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notesSlides/notesSlide1.xml" ContentType="application/vnd.openxmlformats-officedocument.presentationml.notesSlide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notesSlides/notesSlide2.xml" ContentType="application/vnd.openxmlformats-officedocument.presentationml.notesSlide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notesSlides/notesSlide3.xml" ContentType="application/vnd.openxmlformats-officedocument.presentationml.notesSlide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notesSlides/notesSlide4.xml" ContentType="application/vnd.openxmlformats-officedocument.presentationml.notesSlide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notesSlides/notesSlide5.xml" ContentType="application/vnd.openxmlformats-officedocument.presentationml.notesSlide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notesSlides/notesSlide6.xml" ContentType="application/vnd.openxmlformats-officedocument.presentationml.notesSlide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notesSlides/notesSlide7.xml" ContentType="application/vnd.openxmlformats-officedocument.presentationml.notesSlide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sldIdLst>
    <p:sldId id="363" r:id="rId2"/>
    <p:sldId id="258" r:id="rId3"/>
    <p:sldId id="365" r:id="rId4"/>
    <p:sldId id="364" r:id="rId5"/>
    <p:sldId id="330" r:id="rId6"/>
    <p:sldId id="259" r:id="rId7"/>
    <p:sldId id="331" r:id="rId8"/>
    <p:sldId id="332" r:id="rId9"/>
    <p:sldId id="260" r:id="rId10"/>
    <p:sldId id="261" r:id="rId11"/>
    <p:sldId id="264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333" r:id="rId20"/>
    <p:sldId id="334" r:id="rId21"/>
    <p:sldId id="262" r:id="rId22"/>
    <p:sldId id="367" r:id="rId23"/>
    <p:sldId id="366" r:id="rId24"/>
    <p:sldId id="369" r:id="rId25"/>
    <p:sldId id="368" r:id="rId26"/>
    <p:sldId id="278" r:id="rId27"/>
    <p:sldId id="274" r:id="rId28"/>
    <p:sldId id="279" r:id="rId29"/>
    <p:sldId id="277" r:id="rId30"/>
    <p:sldId id="275" r:id="rId31"/>
    <p:sldId id="276" r:id="rId32"/>
    <p:sldId id="280" r:id="rId33"/>
    <p:sldId id="281" r:id="rId34"/>
    <p:sldId id="282" r:id="rId35"/>
    <p:sldId id="283" r:id="rId36"/>
    <p:sldId id="348" r:id="rId37"/>
    <p:sldId id="370" r:id="rId38"/>
    <p:sldId id="285" r:id="rId39"/>
    <p:sldId id="311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309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6" r:id="rId61"/>
    <p:sldId id="307" r:id="rId62"/>
    <p:sldId id="308" r:id="rId63"/>
    <p:sldId id="310" r:id="rId64"/>
    <p:sldId id="313" r:id="rId65"/>
    <p:sldId id="347" r:id="rId66"/>
    <p:sldId id="315" r:id="rId67"/>
    <p:sldId id="316" r:id="rId68"/>
    <p:sldId id="371" r:id="rId69"/>
    <p:sldId id="372" r:id="rId70"/>
    <p:sldId id="373" r:id="rId71"/>
    <p:sldId id="374" r:id="rId72"/>
    <p:sldId id="375" r:id="rId73"/>
    <p:sldId id="376" r:id="rId74"/>
    <p:sldId id="317" r:id="rId75"/>
    <p:sldId id="320" r:id="rId76"/>
    <p:sldId id="318" r:id="rId77"/>
    <p:sldId id="319" r:id="rId78"/>
    <p:sldId id="321" r:id="rId79"/>
    <p:sldId id="323" r:id="rId80"/>
    <p:sldId id="335" r:id="rId81"/>
    <p:sldId id="346" r:id="rId82"/>
    <p:sldId id="325" r:id="rId83"/>
    <p:sldId id="336" r:id="rId84"/>
    <p:sldId id="326" r:id="rId85"/>
    <p:sldId id="337" r:id="rId86"/>
    <p:sldId id="327" r:id="rId87"/>
    <p:sldId id="338" r:id="rId88"/>
    <p:sldId id="339" r:id="rId89"/>
    <p:sldId id="328" r:id="rId90"/>
    <p:sldId id="340" r:id="rId91"/>
    <p:sldId id="341" r:id="rId92"/>
    <p:sldId id="342" r:id="rId93"/>
    <p:sldId id="329" r:id="rId94"/>
    <p:sldId id="343" r:id="rId95"/>
    <p:sldId id="344" r:id="rId96"/>
    <p:sldId id="345" r:id="rId97"/>
    <p:sldId id="351" r:id="rId98"/>
    <p:sldId id="352" r:id="rId99"/>
    <p:sldId id="349" r:id="rId100"/>
    <p:sldId id="354" r:id="rId101"/>
    <p:sldId id="353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44621" autoAdjust="0"/>
  </p:normalViewPr>
  <p:slideViewPr>
    <p:cSldViewPr snapToGrid="0">
      <p:cViewPr varScale="1">
        <p:scale>
          <a:sx n="77" d="100"/>
          <a:sy n="77" d="100"/>
        </p:scale>
        <p:origin x="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4:34.59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843 161 2232,'32'-1'1709,"-31"1"-1563,0 0-1,0 0 1,-1 0 0,1-1-1,0 1 1,-1 0 0,1 0-1,0-1 1,0 1 0,-1 0-1,1-1 1,-1 1 0,1-1-1,0 1 1,-1-1 0,1 1-1,-1-1 1,1 1 0,-1-1-1,1 1 1,-1-1 0,1 0-1,-1 1 1,0-1 0,1 0-1,-1 0 1,0 1 0,0-1-1,0 0 1,1 1 0,-1-1-1,0 0 1,0 0 0,0 0-1,0 1 1,0-1 0,0 0-1,0 0 1,-1 1 0,1-1-1,0 0 1,0 1 0,0-1-1,-1 0-145,0-2 246,1-1 0,-1 1 0,0 0 0,-1-1 0,1 1 0,-1 0-1,1 0 1,-1 0-246,-3-2 181,0 0-1,0 1 0,0 0 0,-1 0 1,1 0-1,-1 1 0,0-1 1,0 1-1,0 1 0,0-1 0,-1 1 1,1 0-1,-1 1 0,1-1 0,-1 1 1,1 1-1,-1-1 0,-3 1-180,-13 0 173,0 2-1,0 0 0,1 1 0,-17 5-172,-16 4 283,1 3-1,0 2 1,-19 11-283,45-16 62,1 1 0,0 2 0,1 1 1,1 1-1,0 1 0,2 1 0,-1 2-62,-14 15 111,-30 37-111,56-59 7,1 1-1,0 1 1,1 0-1,1 0 0,0 1 1,-6 17-7,14-30 0,-1 0 1,1 1 0,0 0-1,0-1 1,0 1 0,1 0-1,-1-1 1,1 1 0,0 0 0,1 0-1,-1-1 1,1 4-1,0-4 1,1-1 0,-1 0 0,0 1 0,1-1 0,0 0 0,0 0 0,0 0 0,0 0 1,0 0-1,1-1 0,-1 1 0,1-1 0,0 1 0,-1-1 0,1 0 0,3 2-1,5 2 7,1 0 0,0 0 0,0-1 0,1-1-1,-1 0 1,1-1 0,10 2-7,26 2 35,23-1-35,-24-2 13,-10 0 0,35 2 17,-1 3-1,65 18-29,-115-22 1,-1 2-1,1 1 1,-2 0-1,1 2 1,-1 0 0,0 1-1,-1 1 1,-1 1 0,0 0-1,0 2 1,9 10-1,-8-3 0,0 0 1,-1 2 0,-2 0-1,0 1 1,3 10-1,-8-15 3,-1 1 0,-2 1 0,0 0 1,-1 0-1,-1 1 0,-1-1 0,-1 2-3,-3-13 7,0 0-1,-1 0 1,0 0-1,-1 0 1,-1 1-1,1-1 1,-2-1-1,1 1 1,-2 0-1,-3 8-6,1-4 63,-2-1 0,1 0-1,-2 0 1,0-1 0,0 0 0,-1-1 0,-4 3-63,-7 6 167,-2-1 0,0-1 0,0-1 0,-2-1 0,0-2 0,-1 0 0,-25 10-167,28-16 130,-1 0 1,0-1-1,-1-1 1,1-2-1,-23 3-130,39-7-68,0 0 1,0-1-1,0 1 0,0-2 1,0 1-1,0-1 0,1 0 1,-1-1-1,0 1 0,0-2 0,1 1 1,-2-2 67,-24-13-1753,1-1 0,2-2 0,-18-15 1753,46 33-89</inkml:trace>
  <inkml:trace contextRef="#ctx0" brushRef="#br0" timeOffset="898.24">1837 39 6977,'-6'-8'3081,"3"10"-1489,1 18-846,2-3-338,-15 139 744,4-25 255,-26 114-1407,3-104 655,-18 34-655,-55 135 740,53-156-218,41-120-404,2 1 1,2 0-1,1 0 0,2 1 1,-1 23-119,7-24 75,0-34-72,0-1 1,0 1-1,0-1 1,0 1 0,0-1-1,0 1 1,0-1-1,0 1 1,0-1 0,1 1-1,-1-1 1,0 0-1,0 1 1,0-1 0,1 1-1,-1-1 1,0 1-1,1-1 1,-1 0 0,0 1-1,1-1 1,-1 0-1,0 1 1,1-1 0,-1 0-1,1 0 1,-1 1-1,1-1 1,-1 0 0,1 0-4,0 0 6,-1 0 0,1-1 0,0 1 0,0 0 0,-1-1 0,1 1 0,0 0 0,-1-1 0,1 1 0,0-1 0,-1 1 0,1-1 0,-1 0 0,1 1 0,-1-1 0,1 1 0,-1-1 0,1 0 0,-1 0 0,0 1 0,1-1-6,17-35 126,-2 0 0,-1-1 0,3-18-126,-1 7 48,18-60-414,15-84 366,11-115-650,-25 123 489,-16 68 141,-4 0 0,-5-1 0,-5-71 20,-6 174 28,1 0-1,0 0 0,3-8-27,-4 19 21,0 1-1,0-1 0,1 1 0,0-1 0,-1 1 1,1 0-1,0 0 0,0-1 0,0 1 1,0 0-1,1 0 0,-1 0 0,1 0 0,-1 0 1,1 0-1,-1 1 0,1-1 0,0 0 1,0 1-1,0-1 0,0 1 0,2-1-20,-3 2 12,0 0 0,0 0 0,0 0 0,1 0 0,-1 0-1,0 0 1,0 0 0,0 1 0,0-1 0,1 0 0,-1 1 0,0-1 0,0 1 0,0-1-1,0 1 1,0 0 0,0-1 0,0 1 0,0 0 0,0 0 0,0 0 0,-1-1 0,1 1-1,0 0 1,0 1-12,20 31 68,-19-30-57,18 39 33,-2 2-1,-2 0 1,-2 0-1,-1 2-43,-2-9 17,74 239 293,13-4 0,22 20-310,-76-192 298,-4 2 0,10 47-298,-47-136 24,-2-8-83,0-1 0,0 1-1,1 0 1,0 0 0,0-1-1,0 1 1,0-1-1,3 3 60,-4-7-1169,-1-6 442,-3-9-453,-4-17 38</inkml:trace>
  <inkml:trace contextRef="#ctx0" brushRef="#br0" timeOffset="1223.248">1853 1174 8138,'-19'-1'3657,"15"-3"-1569,5 2-624,22-1-159,3-8-409,23-2-464,7-7-152,5-5-24,9 4 3281,2-3-2601</inkml:trace>
  <inkml:trace contextRef="#ctx0" brushRef="#br0" timeOffset="1583.462">2728 223 6433,'-1'-2'358,"-13"-16"4272,13 18-4558,1 0 1,0-1 0,0 1 0,0-1 0,0 1-1,0-1 1,0 1 0,0-1 0,0 1-1,0 0 1,0-1 0,0 1 0,1-1 0,-1 1-1,0-1 1,0 1 0,0 0 0,0-1 0,1 1-1,-1-1 1,0 1 0,0 0 0,1-1 0,-1 1-1,0 0 1,1-1 0,-1 1 0,0 0-1,1-1 1,-1 1 0,1 0 0,-1 0 0,0 0-1,1-1 1,-1 1 0,1 0 0,-1 0 0,1 0-1,-1 0 1,0 0 0,1 0 0,-1 0-1,1 0 1,-1 0 0,1 0 0,-1 0 0,1 0-1,-1 0 1,1 0-73,32-2 811,0 0-1,0 3 1,6 1-811,33 0 545,195-10 392,97-23-937,54-3-20,-374 33-326,-17 0-1214,0 0 0,22-6 1560,-27 3-1076</inkml:trace>
  <inkml:trace contextRef="#ctx0" brushRef="#br0" timeOffset="1927.131">3514 251 8938,'-8'0'1295,"-27"-1"2403,34 1-3583,0 0-1,0 0 1,0 0-1,0 0 0,0 1 1,1-1-1,-1 0 1,0 0-1,0 1 0,0-1 1,0 1-1,0-1 1,0 0-1,0 1 1,1 0-1,-1-1 0,0 1 1,0-1-1,1 1 1,-1 0-1,0 0 0,1-1 1,-1 1-1,1 0 1,-1 0-1,1 0 0,-1 0 1,1 0-1,0-1 1,-1 1-115,1 9 198,0 0 1,0-1-1,1 1 0,0-1 1,0 1-1,1-1 1,1 3-199,4 20 252,19 169 718,-6 41-970,3 31 253,-11-171-142,13 153 210,-25-250-311,1 6 91,0 0 0,-1 0 0,0 0 0,-1 0 0,0-1 0,-1 1 0,0 0-101,2-11-29,0 0 0,0 0 1,0 0-1,-1 1 1,1-1-1,0 0 0,0 0 1,0 0-1,0 0 0,0 0 1,0 1-1,0-1 1,0 0-1,-1 0 0,1 0 1,0 0-1,0 0 1,0 0-1,0 0 0,0 0 1,-1 1-1,1-1 1,0 0-1,0 0 0,0 0 1,0 0-1,-1 0 1,1 0-1,0 0 0,0 0 1,0 0-1,0 0 0,-1 0 1,1 0-1,0 0 1,0 0-1,0 0 0,0 0 1,-1-1-1,1 1 1,0 0-1,0 0 0,0 0 1,0 0-1,0 0 1,-1 0-1,1 0 0,0 0 1,0-1-1,0 1 1,0 0-1,0 0 0,0 0 1,0 0-1,-1 0 0,1-1 1,0 1-1,0 0 1,0 0-1,0 0 0,0 0 1,0-1 28,-23-23-823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5:34.53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87 749 6625,'-10'-6'5284,"17"16"-2668,3 2-2256,4 12-56,0 0 1,-2 0 0,0 1-1,-2 1 1,-1 0 0,-1 0-1,3 18-304,-1 10 279,-2 1 0,-2-1 0,-3 20-279,-4-15 564,-2 1-1,-8 31-563,0 14 334,10-95-305,1-8-17,0 0-1,0 0 1,0 1-1,0-1 1,0 0-1,-1 0 1,1 0-1,-1 0 1,1 0-1,-1 0 1,0 0-1,0 0 1,-1 2-12,2-4 3,0 0 1,-1 0 0,1 0-1,0 0 1,0 0 0,-1 0 0,1 0-1,0 0 1,0 0 0,-1 0 0,1 0-1,0 0 1,0 0 0,-1 0-1,1 0 1,0 0 0,0-1 0,-1 1-1,1 0 1,0 0 0,0 0-1,-1 0 1,1 0 0,0-1 0,0 1-1,0 0 1,0 0 0,-1 0 0,1-1-1,0 1 1,0 0 0,0 0-1,0 0 1,0-1 0,-1 1 0,1 0-1,0 0 1,0-1 0,0 1 0,0 0-4,-7-15 51,6 13-29,-27-58 45,3 0 0,3-2 0,2-1 0,3-1 0,0-16-67,3-9 11,4 0 0,4-1 0,4-74-11,5 102-7,3 0 1,3 0-1,2 1 1,2 1-1,21-56 7,-24 89-10,1 1-1,1 0 1,2 1-1,0 0 1,1 1-1,2 1 1,7-8 10,-17 22-6,1 0 0,0 1 0,1 0 0,0 0 0,0 1 0,0 0 0,1 0 0,0 2 0,0-1 0,1 1 0,0 0 0,0 1 0,0 0 0,0 1 0,0 1 0,1-1 0,-1 2 0,12-1 6,-14 2-5,-1 1 1,1 0 0,0 1-1,0-1 1,-1 2 0,1-1-1,-1 1 1,0 1 0,0-1-1,0 1 1,0 1 0,0-1-1,-1 1 1,0 1 0,0 0-1,-1-1 1,1 2 0,-1-1-1,3 6 5,0 0-3,0 0-1,-2 0 1,1 1 0,-2 0-1,0 0 1,0 1-1,-1-1 1,-1 1-1,0 0 1,-1 1 0,1 13 3,-2 2 2,-1 0 1,-1 0 0,-2 0 0,-1-1 0,-1 1 0,-1-1-1,-2 0 1,-1 0 0,-1 0 0,-12 23-3,6-20 6,-1 0 1,-2-2-1,-1 0 1,-2-1-1,0-1 1,-2-1-1,-1-1 1,-1-1-1,-3 1-6,3-4 7,5-3 3,-1-1 1,-1-1 0,0-1 0,-24 13-11,43-28 3,1 0 1,-1 0-1,0 0 1,1 0 0,-1 0-1,0 0 1,0-1 0,0 0-1,0 1 1,0-1-1,1 0 1,-1 0 0,0 0-1,0-1 1,-2 0-4,4 1 2,-1-1 0,1 1 0,0-1-1,0 1 1,0-1 0,0 0 0,0 1 0,0-1 0,1 0 0,-1 0 0,0 0 0,0 0 0,0 1-1,1-1 1,-1 0 0,0 0 0,1-1 0,-1 1 0,1 0 0,-1 0 0,1 0 0,0 0 0,-1 0-1,1-1 1,0 1 0,0 0 0,0 0 0,0 0 0,0 0 0,0-1 0,0 1 0,0 0 0,1 0-1,-1 0 1,0-1 0,1 1-2,0-1-1,-1 0 0,1-1 0,0 1-1,0 0 1,0 0 0,1 0 0,-1 0 0,0 1 0,1-1-1,-1 0 1,1 0 0,0 1 0,0-1 0,-1 1-1,1 0 1,0-1 0,0 1 0,0 0 0,0 0-1,0 0 1,1 1 0,-1-1 0,0 0 0,0 1-1,1-1 1,-1 1 0,0 0 0,2 0 1,7-1-10,-1 0 1,1 1-1,0 1 0,0 0 1,9 2 9,-1 1-4,0 1 0,0 1 1,-1 0-1,0 1 0,0 2 1,0-1-1,-1 2 0,-1 0 0,8 7 4,23 20-9,-1 3-1,15 19 10,-11-11 962,34 25-962,-17-25 2386,-3-5-1075</inkml:trace>
  <inkml:trace contextRef="#ctx0" brushRef="#br0" timeOffset="654.777">1404 905 4025,'24'-111'2278,"-24"109"-2127,1-1 0,-1 1 0,0 0 0,0 0 1,0 0-1,0 0 0,0 0 0,0 0 0,0 0 1,-1 0-1,1 0 0,-1 0 0,1 0 0,-1 0 1,0 0-152,0 1 91,1 0 1,-1 0 0,0 1-1,1-1 1,-1 0-1,0 1 1,0-1 0,0 1-1,0-1 1,0 1 0,1-1-1,-1 1 1,0-1 0,0 1-1,-1 0-91,-4-2 496,1-1-225,-1 0 0,0 1 0,0-1 0,-1 1 0,1 1 0,0 0 0,-1-1 0,1 2 0,-1-1 0,1 1 0,0 0 0,-1 0 0,1 1 0,-1 0 0,-3 1-271,1 0 168,1 1 0,-1 1 0,1-1 0,0 1-1,0 0 1,0 1 0,0 0 0,1 1 0,0-1 0,-5 5-168,2 1 53,-1 0 1,1 0-1,1 1 1,0 1-1,1-1 1,0 1-1,1 1 0,1-1 1,0 1-1,0 1 1,2-1-1,0 1 1,-1 7-54,2-3 13,1 1 1,1 0-1,1 0 1,0 0-1,2 0 1,0 0-1,1-1 1,1 1-1,1-1 1,8 19-14,-10-29 14,1 0-1,0 0 1,1-1 0,0 1 0,0-1 0,1 0 0,0 0 0,1-1 0,-1 0 0,1 0 0,1 0-1,-1-1 1,1 0 0,0 0 0,1-1 0,-1 0 0,1-1 0,0 0 0,0 0 0,0-1 0,1 0-1,-1-1 1,3 1-14,2-2 34,0 1 0,0-2 0,0 0-1,1 0 1,-1-1 0,0-1 0,0-1 0,-1 0-1,1-1 1,0 0 0,-1-1 0,0 0-1,0-1 1,-1-1 0,1 0 0,-1 0-1,-1-1 1,9-8-34,-10 8 21,-1 0 0,-1-1 0,0 0-1,0 0 1,0-1 0,-1 0 0,-1 0-1,0 0 1,0-1 0,-1 0 0,0 0 0,-1-1-1,0 1 1,-1-1 0,-1 0 0,0 0-1,0 0 1,-1 0 0,0 0 0,-1 0 0,-2-12-21,0 8 22,-2 0 0,1 1 0,-2-1 0,0 1 1,-1 0-1,-1 1 0,0-1 0,-1 1 1,-7-10-23,7 13 3,1 1 0,-1 1 0,-1-1 0,0 1 0,0 0 0,-1 1 0,0 0 0,0 1 0,-1 0 0,0 1 0,0 0 0,-8-3-3,15 7 195,0 1 1,0-1-1,0 1 1,0 0-1,-1 0 1,1 0-1,0 1 1,-1-1-1,1 1 1,-1 0-1,1 0 1,0 1-1,-1-1 1,1 1-1,-1 0-195,-14 13 1274</inkml:trace>
  <inkml:trace contextRef="#ctx0" brushRef="#br0" timeOffset="1431.076">2073 289 7290,'-2'-3'495,"-3"-2"491,-1 0 1,1 0-1,-1 1 1,0-1-1,0 1 1,-1 1-1,1-1 1,-3 0-987,8 4 44,1 0 0,-1 0 0,1-1 0,-1 1 0,1 0 0,-1 0 0,0 0 0,1 0 0,-1 1 0,1-1 0,-1 0 0,1 0 0,-1 0 0,1 0 0,-1 0 0,0 1 0,1-1 0,-1 0 0,1 1 0,0-1 0,-1 0 0,1 1 0,-1-1 0,1 0 0,-1 1 0,1-1 0,0 1-1,-1-1 1,1 1 0,0-1 0,0 1 0,-1-1 0,1 1 0,0-1 0,0 1 0,0-1 0,0 1 0,-1-1 0,1 1 0,0 0 0,0-1 0,0 1 0,0-1 0,0 1-44,1 27 260,17 83 591,19 57-851,-15-80 488,-4 1 0,5 83-488,-21-77 831,-3 1-831,-1-36 327,2 1-1,3-1 1,10 50-327,-17-158 1125,4-34-1125,0 61 60,0-39-18,3 1 0,6-30-42,-6 69 3,0 0 0,2 1-1,0 0 1,1 0 0,1 1-1,1-1 1,1 2 0,0-1 0,8-9-3,-11 19-1,0 0 0,1 0 0,0 1-1,0 0 1,0 1 0,1 0 0,0 0 0,1 0 0,-1 1 0,1 0 0,0 1 0,0 0 0,0 0 0,1 1 0,-1 0 0,1 1 0,0 0 0,0 1 0,0 0 0,0 0 0,0 1 0,0 0 0,0 1 0,-1 0 0,1 0 0,0 1 0,0 1 0,-1 0 0,10 3 1,-2 1 0,0 1 1,-1 0-1,0 1 0,0 1 0,-1 0 0,0 1 0,-1 1 1,0 0-1,-1 1 0,0 0 0,-1 1 0,-1 0 0,8 14 0,-12-17 0,-1 0-1,0 1 1,-1-1-1,0 2 1,-1-1-1,0 0 1,-1 1-1,0 0 1,-1-1-1,0 1 1,-1 0-1,-1 0 0,0 0 1,-1 0-1,0 0 1,-1 0-1,0 0 1,-1 0-1,-3 7 1,0-6 3,0-2 0,0 1 0,-1-1-1,-1 0 1,0 0 0,-1-1 0,0 0-1,0 0 1,-1-1 0,-1-1 0,1 0-1,-12 7-2,7-5 3,-1-1-1,1-1 0,-2-1 0,1 0 0,-1-1 0,-1-1 0,1 0 0,-1-1 0,-15 1-2,19-4-28,0-1 0,1-1 0,-1-1 0,0 0 0,1 0-1,-10-3 29,14 2-122,1 0-1,-1-1 0,1 1 0,0-2 0,0 1 0,0-1 0,0 0 0,1-1 0,-1 0 1,-4-4 122,9 6-74,0 0 1,1 0 0,-1-1-1,1 1 1,0 0-1,-2-4 74</inkml:trace>
  <inkml:trace contextRef="#ctx0" brushRef="#br0" timeOffset="2078.441">3158 1035 6353,'-61'-93'2890,"60"92"-2607,0 1-1,1-1 0,-1 0 0,0 0 0,0-1 0,1 1 1,-1 0-1,1 0 0,-1 0 0,1 0 0,-1 0 1,1-1-1,0 1 0,-1 0 0,1 0 0,0-1 1,0 0-283,11 3 1226,-6 1-512,24 2-380,0-1 0,0-1 0,0-1 1,0-2-1,15-3-334,-3-1 317,-1-1 0,35-11-317,-60 13 41,-1-1 1,0 0-1,0-1 0,-1-1 1,0 0-1,0 0 1,0-1-1,-1-1 1,5-5-42,-15 13 6,0-1 0,0 0 0,0 1 0,0-1 0,0 0 0,-1 0 0,1 0 0,-1 0 0,0 0 0,1-1 0,-1 1 0,0 0 1,0-1-1,-1 1 0,1 0 0,0-1 0,-1 1 0,1-1 0,-1 1 0,0-1 0,0 1 0,0-1 0,0 0 0,0 1 0,-1-1 0,1 1 0,-1-1 1,0 1-1,1 0 0,-1-1 0,0 1 0,0 0 0,-1-1 0,1 1 0,0 0 0,-1 0 0,1 0 0,-1 0 0,0 0 0,0 1 0,-1-2-6,-3-3 10,0 1-1,-1 0 0,0 0 0,0 0 0,0 1 0,-1 0 0,0 1 1,1 0-1,-1 0 0,0 0 0,-9-1-9,4 3 2,0 0-1,0 0 0,1 1 1,-1 1-1,0 1 1,0-1-1,0 2 1,1 0-1,-1 0 1,1 1-1,0 1 1,-10 5-2,4-1 0,0 1 0,0 1 1,1 1-1,0 0 0,1 1 1,1 1-1,-11 11 0,16-12 0,-1 0 0,2 0 0,0 1 0,0 0 0,1 1 0,1 0 0,1 0 0,0 0 0,1 1 0,0 0 0,2 0 0,-1 0 0,2 1 0,0-1 0,1 9 0,1-13 5,0-1 0,1 0 0,0 1-1,1-1 1,0 0 0,1 0 0,0 0 0,1 0 0,0 0 0,1-1 0,0 0 0,0 0 0,1 0 0,0 0 0,1-1 0,0 0-1,1-1 1,0 1 0,0-2 0,0 1 0,1-1 0,7 4-5,2 0 24,2-1 1,-1-1-1,1-1 1,0 0-1,10 1-24,8 1 46,1-2 1,21 1-47,-20-4 68,0-2-1,0-2 1,0-2 0,0-1 0,0-2 0,32-8-68,-49 5 47,1-1 0,10-5-47</inkml:trace>
  <inkml:trace contextRef="#ctx0" brushRef="#br0" timeOffset="2707.214">3959 793 5585,'-9'-7'1932,"6"9"555,6 17 1219,-1-11-3682,6 30 543,-2 0 1,-1 0-1,-2 0 1,-2 0 0,-1 0-1,-2 1 1,-2-1 0,-3 8-568,2-18 302,4-18-62,1-11 271,11-50-21,5-11-490,-3 13 90,3-23-90,-6 3 38,-1 6-13,3 0 0,3-1-25,-13 57-2,0 0 0,1 0 0,0 1-1,0-1 1,0 0 0,1 1-1,0-1 3,-3 6-1,-1 0 0,1 0-1,0 0 1,0 0 0,0 0-1,0 0 1,1 0-1,-1 0 1,0 0 0,0 0-1,1 0 1,-1 1 0,0-1-1,1 0 1,-1 1-1,0-1 1,1 1 0,-1 0-1,1 0 1,-1-1 0,1 1-1,-1 0 1,1 0-1,-1 0 1,1 0 0,-1 1-1,1-1 1,-1 0 0,0 1-1,1-1 1,-1 1-1,1-1 1,-1 1 0,0-1-1,1 1 1,-1 0 1,10 7-6,0-1-1,-1 1 1,-1 1-1,1 0 1,5 8 6,19 17-7,-14-16 5,1-1 0,1-1-1,1-1 1,14 8 2,-21-15 2,0-1-1,0 0 1,1-1 0,0-1 0,0-1-1,0 0 1,13 1-2,7-2 32,0-1 0,0-2 0,0-2 0,0-1 0,0-1 0,0-3 0,-1-1 0,0-1 0,24-11-32,-50 16 9,0-1 0,0 0 0,-1-1 0,1 0 0,-1 0 0,-1-1 0,1 0 0,-1-1 0,-1 1 0,1-1 0,-1-1 0,-1 0 0,1 0 0,-2 0 0,1-1 0,0-2-9,0-1 11,-1-1 0,0 1 0,-1-1-1,-1 0 1,0 0 0,-1 0 0,0 0-1,-2 0 1,1 0 0,-2-1 0,1 1-1,-2-1-10,1 8 4,0-1 0,-1 1 0,1-1-1,-2 1 1,1 0 0,-1 0-1,0 0 1,0 0 0,-1 0-4,3 5 0,0 1 0,-1-1 1,1 0-1,0 1 0,-1-1 0,1 1 1,-1-1-1,0 1 0,1 0 0,-1-1 1,0 1-1,0 0 0,0 0 0,0 0 1,0 1-1,0-1 0,0 0 0,0 1 1,0-1-1,0 1 0,0 0 0,0 0 1,0 0-1,-1 0 0,1 0 0,0 0 1,0 0-1,0 1 0,0-1 0,0 1 0,0 0 1,0-1-1,-10 6-3,0 0 1,0 1 0,1 0 0,0 0-1,0 1 1,1 1 0,0 0-1,0 0 1,-2 5 2,5-8-1,-41 43 0,1 2-1,3 2 0,-35 56 2,69-92 5,0 0 0,1 0-1,0 1 1,2 1 0,0-1 0,1 1-1,1 0 1,0 7-5,3-15 7,1-1 0,0 1 0,1 0 0,0 0 0,1-1 0,0 1 0,1 0 1,0-1-1,1 0 0,0 1 0,0-1 0,1 0 0,0 0 0,1-1 0,6 10-7,-3-7 14,1-1 1,1 0-1,0 0 1,0-1-1,1-1 1,0 0-1,1 0 0,0-1 1,0 0-1,1-1 1,0 0-1,0-1 0,12 3-14,6 1 195,1-1-1,0-2 0,0-1 1,1-1-1,22-1-194,91-1 407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00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43 8434,'-4'-16'2200,"-2"-8"3062,6 23-5230,0 1 1,0 0-1,0 0 1,0 0-1,0 0 0,0 0 1,0 0-1,0 0 1,0 0-1,0 0 0,0 0 1,-1 0-1,1-1 1,0 1-1,0 0 0,0 0 1,0 0-1,0 0 1,0 0-1,0 0 0,0 0 1,0 0-1,0 0 1,0 0-1,0 0 0,0 0 1,-1 0-1,1 0 1,0 0-1,0 0 0,0 0 1,0 0-1,0 0 1,0 0-1,0 0 0,0 0 1,0 0-1,0 0 1,0 0-1,-1 0 0,1 0 1,0 0-1,0 0 1,0 0-1,0 0 0,0 0 1,0 0-1,0 0 1,0 0-1,0 0 0,0 0 1,0 0-1,0 1 1,0-1-1,-1 0 0,1 0 1,0 0-1,0 0 1,0 0-1,0 0 0,0 0 1,0 0-1,0 0 1,0 0-1,0 0-32,-4 16 943,0 18-200,1-1 0,1 1 0,4 33-743,15 101 615,-14-144-494,15 121 283,9 66 683,-3 129-1087,-24-247 191,-1-38-130,2 1 0,2-1 1,3 1-1,5 14-61,1-31 1383,1-7-725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00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706 170 5009,'-36'-27'2597,"25"19"2715,14 12 211,1 2-6603,8 8 1409,0 0 0,13 12-329,-7-8 134,34 32 271,1-3-1,60 40-404,-99-76 22,27 22 177,11 13-199,-20-16-695,1-1 0,6 1 695,-27-23-525</inkml:trace>
  <inkml:trace contextRef="#ctx0" brushRef="#br0" timeOffset="507.543">1006 77 6521,'49'-67'2641,"-43"57"-1459,-8 11-412,-7 9 284,-2 4-438,1 1 0,1 0 0,1 0 0,0 1 1,-6 16-617,9-19 174,-42 84 1366,-27 37-1540,12-25 343,54-93-331,2-4-28,0-1 1,-1 0 0,0 0 0,-1 0 0,-4 4 15,6-12-505,4-8 212</inkml:trace>
  <inkml:trace contextRef="#ctx0" brushRef="#br0" timeOffset="1321.695">1467 455 9034,'0'-1'377,"0"-1"-1,1 1 1,-1-1 0,0 1 0,1-1-1,-1 1 1,1-1 0,0 1 0,-1-1-1,1 1 1,0 0 0,0-1-1,0 1 1,0 0 0,0 0-377,20-19 977,-14 14-465,5-4-338,0 1 0,0 0-1,1 1 1,0 0 0,0 1 0,1 1-1,-1 0 1,1 1 0,1 0-1,-1 1 1,12-1-174,-22 4 7,0 1 0,1-1 0,-1 1 0,0 0 0,0 0 0,1 1 0,-1-1 0,0 1 0,0 0 0,0 0-1,0 1 1,0-1 0,0 1 0,3 1-7,-5-1 1,0-1 0,0 1-1,0 0 1,0-1-1,0 1 1,0 0 0,0 0-1,-1 0 1,1 1-1,-1-1 1,0 0 0,1 0-1,-1 1 1,0-1 0,0 1-1,-1-1 1,1 1-1,-1-1 1,1 1 0,-1 0-1,0-1 1,0 1 0,0 0-1,0-1 0,0 5 3,-1 0-1,-1-1 0,1 1 0,-1-1 1,0 0-1,0 1 0,-1-1 1,0 0-1,0 0 0,0-1 1,-4 6-3,-8 9 36,-1 0 1,-9 7-37,19-20 15,-3 3 35,-1 2 134,0-1 0,-1 0 0,0 0 0,-1-1 0,0-1 0,-1 0 1,-7 4-185,19-13 16,1 0 1,0 1 0,0-1 0,-1 0 0,1 0 0,0 0-1,-1 0 1,1 1 0,0-1 0,-1 0 0,1 0 0,0 0-1,0 0 1,-1 0 0,1 0 0,0 0 0,-1 0 0,1 0-1,0 0 1,-1 0 0,1 0 0,0 0 0,-1 0 0,1 0 0,0 0-1,-1-1 1,1 1 0,0 0 0,-1 0-17,2-8 264,8-10-116,-6 13-139,1 0 1,0 1-1,0-1 0,0 1 1,1 0-1,-1 0 1,1 1-1,0-1 0,0 1 1,2-1-10,9-4 4,0 1 0,15-5-4,-17 7 2,1 1 0,-1 0 0,1 1 0,0 1 0,6 0-2,-16 1-1,1 1 0,-1 0 0,0 0 0,0 0 0,0 1 0,0 0 0,0 0 0,0 0 0,0 1 0,-1 0 0,1-1 0,0 2 0,-1-1 0,1 0 0,-1 1 0,0 0 0,0 0 0,1 1 1,-1 0-3,0 1-1,0 0 0,0 0 0,-1 0 0,1 0 0,-1 0 1,0 1-1,-1 0 0,1-1 0,-1 1 0,0 0 0,0 3 4,-1-1-4,0 1 0,0-1 0,0 1-1,-1-1 1,-1 1 0,1-1 0,-1 1-1,-2 5 5,0 0 4,-1 0 0,-1-1 0,0 0-1,-1 0 1,0 0 0,-1-1-1,-1 0 1,0 0 0,0 0 0,-10 9-4,8-10 33,-1-1 1,0 0 0,-1 0 0,0-1-1,0-1 1,-1 0 0,0-1 0,0 0-1,-1-1 1,0 0 0,0-1-1,-1-1 1,1 0 0,-12 0-34,23-3 137,-1-1 0,0 0 0,0 0 1,1 0-1,-1 0 0,0-1 0,1 0 0,-1 0 1,0 0-1,1 0 0,-1 0 0,1-1 0,-1 1 0,1-1 1,-2-1-138,-6-6 945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09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609 17 1976,'0'-1'347,"0"0"-1,1 0 0,-1 0 0,1 0 0,-1 0 0,1 0 1,0 0-1,-1 0 0,1 0 0,0 0 0,0 1 1,0-1-1,0 0 0,-1 0 0,1 1 0,0-1 0,0 1 1,0-1-1,1 1-346,-1 0 1360,-1 0-134,-1 0 1898,-2 8-2415,0 9-219,-2 6 126,0 0 1,-5 11-617,-12 31 935,-4-1 1,-6 7-936,-66 122 812,84-166-629,-8 21 148,2 0 0,-12 49-331,18-53 59,-1 0 0,-2-2 0,-2 0 0,-7 8-59,19-38 15,-13 21 149,-8 20-164,-2 8 360,-4-1-360,-20 41 196,48-90-204,-50 99-125,51-105-1154,7-6 812</inkml:trace>
  <inkml:trace contextRef="#ctx0" brushRef="#br0" timeOffset="1028.185">1494 59 5753,'0'0'72,"-6"-11"3255,6 11-3176,-1-1 0,1 1-1,0 0 1,-1 0 0,1-1 0,0 1-1,-1 0 1,1 0 0,0 0 0,-1 0-1,1-1 1,0 1 0,-1 0 0,1 0 0,-1 0-1,1 0 1,0 0 0,-1 0 0,1 0-1,0 0 1,-1 0 0,1 0 0,-1 0-1,1 0 1,0 0 0,-1 1 0,1-1-1,0 0 1,-1 0-151,1 0 141,-1 1-1,1-1 0,0 0 1,-1 1-1,1-1 1,0 0-1,0 1 1,-1-1-1,1 1 0,0-1 1,0 0-1,-1 1 1,1-1-1,0 1 0,0-1 1,0 1-1,0-1 1,0 1-1,0-1 0,0 1 1,0-1-1,0 0 1,0 1-1,0-1 1,0 1-1,0-1 0,0 1 1,0-1-1,0 1 1,0-1-141,7 22 340,-2-9-101,0-1 0,1 0-1,1 0 1,0-1 0,3 3-239,54 76 1204,34 64-1204,-38-60 685,4-2-685,-43-62 154,24 28 326,37 35-480,-51-58 73,188 195 417,-194-202-452,-2 1 0,-1 1 1,-1 0-1,11 23-38,-21-33 23,0-4 15,1-1-1,0 0 1,1-1 0,1 0-1,0-1 1,1-1 0,8 6-38,-6-7 108,0-1 1,1-1-1,15 6-108,-6-3 50,-26-11-54,0 0 1,1 0-1,-1-1 1,0 1-1,0 0 0,0 0 1,0 0-1,0 0 1,0 0-1,0 1 1,0-1-1,-1 0 1,1 0-1,0 0 1,-1 1-1,1-1 1,-1 0-1,1 1 1,-1-1-1,0 1 1,1-1 3,-1 5 130,1-1 0,-1 1 0,0-1 0,0 5-130,0-10 16,-1 9 219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12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48 2553,'32'-43'1092,"-31"42"-1060,-1 1 0,0-1 0,1 1 0,-1 0 0,1-1 0,-1 1 0,1 0 0,-1 0 0,1-1 0,-1 1 0,1 0 0,-1 0 0,1 0 0,-1 0 0,1 0 0,0-1 0,-1 1 0,1 0 0,-1 0 0,1 0 0,-1 1 0,1-1 0,0 0 0,-1 0 0,1 0 0,-1 0 0,1 0 0,-1 1 0,1-1 0,-1 0 0,1 1-32,13 11 653,-10-8-468,2 1-26,1-1 0,0 1 0,0-1 0,1 0 1,5 1-160,-4-1 56,-1 0 1,0 1 0,0-1-1,2 2-56,16 15 643,-20-12 135,-7-8 722,-4-5 958,-3-8-593,7 9-1801,-1 0 0,1 1 0,-1-1 0,0 1 0,0-1-1,-1-1-63,-29-26 431,29 27-327,-1 0-1,0 0 1,0 0-1,1 0 1,-2 1 0,1 0-1,0 0 1,0 0-1,-1 0 1,1 1 0,-1 0-1,1 0 1,-1 0-1,0 0 1,1 1-1,-1 0-103,-7 0 219,0 1 0,0 1 0,0 0 0,1 0 0,-4 2-219,6-1 109,0-1-56,0 1 0,1 1 0,0 0 0,0 0 0,0 0 0,0 1 0,1 0 0,0 1 0,0 0 0,0 0 0,-5 6-53,2-1 22,1 0 0,0 0 1,1 1-1,1 0 0,0 1 0,0-1 1,0 5-23,2-5 5,1 1 0,1 0 0,0-1 1,1 1-1,0 1 0,1-1 1,1 0-1,0 0 0,0 0 1,1 0-1,1 0 0,1 5-5,-1-9 5,0 0-1,1 0 0,0-1 1,0 1-1,1-1 1,0 0-1,0 1 1,1-2-1,0 1 0,1 0 1,0-1-1,0 0 1,0-1-1,1 1 0,-1-1 1,2-1-1,7 6-4,-8-8 8,0 1 0,0-1 1,0-1-1,1 0 0,0 0 0,-1 0 0,1-1 0,0 0 0,0 0 0,6-1-8,-1 0 19,1-1 0,-1-1 0,1 0-1,-1 0 1,11-5-19,-13 4 12,0-1-1,-1 0 1,1-1-1,-1 0 1,0-1-1,-1 0 1,1 0-1,-1-1 1,-1-1 0,1 1-1,-1-1 1,0-1-1,-1 1 1,0-1-1,-1-1 1,1 1-1,-2-1 1,5-10-12,-6 11 1,1-1 76,0 0 0,-1-1 0,0 0-1,-1 0 1,0 0 0,-1 0 0,0 0 0,0-2-77,-2 1 192,0 1 0,-1-1 1,0 0-1,0 1 0,-1-1 0,-1 1 0,-3-9-192,4 13 60,-1 1 0,0-1 0,-1 1 1,0 0-1,0 0 0,0 0 0,0 0 0,-1 1 0,0 0 0,0 0 0,0 0 0,-1 0 0,-2 0-60,0 0 22,0 0 0,0 0 0,-1 1 0,0 0 0,0 1 0,0 0 0,0 1 0,-3-1-22,-5 0-58,0 1-1,-1 0 1,1 2 0,-2 0 58,15 0 6,0 0 1,0 0-1,0 0 1,1 0-1,-1 1 1,0 0-1,1 0 1,-1 0 0,0 0-1,1 0 1,-1 1-1,0 0-6,-10 12 78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15.5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217 46 4433,'33'-44'2386,"-32"43"-911,-3 2-238,-5 7 647,-10 14 393,0 9-801,8-15-1035,0 0 0,-6 6-441,-20 31 497,16-23-36,-5 5-461,17-27 50,1 0 0,-1-1 0,0 0 0,-1 0 0,1 0 0,-5 1-50,2-4 132,11-10-21,14-16 23,-13 19-123,55-70 125,-20 27-92,-20 26-1,1 0 1,0 1 0,2 1 0,9-7-44,-24 21 34,-3 3 37,1-1 1,-1 0 0,1 0-1,-1 0 1,0-1-1,0 1 1,0 0 0,0-1-1,0 1 1,0-1 0,-1 0-1,1 0 1,-1 0-72,-10 38 1552,2-1-1472,1 1-1,2 0 0,2 0 0,0 0 0,3 0 0,3 19-79,7 9 45,-6-36-12,0 1 0,-2-1 0,-1 9-33,-2-28 10,0 1-1,0-1 0,-1 0 1,-1-1-1,1 1 0,-1 0 1,-1 0-1,1-1 0,-1 1 1,0-1-1,-1 0 0,0 1 1,-2 1-10,4-6 4,0 0 0,0 0 0,0-1 0,0 1 0,-1-1 0,1 1 0,-1-1 0,0 0 0,1 0 0,-1 0 0,0 0 1,0-1-1,0 1 0,0-1 0,0 0 0,-1 0 0,-1 1-4,-6-1 3,0 2 0,1-1 0,-1 1 0,1 1 1,-1 0-1,0 1-3,-20 10 23,-8 8-23,6-4 19,30-18 23,1 1-1,-1-1 0,1 1 1,0 0-1,-1-1 0,1 1 1,-2 2-42,4-3 10,0-1 0,0 0 0,0 0 0,0 1 0,0-1 0,0 0 0,0 0 0,-1 1 1,1-1-1,0 0 0,0 0 0,1 1 0,-1-1 0,0 0 0,0 0 0,0 0 0,0 1 0,0-1 1,0 0-1,0 0 0,0 1 0,0-1 0,0 0 0,1 0 0,-1 0 0,0 1 0,0-1 0,0 0 1,0 0-1,1 0 0,-1 0 0,0 1 0,0-1 0,0 0 0,1 0 0,-1 0 0,0 0 0,0 0 1,0 0-1,1 0 0,-1 0 0,0 0 0,0 1 0,1-1 0,-1 0 0,0 0 0,0 0 0,1 0 1,-1 0-1,0-1-10,18 4 256,44-6 86,1-3-1,46-11-341,-59 6 80,-1-2 0,12-7-80,-40 13 53,10 1 98,0 6-59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34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357 109 2817,'-22'-81'1840,"18"56"1286,2 22 994,2 3-3731,-1 0-252,1 0 0,0 0 0,-1 0-1,1 0 1,-1 0 0,1 1 0,0-1 0,-1 0 0,1 0 0,0 0-1,-1 0 1,1 0 0,0 1 0,-1-1 0,1 0 0,0 0 0,0 0-1,-1 1 1,1-1 0,0 0 0,0 0 0,-1 1 0,1-1 0,0 0-1,0 1 1,0-1 0,0 0 0,-1 1 0,1-1 0,0 0 0,0 1-1,0-1 1,0 0 0,0 1 0,0-1 0,0 1 0,0-1-137,-5 23-224,4-19 570,-4 35 63,1 1 0,2 0 0,2 34-409,16 127 838,-13-170-667,1 0 0,2-1 0,1 1 0,5 12-171,-11-42 10,1 6 41,1-1 1,-1 0 0,-1 1-1,0-1 1,1 6-52,-6-16-987,2 2 451</inkml:trace>
  <inkml:trace contextRef="#ctx0" brushRef="#br0" timeOffset="511.9">81 755 4497,'-2'-2'561,"0"1"1,-1-1-1,1 1 1,-1-1-1,1 1 0,-1 0 1,1 0-1,-1 0 1,0 0-1,1 0 1,-1 0-1,0 1 0,-1-1-561,3 1 162,-1 0-1,1 0 1,-1 0-1,1 0 1,-1 0-1,1 1 1,-1-1-1,1 0 0,-1 1 1,1-1-1,0 1 1,-1-1-1,1 1 1,0 0-1,-1-1 0,1 1 1,0 0-1,0 0 1,0 0-1,0 0 1,0 0-1,0 0 1,0 0-1,-1 2-161,0-1 311,1 0 1,0 0-1,0 0 1,0 0-1,0 1 1,0-1-1,0 0 0,0 1 1,0 1-312,1-3 38,0-1 0,0 0 0,0 0 0,0 1 0,1-1 0,-1 0 0,0 1 0,0-1 1,0 0-1,0 1 0,0-1 0,0 0 0,1 0 0,-1 1 0,0-1 0,0 0 0,0 0 0,1 1 0,-1-1 0,0 0 0,0 0 1,1 1-1,-1-1 0,0 0 0,0 0 0,1 0 0,-1 0 0,0 0-38,2 1 53,-1-1-1,1 0 1,-1 1 0,1-1-1,-1 0 1,0 0 0,1 0-1,-1 0 1,1-1 0,0 1-53,56-7 1055,39 2-1055,-29 2 189,4-4-189,39-11 53,-1-5-1,2-7-52,-101 28 282,0-2-1,0 1 0,-1-2 1,5-1-282,-3-3 512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51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1654 148 4537,'-59'-67'2444,"44"53"-534,15 14-1881,0-1 0,0 1 1,0 0-1,0 0 0,0 0 0,0 0 0,0 0 0,0 0 0,0 0 0,0 0 1,0 0-1,0 0 0,0 0 0,-1 0 0,1 0 0,0 0 0,0 0 0,0 0 1,0 0-1,0 0 0,0 0 0,0 0 0,0 0 0,0 0 0,0 0 0,-1 0 1,1 0-1,0 0 0,0 0 0,0 0 0,0 0 0,0 0 0,0 0 0,0 0 1,0 0-1,0 0 0,0 0 0,-1 0 0,1 0 0,0 0 0,0 0 0,0 0 1,0 0-1,0 0 0,0 1 0,0-1 0,0 0 0,0 0-29,-2 1 728,2-1-593,-1 0-1,0 1 1,1-1-1,-1 0 1,1 0-1,-1 0 1,1 1 0,-1-1-1,1 0 1,-1 1-1,1-1 1,-1 0 0,1 1-1,-1-1 1,1 1-1,0-1 1,-1 1-1,1-1 1,-1 1 0,1-1-1,0 1 1,0-1-1,-1 1 1,1-1-1,0 1 1,0-1 0,0 1-1,0 0 1,0-1-1,0 1 1,0-1 0,0 1-1,0 0 1,0-1-1,0 1 1,0-1-1,0 1 1,0 0 0,0-1-1,0 1 1,1-1-1,-1 1 1,0-1 0,1 1-135,1 5 313,1 0 1,0 0-1,0 0 1,2 1-314,1 2 430,2 5-204,1-1 1,1 0-1,0-1 1,1 0-1,0 0 1,1-1-1,0-1 1,2 1-227,31 21 770,34 18-770,-72-45 42,39 22 107,74 48 41,-88-53-127,-1 2-1,18 18-62,-28-25-31,-16-13-326,0 0 0,1 0 0,-2 1 0,1 0 1,0-1-1,-1 1 0,0 1 0,0-1 0,1 4 357,1 3-936</inkml:trace>
  <inkml:trace contextRef="#ctx0" brushRef="#br0" timeOffset="449.442">2129 11 4873,'0'-1'190,"0"1"-1,0 0 1,0-1 0,0 1-1,0 0 1,0-1-1,0 1 1,0-1 0,0 1-1,0 0 1,0-1 0,0 1-1,0 0 1,0-1 0,0 1-1,-1 0 1,1-1-1,0 1 1,0 0 0,0-1-1,-1 1 1,1 0 0,0 0-1,0-1 1,-1 1 0,1 0-1,0 0 1,-1 0-1,1-1 1,0 1 0,-1 0-1,1 0 1,-1 0-190,1 0 183,-1 0-1,0 0 1,0 0 0,0 0-1,0 0 1,0 0 0,0 1-1,0-1 1,0 0 0,0 1-1,1-1 1,-1 1 0,-1 0-183,-1 1 205,0 0 0,0 0 0,0 0 0,1 1 1,-1 0-1,0-1 0,1 1 0,-1 0-205,-78 143 3088,42-73-2176,-20 26-912,-20 16 455,-27 23-455,100-131 158,4-4-121,0 1-1,-1-1 0,0 0 1,0 0-1,0 0 1,0 0-1,-1 0 0,1-1 1,-1 1-1,-1 0-36,5-3 408</inkml:trace>
  <inkml:trace contextRef="#ctx0" brushRef="#br0" timeOffset="1471.886">2783 350 5489,'8'-29'5148,"-7"18"-584,-1 11-3662,0 0-129,0 3-95,-1 51-159,3 0-1,2 0 0,2-1 0,11 39-518,-13-73 52,40 211 369,-40-185-364,-3-29 5,1-1 1,3 16-63,-3-26 41,0-9-107,0-16-120,-2 16 177,1-13-64,1-60-372,-2 63 406,0 1-1,-2 0 1,1-1 0,-4-9 39,4 18 11,0 1 0,-1 0-1,1 0 1,-1 0 0,0 0 0,0 0 0,0 1 0,0-1-1,-1 1 1,1-1 0,-1 1 0,0 0 0,0 0 0,0 0 0,0 0-1,-1 0 1,1 1 0,-1 0 0,0 0 0,0 0 0,0 0-1,1 0 1,-2 1 0,1-1 0,0 1 0,0 0 0,0 1 0,-1-1-1,1 1 1,-1 0-11,-8 0 142,0 0-1,0 2 0,0 0 1,0 0-1,-12 4-141,-11 6 365,-12 6-365,-10 4 281,55-21-243,1 0 0,-1 0 1,1 0-1,-1-1 1,1 1-1,-1-1 1,1 1-1,-1-1 1,0 0-1,1 0 0,-1 0 1,1-1-1,-1 1 1,0-1-39,2 1 27,0 0 1,1-1-1,-1 1 1,0-1-1,1 1 1,-1-1 0,0 1-1,1-1 1,-1 0-1,0 1 1,1-1-1,-1 0 1,1 1-1,0-1 1,-1 0-1,1 1 1,-1-2-28,0 0 50,1 0 0,-1 0 0,1 0 0,-1-1 1,1 1-1,0 0 0,0 0 0,0-1 0,0 0-50,6-52 504,1 0 0,4-2-504,6-49 156,-15 95-175,-1 0-1,0-1 1,-1 1-1,-1 0 1,1 0-1,-2-2 20,2 13-5,0 0-1,0 0 0,0 0 1,0 1-1,0-1 1,0 0-1,0 0 1,0 0-1,0 0 1,0 0-1,0 0 1,0 0-1,0 0 1,0 0-1,0 0 1,-1 0-1,1 0 1,0 0-1,0 0 1,0 0-1,0 0 1,0 0-1,0 0 1,0 0-1,0 0 1,0 0-1,0 0 1,0 0-1,0 0 1,0 0-1,0 0 1,0 0-1,-1 0 1,1 0-1,0 0 1,0 0-1,0 0 1,0 0-1,0 0 0,0 0 1,0 0-1,0 0 1,0 0-1,0 0 1,0 0-1,0 0 1,0 0-1,0 0 1,0 0-1,-1 0 1,1 0-1,0 0 6,-15 48 1573,-3-5-791</inkml:trace>
  <inkml:trace contextRef="#ctx0" brushRef="#br0" timeOffset="2563.958">1718 1195 4753,'15'-46'2601,"-14"41"1197,-3 5-2603,-4 7-870,6-6 62,-50 59 2824,-2 4-1455,2 3 1,-12 24-1757,27-33 366,-91 160 411,49-81-441,-8-3-336,-1 5 197,47-68-115,18-33 74,-12 18-156,29-51-37,0 0 0,0 0 0,0 0 0,0 0 0,-1-1 0,-2 2 37,7-6-19,0 0 0,-1 1 0,1-1 0,-1 0 0,1 1 0,-1-1 0,1 0 0,-1 0 0,1 0 0,-1 1 0,1-1 0,-1 0 0,1 0 0,-1 0 0,1 0 0,-1 0 0,1 0 0,-1 0 0,1 0 1,-1 0-1,0 0 19,-11-9-281</inkml:trace>
  <inkml:trace contextRef="#ctx0" brushRef="#br0" timeOffset="3337.404">2580 1336 4673,'0'-9'1874,"0"6"-1052,0 0-1,0 0 1,-1 0 0,1 0-1,-1 0 1,1 0-1,-1 0 1,0 0 0,-1-2-822,4 11 6850,0-1-6756,-1-1 0,1 0 0,0 1 1,0-1-1,1 0 0,0 2-94,16 17 503,14 14-503,-22-24 129,20 17 102,1-1 1,2-1 0,1-1 0,10 4-232,39 29 210,44 44-8,-50-39-69,43 26-133,-43-40 34,62 43 21,-100-64-28,0 2 0,11 14-27,42 40 52,-48-47-40,-45-38-9,6 3 218,0 2 1,0-1 0,-1 1-1,0 0 1,0 0 0,-1 0-1,1 0 1,-1 3-222,3 10 810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04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358 50 4689,'-2'-32'2187,"2"32"-2129,0 0 1,-1 0-1,1-1 0,0 1 1,0 0-1,0 0 0,-1 0 1,1-1-1,0 1 0,0 0 1,0 0-1,-1 0 0,1 0 0,0 0 1,-1-1-1,1 1 0,0 0 1,0 0-1,-1 0 0,1 0 1,0 0-1,0 0 0,-1 0 1,1 0-1,0 0 0,-1 0 1,1 0-1,0 0 0,0 0 0,-1 0 1,1 0-1,0 1 0,-1-1 1,1 0-1,0 0-58,-14 5 1690,8-2-868,-6 0 717,0 0-1,-1-1 1,-6 1-1539,-17 2 1285,30-3-1179,0 0-1,0 0 1,0 0-1,0 1 1,0 0-1,1 0 1,-1 0-1,1 1 1,0 0-1,0 0 1,0 0-1,0 1-105,-10 11 262,1 0 0,-12 19-262,16-21 71,-5 5 4,1 2 0,1-1 0,1 2 0,1-1-1,1 2 1,0 3-75,7-18 15,0-1-1,1 1 1,1 0 0,-1 0-1,1 1 1,0-1-1,1 0 1,0 0-1,0 1 1,1-1-1,0 0 1,1 0-1,0 0 1,0 0-1,0 0 1,1 0-1,0-1 1,1 1-1,-1-1 1,3 2-15,6 10 37,2-1 1,1 0-1,0-1 0,1-1 1,0 0-1,6 2-37,-11-9 19,0 0-1,1-2 1,0 1-1,0-2 1,0 1-1,1-2 1,0 0-1,0 0 1,1-1-1,10 1-18,-14-4 14,0 0-1,0-1 0,0 0 0,0-1 0,0 0 1,1 0-1,-2-1 0,1-1 0,0 0 1,0 0-1,-1 0 0,0-2 0,1 1 1,1-2-14,12-8 25,-1-1 0,0-1 1,-1-1-1,14-15-25,-27 24 5,0 0 0,-1 0 0,0 0-1,-1-1 1,0 0 0,0 0 0,-1 0 0,1-2-5,-3 3 16,0 1 1,-1-1-1,1 0 0,-2 0 1,1-1-1,-1 1 1,0 0-1,-1 0 0,0-1 1,0-6-17,-3-16 301,-1 0-1,-2 0 1,0 0 0,-9-20-301,10 37 75,-1-1 0,0 1 0,-1 1 0,0-1 0,-1 1 0,-1 1 0,0-1 0,-1 1 1,0 1-1,-8-7-75,11 13 8,0-1 0,0 1-1,0 1 1,-1-1 0,0 2 0,0-1 0,0 1 0,0 0 0,-1 0 0,-6 0-8,3 0 122,1 2-1,-1-1 0,0 2 0,0 0 0,1 0 1,-1 1-1,-9 1-121,20-2 89,0 1 1,0-1-1,0 0 1,0 0-1,1 0 1,-1 0-1,0 1 1,0-1 0,0 0-1,1 1 1,-1-1-1,0 1 1,1-1-1,-1 1 1,0-1-90,1 1 30,0-1 1,0 1-1,0-1 1,1 1 0,-1-1-1,0 1 1,0-1-1,0 0 1,1 1-1,-1-1 1,0 1 0,0-1-1,1 0 1,-1 1-1,0-1 1,1 0-1,-1 1 1,0-1 0,1 0-1,-1 0 1,1 1-31,-1-1 12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06.7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134 23 3769,'77'-10'2490,"-76"10"-2258,0 0 0,1 0-1,-1 0 1,0-1 0,1 1 0,-1 0 0,0-1 0,0 1 0,1-1 0,-1 1 0,0-1 0,0 1 0,0-1-1,0 0 1,1 0 0,-1 0 0,0 0 0,0 0-232,-1 1 96,0 0 0,0 0 0,0 0 0,0 0 0,0 0-1,0 0 1,0 0 0,-1 0 0,1 0 0,0 0 0,0 0 0,0 0 0,0 0 0,0 0-1,0 0 1,0 0 0,0 0 0,0 0 0,0 0 0,-1 0 0,1 0 0,0 0 0,0 0-1,0 0 1,0 0 0,0 0 0,0 0 0,0 0 0,0 0 0,0 0 0,0 0 0,0-1-1,0 1 1,0 0 0,-1 0 0,1 0 0,0 0 0,0 0 0,0 0 0,0 0 0,0 0-1,0 0 1,0 0 0,0 0 0,0-1 0,0 1 0,0 0 0,0 0 0,0 0 0,0 0-1,0 0 1,0 0 0,0 0 0,0 0 0,0 0 0,0 0 0,0-1 0,0 1 0,0 0-1,0 0 1,0 0 0,0 0-96,-16 32 564,-2 0-1,-3 1-563,-4 5 294,-2-2 1,-1 0-1,-9 5-294,32-35 33,-1 0-1,0-1 1,0 0 0,0 0-1,-1-1 1,1 1 0,-1-2-1,0 1-32,4-4 141,5-3-28,7-7 3,-7 7-116,81-89 49,32-40-4,-109 125 129,0 1 0,1 0 1,-1 1-1,4-3-174,-10 8 38,0 0-28,0 1-1,0-1 1,0 0 0,0 0-1,0 0 1,0 0 0,0 0 0,0 0-1,0 0 1,0 0 0,0 0-1,0 0 1,0 0 0,0 0 0,0 1-1,0-1 1,0 0 0,0 0-1,0 0 1,0 0 0,0 0 0,0 0-1,0 0 1,0 0 0,0 0-1,0 0 1,0 0 0,0 0 0,0 1-1,0-1 1,0 0 0,0 0-1,0 0 1,0 0 0,0 0 0,0 0-1,1 0 1,-1 0 0,0 0-1,0 0 1,0 0 0,0 0 0,0 0-1,0 0 1,0 0 0,0 0-1,0 0 1,0 0 0,0 0 0,1 0-1,-1 0 1,0 0 0,0 0-1,0 0 1,0 0 0,0 0-1,0 0 1,0 0 0,0 0 0,0 0-1,0 0 1,0 0 0,0 0-1,0 0 1,1 0 0,-1 0 0,0-1-1,0 1-9,3 14 13,-1-1 0,0 1-1,-1 0 1,0-1-1,-1 1 1,0 0-1,-2 3-12,-4 41 50,2-24-24,2 0 0,0 0 0,3-1 0,2 17-26,-1-37 25,-1 0 0,0 1 0,0-1 0,-1 0 0,-1 0 0,-1 9-25,1-20-4,1 0-1,-1 0 1,0 0-1,0 1 1,0-1-1,0 0 0,-1 0 1,1 0-1,0 0 1,-1-1-1,1 1 1,-1 0-1,0-1 0,0 2 5,-11 4-1856,-14 7 1849,21-10 13,-4 3 10,-1 0-1,0-1 1,0-1 0,0 1-1,-6 0-15,12-5 121,-1 1 0,0 0 0,1 0 0,-1 0 0,1 0 0,0 1 0,0 0 0,0 0 0,0 1 0,0-1-1,1 1 1,-4 4-121,8-8 18,0 0-1,-1 0 1,1 0-1,0 0 1,0 0-1,0 1 1,0-1-1,0 0 1,-1 0-1,1 0 1,0 0-1,0 0 1,0 1-1,0-1 1,0 0-1,0 0 1,0 0-1,0 0 1,0 1-1,0-1 1,0 0-1,0 0 1,-1 0-1,1 1 0,0-1 1,0 0-1,1 0 1,-1 0-1,0 1 1,0-1-1,0 0 1,0 0-1,0 0 1,0 0-1,0 1 1,0-1-1,0 0 1,0 0-1,0 0 1,0 0-1,1 1 1,-1-1-1,0 0 1,0 0-18,12 1 788,216-15 41,-40 0-283,-163 14-671,-1 1-1,12 3 126,0-1-433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09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277 106 4585,'-34'-70'2661,"33"67"-2198,-1 0 0,1 1 0,0-1 0,0 0 0,1 1 0,-1-1 0,1 0 0,-1 0 0,1-1-463,0 4 165,0-1 0,0 1 0,0 0 1,0 0-1,0-1 0,0 1 1,0 0-1,0 0 0,0-1 0,0 1 1,0 0-1,0 0 0,1-1 1,-1 1-1,0 0 0,0 0 1,0 0-1,0-1 0,1 1 0,-1 0 1,0 0-1,0 0 0,0 0 1,1 0-1,-1-1 0,0 1 0,0 0 1,0 0-1,1 0-165,-1 0 1891,-4 17-1541,-1 1-1,2-1 0,0 1 1,1 10-350,0 9 298,2 0 0,2-1 0,1 1 0,2-1 0,2 0 0,9 32-298,-11-43 341,3 23-341,-5-27 126,0 1-1,6 15-125,-9-36 10,0 0-1,1 0 1,-1 0 0,0 0-1,1 0 1,-1-1-1,0 1 1,1 0-1,0 0 1,-1 0-1,1 0 1,-1-1-1,1 1 1,0 0 0,0 0-10,2-3 3,0-7-228,0-4-122,2-1 78</inkml:trace>
  <inkml:trace contextRef="#ctx0" brushRef="#br0" timeOffset="412.477">53 649 6609,'-49'29'3673,"45"-31"-968,4 1-929,3 2-127,-3-2-529,0 0-184,24-2-176,40-2-104,-20-2-232,3-6-88,9 0-144,3 0-56,9 3-64,0 2-15,5-1 135,-5 3 296,-12 1-320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10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 50 6169,'0'-2'162,"0"-1"320,-1 0-1,1 0 0,-1 0 1,1 1-1,-1-1 1,0 0-1,0 0 0,-1-2-481,0 2 668,1 1 0,-1 1 0,1-1 0,-1 0 0,0 0 0,0 0 0,1 1 0,-2-1-668,3 2 65,0 0 0,0-1 0,0 1 0,0 0 1,-1 0-1,1 0 0,0 0 0,0 0 0,0-1 0,0 1 0,0 0 0,-1 0 1,1 0-1,0 0 0,0 0 0,0 0 0,0 0 0,-1 0 0,1-1 0,0 1 1,0 0-1,0 0 0,0 0 0,-1 0 0,1 0 0,0 0 0,0 0 0,0 0 1,-1 0-1,1 0 0,0 0 0,0 0 0,0 0 0,-1 0 0,1 1 0,0-1 1,0 0-1,0 0-65,1 9 1489,2 1-1682,6 48 933,-3 0-1,-2 11-739,12 140 1019,-14-187-952,-2-20-63,4 38 173,2 5-177,-4-33 27,1 0 0,0 0-1,1-1 1,0 0 0,1 1-1,0-1-26,-4-9-4,1 0-1,-1 0 1,1 0-1,-1 0 0,1 0 1,0-1-1,0 1 1,0 0-1,0-1 0,1 1 5,-2-1 44,-1-1 0,1 0 0,-1 0 0,1 1-1,-1-1 1,1 0 0,-1 0 0,1 0 0,-1 0 0,1 1 0,-1-1-1,1 0 1,-1 0 0,1 0 0,0 0 0,-1 0 0,1-1-1,-1 1 1,1 0 0,-1 0 0,1 0 0,-1 0 0,1 0-1,-1-1 1,1 1 0,-1 0 0,1-1 0,-1 1 0,1 0-1,-1-1 1,1 1 0,-1 0 0,0-1 0,1 1 0,-1-1-1,0 1 1,1-1 0,-1 1 0,0-1 0,1 1 0,-1-1-1,0 1 1,0-1 0,0 1 0,0-1 0,0 1 0,1-1 0,-1 0-1,0 1 1,0-1-44,1-18 848</inkml:trace>
  <inkml:trace contextRef="#ctx0" brushRef="#br0" timeOffset="445.387">0 722 7746,'3'-2'3488,"1"-1"-1695,4-2 23,5 7-432,2-2-247,14 0-329,3 0-104,13-4-128,8-1-104,6-1-168,3 1-96,1-6-112,0 3-16,-7 1 144,-5 2 681,-2 3-625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58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461 242 5385,'-2'-124'2413,"3"113"-1196,-1 0 1,2 0 0,1-8-1218,-2 18 155,-1-1 0,1 1 1,-1 0-1,0-1 0,0 1 0,0-1 1,0 1-1,0-1 0,0 1 0,0-1 0,0 1 1,0-1-1,-1 1 0,1 0 0,0-1 1,-1 1-1,1-1 0,-1 1 0,0 0 0,0-1 1,1 1-1,-1 0 0,0 0 0,0 0 1,0 0-1,0 0 0,0 0-155,-2-2 209,0 0 0,1 1-1,-1-1 1,-1 1 0,1 0 0,0 0-1,0 0 1,-1 1 0,1-1 0,-1 1-1,0 0 1,1-1 0,-1 2 0,0-1 0,1 0-1,-1 1 1,0 0 0,0 0 0,0 0-209,-13 0 428,0 1 1,0 1 0,-11 3-429,19-3 119,-19 3 124,0 2 1,1 0-1,-19 9-243,33-11 28,1 1 1,0 0-1,0 0 1,1 1-1,0 1 1,0 0-1,1 0 0,-10 11-28,13-12 7,0 1 0,1 0-1,-1 0 1,2 1 0,-1-1 0,1 1-1,-3 8-6,7-14 1,0 1 0,0-1-1,0 0 1,0 1 0,1-1-1,-1 1 1,1-1 0,0 1 0,0-1-1,0 1 1,1-1 0,-1 1 0,1-1-1,0 1 1,0-1 0,0 1-1,0-1 1,1 0 0,-1 0 0,1 0-1,0 0 1,0 0 0,0 0-1,2 2 0,12 12 6,1 0-1,1-1 1,14 9-6,17 15 9,-38-30-6,19 16 2,-2 1 1,15 19-6,-36-38 1,-1 0 0,1 1-1,-1 0 1,-1 0 0,0 1 0,0-1-1,-1 1 1,0 0 0,-1 0 0,0 1-1,2 9 0,-5-13 1,0 0 0,-1 0 0,1 0 0,-1 0 0,0 0 0,-1 0 0,0 0 0,0 0 0,0-1 0,-1 1 0,0-1 0,0 0 0,-1 0 0,0 0 1,0 0-1,0 0 0,-1-1 0,0 1-1,-10 10 8,-1-1 0,-1 0 0,0-1 0,-1-1 0,-3 2-8,-39 21 46,54-32-35,0-1 1,-1-1 0,1 1-1,0-1 1,-1 0 0,1-1-1,-1 1 1,0-1 0,-2-1-12,8 0 1,-1 0 1,0 0 0,1 0-1,-1-1 1,1 1-1,-1 0 1,1-1 0,-1 1-1,1-1 1,0 0-1,-1 0 1,1 1 0,0-1-1,-1 0 1,1 0 0,0 0-1,0 0 1,0-1-1,0 1 1,0 0 0,0 0-1,0-1 1,0 1-1,0 0 1,1-1 0,-1 1-1,1-1 1,-1 1-1,1-1 1,-1 1 0,1-1-1,0 1 1,0-1 0,-1 1-1,1-1 1,1 0-1,-1 1 1,0-1 0,0 1-1,0-1 1,1 1-1,-1-1 1,1 1 0,-1-1-1,1 1 1,0-1-1,-1 1 1,1 0 0,0-1-1,0 1 1,0 0 0,0 0-1,1-1-1,2-2-10,1 1 1,0-1-1,0 1 0,0 0 1,0 1-1,1-1 0,-1 1 0,1 0 1,0 0-1,-1 1 0,1 0 0,0 0 1,0 0-1,0 1 0,0-1 1,2 1 9,9 1-7,0 0 1,1 1 0,-1 0 0,16 5 6,-29-6 0,1 1 1,-1-1-1,1 1 1,-1-1-1,1 1 0,-1 0 1,0 1-1,0-1 0,0 1 1,0 0-1,-1 0 1,1 0-1,-1 0 0,3 4 0,-4-4 0,1 1-1,-1-1 0,-1 1 0,1 0 0,-1 0 1,1 0-1,-1 0 0,0 0 0,-1 0 1,1 0-1,-1 0 0,0 0 0,0 0 0,0 1 1,0-1-1,-1 0 0,1 0 1,-6 24 3,0-1 0,-2-1 1,-1 1-1,-2 0-3,-14 46 2,-6 33 0,1 25-2,22-90 2,2 0-1,2 1 0,2-1 1,2 36-2,1-67 1,-1 0 0,2 0 0,0-1 1,0 1-1,0 0 0,2-1 0,-1 1 0,1-1 1,0 0-1,4 4-1,-4-7-11,0 0 0,1 0 1,-1-1-1,2 0 0,-1 0 1,0 0-1,1-1 0,0 1 1,0-1-1,0-1 0,1 1 1,-1-1-1,1 0 0,6 1 11,2 0 283,-1 0-1,1-1 0,-1-1 0,1 0 1,0-1-1,0-1 0,0-1 0,11-1-282,54-15 1000</inkml:trace>
  <inkml:trace contextRef="#ctx0" brushRef="#br0" timeOffset="807.435">1182 876 6753,'-104'-80'3172,"78"55"-660,23 14 436,1 2-713,6 24 1149,5 15-3316,3-7 47,0 0 0,2-1 0,1-1-1,0 0 1,2-1 0,0-1-1,11 9-114,20 14 78,1-1 0,2-3 0,2-1 0,16 6-78,-64-41 6,-1 1-1,1-1 0,0 1 0,0-1 1,-1-1-1,1 1 0,0-1 0,0 0 1,1 0-1,-1 0 0,3 0-5,-5-2-3,0 1 1,0-1-1,0 1 0,0-1 0,0 0 1,0 0-1,-1 0 0,1-1 0,0 1 1,-1-1-1,1 1 0,-1-1 0,1 0 1,-1 0-1,0 0 0,0 0 0,0-1 1,0 1-1,0 0 0,0-1 0,-1 0 3,17-21-73,-2-1 0,-1 0-1,-1-1 1,-1-1 0,-2-1-1,0 1 1,-1-4 73,-7 20 7,0 0-1,-1 0 1,-1 0-1,1 0 0,-2-1 1,1 1-1,-2 0 1,1 0-1,-2-1 1,1 1-1,-1 0 1,-1 0-1,0 1 1,-1-1-1,0 0 0,-1 1 1,0 0-1,0 0 1,-1 0-1,-1 0-6,5 7 21,0 0-1,0 0 1,-1 0-1,1 1 1,-1-1 0,1 1-1,-1 0 1,0-1-1,0 1 1,0 1-1,0-1 1,0 0-1,-1 1 1,1-1-1,0 1 1,-1 0 0,1 0-1,-1 1 1,1-1-1,-1 1 1,0-1-1,1 1 1,-1 0-1,1 0 1,-1 1-1,0-1 1,1 1-1,-1 0 1,1 0 0,-2 1-21,-1 0 15,0 1 0,0 0 0,1 0 0,-1 1 0,1 0 0,0 0 0,0 0 0,0 0 0,1 1 0,0 0 0,0 0 0,0 0 0,0 0 0,1 1 0,-1-1 0,-1 7-15,-3 8 11,2 1 0,0 0 0,1 0 0,1 1 0,1-1 1,1 1-1,1-1 0,1 3-11,2 34 41,2-1 1,6 27-42,-5-44 5,3-1 0,1 1 1,1-1-1,3-1 1,8 18-6,-15-42 77,1-1 1,0 1 0,1-1 0,0-1-1,1 1 1,0-2 0,1 1 0,1-1-1,0-1 1,0 0 0,1 0 0,0-1-1,1-1 1,-1 0 0,2 0-1,1-1-77,56 21-2597,7-9 1432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57:16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1336,'-3'3'1065,"1"0"191,4 4-280,-2-7-416,0 0-152,0 0-216,7 0-64,13 30-392,-1-29 216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0:07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132 483 2296,'-78'-14'3413,"74"15"1517,8 5-3540,9 3-1295,0 0 0,1-1 0,-1 1 0,8 1-95,-17-8 19,4 2 10,1-1 1,0 1-1,-1-2 1,1 0-1,0 0 1,1 0-1,-1-1 1,0 0-1,1-1 1,-2 0-1,5-1-29,7 1 43,-1 0 0,2-2 0,-1-1 0,-1 0-1,0-1 1,1-1 0,6-4-43,-22 7 15,1 0-1,-1-1 1,0 1-1,0-1 1,0-1-1,0 1 1,-1 0 0,0-1-1,0 1 1,0-1-1,0-1 1,0 2-1,0-2-14,-1 2 10,-2 2 0,1-1-1,1 0 1,-2 1 0,1-1-1,0 0 1,-1 0 0,1 0-1,-1 0 1,0 0 0,0 0-1,0 1 1,1-2 0,-2 1-1,1 1 1,0-1 0,0-1-1,0 2 1,0-1 0,-1 0-1,0 0 1,0 0 0,1 0-1,-1 1 1,0-2 0,0 2-1,0-1 1,-1 1 0,2 0-1,-2-1 1,1 1 0,-1-1-1,1 1-9,-8-7 101,-5-3 199,0 0 0,-10-6-300,18 15 56,0-1-1,0 0 1,0 0 0,-1 0 0,1 1 0,0 1-1,-1-1 1,-6 0-56,-2 0 95,-2 2 0,1 0 0,0 0 1,0 2-1,0 0 0,-1 0 0,2 2 0,-1 0 0,0 1 0,2 0 0,-1 2 0,0 0 0,-13 7-95,22-10 11,1 1-1,0-2 1,1 2-1,-2 0 0,2-1 1,0 2-1,0-1 0,0 1 1,0-1-1,1 1 0,0 0 1,0 0-1,0 2-10,-3 10 8,0 0-1,1 0 1,1 1 0,0 2-8,-1 11 20,2 2-1,1-1 1,1 16-20,2-26 23,1 0 0,1 0 0,1 0 0,0-1 0,6 12-23,-7-25 11,0-1 0,0 1-1,1-2 1,1 1-1,-1 0 1,1-1-1,0 0 1,1 0-1,-1-1 1,2 1 0,-1-1-1,0 0 1,1 0-1,0-1 1,1-1-1,-1 1 1,1-1-1,0 0 1,-1 0 0,1-1-1,1 0 1,0 0-1,5 0-10,12 1-39,0 0 0,0-2 0,0-1 0,1-1 0,-1-1-1,12-3 40,39-6-136</inkml:trace>
  <inkml:trace contextRef="#ctx0" brushRef="#br0" timeOffset="0.16">650 423 4745,'0'-1'443,"-6"-3"7462,8 7-5101,2 6-3723,2 3 1074,1 0 1,0 0-1,2-1 1,0 0 0,4 5-156,6 7 153,167 200 887,-171-208-992,0-1 0,0-1 1,3 0-1,7 5-48,-2-3 0,16 17 0,-34-28-37,2 3-471,0-1 1,0 0-1,1-1 1,-1 0-1,6 3 508,-4-5-764</inkml:trace>
  <inkml:trace contextRef="#ctx0" brushRef="#br0" timeOffset="1.16">1098 380 7009,'-2'-1'198,"1"0"0,-1 1-1,1-1 1,0 0-1,0 1 1,-1-1-1,1 1 1,-1 0-1,1 0 1,-1 0-1,0-1 1,1 1-1,-1 0 1,1 1-1,-1-1 1,1 0-1,-1 0 1,1 0-1,-1 1 1,1-1 0,-1 1-1,1 0 1,0-1-1,-1 1 1,1 0-1,-1 0 1,2-1-1,-2 1 1,1 1-1,0-2 1,0 2-1,0-1-197,-5 5 282,-1 2 0,1-2 0,1 3-1,-5 5-281,10-12 70,-15 25 186,1 2 0,1 0 0,2 1 0,-6 27-256,-3 1 156,8-24-43,-2 0-1,-1-1 0,-2-1 0,-16 24-112,20-37-40,-2 0-1,1 0 1,-1-2 0,-2 0-1,1-2 1,-2 1-1,0-2 1,-2 0 40,18-12-856,8-7 274</inkml:trace>
  <inkml:trace contextRef="#ctx0" brushRef="#br0" timeOffset="2.16">1562 66 4409,'-4'-10'858,"0"3"457,1-1-1,-1 0 1,-1 1-1,0 0 1,-4-5-1315,9 12 86,0-1 0,-1 0 0,1 1 0,0-1 1,0 1-1,-1 0 0,1 0 0,-1-1 0,1 1 0,0-1 0,-1 1 1,0-1-1,1 1 0,-1 0 0,1 0 0,0 0 0,-1 0 0,0 0 1,0 0-1,1-1 0,0 1 0,-1 0 0,0 0 0,1 0 1,-1 0-1,1 0 0,-1 0 0,1 1 0,-1-1-86,0 0 92,1 0 0,-1 1 1,-1 0-1,2 0 0,0-1 0,-1 1 0,0 0 1,0 0-1,1-1 0,-1 1 0,1 0 0,-1 0 0,1 0 1,-1 0-1,1 0-92,-3 7 184,2-1 0,-1 0 1,1 0-1,-1 6-184,-2 41 378,3-1-1,3 37-377,19 111 380,10 62-37,-1-12 108,22 60-451,-42-267 35,-3-15 94,-1 1 0,-1 1-129,-5-31 15,0 0 1,0 1-1,0 0 0,0-1 1,0 1-1,0-1 0,0 0 1,0 1-1,0 0 1,0-1-1,0 0 0,-1 0 1,1 1-1,0 0 0,0-1 1,-1 1-1,1-1 0,0 0 1,0 1-1,0-1 0,-1 1 1,1-1-1,-1 1 1,1-1-1,-1 0 0,1 0 1,0 0-1,0 1 0,-1-1 1,0 0-1,1 0 0,-1 1 1,1-1-1,0 0 0,-1 0 1,1 0-1,-1 1 0,0-1 1,1 0-1,0 0 1,-1 0-1,0 0-15,-24-4 375,17 2-301,-185-23 482,143 21-537,2 4 0,0 0 0,-2 3-19,-18 6 35,-57 14-35,-65 25 93,-27 6 96,142-38-123,-179 41 119,248-55-141,-7 1-110,17-3-145,40-11 2174,-6 7-1043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0:07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251 181 3001,'-14'-12'775,"-15"-13"690,9 8 4204,20 17-5631,0 0-1,0 0 0,0 1 1,0-1-1,0 0 0,0 0 1,0 0-1,0 0 0,0 0 1,0 0-1,0 0 0,0 1 1,0-1-1,0 0 0,0 0 1,0 0-1,0 0 0,0 0 1,0 0-1,0 0 0,0 0 1,0 0-1,0 0 0,0 0 1,0 0-1,0 0 0,0 0 1,0 1-1,0-1 0,0 0 1,0 0-1,0 0 0,0 0 1,0 0-1,0 0 0,0 1 1,0-1-1,0 0 0,0 0 1,0 0-1,0 0 0,0 0 1,0 0-1,0 0 0,-1 0 1,1 0-1,0 0 0,0 0 1,0 1-1,0-1 0,0 0 1,0 0-1,-1 0 0,1 0 1,0 0-1,0 0 0,0 0 1,0 0-1,0 0 0,0 0 1,-1 0-1,1 0 0,0 0 1,0 0-1,0 0 0,0-1 1,0 1-38,3 9-32,3 4 153,1 0-1,0 1 0,8 9-120,16 28 202,-19-28-148,2-1 1,0-1-1,1 0 0,0-1 0,2 0 1,1-2-1,0 1-54,-16-18 9,1 1 1,-1 0-1,0-1 1,1 1-1,-1-1 0,1 1 1,-1-1-1,1 0 0,0 0 1,0 0-1,0-1 1,0 1-1,0 0 0,-1-1 1,1 1-1,0-1 0,0 0 1,0-1-1,0 1 1,0 0-1,0-1 0,-1 0 1,1 1-1,0-1 1,-1-1-1,1 2 0,-1-2 1,1 1-1,-1-1 0,1 1 1,0-1-1,-1 0 1,2-2-10,2-1 26,0-1 0,0 0 0,-1 0 0,1 0 0,-2-1 1,1 0-1,-1 0 0,0-1 0,0 1 0,-1-1 1,2-3-27,-3 3 47,1-1 1,0 0-1,-1 0 1,-1 0-1,1 0 1,-1 1-1,-1-1 1,0 0 0,0 0-1,-1 0 1,-1 0-1,1 0 1,-1 0-1,0 0 1,-1 0 0,0 1-1,0-1 1,-2 0-48,-4-9 276,-1 1-1,-1-1 1,0 2 0,-1 0 0,-1 0 0,-4-2-276,12 13 45,1 1 1,-1 0 0,1 0 0,0 1-1,-2 0 1,1 0 0,0 0-1,0 0 1,0 0 0,-1 1-1,0 1 1,0-1 0,1 1-1,-1-1 1,0 1 0,0 1-1,0 0 1,0-1 0,1 2 0,-1-1-1,0 0 1,0 1 0,-2 1-46,-10 4 33,1 0 1,0 2 0,1 0-1,0 1 1,0 1-1,0-1 1,1 2 0,1 1-1,-4 5-33,6-7 8,1 1 0,0 1-1,2 1 1,-1-1-1,1 1 1,1 0 0,-4 10-8,3-4 2,1 1 0,0 0 1,3 1-1,-1 0 1,0 8-3,0 9 0,0-1 0,3 0 0,2 0 0,1 1 0,1-1 0,7 29 0,-4-43 1,0 0 1,2 0 0,1 0-1,0-1 1,2 0 0,1-1 0,0 0-1,1 0 1,2-2 0,0 0-1,10 13-1,-7-15 24,0-1-1,0 0 1,2-1-1,0-1 1,-1 0-1,3-2 1,-1 0-1,1-1 0,1-1 1,0-1-1,0-1 1,15 4-24,-7-5 278,1-1 0,-1-1 0,1-2 1,1-1-1,-1-1 0,0-2 0,0-1 0,0-1 0,0-1 1,6-4-279,19-6 1184,13-8-1184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0:07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55 6129,'-34'-38'2881,"27"36"-1201,8 2-287,5 1-297,0 4-168,11 0-168,4-2-32,10-1-216,8-4-111,12-2-193,0 0-72,1-7-48,-4 7 24,-4 0-528,-1 3-417,-5 6 513</inkml:trace>
  <inkml:trace contextRef="#ctx0" brushRef="#br0" timeOffset="1">97 369 6745,'-20'0'3577,"8"1"-968,7-1-873,1 1-224,10 2-511,-6-3-233,0 0-352,20 4-56,52 7-160,-26-10-72,6-4 16,1-1-112,5-3-632,3 2 3993,9 5-2761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0:19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9 4073,'-2'-9'1408,"4"11"-1280,5 8-56,5-3-32,0 4 16,0-1 16,-4-10-88,-8 8 16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9:03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77 3897,'-72'-44'2163,"70"43"-1873,1 0 1,0 0-1,0 0 1,-1 0-1,1 0 1,-1 1-1,1-1 1,-1 1-1,1-1 0,-1 1 1,1-1-1,-1 1 1,1 0-1,-1 0 1,0 0-1,1 0 1,-1 0-291,2 0 158,-1 0 0,1 1 0,0-1 0,0 1 0,0-1 0,0 1 0,0-1 0,0 0 0,0 1 0,0-1 0,0 1 0,0-1 0,0 1 0,0-1 1,0 0-1,0 1 0,0-1 0,0 1 0,0-1 0,0 1 0,1-1 0,-1 0 0,0 1 0,0-1 0,0 0 0,1 1 0,-1-1 0,0 0-158,19 25 446,171 202 1406,-149-177-1687,2-1-1,2-3 1,6 2-165,-5-16 26,-19-14-861,-23-13 2268,-3-3-876</inkml:trace>
  <inkml:trace contextRef="#ctx0" brushRef="#br0" timeOffset="386.859">465 7 3689,'0'0'145,"0"-1"0,0 1 0,0 0 1,0-1-1,0 1 0,0 0 0,0 0 1,0-1-1,0 1 0,0 0 0,-1 0 1,1-1-1,0 1 0,0 0 0,0 0 0,-1 0 1,1-1-1,0 1 0,0 0 0,0 0 1,-1 0-1,1 0 0,0-1 0,0 1 1,-1 0-1,1 0 0,0 0 0,-1 0 0,1 0 1,0 0-1,0 0 0,-1 0 0,1 0 1,0 0-1,0 0 0,-1 0 0,1 0 0,0 0 1,-1 0-1,1 0 0,0 0 0,0 0 1,-1 0-1,1 0 0,0 1 0,0-1 1,-1 0-1,1 0 0,0 0 0,0 0 0,-1 1-145,-11 16 2491,4-4-2502,-76 86 1315,1-3-426,46-49-737,2 1 1,2 2 0,2 1-1,-18 43-141,47-90-58,1-2-16,0-1-1,1 1 0,-1-1 1,0 1-1,1-1 1,-1 1-1,1 0 0,-1-1 1,1 1-1,0 0 0,0-1 1,0 1-1,0 0 0,0-1 1,0 1-1,0 1 75,7 2-492</inkml:trace>
  <inkml:trace contextRef="#ctx0" brushRef="#br0" timeOffset="983.54">804 531 3617,'25'-85'2288,"-22"65"515,-3 20-2704,0 0-1,0 0 1,0-1-1,0 1 1,0 0-1,-1 0 1,1 0-1,0-1 1,0 1-1,0 0 1,0 0-1,0 0 1,0-1-1,0 1 1,0 0-1,0 0 1,-1 0-1,1 0 1,0 0-1,0-1 1,0 1-1,0 0 1,0 0-1,-1 0 1,1 0-1,0 0 1,0 0-1,0 0 1,0-1 0,-1 1-1,1 0 1,0 0-1,0 0 1,0 0-1,-1 0 1,1 0-99,-1 0 139,1 1 1,-1-1 0,1 0 0,-1 1-1,0-1 1,1 0 0,-1 1 0,1-1 0,-1 1-1,1-1 1,-1 1 0,1-1 0,0 1-1,-1-1 1,1 1 0,0-1 0,-1 1 0,1 0-1,0-1 1,0 1 0,-1-1 0,1 1-1,0 0 1,0-1 0,0 1 0,0 0-140,0 21 325,1 0 0,1 0 0,1 0 0,3 7-325,-3-10 261,5 38 403,-6-38-525,1 1-1,0-1 1,1 0-1,2 0 1,-1 0 0,2-1-1,7 14-138,-7-22 53,0-4 22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9:06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49 1856,'40'-29'1551,"-38"29"5495,-2 4-4100,-3 10-3343,-1 2 921,-24 139 566,21-118-947,-3 0-1,-1-1 1,-1-1-1,-8 13-142,-2 29 181,21-86 296,7-16-480,65-146 76,-48 120-49,-12 29-9,-1-1 1,4-13-16,-8 16 104,1 4 114,-2 0 0,0-1 0,-1 0 0,0 0 0,-2 0 0,0-4-218,-1 24 27,0 0 0,-1 0 0,1 0-1,0 1 1,0-1 0,1 0 0,-1 0 0,1 0 0,-1-1-1,1 1 1,0 0-27,5 8 57,145 232 811,-133-218-803,2-1-1,1-1 1,0-1-1,6 3-64,11 11-576,-28-21-2296,-10 0 1280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9:10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25 670 3369,'-18'-17'6935,"12"11"-1174,7 7-5657,0 0 1,0 0 0,0-1 0,0 1-1,1 0 1,-1-1 0,0 1 0,0-1-1,1 1 1,-1-1 0,0 0-1,1 1-104,1 0 15,0-1-1,0 1 0,0 0 1,0 1-1,0-1 0,-1 1 0,1-1 1,1 2-15,44 37 355,24 29-355,10 7 288,-43-37-53,-1 1 1,13 19-236,-6-6 115,-45-53-97,0 1-1,1-1 1,-1 1-1,0-1 0,1 1 1,-1-1-1,0 1 1,1-1-1,-1 0 0,1 1 1,-1-1-1,1 0 1,-1 1-1,0-1 0,1 0 1,-1 0-1,1 1 1,0-1-1,-1 0 1,1 0-1,-1 0 0,1 0 1,-1 0-1,1 0 1,-1 0-1,1 0 0,-1 0 1,1 0-1,0 0 1,-1 0-1,1 0 0,-1 0 1,1 0-1,-1-1 1,1 1-1,-1 0 0,1 0 1,-1-1-1,1 1 1,-1 0-1,0-1 1,1 1-1,-1 0 0,1-1 1,-1 1-1,0-1 1,1 1-1,-1-1 0,0 1 1,1-1-1,-1 1 1,0-1-1,0 1 0,0-1 1,1 1-1,-1-1-17,12-37 518,-10 28-494,74-321-327,-72 318-411,0 11 265</inkml:trace>
  <inkml:trace contextRef="#ctx0" brushRef="#br0" timeOffset="600.715">1050 547 5745,'-6'-13'4663,"6"13"-4568,0 0 1,0 0-1,0 0 1,0 0-1,0 0 1,0 0-1,0 0 1,0 0-1,0 0 0,0 0 1,0 0-1,0 0 1,0 0-1,0 0 1,0 1-1,0-1 1,0 0-1,0 0 1,0 0-1,0 0 0,0 0 1,0 0-1,0 0 1,0 0-1,0 0 1,0 0-1,0 0 1,0 0-1,-1 0 0,1 0 1,0 0-1,0 0 1,0 0-1,0 0 1,0 0-1,0 0 1,0 0-1,0 0 1,0 0-1,0 0 0,0 0 1,0 0-1,0 0 1,0 1-1,0-1 1,0 0-1,0 0-95,4 12 2745,7 8-3306,16 13 1379,19 20-818,-28-36 183,0 0 1,2-1-1,0-1 1,9 5-184,-9-7 69,-1 1 0,-1 0 1,0 1-1,-1 1 0,4 5-69,-1 4 142,-1 0 0,8 16-142,-20-30-136,-1 0 1,0 0-1,-1 1 0,-1 0 1,1 0-1,-2 0 1,2 11 135,-4-17-885,-1-8 279</inkml:trace>
  <inkml:trace contextRef="#ctx0" brushRef="#br0" timeOffset="984.036">1493 495 6137,'-2'0'272,"1"-1"0,0 1-1,0 0 1,0 0 0,-1-1-1,1 1 1,0 0 0,0 0-1,-1 0 1,1 1 0,0-1-1,0 0 1,-1 0 0,1 1-1,0-1 1,0 0 0,0 1-1,0-1 1,0 1 0,-1 0-1,1-1 1,0 1 0,0 0 0,0 0-1,0 0-271,-29 28 987,22-21-395,-198 205 2229,186-191-2788,1 1 0,1 1 0,1 1 0,1 0 0,2 1 0,0 1 0,2 0 0,-3 11-33,14-36-62,0 0 80,0 0 1,0 0-1,1 0 0,-1 0 0,0 0 1,1 0-1,-1 0 0,1 0 1,0 0-1,0 0 0,0 0 1,0 0-1,0 0 0,0 0 1,0 0-1,1 1-18,6 2 148</inkml:trace>
  <inkml:trace contextRef="#ctx0" brushRef="#br0" timeOffset="1697.379">1888 886 3529,'-82'-12'2554,"82"12"-2434,-1 0 0,0 0 1,0 0-1,0 0 0,0-1 0,0 1 1,0 0-1,0-1 0,0 1 1,0-1-1,0 1 0,1-1 1,-1 1-1,0-1 0,0 0 0,1 1 1,-1-1-1,0 0 0,1 0 1,-1 1-1,1-1 0,-1 0 1,1 0-1,-1 0 0,1 0 1,0 0-1,-1 0 0,1 1 0,0-1 1,0 0-1,0 0 0,-1 0 1,1 0-1,0 0 0,0 0 1,1 0-1,-1 0 0,0 0 0,0 0 1,0 0-1,1 0-120,0-3 333,0 1-1,1 0 1,-1 0 0,1 0-1,0 0 1,0 0 0,0 0-1,1-1-332,0 0 64,1 0-1,0 0 0,0 1 0,0-1 1,1 1-1,-1 0 0,1 0 1,0 0-1,-1 1 0,1 0 0,0 0 1,1 0-1,-1 0 0,0 1 1,0 0-1,1 0 0,-1 0 0,1 1 1,-1 0-1,1 0 0,-1 0 1,0 1-1,1-1 0,-1 1 1,0 1-1,1-1 0,-1 1 0,0 0 1,0 0-1,0 0 0,0 1 1,-1 0-1,1-1 0,-1 2 0,1-1 1,-1 1-1,0-1 0,0 1 1,-1 0-1,1 0 0,-1 1 0,0-1 1,0 1-1,0 0 0,-1 0 1,0 0-1,0 0 0,2 5-63,-1 2 12,-1 0 0,0 0 0,-1 0 0,0 0 0,0 0 0,-2 1 0,1-1 0,-2 0 0,1 0 0,-2 0 0,-3 11-12,0-3 26,-1-1 0,0 0-1,-2-1 1,0 0 0,-1 0 0,-10 13-26,9-16 21,-1-1-1,0 0 1,-1-1-1,0 0 1,-4 1-21,10-8 17,-1 0 1,0 0-1,0-1 1,0-1-1,-1 1 1,1-1-1,-1-1 0,0 1 1,0-2-1,-8 2-17,16-3 9,-1-1-1,0 0 0,1 0 0,-1 0 0,1 0 0,-1 0 0,1 0 1,-1-1-1,1 1 0,-1 0 0,1-1 0,-1 1 0,1-1 1,-1 0-1,1 1 0,-1-1 0,1 0 0,0 0 0,0 0 0,-1 0 1,1 0-9,-1-2 10,0 1 0,0 0 0,1-1 0,-1 1 0,1-1 0,-1 0 0,1 0 0,0 1 0,0-1 1,0 0-1,0 0-10,0-5 1,-1 1 1,1 0 0,1-1 0,-1 1 0,1 0 0,1-1-1,-1 1 1,1 0 0,1-2-2,-2 7-4,1-1 0,0 1-1,0 0 1,0-1 0,0 1 0,0 0-1,1-1 1,-1 1 0,1 0 0,-1 0 0,1 0-1,0 0 1,0 1 0,0-1 0,0 0-1,0 1 1,0-1 0,1 0 4,2 0-4,0 0 0,0 0 0,0 0-1,0 1 1,0 0 0,0 0 0,1 0 0,-1 0 0,1 1 4,13 0 4,0 1 1,-1 1 0,1 0-1,15 5-4,-18-3 20,-1 0 1,0 2-1,-1-1 0,1 2 0,10 6-20,15 12-247,10 8 247,-19-11 1314,1-2-1,18 8-1313,-28-17 1218</inkml:trace>
  <inkml:trace contextRef="#ctx0" brushRef="#br0" timeOffset="2136.71">2375 24 7866,'-18'-16'4989,"15"8"-2375,17 8-1210,2 6-1303,1 1 0,-2 0 0,1 0 1,-1 2-1,0 0 0,0 1 0,4 4-101,-5-2 19,0 1 0,-1 0 0,0 1-1,-1 0 1,-1 1 0,0 0 0,-1 0 0,-1 2 0,-1-1-1,2 4-18,14 38 46,-2 2-1,2 17-45,-23-75 1,15 50 29,-3 0 1,-2 0-1,-2 2 1,-2-1-1,-3 1 0,-2-1 1,-3 1-1,-4 31-30,-1-42 64,-2 0 1,-2-1-1,-2 0 1,-1-1-1,-2 0 1,-21 38-65,34-75 180,-3 6-193,0 0 0,1 0 0,1 0 0,-1 4 13,2 10 2971,4-17-1676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9:07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5 4993,'-1'-1'192,"1"1"0,0 0 0,0 0 1,0-1-1,-1 1 0,1 0 0,0 0 0,0-1 0,-1 1 0,1 0 1,0 0-1,0 0 0,-1 0 0,1-1 0,0 1 0,-1 0 0,1 0 1,0 0-1,-1 0 0,1 0 0,0 0 0,0 0 0,-1 0 0,1 0 0,0 0 1,-1 0-1,1 0 0,0 0 0,-1 0 0,1 0 0,0 0 0,-1 0 1,1 0-1,0 1 0,0-1 0,-1 0 0,1 0 0,0 0 0,-1 1 0,1-1 1,0 0-1,0 0 0,0 0 0,-1 1 0,1-1-192,-10 20 248,0 4 208,-13 13-131,7-12-106,2 0 1,0 1-1,1 1 1,-4 16-220,-7 47 200,4 1 0,5 0 0,-5 89-200,17-132 75,1 1-1,3-1 0,1 0 1,3 0-1,2 2-74,-4-31 49,1-1-1,1-1 0,0 1 1,2-1-1,-1 1 1,2-2-1,1 1 0,0-1 1,0-1-1,2 1 1,0-2-1,1 0 0,0 0 1,12 9-49,12 4 941,2-2 1,0-1-1,35 14-941,-58-30 822,39 21 637</inkml:trace>
  <inkml:trace contextRef="#ctx0" brushRef="#br0" timeOffset="729.628">781 718 5073,'-68'-88'2467,"47"65"726,31 34 1569,116 104-3315,-88-77-1114,-2 1 0,-2 2 0,29 44-333,29 36 192,-72-98-68,2 0 0,0-1 0,21 15-124,-32-29-87,-9-7-23,0 1 1,1-1-1,-1 1 0,0-1 1,0 1-1,0 0 1,0 0-1,0 0 0,-1 0 1,1 0-1,-1 1 1,1-1-1,0 2 110,-1 2-605</inkml:trace>
  <inkml:trace contextRef="#ctx0" brushRef="#br0" timeOffset="1132.465">1247 583 5457,'-4'1'521,"0"-1"-1,0 1 1,0 0 0,0 0-1,0 0 1,1 1 0,-1-1-1,0 1 1,1 0-1,-1 0 1,1 0 0,0 1-1,-1-1 1,1 1 0,0 0-521,-11 10 681,1 1 1,-8 11-682,2-4 801,-27 31-204,3 2 0,2 2 0,-11 22-597,4-5 141,27-45-51,2 2-1,1 0 1,-11 27-90,22-29-130,6-28 55,1 1 1,0-1-1,0 1 0,0-1 0,0 1 1,0-1-1,-1 1 0,1 0 0,0-1 1,0 1-1,1-1 0,-1 1 0,0-1 1,0 1-1,0-1 0,0 1 1,0-1-1,0 1 0,1 0 0,-1-1 1,0 1-1,1-1 0,-1 0 0,0 1 1,1-1-1,-1 1 0,0-1 0,1 1 1,-1-1-1,1 0 0,-1 1 1,1-1-1,-1 0 0,1 0 0,-1 1 1,1-1-1,-1 0 0,1 0 0,-1 0 1,1 1-1,-1-1 0,1 0 0,-1 0 1,1 0 74,21-5-835</inkml:trace>
  <inkml:trace contextRef="#ctx0" brushRef="#br0" timeOffset="1495.81">1467 932 7442,'65'-20'3208,"-71"34"-1567,-2 7-345,-1 14 8,0 8-240,6 7-271,1-1-169,4 5-232,3-5-80,6 2-120,-1 3-40,-4-13-48,1 1-8,-5-11 48,0-4-24,0-8-808,1-10 4193,1-18-2857</inkml:trace>
  <inkml:trace contextRef="#ctx0" brushRef="#br0" timeOffset="1881.924">589 380 4169,'-15'-7'2963,"-1"2"0,1-1 1,-8 0-2964,62 13 4284,60 1-3829,-38-9-243,1-3-1,0-3 0,50-11-211,40-6 116,-121 21-18,-1 1 1,1 1-1,-1 2 0,17 2-98,-24 0 1552,-1 2 0,6 2-1552,23 6 1376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9:13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219 704 3545,'0'-1'173,"0"1"0,-1-1 0,1 1 0,0 0-1,0-1 1,0 1 0,0 0 0,0-1 0,0 1 0,-1 0 0,1-1 0,0 1 0,0 0 0,-1-1 0,1 1 0,0 0 0,0 0 0,-1-1 0,1 1-1,0 0 1,-1 0 0,1-1 0,0 1 0,-1 0 0,1 0 0,0 0 0,-1 0 0,1 0 0,0 0 0,-1-1 0,1 1 0,0 0 0,-1 0 0,1 0 0,-1 0-1,1 0 1,0 0 0,-1 1 0,1-1 0,-1 0 0,1 0 0,0 0 0,-1 0 0,1 0 0,0 0 0,-1 1 0,1-1 0,0 0 0,-1 0 0,1 0 0,0 1-1,0-1 1,-1 0 0,1 1-173,-16 24 2235,10-13-2190,-22 36 638,-63 119 333,77-138-959,2 0 0,2 0 0,0 1 0,2 1-1,1 3-56,7-30 332,3-14-251,10-23-68,51-115 46,25-54-288,-87 199 211,0-1 0,0 1-1,0 0 1,0-1-1,0 1 1,1 0 0,0 0-1,-1 0 1,1 1 0,0-1-1,0 1 1,1-1-1,-1 1 1,1 0 18,12 39 384,10 15 23,3-1 0,11 11-407,14 12 519,4-2-519,-35-44 65,2-2-1,1-1 1,1-1-1,4 0-64,-8-8-12</inkml:trace>
  <inkml:trace contextRef="#ctx0" brushRef="#br0" timeOffset="599.531">1382 82 6065,'-1'-2'302,"-1"0"0,1 1 0,-1-1-1,0 0 1,0 1 0,0 0 0,0-1-1,1 1 1,-2 0 0,1 0 0,0 0 0,0 0-1,0 1 1,0-1 0,-1 1 0,1-1-1,0 1 1,0 0 0,-1-1 0,1 1-1,0 1 1,-1-1 0,1 0 0,0 0 0,0 1-1,-1 0-301,-5 0 264,1 1-1,0 1 1,0-1-1,0 1 0,0 1 1,1-1-1,-4 3-263,-2 3 161,0 0-1,1 1 1,0 0-1,0 1 1,1 0-1,0 0 1,1 1-1,1 1 0,-4 6-160,-12 26 194,1 1 0,-1 10-194,23-53 10,-32 72 244,4 2 0,-13 58-254,36-110 52,1-1 1,0 1-1,2 0 0,1 0 0,1 1 1,1-1-1,1 0 0,2 0 0,0 0 1,1 0-1,4 6-52,0-6 30,1-1 1,2 0-1,0-1 1,2 0-1,0-1 0,2 0 1,0-2-1,1 1 1,1-2-1,1 0-30,13 10 723,1-1 0,1-2 0,1-1 0,1-1 1,32 14-724,41 15 1357</inkml:trace>
  <inkml:trace contextRef="#ctx0" brushRef="#br0" timeOffset="1705.687">1775 792 5217,'-28'-99'2921,"22"75"1009,11 29-1202,-1 1-1889,33 29-66,-16-14-431,1-1 1,12 7-343,-2-2 257,12 8-19,-2 2 0,-2 1 0,22 27-238,-28-24 69,-10-14 110,-1 2 1,-2 1 0,17 27-180,-34-49-148,3 11-1171,-7-13 630</inkml:trace>
  <inkml:trace contextRef="#ctx0" brushRef="#br0" timeOffset="2073.631">2242 639 4497,'0'-1'435,"-1"-1"0,0 1 0,1-1 0,-1 1 0,0-1 0,0 1 1,0 0-1,0-1 0,0 1 0,0 0 0,0 0 0,0 0 0,0 0-435,0 1 117,0 0-1,0-1 1,0 1-1,0 0 1,0 1 0,0-1-1,0 0 1,0 0-1,0 0 1,0 1-1,0-1 1,0 0-1,0 1 1,0-1 0,0 1-1,1-1 1,-1 1-1,0-1 1,0 1-1,0 0 1,1-1 0,-1 1-1,0 0 1,0 0-117,-9 9 445,0 1 0,0 1 0,1-1 1,-2 5-446,-27 32 689,-40 33-85,25-28-228,-28 39-376,66-72 33,1 0-1,0 1 1,2 0 0,0 1-1,2 0 1,-9 24-33,11-15 150,8-30-242,0-1 0,-1 1-1,1 0 1,0-1-1,0 1 1,0 0 0,0-1-1,0 1 1,0 0 0,0-1-1,0 1 1,0 0 0,0 0-1,0-1 1,0 1-1,0 0 1,0-1 0,1 1-1,-1 0 1,0-1 0,0 1-1,1 0 1,-1-1 0,1 1-1,-1-1 1,0 1-1,1-1 1,-1 1 0,1-1-1,-1 1 1,1-1 0,0 1-1,-1-1 1,1 0 0,-1 1-1,1-1 1,0 0-1,-1 1 93,17-3-1394</inkml:trace>
  <inkml:trace contextRef="#ctx0" brushRef="#br0" timeOffset="2773.027">2524 983 4657,'-1'-3'7217,"7"-6"-5401,5 2-1707,0 1 1,0 1 0,1 0 0,-1 1 0,12-3-110,-22 6 6,0 1-1,1 0 1,-1 0-1,0-1 1,1 1-1,-1 0 1,0 0-1,1 0 1,-1 1-1,0-1 1,1 0-1,-1 0 1,0 1-1,1-1 1,-1 1-1,0-1 1,0 1-1,1-1 1,-1 1-1,0 0 1,0 0-1,0 0 1,0 0-1,0-1 1,0 1-1,0 0 1,0 1-1,0-1 1,-1 0-1,1 0 1,0 1-6,2 3 7,-1 0 0,0 0 0,0 1 0,-1-1 0,1 1 1,-1 1-8,0-2 6,2 11 2,-1 0 1,-1 0-1,0 0 0,-1 1 1,-1-1-1,-1 0 1,0 0-1,-1 0 0,-1 0 1,0 0-1,-1-1 0,-1 1 1,0-1-1,-1-1 0,-1 1 1,0-1-1,-1-1 0,0 1 1,-1-1-1,-1-1 0,0 0 1,0-1-1,-7 5-8,4-3 236,-2 0 0,1-1-1,-1 0 1,-1-1 0,-10 4-236,10-11 634,16-4-615,1 0 1,0 0-1,-1 0 0,1 0 1,0 0-1,0 0 0,-1 0 1,1 0-1,0 0 0,-1 0 1,1-1-1,0 1 0,0 0 1,-1 0-1,1 0 0,0 0 1,0-1-1,-1 1 0,1 0 1,0 0-1,0-1 0,0 1 1,0 0-1,-1 0 0,1-1 1,0 1-1,0 0 0,0-1-19,0 0 18,0 0-1,0 0 1,0 0 0,0 0-1,1 0 1,-1 0-1,0 1 1,1-1 0,-1 0-1,1 0 1,-1 0-1,1 0 1,-1 0 0,1 0-1,0 1 1,-1-1 0,1 0-1,0 1 1,0-1-1,-1 0 1,1 1 0,0-1-1,0 1 1,0-1-18,9-5 7,1 1-1,-1 0 1,1 1 0,0 0 0,0 1 0,0 0-1,1 0 1,-1 1 0,1 1 0,-1 0 0,1 1-1,4 0-6,15 1 19,1 2 0,-1 1-1,29 8-18,35 10-395,-61-17 245</inkml:trace>
  <inkml:trace contextRef="#ctx0" brushRef="#br0" timeOffset="3729.013">1692 469 3985,'-90'-23'2400,"89"23"-2254,0 0 0,0-1 0,0 1 0,1 0 0,-1 0 0,0 0 0,0-1 0,0 1 0,0 0 0,0-1 0,0 1 0,1-1 0,-1 1 0,0-1 0,0 1 0,1-1 0,-1 0 0,0 1 0,1-1 0,-1 0 0,1 1 0,-1-1 0,1 0 0,-1 0 0,1 0 0,-1 0 0,1 0-146,0 1 174,0-1-1,0 1 1,0-1-1,0 1 1,0-1 0,1 1-1,-1-1 1,0 1 0,0-1-1,1 1 1,-1-1-1,0 1 1,1-1 0,-1 1-1,0 0 1,1-1 0,-1 1-1,0 0 1,1-1 0,-1 1-1,1 0 1,-1-1-1,1 1-173,15-7 235,0 1-1,1 1 1,-1 1-1,1 0 0,0 1 1,0 1-1,1 0 0,1 1-234,188-14 1035,56-6-656,-230 17-346,26-3 101,2 3 0,58 2-134,-115 3-8,-1-1-1,1 1 0,0-1 1,0 1-1,-1 0 0,1 0 1,-1 1-1,1-1 0,-1 1 1,3 1 8,-2 0-76</inkml:trace>
  <inkml:trace contextRef="#ctx0" brushRef="#br0" timeOffset="4732.421">3099 814 3225,'-3'-31'634,"2"22"157,0 0 0,0 0 0,-1 1 1,0-1-1,-1-2-791,7 19 4895,6 4-4223,5 5-491,114 133 970,-101-116-792,11 22-359,-17-24 442,1-1 0,12 11-442,-35-41 27,1-1-1,-1 1 1,1 0 0,-1-1 0,1 1-1,-1-1 1,1 1 0,-1-1 0,1 1-1,0-1 1,-1 0 0,1 1 0,0-1-1,-1 0 1,1 1 0,0-1 0,0 0 0,-1 0-1,1 0 1,0 0 0,-1 1 0,1-1-1,0 0 1,0 0 0,-1 0 0,1-1-1,0 1 1,0 0 0,-1 0 0,1 0-1,0 0 1,0-1 0,-1 1 0,1 0 0,0-1-1,-1 1 1,1-1 0,-1 1 0,1 0-1,0-1 1,-1 1 0,1-1 0,-1 0-1,1 1 1,-1-1 0,0 1 0,1-1 0,-1 0-1,0 1 1,1-1 0,-1 0 0,0 1-1,0-1 1,1 0-27,1-5 138,0 0-1,0 0 1,0 0 0,0 0-1,-1 0 1,0-2-138,1-22 279,-1-26-279,-2 41 18,0 0 0,1 0 1,1 0-1,1-1 1,0 1-1,1 0 0,1 1 1,0-1-1,1 1 1,1-2-19,-2 8 24,0 0 0,1 0 0,0 1 0,3-4-24,-7 9 34,1 0-1,0 0 0,-1 1 1,1-1-1,0 0 0,0 1 0,0 0 1,0-1-1,0 1 0,0 0 1,1 0-1,-1 0 0,0 0 1,1 1-1,-1-1 0,0 1 0,1-1 1,1 1-34,19 3 169</inkml:trace>
  <inkml:trace contextRef="#ctx0" brushRef="#br0" timeOffset="5256.789">3930 685 5529,'1'-1'175,"-1"0"0,1 1-1,-1-1 1,1 0 0,0 1 0,-1-1-1,1 1 1,0-1 0,0 1-1,-1-1 1,1 1 0,0-1 0,0 1-1,0-1 1,0 1 0,-1 0-1,1 0 1,0 0 0,0-1 0,0 1-1,0 0 1,0 0 0,0 0 0,0 0-1,0 0 1,-1 1 0,1-1-1,0 0 1,0 0 0,0 0 0,0 1-1,0-1 1,0 1 0,-1-1-1,1 0 1,0 1 0,0 0 0,-1-1-1,1 1-174,4 2 305,-1 0 0,0 0-1,0 0 1,0 0-1,0 1 1,2 2-305,39 44 1005,3-2 1,2-2-1,28 18-1005,-13-10 395,52 57-395,-112-107 24,0 1-1,-1 0 0,0 0 0,0 0 0,0 1 0,-1-1 1,0 1-1,0 0 0,0 0 0,-1 0 0,2 5-23,-4-11-27,0 1 0,0-1 0,0 0 0,0 0 1,0 0-1,0 1 0,0-1 0,0 0 0,0 0 0,0 0 0,0 1 0,0-1 0,0 0 0,0 0 0,0 0 0,0 1 0,0-1 0,0 0 1,0 0-1,0 0 0,0 1 0,0-1 0,0 0 0,0 0 0,-1 0 0,1 0 0,0 1 0,0-1 0,0 0 0,0 0 0,0 0 1,0 0-1,-1 0 0,1 0 0,0 1 0,0-1 0,0 0 0,-1 0 0,1 0 0,0 0 0,0 0 0,0 0 0,-1 0 0,1 0 1,0 0-1,0 0 0,0 0 0,-1 0 0,1 0 0,0 0 0,0 0 0,0 0 0,-1 0 27,-6-1-599</inkml:trace>
  <inkml:trace contextRef="#ctx0" brushRef="#br0" timeOffset="5658.289">4390 632 5897,'1'-12'1577,"-2"-7"2225,-3 20-2352,-5 11-852,-22 34 495,-2-1 0,-36 37-1093,28-35 311,3 2-1,-8 14-310,8 0 179,3 2 0,-13 38-179,46-100 7,-10 33-132,11-35 97,1 0 0,0 1-1,0-1 1,-1 1-1,1-1 1,0 1-1,0-1 1,0 1 0,1-1-1,-1 0 1,0 1-1,0-1 1,1 1-1,-1-1 1,1 0 0,-1 1-1,1-1 1,0 0-1,0 1 1,-1-1-1,1 0 1,1 1 28,13 8-247</inkml:trace>
  <inkml:trace contextRef="#ctx0" brushRef="#br0" timeOffset="6366.829">4688 924 5401,'0'0'2674,"0"0"-551,0 0-404,0-1 911,11-6-2407,16-6-96,1 2 1,2 1-128,-24 8 15,1 0 1,-1 1-1,0 0 1,1 0-1,-1 0 1,1 1-1,-1 0 1,1 0-1,-1 1 1,1 0-1,-1 0 1,2 0-16,-6 0 1,0 0 1,1-1-1,-1 1 0,0 0 1,0 0-1,0 0 1,0 0-1,0 1 0,0-1 1,-1 0-1,1 1 1,0 0-1,0-1 0,-1 1 1,0 0-1,1 0 0,-1-1 1,0 1-1,0 0 1,0 1-1,0-1 0,0 0 1,0 0-1,0 0 1,-1 0-1,1 1 0,-1-1 1,0 0-1,0 1 0,1-1 1,-2 0-1,1 1-1,-1 6 9,-1-1 1,0 1-1,0-1 0,-1 1 0,0-1 1,0 0-1,-1 0 0,0 0 0,-1-1 1,1 1-1,-1-1 0,-1 0 0,0 0-9,-8 9 31,-1 0 0,-1-1-1,0-1 1,-14 10-31,-12-2 94,35-20-26,1 1 1,-1 1-1,1-1 0,0 1 1,0 0-1,-5 4-68,22-15 94,0 0 0,1 0 0,-1 1 1,1 0-1,0 1 0,13-3-94,-23 7 19,6-2-18,0 1 0,0 0-1,0 0 1,0 1 0,0 0 0,0 0-1,1 1 1,-1 0 0,0 1 0,0 0-1,1 0 1,-1 0 0,0 1-1,0 1 1,-1-1 0,3 2-1,-6-2 0,0-1 0,0 1 0,-1 1 1,1-1-1,-1 0 0,0 1 0,1 0 0,-1 0 1,0-1-1,-1 2 0,1-1 0,0 0 0,-1 1 1,0-1-1,0 1 0,0 0 0,0-1 0,0 1 0,-1 0 1,0 0-1,0 0 0,0 0 0,0 1 0,-1-1 1,1 0-1,-1 0 0,0 0 0,-1 1 0,1-1 1,-1 2-1,-1 2 6,0 0 0,0 0 0,-1 0 0,0-1 1,0 1-1,-1-1 0,0 0 0,0 0 1,-1 0-1,0 0 0,0-1 0,0 0 1,-1 0-1,0 0 0,-4 2-6,-14 11 46,-1-1 0,-1-2 0,-15 8-46,26-16 10,9-4 7,-2 1 22,0 0 1,0-1 0,0 0 0,-1 0 0,1-1 0,-1 1-1,0-2 1,0 0 0,0 0 0,0 0 0,-1-1-40,8-2-81,1 1 0,-1-1 0,0 1 0,0-1 0,1 0 0,-1 1 0,0-1 0,1 0 0,-1 0 0,1-1 0,-1 1 0,1 0 0,0 0 0,-1-1 0,1 1 0,0 0 0,0-1 0,0 1 0,0-1 0,0 0 0,0 1 0,1-1 0,-1 0 0,0 0 0,1 1 0,0-1-1,-1 0 1,1 0 0,0 0 0,0 1 0,0-1 0,0 0 0,0 0 0,0 0 0,1-1 81,5-15-629</inkml:trace>
  <inkml:trace contextRef="#ctx0" brushRef="#br0" timeOffset="6764.617">5025 163 7690,'0'-1'294,"0"-1"1,0 1-1,1-1 1,-1 0-1,0 1 1,1-1-1,-1 1 1,1 0-1,0-1 1,0 1-1,-1-1 1,1 1-1,0 0 1,0-1-1,0 1 1,0 0-1,1 0-294,-1 0 65,0 1 0,0 0 1,0 0-1,0-1 0,0 1 0,0 0 0,0 0 1,0 0-1,0 0 0,0 0 0,0 1 0,1-1 1,-1 0-1,0 0 0,0 1 0,0-1 0,0 0 1,0 1-1,0-1 0,0 1 0,-1 0 0,1-1 1,0 1-1,0 0 0,0-1 0,0 1 0,0 0-65,13 12 220,0 0-1,0 0 1,-2 1-1,0 1 0,10 15-219,11 21 329,3 12-329,-26-45 53,50 87 121,70 129 215,-117-208-307,-1 2-1,-1-1 1,-1 1 0,-2 1-1,0-1 1,-3 1-1,0 1 1,-2-1 0,0 4-82,-3-12 33,0 0 1,-1 0-1,-1 0 1,-1 0 0,-1 0-1,-1 0 1,-1-1-1,0 0 1,-2 0-1,0-1 1,-1 0 0,-1 0-1,-1-1-33,-12 14 161,-24 26-161,29-38 49,1 2 0,0 0 0,2 1 1,-5 10-50,19-31-3,0 1 0,-1-1 0,1 1 0,0-1 0,1 1 0,-1-1 0,0 1 0,1 0 0,-1-1 0,1 3 3,0-3-1,1-1-1,-1 0 0,1 1 1,-1-1-1,1 0 1,0 0-1,-1 0 1,1 0-1,0 0 0,0 0 1,0 0-1,0 0 1,0 0-1,0 0 0,0 0 1,0 0 1</inkml:trace>
  <inkml:trace contextRef="#ctx0" brushRef="#br0" timeOffset="7727.555">6012 848 4465,'-31'-67'2403,"21"52"657,1 13-830,8 3-2059,0 0 1,0 0-1,0 0 1,0 0-1,0 0 1,0 1 0,0-1-1,0 0 1,0 0-1,1 1 1,-2 0-172,1 1-87,-12 18 365,2 1 1,0 0 0,2 0-1,-5 18-278,-24 98 539,23-84-316,-3 0 0,-20 43-223,36-94 13,1 0 0,-1 1 0,1-1 0,0 1 0,0-1 0,0 1 0,1-1 0,-1 1 0,1 0 0,0 3-13,0-7 6,0 0-1,0 0 0,1 0 0,-1 0 0,0 0 1,0 0-1,1 0 0,-1 0 0,0 0 0,0 0 0,1 0 1,-1 0-1,0-1 0,0 1 0,0 0 0,1 0 0,-1 0 1,0 0-1,0 0 0,0 0 0,1-1 0,-1 1 0,0 0 1,0 0-1,0 0 0,0 0 0,0-1 0,1 1 1,-1 0-1,0 0 0,0 0 0,0-1 0,0 1 0,0 0 1,0 0-1,0-1 0,0 1 0,0 0 0,0 0 0,0-1-5,7-10 74,9-24 19,-1 0 0,-2-1 1,2-14-94,9-79 94,-18 90-72,1 0 0,2 0 0,2 1 0,11-26-22,-17 52 0,-1 4-6,-1 1 0,0-1 0,0 1 0,-1-1 0,0 0 0,0 0 0,0-6 6,1 7 13,4 13 9,12 23 40,-6-10-3,41 57 569,12 27-628,-21-31 419,45 55-419,-74-107 68,-4-3 76,1-1 0,1-1-1,0 0 1,1-1-1,15 11-143,-29-25-88,0 1-1,0-1 1,0 1 0,0-1-1,0 1 1,-1 0-1,1-1 1,0 1-1,0 0 1,-1-1-1,1 1 1,0 0-1,-1 0 1,1 0-1,-1 0 1,1 0-1,-1-1 1,1 1 0,-1 0-1,0 0 1,1 0-1,-1 0 1,0 0-1,0 1 89,-6 9-1007</inkml:trace>
  <inkml:trace contextRef="#ctx0" brushRef="#br0" timeOffset="9843.08">7180 202 2753,'-32'-88'1583,"31"86"-1436,-10-23 5353,11 25-5422,0 0 0,-1-1 0,1 1 1,0 0-1,0 0 0,-1 0 0,1 0 0,0 0 0,0 0 0,-1 0 1,1 0-1,0 0 0,0 0 0,-1 1 0,1-1 0,0 0 0,0 0 1,0 0-1,-1 0 0,1 0 0,0 0 0,0 0 0,0 1 0,-1-1 0,1 0 1,0 0-1,0 0 0,0 0 0,0 1 0,-1-1 0,1 0 0,0 0 1,0 0-1,0 1 0,0-1 0,0 0 0,0 0 0,0 1 0,0-1 1,0 0-1,-1 0 0,1 0 0,0 1 0,0-1 0,0 0 0,0 0 0,0 1 1,1-1-79,-47 80 883,25-46-571,2 1 0,-9 22-312,11-13 125,2 1 0,1 0 0,3 1 1,2 0-1,2 1 0,1 1-125,4-10 110,1-1-1,2 0 0,2 1 1,1-1-1,2 0 1,1-1-1,13 36-109,-5-24 167,3 0 0,2-1 0,13 21-167,-24-51 54,2 0 0,0 0 0,1-1 0,0 0 0,1-1 0,1-1 0,0 0 1,1-1-1,1 0 0,8 4-54,6 0 220,32 14-220,-34-19 468,-2 2 0,1 1 0,-1 2-468,11 9 468</inkml:trace>
  <inkml:trace contextRef="#ctx0" brushRef="#br0" timeOffset="10582.129">7517 645 4633,'-2'-3'1554,"-7"-5"939,9 8-2247,0 0 0,0 0 0,0 0 0,0 0 0,0 0 0,0 0-1,-1 0 1,1 0 0,0 0 0,0 0 0,0 0 0,0 0 0,0 0-1,0 0 1,0 0 0,0 0 0,0 1 0,0-1 0,0 0-1,0 0 1,0 0 0,0 0 0,0 0 0,-1 0 0,1 0 0,0 0-246,20 23 604,19 12 6,2-3 0,24 16-610,-20-17 464,-2 3 1,38 38-465,72 84 350,-111-112-286,-21-20-57,-14-16-20,-1-1 1,1 1-1,1-1 1,-1 0-1,1-1 1,1 0-1,-1 0 1,5 2 12,-8-9-345,-2-7-5</inkml:trace>
  <inkml:trace contextRef="#ctx0" brushRef="#br0" timeOffset="10973.273">8037 589 6761,'0'0'85,"0"0"0,0 0-1,0-1 1,0 1-1,0 0 1,0 0 0,0 0-1,0 0 1,0 0-1,0 0 1,0-1 0,0 1-1,0 0 1,-1 0-1,1 0 1,0 0-1,0 0 1,0 0 0,0 0-1,0 0 1,0-1-1,0 1 1,0 0 0,-1 0-1,1 0 1,0 0-1,0 0 1,0 0 0,0 0-1,0 0 1,0 0-1,-1 0 1,1 0 0,0 0-1,0 0 1,0 0-1,0 0 1,0 0-1,-1 0 1,1 0 0,0 0-1,0 0 1,0 0-1,0 0 1,0 0 0,0 0-1,-1 0 1,1 0-1,0 1 1,0-1 0,0 0-1,0 0 1,0 0-1,0 0 1,0 0 0,0 0-1,-1 0 1,1 0-1,0 1 1,0-1-1,0 0 1,0 0 0,0 0-1,0 0 1,0 0-1,0 0-84,-15 15 2039,-19 27-1653,29-36 112,-88 101 580,56-68-895,2 1-1,2 2 1,2 2-183,5-6 44,1-2 71,-8 18-115,27-43 2,1 0 0,0 0 0,0 1 0,1-1-1,1 1 1,0 0 0,0 6-2,2-17-100,1 0 0,0-1 1,-1 1-1,1 0 0,0 0 0,0 0 0,0-1 0,0 1 1,0 0-1,0 0 0,0 0 0,0 0 0,0-1 0,0 1 1,0 0-1,0 0 0,1 0 0,-1 0 0,0-1 0,1 1 1,-1 0-1,1 0 0,-1-1 0,0 1 0,1 0 1,0-1-1,-1 1 0,1-1 0,-1 1 0,1 0 0,0-1 1,-1 1-1,1-1 0,0 0 0,0 1 0,-1-1 0,1 0 1,0 1-1,0-1 0,-1 0 0,2 0 100,16-1-1706</inkml:trace>
  <inkml:trace contextRef="#ctx0" brushRef="#br0" timeOffset="11590.479">8233 917 6449,'55'25'2973,"-51"-30"-2058,1 0 0,0 0 0,0 0 1,0 1-1,1-1-915,10-4 179,1 1 0,-1 0 1,1 1-1,1 1 0,0 1-179,-9 2 39,1 1 1,0 0-1,0 1 0,0 0 0,0 1 1,0 0-1,0 0 0,0 1 0,9 2-39,-17-3 3,0 0 0,0 1 0,0-1 0,0 1 0,0 0 0,0-1 0,-1 1 0,1 0 0,0 0 1,0 0-1,0 0 0,-1 0 0,1 1 0,-1-1 0,1 1 0,-1-1 0,1 1 0,-1-1 0,0 1 0,0 0 0,0-1 0,0 1 0,0 0 0,0 0 0,0 0 0,-1 0 0,1 0 0,-1 0 0,1 0 0,-1 0 0,0 0 0,0 0 0,0 0 0,0 0 0,0 0 0,0 0 0,0 0 0,-1 0 0,1 0 0,-1 0 0,0 1-3,-2 6 16,0 1 0,-1-1 0,-1 1 0,0-1 0,0 0 0,0-1 0,-7 8-16,-6 5 250,0 0 0,-2-2 0,-1 0 0,0-1 0,-8 5-250,13-6 628,16-14-208,9-10-264,-4 3-139,0 0 0,1 1 1,-1-1-1,1 1 0,0 0 0,0 1 0,0-1 0,0 1 0,1 1 0,5-2-17,1 1 10,0 0-1,0 1 0,0 0 0,11 1-9,-18 1 1,0-1-1,0 2 1,0-1 0,0 1-1,0-1 1,-1 2 0,1-1-1,-1 0 1,1 1-1,-1 0 1,0 1 0,0-1-1,-1 1 1,1 0-1,-1 0 1,1 0 0,-1 1-1,0 0 0,-2-2 1,0 0-1,0 0 1,0 0-1,0 0 1,0 0 0,-1 1-1,1-1 1,-1 1-1,0-1 1,0 1-1,0 0 1,-1-1-1,1 1 1,-1 0-1,0-1 1,0 1-1,0 0 1,-1 0 0,1-1-1,-1 1 1,0 0-1,0-1 1,0 1-1,-1-1 1,1 0-1,-1 1 1,1-1-1,-1 0 1,-1 1-1,-4 5 4,0 0-1,-1-1 1,1 0 0,-2 0 0,1-1-1,-8 5-3,-59 35 25,47-30-16,0 1 4,-1 0 25,-20 9-38,41-23 35,0 0 1,-1-1 0,1 0 0,-1 0 0,0-1 0,0 0-1,0-1 1,-4 0-36,12-1 51,0 0 0,0 0-1,-1 0 1,1 0-1,0 0 1,0 0 0,0 0-1,0-1 1,-1 1 0,1-1-1,0 1 1,0-1-1,0 1 1,0-1 0,0 1-1,0-1 1,0 0 0,0 0-1,0 1 1,1-1-1,-1 0 1,0 0 0,0 0-1,1 0 1,-1 0-51,-8-12 493</inkml:trace>
  <inkml:trace contextRef="#ctx0" brushRef="#br0" timeOffset="12147.182">7318 321 3377,'-5'1'1155,"-18"3"2267,23-4-3293,-1 0-1,1 0 1,0 0-1,-1 1 1,1-1-1,-1 0 1,1 0-1,0 0 1,-1 0-1,1 0 1,0 0-1,-1 0 1,1 1-1,-1-1 1,1 0-1,0 0 1,0 1-1,-1-1 1,1 0-1,0 0 1,-1 1-1,1-1 1,0 0-1,0 1 1,-1-1-1,1 0 1,0 1-1,0-1 1,0 1-1,0-1 1,0 0-1,-1 1 1,1-1-1,0 1 1,0-1-1,0 0 1,0 1-1,0-1-128,0 1 865,2-2-139,211-18 1279,-11 1-1442,-4-12-186,17-1-158,-156 25-144,1 2 0,36 5-75,-75 0 75,0 2 0,0 0 0,14 5-75,6 4-3521,-12-3 1950</inkml:trace>
  <inkml:trace contextRef="#ctx0" brushRef="#br0" timeOffset="13114.645">9195 820 2184,'-76'-94'1772,"74"92"-1187,0-1 1,0 1-1,0-1 1,0 1-1,1-1 1,-1 0 0,1 1-1,0-1 1,0 0-1,-1-2-585,1 5 2884,-6 0-1429,10 7-686,3 6-642,0-1 0,1-1 0,1 1 0,0-1 0,0-1 0,8 8-127,18 21 281,81 120 567,-110-152-772,0-1 0,1 0 0,0 0 0,0 0 0,0 0 0,1-1 0,0 0 0,0-1 0,0 0 0,0 0 0,1 0 0,-1-1 0,2 1-76,-8-4 45,0 0 0,0 0 0,0 0 0,0 0 0,1 0 0,-1 0 0,0-1 0,0 1 0,0 0 0,0 0 0,0-1 0,0 1 0,0-1 0,0 1 0,0-1 0,0 1 0,0-1-1,0 0 1,0 1 0,-1-1 0,1 0 0,0 0 0,0 0 0,-1 0 0,1 1 0,0-1 0,-1-1-45,16-30 454,-13 24-373,21-58 121,-3-1 0,8-47-202,-14 52 51,-14 55-58,0 2-2,0 1 0,0-1 0,0 1 0,1-1-1,-1 1 1,1 0 0,0-1 0,0 1 0,1 0 0,-1 0 0,1 1-1,0-1 1,2-3 9,-4 7-34,-1 0 1,0-1-1,0 1 0,1 0 0,-1 0 1,0-1-1,1 1 0,-1 0 0,0 0 1,1-1-1,-1 1 0,0 0 0,1 0 1,-1 0-1,0-1 0,1 1 0,-1 0 1,1 0-1,-1 0 0,0 0 0,1 0 1,-1 0-1,1 0 0,-1 0 0,0 0 1,1 0-1,-1 0 0,1 0 0,-1 0 1,0 1-1,1-1 0,-1 0 0,1 0 1,-1 0-1,0 0 0,1 1 0,-1-1 0,0 0 1,1 0-1,-1 1 0,0-1 0,0 0 1,1 1-1,-1-1 0,0 0 0,0 1 1,1-1-1,-1 0 34,8 15-636</inkml:trace>
  <inkml:trace contextRef="#ctx0" brushRef="#br0" timeOffset="13791.939">10069 676 3097,'9'-33'3823,"-8"31"-3507,-1 1 1,0-1-1,0 0 1,0 1 0,0-1-1,0 1 1,0-1 0,-1 0-1,1 1 1,-1-1-1,1 1 1,-1-1 0,1 0-1,-1 1 1,0 0 0,0-1-1,1 1 1,-1-1 0,0 1-1,-1 0-316,2 0 596,0 1-112,1 3-34,5 8-290,0-1 0,0 0 0,1 0 0,0-1 0,1 1 0,0-2 0,0 1 0,6 3-160,34 29 1164,50 34-1164,-45-37 495,15 16-495,-56-43 30,202 181 327,-184-158-126,-29-33-224,0 1-1,0-1 0,-1 1 1,1-1-1,0 1 1,0 0-1,-1-1 0,1 1 1,-1 0-1,0-1 1,1 2-7,-1-3-17,0 1 0,0 0 0,0-1 1,-1 1-1,1-1 0,0 1 0,0-1 1,0 1-1,-1-1 0,1 0 0,0 1 1,0-1-1,-1 1 0,1-1 0,0 1 0,-1-1 1,1 0-1,0 1 0,-1-1 0,1 0 1,-1 1-1,1-1 0,-1 0 0,1 0 1,-1 1-1,1-1 0,-1 0 0,1 0 1,-1 0-1,1 0 0,-1 0 0,1 1 1,-1-1-1,1 0 17,-14 0-244</inkml:trace>
  <inkml:trace contextRef="#ctx0" brushRef="#br0" timeOffset="14175.103">10660 579 5609,'-1'-2'259,"1"1"-1,0-1 1,-1 0-1,1 1 0,-1-1 1,0 1-1,1-1 1,-1 1-1,0-1 1,0 1-1,0-1 1,0 1-1,0 0 1,0-1-259,0 2 109,0-1 1,0 1 0,0 0-1,1-1 1,-1 1 0,0 0-1,0 0 1,0-1 0,0 1-1,0 0 1,0 0 0,0 0-1,1 0 1,-1 0 0,0 0-1,0 0 1,0 1 0,0-1-1,0 0 1,0 0 0,0 1-1,1-1 1,-1 0 0,0 1-1,0-1 1,0 1 0,1-1-1,-1 1 1,0 0-110,-16 12 759,0 0 0,1 1 0,-12 15-759,-21 18 744,1-7-456,2 3 1,1 1 0,2 3 0,-24 36-289,-14 40 88,67-99-36,0 0 0,2 2 1,2-1-1,-2 6-52,12-23-145,5-7 77</inkml:trace>
  <inkml:trace contextRef="#ctx0" brushRef="#br0" timeOffset="14994.31">11163 1020 4689,'88'-115'2543,"-70"86"-959,-17 19-67,3 1 1262,-4 9-2139,0 41 834,0 10-713,3 12-761,10 44 495,4 0 0,5 2-495,-16-64 110,-5-33-65,1-1 0,0 0 0,0 1 0,1-1 0,2 5-45,-2-11 129,-2-8 88,-2-13 59,-4-6-247,-1 0 1,0 1-1,-2 0 0,-9-18-29,14 30 0,-1 1 1,0 0 0,-1 0 0,0 0 0,0 1 0,-1 0-1,1 0 1,-2 0 0,1 0 0,-1 1 0,0 0 0,0 1 0,0-1-1,-1 2 1,0-1 0,0 1 0,0 0 0,-1 0 0,1 1-1,-1 0 1,0 1 0,-5-1-1,-3 0-1,1 1 0,-1 0 0,1 1 0,-1 1 0,0 0 0,1 1 0,-1 1 0,1 1 0,-10 2 1,18-2 19,1-1-1,-1 0 1,0-1 0,0 0-1,0 0 1,0-1 0,0 0-1,-3 0-18,11 0 12,-1-1 1,0 1-1,0-1 0,1 1 1,-1-1-1,1 1 0,-1-1 0,0 1 1,1-1-1,-1 1 0,1-1 0,-1 0 1,1 1-1,-1-1 0,1 0 0,0 0 1,-1 1-1,1-1 0,0 0 0,0 0 1,-1 0-1,1 1 0,0-1 0,0 0 1,0 0-1,0 0 0,0 0 0,0 1 1,0-1-1,0 0 0,1-1-12,4-33 144,-4 29-133,17-62 70,-10 43-29,-1 1 1,0-11-53,-6 28 3,0 1 0,0-1 0,-1 0 0,0 0 0,-1 1 0,1-1 0,-1 0 0,0 1 0,-1-1 0,0 0 0,0 1-3,2 5-66,-1 0 0,1 0 1,-1 0-1,1 0 0,-1 0 1,0 0-1,1 0 0,-1 0 1,0 1-1,0-1 0,0 0 1,1 0-1,-1 1 0,0-1 0,0 1 1,0-1 65,-4 2-545,8 7 1181,7 7-395</inkml:trace>
  <inkml:trace contextRef="#ctx0" brushRef="#br0" timeOffset="15534.101">11455 56 5785,'-54'-55'9954,"102"83"-8188,13 21-1641,-3 2 1,34 40-126,-58-53 30,-2 1 0,-2 1 0,-1 2 0,18 37-30,-23-33 17,-3 0 1,-1 2 0,-3 1-1,-2 0 1,-2 1 0,-1 5-18,-5-13 26,-2 0-1,-2 0 1,-1 0 0,-3 0 0,-1 0 0,-2-1 0,-6 27-26,6-50 107,-1 1 0,-1-1 0,0 0 0,-1-1 0,-1 0 0,-1 0 0,0 0 0,-1-1 0,-1-1 0,-1 0 0,0 0 0,0-1 0,-2-1 0,1 0 0,-2-1 0,0 0 0,-3 1-107,-13-2 160,27-10 98,18-4 194,8 0-227</inkml:trace>
  <inkml:trace contextRef="#ctx0" brushRef="#br0" timeOffset="16478.114">12682 590 4153,'-4'-8'3462,"0"10"-527,-4 12-726,8-12-2485,-4 6 434,1 0-1,-2-1 1,1 1 0,-1-1 0,0 0 0,-2 2-158,1-1 100,0-1 0,1 1 0,0-1 0,1 1 0,0 1 0,-2 4-100,-19 42 735,-8 7-735,6-11 322,-8 25-322,28-60 33,-2 7 12,0-1-1,1 1 1,1 0-1,1 0 1,2 1-1,0 0-44,16-44 314,129-358 188,-131 340-500,-8 30 50,-1 0-1,2 0 1,-1 1 0,1-1-1,0 0 1,0 1-1,4-6-51,-7 13 11,1-1-1,-1 1 1,0-1-1,1 1 1,-1 0-1,0-1 1,1 1-1,-1 0 0,1 0 1,-1-1-1,1 1 1,-1 0-1,0 0 1,1-1-1,-1 1 1,1 0-1,-1 0 1,1 0-1,-1 0 1,1 0-1,-1 0 1,1 0-1,0 0 1,-1 0-1,1 0 1,-1 0-1,1 0 1,-1 0-1,1 0 0,-1 0 1,0 1-1,1-1 1,-1 0-1,1 0 1,-1 1-1,1-1-10,22 18 70,20 23 78,-3 2 0,-2 1 0,20 32-148,-41-54 30,0 0 0,1-1 0,2 0 0,0-2 0,1-1 0,6 4-30,26 16 683,3-2 0,3-1-683,-12-6 417</inkml:trace>
  <inkml:trace contextRef="#ctx0" brushRef="#br0" timeOffset="17363.269">13616 589 3617,'-15'-15'6557,"35"29"-2357,-1 4-3892,-1-1 147,2 0 1,6 3-456,59 37 783,-52-38-620,-2 2 0,0 1 0,-2 2 0,-1 1 1,2 3-164,29 37 122,47 50 361,24 44-483,-129-157 12,1 0 245,-1 0 0,1 0 0,0 0 0,0 0 0,0 0 0,0 0 0,0 0 0,0-1 0,0 1-257,4 0 1027</inkml:trace>
  <inkml:trace contextRef="#ctx0" brushRef="#br0" timeOffset="17763.621">14259 514 5377,'0'0'198,"0"-1"1,-1 0-1,1 0 0,-1 0 0,1 0 1,-1 1-1,1-1 0,-1 0 1,0 1-1,1-1 0,-1 0 0,0 1 1,1-1-1,-1 1 0,0-1 0,0 1 1,0-1-1,1 1 0,-1 0 0,0-1 1,0 1-1,0 0 0,0 0 1,0-1-1,0 1-198,-1 0 200,-1 0-1,1 1 1,0-1 0,0 0-1,0 1 1,0 0 0,0-1 0,0 1-1,0 0 1,0 0 0,-1 0-200,-7 5 362,1 1 1,0 0-1,0 0 0,-1 2-362,8-7 160,-44 39 564,3 2 0,2 2-1,-16 24-723,11-14 267,-25 22-267,39-45 126,1 2 0,2 1 0,1 2 0,-17 29-126,43-63 13,1-1 0,-1 1 0,1 0-1,-1-1 1,1 1 0,0 0 0,0 0-1,0 0 1,0 0 0,1 0 0,-1 0-1,1 0 1,0 0 0,-1 0 0,2 0-1,-1 3-12,0-6 7,1 1-1,-1-1 1,1 1-1,-1-1 1,1 1-1,0-1 0,-1 1 1,1-1-1,-1 1 1,1-1-1,0 0 1,-1 1-1,1-1 0,0 0 1,0 0-1,-1 1 1,2-1-7</inkml:trace>
  <inkml:trace contextRef="#ctx0" brushRef="#br0" timeOffset="18492.538">14814 857 5721,'-4'-12'2665,"9"7"76,-4 6-2608,1-1 0,-1 0-1,0 0 1,0 1-1,0-1 1,0 0 0,0 1-1,0-1 1,0 1 0,0-1-1,0 1 1,-1 0-1,1-1 1,0 1 0,0 0-1,0-1 1,-1 1-1,1 0 1,0 0 0,-1 0-1,1 1-132,6 11 365,-1 1 0,-1 0-1,0 0 1,-1 0-1,-1 1 1,0-1 0,0 15-365,5 14 275,34 204 506,-20-113-428,-20-124-308,0 0-1,0 0 0,1-1 1,0 1-1,2 1-44,-9-60 555,1 29-528,-1-1 1,-1 1 0,-5-16-28,7 29 2,0 0 1,0 0-1,-1 0 0,1 0 1,-1 0-1,-1 1 0,1 0 1,-1 0-1,0 0 0,-1 0 0,1 1 1,-1 0-1,-2-1-2,-4-2-1,0 1-1,-1 1 1,0-1 0,0 2-1,-1 0 1,0 1-1,0 0 1,0 1 0,0 0-1,-1 1 2,-14 0 12,0 1 0,0 2 0,0 0-1,-14 4-11,7-1 146,-1-2-1,-1-2-145,37 0 21,0 0 0,0 0-1,0 0 1,0 0 0,0 0-1,0-1 1,0 1 0,0-1 0,0 1-1,0 0 1,0-1 0,0 0 0,0 1-1,1-1 1,-1 1 0,0-1 0,0 0-1,0 0 1,1 1 0,-1-1 0,1 0-1,-1 0 1,0 0 0,1 0-1,0 0 1,-1 0 0,1 0 0,-1 0-1,1 0 1,0 0 0,0 0 0,0 0-1,0 0 1,0 0 0,0 0 0,0 0-1,0 0 1,0 0-21,0-9 88,1 0 0,0 0-1,0 0 1,2-3-88,1-7 32,-4 14-34,4-27 108,-2 0 0,-1-12-106,-1 37-30,0-1 1,-1 1-1,0-1 1,-1 1-1,0 0 1,0 0-1,-1 0 1,0 0-1,0 0 1,-1 0-1,-3-5 30,7 13-86,0-1 0,0 1 0,-1 0 0,1-1 0,0 1 0,0 0 0,0 0 0,-1-1 0,1 1 0,0 0 0,0 0 0,-1 0 0,1-1 0,0 1 0,-1 0 0,1 0 0,0 0 0,-1 0 0,1 0 0,0 0 0,0-1 0,-1 1 0,1 0 0,0 0 0,-1 0 0,1 0-1,0 0 1,-1 0 0,1 0 0,-1 0 0,1 0 0,0 1 0,0-1 0,-1 0 0,1 0 0,0 0 0,-1 0 0,1 0 0,0 1 0,-1-1 0,1 0 0,0 0 0,0 0 0,-1 1 0,1-1 0,0 0 0,0 0 0,0 1 0,-1-1 0,1 0 0,0 1 86,-6 9-1674</inkml:trace>
  <inkml:trace contextRef="#ctx0" brushRef="#br0" timeOffset="19278.801">13391 294 2345,'-3'-2'523,"0"1"0,0 0 0,0-1 0,0 0 0,0 0 0,0 0 0,1 0 0,-1 0 0,1 0 0,0-1 1,0 1-1,-1-2-523,2 3 149,1-1 0,-1 1 0,0 0 1,1-1-1,0 1 0,-1-1 1,1 1-1,0-1 0,0 1 0,0-1 1,0 1-1,0-1 0,0 1 1,0-1-1,0 1 0,1 0 0,-1-1 1,0 1-1,1-1 0,-1 1 1,1 0-1,0-1 0,0 1 0,-1 0 1,1-1-1,0 1 0,0 0 0,0 0 1,1-1-150,0 0 98,0 1 0,0-1 1,0 1-1,0-1 0,0 1 0,1 0 1,-1 0-1,0 0 0,1 0 0,-1 0 1,0 1-1,1-1 0,-1 1 1,2-1-99,42-2 524,-29 2-313,439-12 1737,-126 6-1256,-3 4-395,-217 3-197,-97 2-8,-13-2-81,0 0 1,1 0-1,-1 0 1,0 0 0,0 0-1,0 0 1,1 1-1,-1-1 1,0 0-1,0 0 1,0 0 0,0 0-1,1 1 1,-1-1-1,0 0 1,0 0-1,0 0 1,0 1-1,0-1 1,0 0 0,0 0-1,0 1 1,0-1-1,1 0 1,-1 0-1,0 1 1,0-1 0,0 0-1,0 0 1,0 1-1,-1-1 1,1 0-1,0 0 1,0 0 0,0 1-1,0-1 1,0 0-1,0 0 1,0 1-1,0-1 1,0 0-1,-1 0 1,1 0-12,-1 1 707,-1-1-314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57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86 6849,'-26'-19'4041,"-29"-30"-152,48 42-1080,7 7-1065,4 0-320,-4 0-639,0-2-217,24 1-256,56-5-72,-37 6-128,2 0-48,-2-1-80,-2 1-104,-4 0-360,1 1-248,-4 10 167,-3 1 209</inkml:trace>
  <inkml:trace contextRef="#ctx0" brushRef="#br0" timeOffset="323.393">52 366 7306,'-19'15'4240,"12"-6"-111,19-4-2400,12-4-209,10-7-544,11-6-336,6-4-280,2-6-63,4 3 255,1-2 2400,-10 1-2120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6:39.7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400 171 760,'3'-7'394,"-3"6"-94,0 1 0,0 0 0,0-1 1,0 1-1,0-1 0,0 1 0,0 0 1,0-1-1,0 1 0,0-1 0,0 1 1,0 0-1,0-1 0,0 1 0,0-1 1,0 1-1,-1 0 0,1-1 0,0 1 0,0 0 1,0-1-1,-1 1 0,1 0 0,0-1 1,0 1-1,-1 0 0,1 0 0,0-1 1,-1 1-1,1 0 0,0 0 0,-1-1 1,1 1-1,0 0 0,-1 0 0,1 0 1,0 0-1,-1 0 0,1 0 0,-1-1 1,1 1-1,0 0 0,-1 0 0,1 0 0,-1 0-300,-2 30 699,5 90 591,9 58-1290,0-18 596,-4 388 355,-3-51-659,0 282 246,-6-422-452,11 90 23,-1 122 157,-30-60-13,9-239-162,-3-37-30,-2 109 46,16-259-99,5-179-1726,8-47 1718,1 35-529</inkml:trace>
  <inkml:trace contextRef="#ctx0" brushRef="#br0" timeOffset="1153.021">964 1 3529,'-1'0'256,"-1"1"-1,1-1 1,0 0 0,0 1 0,0-1-1,0 1 1,0 0 0,0-1 0,0 1 0,1 0-1,-1-1 1,0 1 0,0 0 0,0 0-1,1 0 1,-1 0 0,0 0 0,1 0-1,-1 0 1,1 0 0,-1 0 0,1 0 0,0 0-256,-12 32 1637,9-23-985,-2 7-23,1 1-1,0 0 1,2 0-1,-1 15-628,-2 13 739,1-7-168,2 0 0,1 1 0,3 7-571,12 120 762,0-17-286,-7 109 624,-14 65-1100,-9-48 136,-1 24-58,10-10-21,19 132-57,19 339 96,-35-577-63,1 5-2,1 77 11,0-83 11,1-153-37,-2-2 1,-2 7-17,-2 31 19,-2 110 129,8 42-148,10-139 50,-6-63-34,-1 0-1,0 1 1,-1-1 0,-1 1 0,0-1-1,-1 0 1,-2 7-16,-13 75 60,11-63-48,-1 0 0,-1 0 0,-7 14-12,12-41-8,-3 3-67,7-25 214,2-16-66</inkml:trace>
  <inkml:trace contextRef="#ctx0" brushRef="#br0" timeOffset="1714.87">570 85 4913,'-26'0'2681,"-1"6"-545,-2-6-55,5 2-473,3 1-264,11-2-368,6 3-183,6-2-185,8 2-80,14 0-112,10 2 16,29-5-88,13-1-48,10-8-120,3-2-56,-7-3 120,-9-1 88,-13 8-200</inkml:trace>
  <inkml:trace contextRef="#ctx0" brushRef="#br0" timeOffset="2827.663">171 5145 5841,'-5'1'317,"0"0"-1,1 0 0,-1 0 1,0 1-1,0-1 0,1 1 1,-1 0-1,1 0 0,0 1 1,0 0-1,-1-1 0,2 1 1,-1 0-1,0 1 0,1-1 1,-1 1-1,1 0 0,0 0 1,0 0-1,0 0 0,1 0 1,0 0-1,0 1 0,0-1 1,0 1-1,0 0 0,1 0 1,0-1-1,0 1 0,0 3-316,1-7 14,0-1-1,0 1 1,0-1-1,0 1 1,0-1-1,0 1 1,0 0-1,0-1 1,0 1-1,0-1 1,0 1-1,1-1 1,-1 1-1,0-1 1,0 1-1,1-1 1,-1 1-1,0-1 1,0 0-1,1 1 1,-1-1-1,1 1 1,-1-1-1,0 0 1,1 1-1,-1-1 1,1 0-1,-1 1 1,1-1-1,-1 0 1,1 0 0,-1 1-1,1-1 1,-1 0-1,1 0 1,-1 0-1,1 0 1,-1 0-1,1 0 1,-1 0-1,1 0 1,-1 0-1,1 0 1,-1 0-1,1 0 1,-1 0-1,1 0 1,0-1-14,0 1 73,1 0 0,-1-1 0,1 1 0,-1-1 0,1 1 0,-1-1 0,0 1 0,1-1 0,-1 0 0,0 0 1,0 0-1,0 0 0,1 0 0,-1 0 0,0 0 0,0-1-73,0 2 239,-1 0-58,0 0-54,-8-5 212,8 2-21,0 3-302,1 0 0,-1 0 0,0 1 0,0-1 0,0 0 0,0 0 0,0 0 0,0 0 1,0 0-1,0 0 0,0 0 0,0 0 0,0 0 0,1 0 0,-1 0 0,0 0 0,0 0 0,0 0 0,0 0 0,0 0 0,0 0 1,0 0-1,0-1 0,0 1 0,0 0 0,1 0 0,-1 0 0,0 0 0,0 0 0,0 0 0,0 0 0,0 0 0,0 0 1,0 0-1,0 0 0,0 0 0,0 0 0,0 0 0,0-1 0,0 1 0,0 0 0,0 0 0,0 0 0,0 0 0,0 0 1,0 0-1,0 0 0,0 0 0,0 0 0,0 0 0,0 0 0,0-1 0,0 1 0,0 0 0,0 0 0,0 0 0,0 0 1,0 0-17,13 5 35,-8-3-28,1 0-1,-1 0 1,0 0-1,0 1 1,-1 0-1,1 0 1,0 0-1,-1 0 1,3 3-7,-4-3 2,1 0 0,-1 0 1,1-1-1,-1 0 0,1 1 1,0-1-1,0 0 0,0-1 1,0 1-1,0-1 0,1 0 1,-1 0-1,0 0 0,4 0-2,13 1 1,4 2 33,1-2-1,19-1-33,-38-1-1,0 0 0,0-1 0,0 0 0,-1 0 0,1-1-1,0 0 1,-1 0 0,1-1 0,-1 1 0,0-1 0,1-1 0,1-1 1,-1-3-1219,-7 8 951</inkml:trace>
  <inkml:trace contextRef="#ctx0" brushRef="#br0" timeOffset="3890.946">65 5290 3353,'-56'-44'2041,"55"43"-1902,0 0 0,0 0-1,0 0 1,1 0-1,-1 0 1,1 0-1,-1 0 1,1 0-1,-1-1 1,1 1-1,-1 0 1,1 0-1,0 0 1,0-1-1,0 1 1,0 0-1,0 0 1,0 0-1,0-1 1,0 1-1,0 0 1,0 0 0,1-1-1,-1 1 1,1-1-139,12-21 3289,-13 22-3076,1 0-141,-1 1 1,0 0-1,1-1 0,-1 1 1,0-1-1,1 1 0,-1 0 1,1-1-1,-1 1 1,1 0-1,-1-1 0,1 1 1,-1 0-1,1 0 0,-1 0 1,1-1-1,-1 1 0,1 0 1,-1 0-1,1 0 0,-1 0 1,1 0-1,-1 0 1,1 0-1,0 0 0,-1 0 1,1 0-1,-1 0 0,1 0 1,-1 1-1,1-1 0,-1 0 1,1 0-1,-1 0 0,1 1 1,-1-1-1,1 0 1,-1 1-1,1-1 0,-1 0 1,0 1-1,1-1 0,-1 1 1,0-1-1,1 1 0,-1-1 1,0 0-1,1 1 0,-1-1 1,0 1-1,0-1 1,0 1-73,17 32 1035,-15-28-751,19 42 1291,15 23-1575,-26-54 74,1 1 1,1-1-1,0-1 1,0 0-1,12 9-74,4 2 51,0-2 65,-2 2 1,0 0-1,-2 2 1,16 24-117,-4 8 216,10 27-216,-13-22 91,12 13-91,-31-58 11,0 0 0,1 0 0,1-1 0,1-1 0,12 10-11,39 26 29,17 17 46,-77-58-25,-6-27 28,13-27-63,15-26-15,-11 25 11,9-30-11,-22 53 1,67-194 7,-55 169-4,2 0 0,2 2 0,23-32-4,61-73 10,26-19-10,-77 98 6,-44 53-5,16-19-1,-26 33 0,0 0 0,1-1 1,-1 1-1,1 0 0,-1 0 0,0 0 0,1 0 0,0 0 0,-1 0 0,1 0 0,0 0 0,-1 1 0,1-1 0,0 1 0,0-1 1,-1 1-1,1 0 0,1 0 0,-3 0 0,1 0 1,-1 0-1,1 0 0,-1 0 1,0 0-1,1 0 1,-1 0-1,0 0 0,0 0 1,1 0-1,-1 0 1,0 1-1,1-1 0,-1 0 1,0 0-1,1 0 1,-1 1-1,0-1 0,0 0 1,1 0-1,-1 1 1,0-1-1,0 0 0,0 0 1,1 1-1,-1-1 1,0 0-1,0 1 1,0-1-1,0 0 0,0 1 1,0-1-1,0 0 1,0 1-1,0-1 0,0 0 0,-4 17 19,-14 12 28,14-24-28,0 0 0,-1-1 0,1 0 0,-1 1 0,0-2 0,0 1 0,-1 0 0,1-1 1,-1 0-1,0 0 0,1-1 0,-1 0 0,0 0 0,-1 0 0,1-1 0,-5 1-19,-13 1 107,0-1 0,0-2 0,-22-1-107,-14 0 123,40 1-76,-20 3 24,0-3 0,1-1 0,-1-2 0,0-2 0,-11-4-71,38 7 8,9 2-7,0-1-1,1 1 1,-1-1 0,1 0 0,-1 0-1,0 0 1,1 0 0,0 0-1,-1-1 0,12-4-5,0 1-1,1 0 0,0 0 1,0 1 5,27-12 234,-10 4 99,-1 1 1,1 1-1,1 1 1,-1 1-1,15-1-333,-11 7 803</inkml:trace>
  <inkml:trace contextRef="#ctx0" brushRef="#br0" timeOffset="7381.601">320 5334 6753,'-4'-2'1089,"-3"-3"72,1 4 3101,12 9-3047,37 40 54,46 38-1269,41 22 604,-92-80-549,-2 2 0,-1 1 0,-1 2 0,-2 1 0,8 13-55,-33-38 10,-5-6-5,0 0 0,0 0 1,0 0-1,0 0 0,1-1 0,-1 1 0,1-1 1,0 0-1,1 1-5,-4-3 1,1 1 0,-1-1 0,0 0 0,0 0-1,0 0 1,1 0 0,-1 0 0,0 1 0,0-1 0,1 0 0,-1 0 0,0 0 0,0 0 0,1 0-1,-1 0 1,0 0 0,0 0 0,1 0 0,-1 0 0,0 0 0,0 0 0,1 0 0,-1 0 0,0 0 0,0 0-1,1 0 1,-1 0 0,0-1 0,0 1 0,1 0 0,-1 0 0,0 0 0,0 0 0,0 0 0,1-1 0,-1 1-1,0 0 1,0 0 0,0 0 0,1-1 0,-1 1 0,0 0 0,0 0 0,0-1 0,0 1 0,0 0-1,0 0 1,0-1 0,0 1 0,0 0 0,0 0 0,1-1 0,-1 1 0,0 0 0,0 0 0,-1-1 0,1 1-1,0 0 1,0 0 0,0-1 0,0 1 0,0 0 0,0 0 0,0-1 0,0 1 0,0 0 0,-1 0 0,1 0-1,0-1 1,0 1-1,-7-25 38,-2 6-28,0 0 0,-1 1-1,-1 1 1,0-1 0,-2 2-1,0 0 1,-1 0-1,0 1 1,-1 1 0,-8-6-10,-31-21 20,-1 3 1,-35-18-21,31 20 10,47 28-5,-33-18 7,42 24-9,0 1-1,0-1 1,-1 1 0,1 0 0,-1 0-1,1 0 1,-1 0 0,0 1-1,1-1 1,-1 1 0,-3 0-3,7 0 1,0 0 0,-1 0 1,1 0-1,0 0 0,-1 0 0,1 0 1,0 0-1,-1 1 0,1-1 0,0 0 1,-1 0-1,1 0 0,0 0 0,0 1 1,-1-1-1,1 0 0,0 0 0,0 1 0,-1-1 1,1 0-1,0 0 0,0 1 0,0-1 1,0 0-1,-1 0 0,1 1 0,0-1 1,0 0-1,0 1 0,0-1 0,0 0 1,0 1-1,0-1 0,0 1-1,4 13 25,12 12 0,10 2-1,1-1 0,2-1 0,18 13-24,-4-3 84,9 10-84,-18-9 60,-1 1-1,22 35-59,51 87 119,-100-150-110,1 4 27,-12-15 18,-17-24-2,-13-31-11,-1-6-41,4 6 17,-12-13-17,-11-2 16,-3 3 0,-10-6-16,-12-13 8,115 123 33,33 25-41,-32-31 30,-2 2-1,0 1 0,17 25-29,-28-24 27,-2 1-1,-1 1 1,-2 0 0,-1 2 0,-2 0-1,4 20-26,-45-107 86,5 6-77,-1 1 1,-2 1 0,-2 2 0,-1 0 0,-10-8-10,-28-28 24,-75-67-24,133 135 1,-24-20 7,29 25-7,0 0-1,-1 1 0,1-1 1,0 1-1,-1 0 1,1 0-1,-1 0 0,1 0 1,-1 0-1,1 1 1,-1-1-1,1 1 1,-1-1-1,2 1-1,1 0 1,-1 1-1,1-1 1,0 0 0,-1 0-1,1 0 1,-1 0-1,1 1 1,0-1 0,-1 0-1,1 0 1,0 1 0,-1-1-1,1 0 1,0 1-1,-1-1 1,1 0 0,0 1-1,0-1 1,0 0-1,-1 1 1,1-1 0,0 1-1,0-1 1,0 1-1,0-1 1,0 0 0,-1 1-1,1-1 1,0 1 0,0-1-1,0 1 1,0-1-1,0 0 1,0 1 0,1-1-1,-1 1 1,0-1-1,0 1 1,4 18-6,-4-18 5,4 12 0,1 0 1,1 0-1,0 0 1,0-1 0,1 0-1,1 0 1,0-1-1,0 1 1,7 5 0,19 17 7,0-1 0,11 4-7,-9-6 23,29 32-23,-37-31 16,-2 2 0,-1 0 0,-1 2 0,5 14-16,-80-134 39,-4 2 0,-3 2 1,-38-37-40,49 68 1,-29-35-1,65 71 0,2 0-1,-1-1 1,2 0 0,0 0 0,-4-11 0,10 20-3,0 1 1,1 0 0,-1-1 0,1 1-1,0-1 1,0 0 0,0 1-1,1-1 1,0 0 0,0-1 2,16 22-8,65 84 15,96 123 25,-143-171-18,-2 2 0,-2 0 0,9 29-14,17 30 14,-51-104-14,-2-2 2,1 0 0,0 0 0,0 0 0,1 0 0,-1 0 0,2-1 0,-1 0 0,1 0 0,3 3-2,-9-9 1,0 0-1,0-1 1,0 1-1,0 0 1,0 0-1,0 0 0,0 0 1,-1 0-1,1 0 1,0 0-1,0-1 1,0 1-1,0 0 1,0 0-1,0 0 1,0 0-1,0 0 1,0-1-1,0 1 0,0 0 1,0 0-1,0 0 1,0 0-1,0 0 1,0-1-1,0 1 1,0 0-1,0 0 1,1 0-1,-1 0 0,0 0 1,0 0-1,0-1 1,0 1-1,0 0 1,0 0-1,0 0 1,0 0-1,0 0 1,1 0-1,-1 0 0,0 0 1,0 0-1,0-1 1,0 1-1,0 0 1,1 0-1,-1 0 1,0 0-1,0 0 1,0 0-1,0 0 1,0 0-1,0 0 0,1 0 1,-1 0-1,0 0 1,0 0-1,0 0 1,0 0-1,0 0 1,1 0-1,-1 0 1,0 0-1,0 1 0,0-1 1,0 0-1,0 0 1,1 0-1,-6-19 12,3 8-9,-7-28 0,-1 0-1,-1 2 1,-3-1 0,0 1-1,-3 1 1,-1 1 0,-2 0-1,-1 2 1,-1 0 0,-2 1-1,-1 2 1,-26-24-3,-48-35 8,99 89-8,0-1 0,0 1 0,0 0 0,-1-1 0,1 1 0,0 0 0,0-1 0,-1 1 0,1 0 0,0 0 0,0-1 0,-1 1 0,1 0 0,0 0 0,-1 0 0,1-1 0,0 1 0,-1 0 0,1 0 0,-1 0 0,1 0 0,0 0 0,-1 0 0,1 0 0,0 0 0,-1 0 0,1 0 0,-1 0 0,1 0 0,0 0 0,-1 0 0,1 0 0,-1 0 0,4 13 4,12 20 0,16 21-3,1 3 6,-2 1 0,5 19-7,-21-38 1,-1-5-1,1 0 0,1 0 0,11 14 0,-24-43 0,2-1 0,-1 0 0,0 1 0,1-1 0,0-1 0,0 1 0,0 0 0,0-1 0,1 0 0,2 2 0,-6-5 0,1 1 0,-1 0 0,0-1 0,1 1 0,-1-1 0,0 0 0,1 1 0,-1-1 0,1 0 0,-1 0 0,1 0 0,-1 0 0,1 0 0,-1 0 0,0 0 0,1-1 0,-1 1 0,1 0 0,-1-1-1,0 1 1,1-1 0,-1 0 0,0 1 0,1-1 0,-1 0 0,0 0 0,0 0 0,0 0 0,0 0 0,0 0 0,0 0 0,0 0 0,0 0 0,0 0 0,0-1 0,-1 1 0,1 0 0,-1-1 0,1 1 0,0-1 0,3-7-2,-1-1 1,0 1-1,0-1 0,-1 1 1,0-1-1,0 0 1,-1 0 1,2-74-4,-2 61 4,-2-17 0,-1-1 1,-2 2-1,-2-1 1,-7-23-1,-12-31 14,-13-27-14,37 120 0,-3-13 3,0 2 0,-1-1 0,0 0 0,-1 1-1,0 0 1,-1 0 0,0 1 0,-7-8-3,13 19 0,1 0 0,0-1 0,0 1 1,0 0-1,-1-1 0,1 1 0,0 0 1,-1-1-1,1 1 0,0 0 0,-1 0 0,1 0 1,0-1-1,-1 1 0,1 0 0,0 0 1,-1 0-1,1 0 0,-1 0 0,1 0 1,0 0-1,-1 0 0,1-1 0,-1 1 0,1 1 1,0-1-1,-1 0 0,1 0 0,-1 0 1,1 0-1,0 0 0,-1 0 0,1 0 1,-1 0-1,1 1 0,0-1 0,-1 0 1,1 0-1,0 1 0,-1-1 0,1 0 0,0 0 1,0 1-1,-1-1 0,1 0 0,0 1 1,0-1-1,-1 0 0,1 1 0,0-1 1,0 0-1,0 1 0,0-1 0,0 1 1,0-1-1,-1 1 0,-4 21 9,1 48 11,2-1-1,4 0 0,2 0 1,4 5-20,-7-67 4,5 50 93,0 37-97,-5-150 5,3 0 0,2 1 0,3 0 0,2 0 0,2 1 0,3 0 0,2 1 0,9-13-5,-25 61 0,0-1 0,1 1 0,0 0 0,0 0 0,0 0 0,0 0 0,1 0 0,0 1 0,0 0 0,3-3 0,-7 7 0,1-1 0,-1 1 0,1 0 0,-1 0 1,1-1-1,-1 1 0,1 0 0,-1 0 0,1 0 0,-1 0 0,1 0 0,-1-1 0,1 1 0,-1 0 1,1 0-1,-1 0 0,1 1 0,-1-1 0,0 0 0,1 0 0,-1 0 0,1 0 0,-1 0 0,1 0 1,-1 1-1,1-1 0,-1 0 0,1 0 0,-1 1 0,0-1 0,1 0 0,-1 1 0,0-1 0,1 0 1,-1 1-1,0-1 0,1 1 0,-1-1 0,0 0 0,0 1 0,1-1 0,-1 1 0,0-1 0,0 1 1,0-1-1,0 1 0,0-1 0,1 1 0,-1-1 0,0 1 0,0-1 0,0 1 0,-1 0 0,5 28 12,-4-28-12,-1 30 17,-1 0-1,-7 32-16,7-48 5,-5 15 3,-1 0 0,-1-1 1,-2 0-1,-1-1 0,-5 8-8,14-31 1,1-1 0,0 1 0,0-1 0,0 1 0,0 0 0,1 0 1,0-1-1,0 1 0,0 0 0,1 0 0,0 0 0,0 0 0,0 0 0,0 0 0,1 1-1,-1-6 0,0 1 0,1-1 0,-1 1 0,0 0 0,1-1-1,-1 1 1,0-1 0,1 1 0,-1-1 0,1 0 0,-1 1 0,1-1 0,-1 1 0,1-1 0,-1 0 0,1 1-1,-1-1 1,1 0 0,0 0 0,-1 1 0,1-1 0,-1 0 0,1 0 0,0 0 0,-1 0 0,1 0 0,-1 0-1,1 0 1,0 0 0,-1 0 0,1 0 0,0 0 0,-1 0 0,1-1 0,-1 1 0,1 0 0,0 0-1,-1 0 1,1-1 0,23-14-5,-1-8 1,-2-1-1,-1 0 1,-1-2 0,-1 0 0,-1-3 4,6-5-2,1-7 7,-2 0 1,14-36-6,-9 18 5,-43 95 47,-14 27 17,-24 39-69,32-68 13,-64 111 34,69-113-40,2 0-1,1 1 0,-6 25-6,18-53 0,1 0 0,0 0 0,0 0 0,0 1-1,0-1 1,1 0 0,0 1 0,0-1 0,0 0 0,1 5 0,-1-10-1,0 0 1,0 1 0,0-1 0,0 0-1,0 0 1,0 0 0,0 0 0,0 1-1,0-1 1,1 0 0,-1 0 0,0 0-1,0 0 1,0 0 0,0 1-1,0-1 1,0 0 0,0 0 0,0 0-1,0 0 1,1 0 0,-1 0 0,0 1-1,0-1 1,0 0 0,0 0-1,0 0 1,1 0 0,-1 0 0,0 0-1,0 0 1,0 0 0,0 0 0,1 0-1,-1 0 1,0 0 0,0 0 0,0 0-1,0 0 1,1 0 0,-1 0-1,0 0 1,0 0 0,0 0 0,0 0-1,0 0 1,1 0 0,-1 0 0,0 0 0,9-9-9,8-17 0,59-122 1,126-186 16,-196 324-8,-2 3 0,-1 1 0,2 0 0,-1 1 0,0-1 0,1 1 0,0 0 0,3-2 0,-8 7 0,0-1 0,0 1 0,1 0 1,-1-1-1,0 1 0,0 0 0,1 0 0,-1-1 0,0 1 0,1 0 0,-1 0 1,0 0-1,1-1 0,-1 1 0,1 0 0,-1 0 0,0 0 0,1 0 0,-1 0 1,0 0-1,1 0 0,-1 0 0,1-1 0,-1 2 0,0-1 0,1 0 0,-1 0 1,1 0-1,-1 0 0,0 0 0,1 0 0,-1 0 0,1 0 0,-1 1 0,0-1 1,1 0-1,-1 0 0,0 0 0,1 1 0,-1-1 0,0 0 0,1 2 1,-1-1 0,1 1-1,-1-1 1,0 1 0,0-1-1,1 1 1,-1-1 0,0 1 0,0-1-1,0 1 1,-1-1 0,1 1-1,-9 42 18,-6-7-6,-2-1-1,-1-1 0,-1 0 1,-2-1-1,-15 16-11,-39 66 38,63-94-34,1-1 1,1 2-1,1-1 0,-4 17-4,7-19-1,1 0-1,1 1 0,1-1 1,1 1-1,0 17 2,5-28-10,5-14-2,9-21-10,-15 22 21,62-106-22,-3 6 12,8-3 11,25-15 8,-50 67 2,34-55-10,-113 153 102,-23 18-102,28-29 14,-9 6 5,-2-1 0,-14 7-19,9-6 4,35-30-7,1 2 0,0-1 0,0 1 0,1 1-1,-2 3 4,70-96-43,16-13 43,39-52-30,-93 116 32,16-22 12,-72 85 39,-4 8-37,-1-3-1,-1-1 1,-24 15-16,41-35 5,-2 0 0,0-2 0,0-1 1,-2 0-1,1-3 0,-2 0 0,-9 1-5,31-10 1,0 0 0,0-1 0,0 0 0,0-1-1,1 0 1,-8 0-1,13 0 0,0 0-1,0 0 1,0 0-1,0 0 0,1-1 1,-1 1-1,0 0 1,0 0-1,0-1 1,1 1-1,-1-1 1,0 1-1,0 0 1,1-1-1,-1 0 1,0 1-1,1-1 1,-1 1-1,1-1 0,-1 0 1,1 1-1,-1-1 1,0 0 0,1-1-1,0 1-1,0 0 1,0-1 0,0 1 0,0-1-1,0 1 1,1 0 0,-1-1 0,0 1 0,1-1-1,-1 1 1,1 0 0,-1 0 0,1-1-1,0 1 1,0 0 0,-1 0 0,1 0-1,0 0 1,0-1 1,17-18-9,0 0 0,1 2 0,1 0 0,1 1 0,1 0 0,2 1 9,30-24-2,-25 16 4,0-1 1,-1-1-1,-2-1 0,16-21-2,-39 40 21,-9 7-7,-12 6 2,17-5-15,-33 13 16,1 2 0,-14 10-17,-24 11 10,-74 25 11,-30 15 6,167-72-23,4-3 0,-1 1 0,1 0 0,1 1 0,-1-1 0,0 1 1,-1 1-5,5-4 0,0 0 0,0 0 0,-1 0 0,1 0 0,0 0 0,0 0 0,0 0 0,0 0 0,0 0 0,0 0 0,0 0 0,0 0 0,0 0 0,0 0 0,-1 0 0,1 0 0,0 1 0,0-1 0,0 0 0,0 0 0,0 0 0,0 0 0,0 0 0,0 0 0,0 0 0,0 0 0,0 0 0,0 1 0,0-1 0,0 0 0,0 0 0,0 0 0,0 0 0,0 0 0,0 0 0,0 0 0,0 0 0,0 1 0,0-1 0,0 0 0,0 0 0,0 0 0,0 0 0,0 0 0,0 0 0,0 0 0,1 0 0,-1 0 0,0 1 0,0-1 0,0 0 0,0 0 0,0 0 0,0 0 0,0 0 0,0 0 0,0 0 0,0 0 0,1 0 0,-1 0 0,0 0 0,0 0 0,0 0 0,0 0 0,0 0 0,0 0 0,0 0 0,0 0 0,1 0 0,-1 0 0,10 0-7,29-9 1,0-2-1,0-2 1,-1-1 0,-1-1 0,0-3-1,1-2 7,5-5-2,-2-2 0,0-1 0,-2-3 0,8-9 2,-9 8 3,-89 72 49,-2-3-1,-2-2 0,-11 3-51,22-14 15,-1-2-1,-1-2 1,-1-3-1,-36 9-14,74-23 4,0-2 1,0 1-1,0-1 0,0 0 0,0-1 1,-6 0-5,13 0 0,1 0 0,0 0 0,0-1 0,-1 1 0,1 0 0,0 0 0,0-1 0,0 1 1,-1 0-1,1-1 0,0 1 0,0-1 0,0 0 0,0 1 0,0-1 0,0 0 0,0 1 1,0-1-1,0 0 0,0 0 0,1 0 0,-1 0 0,0 0 0,1 0 0,-1 0 0,0 0 1,1 0-1,-1 0 0,1-1 0,0 1 0,-1 0 0,1 0 0,0 0 0,0-1 0,0 1 1,0 0-1,0 0 0,0-1 0,0 1 0,0 0 0,0 0 0,0 0 0,1-1 0,-1 1 1,0 0-1,1 0 0,-1 0 0,2-1 0,2-8-3,0 0 1,1 1-1,0-1 1,1 1-1,0 0 0,1 1 1,2-4 2,56-54-11,-60 61 11,19-18-1,2 0 1,1 2 0,0 1 0,2 1-1,0 1 1,31-13 0,-56 29-2,1 0-1,-1 0 1,1 0 0,0 1-1,-1 0 1,1 0 0,0 0-1,0 0 1,4 1 2,-3 0 580,-8 4 1592,-6 2-966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6:54.0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330 4768 1288,'2'37'345,"0"-2"1055,-1 0 1,-3 29-1401,2-45 878,0-17-649,1 0 0,-1 1 0,0-1 0,0 0 0,0 1 0,0-1 0,0 0 0,0 1 0,-1-1 0,1 0 0,-1 0 0,1 0 0,-1 1 0,0-1 0,-1 2-229,2-4 56,-1 0 0,1 0 0,0 0 0,0 0 0,0 0 0,-1 0 0,1 0 0,0-1 0,0 1 0,0 0 0,-1 0 0,1 0 0,0 0 0,0 0 0,0 0 0,0 0 0,-1-1 0,1 1 0,0 0 0,0 0 0,0 0 0,0 0 0,0-1 0,0 1 1,-1 0-1,1 0 0,0 0 0,0 0 0,0-1 0,0 1 0,0 0 0,0 0 0,0 0 0,0-1 0,0 1 0,0 0 0,0 0 0,0-1-56,-6-16 112,1 0 1,1 0 0,1 0-1,0-1 1,1 0-1,0-14-112,2-33 100,5-15-100,-2 22 40,0-22-14,-3 0 1,-4 1 0,-4-8-27,-62-397 46,68 468-36,0 1 1,-1 0-1,-1-1 0,-1 2 0,0-1 1,-6-11-11,11 25 14,-1 0 0,1 0 0,0 1 0,-1-1 0,0 0 0,1 0 0,-1 0 0,1 1 0,-1-1 0,0 0 0,0 1 0,1-1 0,-1 0 0,0 1 0,0-1 0,0 1 0,0 0 0,0-1 0,0 1 0,1 0 1,-2-1-15,1 1 11,0 0 0,0 1 0,1-1 1,-1 0-1,0 0 0,0 1 0,0-1 1,1 0-1,-1 1 0,0-1 1,1 0-1,-1 1 0,0-1 0,1 1 1,-1 0-1,1-1 0,-1 1 0,1-1 1,-1 1-1,1 0-11,-3 3 53,0 0 1,1 0 0,0 1-1,0-1 1,0 1-1,-1 2-53,-5 27 133,0 1-1,3-1 1,0 1 0,1 28-133,7 142 101,-2-176-78,1 5-25,9 304 1072,-17 56-1070,1-289 313,5-104-302,0 0-1,0 1 0,0-1 0,0 0 1,0 0-1,0 0 0,-1 1 0,1-1 1,0 0-1,-1 0 0,1 0 0,-1 0 0,1 0 1,-1 1-1,0-1-10,0-2 8,1 1-1,-1-1 1,0 0 0,1 0 0,-1 0-1,0 0 1,1 0 0,0 1-1,-1-1 1,1 0 0,-1 0 0,1 0-1,0 0 1,0 0 0,-1 0 0,1-1-1,0 1 1,0 0 0,0 0 0,0-1-8,-11-97 78,5-1 1,4-68-79,2 158 3,4-130 26,17-97-29,33-137 20,-40 283-17,-12 79-2,3-18 6,-1 0-1,-1-28-6,-31 163 47,4 55-14,4 47-33,-10 82 23,-11 31-6,39-301-14,2-14-2,0 0 0,-1 0-1,0 0 1,0 0 0,0-1-1,-1 1 1,0 0 0,1-1 0,-2 2-1,3-6 0,0-1 0,0 1 0,0 0 0,0 0 0,0 0 0,0 0 1,0 0-1,0 0 0,0 0 0,0 0 0,0 0 0,-1-1 0,1 1 0,0 0 1,0 0-1,0 0 0,0 0 0,0 0 0,0 0 0,0 0 0,0 0 1,0 0-1,0 0 0,0 0 0,0 0 0,-1 0 0,1 0 0,0 0 0,0 0 1,0 0-1,0 0 0,0 0 0,0 0 0,0 0 0,0 0 0,-1 0 1,1 0-1,0 0 0,0 0 0,0 0 0,0 0 0,0 0 0,0 0 0,0 0 1,0 0-1,0 0 0,0 0 0,-1 0 0,1 0 0,0 0 0,0 0 1,0 0-1,0 0 0,0 0 0,0 1 0,0-1 0,0 0 0,0 0 0,0 0 1,0 0-1,0 0 0,0 0 0,0 0 0,0 0 0,0 0 0,0 1 1,0-1-1,0 0 0,-3-15 5,1-25 2,6-104-4,7 0 0,6 0 0,6 1 0,6 2-1,7 1 1,52-134-3,-80 250 1,-5 15 0,0-1 0,0 1 0,1 0 0,1 0 0,-1 1 0,2-2-1,-7 26 9,-10 30 8,-13 33-17,-6 21 7,-109 531 24,117-508-25,5 0 0,5 2-1,5 34-5,8-138 0,1-19-4,0-8 1,2-12 4,4-127 19,-7-51-20,-2 93 2,-1-97-2,1-124 0,5 226 0,4 0 0,9-25 0,-11 145 0,-2 1 0,2 11 0,4 63 3,-3 0 0,-5 10-3,-12 197 10,-32 212 15,25-333-19,14-159-1,4-58 1,115-1056 6,-63 648-10,-36 320-2,-16 102 7,-7 52 1,-40 314-2,-34 319 13,69-514-7,6 0-1,10 48-11,-5-196 1,0-1 0,0 1-1,0-1 1,0 1 0,1-1 0,-1 1 0,1-1-1,-1 0 1,1 1 0,0-1 0,0 0-1,0 1 1,1-1 0,0 1-1,-2-2 0,1-1 1,-1 0-1,0 0 1,0 0-1,1 0 1,-1 0-1,0 0 0,0 0 1,1 0-1,-1 0 1,0 0-1,1 0 0,-1 0 1,0 0-1,0-1 1,0 1-1,1 0 0,-1 0 1,0 0-1,0 0 1,1 0-1,-1 0 0,0-1 1,0 1-1,0 0 1,1 0-1,-1 0 1,0-1-1,0 1 0,0 0 1,0 0-1,0 0 1,1-1-1,-1 1 0,0 0 1,0 0-1,0-1 1,0 1-1,8-24 16,1-35 27,1-58-43,-3 28 10,24-176 22,58-226-32,-88 488 0,8-41 0,2 1 0,2 0 0,2 1 0,12-24 0,-13 43-5,-14 23 5,0 0 0,0-1 0,1 1 0,-1 0 0,0 0 0,0 0 0,0-1 0,0 1-1,1 0 1,-1 0 0,0 0 0,0 0 0,0-1 0,1 1 0,-1 0 0,0 0 0,0 0 0,1 0 0,-1 0 0,0 0 0,0 0 0,1 0 0,-1 0 0,0 0 0,0-1 0,1 1 0,-1 0 0,0 1 0,0-1 0,1 0 0,-1 0 0,0 0 0,0 0 0,1 0 0,-1 0 0,0 0 0,0 0 0,0 0 0,1 1 0,5 10 1,-1 18 5,-5-27-6,3 40 11,-1 1-1,-3 0 1,-1 0-1,-3 2-10,-28 170 29,26-177-25,-48 227 118,-12 82 179,61-305-266,-3 8 28,3 0 0,2 0 0,3 48-63,4-87 35,-2-11-34,-1 0 0,0 0 0,0 0 0,1 0 0,-1 0 0,0 0 0,0 0 0,1 0 0,-1 0 0,0 0 0,0 0 1,1 0-1,-1 0 0,0 0 0,0 0 0,1 0 0,-1 0 0,0-1 0,0 1 0,0 0 0,1 0 0,-1 0 0,0 0 0,0-1 0,0 1 0,0 0 0,1 0 0,-1 0 0,0-1 0,0 1 0,0 0 0,0 0 0,0-1 0,0 1 0,0 0 0,1 0 0,-1 0 0,0-1 0,0 1 0,0 0 1,0 0-1,0-1-1,5-14 21,0 0 1,0 0 0,-1-1-1,0-7-21,40-348 92,-11 68-70,-17 184-17,0-8 6,27-100-11,-41 218 1,0-1 1,1 1 0,0 0-1,1-1 1,0 1-1,0 1 1,1-1 0,0 1-1,5-7-1,-9 14 0,-1 1 0,0-1 0,1 0 0,-1 1 1,1-1-1,0 1 0,-1 0 0,1-1 0,-1 1 0,1-1 0,0 1 0,-1 0 0,1 0 0,0-1 0,-1 1 0,1 0 0,0 0 0,-1 0 0,1-1 0,0 2 0,-1-1 0,0 0 0,1 0 0,-1 0 0,0 1 0,1-1 0,-1 0 1,0 0-1,1 0 0,-1 1 0,0-1 0,0 0 0,1 1 0,-1-1 0,0 0 0,0 1 0,0-1 0,1 0 0,-1 1 0,0-1 0,0 0 0,0 1 0,0-1 0,0 1 0,0-1 0,2 34 5,-2-27-2,-6 118 25,-5 0 0,-9 20-28,1-8 8,5-27 0,-3 12 8,1 95-16,16-206 0,0-5 0,-1-1 0,1 1 0,0-1 0,1 1 0,0 0 0,-1-1 0,2 0 0,-1 1 0,1-1 0,1 5 0,-3-10 0,0 0 0,0 1 0,0-1 0,0 1 0,1-1 0,-1 1 0,0-1 0,0 0 0,0 1 0,0-1 0,1 0 0,-1 1 0,0-1 0,0 1 0,1-1 0,-1 0 0,0 0 0,1 1 0,-1-1 0,0 0 0,1 0 0,-1 1 0,1-1 0,-1 0 0,0 0 0,1 0 0,-1 1 0,1-1 0,-1 0 0,0 0 0,1 0 0,-1 0 0,1 0 0,-1 0 0,1 0 0,-1 0 0,0 0 0,1 0 0,-1 0 0,1 0 0,-1 0 0,0-1 0,1 1 0,-1 0 0,1 0 0,-1 0 0,0-1 0,1 1 0,-1 0 0,0 0 0,1-1 0,-1 1 0,1-1 0,0-1 0,1 0 0,-1-1 0,1 0 0,-1 1 0,0-1 0,0 0 0,0 1 0,-1-1 0,1-2 0,4-28 3,-2 1 0,-1 0 0,-2-4-3,2-37 5,28-842 13,-29 850-18,8-125 0,-15 251 7,-9 38-7,4-34 2,-16 143 7,11-75-2,-5 0 1,-15 35-8,32-153 4,0-1 0,-1 0 0,0-1 0,-1 1 0,-7 11-4,12-25 0,1 1 0,0 0 0,-1-1 1,1 1-1,-1-1 0,1 1 0,-1 0 0,1-1 0,-1 1 0,1-1 1,-1 1-1,1-1 0,-1 0 0,0 1 0,1-1 0,-1 0 0,0 1 1,1-1-1,-1 0 0,0 1 0,1-2 0,-1 1 0,1 0 0,-1 0 0,1-1 0,0 1 0,-1 0 0,1-1 0,0 1 0,-1 0 0,1-1 0,0 1 0,0-1 0,-1 1 0,1 0 0,0-1 0,0 1 0,0-1 0,0 1 0,-1-1 0,1 1 0,0-1 0,0 1 0,0-1 0,0 1 0,0 0 0,0-1 0,0 1 0,0-1 0,0-21-2,1 0 0,0 0 0,3-8 2,-1 5-2,56-664-5,-50 231 12,-4 95-3,-1 281-3,-2 21 2,-1-1 0,-4-9-1,1 64 6,0 13-5,0 13-1,6 111-1,4 228 18,-18 40-17,7-324 0,-5 55 5,6-111-3,-1 0 0,-1 1 0,-1-2 0,0 1 1,-6 11-3,11-28 0,0-1 0,0 1 0,-1 0 1,1 0-1,0 0 0,-1 0 0,1-1 1,-1 1-1,1 0 0,-1 0 0,0-1 1,1 1-1,-1 0 0,0-1 0,1 1 1,-1-1-1,0 1 0,0-1 0,1 1 0,-1-1 1,1 0-1,-1-1 0,1 1 0,-1 0 0,1 0 1,0 0-1,-1 0 0,1-1 0,0 1 0,-1 0 1,1 0-1,0-1 0,-1 1 0,1 0 0,0-1 0,-1 1 1,1 0-1,0-1 0,0 1 0,-1 0 0,1-1 1,0 1-1,0-1 0,0 1 0,0 0 0,-1-1 1,1 1-1,-2-8 1,0 0 1,0 0-1,1 0 1,-1-6-2,-28-420 0,12 136 0,-14-378-2,31 649 0,1 27 2,0 0 0,0 0 0,-1 0 0,1 0 0,0 0 0,0 0 0,0 0 0,0 0 0,0 0 0,0 0 0,0 0 0,0 0 0,0 1 0,0-1 0,0 0-1,0 0 1,-1 0 0,1 0 0,0 0 0,0 0 0,0 0 0,0 0 0,0 0 0,0 0 0,0 0 0,0 0 0,0 0 0,-1 0 0,1 0 0,0-1 0,0 1 0,0 0 0,0 0 0,0 0 0,0 0 0,0 0 0,0 0 0,0 0 0,0 0 0,0 0-1,0 0 1,0 0 0,-1 0 0,1 0 0,0 0 0,0 0 0,0-1 0,0 1 0,0 0 0,0 0 0,0 0 0,0 0 0,0 0 0,-7 40-2,-11 492 5,-5 54 2,-31-174 3,45-370-4,4-34-2,1-24 0,-2-96-2,8-60 0,-1 89 0,11-338-2,46-256 2,-28 492-6,-28 166 6,-2 16 0,0 1 0,0 0 0,1-1 0,-1 1 0,0-1 0,1 1 0,0 0 0,-1-1 0,1 1 0,0 0 0,0 0 0,0-1 0,2 0 0,0 4 0,0 8 0,2 13 0,16 203 0,-7-70 0,-3 12 4,-7-1 1,-17 146-5,12-293 3,0 0 1,-2-1-1,0 1 0,-6 17-3,8-35 0,1 0 0,0 0 1,0 0-1,-1 0 0,1 0 0,-1 0 0,1 0 0,-1 0 0,1 0 0,-1 0 0,1-1 0,-1 1 0,0 0 0,0 0 0,1-1 1,-2 1-1,2-1 0,0 0 0,-1 0 0,1 0 0,0 0 0,-1 0 0,1 0 0,0 0 0,-1 0 0,1 0 0,0-1 0,0 1 0,-1 0 0,1 0 0,0 0 0,-1 0 0,1-1 0,0 1 0,0 0 0,-1 0 0,1-1 0,0 1 0,0 0 0,0-1 0,0 1 0,-1 0 0,1 0 0,0-1 0,0 1 0,0 0 0,0-1 0,0 1 0,-3-8 0,1 0 0,0 0 0,0 0 0,0-4 0,-23-208 0,8-36 0,8-195 0,15 304 0,7 1 0,8-14 0,-19 149 0,3-25 0,-5 34 0,1 0 0,-1 0 0,0 0 0,0 0 0,0 1 0,-1-1 0,1 0 0,0 0 0,-1 0 0,1 0 0,-1 0 0,1 1 0,-1-1 0,-1-1 0,2 3 0,0 0 0,0 0 0,0 0 0,0 0 0,-1 0 0,1 0 0,0 0 0,0 0 0,0 0 0,-1 0 0,1 0 0,0 0 0,0 0 0,0 0 0,0 0 0,-1 1 0,1-1 0,0 0 0,0 0 0,0 0 0,0 0 0,0 0 0,-1 0 0,1 0 0,0 1 0,0-1 0,0 0 0,0 0 0,0 0 0,0 0 0,0 1 0,0-1 0,-1 0 0,1 0 0,0 0 0,0 0 0,0 1 0,0-1 0,0 0 0,0 0 0,0 0 0,0 0 0,0 1 0,0-1 0,0 0 0,0 0 0,0 0 0,0 1 0,-3 13 0,0 9-1,-13 97-14,1 61 15,9 18 0,-35 921 8,37-987-7,4-116 4,2-35-3,6-144-2,-3-395-3,-1 58-3,26 8-3,-21 412 1,11-41 8,-6 80-7,-14 39 7,0 1-1,0-1 1,0 1 0,0 0 0,1-1-1,-1 1 1,0 0 0,0-1 0,1 1 0,-1 0-1,0-1 1,0 1 0,1 0 0,-1 0 0,0-1-1,1 1 1,-1 0 0,0 0 0,1 0 0,-1 0-1,1-1 1,-1 1 0,0 0 0,1 0-1,-1 0 1,1 0 0,-1 0 0,1 1 0,-1-1 0,1 1 0,-1-1 0,1 1-1,-1-1 1,1 1 0,-1 0 0,1-1 0,-1 1 0,0 0-1,1-1 1,-1 1 0,0 0 0,0-1 0,0 1 0,1 0 0,-1-1-1,0 1 1,0 0 0,8 36-3,-2 0 0,-1 8 3,2 13 0,20 232 0,-11 21 0,-12-206 0,10 892 17,-15-934-16,0 4 1,2-1 0,4 1 0,4 11-2,3-31 0,-12-46 0,0-1 0,0 1 0,0-1 0,0 1 0,1 0 0,-1-1 0,0 1 0,1-1 0,-1 1 0,0-1 0,1 1 0,-1-1 0,1 1 0,-1-1 0,0 1 0,1-1 0,-1 0 0,1 1 0,-1-1 0,1 0 0,0 1 0,-1-1 0,1 0 0,0 1 0,0-2 0,-1 1 0,1-1 0,-1 1 0,1 0 0,0-1 0,-1 1 0,1-1 0,-1 1 0,1-1 0,-1 0 0,0 1 0,1-1 0,-1 1 0,1-1 0,-1 0 0,0 0 0,0 1 0,1-1 0,-1 0 0,0 1 0,0-1 0,0 0 0,5-20 1,-1 0 1,-1 0 0,-1 0-1,-1-19-1,6-353 2,14-281-2,-10 511 0,8-208 0,-19 348 0,1 9 0,-1 0 0,-1 1 0,0-1 0,-1 0 0,0 0 0,-4-10 0,2 12 0,1 11 0,5 23 0,18 97-4,3 106 4,-10 123-4,-28 147 14,0-159-4,11-278-5,-1-37 4,5-21-5,-1 0 0,1 0 0,0 0 0,0 0 0,0 0 0,0 0 0,0 0 0,-1 1 0,1-1 0,0 0 0,0-1 1,0 1-1,0 0 0,0 0 0,-1 0 0,1 0 0,0 0 0,0 0 0,0 0 0,0 0 0,0 0 0,-1 0 0,1 0 0,0 0 0,0 0 0,0 0 1,0 0-1,0-1 0,0 1 0,0 0 0,-1 0 0,1 0 0,0 0 0,0 0 0,0 0 0,0-1 0,0 1 0,0 0 0,0 0 0,0 0 1,0 0-1,0 0 0,0-1 0,0 1 0,0 0 0,0 0 0,0 0 0,0 0 0,0-1 0,0 1 0,0 0 0,0 0 0,0 0 0,0 0 0,-6-38 5,1-117-3,11-93-2,-1 108 0,49-873-7,-47 955 6,1 0-1,4 0 2,-2 30-6,-5 24-1,-3 12 6,-2 14 8,0-21-6,-2 15 0,-1 0 1,-1 0 0,0 0 0,-2 0-1,1-1 1,-2 0 0,-4 8-2,-2 4 2,2 0 0,1 2-2,-13 58 0,-9 78 0,6-27 0,14-79 0,-37 186 4,40-183-2,3 0 0,2 62-2,4-94 0,-1-11 0,1 0 0,1-1 0,1 1 0,1-1 0,0 0 0,1 1 0,0-13 0,0-8 0,2-14 0,3-31 0,-3-1 0,0-22 0,0 0-2,48-687-3,-19 208 4,-27 466 1,-2 26 0,-2 0 0,-3-1 0,-4-29 0,2 73 1,-1 1 0,-1 0 0,0 0 0,-3-9-1,4 16 0,-1 0 0,1 0 1,-1 0-1,-1 0 1,1 1-1,-1-1 0,1 1 1,-2 0-1,1 0 1,-2-1-1,6 6-1,-1-1 1,0 0-1,1 1 1,-1-1 0,0 1-1,0-1 1,1 1-1,-1-1 1,0 1 0,0-1-1,0 1 1,0 0-1,0 0 1,0-1 0,0 1 0,0 0-1,1 1 1,-1-1 0,1 1-1,0-1 1,-1 0 0,1 1 0,0-1-1,-1 1 1,1-1 0,0 1-1,0-1 1,-1 1 0,1-1-1,0 1 1,0-1 0,0 1 0,0 0-1,0-1 1,0 1 0,0-1-1,0 1 1,0-1 0,0 1-1,0-1 1,0 1 0,0 0-1,0-1 1,0 1 0,1-1 0,-1 1-1,0-1 1,0 1 0,1-1 0,20 85-8,-9-42 4,-2 1 0,-1 6 4,52 433 8,-45-314 0,-15-161-9,1-8 2,3-15 0,3-36 4,0-56-1,-6-99-4,-19-111 7,-25-104 1,10 128-24,13-6 16,14 253-5,2 39 0,1 25-1,-22 724 11,23-268-2,1-417 1,-3 0 0,-10 48-4,6-69 5,-1-24-2,8-12-3,0 0 0,-1 0 0,1 0 0,-1 0 0,1 0 0,0 0 1,-1 0-1,1 0 0,0 0 0,-1-1 0,1 1 0,0 0 0,0 0 1,-1 0-1,1-1 0,0 1 0,-1 0 0,1 0 0,0-1 0,0 1 1,-1 0-1,1-1 0,0 1 0,0 0 0,0-1 0,0 1 0,0 0 1,-1-1-1,1 1 0,0 0 0,0-1 0,0 1 0,0 0 0,0-1 1,0 1-1,0-1 0,0 1 0,0 0 0,0-1 0,0 1 0,0-1 0,-3-24 1,1-1-1,1 0 1,2-6-1,-1 30 0,0-69 0,1-242 0,19-66 0,5 161-3,11-143-2,-34 329 5,-1 1 0,-2-1 0,-1 1 0,-4-17 0,5 37 0,3 9 0,4 22 0,-1 41-3,-4 0 1,-1 1-1,-5 11 3,2-22 0,-19 293 1,-9 246 4,30-483-3,3 288-2,0-377 0,-2-18 0,0 0 0,1 0 0,-1 0 0,0 0 0,0 0 0,0 0 0,0 0 0,0 0 0,0 0 0,1 0 0,-1 0 0,0 0 0,0 0 0,0 0 0,0 0 0,0 0 0,0 0 0,0 0 0,1 0 0,-1 0 0,0 0 0,0 0 0,0 0 0,0 0 0,0 0 0,0 0 0,0 0 0,0-1 0,1 1 0,-1 0 0,0 0 0,0 0 0,0 0 0,0 0 0,0 0 0,0 0 0,0-1 0,0 1 0,0 0 0,0 0 0,0 0 0,0 0 0,0 0 0,0 0 0,0-1 0,0 1 0,0 0 0,0 0 0,0 0 0,0 0 0,0 0 0,0 0 0,0-1 0,0 1 0,0 0 0,0 0 0,0 0 0,6-41 0,23-432 8,-23-160-8,2-22 0,-7 578 0,0 61 0,-2-32 2,1 46-1,0 1-1,-1-1 0,1 0 0,-1 0 1,1 1-1,-1-1 0,1 0 0,-1 1 1,0-1-1,0 0 0,0 1 0,0-1 1,0 1-1,0 0 0,0-1 0,0 1 1,-1 0-1,1-1 0,0 1 0,-1 0 1,0 0-1,1 1 0,0-1 0,-1 1 1,1-1-1,0 1 0,-1 0 1,1 0-1,0 0 0,-1 0 1,1 0-1,-1 0 0,1 0 1,0 0-1,-1 1 0,1-1 1,0 0-1,0 1 0,-1-1 1,1 1-1,0-1 0,0 1 1,-1 0-1,1 0 0,0-1 1,0 1-1,0 1 0,-2 0 0,-1 1 0,1 0-1,0 1 1,0-1 0,1 1 0,-1-1 0,1 1-1,-1 1 1,-5 12-2,1-1 0,1 1-1,1 1 1,0-1 0,0 8 2,-13 96-5,18-120 5,-17 185-4,8 1 0,10 59 4,35 374 8,-32-557-6,-4-63-2,0 0 0,0 1 0,0-1 0,0 0 0,0 0 0,0 0 0,0 0 0,0 0 0,0 1 0,0-1 0,0 0 0,0 0 0,0 0 0,0 0 0,0 1 0,0-1 0,0 0 0,0 0 0,0 0 0,0 0 0,0 1 0,0-1 0,0 0 0,0 0 0,0 0 0,0 0 0,1 0 0,-1 1 0,0-1 0,0 0 0,0 0 0,0 0 0,0 0 0,0 0 0,1 0 0,-1 0 0,0 0 0,0 0 0,0 0 0,0 1 0,1-1 0,-1 0 0,0 0 0,0 0 0,0 0 0,0 0 0,1 0 0,-1 0 0,0 0 0,0 0 0,0 0 0,0 0 0,1 0 0,-1-1 0,0 1 0,0 0 0,0 0 0,0 0 0,0 0 0,1 0 0,-1 0 0,0 0 0,0 0 0,0 0 0,0-1 0,0 1 0,8-11 0,-4-4 0,0 0 0,-1-1 0,-1 1 0,1-9 0,-1 10 0,3-51 1,-2 1 0,-3-11-1,-9-138 5,4 121-3,-1-13 2,-9-307 0,16 91-13,-1 315 9,0 1 0,0-1 0,-1 0 0,0 1 0,0-1 0,-1-2 0,2 7 0,0 1 0,0-1 0,-1 1 0,1 0 0,0-1 0,0 1 0,0-1 0,-1 1 0,1 0 0,0-1 0,0 1 0,-1 0 0,1 0 0,0-1 0,-1 1 0,1 0 0,0-1 0,-1 1 0,1 0 0,0 0 0,-1 0 0,1 0 0,-1-1 0,1 1 0,-1 0 0,1 0 0,-1 0 0,0 0 0,1 1 0,-1-1-1,0 0 1,0 1 0,0-1 0,0 1 0,0-1 0,0 1 0,1-1 0,-1 1 0,0 0 0,1-1 0,-1 1 0,0 0 0,1 0-1,-1 0 1,0 0 0,-3 6 0,0-1-1,1 1 0,0 1 1,0-1-1,0 0 0,1 1 1,0-1-1,1 1 0,0 0 1,-1 4 0,0 1 0,-8 87 0,3 1 0,7 96 0,1-110 0,15 481 0,-1-69 0,-10-370 2,-2 40 5,-4-154-3,0-14-2,0-9-1,4-108-1,-9-314 0,-23-8 0,-4-108-2,31 441 0,-12-161-2,13 254 4,1 5 0,-1 1 0,1-1 0,-1 0 0,-1 1 0,1-1 0,-1 1 0,0 0 0,-1 0 0,0 0 0,-1-4 0,4 10 0,-1-1 0,1 1-1,0 0 1,0-1 0,0 1 0,-1 0 0,1-1 0,0 1 0,-1 0 0,1-1 0,0 1 0,-1 0 0,1-1 0,0 1 0,-1 0 0,1 0 0,-1 0 0,1-1 0,0 1-1,-1 0 1,1 0 0,-1 0 0,1 0 0,0 0 0,-1 0 0,1 0 0,-1 0 0,1 0 0,-1 0 0,1 0 0,-1 0 0,1 0 0,0 0 0,-1 0 0,1 0-1,-1 1 1,1-1 0,0 0 0,-1 0 0,1 0 0,-1 1 0,1-1 0,0 0 0,-1 0 0,1 1 0,0-1 0,-1 0 0,1 1 0,0-1 0,0 0 0,-1 1 0,1-1-1,0 1 1,0-1 0,0 0 0,0 1 0,0-1 0,-1 1 0,1-1 0,0 1 0,-11 32-6,3 15 5,3 1 0,1-1-1,3 7 2,6 152-2,-3-152 2,24 337 0,-5-104 0,-13 9 0,-8-285 0,1 5 1,-2 0 0,1 0 0,-2 0 0,0-1 0,-2 1 0,-2 9-1,6-26 0,0 0 0,0 1 1,0-1-1,0 0 0,0 0 0,0 1 0,0-1 0,0 0 0,0 0 0,0 0 0,-1 1 0,1-1 0,0 0 0,0 0 0,0 0 0,0 0 0,0 1 0,0-1 1,-1 0-1,1 0 0,0 0 0,0 0 0,0 0 0,0 0 0,-1 1 0,1-1 0,0 0 0,0 0 0,0 0 0,-1 0 0,1 0 0,0 0 0,0 0 0,0 0 1,-1 0-1,1 0 0,0 0 0,0 0 0,0 0 0,-1 0 0,1 0 0,0 0 0,0 0 0,0 0 0,-1 0 0,1 0 0,0 0 0,0-1 0,0 1 0,-1 0 1,1 0-1,0 0 0,0 0 0,0 0 0,0 0 0,-1-1 0,1 1 0,0 0 0,0 0 0,0 0 0,0 0 0,0-1 0,0 1 0,-8-17 4,-2-41-3,1-1-1,4 0 1,1-44-1,1 11 0,-1 31 0,-18-786-8,23 817 7,1-55-5,-4-17 6,1 96-3,0 8-1,-1 17 0,6 77-3,5 19 7,3 36-1,19 989 11,-31-1105-9,2 5 4,-1-29-3,-1-22-1,9-303-1,20-69 0,-9 233-4,32-122 4,55-140-12,-87 333 11,-8 32-1,10-26 2,-14 60-7,-4 23 2,-3 33 4,-22 278 8,0 8-1,5 616 2,15-697-6,-1 59 24,1-272 109,2-29 675,2-9 149,0-18 1033,-3-38-433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5:02.83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102 310 3521,'-41'-52'2048,"40"49"-1779,-1 1 0,0 0 0,0 0-1,-1 1 1,1-1 0,0 0 0,-1 1 0,1-1-1,-1 1 1,1 0 0,-1 0 0,1 0 0,-2 0-269,-10-6 1516,8 3-741,-1-1 1034,11 4-705,-3 2-629,15-2 220,133-11 106,208-37-67,-251 27-627,0-5 1,6-8-108,113-28 85,-223 62-82,48-7-452,-47 7 296,-1 1 0,1 0 0,0 0 0,0 0 0,0 0 0,-1 1 0,1-1 0,0 1 0,0-1 0,-1 1 0,1 0 0,-1 0 0,1 1 0,-1-1 0,1 0 0,1 2 153,8 17-928</inkml:trace>
  <inkml:trace contextRef="#ctx0" brushRef="#br0" timeOffset="450.055">648 329 4473,'-67'-68'2022,"67"68"-1970,-1 0 0,1-1 0,0 1 0,0 0 0,-1-1 0,1 1 0,0 0 0,0-1 0,-1 1 0,1 0 0,0 0 0,-1-1 0,1 1 0,0 0 0,-1 0 0,1 0 0,-1-1 0,1 1 0,0 0 0,-1 0 0,1 0 0,-1 0 0,1 0 0,0 0 0,-1 0 0,1 0 0,-1 0 0,1 0 0,-1 0 0,1 0 0,0 0 1,-1 0-1,1 0 0,-1 0 0,1 1 0,0-1 0,-1 0 0,1 0 0,0 0 0,-1 1 0,1-1 0,0 0 0,-1 1 0,1-1 0,0 0 0,-1 0 0,1 1 0,0-1 0,0 1 0,-1-1 0,1 0 0,0 1 0,0-1 0,0 1-52,-4 20 996,3-18-727,0 12 159,0 1 1,0-1-1,2 1 1,0 0-1,0-1 1,2 2-429,8 35 1037,4 9-1037,5 21 530,55 276 277,-67-318-490,-2 1 0,-2 0 0,0 31-317,-4-64 1591,1-6-715</inkml:trace>
  <inkml:trace contextRef="#ctx0" brushRef="#br0" timeOffset="1266.176">1276 638 3641,'-2'-2'517,"0"-1"1,0 1 0,0 0-1,0 0 1,-1-1 0,1 2-1,0-1 1,-1 0 0,0 0-1,1 1 1,-1 0 0,0-1-1,-2 0-517,-10-5 712,13 6-682,-1-1 38,1 0 1,-1 1-1,1-1 0,-1 1 0,1 0 0,-1 0 0,0 0 1,0 0-1,0 0 0,0 1 0,1-1 0,-1 1 0,0 0 1,0 0-1,0 0 0,0 0 0,0 1 0,0-1 0,0 1 1,0-1-1,1 1 0,-1 0 0,0 0 0,0 0 0,1 1 1,-1-1-1,1 1 0,-1-1 0,1 1 0,0 0 1,-1 0-70,-5 6 62,0 0-1,1 1 0,0 0 0,1 1 0,0-1 0,0 1 0,1 0 0,0 1 0,1-1 0,0 1 1,0 0-1,1 0 0,1 0 0,0 0 0,0 0 0,1 8-60,0-4-6,1 1 0,0-1 0,1 1 1,1-1-1,1 0 0,0 0 0,0 0 0,2 0 0,0 0 0,1-1 0,0 0 0,2 3 6,-4-10 1,0-1-1,1 0 1,-1 0-1,1-1 0,0 1 1,0-1-1,1 0 1,-1 0-1,1-1 1,1 0-1,-1 0 0,0 0 1,1-1-1,0 0 1,-1 0-1,1-1 0,1 1 1,-1-2-1,0 1 1,0-1-1,1 0 1,-1 0-1,0-1 0,6 0 0,3-1 19,0-1 1,1-1-1,-1 0 0,-1-1 0,1 0 0,0-2 0,-1 0 0,0 0 1,-1-1-1,12-8-19,-17 9 39,-1 1 0,0-2 0,0 1 0,-1-1 0,0 0 0,0 0 0,-1-1 0,1 0 0,-2 0 0,1-1 0,-1 0 0,0 0 0,-1 0 0,0 0 0,-1-1 0,0 1 0,0-1 0,-1 0 0,0 0 0,-1-3-39,0 2 55,0-1 0,-1 1 1,-1-1-1,0 1 0,-1-1 0,0 1 0,0 0 0,-1-1 0,-1 1 1,0 1-1,0-1 0,-1 1 0,-1-1 0,1 1 0,-2 1 0,1-1 0,-6-4-55,3 3 20,-1 1 0,-1 0 0,0 1 0,0 0 0,-1 0 0,0 1-1,0 1 1,-1 0 0,-10-3-20,17 8-19,0-1-1,0 2 1,0-1-1,0 1 1,-1 0-1,1 0 1,-1 1 0,1 0-1,-1 0 1,-3 1 19,6-1-60,-1 1 1,1 1-1,-1-1 1,1 1 0,0-1-1,-1 1 1,1 0-1,0 1 1,0-1 0,0 1-1,1 0 1,-1 0-1,1 0 1,-1 0 0,0 3 59,2-5 28,1 1 0,0 0 1,-1 0-1,1-1 0,0 1 1,0 0-1,1 0 0,-1 1 1,0-1-1,1 0 0,-1 0 1,1 2-29,-1 28 46</inkml:trace>
  <inkml:trace contextRef="#ctx0" brushRef="#br0" timeOffset="1982.337">1869 783 6745,'-30'-81'2716,"29"79"-2544,0 0 0,0 0 0,0 0 1,0 0-1,0 1 0,0-1 0,0 0 0,-1 1 1,1-1-1,0 0 0,-1 1 0,0 0 0,1-1 1,-2 1-173,3 0 44,0 1 0,0 0 1,-1 0-1,1 0 0,0 0 1,0 0-1,-1 0 0,1 0 1,0 0-1,-1 0 1,1 0-1,0 0 0,-1 0 1,1 0-1,0 0 0,0 0 1,-1 0-1,1 0 0,0 0 1,0 0-1,-1 0 0,1 0 1,0 0-1,-1 1 0,1-1 1,0 0-1,0 0 1,0 0-1,-1 1 0,1-1 1,0 0-1,0 0 0,0 0 1,-1 1-1,1-1 0,0 0 1,0 0-1,0 1 0,0-1 1,0 0-1,0 0 1,-1 1-1,1-1 0,0 0 1,0 1-1,0-1 0,0 0 1,0 0-1,0 1 0,0-1 1,0 0-45,1 15 242,0-1 0,1 1 0,0-1 1,4 12-243,3 22 251,54 456 704,-55-465-909,-5-28 82,-1 0 0,0 0-1,-1 0 1,0 3-128,-16-40 1367,-7-32-1252,3 0-1,2-1 0,3 0 1,2-2-1,-3-59-114,14 85-19,0 0-1,3 0 1,1 0 0,1 0-1,2-1 20,0 11-18,1 0-1,0 0 1,2 0-1,1 2 1,1-1-1,1 1 1,3-3 18,-10 18-12,-1 1 1,2 0 0,-1 1 0,1-1-1,0 1 1,0 0 0,1 0 0,-1 1-1,4-2 12,-5 4-8,-1 1 0,1-1-1,0 1 1,1 0-1,-1 0 1,0 1 0,1-1-1,-1 1 1,0 0-1,1 1 1,0 0 0,-1-1-1,1 2 1,4-1 8,0 2-5,-1 0-1,0 1 1,1-1-1,-1 2 1,0-1-1,-1 1 1,1 1 0,-1 0-1,0 0 1,0 0-1,0 1 1,-1 0 0,0 1-1,0-1 1,0 1-1,-1 1 1,0-1-1,-1 1 1,1 0 0,-2 1-1,1-1 1,-1 1-1,1 2 6,0 3-1,1 0 0,-2 1-1,0-1 1,-1 1-1,0 0 1,-1 0 0,-1 0-1,0 0 1,-1 0-1,0 0 1,-2 0 0,0 0-1,0 0 1,-4 11 1,2-17 5,1 0 0,-1-1 0,0 0 0,-1 0 0,0 0 0,0 0 0,-1-1 0,0 1 0,0-1 0,-1-1 0,0 0 0,0 1 0,-1-2 0,1 1 0,-2-1-5,-5 4 12,-1-1 0,0-1 0,0 0 0,0-2 0,-1 1 0,0-2 0,0 0 0,-1-1-12,14-2-44,0 0-1,0-1 1,0 1 0,-1-1 0,1 0 0,0 0 0,0-1 0,0 1 0,-3-1 44,5 0-45,0 1 1,0 0-1,0-1 1,0 0-1,0 1 0,0-1 1,1 0-1,-1 1 1,0-1-1,0 0 0,1 0 1,-1 1-1,1-1 0,-1 0 1,1 0-1,-1 0 1,1 0-1,-1 0 0,1 0 1,0 0-1,-1 0 1,1 0-1,0 0 0,0 0 1,0 0-1,0 0 1,0 0-1,0 0 45,0-22-578</inkml:trace>
  <inkml:trace contextRef="#ctx0" brushRef="#br0" timeOffset="2526.697">2630 763 3057,'-66'4'2096,"64"-4"497,2-1-505,5 2-360,-5-1-47,0 0-441,0 0-216,17 0-400,13-1-135,46 1-217,-32 0-72,2-5-104,-4 1-16,1 0-96,-6-8-232,6-1 176</inkml:trace>
  <inkml:trace contextRef="#ctx0" brushRef="#br0" timeOffset="3547.667">3421 300 4289,'-1'-1'241,"1"1"0,-1-1 0,0 0-1,1 1 1,-1-1 0,0 1 0,1-1 0,-1 1 0,0-1 0,0 1 0,0 0 0,1-1-1,-1 1 1,0 0 0,0 0 0,0 0 0,0-1 0,0 1 0,0 0 0,1 0-1,-1 0 1,0 0 0,0 1 0,0-1 0,0 0 0,0 0 0,1 0 0,-1 1 0,-1-1-241,1 1 131,0 1 1,1-1 0,-1 0 0,0 0 0,0 1 0,1-1 0,-1 0 0,1 1 0,-1-1 0,1 1 0,-1-1 0,1 1-1,0-1 1,0 0 0,0 1 0,0 0-132,0 12 18,0-1 1,1 1-1,2 10-18,-2-20 282,0 4-233,50 421 1243,-47-243-364,-4-177-881,0-10-29,0 1-1,0 0 0,0 0 1,0 0-1,0 0 1,0 0-1,0 0 1,0 0-1,0 0 1,0 0-1,0 0 1,0 0-1,0 0 1,0 0-1,0 0 1,0 0-1,0 0 1,0 0-1,0 0 0,0 0 1,-1 0-1,1 0 1,0 0-1,0 0 1,0 0-1,0 0 1,0 0-1,0 0 1,0 0-1,0 0 1,0 0-1,0 0 1,0 0-1,0 0 0,0 0 1,0 0-1,0 0 1,0 0-1,-1 0 1,1 0-1,0 0 1,0 0-1,0 0 1,0 0-1,0 0 1,0 0-1,0 0 1,0 0-18,-5-11 440,-5-17-35,-4-34-277,3 0 1,3 0-1,0-50-128,8 89-1,0 0 0,1 0 0,1 0 0,1 0 0,1 0 0,2 1 0,0 0 0,1 0 0,4-8 1,-3 12-16,1 1-1,0 0 1,1 0-1,1 1 0,0 1 1,1-1-1,1 2 1,0 0-1,1 0 0,1 2 1,4-4 16,-14 12-9,1 0 0,-1 1 0,1 0 0,0 0 0,0 0 0,0 0-1,1 1 1,-1 0 0,0 0 0,1 1 0,-1 0 0,1 0 0,-1 0 0,1 1 0,2 0 9,-1 1-7,0 1 0,1-1 0,-1 1 0,0 1 0,0-1 0,0 1 0,0 1 0,0-1 0,-1 2 0,6 3 7,12 11-7,0 1 0,-2 2 0,0 0 0,-2 1-1,14 19 8,-20-23 2,0 1 0,-1 0-1,-2 0 1,0 2-1,0-1 1,-2 2-1,-1-1 1,-1 1 0,-1 1-1,-1-1 1,-1 1-1,-1 0 1,-1 1-1,-1-1 1,-1 0 0,-2 1-1,0 2-1,0-18 7,-1 0 1,0 0-1,0 0 1,-1 0-1,0-1 0,-1 1 1,0-1-1,0 0 0,-1 0 1,1-1-1,-2 1 0,-5 5-7,2-3 13,0 0-1,-1-1 0,-1-1 1,0 0-1,0 0 0,0-1 0,-1 0 1,-5 1-13,-7 2 27,-1 0 0,0-2 1,-1-1-1,0-1 0,0-1 1,-1-1-1,1-2 1,-16 0-28,32-2 1,-54-2 56,59 2-88,0-1 0,0 0 1,0 0-1,0 0 0,0-1 0,1 0 0,-1 1 1,1-2-1,-1 1 0,-3-3 31,7 4-54,0 1 0,1-1 0,-1 1 0,0-1 0,1 0 0,-1 1 0,1-1 0,-1 0 0,1 0 0,-1 0 0,1 1 0,-1-1 0,1 0 0,0 0 0,0 0 0,-1 0 0,1 0 0,0 1 0,0-1 0,0 0 0,0 0 0,0 0 0,0 0-1,0 0 1,0 0 0,0 0 0,1 0 0,-1 1 0,0-1 0,0 0 0,1 0 0,-1 0 0,1 0 0,-1 1 0,1-1 0,-1 0 0,1 0 0,-1 1 0,1-1 0,0 0 0,0 0 54,25-21-759</inkml:trace>
  <inkml:trace contextRef="#ctx0" brushRef="#br0" timeOffset="4261.982">4422 632 1992,'30'-43'1653,"-30"42"-1381,1 0 0,-1 1 0,1-1 0,-1 1 1,0-1-1,1 0 0,-1 0 0,0 1 0,1-1 0,-1 0 1,0 0-1,0 1 0,0-1 0,1 0 0,-1 0 0,0 1 1,0-1-1,0 0 0,0 0 0,-1 0 0,1 1 0,0-1 1,0 0-1,0 0 0,-1 1 0,1-1-272,0 1 129,-1-1 0,1 1 0,-1 0-1,1 0 1,-1 0 0,1 0 0,-1 0 0,1 0 0,-1 0-1,1 0 1,-1 0 0,1 0 0,-1 0 0,1 0 0,-1 0 0,1 0-1,-1 1 1,1-1 0,0 0 0,-1 0 0,1 0 0,-1 1-1,1-1 1,-1 0 0,1 1 0,0-1 0,-1 0 0,1 1-1,0-1 1,-1 0 0,1 1-129,-9 7 86,1 1 0,0 0 0,0 0 0,1 1 0,-6 10-86,5-9 50,1 1-27,0 1-1,1-1 0,0 1 0,1 0 1,0 1-1,1-1 0,1 1 1,0 0-1,1 0 0,0 0 1,1 2-23,0-6 0,1-1 1,0 1 0,1-1 0,0 0 0,1 0 0,-1 1 0,2-1-1,-1 0 1,1 0 0,1-1 0,0 1 0,4 7-1,-5-12 2,-1 0 1,1 0 0,0 0-1,0-1 1,1 1 0,-1-1-1,1 0 1,-1 0 0,1 0-1,0-1 1,0 1-1,0-1 1,0 0 0,1 0-1,-1 0 1,1-1 0,-1 1-1,1-1 1,0 0 0,-1 0-1,1-1 1,0 0-1,-1 0 1,1 0 0,0 0-1,2-1-2,6-1 25,0-1 0,0 0 0,0-1 0,0-1 0,-1 0-1,1 0 1,8-7-25,-12 7 22,0 0-1,0-1 0,-1-1 1,0 1-1,0-1 1,0-1-1,-1 1 1,0-1-1,-1-1 0,2-2-21,-4 2 27,0 0 0,0 0 0,-1 0 0,0-1 0,0 1 0,-1-1 0,0 1 0,-1-1 0,0 0-1,-1 0 1,0 0 0,-2-9-27,1 4 33,-1 0 0,-1 0-1,0 0 1,-1 1 0,-1 0-1,0-1 1,-1 2 0,-1-2-33,3 9-19,1 0 1,-1 0 0,0 1 0,0-1 0,-1 1-1,1 0 1,-1 0 0,0 1 0,-1-1 0,1 1-1,-1 0 1,0 1 0,0-1 0,0 1 0,0 0-1,-1 1 1,1-1 0,-1 1 0,1 1 0,-1-1-1,0 1 1,0 0 0,0 1 0,0 0 0,1 0-1,-1 0 1,0 1 0,-4 1 18,9-2-83,0 1 0,0-1 0,0 1 0,0 0 0,0 0 0,0 0 0,0 0 0,0 0 1,0 0-1,0 1 83,-10 17-558</inkml:trace>
  <inkml:trace contextRef="#ctx0" brushRef="#br0" timeOffset="5144.232">5056 654 4489,'-99'-74'2298,"75"54"-799,23 18 34,2 3 3250,16 37-4319,-7-16-291,-1 1 1,-1-1-1,3 17-173,-2 4 281,-2 1-1,-1 16-280,7 42 438,-2-65-169,-11-36-252,0 0 0,1-1 0,-1 1 0,0-1 0,1 1 1,-1-1-1,1 1 0,-1-1 0,0 1 0,1-1 1,-1 1-1,1-1 0,-1 1 0,1-1 0,-1 0 0,1 1 1,0-1-1,-1 0 0,1 1 0,-1-1 0,1 0-17,0 0 24,0 0 0,-1-1 0,1 1 0,0 0 0,0 0 0,-1-1 0,1 1-1,0-1 1,-1 1 0,1-1 0,-1 1 0,1-1 0,-1 1 0,1-1 0,-1 1 0,1-1 0,-1 0-1,1 1 1,-1-1 0,0 0 0,1 1 0,-1-1 0,0 0 0,0 0-24,5-9 105,-1-1 0,-1 0 1,0 0-1,-1-1 0,0 1 1,0-8-106,-1 9 10,1-1 1,0 0-1,0 1 1,1 0-1,0-1 1,1 1-1,0 0 1,1-1-11,-2 6-1,0 0 0,0 1-1,1-1 1,-1 1 0,1 0 0,0 0-1,0 0 1,0 1 0,0-1 0,1 1-1,4-3 2,-6 5-4,0 0 0,0 0 0,0 0 0,0 0 0,1 0 0,-1 0 0,0 1 0,0 0 0,0-1 0,1 1 0,-1 0 0,0 1 0,0-1 0,1 1 0,-1-1 0,0 1-1,0 0 1,0 0 0,0 0 0,0 1 0,1-1 4,11 9-10,-1-1 1,0 1-1,0 1 0,-1 1 0,-1 0 0,0 0 0,-1 1 1,1 2 9,1 1-2,-1-2 0,2 0 0,0 0 0,1-2 0,0 0 0,6 3 2,-20-14 11,0 0 0,1 0 0,-1 0 0,1-1 0,-1 1 0,0-1 0,1 1 0,0-1 1,-1 1-1,1-1 0,-1 0 0,1 0 0,-1 1 0,1-1 0,0 0 0,-1-1 0,1 1 0,-1 0 1,1 0-1,-1-1 0,1 1 0,0-1 0,-1 1-11,1-1 41,0-1 0,0 1-1,-1-1 1,1 1 0,0-1 0,-1 1 0,1-1 0,-1 0 0,0 0-1,1 0 1,-1 0 0,0 0 0,0 0 0,0-1-41,2-6 100,0 0 0,0 0 1,-2 0-1,1 0 1,-1-1-1,0 1 0,-1-3-100,-3-52 184,-3 1-1,-12-51-183,10 67 16,7 36-123,-1 1 1,2-1-1,-1 0 0,1 0 107,0 11-38,1 0-1,-1 0 0,0 0 0,0 0 1,0 1-1,0-1 0,0 0 0,0 0 1,1 0-1,-1 0 0,0 0 1,0 0-1,0 0 0,0 0 0,0 0 1,0 0-1,1 0 0,-1 0 0,0 0 1,0 0-1,0 0 0,0 0 1,1 0-1,-1 0 0,0 0 0,0 0 1,0 0-1,0 0 0,0 0 0,0 0 1,1 0-1,-1 0 0,0-1 1,0 1-1,0 0 0,0 0 0,0 0 1,0 0-1,0 0 0,1 0 0,-1 0 1,0 0-1,0-1 0,0 1 1,0 0-1,0 0 0,0 0 0,0 0 1,0 0-1,0-1 0,0 1 0,0 0 1,0 0-1,0 0 0,0 0 1,0 0-1,0-1 0,0 1 0,0 0 1,0 0-1,0 0 0,0 0 0,0 0 1,0-1-1,0 1 39,6 9-1541,-2 4 362</inkml:trace>
  <inkml:trace contextRef="#ctx0" brushRef="#br0" timeOffset="5648.634">5708 576 4929,'16'-7'669,"25"-13"54,-26 15 301,-15 5-976,0 0 0,0 0 0,0 0 0,0 0 0,1 0 0,-1 0 0,0 0 0,0 0 0,0 0 0,0 0 0,0 0 0,0 0 0,1 0 0,-1 0 0,0 0 0,0 0 0,0 0 0,0 0 0,0 0 0,1 0 0,-1 0 0,0 0-1,0 0 1,0 0 0,0 0 0,0 0 0,0 0 0,1 0 0,-1 0 0,0 0 0,0 0 0,0 0 0,0 0 0,0 0 0,0 1 0,0-1 0,0 0 0,1 0 0,-1 0 0,0 0 0,0 0 0,0 0 0,0 1 0,0-1-1,0 0 1,0 0 0,0 0-48,-1 16 418,0-1-1,1 1 0,0 0 0,1-1 0,1 1 0,2 7-417,7 25 846,6 17-846,-4-28 338,1 0 0,10 15-338,11 29 272,-29-69-99,-6-12-164,0 0 0,-1 0 1,1 0-1,0 0 0,0 0 1,0 0-1,0 0 0,0 0 0,0 0 1,0-1-1,0 1 0,0 0 1,0 0-1,0 0 0,0 0 1,0 0-1,0 0 0,0 0 1,0 0-1,0 0 0,0 0 0,0 0 1,1 0-1,-1 0 0,0 0 1,0 0-1,0-1 0,0 1 1,0 0-1,0 0 0,0 0 1,0 0-1,0 0 0,0 0 0,0 0 1,0 0-1,0 0 0,0 0 1,0 0-1,0 0 0,0 0 1,0 0-1,0 0 0,1 0 1,-1 0-1,0 0 0,0 0 0,0 0 1,0 0-1,0 0 0,0 0 1,0 0-1,0 0 0,0 0 1,0 0-1,0 0 0,0 0 0,0 0 1,0 0-1,0 0 0,0 0 1,1 0-1,-1 0 0,0 0 1,0 0-1,0 0-9,-3-27 803,-5-15-561,0 7-153,2 0-1,1-1 1,2 0 0,2-33-89,2 59-11,0-1 1,1 1 0,0 0 0,0-1-1,1 1 1,1 0 0,0 0 0,3-5 10,-4 9-12,1-1 1,1 1 0,-1 0 0,1 0 0,0 1 0,0-1 0,1 1 0,-1 0 0,1 0 0,0 1-1,1 0 1,5-3 11,-4 3-15,0 1-1,1-1 0,0 1 0,0 1 1,0 0-1,0 0 0,0 1 0,0 0 0,0 0 1,0 1-1,1 0 0,-1 1 16,-2 0-4,1 0 0,-1 0 1,1 1-1,-1-1 0,0 2 0,0-1 0,0 1 0,0 0 1,-1 1-1,1-1 0,-1 1 0,0 1 0,0-1 1,0 1-1,0 0 4,4 7 9,-1-1-1,1 2 1,-2-1 0,0 1 0,0 1 0,-1-1 0,-1 1 0,0 0-1,2 11-8,5 23-56,-2 0 0,0 17 56,-9-55-47,8 45-51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5:10.07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190 244 2585,'7'-81'1888,"-8"65"56,-5 13-783,-6 11 177,11-8-1073,-6 5 65,1 0 1,-1 1-1,1-1 0,0 1 1,0 1-1,0-1 1,1 1-1,0 0 1,0 0-1,-3 7-330,-1 6 244,1 0 0,1 1-1,-4 16-243,-36 161 920,37-156-728,4-7-10,0 1 0,3 0-1,1 0 1,1 0 0,3 21-182,3-5 121,3 0 0,1-1 1,11 29-122,-13-55 15,1 0 0,2-1 0,1 1 0,0-2 0,2 0 0,0 0 0,11 12-15,-16-24 44,1 0 1,0-1-1,1 0 0,0-1 0,0 0 0,1 0 0,0-1 0,0-1 0,1 0 0,0 0 0,1-1 0,-1 0 0,1-2 0,0 1 0,7 0-44,41 4 2929,-4-8-1429</inkml:trace>
  <inkml:trace contextRef="#ctx0" brushRef="#br0" timeOffset="682.483">531 539 5361,'-1'0'135,"1"0"0,0 0 0,-1 0 0,1 1 0,0-1-1,-1 0 1,1 0 0,0 0 0,0 0 0,-1 0 0,1 0 0,0 1 0,0-1-1,-1 0 1,1 0 0,0 0 0,0 1 0,-1-1 0,1 0 0,0 0 0,0 1-1,0-1 1,-1 0 0,1 0 0,0 1 0,0-1 0,0 0 0,0 1 0,0-1-1,0 0 1,0 1 0,0-1-135,0 17 1500,10 24-569,2 1-233,-2 0 0,-2 0-1,3 39-697,-6-8 1086,-4 66-1086,-2-120 203,-1 0-1,-2 0 0,0 0 1,-6 18-203,1-57 1275,-1-13-1195,1 0 1,2 0 0,2-1-1,1 0 1,1 0-1,2 0 1,1 0 0,2 0-1,2 0 1,0 0 0,9-25-81,-9 39-5,2 1 0,1-1 0,0 1 0,1 1 1,1 0-1,1 0 0,0 0 0,2 1 5,-6 9-10,0 0-1,0 1 0,1 0 1,-1 1-1,2-1 1,-1 1-1,1 1 0,-1-1 1,2 1-1,-1 1 1,0 0-1,1 0 0,0 0 1,0 1-1,0 0 0,0 1 1,1 0-1,0 1 11,1 0-5,0 0 1,0 2-1,0-1 0,0 1 0,0 1 0,0 0 0,-1 1 1,1 0-1,-1 0 0,1 1 0,-1 0 0,0 1 1,-1 0-1,1 1 0,-1 0 0,0 0 0,0 1 1,3 4 4,0 0-3,-1 1 0,0 0 0,0 1 0,-1 0 1,-1 0-1,0 1 0,-1 0 0,-1 1 1,0 0-1,-1 0 0,0 1 0,0 3 3,-4-7 4,0 0 1,-1 0-1,0 1 0,-1-1 0,0 0 0,-1 1 1,0-1-1,-1 0 0,0 0 0,-1 0 1,-4 10-5,-4 10 30,-2-1 0,-1 0 1,-13 19-31,19-37 17,-1 0 1,0-1 0,0-1-1,-1 1 1,-1-2 0,0 1-1,0-2 1,-1 1 0,-1-2-1,1 1 1,-1-2 0,-1 0-1,1 0 1,-1-1 0,0-1 0,-1 0-1,1-1 1,-1-1 0,-9 1-18,18-3-15,0 0 1,-1 0-1,1-1 1,0 0-1,-4-1 15,8 1-5,0 0 0,1-1 0,-1 1 1,0 0-1,0-1 0,0 0 0,1 1 0,-1-1 0,0 0 0,1 0 1,-1 0-1,0 0 0,1 0 0,0 0 0,-1-1 0,1 1 0,0 0 1,-2-2 4,-3-13-51</inkml:trace>
  <inkml:trace contextRef="#ctx0" brushRef="#br0" timeOffset="1521.943">1326 493 6129,'0'-12'4951,"2"24"-2195,2 22-2072,30 205 1736,-6 74-2420,-26-292 99,0-13-31,-1-1 1,-1 0 0,1 0-1,-1 1 1,0-1 0,-1 0 0,0 1-1,0-1 1,0 0 0,-1 0-1,0 1-68,2-8 25,-1 1 0,1-1 0,0 0 0,0 1 0,0-1 0,-1 0 0,1 1 0,0-1 0,-1 0 0,1 1 0,0-1 0,-1 0 0,1 0 0,0 1 0,-1-1 0,1 0 0,0 0 0,-1 1 0,1-1 0,-1 0 0,1 0 0,0 0 0,-1 0 0,1 0 0,-1 0 0,1 0 0,-1 0 0,1 0 0,0 0 0,-1 0 0,1 0 0,-1 0 0,1 0 0,-1 0 0,1 0 0,0 0 0,-1-1 0,1 1 0,-1 0 0,1 0 0,0 0 0,-1-1 0,1 1 0,0 0 0,-1-1 0,1 1 0,0 0-1,0-1 1,-1 1 0,1 0 0,0-1 0,-1 1-25,-14-26 637,8 10-555,2 0 0,0 0 1,1-1-1,0 1 1,1-2-83,-8-90 96,9 94-91,-4-65 14,2 0 0,5-16-19,0 70-16,1 1 0,2 0 1,0-1-1,2 1 1,0 1-1,2-1 0,0 1 1,2 1-1,4-8 16,-9 22-12,0 0 1,1 1-1,-1 0 0,2 0 0,-1 0 0,1 1 0,0 0 0,0 0 0,0 1 0,1 0 0,0 0 1,0 0-1,0 1 0,5-1 12,-6 2-9,0 1 1,0 0-1,0 0 1,0 0-1,0 1 1,1 0 0,-1 1-1,0-1 1,1 1-1,-1 1 1,0 0-1,1 0 1,-1 0-1,0 1 1,0-1-1,0 2 1,0-1 0,3 3 8,2 1-8,0 1 1,-1 1-1,0 0 1,0 0-1,-1 1 1,0 1-1,0-1 1,-1 2-1,-1-1 1,1 1-1,-2 1 1,0-1-1,0 1 1,2 6 7,-6-11 0,0 1 0,-1-1 1,1 1-1,-1 0 0,-1-1 1,1 1-1,-2 0 0,1 0 1,-1 0-1,0 0 0,0 0 0,-1 0 1,0 0-1,-1 0 0,0 0 1,0 0-1,0-1 0,-1 1 0,0-1 1,-1 0-1,0 0 0,0 0 1,0 0-1,-1-1 0,-2 3 0,-4 3 8,0 0-1,-1-1 1,-1-1 0,0 0-1,0 0 1,-1-1-1,-4 2-7,-7 2-15,-1-2-1,0 0 1,-23 6 15,47-16-19,-41 9-185,42-9 132,-1-1 1,0 1-1,0-1 1,0 0 0,0 0-1,0 0 1,0 0-1,0 0 1,0 0-1,0 0 1,1-1 0,-1 1-1,0-1 1,0 0-1,0 1 1,0-1-1,1 0 1,-1 0 0,0 0 71,2 1-31,0-1 0,0 1 1,-1 0-1,1-1 0,0 1 1,0 0-1,0-1 0,0 1 0,0 0 1,0 0-1,0-1 0,0 1 1,0 0-1,0-1 0,0 1 1,0 0-1,0-1 0,1 1 1,-1 0-1,0 0 0,0-1 1,0 1-1,0 0 0,0-1 1,1 1-1,-1 0 0,0 0 1,0 0-1,1-1 0,-1 1 1,0 0-1,0 0 0,1 0 1,-1-1 30,16-11-648</inkml:trace>
  <inkml:trace contextRef="#ctx0" brushRef="#br0" timeOffset="2095.313">2014 465 4697,'-5'-14'4260,"5"14"-4175,0 0 0,0 0 0,0 0-1,0 0 1,0 0 0,0 0 0,0 0 0,0 0-1,0 0 1,0 0 0,0 0 0,-1 0-1,1 0 1,0 0 0,0 0 0,0 0 0,0 1-1,0-1 1,0 0 0,0 0 0,0 0 0,0 0-1,0 0 1,0 0 0,0 0 0,0 0 0,0 0-1,0 0 1,0 0 0,0 0 0,0 0 0,0 0-1,0 0 1,0 0 0,0 0-85,4 27 2711,0-6-2729,3 35 1019,-2 0 0,-2 37-1001,-21 373 2683,18-455-2632,-1 0 0,2-1 1,-1 1-1,1 0 0,3 10-51,-4-18 21,1-1 0,0 1 0,0 0 0,0-1 0,0 1 0,0 0 0,1-1 0,-1 0 0,1 1 0,-1-1 0,1 0 0,0 0 0,0 0 0,0 0 0,0 0 0,0 0 0,1 0 0,-1-1 0,1 1 0,-1-1 0,1 0 0,-1 1 0,1-1 0,0-1 0,0 1-21,4 1 73,1-1-1,0-1 1,0 1-1,0-1 0,-1-1 1,1 0-1,0 0 1,3-1-73,64-18 264,-65 17-242,73-24 85,-36 11-151,0 1 0,2 3-1,9 0 45,-13 9 753,-1 8-457</inkml:trace>
  <inkml:trace contextRef="#ctx0" brushRef="#br0" timeOffset="2657.95">2831 369 5577,'-6'-1'2170,"6"1"-2034,-1 0 0,0 0 0,1 0 0,-1 0 0,1 0 0,-1 0 1,1 0-1,-1 0 0,1 0 0,-1 0 0,1 0 0,-1 0 0,1 0 0,-1 1 1,1-1-1,-1 0 0,1 0 0,-1 0 0,1 1 0,-1-1 0,1 0 0,-1 1 1,1-1-1,-1 0 0,1 1 0,0-1 0,-1 1 0,1-1 0,0 1 0,-1-1 1,1 0-1,0 1 0,0-1 0,0 1 0,-1-1 0,1 1 0,0 0 0,0-1 1,0 1-1,0-1 0,0 1 0,0-1 0,0 1 0,0-1 0,0 1-136,-2 17 268,0-1-1,1 0 1,1 1-1,1-1 1,2 12-268,18 96 1204,-11-73-165,3 48-1039,-12-28 473,-6 50-473,1-50 438,4 41-438,0-111 22,0 0 0,0 0 0,0 0 0,0 0 1,1-1-1,-1 1 0,0 0 0,1 0 0,0 0 0,-1-1 0,1 1 0,0 0 1,0-1-1,0 1 0,0 0 0,0-1 0,0 0 0,0 1 0,1-1 0,-1 0 1,0 1-1,1-1 0,-1 0 0,1 0 0,0 0 0,-1 0 0,1 0 0,0-1 1,-1 1-1,1 0 0,0-1 0,0 1 0,0-1 0,-1 0 0,1 0 0,2 0-22,6 0 56,-1 0-1,1-1 1,0-1-1,0 0 1,0 0-1,4-2-55,0 0 27,15-3-25,0-2 0,-1 0 0,0-2 0,5-4-2,2-3-348,57-28-1029,-26 23-3191,-25 13 2583</inkml:trace>
  <inkml:trace contextRef="#ctx0" brushRef="#br0" timeOffset="3123.817">3460 16 6497,'-6'-4'1480,"-2"-3"349,8 7-1741,0 0-1,0-1 1,0 1 0,0 0-1,0 0 1,0 0 0,0 0 0,0 0-1,0-1 1,0 1 0,0 0-1,0 0 1,0 0 0,0 0-1,1 0 1,-1 0 0,0-1 0,0 1-1,0 0 1,0 0 0,0 0-1,0 0 1,0 0 0,0 0-1,0 0 1,1-1 0,-1 1 0,0 0-1,0 0 1,0 0 0,0 0-1,0 0 1,0 0 0,1 0-1,-1 0 1,0 0 0,0 0-1,0 0 1,0 0 0,0 0 0,1 0-1,-1 0 1,0 0 0,0 0-1,0 0 1,0 0 0,0 0-1,1 0 1,-1 0 0,0 0 0,0 0-1,0 0 1,0 0 0,0 0-1,0 0 1,1 1 0,-1-1-1,0 0 1,0 0 0,0 0 0,0 0-1,0 0-87,2 0 44,0 1 0,0-1-1,0 1 1,1-1 0,-1 1-1,0 0 1,-1 0 0,1 0-1,0 0 1,0 0 0,0 0-1,1 1-43,37 28 804,36 33-804,-53-41 115,0 0-1,-2 1 1,0 1-1,2 8-114,6 14 64,-3 1-1,-2 1 1,-2 1 0,-2 1 0,7 28-64,-17-41 39,-2 1 1,-1 0 0,-1 0-1,-3 0 1,-1 1 0,-1 0-1,-3-1 1,-2 12-40,-5 28 128,-6 20-128,8-66 44,-1-1 1,-1 0-1,-2-1 1,-8 17-45,4-13 65,9-19-2,-1-1-1,0 1 1,-4 5-63,5-12-145,9-4 62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5:14.17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30 111 5681,'-21'-69'2781,"14"48"840,6 19-2048,2 5-253,6 19-1,10 10-971,2 0 0,9 11-348,20 33 241,1 4 21,58 71-262,-105-149 28,-1 0-1,1 0 0,-1 0 0,1 0 0,0 0 0,-1 0 1,1 0-1,0-1 0,0 1 0,0-1 0,1 1 0,-1-1 1,0 0-1,0 0 0,1 0 0,-1 0 0,2 0-27,-2-1 73,0 0 1,-1-1-1,1 1 0,0-1 0,0 0 0,0 0 0,-1 1 1,1-1-1,0 0 0,-1 0 0,1-1 0,-1 1 0,1 0 0,-1 0 1,1-1-1,-1 1 0,0-1 0,0 1 0,0-1 0,0 0 1,0 1-1,0-1 0,0-1-73,14-22 289,-1-1 0,-2-1 0,9-26-289,22-87 159,-3 7-56,-36 123-76,-3 6-49,0 0-1,0 0 1,0 0-1,1 0 1,0 1-1,0-1 1,0 1 0,0-1-1,1 1 1,-1 0-1,1-1 23,3 4-158,-3 11-68</inkml:trace>
  <inkml:trace contextRef="#ctx0" brushRef="#br0" timeOffset="1485.819">876 395 2024,'-5'11'1003,"-2"4"-1085,4-13 3315,-2-2 3390,4 1-6619,0 0 0,1 0 0,-1 0-1,1 0 1,-1 0 0,1 0 0,0 0-1,-1 0 1,1 0 0,0 0 0,0 0-1,-1 0 1,1 0 0,0 1-4,0 0 3,-2 6-2,1 1-1,-1 0 1,2-1 0,-1 1-1,1 5 0,0-14 0,0 1 8,0 0 0,0 0 0,0 0 0,0 0 0,0 1 0,0-1 0,0 0 0,0 0 0,1 0 0,-1 0 0,0 0 0,1 0 0,-1 0 0,0 0 0,1 0 0,0 0 0,-1 0 0,1 0 0,-1 0 0,1 0 0,0 0 0,0 0 0,0 0 0,-1-1 0,1 1 0,0 0 0,0-1 0,0 1 0,0 0 0,0-1 0,0 0 0,0 1 0,0-1 0,1 1 0,-1-1 0,0 0 0,0 0 0,0 0 0,0 0 0,0 0 0,1 0 0,-1 0 0,0 0 1,0 0-1,0 0 0,0-1 0,0 1 0,0 0 0,0-1 0,0 1 0,0-1 0,0 1 0,1-1-8,2-1 73,0 0 0,0 0 0,-1 0 0,1 0 0,0-1 0,-1 1 0,0-1 0,0 0 1,1 0-1,-2 0 0,1 0 0,0-1 0,0-1-73,-2 5 28,-1-1-1,1 0 1,-1 0-1,1 0 1,-1 0-1,0 1 1,1-1-1,-1 0 1,0 0-1,0 0 1,1 0-1,-1 0 1,0 0-1,0 0 1,0 0 0,0 0-1,0 1 1,0-1-1,-1 0 1,1 0-1,0 0 1,0 0-1,-1 0 1,1 0-1,0 0 1,-1 1-1,1-1 1,-1 0-1,1 0 1,-1 1-1,0-1 1,1 0 0,-1 0-1,0 1 1,1-1-1,-1 1 1,0-1-1,0 1 1,1-1-1,-1 1 1,0-1-1,0 1 1,0 0-1,0 0 1,0-1-1,0 1 1,0 0-28,-3-1 41,1 1 0,-1 0 0,1 0 0,-1 0-1,1 0 1,-1 1 0,1-1 0,0 1 0,-1 0 0,1 0 0,0 0 0,-1 0 0,1 1-41,-3 1 13,0 0 1,0 1 0,1-1-1,0 1 1,0 0 0,0 1-1,0-1 1,0 1-1,0 2-13,2 7-12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5:16.75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18 247 4449,'-6'-21'983,"-5"-27"2918,15 82 515,-1 10-2956,3 35-1235,28 144 671,-11-82-554,-5 2-342,-17-126 7,0 5-124,2 0 0,3 14 117,-3-32-582,3-8 226</inkml:trace>
  <inkml:trace contextRef="#ctx0" brushRef="#br0" timeOffset="632.247">11 284 7466,'-2'-5'484,"1"-1"0,-1 0 1,1 0-1,0 0 0,0 0 1,1 0-1,-1 0 0,1 0 1,1 0-1,-1 1 0,1-1 0,1-4-484,0 2 239,1 0-1,0 0 0,0 0 0,1 0 1,0 1-1,0 0 0,0-1 1,4-2-239,1-1 56,0 0 1,1 1 0,0 1 0,0 0 0,1 0 0,0 1 0,1 0 0,0 1 0,0 1 0,11-5-57,-6 4 16,0 2 0,1-1-1,0 2 1,0 0 0,0 2 0,0 0 0,0 0 0,1 2 0,-1 0 0,11 3-16,-21-3-1,-1 1 0,0 1 0,1 0 0,-1 0 0,0 0 0,0 1 0,-1 0 0,1 0 0,0 0 0,-1 1 0,0 0 0,0 1 0,0-1 0,0 1 1,-1 0-1,0 0 0,0 1 0,0 0 0,-1 0 0,0 0 0,0 0 0,0 1 0,-1-1 0,0 1 0,0 0 0,-1 0 0,1 2 1,1 7 9,-2 0 0,0 1 0,0-1 0,-2 0 0,0 1 0,-1-1 0,0 0 0,-1 0 0,-1 1 1,-1-2-1,-1 6-9,0-4 20,-1-1 0,-1 0 0,0 0 0,0 0 1,-2-1-1,0-1 0,-1 1 0,0-1 0,-1-1 0,-7 7-20,11-14 18,0 1 0,0-2 0,-1 1 1,0-1-1,0-1 0,0 1 0,0-1 0,-1-1 0,0 1 0,-4 0-18,8-3 34,-1 0 1,1 0-1,0 0 1,0 0-1,-1-1 1,1 0-1,0 0 1,-1 0-1,1-1 1,0 0-1,0 0 1,0 0-1,-1-1 1,1 0-1,1 0 1,-1 0-1,0 0 1,-4-3-35,8 4 9,1 1 1,-1 0-1,0-1 0,1 1 1,-1-1-1,0 1 0,1-1 1,-1 1-1,1-1 0,-1 0 1,1 1-1,-1-1 0,1 1 1,0-1-1,-1 0 0,1 0 0,0 1 1,-1-1-1,1 0 0,0 0 1,0 0-10,0 0 0,0 1 1,0-1 0,0 1-1,1-1 1,-1 1 0,0-1-1,0 1 1,1 0 0,-1-1-1,1 1 1,-1-1 0,0 1-1,1-1 1,-1 1 0,1 0-1,-1-1 1,1 1 0,-1 0-1,1 0 1,-1-1 0,1 1-1,0 0 0,36-9-99,-36 9 101,33-3-15,-1 1-1,1 2 0,-1 1 0,1 1 0,-1 2 1,5 3 13,-29-5-2,0 0 1,-1 0 0,1 1-1,-1 0 1,0 0 0,1 1-1,-1 0 1,-1 1 0,1 0-1,-1 0 1,4 4 1,-7-5-2,0 0 0,-1-1 0,1 1 0,-1 0 0,0 1 0,-1-1 0,1 1 0,-1-1 0,0 1 0,0 0 0,0 0 0,0 0 0,-1 0 0,0 0 0,0 0 0,-1 0 0,1 0 0,-1 0 0,0 0 0,-1 4 2,-1 9 6,-1-1-1,-1 0 1,-1 0-1,0 0 1,-1 0-1,-1-1 1,-1 0-1,0 0 1,-4 4-6,-3 4 141,-2-1 0,0-1 0,-1-1 0,-1 0 0,-12 9-141,25-25 39,-1 0 0,1 0-1,-1-1 1,0 0 0,0 0 0,0-1 0,-1 0 0,1 0 0,-1-1 0,0 0 0,1 0-1,-1-1 1,0 0 0,0 0 0,0-1 0,0 0 0,0-1 0,0 1 0,0-1 0,0-1-1,0 0 1,1 0 0,-1 0 0,1-1 0,-1 0 0,1-1 0,0 1 0,0-1 0,1-1-1,-1 1 1,-1-3-39,-10-13-336,14 0 127</inkml:trace>
  <inkml:trace contextRef="#ctx0" brushRef="#br0" timeOffset="1468.219">1182 630 2385,'32'-76'1839,"-32"75"-1734,1 1 0,-1-1-1,0 1 1,1-1 0,-1 1 0,0-1 0,1 0 0,-1 1 0,0-1 0,0 1 0,0-1 0,0 0 0,0 1 0,1-1 0,-1 0 0,0 1 0,0-1 0,0 0 0,-1 1 0,1-1 0,0 0 0,0 1 0,0-1 0,0 0 0,-1 1 0,1-1 0,0 1 0,-1-1 0,1 1 0,0-1 0,-1 0 0,1 1 0,-1-1 0,1 1 0,-1 0 0,1-1-105,-15 1 1270,14 0-962,-7 1 4,0-1 1,1 2-1,-1-1 1,0 1-1,0 0 0,1 0 1,-1 1-1,1 0 1,0 1-1,0 0 1,0 0-1,0 0 1,0 1-1,1-1 1,0 2-1,0-1 1,1 1-1,-4 4-312,0 1 21,1 0 1,0 0-1,1 0 0,0 1 0,1 0 1,1 0-1,0 1 0,0 0 1,1 0-1,-2 12-21,5-13-2,0 0 1,0-1-1,2 1 1,-1 0-1,1 0 0,1 0 1,0-1-1,1 1 1,2 4 1,8 26 10,19 36-10,-31-75 1,0 1 15,1 0-1,-1 0 1,1-1-1,0 1 0,0-1 1,0 1-1,1-1 1,-1 0-1,1 0 0,0 0 1,0 0-1,0 0 1,0 0-1,1-1 0,-1 0 1,0 0-1,1 0 1,0 0-1,-1 0 1,1-1-1,0 1 0,0-1 1,0 0-1,0 0 1,0-1-1,0 1 0,0-1 1,1 0-1,-1 0 1,0 0-1,0-1 0,0 1 1,0-1-1,0 0 1,0 0-1,2-1-15,3-1 33,-1 0 0,1-1 0,-1 0-1,1 0 1,-1-1 0,-1 0 0,1 0 0,-1-1-1,0 0 1,0 0 0,0-1 0,-1 0 0,1-1-33,0-2 59,0 0-1,0-1 1,-1 0 0,-1 0 0,0 0-1,0 0 1,-1-1 0,0 0 0,0-8-59,-1 7 54,-1 1 0,0-1 0,-1 0 0,-1 1 1,0-1-1,-1 0 0,0 0 0,-1 1 1,0-1-1,-1 1 0,-1 0 0,1-1 1,-2 1-1,0 1 0,0-1 0,-2 1 0,1 0 1,-1 0-1,-6-7-54,7 13-12,1-1 1,-1 1-1,0 0 1,0 0-1,-1 1 1,1 0-1,-1 0 1,0 0-1,0 1 1,0 0-1,-1 0 0,1 1 1,-1 0-1,1 1 1,-1-1-1,0 1 1,-7 0 11,1 4-543,13-3 526,1 0-1,0 0 1,0 0 0,-1 0 0,1 0 0,0 0-1,0 0 1,0 0 0,-1 0 0,1 0-1,0 1 1,0-1 0,0 0 0,-1 0 0,1 0-1,0 0 1,0 0 0,0 1 0,0-1 0,0 0-1,-1 0 1,1 0 0,0 1 0,0-1 0,0 0-1,0 0 1,0 0 0,0 1 0,0-1-1,0 0 1,0 0 0,0 0 0,0 1 0,0-1-1,0 0 1,0 0 0,0 1 0,0-1 0,0 0-1,0 0 1,0 0 0,0 1 0,0-1 0,0 0 17,14 11-441</inkml:trace>
  <inkml:trace contextRef="#ctx0" brushRef="#br0" timeOffset="2087.435">1787 150 2993,'-2'-23'5634,"1"28"-860,1 13-4443,1 16 56,4 142 850,-1-133-1048,1 0 0,3 0 0,2 6-189,20 77 269,-6 2 0,3 75-269,-25-184-5,-2-8-110,1 0 0,1 0 1,0 0-1,0 0 0,1 0 0,1 1 115,-1-9-1069,1-4 382</inkml:trace>
  <inkml:trace contextRef="#ctx0" brushRef="#br0" timeOffset="2499.276">2205 147 4385,'1'-6'1090,"0"0"0,0 0 0,-1 0 0,0 0 1,0 0-1,-1-1 0,0 0-1090,17 109 2727,-2-10-2644,78 352 901,-83-391-845,-3 0 0,-2 0 0,-2 49-139,-5-76-387,2 3-1621,3-23 1323</inkml:trace>
  <inkml:trace contextRef="#ctx0" brushRef="#br0" timeOffset="2965.896">1598 548 4209,'-30'-14'2626,"30"14"-2570,0 0 0,0 0 0,0 0 0,0-1 0,1 1 0,-1 0 0,0 0 0,0 0 0,0 0 0,0 0 0,0 0 1,0 0-1,0 0 0,0 0 0,0 0 0,0 0 0,0 0 0,0 0 0,0 0 0,1-1 0,-1 1 0,0 0 0,0 0 0,0 0 0,0 0 0,0 0 0,0 0 0,0 0 1,0 0-1,0-1 0,0 1 0,0 0 0,0 0 0,0 0 0,0 0 0,0 0 0,0 0 0,0 0 0,0 0 0,0 0 0,-1-1 0,1 1 0,0 0 0,0 0 1,0 0-1,0 0 0,0 0 0,0 0 0,0 0 0,0 0 0,0 0 0,0 0 0,0 0 0,0 0 0,0 0 0,-1-1 0,1 1 0,0 0 0,0 0 0,0 0 1,0 0-1,0 0 0,0 0 0,0 0-56,12-1 3773,127 3-1109,83-12-2664,24 0 242,131-7-326,-342 15-42</inkml:trace>
  <inkml:trace contextRef="#ctx0" brushRef="#br0" timeOffset="3808.74">3029 595 2825,'33'-35'1856,"-32"35"-1803,-1 0 0,0-1-1,0 1 1,0 0 0,0 0 0,1-1 0,-1 1 0,0 0-1,0 0 1,0-1 0,0 1 0,0 0 0,0-1-1,0 1 1,0 0 0,0 0 0,0-1 0,0 1-1,0 0 1,0-1 0,0 1 0,0 0 0,0 0 0,0-1-1,0 1 1,0 0 0,-1-1 0,1 1 0,0 0-1,0 0 1,0-1 0,0 1 0,-1 0 0,1 0-1,0 0 1,0-1 0,0 1 0,-1 0 0,1 0 0,0 0-1,0-1 1,-1 1 0,1 0 0,0 0 0,0 0-1,-1 0 1,1 0 0,0 0 0,-1 0 0,1 0 0,0 0-1,-1 0 1,1 0 0,0 0 0,0 0 0,-1 0-1,1 0 1,0 0-53,-18-1 1887,8 4-1411,0 1 0,1-1 0,0 1 0,0 1-1,0 0 1,0 0 0,1 1 0,0 0 0,-3 2-476,5-2 54,0-1 1,1 1-1,-1 0 1,1 1-1,0-1 1,1 1-1,-1 0 1,1 0-1,1 1 1,-1-1-1,1 1 1,1 0-1,-1 0 1,1 0-1,1 0 1,0 0-1,0 0 1,0 0-1,1 2-54,0 19 6,1-1 0,1 0 0,2-1 0,1 1 0,1 0-6,-5-20 4,1 0 0,0 0 0,0-1-1,1 1 1,0-1 0,1 0 0,-1 0 0,1 0-1,1 0 1,2 3-4,-4-7 7,0 0 0,0-1 0,0 1 0,0-1 0,1 1 0,-1-1 0,1 0 0,0 0 0,0-1 0,0 1 0,-1-1 0,2 0 0,-1 0 0,0 0 0,0 0 0,0-1 0,0 1 0,0-1 0,0 0 0,4-1-7,5 0 28,0-1 0,0 0 0,-1-1 0,1 0 0,-1-1 0,0 0 0,0-1 0,0 0 1,0-1-1,-1 0 0,0-1 0,-1-1 0,1 1 0,0-2-28,-4 2 70,0 0-1,0 0 0,0-1 1,-1 0-1,0 0 1,-1 0-1,0-1 0,0 1 1,-1-1-1,0-1 1,0 1-1,-1 0 1,0-1-1,-1 0 0,0 1 1,-1-1-1,0 0 1,0-7-70,-1 6 69,-1 0 1,0 1 0,-1-1-1,0 1 1,0-1 0,-1 1-1,0 0 1,-1 0 0,0 0-1,-1 1 1,0-1-1,-1 1 1,1 0 0,-4-2-70,5 5-31,-1 1-1,0-1 1,-1 1 0,1 0 0,-1 1-1,0-1 1,0 1 0,-1 0 0,1 1 0,-1-1-1,0 1 1,0 1 0,0-1 0,0 1-1,0 0 1,-1 1 0,1 0 0,0 0 0,-1 1-1,-4 0 32,-14 5-234</inkml:trace>
  <inkml:trace contextRef="#ctx0" brushRef="#br0" timeOffset="4978.505">3587 663 6073,'-2'-109'3789,"-1"128"-1906,2-17-1762,1 1 0,-1-1 0,1 1 0,-1 0 0,1-1 0,0 1 1,0-1-1,0 1 0,0 1-121,3 6 189,0-1-1,0 0 1,0 0 0,1 0 0,1 0 0,0 1-189,18 41 348,-12-11-130,-2 2 0,-2-1 0,-2 1 1,-1 15-219,-3-47 50,-1-81 2146,2 1-2221,-2 44 61,0 0-1,2 0 0,4-19-35,-5 37-6,1 0 0,0 0-1,0 0 1,1 0-1,0 1 1,1-1-1,-1 1 1,1 0 0,1 0-1,-1 0 1,1 1-1,1-1 1,-1 1-1,1 0 7,-4 4-10,0 0 0,1 0 0,-1 1 0,1-1 0,-1 1 0,1-1 0,-1 1 0,1 0 0,0 0 0,0 0 0,0 0 0,-1 1 0,1-1 0,0 1-1,0-1 1,0 1 0,0 0 0,0 0 0,0 1 10,2 0-18,0 0 1,0 0-1,0 1 0,0-1 0,-1 1 0,1 1 1,-1-1-1,1 1 0,-1-1 0,3 4 18,7 5-28,-1 1 0,-1 1 0,0 0 0,-1 1 0,9 13 28,-8-9 4,-2 2 0,0-1 0,-1 1 1,-1 1-1,-1 0 0,-1 0 0,0 0 0,-2 0 0,1 19-4,-1-26 68,-1-22 107,2-23 81,-1-54 216,-3 42-68,4-20-404,-4 58-4,0 1-1,0-1 1,1 0-1,-1 1 1,1-1 0,0 1-1,0-1 1,1 1-1,0 0 1,-1 0-1,1 0 1,0 0-1,1 1 1,-1-1-1,1 1 1,-1 0-1,1 0 1,0 0 0,0 0-1,1 1 1,-1-1-1,0 1 1,1 0-1,-1 1 1,1-1-1,0 1 1,0 0-1,1 0 5,4-1-16,0 0 0,0 1 0,0 1 0,0 0 0,0 0 0,0 1 0,0 0 0,0 0 0,0 1 0,0 1 0,0 0 0,-1 0 0,5 3 16,-8-3-7,0-1 1,-1 2-1,1-1 1,-1 1-1,0 0 1,0 0-1,0 0 1,-1 1 0,1-1-1,-1 1 1,0 0-1,-1 0 1,1 1-1,-1-1 1,0 1-1,0 0 1,-1 0-1,0 0 1,0 0-1,1 5 7,0 9 63,-1 1 0,0-1 0,-2 1-1,0 0 1,-3 14-63,0 48 2391,8-52-1173</inkml:trace>
  <inkml:trace contextRef="#ctx0" brushRef="#br0" timeOffset="5490.525">4752 660 6209,'-53'-58'3185,"53"58"-1209,3 0-327,-1 2-449,-2-2-264,0 0-32,25 3-183,45 4-305,-34-4-88,7-3-168,5-3-40,-2-3 144,-3-1-104,-5 0 3569,-3 3-2721</inkml:trace>
  <inkml:trace contextRef="#ctx0" brushRef="#br0" timeOffset="6904.348">5719 128 3481,'-4'-82'2052,"2"70"4001,0 19-4868,-2 24-1232,-41 376 3021,43-380-2904,1 1 0,1-1 0,1 1 0,1 0 0,2-1 0,0 0 1,2 0-1,1 0 0,2-1 0,0 0 0,2 1-70,-9-23 20,1 1 0,-1 0 1,1-1-1,1 1 0,-1-1 0,0 0 0,1 0 1,0 0-1,0-1 0,0 1 0,1-1 1,-1 0-1,1 0 0,-1 0 0,1-1 1,0 0-1,0 0 0,0 0 0,3 0-20,-1 0 17,0-1 0,0 0 0,0-1 0,1 1 0,-1-2 0,0 1 0,0-1 0,0 0 0,0 0 1,0-1-1,0 1 0,0-2 0,0 1 0,3-2-17,-1-1 24,1-1-1,-1 0 1,0 0 0,0 0 0,-1-1 0,0-1 0,0 1-1,-1-1 1,0-1 0,0 1 0,-1-1 0,2-4-24,11-20 165,-1-1 1,11-33-166,-27 63 8,12-33 54,-2 0 0,-1-1 0,-3 0 0,0 0 0,0-29-62,-2-9 39,-4 0 0,-5-34-39,3 106 0,-4-48-27,3 48 25,1 0 0,-1 1 0,0-1 0,0 1-1,0-1 1,-1 1 0,1-1 0,-1 1 0,0 0-1,0 0 1,0 0 0,0-1 2,1 5 0,0-1-1,1 1 1,-1 0 0,0-1-1,1 1 1,-1 0 0,1 0-1,-1-1 1,1 1 0,0 0-1,-1 0 1,1 0 0,0-1-1,-1 1 1,1 0 0,0 1 0,-7 35-24,1 0 0,2 0 1,2 1-1,1-1 0,4 27 24,-2-41-3,0 21 25,3-1 1,2 0-1,1 0 0,3 0 1,2 5-23,-5-26-63,1 0 1,1 0 0,1-1-1,0 0 1,2 0-1,0-1 1,1-1 0,2 0-1,0-1 1,5 5 62,-15-18-272,1 0 0,0 0 1,0 0-1,1 0 0,-1-1 0,1 0 272,1-1-202,0 0 0,0-1 0,-1 1-1,2-1 1,-1-1 202</inkml:trace>
  <inkml:trace contextRef="#ctx0" brushRef="#br0" timeOffset="7636.158">6663 600 6329,'-3'-6'3311,"1"16"955,24 161-2722,-12-106-1345,-2-1-1,-3 1 1,-3 1-199,-3-43 113,0-14 78,1 0 1,0 1-1,0-1 0,1 0 1,0 1-192,-7-31 2860,-7-27-2837,-5-51 278,-2-48-301,17 116 6,1-1-1,2 1 0,1 0 0,2-1 0,1 1 0,1 0 0,3-4-5,-6 26-9,1 1-1,0-1 0,1 1 1,-1 0-1,1 0 1,1 1-1,0-1 0,0 1 1,0 0-1,1 0 0,0 1 1,0 0-1,1 0 1,-1 0-1,2 1 0,-1 0 1,0 0-1,1 1 0,0 0 1,0 0-1,0 1 1,0 0-1,1 0 0,-1 1 1,1 0-1,0 0 0,-1 1 1,1 1-1,0-1 1,0 1-1,0 1 0,8 1 10,-10-1-7,1 0 1,-1 1-1,0 0 0,1 0 0,-1 1 0,0 0 1,0 0-1,-1 1 0,1 0 0,-1 0 0,0 1 1,0-1-1,0 1 0,0 1 0,-1-1 0,0 1 1,4 5 6,-6-5-4,1-1 1,-1 1 0,-1 0 0,1 0-1,-1 0 1,0 0 0,0 0 0,-1 1-1,0-1 1,0 0 0,-1 1 0,1-1-1,-1 1 1,-1-1 0,1 1 0,-1-1-1,0 0 1,-1 1 0,1-1 0,-1 0-1,0 0 4,-6 12 5,0-1 0,-1 0 1,0 0-1,-1-1 0,-1 0 0,-1-1 0,0 0 0,-1-1 0,-1 0 1,0-1-1,0-1 0,-1 0 0,-9 4-5,20-13 2,-1-1-1,0 0 1,1 0 0,-1 0 0,0-1-1,0 1 1,-1-1 0,-1 0-2,6-1 5,-1 0 0,1 0-1,-1 0 1,1 0 0,-1 0 0,1 0 0,-1 0-1,1 0 1,-1-1 0,1 1 0,-1 0 0,1-1-1,-1 0 1,1 1 0,0-1 0,-1 0 0,1 1-1,0-1 1,0 0 0,-1 0 0,1 0 0,0 0-1,0-1 1,0 1 0,0 0 0,0 0 0,1 0-1,-1-1 1,0 1-5,1 0 127,-1 0 0,1 0 0,0 0 0,-1-1 0,1 1-1,0 0 1,0 0 0,0 0 0,0 0 0,0 0 0,0 0 0,0 0-1,0-1 1,1 1 0,-1 0 0,0 0 0,1 0-127,13-26 1064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5:29.01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71 159 7314,'-1'-1'168,"0"1"1,0-1 0,0 1 0,0-1 0,0 1 0,0-1 0,0 1 0,0 0 0,0-1 0,0 1-1,0 0 1,0 0 0,0 0 0,-1 0 0,1 0 0,0 0 0,0 0 0,0 0 0,0 0 0,0 0-1,0 1 1,0-1 0,0 0 0,0 1 0,0-1 0,0 1 0,0-1 0,0 1-169,-1 1 144,-1 0 0,1 0 0,1 0 0,-1 1 0,0-1 0,1 0 1,-1 1-1,1-1 0,0 1 0,-1 0 0,1 1-144,-4 10 191,1 1 0,1 0 1,0 0-1,1 0-191,1-14 71,0 14 121,0-1-1,1 1 1,0 0-1,1-1 0,1 1 1,0-1-1,4 12-191,6 18 685,16 35-685,-12-39 181,-3 0 1,0 9-182,-7-20 79,-1 0 0,-2 0 0,-1 0 0,-1 0 0,-2 0 0,-4 27-79,2-39 13,3-17-19,0 0 0,0 0-1,0 0 1,0 0 0,0 0-1,0 0 1,0 0 0,0 0-1,0 0 1,0 0 0,0 0 0,0-1-1,-1 1 1,1 0 0,0 0-1,0 0 1,0 0 0,0 0-1,0 0 1,0 0 0,0 0-1,0 0 1,0 0 0,0 0-1,0 0 1,0 0 0,0 0 0,0 0-1,0 0 1,0-1 0,0 1-1,0 0 1,0 0 0,-1 0-1,1 0 1,0 0 0,0 0-1,0 0 1,0 0 0,0 0 0,0 0-1,0 0 1,0 0 0,0 0-1,0 0 1,0 0 0,0 0-1,-1 0 1,1 0 0,0 0-1,0 0 1,0 0 0,0 1-1,0-1 1,0 0 0,0 0 0,0 0-1,0 0 1,0 0 0,0 0-1,0 0 1,0 0 0,0 0-1,0 0 7,-4-29-1206,-1-42-754,1-4 1039,-4 1 0,-6-13 921,14 84-17,-11-47 810,2-2 0,3 1-1,-1-51-792,7 88 158,1-1 0,0 0 0,1 1 0,0 0 0,1-1-1,1 1 1,0 0 0,1 0 0,1 1 0,0 0 0,0 0 0,2 0 0,-1 1 0,2-1-1,-1 2 1,7-7-158,-8 12 6,0 0 1,1 0-1,0 1 0,0 0 0,0 0 0,0 1 1,1 0-1,-1 0 0,1 1 0,0 0 0,0 1 1,1 0-1,-1 0 0,6 0-6,-9 2-4,0 0 0,0 0 1,-1 0-1,1 1 0,0-1 0,0 1 0,-1 1 1,1-1-1,-1 1 0,1 0 0,1 1 4,-3-1-4,-1 0 1,1 0-1,-1 1 0,0-1 0,0 1 0,0 0 0,0 0 0,0 0 0,0 0 0,-1 0 0,0 1 1,1-1-1,-1 1 0,0 0 0,-1-1 0,2 4 4,1 6-5,0 1-1,-1 0 1,-1 1-1,0-1 1,-1 0 0,0 1-1,-1-1 1,-1 4 5,-1 10-2,-2 1 1,-1 0-1,-5 16 2,4-25 6,-2 1 0,1-2 0,-2 1 0,-1-1 0,0 0-1,-6 6-5,-7 7 43,-2 0-1,-25 26-42,49-57 3,-8 8 16,0 0 1,0 0-1,-6 3-19,14-11 15,-1 0-1,1 0 0,-1 0 0,1 1 1,-1-1-1,0-1 0,1 1 0,-1 0 1,0 0-1,1-1 0,-1 1 0,0-1 1,0 1-1,0-1 0,0 0 0,0 0 1,1 1-1,-1-1 0,0-1 0,0 1 1,0 0-1,0 0 0,0-1 1,1 1-1,-1-1 0,-1 0-14,2 0 14,-1-1 0,1 1 0,0-1 0,0 0-1,0 1 1,0-1 0,0 0 0,0 1 0,0-1 0,1 0 0,-1 0-1,1 0 1,-1 0 0,1 0 0,0 1 0,-1-1 0,1 0 0,0 0 0,1 0-1,-1 0 1,0 0 0,0 0 0,1 0-14,-1-2-5,1 1 0,-1-1 0,1 0 0,0 1 0,1-1 0,-1 1 0,0 0 0,1-1 0,0 1 0,0 0 0,1-3 5,0 4-10,-1 1 1,1-1-1,-1 0 0,1 1 0,-1-1 0,1 1 1,0 0-1,0-1 0,0 1 0,0 1 1,0-1-1,0 0 0,0 1 0,0 0 0,0-1 1,0 1-1,0 0 0,0 1 0,0-1 1,2 1 9,7 1-21,0 1 1,-1 0-1,1 0 1,7 5 20,-5-3-1,-1 2 1,0 0 0,0 0-1,-1 2 1,1-1 0,-2 1-1,1 1 1,-2 0 0,1 1-1,-1 0 1,-1 1-1,0-1 1,0 2 0,-2-1-1,3 6 1,-1-2 35,-3-3-80,1-1 0,0-1 0,1 1 0,0-1 0,0 0 0,1-1 0,3 2 45,20 9-126</inkml:trace>
  <inkml:trace contextRef="#ctx0" brushRef="#br0" timeOffset="631.353">731 605 3489,'-13'-37'1923,"13"37"-1857,0 0-1,0-1 1,0 1 0,0 0-1,0 0 1,0 0 0,0 0-1,0-1 1,0 1 0,1 0-1,-1 0 1,0 0 0,0 0-1,0-1 1,0 1 0,1 0 0,-1 0-1,0 0 1,0 0 0,0 0-1,0 0 1,1 0 0,-1 0-1,0 0 1,0 0 0,0 0-1,1 0 1,-1 0 0,0 0-1,0 0 1,0 0 0,1 0-1,-1 0 1,0 0 0,0 0 0,0 0-1,1 0 1,-1 0 0,0 0-1,0 0 1,0 0 0,0 0-1,1 0 1,-1 0 0,0 1-1,0-1 1,0 0 0,0 0-1,0 0 1,1 0 0,-1 1-66,18 6 1383,-9-3-506,12 1-169,0-1 0,1-1 0,0-1 0,-1 0 0,1-2 0,10-1-708,-23 0 95,-1 0 0,0 0 0,0 0 0,1-1-1,-1 0 1,0-1 0,-1 0 0,1 0 0,0-1 0,-1 0 0,0 0 0,0-1 0,6-4-95,-11 7 35,1-1 0,-1 1 0,1 0 0,-1-1-1,0 0 1,0 1 0,0-1 0,-1 0 0,1 0 0,0 0 0,-1 0 0,0-1 0,0 1 0,0 0 0,0 0 0,-1-1 0,1 1 0,-1-1 0,0 1 0,1 0 0,-2-1 0,1 1 0,0 0 0,-1-1 0,1 1 0,-1 0 0,0-1 0,0 1 0,-1 0 0,1 0 0,-1 0 0,1 0 0,-1 0 0,-1-1-35,2 1 14,-1 1 0,0 0 0,0 0 0,0-1 0,0 1 0,0 0 0,0 1 0,0-1 0,0 0 0,-1 1 0,1-1 1,-1 1-1,1-1 0,-1 1 0,0 0 0,-2 0-14,0 0 5,0 0 0,0 0 0,0 1 0,0 0 0,0 0 0,0 0 0,0 1 0,0-1 0,-3 2-5,-3 1-2,-1 0 0,0 1 0,1 1 0,0 0 0,0 1 0,0 0 0,-7 5 2,9-5 10,1 1-1,-1 0 0,1 0 1,0 1-1,1-1 1,0 2-1,0-1 0,1 1 1,0 0-1,1 0 1,0 1-1,0 0 1,1 0-1,0 0 0,1 0 1,0 0-1,1 1 1,0 0-1,0-1 0,1 1 1,1 0-1,-1 0 1,2-1-1,0 1 1,0 0-1,1 0 0,0-1 1,1 1-1,0-1 1,1 0-1,0 0 0,0 0 1,2 1-10,0-2 27,0 1 0,1-1 0,0 0 0,0-1 0,1 0 0,1 0 0,-1 0 0,1-1 0,0-1 0,1 1 0,0-1 0,0-1 0,1 1-27,5 1 36,1-1 0,0 0-1,0-2 1,1 1 0,-1-2 0,1-1 0,-1 0-1,4-1-35,50 0 59</inkml:trace>
  <inkml:trace contextRef="#ctx0" brushRef="#br0" timeOffset="1487.493">1760 499 4689,'36'-58'2286,"-36"57"-2227,0 1 1,1-1 0,-1 1-1,0-1 1,0 1-1,0-1 1,0 0 0,0 1-1,0-1 1,0 1 0,0-1-1,0 1 1,0-1-1,0 1 1,0-1 0,0 1-1,0-1 1,-1 0-1,1 1 1,0-1 0,0 1-1,-1 0 1,1-1-1,0 1 1,-1-1 0,1 1-1,0-1 1,-1 1 0,1 0-1,-1-1 1,1 1-1,0 0 1,-1-1 0,1 1-1,-1 0 1,1 0-1,-1-1 1,1 1 0,-1 0-1,1 0 1,-1 0-1,0 0 1,1 0-60,-26-4 1541,24 4-1374,-8-1 309,-1 2-1,1-1 0,0 1 1,0 0-1,0 1 0,0 0 1,-8 3-476,-9 5 401,1 1 1,-2 2-402,-3 2 78,25-12-68,-1 0 0,1 1 0,0 0 1,0 0-1,0 0 0,1 1 0,-1 0 0,-2 4-10,7-8-1,0 0 0,0 0 0,0 1 0,0-1 0,0 0 0,0 0 0,1 0 0,-1 1 0,1-1 0,-1 0 0,1 1 0,-1-1 0,1 1 1,0-1-1,-1 0 0,1 1 0,0-1 0,0 1 0,0-1 0,0 1 0,0-1 0,1 1 0,-1-1 0,0 0 0,1 1 0,-1-1 0,1 0 0,-1 1 0,1-1 0,0 0 0,-1 1 0,1-1 1,0 0-1,0 0 0,0 0 0,0 0 0,0 0 0,0 0 0,0 0 0,0 0 0,1 0 0,-1-1 0,0 1 0,0 0 0,1-1 0,-1 1 0,0-1 1,15 7-4,-1-1 0,1-1 1,0 0-1,0-2 0,0 0 0,0 0 0,5-1 4,6 2 3,1 0 0,2 3-3,-21-4 2,-1-1 0,1 1 1,0 1-1,-1 0 0,0 0 0,6 4-2,-11-6 0,-1 0 0,0 0 0,1 0 0,-1 0 0,0 0 0,0 1 0,0-1 0,0 1 0,0-1 0,-1 1 0,1 0 0,-1 0 0,0-1 0,0 1 0,0 0 0,0 0 0,0 0 0,0 1 0,-1-1 0,0 0 0,0 0 0,0 0 0,0 7 6,-2 0 0,1 0 0,-1 0-1,-1 0 1,0 0 0,0-1-1,-1 0 1,0 1 0,-3 3-6,-7 12 92,-2 1 0,-12 15-92,23-35 59,-1 1 0,0-1 0,0 0 0,0-1 0,-1 1 0,0-1 0,0 0 0,0-1 0,0 0 0,-1 0 0,0 0 0,-1-1-59,5-1 14,1-1 1,-1 0-1,1 0 0,-1 0 0,0-1 1,1 1-1,-1-1 0,0 0 1,1 0-1,-1 0 0,0-1 1,1 1-1,-1-1 0,1 0 1,-1 0-1,0 0 0,1 0 0,0 0 1,-1-1-1,1 0 0,0 0 1,0 0-1,0 0 0,0 0 1,0 0-1,0-1 0,1 0 1,-3-2-15,4 4-78,1 0 0,-1 0 0,0 0 0,1 0 0,-1-1 0,0 1 0,1 0 0,0 0 0,-1 0 0,1-1 0,0 1 0,-1 0 1,1-1-1,0 1 0,0 0 0,0 0 0,0-1 0,0 1 0,1 0 0,-1-1 0,0 1 0,0 0 0,1 0 78,10-13-672</inkml:trace>
  <inkml:trace contextRef="#ctx0" brushRef="#br0" timeOffset="1935.831">2342 595 5889,'-7'-21'1348,"0"0"0,-8-12-1348,14 31 108,0 1 0,0-1 1,-1 1-1,1 0 1,0-1-1,-1 1 1,1 0-1,-1 0 1,1 0-1,-1 0 0,1 0 1,-1 0-1,0 0 1,0 0-1,1 1 1,-1-1-1,0 1 1,0-1-1,0 1 1,0 0-1,1 0 0,-1 0 1,0 0-1,0 0 1,0 0-1,0 0 1,0 0-1,1 1 1,-3 0-109,-1 0 269,-4 0-90,-1 0 1,1 1 0,0 0 0,0 1 0,0 0-1,1 0 1,-1 1 0,1 0 0,-1 1 0,1 0 0,1 0-1,-3 2-179,5-2 8,-1 0-1,1 1 0,0 0 0,0 0 1,1 0-1,0 1 0,0-1 0,0 1 1,1 0-1,0 0 0,0 0 0,1 1 0,0-1 1,-1 8-8,0-1-5,1 0 1,1 0-1,0 0 0,1 0 1,1 0-1,0 1 1,0-1-1,4 11 5,-3-17 2,1 1 0,0-1 0,0 1 0,1-1 0,0 0 0,0 0 0,1-1 0,0 0 0,0 1 0,0-2 0,1 1-1,0 0 1,1-1 0,5 4-2,-2-2 37,1-1-1,-1 0 0,1-1 1,1 0-1,-1 0 0,5 0-36,-11-4 51,-1-1-1,1 0 0,-1 1 0,1-2 0,0 1 1,0-1-1,-1 1 0,1-1 0,0-1 1,-1 1-1,1-1 0,0 1 0,-1-1 0,1-1 1,0 1-1,-1-1 0,0 1 0,1-1 1,0-1-51,1-1 115,0 0 0,0-1 1,0 1-1,-1-1 0,0 0 0,0-1 1,0 1-1,0-1 0,-1 0 1,0 0-1,0 0 0,-1-1 0,1-2-115,0-1 134,0-1 0,-1 1 0,0-1-1,0 0 1,-2 0 0,1 0 0,-1 0-1,-1-9-133,0 7 52,-1 0 0,0-1 0,-1 1 0,0 0 0,-1 0-1,-1 0 1,0 0 0,-1 0 0,0 1 0,-1 0-1,0 0 1,-1 1 0,0-1 0,-1 1 0,-2-1-52,-17-13-60,26 24 15,-1 0-1,1 0 1,0 0-1,-1 0 1,1 0 0,-1 1-1,1-1 1,-1 0-1,0 1 1,1-1-1,-1 1 1,1 0 0,-1 0-1,0-1 1,1 1-1,-1 0 1,0 0-1,1 0 1,-1 1 0,0-1-1,0 0 46,-12 10-317</inkml:trace>
  <inkml:trace contextRef="#ctx0" brushRef="#br0" timeOffset="2568.466">2773 92 6369,'0'-2'609,"0"0"-205,1 1-1,-1-1 1,0 0-1,-1 1 1,1-1 0,0 1-1,0-1 1,-1 1-1,1-1 1,0 1 0,-1-1-1,0 1 1,1-1 0,-1 1-1,0-1-403,-10 35 2158,7-2-1940,1 0 1,1 1-1,2-1 1,1 0-1,1 1 1,3 8-219,13 56 892,12 34-892,13 65 415,-24-42-227,-9-64 247,6 11-435,-13-96 57,9-1-37</inkml:trace>
  <inkml:trace contextRef="#ctx0" brushRef="#br0" timeOffset="3409.129">3226 751 4929,'24'-84'2534,"-22"67"-168,-8 12-327,5 5-1888,1 0-1,-1 0 0,0 0 1,1 0-1,-1 1 1,1-1-1,-1 0 0,1 0 1,-1 0-1,1 1 0,-1-1 1,1 0-1,-1 0 1,1 1-1,-1-1 0,1 0 1,-1 1-1,1-1 0,-1 1 1,1-1-1,0 0 1,-1 1-151,-7 42 140,2 1 0,1 0 0,2 0 0,3 0 0,1 0 0,4 15-140,-4-50 13,1 1 0,1-1 0,-1 0 0,2 0 0,-1 0 0,1 0 0,0-1 0,1 1 0,0-1 0,1 0 0,4 6-13,-6-10 31,0 0 1,0 0-1,1 0 0,-1-1 0,1 1 0,0-1 0,-1 0 0,2 0 0,-1-1 0,0 1 0,0-1 1,1 0-1,-1-1 0,1 1 0,0-1 0,-1 0 0,1-1 0,0 1 0,-1-1 0,4-1-31,-1 1 74,-1-1 0,0 0 0,1-1 0,-1 1-1,0-1 1,0-1 0,0 0 0,0 0 0,-1 0-1,1 0 1,-1-1 0,0 0 0,0-1 0,0 0-1,0 1 1,3-6-74,-2 2 56,0-1 0,-1 0 0,-1 0 0,1 0 0,-1 0 0,-1-1 0,0 0 0,0 0 0,-1 0 0,0 0 0,0-7-56,6-38 209,-3 0 1,-3-2-210,5-44 375,-11 131-395,2-1-1,0 1 0,3 0 0,0-1 0,2 1 0,1-1 0,1 3 21,-1-16-24,0-1 0,0 1 1,2-1-1,0 0 0,0-1 0,6 7 24,-8-12-132,2-1-1,0 1 1,0-1-1,0-1 0,1 1 1,0-1-1,0-1 1,1 1-1,0-2 0,2 2 133,19 7-538</inkml:trace>
  <inkml:trace contextRef="#ctx0" brushRef="#br0" timeOffset="3798.062">4156 368 8250,'-9'-44'5877,"8"39"-4916,1 6-317,7 25-541,5 27 68,-2 0-1,1 43-170,-8-66 29,4 63 219,-4 19-248,-2-40 374,3-1 0,9 39-374,-11-95 92,2 0 1,0-1-1,0 0 0,1 1 1,3 3-93,-6-13-138,1 0 1,-1 0-1,1-1 1,0 1 0,0-1-1,1 0 1,-1 0 0,1 0-1,0 0 1,0-1 0,0 1-1,1-1 1,-1 0-1,1 0 1,-1-1 0,2 1 137,4 0-750</inkml:trace>
  <inkml:trace contextRef="#ctx0" brushRef="#br0" timeOffset="4199.413">3978 745 8210,'-12'-3'3649,"7"2"-2017,1 1-376,4-2-392,0 2-224,0 0 17,6 0 55,31 0-168,55 0-120,-39-4-232,1 0-80,1-2-56,0 3 40,-2 0-416,2 2-176,-15 1 296</inkml:trace>
  <inkml:trace contextRef="#ctx0" brushRef="#br0" timeOffset="4549.883">4709 711 8450,'35'0'3096,"-38"16"-2543,3 6-169,4 20 192,0 2-120,2 12 0,-6 0 24,6-8-176,-3 2-56,0-7-72,7-8-64,-2 0-8,1-9 128,-6-9-304,-3 3-248,0-13 3057,8 0-2289</inkml:trace>
  <inkml:trace contextRef="#ctx0" brushRef="#br0" timeOffset="4550.883">4822 503 10874,'-20'-36'4585,"10"12"-2736,2-2-833,3 7-472,5 4-368,5 5-208,3 2-80,11 11 1192,7 12-840</inkml:trace>
  <inkml:trace contextRef="#ctx0" brushRef="#br0" timeOffset="5339.264">5288 785 3673,'86'-32'2395,"-73"24"32,-13 7-2384,0 1 0,0 0 0,0 0 0,0-1-1,0 1 1,0 0 0,0 0 0,0-1 0,0 1 0,0 0-1,0 0 1,0-1 0,0 1 0,0 0 0,0 0 0,0 0-1,0-1 1,0 1 0,0 0 0,0 0 0,-1-1 0,1 1-1,0 0 1,0 0 0,0 0 0,0-1 0,0 1 0,-1 0-1,1 0 1,0 0 0,0 0-43,-16-8 1723,15 8-1366,-4-1-140,1 0 0,-1 0 1,0 1-1,1 0 1,-1 0-1,0 0 1,1 0-1,-1 1 1,0-1-1,1 1 1,-1 1-1,1-1 1,-1 1-1,1-1 1,0 1-1,-1 0 1,1 1-1,-2 1-217,-4 2 76,0 1 0,1 0-1,0 0 1,1 1 0,-1 0 0,2 1-1,-3 2-75,-1 5 16,0 0-1,0 1 0,2 0 0,0 1 0,1 0 0,-4 15-15,9-23 3,0 0 1,0 0 0,1 0 0,1 1-1,-1-1 1,2 1 0,-1-1 0,2 1-1,-1 0 1,1-1 0,1 0-1,0 1 1,2 4-4,-1-8 11,0 0-1,1-1 1,0 1 0,0-1-1,1 0 1,0 0 0,0 0-1,1-1 1,-1 1-1,1-1 1,0-1 0,0 1-1,1-1 1,0 0 0,-1-1-1,4 2-10,1 0 35,-1 0 0,1-1-1,1-1 1,-1 1 0,0-2 0,1 0-1,-1 0 1,1-1 0,0 0 0,4-1-35,-10-1 61,0 0 1,1 0 0,-1-1 0,0 0 0,0 0-1,0 0 1,0-1 0,0 0 0,-1 0 0,1 0-1,-1-1 1,0 0 0,0 0 0,0 0 0,0-1 0,-1 1-1,0-1 1,1-2-62,1 0 78,-1 0 1,0-1-1,-1 1 0,0-1 1,0 0-1,-1 0 0,0-1 1,0 1-1,-1-1 0,0 1 1,-1-1-1,1-8-78,-1-12 142,-2 0 0,-1 1 0,-5-29-142,4 41 8,0 1-1,-1 0 1,-1-1-1,-1 2 1,0-1-1,-1 1 1,-7-13-8,10 22-53,1 0 0,-1 0 1,0 1-1,0 0 0,0 0 1,-1 0-1,1 0 0,-1 1 1,0 0-1,0 0 0,0 0 1,-1 0-1,1 1 0,-1 0 53,3 0-9,0 1 0,-1 1 0,1-1 0,0 0 0,-1 1 0,1 0 0,-1-1 0,1 2 0,0-1 0,-1 0 0,1 1 0,-1-1 0,1 1 0,0 0 0,0 0 0,-1 0 1,1 0-1,0 1 0,0-1 0,0 1 0,0 0 0,1 0 0,-4 2 9,-12 17 277</inkml:trace>
  <inkml:trace contextRef="#ctx0" brushRef="#br0" timeOffset="5909.116">5695 714 6841,'6'8'3756,"2"10"-3365,-1 29 947,-1 0 0,-2 47-1338,-2-39 434,-1-7-51,-1-26-125,1 0-1,0 0 1,4 11-258,-5-33 51,0 1 1,0 0-1,0-1 0,0 1 1,0 0-1,0-1 0,0 1 1,0 0-1,0-1 0,1 1 1,-1-1-1,0 1 0,0 0 1,1-1-1,-1 1 0,0-1 0,1 1 1,-1-1-1,1 1 0,-1-1 1,1 1-1,-1-1 0,1 0 1,-1 1-1,1-1 0,-1 1 1,1-1-1,-1 0 0,1 0 1,0 1-1,-1-1 0,1 0 1,0 0-1,-1 0 0,1 0 1,0 0-1,-1 0 0,1 0 1,0 0-52,0-14 1824,5-79-1310,-1-3-205,13-56-309,-17 145-10,1-1 1,-1 1-1,2 0 1,-1 0-1,1 0 1,0 1-1,0-1 1,0 1-1,1-1 0,0 1 1,1 0-1,-1 0 1,6-4 9,-5 6-18,0 0-1,0 0 1,1 0 0,0 1 0,0 0-1,0 0 1,0 1 0,0-1 0,1 1 0,-1 1-1,1-1 1,-1 1 0,1 0 0,-1 0 0,3 1 18,-1 0-11,0 0 1,0 1 0,0 0 0,0 0 0,0 0 0,0 1 0,-1 1 0,1-1 0,0 1 0,-1 0 0,0 1 0,0 0 0,0 0 0,0 1 0,0 0 0,-1 0 0,0 0 0,0 1 0,-1-1-1,1 2 1,-1-1 0,2 4 10,7 11-11,0 2-1,-2 0 0,0 0 0,-2 1 0,0 0 0,1 10 12,-4-8-108,-1 1 0,-1 0 0,-2 0-1,0 1 1,-2-1 0,-1 6 108,1 9-1166,0-22 644</inkml:trace>
  <inkml:trace contextRef="#ctx0" brushRef="#br0" timeOffset="6410.256">6410 69 6545,'0'-3'384,"0"1"-1,0 0 1,0 0-1,0-1 0,1 1 1,-1 0-1,1-1 1,-1 1-1,1 0 0,0 0 1,0 0-1,0 0 1,0 0-1,0 0 0,0 0 1,1 0-1,-1 0 1,1 0-1,-1 1 0,2-2-383,-1 2 149,0 0-1,1 0 0,-1 0 0,0 0 0,1 0 0,-1 0 0,1 1 0,-1-1 0,1 1 0,-1-1 0,1 1 0,0 0 0,-1 0 0,1 1 0,-1-1 0,1 0 0,-1 1 0,1-1 0,0 1-148,5 2 66,0 0-1,0 0 0,0 1 1,0 0-1,-1 0 1,0 1-1,0 0 0,0 0 1,0 0-1,-1 1 0,0 0 1,0 1-1,-1-1 0,1 2-65,8 11 16,0 1-1,-2 0 0,0 1 1,3 10-16,14 43 49,-2 1 1,-4 0 0,-3 2-1,8 74-49,-20-101 51,-2 1-1,-2 0 1,-3 1-1,-1-1 1,-6 23-51,2-38 45,-2-1 0,-2 0 0,-1 0 0,-1 0 0,-2-1-1,-2-1 1,-1 0 0,-6 7-45,8-18 164,-1-1-1,-1 0 1,-1-1-1,-1-1 1,-1 0-1,0-1 1,-8 4-164,22-20 2439,6-1-1111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5:25.04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124 103 4753,'40'-87'2478,"-37"74"679,-7 11-493,3 2-2469,0 0 0,0 1 0,1-1 0,-1 0 0,0 1 0,0 0 0,1-1 0,-1 1 0,0-1 0,1 1 0,-1 0 0,0-1 0,1 1 0,-1 0 0,1-1 0,0 1 0,-1 0-195,-1 6 64,0-1-1,0 0 0,-1 0 0,1 0 0,-2 0 0,1-1 0,0 1 0,-1-1 1,0 0-1,-1 0 0,0 2-63,-2 0 36,0 1 0,1 1-1,0-1 1,1 1 0,0 0 0,-3 8-36,-3 11 48,2 0-1,1 1 1,1 1-1,-1 15-47,-10 122 185,14-113-68,2-1 1,2 1 0,2-1-1,3 0 1,3 2-118,-5-33 73,2-1 0,1 0 0,1-1 0,0 1 0,1-1 0,2-1-1,0 0 1,1 0 0,0-1 0,2 0 0,0-1 0,1 0 0,13 11-73,-10-13 227,1-1 0,18 12-227,40 18 266</inkml:trace>
  <inkml:trace contextRef="#ctx0" brushRef="#br0" timeOffset="1100.12">765 359 5809,'-93'-37'2904,"77"26"-472,15 11-2399,1 0 0,0 0 0,0-1 0,0 1 0,0 0 0,0 0 0,0 0 0,-1 0 0,1-1 0,0 1 0,0 0 0,0 0-1,0 0 1,0-1 0,0 1 0,0 0 0,0 0 0,0 0 0,0-1 0,0 1 0,0 0 0,0 0 0,0 0 0,0-1 0,0 1-1,0 0 1,0 0 0,0 0 0,1-1 0,-1 1 0,0 0 0,0 0 0,0 0 0,0-1 0,0 1 0,0 0 0,1 0-33,13-6 1144,-14 6-1012,35-6 1252,0 1-1,30 1-1383,-24 1 345,52 1-58,0 4 1,-1 4 0,47 11-288,-81-11 6,-44-4-448,0 0 0,1-2 0,-1 0 1,0 0-1,0-1 0,9-3 442,3-3-823</inkml:trace>
  <inkml:trace contextRef="#ctx0" brushRef="#br0" timeOffset="1510.848">1079 397 5369,'-44'22'2758,"44"-22"-2685,0 0 0,-1 0 0,1 0 0,0 0-1,-1 0 1,1 0 0,0 0 0,0 0 0,-1 0 0,1 0 0,0 0-1,-1 0 1,1 0 0,0 0 0,0 0 0,-1 0 0,1 0 0,0 0 0,0 0-1,-1 0 1,1-1 0,0 1 0,0 0 0,-1 0 0,1 0 0,0 0 0,0-1-1,-1 1 1,1 0 0,0 0 0,0-1 0,0 1 0,0 0 0,0 0-1,-1-1 1,1 1 0,0 0 0,0 0 0,0-1 0,0 1 0,0 0 0,0-1-1,0 1 1,0 0 0,0 0 0,0-1 0,0 1 0,0 0 0,0-1-1,0 1-72,1-3 1886,1 11-795,-1 47 247,4 30-669,10 103-43,6 32-444,-16-199-135,3-3-36</inkml:trace>
  <inkml:trace contextRef="#ctx0" brushRef="#br0" timeOffset="2546.145">1534 752 5673,'1'-46'2454,"-4"33"-415,1 20 404,3 21-2208,2-1 0,1 1 0,5 13-235,45 201 1904,-53-241-1851,-1-1 0,0 1 0,0-1 0,0 1 0,0-1 0,0 1 0,0-1 0,0 1 0,0-1 0,0 1 0,0-1 0,0 1 0,0-1 0,0 1 0,0-1 0,0 1 0,0-1 0,-1 1-1,1-1 1,0 1 0,0-1 0,-1 1 0,1-1 0,0 1-53,-1-2 92,1 1 0,-1-1 0,1 1-1,-1-1 1,1 0 0,-1 1 0,1-1 0,-1 1-1,1-1 1,0 0 0,-1 1 0,1-1-1,0 0 1,0 1 0,0-1 0,-1 0-1,1 1 1,0-1 0,0 0 0,0 0-1,0 1 1,0-1 0,0-1-92,-6-49 188,1-1 0,3-19-188,2 52 10,1 1-1,0-1 1,1 0 0,1 0-1,2-4-9,-3 16-11,0 0-1,1 0 0,0 0 0,0 0 1,0 1-1,0-1 0,1 1 0,1-1 1,-1 2-1,1-1 0,0 0 0,0 1 1,0 0-1,5-4 12,-7 7-12,1 0 0,-1 1 1,0-1-1,1 1 0,-1-1 0,1 1 0,-1 0 0,1 0 0,0 1 1,-1-1-1,1 1 0,0 0 0,-1 0 0,1 0 0,0 0 1,-1 1-1,1-1 0,0 1 0,-1 0 0,1 0 0,-1 1 1,1-1-1,0 1 12,11 5-20,1 2 1,-2-1-1,1 2 1,6 6 19,2 1-2,-8-8-8,0 0 1,0 0-1,1-2 1,0 0-1,1 0 1,-1-2-1,16 4 10,-21-7 3,1 0 0,-1-1 0,0 0 0,1-1 0,-1 0-1,0-1 1,1 0 0,-1-1 0,0 0 0,0 0 0,0-2 0,4-1-3,-9 3 3,8-3 24,0-1 0,-1 0 1,0-1-1,13-8-27,-23 13 14,0-1 0,1 0 1,-1 0-1,0 0 0,0 0 0,-1 0 0,1-1 0,-1 1 1,1-1-1,-1 0 0,0 0 0,0 0 0,-1 1 0,1-2 1,-1 1-1,0 0 0,0 0 0,0 0 0,-1-2-14,1-7 20,-1 0 0,0 0 0,-1 0 0,0 0 0,-1 0 0,0 1 0,-1-1 0,-1 1 0,-2-7-20,5 18-4,1 0-1,0 1 1,0-1-1,-1 0 1,1 1-1,0-1 1,-1 0-1,1 1 1,-1-1-1,1 0 1,-1 1-1,1-1 1,-1 1-1,1-1 1,-1 1-1,1-1 1,-1 1-1,0-1 1,1 1-1,-1 0 1,0-1-1,1 1 1,-1 0-1,0 0 1,0-1-1,1 1 1,-2 0 4,1 0-8,0 1 1,-1-1 0,1 0 0,0 1-1,0-1 1,0 1 0,0 0 0,0-1 0,0 1-1,-1 0 1,1-1 0,1 1 0,-1 0-1,0 0 1,-1 1 7,-4 5-30,0 1 0,1 0 0,-1 1 0,0 2 30,4-8-2,-11 20-15,1 0 0,1 1 0,1 1 0,1 0-1,1 0 1,-4 24 17,10-38-5,0 1 0,1 0-1,1 0 1,0 0 0,0 0-1,1 0 1,1-1 0,0 1-1,0 0 1,1-1 0,1 1 0,0-1-1,0 0 1,1 0 0,1-1-1,2 4 6,-3-7-4,-1-1-1,2 1 0,-1-1 0,1 0 1,0-1-1,0 1 0,1-1 0,-1-1 1,1 1-1,0-1 0,0 0 0,1-1 1,-1 1-1,1-2 0,3 2 5,5 0-120,0 0 0,0-2-1,1 0 1,-1 0-1,0-2 1,1 0 0,1-1 120,43-7-308</inkml:trace>
  <inkml:trace contextRef="#ctx0" brushRef="#br0" timeOffset="2903.555">2637 822 6121,'23'-45'2573,"-23"44"-2456,1 0 0,-1 0 1,1 0-1,-1 1 0,1-1 1,-1 0-1,1 0 0,-1 1 1,1-1-1,-1 0 0,1 1 1,0-1-1,-1 1 0,1-1 1,0 1-1,0-1 0,-1 1 1,1-1-1,0 1 0,0 0 0,0 0 1,0-1-1,-1 1 0,1 0 1,0 0-1,0 0 0,0 0 1,0 0-1,0 0 0,0 0 1,0 0-1,-1 0 0,1 0 1,0 1-118,4-1 522,12-2 65,1-1 0,-1-1-1,0-1 1,-1 0-1,4-2-586,-13 4 46,0 0 0,-1 0 0,1 0 0,-1-1 0,0 0 0,0 0 1,0-1-1,-1 0 0,1 0 0,-1 0 0,0 0 0,-1-1 0,3-4-46,-5 8 28,-1-1 0,0 1 0,0 0 0,-1-1 0,1 1 0,0 0 1,-1-1-1,1 1 0,-1-1 0,0 1 0,0-1 0,0 1 0,0-1 0,0 1 0,-1-1 0,1 1 0,-1-1 1,0 1-1,1-1-28,-2-1 24,0 0 0,0 0 0,0 0 0,0 0 1,-1 1-1,0-1 0,1 1 0,-1-1 0,-1 1 0,1 0 1,0 0-25,0 0-6,-1 0 1,1 1-1,-1-1 1,1 1-1,-1 0 1,0-1-1,0 2 1,0-1-1,0 0 1,0 1-1,-1 0 1,1 0-1,0 0 1,0 0-1,-1 1 1,1 0-1,-1 0 1,1 0-1,0 0 1,-1 1-1,1-1 1,0 1-1,-2 1 6,-1 1-20,1 2-1,-1-1 1,1 1-1,-1 0 0,1 0 1,1 0-1,-1 1 1,1 0-1,0 0 0,-2 5 21,-7 9-31,1 0-1,-8 20 32,16-29-1,1-1 0,0 1 0,0 0 0,1 1 0,1-1 0,0 0 0,0 1 0,1 0 0,1-1 0,0 1 0,0-1 0,1 1 0,1-1 0,0 1 0,3 8 1,-3-13 20,0 1-1,1-1 1,0 0-1,1 0 1,0-1-1,0 1 1,0-1-1,1 1 1,-1-1-1,2-1 1,-1 1-1,1-1 1,-1 0-1,2 0 1,-1 0-1,0-1 1,1 0-1,0 0 1,0-1-1,0 0 1,0 0-1,0-1 1,1 0-1,2 1-19,65 6 122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5:38.65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686 365 3193,'-6'-11'5981,"1"4"-3385,-10 5-2638,1 4 55,1 1-1,-1 1 1,1 0 0,0 1-1,1 0 1,-1 1 0,1 1-1,-10 6-12,-43 20 44,-249 96 62,269-110 408,-23 5-514,63-23 953,16-7-583,24-8-94,278-96 41,-22 9-275,-97 25-15,274-102 49,-427 165-63,18-4-13,-57 16-1,0 1 0,-1-1-1,1 1 1,0 0 0,0-1-1,0 1 1,-1 0 0,1 0-1,0 0 1,0 1 0,0-1 0,1 0 0,-3 1 1,0-1-1,0 0 1,0 1-1,0-1 1,1 0-1,-1 0 1,0 1-1,0-1 1,0 0-1,0 1 1,0-1-1,0 0 1,0 0-1,0 1 1,0-1-1,0 0 1,0 1-1,0-1 1,0 0-1,0 1 1,0-1-1,0 0 1,-1 0-1,1 1 1,0-1-1,0 0 1,0 1-1,0-1 1,-1 0-1,1 0 1,0 0-1,0 1 1,0-1-1,-1 0 1,1 0-1,0 0 0,0 1 1,-1-1-1,1 0 1,-7 7-5,-1 0 0,1-1-1,-2 0 1,0 0 5,-182 115-52,-24 1 52,-209 100-47,308-162 66,3 5 0,3 5 0,-67 58-19,167-120 6,-1 0 5,0 0 1,1 2-1,1-1 1,-1 1-1,-5 9-11,14-19 4,0 1-1,1 0 1,-1 0 0,0-1-1,1 1 1,-1 0 0,1 0 0,-1 0-1,1-1 1,-1 1 0,1 0-1,0 0 1,-1 0 0,1 0-1,0 0 1,0 0 0,0 0-1,0 0 1,-1 0 0,1 0-1,1 0 1,-1 0 0,0 0-1,0 0 1,0 0 0,0 0-1,1 0-3,0-1 12,1 1 0,-1 0 0,1-1 0,-1 0-1,1 1 1,0-1 0,-1 0 0,1 0 0,-1 0 0,1 0-1,0 0 1,-1 0 0,1 0 0,-1 0 0,1-1 0,0 1-1,-1 0 1,2-2-12,82-21 610,75-34-610,-54 19 92,28-9-39,356-114 24,-136 73-33,3 16 0,248-14-44,12 49 6,-317 24-2,172 4 16,-85 3-11,766-70-8,-923 57-1,970-22 22,-929 37-20,1500-21 6,5-22 40,-665 40-41,-528 10-6,533-8 15,-73 7-3,307-4 21,507-27-31,-529-14 52,-299 7-32,-723 27-20,1713-27 33,-415 92-26,-954-25-1,595-9 55,-824-25-52,865 6-2,43-2 0,-1083-9-1,252 2 12,263 47-21,30 40 72,-553-59 456,133-8-528,-280-12 378,-20-1-125,174 8 132,-168-3-349,-1 4 1,15 6-37,40 11 45,205 47 731,-285-64 1858,-15-8-1216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57:16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1336,'-3'3'1065,"1"0"191,4 4-280,-2-7-416,0 0-152,0 0-216,7 0-64,13 30-392,-1-29 216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53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132 135 5025,'-108'14'2598,"87"-7"-677,21-7-1885,0 0 1,0 0 0,-1 0 0,1 0-1,0 0 1,0 0 0,0 0-1,0 0 1,0 0 0,0 1-1,0-1 1,-1 0 0,1 0 0,0 0-1,0 0 1,0 0 0,0 1-1,0-1 1,0 0 0,0 0-1,0 0 1,0 0 0,0 0 0,0 1-1,0-1 1,0 0 0,0 0-1,0 0 1,0 0 0,0 0-1,0 1 1,0-1 0,0 0 0,0 0-1,0 0 1,0 0 0,0 0-1,0 1 1,0-1 0,0 0-1,1 0 1,-1 0 0,0 0 0,0 0-1,0 0 1,0 1 0,0-1-1,0 0-36,15 6 2030,-3-5-1234,0 0 1,0-1-1,0 0 1,10-3-797,15 1 831,71-4 99,-1-4 0,0-4 0,90-26-930,-152 29-119,-1 2 0,46-3 119,-13 8-3698,-73 4 2703</inkml:trace>
  <inkml:trace contextRef="#ctx0" brushRef="#br0" timeOffset="355.685">462 234 7514,'-16'-6'3436,"16"6"-3350,0 0-1,0 0 1,-1 0-1,1 0 1,0 0-1,0 0 1,0 0 0,-1 0-1,1 0 1,0 0-1,0 0 1,0 1-1,0-1 1,-1 0-1,1 0 1,0 0-1,0 0 1,0 0 0,0 0-1,0 0 1,-1 1-1,1-1 1,0 0-1,0 0 1,0 0-1,0 0 1,0 1-1,0-1 1,0 0 0,0 0-1,-1 0 1,1 1-1,0-1 1,0 0-1,0 0 1,0 0-1,0 1 1,0-1-86,9 27 3945,-5-16-3943,16 34 2096,15 27-2098,-18-42 198,-2 2 1,-1 0 0,-2 0 0,0 4-199,-4 4 93,-2 0 0,-1 1 0,-3-1 0,-1 32-93,2 29 149,-3-97-160,0 5 44,1-1 1,-1 1 0,2 0-1,-1 0 1,2-1 0,1 8-34,-3-15-77,-1-1 0,0 1 1,1 0-1,-1 0 0,1-1 1,-1 1-1,1 0 0,-1-1 1,1 1-1,-1-1 1,1 1-1,0-1 0,-1 1 1,1-1-1,0 1 0,-1-1 1,1 1-1,0-1 0,0 0 77,18 2-740</inkml:trace>
  <inkml:trace contextRef="#ctx0" brushRef="#br0" timeOffset="1198.927">1172 395 4073,'12'-88'2427,"-11"80"-1842,1 0 0,1 1 0,-1-1 0,1 1 0,2-3-585,3-12 1432,0-4 49,-5 11-573,1 1 0,0 0 0,1 0-1,1 0 1,0 0 0,7-9-908,-3 14 1029,-9 9-996,-1 0 0,0 0 0,0 0 0,1 0 0,-1 0-1,0 0 1,0 0 0,1 0 0,-1 0 0,0 0 0,0 0 0,0 0 0,1 0-1,-1 0 1,0 0 0,0 0 0,1 0 0,-1 1 0,0-1 0,0 0 0,0 0-1,0 0 1,1 0 0,-1 0 0,0 1 0,0-1 0,0 0 0,0 0 0,1 0 0,-1 1-1,0-1-32,1 2 102,-1 1 0,1-1 0,0 1 0,-1-1 0,0 1-1,1-1 1,-1 1 0,0 0 0,0 1-102,-7 78 511,-4 1 1,-3-1-1,-10 23-511,1 1 316,-4 65-316,22-111 39,-2 11 32,-2 0 0,-5 6-71,13-73 5,0-2-1,0 0-1,1 0 1,-1 0 0,1 0 0,0 0 0,0 0 0,0 0 0,0 0 0,0 0 0,0 0 0,0 0 0,1 0 0,-1 1-4,1-4 3,0 1 1,0-1-1,-1 0 1,1 0-1,0 1 1,-1-1-1,1 0 1,-1 0-1,1 0 1,-1 0-1,1 0 1,-1 0-1,0 0 1,1 0-1,-1 0 1,0 0-4,14-46-5,-2 0-1,-2 0 1,-1-14 5,11-144-127,-15 134 98,3-84-4,-5 73 7,3 1 0,7-27 26,-6 56-22,-5 35 63,0 0-1,1 0 0,1 0 1,1-3-41,-5 19 3,0 1 0,0 0 0,0 0 1,0-1-1,1 1 0,-1 0 1,0 0-1,0-1 0,0 1 0,0 0 1,0 0-1,0 0 0,1-1 0,-1 1 1,0 0-1,0 0 0,0 0 1,0 0-1,1-1 0,-1 1 0,0 0 1,0 0-1,1 0 0,-1 0 1,0 0-1,0 0 0,0 0 0,1 0 1,-1 0-1,0 0 0,0 0 1,1 0-1,-1 0 0,0 0 0,0 0 1,1 0-1,-1 0-3,10 7 59,9 20-5,19 44 47,-3 2 0,11 41-101,-5-17 96,46 116-858,-9 4 1,6 59 761,-75-248-869,-2-6 421</inkml:trace>
  <inkml:trace contextRef="#ctx0" brushRef="#br0" timeOffset="1544.446">1309 789 7074,'-23'10'4208,"6"-1"-215,12-2-2032,3 1-233,16-6-528,14-2-303,11-7-401,7-8-96,11-2-264,3-7-136,7 0 1176,-2-2-928</inkml:trace>
  <inkml:trace contextRef="#ctx0" brushRef="#br0" timeOffset="2235.221">1912 294 6633,'-8'-12'2247,"5"9"-1765,1 0-1,0 0 0,0 0 0,0 0 1,0-1-1,0 1 0,1 0 0,-1-1 1,1 1-1,0-1 0,0 0 0,0 1 0,1-1 1,-1 0-1,1 0 0,0 1 0,0-1 1,0 0-1,1-1-481,0 3 1208,1 6-565,2 8-84,-3-9-357,7 33 163,-2 1 1,-1-1-1,-2 1 0,-1 0 0,-2 1-365,2 41 179,1-28-113,2 1 1,2-1 0,8 22-67,-11-57 8,0-1-1,1 1 1,0-1 0,2 0-1,0-1 1,0 0 0,1 0-1,1 0 1,1-1 0,-1 0-1,2-1 1,0 0 0,1 0-8,-8-9 2,-1 0 0,0-1 0,0 1-1,1-1 1,-1 0 0,1 0 0,0 0 0,0 0 0,0-1 0,0 1 0,0-1 0,0 0 0,0 0-1,0-1 1,0 1 0,0-1 0,4 0-2,-3-1-2,0 0 0,-1-1 0,1 1 0,0-1 0,-1 0 0,1 0 0,-1 0 0,1-1 0,-1 0 0,0 0-1,0 0 1,0 0 0,-1 0 0,1-1 0,0-1 2,15-16-59,-1-1-1,-1-1 0,13-23 60,41-81-101,-68 122 101,6-13 2,-1-1 1,0 0-1,-2-1 0,0 0 1,-1 0-1,-1 0 0,-1-1 1,-1 1-1,-1-1 0,0-6-2,-3-21 70,-2 1 0,-3 0-1,-10-43-69,15 81 28,-2-22 115,15 62-42,32 108 9,14 20-110,-1-5 65,-42-109-34,3-2 1,14 24-32,-22-50 112,1-1 1,0 0-1,2 0 1,0-1 0,0 0-1,1-1 1,11 8-113,42 30 1723,8-3-808</inkml:trace>
  <inkml:trace contextRef="#ctx0" brushRef="#br0" timeOffset="2711.041">2811 179 8874,'-14'3'2090,"10"-2"-1331,-1 0-1,1-1 0,0 1 0,0-1 0,0 0 0,0 0 1,0 0-1,-1 0 0,1-1-758,4-1 2476,9 0-1632,11 0-350,73-7 1200,35-10-1694,54-6 200,95-11-367,-245 34 854,-4 2-378</inkml:trace>
  <inkml:trace contextRef="#ctx0" brushRef="#br0" timeOffset="3065.322">3252 207 9098,'-62'8'9351,"61"-8"-9256,1 1 0,-1-1 0,1 0-1,-1 0 1,1 0 0,-1 0 0,1 0-1,-1 1 1,1-1 0,-1 0 0,1 0-1,0 1 1,-1-1 0,1 0 0,-1 1-1,1-1 1,0 0 0,-1 1 0,1-1-1,0 0 1,-1 1 0,1-1 0,0 1-1,0-1 1,0 1 0,-1-1 0,1 1-1,0-1 1,0 1-95,0 18 1299,10 17-457,1 0-536,-1-1-1,-1 1 0,1 27-305,7 29 126,5 17-37,-4 1-1,1 67-88,-18-154 67,-1-10 66,0 0-1,1 0 1,1 0 0,0-1 0,1 1 0,0 0-1,1-1 1,0 0 0,2 3-133,-5-13 84,1 1 0,-1-1 0,1 1-1,0-1 1,-1 0 0,1 1 0,0-1 0,0 0 0,1 0 0,-1 0-84,39 22 572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0:07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132 483 2296,'-78'-14'3413,"74"15"1517,8 5-3540,9 3-1295,0 0 0,1-1 0,-1 1 0,8 1-95,-17-8 19,4 2 10,1-1 1,0 1-1,-1-2 1,1 0-1,0 0 1,1 0-1,-1-1 1,0 0-1,1-1 1,-2 0-1,5-1-29,7 1 43,-1 0 0,2-2 0,-1-1 0,-1 0-1,0-1 1,1-1 0,6-4-43,-22 7 15,1 0-1,-1-1 1,0 1-1,0-1 1,0-1-1,0 1 1,-1 0 0,0-1-1,0 1 1,0-1-1,0-1 1,0 2-1,0-2-14,-1 2 10,-2 2 0,1-1-1,1 0 1,-2 1 0,1-1-1,0 0 1,-1 0 0,1 0-1,-1 0 1,0 0 0,0 0-1,0 1 1,1-2 0,-2 1-1,1 1 1,0-1 0,0-1-1,0 2 1,0-1 0,-1 0-1,0 0 1,0 0 0,1 0-1,-1 1 1,0-2 0,0 2-1,0-1 1,-1 1 0,2 0-1,-2-1 1,1 1 0,-1-1-1,1 1-9,-8-7 101,-5-3 199,0 0 0,-10-6-300,18 15 56,0-1-1,0 0 1,0 0 0,-1 0 0,1 1 0,0 1-1,-1-1 1,-6 0-56,-2 0 95,-2 2 0,1 0 0,0 0 1,0 2-1,0 0 0,-1 0 0,2 2 0,-1 0 0,0 1 0,2 0 0,-1 2 0,0 0 0,-13 7-95,22-10 11,1 1-1,0-2 1,1 2-1,-2 0 0,2-1 1,0 2-1,0-1 0,0 1 1,0-1-1,1 1 0,0 0 1,0 0-1,0 2-10,-3 10 8,0 0-1,1 0 1,1 1 0,0 2-8,-1 11 20,2 2-1,1-1 1,1 16-20,2-26 23,1 0 0,1 0 0,1 0 0,0-1 0,6 12-23,-7-25 11,0-1 0,0 1-1,1-2 1,1 1-1,-1 0 1,1-1-1,0 0 1,1 0-1,-1-1 1,2 1 0,-1-1-1,0 0 1,1 0-1,0-1 1,1-1-1,-1 1 1,1-1-1,0 0 1,-1 0 0,1-1-1,1 0 1,0 0-1,5 0-10,12 1-39,0 0 0,0-2 0,0-1 0,1-1 0,-1-1-1,12-3 40,39-6-136</inkml:trace>
  <inkml:trace contextRef="#ctx0" brushRef="#br0" timeOffset="0.16">650 423 4745,'0'-1'443,"-6"-3"7462,8 7-5101,2 6-3723,2 3 1074,1 0 1,0 0-1,2-1 1,0 0 0,4 5-156,6 7 153,167 200 887,-171-208-992,0-1 0,0-1 1,3 0-1,7 5-48,-2-3 0,16 17 0,-34-28-37,2 3-471,0-1 1,0 0-1,1-1 1,-1 0-1,6 3 508,-4-5-764</inkml:trace>
  <inkml:trace contextRef="#ctx0" brushRef="#br0" timeOffset="1.16">1098 380 7009,'-2'-1'198,"1"0"0,-1 1-1,1-1 1,0 0-1,0 1 1,-1-1-1,1 1 1,-1 0-1,1 0 1,-1 0-1,0-1 1,1 1-1,-1 0 1,1 1-1,-1-1 1,1 0-1,-1 0 1,1 0-1,-1 1 1,1-1 0,-1 1-1,1 0 1,0-1-1,-1 1 1,1 0-1,-1 0 1,2-1-1,-2 1 1,1 1-1,0-2 1,0 2-1,0-1-197,-5 5 282,-1 2 0,1-2 0,1 3-1,-5 5-281,10-12 70,-15 25 186,1 2 0,1 0 0,2 1 0,-6 27-256,-3 1 156,8-24-43,-2 0-1,-1-1 0,-2-1 0,-16 24-112,20-37-40,-2 0-1,1 0 1,-1-2 0,-2 0-1,1-2 1,-2 1-1,0-2 1,-2 0 40,18-12-856,8-7 274</inkml:trace>
  <inkml:trace contextRef="#ctx0" brushRef="#br0" timeOffset="2.16">1562 66 4409,'-4'-10'858,"0"3"457,1-1-1,-1 0 1,-1 1-1,0 0 1,-4-5-1315,9 12 86,0-1 0,-1 0 0,1 1 0,0-1 1,0 1-1,-1 0 0,1 0 0,-1-1 0,1 1 0,0-1 0,-1 1 1,0-1-1,1 1 0,-1 0 0,1 0 0,0 0 0,-1 0 0,0 0 1,0 0-1,1-1 0,0 1 0,-1 0 0,0 0 0,1 0 1,-1 0-1,1 0 0,-1 0 0,1 1 0,-1-1-86,0 0 92,1 0 0,-1 1 1,-1 0-1,2 0 0,0-1 0,-1 1 0,0 0 1,0 0-1,1-1 0,-1 1 0,1 0 0,-1 0 0,1 0 1,-1 0-1,1 0-92,-3 7 184,2-1 0,-1 0 1,1 0-1,-1 6-184,-2 41 378,3-1-1,3 37-377,19 111 380,10 62-37,-1-12 108,22 60-451,-42-267 35,-3-15 94,-1 1 0,-1 1-129,-5-31 15,0 0 1,0 1-1,0 0 0,0-1 1,0 1-1,0-1 0,0 0 1,0 1-1,0 0 1,0-1-1,0 0 0,-1 0 1,1 1-1,0 0 0,0-1 1,-1 1-1,1-1 0,0 0 1,0 1-1,0-1 0,-1 1 1,1-1-1,-1 1 1,1-1-1,-1 0 0,1 0 1,0 0-1,0 1 0,-1-1 1,0 0-1,1 0 0,-1 1 1,1-1-1,0 0 0,-1 0 1,1 0-1,-1 1 0,0-1 1,1 0-1,0 0 1,-1 0-1,0 0-15,-24-4 375,17 2-301,-185-23 482,143 21-537,2 4 0,0 0 0,-2 3-19,-18 6 35,-57 14-35,-65 25 93,-27 6 96,142-38-123,-179 41 119,248-55-141,-7 1-110,17-3-145,40-11 2174,-6 7-1043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0:07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251 181 3001,'-14'-12'775,"-15"-13"690,9 8 4204,20 17-5631,0 0-1,0 0 0,0 1 1,0-1-1,0 0 0,0 0 1,0 0-1,0 0 0,0 0 1,0 0-1,0 0 0,0 1 1,0-1-1,0 0 0,0 0 1,0 0-1,0 0 0,0 0 1,0 0-1,0 0 0,0 0 1,0 0-1,0 0 0,0 0 1,0 0-1,0 0 0,0 0 1,0 1-1,0-1 0,0 0 1,0 0-1,0 0 0,0 0 1,0 0-1,0 0 0,0 1 1,0-1-1,0 0 0,0 0 1,0 0-1,0 0 0,0 0 1,0 0-1,0 0 0,-1 0 1,1 0-1,0 0 0,0 0 1,0 1-1,0-1 0,0 0 1,0 0-1,-1 0 0,1 0 1,0 0-1,0 0 0,0 0 1,0 0-1,0 0 0,0 0 1,-1 0-1,1 0 0,0 0 1,0 0-1,0 0 0,0-1 1,0 1-38,3 9-32,3 4 153,1 0-1,0 1 0,8 9-120,16 28 202,-19-28-148,2-1 1,0-1-1,1 0 0,0-1 0,2 0 1,1-2-1,0 1-54,-16-18 9,1 1 1,-1 0-1,0-1 1,1 1-1,-1-1 0,1 1 1,-1-1-1,1 0 0,0 0 1,0 0-1,0-1 1,0 1-1,0 0 0,-1-1 1,1 1-1,0-1 0,0 0 1,0-1-1,0 1 1,0 0-1,0-1 0,-1 0 1,1 1-1,0-1 1,-1-1-1,1 2 0,-1-2 1,1 1-1,-1-1 0,1 1 1,0-1-1,-1 0 1,2-2-10,2-1 26,0-1 0,0 0 0,-1 0 0,1 0 0,-2-1 1,1 0-1,-1 0 0,0-1 0,0 1 0,-1-1 1,2-3-27,-3 3 47,1-1 1,0 0-1,-1 0 1,-1 0-1,1 0 1,-1 1-1,-1-1 1,0 0 0,0 0-1,-1 0 1,-1 0-1,1 0 1,-1 0-1,0 0 1,-1 0 0,0 1-1,0-1 1,-2 0-48,-4-9 276,-1 1-1,-1-1 1,0 2 0,-1 0 0,-1 0 0,-4-2-276,12 13 45,1 1 1,-1 0 0,1 0 0,0 1-1,-2 0 1,1 0 0,0 0-1,0 0 1,0 0 0,-1 1-1,0 1 1,0-1 0,1 1-1,-1-1 1,0 1 0,0 1-1,0 0 1,0-1 0,1 2 0,-1-1-1,0 0 1,0 1 0,-2 1-46,-10 4 33,1 0 1,0 2 0,1 0-1,0 1 1,0 1-1,0-1 1,1 2 0,1 1-1,-4 5-33,6-7 8,1 1 0,0 1-1,2 1 1,-1-1-1,1 1 1,1 0 0,-4 10-8,3-4 2,1 1 0,0 0 1,3 1-1,-1 0 1,0 8-3,0 9 0,0-1 0,3 0 0,2 0 0,1 1 0,1-1 0,7 29 0,-4-43 1,0 0 1,2 0 0,1 0-1,0-1 1,2 0 0,1-1 0,0 0-1,1 0 1,2-2 0,0 0-1,10 13-1,-7-15 24,0-1-1,0 0 1,2-1-1,0-1 1,-1 0-1,3-2 1,-1 0-1,1-1 0,1-1 1,0-1-1,0-1 1,15 4-24,-7-5 278,1-1 0,-1-1 0,1-2 1,1-1-1,-1-1 0,0-2 0,0-1 0,0-1 0,0-1 1,6-4-279,19-6 1184,13-8-1184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0:07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55 6129,'-34'-38'2881,"27"36"-1201,8 2-287,5 1-297,0 4-168,11 0-168,4-2-32,10-1-216,8-4-111,12-2-193,0 0-72,1-7-48,-4 7 24,-4 0-528,-1 3-417,-5 6 513</inkml:trace>
  <inkml:trace contextRef="#ctx0" brushRef="#br0" timeOffset="1">97 369 6745,'-20'0'3577,"8"1"-968,7-1-873,1 1-224,10 2-511,-6-3-233,0 0-352,20 4-56,52 7-160,-26-10-72,6-4 16,1-1-112,5-3-632,3 2 3993,9 5-2761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0:19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9 4073,'-2'-9'1408,"4"11"-1280,5 8-56,5-3-32,0 4 16,0-1 16,-4-10-88,-8 8 16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7:44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611 62 3321,'-11'-11'5398,"11"11"-5270,0 0 0,0-1-1,-1 1 1,1 0 0,0 0 0,0 0 0,0 0 0,0 0-1,0 0 1,0 0 0,0 0 0,-1 0 0,1 0-1,0-1 1,0 1 0,0 0 0,0 0 0,0 0-1,0 0 1,-1 0 0,1 0 0,0 0 0,0 0-1,0 0 1,0 0 0,0 0 0,-1 0 0,1 0-1,0 0 1,0 0 0,0 1 0,0-1 0,0 0-1,0 0 1,-1 0 0,1 0 0,0 0 0,0 0-1,0 0 1,0 0 0,0 0 0,0 0 0,0 0-1,0 1 1,-1-1-128,3 11 3684,7 10-4488,2-4 1025,1 0 0,1-1 0,1 0 0,0-1-1,0 0 1,2-1 0,3 2-221,12 8 219,23 18 311,28 31-530,-67-58 24,0 0 0,-2 1 0,0 1 0,-1 0 0,-1 0 0,0 1 1,3 8-25,-6-7 19,-6-12-6,1 0 0,0 0 0,1 0 0,-1 0 0,2 0 0,-1-1 0,5 5-13,-9-10-20,0-1 0,0 0 0,0 0 0,1 0 0,-1 1 0,0-1 0,0 0 0,0 0 0,0 0 0,1 0 0,-1 1 0,0-1 0,0 0 0,0 0 0,0 0 0,1 0 0,-1 0 0,0 0 0,0 0 0,0 0 0,1 0 0,-1 0-1,0 0 1,0 1 0,1-1 0,-1 0 0,0 0 0,0-1 0,0 1 0,1 0 0,-1 0 0,0 0 0,0 0 0,0 0 0,1 0 0,-1 0 0,0 0 0,0 0 0,0 0 0,1 0 0,-1-1 0,0 1 0,0 0 0,0 0 0,0 0 0,1 0 0,-1-1 20,1-9-1275,-3-7 515</inkml:trace>
  <inkml:trace contextRef="#ctx0" brushRef="#br0" timeOffset="381.195">979 17 5689,'0'-1'233,"0"0"0,0 0 0,0 0-1,-1 1 1,1-1 0,0 0 0,0 1-1,-1-1 1,1 0 0,0 0 0,-1 1-1,1-1 1,0 1 0,-1-1 0,1 0-1,-1 1 1,1-1 0,-1 1 0,0-1 0,1 1-1,-1-1 1,1 1 0,-1 0 0,0-1-1,0 1-232,0 0 129,0 1 0,0 0 0,0 0 0,0 0 0,0 0 0,0 0 0,0 0 0,1 0 0,-1 0-1,0 0 1,0 0 0,1 1 0,-1-1 0,1 0 0,-1 0 0,1 2-129,-45 111 1966,24-68-1595,6-13-215,0 0 0,-2-2 0,-2 0 1,0-1-1,-16 16-156,25-34 21,-19 20 28,2 0-1,2 2 1,1 1 0,-1 5-49,20-31-228,3-4 940,9-13 1747,8-7-1094</inkml:trace>
  <inkml:trace contextRef="#ctx0" brushRef="#br0" timeOffset="1129.978">1366 456 4937,'-68'-16'2518,"66"16"-2343,1-1 0,-1 1 0,1-1-1,-1 1 1,1-1 0,0 1 0,0-1 0,-1 0 0,1 0 0,0 1-1,0-1 1,0 0 0,-1 0 0,1 0 0,0 0 0,1-1 0,-1 1 0,0 0-1,0 0 1,0-1 0,1 1 0,-1 0 0,1-1 0,-1 1 0,1 0-1,-1-1 1,1 1 0,0-1 0,0 1 0,-1-1 0,1 1 0,0-1 0,1 1-1,-1-1 1,0 1 0,0 0 0,1-1 0,-1 1 0,0-1 0,1 1-1,0 0 1,-1-1 0,1 1 0,0 0 0,-1-1 0,1 1 0,0 0 0,0 0-1,0 0-174,8-6 107,0 1 0,1 0 0,0 0 1,-1 1-1,2 0 0,-1 1 0,0 1 0,1-1 0,0 1 0,0 1 0,0 0 0,0 1 0,0 0 0,0 1 0,0 0 0,3 0-107,-11 1 1,0-1 1,0 1-1,0 0 0,0 0 1,0 0-1,0 0 0,-1 0 1,1 1-1,0-1 1,-1 1-1,1 0 0,-1 0 1,1 0-1,-1 0 0,0 0 1,0 0-1,0 1 1,1 1-2,0 0 2,-1 1 0,0-1 0,0 1 0,0-1 1,-1 1-1,0-1 0,0 1 0,0 0 0,0 0 1,-1 0-1,0 1-2,-1 15 8,0 1 1,-2-1 0,0 0-1,-2 0 1,-1 2-9,2-6 6,-3 11 4,0 7 15,-2 0 0,-14 33-25,19-58 13,-1-1-1,1 1 1,-2-1-1,1 1 1,-1-2-1,-1 1 1,0-1-1,0 0 0,0 0 1,-1-1-1,0 0 1,-3 1-13,9-6 8,0-1 0,0 0 1,-1 1-1,1-1 0,-1 0 0,1 0 1,-1 0-1,1 0 0,-1-1 0,0 1 1,1-1-1,-1 0 0,0 0 1,0 0-1,1 0 0,-1 0 0,0 0 1,1-1-1,-1 1 0,0-1 0,1 0 1,-1 1-1,1-1 0,-1-1 0,1 1 1,0 0-1,-1-1 0,1 1 0,0-1 1,0 1-1,0-1 0,0 0 1,0 0-1,0 0 0,1 0 0,-1-1 1,0 1-1,1 0 0,0 0 0,0-1 1,0 1-1,0-1 0,0 0 0,0 1 1,0-1-1,1-1-8,-1 4 0,1-1 0,0 0 0,0 0 0,0 1 0,0-1 0,0 0 0,0 0 0,0 1 0,0-1 0,0 0 0,0 0 0,0 0 1,0 1-1,1-1 0,-1 0 0,0 1 0,1-1 0,-1 0 0,0 0 0,1 1 0,-1-1 0,1 1 0,-1-1 0,1 0 0,-1 1 0,1-1 0,-1 1 0,1-1 0,0 1 0,-1-1 0,1 1 0,0 0 0,-1-1 0,1 1 1,0 0-1,-1-1 0,1 1 0,0 0 0,0 0 0,-1 0 0,1 0 0,0 0 0,0 0 0,0 0 0,-1 0 0,1 0 0,0 0 0,0 0 0,-1 0 0,1 1 0,0-1 0,7 2-10,0 1 0,-1-1 0,1 2 1,-1-1-1,1 1 10,2 1-4,22 9 21,1-1 0,0-1-1,0-2 1,1-2 0,0-1 0,0-1-1,1-2 1,-1-2 0,8-1-17,8-2 40</inkml:trace>
  <inkml:trace contextRef="#ctx0" brushRef="#br0" timeOffset="1820.731">509 1202 3169,'-1'-4'730,"0"1"0,1 0 0,-1 0 1,-1 0-1,1 0 0,0 0 0,-1 1 0,0-1 1,0-1-731,2 4 108,-1 0 1,1-1-1,0 1 1,0 0-1,-1 0 1,1-1-1,0 1 1,-1 0-1,1 0 1,0 0 0,-1 0-1,1-1 1,-1 1-1,1 0 1,0 0-1,-1 0 1,1 0-1,0 0 1,-1 0-1,1 0 1,-1 0-1,1 0 1,0 0 0,-1 0-1,1 0 1,0 0-1,-1 0 1,1 1-109,-2-1 95,1 1 0,0 0 0,0 0 0,0 0 0,0 0 0,0 0 1,0 0-1,0 0 0,0 1 0,0-1 0,1 0 0,-1 0 0,0 1-95,-33 67 2817,-17 49-2817,-19 40 967,23-62-402,-52 96-12,71-142-443,-3-2 1,-25 31-111,4-20 228,49-56-292,4-5-59,6-5 91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7:51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51 4233,'-3'-2'637,"-1"0"0,1-1 0,-1 1 0,1-1 0,0 0 0,0 1 1,1-1-1,-1-1 0,0 1 0,1 0 0,0-1 0,0 1 0,0-1 0,-1-3-637,2 5 860,3 19 3183,-3-10-3961,2 1 0,-1 0 1,1 0-1,0-1 0,1 1 1,1 3-83,-2-5 48,2 1 0,0 0 0,0 0 1,0 0-1,1-1 0,0 1 0,1-1 0,-1 0 0,1-1 0,0 1 0,0-1 0,3 2-48,12 14 91,0 3-20,-1-2 20,-1 0 0,-1 2 1,12 20-92,-20-30 22,0-1 0,1 0 1,0-1-1,1 0 0,0 0 1,1-2-1,0 1 1,1-1-1,2 0-22,-3 0 11,-1 1 0,0 0 0,-1 1 0,0 0-1,-1 1 1,0 0 0,-1 0 0,0 0 0,-1 3-11,12 17 30,-15-27-23,1 1 0,0-1 1,0 0-1,0-1 0,1 1 0,0-1 0,0 0 1,0-1-1,0 1 0,7 2-7,-11-5 3,1 0-1,-1 0 1,0 0 0,0 0-1,0 1 1,0-1 0,0 1-1,-1-1 1,1 1-1,-1-1 1,0 1 0,0 0-1,0 0 1,0 0 0,1 2-3,-1-1 1,0-1 0,0 1 0,0-1 1,1 0-1,-1 0 0,1 0 0,0 0 0,0 0 1,2 2-2,-4-5 1,0 0 0,1 1 0,-1-1 1,1 0-1,-1 0 0,1 1 0,-1-1 1,1 0-1,-1 0 0,1 0 0,-1 0 1,1 0-1,-1 0 0,1 0 0,-1 0 1,1 0-1,-1 0 0,1 0 0,-1 0 1,1 0-1,-1 0 0,1 0 0,-1 0 1,0 0-1,1-1 0,-1 1 0,1 0 1,-1 0-1,1-1 0,-1 1 0,1 0 1,-1-1-1,0 1 0,1 0 0,-1-1 1,0 1-1,1 0 0,-1-1 0,0 1 1,0-1-1,1 1 0,-1-1 0,0 1 1,0-1-1,0 1 0,0-1-1,11-22 217,-11 22-185,5-12 172,2 4-68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9:02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2605 30 2208,'38'-14'1477,"-37"14"-1225,0-1 1,0 1-1,0 0 1,0-1-1,-1 1 0,1-1 1,0 1-1,0-1 1,-1 0-1,1 1 1,0-1-1,-1 0 0,1 1 1,-1-1-1,1 0 1,-1 0-1,1 0-252,-1 1 98,0 0-1,0-1 0,0 1 0,0 0 1,0 0-1,0 0 0,0 0 0,0-1 1,0 1-1,0 0 0,0 0 0,0 0 1,0 0-1,0-1 0,0 1 0,0 0 1,0 0-1,-1 0 0,1 0 0,0 0 1,0-1-1,0 1 0,0 0 0,0 0 1,0 0-1,-1 0 0,1 0 0,0 0 1,0 0-1,0 0 0,0 0 0,0 0 0,-1-1 1,1 1-1,0 0 0,0 0 0,0 0 1,0 0-1,-1 0 0,1 0 0,0 0 1,0 0-1,0 0 0,0 0 0,-1 0 1,1 1-1,0-1 0,0 0 0,0 0 1,0 0-1,-1 0 0,1 0 0,0 0 1,0 0-1,0 0 0,0 0 0,0 0 1,-1 1-1,1-1 0,0 0 0,0 0 1,0 0-1,0 0-97,-7 4 119,0 0 0,0 0 0,1 1 0,-1 0 1,1 0-1,0 1 0,1-1 0,-1 1 0,1 0 0,-3 7-119,-2-1 137,-13 18 243,2 1 0,0 2 0,-9 23-380,-20 30 474,-14 12-20,10-18-83,3 2 0,-30 71-371,18-8 114,-33 73-23,71-168-39,-3 0-1,-2-2 0,-8 7-51,27-39 26,-65 86 476,-24 50-502,15-15 156,78-125-129,0 1 0,1 0 1,-2 11-28,-1-1 63,8-18 14,4-10 75,0 1-108,7-11 26</inkml:trace>
  <inkml:trace contextRef="#ctx0" brushRef="#br0" timeOffset="1181.278">4131 168 4521,'-85'-34'2314,"84"34"-2111,0-1-1,1 1 1,-1-1 0,0 1-1,0-1 1,0 1 0,1 0-1,-1-1 1,0 1 0,0 0 0,0 0-1,0 0 1,0 0 0,0 0-1,1 0 1,-1 0 0,0 0 0,0 0-1,0 0 1,0 0 0,0 0-1,1 1 1,-1-1 0,0 0-1,0 1 1,0-1 0,1 0 0,-2 1-203,2 0 142,0 1 1,-1-1 0,1 0 0,0 0-1,0 0 1,0 0 0,0 1 0,0-1-1,0 0 1,0 0 0,0 0-1,1 0 1,-1 1 0,0-1-143,2 8-137,1 15 516,2 1 0,1-1 0,0 0-1,2 0 1,1-1 0,6 11-379,-1-5 234,1-2 0,1 0-1,1-1 1,4 3-234,84 96 592,-55-62-445,-3 3 0,-3 1 1,4 13-148,5 8 317,38 46-317,169 188 1728,-216-267-1606,-1 1 1,-4 2-1,-2 2 1,5 16-123,-33-60 59,0 0 0,0-1 0,1 0 0,1 0 0,1-1 0,8 8-59,-14-16 70,1-1 0,-1 1 0,1-1 0,1-1 0,-1 1 0,1-1 0,0-1 0,-1 1 0,2-1 0,-1 0 0,0-1 0,1 0 0,-1-1 0,8 1-70,-11-1 165,-4-2 63,1 1-1,-1 1 0,1-1 1,-1 0-1,1 0 1,-1 0-1,0 1 1,1-1-1,-1 1 1,1-1-1,-1 1 0,1 0-227,7 10 1109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9:06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9419 4711 2537,'16'14'9555,"8"5"-4867,8 7-4220,-1 1 0,0 1 0,14 19-468,22 46 606,-52-68-523,1-1 0,1-1-1,2-1 1,0 0 0,1-2 0,22 18-83,-35-32-40,-7-5-3,1 0 0,0 0 0,-1-1-1,1 1 1,0 0 0,0 0-1,0-1 1,-1 1 0,1 0 0,0-1-1,0 1 1,0-1 0,0 1-1,0-1 1,0 0 0,0 1 0,0-1-1,0 0 1,0 0 0,0 1-1,0-1 1,0 0 0,0 0 0,1 0-1,-1 0 44,-2-2-489</inkml:trace>
  <inkml:trace contextRef="#ctx0" brushRef="#br0" timeOffset="385.272">9792 4584 7578,'-1'-1'126,"1"0"0,0 1 0,0-1 0,-1 1 0,1-1 1,0 1-1,-1-1 0,1 1 0,-1-1 0,1 1 0,0-1 1,-1 1-1,1-1 0,-1 1 0,1 0 0,-1-1 1,0 1-1,1 0 0,-1-1 0,1 1 0,-1 0 0,1 0 1,-1-1-1,0 1 0,1 0 0,-1 0 0,0 0 0,1 0 1,-1 0-1,0 0 0,1 0 0,-1 0 0,0 0 0,1 1 1,-1-1-1,1 0 0,-1 0 0,0 0 0,1 1 0,-1-1 1,1 0-1,-1 1 0,1-1 0,-1 0 0,1 1 0,-1-1 1,1 1-1,-1-1 0,1 1 0,-1-1-126,-2 5 129,-1 0 0,0 0 1,1 0-1,0 1 0,-1 2-129,-1 2 354,-36 58 664,-39 69 104,54-91-840,-1-1 0,-27 31-282,-69 77 247,75-96-168,45-54-76,1 1 0,0-1 0,-1 1 0,1-1 0,0 1 0,1 0 0,-2 2-3,3-5-13,0-1 0,-1 1 0,1-1-1,0 1 1,0-1 0,0 1-1,0-1 1,0 1 0,0-1 0,0 1-1,0-1 1,0 1 0,0-1-1,0 1 1,1-1 0,-1 1-1,0-1 1,0 1 0,0-1 0,1 0-1,-1 1 1,0-1 0,1 1 13,-1-1-47,1 1 1,0-1 0,-1 0-1,1 1 1,0-1 0,0 0-1,-1 0 1,1 1 0,0-1-1,0 0 1,0 0 0,-1 0 0,1 0-1,0 0 1,0 0 0,0 0-1,-1 0 1,1-1 0,0 1 46,20-4-827,6-5 273</inkml:trace>
  <inkml:trace contextRef="#ctx0" brushRef="#br0" timeOffset="1033.06">9923 4958 6769,'76'7'2968,"-75"-7"-2876,-1 1 1,1-1 0,-1 0-1,1 0 1,-1 0 0,1 0-1,0 0 1,-1 0-1,1-1 1,-1 1 0,1 0-1,-1 0 1,1 0 0,-1 0-1,1-1 1,-1 1 0,1 0-1,-1 0 1,0-1-1,1 1 1,-1 0 0,1-1-1,-1 1 1,0 0 0,1-1-1,-1 1 1,0-1 0,1 1-1,-1-1 1,0 1-1,0-1 1,1 1 0,-1-1-1,0 1 1,0-1 0,0 1-1,0-1 1,0 1 0,0-1-1,0 1 1,0-1-1,0 1 1,0-1 0,0 1-1,0-1 1,0 1 0,0-1-93,0-4 521,2 2-378,-1 1 0,1-1 0,0 1 0,-1-1-1,1 1 1,0 0 0,1 0 0,-1 0-1,0 0 1,1 0 0,-1 0 0,1 0-1,0 1-142,37-19 507,-34 17-406,5-1-16,0-1 0,0 2 0,0 0 0,0 0 1,6 0-86,-13 2 8,0 1 0,1-1 1,-1 1-1,0 0 1,0 0-1,1 1 0,-1-1 1,0 1-1,0 0 0,0 0 1,0 0-1,0 1 1,0 0-1,0-1 0,0 1 1,0 1-9,-2-1 4,0-1 0,-1 1 0,0 0 0,1-1 0,-1 1 0,0 0 0,0 0 0,0 0 0,0 0 0,0 0 0,-1 0 0,1 0 0,-1 0 0,1 0 0,-1 0 0,0 1 0,1-1 0,-1 0 0,0 0 0,-1 0 0,1 0 1,0 1-1,0-1 0,-1 0 0,0 1-4,-1 4 21,0 1 0,0-1 0,-1 0 0,0 0 0,0 0-1,-4 4-20,-7 11 136,0-1-1,-2 0 0,-1-1 0,0-1 0,-1-1 0,-1 0 0,-14 9-135,28-24 44,-14 13 170,19-16-212,0 0 0,0 0 1,0 0-1,-1 0 0,1 0 0,0 0 1,0 0-1,0 0 0,0 0 1,0 0-1,0 1 0,0-1 0,0 0 1,0 0-1,0 0 0,0 0 0,0 0 1,0 0-1,0 0 0,0 0 0,0 0 1,0 0-1,0 1 0,0-1 0,0 0 1,0 0-1,0 0 0,0 0 1,0 0-1,0 0 0,0 0 0,0 0 1,0 0-1,0 0 0,0 1 0,0-1 1,0 0-1,0 0 0,0 0 0,0 0 1,0 0-1,0 0 0,0 0 1,0 0-1,0 0 0,0 0 0,1 0 1,-1 0-1,0 0 0,0 0 0,0 0 1,0 0-1,0 1 0,0-1 0,0 0 1,0 0-1,0 0 0,0 0 0,1 0 1,-1 0-1,0 0 0,0 0-2,15-3 170,12-4-149,0 1-1,0 2 1,8-1-21,-27 5 2,0-1 1,1 1-1,-1 0 0,0 1 0,0 0 0,-1 0 1,1 1-1,0 0 0,0 1 0,-1-1 0,1 1 1,-1 1-1,7 3-2,-11-5 0,-1 0 0,1-1 1,-1 1-1,0 0 0,0 1 0,0-1 0,0 0 1,0 0-1,0 1 0,0-1 0,-1 1 1,0 0-1,1-1 0,-1 1 0,0 0 1,0 0-1,0 0 0,0 1 0,-1 1 2,0 0 0,0-1 0,0 1 0,0-1 0,-1 1 0,0-1 0,1 0 0,-2 1 0,1-1 0,0 0 0,-2 3-2,-3 4 8,1 0 0,-1-1 0,-1 0 0,0-1 0,0 1 0,-1-1 0,0 0 1,-9 6-9,-7 5 30,0-1 0,-1-2 0,-21 12-30,39-25 7,1 0 0,-1-1 0,1 0 0,-1 0 0,0-1 0,0 0-1,-1 0 1,1 0 0,0-1 0,-1 0 0,1-1 0,0 0 0,-1 0 0,1 0 0,-1-1-1,1 0 1,0 0 0,-4-2-7,6 1-9,1 0-1,0-1 0,0 1 0,0-1 1,0 0-1,0 0 0,0 0 1,1-1-1,-1 1 0,1-1 0,0 0 1,0 0-1,1 0 0,-1 0 1,-1-5 9,-7-24 2287,10 6-1268</inkml:trace>
  <inkml:trace contextRef="#ctx0" brushRef="#br0" timeOffset="1490.559">9326 4396 4793,'-2'0'435,"-13"-1"3435,14 1-3812,1 0-1,0 0 0,0 0 1,0 0-1,-1 0 0,1 0 0,0 0 1,0 0-1,0 0 0,-1 1 1,1-1-1,0 0 0,0 0 1,0 0-1,0 0 0,-1 0 1,1 0-1,0 1 0,0-1 1,0 0-1,0 0 0,0 0 1,-1 0-1,1 1 0,0-1 1,0 0-1,0 0 0,0 0 1,0 1-1,0-1 0,0 0 1,0 0-1,0 0 0,0 1 0,0-1 1,0 0-1,0 0 0,0 0 1,0 1-1,0-1 0,0 0 1,0 0-1,0 0 0,0 1 1,0-1-1,0 0 0,0 0 1,1 0-1,-1 1 0,0-1 1,0 0-1,0 0 0,0 0 1,0 0-1,0 0 0,1 1 1,-1-1-1,0 0 0,0 0 1,0 0-1,0 0 0,1 0 0,-1 0 1,0 0-1,0 0 0,0 0 1,1 0-1,-1 1 0,0-1-57,2 1 162,0-1-1,-1 1 0,1 0 1,0 0-1,0-1 1,0 1-1,0-1 0,0 1 1,0-1-1,0 0 0,0 0 1,0 0-1,0 0 0,0 0 1,0 0-1,0-1 0,0 1 1,0-1-162,11 0 498,37-1 460,84-4 366,-1-5 0,31-10-1324,-26-7 201,111-17 143,-249 44-324,1 1-15,-1 0 0,0 0 1,1 0-1,-1 0 0,0 0 1,1 0-1,-1 0 0,0 0 1,1 0-1,-1 0 0,0 0 1,1 0-1,-1 0 1,0 0-1,1 0 0,-1 0 1,0 0-1,1 0 0,-1 0 1,0 0-1,1 0 0,-1 1 1,0-1-1,1 0 0,-1 0 1,0 0-1,0 1 0,1-1-5,6 10 44</inkml:trace>
  <inkml:trace contextRef="#ctx0" brushRef="#br0" timeOffset="2062.601">9410 4694 3809,'-3'3'456,"-18"11"582,21-13-982,0-1 0,0 0 0,-1 0 0,1 1 0,0-1 0,0 0 0,-1 0 0,1 0 0,0 1 0,0-1 0,0 0 0,-1 0 0,1 0 0,0 0 0,-1 1 0,1-1 0,0 0 0,0 0 0,-1 0 0,1 0 0,0 0 0,-1 0 0,1 0 0,0 0 0,-1 0 0,1 0 0,0 0 0,0 0 0,-1 0 0,1 0 0,0 0 0,-1-1 0,1 1 0,0 0 0,0 0 0,-1 0 0,1 0 0,0 0 0,0-1 0,-1 1 0,1 0 0,0 0 0,0 0 0,0-1 0,-1 1 0,1 0 0,0 0 0,0-1 0,0 1 0,0 0 0,0 0 0,-1-1-56,1-2 580,0 0 0,-1-1-1,0 1 1,0 0 0,0 0 0,0 0-1,0 0 1,0 0 0,-1 0 0,1 1-1,-1-1 1,0 0 0,0 1-1,-1-1-579,8 23 2333,1-9-2266,0 0 1,1 0-1,0 0 0,0-1 1,1-1-1,1 1 0,0-1 0,6 5-67,21 15 284,31 20-284,4 3 960,-35-24-610</inkml:trace>
  <inkml:trace contextRef="#ctx0" brushRef="#br0" timeOffset="3941.012">5491 4251 1576,'-30'79'1327,"23"-66"448,4-15-70,4-10 3454,5-2-4420,0 1-1,1 0 0,9-12-738,14-24 786,-12 18-377,2 0-1,1 2 0,1 0 1,14-11-409,32-30 616,5 1-616,-50 46 142,0-2 0,-1 0 0,16-26-142,48-86 338,-47 73 30,33-42-368,-9 23 236,42-55 202,-101 135-424,-1-1 1,0 0 0,0 0 0,0 0-1,0-1 1,-1 1 0,1-1 0,-1 0 0,-1 1-1,1-1 1,0 0 0,-1 0 0,0-3-15,-1 8 1,0 0 0,0 0 1,0-1-1,0 1 0,0 0 1,0 0-1,0 0 0,0 0 1,0-1-1,0 1 0,0 0 1,0 0-1,-1 0 1,1 0-1,0-1 0,0 1 1,0 0-1,0 0 0,0 0 1,0 0-1,-1 0 0,1 0 1,0-1-1,0 1 0,0 0 1,0 0-1,-1 0 0,1 0 1,0 0-1,0 0 0,0 0 1,-1 0-1,1 0 0,0 0 1,0 0-1,0 0 0,0 0 1,-1 0-1,1 0 1,0 0-1,0 0 0,0 0 1,-1 0-1,1 0 0,0 0 1,0 0-1,0 1 0,0-1 1,-1 0-1,1 0 0,0 0 1,0 0-1,0 0 0,0 0 1,0 1-1,-1-1 0,1 0 1,0 0-1,0 0 0,0 0 1,0 1-2,-5 0-397,4-1 229</inkml:trace>
  <inkml:trace contextRef="#ctx0" brushRef="#br0" timeOffset="4936.015">7748 3336 3081,'-2'-4'643,"1"1"0,0 0 0,-1 0 0,1-1 0,0 1 0,0-1 0,1 1 0,-1-1 0,1 1 0,0-1 0,0 0 0,0 1 0,0-1 0,1 0-643,-1 5 26,0-1 0,0 0 0,0 0 0,0 0 0,0 0 0,0 0 0,0 0 0,0 0 0,1 0 0,-1 0 0,0 0 0,0 0 0,0 0 0,0 0 0,0 0 0,0 0 0,0 0 0,0 0 0,0 0 0,1 0 0,-1 0 0,0 0 1,0 0-1,0 0 0,0 0 0,0 0 0,0 0 0,0 0 0,0 0 0,0 0 0,1 0 0,-1 0 0,0 0 0,0 0 0,0-1 0,0 1 0,0 0 0,0 0 0,0 0 0,0 0 0,0 0 0,0 0 0,0 0 0,0 0 0,0 0 0,0 0 1,0-1-1,0 1 0,0 0 0,0 0 0,0 0 0,0 0 0,0 0 0,0 0 0,0 0 0,0 0 0,0 0 0,0-1 0,0 1-26,6 11 1632,-3-3-1109,4 3-372,0 0 0,1 0 0,0 0-1,0-1 1,10 8-151,28 34 497,167 199 642,-148-186-878,3-2 1,24 14-262,42 39 370,-100-86-135,1-2 0,21 14-235,-35-28 130,1-2 0,0 0 0,1-1 0,0-2-1,10 4-129,-10-7 260,-9-2-323,0 0 0,-1 1-1,0 1 1,5 2 63,-14-6 174,-1 0-1,0 0 0,0 0 1,0 0-1,0 1 1,-1-1-1,1 1 1,-1-1-1,1 1 0,-1 0 1,0 0-1,0 0 1,0 1-1,0-1 1,-1 0-1,1 1 0,-1-1 1,0 1-1,0 0-173,4 22 1223</inkml:trace>
  <inkml:trace contextRef="#ctx0" brushRef="#br0" timeOffset="5999.206">6510 2203 4673,'-64'-14'2522,"51"10"6399,19 5-7234,-2 1-1721,1 0 1,-1 0-1,1 0 0,-1 1 1,0-1-1,4 4 34,17 16 355,-2 2 0,11 13-355,13 21 1208,36 59-1208,13 17 571,-76-109-433,2 0 0,0-2 0,26 21-138,-43-41-346,-5-6-984,-1 1 674</inkml:trace>
  <inkml:trace contextRef="#ctx0" brushRef="#br0" timeOffset="6403.258">6888 2076 7274,'-4'-8'2242,"0"2"1944,-5 15-2263,-38 58-970,10-17-451,-208 291 787,220-302-1183,-13 29-106,30-53 16,8-15-70,-1 0 0,1 0 0,0 1 1,0-1-1,-1 0 0,1 0 1,0 0-1,0 1 0,0-1 0,0 0 1,0 0-1,-1 1 0,1-1 0,0 0 1,0 0-1,0 1 0,0-1 0,0 0 1,0 1-1,0-1 0,0 0 1,0 0-1,0 1 0,0-1 0,0 0 1,0 1-1,0-1 0,0 0 0,0 0 1,0 1-1,0-1 0,1 0 1,-1 1-1,0-1 0,0 0 0,0 0 1,0 0-1,1 1 0,-1-1 0,0 0 1,0 0-1,0 0 0,1 1 0,-1-1 1,0 0 53,0-1-718</inkml:trace>
  <inkml:trace contextRef="#ctx0" brushRef="#br0" timeOffset="6959.362">7019 2572 6297,'49'-12'2917,"-49"12"-2830,0 0 1,0 0-1,0 0 0,0-1 1,0 1-1,1 0 0,-1 0 1,0-1-1,0 1 1,0 0-1,0 0 0,0 0 1,0-1-1,0 1 0,0 0 1,0 0-1,0-1 0,0 1 1,0 0-1,0 0 0,0-1 1,0 1-1,0 0 0,0 0 1,0-1-1,0 1 1,0 0-1,-1 0 0,1 0 1,0-1-1,0 1 0,0 0 1,0 0-1,0 0 0,-1-1 1,1 1-1,0 0 0,0 0 1,0 0-1,-1 0 0,1 0-87,0-1 213,-1 0 0,0 0 0,1 0 0,-1 0 0,1-1 0,-1 1 0,1 0 0,0 0 0,-1 0 0,1 0 0,0 0-1,0-1 1,0 0-213,1-2 118,0-1-1,0 1 0,1 0 0,0 0 0,0-1 1,0 1-1,0 0 0,1 1 0,0-1 0,-1 0 1,1 1-1,1-1 0,-1 1 0,0 0 0,1 0 0,-1 1 1,1-1-1,0 1 0,0-1 0,2 1-117,-2-1 11,-1 2 0,2-1-1,-1 0 1,0 1-1,0-1 1,0 1 0,1 0-1,-1 1 1,0-1 0,1 1-1,-1 0 1,1 0-1,-1 0 1,0 0 0,1 1-1,-1 0 1,0 0 0,1 0-1,-1 0 1,0 1 0,1 0-11,-2 0 2,0 0 0,-1 1 1,0-1-1,1 0 0,-1 1 0,0-1 1,0 1-1,0 0 0,-1 0 1,1-1-1,-1 1 0,1 0 1,-1 0-1,0 1 0,0-1 1,0 0-1,-1 0 0,1 0 1,-1 1-1,0-1 0,1 0 1,-2 1-1,1-1 0,0 0 1,-1 1-1,1-1-2,-2 8 9,0 0-1,0 0 1,-1-1-1,0 1 1,-1-1-1,-1 1 1,0 0-9,-41 68 48,30-54 55,1 0 0,2 1 0,-10 24-103,19-40 73,3-7-37,0-1-1,0 1 0,0 0 0,0-1 1,1 1-1,-1 0 0,1 0 1,-1 0-1,1 0 0,0 0-35,0-2 10,0 0 0,1-1 1,-1 1-1,0-1 0,0 1 0,0-1 0,1 1 1,-1-1-1,0 1 0,1-1 0,-1 1 0,1-1 0,-1 1 1,0-1-1,1 1 0,-1-1 0,1 0 0,-1 1 0,1-1 1,0 0-11,20 4 204,-12-5-156,0 0 1,0-1 0,0 0-1,-1 0 1,1-1 0,-1-1-1,1 0-48,27-8 45,43-12 189,32-8-4214,-82 25 2382</inkml:trace>
  <inkml:trace contextRef="#ctx0" brushRef="#br0" timeOffset="7421.654">6258 1921 5257,'-8'-5'1447,"-11"-12"3672,18 17-5041,1 0 1,0 0 0,0-1 0,0 1-1,0 0 1,0 0 0,0-1 0,0 1-1,0 0 1,-1 0 0,1-1 0,0 1 0,0 0-1,0-1 1,0 1 0,0 0 0,0 0-1,1-1 1,-1 1 0,0 0 0,0 0-1,0-1 1,0 1 0,0 0 0,0 0-1,0-1 1,0 1 0,1 0 0,-1 0-79,13-7 1330,14 2-458,0 1 1,0 2-1,17 0-872,6 0 506,22-6 602,60-16-1108,-52 9 282,22 1-282,-62 12 134,0 3 0,1 1 1,-1 1-1,7 4-134,-36-5-162,-1-1-1,0-1 1,1 0 0,3 0 162,-7-1-57,0-1 1,0 0 0,-1 0-1,1 0 1,3-3 56</inkml:trace>
  <inkml:trace contextRef="#ctx0" brushRef="#br0" timeOffset="8650.083">13 2247 2609,'-13'7'4163,"13"-7"-4090,0 0-1,0 1 1,0-1-1,0 0 1,0 0-1,0 0 1,0 0 0,0 0-1,0 0 1,0 1-1,0-1 1,0 0 0,0 0-1,0 0 1,0 0-1,0 0 1,0 0 0,0 0-1,0 1 1,0-1-1,0 0 1,0 0-1,1 0 1,-1 0 0,0 0-1,0 0 1,0 0-1,0 0 1,0 0 0,0 1-1,0-1 1,0 0-1,0 0 1,1 0-1,-1 0 1,0 0 0,0 0-1,0 0 1,0 0-1,0 0 1,0 0 0,0 0-1,1 0 1,-1 0-1,0 0 1,0 0 0,0 0-1,0 0 1,0 0-1,0 0 1,1 0-1,-1 0 1,0 0 0,0 0-73,5 0 295,0 0 1,-1 0-1,1-1 1,0 0 0,0 1-1,3-2-295,22-8 272,-1-1 0,0-1 1,-1-1-1,0-1 0,11-9-272,36-26 1031,23-22-1031,202-173 1236,-45 33-255,-104 99 208,115-62-1189,-244 161 235,-1-1 1,-1-1 0,0 0-1,0-2 1,-2 0 0,0-2-1,11-14-235,-7 7 111,1 0 0,2 2-1,0 1 1,17-11-111,-40 33 36,-1 0 0,0 0 0,1 0 0,-1 0-1,1 0 1,-1 0 0,1 0 0,-1 0 0,1 1 0,0-1 0,0 1 0,-1-1-1,2 1-35,-2 0 88,-1 0 0,1 1-1,-1-1 1,1 0-1,0 1 1,-1-1-1,1 1 1,-1-1-1,1 0 1,-1 1 0,0 0-1,1-1 1,-1 1-1,1-1 1,-1 1-1,0-1 1,0 1-1,1 0 1,-1-1 0,0 1-1,0 0 1,0-1-1,1 1 1,-1 0-1,0-1 1,0 1 0,0 0-1,0-1 1,0 1-1,-1 0 1,1-1-1,0 1 1,0 0-1,0-1-87,0 27 1255</inkml:trace>
  <inkml:trace contextRef="#ctx0" brushRef="#br0" timeOffset="9448.974">3901 1406 4257,'-59'-96'2212,"57"93"-1867,0 0 0,0 1 0,0-1 0,-1 0 0,1 1-1,-1-1 1,1 1 0,-1 0 0,-1-1-345,4 3 1334,13 2 334,10-2-1499,-1 1 0,1 1-1,-1 1 1,0 1 0,0 1 0,11 5-169,322 109 1035,-230-69-715,94 53-320,-106-37 930,98 76-930,3 3 964,-159-112-479,2-2 0,2-3 0,0-2-485,-24-14 210,-24-8-85,0-1 0,-1 1 0,11 6-125,-20-10 35,0 1 0,0 0 0,0 0 0,0-1 0,0 1 0,0 0 0,-1 0 0,1 0 0,0 0 0,0 0 0,-1 0 0,1 0 0,0 0-35,3 6 120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0:58.15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41 151 4673,'-15'-101'2451,"15"99"-2289,-1 0 0,1-1 0,-1 1 0,0 0 0,1 0-1,-1 0 1,0 0 0,0 0 0,-1 0 0,1 0 0,-2-2-162,-7 0 3332,7 3 2047,10 8-5249,1 0 0,-1 0 0,0 0 0,-1 1 0,2 2-130,7 8 129,-2-4-5,90 98 465,-79-90-523,0-1-1,2-1 0,14 8-65,-9-7 30,-1 2-1,0 0 1,-2 2 0,-1 1-1,10 13-29,57 60-280,-78-83-353,-15-15 704,1 0 1,-1 0 0,0 0 0,0 1-1,1-1 1,-1-1 0,1 1 0,-1 0-1,1 0 1,-1 0 0,1-1 0,-1 1-1,1-1 1,0 1 0,-1-1-72,10-2 813</inkml:trace>
  <inkml:trace contextRef="#ctx0" brushRef="#br0" timeOffset="430.207">505 22 4321,'0'-1'270,"0"1"-1,-1-1 1,1 1-1,-1-1 1,0 1 0,1-1-1,-1 1 1,1-1-1,-1 1 1,0 0 0,1-1-1,-1 1 1,0 0 0,1-1-1,-1 1 1,0 0-1,1 0 1,-1 0 0,0 0-1,0 0 1,1 0-1,-1 0 1,0 0 0,0 0-1,1 0 1,-1 0 0,0 0-1,1 0 1,-1 1-1,0-1 1,0 0 0,1 0-1,-1 1 1,0-1-270,-1 3 284,0 0 1,0 1 0,0-1-1,0 0 1,0 1 0,1-1-1,-1 4-284,-3 3-71,-24 53 1051,-2-1 0,-22 29-980,10-28 263,13-18-101,1 0 0,2 2 1,0 6-163,20-37-178,4-12-643,5-9-45,6-8 223</inkml:trace>
  <inkml:trace contextRef="#ctx0" brushRef="#br0" timeOffset="1005.79">743 440 7658,'70'-38'3120,"-70"38"-2975,0-1-1,0 1 1,1 0 0,-1 0-1,0 0 1,0 0-1,0 0 1,1 0-1,-1 0 1,0 0-1,0 0 1,1 0 0,-1 0-1,0 1 1,0-1-1,1 0 1,-1 0-1,0 0 1,0 0 0,0 0-1,1 0 1,-1 0-1,0 1 1,0-1-1,0 0 1,1 0-1,-1 0 1,0 0 0,0 1-1,0-1 1,0 0-1,0 0 1,1 0-1,-1 1 1,0-1 0,0 0-1,0 0 1,0 1-1,0-1 1,0 0-1,0 0-144,5 20 1642,-1 24-2520,-3-38 1505,3 45-157,3-1 1,2 0-1,2 0 1,14 40-471,3-14 334,-27-68 1779,-4-3-1133</inkml:trace>
  <inkml:trace contextRef="#ctx0" brushRef="#br0" timeOffset="3184.335">1838 281 3025,'-59'2'2207,"48"-1"7381,11 3-5908,15 7-4854,-1-3 1836,48 49 170,41 50-832,-84-87 56,-2-2-23,1 0 0,0-2 1,2 0-1,0-1 0,0-1 0,1-1 0,1 0 0,5 1-33,-20-11-69,6 2 83,-1 1 0,0 1 1,0 0-1,1 2-14,-11-8-130,0 0 1,-1 0-1,1 0 1,0 1-1,-1-1 0,1 1 1,-1-1-1,1 1 0,-1 0 1,0-1-1,1 1 1,-1 0-1,0 0 0,0 0 1,-1 0-1,1 0 0,0 0 1,-1 0-1,1 0 1,-1 0-1,1 0 0,-1 0 1,0 0-1,0 1 0,0-1 1,0 0-1,-1 0 1,1 0-1,0 1 130,-6 8-863</inkml:trace>
  <inkml:trace contextRef="#ctx0" brushRef="#br0" timeOffset="3574.89">2222 164 5593,'-3'1'691,"0"1"-1,1 0 1,-1 0-1,0 0 1,1 0-1,-1 1 0,1-1 1,0 1-1,0-1 1,0 1-1,0 0 1,0 0-691,-28 48 963,10-17 16,-93 161 734,7-10-1318,81-149-331,14-19-280,0 0 0,-7 17 216,18-34-83,0 0 0,0 0 0,0 0 0,0 1 0,0-1 0,0 0 0,0 0-1,0 1 1,0-1 0,0 0 0,0 0 0,0 0 0,0 1 0,0-1 0,1 0 0,-1 0 0,0 0 0,0 1 0,0-1 0,0 0 0,0 0-1,1 0 1,-1 0 0,0 1 0,0-1 0,0 0 0,1 0 0,-1 0 0,0 0 0,0 0 0,0 0 0,1 0 0,-1 0 0,0 1-1,0-1 1,0 0 0,1 0 0,-1 0 0,0 0 0,0 0 0,1 0 0,-1 0 0,0 0 0,0 0 0,0-1 0,1 1 0,-1 0-1,0 0 1,0 0 0,1 0 0,-1 0 0,0 0 0,0 0 0,0 0 0,0-1 0,1 1 0,-1 0 0,0 0 83,18-7-1877</inkml:trace>
  <inkml:trace contextRef="#ctx0" brushRef="#br0" timeOffset="3969.607">2418 588 6345,'25'-30'2865,"-31"36"-1017,0 5-439,4 2-97,0 13-120,1 0-320,2-4-151,6 11-217,-1-8-120,8 8-176,-2 4-48,1-4-88,0 0-8,-1-3-8,0-4-96,-2-12-632,1-1-425,-1-10 617</inkml:trace>
  <inkml:trace contextRef="#ctx0" brushRef="#br0" timeOffset="4448.108">1668 92 5009,'-12'-2'1829,"8"1"-977,-1 0-1,0 1 1,1-1-1,-1 1 1,0 0-1,0 0 1,1 0-1,-1 1 1,0-1-1,1 1 1,-2 0-852,6 0 915,0-1-145,3 1-87,12 4-566,-1-1 0,2 0 0,-1-1 0,0 0 0,1-1 0,-1-1 0,1-1 0,-1 0 0,1-1 0,-1-1 0,0 0 0,1-1 0,1-1-117,135-35 224,-39 9-146,15 3-78,-73 21 307,-1 12-222</inkml:trace>
  <inkml:trace contextRef="#ctx0" brushRef="#br0" timeOffset="5189.523">2788 306 6297,'0'-1'486,"0"0"-1,0 1 1,-1-1-1,1 1 1,0-1-1,-1 1 1,1-1-1,0 1 1,-1-1-1,1 1 0,0 0 1,-1-1-1,1 1 1,-1-1-1,1 1 1,-1 0-1,1-1 1,-1 1-1,1 0 1,-1 0-1,0-1 1,1 1-486,0 1 63,-1-1 1,1 1-1,0-1 1,0 1 0,0-1-1,0 1 1,0-1-1,0 1 1,0-1 0,0 1-1,0-1 1,0 1 0,0 0-1,0-1 1,1 1-1,-1-1 1,0 1 0,0-1-1,0 0 1,1 1-1,-1-1 1,0 1 0,1-1-1,-1 1 1,0-1-1,1 0 1,-1 1 0,1-1-64,6 11 97,0 0 0,1-1 0,0 0 1,9 7-98,-9-8 40,0-1 1,0 2 0,-1-1 0,0 1-1,-1 0 1,2 3-41,11 23 154,2 0 0,12 12-154,-24-36 19,0-1 0,1 0 0,1 0 1,0-1-1,0 0 0,1-1 0,0 0 1,3 1-20,-14-10 25,-1 0 1,1 1 0,0-1 0,0 1 0,0-1-1,-1 0 1,1 0 0,0 1 0,0-1 0,0 0-1,0 0 1,0 0 0,0 0 0,-1 0 0,1 0-1,0 0 1,0 0 0,0 0 0,0-1 0,0 1-1,-1 0 1,1 0 0,0-1 0,0 1 0,0-1-1,-1 1 1,1-1 0,0 1 0,-1-1 0,1 1-1,0-1 1,-1 0 0,1 1 0,-1-1 0,1 0-1,-1 1 1,1-1 0,-1 0 0,1 0 0,-1 1-1,0-1 1,1-1-26,2-5 177,0-1 0,-1 1 0,0-1 0,1-6-177,-2 6 16,6-31 149,-3-1 1,1-32-166,-4 36-245,2-1 0,1 1 1,5-12 244,-9 45 117,0 1 0,1-1-1,0 0 1,0 0 0,0 1 0,0-1 0,0 0-1,0 1 1,1-1 0,-1 1 0,1-1 0,0 1 0,0 0-1,0 0 1,0-1-117,9-2 907</inkml:trace>
  <inkml:trace contextRef="#ctx0" brushRef="#br0" timeOffset="5742.39">3466 215 7122,'0'-1'304,"0"0"0,0 0 0,0 0 0,0 0 0,0 0 1,0 0-1,0 0 0,0 0 0,1 0 0,-1 0 1,0 0-1,1 0 0,-1 0 0,0 0 0,1 1 1,-1-1-1,1 0 0,0 0 0,-1 0 0,1 0 1,0 1-1,0-1-304,-1 0 152,1 1-1,0 0 1,0 0 0,0-1 0,0 1-1,0 0 1,-1 0 0,1 0 0,0 0 0,0 0-1,0 0 1,0 0 0,0 1 0,-1-1-1,1 0 1,0 0 0,0 1 0,0-1 0,-1 0-1,2 1-151,3 2 256,0 0-1,-1 0 1,1 1-1,-1 0 0,1-1 1,-1 2-1,2 1-255,30 31 449,1-1 0,2-2 0,1-1 0,17 8-449,50 41 187,38 29-2303,-141-109 656,-1 0 563</inkml:trace>
  <inkml:trace contextRef="#ctx0" brushRef="#br0" timeOffset="6112.48">3910 63 6609,'0'0'111,"0"0"0,0 0 0,0 0 0,0-1 0,0 1 0,0 0-1,0 0 1,0 0 0,0 0 0,0-1 0,-1 1 0,1 0 0,0 0 0,0 0-1,0 0 1,0-1 0,0 1 0,-1 0 0,1 0 0,0 0 0,0 0-1,0 0 1,0 0 0,-1-1 0,1 1 0,0 0 0,0 0 0,0 0 0,-1 0-1,1 0 1,0 0 0,0 0 0,0 0 0,-1 0 0,1 0 0,0 0-1,0 0-110,-6 7 2042,-7 23-986,7-14-195,-154 298 2684,97-195-3253,38-79-188,18-31-273,1 0 0,0 0 0,1 1-1,0 0 1,0 1 169,5-11-9,0 1-1,0-1 1,0 0 0,0 0-1,-1 0 1,1 0 0,0 0-1,0 1 1,0-1 0,0 0-1,0 0 1,0 0-1,0 0 1,0 0 0,0 1-1,0-1 1,0 0 0,0 0-1,0 0 1,0 0 0,0 1-1,0-1 1,1 0-1,-1 0 1,0 0 0,0 0-1,0 0 1,0 0 0,0 1-1,0-1 1,0 0 0,0 0-1,0 0 1,1 0-1,-1 0 1,0 0 0,0 0-1,0 0 1,0 0 0,0 1-1,1-1 1,-1 0 0,0 0-1,0 0 1,0 0-1,0 0 1,0 0 0,1 0-1,-1 0 10,15-4-366</inkml:trace>
  <inkml:trace contextRef="#ctx0" brushRef="#br0" timeOffset="6730.166">4226 445 6353,'-2'0'1292,"-12"3"3862,14-3-5016,0 0 0,-1 0 0,1 0-1,0 0 1,0 0 0,-1 0 0,1 0 0,0 0 0,-1 0 0,1 0 0,0 0 0,0 0-1,-1 0 1,1 0 0,0 0 0,-1 0 0,1 0 0,0 0 0,0 0 0,-1-1-1,1 1 1,0 0 0,0 0 0,-1 0 0,1 0 0,0-1 0,0 1 0,0 0 0,-1 0-1,1-1 1,0 1 0,0 0 0,0 0 0,0-1 0,-1 1 0,1 0 0,0 0 0,0-1-138,21-6 914,-12 3-838,1-1-1,-1 0 0,0-1 0,0 1 1,3-5-76,-7 6 15,0 0 0,1 0 0,-1 1 0,1-1 0,0 1 1,0 0-1,0 1 0,0 0 0,1 0 0,-1 0 1,1 0-1,-1 1 0,5 0-15,-9 1 0,0-1 1,0 1-1,0 0 1,0 0-1,0 0 1,0 0-1,0 1 1,1-1-1,-1 1 1,0-1-1,0 1 1,0 0-1,-1-1 1,1 1-1,0 0 0,0 0 1,0 0-1,-1 1 1,1-1-1,0 0 1,-1 1-1,1 0 0,0 0 2,-1 0-1,0 1 0,0-1 0,0 0 0,-1 1 0,1-1 0,0 0 1,-1 1-1,0-1 0,1 1 0,-1-1 0,0 1 0,0-1 0,-1 1 1,1-1-1,0 1-1,-3 11 12,-1-1-1,0 0 1,0-1 0,-1 1 0,-1-1 0,-1 3-12,-22 37 55,-3-1-1,-25 32-54,52-77 33,0 1-1,1 0 1,0 0 0,1 0-1,-1 1 1,-1 6-33,4-11 27,1 0 0,-1 0 0,0 0 0,1 0 0,0 0 1,-1 0-1,1 0 0,0 0 0,1 0 0,-1 1 0,1-1 0,-1 0 1,1 0-1,0 0 0,0-1 0,0 1 0,0 0 0,2 2-27,-2-4 17,0 0 0,0 0 0,1 0 0,-1 0 0,0 0-1,1 0 1,-1 0 0,1 0 0,-1-1 0,1 1 0,-1-1-1,1 1 1,0-1 0,-1 1 0,1-1 0,0 0 0,-1 0-1,1 0 1,0 0 0,-1 0 0,1 0 0,0 0-1,-1-1 1,1 1-17,45-11 186,-38 8-157,59-19 82,-48 14-145,-1 1-1,1 1 1,1 1 0,-1 1 0,1 1-1,5 0 35,17 7-76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1:12.9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34 383 2385,'-33'-62'4929,"55"107"1800,18 7-6243,1-1 58,-1-1 333,18 15-877,-16-19 315,22 34-315,-32-36 83,2-1 0,2-1 0,2-3 0,20 17-83,-56-54-56,0 0 0,1 0 0,-1 0-1,1 0 1,0-1 0,-1 1 0,1 0 0,0-1 0,0 0 0,0 0 0,0 0-1,0 0 1,1 0 56,3-3-968,-5-9 336</inkml:trace>
  <inkml:trace contextRef="#ctx0" brushRef="#br0" timeOffset="398.2">550 286 5785,'-2'-1'235,"1"1"-1,-1-1 0,1 1 0,-1 0 1,1-1-1,-1 1 0,1 0 1,-1 0-1,0 0 0,1 0 0,-1 0 1,1 0-1,-1 1 0,1-1 1,-1 1-1,1-1 0,-1 1 0,0 0-234,-2 0 273,1 1 0,-1 1-1,1-1 1,-1 1 0,1-1 0,0 1-1,-1 1-272,-7 9 370,0 0-1,1 0 0,-4 8-369,10-14 277,-39 63 799,-24 58-1076,21-37 156,-113 206 116,150-282-387,8-12-344,6-12-208,14-19 223</inkml:trace>
  <inkml:trace contextRef="#ctx0" brushRef="#br0" timeOffset="1298.686">692 711 2304,'-52'27'1876,"51"-27"-1707,0 1 1,0-1 0,0 0-1,0 1 1,0-1 0,0 0 0,0 0-1,0 0 1,0 0 0,0 0 0,0 0-1,0 0 1,0 0 0,0-1-1,0 1 1,0 0 0,0 0 0,0-1-1,0 1 1,0-1 0,1 1 0,-1-1-1,0 1 1,0-1 0,0 0-1,0 1 1,1-1 0,-1 0 0,0 1-1,1-1 1,-1 0 0,1 0-1,-1 0-169,0-1 220,0 1-1,1 0 1,-1 0-1,0 0 1,1-1-1,0 1 1,-1 0-1,1-1 1,0 1-1,-1 0 1,1-1-1,0 1 1,0 0-1,0-1 1,0 1-1,0-1 1,0 1-1,1 0 1,-1-1-220,2-1 92,1 0 0,-1 0 0,1 0 0,0 0 1,0 1-1,0-1 0,0 1 0,0 0 0,0 0 0,1 0 0,-1 0 1,1 1-1,-1-1 0,1 1 0,1 0-92,9-4 92,1 2 0,-1 0 0,6-1-92,-17 4 3,1-1 0,0 1-1,0 0 1,0 0 0,-1 0 0,1 0 0,0 1 0,0-1 0,0 1 0,-1 0 0,1 0 0,0 1 0,-1-1 0,1 1 0,-1-1-1,0 1 1,1 0 0,-1 1 0,0-1 0,0 0 0,0 1 0,-1 0 0,1-1 0,-1 1 0,1 0 0,-1 1 0,0-1 0,0 0 0,0 0-1,-1 1 1,1-1 0,-1 1 0,0 0 0,0-1 0,0 1 0,0 4-3,1 2 3,0 1-1,-2-1 1,1 1-1,-1-1 1,-1 1-1,0-1 1,0 1-1,-1 0-2,-6 22 15,-9 27-15,6-25 8,5-16 2,0-1 0,-1 0 0,-1 0 0,-1-1 0,0 0 0,-2 0 0,0-1 0,-11 13-10,20-28 3,1 1 0,0-1 1,0 0-1,-1 0 0,1 0 1,-1 0-1,1 0 0,-1 0 0,1-1 1,-1 1-1,1 0 0,-1-1 1,0 1-1,1-1 0,-1 0 1,0 1-1,1-1 0,-1 0 0,0 0 1,0 0-1,1 0 0,-1 0 1,0-1-1,1 1 0,-1 0 1,0-1-4,1 1 2,0-1 0,0 1 0,0-1 1,0 1-1,0-1 0,0 1 0,1-1 1,-1 0-1,0 1 0,0-1 0,1 0 1,-1 0-1,0 0 0,1 0 0,-1 1 1,1-1-1,-1 0 0,1 0 0,-1 0 1,1 0-1,0 0 0,-1 0 0,1 0 1,0 0-1,0 0 0,0 0 0,0 0 1,0-1-1,0 1 0,0 0 0,0 0 1,0 0-1,0 0 0,1 0 1,-1 0-1,0 0 0,1 0 0,-1 0 1,1 0-1,-1 0-2,2-2 0,0-1 0,0 1 1,0 0-1,1 0 0,-1 0 1,1 0-1,-1 1 0,1-1 1,0 1-1,0 0 0,0-1 1,0 1-1,1 0 0,-1 1 1,0-1-1,1 1 0,0-1 1,-1 1-1,1 0 0,-1 1 0,1-1 1,0 0-1,0 1 0,0 0 1,-1 0-1,5 1 0,10 0 0,0 1-1,0 0 1,-1 2-1,17 5 1,35 9-490,62 7 490,-98-21-142</inkml:trace>
  <inkml:trace contextRef="#ctx0" brushRef="#br0" timeOffset="1941.629">64 1 1928,'-2'0'497,"-1"0"-1,1 0 0,0 0 0,0 1 1,0-1-1,0 1 0,0 0 0,0 0 0,0 0 1,0-1-1,0 2 0,0-1 0,0 0 1,0 0-1,0 1 0,1-1 0,-1 1 0,1-1 1,-1 1-1,1 0 0,0-1 0,-1 1 1,1 1-497,0-2 556,1-1-126,8 3 355,0-2-703,0 1 1,0 0-1,0 1 1,-1 0 0,1 0-1,-1 1 1,3 1-83,-3-1 37,0 0 1,0-1-1,1 1 0,-1-2 0,1 1 0,-1-1 1,1-1-1,0 1 0,0-1 0,3 0-37,115 0 211,0-5 0,99-17-211,-176 14-575,-5-2 252</inkml:trace>
  <inkml:trace contextRef="#ctx0" brushRef="#br0" timeOffset="3297.167">1217 527 2649,'28'-40'2141,"-28"40"-2019,0-1-1,0 0 1,1 1-1,-1-1 1,0 0-1,0 1 1,0-1-1,0 0 1,0 0-1,0 1 1,0-1-1,0 0 1,0 1-1,0-1 1,0 0-1,0 1 1,-1-1-1,1 0 1,0 1-1,0-1 1,-1 0-1,1 1 1,-1-1-1,1 0-121,-4-1 4293,4 2-3680,0 0-116,3 7 336,42 77 136,-19-39-418,38 79 145,22 38-204,-84-158-455,0-1 0,0 0 0,0 0 0,0 0-1,1 0 1,-1 0 0,1 0 0,0 0 0,0-1 0,0 0-1,0 1 1,1-1 0,-1 0 0,1 0-37,-3-2 30,-1 0 0,1 0 0,0 1 1,0-1-1,0 0 0,0 0 0,-1 0 0,1 0 0,0 0 1,0 0-1,0-1 0,0 1 0,-1 0 0,1 0 0,0 0 0,0-1 1,0 1-1,-1 0 0,1-1 0,0 1 0,-1-1 0,1 1 0,0-1-29,1-1 55,-1 0 1,1 0 0,-1 0-1,0 0 1,1 0 0,-1 0-1,0 0 1,0 0 0,-1-1 0,1 1-1,0 0 1,-1-2-57,5-24 119,-1 0 0,-2 0 0,-1 0 0,-1-5-119,3-53 49,-2 64-90,1 1 86,0-1 0,2 1-1,0-1-44,-3 17-45,1-1 0,-1 1-1,1 0 1,0 0 0,1 0-1,-1 0 1,1 0 0,0 1-1,0-1 1,0 1 0,1 0 0,0 0-1,0 0 1,1-1 45,6-1-726,-3 3 276</inkml:trace>
  <inkml:trace contextRef="#ctx0" brushRef="#br0" timeOffset="3894.716">1996 580 3057,'-44'-101'2551,"44"98"-2282,-1 1 0,0 0 0,0 0 0,0 0 0,0-1 0,-1 1 0,1 0 0,-1 1 0,1-1 0,-1 0 0,1 0 0,-1 0 0,0 1 0,-1-1-269,-2-6 3027,5 8-2966,0-1-1,-1 1 1,1 0 0,0 0-1,0 0 1,0 0-1,0-1 1,0 1 0,0 0-1,1 0 1,-1 0-1,0-1 1,0 1 0,0 0-1,0 0 1,0 0-1,0 0 1,0-1-1,0 1 1,0 0 0,0 0-1,0 0 1,1 0-1,-1 0 1,0-1 0,0 1-1,0 0 1,0 0-1,0 0 1,1 0-1,-1 0 1,0 0 0,0 0-1,0 0 1,0 0-1,1 0 1,-1 0 0,0-1-1,0 1 1,0 0-1,1 0 1,-1 0-1,0 0 1,0 0 0,0 0-1,0 0 1,1 1-1,-1-1 1,0 0 0,0 0-1,0 0 1,0 0-1,1 0 1,-1 0-61,13 6 488,1 4-366,0 1 0,0 1 0,-2 0 0,5 5-122,3 4 172,1-2 0,1 1-172,75 57 532,-27-22-6,36 37-526,-81-65 43,-18-18-33,2 0 0,-1-1 0,1 0 0,0 0 0,5 2-10,-6-7-353,-7-3 306,-1 0-1,0-1 1,0 1-1,0 0 1,0 0-1,0 0 0,0-1 1,1 1-1,-1 0 1,0 0-1,0 0 1,0-1-1,0 1 1,0 0-1,0 0 0,0-1 1,0 1-1,0 0 1,0 0-1,0 0 1,0-1-1,0 1 1,0 0-1,0 0 0,-1-1 1,1 1-1,0 0 1,0 0-1,0 0 1,0-1-1,0 1 1,0 0-1,-1 0 0,1 0 1,0 0-1,0-1 1,0 1-1,0 0 1,-1 0-1,1 0 1,0 0-1,0 0 48,-9-13-735</inkml:trace>
  <inkml:trace contextRef="#ctx0" brushRef="#br0" timeOffset="4277">2329 323 5137,'0'0'177,"0"-1"0,0 0 0,-1 1 0,1-1 1,0 1-1,-1-1 0,1 1 0,-1-1 0,1 1 0,0-1 0,-1 1 0,1 0 0,-1-1 0,0 1 0,1 0 0,-1-1 1,1 1-1,-1 0 0,1-1 0,-1 1 0,0 0 0,1 0 0,-1 0 0,0 0 0,1 0 0,-1 0 0,1 0 1,-1 0-1,0 0-177,0 0 143,-1 1 1,1-1 0,0 1 0,0 0 0,0-1-1,0 1 1,-1 0 0,1 0 0,0 0 0,0 0-1,0 0 1,1 0 0,-2 1-144,-2 3 188,0 1-1,1 0 1,-1 0-1,1 1 1,-1 2-188,-23 73 890,15-44-589,-1 0 0,-10 16-301,-116 248 1171,101-224-979,30-56-60,8-22-146,0 1 1,0-1-1,0 1 0,0-1 0,0 1 1,0-1-1,0 1 0,0-1 0,1 1 1,-1-1-1,0 1 0,0-1 0,0 1 1,0-1-1,1 0 0,-1 1 0,0-1 1,1 1-1,-1-1 0,0 0 0,1 1 1,-1-1-1,0 0 0,1 1 0,-1-1 1,0 0-1,1 1 0,-1-1 0,1 0 1,-1 0-1,1 0 0,-1 1 0,1-1 1,-1 0-1,1 0 0,-1 0 1,1 0-1,-1 0 0,1 0 0,-1 0 1,0 0-1,1 0 0,-1 0 0,1 0 1,-1 0-1,1-1 0,-1 1 0,1 0 14,24-4-236</inkml:trace>
  <inkml:trace contextRef="#ctx0" brushRef="#br0" timeOffset="5063.135">2572 627 5409,'5'-8'9054,"17"-1"-9042,-5 3 666,-9 3-633,24-10 175,1 1-1,4 1-219,-28 9 20,0 0 0,0 0 0,0 1 0,0 0 0,0 0 0,0 1 0,1 0 0,-1 1 0,0 0 0,0 0 0,5 2-20,-12-2 2,0 0 0,0-1-1,0 1 1,0 0 0,0 1 0,0-1 0,0 0 0,0 1 0,0-1 0,0 1 0,-1-1-1,1 1 1,0 0 0,-1 0 0,0-1 0,1 1 0,-1 0 0,0 0 0,0 1 0,0 0-2,0 1 2,0-1 0,0 1 0,-1 0 0,1 0 0,-1-1 0,0 1 1,0 0-1,-1 0 0,1 0 0,-1-1 0,0 5-2,-4 5 11,1 1 0,-2-1 0,0 0 0,0-1 0,-1 1-1,-3 2-10,4-5 88,0-2 0,-1 1 0,0-1 0,-1 0 0,-7 6-88,13-12 58,1 0 0,-1-1 0,0 1 0,0-1 0,0 1 0,-1-1 0,1 0 0,0 0 0,0 0 0,-1 0 0,1 0-1,-1-1 1,1 1 0,-1 0 0,1-1 0,-1 0 0,1 0 0,-1 0 0,1 0 0,-1 0 0,1 0 0,-1-1 0,1 1 0,-1-1 0,1 0 0,0 1 0,-2-2-58,4 2 8,-1 0 0,1 0 0,0-1 1,-1 1-1,1 0 0,0 0 0,-1 0 0,1-1 1,0 1-1,-1 0 0,1 0 0,0-1 0,0 1 1,0 0-1,-1 0 0,1-1 0,0 1 0,0 0 1,0-1-1,-1 1 0,1 0 0,0-1 0,0 1 1,0 0-1,0-1 0,0 1 0,0-1 0,0 1 1,0 0-1,0-1 0,0 1 0,0 0 0,0-1-8,10-9 90,19-4-67,-19 11-21,1 0 1,-1 1 0,1 0-1,-1 1 1,1 0 0,-1 1-1,1 0 1,0 0 0,-1 1 0,1 0-1,-1 1 1,1 1 0,-1-1-1,2 2-2,-6-2 0,-1 0 1,0 0-1,1 1 0,-1-1 0,0 1 0,0 0 0,-1 1 0,1-1 1,0 1-1,-1 0 0,0 0 0,0 0 0,0 0 0,-1 1 0,0 0 1,1 0-1,-2 0 0,1 0 0,0 0 0,-1 0 0,0 1 0,0-1 1,-1 1-1,0-1 0,0 1 0,1 5 0,-2 2 32,-1 1-1,0-1 1,-1 0 0,-1 0 0,0 0-1,0 0 1,-1 0 0,-1-1-1,0 1 1,-1-1 0,0-1 0,-1 1-1,0-1 1,-1 0 0,0-1 0,-1 1-1,0-2 1,-1 1 0,0-1 0,0-1-1,-1 0 1,0 0 0,0-1-1,-9 4-31,17-10 55,-1 1 0,0-1 0,1 1 1,-1-1-1,0 0 0,0-1 0,0 1 0,0-1 0,0 0 0,0 1 0,0-2 0,0 1 0,0 0 0,0-1 0,0 0 0,0 0 0,0 0 0,1 0 0,-1-1 0,-1 0-55,1 0 28,0-1 1,0 1-1,0-1 1,0 0-1,1-1 1,-1 1-1,1-1 1,-1 1-1,1-1 1,1 0-1,-1 0 1,0-1-1,1 1 1,0 0-1,0-1 1,0 0-29,2 4 34,-1 1 1,1-1-1,0 1 1,-1-1-1,1 0 1,0 1 0,0-1-1,0 0 1,0 1-1,-1-1 1,1 0-1,0 1 1,0-1-1,0 0 1,0 1-1,0-1 1,1 1-1,-1-1 1,0 0 0,0 1-1,0-1 1,1 0-1,-1 1 1,0-1-1,1 1 1,-1-1-1,0 0 1,1 1-1,-1-1 1,1 1-1,-1-1 1,0 1 0,1 0-1,-1-1 1,1 1-1,0-1 1,-1 1-1,1 0 1,0-1-35,20 6 576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01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175 269 4465,'-102'-54'2610,"96"51"-1839,0-1 1,0 0-1,0 0 1,1 0-1,-1-1 0,1 1 1,-5-7-772,-1 0 1419,11 11-1354,0 0 0,0-1 0,0 1 0,-1 0 0,1 0 0,0-1 0,0 1 0,0 0 0,0 0 0,-1 0 0,1-1 0,0 1 1,0 0-1,-1 0 0,1 0 0,0 0 0,0 0 0,0 0 0,-1-1 0,1 1 0,0 0 0,-1 0 0,1 0 0,0 0 0,0 0 0,-1 0 1,1 0-1,0 0 0,0 0 0,-1 0 0,1 0 0,0 0 0,0 0 0,-1 1 0,1-1 0,0 0 0,0 0 0,-1 0 0,1 0 0,0 0 1,0 0-1,-1 1 0,1-1 0,0 0 0,0 0 0,0 0 0,0 1 0,-1-1 0,1 0 0,0 0 0,0 0 0,0 1 0,0-1 0,0 0 1,0 0-1,-1 1 0,1-1 0,0 0 0,0 1 0,0-1 0,0 0 0,0 0 0,0 1 0,0-1 0,0 0-65,1 20 1210,1-5-1104,1 1-1,1 0 1,0-1-1,1 0 1,1 0-1,0 0 1,1-1-1,1 0 1,0 0-1,4 4-105,6 8 94,0-1 0,2-1 0,1 0 0,0-2 0,12 8-94,-15-14 32,2-1 0,0-1 0,0-1 1,1-1-1,1 0 0,0-2 0,6 2-32,-18-8 10,0-1-1,0-1 1,0 1-1,0-2 1,0 1-1,1-2 1,-1 1-1,1-1 1,-1-1-1,0 0 1,0 0-1,1-1 1,-1 0 0,0-1-1,3-2-9,0 0-8,-1-1 1,1 0-1,-2-1 0,1 0 0,-1-1 0,0-1 1,0 1-1,-1-2 0,-1 1 0,1-2 1,3-5 7,0 0-6,0-1 1,-2-1 0,0 0-1,-1 0 1,0-1 0,-2-1 0,0 0-1,-1 0 1,-1 0 0,-1 0 0,-1-1-1,-1 0 1,-1 0 0,0 0 0,-2 0-1,0-1 1,-2-4 5,0 16 9,0 1 1,0 0-1,-1 0 0,0 1 1,-1-1-1,0 0 0,0 1 0,0 0 1,-1 0-1,-1 1 0,1-1 0,-1 1 1,-6-5-10,10 9 16,-1 0 0,0 1 0,0 0 0,0-1-1,0 1 1,0 0 0,-1 0 0,1 1 0,-1-1 0,1 1 0,-1 0 0,1 0 0,-1 0 0,0 0 0,0 0 0,1 1 0,-1 0 0,0 0 0,0 0 0,1 0 0,-1 0 0,0 1 0,0 0-1,1 0 1,-1 0 0,0 0 0,1 0 0,-1 1 0,1-1 0,0 1 0,-1 0 0,1 0 0,0 1 0,-1 0-16,-6 6 25,0 1 1,0 0-1,1 1 1,0 0-1,1 0 1,1 1-1,0 0 1,0 1-1,1-1 0,0 1 1,2 0-1,-1 1 1,1-1-1,-1 13-25,-2 12 41,2-1-1,2 1 1,1 0 0,4 37-41,2-16 67,3-1 0,2 0 1,3 0-1,2-1 0,3-1 1,19 42-68,-27-75 54,1-1 0,1-1 1,1 0-1,1 0 0,1-1 1,1-1-1,0 0 0,2-1 0,0-1 1,3 1-55,45 32 161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1:20.0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245 396 2657,'-84'-47'2132,"67"35"-542,16 7 428,12 7 3211,-8-1-5152,-1 0 0,0 0 0,0 0 0,1 1 0,-1-1 0,0 1 0,0 0 0,0-1 0,0 1 0,-1 0 0,1 0 0,0 0-77,13 14 229,170 159 1350,-144-138-1320,-1 1-1,11 15-258,-33-32 43,-1 1-1,-1 1 1,-1 0-1,-1 1 1,6 14-43,-16-28-26,10 19 316,-13-27-325,0-1 0,-1 0 1,1 1-1,0-1 0,0 0 0,0 0 1,1 1-1,-1-1 0,0 0 0,0 0 0,0 0 1,1-1-1,-1 1 0,1 0 0,-1 0 1,1 0 34,5-4-447,-1-11 37</inkml:trace>
  <inkml:trace contextRef="#ctx0" brushRef="#br0" timeOffset="400.256">617 219 6897,'0'0'81,"0"0"-1,-1 0 0,1 1 0,0-1 1,0 0-1,0 1 0,0-1 0,0 0 1,-1 1-1,1-1 0,0 0 0,0 0 1,0 1-1,-1-1 0,1 0 0,0 0 1,0 0-1,-1 1 0,1-1 0,0 0 1,0 0-1,-1 0 0,1 0 0,0 0 1,-1 0-1,1 1 0,0-1 0,-1 0 1,1 0-1,0 0 0,-1 0 0,1 0 1,0 0-1,-1 0 0,1 0 0,0 0 1,-1 0-1,1-1 0,0 1 0,0 0 1,-1 0-1,1 0 0,0 0 0,-1 0 1,1-1-1,0 1 0,0 0 0,-1 0 1,1 0-1,0-1 0,0 1 0,-1 0 1,1 0-1,0-1 0,0 1 0,0 0 1,0 0-1,-1-1 0,1 1 0,0 0 1,0-1-1,0 1 0,0 0 0,0-1 1,0 1-1,0 0 0,0-1-80,-15 36 197,11-25 199,-7 17-68,-2-2 0,0 0 1,-2 0-1,-5 4-328,-72 92 652,47-65-250,-26 43-402,42-52-327,2 1 0,2 1-1,-10 29 328,35-75-2779,4-2 1140</inkml:trace>
  <inkml:trace contextRef="#ctx0" brushRef="#br0" timeOffset="1021.525">784 721 4857,'0'-3'911,"1"0"0,-1 0 0,0 0 0,1 0 0,0 0-1,0 0 1,0 0 0,0-1-911,15-20 2107,-10 17-2239,1 1 1,0-1-1,0 1 0,4-1 132,-5 2 576,5-3-460,0 0 0,0 1 0,1 0 0,0 1 1,1 0-1,-1 1 0,1 0 0,0 1 0,1 0 0,-1 1 0,0 1 0,1 0 0,7 0-116,-20 2 2,1 0-1,0 0 1,0 0 0,0 0 0,-1 0 0,1 1 0,0-1 0,0 1-1,-1-1 1,1 1 0,0-1 0,-1 1 0,1 0 0,-1 0-1,1 0 1,-1 0 0,1 0 0,-1 0 0,1 0 0,-1 0 0,0 1-2,0-1 1,0 1 0,0 0 0,-1-1 0,1 1 0,-1 0 0,1-1 0,-1 1 0,1 0 0,-1 0 0,0-1 0,0 1 0,0 0 0,0 0 0,0-1 0,0 1 0,-1 0 0,1 0-1,-3 8 5,0-1 0,-1 0-1,1 1 1,-2-2-1,1 1 1,-5 6-5,-11 16 222,-2-1-1,0 0 1,-27 25-222,49-55 7,-1 1-1,1-1 0,-1 0 0,1 0 1,-1 1-1,1-1 0,-1 1 1,1-1-1,0 0 0,-1 1 1,1-1-1,0 1 0,-1-1 1,1 1-1,0-1 0,0 1 1,-1-1-1,1 1 0,0-1 0,0 1 1,0-1-1,0 1 0,0 0 1,-1-1-1,1 1 0,0-1 1,0 1-1,1-1 0,-1 1 1,0 0-1,0-1 0,0 1 1,0-1-1,0 1 0,1-1 0,-1 1 1,0-1-1,0 1 0,1-1 1,-1 1-1,0-1 0,1 1 1,-1-1-1,1 1 0,-1-1 1,0 0-1,1 1 0,-1-1 1,1 0-1,-1 1 0,1-1 0,-1 0 1,1 0-1,-1 0 0,1 1 1,-1-1-1,1 0 0,0 0-6,4 1 15,0 1 0,0-1 0,0-1-1,0 1 1,0-1 0,1 0-15,1 0 7,12 0 6,0 0 0,0 1 0,0 1 0,0 1 0,0 0 0,1 2-13,-17-4 0,0 0 1,1 0-1,-1 1 1,1-1-1,-1 1 1,0-1-1,0 1 1,0 0-1,0 0 1,0 1-1,-1-1 1,1 1 0,0-1-1,-1 1 1,0 0-1,0 0 1,0 0-1,0 0 1,0 0-1,-1 0 1,1 0-1,-1 1 1,0-1-1,0 1 1,0-1-1,0 1 1,-1-1-1,1 1 1,-1 0 0,0-1-1,0 1 1,0-1-1,-1 1 1,0 3-1,0-1 0,-1 0 1,0-1-1,0 1 1,0 0 0,-1-1-1,0 0 1,0 1 0,0-1-1,-1 0 1,0-1-1,0 1 1,0-1 0,0 0-1,-1 0 1,1 0-1,-1 0 1,-3 1-1,-16 10 18,0-1 1,0-1 0,-10 2-19,12-4 20,-9 4 9,17-7-6,-1 0 0,-1-1 0,0-1 0,1 0 0,-2-1-1,1-1 1,0 0 0,-4-1-23,19-3 10,0 0-1,-1 0 0,1 0 1,0 0-1,0 0 0,0 0 1,0-1-1,0 1 0,0 0 1,-1-1-1,1 1 0,0-1 1,0 1-1,0-1-9,1 1 2,-1-1-1,1 1 1,0 0 0,-1-1 0,1 1 0,0 0-1,0-1 1,0 1 0,-1-1 0,1 1-1,0 0 1,0-1 0,0 1 0,0-1-1,0 1 1,0-1 0,0 1 0,0 0 0,0-1-1,0 1 1,0-1 0,0 1 0,0-1-1,0 1 1,0 0 0,0-1 0,0 1-1,0-1 1,1 1 0,-1 0 0,0-1 0,0 1-1,1 0 1,-1-1-2,9-11 39</inkml:trace>
  <inkml:trace contextRef="#ctx0" brushRef="#br0" timeOffset="1549.587">8 37 4313,'-8'-3'2560,"10"3"-311,4 1-713,-6-1-167,0 0-233,33 2-184,64-1-136,-30-8-96,24-2-240,8 3-111,-3 1-177,-2 2-56,-9 0 200,-14 0-192,-5 2 3825,-7 1-2881</inkml:trace>
  <inkml:trace contextRef="#ctx0" brushRef="#br0" timeOffset="2526.994">1352 476 3297,'-30'-86'1995,"24"66"1315,6 20-3225,0 0 1,0 0-1,0 0 0,0 0 1,1 0-1,-1 0 1,0 0-1,0 0 0,0 0 1,0 0-1,0 0 0,0 0 1,0 0-1,0 0 0,0 0 1,0 0-1,0 0 0,0 0 1,0 0-1,0 0 1,0 0-1,0 0 0,0 0 1,0 0-1,0 0 0,0 0 1,0 0-1,0-1 0,0 1 1,1 0-1,-1 0 0,0 0 1,0 0-1,0 0 0,0 0 1,0 0-1,0 0 1,0 0-1,0 0 0,0 0 1,0 0-1,0 0 0,0 0 1,-1 0-86,8 11 1934,2 9-1584,1-1 0,1 0 0,1-1-1,1 0 1,12 14-350,19 27 527,70 128 85,-112-184-574,0 0 31,0 0 0,0 0 0,0 0 0,0 0 0,0-1 0,1 1 0,-1-1 0,1 1 0,-1-1 1,1 0-1,0 0 0,3 2-69,-6-4 23,0 0 0,0 0 1,1 0-1,-1 0 1,0 0-1,0 0 1,1 0-1,-1-1 1,0 1-1,1 0 1,-1 0-1,0 0 1,0 0-1,1 0 1,-1 0-1,0 0 1,0-1-1,0 1 0,1 0 1,-1 0-1,0 0 1,0 0-1,0-1 1,1 1-1,-1 0 1,0 0-1,0-1 1,0 1-1,0 0 1,0 0-1,0-1 1,1 1-1,-1 0 1,0 0-1,0-1 0,0 1 1,0 0-1,0 0 1,0-1-1,0 1 1,0 0-1,0-1-23,1-14 348,-1 11-243,0-58 360,-1 27-321,2 0 1,4-28-145,-3 54-12,-1 0 1,1 0 0,1 0 0,-1 0 0,2 1-1,-1-1 1,1 1 0,0-1 0,1 1 0,0 1-1,0-1 1,5-4 11,-8 9-30,0 1 0,0 0-1,0 0 1,1 0 0,-1 1-1,1-1 1,-1 0 0,1 1-1,-1-1 1,1 1 0,0 0-1,1 0 31,11 0-112</inkml:trace>
  <inkml:trace contextRef="#ctx0" brushRef="#br0" timeOffset="3095.015">2007 342 6761,'-8'-18'4864,"9"12"-2289,8 11-1577,71 60 764,-12-9-409,11 2-1353,-22-18 578,13 13-578,-54-39 44,0 0 1,-1 1-1,-1 1 0,0 0 0,-1 1 0,3 7-44,-13-20-45,0 0-1,-1 1 1,0-1-1,0 1 1,0 0-1,-1 0 1,1-1-1,0 4 46,-4-4-669,0-6 206</inkml:trace>
  <inkml:trace contextRef="#ctx0" brushRef="#br0" timeOffset="3466.641">2491 188 5641,'-2'-13'3154,"2"13"-3103,0 0 0,0 0 0,-1-1 1,1 1-1,0 0 0,0 0 0,0 0 1,0 0-1,0 0 0,0 0 1,-1 0-1,1 0 0,0 0 0,0 0 1,0 0-1,0 0 0,0 0 1,-1 0-1,1 0 0,0 0 0,0 0 1,0 0-1,0 0 0,0 0 1,0 0-1,-1 0 0,1 1 0,0-1 1,0 0-1,0 0 0,0 0 1,0 0-1,0 0 0,0 0 0,-1 0 1,1 0-1,0 0 0,0 1 0,0-1 1,0 0-1,0 0 0,0 0 1,0 0-1,0 0 0,0 0-51,-12 26 1775,4 1-1371,-1 0-1,-1-1 0,-1-1 1,-2 0-1,0 0 0,-2-2 1,-5 8-404,-63 68 674,38-46-273,0 3-401,32-38 48,2 0 1,0 0-1,1 1 1,0 0-1,-2 10-48,11-25 15,-1-1-1,1 0 1,0 1 0,0-1-1,0 1 1,1-1-1,-1 1 1,1 0-1,0-1 1,0 1-1,0-1 1,1 4-15,7-1 27</inkml:trace>
  <inkml:trace contextRef="#ctx0" brushRef="#br0" timeOffset="4206.045">2950 671 6449,'81'-113'3045,"-69"87"-705,-11 32-47,11 19-1685,-5-10-341,0 0 1,-1 0-1,3 11-267,3 31 499,-3 0 1,-3 1-1,-1 0 1,-4 3-500,1-7 153,-1-9 32,-4 21-185,2-41 52,2-12-14,1-8 20,-1-6 86,0-2-121,-1 0 1,0 0-1,0 0 0,0 0 0,-1 0 0,1 0 0,-1 0 1,0-2-24,-3-16 13,2 0-2,1 5-6,-1 1 1,0-1-1,-1 1 0,-1 0 0,-2-7-5,4 18 0,1 0 1,-1 0-1,0 0 0,0 0 0,0 1 0,-1-1 0,1 1 0,-1-1 0,0 1 0,0 0 1,0 0-1,0 0 0,-1 1 0,1-1 0,-1 1 0,1-1 0,-1 1 0,0 0 0,0 1 1,0-1-1,0 1 0,0 0 0,-2-1 0,-14-1-2,0 1 0,0 0 1,0 2-1,0 0 0,-11 2 2,-31 5 7,-7 5-7,-3 0 21,70-11 17,0-1 1,0 1 0,-1-1 0,1 0 0,0 0 0,0 0-1,-1 0 1,1 0 0,0 0 0,0-1 0,0 1 0,0-1-1,-3 0-38,5 0 39,-1 0-1,0 0 1,0 0-1,1 0 0,-1 0 1,0 0-1,1-1 1,-1 1-1,1 0 0,0 0 1,-1 0-1,1-1 0,0 1 1,0 0-1,-1-1 1,1 1-1,0 0 0,0 0 1,1-1-1,-1 1 1,0 0-1,0 0 0,1-1 1,-1 1-1,0 0 1,1-1-39,10-42 391,3 1 0,17-41-391,-2 9 102,-27 67-821,-4 13 464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1:25.2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305 350 5369,'-5'-19'4193,"4"18"-1976,1 4-189,2 3-1596,0 0-1,1 0 1,0 0 0,0 0 0,4 5-432,30 39 1121,20 18-1121,-6-8 518,-38-44-412,36 45 255,4-1-1,1-3 1,13 7-361,11-1 167,-32-27 1,-2 1 0,27 31-168,-71-67-2,17 20 158,-16-20-176,-1-1-1,1 1 1,-1-1-1,1 1 1,-1-1-1,1 1 0,-1-1 1,1 1-1,-1 0 1,0-1-1,1 1 1,-1 0-1,0-1 0,0 1 1,1 0-1,-1 0 1,0-1-1,0 1 1,0 0-1,0 0 0,0-1 1,0 1-1,0 0 1,0 0-1,-1-1 1,1 1-1,0 0 0,0-1 1,0 1-1,-1 0 21,-10 2-221</inkml:trace>
  <inkml:trace contextRef="#ctx0" brushRef="#br0" timeOffset="353.825">837 353 6145,'0'0'120,"0"0"0,0-1 0,0 1 0,0 0 1,0-1-1,0 1 0,0 0 0,0-1 0,0 1 0,0-1 0,0 1 0,0 0 0,0-1 0,0 1 0,0 0 0,0-1 0,0 1 0,0 0 0,-1-1 0,1 1 0,0 0 0,0 0 0,0-1 0,-1 1 0,1 0 0,0 0 0,0-1 0,-1 1 0,1 0 0,0 0 1,-1 0-1,1-1 0,0 1 0,-1 0 0,1 0 0,0 0 0,-1 0 0,1 0-120,-18 2 2234,-18 16-635,18-3-1230,1 1-1,1 1 1,0 0-1,1 1 1,1 1-1,-9 16-368,16-25 97,-111 173 814,16-25-535,92-143-335,-36 59 26,42-66-21,0-1-1,0 1 1,1 0-1,1 1 0,-1-1 1,1 1-1,1-1 1,-1 5-46,2-12-1,-1-1-1,1 1 1,0 0 0,0-1 0,-1 1 0,1 0 0,0-1 0,0 1 0,0 0-1,0-1 1,0 1 0,0 0 0,0-1 0,0 1 0,1 0 0,-1-1 0,0 1-1,0 0 1,1-1 0,-1 1 0,0 0 0,0-1 0,1 1 0,-1-1 0,1 1 0,-1-1-1,1 1 1,-1-1 0,1 1 0,-1-1 0,1 1 0,-1-1 0,1 1 0,-1-1-1,1 0 1,0 0 0,-1 1 0,1-1 0,0 0 0,-1 0 0,1 1 0,0-1-1,-1 0 1,1 0 0,0 0 0,-1 0 0,1 0 0,0 0 0,-1 0 0,1-1 1,32 2-43</inkml:trace>
  <inkml:trace contextRef="#ctx0" brushRef="#br0" timeOffset="1122.379">1382 690 8106,'52'-26'3188,"-51"25"-3118,0 1 0,0 0-1,-1 0 1,1 0 0,0 1 0,0-1-1,0 0 1,0 0 0,0 0-1,0 1 1,-1-1 0,1 0-1,0 1 1,0-1 0,0 1-1,-1-1 1,1 1 0,0-1-1,0 1 1,-1-1 0,1 1 0,-1 0-1,1-1 1,-1 1 0,1 0-1,-1 0 1,1 0 0,-1-1-1,1 1 1,-1 0 0,0 0-1,1 0 1,-1 0 0,0 0 0,0-1-1,0 1 1,0 0 0,0 0-70,3 6 291,3 11 137,0 0 1,-1 0-1,-1 1 0,-1 0 1,-1 0-1,0 18-428,9 50 1020,-4-39-618,-1-1 0,-3 0 1,-1 26-403,6 53 181,-6-112-122,1-21 48,-1-28 15,-24-105-32,21 135-90,-1-1 1,1 1 0,-1-1 0,0 1 0,0 0 0,0 0 0,-1 0 0,0 0 0,0 0 0,0 0-1,0 1 1,-1 0 0,0-1 0,0 1 0,0 1 0,0-1 0,-1 0-1,-1 1 0,-1-1 0,1 1 0,-1-1 0,0 2 0,0-1 0,0 1-1,0 0 1,0 1 0,-1-1 0,1 1 0,0 1 0,-6-1 0,-15 3 3,0 0 0,0 2 0,0 0-1,-6 4-2,-14 2 104,47-10-81,1 1 0,-1-1 0,1 0 0,0 0 0,-1 0 0,1 0 0,-1 0 0,1 0 0,-1 1 0,1-1 0,0 0 0,-1 0 0,1 0 0,-1 0 0,1 0 0,-1 0 0,1-1 0,0 1 0,-1 0 0,1 0 0,-1 0 0,1 0 0,-1 0 0,1-1 0,0 1 0,-1 0 0,1 0 0,0-1 0,-1 1 0,1 0 0,0-1 0,-1 1 0,1 0 0,0-1 0,0 1 0,-1 0 0,1-1 0,0 1 0,0-1 0,0 1 0,-1 0 0,1-1 0,0 1 0,0-1 0,0 1 0,0-1 0,0 1 0,0 0 0,0-1-23,9-29 548,-9 28-568,10-24 103,-1-1 1,5-25-84,-12 45-98,-1-1 0,1 1 0,-1-1-1,-1 1 1,0-1 0,0 1 0,0-1 0,-1 0 0,0 1 0,0-1-1,-1 1 1,0 0 0,-1 0 0,-2-6 98,-3 4-335,2 14 67</inkml:trace>
  <inkml:trace contextRef="#ctx0" brushRef="#br0" timeOffset="1725.747">16 17 5961,'-15'-7'3520,"15"6"-3458,0 1 0,0 0 0,0 0 0,0 0 0,0 0 0,0-1 0,0 1 0,0 0 0,0 0-1,0 0 1,0-1 0,0 1 0,0 0 0,0 0 0,0 0 0,1 0 0,-1 0 0,0-1 0,0 1 0,0 0 0,0 0 0,0 0 0,0 0 0,1 0 0,-1 0 0,0 0 0,0 0-1,0-1 1,0 1 0,1 0 0,-1 0 0,0 0 0,0 0 0,0 0 0,0 0 0,1 0 0,-1 0 0,0 0 0,0 0 0,0 0 0,1 0 0,-1 0-62,37-3 2038,-36 3-2045,271-1 3075,-152 2-2605,100 2 2,271-2 89,-476-2-560,44 0 182,10 2-176,-51 0 16,0 1-1,-1 1 0,1 1 1,0 0-1,-1 1 1,0 1-16,10 7 452,-27-13-446,0 0 1,1 1 0,-1-1-1,0 0 1,0 0 0,0 1-1,0-1 1,1 0-1,-1 1 1,0-1 0,0 0-1,0 0 1,0 1-1,0-1 1,0 0 0,0 1-1,0-1 1,0 0 0,0 1-1,0-1 1,0 0-1,0 1 1,0-1 0,0 0-1,0 1 1,0-1-1,0 0 1,0 0 0,0 1-1,0-1 1,-1 0 0,1 1-1,0-1 1,0 0-1,0 0 1,-1 1-7,1-1 3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9:03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77 3897,'-72'-44'2163,"70"43"-1873,1 0 1,0 0-1,0 0 1,-1 0-1,1 0 1,-1 1-1,1-1 1,-1 1-1,1-1 0,-1 1 1,1-1-1,-1 1 1,1 0-1,-1 0 1,0 0-1,1 0 1,-1 0-291,2 0 158,-1 0 0,1 1 0,0-1 0,0 1 0,0-1 0,0 1 0,0-1 0,0 0 0,0 1 0,0-1 0,0 1 0,0-1 0,0 1 0,0-1 1,0 0-1,0 1 0,0-1 0,0 1 0,0-1 0,0 1 0,1-1 0,-1 0 0,0 1 0,0-1 0,0 0 0,1 1 0,-1-1 0,0 0-158,19 25 446,171 202 1406,-149-177-1687,2-1-1,2-3 1,6 2-165,-5-16 26,-19-14-861,-23-13 2268,-3-3-876</inkml:trace>
  <inkml:trace contextRef="#ctx0" brushRef="#br0" timeOffset="386.859">465 7 3689,'0'0'145,"0"-1"0,0 1 0,0 0 1,0-1-1,0 1 0,0 0 0,0 0 1,0-1-1,0 1 0,0 0 0,-1 0 1,1-1-1,0 1 0,0 0 0,0 0 0,-1 0 1,1-1-1,0 1 0,0 0 0,0 0 1,-1 0-1,1 0 0,0-1 0,0 1 1,-1 0-1,1 0 0,0 0 0,-1 0 0,1 0 1,0 0-1,0 0 0,-1 0 0,1 0 1,0 0-1,0 0 0,-1 0 0,1 0 0,0 0 1,-1 0-1,1 0 0,0 0 0,0 0 1,-1 0-1,1 0 0,0 1 0,0-1 1,-1 0-1,1 0 0,0 0 0,0 0 0,-1 1-145,-11 16 2491,4-4-2502,-76 86 1315,1-3-426,46-49-737,2 1 1,2 2 0,2 1-1,-18 43-141,47-90-58,1-2-16,0-1-1,1 1 0,-1-1 1,0 1-1,1-1 1,-1 1-1,1 0 0,-1-1 1,1 1-1,0 0 0,0-1 1,0 1-1,0 0 0,0-1 1,0 1-1,0 1 75,7 2-492</inkml:trace>
  <inkml:trace contextRef="#ctx0" brushRef="#br0" timeOffset="983.54">804 531 3617,'25'-85'2288,"-22"65"515,-3 20-2704,0 0-1,0 0 1,0-1-1,0 1 1,0 0-1,-1 0 1,1 0-1,0-1 1,0 1-1,0 0 1,0 0-1,0 0 1,0-1-1,0 1 1,0 0-1,0 0 1,-1 0-1,1 0 1,0 0-1,0-1 1,0 1-1,0 0 1,0 0-1,-1 0 1,1 0-1,0 0 1,0 0-1,0 0 1,0-1 0,-1 1-1,1 0 1,0 0-1,0 0 1,0 0-1,-1 0 1,1 0-99,-1 0 139,1 1 1,-1-1 0,1 0 0,-1 1-1,0-1 1,1 0 0,-1 1 0,1-1 0,-1 1-1,1-1 1,-1 1 0,1-1 0,0 1-1,-1-1 1,1 1 0,0-1 0,-1 1 0,1 0-1,0-1 1,0 1 0,-1-1 0,1 1-1,0 0 1,0-1 0,0 1 0,0 0-140,0 21 325,1 0 0,1 0 0,1 0 0,3 7-325,-3-10 261,5 38 403,-6-38-525,1 1-1,0-1 1,1 0-1,2 0 1,-1 0 0,2-1-1,7 14-138,-7-22 53,0-4 22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9:06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49 1856,'40'-29'1551,"-38"29"5495,-2 4-4100,-3 10-3343,-1 2 921,-24 139 566,21-118-947,-3 0-1,-1-1 1,-1-1-1,-8 13-142,-2 29 181,21-86 296,7-16-480,65-146 76,-48 120-49,-12 29-9,-1-1 1,4-13-16,-8 16 104,1 4 114,-2 0 0,0-1 0,-1 0 0,0 0 0,-2 0 0,0-4-218,-1 24 27,0 0 0,-1 0 0,1 0-1,0 1 1,0-1 0,1 0 0,-1 0 0,1 0 0,-1-1-1,1 1 1,0 0-27,5 8 57,145 232 811,-133-218-803,2-1-1,1-1 1,0-1-1,6 3-64,11 11-576,-28-21-2296,-10 0 1280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9:10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25 670 3369,'-18'-17'6935,"12"11"-1174,7 7-5657,0 0 1,0 0 0,0-1 0,0 1-1,1 0 1,-1-1 0,0 1 0,0-1-1,1 1 1,-1-1 0,0 0-1,1 1-104,1 0 15,0-1-1,0 1 0,0 0 1,0 1-1,0-1 0,-1 1 0,1-1 1,1 2-15,44 37 355,24 29-355,10 7 288,-43-37-53,-1 1 1,13 19-236,-6-6 115,-45-53-97,0 1-1,1-1 1,-1 1-1,0-1 0,1 1 1,-1-1-1,0 1 1,1-1-1,-1 0 0,1 1 1,-1-1-1,1 0 1,-1 1-1,0-1 0,1 0 1,-1 0-1,1 1 1,0-1-1,-1 0 1,1 0-1,-1 0 0,1 0 1,-1 0-1,1 0 1,-1 0-1,1 0 0,-1 0 1,1 0-1,0 0 1,-1 0-1,1 0 0,-1 0 1,1 0-1,-1-1 1,1 1-1,-1 0 0,1 0 1,-1-1-1,1 1 1,-1 0-1,0-1 1,1 1-1,-1 0 0,1-1 1,-1 1-1,0-1 1,1 1-1,-1-1 0,0 1 1,1-1-1,-1 1 1,0-1-1,0 1 0,0-1 1,1 1-1,-1-1-17,12-37 518,-10 28-494,74-321-327,-72 318-411,0 11 265</inkml:trace>
  <inkml:trace contextRef="#ctx0" brushRef="#br0" timeOffset="600.715">1050 547 5745,'-6'-13'4663,"6"13"-4568,0 0 1,0 0-1,0 0 1,0 0-1,0 0 1,0 0-1,0 0 1,0 0-1,0 0 0,0 0 1,0 0-1,0 0 1,0 0-1,0 0 1,0 1-1,0-1 1,0 0-1,0 0 1,0 0-1,0 0 0,0 0 1,0 0-1,0 0 1,0 0-1,0 0 1,0 0-1,0 0 1,0 0-1,-1 0 0,1 0 1,0 0-1,0 0 1,0 0-1,0 0 1,0 0-1,0 0 1,0 0-1,0 0 1,0 0-1,0 0 0,0 0 1,0 0-1,0 0 1,0 1-1,0-1 1,0 0-1,0 0-95,4 12 2745,7 8-3306,16 13 1379,19 20-818,-28-36 183,0 0 1,2-1-1,0-1 1,9 5-184,-9-7 69,-1 1 0,-1 0 1,0 1-1,-1 1 0,4 5-69,-1 4 142,-1 0 0,8 16-142,-20-30-136,-1 0 1,0 0-1,-1 1 0,-1 0 1,1 0-1,-2 0 1,2 11 135,-4-17-885,-1-8 279</inkml:trace>
  <inkml:trace contextRef="#ctx0" brushRef="#br0" timeOffset="984.036">1493 495 6137,'-2'0'272,"1"-1"0,0 1-1,0 0 1,0 0 0,-1-1-1,1 1 1,0 0 0,0 0-1,-1 0 1,1 1 0,0-1-1,0 0 1,-1 0 0,1 1-1,0-1 1,0 0 0,0 1-1,0-1 1,0 1 0,-1 0-1,1-1 1,0 1 0,0 0 0,0 0-1,0 0-271,-29 28 987,22-21-395,-198 205 2229,186-191-2788,1 1 0,1 1 0,1 1 0,1 0 0,2 1 0,0 1 0,2 0 0,-3 11-33,14-36-62,0 0 80,0 0 1,0 0-1,1 0 0,-1 0 0,0 0 1,1 0-1,-1 0 0,1 0 1,0 0-1,0 0 0,0 0 1,0 0-1,0 0 0,0 0 1,0 0-1,1 1-18,6 2 148</inkml:trace>
  <inkml:trace contextRef="#ctx0" brushRef="#br0" timeOffset="1697.379">1888 886 3529,'-82'-12'2554,"82"12"-2434,-1 0 0,0 0 1,0 0-1,0 0 0,0-1 0,0 1 1,0 0-1,0-1 0,0 1 1,0-1-1,0 1 0,1-1 1,-1 1-1,0-1 0,0 0 0,1 1 1,-1-1-1,0 0 0,1 0 1,-1 1-1,1-1 0,-1 0 1,1 0-1,-1 0 0,1 0 1,0 0-1,-1 0 0,1 1 0,0-1 1,0 0-1,0 0 0,-1 0 1,1 0-1,0 0 0,0 0 1,1 0-1,-1 0 0,0 0 0,0 0 1,0 0-1,1 0-120,0-3 333,0 1-1,1 0 1,-1 0 0,1 0-1,0 0 1,0 0 0,0 0-1,1-1-332,0 0 64,1 0-1,0 0 0,0 1 0,0-1 1,1 1-1,-1 0 0,1 0 1,0 0-1,-1 1 0,1 0 0,0 0 1,1 0-1,-1 0 0,0 1 1,0 0-1,1 0 0,-1 0 0,1 1 1,-1 0-1,1 0 0,-1 0 1,0 1-1,1-1 0,-1 1 1,0 1-1,1-1 0,-1 1 0,0 0 1,0 0-1,0 0 0,0 1 1,-1 0-1,1-1 0,-1 2 0,1-1 1,-1 1-1,0-1 0,0 1 1,-1 0-1,1 0 0,-1 1 0,0-1 1,0 1-1,0 0 0,-1 0 1,0 0-1,0 0 0,2 5-63,-1 2 12,-1 0 0,0 0 0,-1 0 0,0 0 0,0 0 0,-2 1 0,1-1 0,-2 0 0,1 0 0,-2 0 0,-3 11-12,0-3 26,-1-1 0,0 0-1,-2-1 1,0 0 0,-1 0 0,-10 13-26,9-16 21,-1-1-1,0 0 1,-1-1-1,0 0 1,-4 1-21,10-8 17,-1 0 1,0 0-1,0-1 1,0-1-1,-1 1 1,1-1-1,-1-1 0,0 1 1,0-2-1,-8 2-17,16-3 9,-1-1-1,0 0 0,1 0 0,-1 0 0,1 0 0,-1 0 0,1 0 1,-1-1-1,1 1 0,-1 0 0,1-1 0,-1 1 0,1-1 1,-1 0-1,1 1 0,-1-1 0,1 0 0,0 0 0,0 0 0,-1 0 1,1 0-9,-1-2 10,0 1 0,0 0 0,1-1 0,-1 1 0,1-1 0,-1 0 0,1 0 0,0 1 0,0-1 1,0 0-1,0 0-10,0-5 1,-1 1 1,1 0 0,1-1 0,-1 1 0,1 0 0,1-1-1,-1 1 1,1 0 0,1-2-2,-2 7-4,1-1 0,0 1-1,0 0 1,0-1 0,0 1 0,0 0-1,1-1 1,-1 1 0,1 0 0,-1 0 0,1 0-1,0 0 1,0 1 0,0-1 0,0 0-1,0 1 1,0-1 0,1 0 4,2 0-4,0 0 0,0 0 0,0 0-1,0 1 1,0 0 0,0 0 0,1 0 0,-1 0 0,1 1 4,13 0 4,0 1 1,-1 1 0,1 0-1,15 5-4,-18-3 20,-1 0 1,0 2-1,-1-1 0,1 2 0,10 6-20,15 12-247,10 8 247,-19-11 1314,1-2-1,18 8-1313,-28-17 1218</inkml:trace>
  <inkml:trace contextRef="#ctx0" brushRef="#br0" timeOffset="2136.71">2375 24 7866,'-18'-16'4989,"15"8"-2375,17 8-1210,2 6-1303,1 1 0,-2 0 0,1 0 1,-1 2-1,0 0 0,0 1 0,4 4-101,-5-2 19,0 1 0,-1 0 0,0 1-1,-1 0 1,-1 1 0,0 0 0,-1 0 0,-1 2 0,-1-1-1,2 4-18,14 38 46,-2 2-1,2 17-45,-23-75 1,15 50 29,-3 0 1,-2 0-1,-2 2 1,-2-1-1,-3 1 0,-2-1 1,-3 1-1,-4 31-30,-1-42 64,-2 0 1,-2-1-1,-2 0 1,-1-1-1,-2 0 1,-21 38-65,34-75 180,-3 6-193,0 0 0,1 0 0,1 0 0,-1 4 13,2 10 2971,4-17-1676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9:07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5 4993,'-1'-1'192,"1"1"0,0 0 0,0 0 1,0-1-1,-1 1 0,1 0 0,0 0 0,0-1 0,-1 1 0,1 0 1,0 0-1,0 0 0,-1 0 0,1-1 0,0 1 0,-1 0 0,1 0 1,0 0-1,-1 0 0,1 0 0,0 0 0,0 0 0,-1 0 0,1 0 0,0 0 1,-1 0-1,1 0 0,0 0 0,-1 0 0,1 0 0,0 0 0,-1 0 1,1 0-1,0 1 0,0-1 0,-1 0 0,1 0 0,0 0 0,-1 1 0,1-1 1,0 0-1,0 0 0,0 0 0,-1 1 0,1-1-192,-10 20 248,0 4 208,-13 13-131,7-12-106,2 0 1,0 1-1,1 1 1,-4 16-220,-7 47 200,4 1 0,5 0 0,-5 89-200,17-132 75,1 1-1,3-1 0,1 0 1,3 0-1,2 2-74,-4-31 49,1-1-1,1-1 0,0 1 1,2-1-1,-1 1 1,2-2-1,1 1 0,0-1 1,0-1-1,2 1 1,0-2-1,1 0 0,0 0 1,12 9-49,12 4 941,2-2 1,0-1-1,35 14-941,-58-30 822,39 21 637</inkml:trace>
  <inkml:trace contextRef="#ctx0" brushRef="#br0" timeOffset="729.628">781 718 5073,'-68'-88'2467,"47"65"726,31 34 1569,116 104-3315,-88-77-1114,-2 1 0,-2 2 0,29 44-333,29 36 192,-72-98-68,2 0 0,0-1 0,21 15-124,-32-29-87,-9-7-23,0 1 1,1-1-1,-1 1 0,0-1 1,0 1-1,0 0 1,0 0-1,0 0 0,-1 0 1,1 0-1,-1 1 1,1-1-1,0 2 110,-1 2-605</inkml:trace>
  <inkml:trace contextRef="#ctx0" brushRef="#br0" timeOffset="1132.465">1247 583 5457,'-4'1'521,"0"-1"-1,0 1 1,0 0 0,0 0-1,0 0 1,1 1 0,-1-1-1,0 1 1,1 0-1,-1 0 1,1 0 0,0 1-1,-1-1 1,1 1 0,0 0-521,-11 10 681,1 1 1,-8 11-682,2-4 801,-27 31-204,3 2 0,2 2 0,-11 22-597,4-5 141,27-45-51,2 2-1,1 0 1,-11 27-90,22-29-130,6-28 55,1 1 1,0-1-1,0 1 0,0-1 0,0 1 1,0-1-1,-1 1 0,1 0 0,0-1 1,0 1-1,1-1 0,-1 1 0,0-1 1,0 1-1,0-1 0,0 1 1,0-1-1,0 1 0,1 0 0,-1-1 1,0 1-1,1-1 0,-1 0 0,0 1 1,1-1-1,-1 1 0,0-1 0,1 1 1,-1-1-1,1 0 0,-1 1 1,1-1-1,-1 0 0,1 0 0,-1 1 1,1-1-1,-1 0 0,1 0 0,-1 0 1,1 1-1,-1-1 0,1 0 0,-1 0 1,1 0 74,21-5-835</inkml:trace>
  <inkml:trace contextRef="#ctx0" brushRef="#br0" timeOffset="1495.81">1467 932 7442,'65'-20'3208,"-71"34"-1567,-2 7-345,-1 14 8,0 8-240,6 7-271,1-1-169,4 5-232,3-5-80,6 2-120,-1 3-40,-4-13-48,1 1-8,-5-11 48,0-4-24,0-8-808,1-10 4193,1-18-2857</inkml:trace>
  <inkml:trace contextRef="#ctx0" brushRef="#br0" timeOffset="1881.924">589 380 4169,'-15'-7'2963,"-1"2"0,1-1 1,-8 0-2964,62 13 4284,60 1-3829,-38-9-243,1-3-1,0-3 0,50-11-211,40-6 116,-121 21-18,-1 1 1,1 1-1,-1 2 0,17 2-98,-24 0 1552,-1 2 0,6 2-1552,23 6 1376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9:13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219 704 3545,'0'-1'173,"0"1"0,-1-1 0,1 1 0,0 0-1,0-1 1,0 1 0,0 0 0,0-1 0,0 1 0,-1 0 0,1-1 0,0 1 0,0 0 0,-1-1 0,1 1 0,0 0 0,0 0 0,-1-1 0,1 1-1,0 0 1,-1 0 0,1-1 0,0 1 0,-1 0 0,1 0 0,0 0 0,-1 0 0,1 0 0,0 0 0,-1-1 0,1 1 0,0 0 0,-1 0 0,1 0 0,-1 0-1,1 0 1,0 0 0,-1 1 0,1-1 0,-1 0 0,1 0 0,0 0 0,-1 0 0,1 0 0,0 0 0,-1 1 0,1-1 0,0 0 0,-1 0 0,1 0 0,0 1-1,0-1 1,-1 0 0,1 1-173,-16 24 2235,10-13-2190,-22 36 638,-63 119 333,77-138-959,2 0 0,2 0 0,0 1 0,2 1-1,1 3-56,7-30 332,3-14-251,10-23-68,51-115 46,25-54-288,-87 199 211,0-1 0,0 1-1,0 0 1,0-1-1,0 1 1,1 0 0,0 0-1,-1 0 1,1 1 0,0-1-1,0 1 1,1-1-1,-1 1 1,1 0 18,12 39 384,10 15 23,3-1 0,11 11-407,14 12 519,4-2-519,-35-44 65,2-2-1,1-1 1,1-1-1,4 0-64,-8-8-12</inkml:trace>
  <inkml:trace contextRef="#ctx0" brushRef="#br0" timeOffset="599.531">1382 82 6065,'-1'-2'302,"-1"0"0,1 1 0,-1-1-1,0 0 1,0 1 0,0 0 0,0-1-1,1 1 1,-2 0 0,1 0 0,0 0 0,0 0-1,0 1 1,0-1 0,-1 1 0,1-1-1,0 1 1,0 0 0,-1-1 0,1 1-1,0 1 1,-1-1 0,1 0 0,0 0 0,0 1-1,-1 0-301,-5 0 264,1 1-1,0 1 1,0-1-1,0 1 0,0 1 1,1-1-1,-4 3-263,-2 3 161,0 0-1,1 1 1,0 0-1,0 1 1,1 0-1,0 0 1,1 1-1,1 1 0,-4 6-160,-12 26 194,1 1 0,-1 10-194,23-53 10,-32 72 244,4 2 0,-13 58-254,36-110 52,1-1 1,0 1-1,2 0 0,1 0 0,1 1 1,1-1-1,1 0 0,2 0 0,0 0 1,1 0-1,4 6-52,0-6 30,1-1 1,2 0-1,0-1 1,2 0-1,0-1 0,2 0 1,0-2-1,1 1 1,1-2-1,1 0-30,13 10 723,1-1 0,1-2 0,1-1 0,1-1 1,32 14-724,41 15 1357</inkml:trace>
  <inkml:trace contextRef="#ctx0" brushRef="#br0" timeOffset="1705.687">1775 792 5217,'-28'-99'2921,"22"75"1009,11 29-1202,-1 1-1889,33 29-66,-16-14-431,1-1 1,12 7-343,-2-2 257,12 8-19,-2 2 0,-2 1 0,22 27-238,-28-24 69,-10-14 110,-1 2 1,-2 1 0,17 27-180,-34-49-148,3 11-1171,-7-13 630</inkml:trace>
  <inkml:trace contextRef="#ctx0" brushRef="#br0" timeOffset="2073.631">2242 639 4497,'0'-1'435,"-1"-1"0,0 1 0,1-1 0,-1 1 0,0-1 0,0 1 1,0 0-1,0-1 0,0 1 0,0 0 0,0 0 0,0 0 0,0 0-435,0 1 117,0 0-1,0-1 1,0 1-1,0 0 1,0 1 0,0-1-1,0 0 1,0 0-1,0 0 1,0 1-1,0-1 1,0 0-1,0 1 1,0-1 0,0 1-1,1-1 1,-1 1-1,0-1 1,0 1-1,0 0 1,1-1 0,-1 1-1,0 0 1,0 0-117,-9 9 445,0 1 0,0 1 0,1-1 1,-2 5-446,-27 32 689,-40 33-85,25-28-228,-28 39-376,66-72 33,1 0-1,0 1 1,2 0 0,0 1-1,2 0 1,-9 24-33,11-15 150,8-30-242,0-1 0,-1 1-1,1 0 1,0-1-1,0 1 1,0 0 0,0-1-1,0 1 1,0 0 0,0-1-1,0 1 1,0 0 0,0 0-1,0-1 1,0 1-1,0 0 1,0-1 0,1 1-1,-1 0 1,0-1 0,0 1-1,1 0 1,-1-1 0,1 1-1,-1-1 1,0 1-1,1-1 1,-1 1 0,1-1-1,-1 1 1,1-1 0,0 1-1,-1-1 1,1 0 0,-1 1-1,1-1 1,0 0-1,-1 1 93,17-3-1394</inkml:trace>
  <inkml:trace contextRef="#ctx0" brushRef="#br0" timeOffset="2773.027">2524 983 4657,'-1'-3'7217,"7"-6"-5401,5 2-1707,0 1 1,0 1 0,1 0 0,-1 1 0,12-3-110,-22 6 6,0 1-1,1 0 1,-1 0-1,0-1 1,1 1-1,-1 0 1,0 0-1,1 0 1,-1 1-1,0-1 1,1 0-1,-1 0 1,0 1-1,1-1 1,-1 1-1,0-1 1,0 1-1,1-1 1,-1 1-1,0 0 1,0 0-1,0 0 1,0 0-1,0-1 1,0 1-1,0 0 1,0 1-1,0-1 1,-1 0-1,1 0 1,0 1-6,2 3 7,-1 0 0,0 0 0,0 1 0,-1-1 0,1 1 1,-1 1-8,0-2 6,2 11 2,-1 0 1,-1 0-1,0 0 0,-1 1 1,-1-1-1,-1 0 1,0 0-1,-1 0 0,-1 0 1,0 0-1,-1-1 0,-1 1 1,0-1-1,-1-1 0,-1 1 1,0-1-1,-1-1 0,0 1 1,-1-1-1,-1-1 0,0 0 1,0-1-1,-7 5-8,4-3 236,-2 0 0,1-1-1,-1 0 1,-1-1 0,-10 4-236,10-11 634,16-4-615,1 0 1,0 0-1,-1 0 0,1 0 1,0 0-1,0 0 0,-1 0 1,1 0-1,0 0 0,-1 0 1,1-1-1,0 1 0,0 0 1,-1 0-1,1 0 0,0 0 1,0-1-1,-1 1 0,1 0 1,0 0-1,0-1 0,0 1 1,0 0-1,-1 0 0,1-1 1,0 1-1,0 0 0,0-1-19,0 0 18,0 0-1,0 0 1,0 0 0,0 0-1,1 0 1,-1 0-1,0 1 1,1-1 0,-1 0-1,1 0 1,-1 0-1,1 0 1,-1 0 0,1 0-1,0 1 1,-1-1 0,1 0-1,0 1 1,0-1-1,-1 0 1,1 1 0,0-1-1,0 1 1,0-1-18,9-5 7,1 1-1,-1 0 1,1 1 0,0 0 0,0 1 0,0 0-1,1 0 1,-1 1 0,1 1 0,-1 0 0,1 1-1,4 0-6,15 1 19,1 2 0,-1 1-1,29 8-18,35 10-395,-61-17 245</inkml:trace>
  <inkml:trace contextRef="#ctx0" brushRef="#br0" timeOffset="3729.013">1692 469 3985,'-90'-23'2400,"89"23"-2254,0 0 0,0-1 0,0 1 0,1 0 0,-1 0 0,0 0 0,0-1 0,0 1 0,0 0 0,0-1 0,0 1 0,1-1 0,-1 1 0,0-1 0,0 1 0,1-1 0,-1 0 0,0 1 0,1-1 0,-1 0 0,1 1 0,-1-1 0,1 0 0,-1 0 0,1 0 0,-1 0 0,1 0-146,0 1 174,0-1-1,0 1 1,0-1-1,0 1 1,0-1 0,1 1-1,-1-1 1,0 1 0,0-1-1,1 1 1,-1-1-1,0 1 1,1-1 0,-1 1-1,0 0 1,1-1 0,-1 1-1,0 0 1,1-1 0,-1 1-1,1 0 1,-1-1-1,1 1-173,15-7 235,0 1-1,1 1 1,-1 1-1,1 0 0,0 1 1,0 1-1,1 0 0,1 1-234,188-14 1035,56-6-656,-230 17-346,26-3 101,2 3 0,58 2-134,-115 3-8,-1-1-1,1 1 0,0-1 1,0 1-1,-1 0 0,1 0 1,-1 1-1,1-1 0,-1 1 1,3 1 8,-2 0-76</inkml:trace>
  <inkml:trace contextRef="#ctx0" brushRef="#br0" timeOffset="4732.421">3099 814 3225,'-3'-31'634,"2"22"157,0 0 0,0 0 0,-1 1 1,0-1-1,-1-2-791,7 19 4895,6 4-4223,5 5-491,114 133 970,-101-116-792,11 22-359,-17-24 442,1-1 0,12 11-442,-35-41 27,1-1-1,-1 1 1,1 0 0,-1-1 0,1 1-1,-1-1 1,1 1 0,-1-1 0,1 1-1,0-1 1,-1 0 0,1 1 0,0-1-1,-1 0 1,1 1 0,0-1 0,0 0 0,-1 0-1,1 0 1,0 0 0,-1 1 0,1-1-1,0 0 1,0 0 0,-1 0 0,1-1-1,0 1 1,0 0 0,-1 0 0,1 0-1,0 0 1,0-1 0,-1 1 0,1 0 0,0-1-1,-1 1 1,1-1 0,-1 1 0,1 0-1,0-1 1,-1 1 0,1-1 0,-1 0-1,1 1 1,-1-1 0,0 1 0,1-1 0,-1 0-1,0 1 1,1-1 0,-1 0 0,0 1-1,0-1 1,1 0-27,1-5 138,0 0-1,0 0 1,0 0 0,0 0-1,-1 0 1,0-2-138,1-22 279,-1-26-279,-2 41 18,0 0 0,1 0 1,1 0-1,1-1 1,0 1-1,1 0 0,1 1 1,0-1-1,1 1 1,1-2-19,-2 8 24,0 0 0,1 0 0,0 1 0,3-4-24,-7 9 34,1 0-1,0 0 0,-1 1 1,1-1-1,0 0 0,0 1 0,0 0 1,0-1-1,0 1 0,0 0 1,1 0-1,-1 0 0,0 0 1,1 1-1,-1-1 0,0 1 0,1-1 1,1 1-34,19 3 169</inkml:trace>
  <inkml:trace contextRef="#ctx0" brushRef="#br0" timeOffset="5256.789">3930 685 5529,'1'-1'175,"-1"0"0,1 1-1,-1-1 1,1 0 0,0 1 0,-1-1-1,1 1 1,0-1 0,0 1-1,-1-1 1,1 1 0,0-1 0,0 1-1,0-1 1,0 1 0,-1 0-1,1 0 1,0 0 0,0-1 0,0 1-1,0 0 1,0 0 0,0 0 0,0 0-1,0 0 1,-1 1 0,1-1-1,0 0 1,0 0 0,0 0 0,0 1-1,0-1 1,0 1 0,-1-1-1,1 0 1,0 1 0,0 0 0,-1-1-1,1 1-174,4 2 305,-1 0 0,0 0-1,0 0 1,0 0-1,0 1 1,2 2-305,39 44 1005,3-2 1,2-2-1,28 18-1005,-13-10 395,52 57-395,-112-107 24,0 1-1,-1 0 0,0 0 0,0 0 0,0 1 0,-1-1 1,0 1-1,0 0 0,0 0 0,-1 0 0,2 5-23,-4-11-27,0 1 0,0-1 0,0 0 0,0 0 1,0 0-1,0 1 0,0-1 0,0 0 0,0 0 0,0 0 0,0 1 0,0-1 0,0 0 0,0 0 0,0 0 0,0 1 0,0-1 0,0 0 1,0 0-1,0 0 0,0 1 0,0-1 0,0 0 0,0 0 0,-1 0 0,1 0 0,0 1 0,0-1 0,0 0 0,0 0 0,0 0 1,0 0-1,-1 0 0,1 0 0,0 1 0,0-1 0,0 0 0,-1 0 0,1 0 0,0 0 0,0 0 0,0 0 0,-1 0 0,1 0 1,0 0-1,0 0 0,0 0 0,-1 0 0,1 0 0,0 0 0,0 0 0,0 0 0,-1 0 27,-6-1-599</inkml:trace>
  <inkml:trace contextRef="#ctx0" brushRef="#br0" timeOffset="5658.289">4390 632 5897,'1'-12'1577,"-2"-7"2225,-3 20-2352,-5 11-852,-22 34 495,-2-1 0,-36 37-1093,28-35 311,3 2-1,-8 14-310,8 0 179,3 2 0,-13 38-179,46-100 7,-10 33-132,11-35 97,1 0 0,0 1-1,0-1 1,-1 1-1,1-1 1,0 1-1,0-1 1,0 1 0,1-1-1,-1 0 1,0 1-1,0-1 1,1 1-1,-1-1 1,1 0 0,-1 1-1,1-1 1,0 0-1,0 1 1,-1-1-1,1 0 1,1 1 28,13 8-247</inkml:trace>
  <inkml:trace contextRef="#ctx0" brushRef="#br0" timeOffset="6366.829">4688 924 5401,'0'0'2674,"0"0"-551,0 0-404,0-1 911,11-6-2407,16-6-96,1 2 1,2 1-128,-24 8 15,1 0 1,-1 1-1,0 0 1,1 0-1,-1 0 1,1 1-1,-1 0 1,1 0-1,-1 1 1,1 0-1,-1 0 1,2 0-16,-6 0 1,0 0 1,1-1-1,-1 1 0,0 0 1,0 0-1,0 0 1,0 0-1,0 1 0,0-1 1,-1 0-1,1 1 1,0 0-1,0-1 0,-1 1 1,0 0-1,1 0 0,-1-1 1,0 1-1,0 0 1,0 1-1,0-1 0,0 0 1,0 0-1,0 0 1,-1 0-1,1 1 0,-1-1 1,0 0-1,0 1 0,1-1 1,-2 0-1,1 1-1,-1 6 9,-1-1 1,0 1-1,0-1 0,-1 1 0,0-1 1,0 0-1,-1 0 0,0 0 0,-1-1 1,1 1-1,-1-1 0,-1 0 0,0 0-9,-8 9 31,-1 0 0,-1-1-1,0-1 1,-14 10-31,-12-2 94,35-20-26,1 1 1,-1 1-1,1-1 0,0 1 1,0 0-1,-5 4-68,22-15 94,0 0 0,1 0 0,-1 1 1,1 0-1,0 1 0,13-3-94,-23 7 19,6-2-18,0 1 0,0 0-1,0 0 1,0 1 0,0 0 0,0 0-1,1 1 1,-1 0 0,0 1 0,0 0-1,1 0 1,-1 0 0,0 1-1,0 1 1,-1-1 0,3 2-1,-6-2 0,0-1 0,0 1 0,-1 1 1,1-1-1,-1 0 0,0 1 0,1 0 0,-1 0 1,0-1-1,-1 2 0,1-1 0,0 0 0,-1 1 1,0-1-1,0 1 0,0 0 0,0-1 0,0 1 0,-1 0 1,0 0-1,0 0 0,0 0 0,0 1 0,-1-1 1,1 0-1,-1 0 0,0 0 0,-1 1 0,1-1 1,-1 2-1,-1 2 6,0 0 0,0 0 0,-1 0 0,0-1 1,0 1-1,-1-1 0,0 0 0,0 0 1,-1 0-1,0 0 0,0-1 0,0 0 1,-1 0-1,0 0 0,-4 2-6,-14 11 46,-1-1 0,-1-2 0,-15 8-46,26-16 10,9-4 7,-2 1 22,0 0 1,0-1 0,0 0 0,-1 0 0,1-1 0,-1 1-1,0-2 1,0 0 0,0 0 0,0 0 0,-1-1-40,8-2-81,1 1 0,-1-1 0,0 1 0,0-1 0,1 0 0,-1 1 0,0-1 0,1 0 0,-1 0 0,1-1 0,-1 1 0,1 0 0,0 0 0,-1-1 0,1 1 0,0 0 0,0-1 0,0 1 0,0-1 0,0 0 0,0 1 0,1-1 0,-1 0 0,0 0 0,1 1 0,0-1-1,-1 0 1,1 0 0,0 0 0,0 1 0,0-1 0,0 0 0,0 0 0,0 0 0,1-1 81,5-15-629</inkml:trace>
  <inkml:trace contextRef="#ctx0" brushRef="#br0" timeOffset="6764.617">5025 163 7690,'0'-1'294,"0"-1"1,0 1-1,1-1 1,-1 0-1,0 1 1,1-1-1,-1 1 1,1 0-1,0-1 1,0 1-1,-1-1 1,1 1-1,0 0 1,0-1-1,0 1 1,0 0-1,1 0-294,-1 0 65,0 1 0,0 0 1,0 0-1,0-1 0,0 1 0,0 0 0,0 0 1,0 0-1,0 0 0,0 0 0,0 1 0,1-1 1,-1 0-1,0 0 0,0 1 0,0-1 0,0 0 1,0 1-1,0-1 0,0 1 0,-1 0 0,1-1 1,0 1-1,0 0 0,0-1 0,0 1 0,0 0-65,13 12 220,0 0-1,0 0 1,-2 1-1,0 1 0,10 15-219,11 21 329,3 12-329,-26-45 53,50 87 121,70 129 215,-117-208-307,-1 2-1,-1-1 1,-1 1 0,-2 1-1,0-1 1,-3 1-1,0 1 1,-2-1 0,0 4-82,-3-12 33,0 0 1,-1 0-1,-1 0 1,-1 0 0,-1 0-1,-1 0 1,-1-1-1,0 0 1,-2 0-1,0-1 1,-1 0 0,-1 0-1,-1-1-33,-12 14 161,-24 26-161,29-38 49,1 2 0,0 0 0,2 1 1,-5 10-50,19-31-3,0 1 0,-1-1 0,1 1 0,0-1 0,1 1 0,-1-1 0,0 1 0,1 0 0,-1-1 0,1 3 3,0-3-1,1-1-1,-1 0 0,1 1 1,-1-1-1,1 0 1,0 0-1,-1 0 1,1 0-1,0 0 0,0 0 1,0 0-1,0 0 1,0 0-1,0 0 0,0 0 1,0 0 1</inkml:trace>
  <inkml:trace contextRef="#ctx0" brushRef="#br0" timeOffset="7727.555">6012 848 4465,'-31'-67'2403,"21"52"657,1 13-830,8 3-2059,0 0 1,0 0-1,0 0 1,0 0-1,0 0 1,0 1 0,0-1-1,0 0 1,0 0-1,1 1 1,-2 0-172,1 1-87,-12 18 365,2 1 1,0 0 0,2 0-1,-5 18-278,-24 98 539,23-84-316,-3 0 0,-20 43-223,36-94 13,1 0 0,-1 1 0,1-1 0,0 1 0,0-1 0,0 1 0,1-1 0,-1 1 0,1 0 0,0 3-13,0-7 6,0 0-1,0 0 0,1 0 0,-1 0 0,0 0 1,0 0-1,1 0 0,-1 0 0,0 0 0,0 0 0,1 0 1,-1 0-1,0-1 0,0 1 0,0 0 0,1 0 0,-1 0 1,0 0-1,0 0 0,0 0 0,1-1 0,-1 1 0,0 0 1,0 0-1,0 0 0,0 0 0,0-1 0,1 1 1,-1 0-1,0 0 0,0 0 0,0-1 0,0 1 0,0 0 1,0 0-1,0-1 0,0 1 0,0 0 0,0 0 0,0-1-5,7-10 74,9-24 19,-1 0 0,-2-1 1,2-14-94,9-79 94,-18 90-72,1 0 0,2 0 0,2 1 0,11-26-22,-17 52 0,-1 4-6,-1 1 0,0-1 0,0 1 0,-1-1 0,0 0 0,0 0 0,0-6 6,1 7 13,4 13 9,12 23 40,-6-10-3,41 57 569,12 27-628,-21-31 419,45 55-419,-74-107 68,-4-3 76,1-1 0,1-1-1,0 0 1,1-1-1,15 11-143,-29-25-88,0 1-1,0-1 1,0 1 0,0-1-1,0 1 1,-1 0-1,1-1 1,0 1-1,0 0 1,-1-1-1,1 1 1,0 0-1,-1 0 1,1 0-1,-1 0 1,1 0-1,-1-1 1,1 1 0,-1 0-1,0 0 1,1 0-1,-1 0 1,0 0-1,0 1 89,-6 9-1007</inkml:trace>
  <inkml:trace contextRef="#ctx0" brushRef="#br0" timeOffset="9843.08">7180 202 2753,'-32'-88'1583,"31"86"-1436,-10-23 5353,11 25-5422,0 0 0,-1-1 0,1 1 1,0 0-1,0 0 0,-1 0 0,1 0 0,0 0 0,0 0 0,-1 0 1,1 0-1,0 0 0,0 0 0,-1 1 0,1-1 0,0 0 0,0 0 1,0 0-1,-1 0 0,1 0 0,0 0 0,0 0 0,0 1 0,-1-1 0,1 0 1,0 0-1,0 0 0,0 0 0,0 1 0,-1-1 0,1 0 0,0 0 1,0 0-1,0 1 0,0-1 0,0 0 0,0 0 0,0 1 0,0-1 1,0 0-1,-1 0 0,1 0 0,0 1 0,0-1 0,0 0 0,0 0 0,0 1 1,1-1-79,-47 80 883,25-46-571,2 1 0,-9 22-312,11-13 125,2 1 0,1 0 0,3 1 1,2 0-1,2 1 0,1 1-125,4-10 110,1-1-1,2 0 0,2 1 1,1-1-1,2 0 1,1-1-1,13 36-109,-5-24 167,3 0 0,2-1 0,13 21-167,-24-51 54,2 0 0,0 0 0,1-1 0,0 0 0,1-1 0,1-1 0,0 0 1,1-1-1,1 0 0,8 4-54,6 0 220,32 14-220,-34-19 468,-2 2 0,1 1 0,-1 2-468,11 9 468</inkml:trace>
  <inkml:trace contextRef="#ctx0" brushRef="#br0" timeOffset="10582.129">7517 645 4633,'-2'-3'1554,"-7"-5"939,9 8-2247,0 0 0,0 0 0,0 0 0,0 0 0,0 0 0,0 0-1,-1 0 1,1 0 0,0 0 0,0 0 0,0 0 0,0 0 0,0 0-1,0 0 1,0 0 0,0 0 0,0 1 0,0-1 0,0 0-1,0 0 1,0 0 0,0 0 0,0 0 0,-1 0 0,1 0 0,0 0-246,20 23 604,19 12 6,2-3 0,24 16-610,-20-17 464,-2 3 1,38 38-465,72 84 350,-111-112-286,-21-20-57,-14-16-20,-1-1 1,1 1-1,1-1 1,-1 0-1,1-1 1,1 0-1,-1 0 1,5 2 12,-8-9-345,-2-7-5</inkml:trace>
  <inkml:trace contextRef="#ctx0" brushRef="#br0" timeOffset="10973.273">8037 589 6761,'0'0'85,"0"0"0,0 0-1,0-1 1,0 1-1,0 0 1,0 0 0,0 0-1,0 0 1,0 0-1,0 0 1,0-1 0,0 1-1,0 0 1,-1 0-1,1 0 1,0 0-1,0 0 1,0 0 0,0 0-1,0 0 1,0-1-1,0 1 1,0 0 0,-1 0-1,1 0 1,0 0-1,0 0 1,0 0 0,0 0-1,0 0 1,0 0-1,-1 0 1,1 0 0,0 0-1,0 0 1,0 0-1,0 0 1,0 0-1,-1 0 1,1 0 0,0 0-1,0 0 1,0 0-1,0 0 1,0 0 0,0 0-1,-1 0 1,1 0-1,0 1 1,0-1 0,0 0-1,0 0 1,0 0-1,0 0 1,0 0 0,0 0-1,-1 0 1,1 0-1,0 1 1,0-1-1,0 0 1,0 0 0,0 0-1,0 0 1,0 0-1,0 0-84,-15 15 2039,-19 27-1653,29-36 112,-88 101 580,56-68-895,2 1-1,2 2 1,2 2-183,5-6 44,1-2 71,-8 18-115,27-43 2,1 0 0,0 0 0,0 1 0,1-1-1,1 1 1,0 0 0,0 6-2,2-17-100,1 0 0,0-1 1,-1 1-1,1 0 0,0 0 0,0 0 0,0-1 0,0 1 1,0 0-1,0 0 0,0 0 0,0 0 0,0-1 0,0 1 1,0 0-1,0 0 0,1 0 0,-1 0 0,0-1 0,1 1 1,-1 0-1,1 0 0,-1-1 0,0 1 0,1 0 1,0-1-1,-1 1 0,1-1 0,-1 1 0,1 0 0,0-1 1,-1 1-1,1-1 0,0 0 0,0 1 0,-1-1 0,1 0 1,0 1-1,0-1 0,-1 0 0,2 0 100,16-1-1706</inkml:trace>
  <inkml:trace contextRef="#ctx0" brushRef="#br0" timeOffset="11590.479">8233 917 6449,'55'25'2973,"-51"-30"-2058,1 0 0,0 0 0,0 0 1,0 1-1,1-1-915,10-4 179,1 1 0,-1 0 1,1 1-1,1 1 0,0 1-179,-9 2 39,1 1 1,0 0-1,0 1 0,0 0 0,0 1 1,0 0-1,0 0 0,0 1 0,9 2-39,-17-3 3,0 0 0,0 1 0,0-1 0,0 1 0,0 0 0,0-1 0,-1 1 0,1 0 0,0 0 1,0 0-1,0 0 0,-1 0 0,1 1 0,-1-1 0,1 1 0,-1-1 0,1 1 0,-1-1 0,0 1 0,0 0 0,0-1 0,0 1 0,0 0 0,0 0 0,0 0 0,-1 0 0,1 0 0,-1 0 0,1 0 0,-1 0 0,0 0 0,0 0 0,0 0 0,0 0 0,0 0 0,0 0 0,0 0 0,-1 0 0,1 0 0,-1 0 0,0 1-3,-2 6 16,0 1 0,-1-1 0,-1 1 0,0-1 0,0 0 0,0-1 0,-7 8-16,-6 5 250,0 0 0,-2-2 0,-1 0 0,0-1 0,-8 5-250,13-6 628,16-14-208,9-10-264,-4 3-139,0 0 0,1 1 1,-1-1-1,1 1 0,0 0 0,0 1 0,0-1 0,0 1 0,1 1 0,5-2-17,1 1 10,0 0-1,0 1 0,0 0 0,11 1-9,-18 1 1,0-1-1,0 2 1,0-1 0,0 1-1,0-1 1,-1 2 0,1-1-1,-1 0 1,1 1-1,-1 0 1,0 1 0,0-1-1,-1 1 1,1 0-1,-1 0 1,1 0 0,-1 1-1,0 0 0,-2-2 1,0 0-1,0 0 1,0 0-1,0 0 1,0 0 0,-1 1-1,1-1 1,-1 1-1,0-1 1,0 1-1,0 0 1,-1-1-1,1 1 1,-1 0-1,0-1 1,0 1-1,0 0 1,-1 0 0,1-1-1,-1 1 1,0 0-1,0-1 1,0 1-1,-1-1 1,1 0-1,-1 1 1,1-1-1,-1 0 1,-1 1-1,-4 5 4,0 0-1,-1-1 1,1 0 0,-2 0 0,1-1-1,-8 5-3,-59 35 25,47-30-16,0 1 4,-1 0 25,-20 9-38,41-23 35,0 0 1,-1-1 0,1 0 0,-1 0 0,0-1 0,0 0-1,0-1 1,-4 0-36,12-1 51,0 0 0,0 0-1,-1 0 1,1 0-1,0 0 1,0 0 0,0 0-1,0-1 1,-1 1 0,1-1-1,0 1 1,0-1-1,0 1 1,0-1 0,0 1-1,0-1 1,0 0 0,0 0-1,0 1 1,1-1-1,-1 0 1,0 0 0,0 0-1,1 0 1,-1 0-51,-8-12 493</inkml:trace>
  <inkml:trace contextRef="#ctx0" brushRef="#br0" timeOffset="12147.182">7318 321 3377,'-5'1'1155,"-18"3"2267,23-4-3293,-1 0-1,1 0 1,0 0-1,-1 1 1,1-1-1,-1 0 1,1 0-1,0 0 1,-1 0-1,1 0 1,0 0-1,-1 0 1,1 1-1,-1-1 1,1 0-1,0 0 1,0 1-1,-1-1 1,1 0-1,0 0 1,-1 1-1,1-1 1,0 0-1,0 1 1,-1-1-1,1 0 1,0 1-1,0-1 1,0 1-1,0-1 1,0 0-1,-1 1 1,1-1-1,0 1 1,0-1-1,0 0 1,0 1-1,0-1-128,0 1 865,2-2-139,211-18 1279,-11 1-1442,-4-12-186,17-1-158,-156 25-144,1 2 0,36 5-75,-75 0 75,0 2 0,0 0 0,14 5-75,6 4-3521,-12-3 1950</inkml:trace>
  <inkml:trace contextRef="#ctx0" brushRef="#br0" timeOffset="13114.645">9195 820 2184,'-76'-94'1772,"74"92"-1187,0-1 1,0 1-1,0-1 1,0 1-1,1-1 1,-1 0 0,1 1-1,0-1 1,0 0-1,-1-2-585,1 5 2884,-6 0-1429,10 7-686,3 6-642,0-1 0,1-1 0,1 1 0,0-1 0,0-1 0,8 8-127,18 21 281,81 120 567,-110-152-772,0-1 0,1 0 0,0 0 0,0 0 0,0 0 0,1-1 0,0 0 0,0-1 0,0 0 0,0 0 0,1 0 0,-1-1 0,2 1-76,-8-4 45,0 0 0,0 0 0,0 0 0,0 0 0,1 0 0,-1 0 0,0-1 0,0 1 0,0 0 0,0 0 0,0-1 0,0 1 0,0-1 0,0 1 0,0-1 0,0 1 0,0-1-1,0 0 1,0 1 0,-1-1 0,1 0 0,0 0 0,0 0 0,-1 0 0,1 1 0,0-1 0,-1-1-45,16-30 454,-13 24-373,21-58 121,-3-1 0,8-47-202,-14 52 51,-14 55-58,0 2-2,0 1 0,0-1 0,0 1 0,1-1-1,-1 1 1,1 0 0,0-1 0,0 1 0,1 0 0,-1 0 0,1 1-1,0-1 1,2-3 9,-4 7-34,-1 0 1,0-1-1,0 1 0,1 0 0,-1 0 1,0-1-1,1 1 0,-1 0 0,0 0 1,1-1-1,-1 1 0,0 0 0,1 0 1,-1 0-1,0-1 0,1 1 0,-1 0 1,1 0-1,-1 0 0,0 0 0,1 0 1,-1 0-1,1 0 0,-1 0 0,0 0 1,1 0-1,-1 0 0,1 0 0,-1 0 1,0 1-1,1-1 0,-1 0 0,1 0 1,-1 0-1,0 0 0,1 1 0,-1-1 0,0 0 1,1 0-1,-1 1 0,0-1 0,0 0 1,1 1-1,-1-1 0,0 0 0,0 1 1,1-1-1,-1 0 34,8 15-636</inkml:trace>
  <inkml:trace contextRef="#ctx0" brushRef="#br0" timeOffset="13791.939">10069 676 3097,'9'-33'3823,"-8"31"-3507,-1 1 1,0-1-1,0 0 1,0 1 0,0-1-1,0 1 1,0-1 0,-1 0-1,1 1 1,-1-1-1,1 1 1,-1-1 0,1 0-1,-1 1 1,0 0 0,0-1-1,1 1 1,-1-1 0,0 1-1,-1 0-316,2 0 596,0 1-112,1 3-34,5 8-290,0-1 0,0 0 0,1 0 0,0-1 0,1 1 0,0-2 0,0 1 0,6 3-160,34 29 1164,50 34-1164,-45-37 495,15 16-495,-56-43 30,202 181 327,-184-158-126,-29-33-224,0 1-1,0-1 0,-1 1 1,1-1-1,0 1 1,0 0-1,-1-1 0,1 1 1,-1 0-1,0-1 1,1 2-7,-1-3-17,0 1 0,0 0 0,0-1 1,-1 1-1,1-1 0,0 1 0,0-1 1,0 1-1,-1-1 0,1 0 0,0 1 1,0-1-1,-1 1 0,1-1 0,0 1 0,-1-1 1,1 0-1,0 1 0,-1-1 0,1 0 1,-1 1-1,1-1 0,-1 0 0,1 0 1,-1 1-1,1-1 0,-1 0 0,1 0 1,-1 0-1,1 0 0,-1 0 0,1 1 1,-1-1-1,1 0 17,-14 0-244</inkml:trace>
  <inkml:trace contextRef="#ctx0" brushRef="#br0" timeOffset="14175.103">10660 579 5609,'-1'-2'259,"1"1"-1,0-1 1,-1 0-1,1 1 0,-1-1 1,0 1-1,1-1 1,-1 1-1,0-1 1,0 1-1,0-1 1,0 1-1,0 0 1,0-1-259,0 2 109,0-1 1,0 1 0,0 0-1,1-1 1,-1 1 0,0 0-1,0 0 1,0-1 0,0 1-1,0 0 1,0 0 0,0 0-1,1 0 1,-1 0 0,0 0-1,0 0 1,0 1 0,0-1-1,0 0 1,0 0 0,0 1-1,1-1 1,-1 0 0,0 1-1,0-1 1,0 1 0,1-1-1,-1 1 1,0 0-110,-16 12 759,0 0 0,1 1 0,-12 15-759,-21 18 744,1-7-456,2 3 1,1 1 0,2 3 0,-24 36-289,-14 40 88,67-99-36,0 0 0,2 2 1,2-1-1,-2 6-52,12-23-145,5-7 77</inkml:trace>
  <inkml:trace contextRef="#ctx0" brushRef="#br0" timeOffset="14994.31">11163 1020 4689,'88'-115'2543,"-70"86"-959,-17 19-67,3 1 1262,-4 9-2139,0 41 834,0 10-713,3 12-761,10 44 495,4 0 0,5 2-495,-16-64 110,-5-33-65,1-1 0,0 0 0,0 1 0,1-1 0,2 5-45,-2-11 129,-2-8 88,-2-13 59,-4-6-247,-1 0 1,0 1-1,-2 0 0,-9-18-29,14 30 0,-1 1 1,0 0 0,-1 0 0,0 0 0,0 1 0,-1 0-1,1 0 1,-2 0 0,1 0 0,-1 1 0,0 0 0,0 1 0,0-1-1,-1 2 1,0-1 0,0 1 0,0 0 0,-1 0 0,1 1-1,-1 0 1,0 1 0,-5-1-1,-3 0-1,1 1 0,-1 0 0,1 1 0,-1 1 0,0 0 0,1 1 0,-1 1 0,1 1 0,-10 2 1,18-2 19,1-1-1,-1 0 1,0-1 0,0 0-1,0 0 1,0-1 0,0 0-1,-3 0-18,11 0 12,-1-1 1,0 1-1,0-1 0,1 1 1,-1-1-1,1 1 0,-1-1 0,0 1 1,1-1-1,-1 1 0,1-1 0,-1 0 1,1 1-1,-1-1 0,1 0 0,0 0 1,-1 1-1,1-1 0,0 0 0,0 0 1,-1 0-1,1 1 0,0-1 0,0 0 1,0 0-1,0 0 0,0 0 0,0 1 1,0-1-1,0 0 0,1-1-12,4-33 144,-4 29-133,17-62 70,-10 43-29,-1 1 1,0-11-53,-6 28 3,0 1 0,0-1 0,-1 0 0,0 0 0,-1 1 0,1-1 0,-1 0 0,0 1 0,-1-1 0,0 0 0,0 1-3,2 5-66,-1 0 0,1 0 1,-1 0-1,1 0 0,-1 0 1,0 0-1,1 0 0,-1 0 1,0 1-1,0-1 0,0 0 1,1 0-1,-1 1 0,0-1 0,0 1 1,0-1 65,-4 2-545,8 7 1181,7 7-395</inkml:trace>
  <inkml:trace contextRef="#ctx0" brushRef="#br0" timeOffset="15534.101">11455 56 5785,'-54'-55'9954,"102"83"-8188,13 21-1641,-3 2 1,34 40-126,-58-53 30,-2 1 0,-2 1 0,-1 2 0,18 37-30,-23-33 17,-3 0 1,-1 2 0,-3 1-1,-2 0 1,-2 1 0,-1 5-18,-5-13 26,-2 0-1,-2 0 1,-1 0 0,-3 0 0,-1 0 0,-2-1 0,-6 27-26,6-50 107,-1 1 0,-1-1 0,0 0 0,-1-1 0,-1 0 0,-1 0 0,0 0 0,-1-1 0,-1-1 0,-1 0 0,0 0 0,0-1 0,-2-1 0,1 0 0,-2-1 0,0 0 0,-3 1-107,-13-2 160,27-10 98,18-4 194,8 0-227</inkml:trace>
  <inkml:trace contextRef="#ctx0" brushRef="#br0" timeOffset="16478.114">12682 590 4153,'-4'-8'3462,"0"10"-527,-4 12-726,8-12-2485,-4 6 434,1 0-1,-2-1 1,1 1 0,-1-1 0,0 0 0,-2 2-158,1-1 100,0-1 0,1 1 0,0-1 0,1 1 0,0 1 0,-2 4-100,-19 42 735,-8 7-735,6-11 322,-8 25-322,28-60 33,-2 7 12,0-1-1,1 1 1,1 0-1,1 0 1,2 1-1,0 0-44,16-44 314,129-358 188,-131 340-500,-8 30 50,-1 0-1,2 0 1,-1 1 0,1-1-1,0 0 1,0 1-1,4-6-51,-7 13 11,1-1-1,-1 1 1,0-1-1,1 1 1,-1 0-1,0-1 1,1 1-1,-1 0 0,1 0 1,-1-1-1,1 1 1,-1 0-1,0 0 1,1-1-1,-1 1 1,1 0-1,-1 0 1,1 0-1,-1 0 1,1 0-1,-1 0 1,1 0-1,0 0 1,-1 0-1,1 0 1,-1 0-1,1 0 1,-1 0-1,1 0 0,-1 0 1,0 1-1,1-1 1,-1 0-1,1 0 1,-1 1-1,1-1-10,22 18 70,20 23 78,-3 2 0,-2 1 0,20 32-148,-41-54 30,0 0 0,1-1 0,2 0 0,0-2 0,1-1 0,6 4-30,26 16 683,3-2 0,3-1-683,-12-6 417</inkml:trace>
  <inkml:trace contextRef="#ctx0" brushRef="#br0" timeOffset="17363.269">13616 589 3617,'-15'-15'6557,"35"29"-2357,-1 4-3892,-1-1 147,2 0 1,6 3-456,59 37 783,-52-38-620,-2 2 0,0 1 0,-2 2 0,-1 1 1,2 3-164,29 37 122,47 50 361,24 44-483,-129-157 12,1 0 245,-1 0 0,1 0 0,0 0 0,0 0 0,0 0 0,0 0 0,0 0 0,0-1 0,0 1-257,4 0 1027</inkml:trace>
  <inkml:trace contextRef="#ctx0" brushRef="#br0" timeOffset="17763.621">14259 514 5377,'0'0'198,"0"-1"1,-1 0-1,1 0 0,-1 0 0,1 0 1,-1 1-1,1-1 0,-1 0 1,0 1-1,1-1 0,-1 0 0,0 1 1,1-1-1,-1 1 0,0-1 0,0 1 1,0-1-1,1 1 0,-1 0 0,0-1 1,0 1-1,0 0 0,0 0 1,0-1-1,0 1-198,-1 0 200,-1 0-1,1 1 1,0-1 0,0 0-1,0 1 1,0 0 0,0-1 0,0 1-1,0 0 1,0 0 0,-1 0-200,-7 5 362,1 1 1,0 0-1,0 0 0,-1 2-362,8-7 160,-44 39 564,3 2 0,2 2-1,-16 24-723,11-14 267,-25 22-267,39-45 126,1 2 0,2 1 0,1 2 0,-17 29-126,43-63 13,1-1 0,-1 1 0,1 0-1,-1-1 1,1 1 0,0 0 0,0 0-1,0 0 1,0 0 0,1 0 0,-1 0-1,1 0 1,0 0 0,-1 0 0,2 0-1,-1 3-12,0-6 7,1 1-1,-1-1 1,1 1-1,-1-1 1,1 1-1,0-1 0,-1 1 1,1-1-1,-1 1 1,1-1-1,0 0 1,-1 1-1,1-1 0,0 0 1,0 0-1,-1 1 1,2-1-7</inkml:trace>
  <inkml:trace contextRef="#ctx0" brushRef="#br0" timeOffset="18492.538">14814 857 5721,'-4'-12'2665,"9"7"76,-4 6-2608,1-1 0,-1 0-1,0 0 1,0 1-1,0-1 1,0 0 0,0 1-1,0-1 1,0 1 0,0-1-1,0 1 1,-1 0-1,1-1 1,0 1 0,0 0-1,0-1 1,-1 1-1,1 0 1,0 0 0,-1 0-1,1 1-132,6 11 365,-1 1 0,-1 0-1,0 0 1,-1 0-1,-1 1 1,0-1 0,0 15-365,5 14 275,34 204 506,-20-113-428,-20-124-308,0 0-1,0 0 0,1-1 1,0 1-1,2 1-44,-9-60 555,1 29-528,-1-1 1,-1 1 0,-5-16-28,7 29 2,0 0 1,0 0-1,-1 0 0,1 0 1,-1 0-1,-1 1 0,1 0 1,-1 0-1,0 0 0,-1 0 0,1 1 1,-1 0-1,-2-1-2,-4-2-1,0 1-1,-1 1 1,0-1 0,0 2-1,-1 0 1,0 1-1,0 0 1,0 1 0,0 0-1,-1 1 2,-14 0 12,0 1 0,0 2 0,0 0-1,-14 4-11,7-1 146,-1-2-1,-1-2-145,37 0 21,0 0 0,0 0-1,0 0 1,0 0 0,0 0-1,0-1 1,0 1 0,0-1 0,0 1-1,0 0 1,0-1 0,0 0 0,0 1-1,1-1 1,-1 1 0,0-1 0,0 0-1,0 0 1,1 1 0,-1-1 0,1 0-1,-1 0 1,0 0 0,1 0-1,0 0 1,-1 0 0,1 0 0,-1 0-1,1 0 1,0 0 0,0 0 0,0 0-1,0 0 1,0 0 0,0 0 0,0 0-1,0 0 1,0 0-21,0-9 88,1 0 0,0 0-1,0 0 1,2-3-88,1-7 32,-4 14-34,4-27 108,-2 0 0,-1-12-106,-1 37-30,0-1 1,-1 1-1,0-1 1,-1 1-1,0 0 1,0 0-1,-1 0 1,0 0-1,0 0 1,-1 0-1,-3-5 30,7 13-86,0-1 0,0 1 0,-1 0 0,1-1 0,0 1 0,0 0 0,0 0 0,-1-1 0,1 1 0,0 0 0,0 0 0,-1 0 0,1-1 0,0 1 0,-1 0 0,1 0 0,0 0 0,-1 0 0,1 0 0,0 0 0,0-1 0,-1 1 0,1 0 0,0 0 0,-1 0 0,1 0-1,0 0 1,-1 0 0,1 0 0,-1 0 0,1 0 0,0 1 0,0-1 0,-1 0 0,1 0 0,0 0 0,-1 0 0,1 0 0,0 1 0,-1-1 0,1 0 0,0 0 0,0 0 0,-1 1 0,1-1 0,0 0 0,0 0 0,0 1 0,-1-1 0,1 0 0,0 1 86,-6 9-1674</inkml:trace>
  <inkml:trace contextRef="#ctx0" brushRef="#br0" timeOffset="19278.801">13391 294 2345,'-3'-2'523,"0"1"0,0 0 0,0-1 0,0 0 0,0 0 0,0 0 0,1 0 0,-1 0 0,1 0 0,0-1 1,0 1-1,-1-2-523,2 3 149,1-1 0,-1 1 0,0 0 1,1-1-1,0 1 0,-1-1 1,1 1-1,0-1 0,0 1 0,0-1 1,0 1-1,0-1 0,0 1 1,0-1-1,0 1 0,1 0 0,-1-1 1,0 1-1,1-1 0,-1 1 1,1 0-1,0-1 0,0 1 0,-1 0 1,1-1-1,0 1 0,0 0 0,0 0 1,1-1-150,0 0 98,0 1 0,0-1 1,0 1-1,0-1 0,0 1 0,1 0 1,-1 0-1,0 0 0,1 0 0,-1 0 1,0 1-1,1-1 0,-1 1 1,2-1-99,42-2 524,-29 2-313,439-12 1737,-126 6-1256,-3 4-395,-217 3-197,-97 2-8,-13-2-81,0 0 1,1 0-1,-1 0 1,0 0 0,0 0-1,0 0 1,1 1-1,-1-1 1,0 0-1,0 0 1,0 0 0,0 0-1,1 1 1,-1-1-1,0 0 1,0 0-1,0 0 1,0 1-1,0-1 1,0 0 0,0 0-1,0 1 1,0-1-1,1 0 1,-1 0-1,0 1 1,0-1 0,0 0-1,0 0 1,0 1-1,-1-1 1,1 0-1,0 0 1,0 0 0,0 1-1,0-1 1,0 0-1,0 0 1,0 1-1,0-1 1,0 0-1,-1 0 1,1 0-12,-1 1 707,-1-1-314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7:33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7117 3937,'-17'0'7061,"34"6"-2093,8 3-5268,2 1 634,1-2 1,0-1-1,0-1 1,12 1-335,27-4 355,0-3 0,0-3 0,40-8-355,35-2 146,-74 9-86,1 4 1,-1 2 0,8 4-61,-65-3 207,11 3-586,-21-6 479,-1 0-1,1 0 0,-1 0 1,1 0-1,-1 0 0,1 0 1,-1 0-1,1 0 0,-1 0 1,1 0-1,-1 0 1,1 0-1,-1 0 0,1 0 1,-1 0-1,0-1 0,1 1 1,-1 0-1,1 0 0,-1-1 1,0 1-1,1 0 0,-1 0 1,1-1-1,-1 1 0,0-1 1,0 1-1,1 0 1,-1-1-1,0 1 0,0-1 1,1 1-1,-1 0 0,0-1 1,0 1-1,0-1-99,2-14 1363</inkml:trace>
  <inkml:trace contextRef="#ctx0" brushRef="#br0" timeOffset="2553.083">58 31 1968,'-3'-7'868,"3"5"-580,-1 0 0,1 1 0,-1-1 0,1 0 0,-1 1 0,0-1 1,0 0-1,0 1 0,0-1 0,0 1 0,0-1 0,0 1 0,-1-1-288,-10 29 3554,4 4-2414,1 0-1,2 0 1,1 1-1,1 19-1139,1-24 286,0 42 704,5 40-990,-1 33 772,4 125 263,-1-166-913,16 358 81,-18-317 226,-11 75-429,-1 27 334,29 509 900,-4-164-674,-17-454-277,-1-40-98,10 86-185,15 71 152,-9 122-152,-7-131 79,-1 72 2,-5-217-22,7 29-59,-1-23 44,-5 7-44,0-4 21,1-60-12,-3 0 1,-2-1-1,-2 4-9,-3 13 13,4 0 0,2 1 0,6 50-13,-2-89 2,1 0 0,8 23-2,-6-22 2,0-1 0,0 20-2,-4-4 14,-2 0 1,-6 40-15,0 1 11,-10 156 13,14-216-26,-7 127 12,8 84-10,2-225-27,0 0 1,0 0-1,1 0 1,0 0 0,1 3 26,-2-11-417,-1-4 127,-1 1-8</inkml:trace>
  <inkml:trace contextRef="#ctx0" brushRef="#br0" timeOffset="4545.172">982 59 3025,'-14'-10'5570,"14"10"-5443,0 0 0,-1 0 1,1 0-1,0 0 1,-1 0-1,1 0 0,0 1 1,-1-1-1,1 0 1,0 0-1,-1 0 0,1 0 1,0 0-1,-1 1 1,1-1-1,0 0 1,0 0-1,-1 0 0,1 1 1,0-1-1,0 0 1,0 0-1,-1 1 0,1-1 1,0 0-1,0 0 1,0 1-1,0-1 0,0 0 1,-1 1-128,0 4 430,-1 1 0,1 0 1,1 0-1,-1 0 0,1 5-430,-1-8-120,-1 106 2174,7 51-2054,0 20 998,1-13 538,9 18-1536,3 28 490,-15-34 63,-15 120-553,5-161 137,6 40 51,17 127-188,2 70 72,-18-361-69,-14 581 90,12-581-91,-4 61 13,3 1 0,4 0 0,3 10-15,13 116 45,-9 0-1,-15 161-44,4-270 11,4-1 0,5 1-1,13 69-10,9 121 38,-16-136-10,11 34-28,-16-120 14,-3 1 0,-3 0 1,-2 0-1,-6 31-14,1 8 15,1-34-7,2-16 14,1 39-22,2-35 12,-2-1 0,-6 29-12,2-29 12,2 0 0,3 29-12,1-75 1,5 67 20,-4 1 0,-3-1 0,-11 75-21,11-134 0,1 1-1,0-1 0,2 1 0,1 15 1,0-13 9,-1 1 0,-1-1-1,-1 11-8,0-19 0,1 0 0,1 0 0,0 0 0,1 4 0,-1-5-22,0 0 0,0 0 0,-1 0 1,0 1-1,-1 0 22,1-11-15,0-1 1,0 1-1,0 0 0,0 0 1,0 0-1,0 0 0,0 0 1,0 0-1,0 0 0,0 0 1,0-1-1,-1 1 0,1 0 1,0 0-1,0 0 0,0 0 1,0 0-1,0 0 0,0 0 1,0 0-1,-1 0 1,1 0-1,0 0 0,0 0 1,0 0-1,0 0 0,0 0 1,0 0-1,-1 0 0,1 0 1,0 0-1,0 0 0,0 0 1,0 0-1,0 0 0,0 0 1,0 0-1,-1 0 0,1 0 1,0 0-1,0 0 1,0 0-1,0 0 0,0 0 1,0 0-1,0 1 0,-1-1 1,1 0-1,0 0 0,0 0 1,0 0-1,0 0 0,0 0 1,0 0-1,0 0 0,0 1 1,0-1-1,0 0 0,0 0 1,0 0-1,0 0 1,0 0-1,0 0 0,0 1 1,0-1-1,0 0 0,0 0 1,0 0-1,0 0 0,0 0 15,-2-1-264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7:39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2841,'-5'9'158,"4"-7"0,0 0 1,0-1 0,0 1-1,0 0 1,0 0-1,0-1 1,0 1 0,1 0-1,-1 0 1,1 0 0,0 0-1,-1 0 1,1 0 0,0 0-159,1-1 149,0 0 0,0 0 1,0 0-1,0 0 0,0 0 0,1 0 1,-1 0-1,0 0 0,1-1 1,-1 1-1,0-1 0,1 1 1,-1-1-1,0 1 0,1-1 1,-1 0-1,1 0 0,-1 1 0,1-1 1,-1 0-1,2-1-149,102 22 3404,-66-12-2573,0-2 0,1-2-1,6-1-830,21-5 565,-1-3 0,-1-3 0,37-9-565,2-1 252,-85 13-117,-15 0-97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7:40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1594 3233,'-32'86'1964,"23"-61"1169,11-28 1203,1-2-2215,11-12-1745,11-13 616,18-30-992,-3 7 682,2 1-682,-12 17 58,-2-2-1,-2 0 1,6-13-58,14-36 31,-6 9-12,18-20-19,153-231 29,-168 264 77,4 2 0,34-35-106,20-25 116,59-70 140,-129 151 59,18-31-315,-13 18 401,-34 51-366,0 0 0,0 1 1,0-1-1,0 0 0,0 1 0,1 0 0,-1 0 0,1-1 0,-1 2 0,1-1 1,0 0-1,2-1-35,-4 1 162,0 8 1,12 35-624,3 21 342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02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61 10922,'-34'-26'4489,"15"10"-2784,7 6-641,3 3-400,7 6-376,8 1-112,-6 0-184,3 0-416,36 17-528,51 36 488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7:40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1 5633,'-110'20'7363,"98"-20"-6167,11 0-956,-1 0-1,0-1 1,1 1-1,-1 0 1,0 0-1,1 0 1,-1 1-1,0-1 1,1 0-1,-1 0 1,0 1-1,1-1 1,-1 1-1,1 0 1,-1-1-1,1 1 1,-1 0-240,2 0 636,0-1-77,0 0-50,7 6 403,4 0-807,1 1 0,0-2 0,0 0-1,0 0 1,1-1 0,2 0-105,-7-2 28,-1-1 0,1 0 1,0-1-1,-1 1 0,1-1 0,0-1 1,-1 0-1,1 0 0,0 0 1,3-2-29,14-1 42,317-50 182,-305 50-221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7:41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26 3185,'-2'-7'1443,"-5"-8"2911,-4 11 1757,12 15-4695,0-4-1275,0 1 1,1-2-1,0 1 1,0 0-1,1 0 1,0-1-1,2 4-141,2 5 190,5 7 45,0-2 0,1 0 0,1 0 0,0-2 1,2 0-1,0 0 0,10 7-235,18 21 257,1 9 146,-2 2-1,19 36-402,-26-37 290,2-3 0,2-1 0,8 5-290,-11-17 141,-2 2 0,22 34-141,-39-50 67,-2 2 0,-1 0 0,-1 0-1,-1 2 1,2 12-67,4 7 90,2-2 0,2-1-1,2 0 1,5 4-90,22 39 107,-50-85-105,3 5 7,-1 0 0,2-1 0,-1 0 0,1 0 0,1 0 0,1 0-9,-1 0 8,1 1 0,-1-1-1,0 1 1,-1 0 0,0 1 0,-1-1 0,0 1 0,0 1 0,-1-1-1,1 5-7,18 35 36,-16-35-19,0-1 1,-1 1-1,0 5-17,-4-17 44,-1 1-1,0 0 0,1 0 0,0-1 0,0 1 1,0-1-1,0 0 0,1 1 0,0-1 0,-1 0 1,1 0-1,0-1 0,0 1 0,0-1 0,1 1 1,-1-1-1,0 0 0,1 0 0,0-1 0,-1 1 1,1-1-1,0 1 0,1-1-43,4-1 1914,5-9-851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7:45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1375 800,'-14'4'2835,"14"-4"-2703,0 0 0,0 0-1,0 0 1,-1 0 0,1 0-1,0 0 1,0 0-1,0 0 1,0-1 0,-1 1-1,1 0 1,0 0 0,0 0-1,0 0 1,0 0-1,0 0 1,0-1 0,-1 1-1,1 0 1,0 0 0,0 0-1,0 0 1,0-1-1,0 1 1,0 0 0,0 0-1,0 0 1,0-1 0,0 1-1,0 0 1,0 0-1,0 0 1,0 0 0,0-1-1,0 1 1,0 0 0,0 0-1,0 0 1,0-1-132,6-16 4300,3 1-5340,30-39 1532,1 1-1,13-9-491,43-56 132,-50 54-104,52-66 12,-79 109-31,0 0 1,2 2 0,0 0 0,14-9-10,62-41 31,-87 61-31,-5 5-14,-8 9-13,-1-1 20,1 0-1,-1-1 1,1 1-1,-1-1 0,0 0 1,-2 1 7,-12 10-16,-22 22-27,1 3 0,-23 30 43,-63 90-62,-24 29 18,67-102 4,-26 16 40,38-37-56,3 4 0,-12 19 56,60-63-31,3-6 136,29-49 101,7-6-77,1 1 0,2 1 0,8-9-129,87-100 155,-91 112-123,278-340 208,-135 170-95,46-33-145,-160 174 22,-4-3 1,-2-3-1,-3-1 0,18-37-22,-55 85 61,-1 0 0,0 0 0,-1-1 0,-1 0-1,-1-4-60,-6 24 2,1 0-1,-1-1 0,0 1 1,0 0-1,0 0 0,0 0 1,0 0-1,0 0 0,0 0 0,0-1 1,0 1-1,0 0 0,1 0 1,-1 0-1,0 0 0,0-1 1,0 1-1,0 0 0,0 0 0,0 0 1,0 0-1,0 0 0,0-1 1,0 1-1,0 0 0,-1 0 0,1 0 1,0 0-1,0-1 0,0 1 1,0 0-1,0 0 0,0 0 1,0 0-1,0 0 0,0 0 0,0-1 1,-1 1-1,1 0 0,0 0 1,0 0-1,0 0 0,0 0 1,0 0-1,0 0 0,-1 0 0,1 0-1,-9 5 68,-17 22 23,21-22-88,-69 82-12,-37 61 9,-49 60-8,-275 330-7,354-432 17,-73 102 4,148-198-6,-3 1 0,2 0 0,-1 0 0,2 1 0,-1 0 0,2 0 0,-1 1 0,1 2 0,2 7 0,3-21 0,0-1 0,0 1-1,0-1 1,0 0 0,0 1 0,1-1 0,-1 0 0,0 1 0,0-1 0,0 0 0,0 1 0,0-1 0,1 0 0,-1 1 0,0-1 0,0 0 0,1 0 0,-1 1 0,0-1 0,0 0 0,1 0 0,-1 0-1,0 1 1,1-1 0,-1 0 0,0 0 0,1 0 0,-1 0 0,0 0 0,1 1 0,2-2 0,0 0-1,0 1 1,0-1-1,-1 0 1,1 0-1,0-1 1,0 1-1,-1 0 1,1-1 0,-1 0-1,0 1 1,1-1-1,0-1 1,32-27-5,-1-2-1,-2-1 1,13-18 5,-13 14 0,21-27 1,-4-1 0,24-45-1,-4 7 6,42-49 11,82-85-17,-83 106 23,65-103-23,-139 183 24,21-22-24,-102 134 15,2 1-1,-16 35-14,-50 74-14,-124 138-5,43-61 16,-153 207 10,317-420-6,2 1-1,-3 9 0,26-44 1,1 1-1,-1-1 0,0 0 1,0 1-1,1-1 0,-1 0 0,1 1 1,-1-1-1,1 1 0,-1-1 0,1 1 1,0-1-1,0 2 0,0-3 0,1 0 0,-1 1 0,0-1-1,1 0 1,-1 0 0,1 0 0,-1 0 0,1 0 0,-1 0 0,1 0 0,-1 0-1,0-1 1,1 1 0,-1 0 0,1 0 0,-1 0 0,1 0 0,-1-1 0,0 1 0,1 0-1,-1 0 1,0-1 0,1 1 0,-1 0 0,0-1 0,1 1 0,-1 0 0,0-1 0,44-37-10,127-142 10,8-25 0,49-55 25,-105 130-1,89-99 43,-154 160-14,-3-2 0,20-39-53,6-27 106,-77 126-46,-9 13-2,-19 21 6,-6 12-58,1 2 0,-15 26-6,3-5-2,-313 385 14,12-15 2,251-301 0,-8 27-14,90-139 2,4-9-1,1 0-1,0 0 1,1 1 0,0 0-1,0 0 1,0-1-1,1 2 1,0-1 0,0 0-1,0 6 0,5 0 0,5-12 0,15-16 0,-7 1 2,-1-2-1,-1 1 0,0-2 1,1-3-2,8-9 4,538-678 74,-417 512-53,62-78 8,-192 256-30,-10 11 2,1-1 1,0 1 0,1-1 0,0 2-1,0-1 1,0 1 0,0 0 0,1 0-1,0 0-5,-7 10 23,-26 38-8,-2-1 0,-21 24-15,9-12 3,-480 609 13,515-658-15,-177 224 17,155-190-11,1 1 0,2 2 0,2 0 0,-16 44-7,34-67 2,7-15-3,7-8 1,3-9 3,0-1 0,0 0 0,4-8-3,4-3 9,207-234 36,-108 125-32,-7-4-1,24-47-12,-87 117 13,31-31-13,-56 71 5,1 2 0,1 1-1,2 1 1,19-12-5,-17 19 15,-31 17-15,0 0 1,0-1-1,0 1 1,0 0-1,1 0 1,-1 0-1,0 0 0,0 0 1,1 0-1,-1 0 1,0 0-1,0 0 0,0 0 1,1 0-1,-1-1 1,0 1-1,0 0 1,1 0-1,-1 0 0,0 1 1,0-1-1,0 0 1,1 0-1,-1 0 0,0 0 1,0 0-1,1 0 1,-1 0-1,0 0 1,0 0-1,0 0 0,0 1 1,1-1-1,-1 0 1,0 0-1,0 0 0,-9 15 18,-64 68 7,19-22-27,-22 33 2,7 3-5,-17 24 3,-86 92 2,96-134 0,-36 40 0,94-97 1,0 1-1,2 0 0,0 2 1,-5 12-1,8-2 4,13-26-7,5-8 1,11-12 1,129-111 10,5-5 22,44-55-31,-98 83 7,48-51 20,80-58-27,-147 144 5,-68 54-9,-9 10 4,0 0 0,0 0 0,0 0 0,0 0 0,0 0 0,0 0 0,0 0 0,0 0 0,0 0 0,0 0-1,0 0 1,0 0 0,0 0 0,0 0 0,0 0 0,0 0 0,0 0 0,0 0 0,0 0 0,-1 0 0,1 0 0,0 0 0,0 0 0,0 0 0,0 0 0,0 0-1,0 0 1,0 0 0,0 0 0,0 0 0,0 0 0,0-1 0,0 1 0,0 0 0,0 0 0,-18 17-1,-188 207-7,-89 136 8,134-161 3,53-67 9,101-125-11,1 1 0,1-1 0,0 1 0,0 1 0,0-1-1,1 1 1,0-1 0,1 1 0,-2 6-1,5-15 0,-1 1 0,1-1 0,0 1 0,0 0 0,0-1 0,0 1 0,0 0 1,0-1-1,0 1 0,0-1 0,0 1 0,0 0 0,0-1 0,0 1 0,0 0 0,0-1 0,0 1 0,1 0 0,-1-1 0,0 1 0,1-1 0,-1 1 0,0-1 0,1 1 1,-1-1-1,1 1 0,-1-1 0,1 0 0,0 0 0,-1 1 0,1-1 1,0 0-1,-1 0 0,1 0 0,0 0 0,-1 0 1,1 0-1,0-1 0,-1 1 0,1 0 1,0 0-1,-1 0 0,1-1 0,0 1 0,-1 0 1,1-1-1,27-19 11,11-22 30,17-25-41,2-3 15,-33 41-10,253-283 28,16 16-16,-284 287-17,8-8-3,2 0 0,-1 2 0,5-2 3,-2 4-20,-22 13 19,0 0 1,0 1-1,0-1 1,0 0 0,0 0-1,-1 0 1,1 0-1,0 0 1,0 0-1,0 0 1,0 1 0,0-1-1,0 0 1,0 0-1,0 0 1,0 0-1,0 0 1,0 1 0,0-1-1,0 0 1,0 0-1,0 0 1,0 0-1,0 0 1,0 1 0,0-1-1,0 0 1,0 0-1,0 0 1,0 0-1,0 0 1,0 1 0,0-1-1,0 0 1,0 0-1,0 0 1,0 0-1,0 0 1,1 0 0,-1 1-1,0-1 1,0 0-1,0 0 1,0 0-1,0 0 1,0 0 0,0 0-1,1 0 1,-1 0-1,0 0 1,0 0-1,0 0 1,0 0 0,0 0-1,1 0 1,-1 1-1,0-1 1,0 0-1,0 0 1,0 0 0,0-1-1,1 1 1,-1 0 0,-11 15-12,-117 136 3,-146 160-1,260-296 10,-71 74 0,3 4 0,-8 20 0,34-37 0,-93 136 0,140-191 0,9-21 0,0 1 0,0-1 0,0 0 0,0 1 0,0-1 0,0 0 0,0 1 0,0-1 0,0 0 0,0 1 0,0-1 0,0 0 0,0 1 0,0-1 0,0 0 0,0 1 0,1-1 0,-1 0 0,0 0 0,0 1 0,0-1 0,0 0 0,1 0 0,-1 1 0,0-1 0,0 0 0,1 0 0,-1 0 0,0 1 0,1-1 0,-1 0 0,0 0 0,1 0 0,1 0 0,1 0 0,0 0 0,-1 0 0,1-1 0,0 1 0,-1-1 0,1 0 0,-1 0 0,1 0 0,-1 0 0,1 0 0,-1 0 0,0-1 0,2 0 0,16-10 2,0-2 0,-1 0-1,-1-1 1,0-1-1,8-11-1,82-97 14,-80 90-12,37-42 6,3 2 0,67-54-8,-8 15 7,26-37-7,-75 77-7,-78 73 7,0 0 0,0 0 0,0 0-1,0 0 1,0 0 0,0 0-1,0 0 1,0 0 0,0 0 0,0 0-1,0 0 1,0 0 0,0 0 0,0 1-1,0-1 1,0 0 0,0 0-1,0 0 1,0 0 0,0 0 0,0 0-1,0 0 1,0 0 0,1 0 0,-1 0-1,0 0 1,0 0 0,0 0-1,0 0 1,0 0 0,0 0 0,0 0-1,0 0 1,0 0 0,0 0 0,0 0-1,0 0 1,0 0 0,0 0-1,0 0 1,0 0 0,0 0 0,1-1 0,-5 9-3,-29 42 0,-1-2 0,-6 3 3,20-26-4,-30 36 1,-2-2 0,-34 27 3,77-78 1,-31 29 3,1 1 0,2 2 0,-25 36-4,58-70 0,-1 1 0,1 0 1,0 1-1,1-1 0,0 1 0,0 0 0,1-1 0,-1 1 0,2 1 0,1-9 0,-1 0 0,1 0 0,0 1 0,0-1 0,0 0 0,0 0 0,0 0 0,0 1 0,0-1 0,0 0 0,0 0 0,1 1 0,-1-1 0,0 0 0,0 0 0,0 0 0,0 1 0,0-1 0,0 0 0,0 0 0,0 0 0,1 1 0,-1-1 0,0 0 0,0 0 0,0 0 0,0 0 0,1 1 0,-1-1 0,0 0 0,0 0 0,0 0 0,1 0 0,-1 0 0,0 0 0,0 0 0,0 0 0,1 0 0,-1 0 0,0 1 0,0-1 0,1 0 0,-1 0 0,0 0 0,0-1 0,0 1 0,1 0 0,-1 0 0,0 0 0,0 0 0,1 0 0,-1 0 0,0 0 0,0 0 0,0 0 0,1 0 0,-1-1 0,0 1 0,15-7 0,22-19 7,32-28-7,0 0 8,274-215 27,-246 191-22,-90 73-12,-3 1-4,1-1 1,1 2 0,-1-1 0,1 0 0,-1 1 0,1 0-1,5-1 3,-11 4 0,0-1 0,0 1-1,0 0 1,0 0 0,0 0-1,1 0 1,-1 0-1,0 0 1,0 0 0,0 0-1,0 0 1,0 0-1,0 0 1,1 0 0,-1 0-1,0 0 1,0 0 0,0 0-1,0 0 1,0 0-1,0 0 1,1 0 0,-1 0-1,0 0 1,0 0 0,0 0-1,0 0 1,0 0-1,0 0 1,0 0 0,1 0-1,-1 0 1,0 0 0,0 0-1,0 0 1,0 0-1,0 1 1,0-1 0,0 0-1,0 0 1,0 0 0,0 0-1,1 0 1,-1 0-1,0 0 1,0 0 0,0 1-1,0-1 1,0 0-1,0 0 1,0 0 0,0 0-1,0 0 1,0 0 0,0 1-1,0-1 1,0 0-1,0 0 1,-6 11-10,-12 13 4,-88 91 6,-40 47 4,104-112-3,3 1 0,-8 19-1,20-21 0,25-45 0,1-1 0,0 1 1,0 0-1,0 0 0,0 0 0,1 0 0,0 0 0,0 0 0,0 0 1,0 0-1,1 4 0,-1-8 0,0 1 1,0-1 0,0 1 0,0-1-1,0 1 1,1 0 0,-1-1 0,0 1-1,0-1 1,1 1 0,-1-1 0,0 1-1,1-1 1,-1 1 0,0-1-1,1 1 1,-1-1 0,1 0 0,-1 1-1,1-1 1,-1 0 0,1 1 0,-1-1-1,1 0 1,-1 0 0,1 1-1,0-1 1,-1 0 0,1 0 0,-1 0-1,1 0 1,-1 0 0,1 0 0,0 0-1,-1 0 1,1 0 0,-1 0-1,1 0 1,0 0 0,-1 0 0,1 0-1,-1-1 1,1 1 0,-1 0 0,1 0-1,-1-1 1,1 1 0,0-1-1,31-19 54,20-23 22,-2-3 0,9-14-76,44-41 28,-77 78-23,10-10 8,2 0 1,32-19-14,-64 48 1,-4 2-1,0 1 0,0 0 0,0 0 0,-1 0 0,1 0 0,0 0 0,1 0 0,-1 0 0,0 0 0,0 1 0,0-1 0,2 1 0,-4 0 0,0 0 0,1 0 0,-1 0 1,0 0-1,0 0 0,0 0 0,0 0 0,0 0 0,0 0 0,1 0 0,-1 0 0,0 0 0,0 0 0,0 0 0,0 0 0,0 0 0,0 1 0,0-1 0,1 0 0,-1 0 0,0 0 0,0 0 0,0 0 0,0 0 0,0 0 0,0 0 0,0 1 0,0-1 0,0 0 0,0 0 0,0 0 0,0 0 0,0 0 0,0 0 0,0 1 0,0-1 0,0 0 0,0 0 0,0 0 0,0 0 0,0 0 0,0 0 0,0 1 0,0-1 0,0 0 0,0 0 0,0 0 0,0 0 0,0 0 0,0 0 0,-6 11 1,-9 9 5,-53 61 13,-78 99-6,117-142-6,-27 38 2,55-75-8,0 1-1,0-1 0,1 0 0,-1 1 0,0-1 0,1 1 0,-1-1 0,1 1 0,-1-1 0,1 1 0,0 0 0,4 1 4,9-9 7,15-14 7,-2-1 0,-1-2 0,9-9-18,31-30 17,-25 29-6,30-19-11,-54 41 19,0 1 0,1 1 1,0 1-1,1 0 1,0 1-1,4-1-19,-12 8 176,-20 8 252,-12 9-157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7:54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229 379 3065,'0'-1'88,"0"1"0,0 0 0,0 0 0,0 0 0,-1 0-1,1-1 1,0 1 0,0 0 0,0 0 0,0 0 0,-1 0 0,1 0 0,0-1 0,0 1 0,0 0 0,-1 0 0,1 0 0,0 0 0,0 0 0,0 0 0,-1 0 0,1 0 0,0 0 0,0 0 0,-1 0 0,1 0 0,0 0 0,0 0 0,0 0 0,-1 0 0,1 0 0,0 0 0,0 0 0,-1 0-88,-1 9 1592,3 23-491,0-18-420,0 61 748,11 250 696,-7-257-1933,36 581 663,-38-501-804,29 548 175,-29-657-120,3-1 0,8 33-106,-14-70 5,0 0-1,1-1 0,-1 1 0,0 0 1,0 0-1,1 0 0,-1 0 0,0-1 0,1 1 1,-1 0-1,1 0 0,-1-1 0,1 1 0,-1 0 1,1-1-1,-1 1 0,1-1 0,0 1 0,-1 0 1,1-1-1,0 0 0,0 1 0,0 0-4,-1-2 3,1 1-1,0 0 1,-1-1 0,1 1-1,-1 0 1,1-1-1,-1 1 1,1-1 0,-1 1-1,1-1 1,-1 1-1,0-1 1,1 1 0,-1-1-1,1 1 1,-1-1-1,0 1 1,0-1 0,1 0-1,-1 1 1,0-1-1,0 0 1,0 1-1,0-1 1,0 1 0,0-1-1,0 0 1,0 0-3,3-24 34,-2-1 1,0 0 0,-2 0-35,0-21 28,-7-467 64,-29-292-19,17 475-50,13-120-4,8 335-14,-1 93-3,-1 0-1,-1 0 1,-4-20-2,2 34 19,0 10-7,-2 16 9,-1 24 3,3-1-1,2 1 0,1 22-23,0 8 9,-47 589 32,-31-4-22,-17 187 36,71-566 67,20-209-28,4-66 21,1-6-41,1-17-11,2-37-18,89-1058 88,-25 249-83,-43 592-29,-16 199-12,-1-26-9,-7 102 1,1-1 0,-1 1-1,0-1 1,0 0 0,0 1-1,0-1 1,0 1-1,0-1 1,0 0 0,0 1-1,0-1 1,0 1-1,0-1 1,0 0 0,0 1-1,0-1 1,-1 0 0,1 1-1,0-1 1,0 1-1,-1-1 1,1 1 0,0-1-1,-1 1 1,1-1-1,-1 1 1,1-1 0,-1 1-1,1 0 1,-1-1-1,1 2 1,-1-1 0,0 1 0,1-1 0,-1 1 0,0 0 0,1-1 0,-1 1 1,1 0-1,0-1 0,-1 1 0,1 0 0,-1 0 0,1 0 0,0-1 0,0 1 0,-1 0 0,1 0 0,0 0 0,0 0 0,0 0-1,-3 28 6,1 0-1,1 0 0,2 0 1,1 0-1,1 1-5,3 43 5,38 725 15,9 201 18,-45-793-38,-3-158-2,-2-39 2,1-11 0,-3-2 1,1 1-1,-1 0 0,0-1 0,-1 1 0,1 0 0,-1-1 1,1 1-1,-1-2 0,3-83 20,-3-21-20,-33-540 2,20 436 0,6 103 2,-29-540 5,26 1 0,11 601 6,-4 89 9,-1 22-17,-17 428-15,20 2-14,2-231 22,24 1503 34,-25-1746-34,12 241 6,-4-169-4,15 64-2,-21-140 2,2-1 0,0 1 0,3 6-2,3-4 6,-10-17-6,0 1 0,1-1 1,-1 0-1,0 0 0,0 0 0,0 0 0,0 0 1,0 1-1,1-1 0,-1 0 0,0 0 0,0 0 0,0 0 1,0 0-1,1 0 0,-1 0 0,0 0 0,0 0 1,0 0-1,1 0 0,-1 0 0,0 0 0,0 0 0,0 0 1,1 0-1,-1 0 0,0 0 0,0 0 0,0 0 1,1 0-1,-1 0 0,0 0 0,0 0 0,0 0 1,1 0-1,-1 0 0,0-1 0,0 1 0,0 0 0,0 0 1,1 0-1,0-3 2,0 0-1,0 0 1,0 0 0,0 0 0,0 0 0,0 0 0,-1 0 0,1 0 0,-1 0-1,0-1-1,3-47 30,-4-37-30,0-11 10,9-99 4,59-1593 28,-6 850-42,-49 838 3,-3 34 11,-2-17-14,-7 67 11,0 19-11,0 0 1,0 0-1,0 0 0,0 0 0,0 0 1,0 0-1,0 0 0,0 1 0,0-1 1,0 0-1,0 0 0,0 0 0,0 0 1,0 0-1,0 0 0,0 0 0,0 0 1,0 0-1,-1 0 0,1 0 1,0 0-1,0 0 0,0 0 0,0 1 1,0-1-1,0 0 0,0 0 0,0 0 1,0 0-1,0 0 0,0 0 0,0 0 1,0 0-1,-1 0 0,1 0 0,0 0 1,0 0-1,0 0 0,0 0 0,0 0 1,0 0-1,0 0 0,0 0 0,0 0 1,0 0-1,0 0 0,0 0 0,-1 0 1,1 0-1,0 0 0,0 0 1,0 0-1,0-1 0,0 1 0,0 0 1,0 0-1,0 0 0,-9 39 20,1 35-13,2 24-7,-22 997-29,28-1090 29,45 1510 40,-41-1467-31,-3-48 7,0-6-9,1-19-1,-4-205 10,7-1144-29,23 672 19,21 6 3,-45 673-9,-3 19 0,0 11 0,-3 143-8,-36 910-96,-7 400 73,40-884 64,1-691 65,14-714-78,-9 804-21,29-826 7,37 5 6,-7 451-4,-46 305-1,-9 70-1,-5 44-4,-28 481-32,13-298 20,-93 1871-14,97-1531 48,16-483-6,0-46 1,-5-18-18,1 0-1,-1 0 0,0 0 1,0 1-1,0-1 0,0 0 1,0 0-1,0 0 1,0 0-1,0 0 0,1 0 1,-1 0-1,0 0 0,0 0 1,0 0-1,0 0 1,0 0-1,1 1 0,-1-1 1,0 0-1,0 0 1,0 0-1,0 0 0,0 0 1,0 0-1,1 0 0,-1 0 1,0-1-1,0 1 1,0 0-1,0 0 0,0 0 1,1 0-1,-1 0 0,0 0 1,0 0-1,0 0 1,0 0-1,0 0 0,0 0 1,0 0-1,1 0 0,-1-1 1,0 1-1,0 0 1,0 0-1,0 0 0,0 0 1,0 0-1,0 0 1,0-1-1,0 1 0,10-33 36,-1-20-11,-2-2 0,-3-7-25,0 12 7,29-355 15,27-368 9,-21-2 3,-29 205-108,4-112-80,-13 641 148,1-3-7,5-45 13,-2 68-5,-4 43 5,-2 580 54,0-22-31,-14 608 9,7-1057-26,-41 562 24,45-663-5,2-38 4,3-60 8,38-504-18,37-92-19,53-294 9,-97 745 0,5-40 3,-36 220-10,-1 32-1,0 0-1,0-1 0,0 1 1,0 0-1,0 0 1,0 0-1,0 0 0,-1 0 1,1 0-1,0-1 1,-1 1-1,1 0 0,-1 0 1,1 0-1,-1 0 0,0 0 1,1 0-1,-1 1 1,-1-2-1,2 2 0,-1 0 0,1 1 1,-1-1-1,1 0 0,-1 1 1,1-1-1,-1 0 0,1 1 1,-1-1-1,1 0 0,0 1 1,-1-1-1,1 1 0,0-1 1,-1 1-1,1-1 1,0 1-1,-1-1 0,1 1 1,0-1-1,0 1 0,0-1 1,0 1-1,-1-1 0,1 1 1,0-1-1,0 1 0,0 0 1,0-1-1,0 1 0,-5 26 6,-24 266 1,12-102-14,-32 301-5,-77 751-24,122-1209 36,-21 214 8,6 146-8,23-341 15,-2-53-4,0-6 1,3-34 12,16-396 34,-13 192-50,111-1348 8,-93 1382-10,16-34-6,-38 218 2,-2 17-2,-1 0 0,1 0 0,1 0 0,0 0 0,0 0 0,1 0 0,0 1 0,1-2 0,-1 8-1,-2 10-1,-1 20-2,-12 192-7,1-89 5,-72 855-52,-9 170 21,80 473 37,15-1552 8,-5-65 7,-2-16-8,-4-25 2,-21-171-7,9-2 1,9 0-1,9-1 1,10-20-3,14-48-9,11 1 0,60-220 9,-83 443 0,2 0 0,12-29 0,-25 74 0,1 1-1,-1-1 1,1 0 0,0 0 0,0 1 0,0-1 0,0 1 0,0-1 0,0 1 0,0-1 0,0 1 0,0-1-1,1 1 1,0-1 0,4 7-3,-1 13-2,0 11-2,-1-1 0,-2 1 0,-1 0 0,-2 13 7,1-21-2,-14 305-49,-16 15 51,-4 60-29,14 37 17,24 133 12,1-455 28,5 0 0,5-1 0,8 18-28,-20-118 8,1 0 0,0 0 1,0 0-1,2 0-8,-6-14 2,1 0-1,0 0 1,-1 0-1,1 1 1,0-1 0,-1 0-1,1 0 1,0 0 0,0 0-1,0 0 1,0-1 0,0 1-1,0 0 1,1 0-2,-1 0 1,-1-1-1,1 0 1,-1 0 0,1 0-1,-1 0 1,1 0 0,-1 0-1,1 0 1,-1 0 0,1 0-1,-1 0 1,1 0 0,-1 0 0,0-1-1,1 1 1,-1 0 0,1 0-1,-1 0 1,1-1 0,-1 1-1,0 0 1,1 0 0,-1-1-1,0 1 1,1 0 0,-1-1-1,0 1 1,3-3 2,-1 0 0,0 0 0,-1 0 0,1-1 0,-1 1 1,1 0-1,-1-1 0,0 1 0,0-1 0,0-2-3,11-69 42,-2 1-1,-3-29-41,-1-165 24,-5 121-13,25-828 6,35-4-9,-44 804-3,18-237 13,-34 397-17,0-1 3,0-1 0,-1 0 0,-1 0 0,-2-8-4,-2 8 11,4 17-11,1 0 0,0 0 1,0 0-1,0 0 0,0-1 1,0 1-1,-1 0 0,1 0 1,0 0-1,0 0 0,0 0 1,0 0-1,-1-1 0,1 1 1,0 0-1,0 0 0,0 0 1,-1 0-1,1 0 1,0 0-1,0 0 0,0 0 1,-1 0-1,1 0 0,0 0 1,0 0-1,0 0 0,-1 0 1,1 0-1,0 0 0,0 0 1,0 0-1,-1 1 0,1-1 1,0 0-1,0 0 0,0 0 1,0 0-1,-1 0 0,-1 3 1,0-1 1,0 1-1,1 0 0,-1-1 1,1 1-1,-1 0 0,1 0 1,0 0-1,0 0 0,0 1-1,-13 45-1,2 1 0,-4 43 1,-7 115-11,21-176 10,-66 801-41,41-471 28,-15 333 7,40-658 11,-1-28-1,1-19 5,-1-16-4,2 0 0,0 0 0,2-5-4,1-31 4,17-579 1,-9 412-9,17-520 2,-25 5 11,-8 358 7,21-96-16,-9 414 0,-2 43 1,-2 1 1,0-1-1,-2 0 0,-1 0 0,-1 0 1,-3-13-2,-4 14 7,9 24-7,0 0 0,0 0 0,0 0 0,0 0 0,0-1 0,-1 1 0,1 0 0,0 0 0,0 0 0,0 0 1,0 0-1,0 0 0,0 0 0,-1 0 0,1 0 0,0 0 0,0 0 0,0 0 0,0 0 0,0 0 1,-1 0-1,1 0 0,0 0 0,0 0 0,0 0 0,0 0 0,0 0 0,-1 0 0,1 0 0,0 0 0,0 0 1,0 0-1,0 0 0,0 0 0,-1 0 0,1 0 0,0 0 0,0 1 0,0-1 0,0 0 0,0 0 1,0 0-1,0 0 0,-7 14 5,3 6-4,0 0 1,1 1-1,2-1 1,0 1 0,1 10-2,0-13 0,-2 263-4,-4 217-10,-8-24-20,-19 1112-146,32-1278 151,1 630-14,24 246 27,-22-1064 16,11 185-2,-12-293 1,4 44-2,-4-53 2,-1 0 1,0 0 0,1-1 0,0 1 0,0 0-1,-1 0 1,2 0 0,-1 0 0,0-1 0,1 1 0,0 2 0,2-9 0,-3-10 0,1-73 7,-3 1 0,-10-51-7,4 52 2,-16-168-2,-4-60-2,-5-539-4,32 836 6,1-167 0,2 138-1,2 1 0,10-41 1,-3 51-5,-12 34 4,0 0 1,0-1 0,0 1 0,0 0 0,0 0-1,0 0 1,1 0 0,-1 0 0,0 0-1,0 0 1,0-1 0,0 1 0,1 0-1,-1 0 1,0 0 0,0 0 0,0 0 0,1 0-1,-1 0 1,0 0 0,0 0 0,0 0-1,1 0 1,-1 0 0,0 0 0,0 0 0,0 0-1,0 0 1,1 0 0,-1 0 0,0 0-1,0 1 1,0-1 0,1 0 0,-1 0 0,0 0-1,0 0 1,0 0 0,0 0 0,0 1-1,1-1 1,-1 0 0,0 0 0,0 0-1,0 0 1,0 0 0,0 1 0,0-1 0,0 0-1,0 0 1,0 0 0,0 1 0,0-1-1,0 0 1,1 0 0,-1 0 0,0 1 0,0-1-1,0 0 1,-1 0 0,1 0 0,0 0-1,0 1 1,0-1 0,0 0 0,0 0 0,3 16-13,-1 0 1,0 0 0,-1 9 12,-7 925-144,-3-94 153,25-527-1,-9-270 1,2 0 0,2 0-1,3-1 1,10 21-9,-23-75 4,1 1 0,0 0 0,0 0 0,0-1 1,1 0-1,-1 1 0,1-1 0,3 4-4,-5-8 1,-1 0 0,0 1 0,1-1 0,-1 0 0,0 1 0,1-1-1,-1 0 1,0 0 0,1 0 0,-1 1 0,0-1 0,1 0 0,-1 0 0,1 0 0,-1 0 0,0 0 0,1 0 0,-1 0 0,1 0 0,-1 0-1,1 0 1,-1 0 0,0 0 0,1 0 0,-1 0 0,1 0 0,-1 0 0,0 0 0,1-1 0,-1 1 0,1 0-1,0-1 2,0 0 1,0-1-1,0 1 1,0 0-1,0-1 1,-1 1-1,1 0 1,0-1-1,0 1 1,-1-1 0,1 1-1,-1-1 1,0 0-3,6-22 18,-1 0 0,-1 0 0,-2 0 0,0-7-18,-2-103 20,-1 60-10,10-312 8,0-99 23,-11 434-21,-2 1 0,-4-14-20,2 44 12,6 20-12,0 0 1,0 0-1,0 1 0,0-1 0,0 0 0,0 0 0,0 1 1,-1-1-1,1 0 0,0 0 0,0 0 0,0 0 0,0 1 1,-1-1-1,1 0 0,0 0 0,0 0 0,0 0 0,-1 0 1,1 1-1,0-1 0,0 0 0,0 0 0,-1 0 0,1 0 1,0 0-1,0 0 0,-1 0 0,1 0 0,0 0 1,0 0-1,0 0 0,-1 0 0,1 0 0,0 0 0,0 0 1,-1 0-1,1 0 0,0 0 0,0 0 0,0-1 0,-1 1 1,1 0-1,0 0 0,0 0 0,0 0 0,-1 0 0,1-1 1,0 1-1,0 0 0,0 0 0,0 0 0,-1 0 0,1-1 1,0 1-1,0 0 0,0 0 0,0 0 0,0-1 1,0 1-1,0 0 0,-3 11-5,1 0 1,0 0-1,1 1 1,0-1 0,0 1-1,2-1 1,0 9 4,0 4-8,41 603-17,-34-552 21,2-1 1,8 20 3,-18-93 0,0-1 0,0 0 0,0 0 0,0 0 0,0 1 0,0-1 0,0 0 0,0 0 0,0 0 0,0 1 0,0-1 0,0 0 0,0 0 0,0 0 0,0 1 0,0-1-1,0 0 1,0 0 0,0 0 0,1 1 0,-1-1 0,0 0 0,0 0 0,0 0 0,0 0 0,0 1 0,0-1 0,1 0 0,-1 0 0,0 0 0,0 0 0,0 0 0,0 0 0,1 1 0,-1-1 0,0 0 0,0 0 0,0 0 0,0 0 0,1 0 0,-1 0 0,0 0 0,0 0 0,0 0 0,1 0 0,3-11 1,0-28 6,1-104 18,-8-27-25,0 9 5,33-879 29,-20 923-20,-96 1123-124,85-1000 110,-1 25-2,-31 505-5,27-309 8,15 80-1,-9-300 0,1 17-2,1 1 0,1-1 0,1 0 0,7 22 2,-4-29-5,-1-13 3,-5-6 2,0 1 0,0-1 0,0 0 0,0 1 0,0-1 0,0 0 0,0 0 0,-1 0 0,1 0 0,-1 0 0,1 0 0,-1 0 0,0-1 0,4-21 5,-1 1 0,-2-1 0,0 0 0,-2 0-1,-1-7-4,1 6 4,-12-245 8,-9-222-5,14 259-7,-22-592 10,-24 1 13,3 379-5,-1-12-5,46 397-24,4-56 11,3 113-25,1 9 13,0 23-8,-30 536-151,8-257 147,-4 1442-9,33-1501 25,39 226 8,-37-419-6,-6-51 8,-1-14 2,0-9 1,-2 0 1,-1 0 0,0 0-1,-1 0 1,-1-3-6,1-17 10,-24-471 32,10 317-36,-16-268-4,-22-373-2,24-1 1,32 517 6,3 232-9,-2 60 0,-2 20-4,-2 13-12,-2 156-57,-17 612-13,-2 181 78,24-7 4,-3-924 7,2 82 27,8 35-28,0-81 26,-4-50 8,-7-12-33,0 0 0,0 0-1,0 0 1,1 0 0,-1 0 0,0 0 0,0 0 0,0 0-1,0 0 1,1 1 0,-1-1 0,0 0 0,0 0 0,0 0-1,1 0 1,-1-1 0,0 1 0,0 0 0,0 0-1,1 0 1,-1 0 0,0 0 0,0 0 0,0 0 0,0 0-1,1 0 1,-1 0 0,0 0 0,0-1 0,0 1 0,0 0-1,0 0 1,1 0 0,-1 0 0,0 0 0,0-1-1,1-1 5,0 0 0,0 0 0,0 0-1,0 0 1,0 0 0,0 0 0,-1-1 0,1 1 0,-1 0 0,0-1-5,4-45 60,-3 0 0,-3-32-60,-34-500 59,17 296-54,-6-88 3,-26-451 7,24 0 1,33 480-10,-4 300-9,-2 26-4,1 0 0,1 0 0,1 1-1,0-3 8,0 13-15,-1 12-6,1 31-76,-2 37 97,-1-40-15,-14 1020-96,2 221 108,41-435 4,-27-798 1,-3-33 0,1 0 0,1 1-1,0-1 1,0 0 0,0 0-1,2 0 1,-1 0 0,2 2-2,-1-7 7,-1-10 2,-2-25 11,-1 0 1,-1-7-21,0 17 4,-53-728 36,2-222-31,34 3 6,20 959-15,5-275 6,0 190-5,17-89-1,-15 153-10,-8 30 10,0 0-1,0 0 0,0 0 1,0 0-1,0 0 0,0 0 1,0 0-1,0 0 0,0 0 1,0 0-1,0 0 0,0 0 1,0 0-1,1 1 0,-1-1 1,0 0-1,0 0 0,0 0 1,0 0-1,0 0 0,0 0 1,0 0-1,0 0 0,1 0 1,-1 0-1,0 0 0,0 0 1,0 0-1,0 0 0,0 0 1,0 0-1,0 0 0,0 0 1,0 0-1,1-1 0,-1 1 1,0 0-1,0 0 0,0 0 1,0 0-1,0 0 0,0 0 1,0 0-1,0 0 0,0 0 1,0 62-64,-36 634-110,-19 589 151,56-96 7,1-1128 8,3-1 1,2 2 7,0-39-8,-3-19 7,1-11 1,-2-16 5,0 1 0,-2 0 1,0-1-1,-2-6-5,-18-628 27,16 573-26,-45-742 23,-4-125-17,49 715-6,10-23-1,-5 230 0,1-1 0,1 1 0,6-16 0,-5 31-33,-1 28-19,1 37 1,-2 0 1,-2 0 0,-3 10 50,0 10-18,-25 693-34,0-43 36,30-157 5,10-301 0,17 37 11,-30-297 0,3 22-6,0 1 0,2-1 1,1 0-1,3 7 6,-3-25-9,-1-12 7,0-21 5,-3-74 25,-4 1 0,-12-70-28,2 21 4,-19-258 0,-20-378 1,48 395 5,17-1-10,-12 368 2,-1 14-2,-1 0 0,1 0 0,-1 0 0,-1 0 0,0-6 0,-18 73-53,-17 121 7,8 2-1,-1 106 47,16 17-11,14 56 11,13-94-20,18 48 20,52 260-3,-72-506 3,4-1 0,7 16 0,-13-57 0,-6-24 1,-3-15 0,-13-151 29,7 0 1,13-98-31,-7 237-3,0 32-19,0 43-15,-1-45 38,-8 174-42,-20 103 41,9-99-1,10-64-8,7 0-1,6 41 10,33 239-14,-35-381 11,-2-12 0,1 1 1,0-1 0,0 0 0,0 1-1,1-1 1,0 0 0,0 0 0,1 0 0,0 0-1,0-1 1,1 2 2,1-33 23,9-516 49,-3 103-34,-4 349-24,-8 108-21,-1 0-1,-1-1 1,-4 12 7,-3 23-8,-16 172 8,8-62 0,14-130-1,3 0-1,0 1 0,3-1 0,0 0 0,3 4 2,4-6-16,-9-31 16,0 1-1,0-1 1,1 1 0,-1-1-1,0 1 1,0-1 0,1 0 0,-1 1-1,0-1 1,1 1 0,-1-1 0,0 0-1,1 1 1,-1-1 0,1 0 0,-1 0-1,1 1 1,-1-1 0,1 0-1,-1 0 1,1 0 0,-1 0 0,1 0-1,-1 1 1,1-1 0,-1 0 0,1 0-1,-1 0 1,1 0 0,-1 0 0,1 0-1,-1-1 1,1 1 0,-1 0-1,1 0 1,-1 0 0,1 0 0,-1-1-1,0 1 1,1 0 0,-1 0 0,1-1-1,-1 1 1,0 0 0,1-1 0,-1 1-1,1 0 1,-1-1 0,0 1-1,0-1 1,1 1 0,-1 0 0,0-1-1,1 0 1,3-6 2,0 0-1,-1 0 1,1-1-1,-1 0 1,-1 1-1,1-1 1,-1 0-1,-1-1 0,1-4-1,1-3 3,15-88 34,3-99-37,3-16 26,-14 186-24,-3 23-5,-6 10 3,-1 0 0,0 0-1,1 0 1,-1 0 0,0 0-1,1 0 1,-1 1 0,0-1-1,0 0 1,1 0 0,-1 0-1,0 0 1,0 0 0,1 1-1,-1-1 1,0 0-1,0 0 1,1 0 0,-1 1-1,0-1 1,0 0 0,0 0-1,1 1 1,-1-1 0,0 0-1,0 0 1,0 1 0,0-1-1,0 0 1,1 1 0,-1-1-1,0 0 1,0 1-1,0-1 1,0 0 0,0 1 0,2 6-2,0 2 0,0-1 0,-1 0 0,0 0 0,-1 0 0,0 1 0,0 1 2,1 14-2,1 151 2,-8 0 0,-10 26 0,13-171 2,-4 59 10,7-79-11,0 0 0,1 0 1,0 0-1,0 0 1,1 0-1,0 0 1,2 3-2,-3-12 0,-1 0 0,0 0 1,0-1-1,1 1 0,-1 0 1,0-1-1,1 1 0,-1 0 1,1-1-1,-1 1 0,1 0 0,-1-1 1,1 1-1,-1-1 0,1 1 1,-1-1-1,1 1 0,0-1 1,0 1-1,0-1 0,-1 0 0,1 0 1,-1 0-1,0 0 0,1 0 1,-1 0-1,1 0 1,-1 0-1,1-1 0,-1 1 1,1 0-1,-1 0 0,0 0 1,1-1-1,-1 1 1,1 0-1,-1 0 0,0-1 1,1 1-1,-1 0 0,0-1 1,1 1-1,-1-1 0,0 1 0,3-4 5,0-1-1,-1 1 0,0 0 0,1-1 1,-2 0-1,2-2-4,7-29 20,-1 1 1,-2-1-1,-1-1 1,-1-29-21,-1-153 32,-5 164-28,1 12 0,-2-50 6,5 0 0,11-68-10,-11 147 2,0-1 0,1 1 0,0 0 0,3-4-2,-7 18 0,0 0 0,0 0 0,0-1 0,0 1 0,0 0 0,0 0 0,0 0 0,0-1 0,0 1 0,0 0 0,0 0 0,0 0 0,0-1 0,1 1 0,-1 0 0,0 0 0,0 0 0,0 0 0,0 0 0,0-1 0,0 1 0,1 0 0,-1 0 0,0 0-1,0 0 1,0 0 0,0 0 0,1 0 0,-1-1 0,0 1 0,0 0 0,0 0 0,0 0 0,1 0 0,-1 0 0,0 0 0,0 0 0,0 0 0,1 0 0,-1 0 0,0 0 0,0 0 0,0 0 0,1 0 0,-1 0 0,0 0 0,0 0 0,0 1-1,1-1 1,3 10-6,-2 9 0,-2 1-1,0 12 7,0-13-1,-26 371 10,9-186 4,8 18-13,8-170-1,0-29-3,1-1 0,1 0 0,0 0 0,5 17 4,-6-38 0,0 0-1,0 0 1,0 0-1,0-1 1,0 1-1,0 0 1,0 0-1,0 0 1,1 0-1,-1 0 0,0 0 1,1-1-1,-1 1 1,1 0-1,-1 0 1,1-1-1,-1 1 1,1 0-1,-1-1 1,1 1-1,0 0 1,-1-1-1,1 1 1,0-1-1,-1 1 1,1-1-1,0 1 1,0-1-1,0 0 1,0 1-1,-1-1 1,1 0-1,0 0 1,1 0 0,-1-1-1,1 0 0,-1 0 1,1 0-1,-1 0 1,0 0-1,1 0 1,-1 0-1,0 0 0,0-1 1,0 1-1,0 0 1,0-1-1,0 1 0,0 0 1,0-1-1,-1 0 1,1 1-1,0-1 1,6-16 4,-1 1 0,0-1 0,-2 0 0,0 0 0,1-8-4,7-98 33,-8 78-26,2-19 0,0-17 2,3 0 0,4 1 0,16-53-9,-26 131-1,-2 9 1,-2 18 1,-16 79-1,8-61 4,3 1-1,0 18-3,4-24 0,-1 7-2,2 1-1,2 0 1,2-1 0,5 22 2,-8-64-1,0 0 0,1 0-1,-1 0 1,0-1 0,1 1 0,-1 0-1,1 0 1,0-1 0,-1 1 0,1-1 0,0 1-1,0-1 1,0 1 0,0-1 0,0 1-1,2 0 2,-2-2 0,-1 0 0,1 1-1,-1-1 1,1 0 0,-1-1 0,1 1-1,0 0 1,-1 0 0,1 0 0,-1 0-1,1 0 1,-1 0 0,1-1-1,0 1 1,-1 0 0,1-1 0,-1 1-1,1 0 1,-1-1 0,0 1-1,1 0 1,-1-1 0,1 1 0,-1-1-1,0 1 1,1-1 0,-1 1 0,0-1-1,1 1 1,-1-1 0,4-7 3,1 0-1,-2-1 1,1 1 0,-1-1-1,1-4-2,24-104 20,-16 60-2,3 1-1,21-54-17,-33 103 2,0-1-1,1 1 0,0 0 1,0 0-1,0 0 0,1 0 1,2-1-2,-7 7-1,1 1 1,-1-1 0,0 1 0,1-1 0,-1 1 0,1-1 0,-1 1 0,1-1 0,-1 1 0,1 0 0,0-1 0,-1 1 0,1 0-1,-1-1 1,1 1 0,0 0 0,-1 0 0,1 0 0,0 0 0,-1-1 0,1 1 0,0 0 0,-1 0 0,1 0 0,0 0 0,-1 0 0,1 1-1,0-1 1,0 0 0,0 1 0,0 0 0,-1 0-1,1-1 1,0 1 0,0 0-1,-1 0 1,1 0 0,-1 0-1,1 0 1,-1 0 0,1 0 0,-1 0-1,1 0 1,-1 0 0,0 0 0,3 9-3,-1 0 0,-1 0 0,1 10 3,-1-13 0,3 78 5,-3 1 0,-5 19-5,0 76 6,4-173-7,-1-4 1,1-1-1,0 0 0,0 0 0,1 0 1,-1 0-1,1 0 0,-1 0 1,1 0-1,0 0 0,0 0 0,1 0 2,-2-3-2,0 0 1,0 0 0,0 1 0,0-1 0,0 0-1,0 0 1,1 0 0,-1 0 0,0 0 0,0 1 0,0-1-1,0 0 1,1 0 0,-1 0 0,0 0 0,0 0 0,0 0-1,0 0 1,1 0 0,-1 0 0,0 1 0,0-1-1,0 0 1,1 0 0,-1 0 0,0 0 0,0 0 0,0 0-1,1 0 1,-1 0 0,0-1 0,0 1 0,0 0 0,0 0-1,1 0 1,-1 0 0,0 0 0,0 0 0,0 0-1,1 0 1,7-9 0,5-19 10,-5-7 10,-2 0-1,1-19-19,-1 6 7,-3 29-6,1-16 5,1 0 0,3 0 0,0 1 0,2 0 1,4-7-7,-2 24 0,-12 16 0,1 1 0,-1 0 0,0 0 0,0 0 0,1 0 0,-1 0 0,0-1 0,1 1 0,-1 0 0,0 0 0,0 0 0,1 0 0,-1 0 0,0 0 0,1 0 0,-1 0 0,0 0 0,1 0 0,-1 0 0,0 0 0,0 0 0,1 0 0,-1 0 0,0 1 0,1-1 0,-1 0 0,0 0 0,0 0 0,1 0 0,-1 0 0,0 1 0,0-1 0,1 0 0,0 2 0,0 0 0,0 0 0,0 0 0,0 0 0,0 0 0,0 0 0,0 0 0,-1 0 0,1 1 0,-1-1 0,0 0 0,0 0 0,1 3 0,-2 15 0,1 1 0,-2 0 0,-2 5 0,1-6 7,1 0 1,1 1-1,1 4-7,0-23-3,0 0 0,0 0 0,0 0 0,0 0 0,1 0 0,-1 0 0,1 0 0,0-1 0,0 1 0,-1 0 0,2 2 3,-1-4-49,-1 1-1,1-1 1,-1 0 0,1 1-1,-1-1 1,1 1 0,0-1-1,-1 0 1,1 1 0,0-1 0,-1 0-1,1 0 1,0 0 0,-1 1-1,1-1 1,0 0 0,0 0-1,-1 0 1,1 0 0,0 0-1,-1 0 1,1 0 0,0 0 0,0-1-1,-1 1 1,1 0 0,0 0-1,-1-1 1,1 1 0,-1 0-1,1-1 1,0 1 0,0-1 49,24-15-723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1:44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613 348 1576,'48'-70'1439,"-47"68"-1056,0 0 0,1 0-1,-1 0 1,1 1 0,0-1-1,-1 1 1,1-1-1,0 1 1,0 0 0,0-1-1,1 1-382,-3 1 98,0 0-1,0 0 0,1 0 0,-1 0 0,0 0 0,0 0 1,0 0-1,0 0 0,0-1 0,1 1 0,-1 0 1,0 0-1,0 0 0,0 0 0,0 0 0,0 0 0,0 0 1,0 0-1,1 0 0,-1-1 0,0 1 0,0 0 0,0 0 1,0 0-1,0 0 0,0 0 0,0 0 0,0-1 1,0 1-1,0 0 0,0 0 0,0 0 0,0 0 0,0 0 1,0-1-1,0 1 0,0 0 0,0 0 0,0 0 1,0 0-1,0 0 0,0-1 0,0 1 0,0 0 0,0 0 1,0 0-1,0 0 0,0 0 0,0-1 0,0 1 0,0 0 1,-1 0-1,1 0 0,0 0 0,0 0 0,0 0 1,0 0-1,0 0 0,0-1 0,0 1 0,-1 0 0,1 0 1,0 0-1,0 0 0,0 0 0,0 0 0,0 0 0,-1 0 1,1 0-98,-11-4 1743,-11 1-1594,0 1 1,0 1 0,0 0-1,0 2 1,0 0 0,0 2-1,1 0 1,-1 2 0,1 0-1,-1 1 1,2 1 0,-1 1-1,1 1 1,0 1 0,1 1-1,0 0 1,1 2-1,0 0 1,1 1 0,0 0-1,1 2 1,1 0 0,-2 3-150,-10 16 19,2 2 0,1 0 1,2 2-1,-1 6-19,9-15 11,1 0 0,2 1 0,1 0 1,2 0-1,0 1 0,2 2-11,4-13 8,1 1 0,1-1 0,1 0 0,0 0 0,2 0 0,1 0 0,0 0 0,1-1 0,1 0 0,1 0 0,1 0 0,1-1 0,1 0 0,0 0 0,1-1 0,1-1 0,1 0 0,1-1 0,0 0 0,1-1 0,0 0 0,1-2 0,1 1 0,0-2 0,1-1 0,0 0 0,1-1 0,13 5-8,-4-5 10,2-1 0,-1-1 0,1-2 0,0-1 0,1-1-1,-1-2 1,1-1 0,-1-1 0,9-2-10,-16 0 10,0-1 0,-1-1 1,1-1-1,-1-1 0,1 0 0,-2-2 0,1-1 0,-1-1 0,-1 0 0,1-2 0,-2 0 1,10-8-11,-11 4 29,0-1 0,-1-1 1,-1 0-1,0-1 0,-2-1 1,0 0-1,-1-1 0,-1 0 1,-1-1-1,-2 0 0,0-1 1,-1 0-1,-1 0 0,-1-1 1,3-21-30,-8 22 44,-1 0 1,-1 0 0,0-1-1,-2 1 1,-1 0 0,-1 0 0,-3-7-45,-6-16 48,-2 1 0,-2 1 0,-3-2-48,11 26 16,-1-1 0,0 2 0,-2-1-1,0 2 1,-1 0 0,-1 0 0,-17-14-16,23 23-43,-1 1 1,-1 0-1,0 1 1,0 0-1,0 1 0,-1 0 1,0 0-1,0 2 1,0-1-1,-1 1 0,0 1 1,1 1-1,-1-1 1,-7 1 42,-39 3 1376,9 8-805</inkml:trace>
  <inkml:trace contextRef="#ctx0" brushRef="#br0" timeOffset="426.967">1184 1 6929,'-2'0'222,"1"0"0,-1 0 0,1 0 0,-1 0 0,1 0 0,-1 0-1,1 0 1,-1 0 0,1 0 0,-1 1 0,1-1 0,-1 1 0,1-1-1,0 1 1,-1-1 0,1 1 0,0 0 0,0 0 0,-1 0 0,1 0-1,0 0-221,-20 26 851,16-20-574,-70 113 2699,-21 52-2976,-55 132 1216,0 0-631,-51 50 14,-23 3-599,83-130 417,133-215-150,5-15-111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6:04.5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102 310 3521,'-41'-52'2048,"40"49"-1779,-1 1 0,0 0 0,0 0-1,-1 1 1,1-1 0,0 0 0,-1 1 0,1-1-1,-1 1 1,1 0 0,-1 0 0,1 0 0,-2 0-269,-10-6 1516,8 3-741,-1-1 1034,11 4-705,-3 2-629,15-2 220,133-11 106,208-37-67,-251 27-627,0-5 1,6-8-108,113-28 85,-223 62-82,48-7-452,-47 7 296,-1 1 0,1 0 0,0 0 0,0 0 0,0 0 0,-1 1 0,1-1 0,0 1 0,0-1 0,-1 1 0,1 0 0,-1 0 0,1 1 0,-1-1 0,1 0 0,1 2 153,8 17-928</inkml:trace>
  <inkml:trace contextRef="#ctx0" brushRef="#br0" timeOffset="1">648 329 4473,'-67'-68'2022,"67"68"-1970,-1 0 0,1-1 0,0 1 0,0 0 0,-1-1 0,1 1 0,0 0 0,0-1 0,-1 1 0,1 0 0,0 0 0,-1-1 0,1 1 0,0 0 0,-1 0 0,1 0 0,-1-1 0,1 1 0,0 0 0,-1 0 0,1 0 0,-1 0 0,1 0 0,0 0 0,-1 0 0,1 0 0,-1 0 0,1 0 0,-1 0 0,1 0 0,0 0 1,-1 0-1,1 0 0,-1 0 0,1 1 0,0-1 0,-1 0 0,1 0 0,0 0 0,-1 1 0,1-1 0,0 0 0,-1 1 0,1-1 0,0 0 0,-1 0 0,1 1 0,0-1 0,0 1 0,-1-1 0,1 0 0,0 1 0,0-1 0,0 1-52,-4 20 996,3-18-727,0 12 159,0 1 1,0-1-1,2 1 1,0 0-1,0-1 1,2 2-429,8 35 1037,4 9-1037,5 21 530,55 276 277,-67-318-490,-2 1 0,-2 0 0,0 31-317,-4-64 1591,1-6-715</inkml:trace>
  <inkml:trace contextRef="#ctx0" brushRef="#br0" timeOffset="2">1276 638 3641,'-2'-2'517,"0"-1"1,0 1 0,0 0-1,0 0 1,-1-1 0,1 2-1,0-1 1,-1 0 0,0 0-1,1 1 1,-1 0 0,0-1-1,-2 0-517,-10-5 712,13 6-682,-1-1 38,1 0 1,-1 1-1,1-1 0,-1 1 0,1 0 0,-1 0 0,0 0 1,0 0-1,0 0 0,0 1 0,1-1 0,-1 1 0,0 0 1,0 0-1,0 0 0,0 0 0,0 1 0,0-1 0,0 1 1,0-1-1,1 1 0,-1 0 0,0 0 0,0 0 0,1 1 1,-1-1-1,1 1 0,-1-1 0,1 1 0,0 0 1,-1 0-70,-5 6 62,0 0-1,1 1 0,0 0 0,1 1 0,0-1 0,0 1 0,1 0 0,0 1 0,1-1 0,0 1 1,0 0-1,1 0 0,1 0 0,0 0 0,0 0 0,1 8-60,0-4-6,1 1 0,0-1 0,1 1 1,1-1-1,1 0 0,0 0 0,0 0 0,2 0 0,0 0 0,1-1 0,0 0 0,2 3 6,-4-10 1,0-1-1,1 0 1,-1 0-1,1-1 0,0 1 1,0-1-1,1 0 1,-1 0-1,1-1 1,1 0-1,-1 0 0,0 0 1,1-1-1,0 0 1,-1 0-1,1-1 0,1 1 1,-1-2-1,0 1 1,0-1-1,1 0 1,-1 0-1,0-1 0,6 0 0,3-1 19,0-1 1,1-1-1,-1 0 0,-1-1 0,1 0 0,0-2 0,-1 0 0,0 0 1,-1-1-1,12-8-19,-17 9 39,-1 1 0,0-2 0,0 1 0,-1-1 0,0 0 0,0 0 0,-1-1 0,1 0 0,-2 0 0,1-1 0,-1 0 0,0 0 0,-1 0 0,0 0 0,-1-1 0,0 1 0,0-1 0,-1 0 0,0 0 0,-1-3-39,0 2 55,0-1 0,-1 1 1,-1-1-1,0 1 0,-1-1 0,0 1 0,0 0 0,-1-1 0,-1 1 1,0 1-1,0-1 0,-1 1 0,-1-1 0,1 1 0,-2 1 0,1-1 0,-6-4-55,3 3 20,-1 1 0,-1 0 0,0 1 0,0 0 0,-1 0 0,0 1-1,0 1 1,-1 0 0,-10-3-20,17 8-19,0-1-1,0 2 1,0-1-1,0 1 1,-1 0-1,1 0 1,-1 1 0,1 0-1,-1 0 1,-3 1 19,6-1-60,-1 1 1,1 1-1,-1-1 1,1 1 0,0-1-1,-1 1 1,1 0-1,0 1 1,0-1 0,0 1-1,1 0 1,-1 0-1,1 0 1,-1 0 0,0 3 59,2-5 28,1 1 0,0 0 1,-1 0-1,1-1 0,0 1 1,0 0-1,1 0 0,-1 1 1,0-1-1,1 0 0,-1 0 1,1 2-29,-1 28 46</inkml:trace>
  <inkml:trace contextRef="#ctx0" brushRef="#br0" timeOffset="3">1869 783 6745,'-30'-81'2716,"29"79"-2544,0 0 0,0 0 0,0 0 1,0 0-1,0 1 0,0-1 0,0 0 0,-1 1 1,1-1-1,0 0 0,-1 1 0,0 0 0,1-1 1,-2 1-173,3 0 44,0 1 0,0 0 1,-1 0-1,1 0 0,0 0 1,0 0-1,-1 0 0,1 0 1,0 0-1,-1 0 1,1 0-1,0 0 0,-1 0 1,1 0-1,0 0 0,0 0 1,-1 0-1,1 0 0,0 0 1,0 0-1,-1 0 0,1 0 1,0 0-1,-1 1 0,1-1 1,0 0-1,0 0 1,0 0-1,-1 1 0,1-1 1,0 0-1,0 0 0,0 0 1,-1 1-1,1-1 0,0 0 1,0 0-1,0 1 0,0-1 1,0 0-1,0 0 1,-1 1-1,1-1 0,0 0 1,0 1-1,0-1 0,0 0 1,0 0-1,0 1 0,0-1 1,0 0-45,1 15 242,0-1 0,1 1 0,0-1 1,4 12-243,3 22 251,54 456 704,-55-465-909,-5-28 82,-1 0 0,0 0-1,-1 0 1,0 3-128,-16-40 1367,-7-32-1252,3 0-1,2-1 0,3 0 1,2-2-1,-3-59-114,14 85-19,0 0-1,3 0 1,1 0 0,1 0-1,2-1 20,0 11-18,1 0-1,0 0 1,2 0-1,1 2 1,1-1-1,1 1 1,3-3 18,-10 18-12,-1 1 1,2 0 0,-1 1 0,1-1-1,0 1 1,0 0 0,1 0 0,-1 1-1,4-2 12,-5 4-8,-1 1 0,1-1-1,0 1 1,1 0-1,-1 0 1,0 1 0,1-1-1,-1 1 1,0 0-1,1 1 1,0 0 0,-1-1-1,1 2 1,4-1 8,0 2-5,-1 0-1,0 1 1,1-1-1,-1 2 1,0-1-1,-1 1 1,1 1 0,-1 0-1,0 0 1,0 0-1,0 1 1,-1 0 0,0 1-1,0-1 1,0 1-1,-1 1 1,0-1-1,-1 1 1,1 0 0,-2 1-1,1-1 1,-1 1-1,1 2 6,0 3-1,1 0 0,-2 1-1,0-1 1,-1 1-1,0 0 1,-1 0 0,-1 0-1,0 0 1,-1 0-1,0 0 1,-2 0 0,0 0-1,0 0 1,-4 11 1,2-17 5,1 0 0,-1-1 0,0 0 0,-1 0 0,0 0 0,0 0 0,-1-1 0,0 1 0,0-1 0,-1-1 0,0 0 0,0 1 0,-1-2 0,1 1 0,-2-1-5,-5 4 12,-1-1 0,0-1 0,0 0 0,0-2 0,-1 1 0,0-2 0,0 0 0,-1-1-12,14-2-44,0 0-1,0-1 1,0 1 0,-1-1 0,1 0 0,0 0 0,0-1 0,0 1 0,-3-1 44,5 0-45,0 1 1,0 0-1,0-1 1,0 0-1,0 1 0,0-1 1,1 0-1,-1 1 1,0-1-1,0 0 0,1 0 1,-1 1-1,1-1 0,-1 0 1,1 0-1,-1 0 1,1 0-1,-1 0 0,1 0 1,0 0-1,-1 0 1,1 0-1,0 0 0,0 0 1,0 0-1,0 0 1,0 0-1,0 0 45,0-22-578</inkml:trace>
  <inkml:trace contextRef="#ctx0" brushRef="#br0" timeOffset="4">2630 763 3057,'-66'4'2096,"64"-4"497,2-1-505,5 2-360,-5-1-47,0 0-441,0 0-216,17 0-400,13-1-135,46 1-217,-32 0-72,2-5-104,-4 1-16,1 0-96,-6-8-232,6-1 176</inkml:trace>
  <inkml:trace contextRef="#ctx0" brushRef="#br0" timeOffset="5">3421 300 4289,'-1'-1'241,"1"1"0,-1-1 0,0 0-1,1 1 1,-1-1 0,0 1 0,1-1 0,-1 1 0,0-1 0,0 1 0,0 0 0,1-1-1,-1 1 1,0 0 0,0 0 0,0 0 0,0-1 0,0 1 0,0 0 0,1 0-1,-1 0 1,0 0 0,0 1 0,0-1 0,0 0 0,0 0 0,1 0 0,-1 1 0,-1-1-241,1 1 131,0 1 1,1-1 0,-1 0 0,0 0 0,0 1 0,1-1 0,-1 0 0,1 1 0,-1-1 0,1 1 0,-1-1 0,1 1-1,0-1 1,0 0 0,0 1 0,0 0-132,0 12 18,0-1 1,1 1-1,2 10-18,-2-20 282,0 4-233,50 421 1243,-47-243-364,-4-177-881,0-10-29,0 1-1,0 0 0,0 0 1,0 0-1,0 0 1,0 0-1,0 0 1,0 0-1,0 0 1,0 0-1,0 0 1,0 0-1,0 0 1,0 0-1,0 0 1,0 0-1,0 0 1,0 0-1,0 0 0,0 0 1,-1 0-1,1 0 1,0 0-1,0 0 1,0 0-1,0 0 1,0 0-1,0 0 1,0 0-1,0 0 1,0 0-1,0 0 1,0 0-1,0 0 0,0 0 1,0 0-1,0 0 1,0 0-1,-1 0 1,1 0-1,0 0 1,0 0-1,0 0 1,0 0-1,0 0 1,0 0-1,0 0 1,0 0-18,-5-11 440,-5-17-35,-4-34-277,3 0 1,3 0-1,0-50-128,8 89-1,0 0 0,1 0 0,1 0 0,1 0 0,1 0 0,2 1 0,0 0 0,1 0 0,4-8 1,-3 12-16,1 1-1,0 0 1,1 0-1,1 1 0,0 1 1,1-1-1,1 2 1,0 0-1,1 0 0,1 2 1,4-4 16,-14 12-9,1 0 0,-1 1 0,1 0 0,0 0 0,0 0 0,0 0-1,1 1 1,-1 0 0,0 0 0,1 1 0,-1 0 0,1 0 0,-1 0 0,1 1 0,2 0 9,-1 1-7,0 1 0,1-1 0,-1 1 0,0 1 0,0-1 0,0 1 0,0 1 0,0-1 0,-1 2 0,6 3 7,12 11-7,0 1 0,-2 2 0,0 0 0,-2 1-1,14 19 8,-20-23 2,0 1 0,-1 0-1,-2 0 1,0 2-1,0-1 1,-2 2-1,-1-1 1,-1 1 0,-1 1-1,-1-1 1,-1 1-1,-1 0 1,-1 1-1,-1-1 1,-1 0 0,-2 1-1,0 2-1,0-18 7,-1 0 1,0 0-1,0 0 1,-1 0-1,0-1 0,-1 1 1,0-1-1,0 0 0,-1 0 1,1-1-1,-2 1 0,-5 5-7,2-3 13,0 0-1,-1-1 0,-1-1 1,0 0-1,0 0 0,0-1 0,-1 0 1,-5 1-13,-7 2 27,-1 0 0,0-2 1,-1-1-1,0-1 0,0-1 1,-1-1-1,1-2 1,-16 0-28,32-2 1,-54-2 56,59 2-88,0-1 0,0 0 1,0 0-1,0 0 0,0-1 0,1 0 0,-1 1 1,1-2-1,-1 1 0,-3-3 31,7 4-54,0 1 0,1-1 0,-1 1 0,0-1 0,1 0 0,-1 1 0,1-1 0,-1 0 0,1 0 0,-1 0 0,1 1 0,-1-1 0,1 0 0,0 0 0,0 0 0,-1 0 0,1 0 0,0 1 0,0-1 0,0 0 0,0 0 0,0 0 0,0 0-1,0 0 1,0 0 0,0 0 0,1 0 0,-1 1 0,0-1 0,0 0 0,1 0 0,-1 0 0,1 0 0,-1 1 0,1-1 0,-1 0 0,1 0 0,-1 1 0,1-1 0,0 0 0,0 0 54,25-21-759</inkml:trace>
  <inkml:trace contextRef="#ctx0" brushRef="#br0" timeOffset="6">4422 632 1992,'30'-43'1653,"-30"42"-1381,1 0 0,-1 1 0,1-1 0,-1 1 1,0-1-1,1 0 0,-1 0 0,0 1 0,1-1 0,-1 0 1,0 0-1,0 1 0,0-1 0,1 0 0,-1 0 0,0 1 1,0-1-1,0 0 0,0 0 0,-1 0 0,1 1 0,0-1 1,0 0-1,0 0 0,-1 1 0,1-1-272,0 1 129,-1-1 0,1 1 0,-1 0-1,1 0 1,-1 0 0,1 0 0,-1 0 0,1 0 0,-1 0-1,1 0 1,-1 0 0,1 0 0,-1 0 0,1 0 0,-1 0 0,1 0-1,-1 1 1,1-1 0,0 0 0,-1 0 0,1 0 0,-1 1-1,1-1 1,-1 0 0,1 1 0,0-1 0,-1 0 0,1 1-1,0-1 1,-1 0 0,1 1-129,-9 7 86,1 1 0,0 0 0,0 0 0,1 1 0,-6 10-86,5-9 50,1 1-27,0 1-1,1-1 0,0 1 0,1 0 1,0 1-1,1-1 0,1 1 1,0 0-1,1 0 0,0 0 1,1 2-23,0-6 0,1-1 1,0 1 0,1-1 0,0 0 0,1 0 0,-1 1 0,2-1-1,-1 0 1,1 0 0,1-1 0,0 1 0,4 7-1,-5-12 2,-1 0 1,1 0 0,0 0-1,0-1 1,1 1 0,-1-1-1,1 0 1,-1 0 0,1 0-1,0-1 1,0 1-1,0-1 1,0 0 0,1 0-1,-1 0 1,1-1 0,-1 1-1,1-1 1,0 0 0,-1 0-1,1-1 1,0 0-1,-1 0 1,1 0 0,0 0-1,2-1-2,6-1 25,0-1 0,0 0 0,0-1 0,0-1 0,-1 0-1,1 0 1,8-7-25,-12 7 22,0 0-1,0-1 0,-1-1 1,0 1-1,0-1 1,0-1-1,-1 1 1,0-1-1,-1-1 0,2-2-21,-4 2 27,0 0 0,0 0 0,-1 0 0,0-1 0,0 1 0,-1-1 0,0 1 0,-1-1 0,0 0-1,-1 0 1,0 0 0,-2-9-27,1 4 33,-1 0 0,-1 0-1,0 0 1,-1 1 0,-1 0-1,0-1 1,-1 2 0,-1-2-33,3 9-19,1 0 1,-1 0 0,0 1 0,0-1 0,-1 1-1,1 0 1,-1 0 0,0 1 0,-1-1 0,1 1-1,-1 0 1,0 1 0,0-1 0,0 1 0,0 0-1,-1 1 1,1-1 0,-1 1 0,1 1 0,-1-1-1,0 1 1,0 0 0,0 1 0,0 0 0,1 0-1,-1 0 1,0 1 0,-4 1 18,9-2-83,0 1 0,0-1 0,0 1 0,0 0 0,0 0 0,0 0 0,0 0 0,0 0 1,0 0-1,0 1 83,-10 17-558</inkml:trace>
  <inkml:trace contextRef="#ctx0" brushRef="#br0" timeOffset="7">5056 654 4489,'-99'-74'2298,"75"54"-799,23 18 34,2 3 3250,16 37-4319,-7-16-291,-1 1 1,-1-1-1,3 17-173,-2 4 281,-2 1-1,-1 16-280,7 42 438,-2-65-169,-11-36-252,0 0 0,1-1 0,-1 1 0,0-1 0,1 1 1,-1-1-1,1 1 0,-1-1 0,0 1 0,1-1 1,-1 1-1,1-1 0,-1 1 0,1-1 0,-1 0 0,1 1 1,0-1-1,-1 0 0,1 1 0,-1-1 0,1 0-17,0 0 24,0 0 0,-1-1 0,1 1 0,0 0 0,0 0 0,-1-1 0,1 1-1,0-1 1,-1 1 0,1-1 0,-1 1 0,1-1 0,-1 1 0,1-1 0,-1 1 0,1-1 0,-1 0-1,1 1 1,-1-1 0,0 0 0,1 1 0,-1-1 0,0 0 0,0 0-24,5-9 105,-1-1 0,-1 0 1,0 0-1,-1-1 0,0 1 1,0-8-106,-1 9 10,1-1 1,0 0-1,0 1 1,1 0-1,0-1 1,1 1-1,0 0 1,1-1-11,-2 6-1,0 0 0,0 1-1,1-1 1,-1 1 0,1 0 0,0 0-1,0 0 1,0 1 0,0-1 0,1 1-1,4-3 2,-6 5-4,0 0 0,0 0 0,0 0 0,0 0 0,1 0 0,-1 0 0,0 1 0,0 0 0,0-1 0,1 1 0,-1 0 0,0 1 0,0-1 0,1 1 0,-1-1 0,0 1-1,0 0 1,0 0 0,0 0 0,0 1 0,1-1 4,11 9-10,-1-1 1,0 1-1,0 1 0,-1 1 0,-1 0 0,0 0 0,-1 1 1,1 2 9,1 1-2,-1-2 0,2 0 0,0 0 0,1-2 0,0 0 0,6 3 2,-20-14 11,0 0 0,1 0 0,-1 0 0,1-1 0,-1 1 0,0-1 0,1 1 0,0-1 1,-1 1-1,1-1 0,-1 0 0,1 0 0,-1 1 0,1-1 0,0 0 0,-1-1 0,1 1 0,-1 0 1,1 0-1,-1-1 0,1 1 0,0-1 0,-1 1-11,1-1 41,0-1 0,0 1-1,-1-1 1,1 1 0,0-1 0,-1 1 0,1-1 0,-1 0 0,0 0-1,1 0 1,-1 0 0,0 0 0,0 0 0,0-1-41,2-6 100,0 0 0,0 0 1,-2 0-1,1 0 1,-1-1-1,0 1 0,-1-3-100,-3-52 184,-3 1-1,-12-51-183,10 67 16,7 36-123,-1 1 1,2-1-1,-1 0 0,1 0 107,0 11-38,1 0-1,-1 0 0,0 0 0,0 0 1,0 1-1,0-1 0,0 0 0,0 0 1,1 0-1,-1 0 0,0 0 1,0 0-1,0 0 0,0 0 0,0 0 1,0 0-1,1 0 0,-1 0 0,0 0 1,0 0-1,0 0 0,0 0 1,1 0-1,-1 0 0,0 0 0,0 0 1,0 0-1,0 0 0,0 0 0,0 0 1,1 0-1,-1 0 0,0-1 1,0 1-1,0 0 0,0 0 0,0 0 1,0 0-1,0 0 0,1 0 0,-1 0 1,0 0-1,0-1 0,0 1 1,0 0-1,0 0 0,0 0 0,0 0 1,0 0-1,0-1 0,0 1 0,0 0 1,0 0-1,0 0 0,0 0 1,0 0-1,0-1 0,0 1 0,0 0 1,0 0-1,0 0 0,0 0 0,0 0 1,0-1-1,0 1 39,6 9-1541,-2 4 362</inkml:trace>
  <inkml:trace contextRef="#ctx0" brushRef="#br0" timeOffset="8">5708 576 4929,'16'-7'669,"25"-13"54,-26 15 301,-15 5-976,0 0 0,0 0 0,0 0 0,0 0 0,1 0 0,-1 0 0,0 0 0,0 0 0,0 0 0,0 0 0,0 0 0,0 0 0,1 0 0,-1 0 0,0 0 0,0 0 0,0 0 0,0 0 0,0 0 0,1 0 0,-1 0 0,0 0-1,0 0 1,0 0 0,0 0 0,0 0 0,0 0 0,1 0 0,-1 0 0,0 0 0,0 0 0,0 0 0,0 0 0,0 0 0,0 1 0,0-1 0,0 0 0,1 0 0,-1 0 0,0 0 0,0 0 0,0 0 0,0 1 0,0-1-1,0 0 1,0 0 0,0 0-48,-1 16 418,0-1-1,1 1 0,0 0 0,1-1 0,1 1 0,2 7-417,7 25 846,6 17-846,-4-28 338,1 0 0,10 15-338,11 29 272,-29-69-99,-6-12-164,0 0 0,-1 0 1,1 0-1,0 0 0,0 0 1,0 0-1,0 0 0,0 0 0,0 0 1,0-1-1,0 1 0,0 0 1,0 0-1,0 0 0,0 0 1,0 0-1,0 0 0,0 0 1,0 0-1,0 0 0,0 0 0,0 0 1,1 0-1,-1 0 0,0 0 1,0 0-1,0-1 0,0 1 1,0 0-1,0 0 0,0 0 1,0 0-1,0 0 0,0 0 0,0 0 1,0 0-1,0 0 0,0 0 1,0 0-1,0 0 0,0 0 1,0 0-1,0 0 0,1 0 1,-1 0-1,0 0 0,0 0 0,0 0 1,0 0-1,0 0 0,0 0 1,0 0-1,0 0 0,0 0 1,0 0-1,0 0 0,0 0 0,0 0 1,0 0-1,0 0 0,0 0 1,1 0-1,-1 0 0,0 0 1,0 0-1,0 0-9,-3-27 803,-5-15-561,0 7-153,2 0-1,1-1 1,2 0 0,2-33-89,2 59-11,0-1 1,1 1 0,0 0 0,0-1-1,1 1 1,1 0 0,0 0 0,3-5 10,-4 9-12,1-1 1,1 1 0,-1 0 0,1 0 0,0 1 0,0-1 0,1 1 0,-1 0 0,1 0 0,0 1-1,1 0 1,5-3 11,-4 3-15,0 1-1,1-1 0,0 1 0,0 1 1,0 0-1,0 0 0,0 1 0,0 0 0,0 0 1,0 1-1,1 0 0,-1 1 16,-2 0-4,1 0 0,-1 0 1,1 1-1,-1-1 0,0 2 0,0-1 0,0 1 0,0 0 1,-1 1-1,1-1 0,-1 1 0,0 1 0,0-1 1,0 1-1,0 0 4,4 7 9,-1-1-1,1 2 1,-2-1 0,0 1 0,0 1 0,-1-1 0,-1 1 0,0 0-1,2 11-8,5 23-56,-2 0 0,0 17 56,-9-55-47,8 45-51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6:04.60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190 244 2585,'7'-81'1888,"-8"65"56,-5 13-783,-6 11 177,11-8-1073,-6 5 65,1 0 1,-1 1-1,1-1 0,0 1 1,0 1-1,0-1 1,1 1-1,0 0 1,0 0-1,-3 7-330,-1 6 244,1 0 0,1 1-1,-4 16-243,-36 161 920,37-156-728,4-7-10,0 1 0,3 0-1,1 0 1,1 0 0,3 21-182,3-5 121,3 0 0,1-1 1,11 29-122,-13-55 15,1 0 0,2-1 0,1 1 0,0-2 0,2 0 0,0 0 0,11 12-15,-16-24 44,1 0 1,0-1-1,1 0 0,0-1 0,0 0 0,1 0 0,0-1 0,0-1 0,1 0 0,0 0 0,1-1 0,-1 0 0,1-2 0,0 1 0,7 0-44,41 4 2929,-4-8-1429</inkml:trace>
  <inkml:trace contextRef="#ctx0" brushRef="#br0" timeOffset="1">531 539 5361,'-1'0'135,"1"0"0,0 0 0,-1 0 0,1 1 0,0-1-1,-1 0 1,1 0 0,0 0 0,0 0 0,-1 0 0,1 0 0,0 1 0,0-1-1,-1 0 1,1 0 0,0 0 0,0 1 0,-1-1 0,1 0 0,0 0 0,0 1-1,0-1 1,-1 0 0,1 0 0,0 1 0,0-1 0,0 0 0,0 1 0,0-1-1,0 0 1,0 1 0,0-1-135,0 17 1500,10 24-569,2 1-233,-2 0 0,-2 0-1,3 39-697,-6-8 1086,-4 66-1086,-2-120 203,-1 0-1,-2 0 0,0 0 1,-6 18-203,1-57 1275,-1-13-1195,1 0 1,2 0 0,2-1-1,1 0 1,1 0-1,2 0 1,1 0 0,2 0-1,2 0 1,0 0 0,9-25-81,-9 39-5,2 1 0,1-1 0,0 1 0,1 1 1,1 0-1,1 0 0,0 0 0,2 1 5,-6 9-10,0 0-1,0 1 0,1 0 1,-1 1-1,2-1 1,-1 1-1,1 1 0,-1-1 1,2 1-1,-1 1 1,0 0-1,1 0 0,0 0 1,0 1-1,0 0 0,0 1 1,1 0-1,0 1 11,1 0-5,0 0 1,0 2-1,0-1 0,0 1 0,0 1 0,0 0 0,-1 1 1,1 0-1,-1 0 0,1 1 0,-1 0 0,0 1 1,-1 0-1,1 1 0,-1 0 0,0 0 0,0 1 1,3 4 4,0 0-3,-1 1 0,0 0 0,0 1 0,-1 0 1,-1 0-1,0 1 0,-1 0 0,-1 1 1,0 0-1,-1 0 0,0 1 0,0 3 3,-4-7 4,0 0 1,-1 0-1,0 1 0,-1-1 0,0 0 0,-1 1 1,0-1-1,-1 0 0,0 0 0,-1 0 1,-4 10-5,-4 10 30,-2-1 0,-1 0 1,-13 19-31,19-37 17,-1 0 1,0-1 0,0-1-1,-1 1 1,-1-2 0,0 1-1,0-2 1,-1 1 0,-1-2-1,1 1 1,-1-2 0,-1 0-1,1 0 1,-1-1 0,0-1 0,-1 0-1,1-1 1,-1-1 0,-9 1-18,18-3-15,0 0 1,-1 0-1,1-1 1,0 0-1,-4-1 15,8 1-5,0 0 0,1-1 0,-1 1 1,0 0-1,0-1 0,0 0 0,1 1 0,-1-1 0,0 0 0,1 0 1,-1 0-1,0 0 0,1 0 0,0 0 0,-1-1 0,1 1 0,0 0 1,-2-2 4,-3-13-51</inkml:trace>
  <inkml:trace contextRef="#ctx0" brushRef="#br0" timeOffset="2">1326 493 6129,'0'-12'4951,"2"24"-2195,2 22-2072,30 205 1736,-6 74-2420,-26-292 99,0-13-31,-1-1 1,-1 0 0,1 0-1,-1 1 1,0-1 0,-1 0 0,0 1-1,0-1 1,0 0 0,-1 0-1,0 1-68,2-8 25,-1 1 0,1-1 0,0 0 0,0 1 0,0-1 0,-1 0 0,1 1 0,0-1 0,-1 0 0,1 1 0,0-1 0,-1 0 0,1 0 0,0 1 0,-1-1 0,1 0 0,0 0 0,-1 1 0,1-1 0,-1 0 0,1 0 0,0 0 0,-1 0 0,1 0 0,-1 0 0,1 0 0,-1 0 0,1 0 0,0 0 0,-1 0 0,1 0 0,-1 0 0,1 0 0,-1 0 0,1 0 0,0 0 0,-1-1 0,1 1 0,-1 0 0,1 0 0,0 0 0,-1-1 0,1 1 0,0 0 0,-1-1 0,1 1 0,0 0-1,0-1 1,-1 1 0,1 0 0,0-1 0,-1 1-25,-14-26 637,8 10-555,2 0 0,0 0 1,1-1-1,0 1 1,1-2-83,-8-90 96,9 94-91,-4-65 14,2 0 0,5-16-19,0 70-16,1 1 0,2 0 1,0-1-1,2 1 1,0 1-1,2-1 0,0 1 1,2 1-1,4-8 16,-9 22-12,0 0 1,1 1-1,-1 0 0,2 0 0,-1 0 0,1 1 0,0 0 0,0 0 0,0 1 0,1 0 0,0 0 1,0 0-1,0 1 0,5-1 12,-6 2-9,0 1 1,0 0-1,0 0 1,0 0-1,0 1 1,1 0 0,-1 1-1,0-1 1,1 1-1,-1 1 1,0 0-1,1 0 1,-1 0-1,0 1 1,0-1-1,0 2 1,0-1 0,3 3 8,2 1-8,0 1 1,-1 1-1,0 0 1,0 0-1,-1 1 1,0 1-1,0-1 1,-1 2-1,-1-1 1,1 1-1,-2 1 1,0-1-1,0 1 1,2 6 7,-6-11 0,0 1 0,-1-1 1,1 1-1,-1 0 0,-1-1 1,1 1-1,-2 0 0,1 0 1,-1 0-1,0 0 0,0 0 0,-1 0 1,0 0-1,-1 0 0,0 0 1,0 0-1,0-1 0,-1 1 0,0-1 1,-1 0-1,0 0 0,0 0 1,0 0-1,-1-1 0,-2 3 0,-4 3 8,0 0-1,-1-1 1,-1-1 0,0 0-1,0 0 1,-1-1-1,-4 2-7,-7 2-15,-1-2-1,0 0 1,-23 6 15,47-16-19,-41 9-185,42-9 132,-1-1 1,0 1-1,0-1 1,0 0 0,0 0-1,0 0 1,0 0-1,0 0 1,0 0-1,0 0 1,1-1 0,-1 1-1,0-1 1,0 0-1,0 1 1,0-1-1,1 0 1,-1 0 0,0 0 71,2 1-31,0-1 0,0 1 1,-1 0-1,1-1 0,0 1 1,0 0-1,0-1 0,0 1 0,0 0 1,0 0-1,0-1 0,0 1 1,0 0-1,0-1 0,0 1 1,0 0-1,0-1 0,1 1 1,-1 0-1,0 0 0,0-1 1,0 1-1,0 0 0,0-1 1,1 1-1,-1 0 0,0 0 1,0 0-1,1-1 0,-1 1 1,0 0-1,0 0 0,1 0 1,-1-1 30,16-11-648</inkml:trace>
  <inkml:trace contextRef="#ctx0" brushRef="#br0" timeOffset="3">2014 465 4697,'-5'-14'4260,"5"14"-4175,0 0 0,0 0 0,0 0-1,0 0 1,0 0 0,0 0 0,0 0 0,0 0-1,0 0 1,0 0 0,0 0 0,-1 0-1,1 0 1,0 0 0,0 0 0,0 0 0,0 1-1,0-1 1,0 0 0,0 0 0,0 0 0,0 0-1,0 0 1,0 0 0,0 0 0,0 0 0,0 0-1,0 0 1,0 0 0,0 0 0,0 0 0,0 0-1,0 0 1,0 0 0,0 0-85,4 27 2711,0-6-2729,3 35 1019,-2 0 0,-2 37-1001,-21 373 2683,18-455-2632,-1 0 0,2-1 1,-1 1-1,1 0 0,3 10-51,-4-18 21,1-1 0,0 1 0,0 0 0,0-1 0,0 1 0,0 0 0,1-1 0,-1 0 0,1 1 0,-1-1 0,1 0 0,0 0 0,0 0 0,0 0 0,0 0 0,0 0 0,1 0 0,-1-1 0,1 1 0,-1-1 0,1 0 0,-1 1 0,1-1 0,0-1 0,0 1-21,4 1 73,1-1-1,0-1 1,0 1-1,0-1 0,-1-1 1,1 0-1,0 0 1,3-1-73,64-18 264,-65 17-242,73-24 85,-36 11-151,0 1 0,2 3-1,9 0 45,-13 9 753,-1 8-457</inkml:trace>
  <inkml:trace contextRef="#ctx0" brushRef="#br0" timeOffset="4">2831 369 5577,'-6'-1'2170,"6"1"-2034,-1 0 0,0 0 0,1 0 0,-1 0 0,1 0 0,-1 0 1,1 0-1,-1 0 0,1 0 0,-1 0 0,1 0 0,-1 0 0,1 0 0,-1 1 1,1-1-1,-1 0 0,1 0 0,-1 0 0,1 1 0,-1-1 0,1 0 0,-1 1 1,1-1-1,-1 0 0,1 1 0,0-1 0,-1 1 0,1-1 0,0 1 0,-1-1 1,1 0-1,0 1 0,0-1 0,0 1 0,-1-1 0,1 1 0,0 0 0,0-1 1,0 1-1,0-1 0,0 1 0,0-1 0,0 1 0,0-1 0,0 1-136,-2 17 268,0-1-1,1 0 1,1 1-1,1-1 1,2 12-268,18 96 1204,-11-73-165,3 48-1039,-12-28 473,-6 50-473,1-50 438,4 41-438,0-111 22,0 0 0,0 0 0,0 0 0,0 0 1,1-1-1,-1 1 0,0 0 0,1 0 0,0 0 0,-1-1 0,1 1 0,0 0 1,0-1-1,0 1 0,0 0 0,0-1 0,0 0 0,0 1 0,1-1 0,-1 0 1,0 1-1,1-1 0,-1 0 0,1 0 0,0 0 0,-1 0 0,1 0 0,0-1 1,-1 1-1,1 0 0,0-1 0,0 1 0,0-1 0,-1 0 0,1 0 0,2 0-22,6 0 56,-1 0-1,1-1 1,0-1-1,0 0 1,0 0-1,4-2-55,0 0 27,15-3-25,0-2 0,-1 0 0,0-2 0,5-4-2,2-3-348,57-28-1029,-26 23-3191,-25 13 2583</inkml:trace>
  <inkml:trace contextRef="#ctx0" brushRef="#br0" timeOffset="5">3460 16 6497,'-6'-4'1480,"-2"-3"349,8 7-1741,0 0-1,0-1 1,0 1 0,0 0-1,0 0 1,0 0 0,0 0 0,0 0-1,0-1 1,0 1 0,0 0-1,0 0 1,0 0 0,0 0-1,1 0 1,-1 0 0,0-1 0,0 1-1,0 0 1,0 0 0,0 0-1,0 0 1,0 0 0,0 0-1,0 0 1,1-1 0,-1 1 0,0 0-1,0 0 1,0 0 0,0 0-1,0 0 1,0 0 0,1 0-1,-1 0 1,0 0 0,0 0-1,0 0 1,0 0 0,0 0 0,1 0-1,-1 0 1,0 0 0,0 0-1,0 0 1,0 0 0,0 0-1,1 0 1,-1 0 0,0 0 0,0 0-1,0 0 1,0 0 0,0 0-1,0 0 1,1 1 0,-1-1-1,0 0 1,0 0 0,0 0 0,0 0-1,0 0-87,2 0 44,0 1 0,0-1-1,0 1 1,1-1 0,-1 1-1,0 0 1,-1 0 0,1 0-1,0 0 1,0 0 0,0 0-1,1 1-43,37 28 804,36 33-804,-53-41 115,0 0-1,-2 1 1,0 1-1,2 8-114,6 14 64,-3 1-1,-2 1 1,-2 1 0,-2 1 0,7 28-64,-17-41 39,-2 1 1,-1 0 0,-1 0-1,-3 0 1,-1 1 0,-1 0-1,-3-1 1,-2 12-40,-5 28 128,-6 20-128,8-66 44,-1-1 1,-1 0-1,-2-1 1,-8 17-45,4-13 65,9-19-2,-1-1-1,0 1 1,-4 5-63,5-12-145,9-4 62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6:04.61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30 111 5681,'-21'-69'2781,"14"48"840,6 19-2048,2 5-253,6 19-1,10 10-971,2 0 0,9 11-348,20 33 241,1 4 21,58 71-262,-105-149 28,-1 0-1,1 0 0,-1 0 0,1 0 0,0 0 0,-1 0 1,1 0-1,0-1 0,0 1 0,0-1 0,1 1 0,-1-1 1,0 0-1,0 0 0,1 0 0,-1 0 0,2 0-27,-2-1 73,0 0 1,-1-1-1,1 1 0,0-1 0,0 0 0,0 0 0,-1 1 1,1-1-1,0 0 0,-1 0 0,1-1 0,-1 1 0,1 0 0,-1 0 1,1-1-1,-1 1 0,0-1 0,0 1 0,0-1 0,0 0 1,0 1-1,0-1 0,0-1-73,14-22 289,-1-1 0,-2-1 0,9-26-289,22-87 159,-3 7-56,-36 123-76,-3 6-49,0 0-1,0 0 1,0 0-1,1 0 1,0 1-1,0-1 1,0 1 0,0-1-1,1 1 1,-1 0-1,1-1 23,3 4-158,-3 11-68</inkml:trace>
  <inkml:trace contextRef="#ctx0" brushRef="#br0" timeOffset="1">876 395 2024,'-5'11'1003,"-2"4"-1085,4-13 3315,-2-2 3390,4 1-6619,0 0 0,1 0 0,-1 0-1,1 0 1,-1 0 0,1 0 0,0 0-1,-1 0 1,1 0 0,0 0 0,0 0-1,-1 0 1,1 0 0,0 1-4,0 0 3,-2 6-2,1 1-1,-1 0 1,2-1 0,-1 1-1,1 5 0,0-14 0,0 1 8,0 0 0,0 0 0,0 0 0,0 0 0,0 1 0,0-1 0,0 0 0,0 0 0,1 0 0,-1 0 0,0 0 0,1 0 0,-1 0 0,0 0 0,1 0 0,0 0 0,-1 0 0,1 0 0,-1 0 0,1 0 0,0 0 0,0 0 0,0 0 0,-1-1 0,1 1 0,0 0 0,0-1 0,0 1 0,0 0 0,0-1 0,0 0 0,0 1 0,0-1 0,1 1 0,-1-1 0,0 0 0,0 0 0,0 0 0,0 0 0,0 0 0,1 0 0,-1 0 0,0 0 1,0 0-1,0 0 0,0-1 0,0 1 0,0 0 0,0-1 0,0 1 0,0-1 0,0 1 0,1-1-8,2-1 73,0 0 0,0 0 0,-1 0 0,1 0 0,0-1 0,-1 1 0,0-1 0,0 0 1,1 0-1,-2 0 0,1 0 0,0-1 0,0-1-73,-2 5 28,-1-1-1,1 0 1,-1 0-1,1 0 1,-1 0-1,0 1 1,1-1-1,-1 0 1,0 0-1,0 0 1,1 0-1,-1 0 1,0 0-1,0 0 1,0 0 0,0 0-1,0 1 1,0-1-1,-1 0 1,1 0-1,0 0 1,0 0-1,-1 0 1,1 0-1,0 0 1,-1 1-1,1-1 1,-1 0-1,1 0 1,-1 1-1,0-1 1,1 0 0,-1 0-1,0 1 1,1-1-1,-1 1 1,0-1-1,0 1 1,1-1-1,-1 1 1,0-1-1,0 1 1,0 0-1,0 0 1,0-1-1,0 1 1,0 0-28,-3-1 41,1 1 0,-1 0 0,1 0 0,-1 0-1,1 0 1,-1 1 0,1-1 0,0 1 0,-1 0 0,1 0 0,0 0 0,-1 0 0,1 1-41,-3 1 13,0 0 1,0 1 0,1-1-1,0 1 1,0 0 0,0 1-1,0-1 1,0 1-1,0 2-13,2 7-12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6:04.61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18 247 4449,'-6'-21'983,"-5"-27"2918,15 82 515,-1 10-2956,3 35-1235,28 144 671,-11-82-554,-5 2-342,-17-126 7,0 5-124,2 0 0,3 14 117,-3-32-582,3-8 226</inkml:trace>
  <inkml:trace contextRef="#ctx0" brushRef="#br0" timeOffset="1">11 284 7466,'-2'-5'484,"1"-1"0,-1 0 1,1 0-1,0 0 0,0 0 1,1 0-1,-1 0 0,1 0 1,1 0-1,-1 1 0,1-1 0,1-4-484,0 2 239,1 0-1,0 0 0,0 0 0,1 0 1,0 1-1,0 0 0,0-1 1,4-2-239,1-1 56,0 0 1,1 1 0,0 1 0,0 0 0,1 0 0,0 1 0,1 0 0,0 1 0,0 1 0,11-5-57,-6 4 16,0 2 0,1-1-1,0 2 1,0 0 0,0 2 0,0 0 0,0 0 0,1 2 0,-1 0 0,11 3-16,-21-3-1,-1 1 0,0 1 0,1 0 0,-1 0 0,0 0 0,0 1 0,-1 0 0,1 0 0,0 0 0,-1 1 0,0 0 0,0 1 0,0-1 0,0 1 1,-1 0-1,0 0 0,0 1 0,0 0 0,-1 0 0,0 0 0,0 0 0,0 1 0,-1-1 0,0 1 0,0 0 0,-1 0 0,1 2 1,1 7 9,-2 0 0,0 1 0,0-1 0,-2 0 0,0 1 0,-1-1 0,0 0 0,-1 0 0,-1 1 1,-1-2-1,-1 6-9,0-4 20,-1-1 0,-1 0 0,0 0 0,0 0 1,-2-1-1,0-1 0,-1 1 0,0-1 0,-1-1 0,-7 7-20,11-14 18,0 1 0,0-2 0,-1 1 1,0-1-1,0-1 0,0 1 0,0-1 0,-1-1 0,0 1 0,-4 0-18,8-3 34,-1 0 1,1 0-1,0 0 1,0 0-1,-1-1 1,1 0-1,0 0 1,-1 0-1,1-1 1,0 0-1,0 0 1,0 0-1,-1-1 1,1 0-1,1 0 1,-1 0-1,0 0 1,-4-3-35,8 4 9,1 1 1,-1 0-1,0-1 0,1 1 1,-1-1-1,0 1 0,1-1 1,-1 1-1,1-1 0,-1 0 1,1 1-1,-1-1 0,1 1 1,0-1-1,-1 0 0,1 0 0,0 1 1,-1-1-1,1 0 0,0 0 1,0 0-10,0 0 0,0 1 1,0-1 0,0 1-1,1-1 1,-1 1 0,0-1-1,0 1 1,1 0 0,-1-1-1,1 1 1,-1-1 0,0 1-1,1-1 1,-1 1 0,1 0-1,-1-1 1,1 1 0,-1 0-1,1 0 1,-1-1 0,1 1-1,0 0 0,36-9-99,-36 9 101,33-3-15,-1 1-1,1 2 0,-1 1 0,1 1 0,-1 2 1,5 3 13,-29-5-2,0 0 1,-1 0 0,1 1-1,-1 0 1,0 0 0,1 1-1,-1 0 1,-1 1 0,1 0-1,-1 0 1,4 4 1,-7-5-2,0 0 0,-1-1 0,1 1 0,-1 0 0,0 1 0,-1-1 0,1 1 0,-1-1 0,0 1 0,0 0 0,0 0 0,0 0 0,-1 0 0,0 0 0,0 0 0,-1 0 0,1 0 0,-1 0 0,0 0 0,-1 4 2,-1 9 6,-1-1-1,-1 0 1,-1 0-1,0 0 1,-1 0-1,-1-1 1,-1 0-1,0 0 1,-4 4-6,-3 4 141,-2-1 0,0-1 0,-1-1 0,-1 0 0,-12 9-141,25-25 39,-1 0 0,1 0-1,-1-1 1,0 0 0,0 0 0,0-1 0,-1 0 0,1 0 0,-1-1 0,0 0 0,1 0-1,-1-1 1,0 0 0,0 0 0,0-1 0,0 0 0,0-1 0,0 1 0,0-1 0,0-1-1,0 0 1,1 0 0,-1 0 0,1-1 0,-1 0 0,1-1 0,0 1 0,0-1 0,1-1-1,-1 1 1,-1-3-39,-10-13-336,14 0 127</inkml:trace>
  <inkml:trace contextRef="#ctx0" brushRef="#br0" timeOffset="2">1182 630 2385,'32'-76'1839,"-32"75"-1734,1 1 0,-1-1-1,0 1 1,1-1 0,-1 1 0,0-1 0,1 0 0,-1 1 0,0-1 0,0 1 0,0-1 0,0 0 0,0 1 0,1-1 0,-1 0 0,0 1 0,0-1 0,0 0 0,-1 1 0,1-1 0,0 0 0,0 1 0,0-1 0,0 0 0,-1 1 0,1-1 0,0 1 0,-1-1 0,1 1 0,0-1 0,-1 0 0,1 1 0,-1-1 0,1 1 0,-1 0 0,1-1-105,-15 1 1270,14 0-962,-7 1 4,0-1 1,1 2-1,-1-1 1,0 1-1,0 0 0,1 0 1,-1 1-1,1 0 1,0 1-1,0 0 1,0 0-1,0 0 1,0 1-1,1-1 1,0 2-1,0-1 1,1 1-1,-4 4-312,0 1 21,1 0 1,0 0-1,1 0 0,0 1 0,1 0 1,1 0-1,0 1 0,0 0 1,1 0-1,-2 12-21,5-13-2,0 0 1,0-1-1,2 1 1,-1 0-1,1 0 0,1 0 1,0-1-1,1 1 1,2 4 1,8 26 10,19 36-10,-31-75 1,0 1 15,1 0-1,-1 0 1,1-1-1,0 1 0,0-1 1,0 1-1,1-1 1,-1 0-1,1 0 0,0 0 1,0 0-1,0 0 1,0 0-1,1-1 0,-1 0 1,0 0-1,1 0 1,0 0-1,-1 0 1,1-1-1,0 1 0,0-1 1,0 0-1,0 0 1,0-1-1,0 1 0,0-1 1,1 0-1,-1 0 1,0 0-1,0-1 0,0 1 1,0-1-1,0 0 1,0 0-1,2-1-15,3-1 33,-1 0 0,1-1 0,-1 0-1,1 0 1,-1-1 0,-1 0 0,1 0 0,-1-1-1,0 0 1,0 0 0,0-1 0,-1 0 0,1-1-33,0-2 59,0 0-1,0-1 1,-1 0 0,-1 0 0,0 0-1,0 0 1,-1-1 0,0 0 0,0-8-59,-1 7 54,-1 1 0,0-1 0,-1 0 0,-1 1 1,0-1-1,-1 0 0,0 0 0,-1 1 1,0-1-1,-1 1 0,-1 0 0,1-1 1,-2 1-1,0 1 0,0-1 0,-2 1 0,1 0 1,-1 0-1,-6-7-54,7 13-12,1-1 1,-1 1-1,0 0 1,0 0-1,-1 1 1,1 0-1,-1 0 1,0 0-1,0 1 1,0 0-1,-1 0 0,1 1 1,-1 0-1,1 1 1,-1-1-1,0 1 1,-7 0 11,1 4-543,13-3 526,1 0-1,0 0 1,0 0 0,-1 0 0,1 0 0,0 0-1,0 0 1,0 0 0,-1 0 0,1 0-1,0 1 1,0-1 0,0 0 0,-1 0 0,1 0-1,0 0 1,0 0 0,0 1 0,0-1 0,0 0-1,-1 0 1,1 0 0,0 1 0,0-1 0,0 0-1,0 0 1,0 0 0,0 1 0,0-1-1,0 0 1,0 0 0,0 0 0,0 1 0,0-1-1,0 0 1,0 0 0,0 1 0,0-1 0,0 0-1,0 0 1,0 0 0,0 1 0,0-1 0,0 0 17,14 11-441</inkml:trace>
  <inkml:trace contextRef="#ctx0" brushRef="#br0" timeOffset="3">1787 150 2993,'-2'-23'5634,"1"28"-860,1 13-4443,1 16 56,4 142 850,-1-133-1048,1 0 0,3 0 0,2 6-189,20 77 269,-6 2 0,3 75-269,-25-184-5,-2-8-110,1 0 0,1 0 1,0 0-1,0 0 0,1 0 0,1 1 115,-1-9-1069,1-4 382</inkml:trace>
  <inkml:trace contextRef="#ctx0" brushRef="#br0" timeOffset="4">2205 147 4385,'1'-6'1090,"0"0"0,0 0 0,-1 0 0,0 0 1,0 0-1,-1-1 0,0 0-1090,17 109 2727,-2-10-2644,78 352 901,-83-391-845,-3 0 0,-2 0 0,-2 49-139,-5-76-387,2 3-1621,3-23 1323</inkml:trace>
  <inkml:trace contextRef="#ctx0" brushRef="#br0" timeOffset="5">1598 548 4209,'-30'-14'2626,"30"14"-2570,0 0 0,0 0 0,0 0 0,0-1 0,1 1 0,-1 0 0,0 0 0,0 0 0,0 0 0,0 0 0,0 0 1,0 0-1,0 0 0,0 0 0,0 0 0,0 0 0,0 0 0,0 0 0,0 0 0,1-1 0,-1 1 0,0 0 0,0 0 0,0 0 0,0 0 0,0 0 0,0 0 0,0 0 1,0 0-1,0-1 0,0 1 0,0 0 0,0 0 0,0 0 0,0 0 0,0 0 0,0 0 0,0 0 0,0 0 0,0 0 0,-1-1 0,1 1 0,0 0 0,0 0 1,0 0-1,0 0 0,0 0 0,0 0 0,0 0 0,0 0 0,0 0 0,0 0 0,0 0 0,0 0 0,0 0 0,-1-1 0,1 1 0,0 0 0,0 0 0,0 0 1,0 0-1,0 0 0,0 0 0,0 0-56,12-1 3773,127 3-1109,83-12-2664,24 0 242,131-7-326,-342 15-42</inkml:trace>
  <inkml:trace contextRef="#ctx0" brushRef="#br0" timeOffset="6">3029 595 2825,'33'-35'1856,"-32"35"-1803,-1 0 0,0-1-1,0 1 1,0 0 0,0 0 0,1-1 0,-1 1 0,0 0-1,0 0 1,0-1 0,0 1 0,0 0 0,0-1-1,0 1 1,0 0 0,0 0 0,0-1 0,0 1-1,0 0 1,0-1 0,0 1 0,0 0 0,0 0 0,0-1-1,0 1 1,0 0 0,-1-1 0,1 1 0,0 0-1,0 0 1,0-1 0,0 1 0,-1 0 0,1 0-1,0 0 1,0-1 0,0 1 0,-1 0 0,1 0 0,0 0-1,0-1 1,-1 1 0,1 0 0,0 0 0,0 0-1,-1 0 1,1 0 0,0 0 0,-1 0 0,1 0 0,0 0-1,-1 0 1,1 0 0,0 0 0,0 0 0,-1 0-1,1 0 1,0 0-53,-18-1 1887,8 4-1411,0 1 0,1-1 0,0 1 0,0 1-1,0 0 1,0 0 0,1 1 0,0 0 0,-3 2-476,5-2 54,0-1 1,1 1-1,-1 0 1,1 1-1,0-1 1,1 1-1,-1 0 1,1 0-1,1 1 1,-1-1-1,1 1 1,1 0-1,-1 0 1,1 0-1,1 0 1,0 0-1,0 0 1,0 0-1,1 2-54,0 19 6,1-1 0,1 0 0,2-1 0,1 1 0,1 0-6,-5-20 4,1 0 0,0 0 0,0-1-1,1 1 1,0-1 0,1 0 0,-1 0 0,1 0-1,1 0 1,2 3-4,-4-7 7,0 0 0,0-1 0,0 1 0,0-1 0,1 1 0,-1-1 0,1 0 0,0 0 0,0-1 0,0 1 0,-1-1 0,2 0 0,-1 0 0,0 0 0,0 0 0,0-1 0,0 1 0,0-1 0,0 0 0,4-1-7,5 0 28,0-1 0,0 0 0,-1-1 0,1 0 0,-1-1 0,0 0 0,0-1 0,0 0 1,0-1-1,-1 0 0,0-1 0,-1-1 0,1 1 0,0-2-28,-4 2 70,0 0-1,0 0 0,0-1 1,-1 0-1,0 0 1,-1 0-1,0-1 0,0 1 1,-1-1-1,0-1 1,0 1-1,-1 0 1,0-1-1,-1 0 0,0 1 1,-1-1-1,0 0 1,0-7-70,-1 6 69,-1 0 1,0 1 0,-1-1-1,0 1 1,0-1 0,-1 1-1,0 0 1,-1 0 0,0 0-1,-1 1 1,0-1-1,-1 1 1,1 0 0,-4-2-70,5 5-31,-1 1-1,0-1 1,-1 1 0,1 0 0,-1 1-1,0-1 1,0 1 0,-1 0 0,1 1 0,-1-1-1,0 1 1,0 1 0,0-1 0,0 1-1,0 0 1,-1 1 0,1 0 0,0 0 0,-1 1-1,-4 0 32,-14 5-234</inkml:trace>
  <inkml:trace contextRef="#ctx0" brushRef="#br0" timeOffset="7">3587 663 6073,'-2'-109'3789,"-1"128"-1906,2-17-1762,1 1 0,-1-1 0,1 1 0,-1 0 0,1-1 0,0 1 1,0-1-1,0 1 0,0 1-121,3 6 189,0-1-1,0 0 1,0 0 0,1 0 0,1 0 0,0 1-189,18 41 348,-12-11-130,-2 2 0,-2-1 0,-2 1 1,-1 15-219,-3-47 50,-1-81 2146,2 1-2221,-2 44 61,0 0-1,2 0 0,4-19-35,-5 37-6,1 0 0,0 0-1,0 0 1,1 0-1,0 1 1,1-1-1,-1 1 1,1 0 0,1 0-1,-1 0 1,1 1-1,1-1 1,-1 1-1,1 0 7,-4 4-10,0 0 0,1 0 0,-1 1 0,1-1 0,-1 1 0,1-1 0,-1 1 0,1 0 0,0 0 0,0 0 0,0 0 0,-1 1 0,1-1 0,0 1-1,0-1 1,0 1 0,0 0 0,0 0 0,0 1 10,2 0-18,0 0 1,0 0-1,0 1 0,0-1 0,-1 1 0,1 1 1,-1-1-1,1 1 0,-1-1 0,3 4 18,7 5-28,-1 1 0,-1 1 0,0 0 0,-1 1 0,9 13 28,-8-9 4,-2 2 0,0-1 0,-1 1 1,-1 1-1,-1 0 0,-1 0 0,0 0 0,-2 0 0,1 19-4,-1-26 68,-1-22 107,2-23 81,-1-54 216,-3 42-68,4-20-404,-4 58-4,0 1-1,0-1 1,1 0-1,-1 1 1,1-1 0,0 1-1,0-1 1,1 1-1,0 0 1,-1 0-1,1 0 1,0 0-1,1 1 1,-1-1-1,1 1 1,-1 0-1,1 0 1,0 0 0,0 0-1,1 1 1,-1-1-1,0 1 1,1 0-1,-1 1 1,1-1-1,0 1 1,0 0-1,1 0 5,4-1-16,0 0 0,0 1 0,0 1 0,0 0 0,0 0 0,0 1 0,0 0 0,0 0 0,0 1 0,0 1 0,0 0 0,-1 0 0,5 3 16,-8-3-7,0-1 1,-1 2-1,1-1 1,-1 1-1,0 0 1,0 0-1,0 0 1,-1 1 0,1-1-1,-1 1 1,0 0-1,-1 0 1,1 1-1,-1-1 1,0 1-1,0 0 1,-1 0-1,0 0 1,0 0-1,1 5 7,0 9 63,-1 1 0,0-1 0,-2 1-1,0 0 1,-3 14-63,0 48 2391,8-52-1173</inkml:trace>
  <inkml:trace contextRef="#ctx0" brushRef="#br0" timeOffset="8">4752 660 6209,'-53'-58'3185,"53"58"-1209,3 0-327,-1 2-449,-2-2-264,0 0-32,25 3-183,45 4-305,-34-4-88,7-3-168,5-3-40,-2-3 144,-3-1-104,-5 0 3569,-3 3-2721</inkml:trace>
  <inkml:trace contextRef="#ctx0" brushRef="#br0" timeOffset="9">5719 128 3481,'-4'-82'2052,"2"70"4001,0 19-4868,-2 24-1232,-41 376 3021,43-380-2904,1 1 0,1-1 0,1 1 0,1 0 0,2-1 0,0 0 1,2 0-1,1 0 0,2-1 0,0 0 0,2 1-70,-9-23 20,1 1 0,-1 0 1,1-1-1,1 1 0,-1-1 0,0 0 0,1 0 1,0 0-1,0-1 0,0 1 0,1-1 1,-1 0-1,1 0 0,-1 0 0,1-1 1,0 0-1,0 0 0,0 0 0,3 0-20,-1 0 17,0-1 0,0 0 0,0-1 0,1 1 0,-1-2 0,0 1 0,0-1 0,0 0 0,0 0 1,0-1-1,0 1 0,0-2 0,0 1 0,3-2-17,-1-1 24,1-1-1,-1 0 1,0 0 0,0 0 0,-1-1 0,0-1 0,0 1-1,-1-1 1,0-1 0,0 1 0,-1-1 0,2-4-24,11-20 165,-1-1 1,11-33-166,-27 63 8,12-33 54,-2 0 0,-1-1 0,-3 0 0,0 0 0,0-29-62,-2-9 39,-4 0 0,-5-34-39,3 106 0,-4-48-27,3 48 25,1 0 0,-1 1 0,0-1 0,0 1-1,0-1 1,-1 1 0,1-1 0,-1 1 0,0 0-1,0 0 1,0 0 0,0-1 2,1 5 0,0-1-1,1 1 1,-1 0 0,0-1-1,1 1 1,-1 0 0,1 0-1,-1-1 1,1 1 0,0 0-1,-1 0 1,1 0 0,0-1-1,-1 1 1,1 0 0,0 1 0,-7 35-24,1 0 0,2 0 1,2 1-1,1-1 0,4 27 24,-2-41-3,0 21 25,3-1 1,2 0-1,1 0 0,3 0 1,2 5-23,-5-26-63,1 0 1,1 0 0,1-1-1,0 0 1,2 0-1,0-1 1,1-1 0,2 0-1,0-1 1,5 5 62,-15-18-272,1 0 0,0 0 1,0 0-1,1 0 0,-1-1 0,1 0 272,1-1-202,0 0 0,0-1 0,-1 1-1,2-1 1,-1-1 202</inkml:trace>
  <inkml:trace contextRef="#ctx0" brushRef="#br0" timeOffset="10">6663 600 6329,'-3'-6'3311,"1"16"955,24 161-2722,-12-106-1345,-2-1-1,-3 1 1,-3 1-199,-3-43 113,0-14 78,1 0 1,0 1-1,0-1 0,1 0 1,0 1-192,-7-31 2860,-7-27-2837,-5-51 278,-2-48-301,17 116 6,1-1-1,2 1 0,1 0 0,2-1 0,1 1 0,1 0 0,3-4-5,-6 26-9,1 1-1,0-1 0,1 1 1,-1 0-1,1 0 1,1 1-1,0-1 0,0 1 1,0 0-1,1 0 0,0 1 1,0 0-1,1 0 1,-1 0-1,2 1 0,-1 0 1,0 0-1,1 1 0,0 0 1,0 0-1,0 1 1,0 0-1,1 0 0,-1 1 1,1 0-1,0 0 0,-1 1 1,1 1-1,0-1 1,0 1-1,0 1 0,8 1 10,-10-1-7,1 0 1,-1 1-1,0 0 0,1 0 0,-1 1 0,0 0 1,0 0-1,-1 1 0,1 0 0,-1 0 0,0 1 1,0-1-1,0 1 0,0 1 0,-1-1 0,0 1 1,4 5 6,-6-5-4,1-1 1,-1 1 0,-1 0 0,1 0-1,-1 0 1,0 0 0,0 0 0,-1 1-1,0-1 1,0 0 0,-1 1 0,1-1-1,-1 1 1,-1-1 0,1 1 0,-1-1-1,0 0 1,-1 1 0,1-1 0,-1 0-1,0 0 4,-6 12 5,0-1 0,-1 0 1,0 0-1,-1-1 0,-1 0 0,-1-1 0,0 0 0,-1-1 0,-1 0 1,0-1-1,0-1 0,-1 0 0,-9 4-5,20-13 2,-1-1-1,0 0 1,1 0 0,-1 0 0,0-1-1,0 1 1,-1-1 0,-1 0-2,6-1 5,-1 0 0,1 0-1,-1 0 1,1 0 0,-1 0 0,1 0 0,-1 0-1,1 0 1,-1-1 0,1 1 0,-1 0 0,1-1-1,-1 0 1,1 1 0,0-1 0,-1 0 0,1 1-1,0-1 1,0 0 0,-1 0 0,1 0 0,0 0-1,0-1 1,0 1 0,0 0 0,0 0 0,1 0-1,-1-1 1,0 1-5,1 0 127,-1 0 0,1 0 0,0 0 0,-1-1 0,1 1-1,0 0 1,0 0 0,0 0 0,0 0 0,0 0 0,0 0 0,0 0-1,0-1 1,1 1 0,-1 0 0,0 0 0,1 0-127,13-26 1064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6:04.6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71 159 7314,'-1'-1'168,"0"1"1,0-1 0,0 1 0,0-1 0,0 1 0,0-1 0,0 1 0,0 0 0,0-1 0,0 1-1,0 0 1,0 0 0,0 0 0,-1 0 0,1 0 0,0 0 0,0 0 0,0 0 0,0 0 0,0 0-1,0 1 1,0-1 0,0 0 0,0 1 0,0-1 0,0 1 0,0-1 0,0 1-169,-1 1 144,-1 0 0,1 0 0,1 0 0,-1 1 0,0-1 0,1 0 1,-1 1-1,1-1 0,0 1 0,-1 0 0,1 1-144,-4 10 191,1 1 0,1 0 1,0 0-1,1 0-191,1-14 71,0 14 121,0-1-1,1 1 1,0 0-1,1-1 0,1 1 1,0-1-1,4 12-191,6 18 685,16 35-685,-12-39 181,-3 0 1,0 9-182,-7-20 79,-1 0 0,-2 0 0,-1 0 0,-1 0 0,-2 0 0,-4 27-79,2-39 13,3-17-19,0 0 0,0 0-1,0 0 1,0 0 0,0 0-1,0 0 1,0 0 0,0 0-1,0 0 1,0 0 0,0 0 0,0-1-1,-1 1 1,1 0 0,0 0-1,0 0 1,0 0 0,0 0-1,0 0 1,0 0 0,0 0-1,0 0 1,0 0 0,0 0-1,0 0 1,0 0 0,0 0 0,0 0-1,0 0 1,0-1 0,0 1-1,0 0 1,0 0 0,-1 0-1,1 0 1,0 0 0,0 0-1,0 0 1,0 0 0,0 0 0,0 0-1,0 0 1,0 0 0,0 0-1,0 0 1,0 0 0,0 0-1,-1 0 1,1 0 0,0 0-1,0 0 1,0 0 0,0 1-1,0-1 1,0 0 0,0 0 0,0 0-1,0 0 1,0 0 0,0 0-1,0 0 1,0 0 0,0 0-1,0 0 7,-4-29-1206,-1-42-754,1-4 1039,-4 1 0,-6-13 921,14 84-17,-11-47 810,2-2 0,3 1-1,-1-51-792,7 88 158,1-1 0,0 0 0,1 1 0,0 0 0,1-1-1,1 1 1,0 0 0,1 0 0,1 1 0,0 0 0,0 0 0,2 0 0,-1 1 0,2-1-1,-1 2 1,7-7-158,-8 12 6,0 0 1,1 0-1,0 1 0,0 0 0,0 0 0,0 1 1,1 0-1,-1 0 0,1 1 0,0 0 0,0 1 1,1 0-1,-1 0 0,6 0-6,-9 2-4,0 0 0,0 0 1,-1 0-1,1 1 0,0-1 0,0 1 0,-1 1 1,1-1-1,-1 1 0,1 0 0,1 1 4,-3-1-4,-1 0 1,1 0-1,-1 1 0,0-1 0,0 1 0,0 0 0,0 0 0,0 0 0,0 0 0,-1 0 0,0 1 1,1-1-1,-1 1 0,0 0 0,-1-1 0,2 4 4,1 6-5,0 1-1,-1 0 1,-1 1-1,0-1 1,-1 0 0,0 1-1,-1-1 1,-1 4 5,-1 10-2,-2 1 1,-1 0-1,-5 16 2,4-25 6,-2 1 0,1-2 0,-2 1 0,-1-1 0,0 0-1,-6 6-5,-7 7 43,-2 0-1,-25 26-42,49-57 3,-8 8 16,0 0 1,0 0-1,-6 3-19,14-11 15,-1 0-1,1 0 0,-1 0 0,1 1 1,-1-1-1,0-1 0,1 1 0,-1 0 1,0 0-1,1-1 0,-1 1 0,0-1 1,0 1-1,0-1 0,0 0 0,0 0 1,1 1-1,-1-1 0,0-1 0,0 1 1,0 0-1,0 0 0,0-1 1,1 1-1,-1-1 0,-1 0-14,2 0 14,-1-1 0,1 1 0,0-1 0,0 0-1,0 1 1,0-1 0,0 0 0,0 1 0,0-1 0,1 0 0,-1 0-1,1 0 1,-1 0 0,1 0 0,0 1 0,-1-1 0,1 0 0,0 0 0,1 0-1,-1 0 1,0 0 0,0 0 0,1 0-14,-1-2-5,1 1 0,-1-1 0,1 0 0,0 1 0,1-1 0,-1 1 0,0 0 0,1-1 0,0 1 0,0 0 0,1-3 5,0 4-10,-1 1 1,1-1-1,-1 0 0,1 1 0,-1-1 0,1 1 1,0 0-1,0-1 0,0 1 0,0 1 1,0-1-1,0 0 0,0 1 0,0 0 0,0-1 1,0 1-1,0 0 0,0 1 0,0-1 1,2 1 9,7 1-21,0 1 1,-1 0-1,1 0 1,7 5 20,-5-3-1,-1 2 1,0 0 0,0 0-1,-1 2 1,1-1 0,-2 1-1,1 1 1,-2 0 0,1 1-1,-1 0 1,-1 1-1,0-1 1,0 2 0,-2-1-1,3 6 1,-1-2 35,-3-3-80,1-1 0,0-1 0,1 1 0,0-1 0,0 0 0,1-1 0,3 2 45,20 9-126</inkml:trace>
  <inkml:trace contextRef="#ctx0" brushRef="#br0" timeOffset="1">731 605 3489,'-13'-37'1923,"13"37"-1857,0 0-1,0-1 1,0 1 0,0 0-1,0 0 1,0 0 0,0 0-1,0-1 1,0 1 0,1 0-1,-1 0 1,0 0 0,0 0-1,0-1 1,0 1 0,1 0 0,-1 0-1,0 0 1,0 0 0,0 0-1,0 0 1,1 0 0,-1 0-1,0 0 1,0 0 0,0 0-1,1 0 1,-1 0 0,0 0-1,0 0 1,0 0 0,1 0-1,-1 0 1,0 0 0,0 0 0,0 0-1,1 0 1,-1 0 0,0 0-1,0 0 1,0 0 0,0 0-1,1 0 1,-1 0 0,0 1-1,0-1 1,0 0 0,0 0-1,0 0 1,1 0 0,-1 1-66,18 6 1383,-9-3-506,12 1-169,0-1 0,1-1 0,0-1 0,-1 0 0,1-2 0,10-1-708,-23 0 95,-1 0 0,0 0 0,0 0 0,1-1-1,-1 0 1,0-1 0,-1 0 0,1 0 0,0-1 0,-1 0 0,0 0 0,0-1 0,6-4-95,-11 7 35,1-1 0,-1 1 0,1 0 0,-1-1-1,0 0 1,0 1 0,0-1 0,-1 0 0,1 0 0,0 0 0,-1 0 0,0-1 0,0 1 0,0 0 0,0 0 0,-1-1 0,1 1 0,-1-1 0,0 1 0,1 0 0,-2-1 0,1 1 0,0 0 0,-1-1 0,1 1 0,-1 0 0,0-1 0,0 1 0,-1 0 0,1 0 0,-1 0 0,1 0 0,-1 0 0,-1-1-35,2 1 14,-1 1 0,0 0 0,0 0 0,0-1 0,0 1 0,0 0 0,0 1 0,0-1 0,0 0 0,-1 1 0,1-1 1,-1 1-1,1-1 0,-1 1 0,0 0 0,-2 0-14,0 0 5,0 0 0,0 0 0,0 1 0,0 0 0,0 0 0,0 0 0,0 1 0,0-1 0,-3 2-5,-3 1-2,-1 0 0,0 1 0,1 1 0,0 0 0,0 1 0,0 0 0,-7 5 2,9-5 10,1 1-1,-1 0 0,1 0 1,0 1-1,1-1 1,0 2-1,0-1 0,1 1 1,0 0-1,1 0 1,0 1-1,0 0 1,1 0-1,0 0 0,1 0 1,0 0-1,1 1 1,0 0-1,0-1 0,1 1 1,1 0-1,-1 0 1,2-1-1,0 1 1,0 0-1,1 0 0,0-1 1,1 1-1,0-1 1,1 0-1,0 0 0,0 0 1,2 1-10,0-2 27,0 1 0,1-1 0,0 0 0,0-1 0,1 0 0,1 0 0,-1 0 0,1-1 0,0-1 0,1 1 0,0-1 0,0-1 0,1 1-27,5 1 36,1-1 0,0 0-1,0-2 1,1 1 0,-1-2 0,1-1 0,-1 0-1,4-1-35,50 0 59</inkml:trace>
  <inkml:trace contextRef="#ctx0" brushRef="#br0" timeOffset="2">1760 499 4689,'36'-58'2286,"-36"57"-2227,0 1 1,1-1 0,-1 1-1,0-1 1,0 1-1,0-1 1,0 0 0,0 1-1,0-1 1,0 1 0,0-1-1,0 1 1,0-1-1,0 1 1,0-1 0,0 1-1,0-1 1,-1 0-1,1 1 1,0-1 0,0 1-1,-1 0 1,1-1-1,0 1 1,-1-1 0,1 1-1,0-1 1,-1 1 0,1 0-1,-1-1 1,1 1-1,0 0 1,-1-1 0,1 1-1,-1 0 1,1 0-1,-1-1 1,1 1 0,-1 0-1,1 0 1,-1 0-1,0 0 1,1 0-60,-26-4 1541,24 4-1374,-8-1 309,-1 2-1,1-1 0,0 1 1,0 0-1,0 1 0,0 0 1,-8 3-476,-9 5 401,1 1 1,-2 2-402,-3 2 78,25-12-68,-1 0 0,1 1 0,0 0 1,0 0-1,0 0 0,1 1 0,-1 0 0,-2 4-10,7-8-1,0 0 0,0 0 0,0 1 0,0-1 0,0 0 0,0 0 0,1 0 0,-1 1 0,1-1 0,-1 0 0,1 1 0,-1-1 0,1 1 1,0-1-1,-1 0 0,1 1 0,0-1 0,0 1 0,0-1 0,0 1 0,0-1 0,1 1 0,-1-1 0,0 0 0,1 1 0,-1-1 0,1 0 0,-1 1 0,1-1 0,0 0 0,-1 1 0,1-1 1,0 0-1,0 0 0,0 0 0,0 0 0,0 0 0,0 0 0,0 0 0,0 0 0,1 0 0,-1-1 0,0 1 0,0 0 0,1-1 0,-1 1 0,0-1 1,15 7-4,-1-1 0,1-1 1,0 0-1,0-2 0,0 0 0,0 0 0,5-1 4,6 2 3,1 0 0,2 3-3,-21-4 2,-1-1 0,1 1 1,0 1-1,-1 0 0,0 0 0,6 4-2,-11-6 0,-1 0 0,0 0 0,1 0 0,-1 0 0,0 0 0,0 1 0,0-1 0,0 1 0,0-1 0,-1 1 0,1 0 0,-1 0 0,0-1 0,0 1 0,0 0 0,0 0 0,0 0 0,0 1 0,-1-1 0,0 0 0,0 0 0,0 0 0,0 7 6,-2 0 0,1 0 0,-1 0-1,-1 0 1,0 0 0,0-1-1,-1 0 1,0 1 0,-3 3-6,-7 12 92,-2 1 0,-12 15-92,23-35 59,-1 1 0,0-1 0,0 0 0,0-1 0,-1 1 0,0-1 0,0 0 0,0-1 0,0 0 0,-1 0 0,0 0 0,-1-1-59,5-1 14,1-1 1,-1 0-1,1 0 0,-1 0 0,0-1 1,1 1-1,-1-1 0,0 0 1,1 0-1,-1 0 0,0-1 1,1 1-1,-1-1 0,1 0 1,-1 0-1,0 0 0,1 0 0,0 0 1,-1-1-1,1 0 0,0 0 1,0 0-1,0 0 0,0 0 1,0 0-1,0-1 0,1 0 1,-3-2-15,4 4-78,1 0 0,-1 0 0,0 0 0,1 0 0,-1-1 0,0 1 0,1 0 0,0 0 0,-1 0 0,1-1 0,0 1 0,-1 0 1,1-1-1,0 1 0,0 0 0,0 0 0,0-1 0,0 1 0,1 0 0,-1-1 0,0 1 0,0 0 0,1 0 78,10-13-672</inkml:trace>
  <inkml:trace contextRef="#ctx0" brushRef="#br0" timeOffset="3">2342 595 5889,'-7'-21'1348,"0"0"0,-8-12-1348,14 31 108,0 1 0,0-1 1,-1 1-1,1 0 1,0-1-1,-1 1 1,1 0-1,-1 0 1,1 0-1,-1 0 0,1 0 1,-1 0-1,0 0 1,0 0-1,1 1 1,-1-1-1,0 1 1,0-1-1,0 1 1,0 0-1,1 0 0,-1 0 1,0 0-1,0 0 1,0 0-1,0 0 1,0 0-1,1 1 1,-3 0-109,-1 0 269,-4 0-90,-1 0 1,1 1 0,0 0 0,0 1 0,0 0-1,1 0 1,-1 1 0,1 0 0,-1 1 0,1 0 0,1 0-1,-3 2-179,5-2 8,-1 0-1,1 1 0,0 0 0,0 0 1,1 0-1,0 1 0,0-1 0,0 1 1,1 0-1,0 0 0,0 0 0,1 1 0,0-1 1,-1 8-8,0-1-5,1 0 1,1 0-1,0 0 0,1 0 1,1 0-1,0 1 1,0-1-1,4 11 5,-3-17 2,1 1 0,0-1 0,0 1 0,1-1 0,0 0 0,0 0 0,1-1 0,0 0 0,0 1 0,0-2 0,1 1-1,0 0 1,1-1 0,5 4-2,-2-2 37,1-1-1,-1 0 0,1-1 1,1 0-1,-1 0 0,5 0-36,-11-4 51,-1-1-1,1 0 0,-1 1 0,1-2 0,0 1 1,0-1-1,-1 1 0,1-1 0,0-1 1,-1 1-1,1-1 0,0 1 0,-1-1 0,1-1 1,0 1-1,-1-1 0,0 1 0,1-1 1,0-1-51,1-1 115,0 0 0,0-1 1,0 1-1,-1-1 0,0 0 0,0-1 1,0 1-1,0-1 0,-1 0 1,0 0-1,0 0 0,-1-1 0,1-2-115,0-1 134,0-1 0,-1 1 0,0-1-1,0 0 1,-2 0 0,1 0 0,-1 0-1,-1-9-133,0 7 52,-1 0 0,0-1 0,-1 1 0,0 0 0,-1 0-1,-1 0 1,0 0 0,-1 0 0,0 1 0,-1 0-1,0 0 1,-1 1 0,0-1 0,-1 1 0,-2-1-52,-17-13-60,26 24 15,-1 0-1,1 0 1,0 0-1,-1 0 1,1 0 0,-1 1-1,1-1 1,-1 0-1,0 1 1,1-1-1,-1 1 1,1 0 0,-1 0-1,0-1 1,1 1-1,-1 0 1,0 0-1,1 0 1,-1 1 0,0-1-1,0 0 46,-12 10-317</inkml:trace>
  <inkml:trace contextRef="#ctx0" brushRef="#br0" timeOffset="4">2773 92 6369,'0'-2'609,"0"0"-205,1 1-1,-1-1 1,0 0-1,-1 1 1,1-1 0,0 1-1,0-1 1,-1 1-1,1-1 1,0 1 0,-1-1-1,0 1 1,1-1 0,-1 1-1,0-1-403,-10 35 2158,7-2-1940,1 0 1,1 1-1,2-1 1,1 0-1,1 1 1,3 8-219,13 56 892,12 34-892,13 65 415,-24-42-227,-9-64 247,6 11-435,-13-96 57,9-1-37</inkml:trace>
  <inkml:trace contextRef="#ctx0" brushRef="#br0" timeOffset="5">3226 751 4929,'24'-84'2534,"-22"67"-168,-8 12-327,5 5-1888,1 0-1,-1 0 0,0 0 1,1 0-1,-1 1 1,1-1-1,-1 0 0,1 0 1,-1 0-1,1 1 0,-1-1 1,1 0-1,-1 0 1,1 1-1,-1-1 0,1 0 1,-1 1-1,1-1 0,-1 1 1,1-1-1,0 0 1,-1 1-151,-7 42 140,2 1 0,1 0 0,2 0 0,3 0 0,1 0 0,4 15-140,-4-50 13,1 1 0,1-1 0,-1 0 0,2 0 0,-1 0 0,1 0 0,0-1 0,1 1 0,0-1 0,1 0 0,4 6-13,-6-10 31,0 0 1,0 0-1,1 0 0,-1-1 0,1 1 0,0-1 0,-1 0 0,2 0 0,-1-1 0,0 1 0,0-1 1,1 0-1,-1-1 0,1 1 0,0-1 0,-1 0 0,1-1 0,0 1 0,-1-1 0,4-1-31,-1 1 74,-1-1 0,0 0 0,1-1 0,-1 1-1,0-1 1,0-1 0,0 0 0,0 0 0,-1 0-1,1 0 1,-1-1 0,0 0 0,0-1 0,0 0-1,0 1 1,3-6-74,-2 2 56,0-1 0,-1 0 0,-1 0 0,1 0 0,-1 0 0,-1-1 0,0 0 0,0 0 0,-1 0 0,0 0 0,0-7-56,6-38 209,-3 0 1,-3-2-210,5-44 375,-11 131-395,2-1-1,0 1 0,3 0 0,0-1 0,2 1 0,1-1 0,1 3 21,-1-16-24,0-1 0,0 1 1,2-1-1,0 0 0,0-1 0,6 7 24,-8-12-132,2-1-1,0 1 1,0-1-1,0-1 0,1 1 1,0-1-1,0-1 1,1 1-1,0-2 0,2 2 133,19 7-538</inkml:trace>
  <inkml:trace contextRef="#ctx0" brushRef="#br0" timeOffset="6">4156 368 8250,'-9'-44'5877,"8"39"-4916,1 6-317,7 25-541,5 27 68,-2 0-1,1 43-170,-8-66 29,4 63 219,-4 19-248,-2-40 374,3-1 0,9 39-374,-11-95 92,2 0 1,0-1-1,0 0 0,1 1 1,3 3-93,-6-13-138,1 0 1,-1 0-1,1-1 1,0 1 0,0-1-1,1 0 1,-1 0 0,1 0-1,0 0 1,0-1 0,0 1-1,1-1 1,-1 0-1,1 0 1,-1-1 0,2 1 137,4 0-750</inkml:trace>
  <inkml:trace contextRef="#ctx0" brushRef="#br0" timeOffset="7">3978 745 8210,'-12'-3'3649,"7"2"-2017,1 1-376,4-2-392,0 2-224,0 0 17,6 0 55,31 0-168,55 0-120,-39-4-232,1 0-80,1-2-56,0 3 40,-2 0-416,2 2-176,-15 1 296</inkml:trace>
  <inkml:trace contextRef="#ctx0" brushRef="#br0" timeOffset="8">4709 711 8450,'35'0'3096,"-38"16"-2543,3 6-169,4 20 192,0 2-120,2 12 0,-6 0 24,6-8-176,-3 2-56,0-7-72,7-8-64,-2 0-8,1-9 128,-6-9-304,-3 3-248,0-13 3057,8 0-2289</inkml:trace>
  <inkml:trace contextRef="#ctx0" brushRef="#br0" timeOffset="9">4822 503 10874,'-20'-36'4585,"10"12"-2736,2-2-833,3 7-472,5 4-368,5 5-208,3 2-80,11 11 1192,7 12-840</inkml:trace>
  <inkml:trace contextRef="#ctx0" brushRef="#br0" timeOffset="10">5288 785 3673,'86'-32'2395,"-73"24"32,-13 7-2384,0 1 0,0 0 0,0 0 0,0-1-1,0 1 1,0 0 0,0 0 0,0-1 0,0 1 0,0 0-1,0 0 1,0-1 0,0 1 0,0 0 0,0 0 0,0 0-1,0-1 1,0 1 0,0 0 0,0 0 0,-1-1 0,1 1-1,0 0 1,0 0 0,0 0 0,0-1 0,0 1 0,-1 0-1,1 0 1,0 0 0,0 0-43,-16-8 1723,15 8-1366,-4-1-140,1 0 0,-1 0 1,0 1-1,1 0 1,-1 0-1,0 0 1,1 0-1,-1 1 1,0-1-1,1 1 1,-1 1-1,1-1 1,-1 1-1,1-1 1,0 1-1,-1 0 1,1 1-1,-2 1-217,-4 2 76,0 1 0,1 0-1,0 0 1,1 1 0,-1 0 0,2 1-1,-3 2-75,-1 5 16,0 0-1,0 1 0,2 0 0,0 1 0,1 0 0,-4 15-15,9-23 3,0 0 1,0 0 0,1 0 0,1 1-1,-1-1 1,2 1 0,-1-1 0,2 1-1,-1 0 1,1-1 0,1 0-1,0 1 1,2 4-4,-1-8 11,0 0-1,1-1 1,0 1 0,0-1-1,1 0 1,0 0 0,0 0-1,1-1 1,-1 1-1,1-1 1,0-1 0,0 1-1,1-1 1,0 0 0,-1-1-1,4 2-10,1 0 35,-1 0 0,1-1-1,1-1 1,-1 1 0,0-2 0,1 0-1,-1 0 1,1-1 0,0 0 0,4-1-35,-10-1 61,0 0 1,1 0 0,-1-1 0,0 0 0,0 0-1,0 0 1,0-1 0,0 0 0,-1 0 0,1 0-1,-1-1 1,0 0 0,0 0 0,0 0 0,0-1 0,-1 1-1,0-1 1,1-2-62,1 0 78,-1 0 1,0-1-1,-1 1 0,0-1 1,0 0-1,-1 0 0,0-1 1,0 1-1,-1-1 0,0 1 1,-1-1-1,1-8-78,-1-12 142,-2 0 0,-1 1 0,-5-29-142,4 41 8,0 1-1,-1 0 1,-1-1-1,-1 2 1,0-1-1,-1 1 1,-7-13-8,10 22-53,1 0 0,-1 0 1,0 1-1,0 0 0,0 0 1,-1 0-1,1 0 0,-1 1 1,0 0-1,0 0 0,0 0 1,-1 0-1,1 1 0,-1 0 53,3 0-9,0 1 0,-1 1 0,1-1 0,0 0 0,-1 1 0,1 0 0,-1-1 0,1 2 0,0-1 0,-1 0 0,1 1 0,-1-1 0,1 1 0,0 0 0,0 0 0,-1 0 1,1 0-1,0 1 0,0-1 0,0 1 0,0 0 0,1 0 0,-4 2 9,-12 17 277</inkml:trace>
  <inkml:trace contextRef="#ctx0" brushRef="#br0" timeOffset="11">5695 714 6841,'6'8'3756,"2"10"-3365,-1 29 947,-1 0 0,-2 47-1338,-2-39 434,-1-7-51,-1-26-125,1 0-1,0 0 1,4 11-258,-5-33 51,0 1 1,0 0-1,0-1 0,0 1 1,0 0-1,0-1 0,0 1 1,0 0-1,0-1 0,1 1 1,-1-1-1,0 1 0,0 0 1,1-1-1,-1 1 0,0-1 0,1 1 1,-1-1-1,1 1 0,-1-1 1,1 1-1,-1-1 0,1 0 1,-1 1-1,1-1 0,-1 1 1,1-1-1,-1 0 0,1 0 1,0 1-1,-1-1 0,1 0 1,0 0-1,-1 0 0,1 0 1,0 0-1,-1 0 0,1 0 1,0 0-52,0-14 1824,5-79-1310,-1-3-205,13-56-309,-17 145-10,1-1 1,-1 1-1,2 0 1,-1 0-1,1 0 1,0 1-1,0-1 1,0 1-1,1-1 0,0 1 1,1 0-1,-1 0 1,6-4 9,-5 6-18,0 0-1,0 0 1,1 0 0,0 1 0,0 0-1,0 0 1,0 1 0,0-1 0,1 1 0,-1 1-1,1-1 1,-1 1 0,1 0 0,-1 0 0,3 1 18,-1 0-11,0 0 1,0 1 0,0 0 0,0 0 0,0 0 0,0 1 0,-1 1 0,1-1 0,0 1 0,-1 0 0,0 1 0,0 0 0,0 0 0,0 1 0,0 0 0,-1 0 0,0 0 0,0 1 0,-1-1-1,1 2 1,-1-1 0,2 4 10,7 11-11,0 2-1,-2 0 0,0 0 0,-2 1 0,0 0 0,1 10 12,-4-8-108,-1 1 0,-1 0 0,-2 0-1,0 1 1,-2-1 0,-1 6 108,1 9-1166,0-22 644</inkml:trace>
  <inkml:trace contextRef="#ctx0" brushRef="#br0" timeOffset="12">6410 69 6545,'0'-3'384,"0"1"-1,0 0 1,0 0-1,0-1 0,1 1 1,-1 0-1,1-1 1,-1 1-1,1 0 0,0 0 1,0 0-1,0 0 1,0 0-1,0 0 0,0 0 1,1 0-1,-1 0 1,1 0-1,-1 1 0,2-2-383,-1 2 149,0 0-1,1 0 0,-1 0 0,0 0 0,1 0 0,-1 0 0,1 1 0,-1-1 0,1 1 0,-1-1 0,1 1 0,0 0 0,-1 0 0,1 1 0,-1-1 0,1 0 0,-1 1 0,1-1 0,0 1-148,5 2 66,0 0-1,0 0 0,0 1 1,0 0-1,-1 0 1,0 1-1,0 0 0,0 0 1,0 0-1,-1 1 0,0 0 1,0 1-1,-1-1 0,1 2-65,8 11 16,0 1-1,-2 0 0,0 1 1,3 10-16,14 43 49,-2 1 1,-4 0 0,-3 2-1,8 74-49,-20-101 51,-2 1-1,-2 0 1,-3 1-1,-1-1 1,-6 23-51,2-38 45,-2-1 0,-2 0 0,-1 0 0,-1 0 0,-2-1-1,-2-1 1,-1 0 0,-6 7-45,8-18 164,-1-1-1,-1 0 1,-1-1-1,-1-1 1,-1 0-1,0-1 1,-8 4-164,22-20 2439,6-1-1111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02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38 135 8666,'-20'-25'3729,"13"8"-1801,2 5 8,0 12-439,5 6-249,1 25-584,10 10-192,4 12-136,1 4-88,1 3-120,-4-2-48,-6-3-24,4-2 57,-8-13-129,0-8-201,3-16-55,-3-15-5057,16-23 3921</inkml:trace>
  <inkml:trace contextRef="#ctx0" brushRef="#br0" timeOffset="697.747">756 39 9266,'-4'-12'7782,"-8"2"-5362,7 8-2255,0 0 0,0 0 0,0 0 0,0 1 0,0-1 0,-2 1-165,1 0 94,0 0 1,0 0-1,-1 0 0,1 1 1,0 0-1,-1 0 1,1 0-1,0 1 0,0 0 1,-1 0-1,1 1 1,0 0-1,0 0 1,0 0-1,-2 2-94,5-2 48,-20 9 90,0 2 0,1 0 0,1 1 0,0 1 0,1 1 0,1 1 0,-5 6-138,22-20 3,0 0 1,0-1 0,0 1-1,1 0 1,-1 0 0,1-1-1,0 1 1,-1 1 0,1-1-1,0 0 1,1 0 0,-1 0 0,0 3-4,1-5 0,0 1 0,0-1 0,1 1 0,-1-1 0,0 1 0,0-1 1,1 1-1,-1 0 0,1-1 0,-1 0 0,1 1 0,0-1 0,0 1 1,0-1-1,-1 0 0,1 1 0,0-1 0,1 0 0,-1 0 0,0 0 0,0 0 1,0 0-1,1 0 0,-1 0 0,0 0 0,1-1 0,-1 1 0,1 0 1,-1-1-1,8 3-5,0 0 0,0-1 0,0 0 0,0 0 1,1-1-1,-1-1 0,4 1 5,71-5-113,-51 2 37,-10 0 6,17 0-269,18 2 339,-47 0-46,0 1 0,0 1-1,0-1 1,0 2 0,-1-1 0,1 2 0,5 2 46,-14-6-3,0 1-1,0 0 1,0 0 0,-1 0 0,1 0 0,0 0 0,-1 0 0,1 0 0,-1 1 0,1-1 0,-1 0-1,1 1 1,-1-1 0,0 1 0,0 0 0,0-1 0,0 1 0,0 0 0,0 0 0,0 0 0,-1 0-1,1-1 1,-1 1 0,1 0 0,-1 0 0,0 0 0,1 0 0,-1 0 0,0 0 0,-1 0 0,1 0-1,0 0 1,0 0 0,-1 0 0,1 0 0,-1 0 0,0 0 0,0 0 0,1 0 0,-2 0 3,-4 10 8,0-1 0,-2-1 0,1 1 1,-1-1-1,-8 8-8,9-11 7,-9 12 29,-2-1 1,-1 0-1,0-2 1,-1 0-1,-1-1 1,-13 6-37,23-14-48,-1-1 1,1-1 0,-1 0-1,0 0 1,0-1-1,-1-1 1,1 0-1,-1-1 1,0 0 0,1-1-1,-1 0 1,0-1-1,-11-1 48,3-5-796,8-3 285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6:04.63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124 103 4753,'40'-87'2478,"-37"74"679,-7 11-493,3 2-2469,0 0 0,0 1 0,1-1 0,-1 0 0,0 1 0,0 0 0,1-1 0,-1 1 0,0-1 0,1 1 0,-1 0 0,0-1 0,1 1 0,-1 0 0,1-1 0,0 1 0,-1 0-195,-1 6 64,0-1-1,0 0 0,-1 0 0,1 0 0,-2 0 0,1-1 0,0 1 0,-1-1 1,0 0-1,-1 0 0,0 2-63,-2 0 36,0 1 0,1 1-1,0-1 1,1 1 0,0 0 0,-3 8-36,-3 11 48,2 0-1,1 1 1,1 1-1,-1 15-47,-10 122 185,14-113-68,2-1 1,2 1 0,2-1-1,3 0 1,3 2-118,-5-33 73,2-1 0,1 0 0,1-1 0,0 1 0,1-1 0,2-1-1,0 0 1,1 0 0,0-1 0,2 0 0,0-1 0,1 0 0,13 11-73,-10-13 227,1-1 0,18 12-227,40 18 266</inkml:trace>
  <inkml:trace contextRef="#ctx0" brushRef="#br0" timeOffset="1">765 359 5809,'-93'-37'2904,"77"26"-472,15 11-2399,1 0 0,0 0 0,0-1 0,0 1 0,0 0 0,0 0 0,0 0 0,-1 0 0,1-1 0,0 1 0,0 0 0,0 0-1,0 0 1,0-1 0,0 1 0,0 0 0,0 0 0,0 0 0,0-1 0,0 1 0,0 0 0,0 0 0,0 0 0,0-1 0,0 1-1,0 0 1,0 0 0,0 0 0,1-1 0,-1 1 0,0 0 0,0 0 0,0 0 0,0-1 0,0 1 0,0 0 0,1 0-33,13-6 1144,-14 6-1012,35-6 1252,0 1-1,30 1-1383,-24 1 345,52 1-58,0 4 1,-1 4 0,47 11-288,-81-11 6,-44-4-448,0 0 0,1-2 0,-1 0 1,0 0-1,0-1 0,9-3 442,3-3-823</inkml:trace>
  <inkml:trace contextRef="#ctx0" brushRef="#br0" timeOffset="2">1079 397 5369,'-44'22'2758,"44"-22"-2685,0 0 0,-1 0 0,1 0 0,0 0-1,-1 0 1,1 0 0,0 0 0,0 0 0,-1 0 0,1 0 0,0 0-1,-1 0 1,1 0 0,0 0 0,0 0 0,-1 0 0,1 0 0,0 0 0,0 0-1,-1 0 1,1-1 0,0 1 0,0 0 0,-1 0 0,1 0 0,0 0 0,0-1-1,-1 1 1,1 0 0,0 0 0,0-1 0,0 1 0,0 0 0,0 0-1,-1-1 1,1 1 0,0 0 0,0 0 0,0-1 0,0 1 0,0 0 0,0-1-1,0 1 1,0 0 0,0 0 0,0-1 0,0 1 0,0 0 0,0-1-1,0 1-72,1-3 1886,1 11-795,-1 47 247,4 30-669,10 103-43,6 32-444,-16-199-135,3-3-36</inkml:trace>
  <inkml:trace contextRef="#ctx0" brushRef="#br0" timeOffset="3">1534 752 5673,'1'-46'2454,"-4"33"-415,1 20 404,3 21-2208,2-1 0,1 1 0,5 13-235,45 201 1904,-53-241-1851,-1-1 0,0 1 0,0-1 0,0 1 0,0-1 0,0 1 0,0-1 0,0 1 0,0-1 0,0 1 0,0-1 0,0 1 0,0-1 0,0 1 0,0-1 0,0 1 0,0-1 0,-1 1-1,1-1 1,0 1 0,0-1 0,-1 1 0,1-1 0,0 1-53,-1-2 92,1 1 0,-1-1 0,1 1-1,-1-1 1,1 0 0,-1 1 0,1-1 0,-1 1-1,1-1 1,0 0 0,-1 1 0,1-1-1,0 0 1,0 1 0,0-1 0,-1 0-1,1 1 1,0-1 0,0 0 0,0 0-1,0 1 1,0-1 0,0-1-92,-6-49 188,1-1 0,3-19-188,2 52 10,1 1-1,0-1 1,1 0 0,1 0-1,2-4-9,-3 16-11,0 0-1,1 0 0,0 0 0,0 0 1,0 1-1,0-1 0,1 1 0,1-1 1,-1 2-1,1-1 0,0 0 0,0 1 1,0 0-1,5-4 12,-7 7-12,1 0 0,-1 1 1,0-1-1,1 1 0,-1-1 0,1 1 0,-1 0 0,1 0 0,0 1 1,-1-1-1,1 1 0,0 0 0,-1 0 0,1 0 0,0 0 1,-1 1-1,1-1 0,0 1 0,-1 0 0,1 0 0,-1 1 1,1-1-1,0 1 12,11 5-20,1 2 1,-2-1-1,1 2 1,6 6 19,2 1-2,-8-8-8,0 0 1,0 0-1,1-2 1,0 0-1,1 0 1,-1-2-1,16 4 10,-21-7 3,1 0 0,-1-1 0,0 0 0,1-1 0,-1 0-1,0-1 1,1 0 0,-1-1 0,0 0 0,0 0 0,0-2 0,4-1-3,-9 3 3,8-3 24,0-1 0,-1 0 1,0-1-1,13-8-27,-23 13 14,0-1 0,1 0 1,-1 0-1,0 0 0,0 0 0,-1 0 0,1-1 0,-1 1 1,1-1-1,-1 0 0,0 0 0,0 0 0,-1 1 0,1-2 1,-1 1-1,0 0 0,0 0 0,0 0 0,-1-2-14,1-7 20,-1 0 0,0 0 0,-1 0 0,0 0 0,-1 0 0,0 1 0,-1-1 0,-1 1 0,-2-7-20,5 18-4,1 0-1,0 1 1,0-1-1,-1 0 1,1 1-1,0-1 1,-1 0-1,1 1 1,-1-1-1,1 0 1,-1 1-1,1-1 1,-1 1-1,1-1 1,-1 1-1,1-1 1,-1 1-1,0-1 1,1 1-1,-1 0 1,0-1-1,1 1 1,-1 0-1,0 0 1,0-1-1,1 1 1,-2 0 4,1 0-8,0 1 1,-1-1 0,1 0 0,0 1-1,0-1 1,0 1 0,0 0 0,0-1 0,0 1-1,-1 0 1,1-1 0,1 1 0,-1 0-1,0 0 1,-1 1 7,-4 5-30,0 1 0,1 0 0,-1 1 0,0 2 30,4-8-2,-11 20-15,1 0 0,1 1 0,1 1 0,1 0-1,1 0 1,-4 24 17,10-38-5,0 1 0,1 0-1,1 0 1,0 0 0,0 0-1,1 0 1,1-1 0,0 1-1,0 0 1,1-1 0,1 1 0,0-1-1,0 0 1,1 0 0,1-1-1,2 4 6,-3-7-4,-1-1-1,2 1 0,-1-1 0,1 0 1,0-1-1,0 1 0,1-1 0,-1-1 1,1 1-1,0-1 0,0 0 0,1-1 1,-1 1-1,1-2 0,3 2 5,5 0-120,0 0 0,0-2-1,1 0 1,-1 0-1,0-2 1,1 0 0,1-1 120,43-7-308</inkml:trace>
  <inkml:trace contextRef="#ctx0" brushRef="#br0" timeOffset="4">2637 822 6121,'23'-45'2573,"-23"44"-2456,1 0 0,-1 0 1,1 0-1,-1 1 0,1-1 1,-1 0-1,1 0 0,-1 1 1,1-1-1,-1 0 0,1 1 1,0-1-1,-1 1 0,1-1 1,0 1-1,0-1 0,-1 1 1,1-1-1,0 1 0,0 0 0,0 0 1,0-1-1,-1 1 0,1 0 1,0 0-1,0 0 0,0 0 1,0 0-1,0 0 0,0 0 1,0 0-1,-1 0 0,1 0 1,0 1-118,4-1 522,12-2 65,1-1 0,-1-1-1,0-1 1,-1 0-1,4-2-586,-13 4 46,0 0 0,-1 0 0,1 0 0,-1-1 0,0 0 0,0 0 1,0-1-1,-1 0 0,1 0 0,-1 0 0,0 0 0,-1-1 0,3-4-46,-5 8 28,-1-1 0,0 1 0,0 0 0,-1-1 0,1 1 0,0 0 1,-1-1-1,1 1 0,-1-1 0,0 1 0,0-1 0,0 1 0,0-1 0,0 1 0,-1-1 0,1 1 0,-1-1 1,0 1-1,1-1-28,-2-1 24,0 0 0,0 0 0,0 0 0,0 0 1,-1 1-1,0-1 0,1 1 0,-1-1 0,-1 1 0,1 0 1,0 0-25,0 0-6,-1 0 1,1 1-1,-1-1 1,1 1-1,-1 0 1,0-1-1,0 2 1,0-1-1,0 0 1,0 1-1,-1 0 1,1 0-1,0 0 1,0 0-1,-1 1 1,1 0-1,-1 0 1,1 0-1,0 0 1,-1 1-1,1-1 1,0 1-1,-2 1 6,-1 1-20,1 2-1,-1-1 1,1 1-1,-1 0 0,1 0 1,1 0-1,-1 1 1,1 0-1,0 0 0,-2 5 21,-7 9-31,1 0-1,-8 20 32,16-29-1,1-1 0,0 1 0,0 0 0,1 1 0,1-1 0,0 0 0,0 1 0,1 0 0,1-1 0,0 1 0,0-1 0,1 1 0,1-1 0,0 1 0,3 8 1,-3-13 20,0 1-1,1-1 1,0 0-1,1 0 1,0-1-1,0 1 1,0-1-1,1 1 1,-1-1-1,2-1 1,-1 1-1,1-1 1,-1 0-1,2 0 1,-1 0-1,0-1 1,1 0-1,0 0 1,0-1-1,0 0 1,0 0-1,0-1 1,1 0-1,2 1-19,65 6 122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6:04.64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686 365 3193,'-6'-11'5981,"1"4"-3385,-10 5-2638,1 4 55,1 1-1,-1 1 1,1 0 0,0 1-1,1 0 1,-1 1 0,1 1-1,-10 6-12,-43 20 44,-249 96 62,269-110 408,-23 5-514,63-23 953,16-7-583,24-8-94,278-96 41,-22 9-275,-97 25-15,274-102 49,-427 165-63,18-4-13,-57 16-1,0 1 0,-1-1-1,1 1 1,0 0 0,0-1-1,0 1 1,-1 0 0,1 0-1,0 0 1,0 1 0,0-1 0,1 0 0,-3 1 1,0-1-1,0 0 1,0 1-1,0-1 1,1 0-1,-1 0 1,0 1-1,0-1 1,0 0-1,0 1 1,0-1-1,0 0 1,0 0-1,0 1 1,0-1-1,0 0 1,0 1-1,0-1 1,0 0-1,0 1 1,0-1-1,0 0 1,-1 0-1,1 1 1,0-1-1,0 0 1,0 1-1,0-1 1,-1 0-1,1 0 1,0 0-1,0 1 1,0-1-1,-1 0 1,1 0-1,0 0 0,0 1 1,-1-1-1,1 0 1,-7 7-5,-1 0 0,1-1-1,-2 0 1,0 0 5,-182 115-52,-24 1 52,-209 100-47,308-162 66,3 5 0,3 5 0,-67 58-19,167-120 6,-1 0 5,0 0 1,1 2-1,1-1 1,-1 1-1,-5 9-11,14-19 4,0 1-1,1 0 1,-1 0 0,0-1-1,1 1 1,-1 0 0,1 0 0,-1 0-1,1-1 1,-1 1 0,1 0-1,0 0 1,-1 0 0,1 0-1,0 0 1,0 0 0,0 0-1,0 0 1,-1 0 0,1 0-1,1 0 1,-1 0 0,0 0-1,0 0 1,0 0 0,0 0-1,1 0-3,0-1 12,1 1 0,-1 0 0,1-1 0,-1 0-1,1 1 1,0-1 0,-1 0 0,1 0 0,-1 0 0,1 0-1,0 0 1,-1 0 0,1 0 0,-1 0 0,1-1 0,0 1-1,-1 0 1,2-2-12,82-21 610,75-34-610,-54 19 92,28-9-39,356-114 24,-136 73-33,3 16 0,248-14-44,12 49 6,-317 24-2,172 4 16,-85 3-11,766-70-8,-923 57-1,970-22 22,-929 37-20,1500-21 6,5-22 40,-665 40-41,-528 10-6,533-8 15,-73 7-3,307-4 21,507-27-31,-529-14 52,-299 7-32,-723 27-20,1713-27 33,-415 92-26,-954-25-1,595-9 55,-824-25-52,865 6-2,43-2 0,-1083-9-1,252 2 12,263 47-21,30 40 72,-553-59 456,133-8-528,-280-12 378,-20-1-125,174 8 132,-168-3-349,-1 4 1,15 6-37,40 11 45,205 47 731,-285-64 1858,-15-8-1216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6:32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646 92 3417,'-10'-53'2180,"5"39"84,1 12-1575,1 1-101,-2-1 1745,5 5-398,4 8-176,-3-9-2003,1 3 316,0-1 0,0 1 1,0-1-1,1 0 1,-1 0-1,1 0 0,0 0 1,1-1-1,-1 1 1,3 2-73,6 6 133,23 24 518,8 5-651,-12-12 220,8 12-220,30 32 101,31 37 82,-91-98-587,-1 0-1,-1 0 1,0 1 0,0 0-1,1 5 405,-2-5-772</inkml:trace>
  <inkml:trace contextRef="#ctx0" brushRef="#br0" timeOffset="403.784">1015 0 3937,'-2'0'319,"1"1"0,-1-1 0,1 0 1,-1 1-1,1-1 0,-1 1 0,1-1 1,-1 1-1,1 0 0,0 0 0,-1-1 0,1 1 1,0 0-1,0 0 0,0 0 0,0 0 0,0 1 1,0-1-320,-18 25 1320,16-20-858,-28 43 957,-21 33-352,-47 75-375,46-71-519,48-78-161,-21 33 130,-2 10-142,28-51-19,0 0 1,0 0-1,0 0 0,0 0 1,0 1-1,0-1 0,0 0 1,0 0-1,0 0 0,0 0 1,0 0-1,0 0 0,0 0 1,0 0-1,0 0 0,1 0 1,-1 0-1,0 0 0,0 0 1,0 1-1,0-1 0,0 0 1,0 0-1,0 0 0,0 0 1,0 0-1,0 0 0,0 0 1,0 0-1,1 0 0,-1 0 1,0 0-1,0 0 0,0 0 1,0 0-1,0 0 0,0 0 1,0 0-1,0 0 0,0 0 1,0 0-1,1 0 0,-1 0 1,0 0-1,0 0 0,0 0 1,0 0-1,0 0 0,0-1 1,0 1-1,0 0 0,0 0 1,0 0-1,0 0 0,0 0 1,0 0-1,0 0 19,8-3-564,8-5-103</inkml:trace>
  <inkml:trace contextRef="#ctx0" brushRef="#br0" timeOffset="1252.2">1300 440 5361,'-67'-31'2617,"66"31"-2479,0-1 0,-1 0 1,1 1-1,0-1 0,0 0 0,0 0 1,0 0-1,0 0 0,0 0 1,0 0-1,0 0 0,1 0 1,-1 0-1,0-1-138,1-9 1328,0 8-920,0 0-205,1 0-1,-1 1 1,1-1-1,0 1 1,0-1-1,0 1 1,0-1-1,0 1 1,0 0-1,1 0 1,-1 0-1,1-1 1,0 1-1,-1 0 1,3-1-203,4-4 235,0 1 0,0-1 1,3 0-236,-6 3 139,2 0-62,-1 0 1,1 0 0,0 0 0,0 1 0,0 0 0,0 1 0,1 0-1,-1 0 1,1 0 0,0 1 0,3 0-78,-7 0 8,0 1 1,-1 1 0,1-1-1,-1 0 1,1 1-1,-1 0 1,1-1-1,-1 2 1,0-1 0,1 0-1,-1 1 1,0-1-1,0 1 1,0 0-1,0 0 1,0 0-1,0 0 1,-1 1 0,1-1-1,-1 1 1,1-1-1,-1 1 1,0 0-1,0 0 1,0 0 0,0 2-9,2 3 6,-1 1 1,0-1 0,0 1 0,-1 0 0,0 0-1,-1 0 1,0 0 0,0 0 0,-1 0 0,0 1-1,-1-1 1,1 0 0,-2 0 0,-1 6-7,-2 5 28,-1 0 1,-1 0 0,0 0 0,-2 0-1,-9 15-28,4-14 30,0-1-1,-1 0 0,-2-2 0,0 0 1,-11 9-30,10-8 32,16-17-25,1-1 0,-1 0 0,0 1 0,1-1 0,-1 0 0,0 0-1,0 0 1,0 0 0,1 0 0,-1 0 0,0 0 0,0-1 0,-2 1-7,3-1 7,-1 0-1,1 0 1,0 0 0,-1 0-1,1 0 1,-1 0-1,1-1 1,0 1 0,-1 0-1,1-1 1,0 1 0,0-1-1,-1 0 1,1 1 0,0-1-1,0 0 1,0 0-1,0 0 1,0 0 0,0 0-1,0 0-6,-2-1 11,0-1 1,1 0-1,0 0 0,-1 0 0,1-1 0,1 1 0,-1 0 0,0-1 0,1 1 0,-1-1 0,1 0 1,0 1-1,1-1 0,-1 0 0,0-2-11,1 3 1,0 0-1,0 0 1,1 1 0,-1-1 0,1 0 0,-1 1-1,1-1 1,0 0 0,0 1 0,0-1 0,0 1-1,0-1 1,1 1 0,-1 0 0,1 0 0,-1-1-1,1 1 1,0 0 0,0 0 0,0 1 0,0-1-1,1 0 0,-1 0-2,0 1-1,-1 0 0,1 1 0,0-1 0,0 0 0,0 1 0,0-1 0,0 0 1,0 1-1,0 0 0,0 0 0,0 0 0,0 0 0,0 0 0,0 0 1,0 0-1,-1 0 0,1 1 0,0-1 0,0 1 0,1 0 3,6 2-6,-1 1 0,-1 0 0,1 0 0,3 3 6,2 1-2,35 21-24,-11-6 51,2-2 0,7 3-25,-32-19-11,0 1-1,0-2 1,0 0 0,0 0 0,1-1 0,-1-1 0,1-1-1,8 0 12,21-3-106,0-8 62</inkml:trace>
  <inkml:trace contextRef="#ctx0" brushRef="#br0" timeOffset="2342.591">659 1104 1960,'26'-40'1603,"-19"33"1341,-7 7-2746,0 1-1,0-1 1,-1 0 0,1 0-1,0 1 1,0-1-1,0 0 1,-1 0-1,1 1 1,0-1 0,0 0-1,-1 0 1,1 0-1,0 1 1,-1-1 0,1 0-1,0 0 1,-1 0-1,1 0 1,0 0 0,-1 0-1,1 0 1,0 0-198,-1 1 91,0-1 0,1 1 0,-1 0 0,0-1 0,1 1 0,-1-1 0,1 1 0,-1 0 0,1 0 0,-1-1 0,1 1 0,-1 0 0,1 0 1,0 0-92,-2 2 212,-6 10 238,1-2-202,1-1 0,-1 0-1,-1-1 1,0 0-1,0 0 1,-3 2-248,-36 30 1144,33-30-876,1 1 0,0 0 0,1 1-1,-11 14-267,-35 61 587,34-47-194,-3-2 1,-24 26-394,27-38 187,-8 10 582,-21 30-769,24-28 153,16-24-120,1 1 0,1 1 0,1 0 0,0 1-33,2-1 14,0-1-1,-1 0 0,0-1 0,-1 0 0,-1 0 0,-1-1 1,0 0-1,-8 6-13,10-11 9,9-7 3,-1 0 0,0 0 0,0-1 0,0 1 0,0-1 0,0 1 0,-1-1 0,1 0 0,0 1 0,-3-1-12,5-1-3,0 0-1,0 0 1,0 0-1,0 0 1,0 0-1,0 0 1,0 0-1,0 0 1,-1 0 0,1 0-1,0 0 1,0 0-1,0 0 1,0 0-1,0 0 1,0 0-1,0 0 1,0 0-1,0 0 1,0 0-1,-1 0 1,1 0-1,0 0 1,0 0 0,0 0-1,0 0 1,0 0-1,0 0 1,0 0-1,0-1 1,0 1-1,0 0 1,0 0-1,0 0 1,0 0-1,0 0 1,0 0 0,0 0-1,0 0 1,0 0-1,0 0 1,0-1-1,0 1 1,0 0-1,0 0 1,0 0-1,0 0 1,0 0 3,1-9-709,6-11-1508,-7 19 2119,11-29-1249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7:54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1126 4137,'0'0'568,"-1"-1"1,0 0-1,1 1 0,-1-1 1,1 0-1,-1 0 0,1 1 1,-1-1-1,1 0 1,0 0-1,-1 0 0,1 0 1,0 1-1,0-1 0,0-1-568,0 0 425,0 0-1,0 0 1,0 0-1,1-1 1,-1 1-1,1 0 1,0 0-1,0 0 1,0 0-425,2-7 549,-2 5-479,0 1 0,1 0 0,-1-1 0,1 1 0,0 0 0,0 0 0,0 0-1,0 0 1,0 0 0,1 1 0,-1-1 0,2 0-70,7-8 176,110-124 1433,-26 29-1294,-82 90-282,-1-2 0,0 0 0,2-7-33,-2 5 27,1-1-1,4-3-26,11-11 20,-4 6-1,-1-1-1,2-7-18,-15 21 9,51-78 20,-49 77-26,1 1 0,1 1 0,0 0 0,8-6-3,7-3 17,-1-1 1,-2-2 0,0-1-1,16-24-17,-31 38 23,1 0 0,0 1 0,7-4-23,5-8 26,-18 19-19,-1-1 1,1 0-1,1-4-7,-5 7 1,0 0 0,1 0 0,-1 0 0,1 1 0,0-1 0,0 1 0,0 0 0,1 0 0,-1 0 0,1 0 0,0 1 0,0-1 0,2 0-1,-6 3 0,1 0 0,-1 0 1,0 0-1,0-1 1,0 1-1,1 0 0,-1 0 1,0 0-1,0 0 0,0 0 1,1 0-1,-1 0 1,0-1-1,0 1 0,0 0 1,0 0-1,0 0 0,1 0 1,-1-1-1,0 1 1,0 0-1,0 0 0,0 0 1,0-1-1,0 1 0,0 0 1,0 0-1,0 0 1,0-1-1,0 1 0,0 0 1,0 0-1,0 0 0,0-1 1,0 1-1,0 0 1,0 0-1,0-1 0,0 1 1,0 0-1,0 0 0,0 0 1,0 0-1,-1 0 0,1 0 1,0 0-1,0-1 1,0 1-1,0 0 1,-1 0-1,1 0 0,0 0 1,0 0-1,0 0 1,-1 0-1,1 1 1,0-1-1,0 0 1,0 0-1,-1 0 0,1 0 1,0 0-1,0 0 1,0 0-1,0 0 1,0 0-1,-1 0 0,1 1 1,0-1-1,0 0 1,0 0-1,0 0 1,0 0-1,0 0 1,-1 1-1,1-1 0,0 0 1,0 0-1,0 0 1,0 0-1,0 1 1,0-1-1,0 0 1,0 0-1,0 0 0,0 1 1,0-1-1,0 0 1,0 0-1,0 0 1,0 0-1,0 1 0,-2 4 1,0 1-1,0-1 1,-1 0 0,0 0-1,0 0 1,0 0 0,0 0-1,-1-1 1,0 1 0,0-1-1,-9 11 2,-55 75 15,-67 81-18,84-111 17,-38 60-16,75-99 4,-1 0-1,0-1 1,-2-1-1,0 0 1,-9 5-4,-44 41 18,57-52-14,-38 40 11,26-26-12,-9 6-3,25-24 0,0 0 1,1 0 0,-1 0-1,2 1 1,0 1 0,0-1-1,1 1 1,0 0 0,1 0-1,-2 5 0,-1 6 2,3-8 0,0 0 1,-2-1 0,-1 3-3,3-11-199,5-5 239,0 0 0,0 0 0,0 0 0,0 0 0,0 0 0,0 0 0,0 1 0,0-1 0,0 0 0,0 0 0,0 0 0,0 0 0,0 0 0,0 0 0,-1 0 0,1 0 0,0 0 0,0 0 0,0 0 0,0 0 0,0 0 0,0 0 0,0 0 0,0 0 0,0 0 0,0 0 0,-1 0 0,1 0 0,0 1 0,0-1 0,0 0 0,0-1 0,0 1 0,0 0 0,0 0 0,0 0 0,-1 0 0,1 0 0,0 0 0,0 0 0,0 0 0,0 0 0,0 0-1,0 0 1,0 0 0,0 0 0,0 0 0,0 0 0,0 0 0,-1 0 0,1 0 0,0 0 0,0-1 0,0 1 0,0 0 0,0 0 0,0 0 0,0 0 0,0 0 0,0 0-40,0-1 1007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8:01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51 4529,'-31'-18'962,"-23"-14"2714,53 35 4271,5 6-6688,2-2-1124,0-1-1,0 0 0,1 0 0,2 1-134,6 5 130,1 3 107,-1 0 0,0 0-1,-1 2 1,3 5-237,63 79 550,-11-13-153,-51-66-38,14 13-359,-7-9 182,-17-18-145,0-1 0,1 0 0,0 0 0,0-1 0,0 0-1,1-1 1,2 1-37,0 0 35,0 1 1,0 1-1,-1-1 0,7 7-35,0 2 78,9 9 147,1-1 0,23 14-225,-37-30 13,-1 1-1,-1 1 1,1 0-1,-2 0 1,1 1-1,-2 1 1,1 0-1,-2 1 1,1-1-1,-2 2 0,2 2-12,-2 0 27,0-1 0,10 13-27,-14-23 7,1 1 0,0-1 1,0 0-1,0 0 0,0 0 1,1-1-1,0 0 0,3 1-7,10 5 29,0 0-1,7 0-28,-7-2 28,-1 0-1,8 6-27,-20-11 7,1 1 1,-1 1-1,-1-1 0,1 1 0,-1 0 0,0 0 1,0 1-1,3 4-7,1 3 14,-6-8-7,1 1-1,0-1 0,0 0 1,0 0-1,1 0 1,-1-1-1,1 0 0,0 0 1,4 3-7,20 5 10,-3-2 19,-21-6-25,0-1 0,0 1 0,0-1 0,-1 1 0,0 1 0,1-1 1,-1 1-1,2 3-4,-3-3 4,1-1 0,-1 1 0,1-1 0,1 0 0,-1 0 1,0-1-1,1 1 0,0-1 0,0 0 0,1 0-4,3 1 9,20 10 18,-28-13-26,1 0 0,-1 0 0,1 1 1,-1-1-1,1 0 0,-1 1 0,0-1 0,0 1 1,0-1-1,1 1 0,-2-1 0,1 1 0,0 0 0,0 0 1,0 0-2,0 2 2,1 1 1,0-1-1,0 1 1,0-1-1,0 0 1,1 0-1,-1 0 1,1 0-1,1 0 1,-1-1-1,0 1 1,1-1-1,-1 0 1,1 0 0,0 0-1,0 0 1,0-1-1,1 0 1,0 1-3,-2-2-17,0 0 0,-1 0 0,1 0 0,-1 0 0,1 1 0,-1-1 0,0 1 0,0 0 1,2 1 16,-3-3 104,-1 1 1,1 0-1,0 0 1,-1 0 0,1 0-1,0 0 1,-1 0-1,1 0 1,-1 0 0,0 0-1,1 0 1,-1 0-1,0 0 1,0 0 0,1 0-1,-1 0 1,0 0 0,0 1-1,0-1 1,-1 0-1,1 0 1,0 0 0,0 0-1,0 0 1,-1 1-105,-2 3 955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3:57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276 38 2753,'-10'-11'614,"8"8"-242,-1 0-1,1 0 1,-1 0-1,0 0 1,0 1-1,0 0 1,-2-2-372,3 4 227,1-1 0,-1 0-1,0 1 1,1-1 0,-1 1 0,0 0 0,0-1-1,1 1 1,-1 0 0,0 0 0,0 0 0,0 0-1,1 1 1,-1-1 0,0 0 0,0 1 0,1-1-1,-1 1 1,0 0-227,-6 2 552,1 0-1,-1 0 1,-3 4-552,0 0 299,-1 1 0,1 0 0,0 1 0,1 0 0,-2 2-299,-9 13 349,-14 17-349,29-32 35,-1 0 1,1 0-1,0 0 0,1 1 0,0 0 0,0 4-35,2-8 23,2 0-1,-1 0 1,1 0-1,0 1 0,0-1 1,1 1-1,0-1 1,0 0-1,0 1 0,1-1 1,1 5-23,-1-3 21,1 0 0,1 0 0,0 0 0,0 0 0,0-1 0,1 1 0,0-1 0,1 0 0,-1 0 0,1-1 0,1 1 0,-1-1 0,3 1-21,-3-2 11,0-1 1,0 0 0,0 0-1,1-1 1,0 1 0,0-1 0,0-1-1,0 1 1,0-1 0,0 0-1,1 0 1,-1-1 0,1 0 0,-1 0-1,1 0 1,0-1 0,-1 0-12,5-1 25,0 0 0,0-1 1,0 0-1,-1 0 0,1-1 1,-1-1-1,0 0 0,0 0 1,0-1-1,-1 0 0,1-1 1,-1 0-1,-1 0 0,4-4-25,0 0 101,-2 0 0,1-1 0,-1-1 0,-1 0 0,0 0 0,-1 0 0,0-1 0,-1 0 0,0-1 0,0-3-101,-5 12 52,0 0 1,-1 0-1,1 0 0,-1 0 1,0-1-1,0 1 0,-1 0 1,1-1-1,-1 1 0,0 0 0,-1-1 1,0 1-1,1 0 0,-2-1 1,1 1-1,0 0 0,-1 0 1,0 0-1,0 0 0,-1 0 1,0 1-1,1-1 0,-1 1 0,-1-1 1,1 1-1,-1 0 0,-2-3-52,-2 1 49,0 0-1,-1 0 0,1 0 0,-1 1 0,0 0 0,-1 1 0,1 0 1,-1 0-1,-4 0-48,-9-2 136,-1 1 1,1 1-1,-10 0-136,18 3 79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0.2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239 125 3577,'23'-38'1880,"-23"37"-1685,1 1 0,-1-1-1,0 1 1,1-1 0,-1 0-1,0 1 1,0-1 0,1 0-1,-1 1 1,0-1 0,0 0 0,0 0-1,0 1 1,0-1 0,0 0-1,0 0-194,0 1 89,0 0 1,-1-1-1,1 1 0,0 0 0,0 0 0,0 0 0,0-1 0,-1 1 0,1 0 0,0 0 0,0 0 0,0 0 0,-1-1 0,1 1 0,0 0 0,0 0 0,-1 0 0,1 0 0,0 0 0,0 0 0,-1 0 0,1 0 0,0 0 0,0 0 1,-1 0-1,1 0-89,-16 3 1480,7 2-1404,0 0 1,0 0-1,1 1 0,-5 4-76,-22 16 168,1-5 20,12-8 15,-19 16-203,35-24 42,0 0-1,1 0 1,0 0 0,0 1-1,0-1 1,1 1 0,0 0 0,-4 7-42,11-20 540,-3 5-500,1 0 1,-1 1-1,1 0 1,0-1-1,-1 1 0,1-1 1,0 1-1,0 0 0,0-1 1,0 1-41,13-13 53,0 0 0,6-3-53,2-2 26,43-37 58,-2 2 44,-60 49-89,1 1-1,0 0 1,-1-1 0,1-2-39,-1 3 87,0-1 0,0 1 0,0 1 0,0-1 1,2-1-88,-5 5 8,0 0 1,0 0 0,0-1-1,0 1 1,1 0 0,-1 0 0,0-1-1,0 1 1,0 0 0,1 0 0,-1-1-1,0 1 1,1 0 0,-1 0-1,0 0 1,0 0 0,1 0 0,-1-1-1,0 1 1,1 0 0,-1 0-1,0 0 1,1 0 0,-1 0 0,0 0-1,1 0 1,-1 0 0,0 0-1,1 0 1,-1 0 0,0 0 0,1 0-1,-1 1 1,0-1 0,0 0-1,1 0 1,-1 0 0,0 0 0,1 0-1,-1 1 1,0-1 0,0 0-1,1 0 1,-1 1 0,0-1 0,0 0-1,0 0-8,1 1 10,-1-1 0,0 0-1,0 0 1,0 0 0,0 1-1,0-1 1,0 0-1,0 0 1,0 1 0,1-1-1,-1 0 1,0 0 0,0 1-1,0-1 1,0 0 0,0 0-1,0 0 1,0 1 0,-1-1-1,1 0 1,0 0 0,0 1-1,0-1 1,0 0-1,0 0 1,0 0 0,0 1-1,0-1 1,-1 0 0,1 0-1,0 0 1,0 1 0,0-1-1,0 0 1,-1 0 0,1 0-1,0 0 1,0 0 0,0 1-1,-1-1 1,1 0-1,0 0-9,-2 4 75,-28 115 91,23-99-153,2 0 1,0 1 0,1 0-1,1 0 1,1 0 0,1 0 0,1 12-14,5 14 22,-2-25 18,0 22-40,-2-27 19,-1-14-4,1 1 0,-1 0 0,0 0 0,0-1 1,-1 1-1,1 2-15,-1-5 7,1 0 0,0 0 0,-1 0 0,1 1 0,-1-1 0,0 0 0,1 0 0,-1 0 0,0 0-1,0 0 1,1 0 0,-1 0 0,0 0 0,0 0 0,0-1 0,0 1 0,0 0 0,0-1 0,0 1 0,-1 0 0,1-1-7,-17 7 47,0-2 1,0 0-1,0-1 0,0-1-47,-7 2 19,15-3-15,-33 8 3,39-9-8,0 0-1,0 1 0,1-1 0,-1 1 0,1 0 0,0 0 1,-1 0-1,1 1 0,-2 1 2,5-4 4,0 0 1,0 0-1,0 0 1,0 0-1,0 0 1,0 0-1,-1 0 0,1 0 1,0 0-1,0 0 1,0 0-1,0 0 1,0 1-1,0-1 0,0 0 1,0 0-1,0 0 1,0 0-1,0 0 0,-1 0 1,1 1-1,0-1 1,0 0-1,0 0 1,0 0-1,0 0 0,0 0 1,0 0-1,0 1 1,0-1-1,0 0 1,0 0-1,0 0 0,0 0 1,0 0-1,1 0 1,-1 1-1,0-1 1,0 0-1,0 0 0,0 0 1,0 0-1,0 0 1,0 0-1,0 0 0,0 0 1,0 1-1,0-1 1,1 0-1,-1 0 1,0 0-1,0 0 0,0 0 1,0 0-1,0 0 1,0 0-1,0 0 1,1 0-1,-1 0 0,0 0 1,0 0-1,0 0 1,0 0-1,0 0 1,0 0-1,1 0 0,-1 0 1,0 0-5,14 0 826,-11 0-714,49-2 513,22-6-625,-49 5 76,12-2-12,-13 1 35,1 1 0,0 1 0,-1 2 0,1 0 0,0 1-99,18 8 156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4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74 643 1480,'-61'21'1177,"49"-15"1710,12-6-2850,0 0 0,0 0 0,0 0-1,0 0 1,0 0 0,0 0-1,0 0 1,0 0 0,0 0 0,0 0-1,0 0 1,0 0 0,0 0-1,0 0 1,0 0 0,0 0 0,0 0-1,1 0 1,-1 0 0,0 0-1,0 0 1,0 0 0,0 0 0,0-1-1,0 1 1,0 0 0,0 0 0,0 0-1,0 0 1,0 0 0,0 0-1,0 0 1,0 0 0,0 0 0,0 0-1,0 0 1,0 0 0,0 0-1,0 0 1,0 0 0,0 0 0,0 0-1,0 0 1,0 0 0,0 0-1,0-1 1,0 1 0,0 0 0,0 0-1,0 0 1,0 0 0,0 0-1,0 0 1,0 0 0,0 0 0,0 0-1,0 0 1,0 0 0,0 0 0,0 0-1,0 0 1,0 0 0,0 0-37,0 0 211,0-1-143,-1 1 1,1 0 0,0 0-1,0 0 1,0 0 0,0 0-1,0-1 1,0 1-1,0 0 1,0 0 0,-1 0-1,1 0 1,0 0 0,0-1-1,0 1 1,0 0 0,0 0-1,0 0 1,0-1-1,0 1 1,0 0 0,0 0-1,0 0 1,0 0 0,0-1-1,0 1 1,0 0 0,0 0-1,1 0 1,-1 0-1,0-1 1,0 1 0,0 0-1,0 0 1,0 0 0,0 0-1,0 0 1,0-1 0,1 1-1,-1 0 1,0 0-1,0 0 1,0 0 0,0 0-1,0 0 1,1 0 0,-1 0-1,0 0 1,0 0 0,0-1-1,0 1 1,1 0-1,-1 0-67,11-7 116,0 0 1,-1-1 0,0 0 0,2-3-118,3-3 133,16-10-133,-10 8 48,0-1 1,-2-1 0,6-7-49,51-62 47,-45 50 138,1 1-1,35-29-184,-58 60 116,-9 5-112,1 0 1,-1 0-1,0 0 1,0 0-1,0 0 1,0 0-1,1 0 1,-1 0 0,0 0-1,0 0 1,0 0-1,0 0 1,0 0-1,1 0 1,-1 0-1,0 0 1,0 0-1,0 0 1,0 0-1,0 0 1,1 0-1,-1 0 1,0 0-1,0 1 1,0-1-1,0 0 1,0 0-1,0 0 1,1 0-1,-1 0 1,0 0-1,0 1 1,0-1-5,0 1 14,0 0-1,0 0 1,0 0 0,0 0 0,0 0 0,-1-1 0,1 1 0,0 0 0,0 0 0,-1 0-1,1 0 1,0 0 0,-1 0 0,1 0 0,-1-1 0,0 1 0,1 0 0,-1 0 0,0-1-14,-6 9 85,-1-1 1,-1 0-1,0 0 1,-3 1-86,-9 8 114,-29 31 78,3 1 0,-3 8-192,-50 52 129,98-107-124,1 0 0,-1-1 0,0 1 0,0-1 0,0 0 0,0 1 0,0-1 0,0 0 0,-1 0-5,3-1 5,0 0 0,-1 0 0,1 0 0,0 0 0,0 0 0,-1 0 0,1 0 0,0 0-1,0 0 1,0 0 0,-1 0 0,1 0 0,0 0 0,0 0 0,-1 0 0,1 0 0,0-1 0,0 1-1,0 0 1,-1 0 0,1 0 0,0 0 0,0 0 0,0-1 0,0 1 0,-1 0 0,1 0 0,0 0-1,0-1 1,0 1 0,0 0 0,0 0 0,0 0 0,0-1 0,-1 1 0,1 0 0,0 0 0,0-1-5,-1-8 139,2 6-112,-1 0 0,1 0 1,0 0-1,0 0 0,0 0 1,1 0-1,-1 0 0,1 1 1,0-1-1,-1 0 0,2 1-27,24-30 72,-19 24-56,16-17 11,70-79 26,-46 50-35,-15 17 28,11-18-46,-41 51 7,0 0 0,0 0 0,-1-1 0,0 1 0,1-3-7,-3 7 1,0 0 0,0 0 0,0 0 0,0 0 0,0 0 0,1 0 1,-1 0-1,0-1 0,0 1 0,0 0 0,0 0 0,0 0 0,0 0 0,0 0 1,0-1-1,0 1 0,0 0 0,0 0 0,0 0 0,0 0 0,0 0 0,0-1 1,0 1-1,0 0 0,0 0 0,0 0 0,0 0 0,0 0 0,0-1 0,0 1 1,-1 0-1,1 0 0,0 0 0,0 0 0,0 0 0,0 0 0,0-1 1,0 1-1,0 0 0,0 0 0,-1 0 0,1 0 0,0 0 0,0 0 0,0 0 1,0 0-1,0 0 0,0 0 0,-1 0 0,1 0 0,0 0 0,0 0 0,0 0 1,0 0-1,0 0 0,-1 0 0,1 0 0,0 0 0,0 0 0,0 0 1,0 0-1,0 0 0,-1 0 0,1 0 0,0 0 0,0 0 0,0 0 0,0 0-1,-12 6 49,-3 8-15,0 0-1,1 1 1,-8 10-34,-4 4 26,-25 24 4,14-15-2,-13 18-28,22-23 32,-19 17-32,45-48 1,-1 1 1,1-1-1,0 1 0,1-1 0,-1 1 0,0 0 0,1 0 0,-1 0 1,1 0-1,0 0 0,0 0 0,0 0 0,0 0 0,1 2-1,0-5 0,0 0 0,-1 0 0,1 0 0,0 1 0,0-1 0,0 0 0,0 0 0,0 0-1,0 0 1,0 1 0,0-1 0,0 0 0,0 0 0,0 0 0,0 1 0,0-1 0,0 0 0,0 0-1,0 0 1,0 0 0,0 0 0,1 1 0,-1-1 0,0 0 0,0 0 0,0 0 0,0 0 0,0 1-1,0-1 1,0 0 0,0 0 0,1 0 0,-1 0 0,5-2-7,8-9 1,45-51 16,-18 19 3,13-20 10,-31 35-7,1 2 1,26-23-17,-4 12 2,16-14 12,-60 50-14,0-1 0,1 0 0,0 1 0,-1-1 1,1 1-1,0-1 0,0 1 0,0 0 0,0-1 0,0 1 0,0 0 0,1 1 0,-1-1 0,0 0 0,1 0 0,-24 14 40,8-3-29,-1 0 1,2 2-1,0-1 0,0 2 0,-1 2-11,-13 13 15,-24 27 34,-41 58-49,86-106 3,3-4-3,-1 0 1,1 0-1,-1 1 1,1-1-1,0 1 0,0 0 1,1-1-1,-1 1 1,1 0-1,-1 2 0,2-6 0,0 0 0,0 0 0,0 0 0,0 0 0,0 0 0,0 0-1,0 0 1,0 0 0,0 0 0,0 0 0,0 0 0,0 0 0,0 0 0,0 1 0,0-1 0,0 0 0,0 0-1,0 0 1,0 0 0,0 0 0,0 0 0,0 0 0,0 0 0,0 0 0,0 0 0,0 0 0,0 0 0,0 0-1,0 0 1,0 1 0,1-1 0,-1 0 0,0 0 0,0 0 0,0 0 0,0 0 0,0 0 0,0 0-1,0 0 1,0 0 0,0 0 0,0 0 0,0 0 0,0 0 0,0 0 0,0 0 0,1 0 0,-1 0 0,0 0-1,0 0 1,0 0 0,0 0 0,0 0 0,0 0 0,0 0 0,0 0 0,0 0 0,0 0 0,0 0 0,0 0-1,0 0 1,0 0 0,1 0 0,-1 0 0,0 0 0,0-1 0,0 1 0,0 0 0,7-5-1,8-10 3,11-18 16,17-29-18,15-18 19,16-10 2,48-61 17,-68 86-5,-26 34-4,-23 23-18,-5 7-8,1-1-1,-1 1 1,1 0-1,0 0 1,0 0 0,-1 0-1,1 0 1,0 1-1,0-1 1,0 0-1,0 0 1,0 0-3,-13 23-96,7-15-50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15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14 132 4729,'8'-50'2449,"-8"50"-2391,0 0 1,0 0 0,0-1 0,0 1 0,0 0 0,0 0 0,0-1 0,0 1 0,0 0 0,0-1 0,0 1 0,0 0-1,0 0 1,0-1 0,0 1 0,0 0 0,0 0 0,0-1 0,0 1 0,0 0 0,0 0 0,0-1 0,0 1 0,0 0-1,-1 0 1,1-1 0,0 1 0,0 0 0,0 0 0,0 0 0,-1-1 0,1 1 0,0 0 0,0 0 0,-1 0 0,1 0-1,0 0 1,0-1 0,0 1 0,-1 0 0,1 0 0,0 0 0,0 0 0,-1 0 0,1 0 0,0 0 0,-1 0 0,1 0-1,0 0 1,0 0 0,-1 0 0,1 0-59,-12 7 2392,10-6 364,7 7-2550,0 0 0,1 0 0,0-1 1,0 0-1,1 0 0,0-1 0,6 5-206,1 1 148,79 79 488,39 34-352,-114-111-268,1-1 1,0-1-1,0-1 1,1 0 0,6 1-17,-24-11-197,-1-1 0,1 1 1,0 0-1,-1 0 1,0 0-1,1 0 0,-1 0 1,0 1-1,1-1 1,-1 1 196,2 4-782</inkml:trace>
  <inkml:trace contextRef="#ctx0" brushRef="#br0" timeOffset="389.078">398 8 4841,'0'-1'267,"0"1"0,0-1 0,-1 1 0,1-1 0,-1 1 0,1-1 1,0 1-1,-1 0 0,1-1 0,-1 1 0,1 0 0,-1-1 0,1 1 0,-1 0 0,1-1 0,-1 1 0,0 0 0,1 0 0,-1 0 0,1 0 0,-1 0 1,1 0-1,-1-1 0,0 1 0,1 0 0,-1 1 0,1-1 0,-1 0 0,0 0 0,1 0-267,-3 1 178,0 1 0,0-1 1,1 1-1,-1 0 0,1 0 0,-1 0 0,-1 1-178,-12 13 270,1 1 0,0 0-1,1 1 1,1 1 0,-9 16-270,9-12 154,-13 23 297,-28 37-451,41-64 27,-20 24 59,3 1 0,-24 48-86,52-90 16,0 2 9,0 0 1,0 1 0,0-1 0,1 0 0,-1 1-1,1-1 1,0 1 0,0 0 0,0 1-26,1-2 2159,-1-3-1063</inkml:trace>
  <inkml:trace contextRef="#ctx0" brushRef="#br0" timeOffset="1101.601">743 347 5521,'-5'-16'4908,"4"10"-2414,2 9-829,-4 0 188,-1 10-1559,0 1 1,1-1-1,1 1 0,-1 11-294,2-7 204,1 1-1,1-1 0,0 4-203,1 9 143,3 54 118,-4-63-221,-1 11 4,-3-17-21,-1 23 63,4-39-83,0 0-1,0 0 1,0 0-1,0-1 0,0 1 1,1 0-1,-1 0 1,0 0-1,0 0 0,0 0 1,0 0-1,0 0 1,0 0-1,0 0 0,0 0 1,0 0-1,0 0 1,0 0-1,1 0 0,-1 0 1,0 0-1,0 0 1,0 0-1,0 0 0,0 0 1,0 0-1,0 0 1,0 0-1,0 0 0,1 0 1,-1 0-1,0 0 1,0 0-1,0 0 0,0 0 1,0 0-1,0 0 1,0 0-1,0 0 0,0 0 1,0 1-1,0-1 1,0 0-1,1 0 0,-1 0 1,0 0-1,0 0 1,0 0-1,0 0 0,0 0 1,0 0-1,0 0-2,4-9 89,-2-9 7,-1 1 0,-1-1 1,-1 0-97,0-13 67,-2-96 52,4 89-109,-1 9 5,2-11-15,-2 37 5,1 0 4,-1 1-1,1-1 1,-1 0-1,0 1 1,0-1 0,0 0-1,-1 1 1,1-1-1,-1 0 1,1 1-1,-1-1 1,0 1 0,0-1-1,0 0-8,1 3-16,-1 0 0,1 0-1,-1 0 1,1-1 0,-1 1-1,1 0 1,-1 0 0,1 0-1,-1 0 1,1 0 0,0 0 0,-1 0-1,1 0 1,-1 0 0,1 0-1,-1 0 1,1 0 0,-1 1-1,1-1 1,-1 0 0,1 0-1,0 0 1,-1 1 0,1-1-1,-1 0 1,1 0 0,0 1 0,-1-1-1,1 0 1,0 1 0,-1-1-1,1 0 1,0 1 0,0-1-1,-1 1 17,-7 19-185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1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833 93 3937,'47'-74'2344,"-38"56"1321,-13 21-80,4-3-3542,-9 13 891,-2 7-548,-2-2-159,1-2 34,1 1 0,0 0 1,-1 6-262,-17 31 525,-2-1 1,-2-2-1,-3-1 1,-40 43-526,22-30 405,3 1 0,-27 50-405,25-29 160,-2 7 164,-55 67-324,31-69 146,-3 5 87,44-46-42,37-47-197,2-3 181,4-3 561,8-12 1234,3-13-767</inkml:trace>
  <inkml:trace contextRef="#ctx0" brushRef="#br0" timeOffset="755.224">1512 39 4857,'-1'0'1025,"-2"-6"2107,5 12 2944,3 4-5905,0 1 1,1-2-1,0 1 1,0 0 0,5 3-172,4 8 183,15 22 201,65 88 499,-71-101-524,2-1-1,0-2 0,8 5-358,81 61 880,7 6-405,39 56 260,-104-97-531,-8-14 27,3-1 1,11 5-232,36 29 189,-61-47-131,-7-6 80,14 16-138,-36-31 25,0 1 0,-1-1 0,0 2 0,0-1 0,-1 1 0,3 8-25,18 38 2716,-23-50-1632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13.4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522 229 3801,'95'-44'2274,"-94"44"-2082,0-1-1,0 1 1,0-1 0,-1 1 0,1-1 0,0 1 0,0-1 0,0 0 0,0 1 0,-1-1-1,1 0 1,0 0 0,-1 1 0,1-1 0,-1 0 0,1 0-192,-1 1 128,0-1 1,0 1-1,0 0 0,0-1 0,0 1 1,0 0-1,0-1 0,0 1 1,0 0-1,0-1 0,0 1 1,0 0-1,0-1 0,-1 1 1,1 0-1,0-1 0,0 1 0,0 0 1,0 0-1,-1-1 0,1 1 1,0 0-1,0 0 0,-1-1 1,1 1-1,0 0 0,0 0 0,-1 0-128,-19-8 4008,-2 6-3729,0 0 1,-1 2-1,1 0 1,-1 2 0,1 1-1,0 0 1,0 2-1,0 0 1,0 1-1,-10 6-279,8-2 62,1 0-1,0 2 1,0 0 0,1 2-1,1 1 1,1 0-1,0 1 1,1 1-1,1 1 1,0 1 0,1 1-1,2 0 1,0 1-1,1 0 1,1 1-1,1 1 1,-8 19-62,18-36 4,-1 0-1,1 0 1,0 0-1,1 0 1,-1 0-1,1 0 1,1 0-1,-1 1 1,1-1 0,0 0-1,0 0 1,1 1-1,0 3-3,0-7 1,0 0 0,0-1-1,0 1 1,0 0 0,1 0-1,-1-1 1,1 1 0,0-1 0,-1 1-1,1-1 1,0 0 0,0 0-1,1 0 1,-1 0 0,0 0 0,1 0-1,-1-1 1,1 1 0,-1-1-1,1 0 1,0 0 0,0 1-1,0-2 1,-1 1 0,1 0 0,0-1-1,0 1 1,0-1 0,0 0-1,14 1 5,-1-1 0,0-1 1,0-1-1,2 0-5,29-3 7,-16 3-85,1 1 1,-1 2 0,0 1 0,1 1-1,-1 2 1,0 1 0,15 6 77,-35-8-36,0 1 0,1-1 0,-1 2-1,-1 0 1,1 0 0,-1 1 0,0 0 0,-1 1 0,5 4 36,-8-5-3,1 0 1,-1 1-1,-1 0 1,0 0-1,0 0 1,0 0-1,-1 1 1,0 0-1,-1 0 0,0 0 1,0 0-1,-1 1 1,0 0 2,-1-1 12,0 0 0,-1 0 1,0 1-1,0-1 0,-1 0 0,0 1 1,-1-1-1,0 0 0,0 0 0,-1 0 0,0 0 1,-1-1-1,0 1 0,0-1 0,-1 0 1,0 0-1,0-1 0,-4 4-12,-6 7 80,0-2 0,-1 0 0,0 0 0,-2-2 0,1 0 0,-2-1 0,-1-1-80,10-5 28,-1-1 0,0 0 0,-1-1-1,1-1 1,-1 0 0,0 0 0,-9 1-28,16-4-92,-1 0 0,0 0 0,-1-1 0,1 0 0,0 0 0,0-1 0,0 1 0,0-1 0,0 0 0,0-1 1,1 0-1,-1 0 0,0 0 0,1 0 0,-1-1 0,-1-1 92,-15-13-475</inkml:trace>
  <inkml:trace contextRef="#ctx0" brushRef="#br0" timeOffset="819.05">1206 818 5193,'34'-43'2651,"-33"43"-2554,-1-1-1,1 1 1,-1-1-1,0 0 0,1 1 1,-1-1-1,0 0 1,1 1-1,-1-1 0,0 0 1,0 0-1,0 1 1,0-1-1,0 0 0,0 0 1,0 1-1,0-1 1,0 0-1,0 1 0,0-1 1,0 0-1,0 0 1,-1 1-1,1-1 0,0 0 1,-1 1-1,1-1 1,0 0-1,-1 1 0,1-1 1,-1 1-1,1-1 1,-1 1-1,1-1 0,-1 1 1,1-1-1,-1 0-96,-2-1 489,1-1-275,-1-1 0,0 1-1,0 0 1,0 0 0,0 0 0,-1 1 0,1-1 0,-1 1-1,1 0 1,-1 0 0,0 0 0,0 0 0,0 1 0,0 0 0,0 0-1,0 0 1,0 0 0,-1 0 0,1 1 0,0 0 0,0 0-1,-1 0 1,1 0 0,0 1 0,0-1 0,0 1 0,-1 0 0,1 1-1,-3 0-213,-9 5 218,1-1 0,-1 2 0,1 0 0,1 1 0,-1 0 0,-11 12-218,18-16 11,1 1 0,0 0-1,1 0 1,0 1 0,0 0-1,0 0 1,0 0-1,1 1 1,1 0 0,-1 0-1,1 0 1,1 0-1,-1 1 1,2-1 0,-1 1-1,1 0 1,0 0-1,1 0 1,0 0 0,0 0-1,1 0 1,1 7-11,-1 0 1,2 0 1,0 0-1,0 0 1,2 0-1,2 5-1,-5-17 1,0 0 0,0-1 0,1 1 0,-1-1 0,1 0 0,0 1 0,0-1 0,1 0 0,-1 0 0,0 0 1,1 0-1,0-1 0,0 1 0,0-1 0,0 0 0,0 0 0,0 0 0,0 0 0,1 0 0,-1-1 0,1 1 0,-1-1 0,1 0 0,0 0 0,0 0-1,4 0 5,-1-1 1,1 0-1,-1-1 0,1 1 0,-1-1 0,0 0 1,1-1-1,-1 0 0,0 0 0,0-1 1,0 0-1,0 0 0,0 0 0,-1-1 0,0 0-5,9-6 17,0-1-1,-1 0 0,-1 0 1,0-2-1,8-10-16,-14 17 9,-1-1 0,-1 0 0,1 0 0,-1-1 0,-1 0 0,1 0 0,-1 0 0,-1 0 0,0-1 0,0 1 0,0-1 0,-1 0 0,0 0 0,-1 0 0,0 0 0,-1 0 0,1 0 0,-2 0 0,1 0 0,-1 0 0,-1 0 0,0 0 0,-2-6-9,-17-33 48,23 56-53,0 1-1,1-1 1,0 0-1,1 0 1,-1 0 0,2-1-1,0 1 6,37 53 2,-29-43 2,20 27-876,2-3 0,1 0 1,37 30 871,-40-46-776</inkml:trace>
  <inkml:trace contextRef="#ctx0" brushRef="#br0" timeOffset="1148.293">1797 175 10298,'-4'-8'1140,"3"5"-637,-1-1 1,1 1 0,0-1 0,0 1-1,0-1 1,1 1 0,-1-1 0,1 1-1,0-4-503,0 6 32,0 1 0,0 0-1,0 0 1,0 0-1,0 0 1,0 0-1,-1-1 1,1 1-1,0 0 1,0 0 0,0 0-1,0 0 1,0 0-1,0-1 1,0 1-1,0 0 1,0 0-1,1 0 1,-1 0 0,0 0-1,0-1 1,0 1-1,0 0 1,0 0-1,0 0 1,0 0 0,0 0-1,0 0 1,0-1-1,0 1 1,1 0-1,-1 0 1,0 0-1,0 0 1,0 0 0,0 0-1,0 0 1,0 0-1,1 0 1,-1 0-1,0-1 1,0 1-1,0 0 1,0 0 0,0 0-1,1 0 1,-1 0-1,0 0-31,6 8 726,4 17-181,4 29-190,-1-1-1,-4 2 0,3 40-354,-8-54 80,20 182-398,-10 1-1,-10 21 319,-4-236-167,-1 9-1144,2 0 0,1 16 1311,4-13-831</inkml:trace>
  <inkml:trace contextRef="#ctx0" brushRef="#br0" timeOffset="1520.531">1636 905 7562,'-21'-10'3608,"18"7"-1191,6 1-361,9 0-439,0-6-257,15-3-536,9-4-160,14-1-320,15 1-112,-1 1-88,-4 1-112,-7 2-408,-4 6-344,1-2 392</inkml:trace>
  <inkml:trace contextRef="#ctx0" brushRef="#br0" timeOffset="1855.658">2288 693 7009,'59'-14'3433,"-61"36"-928,2 8-585,5 6-424,2 5-239,-2 0-489,4 5-224,1 7-256,-3-5-88,-9 4-64,0-6-88,-6-10-256,4 1-392,8-18-656,-4-7 752</inkml:trace>
  <inkml:trace contextRef="#ctx0" brushRef="#br0" timeOffset="1856.658">2419 275 8674,'-30'-31'4161,"1"4"-1657,10 9-1103,1 1-249,9 14-568,11 3-456,10 12 1032,20 7-880</inkml:trace>
  <inkml:trace contextRef="#ctx0" brushRef="#br0" timeOffset="2420.074">3018 708 4865,'6'-2'155,"1"-1"703,1 0 0,-1-1 0,0 0 0,4-4-858,-9 8 265,-1-1 0,0 0 0,1 0 0,-1 0 0,0 0 0,0 0 0,0-1 0,0 1 0,0 0 0,0 0 0,0-1 0,-1 1 0,1 0 0,0-1 0,-1 1 0,1-1 0,-1 1-1,1-1 1,-1 1 0,0-1 0,0 1 0,0-1 0,0 0 0,0 1 0,0-1 0,0 1 0,0-1 0,0 1-265,-1 0 140,0-1-1,0 1 0,0 0 1,-1 0-1,1 0 0,0 0 0,0 0 1,-1 1-1,1-1 0,0 0 1,-1 0-1,1 1 0,-1-1 0,1 1 1,0 0-1,-1-1 0,1 1 1,-1 0-1,0 0 0,1 0 0,-2 0-139,-1-1 255,-3 1-88,0-1-1,0 1 1,1 1 0,-1-1 0,0 1 0,0 0-1,1 1 1,-1-1 0,-4 3-167,-59 26 592,47-19-433,0 0-62,1 0 1,1 2-1,0 0 0,-3 4-97,14-9 14,0 0 1,1 1-1,0 0 0,1 0 1,0 1-1,0 0 0,1 0 0,0 1 1,0 3-15,6-14 1,1 1 0,-1 0 0,1 0 0,-1-1 0,1 1 0,0 0 0,0 0 0,-1 0 0,1-1 0,0 1 0,0 0 0,0 0 0,0 0 0,0 0 0,0-1 0,0 1 0,0 0 0,0 0 1,0 0-1,0 0 0,1-1 0,-1 1 0,0 0 0,1 0 0,-1 0 0,0-1 0,1 1 0,-1 0 0,1-1 0,-1 1 0,1 0 0,-1-1 0,1 1 0,0 0 0,-1-1 0,1 1 0,0-1 0,0 0 0,-1 1 0,1-1 0,0 1 1,0-1-1,-1 0 0,1 0 0,0 1 0,0-1 0,0 0-1,6 1 4,1 1-1,-1-1 1,0-1 0,0 0 0,4 0-4,-4 0 4,22 0 4,0-2 0,14-3-8,34-2-3,-70 7 4,28-2-63,0 3 0,33 3 62,-59-3-24,-1 0-1,1 1 1,-1 0-1,0 0 1,0 0-1,0 1 1,0 1-1,0-1 1,0 1-1,-1 1 1,0-1 0,0 1-1,0 1 1,5 4 24,-10-7-4,0-1 1,0 0 0,-1 0-1,1 1 1,-1-1 0,1 1 0,-1-1-1,0 1 1,0-1 0,0 1 0,0 0-1,-1 0 1,1-1 0,-1 1-1,1 0 1,-1 0 0,0 0 0,0 0 3,-1 1 1,0 0-1,0 1 1,0-1 0,0 0 0,-1 0 0,1 0 0,-1 0 0,0 0 0,0 0-1,-1 0 1,1 0-1,-10 10 14,0 0 0,0-1 0,-1-1 0,-1 1-1,-3 0-13,16-12 1,-32 26 58,-28 17-59,51-37-20,0-1-1,0-1 1,0 0-1,-1 0 1,0-1 0,0 0-1,0-1 1,-11 2 20,20-5-47,1 1 0,-1-1 0,1 0 0,-1 0 0,1 1 1,-1-1-1,1 0 0,-1-1 0,1 1 0,-1 0 0,1 0 1,-1-1-1,1 1 0,-1-1 0,1 1 0,-1-1 0,1 1 1,0-1-1,-1 0 0,1 0 0,0 0 0,0 0 0,0 0 0,-1 0 1,1 0 46,-1-15-430</inkml:trace>
  <inkml:trace contextRef="#ctx0" brushRef="#br0" timeOffset="2973.741">3346 1599 6449,'-1'1'260,"1"0"-1,0 0 0,0 0 1,0 0-1,0 0 1,0 0-1,0 0 0,0 0 1,0 0-1,1 0 0,-1 0 1,0 0-1,1 0 0,-1 0 1,0 0-1,1 0 1,-1 0-1,1 0 0,0 0 1,-1 0-1,1-1 0,0 1 1,-1 0-1,1-1 0,0 1 1,0 0-1,-1-1 1,1 1-1,0-1 0,0 1 1,0-1-1,0 1 0,1-1-259,1 0 325,-1 0 1,1 0-1,0 0 0,0-1 0,0 1 0,-1-1 0,1 0 0,0 0 0,-1 0 0,1 0 1,-1 0-1,1 0 0,0-1-325,3-2 168,0 0 0,-1 0 1,1-1-1,-1 0 0,0 0 1,0-1-1,0 1 0,-1-1 1,1 0-1,-1 0 0,-1-1 1,1 1-1,-1-1 0,-1 0 1,1 0-169,7-23 332,-1-1 1,5-28-333,-10 39 125,10-53 13,-3 0-1,-4-2 1,-3 1-1,-3-8-137,-6-45 57,-20-124-57,16 189 3,-7-47-2,0-102-1,16 195-7,0-1 0,1 1 0,1 0 0,1 0 0,0 0 0,5-14 7,-5 22-8,0 0-1,1 1 0,0-1 1,0 1-1,0 0 1,1 0-1,0 0 1,1 0-1,-1 1 0,1 0 1,0 0-1,1 1 1,2-2 8,-5 4-26,1 0 1,-1 1 0,1-1 0,0 1 0,0 0 0,0 1-1,0-1 1,0 1 0,0 0 0,0 0 0,0 0 0,1 1-1,-1 0 1,0 0 0,0 0 0,1 1 0,-1 0 0,0 0-1,0 0 1,0 0 0,0 1 0,0 0 0,0 0-1,-1 0 1,5 3 25,3 2-181,-1 1 0,1 0 0,-2 1 0,1 0 0,-1 0 0,0 1 0,-1 1 0,0 0-1,0 0 182,35 56-913,-1 13 354</inkml:trace>
  <inkml:trace contextRef="#ctx0" brushRef="#br0" timeOffset="3308.365">3388 876 7858,'-22'-12'3480,"17"12"-1639,7-2-105,20 2-280,4-8-151,15-4-393,7 2-192,7-1-376,1 8-160,1 3-96,-1 3-176,-11-3-416,-8 0 3713,8 9-2601</inkml:trace>
  <inkml:trace contextRef="#ctx0" brushRef="#br0" timeOffset="3652.723">4021 823 9338,'0'-2'4385,"0"1"-1913,0 1-1071,1 0-249,15 29-552,35 58-208,-42-30-216,-2 3-80,-7-2 0,-2-7-72,-2-3-360,-1-7-344,2-17 376</inkml:trace>
  <inkml:trace contextRef="#ctx0" brushRef="#br0" timeOffset="3653.723">4187 468 9202,'-24'-51'3977,"0"10"-2113,5 10-31,4 14-857,4 5-264,11 14-584,7 3-216,10 10 56</inkml:trace>
  <inkml:trace contextRef="#ctx0" brushRef="#br0" timeOffset="4401.544">4761 850 6369,'6'20'2595,"-5"-28"542,-2 3-2608,0 1 0,0-1-1,0 1 1,-1 0 0,1-1-1,-1 1 1,0 0 0,0 0 0,-2-2-529,-1 1 143,1 0 0,-2 0 1,1 0-1,0 1 0,-1-1 1,0 1-1,0 1 1,0-1-1,-1 1 0,1 0 1,-1 1-1,1-1 0,-1 1 1,0 1-1,0-1 0,0 1 1,0 0-1,0 1 1,0 0-1,0 0 0,-1 0 1,1 1-1,0 0 0,0 1 1,1-1-1,-1 1 0,0 1 1,0-1-1,1 1 1,0 0-1,-1 1 0,0 0-143,-4 4 11,0 0 0,0 1 0,1 0 0,0 1 0,1 0 0,0 1 0,0 0 0,2 0 0,-1 1 0,1 0 0,1 0 0,-1 3-11,4-8 1,0-1 0,1 1-1,0 0 1,0 1 0,1-1 0,0 0 0,0 0 0,0 1-1,1-1 1,1 0 0,-1 0 0,1 1 0,0-1 0,0 0-1,1 0 1,0 0 0,1 0 0,-1 0 0,1 0-1,1-1 1,-1 1 0,1-1 0,4 6-1,-4-8 1,0 1 1,0-1-1,0 0 0,0 0 0,0 0 1,1-1-1,0 1 0,-1-1 1,1-1-1,1 1 0,-1 0 0,0-1 1,0 0-1,1-1 0,0 1 0,-1-1 1,1 0-1,2 0-1,-1 0 2,0-2 1,1 1-1,-1 0 0,0-1 1,0-1-1,1 1 1,-1-1-1,0 0 0,0-1 1,-1 0-1,1 0 0,0 0 1,-1-1-1,2-1-2,7-5 6,1-2 0,-1 1-1,-1-2 1,0 0 0,-1 0 0,0-2 0,-1 1 0,1-4-6,-8 10 1,0 0 1,0 0-1,-1 0 1,0-1-1,0 0 1,-1 0-1,-1 0 1,1 0-1,-1-1 1,-1 1-1,1-1 1,-2 1-1,1-1 1,-1 1-1,-1-1 1,-1-8-2,-22-80-64,29 124 60,1 0 1,1-1 0,1 0 0,1 0 0,1 0-1,10 16 4,-14-29-194,1-1-1,0 1 0,1-1 1,0-1-1,1 0 0,0 0 1,0 0-1,1-1 0,1-1 1,-1 0-1,1 0 0,1-1 1,-1 0-1,6 1 195,24 6-536</inkml:trace>
  <inkml:trace contextRef="#ctx0" brushRef="#br0" timeOffset="4916.581">5196 98 9298,'-29'-64'5852,"29"52"-4439,2 9-416,4 9-24,-1 5-809,0 0-1,0 0 1,-1 1-1,-1 0 0,0 0 1,-1 0-1,1 3-163,1 8 123,7 40 377,2 56-500,-4-35 152,5 33 177,-5 0 0,-5 1 0,-6 7-329,1-106 38,1-11-18,0 0 0,0-1 0,-1 1 0,0 0 0,-1-1 0,1 1 0,-2-1 0,1 0 0,-1 1 0,-1 1-20,4-9 1,0 0 1,0 0 0,0 0-1,0 0 1,0 0 0,-1 0 0,1 0-1,0 1 1,0-1 0,0 0-1,0 0 1,0 0 0,0 0-1,0 0 1,-1 0 0,1 0-1,0 0 1,0 0 0,0 0 0,0 0-1,0 0 1,0 0 0,-1 0-1,1 0 1,0 0 0,0 0-1,0 0 1,0 0 0,0 0-1,0 0 1,-1 0 0,1 0 0,0 0-1,0 0 1,0 0 0,0 0-1,0-1 1,0 1 0,-1 0-1,1 0 1,0 0 0,0 0 0,0 0-1,0 0 1,0 0 0,0 0-1,0-1 1,0 1 0,0 0-1,0 0 1,0 0 0,0 0-1,0 0 0,-4-8 37,1-4-38,0-1 0,2 0 1,0 0-1,0 0 0,1 0 1,0 0-1,1 0 0,1 1 1,0-1-1,4-11 0,7-21-228,2-1-1,8-12 229,-13 34-92,-5 10 27,1 1-1,1 0 0,0 0 0,1 0 1,0 1-1,4-4 66,-6 10-33,-1 0-1,1 1 1,0-1-1,0 1 1,0 0 0,1 0-1,0 1 1,0 0 0,0 0-1,0 0 1,1 1-1,6-1 34,-6 2-15,0 0 0,0 1 0,0 0 0,0 1 0,0-1 0,0 2-1,1-1 1,-1 1 0,0 1 0,0-1 0,0 1 0,0 0 0,-1 1 0,1 0-1,-1 1 1,1-1 0,-1 1 0,0 0 0,-1 1 0,1 0 0,-1 0 0,0 0-1,0 1 1,0 0 0,-1 0 0,1 2 15,1 1-4,-1-1-1,0 1 1,0 0-1,-1 1 1,0 0-1,-1-1 1,0 1-1,-1 1 1,0-1-1,0 0 1,-1 1-1,-1 0 1,0-1-1,0 1 1,-1 0 0,0-1-1,-1 1 1,0 0-1,-1-1 1,0 2 4,-2 1 9,-1 0 1,-1 0-1,0-1 1,0 0-1,-1 0 1,-1 0-1,0-1 1,-1 0-1,0-1 1,0 0-1,-1 0 1,0-1-1,-1 0 1,-11 6-10,2-1 28,-1-2 0,0 0 1,-1-1-1,-1-2 1,1 0-1,-1-1 0,-1-2 1,-2 1-29,14-5-1,-1 0 0,1 0 0,0-2 1,-1 1-1,1-2 0,-1 1 0,-1-2 1,9 1-129,1 1 0,-1-1-1,1 0 1,0-1 0,-1 1-1,1-1 1,0 1 0,0-1 0,0-1-1,0 1 1,1 0 0,-1-1-1,1 0 1,-1 0 0,1 0 0,0 0-1,0-1 1,0 1 0,1-1-1,-3-2 130,4 4-113,1 0-1,-1 0 0,0 0 0,1 0 0,-1 0 1,1 0-1,-1 0 0,1 0 0,0 0 0,0 0 1,0 0-1,0-1 114,8-22-766</inkml:trace>
  <inkml:trace contextRef="#ctx0" brushRef="#br0" timeOffset="5259.063">5851 73 10306,'-2'-10'1277,"-3"-33"1830,4 27-1705,2 12 162,3 11-1290,0 1 0,-1 0 1,0-1-1,0 1 0,-1 0 0,0 1 1,0 0-275,6 24 431,7 20-156,-3 0-1,-2 1 1,-3 0-1,-1 1 1,-3 8-275,-10 277 261,4-256-164,1-62-284,2 1 0,1 0 0,1-1 0,0 1 0,4 10 187,5-5-343</inkml:trace>
  <inkml:trace contextRef="#ctx0" brushRef="#br0" timeOffset="5600.58">6154 727 10410,'19'-36'3674,"-17"35"-3552,-1 0 1,0 1-1,0-1 0,1 0 0,-1 0 0,0 1 0,1-1 1,-1 0-1,0 1 0,1-1 0,-1 1 0,1 0 0,-1 0 0,1-1 1,-1 1-1,1 0 0,-1 0 0,1 0 0,-1 1 0,1-1 1,1 0-123,6 1 507,12-2-205,0-1 0,0-1 1,0 0-1,-1-2 0,0 0 0,0-2 1,0 0-1,-1-1 0,1-1 0,-2-1 0,0 0 1,0-2-1,13-11-302,-28 21 9,0 0 0,0-1-1,-1 0 1,1 0 0,-1 0 0,0 0 0,0 0 0,0 0 0,0 0-1,0-1 1,-1 1 0,1-1 0,-1 1 0,0-1 0,0 0 0,0 1 0,-1-1-1,1 0 1,-1 0 0,0 1 0,0-1 0,0 0 0,-1-1-9,0 0 9,0 1 0,-1-1 0,0 0 0,1 0 0,-2 1 0,1-1 0,-1 1 1,1 0-1,-1 0 0,0 0 0,-1 0 0,1 0 0,-1 1 0,1-1 0,-1 1 0,0 0 1,-1-1-10,-1 1 0,0-1 1,1 1-1,-1 0 1,0 0-1,-1 0 1,1 1 0,0 0-1,-1 0 1,1 1-1,-1 0 1,0 0-1,1 0 1,-1 1-1,0 0 1,1 1 0,-1-1-1,0 1 1,1 0-1,-1 1 1,1 0-1,0 0 1,-1 0-1,1 0 1,0 1 0,-3 3-1,-4 1-4,2 1 0,-1 0 0,1 1 0,1 0 0,0 0 0,0 2 0,1-1 0,0 1 0,0 0 0,2 1 0,-6 10 4,4-6 6,1 1 0,1-1 0,0 2 0,1-1-1,1 1 1,1 0 0,1 0 0,0 0 0,1 0-1,1 1 1,1 7-6,1-15 15,0-1 1,0 1-1,1-1 0,0 0 0,1 0 1,0 0-1,1 0 0,0-1 0,0 1 1,1-1-1,0 0 0,1 0 0,0-1 1,0 0-1,1 0 0,0 0 0,0-1 1,1 0-1,0 0 0,0-1 0,1 1-15,6 2 338,0-1-1,1 0 0,0-1 0,0 0 1,0-1-1,1-1 0,0-1 0,0-1 1,1 0-338,40 4 1027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5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 63 3489,'-5'-43'1889,"5"42"-1739,0 0 0,0 0 0,-1 1 0,1-1 0,0 0 0,-1 0 0,1 0 0,0 0 0,-1 0 0,1 0 0,-1 1 0,0-1-1,1 0 1,-1 0 0,1 1 0,-1-1 0,0 0 0,0 1 0,1-1 0,-1 1 0,0-1 0,0 1 0,0-1 0,0 1 0,0 0 0,0-1-1,0 1 1,0 0 0,1 0 0,-1-1 0,-1 1-150,-2 0 345,0 0 1,0 0-1,1 1 0,-1-1 0,0 1 1,-2 0-346,3 0 225,-5 2-26,0-1 1,0 1 0,0 1 0,0 0 0,1 0-1,0 0 1,0 1 0,0 0 0,0 0-1,1 1 1,0 0 0,0 0 0,0 0 0,1 1-1,-1 1-199,1 1 56,0 0 0,1 0 1,-1 1-1,2-1 0,0 1 0,0 0 0,-1 9-56,0 4 96,1 0 1,0 23-97,3-34 24,1 1 1,0-1-1,0 0 0,1 1 1,1-1-1,0 0 1,0 0-1,2-1 1,-1 1-1,1-1 0,7 11-24,-8-15 13,1 0-1,0 0 0,0-1 0,1 1 0,0-1 1,0-1-1,0 1 0,1-1 0,0 0 0,0 0 1,0-1-1,1 0 0,-1 0 0,1-1 0,0 0 1,0 0-1,7 1-12,-6-2 12,1-1-1,-1 0 1,1-1 0,-1 0 0,1 0-1,-1-1 1,1 0 0,-1 0 0,0-1-1,0-1 1,0 0 0,0 0 0,0 0-1,0-1 1,-1-1 0,1 1-1,-1-1 1,-1-1 0,1 0 0,-1 0-1,0 0 1,0-1 0,-1 0 0,1 0-1,-2 0 1,1-1 0,-1 0 0,0 0-1,-1-1 1,0 1 0,0-1 0,-1 0-1,0 0 1,0 0 0,-1 0 0,0-7-12,0 5 18,-2-1 0,1 1 0,-2-1 0,1 1 1,-2 0-1,1-1 0,-2 1 0,1 0 1,-2 0-1,1 0 0,-3-3-18,3 6 40,-1 1 0,-1-1 0,1 1 1,-1 0-1,0 0 0,-1 0 0,1 0 0,-2 1 0,1 0 1,0 0-1,-1 1 0,0 0 0,-1 0 0,1 1 0,-2-1-40,-1 0 38,-1 1-1,1 0 1,-1 1-1,0 0 1,0 1-1,-1 0 0,1 0 1,0 1-1,-1 1 1,1 0-1,-1 0 1,1 1-1,0 1 1,-11 2-38,19-3 238,0 0 1,0 0-1,0 0 1,1 0-1,-1 1 1,0-1-1,0 1 1,1 0-1,-1-1 1,1 1-1,0 0 1,-1 1-1,0 0-238,-6 10 1398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7.8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217 63 4089,'26'-60'2246,"-27"59"247,-3 3-783,-9 8 17,-16 14-420,13-7-792,1 2 0,0 0-1,1 1 1,1 0 0,1 1-515,-31 46 707,22-37-478,10-13-43,-1 0 0,-1-1-186,5-8 118,8-8-116,0 0 1,0 0 0,0 0-1,0 0 1,0 0-1,0 0 1,-1 0 0,1 0-1,0 0 1,0 0 0,0 0-1,0 0 1,0 0 0,0 0-1,0 0 1,0 0-1,0 0 1,0 0 0,0 0-1,0 0 1,0 0 0,-1 0-1,1 0 1,0 0-1,0 0 1,0 0 0,0 0-1,0 0 1,0-1 0,0 1-1,0 0 1,0 0-1,0 0 1,0 0 0,0 0-1,0 0 1,0 0 0,0 0-1,0 0 1,0 0-1,0 0 1,0 0 0,0 0-1,0 0 1,0 0 0,0-1-1,0 1 1,0 0 0,0 0-1,0 0 1,0 0-1,0 0 1,0 0 0,0 0-1,0 0 1,0 0 0,0 0-1,0 0 1,0 0-1,0 0 1,0-1 0,0 1-1,0 0-2,1-2 19,0-1-1,0 0 1,0 1-1,1-1 1,-1 1-1,1 0 1,0-1-1,1 0-18,10-13 11,11-12 20,-2-1-1,16-26-30,-31 40 6,1 1 0,1 0-1,1 0 1,0 1 0,1 0-1,0 1 1,10-8-6,-15 15 7,-2 2-2,-1 1 0,0-1 0,0 1 0,0-1 0,0 0 0,-1 0-1,1 0 1,-1 0 0,0-1 0,1-1-5,-3 5 55,-1 1-7,0 1 0,0-1-1,0 1 1,0-1 0,0 1 0,1 0 0,-1 0 0,0-1 0,1 1-1,0 0 1,-1 0 0,1 1-48,-2 5 71,-4 15 16,2 0 0,0-1-1,2 2 1,0 15-87,2-6 59,3 108 70,-1-110-101,2-1 0,1 0 0,6 19-28,10 33 120,-21-81-115,1 0-1,-1-1 0,0 1 1,0 0-1,1-1 0,-1 1 1,0 0-1,0-1 0,0 1 1,0 0-1,0-1 1,0 1-1,0 0 0,0-1 1,0 1-1,0 0 0,-1-1 1,1 1-1,0 0 0,0-1 1,-1 1-1,1-1 1,0 1-1,-1 0 0,1-1 1,-1 1-1,1-1 0,0 1 1,-1-1-1,1 1 0,-1-1 1,1 0-1,-1 1-4,-1-1-4,0 1 0,0-1-1,-1 0 1,1 1 0,0-1-1,0-1 1,0 1 0,-2 0 4,-16-1-27,10 1 25,-1 0 0,1 1 0,0 0 0,0 1 1,0 0-1,0 1 0,0 0 0,0 0 0,1 1 0,-2 1 2,8-3 0,-1 0 3,-1 1 0,1-1 0,0 1 0,0 0 0,0 0 0,1 1 0,-1-1 0,1 1 0,-1 0-3,4-4 2,0 1 0,-1-1 0,1 0 0,0 0 0,0 1 0,0-1 1,0 0-1,0 0 0,0 1 0,0-1 0,0 0 0,0 1 0,0-1 0,0 0 0,0 0 0,0 1 1,0-1-1,0 0 0,0 1 0,0-1 0,0 0 0,0 0 0,0 1 0,0-1 0,0 0 0,0 0 1,1 1-1,-1-1 0,0 0 0,0 0 0,0 1-2,10 3 79,13 0 105,9-5-14,0-1 0,0-2 0,0-1 1,22-7-171,-17 4 38,-1 0-2,-1 0 2968,26-1-3004,-21 7 1199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42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385 125 2272,'-28'-82'2033,"22"56"313,8 18 485,0 0 655,-6 14-276,-2 28-2638,2 1 0,1-1-1,1 1 1,3 6-572,2 33 1261,8 35-1261,-1-9 765,-4 36-765,-6-87 169,1-43-99,3-8-333,3-13-660,-3 0 479</inkml:trace>
  <inkml:trace contextRef="#ctx0" brushRef="#br0" timeOffset="532.691">55 761 4561,'-5'0'1171,"-22"1"2978,25 0-3720,0-1 1,1 0-1,-1 0 1,0 1-1,1-1 1,-1 1-1,0-1 1,1 1 0,-1 0-1,1 0 1,-1 0-1,1 0 1,-1 0-430,9-1 2173,28 1-1699,0-1-1,-1-2 1,1-1-1,6-3-473,144-31 573,-83 15-439,3 2-10,48-1-124,-147 20 634,1 1 0,-1 0-1,1 0 1,6 1-634,2 2 1115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5:13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207 115 4089,'40'-73'3995,"-36"68"-2996,0-2 499,0 0 1,0 0-1,1 1 1,3-3-1499,-8 9 36,0 0 0,0 0 0,-1 0 0,1 0 0,0 0 0,0 0 1,0 0-1,0 0 0,1 0 0,-1 1 0,0-1 0,0 0 0,0 0 1,0 0-1,0 0 0,0 0 0,0 0 0,0 0 0,0 0 0,0 0 1,0 0-1,0 1 0,0-1 0,0 0 0,0 0 0,0 0 1,0 0-1,0 0 0,0 0 0,1 0 0,-1 0 0,0 0 0,0 0 1,0 0-1,0 0 0,0 0 0,0 0 0,0 0 0,0 0 0,0 0 1,0 0-1,1 0 0,-1 0 0,0 0 0,0 0 0,0 0 0,0 0 1,0 0-1,0 0 0,0 0 0,0 0 0,0 0 0,0 0 1,1 0-1,-1 0 0,0 0 0,0 0 0,0 0 0,0 0 0,0 0 1,0 0-1,0-1 0,0 1 0,0 0 0,0 0 0,0 0 0,0 0 1,0 0-37,0 10 755,-1-8-742,-1 29 377,0-9-92,1 0-1,1 15-297,7 70 587,1 103-155,-5-59-273,-3-140-141,0-9-16,2 16 37,-2-18-38,0 1 0,0-1 0,0 1 0,1-1 1,-1 0-1,0 1 0,0-1 0,0 1 0,1-1 0,-1 1 0,0-1 1,0 0-1,1 1 0,-1-1 0,0 1 0,1-1 0,-1 0 0,1 1 0,-1-1 1,0 0-1,1 0 0,-1 1 0,1-1 0,-1 0 0,1 0 0,-1 0 1,1 0-1,-1 1 0,1-1 0,0 0-1,1-1-533,-2-1-3666,0 0 2367</inkml:trace>
  <inkml:trace contextRef="#ctx0" brushRef="#br0" timeOffset="401.328">146 680 3849,'-92'48'2506,"70"-39"-721,14-9-4,2 0-541,5 0-925,0 1-1,-1-1 1,1 0-1,0 1 1,0-1-1,-1 1 1,1-1 0,0 1-1,0 0 1,0 0-1,0-1 1,-1 1-315,2-1 63,0 1-1,0-1 1,0 0 0,0 0-1,0 0 1,-1 0 0,1 1 0,0-1-1,0 0 1,0 0 0,0 0 0,0 1-1,0-1 1,0 0 0,0 0-1,0 0 1,0 1 0,-1-1 0,1 0-1,0 0 1,0 1 0,0-1-1,0 0 1,1 0 0,-1 0 0,0 1-1,0-1-62,0 0 44,0 1 0,1-1 0,-1 1 0,0-1 0,1 0 0,-1 1 0,1-1 0,-1 0 0,1 1 0,-1-1 0,1 0 0,-1 0 0,1 1 0,-1-1 0,1 0 0,-1 0 0,1 0-44,5 1 195,-1 0-1,1 0 1,0 0-1,-1-1 1,1 0-1,0-1 1,5 0-195,8 0 257,177-14 511,88-1 214,-255 15-506,-12-2-141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00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706 170 5009,'-36'-27'2597,"25"19"2715,14 12 211,1 2-6603,8 8 1409,0 0 0,13 12-329,-7-8 134,34 32 271,1-3-1,60 40-404,-99-76 22,27 22 177,11 13-199,-20-16-695,1-1 0,6 1 695,-27-23-525</inkml:trace>
  <inkml:trace contextRef="#ctx0" brushRef="#br0" timeOffset="507.543">1006 77 6521,'49'-67'2641,"-43"57"-1459,-8 11-412,-7 9 284,-2 4-438,1 1 0,1 0 0,1 0 0,0 1 1,-6 16-617,9-19 174,-42 84 1366,-27 37-1540,12-25 343,54-93-331,2-4-28,0-1 1,-1 0 0,0 0 0,-1 0 0,-4 4 15,6-12-505,4-8 212</inkml:trace>
  <inkml:trace contextRef="#ctx0" brushRef="#br0" timeOffset="1321.695">1467 455 9034,'0'-1'377,"0"-1"-1,1 1 1,-1-1 0,0 1 0,1-1-1,-1 1 1,1-1 0,0 1 0,-1-1-1,1 1 1,0 0 0,0-1-1,0 1 1,0 0 0,0 0-377,20-19 977,-14 14-465,5-4-338,0 1 0,0 0-1,1 1 1,0 0 0,0 1 0,1 1-1,-1 0 1,1 1 0,1 0-1,-1 1 1,12-1-174,-22 4 7,0 1 0,1-1 0,-1 1 0,0 0 0,0 0 0,1 1 0,-1-1 0,0 1 0,0 0 0,0 0-1,0 1 1,0-1 0,0 1 0,3 1-7,-5-1 1,0-1 0,0 1-1,0 0 1,0-1-1,0 1 1,0 0 0,0 0-1,-1 0 1,1 1-1,-1-1 1,0 0 0,1 0-1,-1 1 1,0-1 0,0 1-1,-1-1 1,1 1-1,-1-1 1,1 1 0,-1 0-1,0-1 1,0 1 0,0 0-1,0-1 0,0 5 3,-1 0-1,-1-1 0,1 1 0,-1-1 1,0 0-1,0 1 0,-1-1 1,0 0-1,0 0 0,0-1 1,-4 6-3,-8 9 36,-1 0 1,-9 7-37,19-20 15,-3 3 35,-1 2 134,0-1 0,-1 0 0,0 0 0,-1-1 0,0-1 0,-1 0 1,-7 4-185,19-13 16,1 0 1,0 1 0,0-1 0,-1 0 0,1 0 0,0 0-1,-1 0 1,1 1 0,0-1 0,-1 0 0,1 0 0,0 0-1,0 0 1,-1 0 0,1 0 0,0 0 0,-1 0 0,1 0-1,0 0 1,-1 0 0,1 0 0,0 0 0,-1 0 0,1 0 0,0 0-1,-1-1 1,1 1 0,0 0 0,-1 0-17,2-8 264,8-10-116,-6 13-139,1 0 1,0 1-1,0-1 0,0 1 1,1 0-1,-1 0 1,1 1-1,0-1 0,0 1 1,2-1-10,9-4 4,0 1 0,15-5-4,-17 7 2,1 1 0,-1 0 0,1 1 0,0 1 0,6 0-2,-16 1-1,1 1 0,-1 0 0,0 0 0,0 0 0,0 1 0,0 0 0,0 0 0,0 0 0,0 1 0,-1 0 0,1-1 0,0 2 0,-1-1 0,1 0 0,-1 1 0,0 0 0,0 0 0,1 1 1,-1 0-3,0 1-1,0 0 0,0 0 0,-1 0 0,1 0 0,-1 0 1,0 1-1,-1 0 0,1-1 0,-1 1 0,0 0 0,0 3 4,-1-1-4,0 1 0,0-1 0,0 1-1,-1-1 1,-1 1 0,1-1 0,-1 1-1,-2 5 5,0 0 4,-1 0 0,-1-1 0,0 0-1,-1 0 1,0 0 0,-1-1-1,-1 0 1,0 0 0,0 0 0,-10 9-4,8-10 33,-1-1 1,0 0 0,-1 0 0,0-1-1,0-1 1,-1 0 0,0-1 0,0 0-1,-1-1 1,0 0 0,0-1-1,-1-1 1,1 0 0,-12 0-34,23-3 137,-1-1 0,0 0 0,0 0 1,1 0-1,-1 0 0,0-1 0,1 0 0,-1 0 1,0 0-1,1 0 0,-1 0 0,1-1 0,-1 1 0,1-1 1,-2-1-138,-6-6 945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09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609 17 1976,'0'-1'347,"0"0"-1,1 0 0,-1 0 0,1 0 0,-1 0 0,1 0 1,0 0-1,-1 0 0,1 0 0,0 0 0,0 1 1,0-1-1,0 0 0,-1 0 0,1 1 0,0-1 0,0 1 1,0-1-1,1 1-346,-1 0 1360,-1 0-134,-1 0 1898,-2 8-2415,0 9-219,-2 6 126,0 0 1,-5 11-617,-12 31 935,-4-1 1,-6 7-936,-66 122 812,84-166-629,-8 21 148,2 0 0,-12 49-331,18-53 59,-1 0 0,-2-2 0,-2 0 0,-7 8-59,19-38 15,-13 21 149,-8 20-164,-2 8 360,-4-1-360,-20 41 196,48-90-204,-50 99-125,51-105-1154,7-6 812</inkml:trace>
  <inkml:trace contextRef="#ctx0" brushRef="#br0" timeOffset="1028.185">1494 59 5753,'0'0'72,"-6"-11"3255,6 11-3176,-1-1 0,1 1-1,0 0 1,-1 0 0,1-1 0,0 1-1,-1 0 1,1 0 0,0 0 0,-1 0-1,1-1 1,0 1 0,-1 0 0,1 0 0,-1 0-1,1 0 1,0 0 0,-1 0 0,1 0-1,0 0 1,-1 0 0,1 0 0,-1 0-1,1 0 1,0 0 0,-1 1 0,1-1-1,0 0 1,-1 0-151,1 0 141,-1 1-1,1-1 0,0 0 1,-1 1-1,1-1 1,0 0-1,0 1 1,-1-1-1,1 1 0,0-1 1,0 0-1,-1 1 1,1-1-1,0 1 0,0-1 1,0 1-1,0-1 1,0 1-1,0-1 0,0 1 1,0-1-1,0 0 1,0 1-1,0-1 1,0 1-1,0-1 0,0 1 1,0-1-1,0 1 1,0-1-141,7 22 340,-2-9-101,0-1 0,1 0-1,1 0 1,0-1 0,3 3-239,54 76 1204,34 64-1204,-38-60 685,4-2-685,-43-62 154,24 28 326,37 35-480,-51-58 73,188 195 417,-194-202-452,-2 1 0,-1 1 1,-1 0-1,11 23-38,-21-33 23,0-4 15,1-1-1,0 0 1,1-1 0,1 0-1,0-1 1,1-1 0,8 6-38,-6-7 108,0-1 1,1-1-1,15 6-108,-6-3 50,-26-11-54,0 0 1,1 0-1,-1-1 1,0 1-1,0 0 0,0 0 1,0 0-1,0 0 1,0 0-1,0 1 1,0-1-1,-1 0 1,1 0-1,0 0 1,-1 1-1,1-1 1,-1 0-1,1 1 1,-1-1-1,0 1 1,1-1 3,-1 5 130,1-1 0,-1 1 0,0-1 0,0 5-130,0-10 16,-1 9 219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12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48 2553,'32'-43'1092,"-31"42"-1060,-1 1 0,0-1 0,1 1 0,-1 0 0,1-1 0,-1 1 0,1 0 0,-1 0 0,1-1 0,-1 1 0,1 0 0,-1 0 0,1 0 0,-1 0 0,1 0 0,0-1 0,-1 1 0,1 0 0,-1 0 0,1 0 0,-1 1 0,1-1 0,0 0 0,-1 0 0,1 0 0,-1 0 0,1 0 0,-1 1 0,1-1 0,-1 0 0,1 1-32,13 11 653,-10-8-468,2 1-26,1-1 0,0 1 0,0-1 0,1 0 1,5 1-160,-4-1 56,-1 0 1,0 1 0,0-1-1,2 2-56,16 15 643,-20-12 135,-7-8 722,-4-5 958,-3-8-593,7 9-1801,-1 0 0,1 1 0,-1-1 0,0 1 0,0-1-1,-1-1-63,-29-26 431,29 27-327,-1 0-1,0 0 1,0 0-1,1 0 1,-2 1 0,1 0-1,0 0 1,0 0-1,-1 0 1,1 1 0,-1 0-1,1 0 1,-1 0-1,0 0 1,1 1-1,-1 0-103,-7 0 219,0 1 0,0 1 0,0 0 0,1 0 0,-4 2-219,6-1 109,0-1-56,0 1 0,1 1 0,0 0 0,0 0 0,0 0 0,0 1 0,1 0 0,0 1 0,0 0 0,0 0 0,-5 6-53,2-1 22,1 0 0,0 0 1,1 1-1,1 0 0,0 1 0,0-1 1,0 5-23,2-5 5,1 1 0,1 0 0,0-1 1,1 1-1,0 1 0,1-1 1,1 0-1,0 0 0,0 0 1,1 0-1,1 0 0,1 5-5,-1-9 5,0 0-1,1 0 0,0-1 1,0 1-1,1-1 1,0 0-1,0 1 1,1-2-1,0 1 0,1 0 1,0-1-1,0 0 1,0-1-1,1 1 0,-1-1 1,2-1-1,7 6-4,-8-8 8,0 1 0,0-1 1,0-1-1,1 0 0,0 0 0,-1 0 0,1-1 0,0 0 0,0 0 0,6-1-8,-1 0 19,1-1 0,-1-1 0,1 0-1,-1 0 1,11-5-19,-13 4 12,0-1-1,-1 0 1,1-1-1,-1 0 1,0-1-1,-1 0 1,1 0-1,-1-1 1,-1-1 0,1 1-1,-1-1 1,0-1-1,-1 1 1,0-1-1,-1-1 1,1 1-1,-2-1 1,5-10-12,-6 11 1,1-1 76,0 0 0,-1-1 0,0 0-1,-1 0 1,0 0 0,-1 0 0,0 0 0,0-2-77,-2 1 192,0 1 0,-1-1 1,0 0-1,0 1 0,-1-1 0,-1 1 0,-3-9-192,4 13 60,-1 1 0,0-1 0,-1 1 1,0 0-1,0 0 0,0 0 0,0 0 0,-1 1 0,0 0 0,0 0 0,0 0 0,-1 0 0,-2 0-60,0 0 22,0 0 0,0 0 0,-1 1 0,0 0 0,0 1 0,0 0 0,0 1 0,-3-1-22,-5 0-58,0 1-1,-1 0 1,1 2 0,-2 0 58,15 0 6,0 0 1,0 0-1,0 0 1,1 0-1,-1 1 1,0 0-1,1 0 1,-1 0 0,0 0-1,1 0 1,-1 1-1,0 0-6,-10 12 78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15.5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217 46 4433,'33'-44'2386,"-32"43"-911,-3 2-238,-5 7 647,-10 14 393,0 9-801,8-15-1035,0 0 0,-6 6-441,-20 31 497,16-23-36,-5 5-461,17-27 50,1 0 0,-1-1 0,0 0 0,-1 0 0,1 0 0,-5 1-50,2-4 132,11-10-21,14-16 23,-13 19-123,55-70 125,-20 27-92,-20 26-1,1 0 1,0 1 0,2 1 0,9-7-44,-24 21 34,-3 3 37,1-1 1,-1 0 0,1 0-1,-1 0 1,0-1-1,0 1 1,0 0 0,0-1-1,0 1 1,0-1 0,-1 0-1,1 0 1,-1 0-72,-10 38 1552,2-1-1472,1 1-1,2 0 0,2 0 0,0 0 0,3 0 0,3 19-79,7 9 45,-6-36-12,0 1 0,-2-1 0,-1 9-33,-2-28 10,0 1-1,0-1 0,-1 0 1,-1-1-1,1 1 0,-1 0 1,-1 0-1,1-1 0,-1 1 1,0-1-1,-1 0 0,0 1 1,-2 1-10,4-6 4,0 0 0,0 0 0,0-1 0,0 1 0,-1-1 0,1 1 0,-1-1 0,0 0 0,1 0 0,-1 0 0,0 0 1,0-1-1,0 1 0,0-1 0,0 0 0,-1 0 0,-1 1-4,-6-1 3,0 2 0,1-1 0,-1 1 0,1 1 1,-1 0-1,0 1-3,-20 10 23,-8 8-23,6-4 19,30-18 23,1 1-1,-1-1 0,1 1 1,0 0-1,-1-1 0,1 1 1,-2 2-42,4-3 10,0-1 0,0 0 0,0 0 0,0 1 0,0-1 0,0 0 0,0 0 0,-1 1 1,1-1-1,0 0 0,0 0 0,1 1 0,-1-1 0,0 0 0,0 0 0,0 0 0,0 1 0,0-1 1,0 0-1,0 0 0,0 1 0,0-1 0,0 0 0,1 0 0,-1 0 0,0 1 0,0-1 0,0 0 1,0 0-1,1 0 0,-1 0 0,0 1 0,0-1 0,0 0 0,1 0 0,-1 0 0,0 0 0,0 0 1,0 0-1,1 0 0,-1 0 0,0 0 0,0 1 0,1-1 0,-1 0 0,0 0 0,0 0 0,1 0 1,-1 0-1,0-1-10,18 4 256,44-6 86,1-3-1,46-11-341,-59 6 80,-1-2 0,12-7-80,-40 13 53,10 1 98,0 6-59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34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357 109 2817,'-22'-81'1840,"18"56"1286,2 22 994,2 3-3731,-1 0-252,1 0 0,0 0 0,-1 0-1,1 0 1,-1 0 0,1 1 0,0-1 0,-1 0 0,1 0 0,0 0-1,-1 0 1,1 0 0,0 1 0,-1-1 0,1 0 0,0 0 0,0 0-1,-1 1 1,1-1 0,0 0 0,0 0 0,-1 1 0,1-1 0,0 0-1,0 1 1,0-1 0,0 0 0,-1 1 0,1-1 0,0 0 0,0 1-1,0-1 1,0 0 0,0 1 0,0-1 0,0 1 0,0-1-137,-5 23-224,4-19 570,-4 35 63,1 1 0,2 0 0,2 34-409,16 127 838,-13-170-667,1 0 0,2-1 0,1 1 0,5 12-171,-11-42 10,1 6 41,1-1 1,-1 0 0,-1 1-1,0-1 1,1 6-52,-6-16-987,2 2 451</inkml:trace>
  <inkml:trace contextRef="#ctx0" brushRef="#br0" timeOffset="511.9">81 755 4497,'-2'-2'561,"0"1"1,-1-1-1,1 1 1,-1-1-1,1 1 0,-1 0 1,1 0-1,-1 0 1,0 0-1,1 0 1,-1 0-1,0 1 0,-1-1-561,3 1 162,-1 0-1,1 0 1,-1 0-1,1 0 1,-1 0-1,1 1 1,-1-1-1,1 0 0,-1 1 1,1-1-1,0 1 1,-1-1-1,1 1 1,0 0-1,-1-1 0,1 1 1,0 0-1,0 0 1,0 0-1,0 0 1,0 0-1,0 0 1,0 0-1,-1 2-161,0-1 311,1 0 1,0 0-1,0 0 1,0 0-1,0 1 1,0-1-1,0 0 0,0 1 1,0 1-312,1-3 38,0-1 0,0 0 0,0 0 0,0 1 0,1-1 0,-1 0 0,0 1 0,0-1 1,0 0-1,0 1 0,0-1 0,0 0 0,1 0 0,-1 1 0,0-1 0,0 0 0,0 0 0,1 1 0,-1-1 0,0 0 0,0 0 1,1 1-1,-1-1 0,0 0 0,0 0 0,1 0 0,-1 0 0,0 0-38,2 1 53,-1-1-1,1 0 1,-1 1 0,1-1-1,-1 0 1,0 0 0,1 0-1,-1 0 1,1-1 0,0 1-53,56-7 1055,39 2-1055,-29 2 189,4-4-189,39-11 53,-1-5-1,2-7-52,-101 28 282,0-2-1,0 1 0,-1-2 1,5-1-282,-3-3 512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51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1654 148 4537,'-59'-67'2444,"44"53"-534,15 14-1881,0-1 0,0 1 1,0 0-1,0 0 0,0 0 0,0 0 0,0 0 0,0 0 0,0 0 0,0 0 1,0 0-1,0 0 0,0 0 0,-1 0 0,1 0 0,0 0 0,0 0 0,0 0 1,0 0-1,0 0 0,0 0 0,0 0 0,0 0 0,0 0 0,0 0 0,-1 0 1,1 0-1,0 0 0,0 0 0,0 0 0,0 0 0,0 0 0,0 0 0,0 0 1,0 0-1,0 0 0,0 0 0,-1 0 0,1 0 0,0 0 0,0 0 0,0 0 1,0 0-1,0 0 0,0 1 0,0-1 0,0 0 0,0 0-29,-2 1 728,2-1-593,-1 0-1,0 1 1,1-1-1,-1 0 1,1 0-1,-1 0 1,1 1 0,-1-1-1,1 0 1,-1 1-1,1-1 1,-1 0 0,1 1-1,-1-1 1,1 1-1,0-1 1,-1 1-1,1-1 1,-1 1 0,1-1-1,0 1 1,0-1-1,-1 1 1,1-1-1,0 1 1,0-1 0,0 1-1,0 0 1,0-1-1,0 1 1,0-1 0,0 1-1,0 0 1,0-1-1,0 1 1,0-1-1,0 1 1,0 0 0,0-1-1,0 1 1,1-1-1,-1 1 1,0-1 0,1 1-135,1 5 313,1 0 1,0 0-1,0 0 1,2 1-314,1 2 430,2 5-204,1-1 1,1 0-1,0-1 1,1 0-1,0 0 1,1-1-1,0-1 1,2 1-227,31 21 770,34 18-770,-72-45 42,39 22 107,74 48 41,-88-53-127,-1 2-1,18 18-62,-28-25-31,-16-13-326,0 0 0,1 0 0,-2 1 0,1 0 1,0-1-1,-1 1 0,0 1 0,0-1 0,1 4 357,1 3-936</inkml:trace>
  <inkml:trace contextRef="#ctx0" brushRef="#br0" timeOffset="449.442">2129 11 4873,'0'-1'190,"0"1"-1,0 0 1,0-1 0,0 1-1,0 0 1,0-1-1,0 1 1,0-1 0,0 1-1,0 0 1,0-1 0,0 1-1,0 0 1,0-1 0,0 1-1,-1 0 1,1-1-1,0 1 1,0 0 0,0-1-1,-1 1 1,1 0 0,0 0-1,0-1 1,-1 1 0,1 0-1,0 0 1,-1 0-1,1-1 1,0 1 0,-1 0-1,1 0 1,-1 0-190,1 0 183,-1 0-1,0 0 1,0 0 0,0 0-1,0 0 1,0 0 0,0 1-1,0-1 1,0 0 0,0 1-1,1-1 1,-1 1 0,-1 0-183,-1 1 205,0 0 0,0 0 0,0 0 0,1 1 1,-1 0-1,0-1 0,1 1 0,-1 0-205,-78 143 3088,42-73-2176,-20 26-912,-20 16 455,-27 23-455,100-131 158,4-4-121,0 1-1,-1-1 0,0 0 1,0 0-1,0 0 1,0 0-1,-1 0 0,1-1 1,-1 1-1,-1 0-36,5-3 408</inkml:trace>
  <inkml:trace contextRef="#ctx0" brushRef="#br0" timeOffset="1471.886">2783 350 5489,'8'-29'5148,"-7"18"-584,-1 11-3662,0 0-129,0 3-95,-1 51-159,3 0-1,2 0 0,2-1 0,11 39-518,-13-73 52,40 211 369,-40-185-364,-3-29 5,1-1 1,3 16-63,-3-26 41,0-9-107,0-16-120,-2 16 177,1-13-64,1-60-372,-2 63 406,0 1-1,-2 0 1,1-1 0,-4-9 39,4 18 11,0 1 0,-1 0-1,1 0 1,-1 0 0,0 0 0,0 0 0,0 1 0,0-1-1,-1 1 1,1-1 0,-1 1 0,0 0 0,0 0 0,0 0 0,0 0-1,-1 0 1,1 1 0,-1 0 0,0 0 0,0 0 0,0 0-1,1 0 1,-2 1 0,1-1 0,0 1 0,0 0 0,0 1 0,-1-1-1,1 1 1,-1 0-11,-8 0 142,0 0-1,0 2 0,0 0 1,0 0-1,-12 4-141,-11 6 365,-12 6-365,-10 4 281,55-21-243,1 0 0,-1 0 1,1 0-1,-1-1 1,1 1-1,-1-1 1,1 1-1,-1-1 1,0 0-1,1 0 0,-1 0 1,1-1-1,-1 1 1,0-1-39,2 1 27,0 0 1,1-1-1,-1 1 1,0-1-1,1 1 1,-1-1 0,0 1-1,1-1 1,-1 0-1,0 1 1,1-1-1,-1 0 1,1 1-1,0-1 1,-1 0-1,1 1 1,-1-2-28,0 0 50,1 0 0,-1 0 0,1 0 0,-1-1 1,1 1-1,0 0 0,0 0 0,0-1 0,0 0-50,6-52 504,1 0 0,4-2-504,6-49 156,-15 95-175,-1 0-1,0-1 1,-1 1-1,-1 0 1,1 0-1,-2-2 20,2 13-5,0 0-1,0 0 0,0 0 1,0 1-1,0-1 1,0 0-1,0 0 1,0 0-1,0 0 1,0 0-1,0 0 1,0 0-1,0 0 1,0 0-1,0 0 1,-1 0-1,1 0 1,0 0-1,0 0 1,0 0-1,0 0 1,0 0-1,0 0 1,0 0-1,0 0 1,0 0-1,0 0 1,0 0-1,0 0 1,0 0-1,0 0 1,0 0-1,-1 0 1,1 0-1,0 0 1,0 0-1,0 0 1,0 0-1,0 0 0,0 0 1,0 0-1,0 0 1,0 0-1,0 0 1,0 0-1,0 0 1,0 0-1,0 0 1,0 0-1,-1 0 1,1 0-1,0 0 6,-15 48 1573,-3-5-791</inkml:trace>
  <inkml:trace contextRef="#ctx0" brushRef="#br0" timeOffset="2563.958">1718 1195 4753,'15'-46'2601,"-14"41"1197,-3 5-2603,-4 7-870,6-6 62,-50 59 2824,-2 4-1455,2 3 1,-12 24-1757,27-33 366,-91 160 411,49-81-441,-8-3-336,-1 5 197,47-68-115,18-33 74,-12 18-156,29-51-37,0 0 0,0 0 0,0 0 0,0 0 0,-1-1 0,-2 2 37,7-6-19,0 0 0,-1 1 0,1-1 0,-1 0 0,1 1 0,-1-1 0,1 0 0,-1 0 0,1 0 0,-1 1 0,1-1 0,-1 0 0,1 0 0,-1 0 0,1 0 0,-1 0 0,1 0 0,-1 0 0,1 0 1,-1 0-1,0 0 19,-11-9-281</inkml:trace>
  <inkml:trace contextRef="#ctx0" brushRef="#br0" timeOffset="3337.404">2580 1336 4673,'0'-9'1874,"0"6"-1052,0 0-1,0 0 1,-1 0 0,1 0-1,-1 0 1,1 0-1,-1 0 1,0 0 0,-1-2-822,4 11 6850,0-1-6756,-1-1 0,1 0 0,0 1 1,0-1-1,1 0 0,0 2-94,16 17 503,14 14-503,-22-24 129,20 17 102,1-1 1,2-1 0,1-1 0,10 4-232,39 29 210,44 44-8,-50-39-69,43 26-133,-43-40 34,62 43 21,-100-64-28,0 2 0,11 14-27,42 40 52,-48-47-40,-45-38-9,6 3 218,0 2 1,0-1 0,-1 1-1,0 0 1,0 0 0,-1 0-1,1 0 1,-1 3-222,3 10 810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23.1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1 306 7490,'100'-115'3140,"-83"91"-1876,-14 16 320,-13 12 2464,7 5-3902,0 1-1,0 0 0,1-1 1,0 1-1,0 7-145,2-14 18,-8 71 282,4 0 0,3 27-300,2-50 66,3 125 177,14 67-243,-17-233 4,1 0 0,-1 0-1,2-1 1,-1 1 0,2-1 0,-1 0-1,1 0 1,0 0 0,1 0 0,4 5-4,-6-11 1,0 1 0,0-1 0,0 0 1,0 1-1,1-2 0,0 1 0,0 0 0,-1-1 1,1 1-1,1-1 0,-1 0 0,0-1 0,0 1 1,1-1-1,-1 1 0,1-1 0,-1-1 0,1 1 1,0-1-1,-1 0 0,1 0 0,0 0 0,2-1-1,4 0 2,-1-1 0,1-1 0,-1 0 0,1-1 0,-1 0 0,0 0 0,-1-1 0,1-1 0,-1 1 0,0-2 0,1 0-2,19-16-35,0-1 0,12-15 35,-27 24-5,0-1-1,-1-1 1,-1 0-1,0 0 1,-2-1-1,0-1 1,0 0-1,-2 0 1,0-1-1,-2 1 1,0-2-1,1-10 6,4-35 50,-3-1 0,-3 1 0,-3-19-50,7-78 399,-8 156-326,-1 0 0,1 0 0,0 0 0,1 0 0,0 0 0,1-2-73,-3 9 4,0 0-1,0 1 1,0-1 0,0 0 0,0 0 0,0 0 0,0 1 0,0-1 0,0 0 0,0 0 0,0 0 0,1 0 0,-1 1-1,0-1 1,0 0 0,0 0 0,0 0 0,0 0 0,0 1 0,0-1 0,1 0 0,-1 0 0,0 0 0,0 0 0,0 0-1,0 0 1,1 1 0,-1-1 0,0 0 0,0 0 0,0 0 0,1 0 0,-1 0 0,0 0 0,0 0 0,0 0 0,0 0-1,1 0 1,-1 0 0,0 0 0,0 0 0,0 0 0,1 0 0,-1 0 0,0 0 0,0 0 0,0 0 0,1 0 0,-1 0-1,0-1 1,0 1 0,0 0 0,0 0 0,1 0 0,-1 0 0,0 0 0,0 0 0,0-1 0,0 1 0,0 0 0,0 0-1,1 0 1,-1 0-4,4 26 45,-1 0-1,-1 1 0,-2-1 1,-1 19-45,0 29 30,3-16 2,2-1 0,3 1-1,3 4-31,-5-40-25,0 0 1,2 0-1,0-1 0,2 0 0,0 0 1,1-1-1,1-1 0,1 1 0,9 8 25,21 22-896,6-1 424</inkml:trace>
  <inkml:trace contextRef="#ctx0" brushRef="#br0" timeOffset="639.986">1255 763 5969,'-49'-93'2337,"41"83"-458,4 17-856,4 14 65,2-3-350,2-1 0,0 1 1,1-1-1,4 9-738,7 26 814,-8-20-391,-2 0-1,0 0 1,-3 1-1,0-1 1,-3 21-423,1-42 101,0-5 4,-3-9 61,0-8-108,0-1 0,1 0-1,0 0 1,1 0 0,0-5-58,-2-45 39,-7 5-15,2 23-13,2 0 0,2-1 0,1 0 0,2-10-11,0 36-4,1-1-1,0 1 1,1 0 0,-1 0-1,2 0 1,0 0 0,0 1 0,0-1-1,1 1 1,0-1 0,1 1-1,0 1 1,0-1 0,0 1 0,1-1-1,1 2 1,-1-1 0,3-1 4,-4 4-4,0 0-1,1 0 1,-1 1 0,1 0 0,0 0 0,-1 1-1,1 0 1,0 0 0,1 0 0,-1 0 0,0 1 0,0 0-1,1 1 1,-1-1 0,0 1 0,1 0 0,-1 1 0,0 0-1,1 0 1,-1 0 0,0 1 0,0-1 0,0 1 0,0 1-1,2 1 5,12 5-13,-1 2 0,-1 0 0,0 1 0,0 1 0,-1 0 0,14 16 13,-12-12 3,-1 1-1,-1 1 1,0 1 0,-1 0-1,-2 1 1,0 1 0,-1 0-1,-1 1 1,-1 0 0,-1 1-1,-2 0 1,0 0 0,-1 3-3,2 13-11</inkml:trace>
  <inkml:trace contextRef="#ctx0" brushRef="#br0" timeOffset="1376.244">2233 569 4665,'105'-56'2703,"-104"55"-2491,1-1 0,0 1 0,-1 0-1,1 0 1,0-1 0,-1 1 0,1-1-1,-1 1 1,0-1 0,0 0 0,1 1 0,-1-3-212,0 3 118,-1 0 0,0 1 1,0-1-1,1 0 1,-1 0-1,0 0 1,0 0-1,0 0 0,0 0 1,0 1-1,0-1 1,0 0-1,-1 0 0,1 0 1,0 0-1,0 0 1,-1 1-1,1-1 1,-1-1-119,-1 0 284,1-1 0,-2 1 0,1 0 0,0-1 0,0 1 0,-1 0 0,1 0 0,-1 0 1,0 1-1,0-1-284,-1-1 202,1 1-16,-1-1 1,0 1-1,-1 0 0,1 0 0,0 0 0,-1 1 0,1-1 0,-1 1 0,1 0 1,-1 0-1,1 1 0,-1-1 0,0 1 0,1 0 0,-4 1-186,1 0 130,-1 0-1,0 1 1,1 0-1,0 1 1,-1-1-1,1 1 0,0 1 1,0 0-1,0 0-129,-13 10 82,0 1 1,0 1-1,2 0 0,0 2 0,-5 6-82,13-13 15,-37 43 48,43-48-55,0-1 0,1 1 0,-1 1 0,1-1 0,0 0 0,1 1 0,-1 0 1,0 5-9,3-11 0,-1 1 1,1-1 0,0 0 0,0 1-1,0-1 1,0 0 0,0 1 0,0-1 0,0 0-1,0 0 1,1 1 0,-1-1 0,0 0-1,1 0 1,-1 1 0,1-1 0,-1 0 0,1 0-1,0 0 1,-1 0 0,1 0 0,1 1-1,-1-1 1,1 1 0,0-1 1,0 0-1,0 0 0,0 0 0,0 0 1,0 0-1,0 0 0,0 0 1,1-1-1,-1 1 0,2-1-1,9 2 6,0-2-1,0 0 1,1 0-1,8-2-5,-6 1 4,13 0-2,0 1 1,1 2-1,-1 0 0,23 7-2,-35-6 0,0 1 0,-1 1 0,0 1 0,0 0-1,0 1 1,-1 1 0,0 0 0,11 8 0,-23-14 1,-1 0-1,1 0 1,0 0 0,-1 0-1,0 1 1,1-1-1,-1 1 1,0-1-1,0 1 1,0 0 0,-1 0-1,1 0 1,-1 0-1,1 0 1,-1 0-1,0 0 1,0 0 0,-1 0-1,1 1 1,0-1-1,-1 0 1,0 1-1,0-1 1,0 0 0,0 1-1,-1-1 1,1 0-1,-1 0 1,0 1-1,0-1 1,0 0 0,0 0-1,-1 0 1,1 0-1,-1 0 1,0 0-1,1 0 1,-1-1 0,-1 1-1,1-1 1,0 1-1,-2 0 0,-6 7 5,-1-1 0,0 0 0,0-1 0,-1 0 0,0-1 0,-1 0-5,-78 35 28,57-28-15,13-5-37,-45 18 109,61-25-125,1-1 0,0 0 0,-1 0 0,0 0 0,1-1-1,-1 1 1,0-1 0,1 0 0,-1-1 0,1 1 0,-1-1 0,-4-1 40,8 2-72,0 0 1,0-1-1,0 1 1,1-1-1,-1 1 0,0-1 1,0 1-1,0-1 1,0 1-1,1-1 1,-1 0-1,0 1 1,1-1-1,-1 0 1,0 0-1,1 1 0,-1-1 1,1 0-1,-1 0 1,1 0-1,0 0 1,-1 0-1,1 0 1,0 0-1,-1 0 0,1 0 1,0 0 71,0-1-242,0 1 0,1-1-1,-1 0 1,0 1 0,1-1 0,-1 1 0,1-1 0,-1 1-1,1-1 1,0 1 0,0-1 0,-1 1 0,1 0 0,0-1 0,0 1-1,0 0 1,1 0 0,0-1 242,30-19-1938</inkml:trace>
  <inkml:trace contextRef="#ctx0" brushRef="#br0" timeOffset="2065.679">2874 761 5881,'46'-84'2704,"-45"81"-2520,0 0 0,0 1 0,0-1 0,-1 0 1,1 0-1,-1 1 0,0-1 0,0 0 1,0 0-1,0 0 0,0 1 0,-1-1 0,1 0 1,-1 0-1,0 1 0,0-1 0,0 0 1,0 1-1,0-1 0,-1 1 0,1 0 1,-1-1-1,1 1 0,-1 0 0,0 0 0,0 0 1,0 0-1,0 0 0,0 0 0,0 1 1,-1-1-1,1 1 0,-1-1 0,1 1 1,-3-1-185,0 0 137,-1-1 1,1 1-1,-1 0 1,1 1-1,-1-1 1,0 1 0,1 1-1,-1-1 1,0 1-1,0 0 1,0 0 0,0 0-1,1 1 1,-1 0-1,0 0 1,1 0-1,-1 1 1,0 0 0,1 0-1,0 1 1,0-1-1,-1 1 1,2 0 0,-1 0-1,0 1 1,0 0-138,-5 4 33,1 0-1,0 1 1,1 0 0,0 1-1,0-1 1,1 2 0,0-1 0,1 1-1,0 0 1,1 0 0,0 0 0,0 3-33,0 2 1,1 0 0,0 0 0,1 1 1,0-1-1,2 1 0,0-1 0,1 1 0,1 9-1,-1-20 0,1-1 0,0 1 0,1-1 0,-1 0 0,1 1 0,0-1 0,0 0 0,1 0 0,0 0 0,-1 0 0,2 0 0,0 1 0,-1-3 0,1 0 0,-1 0 0,1 0 0,-1 0 0,1-1 0,0 1 0,0-1 0,0 0 0,0 0 0,0-1 0,0 1 0,1-1 0,-1 0 0,0 0 0,1 0 0,-1-1 0,2 1 0,5-1 5,1 0 1,0 0-1,-1-1 1,1 0-1,-1-1 1,1-1-1,-1 0 0,0 0 1,0-1-1,0 0 1,0-1-1,-1-1 0,8-4-5,-9 4 6,0 0-1,-1 0 0,0-1 1,0 0-1,0-1 1,-1 0-1,0 0 0,-1-1 1,0 1-1,0-1 0,-1-1 1,0 1-1,0-1 0,-1 0 1,0-2-6,-2 7 3,-1-1 0,-1 1 0,1-1 1,-1 1-1,0-1 0,-1 0 0,1 1 0,-1-1 1,0 1-1,0 0 0,-1-1 0,1 1 1,-1 0-1,0 0 0,-1 0 0,1 0 0,-1 0 1,0 0-1,-1 1 0,1-1 0,-1 1 0,1 0 1,-1 0-1,0 1 0,-1-1 0,1 1 0,-1-1-3,7 7-9,0 1 0,-1-1 0,1 1 0,-1 0-1,1 0 1,-1-1 0,0 2 9,3 8-10,13 22-228,0-1 0,2 0 0,2-2 0,1 0 0,1-2 0,2 0 0,1-2 0,1-1 0,21 17 238,-26-27-686</inkml:trace>
  <inkml:trace contextRef="#ctx0" brushRef="#br0" timeOffset="2410.382">3326 220 11098,'2'-7'594,"-1"0"-1,0-1 1,0 1-1,-1 0 1,0-1-1,-1 1 1,1-1-1,-2-1-593,28 70 2849,8 53-1693,12 82-1156,-22-84 219,-1-19-117,20 105 123,-38-164-345,-1 1 0,-1 0 0,-3 1 1,-2 23 119,-2-17 1984,1-9-1057</inkml:trace>
  <inkml:trace contextRef="#ctx0" brushRef="#br0" timeOffset="2751.874">3311 813 8266,'-21'-19'3513,"8"10"-1817,9 3 40,11-3-359,9 4-169,6 0-456,4-9-88,11 2-272,6 0-104,10-3-128,5 6-112,-3 2-320,-3-5-296,-8 2-944,-3 3 2320,-6 7-880</inkml:trace>
  <inkml:trace contextRef="#ctx0" brushRef="#br0" timeOffset="2752.874">3822 636 7082,'68'-31'3312,"-73"40"-1351,10 18-817,5 3 104,11 4-224,1 9-127,1 1-153,-1 9-128,-8 0-296,-9-3-104,-2-7-112,-1-4-200,-6-13-616,4-2-520,0-17 679</inkml:trace>
  <inkml:trace contextRef="#ctx0" brushRef="#br0" timeOffset="3101.886">3883 158 10394,'-22'-39'4161,"1"18"-2785,4 4-575,9 5-177,4 10-440,6 8-504,7 7-328,8 11 327</inkml:trace>
  <inkml:trace contextRef="#ctx0" brushRef="#br0" timeOffset="3594.954">4538 662 5977,'107'-70'2878,"-105"68"-2646,0 1 0,0-1 0,0 0 0,-1 1 1,1-1-1,0 0 0,-1 0 0,1 0 0,-1 0 0,1-1 0,-1 1 0,0 0 0,0-2-232,-1 4 125,1-1 1,-1 0-1,0 0 0,0 0 0,0 0 1,0 0-1,0 0 0,0 0 0,0 0 1,-1 0-1,1 0 0,0 0 1,0 0-1,-1 0 0,1 0 0,-1 0 1,1 0-1,-1 0 0,1 1 0,-1-1 1,0 0-126,-1-2 275,-1 1 1,0 0 0,1 0-1,-1 0 1,0 0-1,0 0 1,0 1 0,-1-1-1,1 1 1,0 0-1,-2 0-275,0-1 140,-1 0 0,0 1-1,0 0 1,1 0 0,-1 1-1,0 0 1,0 0-1,0 0 1,1 1 0,-1-1-1,0 1 1,0 1 0,1-1-1,-1 1 1,1 0-1,-1 0 1,1 1 0,0 0-1,0 0 1,-2 1-140,-30 21 248,1 2 0,0 1 0,-11 14-248,44-39 6,-2 2 1,0 0 0,0 1-1,1-1 1,0 1-1,0 0-6,3-5 1,0 0 0,0 0 0,1 1-1,-1-1 1,1 0 0,-1 1 0,1-1 0,-1 0-1,1 1 1,0-1 0,0 1 0,0-1-1,0 0 1,0 1 0,0-1 0,0 1-1,0-1 1,0 1 0,1-1 0,-1 0 0,0 1-1,1-1 1,-1 0 0,1 1 0,0-1-1,-1 0 1,1 1-1,2 1 0,1 1 0,-1-1 1,1 0-1,-1 0 0,1 0 0,0 0 0,0 0 0,0-1 0,0 0 0,1 0 0,-1 0 1,3 1-1,13 3 0,0-1-1,10 2 1,25 6 1,-29-4 6,0 1 1,16 9-8,-34-14 1,0-1 1,0 1-1,0 0 1,-1 1-1,0-1 1,0 1 0,-1 1-1,1 0 1,-1 0-1,0 0-1,-5-6 1,0 0-1,-1 1 1,1-1 0,0 1-1,0-1 1,-1 0 0,1 1-1,0 0 1,-1-1 0,0 1-1,1-1 1,-1 1-1,0-1 1,0 1 0,0 0-1,0-1 1,0 1 0,0-1-1,0 1 1,-1 0 0,1-1-1,-1 1 1,1-1 0,-1 1-1,1-1 1,-1 1-1,0-1 1,0 0 0,1 1-1,-1-1 1,0 0 0,-1 1-1,1-1 1,0 0 0,0 0-1,-1 0 0,-5 5 6,-1-1 1,0 0-1,0-1 0,0 0 1,-1 0-1,0 0-6,3-2 3,-36 16 10,-2 2 2,-1-2 0,-1-2 0,-32 6-15,75-21-79,-1-1 1,1 1 0,-1-1-1,1 0 1,0 0 0,-1 0 0,1 0-1,-1-1 1,1 0 0,-3 0 78,6 1-45,-1 0 1,1 0-1,-1-1 1,1 1 0,0 0-1,-1 0 1,1 0-1,0-1 1,-1 1 0,1 0-1,0 0 1,-1-1-1,1 1 1,0 0 0,0-1-1,-1 1 1,1 0-1,0-1 1,0 1-1,0-1 1,-1 1 0,1 0-1,0-1 1,0 1-1,0-1 1,0 1 0,0 0-1,0-1 1,0 1-1,0-1 45,0 0-128,1-1-1,-1 1 1,1 0-1,0-1 0,-1 1 1,1 0-1,0 0 1,0 0-1,0 0 0,0-1 1,0 1-1,0 1 1,0-1-1,1-1 129,27-15-933</inkml:trace>
  <inkml:trace contextRef="#ctx0" brushRef="#br0" timeOffset="4012.112">4932 1454 9042,'0'0'156,"1"1"0,-1 0 0,1 0 0,-1 0 0,1 0-1,-1-1 1,1 1 0,-1 0 0,1-1 0,0 1 0,-1 0 0,1-1 0,0 1 0,0-1 0,-1 1 0,1-1 0,0 1 0,0-1-1,0 0 1,0 1 0,0-1 0,0 0 0,0 0 0,-1 0 0,1 0 0,0 0 0,0 0 0,0 0 0,0 0 0,0 0-1,0 0 1,0 0 0,0 0 0,0-1 0,0 1 0,-1 0 0,1-1 0,0 1 0,0-1 0,0 1 0,0-1-156,5-2 355,0 0 1,0 0 0,0-1-1,-1 0 1,4-2-356,1-4 254,0 0-1,0 0 1,-1-1-1,-1 0 1,0 0 0,0-1-1,-1 0 1,0-1-1,-1 1 1,-1-1 0,1-4-254,7-23 284,-3 1 0,-1-2 0,0-9-284,-4 13 109,-2-1 1,-2 0-1,-1 0 0,-2 1 0,-1-1 0,-6-20-109,-15-57 113,-18-48-113,5 25 35,29 106-32,-6-24-1,-4-45-2,15 85-7,2 0 1,0 1-1,1-1 1,1 0 0,0 0-1,1 0 1,1 1-1,3-13 7,-4 24-18,-1 0-1,0-1 1,1 1-1,0 0 0,0 0 1,0 0-1,0 1 1,1-1-1,-1 0 1,1 1-1,0 0 1,0-1-1,0 1 0,1 0 1,-1 1-1,1-1 1,0 1-1,-1-1 1,1 1-1,0 0 1,1 0-1,-1 1 0,0-1 1,0 1-1,1 0 1,-1 0-1,0 1 1,1-1-1,-1 1 0,1 0 1,-1 0-1,0 0 1,1 1-1,-1 0 1,1 0-1,3 1 19,5 3 73,0 0 1,-1 1-1,1 0 0,-1 1 0,-1 1 1,1-1-1,-1 2 0,-1 0 0,0 0 1,0 1-1,-1 0 0,5 7-73,26 41 959</inkml:trace>
  <inkml:trace contextRef="#ctx0" brushRef="#br0" timeOffset="4370.058">4865 898 9810,'-12'-3'3889,"12"0"-2505,3-1-392,16-3-31,5-3-185,14-4-232,5 1-144,5-3-224,5 8 24,-3-1-360,1 6-192,-5-1-720,-3 1 688,-2 11 96</inkml:trace>
  <inkml:trace contextRef="#ctx0" brushRef="#br0" timeOffset="4709.566">5554 707 7274,'0'-9'3768,"-2"7"-743,16 9-1649,-7 2 1,8 13-393,-3 2-240,2 12-336,-4 7-136,-5 5-176,-1 0-40,-3 0 32,6-2-80,-15-10-120,9-9-168,-2-10 136</inkml:trace>
  <inkml:trace contextRef="#ctx0" brushRef="#br0" timeOffset="4710.566">5670 352 10146,'-41'-33'4169,"24"-1"-2433,-2 12-55,4 6-737,6 4-144,11 12-864,10 0-200,10 9-3025,14 6 2281</inkml:trace>
  <inkml:trace contextRef="#ctx0" brushRef="#br0" timeOffset="5413.082">6203 760 5033,'0'0'2342,"1"-7"4498,2 1-5835,-2 4-891,0 1 0,0-1 1,-1 1-1,1-1 0,-1 0 1,1 1-1,-1-1 0,0 0 1,1 1-1,-1-1 0,0 0 1,0 1-1,0-1 0,0 0 1,0 1-1,-1-1 0,1 0 1,-1 1-1,1-1 0,-1 0 1,1 1-1,-1-1 0,0 0-114,0-1 60,0 1-19,0-1 0,1 1 1,-1-1-1,0 1 0,-1 0 0,1 0 1,0-1-1,0 1 0,-1 0 0,0 0 1,1 0-1,-1 1 0,0-1 0,0 0 1,0 1-1,0-1 0,0 1 1,0-1-1,0 1 0,0 0 0,-1 0 1,1 0-1,-1 0 0,1 1 0,0-1 1,-1 0-1,1 1 0,-1 0 0,0 0-41,-10 0 68,0 1 0,1 0 0,-1 1 0,1 1 0,0 0 0,-1 0 0,1 1-1,1 1 1,-1 0 0,1 1 0,0 0 0,0 0 0,1 1 0,-1 1-1,2 0 1,-9 8-68,11-9 5,-1 0 0,1 1 0,0 0-1,1 0 1,0 1 0,0 0-1,1 0 1,0 0 0,0 0 0,1 1-1,0 0 1,1 0 0,0 0-1,1 0 1,0 1 0,1-1 0,0 1-1,0-1 1,1 1 0,1 5-5,0-10 0,0 0 0,0 1 1,1-1-1,0 0 1,0 0-1,1 0 1,-1-1-1,1 1 0,1-1 1,-1 1-1,1-1 1,0 0-1,0 0 0,0-1 1,1 1-1,-1-1 1,1 0-1,0 0 1,0-1-1,1 1 0,-1-1 1,1 0-1,0-1 1,0 1-1,2 0 0,0-1 4,0 0 0,0 0 0,0-1 0,1 0-1,-1 0 1,0-1 0,1 0 0,-1 0 0,0-1 0,1 0 0,-1-1-1,0 0 1,0 0 0,0 0 0,0-1 0,0-1 0,-1 1 0,8-5-4,2-3 14,1-1 1,-2-1 0,1 0-1,1-4-14,-13 12 4,0 0-1,0-1 1,0 1-1,-1-1 1,0 0-1,0 0 1,0-1-1,-1 1 1,0-1-1,-1 0 1,1 0-1,-1 0 1,1-6-4,-2-6 8,0 0 1,-1-1-1,-1 1 0,-1 0 1,-1 0-1,0 0 1,-2 0-1,0 1 1,-2-3-9,26 49-111,11 34 42,-1 0-147,3-2 0,3-1 0,11 11 216,-44-66-207,0-1 1,1 1-1,0-1 1,-1 0 0,1 0-1,1 0 1,-1 0 0,0-1-1,1 1 1,-1-1-1,1 0 1,2 1 206,22 3-797</inkml:trace>
  <inkml:trace contextRef="#ctx0" brushRef="#br0" timeOffset="5907.625">6575 278 6665,'-10'-22'1292,"-11"-21"2102,2-2 1,2 0-1,-6-27-3394,24 65 1004,6 11-572,10 19-112,-3 8-164,-1 1 0,-1 0 0,-2 1 0,2 15-156,24 140 318,-32-162-265,29 204 410,-28-175-259,-2 0 0,-2-1 0,-4 13-204,3-63 12,-1 3 10,1 0 0,-1 0 0,0-1 0,-1 1 0,1-1 0,-3 4-22,4-9 2,0-1 0,0 0 0,0 0 0,0 0 0,0 0-1,0 0 1,0 0 0,0 0 0,0 1 0,-1-1 0,1 0 0,0 0 0,0 0 0,0 0 0,0 0-1,0 0 1,-1 0 0,1 0 0,0 0 0,0 0 0,0 0 0,0 0 0,0 0 0,-1 0 0,1 0 0,0 0-1,0 0 1,0 0 0,0 0 0,0 0 0,-1 0 0,1 0 0,0 0 0,0 0 0,0 0 0,0 0-1,0 0 1,0 0 0,-1 0 0,1 0 0,0-1-2,-5-10-11,4 1-33,0-1 0,0 1 1,2-1-1,-1 1 1,1-1-1,1 1 0,0-1 44,1-9-86,0 0-63,1 1 0,0 0 0,2 0 0,0 1 0,1-1-1,1 1 1,1 1 0,2-4 149,-9 16-35,1 1-1,0-1 0,0 1 0,1-1 1,-1 1-1,1 0 0,0 0 0,0 1 1,0-1-1,1 1 0,-1 0 0,1 0 1,0 0-1,0 1 0,0 0 0,0 0 1,0 0-1,0 0 0,0 1 0,1 0 1,-1 0-1,1 0 0,-1 1 0,1 0 1,-1 0-1,3 0 36,1 1-17,1 1 1,-1 0-1,0 0 1,0 1-1,0 0 1,-1 1-1,1-1 1,-1 2-1,0-1 1,0 1-1,0 0 1,-1 1-1,1 0 1,-1 0-1,-1 1 1,2 0 16,-3-1 0,-1 0 0,1 0 0,-1 1 0,0-1 0,-1 1 0,1 0 0,-1 0 0,-1 0 0,1 1 0,-1-1 0,0 0 0,-1 1 0,0-1 0,0 1 0,-1 0 0,0-1 0,0 1 0,-1 0 0,1-1 0,-2 5 0,0-6 5,0 0 1,-1 0-1,1 0 0,-1 0 1,-1-1-1,1 1 0,-1-1 1,1 0-1,-1 0 1,-1 0-1,1 0 0,-1-1 1,0 0-1,-1 1-5,-15 11 53,-1 0 0,-19 8-53,40-23 2,-30 17 91,-1-1 1,-21 7-94,42-19-73,-1-1 0,1-1 0,-1 1 0,1-2 1,-1 0-1,0 0 0,0-1 0,0 0 0,-11-2 73,19 1-114,0-1 0,0 0-1,0 0 1,-1 0 0,1 0 0,0-1-1,0 1 115,-20-19-525</inkml:trace>
  <inkml:trace contextRef="#ctx0" brushRef="#br0" timeOffset="6265.014">7106 49 9794,'0'-6'626,"0"3"-212,0-1 0,-1 1-1,1 0 1,-1-1 0,0 1-1,1 0 1,-1-1 0,-1 1 0,1 0-1,0 0 1,-1 0 0,0-1-414,0 23 2537,4 2-2025,0 0 0,2 0 0,1 5-512,7 33 470,6 84 103,-5 1 0,-7 0 0,-7 22-573,0-141 0,-1 10-43,2 0 1,0 0-1,3 0 1,1 0-1,6 23 43,-10-56 39,0 0 0,1-1 1,-1 1-1,1-1 0,0 1 1,-1-1-1,1 1 0,0-1 1,0 0-1,0 1 0,0-1 0,0 0 1,0 1-40,1-1 20,0 0 0,-1-1 1,1 1-1,0 0 1,0-1-1,0 1 0,0-1 1,0 1-1,0-1 0,1 0-20,-3 0 1</inkml:trace>
  <inkml:trace contextRef="#ctx0" brushRef="#br0" timeOffset="6607.223">7351 826 9098,'47'-27'3777,"-44"25"-3547,0 1 0,-1 0 0,1 0 0,0 1 0,0-1 0,0 1 0,0-1 0,0 1 1,0 0-1,0 0 0,0 0 0,0 0 0,2 1-230,9 0 595,9-1-267,0-2 0,0 0 0,0-2 1,-1 0-1,0-2 0,1 0 0,-2-1 0,1-2 1,-1 0-1,0-1 0,16-11-328,-33 17 19,1 1 1,-1-1-1,1 1 0,-1-1 0,0 0 1,-1-1-1,1 1 0,-1-1 1,1 0-1,-2 0 0,1 0 1,0 0-1,-1-1-19,0 2 9,-1 0 0,0 0 0,0 0-1,-1 0 1,1-1 0,-1 1 0,0 0 0,0 0 0,0-1 0,0 1 0,-1 0-1,0 0 1,0 0 0,0-1 0,0 1 0,-1 0 0,0 0 0,0-1-9,-1-1-2,-1-1 0,0 1 1,0 0-1,0 0 0,-1 0 0,0 1 1,0-1-1,0 1 0,0 0 1,-1 1-1,0-1 0,0 1 1,-1 1-1,1-1 0,-1 1 0,1 0 1,-1 0-1,0 1 0,0 0 1,0 0-1,-1 1 0,1-1 1,0 2-1,0-1 0,-1 1 0,1 0 1,0 1-1,-1-1 0,1 2 1,0-1-1,0 1 0,0 0 0,0 0 1,0 1-1,0 0 0,0 0 1,1 1-1,0-1 0,0 1 1,0 1-1,0-1 0,0 1 0,-3 4 2,-6 8-1,1 1 0,0 0 0,1 1 0,1 1 0,1 0 0,-3 8 1,0 3 49,1 1 0,1 0-1,-5 32-48,13-49 30,1 1 0,1-1 0,1 1 0,0 0 0,1 0-1,0 0 1,2-1 0,0 7-30,0-12 24,1 0 0,0-1 0,0 1 0,0-1 0,1 0 0,1 0 0,-1 0 0,2-1 0,-1 1 0,1-1 0,0-1 0,1 1 0,5 4-24,-2-3 321,0 0 1,1-1-1,0-1 0,0 0 1,0 0-1,1-1 0,0-1 0,0 0 1,1 0-1,11 1-321,-5-3 415,1-1 0,0-1 0,10-1-415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04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358 50 4689,'-2'-32'2187,"2"32"-2129,0 0 1,-1 0-1,1-1 0,0 1 1,0 0-1,0 0 0,-1 0 1,1-1-1,0 1 0,0 0 1,0 0-1,-1 0 0,1 0 0,0 0 1,-1-1-1,1 1 0,0 0 1,0 0-1,-1 0 0,1 0 1,0 0-1,0 0 0,-1 0 1,1 0-1,0 0 0,-1 0 1,1 0-1,0 0 0,0 0 0,-1 0 1,1 0-1,0 1 0,-1-1 1,1 0-1,0 0-58,-14 5 1690,8-2-868,-6 0 717,0 0-1,-1-1 1,-6 1-1539,-17 2 1285,30-3-1179,0 0-1,0 0 1,0 0-1,0 1 1,0 0-1,1 0 1,-1 0-1,1 1 1,0 0-1,0 0 1,0 0-1,0 1-105,-10 11 262,1 0 0,-12 19-262,16-21 71,-5 5 4,1 2 0,1-1 0,1 2 0,1-1-1,1 2 1,0 3-75,7-18 15,0-1-1,1 1 1,1 0 0,-1 0-1,1 1 1,0-1-1,1 0 1,0 0-1,0 1 1,1-1-1,0 0 1,1 0-1,0 0 1,0 0-1,0 0 1,1 0-1,0-1 1,1 1-1,-1-1 1,3 2-15,6 10 37,2-1 1,1 0-1,0-1 0,1-1 1,0 0-1,6 2-37,-11-9 19,0 0-1,1-2 1,0 1-1,0-2 1,0 1-1,1-2 1,0 0-1,0 0 1,1-1-1,10 1-18,-14-4 14,0 0-1,0-1 0,0 0 0,0-1 0,0 0 1,1 0-1,-2-1 0,1-1 0,0 0 1,0 0-1,-1 0 0,0-2 0,1 1 1,1-2-14,12-8 25,-1-1 0,0-1 1,-1-1-1,14-15-25,-27 24 5,0 0 0,-1 0 0,0 0-1,-1-1 1,0 0 0,0 0 0,-1 0 0,1-2-5,-3 3 16,0 1 1,-1-1-1,1 0 0,-2 0 1,1-1-1,-1 1 1,0 0-1,-1 0 0,0-1 1,0-6-17,-3-16 301,-1 0-1,-2 0 1,0 0 0,-9-20-301,10 37 75,-1-1 0,0 1 0,-1 1 0,0-1 0,-1 1 0,-1 1 0,0-1 0,-1 1 1,0 1-1,-8-7-75,11 13 8,0-1 0,0 1-1,0 1 1,-1-1 0,0 2 0,0-1 0,0 1 0,0 0 0,-1 0 0,-6 0-8,3 0 122,1 2-1,-1-1 0,0 2 0,0 0 0,1 0 1,-1 1-1,-9 1-121,20-2 89,0 1 1,0-1-1,0 0 1,0 0-1,1 0 1,-1 0-1,0 1 1,0-1 0,0 0-1,1 1 1,-1-1-1,0 1 1,1-1-1,-1 1 1,0-1-90,1 1 30,0-1 1,0 1-1,0-1 1,1 1 0,-1-1-1,0 1 1,0-1-1,0 0 1,1 1-1,-1-1 1,0 1 0,0-1-1,1 0 1,-1 1-1,0-1 1,1 0-1,-1 1 1,0-1 0,1 0-1,-1 0 1,1 1-31,-1-1 12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06.7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134 23 3769,'77'-10'2490,"-76"10"-2258,0 0 0,1 0-1,-1 0 1,0-1 0,1 1 0,-1 0 0,0-1 0,0 1 0,1-1 0,-1 1 0,0-1 0,0 1 0,0-1-1,0 0 1,1 0 0,-1 0 0,0 0 0,0 0-232,-1 1 96,0 0 0,0 0 0,0 0 0,0 0 0,0 0-1,0 0 1,0 0 0,-1 0 0,1 0 0,0 0 0,0 0 0,0 0 0,0 0 0,0 0-1,0 0 1,0 0 0,0 0 0,0 0 0,0 0 0,-1 0 0,1 0 0,0 0 0,0 0-1,0 0 1,0 0 0,0 0 0,0 0 0,0 0 0,0 0 0,0 0 0,0 0 0,0-1-1,0 1 1,0 0 0,-1 0 0,1 0 0,0 0 0,0 0 0,0 0 0,0 0 0,0 0-1,0 0 1,0 0 0,0 0 0,0-1 0,0 1 0,0 0 0,0 0 0,0 0 0,0 0-1,0 0 1,0 0 0,0 0 0,0 0 0,0 0 0,0 0 0,0-1 0,0 1 0,0 0-1,0 0 1,0 0 0,0 0-96,-16 32 564,-2 0-1,-3 1-563,-4 5 294,-2-2 1,-1 0-1,-9 5-294,32-35 33,-1 0-1,0-1 1,0 0 0,0 0-1,-1-1 1,1 1 0,-1-2-1,0 1-32,4-4 141,5-3-28,7-7 3,-7 7-116,81-89 49,32-40-4,-109 125 129,0 1 0,1 0 1,-1 1-1,4-3-174,-10 8 38,0 0-28,0 1-1,0-1 1,0 0 0,0 0-1,0 0 1,0 0 0,0 0 0,0 0-1,0 0 1,0 0 0,0 0-1,0 0 1,0 0 0,0 0 0,0 1-1,0-1 1,0 0 0,0 0-1,0 0 1,0 0 0,0 0 0,0 0-1,0 0 1,0 0 0,0 0-1,0 0 1,0 0 0,0 0 0,0 1-1,0-1 1,0 0 0,0 0-1,0 0 1,0 0 0,0 0 0,0 0-1,1 0 1,-1 0 0,0 0-1,0 0 1,0 0 0,0 0 0,0 0-1,0 0 1,0 0 0,0 0-1,0 0 1,0 0 0,0 0 0,1 0-1,-1 0 1,0 0 0,0 0-1,0 0 1,0 0 0,0 0-1,0 0 1,0 0 0,0 0 0,0 0-1,0 0 1,0 0 0,0 0-1,0 0 1,1 0 0,-1 0 0,0-1-1,0 1-9,3 14 13,-1-1 0,0 1-1,-1 0 1,0-1-1,-1 1 1,0 0-1,-2 3-12,-4 41 50,2-24-24,2 0 0,0 0 0,3-1 0,2 17-26,-1-37 25,-1 0 0,0 1 0,0-1 0,-1 0 0,-1 0 0,-1 9-25,1-20-4,1 0-1,-1 0 1,0 0-1,0 1 1,0-1-1,0 0 0,-1 0 1,1 0-1,0 0 1,-1-1-1,1 1 1,-1 0-1,0-1 0,0 2 5,-11 4-1856,-14 7 1849,21-10 13,-4 3 10,-1 0-1,0-1 1,0-1 0,0 1-1,-6 0-15,12-5 121,-1 1 0,0 0 0,1 0 0,-1 0 0,1 0 0,0 1 0,0 0 0,0 0 0,0 1 0,0-1-1,1 1 1,-4 4-121,8-8 18,0 0-1,-1 0 1,1 0-1,0 0 1,0 0-1,0 1 1,0-1-1,0 0 1,-1 0-1,1 0 1,0 0-1,0 0 1,0 1-1,0-1 1,0 0-1,0 0 1,0 0-1,0 0 1,0 1-1,0-1 1,0 0-1,0 0 1,-1 0-1,1 1 0,0-1 1,0 0-1,1 0 1,-1 0-1,0 1 1,0-1-1,0 0 1,0 0-1,0 0 1,0 0-1,0 1 1,0-1-1,0 0 1,0 0-1,0 0 1,0 0-1,1 1 1,-1-1-1,0 0 1,0 0-18,12 1 788,216-15 41,-40 0-283,-163 14-671,-1 1-1,12 3 126,0-1-433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09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277 106 4585,'-34'-70'2661,"33"67"-2198,-1 0 0,1 1 0,0-1 0,0 0 0,1 1 0,-1-1 0,1 0 0,-1 0 0,1-1-463,0 4 165,0-1 0,0 1 0,0 0 1,0 0-1,0-1 0,0 1 1,0 0-1,0 0 0,0-1 0,0 1 1,0 0-1,0 0 0,1-1 1,-1 1-1,0 0 0,0 0 1,0 0-1,0-1 0,1 1 0,-1 0 1,0 0-1,0 0 0,0 0 1,1 0-1,-1-1 0,0 1 0,0 0 1,0 0-1,1 0-165,-1 0 1891,-4 17-1541,-1 1-1,2-1 0,0 1 1,1 10-350,0 9 298,2 0 0,2-1 0,1 1 0,2-1 0,2 0 0,9 32-298,-11-43 341,3 23-341,-5-27 126,0 1-1,6 15-125,-9-36 10,0 0-1,1 0 1,-1 0 0,0 0-1,1 0 1,-1-1-1,0 1 1,1 0-1,0 0 1,-1 0-1,1 0 1,-1-1-1,1 1 1,0 0 0,0 0-10,2-3 3,0-7-228,0-4-122,2-1 78</inkml:trace>
  <inkml:trace contextRef="#ctx0" brushRef="#br0" timeOffset="412.477">53 649 6609,'-49'29'3673,"45"-31"-968,4 1-929,3 2-127,-3-2-529,0 0-184,24-2-176,40-2-104,-20-2-232,3-6-88,9 0-144,3 0-56,9 3-64,0 2-15,5-1 135,-5 3 296,-12 1-320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10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 50 6169,'0'-2'162,"0"-1"320,-1 0-1,1 0 0,-1 0 1,1 1-1,-1-1 1,0 0-1,0 0 0,-1-2-481,0 2 668,1 1 0,-1 1 0,1-1 0,-1 0 0,0 0 0,0 0 0,1 1 0,-2-1-668,3 2 65,0 0 0,0-1 0,0 1 0,0 0 1,-1 0-1,1 0 0,0 0 0,0 0 0,0-1 0,0 1 0,0 0 0,-1 0 1,1 0-1,0 0 0,0 0 0,0 0 0,0 0 0,-1 0 0,1-1 0,0 1 1,0 0-1,0 0 0,0 0 0,-1 0 0,1 0 0,0 0 0,0 0 0,0 0 1,-1 0-1,1 0 0,0 0 0,0 0 0,0 0 0,-1 0 0,1 1 0,0-1 1,0 0-1,0 0-65,1 9 1489,2 1-1682,6 48 933,-3 0-1,-2 11-739,12 140 1019,-14-187-952,-2-20-63,4 38 173,2 5-177,-4-33 27,1 0 0,0 0-1,1-1 1,0 0 0,1 1-1,0-1-26,-4-9-4,1 0-1,-1 0 1,1 0-1,-1 0 0,1 0 1,0-1-1,0 1 1,0 0-1,0-1 0,1 1 5,-2-1 44,-1-1 0,1 0 0,-1 0 0,1 1-1,-1-1 1,1 0 0,-1 0 0,1 0 0,-1 0 0,1 1 0,-1-1-1,1 0 1,-1 0 0,1 0 0,0 0 0,-1 0 0,1-1-1,-1 1 1,1 0 0,-1 0 0,1 0 0,-1 0 0,1 0-1,-1-1 1,1 1 0,-1 0 0,1-1 0,-1 1 0,1 0-1,-1-1 1,1 1 0,-1 0 0,0-1 0,1 1 0,-1-1-1,0 1 1,1-1 0,-1 1 0,0-1 0,1 1 0,-1-1-1,0 1 1,0-1 0,0 1 0,0-1 0,0 1 0,1-1 0,-1 0-1,0 1 1,0-1-44,1-18 848</inkml:trace>
  <inkml:trace contextRef="#ctx0" brushRef="#br0" timeOffset="445.387">0 722 7746,'3'-2'3488,"1"-1"-1695,4-2 23,5 7-432,2-2-247,14 0-329,3 0-104,13-4-128,8-1-104,6-1-168,3 1-96,1-6-112,0 3-16,-7 1 144,-5 2 681,-2 3-625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57:16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1336,'-3'3'1065,"1"0"191,4 4-280,-2-7-416,0 0-152,0 0-216,7 0-64,13 30-392,-1-29 216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0:07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132 483 2296,'-78'-14'3413,"74"15"1517,8 5-3540,9 3-1295,0 0 0,1-1 0,-1 1 0,8 1-95,-17-8 19,4 2 10,1-1 1,0 1-1,-1-2 1,1 0-1,0 0 1,1 0-1,-1-1 1,0 0-1,1-1 1,-2 0-1,5-1-29,7 1 43,-1 0 0,2-2 0,-1-1 0,-1 0-1,0-1 1,1-1 0,6-4-43,-22 7 15,1 0-1,-1-1 1,0 1-1,0-1 1,0-1-1,0 1 1,-1 0 0,0-1-1,0 1 1,0-1-1,0-1 1,0 2-1,0-2-14,-1 2 10,-2 2 0,1-1-1,1 0 1,-2 1 0,1-1-1,0 0 1,-1 0 0,1 0-1,-1 0 1,0 0 0,0 0-1,0 1 1,1-2 0,-2 1-1,1 1 1,0-1 0,0-1-1,0 2 1,0-1 0,-1 0-1,0 0 1,0 0 0,1 0-1,-1 1 1,0-2 0,0 2-1,0-1 1,-1 1 0,2 0-1,-2-1 1,1 1 0,-1-1-1,1 1-9,-8-7 101,-5-3 199,0 0 0,-10-6-300,18 15 56,0-1-1,0 0 1,0 0 0,-1 0 0,1 1 0,0 1-1,-1-1 1,-6 0-56,-2 0 95,-2 2 0,1 0 0,0 0 1,0 2-1,0 0 0,-1 0 0,2 2 0,-1 0 0,0 1 0,2 0 0,-1 2 0,0 0 0,-13 7-95,22-10 11,1 1-1,0-2 1,1 2-1,-2 0 0,2-1 1,0 2-1,0-1 0,0 1 1,0-1-1,1 1 0,0 0 1,0 0-1,0 2-10,-3 10 8,0 0-1,1 0 1,1 1 0,0 2-8,-1 11 20,2 2-1,1-1 1,1 16-20,2-26 23,1 0 0,1 0 0,1 0 0,0-1 0,6 12-23,-7-25 11,0-1 0,0 1-1,1-2 1,1 1-1,-1 0 1,1-1-1,0 0 1,1 0-1,-1-1 1,2 1 0,-1-1-1,0 0 1,1 0-1,0-1 1,1-1-1,-1 1 1,1-1-1,0 0 1,-1 0 0,1-1-1,1 0 1,0 0-1,5 0-10,12 1-39,0 0 0,0-2 0,0-1 0,1-1 0,-1-1-1,12-3 40,39-6-136</inkml:trace>
  <inkml:trace contextRef="#ctx0" brushRef="#br0" timeOffset="0.16">650 423 4745,'0'-1'443,"-6"-3"7462,8 7-5101,2 6-3723,2 3 1074,1 0 1,0 0-1,2-1 1,0 0 0,4 5-156,6 7 153,167 200 887,-171-208-992,0-1 0,0-1 1,3 0-1,7 5-48,-2-3 0,16 17 0,-34-28-37,2 3-471,0-1 1,0 0-1,1-1 1,-1 0-1,6 3 508,-4-5-764</inkml:trace>
  <inkml:trace contextRef="#ctx0" brushRef="#br0" timeOffset="1.16">1098 380 7009,'-2'-1'198,"1"0"0,-1 1-1,1-1 1,0 0-1,0 1 1,-1-1-1,1 1 1,-1 0-1,1 0 1,-1 0-1,0-1 1,1 1-1,-1 0 1,1 1-1,-1-1 1,1 0-1,-1 0 1,1 0-1,-1 1 1,1-1 0,-1 1-1,1 0 1,0-1-1,-1 1 1,1 0-1,-1 0 1,2-1-1,-2 1 1,1 1-1,0-2 1,0 2-1,0-1-197,-5 5 282,-1 2 0,1-2 0,1 3-1,-5 5-281,10-12 70,-15 25 186,1 2 0,1 0 0,2 1 0,-6 27-256,-3 1 156,8-24-43,-2 0-1,-1-1 0,-2-1 0,-16 24-112,20-37-40,-2 0-1,1 0 1,-1-2 0,-2 0-1,1-2 1,-2 1-1,0-2 1,-2 0 40,18-12-856,8-7 274</inkml:trace>
  <inkml:trace contextRef="#ctx0" brushRef="#br0" timeOffset="2.16">1562 66 4409,'-4'-10'858,"0"3"457,1-1-1,-1 0 1,-1 1-1,0 0 1,-4-5-1315,9 12 86,0-1 0,-1 0 0,1 1 0,0-1 1,0 1-1,-1 0 0,1 0 0,-1-1 0,1 1 0,0-1 0,-1 1 1,0-1-1,1 1 0,-1 0 0,1 0 0,0 0 0,-1 0 0,0 0 1,0 0-1,1-1 0,0 1 0,-1 0 0,0 0 0,1 0 1,-1 0-1,1 0 0,-1 0 0,1 1 0,-1-1-86,0 0 92,1 0 0,-1 1 1,-1 0-1,2 0 0,0-1 0,-1 1 0,0 0 1,0 0-1,1-1 0,-1 1 0,1 0 0,-1 0 0,1 0 1,-1 0-1,1 0-92,-3 7 184,2-1 0,-1 0 1,1 0-1,-1 6-184,-2 41 378,3-1-1,3 37-377,19 111 380,10 62-37,-1-12 108,22 60-451,-42-267 35,-3-15 94,-1 1 0,-1 1-129,-5-31 15,0 0 1,0 1-1,0 0 0,0-1 1,0 1-1,0-1 0,0 0 1,0 1-1,0 0 1,0-1-1,0 0 0,-1 0 1,1 1-1,0 0 0,0-1 1,-1 1-1,1-1 0,0 0 1,0 1-1,0-1 0,-1 1 1,1-1-1,-1 1 1,1-1-1,-1 0 0,1 0 1,0 0-1,0 1 0,-1-1 1,0 0-1,1 0 0,-1 1 1,1-1-1,0 0 0,-1 0 1,1 0-1,-1 1 0,0-1 1,1 0-1,0 0 1,-1 0-1,0 0-15,-24-4 375,17 2-301,-185-23 482,143 21-537,2 4 0,0 0 0,-2 3-19,-18 6 35,-57 14-35,-65 25 93,-27 6 96,142-38-123,-179 41 119,248-55-141,-7 1-110,17-3-145,40-11 2174,-6 7-1043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0:07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251 181 3001,'-14'-12'775,"-15"-13"690,9 8 4204,20 17-5631,0 0-1,0 0 0,0 1 1,0-1-1,0 0 0,0 0 1,0 0-1,0 0 0,0 0 1,0 0-1,0 0 0,0 1 1,0-1-1,0 0 0,0 0 1,0 0-1,0 0 0,0 0 1,0 0-1,0 0 0,0 0 1,0 0-1,0 0 0,0 0 1,0 0-1,0 0 0,0 0 1,0 1-1,0-1 0,0 0 1,0 0-1,0 0 0,0 0 1,0 0-1,0 0 0,0 1 1,0-1-1,0 0 0,0 0 1,0 0-1,0 0 0,0 0 1,0 0-1,0 0 0,-1 0 1,1 0-1,0 0 0,0 0 1,0 1-1,0-1 0,0 0 1,0 0-1,-1 0 0,1 0 1,0 0-1,0 0 0,0 0 1,0 0-1,0 0 0,0 0 1,-1 0-1,1 0 0,0 0 1,0 0-1,0 0 0,0-1 1,0 1-38,3 9-32,3 4 153,1 0-1,0 1 0,8 9-120,16 28 202,-19-28-148,2-1 1,0-1-1,1 0 0,0-1 0,2 0 1,1-2-1,0 1-54,-16-18 9,1 1 1,-1 0-1,0-1 1,1 1-1,-1-1 0,1 1 1,-1-1-1,1 0 0,0 0 1,0 0-1,0-1 1,0 1-1,0 0 0,-1-1 1,1 1-1,0-1 0,0 0 1,0-1-1,0 1 1,0 0-1,0-1 0,-1 0 1,1 1-1,0-1 1,-1-1-1,1 2 0,-1-2 1,1 1-1,-1-1 0,1 1 1,0-1-1,-1 0 1,2-2-10,2-1 26,0-1 0,0 0 0,-1 0 0,1 0 0,-2-1 1,1 0-1,-1 0 0,0-1 0,0 1 0,-1-1 1,2-3-27,-3 3 47,1-1 1,0 0-1,-1 0 1,-1 0-1,1 0 1,-1 1-1,-1-1 1,0 0 0,0 0-1,-1 0 1,-1 0-1,1 0 1,-1 0-1,0 0 1,-1 0 0,0 1-1,0-1 1,-2 0-48,-4-9 276,-1 1-1,-1-1 1,0 2 0,-1 0 0,-1 0 0,-4-2-276,12 13 45,1 1 1,-1 0 0,1 0 0,0 1-1,-2 0 1,1 0 0,0 0-1,0 0 1,0 0 0,-1 1-1,0 1 1,0-1 0,1 1-1,-1-1 1,0 1 0,0 1-1,0 0 1,0-1 0,1 2 0,-1-1-1,0 0 1,0 1 0,-2 1-46,-10 4 33,1 0 1,0 2 0,1 0-1,0 1 1,0 1-1,0-1 1,1 2 0,1 1-1,-4 5-33,6-7 8,1 1 0,0 1-1,2 1 1,-1-1-1,1 1 1,1 0 0,-4 10-8,3-4 2,1 1 0,0 0 1,3 1-1,-1 0 1,0 8-3,0 9 0,0-1 0,3 0 0,2 0 0,1 1 0,1-1 0,7 29 0,-4-43 1,0 0 1,2 0 0,1 0-1,0-1 1,2 0 0,1-1 0,0 0-1,1 0 1,2-2 0,0 0-1,10 13-1,-7-15 24,0-1-1,0 0 1,2-1-1,0-1 1,-1 0-1,3-2 1,-1 0-1,1-1 0,1-1 1,0-1-1,0-1 1,15 4-24,-7-5 278,1-1 0,-1-1 0,1-2 1,1-1-1,-1-1 0,0-2 0,0-1 0,0-1 0,0-1 1,6-4-279,19-6 1184,13-8-1184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0:07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55 6129,'-34'-38'2881,"27"36"-1201,8 2-287,5 1-297,0 4-168,11 0-168,4-2-32,10-1-216,8-4-111,12-2-193,0 0-72,1-7-48,-4 7 24,-4 0-528,-1 3-417,-5 6 513</inkml:trace>
  <inkml:trace contextRef="#ctx0" brushRef="#br0" timeOffset="1">97 369 6745,'-20'0'3577,"8"1"-968,7-1-873,1 1-224,10 2-511,-6-3-233,0 0-352,20 4-56,52 7-160,-26-10-72,6-4 16,1-1-112,5-3-632,3 2 3993,9 5-2761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0:19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9 4073,'-2'-9'1408,"4"11"-1280,5 8-56,5-3-32,0 4 16,0-1 16,-4-10-88,-8 8 16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7:44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611 62 3321,'-11'-11'5398,"11"11"-5270,0 0 0,0-1-1,-1 1 1,1 0 0,0 0 0,0 0 0,0 0 0,0 0-1,0 0 1,0 0 0,0 0 0,-1 0 0,1 0-1,0-1 1,0 1 0,0 0 0,0 0 0,0 0-1,0 0 1,-1 0 0,1 0 0,0 0 0,0 0-1,0 0 1,0 0 0,0 0 0,-1 0 0,1 0-1,0 0 1,0 0 0,0 1 0,0-1 0,0 0-1,0 0 1,-1 0 0,1 0 0,0 0 0,0 0-1,0 0 1,0 0 0,0 0 0,0 0 0,0 0-1,0 1 1,-1-1-128,3 11 3684,7 10-4488,2-4 1025,1 0 0,1-1 0,1 0 0,0-1-1,0 0 1,2-1 0,3 2-221,12 8 219,23 18 311,28 31-530,-67-58 24,0 0 0,-2 1 0,0 1 0,-1 0 0,-1 0 0,0 1 1,3 8-25,-6-7 19,-6-12-6,1 0 0,0 0 0,1 0 0,-1 0 0,2 0 0,-1-1 0,5 5-13,-9-10-20,0-1 0,0 0 0,0 0 0,1 0 0,-1 1 0,0-1 0,0 0 0,0 0 0,0 0 0,1 0 0,-1 1 0,0-1 0,0 0 0,0 0 0,0 0 0,1 0 0,-1 0 0,0 0 0,0 0 0,0 0 0,1 0 0,-1 0-1,0 0 1,0 1 0,1-1 0,-1 0 0,0 0 0,0-1 0,0 1 0,1 0 0,-1 0 0,0 0 0,0 0 0,0 0 0,1 0 0,-1 0 0,0 0 0,0 0 0,0 0 0,1 0 0,-1-1 0,0 1 0,0 0 0,0 0 0,0 0 0,1 0 0,-1-1 20,1-9-1275,-3-7 515</inkml:trace>
  <inkml:trace contextRef="#ctx0" brushRef="#br0" timeOffset="381.195">979 17 5689,'0'-1'233,"0"0"0,0 0 0,0 0-1,-1 1 1,1-1 0,0 0 0,0 1-1,-1-1 1,1 0 0,0 0 0,-1 1-1,1-1 1,0 1 0,-1-1 0,1 0-1,-1 1 1,1-1 0,-1 1 0,0-1 0,1 1-1,-1-1 1,1 1 0,-1 0 0,0-1-1,0 1-232,0 0 129,0 1 0,0 0 0,0 0 0,0 0 0,0 0 0,0 0 0,0 0 0,1 0 0,-1 0-1,0 0 1,0 0 0,1 1 0,-1-1 0,1 0 0,-1 0 0,1 2-129,-45 111 1966,24-68-1595,6-13-215,0 0 0,-2-2 0,-2 0 1,0-1-1,-16 16-156,25-34 21,-19 20 28,2 0-1,2 2 1,1 1 0,-1 5-49,20-31-228,3-4 940,9-13 1747,8-7-1094</inkml:trace>
  <inkml:trace contextRef="#ctx0" brushRef="#br0" timeOffset="1129.978">1366 456 4937,'-68'-16'2518,"66"16"-2343,1-1 0,-1 1 0,1-1-1,-1 1 1,1-1 0,0 1 0,0-1 0,-1 0 0,1 0 0,0 1-1,0-1 1,0 0 0,-1 0 0,1 0 0,0 0 0,1-1 0,-1 1 0,0 0-1,0 0 1,0-1 0,1 1 0,-1 0 0,1-1 0,-1 1 0,1 0-1,-1-1 1,1 1 0,0-1 0,0 1 0,-1-1 0,1 1 0,0-1 0,1 1-1,-1-1 1,0 1 0,0 0 0,1-1 0,-1 1 0,0-1 0,1 1-1,0 0 1,-1-1 0,1 1 0,0 0 0,-1-1 0,1 1 0,0 0 0,0 0-1,0 0-174,8-6 107,0 1 0,1 0 0,0 0 1,-1 1-1,2 0 0,-1 1 0,0 1 0,1-1 0,0 1 0,0 1 0,0 0 0,0 1 0,0 0 0,0 1 0,0 0 0,3 0-107,-11 1 1,0-1 1,0 1-1,0 0 0,0 0 1,0 0-1,0 0 0,-1 0 1,1 1-1,0-1 1,-1 1-1,1 0 0,-1 0 1,1 0-1,-1 0 0,0 0 1,0 0-1,0 1 1,1 1-2,0 0 2,-1 1 0,0-1 0,0 1 0,0-1 1,-1 1-1,0-1 0,0 1 0,0 0 0,0 0 1,-1 0-1,0 1-2,-1 15 8,0 1 1,-2-1 0,0 0-1,-2 0 1,-1 2-9,2-6 6,-3 11 4,0 7 15,-2 0 0,-14 33-25,19-58 13,-1-1-1,1 1 1,-2-1-1,1 1 1,-1-2-1,-1 1 1,0-1-1,0 0 0,0 0 1,-1-1-1,0 0 1,-3 1-13,9-6 8,0-1 0,0 0 1,-1 1-1,1-1 0,-1 0 0,1 0 1,-1 0-1,1 0 0,-1-1 0,0 1 1,1-1-1,-1 0 0,0 0 1,0 0-1,1 0 0,-1 0 0,0 0 1,1-1-1,-1 1 0,0-1 0,1 0 1,-1 1-1,1-1 0,-1-1 0,1 1 1,0 0-1,-1-1 0,1 1 0,0-1 1,0 1-1,0-1 0,0 0 1,0 0-1,0 0 0,1 0 0,-1-1 1,0 1-1,1 0 0,0 0 0,0-1 1,0 1-1,0-1 0,0 0 0,0 1 1,0-1-1,1-1-8,-1 4 0,1-1 0,0 0 0,0 0 0,0 1 0,0-1 0,0 0 0,0 0 0,0 1 0,0-1 0,0 0 0,0 0 0,0 0 1,0 1-1,1-1 0,-1 0 0,0 1 0,1-1 0,-1 0 0,0 0 0,1 1 0,-1-1 0,1 1 0,-1-1 0,1 0 0,-1 1 0,1-1 0,-1 1 0,1-1 0,0 1 0,-1-1 0,1 1 0,0 0 0,-1-1 0,1 1 1,0 0-1,-1-1 0,1 1 0,0 0 0,0 0 0,-1 0 0,1 0 0,0 0 0,0 0 0,0 0 0,-1 0 0,1 0 0,0 0 0,0 0 0,-1 0 0,1 1 0,0-1 0,7 2-10,0 1 0,-1-1 0,1 2 1,-1-1-1,1 1 10,2 1-4,22 9 21,1-1 0,0-1-1,0-2 1,1-2 0,0-1 0,0-1-1,1-2 1,-1-2 0,8-1-17,8-2 40</inkml:trace>
  <inkml:trace contextRef="#ctx0" brushRef="#br0" timeOffset="1820.731">509 1202 3169,'-1'-4'730,"0"1"0,1 0 0,-1 0 1,-1 0-1,1 0 0,0 0 0,-1 1 0,0-1 1,0-1-731,2 4 108,-1 0 1,1-1-1,0 1 1,0 0-1,-1 0 1,1-1-1,0 1 1,-1 0-1,1 0 1,0 0 0,-1 0-1,1-1 1,-1 1-1,1 0 1,0 0-1,-1 0 1,1 0-1,0 0 1,-1 0-1,1 0 1,-1 0-1,1 0 1,0 0 0,-1 0-1,1 0 1,0 0-1,-1 0 1,1 1-109,-2-1 95,1 1 0,0 0 0,0 0 0,0 0 0,0 0 0,0 0 1,0 0-1,0 0 0,0 1 0,0-1 0,1 0 0,-1 0 0,0 1-95,-33 67 2817,-17 49-2817,-19 40 967,23-62-402,-52 96-12,71-142-443,-3-2 1,-25 31-111,4-20 228,49-56-292,4-5-59,6-5 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32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87 6441,'-6'-8'1059,"1"-1"-1,-1 0 1,2 0-1,-1-1 1,1 1-1,1-1 1,-1-3-1059,4 13 82,0-1 0,0 1 0,0-1 0,-1 1 0,1 0 0,0-1 0,0 1 0,0-1-1,0 1 1,0 0 0,0-1 0,-1 1 0,1 0 0,0-1 0,0 1 0,-1 0 0,1-1 0,0 1 0,0 0 0,-1 0 0,1-1 0,0 1 0,-1 0 0,1 0 0,0 0 0,-1-1 0,1 1 0,0 0-1,-1 0 1,1 0-82,0 0 69,-1 1 0,1-1 0,0 1 0,0-1 0,0 1 0,-1-1 0,1 1 0,0-1 0,0 1 0,0-1 0,0 1 0,0-1 0,0 1 0,0-1 0,0 1 0,0-1 0,1 1 0,-1-1 0,0 1 0,0-1 0,0 1 0,0-1 0,1 1 0,-1-1 0,0 1 0,1-1 0,-1 0 0,0 1-69,21 29 315,-19-28-305,5 7 37,1 0 0,0-1-1,0 0 1,1 0-1,0-1 1,1 0-1,0 0 1,0-1-1,0 0 1,7 2-47,8 1 81,0-2 0,0 0 0,1-2 0,0-1 0,0-1 0,14 0-81,36-2 213,47-6-213,-13-8 72,-110 13-72,0 0 1,0 0-1,0 0 1,0 0-1,0 0 0,0 0 1,0 1-1,0-1 1,0 0-1,0 0 0,-1 0 1,1 0-1,0 0 1,0 0-1,0 0 0,0 0 1,0 0-1,0 1 1,0-1-1,0 0 0,0 0 1,0 0-1,1 0 1,-1 0-1,0 0 0,0 0 1,0 0-1,0 0 1,0 1-1,0-1 0,0 0 1,0 0-1,0 0 1,0 0-1,0 0 0,0 0 1,0 0-1,0 0 1,0 0-1,0 0 0,0 0 1,1 0-1,-1 0 1,0 0-1,0 0 0,0 0 1,0 0-1,0 0 1,0 0-1,0 1 0,0-1 1,0 0-1,1 0 1,-1 0-1,0 0 0,-13 10 10,-20 12 1,15-12-9,2 1 1,-1 1-1,1 1 1,1 0-1,0 1 1,1 1-1,1 0 1,0 1-1,1 0 1,1 1-1,0 0 1,2 1-1,0 0 0,0 1 1,2 0-1,1 0 1,0 0-1,1 1 1,1 0-1,1 0 1,1 0-1,0 0 1,2 17-3,0-32 2,1-1 0,-1 1-1,1 0 1,0-1 0,1 1 0,-1-1 0,1 1 0,0-1-1,0 1 1,0-1 0,1 0 0,-1 0 0,1 0 0,0 0-1,0-1 1,0 1 0,1-1 0,-1 0-2,2 1 2,0-1 0,0 0 0,0 0 0,0-1 0,0 1 0,0-1 0,1 0 0,-1-1 0,1 1 0,0-1 0,-1 0 0,1 0 0,0-1 0,5 0-2,49-7 71,-68 9-70,0 0-1,0 1 1,0 0 0,1 0 0,-1 1 0,1 0-1,0 0 1,0 0 0,0 1 0,1 0-1,0 1 1,-1 0-1,-1 2 0,0 1 0,1 1 0,0-1 0,0 1 0,1 0 0,1 1 0,-1-1 1,1 3-1,-2 4 0,2 0 1,0 1-1,1-1 1,0 1-1,2 0 1,0 0 0,1 0-1,1 0 1,0 0-1,2 0 1,0 5-1,2-7 0,-1-1 0,2 1 0,0-1 0,1 0 0,1 0 0,0-1 0,1 0 0,0 0 0,1-1 0,20 26 2,1-2 0,14 11-2,-4-4 4,7 13-4,-36-41 0,0 0 1,-1 1-1,0 0 1,-1 1 0,5 14-1,-7-10 0,0-1 1,-2 1 0,0 0 0,-2 0 0,0 0-1,-1 1 1,-2-1 0,0 1 0,-1-1 0,-4 18-1,2-27 6,-1 0 0,-1 0 0,0 0 0,0-1 0,-2 1 0,1-1 0,-2-1 0,0 1 0,0-1 0,-1-1 0,0 0 0,0 0 0,-1-1 0,-5 4-6,-19 13 107,-1-1 0,-1-2 0,-38 19-107,39-24 97,-1-1 0,-18 5-97,38-16-19,1-2 0,-1 1 0,-1-2 0,1 0-1,0-1 1,0-1 0,-4-1 19,15 0-38,1 0 1,0 0-1,-1 0 0,1-1 1,-1 0-1,1 0 1,0 0-1,0 0 0,0-1 1,0 0-1,0 0 0,0 0 1,0 0-1,0 0 0,1-1 1,-1 0-1,1 1 1,-1-3 37,2 3-21,1 0 0,0-1 0,0 1 0,0-1 0,0 1 0,0-1 1,1 0-1,-1 1 0,1-1 0,0 0 0,0 0 21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7:51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51 4233,'-3'-2'637,"-1"0"0,1-1 0,-1 1 0,1-1 0,0 0 0,0 1 1,1-1-1,-1-1 0,0 1 0,1 0 0,0-1 0,0 1 0,0-1 0,-1-3-637,2 5 860,3 19 3183,-3-10-3961,2 1 0,-1 0 1,1 0-1,0-1 0,1 1 1,1 3-83,-2-5 48,2 1 0,0 0 0,0 0 1,0 0-1,1-1 0,0 1 0,1-1 0,-1 0 0,1-1 0,0 1 0,0-1 0,3 2-48,12 14 91,0 3-20,-1-2 20,-1 0 0,-1 2 1,12 20-92,-20-30 22,0-1 0,1 0 1,0-1-1,1 0 0,0 0 1,1-2-1,0 1 1,1-1-1,2 0-22,-3 0 11,-1 1 0,0 0 0,-1 1 0,0 0-1,-1 1 1,0 0 0,-1 0 0,0 0 0,-1 3-11,12 17 30,-15-27-23,1 1 0,0-1 1,0 0-1,0-1 0,1 1 0,0-1 0,0 0 1,0-1-1,0 1 0,7 2-7,-11-5 3,1 0-1,-1 0 1,0 0 0,0 0-1,0 1 1,0-1 0,0 1-1,-1-1 1,1 1-1,-1-1 1,0 1 0,0 0-1,0 0 1,0 0 0,1 2-3,-1-1 1,0-1 0,0 1 0,0-1 1,1 0-1,-1 0 0,1 0 0,0 0 0,0 0 1,2 2-2,-4-5 1,0 0 0,1 1 0,-1-1 1,1 0-1,-1 0 0,1 1 0,-1-1 1,1 0-1,-1 0 0,1 0 0,-1 0 1,1 0-1,-1 0 0,1 0 0,-1 0 1,1 0-1,-1 0 0,1 0 0,-1 0 1,1 0-1,-1 0 0,1 0 0,-1 0 1,0 0-1,1-1 0,-1 1 0,1 0 1,-1 0-1,1-1 0,-1 1 0,1 0 1,-1-1-1,0 1 0,1 0 0,-1-1 1,0 1-1,1 0 0,-1-1 0,0 1 1,0-1-1,1 1 0,-1-1 0,0 1 1,0-1-1,0 1 0,0-1-1,11-22 217,-11 22-185,5-12 172,2 4-68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9:02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2605 30 2208,'38'-14'1477,"-37"14"-1225,0-1 1,0 1-1,0 0 1,0-1-1,-1 1 0,1-1 1,0 1-1,0-1 1,-1 0-1,1 1 1,0-1-1,-1 0 0,1 1 1,-1-1-1,1 0 1,-1 0-1,1 0-252,-1 1 98,0 0-1,0-1 0,0 1 0,0 0 1,0 0-1,0 0 0,0 0 0,0-1 1,0 1-1,0 0 0,0 0 0,0 0 1,0 0-1,0-1 0,0 1 0,0 0 1,0 0-1,-1 0 0,1 0 0,0 0 1,0-1-1,0 1 0,0 0 0,0 0 1,0 0-1,-1 0 0,1 0 0,0 0 1,0 0-1,0 0 0,0 0 0,0 0 0,-1-1 1,1 1-1,0 0 0,0 0 0,0 0 1,0 0-1,-1 0 0,1 0 0,0 0 1,0 0-1,0 0 0,0 0 0,-1 0 1,1 1-1,0-1 0,0 0 0,0 0 1,0 0-1,-1 0 0,1 0 0,0 0 1,0 0-1,0 0 0,0 0 0,0 0 1,-1 1-1,1-1 0,0 0 0,0 0 1,0 0-1,0 0-97,-7 4 119,0 0 0,0 0 0,1 1 0,-1 0 1,1 0-1,0 1 0,1-1 0,-1 1 0,1 0 0,-3 7-119,-2-1 137,-13 18 243,2 1 0,0 2 0,-9 23-380,-20 30 474,-14 12-20,10-18-83,3 2 0,-30 71-371,18-8 114,-33 73-23,71-168-39,-3 0-1,-2-2 0,-8 7-51,27-39 26,-65 86 476,-24 50-502,15-15 156,78-125-129,0 1 0,1 0 1,-2 11-28,-1-1 63,8-18 14,4-10 75,0 1-108,7-11 26</inkml:trace>
  <inkml:trace contextRef="#ctx0" brushRef="#br0" timeOffset="1181.278">4131 168 4521,'-85'-34'2314,"84"34"-2111,0-1-1,1 1 1,-1-1 0,0 1-1,0-1 1,0 1 0,1 0-1,-1-1 1,0 1 0,0 0 0,0 0-1,0 0 1,0 0 0,0 0-1,1 0 1,-1 0 0,0 0 0,0 0-1,0 0 1,0 0 0,0 0-1,1 1 1,-1-1 0,0 0-1,0 1 1,0-1 0,1 0 0,-2 1-203,2 0 142,0 1 1,-1-1 0,1 0 0,0 0-1,0 0 1,0 0 0,0 1 0,0-1-1,0 0 1,0 0 0,0 0-1,1 0 1,-1 1 0,0-1-143,2 8-137,1 15 516,2 1 0,1-1 0,0 0-1,2 0 1,1-1 0,6 11-379,-1-5 234,1-2 0,1 0-1,1-1 1,4 3-234,84 96 592,-55-62-445,-3 3 0,-3 1 1,4 13-148,5 8 317,38 46-317,169 188 1728,-216-267-1606,-1 1 1,-4 2-1,-2 2 1,5 16-123,-33-60 59,0 0 0,0-1 0,1 0 0,1 0 0,1-1 0,8 8-59,-14-16 70,1-1 0,-1 1 0,1-1 0,1-1 0,-1 1 0,1-1 0,0-1 0,-1 1 0,2-1 0,-1 0 0,0-1 0,1 0 0,-1-1 0,8 1-70,-11-1 165,-4-2 63,1 1-1,-1 1 0,1-1 1,-1 0-1,1 0 1,-1 0-1,0 1 1,1-1-1,-1 1 1,1-1-1,-1 1 0,1 0-227,7 10 1109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9:06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9419 4711 2537,'16'14'9555,"8"5"-4867,8 7-4220,-1 1 0,0 1 0,14 19-468,22 46 606,-52-68-523,1-1 0,1-1-1,2-1 1,0 0 0,1-2 0,22 18-83,-35-32-40,-7-5-3,1 0 0,0 0 0,-1-1-1,1 1 1,0 0 0,0 0-1,0-1 1,-1 1 0,1 0 0,0-1-1,0 1 1,0-1 0,0 1-1,0-1 1,0 0 0,0 1 0,0-1-1,0 0 1,0 0 0,0 1-1,0-1 1,0 0 0,0 0 0,1 0-1,-1 0 44,-2-2-489</inkml:trace>
  <inkml:trace contextRef="#ctx0" brushRef="#br0" timeOffset="385.272">9792 4584 7578,'-1'-1'126,"1"0"0,0 1 0,0-1 0,-1 1 0,1-1 1,0 1-1,-1-1 0,1 1 0,-1-1 0,1 1 0,0-1 1,-1 1-1,1-1 0,-1 1 0,1 0 0,-1-1 1,0 1-1,1 0 0,-1-1 0,1 1 0,-1 0 0,1 0 1,-1-1-1,0 1 0,1 0 0,-1 0 0,0 0 0,1 0 1,-1 0-1,0 0 0,1 0 0,-1 0 0,0 0 0,1 1 1,-1-1-1,1 0 0,-1 0 0,0 0 0,1 1 0,-1-1 1,1 0-1,-1 1 0,1-1 0,-1 0 0,1 1 0,-1-1 1,1 1-1,-1-1 0,1 1 0,-1-1-126,-2 5 129,-1 0 0,0 0 1,1 0-1,0 1 0,-1 2-129,-1 2 354,-36 58 664,-39 69 104,54-91-840,-1-1 0,-27 31-282,-69 77 247,75-96-168,45-54-76,1 1 0,0-1 0,-1 1 0,1-1 0,0 1 0,1 0 0,-2 2-3,3-5-13,0-1 0,-1 1 0,1-1-1,0 1 1,0-1 0,0 1-1,0-1 1,0 1 0,0-1 0,0 1-1,0-1 1,0 1 0,0-1-1,0 1 1,1-1 0,-1 1-1,0-1 1,0 1 0,0-1 0,1 0-1,-1 1 1,0-1 0,1 1 13,-1-1-47,1 1 1,0-1 0,-1 0-1,1 1 1,0-1 0,0 0-1,-1 0 1,1 1 0,0-1-1,0 0 1,0 0 0,-1 0 0,1 0-1,0 0 1,0 0 0,0 0-1,-1 0 1,1-1 0,0 1 46,20-4-827,6-5 273</inkml:trace>
  <inkml:trace contextRef="#ctx0" brushRef="#br0" timeOffset="1033.06">9923 4958 6769,'76'7'2968,"-75"-7"-2876,-1 1 1,1-1 0,-1 0-1,1 0 1,-1 0 0,1 0-1,0 0 1,-1 0-1,1-1 1,-1 1 0,1 0-1,-1 0 1,1 0 0,-1 0-1,1-1 1,-1 1 0,1 0-1,-1 0 1,0-1-1,1 1 1,-1 0 0,1-1-1,-1 1 1,0 0 0,1-1-1,-1 1 1,0-1 0,1 1-1,-1-1 1,0 1-1,0-1 1,1 1 0,-1-1-1,0 1 1,0-1 0,0 1-1,0-1 1,0 1 0,0-1-1,0 1 1,0-1-1,0 1 1,0-1 0,0 1-1,0-1 1,0 1 0,0-1-93,0-4 521,2 2-378,-1 1 0,1-1 0,0 1 0,-1-1-1,1 1 1,0 0 0,1 0 0,-1 0-1,0 0 1,1 0 0,-1 0 0,1 0-1,0 1-142,37-19 507,-34 17-406,5-1-16,0-1 0,0 2 0,0 0 0,0 0 1,6 0-86,-13 2 8,0 1 0,1-1 1,-1 1-1,0 0 1,0 0-1,1 1 0,-1-1 1,0 1-1,0 0 0,0 0 1,0 0-1,0 1 1,0 0-1,0-1 0,0 1 1,0 1-9,-2-1 4,0-1 0,-1 1 0,0 0 0,1-1 0,-1 1 0,0 0 0,0 0 0,0 0 0,0 0 0,0 0 0,-1 0 0,1 0 0,-1 0 0,1 0 0,-1 0 0,0 1 0,1-1 0,-1 0 0,0 0 0,-1 0 0,1 0 1,0 1-1,0-1 0,-1 0 0,0 1-4,-1 4 21,0 1 0,0-1 0,-1 0 0,0 0 0,0 0-1,-4 4-20,-7 11 136,0-1-1,-2 0 0,-1-1 0,0-1 0,-1-1 0,-1 0 0,-14 9-135,28-24 44,-14 13 170,19-16-212,0 0 0,0 0 1,0 0-1,-1 0 0,1 0 0,0 0 1,0 0-1,0 0 0,0 0 1,0 0-1,0 1 0,0-1 0,0 0 1,0 0-1,0 0 0,0 0 0,0 0 1,0 0-1,0 0 0,0 0 0,0 0 1,0 0-1,0 1 0,0-1 0,0 0 1,0 0-1,0 0 0,0 0 1,0 0-1,0 0 0,0 0 0,0 0 1,0 0-1,0 0 0,0 1 0,0-1 1,0 0-1,0 0 0,0 0 0,0 0 1,0 0-1,0 0 0,0 0 1,0 0-1,0 0 0,0 0 0,1 0 1,-1 0-1,0 0 0,0 0 0,0 0 1,0 0-1,0 1 0,0-1 0,0 0 1,0 0-1,0 0 0,0 0 0,1 0 1,-1 0-1,0 0 0,0 0-2,15-3 170,12-4-149,0 1-1,0 2 1,8-1-21,-27 5 2,0-1 1,1 1-1,-1 0 0,0 1 0,0 0 0,-1 0 1,1 1-1,0 0 0,0 1 0,-1-1 0,1 1 1,-1 1-1,7 3-2,-11-5 0,-1 0 0,1-1 1,-1 1-1,0 0 0,0 1 0,0-1 0,0 0 1,0 0-1,0 1 0,0-1 0,-1 1 1,0 0-1,1-1 0,-1 1 0,0 0 1,0 0-1,0 0 0,0 1 0,-1 1 2,0 0 0,0-1 0,0 1 0,0-1 0,-1 1 0,0-1 0,1 0 0,-2 1 0,1-1 0,0 0 0,-2 3-2,-3 4 8,1 0 0,-1-1 0,-1 0 0,0-1 0,0 1 0,-1-1 0,0 0 1,-9 6-9,-7 5 30,0-1 0,-1-2 0,-21 12-30,39-25 7,1 0 0,-1-1 0,1 0 0,-1 0 0,0-1 0,0 0-1,-1 0 1,1 0 0,0-1 0,-1 0 0,1-1 0,0 0 0,-1 0 0,1 0 0,-1-1-1,1 0 1,0 0 0,-4-2-7,6 1-9,1 0-1,0-1 0,0 1 0,0-1 1,0 0-1,0 0 0,0 0 1,1-1-1,-1 1 0,1-1 0,0 0 1,0 0-1,1 0 0,-1 0 1,-1-5 9,-7-24 2287,10 6-1268</inkml:trace>
  <inkml:trace contextRef="#ctx0" brushRef="#br0" timeOffset="1490.559">9326 4396 4793,'-2'0'435,"-13"-1"3435,14 1-3812,1 0-1,0 0 0,0 0 1,0 0-1,-1 0 0,1 0 0,0 0 1,0 0-1,0 0 0,-1 1 1,1-1-1,0 0 0,0 0 1,0 0-1,0 0 0,-1 0 1,1 0-1,0 1 0,0-1 1,0 0-1,0 0 0,0 0 1,-1 0-1,1 1 0,0-1 1,0 0-1,0 0 0,0 0 1,0 1-1,0-1 0,0 0 1,0 0-1,0 0 0,0 1 0,0-1 1,0 0-1,0 0 0,0 0 1,0 1-1,0-1 0,0 0 1,0 0-1,0 0 0,0 1 1,0-1-1,0 0 0,0 0 1,1 0-1,-1 1 0,0-1 1,0 0-1,0 0 0,0 0 1,0 0-1,0 0 0,1 1 1,-1-1-1,0 0 0,0 0 1,0 0-1,0 0 0,1 0 0,-1 0 1,0 0-1,0 0 0,0 0 1,1 0-1,-1 1 0,0-1-57,2 1 162,0-1-1,-1 1 0,1 0 1,0 0-1,0-1 1,0 1-1,0-1 0,0 1 1,0-1-1,0 0 0,0 0 1,0 0-1,0 0 0,0 0 1,0 0-1,0-1 0,0 1 1,0-1-162,11 0 498,37-1 460,84-4 366,-1-5 0,31-10-1324,-26-7 201,111-17 143,-249 44-324,1 1-15,-1 0 0,0 0 1,1 0-1,-1 0 0,0 0 1,1 0-1,-1 0 0,0 0 1,1 0-1,-1 0 0,0 0 1,1 0-1,-1 0 1,0 0-1,1 0 0,-1 0 1,0 0-1,1 0 0,-1 0 1,0 0-1,1 0 0,-1 1 1,0-1-1,1 0 0,-1 0 1,0 0-1,0 1 0,1-1-5,6 10 44</inkml:trace>
  <inkml:trace contextRef="#ctx0" brushRef="#br0" timeOffset="2062.601">9410 4694 3809,'-3'3'456,"-18"11"582,21-13-982,0-1 0,0 0 0,-1 0 0,1 1 0,0-1 0,0 0 0,-1 0 0,1 0 0,0 1 0,0-1 0,0 0 0,-1 0 0,1 0 0,0 0 0,-1 1 0,1-1 0,0 0 0,0 0 0,-1 0 0,1 0 0,0 0 0,-1 0 0,1 0 0,0 0 0,-1 0 0,1 0 0,0 0 0,0 0 0,-1 0 0,1 0 0,0 0 0,-1-1 0,1 1 0,0 0 0,0 0 0,-1 0 0,1 0 0,0 0 0,0-1 0,-1 1 0,1 0 0,0 0 0,0 0 0,0-1 0,-1 1 0,1 0 0,0 0 0,0-1 0,0 1 0,0 0 0,0 0 0,-1-1-56,1-2 580,0 0 0,-1-1-1,0 1 1,0 0 0,0 0 0,0 0-1,0 0 1,0 0 0,-1 0 0,1 1-1,-1-1 1,0 0 0,0 1-1,-1-1-579,8 23 2333,1-9-2266,0 0 1,1 0-1,0 0 0,0-1 1,1-1-1,1 1 0,0-1 0,6 5-67,21 15 284,31 20-284,4 3 960,-35-24-610</inkml:trace>
  <inkml:trace contextRef="#ctx0" brushRef="#br0" timeOffset="3941.012">5491 4251 1576,'-30'79'1327,"23"-66"448,4-15-70,4-10 3454,5-2-4420,0 1-1,1 0 0,9-12-738,14-24 786,-12 18-377,2 0-1,1 2 0,1 0 1,14-11-409,32-30 616,5 1-616,-50 46 142,0-2 0,-1 0 0,16-26-142,48-86 338,-47 73 30,33-42-368,-9 23 236,42-55 202,-101 135-424,-1-1 1,0 0 0,0 0 0,0 0-1,0-1 1,-1 1 0,1-1 0,-1 0 0,-1 1-1,1-1 1,0 0 0,-1 0 0,0-3-15,-1 8 1,0 0 0,0 0 1,0-1-1,0 1 0,0 0 1,0 0-1,0 0 0,0 0 1,0-1-1,0 1 0,0 0 1,0 0-1,-1 0 1,1 0-1,0-1 0,0 1 1,0 0-1,0 0 0,0 0 1,0 0-1,-1 0 0,1 0 1,0-1-1,0 1 0,0 0 1,0 0-1,-1 0 0,1 0 1,0 0-1,0 0 0,0 0 1,-1 0-1,1 0 0,0 0 1,0 0-1,0 0 0,0 0 1,-1 0-1,1 0 1,0 0-1,0 0 0,0 0 1,-1 0-1,1 0 0,0 0 1,0 0-1,0 1 0,0-1 1,-1 0-1,1 0 0,0 0 1,0 0-1,0 0 0,0 0 1,0 1-1,-1-1 0,1 0 1,0 0-1,0 0 0,0 0 1,0 1-2,-5 0-397,4-1 229</inkml:trace>
  <inkml:trace contextRef="#ctx0" brushRef="#br0" timeOffset="4936.015">7748 3336 3081,'-2'-4'643,"1"1"0,0 0 0,-1 0 0,1-1 0,0 1 0,0-1 0,1 1 0,-1-1 0,1 1 0,0-1 0,0 0 0,0 1 0,0-1 0,1 0-643,-1 5 26,0-1 0,0 0 0,0 0 0,0 0 0,0 0 0,0 0 0,0 0 0,0 0 0,1 0 0,-1 0 0,0 0 0,0 0 0,0 0 0,0 0 0,0 0 0,0 0 0,0 0 0,0 0 0,0 0 0,1 0 0,-1 0 0,0 0 1,0 0-1,0 0 0,0 0 0,0 0 0,0 0 0,0 0 0,0 0 0,0 0 0,1 0 0,-1 0 0,0 0 0,0 0 0,0-1 0,0 1 0,0 0 0,0 0 0,0 0 0,0 0 0,0 0 0,0 0 0,0 0 0,0 0 0,0 0 0,0 0 1,0-1-1,0 1 0,0 0 0,0 0 0,0 0 0,0 0 0,0 0 0,0 0 0,0 0 0,0 0 0,0 0 0,0-1 0,0 1-26,6 11 1632,-3-3-1109,4 3-372,0 0 0,1 0 0,0 0-1,0-1 1,10 8-151,28 34 497,167 199 642,-148-186-878,3-2 1,24 14-262,42 39 370,-100-86-135,1-2 0,21 14-235,-35-28 130,1-2 0,0 0 0,1-1 0,0-2-1,10 4-129,-10-7 260,-9-2-323,0 0 0,-1 1-1,0 1 1,5 2 63,-14-6 174,-1 0-1,0 0 0,0 0 1,0 0-1,0 1 1,-1-1-1,1 1 1,-1-1-1,1 1 0,-1 0 1,0 0-1,0 0 1,0 1-1,0-1 1,-1 0-1,1 1 0,-1-1 1,0 1-1,0 0-173,4 22 1223</inkml:trace>
  <inkml:trace contextRef="#ctx0" brushRef="#br0" timeOffset="5999.206">6510 2203 4673,'-64'-14'2522,"51"10"6399,19 5-7234,-2 1-1721,1 0 1,-1 0-1,1 0 0,-1 1 1,0-1-1,4 4 34,17 16 355,-2 2 0,11 13-355,13 21 1208,36 59-1208,13 17 571,-76-109-433,2 0 0,0-2 0,26 21-138,-43-41-346,-5-6-984,-1 1 674</inkml:trace>
  <inkml:trace contextRef="#ctx0" brushRef="#br0" timeOffset="6403.258">6888 2076 7274,'-4'-8'2242,"0"2"1944,-5 15-2263,-38 58-970,10-17-451,-208 291 787,220-302-1183,-13 29-106,30-53 16,8-15-70,-1 0 0,1 0 0,0 1 1,0-1-1,-1 0 0,1 0 1,0 0-1,0 1 0,0-1 0,0 0 1,0 0-1,-1 1 0,1-1 0,0 0 1,0 0-1,0 1 0,0-1 0,0 0 1,0 1-1,0-1 0,0 0 1,0 0-1,0 1 0,0-1 0,0 0 1,0 1-1,0-1 0,0 0 0,0 0 1,0 1-1,0-1 0,1 0 1,-1 1-1,0-1 0,0 0 0,0 0 1,0 0-1,1 1 0,-1-1 0,0 0 1,0 0-1,0 0 0,1 1 0,-1-1 1,0 0 53,0-1-718</inkml:trace>
  <inkml:trace contextRef="#ctx0" brushRef="#br0" timeOffset="6959.362">7019 2572 6297,'49'-12'2917,"-49"12"-2830,0 0 1,0 0-1,0 0 0,0-1 1,0 1-1,1 0 0,-1 0 1,0-1-1,0 1 1,0 0-1,0 0 0,0 0 1,0-1-1,0 1 0,0 0 1,0 0-1,0-1 0,0 1 1,0 0-1,0 0 0,0-1 1,0 1-1,0 0 0,0 0 1,0-1-1,0 1 1,0 0-1,-1 0 0,1 0 1,0-1-1,0 1 0,0 0 1,0 0-1,0 0 0,-1-1 1,1 1-1,0 0 0,0 0 1,0 0-1,-1 0 0,1 0-87,0-1 213,-1 0 0,0 0 0,1 0 0,-1 0 0,1-1 0,-1 1 0,1 0 0,0 0 0,-1 0 0,1 0 0,0 0-1,0-1 1,0 0-213,1-2 118,0-1-1,0 1 0,1 0 0,0 0 0,0-1 1,0 1-1,0 0 0,1 1 0,0-1 0,-1 0 1,1 1-1,1-1 0,-1 1 0,0 0 0,1 0 0,-1 1 1,1-1-1,0 1 0,0-1 0,2 1-117,-2-1 11,-1 2 0,2-1-1,-1 0 1,0 1-1,0-1 1,0 1 0,1 0-1,-1 1 1,0-1 0,1 1-1,-1 0 1,1 0-1,-1 0 1,0 0 0,1 1-1,-1 0 1,0 0 0,1 0-1,-1 0 1,0 1 0,1 0-11,-2 0 2,0 0 0,-1 1 1,0-1-1,1 0 0,-1 1 0,0-1 1,0 1-1,0 0 0,-1 0 1,1-1-1,-1 1 0,1 0 1,-1 0-1,0 1 0,0-1 1,0 0-1,-1 0 0,1 0 1,-1 1-1,0-1 0,1 0 1,-2 1-1,1-1 0,0 0 1,-1 1-1,1-1-2,-2 8 9,0 0-1,0 0 1,-1-1-1,0 1 1,-1-1-1,-1 1 1,0 0-9,-41 68 48,30-54 55,1 0 0,2 1 0,-10 24-103,19-40 73,3-7-37,0-1-1,0 1 0,0 0 0,0-1 1,1 1-1,-1 0 0,1 0 1,-1 0-1,1 0 0,0 0-35,0-2 10,0 0 0,1-1 1,-1 1-1,0-1 0,0 1 0,0-1 0,1 1 1,-1-1-1,0 1 0,1-1 0,-1 1 0,1-1 0,-1 1 1,0-1-1,1 1 0,-1-1 0,1 0 0,-1 1 0,1-1 1,0 0-11,20 4 204,-12-5-156,0 0 1,0-1 0,0 0-1,-1 0 1,1-1 0,-1-1-1,1 0-48,27-8 45,43-12 189,32-8-4214,-82 25 2382</inkml:trace>
  <inkml:trace contextRef="#ctx0" brushRef="#br0" timeOffset="7421.654">6258 1921 5257,'-8'-5'1447,"-11"-12"3672,18 17-5041,1 0 1,0 0 0,0-1 0,0 1-1,0 0 1,0 0 0,0-1 0,0 1-1,0 0 1,-1 0 0,1-1 0,0 1 0,0 0-1,0-1 1,0 1 0,0 0 0,0 0-1,1-1 1,-1 1 0,0 0 0,0 0-1,0-1 1,0 1 0,0 0 0,0 0-1,0-1 1,0 1 0,1 0 0,-1 0-79,13-7 1330,14 2-458,0 1 1,0 2-1,17 0-872,6 0 506,22-6 602,60-16-1108,-52 9 282,22 1-282,-62 12 134,0 3 0,1 1 1,-1 1-1,7 4-134,-36-5-162,-1-1-1,0-1 1,1 0 0,3 0 162,-7-1-57,0-1 1,0 0 0,-1 0-1,1 0 1,3-3 56</inkml:trace>
  <inkml:trace contextRef="#ctx0" brushRef="#br0" timeOffset="8650.083">13 2247 2609,'-13'7'4163,"13"-7"-4090,0 0-1,0 1 1,0-1-1,0 0 1,0 0-1,0 0 1,0 0 0,0 0-1,0 0 1,0 1-1,0-1 1,0 0 0,0 0-1,0 0 1,0 0-1,0 0 1,0 0 0,0 0-1,0 1 1,0-1-1,0 0 1,0 0-1,1 0 1,-1 0 0,0 0-1,0 0 1,0 0-1,0 0 1,0 0 0,0 1-1,0-1 1,0 0-1,0 0 1,1 0-1,-1 0 1,0 0 0,0 0-1,0 0 1,0 0-1,0 0 1,0 0 0,0 0-1,1 0 1,-1 0-1,0 0 1,0 0 0,0 0-1,0 0 1,0 0-1,0 0 1,1 0-1,-1 0 1,0 0 0,0 0-73,5 0 295,0 0 1,-1 0-1,1-1 1,0 0 0,0 1-1,3-2-295,22-8 272,-1-1 0,0-1 1,-1-1-1,0-1 0,11-9-272,36-26 1031,23-22-1031,202-173 1236,-45 33-255,-104 99 208,115-62-1189,-244 161 235,-1-1 1,-1-1 0,0 0-1,0-2 1,-2 0 0,0-2-1,11-14-235,-7 7 111,1 0 0,2 2-1,0 1 1,17-11-111,-40 33 36,-1 0 0,0 0 0,1 0 0,-1 0-1,1 0 1,-1 0 0,1 0 0,-1 0 0,1 1 0,0-1 0,0 1 0,-1-1-1,2 1-35,-2 0 88,-1 0 0,1 1-1,-1-1 1,1 0-1,0 1 1,-1-1-1,1 1 1,-1-1-1,1 0 1,-1 1 0,0 0-1,1-1 1,-1 1-1,1-1 1,-1 1-1,0-1 1,0 1-1,1 0 1,-1-1 0,0 1-1,0 0 1,0-1-1,1 1 1,-1 0-1,0-1 1,0 1 0,0 0-1,0-1 1,0 1-1,-1 0 1,1-1-1,0 1 1,0 0-1,0-1-87,0 27 1255</inkml:trace>
  <inkml:trace contextRef="#ctx0" brushRef="#br0" timeOffset="9448.974">3901 1406 4257,'-59'-96'2212,"57"93"-1867,0 0 0,0 1 0,0-1 0,-1 0 0,1 1-1,-1-1 1,1 1 0,-1 0 0,-1-1-345,4 3 1334,13 2 334,10-2-1499,-1 1 0,1 1-1,-1 1 1,0 1 0,0 1 0,11 5-169,322 109 1035,-230-69-715,94 53-320,-106-37 930,98 76-930,3 3 964,-159-112-479,2-2 0,2-3 0,0-2-485,-24-14 210,-24-8-85,0-1 0,-1 1 0,11 6-125,-20-10 35,0 1 0,0 0 0,0 0 0,0-1 0,0 1 0,0 0 0,-1 0 0,1 0 0,0 0 0,0 0 0,-1 0 0,1 0 0,0 0-35,3 6 120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0:58.15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41 151 4673,'-15'-101'2451,"15"99"-2289,-1 0 0,1-1 0,-1 1 0,0 0 0,1 0-1,-1 0 1,0 0 0,0 0 0,-1 0 0,1 0 0,-2-2-162,-7 0 3332,7 3 2047,10 8-5249,1 0 0,-1 0 0,0 0 0,-1 1 0,2 2-130,7 8 129,-2-4-5,90 98 465,-79-90-523,0-1-1,2-1 0,14 8-65,-9-7 30,-1 2-1,0 0 1,-2 2 0,-1 1-1,10 13-29,57 60-280,-78-83-353,-15-15 704,1 0 1,-1 0 0,0 0 0,0 1-1,1-1 1,-1-1 0,1 1 0,-1 0-1,1 0 1,-1 0 0,1-1 0,-1 1-1,1-1 1,0 1 0,-1-1-72,10-2 813</inkml:trace>
  <inkml:trace contextRef="#ctx0" brushRef="#br0" timeOffset="430.207">505 22 4321,'0'-1'270,"0"1"-1,-1-1 1,1 1-1,-1-1 1,0 1 0,1-1-1,-1 1 1,1-1-1,-1 1 1,0 0 0,1-1-1,-1 1 1,0 0 0,1-1-1,-1 1 1,0 0-1,1 0 1,-1 0 0,0 0-1,0 0 1,1 0-1,-1 0 1,0 0 0,0 0-1,1 0 1,-1 0 0,0 0-1,1 0 1,-1 1-1,0-1 1,0 0 0,1 0-1,-1 1 1,0-1-270,-1 3 284,0 0 1,0 1 0,0-1-1,0 0 1,0 1 0,1-1-1,-1 4-284,-3 3-71,-24 53 1051,-2-1 0,-22 29-980,10-28 263,13-18-101,1 0 0,2 2 1,0 6-163,20-37-178,4-12-643,5-9-45,6-8 223</inkml:trace>
  <inkml:trace contextRef="#ctx0" brushRef="#br0" timeOffset="1005.79">743 440 7658,'70'-38'3120,"-70"38"-2975,0-1-1,0 1 1,1 0 0,-1 0-1,0 0 1,0 0-1,0 0 1,1 0-1,-1 0 1,0 0-1,0 0 1,1 0 0,-1 0-1,0 1 1,0-1-1,1 0 1,-1 0-1,0 0 1,0 0 0,0 0-1,1 0 1,-1 0-1,0 1 1,0-1-1,0 0 1,1 0-1,-1 0 1,0 0 0,0 1-1,0-1 1,0 0-1,0 0 1,1 0-1,-1 1 1,0-1 0,0 0-1,0 0 1,0 1-1,0-1 1,0 0-1,0 0-144,5 20 1642,-1 24-2520,-3-38 1505,3 45-157,3-1 1,2 0-1,2 0 1,14 40-471,3-14 334,-27-68 1779,-4-3-1133</inkml:trace>
  <inkml:trace contextRef="#ctx0" brushRef="#br0" timeOffset="3184.335">1838 281 3025,'-59'2'2207,"48"-1"7381,11 3-5908,15 7-4854,-1-3 1836,48 49 170,41 50-832,-84-87 56,-2-2-23,1 0 0,0-2 1,2 0-1,0-1 0,0-1 0,1-1 0,1 0 0,5 1-33,-20-11-69,6 2 83,-1 1 0,0 1 1,0 0-1,1 2-14,-11-8-130,0 0 1,-1 0-1,1 0 1,0 1-1,-1-1 0,1 1 1,-1-1-1,1 1 0,-1 0 1,0-1-1,1 1 1,-1 0-1,0 0 0,0 0 1,-1 0-1,1 0 0,0 0 1,-1 0-1,1 0 1,-1 0-1,1 0 0,-1 0 1,0 0-1,0 1 0,0-1 1,0 0-1,-1 0 1,1 0-1,0 1 130,-6 8-863</inkml:trace>
  <inkml:trace contextRef="#ctx0" brushRef="#br0" timeOffset="3574.89">2222 164 5593,'-3'1'691,"0"1"-1,1 0 1,-1 0-1,0 0 1,1 0-1,-1 1 0,1-1 1,0 1-1,0-1 1,0 1-1,0 0 1,0 0-691,-28 48 963,10-17 16,-93 161 734,7-10-1318,81-149-331,14-19-280,0 0 0,-7 17 216,18-34-83,0 0 0,0 0 0,0 0 0,0 1 0,0-1 0,0 0 0,0 0-1,0 1 1,0-1 0,0 0 0,0 0 0,0 0 0,0 1 0,0-1 0,1 0 0,-1 0 0,0 0 0,0 1 0,0-1 0,0 0 0,0 0-1,1 0 1,-1 0 0,0 1 0,0-1 0,0 0 0,1 0 0,-1 0 0,0 0 0,0 0 0,0 0 0,1 0 0,-1 0 0,0 1-1,0-1 1,0 0 0,1 0 0,-1 0 0,0 0 0,0 0 0,1 0 0,-1 0 0,0 0 0,0 0 0,0-1 0,1 1 0,-1 0-1,0 0 1,0 0 0,1 0 0,-1 0 0,0 0 0,0 0 0,0 0 0,0-1 0,1 1 0,-1 0 0,0 0 83,18-7-1877</inkml:trace>
  <inkml:trace contextRef="#ctx0" brushRef="#br0" timeOffset="3969.607">2418 588 6345,'25'-30'2865,"-31"36"-1017,0 5-439,4 2-97,0 13-120,1 0-320,2-4-151,6 11-217,-1-8-120,8 8-176,-2 4-48,1-4-88,0 0-8,-1-3-8,0-4-96,-2-12-632,1-1-425,-1-10 617</inkml:trace>
  <inkml:trace contextRef="#ctx0" brushRef="#br0" timeOffset="4448.108">1668 92 5009,'-12'-2'1829,"8"1"-977,-1 0-1,0 1 1,1-1-1,-1 1 1,0 0-1,0 0 1,1 0-1,-1 1 1,0-1-1,1 1 1,-2 0-852,6 0 915,0-1-145,3 1-87,12 4-566,-1-1 0,2 0 0,-1-1 0,0 0 0,1-1 0,-1-1 0,1-1 0,-1 0 0,1-1 0,-1-1 0,0 0 0,1-1 0,1-1-117,135-35 224,-39 9-146,15 3-78,-73 21 307,-1 12-222</inkml:trace>
  <inkml:trace contextRef="#ctx0" brushRef="#br0" timeOffset="5189.523">2788 306 6297,'0'-1'486,"0"0"-1,0 1 1,-1-1-1,1 1 1,0-1-1,-1 1 1,1-1-1,0 1 1,-1-1-1,1 1 0,0 0 1,-1-1-1,1 1 1,-1-1-1,1 1 1,-1 0-1,1-1 1,-1 1-1,1 0 1,-1 0-1,0-1 1,1 1-486,0 1 63,-1-1 1,1 1-1,0-1 1,0 1 0,0-1-1,0 1 1,0-1-1,0 1 1,0-1 0,0 1-1,0-1 1,0 1 0,0 0-1,0-1 1,1 1-1,-1-1 1,0 1 0,0-1-1,0 0 1,1 1-1,-1-1 1,0 1 0,1-1-1,-1 1 1,0-1-1,1 0 1,-1 1 0,1-1-64,6 11 97,0 0 0,1-1 0,0 0 1,9 7-98,-9-8 40,0-1 1,0 2 0,-1-1 0,0 1-1,-1 0 1,2 3-41,11 23 154,2 0 0,12 12-154,-24-36 19,0-1 0,1 0 0,1 0 1,0-1-1,0 0 0,1-1 0,0 0 1,3 1-20,-14-10 25,-1 0 1,1 1 0,0-1 0,0 1 0,0-1-1,-1 0 1,1 0 0,0 1 0,0-1 0,0 0-1,0 0 1,0 0 0,0 0 0,-1 0 0,1 0-1,0 0 1,0 0 0,0 0 0,0-1 0,0 1-1,-1 0 1,1 0 0,0-1 0,0 1 0,0-1-1,-1 1 1,1-1 0,0 1 0,-1-1 0,1 1-1,0-1 1,-1 0 0,1 1 0,-1-1 0,1 0-1,-1 1 1,1-1 0,-1 0 0,1 0 0,-1 1-1,0-1 1,1-1-26,2-5 177,0-1 0,-1 1 0,0-1 0,1-6-177,-2 6 16,6-31 149,-3-1 1,1-32-166,-4 36-245,2-1 0,1 1 1,5-12 244,-9 45 117,0 1 0,1-1-1,0 0 1,0 0 0,0 1 0,0-1 0,0 0-1,0 1 1,1-1 0,-1 1 0,1-1 0,0 1 0,0 0-1,0 0 1,0-1-117,9-2 907</inkml:trace>
  <inkml:trace contextRef="#ctx0" brushRef="#br0" timeOffset="5742.39">3466 215 7122,'0'-1'304,"0"0"0,0 0 0,0 0 0,0 0 0,0 0 1,0 0-1,0 0 0,0 0 0,1 0 0,-1 0 1,0 0-1,1 0 0,-1 0 0,0 0 0,1 1 1,-1-1-1,1 0 0,0 0 0,-1 0 0,1 0 1,0 1-1,0-1-304,-1 0 152,1 1-1,0 0 1,0 0 0,0-1 0,0 1-1,0 0 1,-1 0 0,1 0 0,0 0 0,0 0-1,0 0 1,0 0 0,0 1 0,-1-1-1,1 0 1,0 0 0,0 1 0,0-1 0,-1 0-1,2 1-151,3 2 256,0 0-1,-1 0 1,1 1-1,-1 0 0,1-1 1,-1 2-1,2 1-255,30 31 449,1-1 0,2-2 0,1-1 0,17 8-449,50 41 187,38 29-2303,-141-109 656,-1 0 563</inkml:trace>
  <inkml:trace contextRef="#ctx0" brushRef="#br0" timeOffset="6112.48">3910 63 6609,'0'0'111,"0"0"0,0 0 0,0 0 0,0-1 0,0 1 0,0 0-1,0 0 1,0 0 0,0 0 0,0-1 0,-1 1 0,1 0 0,0 0 0,0 0-1,0 0 1,0-1 0,0 1 0,-1 0 0,1 0 0,0 0 0,0 0-1,0 0 1,0 0 0,-1-1 0,1 1 0,0 0 0,0 0 0,0 0 0,-1 0-1,1 0 1,0 0 0,0 0 0,0 0 0,-1 0 0,1 0 0,0 0-1,0 0-110,-6 7 2042,-7 23-986,7-14-195,-154 298 2684,97-195-3253,38-79-188,18-31-273,1 0 0,0 0 0,1 1-1,0 0 1,0 1 169,5-11-9,0 1-1,0-1 1,0 0 0,0 0-1,-1 0 1,1 0 0,0 0-1,0 1 1,0-1 0,0 0-1,0 0 1,0 0-1,0 0 1,0 0 0,0 1-1,0-1 1,0 0 0,0 0-1,0 0 1,0 0 0,0 1-1,0-1 1,1 0-1,-1 0 1,0 0 0,0 0-1,0 0 1,0 0 0,0 1-1,0-1 1,0 0 0,0 0-1,0 0 1,1 0-1,-1 0 1,0 0 0,0 0-1,0 0 1,0 0 0,0 1-1,1-1 1,-1 0 0,0 0-1,0 0 1,0 0-1,0 0 1,0 0 0,1 0-1,-1 0 10,15-4-366</inkml:trace>
  <inkml:trace contextRef="#ctx0" brushRef="#br0" timeOffset="6730.166">4226 445 6353,'-2'0'1292,"-12"3"3862,14-3-5016,0 0 0,-1 0 0,1 0-1,0 0 1,0 0 0,-1 0 0,1 0 0,0 0 0,-1 0 0,1 0 0,0 0 0,0 0-1,-1 0 1,1 0 0,0 0 0,-1 0 0,1 0 0,0 0 0,0 0 0,-1-1-1,1 1 1,0 0 0,0 0 0,-1 0 0,1 0 0,0-1 0,0 1 0,0 0 0,-1 0-1,1-1 1,0 1 0,0 0 0,0 0 0,0-1 0,-1 1 0,1 0 0,0 0 0,0-1-138,21-6 914,-12 3-838,1-1-1,-1 0 0,0-1 0,0 1 1,3-5-76,-7 6 15,0 0 0,1 0 0,-1 1 0,1-1 0,0 1 1,0 0-1,0 1 0,0 0 0,1 0 0,-1 0 1,1 0-1,-1 1 0,5 0-15,-9 1 0,0-1 1,0 1-1,0 0 1,0 0-1,0 0 1,0 0-1,0 1 1,1-1-1,-1 1 1,0-1-1,0 1 1,0 0-1,-1-1 1,1 1-1,0 0 0,0 0 1,0 0-1,-1 1 1,1-1-1,0 0 1,-1 1-1,1 0 0,0 0 2,-1 0-1,0 1 0,0-1 0,0 0 0,-1 1 0,1-1 0,0 0 1,-1 1-1,0-1 0,1 1 0,-1-1 0,0 1 0,0-1 0,-1 1 1,1-1-1,0 1-1,-3 11 12,-1-1-1,0 0 1,0-1 0,-1 1 0,-1-1 0,-1 3-12,-22 37 55,-3-1-1,-25 32-54,52-77 33,0 1-1,1 0 1,0 0 0,1 0-1,-1 1 1,-1 6-33,4-11 27,1 0 0,-1 0 0,0 0 0,1 0 0,0 0 1,-1 0-1,1 0 0,0 0 0,1 0 0,-1 1 0,1-1 0,-1 0 1,1 0-1,0 0 0,0-1 0,0 1 0,0 0 0,2 2-27,-2-4 17,0 0 0,0 0 0,1 0 0,-1 0 0,0 0-1,1 0 1,-1 0 0,1 0 0,-1-1 0,1 1 0,-1-1-1,1 1 1,0-1 0,-1 1 0,1-1 0,0 0 0,-1 0-1,1 0 1,0 0 0,-1 0 0,1 0 0,0 0-1,-1-1 1,1 1-17,45-11 186,-38 8-157,59-19 82,-48 14-145,-1 1-1,1 1 1,1 1 0,-1 1 0,1 1-1,5 0 35,17 7-76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1:12.9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34 383 2385,'-33'-62'4929,"55"107"1800,18 7-6243,1-1 58,-1-1 333,18 15-877,-16-19 315,22 34-315,-32-36 83,2-1 0,2-1 0,2-3 0,20 17-83,-56-54-56,0 0 0,1 0 0,-1 0-1,1 0 1,0-1 0,-1 1 0,1 0 0,0-1 0,0 0 0,0 0 0,0 0-1,0 0 1,1 0 56,3-3-968,-5-9 336</inkml:trace>
  <inkml:trace contextRef="#ctx0" brushRef="#br0" timeOffset="398.2">550 286 5785,'-2'-1'235,"1"1"-1,-1-1 0,1 1 0,-1 0 1,1-1-1,-1 1 0,1 0 1,-1 0-1,0 0 0,1 0 0,-1 0 1,1 0-1,-1 1 0,1-1 1,-1 1-1,1-1 0,-1 1 0,0 0-234,-2 0 273,1 1 0,-1 1-1,1-1 1,-1 1 0,1-1 0,0 1-1,-1 1-272,-7 9 370,0 0-1,1 0 0,-4 8-369,10-14 277,-39 63 799,-24 58-1076,21-37 156,-113 206 116,150-282-387,8-12-344,6-12-208,14-19 223</inkml:trace>
  <inkml:trace contextRef="#ctx0" brushRef="#br0" timeOffset="1298.686">692 711 2304,'-52'27'1876,"51"-27"-1707,0 1 1,0-1 0,0 0-1,0 1 1,0-1 0,0 0 0,0 0-1,0 0 1,0 0 0,0 0 0,0 0-1,0 0 1,0 0 0,0-1-1,0 1 1,0 0 0,0 0 0,0-1-1,0 1 1,0-1 0,1 1 0,-1-1-1,0 1 1,0-1 0,0 0-1,0 1 1,1-1 0,-1 0 0,0 1-1,1-1 1,-1 0 0,1 0-1,-1 0-169,0-1 220,0 1-1,1 0 1,-1 0-1,0 0 1,1-1-1,0 1 1,-1 0-1,1-1 1,0 1-1,-1 0 1,1-1-1,0 1 1,0 0-1,0-1 1,0 1-1,0-1 1,0 1-1,1 0 1,-1-1-220,2-1 92,1 0 0,-1 0 0,1 0 0,0 0 1,0 1-1,0-1 0,0 1 0,0 0 0,0 0 0,1 0 0,-1 0 1,1 1-1,-1-1 0,1 1 0,1 0-92,9-4 92,1 2 0,-1 0 0,6-1-92,-17 4 3,1-1 0,0 1-1,0 0 1,0 0 0,-1 0 0,1 0 0,0 1 0,0-1 0,0 1 0,-1 0 0,1 0 0,0 1 0,-1-1 0,1 1 0,-1-1-1,0 1 1,1 0 0,-1 1 0,0-1 0,0 0 0,0 1 0,-1 0 0,1-1 0,-1 1 0,1 0 0,-1 1 0,0-1 0,0 0 0,0 0-1,-1 1 1,1-1 0,-1 1 0,0 0 0,0-1 0,0 1 0,0 4-3,1 2 3,0 1-1,-2-1 1,1 1-1,-1-1 1,-1 1-1,0-1 1,0 1-1,-1 0-2,-6 22 15,-9 27-15,6-25 8,5-16 2,0-1 0,-1 0 0,-1 0 0,-1-1 0,0 0 0,-2 0 0,0-1 0,-11 13-10,20-28 3,1 1 0,0-1 1,0 0-1,-1 0 0,1 0 1,-1 0-1,1 0 0,-1 0 0,1-1 1,-1 1-1,1 0 0,-1-1 1,0 1-1,1-1 0,-1 0 1,0 1-1,1-1 0,-1 0 0,0 0 1,0 0-1,1 0 0,-1 0 1,0-1-1,1 1 0,-1 0 1,0-1-4,1 1 2,0-1 0,0 1 0,0-1 1,0 1-1,0-1 0,0 1 0,1-1 1,-1 0-1,0 1 0,0-1 0,1 0 1,-1 0-1,0 0 0,1 0 0,-1 1 1,1-1-1,-1 0 0,1 0 0,-1 0 1,1 0-1,0 0 0,-1 0 0,1 0 1,0 0-1,0 0 0,0 0 0,0 0 1,0-1-1,0 1 0,0 0 0,0 0 1,0 0-1,0 0 0,1 0 1,-1 0-1,0 0 0,1 0 0,-1 0 1,1 0-1,-1 0-2,2-2 0,0-1 0,0 1 1,0 0-1,1 0 0,-1 0 1,1 0-1,-1 1 0,1-1 1,0 1-1,0 0 0,0-1 1,0 1-1,1 0 0,-1 1 1,0-1-1,1 1 0,0-1 1,-1 1-1,1 0 0,-1 1 0,1-1 1,0 0-1,0 1 0,0 0 1,-1 0-1,5 1 0,10 0 0,0 1-1,0 0 1,-1 2-1,17 5 1,35 9-490,62 7 490,-98-21-142</inkml:trace>
  <inkml:trace contextRef="#ctx0" brushRef="#br0" timeOffset="1941.629">64 1 1928,'-2'0'497,"-1"0"-1,1 0 0,0 0 0,0 1 1,0-1-1,0 1 0,0 0 0,0 0 0,0 0 1,0-1-1,0 2 0,0-1 0,0 0 1,0 0-1,0 1 0,1-1 0,-1 1 0,1-1 1,-1 1-1,1 0 0,0-1 0,-1 1 1,1 1-497,0-2 556,1-1-126,8 3 355,0-2-703,0 1 1,0 0-1,0 1 1,-1 0 0,1 0-1,-1 1 1,3 1-83,-3-1 37,0 0 1,0-1-1,1 1 0,-1-2 0,1 1 0,-1-1 1,1-1-1,0 1 0,0-1 0,3 0-37,115 0 211,0-5 0,99-17-211,-176 14-575,-5-2 252</inkml:trace>
  <inkml:trace contextRef="#ctx0" brushRef="#br0" timeOffset="3297.167">1217 527 2649,'28'-40'2141,"-28"40"-2019,0-1-1,0 0 1,1 1-1,-1-1 1,0 0-1,0 1 1,0-1-1,0 0 1,0 0-1,0 1 1,0-1-1,0 0 1,0 1-1,0-1 1,0 0-1,0 1 1,-1-1-1,1 0 1,0 1-1,0-1 1,-1 0-1,1 1 1,-1-1-1,1 0-121,-4-1 4293,4 2-3680,0 0-116,3 7 336,42 77 136,-19-39-418,38 79 145,22 38-204,-84-158-455,0-1 0,0 0 0,0 0 0,0 0-1,1 0 1,-1 0 0,1 0 0,0 0 0,0-1 0,0 0-1,0 1 1,1-1 0,-1 0 0,1 0-37,-3-2 30,-1 0 0,1 0 0,0 1 1,0-1-1,0 0 0,0 0 0,-1 0 0,1 0 0,0 0 1,0 0-1,0-1 0,0 1 0,-1 0 0,1 0 0,0 0 0,0-1 1,0 1-1,-1 0 0,1-1 0,0 1 0,-1-1 0,1 1 0,0-1-29,1-1 55,-1 0 1,1 0 0,-1 0-1,0 0 1,1 0 0,-1 0-1,0 0 1,0 0 0,-1-1 0,1 1-1,0 0 1,-1-2-57,5-24 119,-1 0 0,-2 0 0,-1 0 0,-1-5-119,3-53 49,-2 64-90,1 1 86,0-1 0,2 1-1,0-1-44,-3 17-45,1-1 0,-1 1-1,1 0 1,0 0 0,1 0-1,-1 0 1,1 0 0,0 1-1,0-1 1,0 1 0,1 0 0,0 0-1,0 0 1,1-1 45,6-1-726,-3 3 276</inkml:trace>
  <inkml:trace contextRef="#ctx0" brushRef="#br0" timeOffset="3894.716">1996 580 3057,'-44'-101'2551,"44"98"-2282,-1 1 0,0 0 0,0 0 0,0 0 0,0-1 0,-1 1 0,1 0 0,-1 1 0,1-1 0,-1 0 0,1 0 0,-1 0 0,0 1 0,-1-1-269,-2-6 3027,5 8-2966,0-1-1,-1 1 1,1 0 0,0 0-1,0 0 1,0 0-1,0-1 1,0 1 0,0 0-1,1 0 1,-1 0-1,0-1 1,0 1 0,0 0-1,0 0 1,0 0-1,0 0 1,0-1-1,0 1 1,0 0 0,0 0-1,0 0 1,1 0-1,-1 0 1,0-1 0,0 1-1,0 0 1,0 0-1,0 0 1,1 0-1,-1 0 1,0 0 0,0 0-1,0 0 1,0 0-1,1 0 1,-1 0 0,0-1-1,0 1 1,0 0-1,1 0 1,-1 0-1,0 0 1,0 0 0,0 0-1,0 0 1,1 1-1,-1-1 1,0 0 0,0 0-1,0 0 1,0 0-1,1 0 1,-1 0-61,13 6 488,1 4-366,0 1 0,0 1 0,-2 0 0,5 5-122,3 4 172,1-2 0,1 1-172,75 57 532,-27-22-6,36 37-526,-81-65 43,-18-18-33,2 0 0,-1-1 0,1 0 0,0 0 0,5 2-10,-6-7-353,-7-3 306,-1 0-1,0-1 1,0 1-1,0 0 1,0 0-1,0 0 0,0-1 1,1 1-1,-1 0 1,0 0-1,0 0 1,0-1-1,0 1 1,0 0-1,0 0 0,0-1 1,0 1-1,0 0 1,0 0-1,0 0 1,0-1-1,0 1 1,0 0-1,0 0 0,-1-1 1,1 1-1,0 0 1,0 0-1,0 0 1,0-1-1,0 1 1,0 0-1,-1 0 0,1 0 1,0 0-1,0-1 1,0 1-1,0 0 1,-1 0-1,1 0 1,0 0-1,0 0 48,-9-13-735</inkml:trace>
  <inkml:trace contextRef="#ctx0" brushRef="#br0" timeOffset="4277">2329 323 5137,'0'0'177,"0"-1"0,0 0 0,-1 1 0,1-1 1,0 1-1,-1-1 0,1 1 0,-1-1 0,1 1 0,0-1 0,-1 1 0,1 0 0,-1-1 0,0 1 0,1 0 0,-1-1 1,1 1-1,-1 0 0,1-1 0,-1 1 0,0 0 0,1 0 0,-1 0 0,0 0 0,1 0 0,-1 0 0,1 0 1,-1 0-1,0 0-177,0 0 143,-1 1 1,1-1 0,0 1 0,0 0 0,0-1-1,0 1 1,-1 0 0,1 0 0,0 0 0,0 0-1,0 0 1,1 0 0,-2 1-144,-2 3 188,0 1-1,1 0 1,-1 0-1,1 1 1,-1 2-188,-23 73 890,15-44-589,-1 0 0,-10 16-301,-116 248 1171,101-224-979,30-56-60,8-22-146,0 1 1,0-1-1,0 1 0,0-1 0,0 1 1,0-1-1,0 1 0,0-1 0,1 1 1,-1-1-1,0 1 0,0-1 0,0 1 1,0-1-1,1 0 0,-1 1 0,0-1 1,1 1-1,-1-1 0,0 0 0,1 1 1,-1-1-1,0 0 0,1 1 0,-1-1 1,0 0-1,1 1 0,-1-1 0,1 0 1,-1 0-1,1 0 0,-1 1 0,1-1 1,-1 0-1,1 0 0,-1 0 1,1 0-1,-1 0 0,1 0 0,-1 0 1,0 0-1,1 0 0,-1 0 0,1 0 1,-1 0-1,1-1 0,-1 1 0,1 0 14,24-4-236</inkml:trace>
  <inkml:trace contextRef="#ctx0" brushRef="#br0" timeOffset="5063.135">2572 627 5409,'5'-8'9054,"17"-1"-9042,-5 3 666,-9 3-633,24-10 175,1 1-1,4 1-219,-28 9 20,0 0 0,0 0 0,0 1 0,0 0 0,0 0 0,0 1 0,1 0 0,-1 1 0,0 0 0,0 0 0,5 2-20,-12-2 2,0 0 0,0-1-1,0 1 1,0 0 0,0 1 0,0-1 0,0 0 0,0 1 0,0-1 0,0 1 0,-1-1-1,1 1 1,0 0 0,-1 0 0,0-1 0,1 1 0,-1 0 0,0 0 0,0 1 0,0 0-2,0 1 2,0-1 0,0 1 0,-1 0 0,1 0 0,-1-1 0,0 1 1,0 0-1,-1 0 0,1 0 0,-1-1 0,0 5-2,-4 5 11,1 1 0,-2-1 0,0 0 0,0-1 0,-1 1-1,-3 2-10,4-5 88,0-2 0,-1 1 0,0-1 0,-1 0 0,-7 6-88,13-12 58,1 0 0,-1-1 0,0 1 0,0-1 0,0 1 0,-1-1 0,1 0 0,0 0 0,0 0 0,-1 0 0,1 0-1,-1-1 1,1 1 0,-1 0 0,1-1 0,-1 0 0,1 0 0,-1 0 0,1 0 0,-1 0 0,1 0 0,-1-1 0,1 1 0,-1-1 0,1 0 0,0 1 0,-2-2-58,4 2 8,-1 0 0,1 0 0,0-1 1,-1 1-1,1 0 0,0 0 0,-1 0 0,1-1 1,0 1-1,-1 0 0,1 0 0,0-1 0,0 1 1,0 0-1,-1 0 0,1-1 0,0 1 0,0 0 1,0-1-1,-1 1 0,1 0 0,0-1 0,0 1 1,0 0-1,0-1 0,0 1 0,0-1 0,0 1 1,0 0-1,0-1 0,0 1 0,0 0 0,0-1-8,10-9 90,19-4-67,-19 11-21,1 0 1,-1 1 0,1 0-1,-1 1 1,1 0 0,-1 1-1,1 0 1,0 0 0,-1 1 0,1 0-1,-1 1 1,1 1 0,-1-1-1,2 2-2,-6-2 0,-1 0 1,0 0-1,1 1 0,-1-1 0,0 1 0,0 0 0,-1 1 0,1-1 1,0 1-1,-1 0 0,0 0 0,0 0 0,0 0 0,-1 1 0,0 0 1,1 0-1,-2 0 0,1 0 0,0 0 0,-1 0 0,0 1 0,0-1 1,-1 1-1,0-1 0,0 1 0,1 5 0,-2 2 32,-1 1-1,0-1 1,-1 0 0,-1 0 0,0 0-1,0 0 1,-1 0 0,-1-1-1,0 1 1,-1-1 0,0-1 0,-1 1-1,0-1 1,-1 0 0,0-1 0,-1 1-1,0-2 1,-1 1 0,0-1 0,0-1-1,-1 0 1,0 0 0,0-1-1,-9 4-31,17-10 55,-1 1 0,0-1 0,1 1 1,-1-1-1,0 0 0,0-1 0,0 1 0,0-1 0,0 0 0,0 1 0,0-2 0,0 1 0,0 0 0,0-1 0,0 0 0,0 0 0,0 0 0,1 0 0,-1-1 0,-1 0-55,1 0 28,0-1 1,0 1-1,0-1 1,0 0-1,1-1 1,-1 1-1,1-1 1,-1 1-1,1-1 1,1 0-1,-1 0 1,0-1-1,1 1 1,0 0-1,0-1 1,0 0-29,2 4 34,-1 1 1,1-1-1,0 1 1,-1-1-1,1 0 1,0 1 0,0-1-1,0 0 1,0 1-1,-1-1 1,1 0-1,0 1 1,0-1-1,0 0 1,0 1-1,0-1 1,1 1-1,-1-1 1,0 0 0,0 1-1,0-1 1,1 0-1,-1 1 1,0-1-1,1 1 1,-1-1-1,0 0 1,1 1-1,-1-1 1,1 1-1,-1-1 1,0 1 0,1 0-1,-1-1 1,1 1-1,0-1 1,-1 1-1,1 0 1,0-1-35,20 6 576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1:20.0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245 396 2657,'-84'-47'2132,"67"35"-542,16 7 428,12 7 3211,-8-1-5152,-1 0 0,0 0 0,0 0 0,1 1 0,-1-1 0,0 1 0,0 0 0,0-1 0,0 1 0,-1 0 0,1 0 0,0 0-77,13 14 229,170 159 1350,-144-138-1320,-1 1-1,11 15-258,-33-32 43,-1 1-1,-1 1 1,-1 0-1,-1 1 1,6 14-43,-16-28-26,10 19 316,-13-27-325,0-1 0,-1 0 1,1 1-1,0-1 0,0 0 0,0 0 1,1 1-1,-1-1 0,0 0 0,0 0 0,0 0 1,1-1-1,-1 1 0,1 0 0,-1 0 1,1 0 34,5-4-447,-1-11 37</inkml:trace>
  <inkml:trace contextRef="#ctx0" brushRef="#br0" timeOffset="400.256">617 219 6897,'0'0'81,"0"0"-1,-1 0 0,1 1 0,0-1 1,0 0-1,0 1 0,0-1 0,0 0 1,-1 1-1,1-1 0,0 0 0,0 0 1,0 1-1,-1-1 0,1 0 0,0 0 1,0 0-1,-1 1 0,1-1 0,0 0 1,0 0-1,-1 0 0,1 0 0,0 0 1,-1 0-1,1 1 0,0-1 0,-1 0 1,1 0-1,0 0 0,-1 0 0,1 0 1,0 0-1,-1 0 0,1 0 0,0 0 1,-1 0-1,1-1 0,0 1 0,0 0 1,-1 0-1,1 0 0,0 0 0,-1 0 1,1-1-1,0 1 0,0 0 0,-1 0 1,1 0-1,0-1 0,0 1 0,-1 0 1,1 0-1,0-1 0,0 1 0,0 0 1,0 0-1,-1-1 0,1 1 0,0 0 1,0-1-1,0 1 0,0 0 0,0-1 1,0 1-1,0 0 0,0-1-80,-15 36 197,11-25 199,-7 17-68,-2-2 0,0 0 1,-2 0-1,-5 4-328,-72 92 652,47-65-250,-26 43-402,42-52-327,2 1 0,2 1-1,-10 29 328,35-75-2779,4-2 1140</inkml:trace>
  <inkml:trace contextRef="#ctx0" brushRef="#br0" timeOffset="1021.525">784 721 4857,'0'-3'911,"1"0"0,-1 0 0,0 0 0,1 0 0,0 0-1,0 0 1,0 0 0,0-1-911,15-20 2107,-10 17-2239,1 1 1,0-1-1,0 1 0,4-1 132,-5 2 576,5-3-460,0 0 0,0 1 0,1 0 0,0 1 1,1 0-1,-1 1 0,1 0 0,0 1 0,1 0 0,-1 1 0,0 1 0,1 0 0,7 0-116,-20 2 2,1 0-1,0 0 1,0 0 0,0 0 0,-1 0 0,1 1 0,0-1 0,0 1-1,-1-1 1,1 1 0,0-1 0,-1 1 0,1 0 0,-1 0-1,1 0 1,-1 0 0,1 0 0,-1 0 0,1 0 0,-1 0 0,0 1-2,0-1 1,0 1 0,0 0 0,-1-1 0,1 1 0,-1 0 0,1-1 0,-1 1 0,1 0 0,-1 0 0,0-1 0,0 1 0,0 0 0,0 0 0,0-1 0,0 1 0,-1 0 0,1 0-1,-3 8 5,0-1 0,-1 0-1,1 1 1,-2-2-1,1 1 1,-5 6-5,-11 16 222,-2-1-1,0 0 1,-27 25-222,49-55 7,-1 1-1,1-1 0,-1 0 0,1 0 1,-1 1-1,1-1 0,-1 1 1,1-1-1,0 0 0,-1 1 1,1-1-1,0 1 0,-1-1 1,1 1-1,0-1 0,0 1 1,-1-1-1,1 1 0,0-1 0,0 1 1,0-1-1,0 1 0,0 0 1,-1-1-1,1 1 0,0-1 1,0 1-1,1-1 0,-1 1 1,0 0-1,0-1 0,0 1 1,0-1-1,0 1 0,1-1 0,-1 1 1,0-1-1,0 1 0,1-1 1,-1 1-1,0-1 0,1 1 1,-1-1-1,1 1 0,-1-1 1,0 0-1,1 1 0,-1-1 1,1 0-1,-1 1 0,1-1 0,-1 0 1,1 0-1,-1 0 0,1 1 1,-1-1-1,1 0 0,0 0-6,4 1 15,0 1 0,0-1 0,0-1-1,0 1 1,0-1 0,1 0-15,1 0 7,12 0 6,0 0 0,0 1 0,0 1 0,0 1 0,0 0 0,1 2-13,-17-4 0,0 0 1,1 0-1,-1 1 1,1-1-1,-1 1 1,0-1-1,0 1 1,0 0-1,0 0 1,0 1-1,-1-1 1,1 1 0,0-1-1,-1 1 1,0 0-1,0 0 1,0 0-1,0 0 1,0 0-1,-1 0 1,1 0-1,-1 1 1,0-1-1,0 1 1,0-1-1,0 1 1,-1-1-1,1 1 1,-1 0 0,0-1-1,0 1 1,0-1-1,-1 1 1,0 3-1,0-1 0,-1 0 1,0-1-1,0 1 1,0 0 0,-1-1-1,0 0 1,0 1 0,0-1-1,-1 0 1,0-1-1,0 1 1,0-1 0,0 0-1,-1 0 1,1 0-1,-1 0 1,-3 1-1,-16 10 18,0-1 1,0-1 0,-10 2-19,12-4 20,-9 4 9,17-7-6,-1 0 0,-1-1 0,0-1 0,1 0 0,-2-1-1,1-1 1,0 0 0,-4-1-23,19-3 10,0 0-1,-1 0 0,1 0 1,0 0-1,0 0 0,0 0 1,0-1-1,0 1 0,0 0 1,-1-1-1,1 1 0,0-1 1,0 1-1,0-1-9,1 1 2,-1-1-1,1 1 1,0 0 0,-1-1 0,1 1 0,0 0-1,0-1 1,0 1 0,-1-1 0,1 1-1,0 0 1,0-1 0,0 1 0,0-1-1,0 1 1,0-1 0,0 1 0,0 0 0,0-1-1,0 1 1,0-1 0,0 1 0,0-1-1,0 1 1,0 0 0,0-1 0,0 1-1,0-1 1,1 1 0,-1 0 0,0-1 0,0 1-1,1 0 1,-1-1-2,9-11 39</inkml:trace>
  <inkml:trace contextRef="#ctx0" brushRef="#br0" timeOffset="1549.587">8 37 4313,'-8'-3'2560,"10"3"-311,4 1-713,-6-1-167,0 0-233,33 2-184,64-1-136,-30-8-96,24-2-240,8 3-111,-3 1-177,-2 2-56,-9 0 200,-14 0-192,-5 2 3825,-7 1-2881</inkml:trace>
  <inkml:trace contextRef="#ctx0" brushRef="#br0" timeOffset="2526.994">1352 476 3297,'-30'-86'1995,"24"66"1315,6 20-3225,0 0 1,0 0-1,0 0 0,0 0 1,1 0-1,-1 0 1,0 0-1,0 0 0,0 0 1,0 0-1,0 0 0,0 0 1,0 0-1,0 0 0,0 0 1,0 0-1,0 0 0,0 0 1,0 0-1,0 0 1,0 0-1,0 0 0,0 0 1,0 0-1,0 0 0,0 0 1,0 0-1,0-1 0,0 1 1,1 0-1,-1 0 0,0 0 1,0 0-1,0 0 0,0 0 1,0 0-1,0 0 1,0 0-1,0 0 0,0 0 1,0 0-1,0 0 0,0 0 1,-1 0-86,8 11 1934,2 9-1584,1-1 0,1 0 0,1-1-1,1 0 1,12 14-350,19 27 527,70 128 85,-112-184-574,0 0 31,0 0 0,0 0 0,0 0 0,0 0 0,0-1 0,1 1 0,-1-1 0,1 1 0,-1-1 1,1 0-1,0 0 0,3 2-69,-6-4 23,0 0 0,0 0 1,1 0-1,-1 0 1,0 0-1,0 0 1,1 0-1,-1-1 1,0 1-1,1 0 1,-1 0-1,0 0 1,0 0-1,1 0 1,-1 0-1,0 0 1,0-1-1,0 1 0,1 0 1,-1 0-1,0 0 1,0 0-1,0-1 1,1 1-1,-1 0 1,0 0-1,0-1 1,0 1-1,0 0 1,0 0-1,0-1 1,1 1-1,-1 0 1,0 0-1,0-1 0,0 1 1,0 0-1,0 0 1,0-1-1,0 1 1,0 0-1,0-1-23,1-14 348,-1 11-243,0-58 360,-1 27-321,2 0 1,4-28-145,-3 54-12,-1 0 1,1 0 0,1 0 0,-1 0 0,2 1-1,-1-1 1,1 1 0,0-1 0,1 1 0,0 1-1,0-1 1,5-4 11,-8 9-30,0 1 0,0 0-1,0 0 1,1 0 0,-1 1-1,1-1 1,-1 0 0,1 1-1,-1-1 1,1 1 0,0 0-1,1 0 31,11 0-112</inkml:trace>
  <inkml:trace contextRef="#ctx0" brushRef="#br0" timeOffset="3095.015">2007 342 6761,'-8'-18'4864,"9"12"-2289,8 11-1577,71 60 764,-12-9-409,11 2-1353,-22-18 578,13 13-578,-54-39 44,0 0 1,-1 1-1,-1 1 0,0 0 0,-1 1 0,3 7-44,-13-20-45,0 0-1,-1 1 1,0-1-1,0 1 1,0 0-1,-1 0 1,1-1-1,0 4 46,-4-4-669,0-6 206</inkml:trace>
  <inkml:trace contextRef="#ctx0" brushRef="#br0" timeOffset="3466.641">2491 188 5641,'-2'-13'3154,"2"13"-3103,0 0 0,0 0 0,-1-1 1,1 1-1,0 0 0,0 0 0,0 0 1,0 0-1,0 0 0,0 0 1,-1 0-1,1 0 0,0 0 0,0 0 1,0 0-1,0 0 0,0 0 1,-1 0-1,1 0 0,0 0 0,0 0 1,0 0-1,0 0 0,0 0 1,0 0-1,-1 0 0,1 1 0,0-1 1,0 0-1,0 0 0,0 0 1,0 0-1,0 0 0,0 0 0,-1 0 1,1 0-1,0 0 0,0 1 0,0-1 1,0 0-1,0 0 0,0 0 1,0 0-1,0 0 0,0 0-51,-12 26 1775,4 1-1371,-1 0-1,-1-1 0,-1-1 1,-2 0-1,0 0 0,-2-2 1,-5 8-404,-63 68 674,38-46-273,0 3-401,32-38 48,2 0 1,0 0-1,1 1 1,0 0-1,-2 10-48,11-25 15,-1-1-1,1 0 1,0 1 0,0-1-1,0 1 1,1-1-1,-1 1 1,1 0-1,0-1 1,0 1-1,0-1 1,1 4-15,7-1 27</inkml:trace>
  <inkml:trace contextRef="#ctx0" brushRef="#br0" timeOffset="4206.045">2950 671 6449,'81'-113'3045,"-69"87"-705,-11 32-47,11 19-1685,-5-10-341,0 0 1,-1 0-1,3 11-267,3 31 499,-3 0 1,-3 1-1,-1 0 1,-4 3-500,1-7 153,-1-9 32,-4 21-185,2-41 52,2-12-14,1-8 20,-1-6 86,0-2-121,-1 0 1,0 0-1,0 0 0,0 0 0,-1 0 0,1 0 0,-1 0 1,0-2-24,-3-16 13,2 0-2,1 5-6,-1 1 1,0-1-1,-1 1 0,-1 0 0,-2-7-5,4 18 0,1 0 1,-1 0-1,0 0 0,0 0 0,0 1 0,-1-1 0,1 1 0,-1-1 0,0 1 0,0 0 1,0 0-1,0 0 0,-1 1 0,1-1 0,-1 1 0,1-1 0,-1 1 0,0 0 0,0 1 1,0-1-1,0 1 0,0 0 0,-2-1 0,-14-1-2,0 1 0,0 0 1,0 2-1,0 0 0,-11 2 2,-31 5 7,-7 5-7,-3 0 21,70-11 17,0-1 1,0 1 0,-1-1 0,1 0 0,0 0 0,0 0-1,-1 0 1,1 0 0,0 0 0,0-1 0,0 1 0,0-1-1,-3 0-38,5 0 39,-1 0-1,0 0 1,0 0-1,1 0 0,-1 0 1,0 0-1,1-1 1,-1 1-1,1 0 0,0 0 1,-1 0-1,1-1 0,0 1 1,0 0-1,-1-1 1,1 1-1,0 0 0,0 0 1,1-1-1,-1 1 1,0 0-1,0 0 0,1-1 1,-1 1-1,0 0 1,1-1-39,10-42 391,3 1 0,17-41-391,-2 9 102,-27 67-821,-4 13 464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1:25.2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305 350 5369,'-5'-19'4193,"4"18"-1976,1 4-189,2 3-1596,0 0-1,1 0 1,0 0 0,0 0 0,4 5-432,30 39 1121,20 18-1121,-6-8 518,-38-44-412,36 45 255,4-1-1,1-3 1,13 7-361,11-1 167,-32-27 1,-2 1 0,27 31-168,-71-67-2,17 20 158,-16-20-176,-1-1-1,1 1 1,-1-1-1,1 1 1,-1-1-1,1 1 0,-1-1 1,1 1-1,-1 0 1,0-1-1,1 1 1,-1 0-1,0-1 0,0 1 1,1 0-1,-1 0 1,0-1-1,0 1 1,0 0-1,0 0 0,0-1 1,0 1-1,0 0 1,0 0-1,-1-1 1,1 1-1,0 0 0,0-1 1,0 1-1,-1 0 21,-10 2-221</inkml:trace>
  <inkml:trace contextRef="#ctx0" brushRef="#br0" timeOffset="353.825">837 353 6145,'0'0'120,"0"0"0,0-1 0,0 1 0,0 0 1,0-1-1,0 1 0,0 0 0,0-1 0,0 1 0,0-1 0,0 1 0,0 0 0,0-1 0,0 1 0,0 0 0,0-1 0,0 1 0,0 0 0,-1-1 0,1 1 0,0 0 0,0 0 0,0-1 0,-1 1 0,1 0 0,0 0 0,0-1 0,-1 1 0,1 0 0,0 0 1,-1 0-1,1-1 0,0 1 0,-1 0 0,1 0 0,0 0 0,-1 0 0,1 0-120,-18 2 2234,-18 16-635,18-3-1230,1 1-1,1 1 1,0 0-1,1 1 1,1 1-1,-9 16-368,16-25 97,-111 173 814,16-25-535,92-143-335,-36 59 26,42-66-21,0-1-1,0 1 1,1 0-1,1 1 0,-1-1 1,1 1-1,1-1 1,-1 5-46,2-12-1,-1-1-1,1 1 1,0 0 0,0-1 0,-1 1 0,1 0 0,0-1 0,0 1 0,0 0-1,0-1 1,0 1 0,0 0 0,0-1 0,0 1 0,1 0 0,-1-1 0,0 1-1,0 0 1,1-1 0,-1 1 0,0 0 0,0-1 0,1 1 0,-1-1 0,1 1 0,-1-1-1,1 1 1,-1-1 0,1 1 0,-1-1 0,1 1 0,-1-1 0,1 1 0,-1-1-1,1 0 1,0 0 0,-1 1 0,1-1 0,0 0 0,-1 0 0,1 1 0,0-1-1,-1 0 1,1 0 0,0 0 0,-1 0 0,1 0 0,0 0 0,-1 0 0,1-1 1,32 2-43</inkml:trace>
  <inkml:trace contextRef="#ctx0" brushRef="#br0" timeOffset="1122.379">1382 690 8106,'52'-26'3188,"-51"25"-3118,0 1 0,0 0-1,-1 0 1,1 0 0,0 1 0,0-1-1,0 0 1,0 0 0,0 0-1,0 1 1,-1-1 0,1 0-1,0 1 1,0-1 0,0 1-1,-1-1 1,1 1 0,0-1-1,0 1 1,-1-1 0,1 1 0,-1 0-1,1-1 1,-1 1 0,1 0-1,-1 0 1,1 0 0,-1-1-1,1 1 1,-1 0 0,0 0-1,1 0 1,-1 0 0,0 0 0,0-1-1,0 1 1,0 0 0,0 0-70,3 6 291,3 11 137,0 0 1,-1 0-1,-1 1 0,-1 0 1,-1 0-1,0 18-428,9 50 1020,-4-39-618,-1-1 0,-3 0 1,-1 26-403,6 53 181,-6-112-122,1-21 48,-1-28 15,-24-105-32,21 135-90,-1-1 1,1 1 0,-1-1 0,0 1 0,0 0 0,0 0 0,-1 0 0,0 0 0,0 0 0,0 0-1,0 1 1,-1 0 0,0-1 0,0 1 0,0 1 0,0-1 0,-1 0-1,-1 1 0,-1-1 0,1 1 0,-1-1 0,0 2 0,0-1 0,0 1-1,0 0 1,0 1 0,-1-1 0,1 1 0,0 1 0,-6-1 0,-15 3 3,0 0 0,0 2 0,0 0-1,-6 4-2,-14 2 104,47-10-81,1 1 0,-1-1 0,1 0 0,0 0 0,-1 0 0,1 0 0,-1 0 0,1 0 0,-1 1 0,1-1 0,0 0 0,-1 0 0,1 0 0,-1 0 0,1 0 0,-1 0 0,1-1 0,0 1 0,-1 0 0,1 0 0,-1 0 0,1 0 0,-1 0 0,1-1 0,0 1 0,-1 0 0,1 0 0,0-1 0,-1 1 0,1 0 0,0-1 0,-1 1 0,1 0 0,0-1 0,0 1 0,-1 0 0,1-1 0,0 1 0,0-1 0,0 1 0,-1 0 0,1-1 0,0 1 0,0-1 0,0 1 0,0-1 0,0 1 0,0 0 0,0-1-23,9-29 548,-9 28-568,10-24 103,-1-1 1,5-25-84,-12 45-98,-1-1 0,1 1 0,-1-1-1,-1 1 1,0-1 0,0 1 0,0-1 0,-1 0 0,0 1 0,0-1-1,-1 1 1,0 0 0,-1 0 0,-2-6 98,-3 4-335,2 14 67</inkml:trace>
  <inkml:trace contextRef="#ctx0" brushRef="#br0" timeOffset="1725.747">16 17 5961,'-15'-7'3520,"15"6"-3458,0 1 0,0 0 0,0 0 0,0 0 0,0 0 0,0-1 0,0 1 0,0 0 0,0 0-1,0 0 1,0-1 0,0 1 0,0 0 0,0 0 0,0 0 0,1 0 0,-1 0 0,0-1 0,0 1 0,0 0 0,0 0 0,0 0 0,0 0 0,1 0 0,-1 0 0,0 0 0,0 0-1,0-1 1,0 1 0,1 0 0,-1 0 0,0 0 0,0 0 0,0 0 0,0 0 0,1 0 0,-1 0 0,0 0 0,0 0 0,0 0 0,1 0 0,-1 0-62,37-3 2038,-36 3-2045,271-1 3075,-152 2-2605,100 2 2,271-2 89,-476-2-560,44 0 182,10 2-176,-51 0 16,0 1-1,-1 1 0,1 1 1,0 0-1,-1 1 1,0 1-16,10 7 452,-27-13-446,0 0 1,1 1 0,-1-1-1,0 0 1,0 0 0,0 1-1,0-1 1,1 0-1,-1 1 1,0-1 0,0 0-1,0 0 1,0 1-1,0-1 1,0 0 0,0 1-1,0-1 1,0 0 0,0 1-1,0-1 1,0 0-1,0 1 1,0-1 0,0 0-1,0 1 1,0-1-1,0 0 1,0 0 0,0 1-1,0-1 1,-1 0 0,1 1-1,0-1 1,0 0-1,0 0 1,-1 1-7,1-1 3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7:26.3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1267 173 1392,'-12'-81'1217,"11"79"-1092,0 1 1,0-1 0,0 0 0,1 0 0,-2 1 0,1-1-1,0 1 1,0-1 0,0 1 0,-1-1 0,1 1 0,-1 0-1,1-1 1,-1 1 0,1 0 0,-1 0 0,0 0 0,0 0-1,1 1 1,-1-1 0,0 0 0,0 1 0,0-1 0,0 1-1,0 0 1,0 0 0,0-1 0,0 1 0,-1 1-126,-3-2 447,-29-2 855,0 1 0,-1 2 0,1 1-1,-24 5-1301,15-2 756,-3 2-478,1 1-1,-1 3 1,1 1-1,1 2 1,0 3 0,1 1-1,-24 15-277,45-20 48,1 0 1,1 2-1,0 1 1,2 0-1,-1 1 0,-11 14-48,2 2 57,0 2 0,3 0-1,-11 20-56,34-49 5,-75 114 368,0 14-373,56-92 70,2 2-1,2 0 1,1 2-1,3 0 1,-2 13-70,8-22 66,1 1 1,2 1 0,2-1-1,1 28-66,2-50 29,1 1 0,1-1 0,0 0-1,1 0 1,1-1 0,0 1 0,1-1-1,0 0 1,2 0 0,-1 0-1,2-1 1,0 0 0,2 2-29,6 5 45,2 0-1,0-1 1,2-1 0,0-1 0,0-1-1,2-1 1,2 1-45,19 10 95,1-2 1,2-2-1,10 3-95,26 5 292,73 17-292,86 11 166,-232-56-162,83 16 67,0-3-1,1-5 0,1-4 1,33-4-71,-106-2 22,1-1 0,-1-1 0,0-1 0,19-6-22,-29 6 12,0-1 0,0 0 0,-1 0-1,1-1 1,-1-1 0,-1 0 0,1 0 0,-1-1 0,0 0 0,0-1-12,26-29 33,-1-1 1,-2-2-1,-2-1 1,-1-1 0,9-24-34,-24 42 8,-1-2 1,-1 0 0,-1 0 0,-1-1 0,-2 0 0,-1-1 0,-1 1 0,-1-2 0,-2 1 0,1-28-9,-3 12 8,-1 1 0,-2 0-1,-2-1 1,-2 1 0,-2 1 0,-2-1 0,-1 2 0,-12-25-8,-62-118 19,49 109-12,12 25 15,-1 2 0,-3 1-1,-1 0 1,-18-17-22,34 47 12,-2 1 0,0 1 0,-1 0 0,0 0 0,-1 2 0,-1 0 0,0 1 0,-1 1 0,0 0 0,-1 2 0,0 0 0,-14-3-12,3 3-25,-1 1 0,1 3 0,-1 0 0,0 2 0,-1 1 1,1 2-1,0 1 0,0 1 0,0 2 0,0 1 0,0 2 0,-4 2 25,-42 20-77</inkml:trace>
  <inkml:trace contextRef="#ctx0" brushRef="#br0" timeOffset="1829.027">3236 80 1576,'-23'-45'1402,"22"43"-1161,-1 0-1,1 0 1,-1 1-1,0-1 1,0 0-1,1 0 1,-1 1-1,-1-1 1,1 1-1,0 0 1,0 0-1,0 0 1,-1 0-1,1 0 1,-1 0-1,1 0 1,-1 1 0,1-1-1,-1 1 1,1 0-1,-3 0-240,-7-2 617,2-1-270,0 1 0,0 1 0,0 0 0,-1 0 0,1 1 0,0 0-1,-7 2-346,-75 14 1275,13-1-611,58-13-494,-31 3 194,0 2 0,0 3 0,-19 7-364,3 6 176,1 3 0,-27 17-176,64-30 47,21-10-32,-1 1-1,1 1 0,0-1 1,0 1-1,0 1 0,1 0 1,0 0-1,0 0 0,1 1 1,-2 2-15,-5 10 10,2 0 0,0 1 0,1 0 0,1 1 0,0 1 1,1 2-11,-31 64 22,27-63-1,0 0 0,1 1 1,2 1-1,0-1 1,2 2-1,1-1 1,2 1-1,0 0 1,2 0-1,0 20-21,10 194 95,-3-165-70,-3-36 6,3 0 0,1 0 1,4 11-32,-4-33 53,1 0 1,0 0 0,1 0 0,1-1 0,1-1 0,0 1 0,11 13-54,3 2 54,2-1 0,1-1 1,2-1-1,0-2 0,2-1 0,1-1 0,2-1 0,0-2 1,1-2-1,1 0 0,1-3 0,1-1 0,1-2 1,0-1-1,0-2 0,13 1-54,-24-7 28,1 0 1,0-2-1,-1-1 1,1-2-1,0 0 1,0-2-1,0-1 1,0-1-1,-1-2 1,1-1-1,-1 0 1,-1-2-1,1-2 1,-1 0-1,-1-1 1,7-5-29,-8 2 78,0-1 1,-1 0-1,-1-2 0,0 0 1,-1-2-1,-1 0 0,-1-1 1,-1-1-1,-1-1 0,0-1 1,-2 0-1,-1-1 0,0 0 1,-2-1-1,-1-1 0,-1 0 1,-1 0-1,-2-1 0,2-11-78,1-12 86,-3 0 1,-2 0-1,-2 0 0,-3-44-86,-2 63 89,-1 1-1,-1-1 1,-2 1 0,-1 0 0,-1 0 0,-1 1-1,-2 0 1,-9-15-89,8 23 90,0 1 0,-2 0 0,-1 1 0,0 0 0,-1 1 0,-1 1 0,-1 1 0,-1 0-90,-44-33 322,-54-31-322,12 9 69,2-7 665,75 54 1451,28 23-2149,-1 1-1,1-1 1,0 1-1,0 0 1,0-1-1,0 1 1,-1-1-1,1 1 1,0-1-1,0 1 1,0-1-1,0 1 1,0 0-1,0-1 1,0 1-1,0-1 1,1 1-1,-1-1 1,0 1-1,0-1 0,0 1 1,0 0-1,0-1 1,1 1-1,-1-1 1,0 1-1,0 0 1,1-1-1,-1 1 1,0 0-1,1-1 1,-1 1-1,1 0-35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7:52.28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10 532 9122,'-9'-21'3009,"9"21"-2982,0 0 0,0 0 0,0-1 0,0 1 1,0 0-1,0 0 0,0-1 0,0 1 0,0 0 1,0 0-1,0 0 0,0-1 0,0 1 0,0 0 1,0 0-1,0-1 0,0 1 0,1 0 0,-1 0 1,0 0-1,0-1 0,0 1 0,0 0 0,0 0 1,1 0-1,-1 0 0,0-1 0,0 1 0,0 0 0,1 0 1,-1 0-1,0 0 0,0 0 0,0 0 0,1 0 1,-1 0-1,0-1 0,0 1 0,0 0 0,1 0 1,-1 0-1,0 0 0,0 0 0,1 0 0,-1 0 1,0 0-1,0 0 0,1 1 0,-1-1 0,0 0 1,0 0-1,0 0 0,1 0 0,-1 0 0,0 0 1,0 0-1,0 0 0,1 1 0,-1-1 0,0 0 1,0 0-1,0 0 0,0 0 0,1 1-27,13 5 181,-9-1-91,0 1 0,0-1 0,0 1 0,-1 0-1,0 0 1,0 0 0,-1 1 0,1-1 0,-2 1 0,1 0-1,1 6-89,3 3 150,36 99 932,-4 2 0,2 32-1082,-38-136 94,-1 0 0,0-1 0,-1 1-1,0 2-93,-1-12 27,0 0-1,0 0 1,0 0-1,0 0 1,-1 0-1,1 0 1,-1 0-1,0 0 0,1 0 1,-1 0-1,-1 0 1,1 0-1,0 0 1,-1-1-1,1 1 1,-1-1-1,0 1 0,0-1 1,0 1-27,1-3 11,0 0 0,1 0 0,-1 0 0,0 0 0,1 0 0,-1 0 0,1 0 0,-1-1 1,0 1-1,1 0 0,-1 0 0,1 0 0,-1-1 0,0 1 0,1 0 0,-1-1 0,1 1 0,-1-1 0,1 1 0,-1 0 0,1-1 1,0 1-1,-1-1 0,1 1 0,-1-1 0,1 0 0,0 1 0,0-1 0,-1 1 0,1-1 0,0 1 0,0-1-11,-13-23 166,-7-27-38,2 0 1,3-1-1,-2-19-128,-27-161 24,41 211-13,-9-42-2,-14-106 5,23 139-14,2 1 0,0-1 0,2 0 0,4-17 0,-3 34-3,0 1-1,1 0 1,1 0 0,0 1 0,0-1 0,2 1-1,-1 0 1,1 0 0,1 0 0,0 1 0,5-5 3,-8 9-4,0 1 0,1 0 1,0 1-1,0-1 1,1 1-1,-1 0 0,1 0 1,0 1-1,0-1 1,0 1-1,0 1 0,1-1 1,-1 1-1,1 0 1,-1 1-1,1-1 0,0 1 1,0 1-1,0-1 1,-1 1-1,4 0 4,-4 1-2,-1 0 0,0 0 1,1 0-1,-1 1 0,0 0 0,0 0 0,0 0 1,0 0-1,0 1 0,-1 0 0,1 0 0,-1 0 0,1 1 2,2 2-4,0 1 0,-1-1-1,0 1 1,-1 1-1,1-1 1,-1 1-1,2 6 5,1 2-5,0 1-1,-2 0 1,0 1-1,-1-1 1,-1 1-1,-1 0 1,1 12 5,-3-19 1,-1 1 0,0 0-1,-1 0 1,-1-1 0,1 1 0,-2-1 0,0 1 0,0-1 0,-1 0 0,0 0 0,-1 0-1,0-1 1,-3 3-1,-12 20 6,-2-2-1,-1-1 1,-13 11-6,2 0 1,28-34 4,-1 0-1,1 0 1,-1-1-1,-8 6-4,13-10 2,-1-1 0,0 1 0,1 0-1,-1-1 1,0 1 0,0-1 0,0 0 0,0 0-1,0 0 1,0 0 0,0-1 0,0 1-1,0-1 1,0 0 0,0 0 0,-1 0-2,-6-4 22,13-2-4,-2 5-18,0 0 1,0 1-1,0-1 0,0 1 1,0-1-1,0 1 1,1-1-1,-1 1 1,0 0-1,0-1 0,0 1 1,1 0-1,-1 0 1,0 0-1,0 0 0,2 0 0,4 2-2,0 0-1,-1 1 1,1 0-1,0 0 1,-1 1-1,0-1 1,1 1-1,-2 0 1,1 1-1,0 0 3,55 53-3,-60-57 3,54 56 45,1-4-1,3-2 1,39 26-45,-4-14 2614,-61-31-1578</inkml:trace>
  <inkml:trace contextRef="#ctx0" brushRef="#br0" timeOffset="814.287">644 592 5833,'-3'-39'7803,"3"38"-7005,0 1-263,0 2-143,1 13-205,0 1 0,2 0 1,-1-1-1,3 2-187,0 8 116,9 63 286,-6-35-132,2 1 1,7 15-271,-16-66 14,0 0 0,0 1 0,0-1 0,0 0 0,1 0 0,-1 0 0,1 0 0,0 0 0,0 0 0,0-1 0,0 1 1,1 0-1,-1-1 0,1 0 0,-1 0 0,1 1 0,0-2 0,0 1 0,0 0 0,0 0 0,0-1 0,0 0 0,0 0 0,1 0 0,-1 0 0,0 0 0,1 0 0,-1-1 0,1 0 0,-1 0 0,0 0 0,1 0 0,-1 0 0,1-1 0,-1 1 0,1-1-14,5-1 19,-1 0-1,1 0 1,0-1-1,-1 0 1,0 0-1,0-1 1,0 0-1,0 0 1,0-1-1,-1 0 1,0-1-1,0 1 1,0-1-1,-1-1 1,0 1-1,0-1 1,1-3-19,0 0 12,0-1 0,-1 0 1,0-1-1,-1 1 0,0-1 1,-1 0-1,-1 0 0,0-1 0,0 1 1,-1-1-1,0-11-12,-2-3 19,-1 0-1,-1 0 1,-1 1 0,-1-1-1,-6-17-18,15 78-21,4 20 28,5 11-7,-10-49 15,1-1 1,1 1 0,0-1 0,1 0 0,1-1-1,1 1 1,-1-2 0,2 1 0,4 4-16,-6-10-142,0 0 1,0 0-1,1-1 0,0 0 1,0-1-1,1 1 1,0-2-1,0 0 0,0 0 1,1-1-1,-1 0 0,1 0 1,0-1-1,1-1 142,25 5-679</inkml:trace>
  <inkml:trace contextRef="#ctx0" brushRef="#br0" timeOffset="1187.091">1386 228 8730,'9'-25'3191,"-6"28"-461,1 14-1636,3 28-775,-5-35 23,76 422 1840,-69-384-2082,4 20 5,-2-2-177,8 15 72,-15-58-109</inkml:trace>
  <inkml:trace contextRef="#ctx0" brushRef="#br0" timeOffset="1525.781">1670 727 6721,'81'-75'3012,"-79"73"-2786,0-1 0,0 1 0,0 0 0,1 0 0,-1 1 0,0-1 0,1 0 0,0 1 1,-1-1-1,1 1 0,0 0 0,0 0 0,1 0-226,6-2 626,24-7 2401,30-4-3027,-44 11 142,-1-1 1,1-1 0,-1-1 0,0 0-1,-1-1 1,0-1 0,0-1-1,4-3-142,-20 10 6,0 1 0,0-1 0,0 0 0,0 0 0,0 0 0,-1 0 0,1 0-1,-1 0 1,1 0 0,-1 0 0,0-1 0,0 1 0,0 0 0,0-1 0,0 1 0,0-1-1,-1 1 1,1-1 0,-1 1 0,0-1 0,0 0 0,0 1 0,0-1 0,0 0 0,0 1-1,-1-1 1,1 1 0,-1-1 0,0 1 0,0-1 0,0 1 0,0 0 0,-1-3-6,-1-1 7,0 1 1,-1-1 0,0 0 0,0 1-1,0 0 1,-1 0 0,1 0-1,-1 0 1,0 1 0,-1 0 0,1 0-1,-1 0 1,0 1-8,0 0 3,0 1 0,0 0 0,0 0 0,0 0 0,0 1-1,0 0 1,0 0 0,0 1 0,0-1 0,-1 1 0,1 1 0,0-1 0,0 1 0,0 0-1,0 1 1,0-1 0,0 1 0,0 0 0,0 1 0,1-1 0,-1 1 0,1 0 0,-1 1-1,1-1 1,-2 4-3,-6 3 5,0 1 0,1 1-1,0 0 1,1 1 0,0 0 0,1 0-1,1 1 1,0 1 0,1 0-5,-2 4 9,2-1-1,0 2 1,1-1 0,1 1 0,1 0-1,-2 14-8,5-25 13,1-1 0,0 0 0,1 1 0,0-1 0,0 1 0,1-1 0,0 0 0,0 1 1,1-1-1,0 0 0,1 0 0,0 0 0,0 0 0,0 0 0,1-1 0,0 0 0,1 0 0,0 0-13,2 1 26,1 0 1,-1-1 0,2 0-1,-1-1 1,1 0 0,0 0 0,0-1-1,1 0 1,-1 0 0,1-1 0,1 0-27,13 3 286,0 0 1,1-1-1,-1-2 1,8 1-287,81 6 2194,9 2-986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7:46.3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76 542 3393,'-23'-44'2055,"15"34"1426,4 17-1767,2 25-992,2-25-626,0 112 1045,5 0 0,14 78-1141,-5-136 365,-9-41-83,0 1 0,1 16-282,-13-46 528,1 0-1,1 0 1,0-1-1,-3-7-527,-5-21 69,2 0 0,1 0-1,1-1 1,3 0 0,0-15-69,1-18 18,3 0 0,6-38-18,0 71-1,2 0-1,2 0 1,1 1-1,2 0 1,2 0 0,1 2-1,2-1 1,1 2-1,2 0 1,12-15 1,-19 33-8,0 0 0,2 0 1,12-12 7,-21 24-4,0 0 1,0 0 0,1 1 0,0 0-1,-1 0 1,2 0 0,-1 1 0,0 0-1,1 0 1,-1 0 0,1 1 0,0 0-1,2 0 4,-7 1-2,-1 1 0,1 0 0,0 0 0,-1 1 0,1-1 0,0 0-1,-1 0 1,1 1 0,0-1 0,-1 1 0,1 0 0,-1-1 0,1 1-1,-1 0 1,1 0 0,-1 0 0,1 0 0,-1 0 0,0 0 0,0 0 0,1 0-1,-1 1 1,0-1 0,0 0 0,0 1 0,-1-1 0,1 1 0,0-1-1,0 1 1,-1 0 2,4 7-10,-1-1 0,-1 1-1,1 0 1,-1 1-1,0 3 11,2 29-16,0 1 0,-3 0 0,-2-1 0,-1 1 0,-6 25 16,-4 3-1,-3-2 0,-3 1 1,-3-2 0,10-36 4,-1 0 0,-2-1 0,-1 0 0,-1-2 0,-1 0 1,-2 0-1,-1-2 0,-16 16-4,32-39 4,0 0 0,-1 0 1,1 0-1,-1-1 0,0 0 0,0 0 0,0 0 1,0 0-1,0-1-4,4-1 2,-1-1 1,1 0 0,0 1-1,0-1 1,0 0 0,0 1-1,0-1 1,0 0 0,-1 0-1,1 0 1,0 0 0,0 0-1,0 0 1,0 0 0,-1-1-1,1 1 1,0 0 0,0-1-1,0 1 1,0-1 0,0 1-1,0-1 1,0 1 0,0-1-1,0 0 1,0 1-1,0-1 1,0 0 0,1 0-1,-1 0 1,0 0 0,0 0-1,1 0 1,-1 0 0,1 0-1,-1 0 1,1 0 0,-1 0-1,1 0 1,0 0 0,-1 0-1,1 0 1,0 0 0,0-1-1,0 1-2,-1-4 4,0 0 0,1 0-1,-1 0 1,1 0 0,1 0-1,-1 0 1,1 1-1,0-1 1,0 0 0,0 0-1,0 1 1,1-1 0,0 0-1,0 1 1,0 0 0,2-2-4,-3 3-2,2 0 0,-1 0 0,0 0 1,0 1-1,1-1 0,0 1 0,-1 0 0,1-1 1,0 1-1,0 1 0,0-1 0,0 0 0,1 1 1,-1-1-1,0 1 0,1 0 0,-1 0 1,1 1-1,-1-1 0,1 1 0,-1-1 0,1 1 1,2 0 1,8 2-7,0 0-1,-1 1 1,1 1 0,-1 0 0,0 1 0,0 0 0,0 1 0,-1 0 0,1 1-1,-2 0 1,9 7 7,13 11-2,-2 1-1,0 2 0,9 12 3,-11-9 17,-3-2 96,1-1 0,2-2 1,0 0-1,2-2 0,30 18-113,12-5 232</inkml:trace>
  <inkml:trace contextRef="#ctx0" brushRef="#br0" timeOffset="1029.26">845 913 2649,'-41'-14'799,"-29"-12"2590,70 26-3247,-1-1-1,1 1 0,0 0 0,0 0 1,-1 0-1,1 0 0,0 0 0,0 0 0,-1-1 1,1 1-1,0 0 0,0 0 0,0 0 1,-1-1-1,1 1 0,0 0 0,0 0 0,0-1 1,0 1-1,0 0 0,0 0 0,-1-1 1,1 1-1,0 0 0,0 0 0,0-1 0,0 1 1,0 0-1,0-1 0,0 1 0,0 0 0,0 0 1,0-1-1,0 1 0,0 0 0,0 0 1,0-1-142,17 6 634,13 6-264,-7 4-194,-16-9-106,1-1 1,0-1 0,0 1 0,1-1-1,-1 0 1,1-1 0,0 0-1,1 0-70,2 0 101,0-1 1,1 0-1,-1 0 0,1-2 0,-1 1 0,1-2 0,-1 1 0,1-2 0,11-2-101,-19 3 17,1-1-1,-1 1 1,0-1-1,-1-1 1,1 1-1,0-1 1,-1 1-1,1-1 1,-1-1-1,0 1 0,0-1 1,0 1-1,0-1 1,-1 0-1,1 0 1,-1-1-1,0 1 1,-1-1-1,1 1 1,-1-1-1,0 0 1,0 0-1,0 0 0,-1 0 1,1-1-17,-1-1 9,0-1 0,0 1 0,-1-1 0,0 1 0,-1 0 0,1-1 0,-1 1 0,-1-1 1,1 1-1,-1 0 0,0 0 0,-1 0 0,-1-3-9,0 1 5,0 1 0,-1 0-1,1 0 1,-2 0 0,1 1 0,-1-1 0,0 1 0,0 1 0,-1-1 0,-4-3-5,8 8 2,0 0 1,-1 1 0,1-1 0,0 0 0,0 1 0,-1 0 0,1 0-1,-1 0 1,1 0 0,-1 0 0,0 1 0,1 0 0,-1-1 0,1 1-1,-1 1 1,0-1 0,1 0 0,-1 1 0,1 0 0,-1 0 0,1 0-1,-1 0 1,1 0 0,0 1 0,-1 0 0,0 0-3,-7 5 25,0 0 0,1 1 0,0 0 1,0 0-1,1 1 0,-6 7-25,2-1 43,1 0 0,0 1 0,1 0 0,1 1 0,0 0-1,1 0 1,2 1 0,-1 0 0,2 1 0,-3 12-43,7-23 14,0 1 1,1 1-1,0-1 1,0 0-1,1 0 0,0 0 1,0 0-1,1 0 1,1 1-1,0-1 0,0-1 1,0 1-1,1 0 1,0 0-1,1-1 0,0 0 1,0 0-1,1 0 1,0 0-1,1-1 0,-1 0 1,1 0-1,5 5-14,5 1 26,0-1-1,1 0 1,0-1-1,1 0 1,0-2-1,0 0 1,1-1 0,0-1-1,6 0-25,-1 0-1,0-1 0,0-1 0,1-2 0,-1 0 0,1-2 0,0 0 0,12-3 1,26-8-53</inkml:trace>
  <inkml:trace contextRef="#ctx0" brushRef="#br0" timeOffset="1505.841">1732 717 6697,'-4'-12'813,"0"0"0,-1 0 0,-1 1 0,-2-3-813,7 13 106,0 0 1,0 0-1,0 0 0,0 0 1,0 0-1,0 1 0,0-1 1,0 0-1,-1 1 1,1-1-1,0 1 0,0 0 1,-1-1-1,1 1 1,0 0-1,-1 0 0,1 0 1,0-1-1,-1 1 0,1 1 1,0-1-1,-1 0 1,1 0-1,0 0 0,0 1 1,-1-1-1,0 1-106,-35 16 1740,32-14-1407,-13 7 17,0 1 0,0 0 0,1 2 0,0 0-1,0 2-349,12-10 25,0 0 0,0 1 0,1 0 0,-1-1 0,1 2 0,1-1 0,-1 0 0,1 1-25,2-3 6,-1-1 1,1 1-1,0 0 0,0 0 0,0 0 1,1 0-1,0 0 0,-1-1 0,1 1 0,1 0 1,-1 0-1,0 0 0,1 0 0,1 3-6,-1-4 3,0 0 0,1 0 0,-1-1-1,1 1 1,-1-1 0,1 1 0,0-1-1,0 0 1,0 1 0,1-1 0,-1 0-1,0 0 1,1-1 0,-1 1 0,1 0 0,0-1-1,-1 0 1,1 1 0,0-1 0,2 0-3,10 4 14,1-1 0,-1-1 1,11 1-15,-2 0 15,-8-1-5,0 1-1,-1 1 1,0 0 0,0 1 0,3 2-10,-14-6 1,1 0 1,-1 1-1,0-1 0,0 1 0,0 0 1,0 0-1,0 0 0,-1 1 0,1-1 1,-1 1-1,0 0 0,0 0 0,0 0 1,-1 1-1,1-1 0,-1 0 0,0 1 1,1 2-2,-3-3 0,0 0 0,1 0 0,-1 0 0,0 0 0,-1-1 0,1 1 1,-1 0-1,0 0 0,0 0 0,0-1 0,0 1 0,0 0 0,-1-1 0,0 0 0,0 1 1,0-1-1,-2 3 0,-6 8 5,-1 0-1,-1 0 1,-4 2-5,8-7 5,-9 10 39,-2-1 0,1-1 0,-2 0 0,-4 0-44,18-12 21,-1-1 0,0-1 0,1 1 0,-2-1 1,1 0-1,0-1 0,-4 1-21,7-2 12,0 0-1,-1-1 1,1 1 0,0-1 0,0 0-1,0-1 1,0 1 0,0-1-1,0 1 1,0-1 0,0 0 0,0-1-1,0 1 1,-1-1-12,2 0-5,0 0 1,1 1-1,-1-2 0,0 1 0,1 0 0,-1 0 1,1-1-1,-1 1 0,1-1 0,0 0 1,0 0-1,1 0 0,-1 0 0,0 0 1,1 0-1,-1-2 5,0 0-160,1 0 1,-1 0-1,1-1 1,0 1-1,1 0 1,-1-1 0,1 1-1,0-1 1,0 1-1,1-1 160,5-19-647</inkml:trace>
  <inkml:trace contextRef="#ctx0" brushRef="#br0" timeOffset="2199.127">2066 859 3977,'13'-15'925,"-1"0"1,0 0-1,-1-2-925,-10 16 85,-1 1-1,0-1 0,0 1 1,1-1-1,-1 0 0,0 1 1,0-1-1,0 0 0,0 1 0,1-1 1,-1 0-1,0 1 0,0-1 1,0 0-1,-1 1 0,1-1 1,0 0-1,0 1 0,0-1 0,0 0 1,-1 1-1,1-1 0,0 0 1,0 1-1,-1-1 0,1 1 1,-1-1-85,0 0 152,0-1 0,-1 1 0,1 0-1,-1 0 1,1 0 0,-1 0 0,1 0 0,-1 1 0,1-1 0,-1 0 0,0 1-152,-4-2 434,0 0 0,0 1 0,-1 0 0,1 0 0,-2 1-434,0 0 200,-1 1 1,1 0-1,0 1 1,0 0-1,1 0 0,-1 0 1,0 1-1,1 1 1,-1-1-1,1 1 1,0 0-1,0 1 1,1 0-1,-1 0 1,1 0-1,0 1 0,-4 4-200,3-2 57,-1 1 0,1 0-1,1 0 1,0 0 0,0 1-1,1-1 1,0 1 0,0 1-1,1-1 1,1 1 0,0 0-1,-1 8-56,3-12 7,0 0 0,0 0 0,1 0 0,1 0 0,-1 0 0,1 0 0,0 0 0,0 0 0,1-1 0,0 1 0,1 0 0,-1-1 0,1 1 0,0-1 0,1 0 0,-1 0 0,1 0 0,0-1 0,1 1 0,-1-1 0,1 0 0,0 0 0,1-1 0,-1 1 0,1-1 0,0 0 0,0-1 0,0 0 0,0 1 0,1-2 0,-1 1 0,1-1 0,0 0 0,2 0-7,6 1 19,-1 0 1,1-2 0,0 1 0,0-2 0,0 0-1,1-1 1,-1 0 0,13-4-20,-18 4 12,0-2 1,-1 1-1,1-1 1,-1-1 0,0 0-1,0 0 1,0 0-1,-1-1 1,0-1-1,1 0 1,-2 0-1,1 0 1,-1-1-1,0 0-12,-4 4 5,-1 0 0,1-1 0,-1 1 0,0 0 0,0-1 1,0 0-1,-1 1 0,1-1 0,-1 0 0,0 0 0,0 1 0,0-1 0,-1 0 0,1 0 0,-1 0 0,0 0 0,0 0 0,0 0 1,-1 0-1,1 0 0,-1 0 0,0 0 0,-1-2-5,-1-2 7,-1 0 0,1 0-1,-1 1 1,-1 0 0,0 0 0,0 0 0,0 0 0,-1 1 0,1 0-1,-5-3-6,-10-9-93,0 0 0,-2 2-1,0 0 1,0 1 0,-2 1-1,0 2 1,0 0 0,-1 1-1,-11-2 94,35 13-96,0 0 0,0-1 0,0 1-1,0 0 1,0-1 0,0 1 0,0 0 0,0 0-1,0 0 1,0 0 0,0 0 0,0 0 0,0 0-1,0 0 1,0 1 0,0-1 0,0 0 0,0 0-1,0 1 1,1-1 0,-1 1 0,0-1 0,0 1-1,0-1 1,0 1 0,1-1 0,-1 1 0,0 0-1,0 0 97,-1 12-841</inkml:trace>
  <inkml:trace contextRef="#ctx0" brushRef="#br0" timeOffset="2556.925">2546 297 7074,'-19'-9'3456,"7"9"-935,4 15-1617,7 6-24,4 15-232,5 9-80,10 22-119,-1 13-89,0 9-96,0 4-56,0-11-48,-1-11-16,-2-10-32,-2-6 0,-3-9 8,-2-3 288,4-3-4745,-2-4 3353</inkml:trace>
  <inkml:trace contextRef="#ctx0" brushRef="#br0" timeOffset="3266.362">2957 756 3329,'-14'-28'3234,"-10"-13"2846,24 41-6030,0 0-1,-1 0 1,1 0 0,0 0 0,0 0 0,0 0 0,-1 0-1,1-1 1,0 1 0,0 0 0,-1 0 0,1 0 0,0 0-1,0 0 1,0 0 0,-1 0 0,1 0 0,0 0 0,0 0-1,-1 1 1,1-1 0,0 0 0,0 0 0,0 0 0,-1 0-1,1 0 1,0 0 0,0 0 0,0 0 0,0 1 0,-1-1 0,1 0-1,0 0 1,0 0 0,0 0 0,0 1 0,0-1 0,-1 0-1,1 0 1,0 0 0,0 1 0,0-1 0,0 0 0,0 0-1,0 0 1,0 1 0,0-1 0,0 0 0,0 0 0,0 1-1,0-1 1,0 0 0,0 0 0,0 0 0,0 1 0,0-1-50,-4 16 376,2 7-178,2 0-1,0 0 1,1 0 0,4 18-198,6 20 560,5 10-560,-14-64 21,0 1-1,1-1 0,1 0 1,-1 0-1,1 0 1,0 0-1,0-1 1,1 1-1,0-1 1,0 0-1,0-1 1,1 1-1,0-1 1,0 0-1,0 0 1,1-1-1,0 0 1,0 0-1,0-1 1,0 0-1,0 0 1,6 1-21,-7-2 16,1 0 1,-1 0-1,1-1 1,0 0-1,-1-1 1,1 0-1,-1 0 1,1 0-1,0-1 1,-1 1-1,1-2 0,-1 1 1,1-1-1,-1 0 1,0 0-1,0-1 1,0 1-1,0-1 1,0-1-1,0 1 1,-1-1-1,0 0 0,0-1 1,0 1-1,0-1 1,3-4-17,-3 3 11,0-1-1,-1 0 1,0 1 0,-1-1 0,1 0-1,-1-1 1,-1 1 0,1 0 0,-1-1-1,0 0 1,-1 1 0,0-1 0,0 0-1,-1 0 1,0-4-11,-2-8 15,0 1 0,-2 0 0,0 0 0,-1 0 0,-5-10-15,7 17 5,-2-5-7,4 17-3,1 10-1,1 1 8,0 0 0,1 0 0,0 0-1,1 0 1,0 0 0,0 0 0,1-1 0,1 1 0,0-1 0,0 0 0,1-1-1,1 1 1,-1-1 0,1-1 0,1 1 0,0-1 0,0 0 0,0-1 0,1 0-1,0 0 1,0-1 0,9 4-2,11 6 383,0-2 0,1-1-1,0-1 1,19 3-383,-8-4 812</inkml:trace>
  <inkml:trace contextRef="#ctx0" brushRef="#br0" timeOffset="3618.796">3695 284 8938,'-6'-15'1090,"0"2"347,1 0 1,1 0-1,-2-11-1437,22 80 3800,20 41-3800,26 81 245,-30-57-446,-5 1 0,9 115 201,-34-216-331</inkml:trace>
  <inkml:trace contextRef="#ctx0" brushRef="#br0" timeOffset="3958.117">3601 738 5257,'-17'-2'3361,"11"-9"264,6 7-1273,8-2-848,5-6-295,17 2-569,6-5-136,22-5-216,-1 0-104,10 0-104,-1 1 160,-3 8-488,-1 8-352,-16 9 416</inkml:trace>
  <inkml:trace contextRef="#ctx0" brushRef="#br0" timeOffset="3959.117">4144 629 7082,'41'31'3512,"-36"-36"-1135,-2 7-1145,4 3-80,3 13-288,-2 3-111,4 14-249,-8 0-120,6 8-208,2 6-64,-2-10-40,7 4-24,-6-13 24,-2-3 64,1-8-472,-6-5-528,3-4 560</inkml:trace>
  <inkml:trace contextRef="#ctx0" brushRef="#br0" timeOffset="4327.436">4233 212 9890,'-25'-45'4169,"11"16"-2529,5 10-935,8 8-289,7 14-152,5 8-184,24 16 3889,5 14-2913</inkml:trace>
  <inkml:trace contextRef="#ctx0" brushRef="#br0" timeOffset="4715.508">4707 761 3449,'68'-100'2712,"-66"99"-2546,-1-1 0,0 0-1,0 0 1,0 0 0,0 0 0,-1 0-1,1 0 1,0 0 0,-1-1-1,1 1 1,-1 0 0,0 0 0,0 0-1,0-1 1,0 1-166,0 1 127,-1 0 0,1 0 1,-1 0-1,1 0 0,-1 0 0,1 0 1,-1 0-1,0 0 0,1 0 0,-1 0 1,0 0-1,0 0 0,0 0 0,0 0-126,-4-3 547,2 0-325,0 1-1,0 0 1,-1 1-1,0-1 1,1 0 0,-1 1-1,0 0 1,0 0-1,0 0 1,-1 1 0,1-1-1,0 1 1,-1 0 0,1 0-1,0 0 1,-1 1-1,1-1 1,-1 1 0,0 0-1,1 1 1,0-1-1,-1 1 1,1 0 0,-1 0-1,1 0 1,0 1-1,-1 0-222,-4 1 99,1 0 0,-1 1 0,1 0 0,0 0 0,0 1 0,0 0 0,1 0 0,0 1 0,0 0 0,0 1-1,1-1 1,0 1 0,-1 1-99,-3 8 34,1-1-1,0 2 1,1-1-1,1 1 0,1 0 1,0 1-1,1-1 1,1 1-1,0 0 1,2 1-1,0-1 1,1 0-1,1 7-33,0-21 5,0 1 0,1-1 1,0 1-1,0-1 0,0 1 0,1-1 0,-1 0 1,1 0-1,0 0 0,1 0 0,-1 0 0,0 0 1,1 0-1,0-1 0,0 1 0,3 2-5,-1-2 9,-1-1 0,1 0 0,0 0 0,0 0-1,1 0 1,-1-1 0,0 0 0,1 0 0,0-1 0,-1 1 0,1-1-1,0 0-8,9 0 22,0 0 0,0-1-1,0 0 1,-1-1 0,1-1-1,0-1 1,0 0-1,-1 0 1,10-5-22,-8 2 18,-1 0 1,0 0-1,0-2 0,0 0 0,-1-1 1,-1 0-19,-8 6 5,0-1 0,-1 0 0,0 0 1,0 0-1,0 0 0,-1-1 0,1 1 1,-1-1-1,0 0 0,0 0 0,-1 0 1,1 0-1,-1-1 0,0 1 0,-1-1 1,1 1-1,-1-1 0,0 1 0,0-4-5,-1-5 8,-1 0 0,-1 0-1,0 0 1,0 1 0,-1-1-1,-1 0 1,-1 1-1,0 0 1,0 0 0,-4-5-8,2 5 3,0 0 1,-1 0-1,0 1 1,-1 0 0,0 1-1,-1 0 1,0 0-1,-1 1 1,0 1-1,-2-2-3,4 5-47,0 1-1,0 0 1,-1 0-1,0 1 0,0 0 1,0 1-1,0 0 48,5 2-124,1 0 0,0 0 0,-1 0 0,1 1 0,0 0-1,-1 0 1,1 0 0,-1 0 0,1 0 0,0 1 0,-1 0 0,1 0 0,0 0 0,-1 1 0,1-1-1,0 1 1,0 0 0,0 0 124,3-1-53,-1 0-1,1 1 1,-1-1-1,1 0 1,0 1-1,-1-1 1,1 1 0,0-1-1,0 1 1,0-1-1,0 1 54,-5 22-383</inkml:trace>
  <inkml:trace contextRef="#ctx0" brushRef="#br0" timeOffset="5142.095">4938 635 6817,'4'0'319,"9"0"2499,-11 6 270,4 17-1784,47 90 2174,52 82-3478,-98-177 67,-6-12 82,-6-12 266,-14-53-246,4 31-149,8 17-13,1 0-1,0-1 1,1 1 0,1-1-1,-1 0 1,2 0 0,-1-4-7,2 2 3,0 0 0,0 0 0,2 0 0,0 0 1,0 0-1,1 0 0,1 0 0,2-9-3,-3 19 0,0 0 0,0 0-1,1 0 1,-1 0 0,1 0 0,0 1-1,0-1 1,0 1 0,0-1 0,0 1-1,1 0 1,0 0 0,0 0 0,0 0-1,0 0 1,0 1 0,0-1-1,1 1 1,-1 0 0,1 0 0,-1 0-1,1 0 1,0 1 0,0 0 0,0 0-1,0 0 1,0 0 0,0 0 0,0 1-1,0-1 1,2 1 0,3 1-1,0-1 0,0 1 0,0 0 0,0 1 1,-1 0-1,1 0 0,0 1 0,-1 0 0,1 1 0,7 4 1,-3 0-8,-1 0 0,1 1 0,-1 1 0,-1 0-1,0 0 1,3 5 8,13 17 49,-2 1 0,-1 1 1,-2 2-1,6 13-49,12 36-1555,-18-43 883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5:38.8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168 816 4721,'-17'-79'2381,"12"66"128,2 14-1091,1 15-180,2-16-1026,4 33 889,1-1 0,1 1 0,1-1 1,3 0-1102,15 74 1156,-17-49-555,-3 1 0,-1 35-601,-9 117 253,0-27-133,5-173-109,-1 3 8,1 1 1,0-1 0,2 1-1,-1-1 1,2 1-1,0-1 1,2 6-20,4-7 443,3-5-221</inkml:trace>
  <inkml:trace contextRef="#ctx0" brushRef="#br0" timeOffset="422.985">1 710 9202,'1'-9'389,"1"1"1,1-1-1,0 1 0,0 0 1,0-1-1,1 1 0,1 1 1,-1-1-1,1 1 1,0 0-1,1 0 0,0 0 1,0 1-1,0-1 0,1 2 1,0-1-1,0 1 0,3-2-389,8-5 155,2 2 0,-1 0 0,1 0 0,0 2 0,1 1 0,19-5-155,-15 7 28,-1 0 0,1 1 1,0 2-1,-1 0 0,1 2 1,0 0-1,0 2 1,0 1-1,0 1 0,23 7-28,-30-6 2,0 1-1,0 1 1,0 1-1,-1 1 1,0 0 0,-1 1-1,0 0 1,0 2-1,-1 0 1,-1 0-1,0 2 1,-1-1-1,0 2 1,7 11-2,2 7 26,-2 1 0,-1 1 1,-2 1-1,8 27-26,4 21 515,9 48-515,-29-99 121,-3 1-1,0-1 1,-2 1 0,-2 1-1,-1-1 1,-2 0-1,-4 32-120,2-45 50,-1 1 0,-1-1-1,-1 0 1,-1 0 0,-1-1-1,-1 0 1,0 0 0,-1-1-1,-2 0 1,0-1 0,0 0-1,-14 12-49,14-16 45,-1-2 0,-1 1 0,0-2 0,-1 0 0,0 0 0,-1-2 0,0 0-1,-1 0 1,1-2 0,-1 0 0,-1-1 0,-12 3-45,8-4 33,0-2 0,-1 0-1,1-1 1,-1-1 0,0-1 0,1-1 0,-1-1 0,1-2-1,-1 0 1,1-1-33,16 4 50,-31-8-227,1-1 1,-13-7 176,1-6 2193,30 11-1210</inkml:trace>
  <inkml:trace contextRef="#ctx0" brushRef="#br0" timeOffset="940.826">1378 713 9810,'-16'-10'4209,"12"4"-2321,7 2-399,20-3-337,7-3-336,30-3-320,17-2-104,22 0-160,13-3-48,5-2-80,-3 0-32,-7 6-32,-10 1 8,-15 9 169,-15 2-177,-22 5-409,-11 7-567,-31 0 464</inkml:trace>
  <inkml:trace contextRef="#ctx0" brushRef="#br0" timeOffset="1269.106">1981 638 9754,'-21'0'4113,"11"7"-2273,5 6-375,8 10-249,3 13-360,2 14-376,5 6-112,3 13-120,1-5-40,2-3-72,-2-4-40,0-5-32,-2-5-8,-1-6 217,0-2-225,-1-3-441,-3 1-551,-3-1 440</inkml:trace>
  <inkml:trace contextRef="#ctx0" brushRef="#br0" timeOffset="1621.905">1730 1659 10594,'-4'-15'4665,"10"5"-2416,-1-3-585,17 2-392,9-3-439,23-4-409,13 1-64,12-6-176,5 3-72,8 2 64,-3-4 8,2 3 2408,0-4-1871</inkml:trace>
  <inkml:trace contextRef="#ctx0" brushRef="#br0" timeOffset="2238.911">3064 1447 7034,'-4'7'1786,"3"-6"-1396,-1 1 0,1-1 1,0 1-1,0 0 0,0 0 1,0-1-1,0 1 1,0 0-1,0 0 0,1 0 1,-1 0-1,1 0 0,-1 0 1,1 0-1,0 0 0,0 0 1,0 0-1,0 0 0,0 0 1,0 0-1,1 1-390,-1-3 66,1 0-1,-1 0 1,0 0-1,1 0 1,-1 0 0,0 0-1,1 0 1,-1 0-1,0 0 1,1 0 0,-1-1-1,0 1 1,1 0-1,-1 0 1,0 0 0,1-1-1,-1 1 1,0 0 0,0 0-1,1-1 1,-1 1-1,0 0 1,0 0 0,0-1-1,0 1 1,1 0-1,-1-1 1,0 1 0,0 0-1,0-1 1,0 1-1,0 0 1,0-1 0,0 1-1,0-1 1,0 1-66,23-66 532,-3 0 1,-2-1 0,-4-1-1,1-27-532,-6 1 11,-3 0 0,-7-90-11,-1 160 3,1 7-4,1 1 0,0-1 0,1 0 0,1-8 1,-2 24-2,0 0 0,1 0 0,-1 0 0,0-1 0,0 1 0,0 0 0,1 0 0,-1 0 1,1 0-1,-1 0 0,1 0 0,-1 0 0,1 0 0,0 0 0,-1 0 0,1 0 0,0 0 0,0 0 0,0 0 0,-1 1 0,1-1 0,0 0 0,0 1 0,0-1 1,0 0-1,0 1 0,1-1 0,-1 1 0,1-1 2,-1 2-4,1-1 1,0 0 0,-1 0-1,1 1 1,0-1-1,-1 1 1,1-1 0,-1 1-1,1 0 1,-1 0-1,1 0 1,-1 0 0,0 0-1,1 0 1,-1 0 0,0 0-1,0 0 1,1 1-1,-1-1 1,0 0 3,14 20-10,0 1 0,-1 1 0,-1 0 0,2 7 10,12 21-1,-11-23 2,1 0 0,1-2 0,1 0 0,1-2 0,13 12-1,-25-27 2,2 0 0,0-1 0,0 0 0,0-1 0,1 0 0,0-1 0,0 0 0,0 0 0,1-1 0,0-1-1,0 0 1,0-1 0,1 0 0,-1-1 0,5 0-2,-12-2 3,-1 0 0,1-1 0,0 0 0,0 0 0,-1 0 0,1 0 0,0-1 0,-1 0 0,1 0 0,-1 0 0,0-1 0,0 1 0,0-1 0,0 0 0,0 0 0,-1 0 1,1-1-1,-1 1 0,0-1 0,0 0 0,2-3-3,6-9 2,0 0 0,-1-1 0,-1-1 0,4-13-2,-5 11-15,-1-1 0,-1 0 0,-1 0-1,-1 0 1,0-1 0,-2 0 0,-1-7 15,0-18-38,-3-1 0,-7-35 38,9 82-1,-2-17-20,0 0 0,1 1-1,0-1 1,2-8 21,-1 25-6,0-1 0,1 1 0,-1 0 0,0-1 0,0 1-1,1-1 1,-1 1 0,0 0 0,1 0 0,0-1 0,-1 1 0,1 0-1,0 0 1,-1 0 0,1 0 0,0-1 0,0 1 6,0 1-3,-1 0-1,1 0 1,-1 0 0,1 0 0,-1 0 0,0 0-1,1 0 1,-1 0 0,1 0 0,-1 0-1,1 0 1,-1 0 0,1 0 0,-1 0-1,1 0 1,-1 1 0,1-1 0,-1 0 0,0 0-1,1 1 1,-1-1 0,1 0 0,-1 0-1,0 1 1,1-1 0,-1 0 0,0 1-1,0-1 1,1 1 0,-1-1 3,4 5-14,-1-1-1,0 1 1,0 0 0,-1 0-1,1 0 1,-1 0 0,1 3 14,14 59 3,-2 1 0,-4 1 0,-1 7-3,-2-7 68,4 0 0,2 0 0,7 11-68,-14-59 107,1 0 0,0 0 0,2-1 0,0 0 0,2 0 0,0-1 0,1-1 0,1 0 0,0-1-1,1-1 1,17 15-107,22 10 2089,-7-8-928</inkml:trace>
  <inkml:trace contextRef="#ctx0" brushRef="#br0" timeOffset="3002.227">4668 542 4193,'2'-51'3924,"1"6"4108,-40 182-6930,6 2 0,6 1 0,6 5-1102,-35 186 281,39-245-171,14-74-9,4-23-5,-1 6-93,35-141 131,-5-2 0,-5-14-134,-20 109-1,37-252 17,-27 219-78,4 1-1,17-43 63,-33 116-7,-4 5 11,1 1 0,0 1 1,1-1-1,-1 0 1,1 0-1,1 1 1,-1 0-1,4-5-4,-7 10 4,1-1-1,-1 1 1,1-1 0,-1 1-1,1 0 1,-1-1-1,1 1 1,-1 0-1,1 0 1,-1-1 0,1 1-1,0 0 1,-1 0-1,1 0 1,-1 0-1,1 0 1,-1 0-1,1 0 1,0 0 0,-1 0-1,1 0 1,-1 0-1,1 0 1,0 0-1,-1 0 1,1 0 0,-1 0-1,1 1 1,-1-1-1,1 0 1,-1 1-1,1-1 1,-1 0 0,1 1-1,-1-1 1,1 0-1,-1 1 1,1-1-1,-1 1 1,0-1-1,1 1 1,-1-1 0,0 1-1,0-1 1,1 1-1,-1-1 1,0 1-1,0-1 1,0 1-4,18 37 122,-15-30-105,108 307 425,-61-164-252,-27-91-95,2-2-1,21 35-94,68 105 175,-50-91 100,-54-90-449,-1 1 0,0 0 1,-1 0-1,-1 1 1,0 0-1,-1 2 174,-4 1-563</inkml:trace>
  <inkml:trace contextRef="#ctx0" brushRef="#br0" timeOffset="3331.617">4652 1101 9946,'-11'-4'4401,"14"0"-2369,27-2-791,16-1-57,19-5-672,4 4-240,3-10 248,-2 3 2785,3 6-2361</inkml:trace>
  <inkml:trace contextRef="#ctx0" brushRef="#br0" timeOffset="3718.197">6181 453 5465,'1'-2'281,"-1"0"-1,0-1 0,1 1 1,-1-1-1,0 1 1,-1-1-1,1 1 1,0 0-1,-1-1 0,1 1 1,-1-1-1,0 1 1,0 0-1,0 0 1,0-1-1,0 1 1,0 0-1,0 0 0,-1 0 1,1 0-1,-1 0 1,0 1-1,1-1 1,-1 0-1,0 1 0,0-1 1,0 1-1,0 0 1,0-1-1,-2 1-280,-2-2 256,-1 0 0,0 0 0,0 1 0,0 0 0,0 1 0,0-1 0,0 1 0,0 1 0,-6-1-256,-2 2 240,0 0 0,0 1 0,0 1 0,1 0 0,-1 1 0,1 1 0,0 0 0,-12 7-240,-2 2 314,1 1-1,1 1 1,-18 16-314,27-19 75,0 1 0,1 1 0,1 1 0,0 0 0,1 1 0,1 0 1,0 1-1,2 1 0,0 0 0,1 1 0,1 0 0,1 0 0,0 0 1,2 1-1,0 1 0,2-1 0,0 1 0,2 0-75,-2 7 56,2 0 0,1 1-1,1-1 1,2 0 0,1 1 0,1-1 0,3 8-56,-4-24 29,1 1 0,1 0 0,0-1 0,0 0 0,1 0 0,1-1 0,0 1 0,1-1 0,1-1 1,-1 0-1,2 0 0,-1 0 0,1-1 0,1-1 0,0 0 0,4 2-29,5 1 44,1-1-1,0-1 1,1-1-1,0 0 0,0-2 1,1-1-1,0 0 1,10-1-44,7 1 23,1-2 1,-1-2 0,1-1 0,19-4-24,-18-1-580,27-8 580,38-10-278</inkml:trace>
  <inkml:trace contextRef="#ctx0" brushRef="#br0" timeOffset="4444.034">7249 498 4657,'88'-81'2539,"-86"80"-2380,-1 0 1,1-1-1,-1 1 0,0-1 0,1 1 1,-1-1-1,0 0 0,0 1 0,0-1 1,0 0-1,0 0 0,-1 0 0,1 0 1,-1 0-1,1 0 0,-1 0 0,1 0 1,-1 0-1,0 0 0,0-1-159,-1 1 192,1 1 0,-1-1 1,0 0-1,1 0 0,-1 1 0,0-1 0,0 0 0,0 1 0,0-1 0,-1 1 1,1-1-1,-2 0-192,-1-3 464,1 1-236,-1 1 1,0-1-1,0 1 0,-1 0 1,1 1-1,0-1 0,-1 1 1,0-1-1,1 1 0,-1 1 1,0-1-1,0 1 0,0 0 1,0 0-1,0 0 0,-1 1 1,1-1-229,-16 0 515,-1 1-1,1 1 1,-10 2-515,-2 0 235,0 2-1,1 2 1,0 1 0,0 1-1,-3 3-234,18-6 42,0 2 0,1 0 0,0 0 0,1 2 1,0 0-1,0 0 0,1 2 0,1 0 0,0 0 0,-3 5-42,13-14 2,1 0 1,-1 0-1,1 1 0,0-1 1,0 1-1,0-1 1,1 1-1,-1 0 0,1-1 1,0 1-1,0 0 1,0 0-1,1 0 0,-1 0 1,1 3-3,0-5 0,0 1 1,1 0-1,-1 0 1,1 0 0,0-1-1,-1 1 1,1 0-1,1-1 1,-1 1 0,0-1-1,1 1 1,-1-1-1,1 0 1,-1 1 0,1-1-1,0 0 1,0 0-1,0 0 1,1-1 0,-1 1-1,0 0 1,1-1-1,0 1 0,9 4 2,0 0 0,1-1-1,0 0 1,-1-1 0,1-1-1,4 1-1,86 11 20,-36-6-10,-9 0-3,0 2-1,-1 3 0,-1 3 0,53 23-6,-86-30 2,-1 2-1,0 0 0,-1 2 0,0 0 0,17 17-1,-25-19 2,0 0 0,-2 1 0,0 0 0,0 1-1,-1 1 1,-1-1 0,0 2 0,-1-1 0,0 2-2,-5-9 2,0 0-1,0 1 0,-1-1 1,0 1-1,0-1 0,-1 1 0,0 0 1,-1-1-1,1 1 0,-2 0 1,1 0-1,-2-1 0,1 1 0,-1 2-1,-2 0 5,1-1 0,-1 0 1,-1 0-1,1-1 0,-2 1 0,1-1 0,-1 0 0,-1 0 0,0-1 0,0 0 0,-3 2-5,-16 14 67,0-1 0,-2-1 0,-1-2 0,0-1 0,-1-1 0,-2-1 0,1-2 0,-2-1 0,0-2 0,0-1 0,-1-1 0,0-2 0,-26 2-67,48-9 53,0 0 1,-1-1 0,1 0 0,0-1-1,0-1 1,-1 0 0,1 0-1,0-1 1,-10-5-54,16 6 8,-1-1 0,0-1-1,1 1 1,0-1 0,0 0-1,0-1 1,1 1 0,-1-1 0,1 0-1,0 0 1,0-1 0,1 0-1,0 0 1,0 0 0,0 0 0,1 0-1,-1-3-7,0 1-29,1 0 0,1-1-1,-1 0 1,1 0 0,1 0 0,-1 0-1,1-8 30,1 12-237,0 0 0,0 0 0,1 1 0,0-1 0,-1 0 0,1 0 0,1 0 0,-1 1 0,1-1 0,0 1 0,0-1 0,0 1 0,1 0 0,-1-1 0,2 1 237,-1 0-223,1 1 0,0-1 0,0 1 1,0 0-1,0 1 0,1-1 1,3-1 222</inkml:trace>
  <inkml:trace contextRef="#ctx0" brushRef="#br0" timeOffset="5226.142">8335 1255 8634,'-92'-3'3665,"91"-2"-1761,4 5-136,13 2-527,8 2-129,6 6-600,3 4-168,3 11-216,-5 9-56,-5 9-32,-6 4 0,-13 5 200,-5-8-24,-7 1-312,-3-6-2944,-6-5 2143</inkml:trace>
  <inkml:trace contextRef="#ctx0" brushRef="#br0" timeOffset="6043.709">8970 456 8530,'-2'0'413,"-1"0"0,1 1 1,0-1-1,0 0 0,0 1 0,0-1 1,0 1-1,-1 0 0,1-1 0,0 1 1,0 0-1,1 0 0,-1 1 0,0-1 1,0 0-1,0 1-413,0 0 134,1 0 1,0 0-1,0 0 0,0 0 1,0 0-1,1 0 1,-1 0-1,0 0 0,1 0 1,0 0-1,-1 0 1,1 0-1,0 0 0,0 0 1,0 1-1,0-1 1,1 0-1,-1 0-134,5 34 534,3-1 0,0 0 1,2-1-1,8 15-534,-3-1 225,2 3-70,9 27 679,11 61-834,-32-115 108,-1-1 0,-1 1 0,-1 0 1,-1 0-1,-1 0 0,-2 0 0,0 0 0,-2 7-108,2-25 19,1 0 0,-1 0 1,0 0-1,0 0 0,-1 0 1,-1 2-20,4-7 4,-1 0 1,1 0 0,-1-1-1,1 1 1,-1 0 0,1 0-1,-1-1 1,0 1-1,1 0 1,-1-1 0,0 1-1,1 0 1,-1-1 0,0 1-1,0-1 1,0 1 0,1-1-1,-1 0 1,0 1-1,0-1 1,0 0 0,0 0-1,0 1 1,0-1 0,0 0-1,0 0 1,1 0 0,-1 0-1,0 0 1,0 0-1,0 0 1,0-1 0,0 1-1,0 0 1,0 0 0,0-1-1,0 1 1,1-1 0,-1 1-1,0-1 1,0 1 0,0-1-1,1 1 1,-1-1-1,0 0 1,0 0-5,-2-2 14,-1-1-1,1 0 1,0 0-1,0 0 1,0 0-1,0 0 1,1-1-1,0 0 1,0 1 0,-1-3-14,-13-53 53,13 49-43,-10-56 9,3 0 1,2-1-1,3-14-19,3-44 0,7-37 0,-1 112-9,2 0-1,2 0 1,2 1-1,10-27 10,-13 52-9,2 0 0,1 1 0,1 1 1,1-1-1,1 2 0,1-1 0,1 2 0,0 0 0,15-14 9,-23 28-4,1 0 0,0 0 0,0 1 0,0 0 0,1 1 0,0-1 0,0 2 0,0-1 0,1 1 0,6-1 4,-10 3-3,1 0 0,-1 1 0,0 0-1,1 0 1,-1 1 0,1 0 0,-1 0-1,0 0 1,1 1 0,-1 0 0,0 0-1,1 1 1,-1 0 0,0 0 0,0 0-1,0 1 1,1 0 3,3 4-3,-1-1 0,0 2 0,0-1-1,-1 1 1,0 0 0,0 1 0,-1 0 0,0 0-1,-1 1 1,1-1 0,-2 1 0,0 1 0,0-1-1,-1 1 1,0 0 0,1 9 3,2 6-1,-1 0 0,-2 1 0,0-1 0,-2 1 0,-1 0 0,-2 20 1,-1-25-1,-2 1 0,0-1 0,-1 0 0,-1 0 0,-1 0 0,-1-1 0,-1 0 0,-1-1 0,-7 10 1,-5 7 4,-3-1 0,0-1 0,-3-2-1,-16 16-3,33-37 2,-1-1 0,-1 0 0,0-1 0,0 0 0,-1-1 0,0-1 0,-6 3-2,13-8-1,1 0-1,-1 0 1,1-1 0,-1 0-1,0 0 1,0 0 0,0-1-1,0 0 1,0-1 0,0 0-1,0 0 1,0 0 0,0-1-1,0 0 1,0 0-1,0 0 1,0-1 0,0-1 1,5 3-4,1-1 1,-1 1-1,1-1 1,-1 0-1,1 0 1,-1 1 0,1-1-1,-1 0 1,1 0-1,0-1 1,0 1-1,-1 0 1,1 0-1,0-1 1,0 1-1,0 0 1,0-1 0,1 1-1,-1-1 1,0 1-1,0-1 1,1 0-1,-1 1 1,1-1-1,0 1 1,-1-1-1,1 0 4,0 1-3,1 0-1,-1 0 0,0 0 1,0 0-1,1 1 0,-1-1 0,0 0 1,1 0-1,-1 0 0,1 1 0,-1-1 1,1 0-1,-1 0 0,1 1 0,-1-1 1,1 0-1,0 1 0,-1-1 1,1 1-1,1-1 4,0 0-5,0 0 0,0 0 0,0 0 0,0 1 0,0-1 0,0 1 1,1-1-1,-1 1 0,0 0 0,0 0 0,1 0 0,-1 0 5,16 1-10,0 2 0,0 0 0,-1 1 0,1 0 0,-1 2 0,0 0 0,0 1 0,14 8 10,19 12-25,-1 3 1,11 11 24,207 160 3324,-207-151-2103</inkml:trace>
  <inkml:trace contextRef="#ctx0" brushRef="#br0" timeOffset="6819.927">10017 827 5745,'-19'-39'1123,"-24"-40"2905,43 79-3942,0 0 1,0 0-1,0 0 1,0 0 0,0 0-1,0 1 1,0-1-1,0 0 1,0 0 0,0 0-1,0 0 1,0 0-1,-1 0 1,1 0 0,0 0-1,0 0 1,0 0-1,0 0 1,0 0-1,0 0 1,0 0 0,0 0-1,0 0 1,0 0-1,0 0 1,0 0 0,0 0-1,0 0 1,-1 1-1,1-1 1,0 0 0,0 0-1,0 0 1,0 0-1,0 0 1,0 0 0,0 0-1,0-1 1,0 1-1,0 0 1,0 0-1,0 0 1,0 0 0,-1 0-1,1 0 1,0 0-1,0 0 1,0 0 0,0 0-1,0 0 1,0 0-1,0 0 1,0 0 0,0 0-1,0 0 1,0 0-1,0 0 1,0 0 0,0 0-1,0 0 1,0-1-1,0 1-86,-1 13 1044,2 21-1239,7 30 649,3 0 1,3 0-1,8 18-454,-17-67 61,0 0 0,0-1 0,1 1 0,1-2 0,1 1 0,0-1 0,0 0 0,4 3-61,-9-13 10,0 1 0,0-1-1,0 0 1,0 0 0,0 0 0,1-1 0,-1 1-1,1-1 1,0 0 0,-1 0 0,1 0 0,0 0 0,0-1-1,1 1 1,-1-1 0,0 0 0,0-1 0,1 1-1,-1-1 1,0 0 0,0 0 0,1 0 0,-1 0-1,0-1 1,1 1 0,-1-1 0,0 0 0,0-1 0,0 1-1,0-1 1,1 0-10,9-5 20,0-1 0,-1-1 0,0 0-1,0-1 1,-1 0 0,0-1 0,-1 0 0,0 0-1,-1-2 1,0 1 0,-1-1 0,0-1 0,-1 1 0,-1-1-1,0-1 1,-1 1 0,0-4-20,3-9-4,-1 0 0,-1 0 0,-2 0 0,-1-1 0,-1 0-1,-1 0 1,-2 0 0,0 0 0,-3-7 4,-1 9-58,0 20 6,1 14-15,1 10 51,1 0 1,1 0-1,0-1 1,1 1-1,1 0 0,0 0 1,2-1-1,0 1 16,10 32-3,2-1 0,4 5 3,-20-53-1,11 30 32,2 0 1,1-1 0,15 23-32,-24-46-6,0 1 0,0-1 0,1 0 0,0 0 0,0 0 0,1-1 0,0 0 0,0 0 1,1-1-1,-1 0 0,1 0 0,0-1 0,0 0 0,1 0 0,-1-1 0,2 0 6,32 7-71</inkml:trace>
  <inkml:trace contextRef="#ctx0" brushRef="#br0" timeOffset="7147.628">10947 28 10298,'-2'-2'500,"-1"0"-1,0 0 1,0 0 0,0 0-1,0 1 1,0 0-1,0-1 1,-2 0-500,4 2 65,0 0 0,0 0 0,0 0 0,0 0 1,0 1-1,0-1 0,1 0 0,-1 0 0,0 0 0,0 1 1,0-1-1,0 0 0,1 1 0,-1-1 0,0 1 0,0-1 0,1 1 1,-1-1-1,0 1 0,1 0 0,-1-1 0,0 1 0,1 0 1,-1-1-1,1 1 0,-1 0 0,1 0 0,0-1 0,-1 1 0,1 0 1,0 0-1,-1 0 0,1 0 0,0 0 0,0-1 0,0 1 0,0 0 1,0 0-1,0 0 0,0 0-65,-2 15 262,0 0 0,2 1 0,0-1-1,0 0 1,2 0 0,2 10-262,5 23 492,10 27-492,-1-18 333,24 47-333,-24-63 64,-2 1 0,-2 0-1,-1 1 1,-1 8-64,-5 10 149,-2 1 0,-3 49-149,-1-36-1158,7 46 1158,-5-89-464</inkml:trace>
  <inkml:trace contextRef="#ctx0" brushRef="#br0" timeOffset="7502.648">10641 668 11498,'6'-21'4441,"34"2"-3248,11 1-297,32-5-120,10 0-392,3 8-32,-2 4-160,-11 8 184,1 7-176</inkml:trace>
  <inkml:trace contextRef="#ctx0" brushRef="#br0" timeOffset="8150.52">11910 737 5601,'5'-30'1444,"-1"0"-1,-2-2-1443,-3 28 214,1 0 0,-1 0-1,0 0 1,0 0 0,-1 0 0,1 1-1,-1-1 1,0 0 0,0 1-1,0-1 1,0 1 0,-1-1-1,1 1 1,-1 0 0,0 0-1,0 0 1,0 0 0,0 1-1,0-1 1,-1 1 0,1 0-1,-3-1-213,-5-5 639,8 6-542,0 0 1,-1 0-1,1 1 0,0-1 0,-1 1 0,1 0 0,-1-1 1,1 1-1,-1 1 0,1-1 0,-1 1 0,0-1 0,1 1 0,-1 0 1,0 0-1,1 1 0,-1-1 0,0 1 0,1 0 0,-1 0 0,1 0 1,-1 0-1,1 1 0,0-1 0,-1 1 0,1 0 0,0 0 1,0 0-98,-8 5 50,1 1 1,0 0 0,0 1-1,1 0 1,0 0 0,1 1 0,-4 5-51,3-1 15,0 0 0,0 0 0,2 0 0,0 1 0,0 1 0,1-1 0,1 1 0,1 0 0,0 0 0,-1 16-15,4-22 1,0 0 1,1 0 0,0 0-1,1-1 1,-1 1 0,2 0-1,0 0 1,0 0 0,1-1-1,0 1 1,0-1 0,1 0-1,0 0 1,1 0 0,0 0-1,0-1 1,1 0 0,5 5-2,-4-5 4,1 0 0,0-1 1,0 0-1,1-1 0,-1 1 1,2-2-1,-1 1 0,0-1 1,1-1-1,2 1-4,-6-3 11,1 0 0,0 0 1,0-1-1,0 0 0,0 0 0,0-1 1,0 1-1,0-2 0,0 1 0,-1-1 0,1 0 1,0 0-1,0-1 0,0 0 0,-1 0 0,2-1-11,6-3 27,0-1 0,-1 0 1,0-1-1,0-1 0,-1 1 0,0-2 0,-1 0 0,4-5-27,-8 8 14,0-1 0,-1 0 0,0 0 0,0 0 0,-1-1 1,0 0-1,-1 0 0,0 0 0,0 0 0,-1-1 0,0 0 0,-1 1 0,0-5-14,0-2 12,-2 0 0,0 0 0,0 0 0,-2 0 0,0 0 0,-1 0 0,0 1 0,-1-1 0,-1 1 0,-1 0 0,0 0-1,-1 1 1,0 0 0,-1 0 0,-3-2-12,3 6-27,5 10-43,9 24-48,66 159 341,31 45-223,-37-82 660,-47-104-358,-2 0-1,-2 2 1,-2 0-1,-1 8-301,-8-36 45,-1 0-1,-1 1 1,-1-1 0,0 1-1,-1 0 1,-1-1 0,0 1-1,-1-1 1,-1 1 0,-1-1-1,0 0 1,-7 15-45,6-20 18,-1-1-1,0 0 1,0 0-1,-1-1 1,-1 0 0,1 0-1,-2 0 1,1-1 0,-1-1-1,0 1 1,-1-1-1,1-1 1,-1 0 0,-1 0-1,1-1 1,-1 0-1,0-1 1,-2 0-18,1 0 17,-1 0 1,1-2-1,-1 1 0,0-2 0,0 1 1,0-2-1,0 0 0,0 0 1,0-2-1,0 1 0,0-2 0,0 1 1,0-2-1,1 0 0,0 0 0,-1-1-17,0-2-96,-1 0-1,1-1 0,0-1 0,0 0 0,1-1 0,1 0 0,0 0 0,0-2 0,1 1 0,0-1 0,1-1 1,0 1-1,1-2 0,1 1 0,-5-11 97,9 17-129,1 0 0,-1 0-1,1 0 1,1 0 0,-1 0 0,1-6 129,1 2-119,0-1 1,1 1-1,1 0 0,0-2 119,-2 12-5</inkml:trace>
  <inkml:trace contextRef="#ctx0" brushRef="#br0" timeOffset="8619.425">12478 762 7466,'-40'-57'3198,"31"51"-1356,7 9-498,7 12 452,-2-12-1635,1-1-1,-1 0 1,1 0-1,-1 0 1,1 0 0,0-1-1,0 0 1,0 1-1,0-2 1,0 1 0,0 0-1,0-1 1,4 1-161,57-1 637,-59-1-565,11 0 10,1-1 0,-1 0-1,0-2 1,0 0 0,0-1 0,5-2-82,-14 4 17,0-1 0,0 1 1,0-1-1,-1-1 0,0 1 0,1-1 0,-1-1 0,-1 1 0,1-1 0,-1 0 0,0-1 0,-1 1 0,4-5-17,-8 9 6,-1 1 1,1-1-1,0 1 0,0-1 1,-1 0-1,1 1 0,-1-1 0,1 0 1,-1 0-1,0 1 0,0-1 1,0 0-1,0 0 0,0 1 0,0-1 1,0 0-1,0 0 0,-1 1 1,1-1-1,-1-1-6,-1 0 9,1 0 0,-1 0 1,0-1-1,0 1 0,0 1 0,0-1 0,-1 0 1,1 0-1,-1 1 0,0-1-9,-5-4 15,-1 1-1,0 0 1,0 1-1,0 0 1,0 0 0,-9-2-16,11 4 2,-1 1 0,0 0-1,1 0 1,-1 1 0,0 0-1,0 0 1,0 1 0,0 0-1,0 0 1,0 1-1,0 0 1,0 0 0,1 1-1,-1 0 1,0 0 0,1 1-1,0 0 1,-1 0 0,1 1-1,0 0 1,1 0-1,-1 1 1,1 0 0,-1 0-1,-2 3 3,1 1 1,0 0 0,0 0 0,1 1 0,0-1-1,1 2 1,0-1 0,0 1 0,1 0 0,1 0-1,0 0 1,0 0 0,1 1 0,0 0 0,0 8-4,1-1 9,1-1 0,1 1 1,0-1-1,1 1 0,1-1 1,1 0-1,1 1 1,1 1-10,-3-10 16,2 0 0,-1-1 0,1 1-1,1-1 1,0 0 0,0 0 0,1 0 0,0-1 0,0 0 0,1 0 0,0 0 0,0-1 0,1 0 0,0-1 0,4 3-16,2-1 37,0 0 0,1-1 0,0-1 0,1 0-1,-1-2 1,1 1 0,0-2 0,0 0 0,1-1 0,1 0-37,18 0 36,0-1 1,0-3-1,0 0 1,4-3-37,-18 2-712,1-2 0,-1 0 0,0-2-1,0 0 1,-1-1 712,35-15-1599</inkml:trace>
  <inkml:trace contextRef="#ctx0" brushRef="#br0" timeOffset="8989.251">13107 603 6305,'-37'378'7474,"77"-403"0,-40-3-7442,0-8 24,4-29-8,-15-10-8,6 1-16,11 9-16,6 10-8,13 19 0,14 13-16,10 18 0,5 6 112,5 16-408,0 6-265,0 9 2362,-1-2-1641</inkml:trace>
  <inkml:trace contextRef="#ctx0" brushRef="#br0" timeOffset="9337.425">14074 528 7594,'1'-4'521,"-1"-1"1,1 1 0,-1-1 0,0 1 0,0 0 0,-1-1 0,0 1-1,1-1 1,-1 1 0,-1 0 0,1 0 0,-1-1-522,1 2 181,-1 1 1,1 0-1,-1 0 0,1-1 1,-1 1-1,0 1 1,0-1-1,0 0 0,0 0 1,0 1-1,-1-1 1,1 1-1,0 0 0,-1-1 1,1 1-1,-1 0 1,1 0-1,-1 1 0,1-1 1,-1 1-1,-1-1-181,-7 0 212,0 0 0,0 1-1,0 0 1,1 1 0,-1 0 0,0 0-1,-3 2-211,-17 5 768,-25 9-768,40-12 143,1 1 0,0 0 0,1 1 0,0 0 0,-3 3-143,13-7 24,0-1 0,1 1 0,-1 0 0,1 0 0,0 0 0,-1 1 0,1-1 0,1 1 0,-1-1 0,0 1 0,1 0 1,0 0-1,0 0 0,0 1 0,1-1 0,-1 0 0,1 1 0,0-1 0,0 1 0,0 2-24,1-4 4,0-1 0,1 1 0,-1-1 0,1 1 0,-1-1 0,1 1 0,0-1 0,-1 0 0,1 1 0,1-1 0,-1 0 0,0 0 0,0 1 0,1-1 0,0 0 0,-1-1 0,1 1 0,0 0 0,0 0 0,0-1 0,0 1 0,2 0-4,6 5 6,1-1 1,0 0 0,0-1-1,4 1-6,-6-2 5,55 20 18,-27-10-4,0 2-1,19 10-18,-47-21 3,0 1-1,0-1 1,-1 1-1,1 1 0,-1 0 1,-1 0-1,1 1 0,-1-1 1,-1 1-1,1 1 1,3 7-3,-7-12 1,-1 1 1,0 0-1,0 0 1,0 0-1,0 1 1,-1-1-1,0 0 1,0 1-1,0-1 1,-1 0 0,0 1-1,0-1 1,0 1-1,-1-1 1,0 0-1,0 1 1,0-1-1,0 0 1,-1 0-1,0 0 1,0 0-1,-1 0 1,1 0 0,-1 0-1,0-1 1,0 0-1,-1 1 1,1-1-1,-1 0 1,0 0-1,0-1 1,0 1-2,-16 12 14,0-1 1,-2-1-1,1 0 1,-2-2-1,0 0 0,0-2 1,-1 0-1,0-2 1,0-1-1,-2 0-14,14-5 11,1 0 1,-1-1-1,0-1 1,0 0-1,-5 0-11,12-1 26,0 1 0,0-1 0,1 0 0,-1 0 0,0 0 0,1-1 0,-1 0 0,1 0 0,0 0-1,0 0 1,0 0 0,0-1 0,0 0 0,-2-2-26,-4-12 107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33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48 600 10802,'-3'-7'4169,"11"16"-2993,-4 3-167,4 14-41,6 5-224,1 10-200,8 7-128,-6 5-208,-3 0-56,-2 3-80,-6-6-24,0-5 32,-1-3-64,-4-14-536,-1-11-448,0-17 552</inkml:trace>
  <inkml:trace contextRef="#ctx0" brushRef="#br0" timeOffset="342.948">69 189 10018,'-26'-74'4289,"14"38"-2305,-3 4-535,4 11-561,11 8-320,-5 2-400,14 10-96,5 6-56,4 5-184,22 17-704,-3 8-384,11 14 672</inkml:trace>
  <inkml:trace contextRef="#ctx0" brushRef="#br0" timeOffset="714.525">749 588 7850,'11'3'1479,"0"0"0,1-1 0,9 1-1479,-21-3 69,0 0 0,0 0 1,0 0-1,1 0 1,-1 0-1,0 0 1,0 0-1,1 0 0,-1 0 1,0 0-1,0 0 1,1 0-1,-1 0 0,0 0 1,0-1-1,0 1 1,1 0-1,-1 0 0,0 0 1,0 0-1,0 0 1,0-1-1,1 1 1,-1 0-1,0 0 0,0 0 1,0-1-1,0 1 1,0 0-1,0 0 0,0 0 1,0-1-1,1 1 1,-1 0-1,0 0 0,0-1 1,0 1-1,0 0 1,0 0-1,0-1 1,0 1-1,0 0 0,0 0 1,0 0-1,-1-1-69,-6-13 1702,-17-12 359,21 25-1970,0 0-1,1 0 0,-1 0 0,0 0 0,0 0 0,0 1 0,0-1 0,0 1 0,0 0 0,1 0 0,-1 0 1,0 0-1,0 0 0,0 1 0,0 0 0,0-1 0,0 1 0,0 0 0,1 0 0,-1 0 0,-2 2-90,-8 3 228,1 2 0,-1-1-1,-7 8-227,14-11 74,-47 36 634,-26 29-708,78-68 2,0-1 0,0 1 0,0 0 0,0 0 0,0 0 0,0 0 0,0 0 0,0 0 0,0 1 0,1-1 0,-1 0 0,0 0 0,1 1 0,-1-1 0,1 0 0,0 1 0,-1-1 0,1 0 0,0 1 0,0-1 0,0 1-2,0-1 1,0 1 0,1-1 0,-1 0 0,1 0 0,-1 0 0,1 0 0,0 0 0,-1 0 0,1 0 0,0 0 0,0 0 0,0 0 0,0-1 0,0 1 0,0 0 0,0-1 0,0 1 0,0 0 0,0-1-1,6 3 1,-1 0 0,1 0 0,0-1 0,-1 0 0,1-1 0,0 0 0,1 0-1,14 2 3,76 11 2,-86-12-7,0 1 1,-1 1 0,1-1 0,-1 2-1,0 0 1,9 5 1,-18-9 0,-1 0 0,0-1 0,0 1 0,1 0 0,-1 0 0,0 0 0,0 0 0,0 0 0,0 0 0,0 1 0,-1-1 0,1 0 0,0 0 0,0 1 0,-1-1 0,1 0 0,-1 1 0,1-1 0,-1 0 0,0 1 0,1-1 0,-1 1-1,0-1 1,0 2 1,-1 0 0,1-1-1,-1 1 1,1-1-1,-1 1 1,0-1 0,0 1-1,0-1 1,0 0-1,0 1 1,-1-1 0,0 1-1,-6 7 4,0 0 0,-1-1 1,0 0-1,-10 8-4,19-17 0,-19 15-19,0 0 0,-2-1 0,0-1 1,0 0-1,-20 6 19,26-12 46,-1-1 1,1-1 0,-1-1-1,0 0 1,-1-1 0,1-1-1,-1-1 1,1 0 0,-3-1-47,-25-3 201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7:55.1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1200 480 1992,'33'-37'1976,"-33"36"-1794,1 0 0,0 0 1,-1 0-1,1-1 0,0 1 1,-1 0-1,0 0 1,1-1-1,-1 1 0,0 0 1,1-1-1,-1 1 0,0 0 1,0 0-1,0-1 1,0 1-1,-1 0 0,1-1 1,0 1-1,0 0 0,-1-1 1,1 1-1,-1 0 1,1 0-1,-1 0 0,1-1 1,-1 1-1,0 0-182,-1-4 656,-1 0-334,1 0 0,0 0 0,-1 0 0,0 0 0,0 0 0,-1 0 0,1 1 0,-1 0 1,0 0-1,0 0 0,-1 0 0,1 0 0,-1 1 0,0 0 0,0 0 0,0 0 0,0 1 0,0-1 0,0 1 0,-1 1 0,1-1 0,-1 1 0,-1-1-322,-4 0 104,0 1-1,0 0 0,0 0 1,-1 1-1,1 1 1,0 0-1,0 0 0,0 1 1,0 1-1,0 0 1,-5 2-104,-7 4 34,0 1 0,1 0 0,0 2 0,1 1 0,1 1 0,0 0 0,1 1 1,0 2-1,1 0 0,1 0 0,-12 18-34,18-20 4,0 0 1,2 1-1,-1 0 0,2 0 1,1 1-1,0 0 1,0 0-1,2 1 0,1 0 1,0 0-1,1 0 0,0 0 1,2 0-1,0 1 1,2-1-1,0 3-4,1-1 29,0-1-1,2 0 1,0 1 0,1-2 0,1 1-1,1 0 1,0-1 0,1-1-1,1 1 1,1-1 0,10 12-29,-11-17 39,1-1 0,0 0 0,1-1 0,0 0 1,0 0-1,1-1 0,1-1 0,-1 0 0,1-1 0,1 0 0,-1-1 0,1 0 1,0-1-1,1-1 0,12 3-39,3-2 76,-1-2 1,2 0 0,-1-2-1,0-1 1,22-4-77,-8-1 450,1-2 1,-2-3 0,23-7-451,23-14 503</inkml:trace>
  <inkml:trace contextRef="#ctx0" brushRef="#br0" timeOffset="722.124">1703 748 4161,'-2'-3'957,"0"0"0,0-1 1,0 1-1,0 0 0,1 0 0,-1-1 0,1 1 1,0-1-1,0 1 0,0-1 0,1 1 0,-1-4-957,1 6 610,0 1-154,3 8 173,-2-3-599,0-1-1,1 1 1,0 0-1,0 0 1,0-1-1,0 1 1,1-1-1,0 0 1,0 0-1,0 0 1,0 0-1,4 3-29,8 11 68,53 71 763,57 57-831,-119-140 81,-1 0 0,1-1 0,0 0 0,1 0 0,-1 0 1,1-1-1,0 0 0,0 0 0,2 0-81,-7-3 31,0-1 1,0 1-1,0 0 0,1-1 1,-1 1-1,0-1 1,0 0-1,0 0 0,1 0 1,-1 0-1,0 0 0,0 0 1,0-1-1,1 1 0,-1-1 1,0 0-1,0 1 0,0-1 1,0 0-1,0 0 0,0 0 1,0 0-1,0-1 0,-1 1 1,1 0-1,0-1 1,-1 0-1,1 1 0,-1-1 1,1 0-1,-1 1 0,0-1 1,0 0-1,1-1-31,4-9 50,0-1-1,0 1 1,-1-1-1,-1 0 1,0 0 0,0-4-50,11-83 131,-13 78-127,1-1 1,0 1 0,2 0-1,1 1 1,0-1 0,2 1-1,3-7-4,3 7-184,-5 11-436,-8 10 575,-1 0 0,0 0 0,0 0 1,0 0-1,1 0 0,-1 0 0,0 0 1,0 0-1,1-1 0,-1 1 0,0 0 1,0 0-1,0 0 0,1 0 0,-1 0 1,0 0-1,0 0 0,1 0 0,-1 0 1,0 1-1,0-1 0,1 0 0,-1 0 1,0 0-1,0 0 0,1 0 0,-1 0 1,0 0-1,0 0 0,0 1 0,1-1 1,-1 0-1,0 0 0,0 0 0,0 1 1,0-1-1,0 0 45,4 12-780</inkml:trace>
  <inkml:trace contextRef="#ctx0" brushRef="#br0" timeOffset="1139.851">2493 657 9082,'44'-98'3471,"-32"76"-1445,-12 22-2017,0 0 1,0 0 0,0 0 0,0 0 0,0 0-1,0 0 1,0 0 0,0 0 0,0 0 0,0 0-1,0 0 1,0 0 0,0-1 0,0 1 0,1 0-1,-1 0 1,0 0 0,0 0 0,0 0 0,0 0-1,0 0 1,0 0 0,0 0 0,0 0 0,0 0-1,0 0 1,0 0 0,0 0 0,0 0 0,1 0-1,-1 0 1,0 0 0,0 0 0,0 0 0,0 0-1,0 0 1,0 0 0,0 0 0,0 0 0,0 0-1,0 0 1,0 1 0,0-1 0,0 0 0,0 0-1,1 0 1,-1 0 0,0 0 0,0 0 0,0 0-1,0 0 1,0 0 0,0 0 0,0 0 0,0 0-1,0 0 1,0 0 0,0 0 0,0 0-1,0 1 1,0-1 0,0 0 0,0 0 0,0 0-1,0 0 1,0 0 0,0 0 0,0 0 0,0 0-10,1 3 387,10 7 267,0 1 1,-1 0-1,1 3-654,30 32 626,-13-23-295,2-1 0,1-1 0,0-2 1,17 7-332,-10-5 333,0 1 1,28 24-334,-47-31 62,-1 2 1,0 0-1,-1 0 1,-1 2-1,3 5-62,-18-23-39,0 1-1,0 0 1,0-1 0,0 1-1,0 0 1,-1-1 0,1 1-1,0 0 1,-1 0 0,0-1-1,1 1 1,-1 0 0,0 0-1,0 1 40,0 0-212</inkml:trace>
  <inkml:trace contextRef="#ctx0" brushRef="#br0" timeOffset="1483.168">2960 458 6153,'-2'-12'1303,"-5"-10"4716,2 24-3635,-3 12-1890,-44 91 705,7-14-599,-35 52-600,39-76 242,4 2 0,3 1-1,-5 22-241,37-87-37,0 0-1,0-1 0,1 1 0,0 0 1,0 0-1,0 0 0,0 0 0,1 0 1,0 0-1,0 0 0,0 0 0,1 0 1,0 2 37,-1-6-20,1 0 0,-1 0 0,1 0 0,-1 0 0,1 0 0,0-1 0,-1 1 0,1 0 0,0 0 1,0-1-1,0 1 0,-1 0 0,1-1 0,1 1 20</inkml:trace>
  <inkml:trace contextRef="#ctx0" brushRef="#br0" timeOffset="2265.645">5090 511 4937,'-10'-46'5014,"6"29"-1821,4 29-387,18 99-1377,-6-47-455,-3 0 0,0 61-974,-9-109 87,0 15 43,-1 0 1,-1 0 0,-2-1-1,0 1-130,-7-115 439,-1 9-356,-4-7-83,4 30 30,3-2 0,2 1 0,1-22-30,5 63 0,2 0-1,-1 0 0,2 0 1,0 1-1,0-1 0,1 0 1,0 1-1,1 0 0,0 0 1,1 0-1,0 0 0,1 1 1,0-1-1,1 2 0,0-1 1,0 1-1,1 0 0,0 0 1,1 1-1,0 0 0,0 1 1,1 0-1,0 0 0,0 1 1,0 0-1,1 1 0,0 0 1,1 0 0,-1 2-2,-1 0 0,1 1 0,0 0 0,0 0 0,0 1-1,0 0 1,0 1 0,0 1 0,0 0 0,-1 0 0,1 1 0,0 0 0,0 1 0,-1 0 0,1 1 0,-1 0 2,2 2-2,0 1 0,-1 0-1,1 0 1,-2 1 0,1 0 0,-1 1 0,0 0-1,-1 1 1,0 0 0,-1 1 0,0 0 0,-1 0-1,1 1 3,0 3 0,0 0 0,-1 1-1,-1-1 1,0 1-1,-1 0 1,-1 1-1,-1-1 1,0 1 0,-1 0-1,-1 0 1,0-1-1,-1 1 1,-1 0-1,-1 0 1,0 0 0,-1-1-1,-1 1 1,-1-1-1,0 1 1,-11 25 6,-2-1-1,-10 17-5,17-39 4,0 0 1,-1-1-1,-1 0 0,-1-1 0,-15 14-4,24-26 1,0 0 1,-1 0-1,0-1 0,0 0 0,0 0 0,-1 0 0,1-1 0,-1 0 0,0 0 0,0-1 1,0 0-1,0 0 0,0 0 0,-1-1 0,1 0 0,0-1 0,-1 0 0,1 0 0,-1 0 0,1-1 1,0 0-1,0 0 0,-1-1 0,1 0 0,0 0 0,0-1 0,1 0 0,-1 0 0,1-1 1,-1 0-1,1 0 0,0 0 0,0-1 0,1 1 0,-4-5-1,4 5-73,1-1 0,0 0 1,0 0-1,0 0 0,0-1 0,1 1 0,0-1 1,0 0-1,1 0 0,-2-2 73,3-18-295</inkml:trace>
  <inkml:trace contextRef="#ctx0" brushRef="#br0" timeOffset="2937.474">5924 547 7218,'-1'-1'283,"0"0"0,0 0 0,-1 0 0,1 1 1,0-1-1,0 0 0,0 1 0,-1-1 0,1 1 0,0-1 1,0 1-1,-1-1 0,1 1 0,0 0 0,-1 0 1,1 0-1,-1 0 0,1 0 0,0 0 0,-1 0 1,1 0-1,0 0 0,-1 1 0,1-1 0,0 0-283,0 0 45,0 1-1,1-1 1,-1 0-1,0 0 1,1 0-1,-1 1 1,0-1-1,1 0 1,-1 0-1,0 1 0,1-1 1,-1 1-1,1-1 1,-1 0-1,1 1 1,-1-1-1,1 1 1,-1 0-1,1-1 1,-1 1-1,1-1 1,0 1-1,-1-1 0,1 1 1,0 0-1,-1-1 1,1 1-1,0 0 1,0 0-1,0-1 1,0 1-1,0 0 1,0-1-1,0 1 1,0 0-1,0-1 0,0 1 1,0 0-1,0 0 1,0-1-1,0 1 1,1 0-1,-1-1 1,0 1-1,1-1 1,-1 1-1,0 0 1,1-1-45,6 9 168,0-1 0,1 1 0,0-2 1,1 1-1,0-1 0,0-1 0,0 0 1,6 3-169,18 13 418,-4 2-62,0 1-1,-2 1 1,-1 2 0,17 22-356,-39-45 39,31 33 184,-32-35-170,0-1 0,0 0 0,0 1 0,0-1-1,0 0 1,0 0 0,1 0 0,-1-1 0,1 1 0,0-1 0,2 1-53,-4-2 30,-1 0 0,0 0 0,0 0 1,0-1-1,1 1 0,-1 0 0,0-1 0,0 1 0,0 0 0,0-1 1,0 1-1,0-1 0,0 0 0,0 1 0,0-1 0,0 0 0,0 0 1,0 1-1,0-1 0,0 0 0,-1 0 0,1 0 0,0 0 0,-1 0 1,1 0-1,0 0 0,-1 0 0,1-1-30,13-37 390,-12 31-336,6-31 26,0-1 0,-3 0 0,-1 0 0,-2 0 0,-2-5-80,1-15 30,7-40-30,-6 88-4,-3 9-19,2-1 0,-1 1 0,0 0 0,1-1 0,0 1 0,0-1 0,0 1 0,0 0 0,0 0 0,0-1 0,1 1-1,0 0 1,0 0 0,0 0 0,0 0 23,-2 3 34,1 0 0,-1-1 0,0 1 0,0 0 0,0 0 0,0 0 0,1 0 0,-1 0 0,0 0 0,0-1 0,0 1 0,1 0 0,-1 0 0,0 0 0,0 0 0,0 0 0,1 0 0,-1 0 0,0 0 0,0 0 0,0 0 0,1 0 0,-1 0 0,0 0 0,0 0 0,1 0 0,-1 0 0,0 0 0,0 0 0,0 0 0,1 1 0,-1-1 0,0 0 0,0 0 0,0 0 0,0 0 0,1 0 0,-1 0 0,0 1 0,0-1 0,0 0 0,0 0 0,0 0 0,1 1-1,-1-1 1,0 0 0,0 0 0,0 0 0,0 1 0,0-1-34,8 24 779</inkml:trace>
  <inkml:trace contextRef="#ctx0" brushRef="#br0" timeOffset="3417.683">6753 454 5153,'-8'-19'2853,"4"13"-604,5 12 521,1-1-2578,0 0 0,0 0 0,0-1 0,1 1 0,0-1 0,0 1 0,0-1 0,1 0 0,-1 0 0,2 0-192,43 38 1097,-46-41-1058,40 29 792,0-3 0,2-1 1,44 18-832,-35-19 396,-2 3 1,33 24-397,-73-44 50,0 1-1,0 0 1,9 10-50,-16-14 5,0-1 0,-1 0 0,0 1-1,0 0 1,0 0 0,0-1 0,-1 2 0,0-1 0,0 0 0,0 0 0,0 2-5,-2-6-41,0 0 16,1-1 0,-1 1 0,0 0 0,0-1 0,0 1-1,1-1 1,-1 1 0,0-1 0,0 1 0,0 0 0,0-1 0,0 1 0,0-1 0,0 1 0,0 0 0,0-1 0,-1 1-1,1-1 1,0 1 0,0-1 0,0 1 0,-1-1 0,1 1 0,0-1 0,-1 1 0,1-1 0,0 1 0,-1-1 0,1 1-1,0-1 1,-1 1 0,1-1 0,-1 0 0,1 1 0,-1-1 25,-13 0-480</inkml:trace>
  <inkml:trace contextRef="#ctx0" brushRef="#br0" timeOffset="3800.647">7125 227 7410,'1'0'3200,"-10"15"-1551,-1 18-401,-11 10-8,-2 8-232,-7 12-287,-2-7-89,2 9-216,-1-1-96,-2-5-144,-3 4-40,-3 1-56,6-1-8,7-7 248,12-6-176,21-22-632,5-18 456</inkml:trace>
  <inkml:trace contextRef="#ctx0" brushRef="#br0" timeOffset="4156.527">6537 28 5833,'-26'3'3217,"-2"0"-793,13 1-751,4 2-249,19 1-240,12 0-143,28-5-169,13-2-56,21-9-384,13-4-120,5-3-160,2 4 384,-5 3 2817,-1 9-2393</inkml:trace>
  <inkml:trace contextRef="#ctx0" brushRef="#br0" timeOffset="5380.836">18 1736 3017,'-2'-1'361,"1"-1"1,-1 0 0,1 1-1,-1-1 1,1 0 0,0 0 0,0 0-1,0 0 1,0 0 0,0 0-1,0 0 1,0 0 0,1-1-1,-1 0-361,1 2 101,0-1 0,0 1 0,0 0-1,0 0 1,1-1 0,-1 1-1,1 0 1,-1 0 0,1 0 0,-1-1-1,1 1 1,-1 0 0,1 0-1,0 0 1,0 0 0,0 0 0,-1 0-1,1 0 1,0 1 0,0-1-1,0 0 1,0 0 0,0 1 0,1-1-1,-1 1 1,0-1 0,1 0-101,15-6 387,0 0 0,0 1 0,1 1 0,0 0 0,3 1-387,95-12 521,-78 12-434,313-24 106,-134 14-119,-206 14-73,564-38 39,236 25-13,-468 12-21,505-2 39,795-14 618,-1002 5-574,274-8-40,422-19 1198,-1310 38-1237,106-3 93,0-6 0,41-12-103,-171 22 7,2-1 13,0 0 0,0 0 0,0 0 0,0 0 1,0-1-1,-1 0 0,3-1-20,-14 2 30</inkml:trace>
  <inkml:trace contextRef="#ctx0" brushRef="#br0" timeOffset="7297.413">3199 1931 1544,'12'-18'8914,"-11"17"-8664,-1 0 1,0 0-1,0 0 1,0 1-1,0-1 1,0 0-1,0 0 1,0 0-1,0 0 0,0 0 1,0 0-1,0 0 1,-1 0-1,1 1 1,0-1-1,-1 0 1,1 0-251,-2-1 139,0-1 1,0 1-1,0 0 0,0-1 1,-1 1-1,1 1 0,-1-1 1,1 0-1,-1 0 0,0 1 1,1 0-1,-1-1 1,-3 0-140,-5-2 79,0 0 1,-1 0 0,1 1 0,-1 1 0,1 0 0,-1 0-1,0 1 1,0 1 0,0 0 0,0 1 0,0 0 0,1 1-1,-1 0 1,0 0 0,-2 2-80,-1 2 26,1 0-1,0 1 1,0 1 0,1 0-1,0 0 1,0 1 0,1 1-1,0 0 1,1 1 0,0 0-1,1 1 1,0 0 0,-7 11-26,4-2 34,0 1 0,1 0 0,2 0 0,0 1 0,1 1 1,1-1-1,2 1 0,-1 8-34,3-14 49,2 0-1,0 1 1,1-1 0,0 1-1,2-1 1,0 0 0,4 14-49,-4-23 22,2 1 0,-1-1 1,1 0-1,1 0 0,0 0 0,0 0 1,0 0-1,1-1 0,1 0 0,-1 0 1,1 0-1,1-1 0,-1 0 0,1 0 1,5 3-23,2-1 13,0 0 0,0 0 0,1-2 0,1 0 0,-1 0 0,1-1 0,0-1 0,1-1 0,-1-1 0,1 0 0,-1-1 0,1 0 0,0-2 0,11 0-13,19-3 853,-1-2 0,1-2 1,-1-1-1,26-10-853,6-5 1299</inkml:trace>
  <inkml:trace contextRef="#ctx0" brushRef="#br0" timeOffset="8025.492">3738 2231 5145,'-92'-54'2571,"89"53"-2297,0-1 0,0 0 0,0 0 0,0 0 0,1-1 0,-1 1 0,1 0 0,0-1 0,-2-1-274,4 3 187,-1-1-1,1 1 0,-1 0 0,1 0 1,0-1-1,-1 1 0,1 0 0,0 0 1,0-1-1,0 1 0,0 0 0,0-1 1,0 1-187,0-9 938,0 8-716,0-1 1,0 1 0,0 0 0,0-1 0,1 1 0,-1 0 0,1 0 0,0 0 0,0-2-223,3-10 1161,-3 14-1136,-1 0 0,0 0 1,0 0-1,0-1 0,0 1 0,0 0 0,1 0 1,-1 0-1,0 0 0,0 0 0,0-1 0,1 1 1,-1 0-1,0 0 0,0 0 0,0 0 0,1 0 1,-1 0-1,0 0 0,0 0 0,1 0 0,-1 0 1,0 0-1,0 0 0,0 0 0,1 0 1,-1 0-1,0 0 0,0 0 0,1 0 0,-1 0 1,0 0-1,0 0 0,0 0 0,1 0 0,-1 1 1,0-1-1,0 0 0,0 0 0,1 0 0,-1 0 1,0 0-1,0 1 0,0-1 0,0 0 0,0 0 1,1 0-1,-1 1 0,0-1 0,0 0 1,0 0-1,0 0 0,0 1 0,0-1 0,0 0 1,0 0-1,0 0 0,0 1 0,0-1 0,0 0 1,0 0-26,38 56 321,-25-39-221,0 1 1,6 15-101,-3-6 72,1-1-1,1 0 1,1-1-1,2-1 0,0-1 1,2-1-1,0-1 1,1-1-1,5 2-71,-27-20 48,0-1 1,0 0-1,0 1 0,0-1 1,0 0-1,1 0 0,-1 0 1,0 0-1,1-1 0,-1 1 1,0 0-1,1-1 0,-1 0 1,1 0-1,0 0-48,-2 0 49,1-1 0,-1 1 0,1-1 0,-1 0 0,1 1-1,-1-1 1,1 0 0,-1 0 0,0 0 0,0 0 0,1 0 0,-1 0 0,0-1 0,0 1 0,0 0 0,0-1-1,0 1 1,-1 0 0,1-1 0,0 1 0,-1-1 0,1 1 0,0-2-49,19-50 437,2-13-437,-8 21 25,2 1 0,5-7-25,-7 21 9,-9 18-5,0-1 1,1 2-1,0-1 0,1 1 0,6-8-4,-9 19 1141,-4 9-640</inkml:trace>
  <inkml:trace contextRef="#ctx0" brushRef="#br0" timeOffset="8826.147">4508 1968 7746,'-18'-21'5789,"18"21"-5732,0-1 0,-1 1 0,1 0 0,0 0 0,0 0-1,0 0 1,0 0 0,0 0 0,0-1 0,-1 1 0,1 0 0,0 0 0,0 0-1,0 0 1,0 0 0,-1 0 0,1 0 0,0 0 0,0 0 0,0 0-1,0 0 1,-1 0 0,1 0 0,0 0 0,0 0 0,0 0 0,-1 0 0,1 0-1,0 0 1,0 0 0,0 0 0,0 0 0,-1 0 0,1 0 0,0 0 0,0 1-1,0-1 1,0 0 0,0 0 0,-1 0 0,1 0-57,0 16 515,16 102 1033,0-15-324,-5 1 0,-3 41-1224,-6-204 1072,0 22-944,-3-21-128,-10-63 83,4 63-44,3 0-1,2-41-38,3 88 1,0-1-1,1 1 1,0 0-1,0 0 1,2 0-1,-1 0 1,1 0 0,1 1-1,0 0 1,0 0-1,1 0 1,0 1-1,3-3 0,-4 6 0,0 0-1,1 0 0,0 0 1,1 1-1,-1 0 0,1 0 0,0 0 1,0 1-1,0 0 0,1 1 1,-1-1-1,1 1 0,0 1 0,0 0 1,0 0-1,0 0 0,0 1 1,4 0 0,-2 1-2,0 0 0,-1 0-1,1 1 1,0 1 0,0 0 0,-1 0 0,1 1 0,-1 0 0,0 0 0,0 1 0,5 3 2,-1 0-1,-1 1 0,0 0 0,-1 1 0,0 0 0,0 1-1,-1 0 1,8 10 1,-8-7 1,0-1-1,-1 1 1,-1 0-1,0 1 0,-1 0 1,0 0-1,-1 1 1,-1 0-1,-1 0 1,0 0-1,0 1 0,-2-1 1,0 1-1,-1 0 1,0 2-1,-3 3 0,0 0 1,-2 0 0,0-1 0,-1 1-1,-1-1 1,-1 0 0,-1 0-1,-1-1 1,0 0 0,-7 8-1,7-13 2,0 0 1,0-1-1,-2 0 0,1-1 1,-2 0-1,1-1 0,-2 0 1,1-1-1,-2 0 0,1-1 1,-1-1-1,0 0 0,-1-1 1,0 0-3,1-3 3,-1 0 1,0-1-1,0 0 1,0-1-1,-1-1 1,1 0 0,0-1-1,-5-2-3,-27-2 21,0-2 0,1-3-21,41 9 60,1-1 0,-1 0 0,1-1-1,0 1 1,0-1 0,-3-1-60,7 3 17,0 0-1,0 0 1,0 0 0,0 0-1,0 0 1,-1 0 0,1 0-1,0 0 1,0 0 0,0 0-1,0 0 1,0 0 0,0 0-1,0-1 1,0 1 0,0 0-1,0 0 1,0 0 0,0 0-1,0 0 1,0 0 0,0 0-1,0 0 1,0-1 0,0 1-1,0 0 1,0 0 0,0 0 0,0 0-1,0 0 1,0 0 0,0 0-1,0 0 1,0-1 0,0 1-1,0 0 1,0 0 0,0 0-1,0 0 1,0 0 0,0 0-1,0 0 1,0 0 0,0 0-1,0 0 1,1 0 0,-1-1-1,0 1 1,0 0 0,0 0-1,0 0 1,0 0 0,0 0 0,0 0-1,0 0 1,0 0 0,0 0-1,1 0 1,-1 0 0,0 0-1,0 0 1,0 0 0,0 0-1,0 0 1,0 0-17,20-3 1895,15 3-686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20:12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77 3897,'-72'-44'2163,"70"43"-1873,1 0 1,0 0-1,0 0 1,-1 0-1,1 0 1,-1 1-1,1-1 1,-1 1-1,1-1 0,-1 1 1,1-1-1,-1 1 1,1 0-1,-1 0 1,0 0-1,1 0 1,-1 0-291,2 0 158,-1 0 0,1 1 0,0-1 0,0 1 0,0-1 0,0 1 0,0-1 0,0 0 0,0 1 0,0-1 0,0 1 0,0-1 0,0 1 0,0-1 1,0 0-1,0 1 0,0-1 0,0 1 0,0-1 0,0 1 0,1-1 0,-1 0 0,0 1 0,0-1 0,0 0 0,1 1 0,-1-1 0,0 0-158,19 25 446,171 202 1406,-149-177-1687,2-1-1,2-3 1,6 2-165,-5-16 26,-19-14-861,-23-13 2268,-3-3-876</inkml:trace>
  <inkml:trace contextRef="#ctx0" brushRef="#br0" timeOffset="1">465 7 3689,'0'0'145,"0"-1"0,0 1 0,0 0 1,0-1-1,0 1 0,0 0 0,0 0 1,0-1-1,0 1 0,0 0 0,-1 0 1,1-1-1,0 1 0,0 0 0,0 0 0,-1 0 1,1-1-1,0 1 0,0 0 0,0 0 1,-1 0-1,1 0 0,0-1 0,0 1 1,-1 0-1,1 0 0,0 0 0,-1 0 0,1 0 1,0 0-1,0 0 0,-1 0 0,1 0 1,0 0-1,0 0 0,-1 0 0,1 0 0,0 0 1,-1 0-1,1 0 0,0 0 0,0 0 1,-1 0-1,1 0 0,0 1 0,0-1 1,-1 0-1,1 0 0,0 0 0,0 0 0,-1 1-145,-11 16 2491,4-4-2502,-76 86 1315,1-3-426,46-49-737,2 1 1,2 2 0,2 1-1,-18 43-141,47-90-58,1-2-16,0-1-1,1 1 0,-1-1 1,0 1-1,1-1 1,-1 1-1,1 0 0,-1-1 1,1 1-1,0 0 0,0-1 1,0 1-1,0 0 0,0-1 1,0 1-1,0 1 75,7 2-492</inkml:trace>
  <inkml:trace contextRef="#ctx0" brushRef="#br0" timeOffset="2">804 531 3617,'25'-85'2288,"-22"65"515,-3 20-2704,0 0-1,0 0 1,0-1-1,0 1 1,0 0-1,-1 0 1,1 0-1,0-1 1,0 1-1,0 0 1,0 0-1,0 0 1,0-1-1,0 1 1,0 0-1,0 0 1,-1 0-1,1 0 1,0 0-1,0-1 1,0 1-1,0 0 1,0 0-1,-1 0 1,1 0-1,0 0 1,0 0-1,0 0 1,0-1 0,-1 1-1,1 0 1,0 0-1,0 0 1,0 0-1,-1 0 1,1 0-99,-1 0 139,1 1 1,-1-1 0,1 0 0,-1 1-1,0-1 1,1 0 0,-1 1 0,1-1 0,-1 1-1,1-1 1,-1 1 0,1-1 0,0 1-1,-1-1 1,1 1 0,0-1 0,-1 1 0,1 0-1,0-1 1,0 1 0,-1-1 0,1 1-1,0 0 1,0-1 0,0 1 0,0 0-140,0 21 325,1 0 0,1 0 0,1 0 0,3 7-325,-3-10 261,5 38 403,-6-38-525,1 1-1,0-1 1,1 0-1,2 0 1,-1 0 0,2-1-1,7 14-138,-7-22 53,0-4 22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20:12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49 1856,'40'-29'1551,"-38"29"5495,-2 4-4100,-3 10-3343,-1 2 921,-24 139 566,21-118-947,-3 0-1,-1-1 1,-1-1-1,-8 13-142,-2 29 181,21-86 296,7-16-480,65-146 76,-48 120-49,-12 29-9,-1-1 1,4-13-16,-8 16 104,1 4 114,-2 0 0,0-1 0,-1 0 0,0 0 0,-2 0 0,0-4-218,-1 24 27,0 0 0,-1 0 0,1 0-1,0 1 1,0-1 0,1 0 0,-1 0 0,1 0 0,-1-1-1,1 1 1,0 0-27,5 8 57,145 232 811,-133-218-803,2-1-1,1-1 1,0-1-1,6 3-64,11 11-576,-28-21-2296,-10 0 1280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20:12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25 670 3369,'-18'-17'6935,"12"11"-1174,7 7-5657,0 0 1,0 0 0,0-1 0,0 1-1,1 0 1,-1-1 0,0 1 0,0-1-1,1 1 1,-1-1 0,0 0-1,1 1-104,1 0 15,0-1-1,0 1 0,0 0 1,0 1-1,0-1 0,-1 1 0,1-1 1,1 2-15,44 37 355,24 29-355,10 7 288,-43-37-53,-1 1 1,13 19-236,-6-6 115,-45-53-97,0 1-1,1-1 1,-1 1-1,0-1 0,1 1 1,-1-1-1,0 1 1,1-1-1,-1 0 0,1 1 1,-1-1-1,1 0 1,-1 1-1,0-1 0,1 0 1,-1 0-1,1 1 1,0-1-1,-1 0 1,1 0-1,-1 0 0,1 0 1,-1 0-1,1 0 1,-1 0-1,1 0 0,-1 0 1,1 0-1,0 0 1,-1 0-1,1 0 0,-1 0 1,1 0-1,-1-1 1,1 1-1,-1 0 0,1 0 1,-1-1-1,1 1 1,-1 0-1,0-1 1,1 1-1,-1 0 0,1-1 1,-1 1-1,0-1 1,1 1-1,-1-1 0,0 1 1,1-1-1,-1 1 1,0-1-1,0 1 0,0-1 1,1 1-1,-1-1-17,12-37 518,-10 28-494,74-321-327,-72 318-411,0 11 265</inkml:trace>
  <inkml:trace contextRef="#ctx0" brushRef="#br0" timeOffset="1">1050 547 5745,'-6'-13'4663,"6"13"-4568,0 0 1,0 0-1,0 0 1,0 0-1,0 0 1,0 0-1,0 0 1,0 0-1,0 0 0,0 0 1,0 0-1,0 0 1,0 0-1,0 0 1,0 1-1,0-1 1,0 0-1,0 0 1,0 0-1,0 0 0,0 0 1,0 0-1,0 0 1,0 0-1,0 0 1,0 0-1,0 0 1,0 0-1,-1 0 0,1 0 1,0 0-1,0 0 1,0 0-1,0 0 1,0 0-1,0 0 1,0 0-1,0 0 1,0 0-1,0 0 0,0 0 1,0 0-1,0 0 1,0 1-1,0-1 1,0 0-1,0 0-95,4 12 2745,7 8-3306,16 13 1379,19 20-818,-28-36 183,0 0 1,2-1-1,0-1 1,9 5-184,-9-7 69,-1 1 0,-1 0 1,0 1-1,-1 1 0,4 5-69,-1 4 142,-1 0 0,8 16-142,-20-30-136,-1 0 1,0 0-1,-1 1 0,-1 0 1,1 0-1,-2 0 1,2 11 135,-4-17-885,-1-8 279</inkml:trace>
  <inkml:trace contextRef="#ctx0" brushRef="#br0" timeOffset="2">1493 495 6137,'-2'0'272,"1"-1"0,0 1-1,0 0 1,0 0 0,-1-1-1,1 1 1,0 0 0,0 0-1,-1 0 1,1 1 0,0-1-1,0 0 1,-1 0 0,1 1-1,0-1 1,0 0 0,0 1-1,0-1 1,0 1 0,-1 0-1,1-1 1,0 1 0,0 0 0,0 0-1,0 0-271,-29 28 987,22-21-395,-198 205 2229,186-191-2788,1 1 0,1 1 0,1 1 0,1 0 0,2 1 0,0 1 0,2 0 0,-3 11-33,14-36-62,0 0 80,0 0 1,0 0-1,1 0 0,-1 0 0,0 0 1,1 0-1,-1 0 0,1 0 1,0 0-1,0 0 0,0 0 1,0 0-1,0 0 0,0 0 1,0 0-1,1 1-18,6 2 148</inkml:trace>
  <inkml:trace contextRef="#ctx0" brushRef="#br0" timeOffset="3">1888 886 3529,'-82'-12'2554,"82"12"-2434,-1 0 0,0 0 1,0 0-1,0 0 0,0-1 0,0 1 1,0 0-1,0-1 0,0 1 1,0-1-1,0 1 0,1-1 1,-1 1-1,0-1 0,0 0 0,1 1 1,-1-1-1,0 0 0,1 0 1,-1 1-1,1-1 0,-1 0 1,1 0-1,-1 0 0,1 0 1,0 0-1,-1 0 0,1 1 0,0-1 1,0 0-1,0 0 0,-1 0 1,1 0-1,0 0 0,0 0 1,1 0-1,-1 0 0,0 0 0,0 0 1,0 0-1,1 0-120,0-3 333,0 1-1,1 0 1,-1 0 0,1 0-1,0 0 1,0 0 0,0 0-1,1-1-332,0 0 64,1 0-1,0 0 0,0 1 0,0-1 1,1 1-1,-1 0 0,1 0 1,0 0-1,-1 1 0,1 0 0,0 0 1,1 0-1,-1 0 0,0 1 1,0 0-1,1 0 0,-1 0 0,1 1 1,-1 0-1,1 0 0,-1 0 1,0 1-1,1-1 0,-1 1 1,0 1-1,1-1 0,-1 1 0,0 0 1,0 0-1,0 0 0,0 1 1,-1 0-1,1-1 0,-1 2 0,1-1 1,-1 1-1,0-1 0,0 1 1,-1 0-1,1 0 0,-1 1 0,0-1 1,0 1-1,0 0 0,-1 0 1,0 0-1,0 0 0,2 5-63,-1 2 12,-1 0 0,0 0 0,-1 0 0,0 0 0,0 0 0,-2 1 0,1-1 0,-2 0 0,1 0 0,-2 0 0,-3 11-12,0-3 26,-1-1 0,0 0-1,-2-1 1,0 0 0,-1 0 0,-10 13-26,9-16 21,-1-1-1,0 0 1,-1-1-1,0 0 1,-4 1-21,10-8 17,-1 0 1,0 0-1,0-1 1,0-1-1,-1 1 1,1-1-1,-1-1 0,0 1 1,0-2-1,-8 2-17,16-3 9,-1-1-1,0 0 0,1 0 0,-1 0 0,1 0 0,-1 0 0,1 0 1,-1-1-1,1 1 0,-1 0 0,1-1 0,-1 1 0,1-1 1,-1 0-1,1 1 0,-1-1 0,1 0 0,0 0 0,0 0 0,-1 0 1,1 0-9,-1-2 10,0 1 0,0 0 0,1-1 0,-1 1 0,1-1 0,-1 0 0,1 0 0,0 1 0,0-1 1,0 0-1,0 0-10,0-5 1,-1 1 1,1 0 0,1-1 0,-1 1 0,1 0 0,1-1-1,-1 1 1,1 0 0,1-2-2,-2 7-4,1-1 0,0 1-1,0 0 1,0-1 0,0 1 0,0 0-1,1-1 1,-1 1 0,1 0 0,-1 0 0,1 0-1,0 0 1,0 1 0,0-1 0,0 0-1,0 1 1,0-1 0,1 0 4,2 0-4,0 0 0,0 0 0,0 0-1,0 1 1,0 0 0,0 0 0,1 0 0,-1 0 0,1 1 4,13 0 4,0 1 1,-1 1 0,1 0-1,15 5-4,-18-3 20,-1 0 1,0 2-1,-1-1 0,1 2 0,10 6-20,15 12-247,10 8 247,-19-11 1314,1-2-1,18 8-1313,-28-17 1218</inkml:trace>
  <inkml:trace contextRef="#ctx0" brushRef="#br0" timeOffset="4">2375 24 7866,'-18'-16'4989,"15"8"-2375,17 8-1210,2 6-1303,1 1 0,-2 0 0,1 0 1,-1 2-1,0 0 0,0 1 0,4 4-101,-5-2 19,0 1 0,-1 0 0,0 1-1,-1 0 1,-1 1 0,0 0 0,-1 0 0,-1 2 0,-1-1-1,2 4-18,14 38 46,-2 2-1,2 17-45,-23-75 1,15 50 29,-3 0 1,-2 0-1,-2 2 1,-2-1-1,-3 1 0,-2-1 1,-3 1-1,-4 31-30,-1-42 64,-2 0 1,-2-1-1,-2 0 1,-1-1-1,-2 0 1,-21 38-65,34-75 180,-3 6-193,0 0 0,1 0 0,1 0 0,-1 4 13,2 10 2971,4-17-1676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20:12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5 4993,'-1'-1'192,"1"1"0,0 0 0,0 0 1,0-1-1,-1 1 0,1 0 0,0 0 0,0-1 0,-1 1 0,1 0 1,0 0-1,0 0 0,-1 0 0,1-1 0,0 1 0,-1 0 0,1 0 1,0 0-1,-1 0 0,1 0 0,0 0 0,0 0 0,-1 0 0,1 0 0,0 0 1,-1 0-1,1 0 0,0 0 0,-1 0 0,1 0 0,0 0 0,-1 0 1,1 0-1,0 1 0,0-1 0,-1 0 0,1 0 0,0 0 0,-1 1 0,1-1 1,0 0-1,0 0 0,0 0 0,-1 1 0,1-1-192,-10 20 248,0 4 208,-13 13-131,7-12-106,2 0 1,0 1-1,1 1 1,-4 16-220,-7 47 200,4 1 0,5 0 0,-5 89-200,17-132 75,1 1-1,3-1 0,1 0 1,3 0-1,2 2-74,-4-31 49,1-1-1,1-1 0,0 1 1,2-1-1,-1 1 1,2-2-1,1 1 0,0-1 1,0-1-1,2 1 1,0-2-1,1 0 0,0 0 1,12 9-49,12 4 941,2-2 1,0-1-1,35 14-941,-58-30 822,39 21 637</inkml:trace>
  <inkml:trace contextRef="#ctx0" brushRef="#br0" timeOffset="1">781 718 5073,'-68'-88'2467,"47"65"726,31 34 1569,116 104-3315,-88-77-1114,-2 1 0,-2 2 0,29 44-333,29 36 192,-72-98-68,2 0 0,0-1 0,21 15-124,-32-29-87,-9-7-23,0 1 1,1-1-1,-1 1 0,0-1 1,0 1-1,0 0 1,0 0-1,0 0 0,-1 0 1,1 0-1,-1 1 1,1-1-1,0 2 110,-1 2-605</inkml:trace>
  <inkml:trace contextRef="#ctx0" brushRef="#br0" timeOffset="2">1247 583 5457,'-4'1'521,"0"-1"-1,0 1 1,0 0 0,0 0-1,0 0 1,1 1 0,-1-1-1,0 1 1,1 0-1,-1 0 1,1 0 0,0 1-1,-1-1 1,1 1 0,0 0-521,-11 10 681,1 1 1,-8 11-682,2-4 801,-27 31-204,3 2 0,2 2 0,-11 22-597,4-5 141,27-45-51,2 2-1,1 0 1,-11 27-90,22-29-130,6-28 55,1 1 1,0-1-1,0 1 0,0-1 0,0 1 1,0-1-1,-1 1 0,1 0 0,0-1 1,0 1-1,1-1 0,-1 1 0,0-1 1,0 1-1,0-1 0,0 1 1,0-1-1,0 1 0,1 0 0,-1-1 1,0 1-1,1-1 0,-1 0 0,0 1 1,1-1-1,-1 1 0,0-1 0,1 1 1,-1-1-1,1 0 0,-1 1 1,1-1-1,-1 0 0,1 0 0,-1 1 1,1-1-1,-1 0 0,1 0 0,-1 0 1,1 1-1,-1-1 0,1 0 0,-1 0 1,1 0 74,21-5-835</inkml:trace>
  <inkml:trace contextRef="#ctx0" brushRef="#br0" timeOffset="3">1467 932 7442,'65'-20'3208,"-71"34"-1567,-2 7-345,-1 14 8,0 8-240,6 7-271,1-1-169,4 5-232,3-5-80,6 2-120,-1 3-40,-4-13-48,1 1-8,-5-11 48,0-4-24,0-8-808,1-10 4193,1-18-2857</inkml:trace>
  <inkml:trace contextRef="#ctx0" brushRef="#br0" timeOffset="4">589 380 4169,'-15'-7'2963,"-1"2"0,1-1 1,-8 0-2964,62 13 4284,60 1-3829,-38-9-243,1-3-1,0-3 0,50-11-211,40-6 116,-121 21-18,-1 1 1,1 1-1,-1 2 0,17 2-98,-24 0 1552,-1 2 0,6 2-1552,23 6 1376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20:12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219 704 3545,'0'-1'173,"0"1"0,-1-1 0,1 1 0,0 0-1,0-1 1,0 1 0,0 0 0,0-1 0,0 1 0,-1 0 0,1-1 0,0 1 0,0 0 0,-1-1 0,1 1 0,0 0 0,0 0 0,-1-1 0,1 1-1,0 0 1,-1 0 0,1-1 0,0 1 0,-1 0 0,1 0 0,0 0 0,-1 0 0,1 0 0,0 0 0,-1-1 0,1 1 0,0 0 0,-1 0 0,1 0 0,-1 0-1,1 0 1,0 0 0,-1 1 0,1-1 0,-1 0 0,1 0 0,0 0 0,-1 0 0,1 0 0,0 0 0,-1 1 0,1-1 0,0 0 0,-1 0 0,1 0 0,0 1-1,0-1 1,-1 0 0,1 1-173,-16 24 2235,10-13-2190,-22 36 638,-63 119 333,77-138-959,2 0 0,2 0 0,0 1 0,2 1-1,1 3-56,7-30 332,3-14-251,10-23-68,51-115 46,25-54-288,-87 199 211,0-1 0,0 1-1,0 0 1,0-1-1,0 1 1,1 0 0,0 0-1,-1 0 1,1 1 0,0-1-1,0 1 1,1-1-1,-1 1 1,1 0 18,12 39 384,10 15 23,3-1 0,11 11-407,14 12 519,4-2-519,-35-44 65,2-2-1,1-1 1,1-1-1,4 0-64,-8-8-12</inkml:trace>
  <inkml:trace contextRef="#ctx0" brushRef="#br0" timeOffset="1">1382 82 6065,'-1'-2'302,"-1"0"0,1 1 0,-1-1-1,0 0 1,0 1 0,0 0 0,0-1-1,1 1 1,-2 0 0,1 0 0,0 0 0,0 0-1,0 1 1,0-1 0,-1 1 0,1-1-1,0 1 1,0 0 0,-1-1 0,1 1-1,0 1 1,-1-1 0,1 0 0,0 0 0,0 1-1,-1 0-301,-5 0 264,1 1-1,0 1 1,0-1-1,0 1 0,0 1 1,1-1-1,-4 3-263,-2 3 161,0 0-1,1 1 1,0 0-1,0 1 1,1 0-1,0 0 1,1 1-1,1 1 0,-4 6-160,-12 26 194,1 1 0,-1 10-194,23-53 10,-32 72 244,4 2 0,-13 58-254,36-110 52,1-1 1,0 1-1,2 0 0,1 0 0,1 1 1,1-1-1,1 0 0,2 0 0,0 0 1,1 0-1,4 6-52,0-6 30,1-1 1,2 0-1,0-1 1,2 0-1,0-1 0,2 0 1,0-2-1,1 1 1,1-2-1,1 0-30,13 10 723,1-1 0,1-2 0,1-1 0,1-1 1,32 14-724,41 15 1357</inkml:trace>
  <inkml:trace contextRef="#ctx0" brushRef="#br0" timeOffset="2">1775 792 5217,'-28'-99'2921,"22"75"1009,11 29-1202,-1 1-1889,33 29-66,-16-14-431,1-1 1,12 7-343,-2-2 257,12 8-19,-2 2 0,-2 1 0,22 27-238,-28-24 69,-10-14 110,-1 2 1,-2 1 0,17 27-180,-34-49-148,3 11-1171,-7-13 630</inkml:trace>
  <inkml:trace contextRef="#ctx0" brushRef="#br0" timeOffset="3">2242 639 4497,'0'-1'435,"-1"-1"0,0 1 0,1-1 0,-1 1 0,0-1 0,0 1 1,0 0-1,0-1 0,0 1 0,0 0 0,0 0 0,0 0 0,0 0-435,0 1 117,0 0-1,0-1 1,0 1-1,0 0 1,0 1 0,0-1-1,0 0 1,0 0-1,0 0 1,0 1-1,0-1 1,0 0-1,0 1 1,0-1 0,0 1-1,1-1 1,-1 1-1,0-1 1,0 1-1,0 0 1,1-1 0,-1 1-1,0 0 1,0 0-117,-9 9 445,0 1 0,0 1 0,1-1 1,-2 5-446,-27 32 689,-40 33-85,25-28-228,-28 39-376,66-72 33,1 0-1,0 1 1,2 0 0,0 1-1,2 0 1,-9 24-33,11-15 150,8-30-242,0-1 0,-1 1-1,1 0 1,0-1-1,0 1 1,0 0 0,0-1-1,0 1 1,0 0 0,0-1-1,0 1 1,0 0 0,0 0-1,0-1 1,0 1-1,0 0 1,0-1 0,1 1-1,-1 0 1,0-1 0,0 1-1,1 0 1,-1-1 0,1 1-1,-1-1 1,0 1-1,1-1 1,-1 1 0,1-1-1,-1 1 1,1-1 0,0 1-1,-1-1 1,1 0 0,-1 1-1,1-1 1,0 0-1,-1 1 93,17-3-1394</inkml:trace>
  <inkml:trace contextRef="#ctx0" brushRef="#br0" timeOffset="4">2524 983 4657,'-1'-3'7217,"7"-6"-5401,5 2-1707,0 1 1,0 1 0,1 0 0,-1 1 0,12-3-110,-22 6 6,0 1-1,1 0 1,-1 0-1,0-1 1,1 1-1,-1 0 1,0 0-1,1 0 1,-1 1-1,0-1 1,1 0-1,-1 0 1,0 1-1,1-1 1,-1 1-1,0-1 1,0 1-1,1-1 1,-1 1-1,0 0 1,0 0-1,0 0 1,0 0-1,0-1 1,0 1-1,0 0 1,0 1-1,0-1 1,-1 0-1,1 0 1,0 1-6,2 3 7,-1 0 0,0 0 0,0 1 0,-1-1 0,1 1 1,-1 1-8,0-2 6,2 11 2,-1 0 1,-1 0-1,0 0 0,-1 1 1,-1-1-1,-1 0 1,0 0-1,-1 0 0,-1 0 1,0 0-1,-1-1 0,-1 1 1,0-1-1,-1-1 0,-1 1 1,0-1-1,-1-1 0,0 1 1,-1-1-1,-1-1 0,0 0 1,0-1-1,-7 5-8,4-3 236,-2 0 0,1-1-1,-1 0 1,-1-1 0,-10 4-236,10-11 634,16-4-615,1 0 1,0 0-1,-1 0 0,1 0 1,0 0-1,0 0 0,-1 0 1,1 0-1,0 0 0,-1 0 1,1-1-1,0 1 0,0 0 1,-1 0-1,1 0 0,0 0 1,0-1-1,-1 1 0,1 0 1,0 0-1,0-1 0,0 1 1,0 0-1,-1 0 0,1-1 1,0 1-1,0 0 0,0-1-19,0 0 18,0 0-1,0 0 1,0 0 0,0 0-1,1 0 1,-1 0-1,0 1 1,1-1 0,-1 0-1,1 0 1,-1 0-1,1 0 1,-1 0 0,1 0-1,0 1 1,-1-1 0,1 0-1,0 1 1,0-1-1,-1 0 1,1 1 0,0-1-1,0 1 1,0-1-18,9-5 7,1 1-1,-1 0 1,1 1 0,0 0 0,0 1 0,0 0-1,1 0 1,-1 1 0,1 1 0,-1 0 0,1 1-1,4 0-6,15 1 19,1 2 0,-1 1-1,29 8-18,35 10-395,-61-17 245</inkml:trace>
  <inkml:trace contextRef="#ctx0" brushRef="#br0" timeOffset="5">1692 469 3985,'-90'-23'2400,"89"23"-2254,0 0 0,0-1 0,0 1 0,1 0 0,-1 0 0,0 0 0,0-1 0,0 1 0,0 0 0,0-1 0,0 1 0,1-1 0,-1 1 0,0-1 0,0 1 0,1-1 0,-1 0 0,0 1 0,1-1 0,-1 0 0,1 1 0,-1-1 0,1 0 0,-1 0 0,1 0 0,-1 0 0,1 0-146,0 1 174,0-1-1,0 1 1,0-1-1,0 1 1,0-1 0,1 1-1,-1-1 1,0 1 0,0-1-1,1 1 1,-1-1-1,0 1 1,1-1 0,-1 1-1,0 0 1,1-1 0,-1 1-1,0 0 1,1-1 0,-1 1-1,1 0 1,-1-1-1,1 1-173,15-7 235,0 1-1,1 1 1,-1 1-1,1 0 0,0 1 1,0 1-1,1 0 0,1 1-234,188-14 1035,56-6-656,-230 17-346,26-3 101,2 3 0,58 2-134,-115 3-8,-1-1-1,1 1 0,0-1 1,0 1-1,-1 0 0,1 0 1,-1 1-1,1-1 0,-1 1 1,3 1 8,-2 0-76</inkml:trace>
  <inkml:trace contextRef="#ctx0" brushRef="#br0" timeOffset="6">3099 814 3225,'-3'-31'634,"2"22"157,0 0 0,0 0 0,-1 1 1,0-1-1,-1-2-791,7 19 4895,6 4-4223,5 5-491,114 133 970,-101-116-792,11 22-359,-17-24 442,1-1 0,12 11-442,-35-41 27,1-1-1,-1 1 1,1 0 0,-1-1 0,1 1-1,-1-1 1,1 1 0,-1-1 0,1 1-1,0-1 1,-1 0 0,1 1 0,0-1-1,-1 0 1,1 1 0,0-1 0,0 0 0,-1 0-1,1 0 1,0 0 0,-1 1 0,1-1-1,0 0 1,0 0 0,-1 0 0,1-1-1,0 1 1,0 0 0,-1 0 0,1 0-1,0 0 1,0-1 0,-1 1 0,1 0 0,0-1-1,-1 1 1,1-1 0,-1 1 0,1 0-1,0-1 1,-1 1 0,1-1 0,-1 0-1,1 1 1,-1-1 0,0 1 0,1-1 0,-1 0-1,0 1 1,1-1 0,-1 0 0,0 1-1,0-1 1,1 0-27,1-5 138,0 0-1,0 0 1,0 0 0,0 0-1,-1 0 1,0-2-138,1-22 279,-1-26-279,-2 41 18,0 0 0,1 0 1,1 0-1,1-1 1,0 1-1,1 0 0,1 1 1,0-1-1,1 1 1,1-2-19,-2 8 24,0 0 0,1 0 0,0 1 0,3-4-24,-7 9 34,1 0-1,0 0 0,-1 1 1,1-1-1,0 0 0,0 1 0,0 0 1,0-1-1,0 1 0,0 0 1,1 0-1,-1 0 0,0 0 1,1 1-1,-1-1 0,0 1 0,1-1 1,1 1-34,19 3 169</inkml:trace>
  <inkml:trace contextRef="#ctx0" brushRef="#br0" timeOffset="7">3930 685 5529,'1'-1'175,"-1"0"0,1 1-1,-1-1 1,1 0 0,0 1 0,-1-1-1,1 1 1,0-1 0,0 1-1,-1-1 1,1 1 0,0-1 0,0 1-1,0-1 1,0 1 0,-1 0-1,1 0 1,0 0 0,0-1 0,0 1-1,0 0 1,0 0 0,0 0 0,0 0-1,0 0 1,-1 1 0,1-1-1,0 0 1,0 0 0,0 0 0,0 1-1,0-1 1,0 1 0,-1-1-1,1 0 1,0 1 0,0 0 0,-1-1-1,1 1-174,4 2 305,-1 0 0,0 0-1,0 0 1,0 0-1,0 1 1,2 2-305,39 44 1005,3-2 1,2-2-1,28 18-1005,-13-10 395,52 57-395,-112-107 24,0 1-1,-1 0 0,0 0 0,0 0 0,0 1 0,-1-1 1,0 1-1,0 0 0,0 0 0,-1 0 0,2 5-23,-4-11-27,0 1 0,0-1 0,0 0 0,0 0 1,0 0-1,0 1 0,0-1 0,0 0 0,0 0 0,0 0 0,0 1 0,0-1 0,0 0 0,0 0 0,0 0 0,0 1 0,0-1 0,0 0 1,0 0-1,0 0 0,0 1 0,0-1 0,0 0 0,0 0 0,-1 0 0,1 0 0,0 1 0,0-1 0,0 0 0,0 0 0,0 0 1,0 0-1,-1 0 0,1 0 0,0 1 0,0-1 0,0 0 0,-1 0 0,1 0 0,0 0 0,0 0 0,0 0 0,-1 0 0,1 0 1,0 0-1,0 0 0,0 0 0,-1 0 0,1 0 0,0 0 0,0 0 0,0 0 0,-1 0 27,-6-1-599</inkml:trace>
  <inkml:trace contextRef="#ctx0" brushRef="#br0" timeOffset="8">4390 632 5897,'1'-12'1577,"-2"-7"2225,-3 20-2352,-5 11-852,-22 34 495,-2-1 0,-36 37-1093,28-35 311,3 2-1,-8 14-310,8 0 179,3 2 0,-13 38-179,46-100 7,-10 33-132,11-35 97,1 0 0,0 1-1,0-1 1,-1 1-1,1-1 1,0 1-1,0-1 1,0 1 0,1-1-1,-1 0 1,0 1-1,0-1 1,1 1-1,-1-1 1,1 0 0,-1 1-1,1-1 1,0 0-1,0 1 1,-1-1-1,1 0 1,1 1 28,13 8-247</inkml:trace>
  <inkml:trace contextRef="#ctx0" brushRef="#br0" timeOffset="9">4688 924 5401,'0'0'2674,"0"0"-551,0 0-404,0-1 911,11-6-2407,16-6-96,1 2 1,2 1-128,-24 8 15,1 0 1,-1 1-1,0 0 1,1 0-1,-1 0 1,1 1-1,-1 0 1,1 0-1,-1 1 1,1 0-1,-1 0 1,2 0-16,-6 0 1,0 0 1,1-1-1,-1 1 0,0 0 1,0 0-1,0 0 1,0 0-1,0 1 0,0-1 1,-1 0-1,1 1 1,0 0-1,0-1 0,-1 1 1,0 0-1,1 0 0,-1-1 1,0 1-1,0 0 1,0 1-1,0-1 0,0 0 1,0 0-1,0 0 1,-1 0-1,1 1 0,-1-1 1,0 0-1,0 1 0,1-1 1,-2 0-1,1 1-1,-1 6 9,-1-1 1,0 1-1,0-1 0,-1 1 0,0-1 1,0 0-1,-1 0 0,0 0 0,-1-1 1,1 1-1,-1-1 0,-1 0 0,0 0-9,-8 9 31,-1 0 0,-1-1-1,0-1 1,-14 10-31,-12-2 94,35-20-26,1 1 1,-1 1-1,1-1 0,0 1 1,0 0-1,-5 4-68,22-15 94,0 0 0,1 0 0,-1 1 1,1 0-1,0 1 0,13-3-94,-23 7 19,6-2-18,0 1 0,0 0-1,0 0 1,0 1 0,0 0 0,0 0-1,1 1 1,-1 0 0,0 1 0,0 0-1,1 0 1,-1 0 0,0 1-1,0 1 1,-1-1 0,3 2-1,-6-2 0,0-1 0,0 1 0,-1 1 1,1-1-1,-1 0 0,0 1 0,1 0 0,-1 0 1,0-1-1,-1 2 0,1-1 0,0 0 0,-1 1 1,0-1-1,0 1 0,0 0 0,0-1 0,0 1 0,-1 0 1,0 0-1,0 0 0,0 0 0,0 1 0,-1-1 1,1 0-1,-1 0 0,0 0 0,-1 1 0,1-1 1,-1 2-1,-1 2 6,0 0 0,0 0 0,-1 0 0,0-1 1,0 1-1,-1-1 0,0 0 0,0 0 1,-1 0-1,0 0 0,0-1 0,0 0 1,-1 0-1,0 0 0,-4 2-6,-14 11 46,-1-1 0,-1-2 0,-15 8-46,26-16 10,9-4 7,-2 1 22,0 0 1,0-1 0,0 0 0,-1 0 0,1-1 0,-1 1-1,0-2 1,0 0 0,0 0 0,0 0 0,-1-1-40,8-2-81,1 1 0,-1-1 0,0 1 0,0-1 0,1 0 0,-1 1 0,0-1 0,1 0 0,-1 0 0,1-1 0,-1 1 0,1 0 0,0 0 0,-1-1 0,1 1 0,0 0 0,0-1 0,0 1 0,0-1 0,0 0 0,0 1 0,1-1 0,-1 0 0,0 0 0,1 1 0,0-1-1,-1 0 1,1 0 0,0 0 0,0 1 0,0-1 0,0 0 0,0 0 0,0 0 0,1-1 81,5-15-629</inkml:trace>
  <inkml:trace contextRef="#ctx0" brushRef="#br0" timeOffset="10">5025 163 7690,'0'-1'294,"0"-1"1,0 1-1,1-1 1,-1 0-1,0 1 1,1-1-1,-1 1 1,1 0-1,0-1 1,0 1-1,-1-1 1,1 1-1,0 0 1,0-1-1,0 1 1,0 0-1,1 0-294,-1 0 65,0 1 0,0 0 1,0 0-1,0-1 0,0 1 0,0 0 0,0 0 1,0 0-1,0 0 0,0 0 0,0 1 0,1-1 1,-1 0-1,0 0 0,0 1 0,0-1 0,0 0 1,0 1-1,0-1 0,0 1 0,-1 0 0,1-1 1,0 1-1,0 0 0,0-1 0,0 1 0,0 0-65,13 12 220,0 0-1,0 0 1,-2 1-1,0 1 0,10 15-219,11 21 329,3 12-329,-26-45 53,50 87 121,70 129 215,-117-208-307,-1 2-1,-1-1 1,-1 1 0,-2 1-1,0-1 1,-3 1-1,0 1 1,-2-1 0,0 4-82,-3-12 33,0 0 1,-1 0-1,-1 0 1,-1 0 0,-1 0-1,-1 0 1,-1-1-1,0 0 1,-2 0-1,0-1 1,-1 0 0,-1 0-1,-1-1-33,-12 14 161,-24 26-161,29-38 49,1 2 0,0 0 0,2 1 1,-5 10-50,19-31-3,0 1 0,-1-1 0,1 1 0,0-1 0,1 1 0,-1-1 0,0 1 0,1 0 0,-1-1 0,1 3 3,0-3-1,1-1-1,-1 0 0,1 1 1,-1-1-1,1 0 1,0 0-1,-1 0 1,1 0-1,0 0 0,0 0 1,0 0-1,0 0 1,0 0-1,0 0 0,0 0 1,0 0 1</inkml:trace>
  <inkml:trace contextRef="#ctx0" brushRef="#br0" timeOffset="11">6012 848 4465,'-31'-67'2403,"21"52"657,1 13-830,8 3-2059,0 0 1,0 0-1,0 0 1,0 0-1,0 0 1,0 1 0,0-1-1,0 0 1,0 0-1,1 1 1,-2 0-172,1 1-87,-12 18 365,2 1 1,0 0 0,2 0-1,-5 18-278,-24 98 539,23-84-316,-3 0 0,-20 43-223,36-94 13,1 0 0,-1 1 0,1-1 0,0 1 0,0-1 0,0 1 0,1-1 0,-1 1 0,1 0 0,0 3-13,0-7 6,0 0-1,0 0 0,1 0 0,-1 0 0,0 0 1,0 0-1,1 0 0,-1 0 0,0 0 0,0 0 0,1 0 1,-1 0-1,0-1 0,0 1 0,0 0 0,1 0 0,-1 0 1,0 0-1,0 0 0,0 0 0,1-1 0,-1 1 0,0 0 1,0 0-1,0 0 0,0 0 0,0-1 0,1 1 1,-1 0-1,0 0 0,0 0 0,0-1 0,0 1 0,0 0 1,0 0-1,0-1 0,0 1 0,0 0 0,0 0 0,0-1-5,7-10 74,9-24 19,-1 0 0,-2-1 1,2-14-94,9-79 94,-18 90-72,1 0 0,2 0 0,2 1 0,11-26-22,-17 52 0,-1 4-6,-1 1 0,0-1 0,0 1 0,-1-1 0,0 0 0,0 0 0,0-6 6,1 7 13,4 13 9,12 23 40,-6-10-3,41 57 569,12 27-628,-21-31 419,45 55-419,-74-107 68,-4-3 76,1-1 0,1-1-1,0 0 1,1-1-1,15 11-143,-29-25-88,0 1-1,0-1 1,0 1 0,0-1-1,0 1 1,-1 0-1,1-1 1,0 1-1,0 0 1,-1-1-1,1 1 1,0 0-1,-1 0 1,1 0-1,-1 0 1,1 0-1,-1-1 1,1 1 0,-1 0-1,0 0 1,1 0-1,-1 0 1,0 0-1,0 1 89,-6 9-1007</inkml:trace>
  <inkml:trace contextRef="#ctx0" brushRef="#br0" timeOffset="12">7180 202 2753,'-32'-88'1583,"31"86"-1436,-10-23 5353,11 25-5422,0 0 0,-1-1 0,1 1 1,0 0-1,0 0 0,-1 0 0,1 0 0,0 0 0,0 0 0,-1 0 1,1 0-1,0 0 0,0 0 0,-1 1 0,1-1 0,0 0 0,0 0 1,0 0-1,-1 0 0,1 0 0,0 0 0,0 0 0,0 1 0,-1-1 0,1 0 1,0 0-1,0 0 0,0 0 0,0 1 0,-1-1 0,1 0 0,0 0 1,0 0-1,0 1 0,0-1 0,0 0 0,0 0 0,0 1 0,0-1 1,0 0-1,-1 0 0,1 0 0,0 1 0,0-1 0,0 0 0,0 0 0,0 1 1,1-1-79,-47 80 883,25-46-571,2 1 0,-9 22-312,11-13 125,2 1 0,1 0 0,3 1 1,2 0-1,2 1 0,1 1-125,4-10 110,1-1-1,2 0 0,2 1 1,1-1-1,2 0 1,1-1-1,13 36-109,-5-24 167,3 0 0,2-1 0,13 21-167,-24-51 54,2 0 0,0 0 0,1-1 0,0 0 0,1-1 0,1-1 0,0 0 1,1-1-1,1 0 0,8 4-54,6 0 220,32 14-220,-34-19 468,-2 2 0,1 1 0,-1 2-468,11 9 468</inkml:trace>
  <inkml:trace contextRef="#ctx0" brushRef="#br0" timeOffset="13">7517 645 4633,'-2'-3'1554,"-7"-5"939,9 8-2247,0 0 0,0 0 0,0 0 0,0 0 0,0 0 0,0 0-1,-1 0 1,1 0 0,0 0 0,0 0 0,0 0 0,0 0 0,0 0-1,0 0 1,0 0 0,0 0 0,0 1 0,0-1 0,0 0-1,0 0 1,0 0 0,0 0 0,0 0 0,-1 0 0,1 0 0,0 0-246,20 23 604,19 12 6,2-3 0,24 16-610,-20-17 464,-2 3 1,38 38-465,72 84 350,-111-112-286,-21-20-57,-14-16-20,-1-1 1,1 1-1,1-1 1,-1 0-1,1-1 1,1 0-1,-1 0 1,5 2 12,-8-9-345,-2-7-5</inkml:trace>
  <inkml:trace contextRef="#ctx0" brushRef="#br0" timeOffset="14">8037 589 6761,'0'0'85,"0"0"0,0 0-1,0-1 1,0 1-1,0 0 1,0 0 0,0 0-1,0 0 1,0 0-1,0 0 1,0-1 0,0 1-1,0 0 1,-1 0-1,1 0 1,0 0-1,0 0 1,0 0 0,0 0-1,0 0 1,0-1-1,0 1 1,0 0 0,-1 0-1,1 0 1,0 0-1,0 0 1,0 0 0,0 0-1,0 0 1,0 0-1,-1 0 1,1 0 0,0 0-1,0 0 1,0 0-1,0 0 1,0 0-1,-1 0 1,1 0 0,0 0-1,0 0 1,0 0-1,0 0 1,0 0 0,0 0-1,-1 0 1,1 0-1,0 1 1,0-1 0,0 0-1,0 0 1,0 0-1,0 0 1,0 0 0,0 0-1,-1 0 1,1 0-1,0 1 1,0-1-1,0 0 1,0 0 0,0 0-1,0 0 1,0 0-1,0 0-84,-15 15 2039,-19 27-1653,29-36 112,-88 101 580,56-68-895,2 1-1,2 2 1,2 2-183,5-6 44,1-2 71,-8 18-115,27-43 2,1 0 0,0 0 0,0 1 0,1-1-1,1 1 1,0 0 0,0 6-2,2-17-100,1 0 0,0-1 1,-1 1-1,1 0 0,0 0 0,0 0 0,0-1 0,0 1 1,0 0-1,0 0 0,0 0 0,0 0 0,0-1 0,0 1 1,0 0-1,0 0 0,1 0 0,-1 0 0,0-1 0,1 1 1,-1 0-1,1 0 0,-1-1 0,0 1 0,1 0 1,0-1-1,-1 1 0,1-1 0,-1 1 0,1 0 0,0-1 1,-1 1-1,1-1 0,0 0 0,0 1 0,-1-1 0,1 0 1,0 1-1,0-1 0,-1 0 0,2 0 100,16-1-1706</inkml:trace>
  <inkml:trace contextRef="#ctx0" brushRef="#br0" timeOffset="15">8233 917 6449,'55'25'2973,"-51"-30"-2058,1 0 0,0 0 0,0 0 1,0 1-1,1-1-915,10-4 179,1 1 0,-1 0 1,1 1-1,1 1 0,0 1-179,-9 2 39,1 1 1,0 0-1,0 1 0,0 0 0,0 1 1,0 0-1,0 0 0,0 1 0,9 2-39,-17-3 3,0 0 0,0 1 0,0-1 0,0 1 0,0 0 0,0-1 0,-1 1 0,1 0 0,0 0 1,0 0-1,0 0 0,-1 0 0,1 1 0,-1-1 0,1 1 0,-1-1 0,1 1 0,-1-1 0,0 1 0,0 0 0,0-1 0,0 1 0,0 0 0,0 0 0,0 0 0,-1 0 0,1 0 0,-1 0 0,1 0 0,-1 0 0,0 0 0,0 0 0,0 0 0,0 0 0,0 0 0,0 0 0,0 0 0,-1 0 0,1 0 0,-1 0 0,0 1-3,-2 6 16,0 1 0,-1-1 0,-1 1 0,0-1 0,0 0 0,0-1 0,-7 8-16,-6 5 250,0 0 0,-2-2 0,-1 0 0,0-1 0,-8 5-250,13-6 628,16-14-208,9-10-264,-4 3-139,0 0 0,1 1 1,-1-1-1,1 1 0,0 0 0,0 1 0,0-1 0,0 1 0,1 1 0,5-2-17,1 1 10,0 0-1,0 1 0,0 0 0,11 1-9,-18 1 1,0-1-1,0 2 1,0-1 0,0 1-1,0-1 1,-1 2 0,1-1-1,-1 0 1,1 1-1,-1 0 1,0 1 0,0-1-1,-1 1 1,1 0-1,-1 0 1,1 0 0,-1 1-1,0 0 0,-2-2 1,0 0-1,0 0 1,0 0-1,0 0 1,0 0 0,-1 1-1,1-1 1,-1 1-1,0-1 1,0 1-1,0 0 1,-1-1-1,1 1 1,-1 0-1,0-1 1,0 1-1,0 0 1,-1 0 0,1-1-1,-1 1 1,0 0-1,0-1 1,0 1-1,-1-1 1,1 0-1,-1 1 1,1-1-1,-1 0 1,-1 1-1,-4 5 4,0 0-1,-1-1 1,1 0 0,-2 0 0,1-1-1,-8 5-3,-59 35 25,47-30-16,0 1 4,-1 0 25,-20 9-38,41-23 35,0 0 1,-1-1 0,1 0 0,-1 0 0,0-1 0,0 0-1,0-1 1,-4 0-36,12-1 51,0 0 0,0 0-1,-1 0 1,1 0-1,0 0 1,0 0 0,0 0-1,0-1 1,-1 1 0,1-1-1,0 1 1,0-1-1,0 1 1,0-1 0,0 1-1,0-1 1,0 0 0,0 0-1,0 1 1,1-1-1,-1 0 1,0 0 0,0 0-1,1 0 1,-1 0-51,-8-12 493</inkml:trace>
  <inkml:trace contextRef="#ctx0" brushRef="#br0" timeOffset="16">7318 321 3377,'-5'1'1155,"-18"3"2267,23-4-3293,-1 0-1,1 0 1,0 0-1,-1 1 1,1-1-1,-1 0 1,1 0-1,0 0 1,-1 0-1,1 0 1,0 0-1,-1 0 1,1 1-1,-1-1 1,1 0-1,0 0 1,0 1-1,-1-1 1,1 0-1,0 0 1,-1 1-1,1-1 1,0 0-1,0 1 1,-1-1-1,1 0 1,0 1-1,0-1 1,0 1-1,0-1 1,0 0-1,-1 1 1,1-1-1,0 1 1,0-1-1,0 0 1,0 1-1,0-1-128,0 1 865,2-2-139,211-18 1279,-11 1-1442,-4-12-186,17-1-158,-156 25-144,1 2 0,36 5-75,-75 0 75,0 2 0,0 0 0,14 5-75,6 4-3521,-12-3 1950</inkml:trace>
  <inkml:trace contextRef="#ctx0" brushRef="#br0" timeOffset="17">9195 820 2184,'-76'-94'1772,"74"92"-1187,0-1 1,0 1-1,0-1 1,0 1-1,1-1 1,-1 0 0,1 1-1,0-1 1,0 0-1,-1-2-585,1 5 2884,-6 0-1429,10 7-686,3 6-642,0-1 0,1-1 0,1 1 0,0-1 0,0-1 0,8 8-127,18 21 281,81 120 567,-110-152-772,0-1 0,1 0 0,0 0 0,0 0 0,0 0 0,1-1 0,0 0 0,0-1 0,0 0 0,0 0 0,1 0 0,-1-1 0,2 1-76,-8-4 45,0 0 0,0 0 0,0 0 0,0 0 0,1 0 0,-1 0 0,0-1 0,0 1 0,0 0 0,0 0 0,0-1 0,0 1 0,0-1 0,0 1 0,0-1 0,0 1 0,0-1-1,0 0 1,0 1 0,-1-1 0,1 0 0,0 0 0,0 0 0,-1 0 0,1 1 0,0-1 0,-1-1-45,16-30 454,-13 24-373,21-58 121,-3-1 0,8-47-202,-14 52 51,-14 55-58,0 2-2,0 1 0,0-1 0,0 1 0,1-1-1,-1 1 1,1 0 0,0-1 0,0 1 0,1 0 0,-1 0 0,1 1-1,0-1 1,2-3 9,-4 7-34,-1 0 1,0-1-1,0 1 0,1 0 0,-1 0 1,0-1-1,1 1 0,-1 0 0,0 0 1,1-1-1,-1 1 0,0 0 0,1 0 1,-1 0-1,0-1 0,1 1 0,-1 0 1,1 0-1,-1 0 0,0 0 0,1 0 1,-1 0-1,1 0 0,-1 0 0,0 0 1,1 0-1,-1 0 0,1 0 0,-1 0 1,0 1-1,1-1 0,-1 0 0,1 0 1,-1 0-1,0 0 0,1 1 0,-1-1 0,0 0 1,1 0-1,-1 1 0,0-1 0,0 0 1,1 1-1,-1-1 0,0 0 0,0 1 1,1-1-1,-1 0 34,8 15-636</inkml:trace>
  <inkml:trace contextRef="#ctx0" brushRef="#br0" timeOffset="18">10069 676 3097,'9'-33'3823,"-8"31"-3507,-1 1 1,0-1-1,0 0 1,0 1 0,0-1-1,0 1 1,0-1 0,-1 0-1,1 1 1,-1-1-1,1 1 1,-1-1 0,1 0-1,-1 1 1,0 0 0,0-1-1,1 1 1,-1-1 0,0 1-1,-1 0-316,2 0 596,0 1-112,1 3-34,5 8-290,0-1 0,0 0 0,1 0 0,0-1 0,1 1 0,0-2 0,0 1 0,6 3-160,34 29 1164,50 34-1164,-45-37 495,15 16-495,-56-43 30,202 181 327,-184-158-126,-29-33-224,0 1-1,0-1 0,-1 1 1,1-1-1,0 1 1,0 0-1,-1-1 0,1 1 1,-1 0-1,0-1 1,1 2-7,-1-3-17,0 1 0,0 0 0,0-1 1,-1 1-1,1-1 0,0 1 0,0-1 1,0 1-1,-1-1 0,1 0 0,0 1 1,0-1-1,-1 1 0,1-1 0,0 1 0,-1-1 1,1 0-1,0 1 0,-1-1 0,1 0 1,-1 1-1,1-1 0,-1 0 0,1 0 1,-1 1-1,1-1 0,-1 0 0,1 0 1,-1 0-1,1 0 0,-1 0 0,1 1 1,-1-1-1,1 0 17,-14 0-244</inkml:trace>
  <inkml:trace contextRef="#ctx0" brushRef="#br0" timeOffset="19">10660 579 5609,'-1'-2'259,"1"1"-1,0-1 1,-1 0-1,1 1 0,-1-1 1,0 1-1,1-1 1,-1 1-1,0-1 1,0 1-1,0-1 1,0 1-1,0 0 1,0-1-259,0 2 109,0-1 1,0 1 0,0 0-1,1-1 1,-1 1 0,0 0-1,0 0 1,0-1 0,0 1-1,0 0 1,0 0 0,0 0-1,1 0 1,-1 0 0,0 0-1,0 0 1,0 1 0,0-1-1,0 0 1,0 0 0,0 1-1,1-1 1,-1 0 0,0 1-1,0-1 1,0 1 0,1-1-1,-1 1 1,0 0-110,-16 12 759,0 0 0,1 1 0,-12 15-759,-21 18 744,1-7-456,2 3 1,1 1 0,2 3 0,-24 36-289,-14 40 88,67-99-36,0 0 0,2 2 1,2-1-1,-2 6-52,12-23-145,5-7 77</inkml:trace>
  <inkml:trace contextRef="#ctx0" brushRef="#br0" timeOffset="20">11163 1020 4689,'88'-115'2543,"-70"86"-959,-17 19-67,3 1 1262,-4 9-2139,0 41 834,0 10-713,3 12-761,10 44 495,4 0 0,5 2-495,-16-64 110,-5-33-65,1-1 0,0 0 0,0 1 0,1-1 0,2 5-45,-2-11 129,-2-8 88,-2-13 59,-4-6-247,-1 0 1,0 1-1,-2 0 0,-9-18-29,14 30 0,-1 1 1,0 0 0,-1 0 0,0 0 0,0 1 0,-1 0-1,1 0 1,-2 0 0,1 0 0,-1 1 0,0 0 0,0 1 0,0-1-1,-1 2 1,0-1 0,0 1 0,0 0 0,-1 0 0,1 1-1,-1 0 1,0 1 0,-5-1-1,-3 0-1,1 1 0,-1 0 0,1 1 0,-1 1 0,0 0 0,1 1 0,-1 1 0,1 1 0,-10 2 1,18-2 19,1-1-1,-1 0 1,0-1 0,0 0-1,0 0 1,0-1 0,0 0-1,-3 0-18,11 0 12,-1-1 1,0 1-1,0-1 0,1 1 1,-1-1-1,1 1 0,-1-1 0,0 1 1,1-1-1,-1 1 0,1-1 0,-1 0 1,1 1-1,-1-1 0,1 0 0,0 0 1,-1 1-1,1-1 0,0 0 0,0 0 1,-1 0-1,1 1 0,0-1 0,0 0 1,0 0-1,0 0 0,0 0 0,0 1 1,0-1-1,0 0 0,1-1-12,4-33 144,-4 29-133,17-62 70,-10 43-29,-1 1 1,0-11-53,-6 28 3,0 1 0,0-1 0,-1 0 0,0 0 0,-1 1 0,1-1 0,-1 0 0,0 1 0,-1-1 0,0 0 0,0 1-3,2 5-66,-1 0 0,1 0 1,-1 0-1,1 0 0,-1 0 1,0 0-1,1 0 0,-1 0 1,0 1-1,0-1 0,0 0 1,1 0-1,-1 1 0,0-1 0,0 1 1,0-1 65,-4 2-545,8 7 1181,7 7-395</inkml:trace>
  <inkml:trace contextRef="#ctx0" brushRef="#br0" timeOffset="21">11455 56 5785,'-54'-55'9954,"102"83"-8188,13 21-1641,-3 2 1,34 40-126,-58-53 30,-2 1 0,-2 1 0,-1 2 0,18 37-30,-23-33 17,-3 0 1,-1 2 0,-3 1-1,-2 0 1,-2 1 0,-1 5-18,-5-13 26,-2 0-1,-2 0 1,-1 0 0,-3 0 0,-1 0 0,-2-1 0,-6 27-26,6-50 107,-1 1 0,-1-1 0,0 0 0,-1-1 0,-1 0 0,-1 0 0,0 0 0,-1-1 0,-1-1 0,-1 0 0,0 0 0,0-1 0,-2-1 0,1 0 0,-2-1 0,0 0 0,-3 1-107,-13-2 160,27-10 98,18-4 194,8 0-227</inkml:trace>
  <inkml:trace contextRef="#ctx0" brushRef="#br0" timeOffset="22">12682 590 4153,'-4'-8'3462,"0"10"-527,-4 12-726,8-12-2485,-4 6 434,1 0-1,-2-1 1,1 1 0,-1-1 0,0 0 0,-2 2-158,1-1 100,0-1 0,1 1 0,0-1 0,1 1 0,0 1 0,-2 4-100,-19 42 735,-8 7-735,6-11 322,-8 25-322,28-60 33,-2 7 12,0-1-1,1 1 1,1 0-1,1 0 1,2 1-1,0 0-44,16-44 314,129-358 188,-131 340-500,-8 30 50,-1 0-1,2 0 1,-1 1 0,1-1-1,0 0 1,0 1-1,4-6-51,-7 13 11,1-1-1,-1 1 1,0-1-1,1 1 1,-1 0-1,0-1 1,1 1-1,-1 0 0,1 0 1,-1-1-1,1 1 1,-1 0-1,0 0 1,1-1-1,-1 1 1,1 0-1,-1 0 1,1 0-1,-1 0 1,1 0-1,-1 0 1,1 0-1,0 0 1,-1 0-1,1 0 1,-1 0-1,1 0 1,-1 0-1,1 0 0,-1 0 1,0 1-1,1-1 1,-1 0-1,1 0 1,-1 1-1,1-1-10,22 18 70,20 23 78,-3 2 0,-2 1 0,20 32-148,-41-54 30,0 0 0,1-1 0,2 0 0,0-2 0,1-1 0,6 4-30,26 16 683,3-2 0,3-1-683,-12-6 417</inkml:trace>
  <inkml:trace contextRef="#ctx0" brushRef="#br0" timeOffset="23">13616 589 3617,'-15'-15'6557,"35"29"-2357,-1 4-3892,-1-1 147,2 0 1,6 3-456,59 37 783,-52-38-620,-2 2 0,0 1 0,-2 2 0,-1 1 1,2 3-164,29 37 122,47 50 361,24 44-483,-129-157 12,1 0 245,-1 0 0,1 0 0,0 0 0,0 0 0,0 0 0,0 0 0,0 0 0,0-1 0,0 1-257,4 0 1027</inkml:trace>
  <inkml:trace contextRef="#ctx0" brushRef="#br0" timeOffset="24">14259 514 5377,'0'0'198,"0"-1"1,-1 0-1,1 0 0,-1 0 0,1 0 1,-1 1-1,1-1 0,-1 0 1,0 1-1,1-1 0,-1 0 0,0 1 1,1-1-1,-1 1 0,0-1 0,0 1 1,0-1-1,1 1 0,-1 0 0,0-1 1,0 1-1,0 0 0,0 0 1,0-1-1,0 1-198,-1 0 200,-1 0-1,1 1 1,0-1 0,0 0-1,0 1 1,0 0 0,0-1 0,0 1-1,0 0 1,0 0 0,-1 0-200,-7 5 362,1 1 1,0 0-1,0 0 0,-1 2-362,8-7 160,-44 39 564,3 2 0,2 2-1,-16 24-723,11-14 267,-25 22-267,39-45 126,1 2 0,2 1 0,1 2 0,-17 29-126,43-63 13,1-1 0,-1 1 0,1 0-1,-1-1 1,1 1 0,0 0 0,0 0-1,0 0 1,0 0 0,1 0 0,-1 0-1,1 0 1,0 0 0,-1 0 0,2 0-1,-1 3-12,0-6 7,1 1-1,-1-1 1,1 1-1,-1-1 1,1 1-1,0-1 0,-1 1 1,1-1-1,-1 1 1,1-1-1,0 0 1,-1 1-1,1-1 0,0 0 1,0 0-1,-1 1 1,2-1-7</inkml:trace>
  <inkml:trace contextRef="#ctx0" brushRef="#br0" timeOffset="25">14814 857 5721,'-4'-12'2665,"9"7"76,-4 6-2608,1-1 0,-1 0-1,0 0 1,0 1-1,0-1 1,0 0 0,0 1-1,0-1 1,0 1 0,0-1-1,0 1 1,-1 0-1,1-1 1,0 1 0,0 0-1,0-1 1,-1 1-1,1 0 1,0 0 0,-1 0-1,1 1-132,6 11 365,-1 1 0,-1 0-1,0 0 1,-1 0-1,-1 1 1,0-1 0,0 15-365,5 14 275,34 204 506,-20-113-428,-20-124-308,0 0-1,0 0 0,1-1 1,0 1-1,2 1-44,-9-60 555,1 29-528,-1-1 1,-1 1 0,-5-16-28,7 29 2,0 0 1,0 0-1,-1 0 0,1 0 1,-1 0-1,-1 1 0,1 0 1,-1 0-1,0 0 0,-1 0 0,1 1 1,-1 0-1,-2-1-2,-4-2-1,0 1-1,-1 1 1,0-1 0,0 2-1,-1 0 1,0 1-1,0 0 1,0 1 0,0 0-1,-1 1 2,-14 0 12,0 1 0,0 2 0,0 0-1,-14 4-11,7-1 146,-1-2-1,-1-2-145,37 0 21,0 0 0,0 0-1,0 0 1,0 0 0,0 0-1,0-1 1,0 1 0,0-1 0,0 1-1,0 0 1,0-1 0,0 0 0,0 1-1,1-1 1,-1 1 0,0-1 0,0 0-1,0 0 1,1 1 0,-1-1 0,1 0-1,-1 0 1,0 0 0,1 0-1,0 0 1,-1 0 0,1 0 0,-1 0-1,1 0 1,0 0 0,0 0 0,0 0-1,0 0 1,0 0 0,0 0 0,0 0-1,0 0 1,0 0-21,0-9 88,1 0 0,0 0-1,0 0 1,2-3-88,1-7 32,-4 14-34,4-27 108,-2 0 0,-1-12-106,-1 37-30,0-1 1,-1 1-1,0-1 1,-1 1-1,0 0 1,0 0-1,-1 0 1,0 0-1,0 0 1,-1 0-1,-3-5 30,7 13-86,0-1 0,0 1 0,-1 0 0,1-1 0,0 1 0,0 0 0,0 0 0,-1-1 0,1 1 0,0 0 0,0 0 0,-1 0 0,1-1 0,0 1 0,-1 0 0,1 0 0,0 0 0,-1 0 0,1 0 0,0 0 0,0-1 0,-1 1 0,1 0 0,0 0 0,-1 0 0,1 0-1,0 0 1,-1 0 0,1 0 0,-1 0 0,1 0 0,0 1 0,0-1 0,-1 0 0,1 0 0,0 0 0,-1 0 0,1 0 0,0 1 0,-1-1 0,1 0 0,0 0 0,0 0 0,-1 1 0,1-1 0,0 0 0,0 0 0,0 1 0,-1-1 0,1 0 0,0 1 86,-6 9-1674</inkml:trace>
  <inkml:trace contextRef="#ctx0" brushRef="#br0" timeOffset="26">13391 294 2345,'-3'-2'523,"0"1"0,0 0 0,0-1 0,0 0 0,0 0 0,0 0 0,1 0 0,-1 0 0,1 0 0,0-1 1,0 1-1,-1-2-523,2 3 149,1-1 0,-1 1 0,0 0 1,1-1-1,0 1 0,-1-1 1,1 1-1,0-1 0,0 1 0,0-1 1,0 1-1,0-1 0,0 1 1,0-1-1,0 1 0,1 0 0,-1-1 1,0 1-1,1-1 0,-1 1 1,1 0-1,0-1 0,0 1 0,-1 0 1,1-1-1,0 1 0,0 0 0,0 0 1,1-1-150,0 0 98,0 1 0,0-1 1,0 1-1,0-1 0,0 1 0,1 0 1,-1 0-1,0 0 0,1 0 0,-1 0 1,0 1-1,1-1 0,-1 1 1,2-1-99,42-2 524,-29 2-313,439-12 1737,-126 6-1256,-3 4-395,-217 3-197,-97 2-8,-13-2-81,0 0 1,1 0-1,-1 0 1,0 0 0,0 0-1,0 0 1,1 1-1,-1-1 1,0 0-1,0 0 1,0 0 0,0 0-1,1 1 1,-1-1-1,0 0 1,0 0-1,0 0 1,0 1-1,0-1 1,0 0 0,0 0-1,0 1 1,0-1-1,1 0 1,-1 0-1,0 1 1,0-1 0,0 0-1,0 0 1,0 1-1,-1-1 1,1 0-1,0 0 1,0 0 0,0 1-1,0-1 1,0 0-1,0 0 1,0 1-1,0-1 1,0 0-1,-1 0 1,1 0-12,-1 1 707,-1-1-314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2:09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642 450 3129,'-2'-12'1815,"1"3"-686,-1 1 0,0 0 0,0-1 0,-1 1 0,0 1 1,-3-6-1130,5 10 230,-1 1 0,-1-1 0,1 0 1,0 1-1,-1-1 0,1 1 0,-1 0 1,0-1-1,0 1 0,0 1 1,0-1-1,0 0 0,0 1 0,0-1 1,0 1-1,-1 0 0,1 0 0,-1 0-230,-9-1 227,0-1 0,0 2-1,0 0 1,0 0-1,0 1 1,0 1-1,0 0 1,0 1 0,0 0-1,0 1 1,1 0-1,-1 1 1,1 1-1,0 0 1,0 0 0,-9 7-227,-6 5 49,0 1 1,1 2-1,1 1 1,0 0-1,2 2 1,-3 5-50,8-7 4,1-1 0,1 2 0,0 0 0,2 1 0,1 1 0,1 0 0,1 1 0,1 0 0,-6 24-4,10-27 0,1 0 1,1 0-1,1 0 1,2 1 0,0-1-1,1 1 1,1 0-1,1-1 1,1 0 0,1 1-1,7 20 0,-7-31 4,0 0-1,1 0 1,1 0 0,0 0-1,0-1 1,1 0-1,1-1 1,0 0-1,0 0 1,1 0-1,6 4-3,-2-3 6,1-1 1,0 0-1,0-1 0,1 0 0,0-2 0,0 1 0,1-2 0,7 2-6,4 0 11,1-2 0,-1 0 0,1-2 0,0-1 0,0-2 0,1 0 1,-1-2-1,0-1 0,0-1 0,13-4-11,-13 1 16,0-1 0,-1-1 1,0-2-1,0 0 0,-1-2 0,-1-1 0,14-9-16,-27 14 14,1 0-1,-2-2 0,1 1 0,-2-1 0,1-1 0,-1 0 0,-1 0 1,0-1-1,0 0 0,-2-1 0,1 0 0,-2 0 0,1 0 1,-2-1-1,2-6-13,-2-2 61,0-1 1,-2-1 0,0 1 0,-2 0-1,0-1 1,-2 1 0,-1-1 0,0 1-1,-4-9-61,-2-12 110,-3 1 0,-2 0 0,-1 0 0,-11-18-110,11 29 24,-2 1 0,-1 1 0,-20-26-24,28 43-4,0 0 0,-2 2 0,1-1 0,-2 1 0,1 1 0,-2 0 0,1 0 0,-1 1 0,-12-5 4,20 11-58,0 1 0,0 0 0,0 0 0,-1 0 1,1 1-1,0 0 0,-1 0 0,0 0 0,1 0 1,-1 1-1,1 0 0,-1 0 0,0 1 0,1 0 1,-1 0-1,1 0 0,-1 0 0,1 1 0,0 0 0,-1 0 1,1 1-1,0-1 0,0 1 0,1 0 0,-1 0 1,1 1-1,-1-1 0,1 1 0,-3 3 58,-22 25-560</inkml:trace>
  <inkml:trace contextRef="#ctx0" brushRef="#br0" timeOffset="389.265">966 38 7770,'-4'-28'4544,"0"18"-2683,3 10-1815,1 0 0,0 0 0,0 0 0,-1 0 0,1 0 0,0 0 0,0 0 0,-1 0 0,1 1 0,0-1 0,0 0 0,-1 0 0,1 0 0,0 0 0,0 0 0,0 0 0,-1 0 0,1 1 0,0-1 0,0 0 0,0 0 0,-1 0 0,1 0 0,0 1 0,0-1 0,0 0 0,0 0 0,0 0 0,-1 1 0,1-1 0,0 0 0,0 0 0,0 1 0,0-1 0,0 0 0,0 0 0,0 1 0,0-1 0,0 0-46,-23 46 879,-3-1 0,-6 6-879,-33 60 146,-151 351 104,65-129-114,85-201 73,-42 58-209,94-169 6,-32 56 120,42-68-128,0 0 1,0 0-1,0 0 1,1 1-1,1-1 1,0 1-1,-1 5 2,3-15 0,0 1-1,0-1 0,0 0 1,0 1-1,0-1 1,0 0-1,0 1 0,0-1 1,0 0-1,0 1 0,0-1 1,0 1-1,0-1 1,0 0-1,0 1 0,0-1 1,0 0-1,0 1 0,0-1 1,0 0-1,1 1 1,-1-1-1,0 0 0,0 1 1,0-1-1,1 0 1,-1 0-1,0 1 0,0-1 1,1 0 0,14-4-31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6:15.6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102 310 3521,'-41'-52'2048,"40"49"-1779,-1 1 0,0 0 0,0 0-1,-1 1 1,1-1 0,0 0 0,-1 1 0,1-1-1,-1 1 1,1 0 0,-1 0 0,1 0 0,-2 0-269,-10-6 1516,8 3-741,-1-1 1034,11 4-705,-3 2-629,15-2 220,133-11 106,208-37-67,-251 27-627,0-5 1,6-8-108,113-28 85,-223 62-82,48-7-452,-47 7 296,-1 1 0,1 0 0,0 0 0,0 0 0,0 0 0,-1 1 0,1-1 0,0 1 0,0-1 0,-1 1 0,1 0 0,-1 0 0,1 1 0,-1-1 0,1 0 0,1 2 153,8 17-928</inkml:trace>
  <inkml:trace contextRef="#ctx0" brushRef="#br0" timeOffset="1">648 329 4473,'-67'-68'2022,"67"68"-1970,-1 0 0,1-1 0,0 1 0,0 0 0,-1-1 0,1 1 0,0 0 0,0-1 0,-1 1 0,1 0 0,0 0 0,-1-1 0,1 1 0,0 0 0,-1 0 0,1 0 0,-1-1 0,1 1 0,0 0 0,-1 0 0,1 0 0,-1 0 0,1 0 0,0 0 0,-1 0 0,1 0 0,-1 0 0,1 0 0,-1 0 0,1 0 0,0 0 1,-1 0-1,1 0 0,-1 0 0,1 1 0,0-1 0,-1 0 0,1 0 0,0 0 0,-1 1 0,1-1 0,0 0 0,-1 1 0,1-1 0,0 0 0,-1 0 0,1 1 0,0-1 0,0 1 0,-1-1 0,1 0 0,0 1 0,0-1 0,0 1-52,-4 20 996,3-18-727,0 12 159,0 1 1,0-1-1,2 1 1,0 0-1,0-1 1,2 2-429,8 35 1037,4 9-1037,5 21 530,55 276 277,-67-318-490,-2 1 0,-2 0 0,0 31-317,-4-64 1591,1-6-715</inkml:trace>
  <inkml:trace contextRef="#ctx0" brushRef="#br0" timeOffset="2">1276 638 3641,'-2'-2'517,"0"-1"1,0 1 0,0 0-1,0 0 1,-1-1 0,1 2-1,0-1 1,-1 0 0,0 0-1,1 1 1,-1 0 0,0-1-1,-2 0-517,-10-5 712,13 6-682,-1-1 38,1 0 1,-1 1-1,1-1 0,-1 1 0,1 0 0,-1 0 0,0 0 1,0 0-1,0 0 0,0 1 0,1-1 0,-1 1 0,0 0 1,0 0-1,0 0 0,0 0 0,0 1 0,0-1 0,0 1 1,0-1-1,1 1 0,-1 0 0,0 0 0,0 0 0,1 1 1,-1-1-1,1 1 0,-1-1 0,1 1 0,0 0 1,-1 0-70,-5 6 62,0 0-1,1 1 0,0 0 0,1 1 0,0-1 0,0 1 0,1 0 0,0 1 0,1-1 0,0 1 1,0 0-1,1 0 0,1 0 0,0 0 0,0 0 0,1 8-60,0-4-6,1 1 0,0-1 0,1 1 1,1-1-1,1 0 0,0 0 0,0 0 0,2 0 0,0 0 0,1-1 0,0 0 0,2 3 6,-4-10 1,0-1-1,1 0 1,-1 0-1,1-1 0,0 1 1,0-1-1,1 0 1,-1 0-1,1-1 1,1 0-1,-1 0 0,0 0 1,1-1-1,0 0 1,-1 0-1,1-1 0,1 1 1,-1-2-1,0 1 1,0-1-1,1 0 1,-1 0-1,0-1 0,6 0 0,3-1 19,0-1 1,1-1-1,-1 0 0,-1-1 0,1 0 0,0-2 0,-1 0 0,0 0 1,-1-1-1,12-8-19,-17 9 39,-1 1 0,0-2 0,0 1 0,-1-1 0,0 0 0,0 0 0,-1-1 0,1 0 0,-2 0 0,1-1 0,-1 0 0,0 0 0,-1 0 0,0 0 0,-1-1 0,0 1 0,0-1 0,-1 0 0,0 0 0,-1-3-39,0 2 55,0-1 0,-1 1 1,-1-1-1,0 1 0,-1-1 0,0 1 0,0 0 0,-1-1 0,-1 1 1,0 1-1,0-1 0,-1 1 0,-1-1 0,1 1 0,-2 1 0,1-1 0,-6-4-55,3 3 20,-1 1 0,-1 0 0,0 1 0,0 0 0,-1 0 0,0 1-1,0 1 1,-1 0 0,-10-3-20,17 8-19,0-1-1,0 2 1,0-1-1,0 1 1,-1 0-1,1 0 1,-1 1 0,1 0-1,-1 0 1,-3 1 19,6-1-60,-1 1 1,1 1-1,-1-1 1,1 1 0,0-1-1,-1 1 1,1 0-1,0 1 1,0-1 0,0 1-1,1 0 1,-1 0-1,1 0 1,-1 0 0,0 3 59,2-5 28,1 1 0,0 0 1,-1 0-1,1-1 0,0 1 1,0 0-1,1 0 0,-1 1 1,0-1-1,1 0 0,-1 0 1,1 2-29,-1 28 46</inkml:trace>
  <inkml:trace contextRef="#ctx0" brushRef="#br0" timeOffset="3">1869 783 6745,'-30'-81'2716,"29"79"-2544,0 0 0,0 0 0,0 0 1,0 0-1,0 1 0,0-1 0,0 0 0,-1 1 1,1-1-1,0 0 0,-1 1 0,0 0 0,1-1 1,-2 1-173,3 0 44,0 1 0,0 0 1,-1 0-1,1 0 0,0 0 1,0 0-1,-1 0 0,1 0 1,0 0-1,-1 0 1,1 0-1,0 0 0,-1 0 1,1 0-1,0 0 0,0 0 1,-1 0-1,1 0 0,0 0 1,0 0-1,-1 0 0,1 0 1,0 0-1,-1 1 0,1-1 1,0 0-1,0 0 1,0 0-1,-1 1 0,1-1 1,0 0-1,0 0 0,0 0 1,-1 1-1,1-1 0,0 0 1,0 0-1,0 1 0,0-1 1,0 0-1,0 0 1,-1 1-1,1-1 0,0 0 1,0 1-1,0-1 0,0 0 1,0 0-1,0 1 0,0-1 1,0 0-45,1 15 242,0-1 0,1 1 0,0-1 1,4 12-243,3 22 251,54 456 704,-55-465-909,-5-28 82,-1 0 0,0 0-1,-1 0 1,0 3-128,-16-40 1367,-7-32-1252,3 0-1,2-1 0,3 0 1,2-2-1,-3-59-114,14 85-19,0 0-1,3 0 1,1 0 0,1 0-1,2-1 20,0 11-18,1 0-1,0 0 1,2 0-1,1 2 1,1-1-1,1 1 1,3-3 18,-10 18-12,-1 1 1,2 0 0,-1 1 0,1-1-1,0 1 1,0 0 0,1 0 0,-1 1-1,4-2 12,-5 4-8,-1 1 0,1-1-1,0 1 1,1 0-1,-1 0 1,0 1 0,1-1-1,-1 1 1,0 0-1,1 1 1,0 0 0,-1-1-1,1 2 1,4-1 8,0 2-5,-1 0-1,0 1 1,1-1-1,-1 2 1,0-1-1,-1 1 1,1 1 0,-1 0-1,0 0 1,0 0-1,0 1 1,-1 0 0,0 1-1,0-1 1,0 1-1,-1 1 1,0-1-1,-1 1 1,1 0 0,-2 1-1,1-1 1,-1 1-1,1 2 6,0 3-1,1 0 0,-2 1-1,0-1 1,-1 1-1,0 0 1,-1 0 0,-1 0-1,0 0 1,-1 0-1,0 0 1,-2 0 0,0 0-1,0 0 1,-4 11 1,2-17 5,1 0 0,-1-1 0,0 0 0,-1 0 0,0 0 0,0 0 0,-1-1 0,0 1 0,0-1 0,-1-1 0,0 0 0,0 1 0,-1-2 0,1 1 0,-2-1-5,-5 4 12,-1-1 0,0-1 0,0 0 0,0-2 0,-1 1 0,0-2 0,0 0 0,-1-1-12,14-2-44,0 0-1,0-1 1,0 1 0,-1-1 0,1 0 0,0 0 0,0-1 0,0 1 0,-3-1 44,5 0-45,0 1 1,0 0-1,0-1 1,0 0-1,0 1 0,0-1 1,1 0-1,-1 1 1,0-1-1,0 0 0,1 0 1,-1 1-1,1-1 0,-1 0 1,1 0-1,-1 0 1,1 0-1,-1 0 0,1 0 1,0 0-1,-1 0 1,1 0-1,0 0 0,0 0 1,0 0-1,0 0 1,0 0-1,0 0 45,0-22-578</inkml:trace>
  <inkml:trace contextRef="#ctx0" brushRef="#br0" timeOffset="4">2630 763 3057,'-66'4'2096,"64"-4"497,2-1-505,5 2-360,-5-1-47,0 0-441,0 0-216,17 0-400,13-1-135,46 1-217,-32 0-72,2-5-104,-4 1-16,1 0-96,-6-8-232,6-1 176</inkml:trace>
  <inkml:trace contextRef="#ctx0" brushRef="#br0" timeOffset="5">3421 300 4289,'-1'-1'241,"1"1"0,-1-1 0,0 0-1,1 1 1,-1-1 0,0 1 0,1-1 0,-1 1 0,0-1 0,0 1 0,0 0 0,1-1-1,-1 1 1,0 0 0,0 0 0,0 0 0,0-1 0,0 1 0,0 0 0,1 0-1,-1 0 1,0 0 0,0 1 0,0-1 0,0 0 0,0 0 0,1 0 0,-1 1 0,-1-1-241,1 1 131,0 1 1,1-1 0,-1 0 0,0 0 0,0 1 0,1-1 0,-1 0 0,1 1 0,-1-1 0,1 1 0,-1-1 0,1 1-1,0-1 1,0 0 0,0 1 0,0 0-132,0 12 18,0-1 1,1 1-1,2 10-18,-2-20 282,0 4-233,50 421 1243,-47-243-364,-4-177-881,0-10-29,0 1-1,0 0 0,0 0 1,0 0-1,0 0 1,0 0-1,0 0 1,0 0-1,0 0 1,0 0-1,0 0 1,0 0-1,0 0 1,0 0-1,0 0 1,0 0-1,0 0 1,0 0-1,0 0 0,0 0 1,-1 0-1,1 0 1,0 0-1,0 0 1,0 0-1,0 0 1,0 0-1,0 0 1,0 0-1,0 0 1,0 0-1,0 0 1,0 0-1,0 0 0,0 0 1,0 0-1,0 0 1,0 0-1,-1 0 1,1 0-1,0 0 1,0 0-1,0 0 1,0 0-1,0 0 1,0 0-1,0 0 1,0 0-18,-5-11 440,-5-17-35,-4-34-277,3 0 1,3 0-1,0-50-128,8 89-1,0 0 0,1 0 0,1 0 0,1 0 0,1 0 0,2 1 0,0 0 0,1 0 0,4-8 1,-3 12-16,1 1-1,0 0 1,1 0-1,1 1 0,0 1 1,1-1-1,1 2 1,0 0-1,1 0 0,1 2 1,4-4 16,-14 12-9,1 0 0,-1 1 0,1 0 0,0 0 0,0 0 0,0 0-1,1 1 1,-1 0 0,0 0 0,1 1 0,-1 0 0,1 0 0,-1 0 0,1 1 0,2 0 9,-1 1-7,0 1 0,1-1 0,-1 1 0,0 1 0,0-1 0,0 1 0,0 1 0,0-1 0,-1 2 0,6 3 7,12 11-7,0 1 0,-2 2 0,0 0 0,-2 1-1,14 19 8,-20-23 2,0 1 0,-1 0-1,-2 0 1,0 2-1,0-1 1,-2 2-1,-1-1 1,-1 1 0,-1 1-1,-1-1 1,-1 1-1,-1 0 1,-1 1-1,-1-1 1,-1 0 0,-2 1-1,0 2-1,0-18 7,-1 0 1,0 0-1,0 0 1,-1 0-1,0-1 0,-1 1 1,0-1-1,0 0 0,-1 0 1,1-1-1,-2 1 0,-5 5-7,2-3 13,0 0-1,-1-1 0,-1-1 1,0 0-1,0 0 0,0-1 0,-1 0 1,-5 1-13,-7 2 27,-1 0 0,0-2 1,-1-1-1,0-1 0,0-1 1,-1-1-1,1-2 1,-16 0-28,32-2 1,-54-2 56,59 2-88,0-1 0,0 0 1,0 0-1,0 0 0,0-1 0,1 0 0,-1 1 1,1-2-1,-1 1 0,-3-3 31,7 4-54,0 1 0,1-1 0,-1 1 0,0-1 0,1 0 0,-1 1 0,1-1 0,-1 0 0,1 0 0,-1 0 0,1 1 0,-1-1 0,1 0 0,0 0 0,0 0 0,-1 0 0,1 0 0,0 1 0,0-1 0,0 0 0,0 0 0,0 0 0,0 0-1,0 0 1,0 0 0,0 0 0,1 0 0,-1 1 0,0-1 0,0 0 0,1 0 0,-1 0 0,1 0 0,-1 1 0,1-1 0,-1 0 0,1 0 0,-1 1 0,1-1 0,0 0 0,0 0 54,25-21-759</inkml:trace>
  <inkml:trace contextRef="#ctx0" brushRef="#br0" timeOffset="6">4422 632 1992,'30'-43'1653,"-30"42"-1381,1 0 0,-1 1 0,1-1 0,-1 1 1,0-1-1,1 0 0,-1 0 0,0 1 0,1-1 0,-1 0 1,0 0-1,0 1 0,0-1 0,1 0 0,-1 0 0,0 1 1,0-1-1,0 0 0,0 0 0,-1 0 0,1 1 0,0-1 1,0 0-1,0 0 0,-1 1 0,1-1-272,0 1 129,-1-1 0,1 1 0,-1 0-1,1 0 1,-1 0 0,1 0 0,-1 0 0,1 0 0,-1 0-1,1 0 1,-1 0 0,1 0 0,-1 0 0,1 0 0,-1 0 0,1 0-1,-1 1 1,1-1 0,0 0 0,-1 0 0,1 0 0,-1 1-1,1-1 1,-1 0 0,1 1 0,0-1 0,-1 0 0,1 1-1,0-1 1,-1 0 0,1 1-129,-9 7 86,1 1 0,0 0 0,0 0 0,1 1 0,-6 10-86,5-9 50,1 1-27,0 1-1,1-1 0,0 1 0,1 0 1,0 1-1,1-1 0,1 1 1,0 0-1,1 0 0,0 0 1,1 2-23,0-6 0,1-1 1,0 1 0,1-1 0,0 0 0,1 0 0,-1 1 0,2-1-1,-1 0 1,1 0 0,1-1 0,0 1 0,4 7-1,-5-12 2,-1 0 1,1 0 0,0 0-1,0-1 1,1 1 0,-1-1-1,1 0 1,-1 0 0,1 0-1,0-1 1,0 1-1,0-1 1,0 0 0,1 0-1,-1 0 1,1-1 0,-1 1-1,1-1 1,0 0 0,-1 0-1,1-1 1,0 0-1,-1 0 1,1 0 0,0 0-1,2-1-2,6-1 25,0-1 0,0 0 0,0-1 0,0-1 0,-1 0-1,1 0 1,8-7-25,-12 7 22,0 0-1,0-1 0,-1-1 1,0 1-1,0-1 1,0-1-1,-1 1 1,0-1-1,-1-1 0,2-2-21,-4 2 27,0 0 0,0 0 0,-1 0 0,0-1 0,0 1 0,-1-1 0,0 1 0,-1-1 0,0 0-1,-1 0 1,0 0 0,-2-9-27,1 4 33,-1 0 0,-1 0-1,0 0 1,-1 1 0,-1 0-1,0-1 1,-1 2 0,-1-2-33,3 9-19,1 0 1,-1 0 0,0 1 0,0-1 0,-1 1-1,1 0 1,-1 0 0,0 1 0,-1-1 0,1 1-1,-1 0 1,0 1 0,0-1 0,0 1 0,0 0-1,-1 1 1,1-1 0,-1 1 0,1 1 0,-1-1-1,0 1 1,0 0 0,0 1 0,0 0 0,1 0-1,-1 0 1,0 1 0,-4 1 18,9-2-83,0 1 0,0-1 0,0 1 0,0 0 0,0 0 0,0 0 0,0 0 0,0 0 1,0 0-1,0 1 83,-10 17-558</inkml:trace>
  <inkml:trace contextRef="#ctx0" brushRef="#br0" timeOffset="7">5056 654 4489,'-99'-74'2298,"75"54"-799,23 18 34,2 3 3250,16 37-4319,-7-16-291,-1 1 1,-1-1-1,3 17-173,-2 4 281,-2 1-1,-1 16-280,7 42 438,-2-65-169,-11-36-252,0 0 0,1-1 0,-1 1 0,0-1 0,1 1 1,-1-1-1,1 1 0,-1-1 0,0 1 0,1-1 1,-1 1-1,1-1 0,-1 1 0,1-1 0,-1 0 0,1 1 1,0-1-1,-1 0 0,1 1 0,-1-1 0,1 0-17,0 0 24,0 0 0,-1-1 0,1 1 0,0 0 0,0 0 0,-1-1 0,1 1-1,0-1 1,-1 1 0,1-1 0,-1 1 0,1-1 0,-1 1 0,1-1 0,-1 1 0,1-1 0,-1 0-1,1 1 1,-1-1 0,0 0 0,1 1 0,-1-1 0,0 0 0,0 0-24,5-9 105,-1-1 0,-1 0 1,0 0-1,-1-1 0,0 1 1,0-8-106,-1 9 10,1-1 1,0 0-1,0 1 1,1 0-1,0-1 1,1 1-1,0 0 1,1-1-11,-2 6-1,0 0 0,0 1-1,1-1 1,-1 1 0,1 0 0,0 0-1,0 0 1,0 1 0,0-1 0,1 1-1,4-3 2,-6 5-4,0 0 0,0 0 0,0 0 0,0 0 0,1 0 0,-1 0 0,0 1 0,0 0 0,0-1 0,1 1 0,-1 0 0,0 1 0,0-1 0,1 1 0,-1-1 0,0 1-1,0 0 1,0 0 0,0 0 0,0 1 0,1-1 4,11 9-10,-1-1 1,0 1-1,0 1 0,-1 1 0,-1 0 0,0 0 0,-1 1 1,1 2 9,1 1-2,-1-2 0,2 0 0,0 0 0,1-2 0,0 0 0,6 3 2,-20-14 11,0 0 0,1 0 0,-1 0 0,1-1 0,-1 1 0,0-1 0,1 1 0,0-1 1,-1 1-1,1-1 0,-1 0 0,1 0 0,-1 1 0,1-1 0,0 0 0,-1-1 0,1 1 0,-1 0 1,1 0-1,-1-1 0,1 1 0,0-1 0,-1 1-11,1-1 41,0-1 0,0 1-1,-1-1 1,1 1 0,0-1 0,-1 1 0,1-1 0,-1 0 0,0 0-1,1 0 1,-1 0 0,0 0 0,0 0 0,0-1-41,2-6 100,0 0 0,0 0 1,-2 0-1,1 0 1,-1-1-1,0 1 0,-1-3-100,-3-52 184,-3 1-1,-12-51-183,10 67 16,7 36-123,-1 1 1,2-1-1,-1 0 0,1 0 107,0 11-38,1 0-1,-1 0 0,0 0 0,0 0 1,0 1-1,0-1 0,0 0 0,0 0 1,1 0-1,-1 0 0,0 0 1,0 0-1,0 0 0,0 0 0,0 0 1,0 0-1,1 0 0,-1 0 0,0 0 1,0 0-1,0 0 0,0 0 1,1 0-1,-1 0 0,0 0 0,0 0 1,0 0-1,0 0 0,0 0 0,0 0 1,1 0-1,-1 0 0,0-1 1,0 1-1,0 0 0,0 0 0,0 0 1,0 0-1,0 0 0,1 0 0,-1 0 1,0 0-1,0-1 0,0 1 1,0 0-1,0 0 0,0 0 0,0 0 1,0 0-1,0-1 0,0 1 0,0 0 1,0 0-1,0 0 0,0 0 1,0 0-1,0-1 0,0 1 0,0 0 1,0 0-1,0 0 0,0 0 0,0 0 1,0-1-1,0 1 39,6 9-1541,-2 4 362</inkml:trace>
  <inkml:trace contextRef="#ctx0" brushRef="#br0" timeOffset="8">5708 576 4929,'16'-7'669,"25"-13"54,-26 15 301,-15 5-976,0 0 0,0 0 0,0 0 0,0 0 0,1 0 0,-1 0 0,0 0 0,0 0 0,0 0 0,0 0 0,0 0 0,0 0 0,1 0 0,-1 0 0,0 0 0,0 0 0,0 0 0,0 0 0,0 0 0,1 0 0,-1 0 0,0 0-1,0 0 1,0 0 0,0 0 0,0 0 0,0 0 0,1 0 0,-1 0 0,0 0 0,0 0 0,0 0 0,0 0 0,0 0 0,0 1 0,0-1 0,0 0 0,1 0 0,-1 0 0,0 0 0,0 0 0,0 0 0,0 1 0,0-1-1,0 0 1,0 0 0,0 0-48,-1 16 418,0-1-1,1 1 0,0 0 0,1-1 0,1 1 0,2 7-417,7 25 846,6 17-846,-4-28 338,1 0 0,10 15-338,11 29 272,-29-69-99,-6-12-164,0 0 0,-1 0 1,1 0-1,0 0 0,0 0 1,0 0-1,0 0 0,0 0 0,0 0 1,0-1-1,0 1 0,0 0 1,0 0-1,0 0 0,0 0 1,0 0-1,0 0 0,0 0 1,0 0-1,0 0 0,0 0 0,0 0 1,1 0-1,-1 0 0,0 0 1,0 0-1,0-1 0,0 1 1,0 0-1,0 0 0,0 0 1,0 0-1,0 0 0,0 0 0,0 0 1,0 0-1,0 0 0,0 0 1,0 0-1,0 0 0,0 0 1,0 0-1,0 0 0,1 0 1,-1 0-1,0 0 0,0 0 0,0 0 1,0 0-1,0 0 0,0 0 1,0 0-1,0 0 0,0 0 1,0 0-1,0 0 0,0 0 0,0 0 1,0 0-1,0 0 0,0 0 1,1 0-1,-1 0 0,0 0 1,0 0-1,0 0-9,-3-27 803,-5-15-561,0 7-153,2 0-1,1-1 1,2 0 0,2-33-89,2 59-11,0-1 1,1 1 0,0 0 0,0-1-1,1 1 1,1 0 0,0 0 0,3-5 10,-4 9-12,1-1 1,1 1 0,-1 0 0,1 0 0,0 1 0,0-1 0,1 1 0,-1 0 0,1 0 0,0 1-1,1 0 1,5-3 11,-4 3-15,0 1-1,1-1 0,0 1 0,0 1 1,0 0-1,0 0 0,0 1 0,0 0 0,0 0 1,0 1-1,1 0 0,-1 1 16,-2 0-4,1 0 0,-1 0 1,1 1-1,-1-1 0,0 2 0,0-1 0,0 1 0,0 0 1,-1 1-1,1-1 0,-1 1 0,0 1 0,0-1 1,0 1-1,0 0 4,4 7 9,-1-1-1,1 2 1,-2-1 0,0 1 0,0 1 0,-1-1 0,-1 1 0,0 0-1,2 11-8,5 23-56,-2 0 0,0 17 56,-9-55-47,8 45-51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6:15.67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190 244 2585,'7'-81'1888,"-8"65"56,-5 13-783,-6 11 177,11-8-1073,-6 5 65,1 0 1,-1 1-1,1-1 0,0 1 1,0 1-1,0-1 1,1 1-1,0 0 1,0 0-1,-3 7-330,-1 6 244,1 0 0,1 1-1,-4 16-243,-36 161 920,37-156-728,4-7-10,0 1 0,3 0-1,1 0 1,1 0 0,3 21-182,3-5 121,3 0 0,1-1 1,11 29-122,-13-55 15,1 0 0,2-1 0,1 1 0,0-2 0,2 0 0,0 0 0,11 12-15,-16-24 44,1 0 1,0-1-1,1 0 0,0-1 0,0 0 0,1 0 0,0-1 0,0-1 0,1 0 0,0 0 0,1-1 0,-1 0 0,1-2 0,0 1 0,7 0-44,41 4 2929,-4-8-1429</inkml:trace>
  <inkml:trace contextRef="#ctx0" brushRef="#br0" timeOffset="1">531 539 5361,'-1'0'135,"1"0"0,0 0 0,-1 0 0,1 1 0,0-1-1,-1 0 1,1 0 0,0 0 0,0 0 0,-1 0 0,1 0 0,0 1 0,0-1-1,-1 0 1,1 0 0,0 0 0,0 1 0,-1-1 0,1 0 0,0 0 0,0 1-1,0-1 1,-1 0 0,1 0 0,0 1 0,0-1 0,0 0 0,0 1 0,0-1-1,0 0 1,0 1 0,0-1-135,0 17 1500,10 24-569,2 1-233,-2 0 0,-2 0-1,3 39-697,-6-8 1086,-4 66-1086,-2-120 203,-1 0-1,-2 0 0,0 0 1,-6 18-203,1-57 1275,-1-13-1195,1 0 1,2 0 0,2-1-1,1 0 1,1 0-1,2 0 1,1 0 0,2 0-1,2 0 1,0 0 0,9-25-81,-9 39-5,2 1 0,1-1 0,0 1 0,1 1 1,1 0-1,1 0 0,0 0 0,2 1 5,-6 9-10,0 0-1,0 1 0,1 0 1,-1 1-1,2-1 1,-1 1-1,1 1 0,-1-1 1,2 1-1,-1 1 1,0 0-1,1 0 0,0 0 1,0 1-1,0 0 0,0 1 1,1 0-1,0 1 11,1 0-5,0 0 1,0 2-1,0-1 0,0 1 0,0 1 0,0 0 0,-1 1 1,1 0-1,-1 0 0,1 1 0,-1 0 0,0 1 1,-1 0-1,1 1 0,-1 0 0,0 0 0,0 1 1,3 4 4,0 0-3,-1 1 0,0 0 0,0 1 0,-1 0 1,-1 0-1,0 1 0,-1 0 0,-1 1 1,0 0-1,-1 0 0,0 1 0,0 3 3,-4-7 4,0 0 1,-1 0-1,0 1 0,-1-1 0,0 0 0,-1 1 1,0-1-1,-1 0 0,0 0 0,-1 0 1,-4 10-5,-4 10 30,-2-1 0,-1 0 1,-13 19-31,19-37 17,-1 0 1,0-1 0,0-1-1,-1 1 1,-1-2 0,0 1-1,0-2 1,-1 1 0,-1-2-1,1 1 1,-1-2 0,-1 0-1,1 0 1,-1-1 0,0-1 0,-1 0-1,1-1 1,-1-1 0,-9 1-18,18-3-15,0 0 1,-1 0-1,1-1 1,0 0-1,-4-1 15,8 1-5,0 0 0,1-1 0,-1 1 1,0 0-1,0-1 0,0 0 0,1 1 0,-1-1 0,0 0 0,1 0 1,-1 0-1,0 0 0,1 0 0,0 0 0,-1-1 0,1 1 0,0 0 1,-2-2 4,-3-13-51</inkml:trace>
  <inkml:trace contextRef="#ctx0" brushRef="#br0" timeOffset="2">1326 493 6129,'0'-12'4951,"2"24"-2195,2 22-2072,30 205 1736,-6 74-2420,-26-292 99,0-13-31,-1-1 1,-1 0 0,1 0-1,-1 1 1,0-1 0,-1 0 0,0 1-1,0-1 1,0 0 0,-1 0-1,0 1-68,2-8 25,-1 1 0,1-1 0,0 0 0,0 1 0,0-1 0,-1 0 0,1 1 0,0-1 0,-1 0 0,1 1 0,0-1 0,-1 0 0,1 0 0,0 1 0,-1-1 0,1 0 0,0 0 0,-1 1 0,1-1 0,-1 0 0,1 0 0,0 0 0,-1 0 0,1 0 0,-1 0 0,1 0 0,-1 0 0,1 0 0,0 0 0,-1 0 0,1 0 0,-1 0 0,1 0 0,-1 0 0,1 0 0,0 0 0,-1-1 0,1 1 0,-1 0 0,1 0 0,0 0 0,-1-1 0,1 1 0,0 0 0,-1-1 0,1 1 0,0 0-1,0-1 1,-1 1 0,1 0 0,0-1 0,-1 1-25,-14-26 637,8 10-555,2 0 0,0 0 1,1-1-1,0 1 1,1-2-83,-8-90 96,9 94-91,-4-65 14,2 0 0,5-16-19,0 70-16,1 1 0,2 0 1,0-1-1,2 1 1,0 1-1,2-1 0,0 1 1,2 1-1,4-8 16,-9 22-12,0 0 1,1 1-1,-1 0 0,2 0 0,-1 0 0,1 1 0,0 0 0,0 0 0,0 1 0,1 0 0,0 0 1,0 0-1,0 1 0,5-1 12,-6 2-9,0 1 1,0 0-1,0 0 1,0 0-1,0 1 1,1 0 0,-1 1-1,0-1 1,1 1-1,-1 1 1,0 0-1,1 0 1,-1 0-1,0 1 1,0-1-1,0 2 1,0-1 0,3 3 8,2 1-8,0 1 1,-1 1-1,0 0 1,0 0-1,-1 1 1,0 1-1,0-1 1,-1 2-1,-1-1 1,1 1-1,-2 1 1,0-1-1,0 1 1,2 6 7,-6-11 0,0 1 0,-1-1 1,1 1-1,-1 0 0,-1-1 1,1 1-1,-2 0 0,1 0 1,-1 0-1,0 0 0,0 0 0,-1 0 1,0 0-1,-1 0 0,0 0 1,0 0-1,0-1 0,-1 1 0,0-1 1,-1 0-1,0 0 0,0 0 1,0 0-1,-1-1 0,-2 3 0,-4 3 8,0 0-1,-1-1 1,-1-1 0,0 0-1,0 0 1,-1-1-1,-4 2-7,-7 2-15,-1-2-1,0 0 1,-23 6 15,47-16-19,-41 9-185,42-9 132,-1-1 1,0 1-1,0-1 1,0 0 0,0 0-1,0 0 1,0 0-1,0 0 1,0 0-1,0 0 1,1-1 0,-1 1-1,0-1 1,0 0-1,0 1 1,0-1-1,1 0 1,-1 0 0,0 0 71,2 1-31,0-1 0,0 1 1,-1 0-1,1-1 0,0 1 1,0 0-1,0-1 0,0 1 0,0 0 1,0 0-1,0-1 0,0 1 1,0 0-1,0-1 0,0 1 1,0 0-1,0-1 0,1 1 1,-1 0-1,0 0 0,0-1 1,0 1-1,0 0 0,0-1 1,1 1-1,-1 0 0,0 0 1,0 0-1,1-1 0,-1 1 1,0 0-1,0 0 0,1 0 1,-1-1 30,16-11-648</inkml:trace>
  <inkml:trace contextRef="#ctx0" brushRef="#br0" timeOffset="3">2014 465 4697,'-5'-14'4260,"5"14"-4175,0 0 0,0 0 0,0 0-1,0 0 1,0 0 0,0 0 0,0 0 0,0 0-1,0 0 1,0 0 0,0 0 0,-1 0-1,1 0 1,0 0 0,0 0 0,0 0 0,0 1-1,0-1 1,0 0 0,0 0 0,0 0 0,0 0-1,0 0 1,0 0 0,0 0 0,0 0 0,0 0-1,0 0 1,0 0 0,0 0 0,0 0 0,0 0-1,0 0 1,0 0 0,0 0-85,4 27 2711,0-6-2729,3 35 1019,-2 0 0,-2 37-1001,-21 373 2683,18-455-2632,-1 0 0,2-1 1,-1 1-1,1 0 0,3 10-51,-4-18 21,1-1 0,0 1 0,0 0 0,0-1 0,0 1 0,0 0 0,1-1 0,-1 0 0,1 1 0,-1-1 0,1 0 0,0 0 0,0 0 0,0 0 0,0 0 0,0 0 0,1 0 0,-1-1 0,1 1 0,-1-1 0,1 0 0,-1 1 0,1-1 0,0-1 0,0 1-21,4 1 73,1-1-1,0-1 1,0 1-1,0-1 0,-1-1 1,1 0-1,0 0 1,3-1-73,64-18 264,-65 17-242,73-24 85,-36 11-151,0 1 0,2 3-1,9 0 45,-13 9 753,-1 8-457</inkml:trace>
  <inkml:trace contextRef="#ctx0" brushRef="#br0" timeOffset="4">2831 369 5577,'-6'-1'2170,"6"1"-2034,-1 0 0,0 0 0,1 0 0,-1 0 0,1 0 0,-1 0 1,1 0-1,-1 0 0,1 0 0,-1 0 0,1 0 0,-1 0 0,1 0 0,-1 1 1,1-1-1,-1 0 0,1 0 0,-1 0 0,1 1 0,-1-1 0,1 0 0,-1 1 1,1-1-1,-1 0 0,1 1 0,0-1 0,-1 1 0,1-1 0,0 1 0,-1-1 1,1 0-1,0 1 0,0-1 0,0 1 0,-1-1 0,1 1 0,0 0 0,0-1 1,0 1-1,0-1 0,0 1 0,0-1 0,0 1 0,0-1 0,0 1-136,-2 17 268,0-1-1,1 0 1,1 1-1,1-1 1,2 12-268,18 96 1204,-11-73-165,3 48-1039,-12-28 473,-6 50-473,1-50 438,4 41-438,0-111 22,0 0 0,0 0 0,0 0 0,0 0 1,1-1-1,-1 1 0,0 0 0,1 0 0,0 0 0,-1-1 0,1 1 0,0 0 1,0-1-1,0 1 0,0 0 0,0-1 0,0 0 0,0 1 0,1-1 0,-1 0 1,0 1-1,1-1 0,-1 0 0,1 0 0,0 0 0,-1 0 0,1 0 0,0-1 1,-1 1-1,1 0 0,0-1 0,0 1 0,0-1 0,-1 0 0,1 0 0,2 0-22,6 0 56,-1 0-1,1-1 1,0-1-1,0 0 1,0 0-1,4-2-55,0 0 27,15-3-25,0-2 0,-1 0 0,0-2 0,5-4-2,2-3-348,57-28-1029,-26 23-3191,-25 13 2583</inkml:trace>
  <inkml:trace contextRef="#ctx0" brushRef="#br0" timeOffset="5">3460 16 6497,'-6'-4'1480,"-2"-3"349,8 7-1741,0 0-1,0-1 1,0 1 0,0 0-1,0 0 1,0 0 0,0 0 0,0 0-1,0-1 1,0 1 0,0 0-1,0 0 1,0 0 0,0 0-1,1 0 1,-1 0 0,0-1 0,0 1-1,0 0 1,0 0 0,0 0-1,0 0 1,0 0 0,0 0-1,0 0 1,1-1 0,-1 1 0,0 0-1,0 0 1,0 0 0,0 0-1,0 0 1,0 0 0,1 0-1,-1 0 1,0 0 0,0 0-1,0 0 1,0 0 0,0 0 0,1 0-1,-1 0 1,0 0 0,0 0-1,0 0 1,0 0 0,0 0-1,1 0 1,-1 0 0,0 0 0,0 0-1,0 0 1,0 0 0,0 0-1,0 0 1,1 1 0,-1-1-1,0 0 1,0 0 0,0 0 0,0 0-1,0 0-87,2 0 44,0 1 0,0-1-1,0 1 1,1-1 0,-1 1-1,0 0 1,-1 0 0,1 0-1,0 0 1,0 0 0,0 0-1,1 1-43,37 28 804,36 33-804,-53-41 115,0 0-1,-2 1 1,0 1-1,2 8-114,6 14 64,-3 1-1,-2 1 1,-2 1 0,-2 1 0,7 28-64,-17-41 39,-2 1 1,-1 0 0,-1 0-1,-3 0 1,-1 1 0,-1 0-1,-3-1 1,-2 12-40,-5 28 128,-6 20-128,8-66 44,-1-1 1,-1 0-1,-2-1 1,-8 17-45,4-13 65,9-19-2,-1-1-1,0 1 1,-4 5-63,5-12-145,9-4 62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6:15.67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30 111 5681,'-21'-69'2781,"14"48"840,6 19-2048,2 5-253,6 19-1,10 10-971,2 0 0,9 11-348,20 33 241,1 4 21,58 71-262,-105-149 28,-1 0-1,1 0 0,-1 0 0,1 0 0,0 0 0,-1 0 1,1 0-1,0-1 0,0 1 0,0-1 0,1 1 0,-1-1 1,0 0-1,0 0 0,1 0 0,-1 0 0,2 0-27,-2-1 73,0 0 1,-1-1-1,1 1 0,0-1 0,0 0 0,0 0 0,-1 1 1,1-1-1,0 0 0,-1 0 0,1-1 0,-1 1 0,1 0 0,-1 0 1,1-1-1,-1 1 0,0-1 0,0 1 0,0-1 0,0 0 1,0 1-1,0-1 0,0-1-73,14-22 289,-1-1 0,-2-1 0,9-26-289,22-87 159,-3 7-56,-36 123-76,-3 6-49,0 0-1,0 0 1,0 0-1,1 0 1,0 1-1,0-1 1,0 1 0,0-1-1,1 1 1,-1 0-1,1-1 23,3 4-158,-3 11-68</inkml:trace>
  <inkml:trace contextRef="#ctx0" brushRef="#br0" timeOffset="1">876 395 2024,'-5'11'1003,"-2"4"-1085,4-13 3315,-2-2 3390,4 1-6619,0 0 0,1 0 0,-1 0-1,1 0 1,-1 0 0,1 0 0,0 0-1,-1 0 1,1 0 0,0 0 0,0 0-1,-1 0 1,1 0 0,0 1-4,0 0 3,-2 6-2,1 1-1,-1 0 1,2-1 0,-1 1-1,1 5 0,0-14 0,0 1 8,0 0 0,0 0 0,0 0 0,0 0 0,0 1 0,0-1 0,0 0 0,0 0 0,1 0 0,-1 0 0,0 0 0,1 0 0,-1 0 0,0 0 0,1 0 0,0 0 0,-1 0 0,1 0 0,-1 0 0,1 0 0,0 0 0,0 0 0,0 0 0,-1-1 0,1 1 0,0 0 0,0-1 0,0 1 0,0 0 0,0-1 0,0 0 0,0 1 0,0-1 0,1 1 0,-1-1 0,0 0 0,0 0 0,0 0 0,0 0 0,0 0 0,1 0 0,-1 0 0,0 0 1,0 0-1,0 0 0,0-1 0,0 1 0,0 0 0,0-1 0,0 1 0,0-1 0,0 1 0,1-1-8,2-1 73,0 0 0,0 0 0,-1 0 0,1 0 0,0-1 0,-1 1 0,0-1 0,0 0 1,1 0-1,-2 0 0,1 0 0,0-1 0,0-1-73,-2 5 28,-1-1-1,1 0 1,-1 0-1,1 0 1,-1 0-1,0 1 1,1-1-1,-1 0 1,0 0-1,0 0 1,1 0-1,-1 0 1,0 0-1,0 0 1,0 0 0,0 0-1,0 1 1,0-1-1,-1 0 1,1 0-1,0 0 1,0 0-1,-1 0 1,1 0-1,0 0 1,-1 1-1,1-1 1,-1 0-1,1 0 1,-1 1-1,0-1 1,1 0 0,-1 0-1,0 1 1,1-1-1,-1 1 1,0-1-1,0 1 1,1-1-1,-1 1 1,0-1-1,0 1 1,0 0-1,0 0 1,0-1-1,0 1 1,0 0-28,-3-1 41,1 1 0,-1 0 0,1 0 0,-1 0-1,1 0 1,-1 1 0,1-1 0,0 1 0,-1 0 0,1 0 0,0 0 0,-1 0 0,1 1-41,-3 1 13,0 0 1,0 1 0,1-1-1,0 1 1,0 0 0,0 1-1,0-1 1,0 1-1,0 2-13,2 7-12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42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2 532 2641,'-2'140'1792,"2"-131"-1316,1 0 1,-1 0-1,2 0 0,-1 0 1,3 6-477,-3-11 339,1 1 0,0-1-1,0 0 1,1 0 0,-1 0 0,2 2-339,7 12 1121,-6-9-429,15 24 1046,-18-31-1515,-1 0 1,0 0-1,1-1 0,-1 1 0,1-1 0,0 1 0,-1-1 0,1 1 1,0-1-1,0 0 0,0 0 0,0 0 0,0 0 0,2 1-223,-4-2 98,1 0-1,0 0 1,0-1 0,-1 1-1,1 0 1,0 0-1,0 0 1,-1 0-1,1-1 1,0 1 0,-1 0-1,1-1 1,0 1-1,-1 0 1,1-1-1,0 1 1,-1-1 0,1 1-1,-1-1 1,1 1-1,-1-1 1,1 0-1,-1 1 1,0-1 0,1 1-1,-1-1 1,0 0-1,1 0 1,-1 1-1,0-1 1,0 0 0,1 0-98,5-27 1398,-6 27-1375,3-32 430,-2-1-1,-1 0 1,-1 0 0,-2-1-453,1 15 95,-14-122 292,-11-28-387,0 2-2,24 146-32,-7-61-432,10 82 390,0-1 0,0 1 1,0-1-1,0 1 0,0 0 0,0-1 1,0 1-1,1 0 0,-1-1 0,0 1 1,1 0-1,-1 0 0,1-1 0,0 1 1,-1 0-1,1 0 0,0 0 0,0-1 76,-1 2-20,0 0-1,0 0 0,1 0 0,-1 0 0,0 0 0,0 0 1,0 0-1,1 0 0,-1 0 0,0 0 0,0 0 1,1 0-1,-1 0 0,0 0 0,0 0 0,0 0 0,1 0 1,-1 0-1,0 0 0,0 0 0,0 0 0,1 0 1,-1 0-1,0 0 0,0 0 0,0 1 0,0-1 0,1 0 1,-1 0-1,0 0 0,0 0 0,0 0 0,0 1 1,1-1 20,5 14 20,4 20-239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6:15.67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18 247 4449,'-6'-21'983,"-5"-27"2918,15 82 515,-1 10-2956,3 35-1235,28 144 671,-11-82-554,-5 2-342,-17-126 7,0 5-124,2 0 0,3 14 117,-3-32-582,3-8 226</inkml:trace>
  <inkml:trace contextRef="#ctx0" brushRef="#br0" timeOffset="1">11 284 7466,'-2'-5'484,"1"-1"0,-1 0 1,1 0-1,0 0 0,0 0 1,1 0-1,-1 0 0,1 0 1,1 0-1,-1 1 0,1-1 0,1-4-484,0 2 239,1 0-1,0 0 0,0 0 0,1 0 1,0 1-1,0 0 0,0-1 1,4-2-239,1-1 56,0 0 1,1 1 0,0 1 0,0 0 0,1 0 0,0 1 0,1 0 0,0 1 0,0 1 0,11-5-57,-6 4 16,0 2 0,1-1-1,0 2 1,0 0 0,0 2 0,0 0 0,0 0 0,1 2 0,-1 0 0,11 3-16,-21-3-1,-1 1 0,0 1 0,1 0 0,-1 0 0,0 0 0,0 1 0,-1 0 0,1 0 0,0 0 0,-1 1 0,0 0 0,0 1 0,0-1 0,0 1 1,-1 0-1,0 0 0,0 1 0,0 0 0,-1 0 0,0 0 0,0 0 0,0 1 0,-1-1 0,0 1 0,0 0 0,-1 0 0,1 2 1,1 7 9,-2 0 0,0 1 0,0-1 0,-2 0 0,0 1 0,-1-1 0,0 0 0,-1 0 0,-1 1 1,-1-2-1,-1 6-9,0-4 20,-1-1 0,-1 0 0,0 0 0,0 0 1,-2-1-1,0-1 0,-1 1 0,0-1 0,-1-1 0,-7 7-20,11-14 18,0 1 0,0-2 0,-1 1 1,0-1-1,0-1 0,0 1 0,0-1 0,-1-1 0,0 1 0,-4 0-18,8-3 34,-1 0 1,1 0-1,0 0 1,0 0-1,-1-1 1,1 0-1,0 0 1,-1 0-1,1-1 1,0 0-1,0 0 1,0 0-1,-1-1 1,1 0-1,1 0 1,-1 0-1,0 0 1,-4-3-35,8 4 9,1 1 1,-1 0-1,0-1 0,1 1 1,-1-1-1,0 1 0,1-1 1,-1 1-1,1-1 0,-1 0 1,1 1-1,-1-1 0,1 1 1,0-1-1,-1 0 0,1 0 0,0 1 1,-1-1-1,1 0 0,0 0 1,0 0-10,0 0 0,0 1 1,0-1 0,0 1-1,1-1 1,-1 1 0,0-1-1,0 1 1,1 0 0,-1-1-1,1 1 1,-1-1 0,0 1-1,1-1 1,-1 1 0,1 0-1,-1-1 1,1 1 0,-1 0-1,1 0 1,-1-1 0,1 1-1,0 0 0,36-9-99,-36 9 101,33-3-15,-1 1-1,1 2 0,-1 1 0,1 1 0,-1 2 1,5 3 13,-29-5-2,0 0 1,-1 0 0,1 1-1,-1 0 1,0 0 0,1 1-1,-1 0 1,-1 1 0,1 0-1,-1 0 1,4 4 1,-7-5-2,0 0 0,-1-1 0,1 1 0,-1 0 0,0 1 0,-1-1 0,1 1 0,-1-1 0,0 1 0,0 0 0,0 0 0,0 0 0,-1 0 0,0 0 0,0 0 0,-1 0 0,1 0 0,-1 0 0,0 0 0,-1 4 2,-1 9 6,-1-1-1,-1 0 1,-1 0-1,0 0 1,-1 0-1,-1-1 1,-1 0-1,0 0 1,-4 4-6,-3 4 141,-2-1 0,0-1 0,-1-1 0,-1 0 0,-12 9-141,25-25 39,-1 0 0,1 0-1,-1-1 1,0 0 0,0 0 0,0-1 0,-1 0 0,1 0 0,-1-1 0,0 0 0,1 0-1,-1-1 1,0 0 0,0 0 0,0-1 0,0 0 0,0-1 0,0 1 0,0-1 0,0-1-1,0 0 1,1 0 0,-1 0 0,1-1 0,-1 0 0,1-1 0,0 1 0,0-1 0,1-1-1,-1 1 1,-1-3-39,-10-13-336,14 0 127</inkml:trace>
  <inkml:trace contextRef="#ctx0" brushRef="#br0" timeOffset="2">1182 630 2385,'32'-76'1839,"-32"75"-1734,1 1 0,-1-1-1,0 1 1,1-1 0,-1 1 0,0-1 0,1 0 0,-1 1 0,0-1 0,0 1 0,0-1 0,0 0 0,0 1 0,1-1 0,-1 0 0,0 1 0,0-1 0,0 0 0,-1 1 0,1-1 0,0 0 0,0 1 0,0-1 0,0 0 0,-1 1 0,1-1 0,0 1 0,-1-1 0,1 1 0,0-1 0,-1 0 0,1 1 0,-1-1 0,1 1 0,-1 0 0,1-1-105,-15 1 1270,14 0-962,-7 1 4,0-1 1,1 2-1,-1-1 1,0 1-1,0 0 0,1 0 1,-1 1-1,1 0 1,0 1-1,0 0 1,0 0-1,0 0 1,0 1-1,1-1 1,0 2-1,0-1 1,1 1-1,-4 4-312,0 1 21,1 0 1,0 0-1,1 0 0,0 1 0,1 0 1,1 0-1,0 1 0,0 0 1,1 0-1,-2 12-21,5-13-2,0 0 1,0-1-1,2 1 1,-1 0-1,1 0 0,1 0 1,0-1-1,1 1 1,2 4 1,8 26 10,19 36-10,-31-75 1,0 1 15,1 0-1,-1 0 1,1-1-1,0 1 0,0-1 1,0 1-1,1-1 1,-1 0-1,1 0 0,0 0 1,0 0-1,0 0 1,0 0-1,1-1 0,-1 0 1,0 0-1,1 0 1,0 0-1,-1 0 1,1-1-1,0 1 0,0-1 1,0 0-1,0 0 1,0-1-1,0 1 0,0-1 1,1 0-1,-1 0 1,0 0-1,0-1 0,0 1 1,0-1-1,0 0 1,0 0-1,2-1-15,3-1 33,-1 0 0,1-1 0,-1 0-1,1 0 1,-1-1 0,-1 0 0,1 0 0,-1-1-1,0 0 1,0 0 0,0-1 0,-1 0 0,1-1-33,0-2 59,0 0-1,0-1 1,-1 0 0,-1 0 0,0 0-1,0 0 1,-1-1 0,0 0 0,0-8-59,-1 7 54,-1 1 0,0-1 0,-1 0 0,-1 1 1,0-1-1,-1 0 0,0 0 0,-1 1 1,0-1-1,-1 1 0,-1 0 0,1-1 1,-2 1-1,0 1 0,0-1 0,-2 1 0,1 0 1,-1 0-1,-6-7-54,7 13-12,1-1 1,-1 1-1,0 0 1,0 0-1,-1 1 1,1 0-1,-1 0 1,0 0-1,0 1 1,0 0-1,-1 0 0,1 1 1,-1 0-1,1 1 1,-1-1-1,0 1 1,-7 0 11,1 4-543,13-3 526,1 0-1,0 0 1,0 0 0,-1 0 0,1 0 0,0 0-1,0 0 1,0 0 0,-1 0 0,1 0-1,0 1 1,0-1 0,0 0 0,-1 0 0,1 0-1,0 0 1,0 0 0,0 1 0,0-1 0,0 0-1,-1 0 1,1 0 0,0 1 0,0-1 0,0 0-1,0 0 1,0 0 0,0 1 0,0-1-1,0 0 1,0 0 0,0 0 0,0 1 0,0-1-1,0 0 1,0 0 0,0 1 0,0-1 0,0 0-1,0 0 1,0 0 0,0 1 0,0-1 0,0 0 17,14 11-441</inkml:trace>
  <inkml:trace contextRef="#ctx0" brushRef="#br0" timeOffset="3">1787 150 2993,'-2'-23'5634,"1"28"-860,1 13-4443,1 16 56,4 142 850,-1-133-1048,1 0 0,3 0 0,2 6-189,20 77 269,-6 2 0,3 75-269,-25-184-5,-2-8-110,1 0 0,1 0 1,0 0-1,0 0 0,1 0 0,1 1 115,-1-9-1069,1-4 382</inkml:trace>
  <inkml:trace contextRef="#ctx0" brushRef="#br0" timeOffset="4">2205 147 4385,'1'-6'1090,"0"0"0,0 0 0,-1 0 0,0 0 1,0 0-1,-1-1 0,0 0-1090,17 109 2727,-2-10-2644,78 352 901,-83-391-845,-3 0 0,-2 0 0,-2 49-139,-5-76-387,2 3-1621,3-23 1323</inkml:trace>
  <inkml:trace contextRef="#ctx0" brushRef="#br0" timeOffset="5">1598 548 4209,'-30'-14'2626,"30"14"-2570,0 0 0,0 0 0,0 0 0,0-1 0,1 1 0,-1 0 0,0 0 0,0 0 0,0 0 0,0 0 0,0 0 1,0 0-1,0 0 0,0 0 0,0 0 0,0 0 0,0 0 0,0 0 0,0 0 0,1-1 0,-1 1 0,0 0 0,0 0 0,0 0 0,0 0 0,0 0 0,0 0 0,0 0 1,0 0-1,0-1 0,0 1 0,0 0 0,0 0 0,0 0 0,0 0 0,0 0 0,0 0 0,0 0 0,0 0 0,0 0 0,-1-1 0,1 1 0,0 0 0,0 0 1,0 0-1,0 0 0,0 0 0,0 0 0,0 0 0,0 0 0,0 0 0,0 0 0,0 0 0,0 0 0,0 0 0,-1-1 0,1 1 0,0 0 0,0 0 0,0 0 1,0 0-1,0 0 0,0 0 0,0 0-56,12-1 3773,127 3-1109,83-12-2664,24 0 242,131-7-326,-342 15-42</inkml:trace>
  <inkml:trace contextRef="#ctx0" brushRef="#br0" timeOffset="6">3029 595 2825,'33'-35'1856,"-32"35"-1803,-1 0 0,0-1-1,0 1 1,0 0 0,0 0 0,1-1 0,-1 1 0,0 0-1,0 0 1,0-1 0,0 1 0,0 0 0,0-1-1,0 1 1,0 0 0,0 0 0,0-1 0,0 1-1,0 0 1,0-1 0,0 1 0,0 0 0,0 0 0,0-1-1,0 1 1,0 0 0,-1-1 0,1 1 0,0 0-1,0 0 1,0-1 0,0 1 0,-1 0 0,1 0-1,0 0 1,0-1 0,0 1 0,-1 0 0,1 0 0,0 0-1,0-1 1,-1 1 0,1 0 0,0 0 0,0 0-1,-1 0 1,1 0 0,0 0 0,-1 0 0,1 0 0,0 0-1,-1 0 1,1 0 0,0 0 0,0 0 0,-1 0-1,1 0 1,0 0-53,-18-1 1887,8 4-1411,0 1 0,1-1 0,0 1 0,0 1-1,0 0 1,0 0 0,1 1 0,0 0 0,-3 2-476,5-2 54,0-1 1,1 1-1,-1 0 1,1 1-1,0-1 1,1 1-1,-1 0 1,1 0-1,1 1 1,-1-1-1,1 1 1,1 0-1,-1 0 1,1 0-1,1 0 1,0 0-1,0 0 1,0 0-1,1 2-54,0 19 6,1-1 0,1 0 0,2-1 0,1 1 0,1 0-6,-5-20 4,1 0 0,0 0 0,0-1-1,1 1 1,0-1 0,1 0 0,-1 0 0,1 0-1,1 0 1,2 3-4,-4-7 7,0 0 0,0-1 0,0 1 0,0-1 0,1 1 0,-1-1 0,1 0 0,0 0 0,0-1 0,0 1 0,-1-1 0,2 0 0,-1 0 0,0 0 0,0 0 0,0-1 0,0 1 0,0-1 0,0 0 0,4-1-7,5 0 28,0-1 0,0 0 0,-1-1 0,1 0 0,-1-1 0,0 0 0,0-1 0,0 0 1,0-1-1,-1 0 0,0-1 0,-1-1 0,1 1 0,0-2-28,-4 2 70,0 0-1,0 0 0,0-1 1,-1 0-1,0 0 1,-1 0-1,0-1 0,0 1 1,-1-1-1,0-1 1,0 1-1,-1 0 1,0-1-1,-1 0 0,0 1 1,-1-1-1,0 0 1,0-7-70,-1 6 69,-1 0 1,0 1 0,-1-1-1,0 1 1,0-1 0,-1 1-1,0 0 1,-1 0 0,0 0-1,-1 1 1,0-1-1,-1 1 1,1 0 0,-4-2-70,5 5-31,-1 1-1,0-1 1,-1 1 0,1 0 0,-1 1-1,0-1 1,0 1 0,-1 0 0,1 1 0,-1-1-1,0 1 1,0 1 0,0-1 0,0 1-1,0 0 1,-1 1 0,1 0 0,0 0 0,-1 1-1,-4 0 32,-14 5-234</inkml:trace>
  <inkml:trace contextRef="#ctx0" brushRef="#br0" timeOffset="7">3587 663 6073,'-2'-109'3789,"-1"128"-1906,2-17-1762,1 1 0,-1-1 0,1 1 0,-1 0 0,1-1 0,0 1 1,0-1-1,0 1 0,0 1-121,3 6 189,0-1-1,0 0 1,0 0 0,1 0 0,1 0 0,0 1-189,18 41 348,-12-11-130,-2 2 0,-2-1 0,-2 1 1,-1 15-219,-3-47 50,-1-81 2146,2 1-2221,-2 44 61,0 0-1,2 0 0,4-19-35,-5 37-6,1 0 0,0 0-1,0 0 1,1 0-1,0 1 1,1-1-1,-1 1 1,1 0 0,1 0-1,-1 0 1,1 1-1,1-1 1,-1 1-1,1 0 7,-4 4-10,0 0 0,1 0 0,-1 1 0,1-1 0,-1 1 0,1-1 0,-1 1 0,1 0 0,0 0 0,0 0 0,0 0 0,-1 1 0,1-1 0,0 1-1,0-1 1,0 1 0,0 0 0,0 0 0,0 1 10,2 0-18,0 0 1,0 0-1,0 1 0,0-1 0,-1 1 0,1 1 1,-1-1-1,1 1 0,-1-1 0,3 4 18,7 5-28,-1 1 0,-1 1 0,0 0 0,-1 1 0,9 13 28,-8-9 4,-2 2 0,0-1 0,-1 1 1,-1 1-1,-1 0 0,-1 0 0,0 0 0,-2 0 0,1 19-4,-1-26 68,-1-22 107,2-23 81,-1-54 216,-3 42-68,4-20-404,-4 58-4,0 1-1,0-1 1,1 0-1,-1 1 1,1-1 0,0 1-1,0-1 1,1 1-1,0 0 1,-1 0-1,1 0 1,0 0-1,1 1 1,-1-1-1,1 1 1,-1 0-1,1 0 1,0 0 0,0 0-1,1 1 1,-1-1-1,0 1 1,1 0-1,-1 1 1,1-1-1,0 1 1,0 0-1,1 0 5,4-1-16,0 0 0,0 1 0,0 1 0,0 0 0,0 0 0,0 1 0,0 0 0,0 0 0,0 1 0,0 1 0,0 0 0,-1 0 0,5 3 16,-8-3-7,0-1 1,-1 2-1,1-1 1,-1 1-1,0 0 1,0 0-1,0 0 1,-1 1 0,1-1-1,-1 1 1,0 0-1,-1 0 1,1 1-1,-1-1 1,0 1-1,0 0 1,-1 0-1,0 0 1,0 0-1,1 5 7,0 9 63,-1 1 0,0-1 0,-2 1-1,0 0 1,-3 14-63,0 48 2391,8-52-1173</inkml:trace>
  <inkml:trace contextRef="#ctx0" brushRef="#br0" timeOffset="8">4752 660 6209,'-53'-58'3185,"53"58"-1209,3 0-327,-1 2-449,-2-2-264,0 0-32,25 3-183,45 4-305,-34-4-88,7-3-168,5-3-40,-2-3 144,-3-1-104,-5 0 3569,-3 3-2721</inkml:trace>
  <inkml:trace contextRef="#ctx0" brushRef="#br0" timeOffset="9">5719 128 3481,'-4'-82'2052,"2"70"4001,0 19-4868,-2 24-1232,-41 376 3021,43-380-2904,1 1 0,1-1 0,1 1 0,1 0 0,2-1 0,0 0 1,2 0-1,1 0 0,2-1 0,0 0 0,2 1-70,-9-23 20,1 1 0,-1 0 1,1-1-1,1 1 0,-1-1 0,0 0 0,1 0 1,0 0-1,0-1 0,0 1 0,1-1 1,-1 0-1,1 0 0,-1 0 0,1-1 1,0 0-1,0 0 0,0 0 0,3 0-20,-1 0 17,0-1 0,0 0 0,0-1 0,1 1 0,-1-2 0,0 1 0,0-1 0,0 0 0,0 0 1,0-1-1,0 1 0,0-2 0,0 1 0,3-2-17,-1-1 24,1-1-1,-1 0 1,0 0 0,0 0 0,-1-1 0,0-1 0,0 1-1,-1-1 1,0-1 0,0 1 0,-1-1 0,2-4-24,11-20 165,-1-1 1,11-33-166,-27 63 8,12-33 54,-2 0 0,-1-1 0,-3 0 0,0 0 0,0-29-62,-2-9 39,-4 0 0,-5-34-39,3 106 0,-4-48-27,3 48 25,1 0 0,-1 1 0,0-1 0,0 1-1,0-1 1,-1 1 0,1-1 0,-1 1 0,0 0-1,0 0 1,0 0 0,0-1 2,1 5 0,0-1-1,1 1 1,-1 0 0,0-1-1,1 1 1,-1 0 0,1 0-1,-1-1 1,1 1 0,0 0-1,-1 0 1,1 0 0,0-1-1,-1 1 1,1 0 0,0 1 0,-7 35-24,1 0 0,2 0 1,2 1-1,1-1 0,4 27 24,-2-41-3,0 21 25,3-1 1,2 0-1,1 0 0,3 0 1,2 5-23,-5-26-63,1 0 1,1 0 0,1-1-1,0 0 1,2 0-1,0-1 1,1-1 0,2 0-1,0-1 1,5 5 62,-15-18-272,1 0 0,0 0 1,0 0-1,1 0 0,-1-1 0,1 0 272,1-1-202,0 0 0,0-1 0,-1 1-1,2-1 1,-1-1 202</inkml:trace>
  <inkml:trace contextRef="#ctx0" brushRef="#br0" timeOffset="10">6663 600 6329,'-3'-6'3311,"1"16"955,24 161-2722,-12-106-1345,-2-1-1,-3 1 1,-3 1-199,-3-43 113,0-14 78,1 0 1,0 1-1,0-1 0,1 0 1,0 1-192,-7-31 2860,-7-27-2837,-5-51 278,-2-48-301,17 116 6,1-1-1,2 1 0,1 0 0,2-1 0,1 1 0,1 0 0,3-4-5,-6 26-9,1 1-1,0-1 0,1 1 1,-1 0-1,1 0 1,1 1-1,0-1 0,0 1 1,0 0-1,1 0 0,0 1 1,0 0-1,1 0 1,-1 0-1,2 1 0,-1 0 1,0 0-1,1 1 0,0 0 1,0 0-1,0 1 1,0 0-1,1 0 0,-1 1 1,1 0-1,0 0 0,-1 1 1,1 1-1,0-1 1,0 1-1,0 1 0,8 1 10,-10-1-7,1 0 1,-1 1-1,0 0 0,1 0 0,-1 1 0,0 0 1,0 0-1,-1 1 0,1 0 0,-1 0 0,0 1 1,0-1-1,0 1 0,0 1 0,-1-1 0,0 1 1,4 5 6,-6-5-4,1-1 1,-1 1 0,-1 0 0,1 0-1,-1 0 1,0 0 0,0 0 0,-1 1-1,0-1 1,0 0 0,-1 1 0,1-1-1,-1 1 1,-1-1 0,1 1 0,-1-1-1,0 0 1,-1 1 0,1-1 0,-1 0-1,0 0 4,-6 12 5,0-1 0,-1 0 1,0 0-1,-1-1 0,-1 0 0,-1-1 0,0 0 0,-1-1 0,-1 0 1,0-1-1,0-1 0,-1 0 0,-9 4-5,20-13 2,-1-1-1,0 0 1,1 0 0,-1 0 0,0-1-1,0 1 1,-1-1 0,-1 0-2,6-1 5,-1 0 0,1 0-1,-1 0 1,1 0 0,-1 0 0,1 0 0,-1 0-1,1 0 1,-1-1 0,1 1 0,-1 0 0,1-1-1,-1 0 1,1 1 0,0-1 0,-1 0 0,1 1-1,0-1 1,0 0 0,-1 0 0,1 0 0,0 0-1,0-1 1,0 1 0,0 0 0,0 0 0,1 0-1,-1-1 1,0 1-5,1 0 127,-1 0 0,1 0 0,0 0 0,-1-1 0,1 1-1,0 0 1,0 0 0,0 0 0,0 0 0,0 0 0,0 0 0,0 0-1,0-1 1,1 1 0,-1 0 0,0 0 0,1 0-127,13-26 1064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6:15.69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71 159 7314,'-1'-1'168,"0"1"1,0-1 0,0 1 0,0-1 0,0 1 0,0-1 0,0 1 0,0 0 0,0-1 0,0 1-1,0 0 1,0 0 0,0 0 0,-1 0 0,1 0 0,0 0 0,0 0 0,0 0 0,0 0 0,0 0-1,0 1 1,0-1 0,0 0 0,0 1 0,0-1 0,0 1 0,0-1 0,0 1-169,-1 1 144,-1 0 0,1 0 0,1 0 0,-1 1 0,0-1 0,1 0 1,-1 1-1,1-1 0,0 1 0,-1 0 0,1 1-144,-4 10 191,1 1 0,1 0 1,0 0-1,1 0-191,1-14 71,0 14 121,0-1-1,1 1 1,0 0-1,1-1 0,1 1 1,0-1-1,4 12-191,6 18 685,16 35-685,-12-39 181,-3 0 1,0 9-182,-7-20 79,-1 0 0,-2 0 0,-1 0 0,-1 0 0,-2 0 0,-4 27-79,2-39 13,3-17-19,0 0 0,0 0-1,0 0 1,0 0 0,0 0-1,0 0 1,0 0 0,0 0-1,0 0 1,0 0 0,0 0 0,0-1-1,-1 1 1,1 0 0,0 0-1,0 0 1,0 0 0,0 0-1,0 0 1,0 0 0,0 0-1,0 0 1,0 0 0,0 0-1,0 0 1,0 0 0,0 0 0,0 0-1,0 0 1,0-1 0,0 1-1,0 0 1,0 0 0,-1 0-1,1 0 1,0 0 0,0 0-1,0 0 1,0 0 0,0 0 0,0 0-1,0 0 1,0 0 0,0 0-1,0 0 1,0 0 0,0 0-1,-1 0 1,1 0 0,0 0-1,0 0 1,0 0 0,0 1-1,0-1 1,0 0 0,0 0 0,0 0-1,0 0 1,0 0 0,0 0-1,0 0 1,0 0 0,0 0-1,0 0 7,-4-29-1206,-1-42-754,1-4 1039,-4 1 0,-6-13 921,14 84-17,-11-47 810,2-2 0,3 1-1,-1-51-792,7 88 158,1-1 0,0 0 0,1 1 0,0 0 0,1-1-1,1 1 1,0 0 0,1 0 0,1 1 0,0 0 0,0 0 0,2 0 0,-1 1 0,2-1-1,-1 2 1,7-7-158,-8 12 6,0 0 1,1 0-1,0 1 0,0 0 0,0 0 0,0 1 1,1 0-1,-1 0 0,1 1 0,0 0 0,0 1 1,1 0-1,-1 0 0,6 0-6,-9 2-4,0 0 0,0 0 1,-1 0-1,1 1 0,0-1 0,0 1 0,-1 1 1,1-1-1,-1 1 0,1 0 0,1 1 4,-3-1-4,-1 0 1,1 0-1,-1 1 0,0-1 0,0 1 0,0 0 0,0 0 0,0 0 0,0 0 0,-1 0 0,0 1 1,1-1-1,-1 1 0,0 0 0,-1-1 0,2 4 4,1 6-5,0 1-1,-1 0 1,-1 1-1,0-1 1,-1 0 0,0 1-1,-1-1 1,-1 4 5,-1 10-2,-2 1 1,-1 0-1,-5 16 2,4-25 6,-2 1 0,1-2 0,-2 1 0,-1-1 0,0 0-1,-6 6-5,-7 7 43,-2 0-1,-25 26-42,49-57 3,-8 8 16,0 0 1,0 0-1,-6 3-19,14-11 15,-1 0-1,1 0 0,-1 0 0,1 1 1,-1-1-1,0-1 0,1 1 0,-1 0 1,0 0-1,1-1 0,-1 1 0,0-1 1,0 1-1,0-1 0,0 0 0,0 0 1,1 1-1,-1-1 0,0-1 0,0 1 1,0 0-1,0 0 0,0-1 1,1 1-1,-1-1 0,-1 0-14,2 0 14,-1-1 0,1 1 0,0-1 0,0 0-1,0 1 1,0-1 0,0 0 0,0 1 0,0-1 0,1 0 0,-1 0-1,1 0 1,-1 0 0,1 0 0,0 1 0,-1-1 0,1 0 0,0 0 0,1 0-1,-1 0 1,0 0 0,0 0 0,1 0-14,-1-2-5,1 1 0,-1-1 0,1 0 0,0 1 0,1-1 0,-1 1 0,0 0 0,1-1 0,0 1 0,0 0 0,1-3 5,0 4-10,-1 1 1,1-1-1,-1 0 0,1 1 0,-1-1 0,1 1 1,0 0-1,0-1 0,0 1 0,0 1 1,0-1-1,0 0 0,0 1 0,0 0 0,0-1 1,0 1-1,0 0 0,0 1 0,0-1 1,2 1 9,7 1-21,0 1 1,-1 0-1,1 0 1,7 5 20,-5-3-1,-1 2 1,0 0 0,0 0-1,-1 2 1,1-1 0,-2 1-1,1 1 1,-2 0 0,1 1-1,-1 0 1,-1 1-1,0-1 1,0 2 0,-2-1-1,3 6 1,-1-2 35,-3-3-80,1-1 0,0-1 0,1 1 0,0-1 0,0 0 0,1-1 0,3 2 45,20 9-126</inkml:trace>
  <inkml:trace contextRef="#ctx0" brushRef="#br0" timeOffset="1">731 605 3489,'-13'-37'1923,"13"37"-1857,0 0-1,0-1 1,0 1 0,0 0-1,0 0 1,0 0 0,0 0-1,0-1 1,0 1 0,1 0-1,-1 0 1,0 0 0,0 0-1,0-1 1,0 1 0,1 0 0,-1 0-1,0 0 1,0 0 0,0 0-1,0 0 1,1 0 0,-1 0-1,0 0 1,0 0 0,0 0-1,1 0 1,-1 0 0,0 0-1,0 0 1,0 0 0,1 0-1,-1 0 1,0 0 0,0 0 0,0 0-1,1 0 1,-1 0 0,0 0-1,0 0 1,0 0 0,0 0-1,1 0 1,-1 0 0,0 1-1,0-1 1,0 0 0,0 0-1,0 0 1,1 0 0,-1 1-66,18 6 1383,-9-3-506,12 1-169,0-1 0,1-1 0,0-1 0,-1 0 0,1-2 0,10-1-708,-23 0 95,-1 0 0,0 0 0,0 0 0,1-1-1,-1 0 1,0-1 0,-1 0 0,1 0 0,0-1 0,-1 0 0,0 0 0,0-1 0,6-4-95,-11 7 35,1-1 0,-1 1 0,1 0 0,-1-1-1,0 0 1,0 1 0,0-1 0,-1 0 0,1 0 0,0 0 0,-1 0 0,0-1 0,0 1 0,0 0 0,0 0 0,-1-1 0,1 1 0,-1-1 0,0 1 0,1 0 0,-2-1 0,1 1 0,0 0 0,-1-1 0,1 1 0,-1 0 0,0-1 0,0 1 0,-1 0 0,1 0 0,-1 0 0,1 0 0,-1 0 0,-1-1-35,2 1 14,-1 1 0,0 0 0,0 0 0,0-1 0,0 1 0,0 0 0,0 1 0,0-1 0,0 0 0,-1 1 0,1-1 1,-1 1-1,1-1 0,-1 1 0,0 0 0,-2 0-14,0 0 5,0 0 0,0 0 0,0 1 0,0 0 0,0 0 0,0 0 0,0 1 0,0-1 0,-3 2-5,-3 1-2,-1 0 0,0 1 0,1 1 0,0 0 0,0 1 0,0 0 0,-7 5 2,9-5 10,1 1-1,-1 0 0,1 0 1,0 1-1,1-1 1,0 2-1,0-1 0,1 1 1,0 0-1,1 0 1,0 1-1,0 0 1,1 0-1,0 0 0,1 0 1,0 0-1,1 1 1,0 0-1,0-1 0,1 1 1,1 0-1,-1 0 1,2-1-1,0 1 1,0 0-1,1 0 0,0-1 1,1 1-1,0-1 1,1 0-1,0 0 0,0 0 1,2 1-10,0-2 27,0 1 0,1-1 0,0 0 0,0-1 0,1 0 0,1 0 0,-1 0 0,1-1 0,0-1 0,1 1 0,0-1 0,0-1 0,1 1-27,5 1 36,1-1 0,0 0-1,0-2 1,1 1 0,-1-2 0,1-1 0,-1 0-1,4-1-35,50 0 59</inkml:trace>
  <inkml:trace contextRef="#ctx0" brushRef="#br0" timeOffset="2">1760 499 4689,'36'-58'2286,"-36"57"-2227,0 1 1,1-1 0,-1 1-1,0-1 1,0 1-1,0-1 1,0 0 0,0 1-1,0-1 1,0 1 0,0-1-1,0 1 1,0-1-1,0 1 1,0-1 0,0 1-1,0-1 1,-1 0-1,1 1 1,0-1 0,0 1-1,-1 0 1,1-1-1,0 1 1,-1-1 0,1 1-1,0-1 1,-1 1 0,1 0-1,-1-1 1,1 1-1,0 0 1,-1-1 0,1 1-1,-1 0 1,1 0-1,-1-1 1,1 1 0,-1 0-1,1 0 1,-1 0-1,0 0 1,1 0-60,-26-4 1541,24 4-1374,-8-1 309,-1 2-1,1-1 0,0 1 1,0 0-1,0 1 0,0 0 1,-8 3-476,-9 5 401,1 1 1,-2 2-402,-3 2 78,25-12-68,-1 0 0,1 1 0,0 0 1,0 0-1,0 0 0,1 1 0,-1 0 0,-2 4-10,7-8-1,0 0 0,0 0 0,0 1 0,0-1 0,0 0 0,0 0 0,1 0 0,-1 1 0,1-1 0,-1 0 0,1 1 0,-1-1 0,1 1 1,0-1-1,-1 0 0,1 1 0,0-1 0,0 1 0,0-1 0,0 1 0,0-1 0,1 1 0,-1-1 0,0 0 0,1 1 0,-1-1 0,1 0 0,-1 1 0,1-1 0,0 0 0,-1 1 0,1-1 1,0 0-1,0 0 0,0 0 0,0 0 0,0 0 0,0 0 0,0 0 0,0 0 0,1 0 0,-1-1 0,0 1 0,0 0 0,1-1 0,-1 1 0,0-1 1,15 7-4,-1-1 0,1-1 1,0 0-1,0-2 0,0 0 0,0 0 0,5-1 4,6 2 3,1 0 0,2 3-3,-21-4 2,-1-1 0,1 1 1,0 1-1,-1 0 0,0 0 0,6 4-2,-11-6 0,-1 0 0,0 0 0,1 0 0,-1 0 0,0 0 0,0 1 0,0-1 0,0 1 0,0-1 0,-1 1 0,1 0 0,-1 0 0,0-1 0,0 1 0,0 0 0,0 0 0,0 0 0,0 1 0,-1-1 0,0 0 0,0 0 0,0 0 0,0 7 6,-2 0 0,1 0 0,-1 0-1,-1 0 1,0 0 0,0-1-1,-1 0 1,0 1 0,-3 3-6,-7 12 92,-2 1 0,-12 15-92,23-35 59,-1 1 0,0-1 0,0 0 0,0-1 0,-1 1 0,0-1 0,0 0 0,0-1 0,0 0 0,-1 0 0,0 0 0,-1-1-59,5-1 14,1-1 1,-1 0-1,1 0 0,-1 0 0,0-1 1,1 1-1,-1-1 0,0 0 1,1 0-1,-1 0 0,0-1 1,1 1-1,-1-1 0,1 0 1,-1 0-1,0 0 0,1 0 0,0 0 1,-1-1-1,1 0 0,0 0 1,0 0-1,0 0 0,0 0 1,0 0-1,0-1 0,1 0 1,-3-2-15,4 4-78,1 0 0,-1 0 0,0 0 0,1 0 0,-1-1 0,0 1 0,1 0 0,0 0 0,-1 0 0,1-1 0,0 1 0,-1 0 1,1-1-1,0 1 0,0 0 0,0 0 0,0-1 0,0 1 0,1 0 0,-1-1 0,0 1 0,0 0 0,1 0 78,10-13-672</inkml:trace>
  <inkml:trace contextRef="#ctx0" brushRef="#br0" timeOffset="3">2342 595 5889,'-7'-21'1348,"0"0"0,-8-12-1348,14 31 108,0 1 0,0-1 1,-1 1-1,1 0 1,0-1-1,-1 1 1,1 0-1,-1 0 1,1 0-1,-1 0 0,1 0 1,-1 0-1,0 0 1,0 0-1,1 1 1,-1-1-1,0 1 1,0-1-1,0 1 1,0 0-1,1 0 0,-1 0 1,0 0-1,0 0 1,0 0-1,0 0 1,0 0-1,1 1 1,-3 0-109,-1 0 269,-4 0-90,-1 0 1,1 1 0,0 0 0,0 1 0,0 0-1,1 0 1,-1 1 0,1 0 0,-1 1 0,1 0 0,1 0-1,-3 2-179,5-2 8,-1 0-1,1 1 0,0 0 0,0 0 1,1 0-1,0 1 0,0-1 0,0 1 1,1 0-1,0 0 0,0 0 0,1 1 0,0-1 1,-1 8-8,0-1-5,1 0 1,1 0-1,0 0 0,1 0 1,1 0-1,0 1 1,0-1-1,4 11 5,-3-17 2,1 1 0,0-1 0,0 1 0,1-1 0,0 0 0,0 0 0,1-1 0,0 0 0,0 1 0,0-2 0,1 1-1,0 0 1,1-1 0,5 4-2,-2-2 37,1-1-1,-1 0 0,1-1 1,1 0-1,-1 0 0,5 0-36,-11-4 51,-1-1-1,1 0 0,-1 1 0,1-2 0,0 1 1,0-1-1,-1 1 0,1-1 0,0-1 1,-1 1-1,1-1 0,0 1 0,-1-1 0,1-1 1,0 1-1,-1-1 0,0 1 0,1-1 1,0-1-51,1-1 115,0 0 0,0-1 1,0 1-1,-1-1 0,0 0 0,0-1 1,0 1-1,0-1 0,-1 0 1,0 0-1,0 0 0,-1-1 0,1-2-115,0-1 134,0-1 0,-1 1 0,0-1-1,0 0 1,-2 0 0,1 0 0,-1 0-1,-1-9-133,0 7 52,-1 0 0,0-1 0,-1 1 0,0 0 0,-1 0-1,-1 0 1,0 0 0,-1 0 0,0 1 0,-1 0-1,0 0 1,-1 1 0,0-1 0,-1 1 0,-2-1-52,-17-13-60,26 24 15,-1 0-1,1 0 1,0 0-1,-1 0 1,1 0 0,-1 1-1,1-1 1,-1 0-1,0 1 1,1-1-1,-1 1 1,1 0 0,-1 0-1,0-1 1,1 1-1,-1 0 1,0 0-1,1 0 1,-1 1 0,0-1-1,0 0 46,-12 10-317</inkml:trace>
  <inkml:trace contextRef="#ctx0" brushRef="#br0" timeOffset="4">2773 92 6369,'0'-2'609,"0"0"-205,1 1-1,-1-1 1,0 0-1,-1 1 1,1-1 0,0 1-1,0-1 1,-1 1-1,1-1 1,0 1 0,-1-1-1,0 1 1,1-1 0,-1 1-1,0-1-403,-10 35 2158,7-2-1940,1 0 1,1 1-1,2-1 1,1 0-1,1 1 1,3 8-219,13 56 892,12 34-892,13 65 415,-24-42-227,-9-64 247,6 11-435,-13-96 57,9-1-37</inkml:trace>
  <inkml:trace contextRef="#ctx0" brushRef="#br0" timeOffset="5">3226 751 4929,'24'-84'2534,"-22"67"-168,-8 12-327,5 5-1888,1 0-1,-1 0 0,0 0 1,1 0-1,-1 1 1,1-1-1,-1 0 0,1 0 1,-1 0-1,1 1 0,-1-1 1,1 0-1,-1 0 1,1 1-1,-1-1 0,1 0 1,-1 1-1,1-1 0,-1 1 1,1-1-1,0 0 1,-1 1-151,-7 42 140,2 1 0,1 0 0,2 0 0,3 0 0,1 0 0,4 15-140,-4-50 13,1 1 0,1-1 0,-1 0 0,2 0 0,-1 0 0,1 0 0,0-1 0,1 1 0,0-1 0,1 0 0,4 6-13,-6-10 31,0 0 1,0 0-1,1 0 0,-1-1 0,1 1 0,0-1 0,-1 0 0,2 0 0,-1-1 0,0 1 0,0-1 1,1 0-1,-1-1 0,1 1 0,0-1 0,-1 0 0,1-1 0,0 1 0,-1-1 0,4-1-31,-1 1 74,-1-1 0,0 0 0,1-1 0,-1 1-1,0-1 1,0-1 0,0 0 0,0 0 0,-1 0-1,1 0 1,-1-1 0,0 0 0,0-1 0,0 0-1,0 1 1,3-6-74,-2 2 56,0-1 0,-1 0 0,-1 0 0,1 0 0,-1 0 0,-1-1 0,0 0 0,0 0 0,-1 0 0,0 0 0,0-7-56,6-38 209,-3 0 1,-3-2-210,5-44 375,-11 131-395,2-1-1,0 1 0,3 0 0,0-1 0,2 1 0,1-1 0,1 3 21,-1-16-24,0-1 0,0 1 1,2-1-1,0 0 0,0-1 0,6 7 24,-8-12-132,2-1-1,0 1 1,0-1-1,0-1 0,1 1 1,0-1-1,0-1 1,1 1-1,0-2 0,2 2 133,19 7-538</inkml:trace>
  <inkml:trace contextRef="#ctx0" brushRef="#br0" timeOffset="6">4156 368 8250,'-9'-44'5877,"8"39"-4916,1 6-317,7 25-541,5 27 68,-2 0-1,1 43-170,-8-66 29,4 63 219,-4 19-248,-2-40 374,3-1 0,9 39-374,-11-95 92,2 0 1,0-1-1,0 0 0,1 1 1,3 3-93,-6-13-138,1 0 1,-1 0-1,1-1 1,0 1 0,0-1-1,1 0 1,-1 0 0,1 0-1,0 0 1,0-1 0,0 1-1,1-1 1,-1 0-1,1 0 1,-1-1 0,2 1 137,4 0-750</inkml:trace>
  <inkml:trace contextRef="#ctx0" brushRef="#br0" timeOffset="7">3978 745 8210,'-12'-3'3649,"7"2"-2017,1 1-376,4-2-392,0 2-224,0 0 17,6 0 55,31 0-168,55 0-120,-39-4-232,1 0-80,1-2-56,0 3 40,-2 0-416,2 2-176,-15 1 296</inkml:trace>
  <inkml:trace contextRef="#ctx0" brushRef="#br0" timeOffset="8">4709 711 8450,'35'0'3096,"-38"16"-2543,3 6-169,4 20 192,0 2-120,2 12 0,-6 0 24,6-8-176,-3 2-56,0-7-72,7-8-64,-2 0-8,1-9 128,-6-9-304,-3 3-248,0-13 3057,8 0-2289</inkml:trace>
  <inkml:trace contextRef="#ctx0" brushRef="#br0" timeOffset="9">4822 503 10874,'-20'-36'4585,"10"12"-2736,2-2-833,3 7-472,5 4-368,5 5-208,3 2-80,11 11 1192,7 12-840</inkml:trace>
  <inkml:trace contextRef="#ctx0" brushRef="#br0" timeOffset="10">5288 785 3673,'86'-32'2395,"-73"24"32,-13 7-2384,0 1 0,0 0 0,0 0 0,0-1-1,0 1 1,0 0 0,0 0 0,0-1 0,0 1 0,0 0-1,0 0 1,0-1 0,0 1 0,0 0 0,0 0 0,0 0-1,0-1 1,0 1 0,0 0 0,0 0 0,-1-1 0,1 1-1,0 0 1,0 0 0,0 0 0,0-1 0,0 1 0,-1 0-1,1 0 1,0 0 0,0 0-43,-16-8 1723,15 8-1366,-4-1-140,1 0 0,-1 0 1,0 1-1,1 0 1,-1 0-1,0 0 1,1 0-1,-1 1 1,0-1-1,1 1 1,-1 1-1,1-1 1,-1 1-1,1-1 1,0 1-1,-1 0 1,1 1-1,-2 1-217,-4 2 76,0 1 0,1 0-1,0 0 1,1 1 0,-1 0 0,2 1-1,-3 2-75,-1 5 16,0 0-1,0 1 0,2 0 0,0 1 0,1 0 0,-4 15-15,9-23 3,0 0 1,0 0 0,1 0 0,1 1-1,-1-1 1,2 1 0,-1-1 0,2 1-1,-1 0 1,1-1 0,1 0-1,0 1 1,2 4-4,-1-8 11,0 0-1,1-1 1,0 1 0,0-1-1,1 0 1,0 0 0,0 0-1,1-1 1,-1 1-1,1-1 1,0-1 0,0 1-1,1-1 1,0 0 0,-1-1-1,4 2-10,1 0 35,-1 0 0,1-1-1,1-1 1,-1 1 0,0-2 0,1 0-1,-1 0 1,1-1 0,0 0 0,4-1-35,-10-1 61,0 0 1,1 0 0,-1-1 0,0 0 0,0 0-1,0 0 1,0-1 0,0 0 0,-1 0 0,1 0-1,-1-1 1,0 0 0,0 0 0,0 0 0,0-1 0,-1 1-1,0-1 1,1-2-62,1 0 78,-1 0 1,0-1-1,-1 1 0,0-1 1,0 0-1,-1 0 0,0-1 1,0 1-1,-1-1 0,0 1 1,-1-1-1,1-8-78,-1-12 142,-2 0 0,-1 1 0,-5-29-142,4 41 8,0 1-1,-1 0 1,-1-1-1,-1 2 1,0-1-1,-1 1 1,-7-13-8,10 22-53,1 0 0,-1 0 1,0 1-1,0 0 0,0 0 1,-1 0-1,1 0 0,-1 1 1,0 0-1,0 0 0,0 0 1,-1 0-1,1 1 0,-1 0 53,3 0-9,0 1 0,-1 1 0,1-1 0,0 0 0,-1 1 0,1 0 0,-1-1 0,1 2 0,0-1 0,-1 0 0,1 1 0,-1-1 0,1 1 0,0 0 0,0 0 0,-1 0 1,1 0-1,0 1 0,0-1 0,0 1 0,0 0 0,1 0 0,-4 2 9,-12 17 277</inkml:trace>
  <inkml:trace contextRef="#ctx0" brushRef="#br0" timeOffset="11">5695 714 6841,'6'8'3756,"2"10"-3365,-1 29 947,-1 0 0,-2 47-1338,-2-39 434,-1-7-51,-1-26-125,1 0-1,0 0 1,4 11-258,-5-33 51,0 1 1,0 0-1,0-1 0,0 1 1,0 0-1,0-1 0,0 1 1,0 0-1,0-1 0,1 1 1,-1-1-1,0 1 0,0 0 1,1-1-1,-1 1 0,0-1 0,1 1 1,-1-1-1,1 1 0,-1-1 1,1 1-1,-1-1 0,1 0 1,-1 1-1,1-1 0,-1 1 1,1-1-1,-1 0 0,1 0 1,0 1-1,-1-1 0,1 0 1,0 0-1,-1 0 0,1 0 1,0 0-1,-1 0 0,1 0 1,0 0-52,0-14 1824,5-79-1310,-1-3-205,13-56-309,-17 145-10,1-1 1,-1 1-1,2 0 1,-1 0-1,1 0 1,0 1-1,0-1 1,0 1-1,1-1 0,0 1 1,1 0-1,-1 0 1,6-4 9,-5 6-18,0 0-1,0 0 1,1 0 0,0 1 0,0 0-1,0 0 1,0 1 0,0-1 0,1 1 0,-1 1-1,1-1 1,-1 1 0,1 0 0,-1 0 0,3 1 18,-1 0-11,0 0 1,0 1 0,0 0 0,0 0 0,0 0 0,0 1 0,-1 1 0,1-1 0,0 1 0,-1 0 0,0 1 0,0 0 0,0 0 0,0 1 0,0 0 0,-1 0 0,0 0 0,0 1 0,-1-1-1,1 2 1,-1-1 0,2 4 10,7 11-11,0 2-1,-2 0 0,0 0 0,-2 1 0,0 0 0,1 10 12,-4-8-108,-1 1 0,-1 0 0,-2 0-1,0 1 1,-2-1 0,-1 6 108,1 9-1166,0-22 644</inkml:trace>
  <inkml:trace contextRef="#ctx0" brushRef="#br0" timeOffset="12">6410 69 6545,'0'-3'384,"0"1"-1,0 0 1,0 0-1,0-1 0,1 1 1,-1 0-1,1-1 1,-1 1-1,1 0 0,0 0 1,0 0-1,0 0 1,0 0-1,0 0 0,0 0 1,1 0-1,-1 0 1,1 0-1,-1 1 0,2-2-383,-1 2 149,0 0-1,1 0 0,-1 0 0,0 0 0,1 0 0,-1 0 0,1 1 0,-1-1 0,1 1 0,-1-1 0,1 1 0,0 0 0,-1 0 0,1 1 0,-1-1 0,1 0 0,-1 1 0,1-1 0,0 1-148,5 2 66,0 0-1,0 0 0,0 1 1,0 0-1,-1 0 1,0 1-1,0 0 0,0 0 1,0 0-1,-1 1 0,0 0 1,0 1-1,-1-1 0,1 2-65,8 11 16,0 1-1,-2 0 0,0 1 1,3 10-16,14 43 49,-2 1 1,-4 0 0,-3 2-1,8 74-49,-20-101 51,-2 1-1,-2 0 1,-3 1-1,-1-1 1,-6 23-51,2-38 45,-2-1 0,-2 0 0,-1 0 0,-1 0 0,-2-1-1,-2-1 1,-1 0 0,-6 7-45,8-18 164,-1-1-1,-1 0 1,-1-1-1,-1-1 1,-1 0-1,0-1 1,-8 4-164,22-20 2439,6-1-1111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6:15.70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124 103 4753,'40'-87'2478,"-37"74"679,-7 11-493,3 2-2469,0 0 0,0 1 0,1-1 0,-1 0 0,0 1 0,0 0 0,1-1 0,-1 1 0,0-1 0,1 1 0,-1 0 0,0-1 0,1 1 0,-1 0 0,1-1 0,0 1 0,-1 0-195,-1 6 64,0-1-1,0 0 0,-1 0 0,1 0 0,-2 0 0,1-1 0,0 1 0,-1-1 1,0 0-1,-1 0 0,0 2-63,-2 0 36,0 1 0,1 1-1,0-1 1,1 1 0,0 0 0,-3 8-36,-3 11 48,2 0-1,1 1 1,1 1-1,-1 15-47,-10 122 185,14-113-68,2-1 1,2 1 0,2-1-1,3 0 1,3 2-118,-5-33 73,2-1 0,1 0 0,1-1 0,0 1 0,1-1 0,2-1-1,0 0 1,1 0 0,0-1 0,2 0 0,0-1 0,1 0 0,13 11-73,-10-13 227,1-1 0,18 12-227,40 18 266</inkml:trace>
  <inkml:trace contextRef="#ctx0" brushRef="#br0" timeOffset="1">765 359 5809,'-93'-37'2904,"77"26"-472,15 11-2399,1 0 0,0 0 0,0-1 0,0 1 0,0 0 0,0 0 0,0 0 0,-1 0 0,1-1 0,0 1 0,0 0 0,0 0-1,0 0 1,0-1 0,0 1 0,0 0 0,0 0 0,0 0 0,0-1 0,0 1 0,0 0 0,0 0 0,0 0 0,0-1 0,0 1-1,0 0 1,0 0 0,0 0 0,1-1 0,-1 1 0,0 0 0,0 0 0,0 0 0,0-1 0,0 1 0,0 0 0,1 0-33,13-6 1144,-14 6-1012,35-6 1252,0 1-1,30 1-1383,-24 1 345,52 1-58,0 4 1,-1 4 0,47 11-288,-81-11 6,-44-4-448,0 0 0,1-2 0,-1 0 1,0 0-1,0-1 0,9-3 442,3-3-823</inkml:trace>
  <inkml:trace contextRef="#ctx0" brushRef="#br0" timeOffset="2">1079 397 5369,'-44'22'2758,"44"-22"-2685,0 0 0,-1 0 0,1 0 0,0 0-1,-1 0 1,1 0 0,0 0 0,0 0 0,-1 0 0,1 0 0,0 0-1,-1 0 1,1 0 0,0 0 0,0 0 0,-1 0 0,1 0 0,0 0 0,0 0-1,-1 0 1,1-1 0,0 1 0,0 0 0,-1 0 0,1 0 0,0 0 0,0-1-1,-1 1 1,1 0 0,0 0 0,0-1 0,0 1 0,0 0 0,0 0-1,-1-1 1,1 1 0,0 0 0,0 0 0,0-1 0,0 1 0,0 0 0,0-1-1,0 1 1,0 0 0,0 0 0,0-1 0,0 1 0,0 0 0,0-1-1,0 1-72,1-3 1886,1 11-795,-1 47 247,4 30-669,10 103-43,6 32-444,-16-199-135,3-3-36</inkml:trace>
  <inkml:trace contextRef="#ctx0" brushRef="#br0" timeOffset="3">1534 752 5673,'1'-46'2454,"-4"33"-415,1 20 404,3 21-2208,2-1 0,1 1 0,5 13-235,45 201 1904,-53-241-1851,-1-1 0,0 1 0,0-1 0,0 1 0,0-1 0,0 1 0,0-1 0,0 1 0,0-1 0,0 1 0,0-1 0,0 1 0,0-1 0,0 1 0,0-1 0,0 1 0,0-1 0,-1 1-1,1-1 1,0 1 0,0-1 0,-1 1 0,1-1 0,0 1-53,-1-2 92,1 1 0,-1-1 0,1 1-1,-1-1 1,1 0 0,-1 1 0,1-1 0,-1 1-1,1-1 1,0 0 0,-1 1 0,1-1-1,0 0 1,0 1 0,0-1 0,-1 0-1,1 1 1,0-1 0,0 0 0,0 0-1,0 1 1,0-1 0,0-1-92,-6-49 188,1-1 0,3-19-188,2 52 10,1 1-1,0-1 1,1 0 0,1 0-1,2-4-9,-3 16-11,0 0-1,1 0 0,0 0 0,0 0 1,0 1-1,0-1 0,1 1 0,1-1 1,-1 2-1,1-1 0,0 0 0,0 1 1,0 0-1,5-4 12,-7 7-12,1 0 0,-1 1 1,0-1-1,1 1 0,-1-1 0,1 1 0,-1 0 0,1 0 0,0 1 1,-1-1-1,1 1 0,0 0 0,-1 0 0,1 0 0,0 0 1,-1 1-1,1-1 0,0 1 0,-1 0 0,1 0 0,-1 1 1,1-1-1,0 1 12,11 5-20,1 2 1,-2-1-1,1 2 1,6 6 19,2 1-2,-8-8-8,0 0 1,0 0-1,1-2 1,0 0-1,1 0 1,-1-2-1,16 4 10,-21-7 3,1 0 0,-1-1 0,0 0 0,1-1 0,-1 0-1,0-1 1,1 0 0,-1-1 0,0 0 0,0 0 0,0-2 0,4-1-3,-9 3 3,8-3 24,0-1 0,-1 0 1,0-1-1,13-8-27,-23 13 14,0-1 0,1 0 1,-1 0-1,0 0 0,0 0 0,-1 0 0,1-1 0,-1 1 1,1-1-1,-1 0 0,0 0 0,0 0 0,-1 1 0,1-2 1,-1 1-1,0 0 0,0 0 0,0 0 0,-1-2-14,1-7 20,-1 0 0,0 0 0,-1 0 0,0 0 0,-1 0 0,0 1 0,-1-1 0,-1 1 0,-2-7-20,5 18-4,1 0-1,0 1 1,0-1-1,-1 0 1,1 1-1,0-1 1,-1 0-1,1 1 1,-1-1-1,1 0 1,-1 1-1,1-1 1,-1 1-1,1-1 1,-1 1-1,1-1 1,-1 1-1,0-1 1,1 1-1,-1 0 1,0-1-1,1 1 1,-1 0-1,0 0 1,0-1-1,1 1 1,-2 0 4,1 0-8,0 1 1,-1-1 0,1 0 0,0 1-1,0-1 1,0 1 0,0 0 0,0-1 0,0 1-1,-1 0 1,1-1 0,1 1 0,-1 0-1,0 0 1,-1 1 7,-4 5-30,0 1 0,1 0 0,-1 1 0,0 2 30,4-8-2,-11 20-15,1 0 0,1 1 0,1 1 0,1 0-1,1 0 1,-4 24 17,10-38-5,0 1 0,1 0-1,1 0 1,0 0 0,0 0-1,1 0 1,1-1 0,0 1-1,0 0 1,1-1 0,1 1 0,0-1-1,0 0 1,1 0 0,1-1-1,2 4 6,-3-7-4,-1-1-1,2 1 0,-1-1 0,1 0 1,0-1-1,0 1 0,1-1 0,-1-1 1,1 1-1,0-1 0,0 0 0,1-1 1,-1 1-1,1-2 0,3 2 5,5 0-120,0 0 0,0-2-1,1 0 1,-1 0-1,0-2 1,1 0 0,1-1 120,43-7-308</inkml:trace>
  <inkml:trace contextRef="#ctx0" brushRef="#br0" timeOffset="4">2637 822 6121,'23'-45'2573,"-23"44"-2456,1 0 0,-1 0 1,1 0-1,-1 1 0,1-1 1,-1 0-1,1 0 0,-1 1 1,1-1-1,-1 0 0,1 1 1,0-1-1,-1 1 0,1-1 1,0 1-1,0-1 0,-1 1 1,1-1-1,0 1 0,0 0 0,0 0 1,0-1-1,-1 1 0,1 0 1,0 0-1,0 0 0,0 0 1,0 0-1,0 0 0,0 0 1,0 0-1,-1 0 0,1 0 1,0 1-118,4-1 522,12-2 65,1-1 0,-1-1-1,0-1 1,-1 0-1,4-2-586,-13 4 46,0 0 0,-1 0 0,1 0 0,-1-1 0,0 0 0,0 0 1,0-1-1,-1 0 0,1 0 0,-1 0 0,0 0 0,-1-1 0,3-4-46,-5 8 28,-1-1 0,0 1 0,0 0 0,-1-1 0,1 1 0,0 0 1,-1-1-1,1 1 0,-1-1 0,0 1 0,0-1 0,0 1 0,0-1 0,0 1 0,-1-1 0,1 1 0,-1-1 1,0 1-1,1-1-28,-2-1 24,0 0 0,0 0 0,0 0 0,0 0 1,-1 1-1,0-1 0,1 1 0,-1-1 0,-1 1 0,1 0 1,0 0-25,0 0-6,-1 0 1,1 1-1,-1-1 1,1 1-1,-1 0 1,0-1-1,0 2 1,0-1-1,0 0 1,0 1-1,-1 0 1,1 0-1,0 0 1,0 0-1,-1 1 1,1 0-1,-1 0 1,1 0-1,0 0 1,-1 1-1,1-1 1,0 1-1,-2 1 6,-1 1-20,1 2-1,-1-1 1,1 1-1,-1 0 0,1 0 1,1 0-1,-1 1 1,1 0-1,0 0 0,-2 5 21,-7 9-31,1 0-1,-8 20 32,16-29-1,1-1 0,0 1 0,0 0 0,1 1 0,1-1 0,0 0 0,0 1 0,1 0 0,1-1 0,0 1 0,0-1 0,1 1 0,1-1 0,0 1 0,3 8 1,-3-13 20,0 1-1,1-1 1,0 0-1,1 0 1,0-1-1,0 1 1,0-1-1,1 1 1,-1-1-1,2-1 1,-1 1-1,1-1 1,-1 0-1,2 0 1,-1 0-1,0-1 1,1 0-1,0 0 1,0-1-1,0 0 1,0 0-1,0-1 1,1 0-1,2 1-19,65 6 122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6:15.70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686 365 3193,'-6'-11'5981,"1"4"-3385,-10 5-2638,1 4 55,1 1-1,-1 1 1,1 0 0,0 1-1,1 0 1,-1 1 0,1 1-1,-10 6-12,-43 20 44,-249 96 62,269-110 408,-23 5-514,63-23 953,16-7-583,24-8-94,278-96 41,-22 9-275,-97 25-15,274-102 49,-427 165-63,18-4-13,-57 16-1,0 1 0,-1-1-1,1 1 1,0 0 0,0-1-1,0 1 1,-1 0 0,1 0-1,0 0 1,0 1 0,0-1 0,1 0 0,-3 1 1,0-1-1,0 0 1,0 1-1,0-1 1,1 0-1,-1 0 1,0 1-1,0-1 1,0 0-1,0 1 1,0-1-1,0 0 1,0 0-1,0 1 1,0-1-1,0 0 1,0 1-1,0-1 1,0 0-1,0 1 1,0-1-1,0 0 1,-1 0-1,1 1 1,0-1-1,0 0 1,0 1-1,0-1 1,-1 0-1,1 0 1,0 0-1,0 1 1,0-1-1,-1 0 1,1 0-1,0 0 0,0 1 1,-1-1-1,1 0 1,-7 7-5,-1 0 0,1-1-1,-2 0 1,0 0 5,-182 115-52,-24 1 52,-209 100-47,308-162 66,3 5 0,3 5 0,-67 58-19,167-120 6,-1 0 5,0 0 1,1 2-1,1-1 1,-1 1-1,-5 9-11,14-19 4,0 1-1,1 0 1,-1 0 0,0-1-1,1 1 1,-1 0 0,1 0 0,-1 0-1,1-1 1,-1 1 0,1 0-1,0 0 1,-1 0 0,1 0-1,0 0 1,0 0 0,0 0-1,0 0 1,-1 0 0,1 0-1,1 0 1,-1 0 0,0 0-1,0 0 1,0 0 0,0 0-1,1 0-3,0-1 12,1 1 0,-1 0 0,1-1 0,-1 0-1,1 1 1,0-1 0,-1 0 0,1 0 0,-1 0 0,1 0-1,0 0 1,-1 0 0,1 0 0,-1 0 0,1-1 0,0 1-1,-1 0 1,2-2-12,82-21 610,75-34-610,-54 19 92,28-9-39,356-114 24,-136 73-33,3 16 0,248-14-44,12 49 6,-317 24-2,172 4 16,-85 3-11,766-70-8,-923 57-1,970-22 22,-929 37-20,1500-21 6,5-22 40,-665 40-41,-528 10-6,533-8 15,-73 7-3,307-4 21,507-27-31,-529-14 52,-299 7-32,-723 27-20,1713-27 33,-415 92-26,-954-25-1,595-9 55,-824-25-52,865 6-2,43-2 0,-1083-9-1,252 2 12,263 47-21,30 40 72,-553-59 456,133-8-528,-280-12 378,-20-1-125,174 8 132,-168-3-349,-1 4 1,15 6-37,40 11 45,205 47 731,-285-64 1858,-15-8-1216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6:32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646 92 3417,'-10'-53'2180,"5"39"84,1 12-1575,1 1-101,-2-1 1745,5 5-398,4 8-176,-3-9-2003,1 3 316,0-1 0,0 1 1,0-1-1,1 0 1,-1 0-1,1 0 0,0 0 1,1-1-1,-1 1 1,3 2-73,6 6 133,23 24 518,8 5-651,-12-12 220,8 12-220,30 32 101,31 37 82,-91-98-587,-1 0-1,-1 0 1,0 1 0,0 0-1,1 5 405,-2-5-772</inkml:trace>
  <inkml:trace contextRef="#ctx0" brushRef="#br0" timeOffset="403.784">1015 0 3937,'-2'0'319,"1"1"0,-1-1 0,1 0 1,-1 1-1,1-1 0,-1 1 0,1-1 1,-1 1-1,1 0 0,0 0 0,-1-1 0,1 1 1,0 0-1,0 0 0,0 0 0,0 0 0,0 1 1,0-1-320,-18 25 1320,16-20-858,-28 43 957,-21 33-352,-47 75-375,46-71-519,48-78-161,-21 33 130,-2 10-142,28-51-19,0 0 1,0 0-1,0 0 0,0 0 1,0 1-1,0-1 0,0 0 1,0 0-1,0 0 0,0 0 1,0 0-1,0 0 0,0 0 1,0 0-1,0 0 0,1 0 1,-1 0-1,0 0 0,0 0 1,0 1-1,0-1 0,0 0 1,0 0-1,0 0 0,0 0 1,0 0-1,0 0 0,0 0 1,0 0-1,1 0 0,-1 0 1,0 0-1,0 0 0,0 0 1,0 0-1,0 0 0,0 0 1,0 0-1,0 0 0,0 0 1,0 0-1,1 0 0,-1 0 1,0 0-1,0 0 0,0 0 1,0 0-1,0 0 0,0-1 1,0 1-1,0 0 0,0 0 1,0 0-1,0 0 0,0 0 1,0 0-1,0 0 19,8-3-564,8-5-103</inkml:trace>
  <inkml:trace contextRef="#ctx0" brushRef="#br0" timeOffset="1252.2">1300 440 5361,'-67'-31'2617,"66"31"-2479,0-1 0,-1 0 1,1 1-1,0-1 0,0 0 0,0 0 1,0 0-1,0 0 0,0 0 1,0 0-1,0 0 0,1 0 1,-1 0-1,0-1-138,1-9 1328,0 8-920,0 0-205,1 0-1,-1 1 1,1-1-1,0 1 1,0-1-1,0 1 1,0-1-1,0 1 1,0 0-1,1 0 1,-1 0-1,1-1 1,0 1-1,-1 0 1,3-1-203,4-4 235,0 1 0,0-1 1,3 0-236,-6 3 139,2 0-62,-1 0 1,1 0 0,0 0 0,0 1 0,0 0 0,0 1 0,1 0-1,-1 0 1,1 0 0,0 1 0,3 0-78,-7 0 8,0 1 1,-1 1 0,1-1-1,-1 0 1,1 1-1,-1 0 1,1-1-1,-1 2 1,0-1 0,1 0-1,-1 1 1,0-1-1,0 1 1,0 0-1,0 0 1,0 0-1,0 0 1,-1 1 0,1-1-1,-1 1 1,1-1-1,-1 1 1,0 0-1,0 0 1,0 0 0,0 2-9,2 3 6,-1 1 1,0-1 0,0 1 0,-1 0 0,0 0-1,-1 0 1,0 0 0,0 0 0,-1 0 0,0 1-1,-1-1 1,1 0 0,-2 0 0,-1 6-7,-2 5 28,-1 0 1,-1 0 0,0 0 0,-2 0-1,-9 15-28,4-14 30,0-1-1,-1 0 0,-2-2 0,0 0 1,-11 9-30,10-8 32,16-17-25,1-1 0,-1 0 0,0 1 0,1-1 0,-1 0 0,0 0-1,0 0 1,0 0 0,1 0 0,-1 0 0,0 0 0,0-1 0,-2 1-7,3-1 7,-1 0-1,1 0 1,0 0 0,-1 0-1,1 0 1,-1 0-1,1-1 1,0 1 0,-1 0-1,1-1 1,0 1 0,0-1-1,-1 0 1,1 1 0,0-1-1,0 0 1,0 0-1,0 0 1,0 0 0,0 0-1,0 0-6,-2-1 11,0-1 1,1 0-1,0 0 0,-1 0 0,1-1 0,1 1 0,-1 0 0,0-1 0,1 1 0,-1-1 0,1 0 1,0 1-1,1-1 0,-1 0 0,0-2-11,1 3 1,0 0-1,0 0 1,1 1 0,-1-1 0,1 0 0,-1 1-1,1-1 1,0 0 0,0 1 0,0-1 0,0 1-1,0-1 1,1 1 0,-1 0 0,1 0 0,-1-1-1,1 1 1,0 0 0,0 0 0,0 1 0,0-1-1,1 0 0,-1 0-2,0 1-1,-1 0 0,1 1 0,0-1 0,0 0 0,0 1 0,0-1 0,0 0 1,0 1-1,0 0 0,0 0 0,0 0 0,0 0 0,0 0 0,0 0 1,0 0-1,-1 0 0,1 1 0,0-1 0,0 1 0,1 0 3,6 2-6,-1 1 0,-1 0 0,1 0 0,3 3 6,2 1-2,35 21-24,-11-6 51,2-2 0,7 3-25,-32-19-11,0 1-1,0-2 1,0 0 0,0 0 0,1-1 0,-1-1 0,1-1-1,8 0 12,21-3-106,0-8 62</inkml:trace>
  <inkml:trace contextRef="#ctx0" brushRef="#br0" timeOffset="2342.591">659 1104 1960,'26'-40'1603,"-19"33"1341,-7 7-2746,0 1-1,0-1 1,-1 0 0,1 0-1,0 1 1,0-1-1,0 0 1,-1 0-1,1 1 1,0-1 0,0 0-1,-1 0 1,1 0-1,0 1 1,-1-1 0,1 0-1,0 0 1,-1 0-1,1 0 1,0 0 0,-1 0-1,1 0 1,0 0-198,-1 1 91,0-1 0,1 1 0,-1 0 0,0-1 0,1 1 0,-1-1 0,1 1 0,-1 0 0,1 0 0,-1-1 0,1 1 0,-1 0 0,1 0 1,0 0-92,-2 2 212,-6 10 238,1-2-202,1-1 0,-1 0-1,-1-1 1,0 0-1,0 0 1,-3 2-248,-36 30 1144,33-30-876,1 1 0,0 0 0,1 1-1,-11 14-267,-35 61 587,34-47-194,-3-2 1,-24 26-394,27-38 187,-8 10 582,-21 30-769,24-28 153,16-24-120,1 1 0,1 1 0,1 0 0,0 1-33,2-1 14,0-1-1,-1 0 0,0-1 0,-1 0 0,-1 0 0,-1-1 1,0 0-1,-8 6-13,10-11 9,9-7 3,-1 0 0,0 0 0,0-1 0,0 1 0,0-1 0,0 1 0,-1-1 0,1 0 0,0 1 0,-3-1-12,5-1-3,0 0-1,0 0 1,0 0-1,0 0 1,0 0-1,0 0 1,0 0-1,0 0 1,-1 0 0,1 0-1,0 0 1,0 0-1,0 0 1,0 0-1,0 0 1,0 0-1,0 0 1,0 0-1,0 0 1,0 0-1,-1 0 1,1 0-1,0 0 1,0 0 0,0 0-1,0 0 1,0 0-1,0 0 1,0 0-1,0-1 1,0 1-1,0 0 1,0 0-1,0 0 1,0 0-1,0 0 1,0 0 0,0 0-1,0 0 1,0 0-1,0 0 1,0-1-1,0 1 1,0 0-1,0 0 1,0 0-1,0 0 1,0 0 3,1-9-709,6-11-1508,-7 19 2119,11-29-1249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7:54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1126 4137,'0'0'568,"-1"-1"1,0 0-1,1 1 0,-1-1 1,1 0-1,-1 0 0,1 1 1,-1-1-1,1 0 1,0 0-1,-1 0 0,1 0 1,0 1-1,0-1 0,0-1-568,0 0 425,0 0-1,0 0 1,0 0-1,1-1 1,-1 1-1,1 0 1,0 0-1,0 0 1,0 0-425,2-7 549,-2 5-479,0 1 0,1 0 0,-1-1 0,1 1 0,0 0 0,0 0 0,0 0-1,0 0 1,0 0 0,1 1 0,-1-1 0,2 0-70,7-8 176,110-124 1433,-26 29-1294,-82 90-282,-1-2 0,0 0 0,2-7-33,-2 5 27,1-1-1,4-3-26,11-11 20,-4 6-1,-1-1-1,2-7-18,-15 21 9,51-78 20,-49 77-26,1 1 0,1 1 0,0 0 0,8-6-3,7-3 17,-1-1 1,-2-2 0,0-1-1,16-24-17,-31 38 23,1 0 0,0 1 0,7-4-23,5-8 26,-18 19-19,-1-1 1,1 0-1,1-4-7,-5 7 1,0 0 0,1 0 0,-1 0 0,1 1 0,0-1 0,0 1 0,0 0 0,1 0 0,-1 0 0,1 0 0,0 1 0,0-1 0,2 0-1,-6 3 0,1 0 0,-1 0 1,0 0-1,0-1 1,0 1-1,1 0 0,-1 0 1,0 0-1,0 0 0,0 0 1,1 0-1,-1 0 1,0-1-1,0 1 0,0 0 1,0 0-1,0 0 0,1 0 1,-1-1-1,0 1 1,0 0-1,0 0 0,0 0 1,0-1-1,0 1 0,0 0 1,0 0-1,0 0 1,0-1-1,0 1 0,0 0 1,0 0-1,0 0 0,0-1 1,0 1-1,0 0 1,0 0-1,0-1 0,0 1 1,0 0-1,0 0 0,0 0 1,0 0-1,-1 0 0,1 0 1,0 0-1,0-1 1,0 1-1,0 0 1,-1 0-1,1 0 0,0 0 1,0 0-1,0 0 1,-1 0-1,1 1 1,0-1-1,0 0 1,0 0-1,-1 0 0,1 0 1,0 0-1,0 0 1,0 0-1,0 0 1,0 0-1,-1 0 0,1 1 1,0-1-1,0 0 1,0 0-1,0 0 1,0 0-1,0 0 1,-1 1-1,1-1 0,0 0 1,0 0-1,0 0 1,0 0-1,0 1 1,0-1-1,0 0 1,0 0-1,0 0 0,0 1 1,0-1-1,0 0 1,0 0-1,0 0 1,0 0-1,0 1 0,-2 4 1,0 1-1,0-1 1,-1 0 0,0 0-1,0 0 1,0 0 0,0 0-1,-1-1 1,0 1 0,0-1-1,-9 11 2,-55 75 15,-67 81-18,84-111 17,-38 60-16,75-99 4,-1 0-1,0-1 1,-2-1-1,0 0 1,-9 5-4,-44 41 18,57-52-14,-38 40 11,26-26-12,-9 6-3,25-24 0,0 0 1,1 0 0,-1 0-1,2 1 1,0 1 0,0-1-1,1 1 1,0 0 0,1 0-1,-2 5 0,-1 6 2,3-8 0,0 0 1,-2-1 0,-1 3-3,3-11-199,5-5 239,0 0 0,0 0 0,0 0 0,0 0 0,0 0 0,0 0 0,0 1 0,0-1 0,0 0 0,0 0 0,0 0 0,0 0 0,0 0 0,0 0 0,-1 0 0,1 0 0,0 0 0,0 0 0,0 0 0,0 0 0,0 0 0,0 0 0,0 0 0,0 0 0,0 0 0,0 0 0,-1 0 0,1 0 0,0 1 0,0-1 0,0 0 0,0-1 0,0 1 0,0 0 0,0 0 0,0 0 0,-1 0 0,1 0 0,0 0 0,0 0 0,0 0 0,0 0 0,0 0-1,0 0 1,0 0 0,0 0 0,0 0 0,0 0 0,0 0 0,-1 0 0,1 0 0,0 0 0,0-1 0,0 1 0,0 0 0,0 0 0,0 0 0,0 0 0,0 0 0,0 0-40,0-1 1007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8:01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51 4529,'-31'-18'962,"-23"-14"2714,53 35 4271,5 6-6688,2-2-1124,0-1-1,0 0 0,1 0 0,2 1-134,6 5 130,1 3 107,-1 0 0,0 0-1,-1 2 1,3 5-237,63 79 550,-11-13-153,-51-66-38,14 13-359,-7-9 182,-17-18-145,0-1 0,1 0 0,0 0 0,0-1 0,0 0-1,1-1 1,2 1-37,0 0 35,0 1 1,0 1-1,-1-1 0,7 7-35,0 2 78,9 9 147,1-1 0,23 14-225,-37-30 13,-1 1-1,-1 1 1,1 0-1,-2 0 1,1 1-1,-2 1 1,1 0-1,-2 1 1,1-1-1,-2 2 0,2 2-12,-2 0 27,0-1 0,10 13-27,-14-23 7,1 1 0,0-1 1,0 0-1,0 0 0,0 0 1,1-1-1,0 0 0,3 1-7,10 5 29,0 0-1,7 0-28,-7-2 28,-1 0-1,8 6-27,-20-11 7,1 1 1,-1 1-1,-1-1 0,1 1 0,-1 0 0,0 0 1,0 1-1,3 4-7,1 3 14,-6-8-7,1 1-1,0-1 0,0 0 1,0 0-1,1 0 1,-1-1-1,1 0 0,0 0 1,4 3-7,20 5 10,-3-2 19,-21-6-25,0-1 0,0 1 0,0-1 0,-1 1 0,0 1 0,1-1 1,-1 1-1,2 3-4,-3-3 4,1-1 0,-1 1 0,1-1 0,1 0 0,-1 0 1,0-1-1,1 1 0,0-1 0,0 0 0,1 0-4,3 1 9,20 10 18,-28-13-26,1 0 0,-1 0 0,1 1 1,-1-1-1,1 0 0,-1 1 0,0-1 0,0 1 1,0-1-1,1 1 0,-2-1 0,1 1 0,0 0 0,0 0 1,0 0-2,0 2 2,1 1 1,0-1-1,0 1 1,0-1-1,0 0 1,1 0-1,-1 0 1,1 0-1,1 0 1,-1-1-1,0 1 1,1-1-1,-1 0 1,1 0 0,0 0-1,0 0 1,0-1-1,1 0 1,0 1-3,-2-2-17,0 0 0,-1 0 0,1 0 0,-1 0 0,1 1 0,-1-1 0,0 1 0,0 0 1,2 1 16,-3-3 104,-1 1 1,1 0-1,0 0 1,-1 0 0,1 0-1,0 0 1,-1 0-1,1 0 1,-1 0 0,0 0-1,1 0 1,-1 0-1,0 0 1,0 0 0,1 0-1,-1 0 1,0 0 0,0 1-1,0-1 1,-1 0-1,1 0 1,0 0 0,0 0-1,0 0 1,-1 1-105,-2 3 955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3:57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276 38 2753,'-10'-11'614,"8"8"-242,-1 0-1,1 0 1,-1 0-1,0 0 1,0 1-1,0 0 1,-2-2-372,3 4 227,1-1 0,-1 0-1,0 1 1,1-1 0,-1 1 0,0 0 0,0-1-1,1 1 1,-1 0 0,0 0 0,0 0 0,0 0-1,1 1 1,-1-1 0,0 0 0,0 1 0,1-1-1,-1 1 1,0 0-227,-6 2 552,1 0-1,-1 0 1,-3 4-552,0 0 299,-1 1 0,1 0 0,0 1 0,1 0 0,-2 2-299,-9 13 349,-14 17-349,29-32 35,-1 0 1,1 0-1,0 0 0,1 1 0,0 0 0,0 4-35,2-8 23,2 0-1,-1 0 1,1 0-1,0 1 0,0-1 1,1 1-1,0-1 1,0 0-1,0 1 0,1-1 1,1 5-23,-1-3 21,1 0 0,1 0 0,0 0 0,0 0 0,0-1 0,1 1 0,0-1 0,1 0 0,-1 0 0,1-1 0,1 1 0,-1-1 0,3 1-21,-3-2 11,0-1 1,0 0 0,0 0-1,1-1 1,0 1 0,0-1 0,0-1-1,0 1 1,0-1 0,0 0-1,1 0 1,-1-1 0,1 0 0,-1 0-1,1 0 1,0-1 0,-1 0-12,5-1 25,0 0 0,0-1 1,0 0-1,-1 0 0,1-1 1,-1-1-1,0 0 0,0 0 1,0-1-1,-1 0 0,1-1 1,-1 0-1,-1 0 0,4-4-25,0 0 101,-2 0 0,1-1 0,-1-1 0,-1 0 0,0 0 0,-1 0 0,0-1 0,-1 0 0,0-1 0,0-3-101,-5 12 52,0 0 1,-1 0-1,1 0 0,-1 0 1,0-1-1,0 1 0,-1 0 1,1-1-1,-1 1 0,0 0 0,-1-1 1,0 1-1,1 0 0,-2-1 1,1 1-1,0 0 0,-1 0 1,0 0-1,0 0 0,-1 0 1,0 1-1,1-1 0,-1 1 0,-1-1 1,1 1-1,-1 0 0,-2-3-52,-2 1 49,0 0-1,-1 0 0,1 0 0,-1 1 0,0 0 0,-1 1 0,1 0 1,-1 0-1,-4 0-48,-9-2 136,-1 1 1,1 1-1,-10 0-136,18 3 79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0.2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239 125 3577,'23'-38'1880,"-23"37"-1685,1 1 0,-1-1-1,0 1 1,1-1 0,-1 0-1,0 1 1,0-1 0,1 0-1,-1 1 1,0-1 0,0 0 0,0 0-1,0 1 1,0-1 0,0 0-1,0 0-194,0 1 89,0 0 1,-1-1-1,1 1 0,0 0 0,0 0 0,0 0 0,0-1 0,-1 1 0,1 0 0,0 0 0,0 0 0,0 0 0,-1-1 0,1 1 0,0 0 0,0 0 0,-1 0 0,1 0 0,0 0 0,0 0 0,-1 0 0,1 0 0,0 0 0,0 0 1,-1 0-1,1 0-89,-16 3 1480,7 2-1404,0 0 1,0 0-1,1 1 0,-5 4-76,-22 16 168,1-5 20,12-8 15,-19 16-203,35-24 42,0 0-1,1 0 1,0 0 0,0 1-1,0-1 1,1 1 0,0 0 0,-4 7-42,11-20 540,-3 5-500,1 0 1,-1 1-1,1 0 1,0-1-1,-1 1 0,1-1 1,0 1-1,0 0 0,0-1 1,0 1-41,13-13 53,0 0 0,6-3-53,2-2 26,43-37 58,-2 2 44,-60 49-89,1 1-1,0 0 1,-1-1 0,1-2-39,-1 3 87,0-1 0,0 1 0,0 1 0,0-1 1,2-1-88,-5 5 8,0 0 1,0 0 0,0-1-1,0 1 1,1 0 0,-1 0 0,0-1-1,0 1 1,0 0 0,1 0 0,-1-1-1,0 1 1,1 0 0,-1 0-1,0 0 1,0 0 0,1 0 0,-1-1-1,0 1 1,1 0 0,-1 0-1,0 0 1,1 0 0,-1 0 0,0 0-1,1 0 1,-1 0 0,0 0-1,1 0 1,-1 0 0,0 0 0,1 0-1,-1 1 1,0-1 0,0 0-1,1 0 1,-1 0 0,0 0 0,1 0-1,-1 1 1,0-1 0,0 0-1,1 0 1,-1 1 0,0-1 0,0 0-1,0 0-8,1 1 10,-1-1 0,0 0-1,0 0 1,0 0 0,0 1-1,0-1 1,0 0-1,0 0 1,0 1 0,1-1-1,-1 0 1,0 0 0,0 1-1,0-1 1,0 0 0,0 0-1,0 0 1,0 1 0,-1-1-1,1 0 1,0 0 0,0 1-1,0-1 1,0 0-1,0 0 1,0 0 0,0 1-1,0-1 1,-1 0 0,1 0-1,0 0 1,0 1 0,0-1-1,0 0 1,-1 0 0,1 0-1,0 0 1,0 0 0,0 1-1,-1-1 1,1 0-1,0 0-9,-2 4 75,-28 115 91,23-99-153,2 0 1,0 1 0,1 0-1,1 0 1,1 0 0,1 0 0,1 12-14,5 14 22,-2-25 18,0 22-40,-2-27 19,-1-14-4,1 1 0,-1 0 0,0 0 0,0-1 1,-1 1-1,1 2-15,-1-5 7,1 0 0,0 0 0,-1 0 0,1 1 0,-1-1 0,0 0 0,1 0 0,-1 0 0,0 0-1,0 0 1,1 0 0,-1 0 0,0 0 0,0 0 0,0-1 0,0 1 0,0 0 0,0-1 0,0 1 0,-1 0 0,1-1-7,-17 7 47,0-2 1,0 0-1,0-1 0,0-1-47,-7 2 19,15-3-15,-33 8 3,39-9-8,0 0-1,0 1 0,1-1 0,-1 1 0,1 0 0,0 0 1,-1 0-1,1 1 0,-2 1 2,5-4 4,0 0 1,0 0-1,0 0 1,0 0-1,0 0 1,0 0-1,-1 0 0,1 0 1,0 0-1,0 0 1,0 0-1,0 0 1,0 1-1,0-1 0,0 0 1,0 0-1,0 0 1,0 0-1,0 0 0,-1 0 1,1 1-1,0-1 1,0 0-1,0 0 1,0 0-1,0 0 0,0 0 1,0 0-1,0 1 1,0-1-1,0 0 1,0 0-1,0 0 0,0 0 1,0 0-1,1 0 1,-1 1-1,0-1 1,0 0-1,0 0 0,0 0 1,0 0-1,0 0 1,0 0-1,0 0 0,0 0 1,0 1-1,0-1 1,1 0-1,-1 0 1,0 0-1,0 0 0,0 0 1,0 0-1,0 0 1,0 0-1,0 0 1,1 0-1,-1 0 0,0 0 1,0 0-1,0 0 1,0 0-1,0 0 1,0 0-1,1 0 0,-1 0 1,0 0-5,14 0 826,-11 0-714,49-2 513,22-6-625,-49 5 76,12-2-12,-13 1 35,1 1 0,0 1 0,-1 2 0,1 0 0,0 1-99,18 8 156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4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74 643 1480,'-61'21'1177,"49"-15"1710,12-6-2850,0 0 0,0 0 0,0 0-1,0 0 1,0 0 0,0 0-1,0 0 1,0 0 0,0 0 0,0 0-1,0 0 1,0 0 0,0 0-1,0 0 1,0 0 0,0 0 0,0 0-1,1 0 1,-1 0 0,0 0-1,0 0 1,0 0 0,0 0 0,0-1-1,0 1 1,0 0 0,0 0 0,0 0-1,0 0 1,0 0 0,0 0-1,0 0 1,0 0 0,0 0 0,0 0-1,0 0 1,0 0 0,0 0-1,0 0 1,0 0 0,0 0 0,0 0-1,0 0 1,0 0 0,0 0-1,0-1 1,0 1 0,0 0 0,0 0-1,0 0 1,0 0 0,0 0-1,0 0 1,0 0 0,0 0 0,0 0-1,0 0 1,0 0 0,0 0 0,0 0-1,0 0 1,0 0 0,0 0-37,0 0 211,0-1-143,-1 1 1,1 0 0,0 0-1,0 0 1,0 0 0,0 0-1,0-1 1,0 1-1,0 0 1,0 0 0,-1 0-1,1 0 1,0 0 0,0-1-1,0 1 1,0 0 0,0 0-1,0 0 1,0-1-1,0 1 1,0 0 0,0 0-1,0 0 1,0 0 0,0-1-1,0 1 1,0 0 0,0 0-1,1 0 1,-1 0-1,0-1 1,0 1 0,0 0-1,0 0 1,0 0 0,0 0-1,0 0 1,0-1 0,1 1-1,-1 0 1,0 0-1,0 0 1,0 0 0,0 0-1,0 0 1,1 0 0,-1 0-1,0 0 1,0 0 0,0-1-1,0 1 1,1 0-1,-1 0-67,11-7 116,0 0 1,-1-1 0,0 0 0,2-3-118,3-3 133,16-10-133,-10 8 48,0-1 1,-2-1 0,6-7-49,51-62 47,-45 50 138,1 1-1,35-29-184,-58 60 116,-9 5-112,1 0 1,-1 0-1,0 0 1,0 0-1,0 0 1,0 0-1,1 0 1,-1 0 0,0 0-1,0 0 1,0 0-1,0 0 1,0 0-1,1 0 1,-1 0-1,0 0 1,0 0-1,0 0 1,0 0-1,0 0 1,1 0-1,-1 0 1,0 0-1,0 1 1,0-1-1,0 0 1,0 0-1,0 0 1,1 0-1,-1 0 1,0 0-1,0 1 1,0-1-5,0 1 14,0 0-1,0 0 1,0 0 0,0 0 0,0 0 0,-1-1 0,1 1 0,0 0 0,0 0 0,-1 0-1,1 0 1,0 0 0,-1 0 0,1 0 0,-1-1 0,0 1 0,1 0 0,-1 0 0,0-1-14,-6 9 85,-1-1 1,-1 0-1,0 0 1,-3 1-86,-9 8 114,-29 31 78,3 1 0,-3 8-192,-50 52 129,98-107-124,1 0 0,-1-1 0,0 1 0,0-1 0,0 0 0,0 1 0,0-1 0,0 0 0,-1 0-5,3-1 5,0 0 0,-1 0 0,1 0 0,0 0 0,0 0 0,-1 0 0,1 0 0,0 0-1,0 0 1,0 0 0,-1 0 0,1 0 0,0 0 0,0 0 0,-1 0 0,1 0 0,0-1 0,0 1-1,0 0 1,-1 0 0,1 0 0,0 0 0,0 0 0,0-1 0,0 1 0,-1 0 0,1 0 0,0 0-1,0-1 1,0 1 0,0 0 0,0 0 0,0 0 0,0-1 0,-1 1 0,1 0 0,0 0 0,0-1-5,-1-8 139,2 6-112,-1 0 0,1 0 1,0 0-1,0 0 0,0 0 1,1 0-1,-1 0 0,1 1 1,0-1-1,-1 0 0,2 1-27,24-30 72,-19 24-56,16-17 11,70-79 26,-46 50-35,-15 17 28,11-18-46,-41 51 7,0 0 0,0 0 0,-1-1 0,0 1 0,1-3-7,-3 7 1,0 0 0,0 0 0,0 0 0,0 0 0,0 0 0,1 0 1,-1 0-1,0-1 0,0 1 0,0 0 0,0 0 0,0 0 0,0 0 0,0 0 1,0-1-1,0 1 0,0 0 0,0 0 0,0 0 0,0 0 0,0 0 0,0-1 1,0 1-1,0 0 0,0 0 0,0 0 0,0 0 0,0 0 0,0-1 0,0 1 1,-1 0-1,1 0 0,0 0 0,0 0 0,0 0 0,0 0 0,0-1 1,0 1-1,0 0 0,0 0 0,-1 0 0,1 0 0,0 0 0,0 0 0,0 0 1,0 0-1,0 0 0,0 0 0,-1 0 0,1 0 0,0 0 0,0 0 0,0 0 1,0 0-1,0 0 0,-1 0 0,1 0 0,0 0 0,0 0 0,0 0 1,0 0-1,0 0 0,-1 0 0,1 0 0,0 0 0,0 0 0,0 0 0,0 0-1,-12 6 49,-3 8-15,0 0-1,1 1 1,-8 10-34,-4 4 26,-25 24 4,14-15-2,-13 18-28,22-23 32,-19 17-32,45-48 1,-1 1 1,1-1-1,0 1 0,1-1 0,-1 1 0,0 0 0,1 0 0,-1 0 1,1 0-1,0 0 0,0 0 0,0 0 0,0 0 0,1 2-1,0-5 0,0 0 0,-1 0 0,1 0 0,0 1 0,0-1 0,0 0 0,0 0 0,0 0-1,0 0 1,0 1 0,0-1 0,0 0 0,0 0 0,0 0 0,0 1 0,0-1 0,0 0 0,0 0-1,0 0 1,0 0 0,0 0 0,1 1 0,-1-1 0,0 0 0,0 0 0,0 0 0,0 0 0,0 1-1,0-1 1,0 0 0,0 0 0,1 0 0,-1 0 0,5-2-7,8-9 1,45-51 16,-18 19 3,13-20 10,-31 35-7,1 2 1,26-23-17,-4 12 2,16-14 12,-60 50-14,0-1 0,1 0 0,0 1 0,-1-1 1,1 1-1,0-1 0,0 1 0,0 0 0,0-1 0,0 1 0,0 0 0,1 1 0,-1-1 0,0 0 0,1 0 0,-24 14 40,8-3-29,-1 0 1,2 2-1,0-1 0,0 2 0,-1 2-11,-13 13 15,-24 27 34,-41 58-49,86-106 3,3-4-3,-1 0 1,1 0-1,-1 1 1,1-1-1,0 1 0,0 0 1,1-1-1,-1 1 1,1 0-1,-1 2 0,2-6 0,0 0 0,0 0 0,0 0 0,0 0 0,0 0 0,0 0-1,0 0 1,0 0 0,0 0 0,0 0 0,0 0 0,0 0 0,0 0 0,0 1 0,0-1 0,0 0 0,0 0-1,0 0 1,0 0 0,0 0 0,0 0 0,0 0 0,0 0 0,0 0 0,0 0 0,0 0 0,0 0 0,0 0-1,0 0 1,0 1 0,1-1 0,-1 0 0,0 0 0,0 0 0,0 0 0,0 0 0,0 0 0,0 0-1,0 0 1,0 0 0,0 0 0,0 0 0,0 0 0,0 0 0,0 0 0,0 0 0,1 0 0,-1 0 0,0 0-1,0 0 1,0 0 0,0 0 0,0 0 0,0 0 0,0 0 0,0 0 0,0 0 0,0 0 0,0 0 0,0 0-1,0 0 1,0 0 0,1 0 0,-1 0 0,0 0 0,0-1 0,0 1 0,0 0 0,7-5-1,8-10 3,11-18 16,17-29-18,15-18 19,16-10 2,48-61 17,-68 86-5,-26 34-4,-23 23-18,-5 7-8,1-1-1,-1 1 1,1 0-1,0 0 1,0 0 0,-1 0-1,1 0 1,0 1-1,0-1 1,0 0-1,0 0 1,0 0-3,-13 23-96,7-15-50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43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0 7642,'-76'45'3256,"54"-31"-1687,-2 3-273,7 8-136,10 6-208,-7 2-311,11 1-89,6-8-160,1-4 0,11-8 64,-3-9 24,0-12-56,2-8-80,3-8-192,2-2-64,-9-6 40,2 0-152,-3 0 32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15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14 132 4729,'8'-50'2449,"-8"50"-2391,0 0 1,0 0 0,0-1 0,0 1 0,0 0 0,0 0 0,0-1 0,0 1 0,0 0 0,0-1 0,0 1 0,0 0-1,0 0 1,0-1 0,0 1 0,0 0 0,0 0 0,0-1 0,0 1 0,0 0 0,0 0 0,0-1 0,0 1 0,0 0-1,-1 0 1,1-1 0,0 1 0,0 0 0,0 0 0,0 0 0,-1-1 0,1 1 0,0 0 0,0 0 0,-1 0 0,1 0-1,0 0 1,0-1 0,0 1 0,-1 0 0,1 0 0,0 0 0,0 0 0,-1 0 0,1 0 0,0 0 0,-1 0 0,1 0-1,0 0 1,0 0 0,-1 0 0,1 0-59,-12 7 2392,10-6 364,7 7-2550,0 0 0,1 0 0,0-1 1,0 0-1,1 0 0,0-1 0,6 5-206,1 1 148,79 79 488,39 34-352,-114-111-268,1-1 1,0-1-1,0-1 1,1 0 0,6 1-17,-24-11-197,-1-1 0,1 1 1,0 0-1,-1 0 1,0 0-1,1 0 0,-1 0 1,0 1-1,1-1 1,-1 1 196,2 4-782</inkml:trace>
  <inkml:trace contextRef="#ctx0" brushRef="#br0" timeOffset="389.078">398 8 4841,'0'-1'267,"0"1"0,0-1 0,-1 1 0,1-1 0,-1 1 0,1-1 1,0 1-1,-1 0 0,1-1 0,-1 1 0,1 0 0,-1-1 0,1 1 0,-1 0 0,1-1 0,-1 1 0,0 0 0,1 0 0,-1 0 0,1 0 0,-1 0 1,1 0-1,-1-1 0,0 1 0,1 0 0,-1 1 0,1-1 0,-1 0 0,0 0 0,1 0-267,-3 1 178,0 1 0,0-1 1,1 1-1,-1 0 0,1 0 0,-1 0 0,-1 1-178,-12 13 270,1 1 0,0 0-1,1 1 1,1 1 0,-9 16-270,9-12 154,-13 23 297,-28 37-451,41-64 27,-20 24 59,3 1 0,-24 48-86,52-90 16,0 2 9,0 0 1,0 1 0,0-1 0,1 0 0,-1 1-1,1-1 1,0 1 0,0 0 0,0 1-26,1-2 2159,-1-3-1063</inkml:trace>
  <inkml:trace contextRef="#ctx0" brushRef="#br0" timeOffset="1101.601">743 347 5521,'-5'-16'4908,"4"10"-2414,2 9-829,-4 0 188,-1 10-1559,0 1 1,1-1-1,1 1 0,-1 11-294,2-7 204,1 1-1,1-1 0,0 4-203,1 9 143,3 54 118,-4-63-221,-1 11 4,-3-17-21,-1 23 63,4-39-83,0 0-1,0 0 1,0 0-1,0-1 0,0 1 1,1 0-1,-1 0 1,0 0-1,0 0 0,0 0 1,0 0-1,0 0 1,0 0-1,0 0 0,0 0 1,0 0-1,0 0 1,0 0-1,1 0 0,-1 0 1,0 0-1,0 0 1,0 0-1,0 0 0,0 0 1,0 0-1,0 0 1,0 0-1,0 0 0,1 0 1,-1 0-1,0 0 1,0 0-1,0 0 0,0 0 1,0 0-1,0 0 1,0 0-1,0 0 0,0 0 1,0 1-1,0-1 1,0 0-1,1 0 0,-1 0 1,0 0-1,0 0 1,0 0-1,0 0 0,0 0 1,0 0-1,0 0-2,4-9 89,-2-9 7,-1 1 0,-1-1 1,-1 0-97,0-13 67,-2-96 52,4 89-109,-1 9 5,2-11-15,-2 37 5,1 0 4,-1 1-1,1-1 1,-1 0-1,0 1 1,0-1 0,0 0-1,-1 1 1,1-1-1,-1 0 1,1 1-1,-1-1 1,0 1 0,0-1-1,0 0-8,1 3-16,-1 0 0,1 0-1,-1 0 1,1-1 0,-1 1-1,1 0 1,-1 0 0,1 0-1,-1 0 1,1 0 0,0 0 0,-1 0-1,1 0 1,-1 0 0,1 0-1,-1 0 1,1 0 0,-1 1-1,1-1 1,-1 0 0,1 0-1,0 0 1,-1 1 0,1-1-1,-1 0 1,1 0 0,0 1 0,-1-1-1,1 0 1,0 1 0,-1-1-1,1 0 1,0 1 0,0-1-1,-1 1 17,-7 19-185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1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833 93 3937,'47'-74'2344,"-38"56"1321,-13 21-80,4-3-3542,-9 13 891,-2 7-548,-2-2-159,1-2 34,1 1 0,0 0 1,-1 6-262,-17 31 525,-2-1 1,-2-2-1,-3-1 1,-40 43-526,22-30 405,3 1 0,-27 50-405,25-29 160,-2 7 164,-55 67-324,31-69 146,-3 5 87,44-46-42,37-47-197,2-3 181,4-3 561,8-12 1234,3-13-767</inkml:trace>
  <inkml:trace contextRef="#ctx0" brushRef="#br0" timeOffset="755.224">1512 39 4857,'-1'0'1025,"-2"-6"2107,5 12 2944,3 4-5905,0 1 1,1-2-1,0 1 1,0 0 0,5 3-172,4 8 183,15 22 201,65 88 499,-71-101-524,2-1-1,0-2 0,8 5-358,81 61 880,7 6-405,39 56 260,-104-97-531,-8-14 27,3-1 1,11 5-232,36 29 189,-61-47-131,-7-6 80,14 16-138,-36-31 25,0 1 0,-1-1 0,0 2 0,0-1 0,-1 1 0,3 8-25,18 38 2716,-23-50-1632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5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 63 3489,'-5'-43'1889,"5"42"-1739,0 0 0,0 0 0,-1 1 0,1-1 0,0 0 0,-1 0 0,1 0 0,0 0 0,-1 0 0,1 0 0,-1 1 0,0-1-1,1 0 1,-1 0 0,1 1 0,-1-1 0,0 0 0,0 1 0,1-1 0,-1 1 0,0-1 0,0 1 0,0-1 0,0 1 0,0 0 0,0-1-1,0 1 1,0 0 0,1 0 0,-1-1 0,-1 1-150,-2 0 345,0 0 1,0 0-1,1 1 0,-1-1 0,0 1 1,-2 0-346,3 0 225,-5 2-26,0-1 1,0 1 0,0 1 0,0 0 0,1 0-1,0 0 1,0 1 0,0 0 0,0 0-1,1 1 1,0 0 0,0 0 0,0 0 0,1 1-1,-1 1-199,1 1 56,0 0 0,1 0 1,-1 1-1,2-1 0,0 1 0,0 0 0,-1 9-56,0 4 96,1 0 1,0 23-97,3-34 24,1 1 1,0-1-1,0 0 0,1 1 1,1-1-1,0 0 1,0 0-1,2-1 1,-1 1-1,1-1 0,7 11-24,-8-15 13,1 0-1,0 0 0,0-1 0,1 1 0,0-1 1,0-1-1,0 1 0,1-1 0,0 0 0,0 0 1,0-1-1,1 0 0,-1 0 0,1-1 0,0 0 1,0 0-1,7 1-12,-6-2 12,1-1-1,-1 0 1,1-1 0,-1 0 0,1 0-1,-1-1 1,1 0 0,-1 0 0,0-1-1,0-1 1,0 0 0,0 0 0,0 0-1,0-1 1,-1-1 0,1 1-1,-1-1 1,-1-1 0,1 0 0,-1 0-1,0 0 1,0-1 0,-1 0 0,1 0-1,-2 0 1,1-1 0,-1 0 0,0 0-1,-1-1 1,0 1 0,0-1 0,-1 0-1,0 0 1,0 0 0,-1 0 0,0-7-12,0 5 18,-2-1 0,1 1 0,-2-1 0,1 1 1,-2 0-1,1-1 0,-2 1 0,1 0 1,-2 0-1,1 0 0,-3-3-18,3 6 40,-1 1 0,-1-1 0,1 1 1,-1 0-1,0 0 0,-1 0 0,1 0 0,-2 1 0,1 0 1,0 0-1,-1 1 0,0 0 0,-1 0 0,1 1 0,-2-1-40,-1 0 38,-1 1-1,1 0 1,-1 1-1,0 0 1,0 1-1,-1 0 0,1 0 1,0 1-1,-1 1 1,1 0-1,-1 0 1,1 1-1,0 1 1,-11 2-38,19-3 238,0 0 1,0 0-1,0 0 1,1 0-1,-1 1 1,0-1-1,0 1 1,1 0-1,-1-1 1,1 1-1,0 0 1,-1 1-1,0 0-238,-6 10 1398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7.8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217 63 4089,'26'-60'2246,"-27"59"247,-3 3-783,-9 8 17,-16 14-420,13-7-792,1 2 0,0 0-1,1 1 1,1 0 0,1 1-515,-31 46 707,22-37-478,10-13-43,-1 0 0,-1-1-186,5-8 118,8-8-116,0 0 1,0 0 0,0 0-1,0 0 1,0 0-1,0 0 1,-1 0 0,1 0-1,0 0 1,0 0 0,0 0-1,0 0 1,0 0 0,0 0-1,0 0 1,0 0-1,0 0 1,0 0 0,0 0-1,0 0 1,0 0 0,-1 0-1,1 0 1,0 0-1,0 0 1,0 0 0,0 0-1,0 0 1,0-1 0,0 1-1,0 0 1,0 0-1,0 0 1,0 0 0,0 0-1,0 0 1,0 0 0,0 0-1,0 0 1,0 0-1,0 0 1,0 0 0,0 0-1,0 0 1,0 0 0,0-1-1,0 1 1,0 0 0,0 0-1,0 0 1,0 0-1,0 0 1,0 0 0,0 0-1,0 0 1,0 0 0,0 0-1,0 0 1,0 0-1,0 0 1,0-1 0,0 1-1,0 0-2,1-2 19,0-1-1,0 0 1,0 1-1,1-1 1,-1 1-1,1 0 1,0-1-1,1 0-18,10-13 11,11-12 20,-2-1-1,16-26-30,-31 40 6,1 1 0,1 0-1,1 0 1,0 1 0,1 0-1,0 1 1,10-8-6,-15 15 7,-2 2-2,-1 1 0,0-1 0,0 1 0,0-1 0,0 0 0,-1 0-1,1 0 1,-1 0 0,0-1 0,1-1-5,-3 5 55,-1 1-7,0 1 0,0-1-1,0 1 1,0-1 0,0 1 0,1 0 0,-1 0 0,0-1 0,1 1-1,0 0 1,-1 0 0,1 1-48,-2 5 71,-4 15 16,2 0 0,0-1-1,2 2 1,0 15-87,2-6 59,3 108 70,-1-110-101,2-1 0,1 0 0,6 19-28,10 33 120,-21-81-115,1 0-1,-1-1 0,0 1 1,0 0-1,1-1 0,-1 1 1,0 0-1,0-1 0,0 1 1,0 0-1,0-1 1,0 1-1,0 0 0,0-1 1,0 1-1,0 0 0,-1-1 1,1 1-1,0 0 0,0-1 1,-1 1-1,1-1 1,0 1-1,-1 0 0,1-1 1,-1 1-1,1-1 0,0 1 1,-1-1-1,1 1 0,-1-1 1,1 0-1,-1 1-4,-1-1-4,0 1 0,0-1-1,-1 0 1,1 1 0,0-1-1,0-1 1,0 1 0,-2 0 4,-16-1-27,10 1 25,-1 0 0,1 1 0,0 0 0,0 1 1,0 0-1,0 1 0,0 0 0,0 0 0,1 1 0,-2 1 2,8-3 0,-1 0 3,-1 1 0,1-1 0,0 1 0,0 0 0,0 0 0,1 1 0,-1-1 0,1 1 0,-1 0-3,4-4 2,0 1 0,-1-1 0,1 0 0,0 0 0,0 1 0,0-1 1,0 0-1,0 0 0,0 1 0,0-1 0,0 0 0,0 1 0,0-1 0,0 0 0,0 0 0,0 1 1,0-1-1,0 0 0,0 1 0,0-1 0,0 0 0,0 0 0,0 1 0,0-1 0,0 0 0,0 0 1,1 1-1,-1-1 0,0 0 0,0 0 0,0 1-2,10 3 79,13 0 105,9-5-14,0-1 0,0-2 0,0-1 1,22-7-171,-17 4 38,-1 0-2,-1 0 2968,26-1-3004,-21 7 1199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42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385 125 2272,'-28'-82'2033,"22"56"313,8 18 485,0 0 655,-6 14-276,-2 28-2638,2 1 0,1-1-1,1 1 1,3 6-572,2 33 1261,8 35-1261,-1-9 765,-4 36-765,-6-87 169,1-43-99,3-8-333,3-13-660,-3 0 479</inkml:trace>
  <inkml:trace contextRef="#ctx0" brushRef="#br0" timeOffset="532.691">55 761 4561,'-5'0'1171,"-22"1"2978,25 0-3720,0-1 1,1 0-1,-1 0 1,0 1-1,1-1 1,-1 1-1,0-1 1,1 1 0,-1 0-1,1 0 1,-1 0-1,1 0 1,-1 0-430,9-1 2173,28 1-1699,0-1-1,-1-2 1,1-1-1,6-3-473,144-31 573,-83 15-439,3 2-10,48-1-124,-147 20 634,1 1 0,-1 0-1,1 0 1,6 1-634,2 2 1115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5:13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207 115 4089,'40'-73'3995,"-36"68"-2996,0-2 499,0 0 1,0 0-1,1 1 1,3-3-1499,-8 9 36,0 0 0,0 0 0,-1 0 0,1 0 0,0 0 0,0 0 1,0 0-1,0 0 0,1 0 0,-1 1 0,0-1 0,0 0 0,0 0 1,0 0-1,0 0 0,0 0 0,0 0 0,0 0 0,0 0 0,0 0 1,0 0-1,0 1 0,0-1 0,0 0 0,0 0 0,0 0 1,0 0-1,0 0 0,0 0 0,1 0 0,-1 0 0,0 0 0,0 0 1,0 0-1,0 0 0,0 0 0,0 0 0,0 0 0,0 0 0,0 0 1,0 0-1,1 0 0,-1 0 0,0 0 0,0 0 0,0 0 0,0 0 1,0 0-1,0 0 0,0 0 0,0 0 0,0 0 0,0 0 1,1 0-1,-1 0 0,0 0 0,0 0 0,0 0 0,0 0 0,0 0 1,0 0-1,0-1 0,0 1 0,0 0 0,0 0 0,0 0 0,0 0 1,0 0-37,0 10 755,-1-8-742,-1 29 377,0-9-92,1 0-1,1 15-297,7 70 587,1 103-155,-5-59-273,-3-140-141,0-9-16,2 16 37,-2-18-38,0 1 0,0-1 0,0 1 0,1-1 1,-1 0-1,0 1 0,0-1 0,0 1 0,1-1 0,-1 1 0,0-1 1,0 0-1,1 1 0,-1-1 0,0 1 0,1-1 0,-1 0 0,1 1 0,-1-1 1,0 0-1,1 0 0,-1 1 0,1-1 0,-1 0 0,1 0 0,-1 0 1,1 0-1,-1 1 0,1-1 0,0 0-1,1-1-533,-2-1-3666,0 0 2367</inkml:trace>
  <inkml:trace contextRef="#ctx0" brushRef="#br0" timeOffset="401.328">146 680 3849,'-92'48'2506,"70"-39"-721,14-9-4,2 0-541,5 0-925,0 1-1,-1-1 1,1 0-1,0 1 1,0-1-1,-1 1 1,1-1 0,0 1-1,0 0 1,0 0-1,0-1 1,-1 1-315,2-1 63,0 1-1,0-1 1,0 0 0,0 0-1,0 0 1,-1 0 0,1 1 0,0-1-1,0 0 1,0 0 0,0 0 0,0 1-1,0-1 1,0 0 0,0 0-1,0 0 1,0 1 0,-1-1 0,1 0-1,0 0 1,0 1 0,0-1-1,0 0 1,1 0 0,-1 0 0,0 1-1,0-1-62,0 0 44,0 1 0,1-1 0,-1 1 0,0-1 0,1 0 0,-1 1 0,1-1 0,-1 0 0,1 1 0,-1-1 0,1 0 0,-1 0 0,1 1 0,-1-1 0,1 0 0,-1 0 0,1 0-44,5 1 195,-1 0-1,1 0 1,0 0-1,-1-1 1,1 0-1,0-1 1,5 0-195,8 0 257,177-14 511,88-1 214,-255 15-506,-12-2-141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00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706 170 5009,'-36'-27'2597,"25"19"2715,14 12 211,1 2-6603,8 8 1409,0 0 0,13 12-329,-7-8 134,34 32 271,1-3-1,60 40-404,-99-76 22,27 22 177,11 13-199,-20-16-695,1-1 0,6 1 695,-27-23-525</inkml:trace>
  <inkml:trace contextRef="#ctx0" brushRef="#br0" timeOffset="507.543">1006 77 6521,'49'-67'2641,"-43"57"-1459,-8 11-412,-7 9 284,-2 4-438,1 1 0,1 0 0,1 0 0,0 1 1,-6 16-617,9-19 174,-42 84 1366,-27 37-1540,12-25 343,54-93-331,2-4-28,0-1 1,-1 0 0,0 0 0,-1 0 0,-4 4 15,6-12-505,4-8 212</inkml:trace>
  <inkml:trace contextRef="#ctx0" brushRef="#br0" timeOffset="1321.695">1467 455 9034,'0'-1'377,"0"-1"-1,1 1 1,-1-1 0,0 1 0,1-1-1,-1 1 1,1-1 0,0 1 0,-1-1-1,1 1 1,0 0 0,0-1-1,0 1 1,0 0 0,0 0-377,20-19 977,-14 14-465,5-4-338,0 1 0,0 0-1,1 1 1,0 0 0,0 1 0,1 1-1,-1 0 1,1 1 0,1 0-1,-1 1 1,12-1-174,-22 4 7,0 1 0,1-1 0,-1 1 0,0 0 0,0 0 0,1 1 0,-1-1 0,0 1 0,0 0 0,0 0-1,0 1 1,0-1 0,0 1 0,3 1-7,-5-1 1,0-1 0,0 1-1,0 0 1,0-1-1,0 1 1,0 0 0,0 0-1,-1 0 1,1 1-1,-1-1 1,0 0 0,1 0-1,-1 1 1,0-1 0,0 1-1,-1-1 1,1 1-1,-1-1 1,1 1 0,-1 0-1,0-1 1,0 1 0,0 0-1,0-1 0,0 5 3,-1 0-1,-1-1 0,1 1 0,-1-1 1,0 0-1,0 1 0,-1-1 1,0 0-1,0 0 0,0-1 1,-4 6-3,-8 9 36,-1 0 1,-9 7-37,19-20 15,-3 3 35,-1 2 134,0-1 0,-1 0 0,0 0 0,-1-1 0,0-1 0,-1 0 1,-7 4-185,19-13 16,1 0 1,0 1 0,0-1 0,-1 0 0,1 0 0,0 0-1,-1 0 1,1 1 0,0-1 0,-1 0 0,1 0 0,0 0-1,0 0 1,-1 0 0,1 0 0,0 0 0,-1 0 0,1 0-1,0 0 1,-1 0 0,1 0 0,0 0 0,-1 0 0,1 0 0,0 0-1,-1-1 1,1 1 0,0 0 0,-1 0-17,2-8 264,8-10-116,-6 13-139,1 0 1,0 1-1,0-1 0,0 1 1,1 0-1,-1 0 1,1 1-1,0-1 0,0 1 1,2-1-10,9-4 4,0 1 0,15-5-4,-17 7 2,1 1 0,-1 0 0,1 1 0,0 1 0,6 0-2,-16 1-1,1 1 0,-1 0 0,0 0 0,0 0 0,0 1 0,0 0 0,0 0 0,0 0 0,0 1 0,-1 0 0,1-1 0,0 2 0,-1-1 0,1 0 0,-1 1 0,0 0 0,0 0 0,1 1 1,-1 0-3,0 1-1,0 0 0,0 0 0,-1 0 0,1 0 0,-1 0 1,0 1-1,-1 0 0,1-1 0,-1 1 0,0 0 0,0 3 4,-1-1-4,0 1 0,0-1 0,0 1-1,-1-1 1,-1 1 0,1-1 0,-1 1-1,-2 5 5,0 0 4,-1 0 0,-1-1 0,0 0-1,-1 0 1,0 0 0,-1-1-1,-1 0 1,0 0 0,0 0 0,-10 9-4,8-10 33,-1-1 1,0 0 0,-1 0 0,0-1-1,0-1 1,-1 0 0,0-1 0,0 0-1,-1-1 1,0 0 0,0-1-1,-1-1 1,1 0 0,-12 0-34,23-3 137,-1-1 0,0 0 0,0 0 1,1 0-1,-1 0 0,0-1 0,1 0 0,-1 0 1,0 0-1,1 0 0,-1 0 0,1-1 0,-1 1 0,1-1 1,-2-1-138,-6-6 945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09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609 17 1976,'0'-1'347,"0"0"-1,1 0 0,-1 0 0,1 0 0,-1 0 0,1 0 1,0 0-1,-1 0 0,1 0 0,0 0 0,0 1 1,0-1-1,0 0 0,-1 0 0,1 1 0,0-1 0,0 1 1,0-1-1,1 1-346,-1 0 1360,-1 0-134,-1 0 1898,-2 8-2415,0 9-219,-2 6 126,0 0 1,-5 11-617,-12 31 935,-4-1 1,-6 7-936,-66 122 812,84-166-629,-8 21 148,2 0 0,-12 49-331,18-53 59,-1 0 0,-2-2 0,-2 0 0,-7 8-59,19-38 15,-13 21 149,-8 20-164,-2 8 360,-4-1-360,-20 41 196,48-90-204,-50 99-125,51-105-1154,7-6 812</inkml:trace>
  <inkml:trace contextRef="#ctx0" brushRef="#br0" timeOffset="1028.185">1494 59 5753,'0'0'72,"-6"-11"3255,6 11-3176,-1-1 0,1 1-1,0 0 1,-1 0 0,1-1 0,0 1-1,-1 0 1,1 0 0,0 0 0,-1 0-1,1-1 1,0 1 0,-1 0 0,1 0 0,-1 0-1,1 0 1,0 0 0,-1 0 0,1 0-1,0 0 1,-1 0 0,1 0 0,-1 0-1,1 0 1,0 0 0,-1 1 0,1-1-1,0 0 1,-1 0-151,1 0 141,-1 1-1,1-1 0,0 0 1,-1 1-1,1-1 1,0 0-1,0 1 1,-1-1-1,1 1 0,0-1 1,0 0-1,-1 1 1,1-1-1,0 1 0,0-1 1,0 1-1,0-1 1,0 1-1,0-1 0,0 1 1,0-1-1,0 0 1,0 1-1,0-1 1,0 1-1,0-1 0,0 1 1,0-1-1,0 1 1,0-1-141,7 22 340,-2-9-101,0-1 0,1 0-1,1 0 1,0-1 0,3 3-239,54 76 1204,34 64-1204,-38-60 685,4-2-685,-43-62 154,24 28 326,37 35-480,-51-58 73,188 195 417,-194-202-452,-2 1 0,-1 1 1,-1 0-1,11 23-38,-21-33 23,0-4 15,1-1-1,0 0 1,1-1 0,1 0-1,0-1 1,1-1 0,8 6-38,-6-7 108,0-1 1,1-1-1,15 6-108,-6-3 50,-26-11-54,0 0 1,1 0-1,-1-1 1,0 1-1,0 0 0,0 0 1,0 0-1,0 0 1,0 0-1,0 1 1,0-1-1,-1 0 1,1 0-1,0 0 1,-1 1-1,1-1 1,-1 0-1,1 1 1,-1-1-1,0 1 1,1-1 3,-1 5 130,1-1 0,-1 1 0,0-1 0,0 5-130,0-10 16,-1 9 219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12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48 2553,'32'-43'1092,"-31"42"-1060,-1 1 0,0-1 0,1 1 0,-1 0 0,1-1 0,-1 1 0,1 0 0,-1 0 0,1-1 0,-1 1 0,1 0 0,-1 0 0,1 0 0,-1 0 0,1 0 0,0-1 0,-1 1 0,1 0 0,-1 0 0,1 0 0,-1 1 0,1-1 0,0 0 0,-1 0 0,1 0 0,-1 0 0,1 0 0,-1 1 0,1-1 0,-1 0 0,1 1-32,13 11 653,-10-8-468,2 1-26,1-1 0,0 1 0,0-1 0,1 0 1,5 1-160,-4-1 56,-1 0 1,0 1 0,0-1-1,2 2-56,16 15 643,-20-12 135,-7-8 722,-4-5 958,-3-8-593,7 9-1801,-1 0 0,1 1 0,-1-1 0,0 1 0,0-1-1,-1-1-63,-29-26 431,29 27-327,-1 0-1,0 0 1,0 0-1,1 0 1,-2 1 0,1 0-1,0 0 1,0 0-1,-1 0 1,1 1 0,-1 0-1,1 0 1,-1 0-1,0 0 1,1 1-1,-1 0-103,-7 0 219,0 1 0,0 1 0,0 0 0,1 0 0,-4 2-219,6-1 109,0-1-56,0 1 0,1 1 0,0 0 0,0 0 0,0 0 0,0 1 0,1 0 0,0 1 0,0 0 0,0 0 0,-5 6-53,2-1 22,1 0 0,0 0 1,1 1-1,1 0 0,0 1 0,0-1 1,0 5-23,2-5 5,1 1 0,1 0 0,0-1 1,1 1-1,0 1 0,1-1 1,1 0-1,0 0 0,0 0 1,1 0-1,1 0 0,1 5-5,-1-9 5,0 0-1,1 0 0,0-1 1,0 1-1,1-1 1,0 0-1,0 1 1,1-2-1,0 1 0,1 0 1,0-1-1,0 0 1,0-1-1,1 1 0,-1-1 1,2-1-1,7 6-4,-8-8 8,0 1 0,0-1 1,0-1-1,1 0 0,0 0 0,-1 0 0,1-1 0,0 0 0,0 0 0,6-1-8,-1 0 19,1-1 0,-1-1 0,1 0-1,-1 0 1,11-5-19,-13 4 12,0-1-1,-1 0 1,1-1-1,-1 0 1,0-1-1,-1 0 1,1 0-1,-1-1 1,-1-1 0,1 1-1,-1-1 1,0-1-1,-1 1 1,0-1-1,-1-1 1,1 1-1,-2-1 1,5-10-12,-6 11 1,1-1 76,0 0 0,-1-1 0,0 0-1,-1 0 1,0 0 0,-1 0 0,0 0 0,0-2-77,-2 1 192,0 1 0,-1-1 1,0 0-1,0 1 0,-1-1 0,-1 1 0,-3-9-192,4 13 60,-1 1 0,0-1 0,-1 1 1,0 0-1,0 0 0,0 0 0,0 0 0,-1 1 0,0 0 0,0 0 0,0 0 0,-1 0 0,-2 0-60,0 0 22,0 0 0,0 0 0,-1 1 0,0 0 0,0 1 0,0 0 0,0 1 0,-3-1-22,-5 0-58,0 1-1,-1 0 1,1 2 0,-2 0 58,15 0 6,0 0 1,0 0-1,0 0 1,1 0-1,-1 1 1,0 0-1,1 0 1,-1 0 0,0 0-1,1 0 1,-1 1-1,0 0-6,-10 12 78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15.5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217 46 4433,'33'-44'2386,"-32"43"-911,-3 2-238,-5 7 647,-10 14 393,0 9-801,8-15-1035,0 0 0,-6 6-441,-20 31 497,16-23-36,-5 5-461,17-27 50,1 0 0,-1-1 0,0 0 0,-1 0 0,1 0 0,-5 1-50,2-4 132,11-10-21,14-16 23,-13 19-123,55-70 125,-20 27-92,-20 26-1,1 0 1,0 1 0,2 1 0,9-7-44,-24 21 34,-3 3 37,1-1 1,-1 0 0,1 0-1,-1 0 1,0-1-1,0 1 1,0 0 0,0-1-1,0 1 1,0-1 0,-1 0-1,1 0 1,-1 0-72,-10 38 1552,2-1-1472,1 1-1,2 0 0,2 0 0,0 0 0,3 0 0,3 19-79,7 9 45,-6-36-12,0 1 0,-2-1 0,-1 9-33,-2-28 10,0 1-1,0-1 0,-1 0 1,-1-1-1,1 1 0,-1 0 1,-1 0-1,1-1 0,-1 1 1,0-1-1,-1 0 0,0 1 1,-2 1-10,4-6 4,0 0 0,0 0 0,0-1 0,0 1 0,-1-1 0,1 1 0,-1-1 0,0 0 0,1 0 0,-1 0 0,0 0 1,0-1-1,0 1 0,0-1 0,0 0 0,-1 0 0,-1 1-4,-6-1 3,0 2 0,1-1 0,-1 1 0,1 1 1,-1 0-1,0 1-3,-20 10 23,-8 8-23,6-4 19,30-18 23,1 1-1,-1-1 0,1 1 1,0 0-1,-1-1 0,1 1 1,-2 2-42,4-3 10,0-1 0,0 0 0,0 0 0,0 1 0,0-1 0,0 0 0,0 0 0,-1 1 1,1-1-1,0 0 0,0 0 0,1 1 0,-1-1 0,0 0 0,0 0 0,0 0 0,0 1 0,0-1 1,0 0-1,0 0 0,0 1 0,0-1 0,0 0 0,1 0 0,-1 0 0,0 1 0,0-1 0,0 0 1,0 0-1,1 0 0,-1 0 0,0 1 0,0-1 0,0 0 0,1 0 0,-1 0 0,0 0 0,0 0 1,0 0-1,1 0 0,-1 0 0,0 0 0,0 1 0,1-1 0,-1 0 0,0 0 0,0 0 0,1 0 1,-1 0-1,0-1-10,18 4 256,44-6 86,1-3-1,46-11-341,-59 6 80,-1-2 0,12-7-80,-40 13 53,10 1 98,0 6-59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35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359 957 4785,'0'-1'410,"1"-1"1,-1 1-1,1-1 1,-1 0-1,0 1 1,0-1-1,0 1 1,0-1-1,0 0 1,0 1-1,0-1 0,0 1 1,0-1-1,-1 1 1,1-1-1,-1 0 1,1 1-1,-1-1 1,0 1-1,0 0 0,1-1 1,-2 0-411,-2-2 352,-1 1-1,1-1 1,-1 1 0,0 0-1,0 1 1,0-1 0,-2 1-352,4 0 46,-12-6 262,12 5-239,0 1 0,-1-1 1,1 1-1,-1 0 0,0 1 1,1-1-1,-1 0 0,0 1 1,0 0-1,0 0 0,0 0 1,-1 1-1,1-1 0,0 1 1,0 0-1,0 0 0,0 0 1,-1 1-1,1-1 0,0 1 1,-4 1-70,2 2 117,0-1-1,-1 0 1,2 1 0,-1 1 0,0-1 0,1 1 0,-1-1 0,1 2 0,-2 3-117,-7 8 300,2 1-1,-6 10-299,-1 2 194,7-12-125,1 1 0,0 1 0,2-1-1,0 2 1,1-1 0,1 1 0,1 0-1,1 1-68,3-12 15,0 0 0,1 1 0,1-1 0,-1 1 1,2-1-1,0 1 0,0-1 0,1 1 0,0-1 0,1 0 0,0 0 0,0 0 0,1 0 0,0 0 0,1-1 0,0 0 0,5 6-15,-4-7 16,-1-1 0,1 0 0,1-1 0,-1 1 0,1-1 0,0-1 1,1 1-1,-1-1 0,1 0 0,0-1 0,0 0 0,1 0 0,-1-1 0,1 0 1,-1 0-1,1-1-16,3 0 256,-1 0 0,1-1 0,-1 0 0,0-1 0,1 0 0,-1-1 1,1 0-1,-1-1 0,0 0 0,1 0 0,-1-2 0,5-1-256,35-22 974,-32 16-732</inkml:trace>
  <inkml:trace contextRef="#ctx0" brushRef="#br0" timeOffset="649.371">778 985 6185,'1'-8'1634,"0"6"-1386,-1 0-1,0 0 1,1 0-1,-1 0 1,0 0-1,0 0 1,-1 0-1,1 1 1,0-1-1,-1 0 1,1 0-1,-1 0 1,1 0-1,-1 0 1,0 0 0,0 1-1,0-1 1,0 0-1,0 1 1,0-1-1,-1 1 1,1-1-1,-1 0-247,0 0 131,0-1-19,0-1 0,0 2 1,-1-1-1,1 0 0,-1 0 0,0 1 0,1-1 1,-1 1-1,0 0 0,-1 0 0,1 0 0,0 0 1,-1 1-1,1-1 0,0 1 0,-1 0 0,0 0 1,1 0-1,-1 0 0,0 1 0,1 0 0,-3-1-112,-2 2 119,-1 0 0,1 1 0,-1-1 0,1 1 0,0 1 0,0 0 0,0 0 0,0 1 0,0-1 0,1 2 0,0-1 0,0 1 0,0 0 0,0 1 0,1-1 0,0 1 0,0 0 0,0 1 0,1 0 0,0 0 0,0 0 0,1 0 0,0 1 0,0-1 0,1 1 0,0 0 0,0 1 0,0 5-119,0-3 16,1 0 0,0 0 0,1 0 1,0 1-1,1-1 0,1 0 0,-1 0 0,2 0 0,-1 0 0,2 0 0,-1 0 0,2 0 0,-1-1 0,1 1 0,1-1 0,0 0 0,1 0 0,-1-1 0,2 1 0,-1-1 0,8 6-16,-8-8 7,1 0 0,0 0 0,1-1 0,0 0 0,0-1 0,0 1 0,1-1 0,-1-1 0,1 0 0,0 0 0,1-1-1,-1 0 1,0-1 0,1 0 0,0 0 0,-1-1 0,1 0 0,0-1 0,0 0 0,-1 0 0,1-1 0,0-1 0,0 1 0,-1-1 0,0-1 0,1 0-1,-1 0 1,0-1 0,0-1 0,6-3-7,-4 1 13,0 0-1,0-1 0,-1-1 0,0 0 1,0 0-1,-1-1 0,0 0 0,-1 0 1,3-6-13,-8 12 3,0-1 1,0 0 0,-1 0 0,1 0 0,-1 0 0,-1-1 0,1 1 0,-1-1 0,0 1 0,0-1-1,0 1 1,-1-1 0,0 1 0,0-1 0,0 1 0,-1-1 0,0 1 0,0-1 0,0 1 0,-1-1 0,0 1-1,0 0 1,-1-4-4,-4-2 9,0 1-1,0-1 0,-1 1 1,-1 0-1,1 1 0,-2 0 1,1 0-1,-5-2-8,-8-5-21,0 0 0,0 2 0,-13-5 21,24 12-224,-1 1-1,0 1 0,0-1 0,-1 2 1,0 0-1,0 0 0,0 1 1,0 1-1,0 0 0,0 1 0,-1 0 1,-3 1 224,15 0-169,-1 1 0,0-1 1,0 1-1,1-1 0,-1 1 1,0 0-1,1 0 0,-1 0 0,1 0 1,-1 0 168,2 0-78,0 0 0,-1 1 0,1-1 1,0 0-1,0 0 0,0 1 0,0-1 0,1 1 1,-1-1-1,0 1 0,1-1 0,-1 2 78</inkml:trace>
  <inkml:trace contextRef="#ctx0" brushRef="#br0" timeOffset="1466.435">1315 486 9946,'-6'-4'1256,"-16"-8"3438,21 12-4633,1 0-1,-1 0 0,1 0 0,-1 0 1,1 0-1,-1 0 0,1 0 1,-1 0-1,1 0 0,-1 1 1,1-1-1,-1 0 0,1 0 0,0 0 1,-1 0-1,1 1 0,-1-1 1,1 0-1,-1 1 0,1-1 0,0 0 1,-1 1-1,1-1 0,0 0 1,-1 1-1,1-1 0,0 1 0,0-1 1,-1 0-1,1 1 0,0-1 1,0 1-1,0-1 0,0 1 0,-1-1 1,1 1-1,0-1 0,0 1 1,0-1-1,0 1 0,0-1 0,0 1 1,0-1-1,0 1 0,1-1-60,-3 51 501,2-1-1,3 0 1,5 25-501,1 24 180,-6-50-116,11 220 169,-14-201-140,-3 0 1,-10 61-94,10-117 38,0-16 2,2-20-5,6-216-66,-1-54 40,-6 200 4,-5 1-1,-5-12-12,3 73 197,6 27 66,6 24-80,4 7-151,1-1-1,1 1 1,1-2 0,10 18-32,57 92 112,-15-39-18,-10-17 137,-2 6-231,6 29 106,10 41-106,-46-107 23,-17-40-17,1 0-1,-1 0 1,1 0 0,1 0-1,0-1 1,-1 0-1,2 0 1,-1 0-1,1 0 1,0-1-1,3 2-5,-7-5 3,1 0 1,-1-1-1,0 0 0,1 0 0,-1 0 0,1 0 0,-1 0 0,1 0 1,-1 0-1,1-1 0,-1 0 0,1 1 0,0-1 0,-1 0 0,1 0 1,0 0-1,-1-1 0,1 1 0,-1 0 0,1-1 0,0 0 0,-1 0 0,0 0 1,1 0-1,-1 0 0,1 0 0,-1-1 0,0 1 0,0-1 0,0 1 1,0-1-1,0 0 0,0 0 0,0 0 0,1-1-3,3-5 13,-1 0-1,1-1 1,-1 1-1,-1-1 1,1 0-1,-1 0 1,-1 0-1,0-2-12,21-81 62,-21 76-52,6-29 1,-3 0-1,-1 0 1,-3-1-1,-2-18-10,-16-181 38,9 173-35,-18-183-70,24 248-79,1 1 0,0-1 0,0 1 0,1-1-1,0 1 1,0-1 0,0 1 0,1-3 146,-1 8-48,-1 1-1,0-1 1,1 0 0,-1 0 0,1 0 0,-1 1-1,1-1 1,-1 0 0,1 0 0,-1 1 0,1-1-1,0 1 1,-1-1 0,1 0 0,0 1 0,0 0-1,0-1 1,-1 1 0,1-1 0,0 1 0,0 0-1,0-1 1,0 1 48,1 0 64,0 0-1,0 1 1,0-1-1,0 0 1,0 1-1,0-1 1,-1 1-1,1 0 1,0 0-1,0-1 1,-1 1-1,1 0 1,0 1 0,-1-1-1,1 0 1,0 1-64,22 22 704</inkml:trace>
  <inkml:trace contextRef="#ctx0" brushRef="#br0" timeOffset="1995.668">2168 486 10554,'67'37'3390,"-66"-36"-3334,0-1-1,0 0 0,-1 1 0,1-1 0,0 1 1,0-1-1,0 1 0,-1 0 0,1-1 0,0 1 1,-1 0-1,1-1 0,-1 1 0,1 0 0,-1 0 1,1 0-1,-1-1 0,1 1 0,-1 0 0,0 0 1,1 0-1,-1 0 0,0 0 0,0 1-55,0-2 29,21 137 2518,-4-31-1028,0 66-1519,-14-62 1035,-12 107-1035,9-215 7,0 5 13,0 0 1,-1 0 0,0 0 0,0 1 0,-1-2 0,0 1 0,0 0-1,-1 0 1,0 0 0,0-1 0,0 0-21,3-5 5,-1-1-1,1 0 1,0 0 0,0 0-1,0 1 1,0-1 0,-1 0-1,1 0 1,0 0 0,0 0 0,-1 0-1,1 1 1,0-1 0,0 0-1,-1 0 1,1 0 0,0 0-1,0 0 1,-1 0 0,1 0-1,0 0 1,0 0 0,-1 0-1,1 0 1,0 0 0,0 0-1,-1 0 1,1 0 0,0 0-1,0 0 1,-1 0 0,1 0-1,0 0 1,0-1 0,-1 1-1,1 0 1,0 0 0,0 0-1,0 0 1,-1-1 0,1 1-1,0 0 1,0 0 0,0 0-1,0-1 1,-1 1 0,1 0 0,0 0-1,0 0 1,0-1 0,0 1-1,0 0 1,0 0 0,0-1-1,0 1 1,0 0 0,0 0-1,0-1 1,0 1 0,0 0-5,-5-24 181,4 16-133,-28-121 184,9 42-150,-7-80-82,22 108 4,2 0 0,3-1 0,2 1-1,3 0 1,3 0 0,11-44-4,-14 84-6,1 0 0,1 1 0,1-1 1,0 1-1,2 1 0,0 0 0,0 0 0,10-10 6,-11 17-5,0 0 0,0 0-1,1 1 1,0 0 0,0 1-1,1 0 1,0 1 0,1 0-1,-1 0 1,1 2 0,1-1-1,-1 2 1,3-1 5,-10 3-3,0 1 0,0 0 0,0 0 0,0 1 0,0-1 0,0 1 0,0 0 0,0 0 0,0 1 0,0 0 0,0 0 0,0 0 0,0 0 0,0 1 0,0-1 0,0 2 0,-1-1 0,1 0 0,-1 1 0,1 0 0,0 1 3,0 0-2,0 1-1,0 0 1,-1 0-1,1 0 1,-1 1-1,-1-1 1,1 1-1,-1 0 1,0 0-1,0 1 1,-1-1-1,1 0 1,-1 1-1,-1 0 1,0-1-1,1 1 3,-1 8 0,0 0 1,-1 0-1,-1 0 0,0 0 0,0 0 1,-2-1-1,0 1 0,-1 0 1,0-1-1,-4 8 0,-10 22 17,-2-1 1,-19 28-18,39-70 0,-20 35 34,-1-2 1,-17 20-35,31-45 15,0-1-1,0 0 1,-1 0 0,0 0 0,-1-1 0,1 0-1,-1-1 1,-1 0 0,1 0 0,-1-1 0,-9 3-15,17-7 159,0 0 1,0-1-1,0 1 1,0-1-1,0 1 0,0-1 1,0 0-1,0 0 1,0 0-1,0 0 1,0-1-1,-1 1-159,-17-10 887</inkml:trace>
  <inkml:trace contextRef="#ctx0" brushRef="#br0" timeOffset="2443.536">2990 1058 10170,'-10'-3'4513,"10"3"-2488,2-2-225,-2 2-600,5-2-328,38 2-279,41-5-193,-31 0-240,-5-3 32,3 1 1432,11 2-3840,-6 11 2080</inkml:trace>
  <inkml:trace contextRef="#ctx0" brushRef="#br0" timeOffset="3097.07">4364 714 4897,'13'-14'982,"-1"0"-1,-1-1 1,-1 0-1,0-1 1,5-11-982,-13 23 242,0 0 0,0-1 0,-1 1 1,1 0-1,-1-1 0,0 1 0,0-1 0,-1 1 1,1-1-1,-1 1 0,0-1 0,0 0 0,-1 1 1,1-1-1,-1 1 0,0-1 0,0 1 0,0-1 1,-1 1-1,0 0 0,0 0 0,0-1 0,0 2 1,0-1-1,-1 0 0,0 0-242,-3-2 223,1 0 0,-1 0 0,0 1 0,0 0 0,-1 0 0,0 0 0,0 1 0,0 0 0,0 1 0,0-1 0,-1 1 0,0 1 0,-4-2-223,0 2 146,0 0-1,0 0 1,0 1-1,0 1 1,0 0-1,0 1 1,0 0-1,0 1 1,0 0-146,-4 1 53,0 1 1,1 1 0,0 0 0,0 1-1,0 1 1,1 0 0,0 1 0,0 1-1,1 0 1,0 0 0,1 2 0,0-1-1,1 2 1,-2 1-54,-3 8 42,1 0 1,1 1-1,1 1 0,1 0 1,1 1-1,1 0 0,0 3-42,-3 15 98,2 1 0,2 1 0,-3 31-98,8-46 54,2 0 1,1 1-1,1-1 0,1 0 1,1 0-1,7 27-54,-6-43 14,0 0 0,1-1 0,0 0 0,1 0 0,1 0 0,0 0 0,0-1 0,1 0 0,1 0 0,0-1-1,0 0 1,1 0 0,0-1 0,1 0 0,0 0 0,8 4-14,1-1 18,1-2 0,0 0 0,1-1 0,0-1 0,0-1 0,0-1 0,1-1 0,0-1 0,0-1 0,1 0 0,2-2-18,22 0-89,1-2 0,-1-2 0,0-2 1,41-10 88,32-11-160</inkml:trace>
  <inkml:trace contextRef="#ctx0" brushRef="#br0" timeOffset="3713.075">5060 1036 7562,'0'-26'1703,"-2"1"1,-1-7-1704,2 28 237,0 0 0,-1 1 0,1-1 0,-1 0 1,0 1-1,0-1 0,-1 1 0,1 0 0,0 0 0,-1 0 0,0 0 0,0 0 0,0 1 0,0-1 1,0 1-1,-1 0 0,1 0 0,-1 0 0,1 0 0,-1 0 0,0 1 0,1 0 0,-1 0 1,0 0-238,2 0 72,-4-1 154,-1-1 1,1 2-1,-1-1 1,0 1 0,1-1-1,-1 2 1,0-1 0,0 1-1,0 0 1,-6 1-227,8 0 48,1 0 0,0 1 0,0-1 0,-1 1 0,1 0 0,0 0 0,0 0 0,0 0 0,1 1 1,-1-1-1,0 1 0,1 0 0,0 0 0,0 0 0,0 1 0,0-1 0,-1 3-48,-5 7 24,1 1-1,0 0 1,1 0 0,1 1-1,0 0 1,1 0-1,1 0 1,0 1 0,1 0-1,1 0 1,0-1 0,1 7-24,1-2 10,0 0 0,2-1 0,0 1 0,1 0 0,1-1 0,1 1 0,0-1 1,2 0-1,7 13-10,-10-23 7,0 0 0,1-1 0,0 0 0,1 0 0,0 0 0,0-1 0,1 0 0,-1 0 0,2 0 0,-1-1 0,1 0 0,0-1 0,0 1 0,1-1-7,-2-2 6,-1 0-1,0-1 1,0 0-1,1 0 1,-1-1-1,1 1 1,-1-1 0,1-1-1,0 1 1,0-1-1,-1 0 1,1-1-1,0 0 1,-1 0-1,1 0 1,-1-1-1,1 0 1,-1 0-1,0 0 1,5-3-6,0-1 11,0 0 1,0-1-1,0 0 1,-1-1-1,-1 0 1,1-1-1,-1 0 1,-1 0-1,1 0 1,-2-1-1,1-1 0,-2 1 1,3-6-12,-5 9 4,-1 0 0,0 0 0,0 0 0,-1 0-1,0-1 1,0 1 0,-1-1 0,0 0 0,0 1 0,-1-1 0,0 0 0,0 1 0,-1-1 0,0 0-1,0 1 1,-1-1 0,0 1 0,0 0 0,-1-1 0,0 1 0,0 0 0,-4-4-4,-10-17-25,-2 2 0,-1 0-1,-1 1 1,-1 1 0,-1 0 0,-9-4 25,31 26-58,0 1 0,-1 0 0,1 0 0,0 0 0,-1 0 0,1 0 0,-1 0 0,1 0 0,-1 0 0,1 1 0,-1-1 0,0 0 0,1 1 0,-1 0 0,0-1 0,1 1 0,-1 0 0,0 0 0,0 0 0,1 0 0,-1 0 58,0 1-147,1-1 1,0 1-1,0 0 1,0 0-1,0-1 1,0 1-1,0 0 1,0 0-1,0 0 1,1 1-1,-1-1 1,0 0-1,1 0 1,-1 0-1,0 0 1,1 1-1,0-1 1,-1 0-1,1 1 1,0-1-1,-1 0 1,1 0-1,0 1 1,0 0 146,-1 26-1058</inkml:trace>
  <inkml:trace contextRef="#ctx0" brushRef="#br0" timeOffset="4403.181">5372 1110 10538,'24'-49'3917,"-22"38"-1887,-5 15-823,4 10-604,1 0 0,0-1 0,3 9-603,4 27 450,1 72 970,-5 77-1420,-3-181 166,1-27-2,4-29-4,16-277-42,-23 301-121,1 0-1,1-1 0,1 1 0,0 0 1,1 1-1,0-1 0,1 1 0,1 0 1,0 0-1,4-5 4,-7 15-3,0 1 1,-1 0-1,1 0 0,0 0 1,1 0-1,-1 0 0,0 1 0,1-1 1,0 1-1,-1 0 0,1 0 1,0 1-1,0-1 0,0 1 0,0 0 1,0 0-1,0 0 0,1 0 1,-1 1-1,0-1 0,0 1 1,1 0-1,-1 1 0,0-1 0,0 1 1,0 0-1,0 0 0,2 0 3,2 1-4,-1 1 0,1 0-1,0 0 1,-1 0-1,1 1 1,-1 0 0,0 1-1,0-1 1,-1 1-1,1 1 1,-1-1-1,0 1 1,-1 0 0,2 2 4,0 3 4,0 0 0,-1 0 0,0 1 0,-1-1 0,0 2 0,1 5-4,5 20 49,1 20-49,-5-23 40,11 31-40,-19-70 29,1 0 0,-1 0-1,1 0 1,0-1 0,1 1 0,0-3-29,0-19 0,-1 18 1,0-12-2,1-1 0,1 1 1,1-1-1,3-10 1,-5 25-3,1 0 0,0 0 0,0 0 0,0 0 0,1 1 0,0-1 0,0 1 0,0 0 0,1 0 0,0 0 0,0 0 0,0 0 0,0 1 0,1 0 0,0 0 0,0 0 0,0 1 0,3-2 3,-2 2-4,0 0 0,1 1 0,-1-1 0,1 2-1,0-1 1,-1 1 0,1 0 0,0 0 0,0 1-1,0-1 1,-1 2 0,1-1 0,0 1 0,0 0-1,0 0 1,-1 1 0,1 0 0,-1 0 0,1 1-1,-1 0 1,1 0 4,1 1-4,0 1 0,0 0 0,-1 0 0,1 1 0,-1 0 0,-1 0 0,1 1 0,-1-1 0,0 1-1,0 1 1,-1-1 0,0 1 0,-1 0 0,1 0 0,1 6 4,6 26-13,-1 1 0,-2 0 0,-1 1 0,-1 16 13,-2-18-71,0 1-88,-3-22-72,0 1-1,2 0 1,3 10 231,4-7 1838,5-12-909</inkml:trace>
  <inkml:trace contextRef="#ctx0" brushRef="#br0" timeOffset="4882.062">6417 1038 8986,'-1'0'196,"0"0"1,0 1-1,0-1 1,0 0-1,0 1 1,0-1-1,1 1 0,-1-1 1,0 1-1,0 0 1,0-1-1,1 1 1,-1 0-1,0 0 0,1 0 1,-1-1-1,0 1 1,1 0-1,-1 0 1,1 0-1,0 0 0,-1 0 1,1 0-1,0 0 1,-1 0-1,1 0 1,0 0-197,-7 34 1347,4 25-292,1 1 0,4-1 0,2 0 0,4 7-1055,0 12 877,-2 79-877,-7-137 56,-1-1 0,0 0 0,-2 2-56,2-15 23,1 1 0,-2 0 0,1-1 0,-1 0 0,0 1 1,-1-1-1,1 0 0,-1-1 0,-3 4-23,7-10 13,-1 1 1,1 0-1,-1 0 1,0 0-1,1-1 1,-1 1-1,0 0 1,1-1-1,-1 1 1,0 0-1,0-1 1,0 1-1,1-1 1,-1 1-1,0-1 1,0 0-1,0 1 1,0-1-1,0 0 1,0 0-1,0 1 1,0-1-1,0 0 1,0 0-1,0 0 1,0 0-1,0 0-13,-1-1 18,1 0-1,0 0 1,0 1-1,-1-1 1,1 0-1,0 0 1,0 0-1,0 0 1,0 0-1,0-1 1,0 1-1,0 0 1,0 0-1,1-1 1,-1 1-1,0-1-17,-3-6 50,1-1-1,0 0 1,0 0-1,1 0 1,-1-8-50,-3-45 31,4 0-1,2-1 1,3 1 0,3-7-31,0 3 0,4 1 1,2 0-1,6-11 0,-6 36-13,1-1 1,3 2-1,0 0 0,3 1 0,12-17 13,-22 40-8,1 0 1,1 1-1,0 0 0,1 1 0,1 0 0,0 1 1,1 0 7,-8 7-4,0 1 1,0-1-1,1 1 1,0 0-1,0 1 0,0 0 1,0 0-1,0 0 1,1 1-1,-1 0 1,1 0-1,0 1 1,-1 0-1,1 1 0,0-1 1,0 1-1,0 1 4,-3-1-2,-1 1-1,1 0 0,-1 0 1,1 0-1,-1 1 0,1-1 0,-1 1 1,0 0-1,0 0 0,0 1 1,0-1-1,0 1 0,0 0 1,-1 0-1,1 0 0,-1 0 0,0 1 1,0-1-1,0 1 0,-1 0 1,1 0-1,-1 0 0,0 0 1,0 0-1,0 1 0,-1-1 0,1 1 1,-1-1-1,0 1 0,0-1 1,-1 1-1,0 0 3,1 7 1,0-1-1,-2 1 1,1-1 0,-1 0 0,-1 1-1,0-1 1,-1 0 0,0 0 0,-1 0-1,0-1 1,0 1 0,-6 8-1,-3 1 11,0-1-1,-2 0 1,0-1-1,-1 0 1,-1-2-1,0 0 1,-11 7-11,-3 0-15,0-1 0,-1-2 0,-1-2 1,-13 5 14,43-21-10,-6 2-85,0 0 1,0 0 0,0-1-1,0 0 1,-1-1 0,0 0 94,9-2-22,0 1 1,0-1-1,0 0 1,0 0-1,1 0 1,-1 0 0,0 0-1,0 0 1,0 0-1,1-1 1,-1 1 0,0 0-1,0 0 1,0-1-1,1 1 1,-1 0 0,0-1-1,0 1 22,1-12-231</inkml:trace>
  <inkml:trace contextRef="#ctx0" brushRef="#br0" timeOffset="5313.81">6993 513 8874,'-2'-5'716,"1"1"-145,0 0-1,-1 0 1,1 0-1,-1 1 1,0-1-1,0 1 1,0-1-1,0 1 0,-1 0-570,3 3 40,0 0-1,0 0 0,0 0 0,0 0 0,0 1 0,0-1 0,0 0 0,0 0 0,0 0 0,0 0 0,0 1 0,-1-1 0,1 0 0,0 0 0,0 0 0,0 0 0,0 0 0,0 0 1,0 1-1,0-1 0,-1 0 0,1 0 0,0 0 0,0 0 0,0 0 0,0 0 0,0 0 0,-1 0 0,1 0 0,0 0 0,0 0 0,0 0 0,0 0 0,-1 0 0,1 0 1,0 0-1,0 0 0,0 0 0,0 0 0,-1 0 0,1 0 0,0 0 0,0 0 0,0 0 0,0 0 0,0 0 0,-1 0 0,1 0 0,0 0 0,0 0 0,0 0 0,0-1 0,0 1 1,0 0-1,-1 0 0,1 0 0,0 0 0,0 0 0,0 0 0,0-1 0,0 1 0,0 0 0,0 0 0,0 0 0,0 0 0,0-1 0,0 1 0,0 0-39,1 18 1137,19 116 572,15 128-463,-31-214-1140,-3 0 0,-2-1 0,-2 1 1,-5 26-107,-1-21 38,-14 100 92,21-128-130,1-1-1,0 1 1,2 0-1,4 24 1,7-10 670,1-13-398</inkml:trace>
  <inkml:trace contextRef="#ctx0" brushRef="#br0" timeOffset="5716.198">7186 1252 8178,'35'-44'3088,"-34"43"-3010,-1 1-1,1 0 1,-1-1-1,1 1 1,0 0-1,-1-1 1,1 1-1,0 0 1,0 0-1,-1 0 0,1-1 1,0 1-1,0 0 1,-1 0-1,1 0 1,0 0-1,0 0 1,-1 0-1,1 1 1,0-1-1,-1 0 1,1 0-1,0 0 0,0 1 1,-1-1-1,1 0 1,-1 1-1,1-1 1,0 1-1,-1-1 1,1 1-1,-1-1 1,1 1-78,8 4 832,7-2-184,-1 0-1,1-1 1,-1 0-1,1-1 1,0-1-1,-1-1 0,11-1-647,-6-1 249,0 0 0,0-1 0,0-1-1,-1-1 1,11-5-249,-23 8 29,-1 0 1,1 0-1,-1 0 1,1-1-1,-1 0 1,0 0-1,-1 0 1,1-1-1,-1 0 1,0 0-1,0-1 1,0 1-1,-1-1 1,0 0-1,0 0 1,0 0-1,-1-1 1,0 0-1,0 1 0,0-4-29,-2 7 5,-1-1 0,0 1-1,0 0 1,0-1-1,0 1 1,-1 0-1,1 0 1,-1-1 0,0 1-1,1 0 1,-2 0-1,1 0 1,0 0-1,-1 0 1,1 0 0,-1 0-1,0 1 1,0-1-1,0 1 1,0-1-1,0 1 1,0-1 0,-3-1-6,-1 0 5,0-1-1,0 1 0,0 0 0,0 0 0,0 0 0,-1 1 0,1 0 0,-1 1 0,0-1 1,-4 0-4,3 2 2,-1-1 0,0 1 0,0 1 0,0-1 0,1 2 0,-1-1 0,0 1 0,0 0 1,0 1-1,1 0 0,-1 1 0,1-1 0,0 2 0,-7 2-2,4 0 2,1 1 1,0 0-1,0 0 0,0 1 1,1 0-1,0 1 0,0 0 0,1 0 1,0 1-1,0 2-2,-3 3 5,2 1 0,0 0 0,1 0 0,0 1 0,2 0 0,0 1 0,1-1 0,0 1 0,2 0 0,0 0 0,1 1 0,1-1 0,0 0 0,2 9-5,0-17 7,0-1 0,1 0 0,0 0 0,1 0 0,0-1 0,0 1 0,1 0 0,0-1 0,0 0 0,3 3-7,-3-5 7,0-1 0,0 0 0,1 0 0,-1 0 0,1-1 0,0 0 0,1 0 0,-1 0 0,1 0 0,-1-1 0,1 0 0,0 0 0,1 0 0,4 1-7,0-1 4,0-1-1,1 0 1,-1 0 0,1-1-1,0 0 1,-1-1-1,1-1 1,0 1 0,-1-2-1,1 0-3,7-2 468,-1-1-1,0 0 0,-1-2 0,0 0 1,16-9-468,36-20 969</inkml:trace>
  <inkml:trace contextRef="#ctx0" brushRef="#br0" timeOffset="6074.626">8014 445 9242,'-22'-21'5331,"22"20"-5248,0 1 0,-1 0 0,1 0 0,-1-1 0,1 1-1,-1 0 1,1 0 0,-1 0 0,1 0 0,-1 0 0,1-1-1,-1 1 1,1 0 0,-1 0 0,1 0 0,-1 0-1,1 1 1,-1-1 0,1 0 0,-1 0 0,1 0 0,-1 0-83,0 1 88,1-1 0,-1 1 0,0 0 0,1-1 0,-1 1 0,1 0 0,-1-1 0,1 1 0,-1 0 0,1 0 1,0 0-1,-1-1 0,1 1 0,0 0 0,0 0 0,0 0 0,0 0 0,-1-1 0,1 1-88,-2 32 570,0 1 0,2-1 0,2 0 0,1 0-1,2 3-569,-3-21 129,22 151 607,4 36-199,-25-161-429,-1 1 0,-2 0 0,-6 37-108,-24 93-296,23-138 177,-5 29-89</inkml:trace>
  <inkml:trace contextRef="#ctx0" brushRef="#br0" timeOffset="6418.109">7963 1142 7362,'-95'-45'3151,"80"39"-1323,13 7-870,11 7 58,-8-8-781,10 4 314,-1-1 0,1 0 0,0-1 0,0 0 0,1-1 0,3 0-549,72-2 1009,-77 0-883,73-3 357,-1-3 1,9-6-484,-54 6 65,0-1-1,0-2 1,-2-2 0,1-1 0,26-14-65,-56 24 7,0 0 1,-1-1-1,1 0 1,-1 1 0,0-2-1,0 1 1,1-2-8,-4 4 2,-1 1 1,0 0-1,0 0 1,0-1-1,0 1 1,-1 0-1,1-1 0,0 1 1,-1-1-1,1 1 1,0-1-1,-1 1 1,0-1-1,1 0 1,-1 1-1,0-1 0,0 1 1,0-1-1,0 0 1,0 1-1,0-1 1,0 1-1,-1-1 1,1 0-1,-1 1 1,1-1-1,-1 1 0,1-1 1,-1 1-1,-1-2-2,-1-1 3,-1-1 0,0 0 0,0 1-1,-1 0 1,0 0 0,1 0 0,-1 0-1,0 1 1,-1 0 0,1 0 0,-1 0-1,1 1 1,-1 0 0,0 0 0,0 0-1,0 1 1,-1 0-3,-1-1 9,-1 1 0,0 0 0,1 0 0,-1 1 0,0 0-1,0 1 1,1 0 0,-1 0 0,1 1 0,-1 0 0,1 1 0,-1 0-9,-4 3 71,-1 1 1,2 1-1,-1 0 1,1 1-1,0 0 1,1 1-1,0 0 1,0 1-1,1 0 1,1 1-1,-2 3-71,0 1 124,0 0 0,1 0 0,1 1 0,1 0 0,1 1 0,0-1 0,1 2-1,-2 12-123,6-21 21,1-1 0,1 1 0,0-1 0,0 0-1,1 1 1,0-1 0,0 0 0,1 1 0,1-1 0,-1 0-1,1 0 1,1 0 0,0-1 0,0 1 0,1-1-1,0 0 1,0 0 0,1-1 0,0 0 0,0 0-1,0 0 1,2 1-21,3 1 135,0 1-1,0-2 1,0 1 0,1-2-1,1 1 1,-1-2-1,1 1 1,0-2-1,1 0 1,-1 0 0,1-1-1,0-1 1,0-1-1,10 1-134,54-4 664</inkml:trace>
  <inkml:trace contextRef="#ctx0" brushRef="#br0" timeOffset="8629.945">9045 887 7970,'-35'106'3499,"28"-85"-1061,12-33 4455,4-155-4685,-8 37-1827,-4-1 0,-7 1 1,-6-7-382,-4 34 15,9 52-67,2 0 1,1-22 51,8 72-50,-1 0 0,1 0 0,0-1 1,0 1-1,0 0 0,0 0 0,0-1 0,1 1 1,-1 0-1,0 0 0,0-1 0,1 1 0,-1 0 1,1 0-1,-1 0 0,1 0 0,0 0 0,-1-1 0,1 1 1,0 0-1,0 1 0,0-1 0,0-1 50,0 2-100,0 0 1,0 0-1,0 0 0,0 0 0,1 0 0,-1 0 1,0 0-1,0 1 0,0-1 0,0 0 0,0 1 1,0-1-1,0 0 0,0 1 0,-1-1 0,1 1 1,0 0-1,0-1 0,0 1 0,0 0 0,-1 0 1,1-1-1,0 1 0,-1 0 0,1 0 0,-1 0 1,1 0-1,-1 0 0,1 0 0,-1 0 100,25 36-848</inkml:trace>
  <inkml:trace contextRef="#ctx0" brushRef="#br0" timeOffset="9115.023">9191 1493 4793,'-100'115'3137,"98"-113"-2775,0 1-1,0-1 1,-1 1 0,0-1 0,1 0 0,-1 0 0,0 0 0,0 0 0,0 0-1,0-1 1,0 1 0,-1-1 0,1 0 0,0 0 0,-1 0-362,-5 3 1715,5 11-806,-5 49 490,8-63-1350,1 0 1,0 0-1,0-1 0,0 1 1,0 0-1,0 0 0,0 0 1,0-1-1,0 1 0,0 0 0,0 0 1,0-1-1,1 1 0,-1 0 1,0 0-1,0-1 0,1 1 1,-1 0-1,0-1 0,1 1 1,-1 0-1,1-1 0,-1 1 1,1 0-1,-1-1 0,1 1 0,0-1 1,-1 1-1,1-1 0,0 0 1,-1 1-1,1-1 0,0 0 1,-1 1-1,1-1 0,0 0 1,0 0-1,-1 1 0,1-1 0,0 0 1,0 0-1,0 0 0,-1 0 1,1 0-1,0 0-49,1 0 78,1 0 1,-1 0-1,0 0 0,0 0 0,1-1 1,-1 1-1,0-1 0,0 1 0,0-1 1,0 0-1,0 1 0,0-1 0,0 0 1,0 0-1,2-2-78,2-3 84,0-1 0,0 0 0,0-1 0,0 0-84,-5 6 9,0 1-1,0-1 0,0 0 1,-1 1-1,1-1 0,-1 1 1,1-1-1,-1 0 1,1 0-1,-1 1 0,0-1 1,0 0-9,0 1 14,0 1 1,0-1-1,0 0 0,0 0 1,-1 1-1,1-1 1,0 0-1,-1 1 1,1-1-1,0 1 1,-1-1-1,1 0 0,-1 1 1,1-1-1,-1 1 1,1-1-1,-1 1 1,1-1-1,-1 1 1,1 0-1,-1-1 1,0 1-1,1 0 0,-1-1 1,0 1-1,1 0 1,-1 0-1,0-1-14,-22-3 2034,-14 5-998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34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357 109 2817,'-22'-81'1840,"18"56"1286,2 22 994,2 3-3731,-1 0-252,1 0 0,0 0 0,-1 0-1,1 0 1,-1 0 0,1 1 0,0-1 0,-1 0 0,1 0 0,0 0-1,-1 0 1,1 0 0,0 1 0,-1-1 0,1 0 0,0 0 0,0 0-1,-1 1 1,1-1 0,0 0 0,0 0 0,-1 1 0,1-1 0,0 0-1,0 1 1,0-1 0,0 0 0,-1 1 0,1-1 0,0 0 0,0 1-1,0-1 1,0 0 0,0 1 0,0-1 0,0 1 0,0-1-137,-5 23-224,4-19 570,-4 35 63,1 1 0,2 0 0,2 34-409,16 127 838,-13-170-667,1 0 0,2-1 0,1 1 0,5 12-171,-11-42 10,1 6 41,1-1 1,-1 0 0,-1 1-1,0-1 1,1 6-52,-6-16-987,2 2 451</inkml:trace>
  <inkml:trace contextRef="#ctx0" brushRef="#br0" timeOffset="511.9">81 755 4497,'-2'-2'561,"0"1"1,-1-1-1,1 1 1,-1-1-1,1 1 0,-1 0 1,1 0-1,-1 0 1,0 0-1,1 0 1,-1 0-1,0 1 0,-1-1-561,3 1 162,-1 0-1,1 0 1,-1 0-1,1 0 1,-1 0-1,1 1 1,-1-1-1,1 0 0,-1 1 1,1-1-1,0 1 1,-1-1-1,1 1 1,0 0-1,-1-1 0,1 1 1,0 0-1,0 0 1,0 0-1,0 0 1,0 0-1,0 0 1,0 0-1,-1 2-161,0-1 311,1 0 1,0 0-1,0 0 1,0 0-1,0 1 1,0-1-1,0 0 0,0 1 1,0 1-312,1-3 38,0-1 0,0 0 0,0 0 0,0 1 0,1-1 0,-1 0 0,0 1 0,0-1 1,0 0-1,0 1 0,0-1 0,0 0 0,1 0 0,-1 1 0,0-1 0,0 0 0,0 0 0,1 1 0,-1-1 0,0 0 0,0 0 1,1 1-1,-1-1 0,0 0 0,0 0 0,1 0 0,-1 0 0,0 0-38,2 1 53,-1-1-1,1 0 1,-1 1 0,1-1-1,-1 0 1,0 0 0,1 0-1,-1 0 1,1-1 0,0 1-53,56-7 1055,39 2-1055,-29 2 189,4-4-189,39-11 53,-1-5-1,2-7-52,-101 28 282,0-2-1,0 1 0,-1-2 1,5-1-282,-3-3 512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51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1654 148 4537,'-59'-67'2444,"44"53"-534,15 14-1881,0-1 0,0 1 1,0 0-1,0 0 0,0 0 0,0 0 0,0 0 0,0 0 0,0 0 0,0 0 1,0 0-1,0 0 0,0 0 0,-1 0 0,1 0 0,0 0 0,0 0 0,0 0 1,0 0-1,0 0 0,0 0 0,0 0 0,0 0 0,0 0 0,0 0 0,-1 0 1,1 0-1,0 0 0,0 0 0,0 0 0,0 0 0,0 0 0,0 0 0,0 0 1,0 0-1,0 0 0,0 0 0,-1 0 0,1 0 0,0 0 0,0 0 0,0 0 1,0 0-1,0 0 0,0 1 0,0-1 0,0 0 0,0 0-29,-2 1 728,2-1-593,-1 0-1,0 1 1,1-1-1,-1 0 1,1 0-1,-1 0 1,1 1 0,-1-1-1,1 0 1,-1 1-1,1-1 1,-1 0 0,1 1-1,-1-1 1,1 1-1,0-1 1,-1 1-1,1-1 1,-1 1 0,1-1-1,0 1 1,0-1-1,-1 1 1,1-1-1,0 1 1,0-1 0,0 1-1,0 0 1,0-1-1,0 1 1,0-1 0,0 1-1,0 0 1,0-1-1,0 1 1,0-1-1,0 1 1,0 0 0,0-1-1,0 1 1,1-1-1,-1 1 1,0-1 0,1 1-135,1 5 313,1 0 1,0 0-1,0 0 1,2 1-314,1 2 430,2 5-204,1-1 1,1 0-1,0-1 1,1 0-1,0 0 1,1-1-1,0-1 1,2 1-227,31 21 770,34 18-770,-72-45 42,39 22 107,74 48 41,-88-53-127,-1 2-1,18 18-62,-28-25-31,-16-13-326,0 0 0,1 0 0,-2 1 0,1 0 1,0-1-1,-1 1 0,0 1 0,0-1 0,1 4 357,1 3-936</inkml:trace>
  <inkml:trace contextRef="#ctx0" brushRef="#br0" timeOffset="449.442">2129 11 4873,'0'-1'190,"0"1"-1,0 0 1,0-1 0,0 1-1,0 0 1,0-1-1,0 1 1,0-1 0,0 1-1,0 0 1,0-1 0,0 1-1,0 0 1,0-1 0,0 1-1,-1 0 1,1-1-1,0 1 1,0 0 0,0-1-1,-1 1 1,1 0 0,0 0-1,0-1 1,-1 1 0,1 0-1,0 0 1,-1 0-1,1-1 1,0 1 0,-1 0-1,1 0 1,-1 0-190,1 0 183,-1 0-1,0 0 1,0 0 0,0 0-1,0 0 1,0 0 0,0 1-1,0-1 1,0 0 0,0 1-1,1-1 1,-1 1 0,-1 0-183,-1 1 205,0 0 0,0 0 0,0 0 0,1 1 1,-1 0-1,0-1 0,1 1 0,-1 0-205,-78 143 3088,42-73-2176,-20 26-912,-20 16 455,-27 23-455,100-131 158,4-4-121,0 1-1,-1-1 0,0 0 1,0 0-1,0 0 1,0 0-1,-1 0 0,1-1 1,-1 1-1,-1 0-36,5-3 408</inkml:trace>
  <inkml:trace contextRef="#ctx0" brushRef="#br0" timeOffset="1471.886">2783 350 5489,'8'-29'5148,"-7"18"-584,-1 11-3662,0 0-129,0 3-95,-1 51-159,3 0-1,2 0 0,2-1 0,11 39-518,-13-73 52,40 211 369,-40-185-364,-3-29 5,1-1 1,3 16-63,-3-26 41,0-9-107,0-16-120,-2 16 177,1-13-64,1-60-372,-2 63 406,0 1-1,-2 0 1,1-1 0,-4-9 39,4 18 11,0 1 0,-1 0-1,1 0 1,-1 0 0,0 0 0,0 0 0,0 1 0,0-1-1,-1 1 1,1-1 0,-1 1 0,0 0 0,0 0 0,0 0 0,0 0-1,-1 0 1,1 1 0,-1 0 0,0 0 0,0 0 0,0 0-1,1 0 1,-2 1 0,1-1 0,0 1 0,0 0 0,0 1 0,-1-1-1,1 1 1,-1 0-11,-8 0 142,0 0-1,0 2 0,0 0 1,0 0-1,-12 4-141,-11 6 365,-12 6-365,-10 4 281,55-21-243,1 0 0,-1 0 1,1 0-1,-1-1 1,1 1-1,-1-1 1,1 1-1,-1-1 1,0 0-1,1 0 0,-1 0 1,1-1-1,-1 1 1,0-1-39,2 1 27,0 0 1,1-1-1,-1 1 1,0-1-1,1 1 1,-1-1 0,0 1-1,1-1 1,-1 0-1,0 1 1,1-1-1,-1 0 1,1 1-1,0-1 1,-1 0-1,1 1 1,-1-2-28,0 0 50,1 0 0,-1 0 0,1 0 0,-1-1 1,1 1-1,0 0 0,0 0 0,0-1 0,0 0-50,6-52 504,1 0 0,4-2-504,6-49 156,-15 95-175,-1 0-1,0-1 1,-1 1-1,-1 0 1,1 0-1,-2-2 20,2 13-5,0 0-1,0 0 0,0 0 1,0 1-1,0-1 1,0 0-1,0 0 1,0 0-1,0 0 1,0 0-1,0 0 1,0 0-1,0 0 1,0 0-1,0 0 1,-1 0-1,1 0 1,0 0-1,0 0 1,0 0-1,0 0 1,0 0-1,0 0 1,0 0-1,0 0 1,0 0-1,0 0 1,0 0-1,0 0 1,0 0-1,0 0 1,0 0-1,-1 0 1,1 0-1,0 0 1,0 0-1,0 0 1,0 0-1,0 0 0,0 0 1,0 0-1,0 0 1,0 0-1,0 0 1,0 0-1,0 0 1,0 0-1,0 0 1,0 0-1,-1 0 1,1 0-1,0 0 6,-15 48 1573,-3-5-791</inkml:trace>
  <inkml:trace contextRef="#ctx0" brushRef="#br0" timeOffset="2563.958">1718 1195 4753,'15'-46'2601,"-14"41"1197,-3 5-2603,-4 7-870,6-6 62,-50 59 2824,-2 4-1455,2 3 1,-12 24-1757,27-33 366,-91 160 411,49-81-441,-8-3-336,-1 5 197,47-68-115,18-33 74,-12 18-156,29-51-37,0 0 0,0 0 0,0 0 0,0 0 0,-1-1 0,-2 2 37,7-6-19,0 0 0,-1 1 0,1-1 0,-1 0 0,1 1 0,-1-1 0,1 0 0,-1 0 0,1 0 0,-1 1 0,1-1 0,-1 0 0,1 0 0,-1 0 0,1 0 0,-1 0 0,1 0 0,-1 0 0,1 0 1,-1 0-1,0 0 19,-11-9-281</inkml:trace>
  <inkml:trace contextRef="#ctx0" brushRef="#br0" timeOffset="3337.404">2580 1336 4673,'0'-9'1874,"0"6"-1052,0 0-1,0 0 1,-1 0 0,1 0-1,-1 0 1,1 0-1,-1 0 1,0 0 0,-1-2-822,4 11 6850,0-1-6756,-1-1 0,1 0 0,0 1 1,0-1-1,1 0 0,0 2-94,16 17 503,14 14-503,-22-24 129,20 17 102,1-1 1,2-1 0,1-1 0,10 4-232,39 29 210,44 44-8,-50-39-69,43 26-133,-43-40 34,62 43 21,-100-64-28,0 2 0,11 14-27,42 40 52,-48-47-40,-45-38-9,6 3 218,0 2 1,0-1 0,-1 1-1,0 0 1,0 0 0,-1 0-1,1 0 1,-1 3-222,3 10 810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04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358 50 4689,'-2'-32'2187,"2"32"-2129,0 0 1,-1 0-1,1-1 0,0 1 1,0 0-1,0 0 0,-1 0 1,1-1-1,0 1 0,0 0 1,0 0-1,-1 0 0,1 0 0,0 0 1,-1-1-1,1 1 0,0 0 1,0 0-1,-1 0 0,1 0 1,0 0-1,0 0 0,-1 0 1,1 0-1,0 0 0,-1 0 1,1 0-1,0 0 0,0 0 0,-1 0 1,1 0-1,0 1 0,-1-1 1,1 0-1,0 0-58,-14 5 1690,8-2-868,-6 0 717,0 0-1,-1-1 1,-6 1-1539,-17 2 1285,30-3-1179,0 0-1,0 0 1,0 0-1,0 1 1,0 0-1,1 0 1,-1 0-1,1 1 1,0 0-1,0 0 1,0 0-1,0 1-105,-10 11 262,1 0 0,-12 19-262,16-21 71,-5 5 4,1 2 0,1-1 0,1 2 0,1-1-1,1 2 1,0 3-75,7-18 15,0-1-1,1 1 1,1 0 0,-1 0-1,1 1 1,0-1-1,1 0 1,0 0-1,0 1 1,1-1-1,0 0 1,1 0-1,0 0 1,0 0-1,0 0 1,1 0-1,0-1 1,1 1-1,-1-1 1,3 2-15,6 10 37,2-1 1,1 0-1,0-1 0,1-1 1,0 0-1,6 2-37,-11-9 19,0 0-1,1-2 1,0 1-1,0-2 1,0 1-1,1-2 1,0 0-1,0 0 1,1-1-1,10 1-18,-14-4 14,0 0-1,0-1 0,0 0 0,0-1 0,0 0 1,1 0-1,-2-1 0,1-1 0,0 0 1,0 0-1,-1 0 0,0-2 0,1 1 1,1-2-14,12-8 25,-1-1 0,0-1 1,-1-1-1,14-15-25,-27 24 5,0 0 0,-1 0 0,0 0-1,-1-1 1,0 0 0,0 0 0,-1 0 0,1-2-5,-3 3 16,0 1 1,-1-1-1,1 0 0,-2 0 1,1-1-1,-1 1 1,0 0-1,-1 0 0,0-1 1,0-6-17,-3-16 301,-1 0-1,-2 0 1,0 0 0,-9-20-301,10 37 75,-1-1 0,0 1 0,-1 1 0,0-1 0,-1 1 0,-1 1 0,0-1 0,-1 1 1,0 1-1,-8-7-75,11 13 8,0-1 0,0 1-1,0 1 1,-1-1 0,0 2 0,0-1 0,0 1 0,0 0 0,-1 0 0,-6 0-8,3 0 122,1 2-1,-1-1 0,0 2 0,0 0 0,1 0 1,-1 1-1,-9 1-121,20-2 89,0 1 1,0-1-1,0 0 1,0 0-1,1 0 1,-1 0-1,0 1 1,0-1 0,0 0-1,1 1 1,-1-1-1,0 1 1,1-1-1,-1 1 1,0-1-90,1 1 30,0-1 1,0 1-1,0-1 1,1 1 0,-1-1-1,0 1 1,0-1-1,0 0 1,1 1-1,-1-1 1,0 1 0,0-1-1,1 0 1,-1 1-1,0-1 1,1 0-1,-1 1 1,0-1 0,1 0-1,-1 0 1,1 1-31,-1-1 12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06.7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134 23 3769,'77'-10'2490,"-76"10"-2258,0 0 0,1 0-1,-1 0 1,0-1 0,1 1 0,-1 0 0,0-1 0,0 1 0,1-1 0,-1 1 0,0-1 0,0 1 0,0-1-1,0 0 1,1 0 0,-1 0 0,0 0 0,0 0-232,-1 1 96,0 0 0,0 0 0,0 0 0,0 0 0,0 0-1,0 0 1,0 0 0,-1 0 0,1 0 0,0 0 0,0 0 0,0 0 0,0 0 0,0 0-1,0 0 1,0 0 0,0 0 0,0 0 0,0 0 0,-1 0 0,1 0 0,0 0 0,0 0-1,0 0 1,0 0 0,0 0 0,0 0 0,0 0 0,0 0 0,0 0 0,0 0 0,0-1-1,0 1 1,0 0 0,-1 0 0,1 0 0,0 0 0,0 0 0,0 0 0,0 0 0,0 0-1,0 0 1,0 0 0,0 0 0,0-1 0,0 1 0,0 0 0,0 0 0,0 0 0,0 0-1,0 0 1,0 0 0,0 0 0,0 0 0,0 0 0,0 0 0,0-1 0,0 1 0,0 0-1,0 0 1,0 0 0,0 0-96,-16 32 564,-2 0-1,-3 1-563,-4 5 294,-2-2 1,-1 0-1,-9 5-294,32-35 33,-1 0-1,0-1 1,0 0 0,0 0-1,-1-1 1,1 1 0,-1-2-1,0 1-32,4-4 141,5-3-28,7-7 3,-7 7-116,81-89 49,32-40-4,-109 125 129,0 1 0,1 0 1,-1 1-1,4-3-174,-10 8 38,0 0-28,0 1-1,0-1 1,0 0 0,0 0-1,0 0 1,0 0 0,0 0 0,0 0-1,0 0 1,0 0 0,0 0-1,0 0 1,0 0 0,0 0 0,0 1-1,0-1 1,0 0 0,0 0-1,0 0 1,0 0 0,0 0 0,0 0-1,0 0 1,0 0 0,0 0-1,0 0 1,0 0 0,0 0 0,0 1-1,0-1 1,0 0 0,0 0-1,0 0 1,0 0 0,0 0 0,0 0-1,1 0 1,-1 0 0,0 0-1,0 0 1,0 0 0,0 0 0,0 0-1,0 0 1,0 0 0,0 0-1,0 0 1,0 0 0,0 0 0,1 0-1,-1 0 1,0 0 0,0 0-1,0 0 1,0 0 0,0 0-1,0 0 1,0 0 0,0 0 0,0 0-1,0 0 1,0 0 0,0 0-1,0 0 1,1 0 0,-1 0 0,0-1-1,0 1-9,3 14 13,-1-1 0,0 1-1,-1 0 1,0-1-1,-1 1 1,0 0-1,-2 3-12,-4 41 50,2-24-24,2 0 0,0 0 0,3-1 0,2 17-26,-1-37 25,-1 0 0,0 1 0,0-1 0,-1 0 0,-1 0 0,-1 9-25,1-20-4,1 0-1,-1 0 1,0 0-1,0 1 1,0-1-1,0 0 0,-1 0 1,1 0-1,0 0 1,-1-1-1,1 1 1,-1 0-1,0-1 0,0 2 5,-11 4-1856,-14 7 1849,21-10 13,-4 3 10,-1 0-1,0-1 1,0-1 0,0 1-1,-6 0-15,12-5 121,-1 1 0,0 0 0,1 0 0,-1 0 0,1 0 0,0 1 0,0 0 0,0 0 0,0 1 0,0-1-1,1 1 1,-4 4-121,8-8 18,0 0-1,-1 0 1,1 0-1,0 0 1,0 0-1,0 1 1,0-1-1,0 0 1,-1 0-1,1 0 1,0 0-1,0 0 1,0 1-1,0-1 1,0 0-1,0 0 1,0 0-1,0 0 1,0 1-1,0-1 1,0 0-1,0 0 1,-1 0-1,1 1 0,0-1 1,0 0-1,1 0 1,-1 0-1,0 1 1,0-1-1,0 0 1,0 0-1,0 0 1,0 0-1,0 1 1,0-1-1,0 0 1,0 0-1,0 0 1,0 0-1,1 1 1,-1-1-1,0 0 1,0 0-18,12 1 788,216-15 41,-40 0-283,-163 14-671,-1 1-1,12 3 126,0-1-433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09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277 106 4585,'-34'-70'2661,"33"67"-2198,-1 0 0,1 1 0,0-1 0,0 0 0,1 1 0,-1-1 0,1 0 0,-1 0 0,1-1-463,0 4 165,0-1 0,0 1 0,0 0 1,0 0-1,0-1 0,0 1 1,0 0-1,0 0 0,0-1 0,0 1 1,0 0-1,0 0 0,1-1 1,-1 1-1,0 0 0,0 0 1,0 0-1,0-1 0,1 1 0,-1 0 1,0 0-1,0 0 0,0 0 1,1 0-1,-1-1 0,0 1 0,0 0 1,0 0-1,1 0-165,-1 0 1891,-4 17-1541,-1 1-1,2-1 0,0 1 1,1 10-350,0 9 298,2 0 0,2-1 0,1 1 0,2-1 0,2 0 0,9 32-298,-11-43 341,3 23-341,-5-27 126,0 1-1,6 15-125,-9-36 10,0 0-1,1 0 1,-1 0 0,0 0-1,1 0 1,-1-1-1,0 1 1,1 0-1,0 0 1,-1 0-1,1 0 1,-1-1-1,1 1 1,0 0 0,0 0-10,2-3 3,0-7-228,0-4-122,2-1 78</inkml:trace>
  <inkml:trace contextRef="#ctx0" brushRef="#br0" timeOffset="412.477">53 649 6609,'-49'29'3673,"45"-31"-968,4 1-929,3 2-127,-3-2-529,0 0-184,24-2-176,40-2-104,-20-2-232,3-6-88,9 0-144,3 0-56,9 3-64,0 2-15,5-1 135,-5 3 296,-12 1-320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10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 50 6169,'0'-2'162,"0"-1"320,-1 0-1,1 0 0,-1 0 1,1 1-1,-1-1 1,0 0-1,0 0 0,-1-2-481,0 2 668,1 1 0,-1 1 0,1-1 0,-1 0 0,0 0 0,0 0 0,1 1 0,-2-1-668,3 2 65,0 0 0,0-1 0,0 1 0,0 0 1,-1 0-1,1 0 0,0 0 0,0 0 0,0-1 0,0 1 0,0 0 0,-1 0 1,1 0-1,0 0 0,0 0 0,0 0 0,0 0 0,-1 0 0,1-1 0,0 1 1,0 0-1,0 0 0,0 0 0,-1 0 0,1 0 0,0 0 0,0 0 0,0 0 1,-1 0-1,1 0 0,0 0 0,0 0 0,0 0 0,-1 0 0,1 1 0,0-1 1,0 0-1,0 0-65,1 9 1489,2 1-1682,6 48 933,-3 0-1,-2 11-739,12 140 1019,-14-187-952,-2-20-63,4 38 173,2 5-177,-4-33 27,1 0 0,0 0-1,1-1 1,0 0 0,1 1-1,0-1-26,-4-9-4,1 0-1,-1 0 1,1 0-1,-1 0 0,1 0 1,0-1-1,0 1 1,0 0-1,0-1 0,1 1 5,-2-1 44,-1-1 0,1 0 0,-1 0 0,1 1-1,-1-1 1,1 0 0,-1 0 0,1 0 0,-1 0 0,1 1 0,-1-1-1,1 0 1,-1 0 0,1 0 0,0 0 0,-1 0 0,1-1-1,-1 1 1,1 0 0,-1 0 0,1 0 0,-1 0 0,1 0-1,-1-1 1,1 1 0,-1 0 0,1-1 0,-1 1 0,1 0-1,-1-1 1,1 1 0,-1 0 0,0-1 0,1 1 0,-1-1-1,0 1 1,1-1 0,-1 1 0,0-1 0,1 1 0,-1-1-1,0 1 1,0-1 0,0 1 0,0-1 0,0 1 0,1-1 0,-1 0-1,0 1 1,0-1-44,1-18 848</inkml:trace>
  <inkml:trace contextRef="#ctx0" brushRef="#br0" timeOffset="445.387">0 722 7746,'3'-2'3488,"1"-1"-1695,4-2 23,5 7-432,2-2-247,14 0-329,3 0-104,13-4-128,8-1-104,6-1-168,3 1-96,1-6-112,0 3-16,-7 1 144,-5 2 681,-2 3-625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57:16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1336,'-3'3'1065,"1"0"191,4 4-280,-2-7-416,0 0-152,0 0-216,7 0-64,13 30-392,-1-29 216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0:07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132 483 2296,'-78'-14'3413,"74"15"1517,8 5-3540,9 3-1295,0 0 0,1-1 0,-1 1 0,8 1-95,-17-8 19,4 2 10,1-1 1,0 1-1,-1-2 1,1 0-1,0 0 1,1 0-1,-1-1 1,0 0-1,1-1 1,-2 0-1,5-1-29,7 1 43,-1 0 0,2-2 0,-1-1 0,-1 0-1,0-1 1,1-1 0,6-4-43,-22 7 15,1 0-1,-1-1 1,0 1-1,0-1 1,0-1-1,0 1 1,-1 0 0,0-1-1,0 1 1,0-1-1,0-1 1,0 2-1,0-2-14,-1 2 10,-2 2 0,1-1-1,1 0 1,-2 1 0,1-1-1,0 0 1,-1 0 0,1 0-1,-1 0 1,0 0 0,0 0-1,0 1 1,1-2 0,-2 1-1,1 1 1,0-1 0,0-1-1,0 2 1,0-1 0,-1 0-1,0 0 1,0 0 0,1 0-1,-1 1 1,0-2 0,0 2-1,0-1 1,-1 1 0,2 0-1,-2-1 1,1 1 0,-1-1-1,1 1-9,-8-7 101,-5-3 199,0 0 0,-10-6-300,18 15 56,0-1-1,0 0 1,0 0 0,-1 0 0,1 1 0,0 1-1,-1-1 1,-6 0-56,-2 0 95,-2 2 0,1 0 0,0 0 1,0 2-1,0 0 0,-1 0 0,2 2 0,-1 0 0,0 1 0,2 0 0,-1 2 0,0 0 0,-13 7-95,22-10 11,1 1-1,0-2 1,1 2-1,-2 0 0,2-1 1,0 2-1,0-1 0,0 1 1,0-1-1,1 1 0,0 0 1,0 0-1,0 2-10,-3 10 8,0 0-1,1 0 1,1 1 0,0 2-8,-1 11 20,2 2-1,1-1 1,1 16-20,2-26 23,1 0 0,1 0 0,1 0 0,0-1 0,6 12-23,-7-25 11,0-1 0,0 1-1,1-2 1,1 1-1,-1 0 1,1-1-1,0 0 1,1 0-1,-1-1 1,2 1 0,-1-1-1,0 0 1,1 0-1,0-1 1,1-1-1,-1 1 1,1-1-1,0 0 1,-1 0 0,1-1-1,1 0 1,0 0-1,5 0-10,12 1-39,0 0 0,0-2 0,0-1 0,1-1 0,-1-1-1,12-3 40,39-6-136</inkml:trace>
  <inkml:trace contextRef="#ctx0" brushRef="#br0" timeOffset="0.16">650 423 4745,'0'-1'443,"-6"-3"7462,8 7-5101,2 6-3723,2 3 1074,1 0 1,0 0-1,2-1 1,0 0 0,4 5-156,6 7 153,167 200 887,-171-208-992,0-1 0,0-1 1,3 0-1,7 5-48,-2-3 0,16 17 0,-34-28-37,2 3-471,0-1 1,0 0-1,1-1 1,-1 0-1,6 3 508,-4-5-764</inkml:trace>
  <inkml:trace contextRef="#ctx0" brushRef="#br0" timeOffset="1.16">1098 380 7009,'-2'-1'198,"1"0"0,-1 1-1,1-1 1,0 0-1,0 1 1,-1-1-1,1 1 1,-1 0-1,1 0 1,-1 0-1,0-1 1,1 1-1,-1 0 1,1 1-1,-1-1 1,1 0-1,-1 0 1,1 0-1,-1 1 1,1-1 0,-1 1-1,1 0 1,0-1-1,-1 1 1,1 0-1,-1 0 1,2-1-1,-2 1 1,1 1-1,0-2 1,0 2-1,0-1-197,-5 5 282,-1 2 0,1-2 0,1 3-1,-5 5-281,10-12 70,-15 25 186,1 2 0,1 0 0,2 1 0,-6 27-256,-3 1 156,8-24-43,-2 0-1,-1-1 0,-2-1 0,-16 24-112,20-37-40,-2 0-1,1 0 1,-1-2 0,-2 0-1,1-2 1,-2 1-1,0-2 1,-2 0 40,18-12-856,8-7 274</inkml:trace>
  <inkml:trace contextRef="#ctx0" brushRef="#br0" timeOffset="2.16">1562 66 4409,'-4'-10'858,"0"3"457,1-1-1,-1 0 1,-1 1-1,0 0 1,-4-5-1315,9 12 86,0-1 0,-1 0 0,1 1 0,0-1 1,0 1-1,-1 0 0,1 0 0,-1-1 0,1 1 0,0-1 0,-1 1 1,0-1-1,1 1 0,-1 0 0,1 0 0,0 0 0,-1 0 0,0 0 1,0 0-1,1-1 0,0 1 0,-1 0 0,0 0 0,1 0 1,-1 0-1,1 0 0,-1 0 0,1 1 0,-1-1-86,0 0 92,1 0 0,-1 1 1,-1 0-1,2 0 0,0-1 0,-1 1 0,0 0 1,0 0-1,1-1 0,-1 1 0,1 0 0,-1 0 0,1 0 1,-1 0-1,1 0-92,-3 7 184,2-1 0,-1 0 1,1 0-1,-1 6-184,-2 41 378,3-1-1,3 37-377,19 111 380,10 62-37,-1-12 108,22 60-451,-42-267 35,-3-15 94,-1 1 0,-1 1-129,-5-31 15,0 0 1,0 1-1,0 0 0,0-1 1,0 1-1,0-1 0,0 0 1,0 1-1,0 0 1,0-1-1,0 0 0,-1 0 1,1 1-1,0 0 0,0-1 1,-1 1-1,1-1 0,0 0 1,0 1-1,0-1 0,-1 1 1,1-1-1,-1 1 1,1-1-1,-1 0 0,1 0 1,0 0-1,0 1 0,-1-1 1,0 0-1,1 0 0,-1 1 1,1-1-1,0 0 0,-1 0 1,1 0-1,-1 1 0,0-1 1,1 0-1,0 0 1,-1 0-1,0 0-15,-24-4 375,17 2-301,-185-23 482,143 21-537,2 4 0,0 0 0,-2 3-19,-18 6 35,-57 14-35,-65 25 93,-27 6 96,142-38-123,-179 41 119,248-55-141,-7 1-110,17-3-145,40-11 2174,-6 7-1043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0:07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251 181 3001,'-14'-12'775,"-15"-13"690,9 8 4204,20 17-5631,0 0-1,0 0 0,0 1 1,0-1-1,0 0 0,0 0 1,0 0-1,0 0 0,0 0 1,0 0-1,0 0 0,0 1 1,0-1-1,0 0 0,0 0 1,0 0-1,0 0 0,0 0 1,0 0-1,0 0 0,0 0 1,0 0-1,0 0 0,0 0 1,0 0-1,0 0 0,0 0 1,0 1-1,0-1 0,0 0 1,0 0-1,0 0 0,0 0 1,0 0-1,0 0 0,0 1 1,0-1-1,0 0 0,0 0 1,0 0-1,0 0 0,0 0 1,0 0-1,0 0 0,-1 0 1,1 0-1,0 0 0,0 0 1,0 1-1,0-1 0,0 0 1,0 0-1,-1 0 0,1 0 1,0 0-1,0 0 0,0 0 1,0 0-1,0 0 0,0 0 1,-1 0-1,1 0 0,0 0 1,0 0-1,0 0 0,0-1 1,0 1-38,3 9-32,3 4 153,1 0-1,0 1 0,8 9-120,16 28 202,-19-28-148,2-1 1,0-1-1,1 0 0,0-1 0,2 0 1,1-2-1,0 1-54,-16-18 9,1 1 1,-1 0-1,0-1 1,1 1-1,-1-1 0,1 1 1,-1-1-1,1 0 0,0 0 1,0 0-1,0-1 1,0 1-1,0 0 0,-1-1 1,1 1-1,0-1 0,0 0 1,0-1-1,0 1 1,0 0-1,0-1 0,-1 0 1,1 1-1,0-1 1,-1-1-1,1 2 0,-1-2 1,1 1-1,-1-1 0,1 1 1,0-1-1,-1 0 1,2-2-10,2-1 26,0-1 0,0 0 0,-1 0 0,1 0 0,-2-1 1,1 0-1,-1 0 0,0-1 0,0 1 0,-1-1 1,2-3-27,-3 3 47,1-1 1,0 0-1,-1 0 1,-1 0-1,1 0 1,-1 1-1,-1-1 1,0 0 0,0 0-1,-1 0 1,-1 0-1,1 0 1,-1 0-1,0 0 1,-1 0 0,0 1-1,0-1 1,-2 0-48,-4-9 276,-1 1-1,-1-1 1,0 2 0,-1 0 0,-1 0 0,-4-2-276,12 13 45,1 1 1,-1 0 0,1 0 0,0 1-1,-2 0 1,1 0 0,0 0-1,0 0 1,0 0 0,-1 1-1,0 1 1,0-1 0,1 1-1,-1-1 1,0 1 0,0 1-1,0 0 1,0-1 0,1 2 0,-1-1-1,0 0 1,0 1 0,-2 1-46,-10 4 33,1 0 1,0 2 0,1 0-1,0 1 1,0 1-1,0-1 1,1 2 0,1 1-1,-4 5-33,6-7 8,1 1 0,0 1-1,2 1 1,-1-1-1,1 1 1,1 0 0,-4 10-8,3-4 2,1 1 0,0 0 1,3 1-1,-1 0 1,0 8-3,0 9 0,0-1 0,3 0 0,2 0 0,1 1 0,1-1 0,7 29 0,-4-43 1,0 0 1,2 0 0,1 0-1,0-1 1,2 0 0,1-1 0,0 0-1,1 0 1,2-2 0,0 0-1,10 13-1,-7-15 24,0-1-1,0 0 1,2-1-1,0-1 1,-1 0-1,3-2 1,-1 0-1,1-1 0,1-1 1,0-1-1,0-1 1,15 4-24,-7-5 278,1-1 0,-1-1 0,1-2 1,1-1-1,-1-1 0,0-2 0,0-1 0,0-1 0,0-1 1,6-4-279,19-6 1184,13-8-1184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0:07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55 6129,'-34'-38'2881,"27"36"-1201,8 2-287,5 1-297,0 4-168,11 0-168,4-2-32,10-1-216,8-4-111,12-2-193,0 0-72,1-7-48,-4 7 24,-4 0-528,-1 3-417,-5 6 513</inkml:trace>
  <inkml:trace contextRef="#ctx0" brushRef="#br0" timeOffset="1">97 369 6745,'-20'0'3577,"8"1"-968,7-1-873,1 1-224,10 2-511,-6-3-233,0 0-352,20 4-56,52 7-160,-26-10-72,6-4 16,1-1-112,5-3-632,3 2 3993,9 5-2761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1:39.1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83 40 4657,'-31'-11'1944,"7"4"-1167,5 6-329,14-1-304,2-1-88,9 1-72,-6 0 16,0 0-80,11-3-232,19 0 216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0:19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9 4073,'-2'-9'1408,"4"11"-1280,5 8-56,5-3-32,0 4 16,0-1 16,-4-10-88,-8 8 16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7:44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611 62 3321,'-11'-11'5398,"11"11"-5270,0 0 0,0-1-1,-1 1 1,1 0 0,0 0 0,0 0 0,0 0 0,0 0-1,0 0 1,0 0 0,0 0 0,-1 0 0,1 0-1,0-1 1,0 1 0,0 0 0,0 0 0,0 0-1,0 0 1,-1 0 0,1 0 0,0 0 0,0 0-1,0 0 1,0 0 0,0 0 0,-1 0 0,1 0-1,0 0 1,0 0 0,0 1 0,0-1 0,0 0-1,0 0 1,-1 0 0,1 0 0,0 0 0,0 0-1,0 0 1,0 0 0,0 0 0,0 0 0,0 0-1,0 1 1,-1-1-128,3 11 3684,7 10-4488,2-4 1025,1 0 0,1-1 0,1 0 0,0-1-1,0 0 1,2-1 0,3 2-221,12 8 219,23 18 311,28 31-530,-67-58 24,0 0 0,-2 1 0,0 1 0,-1 0 0,-1 0 0,0 1 1,3 8-25,-6-7 19,-6-12-6,1 0 0,0 0 0,1 0 0,-1 0 0,2 0 0,-1-1 0,5 5-13,-9-10-20,0-1 0,0 0 0,0 0 0,1 0 0,-1 1 0,0-1 0,0 0 0,0 0 0,0 0 0,1 0 0,-1 1 0,0-1 0,0 0 0,0 0 0,0 0 0,1 0 0,-1 0 0,0 0 0,0 0 0,0 0 0,1 0 0,-1 0-1,0 0 1,0 1 0,1-1 0,-1 0 0,0 0 0,0-1 0,0 1 0,1 0 0,-1 0 0,0 0 0,0 0 0,0 0 0,1 0 0,-1 0 0,0 0 0,0 0 0,0 0 0,1 0 0,-1-1 0,0 1 0,0 0 0,0 0 0,0 0 0,1 0 0,-1-1 20,1-9-1275,-3-7 515</inkml:trace>
  <inkml:trace contextRef="#ctx0" brushRef="#br0" timeOffset="381.195">979 17 5689,'0'-1'233,"0"0"0,0 0 0,0 0-1,-1 1 1,1-1 0,0 0 0,0 1-1,-1-1 1,1 0 0,0 0 0,-1 1-1,1-1 1,0 1 0,-1-1 0,1 0-1,-1 1 1,1-1 0,-1 1 0,0-1 0,1 1-1,-1-1 1,1 1 0,-1 0 0,0-1-1,0 1-232,0 0 129,0 1 0,0 0 0,0 0 0,0 0 0,0 0 0,0 0 0,0 0 0,1 0 0,-1 0-1,0 0 1,0 0 0,1 1 0,-1-1 0,1 0 0,-1 0 0,1 2-129,-45 111 1966,24-68-1595,6-13-215,0 0 0,-2-2 0,-2 0 1,0-1-1,-16 16-156,25-34 21,-19 20 28,2 0-1,2 2 1,1 1 0,-1 5-49,20-31-228,3-4 940,9-13 1747,8-7-1094</inkml:trace>
  <inkml:trace contextRef="#ctx0" brushRef="#br0" timeOffset="1129.978">1366 456 4937,'-68'-16'2518,"66"16"-2343,1-1 0,-1 1 0,1-1-1,-1 1 1,1-1 0,0 1 0,0-1 0,-1 0 0,1 0 0,0 1-1,0-1 1,0 0 0,-1 0 0,1 0 0,0 0 0,1-1 0,-1 1 0,0 0-1,0 0 1,0-1 0,1 1 0,-1 0 0,1-1 0,-1 1 0,1 0-1,-1-1 1,1 1 0,0-1 0,0 1 0,-1-1 0,1 1 0,0-1 0,1 1-1,-1-1 1,0 1 0,0 0 0,1-1 0,-1 1 0,0-1 0,1 1-1,0 0 1,-1-1 0,1 1 0,0 0 0,-1-1 0,1 1 0,0 0 0,0 0-1,0 0-174,8-6 107,0 1 0,1 0 0,0 0 1,-1 1-1,2 0 0,-1 1 0,0 1 0,1-1 0,0 1 0,0 1 0,0 0 0,0 1 0,0 0 0,0 1 0,0 0 0,3 0-107,-11 1 1,0-1 1,0 1-1,0 0 0,0 0 1,0 0-1,0 0 0,-1 0 1,1 1-1,0-1 1,-1 1-1,1 0 0,-1 0 1,1 0-1,-1 0 0,0 0 1,0 0-1,0 1 1,1 1-2,0 0 2,-1 1 0,0-1 0,0 1 0,0-1 1,-1 1-1,0-1 0,0 1 0,0 0 0,0 0 1,-1 0-1,0 1-2,-1 15 8,0 1 1,-2-1 0,0 0-1,-2 0 1,-1 2-9,2-6 6,-3 11 4,0 7 15,-2 0 0,-14 33-25,19-58 13,-1-1-1,1 1 1,-2-1-1,1 1 1,-1-2-1,-1 1 1,0-1-1,0 0 0,0 0 1,-1-1-1,0 0 1,-3 1-13,9-6 8,0-1 0,0 0 1,-1 1-1,1-1 0,-1 0 0,1 0 1,-1 0-1,1 0 0,-1-1 0,0 1 1,1-1-1,-1 0 0,0 0 1,0 0-1,1 0 0,-1 0 0,0 0 1,1-1-1,-1 1 0,0-1 0,1 0 1,-1 1-1,1-1 0,-1-1 0,1 1 1,0 0-1,-1-1 0,1 1 0,0-1 1,0 1-1,0-1 0,0 0 1,0 0-1,0 0 0,1 0 0,-1-1 1,0 1-1,1 0 0,0 0 0,0-1 1,0 1-1,0-1 0,0 0 0,0 1 1,0-1-1,1-1-8,-1 4 0,1-1 0,0 0 0,0 0 0,0 1 0,0-1 0,0 0 0,0 0 0,0 1 0,0-1 0,0 0 0,0 0 0,0 0 1,0 1-1,1-1 0,-1 0 0,0 1 0,1-1 0,-1 0 0,0 0 0,1 1 0,-1-1 0,1 1 0,-1-1 0,1 0 0,-1 1 0,1-1 0,-1 1 0,1-1 0,0 1 0,-1-1 0,1 1 0,0 0 0,-1-1 0,1 1 1,0 0-1,-1-1 0,1 1 0,0 0 0,0 0 0,-1 0 0,1 0 0,0 0 0,0 0 0,0 0 0,-1 0 0,1 0 0,0 0 0,0 0 0,-1 0 0,1 1 0,0-1 0,7 2-10,0 1 0,-1-1 0,1 2 1,-1-1-1,1 1 10,2 1-4,22 9 21,1-1 0,0-1-1,0-2 1,1-2 0,0-1 0,0-1-1,1-2 1,-1-2 0,8-1-17,8-2 40</inkml:trace>
  <inkml:trace contextRef="#ctx0" brushRef="#br0" timeOffset="1820.731">509 1202 3169,'-1'-4'730,"0"1"0,1 0 0,-1 0 1,-1 0-1,1 0 0,0 0 0,-1 1 0,0-1 1,0-1-731,2 4 108,-1 0 1,1-1-1,0 1 1,0 0-1,-1 0 1,1-1-1,0 1 1,-1 0-1,1 0 1,0 0 0,-1 0-1,1-1 1,-1 1-1,1 0 1,0 0-1,-1 0 1,1 0-1,0 0 1,-1 0-1,1 0 1,-1 0-1,1 0 1,0 0 0,-1 0-1,1 0 1,0 0-1,-1 0 1,1 1-109,-2-1 95,1 1 0,0 0 0,0 0 0,0 0 0,0 0 0,0 0 1,0 0-1,0 0 0,0 1 0,0-1 0,1 0 0,-1 0 0,0 1-95,-33 67 2817,-17 49-2817,-19 40 967,23-62-402,-52 96-12,71-142-443,-3-2 1,-25 31-111,4-20 228,49-56-292,4-5-59,6-5 91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7:51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51 4233,'-3'-2'637,"-1"0"0,1-1 0,-1 1 0,1-1 0,0 0 0,0 1 1,1-1-1,-1-1 0,0 1 0,1 0 0,0-1 0,0 1 0,0-1 0,-1-3-637,2 5 860,3 19 3183,-3-10-3961,2 1 0,-1 0 1,1 0-1,0-1 0,1 1 1,1 3-83,-2-5 48,2 1 0,0 0 0,0 0 1,0 0-1,1-1 0,0 1 0,1-1 0,-1 0 0,1-1 0,0 1 0,0-1 0,3 2-48,12 14 91,0 3-20,-1-2 20,-1 0 0,-1 2 1,12 20-92,-20-30 22,0-1 0,1 0 1,0-1-1,1 0 0,0 0 1,1-2-1,0 1 1,1-1-1,2 0-22,-3 0 11,-1 1 0,0 0 0,-1 1 0,0 0-1,-1 1 1,0 0 0,-1 0 0,0 0 0,-1 3-11,12 17 30,-15-27-23,1 1 0,0-1 1,0 0-1,0-1 0,1 1 0,0-1 0,0 0 1,0-1-1,0 1 0,7 2-7,-11-5 3,1 0-1,-1 0 1,0 0 0,0 0-1,0 1 1,0-1 0,0 1-1,-1-1 1,1 1-1,-1-1 1,0 1 0,0 0-1,0 0 1,0 0 0,1 2-3,-1-1 1,0-1 0,0 1 0,0-1 1,1 0-1,-1 0 0,1 0 0,0 0 0,0 0 1,2 2-2,-4-5 1,0 0 0,1 1 0,-1-1 1,1 0-1,-1 0 0,1 1 0,-1-1 1,1 0-1,-1 0 0,1 0 0,-1 0 1,1 0-1,-1 0 0,1 0 0,-1 0 1,1 0-1,-1 0 0,1 0 0,-1 0 1,1 0-1,-1 0 0,1 0 0,-1 0 1,0 0-1,1-1 0,-1 1 0,1 0 1,-1 0-1,1-1 0,-1 1 0,1 0 1,-1-1-1,0 1 0,1 0 0,-1-1 1,0 1-1,1 0 0,-1-1 0,0 1 1,0-1-1,1 1 0,-1-1 0,0 1 1,0-1-1,0 1 0,0-1-1,11-22 217,-11 22-185,5-12 172,2 4-68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9:02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2605 30 2208,'38'-14'1477,"-37"14"-1225,0-1 1,0 1-1,0 0 1,0-1-1,-1 1 0,1-1 1,0 1-1,0-1 1,-1 0-1,1 1 1,0-1-1,-1 0 0,1 1 1,-1-1-1,1 0 1,-1 0-1,1 0-252,-1 1 98,0 0-1,0-1 0,0 1 0,0 0 1,0 0-1,0 0 0,0 0 0,0-1 1,0 1-1,0 0 0,0 0 0,0 0 1,0 0-1,0-1 0,0 1 0,0 0 1,0 0-1,-1 0 0,1 0 0,0 0 1,0-1-1,0 1 0,0 0 0,0 0 1,0 0-1,-1 0 0,1 0 0,0 0 1,0 0-1,0 0 0,0 0 0,0 0 0,-1-1 1,1 1-1,0 0 0,0 0 0,0 0 1,0 0-1,-1 0 0,1 0 0,0 0 1,0 0-1,0 0 0,0 0 0,-1 0 1,1 1-1,0-1 0,0 0 0,0 0 1,0 0-1,-1 0 0,1 0 0,0 0 1,0 0-1,0 0 0,0 0 0,0 0 1,-1 1-1,1-1 0,0 0 0,0 0 1,0 0-1,0 0-97,-7 4 119,0 0 0,0 0 0,1 1 0,-1 0 1,1 0-1,0 1 0,1-1 0,-1 1 0,1 0 0,-3 7-119,-2-1 137,-13 18 243,2 1 0,0 2 0,-9 23-380,-20 30 474,-14 12-20,10-18-83,3 2 0,-30 71-371,18-8 114,-33 73-23,71-168-39,-3 0-1,-2-2 0,-8 7-51,27-39 26,-65 86 476,-24 50-502,15-15 156,78-125-129,0 1 0,1 0 1,-2 11-28,-1-1 63,8-18 14,4-10 75,0 1-108,7-11 26</inkml:trace>
  <inkml:trace contextRef="#ctx0" brushRef="#br0" timeOffset="1181.278">4131 168 4521,'-85'-34'2314,"84"34"-2111,0-1-1,1 1 1,-1-1 0,0 1-1,0-1 1,0 1 0,1 0-1,-1-1 1,0 1 0,0 0 0,0 0-1,0 0 1,0 0 0,0 0-1,1 0 1,-1 0 0,0 0 0,0 0-1,0 0 1,0 0 0,0 0-1,1 1 1,-1-1 0,0 0-1,0 1 1,0-1 0,1 0 0,-2 1-203,2 0 142,0 1 1,-1-1 0,1 0 0,0 0-1,0 0 1,0 0 0,0 1 0,0-1-1,0 0 1,0 0 0,0 0-1,1 0 1,-1 1 0,0-1-143,2 8-137,1 15 516,2 1 0,1-1 0,0 0-1,2 0 1,1-1 0,6 11-379,-1-5 234,1-2 0,1 0-1,1-1 1,4 3-234,84 96 592,-55-62-445,-3 3 0,-3 1 1,4 13-148,5 8 317,38 46-317,169 188 1728,-216-267-1606,-1 1 1,-4 2-1,-2 2 1,5 16-123,-33-60 59,0 0 0,0-1 0,1 0 0,1 0 0,1-1 0,8 8-59,-14-16 70,1-1 0,-1 1 0,1-1 0,1-1 0,-1 1 0,1-1 0,0-1 0,-1 1 0,2-1 0,-1 0 0,0-1 0,1 0 0,-1-1 0,8 1-70,-11-1 165,-4-2 63,1 1-1,-1 1 0,1-1 1,-1 0-1,1 0 1,-1 0-1,0 1 1,1-1-1,-1 1 1,1-1-1,-1 1 0,1 0-227,7 10 1109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09:06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9419 4711 2537,'16'14'9555,"8"5"-4867,8 7-4220,-1 1 0,0 1 0,14 19-468,22 46 606,-52-68-523,1-1 0,1-1-1,2-1 1,0 0 0,1-2 0,22 18-83,-35-32-40,-7-5-3,1 0 0,0 0 0,-1-1-1,1 1 1,0 0 0,0 0-1,0-1 1,-1 1 0,1 0 0,0-1-1,0 1 1,0-1 0,0 1-1,0-1 1,0 0 0,0 1 0,0-1-1,0 0 1,0 0 0,0 1-1,0-1 1,0 0 0,0 0 0,1 0-1,-1 0 44,-2-2-489</inkml:trace>
  <inkml:trace contextRef="#ctx0" brushRef="#br0" timeOffset="385.272">9792 4584 7578,'-1'-1'126,"1"0"0,0 1 0,0-1 0,-1 1 0,1-1 1,0 1-1,-1-1 0,1 1 0,-1-1 0,1 1 0,0-1 1,-1 1-1,1-1 0,-1 1 0,1 0 0,-1-1 1,0 1-1,1 0 0,-1-1 0,1 1 0,-1 0 0,1 0 1,-1-1-1,0 1 0,1 0 0,-1 0 0,0 0 0,1 0 1,-1 0-1,0 0 0,1 0 0,-1 0 0,0 0 0,1 1 1,-1-1-1,1 0 0,-1 0 0,0 0 0,1 1 0,-1-1 1,1 0-1,-1 1 0,1-1 0,-1 0 0,1 1 0,-1-1 1,1 1-1,-1-1 0,1 1 0,-1-1-126,-2 5 129,-1 0 0,0 0 1,1 0-1,0 1 0,-1 2-129,-1 2 354,-36 58 664,-39 69 104,54-91-840,-1-1 0,-27 31-282,-69 77 247,75-96-168,45-54-76,1 1 0,0-1 0,-1 1 0,1-1 0,0 1 0,1 0 0,-2 2-3,3-5-13,0-1 0,-1 1 0,1-1-1,0 1 1,0-1 0,0 1-1,0-1 1,0 1 0,0-1 0,0 1-1,0-1 1,0 1 0,0-1-1,0 1 1,1-1 0,-1 1-1,0-1 1,0 1 0,0-1 0,1 0-1,-1 1 1,0-1 0,1 1 13,-1-1-47,1 1 1,0-1 0,-1 0-1,1 1 1,0-1 0,0 0-1,-1 0 1,1 1 0,0-1-1,0 0 1,0 0 0,-1 0 0,1 0-1,0 0 1,0 0 0,0 0-1,-1 0 1,1-1 0,0 1 46,20-4-827,6-5 273</inkml:trace>
  <inkml:trace contextRef="#ctx0" brushRef="#br0" timeOffset="1033.06">9923 4958 6769,'76'7'2968,"-75"-7"-2876,-1 1 1,1-1 0,-1 0-1,1 0 1,-1 0 0,1 0-1,0 0 1,-1 0-1,1-1 1,-1 1 0,1 0-1,-1 0 1,1 0 0,-1 0-1,1-1 1,-1 1 0,1 0-1,-1 0 1,0-1-1,1 1 1,-1 0 0,1-1-1,-1 1 1,0 0 0,1-1-1,-1 1 1,0-1 0,1 1-1,-1-1 1,0 1-1,0-1 1,1 1 0,-1-1-1,0 1 1,0-1 0,0 1-1,0-1 1,0 1 0,0-1-1,0 1 1,0-1-1,0 1 1,0-1 0,0 1-1,0-1 1,0 1 0,0-1-93,0-4 521,2 2-378,-1 1 0,1-1 0,0 1 0,-1-1-1,1 1 1,0 0 0,1 0 0,-1 0-1,0 0 1,1 0 0,-1 0 0,1 0-1,0 1-142,37-19 507,-34 17-406,5-1-16,0-1 0,0 2 0,0 0 0,0 0 1,6 0-86,-13 2 8,0 1 0,1-1 1,-1 1-1,0 0 1,0 0-1,1 1 0,-1-1 1,0 1-1,0 0 0,0 0 1,0 0-1,0 1 1,0 0-1,0-1 0,0 1 1,0 1-9,-2-1 4,0-1 0,-1 1 0,0 0 0,1-1 0,-1 1 0,0 0 0,0 0 0,0 0 0,0 0 0,0 0 0,-1 0 0,1 0 0,-1 0 0,1 0 0,-1 0 0,0 1 0,1-1 0,-1 0 0,0 0 0,-1 0 0,1 0 1,0 1-1,0-1 0,-1 0 0,0 1-4,-1 4 21,0 1 0,0-1 0,-1 0 0,0 0 0,0 0-1,-4 4-20,-7 11 136,0-1-1,-2 0 0,-1-1 0,0-1 0,-1-1 0,-1 0 0,-14 9-135,28-24 44,-14 13 170,19-16-212,0 0 0,0 0 1,0 0-1,-1 0 0,1 0 0,0 0 1,0 0-1,0 0 0,0 0 1,0 0-1,0 1 0,0-1 0,0 0 1,0 0-1,0 0 0,0 0 0,0 0 1,0 0-1,0 0 0,0 0 0,0 0 1,0 0-1,0 1 0,0-1 0,0 0 1,0 0-1,0 0 0,0 0 1,0 0-1,0 0 0,0 0 0,0 0 1,0 0-1,0 0 0,0 1 0,0-1 1,0 0-1,0 0 0,0 0 0,0 0 1,0 0-1,0 0 0,0 0 1,0 0-1,0 0 0,0 0 0,1 0 1,-1 0-1,0 0 0,0 0 0,0 0 1,0 0-1,0 1 0,0-1 0,0 0 1,0 0-1,0 0 0,0 0 0,1 0 1,-1 0-1,0 0 0,0 0-2,15-3 170,12-4-149,0 1-1,0 2 1,8-1-21,-27 5 2,0-1 1,1 1-1,-1 0 0,0 1 0,0 0 0,-1 0 1,1 1-1,0 0 0,0 1 0,-1-1 0,1 1 1,-1 1-1,7 3-2,-11-5 0,-1 0 0,1-1 1,-1 1-1,0 0 0,0 1 0,0-1 0,0 0 1,0 0-1,0 1 0,0-1 0,-1 1 1,0 0-1,1-1 0,-1 1 0,0 0 1,0 0-1,0 0 0,0 1 0,-1 1 2,0 0 0,0-1 0,0 1 0,0-1 0,-1 1 0,0-1 0,1 0 0,-2 1 0,1-1 0,0 0 0,-2 3-2,-3 4 8,1 0 0,-1-1 0,-1 0 0,0-1 0,0 1 0,-1-1 0,0 0 1,-9 6-9,-7 5 30,0-1 0,-1-2 0,-21 12-30,39-25 7,1 0 0,-1-1 0,1 0 0,-1 0 0,0-1 0,0 0-1,-1 0 1,1 0 0,0-1 0,-1 0 0,1-1 0,0 0 0,-1 0 0,1 0 0,-1-1-1,1 0 1,0 0 0,-4-2-7,6 1-9,1 0-1,0-1 0,0 1 0,0-1 1,0 0-1,0 0 0,0 0 1,1-1-1,-1 1 0,1-1 0,0 0 1,0 0-1,1 0 0,-1 0 1,-1-5 9,-7-24 2287,10 6-1268</inkml:trace>
  <inkml:trace contextRef="#ctx0" brushRef="#br0" timeOffset="1490.559">9326 4396 4793,'-2'0'435,"-13"-1"3435,14 1-3812,1 0-1,0 0 0,0 0 1,0 0-1,-1 0 0,1 0 0,0 0 1,0 0-1,0 0 0,-1 1 1,1-1-1,0 0 0,0 0 1,0 0-1,0 0 0,-1 0 1,1 0-1,0 1 0,0-1 1,0 0-1,0 0 0,0 0 1,-1 0-1,1 1 0,0-1 1,0 0-1,0 0 0,0 0 1,0 1-1,0-1 0,0 0 1,0 0-1,0 0 0,0 1 0,0-1 1,0 0-1,0 0 0,0 0 1,0 1-1,0-1 0,0 0 1,0 0-1,0 0 0,0 1 1,0-1-1,0 0 0,0 0 1,1 0-1,-1 1 0,0-1 1,0 0-1,0 0 0,0 0 1,0 0-1,0 0 0,1 1 1,-1-1-1,0 0 0,0 0 1,0 0-1,0 0 0,1 0 0,-1 0 1,0 0-1,0 0 0,0 0 1,1 0-1,-1 1 0,0-1-57,2 1 162,0-1-1,-1 1 0,1 0 1,0 0-1,0-1 1,0 1-1,0-1 0,0 1 1,0-1-1,0 0 0,0 0 1,0 0-1,0 0 0,0 0 1,0 0-1,0-1 0,0 1 1,0-1-162,11 0 498,37-1 460,84-4 366,-1-5 0,31-10-1324,-26-7 201,111-17 143,-249 44-324,1 1-15,-1 0 0,0 0 1,1 0-1,-1 0 0,0 0 1,1 0-1,-1 0 0,0 0 1,1 0-1,-1 0 0,0 0 1,1 0-1,-1 0 1,0 0-1,1 0 0,-1 0 1,0 0-1,1 0 0,-1 0 1,0 0-1,1 0 0,-1 1 1,0-1-1,1 0 0,-1 0 1,0 0-1,0 1 0,1-1-5,6 10 44</inkml:trace>
  <inkml:trace contextRef="#ctx0" brushRef="#br0" timeOffset="2062.601">9410 4694 3809,'-3'3'456,"-18"11"582,21-13-982,0-1 0,0 0 0,-1 0 0,1 1 0,0-1 0,0 0 0,-1 0 0,1 0 0,0 1 0,0-1 0,0 0 0,-1 0 0,1 0 0,0 0 0,-1 1 0,1-1 0,0 0 0,0 0 0,-1 0 0,1 0 0,0 0 0,-1 0 0,1 0 0,0 0 0,-1 0 0,1 0 0,0 0 0,0 0 0,-1 0 0,1 0 0,0 0 0,-1-1 0,1 1 0,0 0 0,0 0 0,-1 0 0,1 0 0,0 0 0,0-1 0,-1 1 0,1 0 0,0 0 0,0 0 0,0-1 0,-1 1 0,1 0 0,0 0 0,0-1 0,0 1 0,0 0 0,0 0 0,-1-1-56,1-2 580,0 0 0,-1-1-1,0 1 1,0 0 0,0 0 0,0 0-1,0 0 1,0 0 0,-1 0 0,1 1-1,-1-1 1,0 0 0,0 1-1,-1-1-579,8 23 2333,1-9-2266,0 0 1,1 0-1,0 0 0,0-1 1,1-1-1,1 1 0,0-1 0,6 5-67,21 15 284,31 20-284,4 3 960,-35-24-610</inkml:trace>
  <inkml:trace contextRef="#ctx0" brushRef="#br0" timeOffset="3941.012">5491 4251 1576,'-30'79'1327,"23"-66"448,4-15-70,4-10 3454,5-2-4420,0 1-1,1 0 0,9-12-738,14-24 786,-12 18-377,2 0-1,1 2 0,1 0 1,14-11-409,32-30 616,5 1-616,-50 46 142,0-2 0,-1 0 0,16-26-142,48-86 338,-47 73 30,33-42-368,-9 23 236,42-55 202,-101 135-424,-1-1 1,0 0 0,0 0 0,0 0-1,0-1 1,-1 1 0,1-1 0,-1 0 0,-1 1-1,1-1 1,0 0 0,-1 0 0,0-3-15,-1 8 1,0 0 0,0 0 1,0-1-1,0 1 0,0 0 1,0 0-1,0 0 0,0 0 1,0-1-1,0 1 0,0 0 1,0 0-1,-1 0 1,1 0-1,0-1 0,0 1 1,0 0-1,0 0 0,0 0 1,0 0-1,-1 0 0,1 0 1,0-1-1,0 1 0,0 0 1,0 0-1,-1 0 0,1 0 1,0 0-1,0 0 0,0 0 1,-1 0-1,1 0 0,0 0 1,0 0-1,0 0 0,0 0 1,-1 0-1,1 0 1,0 0-1,0 0 0,0 0 1,-1 0-1,1 0 0,0 0 1,0 0-1,0 1 0,0-1 1,-1 0-1,1 0 0,0 0 1,0 0-1,0 0 0,0 0 1,0 1-1,-1-1 0,1 0 1,0 0-1,0 0 0,0 0 1,0 1-2,-5 0-397,4-1 229</inkml:trace>
  <inkml:trace contextRef="#ctx0" brushRef="#br0" timeOffset="4936.015">7748 3336 3081,'-2'-4'643,"1"1"0,0 0 0,-1 0 0,1-1 0,0 1 0,0-1 0,1 1 0,-1-1 0,1 1 0,0-1 0,0 0 0,0 1 0,0-1 0,1 0-643,-1 5 26,0-1 0,0 0 0,0 0 0,0 0 0,0 0 0,0 0 0,0 0 0,0 0 0,1 0 0,-1 0 0,0 0 0,0 0 0,0 0 0,0 0 0,0 0 0,0 0 0,0 0 0,0 0 0,0 0 0,1 0 0,-1 0 0,0 0 1,0 0-1,0 0 0,0 0 0,0 0 0,0 0 0,0 0 0,0 0 0,0 0 0,1 0 0,-1 0 0,0 0 0,0 0 0,0-1 0,0 1 0,0 0 0,0 0 0,0 0 0,0 0 0,0 0 0,0 0 0,0 0 0,0 0 0,0 0 0,0 0 1,0-1-1,0 1 0,0 0 0,0 0 0,0 0 0,0 0 0,0 0 0,0 0 0,0 0 0,0 0 0,0 0 0,0-1 0,0 1-26,6 11 1632,-3-3-1109,4 3-372,0 0 0,1 0 0,0 0-1,0-1 1,10 8-151,28 34 497,167 199 642,-148-186-878,3-2 1,24 14-262,42 39 370,-100-86-135,1-2 0,21 14-235,-35-28 130,1-2 0,0 0 0,1-1 0,0-2-1,10 4-129,-10-7 260,-9-2-323,0 0 0,-1 1-1,0 1 1,5 2 63,-14-6 174,-1 0-1,0 0 0,0 0 1,0 0-1,0 1 1,-1-1-1,1 1 1,-1-1-1,1 1 0,-1 0 1,0 0-1,0 0 1,0 1-1,0-1 1,-1 0-1,1 1 0,-1-1 1,0 1-1,0 0-173,4 22 1223</inkml:trace>
  <inkml:trace contextRef="#ctx0" brushRef="#br0" timeOffset="5999.206">6510 2203 4673,'-64'-14'2522,"51"10"6399,19 5-7234,-2 1-1721,1 0 1,-1 0-1,1 0 0,-1 1 1,0-1-1,4 4 34,17 16 355,-2 2 0,11 13-355,13 21 1208,36 59-1208,13 17 571,-76-109-433,2 0 0,0-2 0,26 21-138,-43-41-346,-5-6-984,-1 1 674</inkml:trace>
  <inkml:trace contextRef="#ctx0" brushRef="#br0" timeOffset="6403.258">6888 2076 7274,'-4'-8'2242,"0"2"1944,-5 15-2263,-38 58-970,10-17-451,-208 291 787,220-302-1183,-13 29-106,30-53 16,8-15-70,-1 0 0,1 0 0,0 1 1,0-1-1,-1 0 0,1 0 1,0 0-1,0 1 0,0-1 0,0 0 1,0 0-1,-1 1 0,1-1 0,0 0 1,0 0-1,0 1 0,0-1 0,0 0 1,0 1-1,0-1 0,0 0 1,0 0-1,0 1 0,0-1 0,0 0 1,0 1-1,0-1 0,0 0 0,0 0 1,0 1-1,0-1 0,1 0 1,-1 1-1,0-1 0,0 0 0,0 0 1,0 0-1,1 1 0,-1-1 0,0 0 1,0 0-1,0 0 0,1 1 0,-1-1 1,0 0 53,0-1-718</inkml:trace>
  <inkml:trace contextRef="#ctx0" brushRef="#br0" timeOffset="6959.362">7019 2572 6297,'49'-12'2917,"-49"12"-2830,0 0 1,0 0-1,0 0 0,0-1 1,0 1-1,1 0 0,-1 0 1,0-1-1,0 1 1,0 0-1,0 0 0,0 0 1,0-1-1,0 1 0,0 0 1,0 0-1,0-1 0,0 1 1,0 0-1,0 0 0,0-1 1,0 1-1,0 0 0,0 0 1,0-1-1,0 1 1,0 0-1,-1 0 0,1 0 1,0-1-1,0 1 0,0 0 1,0 0-1,0 0 0,-1-1 1,1 1-1,0 0 0,0 0 1,0 0-1,-1 0 0,1 0-87,0-1 213,-1 0 0,0 0 0,1 0 0,-1 0 0,1-1 0,-1 1 0,1 0 0,0 0 0,-1 0 0,1 0 0,0 0-1,0-1 1,0 0-213,1-2 118,0-1-1,0 1 0,1 0 0,0 0 0,0-1 1,0 1-1,0 0 0,1 1 0,0-1 0,-1 0 1,1 1-1,1-1 0,-1 1 0,0 0 0,1 0 0,-1 1 1,1-1-1,0 1 0,0-1 0,2 1-117,-2-1 11,-1 2 0,2-1-1,-1 0 1,0 1-1,0-1 1,0 1 0,1 0-1,-1 1 1,0-1 0,1 1-1,-1 0 1,1 0-1,-1 0 1,0 0 0,1 1-1,-1 0 1,0 0 0,1 0-1,-1 0 1,0 1 0,1 0-11,-2 0 2,0 0 0,-1 1 1,0-1-1,1 0 0,-1 1 0,0-1 1,0 1-1,0 0 0,-1 0 1,1-1-1,-1 1 0,1 0 1,-1 0-1,0 1 0,0-1 1,0 0-1,-1 0 0,1 0 1,-1 1-1,0-1 0,1 0 1,-2 1-1,1-1 0,0 0 1,-1 1-1,1-1-2,-2 8 9,0 0-1,0 0 1,-1-1-1,0 1 1,-1-1-1,-1 1 1,0 0-9,-41 68 48,30-54 55,1 0 0,2 1 0,-10 24-103,19-40 73,3-7-37,0-1-1,0 1 0,0 0 0,0-1 1,1 1-1,-1 0 0,1 0 1,-1 0-1,1 0 0,0 0-35,0-2 10,0 0 0,1-1 1,-1 1-1,0-1 0,0 1 0,0-1 0,1 1 1,-1-1-1,0 1 0,1-1 0,-1 1 0,1-1 0,-1 1 1,0-1-1,1 1 0,-1-1 0,1 0 0,-1 1 0,1-1 1,0 0-11,20 4 204,-12-5-156,0 0 1,0-1 0,0 0-1,-1 0 1,1-1 0,-1-1-1,1 0-48,27-8 45,43-12 189,32-8-4214,-82 25 2382</inkml:trace>
  <inkml:trace contextRef="#ctx0" brushRef="#br0" timeOffset="7421.654">6258 1921 5257,'-8'-5'1447,"-11"-12"3672,18 17-5041,1 0 1,0 0 0,0-1 0,0 1-1,0 0 1,0 0 0,0-1 0,0 1-1,0 0 1,-1 0 0,1-1 0,0 1 0,0 0-1,0-1 1,0 1 0,0 0 0,0 0-1,1-1 1,-1 1 0,0 0 0,0 0-1,0-1 1,0 1 0,0 0 0,0 0-1,0-1 1,0 1 0,1 0 0,-1 0-79,13-7 1330,14 2-458,0 1 1,0 2-1,17 0-872,6 0 506,22-6 602,60-16-1108,-52 9 282,22 1-282,-62 12 134,0 3 0,1 1 1,-1 1-1,7 4-134,-36-5-162,-1-1-1,0-1 1,1 0 0,3 0 162,-7-1-57,0-1 1,0 0 0,-1 0-1,1 0 1,3-3 56</inkml:trace>
  <inkml:trace contextRef="#ctx0" brushRef="#br0" timeOffset="8650.083">13 2247 2609,'-13'7'4163,"13"-7"-4090,0 0-1,0 1 1,0-1-1,0 0 1,0 0-1,0 0 1,0 0 0,0 0-1,0 0 1,0 1-1,0-1 1,0 0 0,0 0-1,0 0 1,0 0-1,0 0 1,0 0 0,0 0-1,0 1 1,0-1-1,0 0 1,0 0-1,1 0 1,-1 0 0,0 0-1,0 0 1,0 0-1,0 0 1,0 0 0,0 1-1,0-1 1,0 0-1,0 0 1,1 0-1,-1 0 1,0 0 0,0 0-1,0 0 1,0 0-1,0 0 1,0 0 0,0 0-1,1 0 1,-1 0-1,0 0 1,0 0 0,0 0-1,0 0 1,0 0-1,0 0 1,1 0-1,-1 0 1,0 0 0,0 0-73,5 0 295,0 0 1,-1 0-1,1-1 1,0 0 0,0 1-1,3-2-295,22-8 272,-1-1 0,0-1 1,-1-1-1,0-1 0,11-9-272,36-26 1031,23-22-1031,202-173 1236,-45 33-255,-104 99 208,115-62-1189,-244 161 235,-1-1 1,-1-1 0,0 0-1,0-2 1,-2 0 0,0-2-1,11-14-235,-7 7 111,1 0 0,2 2-1,0 1 1,17-11-111,-40 33 36,-1 0 0,0 0 0,1 0 0,-1 0-1,1 0 1,-1 0 0,1 0 0,-1 0 0,1 1 0,0-1 0,0 1 0,-1-1-1,2 1-35,-2 0 88,-1 0 0,1 1-1,-1-1 1,1 0-1,0 1 1,-1-1-1,1 1 1,-1-1-1,1 0 1,-1 1 0,0 0-1,1-1 1,-1 1-1,1-1 1,-1 1-1,0-1 1,0 1-1,1 0 1,-1-1 0,0 1-1,0 0 1,0-1-1,1 1 1,-1 0-1,0-1 1,0 1 0,0 0-1,0-1 1,0 1-1,-1 0 1,1-1-1,0 1 1,0 0-1,0-1-87,0 27 1255</inkml:trace>
  <inkml:trace contextRef="#ctx0" brushRef="#br0" timeOffset="9448.974">3901 1406 4257,'-59'-96'2212,"57"93"-1867,0 0 0,0 1 0,0-1 0,-1 0 0,1 1-1,-1-1 1,1 1 0,-1 0 0,-1-1-345,4 3 1334,13 2 334,10-2-1499,-1 1 0,1 1-1,-1 1 1,0 1 0,0 1 0,11 5-169,322 109 1035,-230-69-715,94 53-320,-106-37 930,98 76-930,3 3 964,-159-112-479,2-2 0,2-3 0,0-2-485,-24-14 210,-24-8-85,0-1 0,-1 1 0,11 6-125,-20-10 35,0 1 0,0 0 0,0 0 0,0-1 0,0 1 0,0 0 0,-1 0 0,1 0 0,0 0 0,0 0 0,-1 0 0,1 0 0,0 0-35,3 6 120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0:58.15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41 151 4673,'-15'-101'2451,"15"99"-2289,-1 0 0,1-1 0,-1 1 0,0 0 0,1 0-1,-1 0 1,0 0 0,0 0 0,-1 0 0,1 0 0,-2-2-162,-7 0 3332,7 3 2047,10 8-5249,1 0 0,-1 0 0,0 0 0,-1 1 0,2 2-130,7 8 129,-2-4-5,90 98 465,-79-90-523,0-1-1,2-1 0,14 8-65,-9-7 30,-1 2-1,0 0 1,-2 2 0,-1 1-1,10 13-29,57 60-280,-78-83-353,-15-15 704,1 0 1,-1 0 0,0 0 0,0 1-1,1-1 1,-1-1 0,1 1 0,-1 0-1,1 0 1,-1 0 0,1-1 0,-1 1-1,1-1 1,0 1 0,-1-1-72,10-2 813</inkml:trace>
  <inkml:trace contextRef="#ctx0" brushRef="#br0" timeOffset="430.207">505 22 4321,'0'-1'270,"0"1"-1,-1-1 1,1 1-1,-1-1 1,0 1 0,1-1-1,-1 1 1,1-1-1,-1 1 1,0 0 0,1-1-1,-1 1 1,0 0 0,1-1-1,-1 1 1,0 0-1,1 0 1,-1 0 0,0 0-1,0 0 1,1 0-1,-1 0 1,0 0 0,0 0-1,1 0 1,-1 0 0,0 0-1,1 0 1,-1 1-1,0-1 1,0 0 0,1 0-1,-1 1 1,0-1-270,-1 3 284,0 0 1,0 1 0,0-1-1,0 0 1,0 1 0,1-1-1,-1 4-284,-3 3-71,-24 53 1051,-2-1 0,-22 29-980,10-28 263,13-18-101,1 0 0,2 2 1,0 6-163,20-37-178,4-12-643,5-9-45,6-8 223</inkml:trace>
  <inkml:trace contextRef="#ctx0" brushRef="#br0" timeOffset="1005.79">743 440 7658,'70'-38'3120,"-70"38"-2975,0-1-1,0 1 1,1 0 0,-1 0-1,0 0 1,0 0-1,0 0 1,1 0-1,-1 0 1,0 0-1,0 0 1,1 0 0,-1 0-1,0 1 1,0-1-1,1 0 1,-1 0-1,0 0 1,0 0 0,0 0-1,1 0 1,-1 0-1,0 1 1,0-1-1,0 0 1,1 0-1,-1 0 1,0 0 0,0 1-1,0-1 1,0 0-1,0 0 1,1 0-1,-1 1 1,0-1 0,0 0-1,0 0 1,0 1-1,0-1 1,0 0-1,0 0-144,5 20 1642,-1 24-2520,-3-38 1505,3 45-157,3-1 1,2 0-1,2 0 1,14 40-471,3-14 334,-27-68 1779,-4-3-1133</inkml:trace>
  <inkml:trace contextRef="#ctx0" brushRef="#br0" timeOffset="3184.335">1838 281 3025,'-59'2'2207,"48"-1"7381,11 3-5908,15 7-4854,-1-3 1836,48 49 170,41 50-832,-84-87 56,-2-2-23,1 0 0,0-2 1,2 0-1,0-1 0,0-1 0,1-1 0,1 0 0,5 1-33,-20-11-69,6 2 83,-1 1 0,0 1 1,0 0-1,1 2-14,-11-8-130,0 0 1,-1 0-1,1 0 1,0 1-1,-1-1 0,1 1 1,-1-1-1,1 1 0,-1 0 1,0-1-1,1 1 1,-1 0-1,0 0 0,0 0 1,-1 0-1,1 0 0,0 0 1,-1 0-1,1 0 1,-1 0-1,1 0 0,-1 0 1,0 0-1,0 1 0,0-1 1,0 0-1,-1 0 1,1 0-1,0 1 130,-6 8-863</inkml:trace>
  <inkml:trace contextRef="#ctx0" brushRef="#br0" timeOffset="3574.89">2222 164 5593,'-3'1'691,"0"1"-1,1 0 1,-1 0-1,0 0 1,1 0-1,-1 1 0,1-1 1,0 1-1,0-1 1,0 1-1,0 0 1,0 0-691,-28 48 963,10-17 16,-93 161 734,7-10-1318,81-149-331,14-19-280,0 0 0,-7 17 216,18-34-83,0 0 0,0 0 0,0 0 0,0 1 0,0-1 0,0 0 0,0 0-1,0 1 1,0-1 0,0 0 0,0 0 0,0 0 0,0 1 0,0-1 0,1 0 0,-1 0 0,0 0 0,0 1 0,0-1 0,0 0 0,0 0-1,1 0 1,-1 0 0,0 1 0,0-1 0,0 0 0,1 0 0,-1 0 0,0 0 0,0 0 0,0 0 0,1 0 0,-1 0 0,0 1-1,0-1 1,0 0 0,1 0 0,-1 0 0,0 0 0,0 0 0,1 0 0,-1 0 0,0 0 0,0 0 0,0-1 0,1 1 0,-1 0-1,0 0 1,0 0 0,1 0 0,-1 0 0,0 0 0,0 0 0,0 0 0,0-1 0,1 1 0,-1 0 0,0 0 83,18-7-1877</inkml:trace>
  <inkml:trace contextRef="#ctx0" brushRef="#br0" timeOffset="3969.607">2418 588 6345,'25'-30'2865,"-31"36"-1017,0 5-439,4 2-97,0 13-120,1 0-320,2-4-151,6 11-217,-1-8-120,8 8-176,-2 4-48,1-4-88,0 0-8,-1-3-8,0-4-96,-2-12-632,1-1-425,-1-10 617</inkml:trace>
  <inkml:trace contextRef="#ctx0" brushRef="#br0" timeOffset="4448.108">1668 92 5009,'-12'-2'1829,"8"1"-977,-1 0-1,0 1 1,1-1-1,-1 1 1,0 0-1,0 0 1,1 0-1,-1 1 1,0-1-1,1 1 1,-2 0-852,6 0 915,0-1-145,3 1-87,12 4-566,-1-1 0,2 0 0,-1-1 0,0 0 0,1-1 0,-1-1 0,1-1 0,-1 0 0,1-1 0,-1-1 0,0 0 0,1-1 0,1-1-117,135-35 224,-39 9-146,15 3-78,-73 21 307,-1 12-222</inkml:trace>
  <inkml:trace contextRef="#ctx0" brushRef="#br0" timeOffset="5189.523">2788 306 6297,'0'-1'486,"0"0"-1,0 1 1,-1-1-1,1 1 1,0-1-1,-1 1 1,1-1-1,0 1 1,-1-1-1,1 1 0,0 0 1,-1-1-1,1 1 1,-1-1-1,1 1 1,-1 0-1,1-1 1,-1 1-1,1 0 1,-1 0-1,0-1 1,1 1-486,0 1 63,-1-1 1,1 1-1,0-1 1,0 1 0,0-1-1,0 1 1,0-1-1,0 1 1,0-1 0,0 1-1,0-1 1,0 1 0,0 0-1,0-1 1,1 1-1,-1-1 1,0 1 0,0-1-1,0 0 1,1 1-1,-1-1 1,0 1 0,1-1-1,-1 1 1,0-1-1,1 0 1,-1 1 0,1-1-64,6 11 97,0 0 0,1-1 0,0 0 1,9 7-98,-9-8 40,0-1 1,0 2 0,-1-1 0,0 1-1,-1 0 1,2 3-41,11 23 154,2 0 0,12 12-154,-24-36 19,0-1 0,1 0 0,1 0 1,0-1-1,0 0 0,1-1 0,0 0 1,3 1-20,-14-10 25,-1 0 1,1 1 0,0-1 0,0 1 0,0-1-1,-1 0 1,1 0 0,0 1 0,0-1 0,0 0-1,0 0 1,0 0 0,0 0 0,-1 0 0,1 0-1,0 0 1,0 0 0,0 0 0,0-1 0,0 1-1,-1 0 1,1 0 0,0-1 0,0 1 0,0-1-1,-1 1 1,1-1 0,0 1 0,-1-1 0,1 1-1,0-1 1,-1 0 0,1 1 0,-1-1 0,1 0-1,-1 1 1,1-1 0,-1 0 0,1 0 0,-1 1-1,0-1 1,1-1-26,2-5 177,0-1 0,-1 1 0,0-1 0,1-6-177,-2 6 16,6-31 149,-3-1 1,1-32-166,-4 36-245,2-1 0,1 1 1,5-12 244,-9 45 117,0 1 0,1-1-1,0 0 1,0 0 0,0 1 0,0-1 0,0 0-1,0 1 1,1-1 0,-1 1 0,1-1 0,0 1 0,0 0-1,0 0 1,0-1-117,9-2 907</inkml:trace>
  <inkml:trace contextRef="#ctx0" brushRef="#br0" timeOffset="5742.39">3466 215 7122,'0'-1'304,"0"0"0,0 0 0,0 0 0,0 0 0,0 0 1,0 0-1,0 0 0,0 0 0,1 0 0,-1 0 1,0 0-1,1 0 0,-1 0 0,0 0 0,1 1 1,-1-1-1,1 0 0,0 0 0,-1 0 0,1 0 1,0 1-1,0-1-304,-1 0 152,1 1-1,0 0 1,0 0 0,0-1 0,0 1-1,0 0 1,-1 0 0,1 0 0,0 0 0,0 0-1,0 0 1,0 0 0,0 1 0,-1-1-1,1 0 1,0 0 0,0 1 0,0-1 0,-1 0-1,2 1-151,3 2 256,0 0-1,-1 0 1,1 1-1,-1 0 0,1-1 1,-1 2-1,2 1-255,30 31 449,1-1 0,2-2 0,1-1 0,17 8-449,50 41 187,38 29-2303,-141-109 656,-1 0 563</inkml:trace>
  <inkml:trace contextRef="#ctx0" brushRef="#br0" timeOffset="6112.48">3910 63 6609,'0'0'111,"0"0"0,0 0 0,0 0 0,0-1 0,0 1 0,0 0-1,0 0 1,0 0 0,0 0 0,0-1 0,-1 1 0,1 0 0,0 0 0,0 0-1,0 0 1,0-1 0,0 1 0,-1 0 0,1 0 0,0 0 0,0 0-1,0 0 1,0 0 0,-1-1 0,1 1 0,0 0 0,0 0 0,0 0 0,-1 0-1,1 0 1,0 0 0,0 0 0,0 0 0,-1 0 0,1 0 0,0 0-1,0 0-110,-6 7 2042,-7 23-986,7-14-195,-154 298 2684,97-195-3253,38-79-188,18-31-273,1 0 0,0 0 0,1 1-1,0 0 1,0 1 169,5-11-9,0 1-1,0-1 1,0 0 0,0 0-1,-1 0 1,1 0 0,0 0-1,0 1 1,0-1 0,0 0-1,0 0 1,0 0-1,0 0 1,0 0 0,0 1-1,0-1 1,0 0 0,0 0-1,0 0 1,0 0 0,0 1-1,0-1 1,1 0-1,-1 0 1,0 0 0,0 0-1,0 0 1,0 0 0,0 1-1,0-1 1,0 0 0,0 0-1,0 0 1,1 0-1,-1 0 1,0 0 0,0 0-1,0 0 1,0 0 0,0 1-1,1-1 1,-1 0 0,0 0-1,0 0 1,0 0-1,0 0 1,0 0 0,1 0-1,-1 0 10,15-4-366</inkml:trace>
  <inkml:trace contextRef="#ctx0" brushRef="#br0" timeOffset="6730.166">4226 445 6353,'-2'0'1292,"-12"3"3862,14-3-5016,0 0 0,-1 0 0,1 0-1,0 0 1,0 0 0,-1 0 0,1 0 0,0 0 0,-1 0 0,1 0 0,0 0 0,0 0-1,-1 0 1,1 0 0,0 0 0,-1 0 0,1 0 0,0 0 0,0 0 0,-1-1-1,1 1 1,0 0 0,0 0 0,-1 0 0,1 0 0,0-1 0,0 1 0,0 0 0,-1 0-1,1-1 1,0 1 0,0 0 0,0 0 0,0-1 0,-1 1 0,1 0 0,0 0 0,0-1-138,21-6 914,-12 3-838,1-1-1,-1 0 0,0-1 0,0 1 1,3-5-76,-7 6 15,0 0 0,1 0 0,-1 1 0,1-1 0,0 1 1,0 0-1,0 1 0,0 0 0,1 0 0,-1 0 1,1 0-1,-1 1 0,5 0-15,-9 1 0,0-1 1,0 1-1,0 0 1,0 0-1,0 0 1,0 0-1,0 1 1,1-1-1,-1 1 1,0-1-1,0 1 1,0 0-1,-1-1 1,1 1-1,0 0 0,0 0 1,0 0-1,-1 1 1,1-1-1,0 0 1,-1 1-1,1 0 0,0 0 2,-1 0-1,0 1 0,0-1 0,0 0 0,-1 1 0,1-1 0,0 0 1,-1 1-1,0-1 0,1 1 0,-1-1 0,0 1 0,0-1 0,-1 1 1,1-1-1,0 1-1,-3 11 12,-1-1-1,0 0 1,0-1 0,-1 1 0,-1-1 0,-1 3-12,-22 37 55,-3-1-1,-25 32-54,52-77 33,0 1-1,1 0 1,0 0 0,1 0-1,-1 1 1,-1 6-33,4-11 27,1 0 0,-1 0 0,0 0 0,1 0 0,0 0 1,-1 0-1,1 0 0,0 0 0,1 0 0,-1 1 0,1-1 0,-1 0 1,1 0-1,0 0 0,0-1 0,0 1 0,0 0 0,2 2-27,-2-4 17,0 0 0,0 0 0,1 0 0,-1 0 0,0 0-1,1 0 1,-1 0 0,1 0 0,-1-1 0,1 1 0,-1-1-1,1 1 1,0-1 0,-1 1 0,1-1 0,0 0 0,-1 0-1,1 0 1,0 0 0,-1 0 0,1 0 0,0 0-1,-1-1 1,1 1-17,45-11 186,-38 8-157,59-19 82,-48 14-145,-1 1-1,1 1 1,1 1 0,-1 1 0,1 1-1,5 0 35,17 7-76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1:12.9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34 383 2385,'-33'-62'4929,"55"107"1800,18 7-6243,1-1 58,-1-1 333,18 15-877,-16-19 315,22 34-315,-32-36 83,2-1 0,2-1 0,2-3 0,20 17-83,-56-54-56,0 0 0,1 0 0,-1 0-1,1 0 1,0-1 0,-1 1 0,1 0 0,0-1 0,0 0 0,0 0 0,0 0-1,0 0 1,1 0 56,3-3-968,-5-9 336</inkml:trace>
  <inkml:trace contextRef="#ctx0" brushRef="#br0" timeOffset="398.2">550 286 5785,'-2'-1'235,"1"1"-1,-1-1 0,1 1 0,-1 0 1,1-1-1,-1 1 0,1 0 1,-1 0-1,0 0 0,1 0 0,-1 0 1,1 0-1,-1 1 0,1-1 1,-1 1-1,1-1 0,-1 1 0,0 0-234,-2 0 273,1 1 0,-1 1-1,1-1 1,-1 1 0,1-1 0,0 1-1,-1 1-272,-7 9 370,0 0-1,1 0 0,-4 8-369,10-14 277,-39 63 799,-24 58-1076,21-37 156,-113 206 116,150-282-387,8-12-344,6-12-208,14-19 223</inkml:trace>
  <inkml:trace contextRef="#ctx0" brushRef="#br0" timeOffset="1298.686">692 711 2304,'-52'27'1876,"51"-27"-1707,0 1 1,0-1 0,0 0-1,0 1 1,0-1 0,0 0 0,0 0-1,0 0 1,0 0 0,0 0 0,0 0-1,0 0 1,0 0 0,0-1-1,0 1 1,0 0 0,0 0 0,0-1-1,0 1 1,0-1 0,1 1 0,-1-1-1,0 1 1,0-1 0,0 0-1,0 1 1,1-1 0,-1 0 0,0 1-1,1-1 1,-1 0 0,1 0-1,-1 0-169,0-1 220,0 1-1,1 0 1,-1 0-1,0 0 1,1-1-1,0 1 1,-1 0-1,1-1 1,0 1-1,-1 0 1,1-1-1,0 1 1,0 0-1,0-1 1,0 1-1,0-1 1,0 1-1,1 0 1,-1-1-220,2-1 92,1 0 0,-1 0 0,1 0 0,0 0 1,0 1-1,0-1 0,0 1 0,0 0 0,0 0 0,1 0 0,-1 0 1,1 1-1,-1-1 0,1 1 0,1 0-92,9-4 92,1 2 0,-1 0 0,6-1-92,-17 4 3,1-1 0,0 1-1,0 0 1,0 0 0,-1 0 0,1 0 0,0 1 0,0-1 0,0 1 0,-1 0 0,1 0 0,0 1 0,-1-1 0,1 1 0,-1-1-1,0 1 1,1 0 0,-1 1 0,0-1 0,0 0 0,0 1 0,-1 0 0,1-1 0,-1 1 0,1 0 0,-1 1 0,0-1 0,0 0 0,0 0-1,-1 1 1,1-1 0,-1 1 0,0 0 0,0-1 0,0 1 0,0 4-3,1 2 3,0 1-1,-2-1 1,1 1-1,-1-1 1,-1 1-1,0-1 1,0 1-1,-1 0-2,-6 22 15,-9 27-15,6-25 8,5-16 2,0-1 0,-1 0 0,-1 0 0,-1-1 0,0 0 0,-2 0 0,0-1 0,-11 13-10,20-28 3,1 1 0,0-1 1,0 0-1,-1 0 0,1 0 1,-1 0-1,1 0 0,-1 0 0,1-1 1,-1 1-1,1 0 0,-1-1 1,0 1-1,1-1 0,-1 0 1,0 1-1,1-1 0,-1 0 0,0 0 1,0 0-1,1 0 0,-1 0 1,0-1-1,1 1 0,-1 0 1,0-1-4,1 1 2,0-1 0,0 1 0,0-1 1,0 1-1,0-1 0,0 1 0,1-1 1,-1 0-1,0 1 0,0-1 0,1 0 1,-1 0-1,0 0 0,1 0 0,-1 1 1,1-1-1,-1 0 0,1 0 0,-1 0 1,1 0-1,0 0 0,-1 0 0,1 0 1,0 0-1,0 0 0,0 0 0,0 0 1,0-1-1,0 1 0,0 0 0,0 0 1,0 0-1,0 0 0,1 0 1,-1 0-1,0 0 0,1 0 0,-1 0 1,1 0-1,-1 0-2,2-2 0,0-1 0,0 1 1,0 0-1,1 0 0,-1 0 1,1 0-1,-1 1 0,1-1 1,0 1-1,0 0 0,0-1 1,0 1-1,1 0 0,-1 1 1,0-1-1,1 1 0,0-1 1,-1 1-1,1 0 0,-1 1 0,1-1 1,0 0-1,0 1 0,0 0 1,-1 0-1,5 1 0,10 0 0,0 1-1,0 0 1,-1 2-1,17 5 1,35 9-490,62 7 490,-98-21-142</inkml:trace>
  <inkml:trace contextRef="#ctx0" brushRef="#br0" timeOffset="1941.629">64 1 1928,'-2'0'497,"-1"0"-1,1 0 0,0 0 0,0 1 1,0-1-1,0 1 0,0 0 0,0 0 0,0 0 1,0-1-1,0 2 0,0-1 0,0 0 1,0 0-1,0 1 0,1-1 0,-1 1 0,1-1 1,-1 1-1,1 0 0,0-1 0,-1 1 1,1 1-497,0-2 556,1-1-126,8 3 355,0-2-703,0 1 1,0 0-1,0 1 1,-1 0 0,1 0-1,-1 1 1,3 1-83,-3-1 37,0 0 1,0-1-1,1 1 0,-1-2 0,1 1 0,-1-1 1,1-1-1,0 1 0,0-1 0,3 0-37,115 0 211,0-5 0,99-17-211,-176 14-575,-5-2 252</inkml:trace>
  <inkml:trace contextRef="#ctx0" brushRef="#br0" timeOffset="3297.167">1217 527 2649,'28'-40'2141,"-28"40"-2019,0-1-1,0 0 1,1 1-1,-1-1 1,0 0-1,0 1 1,0-1-1,0 0 1,0 0-1,0 1 1,0-1-1,0 0 1,0 1-1,0-1 1,0 0-1,0 1 1,-1-1-1,1 0 1,0 1-1,0-1 1,-1 0-1,1 1 1,-1-1-1,1 0-121,-4-1 4293,4 2-3680,0 0-116,3 7 336,42 77 136,-19-39-418,38 79 145,22 38-204,-84-158-455,0-1 0,0 0 0,0 0 0,0 0-1,1 0 1,-1 0 0,1 0 0,0 0 0,0-1 0,0 0-1,0 1 1,1-1 0,-1 0 0,1 0-37,-3-2 30,-1 0 0,1 0 0,0 1 1,0-1-1,0 0 0,0 0 0,-1 0 0,1 0 0,0 0 1,0 0-1,0-1 0,0 1 0,-1 0 0,1 0 0,0 0 0,0-1 1,0 1-1,-1 0 0,1-1 0,0 1 0,-1-1 0,1 1 0,0-1-29,1-1 55,-1 0 1,1 0 0,-1 0-1,0 0 1,1 0 0,-1 0-1,0 0 1,0 0 0,-1-1 0,1 1-1,0 0 1,-1-2-57,5-24 119,-1 0 0,-2 0 0,-1 0 0,-1-5-119,3-53 49,-2 64-90,1 1 86,0-1 0,2 1-1,0-1-44,-3 17-45,1-1 0,-1 1-1,1 0 1,0 0 0,1 0-1,-1 0 1,1 0 0,0 1-1,0-1 1,0 1 0,1 0 0,0 0-1,0 0 1,1-1 45,6-1-726,-3 3 276</inkml:trace>
  <inkml:trace contextRef="#ctx0" brushRef="#br0" timeOffset="3894.716">1996 580 3057,'-44'-101'2551,"44"98"-2282,-1 1 0,0 0 0,0 0 0,0 0 0,0-1 0,-1 1 0,1 0 0,-1 1 0,1-1 0,-1 0 0,1 0 0,-1 0 0,0 1 0,-1-1-269,-2-6 3027,5 8-2966,0-1-1,-1 1 1,1 0 0,0 0-1,0 0 1,0 0-1,0-1 1,0 1 0,0 0-1,1 0 1,-1 0-1,0-1 1,0 1 0,0 0-1,0 0 1,0 0-1,0 0 1,0-1-1,0 1 1,0 0 0,0 0-1,0 0 1,1 0-1,-1 0 1,0-1 0,0 1-1,0 0 1,0 0-1,0 0 1,1 0-1,-1 0 1,0 0 0,0 0-1,0 0 1,0 0-1,1 0 1,-1 0 0,0-1-1,0 1 1,0 0-1,1 0 1,-1 0-1,0 0 1,0 0 0,0 0-1,0 0 1,1 1-1,-1-1 1,0 0 0,0 0-1,0 0 1,0 0-1,1 0 1,-1 0-61,13 6 488,1 4-366,0 1 0,0 1 0,-2 0 0,5 5-122,3 4 172,1-2 0,1 1-172,75 57 532,-27-22-6,36 37-526,-81-65 43,-18-18-33,2 0 0,-1-1 0,1 0 0,0 0 0,5 2-10,-6-7-353,-7-3 306,-1 0-1,0-1 1,0 1-1,0 0 1,0 0-1,0 0 0,0-1 1,1 1-1,-1 0 1,0 0-1,0 0 1,0-1-1,0 1 1,0 0-1,0 0 0,0-1 1,0 1-1,0 0 1,0 0-1,0 0 1,0-1-1,0 1 1,0 0-1,0 0 0,-1-1 1,1 1-1,0 0 1,0 0-1,0 0 1,0-1-1,0 1 1,0 0-1,-1 0 0,1 0 1,0 0-1,0-1 1,0 1-1,0 0 1,-1 0-1,1 0 1,0 0-1,0 0 48,-9-13-735</inkml:trace>
  <inkml:trace contextRef="#ctx0" brushRef="#br0" timeOffset="4277">2329 323 5137,'0'0'177,"0"-1"0,0 0 0,-1 1 0,1-1 1,0 1-1,-1-1 0,1 1 0,-1-1 0,1 1 0,0-1 0,-1 1 0,1 0 0,-1-1 0,0 1 0,1 0 0,-1-1 1,1 1-1,-1 0 0,1-1 0,-1 1 0,0 0 0,1 0 0,-1 0 0,0 0 0,1 0 0,-1 0 0,1 0 1,-1 0-1,0 0-177,0 0 143,-1 1 1,1-1 0,0 1 0,0 0 0,0-1-1,0 1 1,-1 0 0,1 0 0,0 0 0,0 0-1,0 0 1,1 0 0,-2 1-144,-2 3 188,0 1-1,1 0 1,-1 0-1,1 1 1,-1 2-188,-23 73 890,15-44-589,-1 0 0,-10 16-301,-116 248 1171,101-224-979,30-56-60,8-22-146,0 1 1,0-1-1,0 1 0,0-1 0,0 1 1,0-1-1,0 1 0,0-1 0,1 1 1,-1-1-1,0 1 0,0-1 0,0 1 1,0-1-1,1 0 0,-1 1 0,0-1 1,1 1-1,-1-1 0,0 0 0,1 1 1,-1-1-1,0 0 0,1 1 0,-1-1 1,0 0-1,1 1 0,-1-1 0,1 0 1,-1 0-1,1 0 0,-1 1 0,1-1 1,-1 0-1,1 0 0,-1 0 1,1 0-1,-1 0 0,1 0 0,-1 0 1,0 0-1,1 0 0,-1 0 0,1 0 1,-1 0-1,1-1 0,-1 1 0,1 0 14,24-4-236</inkml:trace>
  <inkml:trace contextRef="#ctx0" brushRef="#br0" timeOffset="5063.135">2572 627 5409,'5'-8'9054,"17"-1"-9042,-5 3 666,-9 3-633,24-10 175,1 1-1,4 1-219,-28 9 20,0 0 0,0 0 0,0 1 0,0 0 0,0 0 0,0 1 0,1 0 0,-1 1 0,0 0 0,0 0 0,5 2-20,-12-2 2,0 0 0,0-1-1,0 1 1,0 0 0,0 1 0,0-1 0,0 0 0,0 1 0,0-1 0,0 1 0,-1-1-1,1 1 1,0 0 0,-1 0 0,0-1 0,1 1 0,-1 0 0,0 0 0,0 1 0,0 0-2,0 1 2,0-1 0,0 1 0,-1 0 0,1 0 0,-1-1 0,0 1 1,0 0-1,-1 0 0,1 0 0,-1-1 0,0 5-2,-4 5 11,1 1 0,-2-1 0,0 0 0,0-1 0,-1 1-1,-3 2-10,4-5 88,0-2 0,-1 1 0,0-1 0,-1 0 0,-7 6-88,13-12 58,1 0 0,-1-1 0,0 1 0,0-1 0,0 1 0,-1-1 0,1 0 0,0 0 0,0 0 0,-1 0 0,1 0-1,-1-1 1,1 1 0,-1 0 0,1-1 0,-1 0 0,1 0 0,-1 0 0,1 0 0,-1 0 0,1 0 0,-1-1 0,1 1 0,-1-1 0,1 0 0,0 1 0,-2-2-58,4 2 8,-1 0 0,1 0 0,0-1 1,-1 1-1,1 0 0,0 0 0,-1 0 0,1-1 1,0 1-1,-1 0 0,1 0 0,0-1 0,0 1 1,0 0-1,-1 0 0,1-1 0,0 1 0,0 0 1,0-1-1,-1 1 0,1 0 0,0-1 0,0 1 1,0 0-1,0-1 0,0 1 0,0-1 0,0 1 1,0 0-1,0-1 0,0 1 0,0 0 0,0-1-8,10-9 90,19-4-67,-19 11-21,1 0 1,-1 1 0,1 0-1,-1 1 1,1 0 0,-1 1-1,1 0 1,0 0 0,-1 1 0,1 0-1,-1 1 1,1 1 0,-1-1-1,2 2-2,-6-2 0,-1 0 1,0 0-1,1 1 0,-1-1 0,0 1 0,0 0 0,-1 1 0,1-1 1,0 1-1,-1 0 0,0 0 0,0 0 0,0 0 0,-1 1 0,0 0 1,1 0-1,-2 0 0,1 0 0,0 0 0,-1 0 0,0 1 0,0-1 1,-1 1-1,0-1 0,0 1 0,1 5 0,-2 2 32,-1 1-1,0-1 1,-1 0 0,-1 0 0,0 0-1,0 0 1,-1 0 0,-1-1-1,0 1 1,-1-1 0,0-1 0,-1 1-1,0-1 1,-1 0 0,0-1 0,-1 1-1,0-2 1,-1 1 0,0-1 0,0-1-1,-1 0 1,0 0 0,0-1-1,-9 4-31,17-10 55,-1 1 0,0-1 0,1 1 1,-1-1-1,0 0 0,0-1 0,0 1 0,0-1 0,0 0 0,0 1 0,0-2 0,0 1 0,0 0 0,0-1 0,0 0 0,0 0 0,0 0 0,1 0 0,-1-1 0,-1 0-55,1 0 28,0-1 1,0 1-1,0-1 1,0 0-1,1-1 1,-1 1-1,1-1 1,-1 1-1,1-1 1,1 0-1,-1 0 1,0-1-1,1 1 1,0 0-1,0-1 1,0 0-29,2 4 34,-1 1 1,1-1-1,0 1 1,-1-1-1,1 0 1,0 1 0,0-1-1,0 0 1,0 1-1,-1-1 1,1 0-1,0 1 1,0-1-1,0 0 1,0 1-1,0-1 1,1 1-1,-1-1 1,0 0 0,0 1-1,0-1 1,1 0-1,-1 1 1,0-1-1,1 1 1,-1-1-1,0 0 1,1 1-1,-1-1 1,1 1-1,-1-1 1,0 1 0,1 0-1,-1-1 1,1 1-1,0-1 1,-1 1-1,1 0 1,0-1-35,20 6 576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1:20.0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245 396 2657,'-84'-47'2132,"67"35"-542,16 7 428,12 7 3211,-8-1-5152,-1 0 0,0 0 0,0 0 0,1 1 0,-1-1 0,0 1 0,0 0 0,0-1 0,0 1 0,-1 0 0,1 0 0,0 0-77,13 14 229,170 159 1350,-144-138-1320,-1 1-1,11 15-258,-33-32 43,-1 1-1,-1 1 1,-1 0-1,-1 1 1,6 14-43,-16-28-26,10 19 316,-13-27-325,0-1 0,-1 0 1,1 1-1,0-1 0,0 0 0,0 0 1,1 1-1,-1-1 0,0 0 0,0 0 0,0 0 1,1-1-1,-1 1 0,1 0 0,-1 0 1,1 0 34,5-4-447,-1-11 37</inkml:trace>
  <inkml:trace contextRef="#ctx0" brushRef="#br0" timeOffset="400.256">617 219 6897,'0'0'81,"0"0"-1,-1 0 0,1 1 0,0-1 1,0 0-1,0 1 0,0-1 0,0 0 1,-1 1-1,1-1 0,0 0 0,0 0 1,0 1-1,-1-1 0,1 0 0,0 0 1,0 0-1,-1 1 0,1-1 0,0 0 1,0 0-1,-1 0 0,1 0 0,0 0 1,-1 0-1,1 1 0,0-1 0,-1 0 1,1 0-1,0 0 0,-1 0 0,1 0 1,0 0-1,-1 0 0,1 0 0,0 0 1,-1 0-1,1-1 0,0 1 0,0 0 1,-1 0-1,1 0 0,0 0 0,-1 0 1,1-1-1,0 1 0,0 0 0,-1 0 1,1 0-1,0-1 0,0 1 0,-1 0 1,1 0-1,0-1 0,0 1 0,0 0 1,0 0-1,-1-1 0,1 1 0,0 0 1,0-1-1,0 1 0,0 0 0,0-1 1,0 1-1,0 0 0,0-1-80,-15 36 197,11-25 199,-7 17-68,-2-2 0,0 0 1,-2 0-1,-5 4-328,-72 92 652,47-65-250,-26 43-402,42-52-327,2 1 0,2 1-1,-10 29 328,35-75-2779,4-2 1140</inkml:trace>
  <inkml:trace contextRef="#ctx0" brushRef="#br0" timeOffset="1021.525">784 721 4857,'0'-3'911,"1"0"0,-1 0 0,0 0 0,1 0 0,0 0-1,0 0 1,0 0 0,0-1-911,15-20 2107,-10 17-2239,1 1 1,0-1-1,0 1 0,4-1 132,-5 2 576,5-3-460,0 0 0,0 1 0,1 0 0,0 1 1,1 0-1,-1 1 0,1 0 0,0 1 0,1 0 0,-1 1 0,0 1 0,1 0 0,7 0-116,-20 2 2,1 0-1,0 0 1,0 0 0,0 0 0,-1 0 0,1 1 0,0-1 0,0 1-1,-1-1 1,1 1 0,0-1 0,-1 1 0,1 0 0,-1 0-1,1 0 1,-1 0 0,1 0 0,-1 0 0,1 0 0,-1 0 0,0 1-2,0-1 1,0 1 0,0 0 0,-1-1 0,1 1 0,-1 0 0,1-1 0,-1 1 0,1 0 0,-1 0 0,0-1 0,0 1 0,0 0 0,0 0 0,0-1 0,0 1 0,-1 0 0,1 0-1,-3 8 5,0-1 0,-1 0-1,1 1 1,-2-2-1,1 1 1,-5 6-5,-11 16 222,-2-1-1,0 0 1,-27 25-222,49-55 7,-1 1-1,1-1 0,-1 0 0,1 0 1,-1 1-1,1-1 0,-1 1 1,1-1-1,0 0 0,-1 1 1,1-1-1,0 1 0,-1-1 1,1 1-1,0-1 0,0 1 1,-1-1-1,1 1 0,0-1 0,0 1 1,0-1-1,0 1 0,0 0 1,-1-1-1,1 1 0,0-1 1,0 1-1,1-1 0,-1 1 1,0 0-1,0-1 0,0 1 1,0-1-1,0 1 0,1-1 0,-1 1 1,0-1-1,0 1 0,1-1 1,-1 1-1,0-1 0,1 1 1,-1-1-1,1 1 0,-1-1 1,0 0-1,1 1 0,-1-1 1,1 0-1,-1 1 0,1-1 0,-1 0 1,1 0-1,-1 0 0,1 1 1,-1-1-1,1 0 0,0 0-6,4 1 15,0 1 0,0-1 0,0-1-1,0 1 1,0-1 0,1 0-15,1 0 7,12 0 6,0 0 0,0 1 0,0 1 0,0 1 0,0 0 0,1 2-13,-17-4 0,0 0 1,1 0-1,-1 1 1,1-1-1,-1 1 1,0-1-1,0 1 1,0 0-1,0 0 1,0 1-1,-1-1 1,1 1 0,0-1-1,-1 1 1,0 0-1,0 0 1,0 0-1,0 0 1,0 0-1,-1 0 1,1 0-1,-1 1 1,0-1-1,0 1 1,0-1-1,0 1 1,-1-1-1,1 1 1,-1 0 0,0-1-1,0 1 1,0-1-1,-1 1 1,0 3-1,0-1 0,-1 0 1,0-1-1,0 1 1,0 0 0,-1-1-1,0 0 1,0 1 0,0-1-1,-1 0 1,0-1-1,0 1 1,0-1 0,0 0-1,-1 0 1,1 0-1,-1 0 1,-3 1-1,-16 10 18,0-1 1,0-1 0,-10 2-19,12-4 20,-9 4 9,17-7-6,-1 0 0,-1-1 0,0-1 0,1 0 0,-2-1-1,1-1 1,0 0 0,-4-1-23,19-3 10,0 0-1,-1 0 0,1 0 1,0 0-1,0 0 0,0 0 1,0-1-1,0 1 0,0 0 1,-1-1-1,1 1 0,0-1 1,0 1-1,0-1-9,1 1 2,-1-1-1,1 1 1,0 0 0,-1-1 0,1 1 0,0 0-1,0-1 1,0 1 0,-1-1 0,1 1-1,0 0 1,0-1 0,0 1 0,0-1-1,0 1 1,0-1 0,0 1 0,0 0 0,0-1-1,0 1 1,0-1 0,0 1 0,0-1-1,0 1 1,0 0 0,0-1 0,0 1-1,0-1 1,1 1 0,-1 0 0,0-1 0,0 1-1,1 0 1,-1-1-2,9-11 39</inkml:trace>
  <inkml:trace contextRef="#ctx0" brushRef="#br0" timeOffset="1549.587">8 37 4313,'-8'-3'2560,"10"3"-311,4 1-713,-6-1-167,0 0-233,33 2-184,64-1-136,-30-8-96,24-2-240,8 3-111,-3 1-177,-2 2-56,-9 0 200,-14 0-192,-5 2 3825,-7 1-2881</inkml:trace>
  <inkml:trace contextRef="#ctx0" brushRef="#br0" timeOffset="2526.994">1352 476 3297,'-30'-86'1995,"24"66"1315,6 20-3225,0 0 1,0 0-1,0 0 0,0 0 1,1 0-1,-1 0 1,0 0-1,0 0 0,0 0 1,0 0-1,0 0 0,0 0 1,0 0-1,0 0 0,0 0 1,0 0-1,0 0 0,0 0 1,0 0-1,0 0 1,0 0-1,0 0 0,0 0 1,0 0-1,0 0 0,0 0 1,0 0-1,0-1 0,0 1 1,1 0-1,-1 0 0,0 0 1,0 0-1,0 0 0,0 0 1,0 0-1,0 0 1,0 0-1,0 0 0,0 0 1,0 0-1,0 0 0,0 0 1,-1 0-86,8 11 1934,2 9-1584,1-1 0,1 0 0,1-1-1,1 0 1,12 14-350,19 27 527,70 128 85,-112-184-574,0 0 31,0 0 0,0 0 0,0 0 0,0 0 0,0-1 0,1 1 0,-1-1 0,1 1 0,-1-1 1,1 0-1,0 0 0,3 2-69,-6-4 23,0 0 0,0 0 1,1 0-1,-1 0 1,0 0-1,0 0 1,1 0-1,-1-1 1,0 1-1,1 0 1,-1 0-1,0 0 1,0 0-1,1 0 1,-1 0-1,0 0 1,0-1-1,0 1 0,1 0 1,-1 0-1,0 0 1,0 0-1,0-1 1,1 1-1,-1 0 1,0 0-1,0-1 1,0 1-1,0 0 1,0 0-1,0-1 1,1 1-1,-1 0 1,0 0-1,0-1 0,0 1 1,0 0-1,0 0 1,0-1-1,0 1 1,0 0-1,0-1-23,1-14 348,-1 11-243,0-58 360,-1 27-321,2 0 1,4-28-145,-3 54-12,-1 0 1,1 0 0,1 0 0,-1 0 0,2 1-1,-1-1 1,1 1 0,0-1 0,1 1 0,0 1-1,0-1 1,5-4 11,-8 9-30,0 1 0,0 0-1,0 0 1,1 0 0,-1 1-1,1-1 1,-1 0 0,1 1-1,-1-1 1,1 1 0,0 0-1,1 0 31,11 0-112</inkml:trace>
  <inkml:trace contextRef="#ctx0" brushRef="#br0" timeOffset="3095.015">2007 342 6761,'-8'-18'4864,"9"12"-2289,8 11-1577,71 60 764,-12-9-409,11 2-1353,-22-18 578,13 13-578,-54-39 44,0 0 1,-1 1-1,-1 1 0,0 0 0,-1 1 0,3 7-44,-13-20-45,0 0-1,-1 1 1,0-1-1,0 1 1,0 0-1,-1 0 1,1-1-1,0 4 46,-4-4-669,0-6 206</inkml:trace>
  <inkml:trace contextRef="#ctx0" brushRef="#br0" timeOffset="3466.641">2491 188 5641,'-2'-13'3154,"2"13"-3103,0 0 0,0 0 0,-1-1 1,1 1-1,0 0 0,0 0 0,0 0 1,0 0-1,0 0 0,0 0 1,-1 0-1,1 0 0,0 0 0,0 0 1,0 0-1,0 0 0,0 0 1,-1 0-1,1 0 0,0 0 0,0 0 1,0 0-1,0 0 0,0 0 1,0 0-1,-1 0 0,1 1 0,0-1 1,0 0-1,0 0 0,0 0 1,0 0-1,0 0 0,0 0 0,-1 0 1,1 0-1,0 0 0,0 1 0,0-1 1,0 0-1,0 0 0,0 0 1,0 0-1,0 0 0,0 0-51,-12 26 1775,4 1-1371,-1 0-1,-1-1 0,-1-1 1,-2 0-1,0 0 0,-2-2 1,-5 8-404,-63 68 674,38-46-273,0 3-401,32-38 48,2 0 1,0 0-1,1 1 1,0 0-1,-2 10-48,11-25 15,-1-1-1,1 0 1,0 1 0,0-1-1,0 1 1,1-1-1,-1 1 1,1 0-1,0-1 1,0 1-1,0-1 1,1 4-15,7-1 27</inkml:trace>
  <inkml:trace contextRef="#ctx0" brushRef="#br0" timeOffset="4206.045">2950 671 6449,'81'-113'3045,"-69"87"-705,-11 32-47,11 19-1685,-5-10-341,0 0 1,-1 0-1,3 11-267,3 31 499,-3 0 1,-3 1-1,-1 0 1,-4 3-500,1-7 153,-1-9 32,-4 21-185,2-41 52,2-12-14,1-8 20,-1-6 86,0-2-121,-1 0 1,0 0-1,0 0 0,0 0 0,-1 0 0,1 0 0,-1 0 1,0-2-24,-3-16 13,2 0-2,1 5-6,-1 1 1,0-1-1,-1 1 0,-1 0 0,-2-7-5,4 18 0,1 0 1,-1 0-1,0 0 0,0 0 0,0 1 0,-1-1 0,1 1 0,-1-1 0,0 1 0,0 0 1,0 0-1,0 0 0,-1 1 0,1-1 0,-1 1 0,1-1 0,-1 1 0,0 0 0,0 1 1,0-1-1,0 1 0,0 0 0,-2-1 0,-14-1-2,0 1 0,0 0 1,0 2-1,0 0 0,-11 2 2,-31 5 7,-7 5-7,-3 0 21,70-11 17,0-1 1,0 1 0,-1-1 0,1 0 0,0 0 0,0 0-1,-1 0 1,1 0 0,0 0 0,0-1 0,0 1 0,0-1-1,-3 0-38,5 0 39,-1 0-1,0 0 1,0 0-1,1 0 0,-1 0 1,0 0-1,1-1 1,-1 1-1,1 0 0,0 0 1,-1 0-1,1-1 0,0 1 1,0 0-1,-1-1 1,1 1-1,0 0 0,0 0 1,1-1-1,-1 1 1,0 0-1,0 0 0,1-1 1,-1 1-1,0 0 1,1-1-39,10-42 391,3 1 0,17-41-391,-2 9 102,-27 67-821,-4 13 464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1:25.2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305 350 5369,'-5'-19'4193,"4"18"-1976,1 4-189,2 3-1596,0 0-1,1 0 1,0 0 0,0 0 0,4 5-432,30 39 1121,20 18-1121,-6-8 518,-38-44-412,36 45 255,4-1-1,1-3 1,13 7-361,11-1 167,-32-27 1,-2 1 0,27 31-168,-71-67-2,17 20 158,-16-20-176,-1-1-1,1 1 1,-1-1-1,1 1 1,-1-1-1,1 1 0,-1-1 1,1 1-1,-1 0 1,0-1-1,1 1 1,-1 0-1,0-1 0,0 1 1,1 0-1,-1 0 1,0-1-1,0 1 1,0 0-1,0 0 0,0-1 1,0 1-1,0 0 1,0 0-1,-1-1 1,1 1-1,0 0 0,0-1 1,0 1-1,-1 0 21,-10 2-221</inkml:trace>
  <inkml:trace contextRef="#ctx0" brushRef="#br0" timeOffset="353.825">837 353 6145,'0'0'120,"0"0"0,0-1 0,0 1 0,0 0 1,0-1-1,0 1 0,0 0 0,0-1 0,0 1 0,0-1 0,0 1 0,0 0 0,0-1 0,0 1 0,0 0 0,0-1 0,0 1 0,0 0 0,-1-1 0,1 1 0,0 0 0,0 0 0,0-1 0,-1 1 0,1 0 0,0 0 0,0-1 0,-1 1 0,1 0 0,0 0 1,-1 0-1,1-1 0,0 1 0,-1 0 0,1 0 0,0 0 0,-1 0 0,1 0-120,-18 2 2234,-18 16-635,18-3-1230,1 1-1,1 1 1,0 0-1,1 1 1,1 1-1,-9 16-368,16-25 97,-111 173 814,16-25-535,92-143-335,-36 59 26,42-66-21,0-1-1,0 1 1,1 0-1,1 1 0,-1-1 1,1 1-1,1-1 1,-1 5-46,2-12-1,-1-1-1,1 1 1,0 0 0,0-1 0,-1 1 0,1 0 0,0-1 0,0 1 0,0 0-1,0-1 1,0 1 0,0 0 0,0-1 0,0 1 0,1 0 0,-1-1 0,0 1-1,0 0 1,1-1 0,-1 1 0,0 0 0,0-1 0,1 1 0,-1-1 0,1 1 0,-1-1-1,1 1 1,-1-1 0,1 1 0,-1-1 0,1 1 0,-1-1 0,1 1 0,-1-1-1,1 0 1,0 0 0,-1 1 0,1-1 0,0 0 0,-1 0 0,1 1 0,0-1-1,-1 0 1,1 0 0,0 0 0,-1 0 0,1 0 0,0 0 0,-1 0 0,1-1 1,32 2-43</inkml:trace>
  <inkml:trace contextRef="#ctx0" brushRef="#br0" timeOffset="1122.379">1382 690 8106,'52'-26'3188,"-51"25"-3118,0 1 0,0 0-1,-1 0 1,1 0 0,0 1 0,0-1-1,0 0 1,0 0 0,0 0-1,0 1 1,-1-1 0,1 0-1,0 1 1,0-1 0,0 1-1,-1-1 1,1 1 0,0-1-1,0 1 1,-1-1 0,1 1 0,-1 0-1,1-1 1,-1 1 0,1 0-1,-1 0 1,1 0 0,-1-1-1,1 1 1,-1 0 0,0 0-1,1 0 1,-1 0 0,0 0 0,0-1-1,0 1 1,0 0 0,0 0-70,3 6 291,3 11 137,0 0 1,-1 0-1,-1 1 0,-1 0 1,-1 0-1,0 18-428,9 50 1020,-4-39-618,-1-1 0,-3 0 1,-1 26-403,6 53 181,-6-112-122,1-21 48,-1-28 15,-24-105-32,21 135-90,-1-1 1,1 1 0,-1-1 0,0 1 0,0 0 0,0 0 0,-1 0 0,0 0 0,0 0 0,0 0-1,0 1 1,-1 0 0,0-1 0,0 1 0,0 1 0,0-1 0,-1 0-1,-1 1 0,-1-1 0,1 1 0,-1-1 0,0 2 0,0-1 0,0 1-1,0 0 1,0 1 0,-1-1 0,1 1 0,0 1 0,-6-1 0,-15 3 3,0 0 0,0 2 0,0 0-1,-6 4-2,-14 2 104,47-10-81,1 1 0,-1-1 0,1 0 0,0 0 0,-1 0 0,1 0 0,-1 0 0,1 0 0,-1 1 0,1-1 0,0 0 0,-1 0 0,1 0 0,-1 0 0,1 0 0,-1 0 0,1-1 0,0 1 0,-1 0 0,1 0 0,-1 0 0,1 0 0,-1 0 0,1-1 0,0 1 0,-1 0 0,1 0 0,0-1 0,-1 1 0,1 0 0,0-1 0,-1 1 0,1 0 0,0-1 0,0 1 0,-1 0 0,1-1 0,0 1 0,0-1 0,0 1 0,-1 0 0,1-1 0,0 1 0,0-1 0,0 1 0,0-1 0,0 1 0,0 0 0,0-1-23,9-29 548,-9 28-568,10-24 103,-1-1 1,5-25-84,-12 45-98,-1-1 0,1 1 0,-1-1-1,-1 1 1,0-1 0,0 1 0,0-1 0,-1 0 0,0 1 0,0-1-1,-1 1 1,0 0 0,-1 0 0,-2-6 98,-3 4-335,2 14 67</inkml:trace>
  <inkml:trace contextRef="#ctx0" brushRef="#br0" timeOffset="1725.747">16 17 5961,'-15'-7'3520,"15"6"-3458,0 1 0,0 0 0,0 0 0,0 0 0,0 0 0,0-1 0,0 1 0,0 0 0,0 0-1,0 0 1,0-1 0,0 1 0,0 0 0,0 0 0,0 0 0,1 0 0,-1 0 0,0-1 0,0 1 0,0 0 0,0 0 0,0 0 0,0 0 0,1 0 0,-1 0 0,0 0 0,0 0-1,0-1 1,0 1 0,1 0 0,-1 0 0,0 0 0,0 0 0,0 0 0,0 0 0,1 0 0,-1 0 0,0 0 0,0 0 0,0 0 0,1 0 0,-1 0-62,37-3 2038,-36 3-2045,271-1 3075,-152 2-2605,100 2 2,271-2 89,-476-2-560,44 0 182,10 2-176,-51 0 16,0 1-1,-1 1 0,1 1 1,0 0-1,-1 1 1,0 1-16,10 7 452,-27-13-446,0 0 1,1 1 0,-1-1-1,0 0 1,0 0 0,0 1-1,0-1 1,1 0-1,-1 1 1,0-1 0,0 0-1,0 0 1,0 1-1,0-1 1,0 0 0,0 1-1,0-1 1,0 0 0,0 1-1,0-1 1,0 0-1,0 1 1,0-1 0,0 0-1,0 1 1,0-1-1,0 0 1,0 0 0,0 1-1,0-1 1,-1 0 0,1 1-1,0-1 1,0 0-1,0 0 1,-1 1-7,1-1 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1:55.5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9 352 4233,'10'-12'1121,"-6"10"243,-4 23 1244,0 9-1569,4 6-9,2-1 1,1 0-1,10 27-1030,-4-15 1298,4 30-1298,-7-20 403,-3-25-168,-2 1 1,-1 0-1,-2 8-235,-5-24 289,3-17-275,0 0 1,0 0-1,-1 0 0,1 0 0,0 0 1,0 0-1,-1 0 0,1 0 0,0 0 1,0 0-1,-1 0 0,1 0 0,0 0 0,0 0 1,-1 0-1,1 0 0,0 0 0,0 0 1,-1 0-1,1 0 0,0 0 0,0 0 1,0 0-1,-1 0 0,1 0 0,0-1 0,0 1 1,0 0-1,-1 0 0,1 0 0,0 0 1,0-1-1,0 1 0,0 0 0,-1 0-14,-2-4 99,1 1 1,-1-1-1,1 0 0,0 1 0,0-1 0,-2-4-99,-13-37 38,1-1 1,2 0-1,3-1 1,1-1-1,3 0 1,1 0-1,3-1 1,2 1-1,2-1 1,2 1-1,2-1 0,8-29-38,-8 56-18,1 1-1,1 0 0,0 0 1,4-4 18,-7 16-18,1 0 1,0 1 0,0-1-1,1 1 1,0 1 0,0-1-1,1 1 1,0 0 0,0 0-1,7-4 18,-12 10-8,0-1-1,0 1 1,0 0-1,0 0 1,0-1-1,1 1 1,-1 1-1,0-1 1,1 0-1,-1 1 1,1-1-1,-1 1 1,1-1-1,-1 1 1,1 0-1,-1 0 1,1 1-1,-1-1 1,1 0-1,1 1 9,-1 0-8,-1 1 0,1-1 0,-1 0 0,1 1-1,-1 0 1,0-1 0,0 1 0,0 0 0,0 0-1,0 0 1,0 0 0,-1 1 0,1-1 0,0 0 0,-1 1-1,0-1 1,0 1 0,1 1 8,3 9-13,-1 1 1,-1 0-1,0-1 0,0 1 1,-1 0-1,-1 0 0,-1 11 13,-1 19-6,-5 35 6,-3-10 80,-15 64-80,18-109 55,0-1 1,-2 0 0,0-1 0,-2 0-1,0 0 1,-2-1 0,-6 9-56,17-28 11,0-1 0,0 1 0,-1-1 0,1 1 0,0-1-1,-1 1 1,1-1 0,-1 1 0,1-1 0,-1 0 0,0 0 0,0 0 0,1 0 0,-1 0 0,0-1 0,0 1 0,0 0 0,0-1 0,0 1 0,0-1 0,0 0 0,0 0 0,0 0 0,0 0 0,0 0-11,0 0 8,0-1-1,0 1 1,1-1 0,-1 0 0,0 0 0,1 0 0,-1 0 0,0 0 0,1 0-1,-1 0 1,1 0 0,0-1 0,-1 1 0,1-1 0,0 1 0,0-1 0,0 1 0,0-1-1,0 0 1,0 1 0,1-1 0,-1 0 0,1 0 0,-1 1 0,1-1 0,-1 0-8,1 0-1,-1 1 1,1-1 0,0 1 0,-1-1 0,1 0 0,0 1 0,0-1 0,0 1 0,0-1 0,0 1 0,1-1 0,-1 1 0,0-1 0,1 0 0,-1 1 0,1 0 0,0-2 0,0 2-5,-1 0 1,1 0-1,0 0 0,0 1 0,0-1 1,0 0-1,-1 1 0,1-1 0,0 1 1,0-1-1,0 1 0,0-1 0,0 1 1,0 0-1,1-1 0,-1 1 0,0 0 1,0 0-1,1 0 5,4 0-18,0 0 0,1 1-1,-1 0 1,0 0 0,1 0 0,-1 1 0,0 0-1,1 1 19,37 13 45,-1 3-1,-1 1 0,31 21-44,-50-26-101,0 0-1,-1 2 1,-1 1-1,0 0 1,-2 1-1,0 2 1,1 2 101,-2 3-281</inkml:trace>
  <inkml:trace contextRef="#ctx0" brushRef="#br0" timeOffset="585.618">588 544 4193,'1'1'362,"-1"0"0,0-1-1,0 1 1,0 0 0,1-1 0,-1 1 0,0 0 0,1-1 0,-1 1-1,1 0 1,-1-1 0,0 1 0,1 0 0,0-1 0,-1 1 0,1-1-1,-1 1 1,1-1 0,0 0 0,-1 1 0,1-1 0,0 0 0,-1 1-1,1-1 1,0 0-362,25 8 2032,-18-6-2058,-3-1 106,4 2 99,0 0 0,0-1 0,0-1 0,0 1 0,0-2 0,0 1 0,1-1 1,-1-1-1,0 1 0,2-2-179,-8 2 24,0-1 0,-1 0 0,1 0 0,0 0 0,-1 0 0,1 0 1,0-1-1,-1 1 0,0-1 0,1 0 0,-1 0 0,0 0 0,0 0 1,0 0-1,0 0 0,0 0 0,0-1 0,-1 1 0,1 0 0,-1-1 1,0 0-1,1 1 0,-1-1 0,-1 0 0,1 0 0,0 1 0,-1-1 1,1 0-1,-1 0 0,0 0 0,0 0 0,0 0 0,0 0 0,0 1 0,-1-1 1,1 0-1,-1 0 0,0 0 0,0 0 0,0 1 0,0-1 0,0 1 1,-1-1-1,1 1 0,-1-1 0,0 1 0,0 0 0,1-1 0,-2 1 1,1 0-25,0 0 3,-1-1 1,1 1 0,-1 0 0,0 0-1,0 0 1,0 0 0,0 0 0,0 1-1,0-1 1,0 1 0,-1 0-1,1 0 1,0 0 0,-1 0 0,1 1-1,-1-1 1,1 1 0,-3 0-4,0 0 0,0 1-1,0 0 1,1 0-1,-1 1 1,0 0-1,1 0 1,-1 0 0,1 0-1,0 1 1,-5 3 0,0 0 3,0 2 0,1-1 0,0 1 0,0 0 0,1 1 0,0 0 0,0 0 0,1 1 0,0 0 0,1 0 0,0 1-3,1 1 7,0-1 0,1 1 1,0 1-1,1-1 1,0 1-1,1-1 1,0 1-1,1 4-7,1-11 5,0 1 0,0-1 0,0 0 0,1 0 0,0 1-1,1-1 1,-1 0 0,1 0 0,0 0 0,0 0 0,1-1 0,0 1 0,0-1 0,0 1 0,1-1 0,0 0 0,0 0 0,0 0-5,4 2 44,1 0 0,-1-1 0,1 0 0,0-1 0,0 0 0,1 0 0,-1-1 1,1-1-1,0 1 0,3-1-44,9 3-943,0-2 0,0-1-1,0 0 1,12-1 943,19-2-1552</inkml:trace>
  <inkml:trace contextRef="#ctx0" brushRef="#br0" timeOffset="1265.433">1318 470 4201,'0'-1'203,"0"0"0,1 0-1,-1 0 1,0 0 0,0 0 0,0 0 0,0 0 0,0 0-1,0 0 1,0 0 0,0 0 0,0 0 0,-1 0 0,1 0-1,0 0 1,-1 0 0,1 0 0,-1 0 0,1 0 0,-1 0-1,1 0 1,-1 0 0,1 1 0,-1-1 0,0 0-203,-1 0 253,1 0-1,0 1 1,-1-1 0,0 0 0,1 1-1,-1-1 1,1 1 0,-1 0 0,0-1-1,1 1 1,-1 0 0,1 0 0,-1 0-1,-1 0-252,-9 2 822,-1 0-1,2 1 1,-1 0 0,-5 3-822,4-2 186,-11 5 139,0 1-1,1 1 1,1 1-1,0 1 1,0 1-1,1 0 1,-1 4-325,21-17 6,0-1 0,0 1 0,1-1 0,-1 1 1,0 0-1,0-1 0,1 1 0,-1 0 0,0 0 1,1-1-1,-1 1 0,1 0 0,-1 0 0,1 0 1,-1 0-1,1 0 0,0 0 0,0 0 0,-1 0-6,1-1 2,1 1 0,-1-1 0,0 1 0,0-1 0,0 1 0,1-1 0,-1 0 0,0 1 0,0-1 0,1 1 0,-1-1 0,0 1 0,1-1 0,-1 0 0,1 1 0,-1-1 0,0 0 0,1 0 0,-1 1 0,1-1 0,-1 0 0,1 0 0,-1 1 0,1-1 0,0 0-2,6 2 2,1 0 1,0-1-1,0 0 1,6 0-3,2 1 16,8 2-8,0 2-1,0 1 1,0 0 0,4 4-8,-16-6 1,-1 1 0,0 0 0,0 0 0,0 1 0,-1 0 0,0 1 0,-1 0 0,1 1 0,1 2-1,-9-9 2,0 1-1,0-1 0,1 1 1,-2 0-1,1 0 1,0 0-1,0 0 1,-1 0-1,0 1 1,0-1-1,0 0 1,0 1-1,0-1 1,-1 0-1,1 1 1,-1-1-1,0 1 1,0-1-1,0 1 1,0-1-1,-1 1 1,0-1-1,1 0 1,-1 1-1,0-1 1,-1 0-1,1 0 1,0 0-1,-1 1 1,0-1-1,0-1 1,0 1-1,0 0 1,-2 1-2,-4 6 33,-1 0 0,0 0-1,0-1 1,-1 0 0,0-1 0,-1 0 0,0-1 0,0 0 0,0-1 0,-1 0 0,0-1 0,0 0 0,-2 0-33,10-5-31,1 1 0,-1-1 1,0 0-1,1 0 0,-1 0 1,1-1-1,-1 0 0,1 1 1,-1-1-1,1 0 0,-1 0 1,1-1-1,0 1 0,0-1 1,-1 0-1,1 0 0,0 0 1,1 0-1,-1 0 0,0 0 1,1-1-1,-1 0 0,1 1 1,0-1-1,-1 0 0,1 0 1,1 0-1,-1 0 0,0-1 1,1 1-1,0 0 0,0-1 1,0 1-1,0-1 0,0 1 1,1-1-1,-1 1 0,1-1 1,0 1-1,0-1 0,1 0 1,-1 1-1,1-3 31,9-12-520</inkml:trace>
  <inkml:trace contextRef="#ctx0" brushRef="#br0" timeOffset="1911.306">1670 626 3041,'33'-93'2309,"-32"90"-1919,0 0-1,0 0 1,0 0-1,-1 0 1,1 0-1,-1-1 1,1 1-1,-1 0 1,0 0-1,0 0 1,-1 0-1,1 0 1,-1-3-390,1 6 99,-1-1 1,1 0-1,-1 1 0,1-1 1,0 0-1,-1 1 0,0-1 1,1 1-1,-1-1 0,1 1 1,-1-1-1,1 1 1,-1 0-1,0-1 0,1 1 1,-1 0-1,0-1 0,1 1 1,-1 0-1,0 0 1,0 0-1,1-1 0,-1 1 1,0 0-1,0 0 0,1 0 1,-1 0-1,0 0 0,0 1 1,1-1-1,-1 0-99,-6 2 353,0 0-1,0 1 1,0 0-1,0 0 1,1 0 0,-1 1-1,-1 2-352,5-5 100,-12 9 203,0 0 1,1 0-1,0 1 1,1 1-1,0 0 0,1 1 1,0 1-1,-5 7-303,14-16 11,-1 0 0,2 0-1,-1 0 1,0 0 0,1 1-1,0-1 1,0 0 0,1 1-1,-1 0 1,1-1 0,0 1-1,1 0 1,-1 0 0,1-1-1,1 1 1,-1 0 0,1 0-1,0-1 1,0 1 0,0 0-1,1-1 1,0 1 0,0-1-1,0 0 1,1 1 0,0-1-1,0 0 1,0 0-11,2 1 7,0 0-1,-1 0 1,2-1-1,-1 0 1,1 0-1,-1 0 1,2 0-1,-1-1 1,0 0-1,1 0 1,-1-1-1,1 0 1,0 0-1,0-1 1,1 1-1,-1-2 1,0 1-1,1-1 1,-1 0-1,4 0-6,-2-1 12,-1 0-1,1-1 0,-1 1 0,1-2 0,-1 1 0,0-1 0,0-1 0,0 1 1,0-1-1,0-1 0,-1 1 0,1-1 0,-1-1 0,0 1 0,0-1 0,0 0 1,-1-1-1,3-2-11,-7 5 9,1 1 1,-1-1-1,1 0 1,-1 0-1,0 0 1,0 0-1,0-1 1,-1 1-1,1-1 1,-1 1-1,1-1 1,-1 1 0,0-1-1,-1 1 1,1-1-1,-1 0 1,0 0-1,1 1 1,-2-1-1,1-1-9,-1 0 12,0 0-1,-1 0 1,1-1-1,-1 1 1,0 0 0,-1 0-1,1 1 1,-1-1-1,0 0 1,0 1-1,-1 0 1,1 0 0,-1 0-12,-5-5-1,1 1 1,-1 0 0,-1 1-1,0 0 1,0 0 0,0 1 0,-1 0-1,0 1 1,0 0 0,0 1-1,0 0 1,-4 0 0,7 3-90,0 0 0,1 0 0,-1 1 0,0 0 0,0 1 0,-4 0 90,10-1-114,-1 0-1,1 1 1,0-1 0,0 1 0,0-1 0,0 1-1,0 0 1,0 0 0,0 0 0,0 0 0,1 0-1,-1 0 1,0 0 0,1 0 0,-1 1 0,0-1-1,1 1 1,0-1 0,-1 1 0,1 0 0,0 0-1,0-1 1,0 1 0,0 0 0,-1 2 114,1 11-882</inkml:trace>
  <inkml:trace contextRef="#ctx0" brushRef="#br0" timeOffset="2280.281">2050 70 9082,'-20'-10'3841,"11"14"-2153,4 10-384,2 14-295,7 13-241,0 25-200,1 7-80,0 9-24,3-2-32,4-8-88,1-8-64,2-8-136,2-3-40,-11-10-32,1-4 136,0-2-192,-4-1 1145,8-7-841</inkml:trace>
  <inkml:trace contextRef="#ctx0" brushRef="#br0" timeOffset="3021.182">2395 477 7938,'-1'-2'534,"0"0"0,0 0 0,-1 0 0,1 0 0,-1 1 0,1-1 0,-1 1 0,0-1 0,0 1 1,1-1-1,-1 1-534,1 1 89,0-1-1,0 1 1,1 0 0,-1 0 0,0 0 0,1 0 0,-1-1 0,0 1 0,0 0 0,1 0 0,-1 0 0,0 0-1,0 1 1,1-1 0,-1 0 0,0 0 0,0 0 0,1 1 0,-1-1 0,0 0 0,1 1 0,-1-1 0,0 0 0,1 1-1,-1-1 1,1 1 0,-1-1 0,1 1 0,-1-1 0,1 1 0,-1 0 0,1-1 0,-1 1 0,1-1 0,0 1-1,-1 0 1,1 0-89,-4 7 146,1-1 0,0 1 0,0 0 0,1 0 0,0 0 0,1 1 0,-1-1 0,2 0 0,-1 1 0,1-1 0,0 0 0,1 1-146,1 14 132,1 0 0,1 0-1,5 18-131,-3-20 66,0 1 0,2-1 0,0 0 0,2-1-1,2 4-65,-9-19 11,0 0 0,0 0-1,0 0 1,0 0 0,1-1 0,0 0-1,0 0 1,0 0 0,1 0-1,-1-1 1,1 1 0,0-1-1,0 0 1,0-1 0,0 1-1,0-1 1,1 0 0,-1 0-1,1-1 1,-1 1 0,1-1 0,4 0-11,-7-1 8,1 0 1,-1-1 0,0 1 0,1-1 0,-1 1 0,0-1 0,0 0 0,0 0 0,1-1 0,-1 1 0,0-1 0,0 1 0,-1-1 0,1 0-1,0 0-8,2-3 15,0 1 0,0-1 0,-1 0 0,0 0 0,0 0 0,0 0 0,2-6-15,1-3 24,0 0-1,-1-1 1,-1 0-1,0 0 1,-1 0 0,0-7-24,0-3 26,-2-1 0,0 1 0,-2-1 0,-3-18-26,3 29-16,1 22-20,3 26-19,-4-21 100,1 0-1,0 0 1,1 0 0,0 0-1,1 0 1,0 0-1,1 0 1,1-1 0,0 0-1,0 0 1,5 7-45,-6-11-107,1-1 1,0 0-1,0 0 0,0-1 1,0 1-1,1-1 1,0-1-1,0 1 0,1-1 107,-2 0-513,1-1 1,0 0-1,0-1 0,0 1 0,0-1 0,0-1 0,1 1 0,-1-1 0,1 0 0,-1 0 0,3-1 513,21-1-1973</inkml:trace>
  <inkml:trace contextRef="#ctx0" brushRef="#br0" timeOffset="3387.665">2954 160 8250,'0'-1'137,"-20"-25"5700,20 25-5765,-1 1 0,1 0 0,0 0 0,0 0 0,-1-1 0,1 1 0,0 0 0,0 0-1,-1 0 1,1 0 0,0-1 0,0 1 0,-1 0 0,1 0 0,0 0 0,-1 0 0,1 0 0,0 0 0,-1 0-1,1 0 1,0 0 0,0 0 0,-1 0 0,1 0 0,0 0 0,-1 0 0,1 0 0,0 0 0,-1 1 0,1-1-1,0 0 1,0 0 0,-1 0 0,1 0-72,-1 1 75,1 1 1,-1-1-1,0 0 0,1 0 0,0 0 1,-1 1-1,1-1 0,-1 0 0,1 1 1,0-1-1,0 0 0,0 1 0,0-1 0,0 1-75,1 28 357,1 0 0,1-1-1,2 1 1,7 24-357,-2-9 183,66 362 621,-73-392-1730,-1 0 0,-1 0 0,0 15 926,-3-19-962</inkml:trace>
  <inkml:trace contextRef="#ctx0" brushRef="#br0" timeOffset="3727.713">2835 594 5649,'-23'-7'3713,"15"9"408,5 3-1737,16-3-1015,11 3-353,19-5-576,9-2-128,14-4-136,0 0 112,-5 8 48,-8 0-2296,-15 20 1576</inkml:trace>
  <inkml:trace contextRef="#ctx0" brushRef="#br0" timeOffset="4100.515">3261 730 7434,'73'-45'3384,"-73"43"-1551,6 2-321,-6 6-368,0-6-208,0 0-279,4 17-145,2 7-288,15 39-72,-21-37-24,6 3-136,-3-3-736,-3-3-497,6-6 665</inkml:trace>
  <inkml:trace contextRef="#ctx0" brushRef="#br0" timeOffset="4499.797">3416 255 9866,'-26'-25'4473,"7"5"-2192,5 14-1361,7 6-56,7 12-680,3 4 3441,21-1-2657</inkml:trace>
  <inkml:trace contextRef="#ctx0" brushRef="#br0" timeOffset="5137.089">3731 773 4681,'63'-57'3007,"-63"57"-2890,1-1 0,0 0 0,-1 1-1,1-1 1,-1 0 0,0 1 0,1-1 0,-1 0-1,1 0 1,-1 1 0,0-1 0,0 0-1,1 0 1,-1 0 0,0 0 0,0 1 0,0-1-1,0 0 1,0 0 0,0 0 0,0 0-1,0 1 1,0-1 0,-1 0 0,1 0 0,0 0-1,0 1 1,-1-1 0,1 0 0,-1 0-1,1 1 1,0-1 0,-1 0 0,1 0-1,-1 1 1,0-1 0,1 1 0,-1-1 0,0 0-117,-26-14 2149,23 13-1845,1 0-167,-1 0 0,0 0 0,0 1 0,0-1 0,0 1 0,0 0 0,0 0 0,0 1 0,0-1 0,0 1-1,0 0 1,-1 0 0,1 0 0,0 0 0,0 1 0,0 0 0,0 0 0,0 0 0,0 0 0,0 1 0,0-1-1,0 1 1,1 0 0,-1 0 0,1 0 0,-1 1 0,1-1 0,0 1 0,0 0 0,0 0 0,-1 2-137,-3 3 19,0 0 1,0 1-1,1 0 1,1 1 0,0-1-1,0 1 1,0 0-1,1 0 1,1 1 0,0-1-1,-1 8-19,2-5 8,1 1-1,0-1 1,1 0-1,0 0 1,1 0 0,0 0-1,1 0 1,1 0-1,0 0 1,3 5-8,-5-13 3,1 1 1,0-1-1,1 1 1,-1-1-1,1 0 1,0 0-1,0 0 1,1-1-1,-1 1 0,1-1 1,0 0-1,0 0 1,1 0-1,-1 0 1,1-1-1,0 0 1,0 0-1,0 0 1,0 0-1,0-1 0,1 0 1,-1 0-1,1-1 1,3 2-4,-1-2 3,1-1 1,-1 1-1,0-1 0,1-1 1,-1 1-1,0-1 0,0-1 1,1 0-1,-1 0 0,0 0 1,-1-1-1,1 0 0,0-1 1,-1 0-1,0 0 0,0 0 1,0-1-1,0 0 1,-1-1-1,0 1 0,0-1 1,0 0-1,-1-1 0,0 1 1,0-1-1,-1 0 0,1 0 1,-2-1-1,1 1 0,-1-1 1,1-4-4,0 2 9,-1-1 0,0 0 0,-1 1 1,0-1-1,-1 0 0,0 0 0,-1 0 0,0 0 1,-1 0-1,0 0 0,-1 1 0,0-1 0,0 0 0,-1 1 1,-1-1-1,0 1 0,0 0 0,-6-9-9,4 8 0,-1 1-1,0 0 1,-1 0 0,0 1-1,0 0 1,-1 0-1,0 1 1,-2-1 0,5 5-37,1 0 0,-1 1 1,0-1-1,0 1 0,-1 0 0,1 0 1,0 1-1,-1 0 0,0 0 0,1 0 0,-1 1 1,0 0-1,0 1 0,0-1 0,-2 1 37,7 0-53,1 0 0,-1 0-1,1 1 1,-1-1 0,0 0 0,1 1-1,-1-1 1,1 0 0,-1 1-1,1 0 1,-1-1 0,1 1-1,0 0 1,-1 0 0,1 0-1,0 0 1,-1 0 0,1 0-1,0 0 1,0 0 0,0 1 53,0-1 28,0 1 1,1 0-1,-1 0 0,1 0 1,-1 0-1,1 0 1,0 0-1,0 0 0,0-1 1,0 1-1,0 0 1,0 0-1,1 0 0,-1 0 1,1 0-1,-1 0 0,1 0 1,0-1-1,-1 1-28,14 30 403</inkml:trace>
  <inkml:trace contextRef="#ctx0" brushRef="#br0" timeOffset="5627.042">3986 687 9818,'9'-34'3206,"-9"33"-3175,0 1 0,0 0-1,0 0 1,0 0 0,0 0 0,0 0-1,0 0 1,0-1 0,0 1 0,0 0-1,0 0 1,0 0 0,0 0-1,0 0 1,0 0 0,1 0 0,-1-1-1,0 1 1,0 0 0,0 0 0,0 0-1,0 0 1,0 0 0,0 0 0,0 0-1,0 0 1,0 0 0,0-1 0,1 1-1,-1 0 1,0 0 0,0 0 0,0 0-1,0 0 1,0 0 0,0 0-1,0 0 1,1 0 0,-1 0 0,0 0-1,0 0 1,0 0 0,0 0 0,0 0-1,0 0 1,1 0 0,-1 0 0,0 0-1,0 0 1,0 0-31,5 7 526,4 11-19,-7-13-398,58 168 2096,-51-139-1876,-1 0-1,-2 1 1,-1-1 0,0 11-329,-6-34 449,-3-20 90,-4-22-98,0-13-310,3 0 0,0-37-131,4 65 18,2 1 0,0 0 0,0 0 0,2 0-1,0 0 1,0 0 0,2 0 0,0 1 0,0 0 0,2-1-18,-4 9-3,0 1 1,1 0 0,-1 0 0,1 0 0,0 0 0,1 1 0,-1-1 0,1 1 0,0 0 0,0 1 0,0-1 0,0 1-1,1 0 1,-1 0 0,1 1 0,0-1 0,-1 1 0,1 1 0,0-1 0,1 1 0,-1 0 0,0 0 0,0 1-1,6 0 4,-4 0-4,0 1 0,0 0 0,0 0 0,-1 1 0,1 0 0,0 0 1,-1 1-1,0 0 0,1 0 0,-1 0 0,0 1 0,-1 1 1,1-1-1,-1 1 0,0 0 0,0 0 0,0 1 0,-1-1 1,2 4 1,0 1 5,-1 0-1,1 0 1,-2 1-1,0 0 1,0 0-1,-1 0 1,0 1-1,-1-1 0,0 1 1,-1 0-1,-1 0 1,0 0-1,0 0 1,-1 6-5,0 0-314,2 1 0,0 0 0,2 6 315,12 28-5293,-8-36 3586</inkml:trace>
  <inkml:trace contextRef="#ctx0" brushRef="#br0" timeOffset="6100.525">4887 624 10170,'-1'-2'398,"-1"0"-1,0 0 1,1-1 0,-1 1-1,0 0 1,-1 1 0,1-1-1,0 0 1,0 1-1,-1-1 1,1 1 0,-1 0-1,1-1 1,-1 1 0,0 1-1,1-1 1,-1 0-1,0 1 1,0-1 0,0 1-398,-2 0 239,0 0 0,0 0 0,-1 1 1,1 0-1,0 0 0,0 0 0,0 1 1,0-1-1,1 1 0,-5 2-239,-5 4 76,0 1-1,1 0 1,0 0-1,0 1 1,1 1-1,-10 11-75,19-19 20,0 1 0,0-1-1,0 1 1,1 0 0,-1-1 0,1 1-1,0 1 1,0-1 0,1 0-1,-1 0 1,1 1 0,-1 1-20,2-4 3,0 0 1,0 0 0,0-1 0,0 1 0,0 0 0,1 0 0,-1 0 0,0-1 0,1 1 0,-1 0 0,1 0 0,0-1-1,0 1 1,0 0 0,0-1 0,0 1 0,0-1 0,0 0 0,0 1 0,0-1 0,1 0 0,-1 1 0,0-1 0,1 0-1,-1 0 1,1 0 0,-1 0 0,1 0 0,0-1 0,0 1 0,-1 0 0,2-1-4,16 6 7,0-1 1,1-1-1,-1-1 0,1 0 1,15-1-8,-4 0-3,28 6 3,-50-6 0,1 0 0,-1 1 0,0 0 1,0 1-1,0 0 0,0 0 1,-1 1-1,1 1 0,-6-5 0,0 1 1,-1 0-1,1-1 0,-1 1 1,0 1-1,1-1 0,-1 0 1,0 0-1,0 1 0,-1 0 1,1-1-1,0 1 0,-1 0 1,0-1-1,0 1 1,0 0-1,0 0 0,0 0 1,0 0-1,0 2 0,-1-1 1,-1 0 0,1 0 0,-1 0 0,1-1 0,-1 1 0,0 0 0,0 0 0,-1 0 0,1-1 0,-1 1 0,0-1 0,0 1 0,0-1 0,-1 1-1,-8 9 11,0 0 0,0-1 1,-1-1-1,-1 0 1,0 0-1,-11 6-11,-36 20 252,-1-2-1,-2-4 0,-15 4-251,62-28 64,-8 2 163,20-10 499,13-6 829,13-7-546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1:55.14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74 391 2361,'4'-6'104,"-3"4"14,1 1 1,-1-1-1,1 0 0,-1 0 1,0 0-1,0 0 0,0 0 1,0-1-1,0 1 1,0 0-1,-1 0 0,1-1-118,-1 2 81,-1 0-1,0 0 1,1 0-1,-1 0 1,0 0-1,0 0 1,0 0-1,1 0 1,-1 0-1,0 0 1,0 1-1,0-1 1,0 0-1,0 1 0,-1-1 1,1 1-1,0-1 1,0 1-1,0 0 1,0-1-1,-1 1 1,1 0-1,0 0 1,0 0-1,-1 0-80,-15-5 861,12 3-634,1 1-1,-1-1 0,0 1 1,0 0-1,1 1 0,-1-1 1,0 1-1,0 0 0,0 0-226,24 4 4080,55 0-3830,0 4 1,0 2 0,23 9-251,113 16 465,10-20 236,76-9-701,-17-2 48,321 11 0,-1-33-36,-339-3-6,303-22 18,-430 38-17,93 10-7,131 24 9,-99-7-1,34-10-8,153-19 0,31-21 0,-188 0 7,484-30 26,-409 70-7,-12 0-2,230-50 19,-293 13-38,290-11 15,-274 18-11,469 11 72,-669 8-42,108 4 19,268-3 5,539-57-7,-99 20 0,-646 45 67,29 15-123,189 10 52,-64-37 95,84-25-147,313-24 867,-278 30-753,-312 15-90,97-7 10,-147-5-10,328-28 20,-292 34 206,71 12-250,-111 7 186,92 19-186,-268-25 26,3-1-133,-1 1 0,1 0 0,-1 1-1,1-1 1,-1 1 0,1 1 0,-1-1 0,0 1 0,0 1-1,-1-1 1,1 1 0,-1 0 0,5 4 107,11 20-490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2:07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18 5825,'-105'-17'2993,"105"18"-905,0 1-359,5 5-321,-5-7-160,0 0-119,31 10-169,48 4-328,-27-9-160,-2-14-240,3 5-64,1 4-96,-5 0 8,0 4-152,-5 0-240,-11 2-784,-9-6-673,-8 2 1057</inkml:trace>
  <inkml:trace contextRef="#ctx0" brushRef="#br0" timeOffset="337.284">138 235 7026,'-20'1'3216,"4"2"-1367,0 0-161,6 4-200,-1-6-111,7 6-249,4 1-192,3-6-272,9 9-104,10-3-96,8-5-56,7 0-143,12-3-73,8-3-104,1-1 128,6 1-160,-8-1-64,-7 6 40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2:28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512 186 2521,'-23'-103'1495,"22"100"-1334,1 1 1,-1 0 0,1 0-1,-1 0 1,0-1 0,0 1 0,0 0-1,0 0 1,0 0 0,0 0-1,-1 1 1,1-1 0,-1 0 0,1 0-1,-1 1 1,0-1 0,1 1-1,-1 0 1,0-1 0,0 1 0,0 0-1,0 0-161,-1 0 211,0 1 0,-1-1 0,1 1-1,0 0 1,0 0 0,0 0 0,0 0 0,0 0-1,0 1 1,0-1 0,0 1-211,-8 1 414,-9 0-118,0 2-1,-1 0 0,2 1 1,-1 1-1,1 1 0,-1 1 1,2 0-1,-1 1 1,2 1-1,-16 11-295,19-10 12,0 1 1,0 0-1,1 1 0,1 0 1,0 1-1,1 1 0,1 0 1,0 0-1,1 1 0,0 0 1,2 0-1,-4 10-12,3-1 7,0 0-1,1 0 1,2 1-1,0-1 1,2 1 0,1 0-1,1 0 1,1 1-1,2-1 1,0 0-1,2 3-6,-1-12 8,1 0-1,1-1 0,0 1 0,1-1 1,0 0-1,2-1 0,0 1 1,0-2-1,2 1 0,-1-1 1,2 0-1,0-1 0,1-1 0,0 0 1,1 0-1,0-1 0,8 5-7,-3-4 19,0-1 0,0-1-1,1-1 1,0 0-1,1-1 1,0-2 0,0 0-1,0-1 1,6 1-19,-10-4 22,-1-1-1,0 0 1,1-1 0,-1-1 0,1 0-1,-1-1 1,0-1 0,1 0-1,-2-1 1,1-1 0,0 0-1,13-8-21,-5 2 88,-1-2 1,0-1-1,0 0 0,-2-1 0,0-2 0,-1 0 0,0-1 0,-2-1 1,0 0-1,-1-2 0,-1 1 0,4-11-88,-7 11 53,-2 0-1,-1 0 1,0-1 0,-1-1-1,-2 1 1,0-1 0,-1-1-1,-1 1 1,-2-1 0,0 1-1,-1-1 1,-1 0 0,-1 1-1,-2-4-52,1 6 19,-2 0 0,0 0 0,-2 0 0,0 1 1,-1 0-1,0 0 0,-2 1 0,0 0 0,-2 0 0,0 1 0,-5-6-19,5 10 3,0 0 0,-1 1 1,-1 0-1,0 1 1,0 0-1,-1 1 0,0 1 1,-1 0-1,0 1 1,0 0-1,-1 2 0,0 0 1,-12-3-4,8 4 3,0 0 0,-1 1 0,0 2 0,0 0 0,0 1 1,0 1-1,-7 2-3,19-2-93,1 1 0,0 0 0,0 1 0,-1 0 0,1 0-1,0 1 1,1 0 0,-1 0 0,0 1 0,1 0 0,0 0 0,0 1 0,0-1 0,1 2 0,-1-1 0,1 1 0,0 0 0,1 0 0,-3 4 93,4-3-145,0 1 0,1-1-1,0 1 1,-2 7 145,4-15-7</inkml:trace>
  <inkml:trace contextRef="#ctx0" brushRef="#br0" timeOffset="369.284">591 566 5257,'-6'-8'3121,"2"0"-713,8 9-1175,3 6-257,9 12-568,7 11-24,11 9 32,2-3-24,9-5-40,2-2-16,4-8-88,5 1-48,2 1-80,-8-3 0,-17 1 192,-10 1 3761,-12 2-2984</inkml:trace>
  <inkml:trace contextRef="#ctx0" brushRef="#br0" timeOffset="1389.75">1248 487 4137,'-1'-4'698,"-10"-19"2923,11 23-3387,-1-1 1,1 0-1,-1 0 1,0 0-1,1 0 1,-1 1-1,0-1 0,0 0 1,1 1-1,-1-1 1,0 1-1,0-1 1,0 1-1,0-1 0,0 1 1,0-1-1,0 1 1,0 0-1,0 0 0,0-1 1,-1 1-235,2 0 471,0 0-198,7 128 693,-8-101-862,2 0 0,1 0 0,1 0 1,1 0-1,1 0 0,3 6-104,-6-27 13,0 0-1,0 0 0,1 0 1,0 0-1,0 0 1,0 0-1,1-1 1,-1 0-1,1 0 1,1 0-1,-1 0 1,1-1-1,0 1 1,0-1-1,0 0 0,0-1 1,1 1-1,-1-1 1,1 0-1,0 0 1,0-1-1,0 0 1,1 0-1,-1 0 1,0-1-1,1 0 1,-1 0-1,1-1 0,-1 0-12,7 0 28,-1 0 0,0-1-1,1-1 1,-1 0-1,0-1 1,0 0-1,0 0 1,-1-2-1,1 1 1,3-3-28,-6 2 15,0 0 0,0-1 0,0 0 0,-1 0 0,0 0 0,0-1 0,0-1 0,-1 1 0,0-1 0,-1 0 0,0-1 1,2-2-16,-5 5 7,0-1 1,0 1 0,-1-1 0,0 1 0,0-1 0,-1 0-1,0 0 1,0 0 0,0 1 0,-1-1 0,0 0-1,0 0 1,-1 0 0,0-4-8,-4-12 15,-1-1 0,-1 1 0,-6-13-15,-3-11 2,19 58-12,-2 0 1,1 0-1,-2 8 10,1-7-6,0 0-1,0 1 0,1-1 1,0 0-1,1-1 1,2 6 6,-2-10 2,0-1 0,0 0 0,1 0 0,0 0 0,0 0 0,0 0 0,1-1 0,0 0 0,0 0 0,0 0 0,1-1 0,-1 0 0,1 0 0,0 0 0,0 0 0,1-1 0,-1 0 0,1-1 0,0 1 0,-1-1 0,1-1 0,0 1 0,0-1-2,5 0 4,-1 0 0,1 0 1,0-2-1,0 1 1,-1-1-1,1-1 1,-1 0-1,1-1 1,-1 0-1,0-1 1,0 0-1,0 0 1,4-4-5,-4 2 7,0-1 1,0 0-1,0 0 0,-1-1 1,0-1-1,-1 0 1,0 0-1,0-1 1,-1 0-1,-1 0 1,1-1-1,0-4-7,-4 9 5,-1 0-1,0 0 0,-1 0 1,0-1-1,0 1 1,0-1-1,-1 0 1,0 1-1,0-1 1,0 0-1,-1 0 1,0 0-1,-1 1 0,1-1 1,-1 0-1,-1 0 1,1 1-1,-1-1 1,0 1-1,-1-1 1,1 1-1,-1 0 1,-4-5-5,5 8 1,0-1 0,0 1 0,0 0 0,-1 1 0,1-1 0,-1 0 1,0 1-1,1-1 0,-1 1 0,-3-1-1,5 2-1,-1 0 1,1 0 0,-1 1-1,0-1 1,1 1-1,-1 0 1,0-1-1,1 1 1,-1 0 0,0 0-1,1 0 1,-1 0-1,0 0 1,1 0-1,-1 1 1,0-1 0,1 1-1,-1-1 1,1 1-1,-1-1 1,1 1-1,-1 0 1,1 0-1,-1 0 1,1-1 0,-1 2 0,-4 3-1,0 1 0,0 0 1,0 1-1,0 0 0,1-1 1,0 2-1,1-1 1,0 0-1,0 1 0,0 0 1,1 0-1,0 0 0,1 0 1,-2 6 0,0 7 0,0 0 1,1 0 0,1 0 0,1 0-1,1 11 0,0-24 6,1 1-1,0-1 1,0 1-1,0-1 0,1 1 1,0-1-1,1 0 1,0 0-1,0 0 1,1 0-1,0-1 0,0 1 1,1-1-1,0 0 1,0 0-1,1-1 1,0 1-1,0-1 0,0-1 1,1 1-1,-1-1 1,1 0-1,1 0 0,-1-1 1,1 0-1,0-1 1,-1 1-1,2-1 1,6 1-6,19 4 260,1-1 0,0-1 0,16-1-260,42 1 260</inkml:trace>
  <inkml:trace contextRef="#ctx0" brushRef="#br0" timeOffset="1938.785">2352 547 3801,'-1'-19'3069,"2"9"2536,-1 12-5471,0 0 0,1 0 1,-1 0-1,0 0 0,1 0 1,0 0-1,-1 0 0,1 0 1,0 0-1,0-1 1,1 2-135,5 12 162,15 34 148,-4-11 143,-1 0 0,-3 1-1,3 12-452,-14-38 236,5 13 437,-19-64 2112,3-24-2916,8 56 293,-1-3-150,1 0-1,1 0 0,-1 1 1,1-1-1,1 0 1,0 0-1,0 1 1,1-1-1,0 1 0,0-1 1,1 1-1,0 0 1,0 1-1,1-1 0,0 1 1,1 0-1,-1 0 1,1 0-1,1 1 1,-1 0-1,1 0 0,0 1 1,5-4-12,-4 4-28,1-1 0,0 2 0,0-1 0,0 1 0,0 0 0,1 1 0,0 0 0,0 0 0,0 1 0,0 1 1,0 0-1,0 0 0,0 1 0,0 0 0,0 0 0,0 1 0,0 1 0,0 0 0,0 0 0,3 2 28,28 14-200</inkml:trace>
  <inkml:trace contextRef="#ctx0" brushRef="#br0" timeOffset="2288.132">3093 544 6713,'30'-79'3225,"-32"69"-1424,2 12-353,-1 11-536,0 10-304,1 14-232,1-1 24,3 9-128,2 1-72,3-3-96,-2-3-24,0-5-8,0-4-16,-1-6 273,4-1-241,0-11-705,1-6 553</inkml:trace>
  <inkml:trace contextRef="#ctx0" brushRef="#br0" timeOffset="2629.202">3057 144 8426,'-19'-25'3705,"14"10"-2089,2 2-608,10 10-720,3 3 104,4 10 1017,8 5-977</inkml:trace>
  <inkml:trace contextRef="#ctx0" brushRef="#br0" timeOffset="3044.674">3586 624 4913,'-20'-16'1145,"-2"-1"224,-2 5 2813,24 12-4122,0 1 1,0-1-1,-1 0 0,1 0 1,0 0-1,0 0 0,0 0 0,0 0 1,-1 0-1,1 0 0,0 0 1,0 1-1,0-1 0,0 0 1,0 0-1,-1 0 0,1 0 0,0 0 1,0 1-1,0-1 0,0 0 1,0 0-1,0 0 0,0 0 0,0 1 1,0-1-1,0 0 0,0 0 1,0 0-1,0 0 0,0 1 0,0-1 1,0 0-1,0 0 0,0 0 1,0 1-1,0-1 0,0 0 1,0 0-1,0 0 0,0 0 0,0 1 1,0-1-1,0 0 0,0 0 1,0 0-1,1 0 0,-1 1 0,0-1 1,0 0-1,0 0 0,0 0 1,0 0-1,1 0 0,-1 0 1,0 0-1,0 1 0,0-1 0,0 0 1,1 0-1,-1 0 0,0 0-60,6 3 112,0 0 0,0 0 0,1 0 0,-1-1 0,1 0 0,0 0 0,-1-1 0,1 0 0,0 0 1,0-1-1,0 1 0,2-2-112,-3 1 53,0-1 0,0 0 1,0-1-1,0 1 0,0-1 1,-1 0-1,1-1 0,-1 0 1,1 1-1,-1-2 0,0 1 1,0 0-1,0-1 0,-1 0 1,2-2-54,-1 2 31,-1 0 0,0-1 0,0 1 0,0-1 0,0 0 0,-1 0 1,2-4-32,-4 7 4,0 0 1,0 1-1,-1-1 1,1 0-1,-1 0 1,1 1 0,-1-1-1,0 0 1,1 0-1,-1 0 1,0 1 0,0-1-1,0 0 1,-1 0-1,1 0 1,0 0-1,-1 1 1,1-1 0,-1 0-1,1 0 1,-1 1-1,0-1 1,0 0-1,0 1 1,0-1 0,0 1-1,0-1-4,-6-5 3,1 0 0,-1 1 0,0 0 0,0 1-1,-1-1 1,0 1 0,0 1 0,0-1 0,0 2 0,-1-1 0,1 1-1,-6-1-2,9 2-3,0 1-1,0 0 1,0 1 0,0-1-1,0 1 1,0 0-1,0 0 1,0 1-1,0-1 1,0 1-1,0 0 1,0 1-1,0-1 1,1 1 0,-1 0-1,0 0 1,1 0-1,-1 1 1,1 0-1,0 0 1,0 0-1,0 0 1,-2 3 3,-4 5-4,1 1 1,1 0-1,0 0 0,1 1 1,0 0-1,1 1 1,1-1-1,0 1 0,0 0 1,2 1-1,0-1 0,0 0 1,1 1-1,1 0 1,0-1-1,2 1 0,0 6 4,0-13 6,0-1-1,1 0 0,0 0 0,0 0 1,1 0-1,0-1 0,0 1 0,1-1 1,-1 0-1,1 0 0,1 0 0,-1 0 1,1 0-1,0-1 0,0 0 0,1 0 1,-1-1-1,1 1 0,0-1 0,1-1 1,-1 1-1,1-1 0,3 2-5,4 0 74,1 0 1,0 0-1,0-1 0,0-1 1,0-1-1,0 0 1,0-1-1,1-1 0,-1 0 1,15-2-75,34-8 1073,1 0-477</inkml:trace>
  <inkml:trace contextRef="#ctx0" brushRef="#br0" timeOffset="3720.049">4553 431 4913,'-41'-25'7474,"0"11"-4075,32 12-3276,1 1 0,-1 0-1,0 1 1,0 0 0,1 1-1,-1-1 1,0 2 0,1-1-1,-1 1 1,1 1 0,-1-1-1,1 1 1,0 1 0,-2 1-123,-2 1 62,0 1 1,0 0-1,1 1 1,0 0-1,0 1 0,1 0 1,0 1-1,-7 8-62,13-13 9,0 0-1,1 1 0,-1-1 1,1 1-1,0-1 0,1 1 0,-1 0 1,1 0-1,0 4-8,1-7 4,0 1 0,1-1 1,0 1-1,0-1 0,0 1 1,0 0-1,0-1 0,1 1 0,0-1 1,-1 1-1,1-1 0,1 0 0,-1 1 1,0-1-1,1 0 0,0 0 1,0 1-5,0-2 7,0 1 1,0-1-1,0 1 1,1-1 0,-1 0-1,1 1 1,0-1-1,-1-1 1,1 1 0,0 0-1,0-1 1,0 1-1,1-1 1,-1 0 0,0 0-1,3 0-7,8 2 24,0-1 0,1 0 0,5-1-24,3 1 21,-15-2-12,17 3 14,0 0 0,0 1 0,-1 2 0,9 3-23,-28-8 2,0 1 0,0 0 1,1 0-1,-1 1 0,0-1 0,-1 1 0,1 0 1,0 1-1,-1-1 0,0 1 0,0 0 0,0 0 1,0 0-1,0 0 0,-1 1 0,0-1 1,0 1-1,0 0 0,-1 0 0,1 0 0,-1 0 1,0 1-3,-2-2 0,1-1 0,-1 1 1,0 0-1,0-1 0,0 1 1,0 0-1,-1-1 1,1 1-1,-1-1 0,0 1 1,0-1-1,0 1 0,-1-1 1,1 0-1,-1 1 1,0-1-1,0 0 0,0 0 1,0 0-1,0 0 0,-1-1 1,1 1-1,-3 1 0,-8 8 6,-1-1-1,0-1 1,-1 0 0,-6 3-6,15-10 2,-7 5 2,-1 0 0,0-1-1,-1-1 1,1 0 0,-1-1 0,0 0 0,-10 0-4,21-4 13,0 0 0,-1 0 0,1-1 0,0 1 0,-1-1 0,1-1 0,-1 1 0,1 0 0,-1-1 1,1 0-1,0 0 0,0 0 0,-1-1 0,1 0 0,0 1 0,0-1 0,0-1 0,1 1 0,-1 0 1,0-1-1,1 0 0,0 0 0,-1 0 0,1 0 0,1-1 0,-1 1 0,0-1 0,-1-3-13,3 6 135,0 0-1,0-1 0,1 1 0,-1 0 1,1 0-1,-1-1 0,1 1 0,-1 0 1,1-1-1,0 1 0,0 0 0,0-1 1,-1 1-1,1-1 0,1 1 0,-1 0 1,0-1-1,0 1 0,0 0 0,1-1 1,-1 1-1,1 0 0,-1-1 0,1 0-134,17-5 1378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2:44.1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3424 264 272,'-46'-39'361,"42"35"-217,-1 1 0,1 0 0,-1 1 0,0-1 0,0 1 0,0 0 0,0 0 0,-1 1-1,-2-2-143,-22-7 702,3-4-54,0 2 0,0 1 1,-1 1-1,0 1 0,0 2-648,-59-12 1168,0 5-1168,61 9 51,-136-26 374,-37-6 470,157 32-726,-1 1 1,0 3 0,-32 2-170,-47 10 34,-102 3 34,161-13-32,1 3 0,0 3 0,0 2 1,1 3-1,-35 13-36,23 0 2,1 3 0,1 3 0,2 4 0,-16 12-2,49-24 0,0 2 0,-15 16 0,17-13-3,-1-2-1,-16 9 4,-114 58-1,-16 0 1,155-81-1,1 1 0,0 2 0,1 0-1,0 2 1,1 0 0,1 1 0,-3 6 1,-33 38-6,2 3 0,3 2 0,4 2 0,-15 30 6,13-20-2,32-54 1,2 1 0,1 1 0,1 1 0,1 0 0,-2 9 1,7-5 5,2 0 0,0 0 0,3 1 0,0-1 0,2 1 0,2 0 0,1 0 0,1-1 0,2 1-1,4 18-4,12 37 19,3-1-1,4-1 0,12 18-18,-23-62 18,2-1-1,13 21-17,-22-45 28,2-1 1,0 0-1,1-1 0,0 0 0,2 0 0,-1-2 0,6 4-28,9 5 132,2-1 0,0-1 0,1-2 0,1-1 0,5 0-132,172 65 471,-164-66-411,469 152 593,-360-129-429,2-6 0,67 2-224,-41-16 104,0-9 1,1-7 0,0-8-1,136-24-104,-43-2 70,168-28 4,-413 53-71,575-102 60,-358 77-18,17 10-45,-56 6 12,-9 0 6,0 9 0,1 9-1,42 12-17,-69 1 9,130 14 25,28 19-34,-146-12 26,-36-6 4,2-6-1,37-4-29,172 11 32,-83-7-14,42 18 4,-61-5-6,21-2-3,75 7 16,364-4 376,261-12 526,-496-10-840,4-26 63,-250-3 233,313-26 30,-415 22-386,-1-6 1,-1-6 0,2-7-32,-87 20 10,-1-2 0,0-2 0,-1-2 0,-2-3-1,0-1 1,-2-2 0,0-2 0,37-35-10,-48 36 8,99-85 27,2-13-35,-116 107 3,-2 0 0,0-1 0,-1 0 0,-1-1 0,-1-1 0,-1 0 0,-1 0 0,0-1 0,-2 0 0,-1-1 0,-1 0 0,-1 0 0,-1 0 0,-1-1 0,0-19-3,-3 28 3,1-15 17,2 0 0,3-20-20,0 24 17,-2 0 0,-2 0 1,0 0-1,-2 0 0,0-1 1,-2 1-1,-2-3-17,2 15 2,-1 0 0,-1-1 1,0 1-1,-1 1 0,-1-1 1,0 1-1,-1 0 0,-1 0 0,0 1 1,0 0-1,-2 1 0,1-1 0,-2 1-2,-30-26 10,-1 2 0,-2 2 0,-37-21-10,-30-24 4,51 35-1,-1 2 0,-37-16-3,56 36 2,-1 1 0,0 3-1,-2 2 1,-24-5-2,-125-25 4,-53-13 8,161 36-8,-1 4 1,-1 5-1,0 2 0,-76 2-4,-158-12 73,-114-30-73,180 19 34,-134-7 114,-72-9-18,273 21-68,-81-27-62,83 7 33,-157-34 70,-15 7-88,-54-11-5,174 44 6,-305-50 42,265 57-19,-13 11-39,192 17 1,-254-7 12,275 15-10,-1 4 0,1 3 1,-37 10-4,-38 15 1,-20 3 6,-126 9-7,-165 20 16,464-65-16,-63 7 4,0-3 1,-35-3-5,-24 2 5,98-2-4,-178 13 0,109-7-1,-40 6 0,97-9 2,-1-2 1,0-1-1,-9-3-2,-115-11 28,-17-2-14,121 11-6,-18-5-8,26 3 23,-50 0-23,55 4 28,-29-6-28,3 1 12,47 4-7,0-2 1,1 0 0,-1-2 0,1 0 0,-1-2-6,-52-16 19,-50-7 242,-54-5-261,133 30 90,0-2 1,-5-4-91,38 8-79,-1 1 0,1-2 0,0 0 0,1-1 0,-1 0 0,1-1 0,1 0 0,-11-9 79,-4-12-379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9:58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77 3897,'-72'-44'2163,"70"43"-1873,1 0 1,0 0-1,0 0 1,-1 0-1,1 0 1,-1 1-1,1-1 1,-1 1-1,1-1 0,-1 1 1,1-1-1,-1 1 1,1 0-1,-1 0 1,0 0-1,1 0 1,-1 0-291,2 0 158,-1 0 0,1 1 0,0-1 0,0 1 0,0-1 0,0 1 0,0-1 0,0 0 0,0 1 0,0-1 0,0 1 0,0-1 0,0 1 0,0-1 1,0 0-1,0 1 0,0-1 0,0 1 0,0-1 0,0 1 0,1-1 0,-1 0 0,0 1 0,0-1 0,0 0 0,1 1 0,-1-1 0,0 0-158,19 25 446,171 202 1406,-149-177-1687,2-1-1,2-3 1,6 2-165,-5-16 26,-19-14-861,-23-13 2268,-3-3-876</inkml:trace>
  <inkml:trace contextRef="#ctx0" brushRef="#br0" timeOffset="1">465 7 3689,'0'0'145,"0"-1"0,0 1 0,0 0 1,0-1-1,0 1 0,0 0 0,0 0 1,0-1-1,0 1 0,0 0 0,-1 0 1,1-1-1,0 1 0,0 0 0,0 0 0,-1 0 1,1-1-1,0 1 0,0 0 0,0 0 1,-1 0-1,1 0 0,0-1 0,0 1 1,-1 0-1,1 0 0,0 0 0,-1 0 0,1 0 1,0 0-1,0 0 0,-1 0 0,1 0 1,0 0-1,0 0 0,-1 0 0,1 0 0,0 0 1,-1 0-1,1 0 0,0 0 0,0 0 1,-1 0-1,1 0 0,0 1 0,0-1 1,-1 0-1,1 0 0,0 0 0,0 0 0,-1 1-145,-11 16 2491,4-4-2502,-76 86 1315,1-3-426,46-49-737,2 1 1,2 2 0,2 1-1,-18 43-141,47-90-58,1-2-16,0-1-1,1 1 0,-1-1 1,0 1-1,1-1 1,-1 1-1,1 0 0,-1-1 1,1 1-1,0 0 0,0-1 1,0 1-1,0 0 0,0-1 1,0 1-1,0 1 75,7 2-492</inkml:trace>
  <inkml:trace contextRef="#ctx0" brushRef="#br0" timeOffset="2">804 531 3617,'25'-85'2288,"-22"65"515,-3 20-2704,0 0-1,0 0 1,0-1-1,0 1 1,0 0-1,-1 0 1,1 0-1,0-1 1,0 1-1,0 0 1,0 0-1,0 0 1,0-1-1,0 1 1,0 0-1,0 0 1,-1 0-1,1 0 1,0 0-1,0-1 1,0 1-1,0 0 1,0 0-1,-1 0 1,1 0-1,0 0 1,0 0-1,0 0 1,0-1 0,-1 1-1,1 0 1,0 0-1,0 0 1,0 0-1,-1 0 1,1 0-99,-1 0 139,1 1 1,-1-1 0,1 0 0,-1 1-1,0-1 1,1 0 0,-1 1 0,1-1 0,-1 1-1,1-1 1,-1 1 0,1-1 0,0 1-1,-1-1 1,1 1 0,0-1 0,-1 1 0,1 0-1,0-1 1,0 1 0,-1-1 0,1 1-1,0 0 1,0-1 0,0 1 0,0 0-140,0 21 325,1 0 0,1 0 0,1 0 0,3 7-325,-3-10 261,5 38 403,-6-38-525,1 1-1,0-1 1,1 0-1,2 0 1,-1 0 0,2-1-1,7 14-138,-7-22 53,0-4 22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9:58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49 1856,'40'-29'1551,"-38"29"5495,-2 4-4100,-3 10-3343,-1 2 921,-24 139 566,21-118-947,-3 0-1,-1-1 1,-1-1-1,-8 13-142,-2 29 181,21-86 296,7-16-480,65-146 76,-48 120-49,-12 29-9,-1-1 1,4-13-16,-8 16 104,1 4 114,-2 0 0,0-1 0,-1 0 0,0 0 0,-2 0 0,0-4-218,-1 24 27,0 0 0,-1 0 0,1 0-1,0 1 1,0-1 0,1 0 0,-1 0 0,1 0 0,-1-1-1,1 1 1,0 0-27,5 8 57,145 232 811,-133-218-803,2-1-1,1-1 1,0-1-1,6 3-64,11 11-576,-28-21-2296,-10 0 1280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9:58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25 670 3369,'-18'-17'6935,"12"11"-1174,7 7-5657,0 0 1,0 0 0,0-1 0,0 1-1,1 0 1,-1-1 0,0 1 0,0-1-1,1 1 1,-1-1 0,0 0-1,1 1-104,1 0 15,0-1-1,0 1 0,0 0 1,0 1-1,0-1 0,-1 1 0,1-1 1,1 2-15,44 37 355,24 29-355,10 7 288,-43-37-53,-1 1 1,13 19-236,-6-6 115,-45-53-97,0 1-1,1-1 1,-1 1-1,0-1 0,1 1 1,-1-1-1,0 1 1,1-1-1,-1 0 0,1 1 1,-1-1-1,1 0 1,-1 1-1,0-1 0,1 0 1,-1 0-1,1 1 1,0-1-1,-1 0 1,1 0-1,-1 0 0,1 0 1,-1 0-1,1 0 1,-1 0-1,1 0 0,-1 0 1,1 0-1,0 0 1,-1 0-1,1 0 0,-1 0 1,1 0-1,-1-1 1,1 1-1,-1 0 0,1 0 1,-1-1-1,1 1 1,-1 0-1,0-1 1,1 1-1,-1 0 0,1-1 1,-1 1-1,0-1 1,1 1-1,-1-1 0,0 1 1,1-1-1,-1 1 1,0-1-1,0 1 0,0-1 1,1 1-1,-1-1-17,12-37 518,-10 28-494,74-321-327,-72 318-411,0 11 265</inkml:trace>
  <inkml:trace contextRef="#ctx0" brushRef="#br0" timeOffset="1">1050 547 5745,'-6'-13'4663,"6"13"-4568,0 0 1,0 0-1,0 0 1,0 0-1,0 0 1,0 0-1,0 0 1,0 0-1,0 0 0,0 0 1,0 0-1,0 0 1,0 0-1,0 0 1,0 1-1,0-1 1,0 0-1,0 0 1,0 0-1,0 0 0,0 0 1,0 0-1,0 0 1,0 0-1,0 0 1,0 0-1,0 0 1,0 0-1,-1 0 0,1 0 1,0 0-1,0 0 1,0 0-1,0 0 1,0 0-1,0 0 1,0 0-1,0 0 1,0 0-1,0 0 0,0 0 1,0 0-1,0 0 1,0 1-1,0-1 1,0 0-1,0 0-95,4 12 2745,7 8-3306,16 13 1379,19 20-818,-28-36 183,0 0 1,2-1-1,0-1 1,9 5-184,-9-7 69,-1 1 0,-1 0 1,0 1-1,-1 1 0,4 5-69,-1 4 142,-1 0 0,8 16-142,-20-30-136,-1 0 1,0 0-1,-1 1 0,-1 0 1,1 0-1,-2 0 1,2 11 135,-4-17-885,-1-8 279</inkml:trace>
  <inkml:trace contextRef="#ctx0" brushRef="#br0" timeOffset="2">1493 495 6137,'-2'0'272,"1"-1"0,0 1-1,0 0 1,0 0 0,-1-1-1,1 1 1,0 0 0,0 0-1,-1 0 1,1 1 0,0-1-1,0 0 1,-1 0 0,1 1-1,0-1 1,0 0 0,0 1-1,0-1 1,0 1 0,-1 0-1,1-1 1,0 1 0,0 0 0,0 0-1,0 0-271,-29 28 987,22-21-395,-198 205 2229,186-191-2788,1 1 0,1 1 0,1 1 0,1 0 0,2 1 0,0 1 0,2 0 0,-3 11-33,14-36-62,0 0 80,0 0 1,0 0-1,1 0 0,-1 0 0,0 0 1,1 0-1,-1 0 0,1 0 1,0 0-1,0 0 0,0 0 1,0 0-1,0 0 0,0 0 1,0 0-1,1 1-18,6 2 148</inkml:trace>
  <inkml:trace contextRef="#ctx0" brushRef="#br0" timeOffset="3">1888 886 3529,'-82'-12'2554,"82"12"-2434,-1 0 0,0 0 1,0 0-1,0 0 0,0-1 0,0 1 1,0 0-1,0-1 0,0 1 1,0-1-1,0 1 0,1-1 1,-1 1-1,0-1 0,0 0 0,1 1 1,-1-1-1,0 0 0,1 0 1,-1 1-1,1-1 0,-1 0 1,1 0-1,-1 0 0,1 0 1,0 0-1,-1 0 0,1 1 0,0-1 1,0 0-1,0 0 0,-1 0 1,1 0-1,0 0 0,0 0 1,1 0-1,-1 0 0,0 0 0,0 0 1,0 0-1,1 0-120,0-3 333,0 1-1,1 0 1,-1 0 0,1 0-1,0 0 1,0 0 0,0 0-1,1-1-332,0 0 64,1 0-1,0 0 0,0 1 0,0-1 1,1 1-1,-1 0 0,1 0 1,0 0-1,-1 1 0,1 0 0,0 0 1,1 0-1,-1 0 0,0 1 1,0 0-1,1 0 0,-1 0 0,1 1 1,-1 0-1,1 0 0,-1 0 1,0 1-1,1-1 0,-1 1 1,0 1-1,1-1 0,-1 1 0,0 0 1,0 0-1,0 0 0,0 1 1,-1 0-1,1-1 0,-1 2 0,1-1 1,-1 1-1,0-1 0,0 1 1,-1 0-1,1 0 0,-1 1 0,0-1 1,0 1-1,0 0 0,-1 0 1,0 0-1,0 0 0,2 5-63,-1 2 12,-1 0 0,0 0 0,-1 0 0,0 0 0,0 0 0,-2 1 0,1-1 0,-2 0 0,1 0 0,-2 0 0,-3 11-12,0-3 26,-1-1 0,0 0-1,-2-1 1,0 0 0,-1 0 0,-10 13-26,9-16 21,-1-1-1,0 0 1,-1-1-1,0 0 1,-4 1-21,10-8 17,-1 0 1,0 0-1,0-1 1,0-1-1,-1 1 1,1-1-1,-1-1 0,0 1 1,0-2-1,-8 2-17,16-3 9,-1-1-1,0 0 0,1 0 0,-1 0 0,1 0 0,-1 0 0,1 0 1,-1-1-1,1 1 0,-1 0 0,1-1 0,-1 1 0,1-1 1,-1 0-1,1 1 0,-1-1 0,1 0 0,0 0 0,0 0 0,-1 0 1,1 0-9,-1-2 10,0 1 0,0 0 0,1-1 0,-1 1 0,1-1 0,-1 0 0,1 0 0,0 1 0,0-1 1,0 0-1,0 0-10,0-5 1,-1 1 1,1 0 0,1-1 0,-1 1 0,1 0 0,1-1-1,-1 1 1,1 0 0,1-2-2,-2 7-4,1-1 0,0 1-1,0 0 1,0-1 0,0 1 0,0 0-1,1-1 1,-1 1 0,1 0 0,-1 0 0,1 0-1,0 0 1,0 1 0,0-1 0,0 0-1,0 1 1,0-1 0,1 0 4,2 0-4,0 0 0,0 0 0,0 0-1,0 1 1,0 0 0,0 0 0,1 0 0,-1 0 0,1 1 4,13 0 4,0 1 1,-1 1 0,1 0-1,15 5-4,-18-3 20,-1 0 1,0 2-1,-1-1 0,1 2 0,10 6-20,15 12-247,10 8 247,-19-11 1314,1-2-1,18 8-1313,-28-17 1218</inkml:trace>
  <inkml:trace contextRef="#ctx0" brushRef="#br0" timeOffset="4">2375 24 7866,'-18'-16'4989,"15"8"-2375,17 8-1210,2 6-1303,1 1 0,-2 0 0,1 0 1,-1 2-1,0 0 0,0 1 0,4 4-101,-5-2 19,0 1 0,-1 0 0,0 1-1,-1 0 1,-1 1 0,0 0 0,-1 0 0,-1 2 0,-1-1-1,2 4-18,14 38 46,-2 2-1,2 17-45,-23-75 1,15 50 29,-3 0 1,-2 0-1,-2 2 1,-2-1-1,-3 1 0,-2-1 1,-3 1-1,-4 31-30,-1-42 64,-2 0 1,-2-1-1,-2 0 1,-1-1-1,-2 0 1,-21 38-65,34-75 180,-3 6-193,0 0 0,1 0 0,1 0 0,-1 4 13,2 10 2971,4-17-1676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9:58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5 4993,'-1'-1'192,"1"1"0,0 0 0,0 0 1,0-1-1,-1 1 0,1 0 0,0 0 0,0-1 0,-1 1 0,1 0 1,0 0-1,0 0 0,-1 0 0,1-1 0,0 1 0,-1 0 0,1 0 1,0 0-1,-1 0 0,1 0 0,0 0 0,0 0 0,-1 0 0,1 0 0,0 0 1,-1 0-1,1 0 0,0 0 0,-1 0 0,1 0 0,0 0 0,-1 0 1,1 0-1,0 1 0,0-1 0,-1 0 0,1 0 0,0 0 0,-1 1 0,1-1 1,0 0-1,0 0 0,0 0 0,-1 1 0,1-1-192,-10 20 248,0 4 208,-13 13-131,7-12-106,2 0 1,0 1-1,1 1 1,-4 16-220,-7 47 200,4 1 0,5 0 0,-5 89-200,17-132 75,1 1-1,3-1 0,1 0 1,3 0-1,2 2-74,-4-31 49,1-1-1,1-1 0,0 1 1,2-1-1,-1 1 1,2-2-1,1 1 0,0-1 1,0-1-1,2 1 1,0-2-1,1 0 0,0 0 1,12 9-49,12 4 941,2-2 1,0-1-1,35 14-941,-58-30 822,39 21 637</inkml:trace>
  <inkml:trace contextRef="#ctx0" brushRef="#br0" timeOffset="1">781 718 5073,'-68'-88'2467,"47"65"726,31 34 1569,116 104-3315,-88-77-1114,-2 1 0,-2 2 0,29 44-333,29 36 192,-72-98-68,2 0 0,0-1 0,21 15-124,-32-29-87,-9-7-23,0 1 1,1-1-1,-1 1 0,0-1 1,0 1-1,0 0 1,0 0-1,0 0 0,-1 0 1,1 0-1,-1 1 1,1-1-1,0 2 110,-1 2-605</inkml:trace>
  <inkml:trace contextRef="#ctx0" brushRef="#br0" timeOffset="2">1247 583 5457,'-4'1'521,"0"-1"-1,0 1 1,0 0 0,0 0-1,0 0 1,1 1 0,-1-1-1,0 1 1,1 0-1,-1 0 1,1 0 0,0 1-1,-1-1 1,1 1 0,0 0-521,-11 10 681,1 1 1,-8 11-682,2-4 801,-27 31-204,3 2 0,2 2 0,-11 22-597,4-5 141,27-45-51,2 2-1,1 0 1,-11 27-90,22-29-130,6-28 55,1 1 1,0-1-1,0 1 0,0-1 0,0 1 1,0-1-1,-1 1 0,1 0 0,0-1 1,0 1-1,1-1 0,-1 1 0,0-1 1,0 1-1,0-1 0,0 1 1,0-1-1,0 1 0,1 0 0,-1-1 1,0 1-1,1-1 0,-1 0 0,0 1 1,1-1-1,-1 1 0,0-1 0,1 1 1,-1-1-1,1 0 0,-1 1 1,1-1-1,-1 0 0,1 0 0,-1 1 1,1-1-1,-1 0 0,1 0 0,-1 0 1,1 1-1,-1-1 0,1 0 0,-1 0 1,1 0 74,21-5-835</inkml:trace>
  <inkml:trace contextRef="#ctx0" brushRef="#br0" timeOffset="3">1467 932 7442,'65'-20'3208,"-71"34"-1567,-2 7-345,-1 14 8,0 8-240,6 7-271,1-1-169,4 5-232,3-5-80,6 2-120,-1 3-40,-4-13-48,1 1-8,-5-11 48,0-4-24,0-8-808,1-10 4193,1-18-2857</inkml:trace>
  <inkml:trace contextRef="#ctx0" brushRef="#br0" timeOffset="4">589 380 4169,'-15'-7'2963,"-1"2"0,1-1 1,-8 0-2964,62 13 4284,60 1-3829,-38-9-243,1-3-1,0-3 0,50-11-211,40-6 116,-121 21-18,-1 1 1,1 1-1,-1 2 0,17 2-98,-24 0 1552,-1 2 0,6 2-1552,23 6 1376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9:58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219 704 3545,'0'-1'173,"0"1"0,-1-1 0,1 1 0,0 0-1,0-1 1,0 1 0,0 0 0,0-1 0,0 1 0,-1 0 0,1-1 0,0 1 0,0 0 0,-1-1 0,1 1 0,0 0 0,0 0 0,-1-1 0,1 1-1,0 0 1,-1 0 0,1-1 0,0 1 0,-1 0 0,1 0 0,0 0 0,-1 0 0,1 0 0,0 0 0,-1-1 0,1 1 0,0 0 0,-1 0 0,1 0 0,-1 0-1,1 0 1,0 0 0,-1 1 0,1-1 0,-1 0 0,1 0 0,0 0 0,-1 0 0,1 0 0,0 0 0,-1 1 0,1-1 0,0 0 0,-1 0 0,1 0 0,0 1-1,0-1 1,-1 0 0,1 1-173,-16 24 2235,10-13-2190,-22 36 638,-63 119 333,77-138-959,2 0 0,2 0 0,0 1 0,2 1-1,1 3-56,7-30 332,3-14-251,10-23-68,51-115 46,25-54-288,-87 199 211,0-1 0,0 1-1,0 0 1,0-1-1,0 1 1,1 0 0,0 0-1,-1 0 1,1 1 0,0-1-1,0 1 1,1-1-1,-1 1 1,1 0 18,12 39 384,10 15 23,3-1 0,11 11-407,14 12 519,4-2-519,-35-44 65,2-2-1,1-1 1,1-1-1,4 0-64,-8-8-12</inkml:trace>
  <inkml:trace contextRef="#ctx0" brushRef="#br0" timeOffset="1">1382 82 6065,'-1'-2'302,"-1"0"0,1 1 0,-1-1-1,0 0 1,0 1 0,0 0 0,0-1-1,1 1 1,-2 0 0,1 0 0,0 0 0,0 0-1,0 1 1,0-1 0,-1 1 0,1-1-1,0 1 1,0 0 0,-1-1 0,1 1-1,0 1 1,-1-1 0,1 0 0,0 0 0,0 1-1,-1 0-301,-5 0 264,1 1-1,0 1 1,0-1-1,0 1 0,0 1 1,1-1-1,-4 3-263,-2 3 161,0 0-1,1 1 1,0 0-1,0 1 1,1 0-1,0 0 1,1 1-1,1 1 0,-4 6-160,-12 26 194,1 1 0,-1 10-194,23-53 10,-32 72 244,4 2 0,-13 58-254,36-110 52,1-1 1,0 1-1,2 0 0,1 0 0,1 1 1,1-1-1,1 0 0,2 0 0,0 0 1,1 0-1,4 6-52,0-6 30,1-1 1,2 0-1,0-1 1,2 0-1,0-1 0,2 0 1,0-2-1,1 1 1,1-2-1,1 0-30,13 10 723,1-1 0,1-2 0,1-1 0,1-1 1,32 14-724,41 15 1357</inkml:trace>
  <inkml:trace contextRef="#ctx0" brushRef="#br0" timeOffset="2">1775 792 5217,'-28'-99'2921,"22"75"1009,11 29-1202,-1 1-1889,33 29-66,-16-14-431,1-1 1,12 7-343,-2-2 257,12 8-19,-2 2 0,-2 1 0,22 27-238,-28-24 69,-10-14 110,-1 2 1,-2 1 0,17 27-180,-34-49-148,3 11-1171,-7-13 630</inkml:trace>
  <inkml:trace contextRef="#ctx0" brushRef="#br0" timeOffset="3">2242 639 4497,'0'-1'435,"-1"-1"0,0 1 0,1-1 0,-1 1 0,0-1 0,0 1 1,0 0-1,0-1 0,0 1 0,0 0 0,0 0 0,0 0 0,0 0-435,0 1 117,0 0-1,0-1 1,0 1-1,0 0 1,0 1 0,0-1-1,0 0 1,0 0-1,0 0 1,0 1-1,0-1 1,0 0-1,0 1 1,0-1 0,0 1-1,1-1 1,-1 1-1,0-1 1,0 1-1,0 0 1,1-1 0,-1 1-1,0 0 1,0 0-117,-9 9 445,0 1 0,0 1 0,1-1 1,-2 5-446,-27 32 689,-40 33-85,25-28-228,-28 39-376,66-72 33,1 0-1,0 1 1,2 0 0,0 1-1,2 0 1,-9 24-33,11-15 150,8-30-242,0-1 0,-1 1-1,1 0 1,0-1-1,0 1 1,0 0 0,0-1-1,0 1 1,0 0 0,0-1-1,0 1 1,0 0 0,0 0-1,0-1 1,0 1-1,0 0 1,0-1 0,1 1-1,-1 0 1,0-1 0,0 1-1,1 0 1,-1-1 0,1 1-1,-1-1 1,0 1-1,1-1 1,-1 1 0,1-1-1,-1 1 1,1-1 0,0 1-1,-1-1 1,1 0 0,-1 1-1,1-1 1,0 0-1,-1 1 93,17-3-1394</inkml:trace>
  <inkml:trace contextRef="#ctx0" brushRef="#br0" timeOffset="4">2524 983 4657,'-1'-3'7217,"7"-6"-5401,5 2-1707,0 1 1,0 1 0,1 0 0,-1 1 0,12-3-110,-22 6 6,0 1-1,1 0 1,-1 0-1,0-1 1,1 1-1,-1 0 1,0 0-1,1 0 1,-1 1-1,0-1 1,1 0-1,-1 0 1,0 1-1,1-1 1,-1 1-1,0-1 1,0 1-1,1-1 1,-1 1-1,0 0 1,0 0-1,0 0 1,0 0-1,0-1 1,0 1-1,0 0 1,0 1-1,0-1 1,-1 0-1,1 0 1,0 1-6,2 3 7,-1 0 0,0 0 0,0 1 0,-1-1 0,1 1 1,-1 1-8,0-2 6,2 11 2,-1 0 1,-1 0-1,0 0 0,-1 1 1,-1-1-1,-1 0 1,0 0-1,-1 0 0,-1 0 1,0 0-1,-1-1 0,-1 1 1,0-1-1,-1-1 0,-1 1 1,0-1-1,-1-1 0,0 1 1,-1-1-1,-1-1 0,0 0 1,0-1-1,-7 5-8,4-3 236,-2 0 0,1-1-1,-1 0 1,-1-1 0,-10 4-236,10-11 634,16-4-615,1 0 1,0 0-1,-1 0 0,1 0 1,0 0-1,0 0 0,-1 0 1,1 0-1,0 0 0,-1 0 1,1-1-1,0 1 0,0 0 1,-1 0-1,1 0 0,0 0 1,0-1-1,-1 1 0,1 0 1,0 0-1,0-1 0,0 1 1,0 0-1,-1 0 0,1-1 1,0 1-1,0 0 0,0-1-19,0 0 18,0 0-1,0 0 1,0 0 0,0 0-1,1 0 1,-1 0-1,0 1 1,1-1 0,-1 0-1,1 0 1,-1 0-1,1 0 1,-1 0 0,1 0-1,0 1 1,-1-1 0,1 0-1,0 1 1,0-1-1,-1 0 1,1 1 0,0-1-1,0 1 1,0-1-18,9-5 7,1 1-1,-1 0 1,1 1 0,0 0 0,0 1 0,0 0-1,1 0 1,-1 1 0,1 1 0,-1 0 0,1 1-1,4 0-6,15 1 19,1 2 0,-1 1-1,29 8-18,35 10-395,-61-17 245</inkml:trace>
  <inkml:trace contextRef="#ctx0" brushRef="#br0" timeOffset="5">1692 469 3985,'-90'-23'2400,"89"23"-2254,0 0 0,0-1 0,0 1 0,1 0 0,-1 0 0,0 0 0,0-1 0,0 1 0,0 0 0,0-1 0,0 1 0,1-1 0,-1 1 0,0-1 0,0 1 0,1-1 0,-1 0 0,0 1 0,1-1 0,-1 0 0,1 1 0,-1-1 0,1 0 0,-1 0 0,1 0 0,-1 0 0,1 0-146,0 1 174,0-1-1,0 1 1,0-1-1,0 1 1,0-1 0,1 1-1,-1-1 1,0 1 0,0-1-1,1 1 1,-1-1-1,0 1 1,1-1 0,-1 1-1,0 0 1,1-1 0,-1 1-1,0 0 1,1-1 0,-1 1-1,1 0 1,-1-1-1,1 1-173,15-7 235,0 1-1,1 1 1,-1 1-1,1 0 0,0 1 1,0 1-1,1 0 0,1 1-234,188-14 1035,56-6-656,-230 17-346,26-3 101,2 3 0,58 2-134,-115 3-8,-1-1-1,1 1 0,0-1 1,0 1-1,-1 0 0,1 0 1,-1 1-1,1-1 0,-1 1 1,3 1 8,-2 0-76</inkml:trace>
  <inkml:trace contextRef="#ctx0" brushRef="#br0" timeOffset="6">3099 814 3225,'-3'-31'634,"2"22"157,0 0 0,0 0 0,-1 1 1,0-1-1,-1-2-791,7 19 4895,6 4-4223,5 5-491,114 133 970,-101-116-792,11 22-359,-17-24 442,1-1 0,12 11-442,-35-41 27,1-1-1,-1 1 1,1 0 0,-1-1 0,1 1-1,-1-1 1,1 1 0,-1-1 0,1 1-1,0-1 1,-1 0 0,1 1 0,0-1-1,-1 0 1,1 1 0,0-1 0,0 0 0,-1 0-1,1 0 1,0 0 0,-1 1 0,1-1-1,0 0 1,0 0 0,-1 0 0,1-1-1,0 1 1,0 0 0,-1 0 0,1 0-1,0 0 1,0-1 0,-1 1 0,1 0 0,0-1-1,-1 1 1,1-1 0,-1 1 0,1 0-1,0-1 1,-1 1 0,1-1 0,-1 0-1,1 1 1,-1-1 0,0 1 0,1-1 0,-1 0-1,0 1 1,1-1 0,-1 0 0,0 1-1,0-1 1,1 0-27,1-5 138,0 0-1,0 0 1,0 0 0,0 0-1,-1 0 1,0-2-138,1-22 279,-1-26-279,-2 41 18,0 0 0,1 0 1,1 0-1,1-1 1,0 1-1,1 0 0,1 1 1,0-1-1,1 1 1,1-2-19,-2 8 24,0 0 0,1 0 0,0 1 0,3-4-24,-7 9 34,1 0-1,0 0 0,-1 1 1,1-1-1,0 0 0,0 1 0,0 0 1,0-1-1,0 1 0,0 0 1,1 0-1,-1 0 0,0 0 1,1 1-1,-1-1 0,0 1 0,1-1 1,1 1-34,19 3 169</inkml:trace>
  <inkml:trace contextRef="#ctx0" brushRef="#br0" timeOffset="7">3930 685 5529,'1'-1'175,"-1"0"0,1 1-1,-1-1 1,1 0 0,0 1 0,-1-1-1,1 1 1,0-1 0,0 1-1,-1-1 1,1 1 0,0-1 0,0 1-1,0-1 1,0 1 0,-1 0-1,1 0 1,0 0 0,0-1 0,0 1-1,0 0 1,0 0 0,0 0 0,0 0-1,0 0 1,-1 1 0,1-1-1,0 0 1,0 0 0,0 0 0,0 1-1,0-1 1,0 1 0,-1-1-1,1 0 1,0 1 0,0 0 0,-1-1-1,1 1-174,4 2 305,-1 0 0,0 0-1,0 0 1,0 0-1,0 1 1,2 2-305,39 44 1005,3-2 1,2-2-1,28 18-1005,-13-10 395,52 57-395,-112-107 24,0 1-1,-1 0 0,0 0 0,0 0 0,0 1 0,-1-1 1,0 1-1,0 0 0,0 0 0,-1 0 0,2 5-23,-4-11-27,0 1 0,0-1 0,0 0 0,0 0 1,0 0-1,0 1 0,0-1 0,0 0 0,0 0 0,0 0 0,0 1 0,0-1 0,0 0 0,0 0 0,0 0 0,0 1 0,0-1 0,0 0 1,0 0-1,0 0 0,0 1 0,0-1 0,0 0 0,0 0 0,-1 0 0,1 0 0,0 1 0,0-1 0,0 0 0,0 0 0,0 0 1,0 0-1,-1 0 0,1 0 0,0 1 0,0-1 0,0 0 0,-1 0 0,1 0 0,0 0 0,0 0 0,0 0 0,-1 0 0,1 0 1,0 0-1,0 0 0,0 0 0,-1 0 0,1 0 0,0 0 0,0 0 0,0 0 0,-1 0 27,-6-1-599</inkml:trace>
  <inkml:trace contextRef="#ctx0" brushRef="#br0" timeOffset="8">4390 632 5897,'1'-12'1577,"-2"-7"2225,-3 20-2352,-5 11-852,-22 34 495,-2-1 0,-36 37-1093,28-35 311,3 2-1,-8 14-310,8 0 179,3 2 0,-13 38-179,46-100 7,-10 33-132,11-35 97,1 0 0,0 1-1,0-1 1,-1 1-1,1-1 1,0 1-1,0-1 1,0 1 0,1-1-1,-1 0 1,0 1-1,0-1 1,1 1-1,-1-1 1,1 0 0,-1 1-1,1-1 1,0 0-1,0 1 1,-1-1-1,1 0 1,1 1 28,13 8-247</inkml:trace>
  <inkml:trace contextRef="#ctx0" brushRef="#br0" timeOffset="9">4688 924 5401,'0'0'2674,"0"0"-551,0 0-404,0-1 911,11-6-2407,16-6-96,1 2 1,2 1-128,-24 8 15,1 0 1,-1 1-1,0 0 1,1 0-1,-1 0 1,1 1-1,-1 0 1,1 0-1,-1 1 1,1 0-1,-1 0 1,2 0-16,-6 0 1,0 0 1,1-1-1,-1 1 0,0 0 1,0 0-1,0 0 1,0 0-1,0 1 0,0-1 1,-1 0-1,1 1 1,0 0-1,0-1 0,-1 1 1,0 0-1,1 0 0,-1-1 1,0 1-1,0 0 1,0 1-1,0-1 0,0 0 1,0 0-1,0 0 1,-1 0-1,1 1 0,-1-1 1,0 0-1,0 1 0,1-1 1,-2 0-1,1 1-1,-1 6 9,-1-1 1,0 1-1,0-1 0,-1 1 0,0-1 1,0 0-1,-1 0 0,0 0 0,-1-1 1,1 1-1,-1-1 0,-1 0 0,0 0-9,-8 9 31,-1 0 0,-1-1-1,0-1 1,-14 10-31,-12-2 94,35-20-26,1 1 1,-1 1-1,1-1 0,0 1 1,0 0-1,-5 4-68,22-15 94,0 0 0,1 0 0,-1 1 1,1 0-1,0 1 0,13-3-94,-23 7 19,6-2-18,0 1 0,0 0-1,0 0 1,0 1 0,0 0 0,0 0-1,1 1 1,-1 0 0,0 1 0,0 0-1,1 0 1,-1 0 0,0 1-1,0 1 1,-1-1 0,3 2-1,-6-2 0,0-1 0,0 1 0,-1 1 1,1-1-1,-1 0 0,0 1 0,1 0 0,-1 0 1,0-1-1,-1 2 0,1-1 0,0 0 0,-1 1 1,0-1-1,0 1 0,0 0 0,0-1 0,0 1 0,-1 0 1,0 0-1,0 0 0,0 0 0,0 1 0,-1-1 1,1 0-1,-1 0 0,0 0 0,-1 1 0,1-1 1,-1 2-1,-1 2 6,0 0 0,0 0 0,-1 0 0,0-1 1,0 1-1,-1-1 0,0 0 0,0 0 1,-1 0-1,0 0 0,0-1 0,0 0 1,-1 0-1,0 0 0,-4 2-6,-14 11 46,-1-1 0,-1-2 0,-15 8-46,26-16 10,9-4 7,-2 1 22,0 0 1,0-1 0,0 0 0,-1 0 0,1-1 0,-1 1-1,0-2 1,0 0 0,0 0 0,0 0 0,-1-1-40,8-2-81,1 1 0,-1-1 0,0 1 0,0-1 0,1 0 0,-1 1 0,0-1 0,1 0 0,-1 0 0,1-1 0,-1 1 0,1 0 0,0 0 0,-1-1 0,1 1 0,0 0 0,0-1 0,0 1 0,0-1 0,0 0 0,0 1 0,1-1 0,-1 0 0,0 0 0,1 1 0,0-1-1,-1 0 1,1 0 0,0 0 0,0 1 0,0-1 0,0 0 0,0 0 0,0 0 0,1-1 81,5-15-629</inkml:trace>
  <inkml:trace contextRef="#ctx0" brushRef="#br0" timeOffset="10">5025 163 7690,'0'-1'294,"0"-1"1,0 1-1,1-1 1,-1 0-1,0 1 1,1-1-1,-1 1 1,1 0-1,0-1 1,0 1-1,-1-1 1,1 1-1,0 0 1,0-1-1,0 1 1,0 0-1,1 0-294,-1 0 65,0 1 0,0 0 1,0 0-1,0-1 0,0 1 0,0 0 0,0 0 1,0 0-1,0 0 0,0 0 0,0 1 0,1-1 1,-1 0-1,0 0 0,0 1 0,0-1 0,0 0 1,0 1-1,0-1 0,0 1 0,-1 0 0,1-1 1,0 1-1,0 0 0,0-1 0,0 1 0,0 0-65,13 12 220,0 0-1,0 0 1,-2 1-1,0 1 0,10 15-219,11 21 329,3 12-329,-26-45 53,50 87 121,70 129 215,-117-208-307,-1 2-1,-1-1 1,-1 1 0,-2 1-1,0-1 1,-3 1-1,0 1 1,-2-1 0,0 4-82,-3-12 33,0 0 1,-1 0-1,-1 0 1,-1 0 0,-1 0-1,-1 0 1,-1-1-1,0 0 1,-2 0-1,0-1 1,-1 0 0,-1 0-1,-1-1-33,-12 14 161,-24 26-161,29-38 49,1 2 0,0 0 0,2 1 1,-5 10-50,19-31-3,0 1 0,-1-1 0,1 1 0,0-1 0,1 1 0,-1-1 0,0 1 0,1 0 0,-1-1 0,1 3 3,0-3-1,1-1-1,-1 0 0,1 1 1,-1-1-1,1 0 1,0 0-1,-1 0 1,1 0-1,0 0 0,0 0 1,0 0-1,0 0 1,0 0-1,0 0 0,0 0 1,0 0 1</inkml:trace>
  <inkml:trace contextRef="#ctx0" brushRef="#br0" timeOffset="11">6012 848 4465,'-31'-67'2403,"21"52"657,1 13-830,8 3-2059,0 0 1,0 0-1,0 0 1,0 0-1,0 0 1,0 1 0,0-1-1,0 0 1,0 0-1,1 1 1,-2 0-172,1 1-87,-12 18 365,2 1 1,0 0 0,2 0-1,-5 18-278,-24 98 539,23-84-316,-3 0 0,-20 43-223,36-94 13,1 0 0,-1 1 0,1-1 0,0 1 0,0-1 0,0 1 0,1-1 0,-1 1 0,1 0 0,0 3-13,0-7 6,0 0-1,0 0 0,1 0 0,-1 0 0,0 0 1,0 0-1,1 0 0,-1 0 0,0 0 0,0 0 0,1 0 1,-1 0-1,0-1 0,0 1 0,0 0 0,1 0 0,-1 0 1,0 0-1,0 0 0,0 0 0,1-1 0,-1 1 0,0 0 1,0 0-1,0 0 0,0 0 0,0-1 0,1 1 1,-1 0-1,0 0 0,0 0 0,0-1 0,0 1 0,0 0 1,0 0-1,0-1 0,0 1 0,0 0 0,0 0 0,0-1-5,7-10 74,9-24 19,-1 0 0,-2-1 1,2-14-94,9-79 94,-18 90-72,1 0 0,2 0 0,2 1 0,11-26-22,-17 52 0,-1 4-6,-1 1 0,0-1 0,0 1 0,-1-1 0,0 0 0,0 0 0,0-6 6,1 7 13,4 13 9,12 23 40,-6-10-3,41 57 569,12 27-628,-21-31 419,45 55-419,-74-107 68,-4-3 76,1-1 0,1-1-1,0 0 1,1-1-1,15 11-143,-29-25-88,0 1-1,0-1 1,0 1 0,0-1-1,0 1 1,-1 0-1,1-1 1,0 1-1,0 0 1,-1-1-1,1 1 1,0 0-1,-1 0 1,1 0-1,-1 0 1,1 0-1,-1-1 1,1 1 0,-1 0-1,0 0 1,1 0-1,-1 0 1,0 0-1,0 1 89,-6 9-1007</inkml:trace>
  <inkml:trace contextRef="#ctx0" brushRef="#br0" timeOffset="12">7180 202 2753,'-32'-88'1583,"31"86"-1436,-10-23 5353,11 25-5422,0 0 0,-1-1 0,1 1 1,0 0-1,0 0 0,-1 0 0,1 0 0,0 0 0,0 0 0,-1 0 1,1 0-1,0 0 0,0 0 0,-1 1 0,1-1 0,0 0 0,0 0 1,0 0-1,-1 0 0,1 0 0,0 0 0,0 0 0,0 1 0,-1-1 0,1 0 1,0 0-1,0 0 0,0 0 0,0 1 0,-1-1 0,1 0 0,0 0 1,0 0-1,0 1 0,0-1 0,0 0 0,0 0 0,0 1 0,0-1 1,0 0-1,-1 0 0,1 0 0,0 1 0,0-1 0,0 0 0,0 0 0,0 1 1,1-1-79,-47 80 883,25-46-571,2 1 0,-9 22-312,11-13 125,2 1 0,1 0 0,3 1 1,2 0-1,2 1 0,1 1-125,4-10 110,1-1-1,2 0 0,2 1 1,1-1-1,2 0 1,1-1-1,13 36-109,-5-24 167,3 0 0,2-1 0,13 21-167,-24-51 54,2 0 0,0 0 0,1-1 0,0 0 0,1-1 0,1-1 0,0 0 1,1-1-1,1 0 0,8 4-54,6 0 220,32 14-220,-34-19 468,-2 2 0,1 1 0,-1 2-468,11 9 468</inkml:trace>
  <inkml:trace contextRef="#ctx0" brushRef="#br0" timeOffset="13">7517 645 4633,'-2'-3'1554,"-7"-5"939,9 8-2247,0 0 0,0 0 0,0 0 0,0 0 0,0 0 0,0 0-1,-1 0 1,1 0 0,0 0 0,0 0 0,0 0 0,0 0 0,0 0-1,0 0 1,0 0 0,0 0 0,0 1 0,0-1 0,0 0-1,0 0 1,0 0 0,0 0 0,0 0 0,-1 0 0,1 0 0,0 0-246,20 23 604,19 12 6,2-3 0,24 16-610,-20-17 464,-2 3 1,38 38-465,72 84 350,-111-112-286,-21-20-57,-14-16-20,-1-1 1,1 1-1,1-1 1,-1 0-1,1-1 1,1 0-1,-1 0 1,5 2 12,-8-9-345,-2-7-5</inkml:trace>
  <inkml:trace contextRef="#ctx0" brushRef="#br0" timeOffset="14">8037 589 6761,'0'0'85,"0"0"0,0 0-1,0-1 1,0 1-1,0 0 1,0 0 0,0 0-1,0 0 1,0 0-1,0 0 1,0-1 0,0 1-1,0 0 1,-1 0-1,1 0 1,0 0-1,0 0 1,0 0 0,0 0-1,0 0 1,0-1-1,0 1 1,0 0 0,-1 0-1,1 0 1,0 0-1,0 0 1,0 0 0,0 0-1,0 0 1,0 0-1,-1 0 1,1 0 0,0 0-1,0 0 1,0 0-1,0 0 1,0 0-1,-1 0 1,1 0 0,0 0-1,0 0 1,0 0-1,0 0 1,0 0 0,0 0-1,-1 0 1,1 0-1,0 1 1,0-1 0,0 0-1,0 0 1,0 0-1,0 0 1,0 0 0,0 0-1,-1 0 1,1 0-1,0 1 1,0-1-1,0 0 1,0 0 0,0 0-1,0 0 1,0 0-1,0 0-84,-15 15 2039,-19 27-1653,29-36 112,-88 101 580,56-68-895,2 1-1,2 2 1,2 2-183,5-6 44,1-2 71,-8 18-115,27-43 2,1 0 0,0 0 0,0 1 0,1-1-1,1 1 1,0 0 0,0 6-2,2-17-100,1 0 0,0-1 1,-1 1-1,1 0 0,0 0 0,0 0 0,0-1 0,0 1 1,0 0-1,0 0 0,0 0 0,0 0 0,0-1 0,0 1 1,0 0-1,0 0 0,1 0 0,-1 0 0,0-1 0,1 1 1,-1 0-1,1 0 0,-1-1 0,0 1 0,1 0 1,0-1-1,-1 1 0,1-1 0,-1 1 0,1 0 0,0-1 1,-1 1-1,1-1 0,0 0 0,0 1 0,-1-1 0,1 0 1,0 1-1,0-1 0,-1 0 0,2 0 100,16-1-1706</inkml:trace>
  <inkml:trace contextRef="#ctx0" brushRef="#br0" timeOffset="15">8233 917 6449,'55'25'2973,"-51"-30"-2058,1 0 0,0 0 0,0 0 1,0 1-1,1-1-915,10-4 179,1 1 0,-1 0 1,1 1-1,1 1 0,0 1-179,-9 2 39,1 1 1,0 0-1,0 1 0,0 0 0,0 1 1,0 0-1,0 0 0,0 1 0,9 2-39,-17-3 3,0 0 0,0 1 0,0-1 0,0 1 0,0 0 0,0-1 0,-1 1 0,1 0 0,0 0 1,0 0-1,0 0 0,-1 0 0,1 1 0,-1-1 0,1 1 0,-1-1 0,1 1 0,-1-1 0,0 1 0,0 0 0,0-1 0,0 1 0,0 0 0,0 0 0,0 0 0,-1 0 0,1 0 0,-1 0 0,1 0 0,-1 0 0,0 0 0,0 0 0,0 0 0,0 0 0,0 0 0,0 0 0,0 0 0,-1 0 0,1 0 0,-1 0 0,0 1-3,-2 6 16,0 1 0,-1-1 0,-1 1 0,0-1 0,0 0 0,0-1 0,-7 8-16,-6 5 250,0 0 0,-2-2 0,-1 0 0,0-1 0,-8 5-250,13-6 628,16-14-208,9-10-264,-4 3-139,0 0 0,1 1 1,-1-1-1,1 1 0,0 0 0,0 1 0,0-1 0,0 1 0,1 1 0,5-2-17,1 1 10,0 0-1,0 1 0,0 0 0,11 1-9,-18 1 1,0-1-1,0 2 1,0-1 0,0 1-1,0-1 1,-1 2 0,1-1-1,-1 0 1,1 1-1,-1 0 1,0 1 0,0-1-1,-1 1 1,1 0-1,-1 0 1,1 0 0,-1 1-1,0 0 0,-2-2 1,0 0-1,0 0 1,0 0-1,0 0 1,0 0 0,-1 1-1,1-1 1,-1 1-1,0-1 1,0 1-1,0 0 1,-1-1-1,1 1 1,-1 0-1,0-1 1,0 1-1,0 0 1,-1 0 0,1-1-1,-1 1 1,0 0-1,0-1 1,0 1-1,-1-1 1,1 0-1,-1 1 1,1-1-1,-1 0 1,-1 1-1,-4 5 4,0 0-1,-1-1 1,1 0 0,-2 0 0,1-1-1,-8 5-3,-59 35 25,47-30-16,0 1 4,-1 0 25,-20 9-38,41-23 35,0 0 1,-1-1 0,1 0 0,-1 0 0,0-1 0,0 0-1,0-1 1,-4 0-36,12-1 51,0 0 0,0 0-1,-1 0 1,1 0-1,0 0 1,0 0 0,0 0-1,0-1 1,-1 1 0,1-1-1,0 1 1,0-1-1,0 1 1,0-1 0,0 1-1,0-1 1,0 0 0,0 0-1,0 1 1,1-1-1,-1 0 1,0 0 0,0 0-1,1 0 1,-1 0-51,-8-12 493</inkml:trace>
  <inkml:trace contextRef="#ctx0" brushRef="#br0" timeOffset="16">7318 321 3377,'-5'1'1155,"-18"3"2267,23-4-3293,-1 0-1,1 0 1,0 0-1,-1 1 1,1-1-1,-1 0 1,1 0-1,0 0 1,-1 0-1,1 0 1,0 0-1,-1 0 1,1 1-1,-1-1 1,1 0-1,0 0 1,0 1-1,-1-1 1,1 0-1,0 0 1,-1 1-1,1-1 1,0 0-1,0 1 1,-1-1-1,1 0 1,0 1-1,0-1 1,0 1-1,0-1 1,0 0-1,-1 1 1,1-1-1,0 1 1,0-1-1,0 0 1,0 1-1,0-1-128,0 1 865,2-2-139,211-18 1279,-11 1-1442,-4-12-186,17-1-158,-156 25-144,1 2 0,36 5-75,-75 0 75,0 2 0,0 0 0,14 5-75,6 4-3521,-12-3 1950</inkml:trace>
  <inkml:trace contextRef="#ctx0" brushRef="#br0" timeOffset="17">9195 820 2184,'-76'-94'1772,"74"92"-1187,0-1 1,0 1-1,0-1 1,0 1-1,1-1 1,-1 0 0,1 1-1,0-1 1,0 0-1,-1-2-585,1 5 2884,-6 0-1429,10 7-686,3 6-642,0-1 0,1-1 0,1 1 0,0-1 0,0-1 0,8 8-127,18 21 281,81 120 567,-110-152-772,0-1 0,1 0 0,0 0 0,0 0 0,0 0 0,1-1 0,0 0 0,0-1 0,0 0 0,0 0 0,1 0 0,-1-1 0,2 1-76,-8-4 45,0 0 0,0 0 0,0 0 0,0 0 0,1 0 0,-1 0 0,0-1 0,0 1 0,0 0 0,0 0 0,0-1 0,0 1 0,0-1 0,0 1 0,0-1 0,0 1 0,0-1-1,0 0 1,0 1 0,-1-1 0,1 0 0,0 0 0,0 0 0,-1 0 0,1 1 0,0-1 0,-1-1-45,16-30 454,-13 24-373,21-58 121,-3-1 0,8-47-202,-14 52 51,-14 55-58,0 2-2,0 1 0,0-1 0,0 1 0,1-1-1,-1 1 1,1 0 0,0-1 0,0 1 0,1 0 0,-1 0 0,1 1-1,0-1 1,2-3 9,-4 7-34,-1 0 1,0-1-1,0 1 0,1 0 0,-1 0 1,0-1-1,1 1 0,-1 0 0,0 0 1,1-1-1,-1 1 0,0 0 0,1 0 1,-1 0-1,0-1 0,1 1 0,-1 0 1,1 0-1,-1 0 0,0 0 0,1 0 1,-1 0-1,1 0 0,-1 0 0,0 0 1,1 0-1,-1 0 0,1 0 0,-1 0 1,0 1-1,1-1 0,-1 0 0,1 0 1,-1 0-1,0 0 0,1 1 0,-1-1 0,0 0 1,1 0-1,-1 1 0,0-1 0,0 0 1,1 1-1,-1-1 0,0 0 0,0 1 1,1-1-1,-1 0 34,8 15-636</inkml:trace>
  <inkml:trace contextRef="#ctx0" brushRef="#br0" timeOffset="18">10069 676 3097,'9'-33'3823,"-8"31"-3507,-1 1 1,0-1-1,0 0 1,0 1 0,0-1-1,0 1 1,0-1 0,-1 0-1,1 1 1,-1-1-1,1 1 1,-1-1 0,1 0-1,-1 1 1,0 0 0,0-1-1,1 1 1,-1-1 0,0 1-1,-1 0-316,2 0 596,0 1-112,1 3-34,5 8-290,0-1 0,0 0 0,1 0 0,0-1 0,1 1 0,0-2 0,0 1 0,6 3-160,34 29 1164,50 34-1164,-45-37 495,15 16-495,-56-43 30,202 181 327,-184-158-126,-29-33-224,0 1-1,0-1 0,-1 1 1,1-1-1,0 1 1,0 0-1,-1-1 0,1 1 1,-1 0-1,0-1 1,1 2-7,-1-3-17,0 1 0,0 0 0,0-1 1,-1 1-1,1-1 0,0 1 0,0-1 1,0 1-1,-1-1 0,1 0 0,0 1 1,0-1-1,-1 1 0,1-1 0,0 1 0,-1-1 1,1 0-1,0 1 0,-1-1 0,1 0 1,-1 1-1,1-1 0,-1 0 0,1 0 1,-1 1-1,1-1 0,-1 0 0,1 0 1,-1 0-1,1 0 0,-1 0 0,1 1 1,-1-1-1,1 0 17,-14 0-244</inkml:trace>
  <inkml:trace contextRef="#ctx0" brushRef="#br0" timeOffset="19">10660 579 5609,'-1'-2'259,"1"1"-1,0-1 1,-1 0-1,1 1 0,-1-1 1,0 1-1,1-1 1,-1 1-1,0-1 1,0 1-1,0-1 1,0 1-1,0 0 1,0-1-259,0 2 109,0-1 1,0 1 0,0 0-1,1-1 1,-1 1 0,0 0-1,0 0 1,0-1 0,0 1-1,0 0 1,0 0 0,0 0-1,1 0 1,-1 0 0,0 0-1,0 0 1,0 1 0,0-1-1,0 0 1,0 0 0,0 1-1,1-1 1,-1 0 0,0 1-1,0-1 1,0 1 0,1-1-1,-1 1 1,0 0-110,-16 12 759,0 0 0,1 1 0,-12 15-759,-21 18 744,1-7-456,2 3 1,1 1 0,2 3 0,-24 36-289,-14 40 88,67-99-36,0 0 0,2 2 1,2-1-1,-2 6-52,12-23-145,5-7 77</inkml:trace>
  <inkml:trace contextRef="#ctx0" brushRef="#br0" timeOffset="20">11163 1020 4689,'88'-115'2543,"-70"86"-959,-17 19-67,3 1 1262,-4 9-2139,0 41 834,0 10-713,3 12-761,10 44 495,4 0 0,5 2-495,-16-64 110,-5-33-65,1-1 0,0 0 0,0 1 0,1-1 0,2 5-45,-2-11 129,-2-8 88,-2-13 59,-4-6-247,-1 0 1,0 1-1,-2 0 0,-9-18-29,14 30 0,-1 1 1,0 0 0,-1 0 0,0 0 0,0 1 0,-1 0-1,1 0 1,-2 0 0,1 0 0,-1 1 0,0 0 0,0 1 0,0-1-1,-1 2 1,0-1 0,0 1 0,0 0 0,-1 0 0,1 1-1,-1 0 1,0 1 0,-5-1-1,-3 0-1,1 1 0,-1 0 0,1 1 0,-1 1 0,0 0 0,1 1 0,-1 1 0,1 1 0,-10 2 1,18-2 19,1-1-1,-1 0 1,0-1 0,0 0-1,0 0 1,0-1 0,0 0-1,-3 0-18,11 0 12,-1-1 1,0 1-1,0-1 0,1 1 1,-1-1-1,1 1 0,-1-1 0,0 1 1,1-1-1,-1 1 0,1-1 0,-1 0 1,1 1-1,-1-1 0,1 0 0,0 0 1,-1 1-1,1-1 0,0 0 0,0 0 1,-1 0-1,1 1 0,0-1 0,0 0 1,0 0-1,0 0 0,0 0 0,0 1 1,0-1-1,0 0 0,1-1-12,4-33 144,-4 29-133,17-62 70,-10 43-29,-1 1 1,0-11-53,-6 28 3,0 1 0,0-1 0,-1 0 0,0 0 0,-1 1 0,1-1 0,-1 0 0,0 1 0,-1-1 0,0 0 0,0 1-3,2 5-66,-1 0 0,1 0 1,-1 0-1,1 0 0,-1 0 1,0 0-1,1 0 0,-1 0 1,0 1-1,0-1 0,0 0 1,1 0-1,-1 1 0,0-1 0,0 1 1,0-1 65,-4 2-545,8 7 1181,7 7-395</inkml:trace>
  <inkml:trace contextRef="#ctx0" brushRef="#br0" timeOffset="21">11455 56 5785,'-54'-55'9954,"102"83"-8188,13 21-1641,-3 2 1,34 40-126,-58-53 30,-2 1 0,-2 1 0,-1 2 0,18 37-30,-23-33 17,-3 0 1,-1 2 0,-3 1-1,-2 0 1,-2 1 0,-1 5-18,-5-13 26,-2 0-1,-2 0 1,-1 0 0,-3 0 0,-1 0 0,-2-1 0,-6 27-26,6-50 107,-1 1 0,-1-1 0,0 0 0,-1-1 0,-1 0 0,-1 0 0,0 0 0,-1-1 0,-1-1 0,-1 0 0,0 0 0,0-1 0,-2-1 0,1 0 0,-2-1 0,0 0 0,-3 1-107,-13-2 160,27-10 98,18-4 194,8 0-227</inkml:trace>
  <inkml:trace contextRef="#ctx0" brushRef="#br0" timeOffset="22">12682 590 4153,'-4'-8'3462,"0"10"-527,-4 12-726,8-12-2485,-4 6 434,1 0-1,-2-1 1,1 1 0,-1-1 0,0 0 0,-2 2-158,1-1 100,0-1 0,1 1 0,0-1 0,1 1 0,0 1 0,-2 4-100,-19 42 735,-8 7-735,6-11 322,-8 25-322,28-60 33,-2 7 12,0-1-1,1 1 1,1 0-1,1 0 1,2 1-1,0 0-44,16-44 314,129-358 188,-131 340-500,-8 30 50,-1 0-1,2 0 1,-1 1 0,1-1-1,0 0 1,0 1-1,4-6-51,-7 13 11,1-1-1,-1 1 1,0-1-1,1 1 1,-1 0-1,0-1 1,1 1-1,-1 0 0,1 0 1,-1-1-1,1 1 1,-1 0-1,0 0 1,1-1-1,-1 1 1,1 0-1,-1 0 1,1 0-1,-1 0 1,1 0-1,-1 0 1,1 0-1,0 0 1,-1 0-1,1 0 1,-1 0-1,1 0 1,-1 0-1,1 0 0,-1 0 1,0 1-1,1-1 1,-1 0-1,1 0 1,-1 1-1,1-1-10,22 18 70,20 23 78,-3 2 0,-2 1 0,20 32-148,-41-54 30,0 0 0,1-1 0,2 0 0,0-2 0,1-1 0,6 4-30,26 16 683,3-2 0,3-1-683,-12-6 417</inkml:trace>
  <inkml:trace contextRef="#ctx0" brushRef="#br0" timeOffset="23">13616 589 3617,'-15'-15'6557,"35"29"-2357,-1 4-3892,-1-1 147,2 0 1,6 3-456,59 37 783,-52-38-620,-2 2 0,0 1 0,-2 2 0,-1 1 1,2 3-164,29 37 122,47 50 361,24 44-483,-129-157 12,1 0 245,-1 0 0,1 0 0,0 0 0,0 0 0,0 0 0,0 0 0,0 0 0,0-1 0,0 1-257,4 0 1027</inkml:trace>
  <inkml:trace contextRef="#ctx0" brushRef="#br0" timeOffset="24">14259 514 5377,'0'0'198,"0"-1"1,-1 0-1,1 0 0,-1 0 0,1 0 1,-1 1-1,1-1 0,-1 0 1,0 1-1,1-1 0,-1 0 0,0 1 1,1-1-1,-1 1 0,0-1 0,0 1 1,0-1-1,1 1 0,-1 0 0,0-1 1,0 1-1,0 0 0,0 0 1,0-1-1,0 1-198,-1 0 200,-1 0-1,1 1 1,0-1 0,0 0-1,0 1 1,0 0 0,0-1 0,0 1-1,0 0 1,0 0 0,-1 0-200,-7 5 362,1 1 1,0 0-1,0 0 0,-1 2-362,8-7 160,-44 39 564,3 2 0,2 2-1,-16 24-723,11-14 267,-25 22-267,39-45 126,1 2 0,2 1 0,1 2 0,-17 29-126,43-63 13,1-1 0,-1 1 0,1 0-1,-1-1 1,1 1 0,0 0 0,0 0-1,0 0 1,0 0 0,1 0 0,-1 0-1,1 0 1,0 0 0,-1 0 0,2 0-1,-1 3-12,0-6 7,1 1-1,-1-1 1,1 1-1,-1-1 1,1 1-1,0-1 0,-1 1 1,1-1-1,-1 1 1,1-1-1,0 0 1,-1 1-1,1-1 0,0 0 1,0 0-1,-1 1 1,2-1-7</inkml:trace>
  <inkml:trace contextRef="#ctx0" brushRef="#br0" timeOffset="25">14814 857 5721,'-4'-12'2665,"9"7"76,-4 6-2608,1-1 0,-1 0-1,0 0 1,0 1-1,0-1 1,0 0 0,0 1-1,0-1 1,0 1 0,0-1-1,0 1 1,-1 0-1,1-1 1,0 1 0,0 0-1,0-1 1,-1 1-1,1 0 1,0 0 0,-1 0-1,1 1-132,6 11 365,-1 1 0,-1 0-1,0 0 1,-1 0-1,-1 1 1,0-1 0,0 15-365,5 14 275,34 204 506,-20-113-428,-20-124-308,0 0-1,0 0 0,1-1 1,0 1-1,2 1-44,-9-60 555,1 29-528,-1-1 1,-1 1 0,-5-16-28,7 29 2,0 0 1,0 0-1,-1 0 0,1 0 1,-1 0-1,-1 1 0,1 0 1,-1 0-1,0 0 0,-1 0 0,1 1 1,-1 0-1,-2-1-2,-4-2-1,0 1-1,-1 1 1,0-1 0,0 2-1,-1 0 1,0 1-1,0 0 1,0 1 0,0 0-1,-1 1 2,-14 0 12,0 1 0,0 2 0,0 0-1,-14 4-11,7-1 146,-1-2-1,-1-2-145,37 0 21,0 0 0,0 0-1,0 0 1,0 0 0,0 0-1,0-1 1,0 1 0,0-1 0,0 1-1,0 0 1,0-1 0,0 0 0,0 1-1,1-1 1,-1 1 0,0-1 0,0 0-1,0 0 1,1 1 0,-1-1 0,1 0-1,-1 0 1,0 0 0,1 0-1,0 0 1,-1 0 0,1 0 0,-1 0-1,1 0 1,0 0 0,0 0 0,0 0-1,0 0 1,0 0 0,0 0 0,0 0-1,0 0 1,0 0-21,0-9 88,1 0 0,0 0-1,0 0 1,2-3-88,1-7 32,-4 14-34,4-27 108,-2 0 0,-1-12-106,-1 37-30,0-1 1,-1 1-1,0-1 1,-1 1-1,0 0 1,0 0-1,-1 0 1,0 0-1,0 0 1,-1 0-1,-3-5 30,7 13-86,0-1 0,0 1 0,-1 0 0,1-1 0,0 1 0,0 0 0,0 0 0,-1-1 0,1 1 0,0 0 0,0 0 0,-1 0 0,1-1 0,0 1 0,-1 0 0,1 0 0,0 0 0,-1 0 0,1 0 0,0 0 0,0-1 0,-1 1 0,1 0 0,0 0 0,-1 0 0,1 0-1,0 0 1,-1 0 0,1 0 0,-1 0 0,1 0 0,0 1 0,0-1 0,-1 0 0,1 0 0,0 0 0,-1 0 0,1 0 0,0 1 0,-1-1 0,1 0 0,0 0 0,0 0 0,-1 1 0,1-1 0,0 0 0,0 0 0,0 1 0,-1-1 0,1 0 0,0 1 86,-6 9-1674</inkml:trace>
  <inkml:trace contextRef="#ctx0" brushRef="#br0" timeOffset="26">13391 294 2345,'-3'-2'523,"0"1"0,0 0 0,0-1 0,0 0 0,0 0 0,0 0 0,1 0 0,-1 0 0,1 0 0,0-1 1,0 1-1,-1-2-523,2 3 149,1-1 0,-1 1 0,0 0 1,1-1-1,0 1 0,-1-1 1,1 1-1,0-1 0,0 1 0,0-1 1,0 1-1,0-1 0,0 1 1,0-1-1,0 1 0,1 0 0,-1-1 1,0 1-1,1-1 0,-1 1 1,1 0-1,0-1 0,0 1 0,-1 0 1,1-1-1,0 1 0,0 0 0,0 0 1,1-1-150,0 0 98,0 1 0,0-1 1,0 1-1,0-1 0,0 1 0,1 0 1,-1 0-1,0 0 0,1 0 0,-1 0 1,0 1-1,1-1 0,-1 1 1,2-1-99,42-2 524,-29 2-313,439-12 1737,-126 6-1256,-3 4-395,-217 3-197,-97 2-8,-13-2-81,0 0 1,1 0-1,-1 0 1,0 0 0,0 0-1,0 0 1,1 1-1,-1-1 1,0 0-1,0 0 1,0 0 0,0 0-1,1 1 1,-1-1-1,0 0 1,0 0-1,0 0 1,0 1-1,0-1 1,0 0 0,0 0-1,0 1 1,0-1-1,1 0 1,-1 0-1,0 1 1,0-1 0,0 0-1,0 0 1,0 1-1,-1-1 1,1 0-1,0 0 1,0 0 0,0 1-1,0-1 1,0 0-1,0 0 1,0 1-1,0-1 1,0 0-1,-1 0 1,1 0-12,-1 1 707,-1-1-314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2:17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384 251 3481,'-3'-2'447,"0"1"0,1-1 0,-1 1 0,0 0 0,0 0 0,0 0 0,0 0 0,0 1 1,0-1-1,0 1 0,0 0 0,0 0 0,-1 0 0,1 0 0,0 1 0,0-1 0,0 1 0,0-1 0,0 1 0,0 0-447,-9 4 354,0 0-1,0 1 0,1 0 1,-4 3-354,-4 2 420,-9 4-61,0 1-1,1 1 0,-22 20-358,40-29 20,0 1 0,0 0 0,1 0 0,0 1 1,1 0-1,0 0 0,1 1 0,0 0 0,0 0 0,1 0 1,-2 8-21,2 0 6,0 0 1,1 0 0,1 0 0,1 0 0,1 0-1,1 0 1,0 1 0,2-1 0,0 0-1,1 4-6,0-7 6,1 0-1,0 0 1,1-1-1,1 1 0,0-1 1,1 0-1,0-1 0,2 0 1,0 0-1,0-1 0,1 0 1,1 1-6,-1-5 10,1 1 1,0-1-1,0-1 0,1 0 1,0 0-1,1-1 1,-1-1-1,1 0 0,0-1 1,1 0-1,-1-1 1,1-1-1,0 0 1,0-1-1,0 0 0,0-1 1,1-1-1,12-1-10,-7 0 22,1-2-1,-1 0 0,0-1 1,0-1-1,0-1 0,0 0 1,-1-2-1,0 0 1,-1-2-1,0 0 0,0 0 1,11-10-22,-12 6 60,0-1 1,-1 0 0,0-1-1,-1-1 1,-1 0 0,-1-1-1,0-1 1,-1 0 0,-1 0-1,-1-1 1,-1-1-61,-5 11 38,0-1 0,0 1 0,-2-1 0,1 0 0,-1 0 0,-1 0 0,0 0 0,0 0 0,-1 0 0,-1 0 0,0 0 0,0 0 0,-1 0 0,0 0 0,-1 0 0,0 1 0,-1-1 0,-1 1 0,1 0 0,-1 0 0,-1 0 0,-5-7-38,2 6 12,0-1 1,0 2-1,-1-1 1,0 2-1,-1-1 1,0 1-1,-1 1 1,0 0-1,0 1 1,0 0-1,-1 0 1,0 2-1,-1-1 1,1 2-1,-1 0 1,0 1-1,0 0 1,0 1-1,0 0 1,0 1-1,-1 1 1,1 0-1,0 1 1,-11 2-13,19-1-8,-12 1-193,1 1 0,-13 5 201,25-7-165,-1 0 1,1 0 0,0 1-1,0 0 1,0 0 0,0 0-1,1 1 1,-1-1-1,1 1 1,-2 3 164,-14 19-787</inkml:trace>
  <inkml:trace contextRef="#ctx0" brushRef="#br0" timeOffset="376.724">964 87 5521,'-4'-25'2148,"4"19"-1558,-1-1 0,1 1 1,-2 0-1,1 0 0,-1 0 0,0 0 0,0 0 0,0 1 0,-1-1-590,2 5 37,1 1 0,-1 0 0,1 0 0,-1 0 0,1-1 0,-1 1 0,1 0-1,-1 0 1,1 0 0,-1 0 0,1 0 0,-1 0 0,1 0 0,-1 0 0,1 0 0,-1 1 0,1-1 0,-1 0 0,1 0 0,-1 0-1,1 0 1,-1 1 0,1-1 0,-1 0 0,1 1 0,0-1 0,-1 0 0,1 1 0,-1-1 0,1 0 0,0 1 0,-1-1-1,1 1 1,0-1 0,0 0 0,-1 1 0,1-1 0,0 1-37,-2 1 143,-13 14-36,1 1-1,1 1 1,0 0 0,-4 9-107,-12 18 72,-111 159 273,-41 92-345,97-134 55,-28 50 46,82-163-55,-1-1 0,-3-2 1,-9 8-47,9-15 51,6-7 284,1 0 0,-7 14-335,19-24 1532,15-22-1519,0 1 0,0-1 0,0 0-1,0 0 1,0 0 0,-1 0-1,1 0 1,0 0 0,0 0-1,0 0 1,0 0 0,0 0-1,0 0 1,0 0 0,-1-1 0,1 1-1,0 0 1,0 0 0,0 0-1,0 0 1,0 0 0,0 0-1,0 0 1,-1 0 0,1 0-1,0 0 1,0 0 0,0 0-1,0-1 1,0 1 0,0 0 0,0 0-1,0 0 1,0 0 0,0 0-1,0 0 1,0 0 0,0-1-1,0 1 1,-1 0 0,1 0-1,0 0 1,0 0 0,0 0 0,0 0-1,0-1 1,0 1 0,0 0-1,1 0 1,-1 0 0,0 0-1,0 0 1,0 0 0,0 0-1,0-1 1,0 1 0,0 0-1,0 0 1,0 0 0,0 0 0,0 0-1,0 0 1,0 0 0,0 0-1,1-1 1,-1 1-13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6:27.96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102 310 3521,'-41'-52'2048,"40"49"-1779,-1 1 0,0 0 0,0 0-1,-1 1 1,1-1 0,0 0 0,-1 1 0,1-1-1,-1 1 1,1 0 0,-1 0 0,1 0 0,-2 0-269,-10-6 1516,8 3-741,-1-1 1034,11 4-705,-3 2-629,15-2 220,133-11 106,208-37-67,-251 27-627,0-5 1,6-8-108,113-28 85,-223 62-82,48-7-452,-47 7 296,-1 1 0,1 0 0,0 0 0,0 0 0,0 0 0,-1 1 0,1-1 0,0 1 0,0-1 0,-1 1 0,1 0 0,-1 0 0,1 1 0,-1-1 0,1 0 0,1 2 153,8 17-928</inkml:trace>
  <inkml:trace contextRef="#ctx0" brushRef="#br0" timeOffset="1">648 329 4473,'-67'-68'2022,"67"68"-1970,-1 0 0,1-1 0,0 1 0,0 0 0,-1-1 0,1 1 0,0 0 0,0-1 0,-1 1 0,1 0 0,0 0 0,-1-1 0,1 1 0,0 0 0,-1 0 0,1 0 0,-1-1 0,1 1 0,0 0 0,-1 0 0,1 0 0,-1 0 0,1 0 0,0 0 0,-1 0 0,1 0 0,-1 0 0,1 0 0,-1 0 0,1 0 0,0 0 1,-1 0-1,1 0 0,-1 0 0,1 1 0,0-1 0,-1 0 0,1 0 0,0 0 0,-1 1 0,1-1 0,0 0 0,-1 1 0,1-1 0,0 0 0,-1 0 0,1 1 0,0-1 0,0 1 0,-1-1 0,1 0 0,0 1 0,0-1 0,0 1-52,-4 20 996,3-18-727,0 12 159,0 1 1,0-1-1,2 1 1,0 0-1,0-1 1,2 2-429,8 35 1037,4 9-1037,5 21 530,55 276 277,-67-318-490,-2 1 0,-2 0 0,0 31-317,-4-64 1591,1-6-715</inkml:trace>
  <inkml:trace contextRef="#ctx0" brushRef="#br0" timeOffset="2">1276 638 3641,'-2'-2'517,"0"-1"1,0 1 0,0 0-1,0 0 1,-1-1 0,1 2-1,0-1 1,-1 0 0,0 0-1,1 1 1,-1 0 0,0-1-1,-2 0-517,-10-5 712,13 6-682,-1-1 38,1 0 1,-1 1-1,1-1 0,-1 1 0,1 0 0,-1 0 0,0 0 1,0 0-1,0 0 0,0 1 0,1-1 0,-1 1 0,0 0 1,0 0-1,0 0 0,0 0 0,0 1 0,0-1 0,0 1 1,0-1-1,1 1 0,-1 0 0,0 0 0,0 0 0,1 1 1,-1-1-1,1 1 0,-1-1 0,1 1 0,0 0 1,-1 0-70,-5 6 62,0 0-1,1 1 0,0 0 0,1 1 0,0-1 0,0 1 0,1 0 0,0 1 0,1-1 0,0 1 1,0 0-1,1 0 0,1 0 0,0 0 0,0 0 0,1 8-60,0-4-6,1 1 0,0-1 0,1 1 1,1-1-1,1 0 0,0 0 0,0 0 0,2 0 0,0 0 0,1-1 0,0 0 0,2 3 6,-4-10 1,0-1-1,1 0 1,-1 0-1,1-1 0,0 1 1,0-1-1,1 0 1,-1 0-1,1-1 1,1 0-1,-1 0 0,0 0 1,1-1-1,0 0 1,-1 0-1,1-1 0,1 1 1,-1-2-1,0 1 1,0-1-1,1 0 1,-1 0-1,0-1 0,6 0 0,3-1 19,0-1 1,1-1-1,-1 0 0,-1-1 0,1 0 0,0-2 0,-1 0 0,0 0 1,-1-1-1,12-8-19,-17 9 39,-1 1 0,0-2 0,0 1 0,-1-1 0,0 0 0,0 0 0,-1-1 0,1 0 0,-2 0 0,1-1 0,-1 0 0,0 0 0,-1 0 0,0 0 0,-1-1 0,0 1 0,0-1 0,-1 0 0,0 0 0,-1-3-39,0 2 55,0-1 0,-1 1 1,-1-1-1,0 1 0,-1-1 0,0 1 0,0 0 0,-1-1 0,-1 1 1,0 1-1,0-1 0,-1 1 0,-1-1 0,1 1 0,-2 1 0,1-1 0,-6-4-55,3 3 20,-1 1 0,-1 0 0,0 1 0,0 0 0,-1 0 0,0 1-1,0 1 1,-1 0 0,-10-3-20,17 8-19,0-1-1,0 2 1,0-1-1,0 1 1,-1 0-1,1 0 1,-1 1 0,1 0-1,-1 0 1,-3 1 19,6-1-60,-1 1 1,1 1-1,-1-1 1,1 1 0,0-1-1,-1 1 1,1 0-1,0 1 1,0-1 0,0 1-1,1 0 1,-1 0-1,1 0 1,-1 0 0,0 3 59,2-5 28,1 1 0,0 0 1,-1 0-1,1-1 0,0 1 1,0 0-1,1 0 0,-1 1 1,0-1-1,1 0 0,-1 0 1,1 2-29,-1 28 46</inkml:trace>
  <inkml:trace contextRef="#ctx0" brushRef="#br0" timeOffset="3">1869 783 6745,'-30'-81'2716,"29"79"-2544,0 0 0,0 0 0,0 0 1,0 0-1,0 1 0,0-1 0,0 0 0,-1 1 1,1-1-1,0 0 0,-1 1 0,0 0 0,1-1 1,-2 1-173,3 0 44,0 1 0,0 0 1,-1 0-1,1 0 0,0 0 1,0 0-1,-1 0 0,1 0 1,0 0-1,-1 0 1,1 0-1,0 0 0,-1 0 1,1 0-1,0 0 0,0 0 1,-1 0-1,1 0 0,0 0 1,0 0-1,-1 0 0,1 0 1,0 0-1,-1 1 0,1-1 1,0 0-1,0 0 1,0 0-1,-1 1 0,1-1 1,0 0-1,0 0 0,0 0 1,-1 1-1,1-1 0,0 0 1,0 0-1,0 1 0,0-1 1,0 0-1,0 0 1,-1 1-1,1-1 0,0 0 1,0 1-1,0-1 0,0 0 1,0 0-1,0 1 0,0-1 1,0 0-45,1 15 242,0-1 0,1 1 0,0-1 1,4 12-243,3 22 251,54 456 704,-55-465-909,-5-28 82,-1 0 0,0 0-1,-1 0 1,0 3-128,-16-40 1367,-7-32-1252,3 0-1,2-1 0,3 0 1,2-2-1,-3-59-114,14 85-19,0 0-1,3 0 1,1 0 0,1 0-1,2-1 20,0 11-18,1 0-1,0 0 1,2 0-1,1 2 1,1-1-1,1 1 1,3-3 18,-10 18-12,-1 1 1,2 0 0,-1 1 0,1-1-1,0 1 1,0 0 0,1 0 0,-1 1-1,4-2 12,-5 4-8,-1 1 0,1-1-1,0 1 1,1 0-1,-1 0 1,0 1 0,1-1-1,-1 1 1,0 0-1,1 1 1,0 0 0,-1-1-1,1 2 1,4-1 8,0 2-5,-1 0-1,0 1 1,1-1-1,-1 2 1,0-1-1,-1 1 1,1 1 0,-1 0-1,0 0 1,0 0-1,0 1 1,-1 0 0,0 1-1,0-1 1,0 1-1,-1 1 1,0-1-1,-1 1 1,1 0 0,-2 1-1,1-1 1,-1 1-1,1 2 6,0 3-1,1 0 0,-2 1-1,0-1 1,-1 1-1,0 0 1,-1 0 0,-1 0-1,0 0 1,-1 0-1,0 0 1,-2 0 0,0 0-1,0 0 1,-4 11 1,2-17 5,1 0 0,-1-1 0,0 0 0,-1 0 0,0 0 0,0 0 0,-1-1 0,0 1 0,0-1 0,-1-1 0,0 0 0,0 1 0,-1-2 0,1 1 0,-2-1-5,-5 4 12,-1-1 0,0-1 0,0 0 0,0-2 0,-1 1 0,0-2 0,0 0 0,-1-1-12,14-2-44,0 0-1,0-1 1,0 1 0,-1-1 0,1 0 0,0 0 0,0-1 0,0 1 0,-3-1 44,5 0-45,0 1 1,0 0-1,0-1 1,0 0-1,0 1 0,0-1 1,1 0-1,-1 1 1,0-1-1,0 0 0,1 0 1,-1 1-1,1-1 0,-1 0 1,1 0-1,-1 0 1,1 0-1,-1 0 0,1 0 1,0 0-1,-1 0 1,1 0-1,0 0 0,0 0 1,0 0-1,0 0 1,0 0-1,0 0 45,0-22-578</inkml:trace>
  <inkml:trace contextRef="#ctx0" brushRef="#br0" timeOffset="4">2630 763 3057,'-66'4'2096,"64"-4"497,2-1-505,5 2-360,-5-1-47,0 0-441,0 0-216,17 0-400,13-1-135,46 1-217,-32 0-72,2-5-104,-4 1-16,1 0-96,-6-8-232,6-1 176</inkml:trace>
  <inkml:trace contextRef="#ctx0" brushRef="#br0" timeOffset="5">3421 300 4289,'-1'-1'241,"1"1"0,-1-1 0,0 0-1,1 1 1,-1-1 0,0 1 0,1-1 0,-1 1 0,0-1 0,0 1 0,0 0 0,1-1-1,-1 1 1,0 0 0,0 0 0,0 0 0,0-1 0,0 1 0,0 0 0,1 0-1,-1 0 1,0 0 0,0 1 0,0-1 0,0 0 0,0 0 0,1 0 0,-1 1 0,-1-1-241,1 1 131,0 1 1,1-1 0,-1 0 0,0 0 0,0 1 0,1-1 0,-1 0 0,1 1 0,-1-1 0,1 1 0,-1-1 0,1 1-1,0-1 1,0 0 0,0 1 0,0 0-132,0 12 18,0-1 1,1 1-1,2 10-18,-2-20 282,0 4-233,50 421 1243,-47-243-364,-4-177-881,0-10-29,0 1-1,0 0 0,0 0 1,0 0-1,0 0 1,0 0-1,0 0 1,0 0-1,0 0 1,0 0-1,0 0 1,0 0-1,0 0 1,0 0-1,0 0 1,0 0-1,0 0 1,0 0-1,0 0 0,0 0 1,-1 0-1,1 0 1,0 0-1,0 0 1,0 0-1,0 0 1,0 0-1,0 0 1,0 0-1,0 0 1,0 0-1,0 0 1,0 0-1,0 0 0,0 0 1,0 0-1,0 0 1,0 0-1,-1 0 1,1 0-1,0 0 1,0 0-1,0 0 1,0 0-1,0 0 1,0 0-1,0 0 1,0 0-18,-5-11 440,-5-17-35,-4-34-277,3 0 1,3 0-1,0-50-128,8 89-1,0 0 0,1 0 0,1 0 0,1 0 0,1 0 0,2 1 0,0 0 0,1 0 0,4-8 1,-3 12-16,1 1-1,0 0 1,1 0-1,1 1 0,0 1 1,1-1-1,1 2 1,0 0-1,1 0 0,1 2 1,4-4 16,-14 12-9,1 0 0,-1 1 0,1 0 0,0 0 0,0 0 0,0 0-1,1 1 1,-1 0 0,0 0 0,1 1 0,-1 0 0,1 0 0,-1 0 0,1 1 0,2 0 9,-1 1-7,0 1 0,1-1 0,-1 1 0,0 1 0,0-1 0,0 1 0,0 1 0,0-1 0,-1 2 0,6 3 7,12 11-7,0 1 0,-2 2 0,0 0 0,-2 1-1,14 19 8,-20-23 2,0 1 0,-1 0-1,-2 0 1,0 2-1,0-1 1,-2 2-1,-1-1 1,-1 1 0,-1 1-1,-1-1 1,-1 1-1,-1 0 1,-1 1-1,-1-1 1,-1 0 0,-2 1-1,0 2-1,0-18 7,-1 0 1,0 0-1,0 0 1,-1 0-1,0-1 0,-1 1 1,0-1-1,0 0 0,-1 0 1,1-1-1,-2 1 0,-5 5-7,2-3 13,0 0-1,-1-1 0,-1-1 1,0 0-1,0 0 0,0-1 0,-1 0 1,-5 1-13,-7 2 27,-1 0 0,0-2 1,-1-1-1,0-1 0,0-1 1,-1-1-1,1-2 1,-16 0-28,32-2 1,-54-2 56,59 2-88,0-1 0,0 0 1,0 0-1,0 0 0,0-1 0,1 0 0,-1 1 1,1-2-1,-1 1 0,-3-3 31,7 4-54,0 1 0,1-1 0,-1 1 0,0-1 0,1 0 0,-1 1 0,1-1 0,-1 0 0,1 0 0,-1 0 0,1 1 0,-1-1 0,1 0 0,0 0 0,0 0 0,-1 0 0,1 0 0,0 1 0,0-1 0,0 0 0,0 0 0,0 0 0,0 0-1,0 0 1,0 0 0,0 0 0,1 0 0,-1 1 0,0-1 0,0 0 0,1 0 0,-1 0 0,1 0 0,-1 1 0,1-1 0,-1 0 0,1 0 0,-1 1 0,1-1 0,0 0 0,0 0 54,25-21-759</inkml:trace>
  <inkml:trace contextRef="#ctx0" brushRef="#br0" timeOffset="6">4422 632 1992,'30'-43'1653,"-30"42"-1381,1 0 0,-1 1 0,1-1 0,-1 1 1,0-1-1,1 0 0,-1 0 0,0 1 0,1-1 0,-1 0 1,0 0-1,0 1 0,0-1 0,1 0 0,-1 0 0,0 1 1,0-1-1,0 0 0,0 0 0,-1 0 0,1 1 0,0-1 1,0 0-1,0 0 0,-1 1 0,1-1-272,0 1 129,-1-1 0,1 1 0,-1 0-1,1 0 1,-1 0 0,1 0 0,-1 0 0,1 0 0,-1 0-1,1 0 1,-1 0 0,1 0 0,-1 0 0,1 0 0,-1 0 0,1 0-1,-1 1 1,1-1 0,0 0 0,-1 0 0,1 0 0,-1 1-1,1-1 1,-1 0 0,1 1 0,0-1 0,-1 0 0,1 1-1,0-1 1,-1 0 0,1 1-129,-9 7 86,1 1 0,0 0 0,0 0 0,1 1 0,-6 10-86,5-9 50,1 1-27,0 1-1,1-1 0,0 1 0,1 0 1,0 1-1,1-1 0,1 1 1,0 0-1,1 0 0,0 0 1,1 2-23,0-6 0,1-1 1,0 1 0,1-1 0,0 0 0,1 0 0,-1 1 0,2-1-1,-1 0 1,1 0 0,1-1 0,0 1 0,4 7-1,-5-12 2,-1 0 1,1 0 0,0 0-1,0-1 1,1 1 0,-1-1-1,1 0 1,-1 0 0,1 0-1,0-1 1,0 1-1,0-1 1,0 0 0,1 0-1,-1 0 1,1-1 0,-1 1-1,1-1 1,0 0 0,-1 0-1,1-1 1,0 0-1,-1 0 1,1 0 0,0 0-1,2-1-2,6-1 25,0-1 0,0 0 0,0-1 0,0-1 0,-1 0-1,1 0 1,8-7-25,-12 7 22,0 0-1,0-1 0,-1-1 1,0 1-1,0-1 1,0-1-1,-1 1 1,0-1-1,-1-1 0,2-2-21,-4 2 27,0 0 0,0 0 0,-1 0 0,0-1 0,0 1 0,-1-1 0,0 1 0,-1-1 0,0 0-1,-1 0 1,0 0 0,-2-9-27,1 4 33,-1 0 0,-1 0-1,0 0 1,-1 1 0,-1 0-1,0-1 1,-1 2 0,-1-2-33,3 9-19,1 0 1,-1 0 0,0 1 0,0-1 0,-1 1-1,1 0 1,-1 0 0,0 1 0,-1-1 0,1 1-1,-1 0 1,0 1 0,0-1 0,0 1 0,0 0-1,-1 1 1,1-1 0,-1 1 0,1 1 0,-1-1-1,0 1 1,0 0 0,0 1 0,0 0 0,1 0-1,-1 0 1,0 1 0,-4 1 18,9-2-83,0 1 0,0-1 0,0 1 0,0 0 0,0 0 0,0 0 0,0 0 0,0 0 1,0 0-1,0 1 83,-10 17-558</inkml:trace>
  <inkml:trace contextRef="#ctx0" brushRef="#br0" timeOffset="7">5056 654 4489,'-99'-74'2298,"75"54"-799,23 18 34,2 3 3250,16 37-4319,-7-16-291,-1 1 1,-1-1-1,3 17-173,-2 4 281,-2 1-1,-1 16-280,7 42 438,-2-65-169,-11-36-252,0 0 0,1-1 0,-1 1 0,0-1 0,1 1 1,-1-1-1,1 1 0,-1-1 0,0 1 0,1-1 1,-1 1-1,1-1 0,-1 1 0,1-1 0,-1 0 0,1 1 1,0-1-1,-1 0 0,1 1 0,-1-1 0,1 0-17,0 0 24,0 0 0,-1-1 0,1 1 0,0 0 0,0 0 0,-1-1 0,1 1-1,0-1 1,-1 1 0,1-1 0,-1 1 0,1-1 0,-1 1 0,1-1 0,-1 1 0,1-1 0,-1 0-1,1 1 1,-1-1 0,0 0 0,1 1 0,-1-1 0,0 0 0,0 0-24,5-9 105,-1-1 0,-1 0 1,0 0-1,-1-1 0,0 1 1,0-8-106,-1 9 10,1-1 1,0 0-1,0 1 1,1 0-1,0-1 1,1 1-1,0 0 1,1-1-11,-2 6-1,0 0 0,0 1-1,1-1 1,-1 1 0,1 0 0,0 0-1,0 0 1,0 1 0,0-1 0,1 1-1,4-3 2,-6 5-4,0 0 0,0 0 0,0 0 0,0 0 0,1 0 0,-1 0 0,0 1 0,0 0 0,0-1 0,1 1 0,-1 0 0,0 1 0,0-1 0,1 1 0,-1-1 0,0 1-1,0 0 1,0 0 0,0 0 0,0 1 0,1-1 4,11 9-10,-1-1 1,0 1-1,0 1 0,-1 1 0,-1 0 0,0 0 0,-1 1 1,1 2 9,1 1-2,-1-2 0,2 0 0,0 0 0,1-2 0,0 0 0,6 3 2,-20-14 11,0 0 0,1 0 0,-1 0 0,1-1 0,-1 1 0,0-1 0,1 1 0,0-1 1,-1 1-1,1-1 0,-1 0 0,1 0 0,-1 1 0,1-1 0,0 0 0,-1-1 0,1 1 0,-1 0 1,1 0-1,-1-1 0,1 1 0,0-1 0,-1 1-11,1-1 41,0-1 0,0 1-1,-1-1 1,1 1 0,0-1 0,-1 1 0,1-1 0,-1 0 0,0 0-1,1 0 1,-1 0 0,0 0 0,0 0 0,0-1-41,2-6 100,0 0 0,0 0 1,-2 0-1,1 0 1,-1-1-1,0 1 0,-1-3-100,-3-52 184,-3 1-1,-12-51-183,10 67 16,7 36-123,-1 1 1,2-1-1,-1 0 0,1 0 107,0 11-38,1 0-1,-1 0 0,0 0 0,0 0 1,0 1-1,0-1 0,0 0 0,0 0 1,1 0-1,-1 0 0,0 0 1,0 0-1,0 0 0,0 0 0,0 0 1,0 0-1,1 0 0,-1 0 0,0 0 1,0 0-1,0 0 0,0 0 1,1 0-1,-1 0 0,0 0 0,0 0 1,0 0-1,0 0 0,0 0 0,0 0 1,1 0-1,-1 0 0,0-1 1,0 1-1,0 0 0,0 0 0,0 0 1,0 0-1,0 0 0,1 0 0,-1 0 1,0 0-1,0-1 0,0 1 1,0 0-1,0 0 0,0 0 0,0 0 1,0 0-1,0-1 0,0 1 0,0 0 1,0 0-1,0 0 0,0 0 1,0 0-1,0-1 0,0 1 0,0 0 1,0 0-1,0 0 0,0 0 0,0 0 1,0-1-1,0 1 39,6 9-1541,-2 4 362</inkml:trace>
  <inkml:trace contextRef="#ctx0" brushRef="#br0" timeOffset="8">5708 576 4929,'16'-7'669,"25"-13"54,-26 15 301,-15 5-976,0 0 0,0 0 0,0 0 0,0 0 0,1 0 0,-1 0 0,0 0 0,0 0 0,0 0 0,0 0 0,0 0 0,0 0 0,1 0 0,-1 0 0,0 0 0,0 0 0,0 0 0,0 0 0,0 0 0,1 0 0,-1 0 0,0 0-1,0 0 1,0 0 0,0 0 0,0 0 0,0 0 0,1 0 0,-1 0 0,0 0 0,0 0 0,0 0 0,0 0 0,0 0 0,0 1 0,0-1 0,0 0 0,1 0 0,-1 0 0,0 0 0,0 0 0,0 0 0,0 1 0,0-1-1,0 0 1,0 0 0,0 0-48,-1 16 418,0-1-1,1 1 0,0 0 0,1-1 0,1 1 0,2 7-417,7 25 846,6 17-846,-4-28 338,1 0 0,10 15-338,11 29 272,-29-69-99,-6-12-164,0 0 0,-1 0 1,1 0-1,0 0 0,0 0 1,0 0-1,0 0 0,0 0 0,0 0 1,0-1-1,0 1 0,0 0 1,0 0-1,0 0 0,0 0 1,0 0-1,0 0 0,0 0 1,0 0-1,0 0 0,0 0 0,0 0 1,1 0-1,-1 0 0,0 0 1,0 0-1,0-1 0,0 1 1,0 0-1,0 0 0,0 0 1,0 0-1,0 0 0,0 0 0,0 0 1,0 0-1,0 0 0,0 0 1,0 0-1,0 0 0,0 0 1,0 0-1,0 0 0,1 0 1,-1 0-1,0 0 0,0 0 0,0 0 1,0 0-1,0 0 0,0 0 1,0 0-1,0 0 0,0 0 1,0 0-1,0 0 0,0 0 0,0 0 1,0 0-1,0 0 0,0 0 1,1 0-1,-1 0 0,0 0 1,0 0-1,0 0-9,-3-27 803,-5-15-561,0 7-153,2 0-1,1-1 1,2 0 0,2-33-89,2 59-11,0-1 1,1 1 0,0 0 0,0-1-1,1 1 1,1 0 0,0 0 0,3-5 10,-4 9-12,1-1 1,1 1 0,-1 0 0,1 0 0,0 1 0,0-1 0,1 1 0,-1 0 0,1 0 0,0 1-1,1 0 1,5-3 11,-4 3-15,0 1-1,1-1 0,0 1 0,0 1 1,0 0-1,0 0 0,0 1 0,0 0 0,0 0 1,0 1-1,1 0 0,-1 1 16,-2 0-4,1 0 0,-1 0 1,1 1-1,-1-1 0,0 2 0,0-1 0,0 1 0,0 0 1,-1 1-1,1-1 0,-1 1 0,0 1 0,0-1 1,0 1-1,0 0 4,4 7 9,-1-1-1,1 2 1,-2-1 0,0 1 0,0 1 0,-1-1 0,-1 1 0,0 0-1,2 11-8,5 23-56,-2 0 0,0 17 56,-9-55-47,8 45-51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20.14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515 150 4617,'76'-35'2478,"-75"35"-2381,0 0 0,-1-1 1,1 1-1,0-1 0,0 1 0,-1-1 1,1 1-1,0-1 0,-1 1 0,1-1 1,-1 0-1,1 1 0,-1-1 0,1 0 1,-1 1-1,1-1 0,-1 0 0,0 0 0,1 0 1,-1 1-1,0-1 0,0 0 0,1 0 1,-1 0-1,0 0 0,0 1 0,0-1 1,0 0-1,0 0 0,0 0 0,0 0 1,-1 0-1,1 1 0,0-1 0,0 0 1,-1 0-1,1 0 0,0 1 0,-1-1 1,1 0-98,-2-1 324,0-1 0,1 1 0,-1 0 1,0 0-1,0 0 0,0 0 0,0 1 1,-1-1-1,0 0-324,-5-2 260,0 0 0,0 0 0,0 1-1,-1 0 1,0 1 0,1 0 0,-1 1 0,0-1 0,0 1-1,0 1 1,1 0 0,-1 0 0,0 1 0,0 0 0,0 1 0,0-1-1,1 2 1,-1-1 0,1 1 0,0 1 0,-2 0-260,-23 12 72,1 2 1,1 1-1,1 1 1,-17 16-73,22-17 198,-3 2-160,1 0-1,1 2 1,-8 12-38,25-26 7,0 1-1,1 1 1,1-1 0,-1 1 0,2 1-1,0-1 1,0 1 0,1 0 0,0 0-1,-1 7-6,6-17 2,-1 0-1,1-1 0,0 1 0,0 0 1,0-1-1,0 1 0,0 0 0,0-1 1,1 1-1,-1 0 0,0-1 0,1 1 1,-1-1-1,1 1 0,0 0 0,0-1 0,-1 0 1,1 1-1,0-1 0,0 1 0,0-1 1,0 0-1,1 0 0,-1 0 0,0 1 1,0-1-1,1 0 0,-1-1 0,1 1 1,-1 0-1,1 0-1,6 3 3,0-1 1,1 0-1,-1 0 1,0-1-1,5 1-3,-12-3 0,107 23-2,-44-12-4,-2 4 0,1 2-1,26 13 7,-71-23-3,0 2 0,0 0 0,-1 0-1,0 2 1,0 0 0,-2 1 0,1 0 0,-2 1-1,1 1 1,-2 1 0,0 0 0,-1 0 0,5 9 3,-7-8 1,-1 0 0,0 1 0,-1 1 0,-1-1 0,-1 1 0,-1 1 0,0-1 0,-1 1 0,-1 0 0,-1 0 1,0 0-1,-2 14-1,-1-21 15,0 1 0,0-1 1,-1 0-1,-1 1 0,0-1 1,-1 0-1,0-1 0,-1 1 1,-1-1-1,1 0 0,-2 0 0,1 0 1,-1-1-1,-1 0 0,0 0 1,-1-1-1,1 0 0,-2-1 1,-7 6-16,-2 0 46,0-2 1,-1 0 0,0-1-1,0-1 1,-1-1 0,-1-1-1,1 0 1,-1-2 0,-1-1-1,-17 3-46,20-6-33,0-1-1,0-1 1,0 0 0,0-1-1,0-1 1,0-1-1,1-1 1,0-1-1,-1-1 1,1 0-1,1-1 1,-12-7 33,28 13-20,-4-1-145,0-1 1,1 0 0,-1 0-1,1-1 1,-1 1 0,1-1-1,0 0 1,0-1 0,1 1-1,-1-1 1,1 0 0,-1-2 164,4 5-109,0 1 1,0 0 0,0 0 0,1-1 0,-1 1-1,1 0 1,-1-1 0,1 1 0,-1-1-1,1 1 1,0-1 0,0 1 0,-1-1 0,1 0 108,1 1-62,-1 0 1,1 0 0,0-1 0,-1 1 0,1 0 0,0 0 0,0 0-1,0 0 1,-1 0 0,1 0 0,0 1 0,0-1 0,0 0-1,1 0 62</inkml:trace>
  <inkml:trace contextRef="#ctx0" brushRef="#br0" timeOffset="703.976">1543 637 4641,'-44'-4'2493,"19"-3"2212,3 3-2494,9 4-1719,-1 0 0,0 1 0,0 1 0,1 0 0,-1 1 0,1 0 0,0 1 0,-10 5-492,16-6 57,0 1-1,0 0 0,0 0 1,1 1-1,0 0 1,-1 0-1,2 1 0,-1 0 1,1 0-1,-1 0 0,2 0 1,-1 1-1,1 0 1,0 0-1,-3 7-56,-5 16 13,2 0 0,1 1 0,2 0 0,1 1 1,1-1-1,2 1 0,1 0 0,1 0 0,2 0 0,1 0 0,2 0 0,3 10-13,-5-28 5,2-1-1,-1 0 0,2 1 0,-1-2 0,3 4-4,-5-12 3,0-1 0,0 1 0,0 0 0,1-1 0,-1 1-1,1-1 1,0 0 0,0 0 0,0 0 0,0 0 0,1-1-1,-1 1 1,1-1 0,0 0 0,-1 0 0,1 0 0,0 0-1,2 0-2,2-1 10,-1 1-1,0-2 0,1 1 1,-1-1-1,1 0 0,-1 0 1,1-1-1,-1 0 0,1 0 1,-1-1-1,0 0 0,1 0 1,-1-1-1,0 0 1,-1 0-1,1 0 0,0-1 1,-1 0-1,0 0 0,0-1 1,0 0-1,4-5-9,2-2 45,0 0 0,-1-1 0,-1 0-1,0-1 1,-1 0 0,0-1 0,-1 0 0,-1 0 0,5-14-45,-8 14 55,0 0 0,-1 0 0,-1-1 0,0 1 0,-1 0 0,-1-1-1,0 1 1,-1-1 0,0 1 0,-2 0 0,0 0 0,-4-13-55,3 12 4,-2 1-1,1 0 1,-2 0-1,0 0 1,-1 1-1,0 0 1,-1 0-1,-1 1 1,0 0-1,-1 1 1,0 0-1,-3-1-3,-15-7-361,28 20 282,1-1 0,-1 0-1,0 1 1,0-1 0,0 1-1,1-1 1,-1 1 0,0-1-1,0 1 1,0 0 0,0-1-1,0 1 1,0 0 0,0 0-1,0 0 1,0 0 0,0 0-1,0 0 1,0 0 0,0 0-1,0 0 1,0 0 0,0 1-1,0-1 1,0 0-1,0 1 1,0-1 0,0 1-1,0 0 80,-2 8-834</inkml:trace>
  <inkml:trace contextRef="#ctx0" brushRef="#br0" timeOffset="1147.075">1928 123 8178,'-9'-65'4795,"3"18"-2089,1 36-1345,5 12-1323,-1 0 0,1-1 0,0 1 1,-1 0-1,1 0 0,0 0 0,0 0 0,0 0 1,0 0-1,0-1 0,0 1 0,0 0 1,0 0-1,0 0 0,0 0 0,0 0 1,1 0-1,-1 0-38,44 276 440,-13-91-164,-13-65 199,27 350 322,-43-448-723,7 73-18,-7-83 48,1 1 0,1-2-1,0 1 1,0 0-1,3 4-103,-5-13 280,0-1 0,0 1 0,0 0 0,1-1 0,0 1 0,-1-1 0,1 1-1,1-1-279,27 19 1162</inkml:trace>
  <inkml:trace contextRef="#ctx0" brushRef="#br0" timeOffset="2036.208">2768 743 7218,'-103'-78'2967,"64"52"676,31 23-2594,8 3-1001,0-1 1,-1 1-1,1 0 1,0 0 0,-1 0-1,1-1 1,0 1 0,0 0-1,-1 0 1,1 0 0,0 0-1,-1 0 1,1 0 0,0 0-1,-1 0 1,1 0 0,0 0-1,-1 0 1,1 0 0,0 0-1,-1 0 1,1 0 0,0 0-1,-1 0 1,1 0 0,0 1-1,-1-1 1,1 0 0,0 0-1,0 0 1,-1 0 0,1 1-1,0-1 1,0 0 0,-1 0-1,1 1 1,0-1 0,0 0-1,0 0 1,-1 1 0,1-1-1,0 0 1,0 1 0,0-1-49,-1 2 59,1-1 1,0 1 0,0-1 0,0 1 0,0 0 0,0-1 0,0 1-1,0-1 1,1 1 0,-1 0 0,0-1 0,1 1-60,14 44 291,1-1 0,3 0 0,20 36-291,-37-78 16,20 43 230,2-2 0,2-1 0,1-1-1,3-1 1,1-1 0,2-2 0,20 17-246,-46-47 84,13 10 57,-20-18-134,0 1 1,1-1 0,-1 0-1,1 1 1,-1-1-1,0 0 1,1 0 0,-1 0-1,1 1 1,-1-1-1,1 0 1,-1 0 0,1 0-1,-1 0 1,1 0-1,-1 0 1,1 0 0,-1 0-1,1 0 1,-1 0-1,1 0 1,-1 0-1,1 0 1,-1 0 0,1-1-1,-1 1 1,0 0-1,1 0 1,-1-1 0,1 1-1,-1 0 1,1 0-1,-1-1 1,0 1 0,1 0-1,-1-1 1,0 1-1,1-1 1,-1 1 0,0 0-1,0-1 1,1 0-8,3-9 34,0-1 0,-1 0 1,0 0-1,-1 0 0,0 0 1,-1 0-1,0 0 0,0-1 1,-1 1-1,-1-3-34,1-3 16,-4-145 34,0 80-42,8-82-8,-3 153-7,0 1 1,1 0-1,0-1 0,0 1 0,1 0 0,3-5 7,-6 13-4,1 0 0,0 0-1,0 0 1,0 1 0,0-1 0,0 0-1,1 0 1,-1 1 0,0-1 0,1 1-1,-1-1 1,1 1 0,0 0 0,-1-1-1,1 1 1,0 0 0,0 0 0,0 0-1,0 1 1,0-1 0,0 0 0,0 1-1,0-1 1,0 1 0,0 0 0,0-1-1,0 1 1,0 0 0,0 0 0,1 1-1,-1-1 1,0 0 0,1 1 4,9 2-17,0 1 1,0 1-1,-1-1 0,0 2 1,0 0-1,2 1 17,63 45-30,-60-41 24,44 35-3,-21-16 17,20 11-8,-45-32 2,0-1 1,1-1-1,0 0 1,0-1 0,1-1-1,6 2-2,-9-4 6,0-1-1,1 0 1,0-1-1,-1 0 1,1-1-1,0-1 1,-1 0-1,1-1 0,-1 0 1,1-1-1,-1 0 1,0-1-1,0-1 1,-1 0-1,1-1 0,-1 0 1,0-1-1,-1 0 1,0-1-1,0 0 1,0-1-1,-1 0 0,0-1 1,-1 0-1,0-1 1,-1 1-1,0-2 1,1-1-6,-6 8 4,0 0 0,0-1 0,-1 1 1,1 0-1,-1-1 0,0 0 1,0 1-1,-1-1 0,0 0 0,0 0 1,0 0-1,-1 0 0,0 0 0,0 0 1,0 0-1,-1 0 0,0 0 1,0 0-1,-1 1 0,1-1 0,-1 0 1,0 1-1,-1-1 0,1 1 1,-1 0-1,0-1 0,-1 1 0,1 1 1,-1-1-1,0 0 0,0 1 1,-1 0-1,-3-3-4,4 3-4,-1 0-1,0 0 1,0 1 0,0 0 0,-1-1 0,1 2-1,-1-1 1,1 1 0,-1 0 0,0 0-1,0 0 1,0 1 0,0 0 0,0 0 0,0 1-1,-1-1 1,1 1 0,0 1 0,0-1-1,0 1 1,0 0 0,0 1 0,0-1 0,0 1-1,0 0 1,0 1 0,1-1 0,-1 1-1,1 0 1,0 1 0,0-1 0,-1 2 4,-5 4-11,0 0 0,1 1 0,0 0 0,0 1 1,1 0-1,1 1 0,0-1 0,1 1 0,0 1 0,0 0 1,2 0-1,0 0 0,-3 10 11,0 8-2,1 1 0,2 0 0,1 1 0,2-1 0,1 25 2,1-41 3,2 1 0,-1-1-1,2 0 1,0-1 0,1 1 0,0-1 0,1 1 0,1-1-1,0 0 1,2-1 0,-1 0 0,6 7-3,-5-11 7,0-1-1,1 0 1,0 0 0,0-1 0,1-1 0,0 1-1,0-2 1,1 1 0,0-1 0,0-1-1,0 0 1,4 0-7,13 5 38,1-2-1,-1-1 0,1-2 1,20 1-38,26-1-545,1-3 0,39-5 545,31-8-367</inkml:trace>
  <inkml:trace contextRef="#ctx0" brushRef="#br0" timeOffset="2564.313">4539 685 9058,'-61'-37'3155,"60"36"-3056,1 1-1,-1-1 0,0 1 1,1-1-1,-1 1 1,1-1-1,-1 1 0,0 0 1,1-1-1,-1 1 1,0 0-1,1 0 0,-1-1 1,0 1-1,0 0 0,1 0 1,-1 0-1,0 0 1,0 0-1,1 0 0,-1 0 1,0 0-1,0 0 1,1 0-1,-1 0 0,0 1-98,1 9 337,0-7-62,4 41 528,2-1 0,3 4-803,3 21 395,-10-57-335,37 304 2695,-36-295-2231,-2-17 102,-4-13 44,-1-30-405,3 9-220,0 22-39,-6-165 82,6 126-75,3-1 0,7-38-13,-7 72-10,1-1 0,1 2 0,0-1 0,1 0 0,0 1 0,1 0 0,3-5 10,-5 13-29,0 1 0,0-1 0,0 0 0,0 1 0,1 0 0,0 0 0,0 1 0,0-1 0,1 1 0,-1 0 0,1 0 0,0 1 0,1 0 0,-1 0 0,0 0 0,1 1 0,1 0 29,6-2-158,-1 2 0,0 0 1,1 1-1,0 0 0,-1 1 0,1 0 0,-1 1 0,1 1 1,4 1 157,24 7-1035,-1 1 1,14 7 1034,29 10-625</inkml:trace>
  <inkml:trace contextRef="#ctx0" brushRef="#br0" timeOffset="3012.029">5783 635 7514,'65'-63'3432,"-65"63"-3305,1-1 0,0 1 0,-1-1 0,1 0 0,-1 1 0,1-1 0,-1 0 0,1 0-1,-1 1 1,1-1 0,-1 0 0,0 0 0,1 0 0,-1 1 0,0-1 0,0 0 0,0 0-1,1 0 1,-1 0 0,0 0 0,0 0-127,-1 0 86,1 1 1,0-1-1,-1 1 0,1-1 0,-1 1 0,1-1 1,0 1-1,-1 0 0,1-1 0,-1 1 0,1 0 1,-1-1-1,1 1 0,-1 0 0,0 0 0,1-1 1,-1 1-1,1 0 0,-1 0 0,1 0 0,-1 0 1,0 0-87,-28 0 1831,29 0-1818,-17 4 312,0 0-1,0 0 1,0 2 0,1 0 0,0 1 0,0 1 0,1 0 0,0 1-1,0 1-324,-2 2 126,1 0 0,0 1 0,0 1 0,1 1 0,1 0 0,1 1 0,-5 8-126,14-20 6,1 1 1,0 0 0,0 0 0,1 1-1,-1-1 1,1 0 0,0 1 0,1 0-1,-1-1 1,1 1 0,0 0 0,0 1-7,1-5 1,1 0 1,-1 0-1,0 0 1,0 0-1,1 0 1,-1-1-1,1 1 1,-1 0-1,1 0 1,0-1-1,0 1 1,0 0-1,0-1 1,0 1-1,0-1 1,1 2-2,0-1 2,1 0-1,-1-1 1,1 1 0,-1-1-1,1 1 1,-1-1-1,1 0 1,0 0 0,-1 0-1,1 0 1,0 0 0,0-1-1,3 1-1,25 3 5,-1 1-1,1 2 0,-1 1 1,-1 1-1,23 10-4,-44-15-2,-1 0 0,1 1 0,-1 0 0,0 0 0,0 0 0,0 1 0,-1 0-1,0 0 1,0 0 0,2 5 2,-4-5-3,-1 0 0,1 0-1,-1 1 1,-1-1-1,1 1 1,-1 0-1,0-1 1,-1 1 0,1 0-1,-1 0 1,-1 0-1,1 0 1,-1 0 0,-1 4 3,0-2-1,-1 1 1,0-1 0,0 1 0,-1-1 0,-1 0 0,1 0 0,-1 0 0,-1-1 0,0 1-1,0-1 1,0 0 0,-1 0 0,0-1 0,-1 0 0,0 0 0,-6 5 0,-10 7 13,0-1 1,-1-1-1,-1-1 1,-26 12-14,22-14-30,0 0 0,-1-2 0,-1-2 0,0 0 1,0-2-1,-1-2 0,0 0 0,0-3 1,-19 1 28,-10-9-111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6:27.97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190 244 2585,'7'-81'1888,"-8"65"56,-5 13-783,-6 11 177,11-8-1073,-6 5 65,1 0 1,-1 1-1,1-1 0,0 1 1,0 1-1,0-1 1,1 1-1,0 0 1,0 0-1,-3 7-330,-1 6 244,1 0 0,1 1-1,-4 16-243,-36 161 920,37-156-728,4-7-10,0 1 0,3 0-1,1 0 1,1 0 0,3 21-182,3-5 121,3 0 0,1-1 1,11 29-122,-13-55 15,1 0 0,2-1 0,1 1 0,0-2 0,2 0 0,0 0 0,11 12-15,-16-24 44,1 0 1,0-1-1,1 0 0,0-1 0,0 0 0,1 0 0,0-1 0,0-1 0,1 0 0,0 0 0,1-1 0,-1 0 0,1-2 0,0 1 0,7 0-44,41 4 2929,-4-8-1429</inkml:trace>
  <inkml:trace contextRef="#ctx0" brushRef="#br0" timeOffset="1">531 539 5361,'-1'0'135,"1"0"0,0 0 0,-1 0 0,1 1 0,0-1-1,-1 0 1,1 0 0,0 0 0,0 0 0,-1 0 0,1 0 0,0 1 0,0-1-1,-1 0 1,1 0 0,0 0 0,0 1 0,-1-1 0,1 0 0,0 0 0,0 1-1,0-1 1,-1 0 0,1 0 0,0 1 0,0-1 0,0 0 0,0 1 0,0-1-1,0 0 1,0 1 0,0-1-135,0 17 1500,10 24-569,2 1-233,-2 0 0,-2 0-1,3 39-697,-6-8 1086,-4 66-1086,-2-120 203,-1 0-1,-2 0 0,0 0 1,-6 18-203,1-57 1275,-1-13-1195,1 0 1,2 0 0,2-1-1,1 0 1,1 0-1,2 0 1,1 0 0,2 0-1,2 0 1,0 0 0,9-25-81,-9 39-5,2 1 0,1-1 0,0 1 0,1 1 1,1 0-1,1 0 0,0 0 0,2 1 5,-6 9-10,0 0-1,0 1 0,1 0 1,-1 1-1,2-1 1,-1 1-1,1 1 0,-1-1 1,2 1-1,-1 1 1,0 0-1,1 0 0,0 0 1,0 1-1,0 0 0,0 1 1,1 0-1,0 1 11,1 0-5,0 0 1,0 2-1,0-1 0,0 1 0,0 1 0,0 0 0,-1 1 1,1 0-1,-1 0 0,1 1 0,-1 0 0,0 1 1,-1 0-1,1 1 0,-1 0 0,0 0 0,0 1 1,3 4 4,0 0-3,-1 1 0,0 0 0,0 1 0,-1 0 1,-1 0-1,0 1 0,-1 0 0,-1 1 1,0 0-1,-1 0 0,0 1 0,0 3 3,-4-7 4,0 0 1,-1 0-1,0 1 0,-1-1 0,0 0 0,-1 1 1,0-1-1,-1 0 0,0 0 0,-1 0 1,-4 10-5,-4 10 30,-2-1 0,-1 0 1,-13 19-31,19-37 17,-1 0 1,0-1 0,0-1-1,-1 1 1,-1-2 0,0 1-1,0-2 1,-1 1 0,-1-2-1,1 1 1,-1-2 0,-1 0-1,1 0 1,-1-1 0,0-1 0,-1 0-1,1-1 1,-1-1 0,-9 1-18,18-3-15,0 0 1,-1 0-1,1-1 1,0 0-1,-4-1 15,8 1-5,0 0 0,1-1 0,-1 1 1,0 0-1,0-1 0,0 0 0,1 1 0,-1-1 0,0 0 0,1 0 1,-1 0-1,0 0 0,1 0 0,0 0 0,-1-1 0,1 1 0,0 0 1,-2-2 4,-3-13-51</inkml:trace>
  <inkml:trace contextRef="#ctx0" brushRef="#br0" timeOffset="2">1326 493 6129,'0'-12'4951,"2"24"-2195,2 22-2072,30 205 1736,-6 74-2420,-26-292 99,0-13-31,-1-1 1,-1 0 0,1 0-1,-1 1 1,0-1 0,-1 0 0,0 1-1,0-1 1,0 0 0,-1 0-1,0 1-68,2-8 25,-1 1 0,1-1 0,0 0 0,0 1 0,0-1 0,-1 0 0,1 1 0,0-1 0,-1 0 0,1 1 0,0-1 0,-1 0 0,1 0 0,0 1 0,-1-1 0,1 0 0,0 0 0,-1 1 0,1-1 0,-1 0 0,1 0 0,0 0 0,-1 0 0,1 0 0,-1 0 0,1 0 0,-1 0 0,1 0 0,0 0 0,-1 0 0,1 0 0,-1 0 0,1 0 0,-1 0 0,1 0 0,0 0 0,-1-1 0,1 1 0,-1 0 0,1 0 0,0 0 0,-1-1 0,1 1 0,0 0 0,-1-1 0,1 1 0,0 0-1,0-1 1,-1 1 0,1 0 0,0-1 0,-1 1-25,-14-26 637,8 10-555,2 0 0,0 0 1,1-1-1,0 1 1,1-2-83,-8-90 96,9 94-91,-4-65 14,2 0 0,5-16-19,0 70-16,1 1 0,2 0 1,0-1-1,2 1 1,0 1-1,2-1 0,0 1 1,2 1-1,4-8 16,-9 22-12,0 0 1,1 1-1,-1 0 0,2 0 0,-1 0 0,1 1 0,0 0 0,0 0 0,0 1 0,1 0 0,0 0 1,0 0-1,0 1 0,5-1 12,-6 2-9,0 1 1,0 0-1,0 0 1,0 0-1,0 1 1,1 0 0,-1 1-1,0-1 1,1 1-1,-1 1 1,0 0-1,1 0 1,-1 0-1,0 1 1,0-1-1,0 2 1,0-1 0,3 3 8,2 1-8,0 1 1,-1 1-1,0 0 1,0 0-1,-1 1 1,0 1-1,0-1 1,-1 2-1,-1-1 1,1 1-1,-2 1 1,0-1-1,0 1 1,2 6 7,-6-11 0,0 1 0,-1-1 1,1 1-1,-1 0 0,-1-1 1,1 1-1,-2 0 0,1 0 1,-1 0-1,0 0 0,0 0 0,-1 0 1,0 0-1,-1 0 0,0 0 1,0 0-1,0-1 0,-1 1 0,0-1 1,-1 0-1,0 0 0,0 0 1,0 0-1,-1-1 0,-2 3 0,-4 3 8,0 0-1,-1-1 1,-1-1 0,0 0-1,0 0 1,-1-1-1,-4 2-7,-7 2-15,-1-2-1,0 0 1,-23 6 15,47-16-19,-41 9-185,42-9 132,-1-1 1,0 1-1,0-1 1,0 0 0,0 0-1,0 0 1,0 0-1,0 0 1,0 0-1,0 0 1,1-1 0,-1 1-1,0-1 1,0 0-1,0 1 1,0-1-1,1 0 1,-1 0 0,0 0 71,2 1-31,0-1 0,0 1 1,-1 0-1,1-1 0,0 1 1,0 0-1,0-1 0,0 1 0,0 0 1,0 0-1,0-1 0,0 1 1,0 0-1,0-1 0,0 1 1,0 0-1,0-1 0,1 1 1,-1 0-1,0 0 0,0-1 1,0 1-1,0 0 0,0-1 1,1 1-1,-1 0 0,0 0 1,0 0-1,1-1 0,-1 1 1,0 0-1,0 0 0,1 0 1,-1-1 30,16-11-648</inkml:trace>
  <inkml:trace contextRef="#ctx0" brushRef="#br0" timeOffset="3">2014 465 4697,'-5'-14'4260,"5"14"-4175,0 0 0,0 0 0,0 0-1,0 0 1,0 0 0,0 0 0,0 0 0,0 0-1,0 0 1,0 0 0,0 0 0,-1 0-1,1 0 1,0 0 0,0 0 0,0 0 0,0 1-1,0-1 1,0 0 0,0 0 0,0 0 0,0 0-1,0 0 1,0 0 0,0 0 0,0 0 0,0 0-1,0 0 1,0 0 0,0 0 0,0 0 0,0 0-1,0 0 1,0 0 0,0 0-85,4 27 2711,0-6-2729,3 35 1019,-2 0 0,-2 37-1001,-21 373 2683,18-455-2632,-1 0 0,2-1 1,-1 1-1,1 0 0,3 10-51,-4-18 21,1-1 0,0 1 0,0 0 0,0-1 0,0 1 0,0 0 0,1-1 0,-1 0 0,1 1 0,-1-1 0,1 0 0,0 0 0,0 0 0,0 0 0,0 0 0,0 0 0,1 0 0,-1-1 0,1 1 0,-1-1 0,1 0 0,-1 1 0,1-1 0,0-1 0,0 1-21,4 1 73,1-1-1,0-1 1,0 1-1,0-1 0,-1-1 1,1 0-1,0 0 1,3-1-73,64-18 264,-65 17-242,73-24 85,-36 11-151,0 1 0,2 3-1,9 0 45,-13 9 753,-1 8-457</inkml:trace>
  <inkml:trace contextRef="#ctx0" brushRef="#br0" timeOffset="4">2831 369 5577,'-6'-1'2170,"6"1"-2034,-1 0 0,0 0 0,1 0 0,-1 0 0,1 0 0,-1 0 1,1 0-1,-1 0 0,1 0 0,-1 0 0,1 0 0,-1 0 0,1 0 0,-1 1 1,1-1-1,-1 0 0,1 0 0,-1 0 0,1 1 0,-1-1 0,1 0 0,-1 1 1,1-1-1,-1 0 0,1 1 0,0-1 0,-1 1 0,1-1 0,0 1 0,-1-1 1,1 0-1,0 1 0,0-1 0,0 1 0,-1-1 0,1 1 0,0 0 0,0-1 1,0 1-1,0-1 0,0 1 0,0-1 0,0 1 0,0-1 0,0 1-136,-2 17 268,0-1-1,1 0 1,1 1-1,1-1 1,2 12-268,18 96 1204,-11-73-165,3 48-1039,-12-28 473,-6 50-473,1-50 438,4 41-438,0-111 22,0 0 0,0 0 0,0 0 0,0 0 1,1-1-1,-1 1 0,0 0 0,1 0 0,0 0 0,-1-1 0,1 1 0,0 0 1,0-1-1,0 1 0,0 0 0,0-1 0,0 0 0,0 1 0,1-1 0,-1 0 1,0 1-1,1-1 0,-1 0 0,1 0 0,0 0 0,-1 0 0,1 0 0,0-1 1,-1 1-1,1 0 0,0-1 0,0 1 0,0-1 0,-1 0 0,1 0 0,2 0-22,6 0 56,-1 0-1,1-1 1,0-1-1,0 0 1,0 0-1,4-2-55,0 0 27,15-3-25,0-2 0,-1 0 0,0-2 0,5-4-2,2-3-348,57-28-1029,-26 23-3191,-25 13 2583</inkml:trace>
  <inkml:trace contextRef="#ctx0" brushRef="#br0" timeOffset="5">3460 16 6497,'-6'-4'1480,"-2"-3"349,8 7-1741,0 0-1,0-1 1,0 1 0,0 0-1,0 0 1,0 0 0,0 0 0,0 0-1,0-1 1,0 1 0,0 0-1,0 0 1,0 0 0,0 0-1,1 0 1,-1 0 0,0-1 0,0 1-1,0 0 1,0 0 0,0 0-1,0 0 1,0 0 0,0 0-1,0 0 1,1-1 0,-1 1 0,0 0-1,0 0 1,0 0 0,0 0-1,0 0 1,0 0 0,1 0-1,-1 0 1,0 0 0,0 0-1,0 0 1,0 0 0,0 0 0,1 0-1,-1 0 1,0 0 0,0 0-1,0 0 1,0 0 0,0 0-1,1 0 1,-1 0 0,0 0 0,0 0-1,0 0 1,0 0 0,0 0-1,0 0 1,1 1 0,-1-1-1,0 0 1,0 0 0,0 0 0,0 0-1,0 0-87,2 0 44,0 1 0,0-1-1,0 1 1,1-1 0,-1 1-1,0 0 1,-1 0 0,1 0-1,0 0 1,0 0 0,0 0-1,1 1-43,37 28 804,36 33-804,-53-41 115,0 0-1,-2 1 1,0 1-1,2 8-114,6 14 64,-3 1-1,-2 1 1,-2 1 0,-2 1 0,7 28-64,-17-41 39,-2 1 1,-1 0 0,-1 0-1,-3 0 1,-1 1 0,-1 0-1,-3-1 1,-2 12-40,-5 28 128,-6 20-128,8-66 44,-1-1 1,-1 0-1,-2-1 1,-8 17-45,4-13 65,9-19-2,-1-1-1,0 1 1,-4 5-63,5-12-145,9-4 62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6:27.98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30 111 5681,'-21'-69'2781,"14"48"840,6 19-2048,2 5-253,6 19-1,10 10-971,2 0 0,9 11-348,20 33 241,1 4 21,58 71-262,-105-149 28,-1 0-1,1 0 0,-1 0 0,1 0 0,0 0 0,-1 0 1,1 0-1,0-1 0,0 1 0,0-1 0,1 1 0,-1-1 1,0 0-1,0 0 0,1 0 0,-1 0 0,2 0-27,-2-1 73,0 0 1,-1-1-1,1 1 0,0-1 0,0 0 0,0 0 0,-1 1 1,1-1-1,0 0 0,-1 0 0,1-1 0,-1 1 0,1 0 0,-1 0 1,1-1-1,-1 1 0,0-1 0,0 1 0,0-1 0,0 0 1,0 1-1,0-1 0,0-1-73,14-22 289,-1-1 0,-2-1 0,9-26-289,22-87 159,-3 7-56,-36 123-76,-3 6-49,0 0-1,0 0 1,0 0-1,1 0 1,0 1-1,0-1 1,0 1 0,0-1-1,1 1 1,-1 0-1,1-1 23,3 4-158,-3 11-68</inkml:trace>
  <inkml:trace contextRef="#ctx0" brushRef="#br0" timeOffset="1">876 395 2024,'-5'11'1003,"-2"4"-1085,4-13 3315,-2-2 3390,4 1-6619,0 0 0,1 0 0,-1 0-1,1 0 1,-1 0 0,1 0 0,0 0-1,-1 0 1,1 0 0,0 0 0,0 0-1,-1 0 1,1 0 0,0 1-4,0 0 3,-2 6-2,1 1-1,-1 0 1,2-1 0,-1 1-1,1 5 0,0-14 0,0 1 8,0 0 0,0 0 0,0 0 0,0 0 0,0 1 0,0-1 0,0 0 0,0 0 0,1 0 0,-1 0 0,0 0 0,1 0 0,-1 0 0,0 0 0,1 0 0,0 0 0,-1 0 0,1 0 0,-1 0 0,1 0 0,0 0 0,0 0 0,0 0 0,-1-1 0,1 1 0,0 0 0,0-1 0,0 1 0,0 0 0,0-1 0,0 0 0,0 1 0,0-1 0,1 1 0,-1-1 0,0 0 0,0 0 0,0 0 0,0 0 0,0 0 0,1 0 0,-1 0 0,0 0 1,0 0-1,0 0 0,0-1 0,0 1 0,0 0 0,0-1 0,0 1 0,0-1 0,0 1 0,1-1-8,2-1 73,0 0 0,0 0 0,-1 0 0,1 0 0,0-1 0,-1 1 0,0-1 0,0 0 1,1 0-1,-2 0 0,1 0 0,0-1 0,0-1-73,-2 5 28,-1-1-1,1 0 1,-1 0-1,1 0 1,-1 0-1,0 1 1,1-1-1,-1 0 1,0 0-1,0 0 1,1 0-1,-1 0 1,0 0-1,0 0 1,0 0 0,0 0-1,0 1 1,0-1-1,-1 0 1,1 0-1,0 0 1,0 0-1,-1 0 1,1 0-1,0 0 1,-1 1-1,1-1 1,-1 0-1,1 0 1,-1 1-1,0-1 1,1 0 0,-1 0-1,0 1 1,1-1-1,-1 1 1,0-1-1,0 1 1,1-1-1,-1 1 1,0-1-1,0 1 1,0 0-1,0 0 1,0-1-1,0 1 1,0 0-28,-3-1 41,1 1 0,-1 0 0,1 0 0,-1 0-1,1 0 1,-1 1 0,1-1 0,0 1 0,-1 0 0,1 0 0,0 0 0,-1 0 0,1 1-41,-3 1 13,0 0 1,0 1 0,1-1-1,0 1 1,0 0 0,0 1-1,0-1 1,0 1-1,0 2-13,2 7-12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6:27.98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18 247 4449,'-6'-21'983,"-5"-27"2918,15 82 515,-1 10-2956,3 35-1235,28 144 671,-11-82-554,-5 2-342,-17-126 7,0 5-124,2 0 0,3 14 117,-3-32-582,3-8 226</inkml:trace>
  <inkml:trace contextRef="#ctx0" brushRef="#br0" timeOffset="1">11 284 7466,'-2'-5'484,"1"-1"0,-1 0 1,1 0-1,0 0 0,0 0 1,1 0-1,-1 0 0,1 0 1,1 0-1,-1 1 0,1-1 0,1-4-484,0 2 239,1 0-1,0 0 0,0 0 0,1 0 1,0 1-1,0 0 0,0-1 1,4-2-239,1-1 56,0 0 1,1 1 0,0 1 0,0 0 0,1 0 0,0 1 0,1 0 0,0 1 0,0 1 0,11-5-57,-6 4 16,0 2 0,1-1-1,0 2 1,0 0 0,0 2 0,0 0 0,0 0 0,1 2 0,-1 0 0,11 3-16,-21-3-1,-1 1 0,0 1 0,1 0 0,-1 0 0,0 0 0,0 1 0,-1 0 0,1 0 0,0 0 0,-1 1 0,0 0 0,0 1 0,0-1 0,0 1 1,-1 0-1,0 0 0,0 1 0,0 0 0,-1 0 0,0 0 0,0 0 0,0 1 0,-1-1 0,0 1 0,0 0 0,-1 0 0,1 2 1,1 7 9,-2 0 0,0 1 0,0-1 0,-2 0 0,0 1 0,-1-1 0,0 0 0,-1 0 0,-1 1 1,-1-2-1,-1 6-9,0-4 20,-1-1 0,-1 0 0,0 0 0,0 0 1,-2-1-1,0-1 0,-1 1 0,0-1 0,-1-1 0,-7 7-20,11-14 18,0 1 0,0-2 0,-1 1 1,0-1-1,0-1 0,0 1 0,0-1 0,-1-1 0,0 1 0,-4 0-18,8-3 34,-1 0 1,1 0-1,0 0 1,0 0-1,-1-1 1,1 0-1,0 0 1,-1 0-1,1-1 1,0 0-1,0 0 1,0 0-1,-1-1 1,1 0-1,1 0 1,-1 0-1,0 0 1,-4-3-35,8 4 9,1 1 1,-1 0-1,0-1 0,1 1 1,-1-1-1,0 1 0,1-1 1,-1 1-1,1-1 0,-1 0 1,1 1-1,-1-1 0,1 1 1,0-1-1,-1 0 0,1 0 0,0 1 1,-1-1-1,1 0 0,0 0 1,0 0-10,0 0 0,0 1 1,0-1 0,0 1-1,1-1 1,-1 1 0,0-1-1,0 1 1,1 0 0,-1-1-1,1 1 1,-1-1 0,0 1-1,1-1 1,-1 1 0,1 0-1,-1-1 1,1 1 0,-1 0-1,1 0 1,-1-1 0,1 1-1,0 0 0,36-9-99,-36 9 101,33-3-15,-1 1-1,1 2 0,-1 1 0,1 1 0,-1 2 1,5 3 13,-29-5-2,0 0 1,-1 0 0,1 1-1,-1 0 1,0 0 0,1 1-1,-1 0 1,-1 1 0,1 0-1,-1 0 1,4 4 1,-7-5-2,0 0 0,-1-1 0,1 1 0,-1 0 0,0 1 0,-1-1 0,1 1 0,-1-1 0,0 1 0,0 0 0,0 0 0,0 0 0,-1 0 0,0 0 0,0 0 0,-1 0 0,1 0 0,-1 0 0,0 0 0,-1 4 2,-1 9 6,-1-1-1,-1 0 1,-1 0-1,0 0 1,-1 0-1,-1-1 1,-1 0-1,0 0 1,-4 4-6,-3 4 141,-2-1 0,0-1 0,-1-1 0,-1 0 0,-12 9-141,25-25 39,-1 0 0,1 0-1,-1-1 1,0 0 0,0 0 0,0-1 0,-1 0 0,1 0 0,-1-1 0,0 0 0,1 0-1,-1-1 1,0 0 0,0 0 0,0-1 0,0 0 0,0-1 0,0 1 0,0-1 0,0-1-1,0 0 1,1 0 0,-1 0 0,1-1 0,-1 0 0,1-1 0,0 1 0,0-1 0,1-1-1,-1 1 1,-1-3-39,-10-13-336,14 0 127</inkml:trace>
  <inkml:trace contextRef="#ctx0" brushRef="#br0" timeOffset="2">1182 630 2385,'32'-76'1839,"-32"75"-1734,1 1 0,-1-1-1,0 1 1,1-1 0,-1 1 0,0-1 0,1 0 0,-1 1 0,0-1 0,0 1 0,0-1 0,0 0 0,0 1 0,1-1 0,-1 0 0,0 1 0,0-1 0,0 0 0,-1 1 0,1-1 0,0 0 0,0 1 0,0-1 0,0 0 0,-1 1 0,1-1 0,0 1 0,-1-1 0,1 1 0,0-1 0,-1 0 0,1 1 0,-1-1 0,1 1 0,-1 0 0,1-1-105,-15 1 1270,14 0-962,-7 1 4,0-1 1,1 2-1,-1-1 1,0 1-1,0 0 0,1 0 1,-1 1-1,1 0 1,0 1-1,0 0 1,0 0-1,0 0 1,0 1-1,1-1 1,0 2-1,0-1 1,1 1-1,-4 4-312,0 1 21,1 0 1,0 0-1,1 0 0,0 1 0,1 0 1,1 0-1,0 1 0,0 0 1,1 0-1,-2 12-21,5-13-2,0 0 1,0-1-1,2 1 1,-1 0-1,1 0 0,1 0 1,0-1-1,1 1 1,2 4 1,8 26 10,19 36-10,-31-75 1,0 1 15,1 0-1,-1 0 1,1-1-1,0 1 0,0-1 1,0 1-1,1-1 1,-1 0-1,1 0 0,0 0 1,0 0-1,0 0 1,0 0-1,1-1 0,-1 0 1,0 0-1,1 0 1,0 0-1,-1 0 1,1-1-1,0 1 0,0-1 1,0 0-1,0 0 1,0-1-1,0 1 0,0-1 1,1 0-1,-1 0 1,0 0-1,0-1 0,0 1 1,0-1-1,0 0 1,0 0-1,2-1-15,3-1 33,-1 0 0,1-1 0,-1 0-1,1 0 1,-1-1 0,-1 0 0,1 0 0,-1-1-1,0 0 1,0 0 0,0-1 0,-1 0 0,1-1-33,0-2 59,0 0-1,0-1 1,-1 0 0,-1 0 0,0 0-1,0 0 1,-1-1 0,0 0 0,0-8-59,-1 7 54,-1 1 0,0-1 0,-1 0 0,-1 1 1,0-1-1,-1 0 0,0 0 0,-1 1 1,0-1-1,-1 1 0,-1 0 0,1-1 1,-2 1-1,0 1 0,0-1 0,-2 1 0,1 0 1,-1 0-1,-6-7-54,7 13-12,1-1 1,-1 1-1,0 0 1,0 0-1,-1 1 1,1 0-1,-1 0 1,0 0-1,0 1 1,0 0-1,-1 0 0,1 1 1,-1 0-1,1 1 1,-1-1-1,0 1 1,-7 0 11,1 4-543,13-3 526,1 0-1,0 0 1,0 0 0,-1 0 0,1 0 0,0 0-1,0 0 1,0 0 0,-1 0 0,1 0-1,0 1 1,0-1 0,0 0 0,-1 0 0,1 0-1,0 0 1,0 0 0,0 1 0,0-1 0,0 0-1,-1 0 1,1 0 0,0 1 0,0-1 0,0 0-1,0 0 1,0 0 0,0 1 0,0-1-1,0 0 1,0 0 0,0 0 0,0 1 0,0-1-1,0 0 1,0 0 0,0 1 0,0-1 0,0 0-1,0 0 1,0 0 0,0 1 0,0-1 0,0 0 17,14 11-441</inkml:trace>
  <inkml:trace contextRef="#ctx0" brushRef="#br0" timeOffset="3">1787 150 2993,'-2'-23'5634,"1"28"-860,1 13-4443,1 16 56,4 142 850,-1-133-1048,1 0 0,3 0 0,2 6-189,20 77 269,-6 2 0,3 75-269,-25-184-5,-2-8-110,1 0 0,1 0 1,0 0-1,0 0 0,1 0 0,1 1 115,-1-9-1069,1-4 382</inkml:trace>
  <inkml:trace contextRef="#ctx0" brushRef="#br0" timeOffset="4">2205 147 4385,'1'-6'1090,"0"0"0,0 0 0,-1 0 0,0 0 1,0 0-1,-1-1 0,0 0-1090,17 109 2727,-2-10-2644,78 352 901,-83-391-845,-3 0 0,-2 0 0,-2 49-139,-5-76-387,2 3-1621,3-23 1323</inkml:trace>
  <inkml:trace contextRef="#ctx0" brushRef="#br0" timeOffset="5">1598 548 4209,'-30'-14'2626,"30"14"-2570,0 0 0,0 0 0,0 0 0,0-1 0,1 1 0,-1 0 0,0 0 0,0 0 0,0 0 0,0 0 0,0 0 1,0 0-1,0 0 0,0 0 0,0 0 0,0 0 0,0 0 0,0 0 0,0 0 0,1-1 0,-1 1 0,0 0 0,0 0 0,0 0 0,0 0 0,0 0 0,0 0 0,0 0 1,0 0-1,0-1 0,0 1 0,0 0 0,0 0 0,0 0 0,0 0 0,0 0 0,0 0 0,0 0 0,0 0 0,0 0 0,-1-1 0,1 1 0,0 0 0,0 0 1,0 0-1,0 0 0,0 0 0,0 0 0,0 0 0,0 0 0,0 0 0,0 0 0,0 0 0,0 0 0,0 0 0,-1-1 0,1 1 0,0 0 0,0 0 0,0 0 1,0 0-1,0 0 0,0 0 0,0 0-56,12-1 3773,127 3-1109,83-12-2664,24 0 242,131-7-326,-342 15-42</inkml:trace>
  <inkml:trace contextRef="#ctx0" brushRef="#br0" timeOffset="6">3029 595 2825,'33'-35'1856,"-32"35"-1803,-1 0 0,0-1-1,0 1 1,0 0 0,0 0 0,1-1 0,-1 1 0,0 0-1,0 0 1,0-1 0,0 1 0,0 0 0,0-1-1,0 1 1,0 0 0,0 0 0,0-1 0,0 1-1,0 0 1,0-1 0,0 1 0,0 0 0,0 0 0,0-1-1,0 1 1,0 0 0,-1-1 0,1 1 0,0 0-1,0 0 1,0-1 0,0 1 0,-1 0 0,1 0-1,0 0 1,0-1 0,0 1 0,-1 0 0,1 0 0,0 0-1,0-1 1,-1 1 0,1 0 0,0 0 0,0 0-1,-1 0 1,1 0 0,0 0 0,-1 0 0,1 0 0,0 0-1,-1 0 1,1 0 0,0 0 0,0 0 0,-1 0-1,1 0 1,0 0-53,-18-1 1887,8 4-1411,0 1 0,1-1 0,0 1 0,0 1-1,0 0 1,0 0 0,1 1 0,0 0 0,-3 2-476,5-2 54,0-1 1,1 1-1,-1 0 1,1 1-1,0-1 1,1 1-1,-1 0 1,1 0-1,1 1 1,-1-1-1,1 1 1,1 0-1,-1 0 1,1 0-1,1 0 1,0 0-1,0 0 1,0 0-1,1 2-54,0 19 6,1-1 0,1 0 0,2-1 0,1 1 0,1 0-6,-5-20 4,1 0 0,0 0 0,0-1-1,1 1 1,0-1 0,1 0 0,-1 0 0,1 0-1,1 0 1,2 3-4,-4-7 7,0 0 0,0-1 0,0 1 0,0-1 0,1 1 0,-1-1 0,1 0 0,0 0 0,0-1 0,0 1 0,-1-1 0,2 0 0,-1 0 0,0 0 0,0 0 0,0-1 0,0 1 0,0-1 0,0 0 0,4-1-7,5 0 28,0-1 0,0 0 0,-1-1 0,1 0 0,-1-1 0,0 0 0,0-1 0,0 0 1,0-1-1,-1 0 0,0-1 0,-1-1 0,1 1 0,0-2-28,-4 2 70,0 0-1,0 0 0,0-1 1,-1 0-1,0 0 1,-1 0-1,0-1 0,0 1 1,-1-1-1,0-1 1,0 1-1,-1 0 1,0-1-1,-1 0 0,0 1 1,-1-1-1,0 0 1,0-7-70,-1 6 69,-1 0 1,0 1 0,-1-1-1,0 1 1,0-1 0,-1 1-1,0 0 1,-1 0 0,0 0-1,-1 1 1,0-1-1,-1 1 1,1 0 0,-4-2-70,5 5-31,-1 1-1,0-1 1,-1 1 0,1 0 0,-1 1-1,0-1 1,0 1 0,-1 0 0,1 1 0,-1-1-1,0 1 1,0 1 0,0-1 0,0 1-1,0 0 1,-1 1 0,1 0 0,0 0 0,-1 1-1,-4 0 32,-14 5-234</inkml:trace>
  <inkml:trace contextRef="#ctx0" brushRef="#br0" timeOffset="7">3587 663 6073,'-2'-109'3789,"-1"128"-1906,2-17-1762,1 1 0,-1-1 0,1 1 0,-1 0 0,1-1 0,0 1 1,0-1-1,0 1 0,0 1-121,3 6 189,0-1-1,0 0 1,0 0 0,1 0 0,1 0 0,0 1-189,18 41 348,-12-11-130,-2 2 0,-2-1 0,-2 1 1,-1 15-219,-3-47 50,-1-81 2146,2 1-2221,-2 44 61,0 0-1,2 0 0,4-19-35,-5 37-6,1 0 0,0 0-1,0 0 1,1 0-1,0 1 1,1-1-1,-1 1 1,1 0 0,1 0-1,-1 0 1,1 1-1,1-1 1,-1 1-1,1 0 7,-4 4-10,0 0 0,1 0 0,-1 1 0,1-1 0,-1 1 0,1-1 0,-1 1 0,1 0 0,0 0 0,0 0 0,0 0 0,-1 1 0,1-1 0,0 1-1,0-1 1,0 1 0,0 0 0,0 0 0,0 1 10,2 0-18,0 0 1,0 0-1,0 1 0,0-1 0,-1 1 0,1 1 1,-1-1-1,1 1 0,-1-1 0,3 4 18,7 5-28,-1 1 0,-1 1 0,0 0 0,-1 1 0,9 13 28,-8-9 4,-2 2 0,0-1 0,-1 1 1,-1 1-1,-1 0 0,-1 0 0,0 0 0,-2 0 0,1 19-4,-1-26 68,-1-22 107,2-23 81,-1-54 216,-3 42-68,4-20-404,-4 58-4,0 1-1,0-1 1,1 0-1,-1 1 1,1-1 0,0 1-1,0-1 1,1 1-1,0 0 1,-1 0-1,1 0 1,0 0-1,1 1 1,-1-1-1,1 1 1,-1 0-1,1 0 1,0 0 0,0 0-1,1 1 1,-1-1-1,0 1 1,1 0-1,-1 1 1,1-1-1,0 1 1,0 0-1,1 0 5,4-1-16,0 0 0,0 1 0,0 1 0,0 0 0,0 0 0,0 1 0,0 0 0,0 0 0,0 1 0,0 1 0,0 0 0,-1 0 0,5 3 16,-8-3-7,0-1 1,-1 2-1,1-1 1,-1 1-1,0 0 1,0 0-1,0 0 1,-1 1 0,1-1-1,-1 1 1,0 0-1,-1 0 1,1 1-1,-1-1 1,0 1-1,0 0 1,-1 0-1,0 0 1,0 0-1,1 5 7,0 9 63,-1 1 0,0-1 0,-2 1-1,0 0 1,-3 14-63,0 48 2391,8-52-1173</inkml:trace>
  <inkml:trace contextRef="#ctx0" brushRef="#br0" timeOffset="8">4752 660 6209,'-53'-58'3185,"53"58"-1209,3 0-327,-1 2-449,-2-2-264,0 0-32,25 3-183,45 4-305,-34-4-88,7-3-168,5-3-40,-2-3 144,-3-1-104,-5 0 3569,-3 3-2721</inkml:trace>
  <inkml:trace contextRef="#ctx0" brushRef="#br0" timeOffset="9">5719 128 3481,'-4'-82'2052,"2"70"4001,0 19-4868,-2 24-1232,-41 376 3021,43-380-2904,1 1 0,1-1 0,1 1 0,1 0 0,2-1 0,0 0 1,2 0-1,1 0 0,2-1 0,0 0 0,2 1-70,-9-23 20,1 1 0,-1 0 1,1-1-1,1 1 0,-1-1 0,0 0 0,1 0 1,0 0-1,0-1 0,0 1 0,1-1 1,-1 0-1,1 0 0,-1 0 0,1-1 1,0 0-1,0 0 0,0 0 0,3 0-20,-1 0 17,0-1 0,0 0 0,0-1 0,1 1 0,-1-2 0,0 1 0,0-1 0,0 0 0,0 0 1,0-1-1,0 1 0,0-2 0,0 1 0,3-2-17,-1-1 24,1-1-1,-1 0 1,0 0 0,0 0 0,-1-1 0,0-1 0,0 1-1,-1-1 1,0-1 0,0 1 0,-1-1 0,2-4-24,11-20 165,-1-1 1,11-33-166,-27 63 8,12-33 54,-2 0 0,-1-1 0,-3 0 0,0 0 0,0-29-62,-2-9 39,-4 0 0,-5-34-39,3 106 0,-4-48-27,3 48 25,1 0 0,-1 1 0,0-1 0,0 1-1,0-1 1,-1 1 0,1-1 0,-1 1 0,0 0-1,0 0 1,0 0 0,0-1 2,1 5 0,0-1-1,1 1 1,-1 0 0,0-1-1,1 1 1,-1 0 0,1 0-1,-1-1 1,1 1 0,0 0-1,-1 0 1,1 0 0,0-1-1,-1 1 1,1 0 0,0 1 0,-7 35-24,1 0 0,2 0 1,2 1-1,1-1 0,4 27 24,-2-41-3,0 21 25,3-1 1,2 0-1,1 0 0,3 0 1,2 5-23,-5-26-63,1 0 1,1 0 0,1-1-1,0 0 1,2 0-1,0-1 1,1-1 0,2 0-1,0-1 1,5 5 62,-15-18-272,1 0 0,0 0 1,0 0-1,1 0 0,-1-1 0,1 0 272,1-1-202,0 0 0,0-1 0,-1 1-1,2-1 1,-1-1 202</inkml:trace>
  <inkml:trace contextRef="#ctx0" brushRef="#br0" timeOffset="10">6663 600 6329,'-3'-6'3311,"1"16"955,24 161-2722,-12-106-1345,-2-1-1,-3 1 1,-3 1-199,-3-43 113,0-14 78,1 0 1,0 1-1,0-1 0,1 0 1,0 1-192,-7-31 2860,-7-27-2837,-5-51 278,-2-48-301,17 116 6,1-1-1,2 1 0,1 0 0,2-1 0,1 1 0,1 0 0,3-4-5,-6 26-9,1 1-1,0-1 0,1 1 1,-1 0-1,1 0 1,1 1-1,0-1 0,0 1 1,0 0-1,1 0 0,0 1 1,0 0-1,1 0 1,-1 0-1,2 1 0,-1 0 1,0 0-1,1 1 0,0 0 1,0 0-1,0 1 1,0 0-1,1 0 0,-1 1 1,1 0-1,0 0 0,-1 1 1,1 1-1,0-1 1,0 1-1,0 1 0,8 1 10,-10-1-7,1 0 1,-1 1-1,0 0 0,1 0 0,-1 1 0,0 0 1,0 0-1,-1 1 0,1 0 0,-1 0 0,0 1 1,0-1-1,0 1 0,0 1 0,-1-1 0,0 1 1,4 5 6,-6-5-4,1-1 1,-1 1 0,-1 0 0,1 0-1,-1 0 1,0 0 0,0 0 0,-1 1-1,0-1 1,0 0 0,-1 1 0,1-1-1,-1 1 1,-1-1 0,1 1 0,-1-1-1,0 0 1,-1 1 0,1-1 0,-1 0-1,0 0 4,-6 12 5,0-1 0,-1 0 1,0 0-1,-1-1 0,-1 0 0,-1-1 0,0 0 0,-1-1 0,-1 0 1,0-1-1,0-1 0,-1 0 0,-9 4-5,20-13 2,-1-1-1,0 0 1,1 0 0,-1 0 0,0-1-1,0 1 1,-1-1 0,-1 0-2,6-1 5,-1 0 0,1 0-1,-1 0 1,1 0 0,-1 0 0,1 0 0,-1 0-1,1 0 1,-1-1 0,1 1 0,-1 0 0,1-1-1,-1 0 1,1 1 0,0-1 0,-1 0 0,1 1-1,0-1 1,0 0 0,-1 0 0,1 0 0,0 0-1,0-1 1,0 1 0,0 0 0,0 0 0,1 0-1,-1-1 1,0 1-5,1 0 127,-1 0 0,1 0 0,0 0 0,-1-1 0,1 1-1,0 0 1,0 0 0,0 0 0,0 0 0,0 0 0,0 0 0,0 0-1,0-1 1,1 1 0,-1 0 0,0 0 0,1 0-127,13-26 1064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6:27.99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71 159 7314,'-1'-1'168,"0"1"1,0-1 0,0 1 0,0-1 0,0 1 0,0-1 0,0 1 0,0 0 0,0-1 0,0 1-1,0 0 1,0 0 0,0 0 0,-1 0 0,1 0 0,0 0 0,0 0 0,0 0 0,0 0 0,0 0-1,0 1 1,0-1 0,0 0 0,0 1 0,0-1 0,0 1 0,0-1 0,0 1-169,-1 1 144,-1 0 0,1 0 0,1 0 0,-1 1 0,0-1 0,1 0 1,-1 1-1,1-1 0,0 1 0,-1 0 0,1 1-144,-4 10 191,1 1 0,1 0 1,0 0-1,1 0-191,1-14 71,0 14 121,0-1-1,1 1 1,0 0-1,1-1 0,1 1 1,0-1-1,4 12-191,6 18 685,16 35-685,-12-39 181,-3 0 1,0 9-182,-7-20 79,-1 0 0,-2 0 0,-1 0 0,-1 0 0,-2 0 0,-4 27-79,2-39 13,3-17-19,0 0 0,0 0-1,0 0 1,0 0 0,0 0-1,0 0 1,0 0 0,0 0-1,0 0 1,0 0 0,0 0 0,0-1-1,-1 1 1,1 0 0,0 0-1,0 0 1,0 0 0,0 0-1,0 0 1,0 0 0,0 0-1,0 0 1,0 0 0,0 0-1,0 0 1,0 0 0,0 0 0,0 0-1,0 0 1,0-1 0,0 1-1,0 0 1,0 0 0,-1 0-1,1 0 1,0 0 0,0 0-1,0 0 1,0 0 0,0 0 0,0 0-1,0 0 1,0 0 0,0 0-1,0 0 1,0 0 0,0 0-1,-1 0 1,1 0 0,0 0-1,0 0 1,0 0 0,0 1-1,0-1 1,0 0 0,0 0 0,0 0-1,0 0 1,0 0 0,0 0-1,0 0 1,0 0 0,0 0-1,0 0 7,-4-29-1206,-1-42-754,1-4 1039,-4 1 0,-6-13 921,14 84-17,-11-47 810,2-2 0,3 1-1,-1-51-792,7 88 158,1-1 0,0 0 0,1 1 0,0 0 0,1-1-1,1 1 1,0 0 0,1 0 0,1 1 0,0 0 0,0 0 0,2 0 0,-1 1 0,2-1-1,-1 2 1,7-7-158,-8 12 6,0 0 1,1 0-1,0 1 0,0 0 0,0 0 0,0 1 1,1 0-1,-1 0 0,1 1 0,0 0 0,0 1 1,1 0-1,-1 0 0,6 0-6,-9 2-4,0 0 0,0 0 1,-1 0-1,1 1 0,0-1 0,0 1 0,-1 1 1,1-1-1,-1 1 0,1 0 0,1 1 4,-3-1-4,-1 0 1,1 0-1,-1 1 0,0-1 0,0 1 0,0 0 0,0 0 0,0 0 0,0 0 0,-1 0 0,0 1 1,1-1-1,-1 1 0,0 0 0,-1-1 0,2 4 4,1 6-5,0 1-1,-1 0 1,-1 1-1,0-1 1,-1 0 0,0 1-1,-1-1 1,-1 4 5,-1 10-2,-2 1 1,-1 0-1,-5 16 2,4-25 6,-2 1 0,1-2 0,-2 1 0,-1-1 0,0 0-1,-6 6-5,-7 7 43,-2 0-1,-25 26-42,49-57 3,-8 8 16,0 0 1,0 0-1,-6 3-19,14-11 15,-1 0-1,1 0 0,-1 0 0,1 1 1,-1-1-1,0-1 0,1 1 0,-1 0 1,0 0-1,1-1 0,-1 1 0,0-1 1,0 1-1,0-1 0,0 0 0,0 0 1,1 1-1,-1-1 0,0-1 0,0 1 1,0 0-1,0 0 0,0-1 1,1 1-1,-1-1 0,-1 0-14,2 0 14,-1-1 0,1 1 0,0-1 0,0 0-1,0 1 1,0-1 0,0 0 0,0 1 0,0-1 0,1 0 0,-1 0-1,1 0 1,-1 0 0,1 0 0,0 1 0,-1-1 0,1 0 0,0 0 0,1 0-1,-1 0 1,0 0 0,0 0 0,1 0-14,-1-2-5,1 1 0,-1-1 0,1 0 0,0 1 0,1-1 0,-1 1 0,0 0 0,1-1 0,0 1 0,0 0 0,1-3 5,0 4-10,-1 1 1,1-1-1,-1 0 0,1 1 0,-1-1 0,1 1 1,0 0-1,0-1 0,0 1 0,0 1 1,0-1-1,0 0 0,0 1 0,0 0 0,0-1 1,0 1-1,0 0 0,0 1 0,0-1 1,2 1 9,7 1-21,0 1 1,-1 0-1,1 0 1,7 5 20,-5-3-1,-1 2 1,0 0 0,0 0-1,-1 2 1,1-1 0,-2 1-1,1 1 1,-2 0 0,1 1-1,-1 0 1,-1 1-1,0-1 1,0 2 0,-2-1-1,3 6 1,-1-2 35,-3-3-80,1-1 0,0-1 0,1 1 0,0-1 0,0 0 0,1-1 0,3 2 45,20 9-126</inkml:trace>
  <inkml:trace contextRef="#ctx0" brushRef="#br0" timeOffset="1">731 605 3489,'-13'-37'1923,"13"37"-1857,0 0-1,0-1 1,0 1 0,0 0-1,0 0 1,0 0 0,0 0-1,0-1 1,0 1 0,1 0-1,-1 0 1,0 0 0,0 0-1,0-1 1,0 1 0,1 0 0,-1 0-1,0 0 1,0 0 0,0 0-1,0 0 1,1 0 0,-1 0-1,0 0 1,0 0 0,0 0-1,1 0 1,-1 0 0,0 0-1,0 0 1,0 0 0,1 0-1,-1 0 1,0 0 0,0 0 0,0 0-1,1 0 1,-1 0 0,0 0-1,0 0 1,0 0 0,0 0-1,1 0 1,-1 0 0,0 1-1,0-1 1,0 0 0,0 0-1,0 0 1,1 0 0,-1 1-66,18 6 1383,-9-3-506,12 1-169,0-1 0,1-1 0,0-1 0,-1 0 0,1-2 0,10-1-708,-23 0 95,-1 0 0,0 0 0,0 0 0,1-1-1,-1 0 1,0-1 0,-1 0 0,1 0 0,0-1 0,-1 0 0,0 0 0,0-1 0,6-4-95,-11 7 35,1-1 0,-1 1 0,1 0 0,-1-1-1,0 0 1,0 1 0,0-1 0,-1 0 0,1 0 0,0 0 0,-1 0 0,0-1 0,0 1 0,0 0 0,0 0 0,-1-1 0,1 1 0,-1-1 0,0 1 0,1 0 0,-2-1 0,1 1 0,0 0 0,-1-1 0,1 1 0,-1 0 0,0-1 0,0 1 0,-1 0 0,1 0 0,-1 0 0,1 0 0,-1 0 0,-1-1-35,2 1 14,-1 1 0,0 0 0,0 0 0,0-1 0,0 1 0,0 0 0,0 1 0,0-1 0,0 0 0,-1 1 0,1-1 1,-1 1-1,1-1 0,-1 1 0,0 0 0,-2 0-14,0 0 5,0 0 0,0 0 0,0 1 0,0 0 0,0 0 0,0 0 0,0 1 0,0-1 0,-3 2-5,-3 1-2,-1 0 0,0 1 0,1 1 0,0 0 0,0 1 0,0 0 0,-7 5 2,9-5 10,1 1-1,-1 0 0,1 0 1,0 1-1,1-1 1,0 2-1,0-1 0,1 1 1,0 0-1,1 0 1,0 1-1,0 0 1,1 0-1,0 0 0,1 0 1,0 0-1,1 1 1,0 0-1,0-1 0,1 1 1,1 0-1,-1 0 1,2-1-1,0 1 1,0 0-1,1 0 0,0-1 1,1 1-1,0-1 1,1 0-1,0 0 0,0 0 1,2 1-10,0-2 27,0 1 0,1-1 0,0 0 0,0-1 0,1 0 0,1 0 0,-1 0 0,1-1 0,0-1 0,1 1 0,0-1 0,0-1 0,1 1-27,5 1 36,1-1 0,0 0-1,0-2 1,1 1 0,-1-2 0,1-1 0,-1 0-1,4-1-35,50 0 59</inkml:trace>
  <inkml:trace contextRef="#ctx0" brushRef="#br0" timeOffset="2">1760 499 4689,'36'-58'2286,"-36"57"-2227,0 1 1,1-1 0,-1 1-1,0-1 1,0 1-1,0-1 1,0 0 0,0 1-1,0-1 1,0 1 0,0-1-1,0 1 1,0-1-1,0 1 1,0-1 0,0 1-1,0-1 1,-1 0-1,1 1 1,0-1 0,0 1-1,-1 0 1,1-1-1,0 1 1,-1-1 0,1 1-1,0-1 1,-1 1 0,1 0-1,-1-1 1,1 1-1,0 0 1,-1-1 0,1 1-1,-1 0 1,1 0-1,-1-1 1,1 1 0,-1 0-1,1 0 1,-1 0-1,0 0 1,1 0-60,-26-4 1541,24 4-1374,-8-1 309,-1 2-1,1-1 0,0 1 1,0 0-1,0 1 0,0 0 1,-8 3-476,-9 5 401,1 1 1,-2 2-402,-3 2 78,25-12-68,-1 0 0,1 1 0,0 0 1,0 0-1,0 0 0,1 1 0,-1 0 0,-2 4-10,7-8-1,0 0 0,0 0 0,0 1 0,0-1 0,0 0 0,0 0 0,1 0 0,-1 1 0,1-1 0,-1 0 0,1 1 0,-1-1 0,1 1 1,0-1-1,-1 0 0,1 1 0,0-1 0,0 1 0,0-1 0,0 1 0,0-1 0,1 1 0,-1-1 0,0 0 0,1 1 0,-1-1 0,1 0 0,-1 1 0,1-1 0,0 0 0,-1 1 0,1-1 1,0 0-1,0 0 0,0 0 0,0 0 0,0 0 0,0 0 0,0 0 0,0 0 0,1 0 0,-1-1 0,0 1 0,0 0 0,1-1 0,-1 1 0,0-1 1,15 7-4,-1-1 0,1-1 1,0 0-1,0-2 0,0 0 0,0 0 0,5-1 4,6 2 3,1 0 0,2 3-3,-21-4 2,-1-1 0,1 1 1,0 1-1,-1 0 0,0 0 0,6 4-2,-11-6 0,-1 0 0,0 0 0,1 0 0,-1 0 0,0 0 0,0 1 0,0-1 0,0 1 0,0-1 0,-1 1 0,1 0 0,-1 0 0,0-1 0,0 1 0,0 0 0,0 0 0,0 0 0,0 1 0,-1-1 0,0 0 0,0 0 0,0 0 0,0 7 6,-2 0 0,1 0 0,-1 0-1,-1 0 1,0 0 0,0-1-1,-1 0 1,0 1 0,-3 3-6,-7 12 92,-2 1 0,-12 15-92,23-35 59,-1 1 0,0-1 0,0 0 0,0-1 0,-1 1 0,0-1 0,0 0 0,0-1 0,0 0 0,-1 0 0,0 0 0,-1-1-59,5-1 14,1-1 1,-1 0-1,1 0 0,-1 0 0,0-1 1,1 1-1,-1-1 0,0 0 1,1 0-1,-1 0 0,0-1 1,1 1-1,-1-1 0,1 0 1,-1 0-1,0 0 0,1 0 0,0 0 1,-1-1-1,1 0 0,0 0 1,0 0-1,0 0 0,0 0 1,0 0-1,0-1 0,1 0 1,-3-2-15,4 4-78,1 0 0,-1 0 0,0 0 0,1 0 0,-1-1 0,0 1 0,1 0 0,0 0 0,-1 0 0,1-1 0,0 1 0,-1 0 1,1-1-1,0 1 0,0 0 0,0 0 0,0-1 0,0 1 0,1 0 0,-1-1 0,0 1 0,0 0 0,1 0 78,10-13-672</inkml:trace>
  <inkml:trace contextRef="#ctx0" brushRef="#br0" timeOffset="3">2342 595 5889,'-7'-21'1348,"0"0"0,-8-12-1348,14 31 108,0 1 0,0-1 1,-1 1-1,1 0 1,0-1-1,-1 1 1,1 0-1,-1 0 1,1 0-1,-1 0 0,1 0 1,-1 0-1,0 0 1,0 0-1,1 1 1,-1-1-1,0 1 1,0-1-1,0 1 1,0 0-1,1 0 0,-1 0 1,0 0-1,0 0 1,0 0-1,0 0 1,0 0-1,1 1 1,-3 0-109,-1 0 269,-4 0-90,-1 0 1,1 1 0,0 0 0,0 1 0,0 0-1,1 0 1,-1 1 0,1 0 0,-1 1 0,1 0 0,1 0-1,-3 2-179,5-2 8,-1 0-1,1 1 0,0 0 0,0 0 1,1 0-1,0 1 0,0-1 0,0 1 1,1 0-1,0 0 0,0 0 0,1 1 0,0-1 1,-1 8-8,0-1-5,1 0 1,1 0-1,0 0 0,1 0 1,1 0-1,0 1 1,0-1-1,4 11 5,-3-17 2,1 1 0,0-1 0,0 1 0,1-1 0,0 0 0,0 0 0,1-1 0,0 0 0,0 1 0,0-2 0,1 1-1,0 0 1,1-1 0,5 4-2,-2-2 37,1-1-1,-1 0 0,1-1 1,1 0-1,-1 0 0,5 0-36,-11-4 51,-1-1-1,1 0 0,-1 1 0,1-2 0,0 1 1,0-1-1,-1 1 0,1-1 0,0-1 1,-1 1-1,1-1 0,0 1 0,-1-1 0,1-1 1,0 1-1,-1-1 0,0 1 0,1-1 1,0-1-51,1-1 115,0 0 0,0-1 1,0 1-1,-1-1 0,0 0 0,0-1 1,0 1-1,0-1 0,-1 0 1,0 0-1,0 0 0,-1-1 0,1-2-115,0-1 134,0-1 0,-1 1 0,0-1-1,0 0 1,-2 0 0,1 0 0,-1 0-1,-1-9-133,0 7 52,-1 0 0,0-1 0,-1 1 0,0 0 0,-1 0-1,-1 0 1,0 0 0,-1 0 0,0 1 0,-1 0-1,0 0 1,-1 1 0,0-1 0,-1 1 0,-2-1-52,-17-13-60,26 24 15,-1 0-1,1 0 1,0 0-1,-1 0 1,1 0 0,-1 1-1,1-1 1,-1 0-1,0 1 1,1-1-1,-1 1 1,1 0 0,-1 0-1,0-1 1,1 1-1,-1 0 1,0 0-1,1 0 1,-1 1 0,0-1-1,0 0 46,-12 10-317</inkml:trace>
  <inkml:trace contextRef="#ctx0" brushRef="#br0" timeOffset="4">2773 92 6369,'0'-2'609,"0"0"-205,1 1-1,-1-1 1,0 0-1,-1 1 1,1-1 0,0 1-1,0-1 1,-1 1-1,1-1 1,0 1 0,-1-1-1,0 1 1,1-1 0,-1 1-1,0-1-403,-10 35 2158,7-2-1940,1 0 1,1 1-1,2-1 1,1 0-1,1 1 1,3 8-219,13 56 892,12 34-892,13 65 415,-24-42-227,-9-64 247,6 11-435,-13-96 57,9-1-37</inkml:trace>
  <inkml:trace contextRef="#ctx0" brushRef="#br0" timeOffset="5">3226 751 4929,'24'-84'2534,"-22"67"-168,-8 12-327,5 5-1888,1 0-1,-1 0 0,0 0 1,1 0-1,-1 1 1,1-1-1,-1 0 0,1 0 1,-1 0-1,1 1 0,-1-1 1,1 0-1,-1 0 1,1 1-1,-1-1 0,1 0 1,-1 1-1,1-1 0,-1 1 1,1-1-1,0 0 1,-1 1-151,-7 42 140,2 1 0,1 0 0,2 0 0,3 0 0,1 0 0,4 15-140,-4-50 13,1 1 0,1-1 0,-1 0 0,2 0 0,-1 0 0,1 0 0,0-1 0,1 1 0,0-1 0,1 0 0,4 6-13,-6-10 31,0 0 1,0 0-1,1 0 0,-1-1 0,1 1 0,0-1 0,-1 0 0,2 0 0,-1-1 0,0 1 0,0-1 1,1 0-1,-1-1 0,1 1 0,0-1 0,-1 0 0,1-1 0,0 1 0,-1-1 0,4-1-31,-1 1 74,-1-1 0,0 0 0,1-1 0,-1 1-1,0-1 1,0-1 0,0 0 0,0 0 0,-1 0-1,1 0 1,-1-1 0,0 0 0,0-1 0,0 0-1,0 1 1,3-6-74,-2 2 56,0-1 0,-1 0 0,-1 0 0,1 0 0,-1 0 0,-1-1 0,0 0 0,0 0 0,-1 0 0,0 0 0,0-7-56,6-38 209,-3 0 1,-3-2-210,5-44 375,-11 131-395,2-1-1,0 1 0,3 0 0,0-1 0,2 1 0,1-1 0,1 3 21,-1-16-24,0-1 0,0 1 1,2-1-1,0 0 0,0-1 0,6 7 24,-8-12-132,2-1-1,0 1 1,0-1-1,0-1 0,1 1 1,0-1-1,0-1 1,1 1-1,0-2 0,2 2 133,19 7-538</inkml:trace>
  <inkml:trace contextRef="#ctx0" brushRef="#br0" timeOffset="6">4156 368 8250,'-9'-44'5877,"8"39"-4916,1 6-317,7 25-541,5 27 68,-2 0-1,1 43-170,-8-66 29,4 63 219,-4 19-248,-2-40 374,3-1 0,9 39-374,-11-95 92,2 0 1,0-1-1,0 0 0,1 1 1,3 3-93,-6-13-138,1 0 1,-1 0-1,1-1 1,0 1 0,0-1-1,1 0 1,-1 0 0,1 0-1,0 0 1,0-1 0,0 1-1,1-1 1,-1 0-1,1 0 1,-1-1 0,2 1 137,4 0-750</inkml:trace>
  <inkml:trace contextRef="#ctx0" brushRef="#br0" timeOffset="7">3978 745 8210,'-12'-3'3649,"7"2"-2017,1 1-376,4-2-392,0 2-224,0 0 17,6 0 55,31 0-168,55 0-120,-39-4-232,1 0-80,1-2-56,0 3 40,-2 0-416,2 2-176,-15 1 296</inkml:trace>
  <inkml:trace contextRef="#ctx0" brushRef="#br0" timeOffset="8">4709 711 8450,'35'0'3096,"-38"16"-2543,3 6-169,4 20 192,0 2-120,2 12 0,-6 0 24,6-8-176,-3 2-56,0-7-72,7-8-64,-2 0-8,1-9 128,-6-9-304,-3 3-248,0-13 3057,8 0-2289</inkml:trace>
  <inkml:trace contextRef="#ctx0" brushRef="#br0" timeOffset="9">4822 503 10874,'-20'-36'4585,"10"12"-2736,2-2-833,3 7-472,5 4-368,5 5-208,3 2-80,11 11 1192,7 12-840</inkml:trace>
  <inkml:trace contextRef="#ctx0" brushRef="#br0" timeOffset="10">5288 785 3673,'86'-32'2395,"-73"24"32,-13 7-2384,0 1 0,0 0 0,0 0 0,0-1-1,0 1 1,0 0 0,0 0 0,0-1 0,0 1 0,0 0-1,0 0 1,0-1 0,0 1 0,0 0 0,0 0 0,0 0-1,0-1 1,0 1 0,0 0 0,0 0 0,-1-1 0,1 1-1,0 0 1,0 0 0,0 0 0,0-1 0,0 1 0,-1 0-1,1 0 1,0 0 0,0 0-43,-16-8 1723,15 8-1366,-4-1-140,1 0 0,-1 0 1,0 1-1,1 0 1,-1 0-1,0 0 1,1 0-1,-1 1 1,0-1-1,1 1 1,-1 1-1,1-1 1,-1 1-1,1-1 1,0 1-1,-1 0 1,1 1-1,-2 1-217,-4 2 76,0 1 0,1 0-1,0 0 1,1 1 0,-1 0 0,2 1-1,-3 2-75,-1 5 16,0 0-1,0 1 0,2 0 0,0 1 0,1 0 0,-4 15-15,9-23 3,0 0 1,0 0 0,1 0 0,1 1-1,-1-1 1,2 1 0,-1-1 0,2 1-1,-1 0 1,1-1 0,1 0-1,0 1 1,2 4-4,-1-8 11,0 0-1,1-1 1,0 1 0,0-1-1,1 0 1,0 0 0,0 0-1,1-1 1,-1 1-1,1-1 1,0-1 0,0 1-1,1-1 1,0 0 0,-1-1-1,4 2-10,1 0 35,-1 0 0,1-1-1,1-1 1,-1 1 0,0-2 0,1 0-1,-1 0 1,1-1 0,0 0 0,4-1-35,-10-1 61,0 0 1,1 0 0,-1-1 0,0 0 0,0 0-1,0 0 1,0-1 0,0 0 0,-1 0 0,1 0-1,-1-1 1,0 0 0,0 0 0,0 0 0,0-1 0,-1 1-1,0-1 1,1-2-62,1 0 78,-1 0 1,0-1-1,-1 1 0,0-1 1,0 0-1,-1 0 0,0-1 1,0 1-1,-1-1 0,0 1 1,-1-1-1,1-8-78,-1-12 142,-2 0 0,-1 1 0,-5-29-142,4 41 8,0 1-1,-1 0 1,-1-1-1,-1 2 1,0-1-1,-1 1 1,-7-13-8,10 22-53,1 0 0,-1 0 1,0 1-1,0 0 0,0 0 1,-1 0-1,1 0 0,-1 1 1,0 0-1,0 0 0,0 0 1,-1 0-1,1 1 0,-1 0 53,3 0-9,0 1 0,-1 1 0,1-1 0,0 0 0,-1 1 0,1 0 0,-1-1 0,1 2 0,0-1 0,-1 0 0,1 1 0,-1-1 0,1 1 0,0 0 0,0 0 0,-1 0 1,1 0-1,0 1 0,0-1 0,0 1 0,0 0 0,1 0 0,-4 2 9,-12 17 277</inkml:trace>
  <inkml:trace contextRef="#ctx0" brushRef="#br0" timeOffset="11">5695 714 6841,'6'8'3756,"2"10"-3365,-1 29 947,-1 0 0,-2 47-1338,-2-39 434,-1-7-51,-1-26-125,1 0-1,0 0 1,4 11-258,-5-33 51,0 1 1,0 0-1,0-1 0,0 1 1,0 0-1,0-1 0,0 1 1,0 0-1,0-1 0,1 1 1,-1-1-1,0 1 0,0 0 1,1-1-1,-1 1 0,0-1 0,1 1 1,-1-1-1,1 1 0,-1-1 1,1 1-1,-1-1 0,1 0 1,-1 1-1,1-1 0,-1 1 1,1-1-1,-1 0 0,1 0 1,0 1-1,-1-1 0,1 0 1,0 0-1,-1 0 0,1 0 1,0 0-1,-1 0 0,1 0 1,0 0-52,0-14 1824,5-79-1310,-1-3-205,13-56-309,-17 145-10,1-1 1,-1 1-1,2 0 1,-1 0-1,1 0 1,0 1-1,0-1 1,0 1-1,1-1 0,0 1 1,1 0-1,-1 0 1,6-4 9,-5 6-18,0 0-1,0 0 1,1 0 0,0 1 0,0 0-1,0 0 1,0 1 0,0-1 0,1 1 0,-1 1-1,1-1 1,-1 1 0,1 0 0,-1 0 0,3 1 18,-1 0-11,0 0 1,0 1 0,0 0 0,0 0 0,0 0 0,0 1 0,-1 1 0,1-1 0,0 1 0,-1 0 0,0 1 0,0 0 0,0 0 0,0 1 0,0 0 0,-1 0 0,0 0 0,0 1 0,-1-1-1,1 2 1,-1-1 0,2 4 10,7 11-11,0 2-1,-2 0 0,0 0 0,-2 1 0,0 0 0,1 10 12,-4-8-108,-1 1 0,-1 0 0,-2 0-1,0 1 1,-2-1 0,-1 6 108,1 9-1166,0-22 644</inkml:trace>
  <inkml:trace contextRef="#ctx0" brushRef="#br0" timeOffset="12">6410 69 6545,'0'-3'384,"0"1"-1,0 0 1,0 0-1,0-1 0,1 1 1,-1 0-1,1-1 1,-1 1-1,1 0 0,0 0 1,0 0-1,0 0 1,0 0-1,0 0 0,0 0 1,1 0-1,-1 0 1,1 0-1,-1 1 0,2-2-383,-1 2 149,0 0-1,1 0 0,-1 0 0,0 0 0,1 0 0,-1 0 0,1 1 0,-1-1 0,1 1 0,-1-1 0,1 1 0,0 0 0,-1 0 0,1 1 0,-1-1 0,1 0 0,-1 1 0,1-1 0,0 1-148,5 2 66,0 0-1,0 0 0,0 1 1,0 0-1,-1 0 1,0 1-1,0 0 0,0 0 1,0 0-1,-1 1 0,0 0 1,0 1-1,-1-1 0,1 2-65,8 11 16,0 1-1,-2 0 0,0 1 1,3 10-16,14 43 49,-2 1 1,-4 0 0,-3 2-1,8 74-49,-20-101 51,-2 1-1,-2 0 1,-3 1-1,-1-1 1,-6 23-51,2-38 45,-2-1 0,-2 0 0,-1 0 0,-1 0 0,-2-1-1,-2-1 1,-1 0 0,-6 7-45,8-18 164,-1-1-1,-1 0 1,-1-1-1,-1-1 1,-1 0-1,0-1 1,-8 4-164,22-20 2439,6-1-1111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6:28.00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124 103 4753,'40'-87'2478,"-37"74"679,-7 11-493,3 2-2469,0 0 0,0 1 0,1-1 0,-1 0 0,0 1 0,0 0 0,1-1 0,-1 1 0,0-1 0,1 1 0,-1 0 0,0-1 0,1 1 0,-1 0 0,1-1 0,0 1 0,-1 0-195,-1 6 64,0-1-1,0 0 0,-1 0 0,1 0 0,-2 0 0,1-1 0,0 1 0,-1-1 1,0 0-1,-1 0 0,0 2-63,-2 0 36,0 1 0,1 1-1,0-1 1,1 1 0,0 0 0,-3 8-36,-3 11 48,2 0-1,1 1 1,1 1-1,-1 15-47,-10 122 185,14-113-68,2-1 1,2 1 0,2-1-1,3 0 1,3 2-118,-5-33 73,2-1 0,1 0 0,1-1 0,0 1 0,1-1 0,2-1-1,0 0 1,1 0 0,0-1 0,2 0 0,0-1 0,1 0 0,13 11-73,-10-13 227,1-1 0,18 12-227,40 18 266</inkml:trace>
  <inkml:trace contextRef="#ctx0" brushRef="#br0" timeOffset="1">765 359 5809,'-93'-37'2904,"77"26"-472,15 11-2399,1 0 0,0 0 0,0-1 0,0 1 0,0 0 0,0 0 0,0 0 0,-1 0 0,1-1 0,0 1 0,0 0 0,0 0-1,0 0 1,0-1 0,0 1 0,0 0 0,0 0 0,0 0 0,0-1 0,0 1 0,0 0 0,0 0 0,0 0 0,0-1 0,0 1-1,0 0 1,0 0 0,0 0 0,1-1 0,-1 1 0,0 0 0,0 0 0,0 0 0,0-1 0,0 1 0,0 0 0,1 0-33,13-6 1144,-14 6-1012,35-6 1252,0 1-1,30 1-1383,-24 1 345,52 1-58,0 4 1,-1 4 0,47 11-288,-81-11 6,-44-4-448,0 0 0,1-2 0,-1 0 1,0 0-1,0-1 0,9-3 442,3-3-823</inkml:trace>
  <inkml:trace contextRef="#ctx0" brushRef="#br0" timeOffset="2">1079 397 5369,'-44'22'2758,"44"-22"-2685,0 0 0,-1 0 0,1 0 0,0 0-1,-1 0 1,1 0 0,0 0 0,0 0 0,-1 0 0,1 0 0,0 0-1,-1 0 1,1 0 0,0 0 0,0 0 0,-1 0 0,1 0 0,0 0 0,0 0-1,-1 0 1,1-1 0,0 1 0,0 0 0,-1 0 0,1 0 0,0 0 0,0-1-1,-1 1 1,1 0 0,0 0 0,0-1 0,0 1 0,0 0 0,0 0-1,-1-1 1,1 1 0,0 0 0,0 0 0,0-1 0,0 1 0,0 0 0,0-1-1,0 1 1,0 0 0,0 0 0,0-1 0,0 1 0,0 0 0,0-1-1,0 1-72,1-3 1886,1 11-795,-1 47 247,4 30-669,10 103-43,6 32-444,-16-199-135,3-3-36</inkml:trace>
  <inkml:trace contextRef="#ctx0" brushRef="#br0" timeOffset="3">1534 752 5673,'1'-46'2454,"-4"33"-415,1 20 404,3 21-2208,2-1 0,1 1 0,5 13-235,45 201 1904,-53-241-1851,-1-1 0,0 1 0,0-1 0,0 1 0,0-1 0,0 1 0,0-1 0,0 1 0,0-1 0,0 1 0,0-1 0,0 1 0,0-1 0,0 1 0,0-1 0,0 1 0,0-1 0,-1 1-1,1-1 1,0 1 0,0-1 0,-1 1 0,1-1 0,0 1-53,-1-2 92,1 1 0,-1-1 0,1 1-1,-1-1 1,1 0 0,-1 1 0,1-1 0,-1 1-1,1-1 1,0 0 0,-1 1 0,1-1-1,0 0 1,0 1 0,0-1 0,-1 0-1,1 1 1,0-1 0,0 0 0,0 0-1,0 1 1,0-1 0,0-1-92,-6-49 188,1-1 0,3-19-188,2 52 10,1 1-1,0-1 1,1 0 0,1 0-1,2-4-9,-3 16-11,0 0-1,1 0 0,0 0 0,0 0 1,0 1-1,0-1 0,1 1 0,1-1 1,-1 2-1,1-1 0,0 0 0,0 1 1,0 0-1,5-4 12,-7 7-12,1 0 0,-1 1 1,0-1-1,1 1 0,-1-1 0,1 1 0,-1 0 0,1 0 0,0 1 1,-1-1-1,1 1 0,0 0 0,-1 0 0,1 0 0,0 0 1,-1 1-1,1-1 0,0 1 0,-1 0 0,1 0 0,-1 1 1,1-1-1,0 1 12,11 5-20,1 2 1,-2-1-1,1 2 1,6 6 19,2 1-2,-8-8-8,0 0 1,0 0-1,1-2 1,0 0-1,1 0 1,-1-2-1,16 4 10,-21-7 3,1 0 0,-1-1 0,0 0 0,1-1 0,-1 0-1,0-1 1,1 0 0,-1-1 0,0 0 0,0 0 0,0-2 0,4-1-3,-9 3 3,8-3 24,0-1 0,-1 0 1,0-1-1,13-8-27,-23 13 14,0-1 0,1 0 1,-1 0-1,0 0 0,0 0 0,-1 0 0,1-1 0,-1 1 1,1-1-1,-1 0 0,0 0 0,0 0 0,-1 1 0,1-2 1,-1 1-1,0 0 0,0 0 0,0 0 0,-1-2-14,1-7 20,-1 0 0,0 0 0,-1 0 0,0 0 0,-1 0 0,0 1 0,-1-1 0,-1 1 0,-2-7-20,5 18-4,1 0-1,0 1 1,0-1-1,-1 0 1,1 1-1,0-1 1,-1 0-1,1 1 1,-1-1-1,1 0 1,-1 1-1,1-1 1,-1 1-1,1-1 1,-1 1-1,1-1 1,-1 1-1,0-1 1,1 1-1,-1 0 1,0-1-1,1 1 1,-1 0-1,0 0 1,0-1-1,1 1 1,-2 0 4,1 0-8,0 1 1,-1-1 0,1 0 0,0 1-1,0-1 1,0 1 0,0 0 0,0-1 0,0 1-1,-1 0 1,1-1 0,1 1 0,-1 0-1,0 0 1,-1 1 7,-4 5-30,0 1 0,1 0 0,-1 1 0,0 2 30,4-8-2,-11 20-15,1 0 0,1 1 0,1 1 0,1 0-1,1 0 1,-4 24 17,10-38-5,0 1 0,1 0-1,1 0 1,0 0 0,0 0-1,1 0 1,1-1 0,0 1-1,0 0 1,1-1 0,1 1 0,0-1-1,0 0 1,1 0 0,1-1-1,2 4 6,-3-7-4,-1-1-1,2 1 0,-1-1 0,1 0 1,0-1-1,0 1 0,1-1 0,-1-1 1,1 1-1,0-1 0,0 0 0,1-1 1,-1 1-1,1-2 0,3 2 5,5 0-120,0 0 0,0-2-1,1 0 1,-1 0-1,0-2 1,1 0 0,1-1 120,43-7-308</inkml:trace>
  <inkml:trace contextRef="#ctx0" brushRef="#br0" timeOffset="4">2637 822 6121,'23'-45'2573,"-23"44"-2456,1 0 0,-1 0 1,1 0-1,-1 1 0,1-1 1,-1 0-1,1 0 0,-1 1 1,1-1-1,-1 0 0,1 1 1,0-1-1,-1 1 0,1-1 1,0 1-1,0-1 0,-1 1 1,1-1-1,0 1 0,0 0 0,0 0 1,0-1-1,-1 1 0,1 0 1,0 0-1,0 0 0,0 0 1,0 0-1,0 0 0,0 0 1,0 0-1,-1 0 0,1 0 1,0 1-118,4-1 522,12-2 65,1-1 0,-1-1-1,0-1 1,-1 0-1,4-2-586,-13 4 46,0 0 0,-1 0 0,1 0 0,-1-1 0,0 0 0,0 0 1,0-1-1,-1 0 0,1 0 0,-1 0 0,0 0 0,-1-1 0,3-4-46,-5 8 28,-1-1 0,0 1 0,0 0 0,-1-1 0,1 1 0,0 0 1,-1-1-1,1 1 0,-1-1 0,0 1 0,0-1 0,0 1 0,0-1 0,0 1 0,-1-1 0,1 1 0,-1-1 1,0 1-1,1-1-28,-2-1 24,0 0 0,0 0 0,0 0 0,0 0 1,-1 1-1,0-1 0,1 1 0,-1-1 0,-1 1 0,1 0 1,0 0-25,0 0-6,-1 0 1,1 1-1,-1-1 1,1 1-1,-1 0 1,0-1-1,0 2 1,0-1-1,0 0 1,0 1-1,-1 0 1,1 0-1,0 0 1,0 0-1,-1 1 1,1 0-1,-1 0 1,1 0-1,0 0 1,-1 1-1,1-1 1,0 1-1,-2 1 6,-1 1-20,1 2-1,-1-1 1,1 1-1,-1 0 0,1 0 1,1 0-1,-1 1 1,1 0-1,0 0 0,-2 5 21,-7 9-31,1 0-1,-8 20 32,16-29-1,1-1 0,0 1 0,0 0 0,1 1 0,1-1 0,0 0 0,0 1 0,1 0 0,1-1 0,0 1 0,0-1 0,1 1 0,1-1 0,0 1 0,3 8 1,-3-13 20,0 1-1,1-1 1,0 0-1,1 0 1,0-1-1,0 1 1,0-1-1,1 1 1,-1-1-1,2-1 1,-1 1-1,1-1 1,-1 0-1,2 0 1,-1 0-1,0-1 1,1 0-1,0 0 1,0-1-1,0 0 1,0 0-1,0-1 1,1 0-1,2 1-19,65 6 122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0:19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46 700 5233,'-37'-5'2058,"37"5"-2017,0 0 1,-1 0-1,1 0 0,-1 0 1,1 0-1,0 0 0,-1-1 1,1 1-1,0 0 0,-1 0 1,1 0-1,0 0 0,-1-1 1,1 1-1,0 0 0,0 0 1,-1-1-1,1 1 1,0 0-1,0-1 0,-1 1 1,1 0-1,0 0 0,0-1 1,0 1-1,-1-1 0,1 1 1,0 0-1,0-1 0,0 1 1,0 0-1,0-1 0,0 1 1,0 0-1,0-1 0,0 1 1,0-1-1,0 1 0,0 0 1,0-1-1,0 1 0,0 0 1,1-1-1,-1 1 1,0 0-1,0-1 0,0 1 1,0 0-1,1-1 0,-1 1 1,0 0-1,0-1 0,1 1 1,-1 0-1,0 0 0,1-1 1,-1 1-1,0 0 0,1 0 1,-1 0-1,0-1 0,1 1-41,18-13 1044,-4 5-671,0 1-1,1 1 0,0 1 0,0 0 1,1 1-1,-1 0 0,5 1-372,31-2 719,36 1-719,12-1 297,731-95 605,-757 90-835,241-26 265,37 13-332,321 5 100,-272 10-63,527-50 39,0-39-1,-848 88-70,939-88 67,200 40-72,122 47 38,-406 5-3,197-4 12,2310-37 44,-895 20-28,-588 64-9,-567-8 4,-82-22-3,476 13-14,615 68 37,-675 17-54,-559 6-5,-786-72-19,1039 45 592,-1-74 1641,-1178-11-1945,341 8 773,-407-5 1474,-21 0-1204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3:47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184 231 6449,'-48'-80'2813,"43"73"-1960,-5-8 968,7 13-807,-1 1 171,4 1-217,0 0-350,0 0-208,4 14 56,6 14-330,1-1 0,2-1 1,0 0-1,2 0 0,1-2 1,13 17-137,-17-26 36,0-1 1,1 0-1,0-1 1,1 0 0,0-1-1,1-1 1,0 0-1,1-2 1,0 1 0,1-2-1,3 1-36,-15-7 17,0 0-1,1 0 1,-1-1 0,1 0 0,-1-1-1,1 1 1,-1-1 0,1 0-1,0 0 1,-1 0 0,2-1-17,-4 0 32,0 1 0,-1-1 0,1 0 0,0 0 0,0 0 0,0 0 0,0-1 0,-1 1 1,1-1-1,-1 0 0,1 0 0,-1 0 0,0 0 0,0 0 0,1 0 0,-1 0 0,-1-1 0,1 1 1,0-1-1,0-1-32,7-16 152,-2 1 0,0-1 0,-2-1 0,0 1 1,-1-1-1,-1 0 0,-1 0 0,0 0 0,-2-7-152,-1 15 47,0 0-1,-1 0 1,0 0-1,-1 0 1,0 1-1,-1-1 1,-1 1-1,0 0 1,0 0-1,-1 0 1,-1 0-47,3 6 21,0 0 0,0 0 0,-1 0 0,0 0 0,0 1 0,0 0 1,-1 0-1,1 0 0,-1 1 0,0 0 0,-1 0 0,1 0 0,-1 1 0,1-1 0,-1 2 0,0-1 1,0 1-1,0 0 0,-1 1 0,-1-1-21,-4 2 6,-1 0 1,1 0 0,-1 2-1,1-1 1,0 2 0,-1 0-1,1 0 1,1 1-1,-1 1 1,0 0 0,1 1-1,0 0 1,0 1 0,-4 4-7,1-1 0,0 1 1,1 1-1,0 0 1,1 1 0,0 1-1,1 0 1,1 1-1,0 0 1,1 0 0,-4 8-1,5-2 1,0 0 1,1 0 0,1 1-1,1 0 1,1 0 0,1 1-1,0-1 1,2 1 0,1 0-1,1 0 1,1 0 0,1 0-1,1-1 1,1 1 0,5 18-2,-1-15 18,0 1 1,2-1-1,1-1 1,1 0-1,1 0 1,1-2-1,2 1 1,0-2-1,1 0 1,1-1-1,1-1 0,1 0 1,1-2-19,1 0-151,1-1 0,1-1 1,1-2-1,1 0 0,-1-1 1,2-2-1,0-1 0,0-1 1,1-1-1,0-1 0,0-2 1,0-1-1,1-1 0,0-1 0,5-2 151,25-3-1076,1-3 1076,-55 6-25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3:51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113 221 6065,'-67'-105'2648,"54"80"-694,13 25-1794,-1 3 1077,-1-3-880,2 0-237,0 0 0,-1 0 0,1 0 0,-1 0 0,1 0 0,-1 0 0,1 0-1,0 1 1,-1-1 0,1 0 0,-1 0 0,1 0 0,0 0 0,-1 1 0,1-1 0,0 0-1,-1 0 1,1 1 0,0-1 0,-1 0 0,1 1 0,0-1 0,-1 0 0,1 1-1,0-1 1,0 0 0,0 1 0,-1-1-120,-4 21 180,0 1-1,1-1 0,2 1 1,0-1-1,1 1 1,1 5-180,10 139 691,-9-158-675,1 13 21,1 0-1,0 0 0,2 0 0,1 0-36,-4-13 11,1-1 0,0 0 0,0 0-1,0 0 1,1 0 0,0-1 0,0 1 0,1-1 0,0 0-1,0 0 1,0-1 0,6 5-11,-8-8 11,-1 0-1,1 0 1,1-1 0,-1 1-1,0-1 1,0 1-1,1-1 1,-1 0 0,0 0-1,1-1 1,-1 1-1,1-1 1,-1 0 0,1 0-1,-1 0 1,1 0-1,0 0 1,-1-1 0,0 1-1,1-1 1,-1 0-1,1 0 1,-1-1 0,0 1-1,0-1 1,0 1-1,0-1 1,0 0 0,0 0-1,1-1-10,7-6 60,-1 0-1,0 0 1,-1-1-1,0-1 1,0 1-1,-1-1 1,2-4-60,4-7 96,0 0-1,-2-1 1,-1-1-1,0 0 1,1-10-96,-8 22 78,-1 1 1,0-1-1,-1 0 1,-1 0-1,0 0 1,0 0-1,-1 0 1,-1 0 0,0 0-1,-1 0 1,0 0-1,-3-8-78,5 17 44,4 10-42,10 27-61,5 9 31,-3-13-25,1-1-1,1 0 1,1-1 0,1-1-1,4 2 54,-20-25-228,0 1-1,0-1 1,1 0-1,-1-1 0,1 1 1,-1-1-1,1 0 1,1 0 228,-3-1 24,0-1 1,-1 0 0,1 0-1,0-1 1,0 1-1,0 0 1,1-1 0,-1 0-1,0 0 1,0 0-1,0 0 1,0 0-1,0 0 1,0-1 0,0 0-1,3 0-24,29-14 779</inkml:trace>
  <inkml:trace contextRef="#ctx0" brushRef="#br0" timeOffset="436.787">901 116 8426,'0'0'102,"0"0"0,-1-1 0,1 1 0,0 0 0,-1 0 0,1 0 0,-1-1 0,1 1 0,0 0 0,-1 0 0,1 0 0,-1 0 0,1 0 0,0 0 0,-1 0 0,1 0 0,-1 0 0,1 0 0,0 0 0,-1 0 0,1 0 0,-1 0 0,1 0 0,0 0 0,-1 1 0,1-1 0,0 0 0,-1 0 0,1 0 0,0 1 0,-1-1 0,1 0 0,0 0 0,-1 1 0,1-1 0,0 0 0,0 1 0,-1-1 0,1 0 0,0 1 0,0-1 0,0 0-1,-1 1 1,1-1 0,0 0 0,0 1-102,-14 24 775,12-20-384,-4 7-159,1 0-1,1 0 1,0 0 0,1 0-1,0 1 1,1 0 0,0 0-1,1-1 1,0 1 0,2 10-232,2 15 340,2-1 0,10 36-340,-6-29 386,-20-112 1467,1-16-1853,9 71-2,1 0 0,1 0 0,0 0 0,0 0 0,1 1 0,1-1 0,0 1 0,0-1 0,2 1 0,-1 0 0,5-6 2,-7 14-11,0 0 0,0 0 0,1 0-1,-1 0 1,1 0 0,0 1 0,0-1-1,1 1 1,-1 0 0,1 0 0,0 0 0,-1 0-1,1 1 1,0 0 0,1-1 0,-1 1-1,0 1 1,1-1 0,-1 1 0,1-1-1,-1 1 1,1 1 0,-1-1 0,1 1 0,0 0-1,-1 0 1,1 0 0,0 0 0,-1 1-1,1 0 1,0 0 0,-1 0 0,1 0 11,5 3-8,0-1 0,0 2 0,-1-1 1,0 1-1,0 1 0,0-1 0,0 2 1,-1-1-1,0 1 0,0 0 0,-1 1 1,0 0-1,0 0 0,-1 0 0,0 1 0,0 1 8,4 6 32,-2 1 0,0 0-1,-1 1 1,0 0-1,-2 0 1,0 0-1,-1 1 1,1 13-32,-1 5 295,6-4-217</inkml:trace>
  <inkml:trace contextRef="#ctx0" brushRef="#br0" timeOffset="1254.981">1867 69 4193,'0'-3'350,"-1"0"1,1 0-1,-1 1 0,0-1 1,0 0-1,0 1 0,0-1 1,0 1-1,0-1 0,-1 1 1,1 0-1,-1-1 0,0 1 1,1 0-1,-1 0 0,0 0 1,0 0-1,-1 1 0,1-1 1,0 0-1,-1 1 0,1 0 1,-1-1-1,1 1 0,-1 0 1,1 0-1,-1 0 0,0 1-350,-6-3 375,0 0 0,0 1-1,-1 1 1,1 0 0,0 0-1,-1 0 1,1 1 0,-2 1-375,-3 1 118,-1 1 0,1 0 0,0 2 0,0-1 0,0 2 0,1-1 0,0 2 1,0 0-1,0 1 0,1 0 0,0 0 0,0 2 0,1-1 0,1 1-118,7-7 2,1-1-1,-1 1 0,1-1 1,0 1-1,0 0 1,0 0-1,0 0 0,1 0 1,-1 0-1,1 0 1,0 1-1,0-1 0,0 0 1,0 1-1,1-1 0,-1 0 1,1 1-1,0-1 1,0 1-1,0 0-1,0-2-3,1 1 1,0 0-1,-1-1 1,1 1-1,0-1 1,1 1-1,-1-1 1,0 1-1,1-1 1,-1 0-1,1 1 1,0-1-1,-1 0 0,1 0 1,0 0-1,0-1 1,1 1-1,-1 0 1,0-1-1,0 1 1,1-1-1,-1 0 1,1 0-1,1 1 3,17 4-7,-1 0 0,1-1 0,0-2 0,2 1 7,-7-3-3,0 1-1,-1 1 1,0 1-1,0 0 1,0 1-1,0 0 0,-1 2 1,14 6 3,-22-9-1,-1 0-1,1 0 1,0 1 0,-1-1-1,0 1 1,0 0 0,-1 1 0,1-1-1,-1 1 1,2 3 1,-5-6 0,1 0 0,-1 0 0,0 0 0,0 0 0,0 0 0,-1 0 0,1 1 0,-1-1 0,1 0 0,-1 0 0,0 1 0,0-1 0,-1 0 1,1 0-1,-1 0 0,1 1 0,-1-1 0,0 0 0,0 0 0,-1 0 0,1 0 0,-1 0 0,1-1 0,-1 2 0,-6 7 25,0-1 0,0 0 1,-1 0-1,0 0 0,-1-1 0,0-1 0,0 0 0,-1 0 1,0-1-1,0 0 0,-1-1 0,0 0 0,0-1 1,0 0-1,-1-1 0,0-1 0,-3 1-25,10-3 28,0-1 1,-1 0-1,1 0 0,0 0 1,0-1-1,0 0 1,0 0-1,0-1 0,0 1 1,0-1-1,0-1 0,0 1 1,1-1-29,1 1-65,0 1 0,1-2 0,-1 1 0,1 0 1,0-1-1,0 1 0,0-1 0,0 0 0,0 0 1,0 0-1,1 0 0,0 0 0,-1-1 0,1 1 0,0-1 1,1 0-1,-1 0 0,1 1 0,-1-4 65,2 6-256,-1-1 1,1 0-1,0 0 0,0 1 0,0-1 0,0 0 1,1 1-1,-1-1 0,0 0 0,1 1 0,0-2 256,9-15-1620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3:49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88 5057,'0'-2'322,"-1"-1"-1,0 1 1,0 0 0,0 0-1,0 0 1,0 0 0,0 0-1,0 0 1,-1 0 0,1 0-1,-1 0 1,1 1 0,-1-1-1,0 1 1,0-1 0,0 1-1,0 0 1,0 0 0,0-1-1,0 1 1,0 1 0,-1-2-322,-11-4 874,0 1 1,0 0 0,0 0-875,-1 1 495,0 0 0,0 1 0,-1 1 0,1 0 0,0 1 0,-16 1-495,25 0 58,-1 1 1,1-1-1,0 2 1,0-1-1,0 1 1,0-1-1,0 2 0,0-1 1,0 1-1,1 0 1,-1 0-1,1 0 1,0 1-1,0 0 1,0 0-1,1 0 1,-1 0-1,-2 4-58,1 2 3,0-1-1,1 1 1,0 0 0,0 0-1,1 0 1,0 1 0,1-1-1,0 1 1,1 0 0,0 0-1,1 0 1,0 0 0,1 1-1,0 4-2,1-2-2,0 1 0,0-1 1,2 0-1,0 0 0,0 0 0,2 0 0,-1-1 0,2 1 0,0-1 0,0-1 0,2 2 2,-4-8-1,1 1 1,0-1-1,0 0 0,1 0 1,0-1-1,0 0 0,0 0 1,0 0-1,1-1 0,0 0 1,0 0-1,0 0 0,1-1 1,-1 0-1,6 1 1,-8-3 4,1 0-1,0 1 1,0-2-1,-1 1 1,1-1-1,0 0 1,0 0-1,0 0 1,-1-1-1,1 0 1,0 0-1,0-1 1,-1 1-1,1-1 1,-1 0-1,0-1 1,1 1-1,-1-1 1,0 0 0,-1-1-1,3 0-3,1-4 16,0 0 0,0 0 0,-1-1 0,0 0 0,0 0 1,-1-1-1,0 0 0,-1 0 0,1-4-16,1-2 37,-1 0 0,-1-1 0,0 0-1,-1 0 1,0-12-37,-3 20 15,-1-1 0,0 1-1,-1 0 1,0 0 0,0 0-1,-1-1 1,0 1 0,-1 0-1,0 1 1,0-1 0,-1 1-1,0-1 1,0 1 0,-1 0-1,-1-1-14,-1 5-29,6 13-23,7 16-21,1-10 63,0 0 1,1 0-1,1-1 1,0 0-1,1 0 0,0-1 1,5 5 9,3 1-115,0-1 1,1-1-1,1-1 0,11 7 115,-26-19-183,1-1-1,-1 1 0,1-1 0,0-1 0,0 1 1,0-1-1,1 0 0,-1 0 0,0-1 1,2 0 183,23-1-641</inkml:trace>
  <inkml:trace contextRef="#ctx0" brushRef="#br0" timeOffset="436.06">769 48 7818,'-3'2'350,"1"0"0,-1 1 0,0 0 0,1-1 0,0 1-1,-1 0 1,1 0 0,0 0 0,1 1 0,-1-1 0,1 0 0,-1 1 0,1-1 0,0 1 0,0-1-350,-2 11 468,0 1-1,0-1 1,1 4-468,2 1 236,1 1 0,1 0 1,1-1-1,0 0 1,2 1-1,0-1 0,5 10-236,3 17 517,-7-21-178,-5-17-111,1 1-1,0-1 1,0 1-1,1-1 1,0 0 0,1 0-1,4 7-227,-8-15 13,0 0 0,0 0 0,0-1 0,0 1 0,0 0 0,0 0-1,0 0 1,0 0 0,0 0 0,0 0 0,0 0 0,0-1 0,0 1 0,0 0-1,0 0 1,0 0 0,0 0 0,0 0 0,0 0 0,0 0 0,0 0 0,0-1-1,0 1 1,0 0 0,0 0 0,0 0 0,0 0 0,0 0 0,0 0-1,1 0 1,-1 0 0,0 0 0,0 0 0,0 0 0,0 0 0,0 0 0,0-1-1,0 1 1,0 0 0,1 0 0,-1 0 0,0 0 0,0 0 0,0 0 0,0 0-1,0 0 1,0 0 0,0 0 0,0 0 0,1 0 0,-1 0 0,0 0 0,0 1-1,0-1 1,0 0 0,0 0 0,0 0 0,0 0 0,0 0 0,1 0 0,-1 0-1,0 0 1,0 0 0,0 0 0,0 0 0,0 0 0,0 0 0,0 1 0,0-1-1,0 0-12,2-17 471,-3-24-117,0 13-271,-2-35 39,3 0 0,6-54-122,-4 103-7,0 0 1,1 1-1,1-1 0,4-9 7,-7 19-7,0 1-1,0 0 0,1 0 1,0 0-1,-1 0 0,1 0 1,1 0-1,-1 0 0,0 0 1,0 1-1,1-1 0,0 1 1,-1 0-1,1 0 0,0 0 0,0 0 1,0 0-1,0 1 0,1-1 1,0 0 7,3 1-12,0 0 0,0 0 0,0 1 0,0 0 0,0 0 0,0 1 0,0-1 0,0 1 0,-1 1 0,1 0 0,0 0 0,-1 0 0,1 0 0,-1 1 0,1 0 0,-1 1 0,0 0 0,-1-1 0,1 2 0,1 0 12,7 7-3,-1 0-1,0 0 0,-1 1 0,0 1 1,-1 0-1,0 1 0,2 5 4,-5-3 29,0-1 0,-1 1 0,0 0 0,-2 1 0,0-1 0,-1 1 0,0 0 0,-1 13-29,1 7 160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3:48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70 5537,'-16'-40'4583,"7"13"-761,6 24-2412,2 15-860,4 85 214,14 81-764,26 100 1379,-34-222-1064,29 209 1877,-43-292-681,1 9-1379,2 0 0,0 0-1,0-4-131,3-6 21,1 0-1,1 0 1,1 0-1,2 0 1,4-13-21,-6 28-16,0 1 1,0 0-1,1 0 1,1 0 0,0 1-1,0 0 1,1 0 0,1 0-1,0 1 1,0 0 0,1 1-1,0-1 1,3 0 15,-7 6-17,0 1 0,0-1-1,1 1 1,0 0 0,0 0 0,0 1 0,0 0 0,0 0 0,0 0 0,0 1 0,1-1-1,-1 2 1,1-1 0,-1 1 0,1 0 0,-1 0 17,2 1-26,0 0-1,-1 1 1,1 0 0,-1 0-1,1 1 1,-1 0-1,0 0 1,0 1 0,0 0-1,-1 0 1,1 0 0,0 2 26,3 2-22,0 0 1,-1 1 0,-1 1 0,0-1 0,0 1 0,-1 0 0,0 1 0,0 0-1,-1 0 1,-1 0 0,0 1 0,-1 0 0,0 0 0,0 0 0,-2 0 0,1 2 21,-2-2 5,-1-1 0,-1 0 0,0 0 0,0 0 1,-1 0-1,-1-1 0,0 1 0,0 0 0,-1-1 1,0 0-1,-1 0 0,0 0 0,-1 0 0,0-1 1,0 0-1,-1 0 0,0-1 0,0 0 1,-1 0-1,0 0 0,-7 4-5,10-9 14,1 0 0,-1 0 1,0-1-1,0 0 0,0 1 0,0-1 1,0-1-1,0 1 0,-1-1 0,1 0 0,0 0 1,-1-1-1,1 0 0,-1 0 0,1 0 1,-1 0-1,1-1 0,0 0 0,-1 0 1,1 0-1,0-1 0,0 0 0,-1 0-14,1 0-138,0 0 1,0-1-1,0 0 0,0 1 0,1-2 0,-1 1 0,1-1 0,-1 1 0,1-1 1,1 0-1,-1-1 0,0 1 0,1-1 0,0 1 0,0-1 0,0 0 0,1 0 1,0 0-1,0-1 0,0 1 0,0-1 0,1 1 138,1-17-832</inkml:trace>
  <inkml:trace contextRef="#ctx0" brushRef="#br0" timeOffset="539.623">789 661 4505,'-20'-30'4250,"20"31"-4092,0 1 0,0-1 0,0 0 0,0 0 0,1 0-1,-1 1 1,0-1 0,0 0 0,1 0 0,-1 0 0,1 0 0,-1 0-1,1 0 1,0 0 0,-1 0 0,1 0 0,0 0 0,0 0 0,-1 0 0,1 0-1,0-1 1,0 1 0,0 0-158,2 0 172,-1 0 0,0 0-1,0 0 1,1 0 0,-1-1 0,0 1-1,1-1 1,-1 1 0,0-1 0,1 0-1,1 0-171,3 0 279,0-1 1,1 0-1,-1 0 0,0 0 0,0-1 0,0 0 0,3-2-279,2-1 280,1-1 1,-1-1-1,0 0 1,-1-1-281,-6 5 80,-1 0-1,1-1 1,-1 0-1,0 0 1,0 0-1,0 0 1,-1-1-1,0 1 1,1-1 0,1-5-80,-4 8 23,-1 0 1,1 0 0,0-1 0,-1 1-1,0 0 1,0 0 0,0 0 0,0-1-1,0 1 1,0 0 0,0 0 0,-1 0-1,1-1 1,-1 1 0,1 0 0,-1 0-1,0 0 1,0 0 0,0 0 0,0 0 0,0 0-1,-1 0 1,1 1 0,0-1 0,-1 0-1,0 1 1,1-1 0,-1 1 0,0 0-1,0-1 1,1 1 0,-2 0-24,-2-3 26,0 1 0,-1 0 0,1 0 0,-1 1 0,0-1 0,1 1 0,-1 1 0,0-1 0,0 1 0,0 0 0,-4 0-26,4 1 5,0 1-1,0 0 0,0 0 1,0 0-1,1 0 1,-1 1-1,0 0 0,1 0 1,-1 1-1,1 0 0,0-1 1,0 2-1,0-1 0,0 1 1,0-1-1,1 1 0,0 1 1,0-1-1,0 1 0,0-1 1,0 2-5,-2 4 5,-1-1-1,2 1 1,0 0 0,0 0-1,1 0 1,0 1 0,0 0 0,2 0-1,-1 0 1,0 10-5,1-9 6,2 0-1,-1 0 1,2 0 0,-1 0-1,2 0 1,-1 0-1,2 0 1,-1 0 0,2-1-1,0 1 1,0-1 0,1 0-1,0 0 1,1 0-1,0-1 1,1 0 0,0 0-1,0-1 1,1 0-1,1 0 1,-1-1 0,1 0-1,1 0 1,-1-1 0,1 0-1,1-1 1,-1 0-1,1-1 1,0 0 0,0 0-1,1-1 1,-1-1-1,1 0-4,7 0 154,0 0 1,0-1 0,0-1 0,0-1 0,1-1-1,13-2-155,-1-3 344,28-9-344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17.44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559 188 4681,'70'-105'2627,"-68"104"-2496,-1-1 0,0 0-1,0 0 1,0 0-1,0-1 1,-1 1 0,1 0-1,-1 0 1,1 0 0,-1 0-1,0-1 1,1 1-1,-1 0 1,0-1-131,-1 2 101,1 0-1,0 0 0,-1 0 1,1 0-1,-1 0 1,1 0-1,-1 0 1,0 0-1,1 0 0,-1 1 1,0-1-1,1 0 1,-1 0-1,0 1 1,0-1-101,-3-4 526,0 2-297,1 0 0,0 0-1,-1 0 1,0 1 0,0-1 0,0 1-1,0 0 1,0 0 0,0 0-1,0 1 1,-1 0 0,1-1-1,0 1 1,-1 1 0,1-1 0,-1 1-1,0 0 1,1 0 0,-4 0-229,-6 1 303,1 0 1,0 1-1,0 1 1,1 0-1,-1 1 1,-4 2-304,-6 4 284,1 1-1,1 0 1,-10 9-284,-8 3 171,16-9-119,-1 1 1,2 0-1,0 2 1,1 1 0,1 0-1,1 2 1,1 0-1,0 1 1,-9 16-53,10-12 12,5-8 0,1-1-1,1 2 1,0-1 0,1 1-1,1 1 1,1 0-1,-1 4-11,7-20 3,1 1-1,0-1 0,-1 1 0,1-1 0,0 1 0,1-1 1,-1 1-1,1-1 0,-1 1 0,1-1 0,0 1 1,1-1-1,-1 0 0,0 0 0,1 1 0,0-1 0,-1 0 1,1 0-1,1-1 0,-1 1 0,0 0 0,1-1 0,-1 1 1,1-1-1,0 0 0,-1 0 0,1 0 0,0 0 1,1 0-1,-1-1 0,0 0-2,14 7 2,-1-2 1,1 0-1,0-1 1,1 0-1,9 0-2,4 1 2,44 9 3,-1 2-1,69 27-4,-121-36 1,-1 1 0,0 1 0,0 1 0,-1 1 0,0 1 0,-1 1 0,0 0 0,-2 1 0,1 1 0,-2 1 0,13 17-1,-21-24 0,-1 0 1,-1 0-1,0 1 1,0 0-1,-1 0 1,0 1-1,-1-1 1,-1 1-1,0 0 1,0 0-1,-1 1 1,0 8-1,-1-10 7,-2-1 0,1 0 0,-2 0 0,1 1-1,-1-1 1,-1 0 0,1 0 0,-2-1 0,1 1 0,-2-1 0,1 0 0,-1 1 0,0-2 0,-1 1 0,-5 5-7,-4 4 38,-1-1-1,-1 0 1,-1-2-1,0 0 0,-1 0 1,-18 9-38,9-8 39,0-1 1,-2-1 0,0-2-1,-26 8-39,16-9 0,-1-1-1,-21 1 1,43-8-200,-1-1-1,0-1 1,0-1 0,1-1 0,-1 0-1,-7-3 201,23 4-108,0-1 0,0 0 0,0 0 0,0-1-1,1 1 1,-1-1 0,0 0 0,1 0 0,-2-1 108,2 1-85,1-1 0,-1 0 0,0 0 0,1 0 0,0 0 0,0 0 0,-2-2 85,4 5-1</inkml:trace>
  <inkml:trace contextRef="#ctx0" brushRef="#br0" timeOffset="917.474">1552 344 4441,'-2'-6'589,"-4"-15"2307,6 20-2626,0 0 0,0 1 1,-1-1-1,1 0 0,0 1 0,-1-1 0,1 0 0,0 1 0,-1-1 0,1 1 0,-1-1 1,1 1-1,-1-1 0,1 1 0,-1-1 0,0 1 0,1 0 0,-1-1 0,1 1 1,-1 0-1,0-1 0,1 1 0,-1 0 0,0 0 0,0-1-270,0 3 86,0-1 0,0 1 0,0-1 0,1 1 0,-1-1 0,0 1 0,1-1 0,-1 1 0,1 0 0,0-1 0,-1 1 0,1 1-86,-1 1 144,-8 32 125,1 1 0,2-1 0,2 1-1,1 35-268,0-18 154,-17 287 566,10-240-161,-5 0 1,-13 34-560,23-111 118,3-13-44,0 1-1,-2-1 0,1 0 0,-1 0 0,0 0 0,-1-1 1,-1 1-74,4-10 213,1-7-128,1 5-63,3-42 90,1 1 0,2 0-1,2 0-111,9-68 19,2-231 13,-7 68-23,-5 194-22,4 1 1,10-35 12,-16 92-4,4-17-6,1 1 0,11-27 10,-21 62 0,1 1 0,0-1 0,-1 1 0,1-1-1,0 1 1,0-1 0,0 1 0,0 0 0,0-1-1,0 1 1,0 0 0,1 0 0,-1 0 0,0 0-1,1-1 1,-1 2 0,0 0 0,0-1 0,-1 1-1,1 0 1,0 0 0,0 0-1,-1 0 1,1 0 0,0 0 0,0 0-1,-1 0 1,1 0 0,0 0-1,0 1 1,-1-1 0,1 0-1,0 0 1,0 1 0,-1-1 0,1 0-1,0 1 1,-1-1 0,1 1 0,4 3-3,-1 1 1,1-1 0,-1 1 0,0 0-1,-1 0 1,1 1 0,1 3 2,31 57-14,18 52 14,-29-63 1,70 160 27,-9 5 0,23 108-28,-93-271-1,6 17-593,0 19 594,-20-79-577,3 10-598,1-9-3663,-4-13 2739</inkml:trace>
  <inkml:trace contextRef="#ctx0" brushRef="#br0" timeOffset="1273.59">1620 1009 6081,'-17'-7'3105,"-2"9"-673,4-2-359,13 1-825,2-1-112,14-3-463,13-2-225,19-6-232,11-6 88,13-12-448,7 7-544,5-7 488</inkml:trace>
  <inkml:trace contextRef="#ctx0" brushRef="#br0" timeOffset="1627.61">2610 430 6937,'-118'-142'2908,"87"110"-1315,20 25-364,3 3-437,16 1 3723,58-6-3822,199-27 270,-84 6-471,33 5-492,-98 13 118,67-3-1625,-174 15 496,0 0 0,0 1 0,-1 0-1,5 1 1012,-2 0-1221</inkml:trace>
  <inkml:trace contextRef="#ctx0" brushRef="#br0" timeOffset="1957.249">3136 154 5641,'-8'2'855,"0"0"1,0 1-1,1 0 0,-1 0 0,0 1 1,1 0-1,0 0 0,0 1 0,0 0 1,-3 4-856,6-5 183,0-1 0,1 1 1,0 0-1,0 0 1,0 0-1,1 0 0,-1 1 1,1-1-1,0 1 0,1 0 1,-1-1-1,1 1 1,-1 0-1,1 0 0,1 0 1,-1 0-1,1 0 0,0 3-183,1 17 340,2 0 0,0-1 0,2 1 0,3 8-340,33 96 901,-22-75-508,-3 0 1,2 22-394,-3 11 282,-4 1 0,-4 0 0,-4 0 0,-7 58-282,4-124 2026,2-1-965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3:45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5 113 5953,'4'-41'912,"0"-30"2094,-2 89-396,-1 13-663,-10 43-662,4 0-1,4 0 0,5 56-1284,0-18 442,-1 27-55,0 189 1321,-3-325-1690,-1 25 200,1 0 0,2 2-218,-2-22 47,2 0 0,-1 0 0,1 0 0,0-1 0,0 1 0,1-1 0,0 0 0,0 1 0,4 4-47,-5-10 16,0 1 0,0-1 0,0 0-1,0 0 1,0 0 0,1 0 0,-1 0-1,1 0 1,-1 0 0,1-1-1,0 0 1,0 1 0,0-1 0,-1 0-1,1 0 1,0 0 0,1-1 0,-1 1-1,0-1 1,0 0 0,0 0-16,10 0 22,0 0 1,0-1-1,0-1 0,6-1-22,-9 1 11,175-35-544,-111 20 329</inkml:trace>
  <inkml:trace contextRef="#ctx0" brushRef="#br0" timeOffset="692.444">831 809 3873,'-31'3'3530,"30"-3"-3361,1 0 0,-1 0 0,0 1 0,0-1-1,1 0 1,-1 0 0,0 0 0,0 1 0,1-1 0,-1 0 0,0 1-1,1-1 1,-1 0 0,0 1 0,1-1 0,-1 1 0,1-1 0,-1 1-1,1-1 1,-1 1 0,1-1 0,-1 1 0,1 0 0,-1-1 0,1 1-1,0 0 1,0-1 0,-1 1 0,1 0 0,0 0 0,0-1 0,0 1-1,-1 0 1,1 0 0,0-1 0,0 1 0,0 0-169,1 0 889,8-1-412,1 1-1,0 1 1,0-1-1,-1 2 1,2-1-477,18 5 226,-21-7-151,0 0 0,0 0 0,0-1 0,-1 0 0,1 0 0,0-1 0,-1 0 0,0 0 0,1-1 1,-1 0-1,0 0 0,0 0 0,0-1 0,-1 0 0,1-1 0,-1 1 0,0-1 0,0-1 0,-1 1 0,0-1 0,0 0 0,0 0 0,0 0 0,-1-1 0,0 0 0,-1 1 0,1-1 0,-1-1 0,1-2-75,-4 6 20,1 0 0,-1 0 0,0 0 0,0 0 0,-1 0 0,1 0 0,-1 1-1,0-1 1,0 0 0,0 0 0,0 1 0,-1-1 0,1 0 0,-1 1 0,0 0-1,0-1 1,0 1 0,-1 0 0,1 0 0,-2-1-20,1 0 17,-1 0 0,1 1 0,-1-1 1,0 1-1,0 0 0,0 0 0,0 1 0,0-1 0,-1 1 0,1 0 1,-1 0-1,0 0 0,0 1 0,1-1 0,-5 1-17,1 0 5,1 1 1,-1 1-1,0-1 0,0 2 0,1-1 0,-1 1 0,0 0 0,1 0 0,0 1 0,0 0 1,0 0-1,0 1 0,0 0 0,0 0 0,1 1 0,0 0 0,0 0 0,0 0 1,1 1-1,0-1 0,0 1 0,0 1 0,-1 1-5,-2 3 2,1 1-1,1 0 1,-1 0-1,2 1 1,0 0-1,0 0 1,1 0-1,1 0 1,0 0-1,1 1 1,1 0-1,0-1 1,0 1-2,2-4 4,-1-1 0,1 1 0,1 0-1,0-1 1,0 1 0,1-1 0,0 0 0,1 0 0,0 0 0,0 0 0,1-1 0,0 0 0,0 0 0,1 0 0,0 0 0,7 6-4,-4-6 7,0-1-1,0 1 1,1-2-1,-1 1 1,1-1-1,1-1 1,-1 0-1,1 0 1,0-1-1,0-1 1,0 0-1,1 0 1,-1-1-1,2 0-6,6 0-92,0-2-1,1 0 0,-1 0 1,0-2-1,0-1 0,0 0 0,6-3 93,20-7-900,-1-1-1,20-12 901,16-8-578</inkml:trace>
  <inkml:trace contextRef="#ctx0" brushRef="#br0" timeOffset="1041.512">1766 123 8994,'-1'-3'464,"0"1"0,1 0 1,-1 0-1,0 0 0,0 0 0,0 0 1,0 0-1,-1 0 0,1 1 0,-1-1 1,1 0-1,-1 1 0,1-1-464,0 2 93,1-1 0,0 1-1,-1 0 1,1 0 0,-1 0 0,1-1 0,0 1-1,-1 0 1,1 0 0,-1 0 0,1 0-1,-1 0 1,1 0 0,-1 0 0,1 0 0,-1 0-1,1 0 1,0 0 0,-1 0 0,1 0-1,-1 0 1,1 0 0,-1 0 0,0 0-93,1 1 62,-1 0 0,0 0 0,0-1 0,0 1 0,0 0 0,1 0 0,-1 0 0,0 0 0,1 0 0,-1 0 0,0 0 0,1 0 0,0 0 0,-1 0 1,1 0-63,-4 10 153,1 0 1,0 1-1,1-1 1,0 0-1,1 1 1,0 5-154,1 14 211,4 28-211,8 32 300,4-2 0,9 19-300,0 5 247,-3 9-247,-17-74-13,9 49 183,-11-83-490,0 0 0,1 0 0,0 0 0,2-1 0,2 6 320,1-5-44,-4-11-183</inkml:trace>
  <inkml:trace contextRef="#ctx0" brushRef="#br0" timeOffset="1382.105">1632 683 5833,'-27'-4'3881,"4"7"416,7 1-2257,2 2-135,13 4-785,5-3-416,18-2-488,12-2-80,22-11 128,11 1-112,15-6 2985,10 1-2273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4:04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1340 6569,'3'-5'5977,"4"-10"-171,-5 9-5656,-1-1 1,1 1-1,1 0 1,-1 0-1,1 0 0,1 0 1,-1 0-1,1 0 1,0 0-151,1 0 71,-1 0 1,-1-1 0,1 1 0,-1-1-1,0 0 1,0 0 0,-1 0 0,0 0-1,0 0 1,-1-1-72,6-41 232,-2-1 0,-2 1 0,-2-1 0,-3 0 0,-2-4-232,-39-247 286,22 179-301,-4-105 15,24 207-24,1 1-1,0 0 1,2-1-1,0 1 1,1 0-1,2-4 25,-4 18-23,0 0 0,1 0-1,0 0 1,0 1 0,0-1-1,0 1 1,1-1-1,0 1 1,0 0 0,0 0-1,0 0 1,0 0 0,1 1-1,0-1 1,0 1-1,0 0 1,0 0 0,0 0-1,0 1 1,1 0 0,0-1-1,-1 2 1,1-1 0,0 0-1,1 1 24,3 0-196,0 0-1,-1 0 1,1 1-1,0 0 1,-1 1-1,1 0 1,0 1-1,-1-1 1,1 2 0,-1-1-1,0 1 1,0 0-1,0 1 1,0 0-1,0 0 1,-1 1-1,0 0 1,0 0-1,5 5 197,27 23-650</inkml:trace>
  <inkml:trace contextRef="#ctx0" brushRef="#br0" timeOffset="370.099">8 754 8866,'-7'1'3553,"7"1"-2401,4-1 24,-4-1-136,5 0-119,32-1-249,54-7-112,-25 0-216,-1-2-312,7 0 3617,-1 4-2713</inkml:trace>
  <inkml:trace contextRef="#ctx0" brushRef="#br0" timeOffset="896.753">808 693 5865,'-3'-3'872,"1"-1"-1,-1 1 0,0 0 1,0 0-1,-1 0 0,1 0 1,0 0-1,-1 1 0,0-1 1,0 0-872,-4 0 242,0-1 0,0 1 0,0 0 0,0 0 0,0 1 0,-3-1-242,7 3 70,1 0 0,0 0 0,0 0-1,0 0 1,-1 0 0,1 1 0,0 0-1,0-1 1,0 1 0,0 0-1,0 0 1,0 1 0,0-1 0,0 1-1,0-1 1,0 1 0,1 0 0,-2 1-70,-2 2 65,0 1 1,0-1 0,1 1 0,0 0-1,0 1 1,-1 1-66,1 1 7,0 0-1,1 1 1,0-1 0,0 1-1,1 0 1,0 0 0,1 0-1,0 1 1,0-1 0,1 0-1,1 1 1,0-1 0,0 2-7,1 1-1,0 0 0,1 0 0,0 0 0,1 0 0,1-1 0,0 1 0,0-1 0,2 0 0,-1 0 0,3 3 1,-4-10 27,-1 0-1,0 0 0,1 0 0,0 0 0,0-1 0,1 1 0,-1-1 0,1 0 0,0-1 0,0 1 0,0-1 0,0 0 0,1 0 0,-1 0 1,1-1-1,-1 0 0,1 0 0,0-1 0,0 1 0,0-1 0,0-1 0,0 1 0,0-1 0,1 0 0,-1 0 0,0-1 0,0 0 1,0 0-1,0 0 0,0-1 0,0 1 0,-1-2 0,1 1 0,-1-1 0,1 1 0,-1-1 0,0-1 0,0 1 0,0-1 0,3-3-26,-3 3 65,-1-1 0,1 1-1,-1-1 1,0 1 0,-1-1-1,1 0 1,-1 0-1,0-1 1,-1 1 0,1-1-1,-1 1 1,0-1 0,0 0-1,-1 0 1,0 0 0,0 0-1,0 0 1,0 0-1,-1-4-64,-1 1 41,0 0-1,0-1 1,-1 1-1,0 0 1,0 0-1,-1 1 1,0-1-1,-1 0 1,0 1-1,0 0 1,-1 0-1,-4-6-40,-7-8 21,-1 0 0,-1 2 0,0 0 0,-2 1 0,0 0-1,-5-1-20,23 18-66,-1 0 1,1 1-1,0 0 0,0 0 0,-1-1 0,1 2 0,-1-1 0,1 0 0,-1 0 0,0 1 0,1-1 0,-1 1 66,2 0-83,0 0 0,0 0 0,0 0 0,1 0 1,-1 1-1,0-1 0,0 0 0,1 1 0,-1-1 0,0 0 0,1 1 0,-1-1 0,0 1 0,1-1 0,-1 1 0,0-1 1,1 1-1,-1-1 0,1 1 0,-1 0 0,1-1 0,-1 1 0,1 0 0,0-1 0,-1 1 0,1 0 0,0 0 0,-1-1 0,1 1 1,0 0-1,0 0 0,0-1 0,0 1 0,0 0 0,0 0 0,0 0 0,0-1 0,0 2 83,4 23-935</inkml:trace>
  <inkml:trace contextRef="#ctx0" brushRef="#br0" timeOffset="1277.77">1047 673 10066,'0'1'150,"-1"-1"0,1 0 0,0 0 0,0 0 0,-1 0 0,1 1 0,0-1 0,0 0 0,-1 0 0,1 1 0,0-1 0,0 0 1,0 0-1,-1 1 0,1-1 0,0 0 0,0 1 0,0-1 0,0 0 0,0 0 0,0 1 0,0-1 0,0 0 0,0 1 0,0-1 0,0 0 0,0 1 0,0-1 0,0 0 0,0 1 0,0-1 0,0 0 0,0 1-150,0 15 330,6 67 2207,12 46-2537,-5-34 751,-12-88-680,0 0 99,0 0 0,0 0 0,0 0 0,1 0 0,0 0 0,0-1 0,3 7-170,0-44 2073,-3-40-1332,-1 30-648,1 1 0,3-1 0,1 1-93,-5 33-17,0 1 0,1 0 1,1-1-1,-1 1 0,1 0 0,0 0 1,0 1-1,0-1 0,1 1 0,0-1 1,0 1-1,0 1 0,1-1 0,0 0 0,0 1 1,0 0-1,6-3 17,-3 2-135,1 0 0,0 1 0,1 0 0,-1 1-1,0 0 1,1 1 0,0-1 0,0 2 0,0 0 0,0 0 0,4 0 135,31 3-398</inkml:trace>
  <inkml:trace contextRef="#ctx0" brushRef="#br0" timeOffset="2082.083">1614 742 7426,'-26'-75'2782,"21"68"-1066,2 11-998,0 13-404,3-16-129,-2 12 104,0 0 0,1 0 0,0 0 0,1 1 0,1-1 0,1 8-289,4 16 1113,7 23-1113,-5-26 992,4 34-992,-13-31 854,1-37-836,0 0-1,0 0 0,0 0 0,0 0 0,0 0 0,0 0 0,-1 0 0,1 0 0,0 0 0,0 0 0,0 0 0,0 0 1,0 0-1,0 0 0,0 0 0,0 0 0,0 0 0,0 0 0,0 0 0,0 0 0,0 0 0,-1 0 0,1 0 0,0 0 1,0 0-1,0 0 0,0 0 0,0 0 0,0 0 0,0 0 0,0 0 0,0 0 0,0 0 0,0 0 0,0 0 0,0 0 1,-1 0-1,1 0 0,0 0 0,0 0 0,0 0 0,0 0 0,0 0 0,0 0 0,0 1 0,0-1 0,0 0 0,0 0 1,0 0-1,0 0 0,0 0 0,0 0 0,0 0-17,-3-20 609,2-9-299,1 1 0,3-18-310,0-8 95,-3 21-53,0 5-5,1 0 1,2-2-38,-2 23-12,0-1 1,0 1-1,1 0 1,0 0-1,0 1 1,1-1-1,0 0 1,0 1-1,1 0 1,1-3 11,-4 8-11,0 0 0,-1-1 0,1 1 0,0 0 0,0 0 0,0 0 0,0 1-1,1-1 1,-1 0 0,0 0 0,0 0 0,0 1 0,1-1 0,-1 1 0,0-1 0,1 1 0,-1 0 0,1-1 0,-1 1 0,0 0 0,1 0 0,0 0 11,0 0-18,1 0 0,-1 1 0,1 0 0,-1-1 0,1 1 0,-1 0 0,0 0 0,0 0 0,1 1 0,-1-1 1,0 0-1,0 1 18,6 5-37,0 0 1,-1 0-1,0 1 1,0 0-1,3 5 37,25 36-47,22 42 47,-49-77 41,0 1-1,-1 0 1,-1 0 0,-1 1 0,0 0 0,-1 0-1,0 0 1,-1 7-41,-4-35 67,-2-21 58,1-1 0,1 1 1,4-31-126,-2 54-10,0 2 1,1-1 0,0 0 0,0 0-1,1 0 1,0 1 0,1 0 0,0-1 0,0 1-1,1 1 1,0-1 0,0 1 0,1-1-1,0 2 1,0-1 0,7-5 9,-11 10-15,1 0-1,0 0 1,0 0 0,0 0 0,1 1-1,-1-1 1,0 1 0,1 0 0,-1 0-1,1 0 1,-1 0 0,1 1 0,-1-1-1,1 1 1,-1 0 0,1 0 15,3 1-17,-1 0 0,0 0 0,0 0 0,-1 1 0,1 0 0,0 0 0,0 0 0,-1 1 0,2 0 17,6 5-12,-1 1 0,0-1 0,0 2 0,-1 0 0,0 0 0,-1 1 0,5 6 12,1 4-54,-1 2 0,-2-1 0,0 2 0,-1 0 0,-2 0 0,0 1 0,-1 1 54,3 11-160</inkml:trace>
  <inkml:trace contextRef="#ctx0" brushRef="#br0" timeOffset="2807.158">2526 658 8970,'-3'-6'1548,"-9"-18"3543,12 24-5033,0-1 1,0 1-1,-1 0 0,1-1 1,0 1-1,-1-1 0,1 1 1,0 0-1,-1 0 0,1-1 1,-1 1-1,1 0 0,0 0 0,-1-1 1,1 1-1,-1 0 0,1 0 1,-1 0-1,1 0 0,0-1 1,-1 1-1,1 0 0,-1 0 1,1 0-1,-1 0 0,1 0 1,-1 0-1,1 0 0,-1 1 1,1-1-1,-1 0 0,1 0 0,-1 0 1,1 0-1,0 0 0,-1 1 1,1-1-1,-1 0 0,1 0 1,0 1-1,-1-1 0,1 0 1,0 1-1,-1-1 0,1 1-58,-1 0 5,0 1-1,1-1 1,-1 1 0,0 0-1,1-1 1,-1 1 0,1 0-1,0-1 1,-1 1 0,1 0-1,0 0 1,0-1-1,0 1 1,1 1-5,-2 10 9,-1 24 21,1 0-1,2 0-29,0-18 32,0-1-1,2 0 1,0 0-1,1 0 1,4 10-32,-2-13 36,-1-1 0,2 1 0,0-2 1,0 1-1,2-1 0,-1 0 0,2 0 0,3 3-36,-11-15 13,0 1-1,0-1 0,0 1 0,0-1 0,0 0 0,0 0 1,1 0-1,-1 0 0,0 0 0,0 0 0,1-1 0,-1 1 1,1-1-1,-1 0 0,1 0 0,-1 1 0,0-2 0,1 1 0,-1 0 1,1 0-1,-1-1 0,0 1 0,1-1 0,-1 0 0,0 0 1,1 0-1,-1 0 0,0 0 0,0 0 0,0-1 0,2 0-12,5-5 53,0 1-1,-1-1 1,0-1-1,0 1 1,0-1 0,3-6-53,-3 3 36,0-1 0,-1 1 1,-1-1-1,0-1 0,-1 1 1,0-1-1,0 0 0,-2 0-36,8-32 227,4-34-227,1-9 79,-12 73-172,0 11-100,3 25-105,-6-17 298,33 125-107,10 10 107,-44-139 0,2 7-133,0 0-1,0-1 1,1 1-1,0-1 1,1 0-1,-1 0 1,1 0-1,0 0 1,1 0-1,-1-1 0,3 2 135,18 8-468</inkml:trace>
  <inkml:trace contextRef="#ctx0" brushRef="#br0" timeOffset="3157.351">3199 113 10874,'1'-9'6085,"0"29"-5707,1 16-554,-1-14 215,22 227 518,-13-172-329,5 0-1,7 18-227,-7-42 28,13 53 10,-15-36-2994,-9-30 1581</inkml:trace>
  <inkml:trace contextRef="#ctx0" brushRef="#br0" timeOffset="3574.535">3732 715 9482,'23'-42'3506,"7"-23"-3506,-30 64 67,1 0 0,0 0-1,-1 0 1,1-1 0,-1 1 0,0 0-1,1 0 1,-1-1 0,0 1 0,0 0-1,0-1 1,0 1 0,0 0-1,0-1 1,0 1 0,0 0 0,0-1-1,-1 1 1,1 0 0,0-1 0,-1 1-1,0 0 1,1 0 0,-1 0 0,1-1-1,-1 1 1,0 0 0,0 0 0,0 0-1,0 0 1,0 0 0,0 0 0,0 1-1,0-1 1,0 0 0,0 0 0,0 1-1,-1-1 1,1 1 0,0-1-1,0 1 1,-1-1-67,-3-1 328,0-1-257,0 1 0,0 0-1,0 0 1,0 1-1,0-1 1,0 1-1,0 0 1,0 1 0,-1-1-1,1 1 1,0 0-1,0 0 1,-1 1-1,1 0 1,0 0 0,0 0-1,0 0 1,0 1-1,0 0 1,0 0-1,0 0 1,0 0 0,1 1-1,-1 0 1,1 0-1,0 0 1,0 1 0,0-1-1,0 1 1,1 0-1,0 0 1,-1 0-1,1 0 1,1 1 0,-1 0-1,1-1 1,-3 6-71,-6 16-16,1 1-1,1 0 1,-3 18 16,9-33-9,1 0-1,1 0 0,0 1 0,0-1 1,1 0-1,1 1 0,0-1 0,1 0 1,2 9 9,-3-16-6,1-1 1,-1 1-1,1-1 1,0 1 0,0-1-1,1 0 1,-1 0-1,1 0 1,0 0 0,0 0-1,1 0 1,1 1 5,-3-3 0,0-1 1,0 1 0,0-1 0,0 0-1,0 0 1,0 0 0,0 0 0,0 0-1,0-1 1,0 1 0,1-1 0,-1 1-1,0-1 1,0 0 0,1 0 0,-1 0-1,0 0 1,1 0 0,-1 0 0,0-1-1,0 1 1,1-1 0,-1 1 0,0-1-1,0 0 1,0 0 0,0 0 0,2-1-1,5-4 21,0 0 0,0-1 0,0 0-1,0 0 1,-1-1 0,-1 0 0,1 0 0,-1-1 0,-1 0 0,0 0 0,0-1 0,3-6-21,-3 2 36,0 1-1,-1-1 1,0 0 0,-2 0-1,1 0 1,-2-1 0,0 1-1,-1-1 1,0-8-36,-3-41 348,-4-3-348,3 36 189,3 31-187,0 0 0,0 0-1,0 0 1,1 0 0,-1 0 0,0 0-1,0 0 1,0 0 0,0 0 0,0 0 0,0 0-1,0 0 1,0 0 0,0 0 0,1 0-1,-1 0 1,0 0 0,0 0 0,0 0-1,0 0 1,0 0 0,0 0 0,0 0-1,0 0 1,0 0 0,1 0 0,-1 0-1,0 0 1,0 0 0,0 0 0,0 0-1,0 0 1,0 0 0,0 0 0,0 0-1,0 0 1,0-1 0,0 1 0,0 0-1,0 0 1,0 0 0,1 0 0,-1 0-1,0 0 1,0 0 0,0 0 0,0 0-1,0 0 1,0-1 0,0 1 0,0 0 0,0 0-2,10 15-56,11 27-66,13 23-412,2-1 1,39 51 533,-46-74-495</inkml:trace>
  <inkml:trace contextRef="#ctx0" brushRef="#br0" timeOffset="3945.177">4314 825 5817,'34'-9'2649,"-30"4"-872,-11 1-446,-8 1-57,12 3-1172,-1 0 0,1 0-1,0 1 1,0-1 0,-1 1 0,1 0 0,0-1-1,0 2 1,0-1 0,0 0 0,0 0 0,0 1-1,0 0 1,0 0 0,0-1 0,1 1 0,-1 1-1,1-1 1,-1 0 0,1 1 0,0-1-1,0 1 1,0 0 0,0 1-102,0 0 32,0 1 0,0-1 0,1 1 0,-1-1 0,1 1 0,0-1 0,1 1 0,-1 0 0,1-1 0,0 1 0,0 0 0,0-1 0,1 1 0,0 0 0,0-1 0,1 4-32,-1-3 36,0 0 0,1-1-1,0 0 1,-1 1-1,2-1 1,-1 0 0,0 0-1,1 0 1,0 0 0,0 0-36,-2-3 33,1 1 1,-1-1 0,0-1 0,1 1 0,-1 0-1,1 0 1,-1 0 0,1-1 0,0 1 0,-1-1-1,1 1 1,-1-1 0,1 0 0,0 1 0,-1-1-1,1 0 1,0 0 0,-1 0 0,1-1-1,0 1 1,-1 0 0,1-1 0,0 1 0,-1-1-1,1 1 1,-1-1 0,1 0 0,-1 1 0,1-1-34,2-1 25,0-1 1,-1 1 0,1 0 0,-1-1 0,0 0-1,0 0 1,0 0 0,0 0 0,-1 0 0,1-1 0,-1 1-1,0-1 1,0 1 0,0-1 0,0 0 0,0 0-1,-1-1-25,0 2 183,0-1 0,0 1 0,0 0 0,0-1 0,-1 1 0,0-1 0,1 1 0,-2-1 0,1 1-1,0-1 1,-1 1 0,1-1 0,-1 1 0,0 0 0,0-1 0,0 1 0,0 0 0,-1 0 0,0-1 0,0 0-183,-15-15 1392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4:01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254 349 4761,'73'-96'2689,"-71"93"-2473,0 0 0,0 0-1,0 0 1,0-1 0,-1 1 0,0-1 0,1 1 0,-1-1 0,0 0-216,-4-17 1612,0 13-921,2 2-343,-1-1 0,0 2 0,0-1 0,0 0 0,-1 0 0,0 1 0,0-1 0,0 1 0,-1 0 1,0 0-1,0 0 0,0 0 0,-1 1 0,1 0 0,-1 0 0,0 0 0,0 0 0,0 1 0,-1 0 0,1 0 0,-1 0-348,1 2 65,0-1-1,1 1 1,-1 0-1,0 0 1,0 0-1,0 0 1,0 1 0,0 0-1,0 0 1,0 1-1,0-1 1,0 1-1,0 0 1,0 0-1,0 1 1,0-1-1,0 1 1,1 0-1,-1 1 1,1-1-1,0 1 1,0 0 0,0 0-1,0 0 1,0 0-1,-3 4-64,-5 6 12,1 1 1,0 0-1,1 1 1,0 1-1,2-1 1,-1 1-1,2 1 0,0 0 1,1 0-1,-3 13-12,2 0-5,1 0 0,1 0 0,1 1 0,2 0 0,2 29 5,1-44 2,1 0 1,0 0 0,1 0 0,1-1-1,1 1 1,0-1 0,1 0-1,0 0 1,1-1 0,1 0-1,1 0 1,0-1 0,10 12-3,-11-14 5,1-2 0,1 1 1,0-2-1,0 1 0,0-1 0,1-1 0,0 1 1,1-2-1,0 0 0,0 0 0,0-1 1,0-1-1,1 0 0,0-1 0,0 0 0,12 1-5,-8-3-73,1 0 1,-1-2-1,1 0 0,-1-1 0,1 0 0,-1-2 0,0 0 0,0 0 0,-1-2 0,0 0 0,0-1 0,0-1 0,0 0 0,11-9 73,28-19-163</inkml:trace>
  <inkml:trace contextRef="#ctx0" brushRef="#br0" timeOffset="659.871">836 151 5633,'-8'0'1348,"1"-1"1,-1 0-1,0 0 0,1 0 1,-6-3-1349,13 4 85,-1 0 0,0 0 0,0 0 0,1 0 1,-1 1-1,0-1 0,1 0 0,-1 0 0,0 0 0,0 1 1,1-1-1,-1 0 0,1 1 0,-1-1 0,0 0 0,1 1 1,-1-1-1,1 1 0,-1-1 0,1 1 0,-1-1 0,1 1 1,-1 0-1,1-1 0,-1 1 0,1 0 0,0-1 1,0 1-1,-1 0 0,1-1 0,0 1 0,0 0 0,0-1 1,-1 1-1,1 0 0,0 0 0,0-1 0,0 1 0,0 0 1,1 0-86,-3 37 352,2-31-159,3 44 437,2 0 0,10 45-630,5 42 460,-17-65 68,-3 8-528,1 28 322,-1-109-321,0 8 57,1 1-1,-1-1 1,-1 1-1,-1 7-57,-1-11 203,0-12 202,2-53 513,4-14-918,0 20 52,-3 0 0,-2-9-52,-30-176 104,10 87 10,19 122-58,-4-24 86,38 134-470,13 20 328,-27-68 4,1 0 0,1-1 1,1-1-1,13 12-4,24 25 143,16 12-143,-53-59 39,1-1 1,1-1-1,1-1 1,0-1-1,21 11-39,-43-27 55,1 1 1,-1 0-1,0 0 0,1-1 0,-1 1 0,0 0 1,1-1-1,-1 1 0,1-1 0,-1 0 0,1 0 1,-1 1-1,1-1 0,-1 0 0,1 0 0,-1 0 1,1-1-1,-1 1 0,1 0 0,0-1-55,-1 1 60,0-1 0,0-1 0,0 1 0,-1 0 0,1 0 0,0 0-1,0 0 1,-1-1 0,1 1 0,0 0 0,-1-1 0,0 1 0,1 0 0,-1-1 0,0 1-1,1-1 1,-1 1 0,0 0 0,0-1 0,0 0-60,0-13 108,0 0 0,0 0 1,-2 1-1,1-1 0,-5-13-108,-22-72 94,7 30-40,2-2-8,1-16-46,14 59-97,1 0 0,1 1 0,1-2 0,2-17 97,0 42-115,-1 0 0,1-1 1,0 1-1,0 0 1,0 0-1,1 0 0,2-4 115,-4 8 57,1-1 0,0 1-1,0 0 1,0-1-1,0 1 1,0 0 0,1-1-1,-1 1 1,0 0 0,0 0-1,1 0 1,-1 0 0,1 0-1,-1 1 1,1-1-1,-1 0 1,1 1 0,0-1-1,-1 1 1,1-1 0,0 1-1,-1 0 1,2-1-57,21 1 645</inkml:trace>
  <inkml:trace contextRef="#ctx0" brushRef="#br0" timeOffset="1058.955">1526 108 9346,'-18'-1'3301,"18"1"-3247,0 0 1,-1 0-1,1 0 1,0 0 0,-1 0-1,1 1 1,0-1-1,-1 0 1,1 0-1,0 0 1,-1 0 0,1 1-1,0-1 1,-1 0-1,1 0 1,0 0-1,0 1 1,-1-1 0,1 0-1,0 1 1,0-1-1,0 0 1,-1 0-1,1 1 1,0-1 0,0 0-1,0 1 1,0-1-1,0 0 1,0 1-1,0-1 1,0 1 0,0-1-1,0 0 1,0 1-1,0-1 1,0 0-1,0 1 1,0-1 0,0 0-1,0 1 1,0-1-1,0 0 1,0 1-1,1-1-54,-1 3 292,4 62 794,3-1 0,11 42-1086,36 126 676,-45-196-587,11 73 201,-15-84-422,-3-21 613,-1-10 1116,0 2-1001,5-13 542</inkml:trace>
  <inkml:trace contextRef="#ctx0" brushRef="#br0" timeOffset="1430.25">1517 84 6897,'-10'-10'3745,"0"4"-1192,6 2-409,4 2-207,0 1-721,0-1-312,0 1-472,4 0-184,29-2-152,44-7-32,-25 4-40,-1 2 56,4 4-256,-1 3-312,-9 11 952,-7 2-560</inkml:trace>
  <inkml:trace contextRef="#ctx0" brushRef="#br0" timeOffset="1785.912">1591 495 9594,'-24'-1'4241,"11"9"-2185,2 2-439,6-3-521,8 2-408,10-9-400,10 4-72,11-4 32,5-5-40,14-4-304,0-4 3273,-1 9-2465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3:56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287 555 1016,'9'10'4600,"-5"-7"-1700,-8-6 4397,-8-4-7085,-1 1 0,1 0 0,-1 0 0,0 2-1,-10-3-211,23 7 8,-5-2 30,0 1 1,0 0 0,0 0 0,0 1-1,-1-1 1,1 1 0,0 0 0,0 0 0,0 1-1,0 0 1,0 0 0,0 0 0,0 0-1,0 1 1,1 0 0,-1 0 0,0 0-1,1 0 1,-1 1 0,1 0 0,0 0 0,0 0-1,-4 4-38,-1 3 15,-1 0 0,2 1 0,-1 0 0,1 1 0,1 0 0,0 0 0,-4 12-15,7-14-7,0 1-1,0-1 1,1 1 0,1 0 0,0 0-1,1 0 1,0 1 0,0-1 0,1 0-1,1 0 1,0 1 0,0-1 0,1 0-1,0 0 1,4 10 7,-4-15-4,1 0-1,-1 0 0,1 0 1,0-1-1,0 1 1,0-1-1,1 1 1,0-1-1,0 0 1,1 0-1,-1-1 1,1 1-1,0-1 0,0 0 1,0-1-1,1 1 1,-1-1-1,1 0 1,0 0-1,0-1 1,0 0-1,0 0 1,0 0-1,0-1 0,1 1 1,-1-2-1,1 1 1,2-1 4,-3 0 8,1 0 0,-1-1 0,0 0 0,1 0 1,-1 0-1,0-1 0,0 0 0,0 0 0,0-1 0,-1 0 1,1 0-1,-1 0 0,1-1 0,0-1-8,3-2 34,0-1 0,-1 0-1,0 0 1,0-1 0,-1 0 0,0 0 0,2-5-34,-7 10 36,1-1 1,-1 0-1,0 0 1,0 0-1,-1 0 1,1 0 0,-1 0-1,0 0 1,-1 0-1,1-1 1,-1 1-1,0 0 1,0-1 0,-1-3-37,-2-9 262,-1 1 1,-1-1 0,-5-11-263,-3-13 408,5 18-180,7 21-183,5 14-87,10 20-133,1-1 1,1-1-1,2 0 1,1-1 0,1-1-1,1-1 1,1-1 0,25 21 174,-43-41 123,2-1 0,-1 1 0,0-1 0,1 0 0,0 0 0,0-1 0,0 0 0,0 0 0,1-1 1,0 1-124,32 1 998</inkml:trace>
  <inkml:trace contextRef="#ctx0" brushRef="#br0" timeOffset="384.465">734 143 9778,'-5'-6'1365,"-15"-13"2841,19 19-4143,0 0-1,1-1 0,-1 1 0,1 0 1,-1 0-1,0 0 0,1 0 1,-1 0-1,0-1 0,1 1 0,-1 0 1,0 0-1,1 1 0,-1-1 0,0 0 1,1 0-1,-1 0 0,0 0 1,1 0-1,-1 1 0,0-1 0,1 0 1,-1 1-1,1-1 0,-1 0 0,1 1 1,-1-1-1,1 1 0,-1-1 1,1 1-1,-1-1 0,1 1 0,0-1 1,-1 1-1,1-1 0,0 1 1,-1 0-1,1-1-62,-3 7 58,1-1 0,-1 1-1,1 0 1,1 0 0,-1 0 0,1 0 0,0 0 0,1 0 0,0 0 0,0 1 0,0-1-1,1 0 1,0 0-58,0 3 51,4 40-47,1 0 0,3-1 0,4 7-4,46 147 874,-11-39-1808,-33-105-3374,5 46 4308,-18-92-1008</inkml:trace>
  <inkml:trace contextRef="#ctx0" brushRef="#br0" timeOffset="713.694">614 688 7106,'-15'-7'3576,"10"7"-847,-3 1-697,8 2-647,0-3-417,0 0-624,0 0-152,36 0-48,45-10-24,-26 0-24,3-4-104,0 2-520,-6 4-240,-2 5 400</inkml:trace>
  <inkml:trace contextRef="#ctx0" brushRef="#br0" timeOffset="1064.86">1087 608 10266,'33'-42'4161,"-33"45"-2793,-2 0-271,4 14-473,0 16-208,8 6-168,0 11-96,-4-1-72,1-2-32,2 0 64,-2-4-56,5-8-296,-5-7-264,0-11-816,2-9 799</inkml:trace>
  <inkml:trace contextRef="#ctx0" brushRef="#br0" timeOffset="1065.86">1177 194 9314,'-14'-23'4297,"-1"5"-2217,11 8-679,-3 2-201,2 6-744,3 2-288,3 8-472,-1-8 3769,0 0-2697</inkml:trace>
  <inkml:trace contextRef="#ctx0" brushRef="#br0" timeOffset="1614.552">1664 612 4329,'72'-46'2535,"-71"46"-2398,0-1 1,0 1-1,0-1 0,0 0 1,-1 1-1,1-1 0,0 0 1,0 0-1,-1 0 0,1 0 1,-1 1-1,1-1 0,-1 0 1,1 0-1,-1 0 0,1-1-137,-1 2 65,0 0 0,0-1-1,0 1 1,0 0 0,0-1-1,-1 1 1,1 0 0,0-1-1,0 1 1,0 0 0,0-1-1,0 1 1,-1 0 0,1-1-1,0 1 1,0 0 0,0 0 0,-1-1-1,1 1 1,0 0 0,-1 0-1,1-1 1,0 1 0,0 0-1,-1 0 1,1 0 0,0 0-1,-1 0-64,-21-4 2966,-21 5 393,33-1-3089,1 0 0,-1 1 0,0-1 0,0 2 0,1-1-1,-1 2 1,1-1 0,0 1-270,-11 6 172,0 0-1,-11 8-171,24-13 12,1 0 1,-1 1-1,1 0 0,0 0 1,0 0-1,1 1 0,-1 0 1,-3 6-13,8-11-3,0 0 0,1 0 0,-1 0 0,0 0 0,0 0 0,1 1 0,-1-1 0,1 0 0,-1 1 0,1-1 0,-1 0 0,1 1 0,0-1 0,0 0 0,0 1 0,-1-1 0,1 1 0,1-1 0,-1 0 0,0 1 0,0-1 0,0 1 0,1-1 0,-1 0 0,1 1 0,-1-1 0,1 0 0,0 0 0,-1 1 0,1-1 0,0 0 0,0 0 0,0 0 0,0 0 0,0 0 0,0 0 0,0 0 0,0 0 0,0 0 0,0-1 0,0 1 0,1 0 0,-1-1 0,0 1 0,1-1 0,-1 1 0,1-1 3,9 4-18,0-1-1,0 0 1,1-1 0,-1 0-1,6-1 19,-13 0 2,52 2-20,-30-2 14,-1 1-1,1 1 1,1 2 4,-20-4-1,0 1 0,0 0 0,0 0 0,-1 1 0,1 0 0,-1 0 0,0 0 1,0 1-1,0 0 0,0 0 0,-1 1 0,0-1 0,2 3 1,-5-6 2,-1 1 0,0 0-1,1-1 1,-1 1 0,0 0 0,0 0-1,0 0 1,0 0 0,0 0-1,0 0 1,0 0 0,-1 0 0,1 0-1,-1 0 1,1 0 0,-1 0 0,0 0-1,0 1 1,0-1 0,0 0 0,-1 0-1,1 0 1,0 0 0,-1 0-1,1 1 1,-1-1 0,0 0 0,0 1-2,-4 4 19,0 0 0,0 0 0,0 0 0,0-1 1,-1 1-1,-5 3-19,-2 3 32,6-6-22,-4 5 60,-1 0 0,0 0-1,-1-1 1,0-1 0,-2 0-70,13-8 12,-1 0 1,1-1-1,-1 1 1,1-1-1,-1 0 1,0 0-1,1 0 1,-1 0-1,0 0 1,0 0-1,0-1 1,0 1 0,0-1-1,1 0 1,-1 0-1,0 0 1,0 0-1,0-1 1,0 1-1,0-1 1,0 0-1,0 0 1,1 0-1,-1 0 1,0 0-1,1 0 1,-1-1-1,1 1 1,-1-1 0,1 0-1,-1-1-12,1 2-28,0-1 0,1 1 1,0-1-1,-1 0 0,1 0 0,0 0 1,0 1-1,0-1 0,0 0 0,0 0 0,0 0 1,1-1-1,-1 1 0,1 0 0,-1 0 1,1 0-1,0 0 0,0-1 28,9-14-203</inkml:trace>
  <inkml:trace contextRef="#ctx0" brushRef="#br0" timeOffset="2190.844">2214 1350 5929,'4'10'2246,"10"17"588,-14-27-2672,1 1 1,-1 0 0,1-1 0,-1 1-1,1 0 1,-1-1 0,1 1 0,0 0-1,-1-1 1,1 1 0,0-1 0,0 1 0,-1-1-1,1 0 1,0 1 0,0-1 0,0 0-1,-1 0 1,1 1 0,0-1 0,0 0-1,0 0 1,0 0 0,-1 0 0,1 0-1,0 0 1,0 0 0,0 0 0,0 0-163,0-1 174,0 0 0,0 0 0,0 0 0,0 0 0,0 1 0,0-1 0,0-1 0,0 1 0,0 0 0,0 0 0,-1 0 0,1 0 0,0 0 0,-1-1 0,1 1 0,-1 0 0,0-1 1,1 0-175,7-32 1308,-6 23-999,5-27 120,-1-1 0,-2 0-1,-2 0 1,-2 0 0,-2-12-429,-9-69 389,-5-5-389,-29-106 96,25 139-105,3 0 0,-1-61 9,17 135-11,1 0-1,0 0 0,2 0 0,0 0 1,1 0-1,0 1 0,2-1 1,0 1-1,1 0 12,-4 12-52,0 0 1,0 0 0,1 1-1,-1-1 1,1 1-1,0 0 1,0 0 0,0 0-1,1 0 1,-1 0-1,1 1 1,0-1 0,0 1-1,0 0 1,1 0-1,-1 1 1,1-1 0,-1 1-1,1 0 1,0 0-1,0 1 1,0 0 0,0-1-1,0 2 1,0-1-1,0 0 1,1 1 0,-1 0-1,0 0 1,0 1-1,0-1 1,0 1 0,4 1 51,7 3-476,0 0 0,-1 1 0,0 0 0,0 1 0,0 1 0,-1 0 0,0 1 0,-1 0 0,0 2 1,-1-1-1,0 1 0,0 1 0,8 11 476,18 34-1155</inkml:trace>
  <inkml:trace contextRef="#ctx0" brushRef="#br0" timeOffset="2540.104">2128 762 9042,'-15'-4'3769,"12"4"-2489,4 0-456,5 4-64,-6-4-224,1 0 9,27 2 47,43-2-280,-34-4-104,2-1-136,4 1-232,9 1-592,-1 3 3216,5 4-2096</inkml:trace>
  <inkml:trace contextRef="#ctx0" brushRef="#br0" timeOffset="2867.456">2769 662 8970,'0'0'3753,"-3"13"-2233,4 4-392,-1 13-312,5 8-303,3 6-281,1 8-72,-5 5-64,3 2-24,-4-6 8,-1-10-72,2-19-456,-4-5-377,4-19 473</inkml:trace>
  <inkml:trace contextRef="#ctx0" brushRef="#br0" timeOffset="2868.456">2775 479 6953,'0'-46'3977,"-9"7"-280,5 23-1920,-3-1-225,-5 11-624,6 2-344,4 7-416,-6 3-328,10 5 2393,4 12-1713</inkml:trace>
  <inkml:trace contextRef="#ctx0" brushRef="#br0" timeOffset="3527.974">3379 771 5137,'1'-3'612,"-1"0"-1,1 0 1,-1 0-1,0 0 1,0 0 0,0-1-1,-1 1 1,1 0-1,-1 0 1,1 0 0,-1 0-1,0 0 1,-2-2-612,1 0 461,0 1 0,-1-1 0,0 1 0,0 0 0,0 0 0,0 0 0,-1 1 0,-1-2-461,-2-1 310,-1 0 0,1 1 0,-1 0 0,0 1 0,0-1 1,0 1-1,-1 1 0,1 0 0,-5-1-310,9 3 32,0 1 1,-1-1 0,1 1-1,0 0 1,-1 1-1,1-1 1,0 1 0,-1-1-1,1 1 1,0 1-1,0-1 1,0 0 0,0 1-1,0 0 1,0 0-1,0 0 1,1 1-1,-1-1 1,1 1 0,-1 0-1,1-1 1,0 2-1,0-1 1,0 0 0,1 1-1,-1 0-32,-4 6-16,0 0 0,1 0 0,0 1-1,1-1 1,0 1 0,0 1 0,2-1 0,-1 0-1,1 4 17,1-2-14,0 0 1,1 0-1,1 1 0,0-1 0,1 1 0,0-1 0,1 0 0,1 0 1,0 0-1,1 0 0,4 11 14,-6-17-6,1-1 0,0-1-1,0 1 1,0 0 0,0-1 0,1 1 0,0-1 0,0 0 0,0 0 0,1-1 0,0 1-1,0-1 1,0 0 0,0 0 0,0-1 0,1 0 0,0 0 0,0 0 0,0 0 0,0-1-1,0 0 1,0 0 0,0-1 0,1 0 0,1 0 6,-4-1 5,0 0 0,1 0 1,-1-1-1,0 0 0,0 0 1,0 0-1,1 0 0,-1-1 0,-1 1 1,1-1-1,0 0 0,0-1 1,-1 1-1,1 0 0,-1-1 0,0 0 1,1 0-1,-1 0 0,-1 0 0,1 0 1,0-1-1,-1 1 0,0-1 1,2-3-6,3-6 26,0 0 0,-1-1 0,-1 0 1,0 0-1,-1 0 0,1-10-26,-2 7 36,-2-1-1,0 0 1,-1 1 0,-1-1 0,0 0-1,-2 1 1,0-1 0,0 1-1,-6-15-35,18 50-43,0 0-1,2 0 0,0-2 0,12 14 44,-3-2 5,-2-1-18,21 27-403,-35-50 201,-1 0 0,1 0-1,0 0 1,1 0 0,-1-1 0,1 1-1,-1-1 1,1 0 0,5 2 215,11-2-556</inkml:trace>
  <inkml:trace contextRef="#ctx0" brushRef="#br0" timeOffset="4070.192">3670 65 10778,'-8'-15'2413,"-2"0"0,0 1 0,-5-5-2413,15 19 17,0 0 1,0 0-1,0 0 0,0 0 1,0 0-1,0 0 0,0-1 1,0 1-1,-1 0 0,1 0 1,0 0-1,0 0 0,0 0 0,0 0 1,0 0-1,0 0 0,0 0 1,0 0-1,0 0 0,0 0 1,0 0-1,0 0 0,0 0 0,-1 0 1,1 0-1,0 0 0,0 0 1,0 0-1,0 0 0,0 0 1,0 0-1,0 0 0,0 0 1,0 0-1,0 0 0,0 0 0,0 0 1,-1 0-1,1 0 0,0 0 1,0 0-1,0 0 0,0 0 1,0 0-1,0 0 0,0 0 0,0 0 1,0 0-1,0 0 0,0 0 1,0 1-1,0-1 0,0 0 1,0 0-1,0 0 0,0 0 1,0 0-1,-1 0 0,1 0 0,0 0 1,0 0-1,0 0 0,0 0 1,0 0-1,0 1 0,0-1-17,-1 10 210,3 17-291,6 24 117,2 1 1,2-2-1,5 9-36,11 47 48,93 456 639,-123-579-372,0 0-1,1 0 0,1 0 0,1 0 0,0 0 1,1 0-1,1-1-314,3-9-90,0 1 0,1-1-1,2 1 1,2-3 90,-7 21-56,0-1-1,0 1 1,1-1 0,0 1-1,1 1 1,-1-1-1,2 1 1,-1 0-1,1 0 1,5-4 56,-8 9-23,-1-1 1,1 1-1,0 0 1,0 0-1,0 0 1,0 0-1,0 1 1,0-1-1,0 1 0,0 0 1,1 1-1,-1-1 1,0 1-1,1 0 1,-1 0-1,1 0 1,-1 0-1,0 1 1,1 0-1,-1 0 0,0 0 1,0 0-1,0 1 1,3 0 22,1 2-15,0 1 0,-1-1 0,1 1-1,-1 1 1,0 0 0,0 0 0,-1 0 0,1 0 0,-1 1 0,-1 0 0,1 1 0,-1-1 0,-1 1-1,1 0 1,-1 0 0,-1 0 0,0 1 0,3 8 15,-3-5 2,0 1-1,0-1 1,-2 1 0,1 0-1,-2 0 1,1 0-1,-2-1 1,0 1 0,0 0-1,-1 0 1,-1-1-1,0 1 1,-1 1-2,-1 1 27,-1 0 0,0-1 0,-1 1 0,-1-1 0,0-1 1,0 1-1,-5 3-27,9-12 14,0-1 0,-1 0 0,1 1 0,-1-2 1,0 1-1,0 0 0,-1-1 0,1 0 0,-1 0 0,1-1 1,-1 1-1,0-1 0,0-1 0,0 1 0,0-1 0,0 0 1,-1 0-1,1-1 0,-5 0-14,4 0 122,0 0 0,0-1 1,0 0-1,1 0 0,-1 0 0,0-1 1,1 0-1,-1-1 0,1 1 1,0-1-1,0 0 0,0-1 0,0 0 1,0 0-1,1 0 0,0 0 0,0-1 1,0 0-1,-3-4-122,-19-32 992</inkml:trace>
  <inkml:trace contextRef="#ctx0" brushRef="#br0" timeOffset="4486.91">4327 135 11538,'-14'-6'2896,"8"9"-852,5-1-1935,1 1 0,0-1 0,0 1 0,0-1 0,0 1 0,1 0 0,-1-1-1,0 1 1,1 0-109,123 648 2113,-119-623-2097,-3-15-58,0 0-1,0 0 1,1 0-1,1 0 1,0-1 0,1 1-1,0-1 1,1 0-1,2 2 43,-7-13-92,-1 0 0,1 0-1,0 0 1,0 0 0,1 0-1,-1 0 1,0 0-1,0 0 1,0 0 0,0-1-1,1 1 1,-1 0 0,0-1-1,1 1 1,-1-1-1,1 1 1,-1-1 0,0 0-1,1 0 1,-1 1-1,1-1 1,-1 0 0,1 0-1,-1-1 1,1 1 0,0 0 92,17-12-801</inkml:trace>
  <inkml:trace contextRef="#ctx0" brushRef="#br0" timeOffset="4870.772">4607 712 5209,'3'-2'733,"-1"1"0,0-1 0,1 0 0,-1 1-1,1-1 1,0 1 0,-1 0 0,1 0 0,0 0 0,1 0-733,2 0 595,1 0 0,0 0 0,0 1 0,0 0 1,0 0-1,0 1-595,0 0 285,1-1 1,0 0-1,-1 0 0,1-1 1,6-1-286,-8 1 79,-1-1 0,1 0 1,-1 0-1,1-1 0,-1 1 0,0-1 1,0 0-1,0-1 0,-1 1 0,1-1 1,-1 0-1,0 0 0,3-4-79,-4 6 47,-1-1-1,0 0 1,0 0-1,-1 0 1,1 0-1,-1 0 0,1-1 1,-1 1-1,0 0 1,0-1-1,0 1 1,-1 0-1,1-1 1,-1 1-1,0-1 1,0 1-1,0-1 1,0 1-1,-1-1 0,0 1 1,1-1-1,-1 1 1,-1-2-47,0-2 69,-1 1-1,0 0 1,-1 0 0,1 0 0,-1 0-1,-2-2-68,5 6 4,0 1 0,-1-1 0,1 1 0,0 0 0,-1-1-1,1 1 1,-1 0 0,1 0 0,-1 0 0,1 0 0,-1 0-1,0 0 1,1 0 0,-1 1 0,0-1 0,0 1 0,0-1-1,1 1 1,-1-1 0,0 1 0,0 0 0,0 0-1,0 0 1,0 0 0,0 1 0,-1-1-4,-4 3-12,0 0 0,0 1 0,0 0 0,0 0 0,1 1 0,0 0 0,-1 0 0,2 0 0,-1 1 0,1 0 0,-2 1 12,-6 10-24,0 0 0,1 0 0,-6 14 24,13-22 2,0 0 1,1 0 0,0 0-1,0 0 1,1 1-1,0 0 1,1 0-1,0-1 1,1 1-1,0 0 1,0 1-1,1-1 1,1 0-1,0 0 1,0 0 0,0 0-1,1 0 1,1-1-1,0 1 1,0-1-1,1 1 1,0-1-1,1 0 1,0 0-1,0-1 1,1 1-1,0-1 1,0-1 0,1 1-1,0-1 1,1 0-3,-1 0 158,2-1 0,-1 1 0,1-2 1,-1 1-1,2-1 0,-1-1 0,0 0 1,1 0-1,0 0 0,0-2 0,0 1 1,0-1-1,0 0 0,1-1 0,-1-1 1,0 1-1,1-2 0,-1 1 0,1-1 1,-1-1-1,2-1-158,7-2 618,0-1 0,9-5-618,-25 10 32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4:58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22 9514,'0'-1'133,"-1"0"1,0 0-1,0 0 0,0 0 1,0 1-1,0-1 0,-1 0 0,1 0 1,0 1-1,0-1 0,0 1 1,-1-1-1,1 1 0,0-1 1,0 1-1,-1 0 0,1 0 0,0 0 1,-1-1-1,1 1 0,-1 0 1,1 1-1,0-1 0,-1 0 1,1 0-1,0 1 0,0-1 0,-1 0 1,1 1-1,0-1 0,0 1 1,-1 0-1,1-1 0,0 1 1,0 0-1,0 0 0,0 0 0,0 0 1,0 0-1,0 0-133,-4 5 131,1-1 0,0 1 0,0-1 0,1 1 0,0 0 0,0 1 0,0-1 0,0 2-131,-3 10 181,1 1 1,1-1-1,0 1 1,2 0-1,0 0 0,1 0 1,1 0-1,0 0 1,2 0-1,1 7-181,8 34 587,3-1 0,14 35-587,-10-33 251,-2 1 0,-1 10-251,-4 20 247,-4 4-247,0-1-45,-6-66 2198,-1-9-1135</inkml:trace>
  <inkml:trace contextRef="#ctx0" brushRef="#br0" timeOffset="382.765">2 630 9994,'-1'3'4033,"11"-2"-2433,11 9-663,25-8 7,9-4-344,18 2-344,6-3-88,2 0-40,-8-1-48,-2-3-40</inkml:trace>
  <inkml:trace contextRef="#ctx0" brushRef="#br0" timeOffset="749.954">512 4 10994,'-19'-4'3243,"18"4"-3175,1 0-1,0 0 1,-1 0 0,1 1 0,-1-1 0,1 0 0,0 0 0,-1 0 0,1 0 0,0 0 0,-1 1 0,1-1 0,0 0 0,-1 0 0,1 0 0,0 1-1,0-1 1,-1 0 0,1 1 0,0-1 0,0 0 0,-1 0 0,1 1 0,0-1 0,0 0 0,0 1 0,-1-1-68,1 4 151,0 0 0,0 0 0,1 0 0,-1 0 1,1 0-1,-1 0 0,1-1 0,2 4-151,-2-3 33,23 80 1021,22 47-1054,-21-66 199,-3 1-1,-4 0 1,3 22-199,-4 25 342,-6 1 1,-2 84-343,-11-182 253,2-16-240,0 0-1,0 0 1,0 0-1,0 0 1,0 0-1,0 0 0,0 1 1,0-1-1,0 0 1,0 0-1,0 0 1,0 0-1,0 0 1,0 0-1,-1 0 1,1 0-1,0 1 1,0-1-1,0 0 1,0 0-1,0 0 1,0 0-1,0 0 1,-1 0-1,1 0 1,0 0-1,0 0 1,0 0-1,0 0 1,0 0-1,0 0 1,-1 0-1,1 0 1,0 0-1,0 0 1,0 0-1,0 0 1,0 0-1,0 0 1,-1 0-1,1 0 1,0 0-1,0 0 1,0 0-1,0 0 1,0 0-13,-1-2 46,0 1 0,0 0 0,0-1 0,0 1 0,0-1 0,1 1 0,-1-1 0,0 1 0,1-1 0,0 1 0,-1-1 0,1 1 0,0-1 1,0 0-47,-2-17 37,1-1 1,2 1-1,0-1 1,1 1 0,0 0-1,2 0 1,2-8-38,10-29 5,19-43-5,-24 69-4,2 0 0,3-2 4,-10 22-3,0-1 0,1 1 0,0 0 0,1 0 0,0 1 0,9-8 3,-15 15-1,0 0-1,0 0 0,0 1 1,1-1-1,-1 1 1,0-1-1,0 1 0,1 0 1,-1 0-1,1 0 1,0 0-1,-1 0 0,1 1 1,-1-1-1,1 1 0,0 0 1,-1 0-1,1 0 1,0 0-1,-1 0 0,1 1 1,0-1-1,-1 1 1,1-1-1,-1 1 0,1 0 1,-1 0-1,1 0 1,-1 1-1,1-1 0,-1 0 1,0 1-1,0 0 1,0-1-1,1 2 2,5 4-7,-1 1 1,0 0-1,0 1 0,-1 0 1,0 0-1,0 0 1,4 10 6,3 13 8,-1 1 0,-1 0 0,-2 1 0,3 25-8,0-6-8,9 25 8,-15-61-18,0-1 0,1-1 1,1 1-1,0-1 0,1 0 0,8 10 18,4-4-326,3-9-34</inkml:trace>
  <inkml:trace contextRef="#ctx0" brushRef="#br0" timeOffset="1093.924">1296 733 10346,'0'-1'2566,"0"-1"902,9-1-1868,57-4-441,-46 6-944,0 0 0,0-2 0,0-1-215,4 0 118,0-2-1,0-1 1,-1-1-1,0 0 1,2-3-118,-18 7 14,-1 1 0,1-1 1,-1-1-1,0 1 1,0-1-1,-1 0 0,1 0 1,2-5-15,-5 6 8,0 0 1,-1 0 0,1 0 0,-1 0 0,0 0-1,0-1 1,-1 1 0,1-1 0,-1 1 0,0-1-1,-1 1 1,1-1 0,-1 0 0,1-2-9,-2 1 2,1 1 0,0 0 1,-1-1-1,0 1 0,-1 0 0,1-1 1,-1 1-1,0 0 0,0 0 0,0 1 1,-1-1-1,0 0 0,0 1 0,0-1 1,0 1-1,-1 0 0,0 0 0,0 0 1,0 1-1,0-1 0,0 1 0,-1 0 1,1 0-1,-1 1 0,0-1 0,-1 1-2,0-1-6,-1 0-1,0 1 1,0 0-1,-1 1 0,1-1 1,0 1-1,0 0 1,-1 1-1,1 0 0,-1 0 1,1 1-1,0 0 1,0 0-1,-1 0 1,1 1-1,0 0 0,0 1 1,-6 2 6,2 2-5,1-1 1,1 1-1,-1 0 1,1 1-1,0 0 1,1 1-1,0-1 1,0 2-1,1-1 1,0 1-1,1 0 1,0 0-1,-3 9 5,2-4 1,1 1-1,0 0 1,1 0 0,1 0-1,0 0 1,1 1-1,1-1 1,1 1-1,0 8 0,1-17 4,1-1-1,-1 0 1,1 0-1,1 0 1,-1 1-1,1-1 1,0-1-1,1 1 0,0 0 1,0 0-1,0-1 1,1 0-1,0 0 1,0 0-1,1 0 1,-1 0-1,1-1 0,0 0 1,1 0-1,-1-1 1,1 1-1,0-1 1,0 0-1,6 2-3,5 3 41,1-2 0,0 0 0,0 0 1,1-2-1,9 1-41,33 5-1389,3-2 1389,37 2-656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4:57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276 491 7426,'-6'-6'1095,"0"1"1,0 0 0,-1 0 0,1 0 0,-1 1-1,-4-1-1095,8 3 197,-1 1 0,1 0 0,-1 0 0,0 0 0,0 1-1,1-1 1,-1 1 0,0 0 0,0 0 0,1 0 0,-1 0-1,0 1 1,0 0 0,1 0 0,-3 0-197,-2 2 140,0 1 0,0-1 0,0 2 0,1-1 0,-1 1 0,1 0 0,0 0 0,1 1 0,-1 0 0,1 0 0,0 1 0,0-1 0,1 1 0,-2 4-140,-2 3 39,0 0 0,2 1 0,-1 0 0,2 0 0,0 0 0,1 1-1,-1 5-38,4-10 7,0 1 0,1-1 0,0 1 0,1-1 0,1 1 0,-1 0 0,2-1 0,0 0 0,0 1 0,1-1 0,0 0 0,1 0 0,0 0 0,2 2-7,-3-6 8,1-1 1,-1 1-1,1-1 1,1 0-1,-1 0 1,1 0 0,0 0-1,0-1 1,1 0-1,-1 0 1,1-1-1,0 1 1,1-1-1,-1-1 1,1 1 0,0-1-1,0 0 1,0 0-1,0-1 1,0 0-1,0-1 1,5 1-9,0-1 13,-1-1 0,1 0 0,-1-1-1,1 0 1,-1-1 0,1 0 0,-1-1 0,0 0 0,0-1 0,0 0 0,0-1 0,-1 0 0,0 0 0,0-1 0,0-1-1,1-1-12,-5 3 9,0 0-1,0 0 0,0-1 0,-1 1 0,0-1 0,0 0 1,0-1-1,-1 1 0,0-1 0,0 0 0,-1 0 1,0 0-1,0-1 0,0 1 0,-1-1 0,0 1 0,-1-1 1,0 0-1,0 0 0,-1 0 0,0 1 0,0-1 0,0 0 1,-2-3-9,-2-5 3,0 0 0,-1 1 1,0-1-1,-2 1 0,0 1 1,0-1-1,-2 1 0,1 0 1,-2 1-1,0 0 0,0 1 1,-1 0-1,-1 0 0,-10-7-3,19 16-17,0 1-1,-1 0 1,1 0-1,-1 0 0,1 0 1,-1 0-1,0 1 1,1-1-1,-1 1 1,0 0-1,0 0 0,0 1 1,0-1-1,0 1 1,0 0-1,0 0 1,0 0-1,-3 1 18,3 0-91,1 0 0,0 0 0,0 0 0,0 1 0,0-1 0,0 1 0,0 0 0,1 0 0,-1 0 0,0 0 0,1 0 0,0 1 0,-1-1 0,1 1 0,0-1 0,0 1 0,1 0 0,-1 0 0,0 0 0,1 0 0,0 0 0,-1 1 91,1 1-194,-1 0 1,1 1-1,0-1 0,1 0 0,-1 0 0,1 1 0,0 2 194,4 43-938</inkml:trace>
  <inkml:trace contextRef="#ctx0" brushRef="#br0" timeOffset="370.313">613 1242 7162,'2'2'649,"0"1"0,1-1 0,-1 1 0,1-1 0,-1 0 0,1 0 0,0 0 0,0 0 0,-1-1 0,2 1 1,0 0-650,-2-2 199,0 1 0,1-1 1,-1 0-1,0 0 1,0 0-1,0 0 1,1 0-1,-1 0 0,0-1 1,0 1-1,0-1 1,0 0-1,0 1 1,0-1-1,0 0 0,0 0 1,2-1-200,1-2 175,0 0 0,0 0 1,0 0-1,0 0 0,-1-1 0,0 0 0,0 1 1,0-2-1,-1 1 0,1 0 0,-1-1 1,0 0-1,-1 1 0,0-1 0,1 0 1,-2 0-1,2-4-175,2-16 260,0-1 1,-2 0-1,0-14-260,-2 28 103,1-30 81,-2 0 1,-2 0-1,-6-25-184,-25-126 152,24 148-133,-6-30-4,-5-19 7,5-1 0,-2-75-22,16 153-15,2 1 0,0-1-1,1-8 16,-1 21-11,0 0 0,0 0-1,1 1 1,-1-1 0,1 0-1,0 0 1,0 1 0,1-1-1,-1 1 1,1 0-1,0 0 1,0 0 0,2-2 11,-4 5-29,0 0 1,1 0-1,-1 0 1,0 0-1,0 0 1,0 0-1,1 1 1,-1-1-1,0 0 1,1 1-1,-1-1 1,1 1-1,-1 0 1,1-1-1,-1 1 1,1 0-1,-1 0 1,1 0-1,-1 0 1,1 0-1,-1 0 1,1 1 28,1-1-47,0 1 0,0 0 1,0 1-1,-1-1 0,1 0 1,0 1-1,-1 0 0,1 0 1,-1-1-1,3 3 47,5 6 374,-1 1 0,1 0 0,-2 0 0,4 7-374,-11-16 123,35 53 708</inkml:trace>
  <inkml:trace contextRef="#ctx0" brushRef="#br0" timeOffset="736.715">624 673 9234,'-13'4'4377,"6"8"-2049,16-2-847,7-2-393,22-1-560,2-11-144,19-12 160,9 5-32,2-3-304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4:54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287 409 4081,'90'-39'2275,"-89"38"-2094,0 1 0,0-1-1,0 1 1,1-1 0,-1 0 0,0 0-1,0 1 1,0-1 0,0 0 0,0 0-1,0 0 1,0 0 0,-1 0 0,1 0-1,0-1 1,0 1 0,-1 0-181,0 0 99,1 0 1,-1 1-1,0-1 0,0 0 1,0 1-1,0-1 1,0 1-1,-1-1 0,1 0 1,0 1-1,0-1 0,0 0 1,-1 1-1,1-1 0,0 1 1,0-1-1,-1 1 1,1-1-1,0 1 0,-1-1 1,1 1-1,-1-1 0,1 1-99,-3-2 352,1 0-1,0 0 1,0 1-1,-1-1 0,1 1 1,-1-1-1,0 1 1,-2-1-352,-8 0 497,0 0 0,0 0 0,0 2 0,0-1 1,0 2-1,0 0 0,0 0 0,-2 1-497,-6 2 230,-1 1 1,1 1-1,0 1 0,-8 5-230,17-7 25,0 2 0,0-1 0,0 1 0,1 1 0,1 0 0,-1 1 0,1 0-25,6-6 2,1 0 1,-1 1-1,1-1 0,0 1 0,0 0 1,0 0-1,1 0 0,-1 1 0,1-1 1,0 0-1,0 1 0,0-1 0,1 1 1,0 0-1,0 0 0,0-1 0,0 1 1,1 0-1,0 0 0,0 3-2,0-5 0,1 0 1,0 0-1,0-1 0,1 1 1,-1 0-1,0 0 0,1-1 0,0 1 1,-1 0-1,1-1 0,0 0 1,0 1-1,1-1 0,-1 0 0,0 0 1,1 0-1,-1-1 0,1 1 0,0-1 1,0 1-1,-1-1 0,1 0 1,0 0-1,2 1 0,11 2 5,0 0 0,-1-1 0,1 0 0,5-1-5,-6 0 4,21 2 2,-7-2 1,-1 2 0,1 2 0,-1 0 0,11 5-7,-31-9 0,-1 1 1,0 0 0,-1 0-1,1 1 1,-1 0-1,1 0 1,-1 0-1,0 1 1,-1 0-1,1 0 1,-1 0-1,0 1 1,0 0-1,-1 0 1,1 0-1,-1 0 1,-1 1-1,1 0 1,-1 1-1,-1-4 1,-1 0 1,1 0-1,-1 1 1,0-1-1,-1 0 1,1 1-1,-1-1 1,0 0-1,0 1 1,0-1-1,-1 1 1,1-1-1,-1 0 1,0 1-1,0-1 1,-1 2-2,-1 0 5,0-1 0,0 1 1,0-1-1,-1 0 1,1 0-1,-1 0 0,-1 0 1,1-1-1,0 1 1,-6 3-6,0-1 21,1-1 0,-1 0 0,-1 0 0,1-1 1,-1 0-1,0 0 0,0-2 0,0 1 0,0-1 1,-1-1-1,0 0 0,-1-1-21,0 0 3,0-2 0,0 1 0,0-2 0,0 0 0,0 0 0,0-1 0,0-1 0,0 0 0,1-1 0,0 0 0,0-1 0,0 0 0,-9-8-3,20 14-91,0-1 1,0 1 0,0-1 0,0 0 0,0 1-1,1-1 1,-1 0 0,0 0 0,0 0 0,1 1-1,-1-1 1,1 0 0,-1 0 0,0-1 90,9-1-559</inkml:trace>
  <inkml:trace contextRef="#ctx0" brushRef="#br0" timeOffset="377.177">585 456 6953,'66'-45'3553,"-66"57"-1312,-3 11-753,5 7-200,3 14-464,-5 2-135,3 2-265,6 3-136,-8-8-152,4-1-48,3-5-24,-8-10 128,7-5-480,-1-4-328,-2-8-3881,6-4 3024</inkml:trace>
  <inkml:trace contextRef="#ctx0" brushRef="#br0" timeOffset="773.983">558 47 10130,'-16'-21'4609,"5"5"-2536,6 10-761,0 2-328,7 6-696,-2-2-120,0 0-128,9 8-3032,28 29 2247</inkml:trace>
  <inkml:trace contextRef="#ctx0" brushRef="#br0" timeOffset="1331.025">992 432 4849,'-38'-69'3123,"38"68"-2929,-1 0-1,0-1 0,0 1 0,1 0 0,-1 0 0,0 0 1,0 0-1,0 0 0,0 0 0,0 0 0,0 1 0,0-1 1,0 0-1,0 0 0,-1 1 0,0-1-193,1 1 323,1 0 1,-1 0-1,1 0 1,-1 0-1,0 0 1,1 0-1,-1 1 1,1-1-1,-1 0 1,1 0-1,-1 1 0,1-1 1,-1 0-1,1 1 1,0-1-1,-1 0 1,1 1-1,-1-1 1,1 1-1,-1-1-323,1 1 357,4 0 167,33 6-287,0-2-1,0-1 1,0-2 0,0-1-1,12-3-236,66 3 95,-109-1-89,0 1 1,0-1-1,0 1 0,0 1 1,5 1-7,-11-3 0,1 0 1,0 0-1,0 0 1,0 1 0,0-1-1,0 0 1,-1 1-1,1-1 1,0 1 0,0-1-1,-1 1 1,1-1-1,0 1 1,-1 0 0,1-1-1,-1 1 1,1 0-1,-1-1 1,1 1 0,-1 0-1,1 0 1,-1 0-1,1-1 1,-1 1 0,0 0-1,0 0 1,1 0-1,-1 0 1,0-1 0,0 1-1,0 0 1,0 0-1,0 0 1,0 0-1,0 0 1,0 0 0,-1 0-1,1-1 1,0 1-1,0 0 1,-1 0 0,1 0-1,-1 0 0,-4 9 3,-1-1 0,-1 0 0,0 0 0,0 0 0,0-1-3,-20 24 11,-20 36 51,2 1 0,-16 37-62,57-97 88,-1 1 1,2-1 0,-1 1 0,1 0 0,1 0 0,0 0-1,0 1 1,0 8-89,2-17 38,0 1 0,-1 0 1,2-1-1,-1 1 0,0-1 0,0 1 0,1-1 0,0 1 0,-1-1 1,1 1-1,0-1 0,0 0 0,0 1 0,0-1 0,1 0 0,-1 0 1,1 0-1,-1 0 0,1 0 0,0 0 0,0 0 0,-1-1 0,1 1 1,1 0-1,-1-1 0,0 0 0,0 0 0,0 1 0,1-1 0,-1 0 1,1-1-1,-1 1 0,0 0 0,1-1 0,0 1 0,-1-1 0,2 0-38,15 0 86,1-1 0,-1-1 0,0 0-1,0-2 1,0 0 0,13-5-86,20-4-4,2 1-275,27-6-1036,-51 17 847</inkml:trace>
  <inkml:trace contextRef="#ctx0" brushRef="#br0" timeOffset="1718.408">1615 678 6737,'32'-64'3535,"-30"63"-3136,0 0 1,0 0-1,0 0 1,0 0-1,1 0 1,-1 1-1,0-1 1,0 1 0,0 0-1,0 0 1,1-1-1,-1 1 1,0 1-1,0-1 1,1 0-400,17-1 728,6-5-105,1-2-1,-1-1 1,9-5-623,-28 11 40,1-1 0,-1 0-1,1 0 1,-1-1 0,0 0 0,-1 0 0,1 0 0,-1-1-1,0 0 1,0-1 0,-1 1 0,0-1 0,0 0-40,-3 4 14,-1 0 1,0 0-1,0 0 0,0-1 1,0 1-1,0 0 1,-1 0-1,1 0 0,-1-1 1,0 1-1,0 0 0,0 0 1,-1-1-1,1 1 1,-1 0-1,0 0 0,1 0 1,-1-1-1,-1 1 1,1 0-1,0 0 0,-1 1 1,0-1-1,-1-2-14,0 0 17,0 1-1,-1 0 1,0 0-1,1 0 1,-1 0-1,-1 1 1,1-1-1,0 1 1,-1 0 0,0 1-1,0-1 1,0 1-1,0 0 1,0 0-1,-3-1-16,2 2 3,-1 0 0,0 0 0,1 0-1,-1 1 1,1 0 0,-1 0-1,1 1 1,-1 0 0,1 0 0,-1 0-1,1 1 1,-1 0 0,1 0 0,0 1-1,0 0 1,0 0 0,1 0 0,-1 0-1,1 1 1,-2 1-3,-2 3 3,1-1-1,0 2 1,0-1 0,1 1-1,0 0 1,0 1 0,1 0-1,0 0 1,1 0 0,0 1-1,-3 9-2,4-9 5,1-1 0,0 1 0,1 1-1,0-1 1,0 0 0,1 0 0,1 1 0,0-1-1,1 1 1,0-1 0,0 0 0,2 2-5,-1-6 7,0 0 0,0 0 0,0-1 1,1 1-1,0-1 0,1 0 1,-1 0-1,1 0 0,0-1 1,1 1-1,-1-1 0,1 0 1,0 0-1,1 0 0,-1-1 0,1 0 1,0 0-1,0 0 0,5 2-7,4 1 63,1-1-1,0-1 0,0 0 0,0-1 1,1-1-1,6 0-62,19 1 1940,41-2-1940,-9-2 815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4:52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126 219 3649,'3'-87'2564,"-3"85"-2258,0 0-1,0 0 0,0 1 1,0-1-1,-1 0 0,1 0 1,0 1-1,-1-1 0,1 0 1,-1 1-1,0-1 0,1 1 1,-2-2-306,2 3 121,-1-1 1,1 1-1,-1-1 0,1 1 1,-1-1-1,1 1 1,-1 0-1,1-1 1,-1 1-1,1 0 0,-1-1 1,1 1-1,-1 0 1,1 0-1,-1 0 1,0 0-1,1-1 0,-1 1 1,1 0-1,-1 0 1,0 0-1,1 0 1,-1 0-122,0 0 131,0 1 0,-1-1 0,1 0 0,0 1 0,0-1 0,0 0 0,0 1 0,0-1 0,0 1 0,0 0 0,0-1 1,0 1-1,0 0 0,0 0 0,0-1 0,1 1 0,-1 0 0,0 0 0,0 0 0,1 0 0,-1 0 0,1 0-131,-2 9 265,0 0 0,1-1-1,0 1 1,1 0 0,0 0-1,1 0 1,1 3-265,14 71 715,-10-60-518,59 238 914,33 65-1111,-79-267-2450,-20-67 1729</inkml:trace>
  <inkml:trace contextRef="#ctx0" brushRef="#br0" timeOffset="354.885">14 620 10810,'-10'-3'4473,"7"4"-2784,7 1-281,18 4-384,-2 1-344,28-10-344,16 0-96,16-10 72,14-10-103,-11 0 2799,1 2-2160</inkml:trace>
  <inkml:trace contextRef="#ctx0" brushRef="#br0" timeOffset="967.828">661 39 9826,'-2'-7'1241,"-10"-22"3770,12 28-4984,0 1 1,0 0-1,0 0 0,0 0 0,0 0 1,-1 0-1,1 0 0,0 0 0,0-1 0,0 1 1,0 0-1,0 0 0,0 0 0,0 0 1,-1 0-1,1 0 0,0 0 0,0 0 0,0 0 1,0 0-1,0 0 0,0 0 0,-1 0 1,1 0-1,0 0 0,0 0 0,0 0 0,0 0 1,0 0-1,-1 0 0,1 0 0,0 0 1,0 0-1,0 0 0,0 0 0,0 0 0,-1 0 1,1 0-1,0 0 0,0 0 0,0 0 1,0 1-1,0-1 0,0 0 0,0 0 1,0 0-1,-1 0 0,1 0 0,0 0 0,0 0 1,0 1-1,0-1 0,0 0-27,-5 20 217,2 3-42,2 0-1,0 0 0,2 0 0,0 0 1,5 19-175,8 37 730,5 2-730,5 23 402,-4-2 358,25 71-760,-44-171 3,8 25 63,-1 1 0,-1 0 0,-1 0-1,1 23-65,-8-42 95,-3-14 40,-4-16 13,6 6-131,0 0 1,1 0-1,1 0 1,1 0 0,0 0-1,1-1 1,0 2-1,1-1 1,1 0-1,1 1 1,2-7-18,1 1-1,0 1 0,1 1 0,1 0 1,1 0-1,1 1 0,0 0 0,1 1 1,1 0 0,-9 10-2,1 1 0,-1 0 1,1 1-1,-1-1 0,1 1 1,1 0-1,-1 0 0,1 1 1,-1 0-1,4-1 2,-8 3-2,0 1 1,1-1-1,-1 1 0,0-1 1,0 1-1,1 0 0,-1 0 1,0 0-1,1 0 1,-1 1-1,0-1 0,0 1 1,1-1-1,-1 1 0,0 0 1,0 0-1,0 0 0,0 0 1,0 0-1,0 0 1,0 0-1,0 1 0,-1-1 1,1 1-1,0-1 0,-1 1 1,1 0-1,-1 0 0,1 0 1,-1-1-1,0 1 1,0 1-1,1 0 2,9 21-5,0 0 1,-2 0-1,0 1 1,0 8 4,21 105-26,-24-106-5,-5-23-258,1 0 0,0 0 0,1-1 0,0 1 0,0-1 0,0 0 1,1 0-1,1 0 0,3 5 289,5 7-775</inkml:trace>
  <inkml:trace contextRef="#ctx0" brushRef="#br0" timeOffset="1327.831">1286 742 8386,'33'-60'3230,"-33"60"-3101,1-1 0,-1 1 0,1-1 0,-1 1 0,1-1 0,-1 1 0,1 0 0,0-1 0,-1 1 0,1 0 0,0-1 0,-1 1 0,1 0 0,0 0 0,-1 0 0,1-1 0,0 1 0,-1 0 0,1 0 0,0 0 0,0 0 0,-1 0 0,1 1 0,0-1 0,-1 0 0,1 0 0,0 0 0,-1 1 0,1-1 0,0 0 0,-1 1 0,1-1 0,0 1-129,7 1 540,10-1-156,0-1 0,0-1 0,0-1 0,0-1-1,0 0 1,0-1 0,-1-1 0,15-6-384,-24 8 27,1 0 0,-1-1 0,0 0-1,0 0 1,-1-1 0,1 0 0,-1-1 0,0 0 0,1-1-27,-6 5 5,0 0 0,0 0 0,0-1 0,-1 1 0,1-1 1,-1 1-1,1-1 0,-1 1 0,0-1 0,0 0 0,0 0 0,0 0 1,-1 1-1,1-1 0,-1 0 0,0 0 0,0 0 0,0 0 0,0 0 1,0 0-1,0 0 0,-1 0 0,0 1 0,1-1 0,-1 0 0,0 0 1,0 1-1,-1-1 0,0-1-5,-1-2 3,-1 0 0,0 0-1,0 0 1,-1 0 0,0 1 0,0 0 0,0 0-1,0 0 1,-1 0 0,0 1 0,0 0 0,0 1 0,-1-1-1,1 1 1,-1 0 0,1 1 0,-8-2-3,8 2-3,1 1-1,-1 0 1,0 0 0,0 0 0,-1 1-1,1 0 1,0 0 0,0 1 0,0 0-1,0 0 1,1 0 0,-1 0 0,0 1 0,0 0-1,1 1 1,-1-1 0,1 1 0,0 0-1,-1 0 1,2 1 0,-4 2 3,1 0-3,1 1 1,0 1 0,0-1-1,0 1 1,1 0-1,0 0 1,1 1-1,0-1 1,0 1-1,0 0 1,2 0-1,-1 0 1,1 1-1,0-1 1,1 1-1,0-1 1,0 1 0,1-1-1,1 1 1,1 9 2,-1-10 4,0 0 0,1 0 0,0 0 0,0 0 0,1 0 0,0 0 0,1-1 1,0 0-1,0 1 0,1-1 0,0-1 0,1 1 0,-1-1 0,1 0 0,1 0 1,-1-1-1,1 0 0,0 0 0,1 0 0,-1-1 0,1 0 0,1 0-4,13 4 165,0-1 0,1-2 0,0 0 0,16 2-165,35 5 224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5:05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132 147 8098,'13'-120'3458,"-13"93"-1622,0 27-1805,0 0 0,0 0-1,0 0 1,0 0 0,0 0-1,0 1 1,1-1 0,-1 0-1,0 0 1,0 0 0,0 0-1,0 0 1,0 0-1,0 0 1,0 0 0,0 0-1,0 0 1,0 0 0,0 1-1,0-1 1,0 0 0,0 0-1,0 0 1,0 0 0,-1 0-1,1 0 1,0 0 0,0 0-1,0 0 1,0 0 0,0 0-1,0 0 1,0 0 0,0 0-1,0 1 1,0-1-1,0 0 1,0 0 0,0 0-1,0 0 1,0 0 0,0 0-1,0 0 1,-1 0 0,1 0-1,0 0 1,0 0 0,0 0-1,0 0 1,0 0 0,0 0-1,0 0 1,0 0 0,0 0-1,0 0 1,0 0-1,0 0 1,-1 0 0,1 0-1,0 0 1,0 0 0,0 0-1,0 0 1,0 0 0,0 0-1,0 0 1,0 0 0,0-1-31,-2 32 540,1 0 0,1 0 1,2 0-1,1 0 0,4 15-540,4 42 449,6 90-397,29 120-52,-42-263-866,-4-26 601</inkml:trace>
  <inkml:trace contextRef="#ctx0" brushRef="#br0" timeOffset="355.44">10 438 10274,'-8'-4'4561,"6"7"-2432,2-5-401,16-2-632,13-3-352,24-9-344,14 0-79,13-4 31,5 0 40,2 9-240</inkml:trace>
  <inkml:trace contextRef="#ctx0" brushRef="#br0" timeOffset="1070.712">707 513 7618,'-80'-36'3540,"79"35"-3335,-1 0 0,1 0-1,-1 0 1,1 0-1,-1 1 1,1-1 0,-1 1-1,1-1 1,-1 1-1,0-1 1,1 1 0,-1 0-1,0 0 1,1 0-1,-1 0 1,0 0 0,0 0-205,2 1 80,0 0 0,0-1-1,-1 1 1,1 0 0,0-1 0,0 1 0,0 0 0,0 0 0,0-1 0,0 1 0,0 0 0,0 0 0,0-1 0,0 1 0,0 0-1,0-1 1,0 1 0,1 0 0,-1 0 0,0-1 0,1 1-80,1 8-152,19 91 674,-6-35 131,-3 1 1,-3 7-654,-5-44 254,-2-18-107,-1 1 0,0-1 1,-1 0-1,0 1 0,-1-1 0,-1 6-147,-1-8 331,0-11 61,2-18 28,10-37-291,2 0-1,3 1 1,6-11-129,-4 11 26,-12 43-24,0-6 0,2-1 1,1 1 0,0 1-1,1 0 1,6-10-3,-13 27-1,0-1-1,-1 1 1,1-1 0,0 1-1,0 0 1,0-1 0,0 1-1,1 0 1,-1 0 0,0 0-1,0 0 1,1 0 0,-1 0-1,1 0 1,-1 1 0,1-1-1,-1 0 1,1 1-1,-1-1 1,1 1 0,-1 0-1,1-1 1,0 1 0,-1 0-1,1 0 1,0 0 0,-1 0-1,1 0 1,-1 0 0,1 1-1,0-1 1,-1 1 0,1-1-1,-1 1 1,1-1 0,-1 1-1,1 0 1,-1 0 0,1-1-1,-1 1 1,0 0-1,1 1 2,8 6-7,-1 0-1,-1 0 0,1 0 0,-2 1 0,5 6 8,-11-13 0,16 19-7,23 28-2,6 3 9,-33-39 2,1 1 0,1-1 0,0-1 0,1-1-1,12 7-1,-25-16 1,0 0 0,1-1 1,-1 1-1,1-1 0,-1 0 0,1 0 0,-1 0 0,1 0 0,0-1 0,-1 0 0,1 1 0,0-1 0,0 0 0,-1-1 0,1 1 0,0-1 0,1 0-1,0-1 3,0 0-1,0 0 1,0 0-1,-1-1 1,1 0-1,0 0 1,-1 0-1,0 0 1,0-1 0,0 1-1,1-2-2,4-6 7,1-1-1,-2 0 0,0 0 1,0-1-1,-1 1 1,-1-2-1,0 1 1,1-6-7,-3 9 5,-1-1 0,0 0 0,-1 1 0,0-1 0,0 0 0,-1 0 0,-1 0 0,0 0 0,0 0 0,-1 0 1,0 0-1,-1 0 0,-1 0 0,0 1 0,-2-8-5,4 16-1,0 0 0,1 0 0,-1 0-1,0 1 1,0-1 0,0 0 0,0 1 0,0-1 0,0 1 0,0-1 0,-1 1 0,1-1 0,0 1 0,-1 0 0,1 0-1,-1 0 1,0 0 0,1 0 0,-1 0 0,0 0 0,1 0 0,-1 1 0,0-1 0,0 1 0,0-1 0,0 1 0,0 0-1,0 0 1,1 0 0,-1 0 0,0 0 0,-1 0 1,-1 1-3,0 1 0,0-1 1,1 1-1,-1 0 0,1 0 0,-1 0 0,1 0 0,0 1 1,0-1-1,0 1 0,0 0 0,0 0 0,0 0 0,1 0 0,-2 3 3,-4 7-2,-1 1 0,2 1-1,0-1 1,0 1 0,2 0-1,0 1 1,0-1 0,1 4 2,-1 10 6,1 0 0,1 0 1,1 0-1,2 8-6,0-30 4,1 1 0,-1-1 0,2 0 0,-1 1 0,1-1 0,0 0 0,0 0 0,1 0 0,0 0 0,0-1 0,1 1 0,1 2-4,-2-4 4,1-1-1,-1 0 0,1 0 1,0-1-1,0 1 1,0-1-1,0 1 0,1-1 1,-1-1-1,1 1 0,0 0 1,0-1-1,-1 0 0,2 0 1,-1-1-1,0 0 0,5 1-3,0 0-32,0-2-1,-1 1 0,1-1 1,0-1-1,0 1 0,-1-2 1,1 1-1,-1-1 0,7-3 33,47-20-3761,-31 11 2111</inkml:trace>
  <inkml:trace contextRef="#ctx0" brushRef="#br0" timeOffset="1423.978">1481 660 8562,'34'-7'1538,"-11"1"600,0 0-1,15-7-2137,-28 10 267,-1-1 0,0 0-1,0 0 1,-1-1 0,1 0-1,-1 0 1,0-1 0,0 0 0,-1 0-1,0-1 1,0 0 0,-1 0-1,1-1 1,-1 0 0,3-6-267,-6 8 67,7-9 67,-2 0-1,0-1 1,0 1 0,-1-3-134,-5 14 18,-1 0 1,0 0-1,0 0 0,0 0 1,-1-1-1,1 1 0,-1 0 1,0 0-1,0 0 1,0-1-1,-1 1 0,1 0 1,-1 0-1,0 0 0,-1 0 1,1 0-1,-1 0 0,1 0 1,-1 0-19,1 2 4,0 1-1,0-1 1,0 0 0,-1 1 0,1-1 0,0 1 0,-1 0-1,1-1 1,0 1 0,-1 0 0,0 0 0,1 0 0,-1 0-1,0 0 1,1 0 0,-1 1 0,0-1 0,0 1 0,0-1-1,0 1-3,-1-1 2,-1 1 0,1 0 0,0 0-1,0 1 1,0-1 0,0 1 0,-1-1-1,1 1 1,0 0 0,0 0 0,-2 2-2,-6 3-3,0 0 1,0 1 0,1 0-1,-1 1 1,-7 8 2,1 1-3,0 0 0,2 0 0,0 2 0,1 0 0,1 0 1,-7 15 2,13-23 2,1 1 0,1 0 0,0 0 0,1 1 1,0 0-1,1-1 0,0 1 0,1 0 0,0 1 1,2-1-1,-1 0 0,2 11-2,0-18 11,0 0-1,0 1 0,1-1 1,0 0-1,0 1 1,1-1-1,-1 0 1,1-1-1,1 1 0,-1 0 1,1-1-1,0 0 1,0 0-1,4 4-10,0-2 2,0 0 0,1-1 0,-1 0 0,1 0-1,1-1 1,-1 0 0,1 0 0,8 1-2,9 3 588,1-2 0,0-1 1,1-1-1,-1-2 0,1 0 0,11-2-588,51-1 1319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5:22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91 5889,'0'-1'222,"0"1"-1,-1-1 1,1 0-1,0 1 1,0-1 0,0 1-1,-1-1 1,1 1-1,0-1 1,-1 1-1,1 0 1,0-1-1,-1 1 1,1-1 0,-1 1-1,1 0 1,0-1-1,-1 1 1,1 0-1,-1-1 1,1 1-1,-1 0 1,1 0 0,-1-1-1,1 1 1,-1 0-1,1 0 1,-1 0-1,0 0 1,1 0-1,-1 0 1,1 0 0,-1 0-1,1 0 1,-1 0-1,1 0 1,-1 0-1,0 0-221,0 1 69,0-1 0,1 1 0,-1-1 0,0 1 0,1-1 0,-1 1 0,0-1 0,1 1 0,-1 0 0,1-1 0,-1 1 0,1 0 0,-1-1 0,1 1 0,-1 0 0,1 0 0,0 0 0,0-1 0,-1 1 0,1 0 0,0 0 0,0 0 0,0 0 0,0-1 0,0 1 0,0 0 0,0 1-69,1 7 114,0 1-1,1-1 0,1 1 0,-1-1 0,2 0 0,-1 0 0,1 0 1,1 0-1,-1-1 0,1 1 0,1-1 0,0-1 0,0 1 0,0-1 1,1 0-1,1 1-113,10 8 143,0-1 0,0-1 0,2 0 0,0-2 0,0 0 0,3 0-143,-14-7 46,1-1-1,0 0 1,0 0 0,1-1-1,-1 0 1,1-1 0,-1 0-1,1-1 1,0 0 0,-1-1-1,1 0 1,8-1-46,-16 0 14,0 0-1,-1 0 1,1 0 0,-1 0-1,1 0 1,-1-1 0,1 1-1,-1-1 1,0 0-1,0 0 1,0 0 0,0 0-1,0 0 1,0 0 0,-1 0-1,1-1 1,-1 1 0,1-1-1,-1 1 1,0-1-1,0 1 1,0-1 0,0 0-1,-1 1 1,1-1 0,-1-1-14,3-8 22,-1 0-1,-1 0 1,0-1 0,-1 1 0,0-6-22,-2 5 5,0 1 0,0-1 0,-1 0 0,-1 1 0,0 0 0,-1 0 1,-1 0-1,1 0 0,-2 1 0,1 0 0,-2 0 0,0 1 0,0 0 0,0 0 0,-1 1 0,-1 0 0,0 0 0,-1 0-5,6 6 2,0 0 0,0 0 1,0 0-1,0 1 0,-1 0 0,1 0 0,0 0 1,-1 1-1,1 0 0,-1 0 0,0 0 1,1 1-1,-1 0 0,-2 0-2,-1 0 1,1 2 1,-1-1-1,1 1 0,-1 0 1,1 1-1,0 0 0,0 0 0,0 1 1,-1 1-2,-5 3 1,0 1 0,0 1 0,1 0 0,1 0 0,0 2 0,0-1 0,1 2 0,0-1 0,-7 14-1,8-10 5,1 2-1,1 0 1,0 0 0,2 0 0,0 1-1,1 0 1,0 0 0,2 0 0,1 1-1,0-1 1,1 1 0,1-1-1,2 17-4,2 5 57,2 1-1,2-1 0,2-1 0,2 1 1,15 34-57,-21-59 55,1-1 1,1 0-1,0 0 0,1-1 1,1 0-1,0-1 1,1 0-1,1-1 1,-1 0-1,2 0 1,0-1-1,0-1 1,1 0-1,0-1 0,1-1 1,0 0-1,0-1 1,1 0-1,6 0-55,7 3 228,1-2 0,0-1 0,1-2 0,-1-1 0,1-1 0,0-2-1,0 0 1,0-3-228,53-6 623</inkml:trace>
  <inkml:trace contextRef="#ctx0" brushRef="#br0" timeOffset="1235.953">1241 756 4161,'39'-6'2278,"-39"6"-2121,0 0 1,1 0 0,-1 0 0,0 0-1,0-1 1,1 1 0,-1 0-1,0 0 1,0 0 0,0 0 0,1 0-1,-1 0 1,0-1 0,0 1-1,0 0 1,1 0 0,-1 0 0,0-1-1,0 1 1,0 0 0,0 0-1,0 0 1,0-1 0,1 1 0,-1 0-1,0 0 1,0-1 0,0 1-1,0 0 1,0 0 0,0-1 0,0 1-1,0 0 1,0 0 0,0-1 0,0 1-1,0 0 1,0 0 0,0-1-1,0 1 1,-1 0 0,1 0 0,0 0-1,0-1 1,0 1 0,0 0-1,0 0 1,0-1 0,-1 1 0,1 0-1,0 0 1,0 0-158,0-1 40,-1 1 0,1 0 0,0 0 1,0-1-1,-1 1 0,1 0 0,0 0 0,-1-1 0,1 1 0,0 0 0,-1 0 1,1 0-1,0 0 0,-1 0 0,1-1 0,0 1 0,-1 0 0,1 0 1,0 0-1,-1 0 0,1 0 0,0 0 0,-1 0 0,1 0 0,0 0 1,-1 0-1,1 1 0,0-1 0,-1 0 0,1 0 0,0 0 0,-1 0 1,1 0-1,0 1 0,-1-1 0,1 0 0,0 0 0,-1 0 0,1 1 0,0-1 1,0 0-1,-1 1 0,1-1 0,0 0 0,0 1-40,-5 6 15,0 1 0,0 0-1,1-1 1,0 2 0,1-1-1,0 0 1,-1 5-15,4-11 4,-1 0-1,1 0 1,0 0 0,0 0-1,0 0 1,0 0 0,0 0 0,0 0-1,1 0 1,-1 0 0,1 0-1,-1 0 1,1 0 0,0 0 0,0 0-1,-1-1 1,1 1 0,1 0-1,-1 0 1,0-1 0,0 1 0,1-1-1,-1 1 1,1-1 0,-1 1-1,1-1 1,-1 0 0,1 0-1,0 0 1,0 0-4,2 2 8,0-1 0,-1-1 0,1 1 0,1 0 1,-1-1-1,0 0 0,0 0 0,0 0 0,1 0 0,-1-1 0,1 0 0,0 0-8,-1 0 10,0-1 0,0-1 1,-1 1-1,1 0 0,0-1 1,-1 0-1,1 1 0,-1-2 0,0 1 1,0 0-1,0-1 0,0 1 0,0-1 1,0 0-1,0 0-10,-1 1 5,-1 0 0,1 0 1,0 0-1,-1 0 0,0 0 0,1 0 1,-1 0-1,0 0 0,0 0 0,0-1 1,-1 1-1,1 0 0,0-1 0,-1 1 1,0-1-1,1 1 0,-1-1 0,0 1 1,0-1-1,0 1 0,-1 0 0,1-1 1,-1 1-1,0-2-5,-2-4 35,-1 0 0,0 0 1,0 1-1,-1-1 0,-3-3-35,6 9 19,0-1-1,0 1 0,0 0 1,0 1-1,0-1 0,-1 0 0,1 1 1,0-1-1,-1 1 0,0 0 1,1-1-1,-1 1 0,1 0 1,-1 1-1,0-1 0,0 1 0,1-1 1,-1 1-1,-2 0-18,1 0 14,0 0 0,0 1 0,0 0 0,0-1 0,0 2 1,1-1-1,-1 0 0,0 1 0,0 0 0,1 0 0,-1 0 0,1 0 0,0 0 0,0 1 0,-1-1 0,2 1 0,-1 0 0,0 0 0,0 0 1,0 2-15,1-2 3,0 0 1,0 0 0,0 0-1,1 0 1,-1 0 0,1 1 0,0-1-1,0 0 1,0 1 0,1-1-1,-1 1 1,1-1 0,0 1 0,0-1-1,0 1 1,0-1 0,1 1 0,-1-1-1,1 1 1,0-1 0,0 0-1,0 1 1,0-1 0,1 2-4,0-2 4,0-1 1,-1 1 0,1 0-1,0-1 1,0 1 0,0-1-1,1 0 1,-1 0 0,0 0-1,1 0 1,0 0 0,-1 0-1,1-1 1,0 1-1,0-1 1,0 0 0,0 0-1,0 0 1,0 0 0,0 0-1,0-1 1,0 1 0,0-1-1,1 0 1,-1 0-1,2 0-4,0-1 10,0 0 0,1 0 0,-1 0 0,0 0 0,0-1 0,0 0 1,0 0-1,0 0 0,0-1 0,-1 1 0,1-1 0,-1 0 0,0-1 0,0 1 0,3-3-10,1-3 18,-5 7-13,-1 0 1,1 0 0,-1-1 0,0 1 0,0-1-1,0 0 1,1-1-6,-2 3 5,-1 0 0,0-1 0,1 1 0,-1 0 0,0 0 0,0 0 0,0 0 0,1 0 0,-1 0 0,-1-1 0,1 1 0,0 0 0,0 0 0,0 0 0,0 0 0,-1 0 0,1 0 0,-1-1 0,1 1-1,-1 0 1,1 0 0,-1 0 0,1 0 0,-1 1 0,0-2-5,-1 0 25,0-1 1,1 1-1,-1 0 0,0 0 0,0 0 0,-1 0 0,1 0 0,0 0 1,-1 0-1,1 1 0,0 0 0,-1-1 0,0 1 0,1 0 0,-1 0 1,0 0-1,0 0 0,0 1 0,1-1 0,-2 1-25,-1 0 22,0 1 0,0-1 0,0 1 0,1 0 0,-1 0-1,0 1 1,1 0 0,-1-1 0,1 1 0,-1 1 0,1-1 0,0 1-22,2-2 27,-2 1-25,0 0 0,1 1-1,-1 0 1,0 0-1,1 0 1,-2 1-2,4-3 38,1-1 0,-1 1 0,1 0 0,-1 0 0,1-1 0,-1 1 0,1 0 0,-1 0 0,1-1 0,0 1 0,-1 0-1,1 0 1,0 0 0,0 0 0,0 0 0,0 0 0,0-1 0,0 1 0,0 0 0,0 0 0,0 0 0,0 0 0,0 0 0,0 0 0,1-1 0,-1 1 0,0 0 0,1 0 0,-1 0 0,0-1 0,1 1 0,-1 0 0,1 0 0,-1-1 0,1 1 0,0 0-1,-1-1 1,1 1 0,0-1-38,23 18 529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14.71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846 192 3585,'35'-61'2344,"-34"60"-2178,0 0 1,-1 0-1,1 0 0,-1 0 0,1-1 0,-1 1 0,1 0 0,-1 0 0,0 0 1,1 0-1,-1-1 0,0 1 0,0 0 0,0 0 0,0-1 0,0 1 0,0 0 1,0 0-1,-1 0 0,1-1 0,0 1 0,-1 0 0,1 0 0,-1 0 0,1 0 0,-1-1 1,1 1-1,-1 0 0,0 0 0,0 0-166,-2-3 317,0-2 5,-1 1-1,0-1 1,0 1-1,0 0 1,-1 0-1,1 1 0,-1-1 1,0 1-1,-1 0 1,1 0-1,-6-2-321,1 1 213,0 1 0,0 0 0,0 0 0,-1 1 0,1 0 0,-1 1 0,0 0-213,-15-1 214,-1 2 0,1 0 1,0 2-1,0 1 0,-20 4-214,20-1 67,1 1 0,1 0 0,-1 2 0,1 1 0,0 1 0,1 1 0,0 1 0,1 1 0,-11 9-67,7-2 22,0 1 0,1 1 0,1 1 0,1 1 0,2 1 0,0 1 0,-2 6-22,7-6 11,1 1-1,1 0 0,2 1 1,0 1-1,2-1 1,2 2-1,0-1 0,2 1 1,0 8-11,0 12 11,2 0 0,2 0 0,3 1 0,2-1 1,3 9-12,-4-39 6,1 0 0,2 0 0,0-1 0,1 1 0,0-1 0,2-1 0,0 1 0,10 14-6,-11-22 11,1 0 0,0 0-1,1-1 1,0 0 0,1-1-1,0 0 1,0 0 0,1-1 0,0 0-1,0-1 1,1-1 0,0 1 0,10 2-11,5 1 21,0-2 1,1-2-1,0 0 1,0-1-1,0-2 1,1-1-1,-1-2 0,11-1-21,35-3-269,0-5 0,47-11 269,34-14-220</inkml:trace>
  <inkml:trace contextRef="#ctx0" brushRef="#br0" timeOffset="824.165">1730 396 5889,'-115'-152'4849,"115"152"-4778,0 0 0,0-1 0,0 1-1,-1-1 1,1 1 0,0-1-1,0 1 1,-1 0 0,1-1 0,0 1-1,-1 0 1,1-1 0,0 1 0,-1 0-1,1-1 1,0 1 0,-1 0 0,1 0-1,-1 0 1,1-1 0,-1 1 0,1 0-1,0 0 1,-1 0 0,1 0 0,-1 0-1,1 0 1,-1 0 0,1 0-1,-1 0 1,1 0 0,-1 0 0,1 0-1,-1 0 1,1 0 0,-1 0-71,1 1 72,-1 0 0,0 0 1,0 0-1,1 0 0,-1 0 1,0 0-1,1 0 0,-1 1 0,1-1 1,0 0-1,-1 0 0,1 0 0,0 0 1,0 1-73,-5 42 584,8-12-340,0 1 1,2-1 0,2 0 0,5 16-245,3 13 153,23 156 1709,2 111-1862,-38-314 80,0 5 57,0 0 1,-1 0-1,-1 0 1,-1 0 0,-1 2-138,0-18 486,-2-9-269,-2-9 9,-2-10-80,2-2 0,0 1 0,2 0-1,-1-21-145,0-112 5,5 86 31,-1 50-32,-1-42-3,2 0-1,3 0 0,3 0 1,4-6-1,-5 50-6,0-1 0,2 1 0,0 1 1,1-1-1,1 2 0,6-9 6,-7 15-7,1 0 1,0 0-1,0 1 0,1 0 1,1 1-1,0 1 0,1-1 1,0 2-1,10-7 7,-13 10-5,0 1 1,1 0-1,0 0 0,0 1 1,0 0-1,0 0 1,1 2-1,-1-1 0,1 1 1,0 1-1,-1-1 0,1 2 1,0 0-1,1 0 5,2 2-8,0 0 0,0 1 0,0 0 0,0 1 0,0 0 0,-1 2 0,0-1 0,0 2 0,-1 0 0,1 0 8,12 10-11,-2 0-1,-1 2 0,0 0 1,-1 1-1,-1 2 0,-1 0 1,-1 1-1,-1 0 0,-1 2 1,3 8 11,-3-3-2,-1 1 0,-2 1 0,-1 0 0,-2 0 0,-1 1 0,-2 0 0,-1 1 0,-1 0 0,-2 0 0,-1 0 0,-2 2 2,-1-10 3,-1 1 1,-1-1 0,-2 0-1,0-1 1,-2 1 0,0-1-1,-2 0 1,-1-1 0,-1 0-1,-1 0 1,0-2 0,-2 1-1,-1-2 1,-12 13-4,-7 6-71,-3-2 0,-1-1 0,-2-3 0,-1-1 0,-2-1 0,-3-2 71,34-23-145,-1 0 0,0 0 0,0-1 0,-1-1 0,1 0-1,-1-1 1,0 0 0,-6-1 145,13-2-219,1 0-1,-1 0 1,0-1 0,0 0-1,0-1 1,1 1-1,-1-1 1,0-1 0,1 1-1,-1-1 1,1 0-1,-1-1 1,1 1 0,0-1-1,0 0 1,0-1-1,1 0 1,-4-2 219,-30-35-1288</inkml:trace>
  <inkml:trace contextRef="#ctx0" brushRef="#br0" timeOffset="1393.678">3508 374 4201,'78'-87'2455,"-77"86"-2345,0 0-1,0 0 1,-1-1 0,1 1-1,0 0 1,0 0 0,-1-1-1,1 1 1,0-1 0,-1 1-1,1-1 1,-1 1 0,0 0-1,1-1 1,-1 0-1,0 1 1,0-1 0,0 1-1,0-1-109,-1 1 119,1 0 0,-1 0 0,1 0 0,-1 0 0,0 0 0,1 0 0,-1 1 0,0-1 0,0 0 0,0 0 0,1 0 0,-1 1 0,0-1 0,0 1 0,-1-1-119,-2-2 461,-8-5 62,1 1 0,-1 1 1,-1 0-1,1 0 0,-1 2 0,0-1 1,0 2-1,-1-1 0,1 2 0,-1 0 1,-5 0-524,-6 0 326,0 2 1,0 0 0,0 2 0,0 0 0,-21 6-327,32-4 42,0 0 1,0 0-1,1 2 1,-1-1-1,1 2 1,1 0 0,-1 0-1,1 1 1,1 1-1,0 0 1,0 1-1,0 0 1,1 0 0,1 1-1,0 0 1,0 1-1,1 0 1,1 0 0,0 2-43,-6 11 5,1 2 1,2-1 0,0 1 0,2 1 0,1 0 0,1 0-1,2 0 1,1 1 0,1 5-6,-1 20 11,4-1-1,1 1 1,6 20-11,-4-45 10,1 0-1,2-1 1,1 1 0,1-2 0,1 1-1,1-1 1,3 0-10,-9-17 6,0-1-1,1 0 1,1-1 0,0 1-1,0-1 1,0-1 0,1 1-1,0-1 1,1 0 0,0-1-1,0 0-5,3 1 31,1 0 0,1-1 0,-1 0 0,1-1 0,0-1 0,1 0-1,6 1-30,21 0-200,0-2 1,-1-1-1,1-2 0,0-2 0,3-2 200,93-13-3174,-6-5 1392</inkml:trace>
  <inkml:trace contextRef="#ctx0" brushRef="#br0" timeOffset="1915.427">4423 101 7770,'0'0'132,"1"0"0,-1-1-1,0 1 1,0-1 0,0 1 0,0-1 0,0 1 0,0-1 0,-1 1 0,1 0 0,0-1 0,0 1 0,0-1 0,0 1 0,0-1 0,-1 1 0,1 0-1,0-1 1,0 1 0,-1 0 0,1-1 0,0 1 0,0 0 0,-1-1 0,1 1 0,0 0 0,-1 0 0,1-1 0,-1 1 0,1 0 0,0 0 0,-1 0 0,1-1-1,-1 1-131,-6 14 1790,-3 32-868,6 11-260,2 0 0,3-1-1,8 50-661,1 42 769,-7 71 272,3 99 223,-5-309-1227,-1 0 1,2 0-1,-1 0 1,1 0-1,0 0 1,1 0 0,0-1-1,0 1 1,1 0-38,-2-7 11,-1 1 1,1-1-1,-1 1 0,1-1 1,0 1-1,0-1 1,0 0-1,1 0 0,-1 0 1,0 0-1,1-1 1,-1 1-1,1 0 0,0-1 1,-1 0-1,1 0 1,0 0-1,0 0 0,0 0 1,0 0-1,0-1 1,-1 1-1,1-1 0,0 0 1,0 0-1,0 0 1,0-1-1,1 1-11,13-3 31,0-1 0,-1 0 0,0-1 0,0-1 0,0 0 0,5-4-31,23-9 34,7-1-264,1 3 1,0 3-1,1 1 1,0 3-1,27-1 230,4 9-375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5:20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312 378 6257,'-1'-1'7210,"-11"-6"-5502,2 4-1241,-1-1 1,1 1-1,-1 1 0,-8-1-467,8 1 237,3 1-113,0 1 0,0-1 0,0 2-1,0-1 1,0 1 0,0 0 0,0 1 0,0 0 0,0 0 0,0 1-1,1 0 1,0 0 0,-1 1-124,-1 0 45,0 1 0,1 1 0,0-1 0,0 1-1,0 1 1,1-1 0,-1 2 0,2-1 0,-5 6-45,6-5 7,0 1 0,1-1 1,0 1-1,1-1 0,0 1 1,0 0-1,1 0 0,0 0 0,1 1 1,0-1-1,0 0 0,1 1 1,0-1-1,1 0 0,0 1 1,0-1-1,1 0 0,1 5-7,1 1 6,0-1 0,1 0 1,1 0-1,0 0 0,1 0 0,0-1 0,1 0 0,0-1 0,1 0 0,1 0 0,2 2-6,-5-7 13,0-1-1,1 0 0,-1 0 0,1 0 1,1-1-1,-1 0 0,1-1 0,0 1 1,0-2-1,0 1 0,0-1 0,0-1 1,1 0-1,0 0 0,-1-1 0,1 0 1,0-1-1,-1 0 0,1 0 0,0-1 0,-1 0 1,1-1-1,0 0 0,-1-1 0,0 1 1,0-2-1,0 0 0,0 0 0,0 0 1,-1-1-1,0 0 0,0-1 0,0 0 1,6-5-13,-4 1 22,1-1 0,-1 1 0,-1-1 0,0-1 1,-1 0-1,0 0 0,0-1 0,-2 0 0,1 0 0,-2 0 1,0-1-1,1-6-22,-3 12 30,-2 0 0,1 0 0,-1 0 0,0-1-1,-1 1 1,0-1 0,0 1 0,-1 0 0,0-1 0,-1 1 0,0 0 0,0 0 0,0 0 0,-1 0 0,0 0 0,-1 1 0,0-1 0,0 1 0,0 0 0,-1 0-1,-6-6-29,2 3 21,-1 0 0,-1 1 0,1 0 0,-1 0 0,-1 2 0,0-1 0,0 1 0,0 1 0,-1 0 0,-2 0-21,6 3 10,-1-1 0,1 2 0,-1-1 0,0 2 0,0-1 1,0 1-1,0 1 0,0-1 0,0 2 0,0 0 0,-1 0 0,2 0 0,-1 2 0,-1-1-10,7 0 189,0-1-1,1 1 0,-1-1 1,0 1-1,1 0 1,0 0-1,-2 1-188,-14 17 675</inkml:trace>
  <inkml:trace contextRef="#ctx0" brushRef="#br0" timeOffset="483.889">775 1016 5897,'87'63'2972,"-67"-51"6125,-7-11-6157,-11-2-2974,0 0 0,-1 0 0,1 0 0,-1 0 0,1 0 0,-1-1 0,0 1 0,1 0 0,-1-1 0,0 1 0,0-1 0,0 0 0,0 1 0,0-1 34,5-7 881,2-2-773,-2 4-43,-1 0 0,0-1 0,0 1 0,-1-1 0,0 0 0,0-1 0,-1 1 1,0 0-1,1-6-65,0-10 71,-2 0 0,0-1 0,-1 0 0,-2 0 0,0 1 0,-2-1 0,-4-21-71,-12-37 73,-17-46-73,32 117 12,-20-64 14,4 15-17,3-2 0,2-2-9,11 46-1,1 1 0,1 0 0,1-1 0,1 1 0,0-1 0,2 1 0,0 0 0,1-1 0,2-5 1,-3 16-40,1 0-1,0-1 1,0 1-1,2-3 41,-4 9-39,0 0 0,0 1 0,0-1 1,0 0-1,0 1 0,1-1 0,-1 1 0,0-1 0,1 1 0,-1 0 0,1 0 0,0-1 1,-1 1-1,1 0 0,0 0 0,0 1 0,0-1 0,-1 0 0,1 0 0,0 1 0,0 0 1,1-1 38,1 1-129,0 0 0,0 1 1,0-1-1,0 1 1,-1 0-1,1 0 1,0 0-1,-1 1 0,1-1 1,-1 1-1,1 0 1,-1 0-1,0 0 0,2 2 129,5 4-588,0 1-1,0 0 1,5 6 588,25 30-859</inkml:trace>
  <inkml:trace contextRef="#ctx0" brushRef="#br0" timeOffset="866.444">812 611 6121,'-7'10'3817,"4"-10"272,2-5-1680,8-2-785,7 1-448,13-7-656,14 1-192,9-2-184,3 0 336,3 7 2649,-6 5-2241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5:15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164 562 8170,'-103'-49'3094,"100"47"-2952,1 1 0,0 0 0,-1 1 0,0-1 0,1 0 0,-1 1 0,1 0 0,-1-1 0,0 1 0,1 0 0,-1 0 0,-2 1-142,4-1 64,0 0 0,0 1 0,0-1 0,0 1 0,0-1 0,0 1 0,0-1 0,0 1 0,0 0 0,0-1 0,0 1 0,0 0 0,0 0-1,1 0 1,-1 0 0,0 0 0,1 0 0,-1 0 0,0 0-64,0 3 117,-1 0 0,1 0 0,0 0 0,0 1-1,1-1 1,-1 0 0,1 0 0,0 1-1,0-1 1,1 2-117,3 26 332,1-1-1,1 0 1,2 0-1,2-1 1,1 3-332,3 9 363,-1 1 1,0 12-364,-12-48 63,0-1 0,0 0 1,0 1-1,-1-1 0,0 1 1,0-1-1,-1 0 0,0 1 0,0-1 1,0 1-1,-1-1 0,1 0 1,-4 6-64,5-12 14,0-1 0,0 1 0,0 0 0,0 0 0,0 0 0,0 0 0,0 0 0,0 0 0,0 0 0,0 0 0,0 0 0,0 0 0,-1 0 0,1-1 0,0 1 0,0 0 0,0 0 0,0 0 1,0 0-1,0 0 0,0 0 0,0 0 0,0 0 0,0 0 0,-1 0 0,1 0 0,0 0 0,0 0 0,0 0 0,0 0 0,0 0 0,0 0 0,0 0 0,0 0 0,0 0 0,0 0 0,-1 0 0,1 0 0,0 0 0,0 0 1,0 0-1,0 0 0,0 0 0,0 0 0,0 1 0,0-1 0,0 0 0,0 0 0,0 0 0,0 0 0,-1 0 0,1 0 0,0 0 0,0 0 0,0 0 0,0 0 0,0 0 0,0 0 0,0 1 0,0-1 0,0 0 1,0 0-1,0 0 0,0 0 0,0 0 0,0 0 0,0 0 0,0 0 0,0 0 0,0 1-14,0-13 301,31-174-142,-27 153-151,14-94 10,-13 103-21,1 1 0,0 0 0,2 1 0,4-7 3,-10 24-4,0 1-1,0 0 0,0 0 0,1 0 1,-1 0-1,1 1 0,0-1 0,0 1 1,1 0-1,2-3 5,-5 5-2,0 1-1,0-1 1,1 0-1,-1 1 1,0 0 0,0-1-1,1 1 1,-1 0-1,0-1 1,1 1 0,-1 0-1,0 0 1,1 0-1,-1 0 1,0 0 0,1 0-1,-1 1 1,0-1-1,0 0 1,1 1 0,-1-1-1,0 1 1,0-1-1,0 1 1,1 0-1,-1-1 1,0 1 0,0 0-1,0 0 1,0 0-1,0 0 1,0 0 0,-1 0-1,1 0 1,0 0-1,0 0 1,-1 0 0,1 1 2,18 25-34,-2 1 0,5 12 34,-5-10-3,0-1 0,10 12 3,-7-16 1,0-2-1,21 19 0,-31-33 3,1 1-1,0-2 1,0 1-1,1-2 1,0 0-1,0 0 1,6 2-3,-16-9 2,0 1 1,0 0 0,0-1-1,0 1 1,0-1-1,0 0 1,0 0 0,1 0-1,-1 0 1,0 0-1,0 0 1,0 0-1,0-1 1,0 1 0,0-1-1,0 1 1,0-1-1,0 0 1,-1 0-1,1 0 1,0 0 0,0 0-1,0 0-2,3-4 8,1 0 1,-1 0-1,0-1 1,0 1-1,2-6-8,6-4 8,-7 7-2,0 0 0,-1-1-1,0 1 1,0-1 0,-1 0-1,0 0 1,0-1 0,-1 1-1,-1-1 1,1 0 0,-1 1-1,-1-1 1,0-6-6,0 5 3,-1 0 1,0 0-1,-1 0 0,0 0 1,-1 0-1,0 0 0,-1 0 1,0 0-1,0 1 1,-1-1-1,-5-8-3,7 15 0,-1 0-1,1 1 1,0-1-1,-1 1 1,0 0 0,0-1-1,0 1 1,-3-2 0,5 5-1,0-1 0,0 0 0,0 0 0,-1 1 0,1-1 0,0 1 0,-1-1 0,1 1 0,-1-1 0,1 1 0,0 0 0,-1 0 0,1-1 0,-1 1 0,1 0 0,-1 0 0,1 1 0,-1-1 0,1 0 0,0 0 0,-1 1 0,1-1 0,-1 1 0,1-1 0,0 1 0,0 0 0,-1-1 0,1 1 0,-1 0 1,-5 6-5,0-1-1,0 1 1,1 0-1,-1 0 1,1 0 0,1 1-1,0 0 1,0 0-1,0 1 1,1 1 5,-9 18-12,2 0-1,-6 19 13,13-34-1,1 0 0,0-1 0,1 1-1,0 0 1,1 1 0,0-1 0,1 0-1,1 0 1,1 4 1,-1-10 2,0 1 0,1-1 0,0 0 0,1 0 0,-1 0 0,1-1 1,1 1-1,-1 0 0,1-1 0,0 0 0,1 0 0,-1 0 0,1-1 0,1 0 0,-1 1 0,1-2 0,1 2-2,8 4-9,1 0 0,0-1-1,1-1 1,-1-1 0,2 0-1,-1-1 1,13 2 9,22 7-39</inkml:trace>
  <inkml:trace contextRef="#ctx0" brushRef="#br0" timeOffset="404.774">918 1273 8714,'1'3'465,"1"1"1,0-1-1,0 0 1,0-1-1,1 1 1,-1 0-1,1-1 0,-1 1 1,1-1-1,0 0 1,0 1-1,0-2 1,1 2-466,-2-2 100,1-1 0,-1 1 0,1-1 0,-1 1 0,1-1 0,0 0 0,-1 0 0,1 0 0,-1 0 0,1 0 0,0 0 0,-1-1 0,1 1 0,-1-1 0,1 0 0,-1 0 0,1 0 0,1-1-100,2-1 162,0-1 1,0 0 0,0 0-1,-1-1 1,0 1 0,1-1-1,-2 0 1,1-1-1,0 1 1,-1-1 0,0 0-1,-1 0 1,4-7-163,5-13 632,0 0 0,5-21-632,-9 19 138,-1 1 1,-1-1-1,-2 0 1,-1 0-1,-1-1 0,-1 1 1,-2-9-139,-5-55 126,-12-51-126,9 78 35,-6-44-19,-16-150-7,30 248-13,-1-19-7,1-1-1,2-16 12,-1 40-10,1 0 0,-1 1-1,1-1 1,1 1 0,-1 0 0,1-1 0,0 1 0,1 0-1,-1 0 1,1 0 0,1 0 0,-1 1 0,1-1-1,1-1 11,-3 5-30,-1 1-1,0 0 0,1-1 0,-1 1 0,1 0 1,-1 0-1,1 0 0,-1 0 0,1 0 0,0 0 1,-1 0-1,1 1 0,0-1 0,0 1 0,0-1 1,-1 1-1,1 0 0,0 0 0,0 0 0,0 0 1,0 0-1,0 0 0,0 0 0,-1 0 0,1 1 0,0-1 1,0 1-1,0-1 0,-1 1 0,1 0 0,0 0 1,-1 0-1,2 1 31,5 3-186,-1 1 1,0 0-1,0 1 1,0 0-1,-1 0 1,1 3 185,-5-9-12,41 54 405,5 16-201</inkml:trace>
  <inkml:trace contextRef="#ctx0" brushRef="#br0" timeOffset="785.886">1012 749 8626,'-11'-7'4513,"-2"4"-1168,7 3-2161,9 3-112,16 7-720,8-5-144,20-3-72,8-4 136,18-3 272,6-4 2769,-2 3-2305</inkml:trace>
  <inkml:trace contextRef="#ctx0" brushRef="#br0" timeOffset="1346.975">1497 595 7818,'-1'-27'5372,"0"20"-2737,0 23-779,-4 139-1108,4-117-605,1-1 0,5 27-143,-4-55 40,0 0 0,1 1 0,0-1 0,0 0 0,1 0 0,0 0-1,1-1 1,0 1 0,0-1 0,1 0 0,0 0 0,1 0-1,3 4-39,-5-9 30,0 0 0,0 0 0,1 0-1,-1 0 1,1 0 0,0-1 0,0 0-1,-1 0 1,1 0 0,1-1 0,-1 0-1,0 0 1,0 0 0,0 0 0,1-1-1,-1 0 1,0 0 0,0-1 0,1 1-1,-1-1 1,0 0 0,0 0 0,2-2-30,2 1 22,-1-1 1,0 0 0,0 0-1,0-1 1,0-1 0,0 1-1,-1-1 1,1 0 0,-2-1-1,1 1 1,0-2 0,-1 1-1,2-4-22,-2 2 13,-1-1 1,0-1-1,0 1 0,-1-1 0,0 0 0,-1 0 0,0 0 0,-1 0 0,0-1 1,0 0-14,2-23 29,-2-1 0,-1-10-29,-5-55-68,12 122 44,0 0 0,-1 1 0,1 10 24,-5-15 1,2 1 0,1-1 0,0 0 0,1-1 0,1 1 0,1-1-1,-3-5-25,1-1 0,0 0 0,0 0 0,2-1 0,-1 0 0,1-1 0,0 1-1,1-2 1,0 1 0,1-2 0,0 1 0,5 2 25,11 0-163</inkml:trace>
  <inkml:trace contextRef="#ctx0" brushRef="#br0" timeOffset="1711.107">2304 178 11546,'0'-8'1050,"1"6"-779,-1-1 0,1 1 1,-1 0-1,0-1 0,0 1 1,0 0-1,0-1 0,-1 1 1,1 0-1,-1-1 0,1 1 1,-1 0-1,0 0 0,1-1 1,-1 1-1,-1-1-271,10 48 1742,23 121-1086,-7-51-193,-6 0-1,3 110-462,-20-215 8,0 19 53,-2-1 1,-1 8-62,1-27-89,0-1 0,-1 0 0,0 0 0,0 0 0,-1 0 0,0 0 0,0 0 0,-1-1 0,0 0 1,-1 2 87,-10 9-288</inkml:trace>
  <inkml:trace contextRef="#ctx0" brushRef="#br0" timeOffset="2083.69">2129 594 10138,'-3'-4'4233,"1"-2"-2529,5 4-399,-3 2-201,3-1-344,34 0-384,61-5 0,-31-3-200,2 5 0,-6 0-192,-3 1-224,-7 6 200</inkml:trace>
  <inkml:trace contextRef="#ctx0" brushRef="#br0" timeOffset="2471.371">2931 736 6937,'3'-4'574,"0"0"0,0 0 0,-1 0 0,1 0 0,-1 0 0,0-1 0,0 1 0,-1-1 0,1 0-1,-1 1 1,0-1 0,0 0 0,-1 0 0,0 1 0,1-2-574,-2 2 199,0 0-1,1 1 1,-1-1 0,0 1 0,-1-1 0,1 1-1,-1-1 1,0 1 0,1 0 0,-1 0-1,-1 0 1,1 0 0,0 0 0,-1 0 0,1 1-1,-1-1 1,0 1 0,0 0 0,0-1 0,-2 0-199,0 0 18,0 0 1,-1 0 0,1 0 0,-1 1 0,1-1-1,-1 1 1,0 1 0,0-1 0,0 1 0,0 0 0,0 0-1,0 1 1,0 0 0,0 0 0,0 0 0,0 1-1,0 0 1,-4 1-19,1 1 29,0-1 0,1 2-1,0 0 1,0 0 0,0 0 0,0 1-1,1 0 1,-1 0 0,1 1 0,1 0-1,-1 0 1,-1 3-29,0 0 30,0 1-1,1 0 1,0 0 0,1 1 0,0-1-1,0 2 1,1-1 0,1 0 0,-1 4-30,2-7 8,1 0 0,0 1 1,1-1-1,0 0 0,0 1 0,1-1 1,0 0-1,0 1 0,1-1 1,0 0-1,1 1 0,0-1 0,0 2-8,0-5 3,1 1 0,-1-1-1,1 0 1,0 0 0,0 0-1,1 0 1,-1 0-1,1-1 1,0 1 0,0-1-1,0 0 1,1 0 0,0-1-1,0 1 1,1 0-3,1 0 9,1 0 0,0-1-1,-1 0 1,1 0 0,1-1 0,-1 0 0,0 0 0,0-1 0,1 0-1,3-1-8,-2 1 8,0-1 0,0-1 0,0 0 0,0 0 0,0-1 0,0 0 0,-1-1 0,1 0 0,-1-1 0,1 0 0,-1 0 0,-1-1 0,1 0 0,0 0 0,-1-1 0,0 0 0,-1-1 0,3-3-8,-6 6 6,-1-1-1,0 0 0,0 0 1,-1 0-1,1-1 0,-1 1 1,-1-1-1,1 1 1,-1-1-1,1 0 0,-2 1 1,1-1-1,-1 0 0,0-2-5,0-17 17,-1 1-1,-4-20-16,2 18 4,-3-55-10,6 64-38,5 55-8,-3-18 45,1 1 1,1-1-1,1 0 1,1 0-1,0-1 0,2 1 1,0-1-1,1-1 1,1 0-1,1 0 1,0-1-1,1 0 0,1-1 1,14 13 6,-21-23-65,0-1 1,1 0-1,0 0 1,0 0-1,0-1 1,7 3 64,12 6-131</inkml:trace>
  <inkml:trace contextRef="#ctx0" brushRef="#br0" timeOffset="2805.118">3342 188 10970,'-3'-10'966,"2"5"-534,0 1-1,0-1 1,-1 0-1,0 1 1,0-1 0,0 1-1,0 0 1,-1 0-1,0 0 1,1 0 0,-3-1-432,5 4 25,0 1 0,0 0 0,0 0 1,0-1-1,-1 1 0,1 0 0,0 0 1,0-1-1,0 1 0,-1 0 0,1 0 1,0-1-1,0 1 0,-1 0 0,1 0 1,0 0-1,0 0 0,-1 0 0,1-1 1,0 1-1,-1 0 0,1 0 1,0 0-1,0 0 0,-1 0 0,1 0 1,0 0-1,-1 0 0,1 0 0,0 0 1,-1 0-1,1 0 0,0 0 0,-1 0 1,1 1-1,0-1 0,0 0 0,-1 0 1,1 0-1,0 0 0,0 0 0,-1 1 1,1-1-1,0 0 0,0 0 0,-1 0 1,1 1-1,0-1 0,0 0 1,0 0-1,0 1 0,-1-1 0,1 0 1,0 1-1,0-1 0,0 0 0,0 0 1,0 1-1,0-1 0,0 0 0,0 1 1,0-1-1,0 0-25,-2 26 456,2-21-355,1 32 202,2-1-1,2 1 1,4 13-303,29 111 438,-7-32-277,-10-40-66,-6-29 62,-3 1 0,-1 17-157,-10-71-103,0 1 0,-1-1 0,0 0-1,-1 0 1,0 0 0,0 1 103,1-5-399,-1 0 0,0 0 0,0 0 0,-1 0 0,1 0 0,0 0 0,-1-1 0,0 1 0,-1 2 399,-13 11-1671</inkml:trace>
  <inkml:trace contextRef="#ctx0" brushRef="#br0" timeOffset="3158.818">3221 550 10658,'0'-2'4257,"4"-2"-3017,13 8-527,3 0 143,7 1-392,4-2-120,6 1-48,7-1-64,4 0-136,3 2 88,-6-5-224,-10 3-360,0-3-1664,-2-3 1327</inkml:trace>
  <inkml:trace contextRef="#ctx0" brushRef="#br0" timeOffset="3159.818">3682 532 6433,'30'-37'3408,"-23"31"972,-3 8-2295,-1 16-1103,-3-12-414,16 95 1378,-3-24-1411,-3 0 0,-2 23-535,-8-89-2,1 28 131,-1-37-159,0 0 1,1 0 0,-1 0 0,0 0 0,1 0-1,-1 0 1,1 0 0,0-1 0,0 1-1,-1 0 1,1 0 0,1-1 0,-1 1 0,0 0-1,0-1 30,0 0 14,0-1 0,-1 0-1,1 0 1,0 1-1,0-1 1,0 0 0,-1 0-1,1 0 1,0 0-1,0 0 1,0 0 0,-1 0-1,1 0 1,0 0 0,0 0-1,0-1 1,-1 1-1,1 0 1,0 0 0,0-1-1,-1 1 1,1-1-1,0 1 1,-1 0 0,1-1-1,0 1-13,1-2 136,18-9 267</inkml:trace>
  <inkml:trace contextRef="#ctx0" brushRef="#br0" timeOffset="3512.868">3748 155 11843,'-7'-37'4833,"1"11"-3393,6 9-320,7 10-688,-4 7-320,9 9-144,5 6-136,9 17-512,4 5-248,-3 15 520</inkml:trace>
  <inkml:trace contextRef="#ctx0" brushRef="#br0" timeOffset="3883.064">4129 653 9058,'2'-20'2314,"0"0"0,-2 0 0,0 1 1,-3-13-2315,3 30 51,0 1 0,0 0 0,0 0 0,-1 0 0,1 0 0,0-1 0,-1 1 0,1 0 1,-1 0-1,1 0 0,-1 0 0,0 0 0,1 0 0,-1 0 0,0 0 0,0 0 0,0 1 1,0-1-1,1 0 0,-1 0 0,0 1 0,0-1 0,-1 1 0,1-1 0,0 1 0,0-1 0,0 1 1,0-1-1,0 1 0,0 0 0,-1 0 0,1 0 0,0 0 0,0-1 0,0 2 0,-1-1 1,1 0-1,0 0 0,0 0 0,0 0 0,0 1 0,-1-1 0,1 1 0,0-1-51,-5 3 43,0-1-1,0 1 0,0-1 0,1 2 1,-1-1-1,1 1 0,-4 3-42,-8 9 20,1 1 0,1 1 0,0 1 0,2 0-1,0 1 1,1 0 0,1 1 0,1 0 0,1 1 0,-2 7-20,9-25 1,1 1 1,-1 0-1,1 0 1,0 0-1,0 1 1,1-1-1,-1 0 1,1 0-1,0 0 1,0 1-1,1-1 1,0 0-1,0 0 0,0 0 1,0 0-1,2 3-1,-1-3 3,1-1 0,-1 0-1,1 0 1,0 0-1,0 0 1,1 0 0,-1-1-1,1 1 1,0-1 0,0 0-1,0 0 1,0-1-1,0 1 1,1-1 0,-1 0-1,1 0 1,1 1-3,9 1 10,0 0 0,0-1 0,1 0 0,-1-1 0,1-1 0,-1 0 0,1-1 0,-1-1 0,1-1 0,-1 0 0,1 0 0,-1-2 0,0 0 0,0-1 1,8-4-11,-19 7 4,1 0 0,-1 0 1,0 0-1,1-1 0,-1 0 1,-1 0-1,1 0 0,0 0 1,-1-1-1,1 1 1,-1-1-1,0 0 0,-1 0 1,1 0-1,-1 0 0,1 0 1,-1-1-1,0 1 0,-1-1 1,2-2-5,-2-3 6,1 0 0,-1 1 0,-1-1 0,0 0 0,0 0 0,-1 1 0,0-1 0,-1 0 0,-2-5-6,-1-9 6,-1 0-1,-2 1 1,0 0 0,-2 0 0,0 1 0,-1 0-1,-2 1 1,0 0 0,-4-2-6,17 22-4,-3-4-62,-1 1 0,1 0-1,-1 0 1,1 0 0,-1 1 0,-1-1 0,1 1-1,-4-2 67,8 4-34,0 1-1,0 0 0,0 0 0,-1 0 0,1 0 1,0-1-1,0 1 0,0 0 0,-1 0 0,1 0 0,0 0 1,0 0-1,0 0 0,-1 0 0,1 0 0,0 0 0,0 0 1,-1 0-1,1 0 0,0 0 0,0 0 0,-1 0 0,1 0 1,0 0-1,0 0 0,0 0 0,-1 0 0,1 0 0,0 0 1,0 0-1,0 0 0,-1 0 0,1 0 0,0 1 1,0-1-1,0 0 0,-1 0 0,1 0 0,0 0 0,0 1 1,0-1-1,0 0 0,-1 0 35,1 12-2571,0-6 1489,0 13-173</inkml:trace>
  <inkml:trace contextRef="#ctx0" brushRef="#br0" timeOffset="4252.095">4442 853 9682,'45'47'8613,"-44"-46"-8521,-1-1 0,1 1 0,-1-1 0,1 1 0,0 0 0,-1-1 0,1 0 0,0 1 0,-1-1 0,1 1 0,0-1 0,-1 0 0,1 1 0,0-1 0,-1 0 1,1 0-1,0 0 0,0 0 0,0 1 0,-1-1 0,1 0 0,0 0 0,0 0 0,-1-1 0,1 1 0,0 0 0,0 0 0,0 0-92,0-1 79,0 0-1,1 0 1,-1 0-1,0 0 1,0 0-1,0 0 1,0 0 0,0-1-1,0 1 1,0 0-1,0 0 1,-1-1-1,2 0-78,0-5 71,1 1 0,-1 0 0,0-1-1,0 1 1,-1-1 0,0-1-71,0-18 144,-1-1-1,-2-19-143,0 16 167,1-28-167,2 49 20,0 0-1,0 0 0,1 0 0,0 0 1,1 0-1,0 1 0,0-1 0,2-2-19,-4 8 1,0 1-1,0 0 1,0-1 0,0 1-1,1 0 1,-1 0-1,1 0 1,-1 0 0,1 0-1,0 0 1,0 1-1,0-1 1,0 0 0,0 1-1,0-1 1,0 1-1,1 0 1,-1 0 0,0 0-1,1 0 1,-1 0-1,1 1 1,-1-1 0,1 1-1,-1-1 1,1 1-1,-1 0 1,1 0 0,-1 0-1,1 0 1,0 1-1,-1-1 1,1 1-1,-1-1 1,1 1 0,-1 0-1,0 0 1,2 0-1,5 4-12,0 1 1,0-1-1,-1 2 1,0-1-1,0 1 0,0 0 1,-1 1-1,0-1 1,3 5 11,10 15-148,0 2 1,2 7 147,31 61-727,-36-57 453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5:10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2 489 7250,'6'-52'1651,"-5"35"-783,-1 17-820,0 0 0,0 0 0,0 0-1,0 0 1,-1 0 0,1 0 0,0 0 0,0 0-1,0 0 1,0 0 0,0 0 0,0 0 0,0 0 0,0 0-1,0 0 1,0 0 0,0 0 0,0 0 0,0 0 0,0 0-1,-1 0 1,1 0 0,0 0 0,0 0 0,0 0-1,0 0 1,0 0 0,0 0 0,0 0 0,0 0-48,-2 7 193,0 1 0,1 0 0,0-1 0,1 1 1,-1 0-1,2-1 0,-1 1 0,1 4-193,13 64 886,-6-41-481,3 28 274,2 6 945,16 53-1624,-25-110 86,-1-5 21,-1 0 0,0 1 0,0-1-1,0 1 1,-1-1 0,0 1 0,0 0 0,-1 0-1,-1 7-106,-2-10 659,0-11-364,-1-14-14,-1-73 57,5-49-338,0 124 0,2 0 0,0 1 1,1-1-1,1 1 0,1 0 1,4-11-1,-5 16-4,1 1 0,1 0 0,-1 0 1,2 0-1,0 1 0,0 0 0,1 0 0,0 1 1,7-7 3,-13 14-3,0 0 1,-1 1-1,1-1 1,0 1 0,0 0-1,1-1 1,-1 1-1,0 0 1,0 0-1,1 0 1,-1 0 0,0 1-1,1-1 1,-1 1-1,0-1 1,1 1 0,-1 0-1,1 0 1,-1 0-1,1 0 1,-1 1-1,1-1 1,-1 0 0,0 1-1,1 0 1,-1 0-1,0 0 1,1 0-1,-1 0 1,0 0 0,0 0-1,0 1 1,0-1-1,0 1 1,0-1-1,0 1 1,0 1 2,8 8-7,0 0-1,-1 0 1,-1 1 0,0 0-1,5 11 8,-11-19 0,5 8-2,9 18 4,2-1-1,1 0 1,1-1 0,1-1 0,7 5-2,-21-26 3,0 1-1,1-1 0,0 0 1,0 0-1,1-1 0,-1 0 0,1-1 1,0 1-1,3-1-2,-5-2 2,0 0-1,0 0 1,0-1-1,1 0 1,-1-1-1,0 1 1,1-1-1,-1-1 1,1 0-1,-1 0 1,0 0-1,0-1 1,3 0-2,1-3 6,-1 1-1,0-2 1,0 1-1,0-1 1,-1-1 0,0 0-1,0 0 1,0 0-1,-1-1 1,-1-1-1,1 1 1,-1-1 0,-1 0-1,0-1 1,0 0-1,2-4-5,-5 6 6,0 0-1,0 0 0,0 0 0,-1-1 0,0 1 1,-1-1-1,1 1 0,-2-1 0,1 0 0,-1 0 1,-1 1-1,0-1 0,0 0 0,0 1 0,-1-1 1,-1 1-1,1 0 0,-1 0 0,-1 0 1,0 0-1,-2-4-5,5 9 0,-1 1 0,1 0 0,-1 0 1,0-1-1,0 1 0,1 0 0,-1 1 0,-1-1 1,1 0-1,0 1 0,0-1 0,-1 1 0,1-1 1,0 1-1,-1 0 0,1 0 0,-1 0 0,0 1 1,1-1-1,-1 1 0,0-1 0,1 1 0,-1 0 1,0 0-1,0 0 0,1 0 0,-1 0 0,0 1 1,1-1-1,-1 1 0,0 0 0,1 0 1,-1 0-1,1 0 0,-1 0 0,1 0 0,0 1 1,-1-1-1,1 1 0,-9 6 11,1 0 1,0 0 0,1 1-1,0 0 1,0 1 0,1 0-1,0 0 1,1 1 0,-1 1-12,-7 15 36,0 0 1,2 1-1,-2 8-36,11-25 9,0-1 0,1 1 0,0 0 0,0 1 0,2-1 0,-1 0 0,1 1 0,1 9-9,0-15 6,1 1 1,0-1-1,1 1 0,-1-1 0,1 1 0,0-1 0,1 0 0,-1 0 0,1 0 0,0 0 0,1-1 0,0 1 1,0-1-1,0 0 0,0 0 0,1 0-6,5 5 31,1-1 1,0-1-1,1 1 0,-1-2 1,2 0-1,-1 0 1,1-1-1,0-1 0,8 3-31,7 0 670,0 0 0,1-2 0,-1-2 0,8 0-670,51 1 1104</inkml:trace>
  <inkml:trace contextRef="#ctx0" brushRef="#br0" timeOffset="761.394">1449 423 5785,'68'-48'2861,"-67"48"-2793,-1 0 0,1-1 0,-1 1 0,0 0 0,1-1 0,-1 1 0,0 0 0,1-1-1,-1 1 1,0 0 0,0-1 0,1 1 0,-1-1 0,0 1 0,0-1 0,1 1 0,-1 0 0,0-1 0,0 1 0,0-1 0,0 1 0,0-1 0,0 1 0,0-1 0,0 1 0,0-1 0,0 1 0,0-1 0,0 1 0,0-1 0,0 1-68,-13-8 1475,-17 2 252,19 6-1467,1 0-1,-1 0 1,1 2-1,-1-1 1,1 1-1,0 1 1,0 0-1,0 0 1,0 1 0,0 0-1,-2 3-259,-22 11 454,2 2 0,-15 12-454,21-14 160,10-8-103,6-4-23,0 1 0,0 0 0,-4 4-34,12-9 6,1-1 0,-1 1 1,1-1-1,-1 1 0,1 0 0,-1 0 0,1-1 0,0 1 0,0 0 0,0 0 0,0 0 0,0 0 0,1 0 0,-1 1 0,0-1 0,1 0 0,0 0 0,-1 0 0,1 1 1,0 0-7,1-2 5,-1 1 0,1-1 1,-1 0-1,1 1 0,0-1 1,-1 0-1,1 1 0,0-1 1,0 0-1,0 0 0,0 0 1,0 0-1,0 0 0,1 0 1,-1 0-1,0-1 0,0 1 1,1 0-1,-1 0 0,0-1 1,1 1-1,0-1-5,30 10 48,12 0-29,0 2-1,-1 2 1,0 1 0,-1 3-1,-1 1 1,22 15-19,-55-29 2,0 0 0,-1 1-1,0-1 1,0 1 0,0 1 0,-1-1 0,0 1 0,4 6-2,-8-10 3,0 0 0,-1-1 0,1 1 0,-1 0 0,1 0 0,-1 0 0,0 1 0,0-1 0,-1 0 0,1 0 0,-1 0 0,1 1 0,-1-1 0,0 0 0,0 1 0,0-1 0,-1 0 0,1 0 0,-1 1 0,0-1 0,0 0 1,0 0-1,0 0 0,-1 0 0,0 1-3,-4 6 15,0-1 0,-1-1 0,-1 1 0,1-1 1,-1-1-1,-1 1 0,1-1 0,-1 0 0,0-1 0,-1 0 1,0-1-1,1 0 0,-2-1 0,1 1 0,-1-2 0,1 0 1,-1 0-1,0-1 0,0 0 0,0-1 0,0 0 0,0-1 1,0 0-1,0 0 0,0-2 0,0 1 0,0-1 1,0-1-1,-8-3-15,-11-11-221,29 16 326,0 1 0,0-1 0,0 1 1,0-1-1,0 0 0,0 0 0,0 1 1,1-1-1,-1 0 0,0 0 0,1 0 1,-1 0-1,0 0 0,1 0 0,-1 0 1,1 0-1,0 0 0,-1 0 0,1 0 0,0-1 1,-1 1-1,1 0 0,0 0 0,0 0 1,0 0-1,0-2-105,5-3 1091</inkml:trace>
  <inkml:trace contextRef="#ctx0" brushRef="#br0" timeOffset="1143.013">2019 490 9138,'-8'-4'1165,"0"-1"-1,0 2 1,-1-1 0,0 1 0,-7-2-1165,11 4 144,1 1-1,0-1 1,0 1 0,0 0 0,-1 0 0,1 0 0,0 1 0,0 0 0,0-1 0,0 2 0,0-1 0,0 0 0,0 1 0,-2 0-144,-2 3 63,1 0 0,-1 0 0,1 0 1,0 1-1,0 0 0,1 0 0,0 1 0,0 0 1,0 0-1,1 0 0,0 1 0,1-1 0,-2 5-63,-2 3 46,1 1-1,1 0 0,1 0 1,0 1-1,1 0 1,-1 9-46,3-16 11,1 1 1,0-1-1,1 0 1,0 0-1,1 1 1,0-1 0,1 0-1,1 6-11,-1-10 5,0 1 0,1 0 0,0-1-1,0 0 1,0 1 0,1-1 0,0 0 0,0-1 0,0 1 0,1-1-1,0 0 1,5 5-5,-2-4 6,-1 0-1,1-1 1,0 0-1,0 0 1,0-1-1,1 0 0,0 0 1,0-1-1,0 0 1,0 0-1,0-1 1,1 0-1,-1-1 1,0 0-1,1-1 1,-1 0-1,1 0 0,5-2-5,-5 1 14,0-2-1,0 1 0,0-1 0,0-1 0,-1 0 0,1 0 0,-1-1 0,0 0 0,0 0 0,-1-1 0,0 0 0,0-1 0,0 0 0,-1 0 0,0-1 0,0 0 0,0-1-13,-2 3 12,-2-1-1,1 1 0,-1-1 0,0 1 1,0-1-1,0 0 0,-1 0 0,0-1 1,-1 1-1,0 0 0,0-1 0,0 1 1,-1 0-1,0-1 0,-1 1 1,1-1-1,-1 1 0,-1 0 0,0 0 1,0-1-1,0 1 0,0 0 0,-1 1 1,-1-1-1,0-1-11,0 1 40,0-1 0,0 1 0,-1 0 1,0 1-1,-1-1 0,1 1 0,-1 0 0,0 0 1,-1 1-1,1 0 0,-1 0 0,0 0 0,-1 1 0,1 0 1,-1 1-1,1-1 0,-1 1 0,0 1 0,0 0 1,-1 0-1,1 0 0,0 1-40,-28 2 2466,10 10-1130</inkml:trace>
  <inkml:trace contextRef="#ctx0" brushRef="#br0" timeOffset="1669.318">2517 146 7026,'0'-6'569,"0"0"1,-1 0 0,1 0-1,-1 0 1,0 0 0,-1 0 0,0 0-1,0 0 1,0 0 0,0 1-1,-1-1 1,0 1 0,0-1 0,-1 1-1,0-1-569,4 6 43,0 0 0,0-1 0,-1 1 0,1 0 0,0-1 0,0 1 0,0 0 0,-1-1 0,1 1 0,0 0-1,0 0 1,-1-1 0,1 1 0,0 0 0,0 0 0,-1 0 0,1-1 0,0 1 0,-1 0 0,1 0 0,0 0 0,-1 0 0,1 0-1,0 0 1,-1 0 0,1 0 0,0 0 0,-1 0 0,1 0 0,-1 0 0,1 0 0,0 0 0,-1 0 0,1 0 0,0 0 0,-1 0-1,1 0 1,0 0 0,-1 0 0,1 1 0,0-1 0,-1 0 0,1 0 0,0 0 0,0 1 0,-1-1 0,1 0 0,0 1-43,-4 17 662,3-14-668,-2 22 195,1 0 1,2 0-1,0-1 1,3 14-190,6 29 622,4 5-622,36 249 1022,-29-180-805,-18-132-190,11 62 70,-12-64-16,2-1 0,-1 0 0,1 1 0,0-1 0,0 0 0,1 0 0,4 5-81,-3-6 2006,7-7-1029</inkml:trace>
  <inkml:trace contextRef="#ctx0" brushRef="#br0" timeOffset="2195.261">2805 417 8578,'-3'-14'5556,"3"15"-1650,-3 26-3294,2-21-570,-13 125 738,12-110-697,2 0 0,1 0 0,0 0 1,1 0-1,4 14-83,-3-25 20,0 1 0,0-1 0,1 0 0,0 0 0,1 0 0,0 0 0,1-1 0,0 0 0,0 0 0,3 2-20,-4-6 10,0-1 0,0 1 0,0-1 0,0 0 0,0 0 1,1-1-1,0 0 0,0 0 0,0 0 0,0-1 0,0 0 0,0 0 0,0 0 0,1-1 0,-1 0 1,1 0-1,3-1-10,-1 0 10,-1 0-1,0-1 1,0 0 0,0 0 0,0-1 0,0 0 0,0-1 0,-1 1 0,1-2 0,-1 1 0,1-1 0,-1 0 0,0 0-1,-1-1 1,1 0 0,-1 0 0,0-1 0,3-3-10,-1 0 9,-1 1 0,0-1 0,-1 0 0,0-1 0,0 1 0,-1-1 0,-1 0 0,1 0 0,-2-1 0,1 1 0,-1-1-1,-1 0 1,1-8-9,0-37 36,-2 1-1,-2-1-35,0 37 7,1 12-8,0 0 0,0-1 0,0 1 0,1 0 0,0 0 0,1 0-1,-1 0 1,1 0 0,1-2 1,2 4-44,0 12 13,-1 21-4,-1 45-35,-4-40 102,3 0-1,1-1 1,1 1 0,3 9-32,-5-33-45,1 1 1,0-1-1,1 0 1,-1 0 0,2-1-1,-1 1 1,1-1-1,0 0 1,1 0 0,0-1-1,0 1 1,1-1-1,0-1 1,0 1 0,1-1-1,6 4 45,20 10-659,-1-5 206</inkml:trace>
  <inkml:trace contextRef="#ctx0" brushRef="#br0" timeOffset="2562.592">3686 66 10842,'0'-7'962,"1"4"-715,-1 1 0,1 0 1,-1 0-1,0 0 0,0-1 1,0 1-1,-1 0 0,1 0 0,0 0 1,-1-1-1,1 1 0,-1 0 0,0 0 1,0 0-1,0 0 0,0 0 0,-1-2-247,-2 4 914,4 6-557,3 10 25,47 171 2128,17 140-2510,-59-272 31,4 27 78,1 53-109,-13-122 134,0-4 136,0 0-1,1 0 1,0 0-1,0 0 0,3 8-269,5-5 926</inkml:trace>
  <inkml:trace contextRef="#ctx0" brushRef="#br0" timeOffset="2904.233">3573 436 11042,'-6'0'4401,"-4"-2"-3000,7 2-193,15 3-152,9-1-336,18 1-384,11 0 8,14-2-168,4 0 72,-4-1-360,-2 2-400,-13 1 392</inkml:trace>
  <inkml:trace contextRef="#ctx0" brushRef="#br0" timeOffset="3273.477">4223 430 11242,'-1'0'4545,"-11"-3"-3040,10 13-729,4 10 112,4 13-416,1 9-136,6 8-56,4 0-32,-1-5-112,0-1-40,-2-12-32,-8-2-16,-2-6 24,-1-7-208,-1-4-528,-2-6-64,-3-7 312</inkml:trace>
  <inkml:trace contextRef="#ctx0" brushRef="#br0" timeOffset="3274.477">4233 78 11362,'-4'-32'4961,"1"11"-3008,3 8-809,-1 1-336,1 15-656,0-1 152,0 12-288,6 7 361,-2 8-217</inkml:trace>
  <inkml:trace contextRef="#ctx0" brushRef="#br0" timeOffset="3816.671">4746 526 3633,'17'-44'2731,"2"-19"-2731,-18 61 134,-1 1 0,0 0 0,1 0 0,-1-1 0,0 1 1,0-1-1,0 1 0,0 0 0,0-1 0,0 1 0,0 0 0,0-1 0,0 1 0,-1 0 0,1-1 1,-1 1-1,1 0 0,-1 0 0,1-1 0,-1 1 0,0 0 0,1 0 0,-1 0 0,0 0 0,0 0 0,0 0 1,0 0-1,0 0 0,0 0 0,0 0 0,0 0 0,-1 1 0,1-1 0,0 1 0,0-1 0,0 1 0,-1-1 1,0 0-135,-3 0 364,0 1 1,0-1-1,0 1 1,0 0-1,0 0 1,0 0-1,-3 1-364,7-1 36,-5 2 113,0-1 0,0 1 0,0 0 0,0 1-1,0-1 1,1 1 0,-1 0 0,1 1 0,0-1 0,0 1 0,0 0 0,0 0 0,1 1-1,-1-1 1,1 1 0,0 0 0,1 0 0,-4 5-149,-2 7 133,-1-1 0,2 1 0,0 1 0,2 0 0,-4 13-133,5-16 21,1 0 1,1 0-1,1 1 1,0-1-1,1 1 1,1 0-1,0-1 1,1 1-1,1 3-21,-1-12 8,1 0-1,-1 0 0,1-1 1,1 1-1,-1 0 1,1-1-1,0 0 1,1 0-1,-1 0 0,1 0 1,0 0-1,1-1 1,0 0-1,-1 0 1,1 0-1,1 0 0,-1-1 1,1 0-1,0 0 1,0-1-1,5 3-7,0-1 14,0-1-1,1 0 1,0-1-1,0 0 1,0-1 0,0 0-1,0-1 1,0 0-1,0-1 1,0 0 0,1-1-1,-1 0 1,0-1-1,0-1 1,0 0 0,-1 0-1,1-1 1,-1-1-1,0 0 1,0 0 0,2-3-14,-8 6 6,-1-2 0,1 1 1,0 0-1,-1-1 1,0 0-1,0 0 0,0 0 1,-1-1-1,1 1 1,-1-1-1,0 0 0,0 0 1,-1 0-1,0 0 1,1 0-1,-2-1 0,1 1 1,-1 0-1,1-1 1,-1 0-1,-1 1 0,1-1 1,-1 0-1,0 1 1,-1-2-7,0-11 17,-2-1 0,0 1 1,-1 0-1,0 0 0,-2 0 1,0 0-1,-3-1-17,1-1 6,-1 1 0,-1 0 0,-1 1 1,0 0-1,-6-4-6,11 14 8,0 0 1,-1 0-1,0 1 1,-1 0-1,0 1 1,0 0 0,0 0-1,0 0 1,-1 1-1,0 0 1,0 1-1,-2 0-8,8 2-43,0 1-1,0 0 0,0 0 1,0 1-1,0-1 0,0 0 0,-1 1 1,1 0-1,0 0 0,0 0 1,-1 0-1,1 0 0,0 1 1,0-1-1,0 1 0,-1 0 1,1 0-1,0 0 0,0 0 1,0 1-1,1-1 0,-1 1 0,0 0 1,0 0-1,1 0 0,-1 0 1,1 0-1,0 0 0,-1 2 44,-8 23-538</inkml:trace>
  <inkml:trace contextRef="#ctx0" brushRef="#br0" timeOffset="4308.833">5056 460 10114,'1'7'5789,"4"7"-4764,4 9-1192,-5-7 217,19 54 735,15 32-785,-28-81 128,2 3 120,-1 2 1,-2-1 0,0 1 0,4 22-249,-12-30 913,-3-46-455,0-49-402,-1 34-43,2 0-1,2 0 1,2 1-1,2-1-12,-4 37-2,0 1 0,0 0-1,1 0 1,0 1 0,0-1-1,0 0 1,1 1 0,0-1-1,0 1 1,0 0 0,0-1-1,0 2 1,1-1 0,2-1 2,-1 0-5,1 1 1,0 0-1,0 0 1,0 1-1,1 0 1,-1 0-1,1 0 1,0 1-1,0 0 1,4-1 4,1 1-2,0 0 0,0 1 0,-1 0 0,1 1 0,0 1 0,0-1 0,0 2 0,0 0 0,0 0 0,-1 1 0,1 0 0,-1 1 0,0 1 0,0 0 0,0 0 0,-1 1 0,0 0 0,0 1 0,0 0 0,-1 0 0,0 1 0,0 1 0,-1-1 0,0 1 0,-1 1 0,0-1 0,0 1 0,-1 0 0,0 1 0,-1 0 0,0 0 0,-1 0 0,0 0 0,-1 2 2,1 8 0,0-1 0,-2 1 0,-1 11 0,0-10 36,1 1 0,4 16-36,2-14 17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15:31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105 374 4769,'-64'-106'2555,"60"100"-2185,0 1 0,-1-1 0,1 1 0,-1 0 0,-1 0-370,5 4 227,0 0 0,0 0 0,0 0 0,0-1 1,0 1-1,0 0 0,0 0 0,0-1 0,0 1 0,1 0 0,-1-1 0,0 1 1,1-1-228,0-2 925,8 11 366,89 107-606,-27-31 392,28 45-1077,132 215 1381,-221-333-1301,-9-10-77,0 0 0,0 0 0,0 0 0,1 0 0,-1 0 0,0 1 0,0-1 0,0 0 0,0 0 0,0 0 0,0 0 1,1 0-1,-1 0 0,0 0 0,0 0 0,0-1 0,0 1 0,0 0 0,0 0 0,0 0 0,1 0 0,-1 0 0,0 0 0,0 0 0,0 0 0,0 0 0,0 0 0,0 0 0,0 0 1,0 0-1,1-1 0,-1 1 0,0 0 0,0 0 0,0 0 0,0 0 0,0 0 0,0 0 0,0 0 0,0 0 0,0-1 0,0 1 0,0 0 0,0 0 0,0 0 0,0 0-3,1-25 261,-2 13-236,-10-164 264,2 57-234,8 88-53,2 0 1,1 0-1,1 0 1,2 0-1,2-6-2,-6 34 0,3-27-6,-3 29 5,-1 0 1,0 1-1,0-1 0,-1 0 1,1 1-1,0-1 1,0 0-1,0 0 1,0 1-1,0-1 1,-1 0-1,1 1 1,0-1-1,-1 0 1,1 1-1,-1-1 1,1 1-1,0-1 1,-1 1-1,1-1 1,-1 1-1,1-1 0,-1 1 1,0-1-1,1 1 1,-1-1-1,0 1 1,1 0-1,-1-1 1,0 1-1,1 0 1,-1 0-1,0 0 1,1-1-1,-1 1 1,0 0 0,-1 1-5,-1 0 0,1 0 0,0 0 0,0 0 0,-1 1 0,1-1 0,0 1 0,0-1 0,0 1 0,1 0 0,-1 0 0,0-1 0,-1 3 5,-7 6-11,-52 37 3,37-30 7,1 1 0,1 1 1,1 2-1,0 0 1,-73 98 8,32-40 0,55-69 22,1 0 0,0 0 1,-2 6-31,107-256 181,-88 207-171,0-1 0,-3 0 0,0 0 0,0-19-10,3-139 23,-6 96-22,-2 75-2,-2 21 1,0 0-1,0 0 1,0 0-1,0 0 1,0 0 0,0 0-1,0-1 1,0 1 0,0 0-1,0 0 1,0 0-1,0 0 1,0 0 0,0 0-1,1 0 1,-1 0-1,0-1 1,0 1 0,0 0-1,0 0 1,0 0 0,0 0-1,0 0 1,0 0-1,0 0 1,0 0 0,0 0-1,1 0 1,-1 0-1,0 0 1,0 0 0,0 0-1,0-1 1,0 1 0,0 0-1,0 0 1,0 0-1,1 0 1,-1 0 0,0 0-1,0 0 1,0 0-1,0 0 1,0 0 0,0 0-1,0 1 1,1-1 0,-1 0-1,0 0 1,0 0-1,0 0 1,0 0 0,0 0-1,0 0 1,0 0-1,0 0 1,0 0 0,1 0-1,-1 0 1,0 0 0,0 1 0,12 27-57,-5-10 53,45 96 11,5-2 0,54 76-7,-107-181 5,5 6 6,-1 0 0,-1 1 1,0 1-1,5 13-11,-11-24 8,0-1-1,0 1 1,-1 0-1,1-1 1,-1 1-1,0 0 0,0-1 1,0 1-1,0 0 1,-1 2-8,0-4 8,1 0 0,-1 1 1,0-1-1,0 0 0,0-1 0,0 1 1,0 0-1,0 0 0,-1 0 1,1-1-1,-1 1 0,1 0 0,-1-1 1,1 1-1,-1-1 0,0 0 0,0 0 1,-1 1-9,-7 3 31,0-1 1,0 0 0,-1-1-1,1 0 1,-1-1 0,0 0-1,1-1 1,-1 0 0,-10-1-32,-12 0 67,1-2-1,-23-5-66,26 2 49,0-1-1,1-2 0,-1-1 1,2-1-1,-1-1 0,1-1 1,1-2-1,-8-6-48,16 7 310,18 9 144,7 2-266,14 2-152,-16 0 0,74-5 63,52-11-99,20-2 276,-98 14 621,0 2 0,22 4-897,8 9 568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20:34.0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1 153 5753,'0'-2'472,"0"1"1,0-1-1,0 1 0,0-1 0,0 1 1,1-1-1,-1 1 0,1-1 0,-1 1 0,1-1 1,0 1-1,-1-1 0,1 1 0,0 0 1,0-1-473,0 1 277,0 0 0,1 0 0,-1 0 0,0 0 0,1 0 0,-1 0 0,0 0 0,1 0 0,-1 1 0,1-1 0,0 0 0,0 1-277,5-2 227,0 1 1,0 0-1,0 1 1,0-1-1,0 1 0,1 1-227,5-1 375,206 4 848,160-4-156,148-37 8,-416 31-973,782-30 85,-544 29-146,1553-25 547,-1259 50-123,-614-16-435,-6-2 4,-1 2 0,0 0 0,-1 2 0,1 0 0,7 4-34,-28-8-99,16 9 102,-15-1-3005,-3 2 1648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20:29.30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100 121 5817,'-74'-24'2929,"72"24"-2557,0-1 0,0 1 0,0-1 0,1 0 0,-1 1 0,0-1 0,0 0 0,1 0 0,-1 0 0,1-1 0,-1 1 0,1 0 0,-1-1-372,2 1 77,0 1 0,-1 0 0,1-1 0,0 1 1,0 0-1,0-1 0,0 1 0,0 0 0,0-1 0,0 1 0,0-1 0,0 1 0,0 0 1,0-1-1,0 1 0,0 0 0,0-1 0,0 1 0,1-1 0,-1 1 0,0 0 1,0-1-1,0 1 0,1 0 0,-1-1 0,0 1 0,0 0 0,1 0 0,-1-1 0,0 1 1,0 0-1,1 0 0,-1-1 0,0 1-77,4-2 222,-1 0 0,0 0 0,0 1-1,1-1 1,-1 1 0,1 0 0,2-1-222,19-1 366,0 0 0,0 1 0,20 2-366,18-1 212,276-8 218,-214 6-348,121-15 45,-135 7-1,64 4-126,-143 6-4,-16 1-313,0 0 0,-1 0-1,1 2 1,0 0-1,4 1 318,-4 5-573</inkml:trace>
  <inkml:trace contextRef="#ctx0" brushRef="#br0" timeOffset="523.913">709 212 5761,'-15'-39'1134,"-12"-39"2835,19 61-769,3 15-1676,1 11-691,2 17-292,1 1 1,1-1-1,3 17-541,-1-1 234,33 333 1086,-34-365-1284,12 71 461,4 5-497,-2-11 414,-1 17-414,-13-83 16,-1-6-67,0 1 0,0-1 0,1 1 1,0-1-1,-1 1 0,1-1 0,1 1 0,-1-1 0,1 2 51,7 1-180</inkml:trace>
  <inkml:trace contextRef="#ctx0" brushRef="#br0" timeOffset="1228.812">1186 83 6089,'-1'1'234,"-1"0"0,1 0 0,0 0 0,0 0-1,0 0 1,0 0 0,0 0 0,0 0 0,0 0-1,0 0 1,0 0 0,1 0 0,-1 1 0,0-1-1,1 0 1,-1 1 0,1-1 0,-1 1 0,1-1 0,0 0-1,0 1 1,-1 0-234,-3 38 1034,4-35-728,0 25 164,2 0 0,1 0 0,1 0 0,2 0 0,1-1 0,2 1-470,5 30 536,76 277 1730,-89-335-2257,21 89 488,-19-79-389,-2 0 0,1 0 0,-2 1 0,0-1 0,0 0 0,-2 7-108,-1-10 255,0-13 91,-1-19 82,1-6-329,1 0 0,2 0 0,0 0 0,2-3-99,-1 20-11,1 1 0,0 0 0,0 0 0,1 0 0,1 0 0,0 1 1,0-1-1,1 1 0,0 0 0,1 0 0,0 1 0,1-2 11,-3 7-8,0-1-1,0 1 1,0 0-1,1 0 1,-1 0-1,1 1 1,0 0-1,0 0 1,0 0-1,1 1 1,-1-1 0,0 1-1,1 0 1,0 1-1,-1-1 1,1 1-1,0 0 1,0 1-1,0 0 1,3 0 8,-2 0-20,0 1 0,0 0 0,0 1 1,0-1-1,0 2 0,-1-1 0,1 1 1,-1 0-1,0 0 0,0 0 0,0 1 1,0 0-1,0 0 0,-1 1 0,0-1 0,0 1 1,0 1 19,5 5-81,-1 1 1,0 0-1,-1 0 1,-1 1-1,0 0 1,3 9 80,7 22-1289,4 20 1289,-3-7-1629,-5-21 863</inkml:trace>
  <inkml:trace contextRef="#ctx0" brushRef="#br0" timeOffset="1867.711">2000 662 5641,'-74'20'2717,"73"-20"-2553,0 0 0,1 0 0,-1 0 0,0 0 1,0 0-1,1 0 0,-1 0 0,0 0 0,0 1 0,1-1 0,-1 0 1,0 1-1,1-1 0,-1 0 0,0 1 0,1-1 0,-1 1 1,1-1-1,-1 1 0,1-1 0,-1 1 0,1-1 0,-1 1 0,1 0 1,-1-1-1,1 1 0,0 0 0,-1 0-164,2-1 187,-1 1-1,0-1 1,1 1-1,-1-1 1,0 0-1,1 1 1,-1-1-1,1 0 1,-1 1-1,1-1 1,-1 0 0,1 1-1,-1-1 1,1 0-1,-1 0 1,1 0-1,0 0 1,-1 1-1,1-1 1,-1 0-187,8 1 127,0 1 0,-1 1 0,1-1 1,-1 1-1,0 0 0,6 4-127,-7-4 47,-1 0-1,1 0 1,-1-1 0,1 0 0,0 0 0,0 0-1,0-1 1,0 0 0,0 0 0,0 0-1,0-1 1,0 0 0,2 0-47,12-1 127,0 0 1,0-2-1,0 0 1,0-2-1,0 0 0,-1-1 1,0 0-1,0-2 1,-1-1-1,0 0 0,14-10-127,-30 18 13,0 0 0,0-1 0,0 1 0,0-1 0,-1 0 0,1 1-1,0-1 1,-1 0 0,1 0 0,-1 0 0,0-1 0,0 1 0,0 0-1,0 0 1,0-1 0,0 1 0,0 0 0,-1-1 0,1 1 0,-1-1-1,0 1 1,0-1 0,0 1 0,0 0 0,0-1 0,0 1 0,-1-1-1,1 1 1,-1-1 0,1 1 0,-1 0 0,0-1 0,0 1 0,0 0-1,0 0 1,-1 0 0,1 0 0,-1 0 0,1-1-13,-4-3 16,0 0 0,0 1 0,0-1 0,-1 1-1,0 0 1,0 0 0,0 1 0,-1 0 0,1 0 0,-1 0 0,0 1 0,-5-2-16,5 3-4,-1 0 1,1 0 0,-1 0-1,0 1 1,1 0 0,-1 1-1,0 0 1,0 0 0,0 0-1,1 1 1,-1 0-1,0 1 1,1 0 0,-1 0-1,1 0 1,-1 1 0,1 0-1,0 1 1,-2 1 3,0 1-2,0 1-1,1-1 1,0 1-1,0 1 1,0-1-1,1 2 1,1-1-1,-1 0 1,1 1-1,1 1 1,0-1-1,0 0 1,-3 11 2,2-3 21,1 0 0,1 0 0,0 0 0,1 0 0,1 0 0,1 1 0,1-1 0,0 1 1,1-1-1,1 1 0,0-1 0,2 0 0,0 0 0,1 0 0,0 0 0,1-1 0,3 3-21,-5-11 12,1 0 1,0 0-1,0-1 0,1 0 0,0 0 0,0 0 0,1-1 0,0 0 1,0 0-1,0-1 0,1 0 0,0 0 0,0-1 0,0 1 0,0-2 0,1 1 1,-1-2-1,1 1 0,0-1 0,0 0 0,0-1 0,0 0 0,0 0 0,2-1-12,12 0 376,1-2-1,-1 0 0,0-2 0,0 0 0,0-2 1,0 0-1,-1-2 0,21-10-375,53-25 1164</inkml:trace>
  <inkml:trace contextRef="#ctx0" brushRef="#br0" timeOffset="2508.964">2767 694 5185,'-1'-2'232,"1"0"-1,-1 0 1,0 0-1,0 0 1,0 0-1,0 0 1,0 0-1,0 0 1,0 0-1,0 1 1,-1-1 0,1 0-1,-1 1 1,1-1-1,-1 1 1,-1-1-232,1 2 237,0-1 1,0 1-1,0 0 1,-1 0-1,1-1 1,0 2 0,0-1-1,-1 0 1,1 0-1,0 1 1,0-1-1,0 1 1,-1-1-1,1 1 1,0 0 0,0 0-1,0 0-237,-5 2 354,1 0-1,0 0 1,-1 1-1,1 0 1,0 0-1,1 0 1,-1 1-1,1-1 1,0 1-1,0 1 1,0-1-1,0 2-353,1-1 39,1 0-1,-1 0 1,1 0 0,0 0 0,1 1-1,0-1 1,0 1 0,0 0-1,1 0 1,0 0 0,0-1-1,0 1 1,1 0 0,0 0-1,1 0 1,0 0 0,0 0-1,0 0 1,1 0-39,1 6 18,1-1-1,0 0 1,1 1-1,1-2 1,0 1 0,0-1-1,1 1 1,1-2-1,0 1 1,0-1-1,1-1 1,6 6-18,-11-11 23,0-1 1,1 1-1,-1-1 1,1 0-1,-1 0 0,1-1 1,0 0-1,0 1 1,0-1-1,1-1 1,-1 1-1,0-1 0,1 0 1,-1 0-1,0-1 1,1 0-1,-1 0 1,1 0-1,-1 0 0,1-1 1,-1 0-1,0 0 1,1 0-1,-1-1 1,0 0-1,0 0 0,0 0 1,0-1-1,0 1 1,3-4-24,0 1 76,-1 0 1,1-1-1,-1 0 1,0-1 0,-1 0-1,1 0 1,-1 0-1,-1-1 1,1 0 0,-1 0-1,-1 0 1,0 0-1,0-1 1,0 0 0,-1 0-1,0 0 1,-1 0-1,0 0 1,0-9-77,-1 5 35,-1 1 0,0-1 0,-1 1 0,0-1 0,-1 1 0,0 0 0,-1 0 0,-1 0-1,0 0 1,0 0 0,-1 1 0,-1 0 0,0 0 0,-7-9-35,4 6 26,-2 1 0,1 0 1,-2 1-1,-10-10-26,18 18-49,-1 1-1,1-1 1,-1 0 0,0 1 0,0 0 0,0 0-1,-1 1 1,1-1 0,-1 1 0,1 0-1,-1 1 1,0-1 0,1 1 0,-1 0 0,-1 1 49,5 0-84,0 0 0,0 0 1,1 0-1,-1 1 1,0-1-1,0 1 0,1-1 1,-1 1-1,0 0 1,1 0-1,-1 0 0,1 0 1,-1 0-1,1 0 1,0 0-1,-1 0 0,1 0 1,0 1-1,0-1 1,0 0-1,-1 1 0,2-1 1,-1 1-1,0 0 0,0-1 1,0 2 83,1 1-90,0-1-1,0 1 1,0 0 0,0-1-1,1 1 1,0-1 0,0 3 90</inkml:trace>
  <inkml:trace contextRef="#ctx0" brushRef="#br0" timeOffset="3285.81">3238 569 6369,'-1'-1'327,"-16"-31"3376,17 31-3609,0 1 0,-1-1 0,1 1-1,0-1 1,-1 1 0,1-1 0,0 1 0,-1 0 0,1-1 0,-1 1-1,1 0 1,0-1 0,-1 1 0,1 0 0,-1-1 0,1 1 0,-1 0-1,1 0 1,-1 0 0,0-1-94,0 2 83,1-1-1,0 1 0,-1-1 1,1 1-1,-1 0 1,1-1-1,0 1 1,0-1-1,-1 1 1,1 0-1,0-1 0,0 1 1,0 0-1,0-1 1,-1 1-1,1 0 1,0-1-1,0 1 1,0 0-1,1 0 0,-1-1 1,0 1-1,0 0-82,2 28 482,2 0 0,1 0-1,1 0 1,1-1 0,2 1-1,9 18-481,0 6 900,2 15-900,-16-50 243,-1 0 0,0 0 1,-1 0-1,-1 1 1,-2 16-244,-11-116 1872,10 40-1854,2 1 0,1-1 1,3 1-1,1 0 0,6-21-18,-10 54-13,1 0 1,1 1 0,-1-1-1,1 1 1,0-1-1,1 1 1,0 0-1,0 0 1,0 0 12,-3 5-5,0-1 0,1 1 0,-1-1 0,0 1-1,1 0 1,-1 0 0,1 0 0,-1 0 0,1 0 0,0 0 0,-1 0 0,1 0-1,0 1 1,-1-1 0,1 1 0,0-1 0,0 1 0,0 0 0,0-1 0,0 1 0,-1 0-1,1 0 1,0 0 0,0 1 0,0-1 0,0 0 0,0 1 0,-1-1 0,1 1-1,0 0 1,0-1 0,-1 1 0,1 0 0,0 0 0,-1 0 0,2 1 5,9 8-10,-1 0-1,1 1 1,-2 1 0,1-1 0,-2 2 0,2 1 10,1 2-10,1 0 1,1 0-1,9 6 10,-10-11 1,0 0 0,0-2-1,1 0 1,1 0 0,-1-1-1,2-1 1,-1-1-1,1 0 1,3 0-1,-7-3 1,0 0 0,0-1 0,1-1 0,-1 0 0,0 0 0,1-2 0,-1 1 0,0-2 0,0 1 0,0-2 0,0 1 0,12-6-1,-10 3 10,0 0 0,-1-1 0,0-1-1,0-1 1,0 0 0,-1 0 0,0-1 0,0-1 0,8-8-10,-17 14 9,1 0 1,-1 0-1,1 0 0,-1 0 0,0-1 1,-1 1-1,1-1 0,-1 0 1,0 0-1,0 0 0,0 0 1,-1 0-1,0 0 0,0-1 0,0 1 1,-1 0-1,1-1 0,-1 1 1,-1 0-1,1-1 0,-1 1 0,0 0 1,0-1-1,0 1 0,-1 0 1,0 0-1,0 0 0,-2-3-9,2 4 3,0 0 0,0 0 0,-1 0 0,1 0 0,-1 0 0,0 1 0,0 0 1,0-1-1,-1 1 0,1 0 0,-1 1 0,0-1 0,0 1 0,0-1 0,0 1-3,0 1-2,1 0 0,0 0 0,0 0 0,-1 1 0,1-1 0,0 1 0,-1 0 0,1 0 0,0 0 0,-1 0 0,1 1 0,0-1 0,-1 1 0,1 0 0,0 0 0,0 0 0,0 0 0,0 1 0,0-1 0,0 1 0,-2 1 2,-4 3 0,0 1 0,0 1 0,1 0 0,0 0-1,1 0 1,0 1 0,0 0 0,1 1 0,0-1 0,0 1-1,1 0 1,1 1 0,-4 9 0,0 5 10,0 1 0,2-1-1,1 1 1,1 0 0,0 14-10,4-33 4,-1 1-1,2-1 1,-1 0 0,1 1-1,0-1 1,1 0 0,-1 0 0,1 0-1,1 0 1,0 0 0,0 0-1,0 0 1,0-1 0,1 0-1,0 0 1,1 0 0,-1 0 0,1 0-1,0-1 1,1 0 0,-1 0-1,1-1 1,0 1 0,0-1 0,0 0-1,1-1 1,-1 0 0,1 0-1,0 0 1,0-1 0,0 0 0,2 0-4,5 1-11,0 0 1,0-2 0,1 0 0,-1 0 0,0-2-1,0 1 1,0-2 0,9-2 10,8-3-411,1-1 1,-2-2-1,9-4 411,30-15-511</inkml:trace>
  <inkml:trace contextRef="#ctx0" brushRef="#br0" timeOffset="4027.08">4340 675 5817,'8'-17'661,"-8"16"-473,1 0 1,-1 1 0,0-1-1,0 0 1,1 1 0,-1-1-1,0 0 1,1 0 0,-1 1-1,1-1 1,-1 0 0,1 1-1,-1-1 1,1 1 0,-1-1 0,1 1-1,0-1 1,-1 1-189,1 1 348,0 1 1,0-1 0,0 1-1,0 0 1,-1-1-1,1 1 1,0 0 0,-1 0-1,0-1 1,1 1-1,-1 2-348,5 55 2855,-4-46-2520,0 1 0,0-1 1,1 0-1,2 5-335,3 5 421,7 31 400,-13-49-713,-1-1 1,1 0-1,-1 1 0,0-1 0,0 1 0,0-1 1,-1 1-1,0-1 0,0 0 0,-1 5-108,-5-47 1558,2-11-1439,1-35-119,4 69-5,0 1 0,2-1 0,-1 0 1,2 0-1,0 1 0,0-1 0,2 1 0,3-11 5,-6 22-7,0-1 0,0 1 0,0 0 0,0 0 0,0 0 1,1 0-1,-1 0 0,1 0 0,0 0 0,0 1 0,0 0 0,0-1 0,0 1 0,0 0 0,1 1 0,-1-1 1,4-1 5,-3 2-5,1 0-1,0 0 0,0 0 0,0 1 1,0 0-1,0 0 0,0 0 0,0 0 0,0 1 1,-1 0-1,1 0 0,3 1 7,3 2-8,0 0 1,0 1-1,0 1 1,-1-1-1,0 1 0,0 1 1,0 0-1,-1 1 0,0-1 1,-1 2-1,2 1 8,1 5 6,-1 0 1,0 1-1,-1 0 0,0 1 0,-2 0 0,0 0 0,-1 1 0,0 0 0,-2 0 0,0 0 1,-1 0-1,0 18-6,-2-29 109,0-8 92,2-15 205,0-3-401,7-25 30,1 0-1,2 1 1,15-33-35,-21 59-8,1 0 0,1 0 0,1 1 0,0 0 0,1 1 0,1 0 0,1 0 8,-11 13-5,0 0 0,0 0 1,0 0-1,0 1 0,0-1 0,1 1 0,-1-1 0,0 1 0,1 0 1,0 0-1,-1 0 0,1 0 0,0 0 0,-1 1 0,1-1 5,0 1-4,-1 0-1,0 0 0,0 1 1,0-1-1,0 0 1,0 1-1,0 0 0,0-1 1,0 1-1,0 0 0,0 0 1,0 0-1,-1 0 1,1 0-1,0 1 0,-1-1 1,1 0-1,-1 1 0,1-1 1,0 2 4,4 4-4,0 1 0,-1-1 0,0 1 0,-1 0 0,1 1 0,-1-1 0,-1 0 0,0 1 0,0 0 0,0 2 4,2 18-24,0-1-1,-1 19 25,-1-15-19,1 0-1,3 4 20,-5-26-2,1 0 0,0 0 0,1 0 0,0 0 0,1-1 0,0 1 0,0-1 0,4 4 2,-2-5-6,0 0 0,0 0-1,1-1 1,0-1 0,0 1 0,1-1 0,-1-1 0,1 0 0,0 0 0,1 0-1,-1-1 1,1-1 0,0 0 0,0 0 0,0-1 0,1 0 0,4 0 6,16 1-7,0-2 1,0-1-1,0-1 1,0-1 0,6-3 6,66-11-64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20:50.2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493 263 3417,'-2'-11'10462,"-5"2"-7746,-21-6-2502,19 11-83,5 1-74,0 1-1,-1 0 1,0 0-1,1 0 1,-1 1-1,0 0 1,0 0 0,0 0-1,0 0 1,0 1-1,0 0 1,0 0-1,0 0 1,0 0-57,-13 4 125,0 1 0,0 0 0,1 1 0,-1 1 0,1 0 0,1 2 1,-8 4-126,-5 5 57,0 1 1,2 2 0,-16 14-58,22-16 71,-17 21-71,33-35 7,0 1 1,0-1 0,1 1 0,0 1 0,1-1 0,-1 1 0,1-1 0,0 1 0,1 0 0,-1 0-8,3-6 1,0-1 0,0 1 1,0 0-1,-1 0 0,1-1 1,0 1-1,0 0 0,0 0 1,0 0-1,0-1 0,0 1 0,1 0 1,-1 0-1,0-1 0,0 1 1,0 0-1,1 0 0,-1-1 1,0 1-1,1 0 0,-1-1 1,1 1-1,-1 0 0,1-1 1,-1 1-1,1-1 0,-1 1 0,1-1 1,0 1-1,-1-1 0,1 1 1,0-1-1,-1 0 0,1 1 1,0-1-1,0 0-1,27 3 33,-25-3-31,58-4 96,40-9-98,-51 6 18,1 2-1,0 1 1,18 4-18,-54 0 1,-1 2 1,1-1 0,-1 2 0,1 0-1,-1 1 1,0 0 0,-1 1 0,1 1 0,-1 0-1,0 0 1,0 2 0,-1 0 0,9 6-2,-15-9 0,0 0 0,-1 0 0,0 1 0,0 0 0,0 0 0,0 0 0,-1 0 0,0 1 1,0 0-1,-1-1 0,0 1 0,0 1 0,0-1 0,-1 0 0,1 5 0,-3-6 10,1 0 0,-1 0 0,0 1 0,0-1 0,0 0 0,-1 0 0,0 1 0,-1-1 0,1 0 0,-1 0 0,0 0 0,0-1 0,-1 1 0,0 0 0,0-1 0,0 0 0,-1 0-1,0 0 1,0 1-10,-4 3 58,0-1 0,-1 0 0,0-1 0,0 0 0,-1 0 0,0-1 0,0 0 0,0-1-1,-1 0 1,1 0 0,-1-1 0,-1-1 0,1 0 0,0 0 0,-1-1 0,-3 0-58,-28 1 126,0-1 0,0-2 1,-35-5-127,20 2-261,50 2-338,12 1-771,16 1 713</inkml:trace>
  <inkml:trace contextRef="#ctx0" brushRef="#br0" timeOffset="818.523">869 503 5105,'-10'-9'5223,"13"18"-1816,5 15-3179,2 15 144,44 166 1484,-48-171-1525,-2-13 416,-7-40 820,-3-12-1527,2-1-1,1 1 1,1 0-1,2-1 1,1 1-1,2-8-39,-2 31 3,4-24 1,6-24-4,-9 48-7,0 0 0,1 1 0,0-1 0,0 1 0,1-1 0,-1 1 0,2 0 0,-1 0 0,4-3 7,-7 8-4,1 1-1,0-1 1,0 0-1,0 1 1,0-1 0,0 1-1,0 0 1,0 0-1,0 0 1,0 0-1,0 0 1,1 0-1,-1 1 1,0-1-1,1 1 1,-1-1-1,0 1 1,1 0-1,-1 0 1,1 0-1,-1 0 1,1 1-1,-1-1 1,0 0-1,1 1 1,-1 0-1,0 0 1,0-1 0,1 1-1,-1 1 1,0-1-1,0 0 1,1 1 4,5 3-7,-1 1 0,1 0 0,-1 0-1,0 1 1,-1 0 0,0 0 0,0 0 0,1 2 7,11 20-2,-1 1 0,-2 1 0,-1 1 0,-1 0 0,-1 0-1,-2 1 1,-2 1 0,-1 0 2,-5-28 2,0 7 13,0 0 0,0-1 0,-1 7-15,1-62 770,5-26-770,-5 50 69,1-6-59,1-1 1,1 1 0,1 0 0,2 0 0,1-1-11,-5 16-7,0 0 1,0 1-1,1 0 1,0 0 0,1 0-1,0 1 1,1-1-1,0 1 1,0 1-1,0 0 1,1 0 0,0 0-1,2 0 7,-7 4-4,0 1-1,0 0 1,1 1-1,-1-1 1,1 1-1,-1-1 1,1 1-1,-1 0 1,1 0-1,0 0 1,-1 1-1,1-1 1,0 1-1,0 0 1,0 0-1,-1 1 1,1-1-1,0 1 0,0-1 1,-1 1-1,1 0 1,-1 1-1,1-1 1,-1 1-1,1-1 1,-1 1-1,0 0 1,1 0-1,-1 1 1,-1-1-1,1 0 1,0 1-1,0 0 1,0 1 4,4 5-5,1 0 1,-2 1-1,1 0 1,-1 0-1,-1 1 1,0 0-1,0 0 1,-1 0-1,-1 0 0,1 5 5,3 20 65,-3 0-1,0 1 1,-2 16-65,2 24 384,2-44 1864,2 0-1202</inkml:trace>
  <inkml:trace contextRef="#ctx0" brushRef="#br0" timeOffset="1583.948">2140 490 3537,'1'-2'375,"-1"0"1,0 0-1,1 0 1,-1 0-1,0 0 1,0 0-1,0 0 1,0 0-1,0-1 1,-1 1-1,1 0 0,0 0 1,-1 1-1,0-1 1,1 0-1,-1 0 1,0 0-1,0 0 1,0 0-376,-1 0 316,0-1 0,-1 1 0,1-1 0,0 1 0,-1 0 0,1 0 0,-1 0 0,0 0 0,0 0 1,0 1-1,-1-1-316,-5-2 415,-1 0 1,0 1-1,1 1 1,-1-1 0,0 2-1,0-1 1,-8 1-416,11 1 72,0 0 1,0 0-1,0 0 0,0 1 1,1 0-1,-1 1 1,0 0-1,0 0 0,0 0 1,1 1-1,0-1 0,-1 2 1,1-1-1,0 1 1,0 0-1,1 0 0,-1 0 1,1 1-1,0 0 0,0 0 1,1 0-1,-1 1 1,1 0-1,0-1 0,1 1 1,0 1-1,0-1 0,0 0 1,0 1-1,0 5-72,-3 4 3,2 0 0,0 0 0,1 1 0,1-1 0,0 1 0,2-1 0,-1 1 0,2 0-1,0-1 1,3 8-3,-3-18 1,0 1-1,0 0 0,1 0 0,1 0 0,-1-1 0,1 1 0,0-1 0,0 0 0,1 0 0,0 0 1,0 0-1,0-1 0,1 1 0,-1-1 0,1 0 0,1-1 0,-1 1 0,1-1 0,0 0 1,-1-1-1,2 1 0,-1-1 0,0 0 0,1 0 0,5 1 0,-3-2 7,0 0 0,0-1-1,0 0 1,0 0 0,0 0 0,1-2 0,-1 1-1,0-1 1,0 0 0,0-1 0,0 0 0,0 0-1,0-1 1,-1 0 0,1-1 0,-1 0-7,-1 1 10,-1-1 1,0 0 0,-1 0-1,1 0 1,-1-1 0,1 0-1,-2 0 1,1 0 0,0-1-1,-1 1 1,0-1-1,0 0 1,-1 0 0,0-1-1,0 1 1,0-1 0,-1 1-1,0-1 1,0 0 0,1-7-11,-2 0 29,0 0 1,-1 0 0,0 1-1,-1-1 1,-3-13-30,-15-61 54,16 77-68,16 80-146,-10-47 223,2 0 1,0 0-1,8 21-63,-10-36-44,0 0 0,0-1-1,1 1 1,0 0 0,0-1 0,1 0 0,-1 0-1,2 0 1,-1-1 0,0 0 0,1 0 0,0 0-1,6 3 45,20 9-794,2-2 199</inkml:trace>
  <inkml:trace contextRef="#ctx0" brushRef="#br0" timeOffset="1950.11">2738 103 8610,'-3'0'381,"0"-1"-1,1 1 1,-1 0 0,0 1 0,1-1-1,-1 0 1,1 1 0,-1 0-1,1-1 1,-1 1 0,1 0 0,-1 0-1,1 1 1,0-1 0,-1 0 0,1 1-1,-2 1-380,1 0 231,0 0 0,0 0 0,1 1 0,-1-1 0,1 1 0,0-1 0,0 1 0,0 0 0,0 0-1,0 3-230,-2 7 147,1 1-1,0 0 0,1 0 1,0 0-1,1 0 0,1 0-146,3 48 190,3 0-1,2-1 1,11 40-190,-1-6 111,24 117-3194,-38-191 2564</inkml:trace>
  <inkml:trace contextRef="#ctx0" brushRef="#br0" timeOffset="2336.491">2954 41 9034,'-3'-3'3601,"2"9"-2225,-1 7-232,6 18-168,2 4-151,3 15-297,-2 6-64,3 11-64,-6 8-48,1 8-72,-3 1-56,3-6-96,1-8-40,2-16 64,4-6-96,-5-12-352,1-6 1832,2-6-1303</inkml:trace>
  <inkml:trace contextRef="#ctx0" brushRef="#br0" timeOffset="2786.795">3266 544 4713,'5'-3'500,"21"-10"672,-17 11-102,-9 2-1021,0 0 1,0 0-1,1 0 0,-1 0 1,0 0-1,0 0 1,0 0-1,0 0 0,0 0 1,0 0-1,1 0 1,-1 1-1,0-1 1,0 0-1,0 0 0,0 0 1,0 0-1,0 0 1,0 0-1,0 0 0,0 0 1,1 1-1,-1-1 1,0 0-1,0 0 0,0 0 1,0 0-1,0 0 1,0 0-1,0 1 0,0-1 1,0 0-1,0 0 1,0 0-1,0 0 0,0 0 1,0 1-1,0-1 1,0 0-1,0 0 0,0 0 1,0 0-1,0 0 1,0 1-50,0 0 160,0 1 1,0-1 0,0 1-1,0-1 1,0 1 0,1-1-1,-1 1 1,1-1 0,-1 0-1,1 1 1,0-1 0,-1 0-1,1 1 1,0-1 0,0 0-1,0 0 1,0 1 0,0-1-1,0 0 1,0 0 0,0 0-1,0-1 1,1 1 0,0 1-161,34 17 1338,-25-15-1166,0 0 0,0-1 1,1 0-1,-1-1 0,1 0 0,0 0 0,-1-2 0,1 0 1,0 0-1,0-1-172,-6 1 25,-1 0 0,0-1 1,1 0-1,-1 0 0,0 0 1,0-1-1,1 1 0,-1-1 1,-1 0-1,1-1 1,0 1-1,0-1 0,-1 0 1,0 0-1,1-1 0,-1 1 1,-1-1-1,1 0 0,0 0 1,-1 0-1,0-1 0,0 1 1,0-1-26,-1 1 39,-1 1 0,0-1 0,1 0 1,-1 0-1,-1 1 0,1-1 0,0 0 1,-1 0-1,0 0 0,0 0 0,0 0 1,-1 0-1,1 1 0,-1-1 0,0 0 1,0 0-1,-1-2-39,0 1 46,0 0 0,-1 0 0,0 0 0,0 0 1,0 1-1,-1-1 0,1 1 0,-1 0 0,0 0 0,0 0 0,-5-3-46,5 4 33,0 0-1,-1 0 0,1 0 0,-1 0 0,0 1 0,0-1 1,0 1-1,0 1 0,0-1 0,0 1 0,-1 0 1,1 0-1,-1 0 0,1 1 0,0 0 0,-1 0 0,1 0 1,-1 0-1,1 1 0,0 0 0,-1 1 0,1-1 0,0 1 1,0 0-1,-5 2-32,4 0 35,1 1 0,-1 0 1,1 0-1,0 0 1,0 0-1,0 1 0,1 0 1,0 0-1,0 0 0,0 1-35,-7 14 118,1 0-1,-3 12-117,5-13 53,0 1 0,2 0 0,0 0 0,2 0 1,0 1-1,0 19-53,3-35 13,1 1 1,0-1-1,1 1 1,0-1-1,0 1 1,0-1-1,0 0 1,1 1-1,0-1 1,1 0-1,-1 0 1,1 0-1,0-1 1,1 1-1,-1-1 1,1 1-1,0-1 1,1-1-1,-1 1 1,1 0-1,0-1 1,0 0-1,0 0 1,6 2-14,1 0 126,1 0 0,-1-1 0,1-1 0,1 0 0,-1-1 1,0 0-1,1-1 0,-1-1 0,1 0 0,0-1 0,0 0 0,6-2-126,50-2 530</inkml:trace>
  <inkml:trace contextRef="#ctx0" brushRef="#br0" timeOffset="3522.209">4179 484 5793,'33'-85'2932,"-32"84"-2811,-1 0 0,0 0 0,1 0 1,-1-1-1,0 1 0,0 0 0,0 0 0,0 0 1,0-1-1,0 1 0,0 0 0,0 0 1,0 0-1,0-1 0,-1 1 0,1 0 1,-1-1-122,-9-5 1335,5 4-728,0 0-356,0 1 0,0-1-1,0 1 1,0 0 0,0 0 0,0 1-1,0-1 1,-1 1 0,1 0 0,-1 1 0,1-1-1,0 1 1,-1 0 0,1 0 0,-1 1-1,1 0 1,-1 0 0,1 0 0,0 0-1,0 1 1,0 0 0,0 0 0,0 1 0,0-1-1,0 1 1,1 0 0,-3 2-251,5-4 16,-9 8 118,1 0 1,0 1 0,0 0 0,-4 7-135,11-13 7,0 0 0,0 0-1,1 1 1,0-1 0,0 1 0,0 0 0,0-1 0,1 1-1,0 0 1,0 0 0,0 0 0,1 0 0,0 0 0,0 4-7,0-6 1,0 0 0,0 1 0,0-1 0,1 0 0,-1 0 0,1 1 0,0-1 0,0 0 0,0 0 0,0 0 0,1 0 0,-1 0 0,1 0 0,0-1 0,0 1 0,0 0 0,0-1 0,0 1 0,1-1 0,-1 0 0,1 0 0,1 1-1,3 1 4,-1-1-1,1 0 1,0-1-1,0 0 0,0 0 1,0 0-1,0-1 1,1 0-1,4 0-3,41 2 11,-21-1 2,-1 0-1,10 4-12,-33-5 0,0 1 0,-1 0 1,1 1-1,0-1 0,-1 1 0,1 1 1,-1 0-1,0 0 0,0 0 0,-1 1 1,1 0-1,-4-3-1,-1 0 0,0 1 0,0-1 0,0 0 1,0 1-1,-1 0 0,1-1 0,-1 1 0,1 0 0,-1 0 1,0-1-1,0 1 0,0 0 0,-1 0 0,1 1 1,-1-1-1,1 0 0,-1 0 0,0 0 0,0 0 0,0 0 1,-1 0-1,1 0 0,-1 0 0,0 0 0,0 0 1,0 0-1,0 0 0,0 0 0,-1 0 0,1-1 0,-1 2 1,-4 5 8,0 1-1,-1-1 0,0 0 0,0 0 0,-1-1 0,0 0 0,-1 0 0,-1 0-7,-1 0 44,0 0-1,-1-1 1,1 0-1,-1-1 1,-1 0-1,1-1 1,-1 0-1,-10 2-43,19-6 10,-1 0-1,1 0 0,-1 0 1,1-1-1,-1 1 1,0-1-1,1 0 0,-1-1 1,1 1-1,-1-1 1,1 0-1,-1 0 0,1 0 1,0-1-1,-1 1 0,1-1 1,0 0-1,0 0 1,0-1-1,0 1 0,1-1 1,-1 0-1,1 0 1,-1 0-1,1 0 0,0 0 1,-1-2-10,3 4 74,1 0 0,-1 1 0,0-1 1,1 0-1,-1 0 0,1 0 0,-1 1 0,1-1 0,0 0 1,-1 0-1,1 0 0,0 0 0,-1 0 0,1 0 0,0 0 1,0 0-1,0 0 0,0 0 0,0 0 0,0 0 1,0 0-1,0 0 0,0 0 0,0 1 0,1-1 0,-1 0 1,0 0-1,1 0 0,-1 0-74,12-10 972</inkml:trace>
  <inkml:trace contextRef="#ctx0" brushRef="#br0" timeOffset="3885.159">4599 30 10938,'-1'-2'589,"-21"-18"3285,21 19-3786,1 1 1,-1-1 0,1 0-1,-1 1 1,1 0-1,-1-1 1,0 1 0,1-1-1,-1 1 1,0 0-1,1-1 1,-1 1 0,0 0-1,0 0 1,1-1-1,-1 1 1,0 0 0,0 0-1,1 0 1,-1 0-1,0 0 1,0 0 0,1 0-1,-1 0 1,0 0-1,0 1 1,1-1 0,-1 0-1,0 0 1,0 1-1,1-1 1,-1 0 0,0 1-1,0 0-88,0 1 72,-1 1 0,1 0 0,0 0 0,0 0 1,0 0-1,0 0 0,0 0 0,1 0 0,-1 0 0,1 0 0,0 0 0,0 0-72,1 43 139,0-40-103,3 34 94,3 0 0,1-1-1,10 25-129,10 52 142,-9-22-81,-3-22 35,-4 1 1,1 38-97,-12-92-569,-1 1-1,-3 17 570,-6 11-3684,1-28 2032</inkml:trace>
  <inkml:trace contextRef="#ctx0" brushRef="#br0" timeOffset="4232.456">4404 384 10402,'-17'-6'4721,"7"7"-2544,10 5-801,8 0-272,24 1-576,12-4-128,27-10-120,12 0-87,13-8 199,-3-3 320,2 6-456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4:13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43 3609,'0'0'160,"0"0"1,0 0 0,0 0 0,0 0-1,-1-1 1,1 1 0,0 0-1,0 0 1,0 0 0,0 0-1,0 0 1,-1 0 0,1 0-1,0-1 1,0 1 0,0 0-1,0 0 1,0 0 0,0 0 0,0 0-1,0-1 1,0 1 0,0 0-1,0 0 1,0 0 0,0 0-1,0-1 1,0 1 0,0 0-1,0 0 1,0 0 0,0 0-1,0-1 1,0 1 0,0 0 0,0 0-1,0 0 1,0 0 0,0-1-1,0 1 1,0 0 0,0 0-1,0 0 1,0 0 0,0 0-1,1-1 1,-1 1 0,0 0 0,0 0-1,0 0 1,0 0 0,0 0-1,1 0-160,185 6 3526,-38 0-2626,174 3-292,-183-10-275,41-9-333,-175 10-159,0-1 0,0 0 0,-1 0 0,1 0 1,0-1-1,-1 0 0,1 0 0,-1 0 0,0 0 0,2-2 159,5-3-700</inkml:trace>
  <inkml:trace contextRef="#ctx0" brushRef="#br0" timeOffset="386.994">545 205 3825,'-2'-17'1691,"0"0"-1,1 0 1,1-1 0,0 1 0,2 0 0,2-15-1691,-4 38 243,0-1 0,0 1-1,1 0 1,-1-1 0,1 1 0,0-1 0,1 1 0,1 2-243,2 13 277,26 180 1438,-24-137-1375,2-1-1,3 0 1,3-1 0,7 12-340,2-19 499,-23-52-672,1 0 0,0 0 0,-1-1-1,1 1 1,0 0 0,0-1 0,0 1 0,1-1 0,-1 0 0,1 1 0,-1-1 0,1 0 0,0-1 0,0 1 0,0 0 0,0-1 173,12-2-1207</inkml:trace>
  <inkml:trace contextRef="#ctx0" brushRef="#br0" timeOffset="1066.465">1254 31 3913,'-10'-8'1122,"6"5"-352,1 0 0,-1 0 0,0 0 0,0 1-1,0-1 1,0 1 0,-2 0-770,5 1 82,0 1 0,0 0 0,0 0 0,0 0 0,0 0 0,0 0 0,0 0 0,0 0 0,0 0 0,1 0 0,-1 0 0,0 0 0,0 1 0,0-1 0,0 0 0,0 1 0,0-1 0,1 1 0,-1-1 0,0 1 0,0-1 0,1 1 1,-1-1-1,0 1 0,1 0 0,-1-1 0,0 1 0,1 0 0,-1 0 0,1 0 0,-1-1 0,1 1 0,0 0 0,-1 0 0,1 0 0,0 0 0,0 0 0,-1 0 0,1 0-82,-4 14 150,1-1-1,0 1 1,1-1-1,0 1 1,1 0 0,1 0-1,0 0 1,1 0-1,1-1 1,2 10-150,8 28 201,2-1-1,8 18-200,-7-26 162,8 37 464,-2 0 1,-4 1-1,2 48-626,-18-116 409,0-12 49,-4-31 281,0-28-473,3-59-266,1 100 14,1 0 0,0 0-1,2-1 1,0 2 0,1-1-1,0 0 1,1 1 0,1 0-1,1 0-13,-5 11-3,-1 1 0,1-1 0,0 1 0,0 0 0,0 0 0,0 0-1,1 1 1,0-1 0,-1 1 0,1 0 0,1 0 0,-1 0 0,0 0 0,1 1 0,-1 0 0,1 0 0,2-1 2,-2 2-3,0 0 0,1 1 0,-1-1 0,0 1 0,1 0 0,-1 1 0,0-1 0,0 1 0,1 0 0,-1 0 0,0 1 0,0-1 0,0 1 0,0 0 0,0 1 0,1 0 4,5 3 0,-1 1 1,0 0 0,0 0-1,0 1 1,-1 0 0,-1 0-1,1 1 1,-1 0 0,-1 1-1,1 0 1,-2 0 0,1 1-1,-2-1 1,2 4-1,6 18-131,-1 0 1,-2 1-1,-1 0 0,1 18 131,-8-40-248,0-1 0,1 1 0,1 0 0,0-1 0,0 1 0,1-1 0,4 7 248,20 18-569</inkml:trace>
  <inkml:trace contextRef="#ctx0" brushRef="#br0" timeOffset="1595.815">2041 542 4257,'22'-31'2272,"-22"30"-2235,0 1 0,1 0 0,-1 0 0,0 0 0,0 0 0,0 0 0,0-1 0,0 1 0,0 0 0,0 0 0,0 0 0,0 0 0,0-1 0,0 1 0,1 0 0,-1 0 0,0 0 0,0 0 0,0-1 0,0 1 0,0 0-1,-1 0 1,1 0 0,0-1 0,0 1 0,0 0 0,0 0 0,0 0 0,0 0 0,0 0 0,0-1 0,0 1 0,0 0 0,0 0 0,-1 0 0,1 0 0,0 0 0,0-1 0,0 1 0,0 0 0,0 0 0,0 0 0,-1 0 0,1 0-37,-9 0 1294,2 4 704,7-4-1941,0 0 0,0 0-1,0 0 1,0 0 0,0 0-1,0 1 1,0-1 0,0 0-1,0 0 1,0 0 0,0 0-1,0 0 1,0 0 0,0 0-1,0 0 1,0 0 0,0 1-1,0-1 1,0 0 0,0 0-1,0 0 1,0 0 0,0 0-1,0 0 1,1 0 0,-1 0-1,0 0 1,0 0 0,0 0-1,0 1 1,0-1 0,0 0 0,0 0-1,0 0 1,0 0 0,0 0-1,0 0 1,1 0 0,-1 0-1,0 0 1,0 0 0,0 0-1,0 0 1,0 0 0,0 0-1,0 0 1,0 0 0,0 0-1,1 0 1,-1 0 0,0 0-1,0 0 1,0 0 0,0 0-1,0 0 1,0 0 0,0 0-1,0 0 1,0 0 0,0 0-1,1-1 1,-1 1 0,0 0-1,0 0 1,0 0 0,0 0-57,29-1 324,0-1 1,0-1 0,0-1 0,0-2-1,-1-1 1,15-6-325,-40 12 15,-1 0 0,1 0 0,-1 0 0,1-1 0,-1 1 0,0-1 1,0 1-1,0-1 0,0 0 0,0 0 0,0 0 0,0 0 0,0 0 0,-1 0 0,1 0 0,-1-1 0,0 1 0,1 0 0,-1-1 1,0 1-1,-1-1-15,1 1 14,-1-1 0,0 1 0,1 0 0,-1 0 0,-1 0 0,1 0 0,0-1 0,0 1 0,-1 0 0,1 0 0,-1 0 0,0 0 0,0 0 0,1 0 0,-1 0 1,0 0-1,-1 0 0,1 0 0,0 1 0,-1-1 0,1 0 0,-1 1 0,1-1 0,-1 1 0,0 0 0,1-1 0,-2 1-14,-3-4 11,0 1-1,-1 0 1,1 0 0,-1 1-1,0 0 1,0 0 0,0 1-1,-1 0 1,1 0 0,-1 1-1,1 0 1,-1 0 0,1 0-1,-1 1 1,1 0 0,-5 1-11,7 0 10,0 0 0,0 0 1,0 1-1,0 0 1,0 0-1,1 0 1,-1 0-1,0 1 1,1-1-1,0 1 1,0 0-1,0 1 1,0-1-1,0 1 0,0 0 1,1-1-1,0 2 1,0-1-1,0 0 1,0 1-1,1-1 1,-1 1-1,1 0 1,0 2-11,-4 13 43,1-1 0,1 0 0,1 1 0,1 0 0,0 0 0,2 0 0,0-1 1,1 1-1,1 0 0,1 0 0,1-1 0,0 1 0,2-1 0,0 0 0,6 11-43,-8-22 22,1 0 0,0 0 0,1 0 0,0-1 0,0 1 0,0-1 0,1-1 0,0 0 0,1 1 0,-1-2 0,1 1 0,0-1 0,1-1-1,-1 1 1,1-2 0,0 1 0,-1-1 0,2 0 0,-1-1 0,5 1-22,3 0 73,1-1 0,0-1 0,0 0-1,-1-2 1,1 0 0,0-1 0,-1 0 0,1-2-1,-1 0 1,11-4-73,48-23 208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4:15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1 761 7130,'26'-116'3374,"-28"129"-2817,1 1 1,0 0 0,1 0 0,2 5-558,-1 10 412,4 91 4315,16 93-4727,-23-231 1006,-5-24-439,3 0 0,1 1-1,3-28-566,0 47 14,2 1 0,0-1 0,2 1 0,0 0 0,1 0 0,3-5-14,-5 18 3,0 0 1,1 0-1,0 0 0,0 0 0,0 1 0,1 0 0,1 0 0,-1 0 0,1 0 0,0 1 0,1 0 0,-1 0 1,1 1-1,0 0 0,1 0 0,6-4-3,-3 5-1,1-1 0,-1 1 0,1 1 0,0 0-1,0 0 1,0 1 0,0 1 0,0 0 0,6 1 1,2 0-311,0 2 0,0 0 0,0 2-1,-1 0 1,10 4 311,44 17-784</inkml:trace>
  <inkml:trace contextRef="#ctx0" brushRef="#br0" timeOffset="823.06">795 670 5649,'-15'-80'2633,"8"60"926,7 20-3510,0-1-1,0 1 1,0 0-1,0 0 1,0 0-1,0 0 1,0 0-1,0 0 1,0 0-1,-1-1 1,1 1-1,0 0 1,0 0-1,0 0 1,0 0 0,0 0-1,0 0 1,0 0-1,-1 0 1,1 0-1,0 0 1,0 0-1,0 0 1,0 0-1,0 0 1,0 0-1,-1 0 1,1 0 0,0 0-1,0 0 1,0 0-1,0 0 1,0 0-1,-1 0 1,1 0-1,0 0 1,0 0-1,0 0 1,0 0-1,0 0 1,0 0-1,0 0 1,-1 1 0,1-1-1,0 0 1,0 0-1,0 0 1,0 0-1,0 0 1,0 0-1,0 0 1,0 1-49,-6 16 1234,0 14-945,0 7 267,-2 32-556,6-33 153,1 0 1,1 0-1,3 1-153,-2-22 24,1 0 0,1-1 0,1 1 0,0-1 0,1 0 0,1 0 0,0 0 0,4 5-24,-8-16 11,0 0 0,1 0 0,-1 0 1,1 0-1,0-1 0,0 1 1,0-1-1,0 0 0,1 0 0,-1 0 1,1 0-1,0-1 0,0 1 0,0-1 1,0 0-1,0 0 0,0-1 0,0 1 1,1-1-1,-1 0 0,1 0 1,-1 0-1,1-1-11,1 0 23,1-1 1,-1 1-1,1-1 0,-1-1 1,0 1-1,1-1 0,-1 0 1,0 0-1,0-1 0,-1 0 1,1 0-1,0 0 0,-1-1 1,0 0-1,4-4-23,3-2 25,-1-1 1,-1 0-1,0 0 0,0-1 0,-2-1 1,1 0-1,-1 0 0,-1 0 1,0-1-1,-1 0 0,3-11-25,-3 3 30,0 0 1,-2 0-1,0-1 1,-1 1-1,-1-1 0,-2 1 1,-1-16-31,-8-15 65,5 34-38,10 64-67,-2-17 38,0 0 0,6 13 2,-3-14 27,2-1 0,1-1 0,1 0 0,1 0 0,1-1 0,3 2-27,-10-18-109,-1 0 0,1 0 1,0-1-1,1 0 0,0 0 0,0 0 0,0-1 1,1 0-1,0-1 0,0 0 0,1 0 0,-1 0 1,1-1-1,0-1 0,0 1 0,0-1 0,1-1 1,8 1 108,13-3-1445,-2-7 565</inkml:trace>
  <inkml:trace contextRef="#ctx0" brushRef="#br0" timeOffset="1202.78">1514 621 6177,'0'-1'206,"-1"1"-1,0-1 1,1 1-1,-1-1 1,0 0-1,0 1 0,0 0 1,1-1-1,-1 1 1,0 0-1,0-1 1,0 1-1,0 0 1,0 0-1,1 0 0,-1-1 1,0 1-1,0 0 1,0 0-1,0 1 1,0-1-1,0 0 1,0 0-1,0 0 1,0 0-206,1 1 132,-1 0 0,0 0 1,0-1-1,1 1 1,-1 0-1,1 0 1,-1 0-1,1-1 1,-1 1-1,1 0 1,-1 0-1,1 0 1,0 0-1,-1 0 1,1 0-1,0 0 0,0 0 1,0 1-133,-1 5 221,1-1 0,0 1 0,0 0 0,0 0 0,1 0 1,1 1-222,13 69 839,10 46 973,14 30-1812,-38-151 320,0-7-68,-1-18 80,-2-46-86,1 52-207,0-9-6,-2-123 76,4 117-97,1 0 0,2 0 0,4-18-12,-6 44-3,-1 0 0,1 0 0,0 1 0,0-1 0,1 1 0,0-1 0,0 1 0,0 0 0,1 0-1,-1 0 1,1 0 0,0 1 0,0 0 0,1-1 0,0 2 0,1-2 3,-3 3-8,0 0 0,1 0 0,-1 1 0,1-1 0,-1 1 0,1 0 0,0 0 0,0 0 0,-1 0 0,1 1 0,0 0 0,0-1 0,0 1 0,0 1 0,-1-1 0,1 1 0,0-1 0,0 1 0,0 0 0,-1 0 0,1 1-1,-1-1 1,1 1 0,-1 0 0,3 2 8,13 8-6,-1 2-1,-1 1 1,0 0-1,-1 1 1,-1 1-1,0 0 1,-1 1-1,4 8 7,-5-3-18,-1 1-1,-1 0 1,-1 0-1,-1 1 1,-2 0-1,0 1 1,-1 2 18,0-2-103,6 21 6</inkml:trace>
  <inkml:trace contextRef="#ctx0" brushRef="#br0" timeOffset="1598.128">2171 829 8370,'21'-109'3577,"-14"99"-1745,8 3-680,7-1-128,4 3-279,16 0-369,-2 5-112,7 0 104,9 0-312,-4 0 3785,5 0-2801</inkml:trace>
  <inkml:trace contextRef="#ctx0" brushRef="#br0" timeOffset="2059.849">3197 68 6321,'-19'-68'9686,"27"129"-9202,0 36-484,0 4 199,19 84 1070,16 37-1269,14 79 612,-52-240-1489,-6-52 343,1-9 555,0 0 0,0 1 0,0-1-1,0 0 1,0 0 0,-1 0 0,1 0 0,0 0 0,0 0-1,0 0 1,0 1 0,0-1 0,0 0 0,0 0-1,0 0 1,0 0 0,0 0 0,0 0 0,0 0 0,-1 0-1,1 0 1,0 0 0,0 0 0,0 0 0,0 0-1,0 1 1,0-1 0,0 0 0,0 0 0,-1 0-1,1 0 1,0 0 0,0 0 0,0 0 0,0 0 0,0 0-1,0 0 1,0 0 0,-1 0 0,1 0 0,0-1-1,0 1 1,0 0 0,0 0 0,0 0 0,0 0 0,0 0-1,-1 0 1,1 0 0,0 0 0,0 0 0,0 0-1,0 0 1,0 0 0,0 0 0,0-1 0,0 1 0,0 0-1,0 0 1,0 0 0,0 0 0,0 0 0,0 0-1,0 0 1,-1-1-21,-8-14 675</inkml:trace>
  <inkml:trace contextRef="#ctx0" brushRef="#br0" timeOffset="2397.504">2952 654 9442,'-2'-4'3777,"8"4"-2521,5-2-120,19 1-247,11-2-217,20-7-272,8 0-160,8-3-168,5 1 288,1 4-624,-3 1-272,-18 11 408</inkml:trace>
  <inkml:trace contextRef="#ctx0" brushRef="#br0" timeOffset="2746.972">3658 598 11610,'3'-9'3977,"-3"8"-3649,0 0-96,0-1 73,10 2-57,4 9-96,-2 14-48,34 55-40,-38-32-16,1 3 0,-3 0-8,-2-9 8,3-3 48,-1-14-200,-2-1-400,2-14 4368,-2-12-3103</inkml:trace>
  <inkml:trace contextRef="#ctx0" brushRef="#br0" timeOffset="2747.972">3718 132 10082,'-24'-20'4129,"12"0"-2585,5 6-295,0 7-313,6 5-160,6 5-864,4 10 3665,24 1-2641</inkml:trace>
  <inkml:trace contextRef="#ctx0" brushRef="#br0" timeOffset="3560.897">4076 678 8410,'-41'-41'2635,"29"29"-842,13 16-335,2 7-1495,21 110 1452,6-1 0,14 25-1415,-39-135 638,-5-14-115,-4-23 175,3 22-603,-10-62 139,3 1 0,3-1 1,3-46-235,2 108-3,0 1 0,1 0 0,-1-1 0,1 1 0,0 0 0,0-1 0,1 1 0,-1 0 0,1 0 0,0 0 0,0 0 0,1 1 0,-1-1 1,1 0-1,1-1 3,-2 4-6,0-1 0,-1 1 0,1-1 0,0 1 0,0 0 0,0 0 0,1 0 0,-1 0 0,0 0 0,0 1 0,0-1 0,1 1 0,-1-1 0,0 1 0,1 0 0,-1 0 0,0 0 0,1 0 0,-1 0 1,0 0-1,0 1 0,1-1 0,-1 1 0,0 0 0,0 0 0,1-1 0,-1 1 0,1 2 6,7 2-7,-1 0 0,-1 1 0,1 0 0,-1 1 0,0 0 0,0 0 0,-1 1 0,0-1 1,0 2-1,-1-1 0,0 1 0,3 7 7,9 18-4,-1 2 1,10 30 3,-18-41-2,0-3 3,17 40 26,-26-62-25,0 1 1,0-1-1,0 0 0,0 0 1,0 1-1,1-1 0,-1 0 1,0 1-1,0-1 0,0 0 1,0 0-1,1 0 0,-1 1 1,0-1-1,0 0 1,0 0-1,1 0 0,-1 1 1,0-1-1,0 0 0,1 0 1,-1 0-1,0 0 0,0 0 1,1 0-1,-1 1 0,0-1 1,0 0-1,1 0 0,-1 0 1,0 0-1,1 0-2,2-8 52,-2-14 24,-1-26-10,-2 16-44,2-1 1,2 1-1,1 0 0,2-7-22,-4 31-3,1 0 1,0 0-1,1 1 0,-1-1 1,2 0-1,-1 1 0,1-1 0,0 1 1,0 0-1,1 1 0,0-1 1,0 1-1,0 0 0,1 0 0,0 0 1,0 1-1,1 0 0,5-3 3,-9 6-6,0 0 0,0 0-1,1 1 1,-1 0 0,0 0-1,1 0 1,-1 0 0,1 0 0,-1 0-1,1 1 1,0 0 0,-1 0-1,1 0 1,-1 0 0,1 0-1,-1 1 1,1 0 0,-1-1 0,1 1-1,-1 1 1,1-1 0,-1 0-1,0 1 1,0 0 0,0-1 0,0 1-1,0 0 1,0 1 0,0-1-1,0 1 1,-1-1 0,0 1-1,1 0 1,-1 0 6,6 8-7,-1-1 0,0 1 0,0 0-1,-1 0 1,-1 1 0,0 0 0,-1 0 0,0 0 0,0 3 7,5 25-12,1-2 1,3 0-1,0 0 1,3-1-1,8 14 12,-12-29-555,8 13-1256,0-16 672</inkml:trace>
  <inkml:trace contextRef="#ctx0" brushRef="#br0" timeOffset="3963.211">4956 869 7234,'40'-76'2400,"-39"73"-2277,1 1 0,-1 0 0,1-1-1,0 1 1,0 0 0,0 0 0,0 0 0,0 0 0,0 1-1,1-1 1,-1 1 0,1-1 0,-1 1 0,1 0-1,-1 0 1,1 0 0,0 0 0,0 0 0,-1 1 0,1-1-1,0 1 1,1-1-123,10-1 723,58-8 2175,-54 9-2233,1-2 0,-1 0-1,15-4-664,-27 5 44,-1 0-1,1 0 0,-1-1 0,1 1 0,-1-1 1,0 0-1,-1-1 0,1 1 0,0-1 0,-1 0 0,0 0 1,0-1-1,0 1 0,0-2-43,-2 4 11,0-1 0,0 0 1,-1 0-1,1 0 0,-1 0 0,0-1 1,0 1-1,0 0 0,-1 0 0,1-1 1,-1 1-1,1 0 0,-1-1 0,0 1 1,0 0-1,-1-1 0,1 1 0,-1 0 1,0 0-1,1-1 0,-2 1 0,1 0 1,0 0-1,0 0 0,-1 0 0,0 0 1,0 0-1,0 1 0,0-1 0,-2-2-11,0 1 1,0-1 0,0 1 0,0 0 0,-1 0 0,0 1 0,0-1 0,0 1 0,0 0 0,-1 0 0,1 1-1,-1-1 1,1 1 0,-1 1 0,0-1 0,0 1 0,-5-1-1,3 3-3,1-1-1,0 1 1,-1 0-1,1 1 1,0 0-1,0 0 1,0 1-1,0-1 1,0 1-1,1 1 1,-1 0-1,1-1 1,0 2-1,0-1 1,0 1-1,1 0 1,-5 5 3,-2 3 8,0 0-1,1 1 1,0 0 0,1 1 0,1 0 0,-6 15-8,9-17 13,0 0 0,1 0 0,1 1 0,0 0-1,1 0 1,0 0 0,1 0 0,1 0 0,0 14-13,1-21 10,1 1 0,0-1 0,0 1-1,1-1 1,0 0 0,0 1 0,1-1 0,0 0 0,0 0 0,0-1 0,1 1 0,0-1 0,0 0 0,1 0-1,0 0 1,0 0 0,0-1 0,1 0 0,3 3-10,0-2 38,1 1 0,0-1-1,1-1 1,0 0 0,0 0 0,0-1 0,0-1-1,0 0 1,1 0 0,7 0-38,23 2-479,0-2 1,16-2 478,-41-1-380,90 0-249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4:22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90 237 7898,'-1'-1'407,"-1"-1"0,1 1 0,-1 0 0,1-1 0,-1 1 0,0 0 0,0 0 0,0 0 0,1 0 0,-1 0 0,0 1 0,0-1 0,0 1 0,0-1 0,0 1 0,0 0 0,-1-1 0,1 1 0,0 0-407,0 1 90,1 0 0,0-1-1,-1 1 1,1 0 0,0 0 0,0 0-1,0 0 1,-1 0 0,1 0 0,0 0-1,0 0 1,1 0 0,-1 1-1,0-1 1,0 0 0,1 1 0,-1-1-1,0 0 1,1 1 0,0-1 0,-1 1-1,1-1 1,0 1 0,-1-1 0,1 1-1,0-1 1,0 1 0,1 0-90,-3 34 344,3 1 0,1 0-1,2-1 1,1 1 0,6 20-344,-1-4 232,-2 0 0,-3 4-232,-1 148 348,-5-189-363,0 15 295,1-31-276,0 0 0,0 0 0,0 0-1,0 0 1,0 0 0,0 0 0,0 0 0,0 0 0,0 0 0,0 0 0,0 0 0,0 0 0,0 0 0,0 0 0,0 0 0,0 0 0,0 0 0,-1 0 0,1 0 0,0 0-1,0-1 1,0 1 0,0 0 0,0 0 0,0 0 0,0 0 0,0 0 0,0 0 0,0 0 0,0 0 0,0 0 0,0 0 0,0 0 0,0 0 0,0 0 0,-1 0 0,1 0-1,0 0 1,0 0 0,0 1 0,0-1 0,0 0 0,0 0 0,0 0 0,0 0-4,-4-20 110,-14-138 42,11 80-86,-5-7-66,-16-95 69,24 144-67,2 0 0,1-1-1,4-32-1,-2 61-9,1 0 0,-1 1 0,1 0 0,0-1-1,1 1 1,0 0 0,0 0 0,0 0 0,1 0-1,5-6 10,-6 9-9,0 0-1,1 0 0,-1 0 0,1 1 0,0-1 0,0 1 1,1 0-1,-1 0 0,1 0 0,-1 1 0,1-1 0,0 1 0,0 0 1,0 1-1,0-1 0,2 1 10,4-1-13,0 1 0,0 1-1,0 0 1,0 1 0,0 0 0,0 0 0,0 1 0,0 1-1,-1 0 1,1 0 0,9 6 13,11 4-15,-2 2-1,0 2 1,11 8 15,-14-9-3,-2 2 0,0 1 1,-1 0-1,0 2 0,-2 1 0,5 7 3,-18-19-1,-1 0 0,0 0-1,0 1 1,-1 0 0,0 0 0,-1 0 0,0 1 0,-1-1-1,-1 1 1,1 0 0,-2 1 0,0-1 0,0 0 0,-1 1-1,-1-1 1,0 10 1,-3 1 1,0 0-1,-2 0 1,0 0-1,-1 0 1,-6 11-1,7-21 6,0-1 1,-1 0-1,-1-1 1,0 1-1,0-1 0,-1 0 1,-1-1-1,0 0 0,0-1 1,-6 5-7,-4 2 22,-1-1 0,-1-1 0,0-1 0,-1-1 0,-12 4-22,21-11 18,-1 1-1,1-2 1,-1 0 0,0-1-1,0 0 1,0-1 0,0-1-1,-1 0 1,1-1 0,-1 0-18,4-1 23,6 1-51,-1 0 0,1 0 1,-1-1-1,1 0 1,-1 0-1,1-1 1,-1 1-1,1-1 1,0 0-1,0 0 1,-3-2 27,11 5-105</inkml:trace>
  <inkml:trace contextRef="#ctx0" brushRef="#br0" timeOffset="691.913">823 333 10002,'-12'-18'3381,"11"15"-1546,1 5-199,20 37 397,4 23-1542,-2 2-1,11 53-490,-24-77 96,-2-1 0,-2 1 0,-2 0 0,-1 0 0,-3 14-96,1-47 50,1-5-14,-1 0 0,0 0-1,0 0 1,0 0 0,0 0 0,0 0 0,-1 0 0,1 0 0,-1 0-1,1 0 1,-1 0 0,0 0 0,1 0 0,-1 0 0,0 0-1,0-1 1,0 1 0,-1 0-36,2-2 44,-1 0 1,0 0-1,0 0 0,1 0 0,-1-1 0,0 1 1,1 0-1,-1 0 0,0-1 0,1 1 1,-1 0-1,1-1 0,-1 1 0,0 0 0,1-1 1,-1 1-1,1-1 0,-1 1 0,1-1 1,-1 1-1,1-1 0,0 0 0,-1 1 0,1-1 1,-1 0-45,-10-20 600,4 4-465,1 0 1,0 0-1,2 0 0,0-1 1,1 0-1,-1-12-135,0-33 169,3-15-169,1 48 50,0-8-18,3-160 51,-1 166-96,2 0-1,1 0 1,1 1-1,11-31 14,-13 52-13,-1 0-1,2 0 1,-1 1-1,1 0 1,1 0-1,-1 0 1,2 1 0,-1-1-1,4-2 14,-6 7-10,0 1 1,0-1-1,1 1 0,-1 0 0,1 0 0,0 0 1,0 1-1,0-1 0,0 1 0,0 1 0,0-1 0,0 1 1,1 0-1,-1 0 0,0 0 0,1 1 0,-1 0 1,6 0 9,-2 1-10,1 1 0,-1 0 0,1 1 0,-1 0 0,0 0 0,0 1 0,0 0 0,0 0 0,-1 1 1,0 1-1,0-1 0,0 1 0,0 1 0,-1-1 0,0 1 0,-1 0 0,0 1 0,0 0 0,4 6 10,0 1-12,-1 0 1,-1 0-1,0 1 0,-1 0 0,-1 0 0,-1 1 0,0-1 1,-1 1-1,0 1 0,0 13 12,-4-24 0,0 0 0,0 0 0,-1 0 0,1 0-1,-2 0 1,1 0 0,-1 0 0,0 0 0,0-1 0,-1 1 0,0-1 0,0 1 0,0-1-1,-1 0 1,0 0 0,0-1 0,-1 1 0,1-1 0,-1 0 0,0 0 0,-1 0 0,1-1-1,-1 0 1,0 0 0,-3 1 0,-5 3-6,-1-1-1,0 0 1,0-2 0,0 0-1,-1 0 1,0-1-1,0-1 1,0-1 0,0 0-1,-11-1 7,20-1-106,-1 0-1,0-1 0,1 0 0,-6-1 107,10 1-16,1 1 1,0-1-1,-1 0 0,1 0 0,0 0 0,-1 0 0,1 0 0,0 0 0,0-1 0,0 1 1,0-1-1,0 1 0,0-1 0,-1-2 16,-1-9 12</inkml:trace>
  <inkml:trace contextRef="#ctx0" brushRef="#br0" timeOffset="1290.87">1645 187 8738,'-3'-11'4757,"1"12"-1132,2 27-2113,0-27-1649,12 234 1310,-2-56-537,-8-122-483,-1-3 161,3 0 0,8 42-314,-11-93 27,-1 1 1,1-1-1,0 0 1,0 0 0,0 0-1,0 0 1,1 0-1,-1 0 1,1 0 0,0-1-1,-1 1 1,1 0-1,1-1 1,-1 1-28,0-2 25,0 0 0,0 0 0,-1 0 0,1 0 0,0 0 1,0 0-1,0-1 0,0 1 0,1 0 0,-1-1 0,0 0 0,0 0 0,0 1 0,0-1 1,0-1-1,0 1 0,1 0 0,-1 0 0,0-1 0,0 1 0,0-1 0,0 0-25,314-86 959,-274 78-80</inkml:trace>
  <inkml:trace contextRef="#ctx0" brushRef="#br0" timeOffset="1737.187">2495 213 9306,'-1'-7'1880,"0"-3"1750,1 10-3581,0 0-1,0 0 1,0 0 0,0-1-1,0 1 1,0 0-1,0 0 1,-1 0-1,1 0 1,0 0-1,0 0 1,0 0 0,0 0-1,0-1 1,0 1-1,0 0 1,0 0-1,0 0 1,0 0 0,0 0-1,0 0 1,0 0-1,-1 0 1,1 0-1,0 0 1,0 0-1,0 0 1,0 0 0,0 0-1,0 0 1,0 0-1,-1 0 1,1 0-1,0 0 1,0 0-1,0 0 1,0 0 0,0 0-1,0 0 1,0 0-1,0 0 1,-1 0-1,1 0 1,0 0-1,0 0 1,0 0 0,0 0-1,0 0 1,0 0-1,0 0 1,0 0-1,0 0 1,-1 0 0,1 0-1,0 0 1,0 1-1,0-1 1,0 0-1,0 0 1,0 0-1,0 0-48,-1 1 122,0 1 0,0-1-1,0 1 1,0-1-1,0 0 1,1 1-1,-1 0 1,0-1-1,1 1 1,0-1-1,-1 1 1,1 0 0,0-1-1,0 1 1,-1 0-1,1-1 1,1 2-122,-3 12 187,-2 43 295,3 9-482,-1 23 257,-3 21-53,-9 113 162,13-213-338,1-1 0,0 1 0,0 0 0,1 0 0,0-1 0,1 1 0,0 0 1,2 7-29,-3-15 20,1 0 1,-1 0-1,0 0 1,1 0-1,-1-1 1,1 1 0,0 0-1,0 0 1,0-1-1,0 0 1,1 1 0,-1-1-1,1 0 1,-1 0-1,1 0 1,0 0 0,-1-1-1,1 1 1,0-1-1,0 0 1,0 1 0,0-1-1,1-1 1,-1 1-1,0 0 1,0-1 0,1 0-1,-1 1 1,0-1-1,3-1-20,321-30-161,-276 25-504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41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13 5913,'0'-1'238,"0"1"0,0-1 0,0 1 0,-1-1 0,1 0 0,0 1 0,0-1-1,-1 1 1,1-1 0,0 1 0,-1-1 0,1 1 0,0-1 0,-1 1 0,1-1 0,-1 1 0,1-1 0,-1 1-1,1 0 1,-1-1 0,1 1 0,-1 0 0,1-1 0,-1 1 0,0 0 0,1 0 0,-1 0 0,1 0-1,-1-1 1,0 1 0,1 0 0,-1 0 0,1 0 0,-1 0 0,0 0 0,1 0 0,-1 0 0,0 1-238,-3 1 232,1 0-1,-1 0 1,0 0 0,1 1 0,0 0 0,0 0 0,-1 0 0,1 0-232,-15 18 187,0 0 1,2 1 0,0 0-1,2 1 1,0 1-1,2 1 1,0 0-1,-2 12-187,-5 17 99,3 0 0,2 2 0,3 0 0,2 0-1,2 0 1,4 1 0,1 32-99,4-39 31,3 0 0,1 0 0,2 0 0,3-1 0,2 0 0,2-1 0,2-1 0,17 32-31,-23-56 34,1 0-1,1-2 0,1 0 1,1 0-1,1-1 0,9 9-33,37 27 51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4:20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221 582 5313,'-1'-25'1598,"0"0"-1,-3-7-1597,4 30 145,-1 1 0,1-1-1,0 1 1,-1-1 0,0 1-1,1 0 1,-1-1 0,0 1-1,0 0 1,1 0 0,-1-1-1,0 1 1,0 0 0,-1 0-1,1 0 1,0 0 0,0 0-1,0 0 1,-1 1 0,1-1-1,0 0 1,-1 0-1,1 1 1,-1-1 0,1 1-1,0 0 1,-1-1 0,0 1-145,-3-1 381,1 1 1,-1 0-1,0 0 1,1 0-1,-1 1 1,-4 0-382,9 0 63,-7 1 118,0 0 0,0 1 0,0-1 0,1 2 0,-1-1 0,1 1-1,0 0 1,0 0 0,0 1 0,1 0 0,-1 0 0,1 0 0,0 0 0,1 1 0,0 0 0,-1 0 0,2 0-1,-2 3-180,-1 1 20,0 1-1,1 0 1,0 0-1,1 1 0,1-1 1,-1 1-1,2 0 0,0 0 1,0 0-1,0 11-19,3-8 7,0-1-1,1 0 0,1 1 1,0-1-1,1 0 0,0-1 1,2 1-1,-1-1 1,1 0-1,1 0 0,0 0 1,1-1-1,4 4-6,-7-11 16,1 0 0,-1 0 0,1 0 0,0-1 0,0 0 0,0-1 0,1 1 0,-1-1 0,1 0 0,0-1 0,0 1 0,0-2 0,0 1 0,0-1 1,1 0-1,-1 0 0,0-1 0,0 0 0,1 0 0,-1-1 0,0 1 0,0-2 0,0 1 0,0-1 0,0 0 0,0-1 0,0 1 0,0-2 0,-1 1 0,0-1 0,1 1 0,-1-2 0,-1 1 0,1-1 0,-1 0 0,1 0 0,3-5-16,-3 1 64,0 0-1,0 0 0,-1 0 1,-1-1-1,0 1 1,0-1-1,-1 0 0,0 0 1,0 0-1,-1-1 0,-1 1 1,0-1-1,0 1 1,-1-1-1,0 1 0,-1-1 1,0 1-1,-1 0 0,0-1 1,-1-1-64,0 4 1,1 0 0,-1 0 0,-1 0 0,1 0 0,-1 1 0,-1-1 0,1 1 0,-1 0 0,-1 1 0,1-1 0,-1 1 0,0 0 0,-1 0 0,1 1 0,-1 0 0,0 0 0,0 1 0,-1 0 0,0 0 0,1 0 1,-1 1-1,0 0 0,0 1 0,-8-2-1,11 3-113,3 0 115,-1 1 1,1-1-1,0 1 1,-1-1-1,1 1 0,0 0 1,-1 0-1,1 0 0,-1 0 1,1 1-1,0-1 1,-1 0-1,1 1 0,0 0 1,-1-1-1,-1 2-2,-7 9 45</inkml:trace>
  <inkml:trace contextRef="#ctx0" brushRef="#br0" timeOffset="552.984">737 1126 5873,'-25'31'2854,"25"-30"-2683,0 0 1,-1 0-1,1 0 0,0 0 1,0-1-1,0 1 0,-1 0 1,1 0-1,0 0 0,0 0 0,0 0 1,0 0-1,1 0 0,-1-1 1,0 1-1,0 0 0,1 0 1,-1 0-1,0 0 0,1 0 0,-1 0-171,3 7 2259,1-30 3952,12-23-5500,-3 8-622,-1-16 172,-2 0 0,-2-1 0,-2 0 0,-3-6-261,-3-14 110,-4 1 0,-3-1 0,-7-26-110,-8-81 22,20 140-24,1 1 0,1-1 0,5-17 2,-4 48-13,0 0 0,1 0 1,0 1-1,1-1 0,0 0 1,0 1-1,2-3 13,-3 9-43,0 0 1,-1 0-1,1 0 0,0 0 0,1 1 0,-1-1 1,0 1-1,1 0 0,-1 0 0,1 0 1,0 0-1,0 0 0,0 0 0,0 1 0,0-1 1,0 1-1,0 0 0,0 0 0,0 0 0,1 0 1,2 0 42,1 1-194,-1-1 0,1 1 0,0 0 0,0 1 0,-1-1 0,1 1 0,0 1 0,-1-1 0,1 1 0,-1 0 0,0 1 0,1-1 0,2 3 194,0 1-516,0-1 0,0 2-1,0-1 1,-1 1 0,0 0-1,-1 1 1,1 0 0,1 3 516,28 44-1510</inkml:trace>
  <inkml:trace contextRef="#ctx0" brushRef="#br0" timeOffset="932.22">642 660 6073,'-1'1'3545,"-6"1"240,15-1-2033,8 2-936,4 1 73,24-4-369,4 0-120,25-3 144,-2-1 720,4 4-856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4:27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58 7602,'-17'-6'7088,"16"6"-6977,1 0 0,0 0 0,-1 0 0,1 0 0,0 0 1,-1 0-1,1 0 0,0 1 0,0-1 0,-1 0 0,1 0 0,0 0 0,-1 1 0,1-1 0,0 0 0,0 0 0,0 1 1,-1-1-1,1 0 0,0 0 0,0 1 0,0-1 0,0 0 0,-1 1 0,1-1 0,0 0 0,0 1 0,0-1 0,0 0 1,0 1-112,0 4 143,0 0 1,0 0 0,1 0 0,-1-1-1,1 1 1,1 3-144,0 0-13,4 26 100,3-1-1,0 0 1,3 0-1,0-1 1,7 10-87,-12-28 21,0-1 1,1 0-1,0-1 0,0 0 1,2 0-1,-1-1 1,1 0-1,1-1 0,0 0 1,1 0-1,0-1 0,0-1 1,1 0-1,2 0-21,-13-6 14,1-1 0,0 1 0,1-1-1,-1 0 1,0 0 0,0-1 0,0 1-1,1 0 1,-1-1 0,0 0 0,1 0 0,-1 0-1,0 0 1,0-1 0,1 1 0,-1-1 0,0 0-1,0 1 1,1-2 0,0 0-14,0 0 17,0 0 1,0-1-1,-1 0 1,1 0-1,-1 0 1,0 0-1,0-1 1,0 1-1,-1-1 1,1 0-1,-1 0 1,0 0-1,2-2-17,2-12 36,1 1-1,-2-1 0,0 0 0,-1 0 1,-1-1-1,0-11-35,-2 17 91,-1 0-1,0-1 1,-1 1 0,-1 0-1,0 0 1,0 0-1,-1 1 1,-1-1 0,0 1-1,-1-1 1,0 1 0,-1 1-1,-1-1 1,1 1 0,-2 0-1,0 0-90,3 5 37,0-1-1,-1 1 1,0 0-1,0 0 1,0 1-1,-1 0 1,0 0-1,0 0 1,0 1-1,0 0 1,-1 1-1,0-1 1,0 2-1,0-1 1,0 1 0,0 0-1,0 0 1,-1 1-1,1 1 1,0-1-1,-1 1 1,1 1-1,0-1 1,-1 1-1,-2 1-36,1 1 5,-1 1-1,1 0 1,0 0-1,0 1 1,1 0-1,-1 0 1,1 1-1,0 1 1,1 0-1,0 0 1,0 0-1,0 1 1,1 0 0,0 1-5,-9 11 5,1 1 0,0 1 1,2 0-1,1 1 1,-3 8-6,0 4 0,3 1 0,1-1 0,1 2 0,2-1 0,0 16 0,0 13 0,4 0 0,2 46 0,3-90 1,0 0 1,2 0 0,0 0-1,2 0 1,4 14-2,-5-23 1,0-1 1,1 0 0,0 0-1,1 0 1,0 0-1,1-1 1,0 0 0,1 0-1,0-1 1,6 6-2,-1-4 8,1-1 0,0-1-1,0 0 1,0-1 0,1 0 0,1-1 0,-1-1 0,1 0 0,0-1-1,13 2-7,8 0 44,0-1 0,-1-2 0,2-2-1,12-1-43,58-7 67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4:28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54 115 9242,'-10'-27'4297,"-3"1"-2249,3 9-503,1 1-249,2 4-744,4 2-232,2 5-216,2 3-232,11 7-688,2 2-568,9 17 776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4:30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13 6289,'0'-1'207,"0"1"-1,0-1 1,0 0-1,0 1 0,0-1 1,-1 1-1,1-1 1,0 1-1,0-1 1,-1 1-1,1-1 0,0 1 1,-1-1-1,1 1 1,0-1-1,-1 1 1,1 0-1,-1-1 0,1 1 1,-1 0-1,1-1 1,-1 1-1,1 0 1,-1-1-1,1 1 0,-1 0 1,0 0-1,1 0 1,-1 0-1,0 0-206,1 0 167,-1 0 0,0 1 0,0-1 0,0 1 0,1-1 0,-1 1 0,0 0 0,1-1 0,-1 1 0,0 0 0,1-1 0,-1 1 1,1 0-1,-1 0 0,1 0 0,-1 0-167,-14 38 1230,11-18-980,0-1 0,2 1 0,0 0 0,1 0 0,2 8-250,10 106 390,-9-110-296,23 178 456,1 16 45,-8 43-595,-18-259 155,2 32-191,1-21 2611,-2-11-1456</inkml:trace>
  <inkml:trace contextRef="#ctx0" brushRef="#br0" timeOffset="491.173">302 650 5385,'6'-1'1546,"-1"0"0,1 1 0,0-1 0,-1 1 0,1 0 0,0 0-1546,55 11 2292,-10-1-1543,-36-8-653,-1-1-1,1 0 1,0-1 0,0-1-1,-1 0 1,14-3-96,-24 3 21,1 0 1,-1 0 0,1-1 0,-1 0 0,0 0 0,0 0 0,0 0-1,0-1 1,0 1 0,0-1 0,-1 0 0,1 0 0,-1 0-1,0-1 1,0 1 0,0-1 0,0 0 0,-1 0 0,1 0 0,-1 0-1,0 0 1,0 0 0,-1-1 0,1 0-22,-1 0 57,0-1-1,0 0 1,-1 1-1,0-1 1,0 1-1,-1-1 1,1 1-1,-1-1 1,0 1-1,-1-1 1,1 1-1,-1 0 1,0 0-1,-1-1 1,1 2-1,-1-1 1,0 0-1,0 0 1,0 1-1,-3-3-56,3 4 15,1 0-1,0 0 1,-1 0 0,0 0-1,0 1 1,0-1 0,0 1-1,0 0 1,0 0 0,0 0-1,-1 0 1,1 1 0,-1-1-1,1 1 1,-1 0 0,0 0-1,0 0 1,1 1-1,-1-1 1,0 1 0,0 0-1,0 0 1,1 0 0,-1 0-1,0 1 1,0 0 0,1 0-1,-1 0 1,0 0 0,-1 1-15,-6 4 6,0 0 0,1 1 1,0 1-1,0 0 0,1 0 0,0 0 1,0 1-1,1 1 0,0 0 0,1 0 1,0 0-1,0 1 0,1 0 1,1 0-1,0 0 0,-2 6-6,-1 10 10,0-1 1,2 1-1,0 1 1,2-1-1,1 1 0,1 22-10,2-40 7,0 0 0,0-1 0,1 1-1,0 0 1,1 0 0,0-1 0,0 1-1,1-1 1,1 0 0,0 3-7,0-6 11,0 1 0,1 0 1,-1-1-1,2 0 0,-1 0 0,0-1 1,1 1-1,0-1 0,0 0 1,1-1-1,-1 0 0,8 4-11,3 0 82,0 0-1,1-1 1,0-1-1,1 0 1,-1-2 0,6 1-82,54 6 156</inkml:trace>
  <inkml:trace contextRef="#ctx0" brushRef="#br0" timeOffset="1322.129">1403 589 4105,'-1'-3'620,"0"0"-1,0-1 1,-1 1 0,1 0 0,-1 1 0,1-1 0,-1 0-1,0 0 1,0 1 0,0-1 0,0 1 0,-1 0-1,1-1 1,-1 1 0,-1-1-620,-1 0 501,-1 0 0,1 0 0,-1 0 0,0 0 0,0 1 0,0 0 0,0 1 0,-1-1-501,-6 0 208,1 0 1,0 1-1,-1 0 0,1 1 0,-1 0 1,1 1-1,-1 1 0,-1 0-208,3 1 10,1 1 0,-1-1 0,1 2 1,0-1-1,0 1 0,1 1 0,0 0 0,0 0 0,0 1 0,1 0 0,-1 0 0,2 1 1,-1 0-1,1 0 0,0 1 0,1 0 0,0 0 0,1 1 0,0-1 0,0 1 1,1 0-1,0 1 0,-1 7-10,1-5 0,1-1 0,0 1 1,1 0-1,1 0 0,0 0 1,1 0-1,0 0 0,1 0 0,0 0 1,1 0-1,1-1 0,0 1 1,0-1-1,2 1 0,-1-1 1,2 0-1,-1-1 0,2 1 0,-1-1 1,2 0-1,-3-4 5,0-1 0,1 0 1,0 0-1,0 0 0,0-1 1,1 0-1,0 0 0,0 0 0,0-1 1,1 0-1,-1-1 0,1 1 1,0-2-1,0 1 0,0-1 0,0 0 1,0-1-1,1 0 0,-1 0 1,0 0-1,1-1 0,-1-1 0,2 0-4,-1 0 10,0-1 1,1 0 0,-1 0 0,-1-1 0,1 0 0,0-1 0,-1 0 0,0 0 0,1-1 0,-2 0 0,1 0 0,-1-1 0,1 0 0,-2 0 0,1-1 0,-1 0 0,0 0 0,0 0 0,-1-1 0,3-5-12,-2 2 19,-1 0-1,-1-1 0,0 1 0,-1-1 1,0 0-1,-1 0 0,0 0 1,-1-1-1,0 1 0,-1 0 0,-1-12-18,-3-20 89,-2 1 0,-9-29-89,10 50 31,-2-5 35,-2-7 182,12 69-244,0 0 0,3-1 0,1 0 0,1 0 0,11 26-4,-12-38 45,2 0 0,0 0 0,1-1 0,6 9-45,-9-20 167,0 0-1,0 0 1,0 0-1,2-1 1,-1 0 0,1-1-1,0 0 1,1 0-1,5 3-166,44 22 618</inkml:trace>
  <inkml:trace contextRef="#ctx0" brushRef="#br0" timeOffset="2099.235">2175 510 3081,'3'-2'802,"-1"-1"0,0 0 0,0 1 0,0-1 1,0 0-1,0 0 0,0 0 0,-1 0 0,1-1 1,-1 1-1,1-4-802,-2 7 163,0-1 0,0 0 1,0 1-1,0-1 0,0 0 0,-1 1 1,1-1-1,0 0 0,0 1 0,0-1 1,-1 0-1,1 1 0,0-1 0,-1 0 1,1 1-1,0-1 0,-1 1 1,1-1-1,-1 1 0,1-1 0,-1 1 1,1-1-1,-1 1-163,-1-1 140,0 0 1,0 0-1,0 0 1,0 0-1,0 0 1,-1 0-1,1 1 1,0-1-1,0 1 1,-3 0-141,-2-1 229,-1 1 0,1 0 0,0 1 0,0 0 1,-1 0-1,1 1 0,0-1 0,0 2 0,0-1 0,-1 1-229,-17 8 275,0 2 0,-2 2-275,3-2 86,17-9-78,1 0 0,0 1 0,0-1 0,0 1-1,1 0 1,0 1 0,0-1 0,0 1 0,0 0-1,1 0 1,0 1 0,0 1-8,2-6 2,1 1 1,0-1-1,0 0 1,0 1-1,0-1 0,1 1 1,-1-1-1,1 1 1,-1-1-1,1 1 0,0 0 1,0-1-1,0 1 1,0-1-1,0 1 0,1 0 1,-1-1-1,1 1 1,0-1-1,0 0 0,0 1 1,0-1-1,0 1 1,0-1-1,1 0 0,-1 0 1,1 0-1,-1 0 1,1 0-1,0 0 0,0 0 1,0-1-1,0 1 1,0-1-1,0 1 0,2 0-2,11 5 6,0-1-1,1 0 0,-1-1 0,1-1 0,0 0 1,1-1-1,6-1-5,39 10 2,-45-8-7,-1 1 0,1 1 0,-1 0 0,0 1 0,-1 1 0,0 0 0,2 2 5,-13-7-4,1 1-1,-1-1 1,0 1 0,0 0 0,-1 0 0,1 0 0,-1 0-1,0 1 1,0-1 0,0 1 0,0 1 4,-2-3-4,1 1 1,-1-1-1,0 1 1,0 0-1,-1 0 1,1-1-1,-1 1 1,0 0-1,0 0 1,0 0-1,-1-1 0,1 1 1,-1 0-1,0 0 1,0-1-1,0 1 1,0 0 3,-3 3-2,1 0 1,-1 0 0,0-1-1,0 1 1,-1-1-1,0 0 1,0 0 0,-1 0-1,1-1 1,-2 0 1,-17 15 46,-24 15-46,24-18 25,19-13-8,0-1-1,-1 0 1,1 0-1,-1-1 1,1 1-1,-1-1 1,0 0 0,0-1-1,0 0 1,0 0-1,0 0 1,-3 0-17,5-1-64,0 0 0,0 0 0,-1-1-1,1 1 1,0-1 0,0 0 0,0 0 0,0-1 0,0 1 0,0-1 0,0 0 0,0 0 0,1 0-1,-1 0 1,1-1 0,-1 1 0,1-1 0,0 0 64,-6-8-400</inkml:trace>
  <inkml:trace contextRef="#ctx0" brushRef="#br0" timeOffset="2461.015">2681 10 9618,'6'1'3497,"-6"22"-2641,1 12-408,-2 11 472,1 14-64,3 7-183,-2-1-41,8 6-368,-1-8-96,-8-7-64,5 4-32,-4-3-8,-2 3 8,-1-6-40,-1 1-336,-7-16-40,3-7 152</inkml:trace>
  <inkml:trace contextRef="#ctx0" brushRef="#br0" timeOffset="2830.62">2392 592 10266,'10'-3'3969,"14"0"-2929,15 2-264,18-2-79,6-3-217,16-1-176,3-5 272,8 2 912,-1 2-1048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4:29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295 423 3505,'1'-1'304,"-1"0"-1,1 0 1,-1 0 0,1 0 0,-1 1 0,1-1 0,-1 0-1,0 0 1,1 0 0,-1 0 0,0 0 0,0 0-1,0 0 1,0 0 0,0 0 0,0 0 0,0 0 0,0 0-1,0 0 1,0 0 0,-1-1-304,0 0 371,0 1 0,-1-1 0,1 1 0,-1-1 0,1 1 0,-1-1 0,0 1 0,1 0 0,-1-1 0,-1 1-371,-7-6 635,0 1 0,0 0 1,-1 1-1,0 0 0,0 1 0,0 0 1,-9-1-636,15 4 68,1 0 1,-1 1 0,0-1-1,0 1 1,0 0 0,0 1 0,1-1-1,-1 1 1,0 0 0,0 0 0,1 0-1,-1 1 1,1 0 0,-1 0-1,1 0 1,0 0 0,0 1 0,0-1-1,0 1 1,-2 2-69,-2 3 1,0 1 0,0 0 0,0 1-1,1 0 1,1 0 0,-1 1 0,2 0 0,-1 0-1,2 0 1,0 0 0,0 1 0,1 0 0,0 0-1,1 0 1,-1 6-1,1 0-1,1 0-1,0 0 0,2 0 1,0-1-1,0 1 1,2 0-1,0-1 0,1 1 1,1-1-1,3 5 2,-5-14 1,0 0 0,1-1 1,1 1-1,-1-1 0,1 0 0,0 0 0,0 0 0,1-1 0,0 0 0,0 0 1,1-1-1,0 1 0,-1-1 0,2-1 0,-1 1 0,5 1-1,-7-4 6,1 0-1,0 0 1,0 0-1,0-1 1,0 0-1,0 0 1,0-1-1,0 1 1,0-1 0,0 0-1,0-1 1,0 0-1,0 0 1,0 0-1,0 0 1,0-1-1,0 0 1,-1-1-1,1 1 1,-1-1-1,0 0 1,1 0-1,0-2-4,3-1 12,-1-1 1,1 0-1,-1 0 1,0-1 0,-1 0-1,0-1 1,-1 0 0,1 0-1,-1 0 1,-1-1 0,0 1-1,0-3-13,1-3 21,-2 1 0,0 0 0,0-1 0,-1 0 0,-1 0 0,-1 0 1,0 0-1,-1-11-21,0-4 72,-2-1 0,-1 1 0,-1-1 0,-1 1 0,-2 0 0,-2-1-72,39 160 20,-17-75 70,2-2 1,9 17-91,-17-52-285,0 0-1,1 0 1,1-1 0,0-1-1,2 1 1,-1-1-1,2-1 1,12 13 285,-3-11-2385,2-2 941</inkml:trace>
  <inkml:trace contextRef="#ctx0" brushRef="#br0" timeOffset="368.457">765 36 10218,'-2'-7'1529,"-5"-18"1853,3 21-1932,3 17-207,4 47-618,3 0-1,12 53-624,5 38 78,-12-24-235,-5 47 157,-10-46-4376,2-110 3251</inkml:trace>
  <inkml:trace contextRef="#ctx0" brushRef="#br0" timeOffset="740.89">623 404 9602,'-13'-3'4521,"-1"7"-2305,11 2-823,6 3-377,11 1-592,12-9-88,23-2-112,7-6-88,10-2 128,3 3 16,-5 2-152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4:27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55 8466,'-5'-10'4777,"5"11"-4700,0-1-1,0 0 1,0 0-1,0 0 0,0 0 1,0 0-1,0 0 1,0 1-1,0-1 1,0 0-1,0 0 0,0 0 1,0 0-1,0 0 1,0 0-1,0 0 1,-1 0-1,1 1 1,0-1-1,0 0 0,0 0 1,0 0-1,0 0 1,0 0-1,0 0 1,0 0-1,-1 0 1,1 0-1,0 0 0,0 0 1,0 0-1,0 0 1,0 0-1,0 0 1,-1 0-1,1 0 1,0 0-1,0 0 0,0 0 1,0 0-1,0 0 1,0 0-1,-1 0 1,1 0-1,0 0 1,0 0-1,0 0 0,0 0 1,0 0-1,0 0 1,0 0-1,-1 0 1,1 0-1,0-1 0,0 1 1,0 0-1,0 0 1,0 0-1,0 0 1,0 0-1,0 0 1,0 0-1,0 0 0,0-1 1,0 1-77,-2 16 141,1 0-1,1 0 1,0 0 0,1 0-1,1 0 1,1 0 0,0-1-1,5 14-140,-1 1 134,4 15-120,2 10 294,-2 6-308,-8-43-154,-1 0 0,-1 0-1,-1-1 1,-1 1-1,-1 10 155,0-19-576,2-9 586,0 1 1,0-1-1,0 0 1,0 0-1,0 0 1,0 0-1,0 1 1,0-1-1,0 0 0,0 0 1,0 0-1,-1 0 1,1 1-1,0-1 1,0 0-1,0 0 1,0 0-1,0 0 0,0 1 1,0-1-1,0 0 1,-1 0-1,1 0 1,0 0-1,0 0 1,0 0-1,0 0 1,0 0-1,-1 0 0,1 1 1,0-1-1,0 0 1,0 0-1,0 0 1,-1 0-1,1 0 1,0 0-1,0 0 0,0 0 1,-1 0-1,1 0 1,0 0-1,0 0 1,0 0-1,0 0 1,-1 0-1,1-1-10,-4-5 116</inkml:trace>
  <inkml:trace contextRef="#ctx0" brushRef="#br0" timeOffset="876.982">703 50 7330,'-1'-2'656,"0"-1"0,0 0-1,0 1 1,-1-1 0,1 1 0,-1-1 0,0 1 0,1 0 0,-1-1 0,0 1 0,0 0 0,0 0 0,-1 1 0,1-1 0,-2 0-656,1 0 316,-1 0 1,0 0-1,0 0 0,0 1 0,0 0 1,0 0-1,-1 0 0,1 0 0,-4 1-316,-3 0 88,0 0 0,0 1 0,0 0-1,0 1 1,0 0 0,0 1 0,-7 3-88,0 1 82,0 0-1,0 1 1,1 1 0,-10 7-82,22-13 7,0 0 0,1 0 0,-1 1 1,1 0-1,-1 0 0,1 0 0,0 0 0,0 1 0,1-1 0,-1 1 0,1 0 0,0 0 0,1 0 1,-1 1-1,1-1 0,0 1 0,0 0-7,2-4 1,0 0 1,-1 0-1,1-1 1,0 1-1,0 0 0,1 0 1,-1 0-1,0-1 1,1 1-1,-1 0 0,1-1 1,-1 1-1,1 0 1,0-1-1,-1 1 0,1-1 1,0 1-1,0-1 1,0 1-1,1-1 1,-1 0-1,0 1 0,0-1 1,1 0-1,-1 0 1,1 0-1,-1 0 0,1 0 1,-1 0-1,1 0 1,0-1-2,6 4 6,1-1-1,1 0 1,-1 0 0,0-1 0,4 0-6,-3 0 4,42 7 21,-23-5-94,-1 1 0,25 9 69,-46-12-32,1 1 0,-1 0 0,0 0 0,0 1 0,0 0 0,0 0 1,0 1-1,-1 0 0,0 0 0,0 0 0,-1 1 0,3 3 32,-6-7-6,0 1 0,0-1-1,0 1 1,-1 0 0,0-1-1,1 1 1,-1 0 0,0 0 0,0 0-1,-1 0 1,1 0 0,-1 0 0,1 0-1,-1 0 1,0 0 0,0 0 0,0 0-1,-1 2 7,0 0-1,0 0-1,-1 0 1,0 0-1,0 0 1,0-1-1,0 1 0,-1-1 1,0 0-1,0 1 1,-3 2 1,-4 4 31,-1 0 0,0-1 0,-1 0 0,0 0 0,-1-1 0,0-1 0,-3 1-31,4-2 34,-1-1 0,0-1 0,0 0-1,0 0 1,0-2 0,-12 3-34,16-5 266,1 0-1,-1 0 1,0-1-1,0-1 1,1 1-1,-1-1 1,1 0-1,-1-1 1,1 0-1,-1-1 1,0 0-266,2 1 1029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4:25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32 8418,'-2'-3'331,"0"0"0,0 0 0,-1 1 1,1-1-1,-1 0 0,1 1 0,-1 0 0,0-1 1,0 1-1,-1 0-331,2 1 188,-1 0 0,1 1 1,-1-1-1,1 1 0,-1-1 0,0 1 1,1 0-1,-1 0 0,0 0 0,1 1 1,-1-1-1,1 1 0,-1-1 1,1 1-1,-3 1-188,-4 0 184,0 1 1,0 1 0,0 0-1,0 0 1,1 1-1,0 0 1,0 0 0,0 1-1,1 0 1,-1 0-1,2 1 1,-1 0 0,1 0-1,0 0 1,0 1-185,0 1 13,0 1 0,1 0 0,1 0 0,0 0 0,0 0 0,0 1 0,2-1 0,-1 1-1,1 0 1,1 0 0,0 0 0,0 10-13,2-5 10,-1 0-1,2 0 0,0-1 1,1 1-1,1 0 0,0-1 0,1 0 1,0 0-1,6 9-9,-8-17 12,1-1 0,-1 0 0,1 0 0,1 0 0,-1 0 0,1 0 0,0-1 0,0 0 0,1 0 0,0 0 0,0-1 0,0 0-1,0 0 1,0 0 0,1-1 0,0 0 0,0 0 0,0-1 0,0 0 0,0 0 0,6 0-12,-6-1 27,0-1 1,0 0-1,0 0 0,0-1 1,-1 0-1,1 0 0,0-1 0,-1 0 1,1 0-1,-1 0 0,1-1 1,-1 0-1,0 0 0,0-1 0,0 0 1,-1 0-1,1 0 0,-1 0 1,0-1-1,0 0-27,1-2 72,0 0 0,0 0 0,0 0 0,-1 0 0,0-1 0,-1 0 0,0 0 0,0-1 0,-1 1 0,1-1 0,-2 1 0,0-1 0,0 0 0,1-9-72,-3 6 50,0 1 0,-1-1 0,0 0 0,-1 0 0,0 1 0,-1-1 0,0 1-1,-1 0 1,0 0 0,-1 0 0,0 1 0,-1-1 0,0 1 0,0 1 0,-1-1 0,-4-3-50,3 4 5,0 0 0,0 1-1,-1 0 1,0 0 0,-1 1-1,0 0 1,0 0 0,0 1 0,0 1-1,-1 0 1,0 0 0,0 1 0,-1 1-1,1 0 1,-1 0 0,-1 1-5,9 1-88,1 1 0,-1 0 0,1 0 1,-1 0-1,1 1 0,-1-1 0,-2 2 88,5-2 3,1 0 0,-1 0 0,1 0 0,-1 0 0,1 0 0,-1 1 0,1-1 0,-1 0 0,1 0 0,-1 1 0,1-1 0,-1 0 0,1 1 0,-1-1 0,1 0-1,0 1 1,-1-1 0,1 1 0,0-1 0,-1 1 0,1-1 0,0 1 0,-1-1 0,1 1 0,0-1 0,0 1 0,0-1 0,0 1 0,-1-1 0,1 1 0,0-1 0,0 1 0,0 0 0,0-1 0,0 1 0,0-1 0,0 1 0,1-1-1,-1 1 1,0-1 0,0 1 0,0-1 0,1 1 0,-1 0 0,0-1-3,10 14 108</inkml:trace>
  <inkml:trace contextRef="#ctx0" brushRef="#br0" timeOffset="494.04">633 161 10890,'5'-34'3841,"-7"30"-1902,-3 9-1132,-4 9-203,7-6-504,1-1 0,0 1 1,0 0-1,0 0 0,1 0 0,0 0 0,1 0 0,0 0 0,0 0 0,1 0 1,0 0-101,6 22 135,2 0 0,3 5-135,-7-18 69,5 10 50,-2 1 0,-1 1 0,-1-1 0,2 24-119,-9-52 9,1 0 1,-1 0 0,0 0 0,0 0 0,0 1-1,0-1 1,0 0 0,0 0 0,0 0-1,0 0 1,0 0 0,0 0 0,0 1 0,0-1-1,0 0 1,0 0 0,0 0 0,0 0-1,0 0 1,0 1 0,0-1 0,0 0 0,0 0-1,0 0 1,0 0 0,0 0 0,0 0-1,0 0 1,-1 1 0,1-1 0,0 0 0,0 0-1,0 0 1,0 0 0,0 0 0,0 0 0,0 0-1,0 0 1,-1 0 0,1 1 0,0-1-1,0 0 1,0 0 0,0 0 0,0 0 0,0 0-1,-1 0 1,1 0 0,0 0-10,-6-6 419,-6-12 174,6-1-449,1 1 1,0-1 0,2 0-1,0 0 1,1 0 0,1-14-145,0 5 23,3-1 1,0 1 0,2-1-1,2-4-23,-4 23-1,1-1-1,0 0 0,0 1 0,1 0 1,1-1-1,0 2 0,0-1 0,1 0 1,0 1-1,1 0 0,0 1 0,0 0 1,5-4 1,-6 7-9,0 0 1,0 1 0,0 0-1,0 0 1,1 1 0,0 0-1,-1 0 1,1 0 0,0 1-1,0 0 1,1 0 0,-1 1-1,0 0 1,1 0 0,-1 1-1,0 0 1,1 0 0,-1 1-1,0 0 1,7 1 8,-5 0-5,0 0 0,0 1-1,0 0 1,-1 1 0,1-1 0,-1 2 0,0-1-1,0 1 1,0 0 0,-1 1 0,0 0-1,0 0 1,0 0 0,-1 1 0,0 0 0,0 0-1,-1 1 1,0 0 0,0 0 0,0 0 0,-1 0-1,-1 1 1,2 4 5,3 9-21,-2 1-1,0 1 1,-1-1 0,-2 1-1,0 0 1,-2 0 0,-1 15 21,-3 3-218,4-2 40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4:37.19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1 217 4097,'25'-48'2867,"-25"47"-2698,0 0-1,1 1 0,-1-1 1,1 0-1,-1 1 1,1-1-1,-1 0 0,1 1 1,-1-1-1,1 1 1,-1-1-1,1 1 0,0-1 1,-1 1-1,1-1 1,0 1-1,0 0 1,-1-1-1,1 1 0,0 0 1,0 0-1,-1-1 1,1 1-1,0 0 0,0 0 1,0 0-1,-1 0 1,1 0-1,0 0 0,0 0 1,0 0-1,-1 1 1,1-1-1,0 0-168,18 13 1594,43 54 141,-43-45-1576,1 0 1,0-1 0,15 10-160,26 14 65,-25-19-88,-1 2-1,-1 1 1,6 9 23,-32-26-948,-9-8-1303,0-4 2097,0 0-1,0-1 0,0 1 0,1 0 0,-1-1 0,0 1 0,0-1 1,1 1-1,-1-1 0,0 1 0,1-1 0,-1 0 0,0 1 0,1-1 1,-1 0-1,1 0 0,-1 1 0,1-1 0,-1 0 0,1 0 0,0 0 0,-1 0 155,-2-7-166,1 0 0,0 0 0,0-1 0,1 1 0,0 0 0,1-1 0,-1 1 0,1 0 0,1-4 166,2-20 1161,6-24-1161,11-19 2579,-13 52-449,-1-1 0,1-6-2130,-7 28 164,0 0-1,1 1 1,-1-1 0,0 0 0,0 1 0,0-1 0,0 0-1,-1 0 1,1 1 0,0-1 0,-1 0 0,0 0-164,1 1 71,0 1 1,0-1-1,-1 1 1,1-1 0,0 1-1,-1-1 1,1 1-1,-1-1 1,1 1-1,-1 0 1,1-1 0,-1 1-1,1 0 1,-1-1-1,1 1 1,-1 0-1,1 0 1,-1-1 0,0 1-1,1 0 1,-1 0-1,1 0 1,-1 0-72,-2 0 90,0 0 0,0 0 0,0 1 0,0 0 0,0-1 0,0 1 0,0 0 0,0 1 0,0-1 0,1 0 0,-1 1 0,-1 0-90,-27 18 36,1 1 0,0 1 0,2 2 0,1 1 1,1 1-1,-5 7-36,22-22 3,1 0 1,0 1 0,1 1-1,0-1 1,1 1-1,0 0 1,1 1 0,1-1-1,-2 7-3,4-9-40,0 1 1,0-1-1,1 0 0,0 1 0,1-1 0,0 1 1,1-1-1,0 0 0,1 1 0,1-1 0,2 10 40,-5-20-12,1 0-1,-1-1 1,0 1-1,0 0 0,0 0 1,0-1-1,1 1 1,-1 0-1,0-1 0,1 1 1,-1 0-1,1-1 0,-1 1 1,1 0-1,-1-1 1,1 1-1,-1-1 0,1 1 1,-1-1-1,1 1 0,0-1 1,-1 0-1,1 1 1,0-1-1,-1 0 0,1 1 1,0-1-1,0 0 1,0 0 12,0 0-8,0 0 0,1-1 0,-1 1 0,0-1 0,0 0 0,0 1 1,0-1-1,0 0 0,-1 0 0,1 0 0,0 1 0,0-1 0,0 0 1,-1 0-1,1 0 0,0 0 0,-1-1 8,5-6 8,0-1 0,-1 0 0,0-1-1,1-5-7,18-74 148,5-61-148,-17 90 18,4-29 754,1-44-772,-16 130 73,1-1 0,-1 0 0,0 0 1,-1 1-1,1-1 0,0 0 0,-1 1 0,-1-4-73,5 72 26,5-21-24,1-1 0,2 0 0,13 28-2,-6-20 33,4 23-33,-17-56-184,-2-1 0,0 1 0,-1 0 0,-1 0 0,0 0 0,-2 4 184,1-21-22,0 0-1,0 0 0,0 1 0,0-1 0,0 0 0,0 0 0,0 0 0,-1 0 0,1 0 0,0 1 0,-1-1 0,1 0 0,-1 0 0,1 0 0,-1 0 0,0 0 0,1 0 0,-1 0 0,0 0 0,0-1 0,0 1 1,0 0 22,0 0-7,-1-1 0,0 0 1,1 1-1,-1-1 0,0 0 1,1 0-1,-1 0 1,1 0-1,-1-1 0,0 1 1,1 0-1,-1-1 1,1 1-1,-1-1 0,1 1 1,-1-1 6,-26-11 1,2-1 0,0-1 0,-8-6-1,-28-16 15,44 27 58,-34-16 232,49 24-224,0-1 1,0 1-1,0 1 0,0-1 0,0 0 1,0 1-1,-1 0 0,1 0 0,0 0 1,0 0-1,-1 0 0,1 0 0,0 1 0,0 0 1,0-1-82,2 0 5,1 1 1,0-1-1,0 0 1,-1 0 0,1 0-1,0 0 1,0 0-1,-1 0 1,1 0 0,0 0-1,0 1 1,-1-1-1,1 0 1,0 0 0,0 0-1,0 1 1,-1-1-1,1 0 1,0 0 0,0 0-1,0 1 1,0-1-1,0 0 1,0 0-1,-1 1 1,1-1 0,0 0-1,0 0 1,0 1-1,0-1 1,0 0 0,0 1-1,0-1 1,0 0-1,0 0 1,0 1 0,0-1-1,0 0 1,0 0-1,0 1 1,1-1 0,-1 0-1,0 0 1,0 1-1,0-1 1,0 0-1,0 0 1,0 1 0,1-1-1,-1 0 1,0 0-1,0 0 1,0 1 0,1-1-1,-1 0 1,0 0-1,0 0 1,1 0 0,-1 0-6,20 12 71,-9-9-55,0 0-1,0-1 1,0 0-1,1-1 1,-1 0-1,1-1 1,-1 0-1,7-1-15,27-4 360,25-7-360,-37 6 327,67-10 325,4 0-3823,5 1 1669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7:37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3 5673,'-1'-1'114,"1"1"-1,0 0 0,0 0 1,0 0-1,0 0 0,0 0 1,0-1-1,0 1 0,-1 0 1,1 0-1,0 0 1,0 0-1,0 0 0,0 0 1,0 0-1,-1 0 0,1 0 1,0 0-1,0 0 0,0 0 1,0 0-1,-1 0 1,1 0-1,0 0 0,0 0 1,0 0-1,0 0 0,-1 0 1,1 0-1,0 0 0,0 0 1,0 0-1,0 0 1,-1 0-1,1 0 0,0 0 1,0 0-1,0 0 0,0 1 1,0-1-1,0 0 0,-1 0 1,1 0-1,0 0 0,0 0-113,-4 12 1924,0 22-1816,3-27 182,-7 152 589,5-81-347,-2 0 0,-4 0 0,-8 23-532,11-75 135,-7 24 277,3 1 1,2-1-1,2 1 1,2 8-413,4-58 13,0 1 0,-1 0 0,1 0 0,1 0 0,-1 0 1,0 0-1,0 0 0,1 0 0,-1 0 0,1 0 0,0 0 0,0-1 0,-1 1 1,1 0-1,0 0 0,0-1 0,1 1 0,-1-1 0,0 1 0,0-1 1,1 1-1,-1-1 0,1 0 0,-1 0 0,1 1 0,0-1 0,-1 0 1,1-1-1,0 1 0,0 0 0,0 0 0,-1-1 0,1 1 0,0-1 0,0 0 1,0 1-1,0-1 0,0 0 0,0 0 0,1 0-13,7-1 46,0 0 0,1-1 0,-1 0 0,0 0 0,0-1 0,0 0 0,-1-1-46,41-14 26,1 2 1,1 2 0,0 2 0,0 3 0,23-1-27,-63 10-562,-1 0 0,1 0 0,0 1 0,0 0 0,-1 1 0,10 3 562,20 7-1410</inkml:trace>
  <inkml:trace contextRef="#ctx0" brushRef="#br0" timeOffset="527.604">876 420 3225,'-1'-3'571,"-1"0"0,0 0 1,0 1-1,0-1 0,0 1 1,-1 0-1,1 0 1,-1 0-1,1 0 0,-1 0 1,0 0-1,0 1 0,0-1 1,0 1-1,0 0 0,-2-1-571,1 2 168,0-1 0,0 1-1,0 0 1,0 0 0,0 0-1,0 0 1,0 1 0,0 0-1,0 0 1,0 0-1,0 0 1,0 1 0,0 0-168,-1 0 42,0 0 0,1 1 0,-1 0 0,1 0 0,0 1 0,0-1 0,0 1 0,0 0 0,1 0 0,0 0 0,0 0 0,0 1 0,0-1 0,0 1 0,0 2-42,-5 10 38,1 0-1,1 1 1,-3 13-38,7-20 5,-1-1 0,1 1 0,1 0 0,0 0 0,1 0 0,0 0 1,0-1-1,1 1 0,1 0 0,0 0 0,0-1 0,1 1 0,1-1 0,-1 1 1,2-1-1,-1 0 0,1-1 0,1 1 0,0-1 0,5 6-5,-8-11 8,1-1 0,-1 1 0,1-1 0,0 0 0,0 0 0,0-1 0,0 1 1,0-1-1,0 0 0,1 0 0,-1 0 0,1 0 0,-1-1 0,1 0 0,0 0 0,0 0 0,-1-1 0,1 0 0,0 1 0,0-2 0,0 1 0,0 0 0,-1-1 0,1 0 0,0 0 0,-1-1 0,4 0-8,8-4 30,0-1 0,0-1 0,-1 0 0,0-1 0,0-1 0,-1 0 0,1-1-30,-3 1 25,0 0 0,-1 0 0,0-2-1,0 1 1,-2-1 0,1-1 0,-1 0 0,-1 0 0,-1 0-1,1-2-24,-6 10 12,0 0 0,0 0-1,0 0 1,0 0 0,-1 0-1,0 0 1,0 0 0,-1-1-1,1 1 1,-1 0-1,0 0 1,-1-1 0,1 1-1,-1 0 1,0 0 0,0-1-1,-1 1 1,0 0 0,0 0-1,0 1 1,0-1-1,-1 0 1,1 1 0,-1-1-1,0 1 1,-1 0 0,1 0-1,-1 0 1,0 0 0,-3-2-12,-1 0-67,0 0 0,-1 0 1,1 1-1,-1 0 1,0 0-1,-1 1 1,1 0-1,-1 1 0,0 0 1,0 0-1,0 1 1,0 1-1,0 0 1,-1 0-1,1 1 0,0 0 1,0 0-1,-1 2 1,1-1-1,0 1 1,0 0-1,0 1 1,-6 3 66,-12 13-562</inkml:trace>
  <inkml:trace contextRef="#ctx0" brushRef="#br0" timeOffset="1609.923">1288 548 4753,'-42'-104'2534,"41"102"-2265,0 0 1,1 0-1,-1 0 0,0 0 0,1-1 1,0 1-1,-1 0 0,1 0 1,0 0-1,0 0 0,0-1-269,0 3 60,0-1 0,0 1-1,0-1 1,1 1-1,-1 0 1,0-1 0,0 1-1,0 0 1,0-1-1,1 1 1,-1 0 0,0 0-1,0-1 1,1 1-1,-1 0 1,0 0 0,1-1-1,-1 1 1,0 0-1,0 0 1,1 0 0,-1-1-1,0 1 1,1 0-1,-1 0 1,1 0 0,-1 0-1,0 0 1,1 0-1,-1 0 1,0 0-60,19 5 1486,-13 0-1377,0 1 1,-1 0-1,0 0 1,0 0 0,0 0-1,-1 1 1,0 0-1,0 0 1,-1 0-1,0 0 1,0 0-1,-1 1 1,1-1-110,5 25 469,-2 0 1,2 20-470,-1-7 308,-5-35-230,-1-3-29,0-1 1,0 1 0,1-1 0,-1 1-1,1-1 1,1 0 0,-1 0 0,1 0 0,1 0-50,-4-5 5,0-1 0,0 0 1,0 0-1,1 1 1,-1-1-1,0 0 0,0 0 1,1 1-1,-1-1 1,0 0-1,0 0 1,1 0-1,-1 1 0,0-1 1,1 0-1,-1 0 1,0 0-1,1 0 1,-1 0-1,0 0 0,1 0 1,-1 0-1,0 0 1,1 0-1,-1 0 0,0 0 1,1 0-1,-1 0 1,0 0-1,0 0 1,1 0-1,-1 0 0,0 0 1,1-1-1,-1 1 1,0 0-1,1 0-5,9-13 121,4-21 12,-13 34-129,12-41 53,-6 15 0,2 1 0,1 0-1,13-22-56,-23 45-1,1 1 0,0-1 0,0 1 0,0-1 0,0 1 0,0-1 0,1 1 0,-1 0 0,0-1 0,1 1 0,-1 0 0,1 0-1,-1 0 1,1 0 0,-1 0 0,1 1 0,0-1 0,0 0 0,-1 1 0,1-1 0,0 1 0,0 0 0,-1-1 0,2 1 1,0 1-4,0-1-1,0 1 1,0-1 0,0 1 0,0 0-1,0 0 1,0 0 0,0 1-1,0-1 1,0 1 0,0 0 0,-1 0-1,1 0 5,9 8-17,-1 0 1,-1 0-1,0 1 0,0 1 0,4 6 17,10 19-7,-19-27 6,0-1-1,1 0 0,1 0 0,-1 0 1,1-1-1,1 0 0,0 0 0,0-1 0,0 0 1,4 1 1,-11-7 1,1 0 0,-1 0 1,1 0-1,0-1 1,-1 1-1,1-1 0,0 1 1,-1-1-1,1 0 1,0 0-1,0 0 0,-1 0 1,1 0-1,0 0 0,-1 0 1,1 0-1,0-1 1,0 1-1,-1-1 0,1 1 1,0-1-1,0 0-1,1-1 6,0 0-1,0 0 0,-1 0 1,1 0-1,0-1 1,-1 1-1,1-1 0,-1 0 1,0 1-1,0-1 1,0-1-6,3-5 14,0 0 1,-1 0 0,0 0 0,-1 0-1,0-1 1,0 0 0,-1 1 0,0-2-15,-1-8 31,0-1 1,-2 0 0,0 1-1,-2-1 1,-2-10-32,2 9-4,0-1 0,1 1 0,1-1 0,1-3 4,14 42-111,1 0 0,7 6 111,-13-16 1,0-1 1,0 0 0,1 0-1,0-1 1,0 0 0,0-1 0,1 0-1,0-1 1,0 0 0,-1-1-1,1 0 1,1-1 0,-1 0-1,0 0 1,0-1 0,0-1-1,0 0 1,1 0 0,-1-1 0,0-1-1,-1 0 1,1 0 0,0-1-1,-1 0 1,0-1 0,0 0-1,0-1 1,-1 0 0,0 0-1,2-3-1,-10 8 4,0 0 1,1 1-1,-1-1 0,0 0 0,0 0 0,0 0 0,0-1 0,0 1 0,-1 0 0,1 0 0,0 0 0,-1-1 1,1 1-1,0 0 0,-1-1 0,1 1 0,-1 0 0,0-1 0,0 1 0,1-1 0,-1 1 0,0-1 0,0 1 0,0 0 1,0-1-1,-1 1 0,1-1 0,0 1 0,-1-1 0,1 1 0,0 0 0,-1-1 0,0 1 0,1 0 0,-1 0 0,0-1 1,0 1-1,0 0 0,1 0 0,-1 0 0,-1-1-4,-1-1 4,-1 0 1,0 1 0,0-1-1,1 0 1,-1 1-1,-1 0 1,1 0-1,0 0 1,0 1-1,-1 0 1,-3-1-5,6 1-2,0 1 0,0 0 0,0 0 0,1 0 0,-1 0 0,0 0 0,0 0 0,1 1 0,-1-1 1,0 1-1,0-1 0,1 1 0,-1 0 0,0-1 0,1 1 0,-1 0 0,1 0 0,-1 0 0,1 0 0,0 0 0,-1 1 1,1-1-1,-1 1 2,-2 4-9,-1-1 0,2 1 1,-1 1-1,0-1 0,0 2 9,-2 4-10,0-1 13,1 0-1,0 0 1,1 1-1,0-1 1,0 1 0,2 0-1,-1 0 1,1 1-1,0 9-2,2-14 17,0 0 0,1-1 0,0 1-1,0-1 1,0 1 0,1-1 0,0 0 0,1 0 0,-1 0-1,2 0 1,-1 0 0,0 0 0,1-1 0,1 0 0,-1 1-1,4 3-16,-4-6 6,0 0-1,0 0 0,1 0 1,-1-1-1,1 0 0,0 1 1,0-1-1,0-1 0,0 1 1,0-1-1,0 0 0,1 0 1,-1-1-1,4 1-5,-1-1 16,-1 0-1,1-1 1,0 0 0,-1 0 0,1-1-1,-1 0 1,1 0 0,-1-1 0,0 0-1,2-1-15,12-5-268,-1-2 0,0 0 0,0-1-1,-1-1 1,-1 0 0,17-16 268,-26 21-596,-1-1 0,1 0 1,-1 0-1,-1-1 0,0 0 1,5-7 595,4-13-1176</inkml:trace>
  <inkml:trace contextRef="#ctx0" brushRef="#br0" timeOffset="1968.697">2459 462 5505,'-2'-19'2221,"6"26"125,10 40 1180,-10-34-3106,-2-6-134,6 19 337,0 0 0,-2 1 0,-1-1-1,-1 1 1,-1 0 0,-1 17-623,-4-36 528,-3-9-105,-2-13 53,3 3-415,2 0 0,-1-1 0,1 1 0,1-1 0,0 0 0,1 1 0,0-1 0,1 0 0,0 1 0,1-1 0,0 1 0,2-4-61,-1 1 1,2 1 1,0 0-1,0 0 1,1 1-1,1-1 0,0 1 1,0 1-1,1-1 0,1 1 1,2-1-2,1-2-180,2 0 1,-1 2 0,2 0-1,-1 0 1,2 1-1,-1 1 1,2 1 0,-1 0-1,1 1 1,6-2 179,20 3-712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7:43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99 2929,'-9'-12'4272,"9"12"-4191,0 0-1,0 0 0,0 0 0,0 0 1,-1 0-1,1 0 0,0 0 0,0 0 1,0 0-1,0 0 0,0 0 0,0 0 1,-1 0-1,1 0 0,0 0 0,0 0 1,0 0-1,0 0 0,0 0 0,0 0 1,0 0-1,-1 0 0,1 0 0,0 0 0,0 0 1,0 0-1,0 1 0,0-1 0,0 0 1,0 0-1,0 0 0,0 0 0,0 0 1,-1 0-1,1 0 0,0 0 0,0 0 1,0 1-1,0-1 0,0 0 0,0 0 1,0 0-1,0 0 0,0 0 0,0 0 1,0 0-1,0 1 0,0-1 0,0 0 1,0 0-1,0 0 0,0 0-80,1 35 2064,37 282-62,-18-161-1524,-15-114-210,-2 0 1,-2 1-1,-2-1 1,-2 9-269,-2-15 623,6-49 173,7-53-435,-2 33-344,1 0-1,2 0 1,1 1 0,2 0-1,1 0 1,11-17-17,-22 45-2,0 0 0,1 0 0,0 0 0,0 0 0,0 0 0,0 1 0,0-1 0,1 1 0,-1 0 0,1 0 0,0 0 0,0 1 0,3-3 2,-4 4-3,1 0 1,0 0 0,-1 0-1,1 0 1,-1 0 0,1 1 0,0-1-1,0 1 1,-1 0 0,1 0-1,0 1 1,-1-1 0,1 1 0,0 0-1,-1 0 1,1 0 0,2 1 2,11 6-3,0 1 1,-1 1 0,0 0-1,0 1 1,-1 1-1,-1 0 1,0 1 0,0 1-1,-1 0 1,-1 0-1,-1 1 1,0 1 0,-1 0-1,0 2 3,-7-11 2,0 0-1,0 0 0,-1 0 0,0 1 0,-1-1 1,1 0-1,-2 1 0,1-1 0,-1 1 1,0 0-1,0-1 0,-1 5-1,0-7 5,0 1-1,0-1 0,-1 0 1,1 0-1,-1 0 1,0 0-1,0 0 1,-1-1-1,1 1 1,-1-1-1,0 1 0,-1-1 1,1 0-1,-1 0 1,1 0-1,-1-1 1,0 1-1,-2 0-4,-10 5 16,1-1 0,-2 0 1,1-1-1,-1-1 0,0 0 0,0-2 1,-4 1-17,-15 2 41,-1-2 1,1-1 0,-2-2-42,20-1 28,12-1-110,-1 1-1,0-1 1,1 0 0,-1-1 0,1 1-1,-7-3 83,29-4 1703,10 2-842</inkml:trace>
  <inkml:trace contextRef="#ctx0" brushRef="#br0" timeOffset="540.334">761 594 3641,'23'-59'2207,"-22"58"-2042,-1 0 1,0 0-1,0 0 0,0 0 1,1 0-1,-1-1 1,0 1-1,-1 0 0,1 0 1,0 0-1,0 0 0,0 0 1,-1 0-1,1 0 1,0 0-1,-1 0 0,1 0 1,-1 0-1,1 0 1,-1 0-1,0 0 0,1 0 1,-1 0-1,0 1 0,0-1 1,1 0-1,-1 0 1,0 1-1,0-1 0,0 0 1,0 1-1,0-1 0,0 1 1,0 0-1,0-1 1,0 1-1,0 0 0,0-1 1,0 1-1,-1 0-165,-1-1 633,0 0-426,1 0 0,-1 0 0,0 0 1,1 1-1,-1-1 0,0 1 0,1-1 0,-1 1 0,0 0 0,0 0 0,1 0 0,-1 1 0,0-1 0,0 1 1,-2 0-208,2 1 66,0-1 0,0 1 0,0 0 0,0 0 1,0 0-1,1 0 0,-1 0 0,1 1 1,-1-1-1,1 1 0,0 0 0,0 0 1,-1 1-67,-4 8 20,0 0 1,1 0 0,1 0-1,0 1 1,0 0-1,2 0 1,-1 0 0,2 0-1,-1 1 1,2-1 0,0 1-1,1-1 1,0 1-1,1-1 1,1 8-21,-1-17 1,0 0 1,1 0-1,-1 0 0,1 0 0,0-1 1,0 1-1,0-1 0,0 1 1,0-1-1,1 0 0,0 0 0,0 0 1,0 0-1,0 0 0,0-1 0,0 1 1,1-1-1,-1 0 0,1 0 1,-1 0-1,1-1 0,0 1 0,0-1 1,0 0-1,0 0 0,0 0 1,0-1-1,2 1-1,3 0 9,0-1 1,-1 0-1,1 0 0,0-1 1,-1 0-1,1-1 0,-1 0 1,1 0-1,-1-1 0,0 0 1,0 0-1,7-5-9,-6 3 25,-1 0 0,1-1 1,-1 0-1,0 0 0,-1-1 0,0 0 0,0 0 1,5-9-26,-9 12 26,0-1-1,0 1 1,-1-1 0,1 0 0,-1 0 0,0 0 0,-1 0 0,1 0 0,-1 0-1,0-1 1,-1 1 0,1 0 0,-1-1 0,0 1 0,0 0 0,-1-1 0,0-3-26,-1-1 25,-1 0 1,0 0 0,-1 1 0,0 0 0,0-1-1,-1 2 1,0-1 0,-2-2-26,4 6-3,0 1 0,0 0 0,0 0 0,0 0 0,-1 1 0,0-1 0,0 1 0,0 0 0,0 0 0,0 0 0,-1 1 0,1 0 0,-1-1 0,1 1 1,-1 1-1,0-1 0,-3 0 3,4 2 2,1 0 1,0 0 0,-1 0-1,1 1 1,0-1 0,0 1-1,0 0 1,-1 0 0,1 0-1,0 0 1,0 0 0,0 1-1,0-1 1,1 1 0,-1 0-1,0 0 1,1 0 0,-1 0-1,1 1 1,0-1 0,0 0-1,0 1 1,0 0 0,-1 1-3,-8 20 341</inkml:trace>
  <inkml:trace contextRef="#ctx0" brushRef="#br0" timeOffset="1248.178">1270 560 6185,'-26'-89'2900,"15"64"-472,1 20-656,4 3-785,6 2-907,-1 1-1,1-1 1,-1 0-1,1 0 1,-1 1-1,1-1 1,-1 0-1,1 1 1,-1-1-1,1 1 1,-1-1-1,1 0 1,-1 1 0,1-1-1,0 1 1,-1-1-1,1 1 1,0-1-1,0 1 1,-1-1-1,1 1 1,0 0-1,0-1 1,0 1-1,0-1 1,0 1-1,-1 0 1,1-1-1,0 1 1,0-1-1,1 1-79,-7 30-217,5-23 411,-8 52 95,3 8-289,5-49 41,0 0 1,2 0-1,0 1 0,1-1 0,1 0 0,1 3-41,-2-15 4,1 1 1,0-1-1,1 0 0,0-1 0,0 1 0,0 0 0,0-1 0,1 0 0,0 0 0,1-1 0,-1 1 1,1-1-1,0 0 0,0-1 0,1 0 0,1 2-4,-3-4 7,-1 1 1,1-1-1,-1 0 0,1 0 1,0-1-1,0 1 0,-1-1 1,1 0-1,0 0 0,0-1 1,0 1-1,1-1 1,-1 0-1,0-1 0,0 1 1,0-1-1,0 0 0,0 0 1,-1 0-1,1-1 0,0 0 1,0 0-1,-1 0 0,1-1 1,0 0-8,9-6 45,-1-1-1,0 0 1,-1-1 0,-1-1 0,1 0 0,-2 0 0,10-14-45,-15 18 17,0 0 0,-1 0 1,0-1-1,-1 0 1,1 1-1,-2-1 0,1 0 1,-1 0-1,0-1 1,-1 1-1,0 0 0,-1 0 1,0-1-1,-1-5-17,0-3 19,-2 1 0,0-1 0,-1 0-1,-1 1 1,0 0 0,-1 0 0,-1 0 0,-1 1 0,-7-11-19,10 22-6,2 8-5,4 14-10,3-4 18,-1-1-1,2 0 0,0 0 1,1 0-1,0 0 0,0-1 1,1 0-1,1 0 1,3 3 3,18 19 0,1-1 1,7 4-1,-9-9 1,-20-18-162,1-1 0,1 1 1,0-2-1,0 1 0,0-1 1,1-1-1,0 0 0,0 0 1,0-1-1,1-1 0,0 0 1,0 0-1,0-1 0,0-1 1,5 1 160,1-1-666</inkml:trace>
  <inkml:trace contextRef="#ctx0" brushRef="#br0" timeOffset="1699.4">1898 478 6457,'0'0'95,"-1"0"0,1-1 1,0 1-1,0 0 0,0 0 0,0 0 0,0-1 0,0 1 0,0 0 0,0 0 0,-1 0 0,1 0 0,0-1 0,0 1 0,0 0 0,0 0 0,-1 0 0,1 0 0,0 0 0,0-1 0,0 1 1,-1 0-1,1 0 0,0 0 0,0 0 0,0 0 0,-1 0 0,1 0 0,0 0 0,0 0 0,-1 0 0,1 0 0,0 0 0,0 0 0,0 0 0,-1 0 0,1 0 0,0 0 0,0 0 0,0 0 1,-1 0-1,1 1 0,0-1 0,0 0 0,0 0 0,-1 0 0,1 0 0,0 0 0,0 0 0,0 1 0,0-1 0,-1 0 0,1 0 0,0 0 0,0 1 0,0-1-95,-3 19 1798,6 30-1315,-3-46-249,4 30 174,2-1 1,1 1-1,1-2 1,3 2-409,48 120 1279,-54-145-920,-6-21-138,-7-25-8,2 13-151,0-1 0,2 0 0,-1-17-62,4 30 3,1 0 0,0-1-1,1 1 1,1 0 0,0 0 0,0 1-1,1-1 1,3-5-3,2-7-7,-6 16-1,1 0 0,0 0 0,0 1 1,1 0-1,5-8 8,-8 14-3,0 0 0,1 0 0,-1 0 0,1 1 1,-1-1-1,1 1 0,0-1 0,0 1 0,0-1 0,0 1 1,0 0-1,0 0 0,0 0 0,0 0 0,0 0 0,0 1 1,1-1-1,-1 1 0,0-1 0,0 1 0,1 0 0,-1 0 1,0 0-1,1 0 0,0 0 3,5 1-9,0 1-1,-1 0 1,1 0 0,-1 0-1,1 1 1,-1 0 0,0 1 0,0 0-1,0 0 1,4 4 9,4 3-3,-1 1 0,0 0 0,-1 1 0,-1 1 3,-2-3 8,-1 1 0,-1 1 1,0-1-1,-1 1 1,0 1-1,-1-1 0,-1 1 1,0 0-1,2 11-8,4 26-212,-1 1 1,-2 5 211,-5-35-267,3 23 19</inkml:trace>
  <inkml:trace contextRef="#ctx0" brushRef="#br0" timeOffset="2310.607">2617 75 6497,'-2'-19'1500,"1"14"-1105,0 0 1,0 0-1,1 0 1,-1 0-1,1 0 0,1 0 1,-1-1-1,1 1 1,0-2-396,-1 7 26,0-1 1,0 1 0,0 0 0,0 0-1,0 0 1,0 0 0,1 0-1,-1-1 1,0 1 0,0 0-1,0 0 1,0 0 0,0 0-1,0 0 1,0 0 0,0 0-1,1 0 1,-1 0 0,0-1-1,0 1 1,0 0 0,0 0-1,0 0 1,0 0 0,1 0-1,-1 0 1,0 0 0,0 0-1,0 0 1,0 0 0,0 0 0,1 0-1,-1 0 1,0 0 0,0 0-1,0 0 1,0 0 0,0 0-1,1 0 1,-1 0 0,0 0-1,0 0 1,0 1 0,0-1-1,0 0 1,0 0 0,1 0-1,-1 0 1,0 0 0,0 0-27,7 10 590,3 11-172,28 102 1639,1 22-2057,8 32 901,40 150 89,-85-313-849,-6-21 21,-8-25 34,-3-14-102,-2 1 0,-6-6-94,13 31 28,0 0 0,-1 1 0,-2 0 0,0 1 0,-13-13-28,23 27-2,0 1-1,0 0 1,-1 0 0,1 0-1,-1 0 1,0 1-1,0-1 1,0 1-1,0 0 1,0 0 0,-3 0 2,4 1-3,0 0 1,0 1 0,0 0-1,0 0 1,0 0-1,-1 0 1,1 0 0,0 0-1,0 1 1,0-1 0,0 1-1,1 0 1,-1 0-1,0 0 1,0 1 0,0-1-1,1 0 1,-3 2 2,-16 15-16,0 0 1,1 1-1,1 0 0,0 2 0,-13 21 16,17-24-8,2 1 1,0 1-1,1 0 0,-3 8 8,11-21 4,1 0 0,0 0 0,1 1 1,0-1-1,0 1 0,0 0 0,1 0 0,0-1 0,1 1 0,-1 0 1,1 0-1,1 0 0,0 0 0,1 5-4,-1-9 9,1 0 0,-1 0 0,1 0-1,0 0 1,0-1 0,0 1 0,0 0 0,1-1 0,0 0 0,-1 1-1,1-1 1,0 0 0,1-1 0,-1 1 0,0 0 0,1-1 0,0 0-1,-1 0 1,1 0 0,0 0 0,0 0 0,0-1 0,0 0 0,4 1-9,10 1 74,-1 0 1,1-1 0,0-1 0,0-1 0,10-1-75,57-5-2945,17-6 2945,5-2-1295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5:56.80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189 250 5689,'-7'-20'860,"2"4"734,0 0 0,1-1 0,0 1-1,0-15-1593,3 27 192,1 0-1,0 0 0,0 0 1,0 0-1,1-1 0,-1 1 0,1 0 1,0 0-1,0 0 0,1 0 1,-1 1-1,1-1 0,0 0 1,0 0-1,0 1 0,0-1 0,1 1 1,-1 0-1,1 0 0,0 0 1,0 0-1,1 0-191,5-4 101,0 2 1,1-1-1,0 1 0,0 1 0,0 0 1,0 0-1,1 1 0,-1 0 1,1 1-1,0 0 0,7 0-101,1 1 44,-1 0 0,1 2 0,-1 0 0,0 1 0,1 0 0,7 3-44,-15-2 13,0 1 1,0 0 0,0 0-1,-1 1 1,1 0-1,-1 1 1,0 0 0,-1 1-1,0 0 1,0 1 0,0 0-14,3 3 12,-2 1 0,1 1 1,-1-1-1,-1 2 0,-1-1 0,0 1 1,5 11-13,-4-3 19,-1 1 0,0-1 1,-2 2-1,0-1 0,-2 1 1,0 0-1,-2 0 0,-1 0 1,0 0-1,-3 17-19,-2-13 35,-1 0-1,-2-1 1,0 1 0,-2-1-1,-1-1 1,-1 0 0,-5 7-35,-8 12 78,-1-2 1,-3 0 0,-21 24-79,28-41 43,-2-1 1,0-1 0,-1-1-1,-16 11-43,23-21 26,-1-1 0,0 0-1,-1-1 1,0-1-1,-1-1 1,0-1-1,-11 3-25,25-9 11,-1 0-1,1 0 1,-1 0-1,0-1 1,0 0 0,1-1-1,-1 0 1,0 0-1,0 0 1,0-1-1,0 0 1,1 0-1,-1-1 1,0 0 0,1 0-1,0 0 1,-1-1-1,1 0 1,0 0-1,0 0 1,0-1-1,1 0 1,-1 0 0,1-1-1,0 0 1,0 1-1,1-2 1,0 1-1,-1 0 1,2-1-1,-1 0 1,1 0 0,0 0-1,0 0 1,-2-6-11,1 2 3,1-1 1,0 0-1,1 0 1,0 0 0,1 0-1,0 0 1,0 0 0,2-5-4,-1 12-4,0 0 0,0 0 0,0 0 1,1 1-1,0-1 0,0 0 1,0 0-1,0 0 0,0 0 0,1 1 1,0-1-1,0 1 0,0-1 1,0 1-1,0 0 0,1 0 0,0 0 1,-1 0-1,1 0 0,0 0 1,0 1-1,0-1 0,1 1 0,-1 0 1,1 0 3,2 0-8,1 0 1,-1 1-1,1-1 1,-1 1-1,1 1 1,0-1-1,-1 1 1,1 0-1,0 1 1,-1 0-1,1 0 1,2 1 7,17 4-15,-1 1 1,12 6 14,-36-13 0,71 30 0,-2 2-1,26 20 1,-22-13 13,1-3 0,5-1-13,-22-14-25,1-2 0,60 10 25,-45-17-26</inkml:trace>
  <inkml:trace contextRef="#ctx0" brushRef="#br0" timeOffset="414.449">1533 233 7626,'-3'-4'268,"0"0"1,0 1-1,-1-1 1,1 0-1,-1 1 0,0 0 1,0 0-1,0 0 1,0 1-1,0-1 1,-1 1-1,1 0 1,-1 0-1,0 0 1,1 1-1,-1 0 1,0 0-1,0 0 1,0 0-1,0 1 1,0 0-1,0 0 0,0 0 1,0 1-1,0-1 1,1 1-1,-1 0 1,0 1-1,0 0-268,-8 1 155,2 2 1,-1 0-1,1 0 0,-1 1 0,2 1 0,-1 0 0,1 0 0,0 1 0,0 0 0,1 1 1,0 0-1,1 0 0,0 1 0,0 0 0,1 1 0,0 0 0,1 0 0,-3 7-155,-2 5 110,2 0-1,0 1 0,1 0 0,2 1 1,1 0-1,0 0 0,2 0 0,0 24-109,3-30 17,0-1-1,2 1 0,0 0 0,1-1 0,1 0 0,0 0 1,1 0-1,2 0 0,-1-1 0,2 0 0,4 7-16,-7-16 6,0 0 0,0-1 0,1 1 0,0-1 0,0-1 0,0 1 0,1-1 0,0 0 0,0 0 0,1-1 0,0 0 0,-1 0 0,2-1 0,-1 0 0,0-1 0,1 0 0,0 0 0,0 0 0,0-1 0,0-1 0,0 0 0,0 0 0,0 0 0,1-1-6,10-2 13,-1 0-1,0-2 1,0 0 0,0-1 0,0 0 0,-1-2 0,0 0-1,0-1 1,-1-1 0,0-1 0,-1 0 0,1-1-1,-2-1 1,0 0 0,-1-1 0,0-1 0,0 0 0,6-11-13,-15 16 9,1 0 0,-1-1 0,-1 1 1,0-1-1,0 0 0,-1-1 0,0 1 1,-1 0-1,0-1 0,-1 0 0,0 1 1,-1-1-1,0 0 0,0 1 0,-1-1 1,-1 0-1,0 1-9,-3-18 20,-2 1 0,-1 0 1,-1 1-1,-1 0 0,-13-23-20,13 28 11,-2 0-1,0 1 1,-2 0-1,0 1 1,-8-7-11,17 20-34,0 0 0,0 1 0,-1-1 0,0 1 0,0 1 0,-1-1 0,1 1 0,-1 0 0,0 1 0,0-1 0,0 1 0,-1 1 0,1-1 0,-1 1 0,1 1 0,-1-1 0,0 1 0,0 1 34,4 0-30,-1 0-1,1 1 1,0 0 0,-1 0-1,1 0 1,0 1-1,-3 0 31</inkml:trace>
  <inkml:trace contextRef="#ctx0" brushRef="#br0" timeOffset="889.774">2287 167 9434,'-2'-25'3897,"1"12"-2761,2 20 56,1 13 105,2 23-417,-2 19-104,6 13-232,4 4-96,2 2-72,3-7-40,6-2-96,-9-1-32,-4 1-96,-2-5-32,-16-5 89,4-8-81,-7-12 2848,5 0-2168</inkml:trace>
  <inkml:trace contextRef="#ctx0" brushRef="#br0" timeOffset="1429.331">3479 258 6345,'-1'-9'1007,"-1"0"-1,-1 0 0,0 0 1,0 0-1,0 1 0,-5-8-1006,5 11 264,0 1 0,0 0 0,0 1 0,0-1 0,0 1 0,-1-1 0,0 1 0,0 0 0,0 0-1,0 1 1,0-1 0,0 1 0,-1 0 0,0-1-264,-11-2 444,0 0 0,0 1 0,-1 0 0,1 1 0,-6 1-444,-86-3 971,96 4-892,-1 2 0,1 0-1,-1 0 1,1 1 0,-1 1-1,1 0 1,-6 2-79,10-2 24,1 0-1,0 1 1,0 0 0,1 0-1,-1 0 1,1 1 0,0 0-1,0 0 1,0 1 0,1 0 0,0 0-1,-4 5-23,-3 6 13,2 1 0,-1 0 0,2 0 0,1 1-1,0 0 1,-4 17-13,9-24 1,0 1-1,0 0 1,1 0 0,1-1-1,0 1 1,1 0 0,0 1-1,1-1 1,0-1 0,1 1-1,2 4 0,-2-9 2,0-1-1,1 1 1,0-1-1,1 0 0,0 0 1,0 0-1,0 0 1,1-1-1,0 1 1,0-1-1,1 0 1,-1-1-1,1 0 0,0 1 1,1-2-2,2 2 5,0 0 0,1-1-1,0-1 1,0 1 0,0-2 0,0 1 0,1-1 0,-1-1-1,1 0 1,5 0-5,2-1 7,0 0-1,-1-1 0,1-1 1,-1-1-1,1 0 0,-1-1 0,0-1 1,0-1-1,0 0 0,0-2 1,-1 1-1,0-2 0,7-4-6,-12 5 11,-1-1-1,1 0 0,-1 0 0,-1-1 1,0-1-1,0 1 0,5-8-10,-2-1 23,0-1 1,-1 0-1,8-20-23,-14 28 1,-4 6-3,1 1 0,0 0-1,0 0 1,0 0 0,1 0-1,-1 1 1,4-3 2,-6 5 0,0 1-1,0 0 1,0 0-1,0-1 1,1 1-1,-1 0 1,0 0-1,0 0 1,0 0 0,1 0-1,-1-1 1,0 1-1,0 0 1,1 0-1,-1 0 1,0 0 0,1 0-1,-1 0 1,0 0-1,0 0 1,1 0-1,-1 0 1,0 0-1,0 0 1,1 0 0,-1 0-1,0 0 1,0 0-1,1 0 1,-1 0-1,0 0 1,1 1-1,-1-1 1,0 0 0,0 0-1,0 0 1,1 0-1,-1 0 1,0 1-1,0-1 1,0 0-1,1 0 1,-1 0 0,0 1-1,0-1 1,0 0-1,0 0 1,0 1-1,1-1 1,-1 0-1,0 0 1,0 1 0,0-1-1,0 0 1,6 20 6,-5-15-4,39 214 137,0-3 1008,-19-127 1105,1 1-1004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29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134 765 4081,'-125'-55'2672,"117"48"121,8 4-1337,0-1-287,0 4-377,0 0-208,0 0-280,0 0-56,7 11-128,6 14-24,28 46-48,-35-47-8,6 1 8,-2-1 24,-3-5-256,1 2-272,-3-9-1240,4-4 1063</inkml:trace>
  <inkml:trace contextRef="#ctx0" brushRef="#br0" timeOffset="338.27">258 681 7418,'3'-3'3248,"4"6"-1703,0 2-265,-7-5-408,0 0-240,2 5-280,6 19-96,21 46-128,-18-44 24,-3 2-432,4 4-176,-5-10 280</inkml:trace>
  <inkml:trace contextRef="#ctx0" brushRef="#br0" timeOffset="1050.026">878 988 5817,'-2'-7'1491,"2"5"-1017,-1 0 1,1 1 0,0-1-1,-1 0 1,1 1-1,-1-1 1,0 1 0,0-1-1,1 1 1,-1 0 0,0-1-1,0 1 1,0 0-1,0-1 1,-1 1-475,2 1 33,0 1 0,-1-1-1,1 0 1,0 1 0,-1-1 0,1 1-1,0-1 1,0 1 0,-1-1-1,1 1 1,0-1 0,0 1 0,0-1-1,0 1 1,0-1 0,0 1 0,0-1-1,0 1 1,0-1 0,0 1 0,0-1-1,0 1 1,0-1 0,0 1-33,0 1 56,-1 29 69,1 0 1,2 0-1,0 0 1,3-1 0,3 16-126,10 21 440,11 29-440,14 45 418,-37-115-192,-1 0 0,-2 0 1,0 1-1,-1 12-226,-2-38 36,0 0 0,0 0 1,0 0-1,0 1 0,0-1 0,0 0 1,0 0-1,0 0 0,0 0 1,0 0-1,-1 0 0,1 0 0,0 0 1,-1 0-1,1 0 0,-1 0 1,1-1-1,-1 1 0,0 0-36,1-1 33,-1 0 0,1 0 0,-1 0 0,1 0 0,-1 0-1,1 0 1,0 0 0,-1 0 0,1-1 0,-1 1 0,1 0 0,-1 0 0,1 0 0,0-1 0,-1 1-1,1 0 1,-1-1 0,1 1 0,0 0 0,-1-1 0,1 1 0,0 0 0,0-1 0,-1 1 0,1-1-1,0 1 1,0 0-33,-4-6 147,0 0 0,1 0 0,0 0-1,0 0 1,0-2-147,-20-68 129,4-1 0,2 0 1,2-22-130,9 44-1,2 0 0,2 0 0,3 0 0,3 0 0,2-3 1,-2 32-8,1 0-1,1 0 1,1 0 0,2 1 0,0 0 0,2 1 0,0 0 0,3-1 8,-9 17-7,1-1 0,0 1 0,0 0 0,1 0 0,0 1 1,1 0-1,0 0 0,0 1 0,0 0 0,3-1 7,-4 3-5,-1 1 0,1 0-1,0 1 1,0-1 0,0 1-1,0 1 1,1-1 0,-1 1-1,0 0 1,1 1 0,-1 0-1,0 0 1,1 1 0,-1 0-1,3 0 6,5 3-5,-1 0 0,1 1 0,-1 0 0,0 1 0,0 1 0,-1 0 0,0 1 0,0 0 0,-1 1-1,0 0 1,0 1 0,-1 0 0,0 1 0,-1 1 0,0-1 0,-1 2 0,0 1 5,8 12-2,-1 0 0,-1 2 0,-2 0 0,-1 1 0,-1 0 0,-2 0 0,0 1 0,-2 2 2,1 7 3,-2 0 0,-2 1 0,-1-1 0,-2 1 1,-2 0-1,-3 18-3,1-33 9,-2 0-1,0-1 1,-1 1 0,-1-1 0,-2 0-1,0-1 1,-1 0 0,-2-1 0,0 0-1,-13 16-8,21-33-23,0 0-1,0 0 1,0-1 0,-1 1-1,0-1 1,0 0-1,0-1 1,0 1 0,-1-1-1,1 0 1,-1 0-1,0-1 1,0 0 0,0 0-1,0 0 1,0-1-1,0 0 1,0 0 0,-1 0-1,1-1 1,0 0-1,0 0 1,-1 0 0,1-1-1,0 0 1,0-1-1,-1 1 1,1-1-1,-3-1 24,-3-3-312,-1 1 0,1-1 0,0-1 0,1 0 0,-1-1 0,1 0 0,-6-7 312,-19-27-669</inkml:trace>
  <inkml:trace contextRef="#ctx0" brushRef="#br0" timeOffset="1644.851">1786 1395 4121,'24'-37'2036,"-22"36"-1862,-1 0 0,0 0-1,1 0 1,-1 1-1,1-1 1,-1 0 0,1 1-1,0-1 1,-1 1 0,1-1-1,-1 1 1,1 0-1,0 0 1,-1-1 0,1 1-1,0 0 1,0 1 0,-1-1-1,1 0 1,-1 0-1,1 1 1,1 0-174,4 0 548,9-2-207,-1 0 0,1-1 0,-1 0 0,0-1 1,1-1-1,-1 0 0,0-1 0,-1-1 0,0 0 0,0-1 0,0-1 1,0 0-1,-2-1 0,1 0 0,1-2-341,-11 8 19,0 1 0,0 0-1,-1-1 1,1 0 0,-1 1 0,1-1 0,-1 0-1,0 0 1,0-1 0,0 1 0,-1 0 0,1 0-1,-1-1 1,0 1 0,0-1 0,0 0 0,0 1 0,0-1-1,-1 0 1,0 1 0,0-1 0,0 0 0,0 1-1,0-1 1,-1 0 0,0-3-19,-1 2 11,0 0 0,0 1 0,-1-1-1,0 1 1,1-1 0,-1 1 0,-1 0 0,1 0 0,-1 0-1,1 0 1,-1 1 0,0-1 0,0 1 0,-1 0 0,1 0-1,-1 1 1,1-1 0,-4 0-11,-2-1 27,0 0-1,0 0 0,-1 1 1,1 1-1,-1-1 1,0 2-1,0 0 1,1 0-1,-1 1 1,0 0-1,-1 1-26,7-1 12,0 1-1,0 0 1,0 0 0,0 1-1,0-1 1,0 1 0,1 0-1,-1 1 1,1-1 0,-1 1-1,1 0 1,0 0 0,0 0-1,0 0 1,1 1 0,-1-1-1,1 1 1,0 0 0,0 0-1,0 0 1,0 1 0,1-1-1,0 1 1,-2 4-12,0 3 8,1 0 0,0 0 0,0 1-1,2 0 1,-1-1 0,2 1 0,-1 0 0,2-1 0,0 1 0,1 2-8,1 5 4,0-1 1,2 0 0,1 0 0,0 0 0,1 0 0,2 2-5,-3-9-21,0-1 1,1 0-1,0-1 0,1 1 1,0-2-1,1 1 0,0-1 1,0 0-1,1-1 0,0 0 1,0 0-1,1-1 0,0-1 1,0 0-1,1 0 1,-1-1-1,1-1 0,0 0 1,1 0-1,-1-1 0,1-1 1,-1 0-1,1-1 0,0 0 1,0-1-1,0-1 0,-1 1 1,1-2-1,0 0 0,-1-1 1,0 0-1,1-1 0,3-1 21,37-22-312</inkml:trace>
  <inkml:trace contextRef="#ctx0" brushRef="#br0" timeOffset="1998.855">2559 522 8130,'-19'0'3609,"10"10"-1857,1 9-424,4 18-528,4 5-216,9 18-215,6 8-65,9 11-72,4 10-48,1 3-72,-2-1-24,-1-10-16,-4-11-8,-1-10 64,-11-5-152,-1-11-488,-4-4-385,-7-14 473</inkml:trace>
  <inkml:trace contextRef="#ctx0" brushRef="#br0" timeOffset="2327.702">2396 1245 8242,'-2'-7'3681,"16"7"-1713,7-4-528,15-8-343,8-10-321,19-10-368,8-4 176,2 3 1944,3 0-1815</inkml:trace>
  <inkml:trace contextRef="#ctx0" brushRef="#br0" timeOffset="5059.293">3163 1109 4169,'-51'-10'2034,"50"10"-1915,0 0 0,-1 0 0,1 1 1,0-1-1,0 0 0,-1 0 1,1 1-1,0-1 0,-1 0 0,1 1 1,0-1-1,0 1 0,0 0 0,0-1 1,0 1-1,0 0 0,-1 0 0,2 0 1,-1 0-1,0 0 0,-1 0-119,-12 24 1810,9-15-774,4-9-909,0 1-1,0-1 1,0 1 0,0 0-1,0-1 1,1 1-1,-1 0 1,1-1 0,-1 1-1,1 0 1,0 0-1,-1 0 1,1-1 0,0 1-1,0 0 1,0 0-1,0 0 1,1-1 0,-1 1-1,0 0 1,1 0-1,-1-1 1,1 1-127,0 0 82,1 0-1,-1-1 1,0 1 0,1-1-1,-1 0 1,1 0-1,0 1 1,-1-1 0,1 0-1,0 0 1,0 0 0,-1-1-1,1 1 1,0 0 0,0-1-1,0 1 1,1-1-82,7 2 125,0-1 1,0-1-1,0 1 1,0-2 0,0 1-1,0-1 1,8-2-126,-3-1 34,-1-1 0,0 0 1,0-1-1,-1 0 1,0-1-1,0-1 1,0 0-1,-1 0 1,0-1-1,-1-1 0,0 0 1,-1-1-1,0 0 1,0 0-1,-1-1 1,0 0-1,4-10-34,-11 18 11,0-1 1,0 0-1,-1 1 0,1-1 0,-1 0 1,0 0-1,-1 0 0,1 0 1,-1 0-1,0 0 0,0 0 1,0 0-1,-1 0 0,0 0 0,0 0 1,0 0-1,-1 0-11,1 1 6,-1 1-1,1 0 1,-1-1 0,0 1-1,0 0 1,-1 0-1,1 0 1,-1 1 0,1-1-1,-1 0 1,0 1 0,0 0-1,0-1 1,0 1-1,0 1 1,0-1 0,-1 0-1,1 1 1,-1-1 0,1 1-1,-1 0 1,1 0-1,-3 1-5,-2-1-2,0 0 0,0 1 0,0 0-1,0 0 1,0 1 0,-1 0 0,1 0-1,1 1 1,-1 0 0,0 1 0,0 0-1,1 0 1,-1 0 0,1 1 0,0 0-1,0 1 1,1-1 0,-1 1 0,1 1-1,-5 4 3,-1 2 10,1 0-1,0 1 1,0 1-1,1 0 1,1 0-1,1 1 1,0 0-1,1 0 0,-4 10-9,5-5 54,0 1 0,1 0 0,1 0 0,1 0 0,1 0 0,1 0-1,1 11-53,1-18 52,-1 0 0,2 0 0,0-1 0,1 1 0,0-1 0,1 0 0,1 1 0,0-2 0,0 1 0,1-1 0,1 0 0,1 1-52,-2-5 28,1 0 1,0 0 0,0-1 0,1 0-1,0 0 1,0-1 0,1 0-1,0 0 1,0-1 0,0 0 0,1-1-1,-1 0 1,1-1 0,0 1-1,9 0-28,4 1 98,0-2 0,1-1 0,-1 0 1,1-2-1,-1-1 0,13-2-98,40-9 186</inkml:trace>
  <inkml:trace contextRef="#ctx0" brushRef="#br0" timeOffset="5829.271">3864 1152 4497,'-68'-37'5104,"67"37"-5014,0-1 1,0 1 0,1-1-1,-1 1 1,0 0 0,0 0-1,0-1 1,1 1 0,-1 0-1,0 0 1,0 0 0,0 0-1,0 0 1,1 0 0,-1 0-1,0 0 1,0 0 0,0 0-1,0 0 1,1 1 0,-1-1-1,0 0 1,0 1 0,0-1-1,1 0 1,-1 1 0,0-1-1,1 1 1,-1-1 0,0 1-1,1-1 1,-1 1 0,1 0-1,-1-1 1,0 1 0,1 0-1,0-1 1,-1 1 0,1 0-1,-1 0 1,1 0 0,0-1-1,0 2-90,-2 2 164,2 1-1,-1 0 1,0 0 0,1-1-1,0 1 1,1 3-164,-1-3 167,0 7 4,1 1 0,1-1-1,0 1 1,0-1 0,2 0-1,2 8-170,9 17 460,9 15-460,-13-28 274,0 0-1,-2 1 0,0 0 0,0 7-273,-6-14 650,-3-18-633,0 0 1,0 0 0,0 0-1,-1-1 1,1 1 0,0 0-1,0 0 1,0 0 0,0 0-1,0 0 1,0 0 0,0 0-1,0 0 1,0 0 0,0 0-1,0 0 1,0 0 0,0 0-1,0 0 1,0 0 0,0 0-1,-1 0 1,1 0 0,0 0-1,0 0 1,0 0 0,0 0-1,0 0 1,0 0 0,0 0-1,0 0 1,0 0 0,0 0-1,0 0 1,0 0 0,0 0-1,0 0 1,-1 0 0,1 0-1,0 0 1,0 0 0,0 0-1,0 0 1,0 0 0,0 0-1,0 0 1,0 0 0,0 1-1,0-1 1,0 0-1,0 0 1,0 0 0,0 0-1,0 0 1,0 0 0,0 0-1,0 0 1,0 0 0,0 0-1,0 0 1,0 0 0,0 0-18,-11-27 900,5 1-859,1 0 0,1-1 1,1-13-42,2 21 8,1 0 0,0 0 0,2 1 0,3-17-8,-3 19 1,2-10-36,1 0-1,1 0 1,1 1 0,2 0-1,3-7 36,-9 24-99,1-1-1,0 1 0,1 1 1,0-1-1,0 1 0,0-1 1,1 1-1,0 1 0,0-1 1,1 1-1,0 0 0,0 1 1,0-1-1,1 2 0,0-1 1,0 1-1,0 0 100,37-6-464</inkml:trace>
  <inkml:trace contextRef="#ctx0" brushRef="#br0" timeOffset="6742.586">4350 983 4929,'-5'-4'2106,"5"4"-2003,0 0 0,0 0 1,0 0-1,0 0 1,0 0-1,0 0 1,0 0-1,0 0 1,0 1-1,0-1 1,0 0-1,0 0 0,0 0 1,0 0-1,0 0 1,0 0-1,0 0 1,-1 0-1,1 0 1,0 0-1,0 0 1,0 0-1,0 0 0,0 0 1,0 0-1,0 0 1,0 0-1,0 0 1,0 0-1,0 0 1,0 0-1,0 0 1,0 0-1,0 0 0,0 0 1,0 0-1,0 0 1,-1 0-1,1 0 1,0 0-1,0 0 1,0 0-104,2 13 1375,1 36 200,3 0 1,5 22-1576,0-22 842,-3 0 0,1 49-842,-8-90 112,-1 1 0,2-1 1,-1 1-1,1-1 0,1 4-112,-6-30 179,1 1 0,0-1 1,2 1-1,0-3-179,0-3 61,-1-6-48,-1-58 9,3 1 1,7-37-23,-7 117-4,0-1 0,0 1-1,1 0 1,0 0 0,0 0 0,0 1 0,1-1 0,-1 0 0,2 1 0,-1 0 0,0-1 0,3-1 4,-4 5-4,-1 1 0,1-1-1,-1 1 1,1 0 0,0-1 0,0 1 0,-1 0 0,1 0 0,0 0 0,0 0-1,0 1 1,0-1 0,0 1 0,1-1 0,-1 1 0,0-1 4,1 1-5,0 1 0,0-1 1,0 0-1,-1 1 0,1-1 0,0 1 0,-1 0 1,1 0-1,0 0 0,-1 0 0,1 1 0,-1-1 1,0 1-1,1-1 0,0 2 5,13 11-7,0 0 0,-2 1 0,0 0 0,0 1 0,-2 1 0,0 0 0,-1 1 0,0 0 0,0 4 7,7 18 7,-1 0 0,-2 1-1,8 37-6,-18-62 8,-2-3 0,1-1 0,-2 1 0,0 0 0,0 0 0,-1 3-8,-4-9 55,1-19 65,8-74-72,5-9-48,-5 55 1,1 1-1,2 1 1,1-2-1,-6 29-4,0-1 0,0 1 0,1 0 1,1 0-1,0 0 0,0 0 0,1 1 0,0 1 1,1-1-1,0 1 0,8-7 4,-12 13-5,1-1 1,-1 1-1,1 0 1,0 0-1,0 1 0,0-1 1,0 1-1,1 0 0,-1 0 1,0 1-1,1 0 1,0 0-1,-1 0 0,1 0 1,-1 1-1,1 0 0,0 0 1,-1 1-1,1 0 1,0 0-1,-1 0 0,1 0 1,2 2 4,0 0-3,0 1 0,1 0 0,-2 0 1,1 1-1,0 0 0,-1 1 0,0-1 0,0 1 1,-1 1-1,0-1 0,0 1 0,0 0 0,-1 1 1,1 1 2,7 14-1,-1-1 1,-1 1 0,-2 1-1,0 0 1,-1 1 0,-2-1-1,0 3 1,4 31-16,-2 0-1,-2 31 17,-7-45-315,0-32-332,1 0 0,0-1 1,2 11 646,5-2-1378,8-4 591</inkml:trace>
  <inkml:trace contextRef="#ctx0" brushRef="#br0" timeOffset="7075.252">5354 1010 5769,'-6'-70'3553,"2"85"-24,9 13-1993,0 4-264,6 8-543,1 1-217,1 8-272,3 8-64,-6 1-80,-3-3-16,-5-5 64,-2-7-120,1-13-544,-1 0-401,0-19 473</inkml:trace>
  <inkml:trace contextRef="#ctx0" brushRef="#br0" timeOffset="7409.842">5305 633 6417,'-41'-62'3585,"17"32"-296,3 6-1145,4 6-1071,13 12-281,6 2-672,2 4-344,-4 0 160</inkml:trace>
  <inkml:trace contextRef="#ctx0" brushRef="#br0" timeOffset="7809.556">5723 1068 6577,'-43'-89'3112,"34"78"-1378,9 11-1710,-1 0 0,1 0 0,0 0 0,0 0 0,0 0-1,0 0 1,-1 0 0,1 0 0,0 0 0,0 0 0,0 0 0,-1 0-1,1 0 1,0 0 0,0 0 0,0 0 0,0 0 0,-1 0 0,1 0-1,0 0 1,0 1 0,0-1 0,0 0 0,0 0 0,-1 0-1,1 0 1,0 0 0,0 0 0,0 1 0,0-1 0,0 0 0,0 0-1,0 0 1,-1 0 0,1 1 0,0-1-24,-3 18 719,2-16-497,-1 15 150,1 1 0,1-1 0,0 0 0,1 1 1,1-1-1,3 14-372,7 22 906,10 26-906,9 35 624,-30-109-589,0 0-1,0-1 1,-1 1-1,1 0 1,-1 0-1,-1 0 1,1 0-1,-1-1 1,0 1-1,0 0 0,0-1 1,0 1-1,-1 0-34,-2-18 957,-4-118-672,6 89-217,1 15-46,1-1 1,2 1-1,1 0 0,1 0 1,2-6-23,-3 21-2,0-1 0,1 0 0,1 1 0,0 0 0,0 0 0,1 0-1,1 1 1,0-1 0,1 2 0,0-1 0,8-8 2,-12 15-3,1 1-1,-1-1 0,0 1 1,1 0-1,0 0 0,-1 1 0,1-1 1,0 1-1,0 0 0,1 0 1,-1 1-1,0 0 0,1 0 1,-1 0-1,0 0 0,1 1 0,-1 0 1,1 0-1,-1 0 0,1 1 1,-1 0-1,1 0 0,-1 0 0,0 1 1,0 0-1,3 1 4,2 1-4,0 1 0,-1 0 0,0 1 0,0 0 0,0 0 0,0 1 0,-1 0 0,0 0 0,-1 1 0,0 0 0,0 1 0,0-1 0,-1 2 4,5 8 5,-2 1-1,0-1 1,-1 1-1,-1 1 1,0 0-1,-2 0 1,3 14-5,1 27-310,0 57 310,-7-83-240,-1-31 195,3 34-943,-4-36 820,1 1 0,-1-1-1,1 0 1,-1 1 0,1-1 0,0 0 0,0 0 0,0 0 0,0 1 0,1-1 0,-1 0 0,1-1 0,0 2 168,9 0-682</inkml:trace>
  <inkml:trace contextRef="#ctx0" brushRef="#br0" timeOffset="8164.57">6370 849 7802,'9'7'3480,"0"13"-1687,3 11-65,1 16-536,1 6-311,-2 12-505,-2 3-136,-5-3-128,-1 0-40,-4-13 56,0-8-104,0-9-520,0-8-192,2-13 319</inkml:trace>
  <inkml:trace contextRef="#ctx0" brushRef="#br0" timeOffset="8505.81">6298 583 8362,'-23'-54'3881,"4"23"-1465,0 2-543,9 15-689,-1 0-360,10 12-496,4 2-248,6 12-80,3 11 32</inkml:trace>
  <inkml:trace contextRef="#ctx0" brushRef="#br0" timeOffset="8929.262">6950 832 5353,'61'-47'2667,"-54"38"2161,-12 8-2438,-12 4-1331,-3 3-757,0 2 0,0 0 0,1 0-1,-1 3-301,-24 11 448,34-17-410,0 1 1,0 0-1,0 0 0,1 1 1,0 0-1,0 1 0,1 0 1,0 1-1,0 0 1,1 0-1,0 0 0,1 1 1,0 0-1,0 0 0,1 0 1,0 1-1,1 0 1,0 0-1,1 0 0,1 1 1,-1-1-1,2 1-38,0-10 0,1-1 1,0 0-1,0 1 1,0-1-1,0 0 0,0 1 1,1-1-1,-1 0 0,0 1 1,0-1-1,1 0 1,-1 0-1,1 1 0,-1-1 1,1 0-1,0 0 0,0 0 1,-1 0-1,1 0 1,0 0-1,0 0 0,0 0 1,0 0-1,0 0 0,0 0 1,0-1-1,0 1 1,0 0-1,1-1 0,-1 1 1,0-1-1,0 1 0,1-1 1,-1 1-1,0-1 1,0 0-1,1 0 0,-1 0 1,0 0-1,1 0 0,-1 0 1,1 0-1,9 0 3,0-1 0,1 0 1,-1-1-1,11-2-3,-5 0 3,-2 2-2,27-5 4,0 2 0,21 1-5,-51 4 0,0 0 1,0 1-1,0 0 1,0 1-1,0 0 1,-1 1-1,1 0 1,-1 1-1,0 0 1,0 1-1,2 2 0,-10-6 0,-1 1 1,1-1-1,-1 1 0,0-1 1,1 1-1,-1 0 0,0 0 1,0 0-1,0 0 0,-1 0 1,1 1-1,0-1 0,-1 1 1,0-1-1,1 1 0,-1-1 0,0 1 1,0 0-1,-1-1 0,1 1 1,0 0-1,-1 0 0,0 0 1,1 2-1,-2 0 1,0 0 0,0 0 0,0 0 1,0 0-1,-1-1 0,0 1 1,0-1-1,0 1 0,-1-1 0,1 1 1,-1-1-1,0 0 0,0 0 0,-1 0-1,-11 13 19,-1-1 0,-1-1-1,-1-1 1,1 0-1,-2-1 1,-5 2-19,-20 10-99,-2-2 0,-9 2 99,54-24-68,0-1 0,0 1 0,0-1 1,0 1-1,0-1 0,-1 0 0,1 0 0,0 1 1,0-1-1,0 0 0,-1 0 0,1 0 1,0 0-1,0 0 0,-2-1 68,3 1-59,0 0 0,-1-1 0,1 1 0,0-1 0,-1 1 0,1-1 0,0 1 0,0-1 0,-1 1 0,1-1 0,0 1 0,0-1 0,0 1 0,0-1 0,0 0 0,0 1 0,0-1 0,0 1 0,0-1 0,0 1 0,0-1 0,0 1 0,0-1 0,0 1 0,0-1 0,1 0 0,-1 1 0,0-1 0,0 1 0,1-1 0,-1 1 0,0 0 0,1-1 59,9-22-864</inkml:trace>
  <inkml:trace contextRef="#ctx0" brushRef="#br0" timeOffset="9253.304">7363 426 8162,'-9'-39'6322,"7"36"-4932,1 4-271,3 22-87,29 157 502,-3 255-649,-10-102-1934,-17-321 804,-1-2-433,1-1-1,0-1 0,1 1 0,0 0 1,2 5 678,7 8-1330</inkml:trace>
  <inkml:trace contextRef="#ctx0" brushRef="#br0" timeOffset="9615.537">7263 995 6505,'-25'1'5499,"23"1"-3051,14 0-1183,4-1-803,0 0 1,-1-2-1,1 1 0,0-2 1,0 0-1,-1-1 1,13-4-463,17-7-38,40-19 38,-11 4 199,115-38-238,-188 66 43,0 0 0,0 1-1,0-1 1,0 1 0,0-1 0,0 1 0,0 0-1,1-1 1,-1 1 0,0 0 0,0 0-1,1 0 1,-1-1 0,0 1 0,0 1 0,0-1-1,1 0 1,-1 0 0,0 0 0,0 1-1,1-1 1,-1 0 0,0 1 0,0-1 0,0 1-1,0 0 1,0-1 0,0 1 0,0 0-1,0 0 1,0-1 0,0 1 0,0 1-4,1 3 25,0-1 1,0 0 0,-1 1 0,0 0-1,0-1 1,0 1 0,0 0-1,-1 2-25,1-2 14,1 34 68,-2 1 0,-1-1 0,-2 1 1,-2-1-1,-5 20-82,-1 10-11,3 2 11,8-38-280,5-23 208</inkml:trace>
  <inkml:trace contextRef="#ctx0" brushRef="#br0" timeOffset="9957.044">7782 578 10018,'-13'-41'4409,"6"15"-2240,2 2-729,3 12-696,2 6-160,0 7-592,7 11-248,3 14 224</inkml:trace>
  <inkml:trace contextRef="#ctx0" brushRef="#br0" timeOffset="10303.696">8474 827 5769,'32'-123'2940,"-29"100"-1669,-6 17-129,3 6-1142,-4-2 332,0 0-1,0 1 0,0-1 1,0 1-1,0 0 0,0 0 1,0 0-1,-1 0 0,1 1 1,0 0-1,-1 0 0,1 0 1,0 0-1,0 1 0,-1 0 0,0 0-331,-15 3 817,1 1 0,-17 5-817,24-5 113,0 0-1,0 1 1,0 1-1,1-1 0,0 2 1,0-1-1,1 2 1,0-1-1,0 2 1,1-1-1,0 1 0,1 0 1,0 1-1,0 0 1,1 0-1,1 1 1,0 0-1,1 0 1,-3 8-113,2-4 34,1 1 1,1 0 0,0 0 0,1 0-1,1 0 1,1 1 0,0-1 0,1 0 0,1 1-1,1-1 1,0 0 0,2 0 0,0 0-1,4 12-34,-5-21 11,1 1-1,0-1 0,0 0 1,1 0-1,0-1 0,0 1 0,1-1 1,0 0-1,0 0 0,0-1 1,1 0-1,0 0 0,1-1 0,-1 0 1,1 0-1,0 0 0,0-1 0,0-1 1,1 1-1,-1-1 0,1 0 1,0-1-1,0 0 0,0-1 0,0 0 1,0 0-1,0-1 0,0 0 1,0 0-1,1-1 0,7-2-10,-1 0 159,0-1 1,0-1-1,0 0 0,-1-1 1,0-1-1,0 0 0,3-3-159,42-33 475</inkml:trace>
  <inkml:trace contextRef="#ctx0" brushRef="#br0" timeOffset="10696.539">9103 93 6057,'1'-7'1533,"-1"-10"2502,0 17-3834,0 0-1,0-1 1,-1 1-1,1-1 1,0 1-1,0 0 1,0-1-1,0 1 1,0 0 0,0-1-1,-1 1 1,1 0-1,0-1 1,0 1-1,-1 0 1,1-1-1,0 1 1,0 0 0,-1 0-1,1-1 1,0 1-1,-1 0 1,1 0-1,0 0 1,-1 0-1,1-1 1,0 1 0,-1 0-1,1 0 1,-1 0-1,1 0 1,0 0-1,-1 0 1,1 0-201,-4 6 460,-7 23-271,1 0 1,1 1-1,2 1 1,0-1-1,2 10-189,3-30 10,-6 39 17,2 1 0,1 25-27,5-71-104,0-1 0,0 0 0,0 0 0,1 0 0,-1 1 1,1-1-1,0 0 0,0 1 104,0-3-50,-1-1 0,0 1 1,0-1-1,0 0 0,1 1 1,-1-1-1,0 0 0,1 1 1,-1-1-1,0 0 0,1 1 1,-1-1-1,0 0 0,1 0 1,-1 1-1,1-1 0,-1 0 1,0 0-1,1 0 0,-1 0 1,1 1-1,-1-1 0,1 0 50,0 0-112,0 0-1,0-1 0,0 1 0,0 0 1,0 0-1,0-1 0,0 1 1,0 0-1,0-1 0,0 1 1,0-1-1,0 0 0,0 1 1,0-1 112,16-16-974,5-11 395</inkml:trace>
  <inkml:trace contextRef="#ctx0" brushRef="#br0" timeOffset="11059.244">9293 1 6657,'2'2'3177,"0"11"-1216,3-2-169,-2 9-344,1 4-248,-6 10-311,-3 8-185,-7 9-312,0 0-120,0-1 8,0-5-120,5-15 3385,7 5-2577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7:46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30 4465,'0'-1'151,"-1"1"1,0-1-1,1 1 1,-1-1-1,0 1 0,1 0 1,-1-1-1,0 1 1,0 0-1,1-1 1,-1 1-1,0 0 0,0 0 1,0 0-1,1 0 1,-1 0-1,0 0 1,0 0-1,0 0 0,0 0 1,1 0-1,-1 0 1,0 1-1,0-1 1,1 0-1,-1 1 0,0-1 1,0 0-1,1 1 1,-1-1-152,-1 2 277,1 0 0,0 0 0,0 0 0,0 0 0,0 1 0,0-1 0,0 0 0,0 1 0,0 0-277,0 3-77,-2 3 280,1 0 0,1 0 0,-1 1 0,2-1 0,-1 0 0,1 1 0,1-1-203,8 70 647,-3-33-331,1 28 40,15 127 318,-13-150-204,1 1 0,15 40-470,1-32 1543,-31-70-1470,0-1 0,0 1 0,1-1 0,1 0 0,0 0 0,0 0 0,1-1-1,0 1 1,1 0 0,1-1 0,0 1 0,0-1 0,1 1 0,2-10-73,0 6-4,0 1 0,1 0 0,0 0 0,2 0 0,-1 1 0,2 0 0,0 0 0,0 0 0,1 1 1,1 0-1,4-5 4,-11 14-2,1 0 0,0 0 0,0 0 0,0 1 0,1-1 0,-1 1 0,0-1 0,1 1 0,0 0 1,0 0-1,-1 1 0,1-1 0,0 1 0,0 0 0,0 0 0,0 0 0,3 0 2,-1 1-2,0 1-1,-1-1 1,1 1 0,0 0-1,-1 0 1,1 0-1,-1 1 1,1 0-1,-1 0 1,0 0 0,0 1-1,3 2 3,1 0-2,-1 1 0,0 0 0,0 1 0,-1 0 0,1 0 0,-2 1 0,1 0 0,-1 0 0,0 0 0,-1 1-1,3 5 3,8 18 14,-2 0-1,7 25-13,-16-41 15,10 45 125,-13-50-680,0 0 0,0 1 1,2-1-1,-1 0 0,1 0 1,1-1-1,0 1 540,10 4-1923,7-5 822</inkml:trace>
  <inkml:trace contextRef="#ctx0" brushRef="#br0" timeOffset="437.789">876 497 4777,'-7'-6'1258,"0"0"0,0 0 0,0 1 0,-1 0 1,0 1-1,0-1 0,-8-2-1258,13 6 77,0 1 0,0-1-1,0 1 1,0-1 0,0 1 0,0 0 0,0 0 0,0 0 0,0 1 0,0-1 0,0 1 0,0 0 0,1-1-1,-1 1 1,0 0 0,0 1 0,0-1 0,1 0 0,-1 1 0,1 0 0,-1 0 0,1-1 0,0 1 0,0 1-1,0-1 1,0 0-77,-9 9 67,1 1-1,1 0 1,0 0-1,1 1 1,0 0 0,1 0-1,-3 8-66,7-14 20,0 0-1,1 0 1,-1 0-1,1 0 1,1 1-1,-1-1 1,1 1-1,1 0 1,-1-1-1,1 1 1,1 0 0,0-1-1,0 1 1,0-1-1,2 8-19,-1-11 9,-1 0-1,1 0 0,0-1 1,1 1-1,-1 0 1,0-1-1,1 1 1,0-1-1,0 0 1,0 0-1,0 0 0,0 0 1,1 0-1,-1-1 1,4 2-9,-1-1 10,0 0 1,0-1 0,0 0-1,0 0 1,1-1 0,-1 0-1,0 0 1,1 0 0,-1-1 0,2 1-11,7-2 25,-1 0 0,0-1 1,1-1-1,-1 0 0,0 0 1,0-2-1,0 1 0,-1-2 1,3-1-26,-9 3 16,-1 1 1,0-1 0,1 0 0,-2 0-1,1-1 1,0 0 0,-1 0 0,0 0-1,0-1 1,0 1 0,0-3-17,-3 5 11,0-1 0,0 1 0,0-1-1,-1 1 1,0-1 0,0 0 0,0 0 0,0 0 0,0 0 0,-1 0 0,1 0 0,-1 0 0,0 0 0,0 0 0,-1 0-1,1 0 1,-1 0 0,0 0 0,0 1 0,0-1 0,-1-1-11,-2-5 19,-1 1 0,0-1-1,-1 1 1,0 0 0,-1 0 0,1 0-1,-1 1 1,-1 0 0,0 1 0,0 0-1,-8-5-18,9 6 2,-2 0 0,1 1 0,0 0 0,-1 1 0,0 0 0,0 1 0,0-1-1,-1 2 1,1-1 0,-1 1 0,1 1 0,-1 0 0,-2 0-2,11 1-53,-1 0 0,1-1-1,0 1 1,0 0 0,0 0 0,0 1 0,0-1 0,-1 0 0,1 0 0,0 0 0,0 1 0,0-1 0,0 1 0,0-1 0,0 1-1,0-1 1,0 1 0,0 0 0,0-1 0,0 1 0,0 0 0,1 0 0,-1-1 0,0 1 0,0 1 53,5 9-566</inkml:trace>
  <inkml:trace contextRef="#ctx0" brushRef="#br0" timeOffset="868.513">1293 112 3993,'-3'-4'94,"-15"-20"4754,17 24-4767,1 0 1,0-1 0,-1 1-1,1 0 1,0-1 0,-1 1-1,1 0 1,-1 0 0,1-1 0,0 1-1,-1 0 1,1 0 0,-1 0-1,1-1 1,-1 1 0,1 0-1,-1 0 1,1 0 0,0 0-1,-1 0 1,1 0 0,-1 0-1,1 0 1,-1 0 0,1 0 0,-1 0-1,1 1 1,-1-1 0,1 0-1,0 0 1,-1 0 0,1 0-1,-1 1 1,1-1 0,0 0-1,-1 1 1,1-1 0,0 0-1,-1 0 1,1 1 0,0-1 0,-1 1-1,1-1 1,0 0 0,0 1-1,-1-1 1,1 1 0,0-1-1,0 0 1,0 1 0,0-1-1,0 1 1,-1-1 0,1 1 0,0-1-1,0 1 1,0-1-82,-2 9 212,1-1 1,-1 0-1,1 0 1,1 1-1,0-1 1,0 1-1,0-1 0,1 1-212,12 71 580,-5-39-311,17 140 485,-12-75 166,23 87-920,-21-141 143,-14-48-156,1 0 0,0 0-1,0 0 1,1 0-1,-1 0 1,1 0 0,-1-1-1,1 1 1,3 2 13,-5-5-143,0-1 0,-1 1 0,1-1 0,0 1 0,0-1 0,0 1 0,-1-1 0,1 0 0,0 1 0,0-1 0,0 0 0,0 0 0,0 0 0,0 1 0,0-1 0,0 0 0,0 0 0,-1 0 0,1 0 1,1-1 142,7-1-1158</inkml:trace>
  <inkml:trace contextRef="#ctx0" brushRef="#br0" timeOffset="1394.46">1905 1 5897,'-3'4'518,"1"1"-1,-1 0 1,1 0-1,0 0 1,0 1-1,1-1 1,-1 0-1,1 1 0,1-1 1,-1 1-1,1-1 1,-1 1-1,2 4-517,0 13 515,2 1-1,3 13-514,-5-32 210,17 94 1239,-4 1 0,-1 62-1449,-14-20 463,-1-114-375,-1-1-1,-1 1 1,-1-1-1,-2 4-87,10-52 139,0 1 0,-1-1 1,-1 0-1,-1-2-139,-1 13 8,0 0 1,-1 0-1,0 0 1,0 1-1,-1-1 1,-1 1-1,1 0 1,-1-1-1,-1 2 1,0-1-1,0 0 1,-1 1-1,0 0-8,2 3-3,0 0 1,1 0-1,-2 1 0,1 0 0,0 0 1,-1 0-1,0 0 0,0 1 0,0-1 1,0 1-1,0 1 0,-1-1 0,0 1 1,1 0-1,-1 0 0,0 0 0,0 1 1,0 0-1,0 0 0,0 1 0,0 0 1,0 0-1,0 0 0,0 0 0,-3 2 3,-1 0-7,0 0-1,0 1 1,0 1-1,0 0 0,0 0 1,1 0-1,0 2 1,0-1-1,0 1 1,1 0-1,0 1 1,0 0-1,1 0 1,-4 5 7,5-6 10,1 1 0,-1 0 0,2 0 1,-1 0-1,1 0 0,0 1 1,1 0-1,0 0 0,0 0 1,0 1-11,2-6 17,1 1 0,-1-1 0,1 1 0,-1 0 1,1-1-1,0 1 0,1 0 0,-1 0 0,1-1 1,-1 1-1,1-1 0,0 1 0,0 0 1,1-1-1,-1 0 0,1 1 0,0-1 0,-1 0 1,2 0-1,-1 0 0,0 0 0,0 0 0,1 0 1,0-1-18,5 5 30,0-1 0,1 0-1,-1 0 1,1-1 0,0 0 0,1-1 0,-1 0 0,1 0 0,0-1 0,0-1 0,4 2-30,22 2 125,0-2-1,24 1-124,3-2 67</inkml:trace>
  <inkml:trace contextRef="#ctx0" brushRef="#br0" timeOffset="2158.386">2576 479 4137,'0'-1'315,"0"0"1,-1 0-1,1 0 0,-1 0 1,1-1-1,-1 1 0,1 0 0,-1 1 1,1-1-1,-1 0 0,0 0 1,0 0-1,1 0 0,-1 0 1,0 1-1,0-1 0,0 0 1,0 1-1,0-1 0,0 1 1,-1-1-316,-1-1 414,-1 1 0,0 0 0,0 0 0,0 0 1,0 0-1,0 1 0,0-1-414,-9 1 742,0-1 0,0 2-1,-10 1-741,6 1 395,0 0-1,1 1 0,-1 1 0,1 1 0,-13 6-394,18-7 38,1 0 0,1 0 0,-1 1 0,1 0 0,0 1 0,0 0 0,0 1 0,1 0 0,-2 3-38,9-10 1,0 0-1,0 0 1,1 0 0,-1 0 0,0 0-1,0 0 1,1 0 0,-1 1 0,1-1-1,-1 0 1,1 0 0,0 1 0,-1-1-1,1 0 1,0 0 0,0 1 0,0-1-1,0 0 1,0 1 0,0-1 0,0 1-1,1 0 0,0-1 0,0 1 0,0-1 0,0 1 0,0-1 0,0 0 0,0 0 0,0 1 0,0-1 0,1 0 0,-1 0 0,0 0 0,1 0 0,-1 0 0,1 0 0,1 0 0,11 5 5,1 0 1,0-1 0,0 0-1,0-1 1,1-1-1,0 0 1,11-1-6,-12-1 6,0 1 0,-1 1 0,1 0 0,-1 0 0,1 2 0,-1 0 0,0 0 0,9 6-6,-21-10 1,1 1 0,-1 0 0,1 0 1,-1-1-1,0 1 0,1 1 1,-1-1-1,0 0 0,0 1 0,-1-1 1,1 1-1,0-1 0,-1 1 1,1 0-1,-1-1 0,0 1 0,0 0 1,0 1-2,-1-2 1,0 0 1,0 1-1,0-1 1,0 1-1,0-1 1,0 1 0,-1-1-1,1 0 1,-1 1-1,0-1 1,1 0-1,-1 0 1,0 1-1,-1-1 1,1 0-1,0 0 1,0 0 0,-1 0-1,0 0 1,1 0-1,-1-1 1,0 1-1,-1 0-1,-4 5 9,-2-1-1,1-1 1,-1 0 0,0 0-1,0 0 1,0-1-1,0 0 1,-10 2-9,-3-1 27,1 0 1,-1-1-1,-13 0-27,31-4 26,1 0 0,-1 0 0,0 0 0,0 0-1,0-1 1,0 0 0,0 0 0,0 0 0,1 0 0,-1 0 0,0-1 0,-1 0-26,3-1 136,10 2 717,19 4-449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7:57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15 576 3985,'0'-3'703,"0"-1"0,0 0 0,0 0 0,0 0 0,-1 1 1,0-1-1,0 0 0,0 1 0,0-1 0,0 1 0,-1-1 0,1 1 0,-2-2-703,1 5 1421,2 5-461,3 11-391,1-5-416,1 1 0,0-1 1,1 0-1,0-1 0,1 0 0,5 6-153,52 57 782,-3-4-233,-28-23-321,-22-29-162,1-1-1,0 0 0,1-1 1,0 0-1,1-1 0,13 9-65,-26-22 32,0 0 0,0 0 0,0-1 0,0 1-1,0 0 1,0-1 0,0 1 0,0 0 0,1-1-1,-1 0 1,0 1 0,0-1 0,1 0 0,-1 1-1,0-1 1,1 0 0,-1 0 0,0 0 0,1 0-1,-1 0 1,0-1 0,0 1 0,1 0 0,-1-1 0,0 1-1,1-1-31,-1 0 51,1 0 1,-1 0-1,0-1 0,1 1 0,-1-1 0,0 1 0,0-1 0,0 1 0,0-1 0,0 0 1,0 0-1,0 1 0,-1-1 0,1 0 0,0-2-51,1-7 133,0 0 0,0-1 0,-1 1-1,-1 0 1,0-4-133,-2-50 176,0 27-145,1 0 0,2 0 1,1 0-1,3 1 0,4-18-31,-8 49-18,-1 4-11,1 0 0,-1 0 0,1-1 0,-1 1-1,1 0 1,0 0 0,-1 0 0,1 0 0,0 0 0,1 0 0,-1 0 0,0 0 0,0 1 0,1-1 0,-1 0 0,1 1 0,0-1 0,1 0 29,-3 2-48,0-1 1,1 1-1,-1 0 0,0 0 1,1 0-1,-1 0 1,0-1-1,1 1 1,-1 0-1,0 0 0,1 0 1,-1 0-1,1 0 1,-1 0-1,0 0 1,1 0-1,-1 0 0,0 0 1,1 0-1,-1 1 1,0-1-1,1 0 0,-1 0 1,0 0-1,1 0 1,-1 0-1,0 1 1,1-1-1,-1 0 0,0 0 1,0 1-1,1-1 1,-1 0-1,0 0 0,1 1 48,4 13-2375,-4-10 1918,9 27-1372</inkml:trace>
  <inkml:trace contextRef="#ctx0" brushRef="#br0" timeOffset="874.56">987 635 2793,'29'-16'2279,"-29"16"-2154,1 0 1,-1-1 0,0 1-1,1-1 1,-1 1-1,0-1 1,0 1-1,1 0 1,-1-1 0,0 1-1,0-1 1,0 1-1,0-1 1,1 0 0,-1 1-1,0-1 1,0 1-1,0-1 1,0 1-1,0-1 1,0 1 0,-1-1-1,1 1 1,0-1-1,0 1 1,0-1 0,0 1-1,-1-1 1,1 1-1,0-1 1,0 1-1,-1-1-125,-8-14 1708,4 10-1400,0-1-1,-1 1 0,1 0 1,-1 0-1,0 0 1,0 1-1,-1 0 0,1 0 1,-1 0-1,0 1 0,0 0 1,0 1-1,0 0 1,-1 0-1,1 0 0,-6 0-307,7 1 45,0 1 0,1 0 0,-1 0-1,0 0 1,0 0 0,0 1 0,1 0-1,-1 0 1,0 1 0,1 0 0,-1 0-1,1 0 1,0 0 0,0 1 0,0 0-1,0 0 1,0 0 0,0 1 0,1 0-1,-1-1 1,1 2 0,0 0-45,-8 8 17,2 1 0,0 1 0,0-1 0,2 2 1,-1-1-1,2 1 0,-1 3-17,6-12-1,0 0 1,0 0-1,0 0 0,1 0 1,0 0-1,0 0 1,1 0-1,0 0 1,0 1-1,0-1 0,1 0 1,1 0-1,-1 0 1,1 0-1,0 0 0,0 0 1,1-1-1,3 7 1,-1-5 4,0 0-1,0 0 1,1-1-1,0 1 0,0-1 1,1-1-1,0 1 1,0-1-1,1 0 1,-1-1-1,1 0 1,1 0-1,-1 0 0,2-1-3,-3-1 10,-1-1 0,1 0 0,0 0 0,0-1 0,0 1 0,1-2 0,-1 1 0,0-1-1,0 0 1,0-1 0,0 1 0,0-1 0,1-1 0,-1 1 0,-1-1 0,1-1 0,0 1-1,-1-1 1,1-1-10,0 1 14,0-1-1,-1 0 0,0 0 0,0 0 0,0-1 1,0 0-1,-1-1 0,0 1 0,0-1 0,0 0 1,-1 0-1,0 0 0,0-1 0,-1 1 0,1-1 1,-2 0-1,1 0 0,-1 0 0,0-1 0,0 1 1,-1 0-1,0-1 0,0-5-13,0-7 18,-2 1 1,0 0-1,-1 0 1,-1-1-1,-1 1 0,0 1 1,-2-1-1,-4-10-18,5 14 2,-12-27-13,17 42 10,0 0 0,0 0 0,0-1 1,0 1-1,0 0 0,0 0 0,0 0 1,0-1-1,0 1 0,0 0 0,0 0 0,0 0 1,0-1-1,-1 1 0,1 0 0,0 0 1,0 0-1,0-1 0,0 1 0,0 0 1,0 0-1,-1 0 0,1 0 0,0-1 0,0 1 1,0 0-1,-1 0 0,1 0 0,0 0 1,0 0-1,0 0 0,-1 0 0,1 0 1,0 0-1,0 0 0,0-1 0,-1 1 0,1 0 1,0 0-1,0 0 0,-1 0 0,1 1 1,0-1-1,0 0 0,0 0 0,-1 0 0,1 0 1,0 0-1,0 0 0,-1 0 0,1 0 1,0 0-1,0 0 0,0 1 0,0-1 1,-1 0-1,1 0 0,0 0 0,0 0 0,0 1 1,0-1-1,0 0 0,-1 0 0,1 0 1,-2 15-22,4-1 35,0-1 0,1 1 0,0-1 0,2 1 0,-1-1 0,1 0 0,1-1 0,1 1 0,0-1 0,0-1 1,1 1-1,0-1 0,1 0 0,0-1 0,4 2-13,4 4-115,0 0-1,2-2 1,0 0 0,0-1 0,1-1 0,1 0-1,0-2 1,16 6 115,-12-7-351</inkml:trace>
  <inkml:trace contextRef="#ctx0" brushRef="#br0" timeOffset="1230.928">1313 568 7066,'0'8'4448,"7"35"-2206,22 66 2066,8 7-4308,-36-111 91,1-1 0,1 1 0,-1-1 0,1 0 0,0 0 0,0 0 0,0 0-91,-4-5 88,1 0 0,-1 0 0,1 0 0,0 0 0,-1 0 1,1 0-1,0 0 0,0 0 0,0 0 0,-1 0 0,1 0 0,0 0 0,1-1 0,-1 1-88,-1-15 70,-3-23 17,-1 5-42,2 1 1,2-1 0,1 0 0,2-2-46,-1 23 1,1 1 1,1 0-1,0 0 1,1 0-1,0 1 0,1-1 1,1-2-2,-4 10 0,0 0-1,1 0 1,-1 1 0,1-1-1,0 1 1,0-1 0,0 1-1,0 0 1,1 0-1,-1 1 1,1-1 0,-1 1-1,1-1 1,0 1 0,0 0-1,0 1 1,0-1 0,1 1-1,-1-1 1,0 2 0,1-1-1,-1 0 1,7 1-89,0 0 0,0 1-1,0 0 1,0 1 0,0 0-1,-1 1 1,1 0 0,-1 1-1,0 0 1,0 0-1,0 1 1,0 1 0,-1-1-1,0 2 1,4 2 89,21 25-436</inkml:trace>
  <inkml:trace contextRef="#ctx0" brushRef="#br0" timeOffset="1599.506">1844 551 7234,'65'-62'3496,"-72"60"-1343,10 8-561,8 17-480,-10 4-231,8 9-209,-4 5-128,5 2-240,-1 0-96,5 2-104,-2-2-32,-12-10-8,6 0 88,-6-14-376,0-4-272,-2-5-600,2-4-3625,10-6 3360</inkml:trace>
  <inkml:trace contextRef="#ctx0" brushRef="#br0" timeOffset="1966.514">1852 187 8922,'-8'-33'4105,"-8"10"-2121,5 7-231,8 9-945,5 7-392,6 11-256,5 1-160,6 14 24</inkml:trace>
  <inkml:trace contextRef="#ctx0" brushRef="#br0" timeOffset="2490.291">2456 611 2529,'95'14'2056,"-95"-14"-1967,1 0 0,-1 0-1,1 0 1,0 0 0,-1 0 0,1 0-1,0 0 1,-1 0 0,1 0 0,0-1 0,-1 1-1,1 0 1,-1 0 0,1 0 0,0-1-1,-1 1 1,1 0 0,-1-1 0,1 1 0,-1-1-1,1 1 1,-1-1 0,1 1 0,-1 0-1,0-1 1,1 0 0,-1 1 0,1-1-89,-1 0 158,0-1 0,0 1 0,1 0 0,-1-1 1,0 1-1,0 0 0,0-1 0,0 1 0,-1 0 0,1-1 0,0 1 1,-1 0-1,1-1-158,-17-32 2508,17 34-2501,-4-6 195,0 0-1,-1 1 0,0 0 0,0 0 1,0 0-1,0 0 0,-1 1 0,0 0 1,0 0-1,0 1 0,0-1 0,0 1 1,-1 1-1,0-1 0,1 1 0,-1 0 1,0 1-1,0-1 0,-3 1-201,4 0 60,0 1-1,0 0 1,0 0-1,-1 0 1,1 1-1,0 0 0,0 0 1,0 0-1,0 1 1,0 0-1,0 0 1,0 1-1,1-1 1,-1 1-1,1 0 1,0 1-1,0-1 0,0 1 1,0 0-1,0 1 1,1-1-1,-2 3-59,-4 6 28,1 1-1,0 0 1,1 0-1,0 1 0,2 0 1,-1 0-1,2 1 1,0 0-1,-1 6-27,5-13 0,0-1 1,0 0-1,0 1 0,1-1 0,1 0 1,-1 1-1,1-1 0,0 0 1,1 1-1,0-3 0,0-1 0,0 1 1,0-1-1,0 0 1,1 0-1,0 0 0,0 0 1,1 0-1,-1-1 1,1 1-1,0-1 1,0 0-1,4 3 0,-2-3 4,0 0 0,1 0 0,0-1 0,0 1 0,0-2 0,0 1 0,0-1 0,0 0 0,1 0 0,-1-1-1,1 0 1,-1 0 0,1-1 0,-1 0 0,1-1 0,4 0-4,-1 0 11,-1-1-1,1 0 0,0 0 1,-1-1-1,0-1 0,1 0 1,-1 0-1,-1-1 1,1 0-1,-1-1 0,2-1-10,-7 4 8,0-1 0,0 1-1,-1-1 1,0 0-1,0 0 1,0-1-1,0 1 1,0-1 0,-1 1-1,0-1 1,0 0-1,0 0 1,-1 0 0,1 0-1,-1 0 1,0 0-1,-1 0 1,1 0-1,-1 0 1,0-1 0,0 1-1,-1 0 1,0-2-8,-2-11 14,0 1 0,-1 0 0,-1 0 0,-1 0 0,-1 0 0,-1-2-14,5 13 2,0 0 0,0 0 0,-1 0 0,1 0 0,-1 1 0,-4-5-2,8 10 1,0 0 0,0 0-1,0 0 1,0 0 0,0 0 0,-1-1-1,1 1 1,0 0 0,0 0 0,0 0-1,0 0 1,0 0 0,-1 0 0,1-1-1,0 1 1,0 0 0,0 0 0,0 0 0,-1 0-1,1 0 1,0 0 0,0 0 0,0 0-1,0 0 1,-1 0 0,1 0 0,0 0-1,0 0 1,0 0 0,-1 0 0,1 0-1,0 0 1,0 0 0,0 0 0,0 0-1,-1 0 1,1 0 0,0 0 0,0 0-1,0 1 1,0-1 0,-1 0 0,1 0-1,0 0 1,-1 10 26,4 11 5,4 0-17,1-1 0,1 0 0,1 0 0,0-1 0,2 0 0,0-1 0,1 0 0,1-1 0,0 0 0,2-2-1,5 6-14,-9-13-231,0 1 0,0-1 0,1-1 0,0-1 0,1 1-1,4 0 232,13 4-520</inkml:trace>
  <inkml:trace contextRef="#ctx0" brushRef="#br0" timeOffset="3048.144">2867 24 9186,'-29'-20'3718,"28"19"-3631,0 1 0,-1-1 0,1 1-1,0-1 1,0 1 0,0 0-1,-1 0 1,1-1 0,0 1 0,0 0-1,-1 0 1,1 0 0,0 0 0,0 0-1,-1 0 1,1 1 0,0-1-1,0 0 1,-1 1 0,1-1 0,0 1-1,0-1 1,0 1 0,0-1-1,0 1 1,0 0 0,0 0 0,-1 0-87,0 1 64,0 1 0,1 0 0,-1 0 0,0 0 0,1 0 0,0 0 1,0 0-1,0 0 0,0 1 0,0-1 0,1 0 0,-1 0 0,1 1 1,0-1-1,0 0 0,0 1 0,0-1 0,1 3-64,1 6 151,0 0 0,1-1 0,0 1-1,4 9-150,35 78 539,-21-50-301,-1 1-1,12 52-237,-14-29 146,-2 16-146,-13-63 75,0 0 0,-2 0 1,0 1-1,-2-1 1,-2 9-76,2-33 26,-4 24 166,5-25-165,0 0-1,0 0 1,0 0 0,0 0-1,-1-1 1,1 1-1,0 0 1,-1 0 0,1 0-1,0 0 1,-1-1 0,1 1-1,-1 0 1,1 0-1,-1-1 1,0 1 0,1 0-1,-1-1 1,0 1 0,0-1-1,1 1 1,-1-1 0,0 1-1,0-1-26,0 0 23,1 0-1,-1 0 1,1-1-1,0 1 1,-1 0-1,1 0 1,-1-1-1,1 1 1,-1 0-1,1 0 1,0-1-1,-1 1 1,1-1-1,-1 1 1,1 0-1,0-1 1,0 1-1,-1-1 1,1 1-1,0-1 1,0 1-1,-1-1 1,1 1-1,0-1 1,0 1-1,0-1 1,0 1-1,0-1 1,0 1-1,0-1-22,-2-17 257,2 16-222,1-37 34,1-1 1,3 2-1,1-1 0,1 0 1,3 1-1,5-12-69,-11 37 1,1 0 0,0 0 0,1 1 0,1 0-1,0 0 1,1 0 0,0 1 0,6-6-1,-12 14-1,1 0-1,0 0 1,0 0-1,0 1 1,0-1-1,0 1 1,0 0 0,1 0-1,-1 0 1,1 0-1,0 0 1,-1 1-1,1 0 1,0 0 0,0 0-1,0 0 1,0 1-1,0-1 1,0 1 0,0 0-1,-1 0 1,1 0-1,0 1 1,0-1-1,0 1 1,0 0 0,0 0-1,0 1 1,-1-1-1,1 1 1,-1 0-1,1 0 2,4 3-1,-1 0 0,0 1 0,0 0 0,0 0 0,-1 0 0,0 1-1,0 0 1,-1 0 0,0 1 0,0 0 0,0 0 0,-1 0 0,-1 0-1,3 8 2,1 2-1,-2 1 0,0 0-1,-1 0 1,-1 1 0,-1-1-1,0 9 2,-2-16 3,0 0-1,-1-1 0,0 1 0,-1-1 0,0 0 0,-1 1 0,0-1 0,-1 0 0,0 0 0,-1-1 1,0 1-1,0-1 0,-2 0 0,1-1 0,-1 1 0,0-1 0,-1-1 0,0 1 0,-2 0-2,5-5 5,-1-1-1,0 0 0,1 0 0,-1-1 0,-1 0 0,1 0 0,0 0 0,0-1 0,-1 0 0,1 0 0,0 0 0,-5-1-4,2 1-8,0-1 0,0-1 0,0 0 0,1 0 0,-1-1 0,0 1 0,1-2 0,-1 0-1,1 0 9,4 1 75,0 0-1,-1 0 1,1-1-1,1 1 1,-1-1-1,0 0 1,1 0-1,-1 0 0,1-1 1,0 1-1,0-1 1,1 0-1,-1 0 1,1 0-1,0 0 1,0 0-1,-1-2-74,-3-16 887</inkml:trace>
  <inkml:trace contextRef="#ctx0" brushRef="#br0" timeOffset="3476.641">3449 106 7042,'-3'-3'899,"-19"-24"3027,22 26-3850,-1 1 0,1-1 1,-1 1-1,1-1 0,0 1 0,-1-1 0,1 1 0,-1-1 0,1 1 0,-1 0 0,1-1 0,-1 1 0,1 0 1,-1-1-1,0 1 0,1 0 0,-1 0 0,1 0 0,-1 0 0,0 0 0,1-1 0,-1 1 0,0 0 0,1 0 0,-1 0 1,1 1-1,-1-1 0,0 0 0,1 0 0,-1 0 0,1 0 0,-1 1 0,0-1 0,1 0 0,-1 0 0,1 1 0,-1-1 1,1 0-1,-1 1 0,1-1 0,-1 1 0,1-1 0,-1 1 0,1-1 0,0 1 0,-1-1-76,-1 6 135,-1 0-1,1-1 1,1 1 0,-1 0-1,1 0 1,0 0-1,0 0 1,1 0-1,0 0 1,0 0-135,0 15 387,2 0 1,1 8-388,8 33 517,4-2-1,4 8-516,1 7 610,-2 4-610,-5-1 231,-6-31-71,2 0 1,10 28-161,-17-70 13,0 0 0,0 0 0,0 0 0,0-1 0,4 5-13,-6-8-38,1 0 0,-1 0-1,1 0 1,0-1-1,-1 1 1,1 0 0,0 0-1,0-1 1,0 1 0,0 0-1,0-1 1,-1 1 0,1-1-1,0 1 1,0-1 0,0 1-1,0-1 1,1 0 0,-1 0-1,0 1 1,0-1-1,0 0 1,0 0 0,0 0-1,0 0 1,0 0 0,0 0-1,0-1 1,1 1 38,11-7-424</inkml:trace>
  <inkml:trace contextRef="#ctx0" brushRef="#br0" timeOffset="3843.681">3629 608 7626,'77'-5'3095,"-73"5"-2815,-1 0 0,1 0 0,-1 0 1,1 1-1,-1-1 0,1 1 0,-1 0 0,0 0 1,4 1-281,6 3 964,1-3-647,-1 0 0,1-1-1,0 0 1,0-1 0,0 0 0,-1-1 0,1-1-1,0 0 1,-1-1 0,1-1 0,-1 0-1,0-1 1,4-2-317,-14 6 12,-1 0 0,1 0 0,-1 0 0,1-1 0,-1 1 0,1-1 0,-1 0 0,0 0 0,0 0 0,0 0 0,0 0 0,0 0 0,0 0 0,0-1 0,-1 1-1,0-1 1,1 1 0,-1-1 0,0 0 0,0 1 0,0-1 0,0 0 0,-1 0 0,1 0 0,-1 1 0,0-1 0,0 0 0,0 0 0,0 0 0,0 0 0,0 0 0,-1 1 0,0-1 0,1 0 0,-1 0-1,0 0 1,0 1 0,-1-1-12,-2-6 14,0 0-1,-1 1 1,0 0 0,0 0-1,-1 0 1,0 0-1,-1 1 1,1 0-1,-1 0 1,-7-4-14,7 6 2,1 0 1,-1 1 0,-1 0 0,1 0 0,0 1-1,-3-1-2,7 3 0,-1 0 0,1 0 0,-1 0 0,1 1-1,-1-1 1,1 1 0,-1 0 0,1 0-1,-1 0 1,1 0 0,-1 1 0,1-1-1,-1 1 1,1 0 0,-4 1 0,2 1-3,-1 1-1,1-1 1,-1 1 0,1 0-1,0 1 1,1-1 0,-1 1-1,1 0 1,0 0 0,0 0-1,0 0 1,1 1 0,0-1-1,0 1 1,0 0 3,-6 14-10,2 0-1,0 1 1,-4 20 10,7-27 11,1 1 0,0 0 1,2 0-1,0 0 0,0 0 1,1 0-1,1 0 0,2 12-11,-1-21 21,-1 1-1,1 0 0,1 0 1,-1-1-1,1 1 1,0-1-1,1 0 1,-1 0-1,1 0 1,0 0-1,1-1 0,-1 0 1,1 0-1,0 0 1,1 0-1,-1-1 1,1 0-1,0 0 0,5 3-20,7 1 427,0-1 0,1 0 0,-1-2-1,1 0 1,0-1 0,1-1 0,-1-1 0,6 0-427,48 5 1329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8:01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95 5353,'-3'-6'609,"1"1"-1,-1 0 0,0-1 1,0 1-1,0 0 1,-1 0-1,0 1 1,-2-3-609,5 5 125,0 1 1,0 0-1,0 0 1,0 0-1,0 0 0,0 0 1,-1 1-1,1-1 1,0 0-1,0 0 1,-1 1-1,1-1 1,0 1-1,-1-1 1,1 1-1,-1 0 1,1-1-1,0 1 1,-1 0-1,1 0 0,-1 0 1,1 0-1,-1 0 1,1 0-1,0 1 1,-1-1-1,1 0 1,-1 1-1,1-1 1,0 1-1,-1-1 1,1 1-1,0 0 1,0-1-1,-1 1 1,1 0-1,0 0 0,0 0 1,0 0-126,-1 1 77,0 1 0,1-1 1,-1 0-1,1 1 0,0-1 1,0 1-1,0-1 0,0 1 0,0-1 1,0 1-1,0 0 0,1-1 1,0 1-1,-1 0 0,1 0 0,0-1 1,0 1-1,1 0 0,-1 0 1,1 1-78,1 9 160,2-1 0,-1 1 1,6 10-161,-7-17 49,32 86 511,-5 1-1,-3 1 0,0 28-559,-23-102 198,-2 0 1,-1 0-1,0 0 0,-1-1 1,-1 1-1,-1 0 0,-3 8-198,6-28 15,0 1-1,0-1 1,0 0-1,0 1 1,0-1-1,0 1 1,0-1-1,0 1 1,0-1-1,0 1 1,-1-1-1,1 1 1,0-1-1,0 0 1,0 1-1,-1-1 1,1 1-1,0-1 1,0 0-1,-1 1 1,1-1-1,0 0 1,-1 1-1,1-1 0,0 0 1,-1 0-1,1 1 1,-1-1-1,1 0 1,-1 0-15,-6-11 307,-1-22-14,6 15-280,0 0-1,2 0 1,0 0-1,1-1 1,1 1-1,1 0 1,0 0-1,2 1 1,0-1-1,0 1 1,2 0-1,0 0 1,1 1-1,1 0 1,0 0-1,1 1 1,1 0-1,0 1 1,5-4-13,-13 15-3,0 0 1,1 0 0,-1 0 0,1 0-1,0 1 1,-1-1 0,1 1-1,0 0 1,1 0 0,-1 1 0,0-1-1,0 1 1,1 0 0,-1 0 0,0 0-1,1 1 1,-1 0 0,1-1 2,0 2-3,0 0 0,1 0 1,-1 0-1,0 0 0,-1 1 1,1 0-1,0 0 0,0 0 0,-1 1 1,1-1-1,-1 1 0,0 0 1,3 3 2,5 6-6,0 0 1,-1 1 0,0 0 0,-1 0 0,-1 1 0,0 1-1,-1 0 1,5 13 5,-5-12-4,-2 0 0,0 1-1,-1-1 1,-1 1-1,0 1 1,0 9 4,-4-22 0,1 1 0,-1-1 1,0 1-1,0-1 0,-1 1 0,0-1 0,0 1 0,0-1 0,0 1 1,-1-1-1,0 0 0,0 0 0,-1 0 0,1 0 0,-1 0 1,0 0-1,0-1 0,-1 0 0,1 1 0,-1-1 0,0 0 1,-1 1-1,-5 1 3,1 0 1,-1 0 0,0-1-1,-1 0 1,1 0 0,-1-2 0,0 1-1,0-1 1,0-1 0,0 0-1,-1 0 1,-2-1-4,2 0-14,0-1 0,-1 0 0,1-1-1,-1 0 1,1-1 0,-1 0 0,1-1 0,0 0-1,0-1 1,-10-5 14,16 6-95,0-1 0,0 0 0,0 0 0,0 0 0,-4-5 95,9 7-93,-1 1 1,1 0-1,0 0 0,0 0 0,0 0 0,-1-1 1,1 1-1,1-1 0,-1 1 0,0-1 0,0 1 0,0-1 1,1 1-1,-1-1 0,1 1 0,-1-1 0,1 0 1,0 1-1,0-1 0,0 0 0,0 0 0,0 1 1,0-1-1,0 0 0,0 0 93,0 2-75,1-1 0,-1 0 0,0 1 0,0-1 0,1 1 0,-1-1 0,1 1 0,-1-1 0,0 1 0,1-1 0,-1 1 0,1-1 0,-1 1-1,1-1 1,-1 1 0,1 0 0,-1-1 0,1 1 0,0 0 75,19-2-827</inkml:trace>
  <inkml:trace contextRef="#ctx0" brushRef="#br0" timeOffset="357.121">554 481 7938,'-1'1'173,"1"-1"0,0 0 0,-1 0 0,1 0 0,-1 1 0,1-1 0,0 0 1,-1 0-1,1 1 0,0-1 0,-1 0 0,1 1 0,0-1 0,0 0 0,-1 1 0,1-1 0,0 1 1,0-1-1,0 0 0,-1 1 0,1-1 0,0 1 0,0-1 0,0 1 0,0-1 0,0 1 1,0-1-1,0 0 0,0 1 0,0-1 0,0 1-173,0 16 485,0-16-202,2 10 21,0 0 0,1 0 0,0 0-1,1 0 1,0-1 0,1 0-1,0 0 1,1 0 0,0 0 0,0-1-304,27 52 829,-31-55-761,0 1 0,0-1 1,0 1-1,0-1 0,-1 1 0,0 0 0,-1-1 0,1 1 0,-1 1-68,0-7 14,0 0 0,0 1 0,0-1 1,0 0-1,-1 1 0,1-1 0,0 0 0,0 1 0,-1-1 0,1 0 1,-1 1-1,1-1 0,-1 0 0,0 0 0,0 0 0,1 0 0,-2 1-14,2-2 17,-1 1 0,1-1 0,-1 0 0,1 0 0,-1 0 0,1 1-1,-1-1 1,1 0 0,-1 0 0,1 0 0,-1 0 0,1 0 0,-1 0 0,0 0-1,1 0 1,-1 0 0,1 0 0,-1-1 0,1 1 0,-1 0 0,1 0 0,-1 0-1,1-1 1,-1 1 0,1 0 0,-1 0 0,1-1-17,-3-1 63,0-1 1,0 1-1,1 0 1,-1-1-1,1 0 0,-1 0 1,1 0-1,0 0 1,1 0-1,-1 0 1,0-2-64,-1-3 29,0 0 1,1-1 0,0 0 0,1 1 0,0-1 0,0 0-1,1 0 1,0 1 0,1-1 0,0 0 0,0 0-1,1 1 1,0-1 0,0 1 0,1-1-30,1-1 1,0 0 1,0 1-1,0-1 1,1 1-1,1 1 1,0-1-1,0 1 1,0 0-1,1 0 1,0 0 0,1 1-1,5-4-1,-10 9-5,1-1 1,0 1-1,1 0 0,-1 0 1,0 0-1,1 0 0,-1 1 0,0 0 1,1 0-1,0 0 0,-1 0 1,1 1-1,0 0 0,-1 0 1,1 0-1,0 0 0,-1 1 0,1 0 1,1 0 4,8 3-288,0 1 0,0 0 0,-1 1-1,0 0 1,9 7 288,23 15-557</inkml:trace>
  <inkml:trace contextRef="#ctx0" brushRef="#br0" timeOffset="1125.516">1278 554 3889,'88'-46'2242,"-87"45"-2158,0 1 1,0-1 0,1 1-1,-1-1 1,0 1 0,0-1-1,-1 0 1,1 0 0,0 1-1,0-1 1,0 0 0,0 0-1,-1 0 1,1 0 0,0 0-1,-1 0 1,1 0 0,-1 0-1,1 0 1,-1-1 0,0 1-1,1 0 1,-1 0 0,0 0-1,0 0 1,0-1 0,0 1-1,0 0 1,0 0 0,0 0-1,0-1 1,0 1 0,0 0-1,-1 0 1,1 0 0,-1 0-1,1-1 1,-1 1 0,1 0-85,-3-5 589,3 1-302,-2 0 0,1 0-1,-1 0 1,1 1 0,-1-1 0,-1 1 0,1-1-1,-1 1 1,1 0 0,-1 0 0,0 0-1,-1 1 1,1-1 0,-1 1 0,-1-2-287,1 2 81,1 1 0,-1 0 0,1 0 0,-1 1 0,0-1 0,0 1-1,0 0 1,1 0 0,-1 0 0,-1 0 0,1 1 0,0-1 0,0 1 0,0 0 0,0 0 0,0 1 0,0-1 0,0 1 0,-1 0-81,-7 3 35,-1 0 0,1 1 1,0 0-1,1 1 0,-1 0 0,1 1 0,1 0 0,-1 0 0,1 1 1,0 1-1,1 0 0,0 0 0,0 1 0,1 0 0,1 1 1,-1-1-1,2 1 0,-1 1 0,2-1 0,0 1 0,0 0 0,1 1 1,0-1-1,1 1 0,-1 11-35,3-19 9,1 0 0,0 0 1,1 0-1,-1 0 0,1 0 0,0 0 0,0-1 1,0 1-1,1 0 0,0-1 0,0 1 1,0 0-1,0-1 0,1 0 0,-1 0 0,2 1-9,1 1 15,0-1-1,0 0 0,1 0 0,-1 0 0,1 0 1,0-1-1,0 0 0,1-1 0,-1 1 1,5 0-15,-1 1 19,1-2 1,-1 1 0,1-2-1,0 1 1,0-1 0,0-1-1,0 0 1,0-1 0,0 0 0,0 0-1,0-1 1,0-1 0,0 0-1,6-2-19,-12 3 13,0-1 0,0 0 0,0 0-1,-1 0 1,1-1 0,0 0 0,-1 0 0,0 0-1,1 0 1,-1-1 0,-1 0 0,1 0-1,0 0 1,-1 0 0,0 0 0,2-4-13,-2 1 16,0 1 0,-1-1 0,0 0 0,0 0 1,0 0-1,-1-1 0,0 1 0,-1 0 0,1 0 1,-1-1-1,-1 1 0,0-1-16,-3-29 43,-2 0 0,-2 0 0,-1 0-43,3 15 7,3 3-5,3 19-2,0 0 0,0 0-1,0 0 1,0 0 0,0 0 0,0-1 0,0 1-1,0 0 1,0 0 0,0 0 0,0 0 0,0 0-1,0 0 1,0 0 0,0 0 0,0-1 0,0 1-1,0 0 1,0 0 0,0 0 0,0 0 0,0 0-1,0 0 1,0 0 0,0 0 0,0 0 0,0-1-1,0 1 1,0 0 0,0 0 0,0 0-1,0 0 1,0 0 0,0 0 0,1 0 0,-1 0-1,0 0 1,0 0 0,0 0 0,0 0 0,0 0-1,0-1 1,0 1 0,0 0 0,0 0 0,1 0-1,-1 0 1,0 0 0,0 0 0,0 0 0,0 0-1,0 0 1,0 0 0,0 0 0,0 0 0,1 0-1,-1 0 1,0 0 0,1 2-2,0 0 0,0 0 0,0 0 0,0 0-1,0 0 1,0-1 0,-1 2 0,1-1 0,-1 0-1,0 0 1,1 0 0,-1 0 2,5 38-8,-2-13 12,1 1-1,7 20-3,-8-39 3,0 0-1,0 0 0,1-1 1,0 1-1,1-1 0,-1 0 1,2 0-1,-1-1 0,1 1 1,3 1-3,-3-2-84,2 0 0,-1 0 1,1-1-1,0 0 0,0 0 1,0-1-1,1 0 0,0 0 1,0-1-1,0-1 0,1 1 1,6 0 83,2-1-557</inkml:trace>
  <inkml:trace contextRef="#ctx0" brushRef="#br0" timeOffset="1526.121">1583 505 3865,'-12'-9'3130,"12"9"-3046,0 0 0,0 0 0,-1 0 0,1 0 0,0 0 0,0 0 0,0 0 0,0 0 0,-1 0-1,1 1 1,0-1 0,0 0 0,0 0 0,0 0 0,0 0 0,0 0 0,-1 0 0,1 0 0,0 0 0,0 1 0,0-1-1,0 0 1,0 0 0,0 0 0,0 0 0,0 0 0,0 1 0,0-1 0,0 0 0,-1 0 0,1 0 0,0 0 0,0 0 0,0 1-1,0-1 1,0 0 0,0 0 0,0 0 0,0 0 0,1 1 0,-1-1 0,0 0 0,0 0-84,7 29 2325,26 48-566,-23-57-1325,0 2 0,-2-1 0,0 1 0,-2 0 0,3 15-434,-5-1 440,-10-85 127,0 0-517,1 4 33,1-23-83,4 58 0,0-1-1,0 0 1,1 0-1,1 0 1,0 1-1,0-1 1,1 0 0,4-8 0,-6 17-3,1-1 0,-1 1 1,1 0-1,-1-1 1,1 1-1,0 0 1,0 0-1,0 0 1,0 0-1,0 0 1,0 1-1,1-1 0,-1 1 1,1-1-1,-1 1 1,2-1 2,1 1-5,0-1 0,0 1 0,0 0 0,1 0 0,-1 0 0,0 1 0,1 0 0,2 0 5,7 1-8,-1 1 1,0 0-1,0 1 1,0 1 0,-1 0-1,4 2 8,-6-2 2,-1 0-1,0 1 1,0 0-1,-1 1 1,1 0-1,-1 1 1,-1-1-1,1 2 1,-1-1 0,0 1-1,-1 0 1,0 1-1,0 0 1,0 0-1,-2 0 1,1 1-1,-1 0 1,0 0-1,-1 0 1,0 1-1,-1 0 1,0-1 0,-1 1-1,0 0 1,-1 0-1,0 10-1,0 14-355,2-1 205</inkml:trace>
  <inkml:trace contextRef="#ctx0" brushRef="#br0" timeOffset="2113.117">2565 523 5121,'1'-5'595,"0"-1"1,-1 1-1,0-1 0,0 1 0,-1-1 1,0 0-1,0 1 0,0 0 1,0-1-1,-1 1 0,-1-3-595,2 5 162,-1 1 1,1-1-1,-1 1 0,0-1 1,0 1-1,0 0 0,0 0 1,0 0-1,0 0 0,-1 0 0,1 0 1,-1 1-1,1-1 0,-1 1 1,1 0-1,-1 0 0,0 0 0,0 0 1,0 0-1,1 0 0,-1 1 1,0-1-1,-2 1-162,-5-1 170,-1 1 1,1 1-1,-1 0 1,1 0-1,-1 1 1,1 0-1,0 1 1,0 0-1,0 0 1,0 1-1,0 1 0,1 0 1,0 0-1,0 1 1,0 0-1,1 0 1,-7 6-171,7-5 43,1 1 0,-1-1 0,1 1 1,0 1-1,1-1 0,0 1 0,0 0 1,1 1-1,0-1 0,1 1 0,0 0 1,1 0-1,0 0 0,0 1 0,1-1 1,0 1-1,0 9-43,2-15 21,0 1 1,1-1-1,-1 0 1,1 1-1,0-1 0,1 0 1,-1 1-1,1-1 1,0 0-1,0 0 1,0 0-1,1-1 1,0 1-1,0-1 0,0 1 1,1 0-22,2 1 22,0 0 0,0-1 0,1 0 0,-1 0 0,1-1 1,0 0-1,0 0 0,0 0 0,1-1 0,1 1-22,16 3 22,-1 0 0,1-2 1,0-1-1,0-1 0,1-1 0,11-1-22,-7-1-385,0-2-1,0 0 1,-1-3 0,1 0-1,8-4 386,11-6-593</inkml:trace>
  <inkml:trace contextRef="#ctx0" brushRef="#br0" timeOffset="2618.462">2814 70 8746,'-3'-2'497,"-1"1"0,1-1 0,0 1 0,-1 0 0,1 0 0,-1 0 0,1 0 0,-1 0 0,0 1 0,-2 0-497,5 0 77,-1 0 1,1 0 0,0 1-1,-1-1 1,1 1-1,0-1 1,-1 1 0,1-1-1,0 1 1,0 0-1,0 0 1,0-1-1,0 1 1,0 0 0,0 0-1,0 0 1,0 0-1,0 0 1,0 0 0,0 1-1,1-1 1,-1 0-1,0 0 1,1 0 0,-1 1-1,1-1 1,-1 0-1,1 1 1,0-1-1,0 1-77,-3 9 126,1 1 0,1-1 0,0 1 0,1 0 0,0-1-1,1 1 1,0 0 0,1 0-126,5 30 352,9 24-352,-7-33 103,39 168 1235,-8 12-1338,-31-163 364,4-101 557,-1 3-865,-6 16-27,2 1 0,1 1-1,1-1 1,7-10-29,-16 38-1,1 0 0,-1 0 1,1 1-1,0-1 0,0 0 0,0 1 1,0 0-1,1-1 0,-1 1 0,1 0 1,-1 0-1,1 0 0,0 1 0,0-1 0,-1 1 1,1-1-1,0 1 0,0 0 0,3-1 1,-1 2-3,0-1-1,0 1 0,-1 0 0,1 0 0,0 0 0,0 1 0,-1 0 1,1 0-1,0 0 0,-1 0 0,1 1 0,2 1 4,3 2-6,0 0-1,0 0 0,-1 1 1,0 0-1,-1 1 1,1 0-1,-1 0 0,-1 1 1,1 0-1,-1 1 1,4 6 6,-3-2 1,0 0 0,-1 0 0,-1 1 0,0 1 0,-1-1 0,3 14-1,-6-18 12,0 1 0,-1 1 0,0-1 0,-1 0 0,0 0-1,-1 0 1,0 0 0,-1 0 0,-3 9-12,2 6-600,3-25 612,0 0 1,0-1-1,0 1 1,0 0-1,0 0 1,0 0-1,0-1 0,1 1 1,-1 0-1,0 0 1,0-1-1,1 1 1,-1 0-1,0-1 0,1 1 1,-1 0-1,1-1 1,-1 1-1,1 0 1,-1-1-1,1 1 0,-1-1 1,1 1-1,0-1 1,-1 1-1,1-1 1,0 0-1,-1 1 0,1-1 1,0 0-1,0 1-12,14 0 404</inkml:trace>
  <inkml:trace contextRef="#ctx0" brushRef="#br0" timeOffset="2970.996">3430 544 5289,'-8'-29'3265,"6"13"352,2 8-1681,6 15-616,1 6-199,0 13-433,0-1-32,-1 10-144,1 4-120,-3 0-184,0 3-64,0-8-80,-2-5-8,0-7 96,1-4-128,1-7-576,3-4-304,3-7 424</inkml:trace>
  <inkml:trace contextRef="#ctx0" brushRef="#br0" timeOffset="3324.696">3365 75 10978,'-20'-40'4497,"13"19"-2968,4 7-585,3 15-480,3 6-184,0 13-520,4 1 3793,14 15-2705</inkml:trace>
  <inkml:trace contextRef="#ctx0" brushRef="#br0" timeOffset="3663.553">3699 684 8674,'32'-65'2895,"-32"64"-2812,1 0 0,-1 0 1,0 0-1,1 1 0,-1-1 0,1 0 0,0 0 0,-1 0 1,1 1-1,0-1 0,-1 0 0,1 0 0,0 1 0,0-1 1,-1 1-1,1-1 0,0 1 0,0-1 0,0 1 0,0-1-83,0 1 42,-1 0-1,1 0 1,0 1-1,-1-1 1,1 0-1,-1 0 1,1 0-1,-1 1 1,1-1-1,-1 0 1,1 0-1,-1 1 1,1-1-1,-1 0 1,1 1-1,-1-1 1,1 1-1,-1-1 1,1 1-1,-1-1 1,0 1-1,1-1 1,-1 1-42,3 5 209,0 0-1,0 0 1,-1 0 0,0 0-1,0 2-208,0-2 360,27 64 1103,-19-49-1249,0 1-1,-2 1 1,0 0-1,-2 0 1,-1 0-1,0 1 1,-1 10-214,-5-23 334,-2-28 13,-4-56 219,-12-45-566,13 92 13,2 11-11,1-1 1,0 1 0,1-1 0,0 0 0,1 0-3,1 12-2,0 0 1,1 1 0,-1-1-1,0 1 1,1-1-1,0 1 1,0-1 0,0 1-1,0 0 1,1 0-1,-1-1 1,1 1 0,0 0-1,0 0 1,0 0-1,0 1 1,0-1 0,1 0-1,-1 1 1,1-1-1,0 1 1,0 0 0,-1 0-1,4-1 2,2 0-5,0 0 1,0 0-1,1 0 0,-1 2 0,1-1 1,-1 1-1,1 0 0,0 0 0,-1 1 0,1 1 1,0-1-1,-1 1 0,1 1 0,-1 0 1,1 0-1,-1 0 0,3 2 5,12 4-6,-1 2 0,0 0 0,0 2 0,-1 0 1,13 10 5,-19-11 5,-1 0 0,0 0 1,-1 1-1,-1 1 1,1 1-1,-2-1 1,5 9-6,-11-15-26,0 1-1,-1-1 1,0 0 0,-1 1 0,0 0-1,0 0 1,0 0 0,-1 0 0,-1 0-1,1 0 1,-1 1 0,-1-1-1,1 1 1,-1-1 0,-1 0 0,0 1-1,0 0 27,-3 12-366,1-12-303,1 0 0,1 0-1,-1 1 1,2-1 0,-1 8 669,7 4-898</inkml:trace>
  <inkml:trace contextRef="#ctx0" brushRef="#br0" timeOffset="4206.58">4757 659 6585,'-4'-6'793,"0"0"-1,0 0 1,0 1-1,-1-1 1,0 1-1,0 0 1,0 1-1,0-1 1,-6-2-793,6 4 278,-1 0 0,1 1 0,-1-1 1,0 1-1,0 0 0,0 1 0,0-1 1,0 1-1,0 0 0,0 1 0,-2 0-278,-5-1 264,0 1 1,-1 0-1,1 1 0,-1 1 0,1 0 0,0 1 0,-12 4-264,21-5 17,-1-1 0,1 1-1,0 0 1,0 1 0,0-1 0,1 1-1,-1 0 1,0 0 0,1 0-1,0 0 1,0 0 0,0 1-1,0-1 1,0 1 0,1 0-1,-1 0 1,1 0 0,0 0 0,0 1-1,1-1 1,-1 0 0,1 1-1,0-1 1,0 4-17,0-2 2,0 0 1,1 0-1,0 0 0,0 0 1,0 0-1,1 0 0,0 0 0,0-1 1,1 1-1,-1 0 0,1 0 1,1-1-1,-1 1 0,1-1 0,0 0 1,0 1-1,1 0-2,1 1 2,1-1 1,0 0-1,0 0 0,0 0 1,1-1-1,0 0 0,0 0 1,0 0-1,1-1 1,-1 0-1,7 2-2,-3-2 6,0-1 0,0 1 0,0-2 1,0 0-1,0 0 0,1-1 0,-1 0 0,12-1-6,-15-1 10,0 1-1,0-1 0,0-1 0,0 0 0,0 0 0,0 0 0,-1-1 1,1 0-1,-1-1 0,0 0 0,0 0 0,1-1-9,-4 3 7,-1-1-1,0 0 1,0 0 0,0 0-1,0 0 1,-1 0-1,1 0 1,-1-1 0,0 1-1,0-1 1,0 0 0,-1 0-1,1 1 1,0-5-7,0 2 10,-1-1-1,0 1 1,-1-1 0,0 0 0,0 1 0,0-1 0,0 0-1,-2-5-9,-3-10 21,-2 0-1,0 1 1,-1-1-1,-9-16-20,17 38 1,-3-7-1,1 2-4,0 0 0,-1 0 0,1 0 0,-1 0 0,0 1 0,0-1 0,-1 1-1,-1-2 5,5 6-1,0-1 0,-1 1 0,1 0-1,0 0 1,0 0 0,0 0-1,0-1 1,-1 1 0,1 0-1,0 0 1,0 0 0,0 0-1,-1 0 1,1 0 0,0 0 0,0 0-1,-1 0 1,1 0 0,0-1-1,0 1 1,0 0 0,-1 0-1,1 0 1,0 1 0,0-1-1,-1 0 1,1 0 0,0 0 0,0 0-1,0 0 1,-1 0 0,1 0-1,0 0 1,0 0 0,-1 0-1,1 1 1,0-1 0,0 0-1,0 0 1,0 0 0,-1 0 0,1 1-1,0-1 1,0 0 1,-4 14-36,6 18-9,2-15 32,1-1 0,0 1 1,2-1-1,0-1 0,2 4 13,47 79 17,-24-46 63,9 20 194,-4 0 0,-2 3 0,2 16-274,-33-78 19,0-1 0,0 1-1,-1 0 1,-1 0 0,0 0 0,-1 0 0,0 0 0,-1 0 0,-1 6-19,1-13 22,-1 0 0,-1 0-1,1 0 1,-1 0 0,0 0 0,-1 0-1,1 0 1,-1-1 0,0 1 0,-1-1-1,1 0 1,-1 0 0,0 0 0,0-1-1,-1 1 1,1-1 0,-1 0 0,0 0-1,0 0 1,-5 2-22,-3 1 61,-1-1-1,1 0 1,-1-1-1,0-1 1,0 0-1,-1-1 1,1 0-1,-9 0-60,-2-1 64,-1-1 0,1-1-1,0-1 1,-15-3-64,22 2 17,1-2 0,-1 0 0,1-1 0,0-1 0,-9-4-17,18 6 55,0 0 0,0 0 0,0-1 1,0 0-1,1 0 0,0-1 0,0 0 0,0 0 1,1-1-1,0 0 0,-2-3-55,8 10 99,-1-1-1,0 0 1,1 0-1,-1 0 1,1 0-1,-1 0 0,1-1 1,-1 1-1,1 0 1,0 0-1,0 0 1,-1 0-1,1 0 1,0 0-1,0-1 1,0 1-1,0 0 1,0 0-1,1 0 1,-1-1-99,1 1 87,-1 0-1,1-1 1,0 1 0,0 0 0,0 0 0,0 0-1,0 0 1,0 0 0,0 0 0,0 0 0,0 0-1,1 0-86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8:07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46 136 5705,'-1'-1'252,"0"0"0,-1 1 0,1-1 0,0 1 0,0-1 0,-1 1 0,1-1 0,0 1 0,-1 0 0,1 0 0,0 0 0,-1 0 0,1 0 0,-1 0 0,1 0 0,0 0-1,-1 0 1,1 0 0,0 1 0,-1-1 0,1 1 0,0-1 0,0 1 0,-1-1 0,1 1 0,0 0-252,-1 1 78,1-1-1,0 1 1,0 0-1,0-1 1,0 1-1,1 0 1,-1 0 0,0 0-1,1 0 1,-1 0-1,1-1 1,0 1-1,-1 0 1,1 0 0,0 0-1,0 0 1,0 0-1,1 0-77,1 27 372,2 0-1,1 0 1,6 17-372,1 10 334,15 61 267,6-1 1,4-2 0,43 89-602,-71-183 440,-8-18 61,-6-12-168,3 1-264,0 0 0,0 0 0,1-1 0,0 1 1,1 0-1,0 0 0,0-1 0,2-5-69,-1-11 46,-1 4-32,1 0 0,1 1 0,1-1 0,1 0 0,3-5-14,-6 21 0,1 0 0,0 0 0,0 1 0,1-1 0,0 0 0,0 1 1,0 0-1,0-1 0,1 1 0,0 1 0,0-1 0,0 0 0,1 1 0,0 0 0,-1 0 0,2 1 0,-1-1 0,0 1 1,0 0-1,1 0 0,0 1 0,-3 1-2,-1 0 1,1 0 0,-1 1-1,1-1 1,-1 1 0,1 0-1,-1 0 1,1 0 0,-1 0 0,1 0-1,-1 1 1,1-1 0,-1 1-1,1-1 1,-1 1 0,1 0-1,0 1 2,1 0-1,0 0 0,0 1-1,0 0 1,0 0-1,0 0 1,-1 0 0,0 1-1,0-1 1,1 2 1,7 11-1,-1-1 0,-1 1 0,-1 0 0,4 11 1,-10-22 0,4 10 0,1 1 0,1 0 0,0 0 0,1 0 0,5 5 0,-11-17 0,1 1 0,-1-1 0,1-1 0,0 1 0,0 0 0,0-1 0,0 0 0,1 0 0,0 0 0,-1-1 0,1 1 0,0-1 0,0 0 0,0-1 0,0 1 0,6 0 0,3 0 1,1-1 1,0 0-1,0-1 0,0-1 0,0 0 1,0-1-1,0-1 0,-1 0 0,1-1 1,-1-1-1,0 0 0,0 0 1,-1-2-1,0 0 0,0 0 0,0-1 1,-1-1-1,0 0 0,-1-1 0,0 0 1,6-8-2,-13 13 6,0-1 0,-1 0 0,1 0 1,-2 0-1,1-1 0,-1 1 0,0-1 1,0 1-1,0-1 0,-1 0 1,0 0-1,-1 0 0,1 1 0,-1-1 1,-1 0-7,1 1 3,0 0 0,-1 0 0,0 0 0,0 1 0,0-1 1,-1 0-1,0 1 0,0-1 0,0 1 0,0-1 1,-1 1-1,0 0 0,-1 0 0,1 1 0,-1-1 1,1 1-1,-3-2-3,3 4-1,1 0 1,-1 0-1,0 1 0,0-1 1,0 1-1,0 0 1,0 0-1,0 0 1,0 1-1,0-1 0,0 1 1,0-1-1,0 1 1,0 0-1,0 0 0,0 0 1,-1 1-1,1-1 1,0 1-1,0 0 1,0 0-1,0 0 0,0 0 1,1 0-1,-1 0 1,0 1-1,-2 1 1,-6 4-5,0 0 1,1 1-1,0 0 0,1 0 0,-1 1 1,-1 3 4,3-3 1,0 0 0,1 1-1,0 0 1,0 0 0,1 1 0,1 0 0,0 0 0,0 0 0,1 1 0,-2 8-1,4-14 6,1 0 1,0 1 0,0 0-1,1-1 1,0 1 0,0-1 0,1 1-1,-1 0 1,1-1 0,1 1-1,-1-1 1,1 0 0,0 1-1,1-1 1,-1 0 0,1 0-1,1 0 1,-1-1 0,1 1-1,1 0-6,3 4 23,2 0-1,-1-1 1,1 0-1,1 0 1,0-1-1,0-1 1,0 0-1,1 0 1,0-1-1,1-1 1,-1 0-1,1 0 1,0-1-1,0-1 1,7 1-23,3-1-11,0-1 0,0 0 0,0-2 0,0 0 1,0-2-1,0 0 0,-1-2 0,15-4 11,10-7 2158,-12-5-1167</inkml:trace>
  <inkml:trace contextRef="#ctx0" brushRef="#br0" timeOffset="489.114">1190 546 9570,'-5'-3'1472,"2"1"-931,0-1-1,0 2 0,0-1 0,0 0 1,0 1-1,0-1 0,0 1 0,0 0 1,-1 0-1,1 0 0,-1 0-540,3 2 37,1-1-1,0 0 1,-1 1 0,1-1 0,0 0-1,-1 1 1,1-1 0,0 1 0,0-1-1,0 0 1,-1 1 0,1-1 0,0 1-1,0-1 1,0 1 0,0-1 0,0 1-1,0-1 1,0 1 0,0-1-1,0 0 1,0 1 0,0-1 0,0 1-1,0-1 1,0 1 0,1-1-37,2 19 163,-2-14-43,15 90 374,-11-57-379,1 0 0,3 0 0,9 26-115,-16-58 12,0 1 0,1-1 1,0-1-1,0 1 0,1 0 1,0-1-1,0 0 0,0 0 1,0 0-1,1 0 0,0-1 0,0 1 1,0-1-1,1-1 0,3 3-12,-4-3 10,0-1 0,0 0-1,1 0 1,-1-1 0,0 1-1,1-1 1,-1 0 0,1-1-1,0 1 1,-1-1 0,1 0-1,-1-1 1,1 1 0,-1-1-1,1 0 1,-1 0 0,0-1-1,6-2-8,-1 0 16,1-1 0,-1 0 1,0-1-1,0 0 0,0-1 1,-1 0-1,0 0 0,0-1 1,-1 0-1,0-1 1,-1 0-1,3-3-17,-4 3 16,-1 1 0,0-1 0,0 0-1,-1 0 1,0 0 0,-1 0 0,0-1 0,0 1 0,-1-1 0,0 0 0,-1 0 0,0 0-1,0 0 1,-2-8-16,-1-14 21,-2-1 0,-2 1-1,-1 1 1,-10-30-21,17 59-2,-1 1 1,1 0-1,0 0 0,-1 0 0,1 0 1,-1 0-1,1 0 0,-1 0 1,1 0-1,-1 0 0,0 0 1,0 0-1,1 0 0,-1 0 1,0 0-1,0 0 0,0 1 1,0-1-1,0 0 0,0 1 0,0-1 1,-1 0 1,1 1-3,1 1 1,-1-1-1,0 1 0,1-1 1,-1 0-1,1 1 1,-1-1-1,0 1 1,1-1-1,-1 1 0,1 0 1,0-1-1,-1 1 1,1 0-1,-1-1 0,1 1 1,0 0-1,0-1 1,-1 1-1,1 0 0,0-1 1,0 1-1,0 0 1,0 0-1,0-1 1,0 1-1,0 0 0,0 0 1,0-1-1,0 1 1,0 0 2,1 14-6,0 0 0,0-1 0,2 1 0,-1-1 0,2 0 1,0 0-1,1 0 0,0 0 0,1-1 0,8 13 6,-3-7 14,1 0 0,1 0-1,0-1 1,2-1 0,0-1 0,14 13-14,-25-25-168,0 0 0,0-1-1,0 1 1,0-1 0,1 0 0,-1-1 0,1 1 0,0-1 0,0 1 0,0-2 0,0 1 0,0 0 0,1-1 0,-1 0 0,0 0 0,3 0 168,10-4-801</inkml:trace>
  <inkml:trace contextRef="#ctx0" brushRef="#br0" timeOffset="864.774">1717 483 7578,'0'0'238,"-1"-1"1,0 1 0,1-1 0,-1 1 0,0-1-1,1 1 1,-1 0 0,0 0 0,1-1 0,-1 1-1,0 0 1,0 0 0,1 0 0,-1-1 0,0 1 0,0 0-1,1 0 1,-1 0 0,0 1-239,1-1 107,-1 0-1,1 0 1,0 1-1,0-1 1,0 0 0,0 1-1,-1-1 1,1 0 0,0 1-1,0-1 1,0 0 0,0 1-1,0-1 1,0 0 0,0 1-1,0-1 1,0 0-1,0 1 1,0-1 0,0 1-1,0-1 1,0 0 0,0 1-1,0-1 1,1 0 0,-1 1-107,13 27 1513,9 12-863,-1 0 1,-2 1-1,-2 1 1,-2 1 0,6 28-651,-20-64 47,-1-6-23,1 1 1,-1 0 0,0 0 0,1 0 0,-1-1-1,1 1 1,-1 0 0,1-1 0,0 1 0,0 0-1,0-1 1,-1 1 0,3 0-25,-6-25 877,-1 4-855,1 1-1,0 0 1,2-1-1,0 0 1,1 1-1,1-1 1,1 1-1,0-1 1,1 1-1,2 0 1,-1 0-1,2 0 0,1 1 1,0-1-1,1 2 1,0-1-1,2 1 1,0 0-1,0 1 1,2 0-1,0 1 1,2-1-22,-10 10-6,1 1 1,-1 0 0,1 0-1,0 1 1,0-1 0,0 1-1,1 0 1,-1 0 0,3 0 5,-6 2-38,0 0-1,0 1 1,0-1 0,1 1 0,-1 0-1,0-1 1,0 1 0,0 0 0,0 0-1,1 0 1,-1 1 0,0-1 0,0 0-1,0 1 1,0-1 0,0 1 0,0 0 0,0 0-1,0 0 1,0 0 0,0 0 0,0 0-1,0 0 1,-1 1 0,1-1 0,-1 1-1,2 0 39,1 4-451,1 0 0,-1 1 0,0 0 0,0 0 0,-1 0-1,0 0 1,0 0 0,0 1 0,-1 2 451,6 14-1761,10 21 229</inkml:trace>
  <inkml:trace contextRef="#ctx0" brushRef="#br0" timeOffset="1220.217">2203 465 7410,'54'-70'3024,"-47"69"-1888,3 4-47,-3 16-25,1 11-312,-1 13-320,-1 7-72,-2 3-104,0-3-64,0-8-64,2-4-32,5-8-16,-3-6 128,3-7-408,2-6-344,0-10 368</inkml:trace>
  <inkml:trace contextRef="#ctx0" brushRef="#br0" timeOffset="1580.223">2271 173 10890,'-25'-34'4297,"15"13"-2968,7 4-665,9 3-144,5 6-328,9 8 3601,7 12-2769</inkml:trace>
  <inkml:trace contextRef="#ctx0" brushRef="#br0" timeOffset="2031.668">2857 394 6465,'4'-11'921,"0"0"0,0-1-1,1-9-920,-5 20 79,-1 0-1,1 0 0,0 0 1,0 1-1,0-1 0,0 0 1,-1 0-1,1 0 0,0 0 0,-1 1 1,1-1-1,0 0 0,-1 0 1,1 0-1,-1 1 0,0-1 1,1 0-1,-1 1 0,1-1 1,-1 1-1,0-1 0,0 1 1,1-1-1,-1 1 0,0-1 0,0 1 1,1-1-1,-1 1 0,0 0 1,0 0-1,0-1 0,0 1 1,0 0-1,0 0-78,-33-2 1608,29 2-1382,-2-1-70,0 1 0,-1 0 0,1 1 0,-1 0 0,1 0 0,0 0 0,0 1 0,0 0 0,0 1 0,0-1 0,0 1 0,0 1 0,1-1 0,-1 1 0,1 0 0,0 1 0,1-1 0,-3 3-156,-1 3 65,0 1 1,1 0 0,0 0 0,0 1-1,1 0-65,5-7 2,0-1-1,0 0 0,1 1 0,-1-1 1,1 1-1,0 0 0,0-1 1,0 1-1,1 0 0,0 0 0,0-1 1,0 1-1,1 0 0,-1 0 1,1-1-1,0 3-1,0-5-1,0 1-1,0-1 1,1 1 0,-1-1 0,1 1-1,-1-1 1,1 0 0,-1 1-1,1-1 1,0 0 0,0 0 0,0-1-1,1 1 1,-1 0 0,0-1-1,1 1 1,-1-1 0,0 0 0,2 1 1,7 2-2,0 0 1,0-1 0,1 0 0,1-1 1,-5 0 1,76 11 3,-44-8 2,-1 2 0,7 3-6,-35-7 2,-1 0 0,1 1-1,-1 0 1,0 0 0,0 1 0,-1 1-1,1 0 1,-1 0 0,8 8-2,-15-13 2,-1 0 0,1 1-1,0-1 1,-1 1 0,1-1 0,-1 1 0,0 0-1,1-1 1,-1 1 0,0 0 0,0 0-1,0 0 1,-1 0 0,1 0 0,0 0 0,-1 0-1,1 0 1,-1 1 0,0-1 0,1 0 0,-1 0-1,0 0 1,0 0 0,-1 1 0,1-1 0,0 0-1,-1 0 1,1 0 0,-1 0 0,0 0 0,0 0-1,0 0 1,0 0 0,0 0 0,0 0 0,0 0-1,-1-1 1,1 1 0,0 0 0,-2 0-2,-5 6 54,-1-1-1,0 0 1,0 0 0,0-1 0,-1 0-1,0-1 1,-4 1-54,-6 3 106,0-1-1,0-1 0,-1 0 1,-9 0-106,19-5 27,-1 0 1,0 0-1,1-1 1,-1-1-1,0 0 1,1-1-1,-1 0 1,-10-3-28,20 4-42,0-1 1,-1 1 0,1-1 0,0 1 0,0-1 0,0 0 0,0 0 0,0 0 0,0 0 0,0-1 0,1 1-1,-1 0 1,0-1 0,1 1 0,-1-1 0,1 0 0,-1 1 0,1-1 0,0 0 0,0 0 0,-1-1 41,3-10-356</inkml:trace>
  <inkml:trace contextRef="#ctx0" brushRef="#br0" timeOffset="2396.776">3225 125 7874,'-1'-3'649,"-10"-32"4128,11 33-4449,-1 0 0,0 0 0,0 0 0,0 0 0,0 0 0,0 0 0,0 0 0,-1 0 0,1 1 0,-1-1 0,1 0 0,-1 1 0,0-1-328,6 19 1267,58 213-464,-45-160-710,4 0 0,3-2 1,19 39-94,-28-78-192,14 21 192,1 1-1706,-20-31 1014</inkml:trace>
  <inkml:trace contextRef="#ctx0" brushRef="#br0" timeOffset="2740.64">3182 471 8314,'-2'0'3809,"-6"-6"-1625,8 7-352,4-2-511,13 0-361,12-6-552,9-6-96,23 1-152,-2-2-56,4 0-8,-2 3-112,-15 4-536,-1 5-176,-9 6 352</inkml:trace>
  <inkml:trace contextRef="#ctx0" brushRef="#br0" timeOffset="3111.457">3695 369 8330,'84'-24'3730,"-74"18"-2651,-9 2-348,-1 4-665,0 0 0,0 0 0,0 0 0,0 0 0,0 0 0,0 0 0,0-1 0,0 1 0,0 0 0,0 0 0,0 0 0,0 0 0,0 0 0,-1 0 0,1 0 0,0 0 0,0 0 0,0 0 0,0 0 0,0 0 0,0 0 0,0 0 0,-1 0 0,1 0 0,0 0 0,0 0 0,0 0 0,0 0 0,0 0 0,0 0 0,0 0 0,0 0 0,-1 0 0,1 0 0,0 0 0,0 0 0,0 0 0,0 0 0,0 0 0,0 0 0,0 0 0,0 0 0,-1 0 0,1 0 0,0 0 0,0 0 0,0 1 0,0-1 0,0 0 0,0 0 0,0 0 0,0 0-66,20 53 504,-1 1-1,-3 1 0,-3 1 0,4 33-503,-9-48 154,-4-22-585,1 0-1,1-1 0,1 1 0,2 1 432,-2-10-2797,4-2 1239</inkml:trace>
  <inkml:trace contextRef="#ctx0" brushRef="#br0" timeOffset="3112.457">3770 90 10010,'-13'-34'3953,"-14"15"-2713,5 2-272,8 3-303,5 9-1,11 7-792,2 8 4025,7 24-2897</inkml:trace>
  <inkml:trace contextRef="#ctx0" brushRef="#br0" timeOffset="3492.883">4476 352 3953,'0'-5'522,"-1"1"-1,1-1 1,-2 1 0,1-1 0,0 1 0,-1-1 0,1 1-1,-1 0 1,-1 0 0,1 0 0,0 0 0,-1 0-1,0 0 1,0 1 0,-2-2-522,0 0 401,0 0 1,-1 1-1,1 0 1,-1 0-1,0 0 0,0 1 1,-1 0-1,1 0 1,-1 0-1,-1 1-401,1-1 110,0 1 1,0 1 0,0-1-1,0 1 1,0 1-1,0-1 1,-1 1-1,1 0 1,0 1 0,0 0-1,0 0 1,0 0-1,0 1 1,0 0-1,1 0 1,-1 1 0,0 0-1,1 0 1,0 1-1,0-1 1,-2 3-111,-1 2 55,1 2-1,0-1 1,0 1 0,1 0 0,1 0 0,-1 1 0,2 0-1,-1 0 1,2 0 0,-2 5-55,-3 11 99,1 0 0,2 1 0,-4 26-99,8-39 41,1-1 0,0 1-1,1-1 1,1 1 0,0-1-1,4 14-40,-4-21 16,1-1 0,0 0-1,0 1 1,0-1 0,1 0-1,0 0 1,0 0 0,1 0-1,0-1 1,0 0 0,0 1-1,0-1 1,1-1 0,0 1-1,5 3-15,1 0 54,1-2 0,-1 1 0,1-2-1,0 1 1,1-1 0,-1-1 0,10 2-54,21 2 2782,30 3-2782,-65-10 397,65 8 940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8:34.19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120 374 5153,'-4'-81'2031,"0"21"2450,5 49-2038,2 12-832,6 20-359,-3-8-1401,9 18 262,1 0-1,2-1 0,0-1 0,3 0 1,6 5-113,-6-14 32,1 0 1,6 2-33,-14-12 14,-1 0 0,0 1 0,-1 0 1,0 1-1,-1 0 0,-1 1 0,0 0 0,2 4-14,-10-10-4,-5-21-6,5-91 19,1 60 4,-4-42-13,0 43 2,0 26 2,1 0 1,-2 0-1,-1 1 0,0-1-4,3 17 1,0 1-1,0 0 1,0 0 0,0-1-1,0 1 1,0 0 0,0 0-1,0-1 1,0 1 0,0 0-1,-1 0 1,1-1 0,0 1-1,0 0 1,0 0 0,0 0-1,0-1 1,-1 1 0,1 0-1,0 0 1,0 0-1,0 0 1,-1-1 0,1 1-1,0 0 1,0 0 0,-1 0-1,1 0 1,0 0 0,0 0-1,-1 0 1,1 0 0,0-1-1,0 1 1,-1 0 0,1 0-1,0 0 1,0 0 0,-1 0-1,1 0 1,0 1 0,0-1-1,-1 0 1,1 0 0,0 0-1,0 0 1,-1 0-1,1 0 1,0 0 0,0 0-1,-1 1 1,1-1 0,0 0-1,0 0 1,0 0 0,-1 1-1,1-1 1,0 0 0,0 0-1,0 0 1,0 1 0,0-1-1,-1 0 1,1 0 0,0 1-1,0-1 1,0 0 0,0 1-1,-13 20 25,11-18-15,-23 37 101,-2-2 0,-30 31-111,-4 6 58,40-47-37,0 0 0,2 2-1,1 0 1,-10 26-21,27-48 56,8-14 24,9-12 33,-1-8-48,-1-1-1,-1 0 0,-1-1 1,-2 0-1,0-1 1,3-24-65,5-41 146,2-44-146,-14 91 34,-3 10 5,-2 22 52,1 0 0,0 0 0,1 0 1,1 0-1,4-11-91,-11 35 17,1 0 0,1 0 0,0 0 0,0 1 0,1-1 0,0 7-17,1-5 8,0 42 2,3-1 0,2 1 0,8 27-10,44 150 48,-57-224-46,1 1 0,-1-1 0,0 0 0,0 0 0,0 1 0,-1-1 0,0 0 0,-1 3-2,1-8-3,0 0 0,0 0 0,0 0 0,-1 0 0,1 0 0,-1 0 0,1 0 0,0 0 0,-1 0 0,0-1 0,1 1 0,-1 0 0,0 0 0,1 0 0,-1 0 0,0-1 0,0 1 1,1 0-1,-1-1 0,-1 1 3,1 0-12,-1-1 0,0 1 0,0-1 1,1 0-1,-1 1 0,0-1 1,0 0-1,1 0 0,-1 0 0,0-1 1,0 1-1,0 0 0,1 0 1,-1-1-1,0 0 0,-1 0 12,-26-10-74,0-2 1,0-1-1,1-2 0,1-1 1,-8-7 73,-57-33 51,92 57-47,-30-14 126,29 13-107,0 1 0,0-1 0,0 1 0,0 0 0,-1-1 0,1 1 0,0 0 0,0-1 0,0 1 0,0 0 0,0 0 0,-1 0 0,1 0 0,0 0 0,0 1 0,0-1 0,0 0 0,-1 0 0,1 1 0,0-1 0,0 1 0,0-1 0,-1 1-23,2-1 11,0 1 1,0-1-1,0 0 1,0 1-1,0-1 1,-1 1-1,1-1 1,0 0-1,0 1 1,0-1-1,0 0 1,0 1-1,0-1 1,0 1-1,0-1 1,1 0-1,-1 1 1,0-1-1,0 0 1,0 1 0,0-1-1,0 1 1,1-1-1,-1 0 1,0 1-1,0-1 1,1 0-1,-1 0 1,0 1-1,0-1 1,1 0-1,-1 0 1,0 1-1,1-1 1,-1 0-1,0 0-11,15 10 184,-3-5-127,0-1 0,0-1 0,0 0 0,1 0-1,-1-1 1,1-1 0,-1 0 0,1-1 0,0 0-1,2-1-56,23 1 385,165 3-1783,-97 4 411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8:38.9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35 253 4081,'-3'-8'1227,"-7"-20"2796,9 27-3871,1 0-1,-1 0 1,1 0 0,-1 1-1,1-1 1,-1 0-1,0 0 1,0 0-1,1 1 1,-1-1-1,0 0 1,0 1-1,0-1 1,0 1-1,0-1 1,0 1-1,0-1 1,0 1-1,0-1 1,0 1 0,0 0-1,0 0 1,0 0-1,0-1-151,1 2 42,0-1 0,0 1 0,-1-1-1,1 0 1,0 1 0,0-1 0,0 1-1,0-1 1,0 0 0,0 1 0,0-1 0,1 1-1,-1-1 1,0 0 0,0 1 0,0-1 0,0 0-1,0 1 1,0-1 0,1 0 0,-1 1 0,0-1-1,0 0 1,1 1 0,-1-1 0,0 0 0,0 1-1,1-1 1,-1 0 0,0 0 0,1 1 0,-1-1-1,0 0 1,1 0 0,0 0-42,52 48 384,-2 1-1,-2 3 1,-2 1-1,-3 3 1,22 37-384,-61-85 21,13 20 14,-18-27-30,1-1 0,-1 1 1,0-1-1,1 1 0,-1-1 0,0 1 0,1-1 0,-1 1 0,1-1 0,-1 1 1,0-1-1,1 1 0,-1-1 0,1 0 0,0 1 0,-1-1 0,1 0 0,-1 1 1,1-1-1,-1 0 0,1 0 0,0 0 0,-1 1 0,1-1 0,0 0 1,-1 0-1,1 0 0,-1 0 0,1 0 0,0 0 0,-1 0 0,1-1 0,0 1 1,0 0-6,0-3 17,1 0 0,0 0 1,-1 0-1,0 0 1,1-1-1,-1 1 1,-1 0-1,1-1 0,0 1 1,-1 0-1,1-1 1,-1 1-1,0-1 1,-1 0-18,3-12 45,14-179 24,-7 63-149,-9 118 30,-1 14 49,1 0 0,0 0 0,0 0 0,0 0 0,0 0 0,0 0-1,-1 0 1,1 0 0,0-1 0,0 1 0,0 0 0,0 0 0,-1 0 0,1 0 0,0 0 0,0 0 0,0 0 0,0 0-1,0 0 1,-1 1 0,1-1 0,0 0 0,0 0 0,0 0 0,0 0 0,-1 0 0,1 0 0,0 0 0,0 0 0,0 0-1,0 0 1,0 1 0,0-1 0,0 0 0,-1 0 0,1 0 0,0 0 0,0 0 0,0 0 0,0 1 0,0-1 1,-17 25-57,12-15 52,-41 60 9,-65 105 195,109-171-195,-13 22 22,0 0 1,-2-2 0,-1 0 0,-16 17-27,34-41 1,0 1 0,-1-1 1,1 0-1,0 0 1,0 0-1,0 1 1,0-1-1,0 0 0,0 0 1,0 0-1,0 1 1,0-1-1,-1 0 1,1 0-1,0 0 0,0 0 1,0 0-1,0 1 1,-1-1-1,1 0 0,0 0 1,0 0-1,0 0 1,-1 0-1,1 0 1,0 0-1,0 0 0,0 0 1,-1 0-1,1 1 1,0-1-1,0 0 1,0 0-1,-1 0 0,1-1 1,0 1-1,0 0 1,0 0-1,-1 0 1,1 0-1,0 0 0,0 0 1,0 0-1,-1 0 1,1 0-1,0 0 0,0 0 1,0-1-1,0 1 1,-1 0-1,1 0 1,0 0-1,0 0 0,0 0 1,0-1-1,0 1 1,0 0-1,-1 0 1,1 0-1,0-1 0,0 1 1,0 0-1,0 0 1,0 0-1,0-1 0,0 1 0,1-19 77,16-44 0,1 2 1,10-15-79,21-68 25,-41 115-13,-1-1 0,-2 0 0,-1 0 0,-1 0-12,-1 10 4,-2 0 0,0-1-1,-1 1 1,-2-11-4,0 25-26,0 10 8,-1 10-6,3-3 20,0 1-1,1 0 1,1-1 0,-1 1-1,2 0 1,0-1-1,0 1 1,1-1 0,0 0-1,1 0 1,3 6 4,10 17 16,1 0 1,22 29-17,-21-34 21,-1 0-1,-2 2 1,8 18-21,-22-44 8,-1 0 0,1 0 0,-1 0 0,0 0 0,0 1 0,0-1 0,-1 2-8,0-5 6,0 0 0,0-1-1,0 1 1,0 0 0,0 0 0,-1 0-1,1-1 1,-1 1 0,1 0-1,-1-1 1,0 1 0,0 0 0,0-1-1,0 1 1,0-1 0,0 1-1,0-1 1,0 0 0,-1 1 0,1-1-1,0 0 1,-1 0 0,1 0-6,-8 4 24,0 0 1,0-1-1,0 0 1,0-1-1,0 0 1,-1-1 0,0 1-1,1-2 1,-1 1-1,0-2 1,0 1-1,-9-2-24,-15-2 28,0-1 0,1-2 1,-5-2-29,-26-5 37,35 12 376,26 0-10,14 1-63,16-3-199,0-2-1,0 0 1,0-2-1,-1-1 1,0-1-1,13-6-140,-5 1 442,0 3 0,1 0 0,12 0-442,18 5 456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8:46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88 455 6929,'-3'-2'350,"1"1"1,-1 0-1,0 0 0,1 0 0,-1 0 0,0 0 0,0 0 0,0 1 0,0-1 0,0 1 0,0 0 0,0 0 0,0 0 0,0 0 0,1 1 0,-1-1 0,0 1 0,0 0 0,0-1 0,-1 2-350,2-1 97,0 0 0,0 1 0,1-1 0,-1 0 1,0 1-1,1 0 0,-1-1 0,1 1 0,-1 0 0,1 0 0,0 0 1,0 0-1,0 0 0,0 0 0,0 0 0,0 0 0,1 0 1,-1 1-1,1-1 0,-1 0 0,1 0 0,0 1 0,0-1 0,0 0 1,0 0-1,0 1 0,1 0-97,3 26 390,1 0 0,1 0 0,3 4-390,12 56 408,-13-26 188,-2 38-596,-3-47 242,-3-53-221,0 1-1,0-1 0,0 0 1,0 0-1,0 0 0,0 0 1,0 0-1,0 0 0,1 0 1,-1 1-1,0-1 1,1 0-1,-1 0 0,1 0 1,-1 0-1,1 0 0,-1 0 1,1 0-21,0-2 36,0-1 1,-1 1 0,1-1-1,0 1 1,-1-1 0,0 1 0,1-1-1,-1 0 1,0 1 0,0-1-1,0 1 1,0-1 0,0 0 0,0 1-37,0-27 157,4-94 276,11-64-433,-12 167 2,0 1 0,1 0 0,4-10-2,-6 23-4,0 0-1,0 0 1,0 0-1,1 0 1,-1 0 0,1 0-1,0 1 1,1 0-1,-1-1 1,1 1-1,0 1 1,0-1-1,3-2 5,-5 4-3,1 1 0,-1 0 0,0 0 0,0 1 0,1-1 0,-1 0 0,0 1 0,1-1 0,-1 1 0,1 0 0,-1 0 0,0 0 0,1 0 0,-1 0 0,1 0 0,-1 1 0,0-1 0,1 1 0,-1-1 0,0 1-1,1 0 1,-1 0 0,0 0 0,0 1 0,0-1 0,1 0 3,6 6-10,1 1-1,-1-1 0,0 1 0,7 8 11,-8-8-3,57 64 3,-42-45 2,2 0 1,0-2 0,13 8-3,-28-25 0,0-1 1,1 0-1,0-1 1,0 0-1,0 0 1,1-2-1,0 1 1,0-1-1,0-1 1,0 0-1,10 0 0,-10-2 0,0 0 0,0-1 1,-1-1-1,1 0 0,0 0 0,0-2 0,-1 1 0,0-1 0,1-1 0,-1 0 0,0 0 0,7-5 0,-13 6 0,0 1-1,-1-1 1,1 0-1,-1 0 1,0-1 0,0 1-1,0-1 1,0 0-1,0 0 1,-1 0-1,0 0 1,0-1-1,0 0 1,0 1-1,-1-1 1,0 0-1,0 0 1,0 0 0,-1 0-1,1-1 1,-1 1-1,0 0 1,-1 0-1,0-1 1,1 1-1,-1-1 1,-1 1-1,0-4 1,0 2-9,-1 0 0,0 0-1,0 0 1,0 0 0,-1 0 0,0 0-1,0 0 1,-1 1 0,0 0-1,0 0 1,-1 0 0,0 0-1,0 0 1,-1 0 9,3 4-9,0-1 0,0 1 0,0-1-1,-1 1 1,1 0 0,-1 0 0,1 1 0,-1-1-1,0 1 1,0 0 0,1 0 0,-1 0 0,0 0-1,0 1 1,0 0 0,0-1 0,0 1 0,0 1-1,0-1 1,0 1 0,0-1 0,0 1 0,0 0-1,0 0 1,1 1 0,-5 1 9,0 1-11,-1 1 1,1-1-1,1 2 0,-1-1 1,0 1-1,1 0 0,0 1 1,1-1-1,0 1 0,0 1 1,0-1-1,1 1 0,-1 1 11,0 2-3,0 1 0,0 1 0,1-1 0,1 1 0,0 0 0,1 0 0,1 0 0,-1 0 0,2 2 3,-1 1 12,2-1 0,0 1 0,0 0 0,2 0 0,0 0 0,0-1 0,2 1 0,0-1 0,1 0 0,0 0 0,1 0-1,1-1 1,0 0 0,1 0 0,1 0 0,1 0-12,-1-3 103,1-1 0,0-1 0,0 0 0,1 0 0,0-1 0,1-1 0,0 0 0,0 0 0,0-1 0,10 3-103,3 0-361,0-1 1,1-1-1,0-2 0,0 0 1,1-2 360,58 1-1055</inkml:trace>
  <inkml:trace contextRef="#ctx0" brushRef="#br0" timeOffset="2001.575">1466 554 3881,'66'-52'2480,"-65"51"-2361,-1 1-1,1 0 0,-1-1 1,1 1-1,0-1 0,-1 0 1,1 1-1,-1-1 0,1 1 1,-1-1-1,0 0 1,1 1-1,-1-1 0,1 0 1,-1 1-1,0-1 0,0 0 1,0 1-1,1-1 0,-1 0 1,0 0-1,0 1 0,0-1 1,0 0-1,0 0 0,0 1 1,0-1-1,0 0 0,-1 0 1,1 1-1,0-1 0,0 0 1,-1 0-1,1 1 1,0-1-1,-1 0 0,1 1 1,0-1-1,-1 1 0,1-1 1,-1 0-1,1 1 0,-1-1 1,0 1-1,1-1 0,-1 1 1,0 0-1,1-1 0,-1 1 1,0-1-1,1 1 0,-1 0 1,0 0-1,1 0 0,-1-1 1,0 1-1,0 0-118,0-1 536,-2 0-330,0 0 0,0 0 0,0 0 1,0 0-1,-1 0 0,1 1 0,0-1 0,0 1 1,0 0-1,0 0 0,-1 0 0,1 1 0,0-1 0,0 1 1,0-1-1,0 1 0,-1 1-206,-10 2 436,1 2 0,1 0 1,-8 4-437,-14 7 246,-4-3-126,-24 11-29,57-22-88,0-1 0,0 1 1,1 0-1,-1 1 0,1-1 0,0 1 1,-1 0-1,2 0 0,-1 0 1,-1 2-4,4-4-1,0-1 0,0 1 0,0-1 0,0 1 0,0-1 0,1 1 0,-1 0 0,0-1 0,1 1 0,-1 0 0,1 0 0,0-1 0,-1 1 0,1 0 0,0 0 0,0 0 0,0-1 0,1 1 1,-1 0-1,0 0 0,1-1 0,-1 2 1,1-1-2,1 0 1,-1 0 0,0 0 0,1 0-1,0 0 1,-1 0 0,1 0 0,0-1-1,0 1 1,0-1 0,0 1-1,0-1 1,0 0 0,1 1 1,10 4-2,-1-1 1,1-1-1,0 0 0,0-1 1,6 1 1,-18-4 0,66 12 1,-31-7 4,0 2 0,18 6-5,-45-10 2,0 0 0,0 0-1,0 1 1,0 1 0,-1-1-1,0 1 1,0 0-1,-1 1 1,1 0 0,-1 0-1,5 7-1,-9-10 2,0 1-1,0 0 0,-1 0 0,1 0 0,-1 0 0,0 1 0,0-1 1,-1 1-1,1-1 0,-1 1 0,0-1 0,0 1 0,-1 0 0,1-1 1,-1 1-1,0 0 0,0 0 0,-1-1 0,1 1 0,-1 0 0,0 0 1,0-1-1,-1 1 0,0-1 0,1 1 0,-1-1 0,-1 0 0,1 1-1,-6 7 14,0 0-1,0 0 1,-1-1-1,-1 0 1,0 0-1,0-1 1,-1 0-1,-8 5-13,7-6 43,0-1-1,0 0 0,-1 0 1,-1-2-1,1 1 0,-1-2 1,0 0-1,0 0 0,-5-1-42,13-2 26,0-1 0,0 0 0,0-1 0,-1 0 0,1 0 0,0 0 0,-1-1 0,1 1 0,0-1 0,0-1 0,0 1 0,0-1 0,0-1 0,0 1 0,0-1 0,1 0 0,-1 0 0,1 0 0,0-1 0,0 0 0,0 0 0,-4-4-26,8 7-29,1 1 1,-1-1 0,1 0 0,-1 1 0,0-1 0,1 1 0,-1-1 0,1 0-1,-1 1 1,1-1 0,0 0 0,-1 0 0,1 0 0,0 1 0,-1-1-1,1 0 1,0 0 0,0 0 0,0 1 0,0-1 0,0 0 0,0 0-1,0 0 1,0 0 0,0 0 0,0 1 0,0-1 0,0 0 0,1 0 0,-1 0-1,1 0 29,12-2-329</inkml:trace>
  <inkml:trace contextRef="#ctx0" brushRef="#br0" timeOffset="2635.428">2158 564 6449,'-5'-5'748,"-1"2"0,0-1 0,0 1 0,0 0 0,-1 0 0,1 0 0,-1 1-1,1 0 1,-7-1-748,6 2 401,0 0 1,0 1-1,-1 0 0,1 0 0,0 1 0,0 0 1,0 0-1,-4 1-401,-3 3 208,0 0 1,0 0-1,1 2 0,-1-1 1,2 2-1,-1 0 1,1 0-1,-10 10-208,17-14 8,0 0 1,1 1-1,-1 0 0,1 0 1,0 0-1,0 0 0,1 1 0,-1 0 1,1-1-1,0 1 0,1 0 1,-1 1-1,1-1 0,1 0 0,-2 4-8,2-1 1,0 1 0,1-1 0,0 0 0,0 1 0,1-1 0,0 0 0,1 0 0,-1 1 0,2-1 0,1 5-1,1-1 2,0 0 1,1-1-1,1 1 0,0-1 0,0 0 0,1-1 0,1 0 0,0 0 1,0-1-1,1 0 0,0 0 0,1-1 0,0-1 0,11 7-2,-17-12 6,0-1 0,0 1-1,1-1 1,-1 0-1,1-1 1,-1 1 0,1-1-1,-1 0 1,1-1 0,0 1-1,-1-1 1,1 0-1,0-1 1,-1 1 0,3-1-6,-1-1 11,0 0 0,1 0 1,-1-1-1,0 0 0,0 0 0,-1-1 1,1 0-1,-1 0 0,0 0 1,5-5-12,-2 1 16,-1 0 0,0 0 0,-1-1 1,0 0-1,0 0 0,-1-1 0,0 1 1,0-1-1,-1-1 0,-1 1 1,0-1-1,0 0 0,-1 0 0,0 0 1,-1-1-17,-2 3 13,1 1 0,-2 0 0,1 0 0,-1 0 0,0-1 0,-1 1 0,0 0 1,0 0-1,-1 1 0,0-1 0,0 0 0,-1 1 0,0 0 0,0 0 0,-1 0 0,0 0 0,0 1 1,0 0-1,-6-5-13,1 1 11,-1 1 0,0-1 1,-1 2-1,0 0 1,0 0-1,-1 1 0,0 0 1,-1 1-1,1 1 0,-11-3-11,18 7-134,1-1-1,-1 1 0,0 0 1,0 0-1,1 1 0,-1 0 1,0 0-1,0 0 0,0 1 0,1 0 1,-1 0-1,0 0 0,1 1 1,-1 0-1,1 0 0,-1 0 1,1 0-1,0 1 0,0 0 0,0 0 1,0 1-1,1-1 0,-1 1 1,1 0-1,0 0 0,-2 3 135,-8 22-936</inkml:trace>
  <inkml:trace contextRef="#ctx0" brushRef="#br0" timeOffset="2994.99">2588 13 8986,'-2'-2'370,"1"1"1,-1 0-1,1 0 1,-1 0-1,1 0 0,-1 0 1,0 0-1,1 1 1,-1-1-1,0 1 1,0-1-1,1 1 0,-1-1 1,0 1-1,-1 0-370,3 0 77,-1 0 0,1 0-1,-1 0 1,1 1 0,0-1-1,-1 0 1,1 0 0,-1 1-1,1-1 1,-1 0-1,1 0 1,0 1 0,-1-1-1,1 0 1,0 1 0,-1-1-1,1 1 1,0-1 0,0 0-1,-1 1 1,1-1 0,0 1-77,-3 20 751,7 52 250,3 0 0,6 17-1001,34 144 887,-6-32-333,-34-151-275,0 49-279,-3-41 720,0-28 1472,3-8-993</inkml:trace>
  <inkml:trace contextRef="#ctx0" brushRef="#br0" timeOffset="3788.685">2964 618 5073,'-15'-28'1083,"-1"-1"238,5-1 3094,9 29 707,0 8-4093,0 15-1174,1-18 182,0 30 135,0 1 0,2-1 0,2 0 0,6 30-172,-7-55 5,0 0 1,0 0-1,1-1 0,0 1 0,0-1 1,1 0-1,1 0 0,-1 0 0,1-1 1,0 1-1,1-1 0,0 0 0,0-1 1,0 1-1,1-1 0,0-1 0,0 1 1,1-1-1,-1 0 0,1-1 0,5 3-5,-9-5 7,1-1 0,-1 1-1,1-1 1,-1 1 0,1-1-1,-1 0 1,1-1-1,0 1 1,0-1 0,-1 0-1,1 0 1,0-1 0,-1 1-1,1-1 1,0 0 0,-1 0-1,1-1 1,0 0-7,1 0 14,-1-2 1,1 1 0,-1-1-1,0 0 1,0 0-1,-1 0 1,1 0 0,-1-1-1,0 0 1,0 0 0,0 0-1,-1-1 1,1-1-15,3-3 17,-1-1 0,0-1 1,-1 1-1,0-1 0,-1 0 1,-1 0-1,0 0 0,0 0 1,-1-1-1,-1 1 0,1-10-17,-5-29 42,2 34-35,0 1 1,1 0-1,2-15-7,5 13-50,-2 16-5,0 11 12,14 79-14,-15-63 106,1 1-1,1-1 1,10 24-49,-13-42-40,1 1 0,-1-1 1,1 0-1,0 0 0,1-1 0,0 1 1,0-1-1,0 0 0,1-1 0,0 1 1,0-1-1,0 0 0,1 0 0,6 3 40,-9-6-105,-1-1 0,0 1-1,1-1 1,-1 0 0,1 0-1,-1 0 1,3 0 105,25-1-500</inkml:trace>
  <inkml:trace contextRef="#ctx0" brushRef="#br0" timeOffset="4162.486">3730 46 10410,'-3'-3'918,"-25"-15"3517,27 18-4366,1-1 0,-1 1 0,0 0 0,0 0 0,1-1-1,-1 1 1,0 0 0,0 0 0,0 0 0,0 0 0,1 0 0,-1 0 0,0 0 0,0 0 0,0 0 0,0 0 0,1 1 0,-1-1 0,0 0-1,0 1 1,1-1 0,-1 0 0,0 1 0,0-1 0,1 1 0,-1-1 0,0 1 0,1-1 0,-1 1 0,1 0 0,-1-1 0,1 1 0,-1 0-1,1-1 1,-1 1 0,1 0 0,0 0-69,-2 3 86,0 0-1,1 1 0,-1-1 1,1 0-1,1 1 1,-1-1-1,0 1 0,1 0 1,0-1-1,0 1 1,1-1-86,7 52 320,-7-51-287,20 84 266,5-1 0,13 27-299,5 14 144,-28-70-30,-3 2-1,1 24-113,4 18-1040,-11-72-99,4-10 443</inkml:trace>
  <inkml:trace contextRef="#ctx0" brushRef="#br0" timeOffset="4566.124">3598 575 8154,'-2'-17'3721,"6"13"-1633,9-2-280,11 3-383,5 1-401,13 0-560,5 1-144,8-1-56,2 2-120,-1-1-432,0 7 384,-5 6-248</inkml:trace>
  <inkml:trace contextRef="#ctx0" brushRef="#br0" timeOffset="4567.124">4276 505 8818,'-9'-18'3993,"-6"18"-1929,4 3-159,7 8-713,2 7-312,5 10-496,3 7-104,9 4-176,3 0-40,-3 3-24,4 0 120,-7 1-248,1 0-184,-6-11 3505,-2-4-2609</inkml:trace>
  <inkml:trace contextRef="#ctx0" brushRef="#br0" timeOffset="4938.432">4220 105 11803,'-20'-25'4721,"6"12"-3297,5 6-496,6 6-504,3 1-232,11 9-232,6 10-3105,6 3 2233</inkml:trace>
  <inkml:trace contextRef="#ctx0" brushRef="#br0" timeOffset="5319.689">4788 585 6985,'35'-84'3106,"-35"83"-3030,1 0 0,-1 0-1,1 1 1,-1-1 0,0 0-1,1 0 1,-1 1-1,0-1 1,0 0 0,0 0-1,0 0 1,0 0 0,0 1-1,0-1 1,0 0-1,0 0 1,0 0 0,0 0-1,0 1 1,0-1 0,-1 0-1,1 0 1,0 0-1,-1 1 1,1-1 0,-1 0-1,1 0 1,0 1 0,-1-1-1,0 0 1,1 1-1,-1-1 1,1 1 0,-1-1-1,0 1 1,1-1-1,-1 1 1,0-1 0,0 1-1,1 0 1,-1-1 0,0 1-1,0 0 1,0 0-1,1-1 1,-1 1 0,-1 0-76,-3-2 520,-1 0-226,0-1 1,-1 1 0,1 0-1,-1 1 1,0-1-1,1 1 1,-1 1 0,0-1-1,0 1 1,0 0-1,1 1 1,-1 0 0,0 0-1,0 0 1,-4 2-295,2 0 121,1 1-1,-1-1 1,1 1 0,0 1-1,1 0 1,-1 0 0,1 0 0,0 1-1,0 0 1,0 0 0,-1 3-121,1-1 5,1 0 1,-1 0-1,2 0 1,-1 1-1,1 0 0,0 0 1,1 0-1,0 1 1,1-1-1,0 1 1,0 0-1,1 0 1,0 0-1,1 0 0,0 0 1,1 0-1,0 1 1,0-1-1,1 0 1,1 0-1,0 5-5,2-5 5,0 1-1,0-1 1,0 0-1,1 0 1,1 0-1,0-1 1,0 0 0,1 0-1,0 0 1,1-1-1,-1 0 1,2-1 0,-1 1-1,6 2-4,-7-5 5,-1-1 0,1 0 0,1 0 0,-1-1 0,0 0 0,1 0 0,0-1 0,0 0 0,-1 0 0,1-1 0,0 0 0,1 0 0,-1-1 0,0 0 0,0-1 0,0 0 0,0 0 0,0 0 0,0-1 0,2-1-5,1-1 10,0 0 0,-1-1 0,1-1 0,-1 0-1,-1 0 1,1-1 0,-1 0 0,0 0 0,0-1 0,-1 0 0,0-1 0,-1 0 0,0 0 0,0-1-1,-1 0 1,5-8-10,-7 10 8,-1 1-1,0-1 0,0 0 0,0 0 1,-1 0-1,0 0 0,-1 0 0,0-1 1,0 1-1,-1 0 0,0-1 1,0 1-1,-1 0 0,0-1 0,0 1 1,-1 0-1,0 0 0,-1 0 0,1 0 1,-2 0-1,1 0 0,-1 1 0,-3-4-7,1 2 1,-1 0-1,0 0 1,-1 1-1,0 0 1,0 1-1,-1-1 1,0 2-1,0-1 1,0 1-1,-1 1 1,-4-2-1,7 3-106,-1 1-1,1 0 1,0 1-1,-1 0 1,1 0 0,-1 1-1,0 0 1,0 0 0,0 0-1,1 1 1,-1 1-1,0-1 1,0 1 0,1 0-1,-1 1 1,-6 2 106,13-4-115,0 0-1,0 0 1,0 1 0,0-1 0,0 0-1,0 1 1,0-1 0,0 1 0,0-1-1,0 1 1,0 0 0,1-1-1,-1 1 1,0 0 0,0 0 0,0-1-1,1 1 1,-1 0 0,0 0 0,1 0-1,-1 0 1,1 0 0,-1 0-1,1 0 1,0 0 0,-1 0 0,1 0-1,0 0 1,0 0 0,-1 0 0,1 0-1,0 1 116,6 15-1248</inkml:trace>
  <inkml:trace contextRef="#ctx0" brushRef="#br0" timeOffset="5808.423">5069 573 8842,'-13'-66'3526,"13"66"-3477,0 1 1,0-1-1,0 0 0,0 1 1,0-1-1,0 0 0,-1 1 1,1-1-1,0 0 0,0 1 1,0-1-1,-1 0 0,1 1 1,0-1-1,0 0 0,-1 0 1,1 1-1,0-1 1,0 0-1,-1 0 0,1 0 1,0 1-1,-1-1 0,1 0 1,-1 0-1,1 0 0,0 0 1,-1 0-1,1 0 0,0 0 1,-1 0-1,1 0 0,0 0 1,-1 0-1,1 0 0,-1 0 1,1 0-1,0 0 0,-1 0 1,1 0-1,0 0 0,-1 0 1,1 0-1,0-1 0,-1 1 1,1 0-1,0 0 0,-1 0 1,1-1-1,0 1 1,-1 0-1,1-1 0,0 1 1,0 0-1,0 0 0,-1-1 1,1 1-1,0 0 0,0-1 1,0 1-1,0 0 0,-1-1 1,1 1-1,0-1 0,0 1 1,0 0-1,0-1 0,0 1-49,-1 3 148,0 1-1,1 0 0,-1 0 0,1 0 0,0-1 0,0 1 1,0 0-1,0 0 0,0 0 0,1-1 0,0 1 0,0 0 0,0 0-147,21 50 633,-11-29-395,8 15 224,21 35-462,-18-37 176,13 35-176,-33-61 79,-6-9 108,3-4-165,-1 1 1,1-1-1,0 0 1,0 1-1,0-1 0,0 0 1,0 0-1,0 1 0,0-1 1,0 0-1,0 0 0,0 0 1,1 0-1,-2-1-22,-3-7 67,0-1 0,1 0-1,0 0 1,1 0 0,0 0 0,-2-9-67,-7-66 75,9 61-49,1 11-24,1 0 0,0 0 0,1 0 0,1 0 0,0 0 0,1 0 0,0 0 0,3-7-2,-3 14-4,0-1 1,1 0 0,0 1-1,0 0 1,1 0-1,-1 0 1,1 0-1,1 0 1,-1 1 0,1 0-1,0 0 1,0 0-1,0 1 1,1-1-1,0 1 1,5-2 3,-5 2-4,1 0 0,0 1 0,0 0 0,0 1 0,0-1-1,0 2 1,1-1 0,-1 1 0,1 0 0,-1 0 0,1 1 0,-1 0 0,1 0 0,5 1 4,-4 1-4,0 0-1,0 1 1,0 0 0,0 1 0,0 0 0,0 0 0,-1 0 0,0 1 0,0 1-1,0-1 1,3 5 4,-3-3-3,0 0 0,-1 0 0,-1 1 0,1 0 0,-1 1 0,0-1 0,-1 1 0,0 0 0,-1 0 0,1 1 0,-2-1 0,1 1 0,0 5 3,2 16 130,-1 0 0,-1 0 1,-1 24-131,-1-17 310,4 14-84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8:58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287 163 5513,'9'-14'865,"10"-19"875,-18 31-1544,0 0 1,-1-1-1,1 1 1,-1 0-1,1 0 1,-1 0 0,0-1-1,0 1 1,0 0-1,0 0 1,-1-1-1,1 1 1,-1 0-1,1 0 1,-1 0-1,0-2-196,-1 0 237,0-1-1,0 0 1,0 1-1,-1 0 1,1 0-1,-1 0 0,0 0 1,0 0-1,-1 0 1,1 1-1,-1-1 1,1 1-1,-1 0 1,0 0-1,-1 1 0,1-1 1,0 1-1,-1 0 1,1 0-1,-1 0 1,0 1-1,1-1 0,-1 1 1,0 1-1,0-1 1,0 0-1,0 1 1,0 0-1,0 0 1,0 1-1,0 0-236,-5 0 27,1 1 0,0 0-1,0 1 1,0 0 0,0 0 0,0 1-1,0 0 1,1 1 0,0 0 0,0 0-1,1 1 1,-1-1 0,1 2 0,0-1 0,1 1-1,-1 0 1,1 1 0,1-1 0,-1 1-1,1 0 1,1 1 0,0-1 0,0 1 0,0 0-1,1 0 1,1 0 0,-1 0 0,2 0-1,-1 1 1,1-1 0,0 0 0,1 1 0,0-1-1,1 1 1,0-1 0,0 1 0,1-1-1,1 0 1,-1 0-27,1 0 1,1 0 0,0-1 0,0 0-1,1 0 1,0 0 0,0-1 0,1 1-1,0-1 1,0 0 0,1-1 0,-1 0 0,1 0-1,6 4 0,-8-7 3,-1-1 0,0 1 0,1-1 0,0 0 0,0 0-1,0-1 1,-1 1 0,1-1 0,0 0 0,1 0 0,-1-1 0,0 0-1,0 1 1,0-2 0,0 1 0,0-1 0,0 1 0,0-1-1,0-1 1,0 1 0,0-1 0,0 0 0,0 0 0,-1 0 0,3-2-3,1-1 8,-1 0 1,0 0-1,0-1 0,0 0 1,-1 0-1,0-1 1,0 1-1,-1-1 1,1-1-1,-2 1 1,1-1-1,-1 0 1,0 0-1,0 0 1,-1 0-1,-1-1 1,1 1-1,-1-4-8,0 1 12,0 0 0,-1 0 1,0 0-1,-1 0 0,-1 0 0,1-1 0,-2 1 0,0 0 1,0 0-1,-1 0 0,0 1 0,-1-1 0,0 1 0,-2-4-12,15 31 41,1-1-1,1-1 1,0 0 0,1 0-1,5 4-40,73 68 207,-60-59 59,21 19 775,7 2-473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8:57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41 487 11282,'-6'6'4489,"-4"13"-3104,13 27-681,6 6-80,-5 9-368,1-1-96,-6-7-48,4-4 0,-2-4-24,5-4 136,9-3-336,-9-9-320,12-12-624,0-9 520</inkml:trace>
  <inkml:trace contextRef="#ctx0" brushRef="#br0" timeOffset="1">24 68 9738,'-11'-34'4057,"3"14"-2505,3 8-616,5 10-543,3 4-153,5 7-368,6 5-361,16 11-799,0 5 744</inkml:trace>
  <inkml:trace contextRef="#ctx0" brushRef="#br0" timeOffset="438.664">610 612 7826,'1'-12'6193,"-9"3"-3479,4 8-2561,1 0 1,-1 0-1,1 0 1,-1 1 0,1-1-1,-1 1 1,0 0-1,-1 0-153,0-1 81,0 1 0,0 1 0,0-1 0,-1 1 0,1 0 0,0 0 0,0 0 1,0 0-1,0 1 0,0 0 0,0 0 0,1 1 0,-3 1-81,-19 10 280,21-11-246,-1-1-1,1 1 0,0 0 1,0 1-1,0-1 0,0 1 0,1 0 1,0 0-1,-1 1 0,0 1-33,5-6 2,-1 1 0,1 0 0,-1-1 0,1 1 0,0 0 0,-1 0 0,1-1 0,0 1 0,0 0 0,-1 0 0,1 0 0,0-1 0,0 1-1,0 0 1,0 0 0,0 0 0,0 0 0,0-1 0,0 1 0,0 0 0,0 0 0,1 0 0,-1 0 0,0-1 0,1 1 0,-1 0 0,0 0-2,2 0 1,-1 1 0,0-1 0,0 0 0,1 1 1,-1-1-1,1 0 0,-1 0 0,1 0 0,0 0 0,-1 0 1,1 0-1,0 0-1,8 2 1,0 0 0,0 0-1,0-1 1,3 1-1,-12-3 2,46 7-8,33 6-139,-73-11 110,1 0-1,-1 0 1,0 1-1,0 0 1,0 0-1,-1 0 1,1 1-1,-1 0 0,1 1 36,-6-4-5,1 1 0,0-1 0,0 1 0,-1-1 0,1 1 0,-1 0 0,1-1 0,-1 1 0,0 0 0,0 0 0,1 0 0,-1 0-1,-1 0 1,1 1 0,0-1 0,0 0 0,-1 0 0,0 0 0,1 1 0,-1-1 0,0 0 0,0 0 0,0 1 0,0-1 0,0 0-1,-1 0 1,1 1 0,-1-1 0,0 0 0,1 0 0,-1 0 0,0 0 0,0 0 0,0 0 0,0 0 0,-1 0 0,1 0 0,-1 0 0,1 0-1,-1-1 6,-6 9 14,-2-1 0,1 0 0,-1-1 0,0 0 0,-1-1-1,-5 4-13,1-2 66,0-1 0,-1 0-1,0-1 1,0 0-1,0-2 1,-6 2-66,16-6 24,0 1 0,0-1 0,0 0 0,0-1 0,0 1 0,-1-1 0,1 0 0,0-1 0,0 0 0,0 0 0,0 0 0,0 0 0,0-1 0,0 0 0,0-1 0,0 1 0,1-1 0,-6-3-24,-4-10-129,15 16 128,0 0 0,-1-1 0,1 1 0,0-1 0,0 1-1,0-1 1,0 1 0,-1-1 0,1 1 0,0-1 0,0 1-1,0-1 1,0 0 0,0 1 0,1-1 0,-1 1 0,0-1-1,0 1 1,0-1 0,0 1 0,0-1 0,1 1 0,-1 0-1,0-1 1,0 1 0,1-1 0,-1 1 0,0-1 0,1 1 0,-1 0-1,1-1 1,-1 1 0,0 0 0,1-1 0,-1 1 0,1 0-1,-1 0 1,1-1 0,-1 1 0,1 0 0,-1 0 0,1 0 1,19-7-2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8:53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162 713 5393,'-40'-75'2785,"32"56"-1315,7 16 138,0 5-76,0 2-833,-3 11-169,1 1 0,1-1 1,0 0-1,1 1 0,0-1 0,2 1 1,0 1-531,4 41 774,6 14-774,-6-41 267,15 133-316,-3 72 49,-15-209-1171,3-8 426</inkml:trace>
  <inkml:trace contextRef="#ctx0" brushRef="#br0" timeOffset="370.685">53 735 8178,'0'-20'860,"2"0"1,0-1-1,1 1 1,0 0-1,2 1 1,1-1-1,0 1 1,1 0-1,4-5-860,-6 13 110,1-1 1,1 2-1,0-1 0,0 1 0,1 0 0,1 0 0,-1 1 0,1 0 1,1 1-1,0 0 0,0 0 0,0 1 0,1 1 0,0 0 0,4-2-110,-9 6 25,-1 0-1,1 0 0,0 0 0,0 1 0,0 0 0,0 0 0,0 0 0,0 1 1,0 0-1,0 0 0,0 1 0,0 0 0,0 0 0,3 1-24,-1 0 10,0 1-1,0 0 1,0 1 0,0 0-1,-1 0 1,0 1-1,1-1 1,-2 2 0,6 3-10,-1 2 3,0 1 0,0 0 0,-1 1 0,-1 0 1,0 0-1,0 1 0,-2 0 0,0 0 0,0 1 1,3 12-4,-8-21 6,0 1 1,0 0 0,-1-1-1,0 1 1,0 0 0,0 0-1,-1 0 1,0 0 0,0 0-1,-1 0 1,0-1 0,0 1-1,-1 0 1,0 0 0,0-1-1,0 1 1,-1-1 0,0 0-1,0 1 1,-1-2 0,1 1-1,-1 0 1,-1-1 0,1 1-1,-2 0-6,-7 5 21,-1-1 0,1-1 0,-1-1 0,-1 0 0,0 0 0,0-1 0,0-1 0,-3 0-21,-7 2 39,-1-2 0,0 0 0,-1-1 0,-16 0-39,23-4 36,1-1-1,-1-1 1,1 0 0,-3-2-36,13 2-75,0-1 0,-1 0 0,1-1 0,0 0 0,0 0 0,1-1 0,-1 0 0,1 0 0,-1-2 75,8 6-41,0 0-1,1 0 1,-1-1-1,1 1 1,-1 0-1,1-1 0,-1 1 1,1 0-1,-1-1 1,1 1-1,0-1 1,-1 1-1,1 0 1,-1-1-1,1 1 1,0-1-1,0 1 1,-1-1-1,1 0 1,0 1-1,0-1 1,-1 1-1,1-1 1,0 1-1,0-1 0,0 0 1,0 1-1,0-1 1,0 1-1,0-1 1,0 0-1,0 1 1,0-1-1,1 1 1,-1-1-1,0 0 1,0 1-1,0-1 1,1 1-1,-1-1 1,0 1-1,1-1 0,-1 1 1,0-1-1,1 1 1,-1-1-1,1 1 1,-1 0-1,0-1 1,1 1 41,25-8-606</inkml:trace>
  <inkml:trace contextRef="#ctx0" brushRef="#br0" timeOffset="1144.366">817 473 6673,'0'0'92,"0"-1"-1,0 1 0,0 0 1,0 0-1,0 0 0,0 0 0,0 0 1,0-1-1,0 1 0,0 0 0,0 0 1,0 0-1,0 0 0,0 0 1,0 0-1,-1 0 0,1-1 0,0 1 1,0 0-1,0 0 0,0 0 1,0 0-1,0 0 0,-1 0 0,1 0 1,0 0-1,0 0 0,0 0 1,0 0-1,0 0 0,-1 0 0,1 0 1,0 0-1,0 0 0,0 0 0,0 0 1,0 0-1,-1 0 0,1 0 1,0 0-1,0 0 0,0 0 0,0 0 1,0 0-1,-1 0-91,-3 7 1879,-2 13-775,5-12-914,1 0 0,0-1 0,0 1 0,0 0 0,1-1 0,0 1 0,0 0 0,1-1 0,0 1 0,2 3-190,6 14 640,1-1 1,7 11-641,-8-17 296,-1 0 0,-1 1 0,0 0 0,1 10-296,-5-6 397,-1 1 0,-1 7-397,-2-27 683,-8-29-476,2-1 0,0 0 0,2 0 1,0 0-1,2-1-207,2 18 0,0 1-1,0-1 1,1 1-1,0-1 1,1 1 0,0-1-1,0 1 1,1 0-1,0 0 1,0 0 0,1 0-1,0 0 1,0 1-1,1 0 1,0 0-1,0 0 1,3-2 0,1 0-43,0 1-1,0 0 0,1 0 1,0 1-1,0 0 1,1 1-1,0 1 1,0-1-1,0 2 1,1-1-1,-1 2 1,1-1-1,0 2 0,0-1 1,0 2-1,1 0 1,-1 0-1,0 1 1,1 1-1,-1 0 1,0 0-1,0 1 1,6 2 43,41 20-414</inkml:trace>
  <inkml:trace contextRef="#ctx0" brushRef="#br0" timeOffset="2103.67">1698 482 6473,'2'-6'320,"0"3"-24,-1 0-1,1-1 0,-1 1 1,0-1-1,0 1 1,0-1-1,-1 0 0,1 1 1,-1-4-296,0 6 92,0 0 0,0 0-1,0 0 1,-1 0 0,1 1 0,0-1 0,-1 0 0,1 0-1,-1 1 1,1-1 0,-1 0 0,1 0 0,-1 1-1,1-1 1,-1 1 0,1-1 0,-1 0 0,0 1-92,-1-2 187,0 1-1,-1 0 1,1 1 0,0-1 0,0 0 0,-1 0 0,1 1 0,0 0 0,0-1-1,-1 1-186,-3-1 206,0 1 0,0 0 0,0 1 0,0-1 0,0 1 0,0 0 0,0 0 0,0 1-1,0 0 1,1 0 0,-1 0 0,1 1 0,-1-1 0,1 1 0,-1 1-206,-1 2 144,-1 0 1,1 0-1,0 0 0,0 1 1,1 0-1,0 1 1,0 0-1,0-1 1,-1 6-145,1-3 37,1 0 1,0 0-1,1 0 0,0 1 1,0 0-1,1 0 1,1 0-1,0 0 1,0 0-1,1 0 1,0 1-1,1-1 1,1 0-1,0 1 1,0-1-1,2 8-37,-1-14 5,0 0 0,0-1 0,0 1-1,1 0 1,-1-1 0,1 1 0,0-1 0,0 0 0,1 0-1,-1 0 1,1-1 0,0 1 0,0-1 0,0 0-1,0 0 1,1 0 0,1 1-5,2-1 10,-1 1 1,1-1-1,0-1 0,0 0 1,1 0-1,-1 0 0,0-1 1,0 0-1,1-1 0,7 0-10,-6 0 17,0-1 1,0-1-1,1 1 0,-1-2 0,0 1 0,0-1 1,-1-1-1,10-4-17,-13 5 14,-1 0 0,1-1 1,-1 1-1,1-1 0,-1 0 0,0-1 1,-1 1-1,1-1 0,-1 0 0,0 0 1,0 0-1,0-1 0,1-3-14,-3 4 12,0 0 0,0-1 1,-1 1-1,1-1 0,-1 1 0,-1-1 0,1 0 0,-1 1 0,0-1 0,0 0 0,0 1 0,-1-1 0,0 0 0,0 1 1,-1-1-1,1 1 0,-1 0 0,0-1 0,-1 1 0,1 0 0,-1 0 0,0 0 0,-1 0-12,-6-10 21,-2 0-1,1 1 0,-2 0 1,0 1-1,0 0 0,-9-4-20,14 10-65,-1 1 0,0 0 0,0 0 0,0 1 0,-1 0-1,1 1 1,-6-2 65,13 6 42,0-1 0,0 0 0,0 0 0,-1 1 0,1-1-1,0 1 1,-1 0 0,1 0 0,0 0 0,-1 0 0,1 0 0,0 0 0,-1 1-1,1-1 1,0 1 0,0-1 0,-1 1 0,1 0 0,0 0 0,0 0-1,0 0 1,0 0 0,0 1 0,0-1 0,0 0 0,1 1 0,-1 0-1,0-1 1,1 1 0,-1 0 0,1 0 0,0 0 0,0 0 0,-1 0-1,1 0 1,0 0-42,-8 23 884</inkml:trace>
  <inkml:trace contextRef="#ctx0" brushRef="#br0" timeOffset="2513.139">2186 622 7458,'4'-34'1756,"-2"1"0,-1-20-1756,-1 51 119,0 0-1,-1 0 1,1 0-1,0 0 1,-1 0-1,1 0 1,-1 0-1,0 0 1,1 0-1,-1 0 1,0 0-1,0 0 1,0 0-1,-1 1 1,1-1 0,0 0-1,-1 1 1,1-1-1,-1 1 1,1 0-1,-1-1 1,0 1-1,1 0 1,-1 0-1,0 0 1,0 0-1,0 0 1,0 0-1,0 1 1,0-1-1,0 1 1,0-1-1,0 1 1,0 0-1,-2 0-118,-1 0 231,-1 0 1,0 1-1,1-1 0,-1 1 0,1 1 1,-1-1-1,1 1 0,0 0 0,0 0 0,-3 2-231,-2 2 122,0 0 0,0 1 0,1 0 0,0 0-1,1 1 1,0 0 0,0 0 0,1 1 0,0 0-1,0 1 1,1 0 0,0 0 0,-1 4-122,4-8 3,1-1 1,0 1-1,0-1 0,1 1 1,-1 0-1,1-1 0,0 1 1,1 0-1,0 0 1,0 0-1,0 0 0,0-1 1,1 1-1,0 0 0,0 0 1,1-1-1,0 1 0,0-1 1,0 1-1,0-1 1,1 0-1,0 0 0,0 0 1,0 0-1,1 0 0,2 2-3,2 0 4,-1 0-1,1 0 0,1-1 0,-1 0 1,1 0-1,0-1 0,0 0 0,0-1 0,1 0 1,0-1-1,0 0 0,0 0 0,0-1 0,0 0 1,0-1-1,1 0 0,6-1-3,-11 1 7,-1-1-1,1-1 0,0 1 1,0-1-1,0 0 1,0 0-1,-1-1 1,1 0-1,-1 0 1,1 0-1,-1-1 0,0 1 1,0-1-1,0 0 1,0-1-1,0 1 1,-1-1-1,1 0 1,-1 0-1,0-1 0,0 1 1,-1-1-1,0 0 1,1 0-1,-1 0 1,-1 0-1,1-1 1,-1 1-1,0-1 0,1-4-6,-2 3 9,0 0 0,0 0 0,-1-1 1,1 1-1,-2 0 0,1 0 0,-1 0 0,0 0 0,-1 0 0,1 0 0,-2 1 0,1-1 0,-1 0 0,-1-3-9,-8-12 27,0 0 1,-2 1 0,-6-8-28,11 17 11,3 3-47,0 0 24,-1 0 1,0 0 0,-5-4 11,10 11-56,1 1 0,-1-1 1,1 1-1,-1-1 0,0 1 1,0 0-1,0 0 0,0 0 1,1 0-1,-1 0 0,-1 0 1,1 0-1,0 1 1,0-1-1,0 1 0,0 0 1,0-1-1,-1 1 0,1 0 1,-2 0 55,3 1-58,0-1 0,0 0 0,0 0 0,0 1 1,0-1-1,0 1 0,0-1 0,0 1 0,0-1 1,1 1-1,-1 0 0,0-1 0,0 1 1,0 0-1,1 0 0,-1-1 0,0 1 0,1 0 58,-11 25-630</inkml:trace>
  <inkml:trace contextRef="#ctx0" brushRef="#br0" timeOffset="2922.261">2500 1053 7178,'4'12'2023,"1"0"0,0-1 0,4 6-2023,-9-17 90,1 1 0,-1-1 0,1 1 0,-1-1 0,1 1 0,-1-1 1,1 0-1,-1 1 0,1-1 0,-1 0 0,1 1 0,0-1 0,-1 0 0,1 0 0,-1 1 0,1-1 0,0 0 1,-1 0-1,1 0 0,0 0 0,-1 0 0,1 0 0,0 0 0,-1 0 0,1 0 0,-1 0 0,1-1 1,0 1-1,-1 0 0,1 0 0,0-1 0,-1 1 0,1 0 0,-1-1 0,1 1 0,-1 0 0,1-1 0,-1 1 1,1-1-1,-1 1 0,1-1 0,-1 1 0,0-1 0,1 1 0,-1-1 0,0 1-90,20-27 1375,-19 26-1266,9-19 97,0 0 0,0-1 0,-2 0 0,-1 0 1,-1-1-1,0 0 0,-2 0 0,-1 0 0,0-1 1,-2 0-1,0 1 0,-2-1 0,-1-11-206,-8-44 0,-3 1-1,-4 0 0,-8-17 1,9 34 100,2 4-93,3 18-5,2 0 0,1-1 1,2 0-1,0-20-2,6 53 2,0-1 1,0 1 0,1 0 0,-1-1-1,1 1 1,1 0 0,-1 0-1,1 0 1,0 0 0,1-1-3,-2 4-21,0 1 0,1 0 0,-1 0 0,1 0 0,0 0 0,-1 0 0,1 0 0,0 0 0,0 0 0,0 1 0,1-1 0,-1 1-1,0-1 1,0 1 0,1 0 0,-1 0 0,1 0 0,-1 0 0,1 1 0,0-1 0,-1 0 0,1 1 0,-1 0 0,4 0 21,1 0-154,0 1-1,-1 0 0,1 0 1,0 0-1,0 1 0,-1 0 1,1 1-1,-1-1 1,0 1-1,1 1 0,-1-1 1,-1 1-1,1 0 1,-1 0-1,1 1 0,1 1 155,37 33-513</inkml:trace>
  <inkml:trace contextRef="#ctx0" brushRef="#br0" timeOffset="3310.292">2445 587 10618,'-14'3'4449,"14"1"-2688,16-3-417,17-2-800,13-6-160,20-3-224,2 1 232,5-3 176,-5 5-2648,-1 7 1760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43.8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264 532 3961,'24'-67'2039,"-24"65"-1830,1 1-1,-1-1 1,1 1 0,-1-1 0,0 1-1,1-1 1,-1 0 0,0 1-1,0-1 1,0 1 0,0-1 0,-1 0-1,1 1 1,0-2-209,-1 2 103,1 1 0,-1-1-1,1 0 1,0 1 0,-1-1 0,1 0 0,-1 1-1,0-1 1,1 0 0,-1 1 0,1-1 0,-1 1-1,0-1 1,1 1 0,-1-1 0,0 1 0,0 0-1,1-1 1,-1 1-103,-3-1 286,1 1 0,0-1 0,-1 1 0,1 0 0,0 0 0,-1 0 0,1 0 0,-4 1-286,5-1 175,-13 2 501,0 0 1,0 1 0,0 1-1,0 0 1,-3 3-677,10-4 174,0 1-1,1 0 1,-1 1-1,1-1 1,0 1-1,0 1 1,0 0-1,1 0 1,-6 6-174,4-3 78,0 1 1,1 0-1,1 0 1,0 1 0,0 0-1,1 0 1,0 0-1,1 0 1,0 1 0,1 1-79,-1 3 28,2 1 1,0 0 0,1 0 0,0 0 0,2 0-1,2 16-28,-2-15 13,2 1-1,0-1 0,1 1 0,1-1 0,1 0 0,0-1 1,4 7-13,-7-18 6,0-1 0,0 1 1,1-1-1,0 0 1,0 0-1,0 0 0,0 0 1,1-1-1,0 0 0,0 0 1,0 0-1,1-1 1,-1 1-1,1-1 0,0 0 1,0-1-1,0 1 1,0-1-1,0-1 0,0 1 1,0-1-1,1 0 1,0 0-8,5 0-77,1 0-1,0-1 0,0-1 0,0 0 0,-1 0 0,1-1 0,4-2 79,37-18-205</inkml:trace>
  <inkml:trace contextRef="#ctx0" brushRef="#br0" timeOffset="461.587">699 539 6145,'-3'-4'473,"0"0"-1,0 1 1,-1 0-1,1 0 1,-1 0-1,1 0 1,-1 1-1,0-1 1,0 1-1,0 0 1,0 0-1,0 0 1,-1 1 0,1-1-1,-1 1 1,-1 0-473,1 1 234,1-1 1,-1 1-1,0 0 1,0 1-1,0-1 1,0 1-1,0 0 1,0 0-1,0 1 1,0 0-1,1-1 1,-1 1-1,-1 2-234,-2 0 74,1 1-1,0 0 1,0 0-1,0 1 1,1-1-1,0 2 0,0-1 1,0 1-1,1 0 1,0 0-1,0 0 0,1 1 1,0-1-1,0 1 1,1 0-1,-2 7-73,1 0 15,1 0 1,1 0-1,0 0 0,1 0 1,1 1-1,0-1 0,1 0 1,1 0-1,3 15-15,-3-20 2,1 1 0,0-1-1,1 0 1,0 0 0,0 0 0,1 0-1,0-1 1,1 0 0,0 0 0,1 0 0,0-1-1,0 0 1,0 0 0,6 3-2,-8-7 3,0 0 0,1-1 1,-1 0-1,1 0 0,0 0 0,0-1 0,0 1 1,0-1-1,1-1 0,-1 1 0,0-1 1,1 0-1,-1-1 0,1 0 0,-1 0 0,1 0 1,-1 0-1,0-1 0,1 0 0,-1-1 1,0 1-1,2-2-3,3-1 8,-1 0 0,0-1 0,1 0 0,-2-1 0,1 0 0,-1-1 0,0 0 0,0 0 0,0-1 0,-1 0 0,-1 0 0,5-6-8,-3 2 14,-1-1 0,0 0 0,-1 0 0,-1 0 1,1-1-1,-2 1 0,0-2 0,-1 1 0,0 0 1,-1-1-1,0-9-14,-2 16 10,0-1 1,-1 1 0,0 0-1,-1-1 1,0 1 0,0 0-1,-1-1 1,0 1 0,0 0-1,-1 0 1,0 0 0,0 0-1,-1 1 1,0-1 0,0 1-1,-1 0 1,0 0 0,0 1-1,0 0 1,-1-1 0,-2-1-11,2 4 5,0-1 0,0 0 0,-1 1 0,1 0 0,-1 1 0,0-1 1,1 1-1,-6-1-5,7 3-51,1 0 0,-1 0 0,1 0 0,-1 1 0,0-1 1,1 1-1,-1 1 0,0-1 0,1 0 0,-1 1 0,1 0 1,-1 0-1,1 0 0,-3 2 51,-21 12-260</inkml:trace>
  <inkml:trace contextRef="#ctx0" brushRef="#br0" timeOffset="1291.462">995 756 3905,'20'-121'2431,"-14"90"223,-6 31-2621,0 0 0,0 0-1,0 0 1,0 0 0,0 0 0,1 1 0,-1-1 0,0 0-1,0 0 1,0 0 0,0 0 0,0 0 0,0 0 0,0 0-1,0 0 1,0 0 0,0 0 0,0 0 0,0 0 0,0 0 0,1 0-1,-1 0 1,0 0 0,0 0 0,0 0 0,0 0 0,0 0-1,0 0 1,0 0 0,0 0 0,0 0 0,0 0 0,1 0-1,-1 0 1,0 0 0,0 0 0,0 0 0,0 0 0,0 0-1,0 0 1,0 0 0,0 0 0,0 0 0,0 0 0,0 0 0,0 0-1,1 0 1,-1 0 0,0 0 0,0-1 0,0 1 0,0 0-1,0 0 1,0 0 0,0 0 0,0 0 0,0 0 0,0 0-1,0 0 1,0 0 0,0 0 0,0 0 0,0-1 0,0 1-1,0 0 1,0 0 0,0 0 0,0 0-33,2 2 505,-1-2 463,7 21 356,-1-6-1098,3 7 68,0 1-1,-2 1 0,0-1 0,-2 2 1,2 14-294,1 20 1181,-1 35-1181,-1-16 472,-5-67-306,-1-21 435,1-151-442,-1 127-139,-1-5-3,3 1-1,1-3-16,-2 31-1,-1 0 1,2 0-1,-1 0 0,2 0 0,-1 1 0,1-1 0,1 1 0,-1 0 0,7-8 1,-9 14-4,1 0-1,-1 0 0,1 0 0,0 1 0,-1-1 1,1 1-1,0 0 0,1-1 0,-1 1 1,0 1-1,0-1 0,1 1 0,-1-1 1,1 1-1,0 0 0,-1 0 0,1 0 1,0 1-1,0-1 0,-1 1 0,1 0 1,0 0-1,0 0 0,-1 1 0,1-1 1,0 1-1,2 1 5,0 0-5,0 0-1,0 0 1,0 0 0,-1 1 0,1 0 0,-1 1-1,0-1 1,1 1 0,-2 0 0,1 0-1,0 0 1,-1 1 0,0 0 0,0 0-1,0 0 1,0 0 5,7 17-1,-1 1 0,-1 0 0,-1 1 0,-1-1 0,-1 2 0,0 9 1,10 34 13,-15-64-10,0-1-1,0 0 1,0 0-1,0 0 1,0 0 0,-1 0-1,0 0 1,1 0-1,-1 0 1,0 0-1,0 0 1,-1 0-1,1 1 1,-1-1-3,0-6 17,0 0 0,0 1 0,0-1 0,1 0 0,-1 0 0,1 0 0,0 0 0,0 0 0,0 0-17,26-146 91,-24 126-87,2-1 0,0 1 0,1 1 0,6-14-4,-9 30-4,0 1 0,0-1 0,1 1 0,-1 0 1,1 0-1,0 0 0,1 0 0,-1 0 0,1 1 0,0 0 0,0-1 0,1 2 1,-1-1-1,1 0 0,0 1 0,0 0 0,0 0 0,0 0 0,0 1 0,1 0 1,0-1 3,-3 3-5,-1-1 0,1 0 0,-1 1 0,1 0 0,-1-1 0,1 1 0,-1 0 0,1 0 0,-1 1 0,1-1 0,-1 0 0,1 1 0,-1 0 0,0-1 0,1 1 0,-1 0 0,0 0 0,1 1 0,1 0 5,-1 1-5,0-1 0,0 1 0,0 0 0,0 1-1,0-1 1,-1 0 0,1 1 0,-1 0 0,0-1 0,0 1-1,0 2 6,4 8-3,-1 1-1,-1 0 0,-1 0 1,0 1-1,-1-1 0,0 4 4,0 27-54,-4 27 54,1-33-766,1-1 1,4 15 765,3-23-489</inkml:trace>
  <inkml:trace contextRef="#ctx0" brushRef="#br0" timeOffset="1798.37">2025 537 5049,'-5'10'1894,"1"1"-1,0 0 1,0 0-1,0 3-1893,-5 48 3062,7-14-2699,4 31-363,-1-29 802,2 29-429,-1-28-1,-2 1-1,-3 22-371,-5-40 400,8-33-384,0-1 1,0 1-1,0-1 1,0 1-1,-1-1 1,1 0-1,0 1 1,-1-1-1,1 1 1,0-1-1,-1 0 1,1 1-1,0-1 1,-1 0-1,1 1 1,-1-1 0,1 0-1,0 0 1,-1 1-1,1-1 1,-1 0-1,1 0 1,-1 0-17,0 0 22,0 0 1,0 0-1,1 0 1,-1-1 0,0 1-1,0 0 1,1-1-1,-1 1 1,0-1 0,1 1-1,-1-1 1,1 1-1,-1-1 1,0 1 0,1-1-1,-1 0 1,1 1-1,-1-1 1,1 0-1,-1 0-22,-3-6 48,0 0 0,0-1 0,1 1 0,0-1 0,0 0 0,1 0 0,0 0 0,0 0-1,0 0-47,-5-77 27,6 78-16,-1-57-2,2 0 0,5-15-9,-2 48-12,1 0 0,2 0 0,1 1 0,1 0 0,7-16 12,-9 33-33,0 0 0,1 1 0,0 0 1,1 0-1,1 1 0,-1 0 0,2 0 0,-1 1 0,2 0 0,-1 1 33,-5 5-27,0 0 0,0 1 0,0-1 0,1 1 0,-1 1-1,1-1 1,0 1 0,0 0 0,-1 0 0,1 1 0,1-1 27,-3 2-21,0 0 0,0 0 1,0 0-1,0 0 0,0 0 0,0 1 0,0 0 0,0-1 0,0 2 1,0-1-1,-1 0 0,1 1 0,0 0 0,-1 0 0,1 0 0,-1 0 1,2 1 20,-1 1-16,1 0 1,-1 0 0,0 1 0,0-1 0,-1 1 0,1 0-1,-1 0 1,0 0 0,-1 0 0,1 0 0,-1 1 0,0-1-1,0 1 1,-1 0 0,1 0 0,-1-1 0,-1 1-1,1 0 1,-1 0 0,0 0 0,0 0 0,-1 0 0,0 4 15,-2 7 4,0-1 0,-1 0 0,-1-1 0,0 1 0,-1-1 0,-1 0 0,0 0 1,-2 1-5,-1 1 43,-1 0 0,0-1 0,-2 0-43,9-11-24,0-1 1,0 0-1,0 1 1,-1-1-1,1-1 1,-1 1-1,0-1 0,0 0 1,-1 0-1,1-1 1,0 1-1,-2-1 24,5-1-60,1-1-1,-1 0 1,1 1-1,-1-1 1,1 0-1,-1 0 1,1 0-1,-1 0 1,1 0-1,-1-1 1,1 1-1,-1 0 1,1-1-1,0 1 1,-1-1-1,1 0 1,-1 1-1,1-1 1,0 0-1,0 0 1,-1 0-1,1 1 1,0-1-1,0-1 1,0 1-1,0 0 1,0 0 60,-8-16-649</inkml:trace>
  <inkml:trace contextRef="#ctx0" brushRef="#br0" timeOffset="2382.604">2544 102 4609,'-48'-82'3109,"47"81"-2805,1-1 0,-1 1 0,0-1 0,1 1 0,-1-1 0,0 1 1,0-1-1,0 1 0,-1 0 0,1 0 0,0-1 0,0 1 0,-1 0 1,1 0-305,1 14 2604,1-7-2585,21 205 3271,3 70-2124,-23-181-926,-2-36-75,3 1 1,3-1 0,10 45-166,-15-105 8,0 0 96,-1 0 0,1-1 0,0 1 0,0 0 0,0 0 0,1-1 0,-1 1 0,1-1 0,0 1 0,0-1 0,0 0 0,0 0 1,1 0-1,-1 0 0,2 1-104,13 2 660</inkml:trace>
  <inkml:trace contextRef="#ctx0" brushRef="#br0" timeOffset="3075.423">2859 547 5505,'-72'36'2617,"64"-28"-553,10-4-760,14-2 43,-14-2-1087,34 4 1520,-1-1 0,1-2-1780,-20-1 378,-1 0 0,1-2 0,-1 0 0,0 0 0,14-5-378,-25 5 47,1 0 0,-1 1 0,0-2 0,0 1 1,0 0-1,0-1 0,0 0 0,-1 0 0,1 0 1,-1 0-1,0 0 0,0-1 0,0 1 0,2-5-47,-4 7 8,0-1 0,0 0 0,0 0 0,0 0 0,-1 0-1,1 0 1,0 0 0,-1 0 0,0 0 0,1 0-1,-1 0 1,0 0 0,0 0 0,0 0 0,-1 0 0,1-1-1,0 1 1,-1 0 0,1 0 0,-1 0 0,0 0 0,1 0-1,-1 1 1,0-1 0,0 0 0,-1 0 0,1 1-1,0-1 1,0 0 0,-1 1 0,1-1 0,-1 1 0,0-1-9,-4-2 8,0 0 0,0 0 0,-1 0-1,1 1 1,-1 0 0,0 0-1,0 0 1,0 1 0,0 0-1,0 1 1,-7-1-7,1 0-2,-1 1-1,1 0 1,-1 1-1,1 1 1,-14 2 2,20-2-3,0 1 0,-1 0 0,1 0 1,0 1-1,1 0 0,-1 0 0,0 1 0,1 0 0,0 0 1,-1 0-1,2 1 0,-1-1 0,0 2 0,1-1 0,0 0 1,0 1-1,1 0 0,0 0 0,0 1 0,0-1 1,1 1-1,0 0 0,0 0 0,0 0 0,1 0 0,0 0 1,1 0-1,-1 3 3,0 5 14,0-1 1,1 1 0,1 0-1,0 0 1,1-1-1,1 1 1,0 0 0,1-1-1,0 1 1,1-1-1,1 0 1,0 0 0,7 12-15,-5-15 16,0 0 0,1 0 0,0-1 1,1 0-1,0 0 0,0-1 1,1 0-1,0-1 0,0 0 0,1-1 1,0 0-1,1 0 0,0-2 1,0 1-1,0-1 0,0-1 1,1 0-1,-1-1 0,1 0 0,0-1 1,0-1-1,0 0 0,9 0-16,44-7 48</inkml:trace>
  <inkml:trace contextRef="#ctx0" brushRef="#br0" timeOffset="3580.759">3500 54 5521,'-5'-7'1738,"-11"-9"2508,9 16-2381,3 11-555,1 27-600,2 1-1,1-1 0,1 1 0,5 16-709,28 157 839,-20-138-496,15 74 125,14 25-468,-26-98-948,-16-70 1017,0-9-153</inkml:trace>
  <inkml:trace contextRef="#ctx0" brushRef="#br0" timeOffset="3903.731">3370 561 7386,'-4'0'3448,"8"3"-1247,8 1-497,12-1-352,8 1-239,11-3-425,12 1-160,2-4-256,4-1-104,-6-4-16,-3 0-112,-10 0-432,-9 4-416,-4-4 1960,-10 4-1144</inkml:trace>
  <inkml:trace contextRef="#ctx0" brushRef="#br0" timeOffset="4238.052">3891 528 4353,'2'9'6248,"6"-2"-3599,15 4-2640,-2-2 780,-4 2-506,-13-8-212,0 0-1,0 0 1,1-1-1,-1 1 0,1-1 1,-1 0-1,1 0 1,0-1-1,-1 1 1,1-1-1,0 0 1,0-1-1,0 1 0,0-1 1,0 0-1,0 0 1,1 0-71,7-2 135,-1-1 0,1-1 0,-1 0 0,0 0 0,0-1 0,0-1 0,0 0 0,-1-1 0,0 0 0,-1 0 0,1-1 0,-1 0 0,-1-1 0,0-1 0,0 1 0,-1-2-135,-6 10 11,0-1 1,-1 0-1,0 0 0,1 0 1,-1 0-1,0 0 0,0 0 1,0 0-1,0 0 0,0-1 1,-1 1-1,1 0 0,-1 0 1,1-1-1,-1 1 0,0 0 1,0-1-1,0 1 0,0-1 1,-1 1-1,1 0 0,0 0 1,-1-1-1,0 1 0,1 0 1,-1 0-1,0-1 0,0 1 1,0 0-1,-1 0 0,1 0 1,0 0-1,-2-1-11,-1-1 20,-1 1 1,1-1-1,-1 1 0,0-1 0,0 2 1,0-1-1,0 0 0,-1 1 1,1 0-1,-1 0 0,1 1 0,-1-1 1,-3 1-21,2 0 24,0 0 0,-1 0 0,1 1 0,-1 0 0,1 0 1,0 1-1,-1 0 0,1 0 0,0 1 0,-1 0 0,1 0 0,0 1 1,0 0-1,1 0 0,-1 0 0,1 1 0,-1 0 0,-1 2-24,-1 1 36,2 0-1,-1 1 1,1 0 0,0 0-1,1 1 1,0-1-1,0 2 1,1-1-1,0 0 1,0 1 0,1 0-1,-2 9-35,1-1 36,0 1-1,2-1 0,0 1 1,1-1-1,0 1 1,2 0-1,0 0 1,2 0-1,1 10-35,-1-17 19,0 0 1,1 0-1,1-1 0,0 1 0,0-1 0,1 0 0,0 0 1,1 0-1,1-1 0,-1 0 0,2 0 0,-1-1 1,1 0-1,1 0 0,3 2-19,-8-7 69,1-1 1,-1 0-1,1 0 0,0 0 1,0-1-1,0 0 0,0 0 1,1 0-1,-1-1 0,1 1 1,-1-1-1,1-1 0,-1 1 1,1-1-1,-1 0 0,1 0 1,0 0-1,-1-1 0,1 0 1,-1 0-1,1 0 1,-1-1-1,0 0 0,0 0 1,0 0-1,0-1 0,2-1-69,33-17 770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9:04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90 670 9202,'0'-1'218,"0"0"0,-1 0 0,1 0 1,-1 0-1,1 0 0,-1 0 0,1 0 0,-1 1 0,1-1 1,-1 0-1,0 0 0,0 0 0,1 1 0,-1-1 0,0 0 1,0 1-1,0-1 0,0 1 0,0-1 0,0 1 0,0-1 1,0 1-1,0 0-218,0 0 95,0 1 0,0-1 1,1 1-1,-1 0 0,0-1 0,0 1 1,1 0-1,-1-1 0,0 1 1,1 0-1,-1 0 0,1 0 0,-1 0 1,1 0-1,0 0 0,-1 0 0,1 0 1,0 0-1,-1 0 0,1 0 1,0 0-1,0 0 0,0 0 0,0 0 1,0 0-1,0 0-95,-2 20 552,1 1 1,1-1 0,0 1-1,4 18-552,19 88 824,-8-45-544,-7-34-60,-1 18-220,-6-50 27,-1-1 0,0 0 0,-2 0 1,1 0-1,-2 0 0,-1 4-27,0-5-18,-2 9-333,-1 0-1,-1 0 1,-1-1 0,-4 8 351,5-21-1285,4-9 539</inkml:trace>
  <inkml:trace contextRef="#ctx0" brushRef="#br0" timeOffset="388.527">8 868 5937,'-7'-153'6295,"7"125"-5077,1-1 0,2 1 0,1 0 0,3-12-1218,-5 33 81,0 0 0,1 0 0,-1 0 0,1 0 0,0 1 0,1-1 0,0 1 0,0 0 1,0 0-1,1 0 0,-1 1 0,2 0 0,-1-1 0,0 2 0,1-1 0,0 1 0,0 0 0,0 0 0,1 0 1,-1 1-1,1 0 0,0 0 0,0 1 0,2 0-81,1-1 8,1 1 1,-1 1-1,1 0 1,0 0-1,-1 1 1,1 0-1,0 1 1,-1 1-1,1-1 1,-1 2-1,1-1 1,-1 2-1,0-1 0,0 1 1,0 1-1,3 1-8,-1 1 1,-1 0 0,0 1 0,0 0 0,0 1-1,-1 0 1,-1 1 0,1 0 0,-2 0 0,1 1-1,2 5 1,-7-10 0,-1 0 1,1 0 0,-1 1 0,0 0 0,-1 0 0,1-1 0,-2 1-1,1 1 1,-1-1 0,0 0 0,0 0 0,-1 1 0,0-1 0,0 0-1,0 0 1,-1 1 0,-1-1 0,1 0 0,-1 0 0,0 0-2,-4 8 14,-1 0-1,-1 0 1,0-1 0,-1 0-1,0-1 1,-1 0 0,-9 9-14,-7 5 54,-1 0 0,-24 16-54,36-30 24,-2 0 0,0-2 0,0 0 1,-1-1-1,0 0 0,0-2 0,-1 0 0,-16 4-24,33-12-14,0 1 0,-1 0 0,1-1 0,0 0 0,-1 1 0,1-1 0,-1 0 0,1 0 0,0 0 0,-1-1 0,1 1 0,0-1 0,-1 1 0,1-1 0,0 0 0,-1 0 0,1 0 0,0 0 0,0 0 0,0 0 0,0-1 0,0 1 0,0 0 0,0-1 0,1 0 0,-2-1 14,1 0-54,0 0 0,1 0 0,-1 0 0,1-1 0,0 1 0,0-1 0,0 1 0,0 0 0,1-1 0,-1 1 0,1-1 0,0 0 0,0 1 0,0-1 0,1 1 0,-1-1 0,1 1 0,0-1 54,2-7-113,1 1-1,0-1 1,4-6 113,-8 16-4</inkml:trace>
  <inkml:trace contextRef="#ctx0" brushRef="#br0" timeOffset="886.366">626 637 6297,'-16'-26'4856,"26"62"-322,2 28-2923,5 25-905,-12-69-537,0 0 0,-1 0 0,-1 0 1,-2 0-1,1 1 0,-2-1 0,-1 3-169,1-23 8,0 0-1,0 0 1,0 0 0,0 0-1,0-1 1,0 1 0,0 0-1,0 0 1,0 0-1,0 0 1,0 0 0,-1 0-1,1 0 1,0 0 0,0 0-1,0 0 1,0 0-1,0 0 1,0 0 0,0-1-1,0 1 1,0 0 0,0 0-1,0 0 1,0 0-1,0 0 1,0 0 0,-1 0-1,1 0 1,0 0 0,0 0-1,0 0 1,0 0 0,0 0-1,0 0 1,0 0-1,0 0 1,0 0 0,0 0-1,-1 0 1,1 0 0,0 0-1,0 0 1,0 0-1,0 0 1,0 0 0,0 0-1,0 0 1,0 1 0,0-1-1,0 0 1,0 0 0,0 0-1,-1 0 1,1 0-1,0 0 1,0 0 0,0 0-1,0 0 1,0 0 0,0 0-1,0 0 1,0 0-1,0 1-7,-7-14 227,-7-18-15,10 18-170,1 0 0,0 0-1,0-1 1,1 0 0,1 0 0,1 1 0,-1-1-1,3-10-41,0 5 13,0-1 0,2 1 0,0 0 0,1 0 0,8-16-13,-11 29-2,1 0 1,0 0-1,0 1 1,1 0-1,-1-1 1,1 1-1,1 0 1,-1 1-1,1-1 1,-1 1-1,1 0 1,1 0-1,-1 1 1,0-1-1,1 1 1,0 0-1,-1 1 1,1-1-1,0 1 1,1 0-1,-1 1 1,0 0-1,0 0 1,1 0-1,-1 0 1,0 1-1,4 0 2,4 1-160,-1 0-1,0 0 0,0 1 1,0 1-1,-1 0 1,1 1-1,-1 0 0,0 1 1,0 1-1,0 0 1,0 0-1,-1 1 0,2 2 161,23 22-1229,-7 2 549</inkml:trace>
  <inkml:trace contextRef="#ctx0" brushRef="#br0" timeOffset="1304.889">1323 737 8242,'3'-15'1248,"0"1"1,-2-1 0,0-12-1249,-1 25 180,0 0 0,-1-1 0,0 1 0,1 0 0,-1 0 0,0-1 0,0 1 0,0 0 0,-1 0 0,1 0 0,0 0 0,-1 1 1,1-1-1,-1 0 0,0 0 0,1 1 0,-2-1-180,-32-19 2003,30 18-1701,3 2-217,0 0-1,-1 0 0,1 0 0,0 0 1,-1 1-1,1-1 0,-1 0 0,1 1 1,-1 0-1,1 0 0,-1 0 0,1 0 1,-1 0-1,1 0 0,-1 1 1,1-1-1,-1 1 0,-2 0-84,1 1 45,0 0 0,1 0-1,-1 1 1,0-1 0,1 1-1,-1 0 1,1-1 0,0 2 0,0-1-1,-2 3-44,-2 3 9,1 1 0,-1 0-1,2 0 1,-1 1 0,1 0-1,1 0 1,-3 10-9,5-12 3,1 1 1,-1-1-1,2 0 1,-1 1-1,1-1 1,1 1-1,0-1 1,0 1-1,1-1 0,0 0 1,0 0-1,1 0 1,0 0-1,1 0 1,0-1-1,2 3-3,-3-5 3,0-1 0,0 0 0,1 0 0,-1 0 1,1 0-1,0-1 0,1 0 0,-1 0 0,1 0 0,0 0 0,0-1 0,0 1 0,0-1 0,0-1 0,1 1 0,-1-1 0,1 0 0,0 0 0,0 0 0,0-1 1,0 0-1,0 0 0,0-1 0,0 1 0,5-2-3,1 0 12,0-2 0,0 0 0,1 0 1,-2-1-1,1 0 0,0-1 0,-1-1 0,0 0 1,0 0-1,-1-1 0,1 0 0,-2-1 0,8-7-12,-12 10 9,0 0 0,0-1 0,-1 1-1,1-1 1,-1 0 0,0-1 0,-1 1-1,0-1 1,0 1 0,0-1 0,0-2-9,-2 4 7,0-1 0,0 1 0,-1 0 0,0 0 1,1 0-1,-2 0 0,1-1 0,-1 1 0,1 0 0,-1 0 0,-1 0 1,1 0-1,-1 0 0,0 0 0,0 0 0,-2-3-7,-1 1 5,0-1 0,-1 1 0,1-1 0,-1 2 0,-1-1 0,1 1 0,-1 0 0,0 0 0,-1 1 0,0 0 0,-3-2-5,-2 0-20,0 0 1,0 2-1,-1-1 1,0 2-1,0 0 1,-13-2 19,-4 4-339,17 7-387,13-5 679,1 0-1,0 1 1,0-1-1,-1 0 1,1 1-1,0-1 1,0 1-1,0-1 1,0 0-1,0 1 1,0-1-1,0 1 1,-1-1 0,1 1-1,0-1 1,0 0-1,1 1 1,-1-1-1,0 1 1,0-1-1,0 1 1,0-1-1,0 0 1,0 1 0,0-1-1,1 1 1,-1-1-1,0 0 1,0 1-1,1-1 1,-1 0-1,0 1 48,15 15-734</inkml:trace>
  <inkml:trace contextRef="#ctx0" brushRef="#br0" timeOffset="1760.36">1969 771 6873,'6'-46'3226,"-2"-23"-3226,-4 67 95,0 1 0,0-1 0,0 1 0,0-1 0,0 1 0,0 0 0,0-1 0,0 1 0,-1-1 0,1 1 0,0 0 0,-1-1-1,1 1 1,-1-1 0,0 1 0,1 0 0,-1 0 0,0 0 0,0-1 0,0 1 0,0 0 0,0 0 0,0 0 0,0 0-1,0 0 1,0 1 0,-1-1 0,1 0 0,0 0 0,-1 1 0,1-1 0,0 1 0,-1-1 0,1 1 0,0 0 0,-1-1-1,1 1 1,-1 0 0,0 0-95,-5-1 429,-2-1-191,-1 1 0,1 0 0,-1 0 0,1 1 0,-1 0 0,1 1 0,-1 0 1,1 1-1,0 0 0,-1 0 0,1 1 0,0 0 0,0 0 0,1 1 0,-1 0 0,-2 3-238,5-3 14,0 0 0,0 0 0,1 0-1,-1 1 1,1 0 0,1 0-1,-1 0 1,1 0 0,-1 1 0,2 0-1,-1 0 1,0 0 0,1 0-1,1 1 1,-1-1 0,1 1 0,0 0-1,0 0 1,1-1 0,0 1 0,0 0-1,0 4-13,1-1 2,1 0-1,0 0 1,0 0-1,1 0 1,0 0-1,1 0 1,0 0 0,1 0-1,0-1 1,0 0-1,1 0 1,0 0-1,0 0 1,1-1-1,0 0 1,1 0-1,0-1 1,0 1-2,-2-4 5,1 1 0,-1-1 0,1 0 0,0 0 1,0-1-1,0 1 0,0-1 0,1-1 0,0 1 0,-1-1 0,1 0 1,0-1-1,0 0 0,0 0 0,0 0 0,0-1 0,0 0 0,0 0 1,-1-1-1,1 0 0,0 0 0,0 0 0,0-1 0,0 0 0,-1-1 1,3 0-6,-4 0 19,1 1 1,-1-1-1,0 0 1,-1 0-1,1 0 1,0-1-1,-1 1 1,0-1-1,0 0 1,0 0-1,0-1 1,-1 1-1,0-1 1,0 0-1,0 0 1,0 0-1,-1 0 1,1-1-1,-2 1 1,1 0-1,0-1 1,-1 0-1,0 1 1,0-1-1,-1-5-19,0 1 27,0-1 1,-1 0-1,0 1 0,-1-1 0,-1 1 1,1-1-1,-2 1 0,1 0 0,-1 0 0,-1 0 1,0 1-1,0 0 0,-5-7-27,0 2 0,-2 0 1,0 1-1,0 0 0,-1 1 0,0 0 0,-1 1 0,-7-4 0,18 13-80,-1 0-1,1 0 0,-1 1 1,1-1-1,-1 1 0,1 0 0,-2 0 81,4 0-38,1 1 0,-1 0-1,1 0 1,-1 0 0,0 0 0,1 0-1,-1 0 1,0 0 0,1 0-1,-1 0 1,1 0 0,-1 0 0,0 0-1,1 0 1,-1 0 0,0 1-1,1-1 1,-1 0 0,1 1-1,-1-1 1,1 0 0,-1 1 0,1-1-1,-1 0 1,1 1 0,-1-1-1,1 1 1,-1-1 0,1 1-1,0-1 1,-1 1 0,1-1 0,0 1-1,-1 0 1,1-1 0,0 1-1,0-1 1,0 1 0,0 0-1,-1-1 1,1 1 0,0 0 0,0-1-1,0 1 1,0 0 38,2 18-589</inkml:trace>
  <inkml:trace contextRef="#ctx0" brushRef="#br0" timeOffset="2143.145">2216 1280 5409,'10'-5'5928,"7"5"-2198,2 0-2027,-13-2-1450,0 1-1,0-1 0,0-1 1,0 1-1,0-1 1,-1 0-1,1 0 0,-1-1 1,0 0-1,0 1 1,-1-2-1,1 1 0,-1-1 1,1 1-1,-2-1 1,1 0-1,2-4-252,-1 0 100,-1-1 1,1 0-1,-2-1 0,1 1 0,-1-1 1,-1 1-1,0-1 0,-1 0 0,1-10-100,1-149 289,-8 0 0,-12-51-289,12 158 8,0-20-1,3-1 0,8-63-7,-5 132 2,1 0-1,0 1 0,1-1 0,1 1 0,1 0 0,1-3-1,-5 14-15,0 0 0,0 0 0,1 0 0,0 0 0,-1 0 0,1 1 0,0-1 0,0 0 0,1 1 0,-1 0 0,0-1-1,1 1 1,0 0 0,-1 0 0,1 0 0,0 1 0,0-1 0,0 1 0,0-1 0,0 1 0,0 0 0,0 0 0,1 1 0,-1-1 0,0 1 0,1-1 0,-1 1 0,1 0 15,5 1-140,0 1 0,-1 0 0,1 0 0,0 1 0,-1 0 0,0 0 0,0 1-1,0 0 1,0 1 0,-1 0 0,0 0 0,0 0 0,0 1 0,0 0 0,2 3 140,38 44-420</inkml:trace>
  <inkml:trace contextRef="#ctx0" brushRef="#br0" timeOffset="2510.79">2239 681 9850,'-31'-8'4441,"7"5"-2521,19 3-591,7 1-105,28 4-616,12-5-160,23 1-104,19-4-128,15-1 192,1 1 241,-4 9-409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8:59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107 512 6185,'-75'-70'2720,"58"61"-1527,17 9-1166,-1 0 0,1 0 0,0 0 0,-1 0 0,1 0-1,0 0 1,-1 0 0,1 0 0,0 0 0,-1 0 0,1 0 0,0 0 0,-1 0 0,1 1 0,0-1 0,-1 0 0,1 0 0,0 0 0,0 0 0,-1 1-1,1-1 1,0 0 0,0 0 0,-1 1 0,1-1 0,0 0 0,0 1-27,-1 0 77,0 1-1,1 0 1,0-1 0,-1 1-1,1 0 1,0 0 0,0-1-1,-1 1 1,1 0 0,1 2-77,-1-1 192,-1 18 349,0-8-265,0 1 0,1 0 0,1 0 0,0-1 1,2 9-277,3 3 422,2 0 0,0 0 1,7 11-423,-10-24 158,0 0 1,-1 1-1,-1-1 1,0 1-1,1 9-158,-3-14 56,0-1 1,-1 0-1,0 0 0,0 1 0,-1-1 1,0 0-1,0 0 0,-1 1 0,0-1 0,-1 4-56,3-11 11,0 1 0,-1-1-1,1 0 1,0 1-1,0-1 1,0 1-1,0-1 1,-1 1-1,1-1 1,0 1-1,0-1 1,-1 0-1,1 1 1,0-1 0,-1 0-1,1 1 1,0-1-1,-1 0 1,1 1-1,0-1 1,-1 0-1,1 1 1,-1-1-1,1 0 1,-1 0-1,1 0-10,-6-8 268,0-19-4,6-5-194,2 0 1,1 1-1,1-1 0,2 1 0,8-24-70,-7 21 28,-5 28-27,6-30 24,13-33-25,-18 60-4,0 1 0,1-1 0,0 1 0,0 0 0,1 0 0,0 0 0,1 1 0,-1 0 0,2 0 0,1-2 4,-7 8-2,-1 1 1,1-1-1,-1 0 0,1 0 0,0 1 0,-1-1 0,1 1 0,0-1 0,0 1 0,0-1 0,-1 1 0,1-1 0,0 1 1,0 0-1,0-1 0,0 1 0,0 0 0,0 0 0,-1 0 0,1 0 0,0-1 0,0 1 0,0 1 0,0-1 0,0 0 0,0 0 1,0 0-1,0 0 0,0 1 0,0-1 0,-1 0 0,1 1 0,0-1 0,0 1 0,0-1 0,-1 1 0,1-1 0,0 1 0,0-1 1,-1 1-1,1 0 0,-1-1 0,1 1 0,0 0 2,2 4-8,-1 0 0,0 0 0,1 0 0,-2 0 0,1 1 0,1 4 8,-2-6-1,-1-3 1,7 26-12,1 0 0,1 0 1,9 15 11,-14-33-3,1-1 0,0 0 0,0 0-1,1 0 1,0-1 0,0 0 0,1 0 0,0-1 0,0 0 0,0 0 0,1 0 0,7 4 3,-1-3 3,0-1-1,0 0 1,0-1-1,1 0 1,-1-2 0,1 1-1,0-2 1,0 0-1,0-1 1,1 0-1,2-1-2,-6 0 9,-1-1 0,1 0 0,0-1 0,0 0 0,-1-1-1,1-1 1,-1 1 0,0-2 0,0 0 0,-1 0 0,1-1-1,-1 0 1,0 0 0,4-5-9,-10 7 7,0 0 1,0-1-1,0 0 1,0 0-1,0 0 0,-1-1 1,0 1-1,0-1 1,-1 1-1,0-1 0,0 0 1,0 0-1,-1 0 0,1 0 1,-1 0-1,-1-1 1,1 1-1,-1 0 0,0 0 1,-1-1-1,1 1 1,-1 0-1,-1 0 0,1 0 1,-1 0-1,-2-5-7,4 9 2,-1 0-1,0 0 0,0 1 1,0-1-1,0 0 1,0 0-1,-1 1 1,1-1-1,0 1 1,-1-1-1,1 1 0,-1 0 1,0-1-1,1 1 1,-1 0-1,0 0 1,0 0-1,0 0 1,1 0-1,-2 0-1,0 1 4,0-1 1,-1 1-1,1 0 1,0 0-1,0 0 0,0 0 1,0 0-1,-1 1 1,1-1-1,0 1 0,0 0 1,-1 0-5,-6 3 24,1 0 0,0 1 0,0 0 0,0 0 0,0 1 0,1 0-1,-5 5-23,6-4 38,1-1-1,0 1 1,1 0-1,-1 0 1,1 1-1,1 0 0,0-1 1,0 2-1,0-1 1,1 0-1,0 1 1,1-1-1,0 1 0,0 0 1,1 0-1,0 0 1,0 0-1,1 0 1,0 0-1,1 0 0,0-1 1,0 1-1,1 0 1,0 0-1,1-1 0,0 1 1,0-1-1,1 0 1,0 0-1,0 0 1,1 0-1,0-1 0,5 6-37,2 1 178,1-1-1,1 0 1,0-2-1,1 1 1,0-2-1,1 0 1,0 0-1,1-2 1,-1 0-1,2-1 1,2 1-178,37 8 635</inkml:trace>
  <inkml:trace contextRef="#ctx0" brushRef="#br0" timeOffset="714.384">1485 569 3169,'11'-47'2124,"-3"22"1489,-7 24-3467,-1 0 1,0 0 0,1-1-1,-1 1 1,0 0-1,0 0 1,0 0-1,0-1 1,0 1-1,0 0 1,0 0 0,0-1-1,0 1 1,0 0-1,-1 0 1,1 0-1,0-1 1,-1 1 0,1 0-1,-1 0 1,0 0-1,1 0 1,-1 0-1,0 0 1,0 0-1,1 0 1,-1 0 0,0 0-1,0 1 1,0-1-1,0 0 1,0 1-1,0-1 1,0 0-1,-1 1 1,1-1 0,0 1-1,0 0 1,0-1-1,0 1 1,-2 0-147,-4-2 277,0 1 1,0 0 0,-1 0 0,1 0-1,0 1 1,-5 1-278,-19 2 229,1 1 0,0 1 1,0 2-1,0 1 0,1 1 0,0 2 0,1 0 1,-2 3-230,27-12 6,-7 3 25,1 0-1,-1 1 0,-5 5-30,12-9 3,1 0 0,0 0-1,-1 0 1,1 0 0,0 1 0,1-1-1,-1 1 1,0-1 0,1 1 0,-1 0-1,1-1 1,0 1 0,0 0-1,0 0 1,0 0 0,0 1-3,1-2 0,0-1 0,0 1-1,0-1 1,0 1 0,1-1 0,-1 1 0,0-1-1,1 0 1,-1 1 0,1-1 0,-1 1 0,1-1-1,0 0 1,-1 1 0,1-1 0,0 0 0,0 0-1,0 0 1,0 1 0,0-1 0,0 0 0,1 0-1,-1-1 1,0 1 0,0 0 0,1 0 0,-1-1-1,0 1 1,1 0 0,0-1 0,6 3 0,0 0-1,0-1 1,0 0-1,0 0 1,0-1 0,59 8 11,-9-1 6,19 7-17,-58-11 4,-1 1-1,-1 1 1,1 1-1,-1 0 1,0 2-1,4 2-3,-17-8 1,0-1 1,0 1-1,0 0 0,-1 0 0,1 0 0,-1 1 0,1-1 0,-1 1 1,-1-1-1,1 1 0,0 0 0,-1 0 0,0 1 0,0-1 0,0 0 1,0 1-1,-1-1 0,1 3-1,-1-2 2,-1-1 0,0 0 0,0 0 1,0 1-1,-1-1 0,1 0 0,-1 0 0,0 0 0,0 1 1,-1-1-1,1 0 0,-1-1 0,0 1 0,0 0 0,0 0 1,0-1-1,-1 1 0,0-1 0,1 0 0,-3 2-2,-7 7 16,0-1-1,-1 0 1,0-1 0,-1 0-1,0-1 1,-11 5-16,15-9 10,-1 0 1,1-1-1,0 0 1,-1-1-1,0 0 1,0-1-1,0 0 1,0 0 0,-1-1-1,-3-1-10,9 0 13,0-1 0,0 0 0,0 0 0,1-1 0,-1 1 0,0-1 0,1-1 0,0 1 0,-1-1 0,1 0-1,0 0-12,2 1-12,1 1-1,-1-1 0,1 0 1,0 0-1,-1 0 0,1 0 1,0 0-1,0-1 0,1 1 1,-1-1-1,0 1 0,1-1 1,0 0-1,-1 1 0,1-1 0,0 0 1,0 0-1,1 0 0,-1 0 1,1 0-1,-1-2 13,5-12-632,9 7 212</inkml:trace>
  <inkml:trace contextRef="#ctx0" brushRef="#br0" timeOffset="1149.101">1857 686 8178,'1'-32'1684,"-1"0"0,-3-15-1684,3 45 104,-1 0-1,1 0 0,-1 1 0,1-1 0,-1 0 0,0 1 0,1-1 0,-1 0 0,0 1 0,0-1 0,0 1 0,0-1 0,-1 1 0,1 0 0,0 0 0,-1-1 0,1 1 0,0 0 0,-1 0 0,1 0 0,-1 0 0,0 1 0,1-1 0,-1 0 0,0 0-103,-3 0 265,-1 0 0,1 0 0,0 0 0,0 1 0,-1 0 0,-3 0-265,1 0 287,2 0-229,1 1-1,-1-1 0,1 1 0,0 0 0,-1 1 0,1-1 0,0 1 0,0 0 0,0 0 1,0 1-1,0 0 0,1-1 0,-1 2 0,1-1 0,0 0 0,0 1 0,0 0 0,0 0 1,0 0-1,1 0 0,0 1 0,0-1 0,0 1 0,-1 2-57,1 0 9,-1 0 0,1 0 0,0 1 1,1-1-1,-1 1 0,2-1 0,-1 1 0,1 0 0,0 0 0,0 0 0,1 0 0,0-1 0,1 1 1,0 0-1,0 0 0,1 2-9,2 4 7,1 0 1,1 0 0,0 0-1,0-1 1,2 0 0,-1-1-1,2 1 1,0-1 0,0-1-1,1 0 1,0 0 0,1-1-8,-6-6 6,-1 0 0,1-1-1,0 1 1,0-1 0,1 0 0,-1-1 0,1 1 0,-1-1 0,1 0 0,0-1 0,0 1-1,0-1 1,0 0 0,0 0 0,0-1 0,0 0 0,0 0 0,0-1 0,0 1-1,0-1 1,0 0 0,0-1 0,0 0 0,-1 1 0,1-2 0,0 1 0,-1-1 0,0 0-1,5-3-5,-3 1 22,1 0-1,-2-1 1,1 1-1,-1-1 1,1-1-1,-2 1 1,1-1-1,-1 0 0,0 0 1,0-1-1,-1 0 1,0 1-1,-1-1 1,1-1-1,-1 1 1,-1 0-1,0-1 0,0 0 1,-1 1-1,0-1 1,0-2-22,-1-2 50,0 0 1,0 1-1,-2-1 1,1 1-1,-2-1 0,0 1 1,0 0-1,-1 0 1,0 0-1,-1 1 0,-1-1 1,0 1-1,0 0 1,-6-6-51,5 7 22,-1 0-1,-1 1 1,0 0 0,0 0 0,-9-6-22,14 12-21,0 1 0,0-1 0,1 1 0,-2-1 0,1 1 0,0 1 0,0-1 0,-1 0 0,1 1 0,-1 0 0,1 0 0,-1 0 0,1 1 0,-1 0 0,1 0 0,-1 0 0,-3 0 21,7 1-38,0-1 1,-1 0 0,1 0 0,0 1 0,0-1-1,0 1 1,0-1 0,0 1 0,0-1 0,0 1 0,0 0-1,0-1 1,0 1 0,0 0 0,1 0 0,-1 0-1,0-1 1,0 2 37,0 1-47,0-1-1,0 1 0,1-1 0,-1 1 1,1-1-1,-1 1 0,1-1 1,0 3 47</inkml:trace>
  <inkml:trace contextRef="#ctx0" brushRef="#br0" timeOffset="1625.168">2309 60 7786,'0'-2'284,"-1"1"1,1 0 0,-1 0-1,0 0 1,1 0-1,-1 0 1,0 0 0,0 0-1,1 1 1,-1-1 0,0 0-1,0 0 1,0 0-1,0 1 1,0-1 0,0 1-1,0-1 1,0 1 0,-1-1-1,1 1 1,0 0-1,0-1 1,0 1 0,0 0-1,-1 0-284,0 1 134,0-1 1,1 1-1,-1 0 0,1 0 0,-1 1 0,1-1 0,0 0 0,-1 1 0,1-1 0,0 0 0,0 1 1,0-1-1,0 1 0,0 0 0,0-1 0,0 1 0,0 1-134,-1 3 101,-1 0-1,1 1 1,0-1-1,1 1 1,-1-1-1,1 1 1,1 0-1,-1 0 1,1-1-1,0 1 1,1 2-101,2 20 222,1 0-1,3 2-221,-1 1 145,51 334 952,-52-322-1004,-3 1 0,-1 0-1,-3 12-92,0 21 0,3-67-271,0 0 0,0 0 0,1 0 1,3 10 270,-4-19-105,-1-2 66,0 1 0,0-1 0,0 1-1,0-1 1,0 1 0,0-1 0,0 0 0,0 1 0,1-1-1,-1 1 1,0-1 0,0 0 0,1 1 0,-1-1 0,0 1-1,0-1 1,1 0 0,-1 0 0,0 1 0,1-1 0,-1 0-1,1 1 1,-1-1 39,18 0-629</inkml:trace>
  <inkml:trace contextRef="#ctx0" brushRef="#br0" timeOffset="2241.751">2539 668 3937,'29'-100'2626,"-18"71"1789,-10 26-1518,-1-1-1687,-2 3 2566,-3 5-2796,-3 8-998,-25 42 234,15-27-173,15-22-35,1-1 1,0 1 0,0 0-1,0 0 1,1-1-1,-1 1 1,1 0 0,0 1-1,1-1 1,-1 0 0,1 0-1,0 0 1,1 0-1,-1 0 1,1 0 0,0 0-1,0 0 1,0 0 0,1 0-1,0 0 1,0 0-9,4 7 12,0 0 1,1-1 0,1 1 0,0-1-1,1-1 1,6 8-13,-9-12 7,0 0 0,1 0 1,-1 0-1,1-1 0,0 0 0,0 0 0,1-1 1,0 0-1,-1 0 0,1-1 0,1 0 1,-1 0-1,4 0-7,-6-2 7,-1 0 0,1 0 0,0-1 0,0 0 0,0 0 0,0-1 0,-1 1 0,1-1 0,0 0 0,-1-1 0,1 0 0,0 0 0,-1 0 0,0 0-1,0-1 1,1 0 0,-2 0 0,1 0 0,0-1 0,1-1-7,4-4 18,-1-1 0,0 0-1,0-1 1,-1 1-1,-1-2 1,0 1 0,5-11-18,-3 2 17,0-1 0,-1 0 0,-1-1 0,0-6-17,6-65-37,-15 145-8,0-38 46,1 0 0,1 0 0,0 0 0,1 0 0,1 0 1,0 0-1,1 1-1,0-5-62,0 1 1,1-1-1,0 0 1,1 0 0,0 0-1,1 0 1,0-1-1,6 6 62,-8-9-232,1-1-1,0 1 1,1-1-1,-1-1 1,1 1-1,0-1 1,0 0-1,0 0 1,1-1-1,0 0 1,-1 0-1,1 0 1,6 0 232,29 2-732</inkml:trace>
  <inkml:trace contextRef="#ctx0" brushRef="#br0" timeOffset="2639.725">3477 61 8618,'-1'-4'471,"-1"-1"0,0 1 0,1-1 0,-1 1 0,-1 0 0,1 0 0,-1 0 0,1 0-1,-1 1 1,0-1 0,-1 1 0,1-1 0,0 1 0,-1 0-471,3 3 52,1 0 0,0-1 0,-1 1 0,1 0 0,-1 0 1,1 0-1,0-1 0,-1 1 0,1 0 0,-1 0 0,1 0 0,0 0 0,-1 0 0,1 0 0,-1 0 0,1 0 0,-1 0 0,1 0 0,0 0 0,-1 0 0,1 0 0,-1 0 0,1 0 0,0 1 0,-1-1 1,1 0-1,-1 0 0,1 0 0,0 1 0,-1-1 0,1 0 0,0 1 0,-1-1 0,1 0 0,0 0 0,-1 1 0,1-1 0,0 1 0,0-1 0,0 0 0,-1 1 0,1-1 0,0 0 0,0 1 0,0-1 0,0 1 0,0 0-52,-6 20 563,6-20-507,-3 16 159,2 0 1,0 0-1,2 0 1,-1 0-1,2 0 1,2 11-216,8 28 330,7 17-330,-8-32 115,5 23-92,-3 0-1,-2 2 1,-3-1 0,-4 1 0,-2 0 0,-6 66-23,-1-94-417,4-8 111</inkml:trace>
  <inkml:trace contextRef="#ctx0" brushRef="#br0" timeOffset="2982.597">3249 608 9666,'-5'-17'4241,"6"6"-2593,16 0-439,7 0-145,16-2-584,9 7-128,11 4-176,4 2 96,-1 1-344,0 3-104,-6 6 144</inkml:trace>
  <inkml:trace contextRef="#ctx0" brushRef="#br0" timeOffset="2983.597">3841 577 9746,'75'-29'4481,"-85"29"-2224,8 11-1001,2 6-296,2 12-512,5 5-112,5 6-136,-4 6-64,3 3-72,0-3 72,3 7-184,0-11-248,3-10-808,-2-7 4201,-8-22-2593</inkml:trace>
  <inkml:trace contextRef="#ctx0" brushRef="#br0" timeOffset="3352.03">3980 108 11378,'-12'-26'4537,"-3"9"-3128,1 5-545,5 7-720,4 7-72,5 13-56</inkml:trace>
  <inkml:trace contextRef="#ctx0" brushRef="#br0" timeOffset="3863.143">4439 669 7050,'1'-6'391,"0"1"-35,-1 1 0,0 0 0,0 0 0,0 0 0,0 0 0,-1-1 0,1 1 0,-1 0-356,0 2 136,1 1 0,-1-1 0,0 1-1,0 0 1,0-1 0,1 1 0,-1 0-1,0 0 1,-1 0 0,1 0-1,0 0 1,0 0 0,0 0 0,-1 0-1,1 0 1,0 0 0,-1 1 0,1-1-1,-1 0 1,1 1 0,-1-1 0,1 1-1,-1 0 1,1 0 0,-2-1-136,-7 0 268,-1-1 0,1 2 0,0-1 0,-1 2 0,1-1 0,-1 1 0,1 1 1,0 0-1,-1 0 0,1 1 0,0 0 0,0 1 0,1 0 0,-1 1 0,1 0 0,-4 3-268,6-3 34,-1 0 0,1 1 0,1 0 0,-1 1 0,1 0 0,0 0 0,0 0 0,1 0 0,0 1 0,1 0 0,-1 0 0,2 0 0,-1 1 0,1-1 1,0 1-1,1 0 0,0 0 0,0 0 0,1 1-34,0-1 6,0 0-1,1 0 1,0 0 0,1 0 0,-1 0 0,2 0 0,-1 0 0,2 0 0,-1-1 0,1 1 0,0-1 0,1 0 0,2 5-6,-3-8 5,1 1 1,0-1 0,0 0-1,1 0 1,-1 0-1,1 0 1,0-1 0,0 0-1,0 0 1,1 0 0,0 0-1,-1-1 1,1 0 0,1-1-1,-1 1 1,0-1 0,0 0-1,6 0-5,0 0 14,0 0 0,1-2-1,-1 1 1,0-2 0,1 1 0,-1-2-1,0 0 1,0 0 0,0-1-1,0 0 1,0-1 0,0-1-1,-1 0 1,10-6-14,-13 7 10,-1 0 0,0-1 0,0 0 0,0 0 0,-1 0 1,0-1-1,0 0 0,0 0 0,-1-1 0,0 1 0,0-1 0,0 0 0,-1-1 0,0 1 0,-1-1 0,1 0 0,-2 0 0,1 0 1,-1 0-1,0 0 0,-1-1 0,1-3-10,-2 4 10,-1 1 1,1-1-1,-1 0 0,-1 1 1,1 0-1,-1-1 0,-1 1 1,1 0-1,-1 0 1,-1 0-1,1 0 0,-1 1 1,0-1-1,-1 1 0,1 0 1,-1 0-1,0 1 1,-1 0-1,-4-5-10,1 3-74,-1 0 0,1 0 0,-1 1 0,0 0-1,-1 0 1,0 1 0,1 1 0,-1 0 0,-1 1 0,1 0 0,-1 0 0,-5 0 74,-5 3-254,5 3 25</inkml:trace>
  <inkml:trace contextRef="#ctx0" brushRef="#br0" timeOffset="4358.647">4713 629 10594,'-1'-1'273,"0"0"0,0 1 0,0-1 0,0 1 0,0-1 0,0 1-1,0-1 1,0 1 0,0-1 0,0 1 0,0 0 0,0 0 0,0 0 0,0 0 0,0-1 0,-1 1-1,1 1 1,0-1 0,0 0-273,0 0 58,1 1-1,-1-1 0,1 1 1,-1 0-1,1-1 0,-1 1 1,1-1-1,-1 1 0,1 0 1,0-1-1,-1 1 0,1 0 1,0 0-1,0-1 0,0 1 1,-1 0-1,1 0 1,0-1-1,0 1 0,0 0 1,0 0-1,0-1 0,0 1 1,1 0-1,-1 0 0,0 0 1,0-1-1,0 1-57,3 10 128,0 0 0,0-1-1,0 0 1,2 1 0,-1-1 0,1-1-1,1 1 1,2 3-128,21 43 205,-18-24-131,-2 1-1,-1 0 1,-1 1-1,-2-1 1,0 13-74,-6-19 114,0-26 30,2-17-37,0-19-52,-1 1 0,-1-1-1,-2 0 1,-4-12-55,0-3 54,2-29-54,4 74-2,1 0 0,1 0 0,-1 0 0,1 0 0,-1 1 0,1-1 0,1 0 0,-1 0 0,1 0 0,0 1 0,0-1 0,2-3 2,-2 6-4,0-1 1,1 0-1,-1 0 0,1 1 0,-1 0 0,1-1 0,0 1 0,0 0 0,0 0 0,1 1 0,-1-1 1,0 1-1,1-1 0,-1 1 0,0 0 0,1 0 0,0 1 0,1-1 4,13-1-9,0 0 0,0 1-1,0 1 1,0 1 0,-1 0 0,1 1-1,0 1 1,2 2 9,-11-3 3,0 0 1,1 1-1,-1 1 0,0-1 0,-1 2 0,1-1 1,-1 1-1,0 0 0,0 1 0,0-1 0,-1 2 1,0-1-1,0 1 0,-1 0 0,0 1 0,1 1-2,-3-3 4,-1 0 1,0 0-1,-1 0 1,0 0-1,0 1 1,0-1 0,-1 1-1,0 0 1,0-1-1,0 1 1,-1 0-1,0 0 1,-1 1-6,-1 18 97,-2 1 0,-6 21-97,4-21 254,-2 27-254,6-10 126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9:12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3 5809,'-1'0'146,"1"0"-1,0-1 1,0 1-1,-1 0 0,1 0 1,0 0-1,-1-1 1,1 1-1,0 0 1,0 0-1,-1 0 0,1 0 1,0 0-1,-1 0 1,1 0-1,0 0 1,-1 0-1,1 0 0,0 0 1,-1 0-1,1 0 1,0 0-1,-1 0 1,1 0-1,0 0 0,-1 0 1,1 0-1,0 1 1,0-1-1,-1 0 1,1 0-1,0 0 1,-1 0-1,1 1 0,0-1 1,0 0-146,-9 15 1944,0 23-651,6-12-835,1-1 1,1 0-1,1 1 0,1-1 1,2 1-1,1 3-458,10 50 1421,11 22-1421,5 30 416,-15-41-331,-9-49-85,1-1 0,2 1 0,2-1 0,1-1-1,9 17 1,-20-55-7,10 18-733,-11-18 692,1-1 1,-1 0-1,0 1 0,1-1 1,-1 0-1,0 1 1,1-1-1,-1 0 0,0 0 1,1 1-1,-1-1 1,1 0-1,-1 0 0,0 1 1,1-1-1,-1 0 1,1 0-1,-1 0 0,1 0 1,-1 0-1,0 0 1,1 0-1,-1 0 0,1 0 1,-1 0-1,1 0 1,-1 0-1,1 0 0,-1 0 1,1 0-1,-1 0 1,0 0-1,1-1 0,-1 1 1,1 0-1,-1 0 1,0-1-1,1 1 0,-1 0 1,0 0-1,1-1 1,-1 1-1,0 0 0,1-1 48,6-12-564</inkml:trace>
  <inkml:trace contextRef="#ctx0" brushRef="#br0" timeOffset="368.709">47 522 7850,'-46'-41'4009,"60"43"-1481,9-1-720,5-1-303,13-3-617,6-2-208,12-4-400,5 3-112,-3-4 24,-4 4-64,-11 8-56</inkml:trace>
  <inkml:trace contextRef="#ctx0" brushRef="#br0" timeOffset="854.702">743 569 5185,'31'-69'2763,"-30"67"-2630,0 1-1,0-1 0,-1 1 1,1-1-1,0 0 0,-1 1 1,0-1-1,1 0 0,-1 1 1,0-1-1,0 0 0,0 0 1,0 1-1,0-1 0,0 0 1,-1 1-1,1-1 0,0 0 0,-1 1 1,0-1-1,1 0 0,-1 1 1,0-1-1,0 1 0,0-1 1,0 1-1,0 0 0,0-1 1,0 1-1,0 0 0,0 0 1,-1-1-1,1 1 0,0 0 1,-1 1-1,1-1 0,-1 0 1,0 0-1,1 0 0,-1 1 1,-1-1-133,-2 0 181,0-1 1,0 1-1,0 0 0,0 1 1,0 0-1,-1-1 1,1 1-1,0 1 1,0-1-1,0 1 1,0 0-1,-1 0-181,0 1 103,0 1-1,-1-1 1,1 1-1,0 1 1,0-1-1,1 1 0,-1 0 1,1 0-1,-1 0 1,1 1-1,-1 2-102,0 0 52,0 1 0,1 0 0,0 0 0,0 0 0,1 0-1,0 1 1,1-1 0,0 1 0,-1 4-52,-1 3 8,1 1 0,1-1 0,1 1 1,0 0-1,1 0 0,1 0 0,0 0 0,3 15-8,-2-25 7,0 0-1,1 0 0,0 0 1,0 0-1,1 0 0,-1 0 1,2 0-1,-1-1 1,1 0-1,0 1 0,0-1 1,0-1-1,1 1 0,0-1 1,0 1-1,1-1 1,-1-1-1,1 1 0,0-1 1,0 0-1,1-1 0,5 3-6,-4-3 18,1 0 0,0-1-1,0 0 1,0-1 0,1 0-1,-1-1 1,0 1 0,0-2-1,0 1 1,1-1 0,-1-1-1,0 0 1,0 0 0,0 0-1,-1-1 1,1-1 0,-1 0-1,1 0 1,-1 0 0,4-4-18,-5 4 19,0-1 0,0 0-1,-1-1 1,0 0 0,0 0 0,0 0 0,-1 0 0,0-1 0,0 0 0,3-6-19,-5 8 14,-1-1 1,0 1 0,0-1 0,0 1 0,0-1-1,-1 0 1,0 0 0,0 0 0,-1 1 0,0-1-1,0 0 1,0 0 0,-1 0 0,1 0 0,-2-4-15,-1 2 14,0-1 1,-1 1 0,1 0 0,-1 0 0,-1 0-1,0 1 1,0 0 0,0-1 0,-1 2 0,0-1 0,0 1-1,-1 0 1,-6-4-15,0 0 11,0 0 0,-1 1 0,0 1 0,-1 0 0,0 1 0,-14-4-11,21 7-83,-1 2 0,1-1 0,-1 1 0,1 0 0,-1 1 0,1 0 0,-1 1 0,0-1 0,0 1 0,1 1 0,-6 1 83,2 6-352</inkml:trace>
  <inkml:trace contextRef="#ctx0" brushRef="#br0" timeOffset="1590.05">1100 674 4241,'12'-24'2442,"-10"18"-1771,0 0 0,1 1 0,0-1 0,0 1 0,0 0 0,1 0-1,0 0 1,0 0 0,0 1 0,4-4-671,-7 7 71,0 1-1,0-1 0,0 1 1,-1 0-1,1 0 0,0-1 1,0 1-1,0 0 1,0 0-1,0 0 0,-1 0 1,1 0-1,0 0 1,0 0-1,0 0 0,0 1 1,0-1-1,-1 0 0,1 0 1,0 1-1,0-1 1,0 0-1,-1 1 0,1-1 1,0 1-1,0-1 1,-1 1-1,1-1 0,-1 1 1,1 0-1,0-1 0,-1 1 1,1 0-1,-1-1 1,1 1-1,-1 0 0,0 0 1,1 0-1,-1-1 1,0 1-1,1 0-70,15 39 717,-16-37-596,11 39 483,-3 0 1,-1 1 0,1 40-605,0-2 321,-4-39-225,-2 0 0,-1 0 0,-2 0 0,-3 10-96,2-28 42,2 0 0,1 9-42,0 7 63,-9-78 63,-1-16-79,-3 1 0,-17-47-47,-8-29 17,25 77-16,2 0 0,-2-48-1,11 85-3,0-1-1,2 1 1,-1 0 0,2 0-1,0-1 1,1 1 0,0 1 0,1-1-1,1 0 1,0 1 0,1 0 0,3-4 3,-6 12-3,1 0 0,0 1 0,0-1 0,0 1 0,1 0 0,0 0 0,0 0 1,0 1-1,1 0 0,-1 0 0,1 0 0,0 1 0,0 0 0,0 0 0,1 0 1,0 1 2,2-1-4,-1 1 1,1 1 0,-1 0 0,1 0 0,-1 1 0,1 0 0,-1 0-1,1 1 1,0 0 0,-1 0 0,0 1 0,2 0 3,0 1-1,1 1 0,-1 0 0,0 0 0,-1 1 0,1 0 0,-1 0 0,0 1 0,0 0 0,0 1 0,-1 0 0,0 1 0,0-1 0,-1 2 0,0-1 0,-1 1 0,0 0 0,0 0 0,-1 0 0,0 1 0,2 4 1,-4-2 3,0-1 0,-1 1 0,0 0 0,-1 0 0,0 0 0,-1 0 0,0 0 0,-1 1 0,0-1 0,-1 0 0,-1-1 0,0 1 0,0 0 0,-1-1 1,0 0-1,-1 0 0,-1 0 0,-1 3-3,2-6 5,0 0 1,0 0 0,-1-1 0,0 1-1,0-1 1,-1-1 0,0 1-1,0-1 1,-1 0 0,1-1 0,-1 0-1,-1 0 1,1 0 0,0-1 0,-1-1-1,0 1 1,0-1 0,0-1-1,0 0 1,-1 0 0,1-1 0,-1 0-1,-6 0-5,7-2 2,1 0-1,-1-1 0,1 1 0,0-2 1,-1 1-1,1-1 0,0 0 0,1-1 1,-4-2-2,7 5-98,1 0 0,0-1 0,0 0 0,0 0 0,1 0 0,-1 0 0,0 0 0,1-1 0,-1 1 0,1-1 0,0 0 0,0 0 0,0 1 0,0-1 0,1-1 0,-1 1 0,1 0 0,-1 0 0,1 0 0,0-1 0,0 1 0,1-1 1,-1-1 96,5-20-801</inkml:trace>
  <inkml:trace contextRef="#ctx0" brushRef="#br0" timeOffset="2225.396">1902 562 3889,'19'-108'2676,"-18"107"-2555,-1 0 0,0 0 0,1-1 0,-1 1-1,0 0 1,0-1 0,0 1 0,0 0-1,0-1 1,-1 1 0,1 0 0,0 0 0,0-1-1,-1 1 1,1 0 0,-1 0 0,1 0 0,-1-1-1,0 1 1,1 0 0,-1 0 0,0 0-1,0 0 1,0 0 0,0 0 0,0 0 0,0 1-1,0-1 1,0 0 0,0 0 0,0 1 0,0-1-1,-1 1 1,1-1 0,0 1 0,0-1-1,-1 1-120,-1 0 231,0-1 0,0 1 0,0 1 0,0-1 0,-1 0 0,1 1-1,0-1 1,0 1 0,1 0 0,-4 1-231,-5 4 220,0 0-1,0 0 1,0 1 0,1 1 0,0-1 0,1 2-1,0-1 1,0 1 0,1 1 0,0 0 0,0 0-1,1 0 1,1 1 0,0 0 0,-1 2-220,1 0 60,1 0 0,0 1 1,0-1-1,1 1 0,1 0 1,1 1-1,0-1 0,0 0 1,2 1-1,0-1 0,0 1 0,1-1 1,1 0-61,0-6 22,0-1 1,0 1 0,0-1-1,1 0 1,0 0 0,1 0-1,-1 0 1,1-1 0,1 1-1,-1-1 1,1 0 0,0-1-1,0 1 1,1-1 0,0 0-1,0 0 1,0 0 0,0-1-1,1 0 1,-1 0 0,1-1-1,0 0 1,0 0 0,1-1 0,-1 0-1,0 0 1,1 0 0,0-1-1,-1 0 1,1-1 0,0 0-1,-1 0 1,1 0 0,-1-1-1,1 0 1,0-1 0,-1 0-1,5-2-22,1-1 32,0-1 0,-1 0 0,1-2-1,-1 1 1,-1-1 0,0-1 0,0 0 0,-1 0-1,0-1 1,0-1-32,-5 5 13,0 1 1,-1-1-1,0 0 0,0 0 0,-1 0 0,1 0 0,-2-1 1,1 1-1,-1-1 0,1 0 0,-2 0 0,1 0 0,-1 0 1,0 0-1,-1 0 0,1 0 0,-1 0 0,-1 0 1,0 0-1,-1-7-13,-1 2 19,-2 0 1,0 0-1,0 0 0,-1 1 1,0 0-1,-1 0 1,-1 0-1,1 1 0,-2 0 1,1 0-1,-1 1 1,-1 1-1,0-1 0,0 1 1,0 1-1,-7-4-19,9 6-83,-1 0 0,1 0-1,-1 1 1,0 0 0,0 1-1,0 0 1,-1 0 0,1 1-1,-1 0 1,1 1 0,-1 0 0,0 0-1,0 1 1,1 1 0,-1-1-1,0 2 1,1-1 0,-1 1-1,1 1 1,-1-1 0,-8 5 83,-7 9-584</inkml:trace>
  <inkml:trace contextRef="#ctx0" brushRef="#br0" timeOffset="2584.34">2312 94 7602,'-3'-8'1106,"0"1"0,-1 0 0,1 1 0,-2-1 0,-2-4-1106,7 11 40,0 0 0,0 0 0,0 0-1,-1 0 1,1-1 0,0 1 0,0 0-1,0 0 1,0 0 0,0 0 0,0 0 0,0-1-1,0 1 1,-1 0 0,1 0 0,0 0 0,0 0-1,0 0 1,0 0 0,0 0 0,-1 0 0,1 0-1,0 0 1,0 0 0,0-1 0,0 1-1,0 0 1,-1 0 0,1 0 0,0 0 0,0 0-1,0 0 1,0 0 0,-1 0 0,1 0 0,0 1-1,0-1 1,0 0 0,0 0 0,-1 0 0,1 0-1,0 0 1,0 0 0,0 0 0,0 0-1,0 0 1,-1 0 0,1 1 0,0-1 0,0 0-1,0 0-39,-2 12 862,4 21-184,15 74 2187,28 95-2865,-10-53 760,-13-37-397,-6-27 235,26 79-598,-32-136 108,0-6-42</inkml:trace>
  <inkml:trace contextRef="#ctx0" brushRef="#br0" timeOffset="3207.066">2940 518 5713,'-1'-2'325,"1"0"0,-1 0-1,0-1 1,0 2 0,1-1-1,-1 0 1,-1 0 0,1 0-1,0 0 1,0 1 0,-1-1-1,1 0 1,-1 1 0,1-1-1,-1 1 1,0 0 0,0 0-1,1-1 1,-1 1 0,0 0 0,0 1-1,0-1 1,0 0 0,-2 0-325,-8-3 826,0 0-1,1 1 1,-11-2-826,14 3 107,0 1-1,0 0 0,0 0 0,0 1 1,0 0-1,0 0 0,-1 1 0,1 0 1,0 0-1,0 1 0,1 0 0,-1 1 1,0-1-1,1 2 0,-1-1 0,1 1 1,0 0-1,0 0 0,1 1 0,-1 0 1,1 0-1,0 1 0,0-1 0,1 1 1,-1 1-1,1-1 0,1 1 0,-1 0 1,1 0-1,-1 4-106,-1 2 20,0 1 0,1 1 0,0-1 0,1 1 0,1 0 0,1 0 0,0 0 0,0 0 0,2 0 0,0 1 0,1-1 0,1 10-20,-1-17 6,1-1 0,-1 1 0,1 0-1,0-1 1,1 0 0,0 1 0,0-1 0,1 0 0,-1 0 0,2-1 0,-1 1 0,1-1 0,0 0 0,0 0 0,0-1 0,1 1-1,0-1 1,0 0 0,0-1 0,1 0 0,0 0 0,0 0 0,0 0 0,0-1 0,3 0-6,8 2 21,0-2 0,1 0 1,-1-1-1,1-1 0,-1-1 0,1 0 0,0-1 1,-1-1-1,0-1 0,1-1 0,-1-1 1,6-2-22,-15 5 17,0-1 1,0-1 0,0 0-1,0 0 1,7-5-18,-13 7 8,1-1 0,-1 1 0,0-1 0,0 0 0,0 0 0,0 0 0,0 0 0,-1-1 0,1 1 0,-1-1 0,0 1 0,0-1 0,0 0 0,-1 0 0,1 0-8,0-5 13,0 0 0,-1 0 0,0-1 0,0 1 0,-1 0 1,0-1-1,-1 1 0,0 0 0,-1 0 0,1 0 0,-2 0 1,1 0-1,-1 0 0,-1 0 0,1 1 0,-2 0 0,1 0 1,-1 0-1,-3-4-13,-3-4 10,-1 1 0,0 0 0,-1 1 0,-1 1 0,0 0 0,-1 1 0,0 0 0,-15-8-10,21 14-19,-1 0 0,1 1 0,-1 0 0,0 1 0,0 0-1,-1 0 1,1 1 0,-1 1 0,0 0 0,0 0 0,1 1 0,-1 0-1,0 1 1,-8 1 19,16-1 126,0 1-1,0 0 0,0-1 1,0 1-1,0 0 0,0 0 1,1 1-1,-3 0-125,-6 12 453,11-13-444</inkml:trace>
  <inkml:trace contextRef="#ctx0" brushRef="#br0" timeOffset="4105.724">3689 508 5049,'-28'-31'7019,"-1"5"-4025,23 21-2797,0 2 0,0-1 0,0 1 0,0 0 1,0 0-1,-1 0 0,1 1 0,-1 0 0,0 1 0,-4-1-197,4 0 43,0 2 0,0-1 1,1 1-1,-1 0 0,0 0 0,1 1 0,-1 0 1,0 0-1,1 1 0,-1-1 0,1 1 0,-1 1 1,1-1-1,0 1 0,0 0 0,0 1 0,1 0 1,-1-1-1,1 2 0,0-1 0,0 1 0,0-1 1,0 1-1,1 1 0,0-1 0,0 1 0,1-1 1,-1 1-1,1 0 0,0 0 0,1 1 0,0-1 1,0 0-1,0 1 0,0-1 0,1 1 0,1 0 1,-1 1-44,0 4 1,0-1 1,1 1-1,0 0 1,1-1-1,1 1 1,0 0-1,0-1 1,1 0 0,0 1-1,1-1 1,5 8-2,-6-12 0,1 0 0,0-1 0,1 1 0,-1-1 0,1 0 0,1 0 0,-1-1 0,1 0 0,0 0 1,0 0-1,1 0 0,-1-1 0,1 0 0,0-1 0,0 1 0,0-1 0,0 0 0,3-1 0,0 1 5,1-1 0,-1 0-1,1 0 1,0-1 0,0-1-1,-1 0 1,1-1 0,0 0 0,0 0-1,-1-1 1,1 0 0,5-3-5,-12 4 4,0 0 0,-1 0 0,1-1 0,0 0 0,-1 0 1,1 1-1,-1-2 0,0 1 0,1 0 0,-1-1 0,0 0 0,-1 1 1,1-1-1,0 0 0,-1-1 0,0 1 0,1 0 0,-1-1 1,-1 1-1,1-1 0,0 0 0,-1 1 0,0-1 0,0 0 0,0 0 1,0 0-1,-1 0 0,1 0 0,-1 0 0,0 0 0,0 0 1,-1 0-1,1 0-4,-6-32 86,-2-1 0,-5-13-86,6 26-3,-1 0 0,-1 0-1,-10-17 4,16 39-28,2 9 17,2 11-4,11 60 31,2 21 131,5-2 0,3 0 0,14 29-147,-26-101 228,-2 2 0,-1-1 0,-1 1 0,2 21-228,-7-38 27,-1-1-1,0 1 1,0-1-1,-1 1 1,0 0 0,-1-1-1,0 0 1,0 1-1,-1-1 1,0 0 0,-1 0-1,0-1 1,0 1 0,-1-1-1,-2 3-26,3-4 10,-1-1 0,0 1 0,0-1 1,0-1-1,-1 1 0,0-1 0,0 0 0,0 0 0,-1-1 0,1 0 0,-1 0 0,0 0 1,-1-1-1,1 0 0,0 0 0,-1-1 0,0 0 0,1 0 0,-1-1 0,0 0 0,0-1 1,0 1-1,0-1 0,0-1 0,0 0 0,1 0 0,-1 0 0,0-1 0,0 0 0,1-1 0,-2 0-9,-5-3-29,0 0 0,0-1 1,1 0-1,0-1 0,0-1 1,1 0-1,0 0 1,-8-10 27,13 12-121,0 1 0,1-2 1,0 1-1,1-1 0,-1 1 1,1-1-1,1-1 1,0 1-1,0-1 0,1 0 1,0 0-1,0 0 0,1 0 1,-1-7 120,2 11-1,1 0 0,0 0 0,0 1 1,0-1-1,1 0 0,-1 0 0,2-3 1,0 3 0,0 0-1,0 1 0,1-1 0,0 0 0,0 1 1,1-1 0,-4 4-1</inkml:trace>
  <inkml:trace contextRef="#ctx0" brushRef="#br0" timeOffset="4485.156">3880 455 7962,'0'-1'232,"-1"0"1,1 1 0,-1-1-1,1 0 1,0 0 0,-1 0 0,1 0-1,0 1 1,0-1 0,0 0-1,0 0 1,0 0 0,0 0-1,0 0 1,0 0 0,0 0-1,0 1 1,0-1 0,1 0 0,-1 0-1,0 0 1,1 0 0,-1 1-1,0-1 1,1 0 0,-1 0-1,1 1 1,-1-1 0,1 0-1,0 1 1,-1-1-233,2 1 141,-1 0-1,0-1 1,0 1 0,1 0-1,-1 0 1,0 0 0,0 1 0,1-1-1,-1 0 1,0 0 0,0 1-1,1-1 1,-1 1 0,0-1-1,0 1 1,0-1 0,0 1-1,0 0 1,0-1 0,0 1-1,0 0 1,0 0 0,0 0-141,19 17 354,-1 2 0,-1 0 1,-1 0-1,-1 2 0,0 0 1,2 7-355,4 5 96,1-1 1,11 9-97,-10-14 14,2-2 1,3 1-15,-20-19-164,0-1 1,1 0 0,0 0-1,0-1 1,0 0 0,1-1-1,0-1 1,5 3 163,-15-7 117,1 0-1,0 1 0,0-1 1,0 0-1,0 0 1,0 0-1,0 0 1,0 0-1,0 0 0,1-1-116,15-3 485</inkml:trace>
  <inkml:trace contextRef="#ctx0" brushRef="#br0" timeOffset="4852.227">4446 410 7146,'0'0'191,"0"-1"0,0 1-1,-1-1 1,1 1 0,0 0 0,-1-1 0,1 1 0,0-1 0,-1 1 0,1 0 0,0-1 0,-1 1 0,1 0 0,-1-1 0,1 1 0,-1 0 0,1 0 0,-1 0 0,1-1 0,-1 1 0,1 0 0,-1 0 0,1 0 0,-1 0 0,1 0 0,-1 0 0,0 0 0,1 0 0,-1 0 0,1 0 0,-1 0 0,1 0-191,-5 18 4723,3-8-5214,-46 215 2971,-14 79-1418,54-248-918,2-1 0,3 1 0,3 0 0,4 30-144,-2-63 367,1-1 0,1 1 0,8 21-367,-11-39 299,0-1 1,1 0 0,0 0-1,-1 0 1,2 0 0,-1 0-1,1 1-299,1-1 198,-1-1-1,1 0 0,0 0 1,-1 0-1,1-1 1,3 2-198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8:44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2197 157 3561,'1'-4'705,"-1"0"0,0 0 0,0 0 0,0 0 0,0 0 0,-1 0 0,0-1-705,1 4 261,0 0 0,0-1 1,-1 1-1,1 0 0,0 0 0,-1-1 1,1 1-1,-1 0 0,0 0 0,1-1 1,-1 1-1,0 0 0,0 0 0,1 0 0,-1 0 1,0 0-1,0 0 0,0 0 0,0 1 1,0-1-1,-1 0 0,0 0-261,2 1 68,-1 0-1,1 1 1,-1-1 0,1 0 0,0 0-1,-1 1 1,1-1 0,-1 0-1,1 1 1,0-1 0,-1 0-1,1 1 1,0-1 0,-1 1-1,1-1 1,0 0 0,0 1-1,-1-1 1,1 1 0,0-1 0,0 1-1,0-1 1,0 1 0,0-1-1,-1 1 1,1-1 0,0 1-1,0-1 1,0 1-68,-3 17 325,3-17-279,-1 17 142,0 0-1,2 0 1,0 0 0,1 0 0,2 8-188,22 90 657,-20-93-514,20 73 322,7 31 301,5 59-766,-36-173-28,13 105 299,-13-97-370,-1 0-1,-1 1 1,-1-1-1,-3 11 100,4-32-5,0 1 0,1 0 0,-1-1 0,0 1 0,0 0 0,-1-1 0,1 1 0,0 0 0,0-1 0,0 1 0,0 0 0,-1-1 0,1 1 0,0-1 0,0 1 0,-1 0 0,1-1 0,0 1 0,-1-1 1,1 1-1,-1-1 0,1 1 0,-1-1 0,1 0 0,-1 1 0,1-1 0,-1 1 0,1-1 0,-1 0 0,0 1 0,1-1 0,-1 0 0,1 0 0,-1 0 5,-4 2 45</inkml:trace>
  <inkml:trace contextRef="#ctx0" brushRef="#br0" timeOffset="384.289">2006 699 7418,'-13'-4'3704,"11"4"-1303,2 0-465,12-1-495,8 1-361,19-2-392,10-5-144,22-2-320,8-5 112,1 1 0,1 2 2977,-6 14-2361</inkml:trace>
  <inkml:trace contextRef="#ctx0" brushRef="#br0" timeOffset="1158.946">2797 584 5945,'-10'-29'6195,"10"29"-6138,0 0-1,0 0 0,0 0 1,0 1-1,0-1 1,0 0-1,0 0 1,0 0-1,0 0 0,0 0 1,0 0-1,0 0 1,0 0-1,0 0 0,-1 0 1,1 0-1,0 0 1,0 0-1,0 0 1,0 0-1,0 0 0,0 0 1,0 0-1,0 0 1,0 0-1,0 0 0,-1 0 1,1 0-1,0 0 1,0 0-1,0 0 1,0 0-1,0 0 0,0 0 1,0 0-1,0 0 1,0 0-1,0 0 1,0 0-1,-1 0 0,1 0 1,0 0-1,0 0 1,0 0-1,0-1 0,0 1 1,0 0-1,0 0 1,0 0-1,0 0 1,0 0-1,0 0 0,0 0 1,0 0-1,0 0 1,0 0-1,0 0 0,0-1 1,0 1-1,0 0 1,0 0-1,0 0 1,0 0-57,0 22 722,17 114 356,8 114 262,-21-239-1137,1-22-60,3-25 3,-5-58-13,-2 46-44,6-41-89,-5 75 1,0 0 1,2 0-1,-1 0 1,2 0-1,0 1 0,0 0 1,1 0-1,4-5-1,-8 15-4,0 0 1,0 0-1,0 0 0,0 1 0,1-1 1,-1 0-1,1 1 0,0 0 0,-1 0 0,1-1 1,0 2-1,1-1 0,2-1 4,-5 2-3,1 1 1,0-1-1,0 1 0,0 0 0,-1-1 0,1 1 1,0 0-1,0 0 0,0 0 0,0 1 1,0-1-1,-1 0 0,1 1 0,0-1 0,0 1 1,-1 0-1,1-1 0,0 1 0,-1 0 1,1 0-1,0 0 0,-1 0 0,0 0 0,1 1 1,-1-1-1,0 0 0,1 1 3,13 15-15,-2 0 0,9 15 15,13 16-10,-29-40 10,10 13 2,2-1 0,-1 0 1,2-2-1,1 0 0,12 9-2,-27-24 1,0 1-1,0-1 1,0 0 0,1 0 0,0 0 0,-1-1-1,1 0 1,0 0 0,0-1 0,0 1 0,0-1 0,0 0-1,0-1 1,1 0 0,-1 0 0,0 0 0,0 0 0,0-1-1,0 0 1,0-1 0,0 1 0,0-1 0,0 0 0,0-1-1,-1 1 1,4-3-1,0 0 9,-1 0-1,0-1 1,-1 0-1,1 0 1,-1-1-1,0 0 1,0 0-1,-1-1 1,0 1 0,-1-1-1,0-1 1,0 1-1,0-1 1,-1 1-1,1-6-8,-3 7 6,0 0-1,0 1 0,-1-1 1,0 0-1,-1 0 0,1 0 1,-1 0-1,-1 1 0,1-1 1,-1 0-1,0 0 0,-1 0 1,1 1-1,-2-1 0,1 1 1,0-1-1,-1 1 0,-1 0 1,1 0-1,-1 0 0,0 1 1,0-2-6,2 6-2,1-1 1,0 0 0,-1 0 0,1 1 0,-1-1 0,1 1 0,-1 0 0,0-1 0,0 1 0,1 0-1,-1 0 1,0 0 0,0 0 0,0 0 0,0 0 0,0 1 0,0-1 0,0 1 0,-1 0-1,1-1 1,0 1 0,0 0 0,-2 0 1,1 1-4,0 0 0,-1 0 0,1 0 0,0 0 0,0 0 0,1 1 0,-1 0 0,0-1 0,0 1 0,1 0 0,-1 0 0,1 1 0,0-1 0,-1 0 0,1 1 4,-6 7-3,1 0 0,0 0 0,0 1-1,2 0 1,-1 0 0,1 0 0,1 1 0,0 0-1,0 0 1,1 0 0,1 0 0,0 0 0,1 1-1,0-1 1,1 0 0,0 1 0,1-1 0,1 2 3,-1-2 21,1-1 0,0 0 0,1 0 0,0 0 0,1 0 0,0 0 0,0-1 0,1 0 0,1 0 0,0 0 0,0-1 0,1 1 0,0-1 0,0-1 0,1 0 0,1 0 0,-1 0 0,1-1 0,6 3-21,-4-3-4,1-1 1,0-1 0,1 0 0,-1 0-1,1-1 1,0-1 0,0 0 0,0-1-1,6 0 4,3-1 437,0 0 0,-1-2 0,1-1 0,0 0 0,9-4-437,20-3 888</inkml:trace>
  <inkml:trace contextRef="#ctx0" brushRef="#br0" timeOffset="1531.44">3832 650 6553,'23'3'9404,"5"-4"-8262,-1-1 0,5-2-1142,-5-1 338,0-1 0,0-1-338,-17 4 64,0-1-1,0 1 1,-1-2 0,0 1-1,0-1 1,0-1 0,0 0-64,-7 5 9,-1 0 1,1 0 0,-1 0-1,1 0 1,-1 0 0,0 0-1,0-1 1,0 1 0,0 0-1,0-1 1,0 1 0,0-1-1,0 1 1,0-1 0,-1 1-1,1-1 1,0 0 0,-1 1-1,0-1 1,1 0-1,-1 1 1,0-1 0,0 0-1,0 0 1,0 1 0,0-1-1,0 0 1,-1 0 0,1 1-1,0-1 1,-1 0 0,1 1-1,-1-1 1,0 1 0,0-1-1,1 1 1,-1-1 0,0 1-11,-2-3 14,0 0-1,-1 1 0,1 0 1,0 0-1,-1 0 0,0 0 1,0 0-1,0 1 0,0-1 1,0 1-1,0 0 0,-1 0 1,-1 0-13,0 0 1,0 1 0,0-1 0,0 1 0,-1 0 0,1 1 0,0 0 0,0 0 0,-1 0 0,1 1 0,0-1 0,0 2 0,0-1 0,0 1 0,0-1 0,0 2 0,0-1 0,0 1 0,1 0 0,-1 0 0,1 0 0,0 1 0,0 0 0,0 0 0,-2 3-1,0 0-4,0 1 1,1 0 0,0 0 0,0 0-1,1 1 1,0 0 0,1 0-1,0 1 1,0-1 0,1 1-1,0 0 1,1 0 0,0 0 0,0 0-1,1 0 4,0 5 15,0 1-1,1-1 0,1 1 1,1-1-1,0 0 1,1 0-1,0 0 0,2 1-14,-3-8 17,1-1 0,-1 0-1,2 1 1,-1-1-1,1-1 1,0 1-1,1-1 1,-1 1-1,1-1 1,1-1 0,-1 1-1,1-1 1,0 0-1,0 0 1,0 0-1,6 2-16,2-1 272,0 0 0,1-1-1,0 0 1,0-1-1,0-1 1,0 0 0,1-1-1,-1-1 1,1-1-1,0 0 1,-1 0 0,16-4-272,63-14 1245</inkml:trace>
  <inkml:trace contextRef="#ctx0" brushRef="#br0" timeOffset="-928.327">195 98 4497,'29'-34'2487,"-30"39"4620,-7 31-6576,-16 116 510,7-41 84,-10 25-1125,-32 64 273,3-13-164,54-179-100,0 0 0,0 0 0,1 0-1,-1 0 1,2 0 0,-1 0 0,1 1-1,1-1 1,0 8-9,-1-16 2,0 1 1,0-1-1,0 0 0,0 1 1,0-1-1,0 1 0,0-1 0,0 0 1,0 1-1,0-1 0,0 0 1,0 1-1,1-1 0,-1 1 1,0-1-1,0 0 0,0 1 0,0-1 1,1 0-1,-1 1 0,0-1 1,0 0-1,0 0 0,1 1 0,-1-1 1,0 0-1,1 1 0,-1-1 1,0 0-1,1 0 0,-1 0 1,0 0-1,1 1-2,6-16 125,-4 7-97,30-87 147,-5-1 0,7-48-175,-33 135 6,30-150 351,-7 0-1,3-144-356,-27 303 11,-1 0-1,0 0 1,0 0 0,0 0 0,0 0 0,0 0 0,0 0 0,0 0 0,0 0-1,0 0 1,0 0 0,0 0 0,0 0 0,1 0 0,-1 0 0,0 0 0,0 0-1,0 0 1,0-1 0,0 1 0,0 0 0,0 0 0,0 0 0,0 0 0,0 0-1,0 0 1,0 0 0,0 0 0,0 0 0,1 0 0,-1 0 0,0 0 0,0 0-1,0 0 1,0 0 0,0 0 0,0 0 0,0-1 0,0 1 0,0 0 0,0 0-1,0 0 1,0 0 0,0 0 0,0 0 0,0 0 0,0 0 0,0 0 0,0 0-1,0 0 1,0 0 0,0-1 0,0 1 0,0 0 0,0 0 0,0 0-11,4 11 205,7 26-212,-9-28 76,25 80 96,5-2 0,3-1 0,4-2 0,23 34-165,-36-67 79,-3 1 0,-1 0 0,-3 2 0,8 40-79,-10-38-3733,17 36 3733,-26-72-935</inkml:trace>
  <inkml:trace contextRef="#ctx0" brushRef="#br0" timeOffset="-571.067">234 712 8298,'-16'-3'3865,"6"0"-1545,2 3-287,12 2-785,4-2-384,21-3-640,13-1-88,21-3 248,7 0 288,15 5-432</inkml:trace>
  <inkml:trace contextRef="#ctx0" brushRef="#br0" timeOffset="24339.097">84 2037 6801,'-67'-87'2840,"53"66"185,14 21-2997,0 0 1,0 0-1,0 0 1,1 1-1,-1-1 0,0 0 1,0 0-1,0 0 1,0 0-1,0 0 1,0 0-1,0 0 0,0 0 1,0 0-1,0 1 1,0-1-1,0 0 1,0 0-1,0 0 0,0 0 1,0 0-1,0 0 1,0 0-1,0 1 0,0-1 1,0 0-1,0 0 1,0 0-1,0 0 1,0 0-1,0 0 0,0 0 1,0 1-1,0-1 1,0 0-1,0 0 1,0 0-1,0 0 0,0 0 1,0 0-1,0 0 1,0 0-1,0 0 0,-1 0 1,1 1-1,0-1 1,0 0-1,0 0 1,0 0-1,0 0-28,-3 17 855,3 1-671,1 0 1,1-1 0,0 1-1,1-1 1,1 0-1,3 7-184,1 8 294,22 87 1418,20 44-1712,-40-143 167,-5-19-36,0-12 23,1-17-77,2 1 0,1 0 0,2-3-77,-6 17 3,1 1 0,0 0 1,1 0-1,0 1 1,1 0-1,0 0 0,6-6-3,-12 15-1,1-1 0,-1 1 0,1 0 0,-1 0 0,1 1 0,0-1 0,-1 0 0,1 1 0,0 0-1,0 0 1,0-1 0,0 2 0,0-1 0,1 0 0,-1 1 0,0-1 0,0 1 0,2 0 1,0 1-1,0-1-1,0 1 1,0 0 0,0 1-1,0-1 1,-1 1 0,1 0-1,0 0 1,-1 1 0,0-1-1,1 2 2,12 8-2,-1 2 0,0 0 0,-1 1 0,-1 0 0,3 5 2,-11-13 0,13 14 3,0 0 1,2-1-1,3 2-3,-23-22 11,-1 1 0,1 0 0,-1-1 0,0 1 0,1-1 1,-1 0-1,1 1 0,-1-1 0,1 1 0,0-1 0,-1 0 1,1 1-1,-1-1 0,1 0 0,-1 0 0,1 1 0,0-1 1,-1 0-1,1 0 0,0 0 0,-1 0 0,1 0 0,0 0 1,-1 0-1,1 0 0,0 0 0,-1 0 0,1 0 0,0 0 1,-1-1-1,1 1 0,-1 0 0,1 0 0,0-1 0,-1 1 0,1 0 1,0-1-12,0-1 93,0-1 0,0 1 0,0 0 0,0-1 1,0 1-1,0-1 0,-1 1 0,1-1 0,-1 0-93,2-4 69,2-20 83,0-1 0,-1 1 1,-2 0-1,-1-1 0,-3-26-152,-4-8 34,-4 0-1,-2 0-33,13 58-31,-7-31 88,7 34-83,0 1 0,0-1 1,-1 0-1,1 0 1,0 0-1,0 1 1,0-1-1,0 0 0,0 0 1,0 0-1,0 0 1,0 0-1,1 1 1,-1-1-1,0 0 1,0 0-1,1 0 0,-1 1 1,0-1-1,1 0 1,-1 1-1,1-1 1,-1 0-1,1 0 0,-1 1 1,1-1-1,-1 1 1,1-1-1,0 1 1,0-1 25,0 1 71,0 0-1,0 0 1,1 1 0,-1-1 0,0 0 0,0 0 0,1 1 0,-1-1-1,0 1 1,0-1 0,0 1 0,0 0 0,0-1 0,0 1 0,0 0 0,0 0-1,0 0 1,0 0 0,0 0-71,2 2 374,17 14 513</inkml:trace>
  <inkml:trace contextRef="#ctx0" brushRef="#br0" timeOffset="24722.858">805 1946 8594,'72'-43'4121,"-80"40"-1801,3 8-984,2 6-191,3 10-513,3 4-120,2 17-136,5 2-88,2 9-136,1 3-56,2-11-56,-1-2 0,2-8 16,-2-13-136,-5 0-552,1-9-560,-6-9 688</inkml:trace>
  <inkml:trace contextRef="#ctx0" brushRef="#br0" timeOffset="25067.788">776 1607 7202,'-24'-36'4296,"4"0"-431,9 8-2304,1 8-361,10 9-840,5 11-80,7 10-384,6 5-280,9 23 296</inkml:trace>
  <inkml:trace contextRef="#ctx0" brushRef="#br0" timeOffset="25420.217">1328 1529 7650,'-6'-12'2920,"4"17"-601,2 26-876,3 1-922,1 1-1,1 0 0,2-1 0,9 26-520,50 124 879,0-2-645,-59-155-16,0-5-99,-1 0 1,0 1 0,-2-1-1,0 1 1,-2 0-1,0 17-119,-4-26 727</inkml:trace>
  <inkml:trace contextRef="#ctx0" brushRef="#br0" timeOffset="25790.594">1249 1964 9170,'-10'-1'4097,"1"1"-2225,9 1-287,10 2-657,6-3-296,20-1-256,8-7-88,18-5-144,6-1-48,1-1-16,0 4-128,-3 1 576,-15 4-416</inkml:trace>
  <inkml:trace contextRef="#ctx0" brushRef="#br0" timeOffset="26166.929">1738 1374 6825,'-11'-4'1480,"7"2"-767,-1 0 1,1 0-1,-1 1 0,0-1 1,0 1-1,1 0 1,-5 0-714,8 1 76,0 1 1,0-1-1,0 0 1,0 0-1,0 0 1,0 1-1,0-1 1,0 1-1,0-1 1,1 0-1,-1 1 1,0 0-1,0-1 1,0 1-1,0 0 1,1-1-1,-1 1 1,0 0-1,1 0 1,-1-1-1,0 1 1,1 0-1,-1 0 1,1 0-1,0 0 1,-1 0-1,1 0 1,0 0-1,-1 0 1,1 0-1,0 0 1,0 0-1,0 0 1,0 0-1,0 0 1,0 0-1,0 0 1,0 0-1,0 0-76,1 15 167,0 0-1,1 0 1,1 0-1,0-1 1,1 0 0,2 3-167,7 21 438,15 29-438,33 54 534,-34-73-191,-3 1 0,-2 1 0,0 9-343,3 32 504,-2 11-504,5 18 205,-15-83-87,-13-38-116,0 0 1,0-1-1,1 1 1,-1 0-1,0 0 1,0 0-1,0 0 1,0 0-1,0 0 1,0 0-1,0 0 0,0 0 1,0 0-1,0 0 1,0 0-1,0 0 1,0 0-1,0 0 1,0 0-1,0 0 1,0 0-1,0 0 1,0 0-1,0 0 1,0 0-1,0 0 1,0 0-1,0 0 1,1 0-1,-1 0 1,0 0-1,0 0 1,0 0-1,0 0 1,0 0-1,0 0 1,0 0-1,0 0 1,0 0-1,0 0 1,0 0-1,0 0 1,0 0-1,0 0 1,0 0-1,0 0 1,0 0-1,0 0 1,0 0-1,0 0 1,1 0-1,-1 0 1,0 0-1,0 0 0,0 0 1,0 0-1,0 0 1,0 0-1,0 0 1,0 0-1,0 1-2,0-7 63,-10-66 197,4 38-243,2 0 0,2 0 0,1-2-17,1 17-1,2 0 0,0 1 0,1 0 0,1-1 0,0 1 0,2 1 1,0-2 0,-4 14-3,1 0-1,-1-1 1,1 1 0,0 1 0,0-1 0,1 0 0,0 1 0,-1 0 0,1-1 0,1 1 0,2-1 3,-5 3-4,1 0 1,1 0-1,-1 1 0,0-1 1,0 1-1,1 0 0,-1 0 1,0 0-1,1 1 1,-1-1-1,1 1 0,-1 0 1,1 0-1,-1 0 0,1 0 1,-1 0-1,1 1 0,-1 0 1,3 0 3,1 2-3,0-1 0,0 1 1,0 0-1,-1 1 0,0 0 1,0 0-1,0 0 0,0 1 1,0 0-1,-1 0 0,2 2 3,12 15-12,0 1-1,3 7 13,0-1-3,-11-15 9,11 16 109,1-2 0,1 0 0,1-2 0,2 0-1,2-1-114,18 7 237</inkml:trace>
  <inkml:trace contextRef="#ctx0" brushRef="#br0" timeOffset="26504.392">3702 1504 7962,'-6'-10'1407,"-18"-31"2348,23 40-3546,-1-1 0,1 0 0,0 0 1,-1 1-1,1-1 0,-1 1 0,0-1 0,1 1 0,-1-1 0,0 1 0,0 0 0,0 0 0,0 0 0,0 0 0,0 1 0,0-1 0,-1 0-209,2 1 34,1 0-1,-1 1 0,0-1 1,1 0-1,-1 0 1,1 1-1,-1-1 1,0 0-1,1 1 0,-1-1 1,1 1-1,-1-1 1,1 0-1,0 1 0,-1-1 1,1 1-1,-1-1 1,1 1-1,0 0 1,-1-1-1,1 1 0,0-1 1,0 1-1,0 0 1,-1-1-1,1 1 0,0 0 1,0-1-1,0 1 1,0-1-1,0 1 1,0 0-1,0-1 0,0 1 1,0 0-1,1 0-33,1 33 176,-1-27-77,5 34 140,1-1-1,3-1 1,1 1-239,43 120 689,5 19-208,-31-61-216,-1 23-265,-8-41-292,-6-48-2077,-9-40 1471</inkml:trace>
  <inkml:trace contextRef="#ctx0" brushRef="#br0" timeOffset="26886.698">3588 2031 8842,'-8'-4'3873,"6"6"-2113,-2-2-200,5-2-519,-1 1-289,3-1-344,33-11-88,68-21-200,-36 17-40,0-1-16,-2 6-200,-10 5-512,1 1-312,-19 9 496</inkml:trace>
  <inkml:trace contextRef="#ctx0" brushRef="#br0" timeOffset="27268.464">4001 1405 7378,'-68'-76'8644,"65"76"-7641,4 6-584,5 14-122,68 179 591,-19-54 69,-1 16-957,43 242 713,-97-401-705,1 4 21,0 0 0,0 0 0,1 0 0,0 0 0,0 0 0,0 0 0,0-1 0,1 1 0,0-1 0,0 1 0,1-1 0,0 0 0,1 2-29,-5-7 4,1 0 0,-1 0-1,0 0 1,0 0 0,0 0-1,0 0 1,0 0 0,0 0-1,0 1 1,0-1 0,1 0-1,-1 0 1,0 0 0,0 0-1,0 0 1,0 0 0,0 0-1,0 0 1,0 0 0,1 0-1,-1-1 1,0 1 0,0 0-1,0 0 1,0 0-1,0 0 1,0 0 0,0 0-1,0 0 1,0 0 0,1 0-1,-1 0 1,0 0 0,0 0-1,0 0 1,0 0 0,0 0-1,0-1 1,0 1 0,0 0-1,0 0 1,0 0 0,0 0-1,0 0 1,0 0 0,0 0-1,0 0 1,0-1 0,0 1-1,0 0 1,0 0 0,0 0-1,0 0 1,0 0 0,0 0-1,0 0 1,0-1-1,0 1 1,0 0 0,0 0-1,0 0-3,1-16 124,-4-30-37,1 27-52,-12-77 19,9 69-48,1-1 0,0 0-1,3 0 1,0-19-6,2 40-1,-1-1 0,1 1 0,1-1 0,0 1 0,0 0 0,0-1 1,1 1-1,0 0 0,0 1 0,1-1 0,-1 0 0,2 1 0,-1 0 0,1 0 0,0 0 0,0 1 0,0-1 0,1 1 1,1 0 0,-4 2-3,1 0 0,0 1 0,0-1 1,0 1-1,0 0 0,0 0 1,0 0-1,0 1 0,1-1 0,-1 1 1,1 0-1,-1 1 0,1-1 1,0 1-1,-1-1 0,1 2 1,-1-1-1,1 0 0,0 1 0,-1 0 1,1 0-1,-1 0 0,0 0 1,1 1-1,-1 0 0,0 0 1,0 0-1,0 0 0,0 1 0,0 0 1,-1 0-1,1 0 0,-1 0 1,0 0-1,1 0 3,6 9-6,1 0 1,-1 1 0,-1 0-1,-1 1 1,8 13 5,6 20 10,2 10-10,3 8 29,-9-25-662,2-1 1,2-1-1,1-1 1,3 1 632,-8-16-788</inkml:trace>
  <inkml:trace contextRef="#ctx0" brushRef="#br0" timeOffset="27641.683">4797 2086 8650,'5'-69'3426,"-5"67"-3298,0 1 1,0 0-1,0 0 1,1 0-1,-1 0 1,0 0-1,1 0 1,-1-1-1,1 1 1,-1 0-1,1 0 1,-1 0-1,1 1 1,0-1-1,0 0 1,-1 0-1,1 0 1,0 0-1,0 1 1,0-1-1,0 0 1,0 1-1,0-1 1,0 1-1,0-1 1,0 1-1,0-1 1,0 1-1,0 0 1,1-1-1,-1 1 1,0 0-1,0 0 1,0 0-1,0 0 1,0 0-1,1 0 1,0 1-129,9-3 582,28-8-174,1-3 0,-1-1 0,-1-2 0,-1-1 1,6-6-409,-37 20 10,0-1 1,0 0 0,-1 0 0,0 0 0,1-1 0,-1 0-1,-1 0 1,1 0 0,2-4-11,-6 7 4,0 0-1,0 0 1,0 0-1,0 0 1,0 0-1,0 0 1,-1 0-1,1 0 1,-1 0-1,1-1 1,-1 1-1,0 0 1,0 0-1,0 0 1,0-1-1,0 1 1,0 0 0,-1 0-1,1 0 1,-1-1-1,0 1 1,1 0-1,-1 0 1,0 0-1,0 0 1,0 0-1,-1 1 1,1-1-1,0 0 1,-1 0-1,1 1-3,-3-3-1,1 1 0,-1 1 0,1-1 0,-1 0 0,0 1 0,0 0 0,0 0 0,0 0 0,-1 0 0,1 1 0,0-1 0,-1 1 0,1 0-1,-1 1 1,1-1 0,-1 1 0,1 0 0,-1 0 0,0 0 0,1 0 0,-1 1 0,1 0 0,-4 1 1,-3 1-12,-1 0-1,1 1 1,-1 0 0,1 1-1,0 0 1,1 1 0,-1 0 0,-4 4 12,2 1-5,0 0 0,0 1 1,2 1-1,-1 0 0,2 0 1,0 1-1,0 0 0,1 1 1,1 0-1,-4 10 5,7-15 7,1 0 1,0 1-1,1-1 0,0 1 1,1 0-1,0-1 0,0 1 1,2 0-1,-1 0 0,1 1 1,1-1-1,0 0 0,0 0 1,1-1-1,0 1 0,4 9-7,-3-14 16,0 0 0,1 0 0,-1-1 0,1 1 0,1-1 0,-1 0 0,1 0 0,-1 0 0,2 0 0,-1-1 0,0 0 0,1 0 0,0-1 0,-1 0 0,2 1 0,-1-2 0,0 1 0,0-1 0,2 0-16,15 5 73,1-2 0,-1 0 0,1-2 0,21 1-73,55-2-928,7-4 512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9:19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276 104 6081,'7'-6'792,"1"-1"1,-1 0-1,-1 0 0,3-3-792,-9 9 118,1 0 1,-1 0-1,0 0 0,1 0 1,-1 0-1,0-1 0,0 1 1,0 0-1,0 0 0,0 0 1,0-1-1,0 1 0,0 0 1,0 0-1,0 0 0,-1 0 1,1-1-1,0 1 0,-1 0 1,1 0-1,-1 0 0,1 0 1,-1 0-1,0 0 0,0 0 1,1 0-1,-1 0 0,0 0-118,-2-2 274,1 0 0,-1 1-1,0-1 1,0 1 0,0-1-1,0 1 1,-3-1-274,-1 0 162,1 1 1,-1 0-1,0 0 0,0 0 1,0 1-1,0 0 1,0 1-1,0 0 0,0 0 1,0 0-1,0 1 0,-5 1-162,3-1 60,0 1 0,1 0 0,-1 0 0,0 1 0,1 1 0,0-1 0,0 1-1,0 0 1,-7 6-60,8-4 19,-1 2 0,1-1 0,0 1-1,1 0 1,0 0 0,0 1 0,1-1-1,0 1 1,0 1 0,1-1 0,0 1-1,1 0-18,-2 5 6,0 1 1,2 0-1,0 0 0,0 1 0,2-1 0,0 0 0,1 3-6,0-11 2,1 1 0,1-1 1,-1 0-1,1 0 0,1 0 0,0 0 0,0 0 0,0-1 0,1 1 0,0-1 0,0 0 0,1 0 0,0-1 0,0 1 0,1-1 0,-1 0 0,1 0 0,1-1 0,-1 0 0,1 0 0,0 0 1,0-1-1,0 0 0,1 0 0,0-1 0,-1 0 0,1 0 0,0-1 0,0 0 0,0-1 0,1 1 0,-1-2 0,0 1 0,1-1 0,-1 0 0,0-1 0,6-1-2,-9 1 9,0 0 0,0-1 0,0 0 0,-1 0 0,1 0 0,-1 0-1,1-1 1,-1 0 0,0 0 0,0 0 0,0 0 0,0-1 0,-1 1-1,0-1 1,1 0 0,-1 0 0,0 0 0,-1-1 0,2-2-9,2-3 15,-2 1 1,1-1-1,-1 0 1,-1 0-1,0-1 0,0 1 1,-1-1-1,0-9-15,-2-14 74,-1-1 0,-2 1 0,-2 0 0,-1 0 1,-1 1-1,-4-7-74,11 39 17,-1 0 1,1 0 0,0-1 0,0 1 0,-1 0-1,1 0 1,-1 0 0,1 0 0,-1-1 0,1 1 0,-1 0-1,0 0 1,0 0 0,1 0 0,-1 0-18,0 2 12,1-1-1,0 0 1,-1 1 0,1-1 0,0 0 0,-1 1 0,1-1-1,0 0 1,-1 1 0,1-1 0,0 1 0,0-1 0,0 1-1,-1-1 1,1 0 0,0 1 0,0-1 0,0 1 0,0-1-1,0 1 1,0-1 0,0 1 0,0-1 0,0 1-12,-1 46 190,3-33-187,0-1 0,1 1 0,1-1 0,0 0 0,1 0-1,0 0 1,1 0 0,1-1 0,0 0 0,0-1 0,1 1 0,3 2-3,4 4 212,2-1 0,-1-1 0,2 0 0,0-1 0,1-1 0,20 11-212,16 9 2567,-2 2-1136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9:20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 51 8674,'-1'-5'693,"-1"1"0,1-1 0,-1 0 0,1 1 0,-1 0 0,-1-1 0,1 1 0,-2-2-693,4 5 102,-1 0 0,1 1-1,-1-1 1,1 1 0,-1-1 0,1 1 0,-1-1-1,1 1 1,-1-1 0,0 1 0,1 0-1,-1-1 1,0 1 0,1 0 0,-1-1-1,0 1 1,1 0 0,-1 0 0,0 0-1,0 0 1,1 0 0,-1 0 0,0 0-102,0 0 65,-1 0 0,1 1 0,0 0 1,0-1-1,0 1 0,0 0 0,0 0 1,0-1-1,0 1 0,0 0 0,0 0 1,0 0-1,0 0 0,0 0 0,1 0 1,-1 1-1,1-1 0,-1 0 0,0 0-65,-1 5 95,-1 1 0,1-1 0,0 0-1,1 1 1,-1-1 0,1 1 0,0-1-1,1 1 1,0-1 0,0 1 0,0 0-1,1-1 1,0 1 0,1 5-95,5 14 203,0 0-1,2-1 1,1 1-203,-7-19 45,21 59 17,-2 1 0,-3 1 0,-4 1 0,-2 0 0,-3 1 1,-3 0-1,-4 0 0,-2 10-62,0-35-2461,2-37 1531</inkml:trace>
  <inkml:trace contextRef="#ctx0" brushRef="#br0" timeOffset="370.655">24 472 7474,'-18'3'3776,"14"-3"-1119,2 3-785,12 3-367,8-4-345,25-3-336,7-5-232,26-2-336,10 0 80,6 5 913,0-1-3970,2-10 2369</inkml:trace>
  <inkml:trace contextRef="#ctx0" brushRef="#br0" timeOffset="1036.407">695 486 5497,'-7'-1'1261,"3"0"-532,0 0 0,0 1 0,0 0 0,-1-1 0,1 1 0,0 0-1,0 1-728,2-1 100,1 0-1,0 1 1,0-1-1,0 0 1,0 1-1,0-1 1,0 1-1,0-1 1,0 1-1,1-1 1,-1 1-1,0 0 0,0-1 1,0 1-1,1 0 1,-1 0-1,0 0 1,1 0-1,-1-1 1,1 1-1,-1 0 1,1 0-1,-1 0 1,1 0-1,-1 0 1,1 0-1,0 0 1,0 1-1,0-1 1,-1 1-100,1 5 239,0 0 0,0 0 1,0 0-1,1 1 1,0-1-1,1 0 1,-1 0-1,1 0 1,2 3-240,29 65 999,-17-40-615,-12-26-300,7 14 210,-2 1 1,0 2-295,-7-19 94,0 0-1,-1 1 1,1-1 0,-1 1 0,-1 0 0,0-1 0,0 1-1,0-1 1,-1 2-94,1-8 25,0-1-1,0 1 0,0 0 0,0 0 1,0 0-1,0 0 0,0 0 1,-1 0-1,1 0 0,0 0 1,-1 0-1,1-1 0,0 1 0,-1 0 1,1 0-1,-1 0 0,1-1 1,-1 1-1,0 0 0,1-1 1,-1 1-1,0 0 0,1-1 0,-1 1 1,0-1-1,0 1 0,0-1 1,1 1-1,-1-1 0,0 0 1,-1 1-25,1-1 20,0-1 0,0 1 0,0-1 1,0 1-1,0-1 0,0 0 0,0 1 0,0-1 1,0 0-1,0 0 0,1 0 0,-1 1 1,0-1-1,0 0 0,1 0 0,-1 0 1,1 0-1,-1 0 0,1 0 0,-1-1 0,1 1 1,-1 0-1,1 0 0,0-1-20,-4-12 18,1 0-1,1 0 0,0-1 1,1 1-1,1-1 0,0 1 1,0 0-1,2-1 0,0 1 1,3-12-18,1 3-1,1 0 0,0 1 0,2 0 0,0 0 0,2 1 0,3-5 1,-10 19-1,1 0-1,0 1 0,0 0 1,0 0-1,0 0 0,1 0 1,0 1-1,0 0 0,4-2 2,-7 5-1,0 0 0,0 1 0,-1-1 0,1 1 0,0 0 0,0 0 0,0 0 0,0 0 0,1 1 0,-1-1 0,0 1 0,0 0 0,0 0 0,1 0 0,-1 0 0,0 0 0,0 1 0,0-1 0,0 1 0,0 0 0,0 0 0,0 0 0,0 1 0,0-1 0,1 1 1,4 4-1,0 0-1,0 0 1,-1 0-1,1 1 1,-2 0 0,1 1-1,-1 0 1,1 1 1,14 21-10,8 20 10,-6-11-1,-14-25 1,-1 1 1,2-1 1,0 0 0,0 0-1,9 7-1,-16-17 1,1-1-1,-1 0 1,1 0-1,0 0 1,0 0-1,1-1 1,-1 1-1,0-1 1,1 0-1,-1-1 1,1 1-1,0-1 1,-1 0-1,1 0 1,0 0 0,0-1-1,0 1 1,3-1-1,0-1 2,1 0 1,-1-1 0,1 0 0,-1 0 0,0-1 0,1 0 0,-1-1 0,-1 0 0,1 0 0,-1 0 0,1-1 0,-1 0-1,0 0 1,-1-1 0,0 0 0,0 0 0,0-1 0,0 1 0,-1-1 0,0-1 0,-1 1 0,3-6-3,-2 4 2,0-1-1,-1 1 1,0-1 0,0 0 0,-2 0-1,1-1 1,-1 1 0,0 0 0,-1-1-1,-1 1 1,1-1 0,-2 0 0,1 1-1,-1-1 1,-1 1 0,0 0 0,-1-1 0,-1-3-2,3 11-1,0 0 1,0 0-1,-1 0 1,1 0 0,-1 1-1,1-1 1,-1 0-1,0 1 1,0-1 0,0 1-1,-1-1 1,1 1-1,-1 0 1,1 0 0,-1 0-1,1 1 1,-1-1-1,0 1 1,0-1 0,0 1-1,-3-1 1,3 2-1,-1-1 0,0 1-1,0 0 1,1 0 0,-1 0-1,0 1 1,0-1 0,1 1-1,-1 0 1,1 0 0,-1 0-1,1 1 1,-1-1 0,1 1 0,0 0-1,-1 0 1,1 0 0,-2 2 1,-4 4-3,0 0 0,1 0 1,0 0-1,1 1 1,0 0-1,0 1 1,1 0-1,0 0 1,1 0-1,0 1 0,0-1 1,2 1-1,-4 10 3,4-8 0,0 0-1,0 1 1,1-1-1,1 1 1,0-1-1,1 1 1,1-1-1,0 1 1,0-1-1,1 1 1,4 10 0,-4-19 1,0 1 1,0-1-1,1 1 0,0-1 1,0 0-1,0 0 0,1 0 1,0 0-1,-1 0 0,2-1 1,-1 0-1,2 2-1,2-1 2,0 1 0,0-1 0,1 0 0,-1 0 0,1-1 0,0 0 0,4 0-2,16 4 26,-1-1 1,2-2-1,-1-1 1,20 0-27,6-1-603,22-3 603,13-5-3459,-29-2 1726</inkml:trace>
  <inkml:trace contextRef="#ctx0" brushRef="#br0" timeOffset="1424.629">1763 668 7306,'-24'-37'3088,"70"37"3544,-31-1-6319,1 0-1,-1-1 0,0 0 0,1-1 1,-1-1-1,-1-1 0,1 0 1,-1 0-1,1-2 0,-2 0 0,1 0 1,1-2-313,-7 3 41,0 0 1,0 0 0,-1-1-1,1 0 1,-1 0-1,-1 0 1,5-7-42,-9 11 6,0 0 0,0 0 0,-1 0-1,1-1 1,-1 1 0,0 0 0,0-1 0,0 1 0,0 0 0,-1-1 0,1 1 0,-1-1 0,0 1-1,0-1 1,0 1 0,0-1 0,-1 1 0,0-1 0,1 1 0,-1-1 0,0 1 0,-1 0 0,0-3-6,0 2-1,0 0 1,-1 0 0,1 1 0,-1-1 0,0 0 0,0 1 0,0 0-1,0 0 1,-1 0 0,1 0 0,-1 0 0,0 0 0,0 1 0,0 0 0,0 0-1,0 0 1,0 1 0,-1-1 0,1 1 0,-1 0 0,1 0 0,-1 0-1,1 1 1,-1-1 0,1 1 0,-1 1 0,1-1 0,-1 0 0,-2 2 0,-2-1-5,0 1 0,1 0-1,-1 0 1,1 1 0,-1 1 0,1-1 0,0 1 0,0 0 0,1 1 0,-1 0 0,1 0 0,0 1 0,0 0 0,-5 6 5,3 0-3,0 1 0,0 0 1,1 0-1,1 1 0,1 0 1,0 0-1,0 0 0,0 5 3,0 4-2,0 0 0,2 0-1,1 1 1,0-1 0,2 2 2,1-19 0,0 1 0,0 0 1,0 0-1,1-1 1,0 1-1,1 0 1,-1-1-1,1 1 1,0-1-1,1 1 1,0-1-1,0 0 1,0 0-1,1 0 1,2 2-1,-1-2 19,1 0 0,0 0 0,1-1 0,-1 1 0,1-2 0,0 1 0,0-1 0,1 0 0,-1 0 0,1-1 0,0 0 1,6 1-20,24 6 1088,2-2 1,-1-2 0,10 0-1089,47 3 1267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9:18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242 543 5209,'-3'-3'1039,"-1"0"0,1 1 0,-1-1 0,1 1 0,-1 0 0,-4-2-1039,-32-10 879,38 14-630,-1-1-146,0 1 1,0 0 0,1 0-1,-1 0 1,0 0-1,0 0 1,1 0 0,-1 1-1,0-1 1,1 1 0,-1 0-1,0 0 1,1 0 0,-1 0-1,1 0 1,-1 0-1,1 1 1,-2 1-104,-4 3 159,0 0-1,0 1 0,1 0 1,-1 1-159,6-5 53,-7 8-24,1-1-1,0 1 1,1 0-1,0 1 0,1 0 1,0 0-1,1 0 1,0 1-1,1-1 1,1 1-1,0 0 0,0 1 1,2-1-1,-1 0 1,2 1-1,0-1 1,0 0-1,1 1 0,1-1 1,0 0-1,1 0 1,1 0-1,0 0 1,0-1-1,4 7-28,-4-12 8,0 0 0,0-1 1,1 1-1,0-1 0,0 0 0,1 0 0,-1 0 0,1-1 0,1 0 1,-1 0-1,1 0 0,-1-1 0,1 0 0,1-1 0,-1 1 1,0-1-1,1-1 0,0 1 0,-1-1 0,1-1 0,0 1 1,0-1-1,0-1 0,0 1 0,1-2-8,4 1 57,1 0 0,-1-1 0,1-1 0,-1 0 0,1-1 0,-1-1 0,0 0 1,-1 0-1,1-1 0,-1-1 0,0 0 0,0-1 0,0 0 0,4-5-57,-8 5 127,0 0 1,0-1 0,-1 1-1,0-2 1,0 1-1,-1-1 1,0 0-1,4-9-127,-7 11 72,0 0-1,0 0 0,-1 0 0,0 0 0,0 0 0,-1 0 1,0-1-1,0 1 0,-1-1 0,0 1 0,0 0 1,0-1-1,-2-4-71,-1 0 39,-1 1 0,0 0 0,0 0 1,-1 0-1,0 0 0,-1 1 0,0 0 0,-1 0 1,0 0-1,-1 1 0,0 0 0,0 1 0,-1 0 1,0 0-1,0 1 0,-1 0 0,0 0 0,0 1 1,-1 1-40,2-1-41,-1 1 0,1 1 1,-1 0-1,0 0 1,0 1-1,-1 0 0,1 1 1,-1 0-1,1 1 0,-1 0 1,0 1-1,1 0 1,-1 0-1,0 1 0,1 1 1,-1-1-1,1 2 1,-1 0-1,1 0 0,0 1 1,-2 1 40,-18 17-295</inkml:trace>
  <inkml:trace contextRef="#ctx0" brushRef="#br0" timeOffset="583.215">696 1145 5897,'-48'104'2869,"47"-103"-2694,0 0-1,1 1 1,-1-1 0,1 1 0,-1-1-1,1 0 1,0 1 0,-1-1 0,1 1-1,0-1 1,0 1 0,0-1 0,0 1-1,0-1 1,1 1 0,-1 0-175,0-2 78,1 1 0,-1-1 0,0 0 0,1 1 1,-1-1-1,0 1 0,1-1 0,-1 0 0,0 1 0,1-1 0,-1 0 1,1 0-1,-1 1 0,1-1 0,-1 0 0,1 0 0,-1 0 0,1 0 0,-1 1 1,1-1-1,-1 0 0,1 0 0,-1 0 0,1 0 0,-1 0 0,1 0 1,-1 0-79,26-8 2365,-20 4-2102,0 0 0,0 0 1,0-1-1,-1 1 0,1-1 1,-1-1-1,0 1 0,-1-1 1,1 0-1,-1 0 0,0 0 1,-1 0-1,0-1 0,0 0 1,0 1-1,0-1 0,-1-3-263,4-11 165,-2 0 1,0 1-1,-2-1 0,0-1 0,-2-10-165,-4-83 88,-5 0 0,-6 1 0,-6-6-88,-15-121 18,35 226-19,-5-29-18,3 1 1,2-12 18,1 43-12,0 0 1,1 1-1,1-1 1,0 1 0,0-1-1,2 1 1,-1 0-1,1 0 1,1 0 0,4-8 11,-7 16-31,-1 1 1,1-1 0,-1 1 0,1 0 0,0 0-1,0 0 1,0 0 0,0 0 0,0 0-1,0 1 1,1-1 0,-1 1 0,0-1 0,1 1-1,0 0 1,-1 0 0,1 0 0,-1 0 0,1 0-1,0 1 1,0 0 0,-1-1 0,1 1 0,0 0 29,1 0-79,0 1-1,0 0 0,0 0 0,0 0 0,0 0 0,0 0 0,0 1 0,0 0 0,-1 0 0,1 0 0,-1 0 0,0 1 0,1-1 0,-1 1 0,0 0 0,1 1 81,8 9-375,-1 0 1,-1 0-1,0 1 0,-1 0 0,5 11 375,8 22-3459,3 11 3459,8 33-1560</inkml:trace>
  <inkml:trace contextRef="#ctx0" brushRef="#br0" timeOffset="984.883">657 639 5761,'-29'3'3833,"5"0"152,16 6-2137,2 0-247,12-2-513,5-2-200,16-9-312,6-4-160,24-6-184,8-4 104,6 4 2809,5 2-2273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9:26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434 309 5113,'-8'-7'7799,"-5"2"-6143,-8-2-1278,5-1-113,11 5-179,0 0 1,0 0-1,-1 1 1,1 0-1,-1 0 1,1 0-1,-1 1 1,0 0-1,0 0 1,0 0 0,0 1-1,0 0 1,0 0-1,-2 0-86,-7 4 132,-1-1 1,1 2-1,0 0 0,0 1 1,0 0-1,1 1 0,0 1 1,0 0-1,1 1 0,0 1 0,0 0 1,1 0-1,1 1 0,0 1 1,-6 7-133,9-8 32,0-1 1,1 1-1,1 1 1,-1-1-1,2 1 1,0 0-1,0 0 1,1 1-1,0 0-32,2-3 12,0 0 0,1-1 0,0 1 0,1 0 0,0 0 0,0 0 0,1 0 0,0 0 0,1 0 0,0-1 0,0 1 0,3 3-12,-1-3 20,1 0 0,0 0 0,1 0-1,0-1 1,1 1 0,0-1 0,0-1 0,1 0 0,0 0 0,1 0 0,-1-1 0,2 0 0,-1-1 0,1 0 0,-1 0 0,2-1 0,9 4-20,5 0 61,0 0 1,1-1-1,0-2 1,1-1-1,-1 0 1,1-2-1,2-1-61,-2-2-12,0 0 0,0-2 0,0-1 0,0-1 0,-1-1 0,5-3 12,47-17 2330,-30 4-1315</inkml:trace>
  <inkml:trace contextRef="#ctx0" brushRef="#br0" timeOffset="395.275">758 22 9114,'-8'-19'4887,"8"16"-2669,1 11-1304,4 14-136,-2 1-1,0 17-777,2 10 527,8 119 530,-8-88-377,11 52-680,2-39 232,-3-19 133,-1 19-365,-13-90 41,-1-1 1,0 0 0,1 0 0,0 0-1,0 0 1,0 0 0,0 0-1,0 0 1,0-1 0,2 4-42,-2-6-56,0 1 0,-1 0 0,1-1 0,0 1 0,0-1 0,-1 1 1,1-1-1,0 1 0,0-1 0,0 1 0,0-1 0,0 0 0,-1 0 0,1 1 0,0-1 0,0 0 1,0 0-1,0 0 0,0 0 0,0 0 0,0 0 0,0 0 0,0-1 0,0 1 0,0 0 0,0 0 1,-1-1-1,1 1 0,0 0 0,0-1 0,0 1 0,0-1 0,-1 1 0,1-1 0,0 0 0,-1 1 1,1-1 55,19-10-1022</inkml:trace>
  <inkml:trace contextRef="#ctx0" brushRef="#br0" timeOffset="1129.187">1478 524 3169,'-4'-36'7492,"-10"-8"-6761,12 37-86,0 0-363,-1 1-1,0-1 1,0 0-1,0 1 1,-1-1-1,0 1 1,0 0-1,-1 0 1,0 0-282,3 4 70,0 0 0,-1 0 0,1 0 0,-1 0 0,1 0 0,-1 1 1,0-1-1,0 1 0,0 0 0,0 0 0,0 0 0,0 0 0,0 0 0,0 1 0,0-1 0,0 1 0,0 0 1,0 0-1,0 0 0,-4 1-70,-3 1 47,0 0 0,-1 1 0,1 0-1,0 1 1,1 0 0,-1 1 0,1 0 0,0 0 0,0 1 0,0 0 0,1 1 0,0 0 0,0 0 0,1 0 0,-5 6-47,2-1 11,1 0 1,0 1-1,1 0 1,0 0 0,1 1-1,0 0 1,1 1 0,1-1-1,0 1 1,-1 7-12,5-16 1,0 0 0,0 0 0,1 0 1,0 0-1,0-1 0,0 1 0,1 0 0,0 0 0,0 0 0,0 0 1,1-1-1,0 1 0,0-1 0,0 1 0,1-1 0,-1 0 0,2 0 1,0 2-2,1-1 6,0 0 1,0 0-1,1 0 1,0-1-1,0 0 1,0 0-1,1 0 1,0-1-1,0 0 1,0-1-1,0 1 1,7 1-7,-5-2 12,-1 0 0,1-1 0,-1-1 0,1 1 0,0-1 1,0-1-1,0 0 0,-1 0 0,1 0 0,0-1 0,7-2-12,-10 2 12,0-1-1,0 0 1,0 0-1,-1-1 1,1 1 0,0-1-1,-1-1 1,0 1-1,0-1 1,0 1-1,0-2 1,0 1 0,-1 0-1,0-1 1,0 0-1,3-5-11,-4 4 11,0 0-1,0 0 0,0 0 0,-1-1 0,0 1 1,-1-1-1,1 1 0,-1-1 0,0 0 1,-1 0-1,0-5-10,-1-14 33,-1 0 0,-3-11-33,1 9 15,-6-74 41,10 102-55,0 0 1,0 0-1,0 0 0,0 0 1,0 0-1,0 0 1,0 0-1,0 0 1,0 0-1,0 1 1,0-1-1,0 0 0,0 0 1,1 0-1,-1 0 1,0 0-1,0 0 1,0 0-1,0 0 0,0 0 1,0 0-1,0 0 1,0 0-1,0 0 1,0-1-1,0 1 1,0 0-1,1 0 0,-1 0 1,0 0-1,0 0 1,0 0-1,0 0 1,0 0-1,0 0 0,0 0 1,0 0-1,0 0 1,0 0-1,0 0 1,0 0-1,0 0 1,0 0-1,0 0 0,0-1 1,0 1-1,0 0 1,0 0-1,0 0 1,0 0-1,0 0 0,0 0 1,0 0-1,0 0 1,0 0-2,8 11 34,6 19-5,1 14-53,-1-2 123,2 0 0,10 15-99,-20-45-42,1 0 0,0-1 0,1 1 0,0-2-1,1 1 1,0-1 0,0 0 0,1-1 0,1 0-1,0 0 43,12 4-754,0-4 253</inkml:trace>
  <inkml:trace contextRef="#ctx0" brushRef="#br0" timeOffset="1577.526">1826 354 4441,'3'-8'1360,"5"-16"1615,-8 23-2755,0 0 1,1 0 0,-1 0 0,0 0-1,0 0 1,0 0 0,0 0-1,0 0 1,0 0 0,0 0-1,0 0 1,0 0 0,0 0-1,0 0 1,-1 0 0,1 0-1,0 0 1,-1 0-221,-2 4 375,1 0 1,0 0-1,-1 0 1,1 0-1,0 0 1,1 0-1,-1 1 0,-1 2-375,-8 25 475,0-1 0,3 1 0,0 0 0,1 5-475,5-20 97,0 1 0,0 0-1,2 0 1,0 0 0,1-1 0,1 1 0,0 0-1,4 13-96,-4-23 26,1 0-1,0 0 0,0 0 1,0-1-1,1 1 0,0-1 0,0 0 1,1 0-1,0 0 0,0-1 1,0 0-1,0 0 0,1 0 1,0 0-1,0-1 0,0 0 1,0 0-1,1-1 0,0 0 1,0 0-1,0 0-25,-1-1 13,1-1 1,-1 1-1,0-1 0,1 0 1,0 0-1,-1-1 1,1 0-1,0 0 1,-1 0-1,1-1 0,-1 0 1,1 0-1,-1-1 1,1 0-1,-1 0 1,0-1-1,0 1 0,0-1 1,0 0-1,-1-1 1,1 0-1,-1 0 0,2-1-13,0-2 13,0 0-1,0 0 0,0-1 1,-1 0-1,0 0 0,-1-1 0,0 1 1,0-1-1,-1 0 0,0-1 0,-1 1 1,0-1-1,0 1 0,-1-1 0,0 0 1,0-10-13,-1-12 12,-1-1 1,-2 1-1,-1 0 1,-4-18-13,-1-3 3,8 44-23,4 15-3,2 21-12,-2 69-5,-3-53 52,5 37-12,-4-67 6,0 0 1,1 0-1,0 0 1,2-1-1,-1 0 0,1 1 1,1-1-1,1 1-6,-4-8-121,1 0 1,-1-1-1,1 1 0,0-1 0,0 0 1,0 0-1,0-1 0,1 1 0,2 0 121,18 10-481</inkml:trace>
  <inkml:trace contextRef="#ctx0" brushRef="#br0" timeOffset="2028.87">2829 338 8146,'-5'-5'728,"0"0"1,-1 1 0,0-1-1,0 1 1,0 0 0,0 1-1,-1-1 1,1 1 0,-1 1-1,0-1 1,-1 1-729,0 0 344,0 0 1,-1 1-1,1 0 0,-1 1 1,1 0-1,-1 0 0,1 1 0,-6 1-344,-8 3 132,0 1 0,0 1 0,1 1 0,0 1 0,1 1 0,-12 8-132,26-15 8,0 1 0,1 0 1,-1 0-1,1 0 0,0 0 0,0 1 1,1 0-1,-1 0 0,1 0 0,0 1 0,-2 3-7,5-6 0,0-1 1,0 1-1,0-1 1,0 1-1,0-1 1,0 1-1,1-1 1,-1 1-1,1 0 1,0-1-1,0 1 1,0 0-1,0-1 1,0 1-1,1 0 1,-1-1-1,1 1 1,0-1-1,0 1 1,0-1-1,0 1 1,0-1-1,0 0 1,0 1-1,1-1 1,-1 0-1,1 0 1,0 0-1,0 0 1,0 0-1,1 1-1,9 6 9,1 0 0,0-1 0,1 0 0,-1-1 0,2 0-1,-1-1 1,1-1 0,7 2-9,-5-2 9,-1 1 1,0 0-1,0 1 0,-1 1 1,0 1-1,12 8-9,-25-16 1,-1 1-1,1-1 1,0 0-1,-1 1 1,0 0 0,1-1-1,-1 1 1,0 0 0,0-1-1,0 1 1,0 0-1,0 0 1,0 0 0,0 0-1,-1 0 1,1 0 0,-1 0-1,1 0 1,-1 1-1,0-1 1,0 0 0,0 0-1,0 0 1,0 0 0,-1 0-1,1 0 1,0 0-1,-1 0 1,0 0 0,1 0-1,-1 0 1,0 0 0,0 0-1,0 0 1,0 0-1,-1 0 1,1-1 0,0 1-1,-2 0 0,-3 5 5,-1 0 1,0 0-1,0-1 0,0 0 0,-1 0 0,0-1 0,0 0 0,-3 1-5,-8 3 13,0 0-1,-1-2 0,0 0 1,-13 2-13,20-6 15,0-1-1,0 0 1,0-1 0,0 0 0,0-1 0,0 0 0,-13-3-15,25 3-3,0 0 1,0 0 0,1 0 0,-1 0-1,0-1 1,0 1 0,0 0-1,0-1 1,0 1 0,1 0 0,-1-1-1,0 1 1,0-1 0,1 1-1,-1-1 1,0 0 0,1 1 0,-1-1-1,0 0 1,1 1 2,0-1-26,-1 0 0,1 1 0,0-1 0,0 1 0,0-1 0,0 0-1,0 1 1,0-1 0,0 1 0,0-1 0,0 0 0,0 1 0,1-1 0,-1 1 0,0-1 0,0 1-1,1-1 1,-1 0 0,0 1 0,0-1 0,1 1 0,-1-1 26,3-3-233,1 1 1,-1-1-1,1 1 1,-1 0-1,1 0 1,0 0 0,1 0 232,32-18-1373,12-1 638</inkml:trace>
  <inkml:trace contextRef="#ctx0" brushRef="#br0" timeOffset="2446.333">3022 520 8330,'94'4'3525,"-44"2"1477,-47-5-4870,1 0 0,-1-1 0,0 1 0,0-1 0,1 0-1,-1 0 1,0 0 0,1 0 0,2-1-132,5-2 92,0 1 0,0-1 0,0-1 0,0 0-1,0-1 1,-1 0 0,1 0 0,-1-1 0,-1 0 0,1-1 0,-1 0 0,-1-1 0,1 0 0,5-7-92,-12 12 5,0 0 1,-1 0 0,1 0 0,-1 0-1,0 0 1,0 0 0,0 0-1,0-1 1,0 1 0,-1 0-1,1-1 1,-1 1 0,0-1-1,0 1 1,0 0 0,-1-1-1,1 1 1,-1 0 0,0-1-1,0 1 1,0 0 0,0 0-1,0-1 1,-1 1 0,1 0 0,-1 1-1,0-1 1,0 0 0,0 0-1,0 1 1,-1-1 0,-2-1-6,1 0-2,0 0 1,-1 0 0,1 0 0,-1 1 0,0-1 0,0 1 0,0 1 0,0-1-1,-1 1 1,1 0 0,-1 0 0,0 0 0,1 1 0,-1 0 0,0 0-1,0 0 1,0 1 0,-2 0 1,-1 2-3,0 0-1,1 1 1,-1 0-1,1 0 0,0 1 1,0 0-1,0 1 1,0 0-1,1 0 1,0 1-1,0-1 1,0 1-1,1 1 0,0 0 1,0-1-1,-1 4 4,-6 7-3,1 0-1,1 1 1,0 0 0,1 1-1,1 1 1,0 2 3,5-13 31,1 0 0,0 0 0,1 1 1,0-1-1,0 1 0,1-1 0,0 1 0,1 0 1,0 0-1,0-1 0,1 1 0,1 0 0,-1-1 1,2 1-1,-1-1 0,1 0 0,1 2-31,0-4 34,0 0-1,0 0 0,1 0 0,0-1 1,0 0-1,0 0 0,1 0 1,0 0-1,0-1 0,0 0 0,1-1 1,-1 1-1,1-1 0,0 0 1,1-1-1,-1 0 0,0 0 0,1 0 1,3-1-34,25 7 678,0-2 1,21 1-679,29 0-1864,-68-6 762,59 3-295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9:23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 62 3977,'-2'-14'2110,"1"10"-1319,1 0-1,-1 0 1,0-1 0,0 1-1,0 0 1,-1 0-1,0 0 1,-1-2-791,3 6 117,-1-1 1,1 0-1,-1 1 1,1-1-1,-1 0 1,1 1-1,-1-1 1,0 1 0,1-1-1,-1 1 1,0 0-1,0-1 1,1 1-1,-1 0 1,0-1-1,0 1 1,0 0-1,1 0 1,-1 0-118,-1 0 83,0 0 0,0 0 0,0 0 0,1 1 0,-1-1 0,0 0 0,0 1 0,1 0 0,-1-1 0,0 1 0,1 0 0,-2 0-83,-2 3 166,-1 1 0,1-1 1,0 1-1,0 0 0,0 0 0,1 1 1,-1-1-1,1 1 0,1 0 0,-2 3-166,-6 8 185,-28 42 153,2 2 1,3 1-1,2 4-338,18-32 80,0 0 1,3 2-1,0-1 0,3 1 0,1 1 0,-1 25-80,5-26 66,1 1 0,3-1 0,0 1 0,3-1 0,3 13-66,-4-32 40,1 0 1,1 0-1,0-1 0,2 0 0,-1 0 0,2-1 0,0 0 1,1 0-1,0-1 0,1 0 0,1 0 0,5 4-40,4 1 69,2 0 1,0-2-1,0 0 0,2-2 0,0 0 0,1-2-69,51 24 2014,27 7-2014,-63-27 1137,49 20 122</inkml:trace>
  <inkml:trace contextRef="#ctx0" brushRef="#br0" timeOffset="697.276">619 702 6737,'-52'-75'3037,"34"58"-1617,18 17-1365,-1 0-1,1-1 0,-1 1 0,1 0 0,0 0 1,-1 0-1,1 0 0,0 0 0,-1 0 0,1 0 1,-1-1-1,1 1 0,-1 0 0,1 0 1,0 0-1,-1 1 0,1-1 0,-1 0 0,1 0 1,0 0-1,-1 0 0,1 0 0,-1 0 1,1 0-1,0 1 0,-1-1-54,1 1 83,-1 0-1,0 0 1,1 0 0,-1 0 0,1 0-1,-1 0 1,1 0 0,0 0 0,-1 0 0,1 0-1,0 0 1,0 0 0,0 1 0,-1-1-1,1 0 1,0 0 0,1 0 0,-1 0-1,0 1-82,5 22 464,1 1 0,1-1-1,5 10-463,4 15 519,53 176 1374,-69-225-1892,2 5 74,0-1 0,-1 1 1,0 0-1,0 1 0,0-1 0,0 0 1,-1 0-1,0 0 0,0 0 0,0 1 0,-1-1 1,0 2-76,-1-8 48,1 0 1,0-1 0,-1 1-1,1 0 1,0-1 0,0 0-1,0 1 1,0-1 0,0 1-1,1-1 1,-1 0 0,0-1-49,-5-16 27,1-1 1,1 0 0,0 0-1,2 0 1,0-1 0,2 1-1,0 0 1,1-1 0,1 1-1,1 0 1,4-14-28,-4 23-1,0 0-1,1 0 1,1 1 0,-1-1-1,2 1 1,-1 0 0,1 1 0,1-1-1,0 1 1,0 0 0,1 1-1,0 0 1,0 0 0,9-6 1,-9 9-1,0 0-1,0 0 1,0 1 0,1 0 0,0 0 0,-1 1 0,1 0 0,0 0-1,1 1 1,-1 0 0,0 1 0,1 0 0,-1 0 0,1 1 0,-1 1-1,0-1 1,1 2 0,3 0 1,-4 0-1,1 1-1,0 0 1,-1 0 0,0 1-1,0 0 1,0 1 0,0 0-1,-1 0 1,0 1-1,0 0 1,0 0 0,-1 1-1,0 0 1,0 1 0,-1-1-1,0 1 1,5 8 1,-4-4-1,-1 1 1,0-1-1,-1 1 0,0 0 1,-1 1-1,0-1 1,-1 1-1,-1 0 0,0 0 1,-1-1-1,-1 1 1,0 11 0,-5 7-40,-1 21 36,6-50-145,0 0-1,0 0 1,1 0 0,-1 0 0,0-1 0,1 1-1,0 0 1,0 0 0,0-1 0,0 1 0,0 0-1,0-1 1,1 1 0,-1-1 0,2 2 149,13 11-736</inkml:trace>
  <inkml:trace contextRef="#ctx0" brushRef="#br0" timeOffset="1071.27">1557 656 6545,'-6'-11'1684,"0"0"-1,-1 1 0,0 0 1,-5-4-1684,9 10 263,0 1 0,0 0 1,-1 0-1,1 1 0,-1-1 1,0 1-1,0 0 1,0 0-1,0 0 0,0 0 1,0 1-1,-1 0 0,-3-1-263,2 1 141,0 0 1,0 0-1,0 0 0,0 1 0,0 0 0,0 1 0,0-1 0,0 1 1,0 0-1,0 1 0,0-1 0,0 1 0,0 0 0,0 1 1,1-1-1,-5 4-141,3-1 62,1 0 1,-1 0-1,1 1 1,1 0-1,-1 0 1,1 0-1,0 1 1,0-1-1,0 1 1,1 0-1,-2 7-62,0-1 13,1 0 0,0 1-1,1-1 1,1 1 0,0 0 0,1 0 0,0 0-1,1 1 1,1-1 0,0 0 0,1 1-1,0-1 1,1 0 0,2 5-13,-1-10 11,1 1 0,-1-1 1,2 0-1,-1 0 0,1-1 1,0 1-1,1-1 0,0 0 0,0 0 1,1-1-1,0 0 0,1 0 0,-1-1 1,3 2-12,0-1 14,1 0 0,-1-1 0,1 0 0,1-1 0,-1 0 0,1-1 0,0 0 0,0-1 0,0 0 0,0-1 0,4 0-14,-7-1 11,-1-1 0,1 0-1,-1-1 1,1 0 0,-1 0 0,1-1-1,-1 0 1,1-1 0,-1 0 0,0 0-1,0 0 1,-1-1 0,6-4-11,-7 5 19,-1-1 0,0 1-1,0-1 1,0 0 0,-1-1 0,1 1 0,-1-1 0,0 0-1,-1 0 1,1 0 0,-1 0 0,0-1 0,0 1-1,0-1 1,-1 0 0,0 0 0,0 0 0,-1 0-1,1-1-18,-1-8 64,0 0-1,-1 0 1,-1 0-1,0 0 0,-1 0 1,-1 0-1,-2-8-63,-2-2 56,-1-1 0,-1 2 1,-11-21-57,15 36 10,1 1 0,-1-1 0,-1 1 0,1 1 1,-1-1-1,0 1 0,-1 0-10,3 3 17,1 1-1,-1 1 1,1-1-1,-1 0 1,0 1 0,0 0-1,0 0 1,0 0 0,0 0-1,0 1 1,-1-1-1,1 1 1,-1 1 0,1-1-1,0 0 1,-1 1-17,-2 0 21,0 1 1,1 0-1,-1 0 0,1 0 1,-2 1-22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9:29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1 627 3185,'48'-31'2237,"-47"31"-2115,-1 0 0,1 1 0,-1-1-1,0 0 1,1 0 0,-1 0-1,1 1 1,-1-1 0,0 0 0,1 0-1,-1 1 1,1-1 0,-1 0-1,0 1 1,0-1 0,1 0 0,-1 1-1,0-1 1,1 0 0,-1 1-1,0-1 1,0 1 0,0-1 0,0 0-1,1 1 1,-1-1 0,0 1-1,0-1 1,0 1 0,0-1-1,0 1 1,0-1 0,0 1-122,6 24 1068,-4-17-485,14 42 1620,3 0 0,23 44-2203,-11-29 1016,-28-58-879,0 0 0,0 0 0,-1 1 0,1-1 0,-2 1 0,1-1 0,-1 1 0,0 0 0,-1 0 0,1-1 1,-2 1-1,1 0 0,-1 0 0,0-1 0,-1 5-137,-3-7 626,0-12-305,-1-23-113,5 22-136,-1-8-35,0 0 1,2 0-1,0 0 0,0 0 0,2-1 1,2-13-38,6-18 37,10-28-37,-19 71 1,6-20 1,1 0 0,11-21-2,-17 41 0,0 0-1,1 0 0,-1 1 1,1-1-1,0 1 0,0-1 1,1 1-1,-1 0 1,1 0-1,0 1 0,0-1 1,1 1-1,-1 0 0,1 0 1,-1 0-1,5-2 1,-6 5-1,1-1 0,-1 1-1,0-1 1,0 1 0,0 0 0,0 0-1,0 0 1,1 1 0,-1-1 0,0 1-1,0 0 1,0 0 0,0 0 0,0 0 0,0 0-1,-1 1 1,1-1 0,0 1 0,-1 0-1,1-1 1,-1 1 0,1 1 0,0-1 1,8 9-8,0 1 1,0 0-1,-1 1 1,1 2 7,-1-1-2,3 2 2,1 3 4,0-1 0,0-1-1,2-1 1,0 0-1,14 10-3,-25-23 1,0 1 0,0-1 0,0 0 0,0-1-1,0 1 1,1-1 0,-1 0 0,1 0-1,-1-1 1,1 0 0,0 0 0,0 0 0,-1-1-1,1 0 1,0 0 0,0 0 0,0-1 0,-1 1-1,1-1 1,0-1 0,-1 1 0,1-1-1,-1 0 1,5-3-1,-3 1 3,0 0-1,0 0 1,-1-1-1,0 0 1,0-1-1,0 1 1,0-1-1,-1 0 1,0-1-1,0 1 1,-1-1-1,0 0 1,0 0-1,-1 0 1,1-1-1,-2 1 1,1-1-1,0-4-2,0 3 1,-1 0 0,0 0 1,-1 0-1,0 0 0,-1-1 0,1 1 0,-2 0 1,1 0-1,-1 0 0,-1-1 0,0 1 0,0 0 1,-1 1-1,0-1 0,-3-6-1,5 13-1,0 0 0,0 0 0,0 0 0,0 0 0,0 1 0,0-1 0,-1 0 0,1 1 0,-1-1 0,1 1 0,-1-1 0,0 1 0,1 0 0,-1 0 0,0 0 0,0 0 0,0 0 0,0 0 0,0 0 0,0 1 0,0-1 0,-1 1 1,1-1-1,-1 2-1,1-1 0,-1 0 1,0 1-1,1-1 1,-1 1-1,1 0 0,-1 0 1,1 0-1,-1 0 0,1 0 1,0 0-1,0 1 1,-1-1-1,0 2 2,-6 5-4,0 0 0,1 0 1,0 1-1,1 0 0,0 0 1,0 1-1,-1 3 4,-3 8-5,0 0 0,2 0 0,0 1 0,2 0 0,-3 12 5,7-22 0,0 0-1,1 0 1,1 1-1,0-1 1,1 1 0,0-1-1,0 1 1,2-1-1,-1 0 1,2 1 0,0 0 0,0-6 3,0 0 0,0 0 0,1 0 0,0-1-1,0 0 1,1 0 0,-1 0 0,1 0 0,1-1 0,-1 0 0,1 0 0,0 0 0,0 0 0,0-1 0,1 0 0,-1-1 0,1 0 0,0 0 0,0 0 0,2 0-3,10 3 8,0 0 0,1-2 0,0 0 0,0-1-1,0-1 1,19-1-8,-8-2-710,0-2 0,3-2 710,12 1-608</inkml:trace>
  <inkml:trace contextRef="#ctx0" brushRef="#br0" timeOffset="639.734">1247 826 8058,'-63'-43'3977,"64"41"-1449,1 1-607,9-3-641,6 0-376,13-3-376,11 1-128,6 2-224,1 4 128,2-2 1177,0 2-6154,24-2 3888</inkml:trace>
  <inkml:trace contextRef="#ctx0" brushRef="#br0" timeOffset="1346.809">1890 569 6297,'-1'-5'1143,"-1"-15"2148,2 20-3122,0-1 0,0 1 0,0-1 0,0 1 0,0-1 0,0 1 0,-1-1 0,1 1 0,0-1 0,0 1 0,0-1 0,-1 1 0,1 0 0,0-1 0,-1 1 0,1-1 0,0 1 1,-1 0-1,1-1 0,-1 1 0,1 0 0,-1 0 0,1-1 0,-1 1 0,1 0 0,0 0 0,-1-1 0,1 1 0,-1 0 0,0 0-169,-6 13 1110,-3 13-946,0 0-1,2 0 1,1 1 0,1 0 0,1 0 0,1 9-164,3-26 34,1 1 1,-1-1-1,2 1 0,0-1 1,0 1-1,1-1 0,0 1 1,0-1-1,1 0 0,1 0 1,0 0-1,0-1 1,1 1-1,0-1 0,1 0 1,0-1-1,0 1 0,5 4-34,-5-7 30,0-1 0,0 1 0,0-1-1,1-1 1,0 1 0,0-1 0,0 0 0,1 0-1,0-1 1,-1 0 0,1-1 0,0 0 0,0 0-1,0 0 1,4-1-30,-6 0 14,0-1 0,0 0-1,0-1 1,0 0 0,0 0 0,1 0-1,-1 0 1,-1-1 0,1 0 0,0 0-1,0-1 1,-1 0 0,1 0-1,-1 0 1,0 0 0,0-1 0,0 0-1,-1 0 1,1 0 0,3-5-14,2-4 18,0 0 1,-2-1-1,1 0 1,-2 0-1,0 0 1,6-16-19,4-20 37,3-24-37,-14 51 5,3-12 0,-3 12-1,0 1 0,6-14-4,-8 33-1,-1 10-4,-1 13-3,-4 43 7,1-41 6,1-1 0,0 1 0,3 11-5,-2-25 2,1 0 0,0 0 0,0-1 0,1 1 0,-1 0 0,2-1 0,-1 0 0,1 0 0,0 0 0,1 0 0,3 3-2,-1-1 4,1-2 1,-1 1 0,2-1-1,-1 0 1,1 0-1,0-1 1,0 0 0,7 2-5,3 1-350,0-1 1,0-1 0,1-1 0,3 0 349,20 4-555</inkml:trace>
  <inkml:trace contextRef="#ctx0" brushRef="#br0" timeOffset="1809.341">3145 540 6241,'-4'-4'514,"0"0"0,0 1-1,0-1 1,-1 1 0,1 0-1,-1 1 1,0-1 0,0 1-1,0-1 1,0 2-1,0-1 1,0 0 0,-1 1-1,1 0 1,0 0 0,-1 1-1,1 0 1,-2 0-514,-10-1 536,1 2 0,-1 0 1,0 1-1,0 1 0,-5 1-536,21-3 14,-34 7 889,-24 10-903,50-15 35,0 0 1,0 1 0,1 0 0,-1 1 0,1 0 0,0 0 0,1 1 0,-1 0 0,0 1-36,5-5 6,1 1-1,0-1 1,0 1 0,0 0-1,0-1 1,0 1-1,0 0 1,1 0 0,-1 0-1,1 0 1,0 1 0,0-1-1,0 0 1,0 0-1,1 1 1,-1-1 0,1 0-1,0 1 1,0-1-1,0 1 1,0-1 0,1 0-1,-1 1 1,2 1-6,0-1 6,0 1 0,0 0 0,0-1 0,1 0-1,0 0 1,0 1 0,0-2 0,0 1 0,1 0 0,0-1 0,-1 1 0,1-1 0,0 0 0,1 0 0,-1-1 0,2 1-6,22 11 26,0-2 0,1-1 1,10 1-27,-14-4 12,-1 0 1,0 2-1,0 0 0,-1 2 1,9 6-13,-30-17 0,-1 0 0,1 0 0,0 0 0,-1 0 0,1 1 0,-1-1 0,1 1 0,-1-1 0,0 1 0,0-1 0,0 1 0,1 0 0,-2 0 0,1 0 0,0-1 1,0 3-1,0-3 0,-1 0 0,0 1 0,0-1 0,-1 0 0,1 0 1,0 0-1,0 0 0,0 0 0,-1 0 0,1 0 0,-1 0 0,1 0 1,-1 0-1,1 0 0,-1 0 0,1 0 0,-1 0 0,0 0 1,0 0-1,1 0 0,-2 0 0,-4 4 4,-1 0 0,-1 0 0,1-1 0,0 0 0,-1-1 0,-7 3-4,-18 6 23,0-2 0,-1-1-1,-1-2 1,1-2 0,-1 0 0,0-3 0,-23-1-23,33-2 43,25 1-52,1 0 0,-1 0 1,0 0-1,0 0 1,1 0-1,-1-1 1,0 1-1,0 0 0,0 0 1,1 0-1,-1 0 1,0 0-1,0 0 0,1 0 1,-1-1-1,0 1 1,0 0-1,0 0 1,0 0-1,1 0 0,-1-1 1,0 1-1,0 0 1,0 0-1,0-1 0,0 1 1,0 0-1,0 0 1,0 0-1,0-1 1,1 1-1,-1 0 0,0 0 1,0-1-1,0 1 1,0 0-1,0 0 0,0-1 1,-1 1-1,1 0 1,0 0-1,0-1 1,0 1-1,0 0 0,0 0 1,0 0-1,0-1 1,0 1-1,0 0 1,-1 0-1,1 0 0,0-1 1,0 1-1,0 0 1,0 0-1,-1 0 0,1 0 1,0-1-1,0 1 1,-1 0-1,1 0 1,0 0-1,0 0 0,0 0 1,-1 0-1,1 0 1,0 0-1,0 0 0,-1 0 9,11-4-88,-1 0 0,1 1 0,0 0 0,0 0 0,10 0 88,36-3 67</inkml:trace>
  <inkml:trace contextRef="#ctx0" brushRef="#br0" timeOffset="2246.605">3389 801 4201,'-45'-58'2867,"44"56"-2460,0 1 0,0-1 0,0 1-1,0-1 1,0 1 0,0-1 0,1 0-1,-1 0 1,0 1 0,1-1 0,0 0 0,-1-1-407,1 2 102,0 1 0,0-1 1,0 1-1,0-1 1,0 1-1,0-1 1,1 1-1,-1-1 1,0 1-1,0-1 1,1 1-1,-1-1 1,0 1-1,0 0 1,1-1-1,-1 1 1,0-1-1,1 1 0,-1 0 1,1-1-1,-1 1 1,0 0-1,1-1 1,-1 1-1,1 0 1,0 0-103,3-2 222,0 2 1,0-1 0,0 0-1,0 1 1,0 0 0,0 0-1,0 0 1,1 0-223,7 0 487,8-1-250,-1-1 1,0-1-1,0-1 0,0-1 0,0 0 1,8-5-238,-20 7 25,-1 0 1,0 0-1,0-1 1,0 0-1,-1 0 1,1 0-1,-1-1 0,0 0 1,1-1-26,-3 2 18,0 1 0,0-1 0,-1 0-1,0 0 1,0 0 0,0 0 0,0 0 0,-1-1 0,1 1 0,-1 0 0,0-1 0,-1 1-1,1-1 1,-1-4-18,0 5 5,0-1-1,0 1 0,-1-1 1,0 0-1,0 1 0,0-1 0,-1 1 1,1-1-1,-1 1 0,0 0 1,0 0-1,-1 0 0,1 0 0,-1 0 1,0 0-1,0 1 0,0 0 1,0-1-1,-1 1 0,1 0 0,-1 0 1,0 1-1,0-1 0,0 1 1,0 0-1,0 0 0,-1 0 0,1 1 1,-2-1-5,-2-1-2,1 1 0,-1 0 0,1 1 0,-1 0 1,0 0-1,0 1 0,1 0 0,-1 0 0,0 0 0,1 1 1,-1 1-1,0-1 0,1 1 0,-1 0 0,1 1 1,0 0-1,-5 2 2,4 1-1,0 0 0,0 0 1,0 1-1,1 0 0,0 0 0,0 1 1,1 0-1,0 0 0,0 1 1,1-1-1,0 1 0,1 0 1,-4 10 0,1 2 19,0 0 0,1 0 0,1 1 0,1 0 0,0 19-19,3-30 43,0 1-1,1-1 1,1 0-1,0 0 0,0 0 1,1 0-1,2 6-42,-2-11 32,-1-1-1,2 0 1,-1 1 0,1-1 0,0 0-1,0 0 1,0 0 0,1-1-1,-1 1 1,1-1 0,0 0-1,1 0 1,-1 0 0,1 0 0,2 1-32,11 4 158,0 1 0,1-2 0,0-1 0,0 0 0,0-1 0,1-1 0,0-1 1,4-1-159,9 4 388,57 11 122</inkml:trace>
  <inkml:trace contextRef="#ctx0" brushRef="#br0" timeOffset="2843.801">3731 34 7514,'-10'-16'3594,"-1"-1"-177,20 25-621,231 254-309,-213-234-2353,-2 0 1,-1 2-1,11 19-134,-24-31 32,0 1 0,-1 0 0,-2 0 1,1 1-1,-2 0 0,-1 1 0,0 1-32,1 15 102,-1 0-1,-3 1 0,0-1 0,-4 36-101,-5 22 430,-10 35-430,11-68 79,2 0 1,3 1-1,3 3-79,-1 50-96,0-127 45,3-9-42</inkml:trace>
  <inkml:trace contextRef="#ctx0" brushRef="#br0" timeOffset="3366.903">4641 1017 5817,'2'-53'2774,"-2"51"-2581,0 1 0,0-1 0,-1 1 0,1 0 0,-1-1 0,1 1 0,-1 0-1,1-1 1,-1 1 0,0 0 0,1 0 0,-1-1 0,0 1 0,0 0 0,0 0 0,0 0 0,0 0 0,0 0 0,0 0-1,0 1 1,-1-1 0,1 0 0,0 0 0,0 1 0,-1-1 0,1 1 0,0-1 0,-1 1 0,-1 0-193,1-1 169,0 0 0,0 1 1,0 0-1,0-1 1,0 1-1,-1 0 0,1 0 1,0 0-1,0 0 0,0 1 1,0-1-1,-1 1 1,1-1-1,0 1 0,-1 0-169,-1 4 77,1-1-1,0 1 0,0-1 1,1 1-1,-1 0 1,1 0-1,0 1 0,0-1 1,1 0-1,0 0 0,0 1-76,0-4 15,1-1-1,0 1 0,0-1 0,0 1 0,0-1 1,0 1-1,0-1 0,0 1 0,1-1 0,-1 1 1,1-1-1,-1 1 0,1-1 0,-1 0 0,1 1 1,0-1-1,-1 0 0,1 1 0,0-1 1,0 0-1,0 0 0,0 0 0,1 1-14,1 0 25,-1 0 0,1 0 0,0 0 0,0 0 0,0 0 0,0-1 0,0 0 0,0 1 0,0-1 0,1 0 0,0 0-25,-1-1 21,0 1-1,-1-1 1,1 1 0,0-1-1,0 0 1,-1 0 0,1-1 0,0 1-1,0 0 1,-1-1 0,1 0-1,0 1 1,0-2-21,-1 2 12,-1-1 0,0 0 0,0 1 0,0-1 0,0 0-1,0 0 1,0 0 0,0 0 0,0 1 0,0-2 0,0 1 0,0 0 0,-1 0 0,1 0 0,0 0 0,-1 0-1,1-1 1,-1 1 0,0 0 0,1 0 0,-1-1 0,0 1 0,1 0 0,-1-1 0,0 1 0,0-2-12,-1 2 9,1 0 0,0-1 0,-1 1 0,1-1 0,-1 1 0,1 0 0,-1-1 0,0 1 0,1 0 0,-1-1 0,0 1 0,0 0 0,0 0 0,0 0 0,0 0 0,0 0 0,0 0 0,-1 0 0,1 0 0,0 0 0,0 1 0,-1-1 0,1 0 0,0 1 0,-1-1 0,1 1 0,-1 0-9,-42-10 151,44 10-145,-3-1 43,2 1 49,0 0 1,1-1 0,-1 1 0,0 0 0,0 0-1,1-1 1,-1 1 0,0 0 0,1 0-1,-1 0 1,0 0 0,0 0 0,1 0 0,-1 0-1,0 1 1,0-1 0,1 0 0,-1 0 0,0 0-1,1 1 1,-1-1 0,0 0 0,1 1-1,-1-1 1,1 1 0,-1-1 0,0 1 0,1-1-1,-1 1 1,1-1 0,-1 1 0,1 0-99,1 10 1344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0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38 4849,'-1'0'427,"-1"-1"0,1 0 0,0 0 0,0 0 0,0 0 1,0 0-1,0 0 0,0-1 0,0 1 0,0 0 0,1 0 0,-1-1 0,0 1 0,1-1 0,-1 1 0,1 0 1,-1-1-1,1 1 0,0-1 0,0 1 0,0-1 0,-1 1 0,1-1 0,1 1 0,-1-1 0,0 1 1,0-1-1,0 1-427,5 3 565,7 4-463,1 1 1,-1 0-1,-1 1 1,1 0-1,-1 1 1,-1 0-1,1 1 0,-2 0 1,1 0-1,4 8-102,43 58 293,-3 3 0,35 68-293,-60-89 16,-1 0-1,-3 2 1,-3 0-1,7 38-15,-20-60-6,-1 0 0,-3 1 0,-1-1 0,-2 1 0,-1 0 0,-3 0 0,0-1 0,-3 1 0,-1-1 0,-2 0 0,-2 0 0,-1-1 0,-2 0 0,-1-1 0,-17 30 6,3-17-46,-15 28 148,40-69-197,-1 0 0,1 0 0,1 1 0,0-1 0,0 0 0,0 1 0,1 0 0,0 4 95,1-11-86,0-1 0,0 0 0,0 1 0,0-1 0,1 0 1,-1 0-1,0 1 0,1-1 0,-1 0 0,0 0 1,1 0-1,0 1 0,-1-1 0,1 0 0,0 0 0,-1 0 1,1 0-1,0 0 0,0 0 0,1 1 86,11 8-475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0:06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230 33 3033,'0'-1'333,"0"-1"1,0 1 0,0-1 0,0 1 0,0-1 0,0 1-1,0-1 1,-1 1 0,1-1 0,0 1 0,-1 0 0,1-1-1,-1 1 1,0-1 0,1 1 0,-1 0 0,0 0 0,0 0-1,0-1 1,0 1 0,0 0 0,0 0-334,-1 1 127,1-1 0,0 1 0,0 0 0,-1 0 0,1 0 0,0 0 0,-1 0 0,1 0 1,0 0-1,0 0 0,-1 0 0,1 0 0,0 1 0,0-1 0,-1 1 0,1-1 0,0 1 0,0-1 0,0 1 0,0 0 0,0-1 0,0 1 0,0 0 0,0 0 1,-1 1-128,-11 8 223,1 2 1,0 0-1,1 0 1,0 1-1,1 1 1,0 0-1,1 0 1,1 0-1,-2 5-223,-6 17 159,1 1 0,1 1 0,0 12-159,7-23 77,2 0 0,1 1 0,1 0 0,1 0 0,2 0 0,0 0 0,2-1 0,2 6-77,2 4 56,1-1 0,1-1 0,2 0 0,2 0 0,1-1 0,3 2-56,-8-20 39,2 0-1,0 0 1,1-1-1,0 0 0,1 0 1,1-2-1,0 0 1,1 0-1,1-1 1,0-1-1,0 0 0,1-1 1,0-1-1,1 0 1,0-1-1,0-1-38,13 6 115</inkml:trace>
  <inkml:trace contextRef="#ctx0" brushRef="#br0" timeOffset="826.75">578 666 3433,'-15'2'2812,"15"-2"-2732,0-1 0,0 1 0,-1 0 1,1 0-1,0 0 0,0 0 0,-1 0 0,1 1 0,0-1 0,0 0 0,0 0 0,-1 0 0,1 0 1,0 0-1,0 0 0,0 0 0,-1 0 0,1 0 0,0 1 0,0-1 0,0 0 0,-1 0 0,1 0 0,0 0 1,0 1-1,0-1 0,0 0 0,0 0 0,-1 0 0,1 1 0,0-1 0,0 0 0,0 0 0,0 0 1,0 1-1,0-1 0,0 0 0,0 0 0,0 1 0,0-1 0,0 0 0,0 0 0,0 0 0,0 1 0,0-1 1,0 0-1,0 0 0,0 1 0,0-1 0,0 0 0,1 0 0,-1 0 0,0 1-80,0-1 968,0 0-318,0 0-178,21 2 369,-13-1-686,19 2 94,1-1-1,0-2 0,24-3-248,-39 2 36,1-2 0,-1 1 0,0-2-1,0 1 1,0-2 0,0 0 0,-1 0-1,0-1 1,1-2-36,-9 6 9,-1-1 0,0 0-1,0 0 1,0 0 0,0-1 0,0 1-1,-1-1 1,1 1 0,-1-1-1,0 0 1,0 0 0,0 0 0,-1 0-1,0 0 1,1 0 0,-1-1 0,-1 1-1,1 0 1,-1 0 0,1-1 0,-2-2-9,2 3 18,-1 0 1,-1 1 0,1-1-1,0 0 1,-1 0 0,0 1-1,0-1 1,0 1 0,0-1 0,-1 1-1,1-1 1,-1 1 0,0 0-1,0-1 1,0 1 0,0 0-1,-1 1 1,1-1 0,-1 0-1,0 1 1,0-1 0,0 1 0,0 0-1,0 0 1,-2-1-19,-3 0 68,0 1-1,0 0 1,0 0 0,0 1-1,0 0 1,-1 1 0,1-1-1,0 2 1,0-1 0,-1 1 0,1 0-1,-5 2-67,0 0 71,1 0 1,0 1-1,0 0 0,1 1 0,-1 0 1,1 1-1,-10 6-71,13-6 17,0 1 1,1-1-1,0 1 1,0 0-1,1 1 0,0-1 1,0 1-1,0 1 1,1-1-1,1 1 1,-1 0-1,1 0 0,1 0 1,0 0-1,0 1 1,1 0-1,0-1 1,1 1-1,0 0 0,0 0 1,1 0-1,0-1 1,1 1-1,0 0 1,1 0-1,0-1 0,1 3-17,-1-2 11,1 1-1,1-1 0,0 0 1,0 0-1,1 0 0,1-1 1,-1 1-1,2-1 0,-1 0 1,1-1-1,0 0 1,1 0-1,0-1 0,0 1 1,1-2-1,-1 1 0,2-1 1,-1-1-1,1 0 0,-1 0 1,1 0-1,1-2 0,-1 1 1,6 0-11,-1-1 42,0-1 1,0-1 0,1 0 0,-1-1 0,0-1-1,0 0 1,1-1 0,-1-1 0,-1 0-1,1-1 1,0-1 0,-1 0 0,7-4-43,24-17 132</inkml:trace>
  <inkml:trace contextRef="#ctx0" brushRef="#br0" timeOffset="1529.678">1256 678 4705,'-93'-127'5005,"81"115"-1838,12 12-3117,-1 0-1,1 0 0,0 0 0,0-1 1,-1 1-1,1 0 0,0 0 0,0 0 1,-1 0-1,1 1 0,0-1 0,0 0 1,0 0-1,-1 0 0,1 0 0,0 0 1,0 0-1,-1 0 0,1 0 1,0 0-1,0 1 0,0-1 0,0 0 1,-1 0-1,1 0 0,0 0 0,0 1 1,0-1-1,0 0 0,0 0 0,-1 0 1,1 1-1,0-1 0,0 0 0,0 0 1,0 0-50,-1 3 93,1-1 0,-1 0 1,1 0-1,0 1 0,0-1 0,0 0 1,0 1-1,0-1 0,0 0 0,1 0 1,0 2-94,2 7 107,0 0 1,1-1-1,1 1 1,0-1-1,0 0 1,5 8-108,44 56 363,-22-33-178,-14-17-98,1 0-1,1-1 0,3 1-86,-14-16 36,1 1 0,0-1 1,0-1-1,0 0 0,1 0 0,0-1 0,0 0 0,10 3-36,-19-9 39,-1 1 0,1 0 1,0-1-1,-1 1 0,1-1 0,0 1 0,-1-1 0,1 0 0,0 1 0,-1-1 0,1 0 0,0 0 0,-1 0 0,1-1 0,0 1 0,0 0 0,-1-1 0,1 1 0,-1-1 0,1 1 0,0-1 0,-1 0 0,1 0 0,-1 0 0,1 0 0,-1 0 0,0 0 0,1 0 0,-1 0 1,0 0-1,0-1 0,0 1 0,0 0 0,0-1 0,0 1 0,0-1 0,0 1 0,-1-1 0,1 1 0,0-3-39,1-6 134,0 0 0,0 0 0,-1 0 0,0-1 1,-1 1-1,0-5-134,0 2-53,1-41 119,3-1 1,1 1-1,4 1 0,1-1 0,10-21-66,-19 69 34,13-31 104,-13 36-143,-1 0 0,0 0 0,1 0 0,-1 0 0,1 0 0,-1 0 0,1 0 0,0 0 0,0 0 0,-1 0 0,1 0 0,0 1 1,0-1-1,0 0 0,0 0 0,0 1 0,0-1 0,0 1 0,0-1 0,0 1 0,0-1 0,0 1 0,0 0 0,0-1 0,0 1 0,0 0 0,0 0 0,1 0 5,-1 0 40,0 0 1,-1 1-1,1-1 0,0 0 0,0 1 0,-1-1 0,1 1 0,0-1 0,-1 1 1,1-1-1,-1 1 0,1 0 0,0-1 0,-1 1 0,1-1 0,-1 1 0,0 0 1,1 0-1,-1-1 0,0 1 0,1 0 0,-1 0-40,8 35 266</inkml:trace>
  <inkml:trace contextRef="#ctx0" brushRef="#br0" timeOffset="2164.361">1970 651 4609,'-95'-32'2450,"93"30"1479,13 1-2036,25 2-1193,-15 0-27,-7-1-416,-1-1-1,1 0 1,-1-1 0,1-1 0,-1 1 0,7-4-257,-16 5 35,0-1 0,0 1 0,0-1 0,0 0 0,-1 0 0,1 0 1,-1 0-1,1 0 0,-1-1 0,0 0 0,0 0 0,0 0 0,0 0 0,-1 0 0,1 0 0,-1-1 1,0 1-1,0-1 0,0 1 0,0-1 0,-1 0 0,0 0 0,1-2-35,-1 4 6,-1 1 0,0-1 1,0 1-1,0-1 0,0 0 0,0 1 0,0-1 0,0 0 0,-1 1 0,1-1 1,-1 1-1,1-1 0,-1 1 0,1-1 0,-1 1 0,0-1 0,0 1 0,0-1 1,0 1-1,0-1-6,-1 0 7,-1-1 0,0 1 0,1 0 0,-1 0 0,0 0 0,0 0 0,0 0 0,0 0 0,-3 0-7,-3-1 6,-1-1 1,0 2 0,0-1-1,0 1 1,0 1 0,-4 0-7,9 0 0,0 1 0,0 0 0,0 1 1,0-1-1,1 1 0,-1 0 0,0 0 1,0 0-1,1 1 0,-1 0 1,1 0-1,-1 0 0,1 0 0,0 1 1,0-1-1,-1 2 0,0 0 0,0 1-1,0 0 1,1 0 0,-1 0-1,1 1 1,1-1 0,-1 1 0,1 0-1,0 0 1,0 0 0,1 1 0,-3 9 0,0 0 1,2 0 0,0 0 0,0 0 0,2 0-1,0 1 1,1-1 0,1 1 0,1 7-1,-1-14 3,1 0 1,0-1 0,0 1-1,1-1 1,0 1 0,1-1 0,0 0-1,0-1 1,1 1 0,0-1-1,0 0 1,1 0 0,0 0 0,5 3-4,-5-5 8,1-1 1,-1 0-1,1 0 1,0 0 0,0-1-1,1 0 1,-1-1 0,1 0-1,0 0 1,0 0 0,0-1-1,0 0 1,0-1-1,0 0 1,1 0 0,-1-1-1,4 0-8,1-1 6,1 0 0,0-1 0,-1 0 0,1-1 1,-1-1-1,0 0 0,0-1 0,9-5-6,2-2 1282,0-2 0,0-1 1,17-14-1283,-2-1 1515</inkml:trace>
  <inkml:trace contextRef="#ctx0" brushRef="#br0" timeOffset="2628.221">2391 542 6593,'-7'-9'4004,"7"9"-3946,0 0 0,0 1 0,0-1 0,0 0 0,0 0 0,0 0 0,0 0 0,0 0 0,0 0 0,0 0 0,0 0 0,1 0 0,-1 0 0,0 0 1,0 1-1,0-1 0,0 0 0,0 0 0,0 0 0,0 0 0,0 0 0,0 0 0,0 0 0,0 1 0,0-1 0,0 0 0,0 0 0,0 0 0,0 0 0,0 0 0,0 0 0,0 0 0,0 0 0,0 1 0,0-1 0,-1 0 1,1 0-1,0 0 0,0 0 0,0 0 0,0 0 0,0 0 0,0 0 0,0 0 0,0 0 0,0 0 0,0 1 0,0-1 0,0 0 0,-1 0 0,1 0 0,0 0 0,0 0 0,0 0 0,0 0 0,0 0 0,0 0 0,0 0 1,0 0-1,-1 0 0,1 0 0,0 0 0,0 0-58,0 1 904,0-1-263,7 18 249,-5-12-847,0 0-1,0-1 1,1 0 0,0 1 0,0-1 0,0 0-1,0 0 1,1 0 0,2 2-43,-2-3 25,-1 0 0,0 0 0,0 0 0,-1 0 0,1 1 0,-1-1 0,0 1 0,0 0 0,0 0 0,-1 0-1,1 0 1,-1 0 0,0 1-25,24 180 827,-17-166-769,-1 2 51,-9-20 66,-2-8 19,0-20-127,0-1 0,2 0 1,1-24-68,1 48 5,0-28 10,1 0 0,1 0 1,2 1-1,1-1 0,8-26-15,-10 50 0,0 0 0,0 0 0,1 0 0,0 0 1,0 1-1,0 0 0,1-1 0,0 2 0,0-1 0,1 0 0,0 1 0,-1 0 0,2 1 0,-1-1 0,1 1 1,-1 0-1,1 1 0,0-1 0,0 1 0,3 0 0,-5 1-2,0 1 0,0-1 0,1 1 0,-1 1 0,0-1 0,1 1 0,-1-1 0,0 1 1,0 1-1,1-1 0,-1 1 0,0 0 0,0 0 0,1 1 0,-1-1 0,0 1 0,-1 0 0,1 1 0,0-1 0,-1 1 0,1 0 0,-1 0 1,0 0-1,0 1 0,0 0 0,0-1 0,-1 1 0,1 0 0,-1 1 0,0-1 2,6 10-8,-1 0 0,-1 1-1,0 0 1,-1 0 0,-1 0-1,0 0 1,1 10 8,3 23 468,2 40-468,-10-76 125,5 21 1079,4-7-542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0:21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42 118 3889,'-11'-37'4452,"10"34"-4100,1 1 0,-2 0 0,1-1 0,0 1 0,0 0 0,-1 0 0,1 0 0,-1 0 0,0 0 0,1 0 0,-1 0 0,0 1 0,-2-2-352,4 3 37,0 0-1,-1 0 1,1 0-1,0-1 0,0 1 1,-1 0-1,1 0 0,0 0 1,0 0-1,-1 0 1,1 1-1,0-1 0,0 0 1,-1 0-1,1 0 1,0 0-1,0 0 0,-1 0 1,1 0-1,0 0 0,0 1 1,0-1-1,-1 0 1,1 0-1,0 0 0,0 0 1,0 1-1,0-1 0,-1 0 1,1 0-1,0 0 1,0 1-1,0-1 0,0 0 1,0 0-1,0 1 0,0-1 1,-1 0-1,1 0 1,0 1-1,0-1 0,0 0 1,0 0-1,0 1 1,0-1-1,0 0 0,0 0 1,1 1-1,-1-1-36,-1 17 398,1-15-315,2 60 897,5 13-980,1 48 484,-12 36 296,1-73-142,4 29-638,0-89 53,2 1-1,1-1 1,0 0-1,3 0 1,0 0 0,5 9-53,-2-17 100,-10-18-92,0 0 0,0 0-1,1 0 1,-1 0-1,0 0 1,0-1 0,1 1-1,-1 0 1,0 0-1,0 0 1,0 0 0,1 0-1,-1 0 1,0 0-1,0 0 1,0-1 0,0 1-1,1 0 1,-1 0-1,0 0 1,0 0-1,0-1 1,0 1 0,0 0-1,1 0 1,-1 0-1,0 0 1,0-1 0,0 1-1,0 0 1,0 0-1,0-1 1,0 1 0,0 0-1,0 0 1,0 0-1,0-1 1,0 1 0,0 0-1,0 0 1,0-1-8,2-39 640,-1 29-590,0-25 95,0-2-76,1 0 1,2 0 0,2 1 0,2-4-70,-6 32 1,0 0 0,1 0 0,0 0 0,1 0 0,0 1 0,0-1 0,1 1 0,0 0 0,0 0 0,1 1 0,0 0 0,1 0 0,-1 0 0,1 1 0,1 0 0,-1 0 0,1 1 0,6-4-1,-10 7-1,1-1 0,0 1 0,1 0 0,-1 1 0,0-1 0,0 1 0,1 0 0,-1 0 0,1 1 0,-1 0 0,1 0 0,-1 0 0,1 0 0,-1 1 0,0 0 0,1 0 0,3 2 1,-2 0 0,0 0-1,0 0 0,0 1 1,0 0-1,-1 0 1,0 1-1,1 0 1,-2 0-1,1 0 0,-1 1 1,5 5 0,-3-2 0,0 0 1,-1 0-1,-1 0 1,1 0-1,-2 1 1,1 0-1,-1 0 1,-1 0-1,0 1 1,0-1-1,-1 1 0,0 0 1,-1 0-1,0-1 1,-1 1-1,0 0 1,-1 0-1,-1 3 0,-1-1 1,-1 1-1,-1-1 1,0 0-1,0 0 1,-2 0-1,1-1 1,-2 0-1,0 0 1,0-1-1,-1 0 1,0 0-1,-1-1 0,-3 2 0,7-6 3,-1 0 0,0-1-1,0 0 1,0-1-1,0 0 1,-1 0-1,0 0 1,1-1-1,-1 0 1,-1 0-1,1-1 1,0 0-1,-1-1 1,1 0-1,-1 0 1,1-1-1,-1 0 1,1 0-1,-1-1 1,1 0-1,-1 0 1,-2-2-3,6 1 1,-1 0 1,1 0 0,0 0-1,0-1 1,0 0 0,0 0 0,1 0-1,-1 0 1,1-1 0,0 0-1,0 0 1,-1-1-2,2 2-30,1 0-1,0 0 0,0 0 1,0-1-1,0 1 0,0 0 1,1-1-1,-1 1 0,1-1 1,0 1-1,0-1 1,1 0-1,-1 0 0,1 1 1,-1-1-1,1 0 0,0 0 1,1-3 30,10-23-203</inkml:trace>
  <inkml:trace contextRef="#ctx0" brushRef="#br0" timeOffset="589.419">628 570 6297,'-5'-7'1907,"-4"-5"148,9 12-1981,0 0 0,0 0 0,0 0 1,0 1-1,0-1 0,0 0 0,0 0 0,0 0 0,0 0 1,0 0-1,0 0 0,0 0 0,0 1 0,0-1 0,0 0 1,0 0-1,0 0 0,0 0 0,0 0 0,0 0 0,0 1 1,0-1-1,0 0 0,0 0 0,-1 0 0,1 0 0,0 0 1,0 0-1,0 0 0,0 0 0,0 1 0,0-1 0,0 0 1,0 0-1,0 0 0,-1 0 0,1 0 0,0 0 0,0 0 1,0 0-1,0 0 0,0 0 0,0 0 0,0 0 0,-1 0 1,1 0-1,0 0 0,0 0 0,0 0 0,0 0 1,0 0-1,0 0 0,-1 0 0,1 0 0,0 0 0,0 0 1,0 0-1,0 0 0,0 0 0,0 0 0,0 0-74,14 128 1536,-11-106-1356,1 22 200,3 0 0,2 0 1,1 0-1,10 23-380,-17-62 622,-1-6-150,0-15 119,-4-28-141,-26-177-99,27 215-348,1-1 0,-1 0 1,2 0-1,-1 1 1,1-1-1,0 0 0,0 1 1,1-1-1,0 1 0,0-1 1,1-1-4,-1 5 0,0-1 0,1 0 0,-1 1 1,1-1-1,0 1 0,0 0 1,0 0-1,0 0 0,1 0 0,-1 1 1,1-1-1,0 1 0,0 0 0,0 0 1,0 0-1,0 0 0,3 0 0,5-1-2,0 0-1,0 1 1,-1 0 0,1 1 0,0 0-1,0 1 1,0 1 0,3 0 2,11 2 8,1 2-1,-1 0 1,5 3-8,33 14 20</inkml:trace>
  <inkml:trace contextRef="#ctx0" brushRef="#br0" timeOffset="1322.9">1439 720 2961,'97'-19'2325,"-95"19"-2185,0-1 0,-1 1 0,1-1 0,0 1 0,-1-1 0,1 0 0,-1 0 0,1 1 0,-1-1-1,0 0 1,1 0 0,-1-1 0,0 1 0,0 0 0,1-1-140,1-12 1449,-3 8-972,1 3-220,0-1-1,-1 0 1,0 0-1,0 0 0,0 0 1,0 0-1,-1 0 1,1 0-1,-1 0 1,0 0-1,0 1 0,0-1 1,-1 0-1,0 1 1,1-1-1,-1 1 1,0-1-1,-1 0-256,-1 0 153,1 0 0,-1 1 0,0-1 0,0 1-1,0 0 1,0 0 0,0 1 0,-1-1 0,1 1 0,-1 0 0,0 0 0,0 1 0,0-1-153,-6-1 90,-1 1 0,1 0 0,-1 1 1,0 0-1,1 0 0,-1 2 1,0-1-1,0 1 0,1 1 0,-1 0 1,-10 4-91,11-2 14,0 0 1,0 1 0,1 1-1,-1-1 1,1 2 0,1-1-1,-1 1 1,1 1-1,0 0 1,1 0 0,0 1-1,0 0 1,1 0 0,0 1-1,1 0 1,0 0 0,0 0-1,-1 5-14,3-6 2,1 1-1,-1 0 1,2 0 0,-1 0-1,2 0 1,-1 0-1,1 1 1,1-1-1,0 0 1,0 1-1,1-1 1,1 0-1,-1 0 1,1 0-1,1 0 1,0 0 0,1 0-1,0-1 1,0 1-1,1-1 1,0 0-2,-1-3 3,0-1 0,0 0 0,0 0 0,1 0 0,0-1 0,-1 1 0,2-1 0,-1 0 0,1-1 0,-1 1 0,1-1 0,0 0 0,0-1 0,0 1 0,6 0-3,4 2 15,1-2 0,-1 0-1,1-1 1,0 0-1,10-1-14,-20-1 7,0-1-1,0 1 0,-1-1 0,1 0 0,0 0 0,0-1 0,-1 0 1,1 0-1,-1-1 0,0 0 0,0 0 0,0 0 0,0-1 1,0 0-1,0 0 0,-1 0 0,0-1 0,0 0 0,0 0 0,-1 0 1,0 0-1,0-1 0,1-2-6,2-3 10,-1 0-1,-1-1 1,0 1 0,-1-1 0,0 0 0,-1-1-1,-1 1 1,1-1 0,-2 1 0,0-1-1,0 0 1,-2-4-10,0-18 23,-2 0 0,-1 0 0,-8-29-23,10 50-4,1 35-18,1-13 9,-1 0-1,1 0 1,1 1-1,-1-1 0,1 0 1,1 0-1,0 0 1,2 7 13,4 7-66,2 0-1,0-1 1,1-1 0,1 0 0,1 0-1,10 12 67,-12-20-72,-1 0-1,2-1 1,-1 0-1,2-1 1,-1-1-1,1 0 0,1 0 1,0-1-1,0-1 1,6 2 72,10 3-454</inkml:trace>
  <inkml:trace contextRef="#ctx0" brushRef="#br0" timeOffset="1738.54">1899 585 7594,'-1'0'183,"0"0"0,0-1 0,0 1 0,0-1 0,0 1 0,0 0 1,0 0-1,0 0 0,0 0 0,-1 0 0,1 0 0,0 0 0,0 0 1,0 0-1,0 0 0,0 0 0,0 1 0,0-1 0,0 0 0,0 1 1,0-1-1,0 1 0,0-1 0,0 1 0,0 0-183,0 0 113,-1 1 0,1-1 1,1 0-1,-1 1 0,0-1 0,0 1 0,0 0 0,1-1 0,-1 1 1,1 0-1,-1-1 0,1 1 0,0 0 0,0 1-113,-1 7 145,1 0 0,1 0 0,0 0 0,0 0-1,2 4-144,2 4 274,0 1 0,1-1-1,1-1 1,1 1 0,7 13-274,18 23 716,4 4-716,1 0 267,-41-65-192,0 0 0,1 0 1,0-1-1,0 1 1,1 0-1,0-1-75,-2-6 50,-7-31-12,2 0 0,2-1-1,3 0 1,1 0-1,2-6-37,0 48 1,1-1-1,-1 1 0,1-1 0,0 1 0,0 0 1,1-1-1,-1 1 0,1 0 0,2-4 0,-3 6 0,0 0-1,1 0 1,-1 0-1,1 0 1,0 1-1,0-1 1,-1 1-1,1-1 1,0 1-1,0 0 0,0-1 1,1 1-1,-1 0 1,0 0-1,0 1 1,0-1-1,1 0 1,-1 1-1,1-1 1,9 0-5,-1 0 0,0 0 0,0 1 0,1 1 0,-1 0 1,0 0-1,0 1 0,0 1 0,0 0 0,1 0 5,-5 0-4,1-1 1,-1 1 0,0 1 0,0-1 0,-1 1 0,1 1 0,-1-1 0,1 1 0,-1 0 0,-1 0-1,1 1 1,-1 0 0,0 0 0,4 6 3,-3-2-11,-1 1-1,0 0 1,-1 0-1,0 0 1,0 1-1,-1-1 1,-1 3 11,3 19 478,0 29-478,-3-35-546,1 1 1,1-1-1,4 13 546,6 6-659</inkml:trace>
  <inkml:trace contextRef="#ctx0" brushRef="#br0" timeOffset="2373.956">2792 640 3961,'79'-42'2463,"-79"42"-2391,1 0 1,0 0-1,-1-1 0,1 1 1,-1 0-1,1-1 1,0 1-1,-1-1 0,1 1 1,-1-1-1,1 1 0,-1-1 1,0 1-1,1-1 0,-1 1 1,0-1-1,1 0 1,-1 1-1,0-1 0,1 0 1,-1 1-1,0-1 0,0 0 1,0 1-1,0-1 0,0 0 1,0 1-1,0-1 0,0 0 1,0 1-1,0-1 1,0 0-1,0 1 0,0-1 1,-1 0-1,1 1 0,0-1 1,0 0-1,-1 1 0,1-1 1,0 1-1,-1-1 1,1 1-1,-1-1 0,1 1 1,-1-1-1,1 1-72,-24-16 1979,23 15-1791,-6-2 45,0 0 0,-1 0 0,1 1 0,-1 0 0,0 0 1,1 1-1,-1 0 0,0 0 0,0 1 0,0 0 0,0 1 0,1-1 0,-1 1 1,0 1-1,0 0 0,-2 1-233,1-1 72,0 2 1,0-1-1,0 1 1,0 1-1,1-1 0,0 2 1,0-1-1,0 1 1,0 0-1,1 1 1,0-1-1,1 1 1,-2 2-73,1 1 25,0 1 1,0-1 0,1 2 0,1-1 0,0 0 0,0 1 0,1 0 0,0 0-1,1 0 1,1 1 0,-1 10-26,2-16 12,1 0 0,-1 0 0,2 1 0,-1-1 0,1 0 0,0 0 1,1 0-1,-1 0 0,2 0 0,-1-1 0,1 1 0,0 0 0,0-1 0,0 0 0,1 0 0,0 0 0,0 0 0,1 0 0,0-1 0,0 0 0,3 3-12,3 0 26,-1 0-1,2-1 1,-1 0 0,1 0 0,0-2-1,0 1 1,1-1 0,0-1-1,0 0 1,0-1 0,0-1 0,0 0-1,0 0 1,7-1-26,0-2-29,0 0 0,0 0 0,-1-2 0,1-1 0,-1 0 0,0-2 0,0 0 0,0-1 0,8-5 29,24-14-128</inkml:trace>
  <inkml:trace contextRef="#ctx0" brushRef="#br0" timeOffset="2889.984">3154 190 7434,'-19'-12'2975,"17"10"-2677,0 0 0,-1 0-1,1 1 1,-1-1 0,1 1 0,-1-1-1,1 1 1,-1 0 0,0 0 0,0 0-1,-2 0-297,5 2 27,-1-1 0,1 0 0,-1 1 1,0-1-1,1 0 0,-1 1 0,1-1 0,-1 1 0,1-1 0,-1 1 0,1-1 0,-1 1 0,1 0 0,0-1 0,-1 1 0,1 0 1,0-1-1,-1 1 0,1 0 0,0-1 0,0 1 0,0 0 0,0-1 0,0 1 0,0 0 0,0-1 0,0 1 0,0 0 0,0 0 1,0-1-1,0 2-27,0 2 78,-3 31 149,2-1 1,1 1-1,2 0 1,6 30-228,4-3 244,2-1-1,8 19-243,2 12 346,10 88-346,-15-71 653,-17-97-394,-3-25 165,-2-25-359,3 0-1,1 0 0,2-10-64,-1 25 11,1 1 0,0 0 0,1 1 0,2-1-1,0 1 1,5-9-11,-9 24 0,1 0 0,0 0 0,1 1 0,-1-1-1,1 1 1,0-1 0,1 1 0,-1 1 0,1-1 0,5-3 0,-6 5-2,0 1 0,0-1 0,0 1 1,0 0-1,0 1 0,1-1 0,-1 1 0,0 0 1,1 0-1,0 0 0,-1 1 0,1-1 1,-1 1-1,1 0 0,0 0 0,3 2 2,-1-1-2,0 0 0,-1 1 0,1 0 0,-1 0 0,1 0 0,-1 1 0,0 0-1,0 0 1,0 1 0,-1 0 0,1 0 0,-1 0 0,0 1 0,0-1 0,0 1 0,-1 0 0,0 1 0,0-1-1,0 1 1,0 0 0,-1 0 0,1 2 2,7 17-2,-1 2-1,-1-1 0,-2 1 1,5 26 2,0 0 0,-4-15 186,-5-21-325,1 1-1,0-2 1,2 4 139,-5-16 159,1 0 0,0-1 0,-1 1 0,1 0 0,0-1 0,1 0 0,-1 1 0,1-1 0,-1 0 0,1 0 0,0 0 0,0 0 0,0-1 0,1 1 0,1 0-159,13 8 1022</inkml:trace>
  <inkml:trace contextRef="#ctx0" brushRef="#br0" timeOffset="3259.2">3831 604 5657,'-3'-1'3345,"-10"1"192,4 14-2417,1 8 24,3 9-280,5 11-176,5 5-247,3 2-97,1 1-192,0-7-56,-1-6-24,-1-4 8,0-9 32,3-2-216,2-14 88</inkml:trace>
  <inkml:trace contextRef="#ctx0" brushRef="#br0" timeOffset="3260.2">3696 280 10778,'-20'-46'4297,"1"11"-3249,16 16-399,3 0-81,9 16-40,10 8-248,5 12-96</inkml:trace>
  <inkml:trace contextRef="#ctx0" brushRef="#br0" timeOffset="3995.562">4169 693 5513,'-42'-62'2457,"42"61"-2366,-1-1 1,0 1 0,1 0-1,-1 0 1,0 1 0,0-1 0,0 0-1,0 0 1,0 0 0,0 0-1,0 1 1,0-1 0,0 0-1,0 1 1,0-1 0,0 1-1,-1 0 1,1-1 0,0 1 0,0 0-1,-1 0 1,1-1 0,0 1-1,0 0 1,-1 0 0,1 0-1,0 1 1,0-1 0,-1 0-1,1 0 1,-1 1-92,-2 0 366,2-1-258,0 0 0,0 1 1,0-1-1,0 1 0,0-1 0,0 1 0,0 0 0,0 0 0,0 0 0,0 0 0,0 0 0,1 0 0,-1 1 0,0-1 0,1 0 0,-1 1 0,1-1 0,0 1 0,-1 0 0,1-1 0,0 1 0,0 0 1,0 0-1,0 0 0,0 0 0,1 0 0,-1 0 0,1 0 0,-1 0 0,1 0-108,-1 8 150,0-1 1,1 1-1,1-1 1,-1 0-1,1 1 1,1 2-151,1 7 159,3 14 35,1 0 0,1-1 1,2 0-1,1-1 0,13 25-194,-21-51 65,-1-1 0,0 1 0,0 0 0,-1 0 0,1 0-1,-1 0 1,0 0 0,-1 0 0,1 0 0,-1 1 0,0-1 0,0 0 0,-1 3-65,-9-24 696,9-3-525,0 1 1,1-1-1,1-4-171,0-35 84,-9-25-18,4 58-51,1 0-1,2 0 0,0-1 1,3-19-15,-1 40 0,0-1 0,0 1 0,1 0 0,0 0 1,0-1-1,0 1 0,1 0 0,0 1 1,0-1-1,0 0 0,0 1 0,1 0 0,0 0 1,-1 0-1,2 0 0,-1 0 0,0 1 0,1 0 1,-1 0-1,1 0 0,0 1 0,0-1 0,0 1 1,0 0-1,1 1 0,-1-1 0,0 1 0,4-1 0,1 1-2,0-1 0,0 1-1,0 1 1,0 0-1,0 0 1,0 1-1,-1 0 1,1 0 0,0 2-1,0-1 1,-1 1-1,0 0 1,1 1-1,-1 0 1,5 4 2,-4-2-2,-1 2 1,0-1-1,0 1 1,0 1-1,-1 0 1,-1 0-1,1 0 1,-1 1-1,-1 0 1,0 0-1,-1 1 1,1 0-1,-2 0 1,0 0-1,0 0 1,-1 1-1,1 9 2,3 22-3,-3 0 0,-1 1 0,-2-1 1,-2 9 2,0-42-4,1-5-104,2 35-485,-2-37 278,1-1-1,-1 0 1,1 0 0,0 0 0,0 1-1,0-1 1,0 0 0,0 0 0,0 0 0,0-1-1,1 1 1,-1 0 0,1 0 0,-1-1-1,2 2 316,14 7-1979</inkml:trace>
  <inkml:trace contextRef="#ctx0" brushRef="#br0" timeOffset="4546.182">4971 816 5929,'0'-14'765,"-1"0"1,0 1-1,-1-1 0,-1 0 0,0 1 1,-1-1-1,0 1 0,-1 0 0,-1 0 0,0 1 1,-1-1-766,5 8 116,-1 1 0,0-1 0,0 1 0,0 0 0,-1 0 0,1 0 0,-1 1 0,0-1 0,0 1 0,0 0 0,-1 0 0,1 0 0,-1 1 0,0 0 0,1 0 0,-1 0 0,0 0 0,0 1 0,0-1 0,0 1 0,-1 1 0,1-1 0,0 1 0,0 0 0,0 0 0,-1 0 0,1 1-1,0 0 1,0 0 0,-4 1-116,4 0 7,1-1 0,0 1 0,-1 0 0,1 0 0,0 1 0,0-1-1,1 1 1,-1 0 0,0 0 0,1 0 0,0 1 0,0-1 0,0 1-1,0-1 1,0 1 0,1 0 0,0 0 0,-1 0 0,2 1 0,-1-1-1,0 0 1,1 1 0,0-1 0,0 1 0,0 0 0,0 3-7,0 9 2,0-1 0,0 1 1,2-1-1,0 1 0,1-1 1,1 0-1,0 1-2,-1-8 5,1 0-1,0 0 0,0 0 1,1 0-1,0-1 1,0 1-1,1-1 0,1 0 1,-1 0-1,1-1 1,0 0-1,1 0 0,0 0 1,0-1-1,0 0 1,1 0-1,0 0 0,0-1 1,0-1-1,1 1 1,-1-2-1,1 1 1,7 1-5,-12-4 3,0 1 1,1-1-1,-1-1 1,0 1-1,1-1 1,-1 1-1,0-1 1,1 0 0,-1-1-1,1 1 1,-1-1-1,0 0 1,1 0-1,-1 0 1,0-1 0,0 0-1,0 1 1,0-1-1,0-1 1,0 1-1,-1-1 1,1 1 0,-1-1-1,0 0 1,0 0-1,0 0 1,0-1-1,0 1 1,0-1-1,-1 1 1,0-1 0,0 0-1,1-2-3,1-3 9,0-1 1,0 1-1,-1-1 0,-1 0 1,1 0-1,-2 0 0,1-1 1,-1 1-1,-1 0 0,0-1 1,0 1-1,-1 0 0,-3-10-9,-1-5 15,-2 1 0,-4-11-15,7 27 1,1-1 1,-1 1-1,0 1 0,0-1 1,-1 0-1,0 1 0,-1 0 0,-4-5-1,9 12-1,1-1 0,-1 0-1,1 1 1,-1-1-1,1 0 1,-1 1 0,0-1-1,1 1 1,-1-1-1,0 1 1,0-1 0,1 1-1,-1 0 1,0-1-1,0 1 1,0 0 0,0-1-1,1 1 1,-1 0 0,0 0-1,0 0 1,0 0-1,0 0 1,0 0 0,1 0-1,-2 0 2,1 1-2,1 0-1,-1-1 1,0 1 0,1 0-1,-1 0 1,1 0 0,-1-1-1,1 1 1,-1 0-1,1 0 1,0 0 0,-1 0-1,1 0 1,0 0-1,0 0 1,-1 0 0,1 0-1,0 0 1,0 0 2,0 8-13,0 0 1,0 1-1,1-1 0,2 8 13,6 21 0,3 1 0,0-2 0,3 0 0,1 0-1,2-2 1,1 0 0,1-1 0,2-1 0,26 29 0,-45-59 1,18 23 16,-2 0 0,0 0-1,14 29-16,-29-47 4,0 0-1,-1 0 1,1 1-1,-1-1 1,-1 1 0,0 0-1,0 0 1,-1-1-1,0 1 1,-1 1-1,1-1 1,-2 0-1,1 0 1,-1 0-1,-1 0 1,-1 6-4,-1-5 50,1-2 0,-1 1 1,0 0-1,-1-1 0,0 0 0,0 0 0,-1 0 1,0-1-1,0 0 0,-1 0 0,0 0 1,0-1-1,-1 0 0,1 0 0,-1-1 0,-1 0 1,1 0-1,-5 1-50,-5 1 82,0 0-1,0-1 1,0-1 0,-1-1-1,1-1 1,-1 0 0,0-1 0,-18-1-82,24-2 21,0 0 0,0 0 0,0-1 0,0-1 0,1 0 1,-1-1-1,1 0 0,0-1 0,0 0 0,0-1 0,1-1 0,0 1 1,0-2-22,4 3-31,0 0 0,1-1 0,-1 1 0,1-1 1,1 0-1,-1-1 0,1 0 0,0 0 0,1 0 0,0 0 1,0 0-1,0-1 0,1 0 0,0 0 0,1 0 0,-1 0 1,1 0-1,1 0 0,0-1 0,0 0 31,1 2-45,1 0 0,0 0-1,0 0 1,0 1 0,1-3 45,-2 9-2</inkml:trace>
  <inkml:trace contextRef="#ctx0" brushRef="#br0" timeOffset="5002.341">5251 4 5969,'0'0'146,"0"-1"0,0 1 0,0 0 0,0 0 0,0 0 0,0 0 0,0 0-1,0-1 1,0 1 0,1 0 0,-1 0 0,0 0 0,0 0 0,0 0 0,0 0 0,0-1-1,0 1 1,0 0 0,1 0 0,-1 0 0,0 0 0,0 0 0,0 0 0,0 0 0,0 0-1,1 0 1,-1 0 0,0 0 0,0 0 0,0 0 0,0 0 0,1 0 0,-1 0 0,0 0-1,0 0 1,0 0 0,0 0 0,1 0 0,-1 0 0,0 0 0,0 0 0,0 0 0,0 0-146,9 8 2777,10 23-2534,-7-11 343,46 54 113,46 46-699,-51-63 386,-2 3 0,34 56-386,-71-94 96,-1 0 1,-1 1 0,-1 1 0,-1 0 0,-1 0 0,-1 1-1,-1 0 1,-1 1 0,-2-1 0,1 16-97,-3-20 63,-1-1 1,-2 1-1,0-1 0,-1 0 1,0 1-1,-2-1 0,-1 0 1,0-1-1,-1 1 0,-1-1 1,-1 0-1,-1-1 0,-1 0 1,0 0-1,-1-1 0,-1 0 1,-1-1-1,0-1 1,-1 0-1,-4 3-63,-70 56 380,71-60 3079,41-17-2192</inkml:trace>
  <inkml:trace contextRef="#ctx0" brushRef="#br0" timeOffset="5751.936">6188 1051 4025,'30'-38'2651,"-30"38"-2566,1 0 0,-1-1 1,0 1-1,0-1 0,1 1 0,-1-1 0,0 1 0,0-1 1,0 1-1,1-1 0,-1 1 0,0-1 0,0 1 0,0-1 1,0 1-1,0-1 0,0 1 0,0-1 0,0 1 0,0-1 0,0 1 1,-1-1-1,1 1 0,0-1 0,0 1 0,0-1 0,0 1 1,-1-1-1,1 1 0,0 0 0,-1-1 0,1 1 0,0-1 1,-1 1-1,1 0 0,0-1 0,-1 1 0,1 0 0,-1-1 1,1 1-1,-1 0 0,1 0 0,-1-1 0,1 1 0,-1 0 1,1 0-1,-1 0 0,1 0 0,-1 0 0,1 0 0,-1 0 0,1 0 1,-1 0-1,1 0 0,-1 0 0,1 0 0,-1 0 0,1 0 1,-1 0-1,1 0-85,-30 5 2272,25-3-2192,0 0 1,0 1 0,1-1-1,-1 1 1,1 0 0,0 1-1,0-1 1,0 1 0,0 0-1,1 0 1,-1 0 0,1 0-1,-2 4-80,4-6 2,-1-1-1,1 1 0,0 0 0,1-1 1,-1 1-1,0 0 0,0 0 0,1 0 1,-1-1-1,1 1 0,0 0 0,0 0 1,-1 0-1,1 0 0,0 0 0,1 0 1,-1 0-1,0 0 0,0 0 0,1 0 1,-1-1-1,1 1 0,0 0 0,-1 0 1,1 0-1,0-1 0,0 1 0,0 0 1,0-1-1,1 1 0,-1-1 0,0 1 1,1-1-1,-1 0 0,1 0 0,-1 1 1,1-1-1,-1 0 0,2 0-1,0 0 5,-1 0 0,1 0 0,-1 0 0,1-1 0,-1 1 0,1-1 1,0 1-1,-1-1 0,1 0 0,0 0 0,-1 0 0,1-1 0,0 1 0,-1-1 0,1 1 0,-1-1 0,1 0 0,-1 0 0,1 0 0,-1 0 0,0 0 0,1-1 0,-1 1 0,0-1 0,1 0-5,-1 0 11,1 0 0,0 0 0,-1 0 1,1-1-1,-1 1 0,0-1 0,0 1 0,0-1 0,0 0 0,0 0 0,0 0 0,-1 0 0,1 0 0,-1 0 0,0-1 0,0 1 0,0 0 0,-1-1 0,1-1-11,-1 2 24,0 1 0,0 0 0,-1-1 0,1 1 0,-1 0 0,1-1 0,-1 1 0,0 0 0,0 0 0,0 0 0,0-1 0,0 1 0,0 0 0,-1 0 0,1 1 0,0-1 0,-1 0 0,0 0 0,0 1-1,1-1 1,-1 1 0,0-1 0,0 1 0,-2-1-24,2 1 12,1 1-1,-1-1 1,0 0-1,0 1 1,0 0-1,0-1 1,1 1-1,-1 0 1,0 0-1,0 0 1,0 0-1,0 0 1,0 1-1,0-1 0,1 1 1,-1-1-1,0 1 1,0-1-1,0 1 1,1 0-1,-1 0 1,0 0-1,1 0 1,-1 0-1,1 0 1,-1 1-1,1-1 1,0 0-1,0 1 1,-1-1-1,1 1-11,-1 1 4,0-1-1,0 1 0,0-1 1,1 1-1,-1 0 1,1 0-1,0 0 1,0 0-1,0 0 1,0 0-1,0 0 0,0 0 1,1 0-1,0 0 1,-1 0-1,1 0 1,1 0-1,-1 2-3,1-3 5,-1 1 0,1-1 0,0 1 0,0-1 0,0 0 0,0 1 0,1-1 0,-1 0 0,1 0 0,-1 0 0,1 0 0,0 0 0,0 0 0,0-1 0,0 1-1,0-1 1,0 1 0,0-1 0,0 0 0,1 0 0,-1 0 0,0 0 0,1 0-5,1 1 13,0-1-1,0 0 0,0-1 1,1 1-1,-1-1 1,0 1-1,0-1 1,0 0-1,1-1 0,-1 1 1,4-2-13,-7 2 7,1 0-1,0-1 1,0 1 0,-1-1 0,1 1-1,0-1 1,-1 0 0,1 0 0,-1 0 0,1 0-1,-1 0 1,1 0 0,-1 0 0,0 0 0,1-1-1,-1 1 1,0 0 0,0-1 0,0 1 0,0-1-1,0 1 1,0-1 0,-1 1 0,1-1-1,0 0 1,-1 0 0,1 1 0,-1-1 0,0-1-7,0 1-16,0-1 0,-1 1 1,0 0-1,0 0 0,1 0 0,-1 0 1,0-1-1,-1 1 0,1 1 1,0-1-1,-1 0 0,1 0 1,-1 0-1,0 0 16,2 2 93,0-1-1,-1 0 1,1 1 0,-1-1 0,1 1-1,-1-1 1,1 1 0,-1-1-1,1 1 1,-1-1 0,0 1 0,1-1-1,-1 1 1,0-1 0,1 1 0,-1 0-1,0 0 1,0-1 0,1 1-1,-1 0 1,0 0 0,0 0 0,1 0-1,-1 0 1,0 0 0,0 0 0,0 0-1,1 0 1,-1 0 0,0 0-1,0 0 1,1 1 0,-1-1 0,0 0-1,1 1 1,-1-1 0,0 0 0,1 1-1,-1-1 1,0 1 0,0 0-93,-6 11 1483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7:49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1088 476 4217,'-1'-56'2156,"0"49"-58,-2 11-27,0 11 384,8 39-382,12 51-2073,-6-44 1147,0 32-1147,-10-67 171,-1-17-77,0-1 0,1 1 0,-1 0 0,2 0 0,0 0 0,0 0 0,2 6-94,-4-15 13,0 0-1,1 1 0,-1-1 0,0 0 1,0 0-1,0 1 0,0-1 0,0 0 1,0 1-1,0-1 0,1 0 0,-1 0 1,0 0-1,0 1 0,0-1 0,0 0 1,1 0-1,-1 0 0,0 1 0,0-1 1,1 0-1,-1 0 0,0 0 0,0 0 1,1 0-1,-1 0 0,0 0 1,0 1-1,1-1 0,-1 0 0,0 0 1,1 0-1,-1 0 0,0 0 0,0 0 1,1 0-1,-1 0 0,0 0 0,1-1 1,-1 1-1,0 0-12,10-11 351,2-20-7,-11 9-246,0 0 1,-2-9-99,3-41 56,-1 61-51,2-20 7,1 1 0,3-7-12,-5 29 0,0 0 1,1-1-1,0 1 1,0 0-1,1 0 1,0 1-1,0-1 1,1 1-1,0 0 1,2-3-1,-7 10-1,1-1 0,0 0 0,0 1 0,-1-1 0,1 0 0,0 1 0,0-1 0,0 1 0,-1-1 1,1 1-1,0-1 0,0 1 0,0 0 0,0-1 0,0 1 0,0 0 0,0 0 0,0 0 0,0 0 1,0 0-1,0 0 0,0 0 0,0 0 0,0 0 0,0 0 0,0 0 0,0 1 0,0-1 0,0 0 1,0 1-1,0-1 0,0 1 0,-1-1 0,1 1 0,0-1 0,0 1 0,0 0 0,-1-1 0,1 1 1,4 4-6,0 0-1,-1 0 0,0 0 0,0 1 0,2 3 7,-3-5 0,19 31-11,-15-23 10,0 1 0,1-2 1,1 1-1,-1-1 0,2 0 0,0-1 1,0 0-1,11 7 1,-13-12 0,-1 0 0,2 0 0,-1-1 1,0 0-1,1-1 0,0 0 0,0 0 0,0-1 0,0 0 1,0 0-1,0-1 0,3 0 0,2-1 3,0-1-1,0 0 1,-1-1 0,1-1 0,-1 0-1,0-1 1,1 0 0,-1-1-3,2 0 7,-1-1 1,0 0-1,0-1 0,0 0 1,11-9-8,-22 14 2,0-1 1,1 0 0,-1 0-1,-1 0 1,1 0-1,0-1 1,-1 1-1,1-1 1,-1 1 0,0-1-1,0 0 1,-1 0-1,1 0 1,-1 0-1,0 0 1,0 0 0,0 0-1,0-1 1,-1 1-1,0 0 1,0 0-1,0-1 1,0 0-3,0 1 1,-1 0 1,1 0 0,-1 1-1,1-1 1,-1 0-1,0 1 1,-1-1-1,1 1 1,0-1-1,-1 1 1,0 0-1,0 0 1,0-1-1,0 1 1,0 1-1,-1-1 1,0 0-1,1 0 1,-1 1-1,0 0 1,0-1-2,0 2-1,0 0 1,-1-1 0,1 1-1,0 1 1,-1-1 0,1 0-1,-1 1 1,1-1 0,-1 1-1,1 0 1,-1 1 0,1-1-1,-1 0 1,1 1-1,-1 0 1,1 0 0,0 0-1,-1 0 1,1 0 0,0 1-1,0-1 1,-1 2 0,-5 2-3,0 1 0,1 0 0,0 0 0,1 0 0,-1 1 1,1 0-1,1 1 0,-1 0 0,1 0 0,1 0 0,-1 1 0,-1 3 3,2-1 0,-1 1 1,1-1-1,1 1 0,0 0 1,0 0-1,2 1 0,-1-1 1,1 1-1,1 9 0,1-17 1,0 0 0,1 0 0,0 1 0,0-1 1,0 0-1,0 0 0,1 0 0,0 0 0,0 0 0,0-1 0,1 1 0,0 0 1,-1-1-1,2 0 0,-1 0 0,0 0 0,1 0 0,0 0 0,0-1 0,0 0 0,0 1 1,0-1-1,1-1 0,0 1 0,2 1-1,13 5 58,0-1-1,1-1 1,-1-1-1,1-1 1,13 2-58,97 14 3530,-61-12-2087</inkml:trace>
  <inkml:trace contextRef="#ctx0" brushRef="#br0" timeOffset="1006.179">2427 570 2921,'1'-1'275,"-1"-1"0,1 0 0,-1 1 0,0-1 0,1 0 1,-1 1-1,0-1 0,0 0 0,0 0 0,0 1 0,-1-1 0,1 0 1,0 0-1,-1 1 0,1-1 0,-1 0 0,0 1 0,1-1 1,-2-1-276,0 0 315,0 0 1,-1 0-1,1 0 1,-1 0-1,0 0 1,0 0-1,0 1 1,0-1-1,-1 1-315,-6-5 515,-1 1 0,-1 0 0,1 1 0,-1 0 0,-5-1-515,9 4 150,1 0-1,-1 0 1,0 0 0,1 1 0,-1 1-1,0-1 1,0 1 0,0 0 0,0 1-1,0 0 1,-6 1-150,8 0 59,0 0-1,0 0 1,0 1 0,0 0-1,1 0 1,-1 0 0,1 1-1,-1-1 1,1 1 0,0 1-1,1-1 1,-1 1 0,1-1-1,-3 5-58,0 0 29,1 1-1,0 0 0,0 0 0,1 0 0,0 1 0,1 0 0,0 0 0,1 0 0,0 0 1,-1 11-29,3-17 1,1-1 0,-1 1 0,1 0 1,0 0-1,0-1 0,1 1 0,0 0 1,-1-1-1,1 1 0,1-1 0,-1 1 1,1-1-1,0 0 0,0 1 0,0-1 1,0 0-1,1 0 0,0 0 0,-1-1 1,2 1-1,-1-1 0,0 0 0,1 1 1,-1-1-1,1-1 0,0 1 0,0 0 0,1-1-1,3 2 7,1-1-1,-1 0 0,1 0 0,0-1 1,0 0-1,-1-1 0,1 0 0,1 0 0,-1-1 1,0 0-1,0 0 0,0-1 0,2-1-6,7-1 22,-1-1 1,1-1-1,-1 0 1,-1-1-1,1-1 0,3-3-22,-14 7 11,0 0 0,-1-1 0,0 1 0,0-1 0,0 0 0,-1 0 0,1-1-1,-1 1 1,0-1 0,0 0 0,0 0 0,-1 0 0,0-1 0,0 1 0,0-1 0,-1 0 0,0 0-1,0 0 1,0 0 0,-1 0 0,1-4-11,-1 2 12,0-1 1,-1 0-1,-1 1 0,1-1 0,-1 0 0,0 1 1,-1-1-1,0 1 0,-1 0 0,0 0 0,0-1 1,0 2-1,-1-1 0,0 0 0,-1 0-12,3 6-1,1-1 0,-1 1 0,0-1 0,1 1 0,-1 0 0,0 0 0,-1 0 0,1 0 0,-2-2 1,3 4-1,1 0 0,0 0 0,0 0 0,0 0 0,-1 0 0,1 0 0,0 0 0,0 0 0,0 0 0,-1 0 0,1 0 0,0 0 1,0 0-1,-1 0 0,1 0 0,0 0 0,0 0 0,0 0 0,-1 0 0,1 0 0,0 0 0,0 0 0,0 0 0,-1 1 0,1-1 0,0 0 1,0 0-1,0 0 0,-1 0 0,1 0 0,0 1 0,0-1 0,0 0 0,0 0 0,0 0 0,0 1 0,-1-1 1,-1 18-38,3 3 25,2 1 0,0-1 1,1 0-1,1 0 1,1 0-1,8 17 13,12 22-22,21 33 22,15 32 167,-52-101-52,-1 0 0,-1 1-1,-1 0 1,0 9-115,-6-24 35,0-1 1,-1 0-1,0 0 1,0 0-1,-1 1 1,-1-1-1,1 0 1,-1 0-1,-1 0 1,0-1-1,0 1 1,-1-1-1,0 1 1,0-1-1,-1 0 1,0-1-1,0 1 1,-1-1-1,0 0 1,0 0-1,-1-1 1,0 0-1,0 0 1,0 0-1,-1-1 1,0 0-1,0-1 1,0 0-1,0 0 1,-1-1-1,0 0 1,0 0-1,1-1 1,-10 2-36,1-3 41,-1 1 1,1-2 0,0 0-1,-17-3-41,27 2 11,-1 0 0,1-1 0,-1 1-1,1-2 1,0 1 0,0-1 0,0 0 0,0 0-1,0-1 1,1 0 0,0 0 0,-2-2-11,6 4-37,0 1 1,1-1 0,-1 0-1,1 1 1,0-1-1,-1 0 1,1 0 0,0 0-1,0 0 1,0 0-1,0 0 1,1 0 0,-1 0-1,1-1 1,-1 1 0,1 0-1,0 0 1,-1 0-1,1-1 1,0 1 0,1-1 36,0-3-277,0 0 0,1 0 1,-1 0-1,1 0 0,1 0 1,-1 1-1,3-4 277,16-31-723</inkml:trace>
  <inkml:trace contextRef="#ctx0" brushRef="#br0" timeOffset="1536.346">3031 517 3993,'-4'-5'536,"-1"-1"-1,0 1 1,0 0 0,0 0-1,0 0 1,-1 1 0,0 0-1,0 0 1,0 0 0,-1 1 0,1 0-1,-1 0 1,0 0 0,1 1-1,-1 0 1,0 1 0,-3-1-536,4 1 84,-1 1 1,0-1-1,0 1 1,0 0-1,1 1 1,-1 0-1,0 0 1,0 0-1,1 1 1,-1 0-1,1 0 0,-1 1 1,1-1-1,0 2 1,0-1-1,0 1 1,0-1-1,1 2 1,0-1-1,0 0 1,0 1-1,0 0 1,1 0-1,-1 1 1,1-1-1,1 1 1,-2 2-85,-1 3 5,1 0 0,1 0 1,0 0-1,0 0 1,1 1-1,1-1 1,0 1-1,0 0 0,1 0 1,1 0-1,0-1 1,1 4-6,-1-10 2,1 1 1,0-1 0,0 0-1,0 1 1,1-1-1,-1 0 1,1 0 0,1 0-1,-1 0 1,1-1 0,0 1-1,0-1 1,0 1-1,0-1 1,1 0 0,0 0-1,0-1 1,0 1 0,0-1-1,0 0 1,1 0 0,0 0-1,-1 0 1,1-1-1,0 0 1,0 0 0,5 1-3,-1-1 16,0 0 0,0-1 0,0 0 0,0 0 0,0-1 1,0 0-1,0 0 0,0-1 0,0-1 0,0 0 0,0 0 1,0 0-1,-1-1 0,1 0 0,-1-1 0,1 0-16,-4 1 12,-1 0-1,1 1 1,-1-1-1,0-1 1,0 1-1,0-1 1,0 1 0,0-1-1,-1 0 1,0 0-1,0-1 1,0 1-1,0-1 1,-1 0-1,1 1 1,-1-1-1,-1 0 1,1 0-1,-1 0 1,0 0-1,0-1 1,0 1-1,0 0 1,-1 0 0,0-1-1,0 1 1,-1 0-1,0-3-11,-4-19 89,-9-26-89,8 34 4,1 0-1,1 0 0,1 0 0,0-1 0,2-6-3,3 37-4,1 1 0,0-1 0,1 0 0,2 4 4,9 26 15,-10-23-43,2-1-1,0 1 1,1-1-1,0-1 1,2 1 0,0-2-1,0 1 1,2-1-1,0-1 1,0 0 0,2-1-1,-1 0 1,9 5 28,0-5-675,-3-5 208</inkml:trace>
  <inkml:trace contextRef="#ctx0" brushRef="#br0" timeOffset="1919.221">3292 484 7754,'-1'0'156,"-1"1"1,0 0-1,1-1 1,0 1-1,-1 0 1,1 0 0,-1 0-1,1 0 1,0 0-1,0 0 1,0 0-1,-1 0 1,1 1-1,0-1 1,1 0 0,-1 1-1,0-1 1,0 1-1,0-1 1,1 1-1,-1-1 1,1 1 0,-1-1-1,1 1 1,0 0-1,0-1 1,-1 1-1,1-1 1,0 1-1,1 0 1,-1-1 0,0 1-1,0 0 1,1 0-157,1 10 194,0 1 0,1-1 0,0 0 0,3 4-194,-3-4 377,25 59 590,-21-55-721,0-1-1,-1 1 0,-1 1 0,0-1 1,-1 1-1,0 7-245,-4-24 8,0 0-1,0 0 1,0 0 0,0 0-1,0 0 1,0 0 0,0 0-1,1 1 1,-1-1 0,0 0 0,0 0-1,0 0 1,0 0 0,0 0-1,0 0 1,0 0 0,0 1-1,0-1 1,0 0 0,0 0-1,0 0 1,0 0 0,0 0-1,0 0 1,0 1 0,0-1 0,0 0-1,0 0 1,0 0 0,0 0-1,0 0 1,0 0 0,0 0-1,-1 1 1,1-1 0,0 0-1,0 0 1,0 0 0,0 0 0,0 0-1,0 0 1,0 0 0,0 0-1,0 0 1,-1 0 0,1 0-1,0 1 1,0-1 0,0 0-1,0 0 1,0 0 0,0 0 0,0 0-1,-1 0 1,1 0 0,0 0-1,0 0 1,0 0 0,0 0-1,0 0 1,0 0 0,0 0-1,-1 0 1,1 0 0,0 0 0,0-1-9,-6-13 1184,4 5-1140,-4-18 29,1-2 0,1 1-1,1-9-71,2 25 5,1 0 0,0 0 0,1 0 0,0 0 0,0 0-1,1 0 1,3-8-5,-3 16-1,-1 0 0,0 0 0,1 0 0,0 1-1,0-1 1,0 1 0,0-1 0,1 1 0,-1 0-1,1 0 1,0 0 0,0 0 0,0 0 0,0 1-1,0-1 1,1 1 0,-1 0 0,1 0 0,-1 0-1,1 0 1,0 1 0,0 0 0,0-1 0,1 1 1,6-1-127,0 1 1,1 0 0,-1 0 0,0 1-1,0 1 1,0 0 0,1 0-1,-1 1 1,0 1 0,0-1 0,-1 2-1,1 0 1,2 1 126,24 14-561</inkml:trace>
  <inkml:trace contextRef="#ctx0" brushRef="#br0" timeOffset="2537.796">3994 119 7490,'-3'-11'1444,"2"7"-916,0 0 0,0 1 0,0-1 0,1 0 0,-1 0 1,1 0-1,0 1 0,0-1 0,1-3-528,9 36 2368,22 77-1475,-4 1-1,12 99-892,-30-133 177,-3-17 108,3-1-1,2 1 1,2 0-285,-3-36 246,-5-20-6,-1-12-54,-5 7-164,1 1 0,-1-1 1,0 1-1,0-1 0,-1 0 1,1 1-1,-1-1 0,0 1 1,0-1-1,-2-3-22,-20-45 85,3 13-34,-2 1 0,-3-1-51,18 29 2,-1 0 1,0 1 0,-1 0 0,0 0 0,0 1-1,-1 0 1,0 1 0,-1 0 0,-4-2-3,10 7-2,1 1-1,0 0 1,-1 0 0,0 1 0,1-1 0,-1 1 0,0 0 0,0 0 0,1 1 0,-1-1 0,0 1 0,0 0-1,0 0 1,0 1 0,0 0 0,-4 0 2,2 2-4,0-1-1,0 1 1,1 0-1,-1 1 0,0-1 1,1 1-1,0 1 1,0-1-1,0 1 1,-2 3 4,-5 5-10,1 0 0,1 1 0,0 1 0,1 0 1,1 0-1,0 1 0,1 0 0,-4 14 10,9-24-2,1 0 0,1 0 0,-1 0-1,1 1 1,0-1 0,0 0 0,1 1-1,0-1 1,0 1 0,0-1 0,1 3 2,0-4 2,0-1 1,1 0 0,-1 0-1,1 0 1,-1 0-1,1 0 1,1 0 0,-1 0-1,0-1 1,1 1 0,0-1-1,0 0 1,0 0-1,0 0 1,0 0 0,1 0-1,0 0-2,7 3 35,0 0 0,0 0 0,1-1-1,0 0 1,0-1 0,0 0 0,0-1-1,0-1 1,1 0 0,10 0-35,25 1-882,0-2 0,10-4 882,-30 2-1182,50-1-89</inkml:trace>
  <inkml:trace contextRef="#ctx0" brushRef="#br0" timeOffset="3081.663">4444 187 6809,'-19'-37'6861,"18"42"-3855,-1 28-2684,5 30 438,8 50-760,21 46 1284,20 48-1284,-49-197 27,4 22 76,-1 0 0,-2 0-1,-1 7-102,-3-38-40,0 0 0,0 0 0,0 0 0,0 0-1,0 0 1,0-1 0,0 1 0,0 0-1,1 0 1,-1 0 0,0 0 0,1 0-1,-1 0 1,0-1 0,1 1 0,-1 0-1,1 0 1,-1 0 0,1-1 0,-1 1-1,1 0 1,0-1 0,-1 1 0,1-1-1,0 1 1,0-1 0,-1 1 0,1-1-1,0 1 1,0-1 0,0 1 0,-1-1-1,1 0 1,0 0 0,0 1 0,0-1-1,0 0 1,0 0 0,0 0 0,0 0 0,0 0-1,0 0 1,-1 0 0,1-1 0,0 1-1,0 0 1,0 0 0,0-1 0,0 1-1,0 0 1,-1-1 0,1 1 0,0-1-1,0 1 1,-1-1 0,1 0 0,0 1 40,18-14-721</inkml:trace>
  <inkml:trace contextRef="#ctx0" brushRef="#br0" timeOffset="3503.329">4751 591 4985,'30'-1'2559,"-19"7"2043,-4-2-3729,1-2-677,-1 0 0,0-1 0,1 0-1,0 0 1,-1-1 0,1 0 0,-1 0 0,1-1 0,-1 0 0,1 0 0,-1-1 0,0 0 0,1 0 0,-1-1 0,0 0-1,0 0 1,-1-1 0,1 1 0,-1-1 0,0-1 0,5-3-196,2-2 86,-8 7-54,-1 0-1,0-1 1,0 1-1,0-1 1,0 0 0,0 0-1,0-1-31,-3 3 9,0 1 0,0-1-1,0 0 1,-1 0 0,1 1-1,-1-1 1,1 0 0,-1 0 0,0 0-1,1 1 1,-1-1 0,0 0-1,0 0 1,0 0 0,-1 0 0,1 0-1,0 1 1,-1-1 0,1 0-1,-1 0 1,0 0 0,1 1-1,-1-1 1,0 0-9,-2-4 11,-1 0-1,1 0 1,-1 1-1,0-1 1,-1 1-1,1 0 1,-1 0 0,0 0-1,0 1 1,-1 0-1,1 0 1,-1 0-1,0 1 1,-3-2-11,5 3-1,1 1-1,-1-1 1,1 1 0,-1 0 0,0 1-1,0-1 1,1 0 0,-1 1-1,0 0 1,0 0 0,0 0 0,1 1-1,-1-1 1,0 1 0,0 0 0,1 0-1,-1 0 1,0 0 0,1 1-1,-1-1 1,1 1 0,0 0 0,0 0-1,-1 0 1,1 1 0,-2 2 1,-4 3-1,0 1 1,1 1 0,0-1-1,1 1 1,0 1-1,0-1 1,1 1 0,1 0-1,0 1 1,0-1-1,1 1 1,-1 8 0,3-12 21,0 1-1,1-1 1,0 0-1,1 0 1,-1 0-1,2 1 1,-1-1-1,1 0 1,0 0-1,1 0 1,0 0-1,0 0 1,1 0 0,0 0-1,1-1 1,-1 1-1,1-1 1,1 0-1,2 4-20,0-3 43,0 0 0,0 0 0,1-1 0,0 0 0,1-1 0,-1 1 0,1-1 0,0-1 0,1 0 0,-1 0 0,11 3-43,-4-3-97,1 0 0,0-1-1,0-1 1,0-1 0,0 0-1,0-1 1,2-1 97,32-1-305</inkml:trace>
  <inkml:trace contextRef="#ctx0" brushRef="#br0" timeOffset="3997.913">5605 451 6377,'4'-26'1586,"-2"1"0,0-13-1586,-2 37 124,0-1 1,0 1-1,-1-1 1,1 0-1,-1 1 1,1-1-1,-1 1 1,1-1 0,-1 1-1,0-1 1,0 1-1,0-1 1,0 1-1,0 0 1,0 0-1,0-1 1,0 1-1,0 0 1,-1 0-1,1 0 1,0 0 0,-1 0-1,1 1 1,-1-1-1,-1 0-124,-2-1 318,0 0 0,0 1 0,0 0 1,0 0-1,-1 0 0,0 1-318,2-1 280,-8 1-15,0-1 0,0 2 1,0 0-1,0 0 0,0 1 0,0 0 0,0 1 0,0 1 1,1 0-1,-9 4-265,13-5 10,0 0-1,0 1 1,0 0 0,1 0 0,-1 0-1,1 1 1,0 0 0,1 0 0,-1 1 0,1-1-1,0 1 1,1 0 0,-1 1 0,1-1 0,0 1-1,1 0 1,-1 2-10,3-6 0,0 0 0,0 0 0,1 0 0,-1 0 0,1 0 0,0 0 0,0 0 0,0 0 0,0 1 0,0-1 0,1 0 0,-1 0 0,1 0 0,0 0 0,0 0 0,0 0 0,0-1 0,1 1 0,-1 0 0,1 0 0,0-1 0,0 1 0,-1-1 0,2 0 0,-1 1 0,0-1 0,0 0 0,1 0 0,-1 0 0,1-1 0,0 1 0,13 7 4,-1 0 0,2-1-1,-1-1 1,1 0 0,4 0-4,12 5 26,-27-10-22,12 6 19,0 0-1,10 7-22,-25-14 1,0 1 1,1 1-1,-1-1 1,0 0 0,0 1-1,0-1 1,0 1-1,-1 0 1,1 0 0,-1 0-1,0 0 1,0 1-1,0-1 1,0 1-1,1 2-1,-3-3 0,1 0 0,-1 0-1,0 0 1,-1 0 0,1 0-1,0 0 1,-1 0-1,0 0 1,1 0 0,-1 0-1,-1-1 1,1 1-1,0 0 1,0-1 0,-1 1-1,0-1 1,1 1 0,-1-1-1,0 0 1,-2 2 0,-3 4 3,0-1 1,-1 0 0,0-1-1,0 1 1,-3 0-4,-6 2 15,0-1 0,-1-1 0,0 0 0,0-1 0,0-2 0,-1 1 0,0-2 0,0-1 0,0 0 0,-6-1-15,23-1 16,1 0 0,0 0 0,-1 0 0,1 0 0,0 0 0,0 0 0,-1 0 0,1-1 1,0 1-1,-1 0 0,1-1 0,0 1 0,0-1 0,-1 0-16,1 1-25,1 0 1,0-1-1,0 1 0,0 0 1,-1-1-1,1 1 1,0 0-1,0 0 0,0-1 1,0 1-1,0 0 0,0-1 1,0 1-1,0 0 0,-1-1 1,1 1-1,0-1 0,0 1 1,1 0-1,-1-1 1,0 1-1,0 0 0,0-1 1,0 1-1,0 0 0,0-1 1,0 1-1,0 0 0,1 0 1,-1-1-1,0 1 25,2-3-357,0 1 1,0 0-1,0-1 0,0 1 1,0 0-1,0 0 1,1 1-1,-1-1 0,1 0 1,1 0 356,23-11-1559</inkml:trace>
  <inkml:trace contextRef="#ctx0" brushRef="#br0" timeOffset="4443.78">6107 406 8378,'37'-46'3310,"-37"46"-3239,0-1-1,1 0 1,-1 1 0,0-1 0,0 1-1,0-1 1,1 0 0,-1 1 0,0-1-1,0 1 1,0-1 0,0 0 0,0 1-1,0-1 1,0 0 0,0 1 0,-1-1-1,1 1 1,0-1 0,0 0 0,0 1-1,-1-1 1,1 1 0,0-1 0,-1 1-1,1-1 1,0 1 0,-1-1 0,1 1-1,-1-1 1,1 1 0,-1-1 0,1 1-1,-1 0 1,1-1 0,-1 1 0,1 0-1,-1-1 1,1 1 0,-1 0 0,0 0-1,1 0 1,-1 0 0,1-1 0,-1 1 0,0 0-71,-28-5 1238,28 5-1129,-13-1 36,0 2 0,1-1 1,-1 2-1,1 0 0,-1 0 0,1 1 0,0 1 0,0 0 0,1 1 1,-1 0-1,1 1 0,0 1 0,0-1 0,1 2 0,0 0 0,0 0 1,1 1-1,-6 6-145,14-13 3,0 1 0,-1-1 0,1 1 1,1-1-1,-1 1 0,0 0 0,1 0 1,-1 0-1,1 0 0,0 0 0,0 0 1,0 0-1,0 0 0,0 0 0,1 0 0,0 1 1,-1 0-4,2-1 1,-1 0 1,1 0-1,0 0 1,0 0-1,0-1 0,0 1 1,0 0-1,0 0 1,1-1-1,-1 1 1,1-1-1,0 0 1,0 1-1,0-1 1,1 1-2,9 7 4,0 0-1,1-1 1,0-1 0,0 0 0,1-1 0,7 2-4,-7-2 9,5 3 1,1 0 1,-2 2-1,6 4-10,-19-13 2,0 1 0,-1 0 0,1 0-1,-1 0 1,0 0 0,0 1 0,0-1-1,-1 1 1,0 0 0,0 0 0,0 0 0,0 1-1,-1-1 1,2 6-2,-3-8 1,-1 0 0,1 0 0,-1 0 0,0 0 1,0 1-1,0-1 0,0 0 0,0 0 0,-1 0 0,1 0 0,-1 1 0,0-1 0,0 0 1,0 0-1,0 0 0,-1-1 0,1 1 0,-1 0 0,-1 1-1,0 0 11,0 0 1,-1-1-1,0 0 1,0 1-1,0-1 0,0-1 1,0 1-1,-1-1 1,1 1-1,-1-1 0,-3 1-11,-8 2 57,0-1 0,0-1-1,0 0 1,-1-1 0,1-1-1,-1 0 1,0-1-57,11 0 5,-40-4 138,44 4-149,-1 0 1,1-1-1,-1 0 0,0 1 0,1-1 0,-1 0 0,1 0 0,-1-1 0,1 1 0,0 0 0,0-1 0,0 1 0,-1-1 0,0-2 6,0-3-783,5 5 366</inkml:trace>
  <inkml:trace contextRef="#ctx0" brushRef="#br0" timeOffset="6111.514">6966 413 3625,'-3'-10'10196,"-6"6"-7992,-18 7-2396,19-2 244,1 1 1,-1 1 0,1-1-1,0 1 1,0 1-1,0-1 1,1 1-1,-1 0 1,1 1 0,0-1-1,0 1 1,1 0-1,-1 1 1,1-1 0,0 1-1,-2 3-52,-4 8 22,0 0-1,1 1 0,1 1 1,1-1-1,0 1 0,-1 9-21,6-20 3,1 0-1,0 0 1,0 0-1,1 0 0,0 0 1,1 1-1,-1-1 1,2 0-1,-1 0 1,1 1-1,0-1 0,1 0 1,0 0-1,0 0 1,1 0-1,0 0 1,1 0-3,-2-4 2,1 1-1,0-1 1,1 1 0,-1-1 0,1 0 0,-1-1 0,1 1 0,0 0 0,1-1 0,-1 0 0,1 0 0,-1-1 0,1 1 0,3 0-2,-1 0 6,1-1 0,0 1 0,-1-2 1,1 1-1,0-1 0,0-1 1,0 1-1,0-2 0,4 1-6,3-2 13,0 0 1,0-1-1,-1-1 0,1 0 0,0-1 1,-1-1-1,0 0 0,-1-1 0,1 0 1,-1-1-14,-3 1 11,-1 0 0,0 0 0,0-1 1,0 0-1,-1 0 0,0-1 1,-1 0-1,3-4-11,-7 9 9,0-1 0,-1 0 0,1 0 0,-1 0-1,0 0 1,0 0 0,-1-1 0,0 1 0,0 0 0,0-1 0,0 1 0,-1-1 0,0 1 0,0-1 0,0 1 0,-1-1-1,0 1 1,-1-5-9,-1 1 17,0 0-1,-1 1 0,0-1 1,-1 1-1,0-1 0,0 2 0,-1-1 1,1 0-1,-2 1 0,1 0 1,-1 1-1,0-1 0,-1 1 0,0 0 1,1 1-1,-2 0 0,-4-2-16,6 3-44,0 1 0,-1-1-1,1 2 1,0-1 0,-1 1-1,0 0 1,1 1 0,-1 0 0,0 0-1,0 0 1,0 1 0,0 1-1,1-1 1,-1 1 0,0 0-1,0 1 1,1 0 0,-1 0-1,1 1 1,-1 0 0,-3 2 44,9-4-135,0 0-1,-1 1 1,1-1 0,0 1 0,0-1 0,0 1-1,0 0 1,0 0 0,0 0 0,1 0 0,-1 0-1,1 0 1,-1 0 0,1 1 0,0-1 0,0 1-1,0-1 1,0 1 0,0-1 0,1 1 0,-1 0 135,0 24-1015</inkml:trace>
  <inkml:trace contextRef="#ctx0" brushRef="#br0" timeOffset="6479.954">7346 1066 7570,'0'0'125,"0"0"1,0 0-1,0 1 0,0-1 1,0 0-1,0 0 1,0 1-1,1-1 1,-1 0-1,0 0 1,0 1-1,0-1 0,0 0 1,0 0-1,1 0 1,-1 1-1,0-1 1,0 0-1,0 0 1,1 0-1,-1 0 0,0 0 1,0 0-1,1 1 1,-1-1-1,0 0 1,0 0-1,1 0 1,-1 0-1,0 0 0,0 0 1,1 0-1,-1 0 1,0 0-1,0 0 1,1 0-1,-1 0 1,0 0-1,0 0 0,1 0 1,-1 0-1,0-1 1,0 1-1,1 0 1,-1 0-1,0 0 1,0 0-1,0 0 0,1 0 1,-1-1-1,0 1 1,0 0-1,0 0 1,1 0-1,-1-1 1,0 1-1,0 0 0,0 0 1,0-1-1,0 1 1,0 0-126,18-20 1447,-11 11-739,8-9-426,-2-1 0,0 0 0,-1 0 0,-1-1-1,-1-1 1,0 0 0,-2 0 0,0-1 0,-2 0 0,0 0 0,0-11-282,-3 12 42,-1 0 0,-1-1 0,-1 1 0,-1 0 0,-2-10-42,-20-105 78,18 110-70,-27-117 31,-5-29-16,36 162-50,0 0 0,0-1 1,1 1-1,0 0 0,1 0 0,0-1 0,2-5 27,-2 11-70,0 1 1,0-1-1,0 1 1,1-1-1,0 1 1,0 0-1,0 0 1,0 0-1,1 0 1,0 0 0,0 0-1,0 1 1,0-1-1,0 1 1,1 0-1,-1 0 1,3-1 69,-4 3-75,0 0 0,-1 0 1,1 0-1,0 0 0,-1 1 1,1-1-1,0 1 0,0 0 0,0-1 1,-1 1-1,1 0 0,0 0 1,0 0-1,0 0 0,0 0 0,0 0 1,-1 1-1,1-1 0,0 1 1,0-1-1,-1 1 0,1 0 0,0 0 1,1 0 74,1 2-228,1 1-1,0-1 1,-1 1 0,0 0 0,0 0 0,0 0 0,0 1 0,0 0 228,26 43-742</inkml:trace>
  <inkml:trace contextRef="#ctx0" brushRef="#br0" timeOffset="6849.527">7304 579 9130,'-8'-3'4033,"10"3"-2065,18-1-615,6-5-673,22 1-232,15-12-208,5-1 256,10 4 2208,-3 0-1935</inkml:trace>
  <inkml:trace contextRef="#ctx0" brushRef="#br0" timeOffset="141629.109">280 1303 5697,'-2'-4'557,"0"1"1,0-1-1,0 0 0,0 1 0,0-1 0,-1 1 0,1-1 1,-1 1-1,0 0 0,-1 0-557,4 2 107,-1 1 1,0-1-1,0 1 0,1-1 1,-1 1-1,0-1 1,0 1-1,1 0 0,-1-1 1,0 1-1,0 0 1,0-1-1,0 1 0,0 0 1,1 0-1,-1 0 1,0 0-1,0 0 0,0 0 1,0 0-108,0 1 40,0-1 0,0 1 1,0 0-1,0-1 1,0 1-1,0 0 0,0-1 1,1 1-1,-1 0 0,0 0 1,1 0-1,-1 0 0,0 0 1,1 0-1,-1 0 1,1 0-1,0 0 0,-1 0 1,1 0-1,0 0 0,-1 1-40,-2 15 167,1 1-1,0 0 1,1 0-1,1 0 0,1-1 1,1 7-167,0 0 159,10 103 588,5 0 1,29 98-748,-45-220 11,5 22 69,1 0 0,5 10-80,-10-31 14,1 0 1,-1 0 0,1 0-1,0 0 1,1-1 0,-1 1-1,1-1 1,0 0 0,1 0-1,-1 0 1,1-1 0,0 0-1,0 1-14,10-1 1263,-5-6-632</inkml:trace>
  <inkml:trace contextRef="#ctx0" brushRef="#br0" timeOffset="142012.945">29 1765 7226,'-19'-10'3408,"12"5"-1543,4 2-369,12 1-512,14 2-216,21-3-176,11-6-47,28-5-249,6-2-88,2 0 392,8 8 448,-10 13-656</inkml:trace>
  <inkml:trace contextRef="#ctx0" brushRef="#br0" timeOffset="142686.191">903 1826 4721,'-52'-63'2427,"42"56"2201,6 13-3256,4 25-1963,1-23 1123,1 24-205,2-1-1,1 1 0,2-1 0,0-1 0,4 5-326,32 95 1625,-47-142-1572,1 0 1,0-1-1,1 1 1,0 0-1,0-1 1,2 1-1,0-1 1,0 1-1,1-1 1,0 1-1,1-1 1,1 1-1,0 0 1,1 0-1,0 0 1,0 0-1,2 1 1,-1-1-1,1 1 1,1 1-1,0-1 1,0 1-1,1 1 1,1-1-1,0 1 1,0 1-1,6-5-53,-8 7-37,1 1 0,0 0 0,0 1 0,0 0 0,0 0 0,1 1 1,-1 0-1,1 0 0,0 1 0,0 0 0,0 1 0,4-1 37,-5 2-525,0 0 1,0 1 0,0 0-1,0 0 1,0 0 0,0 1-1,0 1 1,0-1 0,3 3 524,39 20-1825</inkml:trace>
  <inkml:trace contextRef="#ctx0" brushRef="#br0" timeOffset="143254.725">1406 1813 5545,'39'-128'4301,"-39"128"-4261,0 0 1,0 0-1,0 0 0,0 0 0,0 1 1,0-1-1,1 0 0,-1 0 0,0 0 1,0 0-1,0 0 0,0 0 0,0 0 1,1 1-1,-1-1 0,0 0 0,0 0 1,0 0-1,0 0 0,0 0 0,1 0 1,-1 0-1,0 0 0,0 0 0,0 0 1,1 0-1,-1 0 0,0 0 0,0 0 1,0 0-1,0 0 0,1 0 0,-1 0 1,0 0-1,0 0 0,0 0 0,0 0 1,1-1-1,-1 1 0,0 0 0,0 0 1,0 0-1,0 0 0,0 0 0,0 0 1,1 0-1,-1-1 0,0 1 0,0 0 1,0 0-1,0 0 0,0 0 0,0-1 1,0 1-1,0 0 0,0 0 0,0 0 1,0 0-1,0-1 0,0 1 0,0 0 1,0 0-1,0 0 0,0 0 0,0-1 1,0 1-1,0 0 0,0 0-40,4 17 1595,-8 29-782,-6 25-813,2-16 664,-1 34-664,9-74 57,0 0 1,0-1-1,1 1 0,1 0 1,1-1-1,0 1 1,1-1-1,1 4-57,-4-16 9,-1-1 0,1 1 0,-1-1-1,1 1 1,0-1 0,0 1 0,0-1 0,0 1 0,0-1-1,0 0 1,0 0 0,0 0 0,0 1 0,0-1-1,1 0 1,-1 0 0,0-1 0,1 1 0,-1 0 0,1 0-1,-1-1 1,1 1 0,-1-1 0,1 1 0,0-1-9,1 0 14,0 0 1,-1 0 0,1-1 0,0 1-1,0-1 1,-1 0 0,1 0-1,-1 0 1,1 0 0,-1 0 0,1 0-1,-1-1 1,0 1 0,1-1 0,1-1-15,10-10 48,0 1 1,-1-2 0,0 0 0,-1-1 0,0 0 0,8-15-49,-1-2 62,-1-2 0,13-35-62,-29 64 5,20-54 42,-21 53-43,1 1 0,-1-1-1,0 0 1,-1 0 0,1 0-1,-1 0 1,0 0 0,-1 0-1,1 0-3,-4-4-2,-1 14-10,-2 18-10,4-1 33,1 0 0,0 0 0,2 0 0,0 0 0,2 1 0,0-1 0,1 1-11,0-12 9,-1 0 0,1 0-1,1-1 1,0 1-1,0-1 1,1 0-1,0 0 1,1 0-1,0 0 1,0-1-1,1 0 1,0-1 0,0 1-1,1-1 1,3 2-9,-3-4-3,-1 0 1,0-1 0,1 1 0,0-2 0,0 1-1,0-1 1,1-1 0,-1 1 0,1-1-1,-1-1 1,1 1 0,0-2 0,-1 1 0,1-1-1,0 0 1,0-1 0,-1 0 0,7-2 2,36-9-56</inkml:trace>
  <inkml:trace contextRef="#ctx0" brushRef="#br0" timeOffset="143627.915">2065 1901 6865,'24'-31'4205,"-24"32"-4134,0-1 0,0 1 1,1-1-1,-1 1 0,0-1 0,1 1 0,-1-1 0,0 1 0,1-1 0,-1 1 0,0-1 0,1 0 0,-1 1 0,1-1 0,-1 0 0,1 1 0,-1-1 1,1 0-1,-1 1 0,1-1 0,-1 0 0,1 0 0,-1 0 0,1 0 0,-1 0 0,1 1 0,0-1 0,-1 0 0,1 0 0,0 0-71,21 1 679,-21-1-618,23 1 437,1-2-1,-1-1 1,15-3-498,-31 4 44,0 0-1,0-1 0,0-1 1,0 1-1,0-1 0,0 0 1,-1-1-1,0 0 0,1 0 1,-1-1-1,-1 0 0,3-2-43,-6 5 11,-1-1 0,0 1-1,1-1 1,-1 0 0,-1 0-1,1 0 1,0 0 0,-1 0-1,1 0 1,-1 0 0,0-1-1,0 1 1,0 0 0,-1-1-1,1 1 1,-1-1 0,0 1-1,0 0 1,0-1 0,0 0-11,-1 2 5,1-1-1,-1 0 1,0 1 0,0-1 0,0 1 0,0-1 0,0 1 0,-1 0-1,1-1 1,-1 1 0,1 0 0,-1 0 0,0 0 0,0 0 0,0 0-1,0 0 1,0 1 0,0-1 0,-1 1 0,1-1 0,0 1 0,-1 0-1,1 0 1,-1 0 0,-2 0-5,-2-1 0,0 0 0,0 1 0,0 0 0,0 1 0,0 0 0,0 0 0,-1 0 0,1 1 0,0 0 0,0 0 0,0 1 0,0 0 0,0 0 0,1 1 0,-1-1 0,1 2 0,-1-1 0,1 1 0,0 0 0,0 0 0,-2 2-4,0 0 1,1 1 0,0-1 0,0 1 0,1 1 0,0-1 0,0 1 0,0 0 0,1 0 0,1 1-1,-1 0 1,2 0 0,-1 0 0,-2 8 3,3-3 2,1 0 1,0-1-1,0 1 0,1 0 1,1 0-1,1 0 0,0 0 1,0 0-1,2-1 0,-1 1-2,0-7 5,0 0 1,0 0-1,0-1 0,1 1 0,0-1 1,0 0-1,1 0 0,0 0 0,0 0 1,0-1-1,1 0 0,-1 0 0,1 0 1,1 0-1,-1 0 0,1-1 0,-1 0 1,1-1-1,0 1 0,6 1-5,3 1 457,1-1 0,0-1 0,0 0 0,0-1 0,1-1 0,-1 0 0,1-2 0,1 0-457,67-3 1551</inkml:trace>
  <inkml:trace contextRef="#ctx0" brushRef="#br0" timeOffset="144232.414">3395 2325 4921,'-48'46'2306,"47"-45"-2126,-1 1 0,1-1 1,0 0-1,0 0 0,0 1 1,0-1-1,0 0 0,0 1 1,1-1-1,-1 1 0,0-1 1,1 1-1,-1 0 0,1-1 0,0 1 1,-1-1-1,1 1 0,0 0 1,0-1-1,0 1 0,0 0 1,0-1-1,1 1 0,-1 0 0,1 0-180,-1-1 113,0-1 0,1 1-1,-1 0 1,1 0-1,-1-1 1,1 1-1,-1 0 1,1-1-1,0 1 1,-1-1-1,1 1 1,0-1-1,0 1 1,-1-1-1,1 0 1,0 1-1,0-1 1,0 0-1,-1 1 1,1-1-1,0 0 1,0 0-1,0 0 1,0 0-1,-1 0 1,1 0 0,0 0-1,0 0 1,0 0-1,0 0 1,0 0-1,-1-1 1,1 1-1,0 0 1,0-1-113,7-2 240,0-1 1,0 0 0,-1 0 0,0 0 0,0-1-1,0 0 1,0-1 0,-1 0 0,0 0-1,0 0 1,4-7-241,-2 3 119,-1-1-1,-1 0 0,0-1 1,-1 1-1,0-1 1,-1 0-1,2-8-118,2-18 35,-2-1 1,-1 0-1,-2 0 0,-2-27-35,-3-16 40,-3 1 0,-4 0 0,-9-31-40,12 79 8,-1-1-3,2-1 1,2 1-1,0-10-5,3 36 0,0-1 0,1 0 0,-1 1 0,2-1 0,-1 1 0,1 0 0,0-1 0,1 1 0,0 0 0,0 0 0,1 0 0,0 1 0,1 0 0,-1-1 0,4-2 0,-6 7-2,1 1 1,-1-1 0,1 1-1,-1 0 1,1 0 0,0 0-1,0 0 1,0 1 0,0-1-1,0 1 1,0-1 0,0 1-1,1 0 1,-1 1 0,0-1-1,1 0 1,-1 1 0,0 0-1,1 0 1,-1 0-1,1 0 1,-1 0 0,0 1-1,1 0 1,-1-1 0,0 1-1,0 0 1,1 1 0,-1-1-1,3 2 2,4 3-139,0-1 0,-1 2 0,1-1 0,-1 2 0,-1-1 0,1 1-1,-1 0 1,5 8 139,30 45-605</inkml:trace>
  <inkml:trace contextRef="#ctx0" brushRef="#br0" timeOffset="144610.343">3275 1932 6281,'-7'2'3041,"18"-2"-921,8-5-623,15-3-257,9-5-232,22 0-400,10-1-176,-4-1-271,-3 5-41,-4 5 48,-16 2 3920,5 9-3039</inkml:trace>
  <inkml:trace contextRef="#ctx0" brushRef="#br0" timeOffset="144984.116">4113 1805 6377,'-9'-3'687,"0"0"0,0 0 0,0 1 0,0 0 0,-1 1 0,1 0 0,-1 1 0,1 0-1,-1 0 1,1 1 0,0 0 0,-2 1-687,6-1 83,-1 1 0,1-1 0,-1 1-1,1 1 1,0-1 0,-1 1 0,1 0 0,0 0 0,1 0-1,-1 1 1,1-1 0,-1 1 0,1 0 0,0 1 0,1-1-1,-1 1 1,1 0 0,0-1 0,0 1 0,-1 3-83,0 1 12,1 1 0,0 0 1,0 0-1,1 0 0,0 0 1,1 1-1,0-1 0,1 0 0,0 0 1,1 1-13,1 13 14,0 0 0,2-1 0,6 19-14,-8-33 5,1 0 0,0 0 0,1 0 0,-1-1 0,2 1 0,4 6-5,-7-12 4,0 0-1,0 0 0,1 0 0,-1 0 1,1-1-1,0 0 0,0 1 0,0-1 1,0 0-1,0 0 0,0-1 0,1 1 1,-1-1-1,0 1 0,1-1 0,-1 0 1,1 0-1,0-1 0,0 1-3,6 0 12,1-1 0,0 0 0,-1 0 0,1-1 0,0 0 0,-1-1 1,1-1-1,-1 1 0,0-2 0,0 1 0,0-1 0,0-1 0,-1 0 0,1 0 0,-1-1 0,0 0 0,-1-1 0,0 1 0,0-2 0,3-3-12,-3 3 9,-1-1-1,0 0 1,0 0 0,-1 0-1,-1-1 1,1 0-1,-2 0 1,1-1-1,-1 1 1,-1-1 0,0 0-1,-1 0 1,0 0-1,0 0 1,-1 0 0,0 0-1,-1-1 1,-1 1-1,-1-7-8,1 8 10,-2 0 0,0 1 0,0-1 0,0 1-1,-1 0 1,-1 0 0,0 0 0,0 0 0,0 1 0,-1 0 0,-1 0-1,1 0 1,-1 1 0,0 0 0,-1 0 0,-7-4-10,10 7-46,-1 0 0,1 0 0,-1 1 1,0-1-1,-1 1 0,1 1 0,0 0 0,-1-1 1,1 2-1,-1-1 0,0 1 0,0 0 0,1 1 1,-1-1-1,0 1 0,0 0 0,0 1 1,0 0-1,1 0 0,-1 1 0,0-1 0,1 1 1,-1 1-1,-4 2 46,7-3-148,0 0 1,0 1-1,0-1 0,0 1 1,0 0-1,-2 3 148,-14 23-564</inkml:trace>
  <inkml:trace contextRef="#ctx0" brushRef="#br0" timeOffset="145346.175">4345 1901 7330,'0'-3'258,"0"0"1,0-1-1,0 1 1,1 0 0,-1 0-1,1 0 1,0 0 0,0 0-1,0 0-258,-1 3 27,0 0 1,0-1-1,0 1 0,0 0 0,0 0 0,1 0 1,-1-1-1,0 1 0,0 0 0,0 0 0,1 0 1,-1 0-1,0-1 0,0 1 0,0 0 0,1 0 1,-1 0-1,0 0 0,0 0 0,1 0 0,-1 0 1,0 0-1,0 0 0,1 0 0,-1 0 0,0 0 1,0 0-1,1 0 0,-1 0 0,0 0 0,0 0 1,1 0-1,-1 0 0,0 0 0,0 0 1,1 0-29,13 15 746,-4 0-398,-1-1-1,0 2 0,-2-1 1,0 1-1,0 0 1,-1 1-1,-1 0-346,-2-6 191,-1-1 1,0 1-1,-1 0 1,0 0-1,0 0 0,-1 0 1,-1 0-1,0 0 1,0 0-1,-1 0 0,-2 7-191,3-16 33,1-1 0,0 0 1,0 0-1,-1 0 0,1 0 0,-1 0 0,1 0 0,-1 0 0,1 0 0,-1 0 0,0 0 0,1 0 0,-1 0 0,0 0 0,0 0 0,0 0-33,1-1 19,-1 0 0,1 0 0,0 0-1,-1-1 1,1 1 0,-1 0 0,1 0 0,0 0-1,0 0 1,-1-1 0,1 1 0,0 0 0,-1 0-1,1-1 1,0 1 0,0 0 0,-1-1 0,1 1-1,0 0 1,0-1 0,0 1 0,0 0 0,-1-1-1,1 1 1,0 0 0,0-1 0,0 1 0,0-1-1,0 1 1,0 0-19,-6-43 705,5 15-492,2 0 0,1 0 0,2 0 0,0 0 0,4-11-213,-5 29 19,-1 1 0,1-1 0,1 1 0,0 0 0,0 0 0,0 1 1,1-1-1,1 1 0,-1 0 0,1 0 0,1 1 0,-1 0 0,1 0 0,0 0 1,1 1-1,0 0 0,3-1-19,-3 3 43,1 0 1,-1 1-1,0 1 1,1 0-1,0 0 1,-1 0-1,1 1 1,0 0-1,9 1-43,-3 0-201,0 1-1,0 1 1,0 0-1,0 1 1,4 1 201,28 16-519</inkml:trace>
  <inkml:trace contextRef="#ctx0" brushRef="#br0" timeOffset="145866.8">5744 1421 5817,'-16'-62'3057,"10"46"-1201,1 13 669,5 3-2384,-1 1-1,1 0 0,0-1 1,-1 1-1,1 0 0,0 0 1,-1-1-1,1 1 0,0 0 0,0 0 1,0 0-1,0-1 0,0 1 1,0 0-1,0 0 0,0 0 1,0-1-141,5 46 285,2-1 1,1 0 0,3-1-1,2 0 1,13 30-286,-24-68-80,0-1-1,1 0 1,-1 0 0,1 0 0,3 3 80,5 4-168</inkml:trace>
  <inkml:trace contextRef="#ctx0" brushRef="#br0" timeOffset="146280.303">5997 1295 7698,'0'-10'3480,"2"11"-1871,-1 5-417,1 10-568,3 5-184,0 16-16,2 6-64,0 5-136,-1 3-56,0-4-64,-2-6-15,4-4 519,1-6 520,10-1-704</inkml:trace>
  <inkml:trace contextRef="#ctx0" brushRef="#br0" timeOffset="146873.8">6402 2000 5321,'-21'-108'2977,"20"81"-323,1 27-2565,0 0 0,0 0 0,0 0 0,1 0 0,-1 0 0,0 0-1,0 0 1,0 0 0,0 0 0,1 0 0,-1 0 0,0 0 0,0 0-1,0 0 1,0 0 0,1 0 0,-1 1 0,0-1 0,0 0 0,0 0-1,0 0 1,0 0 0,0 0 0,0 0 0,1 1 0,-1-1 0,0 0 0,0 0-1,0 0 1,0 0 0,0 0 0,0 1 0,0-1 0,0 0 0,0 0-1,0 0 1,0 0 0,0 1 0,0-1 0,0 0 0,0 0 0,0 0-1,0 1 1,0-1 0,0 0-89,9 53 734,-2 0-1,-2 14-733,0 12 421,-3-20-195,3 0-1,2-1 1,3 0-1,5 7-225,-7-29-92,-6-26 15</inkml:trace>
  <inkml:trace contextRef="#ctx0" brushRef="#br0" timeOffset="147244.172">6386 1929 7362,'0'-9'812,"0"-1"0,0 1-1,1-1 1,1 1 0,0-1 0,0 1 0,2-5-812,-1 6 218,1-1 0,0 2 0,0-1-1,1 0 1,0 1 0,0 0-1,0 0 1,1 0 0,0 1 0,1 0-1,-1 0 1,7-4-218,-1 2 73,0 0 0,1 1 0,0 0 1,0 1-1,1 0 0,0 1 0,0 1 0,0 0 0,4 1-73,-11 1 4,0 1 0,0 0-1,1 0 1,-1 1 0,0 0-1,0 0 1,1 1 0,-1 0-1,0 0 1,0 0 0,0 1-1,0 0 1,0 1 0,0 0-1,-1 0 1,1 0 0,-1 1-1,0 0 1,3 2-4,-4-1 2,-1-1 0,0 1 0,0 0 0,-1 0 0,0 0 0,1 1 0,-2-1 0,1 1 0,-1 0 0,1 0 0,-2-1 0,1 2 0,-1-1 0,0 0 0,0 0 0,0 0 0,-1 0 0,0 1 0,0-1 0,-1 0 0,0 0 0,0 0 0,0 1 0,-2 2-2,0 5 8,-2 0 1,0 0-1,-1-1 1,0 1-1,-1-1 1,0 0-1,-1-1 1,-1 0-1,-9 11-8,7-11 14,0-1 0,-1 0 0,-1 0-1,0-1 1,0-1 0,-1 0 0,0-1 0,0-1 0,-1 0-1,0-1 1,-1 0-14,13-5 9,0 0-1,0 0 1,0 0-1,-1-1 0,1 1 1,0-1-1,0 0 1,-1 0-1,1 0 1,0 0-1,0 0 1,0-1-1,-1 0 1,1 1-1,0-1 0,0 0 1,0-1-1,0 1 1,0 0-1,1-1 1,-1 0-1,-1 0-8,2 0-2,0-1 1,0 1-1,0-1 0,0 1 1,0-1-1,1 1 0,-1-1 0,1 0 1,0 0-1,0 0 0,0 0 0,0 0 1,0 0-1,1 0 0,-1 0 1,1 0-1,0 0 0,0 0 0,0 0 1,0 0-1,1 0 0,0-3 2,7-26-54</inkml:trace>
  <inkml:trace contextRef="#ctx0" brushRef="#br0" timeOffset="147868.061">7029 1945 3001,'-55'-32'2193,"53"28"1941,10 3-2199,18 4-1194,-17-2-133,9-1-301,0 0 0,0-1-1,0-1 1,0-1 0,-1 0-1,1-1 1,-1-1 0,0-1 0,13-6-307,-27 11 9,-1 0 1,0 0-1,0-1 0,0 1 1,0-1-1,0 1 1,0-1-1,0 0 1,0 0-1,0 0 0,-1 0 1,1 0-1,-1 0 1,0 0-1,1 0 1,-1 0-1,0-1 1,0 1-1,0-1 0,-1 1 1,1-1-1,-1 1 1,1-1-1,-1 1 1,0-1-1,0 1 1,0-1-1,0 1 0,-1-2-9,0-1 9,0 0 0,0 1 0,-1-1-1,0 1 1,0-1 0,0 1-1,0 0 1,-1 0 0,1 0-1,-1 0 1,0 0 0,-1 1-1,1-1 1,-1 1 0,1 0-9,-3-2 2,1 1 1,-1 0 0,0 0-1,1 1 1,-2 0 0,1 0-1,0 0 1,-1 1 0,1-1-1,-1 2 1,0-1 0,0 1-1,1 0 1,-1 0 0,0 1-1,0 0 1,0 0 0,0 1-1,-7 1-2,6 0 1,1 0-1,-1 1 1,1-1-1,-1 2 1,1-1-1,0 1 1,0 0-1,0 1 1,1 0-1,-1 0 1,1 0-1,1 1 1,-1 0-1,1 0 0,0 0 1,0 1-1,-1 1 0,0 2 5,1 1-1,-1-1 0,1 1 1,1 0-1,0 1 1,1-1-1,0 1 0,1 0 1,0-1-1,1 1 0,0 0 1,1 0-1,0 0 0,1 0 1,0 0-1,1 0 1,0-1-1,1 1 0,4 9-4,-4-11 13,1 0 0,1 0 0,-1-1 0,2 0 0,-1 0 0,1 0 0,0-1 0,1 0 0,0 0 0,1 0 0,-1-1 0,1 0 0,0-1 0,1 1 0,0-2 0,0 1 0,0-1 0,1-1 0,-1 0 0,1 0 0,0-1-1,7 2-12,2-1 65,0-1 0,-1-1-1,1-1 1,0 0 0,0-2-1,18-2-64,-26 2-98,0-1 0,0-1 1,0 0-1,0 0 0,0-1 0,-1-1 0,1 0 0,-1 0 0,0-1 0,-1 0 1,0-1-1,2-1 98,31-32-566</inkml:trace>
  <inkml:trace contextRef="#ctx0" brushRef="#br0" timeOffset="148228.015">7489 1793 4913,'-1'1'184,"0"-1"0,0 1 0,1-1 0,-1 1 0,0 0 0,0-1 0,0 1 0,1 0 0,-1-1 0,0 1 0,1 0 0,-1 0 0,1 0 0,-1 0 0,1 0 0,-1 0 0,1 0 0,-1 0 0,1 0 0,0 0 0,0 0 0,0 0 0,-1 0 0,1 0-184,-2 31 1646,2-20-1016,0 11 228,1-1-1,1 0 0,4 18-857,0-5 581,-3-12-267,0-7-31,-1-1 0,0 1 0,-2 0-1,0 0 1,-1 13-283,1-28 36,0-1-1,0 1 1,-1 0 0,1 0-1,0 0 1,0-1 0,-1 1-1,1 0 1,0 0-1,-1-1 1,1 1 0,-1 0-1,1-1 1,0 1 0,-1 0-1,0-1 1,1 1 0,-1-1-1,1 1 1,-1-1-1,0 1-35,0-1 26,1 0-1,-1 0 1,1 0-1,-1 0 1,1 0-1,-1 0 1,1-1-1,-1 1 1,1 0-1,-1 0 1,1 0-1,-1-1 1,1 1-1,-1 0 1,1-1-1,-1 1 1,1 0-1,0-1 1,-1 1-1,1 0 1,0-1-1,-1 1 1,1-1-1,0 1 1,0-1-1,-1 1 0,1-1 1,0 1-1,0-1 1,0 1-1,0-1 1,-1 1-1,1-1 1,0 1-1,0-1 1,0 1-26,-4-15 55,1 0 1,0 1 0,0-1-1,2 0 1,0 0-1,0 0 1,2-1-1,0 1 1,0 0 0,2 0-1,-1 1 1,2-1-1,0 0 1,1 1-1,2-4-55,-3 12 18,-1 0 0,1 0-1,0 1 1,1-1 0,0 1-1,-1 0 1,2 0 0,-1 1-1,0 0 1,1 0 0,0 0-1,0 0 1,0 1 0,0 0-1,1 0 1,-1 1 0,1 0 0,5-2-18,-1 2-135,0 0 1,0 0-1,0 1 1,0 0 0,0 1-1,1 1 1,-1-1-1,0 2 1,0 0 0,0 0-1,5 2 135,25 13-637</inkml:trace>
  <inkml:trace contextRef="#ctx0" brushRef="#br0" timeOffset="148705.664">8080 2442 4217,'-2'11'1974,"1"-9"-1419,0 1-1,1 0 1,-1-1-1,1 1 0,0-1 1,0 1-1,0 0 1,0-1-1,0 1 1,0 0-1,1-1 0,0 1 1,-1 0-555,4-7 3903,5-17-3873,-6 14 288,9-24-171,-1-1 0,-2 0 0,-1-1 0,-1 0 0,-1-4-147,-1-35 123,-4 1-1,-3-18-122,-16-141 85,15 198-78,1-1 0,2 0 0,2-20-7,0 41 0,-1 1 0,2-1-1,-1 1 1,2 0 0,-1 0 0,2 0-1,-1 0 1,1 1 0,1 0 0,0 0-1,4-5 1,-7 11-38,0 0-1,0 1 0,0-1 1,1 1-1,-1 0 0,1 0 0,0 0 1,0 0-1,0 1 0,0 0 1,0 0-1,1 0 0,-1 0 0,1 0 1,-1 1-1,1 0 0,0 0 1,-1 0-1,1 1 0,0 0 0,0-1 1,-1 2-1,1-1 0,0 0 1,-1 1-1,1 0 0,0 0 0,-1 1 1,1-1-1,-1 1 0,1 0 1,-1 0-1,0 0 0,0 1 0,0-1 1,0 1-1,-1 0 0,1 0 1,0 1 38,4 4-113,0 1 0,0 0 0,-1 1 1,-1 0-1,1 0 0,-1 0 0,3 11 113,13 41 98</inkml:trace>
  <inkml:trace contextRef="#ctx0" brushRef="#br0" timeOffset="149085.298">7999 1982 7178,'-15'3'3616,"3"3"-1375,14-2-833,-1-5-168,26-8-399,16-1-73,15-4-344,9-3-144,-1 2 176,-3 1-176,-4 7-112</inkml:trace>
  <inkml:trace contextRef="#ctx0" brushRef="#br0" timeOffset="149678.507">8720 1951 6001,'-44'13'1353,"20"-6"-346,23-6 169,11-4 775,1 2-1482,0 0 1,0 0 0,0 1-1,0 0 1,0 1 0,0 0-1,4 2-469,-4-1 129,0-1 0,1 0 0,-1-1 0,1 0 0,5-1-129,-13 0 19,1 0 1,-1 0 0,0 0 0,0-1 0,1 1 0,-1-1 0,0 0 0,0-1 0,-1 1 0,1-1 0,0 1-1,-1-1 1,1 0 0,-1 0 0,0-1 0,1-1-20,0 1 14,-1 0 1,0 0-1,0-1 1,0 1-1,0-1 1,-1 0-1,0 0 1,0 0-1,0 0 1,0 0-1,-1 0 1,1-5-15,-2 7 6,0-1 0,0 1 0,-1-1 0,1 0 0,-1 1 0,0-1 0,0 1 0,0-1 0,0 1 0,0 0 0,-1-1 0,0 1 0,1 0 0,-1 0 0,-1 0 0,1 0 0,0 1 0,-1-1 0,0-1-6,-2 0 1,1 0 0,-1 0 0,0 0 0,0 0 0,-1 1 1,1 0-1,-1 0 0,1 0 0,-1 1 0,0 0 0,0 0 0,0 0 0,0 1 0,0 0 0,-1 0 0,1 0 0,0 1 0,0 0 0,-1 0 0,1 1 1,0 0-1,0 0 0,-3 1-1,1 0-1,0 1 0,0 0 1,0 0-1,0 0 0,0 1 1,1 1-1,0-1 0,0 1 1,0 1-1,1-1 0,-1 1 1,1 0-1,1 0 0,-1 1 1,1 0-1,0 0 0,-1 3 1,-1 4 10,0 0-1,1 0 0,1 1 0,1-1 0,0 1 0,0 0 0,2 1 0,0-1 0,1 0 0,0 10-9,1-12 15,0 0-1,1 0 0,1 0 1,0-1-1,1 1 1,0-1-1,1 0 1,0 1-1,1-2 1,1 1-1,-1-1 0,8 11-14,-7-15 17,-1-1 0,1 1-1,1-1 1,-1 0 0,1-1 0,0 0-1,0 0 1,1 0 0,-1-1-1,1 0 1,0-1 0,0 0-1,0 0 1,0 0 0,1-1-1,-1-1 1,1 1 0,1-1-17,21 1 110,-1-1 0,1-1 0,0-1 0,12-4-110,11-2 88</inkml:trace>
  <inkml:trace contextRef="#ctx0" brushRef="#br0" timeOffset="150072.912">9375 1907 5209,'2'-12'740,"-1"-1"0,-1 1 0,0 0-1,-1-2-739,1 12 168,-1 1-1,0-1 1,1 1-1,-1-1 0,0 1 1,0-1-1,0 1 1,0-1-1,0 1 1,0 0-1,-1 0 0,1-1 1,0 1-1,-1 0 1,1 0-1,-1 0 0,1 1 1,-1-1-1,1 0 1,-1 1-1,0-1-167,-35-10 2216,30 10-1826,0-1-238,0 1 0,1 1-1,-1-1 1,0 1 0,1 0 0,-1 1 0,0 0 0,1 0 0,-1 0 0,0 1 0,1 0 0,0 0-1,-1 1 1,1-1 0,0 1 0,0 1 0,1-1 0,-1 1 0,-3 3-152,3-2 7,-1 1 0,1 0 0,0 0 0,0 1 0,1 0 0,0 0 0,0 0 0,0 0 0,1 1 0,0 0 0,1-1 0,0 2 0,0-1 0,-1 8-7,1-4 7,2 0 0,-1 0-1,1 0 1,1 1-1,1-1 1,-1 0-1,2 0 1,0 1 0,0-1-1,1-1 1,1 1-1,0 0 1,0-1 0,1 0-1,0 0 1,5 7-7,-3-9 13,-1 0 1,1-1-1,1 1 1,-1-1 0,1-1-1,1 1 1,0-2-1,0 1 1,0-1-1,0 0 1,1-1-1,0 0 1,0-1 0,1 0-1,-1-1 1,1 0-1,0 0 1,5 0-14,-1-1-76,0-1 0,0-1 1,0 0-1,0-1 0,0 0 0,0-1 1,0-1-1,-1 0 0,1-1 0,3-2 76,36-18-358</inkml:trace>
  <inkml:trace contextRef="#ctx0" brushRef="#br0" timeOffset="150423.857">9865 1570 7794,'-5'-6'1048,"1"3"-386,1-1 0,0 1 1,-1-1-1,0 1 0,0 0 0,0 1 0,0-1-662,3 3 64,1 0 0,0 0 0,-1-1 0,1 1-1,-1 0 1,1 0 0,-1 0 0,1 0 0,-1 0 0,1 0-1,0 0 1,-1 0 0,1 0 0,-1 0 0,1 0-1,-1 0 1,1 0 0,-1 0 0,1 1 0,0-1 0,-1 0-1,1 0 1,-1 0 0,1 1 0,0-1 0,-1 0-1,1 0 1,-1 1-64,1 0 78,-1 0 0,0 1 0,0-1-1,1 0 1,-1 1 0,1-1 0,-1 0-1,1 1 1,0-1 0,-1 1 0,1-1-1,0 1 1,0-1 0,0 1-78,1 24 188,0-1-1,2 1 1,1-1 0,1 0 0,3 8-188,8 44 148,0 16 2,-5 0 1,-4 1 0,-3 16-151,-3-68-967,5-2 365</inkml:trace>
  <inkml:trace contextRef="#ctx0" brushRef="#br0" timeOffset="150807.317">9630 1858 7130,'-6'0'3336,"8"4"-1279,11-1-441,17-3-440,10 0-272,16-3-423,7 2-161,3-2-168,-6-3 184,-4 0 3577,-7 2-2857</inkml:trace>
  <inkml:trace contextRef="#ctx0" brushRef="#br0" timeOffset="150808.317">10474 1273 6385,'-10'-10'3353,"-4"7"-1016,5 3-681,9 9-768,-3-1-216,-1 8-96,-2 3-80,-5 8-135,4 3-89,-3 7-136,-2 1-40,4-2-24,0 4-8,4-13 64,4 0-16,6-3-496,4-9-352,3-7 407</inkml:trace>
  <inkml:trace contextRef="#ctx0" brushRef="#br0" timeOffset="151203.479">10695 1269 7826,'-2'-6'3256,"2"8"-1839,0 9-345,-4 8-440,1 8 40,-7 10-72,-3 3-80,0 12-192,-7-3-63,6 2-145,3-6-16,2-15 840,6 4-248,-1-4-304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9:32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5281,'0'0'1688,"11"-13"-2152,-11 13-368,16-10 496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0:37.10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124 612 6433,'29'-34'3109,"-29"46"3316,2 34-6621,-2-38 635,15 132 313,16 60-752,-8-43 476,2 149-476,-25-295 15,1-6-84,-1 1 0,1-1 0,-1 0 0,-1 0 0,1 0 0,-1 1 0,0-1 0,-1 5 69,2-10-12,-1 1 1,1-1-1,-1 1 0,1-1 1,0 1-1,-1-1 1,1 1-1,-1-1 0,1 1 1,-1-1-1,1 1 0,-1-1 1,0 0-1,1 1 0,-1-1 1,1 0-1,-1 0 1,0 1 11</inkml:trace>
  <inkml:trace contextRef="#ctx0" brushRef="#br0" timeOffset="454.613">18 552 8746,'-3'-6'364,"0"0"0,1 0 0,0 0 0,0-1 0,0 1 0,1-1 0,0 1 0,0-1 0,0 1 0,1-1 1,0 1-1,1-1 0,-1 0 0,1 1 0,0-1 0,1 1 0,0 0 0,0-1 0,0 1-364,8-19 254,1 1 1,1 0-1,1 1 1,2-2-255,-1 1 67,2 1 0,0 0 1,1 2-1,1 0 0,1 1 1,1 1-1,1 0 0,15-9-67,-26 21-1,0 0-1,0 1 0,1 1 1,0 0-1,0 0 1,0 1-1,0 1 1,1-1-1,0 2 1,-1 0-1,1 0 0,0 1 1,0 1-1,0 0 1,0 0-1,0 1 1,0 1-1,0 0 0,-1 0 1,1 1-1,3 2 2,3 3-8,-1 0-1,0 1 0,-1 0 1,0 1-1,0 1 0,-1 1 0,0 0 1,-1 1-1,-1 0 0,0 1 1,2 5 8,3 4-7,0 1 0,-3 0 0,0 2 0,-1-1 0,-1 2 0,-2 0 0,0 0 7,-5-8-4,0 0 0,-2 0-1,0 1 1,-1-1 0,-1 1 0,0 0-1,-2-1 1,0 1 0,-1 0 0,-3 9 4,2-17 6,-1 0 0,0 0 0,-1 0 0,0 0 0,-1 0 0,0-1 0,-1 0 1,0 0-1,-1-1 0,0 0 0,-1 0 0,0 0 0,-1-1 0,1 0 0,-2-1 1,1 0-1,-3 0-6,-5 3 40,0-1-1,-1 0 1,-1-2 0,1 0 0,-1-1 0,-1-1 0,1-1 0,-1 0 0,0-2-1,0 0 1,-20 0-40,-23-3 100,0-1 0,0-4 0,-12-4-100,73 9-28,0 0 0,-1-1-1,1 1 1,0 0 0,0-1-1,0 0 1,0 1 0,0-1-1,0 0 1,-1 0 28,7-4-822,16 0-174,26-5 226</inkml:trace>
  <inkml:trace contextRef="#ctx0" brushRef="#br0" timeOffset="1168.658">1091 990 6049,'1'7'3958,"-6"23"-2796,4-21-965,0 0 0,0 0 0,1-1-1,0 1 1,1 0 0,0 0 0,0 1-197,16 64 874,-3-18-292,19 113 666,-29-121-322,-5-42-253,-1-7 46,-4-25 595,-1-33-721,3-1 0,2-1 0,2 0-593,0 51 7,1 0 0,0 0 0,0 0 0,1 0 0,1 0 0,-1 0 0,1 1 0,1-1 0,0 1 0,0 0 0,1 0 0,0 0 0,1 0 0,0 1 0,0 0 0,0 0 0,1 1 0,1 0 0,7-6-7,1 0 19,2 1 1,0 0-1,0 1 1,1 2-1,0 0 0,15-5-19,-23 10-82,0 1 0,0 1 0,1-1 0,-1 2 0,1 0 0,-1 0 0,1 1 0,0 0 0,-1 1 1,1 0-1,-1 1 0,1 1 0,3 1 82,6 3-185,0 2 0,8 4 185</inkml:trace>
  <inkml:trace contextRef="#ctx0" brushRef="#br0" timeOffset="1652.12">2178 876 6273,'-5'-4'405,"1"1"0,-1 0-1,0 0 1,0 0-1,0 1 1,0 0 0,-1 0-1,1 0 1,0 1-1,-1-1 1,0 1 0,1 1-1,-1-1 1,1 1 0,-3 0-405,1 1 254,-1 0 1,1 0-1,0 1 1,0 0-1,0 0 1,0 0-1,0 1 1,0 0 0,1 1-1,-7 3-254,0 3 98,1 0 0,-1 0 0,2 1 0,-1 1 0,2 0 0,-1 0 0,2 1 0,0 0-1,0 1 1,-3 8-98,7-11 6,0 0 0,1 1 1,0 0-1,1-1 0,0 1 0,1 0 0,0 1 0,1-1 0,1 0 0,0 0 0,0 1 0,1-1 0,1 0 0,0 0 0,0 0 0,2 0 0,-1 0 0,1-1 0,1 1 0,2 2-6,-1-2 6,0-1 1,1 0-1,0-1 0,1 1 1,0-1-1,0-1 0,1 1 0,1-2 1,-1 1-1,2-1 0,-1-1 1,1 0-1,0 0 0,0-1 0,1 0 1,0-1-1,0-1 0,0 0 0,2 0-6,-4-1 6,0-1-1,0-1 0,0 0 0,1 0 1,-1-1-1,0 0 0,1-1 0,-1 0 0,0-1 1,0 0-1,0 0 0,0-1 0,0-1 0,0 1 1,-1-2-1,2 0-5,-1-1 25,1-1 0,-1 0 0,0-1-1,-1 0 1,0-1 0,0 0 0,-1 0 0,0-1 0,-1 0 0,0 0-1,0-1 1,-1 0 0,0-1-25,-1 2 94,-1 0-1,-1 0 1,1 0 0,-2 0-1,1-1 1,-1 1-1,-1-1 1,0 1 0,-1-1-1,0 0 1,0 1 0,-2-7-94,0 3 74,-1 0 1,-1-1 0,0 1 0,-1 1 0,0-1 0,-1 1 0,-1 0-1,-6-11-74,2 8 8,0 0 0,-1 1 0,-1 0 0,0 1-1,-1 1 1,0 0 0,-1 1 0,0 0-1,-1 1 1,-1 1 0,0 0 0,0 2-1,-1 0 1,1 0-8,9 5-99,-1 1-1,1 0 0,0 0 1,-1 0-1,1 1 0,0 1 1,-1-1-1,1 1 0,-1 1 1,1 0-1,-8 1 100,13-1-36,0 0 1,1 0-1,0 1 0,-1-1 0,1 1 1,0-1-1,0 1 0,0 0 0,0 0 1,-2 1 35</inkml:trace>
  <inkml:trace contextRef="#ctx0" brushRef="#br0" timeOffset="2196.018">2734 1053 9194,'2'-10'2000,"2"9"-643,9 17-156,-11-12-1157,16 27 227,-1 0-1,-2 1 0,-1 1 1,-2 0-1,-1 1 0,-1 0 1,-2 1-1,-2 0 1,-1 0-1,-2 0 0,-1 30-270,0 35 544,-5 0 0,-12 68-544,-13 37-434,23-184 142</inkml:trace>
  <inkml:trace contextRef="#ctx0" brushRef="#br0" timeOffset="2567.783">2788 1172 6833,'-5'-34'3636,"3"28"-3284,0 0 1,1 0-1,0-1 0,0 1 1,1-1-1,-1 1 0,2-1 0,-1 1 1,1-1-1,0 1 0,0 0 1,0-1-1,1 1 0,0 0 1,1 0-1,1-4-352,4-2 132,0 0 0,1 1 0,1 0 0,0 1 0,0 0 1,1 0-1,0 1-132,12-9 50,0 2 0,2 0 0,2 1-50,-14 8 1,0 0-1,0 1 1,1 1 0,0 1-1,0 0 1,0 0 0,0 1-1,1 1 1,-1 1 0,7 0-1,-12 1-7,0 0 1,0 1 0,0 0 0,0 1 0,0 0-1,0 0 1,-1 1 0,1 0 0,-1 1 0,0 0 0,0 0-1,0 1 1,0 0 0,-1 0 0,0 1 0,0 0-1,1 1 7,1 1 6,-1 1-1,-1 0 0,0 0 1,0 0-1,0 1 0,-2 0 1,1 0-1,-1 1 0,0 0 1,-1 0-1,-1 0 0,0 0 1,0 0-1,-1 1 0,0-1 1,-1 1-1,0 0 0,-1-1 1,-1 1-1,0 0 0,0-1 1,-1 1-1,0-1 0,-1 0 1,-1 1-1,0-1 0,0-1 1,-1 1-1,0-1 0,-1 1 1,0-2-1,-1 1 0,-3 4-5,1-4 73,0 0 0,-1 0-1,0-1 1,-1 0-1,0-1 1,0 0 0,-1-1-1,0 0 1,0-1-1,-1 0 1,0-1-1,-7 2-72,9-4 32,0 0 0,0-1 0,-1 0-1,1-1 1,-1 0 0,1 0-1,-1-2 1,0 1 0,1-1 0,-1-1-1,1 0 1,0-1 0,0 0-1,-10-4-31,17 5 27,0 1 1,0-1-1,1 0 0,-1 0 0,1 0 0,-1-1 0,1 1 1,0-1-1,0 1 0,0-1 0,-1-2-27,-6-4 124</inkml:trace>
  <inkml:trace contextRef="#ctx0" brushRef="#br0" timeOffset="3259.982">3966 1007 4953,'98'-100'2823,"-97"99"-2705,1 0 1,-1 0-1,0-1 0,0 1 0,0 0 0,0-1 0,0 1 0,0-1 0,0 1 0,0-1 0,-1 1 1,1-1-1,-1 1 0,1-1 0,-1 0 0,0 1 0,1-1 0,-1 0 0,0-1-118,0 3 75,-1-1 0,1 0 0,-1 0 0,1 1 0,-1-1 1,1 0-1,-1 1 0,1-1 0,-1 1 0,0-1 0,1 1 0,-1-1 0,0 1 0,0-1 0,1 1 0,-1 0 0,0-1 0,0 1 0,0 0-75,-5-3 525,0-2-297,0 1 1,0 0-1,0 0 1,0 1-1,-1 0 1,1 0-1,-1 0 1,0 1-1,0 0 1,0 0-1,0 1 1,0 0-1,-1 0 1,1 1-1,0 0 1,0 0-1,-1 0 1,1 1-1,0 0 1,0 1-1,0 0 1,0 0-1,-6 3-228,-2 2 33,1 1-1,0 1 1,0 1-1,1 0 1,0 0-1,1 1 0,0 1 1,1 0-1,0 1 1,1 0-1,1 0 1,0 1-1,-4 9-32,8-13 10,0-1 0,1 1-1,0 0 1,0 0 0,1 0-1,1 1 1,0-1 0,0 1-1,1 0 1,0-1 0,1 1 0,0 0-1,1-1 1,0 1 0,0 0-1,1-1 1,1 0 0,0 1-1,0-1 1,1 0 0,2 4-10,3 1 6,0 0 1,1 0-1,0-1 1,1 0-1,1-1 0,0 0 1,1-1-1,0 0 1,1-1-1,0-1 1,0 0-1,2-1 0,3 1-6,-10-5 6,1-1 0,0 0 0,0 0-1,0-2 1,0 1 0,0-1-1,1 0 1,-1-1 0,1-1 0,-1 1-1,1-1 1,-1-1 0,1 0-1,-1-1 1,0 0 0,1 0 0,-1-1-1,0-1 1,0 0 0,-1 0-1,1-1 1,3-2-6,-4 1 28,-1 1-1,0-2 1,0 1 0,-1-1-1,1 0 1,-1-1 0,-1 1-1,0-1 1,0-1 0,-1 1-1,1-1 1,-2 0-1,0 0 1,0-1 0,0 1-1,-1-1 1,0 1 0,-1-1-1,-1 0 1,1 0-1,-1 0 1,-1-1 0,0 1-1,0 0 1,-1 0 0,-1 0-1,1 0 1,-1 0 0,-1 0-1,0 1 1,-1-1-1,-1-3-27,-3-4 53,-1 1 0,-1 0 0,0 0 0,-1 1 0,0 1 0,-1 0 0,-1 0 0,0 2 0,-8-7-53,11 11-45,-1 0 0,1 1 0,-1 0 0,-1 1 0,1 0 0,-1 1 0,0 0 0,0 0 0,-1 2 0,1-1 0,-1 2 0,0 0 0,0 0 0,0 1 45,-11 3-911,23-2 874,0 1-1,1-1 1,-1 0-1,1 1 1,-1-1-1,1 1 1,-1-1-1,1 1 1,0-1-1,-1 1 1,1-1-1,0 1 1,-1-1-1,1 1 1,0 0 0,-1-1-1,1 1 1,0-1-1,0 1 1,0 0 37</inkml:trace>
  <inkml:trace contextRef="#ctx0" brushRef="#br0" timeOffset="4019.067">4971 835 3225,'99'-38'2244,"-81"28"1243,-18 10-3457,0 0 1,0 0-1,0 0 0,0-1 0,0 1 1,0 0-1,1 0 0,-1 0 1,0 0-1,0 0 0,0 0 0,0-1 1,0 1-1,0 0 0,0 0 1,0 0-1,0 0 0,0 0 0,0-1 1,0 1-1,0 0 0,0 0 1,0 0-1,0 0 0,0-1 0,0 1 1,0 0-1,0 0 0,-1 0 1,1 0-1,0 0 0,0 0 0,0-1 1,0 1-1,0 0 0,0 0 1,0 0-1,0 0 0,-1 0 0,1 0 1,0 0-1,0 0 0,0 0 1,0-1-1,0 1 0,0 0 1,-1 0-31,-12-3 1270,-10 0-432,1 0-1,-1 2 0,0 0 1,0 2-1,1 0 0,-1 2 1,-11 2-838,24-2 55,-1 0 0,0 0 0,1 1-1,0 1 1,0 0 0,0 0 0,0 1 0,1 0 0,0 1-55,-8 6 7,1 1 0,0 0 0,1 1 1,-4 6-8,16-18-2,1 0 0,-1 1 1,1-1-1,0 1 0,0-1 1,0 1-1,1 0 0,-1-1 1,1 1-1,0 0 1,0 0-1,0 0 0,1 1 2,-1-2-1,1-1 0,0 0 0,1 1 0,-1-1 0,0 1-1,1-1 1,-1 1 0,1-1 0,0 0 0,0 1 0,0-1 0,0 0-1,0 0 1,0 0 0,1 0 0,-1 0 0,1 0 0,-1 0-1,1 0 1,0-1 0,2 3 1,3 1 0,1 0 0,0 0 0,1-1 0,-1 1 0,1-2-1,0 1 1,-1-1 0,2-1 0,6 2 0,19 1 4,-1 0 0,3-3-4,24 4 8,-43-4-6,21 3 10,28 8-12,-58-11 0,1 0 0,-1 1 0,1 1 0,-1 0 0,0 0 0,0 1 0,-1 0 0,1 0 1,1 2-1,-8-5-1,0 0 1,1 0 0,-1 1 0,0-1 0,-1 0 0,1 1-1,0-1 1,0 1 0,-1 0 0,0-1 0,1 1 0,-1 0-1,0 0 1,-1 0 0,1 0 0,0 0 0,-1 0 0,0 0 0,1 0-1,-1 0 1,0 0 0,-1 0 0,1 0 0,0 0 0,-1 0-1,0 0 1,0 0 0,0 0 0,0 0 0,0-1 0,0 1 0,-1 0-1,1-1 1,-1 1 0,-1 0 0,-3 6 4,0-1-1,-1 0 1,0 0 0,0 0 0,-1-1-1,0 0 1,-1-1 0,1 0 0,-8 3-4,4-2 10,-19 11 39,-1-1 0,-32 11-49,55-25 19,1 0 0,-1 0 0,0-1 1,0 0-1,0-1 0,0 0 0,0 0 1,0-1-1,0 0 0,0 0 0,-1-1 0,1-1 1,0 1-1,-1-2-19,6 2-41,0-1 1,0 0-1,0 1 0,0-2 1,0 1-1,0 0 0,1-1 1,-1 1-1,-1-3 41,3 3-302,0 0 0,1 1 0,0-1 0,-1 0 0,1 0-1,0 0 1,0 0 0,0 0 0,1 0 0,-1 0 0,0 0 0,1-1 0,-1 1 302,1-21-1832</inkml:trace>
  <inkml:trace contextRef="#ctx0" brushRef="#br0" timeOffset="4369.379">5710 845 9986,'-12'-4'3777,"8"10"-2897,3 14-264,6 13-200,4 9-160,8 9-128,2-1-32,-2 2-32,3 1 0,-4-7 0,-3-3 9,-2-9-9,1-4-321,-4-11 193</inkml:trace>
  <inkml:trace contextRef="#ctx0" brushRef="#br0" timeOffset="4708.148">5610 440 10978,'-22'-20'4681,"4"4"-2776,7 8-1129,4 2-304,4 9-240,9 8 800,23 21-736</inkml:trace>
  <inkml:trace contextRef="#ctx0" brushRef="#br0" timeOffset="5030.051">6510 13 9738,'-9'-12'2565,"9"12"-2533,0 0 0,0 0 0,0 0-1,0-1 1,-1 1 0,1 0-1,0 0 1,0 0 0,0 0-1,0 0 1,0 0 0,0 0 0,0 0-1,0 0 1,0 0 0,0 0-1,-1 0 1,1 0 0,0 0 0,0 0-1,0 0 1,0 0 0,0 0-1,0 0 1,0 0 0,0 0-1,0 0 1,-1 0 0,1 0 0,0 0-1,0 0 1,0 1 0,0-1-1,0 0 1,0 0 0,0 0-1,0 0 1,0 0 0,0 0 0,0 0-1,0 0 1,0 0 0,0 0-1,0 0 1,-1 0 0,1 1 0,0-1-1,0 0 1,0 0 0,0 0-1,0 0 1,0 0 0,0 0-1,0 0 1,0 0 0,0 0 0,0 0-1,0 1 1,0-1-32,2 28 1379,-1-20-1535,2 14 209,11 110 343,6 0 0,19 54-396,-21-115 99,54 221 112,-58-218-108,-2 1-1,0 74-102,-12-103 99,0-23-397,0-1 1,1 1 0,2 0-1,0-1 1,6 22 297,0-29-654</inkml:trace>
  <inkml:trace contextRef="#ctx0" brushRef="#br0" timeOffset="5399.571">6378 940 8442,'-9'-11'3721,"6"3"-1849,5 6-616,8-6-416,10 3-303,20 0-321,6-6-40,25 1-80,-2-4-32,3-2 216,7 3-192,-9-3 3793,7 16-2841</inkml:trace>
  <inkml:trace contextRef="#ctx0" brushRef="#br0" timeOffset="5737.869">7309 741 10802,'-4'-12'4281,"-5"8"-3145,8 8-527,7 12 39,-5 21-464,8 12-56,1 13-48,-2 1-24,5-3-24,1-6 8,2-2 0,7-6 16,-8-12 96,0-2-160,1-12-1032,-4-6-161,9-14 545</inkml:trace>
  <inkml:trace contextRef="#ctx0" brushRef="#br0" timeOffset="5738.869">7301 215 11274,'-29'-36'4401,"7"15"-3080,14 13-969,2 4 400,10 16-328,8 6-224</inkml:trace>
  <inkml:trace contextRef="#ctx0" brushRef="#br0" timeOffset="6290.881">8004 867 6153,'11'-9'1081,"0"-1"1,-1-1-1,9-10-1081,-18 20 114,-1 0 0,0-1 0,1 1 0,-1 0-1,0 0 1,0-1 0,0 1 0,0 0 0,0-1 0,0 1 0,0 0 0,0 0 0,-1-1 0,1 1 0,0 0 0,-1 0 0,1-1 0,-1 1 0,1 0 0,-1 0 0,0 0 0,1 0 0,-1 0 0,0 0 0,0 0 0,0 0 0,0 0 0,0 0 0,0 0 0,0 0-114,-30-23 2298,28 23-2216,0-1 1,0 1-1,0 0 1,1 0-1,-1 0 1,0 0-1,0 1 0,0-1 1,0 1-1,-1 0 1,1-1-1,0 1 1,0 1-1,0-1 0,0 0 1,0 1-1,0 0 1,0-1-1,0 1 1,0 0-1,0 1 0,1-1 1,-1 0-1,0 1 1,1 0-1,-1-1 1,1 1-1,-1 0 1,0 2-83,-9 7 5,1 1 1,1 0 0,0 1 0,1 0 0,-3 5-6,-1 0 108,6-7-104,1-1-1,-1 1 0,2 1 0,0-1 0,0 1 0,1 0 1,0 0-1,1 0 0,0 0 0,1 1 0,0 8-3,1-12 1,1 0 0,1 0 0,0 0 0,0 0 0,0 0 0,1 0 0,1 0 0,-1 0 0,2 0 0,-1-1 0,1 0 0,0 1 0,1-1 0,0-1 0,0 1 0,2 1-1,2 2 7,1-1-1,0 0 1,1-1-1,0 0 1,0-1-1,1 0 1,0-1-1,0 0 1,1-1-1,-1-1 1,2 0-1,-1 0 1,0-1-1,1-1 1,9 1-7,-12-2 15,0-1-1,0 0 1,0-1-1,0 0 1,0-1-1,0 0 1,0-1-1,-1 0 1,1-1-1,-1 0 1,1-1-1,-1 0 1,0 0-1,0-1 1,-1-1-1,1 1 1,-1-1-1,0-1 1,-1 0-1,2-2-14,-5 4 15,-1 1-1,1-1 1,-1 0 0,-1-1-1,1 1 1,-1-1 0,0 1-1,0-1 1,-1 0-1,1 0 1,-1 0 0,-1 0-1,1-1 1,-1 1 0,0-1-15,0-2 34,-1-1 0,0 1 1,-1 0-1,0-1 1,-1 1-1,1 0 1,-2 0-1,1 0 0,-4-7-34,-4-6 50,0 1-1,-2 0 1,0 1-1,-2 0 0,0 1 1,-1 0-1,-12-11-49,18 21-9,-1 0 1,0 0-1,0 1 0,-1 0 0,1 1 0,-2 0 1,1 1-1,-1 0 0,-4-1 9,7 4-113,0 0-1,0 1 1,0 0 0,-1 0-1,1 1 1,-1 0 0,1 1-1,-1 0 1,0 0 0,1 1-1,-1 1 1,1-1 0,-2 2 113,-43 13-552</inkml:trace>
  <inkml:trace contextRef="#ctx0" brushRef="#br0" timeOffset="6784.215">8509 883 9722,'-1'-1'5122,"-1"3"-3858,0 10-1290,7 11 123,1 1 0,1-1 0,1-1 1,1 1-1,8 14-97,14 35 148,21 41 69,-52-111-204,1 0-1,0 1 1,0-1-1,-1 0 1,0 1 0,1-1-1,-1 1 1,0-1-1,0 0 1,0 1-13,-1-1 152,3-16 107,1-9-40,-2 0-1,-1 0 1,-1 1-1,0-1 1,-3-8-219,-1-16 76,2 19-59,2 1-1,1-1 1,1 1 0,1-1 0,5-26-17,-5 47-3,0 0 1,0 0-1,1 0 1,0 1-1,0-1 1,0 1-1,1 0 1,0 0-1,0 0 1,1 0-1,1-1 3,-2 3-6,1 0 0,-1 1 0,1-1 0,0 1 0,0 0 0,0 1 0,0-1 0,1 1-1,-1 0 1,1 0 0,-1 0 0,1 1 0,0 0 0,0 0 0,3 1 6,8-1-7,1 1-1,-1 1 1,0 1-1,1 0 1,-1 1-1,0 1 1,0 1-1,-1 1 1,1 0-1,-1 1 1,0 0 0,-1 1-1,0 1 1,0 1-1,-1 0 1,11 11 7,-14-12 23,0 1 0,0 0-1,-1 1 1,-1 0 0,0 1 0,-1 0 0,0 0 0,0 1 0,-1 0 0,-1 0 0,-1 0 0,0 1-1,0 0 1,-1 0 0,-1 1 0,0-1 0,-1 1 0,-1-1 0,0 1 0,-1 2-23,-5 67-2415,3-46 1338</inkml:trace>
  <inkml:trace contextRef="#ctx0" brushRef="#br0" timeOffset="7604.126">9826 906 4609,'26'-14'1394,"-1"-2"1,10-7-1395,-34 22 106,0 0 0,0 0 0,0 0 0,0 0 0,0 0 0,0 0 0,-1 0 0,1 0 0,0-1 0,-1 1 0,1 0 0,-1 0 0,1-1 0,-1 1 0,0 0 0,1-1 0,-1 1 0,0 0 0,0-1 0,0 1 0,0 0 0,0-1 0,0 1 0,-1-1 0,1 1 0,0 0 0,-1-1 0,1 1 0,-1 0 0,1 0 0,-1-1 1,1 1-1,-1 0 0,0 0 0,0 0 0,0 0 0,0 0 0,0 0-106,-3-6 606,-2-4 267,0 0 0,-1 0-1,0 0 1,-1 1 0,-6-7-873,9 13 138,1-1-1,-1 2 1,0-1 0,0 0 0,0 1 0,-1 0 0,1 0 0,-1 1 0,0-1 0,0 1-1,0 0 1,0 1 0,-1-1-138,-2 1 46,0 0 0,1 0 0,-1 1 0,0 0-1,0 0 1,0 1 0,1 0 0,-1 1 0,0 0 0,1 0-1,-1 1 1,1 0 0,0 1 0,0-1 0,0 2 0,1-1 0,-1 1-46,-1 1 2,1 1 0,0 0 1,0 0-1,1 0 1,0 1-1,0 0 1,1 1-1,0-1 1,1 1-1,-1 1 0,2-1 1,-1 1-1,1-1 1,0 5-3,0-1-1,1 0 0,1 0 1,0 0-1,1 1 0,0-1 1,1 1-1,0-1 0,1 1 1,1-1-1,0 0 0,1 0 1,0 0-1,1 0 0,1 0 1,0-1-1,0 0 0,2 0 1,-1 0-1,1 0 0,1-1 1,0-1-1,1 1 0,0-1 1,0-1-1,1 0 0,0 0 1,1-1-1,0 0 0,0-1 1,11 6 0,-15-9 10,1 0 1,1 0 0,-1-1 0,1 0-1,-1 0 1,1-1 0,0 0-1,0 0 1,0-1 0,0-1 0,0 1-1,0-1 1,0-1 0,0 0-1,0 0 1,0-1 0,0 0-1,0 0 1,-1-1 0,1 0 0,-1-1-1,0 0 1,0 0 0,0-1-1,0 0 1,-1 0 0,0 0 0,0-1-1,-1 0 1,1-1 0,-1 0-1,0 0 1,0-1-11,1-4 15,0 0 1,-1 0-1,-1-1 1,0 1-1,0-1 0,-1 0 1,-1-1-1,0 1 0,-1-1 1,-1 1-1,0-1 1,0 0-1,-2-1-15,-1-22 15,-1-1 1,-3 1-1,0 0 1,-4-5-16,4 21-45,5 27-67,8 36-22,3-8 130,1-1 1,1-1 0,2 0 0,2 0-1,3 3 4,-8-17-478,1-1 0,0-1-1,1 0 1,0 0 0,2-2 0,0 0-1,0 0 1,1-1 0,9 4 478,19 11-1135</inkml:trace>
  <inkml:trace contextRef="#ctx0" brushRef="#br0" timeOffset="7955.513">10628 182 8970,'-2'-1'391,"0"0"0,-1 1-1,1-1 1,0 0 0,-1 1 0,1 0 0,0-1-1,-1 1 1,-1 0-391,3 1 73,0-1-1,0 0 1,0 1-1,0-1 1,0 1 0,0-1-1,0 1 1,0-1-1,1 1 1,-1 0 0,0-1-1,0 1 1,1 0-1,-1 0 1,0-1 0,1 1-1,-1 0 1,1 0-1,-1 0 1,1 0 0,-1 0-1,1 0 1,0 0-1,-1 0 1,1 0-1,0 0 1,0 1-73,-3 15 208,0 0 0,1 1 0,1-1 0,1 1 0,1-1 0,0 5-208,17 107 167,-17-128-160,55 343 1012,-32-229-137,4-2 1,16 31-883,-28-92 2134,-2-2-924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0:49.55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653 190 5201,'-2'-5'664,"0"1"0,0-1 1,-1 0-1,1 1 0,-1 0 0,0 0 0,0 0 0,0 0 0,-1 0 1,0 0-1,-2-1-664,-1 0 414,0 0 0,0 0 0,0 1 0,0 0 0,-1 0 0,0 1 0,0 0-414,-4-1 147,1 1-1,-1 0 1,0 0 0,0 2-1,0-1 1,0 2 0,0-1-1,0 2 1,-1 0 0,0 0-147,-7 3 80,1 2 0,0 0 0,0 1 0,0 0 0,1 2 0,0 0 0,-14 10-80,7-2 41,1 0 1,0 2 0,1 1-1,-18 21-41,28-25 2,0 0 0,1 1-1,1 1 1,0 0-1,2 0 1,0 1-1,1 0 1,1 1-1,0-1 1,2 1-1,0 1 1,2-1-1,0 4-1,-1 17-1,2 0 0,1-1 0,3 1 0,1 0 0,2-1 0,4 7 1,-6-28 3,2 0 1,0 0-1,1-1 1,1 0-1,1 0 1,1-1-1,0 0-3,-3-6 14,1-1 0,0 0 0,1 0 0,0-1 0,1 0 0,-1-1 0,2 0-1,-1 0 1,1-1 0,0 0 0,6 2-14,4 1 42,1 0-1,1-2 1,0-1-1,0-1 1,0 0-1,2-2-41,24 4 136,0-3 1,18-1-137,-11-4 1169,-1-2 1,0-3-1,27-6-1169,37-9 1426</inkml:trace>
  <inkml:trace contextRef="#ctx0" brushRef="#br0" timeOffset="592.093">1373 567 6273,'-4'-7'913,"0"0"-1,-1 1 0,0-1 0,0 1 0,-1 0 1,1 0-1,-5-2-912,8 7 118,0-1 1,-1 1-1,1-1 1,-1 1-1,1 0 1,-1 0-1,1 0 0,-1 0 1,0 0-1,0 1 1,1-1-1,-1 1 1,0 0-1,0 0 1,1 0-1,-1 0 1,0 0-1,0 1 0,0-1 1,1 1-1,-1 0 1,0 0-1,-1 0-118,-10 6 70,-1 1 0,1 0 1,1 0-1,0 1 0,0 1 0,1 0 0,0 1 0,0 0 0,2 1 0,-1 0 0,-1 5-70,0-2 1,2 1 0,0 1 0,0 0 0,2 0 0,0 1 0,1 0-1,1 0 1,0 0 0,1 5-1,3-13 1,1-1 1,0 0-1,0 1 1,1-1-1,0 0 0,1 1 1,0-1-1,1 1 0,1 4-1,-2-8 3,1-1 1,1 1-1,-1 0 0,1-1 0,0 1 0,0-1 1,1 0-1,-1 0 0,1 0 0,1 0 0,-1-1 1,0 0-1,1 1 0,0-2 0,0 1-3,6 3 15,0 0 0,0-1 0,0-1-1,1 0 1,0 0 0,0-2 0,0 1 0,0-1 0,1-1 0,-1 0-1,1-1 1,-1 0 0,1-1 0,0 0 0,-1-1 0,3-1-15,5-1 46,0-1 1,-1-1 0,0-1-1,0-1 1,0 0 0,-1-1-1,0-1 1,0-1 0,14-11-47,-27 18 24,0 0 1,0 0-1,-1-1 0,1 0 1,-1 0-1,0 0 1,0 0-1,-1-1 1,1 1-1,-1-1 1,0 0-1,0 0 0,0 0 1,-1-1-1,0 1 1,0-1-1,0 1 1,-1-1-1,1 0 1,-2 1-1,1-1 0,0 0 1,-1 0-1,0 0-24,-2-8 57,0 0 1,-1 1-1,-1-1 0,0 1 0,-1 0 0,0 0 0,-1 0 0,0 1 0,-4-6-57,0 2 11,-1 0 1,-1 1-1,0 0 0,0 0 1,-2 1-1,-6-4-11,15 13-61,0 1 1,-1 0 0,1 0-1,-1 1 1,1-1-1,-1 1 1,0 1 0,0-1-1,0 1 1,-1 0 0,1 0-1,-1 1 1,1 0-1,-5-1 61,6 3-62,1-1-1,-1 1 1,0 0 0,0 0-1,1 0 1,-4 2 62</inkml:trace>
  <inkml:trace contextRef="#ctx0" brushRef="#br0" timeOffset="1454.445">1842 816 7626,'-30'-96'2423,"27"89"-1292,2 8-362,0 17 5,4 30-54,1-33-583,0 0-1,1 0 1,1 0 0,0 0-1,1-1 1,8 12-137,-3-4 158,-1 0 0,2 8-158,-2-5 180,-8-20-30,0 1 1,-1 0 0,1 0-1,-1 0 1,0 0-1,-1 0 1,0 0-1,0 1-150,-12-23 1718,6 6-1594,1 1 0,-1-1-1,2 0 1,-1 0 0,2-1-1,-1 1 1,1-1 0,1 1 0,0-1-1,0 0 1,1 1 0,1-4-124,1-13 18,2 1 0,0 1 1,1-1-1,5-10-18,-7 26-4,0 0 1,1 1-1,0-1 1,1 1 0,1-3 2,-5 10-3,0 0 0,1 0 0,-1-1 0,1 1-1,0 0 1,-1 0 0,1 1 0,0-1-1,0 0 1,0 1 0,0-1 0,0 1-1,1-1 1,-1 1 0,0 0 0,1 0-1,-1 0 1,1 0 0,-1 1 0,1-1 0,-1 1-1,1-1 1,2 1 4,4 1-11,-1 1 1,1 0-1,0 0 1,-1 1-1,0 0 0,0 1 1,0-1-1,0 2 0,1 0 11,68 46-31,-57-36 27,-1 1-1,0 1 1,-1 1-1,-1 1 1,-1 0-1,0 2 1,-2-1 0,0 2-1,-2 0 1,0 0-1,6 18 5,-8-10 102,-10-27-19,-7-19-20,1 1-48,2-1 0,-1 0 0,2 0 0,0 0-1,1-1 1,1 1 0,0-1 0,1 1 0,1-1 0,1 1-1,0 0 1,1-1 0,0 1 0,2 1 0,0-1 0,1 0 0,0 1-1,1 0 1,1 1 0,0 0 0,1 0 0,1 0-15,-6 9-7,-1 1 0,1 0 0,1-1 1,-1 1-1,1 1 0,-1-1 0,1 1 0,0 0 0,0 0 1,1 0-1,-1 1 0,0 0 0,6-2 7,-8 3-7,1 1 1,-1-1-1,1 1 0,0 0 0,-1 0 1,1 0-1,-1 1 0,1-1 0,-1 1 1,1-1-1,-1 1 0,1 1 0,-1-1 1,0 0-1,1 1 0,-1-1 0,0 1 1,0 0-1,0 0 0,0 1 0,-1-1 1,1 0-1,2 3 7,3 5-12,1 0-1,-2 0 1,1 1 0,-2 0-1,1 0 1,2 9 12,29 76-24,-7-14 24,52 101-345,-59-134 145</inkml:trace>
  <inkml:trace contextRef="#ctx0" brushRef="#br0" timeOffset="1804.12">3019 747 10562,'-15'-10'3817,"8"18"-3361,6 6-120,4 22-120,1 5-96,7 8 16,2 8 16,3 1-56,5 5-24,-2 10-16,0 0-8,-2 0 16,2-3 8,-14-18 80,-2-8-176,-4-17-1256,-2-12 1152,3-8-320</inkml:trace>
  <inkml:trace contextRef="#ctx0" brushRef="#br0" timeOffset="2160.669">2993 894 8866,'-12'-49'2536,"2"9"-406,1 1 0,-2-33-2130,10 61 136,1 1-1,0-1 1,0 0-1,1 0 1,0 1-1,1-1 0,0 0 1,0 1-1,1 0 1,1-1-1,0 1 1,4-6-136,-5 10 3,0 1 1,0 1-1,1-1 1,-1 0 0,1 1-1,0 0 1,1 0-1,-1 0 1,1 0 0,0 1-1,0 0 1,0 0-1,0 0 1,0 0-1,1 1 1,-1 0 0,1 0-1,-1 1 1,1-1-1,0 1 1,0 0 0,0 1-1,0-1 1,-1 1-1,1 1 1,0-1 0,0 1-1,4 1-3,5 1-9,-1 0 1,1 2-1,-1 0 0,0 1 1,0 0-1,-1 1 0,1 0 0,-1 1 1,-1 1-1,9 7 9,1 2-8,-2 1 0,0 1-1,-1 1 1,-1 1 0,6 10 8,-16-21-9,-1 0 0,0 1 0,-1 0 0,0 1 0,-1-1 0,0 1 0,-1 0 0,-1 0 0,0 1 0,0-1 0,-2 1 0,1 0 9,-3-6-2,1 0 0,-1 0 0,0-1 0,0 1 0,-1 0 0,0-1 0,-1 0 0,0 1 0,0-1 0,0 0 0,-1 0 0,0 0 0,0-1 1,-1 0-1,0 0 0,0 0 0,0 0 0,-1-1 0,0 1 0,0-1 0,0-1 0,-1 1 0,-3 1 2,-4 2 22,-1 0 0,0-1 0,0-1 0,0 0 0,-1-1 0,0-1 0,0 0 0,-1-2-1,1 1 1,-11-1-22,-31-2 196,11-2-82</inkml:trace>
  <inkml:trace contextRef="#ctx0" brushRef="#br0" timeOffset="2544.263">3880 31 9474,'0'0'96,"-2"-23"3576,2 22-3633,0 1 0,0 0 0,0-1 0,-1 1 0,1 0 0,0-1 0,0 1 1,0 0-1,0-1 0,0 1 0,0 0 0,-1 0 0,1-1 0,0 1 0,0 0 0,0 0 0,-1-1 0,1 1 0,0 0 0,0 0 0,-1-1 0,1 1 0,0 0 0,0 0 0,-1 0 0,1 0 0,0 0 1,-1-1-1,1 1 0,0 0 0,-1 0 0,1 0 0,0 0 0,-1 0 0,1 0 0,0 0 0,-1 0 0,1 0 0,0 0 0,-1 0 0,1 0 0,0 0 0,-1 0 0,1 1 0,0-1 0,0 0 0,-1 0 1,1 0-1,0 0 0,-1 1 0,1-1 0,0 0 0,0 0 0,-1 0 0,1 1 0,0-1 0,0 0 0,0 1 0,-1-1 0,1 0 0,0 0 0,0 1 0,0-1 0,0 0 0,0 1 0,0-1-39,-5 8 104,0 0-1,1 0 0,0 0 0,0 0 0,1 1 0,0-1 1,1 1-1,0 0 0,0 0 0,1 0-103,-3 9 74,-2 21-7,1 0 1,1 0-1,2 1 0,3-1 1,0 1-1,5 14-67,11 64 904,16 49-904,-14-79 645,5-1 0,3-1 0,17 31-645,-42-113 426,0 0 0,0 0-1,0 0 1,0-1 0,1 1-1,1 2-425,22 12 1395</inkml:trace>
  <inkml:trace contextRef="#ctx0" brushRef="#br0" timeOffset="3072.841">4411 851 5537,'14'-57'2525,"-14"57"-2444,0-1 0,1 1 0,-1 0 0,0 0 0,0 0 0,0-1 0,1 1 0,-1 0 1,0 0-1,0 0 0,1 0 0,-1 0 0,0 0 0,0 0 0,1-1 0,-1 1 0,0 0 0,1 0 0,-1 0 0,0 0 1,0 0-1,1 0 0,-1 0 0,0 0 0,1 1 0,-1-1 0,0 0 0,0 0 0,1 0 0,-1 0 0,0 0 1,0 0-1,1 0 0,-1 1 0,0-1 0,0 0 0,0 0 0,1 0 0,-1 0 0,0 1 0,0-1-81,16 12 332,-8-7 155,-3-3-322,-1 0-1,1 0 1,0-1 0,0 0-1,-1 0 1,1-1 0,0 1-1,0-1 1,0 0-1,0 0 1,0 0 0,0-1-1,0 0 1,1 0-165,15-4 649,0-1 1,14-6-650,-14 4 301,-13 5-209,0-1 0,0 1 0,0-2 0,-1 1 0,1-1 0,-1 0 0,0 0 0,-1-1 0,1 0 0,3-5-92,-8 9 21,0 0 1,0-1 0,0 1-1,0-1 1,0 0 0,0 0-1,-1 1 1,0-1 0,1 0-1,-1 0 1,0-1 0,0 1 0,-1 0-1,1 0 1,-1 0 0,1-1-1,-1 1 1,0 0 0,0 0-1,0-1 1,-1 1 0,1 0-1,-1 0 1,0 0 0,0 0-1,0-1 1,0 1 0,-1 0-1,0-2-21,-4-3 22,0 1 0,0-1 0,-1 1-1,1 0 1,-2 1 0,1 0 0,-1 0-1,0 0 1,0 1 0,0 0 0,-1 1-1,1 0 1,-1 0 0,-6-1-22,8 3-3,-1-1 1,1 2-1,0-1 1,-1 1-1,1 0 1,-1 1 0,1 0-1,-1 0 1,1 0-1,-1 1 1,1 0-1,-1 1 1,1 0-1,0 0 1,0 0-1,0 1 1,0 0-1,0 0 1,0 1 2,-4 4-8,1 0 0,0 0 0,0 1-1,0 1 1,1-1 0,1 2 0,0-1 0,0 1 0,1 0 0,0 1 0,1 0 0,1 0 0,0 0-1,0 0 1,1 1 0,1 0 0,0 0 0,0 1 8,1-3 1,1 0-1,0 0 1,1 0-1,0 0 1,0 0-1,1-1 1,1 1-1,0 0 1,0 0-1,1-1 1,0 0-1,1 1 1,0-1-1,1 0 1,0-1 0,1 1-1,-1-1 1,2 0-1,-1-1 1,1 1-1,8 6 0,-2-4 22,1-1 0,-1 0 0,2 0 0,-1-2 0,1 0 0,0-1 0,1 0 0,0-1 0,0-1 0,0 0 1,8 0-23,2-1-33,1-1 0,-1-1 1,1-1-1,0-1 0,0-2 1,22-3 32,30-9-128</inkml:trace>
  <inkml:trace contextRef="#ctx0" brushRef="#br0" timeOffset="3422.931">5038 488 9506,'-7'-4'3449,"1"7"-2593,17 21-760,2 5 64,17 15 448,6 6 64,14 2 144,12-2-23,9 0-345,8-3-120,-1-8-112,1 4-32,-16-7-88,-8-2 16,-19-4-72,-13-2-416,-13-13-1705,-8 0 1425</inkml:trace>
  <inkml:trace contextRef="#ctx0" brushRef="#br0" timeOffset="3779.231">5595 494 7017,'2'-12'3569,"-24"-1"-336,3 16-1873,-6 10-696,-3 7-55,-9 20-393,3 6-8,-6 14 0,4 1-64,0 3-88,-3-5-16,6-3 16,9 1 24,2-11-96,2-3-296,20-13 4128,0-4-2983</inkml:trace>
  <inkml:trace contextRef="#ctx0" brushRef="#br0" timeOffset="4132.673">5978 600 10050,'-10'-7'3609,"5"20"-3065,3 11-288,3 16-168,3 4-24,6 4-8,6 2 0,-3-4 8,6 1-8,-7-7 16,0-3-448,1-8 296</inkml:trace>
  <inkml:trace contextRef="#ctx0" brushRef="#br0" timeOffset="4133.673">5988 179 12179,'-20'-42'4721,"5"25"-3505,7 1-544,5 12-72,0-2-544,6 7 3305,-3-1-2505</inkml:trace>
  <inkml:trace contextRef="#ctx0" brushRef="#br0" timeOffset="4485.793">6590 127 5345,'0'-6'397,"-1"-1"866,1 0 0,0 1 0,1-1 0,0 0 0,0 0 0,0 0 0,3-4-1263,0 22 2113,0 8-2024,-1 70 191,-4 0 1,-7 33-281,2-42 116,3-1 0,4 0 0,5 19-116,11 8 1493,25 79-1493,-33-145 1477,-4-22-344</inkml:trace>
  <inkml:trace contextRef="#ctx0" brushRef="#br0" timeOffset="4876.58">6369 617 10378,'4'-3'3969,"15"5"-3065,5-1-56,26-1-159,3 0-273,16 0-176,3-1-80,0-4 8,-4 0-400,-8 2 200</inkml:trace>
  <inkml:trace contextRef="#ctx0" brushRef="#br0" timeOffset="4877.58">7014 573 10146,'0'0'4153,"1"0"-2553,16 5-1152,11 14 169,35 43-361,-30-32-40,5 13-32,-3-3-88,5-2-40,1 7 0,1-9 16,2-3-312,-5-6-2329,4-3 1849</inkml:trace>
  <inkml:trace contextRef="#ctx0" brushRef="#br0" timeOffset="5213.823">7683 398 9866,'-13'-6'3833,"-13"12"-2681,9 35-584,-9 21-80,-9 27 73,6 13 15,-10 5 8,0 0-96,-2 4-176,4 2-64,11 0-88,7-11-32,15-20 344,3-8 96,1-24-328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0:46.03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44 431 7066,'-1'0'141,"-1"0"0,1-1 0,0 1 0,0 0 0,0 1 0,0-1 0,0 0 0,0 0 0,0 0 0,0 1 0,-1-1 0,1 0 0,0 1 0,0-1 0,0 1 0,0-1 0,0 1 0,1 0 0,-1-1 0,0 1 0,0 0 0,0 0 0,1 0 0,-1-1 0,0 1 0,1 0 0,-1 0 0,0 0 0,1 0 0,-1 0 0,1 0 0,0 0 0,-1 0 0,1 1 0,0-1 0,0 0 0,0 0 0,0 0 0,0 0 0,0 0 0,0 1-141,-1 7 180,1-1 0,1 1 0,-1 0 0,2 0 0,-1-1-180,23 135 1774,33 102-1774,-41-188-15,-3-7-161,2-1-1,2 0 1,23 44 176,-35-83-454</inkml:trace>
  <inkml:trace contextRef="#ctx0" brushRef="#br0" timeOffset="370.199">6 485 9666,'-2'-10'530,"1"-1"0,0 0 0,0 0 0,1 1-1,0-1 1,1 0 0,0 0 0,1 1 0,0-1 0,0 1 0,1-1 0,1 1-1,0-1-529,10-22 366,2 1 0,0 0 0,8-7-366,-13 21 69,1 0 0,1 0 0,1 1 0,0 1 0,2 0 0,-1 1 0,2 1 0,0 0 0,2 0-69,-11 9-1,0 0 0,0 1 1,0-1-1,0 2 0,1-1 0,0 1 1,-1 0-1,1 1 0,0 0 1,0 0-1,1 1 0,-1 0 1,0 1-1,0 0 0,0 1 0,1-1 1,-1 2-1,0-1 0,0 1 1,0 1-1,0-1 0,7 5 1,-5-2-9,0 1-1,-1 1 0,1 0 0,-1 0 1,-1 1-1,1 0 0,-1 0 1,-1 1-1,7 9 10,-4-3-10,-1 0 1,0 1-1,-1 0 0,-1 0 0,-1 1 1,4 11 9,-3-4-6,-2 0 0,0 1 0,-2 0 0,-1 0 1,0 0-1,-2 0 0,-1 0 0,-1 1 0,-1-1 0,-2 2 6,1-14 9,0 1 0,-1-1 1,-1 0-1,0 0 0,-1 0 0,0-1 0,-1 1 0,0-2 0,-1 1 1,0-1-1,-1 0 0,-1-1 0,1 0 0,-1 0 0,-1-1 0,0-1 0,0 0 1,-1 0-1,0-1 0,0 0 0,-1-1 0,1-1 0,-11 3-9,7-2-5,0-1 1,0-1-1,-1-1 0,1 0 0,-1-1 0,0-1 0,0 0 0,1-1 0,-1-1 0,0-1 1,0-1-1,1 0 0,-1 0 0,1-2 0,0 0 0,1-1 0,-1-1 0,1 0 1,-3-3 4,-1-6-513,16 6 147</inkml:trace>
  <inkml:trace contextRef="#ctx0" brushRef="#br0" timeOffset="942.228">971 904 5753,'-33'-55'2337,"33"55"-2314,0 0 1,0 0 0,0 0 0,0 0 0,0 0-1,0 1 1,0-1 0,0 0 0,0 0-1,0 0 1,0 0 0,0 0 0,0 0-1,0 0 1,-1 0 0,1 0 0,0 0 0,0 0-1,0 0 1,0 0 0,0 0 0,0 0-1,0 0 1,0 0 0,0 0 0,-1 0-1,1 0 1,0 0 0,0 0 0,0 0 0,0 0-1,0 0 1,0 0 0,0 0 0,0 0-1,0 0 1,0 0 0,-1 0 0,1 0-1,0 0 1,0 0 0,0 0 0,0 0 0,0 0-1,0 0 1,0 0 0,0-1 0,0 1-1,0 0 1,0 0 0,0 0 0,0 0-1,0 0 1,0 0 0,0 0 0,-1 0-1,1 0 1,0 0 0,0-1 0,0 1 0,0 0-1,0 0 1,0 0 0,0 0 0,0 0-1,0 0 1,0 0 0,1 0 0,-1 0-1,0-1-23,0 12 700,7 15-101,25 46 594,-9-21-52,-1 5-1141,-16-39 478,-1 1 0,-1-1 0,0 1-1,-1 0 1,-1 6-478,-2-16 952,-2-7 560,-7-14 308,-6-15-1521,7 16-232,1 0 0,1-1-1,0 0 1,1 0 0,0-1 0,1 0 0,1 1-1,-2-10-66,3 10 19,1-1 0,0 0 0,0 1 0,2-1 0,-1 0 0,2 1 0,0-1 0,0 1 0,2 0 0,3-12-19,-4 18 1,0 0-1,1 0 0,-1 0 0,1 1 1,0 0-1,1 0 0,0 0 1,0 0-1,0 1 0,1 0 1,-1 0-1,1 0 0,0 1 1,1-1-1,-1 1 0,1 1 1,0 0-1,-1 0 0,2 0 0,2 0 0,2 0-7,0 0 0,0 1-1,1 0 1,-1 2 0,0-1-1,1 1 1,-1 1-1,1 0 1,4 2 7,10 2-1577,-1 2 0,0 0 0,18 9 1577,14 7-2160</inkml:trace>
  <inkml:trace contextRef="#ctx0" brushRef="#br0" timeOffset="1532.889">1990 773 6209,'23'-70'2785,"-23"68"-2666,1 1-1,-1-1 1,0 1 0,0-1-1,0 1 1,0 0 0,0-1 0,0 1-1,-1-1 1,1 1 0,0-1-1,-1 1 1,1-1 0,-1 1 0,1 0-1,-1-1 1,0 1 0,0 0-1,1 0 1,-1-1 0,0 1 0,0 0-1,0 0 1,0 0 0,0 0-1,-1 0 1,1 0 0,0 0 0,0 1-1,-1-1 1,1 0 0,0 1-1,-1-1-118,-2 0 234,1-1 0,-1 1-1,0 0 1,0 1-1,1-1 1,-1 1 0,0 0-1,0-1 1,-4 2-234,2 0 69,0 0 0,-1 1 0,1 0 1,0 0-1,0 1 0,0 0 0,0 0 0,1 0 1,-1 0-1,1 1 0,0 0 0,0 0 0,0 1 1,0-1-1,1 1 0,0 0 0,0 0 0,0 1 1,1-1-1,-1 1 0,1-1 0,1 1 0,-1 1-69,-5 12-6,1 1-1,0 1 0,2-1 0,0 1 1,2 0-1,-1 9 7,3-18 0,-3 13 4,2 0 0,1 0-1,1 1 1,1-1 0,2 13-4,-2-32 3,0-1 1,0 1-1,1 0 1,-1-1-1,1 1 1,1-1-1,-1 1 1,1-1-1,0 0 1,0 0-1,0 0 1,1-1-1,-1 1 0,1-1 1,0 0-1,1 0 1,-1 0-1,1 0 1,-1-1-1,1 0 1,0 0-1,1 0 1,-1-1-1,0 1 1,1-1-1,3 1-3,1-1 42,0-1 0,1 1 0,-1-1 0,0-1 0,1 0 0,-1-1 0,0 0 0,0 0 0,1-1-1,-1 0 1,0-1 0,-1 0 0,1-1 0,0 0 0,-1 0 0,0-1 0,0-1 0,0 1 0,-1-1 0,0-1 0,6-5-42,-5 4 71,-1 0 0,0 0 1,0-1-1,-1 0 1,0 0-1,-1-1 0,0 0 1,-1 0-1,0 0 0,0-1 1,-1 0-1,0 0 0,-1 0 1,-1 0-1,1 0 1,-2-1-1,1 1 0,-2 0 1,0-9-72,-1 4 38,-2 1 1,1-1 0,-2 1-1,0 0 1,-1 0 0,0 0 0,-1 1-1,-1 0 1,-1 0 0,-3-5-39,8 14-31,-1-1 1,1 2 0,-1-1 0,0 0-1,0 1 1,-1-1 0,1 1-1,-1 1 1,0-1 0,0 1 0,0-1-1,-1 1 1,1 1 0,-1-1-1,1 1 1,-1 0 0,0 0-1,0 1 1,0 0 0,0 0 0,0 0-1,0 1 1,0 0 0,0 0-1,0 0 1,0 1 0,-5 1 30,6-1-118,0 0 0,1 0 1,-1 1-1,1-1 0,0 1 1,-1 1-1,-1 0 118,3 0-90,0-1 0,0 1 1,0 0-1,1 0 0,-1 0 0,1 0 1,-1 1 89</inkml:trace>
  <inkml:trace contextRef="#ctx0" brushRef="#br0" timeOffset="2116.279">2701 854 3369,'34'-44'2616,"14"-23"-2616,-47 66 124,0-1-1,-1 1 1,1 0-1,0-1 1,0 1-1,-1 0 0,1-1 1,-1 1-1,1-1 1,-1 1-1,0 0 1,0-1-1,1 1 1,-1-1-1,0 1 1,0-1-1,0 1 1,0-1-1,-1 1 0,1-1 1,0 1-1,-1-1 1,1 1-1,-1-1 1,1 1-1,-1 0 1,0-1-1,0 1 1,1 0-1,-2-1-123,0 0 308,-1 0 1,0 0-1,1 0 1,-1 0-1,0 0 1,0 1-1,0-1 0,0 1 1,-3-1-309,1 0 383,-1 0-209,0 0 0,0 1 0,-1 0 0,1 0 0,0 0 0,-1 0 0,1 1 0,0 0 0,-1 1 0,1-1 0,0 1 0,0 1 0,-1-1 0,1 1 0,0 0 0,0 0 0,0 1 0,1-1 0,-1 1 0,1 1 0,-1-1 0,1 1-174,-6 5 56,0-1 0,0 1 1,1 1-1,0 0 0,1 1 0,0-1 1,1 2-1,0-1 0,-4 11-56,4-7 5,1 0-1,1 1 1,1 0-1,0 0 1,1 0-1,0 0 1,2 1-1,0-1 1,1 1-1,0 0 1,2 5-5,-1-12 3,1-1 0,0 1 0,1-1 0,0 0 0,0 0 0,1 0 0,0 0 0,1 0 0,0-1 0,0 1 0,1-1 0,0 0 0,0 0 0,1-1 0,0 0 0,1 0 0,-1 0 0,1-1 0,0 0 0,8 5-3,-7-6 9,0-1-1,1 0 1,0 0 0,0-1 0,0 0 0,0 0 0,0-1 0,0 0 0,1-1-1,-1 0 1,1-1 0,-1 0 0,2 0-9,2-1 29,0 0 0,0-2-1,0 1 1,0-1 0,-1-1-1,1 0 1,-1-1 0,0-1 0,6-3-29,-8 3 31,0 0 1,-1 0-1,1-1 1,-2-1-1,1 1 1,-1-1-1,0-1 1,-1 1-1,0-1 1,6-9-32,-9 10 19,0 1 0,-1 0 0,0-1 0,0 0 0,0 0 0,-1 1 0,0-1 0,-1-1 0,0 1 0,0 0 0,0 0 0,-1 0 0,-1-1 1,1 1-1,-2-4-19,-2-5 27,0 0-1,-1 0 1,-1 0 0,-1 1 0,0 0 0,-1 1 0,-1-1 0,-1 0-27,5 7 3,-1 1 1,0 0-1,0 0 0,-1 0 0,0 1 1,-1 0-1,1 0 0,-1 1 1,-1 0-1,1 0 0,-1 1 0,0 0 1,0 1-1,-5-2-3,10 5-101,0 0 1,-1 0-1,1 0 1,0 1-1,0 0 1,-1 0-1,1 0 1,0 0-1,-1 1 1,-3 0 100,6-1-254,0 1 0,0 0 0,-1 0 0,1-1 0,0 1 0,0 0 0,0 1 0,0-1 0,0 0 0,0 0 0,1 1 0,-1 0 0,0-1 0,1 1 0,-1 0 0,1-1 0,-1 1 0,1 0 0,-1 1 254,-6 24-2047</inkml:trace>
  <inkml:trace contextRef="#ctx0" brushRef="#br0" timeOffset="2566.841">3370 1622 5969,'4'0'814,"1"0"0,-1-1 1,1 1-1,-1-1 0,0 0 0,1 0 0,-1 0 0,0-1 0,1 0-814,-2 0 276,1 0 1,-1 0-1,-1 0 0,1 0 0,0 0 0,0-1 1,-1 0-1,1 1 0,-1-1 0,0 0 1,0 0-1,0 0 0,0 0 0,-1-1 0,1 1 1,-1 0-1,0-2-276,6-16 388,0-1 0,-2 1 1,-1-1-1,-1-1 0,-1 1 0,-1 0 1,0-1-1,-2 1 0,-3-18-388,-7-32 299,-3 1 0,-11-26-299,5 18 306,-4-27-249,5-1 1,4 0-1,5-1 1,4-56-58,7 127 0,1 1 1,4-21-1,-4 45-38,0 0 1,1 0-1,1 0 0,0 1 0,0-1 0,1 1 0,0 0 1,1 1-1,4-6 38,-8 14-53,-1 0 1,0 0 0,1 1-1,-1-1 1,1 0-1,0 1 1,-1 0 0,1-1-1,0 1 1,0 0-1,0 0 1,0 0 0,0 0-1,0 0 1,0 1-1,0-1 1,0 1 0,1-1-1,-1 1 1,0 0-1,0-1 1,0 1 0,1 1-1,-1-1 1,0 0-1,0 0 1,0 1-1,1-1 1,-1 1 0,0 0-1,0 0 1,0-1-1,0 1 1,0 1 0,0-1-1,1 1 53,7 5-319,0 0-1,0 1 1,0 1-1,-1-1 1,0 2-1,-1 0 320,8 7-76,-2 1-1,7 12 77,26 52-88</inkml:trace>
  <inkml:trace contextRef="#ctx0" brushRef="#br0" timeOffset="2934.174">3226 909 8954,'-28'3'3793,"19"-1"-2281,8-2-360,19 0-288,14 0-255,24-6-201,18 2-24,21-9 384,-2-3 128,17 5-544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1:37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571 213 1944,'50'-9'1563,"-38"3"5047,-15-1-2789,-16-5-1696,17 11-2171,-10-5 219,0 1 1,0 0 0,-1 0 0,-1 1-174,3 1 94,-1 0 10,0 0 0,-1 2 0,1-1 0,0 1 0,-1 1 0,1 0 0,-5 1-104,-15 0 140,7-1-24,1 1-1,-1 1 0,-13 4-115,26-4 25,0 1 0,0 1 0,1 0 0,0 1 0,-1 0 0,2 1 0,-1 0 0,-2 2-25,1 0 4,1 0-1,0 0 1,1 1 0,0 1-1,0 0 1,1 0 0,0 1-1,1 0 1,0 1 0,1-1 0,0 1-1,1 1 1,-5 12-4,10-23 0,0 1-1,0 0 1,0 0 0,1-1 0,-1 1 0,1 0-1,0 0 1,-1 0 0,1 0 0,0 0-1,1 0 1,-1 0 0,1 0 0,-1 0-1,1-1 1,0 1 0,0 0 0,0 0-1,0-1 1,0 1 0,1-1 0,-1 1 0,1-1-1,0 1 1,0-1 0,0 0 0,0 0-1,0 0 1,0 0 0,1 0 0,-1 0-1,0-1 1,1 1 0,2 0 0,6 4 2,0-1-1,0-1 1,1 0 0,0 0-1,0-1 1,0-1 0,0 0-1,1-1-1,8 2 1,43 4 1,28 9-2,-74-12 0,0 1 0,0 1 0,-1 0-1,1 1 1,-1 1 0,-1 1 0,6 3 0,-15-7-2,-1 0 0,1 0 1,-1 1-1,0-1 1,-1 1-1,1 1 1,-1-1-1,-1 1 1,1 0-1,-1 0 1,0 0-1,0 0 0,-1 1 1,0 0-1,-1-1 1,0 1-1,0 0 1,0 0-1,-1 2 2,1 13 2,-1 0 1,-2 0-1,0 0 0,-1 0 0,-2-1 1,-1 7-3,4-23 22,-1-1 1,1 0 0,-1 0 0,0 0 0,0 0-1,0 0 1,-1-1 0,1 1 0,-1-1 0,0 1-1,-1-1 1,1 0 0,-1 0 0,-3 3-23,0-2 63,0 0 1,0-1-1,0 0 1,0 0 0,-1 0-1,0-1 1,1 0-1,-1 0 1,-1-1-64,-19 4 162,-1-1 0,1-2-1,-1-1 1,0-1 0,0-2-162,-15 2 105,0-2 1,0-2-1,1-2 0,-38-9-105,48 2-120,22 3 582,11 9-404,-1 0 0,1-1 0,0 1-1,0 0 1,0 0 0,0-1 0,0 1-1,0 0 1,0 0 0,0-1 0,0 1-1,0 0 1,0-1 0,0 1 0,0 0-1,0 0 1,0-1 0,0 1 0,0 0-1,0 0 1,0-1 0,0 1 0,0 0-1,1 0 1,-1 0 0,0-1 0,0 1-1,0 0 1,0 0 0,1 0 0,-1-1-1,0 1 1,0 0 0,0 0 0,1 0-1,-1 0 1,0 0 0,0-1 0,1 1-1,-1 0 1,0 0-58,20-10 1155</inkml:trace>
  <inkml:trace contextRef="#ctx0" brushRef="#br0" timeOffset="572.792">1124 28 5625,'0'-1'304,"-1"0"1,1 1-1,-1-1 0,0 0 0,0 1 0,1-1 1,-1 1-1,0-1 0,0 1 0,0-1 0,1 1 1,-1 0-1,0-1 0,0 1 0,0 0 0,0 0 1,0 0-1,0-1 0,0 1 0,0 0 0,-1 0-304,1 1 138,0 0 0,0 0-1,0 0 1,1-1-1,-1 1 1,0 0-1,0 0 1,0 0 0,1 0-1,-1 0 1,0 1-1,1-1 1,-1 0-1,1 0 1,-1 0 0,1 0-1,0 1 1,0-1-138,-5 14 109,2-1 1,0 1-1,0 0 0,2 0 1,0 0-1,0 1 0,2-1 1,1 8-110,4 29 422,12 42-422,-8-46 135,11 53 35,-9-52-108,-2 0 0,-3 1 1,-1 0-1,-3 0 1,-2 2-63,-3-13 45,0-17 0,2 0 1,0 0-1,1 0 0,3 17-45,-4-38-58,0 1 1,0 0-1,1-1 0,-1 1 0,1 0 0,-1-1 0,1 1 1,0 0-1,0-1 0,0 1 0,-1-1 0,1 0 1,1 1-1,0 0 58,0-4-338</inkml:trace>
  <inkml:trace contextRef="#ctx0" brushRef="#br0" timeOffset="911.415">946 536 8114,'-15'-16'3544,"-5"16"-1719,6 3-137,10 3-463,4-1-337,14-1-456,10 1-88,27-4-24,6-2-40,23-5 48,8-2-128,-5-8 3289,9 7-2537</inkml:trace>
  <inkml:trace contextRef="#ctx0" brushRef="#br0" timeOffset="1591.27">1629 596 5065,'15'-96'2551,"-16"75"-68,1 20-2397,0 1 1,0 0 0,0-1-1,-1 1 1,1 0-1,0-1 1,0 1 0,-1 0-1,1-1 1,0 1-1,0 0 1,-1 0 0,1-1-1,0 1 1,-1 0-1,1 0 1,0-1 0,-1 1-1,1 0 1,0 0-1,-1 0 1,1 0 0,0 0-1,-1 0 1,1 0 0,-1-1-87,0 2 135,0-1 1,1 0 0,-1 0 0,0 0 0,0 1-1,0-1 1,0 0 0,0 1 0,0-1 0,1 1-1,-1-1 1,0 1 0,0-1 0,1 1 0,-1-1 0,0 1-1,1 0 1,-2 0-136,0 4 60,0-1 0,1 0-1,-1 1 1,1 0 0,0-1-1,0 1 1,0 0 0,0 0-1,1-1 1,0 3-60,2 50 173,0-21-61,0-6-9,0 1 0,8 27-103,-8-50 11,0-1-1,1 1 0,-1-1 1,2 0-1,-1 0 1,1 0-1,0-1 0,1 1 1,-1-1-1,1 0 0,0 0 1,3 2-11,-4-5 12,-1 0-1,1 0 1,0 0 0,0-1 0,0 1 0,0-1 0,1 0 0,-1 0-1,1 0 1,-1-1 0,1 0 0,0 0 0,-1 0 0,1 0 0,0-1-1,0 1 1,-1-1 0,1 0 0,0-1 0,2 0-12,3-1 26,1-1 0,-1-1-1,1 1 1,-1-2 0,-1 0 0,1 0 0,-1 0 0,1-1 0,-2-1-1,1 1 1,-1-2 0,2-1-26,3-3 46,-1-2-1,0 0 0,-1 0 1,0-1-1,-1-1 1,7-14-46,-12 18 29,-1 1 0,1-1 1,-2 0-1,0 0 1,1-7-30,-2 12 37,-1 0 1,-1 0-1,1 1 1,-1-1 0,-1 0-1,1 0 1,-1 1-1,0-1 1,-1 0-1,-1-5-37,3 11 8,0 1-1,0-1 1,0 1-1,0 0 0,0-1 1,0 1-1,-1 0 0,1-1 1,0 1-1,0 0 1,0-1-1,0 1 0,-1 0 1,1-1-1,0 1 1,0 0-1,0-1 0,-1 1 1,1 0-1,0 0 1,-1-1-1,1 1 0,0 0 1,-1 0-1,1 0 0,0 0 1,-1-1-1,1 1 1,0 0-1,-1 0 0,1 0 1,0 0-1,-1 0 1,1 0-1,0 0 0,-1 0 1,1 0-1,-1 0 1,1 0-1,-1 0-7,-9 14 62,-2 27-101,10-32 41,0 1 0,1-1 1,1 1-1,-1-1 0,2 1 0,-1-1 0,1 0 0,1 1 0,-1-1 1,2 0-1,-1 0 0,1 0 0,1 0 0,-1 0 0,4 3-2,-1-2-51,0 0-1,1 0 0,0-1 1,1 0-1,0 0 0,0-1 0,1 0 1,0-1-1,1 0 0,-1 0 1,1-1-1,5 2 52,32 12-720,3-7 282</inkml:trace>
  <inkml:trace contextRef="#ctx0" brushRef="#br0" timeOffset="2183.876">2759 29 6521,'0'-2'367,"-1"1"-1,1-1 0,-1 0 0,0 0 1,0 1-1,1-1 0,-1 0 0,-1 1 1,1-1-1,0 1 0,0 0 0,0-1 1,-1 1-1,1 0 0,-1 0 0,1-1 1,-1 1-1,1 0 0,-1 0-366,2 1 31,0 0-1,0 0 1,-1 0-1,1 0 1,0 0-1,0 0 1,0 0 0,0 0-1,-1 0 1,1 0-1,0 0 1,0 0-1,0 0 1,0 0-1,0 0 1,-1 0-1,1 0 1,0 1 0,0-1-1,0 0 1,0 0-1,0 0 1,-1 0-1,1 0 1,0 0-1,0 0 1,0 0 0,0 1-1,0-1 1,0 0-1,0 0 1,-1 0-1,1 0 1,0 0-1,0 0 1,0 1-1,0-1 1,0 0 0,0 0-1,0 0 1,0 0-1,0 1 1,0-1-1,0 0-30,-2 13 432,4 15-455,-2-26 85,11 105 552,6 1-614,7 58 258,-14-84-165,-1-19 31,-3 0-1,-3 0 0,-5 53-123,3-86 241,0-22 252,0-21 52,-1-1-428,-1 0 0,0 0 0,-1 1 0,-1-1 0,0 0 0,-1 1 0,-1-3-117,-5-11 53,-2 0-1,-13-24-52,20 42 4,0 0-1,-1 1 0,0-1 0,-1 1 0,0 0 0,0 1 1,0 0-1,-1 0 0,-2-1-3,5 4-2,-1 1-1,1 0 1,-1 0 0,0 0 0,0 1-1,0-1 1,0 1 0,0 1 0,0-1-1,0 1 1,-1 0 0,1 1 0,0-1-1,-1 1 1,-3 1 2,0 0-9,-1 0-1,1 1 1,0 1 0,0 0-1,0 0 1,0 1-1,0 0 1,1 0 0,-1 1-1,1 0 1,1 1-1,-8 5 10,13-7-2,-1-1-1,0 1 0,1-1 0,0 1 0,0 0 0,0 0 1,0 1-1,0-1 0,1 1 0,0-1 0,0 1 0,0 0 0,1-1 1,-1 1-1,1 0 0,0 0 0,1 0 0,-1 0 0,1 0 1,0 1-1,0-1 0,1 0 0,-1 0 0,1 0 0,0 0 0,1-1 1,0 3 2,1 1 4,1 1 1,0-1 0,1-1-1,-1 1 1,1-1 0,1 1-1,0-2 1,0 1 0,0 0-1,1-1 1,-1 0 0,2-1-1,3 3-4,3 2 9,1-2-1,0 1 0,0-2 1,1 0-1,0 0 0,11 1-8,-16-5-32,-1 0-1,2-2 1,-1 1-1,0-1 0,0-1 1,0 0-1,8-1 33,35-7-101</inkml:trace>
  <inkml:trace contextRef="#ctx0" brushRef="#br0" timeOffset="2549.589">3059 543 9634,'-5'-7'3921,"3"7"-2545,2 1-384,0-1-191,0 0-353,17 1-248,11 20-72,35 41-72,-38-37-8,0 3-16,1-3 0,1-3 8,1-4 16,2-4-160,0-3-448,2-6-1753,-1-4 1545</inkml:trace>
  <inkml:trace contextRef="#ctx0" brushRef="#br0" timeOffset="2890.852">3607 458 7874,'-4'-3'683,"1"1"-57,1 0 0,-1 0 0,0 1-1,1-1 1,-1 1 0,0 0 0,0 0 0,0 0 0,-2 0-626,4 1 117,-1 0 1,1 0 0,0 0 0,-1 0 0,1 1 0,0-1-1,-1 1 1,1-1 0,0 1 0,0-1 0,-1 1-1,1 0 1,0-1 0,0 1 0,0 0 0,0 0 0,0 0-1,0 0 1,0 0 0,0 0 0,1 0 0,-1 0 0,0 0-1,0 1 1,1-1 0,-1 0-118,-7 13 174,1 0 0,1 1 0,0 0 0,1 0 0,0 0-1,1 3-173,-8 39 380,2 5-380,-2 15 180,-17 63-14,-6-1 0,-20 41-166,46-155-114,-4 10-334,2 0 0,1 1 0,2 0 0,0 5 448,6-12-830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1:42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73 7098,'-3'-4'636,"0"1"0,0 0 0,-1-1 0,1 1 0,-1 1 0,0-1 0,0 0 0,0 1 0,-3-2-636,5 3 159,-1 0-1,1 1 0,-1-1 0,1 0 0,-1 1 0,1-1 0,-1 1 0,1 0 1,-1 0-1,1 0 0,-1 0 0,1 0 0,-1 1 0,1-1 0,-1 1 0,1-1 1,0 1-1,-2 1-158,3-1 27,0 0 0,-1 0 1,1 0-1,0 0 0,0 1 1,0-1-1,0 0 0,0 1 1,1-1-1,-1 1 0,0-1 1,1 1-1,-1-1 0,1 1 1,-1-1-1,1 1 0,0-1 1,0 1-1,-1 0 0,1-1 1,0 1-1,1 0 0,-1-1 1,0 1-1,0-1 0,1 1-27,8 48 130,-8-47-95,40 134 408,-17-63-126,11 66-317,14 203 330,-47-324-923,1-1 0,5 15 593,0-15-493</inkml:trace>
  <inkml:trace contextRef="#ctx0" brushRef="#br0" timeOffset="380.795">0 673 7738,'14'-9'3648,"8"4"-1719,26-1-833,9-1 72,14-2-720,7-5-184,-1-3-39,1 6-353,-8 8 128</inkml:trace>
  <inkml:trace contextRef="#ctx0" brushRef="#br0" timeOffset="752.161">558 26 5825,'-18'-22'4809,"9"19"-1975,9 3-2755,-1 1 0,1 0 0,-1-1 1,1 1-1,0-1 0,0 1 0,-1 0 1,1-1-1,0 1 0,0-1 0,0 1 0,0 0 1,0-1-1,0 1 0,0 0 0,0-1 0,0 1 1,0 0-1,0-1 0,0 1 0,0 0-79,4 22 104,1-1 1,1 0-1,1 0 0,0 0 0,8 12-104,7 24 41,12 41 154,-5 1 0,3 38-195,-22-83 257,-2 0 0,-3 1 0,-2 0 0,-3-1 0,-3 17-257,2-195 1329,0 99-1312,1-1 0,2 1 0,0 0 0,1 0 0,1 0 0,3-5-17,-4 20-8,0-1 0,0 0 0,1 1 0,0 0 0,1 0 0,0 0 0,0 1 0,1-1 0,0 1 0,1 1 1,-1-1-1,2 1 0,-1 0 0,1 1 0,0 0 0,2-2 8,-6 6-7,-1 0 0,1 0 0,0 1 1,0-1-1,0 1 0,0 0 0,0 0 0,0 0 0,0 0 0,0 1 1,1 0-1,-1 0 0,0 0 0,0 0 0,0 0 0,0 1 0,1 0 1,-1 0-1,0 0 0,0 0 0,0 1 0,-1 0 0,1-1 0,0 1 1,-1 1-1,1-1 0,-1 0 0,1 1 0,-1 0 0,1 1 7,10 10-13,-1 0-1,0 1 1,0 1-1,-2 0 1,8 14 13,5 12-5,-2 2 0,-2 0 1,13 44 4,0-2-807,-21-60 519,1-10 18</inkml:trace>
  <inkml:trace contextRef="#ctx0" brushRef="#br0" timeOffset="1138.072">1286 737 7898,'50'-84'3190,"-49"82"-3031,-1 1-1,1 0 1,0 0 0,-1 0 0,1 0 0,0 0 0,0 0 0,0 0 0,0 0 0,0 0-1,0 0 1,0 1 0,0-1 0,0 0-159,5 5 281,-4-2 101,6 1-29,0-1-1,0 1 1,0-1 0,1 0 0,-1-1-1,0 0 1,1-1 0,-1 1 0,1-2-1,7 0-352,-3 0 142,0-1-1,-1-1 0,1 0 0,0-1 0,-1 0 0,8-4-141,-14 5 32,0 0-1,-1 0 1,1 0-1,-1 0 1,0-1-1,0 0 1,0 0-1,-1-1 1,1 0-1,-1 1 1,0-1-1,-1 0 1,3-4-32,-4 5 16,0-1 1,0 1-1,-1 0 1,0 0-1,0-1 1,0 1-1,0-1 1,0 1-1,-1-1 1,0 1-1,0-1 1,0 1-1,-1-1 1,0 1-1,0-1 1,0 1-1,0-1 1,0 1-1,-2-2-16,0-3 18,-1-1 1,-1 1-1,0 0 0,0 1 1,0-1-1,-1 1 0,-1 0 1,-5-6-19,9 12-4,1-1 0,-1 1 0,1 0 1,-1 0-1,0 0 0,0 0 0,0 1 1,0-1-1,0 1 0,0 0 0,-1 0 1,1 0-1,0 0 0,-1 0 0,1 1 1,0-1-1,-1 1 0,1 0 0,-1 0 1,1 0-1,0 1 0,-1-1 0,1 1 0,0 0 1,-1 0-1,1 0 0,0 0 0,0 1 4,-6 3-17,0 0 0,1 0 0,0 1 0,0 0-1,0 1 1,1 0 0,0 0 0,1 0-1,-1 1 1,1 0 0,-2 5 17,-2 3-20,1 0 0,0 0 0,2 1 0,-1 1 0,-2 13 20,6-18-4,1 0-1,0 1 1,1-1 0,1 0 0,0 1-1,1-1 1,0 1 0,1-1 0,0 1-1,2 2 5,-1-9 9,0 1-1,0-1 0,1 1 0,0-1 0,0 0 0,0 0 0,1 0 1,1-1-1,-1 1 0,1-1 0,0 0 0,0 0 0,1-1 0,-1 1 1,1-1-1,1-1 0,-1 1 0,4 1-8,3 1 326,1 0 1,0-1-1,0-1 0,1 0 1,-1-1-1,1-1 1,3 1-327,58 2 872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1:40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234 596 3665,'-3'-12'9557,"-7"5"-6626,-19 1-2693,25 5-202,0 1-1,0-1 0,-1 1 0,1 0 0,0 0 0,0 0 1,-1 1-1,1-1 0,0 1 0,0 0 0,0 1 0,0-1 1,0 1-1,0-1 0,0 1 0,1 0 0,-1 0 0,0 1 1,-2 2-36,-6 6 43,1 1 1,0 1 0,1 0 0,1 0-1,0 1 1,0 0 0,1 0 0,1 1-1,-2 6-43,6-12 1,1 0 0,-1 0 0,1 0 0,1 0 0,0 0-1,0 0 1,1 1 0,0-1 0,0 0 0,1 0 0,0 1-1,1-1 1,0 0 0,1 0 0,0 0 0,0-1 0,1 3-1,0-5 2,0 1 1,0 0 0,0-1 0,1 1 0,-1-1-1,2 0 1,-1-1 0,1 0 0,0 1-1,0-2 1,0 1 0,0-1 0,1 0-1,0 0 1,0-1 0,0 1 0,0-2-1,1 1 1,4 0-3,0 0 5,0-1 0,0 0 0,0-1 0,0-1 0,0 0 0,0 0 0,0-1 0,0-1 0,0 0 0,0 0 0,0-1 0,2-2-5,5-1 9,-1-1 0,0-1 0,-1-1 0,0 0 0,0-1 0,-1-1 0,0 0 0,8-9-9,-18 14 8,-1 1 0,1-1-1,-1-1 1,0 1 0,-1 0-1,1-1 1,-1 0 0,-1 0-1,1-1 1,-1 1 0,-1-1-1,1 1 1,-1-1 0,-1 0-1,1 0 1,-1 0 0,-1 0-1,1 0 1,-1 0 0,-1 0-1,1 0 1,-2-1-8,-1-4 12,0 0 0,-2 1 1,1 0-1,-1 0 0,-1 0 0,0 0 0,-1 1 0,0 0 0,-1 1 1,0-1-1,-1 2 0,0-1 0,0 1 0,-1 0 0,-2-1-12,2 3-4,1 0 0,-1 1 1,-1 0-1,1 0 0,-1 1 0,0 0 0,0 1 0,-1 0 4,5 2-25,-1 0 0,1 1 0,-1 0 0,0 0 0,1 1 1,-1 0-1,0 0 0,1 1 0,-1 0 0,1 0 0,-1 1 0,-2 0 25,6-1 48,1 1 0,-1-1-1,1 1 1,0-1 0,-1 1 0,1 0-1,0 0 1,0 1 0,0-1 0,0 1-1,1-1 1,-1 1 0,1 0 0,-1 0-1,-1 3-47,3-3 64,0 1 0,0-1 0,0 1 0,0 0-1,1 0 1,0-1 0,-1 2-64</inkml:trace>
  <inkml:trace contextRef="#ctx0" brushRef="#br0" timeOffset="480.932">828 1231 5121,'0'3'606,"1"10"4653,-1-12-5181,0-1 1,0 0 0,0 0-1,0 0 1,0 0 0,0 0-1,0 1 1,0-1 0,0 0-1,1 0 1,-1 0-1,0 0 1,0 0 0,0 1-1,0-1 1,0 0 0,0 0-1,0 0 1,0 0 0,1 0-1,-1 0 1,0 0 0,0 0-1,0 0 1,0 0 0,0 1-1,0-1 1,1 0 0,-1 0-1,0 0 1,0 0 0,0 0-1,0 0 1,1 0-1,-1 0 1,0 0 0,0 0-1,0 0 1,0 0 0,0 0-1,1 0 1,-1-1 0,0 1-1,0 0 1,0 0 0,0 0-1,0 0 1,1 0 0,-1 0-1,0 0 1,0 0 0,0 0-1,0 0 1,0-1 0,0 1-1,0 0 1,0 0-1,1 0 1,-1 0 0,0 0-1,0 0 1,0-1 0,0 1-1,0 0-78,1-1 241,0-1 0,0 0 0,0 1 0,0-1 0,0 0 0,0 1 0,-1-1 0,1 0 0,-1 0 0,1 0 0,-1 1 0,0-1 0,1-2-241,7-26 268,4 7-59,-5 10-82,0-1 1,-1 1 0,-1-1 0,0 0-1,-1-1 1,1-3-128,2-28 209,-3 0 0,-1 0 0,-2 0 0,-2 0 1,-5-20-210,-13-75 221,-9-12-221,-11-75 60,35 199-65,1-1 1,1 1-1,2-1 1,1 1-1,2-9 5,-3 35-11,0 0 0,1 0 0,-1 0 0,1 1 0,-1-1 0,1 0 0,0 1 0,0-1 0,0 0 0,1 1 0,-1-1 0,0 1 0,1 0 0,0-1 0,0 1 0,-1 0 0,1 0 0,1 0 0,-1 0 0,0 1 0,0-1 0,1 0 0,-1 1 0,0 0 0,1-1 0,0 1 0,-1 0 0,1 0 0,0 1 0,-1-1 0,1 1 0,0-1 0,0 1 0,0 0 0,0 0 0,-1 0 0,1 0 0,0 0 0,0 1 0,0-1 0,-1 1 0,1 0 0,0 0 0,-1 0 0,3 1 12,3 2-323,0 0 0,0 1 0,-1 0 0,1 1 1,-1 0-1,0 0 0,-1 0 0,1 1 1,-1 0-1,-1 0 0,2 3 322,39 52-1269</inkml:trace>
  <inkml:trace contextRef="#ctx0" brushRef="#br0" timeOffset="849.258">682 683 9098,'-24'5'4129,"3"4"-2073,16 5-823,8-6-161,19-3-536,13-3-184,26-6-152,13-9-40,15-5 264,8-3-280,-5-7 3025,1 13-2257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3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348 152 4137,'42'-44'2360,"-42"43"-2223,1-1 0,0 1 0,0 0-1,-1 0 1,1 0 0,0 0-1,-1 0 1,1-1 0,-1 1 0,0 0-1,1 0 1,-1-1 0,0 1 0,0 0-1,0-1 1,0 1 0,0 0-1,0 0 1,0-1 0,0 1 0,-1 0-1,1-1 1,0 1 0,-1 0-1,1 0 1,-1-1 0,1 1 0,-1 0-1,0 0 1,1 0 0,-2-1-137,-1-4 664,2 3-493,-1-1 0,1 1 0,-1-1 0,0 1 0,0-1 1,0 1-1,0 0 0,-1 0 0,1 0 0,-1 0 0,0 1 0,0-1 0,0 1 1,0 0-1,0-1 0,0 1 0,-1 1 0,1-1 0,-1 0 0,1 1 1,-1 0-1,0 0 0,1 0 0,-1 0 0,0 0 0,0 1 0,0 0 1,0 0-1,0 0 0,1 0 0,-5 1-171,-6 0 99,-1 1 1,1 0-1,0 1 1,0 0-1,0 1 0,0 1 1,1 0-1,0 1 1,0 0-1,0 1 0,1 1 1,0 0-1,-1 2-99,4-3 4,1 0 0,0 1-1,0 1 1,1-1 0,0 1-1,0 1 1,1-1 0,1 1-1,-1 0 1,2 0 0,-1 0-1,1 1 1,1 0 0,0 0-1,1 0 1,0 0 0,0 2-4,1 1-1,0 0 0,1 0 0,0 0 0,1 0 0,1 0 0,0 0 0,1-1 0,1 1 0,0-1 0,1 0 0,5 12 1,-6-18 2,-1 0 0,1-1 0,0 0 0,1 1 1,-1-1-1,1-1 0,0 1 0,1-1 1,-1 0-1,1 0 0,0-1 0,0 1 1,1-1-1,-1-1 0,1 1 0,0-1 0,0 0 1,0-1-1,0 0 0,0 0 0,1 0 1,-1-1-1,1 0-2,1-1 7,0 0-1,0-1 1,0 0 0,0 0-1,-1-1 1,1 0 0,0 0 0,-1-1-1,1 0 1,-1-1 0,0 0 0,0 0-1,0-1 1,-1 0 0,1 0 0,-1-1-1,3-3-6,4-4 25,-1 0-1,0-1 1,-1-1-1,0 0 1,-2-1 0,0 0-1,0 0 1,-1-2-25,-6 12 10,-1-1 1,1-1 0,-1 1 0,0 0 0,-1 0 0,0-1 0,0 1-1,-1-1 1,1 1 0,-1-1 0,-1 1 0,0-1 0,0 1-1,-2-5-10,-3-12 57,-2 0 0,0 1 0,-10-17-57,6 14 75,66 103 34,-20-24-194,1-2 0,4-2-1,1-1 1,2-2 0,5 0 85,-44-43 370,1 0 1,0 0-1,0 0 1,0 0-1,0-1 1,4 2-371,31 6 1147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2:19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88 653 8266,'-18'-18'3561,"1"18"-1809,6 10-632,0 14-304,7 10-200,2 14-151,5 8 15,10 19-24,-4 0-64,4 8-144,-7-7-64,-4-13-88,-2-6-16,-2-8-16,-4-3 112,-4-14-440,2-3-480,-1-12 496</inkml:trace>
  <inkml:trace contextRef="#ctx0" brushRef="#br0" timeOffset="364.015">3 715 8866,'-2'-14'1124,"2"1"0,-1-1 0,1 1-1,1-1 1,1 0-1124,-1 8 196,1 0-1,-1 0 0,1 0 0,0 0 0,1 1 0,-1-1 1,1 1-1,0 0 0,1-1 0,-1 2 0,1-1 1,4-3-196,-3 2 62,1 0 0,1 0 1,-1 1-1,1 0 0,0 1 1,0 0-1,0 0 0,1 0 1,0 1-1,-1 0 1,1 0-1,0 1 0,0 0 1,8-1-63,-4 2 26,0 1 1,-1 0 0,1 0-1,0 1 1,-1 0 0,1 1-1,-1 1 1,1 0 0,-1 0-1,4 3-26,-1-1-1,-1 2-1,0-1 1,0 2 0,-1-1-1,0 2 1,0 0 0,-1 0-1,5 5 2,-8-6 4,-1 1 0,0-1 0,0 1 0,0 0 0,-1 1 0,-1-1 0,0 1 0,0 0 0,-1 1 0,3 9-4,-5-9 8,0 0 1,-1 0-1,0 0 1,-1 0-1,0 0 1,-1 1-1,0-1 0,-1 0 1,0 0-1,-1 0 1,0-1-1,-1 1 1,0 0-1,0-1 1,-2 2-9,-1 0 42,1 0 0,-2 0 0,1 0 0,-2-1 1,0 0-1,0 0 0,0-1 0,-2-1 0,1 0 0,-1 0 1,-11 7-43,15-12 20,0-1 1,0 0-1,0 0 1,0 0-1,-1-1 1,1 0-1,0 0 1,-1-1-1,0 0 1,1-1-1,-1 1 1,0-1-1,1-1 1,-1 1-1,0-1 1,1-1 0,-1 0-1,1 0 1,0 0-1,-1-1 1,1 0-1,0 0 1,1 0-1,-7-5-20,3 1 1,0 0-1,1-1 0,0 0 0,0 0 1,0-1-1,1 0 0,1-1 1,-1 1-1,2-1 0,-1-1 1,1 0-1,1 0 0,0 0 1,1 0-1,-1-4 0,4 11-6,0 1 0,0-1 0,0 1 0,1-1 0,0 0 0,0 0-1,0-3 7,6-16-61</inkml:trace>
  <inkml:trace contextRef="#ctx0" brushRef="#br0" timeOffset="978.006">650 574 8498,'-1'-1'212,"1"0"0,-1 0 1,0 0-1,0 0 0,0 0 1,0 1-1,0-1 0,-1 0 1,1 1-1,0-1 0,0 1 1,0-1-1,0 1 0,-1-1 1,1 1-1,0 0 0,0 0 1,-1-1-213,1 2 61,0-1 0,0 1 1,1 0-1,-1-1 1,0 1-1,0 0 1,1-1-1,-1 1 0,0 0 1,1 0-1,-1 0 1,1-1-1,-1 1 0,1 0 1,0 0-1,-1 0 1,1 0-1,0 0 0,0 0 1,-1 0-1,1 0 1,0 0-1,0 0 1,0 0-1,0 1-61,-1 7 264,1 0 1,0 0-1,0 0 1,1 0-1,0 0 0,0 0 1,2 7-265,22 62 1181,-2-8-567,-23-69-606,7 24 275,-1 1 0,-1 0 0,-2 0 0,0 14-283,-3-40 6,0-1 0,0 1 0,0 0 0,0 0 0,0 0 0,0 0 0,0 0 0,-1 0 0,1 0 1,0 0-1,0 0 0,0 0 0,0 0 0,0 0 0,0 0 0,-1 0 0,1 0 0,0 0 0,0 0 0,0 0 0,0 0 0,0 0 0,0 0 0,-1 0 0,1 0 0,0 0 0,0 0 0,0 0 0,0 0 0,0 0 0,0 0 0,-1 0 0,1 0 0,0 0 0,0 1 0,0-1 0,0 0 0,0 0 0,0 0 0,0 0 0,0 0 0,0 0 0,0 0-6,-7-16 105,0-3-67,2-1-1,0 1 1,1-1-1,1 0 1,1-1 0,1 1-1,1 0 1,0 0-1,4-18-37,-3 29 1,0 0-1,1 0 1,1 0-1,0 0 1,0 0-1,0 1 1,1 0-1,1-1 1,-1 1-1,1 1 1,0-1-1,1 1 1,0 0-1,0 0 1,1 1-1,0-1 1,0 1-1,0 1 1,0 0-1,1 0 1,0 0-1,0 1 1,2-1-1,2 1-26,0 0-1,1 1 1,-1 0 0,1 0 0,0 1-1,0 1 1,0 1 0,0-1 0,0 2-1,0 0 1,-1 1 0,1 0 0,6 2 26,-3 0 611,-1 1 0,0 0 0,-1 1 0,2 1-611,33 18 1027</inkml:trace>
  <inkml:trace contextRef="#ctx0" brushRef="#br0" timeOffset="1441.487">1500 599 7330,'0'-3'469,"-1"0"1,1 0 0,-1 0 0,0 0 0,1 0-1,-1 0 1,0 1 0,-1-1 0,1 0 0,0 1-1,-1-1 1,0 0-470,0 1 155,1 1-1,0 0 1,-1 0-1,1 0 1,0 0 0,-1 0-1,0 0 1,1 0-1,-1 1 1,1-1-1,-1 0 1,0 1-1,0 0 1,1-1 0,-1 1-1,0 0 1,0 0-1,1 0 1,-1 0-1,0 0 1,-1 0-155,-5 2 158,0-1 0,-1 1 1,1 1-1,1 0 0,-1 0 0,0 0 1,1 1-1,-1 0 0,1 1 1,0-1-1,1 2 0,-3 1-158,-6 6 62,0 1 1,1 0-1,1 1 0,-8 11-62,16-18 6,0 0-1,0 1 0,1-1 0,1 1 1,-1 0-1,1 0 0,1 0 0,-1 0 1,2 1-1,-1-1 0,1 0 0,1 1 1,-1-1-1,2 1 0,-1-1 0,3 9-5,-3-12 4,2 0-1,-1-1 0,0 1 0,1 0 1,0-1-1,1 1 0,-1-1 0,1 0 1,0 0-1,0 0 0,0 0 0,1 0 1,0-1-1,0 1 0,0-1 0,0 0 1,1 0-1,0-1 0,0 0 0,0 1 1,0-1-1,0-1 0,0 1 1,1-1-1,-1 0 0,1 0 0,1 0-3,4-1 8,0 1 0,0-2 0,0 1 0,-1-1 0,1-1 0,0 0 0,0-1 0,0 0 0,-1 0 0,10-4-8,-6 1 12,0 0-1,0-2 1,0 1-1,-1-2 0,0 0 1,0 0-1,4-6-11,-12 11 7,-1-1-1,0 0 0,0 1 0,0-2 1,0 1-1,-1 0 0,0-1 0,0 0 0,0 0 1,0 0-1,-1 0 0,0 0 0,0 0 1,0-1-1,0 1 0,-1-1 0,0 1 1,0-1-1,-1 1 0,0-1 0,0 0 1,0 1-1,0-1 0,-1 1 0,0-1 1,0 0-1,-1 1 0,0-2-6,-4-4-85,0-1 1,-1 1-1,-1 0 1,0 0-1,0 1 0,-1 0 1,0 1-1,-1 0 0,0 0 1,0 1-1,-1 0 1,0 1-1,-1 0 0,1 1 1,-1 0-1,0 1 1,-1 0-1,1 1 0,-1 0 1,-9 0 84,21 3-127,-1 1 1,1 0-1,-1 0 1,0 0-1,1 0 1,-1 0-1,0 0 1,1 1-1,-1-1 1,0 1-1,1-1 1,-1 1 126,-10 10-991</inkml:trace>
  <inkml:trace contextRef="#ctx0" brushRef="#br0" timeOffset="1868.768">2214 706 6961,'0'-16'813,"-1"-1"0,0 1-1,-1-1 1,-1 0-813,2 16 96,1-1 1,-1 1 0,0 0 0,1 0 0,-1 0 0,0 0 0,1 0 0,-1 0 0,0 0 0,0 0 0,0 0 0,0 0 0,0 0 0,0 0 0,0 0 0,0 1 0,0-1 0,-1 1 0,1-1 0,0 1 0,0-1 0,-1 1 0,1-1 0,-1 1-97,-30 0 1566,29 0-1367,-7 1-96,1 0-1,0 1 1,0 0-1,0 1 1,0 0-1,1 0 1,-1 1-1,1 0 1,0 0-1,0 1 1,0 0-1,1 0 0,-1 1 1,1 0-1,1 0 1,-1 1-1,1 0 1,0 0-1,1 0 1,-1 1-1,2 0 1,-1 0-1,1 0 1,0 1-1,1-1 1,0 1-1,0 0 0,1 0 1,0 0-1,0 6-102,1-5 6,1 0 0,0-1-1,0 1 1,1-1 0,1 1 0,0-1-1,0 1 1,1-1 0,2 6-6,-3-10 3,0-1 0,1 1 1,0 0-1,0-1 1,0 0-1,0 1 1,1-1-1,-1-1 1,1 1-1,0 0 1,0-1-1,1 0 0,-1 0 1,1 0-1,-1-1 1,1 1-1,0-1 1,3 1-4,-1-1 5,-1 0 1,1-1 0,1 0-1,-1 0 1,0 0 0,0-1-1,0 0 1,0 0-1,0-1 1,0 0 0,0 0-1,0-1 1,0 0 0,0 0-1,0 0 1,-1-1 0,1 0-1,-1 0 1,0-1 0,0 0-1,0 0 1,0 0-1,-1-1 1,0 0 0,0 0-1,4-4-5,-3 1 34,1 0 1,-1 0-1,-1 0 0,1-1 0,-2 0 0,1 0 0,-1 0 0,0 0 0,-1-1 1,0 1-1,-1-1 0,0 0 0,0 0 0,-1 0 0,0 0 0,-1 0 0,0 0 0,-1 0 1,0-1-35,-1-1 37,-1-1 1,-1 1 0,0 0 0,0 0-1,-1 0 1,-1 1 0,0-1 0,-1 2 0,-1-2-38,5 6-13,-1 1 0,0-1 0,-1 1 1,0 0-1,1 1 0,-2-1 0,1 1 1,0 0-1,-1 0 0,0 0 0,0 1 1,0 0-1,0 0 0,0 1 0,-1 0 1,-6-2 12,11 4-65,0 0 1,0 0 0,0 0 0,0 0 0,1 0-1,-1 0 1,0 1 0,0-1 0,0 1-1,0-1 1,0 1 0,0 0 0,0-1 0,0 2 64,-4 1-387,-1 0-58</inkml:trace>
  <inkml:trace contextRef="#ctx0" brushRef="#br0" timeOffset="2438.88">2556 1341 8218,'1'0'542,"1"0"-1,0-1 1,0 1 0,-1 0 0,1-1 0,0 1 0,-1-1 0,1 0-1,-1 1 1,1-1 0,0 0-542,16-14 2227,13-23-1341,-27 32-341,6-10-347,-1 0 0,-1 0-1,0-1 1,-1 0 0,-1 0 0,-1-1 0,0 0 0,-1 0-1,-1 0 1,-1 0 0,0-1 0,-1 1 0,-2-9-198,-2-37 154,-3 0 0,-3 1 0,-6-11-154,13 63 10,-46-277 129,42 228-134,2 1 0,2-1 0,6-47-5,-3 92-9,1 0 1,0 0-1,2 0 1,-1 1-1,2-1 0,0 1 1,1-2 8,-4 12-2,-1 1 0,1 0-1,0 0 1,-1 0 0,1 0 0,1 0 0,-1 0 0,0 1-1,1-1 1,-1 1 0,1-1 0,0 1 0,0 0 0,0 0 0,0 0-1,0 1 1,0-1 0,0 1 0,1-1 0,-1 1 0,0 0-1,1 1 1,-1-1 0,1 0 0,-1 1 0,1 0 0,0 0 0,-1 0-1,1 0 1,-1 1 0,2-1 2,3 2-113,0 0 1,-1 1-1,1 0 1,0 0-1,-1 1 0,0 0 1,0 0-1,0 0 0,0 1 1,5 5 112,1 2 394,-1 0 1,0 0 0,-1 2-1,7 11-394,20 34 846</inkml:trace>
  <inkml:trace contextRef="#ctx0" brushRef="#br0" timeOffset="2776.453">2517 747 7538,'-24'-5'3736,"14"5"-1047,10 2-881,17-2-663,9-3-177,23-4-416,14-3-128,19-4 144,8 0 232,9 9-504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2:17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278 1174 4481,'-30'70'2280,"29"-69"1850,2-3-1443,4-9-410,9-26-1518,-9 12-396,-1 1 0,-1-1 0,-2-1 0,0 1 0,-1 0 0,-2-5-363,-37-319 1168,18 202-832,0-144-336,20 272-6,1-1-1,1 1 1,1-1-1,1 1 0,0 0 1,3-3 6,-5 17-4,1 0-1,-1 1 1,1-1 0,1 0-1,-1 1 1,1-1 0,0 1-1,0 0 1,0 0 0,0 0 0,1 0-1,-1 1 1,1-1 0,0 1-1,0 0 1,1 0 0,-1 0 0,1 1-1,-1-1 1,1 1 0,0 0-1,-1 1 1,1-1 0,0 1 0,4-1 4,1 1-65,0 0 1,-1 1 0,1 0-1,0 0 1,0 1 0,0 1-1,-1-1 1,1 1 0,-1 1-1,8 3 65,-2 0-397,0 0-1,0 2 1,0-1-1,-1 2 0,13 10 398,23 25-930</inkml:trace>
  <inkml:trace contextRef="#ctx0" brushRef="#br0" timeOffset="366.753">20 719 7858,'-20'3'3592,"20"0"-1399,13 2-673,16-5-183,11 0-233,29-2-400,8-7-160,16-2-296,5 1 40,-13 1-648,-10 3 3753,-19 14-2609</inkml:trace>
  <inkml:trace contextRef="#ctx0" brushRef="#br0" timeOffset="815.939">953 534 6777,'-5'-2'643,"0"1"-1,0-1 0,0 1 0,-1 1 0,1-1 0,0 1 0,0-1 1,-1 2-1,1-1 0,0 0 0,0 1 0,-4 1-642,0 1 285,0 0-1,1 1 0,0 0 1,0 0-1,0 1 1,0 0-1,0 1-284,-1 1 44,-1 1 1,2 0-1,-1 0 0,1 1 0,1 0 1,-1 0-1,1 1 0,1 0 0,0 0 1,1 1-1,0 0 0,0 0 0,1 0 1,0 0-1,1 0 0,1 1 0,-1 0 1,2 0-1,0-1 0,0 1 0,1 0 0,1 0 1,1 11-45,-1-17 6,0-1 0,0 1 0,0 0 1,1 0-1,0-1 0,0 1 0,0-1 1,1 0-1,0 1 0,0-1 0,0 0 1,1-1-1,-1 1 0,1-1 0,0 1 0,1-1 1,-1 0-1,1-1 0,0 1 0,-1-1 1,1 0-1,1 0 0,-1 0 0,0-1 1,1 0-1,-1 0 0,1 0 0,0-1 1,0 0-1,0 0 0,-1 0 0,1-1 0,0 0 1,0 0-1,0 0 0,0-1 0,0 0 1,0 0-1,-1-1 0,1 1-6,5-3 17,-2 0-1,1-1 0,0 0 1,-1 0-1,0-1 0,0 0 1,0 0-1,-1-1 1,0-1-1,-1 1 0,1-1 1,-1 0-1,3-6-16,-6 9 15,-1 0-1,0-1 1,0 1-1,0-1 1,-1 0-1,0 0 1,0 1-1,0-2 1,-1 1-1,1 0 1,-2 0-1,1 0 1,-1 0-1,0-1 1,0 1-1,0 0 1,-1 0-1,0 0 1,0-1-1,-1 1 1,0 0 0,0 1-1,0-1 1,-1 0-15,-3-5 25,0 0 1,-2 0-1,1 0 1,-1 1-1,0 1 1,-1-1-1,-1 1 1,1 1 0,-5-4-26,9 8-68,0 1 1,0-1 0,-1 1 0,1 0 0,-1 0 0,1 0 0,-1 1 0,0 0 0,0 0-1,0 1 1,0-1 0,0 1 0,0 1 0,-1-1 0,1 1 0,0 0 0,0 0 0,0 1-1,-1 0 1,-1 0 67,-12 11-1341,6 1 471</inkml:trace>
  <inkml:trace contextRef="#ctx0" brushRef="#br0" timeOffset="1373.37">1285 665 6129,'-17'-44'2929,"11"31"341,5 17-993,4 13-1167,4 7-709,-1-7-206,-2 0 0,0 0 0,-1 0 0,0 1 0,-2 0 0,0 8-195,5 84 943,-9-94-658,2-16-262,1 1 1,0-1 0,0 0-1,0 0 1,0 1-1,-1-1 1,1 0 0,0 0-1,0 0 1,0 0 0,-1 1-1,1-1 1,0 0-1,0 0 1,-1 0 0,1 0-1,0 0 1,0 0 0,-1 0-1,1 1 1,0-1-1,0 0 1,-1 0 0,1 0-1,0 0 1,0 0-1,-1 0 1,1 0 0,0 0-1,-1-1-23,0 1 58,0-1-1,0 0 0,0 0 1,-1 0-1,1 0 0,0 0 0,0 0 1,0 0-1,1 0 0,-1 0 1,0 0-1,0-1 0,1 1 0,-1 0 1,0 0-1,1-1 0,0 1 1,-1-1-58,-2-7 50,0-1 0,1 0 0,0-1 0,0 1 1,1 0-1,1 0 0,0-1 0,0 1 0,1 0 0,0 0 1,1-1-1,0 1 0,0 0 0,1 0 0,1 1 0,-1-1 1,2 1-1,-1 0 0,2-2-50,0 1 3,1 0 0,-1 1 0,2 0 0,-1 0-1,1 1 1,0 0 0,1 1 0,0-1 0,0 2 0,1-1 0,-1 1 0,1 1 0,1 0 0,-1 0 0,1 1 0,0 0 0,2 0-3,3 0 4,0 1 0,0 1 0,0 0 1,0 1-1,5 0-4,31 9 7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2:27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158 523 9506,'-16'-5'4097,"10"2"-2457,-4 9-103,10 13-785,0 13-248,6 16-232,4-1-40,-5 2-64,4-2-32,-7-3-64,5-3-16,6-2-8,-13-2 8,5-14 56,1-6-232,-6-10 3529,8-3-2577</inkml:trace>
  <inkml:trace contextRef="#ctx0" brushRef="#br0" timeOffset="364.637">72 49 10434,'-24'-19'4705,"0"0"-2392,11 14-1281,3-1-320,13 9-584,9 5 80,22 11-528,-2-1-384,11 17 496</inkml:trace>
  <inkml:trace contextRef="#ctx0" brushRef="#br0" timeOffset="703.255">437 579 9130,'-12'15'3085,"11"-14"-2907,0 0-1,-1 1 0,1-1 1,0 1-1,0-1 0,0 1 1,0-1-1,0 1 0,0 0 1,0-1-1,0 1 0,1 0 1,-1 0-1,1 0 0,-1-1 1,1 1-1,0 0 0,0 0 1,0 0-1,0 0 0,0 0 1,0 0-1,0 0-177,7 27 439,0 0 0,2 0-1,1-1 1,4 5-439,16 47 324,-23-58-227,-1 0 0,-2 1 0,3 21-97,-25-87 456,17 40-454,-6-18 16,0-1 0,1 0 0,2-1 0,0 1 0,1-1-1,1-14-17,3 18 0,2-1-1,0 1 0,1 1 0,0-1 0,2 1 0,0 0 0,1 0 0,1 0 0,5-7 1,-7 15-4,0 1-1,0 0 0,1 0 0,0 0 0,1 1 0,0 0 0,0 1 0,1-1 5,-4 4-5,1 1 0,-1-1 0,1 1 0,0 0 0,0 0 0,1 0 0,-1 1 0,0 0-1,1 0 1,-1 1 0,1 0 0,0 0 0,2 0 5,-1 2-3,-1-1 0,0 1 1,1 1-1,-1-1 0,0 1 0,0 0 0,0 1 1,-1 0-1,1 0 0,-1 0 0,1 1 0,-1 0 1,0 0-1,0 1 0,-1-1 0,1 1 0,-1 0 1,0 1-1,0 0 0,0 1 3,9 11-8,-1 1 0,-1 1 0,-1 0 0,0 0 0,7 22 8,-1 8 588,-2 0 0,1 18-588,0-4 1834,4 5-1834,-3-30 1279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2:23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263 377 4169,'79'-29'2562,"-79"29"-2495,0 0 0,0 0 0,0 0 1,0 0-1,0 0 0,0 0 0,0 0 1,0 0-1,0 0 0,0 0 0,-1 0 1,1 0-1,0 0 0,0 0 0,0-1 1,0 1-1,0 0 0,0 0 0,0 0 0,0 0 1,0 0-1,0 0 0,0 0 0,0 0 1,0 0-1,0 0 0,0 0 0,0 0 1,0 0-1,0-1 0,-1 1 0,1 0 1,0 0-1,0 0 0,0 0 0,0 0 1,0 0-1,0 0 0,0 0 0,0 0 0,0 0 1,1-1-1,-1 1 0,0 0 0,0 0 1,0 0-1,0 0 0,0 0 0,0 0 1,0 0-1,0 0 0,0 0 0,0 0 1,0 0-68,-17-2 2200,-24 2 489,32 1-2402,0 1-1,0 1 1,1 0 0,-1 0-1,1 0 1,0 1 0,0 1-1,0-1 1,-6 6-287,-17 12 584,-20 20-584,31-25 86,8-6-59,0 1-1,0-1 0,1 2 1,-1 2-27,8-11 4,1 1 1,0 0 0,0 0-1,0 0 1,0 1 0,1-1 0,0 1-1,0-1 1,0 1 0,1 0 0,0 0-1,0-1 1,0 3-5,1-8 1,0 1-1,0 0 1,0-1 0,1 1 0,-1 0-1,0-1 1,0 1 0,1-1 0,-1 1-1,0 0 1,1-1 0,-1 1 0,0-1-1,1 1 1,-1-1 0,1 1-1,-1-1 1,1 1 0,-1-1 0,1 1-1,0-1 1,-1 0 0,1 1 0,-1-1-1,1 0 1,0 0 0,-1 0-1,1 1 1,0-1-1,22 4 11,-19-4-10,93 7 16,-57-6-7,1 2 0,-1 2 0,30 7-10,-59-9 1,0 0 1,-1 0-1,1 1 1,-1 0-1,0 1 1,0 1-1,-1-1 1,1 1-1,-1 1 1,-1 0 0,1 0-1,-1 1 1,0 0-1,-1 0 1,5 8-2,-9-12-1,0 0 1,0 1 0,-1 0 0,0 0 0,0 0-1,0 0 1,0 0 0,-1 0 0,0 0 0,0 0-1,-1 0 1,1 1 0,-1 0 0,0-2 3,0 0 0,-1 0 0,0 0 0,1-1 0,-1 1 0,0 0 0,-1-1 0,1 1 0,-1-1 0,1 1 0,-1-1 0,0 0 0,-1 0 1,1 0-1,0 0 0,-1 0 0,0 0 0,-2 2-3,-5 2 32,0 0 1,0-1-1,0 0 0,-1-1 1,0 0-1,0-1 1,0 0-1,-1 0 0,1-2 1,-12 3-33,-4-2 145,0 0 1,0-2 0,-1 0 0,-6-3-146,11 0 135,0 0 0,-7-3-135,23 4 16,1-1-1,0 1 0,0-1 0,0-1 0,0 1 1,0-1-1,0 0 0,1 0 0,-1 0 0,0-2-15,5 5-28,1-1 0,-1 1 0,1-1-1,-1 1 1,1-1 0,0 1 0,-1 0-1,1-1 1,0 1 0,-1-1 0,1 0 0,0 1-1,0-1 1,0 1 0,-1-1 0,1 1-1,0-1 1,0 0 0,0 1 0,0-1 0,0 1-1,0-1 1,0 1 0,0-1 0,0 0-1,0 1 1,1-1 0,-1 1 0,0-1-1,0 1 1,0-1 0,1 0 0,-1 1 0,0-1-1,1 1 1,-1 0 0,0-1 0,1 1-1,-1-1 1,1 1 0,-1-1 0,1 1 0,-1 0-1,1-1 1,-1 1 0,1 0 0,-1 0-1,1-1 29,27-5-585</inkml:trace>
  <inkml:trace contextRef="#ctx0" brushRef="#br0" timeOffset="367.64">726 484 7722,'-11'-7'3576,"8"5"-1799,2 7-217,4 12-664,2 4-312,8 11-223,5 3-81,6 0-104,-5 1-24,9-8-64,0 4-16,1-6 0,5 1 200,-5-5-432,-1-4-408,-6 0 3464,-4-2-2536</inkml:trace>
  <inkml:trace contextRef="#ctx0" brushRef="#br0" timeOffset="702.944">1245 357 8818,'0'0'309,"-1"-1"1,1 0-1,-1 1 0,1-1 1,-1 0-1,0 1 1,1-1-1,-1 1 1,0-1-1,0 1 0,1-1 1,-1 1-1,0-1 1,0 1-1,0 0 0,1-1 1,-1 1-1,0 0 1,0 0-1,0 0 0,0 0 1,0 0-1,0 0 1,0 0-310,1 0 112,-1 0 1,0 1 0,0-1-1,0 1 1,0-1 0,1 1-1,-1 0 1,0-1 0,0 1-1,1 0 1,-1 0-1,0-1 1,1 1 0,-1 0-1,1 0 1,-1 0 0,1 0-1,0 0-112,-4 7-59,2 0-1,-1 0 0,1 1 0,-1 6 60,3-12 256,-29 124 436,-19 44-692,47-167 7,-28 97 125,-14 48 57,-32 66-189,70-202 195,-22 61-463,24-67 710,1 1 0,1 0 0,-1-1 0,1 1 0,1 0 0,-1-1 0,1 1 1,1 4-443,5 4 1345</inkml:trace>
  <inkml:trace contextRef="#ctx0" brushRef="#br0" timeOffset="1442.621">1784 367 3737,'53'-36'2508,"-53"36"-2416,1 0-1,-1 0 0,0-1 0,1 1 0,-1 0 1,0 0-1,1-1 0,-1 1 0,0 0 0,0-1 1,1 1-1,-1 0 0,0-1 0,0 1 0,0 0 1,1-1-1,-1 1 0,0 0 0,0-1 1,0 1-1,0-1 0,0 1 0,0 0 0,0-1 1,0 1-1,0-1 0,0 1 0,0 0 0,0-1 1,0 1-1,0-1 0,-1 1 0,1 0 0,0-1 1,0 1-1,0 0 0,0-1 0,-1 1 1,1 0-1,0-1 0,0 1 0,-1 0 0,1-1 1,0 1-1,-1 0 0,1 0 0,0-1 0,-1 1 1,1 0-1,0 0 0,-1 0 0,1 0 0,0-1 1,-1 1-1,1 0 0,-1 0 0,1 0-91,-25-8 3038,23 8-2599,-8-2-194,1 0 1,-1 1-1,0 1 1,0 0 0,1 0-1,-1 0 1,0 1 0,0 1-1,1 0 1,-1 0-1,1 1 1,0 0 0,-1 1-1,1 0 1,1 0 0,-1 1-1,-5 4-245,-3 2-7,1 1 0,1 1 0,-1 0 0,2 1 0,0 1 0,1 0 0,1 1 0,-1 1 7,10-12 2,0 0 0,0-1 0,0 1 0,1 0 0,0 1 0,0-1 0,-1 3-2,3-7 0,-1 1 0,1-1 1,0 1-1,0-1 0,0 1 0,0 0 1,0-1-1,0 1 0,0-1 1,0 1-1,1 0 0,-1-1 0,1 1 1,-1-1-1,1 1 0,-1-1 1,1 1-1,0-1 0,0 0 0,0 1 1,0-1-1,0 0 0,0 0 1,0 0-1,0 1 0,0-1 0,1 0 0,3 2 2,1 0-1,-1 0 1,1 0-1,-1-1 1,1 0-1,0 0 1,0 0-1,0-1 0,0 0 1,0 0-1,4 0-1,16 0 6,-1-1-1,8-2-5,-4 1 4,-5 0-3,11 0 4,0 0 0,1 3 0,17 3-5,-44-4 1,0 1-1,0 0 0,0 0 1,0 1-1,0 0 1,-1 1-1,1 0 1,-1 0-1,0 1 1,0 0-1,-1 0 0,1 1 1,-1 0-1,0 0 1,3 5-1,-7-9-1,-1 1 0,0 0 0,1 1 0,-1-1 1,0 0-1,-1 1 0,1-1 0,-1 1 0,1-1 0,-1 1 0,0 0 1,0 0-1,-1-1 0,1 1 0,-1 0 0,0 0 0,0 0 1,0 3 0,-1-2 1,0 0 1,-1-1 0,0 1-1,1 0 1,-1 0 0,-1-1-1,1 1 1,-1-1 0,0 0-1,0 0 1,0 0 0,-4 3-2,-6 5 16,0 0-1,-1-1 1,0-1 0,-1 0 0,0-1 0,-1-1 0,-9 4-16,13-7 4,0-1-1,0 0 1,-1-1 0,0 0-1,1 0 1,-1-2 0,0 0 0,0 0-1,0-1 1,0 0 0,0-2 0,0 1-1,0-1 1,1-1 0,-1 0 0,1-1-1,0-1 1,0 0 0,0 0-1,0-1-3,10 5 83,-12-8-359,14 9 342,0 0 0,0 0 0,-1-1 0,1 1-1,0 0 1,-1 0 0,1-1 0,0 1 0,0 0 0,0 0-1,-1-1 1,1 1 0,0 0 0,0-1 0,0 1 0,0 0-1,-1 0 1,1-1 0,0 1 0,0 0 0,0-1 0,0 1-1,0 0 1,0-1 0,0 1 0,0-1 0,0 1 0,0 0-1,0-1 1,0 1 0,0 0 0,1-1 0,-1 1 0,0 0-1,0 0 1,0-1 0,0 1 0,0 0 0,1-1 0,-1 1-1,0 0-65,12-10 1098</inkml:trace>
  <inkml:trace contextRef="#ctx0" brushRef="#br0" timeOffset="1782.766">2298 30 9202,'-41'-28'5627,"41"27"-5592,-1 1 1,1 0 0,0 0-1,0 0 1,-1 0 0,1 0-1,0-1 1,-1 1 0,1 0-1,0 0 1,-1 0 0,1 0 0,0 0-1,-1 0 1,1 0 0,0 0-1,-1 0 1,1 0 0,0 0-1,-1 0 1,1 1 0,0-1 0,-1 0-1,1 0 1,0 0 0,0 0-1,-1 0 1,1 1 0,0-1-1,0 0 1,-1 0 0,1 0 0,0 1-1,0-1 1,-1 0 0,1 1-1,0-1 1,0 0 0,0 0-1,0 1 1,-1-1 0,1 0 0,0 1-1,0-1 1,0 0 0,0 1-1,0-1 1,0 0 0,0 1-1,0-1-35,-1 21 488,1-17-427,3 18 55,1 1 0,0-1-1,2 0 1,1 0-1,0-1 1,6 10-116,8 27 136,-5 1 12,-2 1 1,-3 0-1,2 54-148,-5-39 58,3-1-1,7 14-57,-17-86 86,13 41-1084,-3-27 2925,0-10-1026</inkml:trace>
  <inkml:trace contextRef="#ctx0" brushRef="#br0" timeOffset="2117.906">2125 429 9170,'-9'-6'4521,"6"5"-2033,6 1-951,8 0-425,20 0-640,10 0-88,18-6-168,7 2-72,3-6 168,1 0 120,-2 2-256</inkml:trace>
  <inkml:trace contextRef="#ctx0" brushRef="#br0" timeOffset="2614.015">2894 578 6321,'-2'-2'7870,"12"2"-6300,27 6-1716,-24-3 257,9 2 126,1-2-1,0 0 1,0-1-1,13-1-236,-29-1 58,0-1 0,0 0 0,0 0 0,-1-1 0,1 1 0,0-2 0,-1 1 0,4-2-58,-7 2 21,1 0 0,-1 0-1,0 0 1,-1 0 0,1 0 0,0-1-1,-1 1 1,1-1 0,-1 0-1,0 0 1,0 0 0,0 0 0,0 0-1,0 0 1,-1 0 0,1-3-21,0 4 16,-2-1 0,1 0 0,0 0 0,0 0 1,-1 0-1,0 1 0,1-1 0,-1 0 0,0 0 1,-1 0-1,1 0 0,0 0 0,-1 0 0,0 0 1,1 1-1,-1-1 0,0 0 0,-1 0 0,1 1 1,0-1-1,-1 1 0,1-1 0,-1 1 0,0 0 0,0-1 1,0 1-1,0 0 0,0 0 0,-1 0 0,1 1 1,-2-2-17,-4-2 14,1 1 0,-1 0 0,0 1 0,0 0 0,0 0 0,0 0 0,-1 1 0,1 0 0,-1 1 1,-4 0-15,3 0 1,1 1 0,-1 0 0,1 0 1,-1 1-1,1 0 0,0 1 1,-7 2-2,11-3-1,0 1 1,1 0 0,-1 0 0,1 0 0,-1 1 0,1 0 0,0-1-1,0 2 1,0-1 0,0 0 0,1 1 0,-1 0 0,1-1-1,0 1 1,-2 4 0,-2 6 4,0-1 0,1 1-1,1 1 1,0-1 0,1 1 0,0 0 0,2 0-1,0 0 1,0 0 0,1 0 0,1 8-4,1-14 11,0 0 0,0 0 0,1-1 0,0 1 0,0-1 0,1 1 0,0-1 0,1 0 0,0 0 0,0-1 0,0 1 0,1-1 1,0 0-1,1 0 0,-1 0 0,2-1 0,2 3-11,-1-2 15,2 0 1,-1-1 0,1 0-1,0 0 1,0-1-1,1 0 1,-1-1-1,1 0 1,0-1 0,0 0-1,1-1 1,-1 0-1,1-1-15,7 1 90,-1-1-1,1-1 0,-1-1 1,1-1-1,-1 0 0,0-2 1,1 0-1,-2-1 0,1 0 1,8-5-90,16-9 433</inkml:trace>
  <inkml:trace contextRef="#ctx0" brushRef="#br0" timeOffset="3223.951">3399 535 6721,'-1'0'264,"0"0"-1,0 1 1,0-1 0,1 1-1,-1-1 1,0 1-1,0 0 1,1-1-1,-1 1 1,0 0-1,1-1 1,-1 1-1,0 0 1,1 0-1,-1 0 1,1-1-1,-1 1 1,1 0-1,0 0 1,-1 0-1,1 0 1,0 0-1,0 0 1,-1 0-1,1 0 1,0 0-1,0 0 1,0 0-264,4 31 645,-3-24-108,9 37 139,2 1 0,3-2 0,13 31-676,-19-52 283,-7-18-207,3 7 202,-3-12-135,0-8-18,0-28 67,-2 0 1,-1-1 0,-7-33-193,2 7 44,5 57-45,1 1 0,0-1 0,0 1-1,0-1 1,1 1 0,-1 0-1,1-1 1,1 1 0,-1-1 0,1 1-1,0 0 1,0 0 0,0 0-1,1 0 1,-1 0 0,1 1 0,1-1-1,-1 1 1,0 0 0,1 0-1,0 0 1,0 0 0,0 1 0,1-1-1,-1 1 1,4-2 1,-5 4-2,-1 1-1,0-1 1,1 0 0,-1 1-1,0-1 1,1 1-1,-1 0 1,1 0 0,-1 0-1,1 0 1,-1 0 0,1 0-1,-1 1 1,0-1 0,1 1-1,-1 0 1,0 0-1,1 0 1,-1 0 0,0 0-1,0 0 1,0 0 0,1 1 2,5 4-5,0 0 0,0 1 1,0 0-1,-1 0 1,0 1 4,1 1-1,-1 1 0,0 0 0,0 0-1,-1 0 1,0 1 0,1 6 1,26 73-4,-21-55 4,-8-24 1,-1-3 2,0 0 0,-1 0 0,0 0 1,0 0-1,0 0 0,-1 3-3,-14-38 211,9 10-187,2-1 0,0 1 0,0-1 0,2 1 0,0-1 0,1 1 0,1 0 0,1-1 0,0 1 0,1 0 0,1 0 0,1 1 0,0-1 0,1 1 0,5-6-24,-10 17-4,1 0 0,1 0 0,-1 0 0,1 1 0,-1-1 0,1 1 0,0 0 0,1 1 0,-1-1 0,1 1 0,-1-1 0,1 1 0,5-1 4,-6 2-4,0 1 0,0-1-1,1 1 1,-1 1-1,0-1 1,1 1-1,-1-1 1,1 1-1,-1 0 1,1 1-1,-1-1 1,0 1-1,1 0 1,-1 0-1,0 0 1,0 1-1,0 0 1,1 0 4,3 2-3,0 0 0,0 0 0,0 1 1,-1 1-1,0-1 0,0 1 0,0 0 0,-1 1 1,0-1-1,0 1 0,-1 0 0,0 1 0,0 0 3,10 18 7,-2 0 0,-1 1 0,3 10-7,8 21 86,-2-10 411,3 16-497,-14-31 134</inkml:trace>
  <inkml:trace contextRef="#ctx0" brushRef="#br0" timeOffset="3722.171">4670 387 6393,'0'-2'339,"-1"0"-1,1 0 0,-1 0 0,0 0 0,1 0 1,-1 0-1,0 0 0,0 1 0,0-1 0,0 0 1,0 1-1,-1-1 0,1 1 0,0-1 1,-1 1-1,1 0 0,-1-1 0,1 1 0,-1 0 1,0 0-1,0 0 0,1 0 0,-1 0 0,0 1 1,0-1-1,0 0 0,0 1 0,0 0 0,-2-1-338,-4-1 456,-1 0 0,0 1 0,0 0 0,-1 1-1,1 0 1,-2 0-456,2 1 116,0 1 0,0 0 0,0 0 0,0 1-1,0 0 1,1 0 0,0 1 0,0 0 0,0 0 0,0 1 0,-6 5-116,3-2 48,1 1 0,0 1 0,1-1 0,0 1 0,0 1 0,1 0 0,-5 8-48,12-17 3,-1 0-1,1 1 1,-1-1-1,1 1 0,0 0 1,0-1-1,0 1 1,0 0-1,0-1 1,1 1-1,-1 0 1,1 0-1,0 0 1,0 0-1,0-1 1,0 1-1,0 0 1,0 0-1,1 0 1,0-1-1,-1 1 1,1 0-1,0 0 1,2 2-3,-1-2 2,0-1 0,1 1 1,-1 0-1,1-1 0,0 1 1,0-1-1,0 0 0,0 0 1,0 0-1,0 0 0,1-1 1,-1 1-1,0-1 0,1 0 1,-1 0-1,1 0 0,0-1 1,-1 1-1,1-1-2,34 6 5,17 1 18,3 5-23,-42-9 3,0 2-1,-1 0 1,1 1 0,-1 0-1,12 8-2,-22-11 1,0 1-1,0 0 1,0 0-1,-1 0 0,1 0 1,-1 1-1,0 0 1,-1 0-1,1 0 1,-1 0-1,0 0 0,0 1 1,2 4-1,-4-7 0,0 0 1,0 0-1,0 0 1,0 0-1,0 0 1,-1 1-1,1-1 1,-1 0 0,0 1-1,0-1 1,0 0-1,-1 0 1,1 1-1,-1-1 1,1 0-1,-1 0 1,0 0-1,-1 1 1,1-1-1,0 0 1,-1 0-1,0-1 1,1 1 0,-1 0-1,-2 1 0,-2 2 8,-1 0 0,0 0 0,-1-1 0,1 0 0,-1-1 0,0 0 0,-1 0 0,1 0 0,0-1 0,-1 0 0,0-1 0,-6 1-8,-11 2 56,-1-2 0,1-1 0,-21-1-56,-9-5 135,53 4-115,-1-1-1,0 0 1,0 0-1,1 0 1,-1-1-1,0 1 1,1-1-1,-1 0 1,1 0 0,0 0-1,0 0 1,-3-3-20,5 5 59,1 0 0,-1-1 0,1 1 0,0 0 0,-1-1 1,1 1-1,0 0 0,-1-1 0,1 1 0,0 0 1,-1-1-1,1 1 0,0 0 0,0-1 0,0 1 0,-1-1 1,1 1-1,0-1 0,0 1 0,0-1 0,0 1 0,0-1 1,0 1-1,0 0 0,0-1 0,0 1 0,0-1 0,0 1 1,0-1-1,0 1 0,0-1 0,0 1 0,1-1 1,-1 1-1,0 0 0,0-1 0,0 1 0,1-1 0,-1 1 1,0 0-1,1-1 0,-1 1 0,0-1-59,13-4 1092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0:07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200 168 2545,'-40'-49'1769,"38"47"-1435,0 0-1,0 0 1,0 0-1,-1 0 1,1 0-1,0 1 1,-1-1-1,1 1 0,-1 0 1,0-1-1,1 1 1,-1 1-1,0-1 1,0 0-1,1 1 1,-3-1-334,-13-4 1666,16 4-1549,-1 0 0,1 1 0,0 0 0,0-1 0,-1 1 0,1 0 0,0 0 0,-1 0 0,1 0 0,0 0 0,0 1 0,-1-1 0,1 1 0,0 0 0,0-1 0,0 1 0,-1 0 0,1 0 0,0 0 0,0 1 0,1-1 0,-1 0 0,0 1 0,0-1 0,1 1 0,-1 0 0,1-1 0,-1 1 0,0 1-117,-2 2 68,0 0 1,0 0-1,1 1 1,0-1-1,0 1 1,0 0-1,0 0 1,1 0-1,0 0 1,0 3-69,1-2 20,0 1 1,1 0-1,-1 0 1,2 0-1,-1 0 0,1 0 1,0-1-1,1 1 1,0 0-1,0-1 0,0 1 1,1-1-1,1 0 1,-1 0-1,1 0 0,4 7-20,-5-11 7,0 1-1,0-1 1,0 1-1,0-1 1,0 0-1,1 0 1,0 0-1,-1 0 1,1-1-1,0 0 1,0 0-1,1 0 1,-1 0-1,0 0 1,1-1-1,-1 0 1,0 0-1,1 0 1,0 0-1,-1-1 1,1 0-1,-1 0 1,1 0-1,0-1 1,-1 1-1,1-1 1,-1 0-1,1 0 1,1-1-7,0-1 17,-1 0-1,1 1 1,-1-2 0,0 1 0,0-1 0,0 0-1,0 0 1,-1 0 0,1 0 0,-1-1 0,0 0-1,-1 0 1,1 0 0,-1 0 0,0 0 0,2-5-17,-1 2 22,0-1 0,-1 1 1,0-1-1,0 0 0,-1 0 1,-1 0-1,1 0 0,-1 0 1,-1 0-1,1-9-22,-3 7 12,-1 0 1,1 0-1,-2 0 1,1 0-1,-2 0 1,1 0-1,-1 1 1,-1 0-1,0 0 1,0 1 0,-1 0-1,0 0 1,-3-2-13,8 8 20,0 1 0,-1 0 0,1 0 0,-1 0 0,0 0 1,1 0-1,-1 1 0,0-1 0,0 1 0,0-1 1,0 1-1,0 0 0,0 0 0,-1 1 0,1-1 0,0 1 1,0-1-1,0 1 0,-1 0 0,1 0 0,0 1 1,0-1-1,-1 1 0,1-1 0,0 1 0,0 0 0,0 0 1,0 0-1,0 1 0,0-1 0,0 1 0,0 0 1,1 0-1,-1 0-20,-4 2 12,1 1-1,0 0 1,0 1 0,0 0 0,1-1 0,0 2 0,0-1-1,1 1 1,-1-1 0,1 1 0,1 0 0,0 1 0,-3 5-12,4-6-3,1 1 0,-1-1 1,1 1-1,1-1 0,-1 1 0,1 0 1,1-1-1,-1 1 0,1-1 0,1 1 1,-1-1-1,1 1 0,1-1 0,-1 0 1,1 0-1,0 0 0,3 4 3,-3-6-1,0 0-1,1 0 1,-1-1-1,1 0 1,-1 0-1,1 0 1,0 0-1,1 0 1,-1-1-1,1 0 1,0 0-1,-1 0 1,1 0-1,1-1 1,-1 0-1,0 0 1,0 0-1,1-1 1,-1 1-1,1-1 1,-1-1-1,1 1 1,0-1-1,0 0 2,-2-1 6,-1 1 1,0-1-1,0 0 1,0-1-1,0 1 0,0 0 1,0-1-1,0 1 0,-1-1 1,1 0-1,0 0 0,-1 0 1,1-1-1,-1 1 1,0 0-1,0-1 0,0 1 1,0-1-1,0 0 0,-1 0 1,1 0-1,-1 0-6,3-4 23,-1 0 0,1-1 0,-2 1-1,1-1 1,-1 0 0,0 0 0,-1 0 0,1-3-23,-2 4 7,0 1 0,-1-1 0,1 1 0,-1-1 0,0 1 0,-1 0 0,0-1 0,0 1 0,0 0 0,-1 0 0,0 0 0,0 1 1,0-1-1,-1 0 0,0 1 0,0 0 0,-4-3-7,7 7 0,-1 0 1,1 1-1,-1-1 1,1 1-1,-1-1 1,1 1-1,-1 0 1,1 0-1,-1 0 1,0 0-1,1 0 1,-1 0-1,1 0 1,-1 0-1,0 1 1,1-1-1,-1 1 1,1-1 0,-1 1-1,1 0 1,-1-1-1,1 1 1,0 0-1,-1 0 1,1 0-1,0 0 1,0 0-1,0 0 1,-1 0-1,-4 5 8,-1 0 0,1 0 0,0 1-1,-3 5-7,4-5-2,0 0 0,0 0 0,1 0 0,0 1-1,1 0 1,0 0 0,0 0 0,-1 7 2,3-11-4,0 0 1,1 0 0,-1 0-1,1 0 1,0 0-1,1 0 1,-1 0 0,0 0-1,1-1 1,0 1 0,0 0-1,0 0 1,1-1-1,-1 1 1,1 0 0,0-1-1,0 0 1,0 1-1,0-1 1,1 1 3,-1-3 1,-1 1 1,1 0-1,-1-1 1,1 1-1,0-1 0,0 1 1,0-1-1,0 0 1,0 0-1,0 0 0,0 0 1,0 0-1,0-1 0,1 1 1,-1 0-1,0-1 1,1 0-1,-1 1 0,0-1 1,0 0-1,1 0 0,-1-1 1,0 1-1,1 0 1,-1-1-1,0 1 0,2-2-1,-1 1 8,0 0 0,0 0 0,-1-1-1,1 1 1,0-1 0,-1 0 0,1 1-1,-1-1 1,0-1 0,0 1 0,1 0-1,-1 0 1,-1-1 0,1 1-1,0-1 1,-1 0 0,1 1 0,-1-1-1,0 0 1,0-1-8,2-3 17,-2 0-1,1 0 1,-1 0-1,0-1 0,-1 1 1,0 0-1,0-1 1,0 1-1,-1-1 1,0 1-1,-1 0 1,1 0-1,-1 0 0,-1 0 1,-1-5-17,3 11 1,1 0 0,-1 1 0,1-1 0,-1 0 1,1 0-1,-1 0 0,1 1 0,-1-1 0,0 0 0,1 1 0,-1-1 0,0 0 1,1 1-1,-1-1 0,0 1 0,0-1 0,0 1 0,0-1 0,0 1 0,1 0 1,-1 0-1,0-1 0,0 1 0,0 0 0,0 0 0,0 0-1,-2 0 5,1 0-1,0 1 0,0-1 1,-1 1-1,1-1 1,0 1-1,0 0 1,0 0-1,0 0 0,0 0 1,-1 1-5,-3 2 11,0 1 0,0-1 0,0 1 0,1 0 0,-1 1 0,-2 4-11,6-7-2,0 0 1,0 1-1,1-1 0,-1 1 1,1-1-1,-1 1 1,1 0-1,1-1 0,-1 1 1,0 0-1,1 0 1,0-1-1,0 1 0,0 0 1,0 0-1,1 0 1,-1-1-1,1 1 0,0 0 1,0-1-1,0 1 0,1 0 1,-1-1-1,1 0 1,0 1-1,0-1 0,0 0 1,0 0-1,1 0 1,-1 0-1,1 0 0,0-1 1,0 1-1,0-1 1,0 0-1,0 1 0,0-2 1,1 1-1,-1 0 0,0-1 1,1 1-1,0-1 1,-1 0-1,1 0 0,0 0 1,0-1-1,-1 0 1,3 1 1,-4-2 4,0 1 1,0-1-1,-1 0 1,1 1-1,0-1 0,0 0 1,0 0-1,-1 0 1,1 0-1,0-1 1,-1 1-1,1 0 1,-1-1-1,0 1 1,1-1-1,-1 1 1,0-1-1,0 0 1,0 1-1,0-1 1,0 0-1,0 0 1,0 0-1,-1 0 1,1 0-1,-1 0 1,0 0-1,1 0 1,-1 0-5,1-3 23,0-1 1,0 1 0,-1-1-1,0 1 1,0-1 0,0 1-1,-1-1 1,1 1 0,-1-1-1,-1-1-23,2 5 17,-1 1 0,1 0-1,-1 0 1,1-1-1,-1 1 1,1 0 0,-1 0-1,1 0 1,-1-1 0,0 1-1,0 0 1,0 0 0,0 0-1,0 1 1,1-1-1,-2 0 1,1 0 0,0 0-1,0 1 1,0-1 0,0 0-1,0 1 1,-1-1-1,1 1 1,0 0 0,0-1-1,-1 1 1,1 0 0,0 0-1,-1-1 1,1 1 0,0 0-1,-1 1-16,-2 0 23,-1 0 0,1 0-1,0 1 1,0-1 0,0 1 0,0 0-1,0 1 1,1-1 0,-3 2-23,5-3 5,0 0 1,-1 0-1,1 0 0,0 0 1,-1 1-1,1-1 1,0 0-1,0 1 0,0-1 1,0 1-1,0-1 1,0 1-1,1 0 1,-1-1-1,0 1 0,1 0 1,-1-1-1,1 2-5,6 13 28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0:10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11 2889,'-29'1'6863,"-16"5"-4030,41-5-2751,-1 0-1,1 1 1,0-1-1,0 1 0,0 0 1,0 0-1,0 0 1,0 1-1,0-1 1,1 1-1,-1 0 1,1 0-1,0 0 0,0 0 1,-1 1-82,1 1 30,0 1 1,0 0-1,1-1 1,0 1 0,0 0-1,0 0 1,1 0-1,0 0 1,0 0-1,0 0 1,1 0-1,0 1 1,0 0-31,0 8 3,2 0 1,-1-1-1,2 1 1,3 12-4,-3-17 1,0-1 0,0 1-1,1-1 1,1 0 0,-1 0 0,1 0 0,1 0 0,2 2-1,-3-5 4,0-1 0,0 0 0,1 0 0,0 0 0,0 0 0,0-1 1,0 0-1,1-1 0,-1 1 0,1-1 0,1 0-4,-5-2 7,-1-1 1,1 1-1,0 0 1,-1-1-1,1 0 1,0 0-1,-1 0 1,1 0-1,0 0 1,0 0-1,-1-1 1,1 1-1,0-1 1,-1 0-1,2 0-7,38-20 95,-25 12-58,-9 4-21,0 0 1,1-1-1,-2 0 1,1 0 0,-1-1-1,0 0 1,0 0-1,-1 0 1,0-1-1,0 0 1,-1 0 0,0-1-1,0 0 1,-1 0-1,-1 0 1,1 0-1,-1 0 1,-1-1 0,1 0-1,-2 1 1,1-1-1,-2 0 1,1 0-1,-1 1 1,-1-1 0,-1-8-17,1 13 19,0 1 0,0-1 0,-1 1 0,1 0 1,-1 0-1,-1 0 0,1 0 0,0 0 1,-1 0-1,0 0 0,0 1 0,0-1 1,0 1-1,0 0 0,-1 0 0,0 0 1,1 1-1,-1-1 0,0 1 0,0 0 0,-2-1-19,-3-1 112,0 0 0,0 1 0,0 0-1,-1 0 1,0 1 0,1 0 0,-1 1-1,0 0 1,-3 0-112,8 2 32,1 0 0,-1 0 0,0 0 0,0 0 0,1 0 1,-1 1-1,1 0 0,0 0 0,-1 1 0,1-1 0,0 1 0,0 0 0,0 0 0,1 0 0,-1 0 0,1 0 0,-3 3-32,0 2-2,0-1 0,1 1 0,-1 0 0,1 0 0,1 0 0,0 1-1,0-1 1,-2 7 2,3-4-5,1 1 1,-1 0-1,2-1 0,0 1 0,0 0 0,1 0 0,0 0 0,1-1 0,1 1 1,0 0-1,1 0 5,-2-6-1,0 0 0,1-1-1,0 1 1,0-1 0,0 1 0,1-1 0,0 0 0,0 0 0,0 0 0,1 0 0,0 0 0,-1-1 0,2 0 0,-1 0-1,0 0 1,1 0 0,0-1 0,0 1 0,0-1 0,0 0 0,0-1 0,5 2 1,-5-3 5,-1 0 1,1-1 0,-1 1-1,1-1 1,0 0-1,-1 0 1,1-1 0,0 1-1,-1-1 1,1 0-1,-1 0 1,1-1-1,-1 1 1,0-1 0,1 0-6,9-5 37,1-1 1,-1 0-1,7-6-37,-15 9 11,0 1 1,0-1-1,0 0 1,-1-1-1,0 0 1,0 0-1,0 0 1,0 0-1,-1-1 1,0 1-1,-1-1 1,1 0-1,-2 0 1,1 0-1,1-6-11,-3 8 7,0 0 1,-1 0-1,1 0 1,-1 0-1,0 0 1,0 0-1,-1 0 1,1 0-1,-1 0 0,0 0 1,-1 0-1,1 0 1,-1 0-1,0 1 1,0-1-1,0 1 1,-1-1-1,0 1 0,0 0 1,0 0-1,0 0 1,0 0-1,-1 1 1,-1-2-8,-2 0 26,1 0-1,-1 1 1,0 0 0,0 0 0,0 0 0,0 1 0,-1 0 0,1 0 0,-1 1 0,0 0-1,1 1 1,-1-1 0,0 1 0,0 1 0,0 0 0,0 0 0,-2 1-26,8-1 2,1 1 1,-1 0-1,0-1 0,0 1 1,0 0-1,0 0 1,1 0-1,-1 1 1,1-1-1,-1 0 0,1 1 1,-1-1-1,1 1 1,-1-1-1,1 1 0,0 0 1,0-1-1,0 1 1,0 0-1,0 0 1,1 0-1,-1 0 0,0 0 1,1 0-1,-1 1-2,-1 6-8,0 1 0,0-1 0,0 0 0,1 10 8,1-10-7,1 0 0,0-1 1,0 1-1,1 0 0,0-1 0,2 5 7,5 19-15,-9-30 15,0-1 0,0 1 1,1 0-1,-1-1 0,0 1 1,1 0-1,-1-1 0,1 1 1,-1-1-1,1 1 0,0-1 1,0 1-1,0-1 0,0 1 1,0-1-1,0 0 0,0 0 1,0 1-1,0-1 0,1 0 1,-1 0-1,0 0 0,1 0 1,-1-1-1,1 1 0,-1 0 1,1-1-1,-1 1 0,1-1 1,0 1-1,-1-1 0,1 1 0,4-1 8,-1 0 1,1 0-1,0 0 0,0 0 0,-1-1 0,1 0 0,0 0 0,-1 0 0,1-1 0,-1 0 0,0 0 0,0-1 0,1 1 0,-1-1 0,-1 0 0,1 0 0,0-1 0,-1 1 0,0-1 0,1 0 0,-2 0 0,1-1 0,0 1 0,-1-1 0,0 0 0,0 0 0,0 0-8,-1 1 11,1 0 0,-1-1 0,-1 1 0,1-1 0,-1 0 0,1 1 0,-1-1 0,-1 0 0,1 0 0,-1 0 0,1 0 0,-1 0 0,-1 1 0,1-4-11,-1 4 5,0 0 0,0 1 0,-1-1 0,1 0 0,-1 1 0,0-1 0,0 1 0,0 0-1,0-1 1,0 1 0,-1 0 0,1 0 0,-1 1 0,0-1 0,0 0 0,0 1 0,0 0 0,-1 0 0,-2-2-5,3 2 3,0 1 0,-1-1 0,1 1 0,-1 0 1,1 0-1,-1 0 0,0 0 0,1 0 0,-1 1 1,0 0-1,1 0 0,-1 0 0,0 0 1,0 0-1,1 1 0,-1 0 0,0-1 0,1 2 1,-1-1-1,1 0 0,-1 1 0,1-1 0,0 1 1,0 0-1,-1 0 0,1 0 0,1 0 1,-1 1-1,0 0 0,0-1 0,1 1 0,0 0 1,-1 0-1,1 0 0,0 0 0,1 0 0,-1 1 1,0-1-1,1 1 0,0-1 0,0 1 0,0-1 1,0 1-1,0 2-3,-1 16-1,1-8-1,0 1-1,0 0 0,1-1 0,1 1 0,1 1 3,-2-15 0,0-1 0,0 1-1,0 0 1,1 0 0,-1 0-1,0-1 1,1 1 0,-1 0 0,1-1-1,-1 1 1,1 0 0,-1-1-1,1 1 1,-1 0 0,1-1-1,0 1 1,-1-1 0,1 1 0,0-1-1,-1 1 1,1-1 0,0 0-1,0 1 1,0-1 0,1 1 1,0-1 1,1 0-1,-1 1 0,0-1 1,0 0-1,0 0 0,0 0 1,1-1-1,-1 1 0,0-1-1,3 0 9,-1 0 0,1 0 0,-1-1 0,1 1 0,-1-1 0,0 0 0,0-1 0,4-2-9,-5 3 11,0-1 1,-1 0-1,1 0 1,-1 0-1,0-1 1,0 1-1,0 0 1,0-1-1,-1 1 1,1-1-1,-1 0 1,0 1-1,0-1 1,0 0-1,0 0 1,-1-4-12,0 7 12,0-1-1,0 0 1,0 0-1,0 1 1,0-1-1,-1 0 1,1 1-1,-1-1 1,1 0-1,-1 1 1,1-1-1,-1 0 1,0 1 0,0-1-1,0 1 1,0 0-1,0-1 1,0 1-1,0 0 1,-1 0-1,1-1 1,0 1-1,-1 0 1,1 0-1,-1 0 1,1 1 0,-1-1-1,1 0 1,-1 1-1,0-1 1,1 0-1,-1 1 1,0 0-1,0 0 1,1-1-1,-1 1 1,0 0-1,0 0-11,-1 0 4,1 1-1,0-1 1,-1 1-1,1-1 0,-1 1 1,1 0-1,0 0 1,0 0-1,0 0 1,0 0-1,-1 1 0,1-1 1,1 1-1,-1-1 1,0 1-1,0 0 0,1-1 1,-1 1-1,1 0 1,-1 0-1,0 1-3,0 0 0,0 0-1,0 0 1,1 0-1,-1 0 1,1 1-1,-1-1 1,1 0-1,0 1 1,0-1 0,1 0-1,-1 1 1,1-1-1,0 1 1,0 1 0,0-4-1,0 0 0,1 0 0,-1 0 0,1 0 0,0 0 0,-1 0 0,1 0 0,0 0-1,-1 0 1,1 0 0,0 0 0,0-1 0,0 1 0,0 0 0,0-1 0,0 1 0,0-1 0,0 1 0,0-1 0,0 1 0,0-1 0,0 1 0,0-1 0,1 0 0,-1 0 0,0 0 0,0 0 0,0 0 0,0 0 0,1 0 0,-1 0 0,0 0 0,0 0 0,0-1 1,6 1 2,-1-1 1,1 0-1,-1 0 1,0-1-1,5-1-2,-6 0 8,1 1-1,-1-1 0,-1 0 1,1-1-1,0 1 1,-1-1-1,1 0 1,2-3-8,-6 6 3,-1 0 0,1 0 1,0 0-1,0 0 1,-1 0-1,1-1 1,-1 1-1,1 0 1,-1 0-1,1 0 0,-1-1 1,1 1-1,-1 0 1,0 0-1,0-1 1,0 1-1,0 0 0,0-1-3,0 1 4,-1 0 0,1 0-1,-1 0 1,1 0-1,-1 1 1,1-1-1,-1 0 1,0 0-1,1 0 1,-1 0 0,0 1-1,0-1 1,0 0-1,0 1 1,0-1-1,0 0 1,0 1-1,0-1 1,0 1 0,0 0-1,0-1 1,0 1-1,0 0 1,-1 0-4,-3-2 51,0 1 1,0-1 0,-1 1-1,1 1 1,0-1 0,-1 1-1,1 0 1,0 0-1,-1 0 1,1 1 0,0 0-1,0 0 1,0 0-1,-1 1 1,1 0 0,0 0-1,-1 1-51,0 2 308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0:45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43 7762,'-1'-4'637,"0"0"1,0 1 0,-1-1 0,1 1 0,-1-1 0,0 1 0,0-1-1,0 1 1,-3-3-638,5 6 90,-1-1-1,1 1 1,0 0-1,-1-1 1,1 1-1,0 0 1,-1 0-1,1-1 1,0 1-1,-1 0 1,1 0-1,-1-1 1,1 1-1,-1 0 1,1 0-1,0 0 1,-1 0-1,1 0 1,-1 0-1,1 0 1,-1 0-1,1 0 1,-1 0 0,1 0-1,-1 0 1,1 0-1,-1 0 1,1 0-1,-1 0-89,0 1 61,0 0-1,0 0 1,0 0 0,0 1 0,1-1-1,-1 0 1,0 0 0,1 0-1,-1 1 1,1-1 0,-1 0-1,1 1 1,-1-1 0,1 0-1,0 1 1,0 0-61,-4 16 263,1 1 1,2 0-1,0 0 0,0-1 1,3 14-264,5 30 478,3 5-478,5 36 311,-4 3-50,5 0 0,4 0 0,21 58-261,-33-142-51,-5-14-409,0 0-1,0 1 0,-1-1 1,0 1-1,-1-1 1,1 4 460,-4-11-885</inkml:trace>
  <inkml:trace contextRef="#ctx0" brushRef="#br0" timeOffset="385.917">26 586 7410,'-15'-10'4096,"5"-3"-879,11 5-1528,9-5-185,12 0-704,13 4-256,17 2-256,7 4-104,10-2-96,6 6 64,3 5-376,-8-1-424,-4 7 432</inkml:trace>
  <inkml:trace contextRef="#ctx0" brushRef="#br0" timeOffset="755.43">954 497 9850,'-11'-8'1123,"0"1"0,-1 0 0,0 0 0,0 1 0,0 1 0,-1 0 0,-9-3-1123,17 7 102,0 0 0,-1 0 1,1 0-1,0 1 0,-1 0 0,1 0 1,-1 0-1,1 0 0,0 1 1,-1 0-1,1 0 0,0 1 0,0-1 1,0 1-1,0 0 0,0 1 0,0-1 1,0 1-1,1 0 0,-3 2-102,-2 2 19,0 1 0,1 0 0,0 1-1,0 0 1,1 0 0,0 1 0,0-1 0,1 1-1,1 1 1,0-1 0,0 1 0,1 0 0,0 0-1,1 3-18,1-5 0,0-1-1,1 1 0,0 0 0,0 0 1,1 0-1,0 0 0,1 0 1,0-1-1,1 1 0,-1 0 0,2 0 1,-1-1-1,1 0 0,0 1 1,1-1-1,0 0 0,0 0 0,1-1 1,2 4 0,0-4 0,0 1 1,0-1 0,0 0 0,1-1 0,0 0-1,1 0 1,-1-1 0,1 0 0,0 0 0,0-1-1,0 0 1,1-1 0,0 0 0,-1 0 0,1-1-1,0 0 1,0-1 0,0 0 0,0-1 0,0 0-1,0 0 1,1-1 0,-1 0 0,9-3-1,-10 2 8,0 0 1,0-1 0,0 0-1,-1 0 1,1 0 0,-1-1-1,0-1 1,0 1-1,0-1 1,-1-1 0,1 1-1,-1-1 1,-1-1 0,1 1-1,-1-1 1,0 0-1,-1 0 1,1-1 0,-2 0-1,1 0 1,-1 0 0,0 0-1,-1-1 1,0 0-1,0 1 1,-1-1 0,1-5-9,-2 6 33,-1 0 0,1 0 0,-2 0 0,1-1 0,-1 1 0,0 0 0,-1 0 0,0 0 0,0 0 0,-1 0 0,0 1 0,0-1 0,-1 1 1,0 0-1,0 0 0,0 0 0,-1 0 0,0 1 0,-6-6-33,3 5-246,0 0 1,0 0-1,0 0 0,-1 1 1,0 1-1,0 0 0,0 0 1,-1 0-1,1 1 0,-1 1 1,0 0-1,0 0 0,-1 1 1,1 0-1,-5 0 246,-20 1-1526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0:38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371 469 4577,'54'-30'2276,"-53"30"-1967,-1-1 0,1 1-1,-1 0 1,1 0 0,-1-1-1,1 1 1,-1 0-1,0 0 1,1-1 0,-1 1-1,1-1 1,-1 1-1,0 0 1,1-1 0,-1 1-1,0-1 1,0 1-1,1-1 1,-1 1 0,0-1-1,0 1 1,0-1-1,0 1-308,-7-8 2769,-26-2-2409,24 8 124,-12-3-252,0 1 1,0 1-1,-1 0 1,0 2-1,1 1 0,-7 1-232,19-1 39,0 1 0,0 0-1,1 1 1,-1 0-1,1 0 1,-1 1 0,1 0-1,0 0 1,0 1 0,0 0-1,1 0 1,-1 1-1,1 0 1,0 1 0,1-1-1,-1 1 1,-5 7-39,4-1 8,0 0 0,0 1 0,1 0 0,1 0 0,0 1-1,1 0 1,-3 12-8,1 1 9,1 1-1,1 1 0,0 14-8,4-31 13,0 0 1,1 0-1,1 0 1,0 0-1,0 0 1,1 0-1,1 0 0,0-1 1,0 1-1,2-1 1,-1 0-1,6 9-13,-6-13 19,1 0 0,0 0 0,0-1-1,1 1 1,0-1 0,0 0 0,0-1 0,1 0 0,0 0-1,0 0 1,0-1 0,1 0 0,-1 0 0,1-1 0,0 0-1,0 0 1,0-1 0,6 1-19,11 2 91,1-2-1,0 0 1,-1-2 0,16-1-91,104-12-6,-122 10-160,50-4 24</inkml:trace>
  <inkml:trace contextRef="#ctx0" brushRef="#br0" timeOffset="738.145">977 642 3649,'47'-101'2132,"-46"100"-1999,0-1 0,-1 0 0,1 1 0,-1-1-1,1 0 1,-1 0 0,1 0 0,-1 1 0,0-1-1,0 0 1,0 0 0,0 0 0,0 1 0,-1-3-133,1 4 73,0-1 0,-1 1 1,1-1-1,0 0 1,-1 1-1,1-1 0,-1 1 1,1 0-1,-1-1 0,1 1 1,-1-1-1,1 1 1,-1 0-1,1-1 0,-1 1 1,1 0-1,-1 0 0,0-1 1,0 1-74,-3-2 500,-1-1-189,-1 0-1,1 0 1,-1 0-1,0 1 0,0 0 1,0 0-1,0 1 1,0 0-1,0 0 0,0 0 1,-1 0-1,1 1 1,0 0-1,0 1 1,-1-1-1,1 1 0,-4 2-310,2-2 103,1 2 1,-1-1-1,1 1 0,0 0 0,0 1 0,0 0 0,0 0 0,1 0 0,-1 1 0,1 0 0,0 0 0,1 0 0,-1 1 0,1 1-103,-5 6 21,0 1-1,1 0 1,1 0-1,0 1 0,1 0 1,0 1-1,2-1 0,-1 1 1,2 0-1,0 1 0,2-1 1,-2 11-21,4-19 6,-1 0 0,1 1 0,0-1 1,1 0-1,0 1 0,0-1 0,1 0 0,0 0 1,0 0-1,1 0 0,0-1 0,1 1 0,-1-1 1,1 0-1,1 0 0,0 0 0,0 0 0,0-1 1,0 0-1,1 0 0,0 0 0,0-1 0,1 0 1,0 0-1,0 0 0,1 0-6,4 1 31,0-1 0,1-1 0,-1 0 0,1-1 0,-1 0-1,1 0 1,0-2 0,0 0 0,0 0 0,0-1 0,0 0 0,0-2 0,0 1 0,0-1 0,0-1 0,4-2-31,-6 2 26,0-1 1,-1 0 0,0-1-1,0 0 1,0-1 0,0 0-1,-1 0 1,0-1 0,0 0-27,-3 1 17,0 0 0,0 0 1,-1 0-1,0 0 1,-1-1-1,1 0 1,-1 0-1,-1 0 1,1 0-1,-1 0 1,0-1-1,1-6-17,-2 5 18,-1 0-1,-1 1 1,1-1 0,-1 0 0,-1 0-1,0 1 1,0-1 0,-1 0-1,0 1 1,0-1 0,-1 1-1,0 0 1,0 0 0,-4-6-18,-1-2 33,-1 0 0,-1 1 0,-1 0 0,0 0 0,-1 1 0,-6-6-33,9 11 8,-1 1 1,0-1-1,0 2 1,0-1 0,-3 1-9,10 4-123,-1 2 1,1-1 0,-1 0-1,0 1 1,1-1 0,-1 1-1,0 0 1,0 0 0,0 1-1,0-1 1,0 1 0,0 0-1,0 0 1,0 0 0,0 0-1,0 1 1,-3 0 122,-9 9-1476,5 7 637</inkml:trace>
  <inkml:trace contextRef="#ctx0" brushRef="#br0" timeOffset="1323.291">1294 570 8994,'15'-32'1186,"-5"11"442,-2 1 0,2-9-1628,-10 34 211,0 1 0,1-1-1,-1 0 1,1 1 0,0-1-1,0 0 1,1 0 0,-1 0-1,2 1-210,1 9 157,11 35 203,2-1 1,4 4-361,-2-6 463,-3 1 0,3 16-463,-15-51 62,-3-4-23,1 0-1,0 0 1,1-1-1,0 1 1,0-1-1,1 1 1,0-1 0,1-1-1,0 2-38,-5-9 6,0 0-1,0 0 1,1 0 0,-1 0-1,0 0 1,0 0-1,0 0 1,0 0 0,0 0-1,1 0 1,-1 0 0,0 0-1,0 0 1,0-1 0,0 1-1,0 0 1,0 0-1,1 0 1,-1 0 0,0 0-1,0 0 1,0 0 0,0 0-1,0 0 1,0-1-1,0 1 1,0 0 0,0 0-1,1 0 1,-1 0 0,0 0-1,0-1 1,0 1-1,0 0 1,0 0 0,0 0-1,0 0 1,0 0 0,0-1-1,0 1 1,0 0-1,0 0 1,0 0 0,0 0-1,0 0 1,0-1 0,0 1-1,0 0 1,-1 0 0,1 0-1,0 0 1,0 0-1,0 0 1,0-1-6,0-11 196,-8-52 441,-1-2-417,3-1-1,2-21-219,4 63 12,0 4-11,0 0 0,1 0 0,1 0 0,2 0-1,1-5 0,-5 24-3,1-1 0,0 0-1,0 1 1,1-1 0,-1 0-1,1 1 1,-1 0 0,1-1-1,0 1 1,-1 0-1,1 0 1,1 0 0,-1 0-1,0 0 1,0 0 0,1 1-1,-1-1 1,2 0 3,0 1-8,0-1 1,1 0-1,-1 1 1,1 0-1,0 0 1,-1 0-1,1 1 1,0 0-1,-1 0 1,5 0 7,1 1-11,0 0 0,0 1 1,0 1-1,0-1 0,0 1 1,-1 1-1,1 0 0,-1 0 0,0 1 1,0 1 10,6 3 1,-1 1 0,0 1 0,-1 0 1,0 1-1,-1 1 0,0 0 1,-1 0-1,-1 1 0,0 1 0,0 0 1,-2 0-1,0 0 0,-1 1 0,0 1 1,-1-1-1,-1 1 0,-1 0 0,1 5-1,8 129-426,-7-127-2564,5 2 1444</inkml:trace>
  <inkml:trace contextRef="#ctx0" brushRef="#br0" timeOffset="2039.014">2158 487 5545,'-2'-2'607,"-1"0"0,0-1 0,1 1 0,-1 0 0,0 0 0,0 1 0,-1-1 0,1 1 0,0 0 0,0-1 0,-1 1-607,3 1 80,0-1-1,0 1 1,0 0-1,0 0 1,0-1-1,1 1 1,-1 0-1,0 0 1,0 0-1,0 0 1,0 0-1,0 0 0,0 0 1,0 0-1,0 1 1,0-1-1,0 0 1,0 0-1,0 1 1,0-1-1,0 1 1,1-1-1,-1 1 1,0-1-1,0 1 1,0-1-1,1 1 1,-1 0-1,0 0 0,1-1 1,-1 1-1,1 0 1,-1 0-1,1 0 1,-1-1-1,1 1 1,-1 0-1,1 0 1,0 0-1,-1 0 1,1 0-80,-1 10 113,0 1 1,0-1 0,1 0-1,0 0 1,1 1 0,1-1-1,2 11-113,4 12 656,12 30-656,-3-22 462,1-2 1,10 15-463,5 11 428,-25-38-241,-7-15-59,-1-13-124,0 0 1,0 0-1,0 1 0,0-1 1,0 0-1,0 0 0,0 0 1,0 0-1,0 0 0,0 1 1,0-1-1,0 0 0,-1 0 1,1 0-1,0 0 0,0 0 1,0 0-1,0 0 0,0 1 1,0-1-1,0 0 0,0 0 1,-1 0-1,1 0 0,0 0 1,0 0-1,0 0 0,0 0 1,0 0-1,0 0 0,-1 0 1,1 0-1,0 0 0,0 0 0,0 0 1,0 0-1,0 0 0,-1 0 1,1 0-1,0 0 0,0 0 1,0 0-1,0 0 0,0 0 1,-1 0-1,1 0 0,0 0 1,0 0-1,0 0 0,0 0 1,0 0-1,0 0 0,0-1-4,-3-2 39,0 0 0,0 0 0,1-1 0,-1 1 0,1-1 0,0 1 0,0-1-1,0 0 1,1 0 0,-1-1-39,0 1 21,-6-19-1,0 1 1,1-1 0,2-1-1,0 1 1,1-1-1,2 0 1,0 0 0,1 0-1,2 0 1,0 0 0,2 0-1,1 0 1,5-19-21,-7 37-4,-1 0 1,2 1 0,-1-1-1,0 0 1,1 1-1,0 0 1,0 0-1,1 0 1,0 0 0,-1 0-1,1 1 1,1-1-1,-1 1 1,1 0 0,0 1-1,0-1 1,0 1-1,3-2 4,-2 3-7,0 0-1,0 0 1,-1 1-1,1-1 1,0 1-1,0 1 0,0-1 1,1 1-1,-1 0 1,0 1-1,0-1 1,0 1-1,0 0 1,0 1-1,-1-1 1,1 1-1,0 1 0,3 1 8,4 2-3,-1 0 0,-1 1 0,1 1-1,-1 0 1,0 1 0,-1 0 0,0 0-1,0 1 1,-1 1 0,0-1 0,-1 1 3,2 3 2,-1 0 0,-1 0 0,0 1 0,-1 0 0,-1 0 1,0 0-1,-1 1 0,3 15-2,-5-10 8,-1 0-1,0 0 1,-1 0 0,-2 0 0,0 0 0,-1-1-1,-4 18-7,3-8-104,6-4 51</inkml:trace>
  <inkml:trace contextRef="#ctx0" brushRef="#br0" timeOffset="2732.425">2978 665 6169,'-36'-38'2704,"28"30"-805,8 10-525,7 8-230,-2-6-895,1 0 1,0 0 0,1 0 0,-1-1 0,1 0 0,-1 0 0,1-1 0,0 0 0,0 0 0,0 0-1,0-1 1,0 0 0,0-1 0,1 1 0,2-2-250,0 1 106,0-1-1,0 0 1,0 0 0,-1-1-1,1-1 1,-1 0 0,1 0-1,-1-1 1,0 0 0,7-4-106,-12 5 20,0 0 1,0 0 0,-1 0 0,1-1 0,-1 1-1,0-1 1,0 0 0,0 0 0,-1 0 0,1 0 0,-1-1-1,0 1 1,0 0 0,0-1 0,-1 0 0,0 1 0,0-1-1,0 0 1,0 1 0,-1-1 0,0-2-21,1 3 10,-1 0 1,0 0-1,-1 0 0,1 0 1,-1 1-1,0-1 0,0 0 1,0 0-1,0 0 1,0 1-1,-1-1 0,0 0 1,0 1-1,0 0 0,0-1 1,-1 1-1,1 0 0,-1 0 1,1 0-1,-1 0 1,0 1-1,-1-1 0,1 1 1,0 0-1,0 0 0,-2 0-10,-2-2 2,-1 1-1,0 1 0,0 0 1,1 0-1,-1 0 0,0 1 0,-1 0 1,1 0-1,0 1 0,0 1 1,0-1-1,0 1 0,0 0 0,0 1 1,0 0-1,0 0 0,0 1 1,1 0-1,-8 4-1,7-3-4,-1 1 0,1 1 0,0-1 0,0 2 1,0-1-1,1 1 0,0 0 0,0 0 0,1 1 0,0 0 0,1 0 0,-1 1 1,1-1-1,1 1 0,0 0 0,-1 2 4,-1 7-1,1 0-1,1 1 1,0-1 0,1 1-1,1-1 1,1 1 0,1 15 1,0-25 14,1 0 0,-1 0 0,2 0 0,0 0 1,0 0-1,0 0 0,1 0 0,0-1 0,1 1 0,0-1 1,1 0-1,-1 0 0,1 0 0,1-1 0,-1 0 0,7 6-14,-6-8 25,1 0 0,0 0-1,1 0 1,-1-1 0,1 0-1,0-1 1,0 0-1,0 0 1,0 0 0,1-1-1,-1 0 1,1-1 0,-1 0-1,6 0-24,15-1 171,1 0 0,0-2 0,13-3-171,19-4 785,-4-3-340</inkml:trace>
  <inkml:trace contextRef="#ctx0" brushRef="#br0" timeOffset="3111.365">3749 602 5385,'23'-19'1290,"-1"0"-1,1-4-1289,-22 22 92,0 0-1,-1 0 1,1 0 0,-1 0-1,1 0 1,-1 0-1,1 0 1,-1 0-1,1 0 1,-1 0 0,0 0-1,0 0 1,1 0-1,-1 0 1,0 0-1,0 0 1,0 0-1,0-1 1,0 1 0,0 0-1,-1 0 1,1 0-1,0 0 1,-1 0-1,1 0 1,0 0-1,-1 0 1,1 0 0,-1 0-1,0 0 1,1 0-1,-1 0 1,0 1-1,0-2-91,-3-2 334,1 1 0,-1 0 0,0 0 0,0 0 0,0 0-1,-1 0-333,3 2 164,-5-3 95,0 0 1,1 0-1,-1 1 0,0 0 1,-1 0-1,1 1 0,-1 0 1,1 0-1,-1 1 0,1 0 1,-1 0-1,0 1 0,1 0 0,-1 0 1,-2 1-260,4 0 44,0 1-1,0 0 1,0 0 0,0 0 0,0 1 0,0 0 0,0 0-1,1 0 1,0 1 0,0 0 0,0 0 0,0 0-1,0 1 1,1-1 0,0 1 0,0 0 0,0 1 0,-2 3-45,-5 11 63,0 1 0,2 1 0,0 0 0,2 0 0,0 1 0,1-1 0,2 1 0,0 1 0,1-1 0,2 0-1,0 1 1,2 6-62,-1-24 21,0-1-1,0 1 1,1-1 0,0 1-1,0-1 1,0 1-1,1-1 1,-1 0-1,1 1 1,1-1 0,-1 0-1,1 0 1,0-1-1,0 1 1,0-1-1,1 1 1,-1-1 0,1 0-1,0 0 1,0-1-1,1 1 1,-1-1-1,1 0 1,0 0 0,0 0-1,3 1-20,10 2 141,-1-1 0,1-1 0,0-1 0,0 0 0,1-2 0,15 1-141,58-5 254</inkml:trace>
  <inkml:trace contextRef="#ctx0" brushRef="#br0" timeOffset="3665.935">4289 128 6105,'-12'-34'2057,"9"26"-1378,1 0-1,-1 0 1,0 0 0,-1 0-1,0 1 1,0-1 0,-1 1-1,1 0 1,-2 0 0,-3-3-679,9 9 95,-1 0 0,0 1 1,0-1-1,0 1 0,1-1 1,-1 0-1,0 1 0,0 0 0,0-1 1,0 1-1,0 0 0,0-1 1,0 1-1,0 0 0,0 0 1,0 0-1,0 0 0,-1 0-95,2 0 42,-1 0 0,1 0 0,-1 1 0,1-1 0,-1 0-1,1 1 1,-1-1 0,1 0 0,-1 1 0,1-1-1,-1 1 1,1-1 0,0 1 0,-1-1 0,1 1 0,0-1-1,-1 1 1,1-1 0,0 1 0,0-1 0,0 1-1,-1 0-41,0 5 117,0 0 0,1 0 0,0 0 0,-1 0 0,2 4-117,-1-1 104,3 27 88,1 0-1,2 0 1,1 0-1,2-1 1,4 7-192,3 17 432,1 21-432,36 277 439,-37-242-466,-15-105-342,0 0 1,1 0 0,0 0-1,1-1 1,0 1-1,1-1 1,3 6 368,0-3-740</inkml:trace>
  <inkml:trace contextRef="#ctx0" brushRef="#br0" timeOffset="4002.677">4081 685 5793,'-4'-3'3793,"-7"-3"296,12 1-2585,5 2 121,9 1-729,8 0-296,19 2-200,7-2-136,8-8-168,8 1 80,-14 2-248,11-1-304,-8 3-904,-2 1-2113,-2-2 2233</inkml:trace>
  <inkml:trace contextRef="#ctx0" brushRef="#br0" timeOffset="4340.952">4672 573 5633,'60'-33'3678,"-52"27"-1764,-8 3 133,-1 4-1943,1-1-1,0 0 1,-1 0-1,1 1 0,-1-1 1,1 0-1,0 1 1,0-1-1,-1 0 0,1 1 1,0-1-1,0 0 1,-1 1-1,1-1 0,0 0 1,0 1-1,0-1 1,0 1-1,-1-1 0,1 0 1,0 1-1,0-1 0,0 1 1,0-1-1,0 1 1,0-1-1,0 0 0,0 1-103,2 23 905,0-1 1,1 1-1,3 5-905,3 21 350,-5-20-219,19 152 263,-23-177-541,1 1 0,-1-1 0,1 1 0,1-1 0,-1 1 0,1 0 147,-1-4 34,0-1 0,-1 1 1,1-1-1,0 0 0,0 1 1,0-1-1,0 0 1,0 0-1,0 0 0,0 0 1,0 1-1,0-2 0,0 1 1,1 0-1,-1 0 0,0 0 1,1-1-1,-1 1 0,1 0 1,-1-1-1,1 1 0,-1-1 1,1 0-1,1 1-34,17-1 728</inkml:trace>
  <inkml:trace contextRef="#ctx0" brushRef="#br0" timeOffset="4341.952">4755 221 11538,'-16'-40'4753,"5"12"-3216,-4 4-273,8 11-864,4 12-56,5 5-368,5 12-240,19 14 240</inkml:trace>
  <inkml:trace contextRef="#ctx0" brushRef="#br0" timeOffset="4906.45">5408 595 4905,'-13'-19'2658,"8"12"-1877,0 0 0,0 0 0,-1 1 0,1-1 0,-1 1 0,-1 0 0,1 1 0,-6-4-781,6 5 266,-1 1 0,1-1 1,0 1-1,-1 0 0,0 1 0,0 0 0,0 0 1,0 0-1,0 1 0,0 0 0,0 1 0,0-1 1,-2 1-267,3 1 71,1 0 0,-1 0 0,1 0 1,0 1-1,-1-1 0,1 1 0,0 1 0,0-1 1,0 1-1,0 0 0,0 0 0,1 0 1,0 1-1,-1-1 0,1 1 0,0 0 1,-1 2-72,-4 6 23,0 0 1,0 1-1,1 0 1,1 0-1,1 1 0,0 0 1,0 0-1,1 0 1,1 1-1,0 3-23,-1 8 6,1 1 0,1-1 0,1 0 0,2 1 0,1 11-6,-1-33 1,0 0 0,0 1 1,1-1-1,0 0 0,0 0 1,0-1-1,1 1 0,-1 0 1,1 0-1,0 0 0,1-1 1,-1 1-1,1-1 0,0 0 1,0 0-1,0 0 0,0 0 1,1-1-1,0 1 0,-1-1 1,1 0-1,2 1-1,2 1 10,1 0 1,0-1-1,0-1 1,0 1-1,0-1 0,1-1 1,-1 0-1,1 0 0,-1-1 1,1 0-1,0-1 1,6 0-11,-4-1 15,0 1 0,0-2 0,0 0 0,-1 0 0,1-1 0,0-1 0,-1 0 0,0 0 0,10-6-15,-7 2 22,-1 0 0,1-1 1,7-8-23,-16 13 7,-1-1 0,1 1 1,-1-1-1,0 0 0,0 0 1,-1 0-1,1-1 0,-1 1 1,0-1-1,1-3-7,-1-4 20,0 1 0,0-1 0,-1 1 0,-1-1 0,0 0 0,0 0 0,-2 0 0,1 0 0,-2 1 0,0-1 0,0 0 0,-1 1 0,-2-6-20,1 5 11,-1-1-1,-1 1 1,0 0-1,0 1 1,-1-1-1,-1 1 1,0 1 0,0-1-1,-1 1 1,-1 1-1,-9-9-10,13 14-40,-1 1-1,1-1 0,-1 1 1,0 1-1,0-1 1,-1 1-1,1 0 0,-1 1 1,1-1-1,-1 1 1,0 1-1,0 0 1,0 0-1,-5 0 41,9 1 89,-1 0 0,0 1 0,1-1 0,-1 1 0,1 0 0,-1 0 0,1 0 0,-1 1 0,1-1 0,0 1 0,0 0 0,0 0 0,0 1 0,0-1 0,0 1 0,0 0 0,1 0 0,-1 0 0,1 0 0,0 1 0,0-1 0,1 1 0,-1 0 0,1 0 0,-1 0-89,-10 30 1092</inkml:trace>
  <inkml:trace contextRef="#ctx0" brushRef="#br0" timeOffset="5558.652">5706 558 7802,'-21'-25'5431,"21"25"-5356,-1 0 0,1 0 0,0 0 0,-1 1-1,1-1 1,0 0 0,0 0 0,0 1 0,-1-1-1,1 0 1,0 1 0,0-1 0,0 0-1,0 1 1,-1-1 0,1 0 0,0 1 0,0-1-1,0 0 1,0 1 0,0-1 0,0 0 0,0 1-1,0-1 1,0 0 0,0 1-75,-2 35 501,2 0 1,2-1-1,0 1 0,5 12-501,0 9 669,-3 6-669,-3-47 108,0 0 0,0-1 0,4 9-108,-4-18 21,0-1 0,1 1 0,0 0 0,1-1 0,-1 0 0,1 0 0,0 0 0,0 0 0,1 0 0,-1 0 0,1 0-21,0-1-56,13 11 377,-12-18 47,-5-11-9,-5-26-48,-2 1-1,-2-3-310,2 11 31,1 0 0,2 0-1,1-1 1,1-5-31,2 27-2,0 0 0,1 1 0,0-1 1,1 1-1,0 0 0,1-1 0,0 1 1,0 0-1,1 0 0,0 1 0,0-1 1,1 1-1,0 0 0,1 0 0,5-6 2,-5 9-2,-1-1-1,1 1 0,0 1 1,1-1-1,-1 1 0,1 0 1,0 1-1,0 0 0,0 0 1,0 0-1,1 1 0,-1 0 1,1 0-1,-1 1 0,1 0 1,-1 0-1,1 1 0,0 0 1,0 0 2,1 0-2,1 1 0,-1 0 0,1 1 0,-1 0 0,1 0-1,-1 1 1,0 0 0,0 1 0,-1 0 0,1 1 0,-1-1 0,0 1 0,0 1 0,0 0 0,1 1 2,2 4 5,-1 1-1,0 0 1,0 1-1,-1 0 1,-1 1-1,0-1 1,-1 2 0,0-1-1,-1 1 1,2 10-5,3 16-224,-1 1-1,-2 1 1,-1 14 224,-4-39-1073,0 0-1,1-1 0,1 3 1074,6 6-1200</inkml:trace>
  <inkml:trace contextRef="#ctx0" brushRef="#br0" timeOffset="6020.382">6817 517 7890,'-8'-5'1022,"1"0"0,-1 1 1,-1 0-1,1 0 0,-1 1 0,1 0 1,-6-1-1023,2 1 715,-1 1 1,1 0-1,-1 1 1,1 0-1,-7 1-715,5 1 196,-1 1 0,0 0 1,1 0-1,-1 2 0,1 0 0,0 0 0,0 1 0,0 1 0,-11 7-196,19-9 11,-1 0 0,1 0 0,0 1-1,0 0 1,1 1 0,-1-1 0,1 1-1,0 0 1,1 0 0,-1 1 0,1-1-1,1 1 1,-1 0 0,1 0-1,0 0 1,1 1 0,0-1 0,0 2-11,2-7 1,-1 1 0,1-1 0,1 0 0,-1 1 0,0-1 0,1 0 0,-1 1 0,1-1 0,0 0-1,-1 1 1,1-1 0,0 0 0,1 0 0,-1 0 0,0 0 0,1 0 0,-1 0 0,1 0 0,-1-1 0,1 1 0,0 0 0,0-1 0,-1 0 0,1 1 0,0-1 0,1 0 0,-1 0 0,0 0 0,0 0 0,1 0-1,10 4 8,0 0-1,1-1 1,0-1-1,9 2-7,-15-4 3,50 9 14,-17-4 5,20 6-22,-49-9 2,-1 1-1,1 0 1,-1 0-1,0 1 1,-1 1-1,1 0 1,3 3-2,-11-8 1,0 1 0,0 0 0,-1 1 0,1-1 0,-1 0 0,1 1 0,-1-1-1,0 1 1,0 0 0,0 0 0,0 0 0,-1 0 0,1 0 0,-1 0 0,0 0 0,0 0 0,0 1 0,0-1 0,0 0 0,-1 1 0,1-1 0,-1 0 0,0 1 0,0-1 0,0 1 0,-1-1 0,1 0 0,-1 1 0,0-1 0,0 0 0,0 1 0,0-1 0,-1 0 0,1 0 0,-1 0 0,0 0 0,0 0 0,0-1-1,0 1 1,-1 0-1,-7 8 15,0-1 0,-1 0-1,0-1 1,0 0 0,-1-1-1,-1 0 1,1-1 0,-1 0-1,0-1 1,-1 0 0,-11 2-15,8-3 18,0 0-1,-1-1 1,0-1 0,0-1 0,1-1 0,-1 0 0,0-1 0,0-1 0,-5-1-18,18 1-3,-1-1 0,1 1 0,0-1 0,0 0-1,0 0 1,0 0 0,0-1 0,-4-3 3,8 6 18,1 0-1,-1-1 1,0 1-1,0-1 1,1 1-1,-1-1 1,0 1-1,1-1 1,-1 1-1,1-1 1,-1 0-1,1 1 1,-1-1-1,1 0 1,-1 1-1,1-1 1,0 0-1,-1 0 1,1 0-1,0 1 1,0-1-1,0 0 1,0 0-1,-1 0 1,1 0-1,0 1 1,0-1-1,0 0 1,1 0-1,-1 0 1,0 0-1,0 1 1,0-1-1,1 0 1,-1 0-1,0 1 1,1-1-1,-1 0 1,0 0-1,1 1 1,-1-1-1,1 0 1,0 1-1,-1-1 1,1 1-1,-1-1 1,1 1-1,0-1 1,-1 1-1,1-1 1,0 1-1,0-1 1,-1 1-1,1 0 1,0-1-1,0 1-17,21-6 395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0:35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48 924 2080,'-33'44'1719,"25"-37"1499,3-11 1858,3-9 2186,24-57-6736,1-7-383,-14 27-63,-3 0-1,-1 0 1,-3-1-1,-4-43-79,3-70 63,1 135-59,1-1 0,2 1 0,1 0-1,5-14-3,0 14-6,-11 29 4,0-1 1,0 1-1,0-1 1,0 1-1,1-1 0,-1 1 1,0-1-1,0 1 1,0-1-1,1 1 0,-1-1 1,0 1-1,1 0 1,-1-1-1,0 1 0,1-1 1,-1 1-1,1 0 1,-1-1-1,1 1 0,-1 0 1,0 0-1,1-1 0,-1 1 1,1 0-1,-1 0 1,1 0-1,-1-1 0,1 1 1,0 0-1,-1 0 1,1 0-1,-1 0 0,1 0 1,-1 0-1,1 0 1,-1 0-1,1 1 0,-1-1 1,1 0-1,-1 0 1,1 0-1,-1 0 0,1 1 1,0-1 1,4 6-3,-1 0-1,1 1 1,-1-1 0,0 1 0,0 0 0,-1 0 0,0 0-1,-1 1 1,1-1 0,-1 1 0,1 6 3,12 36-7,-5-29 7,1 0 0,13 18 0,17 30 2,-13 0 4,-23-52-3,2 0 1,0 0-1,1 0 0,1-1 0,0 0 0,11 13-3,-18-27 1,-1 0 1,0-1-1,0 1 1,1 0-1,-1-1 1,1 1-1,0-1 1,-1 0-1,1 0 1,0 1-1,0-1 1,0 0-1,0-1 1,0 1-1,0 0 1,0 0-1,0-1 1,0 1-1,0-1 1,0 0-1,0 0 1,0 0-1,0 0 1,1 0-1,-1 0 1,0 0-1,0-1 1,0 1-1,0-1 1,0 1-1,0-1 1,0 0-1,0 0 1,0 0-1,0 0 1,-1 0-1,1 0 1,0-1-1,-1 1 1,1 0-1,-1-1 1,1 0-2,6-6 7,-1-1 1,1 0 0,-2-1 0,0 0 0,0 0 0,0 0-1,0-3-7,14-33 33,-2-2 0,9-38-33,19-99 24,-23 89-27,5-12-60,-28 111 55,0 0 1,0 0-1,0 0 0,1 0 0,0 0 0,-1-1 0,1 1 0,1 1 8,2 9-14,42 190-18,-15-75 91,-6 1 1,-2 24-60,-21-137 17,0 0 0,1 1 0,0-2 0,1 1 0,1 0 0,7 14-17,-8-23-24,0 1 0,0-1 1,1 1-1,0-1 0,1-1 0,0 1 1,0-1-1,0 0 0,0 0 0,1-1 1,0 0-1,0 0 0,7 3 24,1 2-2441,-11 1 1111</inkml:trace>
  <inkml:trace contextRef="#ctx0" brushRef="#br0" timeOffset="896.834">1470 522 3329,'74'-38'2108,"-73"38"-1990,-1 0-1,1-1 1,0 1-1,-1-1 1,1 1-1,0-1 1,-1 1-1,1-1 1,-1 1-1,1-1 1,-1 1-1,1-1 1,-1 0-1,1 1 1,-1-1-1,1 0 1,-1 0-1,0 1 1,0-1-1,1 0 1,-1 0-1,0 1 1,0-1-1,0 0 1,0 0-1,0 1 1,0-1-1,0 0 1,0 0-1,0 0 1,0 1 0,0-1-1,-1 0 1,1 0-1,0 1 1,0-1-1,-1 0 1,1 0-1,-1 1 1,1-1-1,0 1 1,-1-1-1,1 0 1,-1 1-1,0-1-117,-1-1 446,0-1 0,-1 1 0,0-1 0,0 1 0,1 0 0,-1 0 0,-2-1-446,-4-1 279,1 0-1,-1 1 1,0 0-1,0 0 1,0 1 0,0 0-1,-1 0 1,1 1 0,-1 1-1,1-1 1,0 1-1,-1 1 1,1 0 0,-1 0-1,-1 2-278,1 0 34,0 0 0,0 1-1,1 0 1,-1 0 0,1 1-1,0 1 1,0-1 0,1 1-1,-1 1 1,2 0 0,-1 0-1,1 0 1,-5 8-34,2-3 3,1 1-1,0 0 1,1 0-1,1 1 1,0 0 0,1 0-1,0 1 1,1 1-3,2-5-5,0 0 1,1 0-1,0 0 1,1 1-1,0-1 0,0 0 1,1 0-1,1 1 1,0-1-1,1 0 1,1 7 4,-1-13-1,-1 0 1,1 0 0,0-1-1,0 1 1,0 0 0,1-1-1,0 0 1,0 1 0,0-1 0,0 0-1,1-1 1,-1 1 0,1 0-1,0-1 1,0 0 0,0 0-1,0 0 1,1-1 0,-1 1 0,1-1-1,0 0 1,0 0 0,0-1-1,-1 1 1,2-1 0,-1 0-1,0 0 1,0-1 0,0 0-1,0 0 1,4 0 0,2-1 11,0 0 0,0-1 0,1 0 0,-1 0 0,0-1 0,-1-1 1,1 0-1,0-1 0,-1 1 0,0-2 0,0 0 0,-1 0 0,0-1 0,0 0-11,1-1 14,-1-2 1,0 1-1,-1-1 1,0-1 0,-1 0-1,0 0 1,0 0-1,-1-1 1,-1 0-1,0 0 1,2-9-15,-3 6 25,0 0 0,-1 0 0,-1 0 0,0 0 0,-1-1 0,-1 1 0,0 0 0,-1-1 0,-3-11-25,4 26 2,0-2 7,0 1 0,-1-1 0,1 0 1,-1 1-1,0-1 0,0 1 0,0-1 0,0 1 0,0-1 0,0 1 0,-1 0 0,0-1-9,2 3 1,0 0 0,0-1 0,0 1 0,-1 0 1,1 0-1,0 0 0,0 0 0,0 0 0,0 0 0,0 0 0,0 0 0,0 0 0,0 0 0,-1 0 1,1 0-1,0 0 0,0 0 0,0 0 0,0 0 0,0 0 0,0 0 0,0 0 0,-1 0 0,1 0 1,0 0-1,0 0 0,0 0 0,0 0 0,0 0 0,0 1 0,0-1 0,0 0 0,-1 0 0,1 0 1,0 0-1,0 0 0,0 0 0,0 0 0,0 0 0,0 0 0,0 0 0,0 1 0,0-1 0,0 0 1,0 0-1,0 0 0,0 0 0,0 0 0,0 0 0,0 0 0,0 1-1,-3 10 22,1 15-12,2-8-6,1 1 0,0 0 0,1 0 0,1-1 0,1 1 0,1-1 0,0 0 0,1 0 0,7 11-4,-9-19-19,1-1-1,1 1 1,0-1 0,0 0-1,1-1 1,0 0-1,0 0 1,1 0-1,0-1 1,0 0-1,1-1 1,0 0-1,0 0 1,0-1-1,1 0 1,0 0-1,9 2 20,37 7-2112,-27-12 1334</inkml:trace>
  <inkml:trace contextRef="#ctx0" brushRef="#br0" timeOffset="1439.187">1934 537 7890,'-7'-70'3136,"4"61"-1374,-1 13-854,0 13 319,6 4-912,1 0-1,1-1 0,1 0 0,0 0 1,2 0-1,0-1 0,9 16-314,-3-4 270,-2 0-1,5 22-269,-12-39 91,11 39 361,-13-41-247,-7-15 51,-9-18 47,1-29 73,-2-26-376,12 61 3,2 0-1,-1 0 0,2 1 1,0-1-1,1 0 0,1 0 0,1-10-2,0 16-5,0 0-1,0 1 0,0-1 1,1 0-1,0 1 0,1 0 1,0 0-1,0 0 0,1 1 0,0 0 1,0 0-1,1 0 0,0 1 1,0 0-1,0 0 0,1 1 0,-1-1 1,2 2-1,-1-1 0,0 1 1,1 1-1,0-1 0,0 2 1,0-1-1,0 1 0,0 0 0,0 1 1,0 0-1,1 1 0,-1 0 1,0 0-1,1 1 0,-1 0 0,0 0 1,0 1-1,5 2 6,-8-2-1,-1 1 0,0-1-1,0 1 1,0 0 0,0 0 0,-1 0-1,1 1 1,-1 0 0,0 0-1,0 0 1,0 0 0,0 1 0,-1-1-1,0 1 1,0 0 0,0 0 0,0 0-1,-1 1 1,0-1 0,1 5 1,4 14 7,-1 0 1,-2 0-1,0 0 1,-1 9-8,0-10 10,0 6-46,-2-8-17,1-1 0,2 1 0,0-1 0,1 0 0,0 0 0,2 0 0,4 8 53,-5-14-2216,0-13 1431</inkml:trace>
  <inkml:trace contextRef="#ctx0" brushRef="#br0" timeOffset="1788.101">2628 526 6633,'-1'-1'441,"0"0"1,0-1-1,0 1 0,0 0 0,0-1 0,1 1 0,-1-1 0,0 1 0,1-1 0,0 1 0,-1-1 0,1 0-441,0 2 132,0-1 0,-1 0 0,1 1 0,0-1 0,0 0 1,0 1-1,0-1 0,0 0 0,0 1 0,1-1 0,-1 0 0,0 1 0,0-1 0,0 1 0,1-1 0,-1 0 1,0 1-1,1-1 0,-1 1 0,0-1 0,1 1 0,-1-1 0,1 1 0,-1-1 0,0 1 0,1-1 0,0 1 1,-1-1-1,1 1 0,-1 0-132,1 0 70,0 0 0,0 0 0,0 0 1,0 0-1,0 1 0,0-1 0,0 0 1,0 1-1,-1-1 0,1 0 0,0 1 1,0-1-1,0 1 0,-1 0 0,1-1 0,0 1 1,-1-1-1,1 1 0,0 0 0,-1 0 1,1-1-1,-1 1 0,1 0 0,-1 0 1,0 0-1,1 0 0,-1-1 0,0 1 0,1 0 1,-1 0-1,0 0-70,10 31 389,-9-21-300,0 0 1,2 0 0,-1 0-1,1 0 1,1-1 0,0 1-1,0-1 1,5 8-90,0-3 80,1 0-1,1 0 1,0-1 0,4 3-80,15 19 92,-16-18-104,2-1 1,1 0-1,0-1 0,1 0 1,0-2-1,1 0 0,10 4 13,-13-12-1472,-14-7 884</inkml:trace>
  <inkml:trace contextRef="#ctx0" brushRef="#br0" timeOffset="2156.067">3149 404 7466,'-2'-5'1858,"-1"-3"1062,3 8-2818,-1 0-1,1 0 1,0 0 0,0 0 0,0 0 0,0 0 0,0 0 0,-1 0 0,1 0 0,0 0 0,0 0 0,0 0-1,0 0 1,0 0 0,-1 0 0,1 0 0,0 0 0,0 0 0,0 0 0,0 0 0,0 0 0,-1 0 0,1 0-1,0 0 1,0 0 0,0 0 0,0 1 0,0-1 0,0 0 0,0 0 0,-1 0 0,1 0 0,0 0 0,0 0-1,0 0 1,0 1 0,0-1 0,0 0 0,0 0 0,0 0 0,0 0 0,0 0 0,0 1 0,0-1 0,0 0-1,0 0 1,0 0 0,0 0 0,0 1 0,0-1 0,0 0 0,0 0 0,0 0 0,0 0 0,0 0 0,0 1-102,-82 295 1481,-25 54-759,96-316-700,2 1 1,1 0 0,1 0-1,2 1 1,2 2-23,0 1 198,0 23-556,3-57 762,0 1-1,1-1 1,-1 0 0,1 0-1,1 1 1,-1-1 0,1 0-1,0 0 1,2 3-404,-2-5 1305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0:53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69 129 10010,'-23'-39'4377,"6"6"-2593,5 12-647,5 5-217,0 3-624,4 6-176,6 13-80,4 5-112,10 15-152,9 10 160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3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23 8034,'0'0'60,"-12"-17"2679,12 16-2674,0 1 0,0 0 1,-1 0-1,1-1 0,0 1 1,0 0-1,0-1 0,0 1 1,0 0-1,-1 0 0,1-1 0,0 1 1,0 0-1,-1 0 0,1 0 1,0-1-1,0 1 0,-1 0 1,1 0-1,0 0 0,0 0 1,-1 0-1,1-1 0,0 1 1,-1 0-1,1 0 0,0 0 0,0 0 1,-1 0-1,1 0 0,0 0 1,-1 0-1,1 0 0,0 0 1,-1 0-1,1 0 0,0 0 1,0 1-1,-1-1 0,1 0 1,0 0-1,-1 0 0,1 0 0,0 0 1,0 1-1,-1-1 0,1 0 1,0 0-1,0 0 0,-1 1 1,1-1-1,0 0 0,0 0 1,0 1-1,0-1 0,-1 0 0,1 0 1,0 1-1,0-1 0,0 0 1,0 1-1,0-1 0,0 0 1,0 1-1,0-1 0,0 0 1,0 0-1,0 1-65,-3 30 779,2 0 0,1 0 1,2 0-1,3 16-779,-2-10 289,19 167 1206,26 93-1495,-38-240 31,-2 1 0,-3 1 0,-2-1 0,-3 1 0,-4 14-31,2-36-30,3-12-66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0:53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14 7402,'-7'-8'3376,"2"3"-1655,2 12-145,3 13-640,-2 9-232,2 16-200,1 1 49,-1 6-33,4-1-64,2-8-200,-2 6-88,12-9-104,1 2-8,-5-8 16,2-8-152,-4-7-600,-4-8-392,11-9 567</inkml:trace>
  <inkml:trace contextRef="#ctx0" brushRef="#br0" timeOffset="946.262">393 261 8386,'-48'-99'3222,"35"81"-1644,13 18-1555,-1 0 1,1 0-1,0 0 1,0 0-1,0-1 1,-1 1 0,1 0-1,0 0 1,0 0-1,0 0 1,-1 0-1,1 0 1,0 0-1,0 0 1,-1 0-1,1 0 1,0 0 0,0 0-1,0 0 1,-1 0-1,1 0 1,0 0-1,0 0 1,-1 0-1,1 0 1,0 0-1,0 1 1,0-1 0,-1 0-1,1 0 1,0 0-1,0 0 1,0 0-1,0 1 1,-1-1-1,1 0 1,0 0-1,0 0-23,-5 18 614,5-18-588,-2 9 152,1 1 0,0-1 0,1 0 0,0 1 0,0-1 0,1 1 0,0-1-1,2 8-177,5 18 982,10 24-982,-5-17 372,-4-10-135,-3-15-130,-1 0 1,-1 0-1,0 1 0,-1 0 1,0 15-108,-5-20 111,1-14-90,0 1 0,1-1 0,-1 0 1,1 1-1,-1-1 0,1 1 0,-1-1 1,1 0-1,0 1 0,-1-1 0,1 0 1,0 1-1,-1-1 0,1 0 0,0 0 1,0 1-1,0-1 0,0 0 1,0 0-1,0 0 0,0 1-21,-41-143 428,37 130-391,1 1 0,1-1 0,0 0 0,1 1 0,0-1 0,1 0 0,0 0 0,1 0 0,1 0 0,2-8-37,-2 14 6,0-1 1,1 1 0,0-1-1,0 1 1,1 0 0,0 0-1,0 1 1,1-1 0,0 1-1,0 0 1,0 0 0,1 1-1,-1-1 1,1 1 0,1 0-1,-1 1 1,6-3-7,-2 1-2,0 1-1,1 0 1,-1 0 0,1 1 0,0 1-1,0 0 1,1 0 0,-1 1-1,0 1 1,3 0 2,-6 0-2,0 2 0,0-1 0,0 1 0,0 0 0,-1 1 0,1-1 0,0 2 0,-1-1 0,1 1 0,-1 0 0,1 1 0,-1 0 0,-1 0 0,1 0 0,0 1 2,4 4 0,1 1 0,-2 0 0,1 0 0,-1 1 0,-1 1 0,0 0 0,-1 0 0,0 1 0,-1-1 0,0 2 0,0 2 0,5 16 15,-2 0 0,-1 0 1,-2 1-1,1 14-15,-4-27 43,-3-9 432,1-1 0,0 1 0,0-1 1,1 0-1,1 0 0,1 3-475,9 9 1228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0:5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292 154 2008,'-6'12'714,"-4"5"-268,7-16 1611,2-8 2471,-3-20-1312,1 18-2951,-1-1 0,0 1 0,0 0-1,-3-4-264,5 10 64,0 0 0,0 0 0,0 1 0,0-1 0,-1 1 0,1 0 0,-1 0 0,1-1-1,-1 2 1,0-1 0,0 0 0,0 1 0,0-1 0,0 1 0,0 0 0,0 0 0,0 0-1,-1 0 1,1 0 0,0 1 0,-1 0 0,1 0 0,-3 0-64,2 0 27,0 0 0,0 1 1,0-1-1,0 1 0,0 0 0,0 0 1,0 1-1,0-1 0,0 1 0,0 0 0,1 0 1,-1 0-1,1 0 0,0 1 0,-1-1 1,1 1-1,-2 2-27,-7 11 12,0 1-1,0 0 1,2 0 0,0 1 0,1 0-1,1 1 1,1 0 0,0 1-12,2-4 1,1 0 1,0 0 0,1 1-1,1-1 1,1 1-1,0-1 1,1 1-1,1 0 1,3 14-2,-3-24 3,1 0-1,0 0 1,1-1 0,0 1 0,0-1 0,0 1 0,1-1 0,0 0-1,0 0 1,0-1 0,1 1 0,0-1 0,0 0 0,0 0-1,1-1 1,-1 0 0,1 0 0,0 0 0,0 0 0,1-1 0,-1 0-1,1 0 1,5 1-3,-6-2 11,1 0 0,-1-1 0,1 1 0,0-1 0,-1-1 0,1 1-1,0-1 1,-1 0 0,1-1 0,0 1 0,-1-1 0,1-1 0,-1 1 0,1-1 0,-1 0-1,0-1 1,1 0 0,-1 0 0,-1 0 0,1 0 0,0-1 0,-1 0 0,0 0 0,5-5-11,-3 1 19,-1 1 1,1-1-1,-2-1 1,1 1 0,-1-1-1,-1 0 1,0 0-1,0-1 1,0 1 0,-1-1-1,-1 0 1,0 1-1,0-1 1,-1 0 0,0 0-1,-1-1 1,0-8-20,-1-14 31,-1-1 1,-1 1-1,-2 0 0,-1 0 1,-2 1-1,-11-30-31,15 56 89,1 8 7,-1 14 7,3 0-89,0 0-1,1 1 1,1-1 0,0 0-1,1 0 1,1 1-1,1-2 1,0 1 0,1 0-1,1-1 1,0 0 0,1 0-1,1-1 1,0 1 0,1-2-1,0 1 1,1-1-1,1-1 1,0 0 0,0 0-1,2-1 1,-1-1 0,1 0-1,1-1 1,-1 0 0,2-1-1,-1 0 1,1-1 0,0-1-1,0-1 1,4 1-14,33 6-432,-4-4 224</inkml:trace>
  <inkml:trace contextRef="#ctx0" brushRef="#br0" timeOffset="728.363">854 158 6825,'-24'-89'2726,"23"88"-2594,1-1-1,-1 1 0,1-1 1,-1 1-1,0-1 0,1 1 1,-1-1-1,0 1 0,0-1 0,0 1 1,0 0-1,0 0 0,-1 0 1,1-1-1,0 1 0,0 0 1,-1 0-1,1 1 0,-1-1 0,1 0 1,-1 0-1,1 1 0,-1-1 1,-1 0-132,2 1 78,0 0 0,0 0 0,0 0 1,0 0-1,0 1 0,0-1 0,0 0 0,0 0 1,0 1-1,0-1 0,0 0 0,1 1 0,-1-1 1,0 1-1,0 0 0,0-1 0,0 1 0,1-1 1,-1 1-1,0 0 0,1 0 0,-1-1 0,0 1 1,1 0-1,-1 0 0,1 0 0,-1 0 1,1 0-79,-3 8 127,0 0 0,1 0 0,0 0 0,1 0 0,0 1 1,0-1-1,1 0 0,0 1 0,1-1 0,0 3-127,3 15 267,1 0 0,9 27-267,14 26 327,-16-49 31,-1 1 0,-2 0 0,2 12-358,-12-42 341,-1-6 132,-4-12-1,-2-18-423,2 0-1,2-1 1,0-19-49,4 51 1,-2-49 41,2-32-42,1 69 1,0 1-1,1-1 1,1 0-1,0 1 1,1 0 0,1 0-1,0 0 1,1-1-1,-5 12-2,1 1 1,-1-1-1,0 1 0,0-1 0,1 1 1,0 0-1,-1 0 0,1-1 1,0 1-1,0 0 0,0 1 1,0-1-1,1 0 0,-1 1 1,0-1-1,1 1 0,-1-1 1,1 1-1,-1 0 0,1 0 1,0 0-1,-1 1 0,1-1 2,0 1-2,0 1-1,-1-1 1,1 1-1,0-1 1,-1 1-1,1 0 1,-1 0-1,1 0 1,-1 0-1,1 1 1,-1-1-1,0 1 1,1-1-1,-1 1 1,0 0-1,0 0 1,0 0-1,-1 0 1,1 0-1,0 0 1,-1 1-1,2 1 3,40 67-8,-25-40 7,2 0 0,4 3 1,-16-24 2,1 0-1,0 0 0,0-1 0,1 0 0,0-1 0,1 0 0,10 6-1,-9-7 1,0-1-1,0 0 1,1-1 0,0 0-1,0-1 1,7 1-1,-16-4 1,1 0 0,0 0 0,0-1 0,0 0 0,0 0 0,0 0 0,0 0 0,0-1 0,0 0 0,-1 0 1,1 0-1,0-1 0,0 1 0,-1-1 0,1 0 0,-1-1 0,0 1 0,1-1 0,0 0-1,3-4 5,-1 0-1,0-1 1,0 0 0,0 0-1,-1 0 1,0-1 0,0 0 0,-1 0-1,-1 0 1,1-1 0,-1 1 0,-1-1-1,0 0 1,0 0 0,-1-1-1,-1 1 1,1 0 0,-2-1 0,1 1-1,-1-1 1,-1 1 0,0 0-1,-1-1 1,-1-6-5,3 14 0,-1 1 0,1 0 0,-1 0-1,0 0 1,0 0 0,0 0 0,0 0-1,0 0 1,0 0 0,0 0 0,0 0-1,-1 0 1,1 1 0,-1-1 0,1 0 0,-1 1-1,0 0 1,0-1 0,0 1 0,0 0-1,0 0 1,0 0 0,0 0 0,0 0 0,0 0-1,0 1 1,0-1 0,0 1 0,-2-1 0,0 1-2,0 1 0,0-1-1,0 1 1,0 0 0,0 0 0,0 0 0,0 1 0,0-1 0,0 1 0,1 0 0,-1 0 0,1 0-1,-1 0 1,1 1 0,0-1 0,-1 2 2,-7 6-4,1 1 0,1 0 0,0 1 0,0 0 0,1 0 1,1 1-1,0 0 0,0 0 0,2 0 0,-1 1 0,1 4 4,0-2-4,1-1 1,0 1 0,2 0-1,0 0 1,1 0-1,0 0 1,1 0 0,1 0-1,0 0 1,2 4 3,0-10-14,0-1 0,0 1 0,1-1 0,0 0 0,0 0 0,1 0 0,0-1 0,1 1 0,0-1 0,0-1 0,1 1 0,0-1 0,0 0 0,1-1 0,0 1 0,8 3 14,-1 0 380,0-1 0,1-1-1,0-1 1,0 0 0,1-1 0,0-1-1,0 0 1,1-1 0,1-1-380,45 6 1300</inkml:trace>
  <inkml:trace contextRef="#ctx0" brushRef="#br0" timeOffset="1562.41">2026 181 3905,'6'-4'361,"-4"3"-109,1-1 0,-1 0 0,1 0 0,-1 1 0,0-2 0,1 1 0,-1 0 0,1-2-252,-3 3 88,1 1 1,-1-1-1,0 0 1,0 0-1,0 0 1,0 0 0,1 1-1,-1-1 1,0 0-1,-1 0 1,1 0 0,0 1-1,0-1 1,0 0-1,0 0 1,-1 0 0,1 1-1,0-1 1,-1 0-1,1 0 1,0 1 0,-1-1-1,1 0 1,-1 1-1,1-1 1,-1 0 0,1 1-1,-1-1 1,0 1-1,1-1 1,-1 1 0,0-1-89,-8-7 731,0-1 1,0 2 0,-1 0-1,0 0 1,0 0 0,-1 2-1,0-1 1,0 1 0,-7-2-732,12 6 97,-1-1 0,1 1 0,0 0 0,-1 1 0,1-1 0,-1 2 0,1-1 0,-1 0 0,1 1 1,-1 0-1,1 1 0,0 0 0,-1 0 0,1 0 0,0 0 0,0 1 0,1 0 0,-4 2-97,0 1 14,1 0 0,0 0-1,0 1 1,1-1 0,-1 2 0,2-1 0,-1 1 0,1 0-1,0 1 1,1-1 0,-1 1 0,2 0 0,0 0-1,0 1 1,0-1 0,1 1 0,1 0 0,-1 0-1,2 0 1,-1 0 0,1 8-14,1-10 0,0 1-1,0 0 1,1-1 0,0 1 0,1-1-1,0 1 1,0-1 0,0 0-1,1 1 1,1-1 0,-1-1 0,1 1-1,1-1 1,-1 1 0,1-1-1,1 0 1,-1-1 0,1 1 0,0-1-1,1 0 1,-1-1 0,1 0-1,0 0 1,1 0 0,5 2 0,-2-2 4,0 0 1,0-1-1,0-1 1,1 0-1,0 0 1,0-1-1,0-1 1,0 0 0,0 0-1,0-1 1,7-1-5,-12 0 8,1 0 1,-1 0 0,1-1 0,-1 0 0,0 0 0,1 0-1,-1-1 1,0 0 0,-1-1 0,1 1 0,-1-1-1,1-1 1,-1 1 0,0-1 0,-1 0 0,1 0 0,-1-1-1,0 1 1,0-2-9,-2 2 8,0-1 0,-1 0 0,1 1 0,-1-1 0,-1 0 1,1 0-1,-1 0 0,0 0 0,0-1 0,-1 1 0,1 0 0,-1 0 0,-1 0 0,1-1 0,-2-4-8,-3-14 18,-1 0 0,-1 1 0,-2-5-18,7 25 1,-6-24 12,5 16-7,-1 0 0,0 0-1,0 1 1,-1 0 0,0 0 0,-1 0 0,-2-2-6,5 36 0,3-7 2,1 0 1,0-1 0,2 1 0,0-1 0,0 1 0,2-1 0,0 0 0,0 0 0,1-1 0,1 0-1,1 0 1,0 0 0,1 0-3,1 0 4,1-1-1,1 0 1,0 0-1,1-1 1,0-1-1,1 0 1,0-1-1,0 0 1,1-1-1,1-1 1,14 6-4,15 2 2397,1-1-1364</inkml:trace>
  <inkml:trace contextRef="#ctx0" brushRef="#br0" timeOffset="2101.431">2810 168 5881,'68'-91'3085,"-67"89"-2879,0 0-1,0 0 1,0 1 0,0-1 0,0 0-1,0 0 1,0 0 0,-1 0-1,1 0 1,-1 0 0,0-1-206,0 3 89,0-1 0,0 0 0,0 1 0,0-1 0,0 1 0,0-1 0,0 0 0,0 1-1,-1-1 1,1 1 0,0-1 0,0 1 0,-1-1 0,1 1 0,0-1 0,-1 1 0,1-1 0,-1 1 0,1-1 0,0 1 0,-1-1 0,1 1-89,-2-1 219,0 0-1,0 0 1,0 1-1,0-1 1,0 0 0,0 1-1,0 0 1,0-1 0,0 1-1,0 0 1,-2 0-219,2 0 146,-14-1 137,1 0 0,-1 1 0,0 1 0,1 0 1,-1 2-1,1-1 0,0 2 0,0 0 0,0 1 0,0 0 1,1 1-1,0 1 0,0 0 0,1 1 0,-3 2-283,-3 4 84,9-8-53,1 1-1,0 0 0,0 0 0,-1 3-30,9-9 2,-1 1 0,1-1 0,-1 1 0,1 0 0,0-1 0,0 1 0,0 0 0,0 0 0,0 0 0,0 0 0,0 0 0,0 0 0,1 0 0,-1 0 0,1 0 0,0 0 0,0 0 0,0 1 0,0-1 0,0 0 0,0 0 0,0 0 0,1 2-2,0-3 0,-1 1 0,1-1 0,0 1 0,0-1 0,0 0 0,0 1 0,0-1 0,0 0 0,0 0 0,1 0 0,-1 0 0,0 0 1,1 0-1,-1 0 0,0 0 0,1 0 0,1 0 0,29 10-5,-23-8 2,86 20-5,-58-15 6,0 1 0,1 2 2,-28-7-11,0 0 0,0 0 0,0 1 0,0 0 0,-1 1 0,0 0-1,0 1 1,0 0 0,0 0 11,-6-3-4,1-1 0,-1 1 0,0 0-1,0 0 1,0 0 0,-1 0 0,1 0-1,-1 0 1,0 1 0,0-1 0,0 1-1,-1 0 1,0-1 0,0 1 0,0 0-1,0 0 1,-1 0 0,0 0 0,0 0-1,0 0 1,0-1 0,-1 1 0,0 0-1,0 0 1,0 0 0,-1-1 0,0 1-1,0-1 1,0 1 0,0-1 0,0 0-1,-2 2 5,-1 1 7,1-1 0,-2 0-1,1 1 1,-1-2-1,0 1 1,0-1 0,0 1-1,-1-2 1,0 1-1,0-1 1,0 0 0,0 0-1,-1-1 1,1 0-1,-1-1 1,0 1-1,0-1 1,0-1 0,-3 1-7,3-2 26,0 0 0,0 0 0,-1 0 0,1-1 0,0-1 0,0 1 0,0-1 0,0-1 0,-1 0-26,-13-6 136,1-1 1,-12-8-137,30 16 13,-10-2-217,9 3 521,7 4 1925,25 9-1202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1:15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76 5977,'-1'-8'918,"1"4"-542,-1 1 0,1 0 0,-1-1 1,0 1-1,0 0 0,0-1 0,0 1 0,-1 0 0,1 0 1,-1 0-1,0 0 0,0 0 0,0 0 0,-2-2-376,4 5 61,-1-1-1,1 1 1,0 0 0,0 0-1,-1 0 1,1-1-1,0 1 1,-1 0 0,1 0-1,-1 0 1,1 0 0,0 0-1,-1 0 1,1 0-1,0-1 1,-1 1 0,1 0-1,-1 0 1,1 0-1,0 1 1,-1-1 0,1 0-1,0 0 1,-1 0-1,1 0 1,0 0 0,-1 0-1,1 0 1,0 1-1,-1-1 1,1 0 0,-1 0-61,-8 13 972,-4 21-188,9-14-458,0 1 0,1-1 0,1 1 0,0 0-1,2-1 1,1 13-326,6 37 1353,6 21-1353,1 5 557,-3 9-88,-7-46-272,3 0 0,2-1 0,3 0 0,6 11-197,-14-56 85,1-1-1,0 0 0,1 0 1,1 0-1,-1 0 1,2-1-1,2 3-84,-1-7-301,-5-6-3280,-9-11 1752</inkml:trace>
  <inkml:trace contextRef="#ctx0" brushRef="#br0" timeOffset="571.203">893 523 6977,'-13'-7'1793,"1"1"-1,-1 1 1,-1 0-1,-10-2-1792,12 4 599,-1 1 1,1 1-1,0 0 1,0 0-1,-8 1-599,11 1 102,1-1 0,-1 2 0,0-1 0,1 1 0,-1 0-1,1 1 1,0 0 0,0 0 0,0 1 0,0 0 0,0 1 0,1-1 0,0 1-1,0 1 1,0-1 0,1 1 0,-2 3-102,-3 3 29,1 1 0,1 1 0,0-1-1,0 2 1,2-1 0,0 1 0,0 0 0,2 0 0,0 1-1,0 0 1,2 0 0,-1 5-29,3-13 5,0 0 0,1 0 0,0 0 0,1 0 0,-1 0 0,2 0 0,-1 0 0,1 0 0,0 0 0,1 0 0,2 5-5,-2-7 13,0-1 0,0 1 0,1-1-1,0 0 1,0 0 0,0 0-1,1 0 1,0-1 0,0 1 0,0-1-1,0-1 1,1 1 0,-1-1-1,1 0 1,5 2-13,1 0 20,1-1-1,0-1 1,-1 0-1,1 0 1,0-1-1,1-1 1,-1 0-1,0-1 1,0-1-1,0 0 0,0 0 1,0-2-1,0 1 1,0-2-1,0 1 1,-1-2-1,0 0 1,0 0-1,0-1 1,0-1-1,-1 0 1,0 0-1,1-3-19,-8 7 12,0-1 0,0 0 0,0-1 0,-1 1 0,1-1 0,-1 0 0,0 1 0,-1-1 0,1-1 0,-1 1 0,0 0 0,0 0 0,-1-1 0,0 1 0,1-5-12,-1 1 18,-1 1 0,0-1 0,-1 1 0,0 0 0,0-1 0,0 1 0,-1 0 0,-1 0 0,1 0 0,-2-1-18,-4-10 24,-2 0 0,0 1 0,-1 1 0,0 0 0,-2 0 0,0 1 0,-1 0 0,-5-4-24,0 5 46,0 0 1,0 0-1,-1 2 0,-15-7-46,-3-2 2244,34 17-1272</inkml:trace>
  <inkml:trace contextRef="#ctx0" brushRef="#br0" timeOffset="1483.74">1514 704 6009,'24'-10'1357,"0"-2"0,6-4-1357,-29 15 108,0 0 0,1 0-1,-1 0 1,0-1 0,1 1 0,-1 0-1,0-1 1,0 1 0,0-1 0,0 1-1,-1-1 1,1 0 0,0 1 0,-1-1-1,1 0 1,-1 0 0,1 1-1,-1-1 1,0 0 0,0 0 0,0 0-1,0 1 1,0-1 0,0 0 0,0 0-1,-1 1 1,1-1 0,0 0 0,-1 0-1,0-1-107,-1-3 381,1-2-71,-2 0 0,1-1 1,-1 1-1,0 0 0,-1 0 0,0 0 1,0 1-1,-1 0 0,0-1 0,0 1 0,-1 1 1,1-1-1,-2 1 0,1 0 0,-7-4-310,9 6 65,-1 1-1,0 0 1,0 0-1,0 1 0,0-1 1,-1 1-1,1 0 0,0 0 1,-1 1-1,0 0 1,1 0-1,-1 0 0,0 0 1,0 1-1,1 0 1,-1 0-1,0 1 0,0 0 1,1 0-1,-1 0 0,1 1 1,-1-1-1,1 1 1,-1 1-65,-5 3 7,0 0 0,0 2 1,1-1-1,0 1 1,1 0-1,0 1 0,0 0 1,0 1-1,2-1 1,-1 2-1,1-1 1,0 1-1,1 0 0,1 0 1,0 1-1,0 0 1,1 0-1,0 0 0,1 0 1,-1 12-8,2-13 1,1 1 0,1-1 0,0 0 0,0 0 1,1 0-1,0 0 0,1 0 0,0 0 0,1 0 0,0 0 1,1 2-2,0-5 3,-1-1 1,1 1 0,1 0 0,0-1 0,0 0 0,0 0-1,1 0 1,0-1 0,0 0 0,0 0 0,1 0 0,0-1-1,0 0 1,8 4-4,-7-5 6,0-1 0,0 1 0,1-2 0,-1 1 0,1-1 0,0 0 0,-1-1 0,1 0 0,0 0 0,0-1 0,0 0 0,0-1 0,-1 0 0,1 0-1,0-1 1,-1 0 0,1-1 0,-1 0 0,1 0 0,6-4-6,-8 3 7,1 0 1,-1 0-1,-1 0 0,1-1 1,-1 0-1,1 0 0,-1-1 0,-1 0 1,1 0-1,-1 0 0,0-1 0,-1 0 1,1 0-1,-1 0 0,-1 0 0,0-1 1,0 1-1,0-1 0,-1 0 1,0 0-1,0 0 0,0-6-7,-2-4 28,-1 0-1,0 0 1,-1 0 0,-1 1-1,-1-1 1,-1 1 0,0 0-1,-1 0 1,-1 1-1,0 0 1,-6-8-28,0 3 144,13 21-141,0 0 1,0 0-1,0 0 0,0 0 0,0 0 0,0 0 0,0 0 1,0 0-1,0 0 0,0 0 0,0 0 0,0 0 1,-1 0-1,1 0 0,0 0 0,0 0 0,0 0 0,0 0 1,0-1-1,0 1 0,0 0 0,0 0 0,0 0 1,0 0-1,0 0 0,0 0 0,-1 0 0,1 0 0,0 0 1,0 0-1,0 1 0,0-1 0,0 0 0,0 0 1,0 0-1,0 0 0,0 0 0,0 0 0,0 0 1,0 0-1,-1 0 0,1 0 0,0 0 0,0 0 0,0 0 1,0 0-1,0 0 0,0 0 0,0 0 0,0 0 1,0 1-1,0-1 0,0 0 0,0 0 0,0 0 0,0 0 1,0 0-1,0 0 0,0 0 0,0 0 0,0 0 1,0 0-4,-2 10 59,1 11-53,6 6 5,1 0 0,1-1 0,2 0 0,2 5-11,48 101-8,-33-75 219,-1 0-1,2 19-210,-6-4 801,2 26-801,-17-65 147,-1 1-1,-2 0 1,-1 0-1,-2 5-146,-1-27 13,-1 1-1,0 0 0,-1-1 0,0 1 1,-1-1-1,0 0 0,-1 0 1,0-1-1,-1 1 0,0-1 0,-1 0 1,-1-1-1,1 0 0,-1 0 0,-1 0 1,0-1-1,-1 0 0,1-1 1,-1 0-13,1-1 9,-1-1 1,1 1 0,-1-2-1,0 1 1,-1-1 0,1-1-1,-1 0 1,0 0 0,0-1-1,0-1 1,0 0-1,-1 0 1,1-1 0,0 0-1,-1-1 1,1-1 0,-1 1-1,1-2 1,0 0 0,-1 0-1,-3-2-9,-7-4-66,0-2 0,0 0-1,1-1 1,0-1-1,1 0 1,1-2-1,0-1 1,1 0 0,0-1-1,-7-10 67,21 22-163,0-1-1,0 0 1,0 0 0,1-1-1,0 1 1,0-1-1,0 1 1,1-1-1,0 0 1,0 0 0,-1-6 163,6-17-578</inkml:trace>
  <inkml:trace contextRef="#ctx0" brushRef="#br0" timeOffset="1876.35">2087 479 9106,'-12'-16'5579,"6"14"-3376,6 14-1012,23 140 990,5 33-1482,-24-167-716,6 45 309,-9-58-337,-1-1 1,1 1-1,-1 0 1,0 0 0,-1-1-1,1 1 1,-1 0 0,0-1-1,0 1 1,-2 4 44,3-8-202</inkml:trace>
  <inkml:trace contextRef="#ctx0" brushRef="#br0" timeOffset="2249.418">2175 110 11002,'-28'-37'4793,"13"16"-2720,-3-4-713,11 11-736,4 6-376,6 4-96,9 4-232,5 7 3225,4 15-2353</inkml:trace>
  <inkml:trace contextRef="#ctx0" brushRef="#br0" timeOffset="2685.042">2858 603 6265,'22'-12'1682,"-1"-1"0,7-7-1682,-27 20 96,0-1 1,0 1 0,-1-1-1,1 0 1,0 0 0,-1 1-1,1-1 1,-1 0 0,1 0-1,-1 1 1,1-1 0,-1 0-1,1 0 1,-1 0 0,0 0-1,0 0 1,1 0 0,-1 0-1,0 0 1,0 0 0,0 0-1,0 0 1,0 0 0,0 1-1,0-1 1,-1 0 0,1 0-1,0 0 1,0 0 0,-1 0-1,1 0 1,0 0 0,-1 0-1,1 1 1,-1-1 0,1 0-1,-1 0-96,-3-3 348,1 1 0,0-1 1,-1 1-1,1 0 0,-1 0 0,-2-1-348,2 2 335,-1-2-143,-1 0 0,0 1 1,0-1-1,0 1 0,-1 1 1,1-1-1,-1 1 0,1 1 1,-1-1-1,0 1 0,0 0 1,0 0-1,-5 1-192,2 0 110,0 1 0,0 1 1,0 0-1,0 0 0,0 0 0,0 2 0,1-1 0,-1 1 1,1 0-111,-8 6 58,0-1 0,1 2 1,0 0-1,1 1 0,0 0 1,1 1-1,1 1 0,0 0 1,-10 15-59,17-21 14,1 0 0,0 1 1,0-1-1,1 1 1,0 0-1,1 0 0,0 1 1,0-1-1,1 1 1,0-1-1,1 1 1,0 0-1,0 0-14,1-2 29,1 0 0,0 0 0,0 0-1,0-1 1,1 1 0,0 0 0,1-1 0,-1 0 0,2 1 0,-1-1 0,1 0-1,0-1 1,0 1 0,1-1 0,-1 0 0,5 5-29,3 0 63,1 0 1,0 0-1,0-1 0,1-1 1,0 0-1,1-1 0,-1-1 1,2 0-1,-1-1 0,1 0 1,0-1-1,0-1 0,0-1 0,5 0-63,1 0-43,1-1 0,-1-1 0,0-1 0,0-1 0,1-1-1,-1-1 1,-1 0 0,1-2 0,0-1 0,6-3 43,9-9-250</inkml:trace>
  <inkml:trace contextRef="#ctx0" brushRef="#br0" timeOffset="3048.079">3369 924 8706,'61'25'3745,"-62"-37"-1849,2 5-224,4 7-127,3 4-401,5 13-576,3 8-96,7 14-208,-5 3-64,0 7-96,-3 2-32,-9-2-32,-2 0 0,-8-9 16,-3 1 152,-6-9-80,3-3 2929,10 3-2233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1:13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15 302 2601,'91'-17'2093,"-73"13"1271,-20 1-837,-1 1 207,3 2-1905,0 0-144,2 0-39,40 6 400,-20-1-747,0-2-1,0 0 1,1-2-1,-1-1 0,11-1-298,-28 1 16,0 0 0,0-1 0,-1 0 0,1 0 0,0-1 0,0 1 0,-1-1 0,1 0-1,-1 0 1,0 0 0,1-1 0,-1 1 0,0-1 0,-1 0 0,1 0 0,0-1 0,-1 1 0,0-1-1,0 0 1,0 0 0,0 0 0,0 0 0,-1 0 0,0-1 0,0 1 0,0-1 0,0-1-16,-1 0 8,0 0 0,0 1 1,-1-1-1,0 0 1,0 0-1,0 0 0,-1 1 1,0-1-1,0 0 1,0 1-1,-1-1 0,1 1 1,-2-1-1,1 1 1,0 0-1,-1 0 0,0 0 1,0 0-1,-3-2-8,-1-4 5,-1 1-1,-1 0 1,0 1-1,0 0 1,-1 0 0,0 1-1,0 0 1,-5-2-5,11 8 0,0 0-1,-1-1 1,1 1 0,0 1 0,-1-1 0,1 1 0,-1 0 0,0 0-1,1 0 1,-1 0 0,0 1 0,0 0 0,1 0 0,-1 0 0,0 0-1,-4 2 1,2 0-1,1 0 0,-1 0 0,1 1 0,0 0 0,0 0 0,0 1-1,0 0 1,1 0 0,0 0 0,-1 0 0,1 2 1,-10 10 0,1 0 0,0 1 1,2 1-1,0 1 0,1-1 0,-9 21 0,12-22 8,1 0 0,0 0-1,2 1 1,0-1-1,0 1 1,2 1 0,0-1-1,2 0 1,-1 15-8,3-22 29,-1 0 0,2-1 1,-1 1-1,1-1 0,1 0 1,0 0-1,0 1 0,1-2 1,1 1-1,-1 0 0,2-1 1,-1 0-1,1 0 0,0-1 0,1 0 1,0 0-1,7 6-29,-6-7 28,1 0-1,1 0 1,-1 0-1,1-2 0,1 1 1,-1-1-1,0-1 1,1 0-1,0 0 1,0-1-1,1 0 1,0-1-28,6 1 478,1-1 0,-1-1 1,0-1-1,1-1 1,-1 0-1,0-1 0,2-2-478,23-6 1259</inkml:trace>
  <inkml:trace contextRef="#ctx0" brushRef="#br0" timeOffset="341.07">755 520 7874,'-4'0'4065,"-6"2"456,-4 4-3409,12 2-480,-5 2 144,8-3-520,0 0 56,6-1-160,5-4 3209,7-2-2449</inkml:trace>
  <inkml:trace contextRef="#ctx0" brushRef="#br0" timeOffset="1211.071">1429 190 2345,'1'0'247,"1"0"0,-1-1 0,0 1 0,1-1 1,-1 0-1,0 0 0,0 1 0,0-1 0,0 0 1,1 0-1,-1 0 0,0 0 0,-1 0 1,1 0-1,0 0 0,0 0 0,0-1 0,-1 1 1,1 0-1,0 0 0,-1-1 0,1 1 1,-1-1-248,0 1 210,0-1 1,0 1 0,0-1 0,-1 1 0,1-1 0,-1 1 0,1-1 0,-1 1 0,1 0 0,-1-1 0,0 1-1,1 0 1,-1 0 0,0-1 0,0 1 0,0 0 0,0 0 0,0 0-211,-4-4 447,-1 0 1,0 1 0,1-1-1,-1 1 1,0 1-1,-1-1 1,1 1-1,-1 0-447,1 1 169,-1 0 0,1 0 1,0 1-1,0 0 0,-1 0 0,1 1 0,-1-1 0,1 1 0,-1 1 0,1-1 0,0 1 0,-1 1 0,-4 0-169,2 1 69,0 0 0,0 1 0,1 0 0,0 0 0,-1 1 0,1 0 0,1 1 0,-1 0 0,-1 1-69,1 1 2,0 0 1,0 0-1,1 0 1,0 1 0,0 0-1,1 1 1,0-1 0,1 1-1,0 1 1,0-1 0,1 0-1,1 1 1,0 0 0,0 0-1,1 0 1,0 2-3,2-6 3,1 1 0,0-1 0,0 1 1,0-1-1,1 1 0,0-1 0,1 0 0,0 0 1,0 0-1,0 0 0,1 0 0,0-1 0,0 0 1,0 1-1,1-2 0,0 1 0,0 0 0,1-1 1,0 0-1,0 0 0,0-1 0,0 0 0,1 0 1,-1 0-4,1 0 5,0 0-1,1 0 1,-1-1 0,0 0 0,1 0 0,0-1 0,0 0 0,0 0 0,0 0 0,0-1 0,0-1 0,0 0 0,0 0 0,0 0 0,0-1 0,0 0 0,0 0 0,0-1-1,0 0 1,-1-1 0,1 0 0,4-2-5,-4 0 12,0 1-1,0-2 1,-1 1-1,0-1 0,0 0 1,0-1-1,-1 0 1,0 0-1,0 0 1,2-4-12,-5 5 7,0 0 0,0 0 0,0 0 1,-1 0-1,0 0 0,0 0 0,0-1 0,-1 1 1,0-1-1,-1 1 0,1-1 0,-1 0 1,0 1-1,-1-1 0,0-1-7,-3-10 24,0 1 1,-1 0-1,-1 0 0,0 0 1,-2 1-1,0 0 0,0 0 1,-10-11-25,16 24 18,0 0 1,0 1 0,0-1 0,-1 0 0,1 1-1,-1-1 1,-1 0-19,4 3 3,-1 0 0,1 0 0,0-1 0,0 1-1,-1 0 1,1 0 0,0 0 0,0 0 0,-1 0 0,1 0-1,0 0 1,0-1 0,-1 1 0,1 0 0,0 0 0,0 0-1,-1 0 1,1 0 0,0 0 0,-1 0 0,1 0 0,0 0-1,0 1 1,-1-1 0,1 0 0,0 0 0,0 0-1,-1 0 1,1 0-3,-2 14 69,5 3-58,1 0 0,0 0 0,1-1 0,1 1 0,2 2-11,42 82 22,-37-77-9,6 14 102,24 44 399,-4 1-1,7 29-513,-37-85 50,0 0-1,-2 1 0,-1 0 1,-1 1-1,-2-1 1,0 1-1,-2 0 0,-2-1 1,-2 17-50,2-34 9,-1 0 1,-1 0 0,0-1 0,0 1-1,-1-1 1,-1 0 0,0 0-1,0 0 1,-1-1 0,0 0-1,0 0 1,-1 0 0,0-1 0,-1 0-1,0 0 1,0-1 0,-1 0-1,-3 2-9,6-5 10,-1 1 1,0-1-1,-1-1 0,1 1 0,-1-1 0,0-1 0,1 1 0,-1-1 0,0-1 0,0 1 1,-1-1-1,1-1 0,0 1 0,0-2 0,0 1 0,0-1 0,0 0 0,-1-1 1,2 1-1,-1-2 0,0 1 0,0-1 0,1 0 0,-7-4-10,-3-3 13,-1-1 1,2-1-1,-1-1 0,-12-12-13,22 18-89,1 1 0,-1-1-1,1-1 1,0 1 0,1-1-1,0 0 1,0 0 0,1-1-1,0 1 1,0-1 0,-1-6 89,2-14 1765,8 2-947</inkml:trace>
  <inkml:trace contextRef="#ctx0" brushRef="#br0" timeOffset="1578.175">1930 573 12115,'67'-69'4713,"-69"73"-3457,1 2-184,0 1-392,-1-7-296,2 0-120,0 0 192,0 0 665,2 10-705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1:37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36 541 5849,'0'0'116,"0"-1"-1,0 1 0,0 0 1,0 0-1,-1-1 1,1 1-1,0 0 0,0 0 1,0-1-1,0 1 1,0 0-1,0 0 0,0-1 1,-1 1-1,1 0 1,0 0-1,0 0 0,0 0 1,-1-1-1,1 1 1,0 0-1,0 0 0,0 0 1,-1 0-1,1 0 1,0-1-1,0 1 0,-1 0 1,1 0-1,0 0 1,0 0-1,-1 0 0,1 0 1,0 0-1,0 0 1,-1 0-1,1 0 0,0 0 1,0 0-1,-1 0 1,1 0-1,0 0 0,0 1 1,-1-1-1,1 0 1,0 0-1,0 0 0,-1 0-115,-7 15 1870,-2 26-862,6-16-634,2 2 0,0-1 0,2 0 0,1 0-1,1 0 1,2 0 0,0 0 0,1-1 0,2 1 0,7 16-374,-7-20 143,-1-1 88,1-1 0,1 0 0,7 11-231,-13-43 803,-3-10-591,-11-45-19,6 34-157,1 0 1,0-16-37,4 9 12,2 0 0,2-7-12,-2 32-1,1-1-1,1 0 1,1 1 0,0 0-1,1 0 1,6-14 1,-10 26-3,0 1 0,1-1 1,-1 0-1,1 1 0,-1 0 1,1-1-1,0 1 1,0 0-1,0 0 0,0 0 1,1 0-1,-1 0 0,1 0 1,-1 1-1,1-1 0,1 0 3,-2 2-2,0-1 0,0 1-1,1-1 1,-1 1-1,0 0 1,1 0-1,-1 0 1,0 0-1,1 0 1,-1 0-1,0 1 1,0-1-1,1 1 1,-1 0-1,0-1 1,2 2 2,3 2-5,1 1 1,-1 0-1,0 0 0,0 0 0,-1 1 1,0 0-1,0 0 0,0 1 1,4 6 4,21 31-9,-3 2 1,-1 1-1,13 34 9,-34-69 2,0 1-1,-1-1 1,0 1 0,-1 1-1,0-1 1,-1 0-1,0 1 1,-2 0 0,1 0-1,-2 0-1,0-13 2,0 0-1,0 0 1,0 0-1,0 0 1,0 0-1,-1 0 1,1 0-1,0 0 1,-1 0-1,1 0 1,-1 0-1,1 0 1,-1 0-1,1 0 1,-1-1-1,0 1 1,1 0-1,-1 0 1,0-1-1,0 2-1,0-2 2,1 0 0,-1 0 0,1 0 0,-1 0-1,1 0 1,-1 0 0,0 0 0,1 0 0,-1 0 0,1 0-1,-1 0 1,1 0 0,-1 0 0,1 0 0,-1 0 0,1-1 0,-1 1-1,1 0 1,-1 0 0,1-1 0,0 1 0,-1 0 0,1 0-1,-1-1 1,1 1 0,0-1 0,-1 1 0,1 0 0,0-1-1,-1 1 1,1-1 0,0 1 0,0-1 0,-1 1 0,1-1-1,0 1 1,0-1 0,0 1 0,0-1 0,0 1 0,0-1-2,-5-11 12,1 0 0,1-1 1,1 0-1,-1 1 1,2-1-1,0 0 0,0 0 1,2 0-1,0-9-12,1 4 1,1 0 0,0-1 0,1 1 0,1 0 0,1 1 0,4-8-1,-8 20-3,0-1 1,1 1-1,0 0 0,0 0 1,1 1-1,0-1 1,-1 1-1,1 0 0,1 0 1,-1 0-1,0 0 0,1 1 1,0-1-1,0 1 1,0 0-1,4-1 3,-2 1-5,1 1 1,0 0-1,0 0 0,-1 1 1,1 0-1,0 0 0,0 0 1,0 1-1,1 1 0,-1-1 1,6 2 4,-3 0-2,0 0 0,0 1 0,-1 0 0,1 0 0,-1 1 0,0 0 0,0 1 0,0 0 1,0 1-1,-1 0 0,0 0 0,0 1 0,-1 0 0,0 1 0,0 0 0,-1 0 0,0 1 0,0-1 1,-1 2-1,0-1 0,-1 1 0,0-1 0,0 2 0,-1-1 0,0 0 0,-1 2 2,1 6 181,-1 0 0,-1-1-1,-1 2 1,0-1-1,-2 0 1,0 0 0,0 0-1,-2 0 1,-1 0-181,1 7 735</inkml:trace>
  <inkml:trace contextRef="#ctx0" brushRef="#br0" timeOffset="676.671">1265 658 5401,'39'-46'2969,"-38"45"-2813,0 0 0,0 0 0,-1-1 0,1 1 0,0 0 0,-1-1 0,1 1 1,-1-1-1,1 1 0,-1-1 0,0 1 0,0-1 0,0 1 0,1-1 0,-2 1 0,1-1 0,0 1 1,0-1-1,0 1 0,-1-1 0,1 1 0,-1-1 0,1 1 0,-1-1-156,-1-1 297,0-1 0,0 1 0,0 0-1,-1 0 1,1 0 0,-1 0 0,0-1-297,-5-2 206,1 0 1,-1 0 0,0 0 0,0 1-1,0 0 1,-1 0 0,0 1-1,0 1 1,0-1 0,0 1 0,-1 1-1,1 0 1,-1 0 0,0 1-1,1 0 1,-1 1 0,0 0 0,1 0-1,-1 1 1,0 0 0,1 1 0,-1 0-207,-3 1 23,1 0 0,0 1 1,0 0-1,0 1 0,1 1 0,0 0 1,0 0-1,0 1 0,1 0 1,0 1-1,0 0 0,1 1 1,0 0-1,0 0 0,1 1 1,-6 9-24,6-6 1,1 0 1,0 1-1,1 0 1,0 0-1,1 0 1,0 1-1,2-1 1,0 1-1,0 0 1,0 14-2,3-21 3,0-1 0,0 1 0,1-1 0,0 1 0,0-1 0,0 0 0,1 1 0,0-1 0,1 0 0,0 0 1,0 0-1,0-1 0,1 1 0,0-1 0,0 0 0,1 0 0,0 0 0,0-1 0,0 1 0,0-1 0,1 0 0,6 4-3,-4-5 9,0 1-1,1-1 1,-1 0-1,1-1 1,0 0-1,0 0 1,0-1-1,1 0 1,-1 0-1,0-1 1,1-1-1,-1 0 1,1 0-1,-1 0 1,0-1-1,3-1-8,3-1 17,0 0 0,0-1 0,-1-1 0,0 0 0,0-1 0,0-1 0,0 0 0,-1-1 0,8-6-17,-15 9 8,-1 0 0,1-1 1,-1 1-1,-1-1 1,1 0-1,-1 0 1,0 0-1,-1-1 0,1 1 1,-1-1-1,-1 0 1,1 0-1,-1 0 1,0-1-1,-1 1 0,1 0 1,-2-1-1,1 1 1,-1-1-9,1-23 22,-2 0 1,-1 0 0,-5-27-23,6 48 2,-13-70 12,14 79-16,0 1 1,0-1 0,0 0 0,0 1 0,0-1-1,0 1 1,0-1 0,0 1 0,0-1 0,0 1-1,-1-1 1,1 0 0,0 1 0,0-1 0,-1 1-1,1-1 1,0 1 0,-1 0 0,1-1 0,0 1-1,-1-1 1,1 1 0,-1-1 1,-3 13-31,2 28-1,2-22 40,0 1 0,2-1 0,0 1 0,1-1 0,0 0 0,2 0 0,0 0 0,1 0 0,1-1 0,0 0 0,2-1 0,0 1 0,0-2 0,2 1 0,0-1 0,0-1 0,2 0 0,0-1 0,6 5-8,63 43 2440,-58-43-1394</inkml:trace>
  <inkml:trace contextRef="#ctx0" brushRef="#br0" timeOffset="1063.28">1683 177 10578,'-32'-73'5688,"25"61"-4954,3 11-27,1 24-78,7 14-451,1 0-1,1 0 1,3-1 0,0 0 0,9 16-178,2 14 244,-2 3-244,-2 19 178,-3 14-178,-4-32 55,-3-2-328,-2-1 0,-3 1 0,-3 4 273,2-49-571,1-8 47</inkml:trace>
  <inkml:trace contextRef="#ctx0" brushRef="#br0" timeOffset="1389.221">1572 640 8714,'-6'-6'4017,"-1"2"-2313,3 3-384,0 2-159,4-1-513,0 0-80,14 2-88,22 2-144,63 0-192,-34-5 48,7-2-192,-7-7-360,-3 0 288</inkml:trace>
  <inkml:trace contextRef="#ctx0" brushRef="#br0" timeOffset="1742.902">2113 82 7938,'-8'-20'2243,"0"1"0,-2 0 0,-3-5-2243,10 55 2134,10 36-1658,3 0 1,3 0-1,10 27-476,-3-8 627,6 55-627,27 206 821,-52-340-772,0 0 0,0 1 0,-1-1 0,0 0 1,0 1-1,-1-1 0,0 0 0,0 1 0,-1-1 1,-2 6-50,4-13 6,0 0 1,0 0-1,0 1 0,0-1 1,0 0-1,0 0 1,0 0-1,0 0 1,0 0-1,0 0 1,0 0-1,0 0 1,0 0-1,0 1 0,-1-1 1,1 0-1,0 0 1,0 0-1,0 0 1,0 0-1,0 0 1,0 0-1,0 0 1,0 0-1,-1 0 1,1 0-1,0 0 0,0 0 1,0 0-1,0 0 1,0 0-1,0 0 1,0 0-1,-1 0 1,1 0-1,0 0 1,0 0-1,0 0 0,0 0 1,0 0-1,0 0 1,0 0-1,-1 0 1,1 0-1,0 0 1,0 0-1,0 0 1,0-1-1,0 1 0,0 0 1,0 0-1,0 0 1,0 0-1,0 0 1,-1 0-1,1 0 1,0 0-1,0 0 1,0-1-1,0 1 1,0 0-1,0 0 0,0 0 1,0 0-7,-5-14 190,0-17-48,1-1-37,2 1 1,2-7-106,0 25 11,1 0 1,1 0 0,1 0 0,-1 0 0,2 0 0,3-9-12,3-6 3,-2 6-1,0 2-1,0-1 0,2 1 1,6-8-2,-13 23-1,0 1 1,0-1-1,1 1 1,0-1-1,0 1 1,0 0-1,0 0 1,0 1-1,1 0 1,0-1-1,0 1 1,0 1-1,0-1 1,0 1-1,0 0 1,1 0 0,-1 0-1,1 1 1,3-1 0,-5 2-2,0 0 1,0 0 0,0 1-1,0-1 1,0 1 0,0-1-1,0 1 1,0 1 0,-1-1-1,1 0 1,0 1 0,0 0-1,-1 0 1,1 0 0,-1 0-1,0 1 1,0-1 0,0 1 0,0 0-1,0 0 1,0 0 0,-1 0-1,1 0 1,-1 1 0,0 0 1,7 11-4,0 1 1,-1 0 0,-1 0-1,-1 0 1,1 5 3,6 21-1,-5-16 2,1 0-1,1 0 0,2 1 0,-8-18 0,1-2 0,-1 1 1,2 0-1,-1-1 0,1 0 0,0 0 0,0-1 0,1 0 0,0 0 0,0 0 1,4 2-1,5 0-116,0 1 1,0-2 0,0 0-1,1-1 1,0-1 0,1-1-1,11 2 116,24 2-2101,46 0 2101,-18-2-1444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1:30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123 322 5457,'-99'-17'2751,"78"9"-375,21 8-2335,0 0 0,0 0 0,-1 0 0,1-1 0,0 1 0,0 0 0,0 0 0,-1-1 0,1 1 0,0 0 1,0 0-1,0-1 0,0 1 0,0 0 0,-1 0 0,1-1 0,0 1 0,0 0 0,0 0 0,0-1 0,0 1 0,0 0 0,0-1 0,0 1 0,0 0 1,0 0-1,0-1 0,0 1 0,0 0 0,0-1 0,1 1-41,10-10 1850,-11 10-1791,12-5 400,0 1 0,0 1 0,0 0 1,0 1-1,1 0 0,-1 0 1,0 2-1,1-1 0,4 2-459,9-2 348,422-11 1196,-278 15-1434,-42 0-8,-124-3-60,32 3-815,-36-3 701,1 0 1,-1 0 0,1 0 0,-1 0-1,1 0 1,-1 1 0,1-1 0,-1 0 0,1 0-1,-1 0 1,1 1 0,-1-1 0,1 0 0,-1 1-1,0-1 1,1 0 0,-1 1 0,0-1 0,1 1-1,-1-1 1,0 0 0,1 1 0,-1-1-1,0 1 1,0-1 0,0 1 0,1-1 0,-1 1-1,0-1 1,0 1 0,0-1 0,0 1 0,0-1-1,0 1 1,0-1 0,0 1 0,0-1 0,0 1-1,0 0 1,0-1 0,0 1 0,-1-1-1,1 1 1,0-1 0,0 0 0,0 1 0,-1-1-1,1 1 1,0-1 0,-1 1 0,1-1 0,0 0-1,-1 1 1,1-1 0,-1 0 0,1 1 0,-1-1 71,-9 13-634</inkml:trace>
  <inkml:trace contextRef="#ctx0" brushRef="#br0" timeOffset="370.729">591 371 6009,'-1'-1'333,"1"0"0,-1 0 0,1 0 0,-1 0 0,1 0 0,-1 0 0,1 0 0,-1 0 0,0 0 0,0 0 0,0 1 0,1-1 0,-1 0-1,0 1 1,0-1 0,0 0 0,0 1 0,0-1 0,0 1 0,0-1 0,0 1 0,0 0 0,0-1 0,-1 1 0,1 0-333,-1 0 172,1 1-1,-1-1 1,1 1 0,-1-1 0,1 1-1,0 0 1,-1-1 0,1 1 0,0 0-1,0 0 1,-1 0 0,1 0 0,0 0-1,0 0 1,0 0 0,0 0 0,0 1-1,1-1 1,-1 0 0,0 1-172,-2 4 119,1-1 0,0 0 0,0 1 0,0-1-1,0 1 1,1-1 0,0 1 0,1 0 0,-1-1 0,1 1 0,0 0 0,0 0 0,1 3-119,2 16 295,2 1 0,3 12-295,-2-16 139,8 41-24,-3-1 0,-2 2 0,-3-1-1,-3 1 1,-2 0 0,-4 0 0,-2 4-115,4-61 57,-2 17-90,3-24 35,0 1 0,0 0 0,0-1 0,0 1 0,0 0 0,0 0 0,0-1 1,0 1-1,0 0 0,1 0 0,-1-1 0,0 1 0,1 0 0,-1-1 0,0 1 1,1-1-1,-1 1 0,1 0 0,-1-1 0,0 1 0,1-1 0,0 1 0,-1-1 1,1 1-1,-1-1 0,1 1-2,14 1 38</inkml:trace>
  <inkml:trace contextRef="#ctx0" brushRef="#br0" timeOffset="1085.886">1626 524 2881,'17'-69'1823,"-13"57"-62,-1-5 1527,-11 12-1274,2 3-1298,1 0-250,-14-4 766,0 0-1,0 1 1,0 1-1,-9-1-1231,20 5 58,0-1-1,0 2 1,0-1 0,1 1-1,-1 0 1,0 1-1,1 0 1,-1 0 0,1 0-1,-1 1 1,1 0-1,0 1 1,-1 0-58,-10 8 30,0-1 0,1 2 0,0 0-1,1 2 1,1-1 0,0 2 0,1 0 0,0 1 0,2 0 0,0 1 0,1 0-1,1 1 1,-7 17-30,9-19 9,2 0-1,0 1 1,1 0-1,1 0 0,1 0 1,0 1-1,1-1 1,1 1-1,1 0 0,1-1 1,0 1-1,1-1 1,2 1-1,-1-1 0,2 0 1,1 0-9,-3-9 22,1 0 0,0-1 0,0 0 0,1 0 0,0 0 0,0-1-1,1 1 1,0-1 0,0-1 0,1 1 0,0-1 0,3 2-22,0-1 39,0 0 0,0-1 0,1 0 0,0-1 0,0-1 0,1 1 0,-1-2 1,1 1-1,3-1-39,11 1 91,1 0 1,-1-2-1,1-1 1,0-1-1,0-1 1,-1-1-1,6-3-91,36-8-2152,-1-3-1,11-6 2153,-33 11-1678</inkml:trace>
  <inkml:trace contextRef="#ctx0" brushRef="#br0" timeOffset="1712.996">2576 431 4065,'-2'-3'513,"1"-1"-1,0 1 1,-1 0-1,0 0 1,0 0 0,0 0-1,0 0 1,0 0 0,-1 0-1,1 1 1,-1-1 0,0 1-1,0 0 1,0 0 0,-1-1-513,-2 0 464,1 1 1,-1-1-1,0 1 0,1 0 1,-1 1-1,0-1 0,0 1 1,-6 0-465,-6 0 448,1 2 0,-1-1-1,1 2 1,-1 1 0,-16 4-448,14-3 125,0 2 0,0 1 0,1 0 0,0 2 0,0 0 0,1 1 0,0 1-1,1 0 1,0 2 0,1 0 0,1 0 0,-5 6-125,18-17 6,1-1 1,-1 1-1,0 0 0,1 0 0,-1 0 1,1 0-1,-1 0 0,1 0 1,0 1-1,0-1 0,0 0 0,0 1 1,1-1-1,-1 1 0,1-1 1,-1 0-1,1 1 0,0-1 0,0 1 1,0-1-1,0 3-6,1-2 5,0 0 1,1 0 0,-1-1-1,1 1 1,-1 0-1,1-1 1,0 1 0,0-1-1,0 0 1,0 1-1,1-1 1,-1 0-1,1 0 1,-1-1 0,1 1-1,-1 0 1,1-1-6,8 5 13,-1-1 1,0-1 0,1 1-1,0-2 1,0 0 0,0 0-1,5 0-13,26 3 52,17-1-52,2 1 21,-38-4-19,-1 2 0,0 0 0,0 2 1,-1 0-1,0 1 0,5 3-2,-21-7-6,1-1-1,-1 1 1,0 0 0,1 0 0,-1 1-1,-1-1 1,1 1 0,0 1-1,-1-1 1,0 0 0,0 1 0,0 0-1,-1 0 1,0 0 0,0 0-1,0 1 1,0-1 0,-1 1 0,0 0-1,0-1 1,0 1 0,-1 0-1,0 0 1,0 0 0,-1 1 6,1 1-3,-1 0 0,-1 0-1,0 0 1,0 0 0,-1 0 0,1 0 0,-2-1 0,1 1-1,-1 0 1,0-1 0,-4 6 3,1-3 4,-1 0 0,0 0-1,-1 0 1,0-1 0,0 0-1,-1-1 1,-4 4-4,-9 4 26,0-1 0,-1-1 0,0 0 1,-1-2-1,-1-1 0,-18 6-26,27-12 32,0 0 0,0-1-1,0 0 1,-15 0-32,25-3 9,0-1 1,1 1-1,-1-2 0,0 1 1,1 0-1,-1-1 0,0 0 1,1-1-1,-1 1 0,1-1 0,-1 0 1,1 0-1,0-1 0,0 1 1,0-1-1,0-1-9,-10-12-100,11-2 49</inkml:trace>
  <inkml:trace contextRef="#ctx0" brushRef="#br0" timeOffset="2344.807">3600 25 3377,'-5'-8'1679,"5"7"-1445,0 1-1,-1-1 0,1 0 0,0 0 1,-1 0-1,1 1 0,0-1 0,-1 0 1,1 0-1,-1 1 0,1-1 0,-1 0 1,1 1-1,-1-1 0,0 0 0,1 1 1,-1-1-1,0 1 0,0-1 0,1 1 1,-1 0-1,0-1 0,0 1 0,0 0 1,1-1-1,-1 1 0,0 0 0,0 0 1,0 0-1,0 0 0,0 0 0,0 0 1,1 0-1,-1 0 0,-1 0-233,-6 4 217,1 0-1,0 1 1,0 0-1,0 0 1,1 0 0,-1 1-1,1 0 1,0 0-1,1 1 1,0-1-1,0 1 1,0 1 0,1-1-1,-1 2-216,-11 23 516,1 1 0,-7 28-516,13-38 201,-119 341 1019,59-173-993,11-27 66,-32 56-293,58-155 57,12-26 5,2 0-1,1 1 1,3 1-62,10-19-116,11-9 57</inkml:trace>
  <inkml:trace contextRef="#ctx0" brushRef="#br0" timeOffset="3111.236">4229 132 6649,'-1'-1'189,"-2"-4"656,-1-1-1,0 1 0,-1 0 0,1 0 1,-3-2-845,6 6 81,1 0 1,-1 1 0,0-1 0,1 0 0,-1 1 0,0-1-1,1 1 1,-1-1 0,0 1 0,0 0 0,0-1 0,0 1-1,1 0 1,-1-1 0,0 1 0,0 0 0,0 0 0,0 0 0,0 0-1,0 0 1,0 0 0,0 0 0,0 0 0,0 0 0,1 0-1,-1 0 1,0 1 0,0-1 0,0 0 0,0 1 0,0-1-1,1 1 1,-1-1 0,0 1 0,0-1 0,1 1 0,-1-1-1,0 1 1,1 0 0,-1-1 0,0 1 0,1 0 0,-1 0-1,1 0-81,-4 6 164,0 0-1,1 0 0,0 0 0,0 1 0,1-1 1,0 1-1,0 0 0,1 0 0,0 3-163,-4 76 467,5-62-334,2 89 553,6 0-1,20 100-685,0 2 309,-23-167-247,1 4 115,-2-1-1,-3 42-176,-1-93 3,0-1 0,0 0 1,0 0-1,0 0 0,0 0 0,0 1 1,0-1-1,0 0 0,0 0 0,0 0 0,0 0 1,0 0-1,0 1 0,0-1 0,0 0 1,0 0-1,0 0 0,0 0 0,0 0 1,0 1-1,0-1 0,0 0 0,0 0 0,0 0 1,-1 0-1,1 0 0,0 1 0,0-1 1,0 0-1,0 0 0,0 0 0,0 0 0,0 0 1,-1 0-1,1 0 0,0 0 0,0 0 1,0 0-1,0 0 0,0 1 0,-1-1 0,1 0 1,0 0-1,0 0 0,0 0 0,0 0 1,-1 0-1,1 0-3,-7-8 114,-9-17 3,14 21-110,-22-44 90,1-1-1,-2-14-96,8 20 13,-1 1-1,-2 1 1,-6-5-13,23 40-4,0 1 0,-1-1 0,0 1 0,0 0 0,-1 0 0,0 1-1,0-1 1,-3-2 4,5 6-3,1-1 0,-1 1 0,1 0-1,-1 0 1,1 0 0,-1 0 0,0 0 0,0 1-1,1-1 1,-1 1 0,0 0 0,0 0-1,0 0 1,0 0 0,1 0 0,-1 1-1,0-1 1,0 1 0,1 0 0,-3 0 3,-7 4-8,1 0 0,0 1 1,0 0-1,0 0 0,1 1 0,0 0 1,1 1-1,-6 6 8,-6 6-7,2 1 0,1 1 0,-2 4 7,11-15-2,2 0 1,0 1-1,0 0 0,1 0 1,0 0-1,1 1 0,1 0 1,0 0-1,-1 10 2,4-18 3,0 0 0,1-1-1,-1 1 1,1 0 0,0 0 0,1 0 0,-1 0 0,1 0 0,0 0 0,0-1 0,1 1-1,-1 0 1,1-1 0,0 1 0,0-1 0,1 0 0,-1 0 0,1 0 0,0 0-1,0 0 1,0 0 0,1-1 0,-1 1 0,1-1 0,0 0 0,0 0 0,0-1-1,1 2-2,9 3 18,0-1-1,1 0 1,-1-1-1,1-1 1,0 0-1,0-1 1,1 0-1,-1-1 0,14-1-17,7 0-44,-1-2-1,1-2 0,27-5 45,9-6-479,-2-3 222</inkml:trace>
  <inkml:trace contextRef="#ctx0" brushRef="#br0" timeOffset="3466.715">4533 809 8730,'1'0'3993,"-2"1"-2121,-2 9-112,3 14-767,4 5-265,-5 10-200,4 2-56,1 2-176,-4-1-96,1-3-104,6 1-16,0-5 40,4-3-120,-6-5-688,-4-11-328,9-7 512</inkml:trace>
  <inkml:trace contextRef="#ctx0" brushRef="#br0" timeOffset="3818.24">4561 470 10090,'-16'-35'4593,"4"3"-2472,2 8-961,3 9-432,6 9-584,8 9 8,15 21-304,0 0 2513,13 16-1801</inkml:trace>
  <inkml:trace contextRef="#ctx0" brushRef="#br0" timeOffset="4265.549">5140 834 3945,'46'-38'2627,"-44"38"-2377,-1-1 0,0 0 0,0 0 1,0 0-1,0 0 0,0-1 0,-1 1 0,1 0 0,0 0 0,-1 0 1,1-1-1,0 1 0,-1 0 0,1-1 0,-1 0-250,0 1 105,0 1-1,0-1 1,0 1-1,0 0 1,0-1 0,0 1-1,-1-1 1,1 1-1,0-1 1,0 1-1,0-1 1,-1 1 0,1 0-1,0-1 1,-1 1-1,1-1 1,0 1-1,-1 0 1,1-1 0,0 1-1,-1 0 1,1 0-1,-1-1 1,1 1-1,0 0 1,-1 0 0,1 0-105,-4-2 338,1 1 0,-1 0 1,1 1-1,-1-1 1,0 1-1,1 0 1,-3 0-339,-11 0 271,0 1 0,0 1 0,0 0 0,0 2 0,1 0 0,-1 0 0,1 2 0,0 0 1,-6 4-272,11-5 12,0 1 0,1 1 0,0 0 0,0 0 0,0 1 0,1 0 1,0 1-1,1 0 0,0 0 0,0 1 0,1-1 0,0 2 1,-1 2-13,7-12 1,1 0 1,-1 0 0,0 0-1,1 0 1,-1 0 0,1 0-1,-1 0 1,1 0 0,0 1-1,-1-1 1,1 0 0,0 0-1,0 0 1,0 0 0,0 1 0,0-1-1,0 0 1,0 0 0,0 0-1,0 1 1,1-1 0,-1 0-1,0 0 1,1 0 0,-1 0-1,1 0 1,-1 0 0,1 0 0,0 0-1,-1 0 1,1 0 0,0 0-1,0 0 1,-1 0 0,1-1-1,0 1 1,0 0 0,0 0-1,0-1 1,0 1 0,0-1-1,0 1 1,1-1 0,-1 1 0,1-1-2,7 3 10,1-1 0,0 0 0,0 0 0,0-1 1,6-1-11,8 2 10,9 3 4,0 2 1,-1 0-1,28 12-14,-48-14 2,1 0-1,-1 1 0,0 0 0,0 1 1,-1 0-1,0 1 0,0 0 0,0 1 1,-1 0-1,-1 1 0,1 0-1,-7-7 2,-1 0-1,0 1 0,1-1 1,-1 0-1,0 1 1,-1-1-1,1 1 1,-1 0-1,1 0 0,-1-1 1,0 1-1,0 0 1,-1 0-1,1 0 0,-1 0 1,0 0-1,0 0-1,-1-1 3,1 0 0,-1 1 0,0-1 0,0 0 0,0 0 0,-1 0 0,1 0 0,-1 0 0,0-1 0,1 1 0,-1 0-1,0-1 1,-1 1 0,1-1 0,0 0 0,-1 0 0,1 0 0,-1 0 0,0 0 0,-2 1-3,-3 1 13,0 1-1,0-1 1,0-1 0,0 0 0,-1 0-1,0-1 1,1 0 0,-1 0 0,0-1-1,0 0 1,0-1 0,0 1-1,-7-2-12,-9-3 36,-1 0-1,1-2 1,0-1-1,-1-1-35,-3-1 29,7 4-7,11 5-426,11 0 373,0 0 0,0 0 0,0 0-1,0 0 1,0 1 0,0-1 0,0 0 0,-1 0 0,1 0-1,0 0 1,0 0 0,0 0 0,0 0 0,0 0 0,0 1-1,0-1 1,0 0 0,0 0 0,0 0 0,0 0 0,0 0-1,0 0 1,0 1 0,0-1 0,0 0 0,0 0 0,0 0-1,0 0 1,0 0 0,0 0 0,0 1 0,0-1 0,0 0-1,0 0 1,0 0 0,0 0 0,0 0 0,0 0 0,0 1-1,0-1 1,0 0 0,0 0 0,0 0 0,1 0 0,-1 0-1,0 0 1,0 0 0,0 0 0,0 0 0,0 1 0,0-1-1,0 0 1,1 0 31,13 12-531</inkml:trace>
  <inkml:trace contextRef="#ctx0" brushRef="#br0" timeOffset="4622.094">5727 876 7994,'-1'-4'302,"0"0"0,0 0 0,-1 0 0,1 0 0,-1 1 0,0-1 1,0 0-1,0 1 0,-1 0 0,1-1 0,-1 1 0,0 0 0,0 0 0,0 1 0,0-1 1,0 0-1,-1 1 0,1 0 0,-1 0 0,0 0 0,1 0 0,-1 1 0,0-1 1,0 1-1,0 0 0,0 0 0,0 1 0,-3-1-302,-1 0 136,0 1 1,0 0-1,1 1 1,-1 0-1,0 0 1,1 0-1,-1 1 1,1 0-1,-1 1 1,1 0-1,0 0 1,0 0-1,0 1 0,1 0 1,-3 2-137,-4 4 81,0 1 0,0 1 0,2 1 1,-1-1-1,2 2 0,-1-1 0,2 1 0,0 1 1,1 0-1,0 0 0,1 1 0,1 0 0,0 0 0,2 0 1,-2 7-82,5-18 20,0 0 0,0 0 0,1 1 1,0-1-1,0 0 0,0 0 0,0 1 1,1-1-1,0 0 0,0 0 0,0 0 1,1 0-1,0 0 0,0 0 0,0 0 1,0-1-1,1 1 0,0-1 1,0 0-1,0 1 0,0-1 0,1 0 1,-1-1-1,1 1 0,0-1 0,0 0 1,1 0-1,-1 0 0,0 0 0,1-1 1,1 1-21,9 3 60,-1 0 1,1-2 0,0 1 0,0-2-1,1 0 1,-1-1 0,5 0-61,24 0-1191,42-4 1191,-16-1-528</inkml:trace>
  <inkml:trace contextRef="#ctx0" brushRef="#br0" timeOffset="5543.111">6035 784 8810,'-9'-8'2157,"-3"-2"1536,8 12-2446,5 9-859,65 467 2574,-66-479-2955,0 1-1,0 0 0,0 0 0,0 0 0,0 0 0,0 0 1,0 0-1,0 0 0,0 0 0,0 0 0,0 0 0,0 0 1,0 0-1,0 0 0,0-1 0,0 1 0,0 0 1,0 0-1,1 0 0,-1 0 0,0 0 0,0 0 0,0 0 1,0 0-1,0 0 0,0 0 0,0 0 0,0 0 0,0 0 1,0 0-1,0 0 0,0 0 0,0 0 0,0 0 0,1 0 1,-1 0-1,0 0 0,0 0 0,0 0 0,0 0 0,0 0 1,0 0-1,0 0 0,0 0 0,0 0 0,0 0 0,0 0 1,0 0-1,0 0 0,1 0 0,-1 0-6,4-14 133,4-23-20,8-76-54,-7 39-8,4 1 1,12-38-52,-24 106-5,1-1-1,0 1 1,0 0 0,0 0-1,1 1 1,-1-1-1,1 0 1,0 1 0,2-3 5,-4 7-2,0-1 1,0 0-1,0 0 1,0 1-1,0-1 1,0 0-1,0 1 1,0-1-1,0 1 1,0-1-1,0 1 1,1 0-1,-1 0 1,0-1-1,0 1 1,0 0-1,0 0 1,1 0-1,-1 0 1,0 0 0,0 0-1,0 0 1,0 1-1,1-1 1,-1 0-1,0 1 1,0-1-1,0 1 1,0-1-1,0 1 1,0-1-1,0 1 1,0 0-1,0 0 1,0-1-1,0 1 1,-1 0-1,1 0 1,0 0-1,0 0 1,0 0 1,23 28-30,21 29 30,-25-31-10,0-1-1,19 17 11,-28-33 3,-1 0-1,1 0 0,1-2 1,0 1-1,11 5-2,-17-11 2,0 0-1,0-1 1,0 0-1,0 0 0,0-1 1,0 1-1,1-1 1,-1-1-1,0 1 1,1-1-1,-1 0 0,0-1 1,1 1-1,2-2-1,2 0 5,-1-1-1,-1 0 0,1-1 1,0 1-1,-1-2 1,0 0-1,0 0 1,0 0-1,-1-1 0,1 0 1,-2-1-1,1 0 1,-1 0-1,0-1 0,0 0 1,4-7-5,-3 4 5,-1-1 0,-1 0 1,0 0-1,0 0 0,-1-1 0,-1 0 0,0 0 1,-1 0-1,0 0 0,-1-1 0,-1 1 1,0-8-6,0 19 0,-1 0 0,0 0 0,0 0 0,0 0 0,-1 0 1,1 1-1,0-1 0,-1 0 0,1 0 0,-1 0 0,0 0 0,0 0 1,1 0-1,-1 1 0,0-1 0,-1 0 0,1 1 0,0 0-1,-1 0 1,1 0 0,-1 0-1,1 1 1,0-1 0,-1 0-1,1 1 1,-1-1-1,0 1 1,1 0 0,-1 0-1,1-1 1,-1 1 0,0 0-1,1 0 1,-1 0-1,1 1 1,-1-1 0,0 0-1,0 1 1,-8 1-1,1 1 0,0 0 0,-1 1 0,1 0 0,0 0 0,1 1 0,-1 0 0,1 0 0,0 1-1,1 0 1,-1 1 0,1 0 0,-4 5 1,-5 6-2,0 1 0,2 0 0,0 1 0,1 1 0,0 2 2,6-10 6,0 1-1,1 0 0,1 0 0,0 1 1,1-1-1,0 1 0,1 0 0,-1 15-5,4-24 3,0 1 0,0-1 0,0 1 0,1-1 0,0 0 0,0 1 0,1-1 0,0 0 0,0 0 0,0 1 0,1-2 0,0 1 0,0 0 0,0 0 0,1-1 0,0 0-1,0 0 1,0 0 0,1 0 0,0-1 0,4 4-3,2-1 13,-1 0 0,1-1 0,0-1 0,1 0 0,-1 0 0,1-1-1,0-1 1,0 0 0,0 0 0,1-1 0,-1-1 0,11 0-13,4-1-74,-1 0 1,0-2 0,0-1 0,0-1-1,15-5 74,17-9-196</inkml:trace>
  <inkml:trace contextRef="#ctx0" brushRef="#br0" timeOffset="5901.286">7190 432 9058,'-8'-6'1467,"4"2"-802,0 1 1,0 0-1,-1-1 0,0 2 0,1-1 1,-3 0-666,7 3 66,-1-1 0,0 1 0,0 0 0,1 0 0,-1-1 0,0 1 0,0 0 0,0 0 0,1 0 0,-1 0 0,0 0 0,0 0 0,1 0 0,-1 0 0,0 1 0,0-1 0,0 0 0,1 0 0,-1 1 0,0-1 0,1 0 0,-1 1 0,0-1 0,1 1 0,-1-1 0,0 1 0,1-1 0,-1 1 0,1-1 0,-1 1 0,1 0 0,-1-1 0,1 1 0,-1 0 0,1-1 0,0 1 0,-1 0 0,1 0 0,0-1 0,0 1 0,0 0 0,0 0 0,-1-1 0,1 2-66,-3 12 159,1 0 0,0 0 0,1 1 0,0-1 0,2 0 0,-1 1 0,2 3-159,6 35 470,6 19-470,5 29 172,-12-46-118,14 131 107,-19-149-106,-2 1 0,-1-1 0,-2 1 0,-2 0-55,4-34-33,1-1-121,-1 0 0,0-1-1,1 1 1,-1 0 0,1 0 0,0-1 0,0 1 0,0 0-1,0 0 1,1-1 0,-1 1 0,1 2 154,9-4-516</inkml:trace>
  <inkml:trace contextRef="#ctx0" brushRef="#br0" timeOffset="6266.962">7116 943 9586,'-110'-55'3973,"107"54"-3628,0 0 0,1 0 1,-1-1-1,0 1 0,1-1 0,-1 0 0,0 1 1,1-1-1,0 0 0,-1-1-345,15 2 2020,-4 1-2272,52-6 858,356-26 157,-393 31-745,0-1 1,0-1-1,0-1 0,0-1-18,-17 4 2,-1 0-1,1-1 1,-1 0-1,0 0 1,1 0 0,-1-1-1,0 1 1,-1-1-1,1-1 1,0 1-1,-1-1 1,0 1 0,0-1-1,0 0 1,0-1-1,-1 1 1,1-1-1,-1 0 1,1-2-2,0-3-4,0 1 0,0-1 0,-1 0 0,-1 0-1,1-1 1,-1-6 4,-2 15-1,1 0-1,-1-1 0,0 1 1,0 0-1,0-1 0,-1 1 1,1-1-1,0 1 0,-1 0 0,0 0 1,0-1-1,1 1 0,-1 0 1,0 0-1,-1 0 0,1 0 1,0 0-1,-1 0 0,1 0 1,-1 0-1,1 0 0,-1 1 1,0-1-1,0 1 0,0-1 0,0 1 1,0 0-1,0 0 0,0 0 1,0 0-1,0 0 0,-1 0 2,0 0-3,0 1 0,-1-1 0,1 1 0,0 0-1,-1 0 1,1 0 0,0 0 0,0 0 0,-1 1 0,1 0-1,0-1 1,0 1 0,0 0 0,0 1 0,0-1 0,0 0-1,0 1 1,0 0 0,-2 1 3,-5 4-5,1 1 0,0 0 0,0 0 0,-6 8 5,-3 5 4,2 0 0,0 0 0,1 2 0,1 0 0,-4 10-4,13-22 11,0 0 0,0 0 0,1 1-1,1-1 1,0 1 0,0 0 0,1 0-1,1 0 1,0 0 0,0 0 0,2 0 0,-1 0-1,1 1-10,0-8 10,1 0 0,-1 0-1,1 0 1,0 0 0,0 0-1,1 0 1,-1-1-1,1 1 1,0-1 0,0 1-1,1-1 1,2 3-10,1-1 12,0 0 1,0 0-1,1-1 1,0 1-1,0-2 0,0 1 1,1-1-13,14 6 87,0-2 1,0-1-1,1 0 1,0-2-1,2 0-87,59 6 402,2-4-163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1:44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378 467 2633,'53'9'1900,"-52"-8"-1821,-1-1 0,1 0 0,-1 0 0,1 0 0,-1 0 1,1-1-1,-1 1 0,1 0 0,-1 0 0,1 0 0,-1 0 0,0 0 0,1-1 0,-1 1 0,1 0 0,-1 0 1,1-1-1,-1 1 0,0 0 0,1 0 0,-1-1 0,0 1 0,1-1 0,-1 1 0,0 0 0,1-1 0,-1 1 0,0-1 1,0 1-1,0 0 0,1-1 0,-1 1 0,0-1 0,0 1 0,0-1 0,0 1 0,0-1 0,0 1 0,0-1 1,0 1-1,0-1 0,0 1 0,0-1 0,0 0-79,-5-19 1847,4 19-1601,-1-5 74,0 1 0,-1-1 1,1 1-1,-1-1 0,-1 1 0,1 0 0,-1 0 0,0 1 0,0-1 1,-1 1-1,1 0 0,-1 0 0,0 0 0,0 0 0,0 1 0,0 0 0,-1 0 1,1 1-1,-1-1 0,0 1 0,-3-1-320,2 2 71,0-1-1,0 1 1,0 0-1,-1 1 1,1 0-1,0 0 1,0 0-1,-1 1 1,1 0-1,0 1 1,0-1-1,0 1 1,0 1-1,0-1 1,1 1-1,-1 0 1,1 1 0,-1 0-71,-10 8 20,1 0 0,0 1 0,1 1 0,1 0 0,0 2 0,0-1 0,2 1 0,0 1 0,1 0 0,1 1 0,0 0 0,2 1 0,0 0 1,1 0-1,0 1 0,2-1 0,1 1 0,0 1 0,1 0-20,3-13 15,-1 1-1,2 0 1,-1-1-1,1 1 1,0-1-1,1 1 1,0-1-1,0 0 1,1 0 0,0 0-1,1 0 1,-1 0-1,1 0 1,1-1-1,0 0 1,0 0-1,0 0 1,1-1 0,0 0-1,0 1-14,3 1 29,1-1 0,-1 0 1,1-1-1,0 0 0,1 0 0,0-1 1,-1 0-1,2-1 0,-1 0 0,0-1 0,1 0 1,0-1-1,-1 0 0,5-1-29,2 0 47,1-1-1,-1-1 1,1-1-1,-1 0 1,0-2-1,0 0 1,11-4-47,3-3-524,-1-1 0,0-2 0,19-12 524,3-5-778</inkml:trace>
  <inkml:trace contextRef="#ctx0" brushRef="#br0" timeOffset="435.087">841 520 5761,'-24'-33'2877,"24"32"-2771,0 0 0,-1 1 0,1-1 0,-1 1 0,1-1 0,-1 1 0,1-1 0,-1 1 0,0-1 1,1 1-1,-1-1 0,1 1 0,-1 0 0,0-1 0,0 1 0,1 0 0,-1 0 0,0-1 0,1 1 0,-1 0 0,0 0 0,0 0 0,1 0 1,-1 0-1,0 0 0,0 0 0,1 0 0,-1 0 0,0 0 0,0 1 0,1-1 0,-1 0 0,0 0 0,1 1 0,-1-1 0,0 1 0,1-1 1,-1 0-1,0 1 0,1-1-106,-1 2 189,0-1-1,0 1 1,0-1 0,0 0 0,0 1 0,0 0 0,0-1 0,1 1-1,-1 0 1,1-1 0,-1 1 0,1 0 0,0-1 0,-1 3-189,2 1 143,-1 1 1,1-1-1,0 1 0,0-1 1,1 0-1,0 0 1,2 5-144,5 18 233,14 49 161,-16-58-214,0 1 0,-2 0 0,0 0 0,-1 0 0,-2 1 0,0 0 0,0-1 0,-2 5-180,-1-19 89,1 0 0,-1 0 0,0-1 0,0 1 0,0-1-1,-1 1 1,0-1 0,0 1 0,-2 2-89,4-8 15,0 0 1,0 0-1,0 1 0,0-1 0,-1 0 0,1 0 1,0 1-1,0-1 0,0 0 0,0 0 0,-1 0 1,1 0-1,0 1 0,0-1 0,0 0 1,-1 0-1,1 0 0,0 0 0,0 0 0,-1 0 1,1 1-1,0-1 0,0 0 0,0 0 0,-1 0 1,1 0-1,0 0 0,-1 0 0,1 0 0,0 0 1,0 0-1,-1 0 0,1 0 0,0 0 1,0 0-1,-1 0 0,1-1 0,0 1 0,0 0 1,0 0-1,-1 0 0,1 0 0,0 0 0,0 0 1,0-1-1,-1 1 0,1 0 0,0 0 0,0 0 1,0-1-1,0 1 0,-1 0 0,1 0 1,0 0-1,0-1 0,0 1 0,0 0 0,0 0 1,0-1-16,-7-14 330,7 15-308,-4-14 87,1 0-1,0-1 1,1 1 0,1-1 0,0 1-1,2-14-108,1-4 63,1 0-1,5-18-62,-5 36 8,0 0-1,1 0 1,0 1-1,1-1 1,1 1-1,0 0 1,2-1-8,-4 7 2,1 0 0,0 1 0,0-1 1,0 1-1,1 0 0,0 1 0,0 0 1,1 0-1,-1 0 0,1 0 0,0 1 0,0 1 1,4-3-3,-2 3-10,1 0 0,-1 0 1,0 1-1,1 1 0,-1-1 1,1 1-1,-1 1 0,1 0 1,0 0-1,-1 1 1,1 0-1,5 2 10,-6-1-579,0 0 1,0 1-1,-1 0 0,1 1 1,-1-1-1,0 2 0,0-1 1,3 3 578,19 22-1817,-23-22 1517</inkml:trace>
  <inkml:trace contextRef="#ctx0" brushRef="#br0" timeOffset="938.585">1372 406 8530,'-1'-1'284,"-7"-11"3180,8 12-3394,0 0-1,0-1 1,0 1-1,0 0 0,0 0 1,0 0-1,-1-1 1,1 1-1,0 0 1,0 0-1,0 0 0,0 0 1,0-1-1,-1 1 1,1 0-1,0 0 0,0 0 1,0 0-1,-1 0 1,1 0-1,0 0 0,0-1 1,0 1-1,-1 0 1,1 0-1,0 0 0,0 0 1,-1 0-1,1 0 1,0 0-1,0 0 1,0 0-1,-1 0 0,1 0 1,0 0-1,0 0 1,0 1-1,-1-1 0,1 0 1,0 0-1,0 0 1,0 0-1,-1 0 0,1 0 1,0 0-1,0 1 1,0-1-70,0 1 84,0 1 1,0-1 0,0 1 0,1-1 0,-1 1 0,0-1 0,1 0-1,-1 1 1,1-1 0,0 0 0,0 1 0,-1-1 0,1 0-1,0 0 1,0 0 0,0 1-85,4 5 206,24 41 250,2-1 1,3-1 0,1-2 0,14 12-457,28 34 205,-19-20 43,-37-50-817,-2-13-4206,-10-6 2666</inkml:trace>
  <inkml:trace contextRef="#ctx0" brushRef="#br0" timeOffset="1281.956">1908 402 6257,'0'-1'349,"0"0"-1,0 0 1,0 0-1,0 0 0,0 0 1,0 0-1,0 0 1,0 0-1,0 0 1,-1 0-1,1 0 0,0 0 1,-1 0-1,1 0 1,-1 0-1,1 0 1,-1 0-1,1 0-348,-1 1 93,1-1 1,0 1-1,0 0 0,-1 0 1,1-1-1,0 1 0,-1 0 1,1 0-1,0-1 0,-1 1 1,1 0-1,0 0 0,-1 0 1,1 0-1,-1 0 0,1 0 1,0-1-1,-1 1 0,1 0 1,-1 0-1,1 0 0,0 0 1,-1 0-1,1 0 0,0 0 1,-1 1-1,1-1 0,-1 0 1,1 0-1,0 0 0,-1 0 1,1 0-1,0 1 0,-1-1 1,1 0-1,0 0 0,-1 1 1,1-1-1,0 0 0,-1 0 1,1 1-1,0-1 0,0 0 1,-1 1-1,1-1 0,0 0 1,0 1-94,-8 11 248,2 0 0,-1 1 0,2 0 0,-1 0 0,2 0 1,0 0-1,-1 9-248,-4 9 192,-6 16-7,-28 95 528,-2 41-713,5-3 155,-12 63 50,49-223-2,0 0-1,1 1 1,1-1 0,0 2-203,1-19 252,0 0 1,0-1-1,1 1 0,-1 0 1,1 0-1,-1-1 0,1 1 1,0-1-1,1 3-252,-1-3 102,0-1 1,0 0-1,1 0 0,-1 0 1,0 0-1,1 0 0,-1 0 1,0 0-1,1 0 0,-1 0 1,1-1-1,1 2-102</inkml:trace>
  <inkml:trace contextRef="#ctx0" brushRef="#br0" timeOffset="1760.091">2155 605 8906,'-30'-66'9617,"42"107"-8853,3 21-764,-8-30 156,11 60 115,-4 1 0,-4 1 1,-5 0-1,-3 0 0,-6 35-271,2-110 55,1-10-292,1 0 1,-1 0-1,2 0 0,-1-1 0,1 1 0,2 8 237,4-5-613</inkml:trace>
  <inkml:trace contextRef="#ctx0" brushRef="#br0" timeOffset="2128.375">2127 716 9026,'-4'-13'1099,"0"0"-1,1 0 1,1 0-1,0 0 1,1-2-1099,0 4 296,2 0 0,-1 0 0,1 1 0,1-1 0,0 0 0,1 1 0,0-1-1,0 1 1,1 0 0,1-1-296,2-5 147,1 0 0,1 0 0,1 1 0,0 0 0,1 1 0,0 0 0,8-7-147,-15 16 13,1 1-1,0 0 1,0-1 0,1 1-1,-1 1 1,1-1 0,-1 1-1,1 0 1,0 0 0,1 1-1,-1 0 1,0 0 0,0 0 0,1 1-1,-1 0 1,1 0 0,0 1-1,-1 0 1,1 0 0,-1 0-1,7 2-12,-3 1 2,0 0-1,0 1 0,0 1 0,0-1 0,-1 2 1,1-1-1,-1 1 0,-1 1 0,1-1 0,-1 2 1,-1-1-1,1 1 0,6 8-1,-3-2 0,-1 0 0,0 1 0,-1 0 0,0 0 0,-2 1 0,1 0 0,-2 0 0,1 5 0,-4-13 7,-1-1-1,-1 1 0,1 0 0,-1-1 1,0 1-1,-1 0 0,0 0 0,0-1 1,0 1-1,-1 0 0,-1 0 0,1-1 0,-1 1 1,0-1-1,-1 1 0,0-1 0,0 0 1,0 0-1,-1 0 0,0-1 0,-1 1 1,1-1-1,-1 0 0,0 0 0,-1-1 1,0 1-1,1-1 0,-7 3-6,-1 0 41,0 0 0,0-1 0,-1 0 0,0-1 1,-1-1-1,1-1 0,-1 0 0,0 0 0,-13 0-41,18-2-84,0-1 0,0-1 0,0 0 1,-1 0-1,1-1 0,0 0 0,0-1 0,0 0 0,0 0 0,0-1 0,1-1 1,-1 1-1,1-2 0,-9-4 84,17 7-117,8 4-90</inkml:trace>
  <inkml:trace contextRef="#ctx0" brushRef="#br0" timeOffset="2484.045">2908 22 10514,'-1'-1'336,"0"0"0,0-1-1,0 1 1,0 0-1,0 0 1,-1 0 0,1 0-1,0 0 1,-1 0 0,1 0-1,-1 0 1,1 0 0,-1 0-1,1 1 1,-1-1 0,0 1-336,1 0 70,1 0 1,0 0 0,-1 0 0,1 0-1,0 0 1,-1 0 0,1 0-1,-1 1 1,1-1 0,0 0 0,-1 0-1,1 0 1,0 1 0,0-1 0,-1 0-1,1 1 1,0-1 0,0 0 0,-1 1-1,1-1 1,0 0 0,0 1 0,0-1-1,-1 0 1,1 1-71,-3 18 268,4 5-118,1-1 0,1 0-1,1 1 1,1-1 0,1-1 0,1 1 0,2 0-150,14 53 247,38 199 344,-3-12-1620,-53-243-605,-4-11 652</inkml:trace>
  <inkml:trace contextRef="#ctx0" brushRef="#br0" timeOffset="2857.817">2893 513 11410,'-152'-57'4713,"142"54"-3088,7 3-209,13-1-640,9-2-304,27-1-272,6 0-40,28 2-80,5-2 257,0-3 159,0-1 2480,-1-2-2056</inkml:trace>
  <inkml:trace contextRef="#ctx0" brushRef="#br0" timeOffset="3288.607">3749 472 3833,'-1'-3'335,"-1"0"1,1 0-1,-1 1 1,0-1-1,0 1 0,0-1 1,0 1-1,-1 0 1,1 0-1,-1 0 1,1 0-1,-1 0 0,0 1 1,1-1-1,-1 1 1,0 0-1,0 0 1,0 0-1,0 0 1,0 0-1,0 0 0,0 1 1,-3-1-336,-2 0 461,-1 0 1,0 0 0,0 1-1,1 0 1,-1 1-1,0 0 1,0 0 0,-1 1-462,3 1 148,0-1 0,1 1 0,-1 1 0,1-1 1,0 1-1,0 0 0,0 1 0,1-1 0,-1 1 1,1 0-1,0 1 0,1-1 0,-1 1 0,1 0 1,-2 4-149,1-2 30,1 0 0,-1 0 0,2 0 1,-1 1-1,1-1 0,0 1 0,1 0 1,0 0-1,1 0 0,0 0 0,0 0 0,1 3-30,0-4 8,1 0-1,0 0 1,1 0-1,0 0 0,0-1 1,1 1-1,0-1 1,0 0-1,0 0 1,1 0-1,1 0 0,-1 0 1,1-1-1,2 2-7,0 0 8,1 0 0,0 0 0,1-1 0,-1-1 0,2 1 0,-1-1 0,1-1 0,-1 0 0,2 0 0,0-1-8,0 1 10,0-2-1,0 1 1,0-1 0,0-1 0,1 0-1,-1-1 1,1 0 0,0 0 0,-1-2 0,1 1-1,-1-1 1,1-1 0,-1 0 0,1-1-1,-1 0 1,0-1 0,0 0 0,0 0-1,-1-1 1,2-2-10,-6 4 9,-1-1 1,0 0-1,0 0 0,-1 0 0,1-1 0,-1 1 0,0-1 1,0 0-1,0 0 0,-1-1 0,0 1 0,0-1 0,0 0 1,-1 1-1,1-1 0,0-4-9,-2 2 12,0 0-1,0 1 1,-1-1 0,0 0-1,0 0 1,0 1 0,-1-1-1,-1 0 1,1 1 0,-1-1-1,0 1 1,-2-3-12,-2-5 12,-1 0 1,-1 1-1,0 1 1,0-1-1,-1 1 1,-1 1-1,0-1 1,-1 2-1,-1-1 0,1 2 1,-2-1-1,-8-4-12,12 9 4,0 0-1,0 1 0,-1 1 1,0 0-1,-2-1-3,9 4-80,-1 0-1,0 0 1,0 0-1,1 0 1,-1 1-1,0 0 1,0 0-1,0 0 1,0 0-1,0 0 0,1 1 1,-1 0-1,0 0 1,0 0-1,-2 1 81,-17 12-478</inkml:trace>
  <inkml:trace contextRef="#ctx0" brushRef="#br0" timeOffset="4155.772">4519 665 4001,'4'-36'3838,"-3"24"-3083,0 0 1,0 1-1,-1-1 1,0 1-1,-1-1 1,0 0-1,-1 1 1,-1-3-756,0 3 406,-1 0-1,0 1 1,0 0 0,-1-1 0,-1 2-1,1-1 1,-4-2-406,7 8 93,-1 1 0,0-1 0,0 1 0,-1 0 0,1 0 0,-1 0 0,0 0 0,1 1 0,-1-1 0,0 1 0,-1 0 0,1 0 0,0 1 0,0-1 0,-1 1 1,1 0-1,-1 0 0,1 0 0,-3 1-93,-1 0 29,0 0 1,0 1-1,-1 0 1,1 1-1,0 0 1,1 0-1,-1 1 1,0 0-1,1 0 1,-1 1-1,1 0 1,0 0-1,1 0 1,-1 1 0,1 0-1,-1 1 1,1-1-1,1 1 1,-1 0-1,1 1 1,0 0-30,-3 3 1,1 0 0,1 1-1,-1 0 1,2 0 0,-1 0 0,2 1 0,0 0 0,0 0 0,1 0 0,0 0 0,1 0 0,0 1 0,1 7-1,1-12 1,1 0 1,-1 1-1,2-1 1,-1 0-1,1 1 1,0-1-1,1 0 1,0 0-1,0-1 1,1 1-1,0-1 0,0 0 1,1 1-1,0-2 1,1 2-2,1 0 2,0-1 0,1 1 1,0-2-1,0 1 0,1-1 0,-1 0 1,1-1-1,1 0 0,-1-1 0,1 0 0,6 2-1,-6-2 2,0-1 1,0-1 0,1 0 0,-1 0-1,1-1 1,-1 0 0,1-1 0,-1 0-1,1-1 1,-1 0 0,1 0 0,-1-2 0,0 1-1,0-1 1,0 0 0,0-1 0,0 0-1,-1-1 1,1 0 0,-1 0 0,-1-1 0,1-1-1,-1 1 1,5-5-4,-9 6 4,0 1-1,-1 0 0,1-1 1,-1 1-1,0-1 1,0 0-1,-1 0 1,1 0-1,-1 0 0,0-1 1,-1 1-1,1-1 1,-1 1-1,0-1 0,0 1 1,-1-2-4,0-4 6,-1 1 0,0-1 0,-1 1 1,0 0-1,0 0 0,-1-1 0,-1 2 0,-1-4-6,-4-11 8,-14-39 15,20 58-23,1 0-1,-1-1 1,0 1 0,0 0 0,-1 0 0,0 1 0,1-1-1,-5-3 1,8 8 0,0 0-1,-1 0 0,1 0 0,0 0 0,0 0 0,0 0 1,0 0-1,-1 0 0,1 0 0,0 0 0,0 0 0,0 0 1,-1 0-1,1 0 0,0 0 0,0 0 0,0 0 0,-1 0 0,1 0 1,0 0-1,0 0 0,0 0 0,0 0 0,-1 0 0,1 0 1,0 0-1,0 0 0,0 0 0,0 1 0,-1-1 0,1 0 0,0 0 1,0 0-1,0 0 0,0 0 0,0 1 0,0-1 0,0 0 1,-1 0-1,1 0 0,0 0 0,0 1 0,0-1 0,0 0 1,-5 15-24,0 18-7,5-17 26,2-1-1,0 1 1,0-1-1,1 1 0,1-1 1,2 5 5,14 35 1,4 3-1,2 6 0,14 56 294,-5 1-1,6 55-293,-36-157 85,-2 1 0,0-1-1,-2 1 1,0 0 0,-1 0 0,-1 11-85,-1-21 17,1-1 1,-1 0 0,-1 0-1,0 0 1,0-1 0,0 1-1,-1 0 1,-1-1 0,1 0-1,-1 0 1,-1-1 0,1 1-1,-2-1 1,1 0 0,-1 0-18,1-1 14,0-1 0,-1 1 0,0-1-1,0 0 1,0 0 0,0-1 0,-1 0 0,0 0 0,0-1 0,0 0 0,0-1 0,0 1 0,-1-1 0,-2-1-14,3 0 11,0-1-1,0 0 1,0-1-1,0 0 1,0 0 0,0-1-1,0 0 1,1 0 0,-1-1-1,1 0 1,-1 0 0,1 0-1,0-1 1,0-1-1,-2-1-10,-30-22-247,1-2 0,1-1 0,1-2 0,-25-33 247,56 61-179,1 0-1,-1 0 1,1 0-1,1-1 1,-1 0-1,1 1 1,0-1-1,0-1 1,0 1-1,1-2 180,4-13-541</inkml:trace>
  <inkml:trace contextRef="#ctx0" brushRef="#br0" timeOffset="4570.797">4816 487 7970,'0'0'135,"-1"0"-1,1 0 1,0 0 0,-1 0 0,1 0 0,-1 0 0,1 0 0,-1 0 0,1 0 0,-1 0 0,1 1-1,-1-1 1,1 0 0,0 0 0,-1 0 0,1 1 0,-1-1 0,1 0 0,0 0 0,-1 1-1,1-1 1,0 0 0,-1 1 0,1-1 0,0 1 0,0-1 0,-1 0 0,1 1 0,0-1-1,0 1 1,0-1 0,0 0 0,-1 1 0,1-1 0,0 1 0,0-1 0,0 1 0,0-1-1,0 1 1,0-1 0,0 1 0,0-1 0,0 0 0,0 1 0,1 0-135,2 25 377,-2-23-46,12 51 1467,5 4-1798,-7-25 485,-2 0 0,-1 0 0,-2 1 1,1 14-486,-6-184 1280,-1 120-1264,0 1 1,1 0 0,1 0-1,0-1 1,2 1-1,-1 1 1,2-1-1,1-2-16,-4 12 1,0 1 0,0-1 0,0 1 0,1 0 0,0 0 0,0 0 1,0 0-1,0 1 0,0-1 0,1 1 0,0 0 0,0 0 0,0 0 0,0 0 0,0 1 0,0 0 0,1-1 0,-1 2 0,1-1 0,-1 0 0,1 1 0,0 0 0,0 0 0,-1 0 0,1 1 0,0 0 0,3 0-1,7 0 10,0 2-1,0 0 1,0 0-1,0 2 1,6 1-10,40 14-3</inkml:trace>
  <inkml:trace contextRef="#ctx0" brushRef="#br0" timeOffset="5364.63">5699 660 4401,'71'-55'2586,"-70"55"-2518,0-1 1,-1 1-1,1 0 1,0-1-1,-1 1 1,1-1 0,-1 0-1,1 1 1,-1-1-1,1 1 1,-1-1-1,1 0 1,-1 1-1,0-1 1,1 0-1,-1 0 1,0 1-1,1-1 1,-1 0-1,0 0 1,0 0-1,0 1 1,0-1-1,0 0 1,0 0-1,0 1 1,0-1 0,0 0-1,0 0 1,0 0-1,-1 1 1,1-1-1,0 0 1,-1 0-1,1 1 1,0-1-1,-1 0 1,1 1-1,-1-1 1,1 0-1,-1 1 1,1-1-1,-1 1 1,1-1-1,-1 1 1,0-1 0,1 1-1,-1-1 1,0 1-69,-4-5 579,0-1-291,0 0-1,0 0 1,0 0 0,-1 1 0,0 0 0,0 0 0,0 0 0,-1 1 0,0 0-1,0 1 1,0-1 0,0 1 0,0 0 0,-1 1 0,1 0 0,-1 0 0,1 0 0,-1 1-1,0 1 1,0-1 0,0 1 0,-7 1-288,4 1 41,0 0 0,0 1 0,1 0 0,-1 1 1,1 0-1,0 0 0,0 1 0,0 1 0,1 0 0,-1 0 0,2 0 0,-1 2 0,-5 4-41,8-6 0,0 0 1,0 1-1,0-1 0,1 1 0,0 0 0,0 1 1,0-1-1,1 1 0,1 0 0,-1 0 0,1 0 1,1 0-1,-1 1 0,1-1 0,1 1 0,0-1 0,-1 6 0,3-7 1,0 0 0,0-1-1,0 1 1,1-1-1,0 1 1,0-1 0,1 0-1,-1 0 1,1 0 0,1 0-1,-1 0 1,1-1-1,0 1 1,0-1 0,1 0-1,-1-1 1,1 1-1,0-1 1,1 0 0,-1 0-1,1 0 1,-1-1-1,7 3 0,1 1 7,1-1-1,0 0 0,0-2 0,0 1 0,1-2 1,-1 0-1,1 0 0,0-2 0,0 0 0,4 0-6,-11-1 10,0-1-1,1 0 1,-1 0-1,0-1 1,0 0-1,0 0 0,0-1 1,-1 0-1,1 0 1,-1-1-1,0 0 0,0 0 1,4-4-10,-7 5 8,0 0 1,0-1 0,0 0-1,-1 1 1,1-1-1,-1-1 1,0 1 0,-1 0-1,1-1 1,-1 0-1,0 1 1,0-1 0,0 0-1,0 0 1,-1 0-1,0 0 1,0 0-1,-1 0 1,1-1 0,-1 1-1,0-5-8,-3-9 19,0 1 0,-2 0 1,0 0-1,0 0 0,-2-1-19,-15-50 136,28 92-119,1-1 0,0 0 1,2 0-1,1-1 0,0 0 0,1 0 0,10 11-17,1 0-162,2-1-1,1-1 1,2-1 0,6 5 162,-6-10-720,-4-5 248</inkml:trace>
  <inkml:trace contextRef="#ctx0" brushRef="#br0" timeOffset="5730.782">6158 610 10426,'-2'-2'498,"-1"-1"1,0 2-1,1-1 0,-1 0 0,0 0 0,0 1 1,-1 0-1,1 0 0,-2-1-498,4 2 56,1 0-1,-1 0 1,1 0 0,-1 0-1,0 0 1,1 0 0,-1 0-1,1 0 1,-1 0 0,1 0-1,-1 0 1,1 0 0,-1 0-1,1 1 1,-1-1 0,1 0-1,-1 0 1,1 1 0,0-1-1,-1 0 1,1 1 0,-1-1-1,1 0 1,0 1-56,-1 0 38,0 0 1,1 0-1,0 0 1,-1 0-1,1 0 1,0 0 0,-1 0-1,1 1 1,0-1-1,0 0 1,0 0-1,0 0 1,0 0-1,0 1 1,1-1-1,-1 0-38,5 28 550,2-1 0,0 0 0,8 16-550,12 41 436,-11-3-175,-4 1-1,-2 8-260,13 92 46,-20-160-2118,-3-22 685,0-2-51,-3-13-997,-2-14 1006</inkml:trace>
  <inkml:trace contextRef="#ctx0" brushRef="#br0" timeOffset="6098.282">6128 827 4009,'-11'-53'2801,"1"12"-1150,2 0 0,2-1 0,2 0 0,1 0 0,3-4-1651,0 33 232,2 1 0,0 0-1,0 0 1,1 0 0,0 0-1,1 0 1,1 1 0,4-9-232,-4 11 34,0 1 0,0 1 0,1-1 0,0 1 1,1 0-1,-1 0 0,1 1 0,0 0 0,1 0 1,0 0-1,-1 1 0,5-1-34,-6 3 18,-1 0-1,1 1 1,0-1-1,0 1 1,0 1-1,0-1 1,0 1-1,0 0 1,0 1-1,0-1 1,0 1-1,1 1 1,-1-1-1,2 1-17,0 1 8,1 0 1,0 0-1,-1 1 1,0 0-1,0 1 0,0 0 1,0 0-1,0 1 0,3 3-8,2 1 1,-1 1-1,-1 0 0,0 1 0,0 1 1,-1 0-1,-1 0 0,0 1 0,-1 0 0,0 0 1,-1 1-1,2 5 0,-6-11 45,0 1 0,0 1 0,-1-1 0,0 0 0,0 0 0,-1 1 0,-1-1 1,1 1-1,-2-1 0,1 1 0,-1-1 0,-1 0 0,1 1 0,-2-1 0,1 0 0,-1 0 0,-1 0 1,1 0-1,-2-1 0,1 0 0,-1 1 0,0-2 0,-1 1 0,0-1 0,0 1 0,0-2 0,-6 5-45,-3 3 127,1-2 0,-2 0 0,0-1 0,0-1-1,-9 4-126,15-8 39,-1-2 1,0 1-1,0-1 0,0-1 0,0 0 0,0-1 0,-1 0 0,1 0 0,-9-1-39,18-1-24,-1 0 0,1 1 0,0-2 0,-1 1 0,1 0 0,0 0 0,0-1 0,-1 1 0,1-1 0,0 0 0,0 0 0,0 1 0,0-1 0,0-1 0,0 1 0,0 0 0,0 0 0,0-1 0,0 1 0,1-1 0,-1 0 0,1 1 0,-1-1 0,1 0 0,0 0 0,-1 0 0,1 0 0,0 0 0,0 0 0,1 0 0,-1 0 0,0-1 0,1 1 0,-1 0 0,1 0 0,0-1 0,-1 1 0,1 0 0,0-1 0,1 1 0,-1 0 0,0 0 0,1-1 0,-1 0 24,9-22 1432,5 9-731</inkml:trace>
  <inkml:trace contextRef="#ctx0" brushRef="#br0" timeOffset="6605.916">6602 70 6777,'0'-17'1355,"0"8"-192,0 1-1,-1-1 1,1 1-1,-2-1 0,1 0-1162,-3 15 2424,2 9-2134,3 15-114,0 0 0,3-1 0,0 1 0,2-1 0,0 0 0,3 0-176,2 18 186,120 419 1333,-127-454-1471,9 39 31,-12-47-37,0 1 0,-1-1 0,1 0 0,-1 1 1,0-1-1,-1 1 0,1-1 0,-1 0 0,1 1 0,-2 0-42,2-5 15,0 1 0,0-1 0,0 1 0,0-1 0,0 0 0,0 1 0,0-1 0,0 0 0,-1 1 1,1-1-1,0 0 0,0 1 0,0-1 0,-1 0 0,1 0 0,0 1 0,0-1 0,0 0 0,-1 1 0,1-1 0,0 0 0,-1 0 0,1 0 0,0 1 0,-1-1 0,1 0 1,0 0-1,-1 0 0,1 0 0,0 0 0,-1 0 0,1 0 0,0 1 0,-1-1 0,1 0 0,0 0 0,-1 0 0,1-1 0,-1 1 0,1 0 0,0 0 0,-1 0 1,1 0-1,0 0 0,-1 0 0,1 0 0,0-1 0,-1 1 0,1 0 0,0 0 0,-1 0 0,1-1 0,0 1 0,0 0 0,-1 0 0,1-1 0,0 1 0,0 0 0,0-1 1,-1 1-1,1 0 0,0-1 0,0 1 0,0 0 0,0-1 0,0 1-15,-14-25 433,9 8-399,0 1-1,1-1 1,1 0 0,1 0 0,0 0-1,1 0 1,1 0 0,1-1 0,0 1-1,3-12-33,-2 18 0,1 0-1,0 1 0,1-1 0,0 1 0,0-1 0,1 1 1,0 0-1,1 0 1,-2 4-1,1 0 1,-1 1 0,1-1 0,0 1 0,1 0-1,-1 0 1,1 0 0,0 1 0,0 0-1,0 0 1,1 1 0,2-2 0,-4 3-3,1 1 0,-1-1 1,0 1-1,1 0 0,-1 0 0,0 1 0,1 0 1,-1 0-1,1 0 0,-1 0 0,1 1 1,-1 0-1,1 0 0,-1 1 0,0-1 0,0 1 1,0 0-1,0 1 0,0-1 0,0 1 0,1 1 3,11 7-1,0 1 0,-1 1 0,-1 1 0,14 15 1,-17-18 8,-2 1-1,1 1 0,-2 0 1,0 0-1,0 1 1,-1 0-1,-1 0 0,2 6-7,-6-10-82,1-1-1,-2 1 0,1 0 1,-2 0-1,1 1 0,-1-1 0,-1 0 1,0 0-1,0 1 0,-1-1 1,0 0-1,-1 0 0,-1 5 83,-4 7-555,4-15-1,1-1 0,0 1 0,1 0 0,-1-1 1,1 1-1,1 0 0,-1 3 556,4 3-1050</inkml:trace>
  <inkml:trace contextRef="#ctx0" brushRef="#br0" timeOffset="6954.982">7341 523 9394,'-8'-13'4122,"8"14"-4052,0-1 0,0 0 1,-1 0-1,1 0 1,0 0-1,0 0 0,0 0 1,0 0-1,0 0 0,-1 0 1,1 0-1,0 0 0,0 0 1,0 0-1,0 1 1,0-1-1,0 0 0,-1 0 1,1 0-1,0 0 0,0 0 1,0 0-1,0 1 0,0-1 1,0 0-1,0 0 1,0 0-1,0 0 0,0 0 1,0 1-1,0-1 0,0 0 1,0 0-1,0 0 0,0 0 1,0 1-1,0-1 1,0 0-1,0 0 0,0 0 1,0 0-1,0 1 0,0-1-70,0 3 225,0 1 0,1-1 0,-1 1 0,1-1 0,0 0 0,0 1 0,0-1 0,1 2-225,8 12 210,1-1 0,1 0 0,0 0 0,1-1 0,1-1 0,0 0 0,11 7-210,29 30 183,-29-23-160,-13-13-92,1-1 0,1-1-1,0 0 1,1-1 0,9 6 69,-21-16-277,-1-1 0,1 1 0,0-1 0,0 0 0,-1 0 0,1 0 0,0 0 0,0-1 0,0 1 0,0-1 277,15-2-938</inkml:trace>
  <inkml:trace contextRef="#ctx0" brushRef="#br0" timeOffset="7312.543">7835 360 8674,'-10'-16'4241,"10"16"-4177,0 0 0,0 0 1,-1 0-1,1 0 1,0-1-1,0 1 0,0 0 1,0 0-1,0 0 1,-1 0-1,1 0 0,0 0 1,0 0-1,0 0 0,0 0 1,-1 0-1,1-1 1,0 1-1,0 0 0,0 0 1,-1 0-1,1 0 1,0 0-1,0 0 0,0 0 1,0 0-1,-1 1 1,1-1-1,0 0 0,0 0 1,0 0-1,-1 0 1,1 0-1,0 0 0,0 0 1,0 0-1,0 0 0,0 0 1,-1 1-1,1-1-64,-1 3 280,-1 0-1,1 1 0,0-1 1,0 1-1,0-1 1,0 1-1,0 2-279,-2 7 175,-18 95 944,2-11 85,-13 30-1204,-49 121 894,-9 32-441,86-267-440,-2 4 289,1 0 0,1 0 0,1 0 0,0 1 0,1-1 0,1 10-302,2-23 91,0 0 1,0 0-1,0 0 1,0 0-1,1 0 1,-1-1 0,2 3-92,-3-6 0</inkml:trace>
  <inkml:trace contextRef="#ctx0" brushRef="#br0" timeOffset="7697.617">8106 864 7826,'28'-46'3889,"-34"44"-1601,2 2-416,5 4-695,-1-4-369,0 0-200,2 11-56,27 20-192,42 39-80,-42-34-112,-5 2-40,-11-2-64,-9-1-8,-7-2 16,-7-2 192,-4-3 697,0 0-4730,10 5 3097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1:54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366 507 3529,'13'-14'845,"13"-19"2680,-26 33-3394,0-1 0,1 1 1,-1 0-1,0-1 0,0 1 0,0 0 0,0-1 1,0 1-1,0 0 0,1-1 0,-1 1 0,0 0 0,0-1 1,0 1-1,0 0 0,0-1 0,0 1 0,0 0 1,0-1-1,-1 1 0,1 0 0,0-1 0,0 1 1,0 0-1,0-1 0,0 1 0,0 0 0,-1 0 0,1-1 1,0 1-1,0 0 0,0-1 0,-1 1 0,1 0 1,0 0-1,0-1 0,-1 1 0,1 0 0,0 0 1,-1 0-1,1 0 0,0-1 0,-1 1 0,1 0 1,0 0-132,-21-6 2704,15 5-3029,-5-3 559,-1 2 0,0-1 0,1 2 0,-1 0 0,0 0 0,0 1 0,0 0 1,0 1-1,1 0 0,-3 2-234,-7 2 163,0 2 0,1 0 0,0 1 0,-13 7-163,24-9 20,1-1 0,-1 1 1,1 0-1,0 1 0,0 0 0,1 0 1,0 1-1,0-1 0,0 2 0,-4 7-20,5-5 14,1 0 0,0 0 0,0 0 0,1 0 0,1 1 0,0 0 0,0 0 0,1 0 0,1 0 0,0 0 0,0 0 0,2 0-1,-1 0 1,1 0 0,1 0 0,0 0 0,1 0 0,0-1 0,1 1 0,0-1 0,1 0 0,1 0 0,-1 0 0,1-1 0,1 0 0,0 0-1,1 0 1,-1-1 0,2 0 0,-1-1 0,1 0 0,1 0 0,0-1 0,1 1-14,3 1 27,1-1 1,-1 0-1,1-1 0,1-1 1,-1 0-1,1-1 0,0-1 1,0-1-1,0 0 0,1-1 1,-1 0-1,1-2 0,-1 0 1,1-1-1,-1 0 0,0-1 1,13-4-28,-14 2-330,1-1 1,-1 0 0,0-1-1,0 0 1,-1-2 0,0 1 0,3-4 329,22-17-983</inkml:trace>
  <inkml:trace contextRef="#ctx0" brushRef="#br0" timeOffset="486.024">822 606 6961,'20'-75'3359,"-20"75"-3239,0-1 0,1 0 1,-1 1-1,0-1 0,0 0 1,0 0-1,1 0 0,-1 1 1,0-1-1,0 0 0,0 0 1,0 0-1,0 1 0,0-1 1,-1 0-1,1 0 1,0 1-1,0-1 0,-1 0 1,1 0-1,0 1 0,-1-1 1,1 0-1,0 0 0,-1 1-120,1 0 77,-1 0-1,1 0 0,0 0 0,-1 0 0,1 0 1,0 1-1,0-1 0,-1 0 0,1 0 1,0 0-1,0 1 0,-1-1 0,1 0 0,0 1 1,0-1-1,0 0 0,-1 0 0,1 1 1,0-1-1,0 0 0,0 1 0,0-1 1,0 0-1,0 1 0,0-1 0,0 0 0,0 1 1,-1-1-1,2 0 0,-1 1 0,0-1-76,1 25 678,2 0-1,1 0 0,1-1 1,5 14-678,7 35 498,-10-20-330,-2 0 1,-1 19-169,-2-57-494,0-12-2730,3-9 1669</inkml:trace>
  <inkml:trace contextRef="#ctx0" brushRef="#br0" timeOffset="858.277">914 55 12099,'-11'-27'4865,"1"13"-3353,-2 5-496,9 4-672,-10 5-216,16 6 168,4 2-120,8 16-64</inkml:trace>
  <inkml:trace contextRef="#ctx0" brushRef="#br0" timeOffset="1318.047">1358 685 7394,'-58'-84'3047,"56"82"-2811,1-1 0,-1 1 0,-1 0 0,1-1 0,0 1 0,0 0 0,-1 0 0,0 0 0,1 1 0,-1-1 0,0 0 0,0 1 0,1 0 0,-2 0-236,3 0 116,-1 1 0,1 0 0,-1 0 0,1 0 0,-1 0 0,0 0 0,1 0 0,-1 0 1,1 0-1,-1 0 0,1 1 0,-1-1 0,1 1 0,-1-1 0,1 1 0,0 0 0,-1 0 0,1-1 0,-1 2-116,-1 0 110,1 0-1,-1 1 0,1 0 0,-1-1 1,1 1-1,0 0 0,0 0 0,1 0 1,-1 0-1,1 0 0,-1 1 1,1-1-1,0 0 0,0 1 0,1-1 1,-1 1-1,0 1-109,2 17 159,1 0 0,1-1 0,1 1 0,0-1 1,2 0-1,0 0 0,10 19-159,-8-18 194,0 0-1,-1 0 1,-1 1 0,-2 0 0,0 0-1,1 20-193,-6-44 43,1 1-1,0 0 0,0 0 1,0 0-1,0 0 0,0 0 1,0 0-1,0 0 0,0 0 1,0 0-1,0 0 1,0 0-1,0 0 0,0 0 1,0 0-1,0 0 0,-1 0 1,1 0-1,0 0 0,0 0 1,0 0-1,0 0 0,0 0 1,0 0-43,-4-17 448,-1-27-160,4 20-242,1 0 0,1 0 1,1 0-1,1 0 0,2 0 1,5-17-47,-7 31 2,0 0 0,1 1 0,1-1 0,-1 1 0,2 0 1,-1 0-1,1 0 0,0 1 0,1 0 0,0 0 0,0 1 0,1 0 0,0 0 0,0 1 1,1-1-1,7-3-2,-1 3 123,0 1 0,0 0 0,1 1 0,0 0 0,-1 2 0,1-1 0,1 2 1,-1 0-1,0 1 0,1 1 0,-1 1 0,0 0 0,11 2-123,31 11 632</inkml:trace>
  <inkml:trace contextRef="#ctx0" brushRef="#br0" timeOffset="1891.016">2313 688 5769,'14'-28'3090,"9"-26"-3090,-22 53 87,-1 0 1,1-1-1,-1 1 0,0 0 0,0 0 1,1 0-1,-1 0 0,0 0 0,0 0 0,0 0 1,0-1-1,0 1 0,-1 0 0,1 0 0,0 0 1,0 0-1,-1 0 0,1 0 0,-1 0 1,1 0-1,-1 0 0,1 0 0,-1 0 0,0 0 1,1 0-1,-1 0 0,0 0 0,0 1 0,0-1 1,1 0-1,-1 1 0,0-1 0,0 0 1,0 1-1,0-1 0,0 1 0,0-1 0,0 1 1,-1 0-1,1 0 0,0-1 0,0 1 0,-1 0-87,-4-2 427,-3-2-178,0 1 0,0 0 0,0 0 0,-1 1 0,1 0 0,-1 1 0,0 0 0,0 0 0,1 1 0,-1 0 0,0 1 0,1 0 0,-1 1 0,0 0 0,1 0 0,0 1 0,-1 0 0,1 1 0,1 0 0,-1 0 0,0 1 0,1 0 0,0 1 0,-3 2-249,0 2 69,0 1-1,1 0 0,1 0 1,0 1-1,0 0 1,1 1-1,1 0 1,0 0-1,1 1 1,0-1-1,1 1 1,1 1-1,-3 11-68,5-18 27,1 0 0,0 0-1,1 1 1,0-1 0,0 0 0,0 0-1,1 0 1,0 0 0,1 0 0,0 0-1,0 0 1,1-1 0,0 1 0,0-1-1,1 1 1,-1-1 0,2 0 0,-1 0-1,1-1 1,0 1 0,0-1 0,1 0-1,0-1 1,0 1 0,0-1 0,3 1-27,2 1 44,0-1-1,0 0 1,1-1 0,0 0 0,0-1 0,1 0 0,-1-1-1,1 0 1,-1-1 0,11 1-44,11-1 412,0-2 1,0-1-1,17-3-412,34-8 468</inkml:trace>
  <inkml:trace contextRef="#ctx0" brushRef="#br0" timeOffset="2735.382">2778 678 4761,'-33'-80'2573,"31"76"-1981,0 0 0,0-1 0,-1 1 0,1 0 0,-1 0 0,-2-2-592,5 5 196,-1 1 0,1-1 0,-1 1 0,1 0 0,-1-1-1,1 1 1,-1 0 0,1-1 0,-1 1 0,1 0 0,-1-1 0,0 1 0,1 0-1,-1 0 1,1 0 0,-1 0 0,0-1 0,1 1 0,-1 0 0,1 0-1,-1 0 1,0 0 0,1 0 0,-1 1 0,0-1 0,1 0 0,-1 0 0,1 0-1,-1 0 1,0 1-196,0 0 44,1 0-1,-1 0 1,1 0 0,-1 0-1,1 0 1,-1 0-1,1 0 1,0 0-1,-1 0 1,1 0 0,0 0-1,0 0 1,0 0-1,0 1-43,-2 9 129,-5 16 149,1 1 1,2-1-1,1 1 1,0 27-279,5-26 98,2 0 1,1 0 0,6 22-99,-8-39 19,1 0 1,0-1 0,1 0 0,0 0-1,0 0 1,1-1 0,1 1 0,-1-1-1,2-1 1,3 4-20,-8-10 10,0 0-1,1 1 1,0-2-1,-1 1 1,1 0 0,0-1-1,1 0 1,-1 0-1,0 0 1,1 0 0,-1-1-1,1 1 1,-1-1-1,1 0 1,0-1-1,3 1-9,-2-1 12,1-1-1,-1 1 0,0-1 1,0-1-1,1 1 0,-1-1 0,0 0 1,0 0-1,-1-1 0,1 1 1,3-4-12,2 0 13,-2-1 1,1 0 0,-1-1-1,0 0 1,-1 0 0,0-1 0,0 0-1,-1 0 1,0-1 0,-1 0 0,0 0-1,0-1 1,0-2-14,-1-2 18,0-1 1,-1 0-1,-1 0 0,0 0 0,-1 0 0,0-16-18,-3-20 85,-4-27-85,0-19-19,5 135-14,0 19 28,4 24 5,-2-60 7,1 0-1,1 0 1,1 0-1,0-1 1,9 18-7,-7-21 24,0 0 1,2 0 0,0-1-1,1 0 1,0 0 0,3 1-25,-6-8-49,0 0 0,0-1 0,1-1 0,0 1 0,0-1 0,1 0 1,0-1-1,0 0 0,0 0 0,0-1 0,5 1 49,15 4-212</inkml:trace>
  <inkml:trace contextRef="#ctx0" brushRef="#br0" timeOffset="3102.816">3440 591 10482,'-7'-5'4193,"0"11"-2849,6 5-279,0 11-449,-6 2-32,7 5-88,4 6-96,6 4-224,5 6-56,-2 2-56,-4-2-8,1-2 40,-2-5 80,2-9-544,-1-6-408,-1-14 480</inkml:trace>
  <inkml:trace contextRef="#ctx0" brushRef="#br0" timeOffset="3444.495">3460 268 11378,'-34'-43'4609,"12"15"-3088,5 0-481,6 12-640,10 3-208,11 9 112,5 2-288,14 9-672,7 2 4041,11 7-2905</inkml:trace>
  <inkml:trace contextRef="#ctx0" brushRef="#br0" timeOffset="3445.495">3853 56 10274,'0'-1'222,"-1"1"0,1-1 1,-1 0-1,0 0 0,0 1 0,1-1 0,-1 0 0,0 1 0,0-1 1,0 1-1,1-1 0,-1 1 0,0-1 0,0 1 0,0 0 0,0-1 1,0 1-1,0 0 0,0 0 0,0 0 0,0 0 0,0-1 0,0 2 1,0-1-1,-1 0-222,1 1 74,0 0 1,0 0 0,0 0 0,0 0 0,0 0-1,1 0 1,-1 0 0,0 1 0,1-1 0,-1 0-1,0 1 1,1-1 0,0 0 0,-1 1 0,1-1-1,0 0 1,0 1 0,0-1 0,0 1 0,0-1-75,-1 20 151,0-1 0,2 0 1,1 0-1,0 0 0,1 0 1,2 1-152,0 9 136,32 142 247,-16-82-145,5 55-238,-17-76 276,7 71-479,-15-114 1595,-1 1 0,-2 12-1392,-1-13 1183</inkml:trace>
  <inkml:trace contextRef="#ctx0" brushRef="#br0" timeOffset="3812.461">3673 653 11851,'-19'-16'4793,"13"6"-3185,6 3-272,18 0-648,10 3-208,28-2-264,14 2-63,8 4 207,1-1-16,0 1 2424,-4 11-1920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1:59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336 510 3481,'55'-36'2159,"-55"36"-2063,1-1 1,0 1-1,-1 0 1,1-1-1,-1 1 1,1 0-1,0-1 1,-1 1-1,1-1 1,-1 1-1,1-1 1,-1 0-1,0 1 1,1-1-1,-1 1 1,1-1-1,-1 0 1,0 1-1,0-1 1,1 0-1,-1 1 0,0-1 1,0 0-1,0 1 1,0-1-1,0 0 1,0 0-1,0 1 1,0-1-1,0 0 1,0 1-1,0-1 1,0 0-1,0 0 1,-1 1-1,1-1 1,0 0-1,-1 1 1,1-1-1,0 1 1,-1-1-1,1 0 1,-1 1-1,1-1-96,-22-13 1972,21 14-1818,-8-4 139,0 1 0,0 0 0,-1 1 0,1 0 1,-1 1-1,1 0 0,-1 0 0,0 1 1,1 0-1,-1 1 0,0 0 0,1 0 0,-1 1 1,1 0-1,0 1 0,0 0 0,-1 1 1,-2 1-294,-2 2 64,0 0 1,1 1 0,-1 0-1,2 1 1,-1 1 0,1 0-1,1 0 1,0 1 0,0 1-1,1 0 1,0 1-65,4-4 21,0 2 0,0-1 0,1 1 1,1-1-1,0 1 0,0 1 0,1-1 0,0 0 0,1 1 1,0 0-1,1-1 0,1 1 0,0 0 0,0 0 1,1-1-1,0 1 0,1 0 0,3 10-21,-2-11 15,1 0 0,0 0 0,0 0 0,1-1 1,0 0-1,1 0 0,0 0 0,1 0 0,0-1 0,0 0 0,1 0 0,0-1 0,1 0 0,-1-1 1,2 0-1,-1 0 0,1-1 0,0 0 0,2 0-15,4 1 45,0-1 0,1-1 1,0 0-1,0-1 0,0-1 0,17 1-45,2-2 123,-1-2-1,33-3-122,-4-5 84</inkml:trace>
  <inkml:trace contextRef="#ctx0" brushRef="#br0" timeOffset="709.848">963 574 5969,'6'-18'1327,"-1"-1"0,2-15-1327,-7 33 80,0 0 0,0 0-1,0 0 1,0 0 0,0 0 0,0 0-1,0 0 1,0 0 0,-1 0 0,1 0-1,0 0 1,-1 1 0,1-1 0,-1 0 0,1 0-1,-1 0 1,0 0 0,1 1 0,-1-1-1,0 0 1,1 0 0,-1 1 0,0-1-1,0 1 1,0-1 0,0 1 0,1-1-1,-1 1 1,0-1 0,0 1 0,0 0-1,0-1 1,-1 1-80,-31-3 1710,31 4-1548,-5-1 32,1 1 1,-1 0 0,0 1-1,1-1 1,0 2 0,-1-1-1,1 0 1,0 1 0,0 0-1,0 1 1,1-1 0,-1 1-1,1 0 1,0 1 0,0-1-1,-2 3-194,0 0 58,0 1 0,0 1 0,1-1 0,0 1 0,1 1 0,0-1 0,0 1 0,1-1 0,0 1 0,0 1-58,0 7 24,0 1 0,1-1 0,0 1 0,2 0 0,0-1 0,1 1-1,2 14-23,-1-23 11,0 0-1,1 0 0,0 0 0,0-1 0,1 1 0,1-1 0,-1 1 0,2-1 0,-1 0 0,1 0 0,0-1 0,1 0 1,0 0-1,1 0 0,2 2-10,-3-5 11,1 0 0,0 0 1,1-1-1,-1 0 0,1 0 0,0-1 1,0 0-1,0 0 0,0-1 1,0 0-1,0-1 0,1 0 0,-1 0 1,1 0-1,-1-1 0,1-1 1,-1 1-1,0-1 0,1-1 0,-1 1 1,5-3-12,-5 2 11,0 0 1,0-1 0,-1 0 0,1 0-1,-1-1 1,0 0 0,0 0-1,0-1 1,0 1 0,-1-2 0,0 1-1,0-1 1,0 0 0,-1 0-1,0 0 1,0-1 0,0 1 0,-1-1-1,0-1 1,-1 1 0,1 0-1,0-5-11,-1 1-21,-1 1 0,0-1 0,0 1-1,-1-1 1,-1 0 0,0 1-1,0-1 1,-1 0 0,0 1-1,-1-1 1,-1 1 0,1-1 0,-1 1-1,-1 0 1,0 0 0,-1 0-1,0 1 1,0 0 0,-1 0-1,0 0 1,0 0 0,-1 1 0,0 0-1,-1 1 1,0-1 0,0 1-1,0 1 1,-1 0 0,0 0-1,0 1 1,-1 0 0,1 0 0,-1 1-1,0 0 1,0 1 0,-11-2 21,20 5-270,0-1 1,0 1-1,-1 0 1,1 0 0,-1 0-1,1 0 1,0 0-1,-1 0 1,1 0 0,0 0-1,-1 0 1,0 1 269,2-1-70,-1 1 0,1-1 0,0 0 0,0 1-1,-1-1 1,1 0 0,0 1 0,0-1 0,0 0 0,0 1 0,0-1 0,-1 0 0,1 1 0,0-1-1,0 0 1,0 1 0,0-1 0,0 1 0,0-1 0,0 0 0,0 1 0,0-1 0,0 0 0,1 1 0,-1-1 70</inkml:trace>
  <inkml:trace contextRef="#ctx0" brushRef="#br0" timeOffset="1839.606">1326 650 6025,'46'-50'4635,"-48"54"-4417,0 0 0,1 0 1,-1 1-1,1-1 1,-1 0-1,1 1 1,1-1-1,-1 1 1,0 0-1,1-1 0,0 1 1,0-1-1,1 2-218,-1 3 177,0 23 165,1 1 0,1 0 0,2 0-1,2-1 1,1 1 0,1-2 0,8 18-342,-12-36 81,0-1 0,-1 1 1,0 0-1,-1 0 1,0 0-1,-1 0 0,0 10-81,-2-39 230,-1-1 0,0 1 0,-3-6-230,-2-21 94,1-4-29,2 1 0,2-14-65,2 34 16,2 0 1,0 0 0,2 1-1,6-26-16,-7 36 4,-1 7-3,-1 1 1,2-1-1,-1 0 0,3-5-1,-4 12-1,-1 0-1,1 0 0,-1-1 1,1 1-1,0 0 0,-1 0 1,1 0-1,0 0 0,0 0 1,0 0-1,0 0 0,0 0 0,0 0 1,0 1-1,0-1 0,1 0 1,-1 1-1,0-1 0,0 1 1,1-1-1,-1 1 0,0-1 1,1 1-1,-1 0 0,0 0 0,1 0 1,-1 0-1,0 0 0,1 0 2,7 1-4,-1 2 0,1-1 0,-1 1 0,1 0 0,-1 1 0,0 0 0,0 0 0,-1 1 0,4 2 4,11 9-13,-1 1 0,10 10 13,-19-15 0,-1 0 0,0 0 0,-1 2 0,-1-1 0,0 1-1,-1 0 1,0 1 0,3 9 0,-6-13 1,-1 1-1,0 0 0,-1 0 0,0 0 0,-1 0 0,0 0 0,-1 1 1,0-1-1,-1 0 0,-1 1 0,-1 7 0,1-15 4,0-1-1,0 1 1,-1 0 0,1-1-1,-1 1 1,0-1-1,-2 2-3,4-6 1,0 0-1,0 0 1,0 0-1,0 0 1,0 0-1,0 0 1,0 0-1,0 0 1,0 0-1,0 0 1,0 0-1,0-1 1,0 1-1,0 0 1,0 0-1,0 0 1,0 0-1,0 0 1,0 0-1,0 0 1,0 0-1,0 0 1,0 0-1,0 0 1,-1 0-1,1 0 1,0-1-1,0 1 1,0 0-1,0 0 1,0 0-1,0 0 1,0 0-1,0 0 1,0 0-1,0 0 1,0 0-1,0 0 1,0 0-1,-1 0 1,1 0-1,0 0 1,0 0-1,0 0 1,0 0-1,0 0 1,0 0-1,0 0 1,0 0-1,0 0 1,0 0-1,0 0 1,-1 0-1,1 0 1,0 0-1,0 0 1,0 0-1,0-12 105,13-149 420,-12 135-416,-2 8-39,2-1-1,0 1 0,1 0 1,1 0-1,0 1 1,2-1-1,0-1-69,-4 17 4,1 0 0,-1 0 0,1 0 0,-1 0 0,1 0 0,0 0 0,0 1 0,0-1 0,0 0 0,0 1 0,0 0 0,0-1 0,0 1 0,1 0 0,-1 0 0,0 0 0,1 0 1,-1 1-1,1-1 0,-1 1 0,1-1 0,-1 1 0,1 0 0,-1 0 0,2 0-4,9 0-2,0 1 0,0 0-1,0 1 1,4 2 2,-10-3 4,5 1-4,0 1-1,0 0 1,-1 1-1,0 1 1,1-1-1,-1 2 1,-1-1-1,1 2 1,-1-1 0,0 2-1,-1-1 1,0 1-1,0 0 1,0 1-1,-1 0 1,0 1-1,-1 0 1,0 0 0,-1 0-1,0 1 1,-1-1-1,0 2 1,0-1-1,-1 0 1,-1 1-1,0 0 1,0 0 0,-1 0-1,-1 0 1,0 6 0,-1 0-379,-1 0-1,-1 0 1,-1 0 0,0 0 0,-5 14 379,3-13-1117,0-5 438</inkml:trace>
  <inkml:trace contextRef="#ctx0" brushRef="#br0" timeOffset="2193.101">2349 672 9418,'-3'-21'3895,"1"13"-2197,1 11 812,3 208 359,-16 103-2869,11-272 88,2-1 1,2 0-1,3 17-88,4-33-379,-8-24 334,0-1 0,0 0 0,0 1-1,0-1 1,0 1 0,1-1 0,-1 0 0,0 1 0,0-1 0,0 0 0,1 1 0,-1-1 0,0 0 0,1 1 0,-1-1 0,0 0-1,1 0 1,-1 1 0,0-1 0,1 0 0,-1 0 0,0 0 0,1 1 0,-1-1 0,1 0 0,-1 0 0,0 0 0,1 0 0,-1 0-1,1 0 1,-1 0 0,0 0 0,1 0 0,-1 0 0,1 0 0,-1 0 0,0 0 0,1 0 0,-1 0 0,1-1 0,-1 1 0,0 0 0,1 0-1,-1 0 1,1-1 0,-1 1 0,0 0 0,0 0 0,1-1 0,-1 1 0,0 0 0,1-1 45,9-14-1040</inkml:trace>
  <inkml:trace contextRef="#ctx0" brushRef="#br0" timeOffset="2520.997">2291 832 6609,'-4'-11'1160,"0"-1"0,1-1-1,0 1 1,1 0 0,0-1-1,1 1 1,1-10-1160,0 15 198,1-1 0,0 1 0,0 0-1,1 0 1,0 0 0,0 0 0,1 0 0,0 0 0,0 1 0,1-1-1,-1 1 1,1 0 0,1 0 0,0 0-198,4-5 82,2 0-1,-1 1 0,2 0 1,-1 1-1,1 1 1,0-1-1,1 2 1,0 0-1,0 1 0,1 0 1,13-4-82,-17 7 20,0 1-1,0-1 1,1 2 0,-1 0-1,1 0 1,-1 0 0,1 2-1,-1-1-19,-3 1 2,0 0-1,0 0 1,-1 1 0,1 0-1,-1 0 1,1 0-1,-1 1 1,0 0 0,0 0-1,0 1 1,0 0-1,2 2-1,-4-2 0,1 1-1,0 0 0,-1 0 0,0 1 1,0-1-1,-1 1 0,0 0 0,1 0 1,-2 0-1,1 1 0,-1-1 0,0 0 1,-1 1-1,1 0 0,-1-1 1,0 1-1,-1 0 0,0 3 1,0 10 5,0 1 1,-2-1-1,-1 1 0,0-1 1,-4 9-6,3-13 20,-1 0 0,0 0 0,-1 0 0,-1-1 0,-1 1 1,0-2-1,-1 1 0,0-1 0,-3 2-20,8-11 18,-1-1 0,1 1-1,-1-1 1,1 0 0,-1 0 0,0-1-1,-1 1 1,1-1 0,-1-1 0,1 1-1,-7 2-17,7-4 16,1 0 1,-1 0-1,0-1 0,0 0 0,0 1 1,0-1-1,0-1 0,0 1 0,0-1 0,0 0 1,1 0-1,-1 0 0,0-1 0,1 0 1,-1 0-1,-2-1-16,4 1-15,-1 0 0,1 0 0,0 0 1,0 0-1,0 0 0,0-1 0,0 0 1,1 0-1,-1 1 0,1-1 0,0-1 1,0 1-1,0 0 0,0 0 0,-1-3 15,-2-21-89</inkml:trace>
  <inkml:trace contextRef="#ctx0" brushRef="#br0" timeOffset="2980.05">2972 149 8202,'1'-16'1967,"-1"12"-1546,0 0 1,0 0-1,0-1 1,0 1-1,1 0 0,0 0 1,0 0-1,0 0 1,0 0-1,1 0 1,-1 0-1,3-2-421,-4 6 25,0 0 0,0-1 0,0 1-1,0 0 1,0 0 0,0 0 0,1 0 0,-1 0 0,0 0 0,0 0-1,0 0 1,0-1 0,0 1 0,1 0 0,-1 0 0,0 0 0,0 0-1,0 0 1,0 0 0,0 0 0,1 0 0,-1 0 0,0 0 0,0 0-1,0 0 1,0 0 0,1 0 0,-1 0 0,0 0 0,0 0 0,0 0-1,0 0 1,0 0 0,1 1 0,-1-1 0,0 0 0,0 0 0,0 0-1,0 0 1,0 0 0,0 0 0,1 0 0,-1 0 0,0 1 0,0-1-1,0 0 1,0 0 0,0 0 0,0 0 0,0 0 0,0 1 0,0-1-1,0 0-24,6 15 437,-1 20-211,-2 57 343,-5 0 0,-8 43-569,2-23 772,4 47-772,5-116 106,2 0-1,1 0 1,2 0 0,8 24-106,-12-61 35,0 1 0,1-1 0,0 1 0,0-1 1,0 0-1,2 2-35,-4-6-15,0-1 1,-1 0-1,1 0 1,0 0-1,0 0 1,0 0-1,0 0 1,0 0-1,0 0 1,0 0-1,0-1 1,0 1-1,0 0 1,0-1-1,0 1 1,1-1-1,-1 1 1,0-1-1,0 1 1,1-1-1,-1 0 1,0 0-1,1 1 1,-1-1-1,0 0 0,1 0 1,-1-1-1,0 1 1,1 0-1,-1 0 1,0-1-1,2 1 15,15-10-193</inkml:trace>
  <inkml:trace contextRef="#ctx0" brushRef="#br0" timeOffset="3396.552">3281 636 7706,'0'-1'294,"1"1"0,-1-1 0,1 1 0,-1-1 0,1 1 1,-1-1-1,1 1 0,0 0 0,-1-1 0,1 1 0,0 0 0,0-1 1,-1 1-1,1 0 0,0 0 0,-1 0 0,1 0 0,0 0 1,0 0-1,-1 0 0,1 0 0,0 0 0,0 0 0,-1 0 0,1 0-294,29 5 1471,-7-2-677,-2-3-658,1 0 1,-1-2 0,1-1 0,-1-1 0,0 0-1,0-2 1,0 0 0,-1-2 0,4-2-137,-21 9 5,-1 0 0,0 0 0,0 0 0,0 0 0,0 0 0,0-1 0,0 1 1,-1-1-1,1 1 0,0-1 0,-1 0 0,1 0 0,-1 0 0,0 0 0,1 0 0,-1 0 1,0 0-1,0 0 0,0 0-5,-1 0 5,0 0 0,0 0 0,0-1 1,0 1-1,0 0 0,0 0 0,0 0 1,0 0-1,-1 0 0,1 0 0,-1 0 1,0 0-1,1 0 0,-1 1 0,0-1 1,0 0-1,-1-1-5,-2-2 7,0 0 0,0 0 0,-1 0 1,1 1-1,-1-1 0,0 1 0,-1 0 0,1 1 0,0-1 0,-1 1 1,0 0-1,-4-1-7,1 1 3,0 1 0,0 0 0,0 0 0,0 1 0,-1 0 0,1 1-1,0 0 1,-1 0 0,1 1 0,0 0 0,0 1 0,0 0 0,0 1 0,0-1 0,0 2 0,0-1 0,1 1 0,0 1 0,0-1 0,0 1 0,0 1 0,-5 5-3,5-5 8,1 0 0,0 1 0,0 0 0,1 1 0,0-1 0,0 1 0,1 0 0,0 1 0,0-1 0,1 1 0,0 0 0,1 0 0,0 1 0,0-1 0,1 0 0,0 1 0,0 0 0,2-1 0,-1 1 0,1 0 0,1 8-8,0-9 25,0 0 0,1 0-1,1 0 1,-1 0 0,1-1 0,1 1 0,0-1-1,0 0 1,0 0 0,1 0 0,0 0-1,1-1 1,0 0 0,0 0 0,0 0-1,6 3-24,-1-1 42,1-1 0,0 0 0,0-1 0,1-1 0,0 0 0,0 0-1,1-2 1,-1 1 0,1-2 0,5 1-42,0 0 104,0-1 0,0-1 0,0-1 0,0 0 0,0-2 0,0 0 0,3-2-104,20-4 257</inkml:trace>
  <inkml:trace contextRef="#ctx0" brushRef="#br0" timeOffset="3737.218">3829 545 9834,'0'0'194,"0"0"-1,1 0 0,-1 0 1,0-1-1,1 1 1,-1 0-1,0 0 1,1 0-1,-1 0 0,1 0 1,-1 0-1,0 0 1,1 0-1,-1 0 1,0 0-1,1 1 0,-1-1 1,0 0-1,1 0 1,-1 0-1,0 0 1,1 0-1,-1 1 0,0-1 1,1 0-1,-1 0 1,0 1-1,0-1 1,1 0-1,-1 0 0,0 1 1,0-1-1,0 0 1,1 1-1,-1-1 1,0 0-194,19 19 323,-5-5 410,90 82 878,232 202-753,-319-280 612,-26-23-546</inkml:trace>
  <inkml:trace contextRef="#ctx0" brushRef="#br0" timeOffset="4071.95">4247 507 7970,'-2'-4'754,"-1"-1"1,0 0-1,0 1 0,0-1 1,0 1-1,-1 0 1,0 0-1,0 0 1,-3-2-755,6 5 97,0 0 1,0 0 0,-1 0 0,1 1-1,0-1 1,-1 0 0,1 0 0,-1 1-1,1-1 1,-1 1 0,1-1-1,-1 1 1,1 0 0,-1 0 0,1 0-1,-1 0 1,0 0 0,1 0 0,-1 0-1,1 0 1,-1 0 0,1 1 0,-1-1-1,1 1 1,-1-1 0,1 1 0,-1-1-1,1 1 1,0 0 0,-1 0-1,1 0 1,0 0 0,-1 0 0,1 0-1,0 0 1,0 0 0,0 1-98,-17 22 179,0 1 1,2 1-1,1 0 0,-5 14-179,-8 13 118,-19 34 82,4 2 1,-23 73-201,65-161 17,-7 28-2,8-27-49,0-1 0,0 1 1,0-1-1,-1 1 0,1-1 0,1 1 1,-1-1-1,0 1 0,0-1 0,0 0 1,1 1-1,-1-1 0,1 1 0,-1-1 1,1 1-1,0-1 0,-1 0 0,1 0 1,0 1 33,13 7-231</inkml:trace>
  <inkml:trace contextRef="#ctx0" brushRef="#br0" timeOffset="4458.662">4532 566 9386,'-2'-14'4113,"2"8"-2305,2 9-591,-4 4-441,2-7-312,2 7-160,5 24 0,4 50-136,-8-31-64,8 7-48,-7 0-8,10-6 8,-3-8 0,-2-11-56,2-6-184,-3-12-552,-4-2 152,3-8 232</inkml:trace>
  <inkml:trace contextRef="#ctx0" brushRef="#br0" timeOffset="4459.662">4509 235 12451,'-2'-44'4993,"-4"9"-3729,-2 7-456,8 7-136,5 15-592,2 4 56,0 7-224,7 6 24,17 8 40</inkml:trace>
  <inkml:trace contextRef="#ctx0" brushRef="#br0" timeOffset="4893.491">5134 55 8978,'-9'-14'2266,"8"10"-1885,-1 1-1,0 0 1,0 0-1,0-1 1,0 1-1,-1 1 1,1-1-1,-1 0 0,0 0 1,0 1-1,0 0 1,0 0-1,-2-1-380,4 2 52,0 1 0,0 0 0,0 0 0,1 0 0,-1 1 0,0-1 0,0 0 0,0 0 0,0 0 0,0 1 0,0-1 0,0 0-1,0 1 1,0-1 0,1 1 0,-1-1 0,0 1 0,0-1 0,1 1 0,-1 0 0,0-1 0,1 1 0,-1 0 0,0 0 0,1-1 0,-1 1 0,1 0 0,-1 0 0,1 0 0,0 0 0,-1 0-52,-1 3 47,0 0 0,0 1 0,0-1 0,1 1 0,-1 0 0,1 1-47,-2 14 91,1 1 0,2 0 0,0-1 0,1 1 1,0-1-1,4 13-91,10 43 352,6 9-352,-14-57 70,8 29 61,-1-10-33,-3 1-1,-2 0 1,0 24-98,-9-67 5,5 66 108,-4 5-113,-2-54 46,0-1-1,-1 0 1,-2 0 0,0 0 0,-6 19-46,7-32-7,0-1-117,1 1 0,0-1-1,0 1 1,0 0 0,1 0 124,1 9-255</inkml:trace>
  <inkml:trace contextRef="#ctx0" brushRef="#br0" timeOffset="5290.22">4900 604 9234,'-10'-5'4161,"9"5"-2441,5 0-223,14 0-713,10 3-336,17 0-96,5 0-72,17-3-152,4 1-40,3-1 32,-7 0-136,-10 2 3521,-9-1-2617</inkml:trace>
  <inkml:trace contextRef="#ctx0" brushRef="#br0" timeOffset="5657.272">5469 593 9490,'81'-26'4465,"-79"24"-2169,10 9-991,-4 4-361,11 10-592,-3 7-96,2 8-112,-1 4-64,7 13-32,-5-5 0,-3-4 208,7 0-200,-10-18-392,5-4-552,7-5 424</inkml:trace>
  <inkml:trace contextRef="#ctx0" brushRef="#br0" timeOffset="5658.272">6066 500 9106,'0'-1'263,"0"0"1,0 0-1,-1 0 1,1 0-1,-1 0 0,1 0 1,-1 0-1,1 0 1,-1 0-1,1 0 1,-1 0-1,0 0 0,1 0 1,-1 1-1,0-1 1,0 0-1,-1 0-263,2 1 94,-1 0-1,0 0 1,0 0-1,0 0 1,0 0-1,0 0 1,0 0-1,1 0 1,-1 1-1,0-1 1,0 0-1,0 1 1,0-1-1,1 0 1,-1 1-1,0-1 1,0 1-1,1-1 1,-1 1-1,0 0 1,1-1-1,-1 1 1,1 0-1,-1-1 1,1 1-1,-1 0 1,1 0-94,-23 29 642,2 1 0,1 1 0,1 1 0,-12 30-642,29-59 36,-139 313 1092,81-177-782,49-114-277,2 1 0,0 0 0,-5 28-69,14-53 5,-4 33 34,4-34-63,0 0 0,0 1 0,1-1 0,-1 0 0,0 0 0,1 1 0,-1-1 0,1 0-1,-1 0 1,1 0 0,-1 0 0,1 1 0,0-1 0,0 0 0,0 0 0,-1 0 0,1 0 0,0-1 0,0 1 0,0 0 0,0 0-1,1-1 1,-1 1 0,0 0 0,1 0 24,17 2-224</inkml:trace>
  <inkml:trace contextRef="#ctx0" brushRef="#br0" timeOffset="6038.205">6228 870 9658,'21'0'4297,"1"7"-2649,5 17-295,-5-2-33,-2 7-640,-6 3-144,2 3-160,0 4-104,-5-2-152,1 2-40,-6-2 184,-6-3-8,3-1-1512,-3-5 1048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2:07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389 246 2401,'6'-1'1028,"12"-3"-1226,-12 0 2422,-6-2 4062,0 5-5878,-1 0 1,0 0-1,0-1 0,0 1 0,0 0 1,0 0-1,0 0 0,0 0 0,0 1 0,0-1 1,-1 0-1,0 0-408,-32-12 257,30 12 6,-10-3-164,0 1 1,-1 1-1,1 0 1,-1 1-1,1 1 0,-1 0 1,1 1-1,-1 0 1,1 1-1,-1 1 1,1 0-1,-14 6-99,19-6 18,1 1 0,-1 0 0,1 1 0,0-1 0,0 2 0,0-1 0,1 1-1,0 0 1,0 1 0,0 0 0,1 0 0,0 1-18,-2 2 10,1 1 1,0 1-1,1-1 0,0 1 1,1 1-1,0-1 0,1 1 1,-1 3-11,0 8 21,1-1 1,1 2-1,1-1 1,1 0-1,1 1 1,1-1-1,2 0 1,0 0-1,3 7-21,-4-21 17,1 1-1,0-1 1,0 1-1,1-1 1,1 0-1,0 0 1,0-1-1,1 0 1,2 3-17,-4-7 12,0 0 0,1 0 1,0 0-1,0-1 0,0 0 0,0 0 0,1 0 1,-1-1-1,1 0 0,0 0 0,0 0 0,0-1 1,1 0-1,-1 0 0,7 1-12,11 0 34,0 0 1,0-2-1,0-1 0,0 0 0,0-2 1,2-1-35,54-10 650,7-5-650,-3-2 2339,-9 0-1105</inkml:trace>
  <inkml:trace contextRef="#ctx0" brushRef="#br0" timeOffset="461.147">1194 312 5977,'-7'-4'667,"-1"0"1,0 1-1,0 0 0,1 0 0,-2 0 0,1 1 0,0 1 0,0-1 1,-1 1-1,1 1 0,0 0 0,-1 0 0,-7 1-667,9 0 108,1 0 0,-1 0 0,0 1 0,1-1-1,-1 2 1,1-1 0,0 1 0,-1 0 0,2 0 0,-1 0-1,0 1 1,0 0 0,1 0 0,0 1 0,0 0 0,0 0 0,0 1-108,-3 5 25,1 0 1,1 1-1,0-1 1,0 1-1,1 1 1,1-1-1,0 1 1,1-1 0,0 1-1,1 0 1,0 1-26,1 3 16,0-1-1,0 0 1,2 0 0,0 1 0,1-1 0,0 0 0,1 0 0,5 13-16,-6-23 8,0 0 0,1 0 0,-1-1 0,1 1 0,1-1 0,-1 0 0,1 1 0,0-1 0,0-1 0,0 1 0,1-1 0,-1 0 0,1 0 0,0 0 0,0 0 0,1-1 0,-1 0 0,1 0 0,0 0 0,-1-1 0,1 0 0,0 0 0,0-1 0,5 1-8,1 1 18,1-1-1,-1-1 1,1 0 0,0-1 0,0 0 0,-1-1 0,1 0 0,3-1-18,-9 0 10,0 0 0,0 0 0,0 0 0,-1-1 0,1 0 0,-1 0 0,0 0 1,0-1-1,0 0 0,0-1 0,0 1 0,-1-1 0,0 0 0,0 0 0,2-3-10,-1-2 13,0 1 0,0-1 0,-1-1 0,0 1 0,-1-1 0,0 0 0,0 0 0,-2 0 0,1 0-1,-1-1 1,-1 1 0,0-1 0,-1 1 0,0-1 0,0 1 0,-2-1 0,-1-7-13,2 9 5,-1 1 0,0-1 0,-1 1 0,0 0 0,-1 0 0,0 0 1,0 0-1,-1 0 0,0 1 0,0 0 0,-1 0 0,0 0 0,-1 1 0,0 0 0,0 0 1,0 1-1,-1 0 0,0 0 0,0 1 0,0-1 0,-1 2-5,-34-10-29</inkml:trace>
  <inkml:trace contextRef="#ctx0" brushRef="#br0" timeOffset="1514.165">1629 337 5217,'-2'-3'987,"-11"-20"4735,5 19-3260,7 4-2389,1 1-1,-1-1 1,1 1 0,-1-1-1,1 1 1,0-1-1,-1 1 1,1-1-1,-1 1 1,1-1 0,0 1-1,-1-1 1,1 1-1,0-1 1,0 1 0,-1 0-1,1-1 1,0 1-1,0 0-72,-2 9 144,0 0 0,0 0 0,1 0 0,1 0 0,0 0 0,0 0 0,1 0 0,1 9-144,5 18 333,9 27-333,-8-35 166,22 78 679,19 40-845,-46-169 420,-3-13-263,-2 0 1,-7-34-158,4 34 26,1 0-1,2-36-25,2 56 3,2-1 0,-1 0 0,2 1 0,4-13-3,-6 23-1,0 1 1,0 0-1,1 0 1,0 0-1,0 0 0,0 0 1,0 0-1,1 0 1,-1 1-1,1-1 0,0 1 1,0 0-1,0 0 0,0 0 1,1 0-1,-1 0 1,1 1-1,0-1 0,2 0 1,-4 2-2,1 1-1,-1-1 0,0 1 1,0-1-1,1 1 0,-1 0 0,0 0 1,1 0-1,-1 0 0,0 0 1,1 1-1,-1-1 0,0 1 0,0 0 1,1-1-1,-1 1 0,0 0 1,0 0-1,0 0 0,2 2 3,4 2-5,0 1-1,0 1 0,-1 0 1,3 2 5,-8-7-1,26 27-2,-2 1 0,-1 1 0,-1 1 0,-1 1 0,11 25 3,-29-48 5,0 1-1,0 0 0,-1 0 0,0 1 0,-1-1 1,-1 1-1,1 3-4,-6-9 34,-1-12 20,3-12-49,0 1 0,0-1 0,2 1 1,0 0-1,1-1 0,1 1 0,1-2-5,0-3 5,-2 7-4,2-1 0,0 1 0,0-1 0,2 1 0,-1 1 0,2-1 0,0 1 0,1 0 0,1-1-1,-5 10-2,-1 0 0,1 0 0,0 1 0,1-1 0,-1 1 0,1 0 0,0 0 0,0 0-1,0 1 1,0 0 0,0 0 0,1 0 0,0 0 0,-1 1 0,1 0 0,0 0 0,0 1 0,0 0 0,0 0 0,0 0 0,1 1 0,-1 0 0,0 0 0,5 1 2,-3 0-2,0 0 0,0 1 1,0 0-1,0 1 0,0 0 0,0 0 0,-1 1 0,1-1 1,-1 2-1,0-1 0,-1 1 0,1 0 0,-1 1 0,0-1 1,0 1-1,0 0 0,-1 1 0,0-1 0,0 1 0,-1 0 1,1 1 1,1 4 0,0 0 0,-1 1 0,0 0-1,-1 0 1,0 1 0,-1-1 0,0 1 0,-1 0 0,-1-1 0,0 1 0,-1 0 0,-1 5 0,-4 29-28,2-32-26,1-1-1,1 0 0,0 0 1,2 1-1,-1-1 0,3 9 55,3-11-851,4-2 137</inkml:trace>
  <inkml:trace contextRef="#ctx0" brushRef="#br0" timeOffset="2101.083">2635 447 6849,'1'-8'592,"1"-24"1258,-2 31-1796,0 1-1,0-1 1,0 1 0,0-1 0,0 1-1,0-1 1,0 1 0,0 0 0,0-1-1,-1 1 1,1-1 0,0 1 0,0 0-1,0-1 1,-1 1 0,1-1 0,0 1-1,-1 0 1,1-1 0,0 1 0,-1 0-1,1 0 1,0-1 0,-1 1 0,1 0-1,0 0 1,-1-1 0,1 1 0,-1 0-1,1 0 1,-1 0 0,1 0 0,-1 0 0,1 0-1,0-1 1,-1 1 0,1 0 0,-1 0-1,1 1 1,-1-1 0,1 0 0,-1 0-1,1 0 1,0 0 0,-1 0 0,1 0-1,-1 1 1,1-1 0,0 0 0,-1 0-1,1 0 1,-1 1 0,1-1-54,-3 2 116,1-1-1,0 1 1,-1 0 0,1-1 0,0 1-1,0 0 1,0 0 0,1 1-1,-1-1 1,0 0 0,1 1 0,-1-1-1,1 1 1,0-1 0,0 1-1,0-1 1,0 1 0,0 0 0,1 0-1,-1-1 1,1 1 0,0 0-1,0 0 1,0 0 0,0-1 0,0 1-1,0 0 1,2 2-116,-1 6 150,1-1 1,1 0-1,0 0 1,0-1-1,1 1 0,1-1 1,0 2-151,12 19 362,20 40 377,-34-62-623,0 0 0,-1 0 0,1 0 0,-1 0 0,-1 0 0,0 1 1,0-1-1,0 2-116,-5-4 210,-1-13 62,-3-18-242,2-1 0,1 0-1,2 0 1,0 0-1,1 0 1,2-5-30,0 8 12,1 1-1,1 0 1,4-23-12,-4 37 0,0 0 1,0 0-1,0 0 0,1 1 1,1-1-1,-1 1 0,1-1 0,0 1 1,1 0-1,-1 1 0,2-1 0,1-1 0,-5 6-1,0 0-1,1 0 0,-1 0 1,1 1-1,-1-1 1,1 1-1,-1 0 0,1-1 1,0 1-1,0 1 0,-1-1 1,1 0-1,0 1 0,0-1 1,0 1-1,0 0 0,0 0 1,0 0-1,0 0 1,0 1-1,0-1 0,-1 1 1,1 0-1,0-1 0,0 1 1,-1 1-1,1-1 0,0 0 1,-1 1-1,1-1 2,8 6-4,0 1 1,0-1-1,-1 2 0,0 0 0,9 9 4,0 4 0,0 1 0,-1 1 0,-2 0 0,0 1 0,-2 1 0,-1 0-1,-1 1 1,-1 1 0,-1 0 0,0 8 0,-7-8 0,-6-15 8,3-13-7,0 0-1,0 0 1,0 0 0,0 1-1,-1-1 1,1 0 0,0 0-1,0 0 1,0 0 0,-1 0-1,1 1 1,0-1 0,0 0-1,-1 0 1,1 0 0,0 0-1,0 0 1,-1 0-1,1 0 1,0 0 0,0 0-1,-1 0 1,1 0 0,0 0-1,0 0 1,-1 0 0,1 0-1,0 0 1,0 0 0,0 0-1,-1 0 1,1 0 0,0 0-1,0-1 1,-1 1 0,1 0-1,0 0 1,0 0-1,-1 0 0,0-2 4,0 0 1,0 0-1,0 1 0,0-1 0,0 0 0,0 0 0,0 0 0,0 0 0,1 0 0,-1 0 0,1 0 0,-1 0 0,1 0 0,0 0 0,0-1 1,0 1-1,0 0-4,0-3 1,-2-21 4,2 0 1,0 1-1,2-1 0,1 1 1,1-1-1,1 1 0,1 0 1,1 0-1,1 1-5,-6 20-1,-1 0 1,1 0-1,0 1 0,0-1 0,0 1 0,0-1 1,0 1-1,1 0 0,0 0 0,0 0 0,0 0 1,0 0-1,0 1 0,0-1 0,1 1 0,-1 0 1,1 0-1,0 0 1,1 0-3,0 1 1,0-1 0,0 1-1,0 1 1,0-1-1,1 1 1,-1 0-1,0 0 1,0 0-1,0 1 1,0-1 0,0 1-1,1 1 3,7 2-5,0 0 0,0 1 0,-1 1 0,0 0 0,0 1 0,0 0 0,-1 1 0,0 0 0,0 1 0,4 4 5,8 13 267,0 0 0,-2 2 1,-1 1-1,-1 0 0,-2 1 0,11 26-267,-10-13 430</inkml:trace>
  <inkml:trace contextRef="#ctx0" brushRef="#br0" timeOffset="2892.439">3747 252 5801,'0'0'153,"0"-1"0,-1 1 0,1 0 0,0-1-1,0 1 1,0 0 0,0-1 0,0 1 0,-1 0-1,1-1 1,0 1 0,0 0 0,0 0 0,-1-1-1,1 1 1,0 0 0,-1 0 0,1-1 0,0 1 0,0 0-1,-1 0 1,1 0 0,0-1 0,-1 1 0,1 0-1,0 0 1,-1 0 0,1 0 0,-1 0 0,1 0 0,0 0-1,-1 0 1,1 0 0,0 0 0,-1 0 0,1 0-1,0 0 1,-1 0 0,1 0 0,0 0 0,-1 1 0,1-1-1,0 0 1,-1 0 0,1 0-153,-14 19 2074,10-11-1891,1 1 0,0-1 0,0 1 1,0 6-184,0 26 503,2 1 1,2 0-1,1-1 0,4 9-503,-3-14 135,-2-22-103,1 1 1,0-1-1,1 0 0,0 0 0,1-1 1,1 1-1,0-1-32,-2-8 9,-1 0 0,1 0-1,0-1 1,0 1 0,0-1 0,1 0 0,0 0 0,0 0 0,0 0-1,0-1 1,0 0 0,0 0 0,1 0 0,0 0 0,0-1-1,0 1 1,0-1 0,0-1 0,0 1 0,2 0-9,-1-1 12,1 0 1,0 0 0,0-1-1,0 0 1,0 0-1,-1 0 1,1-1 0,0 0-1,0 0 1,-1-1-1,1 0 1,0 0 0,-1-1-1,0 0 1,0 0-1,0 0 1,0 0 0,0-1-1,-1 0 1,1-1-1,-1 1 1,3-4-13,2-2 14,0-1 0,-1-1 0,0 0 0,-1 0-1,0 0 1,-1-1 0,0 0 0,-1-1 0,-1 0 0,1-2-14,3-14 18,-2-1 0,-1 0 0,-2 0 0,0 0 0,-2-1 1,-2 1-1,-1-7-18,-1 16-4,1 20-3,0 5-1,3 36-17,2-1 39,2 1 0,2-1 0,6 18-14,-10-41 5,2 0 0,0 0 1,1-1-1,0 1 0,1-1 0,1-1 1,0 0-1,1 0 0,0-1 0,1 0-5,1 0 26,0 0 0,1-1 0,0 0 0,15 8-26,-21-15-165,0 0 1,0-1-1,0 0 0,0 0 1,1-1-1,-1 0 0,1 0 1,0-1-1,0 0 0,0 0 1,-1 0-1,2-1 165,29-3-698</inkml:trace>
  <inkml:trace contextRef="#ctx0" brushRef="#br0" timeOffset="3335.252">4473 361 7682,'-2'-1'414,"0"0"0,-1 0 1,1 0-1,-1 0 1,0 0-1,1 1 0,-1-1 1,0 1-1,1 0 1,-3 0-415,4 0 78,0 0 1,0 1 0,0-1-1,0 0 1,0 1 0,0-1-1,0 1 1,0-1 0,1 1-1,-1-1 1,0 1 0,0 0-1,1-1 1,-1 1 0,0 0-1,1 0 1,-1 0 0,1-1-1,-1 1 1,1 0 0,-1 0-1,1 0 1,0 0 0,-1 0-1,1 0 1,0 0 0,0 0-1,0 0 1,0 0 0,0 0-1,0 0-78,-2 17 473,1 0 0,1 0 0,1 0 0,1 0 0,0 0 0,5 16-473,8 23 1030,11 25-1030,-8-28 491,-12-35-377,-4-10-54,0-1 0,1 0 0,0 0 0,0-1 0,3 5-60,-3-43 315,-6 0-212,-1 0 1,-5-19-104,2 14 51,-1-24-51,5 27 10,2-1 0,3-30-10,-1 55-1,-1 0 0,2 1 0,-1-1 1,1 0-1,1 1 0,0 0 1,0-1-1,0 1 0,1 0 0,0 0 1,1 1-1,0-1 0,5-5 1,-7 10-2,0 0 0,0 1 0,0-1 0,0 1 0,1 0-1,-1 0 1,1 0 0,0 0 0,-1 0 0,1 1 0,0 0 0,0 0-1,0 0 1,2 0 2,1 0-3,0 0 0,0 1-1,0 1 1,1-1-1,-1 1 1,0 0 0,0 0-1,2 2 4,4 1-4,-1 0 0,0 1 0,0 0-1,-1 1 1,1 1 0,-1 0 0,0 0 0,-1 1 0,2 2 4,1 2-1,-1 1 0,0 1 1,-1 0-1,-1 0 1,0 1-1,-1 0 0,-1 1 1,0 0-1,-1 0 1,-1 1-1,4 17 1,2 16-21,-3 1 0,-2 0 0,0 26 21,-7-69-61,1 1 0,0-1-1,1 0 1,0 0 0,2 8 61,9 5 2255,5-6-1167</inkml:trace>
  <inkml:trace contextRef="#ctx0" brushRef="#br0" timeOffset="3687.92">5136 385 9186,'-17'-5'3545,"5"5"-2289,3 12-120,7 14-224,-1 5-95,8 11-425,5 5-120,7 2-128,2 0-48,1-5-48,-2-3-8,-3-5 8,-3-3 224,-5-5-432,-2-4-384,-3-11-2249,-1-6 1729</inkml:trace>
  <inkml:trace contextRef="#ctx0" brushRef="#br0" timeOffset="4046.13">5043 120 7746,'-41'-40'4225,"13"14"55,10 4-2967,4 10-617,9 0-216,3 8-320,8 7-8,15 12-4657,11 10 3433</inkml:trace>
  <inkml:trace contextRef="#ctx0" brushRef="#br0" timeOffset="4429.399">5868 419 4721,'-3'-5'836,"0"-1"-1,0 1 1,-1-1-1,0 1 1,0 0 0,-1 0-1,1 1 1,-1-1-1,0 1 1,-5-3-836,3 3 446,0 0 0,1 1 0,-1-1 0,-1 1 1,1 1-1,0 0 0,-1 0 0,-6-1-446,6 2 95,0 0-1,-1 0 1,1 1 0,0 0-1,0 1 1,0 0 0,0 0 0,-1 1-1,1 0 1,1 0 0,-1 1-1,0 0 1,1 0 0,-1 1-1,1 0 1,0 0 0,-5 5-95,2-1 35,1 1 0,0 1 0,0 0 0,1 0 0,1 0 1,0 1-1,0 0 0,1 0 0,0 1 0,1 0 0,0 0 0,-1 9-35,1-5 61,1 1 0,1-1 0,1 1-1,0 0 1,1 0 0,1 0 0,0 0-1,1 0 1,3 9-61,-3-20 46,0 0 0,1 0-1,0 0 1,0 0 0,0 0 0,1-1-1,0 1 1,0-1 0,0 0 0,1 0-1,0 0 1,0 0 0,3 2-46,-1-1 43,1-1 0,0 1-1,0-1 1,1-1 0,-1 0 0,1 0 0,0 0 0,8 2-43,12 2 165,-1-2 1,1-1-1,0-1 0,0-2 0,11 0-165,100-1 1061,-76 1-705</inkml:trace>
  <inkml:trace contextRef="#ctx0" brushRef="#br0" timeOffset="5225.006">6397 576 2745,'21'-23'603,"46"-45"2396,-65 66-2785,0 1 1,0-1-1,0 0 1,-1 0-1,1 0 1,-1 0-1,1 0 1,-1 0-1,0-1 1,0 1-1,0 0 1,0-1-1,0 1 1,-1 0-1,1-1 1,-1 1-1,1-1 1,-1 1-1,0-1 1,0 1-1,0-1 1,0 1-1,-1-1 1,1 1-1,-1-1 1,1 1-1,-1-1 1,0 1-1,0 0 0,0-1 1,0 1-1,0 0 1,-1 0-1,1 0 1,-1 0-1,1 0 1,-1 0-1,0-1-214,-3-1 189,0-1-1,1 1 0,-1 0 0,0 0 0,-1 0 0,1 1 0,-1 0 0,0 0 0,0 0 0,0 1 0,0 0 0,0 0 0,0 0 0,-6 0-188,6 1 71,-1 1 0,0 0 0,0 0 0,0 1-1,1 0 1,-1 0 0,0 1 0,1-1 0,-1 1-1,1 1 1,0-1 0,0 1 0,-4 2-71,2 1 38,0-1 0,0 1 0,0 1 1,0-1-1,1 1 0,0 1 0,1 0 0,-5 7-38,1-1 5,2 0-1,0 0 0,1 1 1,0 0-1,1 1 0,1-1 1,0 1-1,2 0 0,-1 1 1,2-1-1,0 2-4,2-9 4,0 1 0,1-1 0,0 1 0,1-1-1,0 1 1,0-1 0,1 0 0,0 0 0,0 0 0,1 0 0,1-1 0,-1 1 0,1-1 0,1 0-1,-1 0 1,2-1 0,-1 0 0,1 0 0,0 0 0,0-1 0,0 0 0,1-1 0,0 1 0,2-1-4,-3 0 8,1-1 0,-1 0 1,1-1-1,0 0 0,0 0 1,0-1-1,1 0 0,-1 0 1,0-1-1,1 0 0,-1 0 1,1-1-1,-1-1 0,1 1 1,-1-1-1,1 0 0,-1-1 1,0 0-1,0 0 0,0-1 1,0 0-1,0-1 0,0 0 1,-1 0-1,1 0 0,-1-1 1,1-1-9,-3 2 6,-1 0 0,0 0 0,0 0 1,0-1-1,0 1 0,-1-1 0,1 0 1,-1 0-1,-1 0 0,1 0 0,-1 0 1,0-1-1,0 1 0,0-1 0,-1 0 1,0 1-1,0-1 0,0 0 0,-1 0 1,0 0-1,0 1 0,-1-5-6,-2-12 19,-1 0-1,-2 1 0,0 0 1,-1 0-1,-5-9-18,-9-30 20,16 46-17,3 8-1,0 0 1,0 0-1,1 0 0,0 0 1,0-2-3,24 50 8,-16-29 0,79 145 3,-66-126 51,2 0 0,1-1 0,18 19-62,-34-43-117,1 0 0,-1 0 0,1 0 0,1-1 0,-1 0 0,1-1 0,0 0 0,0 0 0,5 1 117,20 5-407</inkml:trace>
  <inkml:trace contextRef="#ctx0" brushRef="#br0" timeOffset="5573.719">7088 89 12051,'-6'-4'709,"-1"0"0,1 1 0,0-1 1,-1 1-1,0 1 0,1-1 0,-6 0-709,10 3 61,0-1 0,0 1 0,0 0 0,0 0 0,0 0 0,-1 0 0,1 0 0,0 1 0,0-1 0,0 0 0,0 1-1,0 0 1,0-1 0,0 1 0,0 0 0,0 0 0,0 0 0,0 0 0,1 1 0,-1-1 0,0 0 0,1 1 0,-1-1 0,1 1 0,0 0-1,-1-1 1,1 1 0,0 0-61,-3 5 54,1-1-1,0 1 0,0 0 1,1-1-1,0 1 0,0 0 1,1 0-1,0 1 0,0-1 1,1 0-1,-1 0 0,2 1 1,-1-1-1,1 4-53,4 19 183,1-1-1,8 28-182,-8-36 78,56 185 483,-22-78-89,16 99-472,-55-223 20,0 2-203,1 1 0,-1-1 0,0 1 0,-1 0 0,0-1 0,0 1-1,0-1 1,-1 1 0,1 0 0,-2 2 183,-2-6-497</inkml:trace>
  <inkml:trace contextRef="#ctx0" brushRef="#br0" timeOffset="5945.506">6892 585 8618,'-22'-4'3793,"12"1"-1897,9 3-592,8 0-47,12-1-417,22 4-352,3-5-72,18 1-224,6-3-80,1 0-48,-2 1 192,-7 0-448,-3 2 304,-4 1-96</inkml:trace>
  <inkml:trace contextRef="#ctx0" brushRef="#br0" timeOffset="5946.506">7492 498 5697,'76'-38'3497,"-79"30"-16,3 5-1297,1 15-784,-1 1-271,6 20-497,-1 9-56,2 6-312,2 9-104,-1-3-88,2 3-16,-2-8-8,1-4 48,3-13-120,1-8-256,1-10-2056,-3-6 1623</inkml:trace>
  <inkml:trace contextRef="#ctx0" brushRef="#br0" timeOffset="6312.476">7644 89 12387,'-23'-39'4753,"3"22"-3561,6 2-600,8 2-184,6 9-144,12 10-320,4 5 176,14 21-80</inkml:trace>
  <inkml:trace contextRef="#ctx0" brushRef="#br0" timeOffset="6774.089">8145 598 6873,'64'-102'3085,"-63"100"-2902,1 1 0,-1-1-1,0-1 1,-1 1 0,1 0 0,0 0-1,-1 0 1,1 0 0,-1 0 0,1-1 0,-1 1-1,0 0 1,0 0 0,0-2-183,-1 3 79,1 0 0,0 0 0,-1 0 0,1 0 0,0 0 0,-1 0 0,1 1 0,-1-1 0,1 0 1,-1 0-1,0 1 0,1-1 0,-1 0 0,0 1 0,0-1 0,1 1 0,-1-1 0,0 1 0,0-1 0,0 1 0,1-1 0,-2 1-79,-2-1 211,0 0 0,0 0 0,0 1 0,0-1 0,0 1 0,0 0 0,0 0 0,-1 1 0,-1 0-211,-7 1 157,1 1 0,-1 1 1,1 0-1,0 0 0,0 1 0,1 1 0,0 0 0,-1 1 0,2 0 0,-1 0 0,1 1 0,1 1 0,-1 0 0,1 0 0,1 0 0,-6 8-157,8-8 13,0-1 1,0 1 0,1 0-1,0 0 1,1 0 0,0 1 0,0 0-1,1 0 1,0 0 0,1 0-1,0 0 1,1 0 0,0 1-1,0-1 1,1 0 0,0 1-1,1-1 1,1 0 0,-1 1-1,4 9-13,-2-13 9,0-1 0,1 1 0,-1-1 0,1 1 0,0-1 0,1 0 0,0 0 0,0-1 0,0 0 0,0 0 0,1 0 0,0 0 0,0-1 0,0 0 0,1 0 0,-1-1 0,1 0 0,0 0 0,0 0 0,0-1 0,2 1-9,5 1 14,1-1 0,-1 0 0,1-1 0,0-1 0,-1 0 0,1-1 0,0 0 0,0-1-1,0-1 1,3-1-14,-7 0 13,0 0 0,0-1 0,0 0 0,-1 0 1,1-1-1,-1-1 0,0 0 0,0 0 0,-1-1 0,1-1-13,-6 5 5,0 0 1,0-1 0,0 0 0,-1 0-1,0 0 1,0 0 0,0 0 0,0-1-1,0 1 1,-1-1 0,0 0 0,0 0 0,0 0-1,-1 0 1,0 0 0,0 0 0,0 0-1,0 0 1,-1 0 0,0-1 0,0 1-1,0 0 1,-1-2-6,-2-5 11,0-1 0,-1 1 0,-1 0 0,0 0 0,-1 0 0,0 0 0,0 1 0,-9-9-11,-2-5 12,-2 2 1,-1 1 0,-8-6-13,16 16 34,-1 1 1,-1 0 0,1 1 0,-2 0 0,-6-2-35,14 8-53,1 1-1,-1 0 1,1 0 0,-1 1-1,0 0 1,0 0 0,0 1-1,0 0 1,0 0 0,-1 0-1,1 1 1,0 0 0,0 1-1,-1-1 54,5 1-94,1-1 0,0 1-1,0-1 1,-1 1-1,1 0 1,0 0-1,0 0 1,0 0 0,0 0-1,-1 1 95,2-1-68,-1 1 0,1-1 0,0 1 0,0-1-1,0 1 1,0 0 0,0 0 0,0-1 0,0 1 0,1 1 68</inkml:trace>
  <inkml:trace contextRef="#ctx0" brushRef="#br0" timeOffset="7326.266">8538 570 8722,'6'-94'3094,"-7"78"-2109,-3 15-446,-1 10 113,3-4-475,1 1 0,0 0-1,0 0 1,0 0-1,1 0 1,0-1 0,0 1-1,1 0 1,-1 0 0,1 0-1,1 0 1,1 4-177,4 13 558,1-1 0,6 11-558,-10-22 166,85 200 1379,-84-202-1452,-2-14 50,-4-18 26,-10-33-125,4 22-13,1-1 0,-1-29-31,7 53 2,0 0-1,0 0 1,1 1 0,0-1-1,1 0 1,1 1 0,-1-1-1,2 1 1,-1 0 0,1 0-1,3-5-1,0 4 0,-1-1-1,2 1 1,-1 0 0,2 0-1,-1 1 1,1 0 0,1 0-1,0 1 1,4-2 0,-10 8-1,0 1-1,-1-1 1,1 1-1,0 0 1,0 1-1,1-1 1,-1 1-1,0-1 1,0 1-1,1 1 1,-1-1-1,0 1 1,1-1-1,-1 1 1,1 0-1,-1 1 1,0-1-1,1 1 1,-1 0-1,0 0 1,1 0-1,-1 1 1,0-1-1,0 1 1,0 0-1,0 0 1,0 1-1,-1-1 1,1 1-1,-1 0 2,7 5-3,0 0 0,-1 1 1,0 0-1,-1 1 0,1 0 0,-2 0 0,0 0 0,0 1 0,-1 1 0,0-1 1,-1 1-1,2 5 3,4 21 7,0 0 0,-3 0 0,1 15-7,1 3 36,4 6-36,-12-51-54,1 0 0,1-1 0,0 1 0,1-1 0,0 0 0,0 0 1,1 0-1,0-1 0,1 0 0,0 0 0,0-1 0,9 8 54,2-6-600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4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222 161 2793,'82'-28'2045,"-80"27"-1840,0 0 0,0 0 0,0 0 0,1 0 0,-1 0 0,0-1 0,0 1-1,-1 0 1,1-1 0,0 0 0,0 1 0,-1-1 0,1 0 0,-1 0 0,0 0-1,1 0 1,-1 0 0,0 0 0,0 0 0,0-1 0,0 1 0,-1 0 0,1 0-1,-1-1 1,1 1 0,-1 0 0,0-1 0,0 1 0,0-3-205,0 2 221,-1 0 0,0 0-1,1 0 1,-1 0 0,-1 1 0,1-1 0,0 0 0,-1 0 0,1 1 0,-1-1 0,0 1-1,0-1 1,0 1 0,0 0 0,0 0 0,0 0 0,-1 0 0,1 0 0,-1 0-221,-5-2 147,1 0 1,-1 1 0,0 0 0,-1 0 0,1 1 0,0 0 0,-1 0-1,0 1 1,1 0 0,-1 1 0,0 0 0,1 0 0,-1 1 0,0 0 0,1 0-1,-1 1 1,1 0 0,0 0 0,0 1 0,0 1 0,0-1 0,0 1-148,0 0 13,0 0 1,1 1-1,-1-1 1,1 2 0,0-1-1,1 1 1,-1 0-1,1 0 1,1 1-1,-1-1 1,1 2-1,0-1 1,0 0 0,1 1-1,0 0 1,0 0-1,1 0 1,0 0-1,1 1 1,0-1 0,-1 7-14,1 2-4,1 0 1,1 0 0,0 0 0,1 0 0,1 1 0,1-1 0,0-1-1,2 4 4,-3-13 1,0 0 0,1 0-1,0 0 1,0 0-1,0 0 1,1-1-1,0 0 1,0 0-1,1 0 1,0 0 0,0-1-1,0 0 1,1 0-1,-1 0 1,1 0-1,0-1 1,1 0-1,-1-1 1,6 3-1,-8-4 2,0-1 0,0 1-1,1-1 1,-1-1 0,0 1 0,0 0 0,1-1 0,-1 0 0,0 0-1,0 0 1,1-1 0,-1 1 0,0-1 0,0 0 0,4-1-2,-2-1 5,1 0-1,-1 0 1,1-1 0,-1 1 0,0-1 0,0-1 0,-1 1 0,1-1 0,0-1-5,4-5 13,0 0 0,-1-1 1,0 0-1,-1 0 0,0-1 1,-1 0-1,-1 0 1,0-1-1,-1 0-13,-2 7 10,-2-1-1,1 1 1,-1-1-1,0 1 1,0-1-1,-1 0 1,0 1 0,0-1-1,-1 1 1,0-1-1,-1 0 1,1 1 0,-1 0-1,-1-1 1,1 1-1,-1 0 1,-2-3-10,-1-1 12,-1 1 0,1-1-1,-2 1 1,0 1 0,0-1 0,0 1 0,-1 1 0,-1-1 0,1 1-1,-2 1-11,12 7 0,-1 0-1,0 0 0,0 1 1,0-1-1,0 0 0,0 0 1,0 0-1,0 1 0,0-1 1,0 0-1,0 0 0,0 0 0,0 1 1,0-1-1,0 0 0,-1 0 1,1 0-1,0 1 0,0-1 1,0 0-1,0 0 0,0 0 1,0 1-1,0-1 0,0 0 1,-1 0-1,1 0 0,0 0 1,0 0-1,0 0 0,0 1 0,-1-1 1,1 0-1,0 0 0,0 0 1,0 0-1,-1 0 0,1 0 1,0 0-1,0 0 0,0 0 1,-1 0-1,1 0 0,0 0 1,0 0-1,0 0 0,-1 0 0,1 0 1,0 0-1,0 0 0,0 0 1,-1 0-1,1 0 0,0 0 1,0 0-1,0 0 0,-1 0 1,1-1-1,0 1 1,6 17-29,12 15-6,1-1 0,1 0 0,10 10 35,34 49-2,-44-56 3,0 1 0,-2 1 0,-2 0 0,-1 1 0,-2 1 0,-2 0 0,-1 0 0,-1 7-1,-7-27 12,0 1-1,-1 0 1,-1 0 0,-1 0 0,-1 0 0,0-1 0,-1 1-1,-3 6-11,2-11 30,-1 0 0,-1 0 0,0 0-1,0-1 1,-2 0 0,1 0 0,-2-1 0,0 0-1,0 0 1,-1-1 0,-4 3-30,9-9 5,0-1 0,1-1 0,-2 1 0,1-1 0,0 0 0,0 0 0,-1 0 0,0-1 0,1 0 0,-1 0 0,0 0 0,0-1 1,0 0-1,0 0 0,0 0 0,-1-1 0,1 0 0,0 0 0,0 0 0,0-1 0,0 0 0,0 0 0,0-1 0,0 0 0,0 0 0,1 0 0,-1-1 0,-5-2-5,1-1-181,0 0-1,1 0 1,-1-1-1,1 0 1,1 0-1,-1-1 0,1-1 1,1 1-1,-1-1 1,2 0-1,-1-1 1,1 0-1,0 0 0,1 0 1,0-1 181,-4-29-618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2:29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62 8442,'0'-7'1187,"-1"-1"91,1 1 1,-1-1 0,0 0 0,-1 1 0,0-4-1279,2 11 48,0 0 0,0 0 0,-1-1 0,1 1 0,0 0 0,0-1 0,0 1 0,0 0 0,0 0 0,0 0 0,0-1 0,0 1 0,-1 0 0,1 0 0,0-1 0,0 1 0,0 0 0,0 0 0,-1 0 0,1 0-1,0-1 1,0 1 0,0 0 0,-1 0 0,1 0 0,0 0 0,0 0 0,-1 0 0,1 0 0,0-1 0,0 1 0,-1 0 0,1 0 0,0 0 0,0 0 0,-1 0 0,1 0 0,0 0 0,0 0 0,-1 0 0,1 1 0,0-1 0,-1 0-1,1 0-47,-11 11 803,-6 20-424,11-15-303,1 1 0,1-1 1,1 1-1,0 0 0,1 0 1,0 16-77,2 8 96,2-1 1,3 15-97,5-2 125,1 0 1,3-1 0,14 34-126,-11-41 38,-3 1-1,-2 1 0,-2 0 0,3 37-37,-9-30-3116,-1-37 1767</inkml:trace>
  <inkml:trace contextRef="#ctx0" brushRef="#br0" timeOffset="374.616">0 555 9514,'5'-15'4241,"4"11"-1993,14-2-599,19-2-705,16-3-296,26 2-424,7-5-96,6 9 72,-5 1-192,-25 1-120,-5 4 112</inkml:trace>
  <inkml:trace contextRef="#ctx0" brushRef="#br0" timeOffset="739.373">634 45 8794,'-32'-32'5173,"32"31"-5136,0 1-1,-1 0 1,1 0-1,0 0 1,0 0-1,0 0 1,0 0-1,0 0 1,0 0 0,0 0-1,0 0 1,0 0-1,-1-1 1,1 1-1,0 0 1,0 0-1,0 0 1,0 0 0,0 0-1,0 0 1,-1 0-1,1 0 1,0 0-1,0 0 1,0 0 0,0 0-1,0 0 1,0 0-1,-1 0 1,1 0-1,0 1 1,0-1-1,0 0 1,0 0 0,0 0-1,0 0 1,0 0-1,-1 0 1,1 0-1,0 0 1,0 0-1,0 0 1,0 0 0,0 1-1,0-1 1,0 0-1,0 0-36,-1 9 669,4 13-231,28 119 496,-10-53-473,-4 1 0,4 70-461,-18-109 96,2 18 143,-3 0-1,-4 25-238,2-88 25,-2 24 221,1-24-26,1-18 68,1-9-244,0-1 0,2 1-1,1-1 1,0 1 0,2 0-1,1 1 1,0 0 0,5-8-44,-9 21-1,1 1 1,0 0-1,0 0 1,1 0-1,0 1 1,0-1-1,1 1 1,0 1-1,0-1 1,0 1-1,0 0 1,1 0-1,0 0 1,0 1-1,0 0 1,1 1-1,-1 0 1,1 0-1,0 0 1,0 1-1,0 0 1,0 1-1,0 0 1,5 0 0,-7 1-4,-1 0 0,1 0 0,-1 0 0,0 1 0,1 0 0,-1 0 0,0 0 0,0 1 0,0 0 0,0 0 0,0 0 0,0 1 1,-1-1-1,3 3 4,0 0-5,0 1 1,-1 0-1,0 0 0,0 0 1,0 1-1,-1 0 1,0 0-1,3 5 5,4 13 11,0 1-1,-1 0 0,-2 0 0,-1 1 1,0 3-11,23 94-110,-24-104-26</inkml:trace>
  <inkml:trace contextRef="#ctx0" brushRef="#br0" timeOffset="1119.713">1295 744 9394,'23'-107'3841,"-21"97"-3102,6-21 2655,-8 31-3314,1-1 1,0 1-1,-1-1 1,1 1-1,-1 0 1,1-1-1,0 1 1,-1 0-1,1-1 1,0 1-1,-1 0 0,1 0 1,0 0-1,0-1 1,-1 1-1,1 0 1,0 0-1,0 0 1,-1 0-1,1 0 0,0 0 1,0 1-81,9-2 110,69 0 620,-49 2-550,0-2 0,13-2-180,-33 2 17,-1 0 0,1-1 0,-1-1 0,0 0 0,1 0 0,-2-1 0,1 0 0,0 0 0,5-4-17,-12 6 5,0 1 0,0 0 0,0-1 0,0 0 0,0 1 1,-1-1-1,1 0 0,0 0 0,-1 0 0,0 0 0,1 0 0,-1 0 0,0 0 0,0 0 0,0-1 0,0-1-5,0 2 4,-1 1 0,0-1 0,0 0 0,0 0 0,0 0-1,0 1 1,0-1 0,-1 0 0,1 0 0,-1 1 0,1-1 0,-1 0-1,1 1 1,-1-1 0,0 0 0,0 1 0,0-1 0,0 1-4,-2-3 2,0 1 0,0 0 1,0 0-1,0 0 1,0 1-1,-1-1 1,1 1-1,-1-1 1,0 1-1,0 0 0,0 1 1,0-1-1,0 1 1,0 0-1,0 0 1,0 0-1,-3 0-2,-6 1-1,0 0-1,0 1 1,0 0-1,0 1 1,1 1 0,-1 0-1,1 1 1,-1 0-1,1 1 1,0 0 0,1 1-1,-1 0 1,1 1-1,0 0 1,1 1-1,-9 8 2,13-11 10,1 1-1,0 0 1,1 0-1,-1 0 0,1 1 1,0 0-1,1-1 1,-1 1-1,1 1 1,1-1-1,0 0 0,0 1 1,0-1-1,1 1 1,0-1-1,0 1 0,1 0 1,0-1-1,0 1 1,1 0-1,0 0 1,0-1-1,1 1 0,0-1 1,0 0-1,1 1 1,0-1-1,0 0 0,1 0 1,-1-1-1,2 1 1,-1-1-1,5 5-9,1-1 37,0 0 0,0-1 0,1-1 0,1 0 0,-1 0 0,1-1 0,0 0 1,4 0-38,8 3 713,0-1 1,0-1 0,1-2-1,1 0-713,46 9 1187</inkml:trace>
  <inkml:trace contextRef="#ctx0" brushRef="#br0" timeOffset="1773.432">2068 617 6057,'48'-44'2881,"-47"43"-2813,-1 1 0,0 0 0,1 0 1,-1-1-1,0 1 0,0 0 0,1-1 0,-1 1 0,0 0 0,0-1 1,1 1-1,-1-1 0,0 1 0,0 0 0,0-1 0,0 1 0,0-1 1,0 1-1,0 0 0,0-1 0,0 1 0,0-1 0,0 1 1,0-1-1,0 1 0,0 0 0,0-1 0,0 1 0,0-1 0,0 1 1,0 0-1,-1-1 0,1 1 0,0-1 0,0 1 0,0 0 1,-1-1-1,1 1 0,0 0 0,-1-1 0,1 1 0,0 0 0,0 0 1,-1-1-1,1 1 0,-1 0 0,1 0 0,0 0 0,-1-1 1,1 1-1,-1 0 0,1 0-68,-23-5 2263,21 5-1995,-8-2 194,-1 1 0,0 0 1,0 1-1,1 0 1,-1 1-1,0 0 0,0 0 1,1 1-1,-3 1-462,9-1 28,0-1 0,1 1 0,-1-1 1,0 1-1,0 0 0,1 1 0,0-1 0,-1 1 0,1-1 0,0 1 0,0 0 0,0 0 0,1 1 0,-1-1 0,1 0 1,0 1-1,0-1 0,0 1 0,0 0 0,0 0 0,1 0 0,0 0 0,0 0 0,-1 4-28,1 5 7,0 0 0,0 0 0,1 0 0,1 0 0,0-1 0,1 1 0,0 0 0,1 0 0,1-1 0,0 0 0,0 0 0,2 0 0,-1 0 0,1-1-1,1 1 1,0-2 0,1 1 0,0-1 0,5 6-7,-9-12 5,0 0-1,1 0 0,-1-1 1,1 1-1,-1-1 1,1 0-1,0 0 0,0-1 1,0 1-1,1-1 0,-1 0 1,1 0-1,-1-1 1,1 0-1,-1 0 0,1 0 1,0-1-1,-1 0 1,1 0-1,0 0 0,0-1 1,-1 1-1,5-2-4,-2-1 8,1 0-1,-1 0 1,0 0-1,0-1 1,0 0 0,-1-1-1,1 0 1,-1 0-1,0 0 1,0-1 0,-1 0-1,0-1 1,0 1-1,0-1 1,0-1-8,0 0 8,-1-1 0,0 1 0,0-1 0,0 0 0,-1 0 0,-1 0 0,3-7-8,-5 10 6,0 1 0,-1 0 0,1 0 0,-1 0 0,0 0 0,0-1 0,0 1 0,-1 0 0,0 0 0,0 0 0,0 0 0,0 0-1,-1 0 1,0 0 0,-2-4-6,-3-3 20,-1 0-1,0 1 1,0 0-1,-1 0 1,-1 1-1,0 0 1,0 0-1,-1 1 1,0 1-1,-8-5-19,10 7-69,0 1 0,0-1 0,-1 2 0,0-1 1,0 1-1,-1 1 0,1 0 0,-1 0 0,1 1 0,-1 0 0,0 1 0,0 0 0,-7 1 69,-8 8-363</inkml:trace>
  <inkml:trace contextRef="#ctx0" brushRef="#br0" timeOffset="2203.921">2465 641 9226,'-1'-8'1757,"-1"-8"1526,5 13-1944,3 9-432,-1-1-732,-1 1 1,0 0-1,-1 0 1,1 0-1,-1 0 0,0 1 1,-1-1-1,0 1 1,0 0-1,0 0-175,12 75 724,-9-45-469,0 8-6,-5-34-97,1 0 0,0 1 0,1-1 0,0 0 0,1 0 0,1 4-152,-2-46 852,-3-8-690,3 0 0,1-6-162,-1 27 8,1 0 1,1 1 0,0-1 0,1 1 0,6-14-9,-9 27-9,0 0 0,1 0 0,-1 1 1,0-1-1,1 0 0,0 1 0,0 0 0,0-1 1,0 1-1,1 0 0,-1 1 0,1-1 0,0 1 0,0-1 1,-1 1-1,2 0 0,-1 0 0,0 1 0,0-1 0,0 1 1,1 0-1,-1 0 0,1 1 0,-1-1 0,1 1 0,-1 0 1,0 0-1,1 1 0,0-1 9,7 2-54,0 0 0,-1 0 0,1 1 0,-1 1 0,1 0 0,-1 0 0,-1 1 0,1 1 0,0 0 0,6 5 54,15 13 142</inkml:trace>
  <inkml:trace contextRef="#ctx0" brushRef="#br0" timeOffset="2602.699">2915 667 9330,'39'-42'4297,"-46"41"-2425,8 9-519,5 6-297,3 7-512,7 3-88,5 6-104,4 4-80,3 1-176,0 0-24,-5-9-24,-5-1-224,1-11-560,-7-3 496</inkml:trace>
  <inkml:trace contextRef="#ctx0" brushRef="#br0" timeOffset="2972.445">3390 579 8714,'-8'-15'4105,"0"18"-1617,-5 11-687,-8 13-713,-5 11-168,-9 15-280,-2 10-152,7 14-240,2 4-72,4 8-8,3-7-16,6-12-7,2-5-9,13-19-40,0-5 32,10-12-320,4-9 232,8-15-80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2:22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82 756 9034,'-14'-18'4465,"-1"7"-2065,8 11-703,0 11-385,6 11-664,3 9-152,4 9-104,4 1-64,4 5-136,1-2-23,5-5-65,-2-2-32,-6-5-16,2-3 112,-11-5-248,0-2-208,-5-12 216</inkml:trace>
  <inkml:trace contextRef="#ctx0" brushRef="#br0" timeOffset="354.585">102 438 9602,'-36'-27'4225,"13"2"-2305,0 3-103,10 6-841,6 0-336,10 9-456,8 3 232,15 8-560,1 7-296,12 10 376</inkml:trace>
  <inkml:trace contextRef="#ctx0" brushRef="#br0" timeOffset="714.443">329 760 8802,'-2'1'235,"-1"-1"1,1 1-1,0 0 0,-1 0 1,1 1-1,0-1 0,0 0 1,0 1-1,0-1 0,0 1 1,0 0-1,0-1 0,0 1 1,1 0-1,-1 0 0,1 0 1,-1 0-1,1 1 0,0-1 1,0 0-1,0 0 0,0 1 1,0-1-1,1 1 0,-1-1 1,1 1-1,-1-1 0,1 1 1,0-1-1,0 1 0,0-1 1,0 1-1,1 1-235,0 6 170,1 0 0,0 0 0,1-1 1,0 1-1,1-1 0,0 0 0,0 0 0,2 2-170,25 41 453,16 33-136,-41-73-287,-1-1-1,-1 1 1,1 0-1,-2 1 1,0-1-1,0 4-29,-3 0 67,0-16-65,0 0 0,0 0 1,0 0-1,-1 0 0,1 0 0,0 0 0,0 0 0,0 0 1,0 0-1,0 0 0,-1 0 0,1 0 0,0 0 0,0 0 1,0 0-1,0 0 0,0 0 0,0 0 0,-1 0 0,1 0 0,0 0 1,0 0-1,0 0 0,0 0 0,0 0 0,0 0 0,-1 0 1,1 0-1,0-1 0,0 1 0,0 0 0,0 0 0,0 0 1,0 0-1,0 0 0,0 0 0,0 0 0,-1-1 0,1 1 0,0 0 1,0 0-1,0 0 0,0 0 0,0 0 0,0 0 0,0-1-2,-11-23 127,5 4-114,1-1 1,0 0-1,2 1 0,0-1 0,2 0 0,0-1 0,2 1 0,0 0 0,2-5-13,-1 13 5,1 0 1,0 0 0,1 0 0,1 1-1,0 0 1,0-1 0,1 2-1,1-1 1,0 1 0,0 0-1,1 0 1,1 1 0,0 0-1,0 1 1,3-2-6,-5 5 4,1 0 0,-1 0 0,1 1 0,0 1 0,0-1 0,0 1 0,1 1 0,-1-1 0,1 1 0,0 1 0,0 0 0,0 0 0,0 1 0,1 0-1,3 0-3,-5 1 5,0 1 0,0 0 0,-1 0 0,1 0 0,-1 1 0,1 1-1,-1-1 1,1 1 0,-1 0 0,0 1 0,0-1 0,-1 1 0,1 1-1,-1-1 1,0 1 0,0 0 0,-1 1 0,3 2-5,-2-1 10,0 1 0,0-1-1,-1 1 1,0 0 0,-1 1 0,0-1 0,0 1 0,-1 0-1,0 0 1,0 0 0,-1 0 0,0 0 0,0 5-10,-1 11 91,0-1 0,-2 1 0,0-1 0,-4 16-91,4-36-7,0 2 354,0-1 1,1 1-1,0 0 0,0 0 1,0-1-1,0 1 1,1 0-1,0-1 0,1 3-347,8 17 1315</inkml:trace>
  <inkml:trace contextRef="#ctx0" brushRef="#br0" timeOffset="1348.308">1142 1403 6121,'33'85'3198,"-33"-83"-2936,1-1 0,-1 0-1,0 1 1,1-1 0,-1 0-1,1 1 1,0-1 0,-1 0-1,1 0 1,0 1 0,0-1-1,0 0 1,0 0 0,0 0-1,0 0 1,0 0 0,0 0-1,1 0-261,1-14 5346,-3 12-5248,8-60 953,5-10-1051,-3 10 486,1-25-486,-7 12 239,-4-1 0,-8-52-239,-26-147 250,9 95-186,18 116-50,-3-8 2,3 0 0,4 0 1,3-46-17,1 109-4,0-1 0,0 1 0,0 0 0,1-1 1,1 1-1,-1 0 0,1 1 0,2-4 4,-4 9-8,0 1 0,0 0 0,0-1 0,0 1 0,0 0 1,0 0-1,0-1 0,0 1 0,0 0 0,1 0 0,-1 0 0,0 1 0,1-1 0,-1 0 0,1 0 0,-1 1 0,1-1 0,0 1 8,1-1-23,-1 1 1,0 0-1,1 0 0,-1 1 0,0-1 0,1 1 0,-1-1 1,0 1-1,1-1 0,-1 1 0,0 0 0,0 0 0,0 0 1,0 1-1,0-1 0,2 2 23,13 10-276,-1 0 0,0 2 0,0 0 1,-2 1-1,0 1 0,2 3 276,28 42 671,1 8-671,2 12 510</inkml:trace>
  <inkml:trace contextRef="#ctx0" brushRef="#br0" timeOffset="1705.777">1013 944 8546,'0'-10'3977,"7"8"-1889,12-4-87,18-2-409,3-2-432,17-3-480,7-1-176,13 6-320,1 1 161,-2 4 503,-8 2-2785,-23 13 1713</inkml:trace>
  <inkml:trace contextRef="#ctx0" brushRef="#br0" timeOffset="2229.813">1929 897 7586,'3'-14'833,"0"0"0,-1 0 0,-1 1 0,0-2-833,-1 14 82,0 0 0,0 0-1,-1 0 1,1 0 0,0 0-1,-1-1 1,1 1 0,-1 0 0,1 0-1,-1 0 1,0 0 0,1 0-1,-1 0 1,0 1 0,0-1-1,1 0 1,-1 0 0,0 0-1,0 1 1,0-1 0,0 0-1,0 1 1,0-1 0,0 1 0,0 0-1,-1-1 1,1 1 0,0 0-1,0-1 1,0 1 0,0 0-1,-1 0 1,1 0 0,0 0-1,0 0-81,-4 0 280,-1 0 0,1 1 0,0-1-1,0 1 1,0 0 0,0 0-1,0 1-279,-4 2 112,0 0 1,0 0-1,1 1 0,-1 0 0,1 1 0,0 0 0,1 0 0,0 1 0,0 0 1,0 0-1,1 0 0,-1 1 0,2 0 0,-1 1 0,2-1 0,-1 1 0,1 0 1,0 0-1,1 0 0,0 0 0,0 1 0,1-1 0,-1 5-112,2-5-2,0 0 0,0 0 0,1 1 0,0-1-1,1 0 1,-1 0 0,2 0 0,0 0 0,0 0 0,0 0-1,4 7 3,-3-10 24,0 1 1,0-1-1,1 0 0,0 1 0,0-2 0,1 1 0,0 0 0,0-1 0,0 0 0,0 0 1,1-1-1,0 1 0,0-1 0,0-1 0,5 3-24,-4-3 15,0 0 1,0 0-1,1-1 1,-1 0-1,1 0 1,-1-1-1,1 0 1,-1-1-1,1 1 1,0-1 0,-1-1-1,1 1 1,7-3-16,-5 1 13,-1-1 1,1 0-1,0 0 1,-1-1-1,0 0 1,0-1-1,0 0 1,0 0-1,-1-1 1,4-3-14,-5 3 18,0 0 1,-1-1 0,0 1 0,0-1 0,0-1-1,-1 1 1,0-1 0,0 0 0,-1 0 0,0 0-1,1-5-18,-3 6 28,0 0 0,0 0 0,-1 0 0,0 0-1,0 0 1,-1 0 0,0 0 0,0 0-1,0 0 1,-1-1 0,0 1 0,-1 0 0,0 1-1,0-1 1,-1-3-28,-2 0 20,0 0 0,-1 0 0,0 1 0,0 0 1,-1 0-1,0 1 0,0 0 0,-1 0 0,0 0 0,-1 1 0,0 1 0,-5-4-20,9 6-60,-1 0 1,0 1-1,1 0 1,-1 0-1,-1 0 1,1 1-1,0 0 1,0 0-1,-1 1 1,1-1-1,-1 1 0,0 1 1,1-1-1,-1 1 1,1 0-1,-1 1 1,0 0-1,1 0 1,-1 0-1,1 1 1,-2 0 59,-15 11-471</inkml:trace>
  <inkml:trace contextRef="#ctx0" brushRef="#br0" timeOffset="2642.471">2317 876 9354,'-1'-2'388,"1"1"0,-1-1 0,0 1 1,0-1-1,0 1 0,0-1 0,0 1 0,0 0 0,-1 0 1,1 0-1,0-1 0,-2 1-388,3 1 56,0-1 0,0 1 1,0 0-1,-1 0 0,1 0 0,0 0 1,0 0-1,0 0 0,-1 0 0,1 0 1,0 0-1,0 0 0,0 0 0,0 0 1,-1 0-1,1 0 0,0 0 0,0 0 1,0 0-1,-1 0 0,1 0 0,0 0 0,0 1 1,0-1-1,0 0 0,-1 0 0,1 0 1,0 0-1,0 0 0,0 0 0,0 1 1,0-1-1,-1 0 0,1 0 0,0 0 1,0 0-57,-2 15 604,3-4-354,0 0-1,1 0 1,0 0 0,1-1 0,0 1-1,5 9-249,32 62 744,-27-58-594,-1 1 1,-1 0 0,1 6-151,7 36 157,-15-63 63,-2-11-59,-2-16 81,-3 0-99,-3-40 486,2-8-629,3 52 67,2 0 0,0 1 0,1-1 0,1 0 1,1 1-1,1-3-67,-4 17 6,1 0-1,0 0 1,0 0 0,1 0-1,-1 0 1,1 1 0,-1-1-1,1 1 1,0 0 0,1-1 0,-1 1-1,0 1 1,1-1 0,0 0-1,0 1 1,0 0 0,0 0-1,0 0 1,0 0 0,0 1 0,0-1-1,1 1 1,-1 0 0,1 1-6,5-2 13,0 0 0,1 1-1,-1 1 1,1 0 0,-1 0 0,1 1 0,-1 0 0,0 1 0,11 3-13,-16-3-326,0-1 0,-1 1-1,1 0 1,0 1-1,-1-1 1,1 1 0,1 1 326,32 33-1191</inkml:trace>
  <inkml:trace contextRef="#ctx0" brushRef="#br0" timeOffset="3528.676">2924 1001 7546,'18'-103'3494,"-15"82"-1621,-5 24-713,1-2-634,3 10 43,-1-1-1,1 1 1,1-1-1,1 4-568,2 11 545,9 40 522,-2-10-236,-2 0 0,-1 20-831,-10-71 48,1-1 0,-1 1 1,-1 0-1,1 0 0,-1 0 0,1 0 0,-2 1-48,0-4 197,0-6-106,0-40 282,2-33-373,1 29 41,-2 26-36,2 1 0,0-1 0,1 1 0,2 0 0,0 0 0,1 0 0,8-18-5,-12 38-1,0 0 1,0 0 0,0 0-1,0 0 1,1 0 0,-1 0-1,1 0 1,-1 0 0,1 1 0,0-1-1,-1 1 1,1-1 0,0 1-1,0 0 1,0-1 0,0 1-1,0 0 1,0 0 0,2 0 0,0 0-1,-1 1 0,1-1-1,0 1 1,0-1 0,0 1 0,0 0 0,0 1 0,0-1-1,0 1 1,0 0 0,0 0 1,9 2-3,-1 2-1,0-1 1,0 2 0,0-1-1,-1 2 1,7 4 3,-1 2 0,0 0 0,-1 1 0,-1 1 0,-1 0 0,0 1 0,0 1 0,-2 0 0,0 1 0,-1 0 0,-1 1 0,-1 0 0,1 5 0,-7-19 3,-1 1 0,0-1 0,0 1 0,-1 0 0,0-1 0,0 1 0,0 0 0,-1 0 0,0 0 0,0 0 0,0 0 0,-1 0 0,0 3-3,1-55 30,2 24-23,1 1-1,1-1 0,0 1 1,2 0-1,0 0 0,7-11-6,-11 27 0,1-1 0,0 1-1,0 0 1,0-1 0,1 1 0,0 1 0,0-1-1,0 0 1,0 1 0,1 0 0,0 0-1,0 0 1,0 1 0,0 0 0,0 0-1,1 0 1,-1 0 0,1 1 0,0 0-1,0 0 1,0 1 0,0 0 0,0 0-1,0 0 1,1 0 0,4 1-3,0 0 0,0 1 0,0 0-1,0 1 1,-1 0 0,1 0 0,0 1 0,-1 1-1,0 0 1,0 0 0,0 1 0,0 0 0,-1 1-1,1 0 4,-3-1 0,0 1 0,-1-1 0,1 1 0,-1 0 0,-1 0 0,1 1 0,-1-1 0,0 1 0,-1 1 0,1-1 0,-1 1 0,-1-1 0,1 1 0,-2 0 0,1 0 0,-1 1 0,0-1 0,0 3 0,0 11 100,-2 0 1,0 1-1,-2 9-100,-1 46-2522,9-44 1485</inkml:trace>
  <inkml:trace contextRef="#ctx0" brushRef="#br0" timeOffset="4382.094">4393 964 4161,'-5'-7'1036,"1"1"0,-1-1 0,-1 1 0,1 0 0,-1 1 0,0 0 0,0 0 1,-1 0-1,0 0 0,1 1 0,-6-2-1036,5 3 168,1 1 0,-1 0 0,0 0 0,0 0 0,0 1 0,0 0 0,0 0 0,0 1 0,0 0 0,0 0 0,0 1 0,0 0 0,0 0-1,0 1 1,0 0 0,0 0 0,1 0 0,-1 1 0,1 0 0,-1 0-168,0 1 16,-1 0 1,1 1-1,0 0 0,0 0 0,0 1 0,1 0 0,0 0 0,0 0 0,0 1 0,1 0 0,0 0 1,0 0-1,1 0 0,0 1 0,0 0 0,1 0 0,0 0 0,0 0 0,1 1 0,0-1 0,1 1 1,0-1-1,0 1 0,0 3-16,1 0 3,1 0 0,0 0 0,0 0 0,1 0 0,1 0 0,0-1 0,1 1 0,0-1 0,0 0 1,1 0-1,1 0 0,0 0 0,0-1 0,1 0 0,1 0 0,-1-1 0,3 1-3,-7-6 5,1-1 0,0 1 0,-1-1 0,1 0 0,1 0-1,-1 0 1,0-1 0,1 0 0,-1 0 0,1 0 0,0 0 0,0 0 0,0-1-1,-1 0 1,1 0 0,0-1 0,1 1 0,-1-1 0,0 0 0,0 0 0,1-1-5,1 0 8,0-1 1,1 0-1,-1-1 1,0 0 0,0 0-1,-1 0 1,1-1-1,-1 1 1,0-2-1,1 1 1,-2-1 0,1 0-1,-1 0 1,1 0-9,4-5 9,-1 0 1,0-1-1,0 0 0,-1 0 1,0-1-1,-1 0 0,-1 0 1,0-1-1,0 1 0,-1-1 1,-1-1-1,0 1 0,-1-1 1,0 1-1,-1-1 0,-1 0 1,0 0-1,-2-12-9,1 14 43,-1-1 0,0 1 0,-1 0-1,-1 0 1,0 0 0,-1-3-43,5 18 219,14 38 106,8 15-325,-16-43-32,11 24 173,2 0-1,12 13-140,-25-39-64,1-1-1,0 0 0,0-1 0,1 0 1,1 0-1,-1-1 0,2 0 0,-1-1 0,1 0 1,0 0 64,19 6-354</inkml:trace>
  <inkml:trace contextRef="#ctx0" brushRef="#br0" timeOffset="4794.829">4940 365 12163,'-8'-13'1572,"0"-1"1,-1 2 0,0-1 0,-7-6-1573,6 7 621,10 12-600,0 0 1,0 0-1,0 0 1,0 0-1,0 1 1,0-1 0,0 0-1,0 0 1,0 0-1,0 1 1,0-1-1,-1 0 1,1 0-1,0 0 1,0 0-1,0 0 1,0 1-1,0-1 1,0 0 0,0 0-1,-1 0 1,1 0-1,0 0 1,0 0-1,0 1 1,0-1-1,0 0 1,-1 0-1,1 0 1,0 0-1,0 0 1,0 0 0,0 0-1,-1 0 1,1 0-1,0 0 1,0 0-1,0 0 1,-1 0-1,1 0 1,0 0-1,0 0 1,0 0 0,0 0-1,-1 0 1,1 0-1,0 0 1,0 0-1,0 0 1,0 0-1,-1 0 1,1-1-1,0 1 1,0 0-1,0 0 1,0 0 0,0 0-1,-1 0 1,1-1-22,2 24 273,67 253 562,-1-6-575,-61-226-331,-2 1 1,-1-1-1,-3 1 0,-1 0 1,-2 0-1,-3-1 0,-5 23 71,6-38-756,2-11 281</inkml:trace>
  <inkml:trace contextRef="#ctx0" brushRef="#br0" timeOffset="5134.541">4750 915 9730,'-27'-7'4481,"9"1"-2609,24 6-407,9-1-257,21 2-648,9 1-136,16-7-72,8 3-104,2-4-152,1-2 200,-3 6-416,-11-2-232,-6 7 3401,-3 1-2585</inkml:trace>
  <inkml:trace contextRef="#ctx0" brushRef="#br0" timeOffset="5135.541">5366 886 10298,'93'-45'4577,"-92"42"-2544,-1 5-385,0 13-768,8 3-336,-2 10-208,-2 7-112,7 2-144,-5 4-16,1-1-24,5 1 0,-2 2 88,5-3-312,2-3-1048,-1-11 80,2-19 424</inkml:trace>
  <inkml:trace contextRef="#ctx0" brushRef="#br0" timeOffset="5506.989">5560 506 8202,'-28'-29'4529,"15"-6"-48,4 11-2737,-1 9-752,2 5-336,8 10-304,0 6-87,4 9 2751,5 3-2144</inkml:trace>
  <inkml:trace contextRef="#ctx0" brushRef="#br0" timeOffset="5958.825">6004 919 8242,'11'-11'1280,"0"0"1,0-1 0,3-6-1281,-13 17 131,-1-1 0,1 1-1,-1 0 1,1-1 0,-1 1 0,0 0 0,1-1-1,-1 1 1,0 0 0,0-1 0,0 1 0,0 0-1,0-1 1,0 1 0,0 0 0,-1-1 0,1 1-1,0 0 1,-1-1 0,1 1 0,-1 0 0,0 0-1,1-1 1,-1 1 0,0 0 0,0 0 0,1 0 0,-1 0-1,0 0 1,0 0 0,0 0 0,0 0 0,0 0-1,-1 1 1,1-1 0,-1 0-131,0-1 153,-1 0 1,0 1-1,0-1 0,0 1 0,0 0 1,0 0-1,0 0 0,0 0 0,0 0 1,0 1-1,0-1 0,-1 1 0,1 0 1,-2 0-154,-5 3 74,0 0 1,0 0-1,0 1 1,1 0-1,0 1 1,0 0-1,0 1 1,0 0-1,1 0 1,0 0-1,0 1 1,-2 3-75,1-1 17,1 0 0,0 1 0,1-1 0,-1 2 1,2-1-1,0 1 0,0 0 0,1 0 0,0 0 0,-1 4-17,5-9 9,0-1 0,0 0 0,0 1-1,1-1 1,0 1 0,0-1 0,0 1 0,0-1-1,1 1 1,0-1 0,0 1 0,1-1 0,-1 0-1,1 0 1,0 1 0,1-1-9,1 2 11,0 0 0,0 0 1,1-1-1,0 1 0,1-1 0,-1 0 0,1 0 1,0-1-1,0 0 0,6 3-11,-5-2 9,0-2-1,1 1 1,-1-1-1,1 0 1,0-1-1,1 0 1,-1 0-1,0-1 1,1 0-1,0 0 1,-1-1 0,1 0-1,0-1 1,-1 0-1,1 0 1,0-1-1,0 0 1,-1 0-1,1-1 1,-1 0-1,1-1-8,1-1 13,-1-1-1,1-1 1,-1 0-1,0 0 1,0 0-1,-1-1 0,3-3-12,-8 8 6,0-1-1,-1 0 0,1 0 0,0 0 0,-1 0 0,0 0 0,0 0 0,0-1 1,0 1-1,0-1 0,-1 1 0,0-1 0,0 0 0,0 0 0,0 1 1,0-1-1,-1 0 0,1 0 0,-1 0 0,0 0 0,0 0 0,-1-1-5,-1-4 12,-2-1 0,1 1 0,-1 0 0,-1-1 0,1 2 0,-6-8-12,-38-50 44,33 47-28,11 13-13,-2-2-51,0-1 1,-1 1-1,0 0 0,0 0 1,-1 1-1,0 0 0,0 0 1,-9-4 47,16 10-50,1 1 1,-1-1-1,1 1 1,-1 0 0,1-1-1,-1 1 1,1 0-1,-1-1 1,1 1 0,-1 0-1,0 0 1,1 0-1,-1-1 1,1 1 0,-1 0-1,0 0 1,1 0-1,-1 0 1,1 0 0,-1 0-1,0 0 1,1 0-1,-1 1 1,1-1-1,-1 0 1,0 0 0,1 0-1,-1 1 1,1-1-1,-1 0 1,1 1 0,-1-1-1,1 0 1,-1 1-1,1-1 1,-1 1 0,1-1-1,-1 0 1,1 1-1,0-1 1,-1 1 49,0 15-656</inkml:trace>
  <inkml:trace contextRef="#ctx0" brushRef="#br0" timeOffset="6454.246">6283 940 10418,'41'-50'3894,"-37"42"-2792,-6 6-316,-5 8 248,6-3-959,0 1-1,1-1 1,0 0-1,-1 1 1,1-1-1,0 1 1,1-1-1,-1 1 0,0-1 1,1 0-1,0 1 1,0 1-75,16 41 433,-17-46-433,13 28 333,1-1 1,11 16-334,-12-24 65,-2 0 0,0 1 1,-1 1-1,-1 0 1,2 11-66,-19-62 247,-7-23 53,1-7-300,11 44 30,1-1 0,0 1 1,1-1-1,1 1 0,0-1 0,2-5-30,-2 17 8,1 1 1,0-1-1,1 1 0,-1 0 0,1-1 1,0 1-1,0 0 0,0 0 1,0 0-1,1 0 0,-1 0 0,1 1 1,0-1-1,0 1 0,1 0 1,0-1-9,1 0 5,0 0 0,1 1 1,0-1-1,0 1 0,0 1 0,0-1 1,0 1-1,1 0 0,-1 0 1,5 0-6,1 0 1,1 1 0,-1 0 1,0 1-1,0 0 0,1 1 1,-1 0-1,0 1 0,0 1 0,0 0 1,0 0-1,-1 1 0,3 2-1,-2 0 2,-1 0 0,-1 0 0,1 1 0,-1 1 0,0 0 0,-1 0 0,1 1 0,-2 0 0,1 1 0,-1 0 0,4 8-2,-2-3 96,-1 2-1,-1-1 0,0 1 1,-1 1-1,-1-1 0,-1 1 1,3 12-96,-6-18 275,10 34-3609,-1-30 1775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2:18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212 136 5289,'7'-85'3123,"-6"84"-2846,-1-1-1,0 0 1,0 0-1,0 1 1,0-1-1,0 0 1,0 0-1,-1 0 1,1 1-1,-1-1 1,1 0-1,-1 1 1,0-2-277,1 3 95,0 0 1,0 0-1,0 0 1,-1 0-1,1 0 1,0 0-1,0 0 1,0 0-1,0-1 1,-1 1-1,1 0 1,0 0-1,0 0 1,0 0-1,0 0 1,-1 0-1,1 0 1,0 0-1,0 0 1,0 0-1,-1 0 1,1 0-1,0 1 1,0-1-1,0 0 1,0 0-1,-1 0 1,1 0-1,0 0 0,0 0 1,0 0-1,0 0 1,0 0-1,-1 1 1,1-1-1,0 0 1,0 0-1,0 0 1,0 0-1,0 0 1,0 1-1,0-1 1,0 0-1,0 0 1,-1 0-1,1 0 1,0 1-1,0-1 1,0 0-1,0 0 1,0 0-1,0 1 1,0-1-96,-3 9 129,0 1 1,0-1-1,1 1 1,0 0-1,1 0 0,0 0 1,0 0-1,1 0 1,1 0-1,0-1 1,0 1-1,1 3-129,4 50 542,-2 0 1,-5 59-543,1 38 168,7-44-1051,9 32 883,-14-119-1763,1-26 1419</inkml:trace>
  <inkml:trace contextRef="#ctx0" brushRef="#br0" timeOffset="364.505">8 481 10794,'-7'-7'4625,"10"8"-2816,5-2-169,17 1-752,7 0-264,21-6-208,7 2-151,13-4-137,2 1-40,-1-6 208,-7 3 448,-15 8-496</inkml:trace>
  <inkml:trace contextRef="#ctx0" brushRef="#br0" timeOffset="1354.866">781 94 5257,'-11'-37'4580,"9"32"-3991,0 0 0,0 1 0,1-1-1,-1 0 1,1-1 0,1 1 0,-1 0-1,1 0 1,0 0 0,0-2-589,9 51 2073,5 103-1050,-4 84-1023,-8-168 142,-5 91 197,0-42-151,3-98-167,0-4-3,0-1 1,0 1-1,1-1 0,0 1 0,0-1 1,1 1-1,2 2-18,-4-12 3,0 0 1,0 1-1,0-1 1,0 1-1,0-1 1,0 0-1,0 1 1,0-1-1,0 0 1,0 1-1,0-1 1,0 1-1,1-1 1,-1 0-1,0 1 1,0-1-1,1 0 1,-1 1-1,0-1 1,0 0-1,1 0 1,-1 1-1,0-1 1,1 0-1,-1 0 1,0 1-1,1-1 1,-1 0-1,0 0 1,1 0-1,-1 0 1,1 0-1,-1 1 1,0-1-1,1 0 1,-1 0-5,6-14 101,0-26 12,-4 1-95,3 1 0,1 0-1,2 1 1,2-1 0,1 2-1,13-30-16,-21 60-1,0-1-1,0 1 1,1 0 0,0 0-1,0 0 1,0 0-1,1 1 1,3-3 1,-7 6-1,0 1-1,0 0 1,1 0-1,-1 0 1,0 0-1,1 0 1,-1 0-1,1 1 1,-1-1-1,1 0 1,0 1-1,-1-1 1,1 1 0,0-1-1,-1 1 1,1 0-1,0 0 1,-1 0-1,1 0 1,0 0-1,0 0 1,-1 0-1,1 1 1,0-1-1,-1 1 1,1-1-1,-1 1 1,1-1 0,0 1-1,-1 0 1,1 0-1,-1 0 1,0 0-1,1 0 1,-1 0-1,1 1 2,6 6-2,1 1-1,-2 0 1,1 1 0,-1-1-1,-1 1 1,1 3 2,34 69-14,-13-25 10,-23-48 6,0-1 0,0 1-1,1-1 1,0 0 0,1 0-1,-1-1 1,1 0 0,1 0 0,0-1-1,0 0 1,0 0 0,0-1-1,7 3-1,-8-5 2,0 0-1,0 0 1,0-1-1,1 0 0,-1-1 1,1 0-1,-1 0 1,1 0-1,-1-1 1,1 0-1,0 0 1,-1-1-1,1 0 1,-1-1-1,1 0 0,-1 0 1,0 0-1,3-2-1,0-1 3,0 0 0,0-1-1,0 0 1,0-1 0,-1 0 0,0-1-1,-1 0 1,0 0 0,0-1 0,-1 0-1,0 0 1,0-1 0,-1 0 0,3-5-3,-4 6 2,-1 0 0,0 0 0,0 0 0,-1 0 0,0-1 0,-1 0-1,1 1 1,-2-1 0,0 0 0,0 0 0,-1 0 0,0 0 0,0 0 0,-1 0 0,-1 0 0,0 1 0,0-2-2,2 10 0,-1-1 0,1 1 0,-1 0 0,1-1 0,-1 1 0,1 0 0,-1-1 0,0 1 0,0 0 0,1 0 0,-1 0 0,0 0 0,0 0 0,0 0 0,0 0 0,0 0 0,-1 0 0,1 0 0,0 0 0,0 1 0,-1-1 0,1 1 0,0-1 0,-2 0 0,1 1 0,0 0 0,0 0 0,0 0 0,-1 1 0,1-1 0,0 0 0,0 1 0,0-1 0,0 1 0,0 0 0,0 0 0,0 0 0,0 0 0,-2 1 0,-5 5 0,-1 0 0,1 1 0,0 0 0,0 0 0,-2 4 0,-2 4 10,0 0-1,1 0 1,0 1-1,2 1 1,0 0-1,1 0 0,0 1 1,-4 16-10,11-27 10,0-1 0,1 1 1,0-1-1,0 1 0,0 0 0,1-1 1,0 1-1,1 0 0,0 0 1,0-1-1,1 5-10,0-7 9,0 0 0,0 0 0,0 1 0,1-2 0,0 1 0,0 0 0,0 0 0,0-1 0,1 0 0,0 1 0,0-2 0,0 1 0,0 0 0,1-1 0,-1 0 0,1 0 0,0 0-9,10 4-161,0 0 1,1-1 0,-1-1-1,1-1 1,0 0 0,0-1 0,1-1-1,-1 0 1,0-2 0,13 0 160,35 0-883</inkml:trace>
  <inkml:trace contextRef="#ctx0" brushRef="#br0" timeOffset="1995.983">2061 495 4729,'0'-5'663,"0"0"-1,-1 0 1,0 0 0,0 0 0,0 1-1,0-1 1,-1 0 0,-1-2-663,2 6 144,1 0 0,-1-1 0,0 1 1,0 0-1,0 0 0,0-1 0,0 1 1,0 0-1,0 0 0,-1 0 0,1 0 1,0 1-1,0-1 0,-1 0 0,1 0 0,-1 1 1,1-1-1,0 1 0,-1-1 0,1 1 1,-1 0-1,1 0 0,-1-1 0,0 1 1,1 0-1,-1 0 0,1 1 0,-1-1 1,1 0-1,-2 1-144,-10 2 196,0 2 1,1 0-1,-1 0 0,1 1 1,0 1-1,0 0 1,1 0-1,0 1 1,0 1-1,1 0 0,0 0 1,1 1-1,0 0 1,-3 5-197,7-8 11,1-1 0,0 1-1,1 1 1,-1-1 0,1 0 0,1 1 0,-1-1 0,1 1 0,1 0 0,-1 0 0,1 0 0,1 0 0,-1 0 0,1 0 0,1 0 0,-1 0 0,2-1 0,-1 1 0,1 0-1,0 0 1,0-1 0,1 1 0,0-1 0,1 1 0,-1-1 0,3 2-11,-1-1 5,0 1 0,1-1 0,0 0 0,0 0 0,1-1 0,0 1 0,1-2 0,0 1 0,0-1 0,0 0 0,0-1 0,1 0 0,0 0 0,0-1 0,1 0 0,-1 0 0,1-1 0,-1-1 0,1 1 0,8-1-5,-12-1 8,1-1 0,0-1 0,0 1 0,0-1 1,0 0-1,-1-1 0,1 1 0,0-2 0,-1 1 1,0 0-1,1-1 0,-1-1 0,0 1 0,0-1 1,-1 0-1,1 0 0,0-1-8,-2 1 9,0 1 0,-1-1 0,1 0 0,-1 0 0,0 0 0,0 0 0,0 0 0,-1-1 0,0 1 0,0-1 0,0 0 0,0 0 0,-1 1-1,1-1 1,-1 0 0,-1 0 0,1 0 0,-1-1 0,1 1 0,-2 0 0,1 0 0,0 0 0,-1-2-9,-6-15 29,0 0 0,-2 0 1,0 1-1,-1 0 0,-2 1 0,0 0 0,-1 1 1,-13-15-30,21 27 14,0 1 1,-1 0 0,0 0 0,0 1 0,-1-1 0,0 2 0,0-1-1,-4-2-14,9 6-36,-1-1 1,0 1-1,0 0 0,0 0 0,0 0 0,0 1 0,0-1 0,0 1 0,0 0 0,0-1 0,0 1 0,0 0 0,0 1 0,0-1 0,0 1 0,0-1 0,0 1 0,1 0 0,-1 0 0,0 0 0,0 0 0,0 1 0,-1 1 36,-17 14-286</inkml:trace>
  <inkml:trace contextRef="#ctx0" brushRef="#br0" timeOffset="2438.813">2357 472 9042,'-1'1'207,"0"0"1,0-1-1,0 1 0,0-1 1,0 1-1,0 0 0,0 0 1,0 0-1,0 0 0,0 0 1,0 0-1,0 0 0,1 0 1,-1 0-1,0 0 0,1 0 0,-1 0 1,1 0-1,-1 0 0,1 1 1,0-1-1,-1 0 0,1 0 1,0 1-1,0-1 0,0 0 1,0 0-1,0 1 0,0-1 1,1 1-208,3 43 1231,1-29-934,0-1 0,1 1 0,0-1 0,1-1 0,3 3-297,0 3 203,0 1-1,4 15-202,-12-30 24,0 0-1,-1 0 0,1 0 1,-2 1-1,1-1 0,0 0 1,-1 1-1,-1-1 0,1 0 1,-1 1-1,-1 3-23,2-9 15,0 0-1,0-1 1,0 1 0,0 0 0,0 0-1,-1-1 1,1 1 0,0 0 0,-1 0-1,1-1 1,0 1 0,-1 0-1,1-1 1,-1 1 0,1-1 0,-1 1-1,1-1 1,-1 1-15,0-1 18,1 0-1,0 0 1,-1 0-1,1 0 1,0 0 0,0 0-1,-1 0 1,1 0 0,0 0-1,-1-1 1,1 1-1,0 0 1,0 0 0,-1 0-1,1 0 1,0-1-1,0 1 1,-1 0 0,1 0-1,0 0 1,0-1-1,0 1 1,-1 0 0,1-1-1,0 1 1,0 0-1,0 0 1,0-1-18,-2-3 127,0 1 1,1-1-1,0 0 0,0 1 0,0-1 1,-1-4-128,1-10 104,0-1 0,1 0 0,1 1 0,0-1 0,2 0 0,0 1 0,1 0 0,1 0 0,0 0 1,1 0-1,2 1 0,7-15-104,-9 22-2,-1 1-1,1-1 1,1 1 0,0 1 0,0-1-1,0 1 1,1 1 0,1-1 0,-1 1 0,1 1-1,0-1 1,1 2 0,-1-1 0,1 1-1,0 1 1,1 0 0,-1 0 0,1 1 0,-1 0-1,1 1 1,0 0 0,5 0 2,-9 2-82,0 0 1,-1 0-1,1 1 1,-1 0-1,1 0 1,-1 1-1,1-1 1,-1 1-1,0 1 1,2 0 81,37 22-3451,-3 4 1678</inkml:trace>
  <inkml:trace contextRef="#ctx0" brushRef="#br0" timeOffset="2784.665">2903 470 9754,'27'-76'4009,"-27"71"-2505,5 8-263,2 8-137,5 10-280,8 8-304,1 7-80,9 6-232,-3-1-72,-2-4-72,-3-1-8,-2-5 32,-2-3 40,-4-4-352,-3-6-384,-5-7 384</inkml:trace>
  <inkml:trace contextRef="#ctx0" brushRef="#br0" timeOffset="3154.81">3470 288 7834,'-6'-3'1028,"3"0"-158,0 1-1,-1 0 1,0 0-1,0 0 1,1 0-1,-1 1 1,0-1 0,-2 1-870,5 1 100,0 0 1,-1 0-1,1 0 1,0 0 0,-1 0-1,1 1 1,0-1-1,0 0 1,0 1 0,-1-1-1,1 1 1,0-1-1,0 1 1,0 0 0,0-1-1,0 1 1,0 0-1,0 0 1,0 0 0,0 0-1,0 0 1,0 0-1,1 0 1,-1 0 0,0 0-1,1 0 1,-1 0-1,1 1 1,-1-1-101,-11 25 418,0 1-1,2 0 1,1 1-1,0 7-417,-23 115 545,32-146-528,-5 21 45,-22 126 554,-44 131-616,-5-62 911,65-185 1103,6-5-916</inkml:trace>
  <inkml:trace contextRef="#ctx0" brushRef="#br0" timeOffset="3570.765">3699 814 8626,'32'-75'4121,"-36"69"-1801,8 2-551,9 4-737,1 3-304,16 5-224,0 5 8,2 8-160,-2 4-80,-9 6-112,-8 5-56,-5 1-56,-2 5 0,-12 3 144,2-7-80,-8-2 2929,5-8-2225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2:35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68 5217,'53'-35'2481,"-51"32"676,-9 4-2233,-12 5-307,13-1-453,-1 0 1,1 0-1,0 0 1,1 1-1,-1 0 1,1 0-1,0 1 1,1-1-1,-4 8-164,6-11 34,0 1 0,0-1-1,1 1 1,-1 0 0,1-1-1,0 1 1,0 0 0,1 0-1,-1 0 1,1 0 0,0 0-1,0-1 1,0 1 0,0 0-1,1 0 1,-1 0-1,1 0 1,0 0 0,0 0-1,1-1 1,-1 1-34,0-2 26,0-1 0,0 1-1,0-1 1,0 0 0,0 0-1,0 0 1,1 0 0,-1 0-1,0 0 1,1 0 0,-1 0 0,0 0-1,1 0 1,-1-1 0,1 1-1,-1-1 1,1 1 0,-1-1 0,1 1-1,0-1 1,-1 0 0,1 0-1,-1 0 1,1 0 0,0 0 0,-1 0-1,1 0 1,-1-1 0,2 0-26,0 1 22,-1 0 1,0-1-1,0 0 0,0 0 1,0 1-1,0-1 1,0 0-1,0-1 1,0 1-1,0 0 0,-1-1 1,1 1-1,0-1 1,-1 1-1,1-1 0,-1 1 1,0-1-1,1 0 1,-1 0-1,0 0 1,0 0-1,0-1-22,1-2 28,8-33 77,-9 35-94,0 0-1,-1 0 1,1 0-1,-1 0 1,0 1-1,0-1 0,0 0 1,-1 0-1,1 0 1,-1 0-1,1 0 1,-1 0-11,1 4-10,0-1 1,0 0-1,0 0 1,0 1 0,0-1-1,0 0 1,-1 0-1,1 1 1,0-1 0,0 0-1,0 0 1,0 1-1,0-1 1,0 0-1,-1 0 1,1 0 0,0 1-1,0-1 1,0 0-1,-1 0 1,1 0-1,0 0 1,0 1 0,-1-1-1,1 0 1,0 0-1,0 0 1,-1 0-1,1 0 1,0 0 0,0 0-1,-1 0 1,1 0-1,0 0 1,0 0-1,-1 0 1,1 0 0,0 0-1,0 0 1,-1 0-1,1 0 1,0 0-1,0 0 1,-1 0 0,1 0-1,0-1 1,0 1-1,-1 0 1,1 0-1,0 0 1,0 0 0,0 0-1,-1-1 1,1 1-1,0 0 1,0 0 0,0 0-1,0-1 1,-1 1 9,1 12-218</inkml:trace>
  <inkml:trace contextRef="#ctx0" brushRef="#br0" timeOffset="583.583">402 102 3121,'54'-32'2099,"-46"25"-277,-11 5-323,-9 3 404,3 3-504,0-1-710,0 2 0,1-1 0,0 1 0,0 0-689,6-4 54,0 1 0,0-1 0,0 0 0,1 1 1,-1 0-1,1-1 0,-1 1 0,1 0 1,0 0-1,0 0 0,-1 0 0,1 0 0,1 0 1,-1 0-1,0 0 0,0 0 0,1 0 0,-1 0 1,1 1-55,0-1 15,1 0 0,-1 0 0,1-1 0,0 1 0,0 0 0,-1 0 0,1-1 1,0 1-1,1-1 0,-1 1 0,0-1 0,0 1 0,1-1 0,-1 0 0,0 0 0,1 1 1,-1-1-1,1 0 0,0 0 0,-1-1 0,1 1 0,0 0-15,1 1 11,1 0 0,0 0-1,-1-1 1,1 1 0,0-1 0,0 0-1,0 0 1,0 0 0,0-1 0,0 1-11,-2-1 25,0-1 1,0 1-1,-1 0 1,1-1-1,0 0 1,-1 1-1,1-1 1,0 0-1,-1 0 1,1 0-1,-1 0 1,0 0-1,1 0 1,-1 0-1,0 0 1,1-1-1,-1 1 1,0 0-1,0-1 1,0 1-1,0-1 1,0 1-1,-1-1 1,1 0-1,0 1 1,-1-1-1,1 0 1,-1 1-1,0-1 1,1 0-1,-1 0 1,0 1-1,0-1 1,0 0-1,0 0 1,-1 1-1,1-2-25,0 1 17,0 1-1,-1 0 1,1-1-1,0 1 1,-1 0-1,1-1 1,-1 1-1,0 0 1,1 0-1,-1-1 1,0 1-1,0 0 1,1 0 0,-1 0-1,0 0 1,0 0-1,0 0 1,-1 0-1,1 0 1,0 0-17,-1 1 0,1-1 1,-1 1 0,1-1 0,-1 1 0,0 0 0,1 0 0,-1 0 0,1 0 0,-1 0 0,0 0-1,1 0 1,-1 0 0,1 0 0,-1 1 0,0-1 0,1 1 0,-1-1 0,1 1 0,0 0 0,-1-1-1,1 1 1,-1 1-1,1-2-21,0 0-1,0 1 0,0-1 0,0 1 1,0-1-1,1 1 0,-1-1 1,0 1-1,0-1 0,1 1 0,-1 0 1,0-1-1,1 1 0,-1 0 0,0 0 1,1-1-1,-1 1 0,1 0 1,0 0-1,-1 0 0,1 0 0,0 0 1,-1 0-1,1-1 0,0 1 0,0 0 1,0 0-1,0 0 0,0 0 1,0 0-1,0 0 0,0 0 0,0 0 1,0 0-1,1 0 0,-1 0 0,0 0 1,1 0-1,-1-1 0,0 1 1,1 0 21,6 10-317</inkml:trace>
  <inkml:trace contextRef="#ctx0" brushRef="#br0" timeOffset="1078.234">861 52 4153,'26'-33'2482,"-26"33"-2392,0 0 0,1-1 0,-1 1 1,0-1-1,0 1 0,0 0 0,1-1 0,-1 1 1,0-1-1,0 1 0,0-1 0,0 1 0,0 0 1,0-1-1,0 1 0,0-1 0,0 1 1,0-1-1,0 1 0,0-1 0,0 1 0,0 0 1,-1-1-1,1 1 0,0-1 0,0 1 0,0 0 1,-1-1-1,1 1 0,0-1 0,0 1 0,-1 0 1,1-1-1,0 1 0,-1 0 0,1 0 1,0-1-1,-1 1 0,1 0 0,-1 0 0,1-1 1,0 1-1,-1 0 0,1 0 0,-1 0 0,1 0 1,-1 0-1,1 0 0,0 0 0,-1-1 0,1 1 1,-1 1-91,-21-3 1687,18 4-1594,-1 0-1,1 0 0,-1 1 0,1-1 1,0 1-1,0 0 0,0 1 0,0-1 1,1 0-1,-1 1 0,1 0 0,0 0 1,0 0-1,0 0 0,1 1 0,-1-1 1,1 1-1,0-1 0,1 1 0,-1 0 1,1 0-1,0 0 0,0 0-92,0-4 5,1 0 0,0 0 0,-1 0 0,1 0 0,0 0 0,0 0 0,0 0 0,0 0 0,0 0 0,0 0 0,0 0 0,1 0 0,-1 0-1,0 0 1,0-1 0,1 1 0,-1 0 0,0 0 0,1 0 0,-1 0 0,1 0 0,-1-1 0,1 1 0,0 0 0,-1 0 0,2 0-5,-1 0 11,1 0 0,0 0 0,0 0 0,0 0 0,0 0-1,0-1 1,0 1 0,0-1 0,0 1 0,0-1 0,0 0 0,1 1-11,4-1 63,-1 0 0,1 0-1,0-1 1,-1 0 0,0 0-1,1-1 1,-1 1 0,1-1-63,-3 0 69,-1 0 0,1 0 0,0 0 0,0 0-1,-1 0 1,0-1 0,1 0 0,-1 1-69,-3 1 14,1 1-1,-1-1 0,1 1 1,-1-1-1,0 1 0,1-1 1,-1 1-1,0-1 0,1 0 0,-1 1 1,0-1-1,0 1 0,0-1 1,0 0-1,1 1 0,-1-1 1,0 1-1,0-1 0,0 0 1,0 1-1,0-1 0,-1 0 0,1 1-12,0-1 6,-1 0 0,1 0 1,-1 0-1,0 0 1,0 0-1,1 0 1,-1 0-1,0 0 0,0 0 1,0 1-1,0-1 1,0 0-1,0 1 1,0-1-1,0 1 1,0-1-1,-1 1-7,-3-2 237,0 0-1,0 1 1,0 0 0,0 0-1,0 0 1,0 1 0,0 0-1,0 0 1,0 0 0,0 0-1,0 1 1,0 0 0,0 0-1,0 0 1,-1 1-237,-21 8 1494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3:08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111 157 1704,'31'-14'1581,"-31"13"-1426,0 1 1,0-1 0,0 1-1,0 0 1,-1-1 0,1 1-1,0 0 1,0-1 0,0 1-1,-1 0 1,1-1 0,0 1-1,-1 0 1,1-1 0,0 1-1,0 0 1,-1 0 0,1 0-1,-1-1 1,1 1 0,0 0-1,-1 0 1,1 0 0,0 0-1,-1-1 1,1 1 0,-1 0-1,1 0 1,0 0 0,-1 0-1,0 0-155,0 0 286,0-1-1,0 1 0,-1 0 0,1-1 1,0 1-1,0 0 0,-1 0 1,1 0-1,0 0 0,-1 0 0,1 0 1,0 0-1,0 0 0,-1 1 0,1-1 1,-1 0-286,-5 6 97,1-1 1,-1 1 0,1 0-1,0 0 1,1 1 0,-1 0-1,1 0 1,-4 8-98,5-8 71,1-3-35,1 0 1,0 0-1,0 0 1,0 1-1,1-1 1,-1 0-1,1 1 1,0 0-1,0-1 1,1 1-1,-1 0 1,1-1-1,0 1 1,1 0-1,-1 0-36,1 2 22,0 0 0,1 0-1,0 0 1,0 0 0,0 0 0,1-1 0,0 1-1,2 1-21,-3-4 8,0 0-1,1 0 0,0-1 0,0 1 0,0-1 0,0 0 0,0 0 0,1 0 1,-1 0-1,1 0 0,0-1 0,0 0 0,0 1 0,0-1 0,0-1 1,0 1-1,1-1 0,-1 0 0,0 0 0,1 0 0,-1 0 0,1-1 0,1 0-7,0 0 12,-1 0-1,1-1 1,-1 1-1,0-2 1,1 1-1,-1 0 1,0-1-1,0 0 0,0 0 1,0-1-1,0 1 1,-1-1-1,1 0 1,-1 0-1,1-1 0,-1 1 1,0-1-1,-1 0 1,1 0-12,2-4 46,0 0 1,-1 0-1,0 0 1,0-1-1,-1 0 1,0 0-1,0 0 1,-1 0-1,0 0 1,-1-1 0,0 1-1,-1-1 1,0 0-1,0 0 1,-1 1-1,0-1 1,-1-7-47,0 14 18,0 0 1,0 0-1,0 0 1,0 0 0,0 1-1,0-1 1,-1 0 0,1 1-1,-1-1 1,0 1-1,0-1 1,0 1 0,0 0-1,0 0 1,0 0-1,-1 0 1,1 0 0,-1 0-1,1 1 1,-1-1-1,0 1 1,0 0 0,1 0-1,-1 0 1,0 0 0,-1 0-20,-5-2 31,0 1-1,0 0 1,0 1-1,0 0 0,0 0 1,-1 1-1,1 0 0,-2 1-29,4-1 14,0 1 0,0 0 0,0 1 0,1 0 0,-1 0 0,1 1-1,-1-1 1,1 1 0,0 1 0,0-1 0,0 1-14,3-2 1,0 1 0,0 0 0,0-1 0,0 1 0,1 0 1,-1 0-1,1 1 0,0-1 0,0 0 0,0 1 0,0-1 0,1 1 0,0 0 0,-1 0 1,1-1-1,0 1 0,1 0 0,-1 0 0,1 0 0,0 0-1,0 8-1,0 0 0,1 0 0,0 0-1,1 0 1,1-1 0,0 1 0,0 0 0,1-1 0,1 0-1,0 0 1,3 4 1,-4-7 2,1 0 0,0 0 0,0-1 0,1 0-1,0 0 1,0 0 0,1-1 0,0 0 0,0 0 0,0-1-1,1 1 1,0-2 0,0 1 0,0-1 0,2 0-2,-6-2 3,-1-1 0,1 0 0,0 0 0,0 0 0,-1 0 0,1-1 0,0 0 0,0 1 0,0-1 0,0-1 0,0 1 0,-1-1 1,1 1-1,0-1 0,0 0 0,-1 0 0,1-1 0,-1 1 0,1-1 0,-1 0 0,1 0 0,-1 0 0,0 0 0,0-1-3,3-2 16,-1 0 1,0 0-1,-1-1 0,0 0 1,0 0-1,0 0 0,0 0 1,-1-1-1,0 1 1,0-1-1,-1 0 0,0-1-16,1 1 19,6-22 75,-1 0 0,-2-1 0,0-3-94,-5 24 20,0 0 1,-1 1-1,0-1 1,0 0-1,-1 0 1,0 0-1,-1 1 1,1-1-1,-2 1 1,1-1-1,-1 1 1,-1 0-1,0-1-20,-1-1 28,0 1 0,-1-1 0,-1 1 0,0 0 0,0 0 0,0 1 0,-1 0 0,-2-1-28,7 6 4,0 1 1,-1 0 0,1-1-1,-1 1 1,1 1 0,-1-1-1,1 0 1,-1 1-1,0 0 1,0 0 0,0 0-1,0 0 1,0 1 0,0-1-1,0 1 1,0 0-1,0 0 1,1 1 0,-1-1-1,0 1 1,0 0 0,0 0-1,0 0 1,-1 1-5,-1 1 0,1 0-1,-1 0 1,1 1 0,0-1 0,0 1 0,0 0 0,1 0 0,0 1-1,-1 0 1,1-1 0,1 1 0,-1 1 0,1-1 0,0 0 0,0 1-1,1 0 1,-1-1 0,1 1 0,1 0 0,-1 0 0,1 0 0,0 1-1,0-1 1,1 6 0,-1-2 1,1 1-1,0-1 0,0 0 0,1 0 0,1 0 1,0 0-1,0 0 0,1 0 0,0 0 1,1-1-1,0 0 0,0 1 0,1-1 1,0-1-1,2 2 0,-5-7 1,1 0 1,-1 0-1,1 0 1,0-1-1,1 1 1,-1-1-1,0 1 1,1-1-1,-1 0 1,1 0-1,-1-1 1,1 1-1,0-1 1,0 0-1,0 0 1,0 0-1,0 0 1,0-1-1,0 1 1,0-1-1,3-1-1,-4 1 4,1 0 0,-1-1 0,0 0 0,0 0 0,0 0 0,1 0 0,-1 0 0,0-1 0,0 1 0,-1-1 0,1 0 0,0 0 0,-1 0 0,1 0 0,-1 0 0,1 0 0,-1-1 0,0 1 0,0-1 0,0 0 0,0 0 0,-1 0 0,1 0 0,-1 0-1,0 0 1,1-1-4,1-4 10,0 0 1,0 0 0,0-1 0,-1 1 0,0-1 1,0 1-1,-1-1 0,0 0 0,-1 1 0,0-1 0,0 0 0,-1 0 0,0 1 0,0-2-11,-2 0 5,0 1 0,-1-1 0,0 0 0,0 1 0,-1-1 0,0 1-1,-2-1-4,5 5 2,-1 1-1,0 0 0,0 1 0,-1-1 0,1 0 1,-1 1-1,0 0 0,1 0 0,-1 0 0,-1 0 0,1 0 1,0 1-1,-1 0 0,1 0 0,-1 0 0,0 1 0,0-1-1,3 2 0,-1 0-1,1 0 0,0 0 0,0 0 0,0 1 0,0-1 0,0 1 0,0-1 0,0 1 1,1 0-1,-1-1 0,0 1 0,0 0 0,0 0 0,1 0 0,-1 1 0,0-1 0,1 0 0,-1 1 1,1-1-1,0 1 0,-1 0 1,-4 6-6,-1 0-1,2 0 1,-6 9 6,8-11-2,-8 14-3,0 0 0,2 0 0,-6 17 5,12-29 0,1 0 0,0 0 0,0 0 1,1 1-1,0-1 0,0 0 0,1 1 0,0-1 1,0 0-1,1 1 0,1 6 0,-1-12 1,0 0 1,0 0-1,0 0 0,0 0 0,1-1 1,-1 1-1,1 0 0,0-1 1,-1 1-1,1-1 0,0 1 0,1-1 1,-1 0-1,0 0 0,1 0 0,-1 0 1,1-1-1,-1 1 0,4 1-1,-2-1 3,1 0-1,0-1 1,0 0-1,0 0 1,0 0-1,0 0 1,0-1-1,0 0 0,0 0 1,0 0-1,0 0 1,1-1-3,0 0 4,0 0 1,0 0-1,0-1 1,0 1-1,0-1 1,0-1-1,0 1 0,-1-1 1,1 0-1,-1 0 1,0-1-1,0 0 1,0 0-1,0 0 1,-1 0-1,1-1 1,-1 1-1,0-1 0,-1 0 1,3-4-5,-2-1 10,-1 0 1,0-1-1,-1 0 0,0 1 1,-1-1-1,0 0 0,0 0 1,-1 0-1,-1 1 0,1-1 1,-3-8-11,2 15 4,0-1 1,0 0-1,-1 1 1,1 0 0,-1-1-1,0 1 1,0 0 0,-1 0-1,1 0 1,-1 0-1,0 0 1,-3-3-5,4 5 1,-1 0 0,0 0-1,1 1 1,-1-1 0,0 0 0,0 1-1,0 0 1,0-1 0,0 1 0,0 1 0,0-1-1,-1 0 1,1 1 0,0-1 0,0 1 0,0 0-1,-1 0 1,1 0 0,-3 1-1,2 0-1,0 0 1,1 0-1,-1 0 1,0 1-1,1-1 1,0 1-1,-1 0 1,1 0-1,0 0 1,0 0-1,0 1 0,0-1 1,-1 3 0,-5 4-4,0 0 1,1 1 0,-2 5 3,6-9-1,1-1 0,0 1 0,0 0 0,1 0 0,-1 0 0,1 0 0,1 0 0,-1 1 1,1-1-1,0 0 0,0 1 0,1-1 0,0 1 0,0-1 0,1 1 0,0-1 1,0 3 0,0-5 0,0 0 1,0 0 0,1 0 0,-1-1 0,1 1 0,0 0 0,0-1 0,0 1 0,0-1 0,1 0-1,-1 1 1,1-1 0,0 0 0,0-1 0,0 1 0,0 0 0,0-1 0,1 0 0,-1 0 0,1 0-1,0 0 1,-1 0 0,1-1 0,0 1 0,0-1 0,0 0 0,4 0-1,-5-1 2,1 0 0,-1 0 0,0 0 0,1-1 0,-1 1 0,0-1 0,1 0 1,-1 0-1,0 0 0,0 0 0,0 0 0,0-1 0,0 0 0,0 1 0,0-1 0,-1 0 0,1 0 0,0-1 0,-1 1 1,0 0-1,0-1 0,0 0 0,0 1 0,1-2-2,4-6 9,-1 0 0,0-1 1,-1 1-1,0-1 0,0 0 0,-1-3-9,11-51 54,-15 64-54,0 1 0,0-1 0,1 1 0,-1-1 1,0 1-1,0-1 0,0 0 0,0 1 0,0-1 0,0 1 1,0-1-1,0 1 0,0-1 0,0 1 0,0-1 1,0 0-1,0 1 0,0-1 0,0 1 0,-1-1 1,1 1-1,0-1 0,0 1 0,-1-1 0,1 1 0,0-1 1,-1 1-1,1-1 0,0 1 0,-1 0 0,1-1 1,-1 1-1,1 0 0,0-1 0,-1 1 0,1 0 1,-1-1-1,1 1 0,-1 0 0,0 0 0,1 0 1,-1 0-1,1-1 0,-2 1-2,1 1 1,-1-1 0,1 0-1,0 0 1,-1 1 0,1-1-1,0 0 1,-1 1 0,1-1-1,0 1 1,0 0 0,-1 0-1,1-1 1,0 1 0,0 0-1,-1 1 2,-6 5-1,1 0 0,0 0 0,0 1-1,1 0 1,0 0 0,0 1 0,1 0-1,0 0 1,1 0 0,-1 1 0,2-1-1,0 1 1,0 0 0,-2 10 1,5-20 0,0 1 0,0 0 0,0-1 1,0 1-1,0 0 0,0-1 0,0 1 0,0 0 0,0-1 0,0 1 1,0 0-1,0-1 0,0 1 0,1 0 0,-1-1 0,0 1 1,0-1-1,1 1 0,-1 0 0,0-1 0,1 1 0,-1-1 0,1 1 0,-1-1 1,1 0-1,-1 0 1,1 1-1,-1-1 0,1 0 1,-1 0-1,1 0 1,0 0-1,-1 0 0,1 0 1,-1 0-1,1-1 1,-1 1-1,1 0 1,-1 0-1,1 0 0,-1 0 1,1-1-1,-1 1 1,1 0-1,0-1 0,25-20 19,-23 19-17,4-5 7,0 0-1,0-1 0,0 1 0,2-6-8,-7 10 2,0 0 0,0 0 0,0 0 0,-1 0 0,1 0 0,-1 0 0,0 0-1,0 0 1,0-1 0,-1 1 0,1-1 0,-1 1 0,1 0 0,-1-1 0,0 0-2,0 3 0,0 1 0,-1-1 0,1 0 0,0 1 0,0-1-1,0 1 1,0-1 0,0 1 0,-1-1 0,1 1 0,0-1 0,0 1 0,-1-1 0,1 1 0,0-1 0,-1 1 0,1-1 0,0 1 0,-1 0 0,1-1 0,-1 1 0,1 0 0,-1-1 0,1 1 0,-1 0 0,1-1 0,-1 1 0,1 0 0,-1 0 0,1 0 0,-1 0 0,0 0 0,1-1 0,-1 1 0,1 0 0,-1 0 0,1 0 0,-1 0 0,0 1 0,1-1 0,-1 0 0,1 0 0,-1 0 0,1 0 0,-1 0 0,1 1 0,-1-1 0,1 0 0,-1 1 0,1-1 0,-1 0 0,-2 2-1,0 0 0,0 0 0,0 0 0,0 0 0,0 0 0,1 0 0,-2 3 1,-3 2-2,0 0 1,1 1 0,0 0 0,0 0 0,1 1-1,0 0 1,1-1 0,0 2 0,0-1-1,1 0 1,0 1 1,2-9 0,1-1 0,0 1 0,0 0 0,0 0 0,-1-1 0,1 1 0,0 0 0,0-1 0,0 1 0,0 0 0,0-1 0,0 1 0,0 0 0,0 0 0,0-1 0,1 1 0,-1 0 0,0-1 0,0 1 0,1 0 0,-1-1 0,0 1 0,1 0 0,-1-1 0,1 1 0,-1-1 0,0 1 0,1-1 0,-1 1 0,1-1 0,0 1 0,-1-1 0,1 1 0,-1-1 0,1 0 0,0 1 0,-1-1 0,1 0 0,0 0 0,-1 0 0,1 1 0,0-1 0,-1 0 0,1 0 0,0 0 0,0 0 0,-1 0 0,1 0 0,0 0 0,-1 0 0,1 0 0,0-1 0,2 1 2,-1-1-1,1 0 0,-1 0 0,1 0 0,-1 0 1,0 0-1,1 0 0,-1-1 0,0 1 1,0-1-1,0 1 0,0-1 0,1-1-1,1-4 4,0 1 0,-1-1-1,0 0 1,0 0-1,-1 0 1,0-1 0,0 1-1,0 0 1,-1-1 0,0 1-1,-1-1 1,0 1 0,0-1-1,0 1 1,-1-1 0,0 1-1,-1-1 1,0-2-4,1 5 2,-1 1 0,1 0 0,-1-1 0,0 1 0,0 0 0,0 0 0,-1 0 0,1 1 0,-1-1 0,0 0 0,0 1 0,0 0 0,-1 0 0,1-1-2,0 2-1,0 1 0,0-1 1,-1 0-1,1 1 0,0 0 1,-1-1-1,1 1 0,0 1 0,-1-1 1,1 0-1,-1 1 0,0 0 1,1 0-1,-1 0 0,1 0 0,-1 0 1,1 1-1,-1-1 0,-1 2 1,1-1-2,0 0 1,0 1-1,0-1 0,1 1 0,-1 0 0,1 0 0,0 0 0,-1 0 0,1 1 0,0 0 1,0-1-1,1 1 0,-1 0 0,0 0 0,1 0 0,0 1 0,0-1 0,0 1 1,0-1-1,0 1 0,1 0 0,-1-1 0,1 1 0,0 0 0,1 0 0,-1 0 1,0 2 1,0 1-2,1 0 1,0-1 0,0 1-1,0 0 1,1 0 0,-1-1-1,2 1 1,-1-1 0,1 1-1,0-1 1,0 1 0,1-1-1,0 0 1,0 0 0,0 0-1,2 0 2,-3-3 0,0 0 0,0 0 0,1 0 0,0-1 0,-1 1 0,1-1 0,0 1-1,0-1 1,0 0 0,1 0 0,-1-1 0,0 1 0,1 0 0,-1-1 0,1 0 0,0 0-1,-1 0 1,1-1 0,0 1 0,0-1 1,-1 0 1,1-1-1,-1 1 0,0-1 0,1 1 1,-1-1-1,0 0 0,1-1 0,-1 1 1,0 0-1,0-1 0,0 0 0,0 0 1,0 0-1,-1 0 0,1 0 0,0 0 0,-1-1 1,0 1-1,2-3-1,5-7 8,-2-1 0,0 0 0,0 0 0,-1-1 0,-1 1 0,0-1 0,-1 0 0,2-13-8,-6 24 2,1 0 1,-1 0-1,0 0 0,0 0 0,0 0 1,0 0-1,0 0 0,-1 0 1,1 0-1,-1 0 0,0 0 0,0 0 1,0 0-1,0 0 0,-1 1 1,0-3-3,-2 0 1,1 1 1,0-1-1,-1 1 0,0 0 1,0 0-1,0 0 1,-1 1-1,1 0 0,-2-1-1,-1-1 0,0 1-1,0 1 0,0-1 0,0 1 0,0 1 0,-1-1 0,1 1 0,-1 0 0,0 1 0,0 0 0,0 0 0,1 1 0,-4 0 1,5 0-4,1 1 1,0 1-1,0-1 0,0 1 0,0-1 0,0 1 0,0 1 0,0-1 1,1 1-1,-1 0 0,1 0 0,0 0 0,-1 0 0,2 1 0,-3 2 4,1 0-3,0 0 0,0 0 0,1 1 0,0 0 0,0 0 0,1 0 0,-1 0 0,2 1 0,-1-1 0,0 3 3,1-2-2,0 0 0,1 0 0,-1 0 1,2 0-1,-1 1 0,1-1 0,0 0 1,1 1-1,0-1 0,0 0 0,1 0 0,0 0 1,0 0-1,1 0 0,0 0 0,0 0 1,1-1-1,0 0 0,0 0 0,2 2 2,-1-4 1,0 0 0,1 0 0,-1-1 0,1 0 0,0 0 0,0 0 0,0-1 0,1 0 0,-1 0 1,1-1-1,0 1 0,-1-1 0,1-1 0,0 1 0,0-1 0,0-1 0,0 1 0,1-1 0,-1 0 0,0-1 0,0 0 0,0 0 0,0 0 0,0-1 0,-1 0 0,1 0 0,0-1 0,-1 0 0,1 0 0,-1 0 0,0-1 0,0 0 0,-1 0 0,1-1 0,-1 0 0,0 1 0,0-2 0,0 1 0,1-3-1,1-3 9,-1-1 0,0 0 0,0 0 0,-2-1 0,1 1 0,-1-4-9,-2 11 4,-1 1-1,0-1 1,0 0-1,-1 0 1,1 0-1,-1 0 1,0 1-1,0-1 1,-1 0-1,0 0 1,1 0-1,-2 0 1,1 1 0,0-1-1,-1 0 1,0 1-1,0 0 1,-2-4-4,1 4-1,1 0 0,-1 1 1,0-1-1,0 1 0,-1 0 1,1 0-1,0 0 1,-1 0-1,0 1 0,0-1 1,0 1-1,0 0 0,0 0 1,0 0-1,0 1 1,0 0-1,-1-1 0,1 2 1,-1-1-1,1 0 0,-1 1 1,1 0-1,-1 0 1,1 0-1,-1 0 0,1 1 1,-1 0-1,1 0 0,-1 0 1,1 1-1,0-1 1,0 1-1,0 0 0,-2 1 1,-2 1-2,-1 2-1,1-1 1,0 1-1,0 0 1,0 1-1,1 0 1,0 0-1,1 1 1,-1-1-1,1 1 1,1 1-1,-5 8 3,7-13-1,1 1 0,0-1 0,1 1 0,-1-1 0,1 1 0,0 0 1,0-1-1,0 1 0,1 0 0,-1 0 0,1 0 0,1 0 0,-1-1 0,0 1 0,1 0 0,0 0 0,0-1 0,1 1 0,-1 0 0,1-1 0,0 1 0,0-1 0,1 0 0,-1 0 0,1 0 0,0 0 0,3 3 1,-3-4 0,0 1 0,0-1 0,0 0 0,1-1 0,-1 1 0,1-1 0,-1 1 0,1-1 0,0 0 1,0 0-1,0-1 0,0 1 0,0-1 0,1 0 0,-1 0 0,0 0 0,1-1 0,0 0 0,1 0 2,0 0 0,0-1 1,0 0-1,0 0 1,-1 0-1,1-1 0,0 0 1,-1 0-1,1-1 1,-1 1-1,1-1 0,1-2-2,1 0 6,0-1 0,0 0 0,0-1 0,-1 0 0,0 0 0,0 0 0,-1-1 0,0 0 0,0 0 0,-1-1 0,0 1 0,-1-1 0,0 0 0,0 0 0,2-9-6,-5 13 3,-1 1 1,0-1-1,0 1 0,0-1 0,-1 0 1,1 1-1,-1 0 0,0-1 1,0 1-1,-1-1 0,1 1 1,-1 0-1,0 0 0,0 0 0,-1 0 1,1 0-1,-1 0 0,0 1 1,0-1-1,0 1-3,-8-10 9,-1 1 1,-1 1-1,0 0 1,-11-7-10,18 14 0,1 0-1,-1 0 1,0 1-1,0 0 1,0 0 0,0 1-1,-1 0 1,1 0-1,-1 0 1,-1 0 0,5 2-3,0 0 1,0 0-1,0 0 0,0 0 0,0 0 0,0 1 1,0 0-1,0-1 0,0 1 0,0 0 0,0 0 1,0 1-1,1-1 0,-1 0 0,0 1 1,1 0-1,0 0 0,-1 0 0,1 0 0,0 0 1,0 0-1,0 0 0,0 1 0,0 0 3,-4 6-5,0 0 1,1 1-1,0-1 0,1 1 0,0 0 0,0 0 0,1 1 0,1-1 1,-1 4 4,-1 14-10,1 0 0,1 1 0,1-1 10,1-17 1,1-1 0,0 1 0,0-1 0,1 1 1,0-1-1,1 0 0,0 0 0,0 0 0,6 9-1,-8-16 0,1 1 1,0-1-1,0 0 1,0 0-1,0 0 1,0-1-1,1 1 1,-1 0-1,1-1 1,0 0-1,0 1 1,0-1-1,0 0 0,0 0 1,0-1-1,0 1 1,1-1-1,-1 0 1,1 0-1,-1 0 1,1 0-1,-1 0 1,1-1-1,0 1 1,-1-1-1,1 0 1,-1 0-1,1-1 0,0 1 1,1-1-1,3-1 3,0 0-1,0-1 1,-1 0 0,0 0-1,1-1 1,-1 1 0,-1-2 0,1 1-1,0-1 1,-1 0 0,0 0-1,0-1 1,-1 1 0,0-1 0,0-1-1,0 1 1,0-1-3,3-7 6,0 0 1,0 0-1,-2-1 1,1 0-1,-2 0 0,0 0 1,-1-1-1,0-2-6,-4 14 2,1 0-1,-1-1 1,0 1 0,0 0-1,0-1 1,-1 1-1,1 0 1,-1 0-1,0-1 1,0 1-1,-1 0 1,1 0-1,-1 0 1,0 0 0,0 1-1,0-1 1,-1 0-1,1 1 1,-1-1-1,0 1 1,0 0-1,0 0 1,0 0 0,0 0-1,-2 0-1,2 1-1,-1-1 0,1 2 0,0-1 0,-1 0-1,1 0 1,-1 1 0,0 0 0,1 0 0,-1 0 0,0 0-1,0 1 1,0-1 0,0 1 0,0 0 0,1 0 0,-1 0 0,0 1-1,0 0 1,0-1 0,0 1 0,1 0 0,-1 1 0,1-1 0,-1 1-1,0-1 1,1 1 0,0 0 0,-2 2 1,-3 2-3,0 0 0,1 1 0,0 0 1,0 1-1,0-1 0,1 1 0,1 0 0,-1 1 0,0 1 3,3-4-1,0 1 0,0-1 0,1 1 0,0-1 0,0 1 0,1 0 0,0-1 0,0 1 0,0 0 0,1 0 0,0 0 0,0 0 0,2 5 1,-1-8 0,0 0 1,0 0-1,0 0 0,1-1 0,0 1 0,0-1 0,0 1 1,0-1-1,0 1 0,1-1 0,-1 0 0,1 0 1,0-1-1,0 1 0,0 0 0,0-1 0,0 0 0,1 0 1,-1 0-1,1 0 0,-1 0 0,1-1 0,0 1 0,0-1 1,0 0-1,-1 0 0,1-1 0,0 1 0,0-1 0,0 0 1,0 0-1,0 0 0,0 0 0,0-1 0,0 0 0,0 0 1,0 0-1,0 0 0,0 0 0,-1-1 0,1 0 0,-1 1 1,1-1-1,-1-1 0,0 1 0,1 0 0,-1-1 0,2-2 4,0 0 0,0 0 1,-1 0-1,0-1 0,0 0 0,0 1 0,-1-1 0,1 0 0,-1-1 0,-1 1 0,0-1 0,1 1 1,-1-2-5,-2 5 1,1 0 1,-1 0 0,0 0-1,0 1 1,0-1 0,0 0-1,-1 0 1,1 0 0,-1 1 0,1-1-1,-1 0 1,0 1 0,0-1-1,0 1 1,-1-1 0,1 1-1,-1-1 1,1 1 0,-1 0 0,0 0-1,0 0 1,0 0 0,0 0-1,0 0 1,0 0 0,0 1-1,-1-1 1,1 1 0,0-1 0,-1 1-1,0 0 1,1 0 0,-2 0-2,1 0-2,0 0 1,-1 0-1,1 0 1,-1 0-1,0 0 1,1 1 0,-1 0-1,1 0 1,-1 0-1,0 0 1,1 1-1,-1-1 1,1 1 0,-1 0-1,1 0 1,-1 0-1,1 0 1,-1 1-1,1-1 1,0 1-1,0 0 1,0 0 0,0 0-1,0 1 1,0-1-1,0 2 2,-2 1-2,0-1 0,1 2 1,0-1-1,1 0 0,-1 1 0,1 0 0,0-1 0,0 1 0,0 1 0,1-1 0,0 0 0,1 0 1,-1 1-1,1 0 2,1-6 3,-1-1 1,1 1-1,0 0 1,0-1-1,0 1 0,-1 0 1,1 0-1,0-1 1,0 1-1,0 0 1,0-1-1,0 1 1,0 0-1,1 0 1,-1-1-1,0 1 1,0 0-1,0-1 1,1 1-1,-1 0 1,0-1-1,1 1 0,-1-1 1,0 1-1,1 0 1,-1-1-1,1 1 1,-1-1-1,1 1 1,-1-1-1,1 1 1,-1-1-1,1 0 1,0 1-1,-1-1 1,1 0-1,0 1 1,-1-1-1,1 0 0,0 0 1,-1 1-1,1-1 1,0 0-1,-1 0 1,1 0-1,0 0 1,0 0-1,-1 0 1,1 0-1,0 0 1,-1-1-1,1 1 1,0 0-1,-1 0 1,1 0-1,0-1 0,-1 1 1,1 0-1,0-1 1,-1 1-4,8-4 339,-1 1 0,1-1 0,-1 0 0,6-6-339,23-15 581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3:20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27 692 6737,'27'-41'1219,"-11"15"1060,0 0 1,3-11-2280,-20 41 846,-1 1 1,0-1-1,1 1 0,0-1 1,0 1-1,0 1-846,-1 50 29,1-37 445,0 28-228,2 0 0,2 0 0,2 0 0,1-1-1,9 26-245,-13-63-48,1 2-236,-1 1 0,2-1 0,0 0 0,0-1 0,4 8 284,1-9-1285,-1-10 484</inkml:trace>
  <inkml:trace contextRef="#ctx0" brushRef="#br0" timeOffset="342.555">35 163 9906,'-8'-32'4001,"-3"7"-2457,0 4-688,6 5-327,7 3-233,9 6-32,10 4-288,0 7-904,7 10-745,-2 14 857</inkml:trace>
  <inkml:trace contextRef="#ctx0" brushRef="#br0" timeOffset="701.418">337 561 6833,'2'13'988,"0"1"-1,-1 0 0,0 7-987,-1-19 137,-1-1 0,1 1 0,-1 0 0,1-1 0,-1 1 0,1-1-1,-1 1 1,0-1 0,0 1 0,1-1 0,-1 1 0,0-1 0,0 0 0,-1 1-1,1-1 1,-1 1-137,-9 13 918,9-8-732,1 0-1,0 1 1,0-1 0,0 0 0,1 1 0,0-1-1,0 1 1,1-1 0,0 0 0,1 1 0,0 2-186,6 17 223,0 0 0,6 9-223,-5-13 130,18 39 69,-18-45-119,-1 1 0,-1 1 1,0 0-1,-1-1 0,-1 2 0,1 12-80,-6-32 6,0 1 0,1-1 0,-1 1 0,0-1 0,0 1 0,0-1 0,0 1 0,0-1 0,0 1 0,0-1 0,0 1 0,0-1 0,0 1-1,0-1 1,0 1 0,0-1 0,0 1 0,-1-1 0,1 0 0,0 1 0,0-1 0,0 1 0,-1-1 0,1 1 0,0-1 0,-1 0 0,1 1-1,0-1 1,-1 0 0,1 1 0,0-1 0,-1 0 0,1 1 0,-1-1 0,1 0 0,0 0 0,-1 0 0,1 1 0,-1-1-6,0 0 17,0-1 1,0 1-1,0-1 1,0 1-1,0-1 1,0 1-1,0-1 1,0 0-1,0 1 1,0-1-1,1 0 1,-1 0-1,0 0 1,1 1-1,-1-1 1,0 0 0,1 0-1,-1 0 1,1-1-18,-6-8 60,2-1 0,-1 0 1,2 0-1,-1-1 1,1 1-1,1-1 1,0 1-1,1-1 1,0 0-1,1 0-60,0-17 44,2-1 0,1 0 0,3-11-44,-3 22 8,1 0 0,0 0 0,2 0 0,0 1 0,2 0-1,0 0 1,6-10-8,-10 21 1,1 0 0,-1 0-1,1 1 1,1-1-1,-1 1 1,1 1-1,0-1 1,1 1 0,-1 0-1,1 0 1,0 1-1,0 0 1,1 0 0,-1 1-1,1 0 1,-1 0-1,1 1 1,0-1-1,3 1 0,-2 1 0,-1-1 1,1 1-1,-1 1 0,1 0 0,0 0 0,-1 1 0,1 0 0,0 0 0,-1 1 0,1 0 0,-1 1 0,0-1 0,0 2 0,0-1 1,0 1-1,-1 0 0,1 1 0,-1 0 0,0 0 0,-1 0 0,1 1 0,-1 0 0,0 1 0,0-1 0,-1 1 0,0 0 0,0 0 0,-1 1 1,1-1-1,-2 1 0,1 0 0,-1 0 0,-1 1 0,1-1 0,-1 0 0,0 4 0,1 14 23,-1 0-1,-2 1 1,0-1 0,-2 1-1,-4 19-22,0 17-220,-1 21-1299,6-59 1478,10-5-6</inkml:trace>
  <inkml:trace contextRef="#ctx0" brushRef="#br0" timeOffset="1082.717">1161 32 11666,'-6'-2'768,"0"-1"-1,0 1 0,-1 0 1,1 1-1,0 0 0,-1 0 0,-3 0-767,8 1 71,0 0 0,1 0 0,-1 0-1,1 1 1,-1-1 0,1 0 0,-1 1-1,0-1 1,1 1 0,0 0 0,-1 0-1,1-1 1,-1 1 0,1 0 0,0 0-1,0 0 1,-1 0 0,1 1 0,0-1-1,0 0 1,0 0 0,0 1 0,1-1-1,-1 0 1,0 1 0,0-1 0,1 1-1,-1-1 1,1 1 0,-1-1-1,1 1 1,0 0 0,0-1 0,0 1-1,0 0-69,-3 19 185,2 1 0,0 0 0,2 0 1,0-1-1,2 1 0,3 15-186,4 8 169,1-1-1,14 32-168,22 38 136,-18-43-25,0 7-111,-21-52 23,-1-1 1,-2 1 0,0 0 0,-2 1 0,0 2-24,-2 1-298,-1 1 1,-2-1-1,-1 1 0,-1-1 1,-4 13 297,-3 4-538</inkml:trace>
  <inkml:trace contextRef="#ctx0" brushRef="#br0" timeOffset="1441.403">998 572 11034,'-20'-10'4729,"15"9"-2632,5 0-833,18-4-208,6-2-496,27-5-280,16 2-79,13 4 199,1-2 872,9 11-872</inkml:trace>
  <inkml:trace contextRef="#ctx0" brushRef="#br0" timeOffset="1788.246">1591 540 7090,'-20'-29'4604,"7"21"-2413,13 8-2126,-1 0 0,1 0 0,-1 1 0,1-1 0,0 0-1,-1 0 1,1 1 0,0-1 0,-1 0 0,1 1 0,0-1-1,-1 0 1,1 1 0,0-1 0,-1 0 0,1 1 0,0-1-1,0 1 1,0-1 0,-1 0 0,1 1 0,0-1-1,0 1 1,0-1 0,0 1 0,0-1 0,0 1 0,0-1-1,0 1 1,0-1 0,0 1 0,0-1 0,0 1-65,1 13 152,0 1 0,1 0 0,1-1 0,0 0 0,1 1 0,0-1 0,1 0 0,4 7-152,6 18 216,-5-9-61,9 28 512,3 20-667,-18-63 98,-1 1 1,-1 0 0,0 0-1,-1 0 1,-1 0 0,0 0-1,-2 8-98,-3-13 258,-1-16-9,-2-19 43,2-11-199,1-1 0,2 1 0,1-1 0,2 1 0,2-1 0,1 1 0,4-15-93,-5 40 3,0-1 0,1 1 0,1 0 0,-1-1 0,2 1 0,-1 1 0,1-1 0,4-5-3,-5 10-1,1-1 0,-1 1 0,1-1-1,0 1 1,0 1 0,0-1 0,0 1 0,1 0 0,0 0 0,0 0-1,0 1 1,0 0 0,1 0 0,0 1 1,2-1-16,0 1 1,0 0-1,0 1 1,0-1-1,0 2 1,1 0-1,-1 0 0,0 0 1,1 1-1,-1 1 1,0-1-1,0 2 1,0-1 15,13 6-424,0 0 1,0 1-1,-1 2 1,14 9 423,12 9-535</inkml:trace>
  <inkml:trace contextRef="#ctx0" brushRef="#br0" timeOffset="2145.343">2461 587 5617,'-3'-4'581,"-1"-1"0,0 0-1,0 1 1,0-1 0,0 1-1,-1 0 1,0 1 0,0-1-1,0 1 1,0 0 0,0 0 0,-1 1-1,1-1 1,-1 1 0,0 1-1,0-1-580,-4 0 353,1 0-1,-1 1 0,1 0 0,-1 1 0,0 0 1,1 1-1,-1 0 0,1 0 0,-1 1 0,0 1-352,-2-1 51,1 2-1,0 0 0,0 0 0,0 0 0,1 2 0,0-1 0,0 1 0,0 1 0,0 0 0,1 0 0,1 1 0,-1 0 0,1 0 0,0 1 0,1 0 0,0 1 0,-1 3-50,2-1 3,0 2 0,1-1-1,1 1 1,0-1-1,0 1 1,2 0 0,0 1-1,0-1 1,2 0-1,0 0 1,0 1-1,1-1 1,1 0 0,1 2-3,-2-9 4,1 1 1,0-1-1,0 0 1,0 0-1,1 0 1,1 0-1,-1 0 1,1 0-1,0-1 1,0 0-1,1 0 1,0 0-1,0 0 1,0-1-1,1 0 1,0 0-1,0 0 1,0-1-1,1 0 1,-1 0-1,1-1 1,0 1-1,0-2 1,0 1-1,0-1 1,7 2-5,-4-2 8,1-1 0,0 0 0,0 0 0,0-1 0,0-1 0,0 0 1,0 0-1,0-1 0,0 0 0,-1-1 0,1 0 0,-1-1 0,0 0 0,0-1 0,0 0 0,0 0 1,-1-1-1,0 0 0,5-5-8,-7 5 8,0-1 1,0 0-1,-1 0 0,1 0 1,-2-1-1,1 0 1,-1 0-1,0-1 0,-1 1 1,0-1-1,0 0 1,-1 0-1,0-1 0,-1 1 1,0 0-1,0-1 1,-1 0-1,0 1 0,-1-1 1,0 0-1,0 1 1,-2-5-9,1 5 7,-1-1 1,-1 0 0,0 1 0,0 0 0,-1-1 0,0 1 0,0 1 0,-1-1 0,-1 1 0,1 0 0,-1 0 0,0 0 0,-1 1 0,-3-3-8,5 5 45,0 0 1,0 1 0,-1 0-1,1 1 1,-1-1 0,0 1-1,0 0 1,0 0 0,0 1 0,0 0-1,-1 0 1,1 0 0,-1 1-1,0 0 1,1 0 0,-1 1-1,0 0 1,1 0 0,-1 0-1,0 1 1,1 0 0,-1 0-46,-25 12 339</inkml:trace>
  <inkml:trace contextRef="#ctx0" brushRef="#br0" timeOffset="2833.549">3141 18 7338,'-3'-2'728,"0"0"0,-1 0 1,1 0-1,0 0 1,0 0-1,-1 1 1,1-1-1,-3 0-728,5 2 100,0 0 0,0-1 0,0 1 0,0 0 0,-1 0-1,1 0 1,0 0 0,0 0 0,0 0 0,0 1 0,0-1 0,0 0 0,0 0 0,0 1 0,0-1 0,1 1 0,-1-1 0,0 0 0,0 1-1,0 0 1,0-1 0,0 1 0,1 0 0,-1-1 0,0 1 0,1 0 0,-1 0 0,0-1 0,1 1 0,-1 0 0,1 0 0,-1 0-1,1 0 1,0 0 0,-1 0 0,1 1-100,-3 6 164,1 1 0,1 0 1,-1 0-1,1-1 0,1 1 0,0 0 0,0 0 0,1 6-164,14 76 404,-9-59-271,14 71 100,20 130 189,-32-176-334,-4 0 0,-2 0 0,-3 7-88,-9 150 193,8-203-112,-1-21 36,-1-27 53,1-4-126,-2 0-1,-1 0 0,-12-39-43,13 63 8,0 0 0,-1 0 0,-1 1 0,-1 0-1,0 0 1,-1 0 0,-1 1 0,-1 1 0,0 0-1,-4-4-7,11 13-1,0 1 0,-1 0-1,1 0 1,-1 0 0,0 1 0,0 0-1,0 0 1,-1 0 0,1 0-1,-1 1 1,0 0 0,1 0 0,-1 1-1,0-1 1,0 1 0,0 0-1,0 1 1,0 0 0,0 0 0,0 0-1,0 0 1,0 1 0,0 0-1,0 0 1,0 1 0,0 0 0,1 0-1,-1 0 1,1 1 0,-5 2 1,-2 2-3,1 0 1,0 1 0,1 1 0,-1-1-1,2 2 1,-1-1 0,1 1 0,1 1-1,0 0 1,0 0 0,1 0 0,1 1-1,0 0 1,-1 3 2,3-5-1,0-1-1,1 1 1,1-1 0,-1 1-1,1 0 1,1 0 0,0 0-1,1 0 1,-1 0-1,2 0 1,0 0 0,0 0-1,0 0 1,2 0 0,-1 0-1,1 0 1,0-1 0,1 0-1,1 2 2,-1-4 5,1 0 0,0 0-1,0-1 1,1 0-1,0 0 1,0 0 0,0 0-1,1-1 1,0 0 0,0-1-1,0 1 1,1-1-1,-1-1 1,1 0 0,0 0-1,4 1-4,6 2-15,0-2 0,0 0 0,1-1 0,0-1 0,0 0 0,13-2 15,-12-1-227,-1-1 0,0-1-1,1-1 1,-1 0-1,0-2 1,6-2 227,45-19-636</inkml:trace>
  <inkml:trace contextRef="#ctx0" brushRef="#br0" timeOffset="3296.988">3417 585 9338,'-11'-10'3682,"5"9"-95,5 5-3210,0 0-1,1-1 0,-1 1 1,1 0-1,0-1 0,0 1 0,0 3-376,-1 35 311,-1 8 449,5 46-760,-2-82 43,1 0 0,1 0 0,-1 0 0,2-1 0,0 1 0,1-1 0,0 0 0,1 0 0,3 5-43,-7-15 7,1 1-1,-1 0 1,1-1-1,-1 0 1,1 1-1,0-1 1,0 0-1,1 0 1,-1-1 0,1 1-1,-1-1 1,1 1-1,0-1 1,0-1-1,0 1 1,0 0-1,0-1 1,0 0 0,0 0-1,1 0 1,-1 0-1,0-1 1,1 0-1,-1 0 1,0 0-1,1 0 1,-1 0-1,0-1 1,1 0 0,-1 0-1,0 0 1,0-1-1,0 1 1,3-3-7,3-1 3,0 0 0,0-1 1,-1 0-1,1-1 0,-1 0 1,-1-1-1,0 0 0,0 0 1,0-1-1,-1 0 0,0 0 1,-1 0-1,0-1 0,0 0 1,-1-1-1,1-3-3,6-19-1,-1 0 1,-2 0-1,-1-1 0,2-26 1,-8 45-4,0 0 0,-1 0 0,0 0 0,-1 0 0,-2-4 4,4 11-44,4 14 8,4 17 2,-7-6 28,-1 0-1,-1 0 1,-1 0 0,0 1-1,-2 2 7,1 40 0,2-37 5,1 0 0,1 0 0,1 0 0,1 0 0,2 4-5,-4-18 4,1 1 1,0-1-1,0 0 0,0 0 1,1 0-1,1 0 0,-1-1 1,1 0-1,1 0 0,0 0 1,0-1-1,0 0 0,4 2-4,0-2-97,1 0-1,-1 0 1,2-1 0,-1-1-1,1 0 1,0-1 0,9 2 97,38 4-282</inkml:trace>
  <inkml:trace contextRef="#ctx0" brushRef="#br0" timeOffset="3661.337">4492 593 8810,'-2'-2'331,"-11"-11"2986,0 0-1,-13-8-3316,21 17 367,-1 1 0,1 0 1,-1 0-1,0 0 0,0 0 0,0 1 0,0 0 0,0 0 0,0 1 0,-2 0-367,-3-1 74,1 1-1,0 1 0,-1 0 0,1 0 0,0 1 0,0 0 0,-1 1 0,1 1 0,0-1 0,1 1 0,-1 1 0,0 0 1,1 0-1,0 1 0,0 0 0,0 1 0,1-1 0,-1 2 0,2-1 0,-1 1 0,1 1 0,0-1 0,0 1 0,1 0 1,0 1-1,0-1 0,1 1 0,0 1 0,1-1 0,0 0 0,0 1 0,1 0 0,1 0 0,-1 0 0,1 6-73,0-5 8,2 0 0,-1 1-1,1-1 1,1 0-1,0 0 1,0 0 0,1 0-1,1-1 1,0 1-1,0 0 1,1-1 0,0 0-1,1 0 1,0 0-1,1 0 1,0-1-8,0-1-9,1 0 1,-1 0-1,1-1 1,1 0-1,-1 0 1,1-1-1,0 0 0,1-1 1,-1 0-1,1 0 1,0 0-1,0-1 1,1-1-1,-1 0 1,1 0-1,0 0 0,7 0 9,-2-1-275,0 0 0,0-1 0,1 0-1,-1-1 1,13-2 275,18-9-551</inkml:trace>
  <inkml:trace contextRef="#ctx0" brushRef="#br0" timeOffset="4007.417">4582 742 7810,'21'-71'3275,"-21"62"-1860,-3 9-34,3 0-1322,-1 0 0,1 1 0,0-1-1,0 0 1,0 1 0,0-1 0,0 0 0,-1 1 0,1-1 0,0 0 0,0 1 0,0-1 0,0 0 0,0 1 0,0-1 0,0 0 0,0 1 0,0-1 0,0 0 0,0 1 0,0-1 0,0 0 0,1 1 0,-1-1 0,0 0 0,0 0 0,0 1 0,0-1 0,0 0 0,1 1 0,-1-1 0,0 0 0,0 0 0,1 1 0,-1-1 0,0 0 0,0 0 0,1 0 0,-1 1-1,0-1-58,4 2 184,0 0 0,-1-1-1,1 1 1,0-1 0,-1 0-1,1 0 1,0 0 0,0-1-1,0 1 1,0-1-1,0 0 1,0 0 0,0-1-184,56-6 712,-49 6-557,24-5 348,28-8-503,-52 11 24,-1-1 0,1 1 0,-1-2 0,0 1 0,-1-1 0,1-1-1,-1 0 1,1-1-24,-8 6 6,0-1 0,0 0 0,0 0 0,0-1 0,0 1 0,0 0 0,-1-1 0,1 1 0,-1-1 0,0 1 0,1-1 0,-1 0 0,0 1 0,-1-1 0,1 0 0,0 0 0,-1 0 0,0 1 0,1-1 0,-1 0 0,0 0 0,-1 0 0,1 0 0,0 0 0,-1 0 0,1 1 0,-1-1 0,0 0 0,0 0 0,-1-1-6,0 0 3,0 0-1,-1 0 0,1 0 1,-1 0-1,0 0 0,0 1 1,0-1-1,-1 1 0,1 0 1,-1 0-1,1 0 0,-1 0 0,0 1 1,0-1-1,-1 1 0,1 0 1,0 0-1,-1 1 0,0-1-2,-1 1 1,-1 0 0,1 1-1,-1 0 1,0 0-1,1 0 1,-1 1-1,1 0 1,-1 0 0,1 0-1,-1 1 1,1 0-1,0 0 1,0 1 0,0 0-1,0 0 1,0 0-1,1 1 1,-1 0-1,1 0 1,-1 1-1,-8 7 5,0 0 0,1 2 0,0-1 0,1 2 0,1-1 0,-8 15-5,8-11 19,1 0 0,1 1 0,0 0 0,2 0 0,-5 19-19,8-25 17,1 1 0,1 0 0,0 1 0,1-1 0,1 0 1,0 0-1,1 1 0,2 13-17,-2-22 8,0-1 1,1 1 0,-1-1-1,1 1 1,1-1 0,-1 0-1,0 1 1,1-1 0,0-1-1,1 1 1,-1 0 0,1-1-1,0 1 1,0-1 0,0 0-1,0-1 1,1 1 0,-1-1-1,1 1 1,0-2 0,0 1-1,0 0 1,1-1 0,-1 0-1,1 0 1,4 1-9,9 1 43,0 0 0,1-1 0,-1-1 0,0-1 1,1-1-1,16-2-43,-8 0 32,0-2 0,-1-1 0,1-1 0,13-6-32,46-22-13</inkml:trace>
  <inkml:trace contextRef="#ctx0" brushRef="#br0" timeOffset="4365.082">5515 137 12603,'0'-1'156,"-1"0"0,1 1 1,0-1-1,0 1 0,-1-1 1,1 0-1,-1 1 0,1-1 1,0 1-1,-1-1 0,1 0 1,-1 1-1,1-1 0,-1 1 1,0 0-1,1-1 0,-1 1 1,1-1-1,-1 1 0,0 0 1,1 0-1,-1-1 0,0 1 1,1 0-1,-1 0 0,0 0 1,0 0-1,1-1 0,-1 1 1,0 0-1,0 1-156,0-1 94,0 1 1,1 0-1,-1 0 0,0 0 0,1 1 1,-1-1-1,0 0 0,1 0 1,-1 0-1,1 0 0,0 1 0,-1-1 1,1 0-1,0 0 0,0 0 0,0 1-94,-2 15 241,1-1 1,1 13-242,0-26 172,3 52 477,3 0-1,10 41-648,5 37 292,24 182 29,-18-140-129,-26-172-115,1-9-24,-1-12 13,-3-7-43,-1-1 1,-2 1-1,0 0 0,-2 0 0,0 1 0,-2 0 1,-3-5-24,8 19-3,-1-1 0,0 1 0,-1 1 1,0-1-1,0 1 0,-1 0 0,-1 0 0,1 1 1,-7-5 2,9 8-4,-1 2 1,0-1 0,1 1 0,-1-1 0,0 1-1,-1 1 1,1 0 0,0-1 0,-1 2-1,1-1 1,-1 1 0,0 0 0,1 0-1,-1 1 1,0 0 0,0 0 0,0 1 3,-6 1 7,-1 1 1,1 0-1,-1 1 1,1 0-1,0 1 1,1 0-1,-1 2 1,1-1-1,0 1 1,1 1-1,0 0 1,0 1-1,0 0 1,1 0-1,1 1 1,0 1 0,0-1-1,1 1 1,0 1-1,1 0 1,0 0-1,-2 6-7,7-13 23,0-1 0,1 1 0,0 0 0,-1 0 0,1 0 0,1 0 0,-1 0 0,1 0 0,0 0 0,0 0 0,1 0 0,-1 0 0,1 0 0,0 0 0,0 0 0,1 0 0,-1 0 0,1-1 0,0 1 0,1-1 0,-1 1 0,1-1 0,0 0 0,0 0 0,0 0 0,0 0 0,1-1 0,-1 1 0,3 1-23,5 3 57,1 0-1,0 0 1,0-2 0,0 1 0,1-2-1,-1 1 1,1-2 0,1 0 0,8 2-57,31 4 2067,47 4-2067,-86-12 341,101 8 649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3:33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258 463 2817,'-3'-82'1883,"3"81"-1756,0-1 0,0 1 0,0 0 0,-1-1 0,1 1 0,0 0 0,-1 0 0,1-1 0,-1 1 0,1 0 0,-1 0 0,1 0 0,-2-2-127,-6 1 1888,8 3-1802,0-1 0,0 0 0,0 0 0,-1 0 0,1 0 0,0 0-1,0 0 1,-1 0 0,1 0 0,0 0 0,0 0 0,0 0 0,-1 0 0,1 0 0,0 0 0,0-1 0,0 1 0,-1 0 0,1 0 0,0 0 0,0 0 0,0 0 0,0 0 0,-1 0 0,1-1 0,0 1 0,0 0 0,0 0 0,0 0 0,0 0 0,0-1 0,-1 1 0,1 0 0,0 0 0,0 0 0,0 0 0,0-1 0,0 1 0,0 0 0,0 0 0,0-1 0,0 1 0,0 0 0,0 0 0,0 0 0,0-1 0,0 1-1,0 0 1,0 0 0,0 0 0,0-1 0,0 1-86,27-2 1521,6 0-1117,13-2 404,37 3-808,-68 1 29,0 1 0,-1 1 0,1 1 0,0 0 0,-1 1 0,1 0 0,10 6-29,-24-10 2,0 0 1,0 1-1,0-1 1,-1 0 0,1 1-1,0-1 1,0 1-1,-1-1 1,1 1 0,0-1-1,-1 1 1,1-1-1,-1 1 1,1 0 0,0-1-1,-1 1 1,1 0-1,-1-1 1,0 1 0,1 0-1,-1 0 1,0-1-1,1 1 1,-1 1-3,0-2 4,0 1 0,-1 0 0,1 0 1,0 0-1,0-1 0,-1 1 0,1 0 0,-1-1 0,1 1 1,-1 0-1,1-1 0,-1 1 0,1-1 0,-1 1 0,0 0 1,1-1-1,-1 1 0,0-1 0,1 0 0,-1 1-4,-4 1 30,1 0 1,-1 0-1,1 0 0,-1 0 0,1-1 0,-1 0 0,0 0 0,-3 0-30,-14-1 229,-1-1-1,1-1 1,0-1-1,-13-4-228,9 2 186,-1 0-1,-26 1-185,-11 6 408,1 2 1,-60 14-409,121-18 64,0 0 0,0 1 1,0-1-1,0 0 0,0 0 0,0 0 0,0-1 0,0 1 0,0 0 0,1-1 0,-1 1 1,0-1-1,0 0 0,-1 0-64,1 1 217,4 6-157,6 15-48,-1 1 0,0 0 0,-2 0 0,2 21-12,10 74 12,18 100 80,-24-167-52,-1 1 0,-3-1-1,-2 1 1,-3 5-40,-4 21 404,-3 0 0,-4 0 0,-3 0 0,-8 14-404,17-77 156,0-4-74,0-1 0,1 1-1,0-1 1,1 1 0,0 0 0,0 0 0,1 0 0,0 0-1,1 2-81,0-11 11,0 1 0,0 0-1,-1 0 1,1-1-1,0 1 1,0 0 0,1-1-1,-1 1 1,0-1-1,1 0 1,-1 1 0,0-1-1,1 0 1,-1 0-1,1 0 1,0 0 0,-1 0-1,1 0 1,0 0 0,0-1-1,0 1 1,-1 0-1,1-1 1,1 1-11,6 0 27,0 0 0,1 0 0,-1 0 0,5-2-27,-7 1 11,56-3 76,-1-3 0,1-2 0,13-6-87,87-12-1011,-82 20 593</inkml:trace>
  <inkml:trace contextRef="#ctx0" brushRef="#br0" timeOffset="983.786">912 855 4329,'8'-21'1211,"-6"16"-427,1-1-1,-1 0 1,0 0-1,-1 0 0,1 0 1,-1-5-784,-1 9 203,0 0 0,0 0 0,0-1 0,-1 1 1,1 0-1,-1-1 0,0 1 0,0 0 0,1 0 0,-2 0 0,1 0 0,0 0 1,0 0-1,0 0 0,-1 0 0,1 0 0,-1 1 0,0-1 0,1 1 0,-1-1 1,0 1-1,0-1 0,-1 0-203,-7-3 455,1 0 0,-1 1 0,0 0 1,-6-2-456,12 4 114,-9-2 108,0 0 1,0 1 0,-1 0-1,1 1 1,-1 1 0,1 0 0,-11 0-223,15 2 47,1 0 1,-1 0 0,1 0 0,0 1 0,-1 0-1,1 1 1,0 0 0,0 0 0,0 1 0,1 0-1,-1 0 1,1 1 0,0 0-48,-7 7 21,0 0 1,1 1-1,0 0 0,1 1 0,1 1 1,0 0-1,1 0 0,1 1 0,0 0 0,1 1 1,1-1-1,1 2 0,0-1 0,1 1 1,1 0-1,1 0 0,-1 13-21,2-14 26,1 1 1,1 0-1,1-1 0,0 1 0,2 0 0,0-1 0,0 0 1,2 0-1,0 0 0,1 0 0,1-1 0,0 0 0,1 0 1,1-1-1,0 0 0,1 0 0,1-1 0,4 4-26,-6-9 25,0-1-1,1 0 1,0-1-1,0 0 1,0 0-1,1-1 1,0-1-1,0 0 1,1 0-1,-1-1 1,1 0-1,0-1 1,0-1-1,0 0 1,3 0-25,13 0 162,0-1 0,0-1 1,0-1-1,-1-2 0,1-1 1,5-2-163,-10 1 1122,1-1 0,13-6-1122,39-22 1231</inkml:trace>
  <inkml:trace contextRef="#ctx0" brushRef="#br0" timeOffset="1620.213">1572 1042 5937,'-1'-1'38,"-6"-13"2230,0-1 1,-10-12-2269,15 24 197,0 0 1,0 1-1,-1-1 1,1 1 0,-1 0-1,1 0 1,-1-1 0,0 2-1,0-1 1,0 0-1,0 1 1,0-1 0,0 1-1,-1 0 1,1 0 0,0 0-1,-1 0 1,1 1-1,0-1 1,-4 1-198,-2 0 245,1 0 0,-1 1 0,1 0 0,-1 1 0,1 0 0,0 0 0,-2 1-245,2-1 55,0 1 0,1 0 0,-1 0 0,1 0-1,0 1 1,0 0 0,0 1 0,0 0-1,1 0 1,0 0 0,0 0 0,0 1 0,1 0-1,-1 1 1,2-1 0,-1 1 0,1 0-1,0 0 1,0 0 0,1 0 0,0 1 0,0 0-1,1-1 1,0 1 0,0 0 0,1 0-1,-1 8-54,1-3 4,0-1-1,1 1 0,0-1 0,1 0 0,0 1 1,1-1-1,0 0 0,4 12-3,-4-19 4,0 0 0,0 0 1,0-1-1,1 1 0,-1 0 0,1-1 1,0 0-1,1 0 0,-1 0 0,1 0 0,-1 0 1,1 0-1,0-1 0,0 0 0,1 0 1,-1 0-1,1-1 0,0 1 0,-1-1 1,1 0-1,0 0 0,4 0-4,-2 0 16,1-1-1,0-1 0,0 1 1,0-1-1,0-1 1,0 1-1,0-1 1,0-1-1,0 1 1,0-2-1,-1 1 1,1-1-1,-1 0 0,0 0 1,1-1-1,-2 0 1,1 0-1,0-1 1,-1 0-1,5-4-15,-4 3 18,1-1 0,-1 0 0,0 0 0,-1-1 0,0 0 0,0-1 0,-1 1 0,0-1 0,0 0 0,-1 0 0,0 0-1,-1-1 1,0 1 0,0-1 0,-1 0 0,0-3-18,-2 8 14,0-1 0,0 1 0,-1 0 0,0 0-1,0 0 1,0-1 0,-1 1 0,0 0 0,0 1-1,0-1 1,0 0 0,-1 0 0,0 1 0,0 0 0,0-1-1,0 1 1,-1 0 0,1 1 0,-1-1 0,0 1-1,0-1 1,-1 1 0,1 0 0,-1 1 0,-2-2-14,1 1-134,1 0 1,-1 0-1,0 1 1,1 0-1,-1 0 1,0 0-1,0 1 1,0 0-1,0 0 1,-1 0-1,1 1 1,0 0-1,0 0 1,0 1-1,0 0 1,0 0-1,-1 0 1,1 1-1,1-1 1,-1 1-1,-3 2 134,-9 9-784</inkml:trace>
  <inkml:trace contextRef="#ctx0" brushRef="#br0" timeOffset="2035.127">2036 1007 5945,'-5'-5'842,"0"1"0,0 1 0,-1-1-1,1 1 1,-1 0 0,0 0 0,0 0 0,0 1-1,0 0 1,-5-1-842,4 2 351,0 0 0,0 0 0,0 1 0,1 0 0,-1 1-1,0-1 1,0 1 0,0 1 0,-6 1-351,7-1 62,0 0-1,0 0 0,0 1 1,0 0-1,0 0 1,1 1-1,-1-1 1,1 1-1,0 0 1,0 1-1,1-1 0,-1 1 1,1 0-1,0 0 1,0 0-1,1 1 1,-1-1-1,1 1 1,1 0-1,-2 3-61,-1 4 1,1 0 0,0 0-1,1 0 1,1 1 0,0-1 0,1 1 0,0-1 0,1 1-1,1 5 0,0-14 1,-1 0 0,1 1 0,0-1 0,0 0 0,1 0 0,-1 0 0,1 0 0,0 0 0,1 0 0,-1-1 0,1 1 0,0-1 0,0 0 0,0 0 0,0 0 0,1 0 0,0 0 0,0-1 0,0 1 0,0-1 0,0 0 0,1 0 0,0-1 0,-1 0 0,2 1-1,1 0 3,0-1 1,-1 0-1,1-1 0,0 0 1,0 0-1,0 0 0,0-1 1,0 1-1,0-2 0,-1 1 1,1-1-1,0 0 0,0-1 1,0 1-1,-1-1 0,1-1 1,-1 1-1,1-1 0,0-1-3,1-1 9,0 0-1,0 0 0,-1-1 0,0 0 0,0 0 0,0-1 0,-1 0 1,0 0-1,0 0 0,0-1 0,-1 0 0,-1 0 0,1 0 1,-1-1-1,-1 0 0,1 0 0,-2 1 0,2-7-8,-3 9 8,1-1-1,-2 0 0,1 1 1,-1-1-1,0 0 1,0 1-1,-1-1 1,0 1-1,0-1 0,0 0 1,-1 1-1,0 0 1,0-1-1,-1 1 1,0 0-1,0 0 1,0 0-1,-1 1 0,0-1 1,0 1-1,0 0 1,-1 0-1,1 0 1,-1 1-1,-1 0 0,-1-2-7,1 2 6,0 0 0,-1 1 0,1 0-1,-1 0 1,0 0 0,1 1-1,-1 0 1,0 0 0,0 1 0,-5-1-6,7 2-116,1-1-1,0 1 1,0 0 0,-1 0 0,1 1 0,0-1 0,0 1 0,-1 0 0,1 0 0,0 0 0,0 1 0,0-1-1,0 1 1,1 0 0,-1 0 0,0 1 0,1-1 0,-3 3 116,-5 10-1628,11-14 1568,0 0 1,0 0-1,0 0 1,0 1-1,0-1 0,1 0 1,-1 0-1,0 0 1,1 0-1,-1 0 1,1 0-1,-1 0 1,1 0-1,-1 0 60</inkml:trace>
  <inkml:trace contextRef="#ctx0" brushRef="#br0" timeOffset="2466.238">2480 648 8890,'-12'-15'1881,"6"7"-1016,1 1 0,-2-1 0,1 1 0,-1 0 0,0 1 0,-1-1 0,-4-1-865,12 7 44,-1 1-1,1-1 0,-1 1 1,1 0-1,-1-1 1,0 1-1,1 0 1,-1 0-1,1-1 0,-1 1 1,0 0-1,1 0 1,-1 0-1,0 0 0,1 0 1,-1 0-1,0 0 1,1 0-1,-1 0 0,0 0 1,1 0-1,-1 1 1,0-1-1,1 0 0,-1 0 1,0 1-1,1-1 1,-1 0-1,1 1 0,-1-1 1,1 1-1,-1-1 1,1 0-1,-1 1 1,1-1-1,-1 1 0,1 0 1,-1-1-1,1 1 1,0-1-1,0 1 0,-1-1 1,1 1-1,0 0 1,0-1-1,-1 1 0,1 0 1,0-1-1,0 1 1,0 0-1,0 0-43,-3 39 335,3-38-282,3 41 133,2 0 0,2 0 0,1 0 0,4 5-186,-6-22 62,-2 0-1,0 0 1,-2 0-1,-1 0 1,-1 0-1,-1 6-61,-5 29 129,-3-1-1,-3 5-128,5-38 57,0-1 0,-2-1 1,-3 5-58,-1 3 94,51-94 752,-13 14-807,3 1 0,1 1 0,2 2 0,2 1 1,1 2-1,39-35-39,32-22-2619,-105 97 2553,0 0 1,0 0 0,0 0 0,0-1 0,0 1 0,0 0 0,1 0 0,-1 0 0,0 0 0,0 0 0,0-1 0,0 1 0,0 0 0,0 0 0,1 0 0,-1 0 0,0 0-1,0 0 1,0 0 0,0 0 0,1 0 0,-1 0 0,0 0 0,0 0 0,0 0 0,1 0 0,-1 0 0,0 0 0,0 0 0,0 0 0,0 0 0,1 0 0,-1 0 0,0 0 0,0 0-1,0 0 1,0 0 0,1 0 0,-1 0 0,0 0 65,1 8-3013,-1-7 2761,1 15-1900</inkml:trace>
  <inkml:trace contextRef="#ctx0" brushRef="#br0" timeOffset="2847.685">2696 957 10434,'-130'60'4329,"122"-48"-2680,6-2-265,4 7-344,3 4-184,19 5-224,3 9-136,13 3-272,5 6-95,4 1 231,5-2 336,-4 0-440</inkml:trace>
  <inkml:trace contextRef="#ctx0" brushRef="#br0" timeOffset="3203.129">3307 1121 10346,'-112'-98'4417,"112"98"-2776,5 3-209,6 1-536,1 2-248,15-2-160,2-2-104,16-1-48,6-1 56,12 1 2697,8 2-2185</inkml:trace>
  <inkml:trace contextRef="#ctx0" brushRef="#br0" timeOffset="3965.067">4013 969 8626,'-14'-23'1571,"-2"1"0,-6-7-1571,21 28 56,0 0 0,0 0 0,1 1 0,-1-1 0,0 0 0,0 1 1,0-1-1,1 0 0,-1 1 0,0-1 0,0 1 0,0-1 0,0 1 0,0 0 0,0-1 0,0 1 1,0 0-1,-1 0 0,1 0 0,0 0 0,0 0 0,0 0 0,0 0 0,0 0 0,0 0 0,0 0 0,0 1 1,0-1-1,0 0 0,0 1 0,0-1 0,0 1 0,0-1 0,0 1 0,0-1 0,0 1 0,1 0 1,-1-1-1,0 1 0,0 0-56,-2 2 166,1 0 0,-1 0 0,1 1 0,-1-1 0,1 1 0,0 0 0,-1 3-166,1-1 117,0-1 0,1 1 0,-1 0 0,1 0 0,1 0 0,-1 0 0,1 0 0,0 0 0,0 0 0,1-1 0,0 1 0,0 0 0,2 5-117,4 11 260,0 0 0,2-1 1,1 1-261,4 10 241,-5-11-104,3 7 132,-2 1-1,0 0 0,-1 4-268,-7-26 65,0 1-1,-1 0 0,0 0 1,-1 0-1,1 0 1,-2 0-1,1 0 0,-1 0 1,0 0-1,-1 0 0,0 0 1,0 0-1,0-1 0,-2 2-64,3-7 15,1 0 0,-1-1 0,0 1 1,0 0-1,0-1 0,0 1 0,-1-1 0,1 1 0,0-1 0,-1 1 0,1-1 0,-1 0 0,1 0 0,-1 0 0,0 1-15,1-2 11,0 0 0,0 1-1,0-1 1,0 0-1,0 0 1,0 0-1,0 0 1,-1 0 0,1 0-1,0 0 1,0 0-1,0 0 1,0 0-1,0 0 1,0-1 0,0 1-1,0 0 1,0-1-1,0 1 1,0-1-11,-3-1 23,1-1 1,-1 0 0,1 0-1,-1 0 1,1-1 0,0 1-1,0-1 1,1 1-1,-1-1 1,1 0 0,-1-1-24,-6-13 38,1 0-1,1-1 1,0 0 0,2-1 0,0 1 0,1-1 0,-1-16-38,1-12 36,2 0 0,3-36-36,3 25 6,3 0 0,3 0 0,2 1 0,2 1-1,20-51-5,-27 90-5,0 1 0,2 0 0,0 0 0,0 1-1,1 0 1,1 1 0,1 0 5,-7 9-4,0 1 0,0 0 1,0 0-1,0 0 0,1 1 0,0 0 1,0 0-1,0 0 0,0 1 0,0 0 1,1 0-1,0 1 0,-1 0 0,1 0 0,0 0 1,0 1-1,0 0 0,0 0 0,3 1 4,-5 0-2,-1 0 0,1 1-1,-1-1 1,1 1-1,-1 0 1,0 1 0,0-1-1,1 1 1,-1 0-1,0 0 1,0 0 0,-1 0-1,1 1 1,0-1-1,-1 1 1,1 0 0,-1 0-1,0 1 1,0-1-1,0 1 1,-1-1 0,1 1-1,-1 0 1,2 4 2,2 5-2,-1 0 0,0 1 0,-1 0 0,0 0 0,-1 0 1,-1 0-1,0 5 2,1 12 1,-1-1 0,-1 1 0,-2 0 0,-1 0 1,-2 0-1,-1-1 0,-1 3-1,0-11 3,0-1 0,-2 0 0,0 0 0,-1 0 0,-1-1 0,-1-1 0,-1 0 0,-1 0 0,0-1 0,-4 3-3,9-13 2,-49 52 16,52-55-16,-1 0 1,1-1-1,-1 0 1,0 0 0,0 0-1,0-1 1,-1 0-1,1 0 1,-1-1 0,-1 1-3,7-3-2,0 0 0,0 0 0,0 1 0,0-1 0,-1 0 0,1 0 0,0 0 0,0-1 1,0 1-1,0 0 0,0 0 0,0-1 0,0 1 0,0 0 0,0-1 0,0 1 0,0-1 0,0 1 0,0-1 0,0 0 1,0 1-1,1-1 0,-1 0 0,0 0 0,0 1 0,1-1 0,-1 0 0,0 0 0,1 0 0,-1 0 0,1 0 1,-1 0-1,1 0 0,0 0 0,-1 0 0,1 0 0,0 0 0,0 0 0,0 0 0,0-1 0,0 1 0,0 0 2,-1-7-26,0 0-1,1 1 1,1-1-1,-1 0 0,2-3 27,-2 8-8,0 0 0,1 0-1,-1 0 1,1 0 0,0 0-1,0 0 1,0 0 0,1 0-1,-1 0 1,1 0 0,-1 1-1,1-1 1,0 1 0,0-1-1,0 1 1,0 0 0,1 0-1,-1-1 1,2 0 8,0 1-10,0 1 1,-1-1-1,1 0 1,0 1 0,0 0-1,0 0 1,0 0-1,0 0 1,0 1-1,1 0 1,-1-1-1,0 2 1,3-1 9,3 1-13,0 1 0,0 0 1,0 0-1,0 1 1,-1 1-1,1-1 1,-1 2-1,0-1 0,0 1 1,0 1-1,6 4 13,7 12-3,-1 0 0,-1 1-1,-1 1 1,-1 1 0,-1 0 0,5 12 3,-4-8 11,2 7 20,-16-27-165,1 0 0,0-1-1,0 0 1,1 0 0,0 0 0,0 0 0,1-1-1,4 4 135,7 2-377</inkml:trace>
  <inkml:trace contextRef="#ctx0" brushRef="#br0" timeOffset="4322.554">4590 1156 6609,'16'-38'3205,"-16"38"-3155,0 0 0,0 0-1,-1 0 1,1 0 0,0 0 0,0 0-1,0 0 1,0 0 0,0 0-1,0 0 1,-1 0 0,1 0 0,0 0-1,0 0 1,0 0 0,0 0 0,0 0-1,0 0 1,-1 0 0,1 0 0,0 0-1,0 0 1,0 0 0,0 0-1,0 0 1,0 0 0,0 0 0,-1-1-1,1 1 1,0 0 0,0 0 0,0 0-1,0 0 1,0 0 0,0 0 0,0 0-1,0 0 1,0-1 0,0 1 0,0 0-1,0 0 1,0 0 0,0 0-1,0 0 1,0 0 0,0-1 0,0 1-1,0 0 1,0 0 0,0 0 0,0 0-1,0 0 1,0 0 0,0-1 0,0 1-1,0 0 1,0 0 0,0 0 0,0 0-50,0 0 73,0 0 1,-1 1 0,1-1 0,0 0 0,0 1 0,0-1 0,0 1 0,0-1 0,0 0 0,0 1 0,-1-1-1,1 0 1,0 1 0,0-1 0,1 1 0,-1-1 0,0 0 0,0 1 0,0-1 0,0 0 0,0 1 0,0-1 0,0 1-1,1-1 1,-1 0 0,0 1 0,0-1 0,0 0 0,1 0 0,-1 1 0,0-1 0,0 0 0,1 1 0,-1-1-1,0 0 1,1 0 0,-1 0-74,3 2 201,0 0 0,0-1 0,1 0 0,-1 1-1,0-1 1,0-1 0,1 1 0,-1 0 0,1-1 0,-1 0-1,0 1 1,1-1 0,-1-1 0,1 1 0,0-1-201,54-9 862,-56 10-828,18-5 93,-1 0 0,0-2 0,0 0 0,-1 0 0,9-7-127,-21 11 17,0-1 0,-1 0 0,1 0 0,-1-1 0,0 1 0,0-1 0,0 0 0,1-2-17,-4 4 11,0-1 0,0 1 0,0-1 0,0 1 0,0-1 0,-1 0 0,0 0 0,1 1-1,-1-1 1,-1 0 0,1 0 0,-1 0 0,1 0 0,-1-3-11,-1 4 4,1-1 0,0 0-1,-1 1 1,0-1-1,0 1 1,0-1 0,0 1-1,-1 0 1,1-1-1,-1 1 1,0 0-1,0 0 1,0 0 0,0 0-1,0 0 1,-1 1-1,1-1 1,-1 1 0,0-1-1,0 1 1,0 0-1,0 0 1,0 0 0,0 1-1,0-1 1,-4 0-4,0-1-3,-1 1 0,1 0-1,-1 0 1,1 1 0,-1 0 0,0 0 0,1 1 0,-1 0 0,0 0 0,0 1-1,1 0 1,-4 1 3,2 0-4,-1 1 0,1 1-1,0-1 1,0 1-1,0 1 1,1-1 0,-1 2-1,1-1 1,0 1-1,1 0 1,-1 1 0,1 0-1,0 0 1,1 0-1,0 1 1,0 0 0,1 0-1,0 1 1,0-1 0,1 1-1,0 0 1,1 0-1,-1 1 1,2-1 0,0 1-1,0-1 1,0 1-1,1 0 1,1 0 0,0 0-1,0-1 1,1 1-1,0 0 1,2 8 4,-1-8-2,1 0 0,0 0 0,1 0 0,-1-1 0,2 1 0,0-1 0,0 0 0,0 0 0,1-1 0,0 0 0,1 0 0,0 0 0,0-1 0,1 0-1,0 0 1,0-1 0,1 1 2,11 5 234,1-1-1,0-1 1,0 0-1,1-2 0,0 0 1,1-2-1,5 1-233,55 14 567</inkml:trace>
  <inkml:trace contextRef="#ctx0" brushRef="#br0" timeOffset="4894.642">5452 1037 7394,'6'-13'841,"-1"-1"1,-1-1 0,0 1 0,0-8-842,-4 20 97,0 1 1,0-1-1,0 0 1,-1 1-1,1-1 1,0 0-1,-1 1 1,1-1-1,-1 1 1,1-1-1,-1 1 1,0-1-1,0 1 1,0-1-1,0 1 0,0-1 1,0 1-1,0 0 1,0 0-1,0 0 1,0 0-1,-1 0 1,0-1-98,-2-1 270,-1 1 1,0-1-1,0 1 0,0 0 1,-5-1-271,4 1 219,-3 0-68,1-1 1,-1 2-1,0-1 1,0 1-1,0 0 1,0 1-1,0 0 1,0 0-1,0 1 1,0 1-1,1-1 1,-1 1-1,0 1 1,1-1-1,-1 2 1,1-1-1,0 1 1,0 0-1,0 1 1,1 0-1,-1 0 1,-6 6-152,5-3 36,0 1 1,1 0 0,0 0-1,0 1 1,1 0-1,0 0 1,1 0-1,0 1 1,1 0 0,0 0-1,1 1 1,0-1-1,0 1 1,2 0-1,-1 0 1,1 9-37,1-9 24,0 1-1,1-1 1,1 1 0,0-1-1,1 1 1,0-1 0,1 0-1,1 0 1,-1 0 0,2 0 0,4 9-24,-4-13 21,0 1 0,0-1 1,1 0-1,0 0 1,0-1-1,1 0 0,0 0 1,1 0-1,-1-1 0,1 0 1,0 0-1,1-1 1,-1 0-1,1-1 0,3 1-21,5 1 21,-1 0-1,1-2 0,0 0 0,0-1 1,0-1-1,0 0 0,0-2 0,1 0 1,-1 0-1,0-2 0,0 0 0,0-1 1,12-4-21,-11 2 617,0-1 1,0-1 0,-1 0-1,13-8-617,30-18 958</inkml:trace>
  <inkml:trace contextRef="#ctx0" brushRef="#br0" timeOffset="5282.699">5733 604 7674,'-7'-3'1351,"1"1"0,-1-1 0,1 0 1,0 0-1,-5-4-1351,11 7 78,-1-1 1,1 1-1,-1 0 1,1-1-1,-1 1 1,1 0-1,0 0 1,-1-1-1,1 1 1,-1 0-1,0 0 0,1 0 1,-1 0-1,1 0 1,-1 0-1,1-1 1,-1 1-1,1 1 1,-1-1-1,1 0 1,-1 0-1,1 0 1,-1 0-1,1 0 1,-1 0-1,1 1 1,-1-1-1,1 0 1,-1 0-1,1 1 1,-1-1-1,1 0 1,-1 0-1,1 1 0,0-1 1,-1 1-1,1-1 1,0 0-1,-1 1 1,1 0-79,-10 25 1120,2 12-760,1 1-1,1 0 0,3 0 0,1 29-359,12 166 753,-2-87-409,0 51-57,-8-198-285,0 0 0,0 1 0,0-1-1,0 0 1,0 0 0,0 0 0,0 0 0,0 0 0,0 0 0,0 0 0,0 0 0,0 0-1,0 0 1,0 0 0,0 0 0,0 1 0,0-1 0,0 0 0,0 0 0,0 0-1,0 0 1,0 0 0,0 0 0,0 0 0,0 0 0,0 0 0,1 0 0,-1 0-1,0 0 1,0 0 0,0 0 0,0 0 0,0 1 0,0-1 0,0 0 0,0 0 0,0 0-1,0 0 1,0 0 0,0 0 0,0 0 0,1 0 0,-1 0 0,0 0 0,0 0-1,0 0 1,0 0 0,0 0 0,0 0 0,0 0 0,0 0 0,0 0 0,0 0-1,0 0 1,0 0 0,1 0 0,-1 0 0,0-1 0,0 1 0,0 0 0,0 0 0,0 0-1,0 0 1,0 0 0,0 0 0,0 0 0,0 0-2,7-7 67,10-17-16,-12 18-27,84-123 69,42-54-73,-107 154-439,1 1 1,1 1-1,2 1 0,29-21 419,-21 25-2478,-27 18 1728</inkml:trace>
  <inkml:trace contextRef="#ctx0" brushRef="#br0" timeOffset="5656.482">5856 1106 9522,'-21'25'4137,"21"7"-2169,7 0-391,14-3-433,9 2-264,11-11-384,8-4-128,-3-3 0,4 2-104,10 3 2873,8 3-2233</inkml:trace>
  <inkml:trace contextRef="#ctx0" brushRef="#br0" timeOffset="6199.309">6352 449 8514,'-15'-29'7480,"16"29"-7423,0 0 0,-1 1 0,1-1 1,0 1-1,-1-1 0,1 1 0,-1-1 0,1 1 0,-1 0 0,1-1 0,-1 1 1,1 0-1,-1-1 0,0 1 0,1 0 0,-1-1 0,0 1 0,1 0 1,-1 0-1,0 0 0,0 0-57,5 23 90,-3-17 27,31 218 684,1 0-375,43 219 886,-57-357-997,-33-149 326,-2-29-641,12 70 2,2 0 1,0 0 0,1 0 0,1 0 0,0-1-1,2 1 1,1-2-3,-2 17-2,0-1 1,0 1-1,1 0 1,0 0-1,0 0 0,0 0 1,1 1-1,-1-1 0,1 1 1,1 0-1,-1 0 0,1 1 1,0-1-1,0 1 0,0 0 1,0 0-1,6-3 2,-2 3-5,1-1 0,0 1-1,0 1 1,0 0 0,0 0 0,0 1 0,1 0 0,-1 1-1,1 0 1,7 1 5,-11 1-3,-1 0 0,1 0 0,-1 0 0,1 1 0,-1 0 0,0 1 0,0-1 0,0 1 0,0 0 0,0 1 0,-1-1 0,1 1 0,4 5 3,1 0-2,-1 1 1,1 0-1,-2 1 1,1 0-1,4 8 2,-6-6 6,-1 0 0,0 1 0,-1 0 0,0 0 0,-1 0 0,-1 1 0,0 0 0,0 5-6,3 27-442,-2-1-1,-3 4 443,1 0-1135,0-23 866,3-5 38</inkml:trace>
  <inkml:trace contextRef="#ctx0" brushRef="#br0" timeOffset="6574.722">7216 1085 6825,'0'-5'349,"0"1"0,0-1 0,-1 1 0,1-1 0,-1 1 0,0-1-1,0 1 1,-1 0 0,1-1 0,-1 1 0,0 0 0,0 0 0,0 0-1,-1 0 1,1 0 0,-1 1 0,0-1 0,0 1 0,0 0 0,-1 0-1,1 0 1,-1 0 0,1 0 0,-1 1 0,0 0 0,0 0 0,0 0-1,-1 0 1,1 0 0,-2 1-349,1-1 106,-1 0 0,0 1 0,0 0 0,0 0 0,1 1 0,-1 0 0,0 0 0,0 0 0,0 1 0,0-1 0,0 2 0,0-1 0,1 0 0,-1 1 0,1 0-1,-1 1 1,1-1 0,0 1 0,0 0 0,0 0 0,0 1 0,0-1 0,-1 3-106,-2 2 12,1 0 0,1 1 1,0 0-1,0 0 0,0 0 0,1 1 0,1 0 0,0 0 0,0 0 1,1 1-1,0-1 0,1 1 0,0-1 0,0 1 0,1 2-12,0 1 2,1 0 1,0-1-1,1 1 0,0-1 0,1 1 0,1-1 0,0 1 0,1-1 0,0 0 0,1-1 1,5 11-3,-5-16 3,-1 0 1,1 0 0,0-1 0,0 0 0,1 0 0,0 0 0,0 0 0,1-1-1,-1 0 1,1-1 0,0 1 0,0-1 0,1-1 0,-1 1 0,1-1-1,0 0 1,0-1 0,0 0 0,0 0 0,0-1 0,0 0 0,4 0-4,-5-1 6,-1 0 1,0 0-1,0-1 0,0 1 1,1-1-1,-1-1 1,0 1-1,0-1 0,0 0 1,-1 0-1,1-1 1,0 0-1,-1 0 0,0 0 1,0 0-1,0-1 1,0 0-1,0 0 0,-1-1 1,1 1-1,-1-1 1,0 0-1,-1 0 0,1 0 1,-1 0-1,0-1 1,-1 1-1,1-1 0,1-6-6,-1 2 12,-1 0 0,0-1 0,0 0 0,-1 1 0,-1-1 0,0 0 0,0 0 0,-1 1 0,0-1 0,-1 0 0,0 1 0,-1-1 0,0 1 0,0 0 0,-1 0 0,-2-2-12,2 4-13,0-1-1,-1 2 1,0-1 0,0 0-1,-1 1 1,0 0-1,0 0 1,-1 1 0,1 0-1,-1 0 1,-1 0-1,1 1 1,-1 0 0,0 1-1,0-1 1,-1 1-1,1 1 1,-9-3 13,-37-3-700,50 8 519,1 1 0,-1 0 1,0 0-1,1 0 1,-1 1-1,1-1 0,-1 1 1,1 0-1,0 0 1,-1 0-1,1 0 0,0 0 1,0 1-1,-2 0 181,-3 11-899</inkml:trace>
  <inkml:trace contextRef="#ctx0" brushRef="#br0" timeOffset="7098.834">7411 1057 8210,'0'-3'173,"1"-1"388,-1-1 0,0 0 0,0 1 0,0-1 0,0 0 0,-1-4-561,0 8 248,0-1 1,1 0-1,-1 1 0,0-1 0,0 1 0,0-1 0,0 1 0,0-1 0,0 1 0,-1 0 0,1-1 0,0 1 0,-1 0 0,1 0 0,-1 0 0,1 0 0,-1 0 0,1 0 0,-2 0-248,3 1 47,0 0 0,0 0 0,0 0 0,0 0 0,-1 0 0,1 0 0,0 0 0,0 0-1,0 0 1,0 0 0,-1 0 0,1 0 0,0 0 0,0 0 0,0 0 0,0 0 0,-1 0 0,1 0 0,0 0 0,0 0-1,0 0 1,0 0 0,0 0 0,-1 0 0,1 1 0,0-1 0,0 0 0,0 0 0,0 0 0,0 0 0,-1 0 0,1 0-1,0 0 1,0 1 0,0-1 0,0 0 0,0 0 0,0 0 0,0 0 0,0 0 0,0 1 0,0-1 0,0 0 0,0 0 0,0 0-1,0 0 1,0 1 0,0-1 0,0 0 0,0 0 0,0 0 0,0 0 0,0 1 0,0-1-47,0 11 86,1-9 135,8 75 1383,11 34-1604,-1-6 334,-17-93-259,0 0 0,1 0 0,4 11-75,-6-21 12,-1 1-1,1-1 1,0 0 0,0 0-1,1 1 1,-1-1 0,0 0 0,1 0-1,-1 0 1,1 0 0,0-1-1,-1 1 1,1 0 0,0-1-1,0 1 1,0-1 0,0 0 0,1 1-1,-1-1 1,0 0 0,0 0-1,1 0-11,-1-1 9,1 0 0,-1-1 0,0 1 0,0 0 0,0-1-1,0 1 1,0-1 0,0 0 0,0 1 0,0-1 0,0 0 0,0 0-1,-1 0 1,1-1 0,0 1 0,-1 0 0,1-1 0,1 0-9,28-32 88,-28 30-80,5-8 6,0 0 0,-1 0 0,0 0 0,-1-1 0,-1 0 0,0-1 0,1-6-14,1 1-44,0 0 1,7-13 43,-13 30-11,0 0 0,0 0 0,0 1 0,0-1 0,0 0 0,0 1 0,0-1 0,1 1 0,-1-1 0,1 1 0,-1 0 0,1-1 0,-1 1 0,1 0 0,0 0 1,0 0-1,-1 0 0,3 0 11,-2 1-8,-1 0 1,0 0 0,1 0 0,-1 0 0,1 0 0,-1 0 0,1 1 0,-1-1-1,1 0 1,-1 1 0,0-1 0,1 1 0,-1 0 0,0-1 0,1 1-1,-1 0 1,0 0 0,0 0 0,1 1 7,6 6-18,-1 0 0,0 0 0,-1 1 0,1 0 0,-2 1 0,2 1 18,1 2 2,1 3-11,2-1 0,0 0-1,0-1 1,3 2 9,-11-13 9,-1-1 1,1 1 0,0 0-1,0-1 1,0 1-1,1-1 1,-1 0 0,1 0-1,-1 0 1,1 0-1,-1-1 1,1 0-1,0 1 1,0-1 0,0-1-1,0 1 1,0 0-1,0-1 1,0 0-1,0 0 1,0 0 0,0-1-10,0 0 44,-1 0 1,1-1-1,-1 0 1,1 1-1,-1-1 1,0-1-1,0 1 1,0 0 0,0-1-1,0 0 1,-1 1-1,1-1 1,-1 0-1,1 0 1,-1-1-1,0 1 1,0 0-1,-1-1 1,1 1 0,-1-2-45,4-5 57,-1-1 1,-1 0-1,0 0 1,0 0-1,-1-1 1,-1 0-58,1-12 46,-2 1 1,0-1-1,-2 1 1,-1-1-1,-1-5-46,-9-34 423,-7-13-423,19 68 77</inkml:trace>
  <inkml:trace contextRef="#ctx0" brushRef="#br0" timeOffset="8256.122">7887 136 4417,'-33'-53'2334,"30"49"-1628,0 0 0,1 1 0,-1 0 1,0-1-1,-1 1 0,1 0 0,0 0 0,-4-1-706,-8-9 2659,15 12-2545,0 1-1,1-1 1,-1 1-1,1-1 1,-1 1-1,1-1 1,-1 1-1,1-1 1,-1 1-1,1 0 1,-1-1-1,1 1 1,-1 0-1,1 0 1,-1-1-1,1 1 1,0 0 0,-1 0-1,1 0 1,-1 0-1,1 0 1,0 0-1,-1 0 1,1 0-1,0 0 1,-1 0-1,1 0-113,28-4 521,271-18 728,-277 19-1221,-1 1 0,1 2 1,-1 0-1,0 1 1,1 1-1,-1 2 0,12 3-28,-28-6 9,-1 0 4,0 1 1,1 0-1,-1 0 0,0 0 0,4 2-13,-8-3 1,1 1 1,0-1-1,-1 0 1,1 1-1,-1-1 0,0 1 1,0 0-1,1-1 1,-1 1-1,0 0 1,0 0-1,0 0 0,-1 0 1,1 0-1,0-1 1,0 3-2,7 39 5,-1 1 1,-2-1-1,-3 1 1,-1 0-1,-2 5-5,1-10-38,4 21 245,2-1-1,2 1 1,12 35-207,5 39 911,-10-7-472,-5 4-439,13 114 293,-7-102-69,-11-84-53,-4-45-114,-1 0 0,-1 0-1,-1 0 1,1 0 0,-2 0 0,-3 9-57,5-15 16,0-4-5,1 1-1,-1-1 0,1 0 0,0 0 0,1 0 1,-1 1-1,1-1 0,0 0 0,1 3-10,-1-3 9,0-1 0,-1 1 0,1 0 0,-1 0 0,0 0 0,0 0 0,0 2-9,3 9 26,-3-15-23,0 1 1,1 0-1,-1-1 1,0 1 0,0 0-1,0 0 1,1 0-1,-1-1 1,0 1-1,0 0 1,0 0-1,0 0 1,0-1-1,0 1 1,-1 0-1,1 0 1,0 0-1,0 0-3,-14-7 206,-9 0-191,0 1 1,-1 1 0,0 1-1,1 1 1,-1 1-1,0 1 1,0 1 0,0 1-1,0 2 1,-10 2-16,-92 21 204,126-29-139,4-3-42,9-4 26,-1 2-48,1 0-1,1 1 0,1-1 0,22-6-33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3:45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375 537 4777,'-5'-8'987,"1"1"-1,-1 0 1,-1-1-1,0 2 1,0-1-1,0 1 1,0 0 0,-1 0-1,-2 0-986,1 0 413,0 1-1,0 0 1,-1 0-1,0 1 0,0 0 1,-1 1-1,1 0 1,-3 0-413,5 1 44,0 0 0,0 1 1,0 0-1,-1 1 0,1 0 0,0 0 0,-1 0 1,1 1-1,0 0 0,0 0 0,-1 1 1,1 0-1,0 0 0,0 1 0,1 0 1,-1 0-1,1 1 0,-1-1 0,1 1 0,0 1 1,1-1-1,-1 1 0,-2 3-44,1 0 7,0 0-1,0 1 0,1 0 1,0 0-1,1 0 0,0 1 1,1 0-1,-1 0 0,2 0 1,0 0-1,0 1 0,1-1 1,-1 6-7,2-10 1,1 1-1,0 0 1,0-1 0,0 1 0,1-1 0,0 1 0,0-1 0,1 0 0,-1 1-1,2-1 1,-1 0 0,0 0 0,1 0 0,0 0 0,1-1 0,-1 1 0,1-1-1,0 0 1,1 0 0,-1 0 0,1-1 0,0 1 0,0-1-1,3 2 2,1 0 0,0-1 0,0 0 0,0 0 0,0-1 0,1 0 0,-1-1 0,1 0 1,0 0-1,0-1 0,0-1 0,0 1 0,0-2 0,4 1-2,-6-1 6,1-1 0,-1 0 0,1 0 0,-1-1-1,0 0 1,0 0 0,0-1 0,0 0 0,0 0 0,0-1 0,-1 0 0,0 0 0,0-1 0,0 0-1,0 0 1,-1-1 0,4-3-6,-4 3 9,-1 0 0,1-1 0,-1 0 0,0 0 0,-1 0-1,0-1 1,0 0 0,3-7-9,-5 9 5,-1 0 1,1 0-1,-1 0 0,-1-1 0,1 1 0,-1 0 1,0 0-1,-1 0 0,1 0 0,-1-1 0,0 1 1,-1 0-1,1 0-5,-29-103 191,30 111-180,14 39 191,16 33-202,-23-60 5,1 0 0,0 0-1,0-1 1,2-1 0,-1 0 0,2 0-1,1 1-4,13 10-250,0 0 0,2-2 0,0-1 0,6 2 250,-2-7-361</inkml:trace>
  <inkml:trace contextRef="#ctx0" brushRef="#br0" timeOffset="380.219">767 526 7162,'-2'-4'703,"0"1"1,0-1 0,0 1 0,-1-1-1,1 1 1,-1 0 0,0 0 0,0 0 0,0 1-1,0-1 1,-3-2-704,5 5 51,1 0 0,0 0 0,-1 0-1,1 0 1,-1-1 0,1 1 0,-1 0 0,1 0 0,0 0-1,-1 0 1,1 0 0,-1 0 0,1 0 0,-1 0 0,1 0-1,0 1 1,-1-1 0,1 0 0,-1 0 0,1 0-1,0 0 1,-1 1 0,1-1 0,-1 0 0,1 0 0,0 1-1,-1-1 1,1 0 0,0 1 0,0-1 0,-1 0-1,1 1 1,0-1 0,0 0 0,-1 1 0,1-1 0,0 0-1,0 1 1,0-1 0,0 1 0,0-1 0,-1 1 0,1-1-1,0 0 1,0 1 0,0-1 0,0 1 0,0-1-1,0 1-50,-1 23 419,1-22-310,2 17 157,1 1 1,1 0-1,1-1 0,1 0 0,0 0 1,7 12-267,16 53 431,-13-9 7,4 63-438,-9-57 127,-10-72-336,1 0 0,0-1 0,0 1 0,1-1 0,0 1 0,1-1 0,0 1 209,-1-8-3201,-1-8 1416,-1-8-322,-1-10 358</inkml:trace>
  <inkml:trace contextRef="#ctx0" brushRef="#br0" timeOffset="768.843">782 742 4617,'-9'-37'1692,"2"1"1,1-2-1,2 1 0,1-1 0,2-18-1692,2 43 221,0 0 0,0 0 0,1 0-1,1 1 1,0-1 0,0 1-1,2-1 1,-1 1 0,2 1-1,-1-1 1,2 1 0,-1 0-1,1 0 1,1 1 0,0-1 0,1 2-1,6-7-220,-11 12 29,1 0 0,-1 1 0,1-1-1,0 1 1,0 0 0,0 1 0,0-1-1,1 1 1,-1 0 0,1 0 0,-1 0 0,1 1-1,0 0 1,0 0 0,-1 0 0,1 1-1,0 0 1,0 0 0,0 1 0,-1-1 0,1 1-1,0 0 1,0 1 0,-1 0 0,1-1-1,-1 2 1,0-1 0,1 1 0,-1-1 0,0 2-1,-1-1 1,1 0 0,2 3-29,4 3 29,0 1 0,-1 1 0,0 0 0,0 0 0,-1 1 0,-1 0 0,0 1 0,0 0 0,-1 1-29,-3-7 12,-1-1-1,-1 0 1,1 1-1,-1 0 1,-1 0-1,1-1 1,-1 1-1,0 0 1,-1 0-1,1 0 0,-1 0 1,-1 0-1,1 0 1,-1 0-1,0 0 1,-1 0-1,0-1 1,0 1-1,0 0 1,-2 1-12,-3 3 33,1 0 1,-2-1-1,1 0 0,-1-1 1,-1 0-1,0 0 1,0 0-1,-1-1 1,-1 0-34,-3 2 61,-1-1 1,1 0 0,-2-1-1,1 0 1,-1-2-1,-8 3-61,18-7 32,1-1-1,0 0 0,-1 0 1,1-1-1,-1 0 0,1 1 1,-1-2-1,1 1 1,0-1-1,-1 1 0,1-2 1,0 1-1,-1 0 0,1-1 1,0 0-1,-1-1-31,4 2-122,-1 0 1,1-1-1,0 1 1,0-1-1,0 1 1,0-1-1,0 0 1,0 0-1,1 0 1,-1 0-1,1 0 1,-1 0-1,1 0 1,0-1-1,-1 1 1,1 0-1,0-1 1,1 1-1,-1-1 1,0 1-1,1-1 1,-1 1-1,1-1 0,0 1 1,0-1-1,0 0 1,0 1-1,0-1 1,1 1-1,-1-1 1,1 1-1,0-1 1,0 1-1,0-2 122,8-11-1540</inkml:trace>
  <inkml:trace contextRef="#ctx0" brushRef="#br0" timeOffset="1202.517">1284 501 11346,'1'-2'229,"-1"0"-1,0 1 0,1-1 0,-1 0 0,1 1 0,0-1 0,-1 1 1,1-1-1,0 1 0,0-1 0,0 1 0,0 0 0,0-1 0,1 1 1,-1 0-1,0 0 0,0 0 0,1 0 0,-1 0 0,1 0 0,-1 0 1,2 0-229,-1 0 27,0 1 1,1 0 0,-1 0 0,0 0-1,0 0 1,0 0 0,1 1-1,-1-1 1,0 1 0,0-1 0,0 1-1,0 0 1,0 0 0,0 0 0,0 0-1,0 0 1,0 0 0,1 2-28,1 0 31,0 0 1,0 1-1,-1-1 0,0 1 1,0 0-1,0 0 0,0 0 1,0 1-1,-1-1 1,1 1-1,-1-1 0,-1 1 1,1 0-1,-1 0 0,1-1 1,-1 1-1,0 3-31,2 14 233,-2 1-1,0-1 1,-1 10-233,0-11 140,1 73 247,1-29-238,-3 0 0,-2 0-1,-12 61-148,14-122 20,0 1 0,0-1 0,-1 1 0,1-1 0,-1 1 0,0-1 0,-1 1-20,1-5 336,1-7-148,1-8 49,2-42-82,-3 0 1,-2 0 0,-3 1-1,-5-19-155,-1-17 51,10 81-49,-4-45 7,1 0 0,3-29-9,3 70-2,-1 0 0,2-1 0,0 1 0,1 0 0,1 0 0,0 1 0,1-1 0,0 1 1,1 0-1,1 0 0,5-7 2,-8 15-4,0 1 0,0-1 0,0 1 1,0 0-1,1 1 0,0-1 0,0 1 0,0 0 1,1 0-1,-1 1 0,1 0 0,0 0 0,0 0 1,0 0-1,0 1 0,1 0 0,-1 0 0,1 1 1,-1 0-1,1 0 0,-1 0 0,1 1 0,-1 0 1,1 1-1,0-1 0,-1 1 0,1 0 0,-1 1 1,1-1-1,-1 1 0,0 1 0,0-1 0,2 2 4,8 6-6,0 1-1,-1 1 0,-1 0 1,0 1-1,0 1 0,-1 0 1,-1 0-1,0 2 0,-2-1 1,1 1-1,-2 1 0,0 0 1,5 14 6,-12-25 1,1 0 0,-1 0 1,-1 0-1,1 0 0,-1 0 0,0 0 1,0 1-1,-1-1 0,0 0 1,0 1-1,0-1 0,-1 0 0,0 0 1,0 1-1,0-1 0,-1 0 1,0 0-1,0 0 0,-1 0 0,0-1 1,0 1-1,0-1 0,-1 1 1,1-1-1,-1 0 0,0-1 1,-1 1-1,1-1 0,-1 1 0,-5 2-1,-4 4 23,0-1 0,0-1 0,-1 0 0,-1-1-1,1-1 1,-1 0 0,0-1 0,-1-1 0,-2 0-23,13-4-5,0 0 1,0 0-1,0 0 1,0-1-1,0 0 1,0 0-1,0-1 1,-1 0-1,1 0 0,0 0 1,1-1-1,-5-1 5,7 1-55,-1 0 0,0 0-1,0 0 1,1-1 0,-1 1-1,1-1 1,0 0 0,0 0-1,0 0 1,0-1 0,1 1-1,-1-1 1,1 1 0,0-1-1,0 0 1,0 0 0,0 0-1,1 0 1,-1-1 55,1 1-199,0 0 1,0-1-1,0 1 0,1-1 1,0 1-1,-1-5 199,5-28-764</inkml:trace>
  <inkml:trace contextRef="#ctx0" brushRef="#br0" timeOffset="1600.572">1926 430 7402,'-2'0'272,"0"1"1,0 0 0,0 0 0,1 0 0,-1 0 0,0 0 0,1 0-1,-1 1 1,1-1 0,-1 1 0,1-1 0,-1 1 0,1-1 0,0 1-1,0 0 1,0-1 0,0 1 0,0 0 0,0 0 0,1 0 0,-1 0-1,0 0 1,1 0 0,0 0 0,-1 0 0,1 0 0,0 0 0,0 0 0,0 0-1,0 0-272,0 7 334,0-1 1,1 0-1,0 1 0,0-1 0,1 0 0,2 7-334,4 5 753,0-1 0,12 18-753,-13-26 133,-1 1 1,0 1 0,0-1-1,-1 1 1,-1 0 0,0 0-1,0 0 1,-1 7-134,-5-21 247,-6-9-120,-5-14 11,5 6-106,1 0 1,1 0-1,1-1 0,0 0 1,2 0-1,0 0 1,0-16-33,2 24 0,1 0 1,1 0-1,0 0 1,0 0 0,1 0-1,0 0 1,1 0-1,0 0 1,1 1-1,0 0 1,1 0 0,0 0-1,0 0 1,2-1-1,-3 6-10,0 0 1,0 1-1,1 0 0,-1-1 1,1 2-1,0-1 1,0 0-1,0 1 0,1 0 1,-1 0-1,1 1 1,0-1-1,0 1 0,0 0 1,0 1-1,0 0 1,0 0-1,0 0 0,5 0 10,-3 1-120,0 0-1,0 1 1,0 0-1,0 0 1,0 0-1,0 1 0,-1 1 1,1-1-1,-1 1 1,1 0-1,-1 1 0,0 0 1,0 0-1,-1 0 1,3 2 120,31 31-495</inkml:trace>
  <inkml:trace contextRef="#ctx0" brushRef="#br0" timeOffset="1988.935">2619 477 7034,'-1'-7'540,"-1"0"0,0 1 0,0-1 0,0 0 0,-1 1 1,0 0-1,-1-1 0,1 1 0,-1 1 0,0-1 1,0 0-1,-1 1 0,0 0 0,0 0 0,0 0 0,-3-1-540,3 3 140,0 0-1,0 0 1,0 0-1,0 1 1,0 0-1,-1 0 1,1 0 0,-1 0-1,0 1 1,1 0-1,-1 0 1,0 1-1,0 0 1,1 0-1,-1 0 1,0 0-1,0 1 1,1 0-1,-1 0 1,-2 2-140,0-1 34,0 2 0,0-1 0,0 1 0,1 0 0,0 0 1,-1 1-1,2 0 0,-1 1 0,0-1 0,1 1 0,0 0 0,1 1 1,0 0-1,-1 0 0,2 0 0,-1 0 0,1 0 0,0 1 0,-2 7-33,4-8 2,-1 1 1,1-1 0,0 1 0,0 0-1,1 0 1,0 0 0,1 0 0,0 0-1,0 0 1,1 0 0,0 0 0,0 0 0,0 0-1,1-1 1,1 1 0,-1 0 0,1-1-1,0 0 1,1 1 0,0-1 0,2 3-4,-1-4 4,0-1 0,0 1 0,0-1 1,1 0-1,-1 0 0,1-1 0,1 1 0,-1-1 0,0-1 1,1 1-1,0-1 0,0 0 0,0-1 0,0 1 1,0-2-1,1 1 0,-1-1 0,0 0 0,5 0-4,2 0 13,-1-1 0,1-1 0,-1 0 0,0-1 0,1 0 0,-1-1 0,0 0 0,-1-1 0,1-1 0,5-2-13,-15 5 5,1 1 0,-1-1-1,1 0 1,-1 0 0,0 0-1,0 0 1,0-1 0,0 1 0,0-1-1,0 0 1,-1 1 0,1-1-1,-1-1 1,0 1 0,0 0-1,0 0 1,0-1 0,-1 1 0,1-1-1,-1 0 1,0 1 0,0-1-1,0 0 1,-1 0 0,1 0 0,-1 1-1,0-1 1,0 0 0,0 0-1,-1 0 1,1 0 0,-1 1-1,0-1 1,-1-3-5,-2-6 14,0 0 0,-1 1 0,-1-1 0,1 1 0,-2 0 0,0 1 0,-1-1 0,0 1 0,-8-8-14,12 14-9,0 0-1,0 1 1,-1 0 0,1 0-1,-1 0 1,0 0-1,0 1 1,0 0-1,-1 0 1,1 0 0,-1 1-1,0 0 1,1 0-1,-1 0 1,0 1-1,0-1 1,0 2 0,0-1-1,0 1 1,-1-1-1,1 2 1,-5 0 9,7-1-69,1 1 1,-1 0 0,1 0-1,0 0 1,0 1 0,-1-1-1,1 1 1,-1 0 68,2 0-33,0 0-1,1 0 1,-1-1 0,0 1-1,1 0 1,-1 1 0,1-1-1,0 0 1,-1 1 33</inkml:trace>
  <inkml:trace contextRef="#ctx0" brushRef="#br0" timeOffset="2491.854">3029 573 6673,'57'-101'3176,"-56"99"-2977,0-1-1,0 1 1,0 0 0,0-1 0,0 0 0,0 1 0,-1-1-1,1 1 1,-1-1 0,0 0 0,0 1 0,0-3-199,0 4 82,0 0 1,-1-1 0,1 1-1,-1 0 1,1 0-1,-1 0 1,1 0 0,-1 0-1,0 0 1,1 0-1,-1 0 1,0 0 0,0 0-1,0 0-82,-3-3 479,1-1-239,0 1 0,-1-1 1,1 1-1,-1 0 0,0 0 1,-1 0-1,1 1 0,-1-1 1,1 1-1,-1 0 0,0 0 1,0 1-1,-1-1 1,1 1-1,0 1 0,-1-1 1,1 1-1,-1-1 0,0 2 1,1-1-1,-1 1 0,-4 0-240,2 0 31,1 1 0,-1 0 0,1 0-1,0 1 1,0 0 0,0 1 0,0-1-1,0 1 1,0 1 0,1-1 0,-1 1-1,1 0 1,0 1 0,0-1 0,1 1-1,0 0 1,-2 2-31,-2 4 6,1-1 1,0 1-1,1 1 0,0-1 1,0 1-1,-1 7-6,5-13 2,1 0 0,0 0 0,0 0 0,0 0 0,1 1 0,0-1 0,0 0 0,0 1 1,1-1-1,0 1 0,0-1 0,1 1 0,0-1 0,1 4-2,0-5 2,0 1 0,1-1 1,0 1-1,1-1 0,-1 0 1,1 0-1,0-1 0,0 1 0,0-1 1,1 0-1,0 0 0,0 0 0,0 0 1,0-1-1,0 0 0,1 0 1,-1-1-1,1 1 0,5 0-2,4 3 10,0-2 0,1 0 0,0-1-1,-1 0 1,1-2 0,0 1 0,1-2-10,-9 0 6,0 0 1,0-1-1,0 0 0,0-1 1,0 1-1,0-1 0,-1-1 1,1 0-1,-1 0 0,1 0 1,-1-1-1,0 0 0,1-1-6,-4 2 6,-1 0-1,0 1 0,0-1 1,0 0-1,0-1 1,-1 1-1,1 0 0,-1-1 1,0 1-1,0-1 1,0 0-1,-1 0 0,1 0 1,-1 0-1,0 0 1,0 0-1,0 0 0,-1 0 1,1 0-1,-1 0 1,0-1-1,0 1 0,0 0 1,-1 0-1,0 0 1,0-3-6,-23-74 49,1 6-25,25 103-23,-2-20-1,1 0 0,0 1 0,0-1 0,0 0 0,1 1 0,2 4 0,3 3 34,1-1 0,0 0-1,2 0 1,-1-1 0,2 0 0,3 3-34,6 6-239,2-1 1,0-1 0,5 2 238,7 6-384</inkml:trace>
  <inkml:trace contextRef="#ctx0" brushRef="#br0" timeOffset="2861.96">3777 501 5817,'-2'-10'1132,"-1"0"-1,0 0 0,0 0 1,-1 0-1,-1 1 0,0 0 1,0 0-1,0 0 0,-7-7-1131,9 12 180,-1 0 1,0 1-1,0-1 0,0 1 0,0 0 0,0 0 1,-1 0-1,1 1 0,-1-1 0,1 1 0,-1 0 0,0 1 1,0-1-1,0 1 0,0 0 0,0 0 0,-1 0 0,1 1 1,0 0-1,-2 0-180,-7 1 99,1 0 0,0 1 1,-1 1-1,1 0 0,0 1 0,1 0 0,-1 1 1,1 0-1,0 1 0,0 0 0,1 1 1,-1 0-1,1 1 0,-8 9-99,13-12 7,0 1 0,0 0 0,1 0 0,0 0 0,1 1 0,-1 0 0,1 0 0,0 0 0,1 0 0,0 1-1,0-1 1,0 1 0,1 0 0,1-1 0,-1 1 0,1 0 0,0 0 0,1 1 0,0-1 0,0 0 0,1 0 0,0 0 0,0 0 0,1 0 0,0 0-7,1 0 7,0 0 0,0-1 0,1 0 0,0 0 0,1 0 0,-1 0 0,1 0 0,0-1 0,1 0 0,0 0 0,0-1 0,0 1 0,0-1 0,1-1 0,0 1 0,0-1 0,0 0 0,1-1 0,1 1-7,12 5-2,0-2 0,0 0-1,1-2 1,0 0 0,0-1 0,9-1 2,-6 0-428,1-2 0,0-1 0,10-2 428,7-6-502</inkml:trace>
  <inkml:trace contextRef="#ctx0" brushRef="#br0" timeOffset="3280.386">3922 66 9674,'-7'-9'1294,"0"-1"386,-1 0 1,0 0 0,-1 1-1,-8-7-1680,17 16 19,0 0-1,0 0 0,0 0 0,0-1 1,-1 1-1,1 0 0,0 0 0,0 0 1,0 0-1,0 0 0,-1 0 0,1-1 1,0 1-1,0 0 0,0 0 0,-1 0 1,1 0-1,0 0 0,0 0 0,-1 0 0,1 0 1,0 0-1,0 0 0,0 0 0,-1 0 1,1 0-1,0 0 0,0 0 0,0 0 1,-1 0-1,1 1 0,0-1 0,0 0 1,0 0-1,-1 0 0,1 0 0,0 0 1,0 0-1,0 1 0,0-1 0,-1 0 1,1 0-1,0 0 0,0 0 0,0 1 0,0-1 1,0 0-1,0 0 0,-1 0 0,1 1 1,0-1-1,0 0 0,0 0 0,0 0 1,0 1-1,0-1 0,0 0 0,0 0 1,0 0-1,0 1 0,0-1 0,0 0 1,0 0-1,0 1 0,0-1 0,0 0 1,1 0-1,-1 0 0,0 1-18,3 18 213,-3-19-203,8 31 493,9 23-503,3 3 196,26 84 392,42 78-588,-70-175 120,-1 0 0,5 25-120,-22-69 1,5 27 65,-5-27-62,0 1 1,0-1-1,0 1 1,0-1-1,0 1 1,0 0-1,0-1 1,0 1-1,0-1 1,0 1-1,0-1 1,0 1-1,0-1 1,-1 1-1,1-1 1,0 1-1,0-1 1,-1 0-1,1 1 1,0-1-1,0 1 1,-1-1-1,1 0 1,-1 1-1,1-1 1,0 0-1,-1 1 1,1-1-1,-1 0 1,1 1-1,-1-1 1,1 0-1,-1 0 1,1 0-1,-1 1 1,1-1-1,-1 0 1,1 0-1,-1 0 1,1 0-1,-1 0 1,1 0-1,-1 0-4,0-1 14,-1 0-1,1 0 0,0 0 1,0 0-1,-1 0 0,1 0 1,0-1-1,0 1 0,0 0 1,1-1-1,-1 1 0,0 0 1,0-1-1,1 1 1,-1-1-1,1 1 0,-1-1 1,1 0-1,-1 0-13,0-1 18,-3-11 2,0 1-1,0-1 1,2 0 0,0 0-1,0 0 1,1 0 0,1 0-1,1-5-19,-1 12 1,1 0 0,0 0 0,0 0-1,0 1 1,1-1 0,0 1 0,1-1 0,-1 1-1,1 0 1,0 0 0,1 0 0,0 0 0,0 1 0,0-1-1,0 1 1,1 0 0,5-4-1,-2 3-3,0 0 1,1 0-1,0 1 1,0 1-1,0-1 1,1 1-1,-1 1 1,1 0-1,0 0 1,4 0 2,-8 2-2,0 0 1,-1 1-1,1 0 1,0 0-1,-1 0 1,1 0-1,0 1 1,-1 0-1,1 0 1,-1 1 0,1-1-1,-1 1 1,1 0-1,-1 1 1,0-1-1,0 1 1,0 0-1,-1 1 1,2 0 1,13 14-5,-1 1 1,-1 0-1,0 2 1,-2 0 4,-3-3 4,1-2 0,1 0 1,0 0-1,1-1 0,0-1 0,1-1 1,2 1-5,-6-7 96,0 0 0,1-1 0,0 0 0,0-1 0,0-1 0,0 0 0,9 1-96,56 8 260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3:44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375 79 6825,'-1'-4'285,"0"0"0,-1 0 0,1 0 0,-1 1 0,0-1 0,0 0 0,0 1 0,0 0 0,-1-1 0,0 1 0,1 0 0,-1 0 0,0 1 0,0-1 0,-1 0 0,1 1 0,-1 0 0,0-1-285,-2 0 273,-1 1-1,1-1 0,-1 1 0,0 0 0,0 0 1,0 1-1,0 0 0,0 0 0,-1 1 0,-1 0-272,-5 0 250,1 1 0,0 1-1,-1 0 1,1 0 0,0 2-1,1-1 1,-1 2 0,1 0-1,-1 0 1,2 1 0,-6 3-250,10-3 36,0 0 1,0 1-1,0 0 1,1 0-1,0 0 0,0 1 1,1-1-1,-1 1 1,2 1-1,0-1 1,0 1-1,0 0 1,1 0-1,-2 7-36,2-7 3,1 1-1,0 0 1,1 1-1,0-1 1,0 0-1,1 0 0,0 0 1,1 1-1,0-1 1,1 0-1,0 0 1,0 0-1,2 3-1,-1-6 1,0 0 1,0-1 0,1 0-1,0 1 1,0-2 0,0 1 0,0 0-1,1-1 1,0 0 0,0 0-1,1 0 1,0 0 0,-1-1 0,1 0-1,4 1-2,-2-1 5,0 0 0,1-1-1,-1 0 1,1-1-1,0 0 1,-1 0 0,1-1-1,0 0 1,0-1 0,0 0-1,6-1-4,-2 0 10,0-1-1,0 0 1,0-1-1,0 0 1,0-1-1,-1-1 1,0 0-1,0-1 1,0 0-1,-1-1 1,1 0 0,-2-1-1,1 0 1,-1 0-1,0-1 1,5-7-10,-10 9 7,0 0 0,-1 0 0,0 0 0,0-1 0,-1 1 0,0-1 0,0 0 1,-1 0-1,0 0 0,0 0 0,-1-1 0,0 1 0,0 0 0,-1-1 0,0-3-7,-1 0 9,0-1-1,-1 0 0,0 1 0,-1-1 0,0 1 0,-1 0 0,-1 0 0,0 0 1,-3-6-9,-16-15 35,24 33-34,-1 0 0,1-1 1,0 1-1,-1-1 0,1 1 0,-1-1 0,1 1 0,-1 0 0,1-1 1,-1 1-1,1 0 0,-1 0 0,1-1 0,-1 1 0,1 0 1,-1 0-1,0 0 0,1 0 0,-1 0 0,1 0 0,-1 0 0,0 0-1,1 0 2,-1 1 0,1-1-1,-1 1 1,1 0-1,-1-1 1,1 1-1,-1 0 1,1-1-1,0 1 1,-1 0-1,1-1 1,0 1-1,0 0 1,0 0-1,0-1 1,-1 1-1,1 0 1,0 0 0,0 0-1,0-1 1,1 1-1,-1 0 1,0 0-2,1 10 3,0 0 0,0-1 1,2 1-1,-1-1 1,1 1-1,1-1 1,-1 0-1,2 0 0,0 0 1,0-1-1,6 9-3,12 15 28,2 0 0,16 15-28,-16-19 25,-6-8-98,0-1 0,6 4 73,-18-17 410,1 0-1,0-1 0,0-1 1,1 1-1,0-1 0,0-1 1,9 4-410,16 0 1128</inkml:trace>
  <inkml:trace contextRef="#ctx0" brushRef="#br0" timeOffset="435.027">743 30 8002,'-3'-2'536,"-1"-1"69,1 1-1,-1 0 1,0 0-1,0 0 1,0 0-1,-3 0-604,7 1 73,-1 1 0,1 0-1,-1 0 1,1 0-1,-1 0 1,1 0 0,-1 0-1,1 0 1,-1 0 0,1 0-1,-1 0 1,1 0-1,-1 1 1,1-1 0,0 0-1,-1 0 1,1 0 0,-1 1-1,1-1 1,-1 0-1,1 0 1,0 1 0,-1-1-73,0 1 79,1 0 0,-1 0 0,1 0 1,-1 0-1,1 0 0,0 0 0,0 0 0,-1 0 1,1 0-1,0 0 0,0 0 0,0 0 1,0 1-1,0-1 0,0 0 0,0 0-79,4 18 352,0 0 1,1 0-1,0-1 0,2 0 0,0 0 0,8 12-352,10 30 488,-14-32-267,-2 1 1,-1 0 0,-1 1 0,1 22-222,4-95 376,-12 16-331,0-1 0,-2 1-1,-1 0 1,-1-1 0,-4-10-45,-7-45 50,15 78-49,-1 1-1,1-1 0,0 1 0,0-1 1,0 0-1,0 1 0,1-1 1,0 1-1,0-1 0,0 1 0,2-3 0,-2 4-2,0 1 1,1 0-1,-1 0 0,1 0 0,-1 0 0,1 0 0,0 1 0,0-1 0,-1 0 0,1 1 1,0-1-1,1 1 0,-1 0 0,0 0 0,0 0 0,1 0 0,-1 0 0,0 0 0,1 0 1,-1 1-1,1-1 0,0 1 2,7-1-7,0 1 1,0 0-1,0 0 1,-1 1-1,1 0 1,0 1-1,0 0 1,-1 0-1,3 2 7,10 3-8,-1 2-1,0 0 1,9 6 8,-18-8-10,1 0 0,-2 2 0,1-1 0,-1 1-1,0 1 1,-1 0 0,0 0 0,-1 1 0,7 10 10,-11-13 77,0-1-1,0 1 1,-1 0-1,-1 0 1,1 1-1,-1-1 1,-1 1-1,0 0 1,0 0-1,0 0 1,-1-1-1,-1 1 1,1 1-1,-1-1 1,-1 0-1,0 0-76,-1 25 2480,3-31-2305,0 0 0,0 0 0,0 0 0,0 0 1,1 0-1,-1 0 0,1 0 0,0 0-175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3:43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316 162 3969,'-10'-12'6007,"1"-6"-3361,0 1-1206,5 12-1251,0 0 1,0 0-1,0 0 1,0 1-1,-1 0 1,0 0-1,0 0 1,0 0-1,0 1 1,0 0 0,-1 0-1,1 0 1,-1 1-1,0 0 1,0 0-1,0 0 1,0 1-1,0 0 1,-1 0-1,1 0 1,-5 1-190,3 0 17,1 1 0,-1 0 1,1 0-1,-1 1 0,1 0 0,0 0 0,0 1 1,0 0-1,0 0 0,1 1 0,-1-1 1,1 2-1,0-1 0,0 0 0,0 1 0,0 0 1,1 1-1,0 0-17,0-1 1,1 1 1,0-1 0,0 1-1,0 0 1,1 0-1,0 1 1,0-1-1,1 1 1,0-1-1,0 1 1,0 0-1,1 0 1,0 0-1,1 0 1,-1 0 0,1 0-1,1 1-1,-1 1 1,2 0 0,-1 0 0,1 0 1,1 0-1,-1 0 0,2 0 0,-1 0 0,1-1 0,0 0 0,1 0 0,0 0 0,3 3-1,-4-4 3,2-1 0,-1 0 0,1 0 0,0-1 0,0 1 0,1-1 0,-1-1 0,1 1 0,0-1 0,0 0 0,1-1 0,-1 1 0,8 1-3,-9-4 6,0 0 0,0 1-1,1-2 1,-1 1 0,1-1 0,-1 0-1,0 0 1,1-1 0,-1 0 0,0 0-1,1-1 1,-1 1 0,0-1-1,0-1 1,0 1 0,0-1 0,-1 0-1,5-3-5,1-1 10,-1 0 0,-1 0 0,1-1 0,-1 0 0,-1-1 0,1 0 0,-2 0 0,1-1 0,-1 0 0,-1 0 0,1 0 0,-2-1 0,0 0 0,0 0-1,-1-1 1,0 1 0,-1-1 0,0 0 0,-1 0 0,0 0 0,-1 0 0,-1 0 0,0 0 0,-1-5-10,0 3 6,-1 0 0,0 0 0,-1 0 1,-1 0-1,-3-7-6,0 13-28,5 17 17,2 19 4,3-8 3,1 0-1,1 0 0,1 0 1,0-1-1,2 0 1,0 0-1,1 0 0,0-1 1,2-1-1,0 0 0,1 0 1,1-1-1,0-1 1,1 0-1,9 7 5,-18-18 245,0 1 0,1-1 1,0 0-1,-1 0 0,1-1 0,1 0 1,-1 0-1,0 0 0,5 0-245,20 0 1046</inkml:trace>
  <inkml:trace contextRef="#ctx0" brushRef="#br0" timeOffset="399.474">1054 169 8154,'11'-34'1935,"-2"-1"0,2-13-1935,-11 46 93,0 1 0,0-1 0,0 1 0,0-1 0,0 1 0,0 0 0,0-1-1,0 1 1,0-1 0,-1 1 0,1-1 0,0 1 0,-1 0 0,0-1 0,1 1 0,-1 0 0,0 0 0,1-1 0,-1 1 0,0 0 0,0 0 0,0 0 0,0 0 0,0 0-1,0 0 1,0 0 0,-1 0 0,1 1 0,0-1 0,0 0 0,-1 1 0,1-1 0,0 1 0,-1-1 0,1 1 0,0 0 0,-1-1 0,1 1 0,-1 0 0,1 0 0,-1 0-1,0 0-92,-8-2 587,2 0-424,0 0-1,1 0 0,-1 1 1,0 0-1,0 1 0,0 0 1,0 0-1,0 0 1,0 1-1,0 0 0,0 1 1,1 0-1,-1 0 1,0 1-1,1 0 0,0 0 1,-1 0-1,1 1 0,1 0 1,-1 1-1,0 0-162,-20 13 110,-24 19-7,49-35-100,-1 0 0,1 1 1,-1-1-1,1 1 0,0 0 0,0-1 0,0 1 0,0 0 0,0 1 0,1-1 0,-1 0 0,1 0 0,0 1 0,-1 2-3,2-4 1,0 0 0,0 0-1,1 0 1,-1 0 0,0-1 0,1 1-1,-1 0 1,1 0 0,-1 0-1,1 0 1,0-1 0,0 1 0,0 0-1,0 0 1,0-1 0,0 1-1,0-1 1,1 1 0,-1-1 0,1 0-1,-1 1 1,1-1 0,-1 0-1,1 0 1,0 0 0,-1 0 0,1 0-1,0-1 1,1 1-1,6 3 4,-1-1 0,1-1 0,0 1-1,0-1 1,7 0-4,55 2 23,-42-3-14,1 1 0,0 2-9,-22-3 2,0 1 0,0 0-1,0 0 1,0 1 0,-1 0-1,1 0 1,-1 1 0,0 0-1,2 1-1,-7-3 1,0-1-1,0 1 1,0-1-1,0 1 1,-1-1-1,1 1 1,-1 0-1,1 0 1,-1 0-1,0 0 1,1 0-1,-1 0 1,0 0-1,0 0 1,-1 1-1,1-1 1,0 0-1,-1 1 1,1-1-1,-1 2 1,0-1 0,0 1 0,-1-1 0,1 1 0,-1-1 1,0 1-1,1-1 0,-1 1 0,-1-1 0,1 0 0,-2 3-1,-4 7 6,-1-1-1,0-1 0,-1 1 0,0-1 0,-7 6-5,2-2 11,-1 0-1,-1-1 0,-14 10-10,24-20 7,0-1 0,1 1 0,-1-1 0,0 0-1,-1-1 1,1 1 0,0-1 0,-1 0 0,1-1 0,-1 0 0,1 0 0,-1 0-1,-5-1-6,11 0-6,1 0 0,-1 0-1,0 0 1,1 0-1,-1 0 1,1 0 0,-1 0-1,1 0 1,-1 0 0,1 0-1,-1 0 1,0-1-1,1 1 1,-1 0 0,1-1-1,-1 1 1,1 0-1,0-1 1,-1 1 0,1 0-1,-1-1 1,1 1 0,-1-1-1,1 1 1,0-1-1,0 1 1,-1-1 0,1 1-1,0-1 1,0 1 0,-1-1 5,2-18-833,0 2 365,-4-10 98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4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24 7562,'-3'-3'399,"0"1"0,0 0 0,-1-1 0,1 1 1,-1 0-1,0 1 0,0-1 0,1 0 0,-1 1 0,0 0 1,0 0-1,0 0 0,0 1 0,0-1 0,0 1 0,-1 0 1,0 0-400,0 1 207,0 0 0,0 0-1,0 1 1,0-1 0,0 1 0,0 0 0,0 1 0,0-1 0,1 1 0,-1 0 0,1 0 0,-1 1-207,-6 6 97,0 0 0,1 1 1,0 0-1,1 1 0,0 0 1,1 0-1,0 1 0,1 0 0,0 2-97,1 0 15,1 1 0,1-1 0,0 1 0,1-1 0,0 1 0,2 0 0,0 0-1,0 0 1,2 0 0,0 0 0,0 0 0,2 0 0,0 0 0,1-1-1,0 1 1,2-1 0,-1 0 0,2 0 0,0-1 0,4 6-15,-7-15-1,0 1-1,0-1 1,0 0 0,1 0 0,-1 0 0,1-1-1,0 1 1,1-1 0,-1-1 0,1 1 0,0-1-1,0 0 1,0 0 0,0 0 0,0-1 0,1 0-1,-1 0 1,1-1 0,-1 0 0,1 0 0,0 0-1,-1-1 1,1 0 0,0-1 0,-1 1 0,1-1-1,0 0 1,-1-1 0,1 1 0,-1-1 0,0-1-1,0 1 1,0-1 0,0 0 0,0-1 0,0 1-1,-1-1 1,1 0 0,-1-1 0,0 1 0,3-5 1,8-10 15,-1-1 1,0-1-1,-1 0 1,1-7-16,-9 17 15,0-1 1,-1 0-1,0 0 1,-2 0-1,1 0 1,-1-1-1,-1 0 0,0 1 1,0-7-16,-3 7 14,0 0 1,-1 1-1,0-1 1,-1 0-1,0 1 0,0 0 1,-2 0-1,1 0 1,-1 0-1,-1 0 1,0 1-1,0 0 1,-1 1-1,-1-1 0,1 1 1,-1 1-1,-1-1-14,7 6-55,-1 0-1,0 0 0,0 0 0,0 1 1,0-1-1,-1 1 0,1 0 0,0 0 1,-1 0-1,0 0 0,1 1 0,-1-1 1,0 1-1,0 0 0,0 0 1,0 1-1,0-1 0,0 1 0,0 0 1,0 0-1,0 0 0,0 0 0,0 1 1,-4 0 55,-10 12-500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3:12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351 129 4345,'70'-45'2284,"-69"45"-2235,-1-1-1,1 1 1,-1 0-1,1-1 1,-1 1 0,0 0-1,1-1 1,-1 1-1,0 0 1,1-1-1,-1 1 1,0-1-1,1 1 1,-1-1-1,0 1 1,0-1-1,1 1 1,-1-1-1,0 1 1,0-1-1,0 1 1,0-1-1,0 0 1,0 1-1,0-1 1,0 1-1,0-1 1,0 1-1,0-1 1,0 1-1,0-1 1,0 0-1,-1 1 1,1-1-1,0 1 1,0-1 0,0 1-1,-1 0 1,1-1-1,-1 0-48,-16-10 1386,14 10-1157,-3-2-18,-1 0 0,1 1 1,-1 0-1,1 1 0,-1 0 0,0-1 1,0 2-1,0-1 0,1 1 1,-1 0-1,0 1 0,0 0 0,0 0 1,1 0-1,-1 1 0,0 0 0,-2 1-211,-2 2 129,0-1-1,0 2 0,1-1 0,-1 1 0,2 1 0,-1 0 1,1 1-1,0-1 0,-8 10-128,-3 7 57,1 1-1,1 1 1,1 0 0,2 1 0,0 1 0,2 1 0,1 0-1,1 1 1,2 0 0,-6 30-57,11-32 12,1 0 0,1 0 0,1 0-1,2 0 1,1 0 0,1 0 0,1 0 0,4 8-12,-4-16 7,2-1 0,0 0-1,1 0 1,1 0 0,1-1 0,0 0 0,2-1 0,0 0 0,1 0 0,0-1 0,13 11-7,-16-18 4,1-2 0,0 1 0,0-1 0,1-1 0,0 0 0,0-1 0,0 0 0,1 0 0,0-1 0,-1-1 0,2 0 0,-1 0 0,0-2 0,0 1 0,1-2 0,-1 1 0,0-2 0,1 1-4,3-2 10,-1 1-1,0-2 1,1 0-1,-1-1 1,0 0 0,-1-1-1,1-1 1,-1 0-1,0-1 1,0-1 0,-1 0-1,0-1 1,-1 0-1,3-3-9,3-5 68,-1-1-1,-1-1 1,0-1-1,-2 0 1,0 0-1,-1-2 0,-1 1 1,3-11-68,-7 13 119,0-1 1,-2 1 0,0-1-1,-1 0 1,-1-1-1,-1 1 1,-1-1-1,-1 0 1,-1 1-1,-1-9-119,-2 1 73,-2 0 0,-2 0 0,0 0 0,-2 1 0,0 0-1,-2 0 1,-2 1 0,0 1 0,-1 0 0,-12-14-73,15 22 9,-1 1 0,-1 1 0,0 0 0,-1 1 0,-1 0 0,-6-3-9,10 8 2,0 2 0,-1-1 0,0 2 0,0 0 0,-1 0 0,0 1 0,0 0 0,0 1 0,-8-1-2,10 3-9,-1 1 0,0 0 1,1 1-1,-1 0 1,0 0-1,0 1 1,0 1-1,1 0 0,-1 1 1,-7 2 8,12-2-41,0-1 0,0 1 1,1 0-1,-1 0 0,1 1 1,0 0-1,0 0 0,0 0 1,1 1-1,0 0 0,-1 0 1,2 0-1,-1 1 0,0-1 0,1 1 1,0 0-1,-1 4 41,2-4-35,1 1-1,0-1 0,1 0 1,-1 1-1,1 4 36,0-3-27</inkml:trace>
  <inkml:trace contextRef="#ctx0" brushRef="#br0" timeOffset="726.587">950 514 6249,'33'-35'4268,"-34"38"-4102,1 0 1,0 1-1,0-1 1,0 0-1,1 0 1,-1 0-1,1 0 0,0 0 1,0 0-1,0 0 1,0 0-1,0 0-166,5 16 466,17 98 1651,-1 33-2117,-22-142 131,1 0 0,1 0 0,-1 1 1,1-1-1,1 0 0,-1 0 0,2 0-131,-8-44 1690,1 15-1595,0 0 1,2 1-1,1-1 0,1 0 1,0 0-1,2 0 0,0 0 0,2 1 1,0 0-1,1 0 0,3-6-95,-5 18 9,0 0-1,0 1 0,1-1 0,0 1 1,0 0-1,1 1 0,0-1 1,0 1-1,1 0 0,-1 0 0,1 1 1,1 0-1,-1 0 0,1 1 0,-1 0 1,1 0-1,0 1 0,1 0 0,-1 0 1,2 1-9,4-2-19,0 2-1,0-1 1,0 2 0,0 0 0,0 1-1,0 0 1,1 1 0,-1 0 0,0 1-1,0 1 1,0 1 0,2 0 19,29 13-132</inkml:trace>
  <inkml:trace contextRef="#ctx0" brushRef="#br0" timeOffset="1080.274">1812 528 9658,'-21'-92'3897,"5"86"-2321,4 1-712,6 9-199,6 7-249,4 13-320,2 8-32,4 6-24,-5 8-8,5 2 0,1 8 0,3 0 56,-1-7-24,-1-10-672,2-11-313,4-14 497</inkml:trace>
  <inkml:trace contextRef="#ctx0" brushRef="#br0" timeOffset="1420.889">1646 129 8346,'-28'-31'3729,"4"8"-1873,5 5-152,3 2-887,6 6-241,15 6-440,13 6 104,17 7 824,8 5-752</inkml:trace>
  <inkml:trace contextRef="#ctx0" brushRef="#br0" timeOffset="2140.645">2391 525 5409,'11'-11'720,"-7"7"-419,1-1 1,-1 1-1,0-1 1,0 0-1,3-5-301,-7 9 102,1 0-1,0-1 1,-1 1-1,1 0 0,-1-1 1,0 1-1,1 0 1,-1-1-1,0 1 0,0 0 1,0-1-1,0 1 1,0 0-1,0-1 0,0 1 1,0 0-1,-1-1 1,1 1-1,0 0 0,-1-1 1,1 1-1,-1 0 1,0-1-1,1 1 0,-1 0 1,0 0-1,0 0 1,0-1-102,-5-4 220,0 0 0,0 0 1,0 1-1,-1 0 1,0 0-1,0 0 1,0 1-1,0 0 0,-1 1 1,0 0-1,0 0 1,0 0-1,0 1 1,0 0-1,0 0 0,-1 1 1,1 1-1,0-1 1,-1 1-1,1 0 1,-1 1-1,1 0 0,0 1 1,0-1-1,0 2 1,-1-1-1,0 2-220,0-2 4,1 1-1,0 1 1,0 0 0,0 0-1,1 0 1,-1 1-1,1 1 1,0-1-1,0 1 1,1 0 0,0 0-1,0 1 1,0 0-1,1 0 1,0 0 0,0 1-1,1-1 1,0 1-1,0 0 1,1 0 0,0 1-1,1-1 1,-1 1-1,2-1 1,-2 9-4,3-8 2,-1 1-1,2 0 1,-1-1 0,1 1 0,1 0 0,0-1-1,0 1 1,1-1 0,0 0 0,0 0 0,1 0-1,1 0 1,-1-1 0,7 8-2,-7-10 2,1 0-1,0-1 0,0 0 1,0 0-1,1 0 1,-1-1-1,1 0 1,0 0-1,0 0 1,1-1-1,-1 1 1,1-2-1,0 1 1,0-1-1,0 0 1,0 0-1,0-1 1,0 0-1,0-1 1,1 1-2,2-1 4,-1-1 0,1 0 0,-1 0 1,0-1-1,0 0 0,0-1 1,0 0-1,0 0 0,0-1 1,-1 0-1,0-1 0,0 0 1,3-2-5,11-9 18,-1-1 0,-1-1 0,-1 0 0,2-4-18,-14 15 8,-1 0 0,0-1 0,-1 1 0,1-1 0,-2-1 0,1 1 0,-1-1 0,0 0 0,1-5-8,-3 8 6,-1 0 0,1-1 1,-1 1-1,-1 0 0,1-1 0,-1 1 0,0 0 1,-1-1-1,0 1 0,0 0 0,0-1 0,0 1 1,-1 0-1,0 0 0,-1 0-6,0 0 6,0 0 0,0 0 0,-1 1 0,0 0 0,0 0-1,0 0 1,-1 0 0,-2-1-6,6 4 4,0 1 0,0 0-1,-1 0 1,1 1 0,-1-1 0,1 0-1,0 0 1,-1 1 0,1-1 0,-1 1-1,0-1 1,1 1 0,-1-1-1,1 1 1,-2 0-4,2 0 3,-1 0 0,1 1 0,0-1 0,0 0-1,0 1 1,0-1 0,0 1 0,0 0 0,1-1 0,-1 1 0,0-1-1,0 1 1,0 0 0,0 0 0,1 0 0,-1-1 0,0 1 0,1 0-1,-1 0 1,1 0 0,-1 0 0,1 0 0,-1 0 0,1 0 0,-1 1-3,0 3 2,0-1 0,0 1 1,0 0-1,0-1 0,0 1 1,1 0-1,0 0 0,0-1 1,1 1-1,-1 0 0,1 0 1,0-1-1,1 5-2,3 7-1,2 1-1,0 0 1,1 0 1,-1-2 3,100 241 17,-85-195 46,-4 1 1,-2 0-1,1 22-66,-14-71 48,-2 0 1,0 0-1,0 0 1,-1 0-1,-1 0 1,0 0-1,-1 0 1,0 0 0,-1 0-1,-1 0 1,0-1-1,0 0 1,-1 0-1,-1 0 1,0 0-1,0-1 1,-2 0-1,1 0 1,-1-1-1,-1 0 1,0 0-1,0-1 1,-1 0 0,0-1-1,0 0 1,-1-1-1,0 0 1,-5 2-49,0-1 24,0 0 0,0-2 0,0 0 0,-1-1 0,0 0 0,0-2 0,-1 0 0,1-1 0,0 0 1,-2-2-25,11 1 7,0-2 1,0 1 0,0-1 0,0 0 0,0-1 0,0 0 0,1 0 0,-1-1 0,0 0 0,1 0-1,0 0 1,-1-1 0,2 0 0,-1-1 0,0 0 0,1 0 0,0 0 0,0-1 0,0 0 0,1 0-1,0 0 1,-2-3-8,3 0-178,0 1-1,0-1 0,0 0 0,1 0 0,1 0 0,0 0 1,0-1-1,1 1 0,0 0 0,0-1 0,1 1 0,0-1 1,1 1-1,0-1 0,1 1 0,-1 0 0,2-1 0,0 1 1,0 0-1,0 1 0,1-2 179,34-58-1215</inkml:trace>
  <inkml:trace contextRef="#ctx0" brushRef="#br0" timeOffset="2506.074">2778 455 7050,'-4'-13'3152,"-15"18"-1599,-1 9-65,8 7-608,7 8-128,10 5-296,3 8-72,9 8-152,-2 1-64,3 1-80,2 0-8,-4-11 0,0-6 201,-4-8-602,1-8-855,-12-17 840</inkml:trace>
  <inkml:trace contextRef="#ctx0" brushRef="#br0" timeOffset="2846.745">2649 90 10282,'-13'-39'4161,"3"14"-2681,6 8-575,4 10-393,0 6-264,10 8-32,9 5-160,15 9 0</inkml:trace>
  <inkml:trace contextRef="#ctx0" brushRef="#br0" timeOffset="3223.639">3119 644 5881,'-89'-76'2459,"70"64"-1239,12 12-405,9 12 145,-2-12-731,22 29 985,-15-19-983,1 0 1,-1 0-1,3 7-231,2 7 217,-1 2-1,0-1 0,-2 1 1,-1 1-1,-2 0 0,0 0 1,-2 0-1,2 25-216,-8-45 310,-3-17-81,-5-19 30,3 2-213,2 1 0,1-1-1,0-1 1,3 1 0,0 0 0,1-1 0,2 1 0,1 0 0,1 0 0,6-20-46,-8 39 1,0 1 1,1-1 0,-1 1-1,2 0 1,-1 0 0,1 0-1,0 0 1,1 1 0,-1-1-1,1 1 1,0 0 0,1 1-1,0-1 1,0 1 0,0 0-1,0 1 1,1-1 0,-1 1-1,1 1 1,0-1 0,1 1-1,-1 0 1,1 1 0,-1 0-1,1 0 1,-1 0 0,1 1-1,0 1 1,0-1 0,0 1-1,0 0 1,3 1-2,0 0-1,-1 0 0,1 1 0,-1 1 1,0-1-1,1 1 0,-1 1 0,-1 0 0,1 1 0,0 0 1,-1 0-1,0 1 0,0 0 0,-1 0 0,0 1 0,0 0 1,0 1-1,-1-1 0,0 2 0,-1-1 0,0 1 0,0 0 1,-1 0-1,0 0 0,1 3 1,8 28-21,-1 1 0,-2 0 1,-2 0-1,-1 2 21,-1-5-81,7 25 19</inkml:trace>
  <inkml:trace contextRef="#ctx0" brushRef="#br0" timeOffset="3701.956">4084 545 5129,'0'-4'343,"-1"1"-1,0 0 1,0-1-1,0 1 1,0 0-1,0 0 1,-1 0-1,1 0 1,-1 0-1,0 0 1,0 0-1,0 0 1,0 1-1,0-1 1,-1 1 0,1-1-1,-1 1 1,1 0-1,-1 0 1,0 0-1,0 1 1,-3-2-343,-3-2 495,-1 0 1,-1 0 0,1 2 0,-1-1 0,1 1-1,-9-1-495,10 3 45,0 0 0,0 0 0,0 1-1,0 0 1,0 1 0,0 0 0,0 0 0,1 1-1,-1 0 1,0 1 0,1 0 0,-1 0 0,1 1-1,0 0 1,0 0 0,1 1 0,-1 0 0,1 0-1,0 1 1,0 0 0,1 0 0,0 0-1,0 1 1,0 0 0,1 0 0,0 1 0,0 0-1,1 0 1,0 0 0,0 0 0,1 0 0,0 1-1,1-1 1,0 1 0,0 0 0,0 4-45,1 1 2,1 0 0,0 1 0,0-1 1,2 0-1,0 0 0,0 0 1,1-1-1,1 1 0,1-1 0,0 1 1,0-1-1,1-1 0,1 1-2,-3-6 3,0 0-1,1 0 1,0-1 0,0 0-1,0 0 1,1 0 0,-1-1-1,1 0 1,1 0 0,-1 0-1,1-1 1,0 0 0,0 0-1,0-1 1,0 0 0,1 0-1,0 0 1,-1-1 0,1 0-1,0-1 1,0 0 0,0 0-1,6-1-2,-4 0 8,-1 0-1,1-1 0,0 0 0,-1-1 1,1 0-1,-1-1 0,1 0 0,-1 0 1,0-1-1,0 0 0,-1 0 0,1-1 0,-1 0 1,0-1-1,0 0 0,-1 0 0,0-1 1,0 0-1,0 0 0,-1 0 0,0-1 1,-1 0-1,1 0 0,-2-1 0,1 1 1,-1-1-1,0 0 0,-1 0 0,0-1 1,-1 1-1,1-1 0,-2 1 0,1-1 1,-2 0-1,1-1-7,-1-11 10,0 1 0,-2-1 0,0 1 0,-1 0 0,-1 0 1,-2 0-1,0 0 0,0 1 0,-2 0 0,-1 0-10,9 19-1,-1 1 0,1-1 0,-1 0 0,1 0 0,-1 0-1,1 0 1,-1 1 0,0-1 0,1 0 0,-1 1 0,0-1 0,1 0 0,-1 1-1,0-1 1,0 1 0,-1-1 1,2 1-1,0 0-1,-1 0 1,1 0-1,-1 0 1,1 0-1,0 0 0,-1 0 1,1 0-1,-1 0 1,1 0-1,0 0 1,-1 1-1,1-1 1,-1 0-1,1 0 1,0 0-1,-1 1 1,1-1-1,0 0 1,-1 0-1,1 1 0,0-1 1,0 0-1,-1 1 1,1-1-1,0 0 2,-2 2-6,1 1 1,0-1-1,0 0 0,0 1 0,0-1 0,0 0 0,0 1 0,1-1 0,-1 1 0,1-1 0,0 1 6,0 10-3,2-1-1,-1 1 1,2 0-1,-1-1 1,2 1-1,0-1 1,0 0-1,1 0 1,2 2 3,8 25 6,-3-4-144,2-1-1,2 0 1,0-1 0,18 24 138,-5-18-296</inkml:trace>
  <inkml:trace contextRef="#ctx0" brushRef="#br0" timeOffset="4083.952">4535 280 9178,'-5'-14'779,"-1"0"1,0 0-1,-1 1 0,0 0 0,-1 0 1,-1 1-1,0 0 0,-1 0 0,-3-2-779,13 14 22,-1 0-1,1 0 1,0 0-1,-1 0 0,1 0 1,0 0-1,0 0 0,-1 0 1,1 1-1,0-1 0,0 0 1,-1 0-1,1 0 0,0 0 1,0 1-1,0-1 0,-1 0 1,1 0-1,0 1 0,0-1 1,0 0-1,0 0 0,-1 1 1,1-1-1,0 0 1,0 1-1,0-1 0,0 0 1,0 0-1,0 1 0,0-1 1,0 0-1,0 1 0,0-1 1,0 0-1,0 1 0,0-1 1,0 0-1,0 0 0,0 1 1,0-1-1,1 0-21,-3 20 102,3 8-61,1-1-1,0 1 0,2-1 1,2 0-1,3 9-40,15 45 60,6 5-60,19 58 80,-19-27-28,-15-54-546,3-1 0,22 53 494,-25-88-1502,2-12 523</inkml:trace>
  <inkml:trace contextRef="#ctx0" brushRef="#br0" timeOffset="4412.835">4856 86 9090,'-27'-16'3489,"10"11"-2305,8 16-48,2 23-400,-5 12 49,12 15-329,5 10-96,15 2-88,7-5-32,6-7-56,1-3-32,-1 3-56,6 3-8,-9 3 16,-1 0 328,-11-11-3161,-7 8 2153</inkml:trace>
  <inkml:trace contextRef="#ctx0" brushRef="#br0" timeOffset="5428.139">5200 585 4649,'10'-81'2721,"-12"76"-433,7 1-296,3 8-727,5 4-241,2 6-336,4 10-24,7 2-248,3 8-112,-3 6-160,5 1-40,0 5-32,-3-6 9,11-4-146,-10-8-567,3-3 448</inkml:trace>
  <inkml:trace contextRef="#ctx0" brushRef="#br0" timeOffset="5800.008">5850 451 5817,'7'-21'2812,"-6"20"-2746,-1 1 1,0-1-1,0 1 1,0 0-1,0-1 1,0 1-1,0 0 1,0-1 0,0 1-1,0-1 1,0 1-1,0 0 1,0-1-1,0 1 1,0-1 0,0 1-1,-1 0 1,1-1-1,0 1 1,0 0-1,0-1 1,0 1-1,-1 0 1,1-1 0,0 1-1,0 0 1,-1-1-1,1 1 1,0 0-1,-1 0 1,1-1 0,0 1-1,-1 0 1,1 0-1,0 0 1,-1 0-1,1-1 1,0 1 0,-1 0-1,1 0 1,-1 0-1,1 0 1,0 0-1,-1 0 1,1 0-1,-1 0 1,1 0 0,0 0-1,-1 0 1,1 0-1,-1 0 1,1 0-1,0 1 1,-1-1 0,1 0-1,0 0 1,-1 0-67,-3 3 189,0-1 0,1 1 0,-1 0 0,0 0 0,1 0 0,0 0 0,0 0 0,0 1 0,0-1 0,1 1 0,-1 0 0,1 0 0,0 0 0,-1 1-189,-1 2 138,-16 29 214,2 1-1,2 1 0,1 0 1,2 1-1,-2 13-351,-13 71 664,4 9-664,-5 22 253,27-146-227,-9 43 510,2 0 0,3 0 0,1 7-536,6-22 585</inkml:trace>
  <inkml:trace contextRef="#ctx0" brushRef="#br0" timeOffset="39164.971">3208 1682 9042,'-3'-6'414,"0"1"1,0 1-1,0-1 1,-1 0-1,0 1 1,0 0-1,0 0 1,0 0-1,-1 0 1,1 1-1,-1-1 1,0 1-1,0 0 1,-1 1-1,1-1-414,4 3 37,1 0 0,-1 0-1,1-1 1,-1 1 0,0 0 0,1 0-1,-1 0 1,1 0 0,-1 0 0,0 0-1,1 0 1,-1 0 0,0 0-1,1 0 1,-1 0 0,1 1 0,-1-1-1,0 0 1,1 0 0,-1 0 0,1 1-1,-1-1 1,1 0 0,-1 1-1,1-1 1,-1 1 0,1-1 0,-1 0-1,1 1 1,0-1 0,-1 1 0,1-1-1,0 1 1,-1-1 0,1 1-1,0-1 1,0 1 0,-1 0 0,1-1-1,0 1 1,0-1 0,0 2-37,-2 28 346,2-27-330,3 34 110,2-1 1,0-1 0,7 16-127,32 106 598,-38-135-501,37 104 703,15 18-800,-31-76 109,-3 1 97,-22-62-318,-1 0 0,1 1 0,-2-1 0,1 1-1,-1-1 1,0 1 0,0-1 0,-1 4 112,-4 6-373</inkml:trace>
  <inkml:trace contextRef="#ctx0" brushRef="#br0" timeOffset="39514.63">2993 2214 10738,'16'-4'4417,"24"3"-3152,6-6 311,20-7-832,12 4-288,8 6-232,2-9 48,-11 6-312,-12-4-232,-13 3 216</inkml:trace>
  <inkml:trace contextRef="#ctx0" brushRef="#br0" timeOffset="38173.28">770 2103 5209,'20'-67'2923,"-20"66"-2800,0 0 0,1 0-1,-1-1 1,0 1 0,0 0-1,0 0 1,-1-1-1,1 1 1,0 0 0,0 0-1,0 0 1,-1-1 0,1 1-1,-1 0 1,1 0 0,-1 0-1,0 0 1,1 0-1,-1 0 1,0 0 0,0 0-1,1 0 1,-1 0 0,0 0-1,0 0 1,0 1-1,0-1 1,0 0 0,0 1-1,-2-2-122,0 1 313,-1 0-1,0-1 1,1 1-1,-1 0 1,0 1-1,0-1 1,-2 1-313,-3-1 206,1 2 1,-1-1-1,1 1 1,-1 0-1,1 1 1,-1 0-1,1 0 0,0 1 1,0 0-1,0 0 1,0 1-1,1 0 0,0 0 1,-1 1-1,1 0 1,1 0-1,-4 3-206,2-1 44,1 1 0,0 0-1,0 0 1,1 0 0,0 1 0,0 0 0,1 0-1,0 1 1,0-1 0,1 1 0,1 0 0,0 0-1,0 0 1,0 2-44,0 10 17,1 0-1,0-1 1,2 1-1,1 15-16,0-25 10,1 1-1,0-1 0,0 0 1,1 0-1,1 0 1,0 0-1,1 0 1,0-1-1,1 1-9,-2-6 14,0 0 0,0-1 0,1 1 0,0-1 0,0 0 0,0 0 0,0-1 0,1 1 0,0-1 0,0 0 0,0-1 0,0 1 0,1-1 0,-1-1 0,1 1 0,0-1 0,-1 0 0,1-1 0,0 1 0,0-1 0,0-1 0,7 1-14,0-1 24,0-1 0,0 0 0,0-1 0,0-1 0,0 0 0,-1-1 0,1 0 0,-1-1 0,0 0 0,0-1 0,3-3-24,-2 1 29,0-1-1,0 0 1,-1-1-1,0-1 1,0 0-1,5-8-28,-14 15 10,-1 1-1,1-2 0,-1 1 0,0 0 1,-1-1-1,1 1 0,-1-1 0,0 0 1,0 1-1,-1-1 0,1 0 0,-1 0 1,0-1-1,0 1 0,-1 0 0,1 0 1,-1 0-1,0 0 0,-1-1 0,1 1 1,-1 0-1,-1-4-9,-3-3 12,1 1 0,-1 0 0,-1 0 1,0 0-1,-1 1 0,1 0 0,-2 0 0,0 1 1,0 0-1,0 0 0,-1 1 0,-1 0 0,1 1 1,-1 0-1,-2-1-12,1 1 11,0 1 0,-1 0 1,0 0-1,0 1 0,-1 0 0,1 1 1,-1 1-1,0 0 0,0 1 0,0 0 1,-1 1-1,1 0 0,-11 2-11,20-1-122,0 1 0,0-1 0,1 1 0,-1 0 0,0 0 0,1 0 0,-1 1 0,1-1 0,-1 1 0,1 0 0,0 0 0,0 0 0,0 0 0,-3 2 122,6-3-68,-1 1 0,0-1 0,1 0 0,-1 0 0,0 1 0,1-1 0,-1 1 0,1-1 0,0 0 0,0 1 0,-1 1 68</inkml:trace>
  <inkml:trace contextRef="#ctx0" brushRef="#br0" timeOffset="38637.689">1037 2199 9970,'20'-67'3630,"-20"54"-2215,-7 15-462,-6 14-84,12-13-823,1 1 0,-1-1 0,1 1 1,0 0-1,0-1 0,1 1 0,-1-1 0,1 1 0,-1-1 0,1 1 1,0-1-1,0 0 0,1 1-46,23 47 291,-9-22-165,-5 1-2,0-1 0,-2 2 0,-2-1 0,0 1 0,-2 7-124,-3-29 46,-2-8-35,0 0-1,0 0 1,0 0 0,1-1-1,-1 1 1,0 0 0,0 0 0,0-1-1,1 1 1,-1 0 0,1 0-1,-1-1 1,0 1 0,1 0 0,-1-1-1,1 1 1,0 0-11,-1-1 12,0 0 1,1 0-1,-1 0 1,0 0-1,1 0 1,-1 0-1,0 0 1,0 0-1,1 0 1,-1-1-1,0 1 1,0 0-1,1 0 1,-1 0-1,0 0 1,0 0-1,1-1 1,-1 1-1,0 0 1,0 0-1,0 0 1,1-1-1,-1 1 1,0 0-1,0 0 0,0-1 1,0 1-1,0 0 1,1 0-1,-1-1-12,1-2 73,1 0-1,-1 0 0,0 0 0,0-1 0,0 1 0,0 0 1,0-4-73,0-34 214,-1-1 1,-3-17-215,0 19 32,2 0 0,4-28-32,-3 62-1,1 1-1,0 0 1,0-1 0,0 1-1,1 0 1,0 0 0,0 0-1,0 0 1,1 1 0,-1-1 0,3-1 1,-3 3-4,0 0 1,0 1 0,1-1 0,-1 1 0,1 0 0,0 0 0,0 0 0,0 0 0,0 0 0,0 1 0,0-1 0,0 1 0,1 0 0,-1 0 0,0 0 0,1 0 0,-1 1 0,2-1 3,7 1-6,-1 0 0,0 0 0,-1 2 0,1-1 0,0 1 0,0 1 0,0 0 0,-1 0 0,0 1 0,0 0 0,0 1 1,0 0-1,5 5 6,6 3-8,-1 1 1,-1 1 0,-1 1 0,0 0-1,11 14 8,-19-19 23,-1 0 0,0 1 0,-1 0 0,-1 1 0,1-1-1,-2 1 1,0 1 0,-1-1 0,0 1 0,-1 0 0,0 0 0,-1 0-1,-1 1 1,1 7-23,-1 8 112</inkml:trace>
  <inkml:trace contextRef="#ctx0" brushRef="#br0" timeOffset="40199.312">3621 1663 8658,'-3'0'390,"1"-1"-1,-1 1 1,0 0 0,0 0 0,1 0 0,-1 0-1,0 0 1,0 1 0,1-1 0,-1 1 0,0-1-390,2 1 71,0 0 1,0 0 0,1 0-1,-1 0 1,0 0 0,0 0 0,1 0-1,-1 0 1,1 0 0,-1 0 0,1 0-1,-1 0 1,1 0 0,0 1-1,-1-1 1,1 0 0,0 0 0,0 0-1,0 1 1,0-1 0,0 0 0,0 0-1,0 1 1,0-1 0,1 0-1,-1 0 1,0 0 0,1 1-72,1 11 254,1 0 1,1 0 0,0 0-1,1-1 1,4 10-255,36 62 706,-12-23-307,-16-27-256,-2 1 1,-2 0-1,-1 1 1,-2 0-1,-2 1 1,-1 0-1,-1 0 1,-1 31-144,-1 31 1023,0-89-812,2-14-76,3-17-8,-1-13-50,-2 0 0,-1 0 1,0-14-78,-1 2 37,7-24-37,-8 56-1,1 1 1,0 0-1,0-1 1,1 2 0,1-1-1,0 1 1,2-3 0,-5 11-4,0-1 1,1 1 0,-1 0-1,0 0 1,1 0 0,0 0-1,0 1 1,0 0 0,1 0-1,-1 0 1,1 0 0,0 0-1,-1 1 4,-1 1-3,1 0 0,-1 0 0,0 0-1,0 1 1,1-1 0,-1 1 0,0-1 0,0 1-1,1 0 1,-1 1 0,0-1 0,1 1 0,-1-1-1,0 1 1,0 0 0,0 0 0,0 0 0,1 0-1,-2 1 1,1-1 0,2 2 3,2 2-4,-1 1-1,1-1 1,-1 1-1,0 1 1,0-1-1,-1 1 1,0 0 0,0 0-1,0 0 1,-1 1-1,1 2 5,9 22-21,-1 1-1,1 7 22,-5-13-3,1 2 6,-5-12 4,1 0-1,1-1 1,0 0-1,7 11-6,-12-24 1,0 1-1,1 0 1,0 0-1,0-1 0,0 1 1,0-1-1,1 0 1,-1 0-1,1 0 1,0-1-1,0 1 0,0-1 1,0 0-1,0 0 1,0-1-1,1 1 0,-1-1 1,0 1-1,1-2 1,0 1-1,4 0-113,0 0 1,1-1 0,-1 0-1,0-1 1,0 0 0,0-1-1,0 1 1,0-2 0,0 1-1,0-1 1,0-1 0,-1 0-1,0 0 1,0 0 0,0-1-1,0 0 1,-1-1-1,1 0 1,-1 0 0,-1 0-1,5-6 113,11-14-324,-2-2-1,0 0 0,-2-2 0,-1 0 0,0-4 325,-15 31 17,18-28-55,-17 28 149,-1 0 1,1-1-1,-1 1 1,1-1 0,-1 0-1,0 0 1,0 0-1,-1 0 1,1 0 0,-1 0-1,0 0 1,0-1 0,0 1-1,-1 0 1,1-1-1,-1 1 1,0 0 0,0-1-1,-1 0-111,1 5 15,-10-36 719,9 35-724,1 0-1,0 0 1,-1 0 0,1 1-1,-1-1 1,1 0-1,-1 0 1,1 0 0,-1 0-1,1 1 1,-1-1-1,0 0 1,1 1 0,-1-1-1,0 0 1,0 1 0,0-1-1,1 1 1,-1-1-1,0 1 1,0 0 0,0-1-1,0 1 1,0 0-1,0 0 1,0-1 0,0 1-1,0 0 1,0 0-1,0 0 1,0 0 0,0 0-1,0 0 1,0 1 0,0-1-1,0 0-9,-3 2 3,-1 1 0,1 0 0,0 0 0,-1 0 0,2 0 0,-1 0 0,0 1 0,1 0 0,-1-1 0,1 2 0,0-1 0,0 0 0,1 0 0,-2 4-3,-6 12 1,0 1 0,-3 15-1,1-3 37,1 0 0,-5 33-37,14-55 23,0 0 0,1 0 0,0 1 0,1-1 0,0 0-1,0 0 1,2 0 0,-1 0 0,1 0 0,1 0 0,1 3-23,-2-10 15,0 0 1,1 1-1,-1-1 1,1-1-1,0 1 1,0 0-1,0-1 1,0 1-1,1-1 1,0 0-1,-1 0 1,1 0-1,0-1 1,0 0-1,0 1 1,1-1-1,-1-1 1,1 1-1,-1 0 1,4-1-16,10 4 463,0-2 1,1 0-1,-1-1 1,15-1-464,49-2 2567,16-9-1074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3:57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6 232 6201,'-2'-8'2549,"1"0"0,0 0 0,0 0 0,1 0-1,0-5-2548,8 17 619,20 13-367,14 22 354,22 27-606,29 28 474,-75-77-326,2-1 0,0-1 0,1-1 0,0-1 0,1 0 0,1-2 0,-1 0-1,18 4-147,-37-14 23,0 0 0,0 0 0,0 0 0,1-1 0,-1 1 0,0-1 0,0 1 0,1-1 0,-1 0 0,0-1 0,3 1-23,-4-1 15,-1 0 1,0 1-1,1-1 0,-1 0 1,0 0-1,1 1 1,-1-1-1,0 0 0,0 0 1,0-1-1,0 1 1,0 0-1,0 0 0,0 0 1,0-1-1,0 1 1,-1 0-1,1-1 0,0 1 1,-1-1-1,1 1 1,-1-1-1,0 1 0,1-1 1,-1 0-16,4-27 120,-1-1-1,-1 1 1,-1-1-1,-3-20-119,0-20 54,2 62-50,0-20 6,1 0-1,0 0 1,3 0-1,0 0 1,6-17-10,-10 44-20,0-1 1,1 1-1,-1-1 0,1 1 0,0-1 1,-1 1-1,1 0 0,0 0 1,0-1-1,0 1 0,0 0 1,0 0-1,0 0 0,0 0 0,0 0 1,0 0-1,2-1 20,-2 2-55,-1 0 0,1 0 0,0 0 1,0 0-1,0 0 0,0 0 0,0 0 0,0 0 0,0 0 0,0 0 1,0 0-1,-1 1 0,1-1 0,0 0 0,0 1 0,0-1 0,0 1 0,-1-1 1,1 1-1,0-1 0,0 1 0,-1-1 0,1 1 0,0 0 0,-1-1 0,1 1 1,0 0 54,11 16-521</inkml:trace>
  <inkml:trace contextRef="#ctx0" brushRef="#br0" timeOffset="523.804">1248 38 7666,'0'-2'288,"0"1"1,0 0-1,1-1 0,-1 1 1,0 0-1,-1-1 1,1 1-1,0 0 1,0 0-1,0-1 1,-1 1-1,1 0 1,-1-1-1,1 1 0,-1 0 1,1 0-1,-1 0 1,0 0-1,1 0 1,-1-1-1,0 1 1,0 0-1,0 1 1,0-1-1,0 0 0,0 0 1,0 0-1,0 1 1,-1-2-289,-1 2 164,0-1 0,0 0 0,0 1 0,0-1 0,0 1 0,1 0 0,-1 0 0,0 0 0,0 0 0,0 1 0,0-1 0,0 1 0,0 0 0,0 0-164,-24 7 313,1 2 0,0 0 0,0 2 1,1 0-1,-13 11-313,24-15 46,1 2 0,0-1 0,1 2 0,0-1 0,0 2 0,1-1 0,1 2 1,0-1-1,1 2 0,-4 5-46,12-18 2,1 0 1,-1 0-1,1-1 1,-1 1-1,1 0 0,-1 0 1,1 0-1,0 0 1,-1 0-1,1 0 1,0 0-1,0 0 1,0-1-1,-1 1 1,1 0-1,0 0 1,0 0-1,0 0 1,1 0-1,-1 0 0,0 0 1,0 0-1,0 0 1,1 0-1,-1 0 1,1 0-3,0 0 6,1 1-1,0-1 1,-1 0 0,1-1-1,0 1 1,0 0 0,0 0 0,0-1-1,0 1 1,0-1 0,0 0 0,0 1-1,1-1-5,26 2 48,-1 0-1,14-3-47,-7 1 34,25 3-34,-51-2 4,1 1-1,0-1 1,-1 2-1,1-1 1,-1 1 0,0 1-1,0 0 1,1 1-4,-6-3 0,-1 0 0,0 0 0,0 0 1,0 1-1,0-1 0,0 1 0,-1 0 1,1 0-1,-1 0 0,0 0 0,0 0 1,0 0-1,0 1 0,0-1 0,-1 1 1,1-1-1,-1 1 0,0 0 0,0 0 0,-1-1 1,1 1-1,-1 0 0,0 0 0,0 0 1,0-1-1,0 1 0,-1 0 0,1 0 1,-1 0-1,0-1 0,0 1 0,-2 2 0,1 1 13,-1 0 0,0-1 0,0 1 1,0-1-1,-1 0 0,0 0 0,0 0 0,-1 0 0,0-1 0,0 0 0,0 0 0,-1 0 0,1-1 0,-1 0 0,0 0 0,0 0 0,-4 1-13,-4 0 26,0-1-1,-1-1 1,1 0-1,-1-1 1,0 0-1,0-1 1,0-1-1,1 0 1,-1-1-1,0-1 1,0 0-1,1-1 1,-1-1-1,1 0 1,-9-5-26,17 5-574,12 3 186</inkml:trace>
  <inkml:trace contextRef="#ctx0" brushRef="#br0" timeOffset="912.476">1610 467 5521,'40'-47'2679,"-40"46"-2637,1 1 0,-1 0-1,0 0 1,0 0 0,0-1-1,0 1 1,1 0-1,-1 0 1,0-1 0,0 1-1,0 0 1,0 0-1,0-1 1,0 1 0,0 0-1,0 0 1,0-1 0,0 1-1,0 0 1,0-1-1,0 1 1,0 0 0,0 0-1,0-1 1,0 1 0,0 0-1,0-1 1,0 1-1,0 0 1,-1 0 0,1 0-1,0-1 1,0 1 0,0 0-1,0 0 1,-1-1-1,1 1 1,0 0 0,0 0-1,0 0 1,-1 0-1,1-1 1,0 1 0,0 0-1,-1 0 1,1 0 0,0 0-1,0 0 1,-1 0-1,1 0 1,0 0 0,-1 0-1,1 0 1,0 0 0,0 0-1,-1 0 1,1 0-1,0 0 1,0 0 0,-1 0-1,1 0 1,0 0 0,-1 0-1,1 0 1,0 0-42,-20 4 1699,17-3-1494,0 1 0,0 0-1,0 0 1,0 0 0,1 0-1,-1 0 1,1 0 0,-1 1-1,1-1 1,0 1 0,-1 0-1,1 0 1,1 0 0,-1 0-1,0 0 1,1 0 0,0 0-1,-1 0 1,1 1 0,0 0-205,1-2 59,0-1 0,0 1 0,-1 0 0,1 0 0,0 0 0,1 0 1,-1 0-1,0 0 0,1 0 0,-1 0 0,1-1 0,-1 1 0,1 0 0,0 0 0,0 0 0,0-1 1,0 1-1,0-1 0,0 1 0,0-1 0,0 1 0,1-1 0,-1 1 0,1-1 0,-1 0 1,1 0-1,-1 0 0,1 0 0,0 0 0,-1 0 0,1 0 0,0-1 0,0 1 0,0-1 1,0 1-1,0-1-59,3 1 57,-1 0 1,1-1-1,0 0 0,0 0 1,-1 0-1,1-1 1,0 1-1,-1-1 1,1 0-1,0-1 1,-1 1-1,0-1 0,1 0 1,-1 0-1,0 0 1,0 0-1,1-2-57,0 2 41,-1-1-1,0 1 0,-1-1 1,1-1-1,0 1 1,-1 0-1,0-1 0,0 0 1,0 1-1,0-1 1,-1 0-1,1-1 0,-1 1 1,0 0-1,0-1 1,1-3-41,-3 7 6,0 0 0,0 0 0,1-1 0,-1 1 0,0 0 1,0 0-1,0 0 0,-1-1 0,1 1 0,0 0 0,0 0 0,-1 0 1,1-1-1,-1 1 0,1 0 0,-1 0 0,1 0 0,-1 0 1,1 0-1,-1 0 0,0 0 0,0 0 0,0 0 0,1 0 0,-1 1 1,0-1-1,0 0 0,0 1 0,0-1 0,0 0 0,-1 1 0,1-1 1,0 1-1,0-1 0,0 1 0,0 0 0,0 0 0,-1-1 0,1 1 1,0 0-1,-1 0-6,-15 4-10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3:55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98 259 3921,'0'-1'207,"-1"0"-1,1 0 1,-1 0 0,0 0 0,1 0 0,-1 0-1,0 0 1,1 1 0,-1-1 0,0 0 0,0 0 0,0 1-1,0-1 1,0 1 0,0-1 0,0 0 0,0 1-1,0 0 1,0-1 0,0 1 0,0 0 0,0 0-1,0-1 1,0 1 0,0 0 0,0 0 0,0 0-1,0 0 1,0 0 0,0 1 0,-1-1 0,1 0-1,0 0 1,0 1-207,-1 0 177,1-1-1,-1 1 0,1 0 1,-1 0-1,1 0 1,0 0-1,-1 1 0,1-1 1,0 0-1,0 1 1,0-1-1,0 0 0,0 1 1,0 0-1,0-1 1,0 1-1,0-1 0,1 1 1,-1 0-1,1-1 0,-1 1-176,-2 22 785,1 1 0,1-1 0,2 0 0,1 20-785,1 14 484,-6 68 670,-7 10-1154,4-49 200,3-46-56,3 19-144,0-47 25,1 0 0,1 0 0,0 0-1,1 0 1,0 0 0,5 9-25,-8-22 5,0 1 0,0-1 0,0 1-1,0-1 1,0 1 0,0-1 0,1 1 0,-1-1 0,0 1 0,0-1 0,1 1-1,-1-1 1,0 1 0,1-1 0,-1 1 0,1-1 0,-1 0 0,0 1 0,1-1-1,-1 0 1,1 1 0,-1-1 0,1 0-5,2-10 87,-3-28 17,0 33-94,-4-89 80,1 26-69,2-1 0,4-4-21,0 41 2,3-37 7,-3-39-9,-4 87 1,0-1 0,-2 1-1,0-1 1,-2 1 0,0 0 0,-1 0-1,-2-1 0,5 13 9,-1 1 39,1 0-1,0-1 0,0 0 1,1 0-1,0 0 0,0 0 0,1-4-47,1 13 4,0 0-1,0 0 0,0 0 0,0 0 1,0 0-1,0 0 0,0 0 1,0-1-1,0 1 0,0 0 0,0 0 1,-1 0-1,2 0 0,-1 0 0,0 0 1,0 0-1,0 0 0,0-1 0,0 1 1,0 0-1,0 0 0,0 0 0,0 0 1,0 0-1,0 0 0,0 0 1,0 0-1,0 0 0,0-1 0,0 1 1,0 0-1,0 0 0,0 0 0,1 0 1,-1 0-1,0 0 0,0 0 0,0 0 1,0 0-1,0 0 0,0 0 0,0 0 1,0 0-1,0 0 0,1 0 1,-1 0-1,0 0 0,0 0 0,0 0 1,0 0-1,0 0 0,0 0 0,0 0 1,0 0-1,1 0 0,-1 0 0,0 0 1,0 0-1,0 0 0,0 0 1,0 0-1,0 0 0,0 0 0,0 0 1,0 0-1,1 0 0,-1 0 0,0 1 1,0-1-1,0 0-3,7 7 95,-6-6-101,41 46 84,-21-24-42,-1 0-1,8 14-35,50 76 62,-11-15 44,8 1-106,-14-23 58,89 103 151,-141-170-138,-1 0 0,2 0 0,-1-1-1,1 0 1,0-1 0,1 0 0,1 0-71,-10-6 30,0 0 1,1 1 0,-1-1-1,1-1 1,-1 1-1,1 0 1,0 0-1,-1-1 1,1 0-1,-1 1 1,1-1-1,0 0 1,-1-1-1,1 1 1,0 0-1,-1-1 1,1 1-1,-1-1 1,1 0-1,-1 0 1,1 0-1,-1 0 1,1 0 0,-1 0-1,0-1 1,0 1-1,0-1 1,1 0-1,-2 1 1,1-1-1,0 0 1,0 0-1,-1 0 1,1-1-1,1-1-30,3-7 66,1-1-1,-2 0 0,1 0 1,-2-1-1,0 1 0,0-1 1,-1 0-1,-1 0 0,0 0 1,0-6-66,0-16 50,-2-1 0,-1 1 0,-4-14-50,-21-160 74,-7-61-21,33 249-247,10 38-1152,2 8 790</inkml:trace>
  <inkml:trace contextRef="#ctx0" brushRef="#br0" timeOffset="663.272">1168 260 8962,'-12'-12'2388,"10"9"-1827,-1 0 1,1 0-1,-1 0 1,0 1-1,0-1 1,0 1-1,0 0 1,0 0 0,-3-1-562,5 3 45,1 0 0,0 0 1,-1 0-1,1 0 1,0 0-1,-1 0 1,1 0-1,0 0 1,-1 1-1,1-1 1,0 0-1,0 0 1,-1 0-1,1 1 1,0-1-1,0 0 1,-1 0-1,1 0 0,0 1 1,0-1-1,0 0 1,-1 1-1,1-1 1,0 0-1,0 1 1,0-1-1,0 0 1,0 0-1,-1 1 1,1-1-1,0 0 1,0 1-1,0-1 1,0 1-1,0-1 1,0 0-1,0 1 0,0-1 1,0 0-1,1 1 1,-1-1-1,0 0 1,0 1-46,2 22 272,-1-17-122,11 88 629,19 60-779,-12-63 408,5 66-408,-21-126 136,-2 1 0,-1-1 0,-1 1 0,-2-1 0,-1 1 0,-1-1 0,-2 0-136,2-19 410,1-10-78,-4-18 138,-2-35-24,10 51-443,-16-160 190,7-1-1,8-54-192,1 204 0,-1-32 2,3-1 1,1 1-1,3 0 1,2-3-3,-5 33-1,1-1-1,0 1 1,1 0 0,1 0 0,0 0-1,7-9 2,-9 15-3,1 0 0,1 0 0,-1 1-1,1 0 1,0 0 0,0 0 0,1 1 0,0 0-1,0 0 1,0 1 0,6-3 3,-4 3-3,0 1-1,1 0 1,-1 1 0,1 0-1,-1 0 1,1 1 0,0 0 0,0 1-1,0 0 1,-1 1 0,1 0-1,0 0 1,0 1 0,-1 0-1,1 1 1,-1 0 0,6 3 3,0 0-4,0 1 0,0 1-1,-1 0 1,0 1 0,-1 0 0,0 1 0,0 0 0,-1 1 0,-1 1 0,3 3 4,-7-7-3,-1 1 1,0 0 0,0 0 0,-1 1 0,0-1 0,-1 1 0,0 0 0,-1 1 0,0-1 0,0 1 0,-1-1 0,0 1 0,-1 0 0,-1-1 0,1 5 2,-2-2 0,0 0 0,-1 0 0,0 0 0,-1-1 0,0 1 0,-1-1 1,0 0-1,-1 0 0,0 0 0,-1-1 0,-1 0 0,-5 8 0,1-6 5,-1 0 0,0-1 0,0 0 0,-1-1 0,-1 0 0,0-1 1,0-1-1,-1 0 0,0-1 0,-1 0 0,1-2 0,-2 0 0,1 0 0,-1-2-5,13-2-17,-1-1 1,0 0-1,0 0 0,0-1 0,0 1 1,0-1-1,0 0 0,0 0 1,0-1-1,0 0 0,0 0 1,1 0-1,-1 0 0,0-1 0,-1 0 17,4 1 5,0 0-1,0 0 0,0-1 0,0 1 0,0-1 0,1 1 1,-1-1-1,0 0 0,1 0 0,-1 1 0,1-1 0,0 0 1,0 0-1,-1 0 0,1-1 0,1 1 0,-1 0 0,0 0 0,0-1 1,1 1-1,0 0 0,-1 0 0,1-1 0,0 1 0,0-1 1,0 1-1,0 0 0,1-1 0,-1 1 0,0 0 0,1 0 1,0-3-5,11-25 277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3:58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413 583 5401,'18'-11'1335,"-1"-1"0,9-7-1335,-26 19 65,0-1-1,1 1 1,-1-1 0,1 1-1,-1-1 1,1 1-1,-1 0 1,0-1 0,1 0-1,-1 1 1,0-1-1,0 1 1,0-1 0,1 1-1,-1-1 1,0 0 0,0 1-1,0-1 1,0 1-1,0-1 1,0 0 0,0 1-1,0-1 1,0 1-1,0-1 1,0 0 0,0 1-1,-1-1 1,1 1 0,0-1-1,0 1 1,0-1-1,-1 0-64,-14-13 1616,10 10-1122,-7-6 127,0 1 1,-1 0-1,0 1 0,-1 0 0,0 1 0,0 1 1,-1 0-622,8 3 109,1 1 0,-1 0 1,0 0-1,0 1 1,0 0-1,0 0 0,0 1 1,0 0-1,0 0 1,0 0-1,0 1 0,1 0 1,-1 1-1,0-1 0,0 1 1,0 1-1,0 0-109,-12 8 109,1 1 1,0 1-1,0 0 0,2 2 0,0 0 0,0 0 0,-4 8-109,10-12 18,1 1 0,0-1 0,1 2 0,0-1 0,1 1 0,1 0 0,0 1 0,0-1 0,1 1-1,0 4-17,4-11 9,-1 0-1,1 1 1,0-1-1,1 0 0,0 1 1,0-1-1,0 1 0,1-1 1,0 0-1,1 0 0,0 1 1,0-1-1,0 0 1,1 0-1,0-1 0,0 1 1,1 0-1,0-1 0,0 0 1,0 0-1,2 1-8,5 5 23,1-1 0,0 0-1,1 0 1,0-1 0,1-1-1,0-1 1,0 0-1,1 0 1,0-1 0,0-1-1,2-1-22,4 2 81,1-1 0,1-1 0,-1 0 0,1-2 0,0-1 0,-1-1 0,18-2-81,20-5 140</inkml:trace>
  <inkml:trace contextRef="#ctx0" brushRef="#br0" timeOffset="413.31">1017 711 6401,'8'-17'1682,"-1"-1"0,5-18-1682,-12 35 78,0 0 0,0 1 1,1-1-1,-1 0 0,0 0 0,0 1 1,0-1-1,0 0 0,0 0 0,-1 0 1,1 1-1,0-1 0,0 0 1,0 1-1,-1-1 0,1 0 0,0 0 1,-1 1-1,1-1 0,0 0 0,-1 1 1,1-1-1,-1 1 0,1-1 1,-1 1-1,1-1 0,-1 1 0,0-1 1,1 1-1,-1-1 0,0 1-78,-21-5 1597,17 5-1198,-6-1-123,0 0 1,0 1-1,0 0 0,0 1 1,0 1-1,0-1 0,0 2 1,1-1-1,-1 2 0,1-1 1,0 1-1,0 1 0,0 0 1,-1 1-277,5-2 22,0 0 0,0 0 0,1 0 0,-1 1 0,1 0 1,0 0-1,1 0 0,-1 0 0,1 1 0,0 0 0,0 0 0,1 0 0,0 0 1,0 1-1,0-1 0,1 1 0,0 0 0,0-1 0,1 1 0,0 0 1,0 0-1,0 5-22,1 2 15,1 0-1,0 0 1,1 0 0,0-1 0,1 1 0,1 0 0,0-1 0,1 0 0,0 0 0,1 0-1,0 0 1,1-1 0,5 5-15,-7-10 6,0 0 0,1 0-1,0 0 1,1-1 0,-1 0 0,1-1 0,0 1-1,0-1 1,1-1 0,0 1 0,0-1-1,0-1 1,0 0 0,0 0 0,1 0 0,-1-1-1,1 0 1,0-1 0,0 0 0,-1 0-1,6-1-5,-4 0 13,-1-1 0,1 0 0,-1-1 0,0 0-1,1-1 1,-1 0 0,0 0 0,0-1 0,-1 0-1,1 0 1,-1-1 0,1-1-13,3-3 118,0 0 0,-1 0 0,-1-1 0,1-1-1,-2 1 1,1-2 0,4-7-118,-11 15 54,0-1-1,0 0 1,-1 0 0,0 0-1,0 0 1,0 0-1,0-1 1,-1 1-1,0 0 1,0-1 0,-1 1-1,1-1 1,-1 1-1,0-4-53,-1 0 34,-1 1 0,1 0 0,-1 0 0,0-1 0,-1 1 0,0 0 0,-1 1 0,1-1 0,-3-2-34,-1-1 35,0-1-1,-1 1 0,-1 0 0,0 1 0,0 0 1,-1 1-1,0 0 0,-1 0 0,0 1 0,0 0 1,-11-4-35,14 8-32,1 0-1,-1 1 1,-1 0 0,1 1 0,-5-1 32,11 2-228,0 1 0,0 0 0,-1-1-1,1 1 1,0 0 0,0 0 0,-1 0 0,1 1-1,0-1 1,0 0 0,-1 1 0,1-1-1,0 1 1,0 0 0,0 0 0,0 0 0,0 0-1,0 0 1,0 0 0,0 1 0,1-1-1,-1 1 229,-10 19-2276</inkml:trace>
  <inkml:trace contextRef="#ctx0" brushRef="#br0" timeOffset="1493.82">1544 335 6737,'-2'-4'693,"0"1"0,0 0 0,0 0 0,0 0 0,-1 1-1,0-1 1,1 1 0,-1-1 0,0 1 0,0 0-693,2 1 146,0 1 0,0 0 0,1-1 0,-1 1 0,0 0 0,1 0 1,-1-1-1,0 1 0,0 0 0,1 0 0,-1 0 0,0 0 0,0 0 0,1 0 1,-1 0-1,0 1 0,0-1 0,1 0 0,-1 0 0,0 1-146,-1-1 54,1 1 0,0 0-1,0 0 1,0 0-1,0 0 1,0 0 0,0 0-1,0 0 1,0 1 0,0-1-1,1 0 1,-1 1 0,0-1-1,1 0 1,-1 1-54,-4 14 187,1 1 0,0 0 0,1 0-1,1 0 1,0 0 0,2 1 0,0 13-187,0-1 175,1 123 586,7 1 0,16 76-761,-24-228 8,1 1 0,-1-1 1,0 0-1,0 0 0,0 0 1,0 0-1,0 1 0,0-1 0,-1 0 1,1 0-1,-1 0 0,0 0 1,0 1-9,1-2 3,0-1 0,0 0 0,0 0 0,0 0 1,-1 0-1,1 0 0,0 0 0,0 0 0,0 0 1,-1 0-1,1 1 0,0-1 0,0 0 0,0 0 0,0 0 1,-1 0-1,1 0 0,0 0 0,0 0 0,0 0 1,-1 0-1,1 0 0,0 0 0,0-1 0,0 1 0,-1 0 1,1 0-1,0 0 0,0 0 0,0 0 0,0 0 1,-1 0-1,1 0 0,0-1 0,0 1 0,0 0 0,0 0 1,0 0-1,0 0 0,-1 0 0,1-1 0,0 1 1,0 0-1,0 0 0,0 0 0,0 0 0,0-1 0,0 1 1,0 0-1,0 0 0,0 0 0,0-1 0,0 1 1,0 0-1,0 0-3,-7-17 87,-3-56 24,3-1-1,2-31-110,3 50 14,-1-46-5,4-1-1,14-89-8,-4 148 3,-9 36-1,0-1-1,0 0 1,-1 0 0,1 0-1,-1-3-1,-2 10 1,1 1 0,0-1 0,0 0 0,0 1 0,0-1 0,0 0 0,0 1 0,0-1 0,0 1 0,0-1 0,0 0-1,0 1 1,1-1 0,-1 0 0,0 1 0,0-1 0,1 1 0,-1-1 0,0 1 0,0-1 0,1 1 0,-1-1 0,1 1 0,-1-1 0,1 1 0,-1-1 0,1 1-1,-1 0 1,1 0-1,0 0 1,-1 1 0,1-1 0,0 0 0,-1 1 0,1-1 0,0 0 0,-1 1 0,1-1 0,-1 1 0,1-1-1,0 1 1,-1-1 0,0 1 0,1 0 0,-1-1 0,1 1-1,21 35 18,27 61 6,63 111 49,-90-172-37,1-2 0,2 0-1,2-2 1,20 19-36,-23-26 30,27 25 290,40 29-320,-90-78 31,0 0 0,0 0 1,0 0-1,1 0 1,-1-1-1,0 1 1,1 0-1,-1-1 1,0 1-1,1-1 0,-1 1 1,1-1-1,0 0-31,-1 0 33,-1 0 0,1 0-1,-1 0 1,1 0 0,0 0-1,-1 0 1,1-1 0,-1 1-1,1 0 1,-1 0 0,1-1-1,-1 1 1,1 0 0,-1-1-1,1 1 1,-1 0 0,1-1-1,-1 1 1,0-1 0,1 1-1,-1-1 1,0 1 0,1-1-33,1-3 118,-1 0-1,1-1 1,-1 1 0,0-1-1,0 1 1,0-1 0,0-2-118,-1 5-23,3-35 123,-2 0-1,-2-1 1,-1 1-1,-4-17-99,-2-29 37,2-37-2,5-1-1,7-27-34,-5 105-217,-2 49-866,0 0 0,1 1 0,-1-1 1,1 0-1,1 1 1083,4 23-1015</inkml:trace>
  <inkml:trace contextRef="#ctx0" brushRef="#br0" timeOffset="2080.007">2362 400 9322,'23'-45'3434,"2"-10"-3434,-21 34 1228,-4 21-1186,-1 0 0,1-1 0,0 1 0,0-1-1,0 1 1,0 0 0,0 0 0,0-1 0,-1 1-1,1 0 1,0-1 0,0 1 0,0 0 0,-1 0-1,1-1 1,0 1 0,0 0 0,-1 0-1,1-1 1,0 1 0,-1 0 0,1 0 0,0 0-1,0 0 1,-1-1 0,1 1 0,0 0 0,-1 0-42,0 0 75,0 0 0,1 0 0,-1 0 0,0 0 0,0 0 1,1 1-1,-1-1 0,0 0 0,0 0 0,1 1 0,-1-1 1,0 0-1,0 1 0,1-1 0,-1 1 0,1-1 0,-1 1 1,0-1-1,1 1 0,-1-1 0,1 1 0,-1 0 0,1-1 1,-1 1-1,1 0 0,0-1-75,-3 10 133,1 0 0,1-1 0,0 1 0,0 0 0,1 0 0,0 0 0,1 0 0,0 0 0,0 0 0,2 3-133,-1 0 104,12 69 558,11 28-662,-6-32 762,5 58-762,-22-114 163,0 1 1,-2 11-164,0-27 61,0 0 0,-1-1 0,0 1 0,0-1 0,-1 1-1,1-1 1,-1 0 0,-1 0 0,1 0 0,-3 5-61,5-11 9,-1 0 0,1 1-1,0-1 1,0 0 0,0 1-1,0-1 1,0 0 0,-1 0 0,1 1-1,0-1 1,0 0 0,0 0 0,-1 1-1,1-1 1,0 0 0,-1 0-1,1 0 1,0 0 0,0 1 0,-1-1-1,1 0 1,0 0 0,-1 0-1,1 0 1,0 0 0,-1 0 0,1 0-1,0 0 1,-1 0 0,1 0 0,0 0-1,-1 0 1,1 0 0,0 0-1,0 0 1,-1 0 0,1 0 0,0 0-1,-1 0-8,-7-14 218,-1-22 0,9 36-215,-15-85 84,5-1-1,3-1 1,4 1 0,4-1-1,8-53-86,-6 111 4,1 1 0,2-1 0,1 1-1,1 0 1,5-9-4,-8 24 1,1 1-1,0 0 0,0 0 1,2 1-1,-1 0 0,1 0 0,1 1 1,0 0-1,1 0 0,0 1 1,0 0-1,4-1 0,-8 5-2,0 2-1,1-1 1,-1 1-1,1-1 1,0 2 0,0-1-1,0 1 1,1 0-1,-1 1 1,0 0 0,1 0-1,-1 0 1,5 1 2,-2 1-4,0-1 1,0 2-1,0 0 0,0 0 1,0 1-1,-1 0 1,1 0-1,-1 1 0,6 4 4,-3-2-2,0 2-1,0-1 1,-1 1-1,0 1 0,-1 0 1,0 1-1,0 0 1,-1 0-1,0 1 0,-1 0 1,0 1-1,-1 0 1,0 0-1,3 10 3,-5-7-1,0 0 1,-2 1-1,1 0 1,-2 0-1,0-1 0,-1 2 1,-1-1-1,0 0 1,-1 0-1,-1 0 0,0 0 1,-2-1-1,1 1 1,-2-1-1,-3 8 1,2-6 1,-1-1 0,-1 0 0,0 0 0,-1-1 1,-1 0-1,0-1 0,-1 0 0,-1-1 0,0 0 0,0 0 0,-2-1 0,1-1 0,-14 8-1,16-12 7,-2 0 0,1 0 0,-1-1 0,0-1 0,0 0 0,0 0 0,-3-1-7,11-3 7,0 0 0,0-1 0,-1 1 1,1-1-1,0 0 0,-1 0 0,1-1 0,0 1 0,-1-1 1,1-1-1,0 1 0,0-1 0,0 1 0,0-1 1,0-1-1,1 1 0,-1-1 0,1 0 0,-1 0 0,0-1-7,1 1 159,0-1-1,0 0 0,0 1 0,1-1 1,0-1-1,-1 1 0,2 0 0,-1-1 0,0 1 1,1-1-1,0 0 0,0 0 0,0 0 1,1-1-159,-2-32 914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4:02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89 585 9482,'-20'-5'4001,"4"11"-2465,4 6-95,7 19-425,4 10-272,2 16-232,5 7-56,7 20-176,-1 1-64,-2 4-96,0-5-24,-10-22-24,5 0-16,-5-19 48,0-7-96,-1-8-432,-3-12-352,4-15 424</inkml:trace>
  <inkml:trace contextRef="#ctx0" brushRef="#br0" timeOffset="375.789">24 636 9042,'2'-15'1348,"2"0"1,0 1-1,0-1 0,5-8-1348,-3 10 315,0 1-1,1 1 0,0-1 0,1 1 0,0 0 1,0 1-1,2 0 0,2-2-314,-3 3 113,0 1 0,0 1 0,1 0 1,0 0-1,0 1 0,1 0 0,0 1 0,0 0 0,0 1 0,0 0 1,1 0-1,2 1-113,-6 2 24,-1 0 0,1 0 1,0 0-1,0 1 0,-1 1 0,1-1 1,0 1-1,0 1 0,-1-1 1,1 1-1,-1 0 0,0 1 0,1 0 1,-1 0-1,0 1 0,-1 0 0,1 0 1,-1 0-1,3 3-24,1 2 7,0 0 1,-1 1-1,0 0 0,-1 1 0,0-1 1,-1 2-1,0-1 0,0 1 1,-1 0-1,-1 0 0,0 1 0,1 7-7,-2-9 23,-2 1 0,0-1 0,0 0-1,-1 1 1,0-1 0,-1 1-1,0 0 1,-1-1 0,0 1 0,-1-1-1,0 0 1,-1 1 0,0-1-1,-4 8-22,2-7 60,-2 0-1,1-1 0,-2 1 0,1-1 0,-2-1 0,1 1 0,-1-2 0,-1 1 0,0-1 0,0 0 0,-1-1 1,0-1-1,0 0 0,-1 0 0,0-1 0,-6 2-59,8-4 16,0 0 1,0-1-1,-1 0 1,1-1-1,-1 0 0,1-1 1,-1 0-1,0 0 1,1-1-1,-1-1 0,0 0 1,1 0-1,-1-1 1,1-1-1,-1 1 0,1-2 1,0 1-1,0-2 1,1 1-1,-9-6-16,6 2-77,0 0 1,1 0-1,0-2 1,-7-7 76,14 12-63,-1 0 1,1 0 0,-1-1-1,2 0 1,-1 1 0,1-1-1,-1-1 1,2 1 0,-1 0 0,-1-5 62,4 9 75,0 0 1,-1 0 0,1 1-1,0-1 1,0 0 0,0 0-1,0 0 1,0 0 0,0 0 0,1 0-1,-1 0 1,1 0 0,0-1-76,13-18 446</inkml:trace>
  <inkml:trace contextRef="#ctx0" brushRef="#br0" timeOffset="917.028">776 495 6433,'-26'-41'6830,"41"80"-2394,-6-9-4018,5 30-418,-11-43 438,4 11-216,-2 1 0,-1-1 0,-2 1 0,-1 0 1,0 0-1,-3 0 0,0 0 0,-7 27-222,3-163 1813,5 69-1664,2 0 0,5-29-149,-4 49 8,1 1 1,1-1-1,1 1 0,1 0 1,0 1-1,9-17-8,-12 27-37,0 1 1,1-1-1,-1 1 1,1-1-1,1 1 1,-1 0-1,1 0 1,0 1-1,0 0 0,0 0 1,1 0-1,-1 0 1,1 1-1,0 0 1,0 0-1,0 0 1,1 1-1,-1 0 1,1 0-1,-1 1 1,1 0-1,3-1 37,-1 2-92,1 0 1,-1 0-1,0 1 1,1 0-1,-1 1 0,0 0 1,0 1-1,0-1 1,0 2-1,0-1 0,-1 1 1,1 0-1,-1 1 1,0 0-1,5 4 92,24 24-1098,2 3 405</inkml:trace>
  <inkml:trace contextRef="#ctx0" brushRef="#br0" timeOffset="1348.387">1611 529 7442,'-1'-3'399,"0"0"1,0 1 0,0-1-1,0 0 1,-1 1 0,1 0-1,-1-1 1,0 1 0,0 0 0,0 0-1,0 0 1,0 0 0,0 0-1,-1 0 1,1 1 0,0-1-1,-1 1 1,0-1 0,1 1-1,-1 0-399,-2 0 271,1 0-1,-1 0 1,0 0-1,0 1 1,1-1-1,-1 1 1,0 1-1,0-1 1,0 0-1,1 1 1,-4 1-271,-6 2 180,0 0 1,1 2-1,0-1 0,0 1 1,0 1-1,1 1 1,-11 7-181,6-2 49,0 0 1,1 0-1,1 2 1,1 0 0,0 0-1,-10 15-49,21-24 3,-1-1 0,1 1 0,0 0 0,0 0 0,1 0 0,-1 0-1,1 0 1,1 1 0,-1-1 0,1 1 0,0-1 0,1 1 0,0 0 0,0-1 0,0 1-1,1-1 1,-1 1 0,2-1 0,-1 1 0,1-1 0,0 1 0,0-1 0,2 2-3,-1 0 3,1-1 1,0-1 0,0 1 0,0 0-1,1-1 1,0 0 0,0 0 0,1-1-1,-1 1 1,1-1 0,0 0 0,1-1-1,-1 1 1,1-1 0,0-1-1,0 1 1,0-1 0,1 0 0,-1-1-1,7 2-3,-3-2 7,0-1-1,0 0 0,0-1 0,0 0 0,1 0 0,-1-1 0,0-1 0,0 0 0,0 0 0,-1-1 0,1 0 0,0-1 1,-1-1-1,4-1-6,-3 0 7,0 0 0,-1 0 0,0-1 1,0 0-1,-1-1 0,1 0 1,-2 0-1,1-1 0,-1 0 0,-1-1 1,1-1-8,-5 7 11,0 0 1,-1-1 0,1 0 0,-1 1 0,0-1 0,-1 0 0,1 0-1,-1 0 1,0 0 0,0-1 0,-1 1 0,0 0 0,1 0 0,-2 0-1,1-1 1,-1 1 0,1 0 0,-1 0 0,-1 0 0,1 0 0,-1 0-1,0 0 1,0 0 0,0 1 0,-1-1 0,1 1 0,-2-1-12,-7-10 46,-1 1 0,0 1-1,-1 0 1,-1 0 0,0 2 0,0 0 0,-1 0 0,-1 1 0,-9-4-46,12 8 669,0 0 1,0 0-1,-1 1 1,-7-1-670,-6 2 1148</inkml:trace>
  <inkml:trace contextRef="#ctx0" brushRef="#br0" timeOffset="2262.922">2143 167 7458,'-34'-104'3599,"34"101"-3090,-1 0 1,0 0-1,-1 0 1,1 0-1,0 0 0,-1 1 1,0-1-1,1 1 0,-3-3-509,3 5 58,1-1-1,0 1 0,0 0 0,-1 0 1,1-1-1,0 1 0,-1 0 0,1 0 0,-1 0 1,1-1-1,0 1 0,-1 0 0,1 0 1,-1 0-1,1 0 0,0 0 0,-1 0 1,1 0-1,-1 0 0,1 0 0,0 0 0,-1 0 1,1 0-1,-1 0 0,1 0 0,-1 0 1,1 1-1,0-1 0,-1 0 0,1 0 1,0 0-1,-1 1 0,1-1 0,0 0 0,-1 0-57,-1 3 83,0 0 0,0 0 0,0 0 0,0 0-1,0 1 1,0-1 0,1 0 0,0 1-1,-1 0-82,1 1 259,-3 5-132,0 1 1,1 0-1,1 0 1,0 1-1,1-1 1,-1 11-128,4 71 393,-1-75-316,2 24 130,2-1-1,2 0 1,9 29-207,42 116 490,-57-182-481,9 27 76,-2-1 1,-1 2-1,2 21-85,-8-38 62,1 1 0,-2 0 0,0 0 1,-1-1-1,-1 1 0,0 0 0,-1-1 0,-1 4-62,-1-12 294,1-8 67,-2-16 107,4 4-445,0 0 0,2 0 0,-1 0 0,2-1 0,0 1 0,0 0-1,1 0 1,1 0 0,0 0 0,1 0 0,0 1 0,1 0 0,0-1 0,1 2 0,1-1 0,0 1-1,0 0 1,1 0 0,0 1 0,1 0 0,0 0 0,1 1 0,0 1 0,0-1 0,1 2-1,0-1 1,0 1 0,1 1 0,0 0 0,2 0-23,-5 3-2,1 1 1,0 0-1,1 0 0,-1 1 0,0 0 1,0 1-1,0 0 0,1 0 0,-1 1 1,0 1-1,0 0 0,0 0 0,0 1 1,0 0-1,4 3 2,-8-4 0,0 1-1,0 0 1,0 0-1,-1 1 1,0 0-1,1 0 1,-1 0-1,-1 0 1,1 1-1,-1 0 1,3 3 0,-5-4-1,1 0 0,-1 0 0,0 0 0,0 0 0,0 0 0,-1 1 0,0-1 0,0 0 0,0 1 0,0-1 0,0 1 0,-1 0 0,0-1 0,0 1 0,0-1 0,-1 1 0,0 1 1,-2 5-1,0 1 1,-1 0-1,0-1 0,-1 0 1,0 0-1,-1 0 1,0-1-1,0 0 0,-1 0 1,-5 4 0,1 0 4,-1-1 0,-1 0 0,0-1-1,-1-1 1,0 0 0,-13 7-4,22-15-1,-1 0-1,0 0 1,1-1-1,-1 0 1,0 0-1,0 0 1,-1-1-1,1 0 1,0 0-1,0-1 1,-1 0-1,1 0 0,0 0 1,0-1-1,-1 0 1,1 0-1,0 0 1,0-1-1,0 0 1,-3-2 1,-4-1-165,2-1 0,-1 0 0,1-1 1,0-1-1,0 0 0,1 0 0,0-1 0,1 0 1,-2-3 164,0-2 273,7 1-90</inkml:trace>
  <inkml:trace contextRef="#ctx0" brushRef="#br0" timeOffset="2642.247">2729 34 9962,'-2'-7'1028,"2"6"-824,0 0 0,-1-1 1,1 1-1,0-1 0,-1 1 0,1 0 0,-1-1 0,1 1 0,-1 0 0,0 0 0,1-1 0,-1 1 1,0 0-1,0 0 0,0 0 0,0 0 0,0 0 0,0 0 0,0 0 0,0 0 0,-1 1 1,1-1-1,0 0-204,0 1 76,0 0 0,1 1 0,-1-1 0,1 0 0,-1 0 0,1 1 1,-1-1-1,1 0 0,-1 1 0,1-1 0,-1 0 0,1 1 0,-1-1 1,1 1-1,0-1 0,-1 1 0,1-1 0,0 1 0,-1-1 0,1 1 0,0-1 1,0 1-1,0 0 0,-1-1 0,1 1 0,0-1 0,0 1 0,0-1 0,0 1 1,0 0-1,0-1 0,0 1 0,0 0-76,-1 27 611,1-24-395,3 67 612,2-1-1,4-1 1,16 61-828,8 68 575,-28-158-415,-2 1 1,-2-1-1,-5 39-160,-10 42 234,14-120-240,-1 0 0,1 0 0,0 0 0,0 0 0,0-1 0,0 1 0,0 0 0,0 0 0,0 0 0,0 0 0,1-1 1,-1 1-1,0 0 0,0 0 0,1 0 0,-1-1 0,0 1 0,1 0 6,-1-1 5,1 0-1,-1 0 1,0 0 0,1 0-1,-1 0 1,0 0 0,1 0-1,-1 0 1,0 0 0,0 0 0,1 0-1,-1 0 1,0-1 0,1 1-1,-1 0 1,0 0 0,1 0-1,-1 0 1,0-1 0,0 1 0,1 0-1,-1 0 1,0-1 0,0 1-1,0 0 1,1 0 0,-1-1-1,0 1-3,17-25 1640,-2-4-827</inkml:trace>
  <inkml:trace contextRef="#ctx0" brushRef="#br0" timeOffset="3117.165">3094 668 8690,'24'-17'8122,"-14"13"-7685,-1 1 0,0 0 1,1 0-1,9-1-437,-18 4 103,11-2 234,-1 0 1,1 1-1,0 1 1,0 0-338,23-1 396,31-7-37,-1-2 1,20-8-360,-80 17 8,-1 0-1,0 0 1,-1-1 0,1 1 0,0-1 0,0 0 0,-1-1 0,4-1-8,-6 3 5,0 0-1,0 0 0,0 0 0,0 0 0,0 0 1,0 0-1,-1 0 0,1-1 0,0 1 0,-1 0 1,1 0-1,-1-1 0,1 1 0,-1 0 0,0-1 1,1 1-1,-1 0 0,0-1 0,0 1 0,0 0 1,0-1-1,0 1 0,0-1 0,0 1 0,-1 0 0,1-1 1,0 1-1,-1 0-4,-2-6 12,0 0 0,0 1 0,-1-1-1,0 1 1,0 0 0,0 0 0,-1 1 0,0-1 0,0 1 0,-3-2-12,-1-1 4,-1 0 1,-1 0-1,1 1 1,-1 0-1,-8-3-4,11 7-1,0 0-1,-1 0 0,1 1 1,-1 0-1,1 0 0,-1 1 1,0 0-1,0 0 1,1 1-1,-1 0 0,0 1 1,0 0-1,0 0 0,1 1 1,-6 2 1,2-1-3,1 2 1,-1-1-1,1 2 0,0-1 1,0 2-1,1-1 1,-1 1-1,1 1 0,1 0 1,0 0-1,0 1 3,2-2 0,0 1 0,1 0 0,0 0 0,0 0 0,1 1 0,0 0 0,0 0 0,1 0 0,1 0 0,-1 1 0,2-1 0,-1 1 0,1 3 0,1-5 3,0-1 0,1 1 1,0 0-1,1-1 0,-1 1 0,2-1 1,-1 1-1,1-1 0,0 1 0,0-1 1,1 0-1,0 0 0,1 0 1,-1-1-1,1 1 0,0-1 0,1 0 1,3 4-4,3 2 16,0 0 1,1-1-1,0-1 1,1 0 0,0 0-1,0-2 1,1 1-1,0-2 1,1 0-1,0 0 1,0-2 0,0 0-1,1 0 1,5 0-17,-2-2 82,0 0 1,-1-1-1,1-1 0,0-1 1,0-1-1,0 0 0,0-2 1,0 0-1,-1-1 0,1 0 1,-1-2-1,1-1-82,26-13 320</inkml:trace>
  <inkml:trace contextRef="#ctx0" brushRef="#br0" timeOffset="3739.995">3736 530 9530,'-2'3'461,"-1"-1"1,1 1-1,0-1 0,0 1 0,0 0 1,1 0-1,-1 0 0,1 0 0,0 0 1,0 0-1,0 0 0,0 1 1,0-1-1,0 0 0,1 1 0,0-1 1,0 0-1,0 2-461,0 12 265,1-1 0,1 1 0,2 5-265,-1-2 529,2 19-194,-5-25-244,1 0 0,1 1-1,1-1 1,0 0 0,0-1 0,2 1 0,0-1 0,6 12-91,-11-25 4,0 1 0,0-1 0,0 0 0,0 0 0,0 1 0,0-1 0,0 0 0,0 0 0,0 1 0,0-1 0,1 0 0,-1 0 0,0 1 0,0-1 0,0 0 0,0 0 0,1 0 0,-1 1 0,0-1 0,0 0 0,1 0 0,-1 0 0,0 0 0,0 1 0,0-1 0,1 0 0,-1 0 0,0 0 0,1 0 0,-1 0 0,0 0 0,0 0 0,1 0 0,-1 0 0,0 0 0,0 0 0,1 0 0,-1 0 0,0 0 0,1 0 0,-1 0 0,0 0 0,0 0 0,1-1-3,3-13 114,-3-20 9,-6-16-28,1 22-68,1-1 0,2 1 1,1-1-1,3-13-28,-3 35-1,1-1 0,1 1-1,-1 0 1,1 0 0,1 0-1,-1 0 1,1 0 0,1 0-1,-1 0 1,1 1 0,0 0-1,0 0 1,1 0 0,0 0-1,0 1 1,0 0 0,1 0-1,0 0 1,1 0 1,-4 3-2,0 0-1,0 0 0,0 0 1,0 1-1,0 0 1,1-1-1,-1 1 1,0 0-1,1 1 0,-1-1 1,1 1-1,-1-1 1,0 1-1,1 0 0,-1 0 1,1 1-1,-1-1 3,2 1-3,0 1 0,0-1 0,0 1 0,0 0 0,-1 0 0,1 1-1,-1-1 1,0 1 0,1 0 0,2 3 3,9 9-6,-1 1 1,-1 1-1,0 0 1,-1 0-1,1 5 6,2 2 0,-7-12 1,-1 1 0,0 1 0,-1-1 0,-1 1 0,0 1 0,-1-1 0,0 1 0,-1 0-1,-1 0 1,0 0 0,-1 0 0,0 11-1,7-57 71,-1 0-1,3-25-70,-7 11 15,-2 16-6,2 0 0,6-25-9,-9 46-1,1 1 0,1 0 0,0-1 0,0 1 0,0 0 1,1 0-1,0 1 0,0-1 0,1 1 0,-1 0 0,1 0 1,1 0-1,-1 1 1,-3 3-2,1 1 0,-1-1 0,0 0 1,0 1-1,1 0 0,-1 0 0,0-1 1,1 2-1,-1-1 0,1 0 0,0 0 0,-1 1 1,1-1-1,0 1 0,-1 0 0,1 0 0,0 0 1,-1 0-1,1 0 0,0 1 2,2 0-3,0 0-1,0 1 1,0 0-1,-1 0 1,1 0-1,0 1 1,-1 0-1,1-1 1,-1 2-1,1 0 4,7 6-6,0 2-1,-1-1 1,-1 1-1,0 1 1,0 0-1,4 8 7,-6-6-4,-1-1 0,-1 1 0,0 0 0,0 1 0,-2-1-1,3 11 5,0 20 214,2 30-214,-2-13 557,-3-27-326</inkml:trace>
  <inkml:trace contextRef="#ctx0" brushRef="#br0" timeOffset="4172.776">4916 857 7034,'-1'-5'6848,"-3"1"-3994,-17-4-2558,19 8 245,-4-2-382,1 1 0,-1 0 0,0 0-1,1 1 1,-1 0 0,1 0 0,-3 0-159,6 0 28,0 0 0,1 1 0,-1-1 0,0 0 0,1 1 0,-1 0 1,0-1-1,1 1 0,-1 0 0,1-1 0,-1 1 0,1 0 0,0 0 0,-1 0 0,1 1 0,0-1 1,0 0-1,0 0 0,-1 1 0,1-1 0,1 0 0,-1 1 0,0-1 0,0 1 0,0 0 1,1-1-1,-1 1 0,1-1 0,-1 1 0,1 0 0,0-1 0,0 2-28,0-1 19,0 1 1,0 0-1,1 0 0,-1-1 0,1 1 0,-1 0 0,1-1 1,0 1-1,0 0 0,0-1 0,1 1 0,-1-1 1,1 0-1,-1 1 0,1-1 0,0 0 0,0 0 1,0 0-1,0 0 0,0 0 0,0-1 0,0 1 0,1-1 1,-1 1-1,0-1 0,2 0-19,1 2 103,0 0 0,1 0 0,0-1 0,-1 0 0,1 0 0,0-1 0,0 0 0,0 0 0,0 0 0,0 0 1,4-1-104,-8 0 19,0-1 0,0 1 1,1 0-1,-1-1 1,0 1-1,0-1 1,0 0-1,1 0 0,-1 0 1,0 0-1,0 0 1,0 0-1,-1-1 1,1 1-1,0 0 0,0-1 1,-1 0-1,1 1 1,-1-1-1,1 0 1,-1 0-1,0 0 0,0 0 1,0 0-1,0 0 1,0 0-1,0 0 1,0 0-1,-1-1 1,1 1-1,-1 0 0,0 0 1,0-1-1,1 1 1,-1 0-1,-1 0 1,1-1-1,0 1 0,0 0 1,-1 0-1,0-1 1,1 1-1,-1 0 1,0 0-1,0 0 0,0 0 1,0 0-1,0 0 1,-1 0-1,1 0 1,-1 1-1,1-1 0,-1 0 1,1 1-1,-1-1 1,-2 0-20,-1-1-19,0 0 0,0 0 0,-1 1-1,1 0 1,-1 0 0,1 0 0,-1 1 0,0 0 0,1 0 0,-1 0 0,0 1 0,0 0 0,-3 0 19,-11 0-556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0:00.71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208 396 1352,'-117'-42'836,"112"40"-652,-1 0-1,1 1 0,-1 0 0,0 0 0,-5 0-183,-8 5 897,5 0-285,3-2-24,4 0-120,8-3 44,20-3 848,1 0 0,-1 2-1,5 0-1359,47-6 1010,66-15-144,499-68 23,-243 67-835,-28 2 122,-152 2 54,569-32 143,-234 55-297,40-1-23,409 16 12,-186 2 0,-683-18-44,-37-2-12,617-1 7,22 32 15,-64-1 49,107-37-6,-179-2-43,-236 7-17,571 11 35,41 17 136,128-47-185,-537-8 23,760-33 18,-1094 56-41</inkml:trace>
  <inkml:trace contextRef="#ctx0" brushRef="#br0" timeOffset="1392.075">14800 184 784,'-15'-18'2573,"14"17"-2500,1 1 0,0-1 0,0 1-1,-1 0 1,1-1 0,0 1 0,0-1-1,0 1 1,0-1 0,0 1-1,0-1 1,0 1 0,0-1 0,0 1-1,0-1 1,0 1 0,0-1-1,0 1 1,0 0 0,0-1 0,0 1-1,1-1 1,-1 1 0,0-1-1,0 1 1,0 0 0,1-1 0,-1 1-1,0-1 1,1 1 0,-1 0 0,0-1-1,1 1 1,-1 0 0,0-1-1,1 1 1,-1 0 0,1 0 0,-1 0-1,1-1 1,-1 1 0,0 0-1,1 0 1,-1 0 0,1 0 0,-1 0-1,1 0 1,-1 0 0,1 0-1,-1 0-72,18-4 102,13-2 176,1 1 1,-1 1 0,22 1-279,170 14 1045,-119-3 263,64-5-1308,523-26 380,717-30 486,-1179 37-607,203-10 165,43 18-160,265-9 22,332 12 391,-317 63-354,-320-18-219,371 8 88,-412-48-97,-208 2-64,108-4 12,260-16 1,-306 13-17,299 4-3,199 38-24,-390-17 23,0 0-19,-248-12-23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0:03.9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88 773 7610,'-1'-1'499,"-9"-18"3640,10 19-4079,0-1 0,-1 1 1,1 0-1,0-1 0,-1 1 1,1 0-1,0 0 0,0 0 0,-1-1 1,1 1-1,0 0 0,-1 0 1,1 0-1,0 0 0,-1 0 1,1 0-1,-1 0 0,1 0 0,0 0 1,-1 0-1,1 0 0,0 0 1,-1 0-1,1 0 0,0 0 1,-1 0-1,1 0 0,-1 0 0,1 0 1,0 0-1,-1 0 0,1 1 1,0-1-1,0 0 0,-1 0 0,1 0 1,0 1-1,-1-1 0,1 0 1,0 1-1,0-1 0,-1 0 1,1 0-1,0 1 0,0-1 0,0 0 1,0 1-1,-1-1 0,1 0 1,0 1-1,0-1 0,0 0 1,0 1-1,0-1 0,0 1 0,0-1 1,0 0-61,-5 11 209,1 0 1,1 1 0,0-1 0,0 1-1,1 0 1,1-1 0,-1 1 0,2 0-1,0 0 1,0 0 0,1 0 0,1 1-210,6 30 83,1-1 1,12 32-84,3 17 123,-16-46-49,-2-1 0,-1 1-1,-3 0 1,-2 0 0,-2 0 0,-2 9-74,1-15 229</inkml:trace>
  <inkml:trace contextRef="#ctx0" brushRef="#br0" timeOffset="396.324">10 998 7394,'-4'-19'1916,"2"-1"0,0 0 1,1 1-1,1-14-1916,1 23 297,1 0-1,-1-1 1,2 1-1,-1 0 1,2 0-1,-1 0 1,1 1-1,1-1 1,4-6-297,-1 2 102,2 0 0,0 1 0,0 0 0,1 1 1,1 0-1,0 1 0,1 0 0,0 0 0,0 2 0,1 0 0,1 0 1,-1 1-1,13-4-102,-17 8 3,1 0 0,-1 1 0,1 0 0,0 1 0,0 0 0,0 0 0,0 1 0,0 1 0,0 0 1,1 0-1,-1 1 0,0 1 0,0 0 0,0 0 0,0 1 0,-1 0 0,1 1 0,-1 1 0,0-1 0,8 6-3,-9-4-4,0 0 0,-1 1 1,1 0-1,-1 0 0,-1 1 0,1 0 0,-1 0 0,-1 1 0,0 0 0,0 0 0,0 0 0,-1 1 0,-1 0 0,0 0 0,0 0 0,-1 0 0,2 11 4,-3-12 6,-1 0 0,0 0 1,0 1-1,-1-1 0,-1 0 0,1 1 1,-2-1-1,1 0 0,-1 0 0,0 0 1,-1 0-1,0 0 0,-1-1 0,0 1 1,0-1-1,-1 0 0,0 0 0,0 0 1,0-1-1,-7 7-6,1-4-96,1-1-1,-1-1 1,-1 1 0,1-2-1,-2 1 1,1-2 0,-1 0 0,1 0-1,-2-1 1,1-1 0,0 0 0,-1-1-1,0 0 1,0-1 0,0-1 0,0 0-1,0-1 1,0 0 0,0-1 0,0-1-1,0 0 1,-8-3 96,-3-6-613</inkml:trace>
  <inkml:trace contextRef="#ctx0" brushRef="#br0" timeOffset="1011.32">757 669 6257,'-1'-2'404,"0"0"-1,0 0 1,1 0-1,-1 0 0,0-1 1,1 1-1,-1 0 1,1 0-1,0 0 1,-1-1-1,1 1 0,0 0 1,1 0-1,-1-1 1,0 1-1,1 0 0,-1 0 1,1-2-404,1 4 1358,2 5-579,2 10-367,-6-13-426,9 19 172,0 4 21,0 1 0,-2 0 0,3 19-179,5 12 507,19 47-507,-15-51 349,-18-37-112,-2-11 120,-4-12 555,-2-12-824,1 0 0,1 0 0,1 0 0,0-1 0,2 0 0,0 1 1,1-1-1,1 0 0,1 0 0,0 0 0,2 0 0,0 1 0,6-17-88,-8 29-3,2 1-1,-1 0 0,1 0 0,-1 0 1,2 0-1,-1 0 0,1 1 1,0-1-1,0 1 0,0 0 1,1 0-1,0 0 0,0 1 0,0 0 1,4-3 3,-2 3-20,0 0-1,0 1 1,0 0 0,0 1 0,1-1 0,-1 1 0,1 1 0,-1 0-1,1 0 1,0 0 0,-1 1 0,1 0 0,4 0 20,1 1-228,0 0 0,-1 1 0,1 1 0,-1 0 0,1 0 0,1 2 228,30 17-543</inkml:trace>
  <inkml:trace contextRef="#ctx0" brushRef="#br0" timeOffset="1697.667">1494 660 5193,'17'-67'2491,"-16"65"-2124,0-1 0,-1 1 0,1 0-1,-1 0 1,0-1 0,0 1 0,0 0-1,0-1 1,0 1 0,0 0 0,-1 0-1,1-1 1,-1 1 0,0-1-367,1 2 113,-1 0-1,1 1 1,-1-1 0,1 0-1,-1 1 1,1-1 0,-1 1 0,1-1-1,-1 1 1,0-1 0,1 1 0,-1-1-1,0 1 1,0 0 0,1-1 0,-1 1-1,0 0 1,0 0 0,1-1 0,-1 1-1,0 0 1,0 0 0,0 0-1,1 0 1,-1 0-113,-3 1 171,0-1 0,0 1 1,0 0-1,1 0 0,-1 0 0,0 1 0,1-1 0,-1 1 0,1 0 1,0 0-1,-3 2-171,-10 9 47,1 1-1,0 0 1,1 2 0,1-1 0,0 2 0,1-1 0,1 2-1,0 0 1,2 0 0,0 1 0,1 0 0,0 0 0,2 1-1,1 0 1,0 0 0,1 0 0,1 2-47,3-17-1,0 0 1,0 0-1,0 0 0,0 0 1,1 1-1,0-1 0,0 0 1,0 0-1,1 0 0,0-1 1,-1 1-1,2 0 0,-1-1 1,1 1-1,-1-1 0,1 1 1,1-1-1,-1 0 0,0-1 1,1 1-1,0 0 0,0-1 1,0 0-1,3 2 1,-1-2 5,1 1 0,1-1 0,-1 0 0,0 0 0,1-1 0,-1 0 1,1 0-1,0-1 0,0 0 0,-1-1 0,1 1 0,0-2 0,0 1 0,0-1 0,7-1-5,-2-1 22,0 0-1,0-1 1,0 0-1,-1-1 1,1 0-1,-1-1 1,0 0-1,-1-1 1,0-1 0,8-6-22,-14 11 13,-2-1 0,1 0 0,0 1-1,-1-1 1,1-1 0,-1 1 0,0 0 0,-1-1 0,1 1 0,-1-1 0,0 0 0,0 0 0,0 0 0,-1 0 0,0 0 0,0 0 0,0-1 0,0 1 0,-1 0 0,0 0 0,0-1 0,0 1 0,-1 0 0,0 0 0,0-1 0,0 1 0,-1 0 0,0-2-13,-3-5 21,-1 0 1,0 0 0,-1 0-1,0 1 1,0 0 0,-1 0-1,-9-8-21,12 14-13,1 0-1,-2 0 0,1 0 1,0 1-1,-1 0 0,0 0 1,0 0-1,0 1 0,0-1 1,-1 2-1,1-1 0,-1 1 1,0 0-1,0 0 0,-5 0 14,10 1 103,0 1-1,1 0 0,-1 0 1,0 0-1,0 0 0,0 0 1,1 0-1,-1 1 0,0-1 1,0 1-1,1-1 0,-1 1 1,0-1-1,1 1 0,-1 0 0,0 0 1,1 0-1,-1 0-102,-5 11 798</inkml:trace>
  <inkml:trace contextRef="#ctx0" brushRef="#br0" timeOffset="2376.042">2115 630 3129,'-28'-42'2181,"27"40"-1797,0-1-1,0 1 0,0-1 1,0 1-1,1-1 0,-1 1 0,1-1 1,0 1-1,-1-1 0,1 0 0,0 0-383,1 2 107,-1 1 0,0-1 0,0 0 0,0 0 0,0 0 0,0 0 0,0 0-1,0 0 1,0 0 0,-1 1 0,1-1 0,0 0 0,-1 0 0,1 0 0,0 0 0,-1 1-1,1-1 1,-1 0 0,1 0 0,-1 1 0,1-1 0,-1 0 0,1 1 0,-1-1 0,0 1-1,0-1 1,1 1 0,-1-1 0,0 1 0,0-1 0,1 1 0,-1 0 0,0-1 0,0 1-1,0 0 1,0 0 0,0 0 0,1-1 0,-2 1-107,-3 0 161,0-1 1,0 1-1,0 0 1,1 0-1,-1 0 1,0 1-1,0 0 1,0 0 0,1 0-1,-1 0 1,0 1-1,1 0 1,-1 0-1,1 0 1,0 0-1,-1 1 1,1 0-1,0 0 1,1 0-1,-1 0 1,0 1-162,-7 7 121,0 0 1,0 1 0,1 0 0,1 1 0,-8 13-122,8-8 10,0 0 1,1 0-1,1 1 1,0 0 0,2 0-1,0 0 1,1 1-1,1 0 1,1 0-1,0 0 1,2 1-11,0-17 0,0 0 0,0 0 0,0 0 0,0 0 0,1 0 0,0 0 0,0 0 0,0 0 0,0 0 0,1 0 0,-1-1 0,1 1 0,0 0 0,0-1 0,0 0 0,1 1 0,-1-1 0,1 0 0,0 0 0,0 0 0,0-1 0,0 1 0,0-1 0,0 0 0,1 0 0,-1 0 0,1 0 0,0 0 0,2 0 0,4 0 6,1 0 0,0-1 1,-1 0-1,1-1 0,0 0 1,0 0-1,-1-1 0,1-1 1,-1 0-1,1 0 0,4-3-6,1 0 15,-1-1-1,0 0 0,0-1 0,-1-1 1,0 0-1,0-1 0,1-2-14,-9 7 14,-1-1-1,0 1 1,0-1-1,-1 0 1,1 0 0,-1 0-1,0-1 1,-1 1-1,1-1 1,-1 0-1,0 0 1,-1 0-1,1 0 1,-1-1 0,1-5-14,-2 4 16,0 0 1,-1-1-1,0 1 1,0 0-1,-1 0 1,0 0 0,0 0-1,-1 0 1,0 0-1,0 0 1,-1 0-1,0 0 1,0 1-17,-15-26 31,-1 1 1,-1 0 0,-20-23-32,39 55-12,1 0 0,0 0 0,0 0 1,0 0-1,-1 0 0,1 0 0,0 0 0,0-1 1,0 1-1,0 0 0,0 0 0,-1 0 1,1 0-1,0-1 0,0 1 0,0 0 0,0 0 1,0 0-1,0-1 0,0 1 0,0 0 1,0 0-1,-1 0 0,1-1 0,0 1 0,0 0 1,0 0-1,0-1 0,0 1 0,0 0 1,1 0-1,-1 0 0,0-1 0,0 1 0,0 0 1,0 0-1,0 0 0,0-1 0,0 1 1,0 0-1,0 0 0,1 0 0,-1-1 1,0 1-1,0 0 0,0 0 0,0 0 0,0 0 1,1 0-1,-1-1 0,0 1 0,0 0 1,0 0-1,1 0 0,-1 0 0,0 0 0,0 0 1,0 0-1,1 0 0,-1 0 0,0 0 1,0 0-1,1 0 0,-1 0 12,16 1-788,-14 0 681,23 4-448</inkml:trace>
  <inkml:trace contextRef="#ctx0" brushRef="#br0" timeOffset="2869.622">2483 1382 7650,'0'1'245,"-1"-1"0,1 1 1,0 0-1,0 0 0,0 0 1,0 0-1,-1 0 1,1 0-1,1 0 0,-1 0 1,0 0-1,0 0 0,0-1 1,0 1-1,1 0 0,-1 0 1,0 0-1,1 0 1,-1 0-1,1-1 0,-1 1 1,1 0-246,0 0 149,-1-1 1,1 1 0,0-1 0,0 0-1,0 0 1,-1 1 0,1-1-1,0 0 1,0 0 0,0 0 0,0 0-1,0 0 1,-1 0 0,1 0 0,0 0-1,0 0 1,0 0 0,0-1-1,-1 1 1,1 0 0,0-1 0,0 1-1,0 0 1,-1-1 0,1 1 0,0-1-1,0 0-149,4-2 191,-1 0 0,1-1-1,-1 0 1,0 0-1,0 0 1,0 0 0,-1 0-1,1-1 1,-1 0-1,0 0 1,0 0 0,-1 0-1,1 0 1,-1 0 0,1-6-191,3-12 198,0 0 1,-2 0 0,0-6-199,-2 16 141,3-31 54,-2 0-1,-2 0 0,-2 0 1,-5-38-195,-37-172 226,33 201-176,-7-30 39,5 0 0,2-15-89,8 73-8,2-1-1,0 1 1,2 0-1,1 0 1,1 0 0,1 0-1,1 0 1,1 1-1,6-12 9,-9 25-10,1 1 0,0-1-1,1 1 1,0 0 0,1 0-1,0 0 1,0 1 0,1 0-1,1 0 11,-6 6-44,1 1 0,-1-1 0,0 1 0,1 0 0,-1 0-1,1 1 1,-1-1 0,1 1 0,0 0 0,0-1 0,0 2-1,-1-1 1,1 0 0,0 1 0,0 0 0,0 0 0,0 0-1,0 0 1,0 1 0,0-1 0,0 1 0,0 0 0,0 0-1,-1 1 1,1-1 0,0 1 0,-1 0 0,3 1 44,2 2-353,-1 0 0,1 1 0,-1-1 0,-1 1 1,1 1-1,-1 0 0,0-1 0,0 2 0,1 2 353,24 36-1047</inkml:trace>
  <inkml:trace contextRef="#ctx0" brushRef="#br0" timeOffset="3241.359">2324 847 7162,'-6'-2'3144,"5"0"-1399,4-3-249,-3 3-136,0 1-112,21-9-239,47-15-81,-19 11-264,8 0-152,14 0-272,6 2-96,-3 0-40,0 3-168,-17 2-648,-4 2-296,-17 4 504</inkml:trace>
  <inkml:trace contextRef="#ctx0" brushRef="#br0" timeOffset="4027.006">3617 612 4977,'-1'-4'902,"-1"0"0,1 1 0,-1-1-1,0 1 1,1 0 0,-2 0 0,1 0 0,-1-1-902,2 2 380,-1 0 0,0 0 1,0 1-1,0-1 0,0 1 1,-1-1-1,1 1 0,0 0 0,-1-1 1,0 1-381,-1 0 202,-1 0 1,1 0-1,-1 0 1,0 1-1,1-1 1,-1 1 0,0 0-1,1 1 1,-1-1-1,0 1 1,1 0-1,-5 1-202,-20 5 234,0 2 0,1 1 0,1 1-1,0 1 1,-2 2-234,17-7 40,0 1 0,0 0 0,1 0 0,0 1 1,0 1-1,1 0 0,0 0 0,1 1 0,0 0 0,0 1 0,-4 8-40,13-18 0,-1-1-1,0 0 1,0 1 0,1-1-1,-1 1 1,1-1 0,-1 1-1,1-1 1,0 1 0,-1-1-1,1 1 1,0-1 0,0 1-1,0-1 1,0 1 0,0-1-1,1 1 1,-1-1 0,0 1-1,1-1 1,-1 1 0,1-1-1,0 1 1,-1-1 0,1 0-1,0 1 1,0-1 0,0 0-1,0 0 1,0 1 0,0-1 0,0 0-1,0 0 1,0 0 0,0 0-1,1-1 1,-1 1 0,0 0-1,1 0 1,-1-1 0,1 1 0,7 3-5,1 0 0,0 0 0,0-1 0,1-1 0,5 1 5,-15-2 1,3-1-1,29 7 3,-1 0 0,0 2 0,0 2-1,0 1-2,-23-9 2,-1 1-1,0 0 0,0 1 0,-1 0 0,1 0 0,-1 1 0,0-1 0,-1 1 0,1 1 1,-1-1-1,-1 1 0,1 0 0,-1 1 0,0-1 0,-1 1 0,0 0 0,1 3-1,-3-7 4,-1-1-1,0 0 1,0 1-1,0-1 0,-1 1 1,1 0-1,-1-1 1,0 1-1,0-1 1,0 1-1,0-1 1,-1 1-1,0-1 0,1 1 1,-1-1-1,0 1 1,-1-1-1,1 1 1,-1-1-1,1 0 1,-1 0-1,0 0 0,0 0 1,0 0-1,-1 0 1,1-1-1,-1 1 1,1-1-1,-1 0 1,0 0-1,-1 1-3,-9 6 19,0-2 0,0 0 0,0 0-1,-1-2 1,0 1 0,0-2 0,-1 0-19,-19 5 26,-1-2 0,0-1-1,-1-2 1,1-1 0,-1-2 0,-19-2-26,1-6-243,51 6 206,-1 1 0,1-1 0,-1 0 0,1 0 1,0-1-1,0 1 0,0-1 0,-1 1 0,1-1 1,1 0-1,-1 0 0,0 0 0,0-1 37,3 3-7,0 0 0,0-1 0,-1 1 0,1-1 0,0 1 0,0-1 0,-1 1 0,1-1 0,0 1 0,0-1 0,0 1 0,0-1 0,0 1 0,0-1 0,0 1 0,0-1 0,0 1-1,0-1 1,0 1 0,0-1 0,1 1 0,-1-1 0,0 1 0,0-1 0,0 1 7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0:33.4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113 23 5217,'0'0'280,"1"-1"-1,0 1 1,0-1 0,-1 1-1,1-1 1,0 0 0,-1 1-1,1-1 1,-1 0-1,1 0 1,-1 1 0,1-1-1,-1 0 1,0 0 0,1 0-1,-1 0-279,0 1 171,0-1 0,0 1 1,0 0-1,0-1 0,0 1 0,0 0 0,0-1 0,0 1 0,0 0 1,0-1-1,0 1 0,0 0 0,0-1 0,0 1 0,0 0 0,0-1 1,0 1-1,0 0 0,-1-1 0,1 1 0,0 0 0,0-1 0,0 1 1,-1 0-1,1 0 0,0-1 0,0 1 0,-1 0 0,1 0 0,0 0 1,0 0-1,-1-1 0,1 1 0,0 0 0,-1 0 0,1 0 0,0 0 1,-1 0-1,1 0 0,0 0 0,-1 0 0,1 0 0,0 0 0,-1 0 1,1 0-1,0 0 0,-1 0 0,1 0 0,0 0 0,-1 0 0,1 0 1,-1 0-172,-6 2 185,-1-1 1,0 2-1,1-1 1,-1 1-1,1 0 1,-1 0-1,1 1 1,0 0-1,-3 3-185,7-5 19,1 0-1,-1 0 1,1 1-1,-1-1 1,1 1-1,0-1 1,0 1-1,0 0 1,0 0-1,1 0 0,-1 0 1,1 0-1,-1 0 1,1 1-1,0-1 1,1 0-1,-1 1 1,1-1-1,-1 0 1,1 1-1,0-1 1,0 1-1,0-1 1,1 1-1,-1-1 0,1 0-18,0-2 4,-1-1-1,1 1 0,0-1 0,-1 1 0,1-1 0,0 0 0,0 1 1,0-1-1,-1 0 0,1 0 0,0 0 0,0 0 0,0 1 1,0-1-1,-1 0 0,1-1 0,0 1 0,0 0 0,0 0 0,0 0 1,-1 0-1,1-1-3,21-2-70,-20 2 217,-1 0-1,1 0 1,0 1-1,0-1 1,-1 0-1,1-1 1,0 1-1,-1 0 1,1 0-1,-1-1 1,1 1-1,-1-1-146,-1 2 971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0:02.6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8284 669 5121,'0'-1'311,"0"-1"0,0 1 0,0-1 0,-1 1 0,1-1 0,-1 1 0,1 0 0,-1-1 0,1 1 0,-1-1 0,0 1 0,1 0 0,-1 0 0,0-1 0,0 1 0,0 0 0,0 0 0,0 0 0,0 0 0,-1 0 0,1 0 0,0 0-1,0 1 1,-1-1 0,0 0-311,-1 0 226,1 1 0,-1-1-1,0 1 1,1 0-1,-1 0 1,1 0-1,-1 1 1,0-1-1,1 0 1,-1 1 0,1 0-1,-1-1 1,-2 2-226,-6 3 225,1 0 0,0 1 0,0 0 0,0 0 0,1 1 0,-5 4-225,7-4 37,0 1 0,1 0 0,0 0 1,0 1-1,1 0 0,0 0 0,0 0 0,1 0 0,1 1 0,-1 0 0,1 0 0,1 0 0,0 0 0,1 0 0,-1 0 0,2 0 0,0 1 0,0-1 0,1 5-37,0-4-8,0-1-1,1 1 1,0-1 0,1 0-1,0 0 1,1 0-1,0 0 1,0 0 0,2 0 8,-3-4 2,1 0 1,0 0 0,0 0 0,1-1 0,0 1 0,0-1 0,0 0-1,1-1 1,-1 1 0,1-1 0,0 0 0,1-1 0,1 2-3,1-2 8,1 1 0,0-1 0,-1-1 0,1 1 0,0-2 0,0 0 1,0 0-1,1 0 0,-1-1 0,0-1 0,0 0 0,0 0 0,5-2-8,-9 2 14,0-1 0,-1 1 0,1-1 0,-1 0 0,0 0 0,1-1 0,-1 0 0,0 0 0,0 0 0,-1 0 0,1-1 0,-1 0 0,1 0 0,-1 0 0,-1 0 0,1-1 0,0 1 0,-1-1 0,0 0 0,0 0 0,-1-1 0,1 1 0,-1 0 0,0-2-14,-1 2 16,0 1 0,-1-1 1,0 1-1,1-1 0,-2 1 0,1 0 0,0-1 0,-1 1 0,0-1 0,0 1 0,0 0 0,-1 0 0,0-2-16,-6-11 59,0 0-1,-7-9-58,11 18 13,-3-3 46,0 1 1,0 0-1,-1 0 1,0 1-1,-3-3-59,6 7-295,0 1-1,0-1 1,0 1-1,-1 0 1,0 1-1,1 0 1,-1-1-1,0 2 1,0-1-1,-5 0 296,21 6-1035</inkml:trace>
  <inkml:trace contextRef="#ctx0" brushRef="#br0" timeOffset="525.793">8721 1460 6057,'0'-2'587,"-1"1"-1,1-1 0,0 0 0,0 0 1,0 0-1,0 0 0,1 1 0,-1-1 1,0 0-1,1 0 0,0 0-586,17-29 2944,-3 8-1762,-9 8-814,-1-1 1,0 1 0,-1-1-1,0 0 1,-2 0 0,0 0 0,0 0-1,-2 0 1,0-10-369,-3-30 450,-3 0 0,-3-7-450,-2-7 109,-16-98-7,8-1-1,7-8-101,12 147-18,1 0-1,1 1 1,2-1 0,1 1-1,1 0 1,2 0-1,0 1 1,2 0 0,2 0-1,0 1 1,2 1 0,11-17 18,-22 38-39,0 1 0,0 0 0,0 0 0,0 0 0,1 0 0,0 0 0,0 1 1,0-1-1,4-1 39,-7 4-57,1 0 0,-1 0 0,1 1 1,-1-1-1,1 1 0,-1-1 0,1 1 1,-1 0-1,1 0 0,0-1 0,-1 1 0,1 0 1,0 1-1,-1-1 0,1 0 0,-1 0 1,1 1-1,0-1 0,-1 1 0,1-1 1,-1 1-1,1-1 0,-1 1 0,1 0 1,-1 0-1,0 0 0,1 0 0,-1 0 1,0 0-1,0 0 0,1 2 57,1 0-171,1 1 1,-1 0-1,-1 0 0,1 0 1,-1 0-1,1 0 0,0 3 171,17 49-713</inkml:trace>
  <inkml:trace contextRef="#ctx0" brushRef="#br0" timeOffset="910.58">8540 933 6017,'-19'-6'3249,"12"5"176,20-2-2265,9-4 56,15-5 32,10-4-223,19-3-497</inkml:trace>
  <inkml:trace contextRef="#ctx0" brushRef="#br0" timeOffset="-4870.698">2622 68 3489,'-13'-14'4715,"13"13"-4617,0 1 0,0 0 0,0-1 0,0 1 1,0 0-1,-1 0 0,1 0 0,0-1 0,0 1 1,0 0-1,-1 0 0,1-1 0,0 1 0,0 0 1,0 0-1,-1 0 0,1 0 0,0 0 0,0-1 1,-1 1-1,1 0 0,0 0 0,-1 0 0,1 0 1,0 0-1,0 0 0,-1 0 0,1 0 0,0 0 1,-1 0-1,1 0 0,0 0 0,0 0 0,-1 0 1,1 0-1,0 0 0,-1 1 0,1-1 0,0 0 1,0 0-1,-1 0 0,1 0 0,0 0 0,0 1 1,0-1-1,-1 0 0,1 0 0,0 0 0,0 1 1,0-1-1,-1 0 0,1 0 0,0 1 0,0-1 0,0 0 1,0 0-1,0 1 0,0-1 0,0 0 0,0 1 1,-1-1-99,-3 25 295,0-9-181,2 0 1,0 0 0,1 1-1,1-1 1,0 10-115,5 21 382,2 0 0,2-1 0,2 0 0,12 30-382,14 62 484,-10-1-315,-6 1 0,-4 12-169,-15-96 38,-3 1-1,-1-1 1,-3 0 0,-3 0 0,-3 7-38,8-37-585,5-4 277</inkml:trace>
  <inkml:trace contextRef="#ctx0" brushRef="#br0" timeOffset="-4136.078">3144 1001 4777,'-6'-63'2534,"-1"41"2154,6 18-2255,8 1-1728,-1 1-1135,39-10 650,1 1 0,0 2-1,3 3-219,13-4 324,21-7-324,-48 11 115,-27 5-77,0-1 1,0 1-1,0-1 0,-1 0 1,1-1-1,4-2-38,-10 4 13,0 0-1,0-1 0,0 1 0,0 0 1,-1-1-1,1 0 0,0 1 1,-1-1-1,1 0 0,-1 0 0,0 0 1,1 0-1,-1 0 0,0 0 1,0 0-1,-1 0 0,1-1 0,0 1 1,-1 0-1,1 0 0,-1-1 1,0 1-1,0 0 0,0-3-12,0-1 66,0-1 0,-1 0 0,0 0-1,0 1 1,-1-1 0,1 0 0,-2 1 0,1 0-1,-1-1 1,0 1 0,0 0 0,0 0 0,-1 1-1,0-1 1,-5-4-66,6 6 30,0 1-1,0 0 1,0 0-1,0 0 0,-1 0 1,0 1-1,1-1 1,-1 1-1,0 0 1,0 0-1,0 1 1,0-1-1,-1 1 0,1 0 1,0 0-1,-1 0 1,1 0-1,-1 1 1,1 0-1,0 0 1,-1 0-1,1 1 0,-1-1 1,-2 2-30,-5 1 6,0 2 1,0 0-1,0 0 1,1 1-1,0 0 1,0 1-1,1 0 1,0 1-1,0 0 1,0 1-1,1 0 0,1 1 1,-1-1-1,2 2 1,-1-1-1,1 1 1,-5 10-7,2 0 6,1-1 1,0 1-1,2 0 1,0 1-1,2-1 1,0 1-1,1 1 0,2-1 1,-1 16-7,3-28 12,0 0 0,1 0 1,0 0-1,0 0 0,1 0 0,0-1 1,1 1-1,0-1 0,1 1 0,0-1 1,3 6-13,-2-8 9,-1 0 1,1-1 0,0 0-1,0 0 1,1 0-1,0-1 1,0 0 0,0 0-1,0 0 1,1-1-1,0 0 1,0 0 0,0 0-1,5 1-9,2 0 1,-1-1 0,1-1 0,0 1 0,0-2-1,0 0 1,1-1 0,-1 0 0,0-1 0,8-2-1,0 0-491,-1-2 0,0 0 1,0-1-1,0-2 0,19-7 491,18-12-892</inkml:trace>
  <inkml:trace contextRef="#ctx0" brushRef="#br0" timeOffset="-3530.976">3943 708 6057,'-11'-4'4251,"8"8"-923,9 18-62,0-6-3854,18 94 944,-18-74-173,1-1 0,2 0-1,2 0 1,1-1 0,9 16-183,-19-46 46,0 0 0,1-1 1,-1 1-1,1-1 0,0 0 0,0 0 1,0 0-47,-2-2 12,-1-1 0,1 1 1,-1-1-1,1 1 0,-1-1 1,1 1-1,-1-1 1,1 0-1,-1 1 0,1-1 1,0 0-1,-1 0 0,1 1 1,0-1-1,-1 0 1,1 0-1,0 0 0,-1 0 1,1 0-1,0 1 0,-1-1 1,1-1-1,0 1 0,-1 0 1,1 0-1,0 0 1,-1 0-1,1 0 0,0-1 1,-1 1-1,1 0 0,-1 0 1,1-1-1,0 1 1,-1-1-1,1 1 0,-1 0 1,1-1-1,-1 1 0,1-1 1,-1 1-1,0-1 0,1 1 1,-1-1-1,1 0 1,-1 1-1,0-1 0,1 0-12,-1-2 26,1-1 0,0 1 0,-1-1 0,0 1 0,0 0 0,0-1 0,0 1 0,0-1 0,-1 1 0,1-1 0,-1 1 1,0 0-1,0-1 0,-1 1 0,0-3-26,-5-19 61,2 0-35,1 0-1,2-1 1,0 0-1,2-4-25,0 21-9,1 1-1,0-1 1,0 1 0,1-1-1,0 1 1,0 0 0,1 0-1,0 0 1,1 0 0,0 0-1,0 0 1,0 1-1,1 0 1,2-3 9,-2 5-15,0-1-1,1 1 1,-1-1-1,1 1 1,0 1-1,1-1 1,-1 1-1,1 1 1,0-1-1,0 1 0,7-3 17,-9 5-10,0 0 0,0 0 1,-1 0-1,1 1 1,0 0-1,0 0 1,0 0-1,0 0 1,0 1-1,0 0 1,0 0-1,0 0 1,0 0-1,-1 1 1,1 0-1,-1 0 1,1 0-1,3 3 9,1 1-6,0 1 1,-1-1-1,1 1 1,-2 1-1,1 0 1,-1 0-1,0 0 0,0 1 1,-1 0-1,1 3 6,8 16 37,-2 0-1,9 27-36,-12-28-182,1 0-1,1-1 0,12 17 183,-6-18-557,2-6 201</inkml:trace>
  <inkml:trace contextRef="#ctx0" brushRef="#br0" timeOffset="-2699.637">4943 842 1416,'42'-40'2476,"-25"25"-423,-15 13-1807,0-1 0,0 0 0,0 1 0,0-1 0,0 0 0,-1 0 1,1 0-1,-1 0 0,0-1 0,0 1 0,0 0 0,-1 0 0,1-1 0,-1 1 0,1 0 0,-1-1 0,0 1 0,0 0 0,-1-1 0,1 1 0,-1 0 0,0-1 0,0 1 0,0 0 0,0 0 0,0 0 0,-1 0 0,1 0 0,-1 0 0,0 0 0,0 0 0,0 1 0,0-1 0,0 1 0,-1-1 1,1 1-1,-3-2-246,-1 1 144,-1-1 1,1 1-1,-1 0 0,0 0 1,1 1-1,-1 0 1,0 0-1,-1 1 1,1 0-1,0 0 1,-2 1-145,4 0 35,0 0 0,0 1 0,0 0 0,0 0 0,0 0 0,0 1 0,0-1 0,1 1 0,-1 0 0,0 0 0,1 1 0,0 0 0,-1 0 0,1 0 0,0 0 0,-1 2-35,-2 2 0,1 0 0,0 0 0,0 1-1,1 0 1,0 0 0,0 0 0,1 0-1,0 1 1,0 0 0,1 0 0,0 0-1,1 0 1,0 0 0,0 5 0,0 1-17,1-1-1,0 1 1,2-1-1,-1 1 1,2-1 0,0 0-1,0 1 1,1-1-1,2 2 18,-3-11-1,0 1-1,0 0 1,1-1-1,-1 0 1,1 1-1,1-1 1,-1 0-1,1-1 1,0 1-1,0-1 1,0 1-1,1-1 1,-1 0-1,1-1 1,0 1-1,0-1 1,0 0-1,2 0 2,1 1 6,0-1 0,0 0 0,1-1 0,-1 0-1,1 0 1,-1-1 0,1 0 0,0-1 0,-1 1-1,1-2 1,0 1 0,1-1-6,1-1 15,-1 0 0,0 0 0,0-1 0,-1 0 0,1-1 0,0 0 0,-1 0 0,0-1 0,0 0 0,4-4-15,-8 5 14,1 0 0,-1-1 0,0 0 1,-1 1-1,1-2 0,-1 1 0,0 0 0,0-1 1,-1 0-1,1 0 0,-1 0 0,-1 0 0,1 0 1,-1-1-1,1-4-14,-2 5 16,-1 0-1,0-1 1,0 1 0,-1 0 0,0 0-1,0-1 1,0 1 0,-1 0 0,0 0 0,0 0-1,0 0 1,-1 0 0,-2-3-16,-11-33 44,19 43-107,6 10 25,10 19-10,-8-12 29,114 202 11,-102-174 40,-3 0 0,-1 2-1,-3 0 1,-2 0-32,-9-29 9,5 15 21,-3-1 1,0 1-1,-3 1 0,0 9-30,-4-36 17,0-1 0,-1 1 0,0-1 0,0 0 0,-1 1-1,0-1 1,0 0 0,-1 0 0,0 0 0,0 0-1,0-1 1,-1 1 0,0-1 0,-1 0 0,1 0-1,-1 0 1,0-1 0,-1 0 0,1 0 0,-1 0 0,0 0-1,0-1 1,-1 0 0,-2 1-17,-4 2 26,0-1 0,0 0 0,0-1 0,-1-1 0,0 0 0,0 0 0,0-2 0,0 0 0,0 0 1,0-2-1,0 1 0,-6-2-26,11 0-101,0-1 1,0 0 0,1 0-1,-1-1 1,1 0 0,-1 0-1,1-1 1,0 0 0,0-1-1,1 0 1,-1 0 0,1 0-1,0-1 1,1 0 0,-1-1-1,1 1 1,1-1 0,-1 0-1,1-1 1,0 1 0,0-3 100,-22-42-669</inkml:trace>
  <inkml:trace contextRef="#ctx0" brushRef="#br0" timeOffset="-2132.9">5635 139 8498,'-9'-37'4527,"-1"90"-1417,9 7-2720,2 0 0,5 27-390,21 120 150,-10-90-46,-8-45-153,12 86 400,-15-126-667,2-1 0,0 0-1,12 26 317,-8-35-359</inkml:trace>
  <inkml:trace contextRef="#ctx0" brushRef="#br0" timeOffset="-1731.254">5478 834 9042,'-9'4'3721,"8"0"-2105,5 0-128,21-4-135,10-2-289,24-5-512,9-9-200,11 5-64,0-10-256,4-1-616,-5 1 296,0-18-72</inkml:trace>
  <inkml:trace contextRef="#ctx0" brushRef="#br0" timeOffset="-1291.709">6316 97 5297,'-1'-6'416,"-11"-46"2626,11 49-2824,1 1 0,-1-1 0,0 1 0,0 0 0,0 0 0,-1-1 0,1 1 0,0 0 0,-1 0 0,0 0 0,1 0 0,-1 0 0,0 1 0,0-1 0,0 0 0,0 1 0,0 0 0,-2-2-218,4 3 37,-1 0 1,1 0-1,-1 0 0,1 0 1,-1 0-1,1 0 1,-1 0-1,1 0 1,-1 1-1,1-1 1,-1 0-1,1 0 0,-1 0 1,1 0-1,-1 1 1,1-1-1,0 0 1,-1 0-1,1 1 1,-1-1-1,1 0 0,0 1 1,-1-1-1,1 0 1,0 1-1,0-1 1,-1 1-1,1-1 1,0 1-1,0-1 0,-1 0 1,1 1-1,0-1 1,0 1-1,0-1 1,0 1-1,0-1 1,0 1-1,0-1 0,0 1 1,0-1-38,-4 28 408,4-24-314,-1 45 359,2 0 0,2 0-1,5 23-452,32 150 716,-10-67-374,-20-98-233,7 38 325,-5 1 0,1 77-434,-13-170 30,-1 25 151,0-27-166,1 0 1,0 0 0,0 0 0,0 0 0,-1 0 0,1 0 0,0 0 0,-1 0 0,1 0-1,-1 0 1,1 0 0,-1 0 0,1 0 0,-1-1 0,0 1 0,1 0 0,-1 0-1,0-1 1,-1 2-16,2-2 10,0 0 0,-1 0-1,1 0 1,0 1-1,-1-1 1,1 0 0,-1 0-1,1 0 1,0 0-1,-1 0 1,1 0 0,-1 0-1,1 0 1,0 0-1,-1 0 1,1 0 0,-1 0-1,1-1 1,0 1 0,-1 0-1,1 0 1,0 0-1,-1 0 1,1-1 0,0 1-1,-1 0 1,1 0-1,0-1 1,-1 1 0,1 0-1,0 0-9,-8-15 148,1-18-34,7 32-104,-2-14 0,1 0 0,0 1 1,1-1-1,0 0 0,1 0 1,1 1-1,1-1 0,0 0 1,0 1-1,4-8-10,-3 14-10,-1 0-1,1 0 0,0 1 1,0-1-1,1 1 1,0 0-1,1 1 1,-1-1-1,1 1 1,1 0-1,-1 1 0,1-1 1,0 1-1,0 0 1,0 1-1,1 0 1,-1 0-1,8-2 11,-8 3-15,0 1 0,0 0 0,0 0 0,1 1 0,-1 0 0,0 0 0,1 1 0,-1 0 0,0 0 0,1 1 0,-1 0 0,0 0 0,1 0 0,-1 1 0,0 0 0,0 1 0,-1 0 0,1 0 0,0 0 0,3 3 15,2 2-4,-1 1-1,1 0 0,-2 1 1,0 0-1,0 1 1,0 0-1,-2 0 1,1 1-1,-2 0 1,2 2 4,5 13-64,-2 1 0,9 25 64,-2-3-1079,-5-21 587</inkml:trace>
  <inkml:trace contextRef="#ctx0" brushRef="#br0" timeOffset="-685.245">7398 636 4993,'59'-68'2710,"-57"66"-2390,-1 1 0,1 0 0,-1-1 0,0 0 1,0 1-1,0-1 0,0 1 0,0-1 0,0 0 0,-1 0 0,1 0 0,0 1 1,-1-1-1,0-1-320,0 3 79,0-1 1,0 1 0,0-1 0,0 1-1,0-1 1,0 1 0,0-1 0,-1 1-1,1-1 1,0 1 0,0-1-1,-1 1 1,1-1 0,0 1 0,-1 0-1,1-1 1,0 1 0,-1-1-1,1 1 1,-1 0 0,1-1 0,0 1-1,-1 0 1,1 0 0,-1-1 0,1 1-1,-1 0 1,1 0 0,-1 0-80,-3-1 257,0 0 1,0 1 0,0-1 0,0 1-1,-1 0 1,1 0 0,-3 1-258,5-1 129,-16 3 146,-1 1-1,1 0 1,0 2-1,0 0 0,0 1 1,1 0-1,0 2 1,0 0-1,1 1 1,-11 8-275,15-8 32,1-1 0,0 2 1,1 0-1,0 0 0,0 0-32,6-5-1,0-1 0,0 1 0,1-1 0,-1 1 0,1 0 0,1 0 0,-1 1 0,1-1 0,0 0 0,0 1 0,1-1 0,0 4 1,1-8-2,0 0-1,0-1 1,1 1-1,-1 0 1,1-1-1,0 1 1,-1-1 0,1 1-1,0-1 1,0 1-1,0-1 1,0 0-1,0 1 1,0-1-1,0 0 1,1 0 0,-1 1-1,0-1 1,1 0-1,-1 0 1,1-1-1,-1 1 3,40 20-10,-35-19 9,57 22-5,-33-13 6,0 1 1,11 7-1,-33-15 3,-1 0 0,0 1 1,1 0-1,-1 0 0,-1 1 0,1-1 0,-1 2 0,0-1 0,-1 1 0,5 6-3,-8-10 4,-1-1-1,1 0 0,-1 1 0,0-1 0,0 1 0,0-1 0,-1 1 1,1 0-1,-1-1 0,1 1 0,-1 0 0,0-1 0,0 1 0,0 0 1,0-1-1,0 1 0,-1 0 0,0 0-3,0 1 7,0 0-1,-1 0 1,0 0 0,0 0 0,0 0-1,-1-1 1,1 1 0,-1-1 0,0 1-1,-3 2-6,-5 4 20,0-1-1,-1 0 0,0-1 0,-1 0 0,1-1 0,-6 2-19,-35 13-29,-39 11 29,66-24-262,22-7 311,-1 0-1,1-1 1,-1 0-1,0 0 0,1 0 1,-1-1-1,0 1 0,0-1 1,0 0-1,1-1 1,-3 1-49,-16-6 294</inkml:trace>
  <inkml:trace contextRef="#ctx0" brushRef="#br0" timeOffset="19737.323">106 2530 3817,'0'0'1966,"0"0"-270,0 0-209,0 0-97,0 0-98,3 8 894,-1-1-1936,0 1 1,-1-1 0,0 1 0,0 0 0,0-1-1,-1 1 1,0 0 0,-1 3-251,1 42 562,27 211 324,-14 219-474,-13-459-188</inkml:trace>
  <inkml:trace contextRef="#ctx0" brushRef="#br0" timeOffset="20144.49">1 2735 6553,'-1'-11'507,"1"-1"0,1 0-1,0 1 1,1-1 0,0 1-1,0-1 1,1 1 0,1 0 0,0 0-1,0 0 1,1 1 0,1 0-1,0 0 1,4-6-507,7-9 337,2 0 0,1 2 1,0 0-1,2 1 0,1 1 1,0 1-1,2 1 0,0 2 0,12-7-337,-21 15 39,1 1-1,0 0 1,0 2-1,0 0 1,1 0-1,0 2 0,11-2-38,-15 5 9,-1 0 0,0 0 0,0 1 0,0 1 0,0 0 0,0 1 0,0 0 0,0 1 0,0 1 0,0 0 0,0 1-9,-2 0 3,-1 0 0,0 0-1,0 2 1,0-1-1,-1 1 1,0 0 0,0 1-1,0 0 1,-1 1-1,-1-1 1,1 1 0,-1 1-1,-1 0 1,0 0-1,0 0 1,-1 0 0,-1 1-1,1 0 1,-2 0-1,1 0 1,-2 1 0,1-1-1,-1 10-2,0-9 5,-1 1-1,-1 0 1,0-1-1,-1 1 1,-1-1-1,1 1 1,-2-1-1,0 1 1,0-1-1,-1 0 1,-1 0-1,0 0 1,-1-1-1,0 0 1,0 0-1,-1-1 1,-1 1-1,0-1 1,0-1 0,-1 0-1,-9 8-4,3-6-80,-1 0 0,0 0-1,-1-2 1,0 0 0,0-1 0,-1-1-1,0 0 1,0-2 0,-1 0 0,0-1 0,0 0-1,0-2 1,0 0 0,0-2 0,0 0 0,0-1-1,-1-1 1,1 0 0,1-2 0,-8-2 80,-3-3-598</inkml:trace>
  <inkml:trace contextRef="#ctx0" brushRef="#br0" timeOffset="20849.578">1054 2488 6289,'-31'-17'1106,"20"11"-220,0 0 0,0 0-1,0 1 1,-9-2-886,19 7 462,0 2 858,3 2-78,77 256-35,-73-242-1064,-1-1 1,0 1 0,-1 0 0,-2 1-1,1 1-143,-2-4 368,-1-13 49,-1-5 31,-10-18 160,5 10-558,1 0-1,0 0 1,1-1 0,0 1 0,0-1 0,1 0 0,0 0 0,1 0-1,1 0 1,0 0 0,0-1 0,1 1 0,0 0 0,1 0-1,0-1 1,1 1 0,1 0 0,-1 0 0,2 0 0,-1 1 0,2-1-1,-1 1 1,1 0 0,1-1-50,-1 4 2,0 1 1,1-1-1,-1 1 1,1 0-1,0 0 0,1 1 1,-1 0-1,1 0 0,0 0 1,0 1-1,1 0 0,-1 1 1,1-1-1,0 2 1,7-3-3,2 1-277,-1 2 1,1-1-1,0 2 1,0 0 0,-1 2-1,1-1 1,8 3 276,25 5-782</inkml:trace>
  <inkml:trace contextRef="#ctx0" brushRef="#br0" timeOffset="21323.094">1888 2561 7858,'2'-7'421,"-1"3"-83,0 0-1,0-1 1,-1 1-1,0 0 0,1 0 1,-1 0-1,-1-3-337,1 6 97,0-1 0,-1 1 0,1-1 0,-1 1 0,0 0 0,1 0 0,-1-1 0,0 1 0,0 0 0,0 0 0,0 0-1,0 0 1,0 0 0,0 0 0,0 0 0,0 0 0,0 0 0,-1 0 0,1 0 0,0 1 0,-1-1 0,1 1 0,-1-1-97,-5-2 264,0 0-1,0 1 1,-1 0 0,1 1 0,0-1 0,-1 1 0,1 1 0,-1 0 0,0 0-1,1 0 1,-1 1 0,1 0 0,-1 0 0,-2 1-264,1 1 133,0 1 0,-1-1 0,1 2 0,0-1 0,1 1 0,-1 1 0,1-1 0,0 1 0,0 1-1,-1 2-132,-3 2 15,1 2 0,0 0 0,1 0 0,1 1 0,0 0 0,1 0 0,0 1 1,1 0-1,1 1 0,0-1 0,2 1 0,-4 16-15,6-19 3,0-1 0,1 1 0,1 0 0,0 0 0,1 11-3,0-19 1,0 0 0,0 0 0,0 0 0,0-1 1,1 1-1,-1-1 0,1 1 0,0-1 0,1 0 0,-1 1 0,1-1 0,0 0 0,0-1 0,0 1 0,0 0 0,1-1 0,1 1-1,1 0 1,0 0 1,1-1-1,-1 0 0,1 0 1,0 0-1,0-1 0,0 0 1,0-1-1,0 1 1,1-1-1,-1-1 0,0 1 1,1-1-1,-1-1 0,0 1 1,1-1-1,-1-1 1,0 1-1,0-1 0,3-1-1,11-4 9,0-1 1,0-1-1,-1-1 0,-1 0 0,1-2 1,2-2-10,-12 7 13,0-1 1,0 1 0,-1-2-1,0 1 1,-1-1 0,1 0-1,-2-1 1,1 0 0,-1 0-1,-1-1 1,1-2-14,-4 6 12,0 1-1,-1 0 1,0-1-1,0 1 1,-1-1-1,0 1 1,0-1-1,-1 0 1,1 1-1,-1-1 1,-1 0-1,1 0 1,-1 1-1,-1-1 1,1 1-1,-1-1 1,0 1-1,0-1 1,-1 1-1,0 0 1,-2-2-12,-3-7-41,-1 1 1,-1 0-1,-1 1 1,0 0-1,0 1 1,-1 0-1,-1 1 1,0 1-1,-1 0 1,0 0-1,-9-4 41,21 13-103,0-1 0,-1 1 1,1 0-1,-1 0 0,1 0 0,-1 0 0,1 0 0,-1 1 0,0-1 1,1 1-1,-1 0 0,0 0 0,1 0 0,-1 0 0,-2 0 103,6 7-511</inkml:trace>
  <inkml:trace contextRef="#ctx0" brushRef="#br0" timeOffset="21765.279">2293 2631 8434,'-3'-14'2532,"0"-7"428,3 17-1404,2 11 184,9 38-1321,-2 1-1,-2 0 1,-2 1-419,5 33 98,4 24-123,-5 1 0,-5 0 25,-6 29-2889,2-109 2111</inkml:trace>
  <inkml:trace contextRef="#ctx0" brushRef="#br0" timeOffset="22139.508">2294 2794 8394,'0'-21'1244,"2"1"0,0 0 0,1 0 1,0 0-1,2 0 0,6-17-1244,7-11 1007,2 0-1,5-5-1006,-19 40 84,2 0 0,0 0 0,0 1 0,1 0 0,0 0 0,1 1 0,1 0 0,1-1-84,-7 8 10,0 0 0,0 0-1,1 0 1,-1 0 0,1 1 0,0 0 0,0 1-1,0-1 1,0 1 0,0 0 0,0 0 0,1 1-1,-1 0 1,0 0 0,1 1 0,-1-1 0,1 1-1,0 1 1,-1-1 0,1 1-10,-1 1 1,0 0 1,0 0-1,-1 1 0,1-1 0,-1 1 1,0 1-1,0-1 0,0 1 1,0 0-1,0 0 0,-1 0 0,0 0 1,0 1-1,0 0 0,0 0 0,-1 0 1,0 0-1,1 2-1,3 7 3,0 0 0,0 0 0,-2 1 0,0 0 0,0 0 0,0 9-3,-3-15 4,-1 0 0,0 0-1,0 0 1,-1 0-1,0 0 1,-1 0 0,0 0-1,-1 0 1,1 0-1,-2-1 1,1 1 0,-1-1-1,-1 1 1,1-1 0,-1 0-1,-3 4-3,-1-1 6,0 0 1,0-1-1,-1 0 0,0-1 0,-1 0 1,0 0-1,0-1 0,-1-1 0,0 1 1,0-2-1,-1 1-6,-12 5 18,0-1 1,0 0-1,-5-1-18,21-7-9,1-1 1,-1 0-1,1 0 0,-1-1 0,1 0 1,-1 0-1,0-1 0,0 0 0,1 0 1,-1-1-1,0 0 0,1-1 0,-4 0 9,9 1-64,-1 0 0,1 0-1,0 0 1,0-1-1,-1 1 1,1-1-1,0 1 1,0-1 0,0 0-1,-1-1 65,2 2-82,1 0 1,-1 0-1,0 0 0,1 0 0,-1 0 0,0 0 1,1 0-1,-1-1 0,1 1 0,0 0 1,-1 0-1,1 0 0,0 0 0,0-1 1,0 1-1,0 0 0,0 0 0,0 0 0,0-1 1,0 1-1,0 0 0,1 0 0,-1 0 1,0 0-1,1-1 82,11-14-710</inkml:trace>
  <inkml:trace contextRef="#ctx0" brushRef="#br0" timeOffset="22772.626">3254 2552 4953,'36'-89'2793,"-36"88"-2680,1 0 0,-1 0 0,0-1 0,1 1 0,-1 0 0,0-1 0,0 1 0,0 0 0,0-1 0,0 1 0,0 0 0,0-1 0,0 1 0,0 0 0,-1-1 0,1 1 0,0 0 0,-1-1 0,0 1-113,1 0 108,-1 0-1,0 1 1,1-1-1,-1 0 1,0 1-1,0-1 1,0 1-1,0-1 1,0 1-1,1-1 0,-1 1 1,0 0-1,0-1 1,-1 1-108,-3-2 494,0 0-184,0-1 0,-1 1 0,0 1 0,0-1 0,1 1 1,-1 0-1,0 0 0,0 0 0,0 1 0,0 0 0,0 0 0,0 1 0,0 0 0,-2 0-310,0 1 185,-1 1 0,1 0 0,0 0 0,0 1 0,0 0 0,0 0 0,1 1 0,0 0 0,-3 2-185,-2 3 47,0 1 1,1 1 0,0-1 0,1 2 0,0-1 0,1 1 0,1 1 0,0 0 0,1 0 0,-4 10-48,8-15 6,0 0 0,0 0 0,1 1-1,0-1 1,0 1 0,2-1 0,-1 1 0,1-1-1,0 1 1,1 0 0,0-1 0,1 5-6,-1-9 2,1-1 1,-1 1-1,1 0 1,0-1 0,0 1-1,0-1 1,1 0-1,0 0 1,-1 0-1,1 0 1,1 0-1,-1 0 1,1-1-1,-1 0 1,1 1 0,0-1-1,0-1 1,0 1-1,0-1 1,1 1-1,-1-1 1,1-1-1,0 1 1,4 1-3,5 0 8,0-1 1,0 0 0,1-1-1,-1-1 1,0 0-1,1 0 1,-1-2-1,0 0 1,9-2-9,1-2 19,-1-1 1,0 0-1,-1-2 1,0-1 0,7-4-20,-22 11 9,0-1 1,0-1 0,0 1 0,0-1 0,-1-1-1,0 1 1,0-1 0,0 0 0,-1 0 0,0-1-1,0 0 1,0 0 0,2-5-10,-5 7 6,0 0-1,-1 0 1,1 0-1,-1 0 1,0 0-1,-1 0 1,1 0-1,-1 0 1,0 0-1,0 0 1,-1 0 0,1 0-1,-1 0 1,0 0-1,-1 0 1,1 0-1,-1 0 1,0 0-1,0 1 1,0-1-1,-1 1 1,-2-4-6,-3-4-72,-1 0 1,0 0-1,-1 1 0,0 0 0,-1 1 1,0 0-1,-1 1 0,0 0 0,0 1 1,0 0-1,-1 1 0,-1 1 0,1 0 1,-1 0-1,-1 1 72,-5 3-1015,8 4 289</inkml:trace>
  <inkml:trace contextRef="#ctx0" brushRef="#br0" timeOffset="23460.301">4112 2395 3993,'35'-33'2440,"-35"33"-2360,0 0 0,0 0 1,0 0-1,0-1 0,0 1 0,0 0 0,0 0 0,0 0 0,-1 0 0,1-1 0,0 1 0,0 0 0,0 0 0,0 0 0,0 0 0,0-1 0,0 1 0,0 0 1,0 0-1,0 0 0,-1 0 0,1 0 0,0-1 0,0 1 0,0 0 0,0 0 0,0 0 0,0 0 0,-1 0 0,1 0 0,0 0 0,0 0 0,0 0 0,0-1 0,-1 1 1,1 0-1,0 0 0,0 0 0,0 0 0,-1 0 0,1 0 0,0 0 0,0 0 0,0 0 0,0 0 0,-1 1-80,-17-5 2718,-17 1-242,11 2-1921,1 1 1,0 1-1,-1 1 1,1 1-1,-9 2-555,25-3 15,0 0-1,0 1 1,1-1-1,-1 1 1,0 1-1,1-1 1,0 1-1,-6 4-14,8-5 7,1 1-1,0-1 0,0 0 1,0 1-1,0 0 0,0 0 1,1 0-1,-1 0 0,1 0 1,0 0-1,1 0 0,-1 1 1,1-1-1,-1 4-6,1-6 1,1-1 0,0 0 0,0 1 0,0-1-1,0 1 1,0-1 0,0 1 0,0-1 0,0 1 0,0-1 0,1 1 0,-1-1 0,1 0 0,-1 1-1,1-1 1,-1 1 0,1-1 0,0 0 0,0 0 0,-1 1 0,1-1 0,0 0-1,2 1 1,-1 0 0,0 0 0,1 0 0,-1-1 0,1 1 0,-1-1 1,1 0-1,0 1 0,0-1 0,0-1 0,0 1-1,10 2 2,1 0 0,0-1 1,0-1-1,8-1-2,-13 1 0,36 0 2,-14-1 0,-1 1 1,0 2-1,0 0 1,0 3-1,2 1-2,-25-6 1,0 1-1,0 1 1,-1-1-1,1 1 0,-1 0 1,0 1-1,0 0 0,0-1 1,0 2-1,-1-1 1,0 1-1,0 0 0,0 0 1,0 0-1,-1 1 0,0 0 1,0-1-1,0 1 0,-1 1 1,0-1-1,0 1 1,0-1-1,1 7 0,-3-6 2,0 0 1,0 0-1,0 0 1,-1 0-1,0 0 1,0 0-1,-1 0 1,0 0-1,0-1 1,-1 1-1,0 0 1,0 0-1,0-1 1,-1 1-1,0-1 1,0 0-1,-1 0 1,0 0-1,0 0 1,-4 4-3,-2 2 7,-1-1 0,0-1 0,0 0-1,-1 0 1,0-1 0,-1 0 0,0-1 0,0-1 0,-2 1-7,3-3 17,1-1 1,-1 0-1,0-1 1,0 0-1,0-1 1,0 0-1,0-1 1,-3 0-18,8-1-29,1 0 1,0 0-1,-1 0 0,1-1 1,-1 0-1,1 0 0,0-1 1,0 0-1,0 0 0,0 0 1,0-1-1,0 1 0,0-2 1,1 1-1,-1 0 0,0-3 29,3 4-161,1-1 0,0 1 0,0-1-1,0 0 1,0 0 0,0 0 0,1 0 0,-1 0-1,1-1 1,0 1 0,0 0 0,0-1 0,1 1-1,-1 0 1,1-1 0,0 1 0,0-1-1,0 1 1,0-1 0,0 1 0,1-1 0,-1 1-1,1 0 1,0-1 0,1 0 161,13-25-908</inkml:trace>
  <inkml:trace contextRef="#ctx0" brushRef="#br0" timeOffset="23820.641">4484 2375 7570,'-7'-7'3496,"5"7"-1543,-3 6-297,4 12-496,0 7-271,1 14-281,5 9-112,2 10-152,3-1-80,1-4-136,0-7-40,0-12-40,-1-2 16,-1-11-432,-1 0-392,-4-9 480</inkml:trace>
  <inkml:trace contextRef="#ctx0" brushRef="#br0" timeOffset="24190.377">4391 2140 9810,'-24'-17'4009,"5"4"-2657,3-1-320,8 7-567,5-1-137,10 4-664,4 2-425,13 2 489</inkml:trace>
  <inkml:trace contextRef="#ctx0" brushRef="#br0" timeOffset="24577.387">4963 2018 7554,'5'-19'2586,"2"-7"339,-7 24-1313,-5 15 173,0 3-1554,1 1 0,1 0 0,0 0 0,1 0 0,1 0-1,0 1 1,1-1 0,1 0 0,3 14-231,6 25 242,3 0 0,8 18-242,-3-10 185,1 19-185,-7 0 733,-4 1 0,-2 59-733,-6-109 1066</inkml:trace>
  <inkml:trace contextRef="#ctx0" brushRef="#br0" timeOffset="24946.253">4808 2573 9386,'-8'-4'4009,"5"4"-2273,7-1-239,14-6-385,6-3-224,19-5-296,5 1-152,3 3-232,-1-2-88,1 7-272,-1 1-272,1-2-728,4 3 592,2-2 160</inkml:trace>
  <inkml:trace contextRef="#ctx0" brushRef="#br0" timeOffset="24946.764">5551 2399 6929,'41'-35'3441,"-56"41"-1080,3 3-305,7 8-600,2 4-239,4 11-409,4 4-128,-3 9-216,0 4-128,-4 4-176,-3-1-64,3-6-64,2-7-16,7-6-344,2-6-216,3-12 3705,1 3-2585</inkml:trace>
  <inkml:trace contextRef="#ctx0" brushRef="#br0" timeOffset="25311.034">5591 2174 10042,'-26'-40'3745,"8"15"-2881,6 10-144,5 5-208,3 7-408,6 9-792,7 1 480</inkml:trace>
  <inkml:trace contextRef="#ctx0" brushRef="#br0" timeOffset="25667.737">6029 2424 5169,'-7'-51'4248,"6"34"-1321,1 15-2769,0 1 0,0-1-1,-1 0 1,1 1 0,-1-1 0,1 1 0,-1-1 0,0 1-1,1-1 1,-1 1 0,0-1 0,0 1 0,0-1 0,0 1-1,0 0 1,0 0 0,-1 0 0,1 0 0,0 0 0,-1 0-1,1 0 1,-1 0 0,1 0 0,-1 0 0,1 1 0,-1-1-1,1 1 1,-1-1 0,1 1 0,-1 0 0,0-1-158,-2 1 93,1-1 1,-1 1 0,1 0-1,-1 0 1,1 0 0,-1 1-1,0-1 1,1 1 0,0 0-1,-1 0 1,1 0 0,-1 0-1,1 1 1,-2 0-94,-4 4 18,1 0 0,0 0-1,0 1 1,0 0 0,1 0 0,1 1-1,-1 0 1,1 0 0,0 0 0,1 1-1,0 0 1,-2 4-18,2-1 31,0 1 0,1-1 0,0 1-1,1 0 1,0 0 0,1 0 0,1 0-1,0 0 1,1 9-31,0-11 22,1 1 0,0-1-1,1 1 1,1-1 0,-1 0 0,2 0 0,0 0-1,0-1 1,1 1 0,0-1 0,1 0-22,-1-2 7,0-1 0,0 0 1,1 0-1,0-1 0,0 1 1,1-1-1,-1-1 0,1 1 1,1-1-1,-1-1 0,1 1 1,0-1-1,0 0 0,7 2-7,-2-3 4,-1-1 0,0 0 0,1 0-1,0-1 1,-1-1 0,1 0 0,0 0 0,-1-2-1,1 1 1,-1-2 0,1 0 0,-1 0-1,0-1 1,0 0 0,-1-1 0,1-1 0,-1 0-1,5-4-3,-8 6 5,-1-1-1,0-1 0,-1 1 0,1-1 0,-1 0 0,0-1 0,-1 1 0,0-1 0,0 0 0,0 0 0,-1-1 0,3-5-4,-5 7 2,0-1-1,0 1 1,0 0-1,-1-1 1,0 0-1,0 1 1,-1-1-1,0 1 1,0-1-1,0 0 1,-1 1-1,0-1 1,-1 0-1,1 1 1,-1 0-1,0-1 1,-2-2-2,-2-3-9,0 0-1,0 1 1,-1 1-1,0-1 1,-1 1 0,0 0-1,-1 0 1,0 1 0,0 1-1,-7-5 10,3 3-133,0 1 0,-1 0-1,0 1 1,-1 0 0,0 1-1,0 1 1,-14-4 133,22 9-313,1-1 0,0 1-1,-1 0 1,1 1 0,0 0 0,-1 0 0,1 0 313,-9 0-3373,15 0 2245</inkml:trace>
  <inkml:trace contextRef="#ctx0" brushRef="#br0" timeOffset="26101.257">6341 2343 8794,'3'0'307,"0"0"1,0 0-1,0 0 0,0 0 1,0 0-1,0 1 0,0-1 1,0 1-1,0 0 0,0 0 1,0 0-1,-1 0 0,1 1 1,0-1-1,-1 1 0,1-1 1,-1 1-1,0 0 0,1 0 1,-1 0-1,0 0 0,0 0 1,0 1-308,8 9 362,0 0 1,-1 0-1,6 12-362,-14-23 58,18 35 199,-2 0 0,-1 1 1,3 11-258,16 40 332,-34-87-327,-1 0 0,1 0 1,-1 0-1,1 0 0,-1 0 0,1-1 0,0 1 1,-1 0-1,1 0 0,0-1 0,0 1 0,-1 0 1,1-1-1,0 1 0,0-1 0,1 1-5,-2-1 3,0 0-1,1 0 1,-1 0-1,0 0 1,1 0-1,-1 0 1,0 0-1,1 0 1,-1 0-1,0 0 1,1 0-1,-1-1 1,0 1-1,1 0 1,-1 0-1,0 0 1,0-1-1,1 1 1,-1 0-1,0 0 1,0-1-1,1 1 0,-1 0 1,0 0-1,0-1 1,0 1-1,0 0 1,1-1-1,-1 1 1,0 0-1,0 0 1,0-1-1,0 1 1,0 0-1,0-1 1,0 1-1,0 0 1,0-1-1,0 1 1,0 0-1,0-1 1,0 1-1,0 0 1,0-1-1,0 1 1,-1 0-1,1-1 1,0 1-3,-1-8 21,0 1 0,-1 0 0,0 0 0,0 0 0,-1 0 1,-2-4-22,-9-29 41,-35-178 47,48 213-89,0 1 0,0 0 1,0 0-1,1-1 0,0 1 1,0 0-1,0 0 0,1-1 1,-1 1-1,1 0 1,0 0-1,0 0 0,0 0 1,1 0-1,0 0 0,-1 0 1,2 0-1,-1 0 0,0 1 1,1-1-1,-1 1 0,1 0 1,0-1-1,0 1 1,0 1-1,0-1 0,1 0 1,-1 1-1,1 0 0,3-2 1,1 0 2,0 1-1,1 0 1,0 0 0,0 1-1,0 0 1,0 1-1,0 0 1,0 0-1,0 1 1,0 0 0,0 1-1,1-1 1,-1 2-1,0 0-1,10 2 11,-1 1-1,1 1 1,-1 0-1,0 2 1,-1 0-1,1 1 0,-2 0 1,1 2-1,-1 0 1,-1 1-1,3 3-10,-8-6 4,0 1-1,0 0 1,-1 1-1,-1 0 1,0 1-1,0-1 1,-1 1 0,-1 1-1,0 0 1,0 0-1,-1 0 1,-1 0-1,0 1 1,-1-1-1,1 10-3,-3-2-242,0-1 0,0 0 0,-3 10 242,-3 9-267</inkml:trace>
  <inkml:trace contextRef="#ctx0" brushRef="#br0" timeOffset="26824.328">7463 2385 3825,'62'-45'4926,"-61"45"-4764,-1-1 0,1 1 0,-1-1 0,1 1-1,0-1 1,-1 1 0,1-1 0,-1 1 0,1-1 0,-1 0 0,0 1-1,1-1 1,-1 0 0,0 1 0,1-1 0,-1 0 0,0 1 0,0-1-1,1 0 1,-1 0 0,0 0 0,0 1 0,0-1 0,0 0 0,0 0-1,0 1 1,-1-1-162,1-1 168,-1 1 0,1 0 0,-1-1 0,0 1 0,0 0 0,0 0 0,0-1-1,0 1 1,0 0 0,0 0 0,0 0 0,0 0 0,-1 0-168,-4-3 374,-1 0-1,0 0 1,1 1-1,-1 0 1,-3-1-374,-6-1 271,0 0 0,0 1 0,-1 0 0,1 2 0,-1 0 0,0 0 0,0 2 0,-13 1-271,24-1 12,0 1 0,0 0 0,0 0 0,0 1 0,0 0 0,1 0 0,-1 0 0,1 1 0,-1-1 0,1 1 0,0 1 0,0-1 0,0 1-1,1-1 1,-1 2 0,1-1 0,0 0 0,0 1 0,1 0 0,-1 0 0,1 0 0,0 0 0,0 0 0,1 1 0,-1-1 0,1 2-12,-3 9 1,0 0 0,1 0 1,1 1-1,1 0 0,0-1 0,1 1 0,2 11-1,-1-18 2,0 0-1,2 0 0,-1 0 0,1 0 0,0 0 1,1 0-1,1-1 0,-1 1 0,1-1 0,1 0 0,0 0 1,0-1-1,3 4-1,-4-7 0,0-1 0,1 0 0,0 0 0,0 0 0,0-1 0,0 0 0,0 1 0,1-2 0,-1 1 0,1-1 0,0 0 0,-1 0 0,1 0 0,0-1 0,0 0 0,0 0 0,1-1 0,-1 1 0,0-1 0,0-1 0,0 1 0,2-1 0,1-1 2,1 1 0,0-1 0,0-1 0,-1 0 0,0 0 0,1-1 0,-1 0-1,-1-1 1,1 0 0,-1 0 0,1-1 0,-2 0 0,3-2-2,-2 0 6,-1 0 0,0 0 0,0 0 0,-1-1 0,0 0 0,0-1 0,-1 1 0,0-1-1,-1 0 1,0 0 0,-1-1 0,0 1 0,0-1 0,-1 1 0,-1-1 0,0 0 0,0 0 0,-1 0 0,0 0-1,-1 1 1,-1-1 0,1 0 0,-3-7-6,2-1 19,10 27-17,10 31-7,13 29-552,2-2 0,4-1 0,6 4 557,-26-45-457</inkml:trace>
  <inkml:trace contextRef="#ctx0" brushRef="#br0" timeOffset="27197.448">7970 1887 11522,'0'-1'288,"-1"0"0,0 0 0,0 0 0,0 0 0,0 1 0,0-1 0,0 0 0,0 0 0,0 1 0,0-1-1,0 1 1,0-1 0,-1 1 0,1-1 0,0 1 0,-1 0-288,1 0 84,1 1 0,-1-1 0,0 0 0,0 1 0,1-1 0,-1 1 0,0 0 0,0-1 0,1 1 0,-1 0 0,1-1-1,-1 1 1,1 0 0,-1 0 0,1-1 0,-1 1 0,1 0 0,0 0 0,-1 0 0,1 0 0,0 0 0,0-1 0,0 1 0,0 0 0,-1 1-84,-4 22 249,1 1 1,1 0 0,1 0-1,1 0 1,1 0 0,1 0-1,1 0 1,1 0-1,2 2-249,13 53 279,4-2 0,6 10-279,-27-87 3,16 63 136,-2 1 0,5 57-139,-2-9 633,-13-90 1394,1-2-939</inkml:trace>
  <inkml:trace contextRef="#ctx0" brushRef="#br0" timeOffset="27865.611">9400 2000 7746,'-1'-3'877,"-5"-8"1363,5 11-2163,1-1 1,0 1-1,0 0 0,0 0 1,0 0-1,0 0 1,0 0-1,0 0 1,0-1-1,0 1 1,0 0-1,0 0 0,0 0 1,0 0-1,0 0 1,0 0-1,-1 0 1,1-1-1,0 1 0,0 0 1,0 0-1,0 0 1,0 0-1,0 0 1,-1 0-1,1 0 1,0 0-1,0 0 0,0 0 1,0 0-1,0 0 1,0 0-1,-1 0 1,1 0-1,0 0 0,0 0 1,0 0-1,0 0 1,0 0-1,-1 0 1,1 0-1,0 0 1,0 0-1,0 0 0,0 0 1,0 0-1,-1 0 1,1 0-1,0 0 1,0 0-1,0 1 0,0-1 1,0 0-1,0 0 1,0 0-1,0 0 1,-1 0-78,1 3 194,-1 1-1,0-1 1,1 0 0,0 1 0,0-1 0,0 0 0,0 1 0,0-1 0,1 0 0,-1 0 0,1 1 0,1 1-194,1 12 306,44 220 1137,7 42-1124,-44-207-356,6 46-509,18 59 546,-28-158-518,-2-6 143</inkml:trace>
  <inkml:trace contextRef="#ctx0" brushRef="#br0" timeOffset="28345.323">9979 2502 4921,'0'-2'422,"-1"-1"0,0 1 0,0 0 0,1 0 0,-2-1 0,1 1 0,0 0 1,0 0-1,-1 0 0,1 0 0,-1 0 0,1 0 0,-1 0 0,0 1 0,0-1 0,0 1 0,0-1 0,0 1 0,0 0 0,0 0 0,0-1 0,0 2 0,-1-1-422,-2-2 312,0 1-1,0 0 1,0 0-1,0 1 0,0-1 1,-1 1-1,1 0 1,0 1-1,-1-1 0,-1 1-311,2 1 69,0 0 0,0 1 0,0-1-1,0 1 1,0 0 0,1 0-1,-1 0 1,1 1 0,-1 0 0,1-1-1,0 2 1,0-1 0,0 0 0,1 1-1,-1 0 1,1 0 0,0 0-1,0 0 1,0 0 0,0 1 0,1-1-1,-2 5-68,-2 4 9,1 0 0,1 1 0,0-1 0,1 1-1,0-1 1,1 1 0,-1 10-9,3-15 2,0-1 0,0 0 0,0 0-1,1 1 1,0-1 0,1 0 0,-1 0 0,2 0-1,-1 0 1,1 0 0,1 0-2,-2-3 1,1-1-1,0 1 1,0-1 0,0 0-1,1 0 1,-1-1 0,1 1-1,0-1 1,0 1 0,0-1-1,0-1 1,1 1 0,-1 0-1,1-1 1,-1 0 0,1 0-1,0-1 1,2 1-1,11 3 4,0-2-1,1 0 0,-1-1 1,0 0-1,1-2 0,-1 0 1,8-2-4,-10 0 4,-1 0 1,0-1 0,0 0-1,0-2 1,-1 1 0,1-2-1,-1 0 1,0-1-1,0 0-4,-9 4 11,-1 0-1,0 0 0,1 0 0,-1 0 0,0-1 0,-1 0 0,1 0 0,-1 0 1,1 0-1,-1 0 0,-1-1 0,1 1 0,-1-1 0,1 0 0,-1 0 0,-1 0 0,1 0 1,-1 0-1,1 0 0,-2 0 0,2-5-10,-2 2 18,-1 1 0,1 0 0,-1 0 0,-1-1 0,1 1 0,-1 0 0,0 0 0,-1 1 0,0-1 1,0 0-1,0 1 0,-1-1 0,0 1 0,0 0 0,0 1 0,-1-1-18,-9-10 26,-1 1 0,-1 0-1,0 1 1,-1 0 0,-13-7-26,18 13-69,0 1 0,0 0 0,-1 1 1,0 1-1,0 0 0,0 0 0,-1 1 0,1 1 0,-7 0 69,-6 3-555,13 8 162</inkml:trace>
  <inkml:trace contextRef="#ctx0" brushRef="#br0" timeOffset="29193.661">10861 2437 5329,'-1'-3'426,"1"1"-1,-1 0 0,1-1 1,-1 1-1,0 0 1,0-1-1,0 1 0,0 0 1,0 0-1,0 0 1,-1 0-1,1 0 0,-1 0 1,0 0-1,1 1 1,-1-1-1,0 1 1,-1-1-426,-35-24 2743,26 22-2444,0 0 0,-1 0-1,1 1 1,-1 0 0,0 1 0,0 1-1,0 0 1,1 0 0,-1 2 0,-1 0-299,1-1 150,1 0-70,-1 0 0,1 1-1,0 1 1,0 0 0,0 1 0,0 0-1,0 1 1,1 0 0,-3 2-80,7-2 14,-1 0 0,1 0 1,0 1-1,0 0 0,1 0 0,0 0 1,0 1-1,0 0 0,0 1 0,1-1 1,0 1-1,0 0 0,1 0 1,-1 3-15,0 1 3,0-1 1,1 2-1,0-1 1,1 0-1,0 1 1,1 0-1,0-1 1,1 1-1,0 0 1,1 0-1,0 0 1,1 0 0,2 8-5,-2-14 2,1 1-1,-1-1 1,1 0-1,0 0 1,1 0-1,0-1 1,0 1-1,0 0 0,0-1 1,1 0-1,0 0 1,0 0-1,0 0 1,1-1-1,-1 1 1,1-1-1,0 0 0,0-1 1,1 1-1,-1-1 1,1 0-1,0-1 1,0 1-1,0-1 0,0 0 1,0 0-1,15 2-1,0 0 1,0-2-1,-1 0 0,1-1 1,0-1-1,0-1 1,0-1-1,0-1 0,0-1 1,-1-1-1,10-3 1,-25 6 3,-1 1 0,0-1 0,0 1 0,0-1 0,-1-1 0,1 1 0,0 0 0,-1-1 0,0 0 0,1 0 0,-1 0 0,0 0-1,-1 0 1,1-1 0,0 1 0,-1-1 0,0 0 0,0 0 0,0 1 0,0-1 0,-1-1 0,0 1 0,1 0 0,-1 0 0,-1 0 0,1-1 0,-1 1 0,0 0-1,0-1 1,0 1 0,0 0 0,-1-2-3,-2-16 32,-2 1-1,0 0 1,-1 1 0,-1-1-1,-10-18-31,6 10 52,2 6 30,13 35-33,7 17-50,109 273 17,-96-236-9,-3 0 1,-3 2 0,-2 0 0,-4 1-1,0 21-7,-11-83 3,0 1 0,-1 0 0,0 0 1,0 0-1,0 0 0,-1 0 0,0-1 0,-1 1 0,0 0 0,0-1 0,0 1 0,-1-1 0,0 1 0,-1-1 0,0 0 0,0-1 0,0 1 0,-1-1 0,0 0 0,0 0 0,-4 3-3,2-1 7,-1 0 0,-1-1 0,0 0 0,0 0-1,0-1 1,-4 2-7,7-5 3,0-1 0,0 1 0,0-1 0,-1 0 1,1-1-1,-1 1 0,1-1 0,-1-1 0,1 1 0,-1-1 0,-3-1-3,-4 0-104,0-1 1,0-1-1,1-1 0,-1 0 0,1 0 1,0-2-1,0 1 0,1-2 0,-1 1 0,2-2 1,-1 0-1,1 0 0,0-1 0,0 0 1,1-1-1,1 0 0,0-1 0,0 0 1,1 0-1,-3-6 104,-7-16-1126,11 1 532</inkml:trace>
  <inkml:trace contextRef="#ctx0" brushRef="#br0" timeOffset="29568.804">11159 2391 6465,'6'-10'1275,"-2"2"12,1 0-1,0 0 1,1 0-1,-1 0 1,2 1-1,6-7-1286,-13 14 45,0 0 0,0 1-1,1-1 1,-1 0 0,0 0-1,0 0 1,1 0 0,-1 0-1,0 0 1,0 0 0,0 0-1,1 0 1,-1 1 0,0-1 0,0 0-1,0 0 1,1 0 0,-1 0-1,0 1 1,0-1 0,0 0-1,0 0 1,0 1 0,1-1-1,-1 0 1,0 0 0,0 0-1,0 1 1,0-1 0,0 0-1,0 0 1,0 1 0,0-1-1,0 0 1,0 0 0,0 1-1,0-1 1,0 0 0,0 0 0,0 1-1,0-1 1,0 0 0,0 0-1,-1 1-44,2 15 699,-1-16-690,1 70 503,3 0 0,3 0 1,3-1-1,6 18-512,-15-83-216,0 1 0,1 0 1,-1-1-1,1 1 1,0-1-1,0 1 0,0-1 1,1 0-1,2 4 216,2-4-597</inkml:trace>
  <inkml:trace contextRef="#ctx0" brushRef="#br0" timeOffset="29946.931">11226 1993 8658,'-14'-32'3641,"-5"10"-2017,2 2-96,0 5-479,5 2-305,3 5-488,5 6-152,6 1-472,3 7-280,-5-6 383</inkml:trace>
  <inkml:trace contextRef="#ctx0" brushRef="#br0" timeOffset="30333.259">11947 2354 4601,'0'-2'525,"0"0"1,0-1-1,0 1 0,-1 0 1,0-1-1,1 1 0,-1 0 1,0 0-1,0 0 0,0-1 1,0 1-1,0 0 0,-1 0 1,1 0-1,-1 0-525,-1-1 493,0-1-1,-1 1 1,0 0 0,1 0 0,-1 1-1,0-1 1,-4-1-493,-3-1 506,0 0 1,-1 1-1,0 0 0,0 1 0,-8-2-506,11 4 150,1 0-1,-1 0 0,1 1 1,-1 0-1,0 0 0,1 1 1,-1 0-1,0 0 0,1 1 1,-1 0-1,1 1 0,0 0 1,-7 4-150,5-2 64,0 1 0,0 0 0,1 1 0,0 0 0,0 1 0,1 0 0,0 0 0,1 0 0,-1 1 0,1 1-64,-3 5 10,0 1 0,1 0 0,1 0 0,1 1 0,0 0 0,1 0 0,1 1 1,0 0-1,1 0 0,1 0 0,1 0 0,1 1 0,0-1-10,1-13 2,0 0 0,0 0 0,1 0 0,-1 0-1,1 0 1,0 0 0,1 0 0,-1-1 0,1 1 0,0 0 0,0-1 0,0 1 0,0-1 0,1 0 0,0 0 0,0 0 0,0 0 0,0 0-1,1-1 1,-1 1 0,1-1 0,0 0 0,0 0 0,0-1 0,1 1 0,-1-1 0,2 1-2,4 1 4,0-1-1,0 0 1,0-1 0,1 0 0,-1 0 0,0-1 0,4-1-4,77-1-274,-84 0 218,133-16 1994,-70 15-1090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5:11.92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210 171 5409,'-1'0'180,"0"0"-1,0 0 1,0 1-1,0-1 1,0 1-1,0-1 1,0 0-1,1 1 1,-1-1-1,0 1 1,0 0-1,0-1 1,1 1-1,-1 0 1,0-1-1,0 1 1,1 0-1,-1 0 1,1 0-1,-1 0 1,1-1-1,-1 1 1,1 0-1,0 0 1,-1 0-1,1 0 1,0 0-1,0 0 1,-1 0-1,1 0 1,0 0-1,0 0 1,0 0-1,0 0 1,1 0-1,-1 0-179,3 44 687,-2-38-346,10 46 468,1 0 0,13 31-809,0-2 430,-6-2 203,-3 1 0,-3 0 0,0 76-633,-9-13 1910,-13 113-1910,4-178 154,3 1 1,4 0-1,3-1 0,7 27-154,-11-101-10,8 35 125,-9-39-169,1 1-1,0 0 1,-1 0 0,1 0 0,0-1 0,0 1-1,0 0 1,1-1 0,-1 1 0,0-1 0,0 1-1,1-1 1,-1 0 0,1 1 0,-1-1 0,2 1 54,-2-2-9,-1 0 0,0 0-1,0 0 1,0 0 0,1 0 0,-1 0 0,0 0 0,0 0 0,1 0 0,-1 0 0,0-1 0,0 1 0,0 0 0,1 0 0,-1 0 0,0 0 0,0 0 0,0 0 0,1 0 0,-1 0-1,0-1 1,0 1 0,0 0 0,0 0 0,0 0 0,1 0 0,-1-1 0,0 1 0,0 0 0,0 0 0,0 0 0,0-1 0,0 1 0,0 0 0,0 0 0,0 0 0,0-1 0,0 1-1,1 0 1,-1 0 0,0-1 0,-1 1 0,1 0 9,13-29-377</inkml:trace>
  <inkml:trace contextRef="#ctx0" brushRef="#br0" timeOffset="504.061">8 412 5993,'-2'-5'450,"1"0"-1,-1 0 0,1 0 0,0 0 1,1 0-1,-1-1 0,1 1 1,0 0-1,1-1 0,-1 1 0,1 0 1,0 0-1,0 0 0,1 0 1,-1 0-1,1 0 0,2-5-449,4-5 413,0 0 0,1 1-1,1-1 1,10-10-413,-3 3 98,2 1 0,1 2 0,0 0-1,2 1 1,0 1 0,1 0 0,0 2 0,1 1 0,1 1 0,0 1 0,22-6-98,-31 12-2,0 1 1,0 1-1,0 1 1,1 0 0,-1 1-1,1 1 1,0 0 0,-1 1-1,1 1 1,0 1 0,-1 0-1,1 1 1,-1 1 0,0 0-1,0 2 1,-1-1 0,1 2-1,-1 0 1,-1 1-1,5 3 2,2 4-3,0 1-1,-1 0 1,-1 2-1,-1 0 1,-1 1-1,0 1 1,-1 1-1,-1 0 1,-1 1-1,4 11 4,-10-18 8,-1 0 1,0 0-1,-1 1 0,-1 0 1,-1 0-1,0 1 0,-1-1 0,0 1 1,-2 0-1,0 0 0,-1 0 1,0-1-1,-2 1 0,0 0 1,-1 0-1,-3 9-8,1-10 116,-2-1 0,0-1 0,0 1 1,-1-2-1,-1 1 0,0-1 0,-1 0 1,0-1-1,-1 0 0,-11 9-116,-2 0 233,-1-1 0,0-1 1,-2 0-1,-28 13-233,37-23 67,0-1 1,-1 0-1,0-1 0,-11 2-67,21-7 30,0 0 0,-1 0 0,1-1-1,-1 0 1,0 0 0,1-2 0,-1 1-1,1-1 1,-1 0 0,-3-2-30,9 2-15,1 0-1,-1 0 1,1-1 0,0 0 0,-1 1 0,1-1-1,0 0 1,-2-3 15,4 5-8,0-1 0,0 0 0,1 1 0,-1-1-1,0 0 1,1 1 0,-1-1 0,0 0 0,1 0 0,-1 1-1,1-1 1,-1 0 0,1 0 0,0 0 0,-1 0 0,1 0 0,0 0-1,0 0 1,0 0 0,-1 0 0,1 1 0,0-1 0,0 0 0,0 0-1,0 0 1,1 0 0,-1 0 0,0 0 0,0 0 0,1 0-1,-1 0 1,0 0 0,1 0 0,-1 0 8,2 0-13,0-1 0,0 1 0,-1-1-1,1 1 1,0 0 0,1-1 0,-1 1 0,0 0 0,2 0 13,-3 0-2</inkml:trace>
  <inkml:trace contextRef="#ctx0" brushRef="#br0" timeOffset="1182.89">1305 1161 5937,'-31'-85'2207,"24"73"-840,4 14-743,1 16-173,2-17-317,0 11 102,1 1 1,-1-1 0,2 1 0,0-1-1,0 0 1,1 0 0,2 3-237,9 27 1040,10 16-1040,-2-3 597,-16-38-388,12 31 835,2 15-1044,-16-49 318,-1 1-1,0-1 1,-1 0-1,-1 1 0,-1 0 1,0 11-318,0-25 53,0-1 1,0 1-1,0 0 1,0-1-1,0 1 1,0 0 0,0-1-1,0 1 1,0-1-1,0 1 1,0 0-1,-1-1 1,1 1-1,0-1 1,-1 1 0,1 0-1,0-1 1,-1 1-1,1-1 1,0 1-1,-1-1 1,1 1-1,-1-1-53,-7-8 1021,-5-23-176,13 30-854,-6-21 104,0 0-1,1 0 0,2-1 1,0 1-1,1-1 1,2 0-1,0 0 0,1 1 1,2-1-1,0 0 0,2-4-94,1 1-1,1 0-1,1 1 0,1 0 1,1 1-1,2 0 0,0 0 1,1 1-1,2 1 0,7-9 2,-12 18-3,0 2-1,1 0 1,1 0-1,-1 1 1,2 0-1,-1 1 1,1 0-1,13-5 4,-16 9-114,-1 0 0,1 2 0,0-1 0,0 1-1,1 0 1,-1 1 0,1 1 0,-1-1 0,1 2-1,-1-1 1,1 2 0,0-1 0,5 2 114,38 12-495</inkml:trace>
  <inkml:trace contextRef="#ctx0" brushRef="#br0" timeOffset="1875.969">2522 1006 4945,'0'-3'350,"0"-1"0,-1 1 0,1-1 0,-1 1-1,1-1 1,-1 1 0,0-1 0,0 1 0,-1 0 0,1-1 0,-1 1 0,1 0-1,-1 0 1,0-1-350,1 3 215,-1-1 12,0 0 0,0 0-1,0 0 1,0 0 0,0 0 0,0 0-1,0 1 1,0-1 0,-1 1 0,1 0-1,0 0 1,-1-1 0,0 2 0,-2-2-227,-35-5 1804,31 6-1673,-1 1 0,1 0 1,-1 1-1,1 0 0,0 1 1,-1 0-1,1 0 0,0 1 1,0 0-1,1 0 0,-1 1 1,1 0-1,-1 1 0,1 0 1,0 0-1,1 1 0,0 0 1,-1 0-1,1 2-131,-2 2 19,0-1 0,0 2 1,1-1-1,1 1 0,0 1 1,1-1-1,0 1 0,0 0 0,1 1 1,1-1-1,0 1 0,1 0 0,-1 4-19,2 2 8,-1-1-1,2 1 0,1 0 1,0-1-1,1 1 0,1 0 0,1-1 1,0 1-1,2-1 0,0 0 1,1 0-1,1-1 0,2 5-7,-5-15 6,0-1 0,1 0-1,0 0 1,0 0 0,0 0-1,1-1 1,0 0 0,0 0-1,0 0 1,0-1 0,1 0-1,0 0 1,0 0 0,0-1-1,0 0 1,0-1 0,1 0-1,-1 0 1,1 0 0,-1-1-1,1 0 1,0-1 0,0 1 0,-1-2-1,3 1-5,6-1 16,1-1 1,-1-1-1,1 0 0,-1-1 1,0-1-1,0 0 0,-1-1 1,0-1-1,0-1 0,0 0 1,3-3-17,-1 0 68,-1 0 0,0-2 0,-1 0 0,0-1 1,-1 0-1,4-7-68,-12 14 63,-1-1 1,0 1-1,0-1 1,-1 0 0,0 0-1,0-1 1,-1 1-1,0-1 1,-1 0 0,0 0-1,0 0 1,-1 0-1,0 0 1,-1 0 0,0-5-64,-1 1 73,0-1 1,-1 1 0,-1 0-1,0 0 1,-1 1 0,0-1-1,-1 1 1,-1 0 0,1 0 0,-2 0-1,-3-5-73,4 10 21,1-1-1,-1 1 0,0 0 0,-1 0 1,0 0-1,0 1 0,0 1 0,-1-1 1,0 1-1,0 0 0,0 1 0,-1 0 1,1 0-1,-1 0 0,0 1 0,-7-1-20,2 2 1,-1 0 0,0 0 0,0 2 0,1 0 0,-1 0 0,-1 2-1,7-2-87,1 2 0,-1-1 1,0 1-1,1 1 0,0 0 1,-1 0-1,1 0 0,0 1 1,1 0-1,-7 5 87,12-8-19,0 0 1,1 1-1,-1-1 1,0 1-1,1 0 1,-1-1-1,1 1 1,0 0-1,-1 0 0,1 0 1,-1 1 18,2 13-134,2-11 73</inkml:trace>
  <inkml:trace contextRef="#ctx0" brushRef="#br0" timeOffset="2403.794">3180 998 8802,'-1'-2'598,"-1"0"0,0 0 0,0 0 0,0 1 0,1-1 1,-1 0-1,-1 1 0,1-1 0,0 1 0,0 0-598,1 1 59,1 0 1,0 0-1,0 0 0,0 0 1,-1 0-1,1 0 0,0 0 1,0 0-1,0 0 0,-1 0 1,1 0-1,0 1 0,0-1 1,0 0-1,0 0 0,0 0 1,-1 0-1,1 0 0,0 0 1,0 1-1,0-1 0,0 0 0,0 0 1,0 0-1,-1 0 0,1 1 1,0-1-1,0 0 0,0 0 1,0 0-1,0 1 0,0-1 1,0 0-1,0 0 0,0 0 1,0 1-1,0-1 0,0 0 1,0 0-60,2 21 473,65 289 1079,-2-10-876,-45-187-382,2 77-294,-17-77 109,-2-30 176,5 5-285,-6-60-109,2 11 1985,-7-50-972</inkml:trace>
  <inkml:trace contextRef="#ctx0" brushRef="#br0" timeOffset="2744.432">3166 1216 8890,'-1'-16'942,"1"1"0,0-1 0,1 0 0,1 1-1,0 0 1,1-1 0,1 1 0,3-9-942,-1 8 92,1 1 1,0 0-1,2 0 0,-1 0 0,1 1 0,1 1 1,1-1-1,0 2 0,1-1 0,0 2 1,0 0-1,2 0-92,-1 0 19,0 1 1,1 0-1,1 1 1,-1 1-1,1 1 1,16-6-20,-25 10-5,0 2 1,0-1-1,0 1 1,1 0-1,-1 0 1,0 1-1,1 0 1,-1 0 0,0 0-1,1 1 1,-1 0-1,0 0 1,0 1-1,0 0 1,1 0-1,-2 0 1,1 1-1,0 0 1,4 3 4,-1 0-7,-1 0 0,0 1 0,-1 0 0,0 0 0,0 0 0,0 1 0,-1 1 1,-1-1-1,1 1 0,-1 0 0,0 0 0,-1 0 0,0 1 0,-1-1 0,0 1 0,2 10 7,0 9 3,0 0 1,-2 0-1,-1 0 0,-2 0 0,-1 12-3,0-18 83,0 0 0,-2 1 1,-1-1-1,-1 0 0,-3 8-83,5-23 87,1-1 0,-1 0 0,0 0-1,-1 0 1,1 0 0,-1-1 0,-1 0 0,1 1 0,-1-1-1,0-1 1,-1 1 0,1-1 0,-1 0 0,0 0 0,0-1-1,-1 1 1,1-1 0,-4 1-87,2-2 60,0 0 0,0 0-1,0-1 1,-1 0 0,1-1 0,0 1-1,-1-2 1,1 1 0,-1-1-1,1 0 1,-1-1 0,1 0 0,0-1-1,-1 1 1,-7-4-60,4 1 333,-1-1 0,1-1 1,0 0-1,1-1 0,0 0 0,0 0 0,0-2 0,1 1 0,-6-7-333,-11-16 1127</inkml:trace>
  <inkml:trace contextRef="#ctx0" brushRef="#br0" timeOffset="3836.13">4445 898 2897,'4'-8'167,"-2"5"26,-1 1 0,0-1-1,1 1 1,-1-1 0,0 0 0,0 1 0,-1-1 0,1 0 0,0 0 0,-1 0 0,0 0 0,0 0-193,0 3 114,0-1 0,0 0 0,-1 0 0,1 0 0,0 1 0,-1-1 0,1 0 0,-1 0 0,1 1 0,-1-1 0,1 0 0,-1 1 0,1-1 0,-1 1 0,0-1 0,1 1 0,-1-1-114,-24-9 2409,15 7-1925,-1 1-1,1 0 1,-1 1-1,0 0 1,0 1-1,1 0 1,-1 0-1,0 2 1,1-1-1,-1 1 1,-4 2-484,6-2 64,0 2-1,0-1 1,0 1 0,1 1 0,-1-1-1,1 2 1,1-1 0,-1 1-1,1 0 1,0 0 0,0 1-1,0 0 1,1 0 0,0 1 0,1 0-1,0 0 1,0 0 0,0 1-1,-2 8-63,0 2 5,1 0 0,2 1 0,0-1 0,1 1 0,0 0 0,2 0 0,0 0 0,2 1-1,0-1 1,1 0 0,1 0 0,1-1 0,1 1 0,1-1 0,0 0 0,1 0 0,1-1-1,1 1 1,1-2 0,0 0 0,3 3-5,-4-10 12,0 0 0,0-1 0,1 0 0,0 0 0,0-1 0,1-1 0,0 1 0,1-2 0,-1 0 0,1 0 0,0-1 0,1 0 0,-1-1 0,1-1 1,0 0-1,0-1 0,0 0 0,0-1 0,0 0 0,1-1 0,-1 0 0,4-2-12,0 0 27,0 0 1,0-1 0,-1-1-1,1-1 1,-1 0 0,0-1-1,-1-1 1,1 0 0,-1-1-1,-1-1 1,1 0 0,-2-1-1,1 0 1,-1-1 0,-1-1-1,0 0 1,2-4-28,-1-1 85,-1 0-1,-1-1 1,-1 0 0,0-1-1,-2 0 1,0 0 0,-1-1-1,-1 0 1,0 0 0,0-13-85,-4 21 46,0 0 1,-1-1-1,0 1 0,-1-1 1,-1 1-1,0 0 0,-1-1 1,0 1-1,0 0 1,-2 0-1,1 0 0,-2 0 1,1 1-1,-2-1 1,1 1-1,-2 1 0,1-1 1,-5-3-47,5 6 12,-2 1 1,1-1-1,-1 2 1,0-1-1,-1 1 1,1 1-1,-1-1 0,0 1 1,-1 1-1,1 0 1,-1 0-1,0 1 1,0 0-1,0 1 1,0 0-1,0 0 1,-6 1-13,-6 0-3,0 0 0,0 2 0,0 1 0,0 1-1,0 0 1,0 2 0,-14 5 3,19-5-97,2 1-1,-1 0 0,0 1 98,7-2-29,1 0 0,1 0 0,-1 1 0,-2 3 29</inkml:trace>
  <inkml:trace contextRef="#ctx0" brushRef="#br0" timeOffset="4644.105">5683 895 3273,'41'-87'2207,"-40"86"-2041,0 0 0,0 0 0,0 0 0,-1 0 0,1-1 0,-1 1 0,1 0 0,-1 0 0,1-1 0,-1 1 0,0 0 0,0-1 0,0 1 0,1 0 0,-1-1 0,0 1 0,-1 0 0,1-1 0,0 1 0,0 0 0,0-1 0,-1 1-1,1 0 1,-1 0 0,1-1 0,-1 1 0,0 0 0,1 0 0,-1 0 0,0 0 0,0 0 0,0 0 0,1 0 0,-1 0 0,0 0 0,0 0 0,-1 0 0,1 0 0,0 1-166,-4-2 272,1 0 0,-1 0 0,1 0 0,-1 1 0,0 0 0,1 0 0,-1 1 0,0-1-272,5 1 6,-15-1 321,0 1-1,0 0 1,1 1-1,-1 1 1,0 0 0,1 1-1,0 1 1,-1 0-1,-12 6-326,8-2 55,1 0 0,0 2-1,0 0 1,1 1 0,0 1-1,-14 12-54,27-19 1,-1-1 1,1 1-1,0 0 0,0 0 0,1 0 0,-1 1 0,1-1 0,0 1 0,0 1-1,2-6 0,1 1 0,-1-1 0,1 0 0,-1 0 0,1 1 0,0-1 0,-1 0 0,1 1 0,0-1 0,0 0 0,0 1 0,0-1 0,0 0 0,0 1 0,1-1 0,-1 0 0,0 1 0,1-1 0,-1 0 0,1 1 0,-1-1 0,1 0 0,-1 0 0,1 0 0,0 0 0,0 0 0,0 0 0,0 0 0,-1 0 0,1 0 0,1 0 0,-1 0 0,0 0 0,0-1 0,0 1 0,0 0 0,0-1 0,1 1 0,-1-1 0,0 1 0,0-1 0,1 0 0,-1 1 0,0-1 0,1 0 0,31 4 14,-1-1 1,1-1 0,0-2 0,17-2-15,-1 0 11,-27 1-7,1 1-1,-1 1 0,0 1 0,0 1 0,3 1-3,-18-2-1,-1 0 0,1 0 0,-1 0 1,1 1-1,-1 0 0,0 0 0,0 1 0,0 0 0,-1 0 0,1 0 1,-1 1-1,0 0 0,0 0 0,0 0 0,-1 0 0,0 1 0,0 0 0,2 5 1,2 3-2,-2 1 0,0 0 0,-1 0 0,-1 0 0,0 1 1,-1 0-1,0 0 0,-1 0 0,-1 6 2,-1-9 3,0-1 1,0 1 0,-2 0-1,1 0 1,-2-1 0,0 1 0,0-1-1,-1 0 1,0 0 0,-1 0-1,-1 0 1,0 0-4,2-6 71,0 0 0,-1 0 0,1-1-1,-1 1 1,0-1 0,-1 0 0,1 0 0,-1-1 0,-3 2-71,-3 4 60,-1-2 1,0 0 0,-1-1-1,1 0 1,-1-1 0,-6 2-61,12-5 25,-1-1 0,1 0 0,0 0 0,-1-1 0,1 0 0,-1 0 1,1-1-1,-1 0 0,1-1 0,-1 1 0,1-2 0,-1 1 0,-4-3-25,-9-4-41,1-1 0,0-1 0,1-1 0,0 0 0,0-2 0,-13-12 41,32 25-82,0-1 1,0 1 0,0-1 0,0 1 0,1-1-1,-1 0 1,0 1 0,0-1 0,1 0-1,-1 1 1,1-1 0,-1 0 0,0 0-1,1 0 1,-1 0 0,1 1 0,0-1 0,-1 0-1,1 0 1,0 0 0,0 0 0,-1 0-1,1 0 1,0 0 0,0 0 0,0 0 0,0 0-1,0 0 1,0 0 0,1 0 0,-1 0-1,0-1 82,16-6-908</inkml:trace>
  <inkml:trace contextRef="#ctx0" brushRef="#br0" timeOffset="4978.358">6199 930 7474,'81'-133'3336,"-88"130"-1647,4 8-417,1 9-416,2 12-296,0 14-272,9 5-32,5 16-104,4 5-24,4 2-40,-2 1-24,-2-16 0,-6-3 0,-5-17 33,3-2-162,-8-11-983,0-9 3129,-3-13-1889</inkml:trace>
  <inkml:trace contextRef="#ctx0" brushRef="#br0" timeOffset="5348.728">6162 361 9954,'-12'-31'4425,"4"9"-2505,3 9-871,3 3-273,0 6-616,5 3 64,8 8 448,4 8-456</inkml:trace>
  <inkml:trace contextRef="#ctx0" brushRef="#br0" timeOffset="5700.99">6928 129 6865,'6'-17'1602,"-1"0"0,-1 0 0,-1-1 1,-1 0-1603,-16 89 3526,6-39-3327,2 0 0,1 1 0,-1 29-199,7-19 148,2 0 0,2-1 1,5 18-149,33 128 258,2 17 127,-19-23 20,-16-96-241,4-1 1,3 0-1,10 19-164,-23-92 144,-3-5 7,1 0 0,1 1 0,-1-1-1,1 0 1,0 0 0,1-1 0,0 1 0,0-1-1,0 0 1,1 0 0,3 4-151,10 1 827</inkml:trace>
  <inkml:trace contextRef="#ctx0" brushRef="#br0" timeOffset="6037.845">6676 956 6889,'-11'-3'3193,"16"-2"-1184,11 3-201,10-2-272,10-3-407,16-1-681,9-2-144,11 0-168,0-1-32,1-1-8,-2 1-344,0 9 200</inkml:trace>
  <inkml:trace contextRef="#ctx0" brushRef="#br0" timeOffset="6377.904">7620 780 6505,'-40'31'3137,"30"-31"-384,10 10-2281,4 7-40,13 16 48,-6 2-48,6 21-48,1 5 0,-12 8 8,9 7-48,-5-12-96,-5-4-32,-1-12-104,1-8 265,0-10-674,1-10-239,-2-14 376</inkml:trace>
  <inkml:trace contextRef="#ctx0" brushRef="#br0" timeOffset="6378.904">7564 359 12003,'-4'-31'4449,"-11"11"-3385,8 4-584,6 5-240,-1 4 208,4 7-248,7 6-3609,-9 10 2665</inkml:trace>
  <inkml:trace contextRef="#ctx0" brushRef="#br0" timeOffset="7461.136">8510 926 6577,'-50'-40'2789,"46"38"-2553,1 0 1,-1 0-1,0 0 1,0 1-1,0-1 0,0 1 1,0 0-1,0 0 1,0 1-1,-1-1 0,1 1 1,0 0-1,0 0 1,0 0-1,-1 1 0,1-1 1,0 1-1,-3 1-236,-2 1 272,0 0 0,-1 1-1,1 0 1,1 0 0,-1 1-1,-3 3-271,3-2 61,1 1 0,-1-1 0,2 2-1,-1-1 1,1 1 0,0 0 0,1 1-1,0-1 1,0 1 0,1 1 0,0-1-1,0 1 1,1-1 0,1 1 0,-1 1-1,2-1 1,-1 0 0,1 7-61,-1 4 0,2-1 1,0 1-1,2 0 0,0-1 0,1 1 1,1-1-1,1 0 0,1 0 0,2 5 0,-3-13 4,0 1 0,1-1 0,1 0 0,0 0-1,1-1 1,0 0 0,0 0 0,1 0 0,1-1-1,0 0 1,5 4-4,-8-9 9,1 0 1,-1 0-1,1-1 0,0 1 0,0-2 0,0 1 0,1-1 1,-1 0-1,1 0 0,0-1 0,-1 0 0,1-1 1,0 1-1,0-1 0,1-1 0,-1 0 0,0 0 0,0-1 1,5 0-10,4-3 44,-1 0 0,1 0 1,-1-2-1,0 0 1,0-1-1,-1-1 1,0 0-1,0-1 1,-1-1-1,0 0 0,0 0 1,-1-2-1,-1 0 1,0 0-1,-1-1 1,7-10-45,-10 13 83,-1 0 1,-1-1-1,0 0 1,-1 1-1,0-2 1,0 1-1,-1-1 0,0 1 1,-1-1-1,-1 0 1,0 0-1,-1-1 1,0 1-1,0 0 1,-1 0-1,-1-1 1,0 1-1,-1 0 1,0 0-1,-1 0 1,-1 0-1,1 1 1,-5-9-84,3 10 30,0 1 0,-1-1 0,0 1 0,-1 0 0,0 1 0,0 0 0,-1 0 0,0 0 0,-1 1 0,1 0 0,-1 0 0,0 1 0,-1 1 0,0-1 0,0 2 0,0-1 0,0 1 0,-1 1 1,-5-2-31,4 2-35,-1 1 0,1 0 0,-1 1 1,1 0-1,-1 1 0,1 0 0,-1 1 1,1 0-1,-1 1 0,1 1 0,0 0 1,0 1-1,0 0 0,0 0 0,0 1 1,1 1-1,-1 1 35,-13 12-819,14 1 347</inkml:trace>
  <inkml:trace contextRef="#ctx0" brushRef="#br0" timeOffset="8210.066">9159 817 3641,'-2'-1'465,"1"0"0,-1 1 0,1-1 0,-1 1 0,0-1 0,1 1 0,-1-1 0,0 1 0,0 0 0,1 0 0,-1 0 0,0 0 0,0 1-465,1-1 144,0 0 0,1 0 1,-1 0-1,0 1 0,1-1 1,-1 1-1,1-1 0,-1 0 1,0 1-1,1-1 0,-1 1 1,1-1-1,-1 1 0,1-1 1,-1 1-1,1 0 0,0-1 1,-1 1-1,1-1 0,0 1 1,-1 0-145,0 4 138,0-1 0,1 0 0,-1 1 0,1-1 1,0 1-1,0-1 0,0 1 0,1-1 0,0 2-138,25 142 475,-4-29-316,9 127 469,-37-291 2650,-3-50-3009,7 17-31,7-63-238,-2 117 20,0 1 1,1 0 0,1-1-1,1 2 1,1-1 0,1 1-1,1 0 1,5-6-21,-11 22-4,0 1 0,1-1 0,0 1-1,0 0 1,1 0 0,-1 0 0,1 0 0,0 1 0,0 0 0,0 0-1,1 0 1,0 1 0,-1 0 0,1 0 0,0 0 0,1 1-1,-1 0 1,0 0 0,1 0 0,-1 1 0,1 0 0,-1 0 0,1 1-1,-1 0 1,1 0 0,0 1 0,-1-1 0,5 2 4,0 0-8,-1 1 0,1 0 1,-1 0-1,0 1 0,0 1 1,0-1-1,-1 2 0,1-1 1,-1 1-1,0 1 0,-1 0 1,0 0-1,0 0 0,0 1 1,-1 1-1,0-1 0,1 3 8,1 3-9,-1 2 1,0-1-1,-1 1 0,-1 1 0,0-1 0,-1 1 0,-1 0 0,-1 0 0,1 10 9,1 29-10,-3-1-1,-2 20 11,-1 15 3,1-76 11,1-1 1,0 0-1,1 0 1,0 0-1,1 0 1,0-1-1,1 1 1,1-1 0,0 0-1,2 5-14,18 15-8</inkml:trace>
  <inkml:trace contextRef="#ctx0" brushRef="#br0" timeOffset="8967.643">10356 1004 4937,'25'-16'1363,"0"0"0,1-3-1363,-25 19 91,-1-1 0,1 0 1,0 0-1,-1 1 0,1-1 0,-1 0 1,1 0-1,0 0 0,-1 0 0,0 0 0,1 0 1,-1 1-1,0-1 0,1 0 0,-1 0 1,0 0-1,0 0 0,0 0 0,0 0 1,0 0-1,0 0 0,0 0 0,0 0 0,0 0 1,0 0-1,-1 0 0,1 0 0,0 0 1,-1 0-1,1 0 0,-1 0 0,1 0 1,-1 0-1,1 0 0,-1 1 0,0-1 0,1 0 1,-1 0-1,0 1 0,0-1 0,1 1 1,-1-1-1,0 0 0,0 1-91,-3-5 580,-2-1-255,1-1 0,-1 1 0,0 0 0,-1 1 0,1-1 0,-1 1 0,0 1 0,0-1 0,-1 1 0,1 0 0,-1 1 0,0 0 0,0 0 0,0 1-1,0 0 1,-1 0 0,1 1 0,-4-1-325,4 2 19,1 0-1,0 1 1,0-1-1,0 1 1,1 1-1,-1-1 1,0 1-1,0 0 1,1 1-1,-1 0 1,1 0-1,0 0 1,0 1-1,0-1 1,0 2-1,1-1 1,-1 0-1,1 1 1,0 0-1,0 1 1,1-1-1,-2 4-18,-2 2-3,1 1-1,0 0 1,1 1-1,1 0 0,0 0 1,1 0-1,0 0 1,1 1-1,0-1 1,1 1-1,1 0 0,0 0 1,1 0-1,1 8 4,0-7 0,1 0 0,0 0 0,1-1-1,1 1 1,0-1 0,1 0 0,1 0-1,0-1 1,0 0 0,2 0-1,0 0 1,0-1 0,7 8 0,-9-14 3,1 1 1,-1-1-1,1-1 0,1 1 0,-1-1 1,1 0-1,0-1 0,0 0 1,0 0-1,0-1 0,5 1-3,-10-2 4,1-1 1,-1 0-1,1 0 0,0-1 1,-1 1-1,1-1 0,0 1 0,0-1 1,0-1-1,-1 1 0,1 0 1,0-1-1,-1 0 0,1 0 0,0 0 1,-1 0-1,1 0 0,-1-1 1,1 0-1,-1 0 0,0 0 1,0 0-1,0 0 0,0 0 0,0-1 1,0 0-1,1-2-4,3-4 15,-1-1 0,0 1 0,-1-2 0,0 1 0,-1 0 0,0-1 0,-1 0 0,2-9-15,-1-1 37,0 0 0,-2 0 1,-1-1-1,-1-9-37,-1-3-27,-2 1 0,-2-1 0,0 1 0,-10-27 27,24 89-4,1-1 0,1 0 0,1 0 0,1-2 0,2 1 0,1-2 0,1 0 0,0-1 0,2 0 0,1-2 0,1 0 0,1-2 0,1 0 0,0-2 0,2 0 0,0-1 0,24 11 4,6-3 339</inkml:trace>
  <inkml:trace contextRef="#ctx0" brushRef="#br0" timeOffset="9337.961">11207 111 8242,'1'-26'2734,"-1"25"-2672,0 1 0,0-1 0,0 1 1,0-1-1,0 1 0,0-1 0,0 1 0,0-1 0,0 1 1,0-1-1,0 1 0,0-1 0,0 1 0,0-1 0,-1 1 1,1-1-1,0 1 0,0-1 0,-1 1 0,1 0 0,0-1 0,0 1 1,-1-1-1,1 1 0,-1 0 0,1-1 0,0 1 0,-1 0 1,1-1-1,-1 1 0,1 0 0,-1 0 0,1-1 0,0 1 0,-1 0 1,1 0-1,-1 0 0,1 0 0,-1 0 0,1 0 0,-1 0 1,0 0-1,1 0 0,-1 0 0,1 0 0,-1 0 0,1 0 1,-1 0-1,1 0-62,-2 1 66,1 0 1,0 0 0,0 0 0,0 0-1,-1 0 1,1 0 0,0 0 0,0 0-1,0 1 1,1-1 0,-1 0 0,0 1-1,0-1 1,1 0 0,-1 1 0,1-1-1,-1 1 1,1 0-67,-6 30 197,5-27-183,-1 16 13,1 0-1,0 0 1,2 0 0,1 1 0,0-1-27,21 107 257,-5-37 116,7 75 829,-7 1 1,-4 103-1203,-14-194 217,3 1 0,4-1 1,5 18-218,-11-86 43,-1-6-163,1 0 0,-1 0 0,0-1 0,0 1 0,1 0 0,-1 0 0,1-1 0,-1 1 0,1 0 0,0-1 0,0 1 0,0 0 0,0-1 0,0 1 0,0-1 0,0 0 0,0 1 0,1-1 120,10 6-991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5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1 157 7322,'28'-92'3088,"-27"90"-2934,-1 1 0,1-1 0,-1 1 0,0-1 0,1 1-1,-1-1 1,0 1 0,0-1 0,0 1 0,0-1 0,0 1 0,-1-1-1,1 1 1,0 0 0,-1-1 0,1 1 0,-1-2-154,1 3 34,0 0 1,0 0 0,-1 0 0,1 0-1,0 0 1,0 0 0,0 0-1,0 0 1,0-1 0,0 1 0,-1 0-1,1 0 1,0 0 0,0 0-1,0 0 1,0 0 0,0 0 0,-1 0-1,1 0 1,0 0 0,0 0-1,0 0 1,0 0 0,-1 0 0,1 0-1,0 0 1,0 0 0,0 1-1,0-1 1,0 0 0,0 0-1,-1 0 1,1 0 0,0 0 0,0 0-1,0 0 1,0 0 0,0 0-1,0 1 1,0-1 0,-1 0 0,1 0-1,0 0 1,0 0 0,0 0-1,0 0 1,0 1 0,0-1 0,0 0-1,0 0 1,0 0 0,0 0-1,0 0 1,0 1 0,0-1 0,0 0-1,0 0 1,0 0 0,0 0-1,0 1 1,0-1 0,0 0 0,0 0-1,0 0 1,0 0 0,0 0-35,3 20 552,1 0 1,1 0-1,6 16-552,5 21 396,7 74 750,-6-27-145,-17-102-968,0-1 0,0 0-1,0 1 1,1-1 0,-1 0-1,0 1 1,1-1 0,-1 0-1,1 1 1,0-1-1,-1 0 1,1 0 0,0 0-1,1 2-32,-2-4 19,0 1 0,1 0 1,-1 0-1,0 0 0,1 0 0,-1 0 0,0-1 0,1 1 0,-1 0 0,0 0 0,1-1 0,-1 1 0,0 0 0,0 0 1,1-1-1,-1 1 0,0 0 0,0-1 0,1 1 0,-1 0 0,0-1 0,0 1 0,0 0 0,0-1 0,0 1 0,0 0 1,1-1-1,-1 1 0,0-1 0,0 1-19,7-42 658,-6 14-473,-2-1 0,-1 0 0,-4-14-185,2 5 80,-1-29-80,5 56 3,1-1-1,0 1 1,0-1-1,1 1 1,0 0-1,1 0 1,4-10-3,-5 17-4,-1 0 0,1 1 0,0-1 0,1 1-1,-1-1 1,0 1 0,1 0 0,0 0 0,0 0 0,0 1 0,0-1 0,0 0 0,0 1-1,1 0 1,0-1 4,2 0-6,0 1-1,1-1 1,-1 1-1,0 1 1,1-1-1,-1 1 1,1 0-1,-1 0 1,2 1 6,8 0-334,-1 1-1,1 0 1,-1 1 0,0 1 0,0 1 0,0 0-1,0 0 1,0 2 334,33 17-3673,9 9 1725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5:26.26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759 178 4977,'62'-52'2335,"-61"51"-2173,0 0-1,0 0 0,0 0 0,0 0 1,0 0-1,0 0 0,-1 0 1,1 0-1,0-1 0,-1 1 1,1 0-1,-1-1 0,1 1 1,-1 0-1,1-1-161,-1 2 88,0-1 1,0 0-1,0 1 1,-1-1-1,1 0 0,0 1 1,0-1-1,0 1 1,0-1-1,-1 0 1,1 1-1,0-1 0,-1 1 1,1-1-1,0 1 1,-1-1-1,1 1 1,0-1-1,-1 1 0,1-1 1,-1 1-89,-2-2 278,1 0 0,-1 1 0,0-1 0,0 1 0,1 0 0,-1 0 0,0 0 0,-2 0-278,2 0 203,-12-2 117,0 0 0,0 0 0,-1 2 0,1 0 0,0 1 0,-1 0 0,1 1 0,0 1 0,-1 1 0,1 0 0,-8 3-320,-6 3 91,0 1 1,1 1-1,0 2 1,1 1-1,-10 8-91,23-13 5,0 0-1,1 1 1,1 1-1,-1 0 1,2 1 0,-6 7-5,12-13 1,0 0 0,0 0 0,1 1 0,0 0 0,0 0 0,1 0 0,-1 0 0,2 1 0,-1-1 0,1 1 1,0 0-1,1-1 0,-1 1 0,1 4-1,1-7 0,1 0 0,-1 0-1,1 0 1,0-1 0,0 1 0,1 0 0,-1 0 0,1-1-1,0 1 1,1-1 0,-1 0 0,3 4 0,1 0-1,-1-1 0,2 0 0,-1-1 0,1 0 0,0 0 0,6 5 2,10 4-6,1-2 0,0 0 0,0-2 0,10 3 5,61 20-58,-60-23 14,0 1 1,-2 2-1,0 1 0,7 6 44,-30-15-11,0 0 0,-1 1 1,0 0-1,-1 0 0,1 1 0,-1 0 0,-1 1 0,0 0 0,0 0 0,-1 0 0,0 1 0,0 0 0,-1 0 0,0 1 0,1 7 11,0 1-11,-1 0 0,0 1-1,-2 0 1,-1 0 0,0 0 0,-1 0 0,-1 0 0,-1 0 0,-1 0 0,-1 0 0,-1 1 11,1-8 33,0 0 0,-1-1-1,0 0 1,-1 0 0,0 0 0,-1 0 0,0-1 0,-1 0 0,-1 0 0,0 0 0,0-1 0,-1-1 0,0 1-1,0-1 1,-1-1 0,0 0 0,-7 4-33,2-4 130,-1 1-1,1-2 1,-2 0 0,1-1-1,-1-1 1,1-1-1,-15 3-129,3-3 163,0-2 1,0 0-1,0-2 0,-17-2-163,-33-8 302,1-3 0,-74-22-302,141 32 6,-17-4-8,0-1 0,0-1-1,-8-5 3,7-3-24</inkml:trace>
  <inkml:trace contextRef="#ctx0" brushRef="#br0" timeOffset="540.285">1171 742 8218,'-12'-19'4612,"8"8"-2780,4 11-1784,0 0 0,0-1 0,0 1 0,0 0 0,0 0 0,0 0 0,0 0 0,0-1 0,0 1 0,0 0 0,0 0 0,0 0 0,0 0 0,0-1 0,0 1 0,0 0-1,0 0 1,0 0 0,0 0 0,0 0 0,1-1 0,-1 1 0,0 0 0,0 0 0,0 0 0,0 0 0,0 0 0,0 0 0,1 0 0,-1 0 0,0-1 0,0 1 0,0 0 0,0 0 0,1 0 0,-1 0 0,0 0 0,0 0 0,0 0 0,0 0 0,1 0 0,-1 0 0,0 0-48,1 0 273,-1 2-143,4 13-16,-3-12-103,0 0-1,-1 0 1,1 0 0,0 0 0,1 0-1,-1 0 1,0 0 0,2 2-11,108 156 353,-94-135-303,54 77 136,-58-86-106,1-2 1,0 1-1,1-2 1,16 13-81,-15-16-345,-1-3 183</inkml:trace>
  <inkml:trace contextRef="#ctx0" brushRef="#br0" timeOffset="878.363">1762 605 9586,'-4'-22'4225,"0"17"-2411,-4 14-1196,-28 65-141,4 2 0,3 1 0,1 7-477,-49 200 482,30-103-283,-20 105 92,52-217-141,13-58-78,0-3-690,0-1-1,1 2 0,0-1 1,0 0-1,1 0 1,0 2 618,5 15-1570</inkml:trace>
  <inkml:trace contextRef="#ctx0" brushRef="#br0" timeOffset="1695.081">2474 707 3921,'26'-93'2560,"-25"90"-1958,0 1 0,-1-1 0,1 1 0,-1-1 0,0 1 0,0-1 0,0 1 0,0-1-1,0-1-601,0 4 129,0-1 0,0 1-1,-1-1 1,1 0-1,0 1 1,0-1 0,-1 1-1,1-1 1,0 1-1,-1-1 1,1 1-1,0-1 1,-1 1 0,1-1-1,-1 1 1,1-1-1,-1 1 1,1 0 0,-1-1-1,1 1 1,-1 0-1,0-1-128,-1 1 128,-1-1 0,0 1-1,1 0 1,-1 0-1,0 0 1,1 0 0,-1 0-1,0 1 1,1-1-1,-1 1 1,-1 0-128,-7 2 175,-24 3 331,1 3 0,0 0 0,-10 6-506,22-7 84,0 2 0,1 0-1,0 1 1,1 1 0,-13 10-84,28-18 5,0 0 1,1 0 0,-1 0-1,1 1 1,-2 4-6,5-9 1,0 1-1,1-1 1,-1 1 0,1 0-1,-1-1 1,1 1 0,-1 0-1,1 0 1,0 0 0,-1-1-1,1 1 1,0 0 0,0 0-1,-1 0 1,1-1 0,0 1-1,0 0 1,0 0 0,0 0-1,0 0 1,0 0 0,0-1-1,1 1 1,-1 0 0,0 0-1,0 0 1,1 0 0,-1-1-1,0 1 1,1 0 0,-1 0-1,1-1 1,-1 1 0,1 0-1,-1-1 1,1 1 0,0 0-1,-1-1 1,1 1 0,0-1 0,-1 1-1,1-1 1,0 1 0,0-1-1,0 1 0,13 4 11,1 0 0,-1-1 0,1-1 0,0 0 0,7 0-11,22 4 9,-25-3-6,0 1 0,-1 1 0,1 0 0,-1 2 0,-1 0 0,1 1 0,-2 0 0,10 8-3,-19-12 0,0 0-1,-1 0 0,1 1 1,-1 0-1,0 1 1,0-1-1,-1 1 1,0 1-1,0-1 1,-1 0-1,0 1 1,0 0-1,-1 0 1,0 0-1,0 1 1,-1-1-1,0 0 1,0 1-1,-1 0 1,0 0 0,-2 1-1,1-1 1,-1 1 0,0-1 0,-1 1 0,0-1 0,-1 0 0,0 1 0,0-1 0,-1-1 0,0 1-1,-1-1 1,0 1 0,0-1 0,0 0 0,-1-1 0,-1 0 0,1 0 0,-1 0 0,0 0-1,-6 3 1,2-2 10,0 0-1,-1 0 0,0-1 0,-1-1 0,1 0 0,-1-1 0,0 0 0,0-1 0,-1 0 1,1-1-1,-1 0 0,0-2 0,0 1 0,0-2-9,1 0 28,1-1 0,0 0 0,0-1-1,0 0 1,0-1 0,-7-3-28,15 5-30,0 0 0,0 0 0,1-1 0,-1 0-1,1 0 1,-1 0 0,1 0 0,0 0 0,-1-1 0,1 1-1,1-1 1,-1 0 0,0 0 0,1 0 0,-1 0 0,1 0 0,0-1-1,0 1 1,0-1 0,1 1 0,-1-1 0,0-1 30,-1-21-268</inkml:trace>
  <inkml:trace contextRef="#ctx0" brushRef="#br0" timeOffset="2085.039">2931 19 10170,'-5'-15'3283,"5"14"-3227,0 1 0,0 0 0,0 0 0,0 0 1,0 0-1,0 0 0,-1-1 0,1 1 0,0 0 1,0 0-1,0 0 0,0 0 0,0 0 0,0 0 1,0 0-1,-1-1 0,1 1 0,0 0 0,0 0 1,0 0-1,0 0 0,0 0 0,-1 0 0,1 0 1,0 0-1,0 0 0,0 0 0,0 0 0,-1 0 0,1 0 1,0 0-1,0 0 0,0 0 0,0 0 0,-1 0 1,1 0-1,0 0 0,0 0 0,0 0 0,0 0 1,-1 0-57,0 2 82,0 0 0,0 0 0,0 0 1,0 1-1,0-1 0,0 0 0,1 0 1,-1 1-1,1-1 0,0 0 0,-1 0 1,1 2-83,-2 29 67,2 1 0,1 0 1,1 0-1,2 0 0,5 18-67,-3-12 46,3 19 16,15 100 452,3 159-514,-10-3-1354,-15-296 665,2 10-2815,1-13 1399</inkml:trace>
  <inkml:trace contextRef="#ctx0" brushRef="#br0" timeOffset="2440.7">2718 664 9546,'-16'-10'4193,"7"5"-2569,6 3-519,3-1-41,15 3-552,9 2-136,25-2 8,12 1-56,15-2-160,7-8 152,8 0-184,1-5 3225,-4 11-2457</inkml:trace>
  <inkml:trace contextRef="#ctx0" brushRef="#br0" timeOffset="2891.759">3532 743 4769,'4'77'2347,"-3"-74"-2139,-1 0 0,1 0 0,0-1 0,-1 1 0,1 0 0,1 0 0,-1-1-1,0 1 1,1 0 0,-1-1 0,1 1 0,0-1 0,0 0 0,0 0 0,0 0 0,0 0 0,0 0 0,0 0-1,1 0 1,-1-1 0,1 1 0,0-1 0,-1 0 0,1 1 0,0-1 0,0-1 0,-1 1 0,1 0 0,0-1 0,2 1-208,1-1 174,0 0 0,1 0 1,-1 0-1,0-1 1,1 0-1,-1 0 0,0-1 1,0 0-1,0 0 1,0 0-1,0-1 0,0 0 1,3-2-175,11-7 394,-2-1 0,1-1 1,1-3-395,-12 11 83,-1-1 0,0 0 1,0-1-1,0 0 1,-1 0-1,0 0 1,-1-1-1,0 0 1,4-7-84,-8 13 15,0 0 1,0 0 0,0 0 0,0 1 0,0-1 0,-1 0 0,0 0 0,1 0-1,-1 0 1,0 0 0,0 0 0,0 0 0,-1 0 0,1 0 0,-1 0 0,0 0 0,1 0-1,-1 0 1,-1 0 0,1 1 0,0-1 0,-1 0 0,1 1 0,-1-1 0,0 1 0,0 0-1,0-1 1,0 1 0,0 0 0,0 0 0,-1 0 0,1 1 0,-1-1 0,1 0 0,-1 1-16,-2-1 4,0 0 0,0 0 0,0 0 1,0 1-1,0 0 0,0 0 1,0 0-1,-1 1 0,1 0 0,0 0 1,0 0-1,0 1 0,0-1 1,-1 1-1,1 0 0,0 1 0,0-1 1,0 1-1,1 0 0,-1 1 1,-2 0-5,-10 6-17,1 1 0,1 0 1,0 0-1,0 2 0,-5 6 17,7-7-8,1 2 0,1-1 0,0 2 0,1-1 0,1 2 0,0-1 0,1 1 0,0 0 0,1 1 0,-4 16 8,6-18-2,1 0-1,1 0 1,1 0-1,0 1 1,1-1 0,0 1-1,1-1 1,1 1-1,0-1 1,1 0-1,0 1 1,2-1-1,0 2 3,-1-7 9,1-1 0,0 1 0,0-1-1,0 1 1,1-2 0,1 1 0,-1 0 0,1-1-1,1 0 1,-1 0 0,1-1 0,0 0 0,1 0-1,-1-1 1,1 0 0,0 0 0,1-1-1,-1 0 1,1 0 0,0-1 0,-1 0 0,2 0-9,9 2-80,0-2 0,0 0 0,1 0 1,-1-2-1,1-1 0,-1 0 0,0-1 1,1-1-1,-1-1 0,5-2 80,43-14-301</inkml:trace>
  <inkml:trace contextRef="#ctx0" brushRef="#br0" timeOffset="3558.745">4174 654 7922,'0'2'2788,"-7"31"-888,3-1 1,0 10-1901,-1 124 1011,4-41-392,0-113-566,1 37 109,1-46-147,-1 0-1,1 0 1,0 0 0,0 1 0,0-1 0,1 0 0,-1 0 0,1 0 0,-1-1-1,1 1 1,0 0 0,2 2-15,-4-5 18,0 0-1,0 0 1,1 0 0,-1 1-1,0-1 1,0 0-1,0 0 1,1 0 0,-1 0-1,0 1 1,0-1-1,1 0 1,-1 0 0,0 0-1,0 0 1,1 0-1,-1 0 1,0 0 0,0 0-1,1 0 1,-1 0-1,0 0 1,0 0 0,1 0-1,-1 0 1,0 0-1,1 0 1,-1 0 0,0 0-1,0 0 1,1 0-1,-1 0 1,0 0 0,0-1-1,0 1 1,1 0-1,-1 0 1,0 0 0,0 0-1,1-1 1,-1 1-1,0 0 1,0 0 0,0 0-1,0-1 1,0 1-1,1 0 1,-1 0 0,0-1-1,0 1 1,0 0-1,0-1-17,5-12 594,-2-14-406,0 0 1,-2 0-1,-1 0 1,-1 0 0,-2 0-1,0 0 1,-5-12-189,2 3 13,2-1 1,1 0-1,1-14-13,2 46-1,1 0 0,-1 0 0,1 0 0,0 0 0,0 0 1,1 0-1,-1 1 0,1-1 0,0 0 0,0 1 0,0 0 0,1-1 0,0 1 0,0-1 1,-1 3-5,0 0 0,0 0-1,1 0 1,-1 0 0,0 1-1,1-1 1,-1 1-1,1-1 1,0 1 0,-1 0-1,1 0 1,0 0 0,0 0-1,0 0 1,0 1-1,-1-1 1,1 1 0,0 0-1,0 0 1,0 0 0,0 0-1,0 1 1,0-1-1,1 1 6,5 1-8,-1 0 0,1 0-1,0 1 1,-1 1-1,1-1 1,-1 1 0,0 1-1,0-1 1,0 1-1,-1 1 1,0-1 0,0 1-1,0 1 1,-1-1-1,0 1 1,0 0 0,-1 1-1,5 7 9,4 11-11,-1 2 1,-1 0-1,-1 0 0,-2 1 0,0 1 11,20 59 5,-17-66-8,-4-18 62,-7-6-47,-1 1 0,0-1 0,1 1 0,-1-1 0,0 0-1,1 1 1,-1-1 0,0 0 0,0 1 0,1-1 0,-1 0 0,0 1 0,0-1 0,0 0-1,0 0 1,0 1 0,0-1 0,0 0 0,0 1 0,0-1-12,-1-51 55,0 6 3,5-34-58,-3 68 2,1 0 1,0 0-1,0 0 0,2 0 0,-1 0 1,1 0-1,1 1 0,0 0 1,1 0-1,0 0 0,6-7-2,-9 14-6,1 0 1,-1 0-1,1 0 0,0 0 0,0 1 1,0 0-1,1 0 0,-1 0 0,1 0 1,-1 1-1,1 0 0,0 0 0,0 0 1,0 0-1,0 1 0,0 0 0,1 0 1,-1 0-1,0 1 0,0-1 0,1 1 1,-1 1-1,0-1 0,0 1 0,1 0 1,-1 0-1,0 0 0,1 1 6,1 0-7,1 1-1,-1 0 1,-1 0 0,1 0-1,0 1 1,-1 0 0,0 0-1,0 0 1,0 1 0,0 0-1,-1 0 1,1 1 0,-2 0-1,1-1 1,0 2 0,-1-1-1,0 0 1,-1 1 0,0 0-1,0 0 1,0 0 0,0 0-1,-1 0 1,0 3 7,16 138-290,-10-69-391,-3-27 356</inkml:trace>
  <inkml:trace contextRef="#ctx0" brushRef="#br0" timeOffset="4061.469">5485 646 7098,'21'-50'2908,"-21"49"-2831,0 1 0,0-1-1,-1 1 1,1-1 0,0 1-1,0-1 1,0 1 0,0-1 0,0 1-1,-1-1 1,1 1 0,0-1 0,0 1-1,-1 0 1,1-1 0,0 1-1,-1-1 1,1 1 0,-1 0 0,1-1-1,0 1 1,-1 0 0,1 0 0,-1-1-1,1 1 1,-1 0 0,1 0-1,-1 0 1,1-1 0,-1 1 0,1 0-1,-1 0 1,1 0 0,-1 0 0,1 0-1,-1 0 1,1 0 0,-1 0-1,1 0 1,-1 0-77,-27 0 1569,22 0-1079,-9 2-124,0 0 0,0 1 1,1 0-1,-1 1 0,1 1 0,0 0 0,0 1 1,0 1-1,1 0 0,-5 4-366,13-8 17,-1 0-6,1 1 0,-1 0 0,1 0 0,0 0 0,0 1 0,-1 1-11,6-5 1,-1-1 0,0 1-1,1 0 1,-1 0-1,1 0 1,-1-1 0,1 1-1,0 0 1,-1 0-1,1 0 1,0 0 0,0 0-1,-1 0 1,1 0 0,0 0-1,0 0 1,0-1-1,0 1 1,0 0 0,1 0-1,-1 0 1,0 0-1,0 0 1,0 0 0,1 0-1,-1 0 1,1 0-1,-1-1 1,1 1 0,-1 0-1,1 0 1,-1 0-1,1-1 1,-1 1 0,1 0-1,0-1 1,0 1 0,-1-1-1,1 1 1,0-1-1,0 1 1,0-1 0,-1 1-1,1-1 1,0 0-1,0 1 1,1-1-1,17 9 8,0-1-1,0-1 1,3 0-8,-2-1 0,0 1 0,0 1 0,1 2 0,-15-7-2,1 1 0,-1 0 0,-1 0 0,1 1 0,0-1 0,-1 1 0,0 0 0,0 1 0,-1-1 0,1 1 0,0 2 2,0 0-5,-1 1 0,1 1 0,-2-1 0,1 1 0,-1-1 0,-1 1-1,1 0 1,-2 0 0,1 0 0,-2 0 0,1 1 0,-1-1 0,-1 0 0,0 0-1,0 0 1,-1 0 0,0 0 0,-1 1 5,1-4 15,0-1 1,-1 1-1,1-1 0,-1 1 0,-1-1 1,1 0-1,-1 0 0,0-1 0,-1 1 1,1-1-1,-1 0 0,0 0 0,0 0 1,-1-1-1,1 1 0,-1-2 0,0 1 0,0 0 1,0-1-1,-1 0 0,1-1 0,-1 1 1,1-1-1,-1-1 0,0 1 0,0-1-15,-10 1 66,1-1 0,0-1 0,-1 0-1,1-2 1,-1 1 0,1-2 0,0 0-1,0-1 1,0-1 0,0 0-1,1-1 1,0-1 0,0 0 0,0-2-66,-10-11 118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5:22.31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56 112 6977,'0'-1'175,"0"1"-1,0-1 1,0 1-1,0-1 1,0 1-1,-1-1 1,1 1-1,0-1 0,0 1 1,-1-1-1,1 1 1,0-1-1,-1 1 1,1-1-1,-1 1 1,1 0-1,-1-1 0,1 1 1,0-1-1,-1 1 1,1 0-1,-1 0 1,1-1-1,-1 1 0,0 0 1,1 0-1,-1 0 1,0-1-175,1 2 104,-1-1 0,0 1 0,1-1 0,-1 1 1,1-1-1,-1 1 0,0-1 0,1 1 0,-1-1 0,1 1 1,-1-1-1,1 1 0,0 0 0,-1-1 0,1 1 0,0 0 0,-1 0 1,1 0-105,-11 37 721,7-17-494,1-1 0,1 1 0,2 0 0,0 0 1,1 4-228,14 107 535,-11-104-434,29 182 419,-4-33 48,-4 55-568,-16-17 1533,-12 61-1533,5-216 252,0-51-203,4-15-142,4-17 46</inkml:trace>
  <inkml:trace contextRef="#ctx0" brushRef="#br0" timeOffset="434.02">13 342 7434,'-3'-11'1482,"0"0"1,1 0 0,0 0-1,1 0 1,0-4-1483,1 9 178,0 0 1,1 0-1,-1 1 0,1-1 1,1 0-1,-1 1 1,1-1-1,0 1 0,0-1 1,1 1-1,0-1-178,4-5 121,0 0 0,1 1 0,0 0 0,1 0 1,0 1-1,1 0 0,-1 0 0,10-5-121,7-4 89,1 2-1,0 1 1,3-1-89,-14 9 7,1-1 1,0 2 0,0 0-1,0 1 1,0 1-1,1 1 1,0 0-1,0 1 1,0 1 0,0 1-8,-5 0-4,0 1 1,0 1 0,-1 0 0,1 1 0,-1 0 0,0 1 0,0 0 0,0 1-1,0 1 1,-1 0 0,0 0 0,0 1 0,-1 0 0,5 4 3,-2 1-7,0 0 1,-1 0-1,0 1 0,-1 1 1,-1 0-1,0 0 1,0 1-1,-2 0 0,0 1 1,6 15 6,-9-18-3,-1 1 0,0-1 0,-1 1 0,-1 0 0,0 0 0,-1 0 0,0 0 0,-1 0 0,-1 0 1,0 0-1,-1 0 0,0 0 0,-4 11 3,0-7 25,-1-1 1,0 1 0,-2-1-1,0-1 1,0 0 0,-2 0-1,0-1 1,0 0 0,-2-1-1,0 0 1,0-1-1,-1 0 1,-1-1 0,0-1-1,-1-1 1,0 0 0,0-1-1,-1 0 1,0-2 0,-1 0-1,1 0 1,-2-2-1,1 0 1,0-2 0,-1 0-1,0-1 1,-1 0-26,-19-2 116,-1-2 0,0-1 0,1-2 0,-22-6-116,44 8-396,14 6 228</inkml:trace>
  <inkml:trace contextRef="#ctx0" brushRef="#br0" timeOffset="958.144">838 906 5961,'0'1'218,"0"1"0,0-1 0,0 0 0,0 1-1,0-1 1,0 1 0,-1-1 0,1 0 0,0 1 0,-1-1-1,1 1 1,-1-1 0,0 0 0,1 1-218,-4 11 344,-1 15 186,2 1 0,1-1 0,1 1 0,1-1 0,3 15-530,8 46 1744,5 7-1744,-2-14 1055,-12-72-730,8 38 2510,-14-57-2329,1 1 1,0-1-1,0 0 1,1-1-507,-6-18 364,0 3-244,1 0-1,1-1 1,1 0 0,2 0 0,0 0 0,2 0-1,1-9-119,0 22 6,1 1-1,0-1 0,1 1 0,0 0 1,1 0-1,0 0 0,1 0 1,1 0-1,0 1 0,0-1 0,1 1 1,1 1-1,-1-1 0,2 1 0,-1 0 1,4-2-6,-5 7-3,0 0 1,0 0-1,1 1 1,-1 0-1,1 0 1,0 1-1,0-1 1,0 1 0,1 1-1,-1 0 1,1 0-1,0 0 1,0 1 2,6-1-46,0 1 0,-1 0 0,1 1 0,0 1 1,0 0-1,13 4 46,30 9-102</inkml:trace>
  <inkml:trace contextRef="#ctx0" brushRef="#br0" timeOffset="1638.358">1792 977 6593,'7'-8'795,"0"0"-1,0 0 0,0-1 0,1-3-794,-8 11 122,0 0 0,0 0-1,0 0 1,1 0 0,-1 0 0,0 0 0,0-1-1,-1 1 1,1 0 0,0 0 0,0 0-1,0 0 1,-1 0 0,1 0 0,-1 0 0,1-1-1,-1 1 1,1 0 0,-1 1 0,0-1-1,1 0 1,-1 0 0,0 0 0,0 0 0,1 0-1,-1 1 1,0-1 0,0 0 0,0 1-1,0-1-121,-30-17 2144,24 16-2018,0 0-1,0 1 1,0 0 0,0 0-1,0 0 1,0 1-1,0 0 1,0 0 0,0 1-1,-1 0 1,1 0-1,0 0 1,1 1-1,-1 0 1,0 1 0,0-1-1,1 2 1,0-1-1,-1 0 1,-3 5-126,1-3 8,0 2 0,1-1 0,0 1 1,0 0-1,1 1 0,0 0 0,0 0 0,1 1 1,0-1-1,0 1 0,1 1 0,0-1 0,-3 10-8,-1 9 3,2 1 0,1 0-1,1 1 1,0 11-3,3-20 1,1-1 1,2 1-1,0 0 0,1-1 1,0 1-1,6 16-1,-7-31 2,1 0 1,0 0-1,1 0 1,-1 0-1,1 0 1,1 0-1,-1-1 1,1 1-1,0-1 1,0 0-1,0 0 1,0-1-1,1 1 1,0-1-1,0 0 1,1 0-1,-1 0 1,1-1-1,-1 0 1,1 0-1,0-1 1,0 1-1,0-1 1,1-1-1,-1 1 1,0-1-1,1 0 1,-1 0-1,1-1 1,-1 0-1,2 0-2,8-1 11,-1 0 0,-1-1 0,1-1 0,0 0 0,0-1 0,-1 0 0,0-2 0,0 1 0,0-2 0,-1 0 0,0 0 0,0-1 0,1-2-11,-3 1 18,1 0 0,-2-1 0,1-1 1,-1 0-1,-1 0 0,0 0 0,-1-1 0,0-1 0,0 1 0,-2-1 0,6-14-17,-8 18 31,-1-1 1,-1 0 0,0 0 0,0 0 0,-1 0 0,0-1 0,0 1 0,-1 0 0,-1 0-1,0 0 1,0-1 0,-1 1 0,0 0 0,-1 0 0,0 1 0,-1-1 0,-2-4-33,2 5 8,0 1 1,-1 0-1,0-1 0,0 1 1,-1 1-1,0-1 1,0 1-1,-1 0 1,0 1-1,0 0 0,-1 0 1,0 0-1,0 1 1,0 0-1,-1 0 1,1 1-1,-1 1 0,0-1 1,0 1-1,0 1 1,-1-1-1,1 2 1,-1-1-1,1 1 1,-1 1-1,1 0 0,-1 0 1,-6 2-9,14-3-79,0 1-1,0 0 1,-1 0 0,1 1 0,0-1 0,0 0 0,0 1-1,-1-1 1,1 1 0,0 0 0,0 0 0,0 0-1,0 0 1,0 0 0,0 0 0,1 0 0,-1 1 0,0-1-1,0 1 1,1-1 0,-1 1 0,1 0 0,0-1-1,-1 2 80,0 17-738</inkml:trace>
  <inkml:trace contextRef="#ctx0" brushRef="#br0" timeOffset="2176.629">2491 921 6369,'-1'-3'364,"-1"0"-1,1 0 0,0 0 1,-1 0-1,1 1 0,-1-1 1,0 0-1,0 1 0,0-1 1,0 1-1,-1 0 0,1 0 1,-1 0-1,1 0 0,-1 0 1,0 0-1,1 1 0,-1-1 1,0 1-1,0 0 0,0 0 1,0 0-1,-1 0 0,1 0-363,-3 0 165,1 0 0,-1 0-1,1 1 1,-1-1 0,0 1 0,1 0-1,-1 1 1,0-1 0,1 1-1,-1 1 1,1-1 0,-1 1-1,-3 1-164,-2 2 19,0 1 0,1 0 0,0 1 0,0 0 0,0 1 0,1 0 0,0 0 0,0 1 0,1 0 0,0 1-1,1-1 1,0 1 0,1 1 0,0 0 0,0-1 0,1 2 0,0-1 0,1 1 0,1-1 0,0 1 0,0 0 0,1 0 0,1 0-1,0 1 1,1-1 0,0 0 0,0 0 0,2 1 0,-1-1 0,2 0 0,-1 0 0,3 4-19,-2-7 5,0-1 1,1 1-1,0-1 0,0 0 1,1 0-1,0-1 1,0 1-1,1-1 1,0 0-1,0 0 0,0-1 1,1 0-1,0 0 1,0-1-1,1 0 0,3 2-5,-1-1-1,1-1 0,-1-1 0,1 1-1,1-2 1,-1 1 0,0-2 0,1 0-1,0 0 1,-1-1 0,1 0-1,0-1 1,2 0 1,-3-1 18,0 0 1,0-1-1,0 0 0,0 0 0,0-1 0,-1-1 1,1 0-1,-1 0 0,0-1 0,0-1 1,-1 1-1,8-7-18,-10 6 46,0 0 1,-1 0-1,1 0 0,-2-1 1,1 0-1,-1 0 1,0-1-1,0 1 0,-1-1 1,0 0-1,0-1 1,-1 1-1,0 0 0,-1-1 1,0 0-1,0 1 1,-1-1-47,1-6 107,-1-1 1,-1 1-1,0 0 1,-1 0-1,-1 0 1,0 0-1,-1 0 1,-1 0-1,0 1 1,-1 0-1,-1-1 1,-5-9-108,7 15 12,-1 1 0,0-1 0,-1 1 0,0-1 0,0 2 0,-1-1 0,1 1 0,-2 0 0,1 0 0,-1 1 0,0 0 0,-1 0 0,1 1 0,-1 0 1,0 1-1,0 0 0,-1 0 0,1 1 0,-6-1-12,11 3-34,0 0 0,0 0 0,0 1 1,0-1-1,-1 1 0,1 0 0,-1 1 34,4-1-13,0 0-1,0 0 0,0 1 0,0-1 0,0 0 0,0 1 1,0-1-1,0 1 0,0-1 0,0 1 0,0-1 0,1 1 1,-1-1-1,0 1 0,0 0 0,1 0 0,-1-1 1,0 1-1,1 0 0,-1 0 0,1 0 0,-1 0 0,1-1 1,0 1-1,-1 0 0,1 0 0,0 0 0,-1 0 0,1 0 1,0 0-1,0 0 0,0 0 14,2 21-191</inkml:trace>
  <inkml:trace contextRef="#ctx0" brushRef="#br0" timeOffset="2674.39">3110 1846 9130,'2'0'201,"-1"1"0,1-1 0,-1 0 0,1 0 1,0 0-1,-1 0 0,1 0 0,-1-1 0,1 1 0,-1 0 0,1-1 0,0 1 0,-1-1 1,1 1-1,-1-1 0,0 0 0,1 0 0,-1 1 0,0-1 0,1 0 0,-1 0 0,0 0 1,0-1-1,0 1 0,0 0 0,0 0 0,1-1-201,28-40 1281,-14 14-808,-2 0 1,-1-2-1,-2 1 1,0-2-1,-2 1 1,-1-1-1,-2-1 1,-1 1-1,-2-1 1,-1 0 0,-1-10-474,-3-51 316,-4 0 0,-5 1 0,-8-26-316,-7-18 65,4 22-24,4-3-41,14 82-9,2-1 1,1 1-1,2-1 0,1 0 1,4-15 8,-3 39-5,-1 1 0,1 1 1,1-1-1,0 0 1,0 1-1,1-1 0,0 1 1,1 1-1,0-1 0,1 1 1,0 0 4,-3 4-9,0 0 1,0 1-1,1 0 0,0 0 1,0 0-1,0 0 1,0 1-1,0 0 0,1 0 1,0 0-1,-1 1 1,1 0-1,0 0 1,0 0-1,0 1 0,0 0 1,1 0-1,-1 0 1,0 1-1,6 0 9,-2 1-195,0 1 0,1 1 0,-1-1 0,0 1 1,0 1-1,-1 0 0,1 0 0,5 5 195,39 23-723</inkml:trace>
  <inkml:trace contextRef="#ctx0" brushRef="#br0" timeOffset="3057.677">2991 1019 10322,'-15'1'4185,"15"3"-2985,8 0-87,13-1-377,14-3-152,27-7-56,14-2-112,9-4 88,8-1-200,1 4 584,-4-1-511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6:35.91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119 568 4441,'-13'-48'884,"1"3"231,-4 1 2572,8 38-958,8 6-2654,0 0 1,0 0 0,-1 0-1,1 0 1,0-1 0,0 1 0,0 0-1,-1 0 1,1 0 0,0 0-1,0 0 1,0 0 0,-1 0-1,1 0 1,0 0 0,0 0 0,-1 0-1,1 0 1,0 0 0,0 0-1,0 0 1,-1 0 0,1 0-1,0 1 1,0-1 0,0 0-1,-1 0 1,1 0 0,0 0 0,0 0-1,0 0 1,0 1 0,-1-1-1,1 0 1,0 0 0,0 0-1,0 0 1,0 1 0,0-1 0,0 0-1,0 0 1,-1 0 0,1 1-1,0-1 1,0 0 0,0 0-1,0 0 1,0 1 0,0-1-76,2 33 339,1-1-1,1 1 1,2-1 0,1 0-1,2 3-338,10 47 394,35 233 618,-40-202-565,-1 92-447,-13-187 17,1-10-1,-1 1-1,0-1 1,0 0-1,-1 1 1,0-1 0,-2 5-16,0-33-615,0-13 340</inkml:trace>
  <inkml:trace contextRef="#ctx0" brushRef="#br0" timeOffset="668.711">31 445 8386,'-3'-5'508,"-1"1"0,1-2 0,0 1 0,0 0 0,0-1 0,1 1 1,0-1-1,0 1 0,0-1 0,1 0 0,0 0 0,0 0 0,1 0 0,-1-4-508,2 1 227,-1-1 0,1 1 0,1 0 0,0 0 1,0-1-1,1 1 0,0 1 0,1-1 0,0 0-227,6-9 20,0 0 1,1 0-1,1 2 1,0-1-1,1 2 0,1-1 1,1 2-1,6-5-20,-5 6 19,0 0 0,0 2-1,2 0 1,-1 1 0,1 0-1,1 2 1,0 0 0,0 1-1,0 1 1,1 1 0,0 0 0,0 2-1,0 0 1,3 1-19,-17 2 1,1 0 0,-1 0 0,1 1 1,0 0-1,-1 0 0,0 0 0,1 1 0,-1 0 0,0 0 1,0 0-1,0 1 0,0 0 0,0 1 0,-1-1 0,1 1 1,-1 0-1,0 0 0,0 1 0,-1-1 0,1 1 0,-1 0 1,0 0-1,0 1 0,-1-1 0,2 2-1,1 5 4,0 0 1,-1 0-1,0 1 0,0 0 1,-1 0-1,-1 0 0,-1 0 1,1 0-1,-2 1 0,0 6-4,-1-1 9,-1 0 0,0 1 0,-2-1-1,0 0 1,-1 0 0,-2 0-1,0 2-8,-4 6 19,-2 0 0,0-1-1,-1-1 1,-2 0 0,-1-1-1,0 0 1,-2-1 0,-1-1-1,-21 19-18,36-37 7,-20 19 42,-2-1 0,-28 19-49,47-36 34,0-1 0,0 0 0,0 0 0,-1 0 0,1-1 1,-1 0-1,0-1 0,0 1 0,0-2 0,-1 1 0,1-1 1,0 0-1,-1-1 0,-5 0-34,12 0 19,0 0 0,1 0 1,-1-1-1,0 1 0,0-1 0,0 1 0,1-1 1,-1 1-1,0-1 0,1 0 0,-1 0 1,0 0-20,2 1 4,0-1 0,-1 1 1,1 0-1,0 0 1,0-1-1,0 1 1,0 0-1,0 0 1,-1-1-1,1 1 1,0 0-1,0-1 0,0 1 1,0 0-1,0-1 1,0 1-1,0 0 1,0 0-1,0-1 1,0 1-1,0 0 1,1-1-1,-1 1 1,0 0-1,0-1 0,0 1 1,0 0-1,0 0 1,0-1-1,1 1 1,-1 0-1,0 0 1,0-1-1,0 1 1,1 0-1,-1 0 0,0 0 1,1-1-5,3-2 12,0 0 0,1 0 0,0 0 0,0 1 0,0 0 0,0-1 0,2 1-12,13-5 1,44-17 5,1 4 1,12-1-7,-59 17 0,0 1 1,0 0 0,0 1-1,0 1 1,0 1 0,0 0-1,1 2 1,-1 0-1,0 1 1,12 3-1,-21-2 0,-1-1 0,0 2-1,0-1 1,0 1 0,0 0 0,-1 0-1,0 1 1,0 0 0,0 0 0,-1 1-1,0 0 1,0 0 0,0 0 0,-1 1-1,0 0 1,1 4 0,9 17-1,-2 1-1,-2 0 1,8 31 1,-14-46 8,-1 0 0,-1 1 0,0-1 0,-1 1 0,-1-1 0,0 1 0,-1 0 0,-1 0 0,0-1-1,-1 1-7,0-6 8,-1-1-1,0 1 0,0-1 0,-1 1 1,0-1-1,-1 0 0,0-1 0,0 1 0,-1-1 1,0 0-1,0 0 0,-1-1 0,0 0 0,0 0 1,-1-1-1,-3 3-7,-3 0 24,-1 0 1,-1 0-1,1-2 1,-1 0-1,0-1 0,-1 0 1,1-2-1,-1 0 1,0 0-1,0-2 0,-1 0 1,1-1-1,0-1 1,-14-1-25,3-1 37,0-1 0,0-2 0,0-1-1,1-1 1,0-1 0,0-1 0,1-1 0,-15-10-37,16 5-151,24 15 163,0-1 1,1 1 0,-1-1-1,0 1 1,1-1 0,-1 0-1,1 1 1,-1-1 0,0 0-1,1 1 1,0-1 0,-1 0 0,1 1-1,-1-1 1,1 0 0,0 0-1,-1 0 1,1 1 0,0-1-1,0 0 1,0 0 0,0 0-1,0 0 1,0 0 0,0 0-13,0 0 4,1 0 1,0 0 0,-1 0 0,1 0-1,0 0 1,0 1 0,0-1 0,-1 0 0,1 1-1,0-1 1,0 0 0,0 1 0,0-1-1,0 1-4</inkml:trace>
  <inkml:trace contextRef="#ctx0" brushRef="#br0" timeOffset="1483.74">1320 700 1608,'13'-51'698,"-13"51"-550,0-1 0,0 0 1,0 1-1,0-1 0,0 1 0,0-1 1,0 1-1,0-1 0,0 0 1,-1 1-1,1-1 0,0 1 0,0-1 1,0 1-1,-1-1 0,1 1 1,0-1-1,-1 1 0,1-1 0,0 1 1,-1 0-1,1-1 0,-1 1 0,1-1 1,-1 1-1,1 0 0,-1-1 1,1 1-1,-1 0 0,1 0 0,-1-1 1,1 1-1,-1 0 0,1 0 0,-1 0 1,1 0-1,-1 0 0,0 0 1,1 0-1,-1 0 0,1 0 0,-1 0 1,1 0-1,-1 0 0,1 0 1,-1 0-1,0 0 0,1 1-148,-4-1-121,-12-2 856,-1 2-1,1-1 1,0 2-1,-1 0 1,-11 4-735,20-4 152,0 1 0,0 1 1,1 0-1,-1 0 0,1 0 1,0 1-1,0 0 0,0 1 1,0-1-1,1 1 1,-1 1-1,1-1 0,1 1-152,-6 6 61,1 1 0,1 0 0,0 0 0,1 1 0,0 0 0,1 0 0,1 1 0,1 0 0,0 0 0,0 1 0,2-1 0,0 1 0,0 0 0,2 0 0,0 8-61,1-13-3,0 1 0,1-1 0,0 1 0,1-1 1,1 0-1,0 0 0,0 0 0,1 0 0,0 0 1,2 2 2,-1-5 6,-1-1 0,1 0 1,0 0-1,1 0 1,-1 0-1,1-1 0,1 0 1,-1 0-1,1 0 1,0-1-1,1 0 1,-1-1-1,1 0 0,0 1-6,6 0 13,0 0 0,0-1 0,0 0 0,1-1-1,-1-1 1,1 0 0,0-1 0,-1 0-1,1-1 1,0-1 0,-1-1 0,1 0-1,12-3-12,-9 1 23,0-1 0,0-1 0,-1-1-1,0 0 1,0-1 0,0-1 0,-1-1-1,-1 0 1,1-1 0,9-9-23,-19 15 17,-1-1 0,1 0 0,-1 0 0,0-1 1,0 0-1,0 0 0,-1 0 0,0 0 0,-1 0 1,0-1-1,0 0 0,0 1 0,-1-1 0,0 0 0,-1-1 1,0 0-18,0-1 24,-1 0 0,0 0 0,-1 0 0,0 0 0,-1 0 0,0 0 0,-1 0 0,0 0 1,0 1-1,-1 0 0,0-1 0,-3-4-24,-1 1 20,0-1 0,-1 2 0,0-1 0,-1 1 0,0 1 0,-1 0 0,0 0 0,-1 1 0,0 1 0,-1 0 0,0 0-20,6 5-17,0 0 0,0 0 0,-1 1 0,1 0 0,-1 0 0,0 0 0,1 1 0,-1 1 0,0-1 0,0 1 0,-1 0 0,1 1 0,0 0 0,0 1 0,0-1 0,0 1 0,0 1 0,0 0 0,0 0 0,0 0 0,-3 2 17,-18 14 2556,14 2-1332</inkml:trace>
  <inkml:trace contextRef="#ctx0" brushRef="#br0" timeOffset="2162.627">1928 762 4625,'82'-52'2643,"-81"52"-2545,0-1 0,0 0-1,0 1 1,0-1 0,0 0 0,-1 0-1,1 1 1,0-1 0,0 0 0,-1 0-1,1 0 1,-1 0 0,1 0 0,-1 0-1,1 0 1,-1 0 0,1 0 0,-1 0-1,0 0 1,0 0 0,1 0 0,-1-1-1,0 1 1,0 0 0,0 0 0,0 0-1,-1 0 1,1 0 0,0 0 0,0 0 0,-1-1-1,1 1 1,-1 0-98,0-1 263,0-1-1,-1 1 1,0 0-1,1 0 1,-1 1 0,0-1-1,0 0 1,0 0-1,-2 0-262,0-1 199,0 1 0,-1 0 0,1 0 1,-1 1-1,1-1 0,-1 1 0,0 0 0,0 0 0,0 1 0,1-1 0,-1 1 0,0 0 0,0 1 0,0-1 0,0 1 0,1 0 0,-1 0 0,0 0 0,1 1 0,-1-1 0,0 1 0,-1 1-199,-5 2 125,1 1 1,-1 0-1,1 0 1,0 1-1,1 0 1,-1 1-1,1 0 1,-5 6-126,6-3 33,-1 1 1,1-1-1,1 2 1,0-1-1,1 1 1,0 0-1,1 0 1,0 0-1,2 1 1,-3 13-34,2-10 3,2 0 1,1 1 0,0-1-1,1 0 1,0 1 0,2-1-1,0 0 1,4 13-4,-5-22 3,2-1 1,-1 0-1,1 1 0,0-1 0,1 0 1,-1-1-1,1 1 0,1-1 0,-1 0 1,1 0-1,0 0 0,1 0 0,-1-1 1,1 0-1,0 0 0,1-1 1,-1 1-1,1-1 0,-1-1 0,6 3-3,-3-3 7,0 0 0,0 0 0,1-1 0,-1 0 0,1 0 0,0-1 0,0-1 0,-1 1 0,1-2 0,0 1 0,-1-1 0,1-1 0,0 0 0,-1 0 0,1-1 0,2-1-7,10-4 19,-1-1 0,0 0-1,0-2 1,-1-1 0,0 0-1,11-10-18,-24 17 19,-1-1 1,0 1-1,0-1 0,-1 0 0,0 0 0,0-1 0,0 0 0,-1 0 1,0 0-1,0 0 0,-1 0 0,1-1 0,-2 0 0,1 1 0,-1-1 1,-1 0-1,1 0 0,-1-1 0,0 1 0,-1-6-19,-1 0 47,-1-1-1,-1 1 1,0-1-1,-1 1 1,0 0 0,-1 0-1,0 1 1,-2-1-1,1 1 1,-2 1 0,1-1-1,-2 1 1,0 0-1,-2-1-46,5 6-4,0 0-1,-1 0 1,0 0-1,-1 1 1,1 0-1,-1 0 1,0 1 0,-1 0-1,1 1 1,-1 0-1,0 0 1,0 1-1,0 0 1,-1 0-1,1 1 1,-1 0-1,1 1 1,-1 0-1,1 0 1,-1 1-1,0 1 1,0 0 4,7-1-33,0 0 159,0 0 1,0 0-1,1 1 0,-1-1 0,0 1 0,1 0 0,-1 0 0,0 0 1,1 0-1,-1 0 0,1 0 0,0 0 0,-1 1 0,1 0 0,0-1 1,0 1-1,0 0 0,0 0 0,0 0-126,-7 18 1003</inkml:trace>
  <inkml:trace contextRef="#ctx0" brushRef="#br0" timeOffset="2686.779">2553 243 7218,'-1'-2'39,"-6"-8"4194,7 10-4139,0 0-1,0 0 0,-1 0 0,1 0 1,0 0-1,0-1 0,0 1 0,0 0 0,-1 0 1,1 0-1,0 0 0,0 0 0,0 0 1,0 0-1,-1 0 0,1 0 0,0 0 1,0 0-1,0 0 0,-1 0 0,1 0 0,0 0 1,0 0-1,0 0 0,-1 1 0,1-1 1,0 0-1,0 0 0,0 0 0,0 0 0,0 0 1,-1 0-1,1 0 0,0 1 0,0-1 1,0 0-1,0 0 0,0 0 0,0 0 0,-1 0 1,1 1-1,0-1 0,0 0 0,0 0 1,0 0-1,0 0 0,0 1 0,0-1 1,0 0-1,0 0 0,0 0 0,0 1-93,-1 0 192,1 1-1,0-1 0,-1 1 1,1-1-1,0 1 0,0 0 1,0-1-1,0 1 1,0-1-1,0 1 0,0 0-191,1 12 196,10 397 2338,1-235-1484,17 66-1050,-28-232 47,1 0 0,0 0-1,0 0 1,1-1 0,1 1-1,1 3-46,-5-13 22,0 1 0,1-1 0,-1 1-1,0-1 1,0 1 0,1-1-1,-1 1 1,0-1 0,1 1 0,-1-1-1,1 1 1,-1-1 0,1 0-1,-1 1 1,0-1 0,1 0-1,-1 1 1,1-1 0,0 0 0,-1 0-1,1 0 1,-1 1 0,1-1-1,-1 0 1,1 0 0,-1 0 0,1 0-1,0 0 1,-1 0 0,1 0-1,-1 0 1,1 0 0,-1 0-1,1 0 1,0 0 0,-1-1 0,1 1-22,18-14 2146,-3-2-1089</inkml:trace>
  <inkml:trace contextRef="#ctx0" brushRef="#br0" timeOffset="3405.685">3047 820 3953,'-122'-12'2312,"119"12"-2082,1-1 0,-1 1 0,1 1 0,0-1 0,-1 0-1,1 0 1,-1 1 0,1-1 0,-1 1 0,-1 1-230,3-2 81,1 0 1,-1 1-1,1-1 1,-1 0 0,1 1-1,-1-1 1,1 1-1,-1-1 1,1 1 0,0-1-1,-1 1 1,1-1-1,-1 1 1,1-1-1,0 1 1,0 0 0,-1-1-1,1 1 1,0-1-1,0 1 1,0 0-1,0-1 1,-1 1-82,1 0 170,1 1 1,-1-1-1,0 1 0,0-1 0,1 1 1,-1-1-1,1 0 0,-1 1 0,1-1 1,-1 0-1,1 1 0,0-1 0,0 0 1,-1 0-1,1 0 0,1 1-170,0-1 138,0 1 0,1-1 0,-1 1 0,1-1-1,-1 0 1,1 0 0,0 0 0,0 0 0,-1 0 0,1-1 0,0 1-1,0-1 1,0 0 0,0 0 0,0 0 0,0 0 0,0-1-138,55-9 935,-55 9-869,17-4 114,0-1 1,-1-1-1,0-1 0,0 0 1,-1-2-1,14-9-180,-19 11 46,-1-1 1,-1 0-1,1-1 0,-2-1 1,1 1-1,-1-1 0,-1-1 1,0 0-1,6-12-46,-13 21 14,-1 1 0,0-1 0,0 1 0,0-1 0,0 0 0,0 0 0,-1 1 0,1-1 0,-1 0 0,0 0 0,1 0 0,-2 0 0,1 1 0,0-1 0,0 0 0,-1 0 0,0 0 0,1 1 0,-1-1 0,0 0 0,0 1 0,-1-1 0,1 0 0,0 1 0,-1 0 0,0-1 0,1 1 0,-1 0 0,0 0 0,0 0 0,0 0 0,-1 0 0,1 0 0,0 1 0,-3-2-14,-1-1 10,1 1-1,-1 0 1,0 0-1,0 0 1,-1 1-1,1-1 0,-1 2 1,1-1-1,-1 1 1,1 0-1,-1 0 1,0 1-1,1 0 1,-1 0-1,-2 0-9,1 2 2,-1 1 0,0-1 0,0 2 0,1-1 0,0 1 0,0 0 0,0 1 0,0 0 0,1 0 0,0 0 0,0 1 0,0 0 0,-2 3-2,-2 3 7,1 0 0,0 1 0,0 0 0,1 1 1,1 0-1,0 0 0,1 2-7,0-1 7,1 1-1,1-1 1,0 1 0,1 0 0,1 1-1,0-1 1,2 0 0,-1 1 0,2 13-7,1-21 4,-1-1 1,1 0 0,1-1 0,0 1-1,0 0 1,0 0 0,1-1 0,0 1-1,0-1 1,1 0 0,0 0-1,0 0 1,1 0 0,0-1 0,0 0-1,0 0 1,1 0 0,0-1 0,0 1-1,1-1 1,0 0-5,7 3 13,-1-1 0,1 0 0,1-1 0,-1-1 0,1 0 1,0-1-1,0 0 0,0-1 0,2-1-13,31 3 232,-1-3 1,19-2-233,10-1 217</inkml:trace>
  <inkml:trace contextRef="#ctx0" brushRef="#br0" timeOffset="4068.531">4022 687 6025,'-6'-6'936,"-1"0"1,0 1-1,0 0 0,-1 1 0,1-1 0,-1 2 0,-6-3-936,3 2 634,-1 0-1,0 1 1,0 0 0,0 1 0,-4 0-634,-3 1 337,0 1 0,0 0 0,0 1 0,0 1 0,0 1 0,1 1 1,-2 0-338,11-1 43,0 0 0,0 0 1,1 1-1,-1 0 0,1 0 1,-1 1-1,1 0 0,1 0 1,-1 1-1,1 0 0,0 1 1,0-1-1,1 1 0,0 0 1,0 1-1,0 0 0,1 0 1,1 0-1,-1 0 0,1 2-43,0 1 5,0 0 0,1 0 0,0 0 0,0 0 0,2 1 0,-1-1 0,2 1 0,-1-1 0,1 1 0,1 0 0,0-1 0,1 1 0,0-1 0,1 0 0,0 0 0,2 4-5,0-3 6,0-1-1,0 1 1,1-1-1,1 0 0,0-1 1,0 1-1,1-1 1,0-1-1,1 0 0,0 0 1,0 0-1,1-1 0,9 5-5,-12-8 9,1-1-1,0 1 0,1-1 0,-1-1 0,1 0 0,0 0 0,-1-1 0,1 0 0,0 0 1,0-1-1,0 0 0,1-1 0,-1 0 0,0 0 0,0-1 0,0 0 0,0-1 0,0 0 0,4-1-8,1-2 18,-1 0-1,-1 0 0,1-1 0,-1 0 0,0-1 1,9-7-18,-16 10 6,0-1 0,0 1 0,0-1 0,0 0 1,-1 0-1,0 0 0,0 0 0,0-1 0,-1 0 1,0 1-1,0-1 0,0-1 0,-1 1 0,0 0 0,1-3-6,0-18 27,0 1-1,-2 0 0,-2-25-26,1 4 26,1 0-7,0 3-16,-1-1 0,-2 1 0,-8-38-3,14 103-34,8 43 57,-4-38-16,1 0 1,1-1-1,1 0 0,1 0 1,1-1-1,1-1 0,1 0 1,1-1-1,1 0 0,1-2 1,1 0-1,17 13-7,-16-16 43,0-1-1,2-1 1,7 3-43,-21-13-85,1-1-1,0 0 0,0-1 0,0 0 0,0 0 1,1-1-1,-1 0 0,0-1 0,1 0 0,8 0 86,24-3-3430,-2 1 1614</inkml:trace>
  <inkml:trace contextRef="#ctx0" brushRef="#br0" timeOffset="4684.961">4527 606 5321,'-2'-2'469,"0"0"0,0 1 0,0-1 0,0 1 0,-1-1 0,1 1 0,0 0 0,-1 0 0,1 0 0,-1 0 1,1 1-1,-1-1 0,1 1 0,-1-1 0,0 1 0,1 0 0,-2 0-469,3 0 115,0 1 0,0-1 0,-1 0 0,1 1 1,0-1-1,0 1 0,0 0 0,0-1 0,-1 1 0,1 0 1,0-1-1,0 1 0,1 0 0,-1 0 0,0 0 1,0 0-1,0 0 0,0 0 0,1 0 0,-1 0 0,1 1 1,-1-1-1,1 0 0,-1 0 0,1 0 0,-1 1 0,1-1 1,0 0-1,0 1 0,0-1 0,0 0 0,0 0 1,0 1-1,0-1 0,0 0 0,1 1-115,1 17 167,1 0 0,1 0 0,1 0 0,0-1 0,6 11-167,1 8 108,28 79 175,-12-36 678,3 23-961,-35-126 154,1-1 1,1 1-1,0 0 0,2-1 0,1 0-154,3-40 13,6-21-13,-5 56 6,0 0 0,2 0 0,2 1 0,4-10-6,-7 23-1,0 1 1,2 0 0,-1 0 0,2 0 0,-1 1-1,2 0 1,0 1 0,0 0 0,2 1 0,-10 9-2,0 0 0,1-1 0,-1 2 0,1-1 0,0 0 1,0 1-1,-1-1 0,1 1 0,0 0 0,0 0 0,1 0 0,-1 0 1,0 0-1,0 1 0,2-1 2,-3 1-2,0 0 1,1 1 0,-1-1-1,0 0 1,0 1-1,0-1 1,0 1-1,0 0 1,0 0-1,0 0 1,0 0-1,0 0 1,0 0 0,0 0-1,-1 0 1,1 1-1,0-1 1,-1 1-1,1 0 1,-1-1-1,0 1 1,1 0-1,-1 0 2,4 7-5,0 1 0,-1-1 0,0 1 0,0 0 0,-1 0-1,1 7 6,11 67-12,-10-45 9,18 76 5,-18-96-1,1-1 1,0 0-1,1-1 1,1 0-1,2 3-1,-6-13 8,1 0-1,0 0 1,1-1 0,-1 1-1,1-1 1,1 0 0,-1-1-1,1 0 1,0 0-1,0 0 1,0-1 0,1 0-1,0 0 1,-1-1 0,1 0-1,2 0-7,10 3 138,1-1-1,1-1 1,-1-1-1,0-1 1,21-1-138,59-4 276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6:45.0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301 79 4649,'-4'5'998,"-1"0"0,1 1-1,0-1 1,1 1 0,-1 0 0,1 1-1,0-1 1,-1 6-998,-15 56 930,11-35-185,-52 215 1187,26-98-588,-34 85-1344,49-184 94,3 0-1,2 1 0,2 0 1,-4 47-94,16-98 4,0 0-1,0 0 1,-1-1 0,1 1-1,0 0 1,0 0 0,0-1 0,1 1-1,-1 0 1,0 0 0,0-1-1,0 1 1,1 0 0,-1-1 0,0 1-1,0 0 1,1 0 0,-1-1-1,1 1 1,-1 0-4,1-1 4,0 0 0,-1 0 0,1-1 1,0 1-1,-1 0 0,1 0 0,-1 0 0,1-1 0,0 1 0,-1 0 0,1-1 0,-1 1 0,1 0 1,-1-1-1,1 1 0,-1-1 0,0 1 0,1-1 0,-1 1 0,1-1 0,-1 1 0,0-1 1,1 1-1,-1-1 0,0 1 0,0-1 0,1 0 0,-1 1 0,0-1-4,16-32 39,-2 0 1,-1-2-1,-1 1 0,-3-1 0,1-9-39,7-18-117,13-59-792,7-77 909,6-123-318,-19 122 823,-24 198-502,1-8 173,1-1-1,0 1 0,1-1 0,0 1-175,-3 8 24,1 0 0,-1 0-1,0-1 1,1 1 0,-1 0 0,1 0-1,0 1 1,-1-1 0,1 0 0,0 0-1,0 0 1,-1 0 0,1 0 0,0 1-1,0-1 1,0 0 0,0 1-24,0 0 11,0 0 0,-1 0 0,1 0 0,0 0 0,0 0-1,-1 0 1,1 0 0,0 0 0,0 1 0,-1-1 0,1 0 0,0 0 0,-1 1 0,1-1 0,0 1 0,-1-1 0,1 0 0,0 1 0,-1-1 0,1 1 0,-1 0-1,1-1 1,-1 1 0,1-1 0,-1 1 0,0 0 0,1-1 0,-1 2-11,9 11 44,-2 1 0,0 0 0,-1 1 0,0-1 0,-1 1 0,1 9-44,10 23 83,45 133 236,-2-9 306,42 81-625,-75-194 157,-2 1-1,8 33-156,-29-84-40,-1-1-1,1 0 0,1 0 0,-1 0 0,1 0 0,0-1 0,1 1 1,5 4 40,-5-8-738,-4-12-165,-2-10 350</inkml:trace>
  <inkml:trace contextRef="#ctx0" brushRef="#br0" timeOffset="341.816">199 821 8314,'-23'-16'3969,"16"16"-1561,7 0-359,17 2-777,9-2-392,19 0-576,9-9-80,13 0 184,7-2 272,15 5-432</inkml:trace>
  <inkml:trace contextRef="#ctx0" brushRef="#br0" timeOffset="823.949">1115 63 4929,'-4'-4'799,"1"0"-1,-1 0 1,1 0 0,-1 0-1,0 1 1,0 0 0,-1-1-1,-2 0-798,7 3 145,-1 1-1,0 0 1,0-1-1,0 1 1,0 0 0,0-1-1,0 1 1,0 0-1,0 0 1,0 0 0,0 0-1,0 0 1,0 0-1,0 0 1,0 0 0,0 0-1,0 0 1,0 1-1,-1-1-144,1 1 89,0 0 0,0 0 0,0-1-1,0 1 1,0 0 0,0 0 0,0 0 0,0 1-1,1-1 1,-1 0 0,0 0 0,1 0-1,-1 1 1,1-1 0,-1 0 0,1 1 0,-1-1-1,1 1-88,-2 7 166,1-1-1,0 1 0,1-1 0,-1 0 1,1 1-1,1-1 0,0 1 0,2 7-165,4 16 647,9 22-647,-7-24 222,9 42 144,-3 0 0,-3 1 0,-1 33-366,4 222 495,-15-317-477,0-3 9,1 21 60,4 29-87,-4-51 49,0 0 1,1 0-1,0 0 1,0-1-1,0 1 1,1 0-1,0-1 1,0 0-1,0 0 1,4 5-50,-6-10 112,0 0 0,0 0 1,-1-1-1,1 1 1,0 0-1,0 0 1,0-1-1,0 1 1,0 0-1,0-1 0,0 1 1,0-1-1,0 1 1,0-1-1,1 0 1,-1 0-1,0 1 0,0-1 1,0 0-1,0 0 1,1 0-1,-1 0 1,0 0-1,0 0 1,0 0-1,0-1 0,1 1 1,-1 0-1,1-1-112,20-11 1343</inkml:trace>
  <inkml:trace contextRef="#ctx0" brushRef="#br0" timeOffset="1784.516">1926 775 2977,'78'-44'2059,"-76"44"-1934,-1-1 0,0 0 0,0 0 0,0 0 0,0 0 1,0 0-1,0 0 0,0-1 0,0 1 0,-1 0 0,1 0 0,0-1 1,-1 1-1,1 0 0,-1-1 0,1 1 0,-1 0 0,0-1 0,1 1 1,-1-1-1,0 1 0,0 0 0,0-1 0,0 1 0,0-2-125,-1 0 259,0-1-1,0 0 1,0 1-1,-1-1 0,1 0 1,-1 1-1,0-1-258,-1-1 391,0-3-15,-1 1 1,0-1-1,0 1 1,-1 0-1,0 0 1,0 1 0,0 0-1,-1 0 1,0 0-1,0 0 1,-1 1-1,0 0 1,0 1 0,-4-3-377,6 4 94,0 1 0,-1 0 1,1 0-1,-1 0 0,1 1 1,-1-1-1,0 1 0,1 1 1,-1-1-1,0 1 1,0 0-1,1 0 0,-1 1 1,0 0-1,1 0 0,-1 0 1,0 1-1,1-1 0,0 1 1,-1 1-1,-1 0-94,-3 3 10,1-1-1,0 2 1,0-1-1,1 2 1,0-1-1,0 1 1,0 0-1,1 0 1,1 1-1,-1 0 1,1 0-1,1 1 1,0 0-1,0 0 1,1 0-1,0 0 1,-2 10-10,4-12-2,0 1 1,0 0 0,1 0 0,0 0 0,1 0-1,-1 0 1,2 0 0,-1-1 0,2 1-1,-1 0 1,1 0 0,0 0 0,1-1 0,0 1-1,0-1 1,1 0 0,0 0 0,0 0-1,1-1 1,0 1 0,1-1 0,2 3 1,-2-5 6,0 1 0,0-1 0,0-1 1,1 1-1,0-1 0,-1 0 0,2-1 1,-1 0-1,0 0 0,1 0 0,-1-1 0,1 0 1,0-1-1,-1 0 0,1 0 0,0 0 0,0-1 1,0 0-1,0-1 0,0 0 0,0 0 1,-1 0-1,1-1 0,0-1 0,-1 1 0,4-2-6,-5 1 10,0 1 0,0-1-1,0 0 1,0-1 0,0 1 0,0-1-1,-1 0 1,0-1 0,0 1-1,0-1 1,0 0 0,-1 0-1,0-1 1,0 1 0,0-1-1,-1 0 1,0 0 0,0 0-1,0 0 1,-1-1 0,0 1-1,0-1 1,-1 1 0,1-1-1,-1 0 1,-1 0 0,0 1-1,1-1 1,-2 0 0,0-3-10,-4-14 19,-2 0 1,0 0 0,-2 1-1,-1 0 1,0 1-1,-14-21-19,24 43-1,0 0 0,0 1-1,0-1 1,0 0 0,0 0-1,-1 0 1,1 1 0,0-1 0,0 0-1,0 0 1,0 1 0,0-1-1,0 0 1,0 0 0,-1 0 0,1 0-1,0 1 1,0-1 0,0 0-1,0 0 1,-1 0 0,1 0-1,0 0 1,0 1 0,0-1 0,-1 0-1,1 0 1,0 0 0,0 0-1,-1 0 1,1 0 0,0 0 0,0 0-1,-1 0 1,1 0 0,0 0-1,0 0 1,0 0 0,-1 0-1,1 0 1,0 0 0,0 0 0,-1 0-1,1 0 1,0 0 0,0-1-1,0 1 1,-1 0 0,1 0 0,0 0-1,0 0 1,0 0 0,0-1-1,-1 1 1,1 0 0,0 0-1,0 0 1,0-1 0,0 1 0,0 0-1,0 0 1,-1 0 0,1-1-1,0 1 2,-2 23-62,5-9 45,0 0 1,0-1 0,1 1-1,1-1 1,0 1-1,2 0 17,43 79-23,-13-27 24,-9-10 9,-4 0 1,-1 1 0,-3 2 0,-3 0 0,-3 1 0,7 52-11,-19-97 30,-1 1 0,0 0 1,-1 0-1,-1 0 0,-1-1 1,0 1-1,0 0 0,-4 8-30,3-16 51,0 1 1,0-1-1,-1 0 0,0 0 0,-1 0 1,0-1-1,0 1 0,0-1 0,-1 0 1,0-1-1,-1 1 0,1-1 0,-1-1 1,0 1-1,-6 2-51,6-3 18,0-1 1,0 0-1,0 0 1,-1-1-1,0 0 1,0-1-1,0 1 1,0-1-1,0-1 1,0 0 0,0 0-1,-1 0 1,1-1-1,0 0 1,-1-1-1,1 0 1,0 0-1,0-1 1,0 0-1,0 0 1,0-1-1,0 0 1,1-1-1,-1 1 1,1-1-1,0-1 1,-5-3-19,-1-2-69,0 0-1,1 0 1,0-1 0,0-1-1,-1-3 70,9 10-53,0 0 0,0 0 0,1 0 0,0 0 0,0 0 0,0-1 0,1 1 0,0-1 0,0 0 0,0 0 0,0 0 0,1 0 0,0 0 0,1 0 0,-1-3 53,2 3-36,0 1 0,0-1 0,0 0 0,1 0-1,1-3 37,-3 9 0</inkml:trace>
  <inkml:trace contextRef="#ctx0" brushRef="#br0" timeOffset="2273.902">2373 726 6441,'5'1'5241,"9"12"-4049,-8-9-100,-1 0-896,0-1 0,0-1 0,1 1 0,-1-1 1,1 0-1,-1 0 0,1 0 0,0-1 0,0 0 1,0 0-1,0-1-196,66 3 614,-64-3-576,-1-1-1,1 0 1,0 0-1,-1-1 1,1 0-1,-1 0 1,0-1 0,0 0-1,0 0 1,0-1-1,2-1-37,-4 2 17,0-1 1,-1 1-1,1-1 1,-1 0-1,0 0 0,0 0 1,0-1-1,0 1 0,-1-1 1,0 0-1,0 0 1,0 0-1,0 0 0,-1-1 1,1-1-18,-3 4 11,1 0 0,0 0 0,-1 0-1,0 0 1,0 0 0,0 0 0,0 0 0,0 0 0,0 0 0,-1 0 0,1 1 0,-1-1 0,0 0 0,0 0 0,0 0 0,-1 0-11,0-2 18,-1 0 0,0 0 0,-1 1 0,1-1 0,-1 1 0,0 0 0,0 0 0,-3-2-18,-1-1 20,-1 0 0,-1 1-1,1 0 1,-1 1 0,0 0 0,0 1-1,-1 0 1,-4-1-20,10 3 4,1 1-1,-1 1 1,1-1 0,-1 1-1,1 0 1,-1 0 0,1 0-1,-1 0 1,1 1 0,-1 0-1,1 0 1,-1 0 0,1 0-1,0 1 1,-4 1-4,2 1 9,0 0-1,-1 0 1,1 0 0,1 1-1,-1 0 1,1 0 0,-1 1-1,1-1 1,-1 3-9,-6 10 26,1 0 0,0 0 0,1 1 0,2 1 0,-1-1 1,0 9-27,4-13 26,0 2 0,1-1 1,1 0-1,1 1 0,0 0 1,1-1-1,1 1 0,0 0 1,1 0-1,1-1 0,2 9-26,-1-15 35,-1-1 0,1 0-1,0 0 1,1 0-1,0 0 1,1 0-1,0-1 1,0 0 0,0 0-1,1-1 1,1 1-1,-1-1 1,1 0 0,0-1-1,1 0 1,-1 0-1,1 0 1,0-1 0,1-1-1,5 4-34,-2-4 101,0 0 0,0 0 0,0-1 0,0-1 0,0 0 0,1 0 0,-1-1 0,1-1 0,-1 0 0,2-1-101,13-2 314,25-7-314</inkml:trace>
  <inkml:trace contextRef="#ctx0" brushRef="#br0" timeOffset="3177.091">3093 140 7458,'-2'-2'392,"1"-1"1,-1 1-1,1 0 1,-1 0 0,0 0-1,0 0 1,0 0-1,0 1 1,0-1 0,0 0-1,0 1 1,-1-1-1,1 1 1,0 0 0,-1 0-1,1 0 1,-1 0-1,0 0 1,0 1-393,2 0 105,0 0-1,0-1 1,-1 2 0,1-1-1,0 0 1,0 0 0,0 0-1,0 0 1,0 1-1,0-1 1,-1 0 0,1 1-1,0-1 1,0 1 0,0 0-1,0-1 1,0 1 0,1 0-1,-2 0-104,1 0 30,0 1 0,-1 0 0,1-1 0,0 1-1,0 0 1,0 0 0,0 0 0,1 0-1,-1 0 1,0 0 0,1 0 0,-1 0 0,1 0-1,0 1-29,-2 32 163,1 0 0,2 0-1,2 0 1,3 13-163,33 184 649,-1-8-187,-33-178-245,-2 0 0,-2 0 0,-2 0 0,-2 1-217,2-28 175,1-13-76,0-1-1,0 1 0,-1-1 1,1 1-1,-1-1 1,-1 1-1,1-1 0,-1 0 1,0 0-1,-1 3-98,3-7 9,0-1 0,0 0 0,0 0-1,0 0 1,0 0 0,-1 0 0,1 0-1,0 0 1,0 0 0,0 1 0,0-1-1,0 0 1,0 0 0,0 0 0,0 0 0,0 0-1,0 0 1,0 0 0,-1 0 0,1 0-1,0 0 1,0 0 0,0 0 0,0 0 0,0 0-1,0 0 1,0 0 0,-1 0 0,1 0-1,0 0 1,0 0 0,0 0 0,0 0 0,0 0-1,0 0 1,0 0 0,-1 0 0,1 0-1,0 0 1,0 0 0,0 0 0,0 0 0,0 0-1,0 0 1,0 0 0,0 0 0,-1 0-1,1 0 1,0 0 0,0 0 0,0 0-1,0-1 1,0 1 0,0 0 0,0 0 0,0 0-1,0 0 1,0 0 0,0 0 0,0 0-1,0-1 1,0 1 0,0 0 0,0 0 0,0 0-9,-2-10 276,1-15-230,1-1 0,1 0 0,1 1-1,1 0 1,1-1 0,2 1 0,1 1 0,0-1 0,2 1-1,1 1 1,0-1 0,2 2 0,1-1 0,1 2 0,0 0 0,13-13-46,-21 27-4,0 1 0,0-1 1,0 1-1,1 0 0,0 1 1,0 0-1,1 0 0,-1 0 1,1 1-1,0 1 1,1-1-1,4-1 4,-7 4-5,0 0 1,1 0-1,-1 0 0,0 1 0,0-1 1,0 2-1,1-1 0,-1 1 1,0 0-1,0 0 0,0 1 1,0-1-1,0 1 0,0 1 1,-1-1-1,1 1 0,-1 0 0,2 1 5,4 4-24,-1 0 0,0 0 0,0 1 0,-1 1 0,-1-1 0,1 1 0,-1 1 0,-1-1 0,0 2 0,-1-1 0,0 1 0,0-1 0,-1 1 0,-1 1 0,1 4 24,-2-6-13,-1 0-1,0 0 0,0 0 0,-1 0 0,-1 0 0,0 0 1,0 0-1,-2 8 14,1-11 1,-1-1 0,0 1 1,0-1-1,-1 0 0,0 0 1,0 0-1,0 0 0,-1 0 1,0-1-1,0 1 0,-1-1 1,-4 5-2,-4 2 6,0 0 0,0-1 0,-2-1 0,1 0 0,-1 0 0,-1-2 1,0 0-1,-14 6-6,23-12 4,-1 0 0,0-1 0,0 0 0,0 0 0,0-1 1,0 0-1,0 0 0,0 0 0,-1-1 0,1-1 0,0 1 1,0-2-1,0 1 0,0-1 0,0 0 0,0 0 0,0-1 0,1 0 1,-1-1-1,-4-2-4,3 1-79,1 0 0,-1-1 0,1 0 1,0 0-1,1-1 0,-1 0 0,1 0 0,1-1 1,-1 0-1,1 0 0,1 0 0,-4-7 79,8 13-66,0 1 0,1-1 0,-1 1-1,1-1 1,0 1 0,-1-1 0,1 1-1,0-1 1,0 0 0,0 1 0,0-1 0,0 1-1,0-1 1,0 1 0,0-1 0,1 0-1,-1 1 1,1-1 0,-1 1 0,1 0 0,0-1-1,-1 1 1,1-1 0,0 1 0,0 0-1,0 0 1,0-1 0,0 1 0,0 0 0,0 0-1,1 0 1,-1 0 66,29-12-612</inkml:trace>
  <inkml:trace contextRef="#ctx0" brushRef="#br0" timeOffset="3558.315">3603 771 7666,'-4'-32'4753,"4"36"-4524,1 1 1,0-1-1,0 0 1,0 0-1,1 0 1,-1 0-1,1 0 1,0 0-1,1 2-229,5 10 422,5 17 373,0 1 0,2 15-795,-12-35 65,0 0 1,-1 0-1,-1 0 0,0 0 0,-1 0 1,0 0-1,-2 11-65,-2-10 129,4-15-121,0 0 0,0 0 0,0 0 0,0 0 0,0 0 0,0 0 0,-1 0 0,1 0 1,0 0-1,0 0 0,0 0 0,0 0 0,0 0 0,0 0 0,0 0 0,0 0 0,-1 0 0,1 0 0,0 0 0,0 0 0,0 0 0,0 0 0,0 0 0,0 0 0,0 0 0,0 0 1,0 0-1,-1 0 0,1 0 0,0 0 0,0 0 0,0-1 0,0 1 0,0 0 0,0 0 0,0 0 0,0 0 0,0 0 0,0 0 0,0 0 0,0 0 0,0 0 0,0 0 0,0-1 1,0 1-1,0 0 0,0 0 0,0 0 0,0 0 0,0 0 0,0 0 0,0 0 0,0 0 0,0 0 0,0-1 0,0 1 0,0 0-8,-4-26 715,4 10-467,-1-20 40,1-1 0,2 0 0,2 1-1,1 0 1,9-30-288,-12 61 5,0 0 1,0 0 0,1 1-1,0-1 1,0 1-1,0-1 1,0 1-1,0 0 1,1 0-1,0 0 1,0 1-1,0-1 1,0 1 0,0 0-1,1 0 1,0 1-1,-1-1 1,1 1-1,0 0 1,0 0-1,0 1 1,0-1-1,0 1 1,2 0-6,9-1 478,1 0 1,0 0-1,-1 2 0,1 0 0,0 1 0,0 0 1,2 2-479,32 5 1309</inkml:trace>
  <inkml:trace contextRef="#ctx0" brushRef="#br0" timeOffset="4286.67">4460 771 4073,'9'-14'873,"-1"1"0,0-1 0,0-2-873,-7 14 206,-1-1-1,1 1 0,-1-1 1,1 1-1,-1-1 1,0 1-1,0-1 1,-1 1-1,1-1 0,0 1 1,-1-1-1,0 1 1,1-1-1,-1 1 1,0 0-1,0-1 0,0 1 1,-1 0-1,1 0 1,0 0-1,-1 0 1,0-1-206,-1-1 357,-3-5 241,-1 0 0,0 0 0,0 1 0,-1 0 0,0 0 0,-1 0 0,1 1 0,-2 1 0,-8-6-598,14 10 70,0 0 1,0 0-1,0 0 1,0 0-1,0 1 0,0 0 1,0-1-1,-1 2 0,1-1 1,0 0-1,-1 1 1,1 0-1,0 0 0,-1 0 1,1 1-1,-1-1 1,1 1-1,0 0 0,0 0 1,0 1-1,-1-1 0,1 1 1,0 0-1,1 0 1,-4 2-71,-4 5 36,0 0 0,1 1 0,0 0 0,0 1 1,1 0-1,1 1 0,-5 8-36,1 0 8,1 1 0,1 0 0,1 0 0,-2 7-8,9-18 2,-1 0 0,1 0 0,0 0 0,1 1 0,1-1 0,-1 1 0,1-1 1,1 0-1,0 1 0,1-1 0,0 0 0,0 0 0,3 6-2,-2-8 3,0 0 0,0 0 1,1-1-1,0 1 0,0-1 1,1 0-1,0 0 0,0 0 1,1-1-1,-1 1 0,1-1 1,1-1-1,-1 1 0,1-1 1,0 0-1,6 2-3,-8-5 4,0 0 1,1 0-1,-1-1 0,0 1 1,1-1-1,-1-1 0,1 1 0,-1-1 1,1 0-1,0 0 0,-1 0 1,1-1-1,-1 0 0,1 0 1,-1-1-1,0 1 0,0-1 0,1 0 1,-1 0-1,0-1 0,-1 0 1,1 0-1,0 0 0,-1 0 0,2-2-4,2-1 9,-1 0 0,0-1 0,-1 0 0,1 0-1,-1 0 1,0-1 0,-1 0 0,0 0 0,0 0 0,-1-1-1,0 0 1,-1 0 0,1 0 0,0-6-9,-2 2 12,-1 1 0,0-1 1,-1 0-1,0 1 0,-1-1 1,-1 0-1,-1-8-12,-3-6 13,-2 0 0,-9-24-13,21 68-62,0 0 0,6 13 62,7 6 14,1-1-1,5 5-13,-15-27 26,0-1-1,1 0 0,1-1 1,-1 0-1,2 0 1,0-1-1,4 4-25,-11-12 176,0 1 0,0 0 0,1-1 0,-1 0-1,0 0 1,1 0 0,0 0 0,-1-1 0,1 1 0,0-1-1,0-1 1,0 1 0,0-1 0,1 0-176,18 0 1043</inkml:trace>
  <inkml:trace contextRef="#ctx0" brushRef="#br0" timeOffset="4637.697">4838 559 8914,'-3'0'3801,"2"8"-2233,-1 16-544,4 4 97,2 11-361,3 5-136,4 4-240,0 2-88,-4-4-168,1-3-40,1-11-16,-8-1 8,3-5-80,-1-3-312,-3-7-984,3-9 864</inkml:trace>
  <inkml:trace contextRef="#ctx0" brushRef="#br0" timeOffset="4982.038">4793 178 10082,'-25'-38'4561,"1"13"-2128,5 7-993,6 8-752,9 6-360,5 9-280,13 2 104,13 17-392,5 3-288,14 15 368</inkml:trace>
  <inkml:trace contextRef="#ctx0" brushRef="#br0" timeOffset="5332.022">5499 652 9674,'7'-21'1139,"-5"13"-621,1 0 0,-1-1 0,0 1 0,0-5-518,-2 10 193,0-1 1,0 1-1,0 0 0,0-1 1,-1 1-1,0 0 1,1 0-1,-1 0 1,0 0-1,0 0 0,-1 0 1,1 0-1,-1 0 1,0-1-194,-2-2 278,0 1 1,0-1 0,0 1 0,0 0-1,-1 0 1,0 1 0,0 0 0,0-1-1,-1 2 1,0-1 0,-2-1-279,3 3 76,0 0 1,1 0-1,-1 1 0,0 0 1,0 0-1,0 0 0,0 0 1,0 1-1,0 0 0,0 0 1,0 0-1,0 0 1,0 1-1,0 0 0,-3 1-76,-1 1 27,0 0 1,1 0-1,0 1 0,-1 0 0,1 1 0,1 0 0,-1 0 1,1 0-1,0 1 0,0 0 0,1 1 0,-1-1 1,1 1-1,1 0 0,-1 1 0,0 1-27,-3 7 18,1 0-1,0 1 1,0-1 0,2 1 0,0 1-1,1-1 1,-2 15-18,5-21 14,1 1 0,-1-1 0,2 1-1,0 0 1,0-1 0,2 9-14,-1-14 10,0 0 0,0 0-1,1 0 1,0 0 0,0-1-1,0 1 1,1-1 0,0 1-1,0-1 1,0 0 0,1 0-1,0-1 1,0 1 0,1 0-10,4 3 30,0-1 1,1 0-1,0-1 1,1 0-1,-1-1 1,1 0-1,0 0 1,1-1-1,-1-1 1,1 0-1,-1 0 1,12 0-31,12 1 126,1-1 0,0-2 0,26-3-126,41-8 111,-2-1 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7:05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438 278 2865,'77'-16'1825,"-74"15"-1348,1 0-1,-1 0 0,0 0 0,0 0 1,0 0-1,0-1 0,0 0 0,0 1 1,2-3-477,-5 4 147,1-1 0,0 1 0,-1-1 0,1 1 0,-1-1 0,1 0 0,-1 1 0,0-1 0,1 0 0,-1 1 0,1-1 0,-1 0 0,0 0 0,0 1 0,1-1 0,-1 0 0,0 0 0,0 1 0,0-1 0,0 0 0,0 0 0,0 0 1,0 0-148,-1 0 131,1 0 0,-1-1 0,0 1 0,1 0 0,-1-1 0,0 1 0,0 0 0,0 0 0,0 0 1,0 0-1,0 0 0,-1 0 0,1 0 0,0 1 0,0-1 0,-1 0 0,1 1 0,0-1 1,-1 0-1,1 1 0,0 0 0,-1-1 0,1 1 0,-1 0 0,1 0 0,-2 0-131,-23-1 436,0 1-1,-1 1 1,1 1-1,0 2 0,0 0 1,-1 2-436,-20 7 103,0 1-1,-34 17-102,70-26 7,1 0 1,0 0-1,0 0 0,1 2 0,-1-1 0,1 1 0,-1 1-7,7-5 0,1 0 0,-1 0-1,0-1 1,1 2 0,0-1-1,-1 0 1,1 0 0,1 1 0,-1-1-1,0 1 1,1 0 0,0-1 0,-1 1-1,2 0 1,-1 0 0,0 0 0,1-1-1,0 1 1,-1 0 0,2 0 0,-1 0-1,0 0 1,1-1-1,0 0 0,0 0 0,0 0 0,1-1 0,-1 1 0,1 0 0,-1-1-1,1 1 1,0-1 0,0 0 0,0 0 0,0 0 0,0 0 0,0 0 0,1 0 0,-1 0-1,1-1 1,-1 1 0,1-1 0,0 0 0,2 1 1,10 4-1,-1-1 0,1-1 0,12 2 1,-13-2 0,27 4-17,-1 3 1,0 1-1,0 2 0,-2 2 1,14 8 16,-45-20-9,-1 0 0,0 1 0,0 0 0,-1-1 0,1 2 0,-1-1 0,0 1 0,0 0 0,-1 0 0,0 0 0,0 0 0,0 1 0,-1 0 0,0-1 0,0 1 1,0 4 8,0 1-1,0 0 1,-1 0-1,0 0 0,-1 0 1,-1 1-1,0-1 1,0 0-1,-1 0 1,-2 7 0,0-8 16,0 0 1,0-1-1,-1 0 1,0 0-1,-1 0 1,0 0-1,0-1 1,-1 0-1,-6 8-16,0-2 179,-1-1-1,0-1 1,0 1 0,-1-2-1,-4 2-178,10-9 88,0 0 0,0-1-1,0 0 1,-1 0-1,0-1 1,1-1-1,-1 1 1,0-1-1,0-1 1,0 1-1,-1-2-87,-25 3 164,0-3 0,-7-1-164,20 1 54,9 0-49,1 0 1,-1-1-1,0-1 1,1 1-1,-1-2 1,1 0-1,0 0 1,0-2-1,0 1 0,0-1-5,-2-7 1974,14 12-1939,0-1 0,0 1 0,0 0 0,0-1 1,0 1-1,0 0 0,0-1 0,0 1 0,1 0 0,-1-1 0,0 1 0,0 0 0,0 0 0,0-1 0,0 1 0,1 0 0,-1-1 0,0 1 1,0 0-1,0 0 0,1-1 0,-1 1 0,0 0 0,0 0 0,1 0 0,-1-1 0,1 1-35</inkml:trace>
  <inkml:trace contextRef="#ctx0" brushRef="#br0" timeOffset="786.944">757 797 4209,'-34'-8'2359,"38"7"4973,38 2-6418,-37-1-864,23 2 355,0-2 0,0 0 0,13-4-405,-32 3 68,0 0 0,-1-1-1,1 0 1,-1 0 0,0-1-1,0-1 1,0 1 0,0-1-1,0 0 1,-1-1-1,1 0 1,-1 0 0,-1-1-1,3-2-67,-7 6 22,0 0 0,0-1 0,0 0 0,-1 1 0,1-1 0,-1 0 0,0 0 1,1 0-1,-2 0 0,1 0 0,0 0 0,0 0 0,-1 0 0,0 0 0,1 0 0,-1 0 0,-1-1 0,1 1 0,0 0 0,-1 0 0,1 0 0,-1 0 0,0 0 0,0 0 0,0 0 0,-1 0 0,1 1 0,0-1 0,-1 0 0,0 1 0,0-1 0,-1 0-22,0-2 27,0 1 0,-1 0 0,0-1 0,0 1 0,0 1 0,0-1 0,0 1 0,-1-1 0,0 1 0,0 1 0,0-1 0,0 1 0,0 0 0,0 0 0,0 0 0,-1 1 0,1-1 0,-2 1-27,-2 2 19,1-1-1,-1 1 1,1 1-1,0 0 1,-1 0-1,1 0 1,0 1 0,0 0-1,1 1 1,-1 0-1,1 0 1,-1 1-1,1-1 1,1 2-1,-1-1 1,1 1-1,-1 1-18,-7 7 6,1 0 0,0 0 0,1 2 0,1-1 0,0 1-1,1 1 1,1 1-6,5-10 3,0 0 0,1-1 0,0 1 0,1 0 0,0 1 0,0-1-1,1 0 1,0 1 0,0 7-3,1-10 7,0-1-1,1 0 1,0 1-1,0-1 1,1 0-1,-1 0 1,1 0-1,0 0 0,0 0 1,1-1-1,0 1 1,-1-1-1,2 1 1,-1-1-1,0 0 1,2 1-7,5 5 32,1 0 0,0-1 0,1-1 0,0 0 0,0 0 1,1-1-1,0-1 0,0 0 0,0-1 0,1 0 0,0-1 0,-1-1 1,2 0-1,5 0-32,3 0-364,0-2 0,0 0 0,0-2 0,0 0 1,0-1-1,-1-2 0,1 0 0,14-5 364,0-2-911</inkml:trace>
  <inkml:trace contextRef="#ctx0" brushRef="#br0" timeOffset="1510.904">1243 754 7842,'20'-44'3163,"-20"43"-3086,1 1 0,-1 0-1,0-1 1,0 1 0,0 0 0,1-1-1,-1 1 1,0-1 0,0 1 0,0 0-1,0-1 1,0 1 0,0-1 0,0 1-1,0 0 1,0-1 0,0 1 0,0-1-1,0 1 1,0 0 0,0-1 0,0 1-1,0-1 1,-1 1 0,1 0 0,0-1-1,0 1 1,0 0 0,-1-1 0,1 1-1,0 0 1,-1-1-77,1 1 54,0 0 1,0 0-1,-1 0 0,1 0 0,0 0 0,0 1 1,-1-1-1,1 0 0,0 0 0,0 0 0,-1 0 1,1 1-1,0-1 0,0 0 0,0 0 0,-1 0 1,1 1-1,0-1 0,0 0 0,0 0 0,0 0 1,0 1-1,-1-1 0,1 0 0,0 1 0,0-1 1,0 0-1,0 0 0,0 1 0,0-1 1,0 0-1,0 0 0,0 1-54,0 23 403,1 1-1,1-1 1,1 0 0,1 1 0,1-1 0,5 10-403,-1 4 468,4 35-468,-9-53 266,-4-32 351,-4-33-71,4 45-543,-5-28 44,1 1 1,1 0-1,1-1 1,1 0-1,2-1-47,0 21-4,0 0 0,0 0 0,1 0 0,0 0 0,1 1 0,0-1 0,0 1 0,0 0 0,2-2 4,-3 5-7,2-1 0,-1 1 0,0 0-1,1 0 1,0 0 0,0 0 0,0 1 0,0 0 0,1 0 0,-1 0 0,1 0-1,0 1 1,-1-1 0,4 0 7,-4 1-7,1 1 0,0-1-1,0 1 1,0 0 0,-1 0-1,1 1 1,0-1 0,0 1-1,0 0 1,0 0 0,0 1 0,0 0-1,0-1 1,0 2 0,0-1-1,4 2 8,-3 0-7,1 1 0,-1-1-1,0 1 1,0 0 0,-1 1 0,1 0-1,-1 0 1,0 0 0,0 0 0,4 6 7,3 9-6,0-1 1,0 2-1,-2 0 1,-1 0-1,-1 1 0,4 15 6,8 48 55,-25-104 164,0 4-201,1 0-1,1 0 1,0 0-1,1 0 1,1 0-1,0 0 0,2 0 1,-1-1-18,2 10-3,-1 0 1,1 0-1,0 1 0,0-1 1,1 1-1,-1 0 0,1-1 1,1 1-1,-1 1 0,1-1 1,-1 0-1,5-3 3,0 0-12,0 1 0,1 0 1,0 0-1,0 1 0,0 0 0,6-2 12,-11 6-5,0 0 1,1 0-1,-1 0 0,1 1 0,-1 0 0,1 0 1,0 0-1,-1 0 0,1 1 0,0-1 0,0 2 1,-1-1-1,1 0 0,0 1 0,-1 0 1,1 0-1,0 0 0,-1 0 0,1 1 0,-1 0 1,0 0-1,1 0 0,-1 0 0,0 1 0,0 0 1,-1 0-1,1 0 0,-1 0 0,1 0 0,2 4 5,1 1-1,-1 0 0,0 0 0,-1 1 0,1 0 0,-2 0-1,1 0 1,-1 1 0,-1-1 0,1 1 0,-2 0 0,1 0 0,-1 0-1,-1 0 1,0 1 1,-1 7 25,-1-1 0,-1 1 0,0-1 0,-3 8-25,-5 37-627,10-61 568,0-1-1,0 0 0,0 1 0,0-1 1,0 1-1,0-1 0,1 1 1,-1-1-1,0 0 0,0 1 0,0-1 1,0 1-1,0-1 0,1 0 0,-1 1 1,0-1-1,0 0 0,1 1 0,-1-1 1,0 0-1,1 1 0,-1-1 0,0 0 1,1 1-1,-1-1 0,0 0 0,1 0 1,-1 0-1,0 1 0,1-1 1,-1 0-1,1 0 0,-1 0 0,0 0 1,1 0-1,-1 0 0,1 0 0,-1 0 1,1 0 59,14 1-777</inkml:trace>
  <inkml:trace contextRef="#ctx0" brushRef="#br0" timeOffset="1864.51">2182 673 8466,'0'-9'3993,"0"6"-2041,6 9-848,-2 5-296,-5 6-383,5 11 79,1 7 32,-1 1-120,6 7-144,-8-5-80,2-6-104,-1 1-24,2-5-8,4 0 80,-4-4-200,2-6-264,-8-8-408,2-5 376</inkml:trace>
  <inkml:trace contextRef="#ctx0" brushRef="#br0" timeOffset="2193.7">2174 353 11066,'-23'-35'4529,"11"19"-3024,1 2-281,5 8-536,8 5-376,3 6-312,11 6-152,4 8 752,7 4-496</inkml:trace>
  <inkml:trace contextRef="#ctx0" brushRef="#br0" timeOffset="2545.643">2492 706 5009,'33'95'3553,"-35"-96"672,2-1-1801,5 2-743,-5-1-433,0-1-568,20 1-160,56-2-264,-32-2 32,4 5-472,1-2 3441,4-5-2457</inkml:trace>
  <inkml:trace contextRef="#ctx0" brushRef="#br0" timeOffset="3328.953">3581 235 6633,'0'-1'185,"0"0"0,-1 0 0,1 1 0,-1-1 0,1 0-1,-1 1 1,0-1 0,1 1 0,-1-1 0,1 1 0,-1-1-1,0 1 1,0-1 0,1 1 0,-1-1 0,0 1-1,0 0 1,1 0 0,-1-1 0,0 1 0,0 0 0,0 0-1,1 0 1,-1 0 0,0 0 0,0 0 0,0 0 0,0 0-1,1 0 1,-1 0 0,0 0-185,-1 1 140,1 1 0,-1-1 1,1 0-1,0 0 0,0 0 0,-1 1 0,1-1 1,0 1-1,0-1 0,0 1 0,1-1 0,-1 1 0,0-1 1,0 2-141,-3 9 248,0 0 1,1 0-1,-2 13-248,-64 324 914,56-278-823,-3 0 1,-3-1-1,-14 32-91,-16 31 267,49-128-166,5-9-27,6-15 34,65-206-1187,6-62 1079,-38 127-8,-36 126 8,2-28 0,-7 39 276,1 1 1,1 0-1,1 0 1,8-20-277,-14 41 11,0 1 0,0-1 1,0 1-1,0-1 1,0 1-1,0-1 1,1 1-1,-1 0 0,0-1 1,0 1-1,0-1 1,1 1-1,-1 0 0,0-1 1,0 1-1,1-1 1,-1 1-1,0 0 1,1 0-1,-1-1 0,0 1 1,1 0-1,-1-1 1,0 1-1,1 0 1,-1 0-1,1 0 0,-1-1 1,1 1-1,-1 0 1,0 0-1,1 0 0,-1 0 1,1 0-1,-1 0 1,1 0-1,-1 0 1,1 0-1,-1 0 0,0 0 1,1 0-1,-1 0 1,1 0-1,-1 1 0,1-1 1,-1 0-1,0 0 1,1 0-1,-1 1 1,1-1-1,-1 0 0,0 0 1,1 1-1,-1-1 1,0 0-1,1 1 1,-1-1-1,0 1 0,0-1 1,1 0-1,-1 1 1,0-1-1,0 1 0,0-1-11,16 35 111,-13-29-82,147 433 392,-148-433-415,92 309 486,-90-301-961,-1 1-1,-1-1 1,0 3 469,-1 2-645</inkml:trace>
  <inkml:trace contextRef="#ctx0" brushRef="#br0" timeOffset="3715.009">3484 876 7770,'-3'-1'3808,"8"1"-1615,11-4-825,12 0-128,16-1-695,8-4-201,14-3-112,-5 4-408,0-3 2440,5 7-1736</inkml:trace>
  <inkml:trace contextRef="#ctx0" brushRef="#br0" timeOffset="4070.72">4203 214 8706,'-17'-33'5484,"17"33"-5458,0 0-1,0 0 1,0 0 0,0 0 0,0 0 0,0 0 0,0-1 0,0 1 0,0 0-1,0 0 1,-1 0 0,1 0 0,0 0 0,0 0 0,0 0 0,0 0 0,0 0-1,0 0 1,0 0 0,0 0 0,0 0 0,0 0 0,0 0 0,-1 0 0,1 0-1,0 0 1,0 0 0,0 0 0,0 0 0,0 0 0,0 0 0,0 0-1,0 0 1,-1 0 0,1 0 0,0 0 0,0 0 0,0 0 0,0 0 0,0 0-1,0 0 1,0 0 0,0 0 0,0 0 0,0 0 0,-1 0 0,1 0 0,0 0-1,0 0 1,0 0 0,0 1 0,0-1 0,0 0 0,0 0 0,0 0 0,0 0-1,0 0 1,0 0 0,0 0 0,0 0 0,0 0 0,0 0 0,0 1 0,0-1-1,0 0 1,0 0-26,-2 8 575,-1 31-70,1 0 0,2 0 1,2 1-1,1-1 1,6 25-506,16 57 530,10 16-530,-8-36 467,11 94-467,-36-179-230,4 22 1241,-6-36-1222,1 0 0,-1 0 1,1 0-1,0 0 0,0 0 0,-1 0 0,1 0 0,1 0 1,-1-1-1,0 1 0,0 0 0,1-1 0,-1 1 0,0-1 0,2 1 211,5 1-1491</inkml:trace>
  <inkml:trace contextRef="#ctx0" brushRef="#br0" timeOffset="5004.624">4865 754 3321,'75'-39'2207,"-74"39"-2104,-1-1 1,1 1-1,0-1 1,0 1-1,0-1 1,-1 0-1,1 1 1,0-1-1,-1 0 1,1 1-1,-1-1 1,1 0-1,-1 0 1,1 0 0,-1 1-1,1-1 1,-1 0-1,0 0 1,0 0-1,1 0 1,-1 0-1,0 0 1,0 0-1,0 0 1,0 0-1,0 0 1,0 1-1,0-1 1,0 0-1,0-1-103,-13-18 2306,10 16-1895,-1-1-189,0 1 0,0 0 0,0 0 0,-1 0 0,1 0 0,-1 0 0,0 1 0,0 0 0,0 0 0,-1 1 0,1-1-1,-1 1 1,1 0 0,-1 1 0,0-1 0,1 1 0,-1 0 0,0 1 0,0-1 0,0 1 0,-6 1-222,5-1 72,-1 0 0,0 1 0,1 0 1,-1 1-1,1 0 0,-1 0 0,1 1 1,0-1-1,0 2 0,0-1 0,0 1 0,1 0 1,-1 0-1,1 1 0,0 0 0,-3 3-72,0 4 8,0 0 0,1 0-1,1 1 1,0 0-1,0 0 1,2 0 0,-1 1-1,2 0 1,0 0 0,1 1-1,0-1 1,1 1-1,0-1 1,2 14-8,-1-23-2,2 0-1,-1 1 1,1-1-1,0 1 1,0-1-1,0 0 1,1 0-1,-1 1 1,1-1-1,1 0 1,-1-1-1,1 1 1,0 0-1,0-1 1,0 1-1,0-1 1,1 0-1,0 0 1,2 2 2,0-2 0,0 0 1,-1 0-1,1 0 0,1-1 1,-1 0-1,0 0 1,1-1-1,-1 0 0,1 0 1,0 0-1,0-1 1,0 0-1,0 0 0,0-1 1,0 0-1,2 0 12,0 0 0,1-1-1,-1 0 1,0-1 0,-1 0 0,1-1 0,0 1 0,-1-2 0,1 1 0,-1-1 0,8-5-12,-12 6 12,0 0 0,1 0 0,-1 0 0,0-1 0,-1 0 0,1 0 0,-1 0 0,1 0 0,-1 0 0,-1-1 0,1 1 0,-1-1 0,1 0 1,-1 0-1,0 0 0,-1 0 0,0 0 0,1 0 0,-1-1 0,0-4-12,-1-6 23,-1 1 0,0-1 0,-1 0 0,0 0 0,-2 0 0,1 1 1,-2 0-1,0 0 0,-4-7-23,29 97-23,32 53 36,-34-90 11,-2 1 0,-2 1-1,-1 0 1,5 33-24,-11-22 103,-1 1 0,-3 0 0,-2 0 0,-4 26-103,2-70 43,1-1 0,-1 1-1,-1-1 1,0 1 0,0-1-1,0 1 1,-1-1 0,0 0-1,0 0 1,-1-1 0,0 1-1,0 0 1,0-1 0,-1 0-1,0 0 1,0-1 0,-1 1-1,0-1 1,0-1 0,0 1-1,0-1 1,-1 0 0,1 0-1,-1 0 1,0-1 0,0 0 0,-1-1-1,1 0 1,0 0 0,-1 0-1,1-1 1,-1 0 0,0 0-1,1-1 1,-8-1-43,0 0-4,0-1 0,0-1 0,1 0 0,-1-2 0,1 1 1,0-2-1,-2 0 4,8 2-64,-1 0 1,1 0-1,1-1 1,-1 0 0,1 0-1,0-1 1,0 0-1,0 0 1,1-1 0,0 1-1,0-2 1,-2-3 63,-9-22-195</inkml:trace>
  <inkml:trace contextRef="#ctx0" brushRef="#br0" timeOffset="5481.981">5311 787 5705,'2'1'752,"-1"0"0,1 0 0,0 0 0,0 0 0,-1 0 0,1 0-1,0-1 1,0 1 0,0-1 0,0 1-752,30 4 1633,22-4-1621,-46-2 41,0 0 1,0-1 0,-1-1 0,1 1 0,0-1 0,-1 0 0,0-1-1,1 0 1,-1 0 0,-1-1 0,1 1 0,-1-2 0,0 1 0,0-1-1,0 1 1,-1-2 0,0 1 0,1-2-54,-3 3 19,-1 0 0,1 0 1,-1 0-1,-1 0 0,1-1 0,-1 1 0,0 0 1,0-1-1,0 1 0,-1-1 0,0 1 0,0-1 1,0 0-1,-1 1 0,0 0 0,0-1 0,-1-3-19,0 1 34,-1 0 0,1 0 0,-2 0 0,1 1 0,-1-1 0,0 1-1,0 0 1,-1 0 0,0 0 0,0 1 0,-4-3-34,7 6 25,-1 1 0,0-1 0,0 1 1,0 0-1,0 0 0,-1 0 0,1 0 1,0 1-1,-1-1 0,1 1 0,-1 0 0,0 0 1,1 0-1,-1 1 0,0-1 0,1 1 0,-1 0 1,-3 0-26,2 1 25,-1 0 1,0 0-1,0 0 1,1 1 0,-1 0-1,1 0 1,0 1 0,-1 0-1,1 0 1,0 0 0,-2 2-26,-5 5 24,0 0 0,1 1 0,0 0 0,1 1 0,0 0 0,1 0 0,0 1 0,-6 13-24,6-8 8,1-1 0,1 1 1,1 1-1,0-1 0,1 1 0,1 0 1,1 0-1,0 7-8,3-14 10,-1 0 0,1 0 1,1-1-1,0 1 1,1 0-1,0 0 0,1-1 1,0 0-1,1 1 0,0-1 1,1-1-1,0 1 0,0-1 1,4 5-11,-4-9 16,1 0 1,0 0-1,0 0 1,0 0 0,0-1-1,1 0 1,0-1-1,0 1 1,1-1-1,-1-1 1,1 1-1,-1-1 1,1-1 0,0 1-1,8 0-16,9 2-143,-1-2 0,1 0 0,0-2 0,17-1 143,16-5-2646,-6-2 1239</inkml:trace>
  <inkml:trace contextRef="#ctx0" brushRef="#br0" timeOffset="6067.462">5826 123 7922,'-3'-5'889,"-13"-16"2999,16 21-3838,0 0-1,0-1 0,0 1 0,0 0 1,0 0-1,-1 0 0,1 0 1,0 0-1,0-1 0,0 1 0,-1 0 1,1 0-1,0 0 0,0 0 1,0 0-1,-1 0 0,1 0 0,0 0 1,0 0-1,0 0 0,-1 0 0,1 0 1,0 0-1,0 0 0,0 0 1,-1 0-1,1 0 0,0 0 0,0 0 1,0 0-1,-1 0 0,1 0 1,0 0-1,0 0-49,-3 14 935,4 10-524,2 0 0,1 0 0,1 5-411,5 24 498,17 85 195,-14-77-479,-2 0-1,0 31-213,-9-53 87,14 346 900,-15-381-720,-1-5 69,1-13 85,-6-15-318,3 1-1,0 0 1,2-1 0,0 1-1,2-1 1,5-20-103,-3 24 7,4-20-2,10-34-5,-14 67-21,0-1-1,1 1 1,0 1-1,0-1 1,1 1-1,1 0 1,0 0-1,6-6 22,-11 14-13,0 1 0,1-1 0,0 0 0,-1 1 0,1 0 0,0-1 0,0 1 0,1 0 0,-1 1 0,0-1 0,1 1 0,-1-1 0,1 1 0,-1 0 0,1 0 0,-1 0 0,1 1-1,0 0 1,0-1 0,1 1 13,0 1-12,1 0 0,-1 0 0,1 0-1,-1 1 1,0-1 0,0 1 0,0 1-1,0-1 1,0 1 0,0 0 0,-1 0-1,1 0 1,1 2 12,7 7-11,-1 0 0,0 0 0,-1 1-1,-1 1 1,0 0 0,-1 0 0,0 1 0,-1 0 0,4 12 11,-3-6-1,-1 1 0,-1 0 0,-1 1-1,0 0 1,-2 0 0,1 20 1,-5-36 7,0-1-1,0 1 0,-1 0 0,0-1 0,0 1 1,-1-1-1,1 1 0,-2-1 0,1 0 1,-1 0-1,1 0 0,-2 0 0,1 0 1,-1-1-1,0 1 0,0-1 0,0 0 0,-1 0 1,1 0-1,-1-1 0,-1 0 0,1 0 1,-1 0-1,1-1 0,-1 1 0,0-1 0,0-1 1,-2 2-7,0-1 13,-1 0 0,0 0 0,1-1 0,-1 0 0,0 0 0,0-1 0,0 0 0,0-1 0,0 0 1,0 0-1,0-1 0,0 0 0,0-1 0,0 0 0,0 0 0,1-1 0,-1 0 0,1 0 0,0-1 0,-6-3-13,12 6 19,0 0 0,1 0-1,-1 0 1,0 0 0,1-1-1,-1 1 1,0 0 0,1-1-1,0 1 1,-1-1 0,1 1-1,0-1 1,0 0 0,0 1-1,0-1 1,0 0 0,0 0-1,0 0 1,0 0 0,1 0-1,-1 0 1,1-1-19,8-14 146</inkml:trace>
  <inkml:trace contextRef="#ctx0" brushRef="#br0" timeOffset="6728.432">6508 691 6993,'-38'-53'3104,"38"53"-3055,-1 0 0,1 0 0,0-1 0,0 1 0,-1 0 1,1-1-1,0 1 0,0 0 0,-1 0 0,1 0 0,0-1 0,-1 1 0,1 0 0,0 0 1,-1 0-1,1 0 0,0 0 0,-1-1 0,1 1 0,0 0 0,-1 0 0,1 0 0,-1 0 1,1 0-1,0 0 0,-1 0 0,1 0 0,0 0 0,-1 1 0,1-1 0,0 0 0,-1 0 1,1 0-1,0 0 0,-1 0 0,1 1 0,0-1 0,-1 0 0,1 0 0,0 1 1,-1-1-1,1 0 0,0 0 0,0 1 0,0-1 0,-1 0 0,1 1 0,0-1 0,0 0 1,0 1-1,0-1 0,-1 0 0,1 1 0,0-1 0,0 0 0,0 1 0,0-1 0,0 0 1,0 1-1,0-1 0,0 1 0,0-1 0,0 0-49,-4 24 897,4-23-850,-1 47 1010,2 1-1,2-1 1,5 23-1057,-4-44 214,-1-7 84,-1-1-1,0 1 1,-2 17-298,0-8 450,1-21 201,-1-22 754,0 2-1342,1-77 432,4-2-495,-3 65 13,1 0 0,1 1-1,2 0 1,1 0 0,0 0 0,3-1-13,-7 19-7,0 0 1,1 0 0,0 0 0,1 0 0,-1 1-1,1-1 1,1 1 0,-1 0 0,1 1 0,0 0 0,0 0-1,0 0 1,1 0 0,0 1 0,0 0 0,0 1-1,0-1 1,0 2 0,1-1 0,7-1 6,-6 2-154,0 1 1,0 0-1,0 0 1,1 1-1,-1 0 1,0 1-1,0 0 1,0 0-1,0 1 1,0 1-1,0-1 0,0 1 1,-1 1-1,0-1 1,1 1-1,-1 1 1,0 0-1,0 1 154,36 28-645</inkml:trace>
  <inkml:trace contextRef="#ctx0" brushRef="#br0" timeOffset="7330.847">7236 759 6657,'47'-61'3088,"-46"60"-2906,0 0 1,0-1-1,-1 1 0,1 0 1,0-1-1,-1 1 0,1-1 1,-1 1-1,0-1 1,1 1-1,-1-1 0,0 0 1,0 1-1,0-1 1,0 1-1,0-1 0,0 1 1,-1-1-1,1 1 1,0-1-1,-1 1 0,1-1 1,-1 1-1,0-1 1,1 1-1,-1 0 0,0-1 1,0 1-1,-1-1-182,-1-2 401,-1 1 0,0-1-1,0 1 1,0 0 0,0 0-1,0 1 1,-2-1-401,2 0 170,-2-1-100,-1 1-1,1 0 1,-1 0 0,0 1-1,0-1 1,0 1 0,0 1-1,-1-1 1,1 2-1,0-1 1,-1 1 0,1-1-1,0 2 1,-1-1 0,1 1-1,0 1 1,0-1-1,0 1 1,0 0 0,0 1-1,0 0 1,0 0 0,1 0-1,-1 1 1,1 0-1,0 0 1,0 0 0,1 1-1,-1 0 1,1 0-1,0 0 1,0 1 0,1 0-1,-1 0-69,-5 11 8,0 0-1,0 1 0,2 0 0,0 1 0,-4 18-7,8-26-2,2 0 0,-1 0-1,1 1 1,1-1 0,0 1 0,1-1-1,0 1 1,1-1 0,0 1-1,0-1 1,2 1 2,-2-6 1,1 0 0,0 0 0,1 0 0,-1 0 0,1 0-1,1-1 1,-1 1 0,1-1 0,0 0 0,0 0 0,0 0 0,0-1 0,1 1 0,0-1 0,0 0-1,0 0 1,1-1 0,-1 0 0,1 0 0,0 0 0,0 0 0,0-1 0,0 0 0,3 0-1,-1 0 6,1 0 0,0-1 1,-1-1-1,1 1 1,0-1-1,0-1 1,-1 0-1,1 0 0,-1 0 1,1-1-1,-1-1 1,1 1-1,-1-2 0,0 1 1,0-1-1,-1 0 1,6-3-7,-8 3 8,1 0 1,-1 0-1,-1 0 1,1-1-1,0 0 0,-1 1 1,0-2-1,0 1 1,-1 0-1,1-1 1,-1 0-1,0 1 1,1-6-9,0-1 15,-1 0 1,0-1 0,-1 1 0,0 0 0,-1-1 0,0-8-16,-2-47 29,0 34-61,2 1 0,2-13 32,-1 46-87,1 8 43,4 11-2,2 13 31,1 0 1,2-1-1,0 0 0,3 0 1,4 5 14,-13-27 223,0 3-131,1 0 0,1 0 1,0-1-1,0 0 0,1-1 1,1 0-1,-1 0 0,2-1 0,10 8-92,-2-7 898</inkml:trace>
  <inkml:trace contextRef="#ctx0" brushRef="#br0" timeOffset="7711.436">7655 554 9578,'-2'-2'777,"-11"-19"3923,6 19-2932,4 15-615,6 51-124,4 0 0,6 24-1029,-13-84 17,8 34 207,7 22-224,-7-30 99,-1 0 1,2 21-100,-3-4-1017,-3-41 364,10-4 197</inkml:trace>
  <inkml:trace contextRef="#ctx0" brushRef="#br0" timeOffset="8065.565">7676 229 9354,'-19'-56'4433,"0"9"-1905,4 6-799,5 5-817,1 8-488,12 16-400,6 3 32,5 15-536,5 9-464,8 16 608</inkml:trace>
  <inkml:trace contextRef="#ctx0" brushRef="#br0" timeOffset="8419.527">8227 571 7154,'17'-8'1715,"0"0"1,12-9-1716,-28 17 106,0-1-1,0 0 1,0 1 0,-1-1-1,1 0 1,0 0-1,0 0 1,-1 0 0,1 0-1,-1 0 1,1 1 0,-1-1-1,1 0 1,-1-1 0,0 1-1,1 0 1,-1 0 0,0 0-1,0 0 1,0 0-1,0 0 1,0 0 0,0 0-1,0 0 1,0 0 0,0 0-1,0-1 1,0 1 0,-1 0-1,1 0 1,-1-1-106,-1-2 382,0 1 1,0-1-1,0 0 1,-1 1-1,0-1 1,-1-1-383,3 4 190,-2-2-61,0 0 1,0 0 0,0 0-1,0 0 1,0 1 0,-1 0-1,1-1 1,-1 1 0,0 0-1,0 1 1,0-1-1,1 1 1,-1 0 0,-1 0-1,1 0 1,0 0 0,0 1-1,0-1 1,0 1-1,0 0 1,-1 1 0,1-1-1,0 1 1,0 0 0,0 0-1,0 0 1,0 0 0,0 1-1,-1 0-129,-7 3 40,1 1 1,-1 0-1,1 0 0,1 1 0,-1 1 0,1 0 1,1 0-1,-9 10-40,7-6 8,0 1 0,1 1 0,0 0 0,1 0 1,1 1-1,0 0 0,1 0 0,1 1 0,0 0 0,1 0 1,1 0-1,0 1 0,1-1 0,1 1 0,1 0 0,0 5-8,1-17 7,1 1-1,-1 0 0,1-1 0,0 1 0,0 0 0,1-1 1,-1 0-1,1 1 0,0-1 0,1 0 0,-1 0 0,1 0 0,0 0 1,1-1-1,-1 1 0,1-1 0,0 0 0,0 0 0,0 0 1,0 0-1,1-1 0,-1 0 0,1 1 0,0-2 0,0 1 1,0-1-1,1 0 0,-1 0 0,1 0-6,18 6 145,0-1 0,1-2 0,0 0-1,0-2 1,0-1 0,4-1-145,21 0-586,1-2-1,27-6 587,10-9-627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7:25.1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105 528 4425,'0'-1'112,"0"1"-1,0-1 1,0 1-1,0-1 1,0 1 0,0-1-1,-1 1 1,1 0-1,0-1 1,0 1 0,0-1-1,0 1 1,-1 0-1,1-1 1,0 1 0,0-1-1,-1 1 1,1 0-1,0-1 1,0 1 0,-1 0-1,1 0 1,0-1-1,-1 1 1,1 0 0,-1 0-1,1-1 1,0 1-1,-1 0 1,1 0 0,-1 0-1,1 0 1,-1-1-1,1 1 1,0 0 0,-1 0-1,1 0 1,-1 0-1,1 0 1,-1 0 0,1 0-1,-1 0 1,1 1-1,0-1 1,-1 0 0,1 0-1,-1 0 1,1 0-112,-2 1 180,0 0 0,0-1 0,1 1 1,-1 0-1,0 0 0,0 0 0,1 0 0,-1 0 0,1 0 1,-1 0-1,0 2-180,0 0 91,0 0-1,0 0 1,1 0 0,0 0 0,-1 0-1,1 0 1,0 1 0,0-1 0,1 0-1,-1 1 1,1-1 0,0 1-1,0-1 1,0 1 0,0-1 0,1 3-91,1 10 284,1 1 0,4 14-284,-3-17 200,5 25 180,4 12 100,-2 0 1,-2 1 0,-2 10-481,-4 44 958,-3-106-927,0 0 0,1 1 0,-1-1 0,0 1 0,0-1 0,0 1 0,0 0 0,0-1 0,0 1 0,0-1 0,0 1 0,-1-1 0,1 1 0,0-1 0,0 0 0,0 1 0,0-1 1,-1 1-1,1-1 0,0 1 0,0-1 0,-1 1 0,1-1 0,0 0 0,-1 1 0,1-1 0,-1 0-31,-7-7 776,-9-24-100,17 30-690,-16-34 102,3-1 0,1 0 0,1-1 0,2 0 0,1-5-88,-3-38 44,-2-73-44,11 99 6,2 0 0,3 0 0,5-27-6,-4 54-5,2 1 0,0-1-1,2 1 1,0 1 0,2 0 0,1 0 0,12-20 5,-19 38-7,1 0 1,0 0 0,0 0-1,1 0 1,-1 1 0,1 0 0,1 1-1,1-2 7,-6 5-3,1 0 0,-1 1-1,1-1 1,0 1 0,0-1-1,0 1 1,0 0 0,0 0-1,0 0 1,0 1-1,0-1 1,0 1 0,0 0-1,0-1 1,0 1 0,0 1-1,0-1 1,0 0 0,1 1-1,-1 0 1,0-1-1,1 2 4,3 1-5,0 0 0,-1 1 0,1 0 0,-1 0 0,0 1-1,0 0 1,-1 0 0,1 0 0,-1 1 0,0-1-1,-1 1 1,1 0 0,-1 1 0,0-1 0,-1 1 0,3 4 5,2 9-7,0 0 1,-1 1-1,-1 0 1,-1 0 0,0 6 6,-1 1-4,-1 1-1,-1 0 1,-2 0 0,-1-1 0,-1 1-1,-1 0 1,-6 21 4,-5 5 5,-2 0-1,-3-1 1,-10 21-5,17-47 6,-1 0 0,-1 0 1,-2-1-1,-11 15-6,26-40 2,-1 0 0,0 0 0,0 1 0,0-1 0,0 0 0,0-1 0,0 1 1,-1 0-1,1-1 0,-1 1 0,1-1 0,-1 1 0,1-1 0,-1 0 0,0 0 0,-1 0-2,2-1 1,1 0 1,0 0-1,-1-1 0,1 1 1,0 0-1,0-1 0,-1 1 1,1 0-1,0-1 0,0 0 1,-1 1-1,1-1 0,0 0 1,0 1-1,0-1 0,0 0 1,0 0-1,0 0 1,0 0-1,0 0 0,1 0 1,-1 0-1,0 0 0,1 0 1,-1-1-1,0 1 0,1 0 1,-1 0-1,1-1 0,0 1 1,-1 0-1,1 0 0,0-1 1,0 0-2,-2-4 0,1-1 0,0 1 0,0-1 0,1 0 0,0 1 0,0-1 0,1 0 0,-1 1 0,1-1 0,1 1 0,-1-1 0,1 1 0,0-1 0,1 1 0,0 0 0,-1 0 0,4-4 0,-3 6-2,0 0 0,0 0-1,1 0 1,-1 0 0,1 1-1,0-1 1,0 1 0,0 0-1,0 0 1,0 1 0,1-1-1,-1 1 1,1 0 0,-1 0-1,1 0 1,0 1 0,0 0-1,0 0 1,0 0-1,0 0 1,0 1 0,0 0-1,5 0 3,0 1 3,0 0-1,1 1 0,-1 0 0,0 1 0,-1 0 1,1 1-1,0 0 0,-1 0 0,0 1 0,0 0 0,0 0 1,-1 1-1,0 1 0,7 6-2,10 12-85,-1 1 0,-2 1 1,16 25 84,-21-27 687,0-2 1,2 0-1,1 0 1,1-2-1,10 8-687,17 3 1322</inkml:trace>
  <inkml:trace contextRef="#ctx0" brushRef="#br0" timeOffset="672.202">887 774 6609,'-103'14'2874,"82"-13"-659,26-2-1410,-2 3-558,-1 1 1,1-1-1,-1 1 1,0 0-1,0 0 1,0 0-1,1 1-247,-1 0 117,0 0-1,0-1 0,1 1 1,0-1-1,0 0 1,2 2-117,3 0 118,0 0 0,1-1 0,-1 0 0,1-1 0,0 0 1,0 0-1,0-1 0,0 0 0,0-1 0,0 0 0,1 0 0,-1-1 0,0 0 0,1-1 0,-1 0 1,4-1-119,-7 0 36,0 0 0,-1 0 0,0 0 0,1-1 0,-1 0 0,0 0 0,0 0 0,0 0 0,-1-1 0,1 0 0,-1 0 0,0 0 0,0-1 0,0 1 0,-1-1 0,1 0 0,-1 0 0,0 0 0,-1 0 0,1-1 0,-1 1 0,2-6-36,-2 4 17,0 0-1,0 0 1,0-1 0,-1 1-1,0 0 1,-1-1 0,1 1-1,-1 0 1,-1-1 0,1 1-1,-1 0 1,-1 0 0,1-1-1,-1 1 1,-1 0 0,1 0-1,-1 1 1,-1-3-17,1 4 2,0 1 0,-1-1 0,0 1 1,1 0-1,-1 0 0,-1 0 0,1 0 0,-1 1 0,1-1 1,-1 1-1,0 0 0,0 1 0,0-1 0,0 1 1,-1 0-1,1 0 0,-1 1 0,1 0 0,-1 0 1,1 0-1,-1 1 0,0-1 0,1 1 0,-1 1 0,0-1 1,1 1-1,-1 0 0,0 0 0,1 0 0,-1 1 1,1 0-1,0 0 0,0 1 0,0-1 0,0 1 1,-2 1-3,-1 3-4,0-1 1,0 1 0,1 1 0,0-1-1,0 1 1,0 1 0,1-1 0,1 1 0,-1 0-1,2 0 1,-1 1 0,1 0 0,-1 3 3,-2 10-8,0 0 1,2 1 0,1-1-1,0 1 1,1 7 7,2-20 1,1-1-1,0 1 1,1 0 0,0-1 0,0 1 0,1-1-1,0 1 1,2 2-1,-2-8 4,0 0 0,0 0 0,1 0 1,-1 0-1,1 0 0,1 0 0,-1-1 0,0 0 0,1 1 0,0-1 0,0-1 0,0 1 1,1 0-1,-1-1 0,1 0 0,3 1-4,5 3 18,0-1 0,1-1 0,0 0 0,0-1 0,1-1 0,-1 0 0,1-1 0,0 0 0,0-1-18,21-1 53,1-1-1,-1-1 1,5-3-53,22-3 8</inkml:trace>
  <inkml:trace contextRef="#ctx0" brushRef="#br0" timeOffset="1169.11">1700 561 5705,'-8'-2'1406,"0"-1"1,-1 2-1,1-1 0,-1 1 0,-6 0-1406,4 1 788,0 1 1,1 0-1,-1 0 0,-7 3-788,10-2 141,-1 0 0,1 0-1,0 1 1,1 0 0,-1 1 0,0 0-1,1 0 1,0 1 0,0 0-1,0 0 1,1 0 0,0 1-1,-1 1-140,0 1 27,0 1 0,1 0 0,0 0 0,1 1-1,0 0 1,0 0 0,1 0 0,0 0 0,1 1 0,0-1-27,3-8 2,-1-1 0,1 1 0,0 0 1,0-1-1,1 1 0,-1-1 0,0 1 1,0-1-1,1 1 0,-1-1 0,1 0 1,-1 1-1,1-1 0,0 1 0,-1-1 1,1 0-1,0 0 0,0 1 0,0-1-2,2 2 4,0 0 1,0-1-1,0 1 0,0-1 0,0 0 0,0 0 1,0 0-1,2 0-4,4 2 10,1 0 1,0-1 0,0 0-1,0 0 1,6 0-11,36 2 37,-27-2-22,1 0 0,-1 2 0,5 1-15,-23-4 2,0 1-1,0-1 1,0 1-1,0 0 1,0 1 0,-1 0-1,0 0 1,0 0-1,0 0 1,0 1-1,-1 0 1,1 1 0,-1 0-2,-3-4 0,0 1 1,1 0-1,-2 0 1,1 0-1,0 1 1,-1-1-1,1 0 0,-1 1 1,0-1-1,0 0 1,-1 1-1,1-1 1,-1 1-1,1 0 1,-1-1-1,0 3 0,-1-1 1,0 1 0,0 0 0,0-1 0,-1 1 0,0-1 0,0 1 0,0-1 0,-1 0 0,-2 5-1,-4 2 7,0 1 0,-1-1 1,0 0-1,0-1 0,-2 0 0,1-1 0,-4 2-7,8-7 18,-1 1 0,1-1 0,-1-1 0,-1 1 0,1-1 1,0-1-1,-1 0 0,0 0 0,0-1 0,0 0 0,0 0 0,0-1 0,0 0 0,-6 0-18,7-2 25,0 0 1,0 0-1,1 0 0,-1-1 0,1 0 1,-1 0-1,1-1 0,0 0 1,0 0-1,0-1 0,0 0 1,0 0-1,1-1 0,0 1 0,0-1 1,0-1-1,-1-1-25,-1-6-725,8 13 632,0 0 0,0-1 0,0 1-1,0-1 1,0 1 0,0-1 0,1 1-1,-1 0 1,0-1 0,0 1 0,0 0-1,1-1 1,-1 1 0,0-1 0,0 1-1,1 0 1,-1 0 0,0-1 0,1 1-1,-1 0 1,0-1 0,1 1 0,-1 0-1,0 0 1,1 0 0,-1-1 0,1 1-1,-1 0 1,0 0 0,1 0 0,0 0 93,20-4-1526</inkml:trace>
  <inkml:trace contextRef="#ctx0" brushRef="#br0" timeOffset="1876.575">2111 597 5353,'-3'-3'506,"0"0"-1,0 0 0,-1 1 1,1-1-1,0 1 0,-1-1 1,0 1-1,1 0 0,-1 1 1,0-1-1,0 1 1,0-1-1,0 1 0,-1 0 1,1 1-1,0-1 0,-1 1-505,2 0 105,-1 0-1,0 1 1,1 0-1,-1 0 1,0 0-1,1 0 0,-1 0 1,1 1-1,-1 0 1,1-1-1,0 1 1,0 0-1,0 1 1,0-1-1,0 1 0,0-1 1,1 1-1,-1 0 1,0 1-105,-10 13 66,2-1-1,0 2 1,1-1 0,1 2 0,0-1-1,2 1 1,0 0 0,1 1 0,1-1 0,1 1-1,0 0 1,2 1 0,0-1 0,2 0 0,0 13-66,1-26 10,0 0 1,0-1 0,1 1 0,-1 0 0,1-1 0,1 1 0,0-1-1,-1 0 1,2 0 0,-1 0 0,1 0 0,0 0 0,0-1 0,0 1-1,5 3-10,-5-6 17,1 1 0,-1-1-1,0-1 1,1 1 0,0-1-1,-1 1 1,1-1 0,0-1-1,0 1 1,0-1 0,0 0-1,1 0 1,-1 0 0,0-1-1,0 1 1,1-1 0,-1-1-1,0 1 1,0-1 0,5-1-17,3-1 53,-1-1-1,0 0 1,0-1 0,-1 0 0,1-1 0,-1 0-1,0-1 1,-1 0 0,0-1 0,0 0-1,7-8-52,-11 11 27,0-1-1,-1 1 0,0-1 0,0-1 0,-1 1 0,0-1 0,0 1 0,0-1 0,-1 0 0,0-1 0,0 1 0,-1-1 0,0 1 1,0-1-1,-1 1 0,0-1 0,0 0 0,-1 0 0,-1-7-26,-1 4 15,0 0 1,-1 0-1,0 1 1,-1-1-1,-1 1 1,1-1-1,-2 1 1,1 1-1,-1-1 0,-5-4-15,5 6 8,0 0-1,-1 1 0,0 0 0,0 0 0,0 1 0,-1 0 0,0 0 0,0 0 1,-1 1-1,0 1 0,1-1 0,-4 1-7,8 2-13,0 1 1,-1 0-1,1 0 0,-1 0 1,0 1-1,1-1 0,-1 1 0,1 0 1,-2 1 12,4-1-65,0 0 0,0 0-1,0 1 1,0 0 0,0-1 0,0 1 0,0 0 0,0 0 0,0 0 0,1 0 0,-1 0 0,0 0-1,1 0 1,-1 1 0,0-1 0,1 1 0,0-1 0,-1 1 0,1 0 0,-1 1 65,-5 18-476</inkml:trace>
  <inkml:trace contextRef="#ctx0" brushRef="#br0" timeOffset="2477.54">2431 120 6801,'1'-4'725,"-2"0"-1,1 0 1,0 1-1,-1-1 1,0 0-1,1 0 1,-2-3-725,1 7 87,1-1 1,0 1-1,0-1 1,0 1-1,-1-1 1,1 1-1,0 0 1,0-1-1,-1 1 1,1-1-1,0 1 1,-1 0-1,1-1 1,-1 1-1,1 0 1,0-1-1,-1 1 1,1 0-1,-1 0 1,1-1-1,-1 1 1,1 0-1,-1 0 1,1 0-1,-1-1-87,0 2 83,0-1 0,0 0 0,0 1 0,0-1 0,0 1-1,0-1 1,0 1 0,1-1 0,-1 1 0,0-1-1,0 1 1,0 0 0,1-1 0,-1 1 0,0 0 0,1 0-1,-1 0 1,1 0 0,-1 0-83,-6 9 154,1 1 1,1 0-1,-1 0 1,2 0-1,0 1 1,0-1-1,1 1 1,0 0-1,1 0 1,0 1-1,1 3-154,0 12 218,0 0 0,2 0 0,1 0 0,4 15-218,16 65 1076,6 8-1076,-7-37 302,-4 1 1,5 59-303,-21-119 260,1 0-393,0-1 0,4 20 133,-5-35 234,0 0 1,0 0 0,0 0 0,1 0-1,0-1 1,-1 1 0,1 0 0,0-1-1,1 1 1,-1-1 0,1 1 0,-1-1-1,1 0 1,0 0 0,0-1 0,2 2-235,16 5 1321</inkml:trace>
  <inkml:trace contextRef="#ctx0" brushRef="#br0" timeOffset="2970.95">2761 617 2192,'-9'-2'1137,"7"1"-265,2-2-480,0 2-240,0-1-128,0 1-1032,0 0 744</inkml:trace>
  <inkml:trace contextRef="#ctx0" brushRef="#br0" timeOffset="3451.07">2750 602 1792,'0'0'1543,"0"-5"5667,-1 0-2030,-21 181-3923,20-154-1110,0 1 0,1 0-1,1-1 1,1 1 0,2 0-1,2 11-146,-4-26 22,1 1 0,1-1 0,-1 0-1,1 0 1,1 0 0,0 0-1,0 0 1,0-1 0,1 0 0,0 1-1,0-2 1,1 1 0,0-1-1,0 0 1,1 0 0,-1-1 0,1 1-1,4 0-21,-8-4 10,0-1 0,0 1-1,0-1 1,0 0-1,1 0 1,-1-1 0,0 1-1,1-1 1,-1 0 0,1 1-1,-1-1 1,0-1 0,1 1-1,-1 0 1,1-1 0,-1 0-1,0 0 1,0 0 0,1 0-1,-1 0 1,0-1-1,0 0 1,0 1 0,0-1-1,-1 0 1,3-2-10,5-4 25,-1 0 1,0-1-1,0 0 0,-1-1 1,0 1-1,5-9-25,-4 2 13,-1 1 0,0-1-1,-1-1 1,0 1 0,-1-1 0,-1-1 0,-1 1-1,-1 0 1,0-6-13,1-10 18,-2 0 1,-1 0-1,-2 0 0,-3-18-18,-2 22 18,6 30-18,0-1 0,0 0 0,0 0 0,0 0 0,0 0 1,0 0-1,0 0 0,0 0 0,0 0 0,0 0 0,0 0 0,0 0 0,0 0 0,0 0 0,-1 0 0,1 0 1,0 0-1,0 0 0,0 0 0,0 0 0,0 0 0,0 0 0,0 0 0,0 1 0,0-1 0,0 0 0,0 0 1,0 0-1,0 0 0,-1 0 0,1 0 0,0-1 0,0 1 0,0 0 0,0 0 0,0 0 0,0 0 0,0 0 1,0 0-1,0 0 0,0 0 0,0 0 0,0 0 0,0 0 0,0 0 0,0 0 0,-1 0 0,1 0 1,0 0-1,0 0 0,0 0 0,0 0 0,0 0 0,0 0 0,0 0 0,0-1 0,0 1 0,0 0 0,0 0 1,0 0-1,0 0 0,0 0 0,0 0 0,0 0 0,0 0 0,-2 16-1,1 18-42,1 1 1,2-1 0,1 0 0,2 0-1,1-1 1,5 10 42,-8-32 181,0 0 0,1 0-1,1 0 1,0-1 0,0 1 0,1-1 0,0 0-1,1-1 1,0 0 0,0 0 0,1 0-1,1-1 1,-1 0 0,1-1 0,0 1 0,1-2-1,0 0 1,0 0 0,0 0 0,7 1-181,31 8 1344</inkml:trace>
  <inkml:trace contextRef="#ctx0" brushRef="#br0" timeOffset="3784.085">3407 221 8290,'-5'-9'1386,"-10"-14"1115,15 22-2298,-1 0 0,1 0 1,-1 0-1,0 0 0,0 0 0,1 0 1,-1 0-1,0 1 0,0-1 1,0 0-1,0 1 0,0-1 0,0 1 1,0-1-1,0 1 0,0-1 1,-1 1-204,1 0 51,1 0-1,-1 1 1,1-1 0,-1 1 0,0-1 0,1 1 0,-1-1 0,1 1 0,0-1 0,-1 1 0,1-1 0,-1 1-1,1 0 1,0-1 0,-1 1 0,1 0 0,0-1 0,0 1 0,0 0 0,0-1 0,-1 1 0,1 0 0,0 0-1,0-1 1,0 1 0,0 0 0,0-1 0,1 1-51,-2 2 122,-1 32 119,1 0 0,1 1 0,2-1 0,4 14-241,28 143 545,-12-76-326,53 222 200,-67-308-454</inkml:trace>
  <inkml:trace contextRef="#ctx0" brushRef="#br0" timeOffset="4149.415">3401 793 9858,'-94'-60'3985,"90"61"-2641,4 3-536,14-4 9,9 3-353,11-6-152,8-2-16,15-4-168,1 1-8,3-2-200,0 0-200,-3 6-896,-8 3 751</inkml:trace>
  <inkml:trace contextRef="#ctx0" brushRef="#br0" timeOffset="4502.542">3817 668 8658,'30'-8'3705,"-32"14"-1841,3 10-528,2 10-207,0 4-233,8 16-368,-10-3-168,14 6-216,-3-3-56,-1-8-16,4-5 72,-4-6-368,5-2-536,0-8 512</inkml:trace>
  <inkml:trace contextRef="#ctx0" brushRef="#br0" timeOffset="4503.542">3878 350 12547,'-26'-40'4753,"0"16"-3729,11 5-392,4 8-320,4 4-56,10 8-696,5 3 3809,28 18-2657</inkml:trace>
  <inkml:trace contextRef="#ctx0" brushRef="#br0" timeOffset="4954.847">4334 783 7602,'16'-75'3258,"-15"75"-3176,-1-1 1,0 0 0,0 1 0,0-1 0,0 0 0,-1 1 0,1-1-1,0 0 1,0 1 0,0-1 0,0 1 0,-1-1 0,1 0-1,0 1 1,0-1 0,-1 1 0,1-1 0,-1 1 0,1-1-1,0 1 1,-1-1 0,1 1 0,-1-1 0,1 1 0,-1 0-1,1-1 1,-1 1 0,0 0 0,1-1 0,-1 1 0,1 0-1,-1 0 1,0 0 0,1-1 0,-1 1 0,0 0 0,0 0-83,-25 1 1643,19-1-1188,0 0-283,1 1 0,0-1 0,0 1 0,0 0 0,0 0-1,0 1 1,1 0 0,-1 0 0,0 1 0,1-1 0,-1 1-1,1 0 1,0 0 0,0 1 0,-4 3-172,2 0 79,1-1 0,0 1 0,0 1 0,1-1 0,0 1 0,0 0 0,0 0 0,1 0 1,1 1-1,-1 2-79,-1 3 9,0 1-1,1 0 1,1 1 0,1-1 0,0 1 0,1-1 0,1 1 0,0-1 0,1 1 0,1 0 0,1-1 0,2 11-9,-3-20 4,0 1 1,0-1-1,1 0 0,0-1 1,0 1-1,0 0 0,1-1 1,0 0-1,0 0 1,0 0-1,1 0 0,-1-1 1,1 1-1,0-1 0,1 0 1,2 1-5,-1-1 9,0-1-1,0 0 1,0 0 0,1-1 0,-1 1-1,1-2 1,0 1 0,0-1 0,-1 0 0,1-1-1,0 0 1,0 0 0,5-1-9,-2 0 11,0-1 0,0-1-1,-1 0 1,1 0 0,-1-1 0,0 0 0,0-1-1,0 0 1,-1 0 0,0-1 0,0-1 0,0 1 0,0-1-1,-1-1 1,-1 0 0,3-3-11,-4 4 9,0 0 1,-1 0-1,0 0 1,-1-1-1,0 0 1,0 0-1,0-1 0,-1 1 1,0-1-1,-1 1 1,0-1-1,0 0 0,-1 0 1,0 0-1,-1 0 1,0 0-1,0 0 0,-1 1 1,0-1-1,-1-4-9,-2 1 7,0 0 0,-1 1-1,0-1 1,-1 1 0,-1 0-1,1 1 1,-1 0 0,-1 0-1,0 0 1,-1 1 0,1 0-1,-4-1-6,7 5-19,-1 0 0,0 1 0,0 0 0,-1 0-1,1 1 1,-1 0 0,0 0 0,0 0 0,0 1-1,0 0 1,-6-1 19,10 2-68,0 1-1,1-1 1,-1 1 0,0 0-1,0 0 1,0 0-1,0 0 1,0 1 0,0-1-1,1 1 1,-1 0-1,0 0 1,0 0 0,1 0-1,-1 0 1,1 0-1,-1 1 1,1-1 0,-1 1-1,1 0 1,0-1-1,0 1 1,0 0 0,0 0-1,0 1 1,0-1-1,0 0 1,1 1 0,-1-1-1,0 3 69,1-3-65,0 1 0,1 0-1,-1-1 1,1 1 0,0-1-1,-1 1 1,1 0 0,0 2 65,0-4-15</inkml:trace>
  <inkml:trace contextRef="#ctx0" brushRef="#br0" timeOffset="5390.914">4700 755 8986,'-2'0'328,"0"0"0,0 0 0,-1 0 0,1 0 0,0 1 0,0-1-1,0 1 1,0-1 0,0 1 0,1 0 0,-1-1 0,0 1 0,0 0 0,0 0 0,1 1 0,-1-1 0,0 0 0,1 1 0,-1-1 0,0 1-328,1 1 177,-1-1 0,1 1 1,-1 0-1,1-1 1,0 1-1,0 0 1,0 0-1,0 0 0,1 0 1,-1 0-1,1 0 1,0 0-1,0 0-177,0 12 111,1 0 0,1 0 0,1 0 0,0 0 0,2 4-111,-3-11 307,16 67 722,5 60-1029,-23-131 38,6 28 116,-6-31-149,0-1 0,0 0 1,0 1-1,0-1 0,0 1 0,0-1 0,0 0 0,1 1 0,-1-1 1,0 1-1,0-1 0,0 0 0,0 1 0,1-1 0,-1 0 0,0 1 0,0-1 1,1 0-1,-1 1 0,0-1 0,1 0 0,-1 0 0,0 1 0,1-1 0,-1 0 1,0 0-1,1 1 0,-1-1 0,0 0 0,1 0 0,-1 0 0,1 0 1,-1 0-1,0 0 0,1 0 0,-1 0 0,1 0 0,-1 0 0,0 0 0,1 0 1,-1 0-1,1 0 0,-1 0 0,1 0 0,-1 0 0,0 0 0,1-1 1,-1 1-1,0 0 0,1 0 0,-1 0 0,0-1 0,1 1 0,-1 0 0,0 0 1,1-1-1,-1 1 0,0 0 0,0-1 0,1 1 0,-1 0 0,0-1-5,4-5 40,0 0-1,0 0 0,0 0 0,-1 0 0,0-1 0,-1 1 1,2-7-40,14-54 91,-16 57-83,10-48 16,-4 21-13,0 1 0,3 0 0,4-10-11,-12 38-2,0-2-4,1 1-1,0-1 1,1 1-1,0-1 1,0 1 0,1 1-1,0-1 1,3-3 6,-8 11-1,-1 1 0,1-1 0,-1 0 0,1 1 0,0-1 0,0 0 0,-1 1 0,1-1 0,0 1 0,0-1 0,0 1 0,0 0 0,0-1 0,-1 1 0,1 0 0,0-1 0,0 1 1,0 0-1,0 0 0,0 0 0,0 0 0,0 0 0,0 0 0,0 0 0,0 0 0,0 0 0,0 1 0,0-1 0,0 0 0,0 0 0,-1 1 0,1-1 0,0 1 0,0-1 0,0 1 0,0-1 0,-1 1 0,1 0 0,0-1 0,-1 1 1,1 0-1,0-1 0,-1 1 0,1 1 1,3 4-3,0 1 1,0 0 0,-1 0-1,0 0 1,2 6 2,-1-1-2,6 13 1,1-1 1,1-1 0,0 0-1,14 16 1,-19-29 5,1 0 1,0-1-1,1 0 0,0 0 0,1-1 1,-1 0-1,1-1 0,1 0 0,0-1 1,0 0-1,3 1-5,9 2 243,0-1 0,0-2 0,24 5-243,13-2 278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7:22.3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 94 6993,'-29'-6'2697,"33"5"147,47-2-971,74 2-54,11-7-1819,98-25 714,-8 1-447,-166 26-167,1 3-1,44 4-99,-90-1-39,1 1 0,-1 1-1,0 0 1,0 1 0,0 0-1,0 2 1,-1 0 0,2 1 39,13 11-104</inkml:trace>
  <inkml:trace contextRef="#ctx0" brushRef="#br0" timeOffset="451.537">613 143 3617,'-36'-64'2452,"35"62"-2125,0 1 1,0-1-1,0 0 0,0 1 0,0-1 0,-1 1 1,1 0-1,0-1 0,-1 1 0,1 0 0,-1 0 1,-1-1-328,3 2 76,-1 0 1,1 0-1,-1-1 1,1 1-1,-1 0 1,1 0-1,0 0 1,-1 0-1,1 0 1,-1 0-1,1 0 1,-1 0-1,1 0 1,-1 1-1,1-1 1,-1 0-1,1 0 1,-1 0-1,1 0 1,-1 1-1,1-1 1,-1 0-1,1 1 1,0-1-1,-1 0 1,1 0-1,-1 1-76,-1 2 173,0 0 0,1 0 0,-1 0 0,0 0 0,1 0 0,-1 0 0,1 0 0,0 3-173,0-3 114,-4 14 137,1 1 0,1-1 0,1 1 0,0 0 0,1 0 0,1 0 1,1 0-1,0 0-251,7 46 660,10 36-660,-17-92 38,8 39 295,2 0 0,1-1 1,3-1-1,2 0 0,10 17-333,-16-42 344</inkml:trace>
  <inkml:trace contextRef="#ctx0" brushRef="#br0" timeOffset="1471.212">1048 443 3961,'-10'-24'3367,"9"20"-2854,-1 0 0,1 1 1,-1-1-1,1 1 0,-1-1 0,0 1 1,0-1-1,0 1 0,-1 0 0,1 0 0,-1 0-513,2 3 27,1 0 0,0 0 0,-1 0-1,1 0 1,-1 0 0,1 0 0,0 0-1,-1 0 1,1 0 0,0 0 0,0 1-1,-1-1 1,1 0 0,0 0 0,-1 0-1,1 1 1,0-1 0,0 0 0,-1 0-1,1 1 1,0-1 0,0 0 0,-1 0-1,1 1 1,0-1 0,0 0 0,0 1-1,0-1 1,0 0 0,-1 1 0,1-1-1,0 0 1,0 1 0,0-1 0,0 0-1,0 1 1,0-1 0,0 0 0,0 1-1,0-1-26,-2 16 116,2 6-20,1-1 1,2 0-1,0 0 0,1 0 1,1-1-1,1 0 0,3 5-96,15 66 501,-1 58 470,-29-228 981,3 56-1937,2 0-1,0 0 1,2 0-1,0 0 1,2 0 0,0 0-1,1 0 1,2 1-1,0 0 1,2 0-1,7-16-14,-14 36-1,0-1 1,0 1-1,1-1 0,-1 1 0,1 0 0,-1-1 1,1 1-1,0 0 0,0 0 0,0 0 0,0 1 1,0-1-1,0 0 0,1 1 0,-1-1 0,0 1 0,1 0 1,0-1 0,-1 2-2,1 0 0,-1-1 0,1 1 0,-1 0 0,0 0 0,1 0 0,-1 0 0,1 1 0,-1-1 0,0 1 0,1-1 0,-1 1 0,0 0 0,0 0 0,1 0 0,0 1 2,7 5-7,0 0 0,-1 0 1,0 1-1,-1 0 0,1 0 1,-2 1-1,3 4 7,3 2 0,1-1 1,0 0 0,1-1-1,0 0 1,1-1-1,0-1 1,1 0-1,-6-5 2,0 0 0,1 0 0,-1-1 0,1-1 0,0 0 0,0-1-1,1 0 1,-1 0 0,1-2 0,-1 0 0,8 0-2,-13-1 4,0-2 1,0 1-1,0-1 0,0 0 0,0 0 0,0 0 0,-1-1 1,1 0-1,-1-1 0,0 0 0,0 0 0,0 0 1,-1 0-1,1-1 0,-1 0 0,4-5-4,-2 3 6,0-1-1,-1 0 0,0-1 1,0 0-1,-1 0 1,0 0-1,-1 0 1,0-1-1,0 1 1,-1-1-1,1-3-5,-3 2 7,0 1 0,0-1 0,-1 1 0,0-1 0,0 0 0,-2-2-7,1 7 4,0-1-1,0 1 0,-1 0 1,1-1-1,-2 1 0,1 0 1,-1 0-1,0 0 1,0 1-1,-2-4-3,4 8-1,0-1 1,0 1-1,0 0 1,0 0-1,0 0 0,0 0 1,0 0-1,0 0 1,0 0-1,-1 1 0,1-1 1,0 0-1,-1 1 1,1-1-1,0 0 0,-1 1 1,1 0-1,-1-1 0,1 1 1,0 0-1,-1 0 1,1 0-1,-1 0 0,1 0 1,-1 0-1,1 0 1,-1 0-1,1 1 0,-1-1 1,1 1-1,0-1 1,-1 1-1,1-1 0,0 1 1,-1 0-1,1-1 1,0 1-1,0 0 0,-1 0 1,-3 4-3,0-1-1,1 1 0,-1 0 1,1 0-1,0 0 0,0 0 0,0 1 1,-1 3 3,-7 15-7,1 0 0,1 1 0,2 0 0,0 1 0,1 0 0,2 0 0,1 0 0,1 1 0,1-1 0,1 16 7,1-36 2,0 0-1,0 0 0,1 0 1,0 0-1,1 0 1,-1 0-1,1-1 0,0 1 1,0 0-1,1-1 0,-1 0 1,1 1-1,1-1 1,-1 0-1,1 0 0,0-1 1,0 1-1,0-1 1,0 0-1,1 0 0,0 0 1,0-1-1,0 1 0,0-1 1,0-1-1,1 1 1,3 1-2,6 1 11,0-1-1,-1 0 1,2-1 0,-1-1 0,0 0 0,0-1 0,1-1 0,13-1-11,0-2-84,0-1 1,0-1-1,-1-2 1,10-4 83,25-9-152</inkml:trace>
  <inkml:trace contextRef="#ctx0" brushRef="#br0" timeOffset="1859.635">2061 501 7818,'4'1'7201,"12"3"-6861,9 6 416,-20-8-672,0 0 0,0 0 0,0 0 0,0-1 0,0 0 0,0 0 1,2 0-85,-4-1 43,-1 0 0,0 0 0,1-1 0,-1 1 0,0-1 0,0 1 0,1-1 0,-1 0 0,0 0 0,0 0 0,0 0 0,0 0 0,0-1 0,0 1 0,0-1 0,0 1 0,-1-1 0,2-1-43,24-31 367,-26 32-346,2-4 6,0 1-1,0-1 1,0 0-1,-1 0 1,0 0-1,0 0 1,-1-1-1,0 1 1,0 0-1,0-1 0,-1 1 1,0-2-27,0 5 5,0 0 0,0 1-1,0-1 1,0 1 0,-1-1 0,1 1 0,-1-1 0,0 1 0,0-1-1,0 1 1,0 0 0,0 0 0,-1-1 0,1 1 0,0 0 0,-1 0 0,0 0-1,1 0 1,-1 0 0,0 1 0,0-1 0,0 1 0,0-1 0,-1 1-1,1 0 1,0-1 0,0 1 0,-1 0 0,1 1 0,-1-1 0,0 0-5,0 1-2,1-1 1,-1 1 0,0 0 0,0 0 0,0 1 0,0-1 0,0 0 0,0 1 0,0 0-1,1 0 1,-1 0 0,0 0 0,1 0 0,-1 0 0,0 1 0,1-1 0,0 1-1,-1 0 1,0 0 1,-3 4-7,0-1-1,0 1 1,0 0-1,1 1 1,-3 4 7,-2 5-8,0 1 0,2 0 0,0 0 0,1 1 0,1 0 0,0 1 1,1-1-1,2 1 0,-1 0 0,2 0 0,1 0 0,0 0 0,2 0 0,2 18 8,-3-30 6,1 0 0,0-1 0,0 1-1,1 0 1,0-1 0,0 1 0,1-1 0,0 0 0,0 0-1,0 0 1,1 0 0,-1 0 0,2-1 0,-1 0-1,0 1 1,1-2 0,0 1 0,0 0 0,1-1-1,-1 0 1,1-1 0,0 1 0,0-1 0,0 0-1,0 0 1,1-1 0,-1 0 0,3 1-6,7-1 118,0-1 0,1 0 0,-1-2 0,0 0 0,1 0 0,-1-1-1,3-2-117,60-11 267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7:32.4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127 492 5481,'-18'-16'1116,"11"10"-1,0 0 0,0-1 0,1 0 0,-4-4-1115,10 11 70,0 0 0,0 0 0,-1 0 0,1 0 0,0 0 0,0 0 0,0 0 0,-1 0 0,1 0 0,0 0 0,0 0 0,0 0 0,-1 0 0,1 0 0,0 0 0,0 0 0,0 1 0,0-1 0,-1 0 0,1 0 0,0 0 0,0 0-1,0 0 1,0 0 0,0 1 0,0-1 0,-1 0 0,1 0 0,0 0 0,0 0 0,0 1 0,0-1 0,0 0 0,0 0 0,0 0 0,0 1 0,0-1 0,0 0 0,0 0 0,0 0 0,0 1 0,0-1 0,0 0 0,0 0 0,0 0 0,0 1 0,0-1 0,0 0-70,-2 15 622,0 19-109,1 0-1,2 0 1,1 0 0,7 31-513,20 150 1635,2 197-1635,-32-396 109,1-16-105,0 0 0,0 0 1,0 0-1,0 0 1,0 0-1,0 0 0,0 1 1,0-1-1,-1 0 1,1 0-1,0 0 0,0 0 1,0 0-1,0 0 1,0 0-1,0 0 1,0 0-1,0 0 0,0 0 1,0 0-1,-1 0 1,1 0-1,0 1 0,0-1 1,0 0-1,0 0 1,0 0-1,0 0 0,0 0 1,0 0-1,-1 0 1,1 0-1,0 0 0,0 0 1,0 0-1,0-1 1,0 1-1,0 0 0,0 0 1,0 0-1,-1 0 1,1 0-1,0 0 0,0 0 1,0 0-1,0 0 1,0 0-1,0 0 0,0 0 1,0 0-1,0 0 1,0 0-1,0-1 1,0 1-1,0 0 0,-1 0-4,-9-23 318,-1-25-133,3-1-1,-2-45-184,2 16 36,-24-302 18,30 278-49,4 1 1,12-73-6,-9 140-7,0 1 0,9-22 7,-11 44-5,0 0 0,1 1 0,1-1 1,0 1-1,0 0 0,1 1 0,0-1 0,1 1 1,3-4 4,-8 11-4,0-1 1,0 1 0,0 0 0,1 0 0,-1 0-1,1 0 1,-1 0 0,1 1 0,0-1 0,0 1-1,-1-1 1,1 1 0,0 0 0,0 0 0,0 1 0,0-1-1,1 0 1,-1 1 0,0 0 0,0 0 3,1 0-5,-1 1 1,1 0 0,-1 0-1,0 0 1,1 0 0,-1 1-1,0-1 1,0 1 0,0 0-1,0 0 1,0 0 0,0 0 0,-1 1-1,1-1 1,0 1 4,7 9-12,-1-1 0,-1 1 1,0 0-1,-1 1 0,0 0 1,0 0-1,1 8 12,3 8-10,-2 2-1,-1-1 1,-2 1 0,-1 0-1,-1 1 1,-1 13 10,-2 0-3,-1-1 0,-3 1 0,-2-1 1,-3 9 2,2-26 5,-1 1 0,-1-1 0,-1-1 0,-2 0 0,-1 0 0,0-1 0,-4 3-5,7-12 8,-2 0 0,1-1-1,-2-1 1,0 0 0,-1 0-1,0-1 1,-1-1 0,0 0-1,-1-1 1,0-1 0,-3 1-8,14-9 5,0 0 0,-1-1 0,1 1 0,-1-1 0,1 0 0,-1 0 0,1 0 0,-1-1 1,0 0-1,1 0 0,-1 0 0,0 0 0,1-1 0,-2 0-5,4 1 2,0 0 0,0-1 0,1 1 0,-1-1 0,0 0 0,1 1-1,-1-1 1,0 0 0,1 0 0,-1 0 0,1 0 0,-1 0 0,1-1 0,-1 1 0,1 0 0,0-1-1,0 1 1,0-1 0,0 1 0,0-1 0,0 1 0,0-1 0,0 0 0,1 1 0,-1-1 0,1 0-1,-1 0 1,1 0 0,-1 1 0,1-1 0,0 0 0,0 0 0,0 0 0,0 0 0,1 0 0,-1 0-2,1-1-2,-1 1 1,1-1-1,0 1 1,0 0-1,1-1 1,-1 1-1,0 0 1,1 0-1,-1 0 1,1 0-1,0 0 1,-1 0-1,1 0 1,0 1-1,0-1 1,0 1-1,1-1 1,-1 1-1,0 0 1,0 0-1,1 0 1,-1 0-1,1 0 1,-1 0-1,1 1 1,1-1 1,8-2-11,0 1 0,0 0 1,1 1-1,-1 1 1,1 0 10,8 0-11,0 2 1,0 1 0,0 0 0,0 1 0,-1 2 0,1 0-1,-1 1 1,0 1 0,-1 1 0,0 0 0,-1 2 0,15 10 10,11 12 240,-1 2 1,-2 2 0,-1 1 0,10 16-241,-14-17 2403,2-6-1096</inkml:trace>
  <inkml:trace contextRef="#ctx0" brushRef="#br0" timeOffset="630.964">814 968 5313,'-9'-82'2574,"9"81"-2477,0 0 0,0 1 1,-1-1-1,1 0 0,0 0 0,0 0 0,0 0 0,0 1 1,0-1-1,0 0 0,1 0 0,-1 0 0,0 1 0,0-1 1,0 0-1,1 0 0,-1 1 0,1-1 0,-1 0 0,0 0 1,1 1-1,-1-1 0,1 0 0,0 0-97,8 3 603,-7-1-248,58 12 2615,-39-8-2274,1 0 0,8-1-696,-21-3 112,70 4 434,-72-5-510,0 0 0,0 0 1,0-1-1,-1 0 0,1-1 0,0 0 0,-1 0 0,1 0 0,6-3-36,-11 3 17,1 1 0,-1-1 0,0 1-1,0-1 1,1 0 0,-1 0 0,0 1 0,0-2-1,-1 1 1,1 0 0,0 0 0,-1-1 0,1 1-1,-1-1 1,0 1 0,0-1 0,0 1 0,0-1-1,0 0 1,-1 1 0,1-1 0,-1 0 0,0 0-1,1 0 1,-1 1 0,-1-1 0,1 0-1,0 0 1,-1 0 0,1 1 0,-1-1 0,0 0-1,0 1 1,0-1 0,0 1 0,-1-1-17,-1-4 54,0 1 0,-1 0 1,0 0-1,0 0 0,0 0 0,-1 1 0,0 0 1,0 0-1,0 0 0,-1 0 0,1 1 1,-1 0-1,-6-3-54,8 5 20,0 0 1,-1 0-1,1 1 0,-1 0 1,1-1-1,-1 1 0,0 1 1,1-1-1,-1 1 1,0 0-1,1 0 0,-1 0 1,0 1-1,0-1 0,1 1 1,-4 1-21,1 1 12,1-1 0,-1 1 0,0 1 1,1-1-1,0 1 0,0 0 0,0 1 0,0-1 1,0 1-1,-1 2-12,-3 4 6,1 1-1,-1-1 1,2 2 0,0-1 0,0 1-1,1 1 1,1-1 0,0 1 0,0 0-1,0 6-5,3-9 6,1 0 0,0 0-1,1 1 1,0-1 0,1 0-1,0 1 1,1-1 0,0 0-1,1 1 1,0-1 0,0 0 0,1 0-1,1 0 1,4 9-6,-4-13 9,0 0 1,0 0 0,1 0-1,0 0 1,0 0-1,0-1 1,1 0-1,0 0 1,0-1-1,1 0 1,0 0 0,0 0-1,0-1 1,0 0-1,1 0 1,-1-1-1,1 0 1,0 0-1,0-1 1,5 1-10,4 0 15,1 0 0,0-1-1,0-1 1,0-1 0,0 0 0,0-2 0,0 0 0,11-3-15,34-13-19</inkml:trace>
  <inkml:trace contextRef="#ctx0" brushRef="#br0" timeOffset="1065.345">1761 715 6929,'-5'-3'741,"0"-1"-1,-1 1 0,1 0 0,-1 0 0,0 0 0,1 1 0,-1 0 0,0 0 1,0 1-1,-1-1 0,-3 1-740,-1 0 461,1 1 0,0 0-1,0 0 1,0 1 0,0 1 0,0 0 0,-1 0-461,-11 4 237,0 2 0,1 0-1,0 2 1,0 0 0,1 1 0,-3 3-237,14-9 35,1 2 0,-1-1 1,1 1-1,0 0 1,1 1-1,-5 5-35,10-11 4,0 0 1,1 0 0,-1 0-1,0 1 1,1-1-1,0 1 1,-1-1-1,1 1 1,0-1-1,0 1 1,1 0-1,-1-1 1,0 1-1,1 0 1,0 0-1,-1-1 1,1 1-1,0 0 1,1 0 0,-1 0-1,0-1 1,1 1-1,-1 0 1,1 0-1,0-1 1,0 1-1,0 0-4,1-1 1,0 0 0,-1 0-1,1 0 1,0 0-1,0-1 1,0 1 0,0 0-1,0-1 1,0 1-1,0-1 1,1 0 0,-1 0-1,0 0 1,1 0-1,2 0 0,41 9 18,-31-8-13,22 3 11,-7-1-2,-1 1-1,22 6-13,-44-9 1,-1 0 1,1 1-1,-1-1 1,1 1-1,-1 1 0,0-1 1,0 1-1,0 0 1,-1 0-1,1 1 1,-1-1-1,0 1 1,-1 0-1,1 1-1,-3-3 1,1 1-1,-1 0 1,0 0 0,0 0 0,-1 0-1,1 0 1,-1 0 0,0 0 0,0 0-1,0 1 1,0-1 0,-1 0 0,0 1 0,0-1-1,0 0 1,0 1-1,-1 2 4,-1 0 1,0-1-1,0 1 1,0-1-1,0 1 1,-1-1-1,0 0 0,-1 0 1,-3 5-5,-1 1 15,-1-1 0,-1 0 0,0-1 0,0 0 0,-1 0 0,0-2 0,-1 1 0,0-1 0,-7 3-15,6-5 30,0 0-1,0-1 1,0 0 0,-1-1 0,-2 0-30,12-3-44,1 0-1,-1 0 1,0 0-1,0-1 0,0 0 1,0 0-1,0 0 1,0 0-1,0 0 1,1-1-1,-1 0 1,0 0-1,0 0 0,0 0 1,1 0-1,-1-1 1,1 0-1,-1 1 1,1-1-1,-3-2 45,5 3-49,0 0 0,0 0-1,0 0 1,1 0 0,-1 0 0,0 0 0,0 0-1,1-1 1,-1 1 0,0 0 0,1 0-1,-1-1 50,3-19-389</inkml:trace>
  <inkml:trace contextRef="#ctx0" brushRef="#br0" timeOffset="1651.658">2094 714 5617,'-4'-2'556,"0"0"0,0 0-1,-1 0 1,1 1 0,-1 0 0,1 0-1,-1 0 1,1 0 0,-1 1 0,0 0-1,1 0 1,-1 0 0,0 0 0,1 1-1,-1 0 1,0 0-556,-1 1 258,1 0-1,0 0 1,-1 1-1,1-1 1,0 1 0,1 0-1,-1 1 1,0-1-1,1 1 1,0 0-1,-4 4-257,-1 4 42,0-1 0,1 2 0,1-1 0,0 1 0,0 0 0,1 0 0,1 1 0,1 0 0,-4 13-42,5-13 10,1 1 0,0 0 0,1 0 1,0 0-1,1 0 0,1 1 0,1-1 0,0 0 1,1-1-1,0 1 0,1 0 0,5 11-10,-6-20 8,-1 1 0,1-1 1,0 0-1,1 0 0,0-1 0,0 1 0,0-1 0,0 1 0,1-1 0,0-1 0,0 1 0,0-1 1,1 1-1,0-2 0,-1 1 0,1-1 0,0 1 0,1-2 0,-1 1 0,0-1 0,1 0 1,0 0-1,-1-1 0,1 1 0,0-2 0,0 1 0,0-1 0,4 0-8,1-1 18,-1-1-1,1 0 1,-1-1-1,1 0 1,-1 0-1,0-2 1,0 1-1,0-1 1,-1-1-1,0 0 1,0 0-1,0-1 1,-1 0-1,0-1 1,0 0-1,-1 0 1,0-1-1,0 0 1,3-7-18,-6 9 14,0-1 0,0 1 0,-1-1 0,0 0 0,0 0 0,-1-1 0,0 1 1,-1-1-1,0 1 0,0-1 0,-1 0 0,0 0 0,0 0 0,-1 0 0,0 1 0,-1-1 0,0 0 0,0 0 0,-1 0 1,0 1-1,-1-1 0,0 1 0,0-1 0,-1 1 0,0 0 0,0 0-14,-3-2 18,1 0 1,-2 1-1,1 0 0,-1 1 0,-1 0 1,1 0-1,-1 0 0,-1 1 0,1 1 1,-6-3-19,11 6-29,0 1 0,0 0 0,0 0 0,0 0 0,0 1 0,0-1 1,-1 1-1,1 0 0,-1 1 0,1-1 0,-1 1 0,1-1 0,-1 1 1,1 1-1,-1-1 0,1 1 0,0-1 0,-1 1 0,1 0 0,-1 1 1,1-1-1,0 1 0,0 0 0,0 0 0,0 0 0,0 1 0,1-1 1,-1 1 28,-15 21-291</inkml:trace>
  <inkml:trace contextRef="#ctx0" brushRef="#br0" timeOffset="2031.983">2492 266 7050,'-21'-12'3824,"3"5"-1095,11 14-1233,-8 5-296,15 29-567,7 13-105,0 23-128,13 15-64,0 0-104,1-3-40,1-12-48,-4-3-24,0-10-16,1 2 0,-7-8 184,1-10 128,1-16-256</inkml:trace>
  <inkml:trace contextRef="#ctx0" brushRef="#br0" timeOffset="2750.565">2797 899 6305,'2'-31'1144,"0"-1"206,-1 1 2722,-1 31-3961,0 0-1,-1 0 1,1 0 0,0 0 0,0 0-1,0 0 1,0 0 0,0 0 0,0 0 0,0 0-1,0 0 1,0 0 0,0 0 0,0 0 0,0 0-1,0 1 1,0-1 0,-1-1 0,1 1 0,0 0-1,0 0 1,0 0 0,0 0 0,0 0 0,0 0-1,0 0 1,0 0 0,0 0 0,0 0-1,0 0 1,0 0 0,0 0 0,0 0 0,0 0-1,0 0 1,-1 0 0,1 0 0,0 0 0,0 0-1,0 0 1,0 0-111,-1 11 319,20 227 918,-17-226-1221,-1 0-1,2 0 1,0-1-1,0 1 0,1-1 1,0 0-1,1 0 0,1-1 1,-1 1-1,7 7-15,-9-14 7,0 0-1,0 0 1,1 0-1,0-1 0,-1 1 1,1-1-1,0 0 1,1 0-1,-1 0 1,0-1-1,1 1 1,0-1-1,-1 0 0,1-1 1,0 1-1,0-1 1,0 0-1,0 0 1,0 0-1,0-1 1,0 0-1,1 0 0,-1 0 1,0 0-1,0-1 1,1 0-7,0-1 8,0 0-1,0 0 1,-1-1 0,1 1 0,-1-1-1,0 0 1,0-1 0,0 0 0,0 1 0,-1-1-1,1-1 1,-1 1 0,0-1 0,0 1-1,-1-1 1,1 0 0,-1-1 0,0 1 0,0-1-8,8-17 33,-1 0 0,-1 0 1,5-24-34,-8 24 14,-1 0 0,-2 0 0,0 0 0,-1-1 0,-1 1 0,-2-1 0,0 0 0,-2 1 1,-2-12-15,4 21-8,4 12-10,-2 4 16,0-1 0,-1 1-1,1-1 1,0 1 0,-1-1-1,1 1 1,0 0 0,-1-1-1,0 1 1,1 0 0,-1 0 2,5 72 25,-5-56-13,1-1 0,1 1 0,1-1 0,0 1 0,4 12-12,-3-19-6,1 1-1,0-1 1,0 0-1,1 0 1,1 0 0,0-1-1,0 0 1,1-1-1,2 2 7,-7-7-5,2 0-1,-1 0 0,0 0 0,1-1 1,0 0-1,-1 0 0,1 0 1,0 0-1,1-1 0,-1 0 0,0 0 1,1 0-1,-1-1 0,1 1 1,0-2-1,-1 1 0,1 0 1,0-1-1,0 0 0,4-1 6,26-10 68</inkml:trace>
  <inkml:trace contextRef="#ctx0" brushRef="#br0" timeOffset="3108.733">3491 354 10962,'-7'-6'971,"4"2"-475,-1 0-1,1 1 1,-1 0 0,0 0 0,0 0-1,0 0 1,0 1 0,-1-1 0,1 1-1,-1 0-495,5 2 36,-1 0 0,1 0 0,-1 0 0,0-1-1,1 1 1,-1 0 0,1 0 0,-1 0 0,1 0 0,-1 0-1,1 0 1,-1 0 0,0 0 0,1 0 0,-1 0 0,1 1-1,-1-1 1,1 0 0,-1 0 0,1 0 0,-1 1 0,1-1-1,-1 0 1,1 1 0,-1-1 0,1 0 0,0 1 0,-1-1-1,1 0 1,-1 1 0,1-1 0,0 1 0,-1-1 0,1 1 0,0-1-1,0 1 1,0-1 0,-1 1 0,1-1 0,0 1 0,0-1-1,0 1 1,0-1 0,0 1-36,-1 31 462,2-23-363,3 43 156,2-1 0,2-1 0,7 16-255,46 152 578,-4-20-251,-3-11-990,-36-146-575,-1-8 437</inkml:trace>
  <inkml:trace contextRef="#ctx0" brushRef="#br0" timeOffset="3450.067">3381 823 10602,'-12'-10'4233,"11"10"-2801,1-3-351,8 2-137,-8 1-344,14 0-336,23 0-72,55 0-120,-32-2 0,2 1 16,4-2-96,-7 3 16</inkml:trace>
  <inkml:trace contextRef="#ctx0" brushRef="#br0" timeOffset="3451.067">3883 813 7866,'100'-7'3961,"-107"6"-713,4 9-2152,2 5 1,0 12-297,1 4-192,1 20-304,2 5-104,1 13-144,3 1-8,1-13-16,1-3 128,-1-20-272,3-13-352,-1-12 352</inkml:trace>
  <inkml:trace contextRef="#ctx0" brushRef="#br0" timeOffset="3815.977">3959 337 11739,'-15'-21'4560,"-6"0"-3527,9 9-89,5 4-336,4 3-184,11 7-488,8 3-1120,7 8 896</inkml:trace>
  <inkml:trace contextRef="#ctx0" brushRef="#br0" timeOffset="4191.525">4487 952 6449,'12'-21'1148,"0"0"-1,-1-1 0,-1-1-1147,-10 22 83,0 0 0,1 0 0,-1 0 0,0 0 0,0 0-1,0 0 1,1 0 0,-1 0 0,0 0 0,0 0 0,0 0-1,-1 0 1,1 0 0,0 0 0,0 0 0,-1 0 0,1 0-1,0 0 1,-1 1 0,1-1 0,-1 0 0,1 0-1,-1 0 1,1 0 0,-1 1 0,0-1 0,1 0 0,-1 0-1,0 1 1,0-1-83,-2-1 229,0 1 1,1 0-1,-1-1 0,0 1 0,0 0 0,0 1 0,0-1 0,0 1-229,-3-2 422,-2 1-148,-1-1 0,1 1-1,-1 1 1,1 0 0,-1 0 0,1 0-1,-1 1 1,1 1 0,-1-1 0,1 1 0,0 1-1,0-1 1,0 1 0,0 1 0,0 0-1,0 0-273,0 1 56,0 0 0,0 0 0,0 1 0,1 0 0,0 1 0,0-1 0,1 1 0,-1 1 0,1-1 0,1 1 0,0 0 0,0 1 0,0-1 0,0 4-56,-2 6 22,2-1-1,0 1 1,0 1 0,2-1-1,0 1 1,2-1 0,0 1 0,1 0-1,0-1 1,2 1 0,2 13-22,-3-27 4,0 0 0,1 0 1,0 0-1,-1 0 0,1 0 1,1-1-1,-1 1 0,1 0 1,0-1-1,0 0 0,0 0 1,0 0-1,1 0 0,0 0 1,0-1-1,0 0 0,2 2-4,0-1 7,0-1 0,1 0 0,0 0-1,-1-1 1,1 0 0,0 0 0,0 0-1,0-1 1,0 0 0,0 0 0,7-1-7,0 0 9,0-1 0,0 0 1,0-2-1,0 1 0,0-2 1,-1 1-1,0-2 0,0 0 1,0-1-1,0 0 0,-1-1 1,9-5-10,-14 6 5,0 1 0,0-1-1,0 0 1,-1 0 0,0-1 0,0 0 0,-1 0 0,0 0 0,0-1 0,0 0 0,-1 1 0,-1-2 0,1 1 0,-1 0 0,0-1 0,-1 0 0,0 1 0,-1-1 0,1 0-1,-2 0 1,1 0 0,-1 0 0,-1 0 0,1 0 0,-2 0 0,1 1 0,-1-1 0,-1 0 0,1 1 0,-1-1 0,-1 1 0,0 0 0,0 0 0,-4-6-5,1 3-50,-1 0 0,-1 0 0,1 1 0,-2 1 0,1-1 0,-2 1 0,1 1 0,-1 0 0,0 0 0,0 1 0,-1 1 0,0 0 0,-1 0 0,1 1 0,-1 1 0,0 0 0,0 1 0,0 0 0,0 1 0,-5 0 49,-12 5-908,30-3 941,-1 0 0,1 0 0,-1 0 0,1 0 0,0 0-1,-1 0 1,1 0 0,-1 0 0,1 1 0,-1-1 0,1 0 0,-1 0 0,1 1 0,0-1-1,-1 0 1,1 1 0,-1-1 0,1 0 0,0 1 0,-1-1 0,1 0 0,0 1 0,0-1-1,-1 1 1,1-1 0,0 1 0,0-1 0,0 0 0,-1 1 0,1-1 0,0 1 0,0-1-1,0 1 1,0-1 0,0 1 0,0-1 0,0 1 0,0-1 0,0 1 0,0-1 0,0 1-1,1-1 1,-1 1 0,0-1 0,0 1 0,0-1 0,1 1 0,-1-1 0,0 0 0,0 1-1,1-1 1,-1 1 0,0-1 0,1 0 0,-1 1 0,0-1 0,1 0 0,0 1-32,20 17 1027</inkml:trace>
  <inkml:trace contextRef="#ctx0" brushRef="#br0" timeOffset="4652.432">4762 895 10370,'-1'-6'4160,"0"5"-2229,-1 6-659,0 14-1121,1 1 1,1-1-1,1 1 0,0-1 1,1 0-1,1 1 0,4 10-151,4 11 334,2 1 0,2-2 0,2 1-334,-17-41 6,0 1 0,0 0 0,0-1 1,0 1-1,0-1 0,0 1 0,0-1 1,1 1-1,-1-1 0,0 1 0,0-1 1,1 1-1,-1-1 0,0 0 0,1 1 1,-1-1-1,0 1 0,1-1 1,-1 0-1,1 1 0,-1-1 0,1 0 1,-1 1-1,1-1 0,-1 0 0,1 0 1,-1 0-1,1 1 0,-1-1 0,1 0-6,4-14 121,-1-31-28,-2-2-53,2 0-1,2 1 1,12-44-40,-9 52 5,2 1 1,1 1 0,10-19-6,-21 53-1,-1 0 0,1 0 0,0 1 0,0-1 0,0 1 0,0-1 0,0 1 0,0-1 0,0 1 0,0 0 0,1 0 0,-1-1 0,0 1 0,1 0 0,-1 0 1,1 0-1,0 0 0,-1 1 0,1-1 0,-1 0 0,1 1 0,0-1 0,0 1 0,-1-1 0,1 1 0,0 0 0,1 0 1,0 0-2,0 1-1,0-1 1,-1 1 0,1 0-1,0 0 1,-1 0 0,1 0 0,0 1-1,-1-1 1,0 1 0,1-1-1,-1 1 1,0 0 0,0 0 0,0 0-1,2 2 3,10 14-3,-1 0-1,-1 0 0,-1 1 0,7 18 4,-5-12 6,0-1-1,2-1 1,1 1-6,-5-9 35,1-1 0,0-1 0,1 0 0,1 0 0,0-1 0,1-1 0,0 0 0,1-1 0,0-1 0,0 0 0,12 3-35,-14-7 468,0 0 1,0-2-1,0 0 0,0 0 1,1-1-1,1-1-468,59 0 1252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7:51.5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50 218 3425,'2'-21'616,"0"-9"3257,-1 0 0,-1-9-3873,-3 27 2760,-2 21-1366,-3 23-597,1 15-316,3 0 1,2 1-1,2 25-481,16 146 528,-4-84-286,-9-76-164,5 59 36,-5-100-70,0 0 1,1 0 0,1 0-1,1 0 1,1 3-45,-5-18-21,-1 0 0,1 1 1,0-1-1,0 0 0,0 0 1,0 0-1,2 1 21,-4-4-42,1 1 0,-1 0-1,1-1 1,0 1 0,-1-1 0,1 1-1,0-1 1,0 1 0,0-1 0,-1 1-1,1-1 1,0 0 0,0 1 0,0-1 0,0 0-1,0 0 1,0 0 0,0 0 0,-1 0-1,1 0 1,0 0 0,0 0 0,0 0-1,0 0 1,0 0 0,0 0 0,0-1-1,0 1 1,-1 0 0,1-1 0,0 1-1,0-1 43,14-15-578</inkml:trace>
  <inkml:trace contextRef="#ctx0" brushRef="#br0" timeOffset="340.158">40 254 8082,'-39'-79'3600,"39"72"-1895,6-3-177,12-1-464,10-4-271,20-6-273,5-3-72,9 2-208,-1 1-56,1 3-88,-5 5-40,-6 5 96,-2 4-168,-11 8-520,-2 3-392,-15 4 792,-6 6-200</inkml:trace>
  <inkml:trace contextRef="#ctx0" brushRef="#br0" timeOffset="693.769">96 557 6561,'-15'11'4009,"2"2"-256,13-5-1873,3-4-191,18-5-689,7-5-288,13-8-360,11-1-128,1-3 40,4 1-144,3 2-336,-3 4 1665,5 14-1273</inkml:trace>
  <inkml:trace contextRef="#ctx0" brushRef="#br0" timeOffset="1441.945">899 584 4073,'-6'-8'1394,"-2"0"0,1 1 0,-1 0 0,0 0 0,0 1-1,-1 0 1,0 1 0,0 0 0,-2-1-1394,10 6 31,1 0 0,-1 0 0,1 0 0,-1 0 0,0 0 0,1 0 0,-1 0 0,1 0 0,-1 0 0,1 0 0,-1 0 0,1 0 0,-1 1 0,1-1 0,-1 0 0,1 0 0,-1 1 0,1-1 0,0 0 1,-1 1-1,1-1 0,-1 0 0,1 1 0,0-1 0,-1 0 0,1 1 0,0-1 0,-1 1 0,1-1 0,0 1 0,0-1 0,0 1 0,-1-1 0,1 1 0,0-1 0,0 1 0,0-1 0,0 1 0,0-1 0,0 1 0,0-1 0,0 1 0,0-1 0,0 1 0,0 0 0,0-1-31,2 30 246,29 263 505,-25-222-589,0-45 117,-11-61 860,3 8-1120,2-1 0,0 0 0,2 1 0,1-1 0,1 1 0,1-1 0,5-10-19,-3 17 5,1 0-1,10-18-4,-15 32-2,1 0 0,0 0 0,1 1 0,0 0 0,0 0 0,0 0 0,0 0 0,1 1 0,6-5 2,-10 9-3,0-1 1,1 1 0,-1 0-1,1-1 1,0 1-1,-1 0 1,1 1 0,0-1-1,-1 0 1,1 1-1,0 0 1,0-1-1,0 1 1,-1 0 0,1 0-1,0 1 1,0-1-1,-1 1 1,1-1 0,0 1-1,0 0 1,-1 0-1,1 0 1,-1 0 0,1 0-1,-1 1 1,0-1-1,1 1 1,-1 0 0,0 0-1,0 0 1,1 0 2,8 9-4,-1 1 0,1 0 1,-2 1-1,0 0 0,3 5 4,0 1 2,11 17 3,27 35-2,-44-63 0,0-1-1,1 0 0,-1 0 1,2 0-1,-1-1 0,1 0 0,5 2-2,-9-6 2,0-1 0,1 1 0,-1-1-1,1 0 1,-1 0 0,1 0-1,-1-1 1,1 0 0,0 0-1,-1 0 1,1 0 0,-1-1 0,1 1-1,-1-1 1,1-1 0,-1 1-1,1 0 1,-1-1 0,0 0-1,0 0 1,0-1 0,0 1 0,2-2-2,4-2 4,0-1 0,-1-1 0,0 1 1,0-1-1,-1-1 0,0 0 0,0 0 1,4-7-5,-6 6 7,1-1-1,-1 0 1,-1-1 0,0 0 0,-1 1 0,0-1 0,-1-1 0,0 1-1,0-6-6,-2 14 2,-1 0 0,0 0-1,0 0 1,0-1 0,0 1 0,0 0-1,-1 0 1,0-1 0,0 1-1,0 0 1,0 0 0,-1 0 0,1 0-1,-1 0 1,0 1 0,0-1-1,-1 0 1,1 1 0,-1 0-1,1-1 1,-1 1 0,0 0 0,-1 1-1,1-1 1,0 0 0,-1 1-1,1 0 1,-3-2-2,3 4-2,1-1 0,0 0 0,0 1 0,0-1 0,-1 1 0,1 0 0,0-1 0,-1 1 1,1 1-1,0-1 0,-1 0 0,1 0 0,0 1 0,0-1 0,-1 1 0,1 0 0,0 0 0,0-1 0,0 1 0,0 1 0,0-1 0,0 0 0,0 0 0,0 1 0,1-1 0,-1 1 0,-1 1 2,-5 5-8,1 0 0,-1 1 0,2 0 0,-7 10 8,6-7-3,0 1 1,1 0-1,0 0 0,1 1 1,0 0-1,1 0 1,1 0-1,0 0 1,1 1-1,1-1 0,0 1 1,0-1-1,2 1 1,0 0-1,1-1 0,2 12 3,-2-21-5,-1 0-1,1-1 1,0 1 0,0 0-1,0-1 1,1 0-1,0 1 1,-1-1-1,2 0 1,-1 0-1,0-1 1,1 1-1,-1-1 1,1 1-1,2 0 6,2 1 68,0-1 0,0 1-1,0-2 1,0 1 0,0-1-1,1 0 1,0-1 0,5 1-68,15 1 30,0-1 0,0-2 1,0-1-1,0-1 0,0-1-30,57-6-42</inkml:trace>
  <inkml:trace contextRef="#ctx0" brushRef="#br0" timeOffset="2295.53">2166 631 2705,'3'-9'1500,"5"-22"3091,-8 30-4426,0-1 1,0 1 0,0-1 0,0 1 0,0 0-1,-1-1 1,1 1 0,0 0 0,-1-1 0,1 1-1,-1 0 1,0-1 0,1 1 0,-1 0 0,0 0-1,0 0 1,0 0 0,0 0 0,0 0-1,0 0 1,-1-1-166,-5-4 321,-1 1 1,0-1-1,0 2 0,0-1 0,-1 1 0,0 0 1,0 1-1,0 0 0,0 0 0,0 1 0,0 0 0,-1 1 1,1 0-1,-1 1 0,1 0 0,-8 0-321,9 1 24,1 0-1,-1 1 0,0 0 1,1 0-1,-1 1 0,1 0 1,-1 0-1,1 0 1,0 1-1,1 0 0,-1 1 1,1-1-1,-1 1 1,1 1-1,1-1 0,-1 1 1,1 0-1,0 0 0,0 0 1,1 1-24,-2 3 0,1-1 1,0 1-1,1 0 0,0 1 1,1-1-1,0 1 1,1-1-1,0 1 0,0 0 1,1 0-1,0 0 0,1 0 1,1-1-1,1 9 0,-2-12-3,1-1-1,1 0 0,-1 1 0,1-1 1,0 0-1,0 0 0,1 0 1,0-1-1,0 1 0,0-1 1,1 1-1,0-1 0,0 0 1,0 0-1,0-1 0,1 1 1,0-1-1,0 0 0,0 0 1,0-1-1,1 0 0,-1 0 0,1 0 1,0 0-1,3 0 4,1 0 2,-1-1-1,1-1 1,0 0 0,0 0-1,0-1 1,0 0-1,0 0 1,-1-1 0,1-1-1,0 0 1,-1 0-1,1-1 1,-1 0 0,1 0-1,-1-1 1,0-1-1,-1 1 1,1-1 0,-1-1-1,1 0-1,-4 2 11,1 0 1,-1 0-1,0-1 0,0 0 0,-1 0 0,1 0 0,-1 0 1,0-1-1,0 0 0,-1 1 0,0-1 0,0-1 0,0 1 1,-1 0-1,0-1 0,0 1 0,0-1 0,-1 0 0,0 1 1,-1-1-1,1 0 0,-1 0 0,0 1 0,-1-1 1,0 0-1,0 0 0,0 1 0,-1-1 0,-1-3-11,-7-12 43,-2 0-1,0 0 1,-4-3-43,11 17-8,5 8 4,0-1 0,0 1-1,0 0 1,0-1 0,0 1 0,0 0-1,-1-1 1,1 1 0,0 0 0,0-1-1,0 1 1,-1 0 0,1 0-1,0-1 1,-1 1 0,1 0 0,0 0-1,0 0 1,-1-1 0,1 1 0,0 0-1,-1 0 1,1 0 0,0 0-1,-1 0 1,1-1 0,0 1 0,-1 0-1,1 0 1,0 0 0,-1 0 4,-2 10-70,4 23-4,4 0 60,1-1 0,1 1-1,2-1 1,6 12 14,54 126 12,-66-163-11,45 88 185,-28-57 137,-2 0 0,10 31-323,-25-60 52,-1 1 0,0 0 0,-1 0 0,1 0 0,-2 0 0,0 0 0,0 0 0,0 0-1,-1 0 1,-1 0 0,0 0 0,0 0 0,-1 0 0,0-1 0,-1 1 0,0-1 0,-1 0 0,-1 3-52,0-2 36,-1 0 1,0-1-1,0 0 1,-1 0-1,0 0 1,0-1 0,-1 0-1,0-1 1,0 0-1,-1 0 1,0-1 0,0-1-1,-1 1 1,0-2-1,-6 3-36,9-5 16,-1 0 0,1 0 0,-1-1 0,0 0 0,1-1-1,-1 0 1,0 0 0,1-1 0,-1 0 0,1-1 0,-1 0 0,1 0-1,-1 0 1,1-1 0,0-1 0,0 1 0,1-1 0,-1-1 0,-5-3-16,0-1-34,1-1 0,0 0 0,0 0 0,1-1 0,0-1 0,1 0 1,0 0-1,1-1 0,1 0 0,-3-6 34,8 12-129,0 1 1,0-1-1,0 1 0,1-1 0,0 0 1,1 0-1,-1 0 0,1-5 129,1 9 65,0-1-1,0 0 0,0 0 1,1 1-1,-1-1 0,1 0 1,0 1-1,0-1 0,0 1 1,0-1-1,1 1 0,0-1 1,-1 1-1,1 0 0,0 0 1,1 0-1,-1-1-64,3 0 132,0 0 0,0 0 0,0 0-1,0 0 1,4-1-132,-9 4 2</inkml:trace>
  <inkml:trace contextRef="#ctx0" brushRef="#br0" timeOffset="2733.087">2520 603 6001,'0'-1'373,"-1"1"-1,1-1 0,-1 0 0,1 0 1,-1 0-1,1 1 0,0-1 0,-1 0 1,1 0-1,0 0 0,0 0 0,-1 0 1,1 0-1,0 0 0,0 0 0,0 0 1,0 0-1,1 0 0,-1 0 0,0 1 1,0-1-373,1 0 318,1 1-1,-1-1 1,1 1 0,-1 0 0,0 0 0,1 0 0,-1 0 0,1 0 0,-1 0 0,0 0-1,1 1 1,-1-1 0,1 1-318,16 1-817,-14-2 841,19 3 179,0-2 0,0-1 0,13-1-203,-29 1 40,-1-1 0,0 0-1,0 0 1,1-1 0,-1 0 0,0 0-1,0 0 1,0 0 0,-1-1-1,1 0 1,-1-1 0,1 1 0,-1-1-1,0 0 1,0 0 0,1-2-40,-2 1 32,1 0 28,0-1 0,0 0 1,-1-1-1,1 1 0,0-4-60,-4 8 14,0 0-1,0 0 1,-1 0-1,1 1 1,0-1-1,-1 0 1,0 0 0,0 0-1,1 0 1,-1 0-1,0 0 1,0 0-1,-1 0 1,1 0-1,0 0 1,-1 0 0,1 0-1,-1 0 1,0 0-1,1 0 1,-1 0-1,0 1 1,0-1-1,0 0-13,-4-4 19,0-1 0,1 1 0,-2 1-1,1-1 1,-1 1 0,0 0 0,0 0 0,0 0-1,-1 1 1,1 0 0,-1 0 0,0 1-1,-6-2-18,8 3 0,0 1 0,0 0-1,0 0 1,0 0 0,0 1-1,0-1 1,0 1-1,0 0 1,0 1 0,-1 0-1,1-1 1,0 2-1,0-1 1,1 0 0,-1 1-1,0 0 1,0 0 0,1 1-1,-1-1 1,1 1-1,-3 2 1,-3 3-4,0 1-1,0 1 1,1 0-1,1 0 0,-1 1 1,2 0-1,-1 0 1,2 1-1,-1-1 0,2 2 1,-1-1-1,2 1 0,0 0 1,0 0-1,1 0 1,1 0-1,0 0 0,1 1 1,0-1-1,2 9 5,-1-8-1,0-1-1,1 1 1,1-1-1,0 1 1,1-1-1,1 0 1,0 0 0,1 0-1,0 0 1,0-1-1,2 0 1,-1 0-1,2-1 1,0 0-1,0 0 1,1 0-1,0-1 1,0-1 0,1 0-1,6 4 2,-6-6 35,1-1-1,0 0 0,0-1 1,1 0-1,-1 0 1,1-2-1,0 1 1,0-2-1,4 1-34,6 0 632,1-1 0,0-1 0,0-1 0,14-2-632,57-9 1167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8:00.75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99 69 7570,'-2'-3'606,"0"0"1,-1-1-1,0 2 1,0-1-1,0 0 1,0 0-1,0 1 1,0 0-1,-1-1-606,3 3 106,0 0 0,1-1 0,-1 1 0,1 0 0,-1 0 0,0 0 0,1 0 0,-1 0 0,0-1 0,1 1 0,-1 1 0,0-1 0,1 0 0,-1 0 0,0 0 0,1 0 0,-1 0 0,1 0 0,-1 1 0,0-1 0,1 0 0,-1 1-1,0-1-105,0 1 90,0 1 0,0-1 0,-1 0 0,1 1 0,0-1 0,1 1 0,-1-1 0,0 1 0,0 0 0,1-1-1,-1 1 1,0 0 0,1 1-90,-6 19 410,2 2 0,1-1 0,0 0 0,2 1 1,1 13-411,2 12 361,2-1 1,4 11-362,6 22 297,-1-8-91,-3 1-1,-3 1 1,-2 34-206,-13 14 190,10-99-286,-2-24 77,0 0 0,0 1-1,0-1 1,0 0 0,0 0 0,0 0 0,0 1 0,0-1-1,0 0 1,0 0 0,0 0 0,0 0 0,0 1 0,1-1-1,-1 0 1,0 0 0,0 0 0,0 0 0,0 0 0,0 0-1,1 1 1,-1-1 0,0 0 0,0 0 0,0 0 0,1 0 0,-1 0-1,0 0 1,0 0 0,0 0 0,0 0 0,1 0 0,-1 0-1,0 0 1,0 0 19,10-9-1548,7-17 771</inkml:trace>
  <inkml:trace contextRef="#ctx0" brushRef="#br0" timeOffset="350.272">48 134 6425,'-28'0'3249,"11"-8"-704,14 3-345,5-2-712,3 1-247,19-1-657,1-6-216,17-5-176,16 2-32,14-1-72,2 0-32,5 7 8,-9 2-208,-14 7-584,-5 5 176,-13 6 160</inkml:trace>
  <inkml:trace contextRef="#ctx0" brushRef="#br0" timeOffset="710.626">80 469 10290,'-10'4'4337,"14"-2"-2713,17-5-127,15-8-681,10 0-336,9-2-288,2 3 16,-4 3-136,-3 3-432,-4 6 304</inkml:trace>
  <inkml:trace contextRef="#ctx0" brushRef="#br0" timeOffset="1098.509">572 448 9970,'-3'7'659,"2"-4"-384,0 0 0,0-1 0,-1 1 0,1-1 1,-1 1-1,1-1 0,-1 1 0,0-1 0,0 0 1,0 0-1,0 0 0,0 0 0,-1 0 0,1-1 0,-2 2-275,3-2 87,0 0-1,0-1 1,0 1-1,0 0 1,0 0-1,1 0 1,-1 0-1,0 0 1,1 0-1,-1 0 0,1 1 1,-1-1-1,1 0 1,0 0-1,-1 0 1,1 0-1,0 1 1,0-1-1,0 0 1,0 0-1,0 0 0,0 1 1,0-1-1,0 0 1,0 0-1,0 1 1,1-1-87,10 38 808,-8-32-738,9 27 187,0-2-19,-1 0-1,-1 1 0,-2 0 0,-1 0 0,1 30-237,-10-46 102,2-14 31,3-10 59,-1 5-160,2-7 26,-1-1-1,0 1 1,0-1 0,-1 1 0,0-1-1,0-2-57,3-13 33,8-62 21,-10 53-20,9-32-34,-5 37 8,2 0 0,3-7-8,-8 27-2,0 0 0,0 0 0,1 0 0,0 0 0,1 1 0,0 0 0,0 0 0,5-4 2,-10 11-2,0 0 0,-1 0 0,1 0 0,0 0 0,0 0 1,0 0-1,0 0 0,1 1 0,-1-1 0,0 0 0,0 1 0,0-1 0,1 1 1,-1-1-1,0 1 0,0-1 0,1 1 0,-1 0 0,1 0 0,-1 0 1,0-1-1,1 1 0,-1 1 0,0-1 0,1 0 0,-1 0 0,0 0 1,1 1-1,-1-1 0,0 1 0,0-1 0,1 1 0,-1-1 0,0 1 1,0 0-1,0 0 0,0-1 0,0 1 0,0 0 0,0 0 0,0 0 1,0 0-1,0 0 0,0 0 0,-1 1 0,2 0 2,3 7-6,0 0 0,-1 0 0,0 1 0,0 0 0,2 8 6,-3-8-2,7 20-3,-4-8 5,2-1 1,0-1-1,1 1 0,6 9 0,-12-25 0,1 0 1,0 1 0,0-1 0,0-1-1,0 1 1,1-1 0,-1 1 0,1-1-1,0 0 1,1-1 0,-1 1 0,1-1-1,-1 0 1,1-1 0,0 1 0,0-1-1,6 1 0,-3-1 3,-1-1 0,1 0-1,-1-1 1,1 0 0,-1 0-1,1-1 1,-1 0 0,1 0 0,-1-1-1,0 0 1,1-1 0,-1 1-1,0-2 1,-1 1 0,1-1-1,0-1-2,6-3 7,0-2-1,-1 1 1,0-2-1,-1 0 1,0 0-1,-1-1 0,10-13-6,-16 18 5,-1 0-1,0 0 0,0 0 1,0-1-1,-1 1 0,0-1 1,0 0-1,-1 0 0,0 0 1,1-6-5,-2 10 2,-1 0-1,1-1 1,-1 1 0,0 0 0,0 0-1,-1 0 1,1-1 0,-1 1-1,0 0 1,0 0 0,0 0 0,0 0-1,-1 0 1,0 0 0,0 1 0,0-1-1,0 0 1,0 1 0,-1 0 0,0-1-1,-1-1-1,2 4-1,0 0 1,0-1-1,0 1 0,0 0 0,0 0 0,0 0 0,0 1 0,0-1 1,-1 0-1,1 1 0,0-1 0,0 1 0,-1 0 0,1 0 0,0 0 1,0 0-1,-1 0 0,1 1 0,0-1 0,0 0 0,-1 1 0,1 0 1,-6 1-4,0 1 0,1 0 0,-1 1 0,1 0-1,-2 0 5,0 3-1,0-1 0,0 1-1,0 0 1,1 1 0,0 0 0,0 0-1,1 1 1,0 0 0,1 1-1,0-1 1,0 1 0,1 0-1,0 0 1,1 1 0,0-1-1,1 1 1,-1 5 1,2-7 5,0-1-1,1 1 1,0 0-1,0 0 1,1-1-1,0 1 1,1 0-1,0 0 1,0-1-1,1 1 1,0-1-1,1 1 1,0-1-1,0 0 1,0 0-1,1 0 1,0 0-1,1-1 1,0 0-1,0 0 1,1 0-1,-1 0 1,2 0-5,4 2 29,0-1 1,0 0 0,0 0 0,1-1 0,1 0-1,-1-1 1,1-1 0,0 0 0,3 1-30,10 1 800,0-1-1,1-1 1,0-1 0,9 0-800,37-2 1284</inkml:trace>
  <inkml:trace contextRef="#ctx0" brushRef="#br0" timeOffset="1943.155">1903 567 7066,'9'-13'912,"8"-19"856,-16 31-1594,-1-1-1,1 0 1,-1 0-1,0 0 1,1 0-1,-1 0 1,0 0-1,0 0 1,0 0-1,-1 0 1,1 0-1,0 0 1,-1 0-1,0 0 1,1 0 0,-1 0-1,-1-1-173,0-2 372,0 1-1,-1-1 1,1 0-1,-1 1 1,-1 0 0,1 0-1,0 0 1,-1 0 0,0 1-1,0-1 1,0 1-1,0 0 1,-2-1-372,2 2 95,0 0 0,-1 1 0,1 0 0,0 0-1,0 0 1,-1 0 0,1 1 0,-1 0 0,1-1 0,0 2 0,-1-1 0,1 0 0,0 1 0,-1 0 0,1 0-1,-2 1-94,-2 0 12,0 0-1,0 1 1,0 0-1,0 0 0,1 1 1,-1 0-1,1 0 1,0 0-1,0 1 1,1 1-1,-1-1 0,1 1 1,0 0-1,1 0 1,0 1-1,0-1 0,0 1 1,1 0-1,-1 1 1,2-1-1,-1 1 1,1 0-1,1-1 0,-1 1 1,0 7-12,1-3 2,1-1 0,1 0 0,0 0 0,0 0 0,1 1 0,1-1 0,0 0 0,0 0 0,1 0 0,0-1 0,1 1 0,5 8-2,-6-12 3,0-1 0,1 0 1,0 0-1,0 0 0,1-1 0,0 1 1,0-1-1,0 0 0,0 0 0,1-1 1,0 0-1,0 0 0,0 0 1,0-1-1,0 1 0,1-2 0,0 1 1,0-1-1,-1 0 0,7 1-3,-6-2 6,1 0 0,-1 0 0,1-1 0,-1 0 0,1-1 0,0 1 0,-1-2 0,1 1 0,-1-1 0,0 0 0,0 0 0,1-1 0,-1 0 0,-1 0 0,1-1 0,0 0 0,-1 0 0,0 0 0,1-2-6,-2 2 6,-1-1 1,1 1 0,-1-1 0,0 0 0,-1 0 0,1 0-1,-1 0 1,0 0 0,-1-1 0,1 0 0,-1 1 0,0-1-1,0 0 1,-1 0 0,0 0 0,0 0 0,0 0 0,-1-1 0,1 1-1,-2 0 1,1 0 0,-1 0 0,-1-6-7,-4-10 19,-1 1 0,0 1 1,-2-1-1,-4-6-19,-9-22 2,20 47-35,2 10 8,3 14-7,23 72 56,4-2-1,31 65-23,-5-15 247,-48-119-205,-1 0 0,-1 0 0,-1 0 0,-2 1 0,0 0 0,-1-1 1,-2 1-1,0 0 0,-1 0 0,-3 8-42,1-14 25,0 0-1,-2-1 1,0 1 0,-1-1 0,0 0-1,-1 0 1,-1-1 0,-1 0 0,-1 0-1,0-1 1,0-1 0,-2 1-1,-11 10-24,15-18 20,1 0 0,-2-1-1,1 1 1,-1-2 0,0 1-1,0-2 1,0 1 0,-3 0-20,8-3 12,-1-1 0,0 1 0,0-1 1,0 0-1,0 0 0,0 0 0,0-1 1,0 1-1,-1-1 0,1-1 0,0 1 1,0-1-1,0 0 0,0 0 0,0 0 1,0 0-1,-2-2-12,-1-1 12,1-1 0,-1 0 0,2 0 1,-1 0-1,0-1 0,1 0 0,0 0 0,0-1 0,1 0 1,0 0-13,-8-11-47,1-1 0,1-1 0,-2-5 47,4 7-160,2-1-1,-1 0 1,2-1 0,1 1-1,-2-15 161,5 25-438,1 1 0,0-1-1,0 0 1,1 1-1,1-1 1,-1 0 0,1 1-1,1-1 1,0 0 0,0 1-1,0 0 1,1 0 0,1 0-1,2-6 439,23-24-2153</inkml:trace>
  <inkml:trace contextRef="#ctx0" brushRef="#br0" timeOffset="2348.538">2215 626 5929,'16'-59'3032,"-16"58"-2912,0 0 1,1 0-1,-1 0 1,0 1-1,1-1 1,-1 0-1,1 0 1,-1 0-1,1 1 1,-1-1-1,1 0 0,0 1 1,-1-1-1,1 0 1,0 1-1,-1-1 1,1 1-1,0-1 1,0 1-1,-1-1 1,1 1-1,0 0 1,0-1-1,0 1 1,0 0-1,0 0 1,0-1-1,-1 1 1,1 0-1,0 0 1,0 0-1,0 0 1,0 0-1,0 1 1,0-1-1,0 0 1,0 0-1,-1 0 1,2 1-121,4 0 604,13-2 107,1-1-1,0 0 0,-1-2 0,1 0-710,-10 1 69,0 0 0,-1 0 1,1-1-1,-1 0 0,0-1 0,0 0 0,0-1 0,5-4-69,-12 8 11,0 1 0,0-1-1,-1 0 1,1 1-1,-1-1 1,1 0 0,-1 0-1,0 0 1,1 0-1,-1 0 1,0-1 0,0 1-1,-1 0 1,1-1 0,0 1-1,-1 0 1,1-1-1,-1 1 1,0 0 0,0-1-1,0 1 1,0-1-1,0 1 1,-1-1 0,1 1-1,-1 0 1,1-1-1,-1 1 1,0 0 0,0 0-1,0-1 1,0 1-1,0 0 1,-2-2-11,0 0 7,0 0 0,0 0 0,0 0 0,-1 0-1,1 0 1,-1 1 0,0 0 0,0 0 0,0 0 0,-1 0 0,1 0 0,-1 1 0,1 0-1,-1 0 1,0 0 0,-2 0-7,1 1 2,0 0-1,-1 1 1,1 0 0,0 0-1,0 0 1,-1 1-1,1 0 1,0 0-1,0 0 1,0 1 0,0 0-1,0 0 1,0 1-1,0 0 1,1 0-1,-1 0 1,1 0 0,0 1-1,0 0 1,0 0-1,1 0 1,-1 1-2,-2 2 4,0 1-1,1 0 1,0 0-1,0 0 1,1 1-1,0 0 1,0 0 0,1 0-1,0 0 1,1 1-1,0 0 1,1-1 0,-1 6-4,1-4 6,1 0 0,0 0 0,1 0 0,0 0 0,1 0 0,0 0 0,1 0 0,0 0 0,0-1 0,1 1 0,1-1 0,0 1 0,0-1 0,1 0 0,0-1 0,1 1 0,0-1 0,1 0 0,0-1 0,0 1 0,0-1 0,1-1 0,1 1-6,5 2 100,0 0-1,0-1 1,1 0 0,0-1-1,1-1 1,16 5-100,38 6 193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5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9010,'41'-58'3777,"-46"73"-1825,3 6-824,4 12-359,3 2-73,3 12-328,1-4-144,-2 3-136,0 5-32,-2-8 136,-3 0-112,1-9-520,0-10-296,3-10 336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7:55.86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525 179 3209,'12'-6'1222,"39"-13"2914,-49 19-3932,0-1-1,-1 1 0,1-1 1,0 1-1,0 0 1,0-1-1,0 1 0,-1 0 1,1 0-1,0 1 1,0-1-1,0 0 0,0 1 1,-1-1-1,1 1 1,0-1-1,0 1 0,-1 0 1,1 0-1,0-1 1,-1 1-1,1 1 1,1 0-205,-3-1 119,0 0 0,0 0 0,0 0 0,1 0 0,-1-1 0,0 1 0,0 0 0,0 0 0,-1 0 0,1 0 0,0 0 0,0 0 0,0 0 0,-1 0 0,1 0 0,0 0 0,-1 0 0,1 0 0,-1-1 0,1 1 0,-1 0 0,1 0 0,-1-1 0,0 1 0,1 0 0,-1-1 0,0 1 0,0 0-118,-4 2 195,1 1 0,-1-1 0,0-1 0,0 1 0,0-1 0,0 1-1,0-2 1,0 1 0,-3 0-195,-53 10 350,45-9-246,-109 11 221,34-5-222,63-6-81,1 0-1,0-2 0,0-1 0,-1-1 0,-11-3-21,34 3 2,0 0 0,0 0 1,1 1-1,-1-1 1,0 1 0,0 0-1,0 0 1,1 0 0,-1 1-1,0-1 1,0 1 0,0 1-1,-2 0-2,-2 2 6,7-3-6,0-1 0,1 1 0,-1 0 1,0 0-1,1 0 0,-1 0 0,0 0 1,1 0-1,-1 0 0,1 1 0,0-1 0,0 0 1,1 0-1,-1 0 0,1 0 0,0 0 1,-1 1-1,1-1 0,0 0 1,0 0-1,0 0 0,0 0 0,0 0 1,0 1-1,0-1 0,0 0 1,0 0-1,0 0 0,1 0 0,-1 0 1,1 0-1,-1 0 0,0 1 1,1-1-1,0 0 0,11 33 9,-1 1 0,4 22-9,0-1 7,-1 3 6,-2 1-1,-2 0 1,-4 1 0,0 32-13,-7-60 26,-1-1-1,-2 1 1,-1 0 0,-1-1-1,-2 0 1,-2 0 0,-4 9-26,13-37-5,-2 3 36,0 1 0,1 0 0,0 0 0,0 0 0,1 0 0,-1 8-31,2-15 18,0 1 1,0-1-1,0 1 0,1 0 1,-1-1-1,0 1 0,1-1 0,-1 0 1,1 1-1,0-1 0,-1 1 0,1-1 1,0 0-1,0 1 0,0-1 1,0 0-1,0 0 0,0 0 0,0 0 1,0 0-1,0 0 0,1 0 0,-1 0 1,0 0-1,1-1 0,-1 1 1,0 0-1,1-1 0,-1 1 0,1-1 1,-1 0-1,1 1 0,-1-1 0,1 0 1,-1 0-1,1 0 0,0 0 1,-1 0-1,1 0 0,0-1-18,40-2 118,0-1 0,-1-2 0,39-12-118,-12 3 35,42-5-1634,-93 19 1026</inkml:trace>
  <inkml:trace contextRef="#ctx0" brushRef="#br0" timeOffset="385.885">169 668 7426,'-4'-12'3704,"5"6"-1439,15-1-953,10 2-240,16-2-640,7 0-167,1-2-105,6 1-224,1 4 80,3 0-16</inkml:trace>
  <inkml:trace contextRef="#ctx0" brushRef="#br0" timeOffset="747.48">887 618 7738,'1'0'98,"-1"0"-1,0 0 1,0-1 0,1 1 0,-1 0 0,0 0 0,0-1 0,0 1 0,1 0-1,-1 0 1,0-1 0,0 1 0,0 0 0,0-1 0,0 1 0,0 0 0,0-1-1,0 1 1,0 0 0,0-1 0,0 1 0,0 0 0,0-1 0,0 1 0,0 0 0,0 0-1,0-1 1,0 1 0,0 0 0,0-1 0,0 1 0,0 0 0,-1-1 0,1 1-1,0 0 1,0 0 0,0-1 0,0 1 0,-1 0 0,1 0 0,0 0 0,0-1-1,-1 1 1,1 0 0,0 0 0,-1 0 0,1-1 0,0 1 0,0 0 0,-1 0-1,1 0 1,0 0 0,-1 0 0,1 0 0,0 0 0,-1 0 0,1 0 0,0 0 0,-1 0-1,1 0 1,0 0-98,0 0 34,0 0-1,0 0 1,0 0-1,-1 0 0,1 0 1,0 0-1,0 0 1,0 0-1,0 0 1,0 0-1,0 0 1,0 0-1,0 0 0,0 0 1,0 0-1,0 0 1,0 0-1,-1 0 1,1 0-1,0 0 1,0 0-1,0 0 1,0 0-1,0 0 0,0 0 1,0 0-1,0 0 1,0 0-1,0 0 1,0 0-1,0 0 1,0 0-1,0 0 0,-1 0 1,1 0-1,0 0 1,0 0-1,0 0 1,0 1-1,0-1 1,0 0-1,0 0 0,0 0 1,0 0-1,0 0 1,0 0-1,0 0 1,0 0-1,0 0 1,0 0-1,0 0 0,0 0 1,0 1-1,0-1 1,0 0-1,0 0 1,0 0-1,0 0 1,0 0-1,0 0 0,0 0 1,0 0-1,0 0 1,0 0-1,1 0-33,4 7 926,12 6-122,169 120 744,-147-104-1415,-11-8-77,-2 0-1,-1 2 0,0 1 0,-2 1 0,-1 1 0,-1 1 0,16 27-55,-35-50 318,1 0 1,0 0 0,0 0-1,0 0 1,0-1-1,0 0 1,1 1-1,3 1-318,6 3 1122</inkml:trace>
  <inkml:trace contextRef="#ctx0" brushRef="#br0" timeOffset="1092.389">1355 569 9514,'-18'-8'4217,"-2"5"-2513,0 6-407,1 7-89,6 12-672,-8 6-176,-5 14-152,1 7-56,-14 2-64,8 6-16,3-8-24,-2-4 176,6-9-216,1-1-344,11-1 288</inkml:trace>
  <inkml:trace contextRef="#ctx0" brushRef="#br0" timeOffset="1452.005">1819 31 7722,'0'-3'384,"-7"-20"4503,1 20-2586,-1 14-1300,0 5-867,1 1 0,1 0 0,1 1 0,1-1 0,0 1 0,1-1 0,1 1 0,0 0-1,2 0 1,0 3-134,5 42 139,3-1-1,6 13-138,-9-42 149,31 117 140,-18-83-95,5 49-194,-5 82-1801,-16-188 1030</inkml:trace>
  <inkml:trace contextRef="#ctx0" brushRef="#br0" timeOffset="1822.042">1632 663 7970,'-15'1'3897,"7"-8"-1473,8-1-231,22-2-777,7-7-440,24-1-608,9 3-96,10 1 96,1 6-64,-1 2 2985,6 6-2337</inkml:trace>
  <inkml:trace contextRef="#ctx0" brushRef="#br0" timeOffset="2251.58">2328 769 5105,'-4'-7'9017,"9"4"-6222,19 5-3919,-15-1 2011,4 0-809,4 2 85,-1-2 0,0 0 0,1 0-1,14-3-162,-27 2 26,0-1 0,0 1 1,0-1-1,0 0 0,0-1 0,0 1 0,0 0 0,0-1 0,-1 0 0,1 0 0,0 0 0,-1-1 0,0 1 0,1-1 0,-1 0 0,0 1 0,0-2 0,-1 1 0,1 0 0,-1 0 0,1-1 0,-1 1 0,0-1-26,5-11 73,-3 9-27,-1-1 0,0 0 0,-1 0 0,3-7-46,-5 12 9,1 0-1,-1 0 1,0 0-1,0 0 1,0-1-1,0 1 1,0 0-1,0 0 1,-1 0-1,1 0 1,-1 0-1,1 0 1,-1 0-1,0 0 1,0 0-1,0 0 1,0 0-1,0 0 1,-1 0-9,-2-4 7,-1 1 1,0-1-1,-1 1 1,1 0-1,-1 1 1,0 0-1,0 0 1,-1 0 0,1 0-1,-1 1 1,0 0-1,1 1 1,-1-1-1,-1 1 1,1 1-1,0-1 1,0 1 0,-1 1-1,1-1 1,0 1-1,-4 1-7,4-1-5,0 0 0,1 1-1,-1 0 1,0 1 0,1 0 0,-1 0-1,1 0 1,-1 1 0,1 0-1,0 0 1,0 0 0,1 1 0,-1 0-1,1 0 1,0 0 0,0 1 0,0 0-1,0 0 1,1 0 0,0 0-1,0 1 1,0 0 0,-1 4 5,-5 11-1,2 1 0,1 0 0,0 0 0,2 0 0,1 1 0,0 0 0,2 0 0,0 0 1,2 0-1,1 7 1,0-22 4,0 0 1,0 0 0,1 0 0,0 0 0,1-1-1,-1 1 1,2-1 0,-1 0 0,1 0-1,0 0 1,0 0 0,1 0 0,0-1 0,0 1-5,2 0 15,1-1 0,-1 1-1,1-1 1,0-1 0,0 0 0,0 0 0,1 0 0,0-1 0,0 0 0,6 1-15,5 1 9,-1-2 0,1 0 1,0-2-1,0 0 0,0-1 0,0-1 0,0-1 0,0 0 1,0-2-1,17-4-9,-14 1-353,0 0 1,-1-2-1,0-1 1,18-10 352,13-14-541</inkml:trace>
  <inkml:trace contextRef="#ctx0" brushRef="#br0" timeOffset="2716.436">2839 656 7930,'-16'-40'2677,"16"40"-2654,0 0-1,0 0 0,0 0 0,0 0 0,0 0 0,0 0 0,0-1 0,0 1 0,0 0 0,0 0 0,0 0 1,0 0-1,0 0 0,0 0 0,0 0 0,0-1 0,0 1 0,0 0 0,-1 0 0,1 0 0,0 0 1,0 0-1,0 0 0,0 0 0,0 0 0,0 0 0,0 0 0,0 0 0,-1-1 0,1 1 0,0 0 1,0 0-1,0 0 0,0 0 0,0 0 0,0 0 0,-1 0 0,1 0 0,0 0 0,0 0 0,0 0 1,0 0-1,0 0 0,0 0 0,-1 0 0,1 0 0,0 1 0,0-1 0,0 0 0,0 0 0,0 0 1,0 0-1,0 0 0,-1 0 0,1 0 0,0 0 0,0 0 0,0 0 0,0 0 0,0 1 0,0-1 0,0 0 1,0 0-1,0 0 0,0 0 0,0 0 0,0 0 0,0 0 0,0 1-22,-1 25 1510,3-6-778,0 11-118,1 0 0,1-1 0,2 1 0,8 24-614,26 93 1377,-32-133-1115,-8-15-251,0 0 1,0 0-1,1-1 1,-1 1-1,0 0 1,0 0-1,1 0 1,-1 0-1,0-1 1,0 1-1,0 0 1,1 0-1,-1 0 1,0-1-1,0 1 1,0 0-1,0 0 0,1-1 1,-1 1-1,0 0 1,0 0-1,0-1 1,0 1-1,0 0 1,0-1-1,0 1 1,0 0-1,0 0 1,0-1-1,0 1 1,0 0-12,3-34 404,-4-24-83,-2-8-321,0 29 21,1 1 1,2 0 0,2 0-1,3-18-21,-3 49-2,0-1 0,0 0 1,0 1-1,1-1 0,-1 1 0,1 0 0,0 0 0,1 0 0,-1 0 0,1 1 0,0-1 1,0 1-1,1 0 0,-1 0 0,1 1 0,0-1 0,0 1 0,0 0 0,0 0 0,1 1 1,3-2 1,0 0-6,0 1 1,0 0-1,0 1 1,0 0-1,1 0 1,-1 1-1,1 0 1,-1 0-1,1 1 1,-1 1-1,1 0 1,-1 0 0,4 1 5,-8 0-3,1 0 0,-1 0 0,0 0 0,0 1 0,0 0 0,0 0 1,0 0-1,-1 1 0,1-1 0,-1 1 0,0 0 0,0 1 0,0-1 1,-1 1-1,0-1 0,1 1 0,-2 0 0,1 0 0,-1 0 1,1 1-1,-1-1 0,0 1 3,4 16 5,0 0 1,-2 1-1,0-1 0,0 21-5,0 22 85,-4-39-486,2-1-1,1 1 0,1-1 0,2 8 403,-5-30-320,0 0 0,0 0 0,1 1 0,-1-1 0,0 0 1,1 0-1,0 0 0,0-1 0,0 1 0,0 0 0,0-1 1,1 1-1,-1-1 0,1 0 0,0 1 319,20 8-1554</inkml:trace>
  <inkml:trace contextRef="#ctx0" brushRef="#br0" timeOffset="3233.775">3835 49 8202,'-6'-6'1505,"4"3"-1191,1 2 0,-1-1 0,0 0 0,1 0-1,-1 0 1,0 1 0,0-1 0,0 1 0,0-1 0,-1 1 0,1 0 0,0 0-1,0 0 1,-1 0 0,0 0-314,2 1 39,1 0 1,0 1-1,0-1 1,-1 0-1,1 0 0,0 0 1,0 0-1,-1 0 1,1 1-1,0-1 0,0 0 1,-1 0-1,1 0 1,0 1-1,0-1 0,0 0 1,-1 0-1,1 0 1,0 1-1,0-1 0,0 0 1,0 1-1,0-1 0,0 0 1,0 0-1,0 1 1,0-1-1,-1 0 0,1 0 1,0 1-1,0-1 1,0 0-1,1 1 0,-1-1 1,0 0-40,1 14 180,-1-11-32,11 56 846,17 55-994,1 3 230,-21-69-28,-2 1 0,-2 0-1,-2-1 1,-4 36-202,-4-5 718,-4-2 1,-10 38-719,2-44 277,18-70-268,0 0-1,0-1 1,0 1-1,0 0 1,0-1 0,-1 1-1,1 0 1,0-1 0,0 1-1,0-1 1,0 1 0,-1 0-1,1-1 1,0 1-1,-1-1 1,1 1 0,0-1-1,-1 1 1,1 0 0,-1-1-1,1 0 1,-1 1 0,1-1-1,-1 1 1,1-1-9,-5-14 193,1-29-29,0-8-90,-1 0 0,-4-3-74,5 32 10,-1 0 1,-2 0 0,0 1 0,-1 0 0,-9-16-11,15 32-1,-1 0 0,1 0 0,-2 1 0,1-1 1,0 1-1,-1 0 0,0 0 0,0 0 0,0 0 0,0 1 1,0 0-1,-1 0 0,0 0 0,1 0 0,-1 1 0,0-1 1,-1 1-1,1 0 0,0 1 0,0 0 0,-1-1 0,1 2 1,-1-1-1,1 1 0,-1-1 0,-1 2 1,-1-1-3,1 2 0,0-1-1,0 1 1,-1 0 0,1 1 0,1-1 0,-1 1-1,0 1 1,1-1 0,-1 1 0,1 0 0,0 1-1,0-1 1,1 1 0,0 1 0,-1-1-1,2 1 1,-1-1 0,-1 3 3,0 3-2,-1-1-1,1 1 1,1 1-1,0-1 1,0 1-1,0 5 3,-5 20 8,-1 20-8,9-49 5,1 0 1,0 0-1,0-1 0,1 1 0,0 0 0,0 0 0,1 0 0,0 0 0,1 1-5,0-3 6,0-1 1,0 0-1,0 0 0,1 0 1,0 0-1,0 0 1,0-1-1,0 0 0,1 1 1,0-1-1,0 0 0,0-1 1,0 1-1,3 1-6,1 0 12,0 1-1,0-1 1,1-1 0,-1 0-1,1 0 1,0 0 0,1-2 0,-1 1-1,1-1-11,15 3 91,-1-2-1,1-1 0,2 0-90,13-2-352,0-1 0,21-4 352,16-5-339</inkml:trace>
  <inkml:trace contextRef="#ctx0" brushRef="#br0" timeOffset="3855.435">4309 635 4897,'-86'14'2474,"69"-9"-714,17-5-1732,0 0 0,0 0 0,0 0-1,-1 0 1,1 0 0,0 0-1,0 0 1,0 0 0,0 0-1,0 0 1,0 1 0,0-1 0,0 0-1,0 0 1,0 0 0,-1 0-1,1 0 1,0 0 0,0 0 0,0 0-1,0 0 1,0 1 0,0-1-1,0 0 1,0 0 0,0 0-1,0 0 1,0 0 0,0 0 0,0 0-1,0 1 1,0-1 0,0 0-1,0 0 1,0 0 0,0 0-1,0 0 1,0 0 0,0 0 0,0 0-1,0 1 1,0-1 0,0 0-1,0 0 1,1 0 0,-1 0 0,0 0-1,0 0 1,0 0 0,0 0-28,11 5 2104,9-6-1064,-1 0-1,1-1 0,0-1 0,13-4-1039,-30 7 37,1-1 0,-1 0 0,0 0 0,0-1 0,0 1 1,-1 0-1,1-1 0,0 0 0,0 0 0,-1 0 0,1 0 0,-1 0 0,0 0 0,1 0 0,-1-1 0,0 1 0,-1-1 0,1 0 0,0 0 0,-1 0 0,1 1 0,-1-1 0,1-2-37,-2 3 16,0 0-1,1 0 0,-1 0 1,0 1-1,0-1 0,0 0 1,0 0-1,0 0 1,-1 1-1,1-1 0,0 0 1,-1 0-1,0 1 0,1-1 1,-1 0-1,0 1 0,0-2-15,-1 1 10,0 0-1,0 0 1,0 0-1,0 0 1,0 0-1,0 0 1,0 1-1,0-1 0,-1 1 1,1-1-1,-1 1 1,1 0-1,-1 0 1,1 0-1,-1 1-9,-7-3 5,0 1 0,0 1 0,-1 0 0,1 0 0,0 1 0,0 1 1,-1-1-1,1 1 0,0 1 0,0 0 0,0 1 0,0 0 0,1 0 0,-1 1 0,1 0 0,0 1 0,0 0 0,0 0 0,1 1 0,-1 0 0,1 1 0,1-1 0,-5 6-5,6-4 9,1 0 0,0 0 0,1 1 0,0 0 0,0-1 0,1 1 0,0 0 0,-1 7-9,-1 1 10,2-6 5,0 0 0,1 1 1,0-1-1,0 1 1,1 9-16,1-15 11,0 0 1,1 0 0,0-1-1,0 1 1,0 0 0,1-1-1,0 1 1,0-1 0,0 1 0,1-1-1,0 0 1,2 4-12,-1-4 16,1 1-1,0-1 1,-1 0-1,2 0 1,-1 0 0,0-1-1,1 0 1,0 0 0,0 0-1,0-1 1,1 0-16,13 6 63,1-1 1,18 4-64,-22-8-10,-1-1 1,1-1-1,0-1 1,0 0-1,1-1 1,-1-1-1,0-1 1,0 0 0,-1-1-1,1-1 1,15-6 9,34-11-143</inkml:trace>
  <inkml:trace contextRef="#ctx0" brushRef="#br0" timeOffset="4316.818">4945 0 9378,'-2'1'311,"-1"0"0,1-1 0,0 1 0,-1 0 0,1 1 0,0-1-1,-1 0 1,1 1 0,0-1 0,0 1 0,0 0 0,0-1 0,1 1 0,-1 0 0,0 0 0,1 0 0,-1 1 0,1-1 0,0 0-1,0 0 1,-1 2-311,-2 7 267,0-1-1,1 1 1,0 0-1,0 7-266,-2 10 248,2 0 0,2 0 0,0 1 0,2-1 0,1 8-248,9 52 441,4 1-441,-8-52 110,0 26 283,-2-1 0,-4 1 0,-3 36-393,0 4 211,1-66-87,1-43 32,1-2-128,-1 0 0,0 0 0,0 0 0,-1 0 0,0 1 0,-1-3-28,-7-24 31,0 0 1,-3 1-1,-4-8-31,10 28 4,0 0 0,0 1-1,-2 0 1,1 1-1,-1-1 1,-1 1 0,0 1-1,-1 0 1,0 0-1,-2-1-3,9 9-1,0-1-1,-1 1 0,1 0 1,-1-1-1,1 2 0,-1-1 0,0 0 1,0 1-1,1-1 0,-1 1 0,0 0 1,0 1-1,0-1 0,0 1 0,0-1 1,-1 1-1,1 0 0,0 1 1,0-1-1,0 1 0,0 0 0,0 0 1,0 0-1,1 0 0,-1 1 0,0-1 1,0 1-1,1 0 0,-1 0 1,1 1-1,0-1 0,0 1 0,0-1 1,0 1-1,0 0 0,0 0 0,-1 2 2,-4 7-2,1 1 0,0-1 0,1 1-1,0 0 1,1 0 0,1 1-1,0-1 1,1 1 0,0 0 0,1 0-1,0 0 1,1 1 0,1-1-1,1 7 3,-1-16 1,0 1 0,1-1-1,-1 0 1,1 0 0,0 0-1,1 0 1,-1 0 0,1 0-1,0-1 1,0 1-1,1 0 1,-1-1 0,1 1-1,0-1 1,0 0 0,0 0-1,1 0 1,-1-1 0,1 1-1,0-1 1,0 0 0,1 0-1,-1 0 1,0 0-1,1-1 1,0 0 0,1 1-1,20 4 153,0 0 1,1-2-1,0 0 1,0-2 0,0-2-1,0 0 1,13-2-154,52-3 702,3-5-208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8:10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 6417,'0'-1'371,"0"1"-1,-1 0 1,1 0-1,0 0 1,-1 0-1,1-1 0,0 1 1,-1 0-1,1 0 1,-1 0-1,1 0 1,0 0-1,-1 0 1,1 0-1,-1 0 0,1 0 1,0 0-1,-1 0 1,1 0-1,0 1 1,-1-1-1,1 0 0,0 0 1,-1 0-1,1 1-370,-6 8 2911,1 23-4083,4-22 2123,0 14-756,0 0 0,2 0 1,0 0-1,2 0 0,0-1 0,2 1 0,0-1 1,9 22-196,52 107 742,-33-81-204,7 30-538,-20-43 111,29 90 90,-47-137-86,0 2-50,-2-13-20,0 0 0,0 0 0,1 0 1,-1 1-1,0-1 0,0 0 1,0 0-1,0 0 0,0 0 0,0 0 1,0 0-1,0 1 0,1-1 0,-1 0 1,0 0-1,0 0 0,0 0 1,0 0-1,0 0 0,1 0 0,-1 0 1,0 0-1,0 0 0,0 0 1,0 0-1,0 0 0,1 0 0,-1 0 1,0 0-1,0 0 0,0 0 0,0 0 1,1 0-1,-1 0 0,0 0 1,0 0-1,0 0 0,0 0 0,0 0 1,1 0-1,-1 0 0,0 0 0,0 0 1,0 0-1,0-1 0,0 1 1,0 0-1,1 0 0,-1 0 0,0 0 1,0 0-1,0 0 0,0-1 0,0 1-45,7-6 1075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8:11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 6785,'21'-55'3437,"-21"55"-3359,0-1 0,1 1 0,-1 0 0,0 0 0,0-1 0,0 1-1,0 0 1,0-1 0,0 1 0,0 0 0,0-1 0,0 1 0,0 0 0,0-1 0,0 1 0,0 0-1,0 0 1,0-1 0,0 1 0,0 0 0,0-1 0,0 1 0,0 0 0,-1-1 0,1 1 0,0 0-1,0 0 1,0-1 0,-1 1 0,1 0 0,0 0 0,0 0 0,0-1 0,-1 1 0,1 0 0,0 0-1,0 0 1,-1-1 0,1 1 0,0 0 0,-1 0 0,1 0 0,0 0 0,-1 0 0,1 0 0,0 0-1,0 0 1,-1 0 0,1 0 0,0 0 0,-1 0 0,1 0 0,0 0 0,-1 0 0,1 0 0,0 0-1,-1 0 1,1 0 0,0 0 0,0 1-78,-1-1 173,0 0-1,1 0 0,-1 0 1,0 1-1,1-1 1,-1 0-1,1 1 0,-1-1 1,1 0-1,-1 1 1,1-1-1,-1 1 1,1-1-1,-1 1 0,1-1 1,-1 1-1,1-1 1,0 1-1,-1-1 0,1 1 1,0 0-1,-1-1 1,1 1-1,0 0 1,0-1-1,0 1 0,0 0 1,0-1-1,-1 1-172,27 125 1067,2-3-773,5-1-1,39 90-293,-64-189 133,1 0-1,1 0 1,2-1-1,0 0 1,1-1 0,1-1-1,8 10-132,-9-20 2005,2 0-891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8:12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15 4601,'-6'-2'1247,"1"-1"0,-1 1 1,0 0-1,0 1 0,0-1 0,0 1 0,0 0 1,-1 1-1248,6 0 125,-1-1 1,0 2 0,0-1-1,1 0 1,-1 0 0,0 1 0,1-1-1,-1 0 1,0 1 0,1 0 0,-1-1-1,1 1 1,-1 0 0,1 0 0,-1 0-1,1 0 1,-1 0 0,1 0-1,0 1 1,0-1 0,0 0 0,-1 0-1,1 1 1,0-1 0,1 1 0,-1-1-1,0 1 1,0 0 0,1-1 0,-1 2-126,-3 13 215,1 0 0,1 0 0,1 0 0,0 0 0,1 1 0,1-1-1,1 8-214,0 19 165,4 44 72,3 0 0,13 51-237,52 171 317,-37-150-187,4 14-20,-30-135-67,2 0 0,2 0-1,7 11-42,-21-47-1,2 4 22,0 1 1,0-1 0,1 0-1,0 0 1,0 0 0,1 0 0,0-1-1,1 1-21,0-5 74,-4-10-22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8:22.9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65 223 3353,'5'-63'2230,"-5"61"-1837,1 0 1,-1-1 0,0 1 0,-1 0 0,1 0 0,0 0 0,-1-1-1,1 1 1,-1 0 0,1 0 0,-1 0 0,0 0 0,0 0 0,0 0 0,0 0-1,0 0 1,-2-1-394,-1-3 1046,-3-5 1585,6 12-2536,1-1 0,-1 1 1,1-1-1,0 1 0,-1-1 0,1 1 0,0-1 1,-1 1-1,1 0 0,0-1 0,0 1 0,0 0 0,-1-1 1,1 1-1,0 0 0,0-1 0,0 1 0,0 0 1,0-1-1,0 1 0,0 0 0,1 0-95,-4 38 239,-15 201 642,2-30-302,9 63-579,9-257 46,-2-16-44,0 0-1,0 0 0,0 0 1,0 0-1,0 0 1,0 0-1,0 1 0,0-1 1,0 0-1,0 0 0,0 0 1,0 0-1,0 0 0,0 0 1,1 0-1,-1 0 1,0 0-1,0 0 0,0 0 1,0 0-1,0 0 0,0 0 1,0 1-1,0-1 0,0 0 1,0 0-1,0 0 1,0 0-1,1 0 0,-1 0 1,0 0-1,0 0 0,0 0 1,0 0-1,0 0 0,0 0 1,0 0-1,0 0 1,0 0-1,0 0 0,1 0 1,-1 0-1,0 0 0,0 0 1,0 0-1,0-1 0,0 1 1,0 0-1,0 0 1,0 0-1,0 0 0,0 0 1,0 0-1,0 0 0,1 0 1,-1 0-1,0 0 0,0 0 1,0 0-1,0 0 1,0 0-1,0-1-1,8-24 100,-2-24-55,-2 0-1,-2-22-44,1-12 16,8-68 8,-2 45-31,-4 0 0,-6-12 7,-1 88-3,1 18 1,0-1-1,0 0 1,1 0-1,1 0 1,0 1-1,3-10 3,-4 21 0,0 1 0,0 0 0,0-1 0,0 1-1,0-1 1,0 1 0,0 0 0,0-1 0,0 1 0,0-1-1,0 1 1,1 0 0,-1-1 0,0 1 0,0 0 0,1-1-1,-1 1 1,0 0 0,0-1 0,1 1 0,-1 0 0,0-1-1,1 1 1,-1 0 0,0 0 0,1-1 0,-1 1 0,0 0-1,1 0 1,-1 0 0,1 0 0,-1 0 0,0-1 0,1 1-1,-1 0 1,1 0 0,-1 0 0,0 0 0,1 0 0,-1 0-1,1 0 1,-1 1 0,1-1 0,-1 0 0,0 0 0,1 0-1,-1 0 1,0 0 0,1 1 0,1 0 0,1 1 1,-1 0-1,0 0 1,0 0-1,-1 0 0,1 0 1,0 1-1,1 1 0,24 43 25,8 21-25,20 37 14,128 164 54,-132-197 84,-17-24 50,2-2 1,2-2 0,1-1 0,3-2-1,3 0-202,-44-40 7,0 0 0,0 0 0,0 0 1,0-1-1,0 1 0,0 0 0,0-1 0,0 1 0,1-1 0,-1 1 0,0-1 0,0 0 0,0 1 0,1-1 0,-1 0 1,1 0-8,-2 0 10,1 0 1,-1 0 0,1 0-1,-1-1 1,1 1 0,-1 0-1,1 0 1,-1-1 0,0 1-1,1 0 1,-1-1 0,1 1-1,-1 0 1,0-1 0,1 1-1,-1-1 1,0 1 0,1-1 0,-1 1-1,0-1 1,1 1 0,-1 0-1,0-1 1,0 0 0,0 1-11,1-5 69,0-1 0,0 1 0,0 0 0,-1-1 0,0 1 0,-1-4-69,-5-61 274,-3 0 1,-8-26-275,-10-66 51,20 89-11,2-38-40,5 84-22,2 0-1,0 1 0,2-1 1,1 1-1,6-21 23,-2 23 332,-5 18 1410,-3 9-860</inkml:trace>
  <inkml:trace contextRef="#ctx0" brushRef="#br0" timeOffset="860.987">949 556 6081,'70'-109'2872,"-68"107"-2651,-1-1 0,0 1 1,1-1-1,-1 0 1,0 1-1,0-1 0,0 0 1,-1 0-1,1 1 1,-1-1-1,1-3-221,-1 6 134,0-1 0,-1 0 0,1 0 0,0 0 0,0 1 1,-1-1-1,1 0 0,0 0 0,-1 1 0,1-1 0,-1 0 0,1 1 0,-1-1 0,1 0 1,-1 1-1,0-1 0,1 1 0,-1-1-134,-1-1 634,2 2-561,0 0 0,-1 0-1,1 0 1,0 0 0,0 0-1,-1 0 1,1 0 0,0 0 0,-1-1-1,1 1 1,0 0 0,-1 0-1,1 1 1,0-1 0,0 0-1,-1 0 1,1 0 0,0 0-1,-1 0 1,1 0 0,0 0-1,0 0 1,-1 1 0,1-1-1,0 0 1,-1 0 0,1 0-1,0 1 1,0-1 0,0 0-1,-1 0 1,1 0 0,0 1 0,0-1-1,0 0 1,0 1 0,-1-1-1,1 0 1,0 0 0,0 1-1,0-1 1,0 0 0,0 1-1,0-1 1,0 0 0,0 0-1,0 1 1,0-1 0,0 1-73,-8 26-233,5-18 461,-4 19-171,1 0-1,2 1 1,0-1-1,2 1 0,1-1 1,2 12-57,-1-24 13,2 1 1,0-1-1,1 0 1,1 0-1,0 0 1,2-1-1,-1 0 0,2 1 1,0-2-1,0 1 1,2-1-1,2 3-13,-8-13 8,0 0-1,0-1 0,0 0 0,0 1 0,1-1 1,-1 0-1,1-1 0,0 1 0,2 1-7,-4-3 5,0-1 0,0 1-1,0 0 1,0 0 0,0-1 0,1 1 0,-1-1-1,0 0 1,0 0 0,0 0 0,1 0-1,-1 0 1,0 0 0,0 0 0,0-1-1,0 1 1,0-1 0,1 0 0,-1 0-1,1 0-4,6-4 14,-1 0-1,0-1 0,0 0 0,-1 0 0,0-1 1,0 0-1,0 0 0,-1 0 0,0-1 0,0 0-13,4-8 17,0 0 0,0-1 0,-2 0 0,5-13-17,-1-6 91,-2 0 0,-2-1 1,-1 1-1,-1-2 0,-3 1 0,-1-1 0,-2-36-91,9 166 416,-8-90-415,6 42 23,2 0 1,2-1 0,1 0 0,3-1 0,4 6-25,-15-40-101,1 0 0,0 0-1,0 0 1,1 0 0,0-1-1,0 0 1,1 0-1,-1-1 1,2 0 0,-1 0 101,1-1-608,-1 0 0,1 0 1,0-1-1,1 0 0,-1-1 1,5 2 607,17 0-1386</inkml:trace>
  <inkml:trace contextRef="#ctx0" brushRef="#br0" timeOffset="1220.808">1812 136 8706,'-4'-5'983,"-11"-13"2496,15 17-3419,0 1 1,0 0-1,-1 0 1,1-1-1,0 1 1,0 0-1,0 0 1,0 0-1,-1-1 1,1 1-1,0 0 1,0 0-1,0 0 1,-1 0 0,1-1-1,0 1 1,0 0-1,-1 0 1,1 0-1,0 0 1,0 0-1,-1 0 1,1 0-1,0 0 1,0 0-1,-1 0 1,1 0-1,0 0 1,-1 0-1,1 0 1,0 0-1,0 0 1,-1 0-1,1 0 1,0 0 0,0 0-1,-1 1 1,1-1-1,0 0 1,0 0-1,-1 0 1,1 0-1,0 0 1,0 1-1,0-1 1,0 0-1,-1 0 1,1 0-1,0 1 1,0-1-1,0 0 1,0 0-1,0 1 1,-1-1-1,1 0 1,0 0-1,0 1 1,0-1 0,0 0-1,0 0 1,0 1-61,-5 33 399,2 0 1,1 0-1,2 0 1,1 1-1,3 12-399,0 30 216,-3 33-51,-1-33-78,4 1 1,3-1-1,3 2-87,-8-69 11,-1-2-51,0-1 0,0 1 0,1 0 0,0-1 0,1 0 0,0 1 0,0-1 0,0 0 0,1 0 0,3 3 40,-7-9-50,1-1 0,-1 1 0,1 0 0,0-1 0,-1 1 0,1-1 0,0 1 0,-1-1 0,1 1 0,0-1 0,0 1 0,0-1 0,-1 0 0,1 0 0,0 1 0,0-1 0,0 0 0,0 0 0,-1 0 0,1 0 0,0 0 0,0 0 0,0 0 0,0 0-1,0 0 1,0 0 0,-1-1 0,1 1 0,0 0 0,0 0 0,0-1 0,0 0 50,20-12-498</inkml:trace>
  <inkml:trace contextRef="#ctx0" brushRef="#br0" timeOffset="1592.399">1984 75 8850,'-3'-11'3833,"2"13"-2145,2 11-264,6 19-495,2 13-209,2 15-160,0 5-112,0 6-120,-3-2-40,-1 7-96,-4 5-24,3 0-56,1-3-32,3-19-16,6-3 248,-2-20 8,2-5 2945,-8 2-2313</inkml:trace>
  <inkml:trace contextRef="#ctx0" brushRef="#br0" timeOffset="2197.797">2619 426 5081,'77'-37'2618,"-62"24"-785,-15 13-1749,0-1 1,0 1-1,0 0 0,1-1 1,-1 1-1,0 0 0,0-1 1,0 1-1,0-1 1,0 1-1,0 0 0,0-1 1,0 1-1,0-1 1,0 1-1,0 0 0,0-1 1,0 1-1,0-1 0,0 1 1,0 0-1,0-1 1,0 1-1,-1-1-84,1 1 181,-1-1-1,1 0 1,-1 0 0,0 1 0,0-1-1,1 1 1,-1-1 0,0 0 0,0 1-1,0 0 1,1-1 0,-1 1 0,0-1 0,0 1-1,0 0 1,0 0 0,0-1-181,-7 1 363,0-1 1,1 1-1,-1 1 1,0-1-1,0 1 1,1 0-1,-1 1 1,-5 2-364,-59 22 933,61-21-771,-13 5-15,0 1-1,1 2 1,0 0-1,1 1 1,1 1-1,-5 6-146,24-20 3,0 0 0,0 1-1,1 0 1,-1-1 0,1 1 0,0 0-1,-1 0 1,1-1 0,0 1 0,0 0 0,0 0-1,0 1 1,1-1 0,-1 0 0,0 0-1,1 0-2,0 0 2,0-1-1,0 1 1,0-1-1,0 0 1,0 1-1,1-1 1,-1 1-1,1-1 1,-1 0-1,1 1 1,-1-1-1,1 0 1,0 0-1,-1 1 1,1-1-1,0 0 1,0 0-1,0 0 1,0 0-2,4 3 5,-1-1 0,1 1 0,0-1 0,0 0 0,0-1 0,0 1 0,1-1 0,-1 0 0,1 0 0,4 0-5,32 7 45,18 0-45,-28-5 11,0 1 1,-1 2 0,7 3-12,-23-5 2,1 0 0,-1 2 0,-1-1 0,1 2 0,-1 0 0,-1 1 0,12 9-2,-21-15 0,0 0 0,-1 1 0,0-1 0,1 1 0,-1 0 0,0-1-1,-1 2 1,1-1 0,-1 0 0,0 0 0,0 1 0,0-1 0,0 1-1,-1 0 1,0-1 0,0 1 0,0 0 0,0 0 0,-1 0 0,0 0 0,0-1-1,0 1 1,-1 0 0,1 0 0,-1 0 0,-1 0 0,1-1 0,-1 1 0,-1 3 3,0-1 0,-1 0 0,0 0 0,-1-1 0,0 1 0,0-1 0,0 0 0,-1 0 0,1 0 0,-2-1 0,1 0 0,0 0 0,-3 0-3,-10 7 14,0 0-1,-1-2 1,0-1 0,-5 1-14,22-9-5,-13 6 31,-1-1-1,0-1 1,-3 0-26,16-4-10,0-1 0,0 1 0,0-1 1,0 1-1,0-1 0,0 0 1,0-1-1,0 1 0,0-1 0,0 1 1,0-1-1,0-1 0,0 1 1,0 0-1,1-1 0,-2 0 10,5 2-51,-1-1 0,0 1 1,1 0-1,-1-1 0,0 1 0,1-1 0,-1 1 0,1-1 0,-1 1 0,0-1 0,1 1 1,-1-1-1,1 1 0,0-1 0,-1 0 0,1 1 0,0-1 0,-1 0 0,1 1 1,0-1-1,-1 0 0,1 0 0,0 1 0,0-1 0,0 0 0,0 0 0,0 1 0,0-1 1,0 0-1,0 0 0,0 1 0,0-1 0,0 0 0,1 0 0,-1 1 0,0-1 1,0 0-1,1 1 0,-1-1 0,0 0 0,1 1 0,-1-1 0,1 1 0,-1-1 0,1 0 1,-1 1-1,1-1 0,0 1 0,-1 0 0,1-1 0,-1 1 0,1-1 51,22-8-686</inkml:trace>
  <inkml:trace contextRef="#ctx0" brushRef="#br0" timeOffset="2549.685">3114 40 7682,'-13'-5'1736,"10"3"-1116,0 1 1,-1-1 0,1 1 0,0 0-1,-1 0 1,1 0 0,0 1 0,-3-1-621,5 1 74,0 1 0,0-1 0,0 0 0,0 0 0,0 1 1,1-1-1,-1 1 0,0-1 0,0 1 0,0-1 1,1 1-1,-1-1 0,0 1 0,0 0 0,1-1 0,-1 1 1,1 0-1,-1-1 0,1 1 0,-1 0 0,1 0 1,-1 0-1,1 0 0,-1 0 0,1-1 0,0 1 0,0 0 1,0 0-1,-1 0 0,1 0 0,0 0 0,0 0 1,0 1-75,-3 29 462,1 1 0,1 0 0,1-1 0,4 14-462,20 129 693,-3-29-427,4 241-777,-23-357-288,2-14 266</inkml:trace>
  <inkml:trace contextRef="#ctx0" brushRef="#br0" timeOffset="2891.223">2941 504 11034,'-18'-7'4673,"10"7"-2912,5 2-305,8 1-632,4-3-304,20-6-224,17-1-40,18-1 121,0-1-73,6 5 2664,-2 4-2088</inkml:trace>
  <inkml:trace contextRef="#ctx0" brushRef="#br0" timeOffset="3292.383">3468 737 7962,'-10'-50'3396,"10"49"-3285,1 1-1,-1-1 1,1 0-1,-1 0 1,1 0-1,0 0 1,-1 0-1,1 1 0,0-1 1,-1 0-1,1 1 1,0-1-1,0 1 1,0-1-1,0 0 1,0 1-1,0 0 0,0-1 1,0 1-1,0 0 1,0-1-1,0 1 1,0 0-1,0 0 1,0 0-1,0 0 0,0 0 1,0 0-1,0 0-110,9-2 1012,23-7-46,-8 2-357,1 0 0,5-5-609,-22 9 57,0-2 1,-1 1-1,1-1 1,-1-1 0,0 0-1,0 0 1,-1 0-1,1-1-57,-7 6 11,1-1-1,-1 1 1,0-1-1,1 1 1,-1-1-1,0 0 1,0 1-1,0-1 0,0 0 1,0 0-1,0 0 1,0 0-1,-1 0 1,1 0-1,-1 0 1,1 0-1,-1 0 1,0 0-1,0 0 1,0 0-1,0 0 1,0 0-1,0 0 1,-1 0-1,1 0-10,-1-1 8,0 1 0,0 0 0,-1 0 0,1 1 0,-1-1 0,1 0 0,-1 0 0,0 1 0,1-1 0,-1 1 0,0-1 0,0 1 0,0 0 0,0 0 0,0-1 0,0 2 0,-1-1 0,1 0 0,0 0 0,0 1 0,-1-1 0,-1 1-8,-4-2 3,-1 1 0,1 0 0,-1 0 0,1 1 0,-1 0 0,1 1 0,-1 0 0,1 0 0,0 1 0,0 0 0,-1 0 0,1 1 0,0 0 0,1 0 0,-1 1 0,1 0 0,-1 0 0,1 1 0,0 0 0,1 0 1,-1 1-1,1 0 0,1 0 0,-1 0 0,-2 4-3,-3 5-3,1-1 0,0 2 0,1-1 0,0 1 0,2 1 0,0-1 1,1 1-1,0 1 0,-2 13 3,7-23 0,-1-1 0,1 1 0,1 0 1,-1 0-1,1-1 0,1 1 0,-1 0 0,1 0 1,1-1-1,-1 1 0,1 0 0,1-1 0,-1 0 1,1 1-1,1-1 0,-1 0 0,1-1 0,0 1 1,1-1-1,0 1 0,0-1 0,0-1 0,6 6 0,-2-4 23,0-1-1,1 1 0,0-1 0,0-1 0,1 0 0,-1-1 1,1 0-1,0 0 0,1-1 0,-1 0 0,0-1 1,1-1-1,-1 0 0,1 0 0,0-1 0,8-1-22,6-2-591,0 0-1,-1-2 1,1-1-1,-1-1 1,0-1-1,21-10 592,19-10-1448</inkml:trace>
  <inkml:trace contextRef="#ctx0" brushRef="#br0" timeOffset="3665.972">4116 291 8754,'-23'-14'4305,"2"11"-1817,2 16-1175,-2 6-241,8 19-608,-1 5-80,6 13-48,1 12-40,7 9-112,7 10-40,-1-6-64,-2-8-8,1-10 0,-3-14 136,5-8-240,2-8-336,8-15 3537,-7-8-2609</inkml:trace>
  <inkml:trace contextRef="#ctx0" brushRef="#br0" timeOffset="4019.099">4333 160 10450,'-8'-11'4401,"-1"12"-2897,1 28-407,1 12-321,-1 13-280,-2 9-40,0 11 8,3 6-24,-3 10-128,1 5-40,5-4-96,2-8-48,5-21 9,5-9 151,12-18 1872,5-6-7425,14-8 4489</inkml:trace>
  <inkml:trace contextRef="#ctx0" brushRef="#br0" timeOffset="4372.248">4478 807 7882,'2'-3'156,"-2"1"137,1 0 1,0 0-1,-1 0 0,1 0 0,0 0 0,1 0 1,-1 0-1,0 0 0,0 1 0,2-2-293,-1 2 257,0 0 0,0 0 0,0 0 0,0 1 0,0-1 0,0 1 0,0-1 0,1 1 0,-1 0 0,0 0 0,0 0 0,2 0-257,20-2 666,-1 0 0,1-1 1,0-2-1,-1 0 0,0-2 1,9-4-667,-28 9 39,1 1-1,-1-2 1,0 1 0,0 0-1,0-1 1,0 0 0,0 0 0,0 0-1,-1 0 1,0-1 0,1 1-1,-1-1 1,-1 0 0,1 0-1,0 0 1,-1 0 0,0 0 0,0-1-1,0 1-38,-1 0 16,0 0-1,0 0 1,-1 0-1,1 0 1,-1 0-1,0 0 1,0 0-1,0 0 1,-1-1-1,1 1 1,-1 0-1,0 1 1,0-1-1,-1 0 1,1 0-1,-1 0 1,0 1 0,0-1-1,0 1 1,0-1-1,0 1 1,-1 0-1,0 0-15,0-2 7,-2 1 1,1-1-1,0 1 0,-1 0 0,1 0 0,-1 1 1,0 0-1,-1-1 0,1 2 0,0-1 1,-1 1-1,0 0 0,1 0 0,-1 0 0,0 1 1,0 0-1,0 0 0,0 0 0,0 1 0,0 0 1,-1 0-8,-1 1 0,1 0 0,0 0 1,0 1-1,0 0 0,0 1 0,1-1 1,-1 1-1,0 1 0,1-1 0,0 1 1,0 0-1,0 1 0,1-1 0,-1 1 1,1 0-1,0 0 0,-3 4 0,-3 6 2,1 0 0,1 0 1,0 1-1,0 1 0,2-1 0,0 1 0,1 0 0,1 1 1,-1 6-3,3-13 7,1 1 0,0-1 1,1 1-1,0 0 1,1-1-1,0 1 1,1 0-1,0-1 0,1 1 1,0 0-1,1-1 1,0 0-1,1 0 0,0 0 1,1 0-8,0-3 13,0-1 1,0 0-1,1 0 1,0 0-1,0-1 1,1 0-1,0 0 0,0-1 1,0 0-1,0 0 1,1 0-1,0-1 1,0 0-1,0-1 1,2 1-14,6 1 41,0 0-1,1-1 1,-1 0 0,1-1 0,0-1 0,0-1 0,7-1-41,-9-1 230,0 0-1,-1-1 1,0-1 0,1-1 0,-1 0-1,0 0 1,-1-2 0,14-6-230,19-8 736</inkml:trace>
  <inkml:trace contextRef="#ctx0" brushRef="#br0" timeOffset="4793.798">4987 645 8594,'0'0'119,"0"-1"0,-1 0 0,1 0 0,0 1 0,-1-1 0,1 0 0,-1 1 0,0-1 1,1 0-1,-1 1 0,1-1 0,-1 1 0,0-1 0,0 1 0,1-1 0,-1 1 0,0 0 0,0-1 0,1 1 0,-1 0 1,0 0-1,0-1 0,0 1 0,1 0 0,-1 0 0,0 0 0,0 0 0,0 0 0,0 0 0,1 0 0,-1 0-119,-1 1 141,0 0 0,1 0 0,-1 0 0,1 0 0,0 1 0,-1-1 0,1 0 0,0 0 0,0 1 0,0-1 0,0 1 0,0-1 0,0 1 0,-1 1-141,-3 8 421,1 0-1,-1 0 1,2 1 0,-1 0-1,1 1-420,0 7 424,1 0-1,0 0 1,1 0-1,2 0 1,0 0-1,2 12-423,3 3 419,1 0-1,2-1 1,5 11-419,-14-44 6,0-1 0,0 1 0,0 0 1,1 0-1,-1 0 0,0-1 0,0 1 0,1 0 0,-1 0 1,0 0-1,1-1 0,-1 1 0,1 0 0,-1-1 0,1 1 1,0-1-1,-1 1 0,1 0 0,-1-1 0,1 1 0,0-1 1,0 0-1,-1 1 0,1-1 0,0 1-6,0-2 6,-1 1-1,1 0 1,0-1-1,-1 1 1,1-1-1,0 1 1,-1-1 0,1 1-1,-1-1 1,1 1-1,-1-1 1,1 1-1,-1-1 1,1 0-1,-1 1 1,0-1-1,1 0 1,-1 0 0,0 1-1,0-1 1,1 0-6,2-7 30,-1-1 1,1 1 0,-1-1-1,0-4-30,3-47 103,-3-58-103,-3 68 11,2 0 1,3 0 0,3-4-12,-6 47-1,0 0 1,1 0-1,0 0 1,0 1-1,1-1 1,0 0-1,0 1 0,0 0 1,1 0-1,0 0 1,0 0-1,2-1 1,-2 3-2,-1 1-1,1 0 1,-1 1-1,1-1 1,0 1-1,0-1 1,0 1 0,0 0-1,0 1 1,1-1-1,-1 1 1,0 0-1,1 0 1,-1 0-1,1 0 1,-1 1-1,1 0 1,0 0-1,1 0 3,3 1-2,0 0 0,-1 0 0,1 1-1,0 0 1,0 0 0,-1 1 0,0 0-1,1 0 1,-1 1 0,0 0-1,-1 1 1,1 0 0,-1 0 0,0 1-1,5 4 3,-2 0-2,-1 0 0,-1 1 0,0 0 0,0 0-1,-1 1 1,-1 0 0,0 0 0,0 1 0,-1-1-1,0 4 3,1 1 2,-2 0 0,1 1 0,-2-1 0,0 1 0,-1 0 0,-1 0 0,-1 0 0,-1 0 0,0 0 0,-1-1 0,-1 3-2,-6 14 20,6-24-114,1-1 1,0 1-1,0 0 1,1 0-1,0-1 0,0 1 1,2 6 93,8 11-283</inkml:trace>
  <inkml:trace contextRef="#ctx0" brushRef="#br0" timeOffset="5537.076">5983 503 6817,'1'0'177,"-1"-1"0,0 0-1,0 1 1,0-1-1,0 1 1,0-1 0,-1 0-1,1 1 1,0-1-1,0 1 1,0-1 0,0 1-1,-1-1 1,1 1-1,0-1 1,0 1 0,-1-1-1,1 1 1,0-1-1,-1 1 1,1-1 0,-1 1-1,1 0 1,0-1-1,-1 1 1,1 0 0,-1-1-177,-19-5 2020,-27 8-446,45-2-1448,-27 3 280,-1 1 0,1 2 0,1 0-1,-1 2 1,1 2 0,1 0 0,-1 2 0,2 1 0,-16 10-406,38-20 20,-1 0 1,2 0-1,-1 0 1,0 0-1,1 1 0,-1-1 1,1 1-1,0 0 1,0 0-1,1 0 1,-1 1-1,1-1 1,0 1-1,-2 3-20,4-5 4,0-1 0,-1 0 0,1 1 0,0-1-1,0 1 1,0-1 0,0 0 0,1 1 0,-1-1 0,0 0 0,1 1 0,0-1 0,0 0-1,0 0 1,0 1 0,0-1 0,0 0 0,0 0 0,0 0 0,1 0 0,-1-1-1,1 1 1,0 0 0,0 0 0,-1-1 0,1 1 0,0-1 0,0 0 0,0 0 0,0 0-1,2 1-3,10 4 13,0-1 0,0 0 0,1-1 0,-1-1 0,1 0 0,0-1 0,0 0 0,4-2-13,40 7 22,-46-4-19,0-1 0,0 2 1,-1 0-1,0 0 0,0 1 1,0 0-1,0 1 0,-1 1 1,7 5-4,-14-9 1,0 0 0,0 0 0,0 1 0,-1-1 1,1 1-1,-1 0 0,0 0 0,0 1 0,0-1 0,-1 1 0,1-1 1,-1 1-1,0 0 0,-1 0 0,1 0 0,-1 0 0,0 0 0,0 0 1,0 0-1,-1 0 0,0 0 0,0 0 0,0 1 0,-1-1 1,0 3-2,-1 0 8,0-1 1,-1 0 0,0 1-1,0-1 1,-1 0 0,0-1-1,0 1 1,-1-1 0,1 1 0,-1-1-1,-1-1 1,1 1 0,-1-1-1,0 0 1,0 0 0,-2 1-9,-6 3 22,0 0 0,-1-1 0,0 0 1,0-1-1,0-1 0,-1 0 0,-1-1-22,13-4 12,0 0 0,0 0-1,0 0 1,0 0-1,-1-1 1,1 0 0,0 0-1,0 0 1,-1 0 0,1-1-1,0 0 1,0 0 0,0 0-1,-2 0-11,5 0-33,-1 0 0,0 0-1,1 0 1,-1-1 0,1 1-1,-1 0 1,1 0 0,0-1-1,-1 1 1,1-1 0,0 0 0,0 1-1,0-1 1,0 0 0,0 1-1,1-1 1,-1 0 0,0 0-1,1 0 1,-1 0 0,1 0-1,0 0 1,0 1 0,0-1 0,0 0-1,0 0 1,0 0 0,0 0-1,0 0 1,1-2 33,0 2-130,-1-1 1,1 0-1,-1 1 0,1-1 1,0 1-1,0-1 0,0 1 1,2-2 129,16-19-687</inkml:trace>
  <inkml:trace contextRef="#ctx0" brushRef="#br0" timeOffset="6219.121">6490 686 5065,'1'-2'227,"0"1"0,0 0 0,0-1-1,0 1 1,0-1 0,-1 0 0,1 1 0,-1-1 0,1 0-1,-1 1 1,1-1 0,-1 0 0,0 0 0,0 1 0,0-1-1,0 0 1,0 0 0,0 1 0,0-1 0,-1 0 0,1 0 0,0 1-1,-1-1 1,0 0 0,1 1 0,-1-1 0,0 1 0,0-1-1,0 1 1,0-1 0,0 1 0,0 0 0,0-1 0,-1 1-1,1 0 1,0 0 0,-1 0 0,1 0 0,-1 0 0,1 0-1,-2 0-226,-6-4 528,-1 1-1,0-1 1,0 2-1,-1 0 1,1 0-1,-4 0-527,6 1 163,-1 1-1,0-1 0,0 1 0,0 1 0,0 0 1,0 0-1,1 1 0,-1 0 0,0 0 0,-1 2-162,3-1 28,0 0 0,1 1 0,-1 0 0,1 0 0,0 1 0,0-1 0,0 1-1,1 1 1,-1-1 0,1 1 0,0 0 0,0 0 0,0 2-28,-6 6 8,0 2 0,2-1 0,0 1 0,0 1 0,1 0 0,1 0 0,1 0 0,0 1 0,1 0 0,1 0 0,0 6-8,3-14 0,0-1 0,1 1 1,0-1-1,0 1 0,1-1 0,0 1 0,0-1 0,1 0 0,1 1 0,-1-1 0,1 1 0,0-3 0,0 0 0,1 0 0,-1-1 0,1 1 0,0-1 1,1 0-1,-1 0 0,1 0 0,0 0 0,0-1 0,0 0 0,1 0 0,-1 0 0,1-1 1,1 1-1,0-1 1,1 0 0,-1-1 1,0 0-1,1 0 1,0 0-1,-1-1 1,1 0-1,0 0 1,0-1-1,-1 0 1,1-1-1,0 0 0,0 0 1,-1 0-1,1-1 1,-1 0-1,1-1 1,-1 1-1,0-2 1,0 1-1,0-1 1,-1 0-1,1 0-1,2-1 5,-1-1 0,-1 0 1,1 0-1,-1-1 0,0 0 0,-1 0 1,0 0-1,0-1 0,0 0 1,-1 0-1,0 0 0,-1-1 0,1 0 1,-2 0-1,1 0 0,-2 0 0,1 0 1,0-6-6,-2-11 10,-1 0 1,-1 0-1,-1 0 0,-1 0 1,-2 1-1,0-1 1,-2 1-11,6 24-47,0 8 28,2 13 2,5 27 7,3-1 0,9 28 10,-12-56 2,0 0 1,2 0 0,0-1 0,0 0-1,2-1 1,0 0 0,1 0 0,1 0-3,-10-13-90,1 0 0,-1-1 0,1 1 0,0 0 0,0-1 0,0 1 0,0-1 1,1 0-1,-1 0 0,1 0 0,-1-1 0,1 1 0,1-1 90,23 6-577</inkml:trace>
  <inkml:trace contextRef="#ctx0" brushRef="#br0" timeOffset="6588.386">6871 186 10410,'-3'-12'1354,"3"8"-976,0 1-1,-1-1 0,0 1 0,0-1 1,0 1-1,0-1 0,0 1 0,-1 0 1,0 0-1,1-1 0,-2 1-377,3 3 23,0 0 1,0 0-1,0 0 0,0-1 1,0 1-1,0 0 0,-1 0 1,1 0-1,0 0 1,0 0-1,0 0 0,0 0 1,0 0-1,-1 0 0,1 0 1,0 0-1,0 0 0,0 0 1,0 0-1,-1 0 0,1 0 1,0 0-1,0 0 0,0 0 1,0 0-1,0 0 0,-1 0 1,1 0-1,0 0 0,0 0 1,0 0-1,0 0 0,0 1 1,-1-1-1,1 0 0,0 0 1,0 0-1,0 0 0,0 0 1,0 0-1,0 0 1,0 1-1,0-1 0,0 0 1,0 0-1,-1 0 0,1 0 1,0 0-1,0 1 0,0-1 1,0 0-1,0 0 0,0 0 1,0 0-1,0 1 0,0-1 1,0 0-1,0 0 0,0 0 1,0 0-1,0 0 0,0 1 1,1-1-1,-1 0-23,-2 15 180,2-14-88,-3 55 395,3-1 1,2 0-1,3 1-487,25 165 659,1 1-321,-27-180-195,2 17 1513,-2 24-1656,-4-55 667</inkml:trace>
  <inkml:trace contextRef="#ctx0" brushRef="#br0" timeOffset="6927.414">6802 637 8114,'-81'-93'4433,"67"84"-953,13 8-1999,8-5-225,14 1-792,10-1-224,13 0-120,6 4-32,8 3 16,0 3-192,-5 6 3353,3 3-2457</inkml:trace>
  <inkml:trace contextRef="#ctx0" brushRef="#br0" timeOffset="7270.656">7260 592 10658,'-4'36'3908,"-1"-28"-1103,5-8-2491,10 0 188,17 2-303,0-2 1,-1 0-1,1-2 1,0-1 0,9-3-200,-3 0 41,0 3 1,1 0-1,2 2-41,-34 1 3,0 0 0,-1 0 0,1 0 0,0 1 0,0-1-1,-1 0 1,1 1 0,0-1 0,-1 1 0,1-1 0,0 1-1,-1 0 1,1 0-3,-2-1 1,0 1 1,1 0-1,-1-1 0,0 1 0,0 0 0,0-1 1,1 1-1,-1-1 0,0 1 0,0 0 0,0-1 1,0 1-1,0 0 0,0-1 0,-1 1 0,1 0 1,0-1-1,0 1 0,0 0 0,0-1 0,-1 1 1,1-1-1,0 1 0,-1 0 0,1-1 0,0 1 1,-1-1-1,1 1 0,-1-1 0,1 1 0,-1-1 1,1 0-1,-1 1 0,1-1 0,-1 1-1,-67 66 64,44-45-49,1 1-1,-14 18-14,14-12 41,1 1 0,2 0 0,1 2 0,1 0 0,2 1 0,-2 7-41,16-35 55,1-1 0,0 1 0,-1-1 0,2 1 0,-1-1 0,0 1 0,1 0 0,0-1 0,0 1 0,0 0 0,1 1-55,0-4 34,-1 0 0,1-1-1,-1 1 1,1 0 0,0-1-1,0 1 1,0 0-1,0-1 1,0 1 0,1-1-1,-1 1 1,0-1 0,1 0-1,-1 0 1,1 1-1,-1-1 1,1 0 0,-1 0-1,1 0 1,0-1 0,-1 1-1,1 0 1,0-1-1,0 1 1,0-1 0,0 1-1,-1-1 1,3 0-34,14 2 155,1 0 0,0-2 1,0 0-1,0-1 0,2-1-155,94-18 197,-51 8-110,-26 6-97,40-6-142,-23 12-4084,-15 4 2239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8:32.2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71 213 3121,'-12'-33'2364,"11"32"-2202,1 0 0,0 0 0,0 1 0,0-1 0,-1 0 0,1 1 0,0-1 0,-1 0 0,1 1 0,-1-1-1,1 1 1,-1-1 0,1 1 0,-1-1 0,1 0 0,-1 1 0,1 0 0,-1-1 0,0 1 0,1-1 0,-1 1 0,0 0 0,1-1 0,-1 1 0,0 0 0,0 0-1,1 0 1,-1 0 0,0 0 0,0-1 0,1 1 0,-1 0 0,0 0 0,0 1 0,1-1 0,-1 0 0,0 0 0,1 0 0,-1 0 0,0 1 0,0-1 0,1 0-1,-1 1 1,0-1 0,1 1 0,-1-1 0,0 1-162,-1 1 219,0-1-1,1 1 1,-1 0-1,1 0 1,-1 0-1,1 0 1,0 0-1,-1 0 1,1 1-1,0-1 1,0 0-1,0 3-218,-4 30 534,1 1 1,2 0-1,2 0 0,3 31-534,0-6 252,-1 11-23,7 196 224,-2-179-121,18 83-332,-19-148-298,-1-21-175,0-13-255,2-12 134</inkml:trace>
  <inkml:trace contextRef="#ctx0" brushRef="#br0" timeOffset="337.142">24 264 7858,'-2'-6'710,"-3"-8"1011,1 0 0,1-1-1,0-6-1720,2 16 240,1 0-1,0 0 1,0 1 0,0-1-1,1 0 1,-1 0-1,1 0 1,0 1-1,1-1 1,-1 0-1,1 1 1,2-4-240,0 0 108,1 0 1,0 1 0,0-1-1,0 1 1,1 0-1,1 1 1,-1-1-1,1 1 1,0 1 0,0-1-1,1 1 1,-1 0-1,1 1 1,7-3-109,-5 3 30,0 0 1,1 1-1,0 0 1,0 1 0,0 0-1,0 1 1,0 0-1,0 1 1,0 0-1,0 1 1,5 1-31,-4-1-3,0 1 0,-1 1 0,1 0 0,-1 1 0,0 0 0,0 1 0,0 0 0,-1 0 0,0 1 0,0 1 0,0-1 0,0 2 1,-1-1-1,-1 1 0,1 1 0,-1 0 0,-1 0 0,0 0 0,0 1 0,-1 0 0,0 0 0,4 10 3,-4-5 5,-2 1 1,0-1-1,0 1 1,-2 0 0,1 0-1,-2 0 1,0 0-1,-2 0 1,1 0-1,-2 0 1,0 0-1,-1-1 1,0 1-1,-2 0 1,-3 9-6,3-12 10,-1 1 0,0-1 0,-1-1 0,-1 1 0,1-1 0,-2 0 1,0-1-1,0 0 0,-1 0 0,-1-1 0,0 0 0,0-1 0,-1 0 0,0-1 0,0-1 1,-1 0-1,-3 2-10,1-3 16,0 0 0,0-1 1,-1-1-1,1-1 0,-9 2-16,16-4 12,0-1 0,0 1 0,1-1 0,-1 0-1,0-1 1,0 0 0,0 0 0,0-1 0,0 1 0,1-2 0,-7-2-12,12 4-43,0 0 1,-1 0-1,1 0 0,0-1 1,0 1-1,0-1 1,0 1-1,0-1 0,0 0 1,0 0-1,0 0 1,1 0-1,-1 0 1,1 0-1,0 0 0,-1 0 1,1-1-1,0 1 1,0 0-1,1-1 0,-1 1 1,0-1-1,1 1 1,-1-1-1,1 0 1,0 1-1,0-1 0,0 1 1,0-3 42,7-14-488</inkml:trace>
  <inkml:trace contextRef="#ctx0" brushRef="#br0" timeOffset="1001.229">733 733 3409,'24'-46'2415,"5"-14"-2415,-29 59 122,1-1 1,-1 1-1,1 0 0,-1-1 0,0 1 1,0 0-1,1-1 0,-1 1 1,0 0-1,0-1 0,0 1 1,0 0-1,-1-1 0,1 1 0,0 0 1,-1-2-123,1 3 82,0-1 1,-1 0-1,1 1 0,-1-1 1,1 1-1,-1-1 0,1 1 1,-1-1-1,0 1 1,1-1-1,-1 1 0,1-1 1,-1 1-1,0 0 0,1-1 1,-1 1-1,0 0 1,0 0-1,1 0 0,-2-1-82,-1 1 309,-1 0-1,0 0 1,0 0 0,0 0-1,0 0 1,0 1-1,-2 0-308,3 0 185,-8 2 31,0 0 0,0 1-1,0 1 1,0-1 0,1 2-1,0-1 1,0 1 0,1 1-1,0 0 1,0 0 0,0 1 0,1 0-1,0 1 1,0 0 0,1 0-1,1 0 1,-1 1 0,2 0-1,-2 3-215,4-7 19,1 1 0,0-1 0,0 1 0,1-1 0,0 1 0,0 0 0,0 0 0,1 0 0,0-1 0,0 1 0,1 0 0,0 0 0,0-1 0,1 1 0,-1 0 0,1-1 0,1 1 0,-1-1 0,1 0 0,1 0 0,-1 0-1,1 0 1,1 1-19,0 0 31,1-1 0,-1 0-1,1-1 1,0 0-1,0 1 1,1-2-1,-1 1 1,1-1-1,0 0 1,0-1-1,1 1 1,-1-1-1,1-1 1,-1 1-1,1-2 1,0 1 0,0-1-1,0 0 1,6 0-31,-4-2 30,0 0 0,0 0 0,-1-1 0,1 0 0,-1-1 0,1 0 0,-1 0 0,0-1 0,0 0 0,0-1 1,-1 0-1,0 0 0,0-1 0,0 0 0,2-3-30,-6 6 12,-1-1 0,1 1 0,-1-1 0,0 0 1,0 0-1,-1 0 0,1 0 0,-1-1 0,0 1 0,0-1 0,0 0 0,-1 1 1,0-1-1,0-1-12,0 2 10,-1 0 0,0 0 0,0 0-1,0 0 1,-1 0 0,0 0 0,0 0 0,0 0 0,0 0 0,0 0 0,-1 0 0,0 0 0,1 1 0,-1-1 0,-1 1 0,1-1 0,-1 1 0,-1-3-10,-6-5 21,0 1 0,-1 0-1,0 0 1,0 1 0,-1 0 0,-11-6-21,15 10-47,0 1 0,-1 0 0,1 0-1,-1 1 1,0 0 0,0 1 0,0 0 0,0 0 0,0 1 0,0 0-1,-4 0 48,10 2-78,-1-1-1,1 0 0,-1 1 1,0 0-1,1-1 0,-1 1 1,1 1-1,0-1 0,-1 1 1,1-1-1,0 1 0,0 0 0,0 0 1,0 0-1,0 0 0,0 1 79,-9 19-360</inkml:trace>
  <inkml:trace contextRef="#ctx0" brushRef="#br0" timeOffset="1340.438">1161 179 10178,'-2'-2'528,"0"-1"0,0 1-1,-1 0 1,1 0 0,-1 0-1,1 0 1,-1 0-1,1 1 1,-1-1 0,0 1-1,-1-1-526,4 2 65,-1 0 0,1 0 0,0 0 0,-1 0 1,1 0-1,-1 0 0,1 0 0,-1 0 1,1 0-1,0 0 0,-1 0 0,1 1 1,-1-1-1,1 0 0,0 0 0,-1 0 1,1 1-1,-1-1 0,1 0 0,0 0 1,-1 1-1,1-1 0,0 0 0,0 1 1,-1-1-1,1 0 0,0 1 0,0-1 1,-1 1-67,0 1 43,1 0-1,-1 0 1,0 1 0,1-1 0,-1 0 0,1 1 0,0-1-1,-1 1 1,2 1-43,0 31 223,2 0 0,2 0 0,6 26-223,3 16 169,0 21-47,18 111 259,-21-156-512,3-1 0,17 45 131,-29-90-289,0 0 0,1-1 1,1 1-1,-1-1 0,1 0 0,0 0 0,4 5 289,7-4-678</inkml:trace>
  <inkml:trace contextRef="#ctx0" brushRef="#br0" timeOffset="1705.186">1369 686 8570,'-2'-19'3577,"2"19"-1881,10 5-384,7 2-23,6 7-273,7 2-464,-5 5-88,6 10-224,-5-3-88,-2 4-80,6 3 72,-7-3-240,-8-3-192,2-9 472,7-9-304</inkml:trace>
  <inkml:trace contextRef="#ctx0" brushRef="#br0" timeOffset="2055.235">1862 588 8442,'-15'-22'3961,"-2"19"-1713,2 4-568,-2 23-631,-1 8-249,-4 15-240,1 11-16,0 9-136,-8 5-80,9 17-120,-1 6-48,-9-4-64,14-9-8,2-20 88,3-15-80,22-13 2945,3-5-2241</inkml:trace>
  <inkml:trace contextRef="#ctx0" brushRef="#br0" timeOffset="2471.97">2031 718 3985,'7'-96'2750,"-7"93"988,0 5-1496,-1 12-853,1 27-1214,6 8 290,1 1 0,3-1 1,2-1-1,2 0 0,15 33-465,-42-116 259,1-1-1,2-1 1,-4-28-259,11 52 31,1 1 0,1-1 0,0 1 0,0-1 0,1 0 1,2-6-32,-2 15 7,1-1 1,0 0-1,0 1 1,1-1 0,-1 1-1,1-1 1,0 1-1,0 0 1,1 0-1,-1 0 1,1 0 0,0 0-1,0 1 1,0-1-1,0 1 1,1 0 0,-1 0-1,1 0 1,1 0-8,4-3 2,-1 1 1,2 1-1,-1 0 0,0 0 1,1 0-1,0 2 1,-1-1-1,1 1 0,0 0 1,0 1-1,1 0 1,-1 1-1,0 0 1,0 1-1,0 0 0,0 0 1,1 1-3,-2 0 8,0 1 1,-1-1-1,1 1 1,-1 1-1,0 0 1,0 0-1,0 0 1,-1 1-1,0 0 1,1 1-1,-2-1 1,1 1-1,-1 1 1,0-1-1,0 1 1,0 0-1,-1 1 1,0-1-1,1 4-8,0 3 34,-1 1 0,0 0-1,-1 0 1,0 1-1,-1-1 1,-1 1-1,0 9-33,1 0-172,1-1 0,3 10 172,5 1-129</inkml:trace>
  <inkml:trace contextRef="#ctx0" brushRef="#br0" timeOffset="3099.52">2851 712 5369,'6'-112'2979,"-6"109"-2664,0 0-1,0 0 1,0-1-1,-1 1 0,1 0 1,-1 0-1,0 0 1,0 0-1,0 0 0,0 0 1,-1 0-1,1 0 1,-1-1-315,1 3 111,0 0 0,0 0 0,0 0 0,0 0 0,0 0 0,0 1 0,0-1 0,0 0 0,-1 0 0,1 1 0,0-1 0,0 1 0,-1-1 0,1 1 0,0-1 0,-1 1 0,1 0 0,-1 0 0,1-1 0,-1 1-111,-4 1 165,0 0 0,0 0 0,0 0 0,0 1 0,0 0-1,0 0 1,0 0 0,1 1 0,-3 1-165,-1 0 185,-1 1-116,0 1 1,0-1-1,0 2 1,1-1-1,-1 1 1,2 1-1,-1 0 1,1 0-1,0 0 1,1 1-1,0 0 1,1 1-1,-1-1 1,2 1 0,-3 5-71,5-7 9,0-1-1,1 0 0,-1 1 0,1 0 1,1-1-1,-1 1 0,2 0 0,-1 0 1,1 0-1,0 0 0,0 0 0,1 0 0,0-1 1,1 1-1,0 0 0,0 0 0,0-1 1,1 0-1,0 1 0,1-1 0,-1 0 0,5 5-7,-4-5 18,1-1 0,0 0 0,0 0 0,1 0 0,0-1 0,0 0-1,0 0 1,0 0 0,1-1 0,0 0 0,0 0 0,0-1 0,0 0-1,1 0 1,-1 0 0,1-1 0,-1 0 0,1-1 0,0 0 0,0 0 0,0 0-1,0-1 1,0 0 0,0-1 0,-1 0 0,1 0 0,0-1 0,0 0-1,-1 0 1,1-1 0,-1 0 0,0 0 0,7-4-18,0 0 29,-1-1 0,0 0 0,0-1 0,0 0 0,3-5-29,-13 11 9,0 0 1,0-1-1,0 1 1,0-1-1,0 0 1,-1 1-1,0-1 1,0-1-1,2-3-9,-3 6 6,-1-1 1,1 1-1,-1 0 0,0-1 0,1 1 0,-1-1 0,0 1 1,0-1-1,-1 1 0,1-1 0,0 1 0,-1 0 0,0-1 1,1 1-1,-1 0 0,0-1 0,0 1 0,-1-2-6,-5-6 14,0 1-1,0-1 1,-1 1-1,0 1 1,-1-1-1,0 2 0,0-1 1,-1 1-1,-2-1-13,-4-3-35,0 2-1,-1 0 0,0 1 1,-1 1-1,-9-3 36,25 10-24,-39-10-558,40 9 453,-1 1 0,0 0 0,1 0 0,-1-1 0,0 1 0,1 0 0,-1 0 0,0 0 0,1 1 0,-1-1 0,0 0 0,1 1 0,-1-1 0,0 1 0,1-1 0,-1 1 0,1 0 0,-1 0 0,1 0 0,-1 0 0,1 0 1,0 0 128,-3 15-994</inkml:trace>
  <inkml:trace contextRef="#ctx0" brushRef="#br0" timeOffset="3822.763">3086 725 7666,'4'-9'828,"0"1"0,0-1 0,-1 0 0,3-7-828,-7 15 83,1 0-1,0 0 0,0 1 1,0-1-1,0 0 0,-1 1 1,1-1-1,0 0 0,-1 1 1,1-1-1,0 0 0,-1 1 1,1-1-1,-1 1 0,1-1 1,-1 0-1,1 1 0,-1-1 1,1 1-1,-1 0 0,0-1 1,1 1-1,-1-1 0,0 1 1,1 0-1,-1 0 0,0-1 1,1 1-1,-1 0 0,0 0 1,0 0-1,1 0 0,-1 0 1,0 0-1,0 0 0,0 0-82,0 0 73,1 0 1,-1 0-1,0-1 0,0 1 0,0 1 0,0-1 1,0 0-1,1 0 0,-1 0 0,0 0 0,0 1 1,0-1-1,1 0 0,-1 1 0,0-1 1,0 0-1,1 1 0,-1-1 0,0 1 0,0-1 1,1 1-1,-1 0 0,1-1 0,-1 1 0,1 0 1,-1-1-1,1 1 0,-1 0 0,1-1 1,0 1-1,-1 0 0,1 0 0,-1 0-73,2 5 101,0-1 0,-1 0 0,2 0 0,-1 0 0,1 0 0,-1 0 0,1 0 0,1-1 0,-1 1 0,1 0 0,-1-1 0,1 0 0,2 2-101,7 14 249,4 8-74,-2 0 0,-1 1 1,-1 0-1,-1 1 0,4 23-175,-20-114 495,3 43-486,-1-17 16,1 0 0,2-12-25,0 37 0,1 1 1,0 0-1,0 0 1,1 0-1,0 0 1,1 0-1,0 0 0,0 1 1,1-1-1,0 1 1,5-8-1,-7 14-2,0 0 0,-1 0 0,1 0 0,1 0 0,-1 0 1,0 0-1,0 0 0,1 1 0,-1-1 0,1 1 0,-1 0 0,1-1 1,0 1-1,-1 0 0,1 1 0,0-1 0,0 0 0,1 1 2,2 0-2,-1 0-1,1 0 1,-1 0 0,0 1-1,1 0 1,-1 0-1,0 0 1,1 1 0,3 2 2,3 1-3,0 1 0,-1 0 0,0 1 1,0 0-1,-1 0 0,0 2 0,0-1 0,2 4 3,-6-6 0,0 1 0,-1 1 0,0-1 0,0 1 0,-1 0 0,0 0 0,0 0 0,-1 0 0,1 3 0,2 13 8,0 0 0,1 16-8,1 10 8,-8-50-7,0 1 0,0-1 0,0 0 0,0 1-1,0-1 1,0 0 0,0 1 0,0-1 0,0 0-1,0 1 1,0-1 0,0 0 0,0 1 0,0-1-1,1 0 1,-1 1 0,0-1 0,0 0 0,0 0-1,0 1 1,1-1 0,-1 0 0,0 0-1,0 1 1,0-1 0,1 0 0,-1 0 0,0 1-1,1-1 1,-1 0 0,0 0 0,0 0 0,1 0-1,-1 1 1,1-1-1,3-12 28,1-24 10,-4 7-23,-1 8-6,1 1-1,1 0 0,1 0 0,4-12-8,-6 27 0,1 0-1,-1 0 1,1 0 0,0 0-1,1 0 1,-1 1 0,1-1-1,0 1 1,0 0 0,1 0-1,-1 0 1,1 0-1,0 0 1,0 1 0,0-1-1,0 1 1,1 0 0,-1 1-1,5-3 1,-2 2-1,1 0 1,0 1-1,-1 0 0,1 0 0,0 1 1,0 0-1,0 0 0,0 1 0,0 0 0,0 0 1,0 1-1,0 0 0,0 0 0,0 1 1,0 0-1,-1 1 0,1-1 0,-1 2 1,1-1-1,-1 1 0,3 2 1,-3-1 0,1 0 0,-2 0 0,1 1 0,-1-1 0,1 2 1,-2-1-1,1 1 0,-1 0 0,0 0 0,0 0 0,-1 1 0,0-1 0,0 1 0,-1 0 0,0 0 0,0 1 0,-1-1 0,0 1 0,0 7 0,-2 46 14,-1-53-17,0 0 1,1 1-1,0-1 1,0 1-1,1-1 1,1 1-1,-1-1 1,1 0-1,1 0 0,0 1 3,-2-9-46,-1 1-1,1 0 0,0-1 0,0 1 1,0-1-1,0 1 0,0-1 0,0 1 1,0-1-1,0 0 0,0 0 0,1 1 1,-1-1-1,1 0 0,-1 0 0,1 0 1,-1-1-1,1 1 0,-1 0 1,1 0-1,0-1 0,-1 1 0,1-1 1,0 0-1,0 1 0,-1-1 0,1 0 1,0 0-1,0 0 0,-1 0 0,1 0 1,0-1-1,0 1 0,-1-1 0,1 1 1,0-1-1,1 0 47,26-17-508</inkml:trace>
  <inkml:trace contextRef="#ctx0" brushRef="#br0" timeOffset="4191.158">4101 659 8610,'-21'-15'3881,"16"13"-1529,1 9-968,4 10-487,-2 4-97,8 11-216,-3-3-88,-1 3-144,7 5-88,-5 0-144,7 4-32,7-5 48,-2 2-48,-4-15-440,-1-6-432,-5-13 440</inkml:trace>
  <inkml:trace contextRef="#ctx0" brushRef="#br0" timeOffset="4192.158">3967 259 12795,'-12'-38'4641,"12"20"-4001,0 4-152,11 10-336,0 4-48,5 14-64</inkml:trace>
  <inkml:trace contextRef="#ctx0" brushRef="#br0" timeOffset="4903.216">4644 662 5961,'-8'-4'5518,"-8"2"-2793,-2 0-1662,0-4-344,5 2-288,0 0 0,0 1 0,-1 0 0,1 1 0,-7 0-431,16 2 39,0 0 1,0 0 0,-1 0-1,1 1 1,0 0 0,0 0-1,0 0 1,0 0-1,0 1 1,0-1 0,1 1-1,-1 0 1,0 0 0,1 0-1,-1 1 1,1-1-1,0 1 1,0 0 0,0 0-1,0 1-39,-3 3 8,1 0 0,0 0-1,1 0 1,0 1-1,0 0 1,0 0 0,1 0-1,1 0 1,-1 1-1,1-1 1,0 1 0,1-1-1,0 1 1,1-1-1,0 2-7,0 0 2,0 0 0,1 0-1,0 0 1,1 0-1,0-1 1,1 1 0,0-1-1,0 0 1,1 1-1,0-1 1,1-1-1,0 1 1,1 0-2,-4-5 2,1-1 0,-1 0 0,1 0 0,0 0 0,0 0 0,0 0-1,0 0 1,0-1 0,1 0 0,-1 0 0,1 0 0,0 0 0,-1 0 0,1-1 0,0 1 0,0-1-1,0 0 1,1 0-2,0-1 3,0 1-1,0-1 1,0-1 0,0 1-1,0-1 1,0 0-1,-1 0 1,1 0-1,0-1 1,0 1-1,-1-1 1,1-1-1,2-1-2,1-1 6,0 0-1,0-1 0,-1 0 0,1 0 0,-1-1 0,-1 1 0,0-2 0,0 1 0,0-1 1,-1 0-1,0 0 0,0 0 0,-1-1 0,0 0 0,0-2-5,-1 1 8,-1 1 0,0 0 1,-1-1-1,0 1 0,-1-1 0,0 1 0,0-1 0,-1 1-8,-3-17 24,-1 1 0,-2-6-24,-1-3 6,8 34-7,0-1 0,0 1 0,-1-1-1,1 1 1,0 0 0,0-1 0,0 1 0,0-1 0,0 1 0,0-1 0,0 1 0,0 0 0,0-1-1,0 1 1,0-1 0,0 1 0,0-1 0,0 1 0,0-1 0,0 1 0,0 0 0,0-1 0,1 1-1,-1-1 1,0 1 0,0 0 0,1-1 0,-1 1 1,9 7-20,11 21-5,19 48 8,-25-46-28,1 0 0,1-1-1,2-1 1,1 0 0,16 17 45,-33-43 9,1 1 0,-1 0 0,0-1 0,1 0 0,0 0 0,0 1 0,-1-2 0,1 1 0,0 0 0,0-1 0,1 1 0,-1-1 0,0 0 0,0 0 0,2 0-9,24-7 193</inkml:trace>
  <inkml:trace contextRef="#ctx0" brushRef="#br0" timeOffset="5245.333">5244 20 10010,'1'-19'4057,"8"20"-2745,-2 13-271,0 22-257,-2 8-168,-5 11-24,0 12-40,7 16-120,2 4-72,0 0-64,2-10-8,-1-19-64,4-6-16,-3-12-88,0 1-16,2-8 201,-5-3 487,6-8-520</inkml:trace>
  <inkml:trace contextRef="#ctx0" brushRef="#br0" timeOffset="5900.246">3705 1430 5841,'32'-80'2882,"-32"78"-2703,1 1 0,0-1 0,-1 1 0,1 0 0,-1-1 0,1 1 0,-1-1 0,1 0 0,-1 1-1,0-1 1,0 1 0,0-1 0,0 1 0,0-1 0,0 1 0,-1-1 0,1 0 0,0 1 0,-1-1 0,1 1 0,-1-1 0,1 1 0,-1 0-1,0-1 1,0 1 0,0-1-179,-1 1 164,0-1-1,0 1 0,0 0 0,0 0 0,-1 1 1,1-1-1,0 0 0,0 1 0,0-1 1,-1 1-1,1 0 0,-2 0-163,-1-1 279,-9-1-162,0 1-1,0 0 1,-1 1 0,1 0 0,0 1 0,0 1 0,0 0-1,1 1 1,-1 1 0,0 0 0,1 1 0,0 0 0,0 1-1,1 0 1,-1 1 0,2 1 0,-1 0 0,1 0 0,0 1 0,0 1-1,1 0 1,1 0 0,0 1 0,0 0 0,1 0 0,0 1-1,1 0 1,0 1 0,1-1 0,1 1 0,-1 3-117,1 0 32,1 0 0,0-1 0,2 1 0,-1 1 0,2-1-1,0 0 1,1 0 0,1 0 0,1 0 0,0 1 0,1-1 0,0-1 0,1 1 0,1 0 0,3 3-32,-4-8 37,1-1 1,0-1-1,0 1 0,1-1 1,1 0-1,-1 0 0,2-1 1,-1 1-1,1-2 0,0 1 1,0-1-1,1 0 0,0-1 0,1 0 1,-1-1-1,1 0 0,0 0 1,0-1-1,1 0 0,-1-1 1,1 0-1,10 1-37,9 0 143,0-2 0,0-1 0,-1-1 0,1-2 0,0-1 0,0-1 0,-1-2 0,28-8-143,3-4 302</inkml:trace>
  <inkml:trace contextRef="#ctx0" brushRef="#br0" timeOffset="6688.06">4260 1595 1976,'46'11'1976,"-46"-11"-1848,1 0 0,-1 0 0,1 0 0,0 0 0,-1 0 0,1 0 1,-1 0-1,1 0 0,0 0 0,-1 0 0,1 0 0,-1 0 0,1-1 1,0 1-1,-1 0 0,1 0 0,-1-1 0,1 1 0,-1 0 0,1 0 1,-1-1-1,1 1 0,-1-1 0,1 1 0,-1-1 0,0 1 0,1 0 1,-1-1-1,1 1 0,-1-1 0,0 0 0,0 1 0,1-1 1,-1 1-1,0-1 0,0 1 0,0-1 0,0 0 0,1 1 0,-1-1-128,-4-19 3176,2 15-2874,-1 1 0,0 0 0,-1-1 0,1 2 0,-1-1 0,1 0 0,-1 1 0,0-1 1,-1 1-1,1 0 0,-1 0-302,-6-3 394,-1-1 0,0 2 0,-10-5-394,15 8 77,0-1-1,0 1 0,-1 1 1,1-1-1,0 1 1,-1 0-1,1 1 0,0 0 1,-1 0-1,-3 1-76,8 0 14,-1 0 0,0 0 0,0 0 0,1 0-1,-1 1 1,1-1 0,-1 1 0,1 0 0,0 0 0,-1 0 0,1 1-1,0-1 1,1 1 0,-1-1 0,0 1 0,1 0 0,-1 0 0,1 0-1,0 1 1,0-1 0,0 1-14,-5 11 6,1 0-1,0 0 1,1 0 0,0 1-1,1 0 1,1 0-1,1 0 1,0 0 0,1 0-1,1 5-5,0-12-1,1 0 0,0 0 0,1 0 1,0 0-1,0 0 0,1 0 0,0-1 0,4 9 1,-4-12 1,0 0-1,0 0 1,0 0 0,1 0-1,0 0 1,0-1 0,0 0 0,1 0-1,-1 0 1,1 0 0,0-1-1,0 0 1,0 0 0,1 0-1,0-1 6,-1 0 0,1 0-1,0 0 1,0-1 0,0 0 0,0 0 0,0-1 0,1 1 0,-1-1 0,0-1 0,0 1-1,0-1 1,0 0 0,0 0 0,0-1 0,0 0 0,0 0 0,-1 0 0,1-1 0,-1 0-1,1 0-5,2-2 11,0 0 0,-1 0-1,1 0 1,-1-1-1,0 0 1,-1-1 0,1 1-1,-1-2 1,-1 1-1,1 0 1,-1-1 0,-1 0-1,3-4-10,-3 0 12,0 0 0,0-1 0,-1 1 0,-1-1 0,0 1 0,-1-1 0,0 0 0,-1 0 0,-1 1 0,0-1-1,0 0 1,-1 0 0,-1 1 0,0-1 0,-1 1 0,0 0 0,-1 0 0,0 1 0,-1-1 0,-5-7-12,11 19 1,0-1 0,0 0 0,-1 1 0,1-1 0,-1 0 0,1 1 0,0-1 0,-1 0 0,1 1 0,-1-1 0,1 1 0,-1-1 0,1 1 0,-1-1 0,0 1 0,1 0 0,-1-1 0,0 1 0,1 0 0,-1-1 0,0 1 0,0 0-1,-1 12 22,9 27-1,4 2 41,3-1-1,1-1 1,11 21-62,-18-44-145,0-2 1,1 1-1,1-1 0,0-1 1,1 0-1,0 0 1,1-1-1,0 0 0,1-1 1,6 3 144,1 0-572</inkml:trace>
  <inkml:trace contextRef="#ctx0" brushRef="#br0" timeOffset="7057.184">4672 1260 8954,'-13'-36'3833,"11"19"-2009,-5 9-344,1 19-471,6 9-169,-6 13-304,5 8 40,8 12-72,-1 2-80,6 16-152,-3-2-56,-2 8-80,6-4-40,-3-8-16,8-4 72,2-19-96,-3-6 57,8-12-65</inkml:trace>
  <inkml:trace contextRef="#ctx0" brushRef="#br0" timeOffset="7472.246">5219 1465 5313,'-1'-2'441,"1"-1"-1,-1 1 1,0-1 0,0 1-1,1-1 1,-2 1-1,1-1 1,0 1-1,0 0 1,-1 0 0,0-1-1,1 1 1,-1 0-1,0 1 1,0-1 0,-1-1-441,0 1 300,0 0 0,0 0 0,0 1 0,-1-1 1,1 1-1,0 0 0,-1 0 0,1 0 0,-1 0 0,1 1 1,-2-1-301,-7 1 356,1 0 0,-1 1 1,0 0-1,0 1 0,1 0 0,-10 3-356,13-3 63,0 1 0,1 0 0,0 0-1,-1 1 1,1 0 0,0 0-1,1 1 1,-1 0 0,1 0-1,0 0 1,0 1 0,1 0 0,0 0-1,0 0 1,0 1 0,1-1-1,-1 1 1,2 0 0,-1 1-1,1-1 1,0 1 0,1-1-1,-1 3-62,0 2 11,0 0-1,1 0 0,1 0 0,0 1 0,0-1 1,1 0-1,1 1 0,0-1 0,1 0 0,0 0 1,0 0-1,2 0 0,-1 0 0,2 0 0,0-1-10,-2-5 8,0 0-1,1-1 1,0 1-1,0-1 1,1 0-1,-1-1 1,1 1-1,0-1 1,0 0-1,0 0 1,1 0-1,0-1 0,-1 0 1,1 0-1,0 0 1,0-1-1,1 0 1,-1 0-1,0-1 1,1 1-1,1-1-7,13 2-256,1-1-1,0-1 1,0-1-1,0 0 1,17-4 256,18-5-918,-3-6 320</inkml:trace>
  <inkml:trace contextRef="#ctx0" brushRef="#br0" timeOffset="7905.156">5414 1479 7146,'-12'-7'2314,"9"5"-1569,0 0 0,0 1 0,0-1-1,0 1 1,0 0 0,0 0 0,-2-1-745,4 3 170,0 0 0,0 1 1,0-1-1,0 0 0,0 0 0,0 1 0,1-1 1,-1 1-1,0-1 0,1 0 0,-1 1 1,1-1-1,0 1 0,0 0 0,-1-1 1,1 1-1,0 0-170,0 29 350,2 0 0,1 0 0,1-1-1,7 23-349,-7-30 57,-1-10-37,-1 0 1,1 0-1,1-1 0,1 0 1,-1 1-1,2-1 1,2 4-21,-6-13 6,0 0 1,0-1-1,-1 0 0,1 1 1,1-1-1,-1 0 1,0 0-1,0 0 1,1 0-1,-1 0 1,1-1-1,0 1 1,-1-1-1,1 0 1,0 1-1,0-1 1,0-1-1,0 1 1,0 0-1,0-1 1,0 1-1,0-1 1,0 0-1,0 0 1,0 0-1,0-1 0,0 1 1,0-1-1,0 1 1,0-1-1,0 0 1,0 0-1,0 0 1,1-1-7,4-3 10,1 1 1,-1-1-1,0 0 0,0-1 1,0 0-1,-1 0 1,0-1-1,0 0 0,-1 0 1,0 0-1,0-1 1,0 0-1,-1 0 0,-1-1 1,1 1-1,0-4-10,4-10 10,-1 1-1,-1-1 1,0-1 0,-2 1-1,-1-1 1,0-5-10,-2-10 7,-2 29-5,1 0-1,-1 0 0,2 0 0,-1 0 0,1 0 1,3-8-2,-5 16-1,0 1 0,0-1 0,1 1 0,-1-1 1,0 1-1,0-1 0,0 1 0,1-1 0,-1 1 1,0-1-1,1 1 0,-1-1 0,0 1 0,1-1 1,-1 1-1,1 0 0,-1-1 0,0 1 0,1 0 1,-1-1-1,1 1 0,-1 0 1,6 7-30,-3 23-5,-3-26 31,-2 26 9,1 0-1,2 0 0,1 1 0,2 4-4,-3-26 9,1 0 0,0 0 0,1-1-1,0 1 1,0-1 0,1 0 0,0 0 0,1 0 0,-1 0-1,1-1 1,1 0 0,0 0 0,0 0 0,0-1 0,0 0 0,2 1-9,-1-2-125,0 0 1,0 0 0,0-1 0,1 0 0,-1-1-1,1 0 1,0 0 0,7 2 124,21-1-484</inkml:trace>
  <inkml:trace contextRef="#ctx0" brushRef="#br0" timeOffset="8261.631">5990 1032 9994,'-35'-21'3961,"24"11"-2737,0 15-272,12 29-199,8 13-137,-6 12-72,8 9 40,-3-2-48,2-1-40,5 5-48,-4 0-40,2 7-136,-1-3-48,4-12-47,3-7 39,9-20 24,3-8 2656,2-7-2128</inkml:trace>
  <inkml:trace contextRef="#ctx0" brushRef="#br0" timeOffset="8850.104">6375 1428 7402,'-30'-57'3243,"21"37"-752,6 14 1105,-2 18-2259,0 10-1179,1 1 0,1 0-1,0 0 1,2 1 0,1-1 0,2 23-158,0-30 31,0 1 1,1-1 0,1 0-1,0 0 1,1 0 0,1 0-1,0-1 1,1 0-1,1 0 1,4 5-32,-9-15 15,1-1 0,-1 1 0,1-1 0,0 0 0,0 0 0,1-1 0,-1 1 0,1-1 0,-1 0 0,1 0 0,0 0 0,5 1-15,-7-3 9,1 0 1,-1 0 0,0 0-1,1-1 1,-1 1 0,1-1-1,-1 0 1,1 0-1,-1 0 1,1 0 0,-1-1-1,0 1 1,1-1-1,-1 0 1,0 0 0,1 0-1,-1-1 1,0 1-1,0-1 1,0 1 0,3-3-10,3-3 14,0-1 1,-1 0 0,0-1-1,0 1 1,0-1-1,-1-1 1,-1 0 0,0 0-1,3-6-14,0-2 13,0-1 0,-2 0 0,0-1 0,-1 1 0,-1-4-13,-1 9 8,-2-1 1,0 1-1,0-1 1,-2 0 0,1 0-1,-2 1 1,0-1-1,-1 1 1,0-1 0,-1 1-1,-3-9-8,-4 4 15,10 19-15,0 0 0,0 0 1,0 0-1,-1 0 0,1-1 0,0 1 1,0 0-1,0 0 0,0 0 0,0 0 1,0 0-1,0 0 0,0 0 0,-1 0 1,1-1-1,0 1 0,0 0 0,0 0 1,0 0-1,0 0 0,-1 0 0,1 0 0,0 0 1,0 0-1,0 0 0,0 0 0,-1 0 1,1 0-1,0 0 0,0 0 0,0 0 1,0 0-1,0 0 0,-1 0 0,1 0 1,0 0-1,0 0 0,0 0 0,0 1 1,0-1-1,0 0 0,-1 0 0,1 0 1,0 0-1,0 0 0,0 0 0,0 0 0,-4 10 8,2 12 6,3-8-8,0 0 0,1 0-1,0 0 1,1 0-1,1 0 1,0-1 0,0 0-1,2 0 1,0 0 0,5 8-6,9 14 12,2-1 1,1-2 0,5 4-13,-22-27-27,2 0 0,-1-1 0,1 1 1,1-1-1,-1-1 0,1 0 0,1 0 0,-1-1 0,1 0 0,0 0 0,0-1 1,1-1-1,0 0 0,0 0 27,27 4-175</inkml:trace>
  <inkml:trace contextRef="#ctx0" brushRef="#br0" timeOffset="9271.064">7335 1398 7202,'-1'-14'2461,"0"9"-1489,1 0 1,-1 0 0,0 1 0,0-1 0,0 0 0,0 1 0,-1-1-973,1 3 135,0 1 1,0-1 0,0 1 0,0 0 0,0-1-1,0 1 1,0 0 0,-1 0 0,1-1 0,0 1-1,-1 0 1,1 0 0,-1 1 0,1-1 0,-1 0-1,1 0 1,-1 1 0,0-1 0,1 1 0,-1-1-1,0 1 1,0 0-136,-8-1 161,1 0 0,0 1-1,0 0 1,-1 1 0,1 0 0,0 0 0,0 1-1,0 1 1,-8 2-161,-9 4 96,1 2 0,-17 9-96,-1 6 58,39-24-49,1 0-1,0 0 1,0 1 0,0-1-1,1 1 1,-1 0 0,1 0 0,-1 0-1,1 0 1,0 0 0,-1 2-9,3-4 2,0 0 1,0-1-1,0 1 1,0 0-1,0-1 1,0 1-1,0 0 1,0-1 0,0 1-1,0 0 1,0 0-1,0-1 1,0 1-1,1 0 1,-1-1-1,0 1 1,1 0 0,-1-1-1,0 1 1,1-1-1,-1 1 1,1-1-1,-1 1 1,1-1-1,-1 1 1,1-1 0,-1 1-1,1-1-2,19 13 42,17 1 13,-1-1 0,34 7-55,-36-12 16,-1 2 0,0 1 1,25 14-17,-53-23 1,-1 0 1,1 0-1,-1 1 1,0 0 0,0 0-1,0 0 1,0 0-1,0 0 1,-1 1-1,1 0 1,-1 0 0,0 0-1,0 0 1,-1 0-1,1 0 1,-1 1 0,0-1-1,0 1 1,-1 0-1,1 0 1,-1-1-1,0 1 1,0 0 0,-1 0-1,1 0 1,-1 0-1,0 0 1,0 0 0,-1 0-1,0 0 1,0 0-1,0 0 1,0 0 0,-1 0-1,1-1 1,-1 1-1,-3 3-1,0 4 8,-2-1 1,1 0-1,-2-1 0,1 1 0,-1-1 0,-1-1 0,0 0 0,0 0 0,-1-1 1,0 0-1,-2 1-8,-1 0 16,-1 0 0,-1-1 0,1-1 0,-1-1 0,0 0 0,-1 0 0,1-2 0,-11 2-16,-10-4 145,38-1-70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8:59.6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125 218 1128,'-3'-4'399,"-1"1"-1,0-1 1,1 1-1,-1 0 1,0 0-1,0 0 1,-1 1 0,1 0-1,-1 0 1,1 0-1,-1 0 1,0 0-1,1 1 1,-1 0-1,0 0 1,-3 0-399,-27-9 3107,34 10-3020,1 0 0,-1 0 0,0 0 0,1 0 0,-1-1 0,0 1 0,1 0 0,-1 0 0,1-1 0,-1 1 0,0 0 0,1-1 0,-1 1 0,1-1 0,-1 1 0,1-1 1,0 1-1,-1-1 0,1 1 0,-1-1 0,1 1 0,0-1 0,0 0 0,-1 1 0,1-1 0,0 0-87,0 0 55,0 1 0,1-1-1,-1 1 1,1-1 0,-1 1 0,1-1 0,0 1-1,-1-1 1,1 1 0,-1-1 0,1 1 0,0 0-1,-1-1 1,1 1 0,0 0 0,-1 0-1,1-1 1,0 1 0,0 0-55,41-8 677,-40 8-584,413-42 2836,-75 10-2483,-80 10-271,-189 21-149,-1 2 0,49 8-26,-115-9-19,32 6-633,-34-5 468,0-1 0,0 1 0,-1 0 0,1-1 0,0 1 0,0 0-1,0 0 1,0 0 0,-1 1 0,1-1 0,0 0 0,-1 0-1,1 1 1,0 1 184,0 9-972</inkml:trace>
  <inkml:trace contextRef="#ctx0" brushRef="#br0" timeOffset="379.203">700 198 5081,'-12'-38'9286,"12"37"-9234,0 1-1,0 0 1,0-1 0,-1 1 0,1 0-1,0-1 1,0 1 0,0 0-1,0 0 1,0-1 0,-1 1-1,1 0 1,0-1 0,0 1 0,-1 0-1,1 0 1,0 0 0,0-1-1,-1 1 1,1 0 0,0 0-1,0 0 1,-1-1 0,1 1 0,0 0-1,-1 0 1,1 0 0,0 0-1,-1 0 1,1 0 0,0 0-1,-1 0 1,1 0 0,0 0 0,-1 0-1,1 0 1,0 0 0,-1 0-1,1 0 1,0 0 0,-1 0-1,1 0 1,0 1 0,-1-1 0,1 0-1,0 0 1,0 0 0,-1 1-1,1-1 1,0 0 0,0 0-1,-1 0 1,1 1 0,0-1 0,0 0-1,-1 1 1,1-1 0,0 0-1,0 1-51,-15 17 485,12-13-445,1 0 0,-1 0-1,1 0 1,1 0 0,-1 1-1,1-1 1,-1 1 0,2-1-1,-1 4-39,-1 53 104,3-41-62,1 23 62,3 1 1,1-1-1,3-1 0,1 1 0,11 26-104,-2-1 94,-12-38-9,-2 0 1,-1 0-1,-1 25-85,-1-18-44,7 35 44,-9-69-326,1-1 1,0 1-1,0 0 0,0 0 1,0 0-1,1-1 0,-1 1 0,1-1 1,0 1-1,0-1 0,0 0 1,1 0-1,1 2 326,-1-4-1307</inkml:trace>
  <inkml:trace contextRef="#ctx0" brushRef="#br0" timeOffset="737.911">260 1151 6737,'-29'7'3593,"5"1"-1088,16 2-881,5-7-24,20-2-471,12-6-177,20-13-112,22-5-152,28 0-264,9-8-88,13-1-168,-11 3-56,-8 3 16,-11 14 56,-17 15-119</inkml:trace>
  <inkml:trace contextRef="#ctx0" brushRef="#br0" timeOffset="1390.998">1912 108 4721,'2'-9'1044,"0"-3"632,0 0 0,-1 0 0,0-8-1676,0 18 169,-1 1-1,0-1 0,0 0 1,0 0-1,0 0 0,0 0 1,-1 1-1,1-1 1,-1 0-1,1 0 0,-1 1 1,1-1-1,-1 0 1,0 1-1,0-1 0,0 1 1,0-1-1,0 1 1,0-1-1,0 1 0,-1 0 1,1 0-1,0-1 0,-1 1 1,1 0-1,-2-1-168,2 3 28,1-1 0,-1 0 0,0 0 1,1 1-1,-1-1 0,0 0 0,1 1 0,-1-1 0,1 0 0,-1 1 0,1-1 0,-1 1 0,1-1 0,-1 1 0,1-1 0,-1 1 0,1 0 1,0-1-1,-1 1 0,1-1 0,0 1 0,0 0 0,-1-1 0,1 1 0,0 0-28,-7 19 32,6-20-16,-6 28 69,1 1-1,1 0 1,2 0 0,0 0 0,2 10-85,3 32 263,3 1-1,11 56-262,-7-64 147,-2-1 0,-3 1-1,-4 54-146,-1-96 48,-4 38 362,4 18-410,0-75 22,1-1 1,0 1 0,0-1-1,0 1 1,1 0-1,-1-1 1,0 1 0,1-1-1,0 0 1,-1 1-1,1-1 1,0 1-1,0-1 1,1 0 0,-1 0-1,1 1-22,-2-3 10,0 0 1,1 0-1,-1 0 0,0 0 0,0 0 1,1 0-1,-1 0 0,0 0 0,1 0 1,-1 0-1,0 0 0,0 0 0,1 0 1,-1 0-1,0 0 0,1-1 0,-1 1 1,0 0-1,0 0 0,1 0 0,-1 0 0,0-1 1,0 1-1,0 0 0,1 0 0,-1 0 1,0-1-1,0 1 0,0 0 0,0 0 1,0-1-1,1 1 0,-1 0 0,0 0 1,0-1-1,0 1 0,0 0 0,0-1 1,0 1-1,0 0-10,5-13 138,-2 1-71,-1 1-1,0-1 0,-1 1 1,0-1-1,-1 0 0,0 0 0,-2-8-66,-2-10 54,-1 1-1,-5-14-53,6 25 12,-2 0-1,0 0 1,-1 1 0,0-1-1,-2 2 1,0-1 0,-1 1-1,-10-12-11,16 22-1,-1 1 1,0-1-1,0 1 0,0 0 1,0 1-1,-1 0 0,0-1 1,0 2-1,0-1 0,-1 1 0,1 0 1,-1 0-1,0 1 0,1 0 1,-1 0-1,0 0 0,0 1 0,0 0 1,-1 0-1,1 1 0,0 0 1,0 1-1,0-1 0,-2 1 1,-1 2-3,0 0 0,-1 0-1,2 1 1,-1 0 0,0 1 0,1 0-1,0 0 1,0 1 0,1 0 0,-1 1-1,1 0 1,1 0 0,-1 1-1,1 0 1,1 0 0,-1 0 0,1 1-1,1 0 1,0 1 0,0-1 0,1 1-1,0 0 1,0 1 3,0-1 2,1 0 0,0 1-1,0-1 1,1 1 0,1-1-1,-1 1 1,2 0 0,0 0 0,0-1-1,1 1 1,0 0 0,1 0-1,0-1 1,1 1 0,0-1 0,0 0-1,1 0 1,1 0 0,-1-1-1,2 1 1,-1-1 0,7 7-2,-4-8 6,0 0 0,0-1 0,1 0 0,0 0 0,1-1 0,0 0 0,-1-1 0,2 0 0,-1 0 0,1-1 0,-1-1 0,1 0 0,0 0-1,0-1 1,0 0 0,1-1 0,-1-1 0,3 1-6,10-1 120,1-2-1,0 0 1,0-1-1,-1-1 1,0-2-1,0 0 1,20-9-120,29-17 2356,-3-7-1090</inkml:trace>
  <inkml:trace contextRef="#ctx0" brushRef="#br0" timeOffset="1760.525">2169 759 5897,'67'-46'3074,"-53"42"2186,20 6-3680,-3 0-1043,-16-4-424,0 0 0,0 0 1,0-1-1,0-1 1,-1-1-1,0 0 1,1-1-1,-2 0 1,1-1-1,-1-1 1,0 0-1,11-9-113,-22 16 5,-1 0 0,0 0 0,1 0 0,-1 0 0,0 0 0,0-1 0,0 1 0,1 0 0,-1-1 0,-1 1 0,1 0 0,0-1 0,0 0 0,0 1 0,-1-1 0,1 1 0,-1-1 0,1 0 0,-1 1-1,0-1 1,0 0 0,0 1 0,1-1 0,-2 0 0,1 1 0,0-1 0,0 0 0,0 1 0,-1-1 0,1 0 0,-1 1 0,1-1 0,-1 1 0,0-1 0,0 1 0,0-1 0,0 1 0,0-1 0,0 1 0,0 0-5,-1-3 4,-1 0 0,0 0 0,0 0 1,0 1-1,0 0 0,0-1 0,-1 1 0,1 1 1,-1-1-1,0 0 0,0 1 0,0 0 0,0 0 1,0 0-1,0 0 0,-1 1 0,1-1 0,-1 1 1,1 0-1,-1 1-4,-2-1 4,0 1 0,0 0 0,0 1 0,1 0 0,-1 0 0,0 0 0,0 1 0,1 0 0,-1 0 0,1 1 0,0 0 0,0 0 0,-1 0-4,-9 7 3,0 0 1,0 1-1,1 1 1,1 0-1,0 1 0,1 1 1,0 0-1,-2 4-3,6-7 5,1 1-1,0 0 0,1 0 0,0 1 1,1 0-1,1 0 0,0 0 1,0 1-1,2 0 0,-1 0 1,2 2-5,1-11 8,0 0 0,1 0 0,-1 0 0,2 1 0,-1-1 0,0 0 0,1 0 0,0 0 0,0 0 0,1 0 0,-1 0 0,1 0 0,0 0 1,0 0-1,1-1 0,-1 1 0,1-1 0,0 0 0,0 0 0,1 0 0,-1 0 0,1 0 0,0-1 0,0 1 0,0-1 0,0 0 0,1-1 1,-1 1-1,1-1 0,0 0 0,0 0-8,11 4 98,1 0 0,-1-2 0,1 0 0,1-1 0,-1-1 0,0 0 0,1-2 0,12 0-98,10-2 582,19-4-582,44-11 341</inkml:trace>
  <inkml:trace contextRef="#ctx0" brushRef="#br0" timeOffset="2536.062">3114 673 5057,'3'-15'5090,"-3"13"-4930,1 0 1,-1 0-1,1 0 0,-1 0 1,0 0-1,0 0 0,0 0 1,0 0-1,0 0 0,0 1 1,-1-1-1,1 0 0,-1 0 1,1 0-1,-1-1-160,-1-2 139,1 1 0,0 0 0,-1-1-1,0 1 1,0 0 0,0 0 0,-1 0 0,1 0 0,-1 1 0,0-1-1,0 1 1,0-1 0,0 1 0,-1 0 0,1 0 0,-1 1 0,0-1-1,0 1 1,0-1 0,0 1 0,0 1 0,-1-1 0,1 0 0,0 1-1,-2 0-138,0 0 50,0 0-1,0 1 1,0 0-1,0 0 1,0 0-1,0 1 0,1-1 1,-1 1-1,0 1 1,0-1-1,0 1 1,1 0-1,-1 1 0,1-1 1,-1 1-50,-1 2 18,0 0 0,1 0 0,-1 0 0,1 0 0,0 1 1,0 1-1,1-1 0,0 0 0,0 1 0,-1 3-18,-1 0 0,1 2 0,1-1 1,0 1-1,0-1 0,1 1 0,1 1 0,0-1 1,1 0-1,0 1 0,1-1 0,0 1 1,1 0-1,0-1 0,1 5 0,1-9 4,-1 1 0,2-1-1,-1 0 1,1 0 0,0 0 0,1 0 0,-1 0 0,2-1-1,-1 1 1,1-1 0,0 0 0,0-1 0,1 1 0,6 5-4,-7-8 8,0 0 1,0 0-1,1-1 1,-1 1-1,1-1 1,0-1-1,0 1 1,0-1-1,0 0 1,0 0-1,1 0 1,-1-1-1,0 0 1,1-1-1,-1 1 1,1-1-1,-1 0 1,1-1 0,-1 0-1,1 0-8,-2 0 9,-1 0 0,1-1 0,0 0 0,-1 0 1,0 0-1,1 0 0,-1-1 0,0 0 0,0 1 0,0-2 0,-1 1 0,1 0 0,-1-1 0,0 1 0,1-1 1,-2 0-1,3-3-9,5-11 41,0 1 0,-1-2 0,4-13-41,-6 14 25,-3 10-14,0 0 0,-1-1 1,0 1-1,-1-1 0,0 0 1,0 0-1,-1 0 0,0 0 1,-1 0-1,0 0 0,0 0 1,-1 0-1,0 0 0,-1 0 1,0 0-1,-2-7-11,-13-28 8,20 58-85,0 1 62,1 0-1,0-1 1,1 1-1,1 0 16,7 8-55,0 0-1,2-2 0,0 1 0,2-2 1,0 0-1,1-1 0,1-1 0,1 0 1,0-2-1,1 0 0,1-2 0,1 0 1,0-1-1,0-2 0,2 1 56,17 3-343</inkml:trace>
  <inkml:trace contextRef="#ctx0" brushRef="#br0" timeOffset="2901.599">3675 170 8674,'0'-1'208,"-1"0"1,1 0-1,-1 0 0,0 0 1,0 0-1,1 0 0,-1 0 1,0 0-1,0 0 0,0 0 1,0 1-1,0-1 0,0 0 1,0 1-1,0-1 0,0 0 1,0 1-1,-1-1-208,1 1 76,1 0-1,-1 0 1,1 1-1,-1-1 1,1 0-1,-1 0 1,1 0-1,-1 1 1,1-1-1,-1 0 1,1 0-1,-1 1 1,1-1-1,-1 1 1,1-1-1,0 0 1,-1 1-1,1-1 1,0 1-1,-1-1 1,1 1-1,0-1 1,-1 1-1,1-1 1,0 1-1,0-1 1,0 1-76,-3 5 193,1 1 0,1 0 0,-1-1 1,1 1-1,0 0 0,1 3-193,-1 47 497,4 0 1,2-1-1,8 39-497,-1-14 587,12 69 742,-9-64-568,1 42-761,-15-105 56,-1-14 75,0 0-1,1 0 1,0 0-1,0 0 1,1-1-1,0 1 1,1 0-1,3 7-130,8 2 346</inkml:trace>
  <inkml:trace contextRef="#ctx0" brushRef="#br0" timeOffset="3610.641">4650 370 5265,'-15'-12'3471,"15"12"-3396,-1-1 1,1 1-1,0 0 1,-1 0-1,1 0 1,0 0-1,-1 0 1,1 0-1,0 0 1,-1 0 0,1 0-1,0 0 1,0 0-1,-1 0 1,1 0-1,0 0 1,-1 0-1,1 0 1,0 0-1,-1 0 1,1 0 0,0 0-1,-1 0 1,1 0-1,0 1 1,0-1-1,-1 0 1,1 0-1,0 0 1,0 1-76,-2 1 205,1 1 0,0 0 0,0 0-1,0 0 1,1 0 0,-1 0 0,1 0 0,-1 0 0,1 0 0,0 3-205,-1 89 1491,4-1 1,6 21-1492,2 79 1272,-8-148-1057,-2-21 0,0-1 0,-1 1 1,-2 2-216,2-27 12,0 0 1,0 0 0,-1 0 0,1 0 0,0 0 0,0-1 0,0 1 0,0 0 0,0 0 0,0 0 0,-1 0 0,1 0 0,0 0 0,0 0 0,0-1 0,0 1 0,-1 0 0,1 0-1,0 0 1,0 0 0,0 0 0,-1 0 0,1 0 0,0 0 0,0 0 0,0 0 0,0 0 0,-1 0 0,1 0 0,0 0 0,0 0 0,0 0 0,-1 0 0,1 1 0,0-1-1,0 0 1,0 0 0,0 0 0,0 0 0,-1 0 0,1 0 0,0 0 0,0 0 0,0 1 0,0-1 0,0 0 0,-1 0 0,1 0 0,0 0 0,0 1 0,0-1 0,0 0 0,0 0-1,0 0 1,0 0 0,0 1 0,0-1 0,0 0 0,0 0 0,0 0-13,-9-16 382,-12-44-95,2 0-1,0-18-286,-1 3 56,9 31-41,1-1 0,3 0 0,1 0 0,2-32-15,4 44-3,1 1 0,2-1 0,1 0 0,1 1 0,2 0 0,10-26 3,-13 45-4,2 0-1,-1 0 1,2 0-1,-1 1 1,2 0-1,-1 0 1,2 1-1,0 0 1,6-6 4,-9 11-4,1 0-1,0 0 1,0 0 0,1 1-1,0 0 1,0 1 0,0 0-1,0 0 1,1 1 0,-1 0-1,1 0 1,0 1 0,0 0-1,0 0 1,2 1 4,-3 1-4,-1-1-1,1 2 1,0-1 0,-1 1-1,1 0 1,0 1 0,-1-1-1,1 2 1,-1-1 0,0 1-1,0 0 1,0 0 0,0 1-1,0 0 1,-1 0 0,1 1-1,-1 0 1,-1 0 0,1 0-1,-1 1 1,1 0 0,-2 0 0,1 0-1,-1 0 1,0 1 0,0 0-1,0 0 1,-1 0 0,1 6 4,3 4-1,-2 1 1,0 0-1,-1 0 1,-1 0-1,-1 1 1,0-1-1,-2 1 1,0-1-1,-1 1 1,-1 0-1,0-1 1,-5 15 0,3-18 3,0-2 0,-1 1-1,0-1 1,-2 1 0,1-1 0,-1-1 0,-1 0 0,-1 0 0,1 0-1,-2-1 1,1 0 0,-2-1 0,1 0 0,-2-1 0,1 0 0,-8 4-3,13-9-30,-50 28 145,53-30-144,-1-1 0,1 1-1,0-1 1,-1 0 0,1 0-1,-1 0 1,0-1-1,1 1 1,-1-1 0,1 0-1,-1 0 1,0 0 0,1 0-1,-1 0 1,0-1 29,3 0-107,0 1-1,0 0 1,0-1 0,0 1 0,0-1 0,0 0 0,0 1-1,0-1 1,0 0 0,0 0 0,0 1 0,1-1 0,-1 0-1,0 0 1,1 0 0,-1 0 0,0 0 0,1 0 0,-1 0-1,1 0 1,0 0 0,-1 0 0,1-1 0,0 1 0,0 0-1,0 0 1,0 0 0,0 0 0,0 0 0,0 0 0,0-1-1,0 1 1,0 0 0,0 0 0,1 0 0,-1 0 0,1 0-1,-1 0 1,1 0 107,12-3-1020</inkml:trace>
  <inkml:trace contextRef="#ctx0" brushRef="#br0" timeOffset="3981.512">5046 654 4009,'-1'2'299,"1"0"0,-1 0 0,0 0 0,0 0 0,1 0 0,-1 0 0,1 0 0,0 1 0,0-1 0,0 0 0,0 0 0,0 0 0,0 0 0,0 0 0,1 2-299,-1 3 783,-4 53 2732,2-35-2559,1 0 0,1 0 1,1 0-1,2 11-956,4-4 633,-4-23-441,-1-1 0,-1 0 0,1 1 0,-1-1-1,-1 0 1,0 6-192,0-14 22,0 0 0,0 0 0,0 0-1,0 0 1,0 0 0,0 0 0,-1 0-1,1 0 1,0 0 0,0 0 0,0 0 0,0 0-1,0 0 1,0 0 0,0 0 0,-1 0-1,1 0 1,0 0 0,0 0 0,0 0 0,0 0-1,0 0 1,0 0 0,-1 0 0,1 0-1,0 0 1,0 0 0,0 0 0,0 0 0,0 0-1,0 0 1,0 0 0,0 0 0,-1 0-1,1 0 1,0 0 0,0 0 0,0 1 0,0-1-1,0 0 1,0 0 0,0 0-22,-3-12 328,-6-31 59,4 21-320,1 0-1,0 0 1,2-1-1,1 1 1,0-1-67,2 17 0,-1-1 0,1 1 0,0 0 0,0 0 0,1 0-1,0 0 1,0 0 0,0 0 0,1 1 0,-1-1 0,2 1 0,-1-1 0,0 1 0,1 0 0,0 1 0,0-1 0,1 1 0,-1-1 0,1 1 0,2-1 0,1 0-129,0 0-1,0 0 1,0 1-1,1 0 1,0 0-1,0 1 1,0 0 0,0 1-1,0 0 1,0 0-1,0 1 1,1 1-1,-1-1 1,1 1 0,-1 1-1,0 0 1,1 0-1,-1 1 1,0 0 0,0 0-1,2 2 130,33 15-753</inkml:trace>
  <inkml:trace contextRef="#ctx0" brushRef="#br0" timeOffset="4355.726">5521 694 6689,'16'-8'1699,"0"0"-1,11-9-1698,-26 17 55,-1 0-1,0-1 1,1 1-1,-1 0 1,0 0-1,1-1 1,-1 1-1,0 0 1,1-1-1,-1 1 1,0 0-1,0-1 1,1 1-1,-1 0 1,0-1-1,0 1 1,0-1-1,0 1 1,1 0-1,-1-1 1,0 1-1,0-1 1,0 1-1,0-1 1,0 1-1,0 0 1,0-1-1,0 1 1,0-1-1,0 1 1,0-1-1,-1 1 1,1 0-1,0-1 1,0 1-1,0-1 1,0 1-1,-1 0 1,1-1-1,0 1 1,0 0-1,-1-1 1,1 1-1,0 0 1,-1-1-1,1 1-54,-18-10 1506,15 9-1247,-3-2-84,1 1 0,-1 0 0,0 1 0,0-1 0,0 1 0,0 0 0,0 1 0,0-1 0,0 1 0,0 0 0,0 1 1,0 0-1,0 0 0,0 0 0,0 0 0,0 1 0,1 0 0,-1 0 0,0 1 0,1 0 0,0 0 0,0 0 0,0 0 0,0 1 0,0 0 0,-2 2-175,3-2 9,-1 1-1,1 0 0,0 0 1,0 0-1,1 0 0,0 1 1,0-1-1,0 1 0,0 0 1,1 0-1,0 0 0,0 0 1,1 0-1,-1 0 0,1 0 1,1 1-1,-1-1 0,1 0 1,0 1-1,1-1 0,-1 0 0,1 0 1,1 1-1,-1-1 0,2 3-8,0-1 6,0 0 0,0 0 0,1 0 0,0 0 1,0-1-1,1 0 0,0 0 0,0 0 0,1 0 0,-1-1 0,2 0 0,-1 0 0,1-1 0,-1 0 0,1 0 0,1 0 0,-1-1 0,1 0 0,0 0 0,0-1 0,0 0 0,0-1 0,0 0 0,1 0 0,-1 0 0,1-1 0,-1-1 0,1 1 0,-1-1 0,1-1 0,0 1 0,-1-2 0,1 1 0,-1-1 0,0 0 0,0-1 0,0 0 0,0 0 0,0-1 0,0 0 0,0-1-6,-2 2 5,-1-1-1,0 0 1,0 0-1,0 0 1,0 0 0,-1-1-1,1 0 1,-1 0-1,0 0 1,-1 0-1,1-1 1,-1 0-1,0 1 1,0-1 0,-1 0-1,0 0 1,0-1-1,-1 1 1,1 0-1,-1-1 1,0 1 0,-1-1-1,0 1 1,0-1-1,0 1 1,-1-1-1,0 1 1,0 0-1,-1-1 1,1 1 0,-1 0-1,-1 0 1,1 0-1,-1 0 1,0 0-1,0 1 1,-1-1 0,-3-3-5,-1-1-85,0 1 1,0 0-1,-1 1 1,0 0-1,0 0 1,-1 1-1,0 0 1,0 1-1,-1 0 1,0 0-1,0 1 1,0 1-1,-1 0 1,-3-1 84,-7 4-917,14 4-323,13 5-811,16 9 1131</inkml:trace>
  <inkml:trace contextRef="#ctx0" brushRef="#br0" timeOffset="4697.394">6112 629 7986,'-7'-5'1027,"-1"0"1,0 0-1,0 1 1,0 0-1,0 0 1,-5-1-1028,5 3 407,0 0-1,0 0 1,0 0 0,0 1 0,0 0-1,-1 1 1,-1 0-407,4 0 52,1 1 1,0-1-1,-1 1 0,1 0 1,0 0-1,0 1 0,0 0 0,0 0 1,0 0-1,0 0 0,0 1 1,1 0-1,-1 0 0,1 0 1,0 0-1,0 1 0,0 0 0,0 0 1,1 0-1,-1 0 0,1 0 1,0 1-1,0-1 0,0 3-52,0-1 5,1 0 0,-1 1-1,1-1 1,1 1 0,-1 0 0,1-1-1,0 1 1,1 0 0,0 0-1,0 0 1,0 0 0,2 4-5,-1-1 3,1 0 0,1 0-1,-1-1 1,2 1 0,-1-1 0,1 0 0,1 0 0,5 8-3,-6-10 1,1 0 1,0-1-1,0 1 1,1-1 0,0-1-1,0 1 1,0-1-1,1 0 1,0 0-1,5 2-1,-7-4 3,0-1-1,0 0 0,0 0 0,0 0 0,0-1 0,0 0 0,1 0 0,-1 0 1,1-1-1,-1 0 0,0 0 0,1 0 0,-1 0 0,1-1 0,-1 0 1,2-1-3,3-1 9,-1-1 1,1 0-1,-1-1 1,0 0-1,-1-1 1,1 0-1,-1 0 1,0-1-1,-1 0 1,1 0-1,-1-1 1,-1 0-1,0 0 1,0 0-1,3-6-9,-7 9 7,1 1-1,-1-1 1,0 0-1,0 0 1,0 0-1,-1 0 1,0 0-1,0 0 1,0 0-1,-1 0 0,1 0 1,-1-1-1,0 1 1,-1-3-7,0 1 7,-1 0 0,0 0 0,0 0 0,-1 1 0,1-1 0,-1 1-1,-1 0 1,1 0 0,-1 0 0,-4-4-7,2 2-11,0 0 0,-1 1 0,0 0 0,0 0-1,-1 1 1,-7-6 11,10 10-125,1-1 0,-1 0-1,0 1 1,0 0 0,0 0-1,0 0 1,0 1 0,0 0-1,0 0 1,-1 0 0,1 1-1,0-1 1,-3 1 125,6 0-73,1 0 0,-1 0 0,1 1 0,-1-1 0,1 0 0,-1 1 0,1-1 0,0 0 0,-1 1 0,1 0 0,0-1-1,-1 1 1,0 0 73,-13 19-620</inkml:trace>
  <inkml:trace contextRef="#ctx0" brushRef="#br0" timeOffset="5088.556">6354 1183 4225,'-1'0'119,"1"0"0,0 0 0,0 0 0,0 0 0,0 0 0,0 1 0,0-1 0,-1 0 1,1 0-1,0 0 0,0 0 0,0 0 0,0 0 0,0 0 0,0 0 0,-1 0 0,1 0 0,0 0 0,0 0 0,0 0 0,0 0 1,0-1-1,0 1 0,-1 0 0,1 0 0,0 0 0,0 0 0,0 0 0,0 0 0,0 0 0,0 0 0,0 0 0,0 0 0,-1 0 0,1-1 1,0 1-1,0 0 0,0 0 0,0 0 0,0 0 0,0 0 0,0 0 0,0 0 0,0-1 0,0 1 0,0 0 0,0 0 0,0 0 0,0 0 1,0 0-1,0-1 0,0 1 0,0 0 0,0 0 0,0 0 0,0 0-119,6-11 3486,19-18-1811,-25 28-1663,13-13 364,0-1 0,-1 0 0,-1-1 0,-1 0 0,0 0-1,-1-1 1,5-15-376,-8 11 147,0 0-1,-2 0 0,0-1 0,-1 1 1,-2-1-1,0 0 0,-1 0 0,-1 1 1,-3-17-147,-8-29 180,-3 2 1,-12-32-181,3 11-1,4-3 1,15 62 11,1-1-1,1 1 0,2-1 0,0 1 1,3-12-11,-1 31-2,0 0 0,0 0 0,1 0 0,0 0 0,0 1 0,1-1 0,0 1 0,0-1 0,3-3 2,-4 8-31,0 0 1,0 0-1,1 0 1,-1 0-1,1 0 1,0 0-1,0 1 1,0 0 0,0-1-1,0 1 1,0 0-1,0 1 1,1-1-1,-1 0 1,1 1 0,0 0-1,-1 0 1,1 0-1,0 0 1,1 0 30,2 1-161,-1 0-1,1 1 1,-1-1 0,1 1 0,-1 0-1,1 1 1,-1-1 0,0 1 0,0 1-1,0-1 1,0 1 0,1 1 161,7 4-666,0 0 0,0 1 0,-1 1 1,5 5 665,20 21-814</inkml:trace>
  <inkml:trace contextRef="#ctx0" brushRef="#br0" timeOffset="5457.555">6320 635 9362,'-18'1'3993,"16"4"-2321,30-8-832,11-6-279,27-10-353,12-2 8,13 1 3808,8 11-2983</inkml:trace>
  <inkml:trace contextRef="#ctx0" brushRef="#br0" timeOffset="6115.382">3299 1415 3249,'-13'-14'778,"9"10"-317,1 1 0,0 0 0,1-1 0,-1 1-1,1-1 1,-1 0 0,1 0 0,-1-3-461,-7 1 5870,-19 5-4320,14 2-1167,4-2-274,-26 1 779,-20 2-888,45-1 69,0 1 1,0 0-1,1 0 1,-1 1-1,1 1 0,0 0 1,-6 3-70,4 0 23,-1 1 0,1 0 0,1 1 0,-6 6-23,13-12 2,2 0 1,-1 1 0,0 0-1,1 0 1,-1 0-1,1 0 1,0 0-1,1 1 1,-1-1 0,1 1-1,0 0 1,0-1-1,0 1 1,1 0-1,-1 1-2,2-4 0,0 1 0,1-1 1,-1 0-1,0 1 0,1-1 0,-1 1 0,1-1 0,0 0 0,0 1 0,0-1 0,0 0 0,0 0 0,0 0 0,1 0 0,-1 0 0,1 0 0,-1 0 0,1 0 0,0-1 0,-1 1 1,1 0-1,0-1 0,0 0 0,0 1 0,1-1 0,-1 0 0,0 0 0,0 0 0,2 0 0,7 3 0,0 0 0,1 0 0,-1-1 0,1-1 0,7 1 0,43 3 2,-24-2 4,0 1-1,-1 1 1,9 5-6,-34-8 1,-1 1 1,0 0-1,0 1 0,0 0 0,-1 1 0,0 0 0,0 0 0,0 1 1,-1 1-1,0-1 0,0 1 0,3 5-1,-8-8 1,0 0 1,-1 0-1,1 0 0,-1 0 1,0 0-1,-1 1 1,1-1-1,-1 1 0,0 0 1,0 0-1,-1 0 0,0 0 1,0 0-1,0 0 0,-1 0 1,0 0-1,0 0 0,0 0 1,-1 0-1,0 1 0,0-1 1,0-1-1,-2 4-1,0 0 5,-1-1 1,0 0-1,0 0 0,-1 0 1,0-1-1,0 0 0,-1 1 1,1-2-1,-2 1 0,1-1 1,-1 0-1,0 0 0,0-1 0,-1 0 1,-4 3-6,-1-1 18,0 0 1,0-1-1,0-1 1,-1 0-1,0-1 1,0-1-1,0 0 1,-9 1-19,16-3 12,0-1 0,1 0 0,-1 0 0,0-1 1,1 1-1,-1-1 0,1-1 0,-1 1 0,1-1 1,0 0-1,-1-1 0,1 0 0,0 0 1,1 0-1,-1 0 0,1-1 0,-1 0 0,1 0 1,0-1-1,0 1-12,-1-3 15,-19-20 39,24 26-85,0-1 0,0 1 0,0-1 0,1 1 0,-1-1 1,0 0-1,0 1 0,1-1 0,-1 0 0,1 0 0,0 1 0,-1-1 0,1 0 0,0 0 0,0 1 1,0-1-1,0-2 31,1 4-40,-1-1 1,0 0-1,0 1 1,0-1-1,1 1 1,-1-1-1,0 0 1,1 1-1,-1-1 1,0 1-1,1-1 1,-1 1-1,1-1 1,-1 1-1,1-1 1,-1 1-1,1-1 1,-1 1-1,1 0 1,-1-1-1,1 1 40,18-2-555</inkml:trace>
  <inkml:trace contextRef="#ctx0" brushRef="#br0" timeOffset="6499.576">3534 1737 7274,'53'-127'3520,"-61"121"-1487,9 11-713,6 7-344,13 13-312,8 10-23,-2 0-121,-2 0-248,8-3-88,0-1-88,2-3-16,6-1 8,-11-3-176,-4-2-744,-5-3 600</inkml:trace>
  <inkml:trace contextRef="#ctx0" brushRef="#br0" timeOffset="6886">4138 1582 8714,'7'-10'4017,"-21"10"-1801,3 11-960,-11 17-399,-9 7-233,-2 10 8,-1 7-72,2 6-160,0 5-80,-6 18-152,-12 8-24,-4 10-40,12 3-16,13-18 24,12-23 96,18-22-208,1-18 2761,35-17-2073</inkml:trace>
  <inkml:trace contextRef="#ctx0" brushRef="#br0" timeOffset="7381.637">4590 1659 2104,'88'-49'1869,"-77"40"211,-10 2-581,-13 1 321,9 5-1371,-1-3-80,0 1 1,0 1-1,0-1 1,-1 1-1,1 0 1,-1 0-1,1 0 1,-1 0-1,0 1 1,0 0-1,0 0 1,0 0-1,-4 0-369,3 1 204,-1 1 0,1 0 0,-1 0-1,1 0 1,0 1 0,-1 0 0,1 0 0,0 1-1,0-1 1,-1 2-204,-148 80 1407,147-80-1377,0 2 0,0-1 0,0 1 0,1 0-1,-6 5-29,12-9 4,0-1-1,0 0 0,-1 1 1,1-1-1,0 1 1,0-1-1,0 1 0,0 0 1,1 0-1,-1-1 0,0 1 1,1 0-1,-1 0 0,1 1-3,0-2 2,0 0-1,0 0 0,1 0 0,-1 0 0,0 0 0,0 0 0,1 0 0,-1 0 0,1-1 0,-1 1 0,1 0 0,-1 0 0,1 0 0,0 0 0,-1-1 0,1 1 0,0 0 0,0 0 0,0-1 0,-1 1 0,1-1 0,0 1 0,0-1 0,0 1 0,0-1 0,0 1 0,1-1-1,8 3 6,0 0 0,1 0-1,0-1 1,-1-1 0,1 0 0,0 0-1,0-1 1,6-1-6,40 3 16,-41 0-14,22 2 7,1 2-1,12 4-8,-40-8 1,-1 1 0,-1 0-1,1 1 1,0 0-1,-1 0 1,0 1 0,0 1-1,0-1 1,-1 1 0,1 1-1,2 2 0,-10-7 1,1-1-1,-1 1 1,1 0-1,-1-1 0,0 1 1,1 0-1,-1 0 1,0 0-1,0 0 1,0 0-1,-1 0 0,1 0 1,0 0-1,-1 0 1,0 0-1,1 0 1,-1 0-1,0 0 0,0 1 1,0-1-1,0 2 0,-1-1 2,0 0-1,0 0 1,-1 0-1,1 0 1,-1-1-1,1 1 1,-1 0-1,0-1 1,0 1-1,0-1 1,0 1-1,0-1 1,-2 2-2,-6 3 7,-1 1 0,1-1 0,-1-1 0,0 0 0,-1-1 0,1 0 0,-3 0-7,-1 1 15,0-2 1,0 0 0,-1-1-1,0-1 1,0 0 0,0-1-1,-2-1-15,9 0-11,-1 0 0,1-1 0,-1-1 0,1 1 0,0-2 0,-1 1 0,1-1 0,0-1 0,1 1 0,-1-2 0,0 1 0,-2-3 11,4 1-346,7 5 333,0 1-1,0 0 0,0 0 1,0 0-1,0-1 0,0 1 1,0 0-1,0 0 1,0 0-1,0-1 0,1 1 1,-1 0-1,0 0 0,0 0 1,0 0-1,0-1 1,0 1-1,0 0 0,0 0 1,1 0-1,-1 0 0,0 0 1,0 0-1,0-1 1,0 1-1,0 0 0,1 0 1,-1 0-1,0 0 0,0 0 1,0 0-1,1 0 1,-1 0-1,0 0 0,0 0 1,0 0-1,0 0 0,1 0 1,-1 0-1,0 0 1,0 0-1,0 0 0,1 0 1,-1 0-1,0 0 14,15-2-361</inkml:trace>
  <inkml:trace contextRef="#ctx0" brushRef="#br0" timeOffset="7732.802">5014 1286 9458,'-38'-43'5407,"37"43"-5376,1 0 1,0-1-1,0 1 1,0 0-1,0 0 1,0-1-1,0 1 1,0 0-1,-1-1 1,1 1-1,0 0 1,0 0-1,0-1 1,-1 1-1,1 0 1,0 0-1,0 0 1,-1-1 0,1 1-1,0 0 1,0 0-1,-1 0 1,1 0-1,0 0 1,-1 0-1,1 0 1,0-1-1,-1 1 1,1 0-1,0 0 1,-1 0-1,1 0 1,0 0-1,0 0 1,-1 0-1,1 0 1,0 1 0,-1-1-1,1 0 1,0 0-1,-1 0 1,1 0-1,0 0 1,0 0-1,-1 1 1,1-1-1,0 0 1,0 0-1,-1 0 1,1 1-1,0-1 1,0 0-32,-6 21 692,5-8-597,0 1 0,1 0 0,1 0 0,0 0 0,2 7-95,17 74 308,-12-63-207,27 118 197,37 175 241,-65-273-1906,-5-37 789</inkml:trace>
  <inkml:trace contextRef="#ctx0" brushRef="#br0" timeOffset="8116.956">4872 1685 9402,'-7'-21'4025,"1"7"-2441,8 3-424,9 3 113,4-3-457,12-3-216,20 1-208,8 2-104,14 3-32,8 5 88,1-7-208</inkml:trace>
  <inkml:trace contextRef="#ctx0" brushRef="#br0" timeOffset="8507.389">5455 1830 6169,'-40'2'2924,"49"-2"-882,27 0 1463,-21 0-3145,1-1 1,-1-1-1,0 0 0,1-1 0,3-2-360,-1 0 231,-4 1-93,1-1 1,-1 0-1,0-1 1,-1 0 0,13-9-139,-24 14 11,1 0 1,-1-1 0,0 1 0,0-1 0,-1 0 0,1 1-1,0-1 1,0 0 0,-1 0 0,1 0 0,-1 0 0,0 0-1,0-1 1,0 1 0,0 0 0,0-1 0,0 1 0,0 0-1,-1-1 1,1 1 0,-1-1 0,0 1 0,0-1 0,0 1-1,0-1 1,0 1 0,0-1 0,-1 1 0,1-1 0,-1 1-1,0-1 1,0 1 0,0 0 0,0 0 0,0-1 0,0 1-1,-1-2-11,-1 0 9,0-1 0,0 1 0,-1 0 0,1-1 0,-1 1 0,0 1 0,0-1 0,0 1 0,0-1 0,-1 1 0,1 1 0,-1-1 0,0 0 0,0 1 0,0 0 0,0 0 0,0 1 0,0 0 0,0-1 0,-1 2 0,-4-1-9,3 0 3,0 1-1,-1 1 1,1-1-1,0 1 1,0 0 0,0 1-1,0 0 1,0 0-1,0 1 1,0-1-1,1 1 1,-1 1-1,1-1 1,0 1-1,-6 5-2,0 2 5,0 0 0,1 1 0,0 0 0,1 1 0,0 0 0,1 1 0,1 0 0,-2 3-5,8-12 4,-1 0-1,1-1 1,0 2 0,0-1-1,1 0 1,0 0 0,-1 0-1,2 1 1,-1-1 0,1 1-1,0-1 1,0 0 0,0 1-1,1-1 1,-1 0-1,2 1 1,-1-1 0,0 0-1,1 0 1,0 0 0,0 0-1,1 0 1,-1 0 0,1 0-1,0-1 1,0 0 0,1 1-1,-1-1 1,1 0-1,0-1 1,4 4-4,4 2 44,0 0 0,1-1 0,0 0 0,0-1 0,1 0 0,0-1 0,0-1 1,0 0-1,1-1 0,-1-1 0,5 1-44,5-1-6,1-2 0,-1 0 0,0-1 0,1-1 0,8-3 6,123-22 832,-132 21-18,18-5 76</inkml:trace>
  <inkml:trace contextRef="#ctx0" brushRef="#br0" timeOffset="9094.862">6001 1713 7386,'0'0'175,"0"0"0,0-1 0,0 1 0,0 0 0,0-1 0,0 1 0,0 0 0,0-1 1,0 1-1,0 0 0,0-1 0,0 1 0,0 0 0,0-1 0,0 1 0,0 0 1,-1 0-1,1-1 0,0 1 0,0 0 0,0-1 0,0 1 0,-1 0 0,1 0 0,0-1 1,0 1-1,0 0 0,-1 0 0,1-1 0,0 1 0,-1 0 0,1 0-175,-8 6 1898,-8 21-963,14-18-738,1 0 1,-1-1-1,1 1 0,1 0 1,-1 0-1,2 0 0,-1 0 0,1 0 1,1 0-1,-1 0 0,1 0 1,2 2-198,5 18 351,1-1 0,2 0 0,2 1-351,-14-28 14,1 0 0,-1 1 1,1-1-1,-1 0 0,1 1 0,0-1 1,0 0-1,0 0 0,0 0 1,0 0-1,0 0 0,0 0 0,0 0 1,0 0-1,0 0 0,1 0 0,-1-1 1,0 1-1,1 0-14,-1-1 10,0-1-1,0 1 1,0 0 0,0 0 0,0-1-1,0 1 1,-1-1 0,1 1-1,0-1 1,0 1 0,0-1-1,-1 1 1,1-1 0,0 0 0,-1 1-1,1-1 1,-1 0 0,1 0-1,-1 1 1,1-1 0,-1 0 0,1 0-1,-1 0 1,0 0 0,1 0-1,-1 0 1,0 1 0,0-1-1,0 0 1,0 0 0,0-1-10,2-8 30,0 0-1,-2-1 1,1 1 0,-1-1-1,-1 1 1,0-1 0,-1-3-30,-1-29 35,2 21-29,1 0-1,2-1 1,0 1 0,1 0 0,1 0 0,1 1 0,2-6-6,-6 25-1,-1 0 1,1 1 0,0-1-1,0 0 1,-1 0-1,1 1 1,0-1-1,1 0 1,-1 1-1,0-1 1,0 1-1,1 0 1,-1-1-1,0 1 1,1 0-1,0 0 1,-1 0-1,1 0 1,0 0-1,-1 0 1,1 0-1,0 1 1,0-1-1,0 0 1,-1 1-1,1 0 1,0-1-1,0 1 1,0 0-1,0 0 1,0 0-1,0 0 1,0 1-1,0-1 1,0 0 0,-1 1-1,1-1 1,0 1-1,0 0 1,0-1-1,-1 1 1,2 1 0,5 2-3,0 1 0,1 0 1,-2 0-1,1 1 1,0 0-1,-1 0 0,6 7 3,5 7 2,-1 1-1,-1 0 1,-1 1-1,0 2-1,-9-12 1,1-1 1,-2 1-1,0 0 0,0 1 0,-1-1 0,0 1 0,-2 0 0,1 0 0,-1 3-1,-1-13 85,-1-12-60,2-25-15,2 7 0,1 1 0,1-1 0,2 1 0,7-20-10,-7 27 3,0-1-1,1 0 0,0 1 0,3-1-2,-10 15-1,1 1 0,-1 0 0,1 0 0,1 0 0,-1 1 0,0-1-1,1 1 1,0 0 0,0 0 0,0 0 0,0 0 0,0 1 0,1-1-1,-1 1 1,4-1 1,-6 3-1,1-1 0,0 1-1,-1-1 1,1 1 0,0 0-1,-1 0 1,1 1 0,0-1-1,-1 1 1,1-1 0,-1 1-1,1 0 1,0 0 0,-1 0-1,0 0 1,1 0 0,-1 0-1,0 1 1,1-1 0,-1 1-1,0 0 1,0-1 0,0 1-1,-1 0 1,1 0 0,0 0-1,-1 1 2,7 8-5,0 0 0,-1 0 0,-1 1 0,5 11 5,3 7 74,0 3-135,2-1 0,1 0-1,20 26 62,-30-48 91,1-1-1,0 0 1,0 0-1,1 0 0,1-1 1,0-1-1,0 1 1,0-2-1,0 1 1,1-1-1,0-1 0,1 0 1,6 1-91,43 9 2360,7-4-1049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9:16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515 310 3593,'1'-1'239,"-1"0"1,1 0-1,-1 0 1,0 0 0,1 0-1,-1 0 1,0 0-1,0 0 1,1 0-1,-1 0 1,0 0 0,0 0-1,0 0 1,0 0-1,-1 0 1,1 0-1,0 1 1,0-1 0,-1 0-1,1 0 1,0 0-1,-1 0 1,1 0-1,-1 0 1,1 0-240,-2-1 229,1 1 0,-1-1 0,1 1 0,-1-1-1,0 1 1,0 0 0,0-1 0,0 1 0,0 0 0,0 0 0,-1 0-229,-5-2 360,-1 0 1,0 1 0,0 0-1,0 0 1,-3 1-361,-6 0 287,0 1 0,0 1-1,0 0 1,0 2 0,0 0 0,0 0 0,-3 3-287,-33 11 537,-33 15-537,73-26 23,-1 1 0,1 0 0,1 0 0,-1 2 0,1 0 0,-2 2-23,11-8 3,0 1-1,0-1 1,0 1-1,0 0 1,1 0-1,0 0 1,0 1-1,0-1 1,0 1-1,1-1 1,0 1 0,0 0-1,0 0 1,0 0-1,1 0 1,0 0-1,0 0 1,0 1-1,1-1 1,-1 1-3,2-2 1,0-1 0,-1 1-1,1-1 1,0 1 0,1-1 0,-1 0 0,1 1 0,-1-1 0,1 0-1,0 0 1,0 0 0,0 0 0,1 0 0,-1-1 0,1 1 0,-1-1 0,1 0-1,0 1 1,0-1 0,0 0 0,2 0-1,6 5 4,2-1 0,-1 0 0,0-1 0,1-1 1,3 1-5,27 6 36,29 3-36,-46-11 6,0 2 0,0 0 0,-1 2 0,0 1 1,0 1-1,22 12-6,-42-18 1,1 0-1,-1 0 1,0 1 0,0-1 0,-1 1-1,1 0 1,-1 1 0,0-1 0,0 1-1,0 0 1,-1 0 0,1 0 0,-1 0-1,-1 1 1,1-1 0,-1 1 0,0-1-1,0 1 1,0 0 0,-1 0 0,0 0-1,0 0 1,0 0 0,-1 0 0,0 1-1,0-1 1,-1 0 0,0 0 0,0 0-1,0 0 1,-1 0 0,-1 2-1,-2 4 7,0 0-1,-1 0 1,0-1 0,-1 0 0,0 0 0,-1-1-1,0 0 1,-1 0 0,0-1 0,0 0-1,-1-1 1,-9 6-7,-7 5 165,-1-1 0,-1-2-1,0-1 1,-20 7-165,37-17 123,0-1 0,0-1 0,-1 1 0,0-2 0,1 0-1,-1 0 1,0-1 0,0 0 0,0-1 0,-11-2-123,19 2 26,-1-1-1,0 0 1,1 0 0,-1 0-1,1-1 1,-1 1 0,1-1-1,0 0 1,-1-1 0,1 1-1,0-1 1,1 1-1,-1-1 1,0 0 0,1 0-1,0-1 1,0 1 0,0-1-1,0 0 1,0 0 0,1 0-1,-1 0 1,1 0 0,0 0-1,1-1 1,-1 1 0,1-1-1,-1-1-25,1 0-98,-1-1 0,2 1-1,-1 0 1,1-1 0,0 1-1,0-1 1,1-5 98,6-4-240</inkml:trace>
  <inkml:trace contextRef="#ctx0" brushRef="#br0" timeOffset="777.581">733 597 3833,'-8'-16'2828,"7"14"-2488,1 0 0,-1 0 0,1 0 0,-1 1 1,0-1-1,0 0 0,0 1 0,0-1 0,0 0 0,0 1 1,-1 0-1,1-1 0,0 1 0,-1 0 0,1-1 1,-1 1-1,1 0 0,-1 0 0,0 0 0,0 0-340,2 2 64,-1-1 0,0 0-1,0 0 1,1 1 0,-1-1-1,0 1 1,1-1 0,-1 0-1,0 1 1,1-1 0,-1 1-1,0-1 1,1 1 0,-1 0-1,1-1 1,-1 1 0,1 0 0,0-1-1,-1 1 1,1 0 0,0-1-1,-1 1 1,1 0 0,0 0-1,0 0 1,0-1 0,-1 1-1,1 0 1,0 0 0,0-1-1,0 1-63,-5 33 399,1 1-232,2 1 0,2 0 0,1-1 0,2 3-167,-1-20 26,1-1 0,0 1 0,2-1-1,0 0 1,1 0 0,0-1 0,1 0 0,1 0 0,3 3-26,-9-15 7,0 0-1,1-1 1,-1 1 0,1-1-1,0 0 1,0 0-1,0 0 1,1 0 0,-1 0-1,1-1 1,-1 1-1,1-1 1,0 0 0,0 0-1,0-1 1,0 1-1,0-1 1,0 0 0,0 0-1,0 0 1,1 0-1,-1-1 1,0 0 0,1 0-1,-1 0 1,0 0-1,1-1 1,-1 0 0,0 0-1,0 0 1,0 0-1,1 0 1,-1-1 0,0 0-1,-1 0 1,1 0-1,0 0 1,-1-1 0,3-1-7,4-4 14,-1-1 0,0 1 0,-1-1 0,0-1 0,0 1 0,-1-1 0,0-1 0,-1 1 0,0-1 0,-1-1 0,0 1 0,0-1 0,-1 1 0,1-8-14,-1 1 11,-1 1 0,-1-1 0,0 1 0,-1-1 0,-1 0-1,-1 0 1,0 1 0,-1-1 0,-5-15-11,1 13 44,3 17 62,1 10-54,1 9 0,2-6-26,0 0-1,0 0 1,1 0 0,0-1 0,1 1 0,0 0-1,1-1 1,0 1 0,0-1 0,1 0 0,1 1-26,4 4 26,0 0 1,1 0 0,0-1-1,1-1 1,1 0 0,2 1-27,2 2-36,55 43 315,-62-51-497,0-1-1,0 0 1,0-1 0,0 0-1,1-1 1,10 4 218,8-4-550</inkml:trace>
  <inkml:trace contextRef="#ctx0" brushRef="#br0" timeOffset="1424.179">1384 625 6785,'-2'-1'473,"-1"1"-1,1-1 0,-1 1 1,1 0-1,-1-1 0,1 1 1,-1 0-1,1 1 0,-1-1 1,-1 1-473,3-1 110,0 1 0,-1-1 0,1 1 0,0 0-1,0 0 1,0-1 0,0 1 0,0 0 0,1 0 0,-1 0 0,0 0 0,0 0 0,1 0 0,-1 1 0,0-1 0,1 0 0,-1 0 0,1 0 0,-1 0 0,1 1 0,0-1 0,0 0 0,-1 1-110,-1 10 221,1 1 0,0-1-1,0 0 1,1 1 0,1-1 0,0 0 0,1 1 0,0-1 0,1 0 0,0 0-221,11 35 982,20 41-982,-23-59 180,-10-26-168,10 22 257,-11-24-266,0-1 1,0 0-1,0 0 1,0 0-1,0 0 0,0 0 1,0 0-1,0 1 1,1-1-1,-1 0 1,0 0-1,0 0 1,0 0-1,0 0 0,0 0 1,0 0-1,0 0 1,0 1-1,0-1 1,0 0-1,0 0 0,0 0 1,1 0-1,-1 0 1,0 0-1,0 0 1,0 0-1,0 0 1,0 0-1,0 0 0,0 0 1,1 0-1,-1 0 1,0 0-1,0 0 1,0 1-1,0-1 1,0 0-1,0 0 0,0-1 1,1 1-1,-1 0 1,0 0-1,0 0 1,0 0-1,0 0 0,0 0 1,0 0-1,1 0 1,-1 0-1,0 0-3,0-16 135,-1-4-123,-5-48 125,4-12-137,3 58 17,0 0 1,1 0-1,2 1 1,0-1-1,5-14-17,-8 32-2,0 1 0,0 0 0,1 0 0,-1-1 0,1 1 0,-1 0 0,1 0 0,0 1 0,0-1 0,1 0 0,-1 1 0,2-2 2,-3 3-1,1 0-1,-1 0 1,0 1 0,1-1 0,-1 1 0,1-1 0,-1 1 0,1-1 0,-1 1 0,1 0 0,-1 0 0,1-1 0,-1 1 0,1 0 0,-1 1 0,1-1 0,0 0 0,-1 0 0,1 1 0,-1-1 0,1 1 0,-1-1-1,0 1 1,1 0 0,-1-1 0,0 1 0,1 0 0,-1 0 0,1 0 1,8 7-1,1 1-1,-1-1 1,0 2-1,-1-1 1,0 2-1,-1-1 1,0 1 0,3 5 1,6 11-3,-2 2 0,12 28 3,-20-41 7,-1 0 0,3 13-7,-8-24 1,0-1 1,0 1-1,0-1 1,-1 1-1,0-1 1,0 1-1,0-1 1,0 1-1,0-1 1,-1 1-1,0-1 1,0 0-1,-1 2-1,-4 4 24,1-12 65,4 1-81,1-1-1,0 1 1,-1-1 0,1 0 0,0 1-1,-1-1 1,1 0 0,0 1-1,0-1 1,1 0 0,-1 1 0,0-2-8,6-29 10,1 0 0,2 1 0,8-22-10,-3 13 8,-6 17-7,3-12 0,14-29-1,-21 55-3,1 1 1,-1-1-1,1 1 0,1 0 1,0 0-1,0 1 0,1-1 0,-1 1 1,5-2 2,-10 8-1,1-1 0,-1 1 0,1 0 1,0 0-1,0 0 0,0 0 0,-1 0 1,1 0-1,0 1 0,0-1 0,0 1 1,0-1-1,0 1 0,0 0 0,0-1 0,0 1 1,1 0-1,-1 0 0,0 1 0,0-1 1,0 0-1,2 1 1,-1 1-2,0-1 0,1 1 0,-1 0 0,0 0 0,0 0 0,0 1 0,0-1 0,0 1 0,-1-1 0,1 1 0,-1 0 0,1 1 2,5 8-6,0 1 0,0 0 0,-2 1 0,1 0 0,2 9 6,3 19 6,-1 0 1,-2 1-1,-2 1 1,-2 5-7,12 65 22,-4-66 123,-11-44 338,-1-1 1,1 1-1,0-1 0,1 1 0,-1-1 1,3 3-484,10 7 1324</inkml:trace>
  <inkml:trace contextRef="#ctx0" brushRef="#br0" timeOffset="1763.851">2322 795 9282,'42'-14'4313,"-53"13"-1929,5-2-807,20 3-425,4 0-368,17-4-280,7-4-88,11-6-104,4-3-80,3 10-3976,-4-10 2895</inkml:trace>
  <inkml:trace contextRef="#ctx0" brushRef="#br0" timeOffset="2130.149">3282 561 2761,'79'-113'1128,"-89"114"-888,1 2-216</inkml:trace>
  <inkml:trace contextRef="#ctx0" brushRef="#br0" timeOffset="2463.63">3321 466 3913,'-16'7'2090,"0"0"-1,-1-2 1,-1 1-2090,7-3 336,1 0 1,0 0-1,0 1 1,0 1-1,0 0 0,1 0 1,-1 1-1,2 0 0,-1 1-336,-1 2 149,0 1 0,1 0-1,0 0 1,1 1-1,1 0 1,-1 1-1,2-1 1,0 1-1,0 1 1,1-1-1,0 1 1,0 5-149,0 1 50,0 1 0,2 0 1,0 0-1,1 0 1,1 1-1,1-1 1,3 20-51,-3-31 12,2-1 0,-1 0 0,1 1 0,1-1 0,-1 0 0,1 0 0,1 0 0,-1 0 0,2-1 0,-1 1 0,5 4-12,-6-7 7,2-1 0,-1 0 1,0 0-1,1 0 0,-1 0 0,1-1 0,0 0 1,0 0-1,1 0 0,-1 0 0,1-1 0,-1 0 1,1 0-1,0-1 0,-1 1 0,1-1 0,3 0-7,8-1 40,1 0-1,-1 0 1,1-2-1,-1 0 1,0-1-1,0-1 0,0-1 1,-1 0-1,1-1 1,-1 0-1,-1-2 1,1 0-1,-1 0 1,-1-2-1,1 0 0,-1 0 1,-1-2-1,0 1 1,7-10-40,-15 15 33,-1 0 1,1 0 0,-1-1-1,0 1 1,-1-1-1,0 0 1,0 0-1,0 0 1,-1 0 0,0 0-1,-1 0 1,1-1-1,-1 1 1,-1-1-1,1-5-33,-2 2 36,0 1 0,0-1-1,-1 0 1,0 0 0,-1 0-1,0 1 1,-1 0 0,0-1-1,-1 1 1,-3-5-36,2 4 17,-1 0 1,-1 0 0,0 0-1,-1 1 1,1 1-1,-2 0 1,1 0 0,-11-7-18,12 11-12,1 0 0,-1 0 0,0 1 0,0 0 0,0 0 0,-1 1 0,1 0 0,-1 1 0,0 0 0,1 0 0,-1 1 0,-6-1 12,11 2-279,0 0-1,0 0 0,-1 0 0,1 0 1,0 1-1,0-1 0,0 1 1,-1 0-1,1 1 0,0-1 0,0 1 1,1 0-1,-1 0 0,0 0 0,1 0 1,-4 2 279,-10 18-1961</inkml:trace>
  <inkml:trace contextRef="#ctx0" brushRef="#br0" timeOffset="2800.884">3542 1286 4945,'1'1'115,"3"3"983,-1-1 1,1 1-1,0-1 1,0 0-1,0 0 1,4 2-1099,-7-5 146,0 0 1,0 1 0,0-1 0,0 0-1,0 1 1,0-1 0,0 0 0,0 0-1,0 0 1,0 0 0,0 0 0,0 0-1,0 0 1,-1 0 0,1 0 0,0 0 0,0-1-1,0 1 1,0 0 0,0-1 0,0 1-1,0 0 1,0-1 0,-1 1 0,1-1-1,0 0 1,0 1 0,-1-1 0,1 0-1,0 1 1,-1-1 0,1 0 0,0 0-1,-1 1 1,1-1 0,-1 0 0,0 0 0,1 0-1,-1 0 1,1-1-147,38-79 2446,23-50-1577,-53 105-824,0 0 0,-2-1 0,-1 0 0,-1 0 0,-1 0 0,-2-1 0,-1 1 0,0-1 0,-3-1-45,-5-54 38,-4 2 0,-9-29-38,1 14 30,2-30-30,16 105 0,0 0-1,1 0 1,1 0-1,1 0 1,2-8 0,-3 22 1,1 0 0,-1 0 0,1 0 0,0 1 0,1-1 0,0 1 0,0 0 0,0 0 0,1 0 0,0 0 0,0 0 0,0 1 0,1 0 0,-1 0 0,1 0 0,1 0 0,2-1-1,-4 4-35,-1 0 0,0 0 0,0 1 1,1 0-1,-1 0 0,1 0 0,0 0 0,-1 0 1,1 1-1,-1-1 0,1 1 0,0 0 0,-1 0 1,1 0-1,0 1 0,-1 0 0,1-1 0,-1 1 1,1 0-1,-1 1 0,1-1 0,-1 0 0,0 1 1,0 0-1,1 0 0,0 1 35,6 4-139,0 1 0,0 0 1,-1 1-1,0 0 0,-1 1 0,7 8 139,25 38-268</inkml:trace>
  <inkml:trace contextRef="#ctx0" brushRef="#br0" timeOffset="3149.654">3679 710 6721,'-31'11'3401,"29"-11"-904,6-2-601,14 0-784,4-1-215,10-5-481,5 2-128,6-2 32,10 5-152,-6 2-232,1 1 112</inkml:trace>
  <inkml:trace contextRef="#ctx0" brushRef="#br0" timeOffset="3490.471">4255 681 9938,'-5'28'4425,"5"-34"-2272,8 1-537,3 3-632,16 1-240,16-8-272,3-2-104,14-5-192,-1 6 25,-9 3 391,-4 1 2168,-13-4-1920</inkml:trace>
  <inkml:trace contextRef="#ctx0" brushRef="#br0" timeOffset="4101.481">5433 57 6257,'0'-2'327,"0"0"0,-1 0 0,1 0 0,0 1 0,-1-1 0,1 0 0,-1 0 0,1 0 0,-1 0 0,0 0 0,0 1 0,0-1 0,0 0 0,0 1 0,0-1 0,0 1 0,-1-1 0,1 1 0,0-1-1,-1 1 1,0 0-327,-1-2 269,-1 1-1,0 0 0,1 0 0,-1 1 1,0-1-1,0 1 0,-1 0 1,1 0-1,-4-1-268,-6 1 274,-1 0 0,1 0 0,-1 2 0,1 0 0,-12 2-274,10 0 82,-1 1 0,1 1 0,1 1 0,-1 0 0,1 1 0,0 1 0,0 0 1,1 1-1,-8 7-82,-16 13 50,2 2-1,-25 27-49,50-46 4,0-1-1,1 2 0,-4 4-3,12-14 0,0 0-1,0 1 1,0-1-1,0 0 1,1 1-1,-1-1 1,1 1-1,0-1 1,0 1-1,0-1 1,0 1-1,1 0 1,0-1-1,-1 1 1,1 0-1,1 0 1,-1 0 0,1-1 0,0 0 0,1-1 0,-1 1 0,1-1-1,-1 1 1,1-1 0,0 1 0,0-1 0,0 0 0,0 0 0,1 0 0,-1 0 0,0-1 0,1 1 0,-1-1 0,1 1 0,0-1 0,-1 0-1,1 0 1,0 0 0,0 0 0,0 0 0,13 3 8,1 0 0,1 0 0,4-1-8,-14-2 3,44 6 15,16 3 18,0 3-36,-49-9 5,1 2 1,-1 0-1,1 1 0,-2 1 0,11 6-5,-23-11 2,0 1-1,-1-1 0,1 1 1,-1 1-1,0-1 0,0 1 1,0 0-1,-1 0 0,1 0 1,-1 1-1,-1 0 1,1-1-1,-1 1 0,0 1 1,0-1-1,0 0 0,-1 1 1,0-1-1,-1 1 1,1 0-1,-1-1 0,-1 1 1,1 0-1,-1 0 0,0 0 1,-1-1-1,1 1 0,-3 6-1,1-1 10,-1-1 0,-1 0 0,1 0 0,-2 0-1,0 0 1,0-1 0,-1 0 0,0 0-1,0 0 1,-2-1 0,1 0 0,-1 0 0,0-1-1,0 0 1,-1-1 0,-8 6-10,-4 1 57,-1-1 0,-1 0 0,0-2 1,0-1-1,-1-1 0,0 0 0,-1-2 0,1-1 1,-4-1-58,23-4 23,1-1 1,-1 0 0,1-1 0,-1 1-1,1-1 1,-1 0 0,1 0 0,-5-1-24,8 1-10,0 1 1,0 0-1,-1-1 1,1 1-1,0-1 1,0 0-1,0 1 1,0-1-1,0 0 0,0 0 1,0 1-1,0-1 1,0 0-1,0 0 1,0 0-1,0 0 1,1 0-1,-1 0 1,0-1-1,1 1 1,-1 0-1,1 0 1,0 0-1,-1 0 1,1-1-1,0 1 1,-1 0-1,1-1 1,0 1-1,0 0 1,0 0-1,0-1 1,1 1 9,-1 0-38,0 0 0,0 0 0,0 0 1,1 0-1,-1 0 0,0 0 1,1 1-1,-1-1 0,1 0 0,-1 0 1,1 1-1,-1-1 0,1 0 1,-1 0-1,1 1 0,0-1 1,-1 1-1,1-1 38,23-6-396</inkml:trace>
  <inkml:trace contextRef="#ctx0" brushRef="#br0" timeOffset="4764.319">5950 420 4889,'0'-3'404,"0"0"0,0-1 1,-1 1-1,0 0 0,1 0 0,-1 0 1,0 0-1,0 0 0,-1 0 0,1 0 1,-1 0-1,1 1 0,-1-1 0,0 0 0,0 1 1,0 0-1,0-1 0,-1 1 0,1 0 1,-1 0-1,1 0 0,-3-1-404,0 0 186,1 0 1,-1 1-1,1-1 1,-1 1-1,0 0 0,0 1 1,0-1-1,0 1 1,0 0-1,0 0 0,0 0 1,0 1-1,0 0 1,-2 0-187,0 1 30,0 0 1,0 1-1,0 0 1,0 0-1,0 1 1,0 0-1,1 0 1,-1 0 0,1 1-1,0 0 1,0 0-1,0 1 1,1 0-1,-1 0 1,1 0 0,0 0-1,1 1 1,-1 0-1,1 0 1,1 0-1,-1 0 1,-1 4-31,1-1 1,0 0 1,0 1-1,1 0 0,0-1 1,1 1-1,0 0 0,0 1 0,1-1 1,0 0-1,1 0 0,0 0 1,1 1-1,0-1 0,1 0 1,1 6-2,-1-10 2,0-1 0,0 1 0,0-1 1,0 1-1,1-1 0,0 0 0,0 0 1,1 0-1,-1 0 0,1-1 0,0 0 1,0 1-1,1-1 0,-1-1 0,1 1-2,-1-2 5,-1 0 0,1 0-1,-1 0 1,1-1 0,0 0 0,-1 0-1,1 0 1,0 0 0,0 0-1,0-1 1,-1 1 0,1-1 0,0 0-1,0-1 1,0 1 0,0-1-1,0 1 1,-1-1 0,1 0 0,0-1-1,-1 1 1,4-2-5,1-1 12,0-1 0,-1 1 1,1-1-1,-1-1 0,0 0 0,-1 0 0,1 0 0,-1 0 0,0-1 1,-1 0-1,0-1 0,5-7-12,-2 0 18,-1 0-1,0 0 1,-1 0 0,0-1-1,-2 0 1,2-9-18,-2 13-8,-3 13-29,-1 22-9,-40 264 57,35-255 22,-9 38 456,-3 0-1,-6 10-488,5-24 355,3 2 0,3 0 0,-3 31-355,14-73 47,-1 1 59,1 0 0,0 0 1,3 14-107,0-27 354,3-11-193,3-10 9,6-25 39,2 1 0,9-15-209,-15 37-76,0 1 1,2 1-1,0 0 0,0 0 1,2 1-1,2-1 76,35-30-167</inkml:trace>
  <inkml:trace contextRef="#ctx0" brushRef="#br0" timeOffset="5521.296">6197 403 6073,'-4'-7'1598,"2"2"-697,0 1-1,-1 0 1,1-1-1,-1 1 1,0 0 0,0 1-1,0-1 1,-1 0-1,1 1 1,-4-3-901,7 6 13,0 0 0,0 0 0,-1 0-1,1 0 1,0 0 0,0 0 0,0 1 0,0-1 0,-1 0 0,1 0 0,0 0 0,0 0-1,0 0 1,0 0 0,-1 0 0,1 0 0,0 0 0,0 0 0,0 1 0,0-1 0,0 0-1,-1 0 1,1 0 0,0 0 0,0 0 0,0 1 0,0-1 0,0 0 0,0 0 0,0 0-1,0 0 1,0 1 0,-1-1 0,1 0 0,0 0 0,0 0 0,0 0 0,0 1 0,0-1 0,0 0-1,0 0 1,0 0 0,0 1 0,0-1 0,1 0 0,-1 0 0,0 0 0,0 1-13,-1 1 50,-11 79 572,2 5-622,10-75 37,0 0 1,1 0-1,0 0 0,1-1 1,0 1-1,1 0 1,0-1-1,0 0 1,1 1-1,1-2 0,0 1 1,0 0-1,1-1 1,0 0-1,0 0 0,1-1 1,0 0-1,3 3-37,-7-9 15,0 0 0,0 0 0,0-1 0,0 1-1,0-1 1,0 1 0,1-1 0,-1 0 0,0 0-1,1 0 1,-1-1 0,1 1 0,-1-1 0,1 0-1,-1 0 1,1 0 0,-1-1 0,1 1 0,-1-1-1,1 0 1,-1 1 0,0-2 0,1 1 0,-1 0-1,0-1 1,0 1 0,0-1 0,0 0-15,8-5 25,-1 1 1,0-2-1,0 0 0,-1 0 1,0 0-1,0-1 0,2-4-25,-1 0 11,0-1 0,0 0 0,-1 0-1,-1-1 1,-1 0 0,0 0 0,-1-1-1,0 0 1,-1 0 0,-1-1 0,-1 1-1,0-1 1,-2 0 0,1 1 0,-2-1-1,0 0 1,-1 0 0,-3-10-11,9 87-88,0-36 1,2-1 1,1-1 0,0 1-1,2-1 1,1-1-1,0 0 1,1 0-1,2-1 1,0-1 0,1 0-1,1-1 1,0-1-1,2 0 1,0-1 0,15 10 86,12 4-487</inkml:trace>
  <inkml:trace contextRef="#ctx0" brushRef="#br0" timeOffset="5985.696">7087 419 6681,'-6'-8'1155,"0"1"-1,-1 0 1,0 0 0,0 1-1,0 0 1,-6-4-1155,4 5 564,1 0 1,-1 1-1,1-1 1,-1 2-1,0-1 1,-6 0-565,7 2 105,1 0 1,-1 1-1,1 0 0,-1 0 1,1 1-1,-1 0 0,0 0 1,1 1-1,-1 0 0,1 1 1,-1-1-1,1 1 0,0 1 1,0-1-1,0 1 0,0 0 1,0 1-1,-2 1-105,4-1 12,0 0 0,0 0-1,0 0 1,1 1 0,-1 0 0,1 0 0,0 0 0,1 0-1,-1 1 1,1-1 0,0 1 0,1 0 0,-1 0-1,1 0 1,0 0 0,0 0 0,1 0 0,0 1 0,0-1-1,1 1 1,-1-1 0,1 0 0,1 1 0,-1-1-1,2 6-11,0-2 7,0 0 1,0 0-1,1 0 0,1 0 0,0-1 0,0 1 0,1-1 0,0 0 0,0 0 0,1-1 0,0 0 0,0 0 0,1 0 0,1-1 0,-1 1 0,1-2-7,-1-1 10,0 0 1,1 0-1,-1-1 0,1 0 0,0-1 1,0 1-1,1-2 0,-1 1 0,1-1 1,-1 0-1,1-1 0,0 0 0,-1 0 1,1-1-1,3-1-10,-7 1 4,0 0 0,-1-1 0,1 0 0,-1 0 0,1 0 0,-1-1 0,0 0 0,1 1-1,-1-1 1,0-1 0,0 1 0,0-1 0,0 1 0,-1-1 0,1 0 0,-1 0 0,0-1 0,0 1 0,0-1 0,0 0 0,0 1 0,-1-1 0,0 0 0,0 0-1,0-1 1,0 1 0,-1 0 0,1-1 0,-1 1 0,0-1-4,0-5 5,0 0-1,0 0 0,-1-1 1,0 1-1,0 0 1,-1 0-1,-1 0 1,0 0-1,0 0 1,-3-5-5,-2-7 6,-1 1 1,-2 0-1,0 0 1,-2-1-7,3 9-8,9 13 8,-1 0-1,1 0 1,0 0-1,0 0 1,0 0-1,0 0 1,0 0-1,0 0 0,0 0 1,0 0-1,-1 0 1,1 0-1,0 0 1,0 0-1,0 0 1,0 0-1,0 0 1,0 0-1,0 0 0,0 0 1,-1 0-1,1 0 1,0 0-1,0 0 1,0 0-1,0 0 1,0 1-1,0-1 1,0 0-1,0 0 0,0 0 1,0 0-1,0 0 1,0 0-1,0 0 1,0 0-1,0 0 1,0 1-1,-1-1 1,1 0-1,0 0 0,0 0 1,0 0-1,0 0 1,0 0-1,0 0 1,1 1-1,-1-1 1,0 0-1,0 0 1,0 0-1,0 0 0,0 0 1,0 0-1,0 0 1,0 0-1,0 0 1,0 1-1,0-1 1,0 0 0,1 4-5,0 0 1,0-1 0,0 1 0,0 0 0,0 0 0,1-1 0,0 1 4,16 26 69,1-1 1,1 0 0,2-2 0,1 0-1,1-2 1,20 17-70,-17-20 951,-2-9-465</inkml:trace>
  <inkml:trace contextRef="#ctx0" brushRef="#br0" timeOffset="6597.775">7390 511 9434,'-45'-103'3543,"31"83"-2403,14 20-1118,0 0 1,0 0-1,0 0 0,-1 0 0,1-1 0,0 1 0,0 0 0,0 0 0,0 0 1,0 0-1,-1 0 0,1 0 0,0 0 0,0 0 0,0 0 0,-1-1 0,1 1 1,0 0-1,0 0 0,0 0 0,-1 0 0,1 0 0,0 0 0,0 0 0,0 0 1,-1 0-1,1 1 0,0-1 0,0 0 0,0 0 0,0 0 0,-1 0 0,1 0 0,0 0 1,0 0-1,0 0 0,0 0 0,-1 1 0,1-1 0,0 0 0,0 0 0,0 0 1,0 0-23,-1 2 106,1-1 1,-1 1 0,1-1-1,0 1 1,-1-1 0,1 1-1,0 0 1,0-1 0,0 1-1,0-1 1,0 1 0,1 0-107,31 122 2526,-15-60-1529,6 38-997,-19-85 75,-4-17-73,0 0 1,0 0-1,0 0 1,0 0-1,0 0 1,0 0-1,0 0 0,0 0 1,0 0-1,0-1 1,0 1-1,0 0 0,0 0 1,0 0-1,0 0 1,0 0-1,0 0 1,0 0-1,1 0 0,-1 0 1,0 0-1,0 0 1,0 0-1,0 0 1,0 0-1,0 0 0,0 0 1,0 0-1,0 0 1,0 0-1,0 0 1,0 0-1,0 0 0,1 0 1,-1 0-1,0 0 1,0 0-1,0 0 1,0 0-1,0 0 0,0 0 1,0 0-1,0 0 1,0 0-1,0 0 1,0 0-1,0 0 0,0 0 1,0 0-1,0 0 1,1 0-1,-1 0 1,0 1-1,0-1 0,0 0 1,0 0-1,0 0 1,0 0-1,0 0 1,0 0-1,0 0 0,0 0 1,0 0-1,0 0 1,0 0-3,3-31 190,-3-13-132,2 0 0,2 0 1,2 0-59,-2 23 6,1 1 1,0-1-1,2 1 1,0 1-1,1-1 1,1 1-1,6-7-6,-13 21-1,1 1 0,0 0 1,0 0-1,0 0 0,1 0 0,-1 0 0,1 1 0,0-1 0,-1 1 1,4-1 0,-6 3-2,0 0 1,0 1 0,1 0 0,-1-1 0,0 1 0,0-1-1,0 1 1,1 0 0,-1 0 0,0 0 0,0 0 0,1 0 0,-1 0-1,0 0 1,0 0 0,0 0 0,2 1 1,-1 0-2,0 0 0,-1 0 1,1 0-1,0 0 0,-1 0 0,1 1 0,0-1 1,-1 0-1,0 1 0,1-1 0,-1 1 0,0 0 1,0-1-1,1 2 2,19 38-10,-17-31 8,0-1 1,1 0-1,1 0 1,-1 0-1,3 1 2,-3-3 2,1 0 0,1 0 0,-1-1 0,1 0 0,0 0 0,0 0 0,1-1 0,-1 0 0,1-1 0,0 0 0,1 0 0,-1-1 0,1 0 0,-1 0-1,1-1 1,0 0 0,0 0 0,0-1 0,0-1 0,0 1 0,0-2 0,0 1 0,0-1 0,0 0 0,0-1 0,0 0 0,0 0 0,-1-1 0,1 0 0,-1-1-1,0 0 1,0 0 0,1-1-2,0-1 5,0 0-1,0-1 1,0 0-1,-1 0 1,0-1-1,-1 0 0,1-1 1,-2 1-1,1-2-4,-4 6 2,0-1 0,0 1-1,-1-1 1,1 1-1,-1-1 1,-1 0 0,1 0-1,-1 0 1,1 0-1,-1 0 1,-1 0 0,1 0-1,-1 0 1,0-1-1,0 1 1,0 0 0,-1 0-1,0 0 1,0 0-1,-1-4-1,2 8-1,-1-1 0,1 1 0,-1 0 0,1-1 0,-1 1 0,1 0 0,-1 0 0,0-1 0,1 1-1,-1 0 1,0 0 0,0 0 0,0 0 0,0 0 0,0 0 0,0 0 0,0 0 0,-1 0 0,1 1-1,0-1 1,0 0 0,-1 1 0,1-1 0,0 1 0,-1-1 0,1 1 0,0 0 0,-1-1 0,1 1-1,-1 0 1,1 0 0,0 0 0,-1 0 0,1 0 0,-1 1 0,1-1 0,0 0 0,-1 1 0,1-1-1,0 1 1,-1-1 1,-3 3-5,0-1-1,1 1 1,-1 0-1,1 0 1,0 0-1,0 1 1,0-1-1,0 1 1,0 0-1,-2 4 6,-3 5-2,0 1-1,0 0 1,1 0-1,1 1 1,1 0-1,0 0 1,1 1-1,0 0 0,1 0 1,1 0-1,0 8 3,3-17 0,0 0 0,0 0 1,1 0-1,0 0 0,1 0 0,0 0 0,0 0 0,0 0 0,2 3 0,4 7 4,2 1-1,8 13-3,-10-20-15,0-1 0,0 0 0,1 0 0,0-1 0,0 0 0,1 0 0,1-1 0,-1-1-1,1 0 1,1 0 0,1 0 15,9 3 509,0 0 0,0-2 0,1-1 0,0-1 1,17 3-510,18 1 1037</inkml:trace>
  <inkml:trace contextRef="#ctx0" brushRef="#br0" timeOffset="7030.451">8610 304 6697,'-4'-6'1076,"-1"0"0,0 0 1,0 1-1,0-1 0,-1 1 0,0 0 0,-1-1-1076,3 4 285,1 1 0,-1-1-1,0 0 1,1 1 0,-1 0 0,0 0 0,0 0 0,0 0 0,0 1 0,0-1 0,0 1 0,0 0 0,0 0 0,-3 1-285,-25 3 677,0 0 0,-12 5-677,32-6 46,1 1-1,-1-1 1,1 2-1,0-1 1,0 2-1,0 0 1,1 0 0,-1 1-46,10-6 6,0 0 1,-1 0 0,1 0 0,0 0 0,-1 0 0,1 1 0,0-1-1,0 0 1,0 1 0,0-1 0,1 1 0,-1-1 0,0 1-1,0 0 1,1-1 0,-1 1 0,1-1 0,0 1 0,-1 0-7,1 0 4,1-1-1,-1 0 1,0 1 0,0-1 0,1 0 0,-1 0 0,1 1 0,-1-1 0,1 0 0,0 0 0,-1 0 0,1 0 0,0 0 0,0 0-1,0 0 1,0 0 0,0 0 0,0 0 0,0 0 0,0 0 0,0-1 0,0 1 0,0 0 0,0-1 0,1 1-4,27 12 41,1-1 1,0-2-1,1-1 0,11 2-41,-6-2 16,0 1 0,-1 2 0,0 2-16,-30-13 1,-1 2 1,1-1-1,-1 0 0,1 1 0,-1 0 1,0 0-1,0 0 0,-1 1 0,1-1 1,-1 1-1,1 0-1,-3-2 0,1 1 1,-1-1-1,0 0 1,0 0-1,-1 1 1,1-1-1,0 0 1,-1 1-1,1-1 1,-1 1-1,0-1 1,0 1-1,0-1 1,0 1-1,0-1 1,-1 0-1,1 1 1,-1-1-1,1 1 1,-1-1-1,0 0 1,0 0-1,-1 2 0,-4 8 10,0-1 0,-1 0 0,0 0 0,0-1 0,-1 0 0,-1-1 0,0 0 0,0 0 0,0 0 0,-1-1 0,-1-1 0,1 0 0,-1 0 0,-1-1-10,-5 3 35,0-1 0,-1-1 1,-1-1-1,1 0 1,-1-1-1,0-1 1,0-1-1,-18 0-35,22-2-4,-1-1 0,1 0 1,0-1-1,-5-2 4,15 2 75,1 0 0,0 0 0,0 0 0,0-1 1,0 0-1,0 1 0,0-1 0,-1-1-75,4 2 128,-1 0-1,1 0 1,0 0-1,0 0 0,0-1 1,-1 1-1,1 0 1,1 0-1,-1-1 1,0 1-1,0 0 1,0-1-1,1 1 1,-1-1-1,1 1 1,-1-1-1,1 0 1,-1 1-1,1-1 0,0-1-127,2-26 1187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9:32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57 342 9290,'-3'-3'746,"0"0"0,0 0-1,0 0 1,0 1 0,-1-1 0,1 1 0,-3-1-746,6 3 74,-1 0 1,1 0-1,0-1 0,-1 1 1,1 0-1,0 0 1,-1 0-1,1 0 1,-1 0-1,1 0 1,0 0-1,-1 0 0,1 0 1,-1 0-1,1 0 1,0 0-1,-1 0 1,1 1-1,0-1 1,-1 0-1,1 0 0,-1 0 1,1 0-1,0 1 1,0-1-1,-1 0 1,1 0-1,0 1 1,-1-1-75,1 1 50,-1 1-1,0-1 1,1 0 0,0 0 0,-1 1 0,1-1 0,0 0 0,-1 1 0,1-1 0,0 1 0,0-1-1,0 0 1,0 2-50,4 37 263,2 0-1,1-1 0,2 1 0,8 18-262,3 18 254,-9-31 8,-2 1 0,-2 1 0,0 17-262,-6-45 110,-1 0 0,-1 0-1,0 0 1,-2 0 0,0 0 0,-1-1 0,-1 1-1,0-1 1,-6 9-110,1-11 240,10-15-235,0-1-1,0 0 0,0 0 0,0 0 0,0 0 1,-1 0-1,1 0 0,0 0 0,0 0 1,0 0-1,0 0 0,-1 0 0,1 1 1,0-1-1,0 0 0,0 0 0,0 0 0,-1 0 1,1 0-1,0-1 0,0 1 0,0 0 1,0 0-1,-1 0 0,1 0 0,0 0 1,0 0-1,0 0 0,0 0 0,-1 0 0,1 0 1,0 0-1,0-1 0,0 1 0,0 0 1,0 0-1,0 0 0,-1 0 0,1 0 1,0 0-1,0-1 0,0 1 0,0 0 1,0 0-1,0 0-4,-7-31 207,6 27-199,-17-111 176,3 28-135,3-1-1,4-26-48,6 21 19,7-22-19,-2 71 2,2 0 0,3 1 0,9-31-2,-14 63-3,1-1 0,0 1 0,1-1 0,0 1 1,1 1-1,1-1 0,-1 1 0,1 0 0,3-2 3,-6 7-4,0 1 0,1 0 0,-1 0 0,1 0 0,0 1 1,0-1-1,0 1 0,0 0 0,1 1 0,-1-1 0,1 1 0,0 0 0,-1 1 1,1-1-1,0 1 0,0 0 0,0 1 0,0-1 0,1 1 4,3 1-5,0-1 0,0 2 0,0-1 0,0 1 0,0 1 0,0 0 0,-1 0 0,1 1 0,-1 0 0,0 1 0,0 0 0,0 0 0,7 7 5,-5-3-3,0 1 0,-1 0-1,0 1 1,-1 0 0,0 0 0,-1 1 0,0 0 0,-1 0-1,4 10 4,-4-6 0,0 0 0,-1 0 0,-1 0 0,-1 1 0,0 0 0,-1 0-1,-1 0 1,0 0 0,-1 0 0,-1 0 0,-1 1 0,0-1 0,-2 0 0,0 0-1,0 0 1,-2-1 0,0 1 0,0-7 3,0 0 0,-1 0-1,0 0 1,-1-1 0,0 0 0,0 0-1,-1-1 1,0 0 0,-1 0 0,1-1-1,-1 0 1,-1 0 0,1-1 0,-1 0-1,-6 1-2,-2 2 16,-1-1 0,0-1 0,0-1 0,-1 0 0,0-2 0,0 0 1,0-1-1,-6-1-16,20-2-14,0 0 0,0 0 0,0 0 0,0-1 0,0 0 0,0 0 1,-2-1 13,6 1-32,0 1 1,0-1 0,0 0 0,1 1 0,-1-1 0,0 0 0,1 0-1,-1 0 1,1-1 0,-1 1 0,1 0 0,-1 0 0,1-1 0,0 1 0,0-1-1,0 1 1,0-1 0,0 0 0,0 1 0,0-1 0,0 0 0,1 0 0,-1 0-1,0-1 32,3-26-336</inkml:trace>
  <inkml:trace contextRef="#ctx0" brushRef="#br0" timeOffset="584.499">895 31 8586,'-1'-3'416,"-1"1"0,0-1 0,0 1 0,0 0-1,0 0 1,0 0 0,-1 0 0,1 0 0,-1 0 0,1 1 0,-1-1 0,0 1 0,1-1 0,-1 1 0,-1 0-416,3 1 106,0 0-1,0 0 1,0 0 0,0 0 0,-1 0 0,1 0 0,0 0 0,0 0 0,0 1 0,0-1-1,0 0 1,0 1 0,0-1 0,0 1 0,0-1 0,0 1 0,-1 0-106,0 0 50,0 1 0,0 0 0,0 0 0,1 0 0,-1 0 0,0 0 0,1 1 0,-1-1 0,1 0 0,0 2-50,-6 12 128,0 2 0,2-1 0,0 1 0,1-1 0,1 1 0,1 0 0,0 1 0,2-1 0,0 0 0,2 15-128,3 19 405,2 0 0,3-1 0,4 8-405,26 71 532,-18-66-129,-1 12-403,-16-55 64,-1 0 1,-1 1-1,-1 0 0,-1-1 0,-1 16-64,-2-10 81,1-19-63,0 0 1,0 1 0,1-1-1,1 1 1,0 4-19,4-3-195,5-10 88</inkml:trace>
  <inkml:trace contextRef="#ctx0" brushRef="#br0" timeOffset="1152.226">1540 501 5369,'-1'-4'463,"0"1"0,0 0 0,0-1 0,0 1 0,0 0 0,-1 0-1,0 0 1,1 0 0,-1 0 0,0 0 0,-1 0 0,1 1 0,0-1 0,-1 1 0,1 0 0,-3-2-463,0 1 314,1 1 0,-1-1 0,1 1 0,-1 0 0,0 0 0,0 0 1,0 1-1,0 0 0,-1 0 0,-2 0-314,-2 0 153,0 1-1,-1 0 1,1 1-1,0 0 1,0 0 0,0 1-1,0 1 1,0-1 0,0 2-1,1-1 1,-1 1-153,-4 4 62,1 0-1,0 0 1,0 1 0,1 1 0,1 0 0,-1 1-1,1 0 1,1 0 0,-1 3-62,5-6 11,0-1 0,1 1 0,0 0 0,1 1 0,-1-1 0,2 1 0,-1 0 0,1 0 0,0 0 0,1 0 0,0 0 0,1 1 0,0-1 0,0 1 0,1 2-11,0-5 6,1-1 0,0 0-1,1 0 1,-1 0 0,1 0 0,0-1-1,0 1 1,1 0 0,0-1 0,0 0-1,0 1 1,1-1 0,0-1-1,0 1 1,0 0 0,3 2-6,1-1 9,-1 0 0,0-1 1,1 0-1,0 0 0,0-1 1,1 0-1,-1 0 0,1-1 1,0 0-1,0-1 0,0 0-9,2 0 13,0 0 0,0-1 0,0 0 0,0-1 0,0 0 0,0-1 0,-1 0 0,1-1 0,4-1-13,-8 1 11,0 0-1,0 0 1,0-1 0,0 0-1,-1 0 1,1-1-1,-1 1 1,0-1-1,0-1 1,-1 1-1,1-1 1,-1 0-1,4-4-10,-6 4 9,0-1 0,1 1 0,-2 0 0,1-1-1,-1 0 1,0 1 0,0-1 0,0 0 0,-1 0-1,0 0 1,0 0 0,0 0 0,-1 0 0,0-1-1,0 1 1,-1-1-9,-2-17 28,0 0-1,-2 0 1,-4-11-28,1 2 12,2 2-2,-4-16-56,31 112 17,-16-47 33,0-1 0,1 0 0,1 0-1,0 0 1,1-1 0,1 0 0,7 9-4,-2-7-167,1-1 1,0 0-1,1-1 1,1-1-1,0-1 1,1 0-1,0-1 0,18 9 167,-11-10-578</inkml:trace>
  <inkml:trace contextRef="#ctx0" brushRef="#br0" timeOffset="1584.952">1812 499 7218,'-10'-4'1579,"-14"-5"938,24 8-2424,0 1 0,-1 0 0,1-1 0,-1 1 1,1 0-1,0 0 0,-1 0 0,1-1 0,-1 1 0,1 0 0,-1 0 0,1 0 1,-1 0-1,1 0 0,-1 0 0,1 0 0,0 0 0,-1 0 0,1 0 0,-1 0 1,1 0-1,-1 0 0,1 0 0,-1 0 0,1 1 0,-1-1 0,1 0-93,5 24 527,1-1 0,1 0 0,1 0-1,2 0 1,0-1 0,1-1 0,7 10-527,24 51 995,-39-77-928,-1 1 0,1-1 0,-1 1 1,0 0-1,-1 0 0,1 0 1,-1 0-1,0 0 0,-1 0 1,0 0-1,0 3-67,0-8 6,0-1 0,0 0 1,0 0-1,0 0 0,0 1 1,0-1-1,0 0 1,0 0-1,0 0 0,-1 1 1,1-1-1,0 0 0,0 0 1,0 0-1,0 0 0,0 1 1,-1-1-1,1 0 0,0 0 1,0 0-1,0 0 0,-1 0 1,1 0-1,0 0 0,0 0 1,0 0-1,-1 1 0,1-1 1,0 0-1,0 0 0,0 0 1,-1 0-1,1 0 0,0 0 1,0 0-1,-1 0 0,1-1 1,0 1-1,0 0 0,0 0 1,-1 0-1,1 0 0,0 0 1,0 0-1,0 0 0,-1 0 1,1-1-1,0 1 1,0 0-1,0 0 0,0 0 1,0 0-1,-1 0 0,1-1 1,0 1-1,0 0 0,0 0 1,0 0-1,0-1-6,-8-9 195,0-9-136,2 1 0,0-1-1,1 0 1,1 0 0,0 0-1,2-1 1,0 1 0,1-1-1,2-15-58,0 24 2,0 1 0,0 0 0,1-1-1,0 1 1,1 0 0,0 0 0,1 0-1,0 1 1,1-1 0,3-5-2,-4 9-1,-1 1 1,1 0-1,0 0 0,1 0 1,-1 0-1,1 1 0,0-1 1,0 1-1,1 1 0,-1-1 1,1 1-1,0 0 1,-1 0-1,1 0 0,1 1 1,-1 0-1,6-1 1,-1 1-1,0 1 0,1 0-1,-1 1 1,0 0 0,1 1 0,-1 0 0,1 1-1,-1 0 1,0 1 0,0 0 0,0 0-1,-1 2 1,1-1 0,-1 1 0,0 1 0,0 0-1,-1 0 1,1 1 0,-2 0 0,1 0 0,-1 1-1,0 0 1,0 1 0,-1 0 0,0 0-1,-1 1 1,0-1 0,0 1 0,-1 1 0,-1-1-1,0 1 1,0 0 0,2 10 1,-3 2 41,-1 0 0,-1 0 0,-1 17-41,0 23-436,5-38-107,11-2 152</inkml:trace>
  <inkml:trace contextRef="#ctx0" brushRef="#br0" timeOffset="2032.008">2568 596 6081,'0'-1'207,"0"0"0,1 0 0,-1 0 0,0 0 0,1 1 1,-1-1-1,1 0 0,-1 0 0,1 1 0,-1-1 0,1 0 0,0 1 0,-1-1 0,1 1 0,0-1 0,-1 1 0,1-1 0,0 1 0,0-1 0,0 1 0,-1 0 0,1 0 0,0-1 0,0 1 0,0 0 0,0 0 0,0 0 0,-1 0 0,1 0 0,0 0 0,0 0-207,39-2 1891,-25 2-948,29-1 525,-14 1-661,-1-2-1,2-1-806,-23 2 74,0 0 1,0-1-1,-1 0 0,1-1 1,-1 1-1,1-1 0,-1-1 0,0 1 1,5-5-75,-9 6 11,-1 1-1,0-1 1,-1 0 0,1 1 0,0-1-1,0 0 1,-1 0 0,1-1 0,-1 1-1,0 0 1,0 0 0,0-1 0,0 1-1,0 0 1,0-1 0,0 1 0,-1-1-1,0 0 1,1 1 0,-1-1 0,0 1-1,0-1 1,0 1 0,0-1 0,-1 1 0,1-1-1,-1 1 1,0-1 0,1 1 0,-1-1-1,0 1 1,0 0 0,-1-2-11,-3-5 27,-1-1 0,1 1-1,-1 1 1,-1-1 0,0 1 0,0 0 0,-6-4-27,9 8 0,0 1 1,0 0 0,0-1 0,0 2 0,0-1 0,-1 0 0,0 1 0,1 0-1,-1 0 1,0 0 0,0 1 0,0 0 0,0 0 0,0 0 0,-1 0 0,1 1-1,0 0 1,0 0 0,0 0 0,-1 1 0,1-1 0,0 1 0,0 1 0,0-1-1,0 1 1,0 0 0,1 0 0,-1 0 0,0 0 0,1 1 0,0 0 0,-4 2-1,-5 6 0,0 0 1,1 1-1,0 0 1,0 0-1,2 2 1,-1-1 0,2 1-1,0 1 1,0 0-1,2 0 1,0 0 0,0 1-1,2 0 1,0 0-1,0 1 1,-1 15-1,6-26 5,0 0 1,1 0-1,-1-1 1,1 1-1,0 0 0,0-1 1,1 1-1,0 0 1,0-1-1,0 0 1,0 1-1,1-1 0,0 0 1,0 0-1,1-1 1,-1 1-1,1-1 1,0 0-1,0 0 0,0 0 1,1 0-1,0 0 1,-1-1-1,2 0-5,11 8 31,1-1-1,0-1 1,0-1-1,1-1 1,-1 0-1,11 1-30,3 0 730,-1-2 0,1 0 0,0-3 0,18 1-730,7-4 1205</inkml:trace>
  <inkml:trace contextRef="#ctx0" brushRef="#br0" timeOffset="2479.535">3410 333 4097,'20'-19'3326,"-14"14"-2432,-1 0 0,0 0 0,0 0-1,-1 0 1,1-1 0,-1 0 0,0 0 0,0-1-894,-4 7 63,0-1 0,0 1 0,0 0 0,0-1 1,-1 1-1,1 0 0,0-1 0,0 1 0,0 0 0,0-1 1,0 1-1,-1 0 0,1 0 0,0-1 0,0 1 0,0 0 0,-1 0 1,1-1-1,0 1 0,-1 0 0,1 0 0,0 0 0,0-1 1,-1 1-1,1 0 0,0 0 0,-1 0 0,1 0 0,0 0 0,-1 0 1,1 0-1,0 0 0,-1 0 0,1 0 0,0 0 0,-1 0 1,1 0-1,0 0 0,-1 0 0,1 0 0,-1 0-63,-20 0 781,18 0-594,-14 0-56,1 2 1,-1 0 0,1 1 0,-1 0 0,1 1 0,0 1 0,1 1-1,-1 0 1,1 1 0,0 0 0,1 2 0,-1-1 0,2 2 0,-1 0-1,1 1 1,-8 8-132,19-16 13,0-1-1,-1 1 1,1 0-1,0-1 1,0 1-1,1 0 1,-1 0-1,0 1 1,1-1 0,0 0-1,0 0 1,0 1-1,0-1 1,0 1-1,1-1-12,0 0 5,0 0 1,0-1-1,1 1 0,-1-1 0,1 1 0,-1-1 1,1 0-1,0 1 0,0-1 0,0 0 0,0 1 1,0-1-1,1 0 0,-1 0 0,1 0 1,-1 0-1,1 0 0,0 0 0,0-1 0,1 2-5,9 5 14,-1 0-1,2-2 1,-1 1-1,1-2 0,-1 1 1,2-2-1,-1 0 1,0 0-1,1-1-13,40 13 30,-28-7-16,-1 1-1,0 1 1,19 13-14,-34-18 1,0 1 0,0 0-1,-1 1 1,0 0 0,0 0 0,-1 1 0,0 0 0,0 0 0,-1 1-1,0 1 0,-2-2 1,0 0 0,0 0 0,0 0 0,-1 1 0,-1 0 0,0 0 0,0 0 0,0 4-1,-2-10 1,-1-1 0,0 1-1,0-1 1,0 0 0,0 1-1,-1-1 1,1 1-1,-1-1 1,0 0 0,0 1-1,0-1 1,0 0-1,-1 0 1,1 0 0,-1 0-1,0 0 1,0 0 0,0 0-1,0 0 1,-1-1-1,1 1 1,0-1 0,-1 0-1,0 0 1,0 0-1,-1 1 0,-8 4 6,0-2 0,0 1 0,-1-1 0,1-1 0,-1 0 0,0-1 0,0 0 0,0-1 0,-1-1 0,1 0-6,-25 1 37,-1-2 0,-29-4-37,66 4 46,-44-7-87,45 7 131,-1 0 0,1 0 0,0-1 0,-1 1 0,1 0 0,0-1 0,-1 1 0,1-1 0,0 1 0,0-1 0,0 0 0,0 0 0,-1 0-1,1 1 1,0-1 0,0 0 0,0 0 0,1 0 0,-1 0 0,0-1 0,0 1 0,1 0 0,-1 0 0,0 0 0,1-1 0,-1 1 0,1 0-90,2-12 961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9:28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589 263 1688,'20'-21'587,"17"-20"2126,-36 40-2493,0 0 0,0 0 0,-1 0 0,1 0 1,0 0-1,-1 0 0,1 0 0,-1 0 0,1 0 0,-1 0 0,0 0 1,1-1-1,-1 1 0,0 0 0,0 0 0,0 0 0,0 0 1,0-1-1,0 1 0,0 0 0,0 0 0,0 0 0,0 0 1,-1-1-221,0 1 211,1-1 1,-1 1 0,0 0 0,0 0-1,-1-1 1,1 1 0,0 0 0,0 0-1,-1 0 1,1 0 0,0 0 0,-1 0-1,1 0 1,-1 1 0,0-1-212,-10-3 665,0 0 0,0 1 0,0 1 0,-9-1-665,6 0 473,-3 0-406,-1 0-1,1 1 1,0 1 0,0 0 0,-1 2-1,1 0 1,0 1 0,0 1-1,0 1 1,0 0 0,1 1 0,-1 1-1,1 1 1,1 0 0,-1 1 0,1 1-1,1 1 1,0 0 0,0 1-1,1 0 1,0 1 0,1 1 0,0 0-1,1 1 1,1 1 0,0-1 0,1 2-1,-6 10-66,2 2 9,1 1-1,0 0 1,3 0-1,0 1 1,2 1-1,1 0 1,2 0 0,1 0-1,1 0 1,2 19-9,1-39 9,1 1 0,0-1 0,1 0 0,1 0 0,0 0 0,0 0 1,1-1-1,0 1 0,1-1 0,0 0 0,1 0 0,0-1 0,0 1-9,3 1 22,0-1 0,1 0-1,0 0 1,1-1 0,0 0-1,0 0 1,1-2 0,0 1-1,9 3-21,7 1 44,0-1 0,1-2 0,0 0 0,0-2 0,1-1 0,0-2 0,0-1 0,0-1 0,10-1-44,-10-1 0,0-1 1,0-1-1,-1-2 0,1 0 1,-1-2-1,0-2 0,-1 0 1,23-11-1,18-16-59</inkml:trace>
  <inkml:trace contextRef="#ctx0" brushRef="#br0" timeOffset="738.575">1048 546 4177,'-3'-29'4472,"0"18"-1761,3 11-2670,0 0 1,0 0 0,0 0 0,0 0 0,0 0 0,0 0-1,0 1 1,0-1 0,0 0 0,0 0 0,0 0 0,0 0-1,0 0 1,0 0 0,0 0 0,0 0 0,0 0 0,-1 0-1,1 1 1,0-1 0,0 0 0,0 0 0,0 0 0,0 0-1,0 0 1,0 0 0,0 0 0,0 0 0,0 0 0,0 0-1,0 0 1,0 0 0,-1 0 0,1 0 0,0 0 0,0 0-1,0 0 1,0 0 0,0 0 0,0 0 0,0 0 0,0 0-1,0 0 1,-1 0 0,1 0 0,0 0 0,0 0 0,0 0-1,0 0 1,0 0 0,0 0 0,0 0 0,0 0 0,0 0-1,0 0 1,0 0 0,-1 0 0,1 0 0,0 0 0,0 0 0,0 0-1,0 0 1,0-1 0,0 1 0,0 0 0,0 0 0,0 0-1,0 0-41,-23 36 2078,15-20-1952,1 1 0,1-1 0,0 1 1,-1 8-127,5-15 53,0 0 0,0 0 1,1 0-1,0 0 0,1 1 0,0-1 1,1 0-1,0 0 0,2 5-53,-1-6 41,1 0 0,0 0 0,0 0-1,1-1 1,0 0 0,0 0 0,1 0-1,0 0 1,1-1 0,0 1 0,0-1-1,6 5-40,-9-10 16,0 1-1,0-1 0,0 1 1,1-1-1,-1 0 0,1 0 1,0-1-1,-1 1 0,1-1 1,0 1-1,0-1 0,0-1 1,0 1-1,0 0 0,0-1 1,0 0-1,0 0 0,0 0 1,0 0-1,0-1 0,0 0 1,0 0-1,0 0 0,0 0 1,-1 0-1,1-1 0,0 1 1,-1-1-1,4-2-15,1-2 22,0 0 1,0 0 0,-1-1-1,1 0 1,-2 0-1,1-1 1,-1 0-23,41-59 93,-40 57-81,-1-1-1,-1 1 1,0-1 0,0 0 0,-1 0 0,-1 0 0,0 0 0,0-1 0,-1 0 0,0 1 0,-1-1 0,-1 0 0,0 0 0,0 0 0,-1 1-1,-1-1 1,0 0 0,-1-1-12,3 12 0,0 1 0,0 0 0,0-1 0,0 1 0,0 0 0,0-1 0,0 1 0,0 0 0,0-1 0,0 1 0,0 0 0,0 0 0,0-1 0,0 1 0,0 0 0,0-1 0,-1 1 0,1 0 0,0-1 0,0 1 0,0 0 0,0 0 0,-1-1 0,1 1 0,0 0 0,0 0 0,-1 0 0,1-1 0,0 1 0,-1 0 0,1 0 0,0 0 0,0 0 0,-1 0 0,1 0 0,0-1 0,-1 1 0,1 0 0,0 0 0,-1 0 0,1 0 0,0 0 0,-1 0 0,1 0 0,0 0 0,-1 0 0,1 1 0,0-1 0,-1 0 0,1 0 0,0 0 0,-1 0 0,1 0 0,0 0 0,0 1 0,-1-1 0,1 0 0,0 0 0,0 0 0,-1 1 0,1-1 0,0 0 0,0 0 0,0 1 0,-1-1 0,1 1 0,-10 17-5,8-9 42,0 1 0,1-1 0,-1 1 0,2-1 0,0 1 0,0-1 0,0 1 0,1-1 0,1 1 0,0-1 0,0 1 1,0-1-1,1 0 0,1 0 0,0 0 0,0-1 0,0 1 0,1-1 0,1 1-37,4 4 170,0 1-1,0-2 1,1 1 0,0-1 0,1-1 0,1 0-1,0-1 1,0 0 0,1-1 0,12 5-170,1-3 983</inkml:trace>
  <inkml:trace contextRef="#ctx0" brushRef="#br0" timeOffset="1091.492">1751 224 6921,'-1'-4'545,"-2"-10"1823,0 0 1,1-1-1,1-7-2368,1 20 1708,2 8-1167,1 13-285,3 144 808,0 16-793,-5-115-265,2-1 1,3 1 0,6 12-7,-12-74-87,0 0 0,0-1 1,1 1-1,-1 0 0,1-1 1,-1 1-1,1-1 1,0 1-1,0-1 0,-1 1 1,1-1-1,0 0 0,0 1 1,0-1-1,1 0 1,-1 0-1,0 0 0,0 0 1,1 0-1,-1 0 0,1 0 1,0 1 86,16 0-794</inkml:trace>
  <inkml:trace contextRef="#ctx0" brushRef="#br0" timeOffset="1465.532">2020 73 7634,'6'-33'3817,"-6"32"-3708,0 0-1,1 0 1,-1 1 0,0-1-1,0 0 1,0 0-1,1 0 1,-1 1-1,0-1 1,1 0 0,-1 0-1,1 1 1,-1-1-1,1 0 1,-1 1 0,1-1-1,-1 0 1,1 1-1,-1-1 1,1 1-1,0-1 1,0 1 0,-1-1-1,1 1 1,0-1-1,0 1 1,-1 0-1,1 0 1,0-1 0,0 1-1,0 0 1,0 0-1,-1 0 1,1 0-1,0 0 1,0 0 0,0 0-109,0 0 59,0 1 1,0 0 0,0-1 0,0 1 0,-1 0 0,1 0-1,0 0 1,0-1 0,-1 1 0,1 0 0,0 0 0,-1 0-1,1 0 1,-1 0 0,1 0 0,-1 0 0,0 0-1,1 0 1,-1 1-60,5 26 274,-3-17-96,13 103 865,-2 33-1043,3 33 189,18 117-1052,-32-283 353</inkml:trace>
  <inkml:trace contextRef="#ctx0" brushRef="#br0" timeOffset="1850.86">1631 508 6641,'-20'-12'3825,"2"5"-608,10 1-1617,4 6-215,9-3-577,6 2-128,26 2-200,7-1 8,18-4-176,6-4-88,11-6-112,2 0-24,4 4-32,-2 0 8,-18 8-40,-6 4-264,-20 9 184</inkml:trace>
  <inkml:trace contextRef="#ctx0" brushRef="#br0" timeOffset="2209.509">2505 391 10778,'-1'8'4137,"-3"1"-3169,-3 16-439,0 38 79,7-35-272,4 5-8,2 1-40,3 0 16,4 5-120,2-1-72,-6-9-40,-2 1-8,1-9-24,-2-5-280,3-4-712,4-11 640</inkml:trace>
  <inkml:trace contextRef="#ctx0" brushRef="#br0" timeOffset="2210.509">2592 72 11146,'-25'-27'4609,"9"12"-3104,1 2-145,8 3-632,4 6-392,8 1-160,7 6-208,12 13 48</inkml:trace>
  <inkml:trace contextRef="#ctx0" brushRef="#br0" timeOffset="2749.073">2811 496 7434,'-24'-15'4891,"24"15"-4837,-1 0 1,1 0 0,-1 0-1,1 0 1,-1-1-1,1 1 1,-1 0 0,1 0-1,-1 0 1,1 0 0,-1 0-1,1 0 1,-1 0-1,1 0 1,-1 0 0,1 1-1,-1-1 1,1 0-1,-1 0 1,1 0 0,-1 1-1,1-1 1,-1 0-1,1 0 1,-1 1 0,1-1-1,0 0 1,-1 1-1,1-1 1,0 0 0,-1 1-1,1-1 1,0 1-1,-1-1 1,1 1 0,0-1-1,0 1 1,0-1-1,-1 1 1,1-1 0,0 1-1,0-1 1,0 1 0,0-1-1,0 1 1,0-1-1,0 1 1,0-1 0,0 1-55,0 7 195,0 0 0,0 0 1,1 0-1,0 0 0,1 0 1,0 0-1,0-1 0,1 1 1,2 5-196,8 16 1085,16 24-1085,-1 0 345,-25-46-309,19 46 169,-20-48-186,-1-1 1,0 1-1,0 0 0,0 0 0,-1-1 0,1 1 0,-1 0 0,0 0 0,-1 0 0,0 3-19,1-9 4,0 1 1,0 0-1,0 0 0,0 0 0,0 0 0,0 0 1,0 0-1,0 0 0,0 0 0,-1 0 0,1 0 0,0 0 1,0 0-1,0 0 0,0 0 0,0 0 0,0 0 1,0 0-1,-1 0 0,1 0 0,0 0 0,0 0 1,0 0-1,0 0 0,0 0 0,0 0 0,0 0 0,0 0 1,-1 0-1,1 0 0,0 0 0,0 0 0,0 0 1,0 0-1,0 0 0,0 1 0,0-1 0,0 0 0,0 0 1,0 0-1,-1 0 0,1 0 0,0 0 0,0 0 1,0 0-1,0 0 0,0 1 0,0-1 0,0 0 0,0 0 1,0 0-1,0 0 0,0 0 0,0 0 0,0 0 1,0 1-1,0-1 0,0 0 0,0 0 0,0 0 0,0 0 1,0 0-1,0 0 0,0 0 0,0 0 0,0 1 1,1-1-5,-6-13 190,-2-23 73,3 14-172,-2-14 34,2-1 0,1-12-125,2 37 7,2 1-1,-1-1 0,2 0 1,0 0-1,0 1 1,1-1-1,0 1 0,1 0 1,2-5-7,-1 6 0,0 0 1,0 1-1,1 0 1,0 0-1,1 0 1,6-7-1,-10 14-1,0-1 0,-1 0-1,2 1 1,-1-1 0,0 1 0,0 0 0,1 0 0,-1 0-1,1 1 1,0-1 0,-1 1 0,1 0 0,0 0 0,0 0-1,0 1 1,0-1 0,0 1 0,0 0 0,0 0 0,3 0 1,4 3 2,1-1 0,-1 1 1,0 1-1,0 0 1,0 1-1,-1 0 1,1 0-1,-1 1 1,-1 1-1,1-1 1,-1 2-1,0-1 1,0 1-1,-1 1 1,0-1-1,-1 1 1,0 1-1,4 6-2,1 4-93,0 0 0,-2 1 0,0 0 0,-1 1 0,-1 0 0,-2 0-1,0 1 1,3 21 93,-8-37-180,0 3-382,1-1 1,-1 0-1,2 0 0,1 3 562,5 6-787</inkml:trace>
  <inkml:trace contextRef="#ctx0" brushRef="#br0" timeOffset="3348.129">3722 540 8266,'-1'-9'837,"-1"1"0,0-1-1,0 0 1,0 1 0,-1 0 0,-1-1 0,1 1 0,-1 0 0,-1 1 0,1-1 0,-4-2-837,6 6 105,0 1-1,-1-1 1,0 1 0,0-1 0,0 1 0,0 0 0,-1 0 0,1 1 0,-1-1 0,1 1 0,-1 0-1,0 0 1,0 0 0,0 0 0,0 0 0,-1 1 0,1 0 0,0 0 0,-1 0 0,1 0-1,0 1 1,-1 0 0,-1 0-105,1 1 21,0 0 0,0 1 0,0 0 0,0 0 0,1 0-1,-1 1 1,1-1 0,-1 1 0,1 0 0,0 1 0,0-1 0,0 0 0,-3 5-21,-5 5 10,1 1 1,0 0 0,-3 7-11,8-12 4,0 0 0,1 1 0,1 0 0,-1-1 0,2 1 0,-1 1 0,1-1 0,1 0 0,-1 4-4,3-9 1,-1 0 1,1 0 0,0 0-1,0 0 1,1 0 0,-1-1-1,1 1 1,0 0 0,1 0 0,-1 0-1,1-1 1,0 1 0,0-1-1,0 1 1,1-1 0,0 0 0,-1 0-1,2 0 1,-1 0 0,3 3-2,1-1-4,1 0 1,-1 0-1,1-1 0,0 0 1,0-1-1,0 0 1,0 0-1,1 0 1,0-1-1,0-1 0,0 1 1,0-1-1,0-1 1,0 0-1,0 0 1,1-1-1,-1 0 0,0 0 1,0-1-1,1-1 1,-1 1-1,0-1 1,0-1-1,-1 0 0,1 0 1,0-1-1,-1 0 1,0 0-1,0-1 1,0 0-1,1-1 4,-7 4 0,1 0 0,-1 0 0,0-1 0,0 1 0,0 0 0,-1-1 0,1 1 0,0-1 0,-1 1 0,1-1 0,-1 0 0,0 1 0,0-1 0,0 0 0,-1 0 0,1 0 0,-1 0 0,1 0 0,-1-1 0,0-2 1,-1 0 1,1 1 0,-1-1-1,0 0 1,-1 1-1,1-1 1,-1 0 0,0 1-1,-3-5-1,-2-3 1,-1 0 0,0 0 0,0 1 0,-2 0 0,1 1 0,-2 0 0,-2-2-1,12 12-2,1 0 1,-1 0-1,0 1 0,1-1 0,-1 0 0,0 1 0,0-1 0,1 1 1,-1-1-1,0 1 0,0-1 0,0 1 0,0 0 0,0-1 0,1 1 0,-1 0 1,0 0-1,0 0 0,0-1 0,0 1 0,0 0 0,0 0 0,0 0 2,0 1-1,1-1-1,-1 1 0,1-1 0,-1 1 1,1 0-1,-1-1 0,1 1 0,0-1 0,-1 1 1,1 0-1,0-1 0,0 1 0,-1 0 1,1-1-1,0 1 0,0 0 0,0 0 0,0-1 1,0 1-1,0 0 0,0-1 0,0 2 2,0 6-11,1 1 0,0-1 0,1 0 0,0 4 11,7 18-5,1-1 1,1 1 0,1-2 0,6 8 4,65 109 25,-39-70 112,0 6-137,-32-57 32,0 2 0,-2 0 0,-1 0 0,-1 1 0,3 21-32,-9-39 9,-1 0-1,-1 1 1,1-1 0,-2 0-1,1 0 1,-1 1 0,-1-1 0,-2 8-9,2-11 9,0 0 1,-1 0-1,1 0 1,-1 0 0,-1 0-1,1-1 1,-1 1 0,0-1-1,0 0 1,-1 0-1,0 0 1,1-1 0,-3 1-10,0 1 13,-1-1 1,0 0 0,0 0 0,-1-1-1,1 0 1,-1-1 0,0 0 0,0 0-1,0-1 1,0 0 0,-1-1 0,1 0-1,0 0 1,-1-1 0,1 0 0,-1 0-1,1-1 1,0-1 0,-1 0-1,1 0 1,0 0 0,-5-3-14,-8-4-15,0 0-1,1-1 1,0-1 0,1-1 0,0-1-1,1-1 1,1-1 0,-8-7 15,20 16 451,0 0 1,0 0-1,1 0 1,-1-1 0,0-2-452,0 1 1025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6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88 9986,'-31'-38'4281,"7"16"-2217,7 4-607,5 12-569,3 2-328,7 9-400,8 6-200,9 11 632,6 7-440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07.6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77 167 5313,'-69'85'1679,"62"-73"-363,9-8-639,13-5-111,-12 0-308,130-2 2021,21-2-1470,318-53 1058,-242 26-1605,582-60 250,-586 79-342,60-6-21,3-7-71,0 12 1,118 16-79,23 3 829,-148-3-415,337-13 67,-576 10-573,0 1 0,0 2-1,18 5 93,-53-6-646,-1 0 0,1 1 0,-1 1 0,7 2 646,21 14-1338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12.1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0 104 2232,'40'6'7699,"12"-4"-4905,67-2-3798,-52-1 1678,414-21-75,-285 9-234,-71 6-201,412-12 4,115 35-103,-189-6 310,-230-10 192,6-11-567,123-1 257,-58 15-188,151-2-3,-268-4-44,399-12 109,-67-13-52,-281 18-494,232 20 415,-402-5-184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15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37 3225,'-71'56'1668,"54"-42"-59,21-17-83,-1 0-1136,16-5 199,1 1 0,-1 1 0,1 0 0,1 2-1,-1 0 1,2 1-589,13-3 217,68-9 262,85 0-479,-28 3 45,48 0 7,108 10-52,-274 2 3,58 5 17,4 4-20,37 3 12,63-3 5,-176-8-15,928 25 52,-659-22-49,-246 0-3,-45-3-2,212 12 7,-58-5-5,19 5 10,436 19 7,-122-16-3,-310-9-10,396 1 12,9-17 20,-366 10-36,35 0-1,106 1 6,0 0-6,-173-4 16,93-4 59,388 0 861,-377 9-807,54-21 283,-191 7 37,120 8-450,-220 8-84,-7 5 32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34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55 5281,'-2'-8'2009,"0"0"0,0 1-1,-1-1 1,0 1 0,-5-7-2009,8 13 57,0 1 0,0 0 1,0 0-1,0 0 0,0 0 1,0 0-1,0 0 1,0 0-1,0-1 0,0 1 1,-1 0-1,1 0 0,0 0 1,0 0-1,0 0 1,0 0-1,0 0 0,0 0 1,-1 0-1,1 0 0,0 0 1,0 0-1,0 0 1,0 0-1,0 0 0,0 0 1,-1 0-1,1 0 0,0 0 1,0 0-1,0 0 1,0 0-1,0 0 0,-1 0 1,1 0-1,0 0 0,0 0 1,0 0-1,0 0 1,0 0-1,0 0 0,-1 0 1,1 0-1,0 0 0,0 1 1,0-1-1,0 0 1,0 0-1,0 0 0,0 0 1,0 0-1,0 0 0,0 0 1,0 1-1,-1-1 1,1 0-1,0 0 0,0 0 1,0 0-1,0 0 0,0 1 1,0-1-1,0 0 1,0 0-1,0 0 0,0 0-57,-2 11 124,-4 133 690,11 110-814,0 26 249,-6-231 40,1 151-600,2-153 3509,9 39-3198,-7-70 1203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36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97 8594,'-13'-81'3399,"8"67"-908,-2 12-1452,-3 11 2258,7 6-3092,0 0 0,0 1 1,1-1-1,1 1 0,1 14-205,7 88 362,-2-64-270,2 256 266,-5-142-234,-1 5 338,-2-127 1543,1-24-1001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37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1173 3897,'-5'-1'907,"-9"-4"5057,23 1-1790,22-5-4167,7-7 633,0-2 1,32-21-641,75-53 536,28-16-277,-8 19 16,3 8 0,4 7 0,26-1-275,-68 28 117,-3-6-1,17-15-116,-24 13 81,20-2-81,-108 43 38,-1-2-1,-1-1 1,25-18-38,-8 5 178,-4 1 181,-30 19-201,1 1 0,0 0 1,1 1-1,0 0 1,8-2-159,15-2 107,-6 1-41,0 0 0,-1-2 0,29-17-66,-41 20 336,-16 10 2558,-5 8-1606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42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2097 2120,'-5'50'1482,"5"-49"-1419,0-1-1,0 0 1,0 0 0,0 0 0,0 1-1,0-1 1,0 0 0,0 0-1,0 1 1,0-1 0,1 0-1,-1 0 1,0 0 0,0 0-1,0 1 1,0-1 0,0 0-1,0 0 1,1 0 0,-1 0-1,0 1 1,0-1 0,0 0 0,0 0-1,1 0 1,-1 0 0,0 0-1,0 0 1,0 0 0,1 1-1,-1-1 1,0 0 0,0 0-1,0 0 1,1 0 0,-1 0-1,0 0 1,0 0 0,1 0-1,-1 0 1,0 0 0,0 0 0,0 0-1,1 0 1,-1-1 0,0 1-1,0 0 1,0 0 0,1 0-1,-1 0 1,0 0 0,0 0-63,16-7 754,-11 4-172,7-2-72,-1-2 0,0 0 0,0 0 0,-1-1 0,1 0 0,-2-1 0,0 0 0,2-3-510,29-25 618,238-196 877,-153 135-1303,165-138 150,-193 155 647,72-41-989,-35 25 550,-94 63-421,-1-1 0,-1-2 1,-2-2-130,-1 1 207,2 1-1,2 2 1,2 1-207,54-31 416,65-32-416,-138 84 14,97-59 161,-2-5 0,32-33-175,-110 79 36,10-9 24,32-19-60,-32 27 28,-1-3 0,20-20-28,-27 23 36,2 1 0,40-22-36,-61 40 16,11-6 9,-22 14 72,0-1 1,0 0 0,-1-1 0,0 0-1,4-4-97,-17 14 402,-9 14-149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47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93 428 712,'-31'6'247,"21"-4"309,-1 0-1,0-1 1,1 0 0,-9 0-556,19-1 727,4-8 3805,15 3-4714,-6 3 484,161-48-34,18-5-234,-147 45-28,0 2 0,1 1 1,14 2-7,36 2 25,83 8-25,-124 0-29,1 2 0,-2 3 1,51 16 28,26 20-29,-2 6 1,30 20 28,79 34-5,170 62 471,-407-167-466,272 110 75,-176-76 75,89 18-150,90 8 418,212 56-62,-172-27-244,92 4-112,-329-79 5,765 134 74,-409-101-15,38-17-64,6 0 46,295 9 98,-234-46-32,-428 6-108,259-5 5,11-20 20,358-70 33,-596 75-54,568-85 64,-24-34 96,-486 86-70,27-7-28,-74 23-25,269-56 69,-220 49 407,8-10-521,195-70 851,-71-1 396,-104 36-1105,-56 21-112,-61 22 45,93-23-75,-175 60 11,0-1 0,0-2 0,14-9-11,-16 8 1,0 2 0,0 1-1,1 1 1,18-1-1,-22 4 1,0 0-1,-1-1 1,0-2 0,-1-1-1,0-1 1,12-7-1,24-14 23,-45 25-17,0-1 0,-1 0 1,-1-2-1,6-3-6,52-37 40,-71 48-40,0 0 0,0 0 0,0 0 0,-1 0 0,1 0 0,0-1 0,-1 1 0,0 0 0,0-1 0,1 1 0,-1-1 0,0 1 0,0 0 0,0 0 0,0 0 0,1 0 1,-1 0-1,1 0 0,-1 0 0,1 0 0,0 0 0,0 1 0,0-1 0,16-8 10,11-7 3,-28 16-8,-1 0-1,0 1 1,1-1-1,-1 0 1,0 1 0,1-1-1,-1 0 1,0 1-1,0-1 1,0 0 0,0 1-1,1-1 1,-1 0-1,0 0 1,0 1 0,0-1-1,-1 0 1,1 0-1,0 1 1,0-1 0,0 0-1,0 1 1,-1-1-1,1 0 1,0 1 0,-1-1-1,1 0 1,0 1-1,-1-1 1,1 1-1,-1-1 1,1 1 0,-1-1-1,1 1 1,-1-1-1,0 1 1,1-1 0,-1 1-1,1 0 1,-1-1-1,0 1 1,1 0 0,-1-1-1,0 1 1,0 0-5,-114 12 12,58-5 8,-44-1-20,-56 4-2,288-7-41,98 0-31,-181-6 76,11 0 12,38 4-14,-66-3 0,9 1-3,-38 2 2,0-1-1,1 0 0,-1 1 1,0-1-1,1 1 0,-1 0 1,0-1-1,0 1 1,1 0-1,-1 0 0,0 1 1,0-1-1,1 2 2,-2-3-1,0 1-1,0 0 1,-1 0 0,1 0-1,-1 0 1,1 0 0,-1 0-1,1 0 1,-1 0-1,0 0 1,1 0 0,-1 0-1,0 0 1,0 0 0,1 0-1,-1 0 1,0 1-1,0-1 1,-1 0 0,1 0-1,0 0 1,0 0 0,0 0-1,-1 0 1,1 0 0,0 0-1,-1 0 1,1 0-1,-1 0 1,1 0 0,-1 0-1,0 0 2,-25 31-24,22-29 20,-60 56-1,40-39 104,0 2 0,-8 11-99,29-29 51,0 0 0,1 1-1,-1-1 1,1 0 0,0 1-1,0 0 1,1-1-1,-1 1 1,1 0 0,0 0-1,0 0 1,0-1-1,1 1 1,0 0 0,0 0-1,0 0 1,1 0 0,-1 0-1,1 0 1,1 0-1,-1 0 1,1 2-51,8 19 373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49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0 3241,'13'48'2111,"-11"-43"-1226,-1 0-1,0-1 1,-1 1 0,1 0 0,-1 0 0,0 0 0,-1 4-885,0 0-58,-1 0 1,0 0 0,-1-1-1,-3 8 58,2-3 576,-3 5-358,0 0 0,-1-1 0,-1 0 0,-1 0 1,-10 14-219,7-13 128,1 2 1,-8 18-129,20-38 2,-1 1-1,1-1 1,0 1-1,-1-1 1,1 1-1,0-1 1,0 1-1,0-1 1,-1 1-1,1-1 1,0 1-1,0-1 1,0 1-1,0-1 1,0 1-1,0-1 1,0 1-1,0-1 1,0 1-1,0-1 1,0 1-1,0 0 0,0-1 1,1 1-2,8-6 25,14-16 5,7-16 15,-2 0 0,-1-2-1,19-38-44,2-3 22,-44 75-11,-2 0 14,0 1 0,1 0 1,0 0-1,0 0 0,0 0 1,0 0-1,0 0 0,1 1 1,0 0-1,0 0 0,0 0 1,0 0-1,4-2-25,-8 5 18,1 0 0,-1 0 1,1 0-1,-1 0 0,1 0 1,-1 1-1,1-1 0,-1 0 0,1 0 1,-1 0-1,0 1 0,1-1 0,-1 0 1,1 0-1,-1 1 0,0-1 1,1 0-1,-1 1 0,0-1 0,1 0 1,-1 1-1,0-1 0,0 1 0,1-1 1,-1 0-1,0 1 0,0-1 0,0 1 1,0-1-1,1 1 0,-1 0-18,7 21 256,-3-7-133,0-7-227,0 0 0,0 0-1,1-1 1,1 1 0,-1-1-1,1 0 1,0 0 0,1-1-1,0 0 1,0 0 0,0-1-1,0 0 1,1 0 0,0 0-1,0-1 1,0-1-1,1 1 1,-1-1 0,1 0-1,2-1 105,53 12-1075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50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81 1664,'0'0'1454,"-3"-6"5611,-9-17-3340,11 22-3704,-1 1 0,1 0-1,-1-1 1,1 1 0,0 0 0,-1 0-1,1 0 1,-1 0 0,1 0 0,0 0-1,-1 0 1,1 1 0,-1-1-1,1 0 1,0 1 0,-1-1 0,1 1-1,0-1 1,0 1 0,-1 0-1,1 0 1,0-1 0,0 1 0,0 0-1,0 0 1,-1 1-21,-10 8 45,0 1-1,1 1 1,0 0-1,1 0 1,1 1-1,-6 9-44,-55 94 183,68-112-181,-2 4 7,1-4-5,0 1 0,0-1-1,1 1 1,-1 0 0,1 0 0,0 0 0,1 1-1,0-1 1,-1 0 0,1 6-4,1-11 0,0 0 1,1 1-1,-1-1 1,0 0-1,0 0 1,1 1-1,-1-1 0,0 0 1,1 0-1,-1 1 1,0-1-1,1 0 1,-1 0-1,0 0 1,1 0-1,-1 0 1,1 0-1,-1 0 1,0 0-1,1 0 0,-1 1 1,0-2-1,1 1 1,-1 0-1,1 0 1,-1 0-1,0 0 1,1 0-1,-1 0 1,0 0-1,1 0 0,-1 0 1,1-1-1,-1 1 1,0 0-1,0 0 1,1-1-1,-1 1 1,0 0-1,1 0 1,-1-1-1,7-4 10,0 0 1,-1-1 0,1 1 0,-1-2 0,0 1-1,-1-1 1,4-4-11,8-11 19,-1 1 1,-1-1 1,-1 0-1,-1-1 0,-1 0 0,6-17-20,24-46 33,-22 59-51,-20 27 17,0-1 0,0 1 0,0 0 0,0 0 0,0 0 0,1 0 1,-1 0-1,0-1 0,0 1 0,0 0 0,0 0 0,0 0 0,1 0 0,-1 0 0,0 0 0,0 0 0,0 0 0,1 0 1,-1-1-1,0 1 0,0 0 0,0 0 0,1 0 0,-1 0 0,0 0 0,0 0 0,0 0 0,1 0 0,-1 1 1,0-1-1,0 0 0,0 0 0,1 0 0,-1 0 0,0 0 0,0 0 0,0 0 0,0 0 0,1 0 1,0 16-25,-1-11 32,-1-1 0,1 1 0,0-1 0,0 1 0,1-1 1,-1 1-1,1-1 0,0 1 0,0-1 0,0 1 0,1-1 0,0 0 0,0 0 0,0 0 1,0 0-1,0 0 0,1 0 0,0-1 0,0 1 0,0-1 0,0 0 0,0 0 0,1 0 1,-1 0-1,1 0 0,0-1 0,4 2-7,2 0 57,1-1 0,0 0 0,0-1 0,1 0 0,-1-1 0,0 0 0,1-1 0,8 0-57,51-7 145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5:54.30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555 170 2473,'48'-1'1623,"-41"-1"6953,-13-3-5881,-17-5-2381,0 3-84,-1 2 0,1 0 0,-1 1 0,0 1 0,1 2 0,-23 0-230,22 3 49,0 0-1,0 2 1,0 1-1,0 0 1,1 2 0,0 1-1,-12 6-48,18-7 8,0 2 1,0 0-1,1 1 0,0 1 0,1 0 0,0 1 0,1 1 0,1 0 0,-11 14-8,20-24 0,2 1-1,-1 0 0,0 0 0,1 0 0,-1 0 1,1 0-1,0 1 0,1-1 0,-1 1 1,1 0-1,0-1 0,0 1 0,0 0 0,1-1 1,-1 1-1,1 0 1,1-1-2,-1 0 0,1 0-1,0 0 1,0-1 0,1 1 0,-1 0 0,1-1 0,-1 1 0,1-1-1,0 0 1,1 0 0,-1 1 0,0-1 0,1-1 0,0 1-1,0 0 1,0-1 0,0 1 0,1 0 2,4 3-1,1-1 0,0-1-1,0 1 1,0-1 0,0 0 0,0-1-1,1 0 1,0-1 1,25 5 1,23 2-1,-8-2 1,-16-1 1,0 1 1,-1 2-1,0 2 0,-1 0 0,0 2 1,7 6-3,-21-10 2,-1 1 1,0 1 0,0 1 0,-2 1 0,1 0 0,-2 0 0,0 2 0,0 0 0,-1 0-1,-1 1 1,4 9-3,-11-17 1,0 0 0,-1 1 0,0 0 0,-1 0 0,0 0 1,0 0-1,-1 0 0,0 1 0,0-1 0,-1 1 0,-1-1 0,1 1 0,-2-1 0,1 1 0,-1-1 0,-1 1 0,0 2-1,-3 9 110,-1-1 0,-1 0-1,-1 0 1,-1-1 0,-8 14-110,10-20 145,-1-1 0,0 0 0,-1 0 0,0-1 0,-1-1-1,0 1 1,-1-1 0,-11 8-145,13-13 53,-1 0-1,1-1 1,-1 0 0,0 0-1,0-1 1,0 0-1,0-1 1,0 0 0,-1-1-1,1 0 1,-1-1 0,1 0-1,-1 0 1,-1-1-53,-9-1 40,-1-1 0,1-1 0,1-1-1,-1-1 1,1-1 0,-12-5-40,12 3-30,0-1-1,1-1 0,0 0 1,1-1-1,0-1 0,1-1 1,1-1-1,0 0 0,1-1 1,-5-8 30,19 24-66,1-1 1,-1 0-1,0 0 1,1 0-1,-1 0 1,1 0-1,-1-1 1,1 1 0,0 0-1,-1 0 1,1 0-1,0 0 1,0 0-1,0 0 1,0-1 65,0 1-48,0 0 0,0 1 1,1-1-1,-1 1 0,0-1 1,1 0-1,-1 1 0,0-1 0,1 1 1,-1-1-1,1 1 0,-1 0 1,1-1-1,-1 1 0,1-1 0,-1 1 1,1 0-1,0-1 0,-1 1 1,1 0-1,-1 0 0,1 0 0,0-1 1,-1 1-1,1 0 0,0 0 0,-1 0 1,1 0 47,39-2-748</inkml:trace>
  <inkml:trace contextRef="#ctx0" brushRef="#br0" timeOffset="661.561">1282 261 8082,'-9'-4'885,"5"1"-258,-1 1 1,0 0 0,1 0 0,-1 0 0,0 1-1,-2 0-627,7 0 80,-1 1-1,0 0 0,0 0 0,0 0 1,0 0-1,0 0 0,1 0 0,-1 1 1,0-1-1,0 0 0,0 0 0,0 1 1,1-1-1,-1 0 0,0 1 0,0-1 1,1 0-1,-1 1 0,0-1 0,1 1 1,-1 0-1,0-1 0,1 1 0,-1 0 1,1-1-1,-1 1 0,1 0 0,-1-1 0,1 1 1,0 0-1,-1 0 0,1-1 0,0 1 1,-1 0-1,1 0 0,0 0 0,0 0 1,0 0-80,-9 54 2127,-1 34-2127,4-27 403,-4 6-403,-38 162 481,34-179-404,-3 1 0,-1-2 0,-12 19-77,-22 31 80,-12 27 48,58-102-78,6-25-49,0 0 0,0 0 0,0 1 0,0-1 0,0 0 0,0 0 0,0 0 0,0 0 0,1 1 1,-1-1-1,0 0 0,0 0 0,0 0 0,0 0 0,1 0 0,-1 1 0,0-1 0,0 0 0,0 0 1,0 0-1,1 0 0,-1 0 0,0 0 0,0 0 0,0 0 0,1 0 0,-1 0 0,0 0 0,0 0 0,0 0 1,1 0-1,-1 0 0,0 0 0,0 0 0,0 0 0,1 0 0,-1 0 0,0 0 0,0 0 0,0 0 1,1 0-1,-1 0 0,0-1 0,0 1 0,0 0 0,0 0 0,1 0 0,-1 0 0,0 0 0,0-1-1,6-2 10,-1-1-1,0-1 1,0 1-1,0-1 1,3-4-10,11-14-83,-2-1 0,-1 0 0,0-2 0,4-12 83,15-35-620,-1-6 620,-12 18-152,-1-1 0,-4 0 1,-2-2-1,-3 0 1,2-50 151,-7-6 491,-5 0 1,-10-80-492,6 147 801,4 50-503,2 9-147,8 18-62,-7-13-40,35 70 107,18 40 3,-24-32-35,-4 1 0,4 36-124,35 188 149,-29-117-22,-34-171-139,-3-6-175,1-1 1,1 0-1,1 0 1,0-1-1,2 1 1,0-1 0,4 5 186,-5-12-590</inkml:trace>
  <inkml:trace contextRef="#ctx0" brushRef="#br0" timeOffset="1029.583">1166 888 10586,'4'-5'4193,"13"0"-2713,13 0-591,22-3-185,12-3-256,14 2-344,3-1-352,-6 9 200</inkml:trace>
  <inkml:trace contextRef="#ctx0" brushRef="#br0" timeOffset="1357.561">1899 253 8858,'-63'-10'9434,"124"13"-8243,-1-4-1,6-2-1190,4 0 241,223-14 222,27-17-463,-270 27-48,-19 2-727,1 1 0,0 1 0,32 3 775,-48 5-3157,-12 3 1337</inkml:trace>
  <inkml:trace contextRef="#ctx0" brushRef="#br0" timeOffset="1732.814">2508 276 8834,'-15'-2'1237,"7"1"-297,-1-1 0,1 2 0,0-1 0,-1 1 0,1 0 1,-7 2-941,13-2 104,1 0 1,-1 1-1,1-1 1,-1 1 0,1-1-1,0 1 1,-1 0-1,1 0 1,0 0 0,-1-1-1,1 1 1,0 0-1,0 0 1,0 1 0,0-1-1,0 0 1,0 0 0,0 0-1,0 1 1,0-1-1,1 1 1,-1-1 0,1 0-1,-1 1 1,1-1-1,-1 1 1,1-1 0,0 1-1,-1-1 1,1 1 0,0 0-1,0-1 1,0 1-1,1-1 1,-1 1 0,0-1-1,0 1 1,1 0-105,17 92 967,-9-56-736,-2 0 1,-2 0 0,-1 15-232,-12 219 774,1-140-347,6 35-427,6-119 293,-5-45-160,1 1 0,0-1 0,0 1 0,0-1 0,0 1 0,1-1 0,-1 0-1,1 0 1,0 0 0,0 0 0,1 2-133,5-2 476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6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62 6033,'-1'-3'318,"-2"-10"1984,0 0 0,-1 0 0,-3-4-2302,6 14 1979,3 5-979,0 12-260,-2 14-383,1 1 0,1-1 0,1 0 1,3 3-358,27 112 273,-1-5-164,-14-42-331,-5 0 0,-4 1 0,-4 0-1,-5 5 223,-3-36-1294,2-19 469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51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0 5417,'29'13'1152,"-22"-10"-164,1 1 0,0-1 0,0-1 0,4 1-988,-13-3 192,0 0-1,1 0 1,-1 0 0,0 0-1,1 0 1,-1 0 0,1 0-1,-1 0 1,0 0 0,1 0-1,-1 0 1,0 0 0,1 0-1,-1 0 1,1 1 0,-1-1-1,0 0 1,1 0 0,-1 1-1,1-1 1,-1 0 0,1 1-1,-1-1 1,1 1 0,-1-1-1,1 1 1,-1-1-192,-6 19 106,-2 5 70,-59 68 270,-42 44 9,68-86-380,32-39-58,-2 3 5,12-13-10,9-9 3,15-17-6,0-2 1,-1-1 0,-2 0-1,-1-2 1,-2 0 0,0-1-10,49-75 19,-33 68-25,-14 18 32,-20 20-23,0 0 1,0-1-1,0 1 1,0 0-1,1 0 1,-1-1-1,0 1 0,0 0 1,1 0-1,-1-1 1,0 1-1,1 0 1,-1 0-1,0 0 1,0 0-1,1-1 0,-1 1 1,0 0-1,1 0 1,-1 0-1,0 0 1,1 0-1,-1 0 1,0 0-1,1 0 0,-1 0 1,0 0-1,1 0 1,-1 0-1,0 0 1,1 0-1,-1 0 0,0 1 1,1-1-1,-1 0 1,0 0-1,1 0 1,-1 0-1,0 1 1,0-1-1,1 0 0,-1 0 1,0 0-1,0 1 1,1-1-1,-1 0 1,0 0-1,0 1 1,0-1-1,1 0 0,-1 1 1,0-1-1,0 0 1,0 1-1,0-1 1,0 0-1,0 1 0,0-1 1,0 1-4,7 28 191,-4-15-121,1 2-8,1-1 0,0 0 0,1 0-1,1 0 1,0-1 0,1 0 0,9 12-62,-12-20-8,0 0 0,0-1 0,1 1 0,0-1 0,0 0 0,1 0 0,-1-1 0,1 0 0,0 0 0,0 0 0,0-1 0,0 0 0,1-1 0,0 1 0,-1-2 0,1 1 0,6 0 8,-2-1-396,0-1 0,0 0 0,0 0 0,0-1 0,8-3 396,9-2-507,-1-2-1,3-2 508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52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82 2689,'-56'-30'1745,"49"23"3293,4 7 33,-2 2-3285,-12 4-1572,-1 0 0,0-1 0,0-1 0,0 0 0,0-2 0,-1 0 0,1-1 0,-1 0 0,1-2 0,-13-2-214,-17-5 263,0-3 0,1-2 0,0-2 1,-23-12-264,89 32 8,0-2 1,1 0-1,-1-1 1,0-1 0,17-1-9,-1 1 7,50-1 7,45 2 2,-108 0-8,0 0 0,0 2 1,0 0-1,12 5-8,-33-9 0,1 1 1,-1-1 0,0 0-1,0 1 1,0-1 0,0 1-1,0-1 1,-1 1-1,1-1 1,0 1 0,0-1-1,0 1 1,0 0 0,0 0-1,-1-1 1,1 1-1,0 0 1,-1 0 0,1 0-1,-1 0 1,1 0 0,-1 0-1,1 0 1,-1 0-1,0 0 1,1 0 0,-1 0-1,0 0 1,0 0 0,0 0-1,0 0 1,0 0-1,0 1 1,0-1-1,-1 5 1,-1-1 1,1 1-1,-1-1 1,-1 1-1,1-1 1,-2 3-2,-9 22 3,-1 31 15,4 0 1,1 1-1,4 7-18,3-55 615,2 0-1,0 1 1,0-1 0,2 1 0,1 6-615,8 23 1272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54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316 51 3633,'-59'-14'2376,"49"8"-81,9 2 2029,-5 5 83,3 1-4416,-2-1 70,0 1 0,1 1-1,-1-1 1,1 1 0,-1 0-1,1 0 1,0 0 0,0 0 0,1 1-1,-1-1 1,-2 4-61,-7 7 110,-8 4 11,8-7-92,-1 0 0,2 1 0,0 0 0,0 1-1,1 1 1,1 0 0,0 0 0,-4 10-29,7-10 8,-4 8 21,0 0 1,-1 8-30,40-66 114,4-14-90,3 1-1,2 1 1,5-1-24,11-16 3,-38 52-16,-14 12 12,-1 1 1,1 0-1,-1 0 1,1 0-1,-1 0 1,1 0-1,-1-1 1,1 1-1,-1 0 1,1 0-1,-1 0 1,1 0-1,-1 1 1,1-1-1,-1 0 1,1 0-1,-1 0 1,1 0-1,-1 0 1,1 1-1,-1-1 1,1 0 0,1 2 3,0 0-1,0 0 1,-1 0 0,1 0 0,0 1 0,-1-1-1,0 0 1,1 1 0,-1-1 0,0 1-3,7 13 61,-1-7 2,-1-1 0,1 0 0,0 0-1,1 0 1,0-1 0,0 0 0,0 0 0,1-1 0,0-1 0,0 1 0,1-1-1,4 1-62,20 8-693,0-2-1,0-1 0,3-2 694,19 5-930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55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36 4833,'39'-30'2775,"-37"27"537,-7 5-902,-8 8-54,2 3-2182,0 0 1,-1-1-1,0-1 0,-1 0 0,0-1 1,-5 3-175,-7 5 234,-1 1-108,-30 25 68,50-39-173,1 0 0,0 0 1,1 0-1,-1 1 1,1 0-1,0 0 1,0 0-1,-1 4-21,0 0 76,15-22 1,28-22-23,9-12-54,-16 15 28,-9 9-5,1-2-13,1 1 1,1 1-1,3 0-10,-27 21 3,0 0-1,0 1 1,1-1-1,-1 0 1,0 1-1,1-1 1,-1 1-1,1-1 1,-1 1-1,0 0 1,1 0-1,-1-1 1,1 1-1,-1 0 1,1 0-1,-1 0 1,1 1-1,-1-1 1,1 0-1,-1 1 1,1-1-1,-1 0 1,0 1-1,1 0 1,-1-1-1,0 1-2,5 3 49,-1-1 0,0 1 0,0 0 0,0 1 0,3 3-49,12 10 92,0-6 27,1 0 1,0-1 0,1-1-1,18 6-119,16 7 1328,-24-6-742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56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64 4249,'70'-52'2180,"-61"43"-61,-12 6-114,-12 5 1938,12-2-3049,-27 5-300,-18 4 545,1-3 1,-39 1-1140,24-5 226,-24 6-226,57-5 26,22 2-24,7-5-3,0 0 1,1 1 0,-1-1 0,0 0 0,0 1 0,0-1-1,0 0 1,0 0 0,0 1 0,1-1 0,-1 0 0,0 0-1,0 1 1,0-1 0,0 0 0,1 0 0,-1 0-1,0 0 1,0 1 0,1-1 0,-1 0 0,0 0 0,0 0-1,1 0 1,-1 0 0,0 1 0,1-1 0,-1 0 0,0 0-1,0 0 1,1 0 0,-1 0 0,0 0 0,1 0 0,-1 0-1,0 0 1,1 0 0,-1 0 0,0-1 0,0 1-1,1 0 1,-1 0 0,84 3 22,58-6-22,-139 3 0,42-4 4,0 2 1,0 2 0,0 2-1,1 2-4,-40-4 2,0 2-1,-1-1 0,1 1 1,0-1-1,0 2 1,0-1-2,-6-1 0,1-1 0,0 0 1,0 1-1,0-1 1,0 1-1,0-1 0,0 1 1,-1 0-1,1-1 0,0 1 1,0 0-1,-1 0 1,1 0-1,-1-1 0,1 1 1,0 0-1,-1 0 1,0 0-1,1 0 0,-1 0 1,0 0-1,1 0 1,-1 0-1,0 0 0,0 0 1,0 0-1,0 0 0,0 0 1,0 0-1,0 0 1,0 0-1,0 0 0,0 0 1,0 0-1,-1 0 1,1 0-1,-1 0 0,-7 23 85,0-1 0,2 1 0,0 1 0,2-1 0,0 0 0,2 1 0,1 0 0,1 0 0,1 0 0,1-1 0,3 13-85,4-1 1211,7-10-532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1:12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384 177 1408,'87'-33'1209,"-85"33"-916,1-1 1,-1 0 0,0 0 0,0 0 0,0-1-1,0 1 1,0 0 0,0-1 0,2-1-294,-4 3 108,0 0-1,0 0 1,0-1 0,1 1-1,-1 0 1,0 0 0,0-1-1,0 1 1,0 0 0,0 0-1,0-1 1,0 1 0,1 0-1,-1-1 1,0 1 0,0 0-1,0 0 1,0-1 0,0 1-1,0 0 1,0-1 0,-1 1-1,1 0 1,0 0 0,0-1-1,0 1 1,0 0 0,0 0-1,0-1 1,0 1 0,-1 0-1,1 0 1,0-1 0,0 1 0,0 0-1,-1 0 1,1 0 0,0 0-108,-2-2 477,0 1 0,-1 0 0,1-1 0,0 1 0,-1 1 0,1-1 0,-1 0 0,-1 0-477,3 1-220,-6-2 325,0 1-1,0-1 1,-1 2-1,1-1 0,-1 1 1,1 0-1,-1 0 0,1 1 1,-5 1-105,-2 0 134,-2 1 39,1 0 0,-1 1 0,-6 3-173,-12 3 177,2-2-43,0 2-1,0 1 0,-9 6-133,28-10 18,-1 0 0,1 0-1,1 2 1,-1-1 0,1 2-1,1-1 1,0 2 0,-6 6-18,15-15 2,0 1 1,0 0 0,0-1 0,0 1-1,1 0 1,-1 0 0,1 0 0,-1 0-1,1 0 1,0 0 0,0 1 0,1-1 0,-1 2-3,1-3 1,0 0 1,0 0-1,0 0 1,0-1-1,1 1 1,-1 0-1,1 0 1,-1 0-1,1 0 1,0 0-1,-1-1 1,1 1-1,0 0 1,0-1-1,1 1 1,-1-1-1,0 1 1,0-1-1,1 1 1,-1-1-1,1 0 1,-1 0-1,1 0 1,1 1-2,6 3 6,0 0 0,0 0 1,1-1-1,0 0 1,0-1-1,0 0 0,4 0-6,77 11 10,-34-7-3,-33-3-4,-1 1-1,0 1 1,0 1 0,0 1 0,10 5-3,-24-9 1,0 1-1,1 1 1,-2 0 0,1 0 0,-1 0 0,0 1 0,0 0 0,-1 1 0,0 0 0,0 0-1,-1 0 1,0 1 0,3 6-1,-4-5 41,0 0-1,0 1 1,-1-1 0,-1 1-1,0 0 1,-1 0-1,1 0 1,-2 0-1,0 0 1,0 0-1,-1 1 1,-1-1 0,0 0-1,0 0 1,-1 0-1,0 0 1,-1 0-1,0 0 1,-1 0 0,0-1-1,-1 0 1,0 0-1,-1 0 1,0 0-1,0-1 1,-1 0 0,0-1-1,-1 1 1,0-1-1,0-1 1,0 1-1,-1-1 1,-1-1-1,1 0 1,-1 0 0,0-1-41,-7 4 112,1-2 0,-2-1-1,1 0 1,-1-1 0,0 0 0,0-2 0,0 0 0,0-1 0,-3-1-112,9-1 32,0 0-1,0-1 1,0 0-1,0-1 0,0 0 1,-9-4-32,14 4 3,1-1 1,-1 1-1,1-2 0,0 1 1,0 0-1,0-1 1,0 0-1,0-1 0,1 1 1,0-1-1,-3-3-3,7 6-89,0 1 0,-1-1 0,1 1-1,0-1 1,0 1 0,0-1 0,0 0 0,1 0 0,-1 1-1,0-1 1,1 0 0,-1 0 0,1 0 0,0 0-1,-1 0 1,1 0 89,7 1-531</inkml:trace>
  <inkml:trace contextRef="#ctx0" brushRef="#br0" timeOffset="839.371">757 102 4897,'-2'-1'258,"0"0"-1,0 1 1,0-1 0,1 1 0,-1 0-1,0-1 1,0 1 0,0 0-1,0 0 1,0 0 0,0 0 0,0 0-1,1 1 1,-1-1 0,0 0-1,0 1-257,1 0 121,-1-1 0,1 1 0,0 0 0,0-1 0,0 1 0,0 0 0,0 0 0,0 0 0,0 0-1,1 0 1,-1 0 0,0 0 0,0 0 0,1 0 0,-1 1 0,1-1 0,-1 0 0,1 0-121,-2 4 111,1 0 0,1 0 0,-1 0 0,1 0 0,0 0-1,0 0 1,0 0 0,1 0 0,-1 0 0,1 0 0,1 2-111,17 66 562,2 12 861,3 34-1423,-13-21 1278,-4 73-1278,3 23 1297,-12-212-1034,0-1 0,2 1 0,0-1 0,1 1 0,1-1 0,0 1 0,1 0 0,2-3-263,1 5 3,0-1-1,1 1 1,0 0-1,1 1 0,6-7-2,-9 15-1,0-1 1,0 1-1,1 0 0,0 1 0,0-1 0,1 1 0,0 1 0,0-1 0,0 1 0,1 0 0,3-1 1,-8 5-2,0 0 0,0 0 0,0 0 0,0 0 0,0 0 0,0 1 1,1-1-1,-1 1 0,0 0 0,0 0 0,0 0 0,0 0 0,1 1 0,-1 0 0,0-1 1,1 2 1,2 0-2,-1 0 0,0 0 1,0 1-1,0 0 1,0 0-1,-1 0 1,1 1-1,-1 0 0,1 0 2,6 8 0,1 1-1,-2 0 1,1 1 0,-2 0-1,6 11 1,-9-13-1,0-1-1,-1 1 1,-1 0 0,0 0-1,0 1 1,0 8 1,1 13-1156,0 27 1156,-2-18-1655,0-22-159,2-6 710</inkml:trace>
  <inkml:trace contextRef="#ctx0" brushRef="#br0" timeOffset="1284.67">1331 684 5777,'86'-22'2659,"-84"21"-2547,-1 1-1,1 0 0,0-1 0,-1 1 1,1 0-1,0 0 0,-1 0 0,1 0 1,0 0-1,-1 1 0,1-1 0,-1 0 1,1 1-1,0-1 0,-1 1 0,1-1 1,-1 1-1,1 0 0,-1 0 0,1 0 0,-1 0 1,0 0-1,1 0-111,7 5 610,0-3-367,0 0 0,0-1 0,0 0 0,1 0 0,-1-1 0,0 0 0,1 0 0,-1-1 0,1-1 0,-1 0 0,1 0 0,5-2-243,-8 2 32,-1-1 0,1 0 0,-1 0 0,0-1 1,1 0-1,-1 0 0,-1 0 0,1-1 0,0 0 0,-1 0 0,0 0 0,0-1 1,0 1-1,0-1 0,-1 0 0,0-1 0,0 1 0,1-3-32,-4 6 6,0-1 0,-1 1 0,1-1 0,0 0 0,-1 1 0,0-1 0,1 0 0,-1 0 0,0 1 0,-1-1 0,1 0 0,0 1 0,-1-1 0,1 0 1,-1 1-1,0-1 0,0 1 0,0-1 0,0 1 0,-1-1 0,1 1 0,0 0 0,-1-1 0,-1 0-6,-2-4 10,0 1 1,0 0 0,-1 0 0,0 1 0,0-1-1,0 1 1,-1 1 0,0-1-11,3 2 12,0 1-1,0 0 1,-1 0 0,1 0-1,-1 1 1,1 0 0,-1-1-1,1 1 1,-1 1 0,0-1-1,1 1 1,-1 0 0,0 0-1,0 0 1,1 1-1,-5 0-11,3 1 19,-1 0 0,1 0 0,0 1 0,0 0 0,0 0 0,0 0 0,0 1 0,1 0 0,-1 0 0,1 0 0,-1 2-19,-3 4 24,-1 0-1,1 1 1,1 1 0,0-1-1,1 1 1,0 0-1,0 1 1,2 0 0,-1 0-1,2 0 1,-1 1-24,2-2 9,1-1 0,0 1 0,0-1 1,1 1-1,1 0 0,0-1 0,0 1 1,3 10-10,-2-16 14,0 0 1,1 0 0,0 0-1,0 0 1,1 0 0,-1-1-1,1 1 1,1-1-1,-1 0 1,1 0 0,0 0-1,0 0 1,0-1 0,1 1-1,-1-1 1,1 0-1,3 1-14,4 3 57,1-2 0,-1 1 0,1-1 0,0-1 0,1-1 0,-1 0 0,1 0 0,0-1 0,0-1 0,0-1 0,0 0-1,7 0-56,-7-1-285,-1-1 0,1 0 0,-1-1 0,1 0 0,-1-1 0,0 0 0,0-1 0,0-1 0,0 0 0,-1-1 0,0 0 0,0-1 1,1-1 284,16-18-1099</inkml:trace>
  <inkml:trace contextRef="#ctx0" brushRef="#br0" timeOffset="1648.914">1867 559 5041,'-1'1'216,"1"-1"0,0 1 0,-1-1 0,1 1 0,-1-1 0,1 1-1,0 0 1,-1-1 0,1 1 0,0-1 0,-1 1 0,1 0 0,0-1 0,0 1 0,0 0 0,0-1-1,0 1 1,-1 0 0,1-1 0,0 1 0,1 0 0,-1-1 0,0 1 0,0-1 0,0 1 0,0 0-1,0-1 1,1 1 0,-1 0-216,10 29 870,-5-15 47,4 15-215,-2 0-1,-1 1 0,-2-1 0,0 1 0,-2 0 0,-2 25-701,-1-52 80,1 0 0,0 0-1,-1 0 1,0 0 0,0 0 0,0 0 0,0 0 0,-1 0 0,1 0 0,-1-1 0,0 1 0,0-1 0,-2 3-80,3-6 19,1 0 1,0 0 0,-1 0 0,1 0-1,0 0 1,-1 0 0,1-1 0,0 1-1,-1 0 1,1 0 0,0 0 0,-1-1-1,1 1 1,0 0 0,0 0 0,-1-1-1,1 1 1,0 0 0,0-1 0,0 1-1,-1 0 1,1-1 0,0 1 0,0 0 0,0-1-1,0 1 1,0 0 0,0-1 0,0 1-1,0 0 1,0-1 0,0 1 0,0 0-1,0-1 1,0 1 0,0-1 0,0 1-20,-3-18 287,2-11-202,2 0 0,0 1 0,2-1 0,6-25-85,-6 38 22,1 0 0,0 0 0,2 1 0,0-1 1,0 2-1,2-1 0,-1 1 0,2 0 0,4-5-22,-9 14-8,0 1 0,0 0-1,0 0 1,1 0 0,-1 0-1,1 1 1,0 0 0,0 0-1,0 0 1,1 0 0,-1 1-1,1 0 1,-1 0 0,1 1-1,0 0 1,-1 0 0,1 0-1,3 0 9,3 1-45,0 0 0,0 1-1,0 0 1,0 1 0,0 0 0,0 1-1,-1 0 1,9 4 45,27 13-232</inkml:trace>
  <inkml:trace contextRef="#ctx0" brushRef="#br0" timeOffset="2337.717">2623 582 3617,'2'-1'172,"0"-1"-1,-1 1 1,1 0 0,0-1 0,-1 1 0,1-1-1,-1 1 1,0-1 0,1 0 0,-1 1 0,0-1 0,0 0-1,0 0 1,0 0 0,0 0 0,-1 0 0,1-1-172,-1 1 201,-1 0 0,0-1 0,1 1 0,-1 0 0,0 0 0,0 0 1,0 0-1,0 0 0,-1 0 0,1 0 0,0 0 0,-1 1 0,1-1 0,-1 0 1,0 1-1,1-1 0,-2 0-201,-1-1 199,0-1 0,0 1 1,0 0-1,0 0 0,0 0 1,-1 0-1,0 1 0,1 0 1,-1 0-1,0 0 0,0 0 1,0 1-1,0 0 0,0 0 0,-1 0 1,1 1-1,0 0 0,0 0 1,0 0-1,-1 1 0,1-1 1,-2 2-200,-1 0 80,-1 1 0,1 0 0,0 0 1,0 1-1,0 0 0,1 1 0,-1-1 0,1 1 1,0 1-1,0 0 0,1 0 0,0 0 1,-1 1-81,-2 4 31,0 0-1,0 1 1,1 0 0,1 0 0,0 1 0,1 0 0,0 0 0,1 1 0,-1 3-31,3-8 5,1 2 1,0-1-1,0 0 0,1 0 0,1 1 1,-1-1-1,2 0 0,-1 1 0,1-1 1,1 0-1,0 0 0,1 0 0,0 2-5,-1-7 4,-1-1 0,1 0 1,1 0-1,-1 1 0,1-2 0,-1 1 0,1 0 0,0 0 0,0-1 0,1 0 0,-1 0 0,1 0 0,-1 0 0,1 0 0,0 0 0,0-1 0,0 0 1,1 0-1,-1 0 0,0-1 0,1 1 0,-1-1 0,1 0 0,-1 0 0,1-1 0,0 1 0,-1-1 0,1 0 0,3-1-4,2 1 13,0-1-1,0 0 1,0-1-1,-1-1 1,1 1-1,0-1 1,-1-1-1,0 0 1,0 0-1,0-1 0,0 0 1,-1 0-1,4-4-12,-5 2 10,1 1 0,-1-2 0,0 1 0,0-1-1,-1 0 1,0-1 0,0 1 0,-1-1 0,0 0-1,1-6-9,-3 8 9,-1 0-1,0-1 1,0 1-1,0 0 1,-1-1-1,-1 1 0,1-1 1,-1 1-1,0-1 1,-1 1-1,0-1 1,0 1-1,0-1 0,-3-6-8,-3 1 22,7 13-21,0 0 0,0 0 0,0 0-1,0 0 1,0 0 0,-1-1-1,1 1 1,0 0 0,0 0 0,0 0-1,0 0 1,0 0 0,-1 0 0,1 0-1,0 0 1,0 0 0,0 0 0,0 0-1,-1 0 1,1 0 0,0 0-1,0 0 1,0 0 0,0 0 0,-1 0-1,1 0 1,0 0 0,0 0 0,0 0-1,0 0 1,0 0 0,-1 1-1,1-1 1,0 0 0,0 0 0,0 0-1,0 0 1,0 0 0,0 0 0,-1 1-1,0 0 3,1 1 0,-1 0 1,0 0-1,0 0 0,1 0 1,-1-1-1,1 1 0,-1 0 1,1 0-1,0 0 0,0 2-3,0 7 9,0-1-1,0 0 0,2 1 0,-1-1 0,1 0 0,0 0 0,1 0 0,1 0 0,-1 0 0,2-1 0,-1 0 1,1 1-1,0-1 0,6 6-8,-3-5-13,0 0 0,1-1 1,0 0-1,0-1 0,1 1 1,0-2-1,1 1 0,0-2 1,0 1-1,0-1 0,1-1 1,0 0 12,24 6-82</inkml:trace>
  <inkml:trace contextRef="#ctx0" brushRef="#br0" timeOffset="2697.829">3113 95 8426,'-1'-1'119,"0"0"-1,0 1 1,0-1 0,1 0 0,-1 1-1,0-1 1,0 1 0,0-1 0,0 1 0,0 0-1,0-1 1,0 1 0,0 0 0,0-1-1,0 1 1,0 0 0,-1 0 0,1 0-1,0 0 1,0 0 0,0 0 0,0 0 0,0 1-1,0-1 1,0 0 0,0 1 0,0-1-1,0 0 1,0 1 0,0 0 0,0-1-1,0 1 1,0-1 0,1 1 0,-1 0 0,0-1-1,0 1 1,1 0 0,-1 0 0,0 0-1,1 0 1,-1 0 0,1 0 0,-1 0-1,1 0 1,-1 0 0,1 0 0,0 0 0,-1 0-1,1 1-118,-3 6 171,1 1-1,0 0 1,1 1-1,-1-1 1,1 8-171,2 15 305,2 0 1,0 0 0,2 0 0,2-1 0,6 21-306,12 62 222,-13-22 12,-3 59-234,-3-50 99,0-59-156,1-24 2840,-1-7-1525</inkml:trace>
  <inkml:trace contextRef="#ctx0" brushRef="#br0" timeOffset="3062.845">3421 486 5393,'10'-9'3097,"-7"6"-297,-2 9-1023,0 15-881,4 5-136,-3 12-216,1 4-64,3 8-80,-1-2-63,1-2-169,-1-2-56,-3-12-56,6 3 88,-5-8-352,0-9-409,5-8-983,-5-6 904</inkml:trace>
  <inkml:trace contextRef="#ctx0" brushRef="#br0" timeOffset="3063.163">3452 246 8666,'-11'-41'3961,"5"16"-2137,5-1-176,2 6-919,9 5-385,4 8-56,2 1-96,8 13 3625,7 8-2753</inkml:trace>
  <inkml:trace contextRef="#ctx0" brushRef="#br0" timeOffset="3531.863">3905 632 8666,'-35'-36'4113,"31"32"-1689,5 4-1015,6 0-561,-7 0-280,2 0-176,28 1-8,43 6-144,-31-7-32,12 0-80,-1-1 3273,14-15-2513</inkml:trace>
  <inkml:trace contextRef="#ctx0" brushRef="#br0" timeOffset="4319.286">4872 229 6697,'-1'-2'341,"1"1"-1,0-1 0,-1 1 0,0 0 0,1-1 1,-1 1-1,0-1 0,1 1 0,-1 0 1,0 0-1,0-1 0,0 1 0,0 0 0,0 0 1,-1 0-1,1 0-340,0 1 103,0 0-1,0 0 1,0 0 0,0 0 0,0 1 0,0-1-1,0 0 1,0 0 0,0 1 0,0-1 0,0 1-1,0-1 1,0 1 0,1-1 0,-1 1 0,0 0-1,0-1 1,1 1 0,-1 0 0,0 0 0,1 0 0,-1-1-1,1 1 1,-1 0 0,1 0 0,-1 0 0,1 0-103,-17 26 408,1 0 1,2 1 0,1 0-1,0 1 1,-3 17-409,-11 48 716,1 13-716,7-27 281,-26 70-281,34-120 30,4-13-4,1 0 0,0 0 0,1 1 0,1 0 0,1 1-26,3-19 2,-1 0-1,1 1 1,0-1-1,0 0 1,0 0-1,0 0 1,0 0-1,0 0 1,0 0-1,0 1 1,0-1-1,0 0 1,0 0-1,0 0 1,0 0-1,0 0 1,0 0-1,0 1 1,0-1-1,0 0 1,0 0-1,0 0 1,0 0-1,0 0 1,0 1-1,0-1 1,0 0-1,0 0 1,0 0-1,0 0 1,0 0-1,1 0 1,-1 0-1,0 1 1,0-1-1,0 0 1,0 0-1,0 0 1,0 0-1,0 0 1,1 0-1,-1 0 1,0 0-1,0 0 1,0 0-1,0 0 1,0 0-1,0 0 1,1 0-1,-1 0 1,0 0-1,0 0 1,0 0-2,8-6 51,11-18 6,-17 21-49,12-19 7,0-1-1,-1 0 1,-2-1 0,0 0-1,-2-1 1,0 0 0,-1-3-15,12-57 2,4-41-2,-20 102 2,46-296 7,-45 236-2,-5 84-7,0 0 0,0 0 0,0 0 0,0 0 0,0 0 0,0 0 0,0 0 0,1 0 0,-1 0 0,0-1 0,0 1 0,0 0 0,0 0 0,0 0 0,0 0 0,0 0 0,0 0 0,1 0 0,-1 0 0,0 0 0,0 0 0,0 0 0,0 0 0,0 0 0,0 0 0,0 0 0,0 0 0,1 0 0,-1 0 0,0 0 0,0 0 0,0 0 0,0 0 0,0 0 0,0 1 0,0-1 0,0 0 0,1 0 0,-1 0 0,0 0 0,0 0 0,0 0 0,0 0 0,0 0 0,0 0 0,0 0 0,0 1 0,0-1 0,0 0 0,0 0 0,0 0 0,0 0 0,0 0 0,0 0 0,0 0 0,0 0 0,0 1 0,0-1 0,0 0 0,0 0 0,0 0 0,6 9 1,17 47 30,-1 0-1,-4 1 0,4 23-30,2 30 85,1 40-85,-24-138-38,7 49-158,2-1 0,3-1 0,20 58 196,-26-98-295</inkml:trace>
  <inkml:trace contextRef="#ctx0" brushRef="#br0" timeOffset="4699.426">4669 778 8170,'-8'-1'3617,"5"1"-1657,13 0-608,18-4-456,11-2-255,31-6-385,1-4 184,7 7 2008,-11-5-1752</inkml:trace>
  <inkml:trace contextRef="#ctx0" brushRef="#br0" timeOffset="5072.492">5480 27 7522,'-5'-13'2181,"-1"0"235,4 15-1472,1 11-156,6 123 2555,9 25-3343,-1-17 977,-6 3-977,-9-58 190,0-42-30,2-1 0,2 1 0,2-1 0,5 16-160,-3-41 88,-3-15 13,-4-14 17,-2-11-74,-2 1 0,0 0 0,-2 1 0,0-1 0,-8-14-44,-13-21 35,-8-6-35,32 53 1,-9-16 3,-2 0-1,-14-16-3,25 33-1,1 1 0,-1 0 0,0 0 0,-1 0 0,1 1 0,0-1 0,-1 1 0,0 0 0,0 1 0,0-1 0,0 1 0,0 0 0,0 0 0,-1 0 0,-5 0 1,8 2-1,-1 0 1,1 0-1,-1 0 0,0 1 1,1 0-1,-1 0 0,1 0 1,-1 0-1,1 0 0,0 1 0,-1-1 1,1 1-1,0 0 0,0 0 1,0 0-1,0 0 0,1 1 1,-1-1-1,1 1 0,-1 0 0,1 0 1,0-1-1,0 1 0,-1 2 1,-4 6 3,1 1-1,0 0 1,1 0 0,0 0-1,-3 13-2,6-17 5,0-1-1,1 1 1,-1 0-1,2 0 1,-1 0-1,1 0 1,0-1-1,1 1 1,0 0-1,0 0 1,0 0-1,1-1 1,0 1-1,2 1-4,-2-3 7,1 0 0,0 0 0,0-1 0,1 0 0,0 0 0,0 0 0,0 0 0,0 0 0,1-1 0,0 0 0,-1 0 0,2 0-1,-1 0 1,0-1 0,1 0 0,-1 0 0,1 0 0,2-1-7,10 4 243,0-1 0,1-2 0,0 1 0,15-1-243,35 3 373</inkml:trace>
  <inkml:trace contextRef="#ctx0" brushRef="#br0" timeOffset="6063.9">6045 647 3329,'48'-44'1888,"-47"43"-1747,0 0-1,0 0 1,0-1-1,-1 1 0,1 0 1,0-1-1,0 1 1,-1 0-1,1-1 1,-1 1-1,1-1 1,-1 1-1,0-1 1,1 1-1,-1-1 1,0 0-1,0 1 1,0-1-1,0 1 0,0-1 1,-1 1-1,1-1 1,0 1-1,-1-1 1,1 1-1,-1-1 1,0 0-141,0 0 260,-1-1 0,1 0 0,-1 0 0,0 1-1,0-1 1,-1 1 0,1-1 0,0 1 0,-1 0 0,0 0-260,-2-2 180,0 1 0,-1 0 1,1 0-1,-1 1 0,0-1 0,0 1 0,0 1 0,0-1 0,0 1 1,0 0-1,0 0 0,0 1 0,0 0 0,-1 0 0,1 0 0,0 1 1,0 0-1,0 0 0,0 0 0,0 1 0,0 0 0,0 0 0,-4 3-180,0-1 87,1 1 0,0 1 0,0-1-1,0 1 1,1 1 0,0 0-1,0 0 1,0 1 0,1 0-1,0 0 1,1 0 0,0 1 0,-4 7-87,3-1 25,0 0 0,0 1 0,2 1 0,0-1 0,1 1 1,0-1-1,2 1 0,-1 16-25,2-24 6,1 1 0,1-1 0,0 1 0,0-1 0,1 1 0,0-1 0,3 9-6,-2-12 8,-1-1 0,1 1-1,0-1 1,0 0 0,0 0 0,0 0-1,1 0 1,0-1 0,0 1-1,1-1 1,-1 0 0,5 3-8,-4-4 11,0-1-1,0 1 1,0-1 0,0 0 0,0-1 0,0 1 0,1-1 0,-1 0 0,1 0 0,-1-1-1,1 0 1,-1 0 0,1 0 0,-1 0 0,1-1 0,-1 0 0,0 0 0,1 0-1,-1-1 1,0 0 0,0 0 0,0 0 0,0-1-11,3 0 10,-1-1-1,0 0 1,1-1 0,-2 0-1,1 0 1,0 0-1,-1-1 1,0 1 0,-1-2-1,1 1 1,-1-1 0,0 1-1,-1-1 1,1-1-1,-1 1-9,0-5 8,0 1-1,-1-1 1,-1 0-1,1 0 1,-2 0-1,0 0 1,0 0-1,-1 0 1,-1 0-1,0 0 1,0 0-1,-1 0 1,-1 0-1,0 1 1,-1-1-1,-3-7-7,7 18 1,0 1-1,0-1 0,0 1 0,0 0 0,0-1 0,-1 1 0,1-1 0,0 1 0,0 0 0,0-1 0,-1 1 0,1 0 0,0-1 0,-1 1 0,1 0 0,0-1 0,0 1 0,-1 0 0,1 0 1,-1-1-1,1 1 0,0 0 0,-1 0 0,1 0 0,0 0 0,-1 0 0,1-1 0,-1 1 0,1 0 0,0 0 0,-1 0 0,1 0 0,-1 0 0,-7 12 8,1 18 16,7-20-10,0-1-1,1 1 1,0 0 0,0-1 0,1 1 0,0-1 0,1 0 0,0 1-1,0-1 1,1-1 0,0 1 0,1 0 0,0-1 0,4 6-14,-4-7-71,0-1 1,0 1 0,1-1-1,0 0 1,1 0 0,-1-1 0,1 0-1,0 0 1,0-1 0,0 1-1,1-1 1,-1-1 0,1 0 0,0 0-1,0 0 1,7 0 70,8 1-389</inkml:trace>
  <inkml:trace contextRef="#ctx0" brushRef="#br0" timeOffset="6705.415">6299 593 6537,'-17'-21'5279,"14"21"-3147,4 7-1401,4 12-344,71 223 2467,-68-201-2594,-8-39-245,1 0 1,-1 0-1,0 1 0,0-1 0,0 0 0,0 0 0,0 0 0,0 1 0,-1-1 0,1 0 1,-1 0-1,0 0 0,1 0 0,-1 0 0,0 0 0,0 0 0,0 0-15,-13-45 364,0-27-307,2-1-57,9 44 4,1-1 0,1 1 1,1 0-1,2-14-4,-1 35-3,-1 1 1,1 0 0,1 0-1,-1-1 1,1 1-1,0 0 1,0 0 0,0 0-1,1 1 1,-1-1-1,1 0 1,1 1 0,1-3 2,-3 6-2,0-1 0,0 1 1,0-1-1,0 1 1,0 0-1,0-1 1,0 1-1,0 0 0,1 0 1,-1 1-1,0-1 1,1 0-1,-1 1 0,1 0 1,-1-1-1,1 1 1,-1 0-1,1 0 0,-1 0 1,1 1-1,-1-1 1,0 1-1,1-1 1,-1 1-1,0 0 0,1 0 1,-1 0-1,0 0 1,0 0-1,1 0 2,6 5-1,1 1-1,-1-1 1,0 1-1,0 1 1,-1 0-1,0 0 1,-1 0 0,1 1-1,-2 0 1,1 1-1,-1-1 1,-1 1-1,1 2 2,13 28-7,-2 1-1,8 31 8,-23-64 1,9 28 8,5 16 19,-16-52-27,0 0 0,0 0 0,0 0 1,0 1-1,0-1 0,0 0 0,0 0 0,0 0 0,0 1 0,0-1 1,1 0-1,-1 0 0,0 0 0,0 0 0,0 0 0,0 1 0,0-1 1,0 0-1,0 0 0,1 0 0,-1 0 0,0 0 0,0 0 0,0 1 1,0-1-1,1 0 0,-1 0 0,0 0 0,0 0 0,0 0 0,0 0 1,1 0-1,-1 0 0,0 0 0,0 0 0,0 0 0,1 0 0,-1 0 1,0 0-1,0 0 0,0 0 0,0 0 0,1 0 0,-1 0 0,0 0 1,0 0-1,0 0 0,0 0 0,1 0 0,-1-1 0,0 1-1,4-12 183,2-71-107,1-21-37,-6 92-38,1 0 0,1 0 0,0 0 1,0 0-1,2 1 0,4-10-1,-8 18-2,0 0 1,1 0-1,-1 0 1,1 0 0,0 1-1,0-1 1,0 0-1,0 1 1,0 0-1,1 0 1,-1-1-1,1 1 1,-1 1 0,1-1-1,0 0 1,0 1-1,0-1 1,0 1-1,0 0 1,0 0-1,0 0 1,0 0 0,0 1-1,1-1 1,-1 1-1,0 0 1,0 0-1,0 0 1,1 0 0,-1 1-1,0-1 1,0 1-1,0 0 1,1 0-1,-1 0 1,0 0-1,1 1 2,6 4-2,-1-1-1,1 2 1,-2-1 0,1 2-1,-1-1 1,0 1-1,0 0 1,-1 0-1,0 1 1,-1 0-1,0 1 1,0-1-1,-1 1 1,4 10 2,3 10 12,-2 0 1,-1 1-1,-1 0 0,1 19-12,-8-44-80,1 0 1,-1 0-1,1 0 0,0 0 0,1-1 0,-1 1 1,1-1-1,0 1 0,1-1 0,-1 0 1,1 0-1,0 0 0,0-1 0,1 1 1,-1-1-1,5 3 80,13 8-628</inkml:trace>
  <inkml:trace contextRef="#ctx0" brushRef="#br0" timeOffset="7165.929">7567 490 7082,'-1'-3'541,"-1"0"0,1 0 0,-1 0 1,1 0-1,-1 1 0,0-1 0,0 1 1,0-1-1,-1 1 0,1 0 1,0 0-1,-1 0 0,0 0 0,-1-1-541,-2 0 431,0 0 0,0 0-1,0 1 1,0 0-1,0 0 1,-1 1 0,-2-1-431,-6 0 311,1 1 0,-1 0 0,1 1 0,-1 1 0,1 0 0,-7 2-311,8-1 103,1 1 1,1 1-1,-1 0 0,0 0 1,1 1-1,0 1 0,-9 5-103,16-9 11,0 1-1,0 0 0,0-1 1,1 1-1,-1 0 0,1 1 0,0-1 1,0 1-1,0-1 0,1 1 1,-1 0-1,1 0 0,0 0 0,0 0 1,0 0-1,0 1 0,1-1 1,0 1-1,0-1 0,0 1 0,0-1 1,1 2-11,0-3 2,0 1 1,1-1-1,0 1 1,0-1-1,0 1 1,0-1-1,1 1 1,-1-1-1,1 0 1,0 0-1,-1 0 1,2 0 0,-1 0-1,0 0 1,1-1-1,-1 1 1,1-1-1,0 1 1,-1-1-1,1 0 1,0 0-1,1 0-2,12 8 22,1-2 0,0 0-1,17 6-21,-1 0 18,39 23 13,-64-31-28,1-1 1,-1 1 0,-1 0-1,1 1 1,-1 0 0,0 0-1,0 1-3,-5-6 1,-1 0-1,0 0 1,0 0-1,0-1 1,0 1-1,0 0 1,0 0-1,-1 0 1,1 0-1,-1 1 1,1-1 0,-1 0-1,0 0 1,0 0-1,0 0 1,0 0-1,0 0 1,0 1-1,-1-1 1,1 0-1,-1 2 1,-1-1 0,1 1 0,-1 0 0,0-1 0,0 1 0,0-1 0,0 0 1,0 0-1,-1 0 0,-1 2-1,-7 5 11,0 0 0,-1-1 0,0 0 1,0-1-1,-7 3-11,-2 0 77,-1 0 0,-1-2 0,1 0 0,-1-2 0,-1 0 0,0-1 0,0-2 0,0 0 0,-12-1-77,33-3 31,-13 0 396,16 0-354,-1 0 0,1 0 0,0 0-1,-1 0 1,1 0 0,-1 0 0,1 0 0,0 0 0,-1 0 0,1 0 0,0 0-1,-1 0 1,1-1 0,0 1 0,-1 0 0,1 0 0,0 0 0,0 0-1,-1-1 1,1 1 0,0 0 0,0 0 0,-1-1 0,1 1 0,0 0 0,0 0-1,-1-1 1,1 1 0,0 0 0,0-1 0,0 1-73,5-5 1121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1:26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1871 3177,'0'-1'538,"1"-12"8743,-1 12-9192,0 0 0,1 1 0,-1-1-1,1 0 1,-1 0 0,1 1 0,0-1-1,-1 0 1,1 1 0,0-1 0,-1 1-1,1-1 1,0 1 0,0-1 0,0 1-1,0-1-88,4-2 300,7-5-167,1-1-1,-1-1 1,0 0-1,-1 0 1,2-4-133,-1 2 108,45-41 454,14-6-562,12-11 220,-54 47-198,1 1 0,0 2 0,2 1 0,0 1 0,23-8-22,9-7 53,46-33-53,22-12 44,-100 59-41,-1-2 0,6-6-3,-3 3 2,22-12-2,61-34 2,63-35 34,-89 56 277,-35 18-134,1 3-1,35-12-178,6 7 31,-35 13 6,41-20-37,-48 16 21,13-7 22,4-5-43,2-1 1,51-17-1,21-8 15,-134 55-14,-1-1 0,1-1 0,-1 0 0,-1 0 0,1-2-1,39-29 4,6 6 9,40-27 6,-76 48-17,2 1 0,-1 1 0,2 1 0,-1 1 0,1 1 0,0 1 0,2 1-2,15-5 9,32-14-9,33-13 5,-62 23 1,-1-1-1,27-15-5,37-31 14,-100 58-14,1 1 0,0-1 0,0 2 0,0-1 0,1 1 0,7-1 0,-72 19 53,44-12-51,0 0 1,1-1 0,-2-1-1,1 1 1,0-2-1,0 0 1,-3 0-3,-97 3 10,-19 0-1,110-5 4,0-2 1,-14-3-14,16 3 12,0 0 1,0 1-1,-1 1-12,21-1 19,-1 2-18,0-1-1,0 1 1,0 0 0,0-1-1,1 1 1,-1-1-1,0 1 1,0 0 0,1-1-1,-1 1 1,0 0 0,1-1-1,-1 1 1,0 0 0,1 0-1,-1-1 1,0 1 0,1 0-1,-1 0 1,1 0 0,-1-1-1,0 1 1,1 0 0,-1 0-1,1 0 1,-1 0 0,1 0-1,-1 0 1,0 0-1,1 0 1,-1 0 0,1 0-1,367-24 40,-199 20 6,-159 7-42,-10-3 10,-6 12 55,-8 23 45,-1 0-1,-17 29-113,9-19 732,-5 19-732,22-49 84,0 0 0,2 1 0,0 0 0,1 0 0,0 0 0,1 5-84,1 61 3716,2-67-2315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1:28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949 1582 3913,'26'37'2372,"-26"-37"-2294,0 0-1,0 0 1,0 0-1,-1 0 0,1 0 1,0 0-1,0 0 1,0 0-1,0 0 1,-1 0-1,1 0 0,0 0 1,0 0-1,0 0 1,0 0-1,-1 1 1,1-1-1,0 0 0,0 0 1,0 0-1,0 0 1,0 0-1,-1 0 1,1 0-1,0 0 0,0 1 1,0-1-1,0 0 1,0 0-1,0 0 1,0 0-1,0 0 0,0 1 1,-1-1-1,1 0 1,0 0-1,0 0 1,0 0-1,0 1 0,0-1 1,0 0-1,0 0 1,0 0-1,0 0 1,0 1-1,0-1 0,0 0 1,0 0-1,1 0 1,-1 0-1,0 1 1,0-1-1,0 0 0,0 0 1,0 0-1,0 0 1,0 1-1,0-1 1,0 0-1,1 0 0,-1 0-77,-12-5 5416,-51-52-3652,13 9-883,42 41-731,0-2-1,0 1 0,0-2 0,1 1 1,0 0-1,1-1 0,0-1 0,-3-7-149,-4-14 309,1 0 0,-1-10-309,8 20 59,-2 0 0,-1 1 0,0 0 0,-2 1 0,0 0 0,-1 0 0,-4-3-59,-4-2 77,-1 0 2,2 0 1,0 0 0,2-2-1,1 0 1,-5-15-80,-16-60 39,27 71-29,-1 0 0,-2 1 0,-1 1 0,-1 0-1,-1 0 1,-16-20-10,30 48 0,-23-30 9,2-1 0,-8-17-9,24 38 2,0-2 0,0 1-1,2-1 1,-1 0 0,2 0-1,0 0 1,0 0 0,1-1 0,1 0-2,-1-15 4,-1 0 1,-1 0-1,-1 1 1,-2 0 0,-1 0-1,-1 0 1,-4-6-5,6 19 0,1 0-1,0 0 1,1-1 0,0 0 0,2 0 0,0 0 0,1-1-1,0-3 1,2 21-1,0-1 0,0 0 0,-1 0 0,1 0 0,0 0 0,0 0 0,0 0 0,0 0 0,0 0 0,0 0 0,-1 0 0,1 0 0,0 0 0,0 0 0,0 0 0,0 0 0,0 0-1,-1 0 1,1 0 0,0 0 0,0 0 0,0 0 0,0 0 0,0 0 0,-1 0 0,1 0 0,0 0 0,0 0 0,0-1 0,0 1 0,0 0 0,0 0 0,0 0 0,0 0 0,-1 0 0,1 0 0,0 0 0,0 0-1,0-1 1,0 1 0,0 0 0,0 0 0,0 0 0,0 0 0,0 0 0,0-1 0,0 1 0,0 0 0,0 0 0,0 0 1,-7 15-25,-26 98 16,-4-1 1,-6 0 8,34-91 0,-49 111-2,54-125-50,6-13-28,12-22 12,-13 27 69,32-52-171,-2-1 1,-3-2-1,-2-2 170,-17 30-14,-1 1 0,-2-2 0,-1 1 0,-1-1 0,-1 0 0,-2-10 14,-1 38 3,2-11-63,-2 12 57,0-1 0,0 1-1,1 0 1,-1 0 0,0 0-1,0 0 1,1 0 0,-1 0-1,0 0 1,0 0 0,1 0 0,-1 0-1,0 0 1,0 0 0,0 0-1,1 0 1,-1 0 0,0 0-1,0 0 1,1 0 0,-1 0-1,0 0 1,0 0 0,0 0-1,1 1 1,-1-1 0,0 0 0,0 0-1,0 0 1,1 0 0,-1 0-1,0 1 1,0-1 0,0 0-1,0 0 1,1 0 0,-1 1-1,0-1 4,1 1-50,3 0 22,31 14 11,-5-2 6,1-2 0,14 4 11,22 6 504,-1 3 0,24 14-504,-23-7 374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1:51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0 739 3673,'4'68'2068,"-1"-54"-116,1-12 132,2-11 2060,-5 8-2960,10-7-957,1-1 1,-1 0 0,-1 0 0,1-1 0,-1-1-228,27-27 460,-23 24-154,-1-1 0,-1-1 0,0 0 1,0-1-1,-2 0 0,8-18-306,10-16 602,-15 30-367,-2 0 1,0-1 0,-2 0 0,4-14-236,-7 15 79,0 1-1,1-1 1,1 2 0,1-1 0,1 1 0,0 0 0,7-6-79,110-154 811,-78 110-591,-49 66-207,-7 3-5,-15 6-5,12-3-3,-14 8-2,9 0 0,4-3-3,0-1 0,-1 0 0,0 0 0,-9 2 5,-50 24-66,-60 37 66,45-30-64,89-38 19,11-2 19,19-4-4,-13-3 23,0-1 1,-1-1-1,0-1 0,0 0 1,-1-2-1,13-10 7,22-12-1,-35 23 1,0-1 0,-1-1 0,-1-1 0,3-2 0,-17 14-3,0 0 0,-1 1 0,1 0 0,0-1 0,0 1 0,0 0 0,0 0 0,0 0 0,0 0 0,0 0 0,0 0 0,1 1 0,-1-1 0,0 1 0,0-1 0,1 1 0,-1 0 1,0 0-1,1 0 3,4 15-15,-4-7 14,0 0 0,1 0 1,1 0-1,-1-1 0,1 1 1,0-1-1,1 0 0,0-1 0,2 3 1,5 6-1,90 97 106,-76-83 13,-2-1-46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1:56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85 230 6961,'10'-58'3057,"-10"57"-2882,0 0 0,0 0 0,1 0-1,-1 1 1,0-1 0,0 0 0,0 0 0,0 0 0,-1 0-1,1 1 1,0-1 0,0 0 0,0 0 0,-1 0 0,1 0-1,0 1 1,-1-1 0,1 0 0,-1 0-175,1 1 72,0 0 0,0 0 0,-1 0 0,1 0 0,0 0 0,0 0 0,0 0 1,-1 0-1,1 0 0,0 0 0,0 0 0,0 0 0,-1 0 0,1 0 0,0 0 0,0 0 0,-1 0 0,1 0 1,0 0-1,0 0 0,0 1 0,0-1 0,-1 0 0,1 0 0,0 0 0,0 0 0,0 0 0,0 0 0,0 1 0,-1-1 1,1 0-1,0 0 0,0 0 0,0 1 0,0-1 0,0 0 0,0 0 0,0 0 0,0 1 0,0-1 0,0 0 0,0 0-72,-5 13 63,2 1 0,0-1 0,0 1 0,1-1 0,0 13-63,2 76 439,2-64-182,-3-1 1,-3 25-258,-9 31 935,-3-2 0,-18 50-935,33-140 16,1 1 0,0-1 0,0 0 0,0 1 0,-1-1 0,1 0 0,1 1 0,-1-1 0,0 0 0,0 1 0,0-1 0,1 0 0,-1 0 0,1 1 0,-1-1 0,1 0 0,-1 0 0,1 0 0,0 1 0,-1-1 0,1 0 0,0 0 0,0 0 0,0 0 0,0-1 0,0 1 0,0 0 0,0 0 0,0 0 0,0-1 0,1 1 0,-1-1 0,0 1 0,0-1 0,0 1 0,1-1 0,-1 0 0,0 1 0,1-1 0,-1 0-16,6 1 55,0 1 0,0-1 0,0-1 0,0 1 0,0-1 0,0-1 0,1 1-55,27-7 122,1-1 1,-2-1-1,3-3-122,39-11 69,-51 16 789,1 2 0,-1 1 0,6 0-858,-7 3 1104</inkml:trace>
  <inkml:trace contextRef="#ctx0" brushRef="#br0" timeOffset="621.364">1063 193 7370,'-1'-1'422,"1"-1"1,-1 0 0,1 1 0,-1-1-1,0 1 1,0-1 0,0 1-1,0 0 1,0-1 0,0 1 0,0 0-1,0-1 1,-1 1 0,1 0 0,-1 0-423,-26-14 2870,18 12-2421,0 0 0,-1 1-1,1 0 1,0 1 0,-2 0-449,0 1 69,-1 1-1,1 0 0,0 1 1,0 0-1,0 1 0,0 0 0,0 1 1,1 1-1,0 0 0,0 0 1,0 1-1,0 0 0,1 1 1,0 0-1,0 1 0,1 0 1,0 0-1,1 1 0,-1 0 0,2 1 1,-1 0-1,1 0 0,-4 10-68,9-17 1,1-1 1,0 0-1,0 1 0,0-1 0,0 1 0,0 0 0,1-1 0,-1 1 1,1 0-1,-1-1 0,1 1 0,0 0 0,0-1 0,0 1 0,1 0 0,-1-1 1,1 1-1,-1 0 0,1-1 0,0 1 0,0-1 0,0 1 0,0-1 0,1 1 1,-1-1-1,1 0 0,-1 0 0,1 0 0,0 0 0,0 0 0,0 0 0,0 0 1,0 0-1,0-1 0,0 1 0,0-1 0,1 0 0,-1 1 0,1-1 0,-1 0 1,1-1-1,-1 1 0,1 0 0,0-1 0,-1 1-1,28 4 12,0-1-1,0-2 1,8-1-12,-7 0 15,0 1 0,-1 2-1,1 1 1,0 1-15,-23-4 2,0 0 0,-1 1 0,1 0 0,0 0 0,-1 1 0,0 0 0,0 0 0,0 1 0,0 0 0,-1 0 0,1 0 0,-1 1 0,-1 0 0,1 0-1,-1 1 1,4 5-2,-7-7 2,1 0-1,-1 0 0,1 0 0,-1 0 0,-1 0 0,1 0 1,-1 0-1,0 1 0,0-1 0,-1 0 0,1 1 0,-1-1 0,0 1 1,-1-1-1,1 0 0,-1 1 0,0-1 0,-1 0 0,1 1 1,-1-1-1,0 0 0,0 0 0,-1 0 0,1-1 0,-1 1 1,0-1-1,-1 1-1,-8 12 8,-2-1 1,0-1-1,0-1 1,-2 0 0,1-1-1,-12 7-8,13-9 31,-1-2 0,0 1 0,-1-2 0,0 0 0,-16 5-31,27-11 10,0 0 0,0 0 0,0-1 0,0 0-1,0 0 1,0 0 0,-1-1 0,1 1 0,0-1 0,-1 0 0,1-1 0,0 0 0,0 1 0,0-2-1,-1 1 1,1 0 0,0-1 0,0 0 0,1 0 0,-1-1 0,-3-1-10,6 2 50,0 1-1,0-1 1,1 1 0,-1-1 0,0 0-1,0 0 1,1 0 0,-1 0 0,1 0-1,0 0 1,-1 0 0,1-1 0,0 1 0,0 0-1,1-1 1,-1 1 0,0 0 0,1-1-1,-1 1 1,1-1 0,0 1 0,0-1-1,0 1 1,0-1 0,1 1 0,-1-1-1,0 1 1,1-1 0,0 1 0,0 0 0,-1-1-1,1 1 1,1 0 0,-1 0 0,0-1-1,0 1 1,1 0 0,0-1-50,20-16 840</inkml:trace>
  <inkml:trace contextRef="#ctx0" brushRef="#br0" timeOffset="987.982">1572 15 8394,'-6'-15'6689,"4"24"-4051,2 33-2263,0-39-315,-4 157 223,0-76-14,5 42-269,4-88 108,-4-36-140,-1-1 1,0 1-1,1 0 1,-1-1-1,0 1 1,1-1-1,0 0 1,-1 1-1,1-1 1,0 1-1,0-1 1,0 0-1,0 0 1,0 0-1,0 1 1,0-1-1,0 0 1,0 0-1,1 0 1,-1 0-1,0-1 1,1 1 31,5 0-263</inkml:trace>
  <inkml:trace contextRef="#ctx0" brushRef="#br0" timeOffset="1372.377">1529 288 8218,'-130'-65'4233,"116"59"-1369,4 3-1439,10-2-1,12 3-496,4 2-152,28-3-152,4 2-120,18-6-327,5 2-73,-1 0 280,-5-4 776,-12 4-784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6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93 4969,'-19'-29'3345,"6"19"592,2 5-1553,11 7-800,11 4-175,2 3-481,8-4-184,17-5-336,4-8-120,25-6 16,2-1-80,-4-6 2937,-2 9-2281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5:43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304 382 1400,'132'-40'2410,"-130"39"-1997,-1 1-1,1-1 1,-1 1-1,1-1 0,-1 0 1,1 0-1,-1 0 1,0 0-1,1 0 1,-1 0-1,0 0 1,0 0-1,0 0 1,1-1-413,-2 2 130,0-1 0,0 1 0,0 0 0,0 0 0,0-1 1,1 1-1,-1 0 0,0 0 0,0-1 0,0 1 0,0 0 0,0-1 1,0 1-1,0 0 0,-1 0 0,1-1 0,0 1 0,0 0 0,0 0 0,0-1 1,0 1-1,0 0 0,0 0 0,-1-1 0,1 1 0,0 0 0,0 0 1,0 0-1,0-1 0,-1 1-130,-14-6 2404,-2 3-2238,0 1 0,-1 0-1,1 1 1,-1 1 0,1 1 0,0 1 0,-1 0 0,1 1 0,0 0 0,1 2 0,-1 0 0,1 1 0,-13 6-166,17-7 31,-1 1 0,1 1 0,1 0 0,-1 0 0,1 1 0,1 1 0,0 0 0,0 0 0,0 1 0,1 0 0,1 1 0,0 0 0,0 0 0,1 0 0,1 1 0,0 0 0,-2 8-31,3-7 14,2-1 0,0 1 0,0 0-1,2-1 1,-1 1 0,2 0 0,-1 0 0,2 0-1,0 0 1,1 1-14,-1-7 11,0-1 0,1 0-1,0 0 1,0 0 0,1 0-1,-1 0 1,1 0 0,1-1 0,-1 0-1,1 1 1,0-1 0,0 0-1,1-1 1,-1 1 0,1-1 0,0 0-1,0 0 1,1 0 0,-1-1-1,1 1 1,4 0-11,6 3 37,1-1 1,0-1-1,0 0 1,1-1-1,-1-1 1,17 0-38,6 0 210,0-3 1,24-2-211,11-5 138</inkml:trace>
  <inkml:trace contextRef="#ctx0" brushRef="#br0" timeOffset="625.6">997 454 5161,'14'-67'2485,"-14"65"-2231,1 0 0,-1 0 0,0 0 0,1 0 0,-1 0 0,0 0 1,-1 0-1,1 0 0,0 0 0,-1 0 0,1 0 0,-1 0 0,1 0 1,-1 0-1,0 0 0,0 1 0,0-1-254,0 1 130,0-1 0,0 1 1,0 0-1,0 1 0,0-1 0,-1 0 1,1 0-1,0 0 0,0 1 0,-1-1 1,1 1-1,-1-1 0,1 1 0,0-1 1,-1 1-1,1 0 0,-1 0 0,0-1-130,-5 1 222,-1 1-1,0-1 0,1 1 0,-1 0 0,1 1 1,-1 0-1,-1 1-221,2-1 156,-6 2-83,0 0-1,1 1 0,0 1 0,0 0 0,0 1 1,1 0-1,0 0 0,1 1 0,-1 1 0,2 0 1,-1 0-1,1 1 0,1 0 0,0 0 0,-3 6-72,4-7 9,1 1-1,1 0 0,0 0 0,0 0 0,1 1 0,0 0 0,1 0 0,0 0 0,1 0 0,0 0 0,1 0 0,0 1 0,1-1 0,0 0 1,1 1-1,1-1 0,1 10-8,-1-15 8,0 0 1,0-1-1,1 1 1,0-1-1,-1 0 1,2 0-1,-1 0 1,1 0-1,-1 0 0,1-1 1,1 1-1,-1-1 1,1 0-1,1 0-8,1 2 12,1-1 0,0-1-1,0 0 1,1 0-1,-1 0 1,1-1 0,0 0-1,-1-1 1,6 1-12,-5-1 27,1 0 1,-1-1-1,1-1 1,-1 1-1,1-1 1,0-1-1,-1 0 1,1 0-1,-1-1 1,0 0-1,1 0 1,-1-1-1,0 0 1,-1-1-1,1 0 1,0 0-1,-1-1 1,0 0-1,1-1-27,-2-1 36,0 1 0,-1-1 1,0 0-1,0-1 0,-1 1 0,1-1 0,-2 0 0,1 0 0,-1-1 1,-1 0-1,1 1 0,-2-1 0,1 0 0,-1 0 0,0 0 0,-1-1 1,0 1-1,-1 0 0,0 0 0,0-1 0,-2-4-36,0 2 16,0 1 0,0 0 0,-1 0-1,-1 0 1,0 0 0,-1 1 0,0-1 0,0 1 0,-1 1 0,-1-1-1,0 1 1,0 0 0,0 0 0,-1 1 0,-1 0 0,0 0-1,-5-3-15,10 7-12,-1 1 1,0 0-1,0 0 0,0 0 0,0 1 0,-1 0 0,1 0 0,-1 0 0,1 0 0,-1 1 0,0 0 0,0 0 0,0 0 0,1 1 0,-1 0 1,0 0-1,0 1 0,-3 0 12,-15 7-47</inkml:trace>
  <inkml:trace contextRef="#ctx0" brushRef="#br0" timeOffset="1665.389">1406 356 3193,'0'-2'444,"0"1"1,-1-1 0,1 0-1,0 0 1,-1 0 0,0 0-1,1 0 1,-1 0 0,0 1-1,0-1 1,0 0 0,0 1-1,0-1 1,0 0 0,-1 1-1,1 0 1,-1-1 0,1 1-1,-1 0 1,1-1 0,-1 1-1,0 0 1,1 0 0,-1 0-1,0 1 1,-2-2-445,4 2 64,-1 0-1,0 0 1,0 0 0,1 0-1,-1 0 1,0 1 0,0-1-1,1 0 1,-1 0 0,0 0-1,1 1 1,-1-1 0,0 0-1,1 1 1,-1-1 0,1 1-1,-1-1 1,0 1 0,1-1 0,-1 1-1,1-1 1,-1 1 0,1-1-1,0 1 1,-1-1 0,1 1-1,-1 0 1,1-1 0,0 1-1,0 0 1,-1-1 0,1 1-1,0 0 1,0 0-64,-8 27 342,4 1-193,1 0 1,2 0-1,1 1 1,1-1-1,4 20-149,10 43 428,7 11-428,-19-88 47,0 4 3,-3-15-19,1 0-1,-1 1 0,1-1 0,0 0 1,0 0-1,0 0 0,1 0-30,1-32 390,-3 12-328,-1-26 14,2 0-1,3 0 0,1 1 1,1-1-76,-3 30-1,0 1 0,0-1 0,1 1 0,0 0 0,1 0 0,1 1 0,0-1 0,0 1 0,1 0 0,0 0 0,1 1 0,0 0 0,0 1 0,1-1 0,0 2 0,5-4 1,-10 9-2,-1-1 1,0 1 0,1 1-1,0-1 1,-1 0 0,1 1-1,0 0 1,0 0 0,0 0-1,0 0 1,0 0 0,0 1-1,0 0 1,0 0 0,0 0-1,0 0 1,0 1 0,0-1-1,0 1 1,0 0 0,0 0-1,0 1 1,0-1 0,-1 1-1,1 0 1,-1-1 0,1 2-1,-1-1 1,0 0 0,1 1-1,-1-1 1,1 2 1,5 6-2,1-1-1,-1 1 1,-1 1 0,0 0-1,0 0 1,-1 1 0,-1-1-1,5 13 3,-2 0-2,-2-1-1,-1 1 0,-1 0 0,0 8 3,1 1 23,9 30-23,-10-51 15,-2-11 22,-1-24 34,0 2-79,3-17 13,1 1 0,2-1-1,6-11-4,-10 35 1,1 0 0,0 1 0,1 0 0,1 0 0,0 0 0,0 1 0,2 0-1,-1 1 1,1-1 0,1 2 0,1-1-1,-7 7-2,0 1 1,1 0-1,0 0 0,0 0 1,0 0-1,0 0 0,0 1 1,0 0-1,1 0 0,-1 1 1,1 0-1,-1-1 0,1 2 0,-1-1 1,1 1-1,0-1 0,0 2 1,-1-1-1,1 1 0,0-1 1,-1 1-1,1 1 0,-1-1 0,0 1 1,1 0-1,-1 0 0,0 1 1,0-1-1,0 1 0,0 0 1,-1 0-1,1 1 0,2 3 2,4 4 0,-2 1-1,0 0 1,0 1-1,-1 0 1,-1 0 0,0 1-1,-1 0 1,0 0-1,-2 1 1,4 11 0,-2 3-31,-1 1 1,-1 0-1,-1 0 0,-2 0 1,-1 1 30,-3 26-1865,4-36 1159</inkml:trace>
  <inkml:trace contextRef="#ctx0" brushRef="#br0" timeOffset="2211.107">2504 462 8274,'0'-1'494,"-6"-19"3785,6 20-4220,0 0 0,0 0 0,0 1 0,0-1 0,0 0 0,0 0 0,0 1 0,0-1 0,0 0-1,-1 0 1,1 1 0,0-1 0,0 0 0,0 0 0,0 0 0,-1 0 0,1 1 0,0-1 0,0 0 0,0 0 0,-1 0-1,1 0 1,0 0 0,0 1 0,0-1 0,-1 0 0,1 0 0,0 0 0,0 0 0,-1 0 0,1 0 0,0 0 0,0 0-1,-1 0 1,1 0 0,0 0 0,0 0 0,-1 0 0,1 0 0,0 0 0,0 0 0,-1 0 0,1 0 0,0-1-1,0 1 1,-1 0 0,1 0 0,0 0 0,0 0 0,0 0 0,-1-1 0,1 1 0,0 0 0,0 0 0,0 0 0,0 0-1,-1-1 1,1 1 0,0 0 0,0 0 0,0-1 0,0 1 0,0 0 0,0 0 0,0-1 0,0 1-59,-5 11 357,1 1 0,0-1 0,1 1 1,0-1-1,1 1 0,0 12-357,0 76 474,2-55-276,-1-18-152,-1 1-1,-1-1 1,-2 0 0,-1 0 0,-1 0-1,-1 0 1,-3 4-46,4-15 24,1 1-1,1 0 1,0 1 0,1-1 0,-1 14-24,5-31-8,0 0 1,0 0-1,0 1 0,0-1 1,0 0-1,0 0 1,0 1-1,-1-1 1,1 0-1,0 0 0,0 1 1,0-1-1,0 0 1,0 1-1,0-1 1,1 0-1,-1 0 1,0 1-1,0-1 0,0 0 1,0 0-1,0 1 1,0-1-1,0 0 1,0 0-1,1 1 0,-1-1 1,0 0-1,0 0 1,0 0-1,1 1 1,-1-1-1,0 0 1,0 0-1,1 0 0,-1 0 1,0 1-1,0-1 8,9-8-252,6-18-6,-7 9 233,-2 0-1,0-1 1,-1 1-1,0-1 1,-2 0-1,0 0 1,-1-1-1,-1 1 1,-1 0-1,-1-3 26,-4-36 108,-2 0 0,-10-32-108,3 17 525,3-2-525,10 66 44,1 0 0,-1 0 0,2-1 0,-1 1 0,1 0 0,0 0 0,1 0 0,-1 0 0,4-8-44,-3 12 10,0-1 0,1 1 0,0-1-1,-1 1 1,1 0 0,1 0 0,-1 0 0,1 1-1,-1-1 1,1 1 0,0 0 0,0 0 0,1 0-1,-1 0 1,1 1 0,1-1-10,5-2 1,0 1 0,0 0 1,0 1-1,0 0 0,1 1 0,-1 1 0,1-1 1,-1 2-1,1-1 0,0 2 0,3 0-1,-1 0-2,1 1 1,-1 1-1,0 0 0,0 1 0,0 0 0,0 1 1,-1 1-1,12 6 2,-19-9-1,0 1 0,0 1 1,-1-1-1,1 1 0,-1 0 0,0 0 1,-1 0-1,1 1 0,-1 0 1,0 0-1,0 0 0,-1 0 0,0 0 1,0 1-1,0-1 0,-1 1 1,0 0-1,0 0 0,-1 0 0,0 0 1,0 1 0,0 6 0,-1 1 0,0 0 0,-1-1 0,-1 1 0,0 0 0,-1-1 0,0 0 0,-1 0 0,-5 10 0,6-16 4,-1-1 1,0 1-1,0-1 0,-1 0 1,0 0-1,0 0 0,-1-1 1,1 0-1,-1 0 0,-1 0 1,1-1-1,-1 0 0,0 0 0,-1 0 1,1-1-1,-1 0 0,-4 1-4,-6 2 12,0-1 0,-1-1-1,0 0 1,0-2 0,0 0-1,0-1 1,-4-1-12,16 0-14,4-1-19,-1 1 0,1-1 1,-1 0-1,1 0 0,-1 0 0,1 0 0,-1 0 1,1-1-1,-1 0 0,1 0 0,-1 0 1,1 0-1,0 0 0,0-1 0,-1 1 33,4 0-24,-1 1-1,1 0 0,-1-1 1,1 1-1,0 0 0,-1-1 1,1 1-1,0 0 0,-1-1 1,1 1-1,0-1 1,0 1-1,-1-1 0,1 1 1,0-1-1,0 1 0,0-1 1,0 1-1,-1-1 0,1 1 1,0-1-1,0 1 0,0-1 1,0 1-1,0-1 0,0 1 1,1-1 24,10-16-403</inkml:trace>
  <inkml:trace contextRef="#ctx0" brushRef="#br0" timeOffset="2686.503">3145 68 5985,'0'-2'176,"0"-2"302,0 0 1,-1 0-1,1 0 0,-1 0 1,0 0-1,-1 0 0,1 0 1,-1 0-1,0 0 0,1 1 1,-2-1-1,1 1 0,0-1 1,-1 1-1,-1-2-478,4 5 62,-1-1 1,1 1-1,0 0 0,-1 0 0,1-1 1,0 1-1,-1 0 0,1 0 0,0-1 1,-1 1-1,1 0 0,-1 0 0,1 0 1,-1 0-1,1-1 0,0 1 0,-1 0 1,1 0-1,-1 0 0,1 0 0,-1 0 1,1 0-1,-1 0 0,1 0 0,0 0 1,-1 0-1,1 1 0,-1-1 0,1 0 1,-1 0-1,1 0 0,0 0 1,-1 1-1,1-1 0,0 0 0,-1 0 1,1 1-1,0-1 0,-1 0-62,0 2 121,-1 0 1,1 0-1,-1 0 1,1 0-1,0 0 0,0 1 1,0-1-1,1 0 0,-1 1-121,-10 48 744,7-14-440,2 0 0,2-1 1,1 1-1,4 21-304,30 146 945,-19-120-594,-3 1-1,-3 13-350,-9-90 13,-1 0 0,0 0 0,0 0 0,-1 0 1,0 0-1,0 0 0,-1-1 0,0 1 0,0 0 0,-1-1 0,0 1 0,0-1-13,-2-3-335,3-6 360,9-4-107</inkml:trace>
  <inkml:trace contextRef="#ctx0" brushRef="#br0" timeOffset="3090.134">3377 519 5753,'23'-51'2677,"-20"53"-544,3 5-1118,0-1 0,0 0 0,1-1 0,7 5-1015,-6-7 197,0 0 0,0-1 0,0 0 0,0 0 0,0-1 0,0 0 0,1 0 0,-1-1 0,0 0 0,7-1-197,0-1 148,0 0-1,0-1 0,0 0 1,0-1-1,4-3-147,-13 5 54,0-1-1,0 0 0,0 0 1,0-1-1,-1 1 0,1-1 1,-1-1-1,0 1 0,-1 0 1,1-1-1,-1 0 0,0 0 1,0-1-1,0 1 0,-1-1 1,0 0-1,2-4-53,-3 7 29,-1-1 1,0 0-1,0 0 0,0 1 0,-1-1 1,1 0-1,-1 0 0,0 0 0,0 0 1,0 1-1,-1-1 0,1 0 0,-1 0 1,0 0-1,0 1 0,0-1 0,-1 0 1,1 1-1,-1-1 0,0 1 0,0 0 1,0 0-1,0-1 0,-1 1 0,0 0 1,1 1-1,-1-1 0,0 0 0,-3-1-29,1 1 6,1 0 0,-1 1 0,0-1 0,0 1-1,0 0 1,-1 0 0,1 1 0,0 0 0,-1 0 0,1 0-1,-1 0 1,0 1 0,1 0 0,-1 0 0,1 0-1,-1 1 1,1 0 0,-1 0 0,1 0 0,-4 1-6,0 1 2,0 0 1,0 1-1,0 0 1,0 0-1,1 0 1,0 1-1,0 1 1,0-1-1,0 1 1,1 0-1,-4 5-2,1 0 19,1 1-1,0 0 0,1 0 1,0 1-1,1 0 0,1 0 0,0 1 1,0 0-1,2 0 0,0 0 1,0 0-1,1 1 0,1-1 0,1 1 1,0 0-1,1 0 0,1-1 1,0 1-1,1 0 0,0-1 1,3 6-19,-3-13 14,1 0 1,0 0 0,1-1 0,-1 1 0,1-1 0,1 0 0,-1 0 0,1 0 0,0 0 0,1-1 0,-1 0 0,1 0 0,0-1 0,0 1 0,0-1 0,1-1 0,0 1 0,5 1-15,16 6 452,0-1 0,1-1 0,0-1-1,5-1-451,-6-1 963,69 16 197</inkml:trace>
  <inkml:trace contextRef="#ctx0" brushRef="#br0" timeOffset="3551.822">4024 9 8210,'-1'-1'401,"-1"1"0,0-1-1,1 0 1,-1 1 0,0-1 0,1 1 0,-1-1 0,0 1 0,0 0 0,0 0 0,1 0-1,-1 0 1,0 0 0,0 0 0,0 0 0,0 1-401,1-1 105,0 1 0,-1 0 1,1 0-1,0 0 0,0-1 1,0 1-1,0 0 0,0 0 0,0 1 1,1-1-1,-1 0 0,0 0 0,1 0 1,-1 0-1,0 1 0,1-1 0,-1 0 1,1 1-1,0-1 0,0 0 0,-1 1 1,1-1-1,0 1-105,-1 8 185,0 1 0,0-1 0,1 0 0,1 1 0,0-1 0,0 0 0,1 1 0,0-1 0,1 0 0,2 6-185,8 15 316,1-1 0,13 20-316,18 39 249,-32-58-189,-2 0-1,-1 1 0,-2 0 0,-1 1 1,2 27-60,-7-39-4,-1 0 0,-1 1 1,-1-1-1,-1 0 0,-1 1 0,-1-1 0,0-1 1,-2 1-1,-5 11 4,8-24-128,0-2-161,1 0 0,0-1 0,0 1 1,0 0-1,1 0 0,0 0 0,0 6 289,1-12-113,0 1-1,0 0 1,0-1-1,0 1 1,0-1-1,0 1 1,0 0-1,0-1 1,1 1-1,-1 0 1,0-1-1,0 1 1,1-1-1,-1 1 1,0-1-1,1 1 1,-1-1-1,1 1 1,-1-1-1,0 1 1,1-1 113,15 7-1415</inkml:trace>
  <inkml:trace contextRef="#ctx0" brushRef="#br0" timeOffset="3917.075">3927 438 9530,'-3'-7'4113,"8"2"-2345,-3-1-127,13 5-609,2-2-176,14-1-272,9-1-168,16-6-264,11 0-56,3 1 128,1 4-208,-14 4-560,-5 2 3665,-11 7-2625</inkml:trace>
  <inkml:trace contextRef="#ctx0" brushRef="#br0" timeOffset="4289.15">4658 449 6481,'-31'28'2976,"31"-28"-2902,0 0 1,0 0-1,0 0 1,0 0-1,0 0 1,0 1-1,0-1 1,0 0-1,0 0 0,0 0 1,0 0-1,0 0 1,0 0-1,0 0 1,0 1-1,0-1 1,0 0-1,0 0 1,0 0-1,0 0 1,0 0-1,0 0 1,0 0-1,0 1 1,0-1-1,0 0 1,0 0-1,0 0 1,1 0-1,-1 0 1,0 0-1,0 0 1,0 0-1,0 0 0,0 0 1,0 0-1,0 0 1,0 1-1,1-1 1,-1 0-1,0 0 1,0 0-1,0 0 1,0 0-1,0 0 1,0 0-1,0 0 1,1 0-1,-1 0 1,0 0-1,0 0 1,0 0-1,0 0 1,0 0-1,0 0 1,0 0-1,1-1 1,-1 1-75,15 2 1361,16-1-624,-17-1-581,-1-1-1,1 0 1,-1-1-1,0-1 1,1 0-1,-1 0 0,0-2 1,-1 1-1,1-1 1,-1-1-1,0-1-155,-11 7 21,1-1 0,-1 1 1,0-1-1,0 0 0,0 0 0,1 1 0,-1-1 0,0 0 1,0 0-1,0 0 0,-1 0 0,1 0 0,0-1 1,0 1-1,-1 0 0,1 0 0,0 0 0,-1-1 0,1 1 1,-1 0-1,0 0 0,1-1 0,-1 1 0,0 0 0,0-1 1,0 1-1,0-1 0,0 1 0,0 0 0,0-1 1,-1 1-1,1 0 0,0-1 0,-1 1 0,1 0 0,-1 0 1,1-1-1,-1 1 0,0 0 0,0 0 0,1 0 0,-1 0 1,0 0-1,0 0 0,0 0 0,0 0 0,0 0 1,0 0-1,-1 0-21,-4-3 44,1 0 1,-1 0-1,-1 1 1,1-1 0,0 1-1,-1 1 1,0-1-1,0 1 1,-3-1-45,-1 1 10,-1 1 1,0 0-1,1 0 1,-1 1-1,0 0 0,0 1 1,1 1-1,-1-1 1,0 2-1,1 0 0,0 0 1,0 1-1,0 0 1,0 1-1,0 0 0,1 1 1,0 0-1,0 0 0,-1 3-10,1-1 8,0 0-1,1 1 0,0 0 0,0 1 0,1-1 0,0 2 0,1-1 1,0 1-1,1 0 0,0 0 0,1 1 0,1 0 0,-1 0 0,2 0 1,0 0-1,0 1 0,1 4-7,1-11 19,1 0 0,0 0 0,0 0 0,0 0 0,1 0 0,0-1 0,0 1 0,1 0 0,-1 0 0,1 0 0,0-1 0,1 1 0,0-1 0,3 5-19,-1-3 20,0-1 0,0 0 0,1 0-1,0 0 1,0-1 0,1 0 0,-1 0 0,1 0 0,0-1 0,2 1-20,14 5 205,1 0 1,-1-2-1,1-1 1,1-1-1,-1 0 0,22 1-205,43 2 1745,2 1-765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5:4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19 192 4561,'2'-40'6088,"-3"40"-5946,1 0 0,-1 0 0,1 0 0,-1 0 0,1 0 0,-1 0 0,1 0 1,-1 0-1,1 0 0,0 0 0,-1 1 0,1-1 0,-1 0 0,1 0 0,-1 0 0,1 1 0,0-1 0,-1 0 0,1 0 0,-1 1 0,1-1 0,0 0 1,-1 1-1,1-1 0,0 0 0,0 1 0,-1-1 0,1 1 0,0-1 0,0 0 0,0 1 0,-1-1 0,1 1 0,0-1-142,-2 20 213,1 0-1,0 0 0,2-1 1,0 1-1,4 14-212,6 56 361,-5 1 0,-3 0 0,-5 0-1,-4 0 1,-7 28-361,13-119 1,-4 20 63,1 0 1,2 0-1,0 0 1,1 15-65,3-26 69,1-11 42,3-16 44,-3-17-44,-2-1 1,-1 0-112,2-39 31,33-232 9,-10 96-38,-21 154 32,-5 57-33,0-1 0,0 1 0,0 0 0,0 0 0,0 0 0,0 0-1,0 0 1,0-1 0,0 1 0,0 0 0,0 0 0,0 0-1,0 0 1,1 0 0,-1 0 0,0-1 0,0 1 0,0 0-1,0 0 1,0 0 0,0 0 0,0 0 0,1 0 0,-1 0 0,0 0-1,0 0 1,0-1 0,0 1 0,0 0 0,1 0 0,-1 0-1,0 0 1,0 0 0,0 0 0,0 0 0,0 0 0,1 0 0,-1 0-1,0 0 1,0 0 0,0 0 0,0 0-1,9 6 20,9 15-2,-14-16-13,46 55 34,-3 1-1,-3 3 1,-2 1 0,26 60-39,-46-79 44,2-2-1,25 34-43,-34-56 94,2-1 0,0-1-1,1 0 1,1-2 0,1 0-1,7 4-93,-23-19 71,0 0-1,1 0 0,-1-1 0,1 1 1,-1-1-1,1 0 0,0 0 0,-1-1 1,1 0-1,3 1-70,-6-2 44,0 1 1,0-1 0,0 0 0,0 0-1,0-1 1,0 1 0,0 0-1,0-1 1,0 1 0,0-1-1,0 1 1,0-1 0,0 0-1,0 0 1,0 0 0,0 0-1,-1 0 1,1 0 0,-1-1 0,1 1-1,0 0 1,-1-1 0,0 1-1,1-1 1,-1 0 0,0 0-45,5-8 81,0 0 1,0-1 0,-2 0-1,1 0 1,-1-1 0,-1 1-1,0-1 1,-1 1-1,0-1 1,0-6-82,0-25 51,-2 0 0,-2-10-51,1 29 35,-11-159 32,4 72-64,4 0-1,7-51-2,0 147-269,-3 15 256,0 0-1,0 0 1,0-1-1,0 1 1,0 0-1,0 0 1,0 0-1,0-1 1,0 1-1,0 0 1,0 0 0,0 0-1,0-1 1,0 1-1,0 0 1,1 0-1,-1 0 1,0 0-1,0-1 1,0 1-1,0 0 1,1 0 0,-1 0-1,0 0 1,0 0-1,0 0 1,0-1-1,1 1 1,-1 0-1,0 0 1,0 0-1,0 0 1,1 0 0,-1 0-1,0 0 1,0 0-1,0 0 1,1 0-1,-1 0 1,0 0-1,0 0 1,1 0-1,-1 0 1,0 0 0,0 0-1,0 0 1,1 0-1,-1 1 1,0-1-1,0 0 1,0 0-1,0 0 1,1 0-1,-1 0 1,0 0 0,0 0-1,0 1 1,0-1 13,10 14-372</inkml:trace>
  <inkml:trace contextRef="#ctx0" brushRef="#br0" timeOffset="818.094">1142 561 3257,'90'-60'2331,"-88"59"-2095,0-1 1,-1 1-1,1 0 1,0-1-1,-1 0 1,1 1-1,-1-1 1,1 0-1,-1 0 1,0 1-1,0-1 0,1-2-236,-2 3 119,0 0 0,0 1 0,1-1 0,-1 0-1,0 1 1,0-1 0,0 0 0,0 1-1,0-1 1,-1 0 0,1 0 0,0 1 0,0-1-1,0 0 1,-1 1 0,1-1 0,0 1-1,-1-1 1,1 0 0,0 1 0,-1-1 0,1 1-1,-1-1-118,-2-1 355,1 0 0,0 0 0,-1 1 1,0-1-1,1 1 0,-1 0 0,0 0 0,0 0 0,0 0 0,0 0-355,2 1 66,-5-2 120,0 1 0,0 0 0,0 0 0,-1 0 0,1 1 0,0 0 1,0 0-1,0 0 0,-1 1 0,1 0 0,0 0 0,0 0 0,0 1 0,0 0 0,0 0 1,-3 2-187,1 1 47,1-1 0,0 1 0,0 0 0,0 1 0,1-1 1,-1 1-1,1 1 0,1-1 0,-1 1 0,1 0 1,-4 6-48,-4 9 23,1 1 0,1 0 1,0 1-1,2 0 1,1 0-1,-1 8-23,7-22 5,-1 0-1,2-1 0,0 1 1,0 0-1,0 0 0,1 0 1,1 0-1,0 0 0,0 0 1,1 0-1,0-1 0,1 1 1,0 0-1,1-1 1,0 0-1,0 0 0,6 8-4,-6-12 6,0-1-1,0 0 0,1 0 1,-1-1-1,1 1 1,0-1-1,0 0 0,0 0 1,0 0-1,1-1 1,-1 0-1,1 0 0,0 0 1,-1-1-1,1 0 1,0 0-1,0 0 0,2 0-5,9 0 22,0-1 0,0 0 0,1-1 0,-1 0 0,13-4-22,-19 3 12,1-1 0,-1-1 0,1 1 0,-1-2 0,-1 0 0,1 0 0,0 0 0,-1-2 0,0 1 0,-1-1 0,0 0 0,1-2-12,-3 3 11,-1-1 0,0 0-1,0 0 1,-1 0 0,1-1 0,-2 1 0,1-1 0,-1-1 0,-1 1-1,1 0 1,-1-1 0,-1 0 0,0 0 0,0 0 0,0-7-11,-1 3 13,-1 1 0,-1 0 0,0 0 0,-1 0 0,0 0 0,-1 0 0,0 0 0,-1 0 1,0 1-1,-1-1 0,0 1 0,-1 1 0,-1-1 0,1 1 0,-2 0 0,-1-3-13,2 6 0,1 0 0,-1 0 1,0 0-1,-1 1 0,0 0 0,0 0 0,0 1 0,0 0 0,-1 1 0,0 0 1,0 0-1,0 0 0,0 1 0,-1 1 0,0-1 0,1 2 0,-1-1 0,0 1 1,0 1-1,0-1 0,-1 2 0,8-1-61,1 0 1,-1 0 0,0 0-1,0 0 1,1 1-1,-1-1 1,0 1 0,1 0-1,-1 0 1,1 0-1,-1 0 1,1 0 0,-1 0-1,1 1 1,0-1-1,0 1 1,-1 0 0,1-1-1,0 1 1,1 0 0,-1 0 60,-7 18-627</inkml:trace>
  <inkml:trace contextRef="#ctx0" brushRef="#br0" timeOffset="1220.11">1833 59 8346,'-10'-46'5757,"8"34"-2900,7 34-1590,7 22-1019,-5-17-164,-1 1 1,-1 0 0,-1 0-1,-2 7-84,0 114 264,-1 8-34,3-76-129,-2-25 38,3-1-1,2 1 1,7 23-139,-13-74-225,0 0-1,1 0 0,0 1 1,0-1-1,2 3 226,2 2-452</inkml:trace>
  <inkml:trace contextRef="#ctx0" brushRef="#br0" timeOffset="1573.339">1624 462 7330,'-21'-3'3888,"2"3"-1311,15 4-841,10 0-175,12-4-505,17 0-128,21-5-288,20-5-168,22-2-280,4-3-56,-10 0 64,-13 4 233,-10 8-289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6:21.2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392 550 9114,'34'-11'3494,"-34"11"-3406,0 0 0,1 0 0,-1 0 0,0 0 0,1 0 0,-1 0 1,0 0-1,1 0 0,-1-1 0,0 1 0,0 0 0,1 0 0,-1 0 0,0-1 0,0 1 0,1 0 0,-1 0 0,0 0 0,0-1 1,1 1-1,-1 0 0,0-1 0,0 1 0,0 0 0,0 0 0,0-1 0,0 1 0,1 0 0,-1-1 0,0 1 0,0 0 0,0-1 1,0 1-1,0 0 0,0-1 0,0 1 0,0 0 0,0-1 0,0 1 0,-1 0 0,1-1 0,0 1 0,0 0 0,0 0 0,0-1 1,0 1-1,-1 0 0,1-1 0,0 1 0,0 0 0,0 0 0,-1-1 0,1 1 0,0 0 0,0 0 0,-1 0 0,1-1 0,0 1-88,-17-10 1380,16 10-1583,-39-19 630,-38-11-427,45 18 71,33 12-71,-9-4 17,0 0-1,0 0 1,0-1 0,0-1-1,1 1 1,0-1 0,0 0-1,-4-6-16,-27-23 156,1-1-1,-24-33-155,60 66 7,1 1-1,-1 0 1,1 0 0,-1-1-1,1 1 1,0-1 0,0 1-1,0-3-6,0 5 1,1 0 0,0-1 0,0 0 0,0 1 0,0-1 0,0 1 0,0-1 0,0 1 0,0-1 0,0 1 0,1-1 0,-1 1 0,0-1 0,0 1 0,0-1-1,0 1 1,1 0 0,-1-1 0,0 1 0,1-1 0,-1 1 0,0-1 0,1 1 0,-1 0 0,0-1-1,3 0 1,0 0-1,-1 0 1,1 0-1,0 1 1,-1-1-1,1 0 1,0 1 0,0 0-1,0 0 1,0 0-1,0 0 0,15-1 6,41-8 6,-2 0-3,-1 3 1,1 2-1,26 3-9,-78 1 0,0 0 0,0 1 0,-1-1 0,1 1 0,0 1 0,4 0 0,-9-1 0,1-1 0,0 0 0,0 1 0,0-1 0,0 1 0,-1-1 0,1 1 0,0-1 0,0 1 0,-1-1 0,1 1 0,-1 0 0,1-1 0,0 1 0,-1 0 0,1 0 0,-1-1 0,1 1 0,-1 0 0,0 0 0,1 0 0,-1 0 0,0-1 0,0 1 0,0 0 0,0 0 0,1 0 0,-1 0 0,0 0 0,0 0 0,-1 0 0,1 0 0,0-1 0,0 1 0,0 0 0,-1 0 0,1 0 0,0 0 0,-2 3 0,-1 1 0,1-1 0,-1 1 0,0-1 0,0 0 0,0 0 0,-1-1 0,1 1 0,-2 1 0,-40 30 1,33-26 0,-167 119 12,81-60-10,87-60 0,1 0 0,-1 1 1,1-1-1,1 2 1,0-1-1,0 1 1,-2 5-4,61-74 70,-37 39-60,0 1-1,-1-1 1,-1-1-1,-1 0 0,6-21-9,1-10 32,9-50-32,-14 45 7,29-114-5,-45 177-8,-8 12 9,1 1-1,-8 15-2,15-21 2,0 0 0,1 1 0,1-1 0,0 1 0,1-1 0,0 6-2,4 85 10,-1-77-7,-1 12 5,-1-17 0,1 0 1,1-1-1,1 1 1,1-1-1,1 1 1,6 17-9,-9-38 119,-2-9-11,-2-16-58,-1 13-43,0 0 0,0 0 0,-2 1 0,1-1 0,-1 1 0,-1 0 0,1 0 0,-2 0-7,5 7 1,-8-12 12,10 15-13,0 0-1,0-1 1,0 1 0,-1 0 0,1 0-1,0-1 1,0 1 0,0 0 0,0 0 0,0 0-1,0-1 1,0 1 0,0 0 0,0 0 0,0-1-1,0 1 1,0 0 0,0 0 0,0-1 0,0 1-1,0 0 1,0 0 0,0-1 0,0 1 0,0 0-1,0 0 1,0-1 0,0 1 0,1 0 0,-1 0-1,0 0 1,0-1 0,0 1 0,0 0-1,1 0 1,-1 0 0,0 0 0,0-1 0,0 1-1,1 0 1,-1 0 0,0 0 0,0 0 0,0 0-1,1 0 1,-1 0 0,0 0 0,0-1 0,1 1-1,-1 0 1,0 0 0,0 0 0,1 0 0,-1 0-1,0 0 1,0 0 0,1 1 0,-1-1 0,12 1 0,1 0 0,-1 1-1,0 0 1,0 1 0,0 1 0,-1 0 0,1 0 0,-1 1 0,0 0 0,0 1 0,-1 1-1,0-1 1,3 4 0,-8-6 3,7 5 17,-8-9-9,-5-6-5,-38-80 26,37 83-29,1 0 0,-1 0 0,0 0-1,0 1 1,0-1 0,0 1-1,-1-1 1,1 1 0,0-1 0,-1 1-1,0 0 1,0 0 0,0 1-1,1-1 1,-2 0 0,1 1 0,0 0-1,0 0 1,0 0 0,-1 0-1,1 0 1,0 0 0,-1 1 0,1 0-3,-3 0 1,1 0 0,-1 1 0,1 0 0,-1 0 0,1 0 0,-1 0 1,1 1-1,0 0 0,-1 0 0,1 1 0,0-1 0,1 1 0,-1 0-1,4-3 0,0 1 1,0-1-1,1 0 0,-1 1 0,0-1 0,0 1 0,1-1 0,-1 1 0,0-1 0,1 1 0,-1 0 0,1-1 0,-1 1 0,1 0 0,-1-1 0,1 1 0,-1 0 0,1 0 0,0-1 0,-1 1 1,1 0-1,0 0 0,0 0 0,0-1 0,-1 2 0,2-1 0,-1-1 0,1 1 0,-1 0 0,1 0 1,-1-1-1,1 1 0,0 0 0,-1-1 0,1 1 0,0-1 1,0 1-1,-1-1 0,1 1 0,0-1 0,0 0 0,0 1 1,-1-1-1,1 0 0,0 1 0,0-1 0,10 3 3,0-1 1,1 0-1,8 1-3,-12-3 3,6 2 5,-8-1 55,1 0 0,0 0-1,0 0 1,-1 1 0,1 0 0,-1 0 0,3 2-63,11 9 127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6:34.07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55 11 4153,'-12'4'2184,"-10"-10"-599,9 1-57,8 2-680,2 3-288,13 5-416,11 7-360,21 0 168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9:55.98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70 433 1000,'-62'13'844,"63"-13"-773,-1 0 0,0-1 0,1 1 0,-1 0 0,0 0 0,1-1 0,-1 1 0,0 0 0,0-1 0,1 1 1,-1 0-1,0-1 0,0 1 0,1 0 0,-1-1 0,0 1 0,0 0 0,0-1 0,0 1 0,1-1 0,-1 1 0,0-1 0,0 1 0,0 0 0,0-1 0,0 1 0,0-1 0,0 1 0,0 0 0,0-1 0,-1 1 0,1-1 0,0 1 0,0-1 0,0 1 0,0 0 0,0-1 0,-1 1 0,1 0 0,0-1 0,0 1 0,-1 0 0,1-1 0,0 1 0,-1 0 0,1-1 0,0 1 0,-1 0 0,1 0 0,0 0 0,-1-1 0,1 1 0,-1 0 0,1 0 0,0 0 0,-1 0 0,1 0 0,-1 0 0,1-1 0,0 1 0,-1 0 0,1 0 0,-1 0 0,1 1 0,-1-1 0,1 0 0,0 0 0,-1 0 0,1 0-71,44-9 711,0 2-1,37 0-710,14-2 478,500-56 1713,523-22-1001,-530 12-1117,-172 17-27,-27 21 216,1 16 0,127 20-262,929-4 152,380-22-80,-1046 16-48,230 3 0,-273 25-8,543 0 22,-284 0 20,456 22 76,-900-22-100,238 48-34,-537-42 41,0-12-1,13-11-40,-32-7 26,446-5 3,-237 18-23,293 2 85,-4-35 20,41-15-55,86 34-56,-500 16 14,489-3 44,-413-12-19,-31 1-22,72 1-29,-66 2 40,-45-1 3,384-19 82,-496 5 1118,237 14-1231,-399 7 537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2:50.7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23 161 4929,'-6'-13'2607,"7"9"699,17 16 813,-11-6-4589,34 29 1055,-2 2 0,-2 1 0,3 7-585,62 63 133,147 116 109,-240-215-218,-6-6-8,-1 0 1,1 0-1,0 0 1,0 0-1,0-1 1,0 1-1,1-1 1,-1 0-1,1 0 1,-1 0-1,3 0-16,-5-2 4,-1 0-1,1 0 0,-1-1 1,0 1-1,1 0 0,-1 0 1,0-1-1,1 1 1,-1 0-1,0-1 0,0 1 1,1 0-1,-1-1 0,0 1 1,0 0-1,1-1 0,-1 1 1,0-1-1,0 1 0,0-1 1,0 1-1,0 0 1,0-1-1,0 1 0,0-1 1,0 1-1,0-1 0,0 1 1,0-1-1,0 1 0,0 0 1,0-1-4,-2-19-7,2 17 6,-24-220-201,24 215 198,-5-46-30,4 50 30,0 0-1,0 0 1,0 0 0,0 0-1,-1 0 1,0 0 0,0 1-1,0-1 1,0 0 0,0 1-1,-1-1 5,2 3 0,0 0 0,0 0-1,0 0 1,0 0 0,0 1 0,-1-1-1,1 0 1,0 1 0,0-1 0,-1 0-1,1 1 1,0 0 0,-1-1 0,1 1-1,0 0 1,-1 0 0,1-1 0,-1 1-1,1 0 1,-1 0 0,1 1 0,0-1-1,-1 0 1,1 0 0,0 1 0,-1-1-1,1 1 1,0-1 0,-1 1 0,1 0 0,-6 2 6,1 1-1,-1 0 1,1 0 0,0 1 0,-1 1-6,1-1 8,-46 40 70,3 3 1,-1 3-79,-3 5 73,-21 13-73,72-68 3,1 0-1,-1 1 0,1-1 1,-1 0-1,1 1 1,0-1-1,-1 1 0,1-1 1,0 1-1,0 0 0,0-1 1,0 1-1,0 0 0,1 0 1,-1-1-1,0 1 1,1 0-1,-1 1-2,14-15 115,-2 0-1,10-13-114,-8 7 15,-1 0-1,0-1 1,-2-1-1,0 1 1,-1-2 0,-1 1-1,0-1 1,-2-1-1,-1 1 1,2-17-15,1-8 26,3-13 34,-3 0-1,-2-1 1,-2-50-60,-4 109 8,0-1 1,0 1-1,0 0 1,0 0-1,0 0 1,0 0-1,0 0 0,0 0 1,0-1-1,-1 1 1,1 0-1,0 0 1,-1 0-1,1 0 0,-1 0 1,1 0-1,-1 0 1,0 0-1,1 0 0,-1 0 1,0 1-1,0-1 1,1 0-1,-1 0 1,-1 0-9,1 2 4,0-1 1,1 0 0,-1 1 0,0-1 0,0 1-1,0-1 1,0 1 0,1-1 0,-1 1 0,0 0-1,0-1 1,1 1 0,-1 0 0,1 0 0,-1-1-1,0 1 1,1 0 0,0 0 0,-1 0 0,1 0-1,-1 0 1,1 0 0,0 0 0,0 0 0,0 0-1,-1 0 1,1 0-5,-4 17 1,1 0 1,1 0-1,0 1 0,2-1 1,0 14-2,0 0 1,1 32 10,3 0 0,3 0 0,3 0 0,2-1 0,3 1-11,-9-37 11,-4-17-1,0-1 1,0 0-1,1 1 1,0-1-1,0 0 0,1 0 1,4 6-11,-8-15 2,0 0 1,1 1-1,-1-1 1,0 0-1,0 0 1,0 1-1,0-1 1,0 0-1,0 0 0,0 1 1,0-1-1,0 0 1,1 0-1,-1 0 1,0 1-1,0-1 1,0 0-1,0 0 1,1 0-1,-1 0 0,0 1 1,0-1-1,0 0 1,1 0-1,-1 0 1,0 0-1,0 0 1,1 0-1,-1 0 1,0 0-1,0 1 1,1-1-1,-1 0 0,0 0 1,0 0-1,1 0 1,-1 0-1,0 0 1,0-1-1,1 1 1,-1 0-1,0 0-2,-6-12 134,-19-17-52,-2 1-1,-1 1 1,-2 2-1,-27-19-81,40 33-6,0 0 1,0 1-1,-1 1 0,-1 0 0,1 1 0,-2 1 1,1 1-1,0 1 0,-1 1 0,-4 0 6,7 4-36,11 3-23,7-1 55,-1-1 0,1 0 1,0 0-1,0 0 1,0 0-1,0 0 1,0 0-1,0 0 0,0 0 1,0-1-1,1 1 1,-1 0-1,0-1 1,0 1-1,1-1 0,-1 1 1,0-1-1,1 0 4,25 10 3,1-1 0,-1-2 1,2-1-1,-1-2 0,1 0 0,15-1-3,57-1 257,19-5-257,-110 2 28,14-1 26,-17 1-33,0 1-1,-1-1 1,1 1-1,0 0 1,0 1 0,4 1-21,6 6 81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6:35.91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119 568 4441,'-13'-48'884,"1"3"231,-4 1 2572,8 38-958,8 6-2654,0 0 1,0 0 0,-1 0-1,1 0 1,0-1 0,0 1 0,0 0-1,-1 0 1,1 0 0,0 0-1,0 0 1,0 0 0,-1 0-1,1 0 1,0 0 0,0 0 0,-1 0-1,1 0 1,0 0 0,0 0-1,0 0 1,-1 0 0,1 0-1,0 1 1,0-1 0,0 0-1,-1 0 1,1 0 0,0 0 0,0 0-1,0 0 1,0 1 0,-1-1-1,1 0 1,0 0 0,0 0-1,0 0 1,0 1 0,0-1 0,0 0-1,0 0 1,-1 0 0,1 1-1,0-1 1,0 0 0,0 0-1,0 0 1,0 1 0,0-1-76,2 33 339,1-1-1,1 1 1,2-1 0,1 0-1,2 3-338,10 47 394,35 233 618,-40-202-565,-1 92-447,-13-187 17,1-10-1,-1 1-1,0-1 1,0 0-1,-1 1 1,0-1 0,-2 5-16,0-33-615,0-13 340</inkml:trace>
  <inkml:trace contextRef="#ctx0" brushRef="#br0" timeOffset="668.711">31 445 8386,'-3'-5'508,"-1"1"0,1-2 0,0 1 0,0 0 0,0-1 0,1 1 1,0-1-1,0 1 0,0-1 0,1 0 0,0 0 0,0 0 0,1 0 0,-1-4-508,2 1 227,-1-1 0,1 1 0,1 0 0,0 0 1,0-1-1,1 1 0,0 1 0,1-1 0,0 0-227,6-9 20,0 0 1,1 0-1,1 2 1,0-1-1,1 2 0,1-1 1,1 2-1,6-5-20,-5 6 19,0 0 0,0 2-1,2 0 1,-1 1 0,1 0-1,1 2 1,0 0 0,0 1-1,0 1 1,1 1 0,0 0 0,0 2-1,0 0 1,3 1-19,-17 2 1,1 0 0,-1 0 0,1 1 1,0 0-1,-1 0 0,0 0 0,1 1 0,-1 0 0,0 0 1,0 0-1,0 1 0,0 0 0,0 1 0,-1-1 0,1 1 1,-1 0-1,0 0 0,0 1 0,-1-1 0,1 1 0,-1 0 1,0 0-1,0 1 0,-1-1 0,2 2-1,1 5 4,0 0 1,-1 0-1,0 1 0,0 0 1,-1 0-1,-1 0 0,-1 0 1,1 0-1,-2 1 0,0 6-4,-1-1 9,-1 0 0,0 1 0,-2-1-1,0 0 1,-1 0 0,-2 0-1,0 2-8,-4 6 19,-2 0 0,0-1-1,-1-1 1,-2 0 0,-1-1-1,0 0 1,-2-1 0,-1-1-1,-21 19-18,36-37 7,-20 19 42,-2-1 0,-28 19-49,47-36 34,0-1 0,0 0 0,0 0 0,-1 0 0,1-1 1,-1 0-1,0-1 0,0 1 0,0-2 0,-1 1 0,1-1 1,0 0-1,-1-1 0,-5 0-34,12 0 19,0 0 0,1 0 1,-1-1-1,0 1 0,0-1 0,0 1 0,1-1 1,-1 1-1,0-1 0,1 0 0,-1 0 1,0 0-20,2 1 4,0-1 0,-1 1 1,1 0-1,0 0 1,0-1-1,0 1 1,0 0-1,0 0 1,-1-1-1,1 1 1,0 0-1,0-1 0,0 1 1,0 0-1,0-1 1,0 1-1,0 0 1,0 0-1,0-1 1,0 1-1,0 0 1,1-1-1,-1 1 1,0 0-1,0-1 0,0 1 1,0 0-1,0 0 1,0-1-1,1 1 1,-1 0-1,0 0 1,0-1-1,0 1 1,1 0-1,-1 0 0,0 0 1,1-1-5,3-2 12,0 0 0,1 0 0,0 0 0,0 1 0,0 0 0,0-1 0,2 1-12,13-5 1,44-17 5,1 4 1,12-1-7,-59 17 0,0 1 1,0 0 0,0 1-1,0 1 1,0 1 0,0 0-1,1 2 1,-1 0-1,0 1 1,12 3-1,-21-2 0,-1-1 0,0 2-1,0-1 1,0 1 0,0 0 0,-1 0-1,0 1 1,0 0 0,0 0 0,-1 1-1,0 0 1,0 0 0,0 0 0,-1 1-1,0 0 1,1 4 0,9 17-1,-2 1-1,-2 0 1,8 31 1,-14-46 8,-1 0 0,-1 1 0,0-1 0,-1 1 0,-1-1 0,0 1 0,-1 0 0,-1 0 0,0-1-1,-1 1-7,0-6 8,-1-1-1,0 1 0,0-1 0,-1 1 1,0-1-1,-1 0 0,0-1 0,0 1 0,-1-1 1,0 0-1,0 0 0,-1-1 0,0 0 0,0 0 1,-1-1-1,-3 3-7,-3 0 24,-1 0 1,-1 0-1,1-2 1,-1 0-1,0-1 0,-1 0 1,1-2-1,-1 0 1,0 0-1,0-2 0,-1 0 1,1-1-1,0-1 1,-14-1-25,3-1 37,0-1 0,0-2 0,0-1-1,1-1 1,0-1 0,0-1 0,1-1 0,-15-10-37,16 5-151,24 15 163,0-1 1,1 1 0,-1-1-1,0 1 1,1-1 0,-1 0-1,1 1 1,-1-1 0,0 0-1,1 1 1,0-1 0,-1 0 0,1 1-1,-1-1 1,1 0 0,0 0-1,-1 0 1,1 1 0,0-1-1,0 0 1,0 0 0,0 0-1,0 0 1,0 0 0,0 0-13,0 0 4,1 0 1,0 0 0,-1 0 0,1 0-1,0 0 1,0 1 0,0-1 0,-1 0 0,1 1-1,0-1 1,0 0 0,0 1 0,0-1-1,0 1-4</inkml:trace>
  <inkml:trace contextRef="#ctx0" brushRef="#br0" timeOffset="1483.74">1320 700 1608,'13'-51'698,"-13"51"-550,0-1 0,0 0 1,0 1-1,0-1 0,0 1 0,0-1 1,0 1-1,0-1 0,0 0 1,-1 1-1,1-1 0,0 1 0,0-1 1,0 1-1,-1-1 0,1 1 1,0-1-1,-1 1 0,1-1 0,0 1 1,-1 0-1,1-1 0,-1 1 0,1-1 1,-1 1-1,1 0 0,-1-1 1,1 1-1,-1 0 0,1 0 0,-1-1 1,1 1-1,-1 0 0,1 0 0,-1 0 1,1 0-1,-1 0 0,0 0 1,1 0-1,-1 0 0,1 0 0,-1 0 1,1 0-1,-1 0 0,1 0 1,-1 0-1,0 0 0,1 1-148,-4-1-121,-12-2 856,-1 2-1,1-1 1,0 2-1,-1 0 1,-11 4-735,20-4 152,0 1 0,0 1 1,1 0-1,-1 0 0,1 0 1,0 1-1,0 0 0,0 1 1,0-1-1,1 1 1,-1 1-1,1-1 0,1 1-152,-6 6 61,1 1 0,1 0 0,0 0 0,1 1 0,0 0 0,1 0 0,1 1 0,1 0 0,0 0 0,0 1 0,2-1 0,0 1 0,0 0 0,2 0 0,0 8-61,1-13-3,0 1 0,1-1 0,0 1 0,1-1 1,1 0-1,0 0 0,0 0 0,1 0 0,0 0 1,2 2 2,-1-5 6,-1-1 0,1 0 1,0 0-1,1 0 1,-1 0-1,1-1 0,1 0 1,-1 0-1,1 0 1,0-1-1,1 0 1,-1-1-1,1 0 0,0 1-6,6 0 13,0 0 0,0-1 0,0 0 0,1-1-1,-1-1 1,1 0 0,0-1 0,-1 0-1,1-1 1,0-1 0,-1-1 0,1 0-1,12-3-12,-9 1 23,0-1 0,0-1 0,-1-1-1,0 0 1,0-1 0,0-1 0,-1-1-1,-1 0 1,1-1 0,9-9-23,-19 15 17,-1-1 0,1 0 0,-1 0 0,0-1 1,0 0-1,0 0 0,-1 0 0,0 0 0,-1 0 1,0-1-1,0 0 0,0 1 0,-1-1 0,0 0 0,-1-1 1,0 0-18,0-1 24,-1 0 0,0 0 0,-1 0 0,0 0 0,-1 0 0,0 0 0,-1 0 0,0 0 1,0 1-1,-1 0 0,0-1 0,-3-4-24,-1 1 20,0-1 0,-1 2 0,0-1 0,-1 1 0,0 1 0,-1 0 0,0 0 0,-1 1 0,0 1 0,-1 0 0,0 0-20,6 5-17,0 0 0,0 0 0,-1 1 0,1 0 0,-1 0 0,0 0 0,1 1 0,-1 1 0,0-1 0,0 1 0,-1 0 0,1 1 0,0 0 0,0 1 0,0-1 0,0 1 0,0 1 0,0 0 0,0 0 0,0 0 0,-3 2 17,-18 14 2556,14 2-1332</inkml:trace>
  <inkml:trace contextRef="#ctx0" brushRef="#br0" timeOffset="2162.627">1928 762 4625,'82'-52'2643,"-81"52"-2545,0-1 0,0 0-1,0 1 1,0-1 0,0 0 0,-1 0-1,1 1 1,0-1 0,0 0 0,-1 0-1,1 0 1,-1 0 0,1 0 0,-1 0-1,1 0 1,-1 0 0,1 0 0,-1 0-1,0 0 1,0 0 0,1 0 0,-1-1-1,0 1 1,0 0 0,0 0 0,0 0-1,-1 0 1,1 0 0,0 0 0,0 0 0,-1-1-1,1 1 1,-1 0-98,0-1 263,0-1-1,-1 1 1,0 0-1,1 0 1,-1 1 0,0-1-1,0 0 1,0 0-1,-2 0-262,0-1 199,0 1 0,-1 0 0,1 0 1,-1 1-1,1-1 0,-1 1 0,0 0 0,0 0 0,0 1 0,1-1 0,-1 1 0,0 0 0,0 1 0,0-1 0,0 1 0,1 0 0,-1 0 0,0 0 0,1 1 0,-1-1 0,0 1 0,-1 1-199,-5 2 125,1 1 1,-1 0-1,1 0 1,0 1-1,1 0 1,-1 1-1,1 0 1,-5 6-126,6-3 33,-1 1 1,1-1-1,1 2 1,0-1-1,1 1 1,0 0-1,1 0 1,0 0-1,2 1 1,-3 13-34,2-10 3,2 0 1,1 1 0,0-1-1,1 0 1,0 1 0,2-1-1,0 0 1,4 13-4,-5-22 3,2-1 1,-1 0-1,1 1 0,0-1 0,1 0 1,-1-1-1,1 1 0,1-1 0,-1 0 1,1 0-1,0 0 0,1 0 0,-1-1 1,1 0-1,0 0 0,1-1 1,-1 1-1,1-1 0,-1-1 0,6 3-3,-3-3 7,0 0 0,0 0 0,1-1 0,-1 0 0,1 0 0,0-1 0,0-1 0,-1 1 0,1-2 0,0 1 0,-1-1 0,1-1 0,0 0 0,-1 0 0,1-1 0,2-1-7,10-4 19,-1-1 0,0 0-1,0-2 1,-1-1 0,0 0-1,11-10-18,-24 17 19,-1-1 1,0 1-1,0-1 0,-1 0 0,0 0 0,0-1 0,0 0 0,-1 0 1,0 0-1,0 0 0,-1 0 0,1-1 0,-2 0 0,1 1 0,-1-1 1,-1 0-1,1 0 0,-1-1 0,0 1 0,-1-6-19,-1 0 47,-1-1-1,-1 1 1,0-1-1,-1 1 1,0 0 0,-1 0-1,0 1 1,-2-1-1,1 1 1,-2 1 0,1-1-1,-2 1 1,0 0-1,-2-1-46,5 6-4,0 0-1,-1 0 1,0 0-1,-1 1 1,1 0-1,-1 0 1,0 1 0,-1 0-1,1 1 1,-1 0-1,0 0 1,0 1-1,0 0 1,-1 0-1,1 1 1,-1 0-1,1 1 1,-1 0-1,1 0 1,-1 1-1,0 1 1,0 0 4,7-1-33,0 0 159,0 0 1,0 0-1,1 1 0,-1-1 0,0 1 0,1 0 0,-1 0 0,0 0 1,1 0-1,-1 0 0,1 0 0,0 0 0,-1 1 0,1 0 0,0-1 1,0 1-1,0 0 0,0 0 0,0 0-126,-7 18 1003</inkml:trace>
  <inkml:trace contextRef="#ctx0" brushRef="#br0" timeOffset="2686.779">2553 243 7218,'-1'-2'39,"-6"-8"4194,7 10-4139,0 0-1,0 0 0,-1 0 0,1 0 1,0 0-1,0-1 0,0 1 0,0 0 0,-1 0 1,1 0-1,0 0 0,0 0 0,0 0 1,0 0-1,-1 0 0,1 0 0,0 0 1,0 0-1,0 0 0,-1 0 0,1 0 0,0 0 1,0 0-1,0 0 0,-1 1 0,1-1 1,0 0-1,0 0 0,0 0 0,0 0 0,0 0 1,-1 0-1,1 0 0,0 1 0,0-1 1,0 0-1,0 0 0,0 0 0,0 0 0,-1 0 1,1 1-1,0-1 0,0 0 0,0 0 1,0 0-1,0 0 0,0 1 0,0-1 1,0 0-1,0 0 0,0 0 0,0 1-93,-1 0 192,1 1-1,0-1 0,-1 1 1,1-1-1,0 1 0,0 0 1,0-1-1,0 1 1,0-1-1,0 1 0,0 0-191,1 12 196,10 397 2338,1-235-1484,17 66-1050,-28-232 47,1 0 0,0 0-1,0 0 1,1-1 0,1 1-1,1 3-46,-5-13 22,0 1 0,1-1 0,-1 1-1,0-1 1,0 1 0,1-1-1,-1 1 1,0-1 0,1 1 0,-1-1-1,1 1 1,-1-1 0,1 0-1,-1 1 1,0-1 0,1 0-1,-1 1 1,1-1 0,0 0 0,-1 0-1,1 0 1,-1 1 0,1-1-1,-1 0 1,1 0 0,-1 0 0,1 0-1,0 0 1,-1 0 0,1 0-1,-1 0 1,1 0 0,-1 0-1,1 0 1,0 0 0,-1-1 0,1 1-22,18-14 2146,-3-2-1089</inkml:trace>
  <inkml:trace contextRef="#ctx0" brushRef="#br0" timeOffset="3405.685">3047 820 3953,'-122'-12'2312,"119"12"-2082,1-1 0,-1 1 0,1 1 0,0-1 0,-1 0-1,1 0 1,-1 1 0,1-1 0,-1 1 0,-1 1-230,3-2 81,1 0 1,-1 1-1,1-1 1,-1 0 0,1 1-1,-1-1 1,1 1-1,-1-1 1,1 1 0,0-1-1,-1 1 1,1-1-1,-1 1 1,1-1-1,0 1 1,0 0 0,-1-1-1,1 1 1,0-1-1,0 1 1,0 0-1,0-1 1,-1 1-82,1 0 170,1 1 1,-1-1-1,0 1 0,0-1 0,1 1 1,-1-1-1,1 0 0,-1 1 0,1-1 1,-1 0-1,1 1 0,0-1 0,0 0 1,-1 0-1,1 0 0,1 1-170,0-1 138,0 1 0,1-1 0,-1 1 0,1-1-1,-1 0 1,1 0 0,0 0 0,0 0 0,-1 0 0,1-1 0,0 1-1,0-1 1,0 0 0,0 0 0,0 0 0,0 0 0,0-1-138,55-9 935,-55 9-869,17-4 114,0-1 1,-1-1-1,0-1 0,0 0 1,-1-2-1,14-9-180,-19 11 46,-1-1 1,-1 0-1,1-1 0,-2-1 1,1 1-1,-1-1 0,-1-1 1,0 0-1,6-12-46,-13 21 14,-1 1 0,0-1 0,0 1 0,0-1 0,0 0 0,0 0 0,-1 1 0,1-1 0,-1 0 0,0 0 0,1 0 0,-2 0 0,1 1 0,0-1 0,0 0 0,-1 0 0,0 0 0,1 1 0,-1-1 0,0 0 0,0 1 0,-1-1 0,1 0 0,0 1 0,-1 0 0,0-1 0,1 1 0,-1 0 0,0 0 0,0 0 0,0 0 0,-1 0 0,1 0 0,0 1 0,-3-2-14,-1-1 10,1 1-1,-1 0 1,0 0-1,0 0 1,-1 1-1,1-1 0,-1 2 1,1-1-1,-1 1 1,1 0-1,-1 0 1,0 1-1,1 0 1,-1 0-1,-2 0-9,1 2 2,-1 1 0,0-1 0,0 2 0,1-1 0,0 1 0,0 0 0,0 1 0,0 0 0,1 0 0,0 0 0,0 1 0,0 0 0,-2 3-2,-2 3 7,1 0 0,0 1 0,0 0 0,1 1 1,1 0-1,0 0 0,1 2-7,0-1 7,1 1-1,1-1 1,0 1 0,1 0 0,1 1-1,0-1 1,2 0 0,-1 1 0,2 13-7,1-21 4,-1-1 1,1 0 0,1-1 0,0 1-1,0 0 1,0 0 0,1-1 0,0 1-1,0-1 1,1 0 0,0 0-1,0 0 1,1 0 0,0-1 0,0 0-1,0 0 1,1 0 0,0-1 0,0 1-1,1-1 1,0 0-5,7 3 13,-1-1 0,1 0 0,1-1 0,-1-1 0,1 0 1,0-1-1,0 0 0,0-1 0,2-1-13,31 3 232,-1-3 1,19-2-233,10-1 217</inkml:trace>
  <inkml:trace contextRef="#ctx0" brushRef="#br0" timeOffset="4068.531">4022 687 6025,'-6'-6'936,"-1"0"1,0 1-1,0 0 0,-1 1 0,1-1 0,-1 2 0,-6-3-936,3 2 634,-1 0-1,0 1 1,0 0 0,0 1 0,-4 0-634,-3 1 337,0 1 0,0 0 0,0 1 0,0 1 0,0 1 0,1 1 1,-2 0-338,11-1 43,0 0 0,0 0 1,1 1-1,-1 0 0,1 0 1,-1 1-1,1 0 0,1 0 1,-1 1-1,1 0 0,0 1 1,0-1-1,1 1 0,0 0 1,0 1-1,0 0 0,1 0 1,1 0-1,-1 0 0,1 2-43,0 1 5,0 0 0,1 0 0,0 0 0,0 0 0,2 1 0,-1-1 0,2 1 0,-1-1 0,1 1 0,1 0 0,0-1 0,1 1 0,0-1 0,1 0 0,0 0 0,2 4-5,0-3 6,0-1-1,0 1 1,1-1-1,1 0 0,0-1 1,0 1-1,1-1 1,0-1-1,1 0 0,0 0 1,0 0-1,1-1 0,9 5-5,-12-8 9,1-1-1,0 1 0,1-1 0,-1-1 0,1 0 0,0 0 0,-1-1 0,1 0 0,0 0 1,0-1-1,0 0 0,1-1 0,-1 0 0,0 0 0,0-1 0,0 0 0,0-1 0,0 0 0,4-1-8,1-2 18,-1 0-1,-1 0 0,1-1 0,-1 0 0,0-1 1,9-7-18,-16 10 6,0-1 0,0 1 0,0-1 0,0 0 1,-1 0-1,0 0 0,0 0 0,0-1 0,-1 0 1,0 1-1,0-1 0,0-1 0,-1 1 0,0 0 0,1-3-6,0-18 27,0 1-1,-2 0 0,-2-25-26,1 4 26,1 0-7,0 3-16,-1-1 0,-2 1 0,-8-38-3,14 103-34,8 43 57,-4-38-16,1 0 1,1-1-1,1 0 0,1 0 1,1-1-1,1-1 0,1 0 1,1-1-1,1 0 0,1-2 1,1 0-1,17 13-7,-16-16 43,0-1-1,2-1 1,7 3-43,-21-13-85,1-1-1,0 0 0,0-1 0,0 0 0,0 0 1,1-1-1,-1 0 0,0-1 0,1 0 0,8 0 86,24-3-3430,-2 1 1614</inkml:trace>
  <inkml:trace contextRef="#ctx0" brushRef="#br0" timeOffset="4684.961">4527 606 5321,'-2'-2'469,"0"0"0,0 1 0,0-1 0,0 1 0,-1-1 0,1 1 0,0 0 0,-1 0 0,1 0 0,-1 0 1,1 1-1,-1-1 0,1 1 0,-1-1 0,0 1 0,1 0 0,-2 0-469,3 0 115,0 1 0,0-1 0,-1 0 0,1 1 1,0-1-1,0 1 0,0 0 0,0-1 0,-1 1 0,1 0 1,0-1-1,0 1 0,1 0 0,-1 0 0,0 0 1,0 0-1,0 0 0,0 0 0,1 0 0,-1 0 0,1 1 1,-1-1-1,1 0 0,-1 0 0,1 0 0,-1 1 0,1-1 1,0 0-1,0 1 0,0-1 0,0 0 0,0 0 1,0 1-1,0-1 0,0 0 0,1 1-115,1 17 167,1 0 0,1 0 0,1 0 0,0-1 0,6 11-167,1 8 108,28 79 175,-12-36 678,3 23-961,-35-126 154,1-1 1,1 1-1,0 0 0,2-1 0,1 0-154,3-40 13,6-21-13,-5 56 6,0 0 0,2 0 0,2 1 0,4-10-6,-7 23-1,0 1 1,2 0 0,-1 0 0,2 0 0,-1 1-1,2 0 1,0 1 0,0 0 0,2 1 0,-10 9-2,0 0 0,1-1 0,-1 2 0,1-1 0,0 0 1,0 1-1,-1-1 0,1 1 0,0 0 0,0 0 0,1 0 0,-1 0 1,0 0-1,0 1 0,2-1 2,-3 1-2,0 0 1,1 1 0,-1-1-1,0 0 1,0 1-1,0-1 1,0 1-1,0 0 1,0 0-1,0 0 1,0 0-1,0 0 1,0 0 0,0 0-1,-1 0 1,1 1-1,0-1 1,-1 1-1,1 0 1,-1-1-1,0 1 1,1 0-1,-1 0 2,4 7-5,0 1 0,-1-1 0,0 1 0,0 0 0,-1 0-1,1 7 6,11 67-12,-10-45 9,18 76 5,-18-96-1,1-1 1,0 0-1,1-1 1,1 0-1,2 3-1,-6-13 8,1 0-1,0 0 1,1-1 0,-1 1-1,1-1 1,1 0 0,-1-1-1,1 0 1,0 0-1,0 0 1,0-1 0,1 0-1,0 0 1,-1-1 0,1 0-1,2 0-7,10 3 138,1-1-1,1-1 1,-1-1-1,0-1 1,21-1-138,59-4 276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6:45.0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301 79 4649,'-4'5'998,"-1"0"0,1 1-1,0-1 1,1 1 0,-1 0 0,1 1-1,0-1 1,-1 6-998,-15 56 930,11-35-185,-52 215 1187,26-98-588,-34 85-1344,49-184 94,3 0-1,2 1 0,2 0 1,-4 47-94,16-98 4,0 0-1,0 0 1,-1-1 0,1 1-1,0 0 1,0 0 0,0-1 0,1 1-1,-1 0 1,0 0 0,0-1-1,0 1 1,1 0 0,-1-1 0,0 1-1,0 0 1,1 0 0,-1-1-1,1 1 1,-1 0-4,1-1 4,0 0 0,-1 0 0,1-1 1,0 1-1,-1 0 0,1 0 0,-1 0 0,1-1 0,0 1 0,-1 0 0,1-1 0,-1 1 0,1 0 1,-1-1-1,1 1 0,-1-1 0,0 1 0,1-1 0,-1 1 0,1-1 0,-1 1 0,0-1 1,1 1-1,-1-1 0,0 1 0,0-1 0,1 0 0,-1 1 0,0-1-4,16-32 39,-2 0 1,-1-2-1,-1 1 0,-3-1 0,1-9-39,7-18-117,13-59-792,7-77 909,6-123-318,-19 122 823,-24 198-502,1-8 173,1-1-1,0 1 0,1-1 0,0 1-175,-3 8 24,1 0 0,-1 0-1,0-1 1,1 1 0,-1 0 0,1 0-1,0 1 1,-1-1 0,1 0 0,0 0-1,0 0 1,-1 0 0,1 0 0,0 1-1,0-1 1,0 0 0,0 1-24,0 0 11,0 0 0,-1 0 0,1 0 0,0 0 0,0 0-1,-1 0 1,1 0 0,0 0 0,0 1 0,-1-1 0,1 0 0,0 0 0,-1 1 0,1-1 0,0 1 0,-1-1 0,1 0 0,0 1 0,-1-1 0,1 1 0,-1 0-1,1-1 1,-1 1 0,1-1 0,-1 1 0,0 0 0,1-1 0,-1 2-11,9 11 44,-2 1 0,0 0 0,-1 1 0,0-1 0,-1 1 0,1 9-44,10 23 83,45 133 236,-2-9 306,42 81-625,-75-194 157,-2 1-1,8 33-156,-29-84-40,-1-1-1,1 0 0,1 0 0,-1 0 0,1 0 0,0-1 0,1 1 1,5 4 40,-5-8-738,-4-12-165,-2-10 350</inkml:trace>
  <inkml:trace contextRef="#ctx0" brushRef="#br0" timeOffset="341.816">199 821 8314,'-23'-16'3969,"16"16"-1561,7 0-359,17 2-777,9-2-392,19 0-576,9-9-80,13 0 184,7-2 272,15 5-432</inkml:trace>
  <inkml:trace contextRef="#ctx0" brushRef="#br0" timeOffset="823.949">1115 63 4929,'-4'-4'799,"1"0"-1,-1 0 1,1 0 0,-1 0-1,0 1 1,0 0 0,-1-1-1,-2 0-798,7 3 145,-1 1-1,0 0 1,0-1-1,0 1 1,0 0 0,0-1-1,0 1 1,0 0-1,0 0 1,0 0 0,0 0-1,0 0 1,0 0-1,0 0 1,0 0 0,0 0-1,0 0 1,0 1-1,-1-1-144,1 1 89,0 0 0,0 0 0,0-1-1,0 1 1,0 0 0,0 0 0,0 0 0,0 1-1,1-1 1,-1 0 0,0 0 0,1 0-1,-1 1 1,1-1 0,-1 0 0,1 1 0,-1-1-1,1 1-88,-2 7 166,1-1-1,0 1 0,1-1 0,-1 0 1,1 1-1,1-1 0,0 1 0,2 7-165,4 16 647,9 22-647,-7-24 222,9 42 144,-3 0 0,-3 1 0,-1 33-366,4 222 495,-15-317-477,0-3 9,1 21 60,4 29-87,-4-51 49,0 0 1,1 0-1,0 0 1,0-1-1,0 1 1,1 0-1,0-1 1,0 0-1,0 0 1,4 5-50,-6-10 112,0 0 0,0 0 1,-1-1-1,1 1 1,0 0-1,0 0 1,0-1-1,0 1 1,0 0-1,0-1 0,0 1 1,0-1-1,0 1 1,0-1-1,1 0 1,-1 0-1,0 1 0,0-1 1,0 0-1,0 0 1,1 0-1,-1 0 1,0 0-1,0 0 1,0 0-1,0-1 0,1 1 1,-1 0-1,1-1-112,20-11 1343</inkml:trace>
  <inkml:trace contextRef="#ctx0" brushRef="#br0" timeOffset="1784.516">1926 775 2977,'78'-44'2059,"-76"44"-1934,-1-1 0,0 0 0,0 0 0,0 0 0,0 0 1,0 0-1,0 0 0,0-1 0,0 1 0,-1 0 0,1 0 0,0-1 1,-1 1-1,1 0 0,-1-1 0,1 1 0,-1 0 0,0-1 0,1 1 1,-1-1-1,0 1 0,0 0 0,0-1 0,0 1 0,0-2-125,-1 0 259,0-1-1,0 0 1,0 1-1,-1-1 0,1 0 1,-1 1-1,0-1-258,-1-1 391,0-3-15,-1 1 1,0-1-1,0 1 1,-1 0-1,0 0 1,0 1 0,0 0-1,-1 0 1,0 0-1,0 0 1,-1 1-1,0 0 1,0 1 0,-4-3-377,6 4 94,0 1 0,-1 0 1,1 0-1,-1 0 0,1 1 1,-1-1-1,0 1 0,1 1 1,-1-1-1,0 1 1,0 0-1,1 0 0,-1 1 1,0 0-1,1 0 0,-1 0 1,0 1-1,1-1 0,0 1 1,-1 1-1,-1 0-94,-3 3 10,1-1-1,0 2 1,0-1-1,1 2 1,0-1-1,0 1 1,0 0-1,1 0 1,1 1-1,-1 0 1,1 0-1,1 1 1,0 0-1,0 0 1,1 0-1,0 0 1,-2 10-10,4-12-2,0 1 1,0 0 0,1 0 0,0 0 0,1 0-1,-1 0 1,2 0 0,-1-1 0,2 1-1,-1 0 1,1 0 0,0 0 0,1-1 0,0 1-1,0-1 1,1 0 0,0 0 0,0 0-1,1-1 1,0 1 0,1-1 0,2 3 1,-2-5 6,0 1 0,0-1 0,0-1 1,1 1-1,0-1 0,-1 0 0,2-1 1,-1 0-1,0 0 0,1 0 0,-1-1 0,1 0 1,0-1-1,-1 0 0,1 0 0,0 0 0,0-1 1,0 0-1,0-1 0,0 0 0,0 0 1,-1 0-1,1-1 0,0-1 0,-1 1 0,4-2-6,-5 1 10,0 1 0,0-1-1,0 0 1,0-1 0,0 1 0,0-1-1,-1 0 1,0-1 0,0 1-1,0-1 1,0 0 0,-1 0-1,0-1 1,0 1 0,0-1-1,-1 0 1,0 0 0,0 0-1,0 0 1,-1-1 0,0 1-1,0-1 1,-1 1 0,1-1-1,-1 0 1,-1 0 0,0 1-1,1-1 1,-2 0 0,0-3-10,-4-14 19,-2 0 1,0 0 0,-2 1-1,-1 0 1,0 1-1,-14-21-19,24 43-1,0 0 0,0 1-1,0-1 1,0 0 0,0 0-1,-1 0 1,1 1 0,0-1 0,0 0-1,0 0 1,0 1 0,0-1-1,0 0 1,0 0 0,-1 0 0,1 0-1,0 1 1,0-1 0,0 0-1,0 0 1,-1 0 0,1 0-1,0 0 1,0 1 0,0-1 0,-1 0-1,1 0 1,0 0 0,0 0-1,-1 0 1,1 0 0,0 0 0,0 0-1,-1 0 1,1 0 0,0 0-1,0 0 1,0 0 0,-1 0-1,1 0 1,0 0 0,0 0 0,-1 0-1,1 0 1,0 0 0,0-1-1,0 1 1,-1 0 0,1 0 0,0 0-1,0 0 1,0 0 0,0-1-1,-1 1 1,1 0 0,0 0-1,0 0 1,0-1 0,0 1 0,0 0-1,0 0 1,-1 0 0,1-1-1,0 1 2,-2 23-62,5-9 45,0 0 1,0-1 0,1 1-1,1-1 1,0 1-1,2 0 17,43 79-23,-13-27 24,-9-10 9,-4 0 1,-1 1 0,-3 2 0,-3 0 0,-3 1 0,7 52-11,-19-97 30,-1 1 0,0 0 1,-1 0-1,-1 0 0,-1-1 1,0 1-1,0 0 0,-4 8-30,3-16 51,0 1 1,0-1-1,-1 0 0,0 0 0,-1 0 1,0-1-1,0 1 0,0-1 0,-1 0 1,0-1-1,-1 1 0,1-1 0,-1-1 1,0 1-1,-6 2-51,6-3 18,0-1 1,0 0-1,0 0 1,-1-1-1,0 0 1,0-1-1,0 1 1,0-1-1,0-1 1,0 0 0,0 0-1,-1 0 1,1-1-1,0 0 1,-1-1-1,1 0 1,0 0-1,0-1 1,0 0-1,0 0 1,0-1-1,0 0 1,1-1-1,-1 1 1,1-1-1,0-1 1,-5-3-19,-1-2-69,0 0-1,1 0 1,0-1 0,0-1-1,-1-3 70,9 10-53,0 0 0,0 0 0,1 0 0,0 0 0,0 0 0,0-1 0,1 1 0,0-1 0,0 0 0,0 0 0,0 0 0,1 0 0,0 0 0,1 0 0,-1-3 53,2 3-36,0 1 0,0-1 0,0 0 0,1 0-1,1-3 37,-3 9 0</inkml:trace>
  <inkml:trace contextRef="#ctx0" brushRef="#br0" timeOffset="2273.902">2373 726 6441,'5'1'5241,"9"12"-4049,-8-9-100,-1 0-896,0-1 0,0-1 0,1 1 0,-1-1 1,1 0-1,-1 0 0,1 0 0,0-1 0,0 0 1,0 0-1,0-1-196,66 3 614,-64-3-576,-1-1-1,1 0 1,0 0-1,-1-1 1,1 0-1,-1 0 1,0-1 0,0 0-1,0 0 1,0-1-1,2-1-37,-4 2 17,0-1 1,-1 1-1,1-1 1,-1 0-1,0 0 0,0 0 1,0-1-1,0 1 0,-1-1 1,0 0-1,0 0 1,0 0-1,0 0 0,-1-1 1,1-1-18,-3 4 11,1 0 0,0 0 0,-1 0-1,0 0 1,0 0 0,0 0 0,0 0 0,0 0 0,0 0 0,-1 0 0,1 1 0,-1-1 0,0 0 0,0 0 0,0 0 0,-1 0-11,0-2 18,-1 0 0,0 0 0,-1 1 0,1-1 0,-1 1 0,0 0 0,0 0 0,-3-2-18,-1-1 20,-1 0 0,-1 1-1,1 0 1,-1 1 0,0 0 0,0 1-1,-1 0 1,-4-1-20,10 3 4,1 1-1,-1 1 1,1-1 0,-1 1-1,1 0 1,-1 0 0,1 0-1,-1 0 1,1 1 0,-1 0-1,1 0 1,-1 0 0,1 0-1,0 1 1,-4 1-4,2 1 9,0 0-1,-1 0 1,1 0 0,1 1-1,-1 0 1,1 0 0,-1 1-1,1-1 1,-1 3-9,-6 10 26,1 0 0,0 0 0,1 1 0,2 1 0,-1-1 1,0 9-27,4-13 26,0 2 0,1-1 1,1 0-1,1 1 0,0 0 1,1-1-1,1 1 0,0 0 1,1 0-1,1-1 0,2 9-26,-1-15 35,-1-1 0,1 0-1,0 0 1,1 0-1,0 0 1,1 0-1,0-1 1,0 0 0,0 0-1,1-1 1,1 1-1,-1-1 1,1 0 0,0-1-1,1 0 1,-1 0-1,1 0 1,0-1 0,1-1-1,5 4-34,-2-4 101,0 0 0,0 0 0,0-1 0,0-1 0,0 0 0,1 0 0,-1-1 0,1-1 0,-1 0 0,2-1-101,13-2 314,25-7-314</inkml:trace>
  <inkml:trace contextRef="#ctx0" brushRef="#br0" timeOffset="3177.091">3093 140 7458,'-2'-2'392,"1"-1"1,-1 1-1,1 0 1,-1 0 0,0 0-1,0 0 1,0 0-1,0 1 1,0-1 0,0 0-1,0 1 1,-1-1-1,1 1 1,0 0 0,-1 0-1,1 0 1,-1 0-1,0 0 1,0 1-393,2 0 105,0 0-1,0-1 1,-1 2 0,1-1-1,0 0 1,0 0 0,0 0-1,0 0 1,0 1-1,0-1 1,-1 0 0,1 1-1,0-1 1,0 1 0,0 0-1,0-1 1,0 1 0,1 0-1,-2 0-104,1 0 30,0 1 0,-1 0 0,1-1 0,0 1-1,0 0 1,0 0 0,0 0 0,1 0-1,-1 0 1,0 0 0,1 0 0,-1 0 0,1 0-1,0 1-29,-2 32 163,1 0 0,2 0-1,2 0 1,3 13-163,33 184 649,-1-8-187,-33-178-245,-2 0 0,-2 0 0,-2 0 0,-2 1-217,2-28 175,1-13-76,0-1-1,0 1 0,-1-1 1,1 1-1,-1-1 1,-1 1-1,1-1 0,-1 0 1,0 0-1,-1 3-98,3-7 9,0-1 0,0 0 0,0 0-1,0 0 1,0 0 0,-1 0 0,1 0-1,0 0 1,0 0 0,0 1 0,0-1-1,0 0 1,0 0 0,0 0 0,0 0 0,0 0-1,0 0 1,0 0 0,-1 0 0,1 0-1,0 0 1,0 0 0,0 0 0,0 0 0,0 0-1,0 0 1,0 0 0,-1 0 0,1 0-1,0 0 1,0 0 0,0 0 0,0 0 0,0 0-1,0 0 1,0 0 0,-1 0 0,1 0-1,0 0 1,0 0 0,0 0 0,0 0 0,0 0-1,0 0 1,0 0 0,0 0 0,-1 0-1,1 0 1,0 0 0,0 0 0,0 0-1,0-1 1,0 1 0,0 0 0,0 0 0,0 0-1,0 0 1,0 0 0,0 0 0,0 0-1,0-1 1,0 1 0,0 0 0,0 0 0,0 0-9,-2-10 276,1-15-230,1-1 0,1 0 0,1 1-1,1 0 1,1-1 0,2 1 0,1 1 0,0-1 0,2 1-1,1 1 1,0-1 0,2 2 0,1-1 0,1 2 0,0 0 0,13-13-46,-21 27-4,0 1 0,0-1 1,0 1-1,1 0 0,0 1 1,0 0-1,1 0 0,-1 0 1,1 1-1,0 1 1,1-1-1,4-1 4,-7 4-5,0 0 1,1 0-1,-1 0 0,0 1 0,0-1 1,0 2-1,1-1 0,-1 1 1,0 0-1,0 0 0,0 1 1,0-1-1,0 1 0,0 1 1,-1-1-1,1 1 0,-1 0 0,2 1 5,4 4-24,-1 0 0,0 0 0,0 1 0,-1 1 0,-1-1 0,1 1 0,-1 1 0,-1-1 0,0 2 0,-1-1 0,0 1 0,0-1 0,-1 1 0,-1 1 0,1 4 24,-2-6-13,-1 0-1,0 0 0,0 0 0,-1 0 0,-1 0 0,0 0 1,0 0-1,-2 8 14,1-11 1,-1-1 0,0 1 1,0-1-1,-1 0 0,0 0 1,0 0-1,0 0 0,-1 0 1,0-1-1,0 1 0,-1-1 1,-4 5-2,-4 2 6,0 0 0,0-1 0,-2-1 0,1 0 0,-1 0 0,-1-2 1,0 0-1,-14 6-6,23-12 4,-1 0 0,0-1 0,0 0 0,0 0 0,0-1 1,0 0-1,0 0 0,0 0 0,-1-1 0,1-1 0,0 1 1,0-2-1,0 1 0,0-1 0,0 0 0,0 0 0,0-1 0,1 0 1,-1-1-1,-4-2-4,3 1-79,1 0 0,-1-1 0,1 0 1,0 0-1,1-1 0,-1 0 0,1 0 0,1-1 1,-1 0-1,1 0 0,1 0 0,-4-7 79,8 13-66,0 1 0,1-1 0,-1 1-1,1-1 1,0 1 0,-1-1 0,1 1-1,0-1 1,0 0 0,0 1 0,0-1 0,0 1-1,0-1 1,0 1 0,0-1 0,1 0-1,-1 1 1,1-1 0,-1 1 0,1 0 0,0-1-1,-1 1 1,1-1 0,0 1 0,0 0-1,0 0 1,0-1 0,0 1 0,0 0 0,0 0-1,1 0 1,-1 0 66,29-12-612</inkml:trace>
  <inkml:trace contextRef="#ctx0" brushRef="#br0" timeOffset="3558.315">3603 771 7666,'-4'-32'4753,"4"36"-4524,1 1 1,0-1-1,0 0 1,0 0-1,1 0 1,-1 0-1,1 0 1,0 0-1,1 2-229,5 10 422,5 17 373,0 1 0,2 15-795,-12-35 65,0 0 1,-1 0-1,-1 0 0,0 0 0,-1 0 1,0 0-1,-2 11-65,-2-10 129,4-15-121,0 0 0,0 0 0,0 0 0,0 0 0,0 0 0,0 0 0,-1 0 0,1 0 1,0 0-1,0 0 0,0 0 0,0 0 0,0 0 0,0 0 0,0 0 0,0 0 0,-1 0 0,1 0 0,0 0 0,0 0 0,0 0 0,0 0 0,0 0 0,0 0 0,0 0 0,0 0 1,0 0-1,-1 0 0,1 0 0,0 0 0,0 0 0,0-1 0,0 1 0,0 0 0,0 0 0,0 0 0,0 0 0,0 0 0,0 0 0,0 0 0,0 0 0,0 0 0,0 0 0,0-1 1,0 1-1,0 0 0,0 0 0,0 0 0,0 0 0,0 0 0,0 0 0,0 0 0,0 0 0,0 0 0,0-1 0,0 1 0,0 0-8,-4-26 715,4 10-467,-1-20 40,1-1 0,2 0 0,2 1-1,1 0 1,9-30-288,-12 61 5,0 0 1,0 0 0,1 1-1,0-1 1,0 1-1,0-1 1,0 1-1,0 0 1,1 0-1,0 0 1,0 1-1,0-1 1,0 1 0,0 0-1,1 0 1,0 1-1,-1-1 1,1 1-1,0 0 1,0 0-1,0 1 1,0-1-1,0 1 1,2 0-6,9-1 478,1 0 1,0 0-1,-1 2 0,1 0 0,0 1 0,0 0 1,2 2-479,32 5 1309</inkml:trace>
  <inkml:trace contextRef="#ctx0" brushRef="#br0" timeOffset="4286.67">4460 771 4073,'9'-14'873,"-1"1"0,0-1 0,0-2-873,-7 14 206,-1-1-1,1 1 0,-1-1 1,1 1-1,-1-1 1,0 1-1,0-1 1,-1 1-1,1-1 0,0 1 1,-1-1-1,0 1 1,1-1-1,-1 1 1,0 0-1,0-1 0,0 1 1,-1 0-1,1 0 1,0 0-1,-1 0 1,0-1-206,-1-1 357,-3-5 241,-1 0 0,0 0 0,0 1 0,-1 0 0,0 0 0,-1 0 0,1 1 0,-2 1 0,-8-6-598,14 10 70,0 0 1,0 0-1,0 0 1,0 0-1,0 1 0,0 0 1,0-1-1,-1 2 0,1-1 1,0 0-1,-1 1 1,1 0-1,0 0 0,-1 0 1,1 1-1,-1-1 1,1 1-1,0 0 0,0 0 1,0 1-1,-1-1 0,1 1 1,0 0-1,1 0 1,-4 2-71,-4 5 36,0 0 0,1 1 0,0 0 0,0 1 1,1 0-1,1 1 0,-5 8-36,1 0 8,1 1 0,1 0 0,1 0 0,-2 7-8,9-18 2,-1 0 0,1 0 0,0 0 0,1 1 0,1-1 0,-1 1 0,1-1 1,1 0-1,0 1 0,1-1 0,0 0 0,0 0 0,3 6-2,-2-8 3,0 0 0,0 0 1,1-1-1,0 1 0,0-1 1,1 0-1,0 0 0,0 0 1,1-1-1,-1 1 0,1-1 1,1-1-1,-1 1 0,1-1 1,0 0-1,6 2-3,-8-5 4,0 0 1,1 0-1,-1-1 0,0 1 1,1-1-1,-1-1 0,1 1 0,-1-1 1,1 0-1,0 0 0,-1 0 1,1-1-1,-1 0 0,1 0 1,-1-1-1,0 1 0,0-1 0,1 0 1,-1 0-1,0-1 0,-1 0 1,1 0-1,0 0 0,-1 0 0,2-2-4,2-1 9,-1 0 0,0-1 0,-1 0 0,1 0-1,-1 0 1,0-1 0,-1 0 0,0 0 0,0 0 0,-1-1-1,0 0 1,-1 0 0,1 0 0,0-6-9,-2 2 12,-1 1 0,0-1 1,-1 0-1,0 1 0,-1-1 1,-1 0-1,-1-8-12,-3-6 13,-2 0 0,-9-24-13,21 68-62,0 0 0,6 13 62,7 6 14,1-1-1,5 5-13,-15-27 26,0-1-1,1 0 0,1-1 1,-1 0-1,2 0 1,0-1-1,4 4-25,-11-12 176,0 1 0,0 0 0,1-1 0,-1 0-1,0 0 1,1 0 0,0 0 0,-1-1 0,1 1 0,0-1-1,0-1 1,0 1 0,0-1 0,1 0-176,18 0 1043</inkml:trace>
  <inkml:trace contextRef="#ctx0" brushRef="#br0" timeOffset="4637.697">4838 559 8914,'-3'0'3801,"2"8"-2233,-1 16-544,4 4 97,2 11-361,3 5-136,4 4-240,0 2-88,-4-4-168,1-3-40,1-11-16,-8-1 8,3-5-80,-1-3-312,-3-7-984,3-9 864</inkml:trace>
  <inkml:trace contextRef="#ctx0" brushRef="#br0" timeOffset="4982.038">4793 178 10082,'-25'-38'4561,"1"13"-2128,5 7-993,6 8-752,9 6-360,5 9-280,13 2 104,13 17-392,5 3-288,14 15 368</inkml:trace>
  <inkml:trace contextRef="#ctx0" brushRef="#br0" timeOffset="5332.022">5499 652 9674,'7'-21'1139,"-5"13"-621,1 0 0,-1-1 0,0 1 0,0-5-518,-2 10 193,0-1 1,0 1-1,0 0 0,0-1 1,-1 1-1,0 0 1,1 0-1,-1 0 1,0 0-1,0 0 0,-1 0 1,1 0-1,-1 0 1,0-1-194,-2-2 278,0 1 1,0-1 0,0 1 0,0 0-1,-1 0 1,0 1 0,0 0 0,0-1-1,-1 2 1,0-1 0,-2-1-279,3 3 76,0 0 1,1 0-1,-1 1 0,0 0 1,0 0-1,0 0 0,0 0 1,0 1-1,0 0 0,0 0 1,0 0-1,0 0 1,0 1-1,0 0 0,-3 1-76,-1 1 27,0 0 1,1 0-1,0 1 0,-1 0 0,1 1 0,1 0 0,-1 0 1,1 0-1,0 1 0,0 0 0,1 1 0,-1-1 1,1 1-1,1 0 0,-1 1 0,0 1-27,-3 7 18,1 0-1,0 1 1,0-1 0,2 1 0,0 1-1,1-1 1,-2 15-18,5-21 14,1 1 0,-1-1 0,2 1-1,0 0 1,0-1 0,2 9-14,-1-14 10,0 0 0,0 0-1,1 0 1,0 0 0,0-1-1,0 1 1,1-1 0,0 1-1,0-1 1,0 0 0,1 0-1,0-1 1,0 1 0,1 0-10,4 3 30,0-1 1,1 0-1,0-1 1,1 0-1,-1-1 1,1 0-1,0 0 1,1-1-1,-1-1 1,1 0-1,-1 0 1,12 0-31,12 1 126,1-1 0,0-2 0,26-3-126,41-8 111,-2-1 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7:05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438 278 2865,'77'-16'1825,"-74"15"-1348,1 0-1,-1 0 0,0 0 0,0 0 1,0 0-1,0-1 0,0 0 0,0 1 1,2-3-477,-5 4 147,1-1 0,0 1 0,-1-1 0,1 1 0,-1-1 0,1 0 0,-1 1 0,0-1 0,1 0 0,-1 1 0,1-1 0,-1 0 0,0 0 0,0 1 0,1-1 0,-1 0 0,0 0 0,0 1 0,0-1 0,0 0 0,0 0 0,0 0 1,0 0-148,-1 0 131,1 0 0,-1-1 0,0 1 0,1 0 0,-1-1 0,0 1 0,0 0 0,0 0 0,0 0 1,0 0-1,0 0 0,-1 0 0,1 0 0,0 1 0,0-1 0,-1 0 0,1 1 0,0-1 1,-1 0-1,1 1 0,0 0 0,-1-1 0,1 1 0,-1 0 0,1 0 0,-2 0-131,-23-1 436,0 1-1,-1 1 1,1 1-1,0 2 0,0 0 1,-1 2-436,-20 7 103,0 1-1,-34 17-102,70-26 7,1 0 1,0 0-1,0 0 0,1 2 0,-1-1 0,1 1 0,-1 1-7,7-5 0,1 0 0,-1 0-1,0-1 1,1 2 0,0-1-1,-1 0 1,1 0 0,1 1 0,-1-1-1,0 1 1,1 0 0,0-1 0,-1 1-1,2 0 1,-1 0 0,0 0 0,1-1-1,0 1 1,-1 0 0,2 0 0,-1 0-1,0 0 1,1-1-1,0 0 0,0 0 0,0 0 0,1-1 0,-1 1 0,1 0 0,-1-1-1,1 1 1,0-1 0,0 0 0,0 0 0,0 0 0,0 0 0,0 0 0,1 0 0,-1 0-1,1-1 1,-1 1 0,1-1 0,0 0 0,2 1 1,10 4-1,-1-1 0,1-1 0,12 2 1,-13-2 0,27 4-17,-1 3 1,0 1-1,0 2 0,-2 2 1,14 8 16,-45-20-9,-1 0 0,0 1 0,0 0 0,-1-1 0,1 2 0,-1-1 0,0 1 0,0 0 0,-1 0 0,0 0 0,0 0 0,0 1 0,-1 0 0,0-1 0,0 1 1,0 4 8,0 1-1,0 0 1,-1 0-1,0 0 0,-1 0 1,-1 1-1,0-1 1,0 0-1,-1 0 1,-2 7 0,0-8 16,0 0 1,0-1-1,-1 0 1,0 0-1,-1 0 1,0 0-1,0-1 1,-1 0-1,-6 8-16,0-2 179,-1-1-1,0-1 1,0 1 0,-1-2-1,-4 2-178,10-9 88,0 0 0,0-1-1,0 0 1,-1 0-1,0-1 1,1-1-1,-1 1 1,0-1-1,0-1 1,0 1-1,-1-2-87,-25 3 164,0-3 0,-7-1-164,20 1 54,9 0-49,1 0 1,-1-1-1,0-1 1,1 1-1,-1-2 1,1 0-1,0 0 1,0-2-1,0 1 0,0-1-5,-2-7 1974,14 12-1939,0-1 0,0 1 0,0 0 0,0-1 1,0 1-1,0 0 0,0-1 0,0 1 0,1 0 0,-1-1 0,0 1 0,0 0 0,0 0 0,0-1 0,0 1 0,1 0 0,-1-1 0,0 1 1,0 0-1,0 0 0,1-1 0,-1 1 0,0 0 0,0 0 0,1 0 0,-1-1 0,1 1-35</inkml:trace>
  <inkml:trace contextRef="#ctx0" brushRef="#br0" timeOffset="786.944">757 797 4209,'-34'-8'2359,"38"7"4973,38 2-6418,-37-1-864,23 2 355,0-2 0,0 0 0,13-4-405,-32 3 68,0 0 0,-1-1-1,1 0 1,-1 0 0,0-1-1,0-1 1,0 1 0,0-1-1,0 0 1,-1-1-1,1 0 1,-1 0 0,-1-1-1,3-2-67,-7 6 22,0 0 0,0-1 0,0 0 0,-1 1 0,1-1 0,-1 0 0,0 0 1,1 0-1,-2 0 0,1 0 0,0 0 0,0 0 0,-1 0 0,0 0 0,1 0 0,-1 0 0,-1-1 0,1 1 0,0 0 0,-1 0 0,1 0 0,-1 0 0,0 0 0,0 0 0,0 0 0,-1 0 0,1 1 0,0-1 0,-1 0 0,0 1 0,0-1 0,-1 0-22,0-2 27,0 1 0,-1 0 0,0-1 0,0 1 0,0 1 0,0-1 0,0 1 0,-1-1 0,0 1 0,0 1 0,0-1 0,0 1 0,0 0 0,0 0 0,0 0 0,-1 1 0,1-1 0,-2 1-27,-2 2 19,1-1-1,-1 1 1,1 1-1,0 0 1,-1 0-1,1 0 1,0 1 0,0 0-1,1 1 1,-1 0-1,1 0 1,-1 1-1,1-1 1,1 2-1,-1-1 1,1 1-1,-1 1-18,-7 7 6,1 0 0,0 0 0,1 2 0,1-1 0,0 1-1,1 1 1,1 1-6,5-10 3,0 0 0,1-1 0,0 1 0,1 0 0,0 1 0,0-1-1,1 0 1,0 1 0,0 7-3,1-10 7,0-1-1,1 0 1,0 1-1,0-1 1,1 0-1,-1 0 1,1 0-1,0 0 0,0 0 1,1-1-1,0 1 1,-1-1-1,2 1 1,-1-1-1,0 0 1,2 1-7,5 5 32,1 0 0,0-1 0,1-1 0,0 0 0,0 0 1,1-1-1,0-1 0,0 0 0,0-1 0,1 0 0,0-1 0,-1-1 1,2 0-1,5 0-32,3 0-364,0-2 0,0 0 0,0-2 0,0 0 1,0-1-1,-1-2 0,1 0 0,14-5 364,0-2-911</inkml:trace>
  <inkml:trace contextRef="#ctx0" brushRef="#br0" timeOffset="1510.904">1243 754 7842,'20'-44'3163,"-20"43"-3086,1 1 0,-1 0-1,0-1 1,0 1 0,0 0 0,1-1-1,-1 1 1,0-1 0,0 1 0,0 0-1,0-1 1,0 1 0,0-1 0,0 1-1,0 0 1,0-1 0,0 1 0,0-1-1,0 1 1,0 0 0,0-1 0,0 1-1,0-1 1,-1 1 0,1 0 0,0-1-1,0 1 1,0 0 0,-1-1 0,1 1-1,0 0 1,-1-1-77,1 1 54,0 0 1,0 0-1,-1 0 0,1 0 0,0 0 0,0 1 1,-1-1-1,1 0 0,0 0 0,0 0 0,-1 0 1,1 1-1,0-1 0,0 0 0,0 0 0,-1 0 1,1 1-1,0-1 0,0 0 0,0 0 0,0 0 1,0 1-1,-1-1 0,1 0 0,0 1 0,0-1 1,0 0-1,0 0 0,0 1 0,0-1 1,0 0-1,0 0 0,0 1-54,0 23 403,1 1-1,1-1 1,1 0 0,1 1 0,1-1 0,5 10-403,-1 4 468,4 35-468,-9-53 266,-4-32 351,-4-33-71,4 45-543,-5-28 44,1 1 1,1 0-1,1-1 1,1 0-1,2-1-47,0 21-4,0 0 0,0 0 0,1 0 0,0 0 0,1 1 0,0-1 0,0 1 0,0 0 0,2-2 4,-3 5-7,2-1 0,-1 1 0,0 0-1,1 0 1,0 0 0,0 0 0,0 1 0,0 0 0,1 0 0,-1 0 0,1 0-1,0 1 1,-1-1 0,4 0 7,-4 1-7,1 1 0,0-1-1,0 1 1,0 0 0,-1 0-1,1 1 1,0-1 0,0 1-1,0 0 1,0 0 0,0 1 0,0 0-1,0-1 1,0 2 0,0-1-1,4 2 8,-3 0-7,1 1 0,-1-1-1,0 1 1,0 0 0,-1 1 0,1 0-1,-1 0 1,0 0 0,0 0 0,4 6 7,3 9-6,0-1 1,0 2-1,-2 0 1,-1 0-1,-1 1 0,4 15 6,8 48 55,-25-104 164,0 4-201,1 0-1,1 0 1,0 0-1,1 0 1,1 0-1,0 0 0,2 0 1,-1-1-18,2 10-3,-1 0 1,1 0-1,0 1 0,0-1 1,1 1-1,-1 0 0,1-1 1,1 1-1,-1 1 0,1-1 1,-1 0-1,5-3 3,0 0-12,0 1 0,1 0 1,0 0-1,0 1 0,0 0 0,6-2 12,-11 6-5,0 0 1,1 0-1,-1 0 0,1 1 0,-1 0 0,1 0 1,0 0-1,-1 0 0,1 1 0,0-1 0,0 2 1,-1-1-1,1 0 0,0 1 0,-1 0 1,1 0-1,0 0 0,-1 0 0,1 1 0,-1 0 1,0 0-1,1 0 0,-1 0 0,0 1 0,0 0 1,-1 0-1,1 0 0,-1 0 0,1 0 0,2 4 5,1 1-1,-1 0 0,0 0 0,-1 1 0,1 0 0,-2 0-1,1 0 1,-1 1 0,-1-1 0,1 1 0,-2 0 0,1 0 0,-1 0-1,-1 0 1,0 1 1,-1 7 25,-1-1 0,-1 1 0,0-1 0,-3 8-25,-5 37-627,10-61 568,0-1-1,0 0 0,0 1 0,0-1 1,0 1-1,0-1 0,1 1 1,-1-1-1,0 0 0,0 1 0,0-1 1,0 1-1,0-1 0,1 0 0,-1 1 1,0-1-1,0 0 0,1 1 0,-1-1 1,0 0-1,1 1 0,-1-1 0,0 0 1,1 1-1,-1-1 0,0 0 0,1 0 1,-1 0-1,0 1 0,1-1 1,-1 0-1,1 0 0,-1 0 0,0 0 1,1 0-1,-1 0 0,1 0 0,-1 0 1,1 0 59,14 1-777</inkml:trace>
  <inkml:trace contextRef="#ctx0" brushRef="#br0" timeOffset="1864.51">2182 673 8466,'0'-9'3993,"0"6"-2041,6 9-848,-2 5-296,-5 6-383,5 11 79,1 7 32,-1 1-120,6 7-144,-8-5-80,2-6-104,-1 1-24,2-5-8,4 0 80,-4-4-200,2-6-264,-8-8-408,2-5 376</inkml:trace>
  <inkml:trace contextRef="#ctx0" brushRef="#br0" timeOffset="2193.7">2174 353 11066,'-23'-35'4529,"11"19"-3024,1 2-281,5 8-536,8 5-376,3 6-312,11 6-152,4 8 752,7 4-496</inkml:trace>
  <inkml:trace contextRef="#ctx0" brushRef="#br0" timeOffset="2545.643">2492 706 5009,'33'95'3553,"-35"-96"672,2-1-1801,5 2-743,-5-1-433,0-1-568,20 1-160,56-2-264,-32-2 32,4 5-472,1-2 3441,4-5-2457</inkml:trace>
  <inkml:trace contextRef="#ctx0" brushRef="#br0" timeOffset="3328.953">3581 235 6633,'0'-1'185,"0"0"0,-1 0 0,1 1 0,-1-1 0,1 0-1,-1 1 1,0-1 0,1 1 0,-1-1 0,1 1 0,-1-1-1,0 1 1,0-1 0,1 1 0,-1-1 0,0 1-1,0 0 1,1 0 0,-1-1 0,0 1 0,0 0 0,0 0-1,1 0 1,-1 0 0,0 0 0,0 0 0,0 0 0,0 0-1,1 0 1,-1 0 0,0 0-185,-1 1 140,1 1 0,-1-1 1,1 0-1,0 0 0,0 0 0,-1 1 0,1-1 1,0 1-1,0-1 0,0 1 0,1-1 0,-1 1 0,0-1 1,0 2-141,-3 9 248,0 0 1,1 0-1,-2 13-248,-64 324 914,56-278-823,-3 0 1,-3-1-1,-14 32-91,-16 31 267,49-128-166,5-9-27,6-15 34,65-206-1187,6-62 1079,-38 127-8,-36 126 8,2-28 0,-7 39 276,1 1 1,1 0-1,1 0 1,8-20-277,-14 41 11,0 1 0,0-1 1,0 1-1,0-1 1,0 1-1,0-1 1,1 1-1,-1 0 0,0-1 1,0 1-1,0-1 1,1 1-1,-1 0 0,0-1 1,0 1-1,1-1 1,-1 1-1,0 0 1,1 0-1,-1-1 0,0 1 1,1 0-1,-1-1 1,0 1-1,1 0 1,-1 0-1,1 0 0,-1-1 1,1 1-1,-1 0 1,0 0-1,1 0 0,-1 0 1,1 0-1,-1 0 1,1 0-1,-1 0 1,1 0-1,-1 0 0,0 0 1,1 0-1,-1 0 1,1 0-1,-1 1 0,1-1 1,-1 0-1,0 0 1,1 0-1,-1 1 1,1-1-1,-1 0 0,0 0 1,1 1-1,-1-1 1,0 0-1,1 1 1,-1-1-1,0 1 0,0-1 1,1 0-1,-1 1 1,0-1-1,0 1 0,0-1-11,16 35 111,-13-29-82,147 433 392,-148-433-415,92 309 486,-90-301-961,-1 1-1,-1-1 1,0 3 469,-1 2-645</inkml:trace>
  <inkml:trace contextRef="#ctx0" brushRef="#br0" timeOffset="3715.009">3484 876 7770,'-3'-1'3808,"8"1"-1615,11-4-825,12 0-128,16-1-695,8-4-201,14-3-112,-5 4-408,0-3 2440,5 7-1736</inkml:trace>
  <inkml:trace contextRef="#ctx0" brushRef="#br0" timeOffset="4070.72">4203 214 8706,'-17'-33'5484,"17"33"-5458,0 0-1,0 0 1,0 0 0,0 0 0,0 0 0,0 0 0,0-1 0,0 1 0,0 0-1,0 0 1,-1 0 0,1 0 0,0 0 0,0 0 0,0 0 0,0 0 0,0 0-1,0 0 1,0 0 0,0 0 0,0 0 0,0 0 0,0 0 0,-1 0 0,1 0-1,0 0 1,0 0 0,0 0 0,0 0 0,0 0 0,0 0 0,0 0-1,0 0 1,-1 0 0,1 0 0,0 0 0,0 0 0,0 0 0,0 0 0,0 0-1,0 0 1,0 0 0,0 0 0,0 0 0,0 0 0,-1 0 0,1 0 0,0 0-1,0 0 1,0 0 0,0 1 0,0-1 0,0 0 0,0 0 0,0 0 0,0 0-1,0 0 1,0 0 0,0 0 0,0 0 0,0 0 0,0 0 0,0 1 0,0-1-1,0 0 1,0 0-26,-2 8 575,-1 31-70,1 0 0,2 0 1,2 1-1,1-1 1,6 25-506,16 57 530,10 16-530,-8-36 467,11 94-467,-36-179-230,4 22 1241,-6-36-1222,1 0 0,-1 0 1,1 0-1,0 0 0,0 0 0,-1 0 0,1 0 0,1 0 1,-1-1-1,0 1 0,0 0 0,1-1 0,-1 1 0,0-1 0,2 1 211,5 1-1491</inkml:trace>
  <inkml:trace contextRef="#ctx0" brushRef="#br0" timeOffset="5004.624">4865 754 3321,'75'-39'2207,"-74"39"-2104,-1-1 1,1 1-1,0-1 1,0 1-1,0-1 1,-1 0-1,1 1 1,0-1-1,-1 0 1,1 1-1,-1-1 1,1 0-1,-1 0 1,1 0 0,-1 1-1,1-1 1,-1 0-1,0 0 1,0 0-1,1 0 1,-1 0-1,0 0 1,0 0-1,0 0 1,0 0-1,0 0 1,0 1-1,0-1 1,0 0-1,0-1-103,-13-18 2306,10 16-1895,-1-1-189,0 1 0,0 0 0,0 0 0,-1 0 0,1 0 0,-1 0 0,0 1 0,0 0 0,0 0 0,-1 1 0,1-1-1,-1 1 1,1 0 0,-1 1 0,0-1 0,1 1 0,-1 0 0,0 1 0,0-1 0,0 1 0,-6 1-222,5-1 72,-1 0 0,0 1 0,1 0 1,-1 1-1,1 0 0,-1 0 0,1 1 1,0-1-1,0 2 0,0-1 0,0 1 0,1 0 1,-1 0-1,1 1 0,0 0 0,-3 3-72,0 4 8,0 0 0,1 0-1,1 1 1,0 0-1,0 0 1,2 0 0,-1 1-1,2 0 1,0 0 0,1 1-1,0-1 1,1 1-1,0-1 1,2 14-8,-1-23-2,2 0-1,-1 1 1,1-1-1,0 1 1,0-1-1,0 0 1,1 0-1,-1 1 1,1-1-1,1 0 1,-1-1-1,1 1 1,0 0-1,0-1 1,0 1-1,0-1 1,1 0-1,0 0 1,2 2 2,0-2 0,0 0 1,-1 0-1,1 0 0,1-1 1,-1 0-1,0 0 1,1-1-1,-1 0 0,1 0 1,0 0-1,0-1 1,0 0-1,0 0 0,0-1 1,0 0-1,2 0 12,0 0 0,1-1-1,-1 0 1,0-1 0,-1 0 0,1-1 0,0 1 0,-1-2 0,1 1 0,-1-1 0,8-5-12,-12 6 12,0 0 0,1 0 0,-1 0 0,0-1 0,-1 0 0,1 0 0,-1 0 0,1 0 0,-1 0 0,-1-1 0,1 1 0,-1-1 0,1 0 1,-1 0-1,0 0 0,-1 0 0,0 0 0,1 0 0,-1-1 0,0-4-12,-1-6 23,-1 1 0,0-1 0,-1 0 0,0 0 0,-2 0 0,1 1 1,-2 0-1,0 0 0,-4-7-23,29 97-23,32 53 36,-34-90 11,-2 1 0,-2 1-1,-1 0 1,5 33-24,-11-22 103,-1 1 0,-3 0 0,-2 0 0,-4 26-103,2-70 43,1-1 0,-1 1-1,-1-1 1,0 1 0,0-1-1,0 1 1,-1-1 0,0 0-1,0 0 1,-1-1 0,0 1-1,0 0 1,0-1 0,-1 0-1,0 0 1,0-1 0,-1 1-1,0-1 1,0-1 0,0 1-1,0-1 1,-1 0 0,1 0-1,-1 0 1,0-1 0,0 0 0,-1-1-1,1 0 1,0 0 0,-1 0-1,1-1 1,-1 0 0,0 0-1,1-1 1,-8-1-43,0 0-4,0-1 0,0-1 0,1 0 0,-1-2 0,1 1 1,0-2-1,-2 0 4,8 2-64,-1 0 1,1 0-1,1-1 1,-1 0 0,1 0-1,0-1 1,0 0-1,0 0 1,1-1 0,0 1-1,0-2 1,-2-3 63,-9-22-195</inkml:trace>
  <inkml:trace contextRef="#ctx0" brushRef="#br0" timeOffset="5481.981">5311 787 5705,'2'1'752,"-1"0"0,1 0 0,0 0 0,0 0 0,-1 0 0,1 0-1,0-1 1,0 1 0,0-1 0,0 1-752,30 4 1633,22-4-1621,-46-2 41,0 0 1,0-1 0,-1-1 0,1 1 0,0-1 0,-1 0 0,0-1-1,1 0 1,-1 0 0,-1-1 0,1 1 0,-1-2 0,0 1 0,0-1-1,0 1 1,-1-2 0,0 1 0,1-2-54,-3 3 19,-1 0 0,1 0 1,-1 0-1,-1 0 0,1-1 0,-1 1 0,0 0 1,0-1-1,0 1 0,-1-1 0,0 1 0,0-1 1,0 0-1,-1 1 0,0 0 0,0-1 0,-1-3-19,0 1 34,-1 0 0,1 0 0,-2 0 0,1 1 0,-1-1 0,0 1-1,0 0 1,-1 0 0,0 0 0,0 1 0,-4-3-34,7 6 25,-1 1 0,0-1 0,0 1 1,0 0-1,0 0 0,-1 0 0,1 0 1,0 1-1,-1-1 0,1 1 0,-1 0 0,0 0 1,1 0-1,-1 1 0,0-1 0,1 1 0,-1 0 1,-3 0-26,2 1 25,-1 0 1,0 0-1,0 0 1,1 1 0,-1 0-1,1 0 1,0 1 0,-1 0-1,1 0 1,0 0 0,-2 2-26,-5 5 24,0 0 0,1 1 0,0 0 0,1 1 0,0 0 0,1 0 0,0 1 0,-6 13-24,6-8 8,1-1 0,1 1 1,1 1-1,0-1 0,1 1 0,1 0 1,1 0-1,0 7-8,3-14 10,-1 0 0,1 0 1,1-1-1,0 1 1,1 0-1,0 0 0,1-1 1,0 0-1,1 1 0,0-1 1,1-1-1,0 1 0,0-1 1,4 5-11,-4-9 16,1 0 1,0 0-1,0 0 1,0 0 0,0-1-1,1 0 1,0-1-1,0 1 1,1-1-1,-1-1 1,1 1-1,-1-1 1,1-1 0,0 1-1,8 0-16,9 2-143,-1-2 0,1 0 0,0-2 0,17-1 143,16-5-2646,-6-2 1239</inkml:trace>
  <inkml:trace contextRef="#ctx0" brushRef="#br0" timeOffset="6067.462">5826 123 7922,'-3'-5'889,"-13"-16"2999,16 21-3838,0 0-1,0-1 0,0 1 0,0 0 1,0 0-1,-1 0 0,1 0 1,0 0-1,0-1 0,0 1 0,-1 0 1,1 0-1,0 0 0,0 0 1,0 0-1,-1 0 0,1 0 0,0 0 1,0 0-1,0 0 0,-1 0 0,1 0 1,0 0-1,0 0 0,0 0 1,-1 0-1,1 0 0,0 0 0,0 0 1,0 0-1,-1 0 0,1 0 1,0 0-1,0 0-49,-3 14 935,4 10-524,2 0 0,1 0 0,1 5-411,5 24 498,17 85 195,-14-77-479,-2 0-1,0 31-213,-9-53 87,14 346 900,-15-381-720,-1-5 69,1-13 85,-6-15-318,3 1-1,0 0 1,2-1 0,0 1-1,2-1 1,5-20-103,-3 24 7,4-20-2,10-34-5,-14 67-21,0-1-1,1 1 1,0 1-1,0-1 1,1 1-1,1 0 1,0 0-1,6-6 22,-11 14-13,0 1 0,1-1 0,0 0 0,-1 1 0,1 0 0,0-1 0,0 1 0,1 0 0,-1 1 0,0-1 0,1 1 0,-1-1 0,1 1 0,-1 0 0,1 0 0,-1 0 0,1 1-1,0 0 1,0-1 0,1 1 13,0 1-12,1 0 0,-1 0 0,1 0-1,-1 1 1,0-1 0,0 1 0,0 1-1,0-1 1,0 1 0,0 0 0,-1 0-1,1 0 1,1 2 12,7 7-11,-1 0 0,0 0 0,-1 1-1,-1 1 1,0 0 0,-1 0 0,0 1 0,-1 0 0,4 12 11,-3-6-1,-1 1 0,-1 0 0,-1 1-1,0 0 1,-2 0 0,1 20 1,-5-36 7,0-1-1,0 1 0,-1 0 0,0-1 0,0 1 1,-1-1-1,1 1 0,-2-1 0,1 0 1,-1 0-1,1 0 0,-2 0 0,1 0 1,-1-1-1,0 1 0,0-1 0,0 0 0,-1 0 1,1 0-1,-1-1 0,-1 0 0,1 0 1,-1 0-1,1-1 0,-1 1 0,0-1 0,0-1 1,-2 2-7,0-1 13,-1 0 0,0 0 0,1-1 0,-1 0 0,0 0 0,0-1 0,0 0 0,0-1 0,0 0 1,0 0-1,0-1 0,0 0 0,0-1 0,0 0 0,0 0 0,1-1 0,-1 0 0,1 0 0,0-1 0,-6-3-13,12 6 19,0 0 0,1 0-1,-1 0 1,0 0 0,1-1-1,-1 1 1,0 0 0,1-1-1,0 1 1,-1-1 0,1 1-1,0-1 1,0 0 0,0 1-1,0-1 1,0 0 0,0 0-1,0 0 1,0 0 0,1 0-1,-1 0 1,1-1-19,8-14 146</inkml:trace>
  <inkml:trace contextRef="#ctx0" brushRef="#br0" timeOffset="6728.432">6508 691 6993,'-38'-53'3104,"38"53"-3055,-1 0 0,1 0 0,0-1 0,0 1 0,-1 0 1,1-1-1,0 1 0,0 0 0,-1 0 0,1 0 0,0-1 0,-1 1 0,1 0 0,0 0 1,-1 0-1,1 0 0,0 0 0,-1-1 0,1 1 0,0 0 0,-1 0 0,1 0 0,-1 0 1,1 0-1,0 0 0,-1 0 0,1 0 0,0 0 0,-1 1 0,1-1 0,0 0 0,-1 0 1,1 0-1,0 0 0,-1 0 0,1 1 0,0-1 0,-1 0 0,1 0 0,0 1 1,-1-1-1,1 0 0,0 0 0,0 1 0,0-1 0,-1 0 0,1 1 0,0-1 0,0 0 1,0 1-1,0-1 0,-1 0 0,1 1 0,0-1 0,0 0 0,0 1 0,0-1 0,0 0 1,0 1-1,0-1 0,0 1 0,0-1 0,0 0-49,-4 24 897,4-23-850,-1 47 1010,2 1-1,2-1 1,5 23-1057,-4-44 214,-1-7 84,-1-1-1,0 1 1,-2 17-298,0-8 450,1-21 201,-1-22 754,0 2-1342,1-77 432,4-2-495,-3 65 13,1 0 0,1 1-1,2 0 1,1 0 0,0 0 0,3-1-13,-7 19-7,0 0 1,1 0 0,0 0 0,1 0 0,-1 1-1,1-1 1,1 1 0,-1 0 0,1 1 0,0 0 0,0 0-1,0 0 1,1 0 0,0 1 0,0 0 0,0 1-1,0-1 1,0 2 0,1-1 0,7-1 6,-6 2-154,0 1 1,0 0-1,0 0 1,1 1-1,-1 0 1,0 1-1,0 0 1,0 0-1,0 1 1,0 1-1,0-1 0,0 1 1,-1 1-1,0-1 1,1 1-1,-1 1 1,0 0-1,0 1 154,36 28-645</inkml:trace>
  <inkml:trace contextRef="#ctx0" brushRef="#br0" timeOffset="7330.847">7236 759 6657,'47'-61'3088,"-46"60"-2906,0 0 1,0-1-1,-1 1 0,1 0 1,0-1-1,-1 1 0,1-1 1,-1 1-1,0-1 1,1 1-1,-1-1 0,0 0 1,0 1-1,0-1 1,0 1-1,0-1 0,0 1 1,-1-1-1,1 1 1,0-1-1,-1 1 0,1-1 1,-1 1-1,0-1 1,1 1-1,-1 0 0,0-1 1,0 1-1,-1-1-182,-1-2 401,-1 1 0,0-1-1,0 1 1,0 0 0,0 0-1,0 1 1,-2-1-401,2 0 170,-2-1-100,-1 1-1,1 0 1,-1 0 0,0 1-1,0-1 1,0 1 0,0 1-1,-1-1 1,1 2-1,0-1 1,-1 1 0,1-1-1,0 2 1,-1-1 0,1 1-1,0 1 1,0-1-1,0 1 1,0 0 0,0 1-1,0 0 1,0 0 0,1 0-1,-1 1 1,1 0-1,0 0 1,0 0 0,1 1-1,-1 0 1,1 0-1,0 0 1,0 1 0,1 0-1,-1 0-69,-5 11 8,0 0-1,0 1 0,2 0 0,0 1 0,-4 18-7,8-26-2,2 0 0,-1 0-1,1 1 1,1-1 0,0 1 0,1-1-1,0 1 1,1-1 0,0 1-1,0-1 1,2 1 2,-2-6 1,1 0 0,0 0 0,1 0 0,-1 0 0,1 0-1,1-1 1,-1 1 0,1-1 0,0 0 0,0 0 0,0 0 0,0-1 0,1 1 0,0-1 0,0 0-1,0 0 1,1-1 0,-1 0 0,1 0 0,0 0 0,0 0 0,0-1 0,0 0 0,3 0-1,-1 0 6,1 0 0,0-1 1,-1-1-1,1 1 1,0-1-1,0-1 1,-1 0-1,1 0 0,-1 0 1,1-1-1,-1-1 1,1 1-1,-1-2 0,0 1 1,0-1-1,-1 0 1,6-3-7,-8 3 8,1 0 1,-1 0-1,-1 0 1,1-1-1,0 0 0,-1 1 1,0-2-1,0 1 1,-1 0-1,1-1 1,-1 0-1,0 1 1,1-6-9,0-1 15,-1 0 1,0-1 0,-1 1 0,0 0 0,-1-1 0,0-8-16,-2-47 29,0 34-61,2 1 0,2-13 32,-1 46-87,1 8 43,4 11-2,2 13 31,1 0 1,2-1-1,0 0 0,3 0 1,4 5 14,-13-27 223,0 3-131,1 0 0,1 0 1,0-1-1,0 0 0,1-1 1,1 0-1,-1 0 0,2-1 0,10 8-92,-2-7 898</inkml:trace>
  <inkml:trace contextRef="#ctx0" brushRef="#br0" timeOffset="7711.436">7655 554 9578,'-2'-2'777,"-11"-19"3923,6 19-2932,4 15-615,6 51-124,4 0 0,6 24-1029,-13-84 17,8 34 207,7 22-224,-7-30 99,-1 0 1,2 21-100,-3-4-1017,-3-41 364,10-4 197</inkml:trace>
  <inkml:trace contextRef="#ctx0" brushRef="#br0" timeOffset="8065.565">7676 229 9354,'-19'-56'4433,"0"9"-1905,4 6-799,5 5-817,1 8-488,12 16-400,6 3 32,5 15-536,5 9-464,8 16 608</inkml:trace>
  <inkml:trace contextRef="#ctx0" brushRef="#br0" timeOffset="8419.527">8227 571 7154,'17'-8'1715,"0"0"1,12-9-1716,-28 17 106,0-1-1,0 0 1,0 1 0,-1-1-1,1 0 1,0 0-1,0 0 1,-1 0 0,1 0-1,-1 0 1,1 1 0,-1-1-1,1 0 1,-1-1 0,0 1-1,1 0 1,-1 0 0,0 0-1,0 0 1,0 0-1,0 0 1,0 0 0,0 0-1,0 0 1,0 0 0,0 0-1,0-1 1,0 1 0,-1 0-1,1 0 1,-1-1-106,-1-2 382,0 1 1,0-1-1,0 0 1,-1 1-1,0-1 1,-1-1-383,3 4 190,-2-2-61,0 0 1,0 0 0,0 0-1,0 0 1,0 1 0,-1 0-1,1-1 1,-1 1 0,0 0-1,0 1 1,0-1-1,1 1 1,-1 0 0,-1 0-1,1 0 1,0 0 0,0 1-1,0-1 1,0 1-1,0 0 1,-1 1 0,1-1-1,0 1 1,0 0 0,0 0-1,0 0 1,0 0 0,0 1-1,-1 0-129,-7 3 40,1 1 1,-1 0-1,1 0 0,1 1 0,-1 1 0,1 0 1,1 0-1,-9 10-40,7-6 8,0 1 0,1 1 0,0 0 0,1 0 1,1 1-1,0 0 0,1 0 0,1 1 0,0 0 0,1 0 1,1 0-1,0 1 0,1-1 0,1 1 0,1 0 0,0 5-8,1-17 7,1 1-1,-1 0 0,1-1 0,0 1 0,0 0 0,1-1 1,-1 0-1,1 1 0,0-1 0,1 0 0,-1 0 0,1 0 0,0 0 1,1-1-1,-1 1 0,1-1 0,0 0 0,0 0 0,0 0 1,0 0-1,1-1 0,-1 0 0,1 1 0,0-2 0,0 1 1,0-1-1,1 0 0,-1 0 0,1 0-6,18 6 145,0-1 0,1-2 0,0 0-1,0-2 1,0-1 0,4-1-145,21 0-586,1-2-1,27-6 587,10-9-627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7:25.1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105 528 4425,'0'-1'112,"0"1"-1,0-1 1,0 1-1,0-1 1,0 1 0,0-1-1,-1 1 1,1 0-1,0-1 1,0 1 0,0-1-1,0 1 1,-1 0-1,1-1 1,0 1 0,0-1-1,-1 1 1,1 0-1,0-1 1,0 1 0,-1 0-1,1 0 1,0-1-1,-1 1 1,1 0 0,-1 0-1,1-1 1,0 1-1,-1 0 1,1 0 0,-1 0-1,1 0 1,-1-1-1,1 1 1,0 0 0,-1 0-1,1 0 1,-1 0-1,1 0 1,-1 0 0,1 0-1,-1 0 1,1 1-1,0-1 1,-1 0 0,1 0-1,-1 0 1,1 0-112,-2 1 180,0 0 0,0-1 0,1 1 1,-1 0-1,0 0 0,0 0 0,1 0 0,-1 0 0,1 0 1,-1 0-1,0 2-180,0 0 91,0 0-1,0 0 1,1 0 0,0 0 0,-1 0-1,1 0 1,0 1 0,0-1 0,1 0-1,-1 1 1,1-1 0,0 1-1,0-1 1,0 1 0,0-1 0,1 3-91,1 10 284,1 1 0,4 14-284,-3-17 200,5 25 180,4 12 100,-2 0 1,-2 1 0,-2 10-481,-4 44 958,-3-106-927,0 0 0,1 1 0,-1-1 0,0 1 0,0-1 0,0 1 0,0 0 0,0-1 0,0 1 0,0-1 0,0 1 0,-1-1 0,1 1 0,0-1 0,0 0 0,0 1 0,0-1 1,-1 1-1,1-1 0,0 1 0,0-1 0,-1 1 0,1-1 0,0 0 0,-1 1 0,1-1 0,-1 0-31,-7-7 776,-9-24-100,17 30-690,-16-34 102,3-1 0,1 0 0,1-1 0,2 0 0,1-5-88,-3-38 44,-2-73-44,11 99 6,2 0 0,3 0 0,5-27-6,-4 54-5,2 1 0,0-1-1,2 1 1,0 1 0,2 0 0,1 0 0,12-20 5,-19 38-7,1 0 1,0 0 0,0 0-1,1 0 1,-1 1 0,1 0 0,1 1-1,1-2 7,-6 5-3,1 0 0,-1 1-1,1-1 1,0 1 0,0-1-1,0 1 1,0 0 0,0 0-1,0 0 1,0 1-1,0-1 1,0 1 0,0 0-1,0-1 1,0 1 0,0 1-1,0-1 1,0 0 0,1 1-1,-1 0 1,0-1-1,1 2 4,3 1-5,0 0 0,-1 1 0,1 0 0,-1 0 0,0 1-1,0 0 1,-1 0 0,1 0 0,-1 1 0,0-1-1,-1 1 1,1 0 0,-1 1 0,0-1 0,-1 1 0,3 4 5,2 9-7,0 0 1,-1 1-1,-1 0 1,-1 0 0,0 6 6,-1 1-4,-1 1-1,-1 0 1,-2 0 0,-1-1 0,-1 1-1,-1 0 1,-6 21 4,-5 5 5,-2 0-1,-3-1 1,-10 21-5,17-47 6,-1 0 0,-1 0 1,-2-1-1,-11 15-6,26-40 2,-1 0 0,0 0 0,0 1 0,0-1 0,0 0 0,0-1 0,0 1 1,-1 0-1,1-1 0,-1 1 0,1-1 0,-1 1 0,1-1 0,-1 0 0,0 0 0,-1 0-2,2-1 1,1 0 1,0 0-1,-1-1 0,1 1 1,0 0-1,0-1 0,-1 1 1,1 0-1,0-1 0,0 0 1,-1 1-1,1-1 0,0 0 1,0 1-1,0-1 0,0 0 1,0 0-1,0 0 1,0 0-1,0 0 0,1 0 1,-1 0-1,0 0 0,1 0 1,-1-1-1,0 1 0,1 0 1,-1 0-1,1-1 0,0 1 1,-1 0-1,1 0 0,0-1 1,0 0-2,-2-4 0,1-1 0,0 1 0,0-1 0,1 0 0,0 1 0,0-1 0,1 0 0,-1 1 0,1-1 0,1 1 0,-1-1 0,1 1 0,0-1 0,1 1 0,0 0 0,-1 0 0,4-4 0,-3 6-2,0 0 0,0 0-1,1 0 1,-1 0 0,1 1-1,0-1 1,0 1 0,0 0-1,0 0 1,0 1 0,1-1-1,-1 1 1,1 0 0,-1 0-1,1 0 1,0 1 0,0 0-1,0 0 1,0 0-1,0 0 1,0 1 0,0 0-1,5 0 3,0 1 3,0 0-1,1 1 0,-1 0 0,0 1 0,-1 0 1,1 1-1,0 0 0,-1 0 0,0 1 0,0 0 0,0 0 1,-1 1-1,0 1 0,7 6-2,10 12-85,-1 1 0,-2 1 1,16 25 84,-21-27 687,0-2 1,2 0-1,1 0 1,1-2-1,10 8-687,17 3 1322</inkml:trace>
  <inkml:trace contextRef="#ctx0" brushRef="#br0" timeOffset="672.202">887 774 6609,'-103'14'2874,"82"-13"-659,26-2-1410,-2 3-558,-1 1 1,1-1-1,-1 1 1,0 0-1,0 0 1,0 0-1,1 1-247,-1 0 117,0 0-1,0-1 0,1 1 1,0-1-1,0 0 1,2 2-117,3 0 118,0 0 0,1-1 0,-1 0 0,1-1 0,0 0 1,0 0-1,0-1 0,0 0 0,0-1 0,0 0 0,1 0 0,-1-1 0,0 0 0,1-1 0,-1 0 1,4-1-119,-7 0 36,0 0 0,-1 0 0,0 0 0,1-1 0,-1 0 0,0 0 0,0 0 0,0 0 0,-1-1 0,1 0 0,-1 0 0,0 0 0,0-1 0,0 1 0,-1-1 0,1 0 0,-1 0 0,0 0 0,-1 0 0,1-1 0,-1 1 0,2-6-36,-2 4 17,0 0-1,0 0 1,0-1 0,-1 1-1,0 0 1,-1-1 0,1 1-1,-1 0 1,-1-1 0,1 1-1,-1 0 1,-1 0 0,1-1-1,-1 1 1,-1 0 0,1 0-1,-1 1 1,-1-3-17,1 4 2,0 1 0,-1-1 0,0 1 1,1 0-1,-1 0 0,-1 0 0,1 0 0,-1 1 0,1-1 1,-1 1-1,0 0 0,0 1 0,0-1 0,0 1 1,-1 0-1,1 0 0,-1 1 0,1 0 0,-1 0 1,1 0-1,-1 1 0,0-1 0,1 1 0,-1 1 0,0-1 1,1 1-1,-1 0 0,0 0 0,1 0 0,-1 1 1,1 0-1,0 0 0,0 1 0,0-1 0,0 1 1,-2 1-3,-1 3-4,0-1 1,0 1 0,1 1 0,0-1-1,0 1 1,0 1 0,1-1 0,1 1 0,-1 0-1,2 0 1,-1 1 0,1 0 0,-1 3 3,-2 10-8,0 0 1,2 1 0,1-1-1,0 1 1,1 7 7,2-20 1,1-1-1,0 1 1,1 0 0,0-1 0,0 1 0,1-1-1,0 1 1,2 2-1,-2-8 4,0 0 0,0 0 0,1 0 1,-1 0-1,1 0 0,1 0 0,-1-1 0,0 0 0,1 1 0,0-1 0,0-1 0,0 1 1,1 0-1,-1-1 0,1 0 0,3 1-4,5 3 18,0-1 0,1-1 0,0 0 0,0-1 0,1-1 0,-1 0 0,1-1 0,0 0 0,0-1-18,21-1 53,1-1-1,-1-1 1,5-3-53,22-3 8</inkml:trace>
  <inkml:trace contextRef="#ctx0" brushRef="#br0" timeOffset="1169.11">1700 561 5705,'-8'-2'1406,"0"-1"1,-1 2-1,1-1 0,-1 1 0,-6 0-1406,4 1 788,0 1 1,1 0-1,-1 0 0,-7 3-788,10-2 141,-1 0 0,1 0-1,0 1 1,1 0 0,-1 1 0,0 0-1,1 0 1,0 1 0,0 0-1,0 0 1,1 0 0,0 1-1,-1 1-140,0 1 27,0 1 0,1 0 0,0 0 0,1 1-1,0 0 1,0 0 0,1 0 0,0 0 0,1 1 0,0-1-27,3-8 2,-1-1 0,1 1 0,0 0 1,0-1-1,1 1 0,-1-1 0,0 1 1,0-1-1,1 1 0,-1-1 0,1 0 1,-1 1-1,1-1 0,0 1 0,-1-1 1,1 0-1,0 0 0,0 1 0,0-1-2,2 2 4,0 0 1,0-1-1,0 1 0,0-1 0,0 0 0,0 0 1,0 0-1,2 0-4,4 2 10,1 0 1,0-1 0,0 0-1,0 0 1,6 0-11,36 2 37,-27-2-22,1 0 0,-1 2 0,5 1-15,-23-4 2,0 1-1,0-1 1,0 1-1,0 0 1,0 1 0,-1 0-1,0 0 1,0 0-1,0 0 1,0 1-1,-1 0 1,1 1 0,-1 0-2,-3-4 0,0 1 1,1 0-1,-2 0 1,1 0-1,0 1 1,-1-1-1,1 0 0,-1 1 1,0-1-1,0 0 1,-1 1-1,1-1 1,-1 1-1,1 0 1,-1-1-1,0 3 0,-1-1 1,0 1 0,0 0 0,0-1 0,-1 1 0,0-1 0,0 1 0,0-1 0,-1 0 0,-2 5-1,-4 2 7,0 1 0,-1-1 1,0 0-1,0-1 0,-2 0 0,1-1 0,-4 2-7,8-7 18,-1 1 0,1-1 0,-1-1 0,-1 1 0,1-1 1,0-1-1,-1 0 0,0 0 0,0-1 0,0 0 0,0 0 0,0-1 0,0 0 0,-6 0-18,7-2 25,0 0 1,0 0-1,1 0 0,-1-1 0,1 0 1,-1 0-1,1-1 0,0 0 1,0 0-1,0-1 0,0 0 1,0 0-1,1-1 0,0 1 0,0-1 1,0-1-1,-1-1-25,-1-6-725,8 13 632,0 0 0,0-1 0,0 1-1,0-1 1,0 1 0,0-1 0,1 1-1,-1 0 1,0-1 0,0 1 0,0 0-1,1-1 1,-1 1 0,0-1 0,0 1-1,1 0 1,-1 0 0,0-1 0,1 1-1,-1 0 1,0-1 0,1 1 0,-1 0-1,0 0 1,1 0 0,-1-1 0,1 1-1,-1 0 1,0 0 0,1 0 0,0 0 93,20-4-1526</inkml:trace>
  <inkml:trace contextRef="#ctx0" brushRef="#br0" timeOffset="1876.575">2111 597 5353,'-3'-3'506,"0"0"-1,0 0 0,-1 1 1,1-1-1,0 1 0,-1-1 1,0 1-1,1 0 0,-1 1 1,0-1-1,0 1 1,0-1-1,0 1 0,-1 0 1,1 1-1,0-1 0,-1 1-505,2 0 105,-1 0-1,0 1 1,1 0-1,-1 0 1,0 0-1,1 0 0,-1 0 1,1 1-1,-1 0 1,1-1-1,0 1 1,0 0-1,0 1 1,0-1-1,0 1 0,0-1 1,1 1-1,-1 0 1,0 1-105,-10 13 66,2-1-1,0 2 1,1-1 0,1 2 0,0-1-1,2 1 1,0 0 0,1 1 0,1-1 0,1 1-1,0 0 1,2 1 0,0-1 0,2 0 0,0 13-66,1-26 10,0 0 1,0-1 0,1 1 0,-1 0 0,1-1 0,1 1 0,0-1-1,-1 0 1,2 0 0,-1 0 0,1 0 0,0 0 0,0-1 0,0 1-1,5 3-10,-5-6 17,1 1 0,-1-1-1,0-1 1,1 1 0,0-1-1,-1 1 1,1-1 0,0-1-1,0 1 1,0-1 0,0 0-1,1 0 1,-1 0 0,0-1-1,0 1 1,1-1 0,-1-1-1,0 1 1,0-1 0,5-1-17,3-1 53,-1-1-1,0 0 1,0-1 0,-1 0 0,1-1 0,-1 0-1,0-1 1,-1 0 0,0-1 0,0 0-1,7-8-52,-11 11 27,0-1-1,-1 1 0,0-1 0,0-1 0,-1 1 0,0-1 0,0 1 0,0-1 0,-1 0 0,0-1 0,0 1 0,-1-1 0,0 1 1,0-1-1,-1 1 0,0-1 0,0 0 0,-1 0 0,-1-7-26,-1 4 15,0 0 1,-1 0-1,0 1 1,-1-1-1,-1 1 1,1-1-1,-2 1 1,1 1-1,-1-1 0,-5-4-15,5 6 8,0 0-1,-1 1 0,0 0 0,0 0 0,0 1 0,-1 0 0,0 0 0,0 0 1,-1 1-1,0 1 0,1-1 0,-4 1-7,8 2-13,0 1 1,-1 0-1,1 0 0,-1 0 1,0 1-1,1-1 0,-1 1 0,1 0 1,-2 1 12,4-1-65,0 0 0,0 0-1,0 1 1,0 0 0,0-1 0,0 1 0,0 0 0,0 0 0,0 0 0,1 0 0,-1 0 0,0 0-1,1 0 1,-1 1 0,0-1 0,1 1 0,0-1 0,-1 1 0,1 0 0,-1 1 65,-5 18-476</inkml:trace>
  <inkml:trace contextRef="#ctx0" brushRef="#br0" timeOffset="2477.54">2431 120 6801,'1'-4'725,"-2"0"-1,1 0 1,0 1-1,-1-1 1,0 0-1,1 0 1,-2-3-725,1 7 87,1-1 1,0 1-1,0-1 1,0 1-1,-1-1 1,1 1-1,0 0 1,0-1-1,-1 1 1,1-1-1,0 1 1,-1 0-1,1-1 1,-1 1-1,1 0 1,0-1-1,-1 1 1,1 0-1,-1 0 1,1-1-1,-1 1 1,1 0-1,-1 0 1,1 0-1,-1-1-87,0 2 83,0-1 0,0 0 0,0 1 0,0-1 0,0 1-1,0-1 1,0 1 0,1-1 0,-1 1 0,0-1-1,0 1 1,0 0 0,1-1 0,-1 1 0,0 0 0,1 0-1,-1 0 1,1 0 0,-1 0-83,-6 9 154,1 1 1,1 0-1,-1 0 1,2 0-1,0 1 1,0-1-1,1 1 1,0 0-1,1 0 1,0 1-1,1 3-154,0 12 218,0 0 0,2 0 0,1 0 0,4 15-218,16 65 1076,6 8-1076,-7-37 302,-4 1 1,5 59-303,-21-119 260,1 0-393,0-1 0,4 20 133,-5-35 234,0 0 1,0 0 0,0 0 0,1 0-1,0-1 1,-1 1 0,1 0 0,0-1-1,1 1 1,-1-1 0,1 1 0,-1-1-1,1 0 1,0 0 0,0-1 0,2 2-235,16 5 1321</inkml:trace>
  <inkml:trace contextRef="#ctx0" brushRef="#br0" timeOffset="2970.95">2761 617 2192,'-9'-2'1137,"7"1"-265,2-2-480,0 2-240,0-1-128,0 1-1032,0 0 744</inkml:trace>
  <inkml:trace contextRef="#ctx0" brushRef="#br0" timeOffset="3451.07">2750 602 1792,'0'0'1543,"0"-5"5667,-1 0-2030,-21 181-3923,20-154-1110,0 1 0,1 0-1,1-1 1,1 1 0,2 0-1,2 11-146,-4-26 22,1 1 0,1-1 0,-1 0-1,1 0 1,1 0 0,0 0-1,0 0 1,0-1 0,1 0 0,0 1-1,0-2 1,1 1 0,0-1-1,0 0 1,1 0 0,-1-1 0,1 1-1,4 0-21,-8-4 10,0-1 0,0 1-1,0-1 1,0 0-1,1 0 1,-1-1 0,0 1-1,1-1 1,-1 0 0,1 1-1,-1-1 1,0-1 0,1 1-1,-1 0 1,1-1 0,-1 0-1,0 0 1,0 0 0,1 0-1,-1 0 1,0-1-1,0 0 1,0 1 0,0-1-1,-1 0 1,3-2-10,5-4 25,-1 0 1,0-1-1,0 0 0,-1-1 1,0 1-1,5-9-25,-4 2 13,-1 1 0,0-1-1,-1-1 1,0 1 0,-1-1 0,-1-1 0,-1 1-1,-1 0 1,0-6-13,1-10 18,-2 0 1,-1 0-1,-2 0 0,-3-18-18,-2 22 18,6 30-18,0-1 0,0 0 0,0 0 0,0 0 0,0 0 1,0 0-1,0 0 0,0 0 0,0 0 0,0 0 0,0 0 0,0 0 0,0 0 0,0 0 0,-1 0 0,1 0 1,0 0-1,0 0 0,0 0 0,0 0 0,0 0 0,0 0 0,0 0 0,0 1 0,0-1 0,0 0 0,0 0 1,0 0-1,0 0 0,-1 0 0,1 0 0,0-1 0,0 1 0,0 0 0,0 0 0,0 0 0,0 0 0,0 0 1,0 0-1,0 0 0,0 0 0,0 0 0,0 0 0,0 0 0,0 0 0,0 0 0,-1 0 0,1 0 1,0 0-1,0 0 0,0 0 0,0 0 0,0 0 0,0 0 0,0 0 0,0-1 0,0 1 0,0 0 0,0 0 1,0 0-1,0 0 0,0 0 0,0 0 0,0 0 0,0 0 0,-2 16-1,1 18-42,1 1 1,2-1 0,1 0 0,2 0-1,1-1 1,5 10 42,-8-32 181,0 0 0,1 0-1,1 0 1,0-1 0,0 1 0,1-1 0,0 0-1,1-1 1,0 0 0,0 0 0,1 0-1,1-1 1,-1 0 0,1-1 0,0 1 0,1-2-1,0 0 1,0 0 0,0 0 0,7 1-181,31 8 1344</inkml:trace>
  <inkml:trace contextRef="#ctx0" brushRef="#br0" timeOffset="3784.085">3407 221 8290,'-5'-9'1386,"-10"-14"1115,15 22-2298,-1 0 0,1 0 1,-1 0-1,0 0 0,0 0 0,1 0 1,-1 0-1,0 1 0,0-1 1,0 0-1,0 1 0,0-1 0,0 1 1,0-1-1,0 1 0,0-1 1,-1 1-204,1 0 51,1 0-1,-1 1 1,1-1 0,-1 1 0,0-1 0,1 1 0,-1-1 0,1 1 0,0-1 0,-1 1 0,1-1 0,-1 1-1,1 0 1,0-1 0,-1 1 0,1 0 0,0-1 0,0 1 0,0 0 0,0-1 0,-1 1 0,1 0 0,0 0-1,0-1 1,0 1 0,0 0 0,0-1 0,1 1-51,-2 2 122,-1 32 119,1 0 0,1 1 0,2-1 0,4 14-241,28 143 545,-12-76-326,53 222 200,-67-308-454</inkml:trace>
  <inkml:trace contextRef="#ctx0" brushRef="#br0" timeOffset="4149.415">3401 793 9858,'-94'-60'3985,"90"61"-2641,4 3-536,14-4 9,9 3-353,11-6-152,8-2-16,15-4-168,1 1-8,3-2-200,0 0-200,-3 6-896,-8 3 751</inkml:trace>
  <inkml:trace contextRef="#ctx0" brushRef="#br0" timeOffset="4502.542">3817 668 8658,'30'-8'3705,"-32"14"-1841,3 10-528,2 10-207,0 4-233,8 16-368,-10-3-168,14 6-216,-3-3-56,-1-8-16,4-5 72,-4-6-368,5-2-536,0-8 512</inkml:trace>
  <inkml:trace contextRef="#ctx0" brushRef="#br0" timeOffset="4503.542">3878 350 12547,'-26'-40'4753,"0"16"-3729,11 5-392,4 8-320,4 4-56,10 8-696,5 3 3809,28 18-2657</inkml:trace>
  <inkml:trace contextRef="#ctx0" brushRef="#br0" timeOffset="4954.847">4334 783 7602,'16'-75'3258,"-15"75"-3176,-1-1 1,0 0 0,0 1 0,0-1 0,0 0 0,-1 1 0,1-1-1,0 0 1,0 1 0,0-1 0,0 1 0,-1-1 0,1 0-1,0 1 1,0-1 0,-1 1 0,1-1 0,-1 1 0,1-1-1,0 1 1,-1-1 0,1 1 0,-1-1 0,1 1 0,-1 0-1,1-1 1,-1 1 0,0 0 0,1-1 0,-1 1 0,1 0-1,-1 0 1,0 0 0,1-1 0,-1 1 0,0 0 0,0 0-83,-25 1 1643,19-1-1188,0 0-283,1 1 0,0-1 0,0 1 0,0 0 0,0 0-1,0 1 1,1 0 0,-1 0 0,0 1 0,1-1 0,-1 1-1,1 0 1,0 0 0,0 1 0,-4 3-172,2 0 79,1-1 0,0 1 0,0 1 0,1-1 0,0 1 0,0 0 0,0 0 0,1 0 1,1 1-1,-1 2-79,-1 3 9,0 1-1,1 0 1,1 1 0,1-1 0,0 1 0,1-1 0,1 1 0,0-1 0,1 1 0,1 0 0,1-1 0,2 11-9,-3-20 4,0 1 1,0-1-1,1 0 0,0-1 1,0 1-1,0 0 0,1-1 1,0 0-1,0 0 1,0 0-1,1 0 0,-1-1 1,1 1-1,0-1 0,1 0 1,2 1-5,-1-1 9,0-1-1,0 0 1,0 0 0,1-1 0,-1 1-1,1-2 1,0 1 0,0-1 0,-1 0 0,1-1-1,0 0 1,0 0 0,5-1-9,-2 0 11,0-1 0,0-1-1,-1 0 1,1 0 0,-1-1 0,0 0 0,0-1-1,0 0 1,-1 0 0,0-1 0,0-1 0,0 1 0,0-1-1,-1-1 1,-1 0 0,3-3-11,-4 4 9,0 0 1,-1 0-1,0 0 1,-1-1-1,0 0 1,0 0-1,0-1 0,-1 1 1,0-1-1,-1 1 1,0-1-1,0 0 0,-1 0 1,0 0-1,-1 0 1,0 0-1,0 0 0,-1 1 1,0-1-1,-1-4-9,-2 1 7,0 0 0,-1 1-1,0-1 1,-1 1 0,-1 0-1,1 1 1,-1 0 0,-1 0-1,0 0 1,-1 1 0,1 0-1,-4-1-6,7 5-19,-1 0 0,0 1 0,0 0 0,-1 0-1,1 1 1,-1 0 0,0 0 0,0 0 0,0 1-1,0 0 1,-6-1 19,10 2-68,0 1-1,1-1 1,-1 1 0,0 0-1,0 0 1,0 0-1,0 0 1,0 1 0,0-1-1,1 1 1,-1 0-1,0 0 1,0 0 0,1 0-1,-1 0 1,1 0-1,-1 1 1,1-1 0,-1 1-1,1 0 1,0-1-1,0 1 1,0 0 0,0 0-1,0 1 1,0-1-1,0 0 1,1 1 0,-1-1-1,0 3 69,1-3-65,0 1 0,1 0-1,-1-1 1,1 1 0,0-1-1,-1 1 1,1 0 0,0 2 65,0-4-15</inkml:trace>
  <inkml:trace contextRef="#ctx0" brushRef="#br0" timeOffset="5390.914">4700 755 8986,'-2'0'328,"0"0"0,0 0 0,-1 0 0,1 0 0,0 1 0,0-1-1,0 1 1,0-1 0,0 1 0,1 0 0,-1-1 0,0 1 0,0 0 0,0 0 0,1 1 0,-1-1 0,0 0 0,1 1 0,-1-1 0,0 1-328,1 1 177,-1-1 0,1 1 1,-1 0-1,1-1 1,0 1-1,0 0 1,0 0-1,0 0 0,1 0 1,-1 0-1,1 0 1,0 0-1,0 0-177,0 12 111,1 0 0,1 0 0,1 0 0,0 0 0,2 4-111,-3-11 307,16 67 722,5 60-1029,-23-131 38,6 28 116,-6-31-149,0-1 0,0 0 1,0 1-1,0-1 0,0 1 0,0-1 0,0 0 0,1 1 0,-1-1 1,0 1-1,0-1 0,0 0 0,0 1 0,1-1 0,-1 0 0,0 1 0,0-1 1,1 0-1,-1 1 0,0-1 0,1 0 0,-1 0 0,0 1 0,1-1 0,-1 0 1,0 0-1,1 1 0,-1-1 0,0 0 0,1 0 0,-1 0 0,1 0 1,-1 0-1,0 0 0,1 0 0,-1 0 0,1 0 0,-1 0 0,0 0 0,1 0 1,-1 0-1,1 0 0,-1 0 0,1 0 0,-1 0 0,0 0 0,1-1 1,-1 1-1,0 0 0,1 0 0,-1 0 0,0-1 0,1 1 0,-1 0 0,0 0 1,1-1-1,-1 1 0,0 0 0,0-1 0,1 1 0,-1 0 0,0-1-5,4-5 40,0 0-1,0 0 0,0 0 0,-1 0 0,0-1 0,-1 1 1,2-7-40,14-54 91,-16 57-83,10-48 16,-4 21-13,0 1 0,3 0 0,4-10-11,-12 38-2,0-2-4,1 1-1,0-1 1,1 1-1,0-1 1,0 1 0,1 1-1,0-1 1,3-3 6,-8 11-1,-1 1 0,1-1 0,-1 0 0,1 1 0,0-1 0,0 0 0,-1 1 0,1-1 0,0 1 0,0-1 0,0 1 0,0 0 0,0-1 0,-1 1 0,1 0 0,0-1 0,0 1 1,0 0-1,0 0 0,0 0 0,0 0 0,0 0 0,0 0 0,0 0 0,0 0 0,0 0 0,0 1 0,0-1 0,0 0 0,0 0 0,-1 1 0,1-1 0,0 1 0,0-1 0,0 1 0,0-1 0,-1 1 0,1 0 0,0-1 0,-1 1 1,1 0-1,0-1 0,-1 1 0,1 1 1,3 4-3,0 1 1,0 0 0,-1 0-1,0 0 1,2 6 2,-1-1-2,6 13 1,1-1 1,1-1 0,0 0-1,14 16 1,-19-29 5,1 0 1,0-1-1,1 0 0,0 0 0,1-1 1,-1 0-1,1-1 0,1 0 0,0-1 1,0 0-1,3 1-5,9 2 243,0-1 0,0-2 0,24 5-243,13-2 278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7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59 7810,'-6'-9'1266,"-1"1"0,-1 1 0,0-1-1,-6-3-1265,12 9 169,0 0 0,0 1 0,0 0 0,0-1 0,0 1 0,-1 0 0,1 0 0,-1 0 0,1 0 0,0 1 0,-1-1 0,0 1-1,1-1 1,-1 1 0,1 0 0,-1 0 0,1 0 0,-1 0 0,0 1 0,1-1 0,-3 1-169,4 0 61,-1 0 1,0 0 0,1 0-1,-1 0 1,1 0 0,0 0-1,-1 0 1,1 1-1,0-1 1,0 1 0,-1-1-1,1 0 1,0 1 0,1 0-1,-1-1 1,0 1-1,0 0 1,1-1 0,-1 1-1,1 0 1,-1 0-1,1 1-61,-1 5 75,0 0 0,0 0 0,1 0 0,1 7-75,4 27 94,2 1 0,2-2 0,2 1-1,9 22-93,8 31 80,-25-84-71,50 186 606,27 200-615,-76-359 90,1 25-90,-5-51 24,0 0 0,-1 0-1,0 0 1,-1 0-1,-1-1 1,1 1 0,-2 1-24,1-6 16,-2 7 184,2-24 58,0-9-155,-7-28 24,2 11-78,1-1 0,2 0 0,1-9-49,4 35-2,0 1-1,0-1 0,1 0 0,0 1 0,1 0 0,0-1 1,1 1-1,0 0 0,1 0 0,0 0 0,0 1 0,1-1 1,4-6 2,-6 13-8,0-1 1,0 0 0,0 1-1,0 0 1,0 0-1,1 0 1,-1 0 0,1 0-1,0 1 1,0-1-1,0 1 1,0 0 0,0 1-1,1-1 1,-1 1 0,1-1 7,1 1-9,1 0 0,0 0 0,-1 1 0,1 0 0,0 0 0,-1 0 0,1 1 0,0 0 1,-1 1-1,3 0 9,6 2-9,-2 2 0,1-1 1,0 2-1,-1 0 0,0 0 0,-1 1 1,0 1-1,0 0 0,5 5 9,-6-3 28,-1 0 0,0 0 0,-1 1 0,0 1-1,-1-1 1,-1 1 0,0 0 0,0 1 0,-2 0 0,0 0 0,0 0-1,-1 0 1,-1 1 0,0 0 0,-1 0 0,-1 0 0,0 0-28,1 8 1031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7:22.3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 94 6993,'-29'-6'2697,"33"5"147,47-2-971,74 2-54,11-7-1819,98-25 714,-8 1-447,-166 26-167,1 3-1,44 4-99,-90-1-39,1 1 0,-1 1-1,0 0 1,0 1 0,0 0-1,0 2 1,-1 0 0,2 1 39,13 11-104</inkml:trace>
  <inkml:trace contextRef="#ctx0" brushRef="#br0" timeOffset="451.537">613 143 3617,'-36'-64'2452,"35"62"-2125,0 1 1,0-1-1,0 0 0,0 1 0,0-1 0,-1 1 1,1 0-1,0-1 0,-1 1 0,1 0 0,-1 0 1,-1-1-328,3 2 76,-1 0 1,1 0-1,-1-1 1,1 1-1,-1 0 1,1 0-1,0 0 1,-1 0-1,1 0 1,-1 0-1,1 0 1,-1 0-1,1 0 1,-1 1-1,1-1 1,-1 0-1,1 0 1,-1 0-1,1 0 1,-1 1-1,1-1 1,-1 0-1,1 1 1,0-1-1,-1 0 1,1 0-1,-1 1-76,-1 2 173,0 0 0,1 0 0,-1 0 0,0 0 0,1 0 0,-1 0 0,1 0 0,0 3-173,0-3 114,-4 14 137,1 1 0,1-1 0,1 1 0,0 0 0,1 0 0,1 0 1,1 0-1,0 0-251,7 46 660,10 36-660,-17-92 38,8 39 295,2 0 0,1-1 1,3-1-1,2 0 0,10 17-333,-16-42 344</inkml:trace>
  <inkml:trace contextRef="#ctx0" brushRef="#br0" timeOffset="1471.212">1048 443 3961,'-10'-24'3367,"9"20"-2854,-1 0 0,1 1 1,-1-1-1,1 1 0,-1-1 0,0 1 1,0-1-1,0 1 0,-1 0 0,1 0 0,-1 0-513,2 3 27,1 0 0,0 0 0,-1 0-1,1 0 1,-1 0 0,1 0 0,0 0-1,-1 0 1,1 0 0,0 0 0,0 1-1,-1-1 1,1 0 0,0 0 0,-1 0-1,1 1 1,0-1 0,0 0 0,-1 0-1,1 1 1,0-1 0,0 0 0,-1 0-1,1 1 1,0-1 0,0 0 0,0 1-1,0-1 1,0 0 0,-1 1 0,1-1-1,0 0 1,0 1 0,0-1 0,0 0-1,0 1 1,0-1 0,0 0 0,0 1-1,0-1-26,-2 16 116,2 6-20,1-1 1,2 0-1,0 0 0,1 0 1,1-1-1,1 0 0,3 5-96,15 66 501,-1 58 470,-29-228 981,3 56-1937,2 0-1,0 0 1,2 0-1,0 0 1,2 0 0,0 0-1,1 0 1,2 1-1,0 0 1,2 0-1,7-16-14,-14 36-1,0-1 1,0 1-1,1-1 0,-1 1 0,1 0 0,-1-1 1,1 1-1,0 0 0,0 0 0,0 0 0,0 1 1,0-1-1,0 0 0,1 1 0,-1-1 0,0 1 0,1 0 1,0-1 0,-1 2-2,1 0 0,-1-1 0,1 1 0,-1 0 0,0 0 0,1 0 0,-1 0 0,1 1 0,-1-1 0,0 1 0,1-1 0,-1 1 0,0 0 0,0 0 0,1 0 0,0 1 2,7 5-7,0 0 0,-1 0 1,0 1-1,-1 0 0,1 0 1,-2 1-1,3 4 7,3 2 0,1-1 1,0 0 0,1-1-1,0 0 1,1-1-1,0-1 1,1 0-1,-6-5 2,0 0 0,1 0 0,-1-1 0,1-1 0,0 0 0,0-1-1,1 0 1,-1 0 0,1-2 0,-1 0 0,8 0-2,-13-1 4,0-2 1,0 1-1,0-1 0,0 0 0,0 0 0,0 0 0,-1-1 1,1 0-1,-1-1 0,0 0 0,0 0 0,0 0 1,-1 0-1,1-1 0,-1 0 0,4-5-4,-2 3 6,0-1-1,-1 0 0,0-1 1,0 0-1,-1 0 1,0 0-1,-1 0 1,0-1-1,0 1 1,-1-1-1,1-3-5,-3 2 7,0 1 0,0-1 0,-1 1 0,0-1 0,0 0 0,-2-2-7,1 7 4,0-1-1,0 1 0,-1 0 1,1-1-1,-2 1 0,1 0 1,-1 0-1,0 0 1,0 1-1,-2-4-3,4 8-1,0-1 1,0 1-1,0 0 1,0 0-1,0 0 0,0 0 1,0 0-1,0 0 1,0 0-1,-1 1 0,1-1 1,0 0-1,-1 1 1,1-1-1,0 0 0,-1 1 1,1 0-1,-1-1 0,1 1 1,0 0-1,-1 0 1,1 0-1,-1 0 0,1 0 1,-1 0-1,1 0 1,-1 0-1,1 1 0,-1-1 1,1 1-1,0-1 1,-1 1-1,1-1 0,0 1 1,-1 0-1,1-1 1,0 1-1,0 0 0,-1 0 1,-3 4-3,0-1-1,1 1 0,-1 0 1,1 0-1,0 0 0,0 0 0,0 1 1,-1 3 3,-7 15-7,1 0 0,1 1 0,2 0 0,0 1 0,1 0 0,2 0 0,1 0 0,1 1 0,1-1 0,1 16 7,1-36 2,0 0-1,0 0 0,1 0 1,0 0-1,1 0 1,-1 0-1,1-1 0,0 1 1,0 0-1,1-1 0,-1 0 1,1 1-1,1-1 1,-1 0-1,1 0 0,0-1 1,0 1-1,0-1 1,0 0-1,1 0 0,0 0 1,0-1-1,0 1 0,0-1 1,0-1-1,1 1 1,3 1-2,6 1 11,0-1-1,-1 0 1,2-1 0,-1-1 0,0 0 0,0-1 0,1-1 0,13-1-11,0-2-84,0-1 1,0-1-1,-1-2 1,10-4 83,25-9-152</inkml:trace>
  <inkml:trace contextRef="#ctx0" brushRef="#br0" timeOffset="1859.635">2061 501 7818,'4'1'7201,"12"3"-6861,9 6 416,-20-8-672,0 0 0,0 0 0,0 0 0,0-1 0,0 0 0,0 0 1,2 0-85,-4-1 43,-1 0 0,0 0 0,1-1 0,-1 1 0,0-1 0,0 1 0,1-1 0,-1 0 0,0 0 0,0 0 0,0 0 0,0 0 0,0-1 0,0 1 0,0-1 0,0 1 0,-1-1 0,2-1-43,24-31 367,-26 32-346,2-4 6,0 1-1,0-1 1,0 0-1,-1 0 1,0 0-1,0 0 1,-1-1-1,0 1 1,0 0-1,0-1 0,-1 1 1,0-2-27,0 5 5,0 0 0,0 1-1,0-1 1,0 1 0,-1-1 0,1 1 0,-1-1 0,0 1 0,0-1-1,0 1 1,0 0 0,0 0 0,-1-1 0,1 1 0,0 0 0,-1 0 0,0 0-1,1 0 1,-1 0 0,0 1 0,0-1 0,0 1 0,0-1 0,-1 1-1,1 0 1,0-1 0,0 1 0,-1 0 0,1 1 0,-1-1 0,0 0-5,0 1-2,1-1 1,-1 1 0,0 0 0,0 0 0,0 1 0,0-1 0,0 0 0,0 1 0,0 0-1,1 0 1,-1 0 0,0 0 0,1 0 0,-1 0 0,0 1 0,1-1 0,0 1-1,-1 0 1,0 0 1,-3 4-7,0-1-1,0 1 1,0 0-1,1 1 1,-3 4 7,-2 5-8,0 1 0,2 0 0,0 0 0,1 1 0,1 0 0,0 1 1,1-1-1,2 1 0,-1 0 0,2 0 0,1 0 0,0 0 0,2 0 0,2 18 8,-3-30 6,1 0 0,0-1 0,0 1-1,1 0 1,0-1 0,0 1 0,1-1 0,0 0 0,0 0-1,0 0 1,1 0 0,-1 0 0,2-1 0,-1 0-1,0 1 1,1-2 0,0 1 0,0 0 0,1-1-1,-1 0 1,1-1 0,0 1 0,0-1 0,0 0-1,0 0 1,1-1 0,-1 0 0,3 1-6,7-1 118,0-1 0,1 0 0,-1-2 0,0 0 0,1 0 0,-1-1-1,3-2-117,60-11 267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7:32.4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127 492 5481,'-18'-16'1116,"11"10"-1,0 0 0,0-1 0,1 0 0,-4-4-1115,10 11 70,0 0 0,0 0 0,-1 0 0,1 0 0,0 0 0,0 0 0,0 0 0,-1 0 0,1 0 0,0 0 0,0 0 0,0 0 0,-1 0 0,1 0 0,0 0 0,0 0 0,0 1 0,0-1 0,-1 0 0,1 0 0,0 0 0,0 0-1,0 0 1,0 0 0,0 1 0,0-1 0,-1 0 0,1 0 0,0 0 0,0 0 0,0 1 0,0-1 0,0 0 0,0 0 0,0 0 0,0 1 0,0-1 0,0 0 0,0 0 0,0 0 0,0 1 0,0-1 0,0 0 0,0 0 0,0 0 0,0 1 0,0-1 0,0 0-70,-2 15 622,0 19-109,1 0-1,2 0 1,1 0 0,7 31-513,20 150 1635,2 197-1635,-32-396 109,1-16-105,0 0 0,0 0 1,0 0-1,0 0 1,0 0-1,0 0 0,0 1 1,0-1-1,-1 0 1,1 0-1,0 0 0,0 0 1,0 0-1,0 0 1,0 0-1,0 0 1,0 0-1,0 0 0,0 0 1,0 0-1,-1 0 1,1 0-1,0 1 0,0-1 1,0 0-1,0 0 1,0 0-1,0 0 0,0 0 1,0 0-1,-1 0 1,1 0-1,0 0 0,0 0 1,0 0-1,0-1 1,0 1-1,0 0 0,0 0 1,0 0-1,-1 0 1,1 0-1,0 0 0,0 0 1,0 0-1,0 0 1,0 0-1,0 0 0,0 0 1,0 0-1,0 0 1,0 0-1,0-1 1,0 1-1,0 0 0,-1 0-4,-9-23 318,-1-25-133,3-1-1,-2-45-184,2 16 36,-24-302 18,30 278-49,4 1 1,12-73-6,-9 140-7,0 1 0,9-22 7,-11 44-5,0 0 0,1 1 0,1-1 1,0 1-1,0 0 0,1 1 0,0-1 0,1 1 1,3-4 4,-8 11-4,0-1 1,0 1 0,0 0 0,1 0 0,-1 0-1,1 0 1,-1 0 0,1 1 0,0-1 0,0 1-1,-1-1 1,1 1 0,0 0 0,0 0 0,0 1 0,0-1-1,1 0 1,-1 1 0,0 0 0,0 0 3,1 0-5,-1 1 1,1 0 0,-1 0-1,0 0 1,1 0 0,-1 1-1,0-1 1,0 1 0,0 0-1,0 0 1,0 0 0,0 0 0,-1 1-1,1-1 1,0 1 4,7 9-12,-1-1 0,-1 1 1,0 0-1,-1 1 0,0 0 1,0 0-1,1 8 12,3 8-10,-2 2-1,-1-1 1,-2 1 0,-1 0-1,-1 1 1,-1 13 10,-2 0-3,-1-1 0,-3 1 0,-2-1 1,-3 9 2,2-26 5,-1 1 0,-1-1 0,-1-1 0,-2 0 0,-1 0 0,0-1 0,-4 3-5,7-12 8,-2 0 0,1-1-1,-2-1 1,0 0 0,-1 0-1,0-1 1,-1-1 0,0 0-1,-1-1 1,0-1 0,-3 1-8,14-9 5,0 0 0,-1-1 0,1 1 0,-1-1 0,1 0 0,-1 0 0,1 0 0,-1-1 1,0 0-1,1 0 0,-1 0 0,0 0 0,1-1 0,-2 0-5,4 1 2,0 0 0,0-1 0,1 1 0,-1-1 0,0 0 0,1 1-1,-1-1 1,0 0 0,1 0 0,-1 0 0,1 0 0,-1 0 0,1-1 0,-1 1 0,1 0 0,0-1-1,0 1 1,0-1 0,0 1 0,0-1 0,0 1 0,0-1 0,0 0 0,1 1 0,-1-1 0,1 0-1,-1 0 1,1 0 0,-1 1 0,1-1 0,0 0 0,0 0 0,0 0 0,0 0 0,1 0 0,-1 0-2,1-1-2,-1 1 1,1-1-1,0 1 1,0 0-1,1-1 1,-1 1-1,0 0 1,1 0-1,-1 0 1,1 0-1,0 0 1,-1 0-1,1 0 1,0 1-1,0-1 1,0 1-1,1-1 1,-1 1-1,0 0 1,0 0-1,1 0 1,-1 0-1,1 0 1,-1 0-1,1 1 1,1-1 1,8-2-11,0 1 0,0 0 1,1 1-1,-1 1 1,1 0 10,8 0-11,0 2 1,0 1 0,0 0 0,0 1 0,-1 2 0,1 0-1,-1 1 1,0 1 0,-1 1 0,0 0 0,-1 2 0,15 10 10,11 12 240,-1 2 1,-2 2 0,-1 1 0,10 16-241,-14-17 2403,2-6-1096</inkml:trace>
  <inkml:trace contextRef="#ctx0" brushRef="#br0" timeOffset="630.964">814 968 5313,'-9'-82'2574,"9"81"-2477,0 0 0,0 1 1,-1-1-1,1 0 0,0 0 0,0 0 0,0 0 0,0 1 1,0-1-1,0 0 0,1 0 0,-1 0 0,0 1 0,0-1 1,0 0-1,1 0 0,-1 1 0,1-1 0,-1 0 0,0 0 1,1 1-1,-1-1 0,1 0 0,0 0-97,8 3 603,-7-1-248,58 12 2615,-39-8-2274,1 0 0,8-1-696,-21-3 112,70 4 434,-72-5-510,0 0 0,0 0 1,0-1-1,-1 0 0,1-1 0,0 0 0,-1 0 0,1 0 0,6-3-36,-11 3 17,1 1 0,-1-1 0,0 1-1,0-1 1,1 0 0,-1 0 0,0 1 0,0-2-1,-1 1 1,1 0 0,0 0 0,-1-1 0,1 1-1,-1-1 1,0 1 0,0-1 0,0 1 0,0-1-1,0 0 1,-1 1 0,1-1 0,-1 0 0,0 0-1,1 0 1,-1 1 0,-1-1 0,1 0-1,0 0 1,-1 0 0,1 1 0,-1-1 0,0 0-1,0 1 1,0-1 0,0 1 0,-1-1-17,-1-4 54,0 1 0,-1 0 1,0 0-1,0 0 0,0 0 0,-1 1 0,0 0 1,0 0-1,0 0 0,-1 0 0,1 1 1,-1 0-1,-6-3-54,8 5 20,0 0 1,-1 0-1,1 1 0,-1 0 1,1-1-1,-1 1 0,0 1 1,1-1-1,-1 1 1,0 0-1,1 0 0,-1 0 1,0 1-1,0-1 0,1 1 1,-4 1-21,1 1 12,1-1 0,-1 1 0,0 1 1,1-1-1,0 1 0,0 0 0,0 1 0,0-1 1,0 1-1,-1 2-12,-3 4 6,1 1-1,-1-1 1,2 2 0,0-1 0,0 1-1,1 1 1,1-1 0,0 1 0,0 0-1,0 6-5,3-9 6,1 0 0,0 0-1,1 1 1,0-1 0,1 0-1,0 1 1,1-1 0,0 0-1,1 1 1,0-1 0,0 0 0,1 0-1,1 0 1,4 9-6,-4-13 9,0 0 1,0 0 0,1 0-1,0 0 1,0 0-1,0-1 1,1 0-1,0 0 1,0-1-1,1 0 1,0 0 0,0 0-1,0-1 1,0 0-1,1 0 1,-1-1-1,1 0 1,0 0-1,0-1 1,5 1-10,4 0 15,1 0 0,0-1-1,0-1 1,0-1 0,0 0 0,0-2 0,0 0 0,11-3-15,34-13-19</inkml:trace>
  <inkml:trace contextRef="#ctx0" brushRef="#br0" timeOffset="1065.345">1761 715 6929,'-5'-3'741,"0"-1"-1,-1 1 0,1 0 0,-1 0 0,0 0 0,1 1 0,-1 0 0,0 0 1,0 1-1,-1-1 0,-3 1-740,-1 0 461,1 1 0,0 0-1,0 0 1,0 1 0,0 1 0,0 0 0,-1 0-461,-11 4 237,0 2 0,1 0-1,0 2 1,0 0 0,1 1 0,-3 3-237,14-9 35,1 2 0,-1-1 1,1 1-1,0 0 1,1 1-1,-5 5-35,10-11 4,0 0 1,1 0 0,-1 0-1,0 1 1,1-1-1,0 1 1,-1-1-1,1 1 1,0-1-1,0 1 1,1 0-1,-1-1 1,0 1-1,1 0 1,0 0-1,-1-1 1,1 1-1,0 0 1,1 0 0,-1 0-1,0-1 1,1 1-1,-1 0 1,1 0-1,0-1 1,0 1-1,0 0-4,1-1 1,0 0 0,-1 0-1,1 0 1,0 0-1,0-1 1,0 1 0,0 0-1,0-1 1,0 1-1,0-1 1,1 0 0,-1 0-1,0 0 1,1 0-1,2 0 0,41 9 18,-31-8-13,22 3 11,-7-1-2,-1 1-1,22 6-13,-44-9 1,-1 0 1,1 1-1,-1-1 1,1 1-1,-1 1 0,0-1 1,0 1-1,0 0 1,-1 0-1,1 1 1,-1-1-1,0 1 1,-1 0-1,1 1-1,-3-3 1,1 1-1,-1 0 1,0 0 0,0 0 0,-1 0-1,1 0 1,-1 0 0,0 0 0,0 0-1,0 1 1,0-1 0,-1 0 0,0 1 0,0-1-1,0 0 1,0 1-1,-1 2 4,-1 0 1,0-1-1,0 1 1,0-1-1,0 1 1,-1-1-1,0 0 0,-1 0 1,-3 5-5,-1 1 15,-1-1 0,-1 0 0,0-1 0,0 0 0,-1 0 0,0-2 0,-1 1 0,0-1 0,-7 3-15,6-5 30,0 0-1,0-1 1,0 0 0,-1-1 0,-2 0-30,12-3-44,1 0-1,-1 0 1,0 0-1,0-1 0,0 0 1,0 0-1,0 0 1,0 0-1,0 0 1,1-1-1,-1 0 1,0 0-1,0 0 0,0 0 1,1 0-1,-1-1 1,1 0-1,-1 1 1,1-1-1,-3-2 45,5 3-49,0 0 0,0 0-1,0 0 1,1 0 0,-1 0 0,0 0 0,0 0-1,1-1 1,-1 1 0,0 0 0,1 0-1,-1-1 50,3-19-389</inkml:trace>
  <inkml:trace contextRef="#ctx0" brushRef="#br0" timeOffset="1651.658">2094 714 5617,'-4'-2'556,"0"0"0,0 0-1,-1 0 1,1 1 0,-1 0 0,1 0-1,-1 0 1,1 0 0,-1 1 0,0 0-1,1 0 1,-1 0 0,0 0 0,1 1-1,-1 0 1,0 0-556,-1 1 258,1 0-1,0 0 1,-1 1-1,1-1 1,0 1 0,1 0-1,-1 1 1,0-1-1,1 1 1,0 0-1,-4 4-257,-1 4 42,0-1 0,1 2 0,1-1 0,0 1 0,0 0 0,1 0 0,1 1 0,1 0 0,-4 13-42,5-13 10,1 1 0,0 0 0,1 0 1,0 0-1,1 0 0,1 1 0,1-1 0,0 0 1,1-1-1,0 1 0,1 0 0,5 11-10,-6-20 8,-1 1 0,1-1 1,0 0-1,1 0 0,0-1 0,0 1 0,0-1 0,0 1 0,1-1 0,0-1 0,0 1 0,0-1 1,1 1-1,0-2 0,-1 1 0,1-1 0,0 1 0,1-2 0,-1 1 0,0-1 0,1 0 1,0 0-1,-1-1 0,1 1 0,0-2 0,0 1 0,0-1 0,4 0-8,1-1 18,-1-1-1,1 0 1,-1-1-1,1 0 1,-1 0-1,0-2 1,0 1-1,0-1 1,-1-1-1,0 0 1,0 0-1,0-1 1,-1 0-1,0-1 1,0 0-1,-1 0 1,0-1-1,0 0 1,3-7-18,-6 9 14,0-1 0,0 1 0,-1-1 0,0 0 0,0 0 0,-1-1 0,0 1 1,-1-1-1,0 1 0,0-1 0,-1 0 0,0 0 0,0 0 0,-1 0 0,0 1 0,-1-1 0,0 0 0,0 0 0,-1 0 1,0 1-1,-1-1 0,0 1 0,0-1 0,-1 1 0,0 0 0,0 0-14,-3-2 18,1 0 1,-2 1-1,1 0 0,-1 1 0,-1 0 1,1 0-1,-1 0 0,-1 1 0,1 1 1,-6-3-19,11 6-29,0 1 0,0 0 0,0 0 0,0 0 0,0 1 0,0-1 1,-1 1-1,1 0 0,-1 1 0,1-1 0,-1 1 0,1-1 0,-1 1 1,1 1-1,-1-1 0,1 1 0,0-1 0,-1 1 0,1 0 0,-1 1 1,1-1-1,0 1 0,0 0 0,0 0 0,0 0 0,0 1 0,1-1 1,-1 1 28,-15 21-291</inkml:trace>
  <inkml:trace contextRef="#ctx0" brushRef="#br0" timeOffset="2031.983">2492 266 7050,'-21'-12'3824,"3"5"-1095,11 14-1233,-8 5-296,15 29-567,7 13-105,0 23-128,13 15-64,0 0-104,1-3-40,1-12-48,-4-3-24,0-10-16,1 2 0,-7-8 184,1-10 128,1-16-256</inkml:trace>
  <inkml:trace contextRef="#ctx0" brushRef="#br0" timeOffset="2750.565">2797 899 6305,'2'-31'1144,"0"-1"206,-1 1 2722,-1 31-3961,0 0-1,-1 0 1,1 0 0,0 0 0,0 0-1,0 0 1,0 0 0,0 0 0,0 0 0,0 0-1,0 0 1,0 0 0,0 0 0,0 0 0,0 0-1,0 1 1,0-1 0,-1-1 0,1 1 0,0 0-1,0 0 1,0 0 0,0 0 0,0 0 0,0 0-1,0 0 1,0 0 0,0 0 0,0 0-1,0 0 1,0 0 0,0 0 0,0 0 0,0 0-1,0 0 1,-1 0 0,1 0 0,0 0 0,0 0-1,0 0 1,0 0-111,-1 11 319,20 227 918,-17-226-1221,-1 0-1,2 0 1,0-1-1,0 1 0,1-1 1,0 0-1,1 0 0,1-1 1,-1 1-1,7 7-15,-9-14 7,0 0-1,0 0 1,1 0-1,0-1 0,-1 1 1,1-1-1,0 0 1,1 0-1,-1 0 1,0-1-1,1 1 1,0-1-1,-1 0 0,1-1 1,0 1-1,0-1 1,0 0-1,0 0 1,0 0-1,0-1 1,0 0-1,1 0 0,-1 0 1,0 0-1,0-1 1,1 0-7,0-1 8,0 0-1,0 0 1,-1-1 0,1 1 0,-1-1-1,0 0 1,0-1 0,0 0 0,0 1 0,-1-1-1,1-1 1,-1 1 0,0-1 0,0 1-1,-1-1 1,1 0 0,-1-1 0,0 1 0,0-1-8,8-17 33,-1 0 0,-1 0 1,5-24-34,-8 24 14,-1 0 0,-2 0 0,0 0 0,-1-1 0,-1 1 0,-2-1 0,0 0 0,-2 1 1,-2-12-15,4 21-8,4 12-10,-2 4 16,0-1 0,-1 1-1,1-1 1,0 1 0,-1-1-1,1 1 1,0 0 0,-1-1-1,0 1 1,1 0 0,-1 0 2,5 72 25,-5-56-13,1-1 0,1 1 0,1-1 0,0 1 0,4 12-12,-3-19-6,1 1-1,0-1 1,0 0-1,1 0 1,1 0 0,0-1-1,0 0 1,1-1-1,2 2 7,-7-7-5,2 0-1,-1 0 0,0 0 0,1-1 1,0 0-1,-1 0 0,1 0 1,0 0-1,1-1 0,-1 0 0,0 0 1,1 0-1,-1-1 0,1 1 1,0-2-1,-1 1 0,1 0 1,0-1-1,0 0 0,4-1 6,26-10 68</inkml:trace>
  <inkml:trace contextRef="#ctx0" brushRef="#br0" timeOffset="3108.733">3491 354 10962,'-7'-6'971,"4"2"-475,-1 0-1,1 1 1,-1 0 0,0 0 0,0 0-1,0 0 1,0 1 0,-1-1 0,1 1-1,-1 0-495,5 2 36,-1 0 0,1 0 0,-1 0 0,0-1-1,1 1 1,-1 0 0,1 0 0,-1 0 0,1 0 0,-1 0-1,1 0 1,-1 0 0,0 0 0,1 0 0,-1 0 0,1 1-1,-1-1 1,1 0 0,-1 0 0,1 0 0,-1 1 0,1-1-1,-1 0 1,1 1 0,-1-1 0,1 0 0,0 1 0,-1-1-1,1 0 1,-1 1 0,1-1 0,0 1 0,-1-1 0,1 1 0,0-1-1,0 1 1,0-1 0,-1 1 0,1-1 0,0 1 0,0-1-1,0 1 1,0-1 0,0 1-36,-1 31 462,2-23-363,3 43 156,2-1 0,2-1 0,7 16-255,46 152 578,-4-20-251,-3-11-990,-36-146-575,-1-8 437</inkml:trace>
  <inkml:trace contextRef="#ctx0" brushRef="#br0" timeOffset="3450.067">3381 823 10602,'-12'-10'4233,"11"10"-2801,1-3-351,8 2-137,-8 1-344,14 0-336,23 0-72,55 0-120,-32-2 0,2 1 16,4-2-96,-7 3 16</inkml:trace>
  <inkml:trace contextRef="#ctx0" brushRef="#br0" timeOffset="3451.067">3883 813 7866,'100'-7'3961,"-107"6"-713,4 9-2152,2 5 1,0 12-297,1 4-192,1 20-304,2 5-104,1 13-144,3 1-8,1-13-16,1-3 128,-1-20-272,3-13-352,-1-12 352</inkml:trace>
  <inkml:trace contextRef="#ctx0" brushRef="#br0" timeOffset="3815.977">3959 337 11739,'-15'-21'4560,"-6"0"-3527,9 9-89,5 4-336,4 3-184,11 7-488,8 3-1120,7 8 896</inkml:trace>
  <inkml:trace contextRef="#ctx0" brushRef="#br0" timeOffset="4191.525">4487 952 6449,'12'-21'1148,"0"0"-1,-1-1 0,-1-1-1147,-10 22 83,0 0 0,1 0 0,-1 0 0,0 0 0,0 0-1,0 0 1,1 0 0,-1 0 0,0 0 0,0 0 0,0 0-1,-1 0 1,1 0 0,0 0 0,0 0 0,-1 0 0,1 0-1,0 0 1,-1 1 0,1-1 0,-1 0 0,1 0-1,-1 0 1,1 0 0,-1 1 0,0-1 0,1 0 0,-1 0-1,0 1 1,0-1-83,-2-1 229,0 1 1,1 0-1,-1-1 0,0 1 0,0 0 0,0 1 0,0-1 0,0 1-229,-3-2 422,-2 1-148,-1-1 0,1 1-1,-1 1 1,1 0 0,-1 0 0,1 0-1,-1 1 1,1 1 0,-1-1 0,1 1 0,0 1-1,0-1 1,0 1 0,0 1 0,0 0-1,0 0-273,0 1 56,0 0 0,0 0 0,0 1 0,1 0 0,0 1 0,0-1 0,1 1 0,-1 1 0,1-1 0,1 1 0,0 0 0,0 1 0,0-1 0,0 4-56,-2 6 22,2-1-1,0 1 1,0 1 0,2-1-1,0 1 1,2-1 0,0 1 0,1 0-1,0-1 1,2 1 0,2 13-22,-3-27 4,0 0 0,1 0 1,0 0-1,-1 0 0,1 0 1,1-1-1,-1 1 0,1 0 1,0-1-1,0 0 0,0 0 1,0 0-1,1 0 0,0 0 1,0-1-1,0 0 0,2 2-4,0-1 7,0-1 0,1 0 0,0 0-1,-1-1 1,1 0 0,0 0 0,0 0-1,0-1 1,0 0 0,0 0 0,7-1-7,0 0 9,0-1 0,0 0 1,0-2-1,0 1 0,0-2 1,-1 1-1,0-2 0,0 0 1,0-1-1,0 0 0,-1-1 1,9-5-10,-14 6 5,0 1 0,0-1-1,0 0 1,-1 0 0,0-1 0,0 0 0,-1 0 0,0 0 0,0-1 0,0 0 0,-1 1 0,-1-2 0,1 1 0,-1 0 0,0-1 0,-1 0 0,0 1 0,-1-1 0,1 0-1,-2 0 1,1 0 0,-1 0 0,-1 0 0,1 0 0,-2 0 0,1 1 0,-1-1 0,-1 0 0,1 1 0,-1-1 0,-1 1 0,0 0 0,0 0 0,-4-6-5,1 3-50,-1 0 0,-1 0 0,1 1 0,-2 1 0,1-1 0,-2 1 0,1 1 0,-1 0 0,0 0 0,0 1 0,-1 1 0,0 0 0,-1 0 0,1 1 0,-1 1 0,0 0 0,0 1 0,0 0 0,0 1 0,-5 0 49,-12 5-908,30-3 941,-1 0 0,1 0 0,-1 0 0,1 0 0,0 0-1,-1 0 1,1 0 0,-1 0 0,1 1 0,-1-1 0,1 0 0,-1 0 0,1 1 0,0-1-1,-1 0 1,1 1 0,-1-1 0,1 0 0,0 1 0,-1-1 0,1 0 0,0 1 0,0-1-1,-1 1 1,1-1 0,0 1 0,0-1 0,0 0 0,-1 1 0,1-1 0,0 1 0,0-1-1,0 1 1,0-1 0,0 1 0,0-1 0,0 1 0,0-1 0,0 1 0,0-1 0,0 1-1,1-1 1,-1 1 0,0-1 0,0 1 0,0-1 0,1 1 0,-1-1 0,0 0 0,0 1-1,1-1 1,-1 1 0,0-1 0,1 0 0,-1 1 0,0-1 0,1 0 0,0 1-32,20 17 1027</inkml:trace>
  <inkml:trace contextRef="#ctx0" brushRef="#br0" timeOffset="4652.432">4762 895 10370,'-1'-6'4160,"0"5"-2229,-1 6-659,0 14-1121,1 1 1,1-1-1,1 1 0,0-1 1,1 0-1,1 1 0,4 10-151,4 11 334,2 1 0,2-2 0,2 1-334,-17-41 6,0 1 0,0 0 0,0-1 1,0 1-1,0-1 0,0 1 0,0-1 1,1 1-1,-1-1 0,0 1 0,0-1 1,1 1-1,-1-1 0,0 0 0,1 1 1,-1-1-1,0 1 0,1-1 1,-1 0-1,1 1 0,-1-1 0,1 0 1,-1 1-1,1-1 0,-1 0 0,1 0 1,-1 0-1,1 1 0,-1-1 0,1 0-6,4-14 121,-1-31-28,-2-2-53,2 0-1,2 1 1,12-44-40,-9 52 5,2 1 1,1 1 0,10-19-6,-21 53-1,-1 0 0,1 0 0,0 1 0,0-1 0,0 1 0,0-1 0,0 1 0,0-1 0,0 1 0,0 0 0,1 0 0,-1-1 0,0 1 0,1 0 0,-1 0 1,1 0-1,0 0 0,-1 1 0,1-1 0,-1 0 0,1 1 0,0-1 0,0 1 0,-1-1 0,1 1 0,0 0 0,1 0 1,0 0-2,0 1-1,0-1 1,-1 1 0,1 0-1,0 0 1,-1 0 0,1 0 0,0 1-1,-1-1 1,0 1 0,1-1-1,-1 1 1,0 0 0,0 0 0,0 0-1,2 2 3,10 14-3,-1 0-1,-1 0 0,-1 1 0,7 18 4,-5-12 6,0-1-1,2-1 1,1 1-6,-5-9 35,1-1 0,0-1 0,1 0 0,1 0 0,0-1 0,1-1 0,0 0 0,1-1 0,0-1 0,0 0 0,12 3-35,-14-7 468,0 0 1,0-2-1,0 0 0,0 0 1,1-1-1,1-1-468,59 0 1252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7:51.5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50 218 3425,'2'-21'616,"0"-9"3257,-1 0 0,-1-9-3873,-3 27 2760,-2 21-1366,-3 23-597,1 15-316,3 0 1,2 1-1,2 25-481,16 146 528,-4-84-286,-9-76-164,5 59 36,-5-100-70,0 0 1,1 0 0,1 0-1,1 0 1,1 3-45,-5-18-21,-1 0 0,1 1 1,0-1-1,0 0 0,0 0 1,0 0-1,2 1 21,-4-4-42,1 1 0,-1 0-1,1-1 1,0 1 0,-1-1 0,1 1-1,0-1 1,0 1 0,0-1 0,-1 1-1,1-1 1,0 0 0,0 1 0,0-1 0,0 0-1,0 0 1,0 0 0,0 0 0,-1 0-1,1 0 1,0 0 0,0 0 0,0 0-1,0 0 1,0 0 0,0 0 0,0-1-1,0 1 1,-1 0 0,1-1 0,0 1-1,0-1 43,14-15-578</inkml:trace>
  <inkml:trace contextRef="#ctx0" brushRef="#br0" timeOffset="340.158">40 254 8082,'-39'-79'3600,"39"72"-1895,6-3-177,12-1-464,10-4-271,20-6-273,5-3-72,9 2-208,-1 1-56,1 3-88,-5 5-40,-6 5 96,-2 4-168,-11 8-520,-2 3-392,-15 4 792,-6 6-200</inkml:trace>
  <inkml:trace contextRef="#ctx0" brushRef="#br0" timeOffset="693.769">96 557 6561,'-15'11'4009,"2"2"-256,13-5-1873,3-4-191,18-5-689,7-5-288,13-8-360,11-1-128,1-3 40,4 1-144,3 2-336,-3 4 1665,5 14-1273</inkml:trace>
  <inkml:trace contextRef="#ctx0" brushRef="#br0" timeOffset="1441.945">899 584 4073,'-6'-8'1394,"-2"0"0,1 1 0,-1 0 0,0 0 0,0 1-1,-1 0 1,0 1 0,0 0 0,-2-1-1394,10 6 31,1 0 0,-1 0 0,1 0 0,-1 0 0,0 0 0,1 0 0,-1 0 0,1 0 0,-1 0 0,1 0 0,-1 0 0,1 0 0,-1 1 0,1-1 0,-1 0 0,1 0 0,-1 1 0,1-1 0,0 0 1,-1 1-1,1-1 0,-1 0 0,1 1 0,0-1 0,-1 0 0,1 1 0,0-1 0,-1 1 0,1-1 0,0 1 0,0-1 0,0 1 0,-1-1 0,1 1 0,0-1 0,0 1 0,0-1 0,0 1 0,0-1 0,0 1 0,0-1 0,0 1 0,0-1 0,0 1 0,0 0 0,0-1-31,2 30 246,29 263 505,-25-222-589,0-45 117,-11-61 860,3 8-1120,2-1 0,0 0 0,2 1 0,1-1 0,1 1 0,1-1 0,5-10-19,-3 17 5,1 0-1,10-18-4,-15 32-2,1 0 0,0 0 0,1 1 0,0 0 0,0 0 0,0 0 0,0 0 0,1 1 0,6-5 2,-10 9-3,0-1 1,1 1 0,-1 0-1,1-1 1,0 1-1,-1 0 1,1 1 0,0-1-1,-1 0 1,1 1-1,0 0 1,0-1-1,0 1 1,-1 0 0,1 0-1,0 1 1,0-1-1,-1 1 1,1-1 0,0 1-1,0 0 1,-1 0-1,1 0 1,-1 0 0,1 0-1,-1 1 1,0-1-1,1 1 1,-1 0 0,0 0-1,0 0 1,1 0 2,8 9-4,-1 1 0,1 0 1,-2 1-1,0 0 0,3 5 4,0 1 2,11 17 3,27 35-2,-44-63 0,0-1-1,1 0 0,-1 0 1,2 0-1,-1-1 0,1 0 0,5 2-2,-9-6 2,0-1 0,1 1 0,-1-1-1,1 0 1,-1 0 0,1 0-1,-1-1 1,1 0 0,0 0-1,-1 0 1,1 0 0,-1-1 0,1 1-1,-1-1 1,1-1 0,-1 1-1,1 0 1,-1-1 0,0 0-1,0 0 1,0-1 0,0 1 0,2-2-2,4-2 4,0-1 0,-1-1 0,0 1 1,0-1-1,-1-1 0,0 0 0,0 0 1,4-7-5,-6 6 7,1-1-1,-1 0 1,-1-1 0,0 0 0,-1 1 0,0-1 0,-1-1 0,0 1-1,0-6-6,-2 14 2,-1 0 0,0 0-1,0 0 1,0-1 0,0 1 0,0 0-1,-1 0 1,0-1 0,0 1-1,0 0 1,0 0 0,-1 0 0,1 0-1,-1 0 1,0 1 0,0-1-1,-1 0 1,1 1 0,-1 0-1,1-1 1,-1 1 0,0 0 0,-1 1-1,1-1 1,0 0 0,-1 1-1,1 0 1,-3-2-2,3 4-2,1-1 0,0 0 0,0 1 0,0-1 0,-1 1 0,1 0 0,0-1 0,-1 1 1,1 1-1,0-1 0,-1 0 0,1 0 0,0 1 0,0-1 0,-1 1 0,1 0 0,0 0 0,0-1 0,0 1 0,0 1 0,0-1 0,0 0 0,0 0 0,0 1 0,1-1 0,-1 1 0,-1 1 2,-5 5-8,1 0 0,-1 1 0,2 0 0,-7 10 8,6-7-3,0 1 1,1 0-1,0 0 0,1 1 1,0 0-1,1 0 1,1 0-1,0 0 1,1 1-1,1-1 0,0 1 1,0-1-1,2 1 1,0 0-1,1-1 0,2 12 3,-2-21-5,-1 0-1,1-1 1,0 1 0,0 0-1,0-1 1,1 0-1,0 1 1,-1-1-1,2 0 1,-1 0-1,0-1 1,1 1-1,-1-1 1,1 1-1,2 0 6,2 1 68,0-1 0,0 1-1,0-2 1,0 1 0,0-1-1,1 0 1,0-1 0,5 1-68,15 1 30,0-1 0,0-2 1,0-1-1,0-1 0,0-1-30,57-6-42</inkml:trace>
  <inkml:trace contextRef="#ctx0" brushRef="#br0" timeOffset="2295.53">2166 631 2705,'3'-9'1500,"5"-22"3091,-8 30-4426,0-1 1,0 1 0,0-1 0,0 1 0,0 0-1,-1-1 1,1 1 0,0 0 0,-1-1 0,1 1-1,-1 0 1,0-1 0,1 1 0,-1 0 0,0 0-1,0 0 1,0 0 0,0 0 0,0 0-1,0 0 1,-1-1-166,-5-4 321,-1 1 1,0-1-1,0 2 0,0-1 0,-1 1 0,0 0 1,0 1-1,0 0 0,0 0 0,0 1 0,0 0 0,-1 1 1,1 0-1,-1 1 0,1 0 0,-8 0-321,9 1 24,1 0-1,-1 1 0,0 0 1,1 0-1,-1 1 0,1 0 1,-1 0-1,1 0 1,0 1-1,1 0 0,-1 1 1,1-1-1,-1 1 1,1 1-1,1-1 0,-1 1 1,1 0-1,0 0 0,0 0 1,1 1-24,-2 3 0,1-1 1,0 1-1,1 0 0,0 1 1,1-1-1,0 1 1,1-1-1,0 1 0,0 0 1,1 0-1,0 0 0,1 0 1,1-1-1,1 9 0,-2-12-3,1-1-1,1 0 0,-1 1 0,1-1 1,0 0-1,0 0 0,1 0 1,0-1-1,0 1 0,0-1 1,1 1-1,0-1 0,0 0 1,0 0-1,0-1 0,1 1 1,0-1-1,0 0 0,0 0 1,0-1-1,1 0 0,-1 0 0,1 0 1,0 0-1,3 0 4,1 0 2,-1-1-1,1-1 1,0 0 0,0 0-1,0-1 1,0 0-1,0 0 1,-1-1 0,1-1-1,0 0 1,-1 0-1,1-1 1,-1 0 0,1 0-1,-1-1 1,0-1-1,-1 1 1,1-1 0,-1-1-1,1 0-1,-4 2 11,1 0 1,-1 0-1,0-1 0,0 0 0,-1 0 0,1 0 0,-1 0 1,0-1-1,0 0 0,-1 1 0,0-1 0,0-1 0,0 1 1,-1 0-1,0-1 0,0 1 0,0-1 0,-1 0 0,0 1 1,-1-1-1,1 0 0,-1 0 0,0 1 0,-1-1 1,0 0-1,0 0 0,0 1 0,-1-1 0,-1-3-11,-7-12 43,-2 0-1,0 0 1,-4-3-43,11 17-8,5 8 4,0-1 0,0 1-1,0 0 1,0-1 0,0 1 0,0 0-1,-1-1 1,1 1 0,0 0 0,0-1-1,0 1 1,-1 0 0,1 0-1,0-1 1,-1 1 0,1 0 0,0 0-1,0 0 1,-1-1 0,1 1 0,0 0-1,-1 0 1,1 0 0,0 0-1,-1 0 1,1-1 0,0 1 0,-1 0-1,1 0 1,0 0 0,-1 0 4,-2 10-70,4 23-4,4 0 60,1-1 0,1 1-1,2-1 1,6 12 14,54 126 12,-66-163-11,45 88 185,-28-57 137,-2 0 0,10 31-323,-25-60 52,-1 1 0,0 0 0,-1 0 0,1 0 0,-2 0 0,0 0 0,0 0 0,0 0-1,-1 0 1,-1 0 0,0 0 0,0 0 0,-1 0 0,0-1 0,-1 1 0,0-1 0,-1 0 0,-1 3-52,0-2 36,-1 0 1,0-1-1,0 0 1,-1 0-1,0 0 1,0-1 0,-1 0-1,0-1 1,0 0-1,-1 0 1,0-1 0,0-1-1,-1 1 1,0-2-1,-6 3-36,9-5 16,-1 0 0,1 0 0,-1-1 0,0 0 0,1-1-1,-1 0 1,0 0 0,1-1 0,-1 0 0,1-1 0,-1 0 0,1 0-1,-1 0 1,1-1 0,0-1 0,0 1 0,1-1 0,-1-1 0,-5-3-16,0-1-34,1-1 0,0 0 0,0 0 0,1-1 0,0-1 0,1 0 1,0 0-1,1-1 0,1 0 0,-3-6 34,8 12-129,0 1 1,0-1-1,0 1 0,1-1 0,0 0 1,1 0-1,-1 0 0,1-5 129,1 9 65,0-1-1,0 0 0,0 0 1,1 1-1,-1-1 0,1 0 1,0 1-1,0-1 0,0 1 1,0-1-1,1 1 0,0-1 1,-1 1-1,1 0 0,0 0 1,1 0-1,-1-1-64,3 0 132,0 0 0,0 0 0,0 0-1,0 0 1,4-1-132,-9 4 2</inkml:trace>
  <inkml:trace contextRef="#ctx0" brushRef="#br0" timeOffset="2733.087">2520 603 6001,'0'-1'373,"-1"1"-1,1-1 0,-1 0 0,1 0 1,-1 0-1,1 1 0,0-1 0,-1 0 1,1 0-1,0 0 0,0 0 0,-1 0 1,1 0-1,0 0 0,0 0 0,0 0 1,0 0-1,1 0 0,-1 0 0,0 1 1,0-1-373,1 0 318,1 1-1,-1-1 1,1 1 0,-1 0 0,0 0 0,1 0 0,-1 0 0,1 0 0,-1 0 0,0 0-1,1 1 1,-1-1 0,1 1-318,16 1-817,-14-2 841,19 3 179,0-2 0,0-1 0,13-1-203,-29 1 40,-1-1 0,0 0-1,0 0 1,1-1 0,-1 0 0,0 0-1,0 0 1,0 0 0,-1-1-1,1 0 1,-1-1 0,1 1 0,-1-1-1,0 0 1,0 0 0,1-2-40,-2 1 32,1 0 28,0-1 0,0 0 1,-1-1-1,1 1 0,0-4-60,-4 8 14,0 0-1,0 0 1,-1 0-1,1 1 1,0-1-1,-1 0 1,0 0 0,0 0-1,1 0 1,-1 0-1,0 0 1,0 0-1,-1 0 1,1 0-1,0 0 1,-1 0 0,1 0-1,-1 0 1,0 0-1,1 0 1,-1 0-1,0 1 1,0-1-1,0 0-13,-4-4 19,0-1 0,1 1 0,-2 1-1,1-1 1,-1 1 0,0 0 0,0 0 0,0 0-1,-1 1 1,1 0 0,-1 0 0,0 1-1,-6-2-18,8 3 0,0 1 0,0 0-1,0 0 1,0 0 0,0 1-1,0-1 1,0 1-1,0 0 1,0 1 0,-1 0-1,1-1 1,0 2-1,0-1 1,1 0 0,-1 1-1,0 0 1,0 0 0,1 1-1,-1-1 1,1 1-1,-3 2 1,-3 3-4,0 1-1,0 1 1,1 0-1,1 0 0,-1 1 1,2 0-1,-1 0 1,2 1-1,-1-1 0,2 2 1,-1-1-1,2 1 0,0 0 1,0 0-1,1 0 1,1 0-1,0 0 0,1 1 1,0-1-1,2 9 5,-1-8-1,0-1-1,1 1 1,1-1-1,0 1 1,1-1-1,1 0 1,0 0 0,1 0-1,0 0 1,0-1-1,2 0 1,-1 0-1,2-1 1,0 0-1,0 0 1,1 0-1,0-1 1,0-1 0,1 0-1,6 4 2,-6-6 35,1-1-1,0 0 0,0-1 1,1 0-1,-1 0 1,1-2-1,0 1 1,0-2-1,4 1-34,6 0 632,1-1 0,0-1 0,0-1 0,14-2-632,57-9 1167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8:00.75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99 69 7570,'-2'-3'606,"0"0"1,-1-1-1,0 2 1,0-1-1,0 0 1,0 0-1,0 1 1,0 0-1,-1-1-606,3 3 106,0 0 0,1-1 0,-1 1 0,1 0 0,-1 0 0,0 0 0,1 0 0,-1 0 0,0-1 0,1 1 0,-1 1 0,0-1 0,1 0 0,-1 0 0,0 0 0,1 0 0,-1 0 0,1 0 0,-1 1 0,0-1 0,1 0 0,-1 1-1,0-1-105,0 1 90,0 1 0,0-1 0,-1 0 0,1 1 0,0-1 0,1 1 0,-1-1 0,0 1 0,0 0 0,1-1-1,-1 1 1,0 0 0,1 1-90,-6 19 410,2 2 0,1-1 0,0 0 0,2 1 1,1 13-411,2 12 361,2-1 1,4 11-362,6 22 297,-1-8-91,-3 1-1,-3 1 1,-2 34-206,-13 14 190,10-99-286,-2-24 77,0 0 0,0 1-1,0-1 1,0 0 0,0 0 0,0 0 0,0 1 0,0-1-1,0 0 1,0 0 0,0 0 0,0 0 0,0 1 0,1-1-1,-1 0 1,0 0 0,0 0 0,0 0 0,0 0 0,0 0-1,1 1 1,-1-1 0,0 0 0,0 0 0,0 0 0,1 0 0,-1 0-1,0 0 1,0 0 0,0 0 0,0 0 0,1 0 0,-1 0-1,0 0 1,0 0 19,10-9-1548,7-17 771</inkml:trace>
  <inkml:trace contextRef="#ctx0" brushRef="#br0" timeOffset="350.272">48 134 6425,'-28'0'3249,"11"-8"-704,14 3-345,5-2-712,3 1-247,19-1-657,1-6-216,17-5-176,16 2-32,14-1-72,2 0-32,5 7 8,-9 2-208,-14 7-584,-5 5 176,-13 6 160</inkml:trace>
  <inkml:trace contextRef="#ctx0" brushRef="#br0" timeOffset="710.626">80 469 10290,'-10'4'4337,"14"-2"-2713,17-5-127,15-8-681,10 0-336,9-2-288,2 3 16,-4 3-136,-3 3-432,-4 6 304</inkml:trace>
  <inkml:trace contextRef="#ctx0" brushRef="#br0" timeOffset="1098.509">572 448 9970,'-3'7'659,"2"-4"-384,0 0 0,0-1 0,-1 1 0,1-1 1,-1 1-1,1-1 0,-1 1 0,0-1 0,0 0 1,0 0-1,0 0 0,0 0 0,-1 0 0,1-1 0,-2 2-275,3-2 87,0 0-1,0-1 1,0 1-1,0 0 1,0 0-1,1 0 1,-1 0-1,0 0 1,1 0-1,-1 0 0,1 1 1,-1-1-1,1 0 1,0 0-1,-1 0 1,1 0-1,0 1 1,0-1-1,0 0 1,0 0-1,0 0 0,0 1 1,0-1-1,0 0 1,0 0-1,0 1 1,1-1-87,10 38 808,-8-32-738,9 27 187,0-2-19,-1 0-1,-1 1 0,-2 0 0,-1 0 0,1 30-237,-10-46 102,2-14 31,3-10 59,-1 5-160,2-7 26,-1-1-1,0 1 1,0-1 0,-1 1 0,0-1-1,0-2-57,3-13 33,8-62 21,-10 53-20,9-32-34,-5 37 8,2 0 0,3-7-8,-8 27-2,0 0 0,0 0 0,1 0 0,0 0 0,1 1 0,0 0 0,0 0 0,5-4 2,-10 11-2,0 0 0,-1 0 0,1 0 0,0 0 0,0 0 1,0 0-1,0 0 0,1 1 0,-1-1 0,0 0 0,0 1 0,0-1 0,1 1 1,-1-1-1,0 1 0,0-1 0,1 1 0,-1 0 0,1 0 0,-1 0 1,0-1-1,1 1 0,-1 1 0,0-1 0,1 0 0,-1 0 0,0 0 1,1 1-1,-1-1 0,0 1 0,0-1 0,1 1 0,-1-1 0,0 1 1,0 0-1,0 0 0,0-1 0,0 1 0,0 0 0,0 0 0,0 0 1,0 0-1,0 0 0,0 0 0,-1 1 0,2 0 2,3 7-6,0 0 0,-1 0 0,0 1 0,0 0 0,2 8 6,-3-8-2,7 20-3,-4-8 5,2-1 1,0-1-1,1 1 0,6 9 0,-12-25 0,1 0 1,0 1 0,0-1 0,0-1-1,0 1 1,1-1 0,-1 1 0,1-1-1,0 0 1,1-1 0,-1 1 0,1-1-1,-1 0 1,1-1 0,0 1 0,0-1-1,6 1 0,-3-1 3,-1-1 0,1 0-1,-1-1 1,1 0 0,-1 0-1,1-1 1,-1 0 0,1 0 0,-1-1-1,0 0 1,1-1 0,-1 1-1,0-2 1,-1 1 0,1-1-1,0-1-2,6-3 7,0-2-1,-1 1 1,0-2-1,-1 0 1,0 0-1,-1-1 0,10-13-6,-16 18 5,-1 0-1,0 0 0,0 0 1,0-1-1,-1 1 0,0-1 1,0 0-1,-1 0 0,0 0 1,1-6-5,-2 10 2,-1 0-1,1-1 1,-1 1 0,0 0 0,0 0-1,-1 0 1,1-1 0,-1 1-1,0 0 1,0 0 0,0 0 0,0 0-1,-1 0 1,0 0 0,0 1 0,0-1-1,0 0 1,0 1 0,-1 0 0,0-1-1,-1-1-1,2 4-1,0 0 1,0-1-1,0 1 0,0 0 0,0 0 0,0 0 0,0 1 0,0-1 1,-1 0-1,1 1 0,0-1 0,0 1 0,-1 0 0,1 0 0,0 0 1,0 0-1,-1 0 0,1 1 0,0-1 0,0 0 0,-1 1 0,1 0 1,-6 1-4,0 1 0,1 0 0,-1 1 0,1 0-1,-2 0 5,0 3-1,0-1 0,0 1-1,0 0 1,1 1 0,0 0 0,0 0-1,1 1 1,0 0 0,1 1-1,0-1 1,0 1 0,1 0-1,0 0 1,1 1 0,0-1-1,1 1 1,-1 5 1,2-7 5,0-1-1,1 1 1,0 0-1,0 0 1,1-1-1,0 1 1,1 0-1,0 0 1,0-1-1,1 1 1,0-1-1,1 1 1,0-1-1,0 0 1,0 0-1,1 0 1,0 0-1,1-1 1,0 0-1,0 0 1,1 0-1,-1 0 1,2 0-5,4 2 29,0-1 1,0 0 0,0 0 0,1-1 0,1 0-1,-1-1 1,1-1 0,0 0 0,3 1-30,10 1 800,0-1-1,1-1 1,0-1 0,9 0-800,37-2 1284</inkml:trace>
  <inkml:trace contextRef="#ctx0" brushRef="#br0" timeOffset="1943.155">1903 567 7066,'9'-13'912,"8"-19"856,-16 31-1594,-1-1-1,1 0 1,-1 0-1,0 0 1,1 0-1,-1 0 1,0 0-1,0 0 1,0 0-1,-1 0 1,1 0-1,0 0 1,-1 0-1,0 0 1,1 0 0,-1 0-1,-1-1-173,0-2 372,0 1-1,-1-1 1,1 0-1,-1 1 1,-1 0 0,1 0-1,0 0 1,-1 0 0,0 1-1,0-1 1,0 1-1,0 0 1,-2-1-372,2 2 95,0 0 0,-1 1 0,1 0 0,0 0-1,0 0 1,-1 0 0,1 1 0,-1 0 0,1-1 0,0 2 0,-1-1 0,1 0 0,0 1 0,-1 0 0,1 0-1,-2 1-94,-2 0 12,0 0-1,0 1 1,0 0-1,0 0 0,1 1 1,-1 0-1,1 0 1,0 0-1,0 1 1,1 1-1,-1-1 0,1 1 1,0 0-1,1 0 1,0 1-1,0-1 0,0 1 1,1 0-1,-1 1 1,2-1-1,-1 1 1,1 0-1,1-1 0,-1 1 1,0 7-12,1-3 2,1-1 0,1 0 0,0 0 0,0 0 0,1 1 0,1-1 0,0 0 0,0 0 0,1 0 0,0-1 0,1 1 0,5 8-2,-6-12 3,0-1 0,1 0 1,0 0-1,0 0 0,1-1 0,0 1 1,0-1-1,0 0 0,0 0 0,1-1 1,0 0-1,0 0 0,0 0 1,0-1-1,0 1 0,1-2 0,0 1 1,0-1-1,-1 0 0,7 1-3,-6-2 6,1 0 0,-1 0 0,1-1 0,-1 0 0,1-1 0,0 1 0,-1-2 0,1 1 0,-1-1 0,0 0 0,0 0 0,1-1 0,-1 0 0,-1 0 0,1-1 0,0 0 0,-1 0 0,0 0 0,1-2-6,-2 2 6,-1-1 1,1 1 0,-1-1 0,0 0 0,-1 0 0,1 0-1,-1 0 1,0 0 0,-1-1 0,1 0 0,-1 1 0,0-1-1,0 0 1,-1 0 0,0 0 0,0 0 0,0 0 0,-1-1 0,1 1-1,-2 0 1,1 0 0,-1 0 0,-1-6-7,-4-10 19,-1 1 0,0 1 1,-2-1-1,-4-6-19,-9-22 2,20 47-35,2 10 8,3 14-7,23 72 56,4-2-1,31 65-23,-5-15 247,-48-119-205,-1 0 0,-1 0 0,-1 0 0,-2 1 0,0 0 0,-1-1 1,-2 1-1,0 0 0,-1 0 0,-3 8-42,1-14 25,0 0-1,-2-1 1,0 1 0,-1-1 0,0 0-1,-1 0 1,-1-1 0,-1 0 0,-1 0-1,0-1 1,0-1 0,-2 1-1,-11 10-24,15-18 20,1 0 0,-2-1-1,1 1 1,-1-2 0,0 1-1,0-2 1,0 1 0,-3 0-20,8-3 12,-1-1 0,0 1 0,0-1 1,0 0-1,0 0 0,0 0 0,0-1 1,0 1-1,-1-1 0,1-1 0,0 1 1,0-1-1,0 0 0,0 0 0,0 0 1,0 0-1,-2-2-12,-1-1 12,1-1 0,-1 0 0,2 0 1,-1 0-1,0-1 0,1 0 0,0 0 0,0-1 0,1 0 1,0 0-13,-8-11-47,1-1 0,1-1 0,-2-5 47,4 7-160,2-1-1,-1 0 1,2-1 0,1 1-1,-2-15 161,5 25-438,1 1 0,0-1-1,0 0 1,1 1-1,1-1 1,-1 0 0,1 1-1,1-1 1,0 0 0,0 1-1,0 0 1,1 0 0,1 0-1,2-6 439,23-24-2153</inkml:trace>
  <inkml:trace contextRef="#ctx0" brushRef="#br0" timeOffset="2348.538">2215 626 5929,'16'-59'3032,"-16"58"-2912,0 0 1,1 0-1,-1 0 1,0 1-1,1-1 1,-1 0-1,1 0 1,-1 0-1,1 1 1,-1-1-1,1 0 0,0 1 1,-1-1-1,1 0 1,0 1-1,-1-1 1,1 1-1,0-1 1,0 1-1,-1-1 1,1 1-1,0 0 1,0-1-1,0 1 1,0 0-1,0 0 1,0-1-1,-1 1 1,1 0-1,0 0 1,0 0-1,0 0 1,0 0-1,0 1 1,0-1-1,0 0 1,0 0-1,-1 0 1,2 1-121,4 0 604,13-2 107,1-1-1,0 0 0,-1-2 0,1 0-710,-10 1 69,0 0 0,-1 0 1,1-1-1,-1 0 0,0-1 0,0 0 0,0-1 0,5-4-69,-12 8 11,0 1 0,0-1-1,-1 0 1,1 1-1,-1-1 1,1 0 0,-1 0-1,0 0 1,1 0-1,-1 0 1,0-1 0,0 1-1,-1 0 1,1-1 0,0 1-1,-1 0 1,1-1-1,-1 1 1,0 0 0,0-1-1,0 1 1,0-1-1,0 1 1,-1-1 0,1 1-1,-1 0 1,1-1-1,-1 1 1,0 0 0,0 0-1,0-1 1,0 1-1,0 0 1,-2-2-11,0 0 7,0 0 0,0 0 0,0 0 0,-1 0-1,1 0 1,-1 1 0,0 0 0,0 0 0,0 0 0,-1 0 0,1 0 0,-1 1 0,1 0-1,-1 0 1,0 0 0,-2 0-7,1 1 2,0 0-1,-1 1 1,1 0 0,0 0-1,0 0 1,-1 1-1,1 0 1,0 0-1,0 0 1,0 1 0,0 0-1,0 0 1,0 1-1,0 0 1,1 0-1,-1 0 1,1 0 0,0 1-1,0 0 1,0 0-1,1 0 1,-1 1-2,-2 2 4,0 1-1,1 0 1,0 0-1,0 0 1,1 1-1,0 0 1,0 0 0,1 0-1,0 0 1,1 1-1,0 0 1,1-1 0,-1 6-4,1-4 6,1 0 0,0 0 0,1 0 0,0 0 0,1 0 0,0 0 0,1 0 0,0 0 0,0-1 0,1 1 0,1-1 0,0 1 0,0-1 0,1 0 0,0-1 0,1 1 0,0-1 0,1 0 0,0-1 0,0 1 0,0-1 0,1-1 0,1 1-6,5 2 100,0 0-1,0-1 1,1 0 0,0-1-1,1-1 1,16 5-100,38 6 193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7:55.86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525 179 3209,'12'-6'1222,"39"-13"2914,-49 19-3932,0-1-1,-1 1 0,1-1 1,0 1-1,0 0 1,0-1-1,0 1 0,-1 0 1,1 0-1,0 1 1,0-1-1,0 0 0,0 1 1,-1-1-1,1 1 1,0-1-1,0 1 0,-1 0 1,1 0-1,0-1 1,-1 1-1,1 1 1,1 0-205,-3-1 119,0 0 0,0 0 0,0 0 0,1 0 0,-1-1 0,0 1 0,0 0 0,0 0 0,-1 0 0,1 0 0,0 0 0,0 0 0,0 0 0,-1 0 0,1 0 0,0 0 0,-1 0 0,1 0 0,-1-1 0,1 1 0,-1 0 0,1 0 0,-1-1 0,0 1 0,1 0 0,-1-1 0,0 1 0,0 0-118,-4 2 195,1 1 0,-1-1 0,0-1 0,0 1 0,0-1 0,0 1-1,0-2 1,0 1 0,-3 0-195,-53 10 350,45-9-246,-109 11 221,34-5-222,63-6-81,1 0-1,0-2 0,0-1 0,-1-1 0,-11-3-21,34 3 2,0 0 0,0 0 1,1 1-1,-1-1 1,0 1 0,0 0-1,0 0 1,1 0 0,-1 1-1,0-1 1,0 1 0,0 1-1,-2 0-2,-2 2 6,7-3-6,0-1 0,1 1 0,-1 0 1,0 0-1,1 0 0,-1 0 0,0 0 1,1 0-1,-1 0 0,1 1 0,0-1 0,0 0 1,1 0-1,-1 0 0,1 0 0,0 0 1,-1 1-1,1-1 0,0 0 1,0 0-1,0 0 0,0 0 0,0 0 1,0 1-1,0-1 0,0 0 1,0 0-1,0 0 0,1 0 0,-1 0 1,1 0-1,-1 0 0,0 1 1,1-1-1,0 0 0,11 33 9,-1 1 0,4 22-9,0-1 7,-1 3 6,-2 1-1,-2 0 1,-4 1 0,0 32-13,-7-60 26,-1-1-1,-2 1 1,-1 0 0,-1-1-1,-2 0 1,-2 0 0,-4 9-26,13-37-5,-2 3 36,0 1 0,1 0 0,0 0 0,0 0 0,1 0 0,-1 8-31,2-15 18,0 1 1,0-1-1,0 1 0,1 0 1,-1-1-1,0 1 0,1-1 0,-1 0 1,1 1-1,0-1 0,-1 1 0,1-1 1,0 0-1,0 1 0,0-1 1,0 0-1,0 0 0,0 0 0,0 0 1,0 0-1,0 0 0,1 0 0,-1 0 1,0 0-1,1-1 0,-1 1 1,0 0-1,1-1 0,-1 1 0,1-1 1,-1 0-1,1 1 0,-1-1 0,1 0 1,-1 0-1,1 0 0,0 0 1,-1 0-1,1 0 0,0-1-18,40-2 118,0-1 0,-1-2 0,39-12-118,-12 3 35,42-5-1634,-93 19 1026</inkml:trace>
  <inkml:trace contextRef="#ctx0" brushRef="#br0" timeOffset="385.885">169 668 7426,'-4'-12'3704,"5"6"-1439,15-1-953,10 2-240,16-2-640,7 0-167,1-2-105,6 1-224,1 4 80,3 0-16</inkml:trace>
  <inkml:trace contextRef="#ctx0" brushRef="#br0" timeOffset="747.48">887 618 7738,'1'0'98,"-1"0"-1,0 0 1,0-1 0,1 1 0,-1 0 0,0 0 0,0-1 0,0 1 0,1 0-1,-1 0 1,0-1 0,0 1 0,0 0 0,0-1 0,0 1 0,0 0 0,0-1-1,0 1 1,0 0 0,0-1 0,0 1 0,0 0 0,0-1 0,0 1 0,0 0 0,0 0-1,0-1 1,0 1 0,0 0 0,0-1 0,0 1 0,0 0 0,-1-1 0,1 1-1,0 0 1,0 0 0,0-1 0,0 1 0,-1 0 0,1 0 0,0 0 0,0-1-1,-1 1 1,1 0 0,0 0 0,-1 0 0,1-1 0,0 1 0,0 0 0,-1 0-1,1 0 1,0 0 0,-1 0 0,1 0 0,0 0 0,-1 0 0,1 0 0,0 0 0,-1 0-1,1 0 1,0 0-98,0 0 34,0 0-1,0 0 1,0 0-1,-1 0 0,1 0 1,0 0-1,0 0 1,0 0-1,0 0 1,0 0-1,0 0 1,0 0-1,0 0 0,0 0 1,0 0-1,0 0 1,0 0-1,-1 0 1,1 0-1,0 0 1,0 0-1,0 0 1,0 0-1,0 0 0,0 0 1,0 0-1,0 0 1,0 0-1,0 0 1,0 0-1,0 0 1,0 0-1,0 0 0,-1 0 1,1 0-1,0 0 1,0 0-1,0 0 1,0 1-1,0-1 1,0 0-1,0 0 0,0 0 1,0 0-1,0 0 1,0 0-1,0 0 1,0 0-1,0 0 1,0 0-1,0 0 0,0 0 1,0 1-1,0-1 1,0 0-1,0 0 1,0 0-1,0 0 1,0 0-1,0 0 0,0 0 1,0 0-1,0 0 1,0 0-1,1 0-33,4 7 926,12 6-122,169 120 744,-147-104-1415,-11-8-77,-2 0-1,-1 2 0,0 1 0,-2 1 0,-1 1 0,-1 1 0,16 27-55,-35-50 318,1 0 1,0 0 0,0 0-1,0 0 1,0-1-1,0 0 1,1 1-1,3 1-318,6 3 1122</inkml:trace>
  <inkml:trace contextRef="#ctx0" brushRef="#br0" timeOffset="1092.389">1355 569 9514,'-18'-8'4217,"-2"5"-2513,0 6-407,1 7-89,6 12-672,-8 6-176,-5 14-152,1 7-56,-14 2-64,8 6-16,3-8-24,-2-4 176,6-9-216,1-1-344,11-1 288</inkml:trace>
  <inkml:trace contextRef="#ctx0" brushRef="#br0" timeOffset="1452.005">1819 31 7722,'0'-3'384,"-7"-20"4503,1 20-2586,-1 14-1300,0 5-867,1 1 0,1 0 0,1 1 0,1-1 0,0 1 0,1-1 0,1 1 0,0 0-1,2 0 1,0 3-134,5 42 139,3-1-1,6 13-138,-9-42 149,31 117 140,-18-83-95,5 49-194,-5 82-1801,-16-188 1030</inkml:trace>
  <inkml:trace contextRef="#ctx0" brushRef="#br0" timeOffset="1822.042">1632 663 7970,'-15'1'3897,"7"-8"-1473,8-1-231,22-2-777,7-7-440,24-1-608,9 3-96,10 1 96,1 6-64,-1 2 2985,6 6-2337</inkml:trace>
  <inkml:trace contextRef="#ctx0" brushRef="#br0" timeOffset="2251.58">2328 769 5105,'-4'-7'9017,"9"4"-6222,19 5-3919,-15-1 2011,4 0-809,4 2 85,-1-2 0,0 0 0,1 0-1,14-3-162,-27 2 26,0-1 0,0 1 1,0-1-1,0 0 0,0-1 0,0 1 0,0 0 0,0-1 0,-1 0 0,1 0 0,0 0 0,-1-1 0,0 1 0,1-1 0,-1 0 0,0 1 0,0-2 0,-1 1 0,1 0 0,-1 0 0,1-1 0,-1 1 0,0-1-26,5-11 73,-3 9-27,-1-1 0,0 0 0,-1 0 0,3-7-46,-5 12 9,1 0-1,-1 0 1,0 0-1,0 0 1,0-1-1,0 1 1,0 0-1,0 0 1,-1 0-1,1 0 1,-1 0-1,1 0 1,-1 0-1,0 0 1,0 0-1,0 0 1,0 0-1,0 0 1,-1 0-9,-2-4 7,-1 1 1,0-1-1,-1 1 1,1 0-1,-1 1 1,0 0-1,0 0 1,-1 0 0,1 0-1,-1 1 1,0 0-1,1 1 1,-1-1-1,-1 1 1,1 1-1,0-1 1,0 1 0,-1 1-1,1-1 1,0 1-1,-4 1-7,4-1-5,0 0 0,1 1-1,-1 0 1,0 1 0,1 0 0,-1 0-1,1 0 1,-1 1 0,1 0-1,0 0 1,0 0 0,1 1 0,-1 0-1,1 0 1,0 0 0,0 1 0,0 0-1,0 0 1,1 0 0,0 0-1,0 1 1,0 0 0,-1 4 5,-5 11-1,2 1 0,1 0 0,0 0 0,2 0 0,1 1 0,0 0 0,2 0 0,0 0 1,2 0-1,1 7 1,0-22 4,0 0 1,0 0 0,1 0 0,0 0 0,1-1-1,-1 1 1,2-1 0,-1 0 0,1 0-1,0 0 1,0 0 0,1 0 0,0-1 0,0 1-5,2 0 15,1-1 0,-1 1-1,1-1 1,0-1 0,0 0 0,0 0 0,1 0 0,0-1 0,0 0 0,6 1-15,5 1 9,-1-2 0,1 0 1,0-2-1,0 0 0,0-1 0,0-1 0,0-1 0,0 0 1,0-2-1,17-4-9,-14 1-353,0 0 1,-1-2-1,0-1 1,18-10 352,13-14-541</inkml:trace>
  <inkml:trace contextRef="#ctx0" brushRef="#br0" timeOffset="2716.436">2839 656 7930,'-16'-40'2677,"16"40"-2654,0 0-1,0 0 0,0 0 0,0 0 0,0 0 0,0 0 0,0-1 0,0 1 0,0 0 0,0 0 0,0 0 1,0 0-1,0 0 0,0 0 0,0 0 0,0-1 0,0 1 0,0 0 0,-1 0 0,1 0 0,0 0 1,0 0-1,0 0 0,0 0 0,0 0 0,0 0 0,0 0 0,0 0 0,-1-1 0,1 1 0,0 0 1,0 0-1,0 0 0,0 0 0,0 0 0,0 0 0,-1 0 0,1 0 0,0 0 0,0 0 0,0 0 1,0 0-1,0 0 0,0 0 0,-1 0 0,1 0 0,0 1 0,0-1 0,0 0 0,0 0 0,0 0 1,0 0-1,0 0 0,-1 0 0,1 0 0,0 0 0,0 0 0,0 0 0,0 0 0,0 1 0,0-1 0,0 0 1,0 0-1,0 0 0,0 0 0,0 0 0,0 0 0,0 0 0,0 1-22,-1 25 1510,3-6-778,0 11-118,1 0 0,1-1 0,2 1 0,8 24-614,26 93 1377,-32-133-1115,-8-15-251,0 0 1,0 0-1,1-1 1,-1 1-1,0 0 1,0 0-1,1 0 1,-1 0-1,0-1 1,0 1-1,0 0 1,1 0-1,-1 0 1,0-1-1,0 1 1,0 0-1,0 0 0,1-1 1,-1 1-1,0 0 1,0 0-1,0-1 1,0 1-1,0 0 1,0-1-1,0 1 1,0 0-1,0 0 1,0-1-1,0 1 1,0 0-12,3-34 404,-4-24-83,-2-8-321,0 29 21,1 1 1,2 0 0,2 0-1,3-18-21,-3 49-2,0-1 0,0 0 1,0 1-1,1-1 0,-1 1 0,1 0 0,0 0 0,1 0 0,-1 0 0,1 1 0,0-1 1,0 1-1,1 0 0,-1 0 0,1 1 0,0-1 0,0 1 0,0 0 0,0 0 0,1 1 1,3-2 1,0 0-6,0 1 1,0 0-1,0 1 1,0 0-1,1 0 1,-1 1-1,1 0 1,-1 0-1,1 1 1,-1 1-1,1 0 1,-1 0 0,4 1 5,-8 0-3,1 0 0,-1 0 0,0 0 0,0 1 0,0 0 0,0 0 1,0 0-1,-1 1 0,1-1 0,-1 1 0,0 0 0,0 1 0,0-1 1,-1 1-1,0-1 0,1 1 0,-2 0 0,1 0 0,-1 0 1,1 1-1,-1-1 0,0 1 3,4 16 5,0 0 1,-2 1-1,0-1 0,0 21-5,0 22 85,-4-39-486,2-1-1,1 1 0,1-1 0,2 8 403,-5-30-320,0 0 0,0 0 0,1 1 0,-1-1 0,0 0 1,1 0-1,0 0 0,0-1 0,0 1 0,0 0 0,0-1 1,1 1-1,-1-1 0,1 0 0,0 1 319,20 8-1554</inkml:trace>
  <inkml:trace contextRef="#ctx0" brushRef="#br0" timeOffset="3233.775">3835 49 8202,'-6'-6'1505,"4"3"-1191,1 2 0,-1-1 0,0 0 0,1 0-1,-1 0 1,0 1 0,0-1 0,0 1 0,0-1 0,-1 1 0,1 0 0,0 0-1,0 0 1,-1 0 0,0 0-314,2 1 39,1 0 1,0 1-1,0-1 1,-1 0-1,1 0 0,0 0 1,0 0-1,-1 0 1,1 1-1,0-1 0,0 0 1,-1 0-1,1 0 1,0 1-1,0-1 0,0 0 1,-1 0-1,1 0 1,0 1-1,0-1 0,0 0 1,0 1-1,0-1 0,0 0 1,0 0-1,0 1 1,0-1-1,-1 0 0,1 0 1,0 1-1,0-1 1,0 0-1,1 1 0,-1-1 1,0 0-40,1 14 180,-1-11-32,11 56 846,17 55-994,1 3 230,-21-69-28,-2 1 0,-2 0-1,-2-1 1,-4 36-202,-4-5 718,-4-2 1,-10 38-719,2-44 277,18-70-268,0 0-1,0-1 1,0 1-1,0 0 1,0-1 0,-1 1-1,1 0 1,0-1 0,0 1-1,0-1 1,0 1 0,-1 0-1,1-1 1,0 1-1,-1-1 1,1 1 0,0-1-1,-1 1 1,1 0 0,-1-1-1,1 0 1,-1 1 0,1-1-1,-1 1 1,1-1-9,-5-14 193,1-29-29,0-8-90,-1 0 0,-4-3-74,5 32 10,-1 0 1,-2 0 0,0 1 0,-1 0 0,-9-16-11,15 32-1,-1 0 0,1 0 0,-2 1 0,1-1 1,0 1-1,-1 0 0,0 0 0,0 0 0,0 0 0,0 1 1,0 0-1,-1 0 0,0 0 0,1 0 0,-1 1 0,0-1 1,-1 1-1,1 0 0,0 1 0,0 0 0,-1-1 0,1 2 1,-1-1-1,1 1 0,-1-1 0,-1 2 1,-1-1-3,1 2 0,0-1-1,0 1 1,-1 0 0,1 1 0,1-1 0,-1 1-1,0 1 1,1-1 0,-1 1 0,1 0 0,0 1-1,0-1 1,1 1 0,0 1 0,-1-1-1,2 1 1,-1-1 0,-1 3 3,0 3-2,-1-1-1,1 1 1,1 1-1,0-1 1,0 1-1,0 5 3,-5 20 8,-1 20-8,9-49 5,1 0 1,0 0-1,0-1 0,1 1 0,0 0 0,0 0 0,1 0 0,0 0 0,1 1-5,0-3 6,0-1 1,0 0-1,0 0 0,1 0 1,0 0-1,0 0 1,0-1-1,0 0 0,1 1 1,0-1-1,0 0 0,0-1 1,0 1-1,3 1-6,1 0 12,0 1-1,0-1 1,1-1 0,-1 0-1,1 0 1,0 0 0,1-2 0,-1 1-1,1-1-11,15 3 91,-1-2-1,1-1 0,2 0-90,13-2-352,0-1 0,21-4 352,16-5-339</inkml:trace>
  <inkml:trace contextRef="#ctx0" brushRef="#br0" timeOffset="3855.435">4309 635 4897,'-86'14'2474,"69"-9"-714,17-5-1732,0 0 0,0 0 0,0 0-1,-1 0 1,1 0 0,0 0-1,0 0 1,0 0 0,0 0-1,0 0 1,0 1 0,0-1 0,0 0-1,0 0 1,0 0 0,-1 0-1,1 0 1,0 0 0,0 0 0,0 0-1,0 0 1,0 1 0,0-1-1,0 0 1,0 0 0,0 0-1,0 0 1,0 0 0,0 0 0,0 0-1,0 1 1,0-1 0,0 0-1,0 0 1,0 0 0,0 0-1,0 0 1,0 0 0,0 0 0,0 0-1,0 1 1,0-1 0,0 0-1,0 0 1,1 0 0,-1 0 0,0 0-1,0 0 1,0 0 0,0 0-28,11 5 2104,9-6-1064,-1 0-1,1-1 0,0-1 0,13-4-1039,-30 7 37,1-1 0,-1 0 0,0 0 0,0-1 0,0 1 1,-1 0-1,1-1 0,0 0 0,0 0 0,-1 0 0,1 0 0,-1 0 0,0 0 0,1 0 0,-1-1 0,0 1 0,-1-1 0,1 0 0,0 0 0,-1 0 0,1 1 0,-1-1 0,1-2-37,-2 3 16,0 0-1,1 0 0,-1 0 1,0 1-1,0-1 0,0 0 1,0 0-1,0 0 1,-1 1-1,1-1 0,0 0 1,-1 0-1,0 1 0,1-1 1,-1 0-1,0 1 0,0-2-15,-1 1 10,0 0-1,0 0 1,0 0-1,0 0 1,0 0-1,0 0 1,0 1-1,0-1 0,-1 1 1,1-1-1,-1 1 1,1 0-1,-1 0 1,1 0-1,-1 1-9,-7-3 5,0 1 0,0 1 0,-1 0 0,1 0 0,0 1 0,0 1 1,-1-1-1,1 1 0,0 1 0,0 0 0,0 1 0,0 0 0,1 0 0,-1 1 0,1 0 0,0 1 0,0 0 0,0 0 0,1 1 0,-1 0 0,1 1 0,1-1 0,-5 6-5,6-4 9,1 0 0,0 0 0,1 1 0,0 0 0,0-1 0,1 1 0,0 0 0,-1 7-9,-1 1 10,2-6 5,0 0 0,1 1 1,0-1-1,0 1 1,1 9-16,1-15 11,0 0 1,1 0 0,0-1-1,0 1 1,0 0 0,1-1-1,0 1 1,0-1 0,0 1 0,1-1-1,0 0 1,2 4-12,-1-4 16,1 1-1,0-1 1,-1 0-1,2 0 1,-1 0 0,0-1-1,1 0 1,0 0 0,0 0-1,0-1 1,1 0-16,13 6 63,1-1 1,18 4-64,-22-8-10,-1-1 1,1-1-1,0-1 1,0 0-1,1-1 1,-1-1-1,0-1 1,0 0 0,-1-1-1,1-1 1,15-6 9,34-11-143</inkml:trace>
  <inkml:trace contextRef="#ctx0" brushRef="#br0" timeOffset="4316.818">4945 0 9378,'-2'1'311,"-1"0"0,1-1 0,0 1 0,-1 0 0,1 1 0,0-1-1,-1 0 1,1 1 0,0-1 0,0 1 0,0 0 0,0-1 0,1 1 0,-1 0 0,0 0 0,1 0 0,-1 1 0,1-1 0,0 0-1,0 0 1,-1 2-311,-2 7 267,0-1-1,1 1 1,0 0-1,0 7-266,-2 10 248,2 0 0,2 0 0,0 1 0,2-1 0,1 8-248,9 52 441,4 1-441,-8-52 110,0 26 283,-2-1 0,-4 1 0,-3 36-393,0 4 211,1-66-87,1-43 32,1-2-128,-1 0 0,0 0 0,0 0 0,-1 0 0,0 1 0,-1-3-28,-7-24 31,0 0 1,-3 1-1,-4-8-31,10 28 4,0 0 0,0 1-1,-2 0 1,1 1-1,-1-1 1,-1 1 0,0 1-1,-1 0 1,0 0-1,-2-1-3,9 9-1,0-1-1,-1 1 0,1 0 1,-1-1-1,1 2 0,-1-1 0,0 0 1,0 1-1,1-1 0,-1 1 0,0 0 1,0 1-1,0-1 0,0 1 0,0-1 1,-1 1-1,1 0 0,0 1 1,0-1-1,0 1 0,0 0 0,0 0 1,0 0-1,1 0 0,-1 1 0,0-1 1,0 1-1,1 0 0,-1 0 1,1 1-1,0-1 0,0 1 0,0-1 1,0 1-1,0 0 0,0 0 0,-1 2 2,-4 7-2,1 1 0,0-1 0,1 1-1,0 0 1,1 0 0,1 1-1,0-1 1,1 1 0,0 0 0,1 0-1,0 0 1,1 1 0,1-1-1,1 7 3,-1-16 1,0 1 0,1-1-1,-1 0 1,1 0 0,0 0-1,1 0 1,-1 0 0,1 0-1,0-1 1,0 1-1,1 0 1,-1-1 0,1 1-1,0-1 1,0 0 0,0 0-1,1 0 1,-1-1 0,1 1-1,0-1 1,0 0 0,1 0-1,-1 0 1,0 0-1,1-1 1,0 0 0,1 1-1,20 4 153,0 0 1,1-2-1,0 0 1,0-2 0,0-2-1,0 0 1,13-2-154,52-3 702,3-5-208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8:10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 6417,'0'-1'371,"0"1"-1,-1 0 1,1 0-1,0 0 1,-1 0-1,1-1 0,0 1 1,-1 0-1,1 0 1,-1 0-1,1 0 1,0 0-1,-1 0 1,1 0-1,-1 0 0,1 0 1,0 0-1,-1 0 1,1 0-1,0 1 1,-1-1-1,1 0 0,0 0 1,-1 0-1,1 1-370,-6 8 2911,1 23-4083,4-22 2123,0 14-756,0 0 0,2 0 1,0 0-1,2 0 0,0-1 0,2 1 0,0-1 1,9 22-196,52 107 742,-33-81-204,7 30-538,-20-43 111,29 90 90,-47-137-86,0 2-50,-2-13-20,0 0 0,0 0 0,1 0 1,-1 1-1,0-1 0,0 0 1,0 0-1,0 0 0,0 0 0,0 0 1,0 0-1,0 1 0,1-1 0,-1 0 1,0 0-1,0 0 0,0 0 1,0 0-1,0 0 0,1 0 0,-1 0 1,0 0-1,0 0 0,0 0 1,0 0-1,0 0 0,1 0 0,-1 0 1,0 0-1,0 0 0,0 0 0,0 0 1,1 0-1,-1 0 0,0 0 1,0 0-1,0 0 0,0 0 0,0 0 1,1 0-1,-1 0 0,0 0 0,0 0 1,0 0-1,0-1 0,0 1 1,0 0-1,1 0 0,-1 0 0,0 0 1,0 0-1,0 0 0,0-1 0,0 1-45,7-6 1075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8:11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 6785,'21'-55'3437,"-21"55"-3359,0-1 0,1 1 0,-1 0 0,0 0 0,0-1 0,0 1-1,0 0 1,0-1 0,0 1 0,0 0 0,0-1 0,0 1 0,0 0 0,0-1 0,0 1 0,0 0-1,0 0 1,0-1 0,0 1 0,0 0 0,0-1 0,0 1 0,0 0 0,-1-1 0,1 1 0,0 0-1,0 0 1,0-1 0,-1 1 0,1 0 0,0 0 0,0 0 0,0-1 0,-1 1 0,1 0 0,0 0-1,0 0 1,-1-1 0,1 1 0,0 0 0,-1 0 0,1 0 0,0 0 0,-1 0 0,1 0 0,0 0-1,0 0 1,-1 0 0,1 0 0,0 0 0,-1 0 0,1 0 0,0 0 0,-1 0 0,1 0 0,0 0-1,-1 0 1,1 0 0,0 0 0,0 1-78,-1-1 173,0 0-1,1 0 0,-1 0 1,0 1-1,1-1 1,-1 0-1,1 1 0,-1-1 1,1 0-1,-1 1 1,1-1-1,-1 1 1,1-1-1,-1 1 0,1-1 1,-1 1-1,1-1 1,0 1-1,-1-1 0,1 1 1,0 0-1,-1-1 1,1 1-1,0 0 1,0-1-1,0 1 0,0 0 1,0-1-1,-1 1-172,27 125 1067,2-3-773,5-1-1,39 90-293,-64-189 133,1 0-1,1 0 1,2-1-1,0 0 1,1-1 0,1-1-1,8 10-132,-9-20 2005,2 0-891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8:12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15 4601,'-6'-2'1247,"1"-1"0,-1 1 1,0 0-1,0 1 0,0-1 0,0 1 0,0 0 1,-1 1-1248,6 0 125,-1-1 1,0 2 0,0-1-1,1 0 1,-1 0 0,0 1 0,1-1-1,-1 0 1,0 1 0,1 0 0,-1-1-1,1 1 1,-1 0 0,1 0 0,-1 0-1,1 0 1,-1 0 0,1 0-1,0 1 1,0-1 0,0 0 0,-1 0-1,1 1 1,0-1 0,1 1 0,-1-1-1,0 1 1,0 0 0,1-1 0,-1 2-126,-3 13 215,1 0 0,1 0 0,1 0 0,0 0 0,1 1 0,1-1-1,1 8-214,0 19 165,4 44 72,3 0 0,13 51-237,52 171 317,-37-150-187,4 14-20,-30-135-67,2 0 0,2 0-1,7 11-42,-21-47-1,2 4 22,0 1 1,0-1 0,1 0-1,0 0 1,0 0 0,1 0 0,0-1-1,1 1-21,0-5 74,-4-10-22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8:22.9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65 223 3353,'5'-63'2230,"-5"61"-1837,1 0 1,-1-1 0,0 1 0,-1 0 0,1 0 0,0 0 0,-1-1-1,1 1 1,-1 0 0,1 0 0,-1 0 0,0 0 0,0 0 0,0 0 0,0 0-1,0 0 1,-2-1-394,-1-3 1046,-3-5 1585,6 12-2536,1-1 0,-1 1 1,1-1-1,0 1 0,-1-1 0,1 1 0,0-1 1,-1 1-1,1 0 0,0-1 0,0 1 0,0 0 0,-1-1 1,1 1-1,0 0 0,0-1 0,0 1 0,0 0 1,0-1-1,0 1 0,0 0 0,1 0-95,-4 38 239,-15 201 642,2-30-302,9 63-579,9-257 46,-2-16-44,0 0-1,0 0 0,0 0 1,0 0-1,0 0 1,0 0-1,0 1 0,0-1 1,0 0-1,0 0 0,0 0 1,0 0-1,0 0 0,0 0 1,1 0-1,-1 0 1,0 0-1,0 0 0,0 0 1,0 0-1,0 0 0,0 0 1,0 1-1,0-1 0,0 0 1,0 0-1,0 0 1,0 0-1,1 0 0,-1 0 1,0 0-1,0 0 0,0 0 1,0 0-1,0 0 0,0 0 1,0 0-1,0 0 1,0 0-1,0 0 0,1 0 1,-1 0-1,0 0 0,0 0 1,0 0-1,0-1 0,0 1 1,0 0-1,0 0 1,0 0-1,0 0 0,0 0 1,0 0-1,0 0 0,1 0 1,-1 0-1,0 0 0,0 0 1,0 0-1,0 0 1,0 0-1,0-1-1,8-24 100,-2-24-55,-2 0-1,-2-22-44,1-12 16,8-68 8,-2 45-31,-4 0 0,-6-12 7,-1 88-3,1 18 1,0-1-1,0 0 1,1 0-1,1 0 1,0 1-1,3-10 3,-4 21 0,0 1 0,0 0 0,0-1 0,0 1-1,0-1 1,0 1 0,0 0 0,0-1 0,0 1 0,0-1-1,0 1 1,1 0 0,-1-1 0,0 1 0,0 0 0,1-1-1,-1 1 1,0 0 0,0-1 0,1 1 0,-1 0 0,0-1-1,1 1 1,-1 0 0,0 0 0,1-1 0,-1 1 0,0 0-1,1 0 1,-1 0 0,1 0 0,-1 0 0,0-1 0,1 1-1,-1 0 1,1 0 0,-1 0 0,0 0 0,1 0 0,-1 0-1,1 0 1,-1 1 0,1-1 0,-1 0 0,0 0 0,1 0-1,-1 0 1,0 0 0,1 1 0,1 0 0,1 1 1,-1 0-1,0 0 1,0 0-1,-1 0 0,1 0 1,0 1-1,1 1 0,24 43 25,8 21-25,20 37 14,128 164 54,-132-197 84,-17-24 50,2-2 1,2-2 0,1-1 0,3-2-1,3 0-202,-44-40 7,0 0 0,0 0 0,0 0 1,0-1-1,0 1 0,0 0 0,0-1 0,0 1 0,1-1 0,-1 1 0,0-1 0,0 0 0,0 1 0,1-1 0,-1 0 1,1 0-8,-2 0 10,1 0 1,-1 0 0,1 0-1,-1-1 1,1 1 0,-1 0-1,1 0 1,-1-1 0,0 1-1,1 0 1,-1-1 0,1 1-1,-1 0 1,0-1 0,1 1-1,-1-1 1,0 1 0,1-1 0,-1 1-1,0-1 1,1 1 0,-1 0-1,0-1 1,0 0 0,0 1-11,1-5 69,0-1 0,0 1 0,0 0 0,-1-1 0,0 1 0,-1-4-69,-5-61 274,-3 0 1,-8-26-275,-10-66 51,20 89-11,2-38-40,5 84-22,2 0-1,0 1 0,2-1 1,1 1-1,6-21 23,-2 23 332,-5 18 1410,-3 9-860</inkml:trace>
  <inkml:trace contextRef="#ctx0" brushRef="#br0" timeOffset="860.987">949 556 6081,'70'-109'2872,"-68"107"-2651,-1-1 0,0 1 1,1-1-1,-1 0 1,0 1-1,0-1 0,0 0 1,-1 0-1,1 1 1,-1-1-1,1-3-221,-1 6 134,0-1 0,-1 0 0,1 0 0,0 0 0,0 1 1,-1-1-1,1 0 0,0 0 0,-1 1 0,1-1 0,-1 0 0,1 1 0,-1-1 0,1 0 1,-1 1-1,0-1 0,1 1 0,-1-1-134,-1-1 634,2 2-561,0 0 0,-1 0-1,1 0 1,0 0 0,0 0-1,-1 0 1,1 0 0,0 0 0,-1-1-1,1 1 1,0 0 0,-1 0-1,1 1 1,0-1 0,0 0-1,-1 0 1,1 0 0,0 0-1,-1 0 1,1 0 0,0 0-1,0 0 1,-1 1 0,1-1-1,0 0 1,-1 0 0,1 0-1,0 1 1,0-1 0,0 0-1,-1 0 1,1 0 0,0 1 0,0-1-1,0 0 1,0 1 0,-1-1-1,1 0 1,0 0 0,0 1-1,0-1 1,0 0 0,0 1-1,0-1 1,0 0 0,0 0-1,0 1 1,0-1 0,0 1-73,-8 26-233,5-18 461,-4 19-171,1 0-1,2 1 1,0-1-1,2 1 0,1-1 1,2 12-57,-1-24 13,2 1 1,0-1-1,1 0 1,1 0-1,0 0 1,2-1-1,-1 0 0,2 1 1,0-2-1,0 1 1,2-1-1,2 3-13,-8-13 8,0 0-1,0-1 0,0 0 0,0 1 0,1-1 1,-1 0-1,1-1 0,0 1 0,2 1-7,-4-3 5,0-1 0,0 1-1,0 0 1,0 0 0,0-1 0,1 1 0,-1-1-1,0 0 1,0 0 0,0 0 0,1 0-1,-1 0 1,0 0 0,0 0 0,0-1-1,0 1 1,0-1 0,1 0 0,-1 0-1,1 0-4,6-4 14,-1 0-1,0-1 0,0 0 0,-1 0 0,0-1 1,0 0-1,0 0 0,-1 0 0,0-1 0,0 0-13,4-8 17,0 0 0,0-1 0,-2 0 0,5-13-17,-1-6 91,-2 0 0,-2-1 1,-1 1-1,-1-2 0,-3 1 0,-1-1 0,-2-36-91,9 166 416,-8-90-415,6 42 23,2 0 1,2-1 0,1 0 0,3-1 0,4 6-25,-15-40-101,1 0 0,0 0-1,0 0 1,1 0 0,0-1-1,0 0 1,1 0-1,-1-1 1,2 0 0,-1 0 101,1-1-608,-1 0 0,1 0 1,0-1-1,1 0 0,-1-1 1,5 2 607,17 0-1386</inkml:trace>
  <inkml:trace contextRef="#ctx0" brushRef="#br0" timeOffset="1220.808">1812 136 8706,'-4'-5'983,"-11"-13"2496,15 17-3419,0 1 1,0 0-1,-1 0 1,1-1-1,0 1 1,0 0-1,0 0 1,0 0-1,-1-1 1,1 1-1,0 0 1,0 0-1,0 0 1,-1 0 0,1-1-1,0 1 1,0 0-1,-1 0 1,1 0-1,0 0 1,0 0-1,-1 0 1,1 0-1,0 0 1,0 0-1,-1 0 1,1 0-1,0 0 1,-1 0-1,1 0 1,0 0-1,0 0 1,-1 0-1,1 0 1,0 0 0,0 0-1,-1 1 1,1-1-1,0 0 1,0 0-1,-1 0 1,1 0-1,0 0 1,0 1-1,0-1 1,0 0-1,-1 0 1,1 0-1,0 1 1,0-1-1,0 0 1,0 0-1,0 1 1,-1-1-1,1 0 1,0 0-1,0 1 1,0-1 0,0 0-1,0 0 1,0 1-61,-5 33 399,2 0 1,1 0-1,2 0 1,1 1-1,3 12-399,0 30 216,-3 33-51,-1-33-78,4 1 1,3-1-1,3 2-87,-8-69 11,-1-2-51,0-1 0,0 1 0,1 0 0,0-1 0,1 0 0,0 1 0,0-1 0,0 0 0,1 0 0,3 3 40,-7-9-50,1-1 0,-1 1 0,1 0 0,0-1 0,-1 1 0,1-1 0,0 1 0,-1-1 0,1 1 0,0-1 0,0 1 0,0-1 0,-1 0 0,1 0 0,0 1 0,0-1 0,0 0 0,0 0 0,-1 0 0,1 0 0,0 0 0,0 0 0,0 0 0,0 0-1,0 0 1,0 0 0,-1-1 0,1 1 0,0 0 0,0 0 0,0-1 0,0 0 50,20-12-498</inkml:trace>
  <inkml:trace contextRef="#ctx0" brushRef="#br0" timeOffset="1592.399">1984 75 8850,'-3'-11'3833,"2"13"-2145,2 11-264,6 19-495,2 13-209,2 15-160,0 5-112,0 6-120,-3-2-40,-1 7-96,-4 5-24,3 0-56,1-3-32,3-19-16,6-3 248,-2-20 8,2-5 2945,-8 2-2313</inkml:trace>
  <inkml:trace contextRef="#ctx0" brushRef="#br0" timeOffset="2197.797">2619 426 5081,'77'-37'2618,"-62"24"-785,-15 13-1749,0-1 1,0 1-1,0 0 0,1-1 1,-1 1-1,0 0 0,0-1 1,0 1-1,0-1 1,0 1-1,0 0 0,0-1 1,0 1-1,0-1 1,0 1-1,0 0 0,0-1 1,0 1-1,0-1 0,0 1 1,0 0-1,0-1 1,0 1-1,-1-1-84,1 1 181,-1-1-1,1 0 1,-1 0 0,0 1 0,0-1-1,1 1 1,-1-1 0,0 0 0,0 1-1,0 0 1,1-1 0,-1 1 0,0-1 0,0 1-1,0 0 1,0 0 0,0-1-181,-7 1 363,0-1 1,1 1-1,-1 1 1,0-1-1,0 1 1,1 0-1,-1 1 1,-5 2-364,-59 22 933,61-21-771,-13 5-15,0 1-1,1 2 1,0 0-1,1 1 1,1 1-1,-5 6-146,24-20 3,0 0 0,0 1-1,1 0 1,-1-1 0,1 1 0,0 0-1,-1 0 1,1-1 0,0 1 0,0 0 0,0 0-1,0 1 1,1-1 0,-1 0 0,0 0-1,1 0-2,0 0 2,0-1-1,0 1 1,0-1-1,0 0 1,0 1-1,1-1 1,-1 1-1,1-1 1,-1 0-1,1 1 1,-1-1-1,1 0 1,0 0-1,-1 1 1,1-1-1,0 0 1,0 0-1,0 0 1,0 0-2,4 3 5,-1-1 0,1 1 0,0-1 0,0 0 0,0-1 0,0 1 0,1-1 0,-1 0 0,1 0 0,4 0-5,32 7 45,18 0-45,-28-5 11,0 1 1,-1 2 0,7 3-12,-23-5 2,1 0 0,-1 2 0,-1-1 0,1 2 0,-1 0 0,-1 1 0,12 9-2,-21-15 0,0 0 0,-1 1 0,0-1 0,1 1 0,-1 0 0,0-1-1,-1 2 1,1-1 0,-1 0 0,0 0 0,0 1 0,0-1 0,0 1-1,-1 0 1,0-1 0,0 1 0,0 0 0,0 0 0,-1 0 0,0 0 0,0-1-1,0 1 1,-1 0 0,1 0 0,-1 0 0,-1 0 0,1-1 0,-1 1 0,-1 3 3,0-1 0,-1 0 0,0 0 0,-1-1 0,0 1 0,0-1 0,0 0 0,-1 0 0,1 0 0,-2-1 0,1 0 0,0 0 0,-3 0-3,-10 7 14,0 0-1,-1-2 1,0-1 0,-5 1-14,22-9-5,-13 6 31,-1-1-1,0-1 1,-3 0-26,16-4-10,0-1 0,0 1 0,0-1 1,0 1-1,0-1 0,0 0 1,0-1-1,0 1 0,0-1 0,0 1 1,0-1-1,0-1 0,0 1 1,0 0-1,1-1 0,-2 0 10,5 2-51,-1-1 0,0 1 1,1 0-1,-1-1 0,0 1 0,1-1 0,-1 1 0,1-1 0,-1 1 0,0-1 0,1 1 1,-1-1-1,1 1 0,0-1 0,-1 0 0,1 1 0,0-1 0,-1 0 0,1 1 1,0-1-1,-1 0 0,1 0 0,0 1 0,0-1 0,0 0 0,0 0 0,0 1 0,0-1 1,0 0-1,0 0 0,0 1 0,0-1 0,0 0 0,1 0 0,-1 1 0,0-1 1,0 0-1,1 1 0,-1-1 0,0 0 0,1 1 0,-1-1 0,1 1 0,-1-1 0,1 0 1,-1 1-1,1-1 0,0 1 0,-1 0 0,1-1 0,-1 1 0,1-1 51,22-8-686</inkml:trace>
  <inkml:trace contextRef="#ctx0" brushRef="#br0" timeOffset="2549.685">3114 40 7682,'-13'-5'1736,"10"3"-1116,0 1 1,-1-1 0,1 1 0,0 0-1,-1 0 1,1 0 0,0 1 0,-3-1-621,5 1 74,0 1 0,0-1 0,0 0 0,0 0 0,0 1 1,1-1-1,-1 1 0,0-1 0,0 1 0,0-1 1,1 1-1,-1-1 0,0 1 0,0 0 0,1-1 0,-1 1 1,1 0-1,-1-1 0,1 1 0,-1 0 0,1 0 1,-1 0-1,1 0 0,-1 0 0,1-1 0,0 1 0,0 0 1,0 0-1,-1 0 0,1 0 0,0 0 0,0 0 1,0 1-75,-3 29 462,1 1 0,1 0 0,1-1 0,4 14-462,20 129 693,-3-29-427,4 241-777,-23-357-288,2-14 266</inkml:trace>
  <inkml:trace contextRef="#ctx0" brushRef="#br0" timeOffset="2891.223">2941 504 11034,'-18'-7'4673,"10"7"-2912,5 2-305,8 1-632,4-3-304,20-6-224,17-1-40,18-1 121,0-1-73,6 5 2664,-2 4-2088</inkml:trace>
  <inkml:trace contextRef="#ctx0" brushRef="#br0" timeOffset="3292.383">3468 737 7962,'-10'-50'3396,"10"49"-3285,1 1-1,-1-1 1,1 0-1,-1 0 1,1 0-1,0 0 1,-1 0-1,1 1 0,0-1 1,-1 0-1,1 1 1,0-1-1,0 1 1,0-1-1,0 0 1,0 1-1,0 0 0,0-1 1,0 1-1,0 0 1,0-1-1,0 1 1,0 0-1,0 0 1,0 0-1,0 0 0,0 0 1,0 0-1,0 0-110,9-2 1012,23-7-46,-8 2-357,1 0 0,5-5-609,-22 9 57,0-2 1,-1 1-1,1-1 1,-1-1 0,0 0-1,0 0 1,-1 0-1,1-1-57,-7 6 11,1-1-1,-1 1 1,0-1-1,1 1 1,-1-1-1,0 0 1,0 1-1,0-1 0,0 0 1,0 0-1,0 0 1,0 0-1,-1 0 1,1 0-1,-1 0 1,1 0-1,-1 0 1,0 0-1,0 0 1,0 0-1,0 0 1,0 0-1,0 0 1,-1 0-1,1 0-10,-1-1 8,0 1 0,0 0 0,-1 0 0,1 1 0,-1-1 0,1 0 0,-1 0 0,0 1 0,1-1 0,-1 1 0,0-1 0,0 1 0,0 0 0,0 0 0,0-1 0,0 2 0,-1-1 0,1 0 0,0 0 0,0 1 0,-1-1 0,-1 1-8,-4-2 3,-1 1 0,1 0 0,-1 0 0,1 1 0,-1 0 0,1 1 0,-1 0 0,1 0 0,0 1 0,0 0 0,-1 0 0,1 1 0,0 0 0,1 0 0,-1 1 0,1 0 0,-1 0 0,1 1 0,0 0 0,1 0 1,-1 1-1,1 0 0,1 0 0,-1 0 0,-2 4-3,-3 5-3,1-1 0,0 2 0,1-1 0,0 1 0,2 1 0,0-1 1,1 1-1,0 1 0,-2 13 3,7-23 0,-1-1 0,1 1 0,1 0 1,-1 0-1,1-1 0,1 1 0,-1 0 0,1 0 1,1-1-1,-1 1 0,1 0 0,1-1 0,-1 0 1,1 1-1,1-1 0,-1 0 0,1-1 0,0 1 1,1-1-1,0 1 0,0-1 0,0-1 0,6 6 0,-2-4 23,0-1-1,1 1 0,0-1 0,0-1 0,1 0 0,-1-1 1,1 0-1,0 0 0,1-1 0,-1 0 0,0-1 1,1-1-1,-1 0 0,1 0 0,0-1 0,8-1-22,6-2-591,0 0-1,-1-2 1,1-1-1,-1-1 1,0-1-1,21-10 592,19-10-1448</inkml:trace>
  <inkml:trace contextRef="#ctx0" brushRef="#br0" timeOffset="3665.972">4116 291 8754,'-23'-14'4305,"2"11"-1817,2 16-1175,-2 6-241,8 19-608,-1 5-80,6 13-48,1 12-40,7 9-112,7 10-40,-1-6-64,-2-8-8,1-10 0,-3-14 136,5-8-240,2-8-336,8-15 3537,-7-8-2609</inkml:trace>
  <inkml:trace contextRef="#ctx0" brushRef="#br0" timeOffset="4019.099">4333 160 10450,'-8'-11'4401,"-1"12"-2897,1 28-407,1 12-321,-1 13-280,-2 9-40,0 11 8,3 6-24,-3 10-128,1 5-40,5-4-96,2-8-48,5-21 9,5-9 151,12-18 1872,5-6-7425,14-8 4489</inkml:trace>
  <inkml:trace contextRef="#ctx0" brushRef="#br0" timeOffset="4372.248">4478 807 7882,'2'-3'156,"-2"1"137,1 0 1,0 0-1,-1 0 0,1 0 0,0 0 0,1 0 1,-1 0-1,0 0 0,0 1 0,2-2-293,-1 2 257,0 0 0,0 0 0,0 0 0,0 1 0,0-1 0,0 1 0,0-1 0,1 1 0,-1 0 0,0 0 0,0 0 0,2 0-257,20-2 666,-1 0 0,1-1 1,0-2-1,-1 0 0,0-2 1,9-4-667,-28 9 39,1 1-1,-1-2 1,0 1 0,0 0-1,0-1 1,0 0 0,0 0 0,0 0-1,-1 0 1,0-1 0,1 1-1,-1-1 1,-1 0 0,1 0-1,0 0 1,-1 0 0,0 0 0,0-1-1,0 1-38,-1 0 16,0 0-1,0 0 1,-1 0-1,1 0 1,-1 0-1,0 0 1,0 0-1,0 0 1,-1-1-1,1 1 1,-1 0-1,0 1 1,0-1-1,-1 0 1,1 0-1,-1 0 1,0 1 0,0-1-1,0 1 1,0-1-1,0 1 1,-1 0-1,0 0-15,0-2 7,-2 1 1,1-1-1,0 1 0,-1 0 0,1 0 0,-1 1 1,0 0-1,-1-1 0,1 2 0,0-1 1,-1 1-1,0 0 0,1 0 0,-1 0 0,0 1 1,0 0-1,0 0 0,0 0 0,0 1 0,0 0 1,-1 0-8,-1 1 0,1 0 0,0 0 1,0 1-1,0 0 0,0 1 0,1-1 1,-1 1-1,0 1 0,1-1 0,0 1 1,0 0-1,0 1 0,1-1 0,-1 1 1,1 0-1,0 0 0,-3 4 0,-3 6 2,1 0 0,1 0 1,0 1-1,0 1 0,2-1 0,0 1 0,1 0 0,1 1 1,-1 6-3,3-13 7,1 1 0,0-1 1,1 1-1,0 0 1,1-1-1,0 1 1,1 0-1,0-1 0,1 1 1,0 0-1,1-1 1,0 0-1,1 0 0,0 0 1,1 0-8,0-3 13,0-1 1,0 0-1,1 0 1,0 0-1,0-1 1,1 0-1,0 0 0,0-1 1,0 0-1,0 0 1,1 0-1,0-1 1,0 0-1,0-1 1,2 1-14,6 1 41,0 0-1,1-1 1,-1 0 0,1-1 0,0-1 0,0-1 0,7-1-41,-9-1 230,0 0-1,-1-1 1,0-1 0,1-1 0,-1 0-1,0 0 1,-1-2 0,14-6-230,19-8 736</inkml:trace>
  <inkml:trace contextRef="#ctx0" brushRef="#br0" timeOffset="4793.798">4987 645 8594,'0'0'119,"0"-1"0,-1 0 0,1 0 0,0 1 0,-1-1 0,1 0 0,-1 1 0,0-1 1,1 0-1,-1 1 0,1-1 0,-1 1 0,0-1 0,0 1 0,1-1 0,-1 1 0,0 0 0,0-1 0,1 1 0,-1 0 1,0 0-1,0-1 0,0 1 0,1 0 0,-1 0 0,0 0 0,0 0 0,0 0 0,0 0 0,1 0 0,-1 0-119,-1 1 141,0 0 0,1 0 0,-1 0 0,1 0 0,0 1 0,-1-1 0,1 0 0,0 0 0,0 1 0,0-1 0,0 1 0,0-1 0,0 1 0,-1 1-141,-3 8 421,1 0-1,-1 0 1,2 1 0,-1 0-1,1 1-420,0 7 424,1 0-1,0 0 1,1 0-1,2 0 1,0 0-1,2 12-423,3 3 419,1 0-1,2-1 1,5 11-419,-14-44 6,0-1 0,0 1 0,0 0 1,1 0-1,-1 0 0,0-1 0,0 1 0,1 0 0,-1 0 1,0 0-1,1-1 0,-1 1 0,1 0 0,-1-1 0,1 1 1,0-1-1,-1 1 0,1 0 0,-1-1 0,1 1 0,0-1 1,0 0-1,-1 1 0,1-1 0,0 1-6,0-2 6,-1 1-1,1 0 1,0-1-1,-1 1 1,1-1-1,0 1 1,-1-1 0,1 1-1,-1-1 1,1 1-1,-1-1 1,1 1-1,-1-1 1,1 0-1,-1 1 1,0-1-1,1 0 1,-1 0 0,0 1-1,0-1 1,1 0-6,2-7 30,-1-1 1,1 1 0,-1-1-1,0-4-30,3-47 103,-3-58-103,-3 68 11,2 0 1,3 0 0,3-4-12,-6 47-1,0 0 1,1 0-1,0 0 1,0 1-1,1-1 1,0 0-1,0 1 0,0 0 1,1 0-1,0 0 1,0 0-1,2-1 1,-2 3-2,-1 1-1,1 0 1,-1 1-1,1-1 1,0 1-1,0-1 1,0 1 0,0 0-1,0 1 1,1-1-1,-1 1 1,0 0-1,1 0 1,-1 0-1,1 0 1,-1 1-1,1 0 1,0 0-1,1 0 3,3 1-2,0 0 0,-1 0 0,1 1-1,0 0 1,0 0 0,-1 1 0,0 0-1,1 0 1,-1 1 0,0 0-1,-1 1 1,1 0 0,-1 0 0,0 1-1,5 4 3,-2 0-2,-1 0 0,-1 1 0,0 0 0,0 0-1,-1 1 1,-1 0 0,0 0 0,0 1 0,-1-1-1,0 4 3,1 1 2,-2 0 0,1 1 0,-2-1 0,0 1 0,-1 0 0,-1 0 0,-1 0 0,-1 0 0,0 0 0,-1-1 0,-1 3-2,-6 14 20,6-24-114,1-1 1,0 1-1,0 0 1,1 0-1,0-1 0,0 1 1,2 6 93,8 11-283</inkml:trace>
  <inkml:trace contextRef="#ctx0" brushRef="#br0" timeOffset="5537.076">5983 503 6817,'1'0'177,"-1"-1"0,0 0-1,0 1 1,0-1-1,0 1 1,0-1 0,-1 0-1,1 1 1,0-1-1,0 1 1,0-1 0,0 1-1,-1-1 1,1 1-1,0-1 1,0 1 0,-1-1-1,1 1 1,0-1-1,-1 1 1,1-1 0,-1 1-1,1 0 1,0-1-1,-1 1 1,1 0 0,-1-1-177,-19-5 2020,-27 8-446,45-2-1448,-27 3 280,-1 1 0,1 2 0,1 0-1,-1 2 1,1 2 0,1 0 0,-1 2 0,2 1 0,-16 10-406,38-20 20,-1 0 1,2 0-1,-1 0 1,0 0-1,1 1 0,-1-1 1,1 1-1,0 0 1,0 0-1,1 0 1,-1 1-1,1-1 1,0 1-1,-2 3-20,4-5 4,0-1 0,-1 0 0,1 1 0,0-1-1,0 1 1,0-1 0,0 0 0,1 1 0,-1-1 0,0 0 0,1 1 0,0-1 0,0 0-1,0 0 1,0 1 0,0-1 0,0 0 0,0 0 0,0 0 0,1 0 0,-1-1-1,1 1 1,0 0 0,0 0 0,-1-1 0,1 1 0,0-1 0,0 0 0,0 0 0,0 0-1,2 1-3,10 4 13,0-1 0,0 0 0,1-1 0,-1-1 0,1 0 0,0-1 0,0 0 0,4-2-13,40 7 22,-46-4-19,0-1 0,0 2 1,-1 0-1,0 0 0,0 1 1,0 0-1,0 1 0,-1 1 1,7 5-4,-14-9 1,0 0 0,0 0 0,0 1 0,-1-1 1,1 1-1,-1 0 0,0 0 0,0 1 0,0-1 0,-1 1 0,1-1 1,-1 1-1,0 0 0,-1 0 0,1 0 0,-1 0 0,0 0 0,0 0 1,0 0-1,-1 0 0,0 0 0,0 0 0,0 1 0,-1-1 1,0 3-2,-1 0 8,0-1 1,-1 0 0,0 1-1,0-1 1,-1 0 0,0-1-1,0 1 1,-1-1 0,1 1 0,-1-1-1,-1-1 1,1 1 0,-1-1-1,0 0 1,0 0 0,-2 1-9,-6 3 22,0 0 0,-1-1 0,0 0 1,0-1-1,0-1 0,-1 0 0,-1-1-22,13-4 12,0 0 0,0 0-1,0 0 1,0 0-1,-1-1 1,1 0 0,0 0-1,0 0 1,-1 0 0,1-1-1,0 0 1,0 0 0,0 0-1,-2 0-11,5 0-33,-1 0 0,0 0-1,1 0 1,-1-1 0,1 1-1,-1 0 1,1 0 0,0-1-1,-1 1 1,1-1 0,0 0 0,0 1-1,0-1 1,0 0 0,0 1-1,1-1 1,-1 0 0,0 0-1,1 0 1,-1 0 0,1 0-1,0 0 1,0 1 0,0-1 0,0 0-1,0 0 1,0 0 0,0 0-1,0 0 1,1-2 33,0 2-130,-1-1 1,1 0-1,-1 1 0,1-1 1,0 1-1,0-1 0,0 1 1,2-2 129,16-19-687</inkml:trace>
  <inkml:trace contextRef="#ctx0" brushRef="#br0" timeOffset="6219.121">6490 686 5065,'1'-2'227,"0"1"0,0 0 0,0-1-1,0 1 1,0-1 0,-1 0 0,1 1 0,-1-1 0,1 0-1,-1 1 1,1-1 0,-1 0 0,0 0 0,0 1 0,0-1-1,0 0 1,0 0 0,0 1 0,0-1 0,-1 0 0,1 0 0,0 1-1,-1-1 1,0 0 0,1 1 0,-1-1 0,0 1 0,0-1-1,0 1 1,0-1 0,0 1 0,0 0 0,0-1 0,-1 1-1,1 0 1,0 0 0,-1 0 0,1 0 0,-1 0 0,1 0-1,-2 0-226,-6-4 528,-1 1-1,0-1 1,0 2-1,-1 0 1,1 0-1,-4 0-527,6 1 163,-1 1-1,0-1 0,0 1 0,0 1 0,0 0 1,0 0-1,1 1 0,-1 0 0,0 0 0,-1 2-162,3-1 28,0 0 0,1 1 0,-1 0 0,1 0 0,0 1 0,0-1 0,0 1-1,1 1 1,-1-1 0,1 1 0,0 0 0,0 0 0,0 2-28,-6 6 8,0 2 0,2-1 0,0 1 0,0 1 0,1 0 0,1 0 0,1 0 0,0 1 0,1 0 0,1 0 0,0 6-8,3-14 0,0-1 0,1 1 1,0-1-1,0 1 0,1-1 0,0 1 0,0-1 0,1 0 0,1 1 0,-1-1 0,1 1 0,0-3 0,0 0 0,1 0 0,-1-1 0,1 1 0,0-1 1,1 0-1,-1 0 0,1 0 0,0 0 0,0-1 0,0 0 0,1 0 0,-1 0 0,1-1 1,1 1-1,0-1 1,1 0 0,-1-1 1,0 0-1,1 0 1,0 0-1,-1-1 1,1 0-1,0 0 1,0-1-1,-1 0 1,1-1-1,0 0 0,0 0 1,-1 0-1,1-1 1,-1 0-1,1-1 1,-1 1-1,0-2 1,0 1-1,0-1 1,-1 0-1,1 0-1,2-1 5,-1-1 0,-1 0 1,1 0-1,-1-1 0,0 0 0,-1 0 1,0 0-1,0-1 0,0 0 1,-1 0-1,0 0 0,-1-1 0,1 0 1,-2 0-1,1 0 0,-2 0 0,1 0 1,0-6-6,-2-11 10,-1 0 1,-1 0-1,-1 0 0,-1 0 1,-2 1-1,0-1 1,-2 1-11,6 24-47,0 8 28,2 13 2,5 27 7,3-1 0,9 28 10,-12-56 2,0 0 1,2 0 0,0-1 0,0 0-1,2-1 1,0 0 0,1 0 0,1 0-3,-10-13-90,1 0 0,-1-1 0,1 1 0,0 0 0,0-1 0,0 1 0,0-1 1,1 0-1,-1 0 0,1 0 0,-1-1 0,1 1 0,1-1 90,23 6-577</inkml:trace>
  <inkml:trace contextRef="#ctx0" brushRef="#br0" timeOffset="6588.386">6871 186 10410,'-3'-12'1354,"3"8"-976,0 1-1,-1-1 0,0 1 0,0-1 1,0 1-1,0-1 0,0 1 0,-1 0 1,0 0-1,1-1 0,-2 1-377,3 3 23,0 0 1,0 0-1,0 0 0,0-1 1,0 1-1,0 0 0,-1 0 1,1 0-1,0 0 1,0 0-1,0 0 0,0 0 1,0 0-1,-1 0 0,1 0 1,0 0-1,0 0 0,0 0 1,0 0-1,-1 0 0,1 0 1,0 0-1,0 0 0,0 0 1,0 0-1,0 0 0,-1 0 1,1 0-1,0 0 0,0 0 1,0 0-1,0 0 0,0 1 1,-1-1-1,1 0 0,0 0 1,0 0-1,0 0 0,0 0 1,0 0-1,0 0 1,0 1-1,0-1 0,0 0 1,0 0-1,-1 0 0,1 0 1,0 0-1,0 1 0,0-1 1,0 0-1,0 0 0,0 0 1,0 0-1,0 1 0,0-1 1,0 0-1,0 0 0,0 0 1,0 0-1,0 0 0,0 1 1,1-1-1,-1 0-23,-2 15 180,2-14-88,-3 55 395,3-1 1,2 0-1,3 1-487,25 165 659,1 1-321,-27-180-195,2 17 1513,-2 24-1656,-4-55 667</inkml:trace>
  <inkml:trace contextRef="#ctx0" brushRef="#br0" timeOffset="6927.414">6802 637 8114,'-81'-93'4433,"67"84"-953,13 8-1999,8-5-225,14 1-792,10-1-224,13 0-120,6 4-32,8 3 16,0 3-192,-5 6 3353,3 3-2457</inkml:trace>
  <inkml:trace contextRef="#ctx0" brushRef="#br0" timeOffset="7270.656">7260 592 10658,'-4'36'3908,"-1"-28"-1103,5-8-2491,10 0 188,17 2-303,0-2 1,-1 0-1,1-2 1,0-1 0,9-3-200,-3 0 41,0 3 1,1 0-1,2 2-41,-34 1 3,0 0 0,-1 0 0,1 0 0,0 1 0,0-1-1,-1 0 1,1 1 0,0-1 0,-1 1 0,1-1 0,0 1-1,-1 0 1,1 0-3,-2-1 1,0 1 1,1 0-1,-1-1 0,0 1 0,0 0 0,0-1 1,1 1-1,-1-1 0,0 1 0,0 0 0,0-1 1,0 1-1,0 0 0,0-1 0,-1 1 0,1 0 1,0-1-1,0 1 0,0 0 0,0-1 0,-1 1 1,1-1-1,0 1 0,-1 0 0,1-1 0,0 1 1,-1-1-1,1 1 0,-1-1 0,1 1 0,-1-1 1,1 0-1,-1 1 0,1-1 0,-1 1-1,-67 66 64,44-45-49,1 1-1,-14 18-14,14-12 41,1 1 0,2 0 0,1 2 0,1 0 0,2 1 0,-2 7-41,16-35 55,1-1 0,0 1 0,-1-1 0,2 1 0,-1-1 0,0 1 0,1 0 0,0-1 0,0 1 0,0 0 0,1 1-55,0-4 34,-1 0 0,1-1-1,-1 1 1,1 0 0,0-1-1,0 1 1,0 0-1,0-1 1,0 1 0,1-1-1,-1 1 1,0-1 0,1 0-1,-1 0 1,1 1-1,-1-1 1,1 0 0,-1 0-1,1 0 1,0-1 0,-1 1-1,1 0 1,0-1-1,0 1 1,0-1 0,0 1-1,-1-1 1,3 0-34,14 2 155,1 0 0,0-2 1,0 0-1,0-1 0,2-1-155,94-18 197,-51 8-110,-26 6-97,40-6-142,-23 12-4084,-15 4 2239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8:32.2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71 213 3121,'-12'-33'2364,"11"32"-2202,1 0 0,0 0 0,0 1 0,0-1 0,-1 0 0,1 1 0,0-1 0,-1 0 0,1 1 0,-1-1-1,1 1 1,-1-1 0,1 1 0,-1-1 0,1 0 0,-1 1 0,1 0 0,-1-1 0,0 1 0,1-1 0,-1 1 0,0 0 0,1-1 0,-1 1 0,0 0 0,0 0-1,1 0 1,-1 0 0,0 0 0,0-1 0,1 1 0,-1 0 0,0 0 0,0 1 0,1-1 0,-1 0 0,0 0 0,1 0 0,-1 0 0,0 1 0,0-1 0,1 0-1,-1 1 1,0-1 0,1 1 0,-1-1 0,0 1-162,-1 1 219,0-1-1,1 1 1,-1 0-1,1 0 1,-1 0-1,1 0 1,0 0-1,-1 0 1,1 1-1,0-1 1,0 0-1,0 3-218,-4 30 534,1 1 1,2 0-1,2 0 0,3 31-534,0-6 252,-1 11-23,7 196 224,-2-179-121,18 83-332,-19-148-298,-1-21-175,0-13-255,2-12 134</inkml:trace>
  <inkml:trace contextRef="#ctx0" brushRef="#br0" timeOffset="337.142">24 264 7858,'-2'-6'710,"-3"-8"1011,1 0 0,1-1-1,0-6-1720,2 16 240,1 0-1,0 0 1,0 1 0,0-1-1,1 0 1,-1 0-1,1 0 1,0 1-1,1-1 1,-1 0-1,1 1 1,2-4-240,0 0 108,1 0 1,0 1 0,0-1-1,0 1 1,1 0-1,1 1 1,-1-1-1,1 1 1,0 1 0,0-1-1,1 1 1,-1 0-1,1 1 1,7-3-109,-5 3 30,0 0 1,1 1-1,0 0 1,0 1 0,0 0-1,0 1 1,0 0-1,0 1 1,0 0-1,0 1 1,5 1-31,-4-1-3,0 1 0,-1 1 0,1 0 0,-1 1 0,0 0 0,0 1 0,0 0 0,-1 0 0,0 1 0,0 1 0,0-1 0,0 2 1,-1-1-1,-1 1 0,1 1 0,-1 0 0,-1 0 0,0 0 0,0 1 0,-1 0 0,0 0 0,4 10 3,-4-5 5,-2 1 1,0-1-1,0 1 1,-2 0 0,1 0-1,-2 0 1,0 0-1,-2 0 1,1 0-1,-2 0 1,0 0-1,-1-1 1,0 1-1,-2 0 1,-3 9-6,3-12 10,-1 1 0,0-1 0,-1-1 0,-1 1 0,1-1 0,-2 0 1,0-1-1,0 0 0,-1 0 0,-1-1 0,0 0 0,0-1 0,-1 0 0,0-1 0,0-1 1,-1 0-1,-3 2-10,1-3 16,0 0 0,0-1 1,-1-1-1,1-1 0,-9 2-16,16-4 12,0-1 0,0 1 0,1-1 0,-1 0-1,0-1 1,0 0 0,0 0 0,0-1 0,0 1 0,1-2 0,-7-2-12,12 4-43,0 0 1,-1 0-1,1 0 0,0-1 1,0 1-1,0-1 1,0 1-1,0-1 0,0 0 1,0 0-1,0 0 1,1 0-1,-1 0 1,1 0-1,0 0 0,-1 0 1,1-1-1,0 1 1,0 0-1,1-1 0,-1 1 1,0-1-1,1 1 1,-1-1-1,1 0 1,0 1-1,0-1 0,0 1 1,0-3 42,7-14-488</inkml:trace>
  <inkml:trace contextRef="#ctx0" brushRef="#br0" timeOffset="1001.229">733 733 3409,'24'-46'2415,"5"-14"-2415,-29 59 122,1-1 1,-1 1-1,1 0 0,-1-1 0,0 1 1,0 0-1,1-1 0,-1 1 1,0 0-1,0-1 0,0 1 1,0 0-1,-1-1 0,1 1 0,0 0 1,-1-2-123,1 3 82,0-1 1,-1 0-1,1 1 0,-1-1 1,1 1-1,-1-1 0,1 1 1,-1-1-1,0 1 1,1-1-1,-1 1 0,1-1 1,-1 1-1,0 0 0,1-1 1,-1 1-1,0 0 1,0 0-1,1 0 0,-2-1-82,-1 1 309,-1 0-1,0 0 1,0 0 0,0 0-1,0 0 1,0 1-1,-2 0-308,3 0 185,-8 2 31,0 0 0,0 1-1,0 1 1,0-1 0,1 2-1,0-1 1,0 1 0,1 1-1,0 0 1,0 0 0,0 1 0,1 0-1,0 1 1,0 0 0,1 0-1,1 0 1,-1 1 0,2 0-1,-2 3-215,4-7 19,1 1 0,0-1 0,0 1 0,1-1 0,0 1 0,0 0 0,0 0 0,1 0 0,0-1 0,0 1 0,1 0 0,0 0 0,0-1 0,1 1 0,-1 0 0,1-1 0,1 1 0,-1-1 0,1 0 0,1 0 0,-1 0-1,1 0 1,1 1-19,0 0 31,1-1 0,-1 0-1,1-1 1,0 0-1,0 1 1,1-2-1,-1 1 1,1-1-1,0 0 1,0-1-1,1 1 1,-1-1-1,1-1 1,-1 1-1,1-2 1,0 1 0,0-1-1,0 0 1,6 0-31,-4-2 30,0 0 0,0 0 0,-1-1 0,1 0 0,-1-1 0,1 0 0,-1 0 0,0-1 0,0 0 0,0-1 1,-1 0-1,0 0 0,0-1 0,0 0 0,2-3-30,-6 6 12,-1-1 0,1 1 0,-1-1 0,0 0 1,0 0-1,-1 0 0,1 0 0,-1-1 0,0 1 0,0-1 0,0 0 0,-1 1 1,0-1-1,0-1-12,0 2 10,-1 0 0,0 0 0,0 0-1,0 0 1,-1 0 0,0 0 0,0 0 0,0 0 0,0 0 0,0 0 0,-1 0 0,0 0 0,1 1 0,-1-1 0,-1 1 0,1-1 0,-1 1 0,-1-3-10,-6-5 21,0 1 0,-1 0-1,0 0 1,0 1 0,-1 0 0,-11-6-21,15 10-47,0 1 0,-1 0 0,1 0-1,-1 1 1,0 0 0,0 1 0,0 0 0,0 0 0,0 1 0,0 0-1,-4 0 48,10 2-78,-1-1-1,1 0 0,-1 1 1,0 0-1,1-1 0,-1 1 1,1 1-1,0-1 0,-1 1 1,1-1-1,0 1 0,0 0 0,0 0 1,0 0-1,0 0 0,0 1 79,-9 19-360</inkml:trace>
  <inkml:trace contextRef="#ctx0" brushRef="#br0" timeOffset="1340.438">1161 179 10178,'-2'-2'528,"0"-1"0,0 1-1,-1 0 1,1 0 0,-1 0-1,1 0 1,-1 0-1,1 1 1,-1-1 0,0 1-1,-1-1-526,4 2 65,-1 0 0,1 0 0,0 0 0,-1 0 1,1 0-1,-1 0 0,1 0 0,-1 0 1,1 0-1,0 0 0,-1 0 0,1 1 1,-1-1-1,1 0 0,0 0 0,-1 0 1,1 1-1,-1-1 0,1 0 0,0 0 1,-1 1-1,1-1 0,0 0 0,0 1 1,-1-1-1,1 0 0,0 1 0,0-1 1,-1 1-67,0 1 43,1 0-1,-1 0 1,0 1 0,1-1 0,-1 0 0,1 1 0,0-1-1,-1 1 1,2 1-43,0 31 223,2 0 0,2 0 0,6 26-223,3 16 169,0 21-47,18 111 259,-21-156-512,3-1 0,17 45 131,-29-90-289,0 0 0,1-1 1,1 1-1,-1-1 0,1 0 0,0 0 0,4 5 289,7-4-678</inkml:trace>
  <inkml:trace contextRef="#ctx0" brushRef="#br0" timeOffset="1705.186">1369 686 8570,'-2'-19'3577,"2"19"-1881,10 5-384,7 2-23,6 7-273,7 2-464,-5 5-88,6 10-224,-5-3-88,-2 4-80,6 3 72,-7-3-240,-8-3-192,2-9 472,7-9-304</inkml:trace>
  <inkml:trace contextRef="#ctx0" brushRef="#br0" timeOffset="2055.235">1862 588 8442,'-15'-22'3961,"-2"19"-1713,2 4-568,-2 23-631,-1 8-249,-4 15-240,1 11-16,0 9-136,-8 5-80,9 17-120,-1 6-48,-9-4-64,14-9-8,2-20 88,3-15-80,22-13 2945,3-5-2241</inkml:trace>
  <inkml:trace contextRef="#ctx0" brushRef="#br0" timeOffset="2471.97">2031 718 3985,'7'-96'2750,"-7"93"988,0 5-1496,-1 12-853,1 27-1214,6 8 290,1 1 0,3-1 1,2-1-1,2 0 0,15 33-465,-42-116 259,1-1-1,2-1 1,-4-28-259,11 52 31,1 1 0,1-1 0,0 1 0,0-1 0,1 0 1,2-6-32,-2 15 7,1-1 1,0 0-1,0 1 1,1-1 0,-1 1-1,1-1 1,0 1-1,0 0 1,1 0-1,-1 0 1,1 0 0,0 0-1,0 1 1,0-1-1,0 1 1,1 0 0,-1 0-1,1 0 1,1 0-8,4-3 2,-1 1 1,2 1-1,-1 0 0,0 0 1,1 0-1,0 2 1,-1-1-1,1 1 0,0 0 1,0 1-1,1 0 1,-1 1-1,0 0 1,0 1-1,0 0 0,0 0 1,1 1-3,-2 0 8,0 1 1,-1-1-1,1 1 1,-1 1-1,0 0 1,0 0-1,0 0 1,-1 1-1,0 0 1,1 1-1,-2-1 1,1 1-1,-1 1 1,0-1-1,0 1 1,0 0-1,-1 1 1,0-1-1,1 4-8,0 3 34,-1 1 0,0 0-1,-1 0 1,0 1-1,-1-1 1,-1 1-1,0 9-33,1 0-172,1-1 0,3 10 172,5 1-129</inkml:trace>
  <inkml:trace contextRef="#ctx0" brushRef="#br0" timeOffset="3099.52">2851 712 5369,'6'-112'2979,"-6"109"-2664,0 0-1,0 0 1,0-1-1,-1 1 0,1 0 1,-1 0-1,0 0 1,0 0-1,0 0 0,0 0 1,-1 0-1,1 0 1,-1-1-315,1 3 111,0 0 0,0 0 0,0 0 0,0 0 0,0 0 0,0 1 0,0-1 0,0 0 0,-1 0 0,1 1 0,0-1 0,0 1 0,-1-1 0,1 1 0,0-1 0,-1 1 0,1 0 0,-1 0 0,1-1 0,-1 1-111,-4 1 165,0 0 0,0 0 0,0 0 0,0 1 0,0 0-1,0 0 1,0 0 0,1 1 0,-3 1-165,-1 0 185,-1 1-116,0 1 1,0-1-1,0 2 1,1-1-1,-1 1 1,2 1-1,-1 0 1,1 0-1,0 0 1,1 1-1,0 0 1,1 1-1,-1-1 1,2 1 0,-3 5-71,5-7 9,0-1-1,1 0 0,-1 1 0,1 0 1,1-1-1,-1 1 0,2 0 0,-1 0 1,1 0-1,0 0 0,0 0 0,1 0 0,0-1 1,1 1-1,0 0 0,0 0 0,0-1 1,1 0-1,0 1 0,1-1 0,-1 0 0,5 5-7,-4-5 18,1-1 0,0 0 0,0 0 0,1 0 0,0-1 0,0 0-1,0 0 1,0 0 0,1-1 0,0 0 0,0 0 0,0-1 0,0 0-1,1 0 1,-1 0 0,1-1 0,-1 0 0,1-1 0,0 0 0,0 0 0,0 0-1,0-1 1,0 0 0,0-1 0,-1 0 0,1 0 0,0-1 0,0 0-1,-1 0 1,1-1 0,-1 0 0,0 0 0,7-4-18,0 0 29,-1-1 0,0 0 0,0-1 0,0 0 0,3-5-29,-13 11 9,0 0 1,0-1-1,0 1 1,0-1-1,0 0 1,-1 1-1,0-1 1,0-1-1,2-3-9,-3 6 6,-1-1 1,1 1-1,-1 0 0,0-1 0,1 1 0,-1-1 0,0 1 1,0-1-1,-1 1 0,1-1 0,0 1 0,-1 0 0,0-1 1,1 1-1,-1 0 0,0-1 0,0 1 0,-1-2-6,-5-6 14,0 1-1,0-1 1,-1 1-1,0 1 1,-1-1-1,0 2 0,0-1 1,-1 1-1,-2-1-13,-4-3-35,0 2-1,-1 0 0,0 1 1,-1 1-1,-9-3 36,25 10-24,-39-10-558,40 9 453,-1 1 0,0 0 0,1 0 0,-1-1 0,0 1 0,1 0 0,-1 0 0,0 0 0,1 1 0,-1-1 0,0 0 0,1 1 0,-1-1 0,0 1 0,1-1 0,-1 1 0,1 0 0,-1 0 0,1 0 0,-1 0 0,1 0 1,0 0 128,-3 15-994</inkml:trace>
  <inkml:trace contextRef="#ctx0" brushRef="#br0" timeOffset="3822.763">3086 725 7666,'4'-9'828,"0"1"0,0-1 0,-1 0 0,3-7-828,-7 15 83,1 0-1,0 0 0,0 1 1,0-1-1,0 0 0,-1 1 1,1-1-1,0 0 0,-1 1 1,1-1-1,0 0 0,-1 1 1,1-1-1,-1 1 0,1-1 1,-1 0-1,1 1 0,-1-1 1,1 1-1,-1 0 0,0-1 1,1 1-1,-1-1 0,0 1 1,1 0-1,-1 0 0,0-1 1,1 1-1,-1 0 0,0 0 1,0 0-1,1 0 0,-1 0 1,0 0-1,0 0 0,0 0-82,0 0 73,1 0 1,-1 0-1,0-1 0,0 1 0,0 1 0,0-1 1,0 0-1,1 0 0,-1 0 0,0 0 0,0 1 1,0-1-1,1 0 0,-1 1 0,0-1 1,0 0-1,1 1 0,-1-1 0,0 1 0,0-1 1,1 1-1,-1 0 0,1-1 0,-1 1 0,1 0 1,-1-1-1,1 1 0,-1 0 0,1-1 1,0 1-1,-1 0 0,1 0 0,-1 0-73,2 5 101,0-1 0,-1 0 0,2 0 0,-1 0 0,1 0 0,-1 0 0,1 0 0,1-1 0,-1 1 0,1 0 0,-1-1 0,1 0 0,2 2-101,7 14 249,4 8-74,-2 0 0,-1 1 1,-1 0-1,-1 1 0,4 23-175,-20-114 495,3 43-486,-1-17 16,1 0 0,2-12-25,0 37 0,1 1 1,0 0-1,0 0 1,1 0-1,0 0 1,1 0-1,0 0 0,0 1 1,1-1-1,0 1 1,5-8-1,-7 14-2,0 0 0,-1 0 0,1 0 0,1 0 0,-1 0 1,0 0-1,0 0 0,1 1 0,-1-1 0,1 1 0,-1 0 0,1-1 1,0 1-1,-1 0 0,1 1 0,0-1 0,0 0 0,1 1 2,2 0-2,-1 0-1,1 0 1,-1 0 0,0 1-1,1 0 1,-1 0-1,0 0 1,1 1 0,3 2 2,3 1-3,0 1 0,-1 0 0,0 1 1,0 0-1,-1 0 0,0 2 0,0-1 0,2 4 3,-6-6 0,0 1 0,-1 1 0,0-1 0,0 1 0,-1 0 0,0 0 0,0 0 0,-1 0 0,1 3 0,2 13 8,0 0 0,1 16-8,1 10 8,-8-50-7,0 1 0,0-1 0,0 0 0,0 1-1,0-1 1,0 0 0,0 1 0,0-1 0,0 0-1,0 1 1,0-1 0,0 0 0,0 1 0,0-1-1,1 0 1,-1 1 0,0-1 0,0 0 0,0 0-1,0 1 1,1-1 0,-1 0 0,0 0-1,0 1 1,0-1 0,1 0 0,-1 0 0,0 1-1,1-1 1,-1 0 0,0 0 0,0 0 0,1 0-1,-1 1 1,1-1-1,3-12 28,1-24 10,-4 7-23,-1 8-6,1 1-1,1 0 0,1 0 0,4-12-8,-6 27 0,1 0-1,-1 0 1,1 0 0,0 0-1,1 0 1,-1 1 0,1-1-1,0 1 1,0 0 0,1 0-1,-1 0 1,1 0-1,0 0 1,0 1 0,0-1-1,0 1 1,1 0 0,-1 1-1,5-3 1,-2 2-1,1 0 1,0 1-1,-1 0 0,1 0 0,0 1 1,0 0-1,0 0 0,0 1 0,0 0 0,0 0 1,0 1-1,0 0 0,0 0 0,0 1 1,0 0-1,-1 1 0,1-1 0,-1 2 1,1-1-1,-1 1 0,3 2 1,-3-1 0,1 0 0,-2 0 0,1 1 0,-1-1 0,1 2 1,-2-1-1,1 1 0,-1 0 0,0 0 0,0 0 0,-1 1 0,0-1 0,0 1 0,-1 0 0,0 0 0,0 1 0,-1-1 0,0 1 0,0 7 0,-2 46 14,-1-53-17,0 0 1,1 1-1,0-1 1,0 1-1,1-1 1,1 1-1,-1-1 1,1 0-1,1 0 0,0 1 3,-2-9-46,-1 1-1,1 0 0,0-1 0,0 1 1,0-1-1,0 1 0,0-1 0,0 1 1,0-1-1,0 0 0,0 0 0,1 1 1,-1-1-1,1 0 0,-1 0 0,1 0 1,-1-1-1,1 1 0,-1 0 1,1 0-1,0-1 0,-1 1 0,1-1 1,0 0-1,0 1 0,-1-1 0,1 0 1,0 0-1,0 0 0,-1 0 0,1 0 1,0-1-1,0 1 0,-1-1 0,1 1 1,0-1-1,1 0 47,26-17-508</inkml:trace>
  <inkml:trace contextRef="#ctx0" brushRef="#br0" timeOffset="4191.158">4101 659 8610,'-21'-15'3881,"16"13"-1529,1 9-968,4 10-487,-2 4-97,8 11-216,-3-3-88,-1 3-144,7 5-88,-5 0-144,7 4-32,7-5 48,-2 2-48,-4-15-440,-1-6-432,-5-13 440</inkml:trace>
  <inkml:trace contextRef="#ctx0" brushRef="#br0" timeOffset="4192.158">3967 259 12795,'-12'-38'4641,"12"20"-4001,0 4-152,11 10-336,0 4-48,5 14-64</inkml:trace>
  <inkml:trace contextRef="#ctx0" brushRef="#br0" timeOffset="4903.216">4644 662 5961,'-8'-4'5518,"-8"2"-2793,-2 0-1662,0-4-344,5 2-288,0 0 0,0 1 0,-1 0 0,1 1 0,-7 0-431,16 2 39,0 0 1,0 0 0,-1 0-1,1 1 1,0 0 0,0 0-1,0 0 1,0 0-1,0 1 1,0-1 0,1 1-1,-1 0 1,0 0 0,1 0-1,-1 1 1,1-1-1,0 1 1,0 0 0,0 0-1,0 1-39,-3 3 8,1 0 0,0 0-1,1 0 1,0 1-1,0 0 1,0 0 0,1 0-1,1 0 1,-1 1-1,1-1 1,0 1 0,1-1-1,0 1 1,1-1-1,0 2-7,0 0 2,0 0 0,1 0-1,0 0 1,1 0-1,0-1 1,1 1 0,0-1-1,0 0 1,1 1-1,0-1 1,1-1-1,0 1 1,1 0-2,-4-5 2,1-1 0,-1 0 0,1 0 0,0 0 0,0 0 0,0 0-1,0 0 1,0-1 0,1 0 0,-1 0 0,1 0 0,0 0 0,-1 0 0,1-1 0,0 1 0,0-1-1,0 0 1,1 0-2,0-1 3,0 1-1,0-1 1,0-1 0,0 1-1,0-1 1,0 0-1,-1 0 1,1 0-1,0-1 1,0 1-1,-1-1 1,1-1-1,2-1-2,1-1 6,0 0-1,0-1 0,-1 0 0,1 0 0,-1-1 0,-1 1 0,0-2 0,0 1 0,0-1 1,-1 0-1,0 0 0,0 0 0,-1-1 0,0 0 0,0-2-5,-1 1 8,-1 1 0,0 0 1,-1-1-1,0 1 0,-1-1 0,0 1 0,0-1 0,-1 1-8,-3-17 24,-1 1 0,-2-6-24,-1-3 6,8 34-7,0-1 0,0 1 0,-1-1-1,1 1 1,0 0 0,0-1 0,0 1 0,0-1 0,0 1 0,0-1 0,0 1 0,0 0 0,0-1-1,0 1 1,0-1 0,0 1 0,0-1 0,0 1 0,0-1 0,0 1 0,0 0 0,0-1 0,1 1-1,-1-1 1,0 1 0,0 0 0,1-1 0,-1 1 1,9 7-20,11 21-5,19 48 8,-25-46-28,1 0 0,1-1-1,2-1 1,1 0 0,16 17 45,-33-43 9,1 1 0,-1 0 0,0-1 0,1 0 0,0 0 0,0 1 0,-1-2 0,1 1 0,0 0 0,0-1 0,1 1 0,-1-1 0,0 0 0,0 0 0,2 0-9,24-7 193</inkml:trace>
  <inkml:trace contextRef="#ctx0" brushRef="#br0" timeOffset="5245.333">5244 20 10010,'1'-19'4057,"8"20"-2745,-2 13-271,0 22-257,-2 8-168,-5 11-24,0 12-40,7 16-120,2 4-72,0 0-64,2-10-8,-1-19-64,4-6-16,-3-12-88,0 1-16,2-8 201,-5-3 487,6-8-520</inkml:trace>
  <inkml:trace contextRef="#ctx0" brushRef="#br0" timeOffset="5900.246">3705 1430 5841,'32'-80'2882,"-32"78"-2703,1 1 0,0-1 0,-1 1 0,1 0 0,-1-1 0,1 1 0,-1-1 0,1 0 0,-1 1-1,0-1 1,0 1 0,0-1 0,0 1 0,0-1 0,0 1 0,-1-1 0,1 0 0,0 1 0,-1-1 0,1 1 0,-1-1 0,1 1 0,-1 0-1,0-1 1,0 1 0,0-1-179,-1 1 164,0-1-1,0 1 0,0 0 0,0 0 0,-1 1 1,1-1-1,0 0 0,0 1 0,0-1 1,-1 1-1,1 0 0,-2 0-163,-1-1 279,-9-1-162,0 1-1,0 0 1,-1 1 0,1 0 0,0 1 0,0 1 0,0 0-1,1 1 1,-1 1 0,0 0 0,1 1 0,0 0 0,0 1-1,1 0 1,-1 1 0,2 1 0,-1 0 0,1 0 0,0 1 0,0 1-1,1 0 1,1 0 0,0 1 0,0 0 0,1 0 0,0 1-1,1 0 1,0 1 0,1-1 0,1 1 0,-1 3-117,1 0 32,1 0 0,0-1 0,2 1 0,-1 1 0,2-1-1,0 0 1,1 0 0,1 0 0,1 0 0,0 1 0,1-1 0,0-1 0,1 1 0,1 0 0,3 3-32,-4-8 37,1-1 1,0-1-1,0 1 0,1-1 1,1 0-1,-1 0 0,2-1 1,-1 1-1,1-2 0,0 1 1,0-1-1,1 0 0,0-1 0,1 0 1,-1-1-1,1 0 0,0 0 1,0-1-1,1 0 0,-1-1 1,1 0-1,10 1-37,9 0 143,0-2 0,0-1 0,-1-1 0,1-2 0,0-1 0,0-1 0,-1-2 0,28-8-143,3-4 302</inkml:trace>
  <inkml:trace contextRef="#ctx0" brushRef="#br0" timeOffset="6688.06">4260 1595 1976,'46'11'1976,"-46"-11"-1848,1 0 0,-1 0 0,1 0 0,0 0 0,-1 0 0,1 0 1,-1 0-1,1 0 0,0 0 0,-1 0 0,1 0 0,-1 0 0,1-1 1,0 1-1,-1 0 0,1 0 0,-1-1 0,1 1 0,-1 0 0,1 0 1,-1-1-1,1 1 0,-1-1 0,1 1 0,-1-1 0,0 1 0,1 0 1,-1-1-1,1 1 0,-1-1 0,0 0 0,0 1 0,1-1 1,-1 1-1,0-1 0,0 1 0,0-1 0,0 0 0,1 1 0,-1-1-128,-4-19 3176,2 15-2874,-1 1 0,0 0 0,-1-1 0,1 2 0,-1-1 0,1 0 0,-1 1 0,0-1 1,-1 1-1,1 0 0,-1 0-302,-6-3 394,-1-1 0,0 2 0,-10-5-394,15 8 77,0-1-1,0 1 0,-1 1 1,1-1-1,0 1 1,-1 0-1,1 1 0,0 0 1,-1 0-1,-3 1-76,8 0 14,-1 0 0,0 0 0,0 0 0,1 0-1,-1 1 1,1-1 0,-1 1 0,1 0 0,0 0 0,-1 0 0,1 1-1,0-1 1,1 1 0,-1-1 0,0 1 0,1 0 0,-1 0 0,1 0-1,0 1 1,0-1 0,0 1-14,-5 11 6,1 0-1,0 0 1,1 0 0,0 1-1,1 0 1,1 0-1,1 0 1,0 0 0,1 0-1,1 5-5,0-12-1,1 0 0,0 0 0,1 0 1,0 0-1,0 0 0,1 0 0,0-1 0,4 9 1,-4-12 1,0 0-1,0 0 1,0 0 0,1 0-1,0 0 1,0-1 0,0 0 0,1 0-1,-1 0 1,1 0 0,0-1-1,0 0 1,0 0 0,1 0-1,0-1 6,-1 0 0,1 0-1,0 0 1,0-1 0,0 0 0,0 0 0,0-1 0,1 1 0,-1-1 0,0-1 0,0 1-1,0-1 1,0 0 0,0 0 0,0-1 0,0 0 0,0 0 0,-1 0 0,1-1 0,-1 0-1,1 0-5,2-2 11,0 0 0,-1 0-1,1 0 1,-1-1-1,0 0 1,-1-1 0,1 1-1,-1-2 1,-1 1-1,1 0 1,-1-1 0,-1 0-1,3-4-10,-3 0 12,0 0 0,0-1 0,-1 1 0,-1-1 0,0 1 0,-1-1 0,0 0 0,-1 0 0,-1 1 0,0-1-1,0 0 1,-1 0 0,-1 1 0,0-1 0,-1 1 0,0 0 0,-1 0 0,0 1 0,-1-1 0,-5-7-12,11 19 1,0-1 0,0 0 0,-1 1 0,1-1 0,-1 0 0,1 1 0,0-1 0,-1 0 0,1 1 0,-1-1 0,1 1 0,-1-1 0,1 1 0,-1-1 0,0 1 0,1 0 0,-1-1 0,0 1 0,1 0 0,-1-1 0,0 1 0,0 0-1,-1 12 22,9 27-1,4 2 41,3-1-1,1-1 1,11 21-62,-18-44-145,0-2 1,1 1-1,1-1 0,0-1 1,1 0-1,0 0 1,1-1-1,0 0 0,1-1 1,6 3 144,1 0-572</inkml:trace>
  <inkml:trace contextRef="#ctx0" brushRef="#br0" timeOffset="7057.184">4672 1260 8954,'-13'-36'3833,"11"19"-2009,-5 9-344,1 19-471,6 9-169,-6 13-304,5 8 40,8 12-72,-1 2-80,6 16-152,-3-2-56,-2 8-80,6-4-40,-3-8-16,8-4 72,2-19-96,-3-6 57,8-12-65</inkml:trace>
  <inkml:trace contextRef="#ctx0" brushRef="#br0" timeOffset="7472.246">5219 1465 5313,'-1'-2'441,"1"-1"-1,-1 1 1,0-1 0,0 1-1,1-1 1,-2 1-1,1-1 1,0 1-1,0 0 1,-1 0 0,0-1-1,1 1 1,-1 0-1,0 1 1,0-1 0,-1-1-441,0 1 300,0 0 0,0 0 0,0 1 0,-1-1 1,1 1-1,0 0 0,-1 0 0,1 0 0,-1 0 0,1 1 1,-2-1-301,-7 1 356,1 0 0,-1 1 1,0 0-1,0 1 0,1 0 0,-10 3-356,13-3 63,0 1 0,1 0 0,0 0-1,-1 1 1,1 0 0,0 0-1,1 1 1,-1 0 0,1 0-1,0 0 1,0 1 0,1 0 0,0 0-1,0 0 1,0 1 0,1-1-1,-1 1 1,2 0 0,-1 1-1,1-1 1,0 1 0,1-1-1,-1 3-62,0 2 11,0 0-1,1 0 0,1 0 0,0 1 0,0-1 1,1 0-1,1 1 0,0-1 0,1 0 0,0 0 1,0 0-1,2 0 0,-1 0 0,2 0 0,0-1-10,-2-5 8,0 0-1,1-1 1,0 1-1,0-1 1,1 0-1,-1-1 1,1 1-1,0-1 1,0 0-1,0 0 1,1 0-1,0-1 0,-1 0 1,1 0-1,0 0 1,0-1-1,1 0 1,-1 0-1,0-1 1,1 1-1,1-1-7,13 2-256,1-1-1,0-1 1,0-1-1,0 0 1,17-4 256,18-5-918,-3-6 320</inkml:trace>
  <inkml:trace contextRef="#ctx0" brushRef="#br0" timeOffset="7905.156">5414 1479 7146,'-12'-7'2314,"9"5"-1569,0 0 0,0 1 0,0-1-1,0 1 1,0 0 0,0 0 0,-2-1-745,4 3 170,0 0 0,0 1 1,0-1-1,0 0 0,0 0 0,0 1 0,1-1 1,-1 1-1,0-1 0,1 0 0,-1 1 1,1-1-1,0 1 0,0 0 0,-1-1 1,1 1-1,0 0-170,0 29 350,2 0 0,1 0 0,1-1-1,7 23-349,-7-30 57,-1-10-37,-1 0 1,1 0-1,1-1 0,1 0 1,-1 1-1,2-1 1,2 4-21,-6-13 6,0 0 1,0-1-1,-1 0 0,1 1 1,1-1-1,-1 0 1,0 0-1,0 0 1,1 0-1,-1 0 1,1-1-1,0 1 1,-1-1-1,1 0 1,0 1-1,0-1 1,0-1-1,0 1 1,0 0-1,0-1 1,0 1-1,0-1 1,0 0-1,0 0 1,0 0-1,0-1 0,0 1 1,0-1-1,0 1 1,0-1-1,0 0 1,0 0-1,0 0 1,1-1-7,4-3 10,1 1 1,-1-1-1,0 0 0,0-1 1,0 0-1,-1 0 1,0-1-1,0 0 0,-1 0 1,0 0-1,0-1 1,0 0-1,-1 0 0,-1-1 1,1 1-1,0-4-10,4-10 10,-1 1-1,-1-1 1,0-1 0,-2 1-1,-1-1 1,0-5-10,-2-10 7,-2 29-5,1 0-1,-1 0 0,2 0 0,-1 0 0,1 0 1,3-8-2,-5 16-1,0 1 0,0-1 0,1 1 0,-1-1 1,0 1-1,0-1 0,0 1 0,1-1 0,-1 1 1,0-1-1,1 1 0,-1-1 0,0 1 0,1-1 1,-1 1-1,1 0 0,-1-1 0,0 1 0,1 0 1,-1-1-1,1 1 0,-1 0 1,6 7-30,-3 23-5,-3-26 31,-2 26 9,1 0-1,2 0 0,1 1 0,2 4-4,-3-26 9,1 0 0,0 0 0,1-1-1,0 1 1,0-1 0,1 0 0,0 0 0,1 0 0,-1 0-1,1-1 1,1 0 0,0 0 0,0 0 0,0-1 0,0 0 0,2 1-9,-1-2-125,0 0 1,0 0 0,0-1 0,1 0 0,-1-1-1,1 0 1,0 0 0,7 2 124,21-1-484</inkml:trace>
  <inkml:trace contextRef="#ctx0" brushRef="#br0" timeOffset="8261.631">5990 1032 9994,'-35'-21'3961,"24"11"-2737,0 15-272,12 29-199,8 13-137,-6 12-72,8 9 40,-3-2-48,2-1-40,5 5-48,-4 0-40,2 7-136,-1-3-48,4-12-47,3-7 39,9-20 24,3-8 2656,2-7-2128</inkml:trace>
  <inkml:trace contextRef="#ctx0" brushRef="#br0" timeOffset="8850.104">6375 1428 7402,'-30'-57'3243,"21"37"-752,6 14 1105,-2 18-2259,0 10-1179,1 1 0,1 0-1,0 0 1,2 1 0,1-1 0,2 23-158,0-30 31,0 1 1,1-1 0,1 0-1,0 0 1,1 0 0,1 0-1,0-1 1,1 0-1,1 0 1,4 5-32,-9-15 15,1-1 0,-1 1 0,1-1 0,0 0 0,0 0 0,1-1 0,-1 1 0,1-1 0,-1 0 0,1 0 0,0 0 0,5 1-15,-7-3 9,1 0 1,-1 0 0,0 0-1,1-1 1,-1 1 0,1-1-1,-1 0 1,1 0-1,-1 0 1,1 0 0,-1-1-1,0 1 1,1-1-1,-1 0 1,0 0 0,1 0-1,-1-1 1,0 1-1,0-1 1,0 1 0,3-3-10,3-3 14,0-1 1,-1 0 0,0-1-1,0 1 1,0-1-1,-1-1 1,-1 0 0,0 0-1,3-6-14,0-2 13,0-1 0,-2 0 0,0-1 0,-1 1 0,-1-4-13,-1 9 8,-2-1 1,0 1-1,0-1 1,-2 0 0,1 0-1,-2 1 1,0-1-1,-1 1 1,0-1 0,-1 1-1,-3-9-8,-4 4 15,10 19-15,0 0 0,0 0 1,0 0-1,-1 0 0,1-1 0,0 1 1,0 0-1,0 0 0,0 0 0,0 0 1,0 0-1,0 0 0,0 0 0,-1 0 1,1-1-1,0 1 0,0 0 0,0 0 1,0 0-1,0 0 0,-1 0 0,1 0 0,0 0 1,0 0-1,0 0 0,0 0 0,-1 0 1,1 0-1,0 0 0,0 0 0,0 0 1,0 0-1,0 0 0,-1 0 0,1 0 1,0 0-1,0 0 0,0 0 0,0 1 1,0-1-1,0 0 0,-1 0 0,1 0 1,0 0-1,0 0 0,0 0 0,0 0 0,-4 10 8,2 12 6,3-8-8,0 0 0,1 0-1,0 0 1,1 0-1,1 0 1,0-1 0,0 0-1,2 0 1,0 0 0,5 8-6,9 14 12,2-1 1,1-2 0,5 4-13,-22-27-27,2 0 0,-1-1 0,1 1 1,1-1-1,-1-1 0,1 0 0,1 0 0,-1-1 0,1 0 0,0 0 0,0-1 1,1-1-1,0 0 0,0 0 27,27 4-175</inkml:trace>
  <inkml:trace contextRef="#ctx0" brushRef="#br0" timeOffset="9271.064">7335 1398 7202,'-1'-14'2461,"0"9"-1489,1 0 1,-1 0 0,0 1 0,0-1 0,0 0 0,0 1 0,-1-1-973,1 3 135,0 1 1,0-1 0,0 1 0,0 0 0,0-1-1,0 1 1,0 0 0,-1 0 0,1-1 0,0 1-1,-1 0 1,1 0 0,-1 1 0,1-1 0,-1 0-1,1 0 1,-1 1 0,0-1 0,1 1 0,-1-1-1,0 1 1,0 0-136,-8-1 161,1 0 0,0 1-1,0 0 1,-1 1 0,1 0 0,0 0 0,0 1-1,0 1 1,-8 2-161,-9 4 96,1 2 0,-17 9-96,-1 6 58,39-24-49,1 0-1,0 0 1,0 1 0,0-1-1,1 1 1,-1 0 0,1 0 0,-1 0-1,1 0 1,0 0 0,-1 2-9,3-4 2,0 0 1,0-1-1,0 1 1,0 0-1,0-1 1,0 1-1,0 0 1,0-1 0,0 1-1,0 0 1,0 0-1,0-1 1,0 1-1,1 0 1,-1-1-1,0 1 1,1 0 0,-1-1-1,0 1 1,1-1-1,-1 1 1,1-1-1,-1 1 1,1-1-1,-1 1 1,1-1 0,-1 1-1,1-1-2,19 13 42,17 1 13,-1-1 0,34 7-55,-36-12 16,-1 2 0,0 1 1,25 14-17,-53-23 1,-1 0 1,1 0-1,-1 1 1,0 0 0,0 0-1,0 0 1,0 0-1,0 0 1,-1 1-1,1 0 1,-1 0 0,0 0-1,0 0 1,-1 0-1,1 0 1,-1 1 0,0-1-1,0 1 1,-1 0-1,1 0 1,-1-1-1,0 1 1,0 0 0,-1 0-1,1 0 1,-1 0-1,0 0 1,0 0 0,-1 0-1,0 0 1,0 0-1,0 0 1,0 0 0,-1 0-1,1-1 1,-1 1-1,-3 3-1,0 4 8,-2-1 1,1 0-1,-2-1 0,1 1 0,-1-1 0,-1-1 0,0 0 0,0 0 0,-1-1 1,0 0-1,-2 1-8,-1 0 16,-1 0 0,-1-1 0,1-1 0,-1-1 0,0 0 0,-1 0 0,1-2 0,-11 2-16,-10-4 145,38-1-70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7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94 8154,'3'21'5098,"9"22"-3618,0-3-866,-2 2 26,-3-22-287,-2 1 0,-1-1-1,0 1 1,-2 1-1,0-1 1,-2 0 0,-1 16-353,-2-24 272,-1-53 525,2-6-759,1 1-1,3-1 1,2 1 0,2 0-1,9-33-37,-13 70-9,0-1-1,0 1 0,1 0 1,1 0-1,-1 0 0,1 0 1,1 1-1,0-1 10,-4 6-5,0 1 0,0-1 0,1 1 0,-1 0 0,1-1 0,-1 1 0,1 0 0,0 0 0,-1 0 0,1 0 0,0 0 0,0 0 0,0 1 0,-1-1 0,1 0 0,0 1 0,0 0 0,0-1 0,0 1 0,0 0 0,0 0 0,0 0 0,0 0 0,0 1 0,0-1 0,0 0 0,0 1 0,0-1 0,0 1 0,0 0 0,-1 0 0,1-1 0,0 1 0,0 1 0,-1-1 0,1 0 0,-1 0 0,1 1 5,7 4-15,0 2 0,-1-1 0,0 1-1,0 0 1,-1 1 0,0 0 0,0 0-1,5 10 16,-5-5-4,1 0 1,-2 0-1,0 0 0,0 1 0,-1 0 0,0 4 4,-4-10 10,0 1 0,-1-1 1,0 1-1,0-1 0,-1 1 0,0-1 0,-1 0 0,0 1 0,0-1 0,-3 5-10,21-73 714,-14 52-710,7-18-3,1 0 0,1 1 0,0 0-1,2 1 1,6-8-1,-14 24-6,0 1-1,0 0 1,1 0-1,0 0 1,0 1-1,0 0 0,1 0 1,-1 1-1,6-3 7,-7 5-7,0-1-1,0 2 1,0-1 0,0 0-1,1 1 1,-1 0-1,0 0 1,1 1-1,-1 0 1,1 0-1,-1 0 1,1 0-1,-1 1 1,1 0-1,1 0 8,3 2-5,0-1-1,-1 2 1,1-1-1,-1 1 1,1 1 0,-1 0-1,0 0 1,-1 1-1,1 0 1,-1 0-1,0 1 1,-1 0-1,0 1 1,0-1 0,0 1-1,-1 0 1,0 1-1,-1 0 1,0 0-1,0 0 1,-1 0-1,0 1 1,1 7 5,-1-1 366,0-1-1,1 0 1,1 0-1,0 0 1,1-1 0,0 0-1,5 5-365,24 26 1139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8:59.6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125 218 1128,'-3'-4'399,"-1"1"-1,0-1 1,1 1-1,-1 0 1,0 0-1,0 0 1,-1 1 0,1 0-1,-1 0 1,1 0-1,-1 0 1,0 0-1,1 1 1,-1 0-1,0 0 1,-3 0-399,-27-9 3107,34 10-3020,1 0 0,-1 0 0,0 0 0,1 0 0,-1-1 0,0 1 0,1 0 0,-1 0 0,1-1 0,-1 1 0,0 0 0,1-1 0,-1 1 0,1-1 0,-1 1 0,1-1 1,0 1-1,-1-1 0,1 1 0,-1-1 0,1 1 0,0-1 0,0 0 0,-1 1 0,1-1 0,0 0-87,0 0 55,0 1 0,1-1-1,-1 1 1,1-1 0,-1 1 0,1-1 0,0 1-1,-1-1 1,1 1 0,-1-1 0,1 1 0,0 0-1,-1-1 1,1 1 0,0 0 0,-1 0-1,1-1 1,0 1 0,0 0-55,41-8 677,-40 8-584,413-42 2836,-75 10-2483,-80 10-271,-189 21-149,-1 2 0,49 8-26,-115-9-19,32 6-633,-34-5 468,0-1 0,0 1 0,-1 0 0,1-1 0,0 1 0,0 0-1,0 0 1,0 0 0,-1 1 0,1-1 0,0 0 0,-1 0-1,1 1 1,0 1 184,0 9-972</inkml:trace>
  <inkml:trace contextRef="#ctx0" brushRef="#br0" timeOffset="379.203">700 198 5081,'-12'-38'9286,"12"37"-9234,0 1-1,0 0 1,0-1 0,-1 1 0,1 0-1,0-1 1,0 1 0,0 0-1,0 0 1,0-1 0,-1 1-1,1 0 1,0-1 0,0 1 0,-1 0-1,1 0 1,0 0 0,0-1-1,-1 1 1,1 0 0,0 0-1,0 0 1,-1-1 0,1 1 0,0 0-1,-1 0 1,1 0 0,0 0-1,-1 0 1,1 0 0,0 0-1,-1 0 1,1 0 0,0 0 0,-1 0-1,1 0 1,0 0 0,-1 0-1,1 0 1,0 0 0,-1 0-1,1 0 1,0 1 0,-1-1 0,1 0-1,0 0 1,0 0 0,-1 1-1,1-1 1,0 0 0,0 0-1,-1 0 1,1 1 0,0-1 0,0 0-1,-1 1 1,1-1 0,0 0-1,0 1-51,-15 17 485,12-13-445,1 0 0,-1 0-1,1 0 1,1 0 0,-1 1-1,1-1 1,-1 1 0,2-1-1,-1 4-39,-1 53 104,3-41-62,1 23 62,3 1 1,1-1-1,3-1 0,1 1 0,11 26-104,-2-1 94,-12-38-9,-2 0 1,-1 0-1,-1 25-85,-1-18-44,7 35 44,-9-69-326,1-1 1,0 1-1,0 0 0,0 0 1,0 0-1,1-1 0,-1 1 0,1-1 1,0 1-1,0-1 0,0 0 1,1 0-1,1 2 326,-1-4-1307</inkml:trace>
  <inkml:trace contextRef="#ctx0" brushRef="#br0" timeOffset="737.911">260 1151 6737,'-29'7'3593,"5"1"-1088,16 2-881,5-7-24,20-2-471,12-6-177,20-13-112,22-5-152,28 0-264,9-8-88,13-1-168,-11 3-56,-8 3 16,-11 14 56,-17 15-119</inkml:trace>
  <inkml:trace contextRef="#ctx0" brushRef="#br0" timeOffset="1390.998">1912 108 4721,'2'-9'1044,"0"-3"632,0 0 0,-1 0 0,0-8-1676,0 18 169,-1 1-1,0-1 0,0 0 1,0 0-1,0 0 0,0 0 1,-1 1-1,1-1 1,-1 0-1,1 0 0,-1 1 1,1-1-1,-1 0 1,0 1-1,0-1 0,0 1 1,0-1-1,0 1 1,0-1-1,0 1 0,-1 0 1,1 0-1,0-1 0,-1 1 1,1 0-1,-2-1-168,2 3 28,1-1 0,-1 0 0,0 0 1,1 1-1,-1-1 0,0 0 0,1 1 0,-1-1 0,1 0 0,-1 1 0,1-1 0,-1 1 0,1-1 0,-1 1 0,1-1 0,-1 1 0,1 0 1,0-1-1,-1 1 0,1-1 0,0 1 0,0 0 0,-1-1 0,1 1 0,0 0-28,-7 19 32,6-20-16,-6 28 69,1 1-1,1 0 1,2 0 0,0 0 0,2 10-85,3 32 263,3 1-1,11 56-262,-7-64 147,-2-1 0,-3 1-1,-4 54-146,-1-96 48,-4 38 362,4 18-410,0-75 22,1-1 1,0 1 0,0-1-1,0 1 1,1 0-1,-1-1 1,0 1 0,1-1-1,0 0 1,-1 1-1,1-1 1,0 1-1,0-1 1,1 0 0,-1 0-1,1 1-22,-2-3 10,0 0 1,1 0-1,-1 0 0,0 0 0,0 0 1,1 0-1,-1 0 0,0 0 0,1 0 1,-1 0-1,0 0 0,0 0 0,1 0 1,-1 0-1,0 0 0,1-1 0,-1 1 1,0 0-1,0 0 0,1 0 0,-1 0 0,0-1 1,0 1-1,0 0 0,1 0 0,-1 0 1,0-1-1,0 1 0,0 0 0,0 0 1,0-1-1,1 1 0,-1 0 0,0 0 1,0-1-1,0 1 0,0 0 0,0-1 1,0 1-1,0 0-10,5-13 138,-2 1-71,-1 1-1,0-1 0,-1 1 1,0-1-1,-1 0 0,0 0 0,-2-8-66,-2-10 54,-1 1-1,-5-14-53,6 25 12,-2 0-1,0 0 1,-1 1 0,0-1-1,-2 2 1,0-1 0,-1 1-1,-10-12-11,16 22-1,-1 1 1,0-1-1,0 1 0,0 0 1,0 1-1,-1 0 0,0-1 1,0 2-1,0-1 0,-1 1 0,1 0 1,-1 0-1,0 1 0,1 0 1,-1 0-1,0 0 0,0 1 0,0 0 1,-1 0-1,1 1 0,0 0 1,0 1-1,0-1 0,-2 1 1,-1 2-3,0 0 0,-1 0-1,2 1 1,-1 0 0,0 1 0,1 0-1,0 0 1,0 1 0,1 0 0,-1 1-1,1 0 1,1 0 0,-1 1-1,1 0 1,1 0 0,-1 0 0,1 1-1,1 0 1,0 1 0,0-1 0,1 1-1,0 0 1,0 1 3,0-1 2,1 0 0,0 1-1,0-1 1,1 1 0,1-1-1,-1 1 1,2 0 0,0 0 0,0-1-1,1 1 1,0 0 0,1 0-1,0-1 1,1 1 0,0-1 0,0 0-1,1 0 1,1 0 0,-1-1-1,2 1 1,-1-1 0,7 7-2,-4-8 6,0 0 0,0-1 0,1 0 0,0 0 0,1-1 0,0 0 0,-1-1 0,2 0 0,-1 0 0,1-1 0,-1-1 0,1 0 0,0 0-1,0-1 1,0 0 0,1-1 0,-1-1 0,3 1-6,10-1 120,1-2-1,0 0 1,0-1-1,-1-1 1,0-2-1,0 0 1,20-9-120,29-17 2356,-3-7-1090</inkml:trace>
  <inkml:trace contextRef="#ctx0" brushRef="#br0" timeOffset="1760.525">2169 759 5897,'67'-46'3074,"-53"42"2186,20 6-3680,-3 0-1043,-16-4-424,0 0 0,0 0 1,0-1-1,0-1 1,-1-1-1,0 0 1,1-1-1,-2 0 1,1-1-1,-1-1 1,0 0-1,11-9-113,-22 16 5,-1 0 0,0 0 0,1 0 0,-1 0 0,0 0 0,0-1 0,0 1 0,1 0 0,-1-1 0,-1 1 0,1 0 0,0-1 0,0 0 0,0 1 0,-1-1 0,1 1 0,-1-1 0,1 0 0,-1 1-1,0-1 1,0 0 0,0 1 0,1-1 0,-2 0 0,1 1 0,0-1 0,0 0 0,0 1 0,-1-1 0,1 0 0,-1 1 0,1-1 0,-1 1 0,0-1 0,0 1 0,0-1 0,0 1 0,0-1 0,0 1 0,0 0-5,-1-3 4,-1 0 0,0 0 0,0 0 1,0 1-1,0 0 0,0-1 0,-1 1 0,1 1 1,-1-1-1,0 0 0,0 1 0,0 0 0,0 0 1,0 0-1,0 0 0,-1 1 0,1-1 0,-1 1 1,1 0-1,-1 1-4,-2-1 4,0 1 0,0 0 0,0 1 0,1 0 0,-1 0 0,0 0 0,0 1 0,1 0 0,-1 0 0,1 1 0,0 0 0,0 0 0,-1 0-4,-9 7 3,0 0 1,0 1-1,1 1 1,1 0-1,0 1 0,1 1 1,0 0-1,-2 4-3,6-7 5,1 1-1,0 0 0,1 0 0,0 1 1,1 0-1,1 0 0,0 0 1,0 1-1,2 0 0,-1 0 1,2 2-5,1-11 8,0 0 0,1 0 0,-1 0 0,2 1 0,-1-1 0,0 0 0,1 0 0,0 0 0,0 0 0,1 0 0,-1 0 0,1 0 0,0 0 1,0 0-1,1-1 0,-1 1 0,1-1 0,0 0 0,0 0 0,1 0 0,-1 0 0,1 0 0,0-1 0,0 1 0,0-1 0,0 0 0,1-1 1,-1 1-1,1-1 0,0 0 0,0 0-8,11 4 98,1 0 0,-1-2 0,1 0 0,1-1 0,-1-1 0,0 0 0,1-2 0,12 0-98,10-2 582,19-4-582,44-11 341</inkml:trace>
  <inkml:trace contextRef="#ctx0" brushRef="#br0" timeOffset="2536.062">3114 673 5057,'3'-15'5090,"-3"13"-4930,1 0 1,-1 0-1,1 0 0,-1 0 1,0 0-1,0 0 0,0 0 1,0 0-1,0 0 0,0 1 1,-1-1-1,1 0 0,-1 0 1,1 0-1,-1-1-160,-1-2 139,1 1 0,0 0 0,-1-1-1,0 1 1,0 0 0,0 0 0,-1 0 0,1 0 0,-1 1 0,0-1-1,0 1 1,0-1 0,0 1 0,-1 0 0,1 0 0,-1 1 0,0-1-1,0 1 1,0-1 0,0 1 0,0 1 0,-1-1 0,1 0 0,0 1-1,-2 0-138,0 0 50,0 0-1,0 1 1,0 0-1,0 0 1,0 0-1,0 1 0,1-1 1,-1 1-1,0 1 1,0-1-1,0 1 1,1 0-1,-1 1 0,1-1 1,-1 1-50,-1 2 18,0 0 0,1 0 0,-1 0 0,1 0 0,0 1 1,0 1-1,1-1 0,0 0 0,0 1 0,-1 3-18,-1 0 0,1 2 0,1-1 1,0 1-1,0-1 0,1 1 0,1 1 0,0-1 1,1 0-1,0 1 0,1-1 0,0 1 1,1 0-1,0-1 0,1 5 0,1-9 4,-1 1 0,2-1-1,-1 0 1,1 0 0,0 0 0,1 0 0,-1 0 0,2-1-1,-1 1 1,1-1 0,0 0 0,0-1 0,1 1 0,6 5-4,-7-8 8,0 0 1,0 0-1,1-1 1,-1 1-1,1-1 1,0-1-1,0 1 1,0-1-1,0 0 1,0 0-1,1 0 1,-1-1-1,0 0 1,1-1-1,-1 1 1,1-1-1,-1 0 1,1-1 0,-1 0-1,1 0-8,-2 0 9,-1 0 0,1-1 0,0 0 0,-1 0 1,0 0-1,1 0 0,-1-1 0,0 0 0,0 1 0,0-2 0,-1 1 0,1 0 0,-1-1 0,0 1 0,1-1 1,-2 0-1,3-3-9,5-11 41,0 1 0,-1-2 0,4-13-41,-6 14 25,-3 10-14,0 0 0,-1-1 1,0 1-1,-1-1 0,0 0 1,0 0-1,-1 0 0,0 0 1,-1 0-1,0 0 0,0 0 1,-1 0-1,0 0 0,-1 0 1,0 0-1,-2-7-11,-13-28 8,20 58-85,0 1 62,1 0-1,0-1 1,1 1-1,1 0 16,7 8-55,0 0-1,2-2 0,0 1 0,2-2 1,0 0-1,1-1 0,1-1 0,1 0 1,0-2-1,1 0 0,1-2 0,1 0 1,0-1-1,0-2 0,2 1 56,17 3-343</inkml:trace>
  <inkml:trace contextRef="#ctx0" brushRef="#br0" timeOffset="2901.599">3675 170 8674,'0'-1'208,"-1"0"1,1 0-1,-1 0 0,0 0 1,0 0-1,1 0 0,-1 0 1,0 0-1,0 0 0,0 0 1,0 1-1,0-1 0,0 0 1,0 1-1,0-1 0,0 0 1,0 1-1,-1-1-208,1 1 76,1 0-1,-1 0 1,1 1-1,-1-1 1,1 0-1,-1 0 1,1 0-1,-1 1 1,1-1-1,-1 0 1,1 0-1,-1 1 1,1-1-1,-1 1 1,1-1-1,0 0 1,-1 1-1,1-1 1,0 1-1,-1-1 1,1 1-1,0-1 1,-1 1-1,1-1 1,0 1-1,0-1 1,0 1-76,-3 5 193,1 1 0,1 0 0,-1-1 1,1 1-1,0 0 0,1 3-193,-1 47 497,4 0 1,2-1-1,8 39-497,-1-14 587,12 69 742,-9-64-568,1 42-761,-15-105 56,-1-14 75,0 0-1,1 0 1,0 0-1,0 0 1,1-1-1,0 1 1,1 0-1,3 7-130,8 2 346</inkml:trace>
  <inkml:trace contextRef="#ctx0" brushRef="#br0" timeOffset="3610.641">4650 370 5265,'-15'-12'3471,"15"12"-3396,-1-1 1,1 1-1,0 0 1,-1 0-1,1 0 1,0 0-1,-1 0 1,1 0-1,0 0 1,-1 0 0,1 0-1,0 0 1,0 0-1,-1 0 1,1 0-1,0 0 1,-1 0-1,1 0 1,0 0-1,-1 0 1,1 0 0,0 0-1,-1 0 1,1 0-1,0 1 1,0-1-1,-1 0 1,1 0-1,0 0 1,0 1-76,-2 1 205,1 1 0,0 0 0,0 0-1,0 0 1,1 0 0,-1 0 0,1 0 0,-1 0 0,1 0 0,0 3-205,-1 89 1491,4-1 1,6 21-1492,2 79 1272,-8-148-1057,-2-21 0,0-1 0,-1 1 1,-2 2-216,2-27 12,0 0 1,0 0 0,-1 0 0,1 0 0,0 0 0,0-1 0,0 1 0,0 0 0,0 0 0,0 0 0,-1 0 0,1 0 0,0 0 0,0 0 0,0-1 0,0 1 0,-1 0 0,1 0-1,0 0 1,0 0 0,0 0 0,-1 0 0,1 0 0,0 0 0,0 0 0,0 0 0,0 0 0,-1 0 0,1 0 0,0 0 0,0 0 0,0 0 0,-1 0 0,1 1 0,0-1-1,0 0 1,0 0 0,0 0 0,0 0 0,-1 0 0,1 0 0,0 0 0,0 0 0,0 1 0,0-1 0,0 0 0,-1 0 0,1 0 0,0 0 0,0 1 0,0-1 0,0 0 0,0 0-1,0 0 1,0 0 0,0 1 0,0-1 0,0 0 0,0 0 0,0 0-13,-9-16 382,-12-44-95,2 0-1,0-18-286,-1 3 56,9 31-41,1-1 0,3 0 0,1 0 0,2-32-15,4 44-3,1 1 0,2-1 0,1 0 0,1 1 0,2 0 0,10-26 3,-13 45-4,2 0-1,-1 0 1,2 0-1,-1 1 1,2 0-1,-1 0 1,2 1-1,0 0 1,6-6 4,-9 11-4,1 0-1,0 0 1,0 0 0,1 1-1,0 0 1,0 1 0,0 0-1,0 0 1,1 1 0,-1 0-1,1 0 1,0 1 0,0 0-1,0 0 1,2 1 4,-3 1-4,-1-1-1,1 2 1,0-1 0,-1 1-1,1 0 1,0 1 0,-1-1-1,1 2 1,-1-1 0,0 1-1,0 0 1,0 0 0,0 1-1,0 0 1,-1 0 0,1 1-1,-1 0 1,-1 0 0,1 0-1,-1 1 1,1 0 0,-2 0 0,1 0-1,-1 0 1,0 1 0,0 0-1,0 0 1,-1 0 0,1 6 4,3 4-1,-2 1 1,0 0-1,-1 0 1,-1 0-1,-1 1 1,0-1-1,-2 1 1,0-1-1,-1 1 1,-1 0-1,0-1 1,-5 15 0,3-18 3,0-2 0,-1 1-1,0-1 1,-2 1 0,1-1 0,-1-1 0,-1 0 0,-1 0 0,1 0-1,-2-1 1,1 0 0,-2-1 0,1 0 0,-2-1 0,1 0 0,-8 4-3,13-9-30,-50 28 145,53-30-144,-1-1 0,1 1-1,0-1 1,-1 0 0,1 0-1,-1 0 1,0-1-1,1 1 1,-1-1 0,1 0-1,-1 0 1,0 0 0,1 0-1,-1 0 1,0-1 29,3 0-107,0 1-1,0 0 1,0-1 0,0 1 0,0-1 0,0 0 0,0 1-1,0-1 1,0 0 0,0 0 0,0 1 0,1-1 0,-1 0-1,0 0 1,1 0 0,-1 0 0,0 0 0,1 0 0,-1 0-1,1 0 1,0 0 0,-1 0 0,1-1 0,0 1 0,0 0-1,0 0 1,0 0 0,0 0 0,0 0 0,0 0 0,0-1-1,0 1 1,0 0 0,0 0 0,1 0 0,-1 0 0,1 0-1,-1 0 1,1 0 107,12-3-1020</inkml:trace>
  <inkml:trace contextRef="#ctx0" brushRef="#br0" timeOffset="3981.512">5046 654 4009,'-1'2'299,"1"0"0,-1 0 0,0 0 0,0 0 0,1 0 0,-1 0 0,1 0 0,0 1 0,0-1 0,0 0 0,0 0 0,0 0 0,0 0 0,0 0 0,1 2-299,-1 3 783,-4 53 2732,2-35-2559,1 0 0,1 0 1,1 0-1,2 11-956,4-4 633,-4-23-441,-1-1 0,-1 0 0,1 1 0,-1-1-1,-1 0 1,0 6-192,0-14 22,0 0 0,0 0 0,0 0-1,0 0 1,0 0 0,0 0 0,-1 0-1,1 0 1,0 0 0,0 0 0,0 0 0,0 0-1,0 0 1,0 0 0,0 0 0,-1 0-1,1 0 1,0 0 0,0 0 0,0 0 0,0 0-1,0 0 1,0 0 0,-1 0 0,1 0-1,0 0 1,0 0 0,0 0 0,0 0 0,0 0-1,0 0 1,0 0 0,0 0 0,-1 0-1,1 0 1,0 0 0,0 0 0,0 1 0,0-1-1,0 0 1,0 0 0,0 0-22,-3-12 328,-6-31 59,4 21-320,1 0-1,0 0 1,2-1-1,1 1 1,0-1-67,2 17 0,-1-1 0,1 1 0,0 0 0,0 0 0,1 0-1,0 0 1,0 0 0,0 0 0,1 1 0,-1-1 0,2 1 0,-1-1 0,0 1 0,1 0 0,0 1 0,0-1 0,1 1 0,-1-1 0,1 1 0,2-1 0,1 0-129,0 0-1,0 0 1,0 1-1,1 0 1,0 0-1,0 1 1,0 0 0,0 1-1,0 0 1,0 0-1,0 1 1,1 1-1,-1-1 1,1 1 0,-1 1-1,0 0 1,1 0-1,-1 1 1,0 0 0,0 0-1,2 2 130,33 15-753</inkml:trace>
  <inkml:trace contextRef="#ctx0" brushRef="#br0" timeOffset="4355.726">5521 694 6689,'16'-8'1699,"0"0"-1,11-9-1698,-26 17 55,-1 0-1,0-1 1,1 1-1,-1 0 1,0 0-1,1-1 1,-1 1-1,0 0 1,1-1-1,-1 1 1,0 0-1,0-1 1,1 1-1,-1 0 1,0-1-1,0 1 1,0-1-1,0 1 1,1 0-1,-1-1 1,0 1-1,0-1 1,0 1-1,0-1 1,0 1-1,0 0 1,0-1-1,0 1 1,0-1-1,0 1 1,0-1-1,-1 1 1,1 0-1,0-1 1,0 1-1,0-1 1,0 1-1,-1 0 1,1-1-1,0 1 1,0 0-1,-1-1 1,1 1-1,0 0 1,-1-1-1,1 1-54,-18-10 1506,15 9-1247,-3-2-84,1 1 0,-1 0 0,0 1 0,0-1 0,0 1 0,0 0 0,0 1 0,0-1 0,0 1 0,0 0 0,0 1 1,0 0-1,0 0 0,0 0 0,0 0 0,0 1 0,1 0 0,-1 0 0,0 1 0,1 0 0,0 0 0,0 0 0,0 0 0,0 1 0,0 0 0,-2 2-175,3-2 9,-1 1-1,1 0 0,0 0 1,0 0-1,1 0 0,0 1 1,0-1-1,0 1 0,0 0 1,1 0-1,0 0 0,0 0 1,1 0-1,-1 0 0,1 0 1,1 1-1,-1-1 0,1 0 1,0 1-1,1-1 0,-1 0 0,1 0 1,1 1-1,-1-1 0,2 3-8,0-1 6,0 0 0,0 0 0,1 0 0,0 0 1,0-1-1,1 0 0,0 0 0,0 0 0,1 0 0,-1-1 0,2 0 0,-1 0 0,1-1 0,-1 0 0,1 0 0,1 0 0,-1-1 0,1 0 0,0 0 0,0-1 0,0 0 0,0-1 0,0 0 0,1 0 0,-1 0 0,1-1 0,-1-1 0,1 1 0,-1-1 0,1-1 0,0 1 0,-1-2 0,1 1 0,-1-1 0,0 0 0,0-1 0,0 0 0,0 0 0,0-1 0,0 0 0,0-1-6,-2 2 5,-1-1-1,0 0 1,0 0-1,0 0 1,0 0 0,-1-1-1,1 0 1,-1 0-1,0 0 1,-1 0-1,1-1 1,-1 0-1,0 1 1,0-1 0,-1 0-1,0 0 1,0-1-1,-1 1 1,1 0-1,-1-1 1,0 1 0,-1-1-1,0 1 1,0-1-1,0 1 1,-1-1-1,0 1 1,0 0-1,-1-1 1,1 1 0,-1 0-1,-1 0 1,1 0-1,-1 0 1,0 0-1,0 1 1,-1-1 0,-3-3-5,-1-1-85,0 1 1,0 0-1,-1 1 1,0 0-1,0 0 1,-1 1-1,0 0 1,0 1-1,-1 0 1,0 0-1,0 1 1,0 1-1,-1 0 1,-3-1 84,-7 4-917,14 4-323,13 5-811,16 9 1131</inkml:trace>
  <inkml:trace contextRef="#ctx0" brushRef="#br0" timeOffset="4697.394">6112 629 7986,'-7'-5'1027,"-1"0"1,0 0-1,0 1 1,0 0-1,0 0 1,-5-1-1028,5 3 407,0 0-1,0 0 1,0 0 0,0 1 0,0 0-1,-1 1 1,-1 0-407,4 0 52,1 1 1,0-1-1,-1 1 0,1 0 1,0 0-1,0 1 0,0 0 0,0 0 1,0 0-1,0 0 0,0 1 1,1 0-1,-1 0 0,1 0 1,0 0-1,0 1 0,0 0 0,0 0 1,1 0-1,-1 0 0,1 0 1,0 1-1,0-1 0,0 3-52,0-1 5,1 0 0,-1 1-1,1-1 1,1 1 0,-1 0 0,1-1-1,0 1 1,1 0 0,0 0-1,0 0 1,0 0 0,2 4-5,-1-1 3,1 0 0,1 0-1,-1-1 1,2 1 0,-1-1 0,1 0 0,1 0 0,5 8-3,-6-10 1,1 0 1,0-1-1,0 1 1,1-1 0,0-1-1,0 1 1,0-1-1,1 0 1,0 0-1,5 2-1,-7-4 3,0-1-1,0 0 0,0 0 0,0 0 0,0-1 0,0 0 0,1 0 0,-1 0 1,1-1-1,-1 0 0,0 0 0,1 0 0,-1 0 0,1-1 0,-1 0 1,2-1-3,3-1 9,-1-1 1,1 0-1,-1-1 1,0 0-1,-1-1 1,1 0-1,-1 0 1,0-1-1,-1 0 1,1 0-1,-1-1 1,-1 0-1,0 0 1,0 0-1,3-6-9,-7 9 7,1 1-1,-1-1 1,0 0-1,0 0 1,0 0-1,-1 0 1,0 0-1,0 0 1,0 0-1,-1 0 0,1 0 1,-1-1-1,0 1 1,-1-3-7,0 1 7,-1 0 0,0 0 0,0 0 0,-1 1 0,1-1 0,-1 1-1,-1 0 1,1 0 0,-1 0 0,-4-4-7,2 2-11,0 0 0,-1 1 0,0 0 0,0 0-1,-1 1 1,-7-6 11,10 10-125,1-1 0,-1 0-1,0 1 1,0 0 0,0 0-1,0 0 1,0 1 0,0 0-1,0 0 1,-1 0 0,1 1-1,0-1 1,-3 1 125,6 0-73,1 0 0,-1 0 0,1 1 0,-1-1 0,1 0 0,-1 1 0,1-1 0,0 0 0,-1 1 0,1 0 0,0-1-1,-1 1 1,0 0 73,-13 19-620</inkml:trace>
  <inkml:trace contextRef="#ctx0" brushRef="#br0" timeOffset="5088.556">6354 1183 4225,'-1'0'119,"1"0"0,0 0 0,0 0 0,0 0 0,0 0 0,0 1 0,0-1 0,-1 0 1,1 0-1,0 0 0,0 0 0,0 0 0,0 0 0,0 0 0,0 0 0,-1 0 0,1 0 0,0 0 0,0 0 0,0 0 0,0 0 1,0-1-1,0 1 0,-1 0 0,1 0 0,0 0 0,0 0 0,0 0 0,0 0 0,0 0 0,0 0 0,0 0 0,0 0 0,-1 0 0,1-1 1,0 1-1,0 0 0,0 0 0,0 0 0,0 0 0,0 0 0,0 0 0,0 0 0,0-1 0,0 1 0,0 0 0,0 0 0,0 0 0,0 0 1,0 0-1,0-1 0,0 1 0,0 0 0,0 0 0,0 0 0,0 0-119,6-11 3486,19-18-1811,-25 28-1663,13-13 364,0-1 0,-1 0 0,-1-1 0,-1 0 0,0 0-1,-1-1 1,5-15-376,-8 11 147,0 0-1,-2 0 0,0-1 0,-1 1 1,-2-1-1,0 0 0,-1 0 0,-1 1 1,-3-17-147,-8-29 180,-3 2 1,-12-32-181,3 11-1,4-3 1,15 62 11,1-1-1,1 1 0,2-1 0,0 1 1,3-12-11,-1 31-2,0 0 0,0 0 0,1 0 0,0 0 0,0 1 0,1-1 0,0 1 0,0-1 0,3-3 2,-4 8-31,0 0 1,0 0-1,1 0 1,-1 0-1,1 0 1,0 0-1,0 1 1,0 0 0,0-1-1,0 1 1,0 0-1,0 1 1,1-1-1,-1 0 1,1 1 0,0 0-1,-1 0 1,1 0-1,0 0 1,1 0 30,2 1-161,-1 0-1,1 1 1,-1-1 0,1 1 0,-1 0-1,1 1 1,-1-1 0,0 1 0,0 1-1,0-1 1,0 1 0,1 1 161,7 4-666,0 0 0,0 1 0,-1 1 1,5 5 665,20 21-814</inkml:trace>
  <inkml:trace contextRef="#ctx0" brushRef="#br0" timeOffset="5457.555">6320 635 9362,'-18'1'3993,"16"4"-2321,30-8-832,11-6-279,27-10-353,12-2 8,13 1 3808,8 11-2983</inkml:trace>
  <inkml:trace contextRef="#ctx0" brushRef="#br0" timeOffset="6115.382">3299 1415 3249,'-13'-14'778,"9"10"-317,1 1 0,0 0 0,1-1 0,-1 1-1,1-1 1,-1 0 0,1 0 0,-1-3-461,-7 1 5870,-19 5-4320,14 2-1167,4-2-274,-26 1 779,-20 2-888,45-1 69,0 1 1,0 0-1,1 0 1,-1 1-1,1 1 0,0 0 1,-6 3-70,4 0 23,-1 1 0,1 0 0,1 1 0,-6 6-23,13-12 2,2 0 1,-1 1 0,0 0-1,1 0 1,-1 0-1,1 0 1,0 0-1,1 1 1,-1-1 0,1 1-1,0 0 1,0-1-1,0 1 1,1 0-1,-1 1-2,2-4 0,0 1 0,1-1 1,-1 0-1,0 1 0,1-1 0,-1 1 0,1-1 0,0 0 0,0 1 0,0-1 0,0 0 0,0 0 0,0 0 0,1 0 0,-1 0 0,1 0 0,-1 0 0,1 0 0,0-1 0,-1 1 1,1 0-1,0-1 0,0 0 0,0 1 0,1-1 0,-1 0 0,0 0 0,0 0 0,2 0 0,7 3 0,0 0 0,1 0 0,-1-1 0,1-1 0,7 1 0,43 3 2,-24-2 4,0 1-1,-1 1 1,9 5-6,-34-8 1,-1 1 1,0 0-1,0 1 0,0 0 0,-1 1 0,0 0 0,0 0 0,0 1 1,-1 1-1,0-1 0,0 1 0,3 5-1,-8-8 1,0 0 1,-1 0-1,1 0 0,-1 0 1,0 0-1,-1 1 1,1-1-1,-1 1 0,0 0 1,0 0-1,-1 0 0,0 0 1,0 0-1,0 0 0,-1 0 1,0 0-1,0 0 0,0 0 1,-1 0-1,0 1 0,0-1 1,0-1-1,-2 4-1,0 0 5,-1-1 1,0 0-1,0 0 0,-1 0 1,0-1-1,0 0 0,-1 1 1,1-2-1,-2 1 0,1-1 1,-1 0-1,0 0 0,0-1 0,-1 0 1,-4 3-6,-1-1 18,0 0 1,0-1-1,0-1 1,-1 0-1,0-1 1,0-1-1,0 0 1,-9 1-19,16-3 12,0-1 0,1 0 0,-1 0 0,0-1 1,1 1-1,-1-1 0,1-1 0,-1 1 0,1-1 1,0 0-1,-1-1 0,1 0 0,0 0 1,1 0-1,-1 0 0,1-1 0,-1 0 0,1 0 1,0-1-1,0 1-12,-1-3 15,-19-20 39,24 26-85,0-1 0,0 1 0,0-1 0,1 1 0,-1-1 1,0 0-1,0 1 0,1-1 0,-1 0 0,1 0 0,0 1 0,-1-1 0,1 0 0,0 0 0,0 1 1,0-1-1,0-2 31,1 4-40,-1-1 1,0 0-1,0 1 1,0-1-1,1 1 1,-1-1-1,0 0 1,1 1-1,-1-1 1,0 1-1,1-1 1,-1 1-1,1-1 1,-1 1-1,1-1 1,-1 1-1,1-1 1,-1 1-1,1 0 1,-1-1-1,1 1 40,18-2-555</inkml:trace>
  <inkml:trace contextRef="#ctx0" brushRef="#br0" timeOffset="6499.576">3534 1737 7274,'53'-127'3520,"-61"121"-1487,9 11-713,6 7-344,13 13-312,8 10-23,-2 0-121,-2 0-248,8-3-88,0-1-88,2-3-16,6-1 8,-11-3-176,-4-2-744,-5-3 600</inkml:trace>
  <inkml:trace contextRef="#ctx0" brushRef="#br0" timeOffset="6886">4138 1582 8714,'7'-10'4017,"-21"10"-1801,3 11-960,-11 17-399,-9 7-233,-2 10 8,-1 7-72,2 6-160,0 5-80,-6 18-152,-12 8-24,-4 10-40,12 3-16,13-18 24,12-23 96,18-22-208,1-18 2761,35-17-2073</inkml:trace>
  <inkml:trace contextRef="#ctx0" brushRef="#br0" timeOffset="7381.637">4590 1659 2104,'88'-49'1869,"-77"40"211,-10 2-581,-13 1 321,9 5-1371,-1-3-80,0 1 1,0 1-1,0-1 1,-1 1-1,1 0 1,-1 0-1,1 0 1,-1 0-1,0 1 1,0 0-1,0 0 1,0 0-1,-4 0-369,3 1 204,-1 1 0,1 0 0,-1 0-1,1 0 1,0 1 0,-1 0 0,1 0 0,0 1-1,0-1 1,-1 2-204,-148 80 1407,147-80-1377,0 2 0,0-1 0,0 1 0,1 0-1,-6 5-29,12-9 4,0-1-1,0 0 0,-1 1 1,1-1-1,0 1 1,0-1-1,0 1 0,0 0 1,1 0-1,-1-1 0,0 1 1,1 0-1,-1 0 0,1 1-3,0-2 2,0 0-1,0 0 0,1 0 0,-1 0 0,0 0 0,0 0 0,1 0 0,-1 0 0,1-1 0,-1 1 0,1 0 0,-1 0 0,1 0 0,0 0 0,-1-1 0,1 1 0,0 0 0,0 0 0,0-1 0,-1 1 0,1-1 0,0 1 0,0-1 0,0 1 0,0-1 0,0 1 0,1-1-1,8 3 6,0 0 0,1 0-1,0-1 1,-1-1 0,1 0 0,0 0-1,0-1 1,6-1-6,40 3 16,-41 0-14,22 2 7,1 2-1,12 4-8,-40-8 1,-1 1 0,-1 0-1,1 1 1,0 0-1,-1 0 1,0 1 0,0 1-1,0-1 1,-1 1 0,1 1-1,2 2 0,-10-7 1,1-1-1,-1 1 1,1 0-1,-1-1 0,0 1 1,1 0-1,-1 0 1,0 0-1,0 0 1,0 0-1,-1 0 0,1 0 1,0 0-1,-1 0 1,0 0-1,1 0 1,-1 0-1,0 0 0,0 1 1,0-1-1,0 2 0,-1-1 2,0 0-1,0 0 1,-1 0-1,1 0 1,-1-1-1,1 1 1,-1 0-1,0-1 1,0 1-1,0-1 1,0 1-1,0-1 1,-2 2-2,-6 3 7,-1 1 0,1-1 0,-1-1 0,0 0 0,-1-1 0,1 0 0,-3 0-7,-1 1 15,0-2 1,0 0 0,-1-1-1,0-1 1,0 0 0,0-1-1,-2-1-15,9 0-11,-1 0 0,1-1 0,-1-1 0,1 1 0,0-2 0,-1 1 0,1-1 0,0-1 0,1 1 0,-1-2 0,0 1 0,-2-3 11,4 1-346,7 5 333,0 1-1,0 0 0,0 0 1,0 0-1,0-1 0,0 1 1,0 0-1,0 0 1,0 0-1,0-1 0,1 1 1,-1 0-1,0 0 0,0 0 1,0 0-1,0-1 1,0 1-1,0 0 0,0 0 1,1 0-1,-1 0 0,0 0 1,0 0-1,0-1 1,0 1-1,0 0 0,1 0 1,-1 0-1,0 0 0,0 0 1,0 0-1,1 0 1,-1 0-1,0 0 0,0 0 1,0 0-1,0 0 0,1 0 1,-1 0-1,0 0 1,0 0-1,0 0 0,1 0 1,-1 0-1,0 0 14,15-2-361</inkml:trace>
  <inkml:trace contextRef="#ctx0" brushRef="#br0" timeOffset="7732.802">5014 1286 9458,'-38'-43'5407,"37"43"-5376,1 0 1,0-1-1,0 1 1,0 0-1,0 0 1,0-1-1,0 1 1,0 0-1,-1-1 1,1 1-1,0 0 1,0 0-1,0-1 1,-1 1-1,1 0 1,0 0-1,0 0 1,-1-1 0,1 1-1,0 0 1,0 0-1,-1 0 1,1 0-1,0 0 1,-1 0-1,1 0 1,0-1-1,-1 1 1,1 0-1,0 0 1,-1 0-1,1 0 1,0 0-1,0 0 1,-1 0-1,1 0 1,0 1 0,-1-1-1,1 0 1,0 0-1,-1 0 1,1 0-1,0 0 1,0 0-1,-1 1 1,1-1-1,0 0 1,0 0-1,-1 0 1,1 1-1,0-1 1,0 0-32,-6 21 692,5-8-597,0 1 0,1 0 0,1 0 0,0 0 0,2 7-95,17 74 308,-12-63-207,27 118 197,37 175 241,-65-273-1906,-5-37 789</inkml:trace>
  <inkml:trace contextRef="#ctx0" brushRef="#br0" timeOffset="8116.956">4872 1685 9402,'-7'-21'4025,"1"7"-2441,8 3-424,9 3 113,4-3-457,12-3-216,20 1-208,8 2-104,14 3-32,8 5 88,1-7-208</inkml:trace>
  <inkml:trace contextRef="#ctx0" brushRef="#br0" timeOffset="8507.389">5455 1830 6169,'-40'2'2924,"49"-2"-882,27 0 1463,-21 0-3145,1-1 1,-1-1-1,0 0 0,1-1 0,3-2-360,-1 0 231,-4 1-93,1-1 1,-1 0-1,0-1 1,-1 0 0,13-9-139,-24 14 11,1 0 1,-1-1 0,0 1 0,0-1 0,-1 0 0,1 1-1,0-1 1,0 0 0,-1 0 0,1 0 0,-1 0 0,0 0-1,0-1 1,0 1 0,0 0 0,0-1 0,0 1 0,0 0-1,-1-1 1,1 1 0,-1-1 0,0 1 0,0-1 0,0 1-1,0-1 1,0 1 0,0-1 0,-1 1 0,1-1 0,-1 1-1,0-1 1,0 1 0,0 0 0,0 0 0,0-1 0,0 1-1,-1-2-11,-1 0 9,0-1 0,0 1 0,-1 0 0,1-1 0,-1 1 0,0 1 0,0-1 0,0 1 0,0-1 0,-1 1 0,1 1 0,-1-1 0,0 0 0,0 1 0,0 0 0,0 0 0,0 1 0,0 0 0,0-1 0,-1 2 0,-4-1-9,3 0 3,0 1-1,-1 1 1,1-1-1,0 1 1,0 0 0,0 1-1,0 0 1,0 0-1,0 1 1,0-1-1,1 1 1,-1 1-1,1-1 1,0 1-1,-6 5-2,0 2 5,0 0 0,1 1 0,0 0 0,1 1 0,0 0 0,1 1 0,1 0 0,-2 3-5,8-12 4,-1 0-1,1-1 1,0 2 0,0-1-1,1 0 1,0 0 0,-1 0-1,2 1 1,-1-1 0,1 1-1,0-1 1,0 0 0,0 1-1,1-1 1,-1 0-1,2 1 1,-1-1 0,0 0-1,1 0 1,0 0 0,0 0-1,1 0 1,-1 0 0,1 0-1,0-1 1,0 0 0,1 1-1,-1-1 1,1 0-1,0-1 1,4 4-4,4 2 44,0 0 0,1-1 0,0 0 0,0-1 0,1 0 0,0-1 0,0-1 1,0 0-1,1-1 0,-1-1 0,5 1-44,5-1-6,1-2 0,-1 0 0,0-1 0,1-1 0,8-3 6,123-22 832,-132 21-18,18-5 76</inkml:trace>
  <inkml:trace contextRef="#ctx0" brushRef="#br0" timeOffset="9094.862">6001 1713 7386,'0'0'175,"0"0"0,0-1 0,0 1 0,0 0 0,0-1 0,0 1 0,0 0 0,0-1 1,0 1-1,0 0 0,0-1 0,0 1 0,0 0 0,0-1 0,0 1 0,0 0 1,-1 0-1,1-1 0,0 1 0,0 0 0,0-1 0,0 1 0,-1 0 0,1 0 0,0-1 1,0 1-1,0 0 0,-1 0 0,1-1 0,0 1 0,-1 0 0,1 0-175,-8 6 1898,-8 21-963,14-18-738,1 0 1,-1-1-1,1 1 0,1 0 1,-1 0-1,2 0 0,-1 0 0,1 0 1,1 0-1,-1 0 0,1 0 1,2 2-198,5 18 351,1-1 0,2 0 0,2 1-351,-14-28 14,1 0 0,-1 1 1,1-1-1,-1 0 0,1 1 0,0-1 1,0 0-1,0 0 0,0 0 1,0 0-1,0 0 0,0 0 0,0 0 1,0 0-1,0 0 0,1 0 0,-1-1 1,0 1-1,1 0-14,-1-1 10,0-1-1,0 1 1,0 0 0,0 0 0,0-1-1,0 1 1,-1-1 0,1 1-1,0-1 1,0 1 0,0-1-1,-1 1 1,1-1 0,0 0 0,-1 1-1,1-1 1,-1 0 0,1 0-1,-1 1 1,1-1 0,-1 0 0,1 0-1,-1 0 1,0 0 0,1 0-1,-1 0 1,0 1 0,0-1-1,0 0 1,0 0 0,0-1-10,2-8 30,0 0-1,-2-1 1,1 1 0,-1-1-1,-1 1 1,0-1 0,-1-3-30,-1-29 35,2 21-29,1 0-1,2-1 1,0 1 0,1 0 0,1 0 0,1 1 0,2-6-6,-6 25-1,-1 0 1,1 1 0,0-1-1,0 0 1,-1 0-1,1 1 1,0-1-1,1 0 1,-1 1-1,0-1 1,0 1-1,1 0 1,-1-1-1,0 1 1,1 0-1,0 0 1,-1 0-1,1 0 1,0 0-1,-1 0 1,1 0-1,0 1 1,0-1-1,0 0 1,-1 1-1,1 0 1,0-1-1,0 1 1,0 0-1,0 0 1,0 0-1,0 0 1,0 1-1,0-1 1,0 0 0,-1 1-1,1-1 1,0 1-1,0 0 1,0-1-1,-1 1 1,2 1 0,5 2-3,0 1 0,1 0 1,-2 0-1,1 1 1,0 0-1,-1 0 0,6 7 3,5 7 2,-1 1-1,-1 0 1,-1 1-1,0 2-1,-9-12 1,1-1 1,-2 1-1,0 0 0,0 1 0,-1-1 0,0 1 0,-2 0 0,1 0 0,-1 3-1,-1-13 85,-1-12-60,2-25-15,2 7 0,1 1 0,1-1 0,2 1 0,7-20-10,-7 27 3,0-1-1,1 0 0,0 1 0,3-1-2,-10 15-1,1 1 0,-1 0 0,1 0 0,1 0 0,-1 1 0,0-1-1,1 1 1,0 0 0,0 0 0,0 0 0,0 0 0,0 1 0,1-1-1,-1 1 1,4-1 1,-6 3-1,1-1 0,0 1-1,-1-1 1,1 1 0,0 0-1,-1 0 1,1 1 0,0-1-1,-1 1 1,1-1 0,-1 1-1,1 0 1,0 0 0,-1 0-1,0 0 1,1 0 0,-1 0-1,0 1 1,1-1 0,-1 1-1,0 0 1,0-1 0,0 1-1,-1 0 1,1 0 0,0 0-1,-1 1 2,7 8-5,0 0 0,-1 0 0,-1 1 0,5 11 5,3 7 74,0 3-135,2-1 0,1 0-1,20 26 62,-30-48 91,1-1-1,0 0 1,0 0-1,1 0 0,1-1 1,0-1-1,0 1 1,0-2-1,0 1 1,1-1-1,0-1 0,1 0 1,6 1-91,43 9 2360,7-4-1049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9:16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515 310 3593,'1'-1'239,"-1"0"1,1 0-1,-1 0 1,0 0 0,1 0-1,-1 0 1,0 0-1,0 0 1,1 0-1,-1 0 1,0 0 0,0 0-1,0 0 1,0 0-1,-1 0 1,1 0-1,0 1 1,0-1 0,-1 0-1,1 0 1,0 0-1,-1 0 1,1 0-1,-1 0 1,1 0-240,-2-1 229,1 1 0,-1-1 0,1 1 0,-1-1-1,0 1 1,0 0 0,0-1 0,0 1 0,0 0 0,0 0 0,-1 0-229,-5-2 360,-1 0 1,0 1 0,0 0-1,0 0 1,-3 1-361,-6 0 287,0 1 0,0 1-1,0 0 1,0 2 0,0 0 0,0 0 0,-3 3-287,-33 11 537,-33 15-537,73-26 23,-1 1 0,1 0 0,1 0 0,-1 2 0,1 0 0,-2 2-23,11-8 3,0 1-1,0-1 1,0 1-1,0 0 1,1 0-1,0 0 1,0 1-1,0-1 1,0 1-1,1-1 1,0 1 0,0 0-1,0 0 1,0 0-1,1 0 1,0 0-1,0 0 1,0 1-1,1-1 1,-1 1-3,2-2 1,0-1 0,-1 1-1,1-1 1,0 1 0,1-1 0,-1 0 0,1 1 0,-1-1 0,1 0-1,0 0 1,0 0 0,0 0 0,1 0 0,-1-1 0,1 1 0,-1-1 0,1 0-1,0 1 1,0-1 0,0 0 0,2 0-1,6 5 4,2-1 0,-1 0 0,0-1 0,1-1 1,3 1-5,27 6 36,29 3-36,-46-11 6,0 2 0,0 0 0,-1 2 0,0 1 1,0 1-1,22 12-6,-42-18 1,1 0-1,-1 0 1,0 1 0,0-1 0,-1 1-1,1 0 1,-1 1 0,0-1 0,0 1-1,0 0 1,-1 0 0,1 0 0,-1 0-1,-1 1 1,1-1 0,-1 1 0,0-1-1,0 1 1,0 0 0,-1 0 0,0 0-1,0 0 1,0 0 0,-1 0 0,0 1-1,0-1 1,-1 0 0,0 0 0,0 0-1,0 0 1,-1 0 0,-1 2-1,-2 4 7,0 0-1,-1 0 1,0-1 0,-1 0 0,0 0 0,-1-1-1,0 0 1,-1 0 0,0-1 0,0 0-1,-1-1 1,-9 6-7,-7 5 165,-1-1 0,-1-2-1,0-1 1,-20 7-165,37-17 123,0-1 0,0-1 0,-1 1 0,0-2 0,1 0-1,-1 0 1,0-1 0,0 0 0,0-1 0,-11-2-123,19 2 26,-1-1-1,0 0 1,1 0 0,-1 0-1,1-1 1,-1 1 0,1-1-1,0 0 1,-1-1 0,1 1-1,0-1 1,1 1-1,-1-1 1,0 0 0,1 0-1,0-1 1,0 1 0,0-1-1,0 0 1,0 0 0,1 0-1,-1 0 1,1 0 0,0 0-1,1-1 1,-1 1 0,1-1-1,-1-1-25,1 0-98,-1-1 0,2 1-1,-1 0 1,1-1 0,0 1-1,0-1 1,1-5 98,6-4-240</inkml:trace>
  <inkml:trace contextRef="#ctx0" brushRef="#br0" timeOffset="777.581">733 597 3833,'-8'-16'2828,"7"14"-2488,1 0 0,-1 0 0,1 0 0,-1 1 1,0-1-1,0 0 0,0 1 0,0-1 0,0 0 0,0 1 1,-1 0-1,1-1 0,0 1 0,-1 0 0,1-1 1,-1 1-1,1 0 0,-1 0 0,0 0 0,0 0-340,2 2 64,-1-1 0,0 0-1,0 0 1,1 1 0,-1-1-1,0 1 1,1-1 0,-1 0-1,0 1 1,1-1 0,-1 1-1,0-1 1,1 1 0,-1 0-1,1-1 1,-1 1 0,1 0 0,0-1-1,-1 1 1,1 0 0,0-1-1,-1 1 1,1 0 0,0 0-1,0 0 1,0-1 0,-1 1-1,1 0 1,0 0 0,0-1-1,0 1-63,-5 33 399,1 1-232,2 1 0,2 0 0,1-1 0,2 3-167,-1-20 26,1-1 0,0 1 0,2-1-1,0 0 1,1 0 0,0-1 0,1 0 0,1 0 0,3 3-26,-9-15 7,0 0-1,1-1 1,-1 1 0,1-1-1,0 0 1,0 0-1,0 0 1,1 0 0,-1 0-1,1-1 1,-1 1-1,1-1 1,0 0 0,0 0-1,0-1 1,0 1-1,0-1 1,0 0 0,0 0-1,0 0 1,1 0-1,-1-1 1,0 0 0,1 0-1,-1 0 1,0 0-1,1-1 1,-1 0 0,0 0-1,0 0 1,0 0-1,1 0 1,-1-1 0,0 0-1,-1 0 1,1 0-1,0 0 1,-1-1 0,3-1-7,4-4 14,-1-1 0,0 1 0,-1-1 0,0-1 0,0 1 0,-1-1 0,0-1 0,-1 1 0,0-1 0,-1-1 0,0 1 0,0-1 0,-1 1 0,1-8-14,-1 1 11,-1 1 0,-1-1 0,0 1 0,-1-1 0,-1 0-1,-1 0 1,0 1 0,-1-1 0,-5-15-11,1 13 44,3 17 62,1 10-54,1 9 0,2-6-26,0 0-1,0 0 1,1 0 0,0-1 0,1 1 0,0 0-1,1-1 1,0 1 0,0-1 0,1 0 0,1 1-26,4 4 26,0 0 1,1 0 0,0-1-1,1-1 1,1 0 0,2 1-27,2 2-36,55 43 315,-62-51-497,0-1-1,0 0 1,0-1 0,0 0-1,1-1 1,10 4 218,8-4-550</inkml:trace>
  <inkml:trace contextRef="#ctx0" brushRef="#br0" timeOffset="1424.179">1384 625 6785,'-2'-1'473,"-1"1"-1,1-1 0,-1 1 1,1 0-1,-1-1 0,1 1 1,-1 0-1,1 1 0,-1-1 1,-1 1-473,3-1 110,0 1 0,-1-1 0,1 1 0,0 0-1,0 0 1,0-1 0,0 1 0,0 0 0,1 0 0,-1 0 0,0 0 0,0 0 0,1 0 0,-1 1 0,0-1 0,1 0 0,-1 0 0,1 0 0,-1 0 0,1 1 0,0-1 0,0 0 0,-1 1-110,-1 10 221,1 1 0,0-1-1,0 0 1,1 1 0,1-1 0,0 0 0,1 1 0,0-1 0,1 0 0,0 0-221,11 35 982,20 41-982,-23-59 180,-10-26-168,10 22 257,-11-24-266,0-1 1,0 0-1,0 0 1,0 0-1,0 0 0,0 0 1,0 0-1,0 1 1,1-1-1,-1 0 1,0 0-1,0 0 1,0 0-1,0 0 0,0 0 1,0 0-1,0 0 1,0 1-1,0-1 1,0 0-1,0 0 0,0 0 1,1 0-1,-1 0 1,0 0-1,0 0 1,0 0-1,0 0 1,0 0-1,0 0 0,0 0 1,1 0-1,-1 0 1,0 0-1,0 0 1,0 1-1,0-1 1,0 0-1,0 0 0,0-1 1,1 1-1,-1 0 1,0 0-1,0 0 1,0 0-1,0 0 0,0 0 1,0 0-1,1 0 1,-1 0-1,0 0-3,0-16 135,-1-4-123,-5-48 125,4-12-137,3 58 17,0 0 1,1 0-1,2 1 1,0-1-1,5-14-17,-8 32-2,0 1 0,0 0 0,1 0 0,-1-1 0,1 1 0,-1 0 0,1 0 0,0 1 0,0-1 0,1 0 0,-1 1 0,2-2 2,-3 3-1,1 0-1,-1 0 1,0 1 0,1-1 0,-1 1 0,1-1 0,-1 1 0,1-1 0,-1 1 0,1 0 0,-1 0 0,1-1 0,-1 1 0,1 0 0,-1 1 0,1-1 0,0 0 0,-1 0 0,1 1 0,-1-1 0,1 1 0,-1-1-1,0 1 1,1 0 0,-1-1 0,0 1 0,1 0 0,-1 0 0,1 0 1,8 7-1,1 1-1,-1-1 1,0 2-1,-1-1 1,0 2-1,-1-1 1,0 1 0,3 5 1,6 11-3,-2 2 0,12 28 3,-20-41 7,-1 0 0,3 13-7,-8-24 1,0-1 1,0 1-1,0-1 1,-1 1-1,0-1 1,0 1-1,0-1 1,0 1-1,0-1 1,-1 1-1,0-1 1,0 0-1,-1 2-1,-4 4 24,1-12 65,4 1-81,1-1-1,0 1 1,-1-1 0,1 0 0,0 1-1,-1-1 1,1 0 0,0 1-1,0-1 1,1 0 0,-1 1 0,0-2-8,6-29 10,1 0 0,2 1 0,8-22-10,-3 13 8,-6 17-7,3-12 0,14-29-1,-21 55-3,1 1 1,-1-1-1,1 1 0,1 0 1,0 0-1,0 1 0,1-1 0,-1 1 1,5-2 2,-10 8-1,1-1 0,-1 1 0,1 0 1,0 0-1,0 0 0,0 0 0,-1 0 1,1 0-1,0 1 0,0-1 0,0 1 1,0-1-1,0 1 0,0 0 0,0-1 0,0 1 1,1 0-1,-1 0 0,0 1 0,0-1 1,0 0-1,2 1 1,-1 1-2,0-1 0,1 1 0,-1 0 0,0 0 0,0 0 0,0 1 0,0-1 0,0 1 0,-1-1 0,1 1 0,-1 0 0,1 1 2,5 8-6,0 1 0,0 0 0,-2 1 0,1 0 0,2 9 6,3 19 6,-1 0 1,-2 1-1,-2 1 1,-2 5-7,12 65 22,-4-66 123,-11-44 338,-1-1 1,1 1-1,0-1 0,1 1 0,-1-1 1,3 3-484,10 7 1324</inkml:trace>
  <inkml:trace contextRef="#ctx0" brushRef="#br0" timeOffset="1763.851">2322 795 9282,'42'-14'4313,"-53"13"-1929,5-2-807,20 3-425,4 0-368,17-4-280,7-4-88,11-6-104,4-3-80,3 10-3976,-4-10 2895</inkml:trace>
  <inkml:trace contextRef="#ctx0" brushRef="#br0" timeOffset="2130.149">3282 561 2761,'79'-113'1128,"-89"114"-888,1 2-216</inkml:trace>
  <inkml:trace contextRef="#ctx0" brushRef="#br0" timeOffset="2463.63">3321 466 3913,'-16'7'2090,"0"0"-1,-1-2 1,-1 1-2090,7-3 336,1 0 1,0 0-1,0 1 1,0 1-1,0 0 0,1 0 1,-1 1-1,2 0 0,-1 1-336,-1 2 149,0 1 0,1 0-1,0 0 1,1 1-1,1 0 1,-1 1-1,2-1 1,0 1-1,0 1 1,1-1-1,0 1 1,0 5-149,0 1 50,0 1 0,2 0 1,0 0-1,1 0 1,1 1-1,1-1 1,3 20-51,-3-31 12,2-1 0,-1 0 0,1 1 0,1-1 0,-1 0 0,1 0 0,1 0 0,-1 0 0,2-1 0,-1 1 0,5 4-12,-6-7 7,2-1 0,-1 0 1,0 0-1,1 0 0,-1 0 0,1-1 0,0 0 1,0 0-1,1 0 0,-1 0 0,1-1 0,-1 0 1,1 0-1,0-1 0,-1 1 0,1-1 0,3 0-7,8-1 40,1 0-1,-1 0 1,1-2-1,-1 0 1,0-1-1,0-1 0,0-1 1,-1 0-1,1-1 1,-1 0-1,-1-2 1,1 0-1,-1 0 1,-1-2-1,1 0 0,-1 0 1,-1-2-1,0 1 1,7-10-40,-15 15 33,-1 0 1,1 0 0,-1-1-1,0 1 1,-1-1-1,0 0 1,0 0-1,0 0 1,-1 0 0,0 0-1,-1 0 1,1-1-1,-1 1 1,-1-1-1,1-5-33,-2 2 36,0 1 0,0-1-1,-1 0 1,0 0 0,-1 0-1,0 1 1,-1 0 0,0-1-1,-1 1 1,-3-5-36,2 4 17,-1 0 1,-1 0 0,0 0-1,-1 1 1,1 1-1,-2 0 1,1 0 0,-11-7-18,12 11-12,1 0 0,-1 0 0,0 1 0,0 0 0,0 0 0,-1 1 0,1 0 0,-1 1 0,0 0 0,1 0 0,-1 1 0,-6-1 12,11 2-279,0 0-1,0 0 0,-1 0 0,1 0 1,0 1-1,0-1 0,0 1 1,-1 0-1,1 1 0,0-1 0,0 1 1,1 0-1,-1 0 0,0 0 0,1 0 1,-4 2 279,-10 18-1961</inkml:trace>
  <inkml:trace contextRef="#ctx0" brushRef="#br0" timeOffset="2800.884">3542 1286 4945,'1'1'115,"3"3"983,-1-1 1,1 1-1,0-1 1,0 0-1,0 0 1,4 2-1099,-7-5 146,0 0 1,0 1 0,0-1 0,0 0-1,0 1 1,0-1 0,0 0 0,0 0-1,0 0 1,0 0 0,0 0 0,0 0-1,0 0 1,-1 0 0,1 0 0,0 0 0,0-1-1,0 1 1,0 0 0,0-1 0,0 1-1,0 0 1,0-1 0,-1 1 0,1-1-1,0 0 1,0 1 0,-1-1 0,1 0-1,0 1 1,-1-1 0,1 0 0,0 0-1,-1 1 1,1-1 0,-1 0 0,0 0 0,1 0-1,-1 0 1,1-1-147,38-79 2446,23-50-1577,-53 105-824,0 0 0,-2-1 0,-1 0 0,-1 0 0,-1 0 0,-2-1 0,-1 1 0,0-1 0,-3-1-45,-5-54 38,-4 2 0,-9-29-38,1 14 30,2-30-30,16 105 0,0 0-1,1 0 1,1 0-1,1 0 1,2-8 0,-3 22 1,1 0 0,-1 0 0,1 0 0,0 1 0,1-1 0,0 1 0,0 0 0,0 0 0,1 0 0,0 0 0,0 0 0,0 1 0,1 0 0,-1 0 0,1 0 0,1 0 0,2-1-1,-4 4-35,-1 0 0,0 0 0,0 1 1,1 0-1,-1 0 0,1 0 0,0 0 0,-1 0 1,1 1-1,-1-1 0,1 1 0,0 0 0,-1 0 1,1 0-1,0 1 0,-1 0 0,1-1 0,-1 1 1,1 0-1,-1 1 0,1-1 0,-1 0 0,0 1 1,0 0-1,1 0 0,0 1 35,6 4-139,0 1 0,0 0 1,-1 1-1,0 0 0,-1 1 0,7 8 139,25 38-268</inkml:trace>
  <inkml:trace contextRef="#ctx0" brushRef="#br0" timeOffset="3149.654">3679 710 6721,'-31'11'3401,"29"-11"-904,6-2-601,14 0-784,4-1-215,10-5-481,5 2-128,6-2 32,10 5-152,-6 2-232,1 1 112</inkml:trace>
  <inkml:trace contextRef="#ctx0" brushRef="#br0" timeOffset="3490.471">4255 681 9938,'-5'28'4425,"5"-34"-2272,8 1-537,3 3-632,16 1-240,16-8-272,3-2-104,14-5-192,-1 6 25,-9 3 391,-4 1 2168,-13-4-1920</inkml:trace>
  <inkml:trace contextRef="#ctx0" brushRef="#br0" timeOffset="4101.481">5433 57 6257,'0'-2'327,"0"0"0,-1 0 0,1 0 0,0 1 0,-1-1 0,1 0 0,-1 0 0,1 0 0,-1 0 0,0 0 0,0 1 0,0-1 0,0 0 0,0 1 0,0-1 0,0 1 0,-1-1 0,1 1 0,0-1-1,-1 1 1,0 0-327,-1-2 269,-1 1-1,0 0 0,1 0 0,-1 1 1,0-1-1,0 1 0,-1 0 1,1 0-1,-4-1-268,-6 1 274,-1 0 0,1 0 0,-1 2 0,1 0 0,-12 2-274,10 0 82,-1 1 0,1 1 0,1 1 0,-1 0 0,1 1 0,0 1 0,0 0 1,1 1-1,-8 7-82,-16 13 50,2 2-1,-25 27-49,50-46 4,0-1-1,1 2 0,-4 4-3,12-14 0,0 0-1,0 1 1,0-1-1,0 0 1,1 1-1,-1-1 1,1 1-1,0-1 1,0 1-1,0-1 1,0 1-1,1 0 1,0-1-1,-1 1 1,1 0-1,1 0 1,-1 0 0,1-1 0,0 0 0,1-1 0,-1 1 0,1-1-1,-1 1 1,1-1 0,0 1 0,0-1 0,0 0 0,0 0 0,1 0 0,-1 0 0,0-1 0,1 1 0,-1-1 0,1 1 0,0-1 0,-1 0-1,1 0 1,0 0 0,0 0 0,0 0 0,13 3 8,1 0 0,1 0 0,4-1-8,-14-2 3,44 6 15,16 3 18,0 3-36,-49-9 5,1 2 1,-1 0-1,1 1 0,-2 1 0,11 6-5,-23-11 2,0 1-1,-1-1 0,1 1 1,-1 1-1,0-1 0,0 1 1,0 0-1,-1 0 0,1 0 1,-1 1-1,-1 0 1,1-1-1,-1 1 0,0 1 1,0-1-1,0 0 0,-1 1 1,0-1-1,-1 1 1,1 0-1,-1-1 0,-1 1 1,1 0-1,-1 0 0,0 0 1,-1-1-1,1 1 0,-3 6-1,1-1 10,-1-1 0,-1 0 0,1 0 0,-2 0-1,0 0 1,0-1 0,-1 0 0,0 0-1,0 0 1,-2-1 0,1 0 0,-1 0 0,0-1-1,0 0 1,-1-1 0,-8 6-10,-4 1 57,-1-1 0,-1 0 0,0-2 1,0-1-1,-1-1 0,0 0 0,-1-2 0,1-1 1,-4-1-58,23-4 23,1-1 1,-1 0 0,1-1 0,-1 1-1,1-1 1,-1 0 0,1 0 0,-5-1-24,8 1-10,0 1 1,0 0-1,-1-1 1,1 1-1,0-1 1,0 0-1,0 1 1,0-1-1,0 0 0,0 0 1,0 1-1,0-1 1,0 0-1,0 0 1,0 0-1,0 0 1,1 0-1,-1 0 1,0-1-1,1 1 1,-1 0-1,1 0 1,0 0-1,-1 0 1,1-1-1,0 1 1,-1 0-1,1-1 1,0 1-1,0 0 1,0 0-1,0-1 1,1 1 9,-1 0-38,0 0 0,0 0 0,0 0 1,1 0-1,-1 0 0,0 0 1,1 1-1,-1-1 0,1 0 0,-1 0 1,1 1-1,-1-1 0,1 0 1,-1 0-1,1 1 0,0-1 1,-1 1-1,1-1 38,23-6-396</inkml:trace>
  <inkml:trace contextRef="#ctx0" brushRef="#br0" timeOffset="4764.319">5950 420 4889,'0'-3'404,"0"0"0,0-1 1,-1 1-1,0 0 0,1 0 0,-1 0 1,0 0-1,0 0 0,-1 0 0,1 0 1,-1 0-1,1 1 0,-1-1 0,0 0 0,0 1 1,0 0-1,0-1 0,-1 1 0,1 0 1,-1 0-1,1 0 0,-3-1-404,0 0 186,1 0 1,-1 1-1,1-1 1,-1 1-1,0 0 0,0 1 1,0-1-1,0 1 1,0 0-1,0 0 0,0 0 1,0 1-1,0 0 1,-2 0-187,0 1 30,0 0 1,0 1-1,0 0 1,0 0-1,0 1 1,0 0-1,1 0 1,-1 0 0,1 1-1,0 0 1,0 0-1,0 1 1,1 0-1,-1 0 1,1 0 0,0 0-1,1 1 1,-1 0-1,1 0 1,1 0-1,-1 0 1,-1 4-31,1-1 1,0 0 1,0 1-1,1 0 0,0-1 1,1 1-1,0 0 0,0 1 0,1-1 1,0 0-1,1 0 0,0 0 1,1 1-1,0-1 0,1 0 1,1 6-2,-1-10 2,0-1 0,0 1 0,0-1 1,0 1-1,1-1 0,0 0 0,0 0 1,1 0-1,-1 0 0,1-1 0,0 0 1,0 1-1,1-1 0,-1-1 0,1 1-2,-1-2 5,-1 0 0,1 0-1,-1 0 1,1-1 0,0 0 0,-1 0-1,1 0 1,0 0 0,0 0-1,0-1 1,-1 1 0,1-1 0,0 0-1,0-1 1,0 1 0,0-1-1,0 1 1,-1-1 0,1 0 0,0-1-1,-1 1 1,4-2-5,1-1 12,0-1 0,-1 1 1,1-1-1,-1-1 0,0 0 0,-1 0 0,1 0 0,-1 0 0,0-1 1,-1 0-1,0-1 0,5-7-12,-2 0 18,-1 0-1,0 0 1,-1 0 0,0-1-1,-2 0 1,2-9-18,-2 13-8,-3 13-29,-1 22-9,-40 264 57,35-255 22,-9 38 456,-3 0-1,-6 10-488,5-24 355,3 2 0,3 0 0,-3 31-355,14-73 47,-1 1 59,1 0 0,0 0 1,3 14-107,0-27 354,3-11-193,3-10 9,6-25 39,2 1 0,9-15-209,-15 37-76,0 1 1,2 1-1,0 0 0,0 0 1,2 1-1,2-1 76,35-30-167</inkml:trace>
  <inkml:trace contextRef="#ctx0" brushRef="#br0" timeOffset="5521.296">6197 403 6073,'-4'-7'1598,"2"2"-697,0 1-1,-1 0 1,1-1-1,-1 1 1,0 0 0,0 1-1,0-1 1,-1 0-1,1 1 1,-4-3-901,7 6 13,0 0 0,0 0 0,-1 0-1,1 0 1,0 0 0,0 0 0,0 1 0,0-1 0,-1 0 0,1 0 0,0 0 0,0 0-1,0 0 1,0 0 0,-1 0 0,1 0 0,0 0 0,0 0 0,0 1 0,0-1 0,0 0-1,-1 0 1,1 0 0,0 0 0,0 0 0,0 1 0,0-1 0,0 0 0,0 0 0,0 0-1,0 0 1,0 1 0,-1-1 0,1 0 0,0 0 0,0 0 0,0 0 0,0 1 0,0-1 0,0 0-1,0 0 1,0 0 0,0 1 0,0-1 0,1 0 0,-1 0 0,0 0 0,0 1-13,-1 1 50,-11 79 572,2 5-622,10-75 37,0 0 1,1 0-1,0 0 0,1-1 1,0 1-1,1 0 1,0-1-1,0 0 1,1 1-1,1-2 0,0 1 1,0 0-1,1-1 1,0 0-1,0 0 0,1-1 1,0 0-1,3 3-37,-7-9 15,0 0 0,0 0 0,0-1 0,0 1-1,0-1 1,0 1 0,1-1 0,-1 0 0,0 0-1,1 0 1,-1-1 0,1 1 0,-1-1 0,1 0-1,-1 0 1,1 0 0,-1-1 0,1 1 0,-1-1-1,1 0 1,-1 1 0,0-2 0,1 1 0,-1 0-1,0-1 1,0 1 0,0-1 0,0 0-15,8-5 25,-1 1 1,0-2-1,0 0 0,-1 0 1,0 0-1,0-1 0,2-4-25,-1 0 11,0-1 0,0 0 0,-1 0-1,-1-1 1,-1 0 0,0 0 0,-1-1-1,0 0 1,-1 0 0,-1-1 0,-1 1-1,0-1 1,-2 0 0,1 1 0,-2-1-1,0 0 1,-1 0 0,-3-10-11,9 87-88,0-36 1,2-1 1,1-1 0,0 1-1,2-1 1,1-1-1,0 0 1,1 0-1,2-1 1,0-1 0,1 0-1,1-1 1,0-1-1,2 0 1,0-1 0,15 10 86,12 4-487</inkml:trace>
  <inkml:trace contextRef="#ctx0" brushRef="#br0" timeOffset="5985.696">7087 419 6681,'-6'-8'1155,"0"1"-1,-1 0 1,0 0 0,0 1-1,0 0 1,-6-4-1155,4 5 564,1 0 1,-1 1-1,1-1 1,-1 2-1,0-1 1,-6 0-565,7 2 105,1 0 1,-1 1-1,1 0 0,-1 0 1,1 1-1,-1 0 0,0 0 1,1 1-1,-1 0 0,1 1 1,-1-1-1,1 1 0,0 1 1,0-1-1,0 1 0,0 0 1,0 1-1,-2 1-105,4-1 12,0 0 0,0 0-1,0 0 1,1 1 0,-1 0 0,1 0 0,0 0 0,1 0-1,-1 1 1,1-1 0,0 1 0,1 0 0,-1 0-1,1 0 1,0 0 0,0 0 0,1 0 0,0 1 0,0-1-1,1 1 1,-1-1 0,1 0 0,1 1 0,-1-1-1,2 6-11,0-2 7,0 0 1,0 0-1,1 0 0,1 0 0,0-1 0,0 1 0,1-1 0,0 0 0,0 0 0,1-1 0,0 0 0,0 0 0,1 0 0,1-1 0,-1 1 0,1-2-7,-1-1 10,0 0 1,1 0-1,-1-1 0,1 0 0,0-1 1,0 1-1,1-2 0,-1 1 0,1-1 1,-1 0-1,1-1 0,0 0 0,-1 0 1,1-1-1,3-1-10,-7 1 4,0 0 0,-1-1 0,1 0 0,-1 0 0,1 0 0,-1-1 0,0 0 0,1 1-1,-1-1 1,0-1 0,0 1 0,0-1 0,0 1 0,-1-1 0,1 0 0,-1 0 0,0-1 0,0 1 0,0-1 0,0 0 0,0 1 0,-1-1 0,0 0 0,0 0-1,0-1 1,0 1 0,-1 0 0,1-1 0,-1 1 0,0-1-4,0-5 5,0 0-1,0 0 0,-1-1 1,0 1-1,0 0 1,-1 0-1,-1 0 1,0 0-1,0 0 1,-3-5-5,-2-7 6,-1 1 1,-2 0-1,0 0 1,-2-1-7,3 9-8,9 13 8,-1 0-1,1 0 1,0 0-1,0 0 1,0 0-1,0 0 1,0 0-1,0 0 0,0 0 1,0 0-1,-1 0 1,1 0-1,0 0 1,0 0-1,0 0 1,0 0-1,0 0 1,0 0-1,0 0 0,0 0 1,-1 0-1,1 0 1,0 0-1,0 0 1,0 0-1,0 0 1,0 1-1,0-1 1,0 0-1,0 0 0,0 0 1,0 0-1,0 0 1,0 0-1,0 0 1,0 0-1,0 0 1,0 1-1,-1-1 1,1 0-1,0 0 0,0 0 1,0 0-1,0 0 1,0 0-1,0 0 1,1 1-1,-1-1 1,0 0-1,0 0 1,0 0-1,0 0 0,0 0 1,0 0-1,0 0 1,0 0-1,0 0 1,0 1-1,0-1 1,0 0 0,1 4-5,0 0 1,0-1 0,0 1 0,0 0 0,0 0 0,1-1 0,0 1 4,16 26 69,1-1 1,1 0 0,2-2 0,1 0-1,1-2 1,20 17-70,-17-20 951,-2-9-465</inkml:trace>
  <inkml:trace contextRef="#ctx0" brushRef="#br0" timeOffset="6597.775">7390 511 9434,'-45'-103'3543,"31"83"-2403,14 20-1118,0 0 1,0 0-1,0 0 0,-1 0 0,1-1 0,0 1 0,0 0 0,0 0 0,0 0 1,0 0-1,-1 0 0,1 0 0,0 0 0,0 0 0,0 0 0,-1-1 0,1 1 1,0 0-1,0 0 0,0 0 0,-1 0 0,1 0 0,0 0 0,0 0 0,0 0 1,-1 0-1,1 1 0,0-1 0,0 0 0,0 0 0,0 0 0,-1 0 0,1 0 0,0 0 1,0 0-1,0 0 0,0 0 0,-1 1 0,1-1 0,0 0 0,0 0 0,0 0 1,0 0-23,-1 2 106,1-1 1,-1 1 0,1-1-1,0 1 1,-1-1 0,1 1-1,0 0 1,0-1 0,0 1-1,0-1 1,0 1 0,1 0-107,31 122 2526,-15-60-1529,6 38-997,-19-85 75,-4-17-73,0 0 1,0 0-1,0 0 1,0 0-1,0 0 1,0 0-1,0 0 0,0 0 1,0 0-1,0-1 1,0 1-1,0 0 0,0 0 1,0 0-1,0 0 1,0 0-1,0 0 1,0 0-1,1 0 0,-1 0 1,0 0-1,0 0 1,0 0-1,0 0 1,0 0-1,0 0 0,0 0 1,0 0-1,0 0 1,0 0-1,0 0 1,0 0-1,0 0 0,1 0 1,-1 0-1,0 0 1,0 0-1,0 0 1,0 0-1,0 0 0,0 0 1,0 0-1,0 0 1,0 0-1,0 0 1,0 0-1,0 0 0,0 0 1,0 0-1,0 0 1,1 0-1,-1 0 1,0 1-1,0-1 0,0 0 1,0 0-1,0 0 1,0 0-1,0 0 1,0 0-1,0 0 0,0 0 1,0 0-1,0 0 1,0 0-3,3-31 190,-3-13-132,2 0 0,2 0 1,2 0-59,-2 23 6,1 1 1,0-1-1,2 1 1,0 1-1,1-1 1,1 1-1,6-7-6,-13 21-1,1 1 0,0 0 1,0 0-1,0 0 0,1 0 0,-1 0 0,1 1 0,0-1 0,-1 1 1,4-1 0,-6 3-2,0 0 1,0 1 0,1 0 0,-1-1 0,0 1 0,0-1-1,0 1 1,1 0 0,-1 0 0,0 0 0,0 0 0,1 0 0,-1 0-1,0 0 1,0 0 0,0 0 0,2 1 1,-1 0-2,0 0 0,-1 0 1,1 0-1,0 0 0,-1 0 0,1 1 0,0-1 1,-1 0-1,0 1 0,1-1 0,-1 1 0,0 0 1,0-1-1,1 2 2,19 38-10,-17-31 8,0-1 1,1 0-1,1 0 1,-1 0-1,3 1 2,-3-3 2,1 0 0,1 0 0,-1-1 0,1 0 0,0 0 0,0 0 0,1-1 0,-1 0 0,1-1 0,0 0 0,1 0 0,-1-1 0,1 0 0,-1 0-1,1-1 1,0 0 0,0 0 0,0-1 0,0-1 0,0 1 0,0-2 0,0 1 0,0-1 0,0 0 0,0-1 0,0 0 0,0 0 0,-1-1 0,1 0 0,-1-1-1,0 0 1,0 0 0,1-1-2,0-1 5,0 0-1,0-1 1,0 0-1,-1 0 1,0-1-1,-1 0 0,1-1 1,-2 1-1,1-2-4,-4 6 2,0-1 0,0 1-1,-1-1 1,1 1-1,-1-1 1,-1 0 0,1 0-1,-1 0 1,1 0-1,-1 0 1,-1 0 0,1 0-1,-1 0 1,0-1-1,0 1 1,0 0 0,-1 0-1,0 0 1,0 0-1,-1-4-1,2 8-1,-1-1 0,1 1 0,-1 0 0,1-1 0,-1 1 0,1 0 0,-1 0 0,0-1 0,1 1-1,-1 0 1,0 0 0,0 0 0,0 0 0,0 0 0,0 0 0,0 0 0,0 0 0,-1 0 0,1 1-1,0-1 1,0 0 0,-1 1 0,1-1 0,0 1 0,-1-1 0,1 1 0,0 0 0,-1-1 0,1 1-1,-1 0 1,1 0 0,0 0 0,-1 0 0,1 0 0,-1 1 0,1-1 0,0 0 0,-1 1 0,1-1-1,0 1 1,-1-1 1,-3 3-5,0-1-1,1 1 1,-1 0-1,1 0 1,0 0-1,0 1 1,0-1-1,0 1 1,0 0-1,-2 4 6,-3 5-2,0 1-1,0 0 1,1 0-1,1 1 1,1 0-1,0 0 1,1 1-1,0 0 0,1 0 1,1 0-1,0 8 3,3-17 0,0 0 0,0 0 1,1 0-1,0 0 0,1 0 0,0 0 0,0 0 0,0 0 0,2 3 0,4 7 4,2 1-1,8 13-3,-10-20-15,0-1 0,0 0 0,1 0 0,0-1 0,0 0 0,1 0 0,1-1 0,-1-1-1,1 0 1,1 0 0,1 0 15,9 3 509,0 0 0,0-2 0,1-1 0,0-1 1,17 3-510,18 1 1037</inkml:trace>
  <inkml:trace contextRef="#ctx0" brushRef="#br0" timeOffset="7030.451">8610 304 6697,'-4'-6'1076,"-1"0"0,0 0 1,0 1-1,0-1 0,-1 1 0,0 0 0,-1-1-1076,3 4 285,1 1 0,-1-1-1,0 0 1,1 1 0,-1 0 0,0 0 0,0 0 0,0 0 0,0 1 0,0-1 0,0 1 0,0 0 0,0 0 0,-3 1-285,-25 3 677,0 0 0,-12 5-677,32-6 46,1 1-1,-1-1 1,1 2-1,0-1 1,0 2-1,0 0 1,1 0 0,-1 1-46,10-6 6,0 0 1,-1 0 0,1 0 0,0 0 0,-1 0 0,1 1 0,0-1-1,0 0 1,0 1 0,0-1 0,1 1 0,-1-1 0,0 1-1,0 0 1,1-1 0,-1 1 0,1-1 0,0 1 0,-1 0-7,1 0 4,1-1-1,-1 0 1,0 1 0,0-1 0,1 0 0,-1 0 0,1 1 0,-1-1 0,1 0 0,0 0 0,-1 0 0,1 0 0,0 0 0,0 0-1,0 0 1,0 0 0,0 0 0,0 0 0,0 0 0,0 0 0,0-1 0,0 1 0,0 0 0,0-1 0,1 1-4,27 12 41,1-1 1,0-2-1,1-1 0,11 2-41,-6-2 16,0 1 0,-1 2 0,0 2-16,-30-13 1,-1 2 1,1-1-1,-1 0 0,1 1 0,-1 0 1,0 0-1,0 0 0,-1 1 0,1-1 1,-1 1-1,1 0-1,-3-2 0,1 1 1,-1-1-1,0 0 1,0 0-1,-1 1 1,1-1-1,0 0 1,-1 1-1,1-1 1,-1 1-1,0-1 1,0 1-1,0-1 1,0 1-1,0-1 1,-1 0-1,1 1 1,-1-1-1,1 1 1,-1-1-1,0 0 1,0 0-1,-1 2 0,-4 8 10,0-1 0,-1 0 0,0 0 0,0-1 0,-1 0 0,-1-1 0,0 0 0,0 0 0,0 0 0,-1-1 0,-1-1 0,1 0 0,-1 0 0,-1-1-10,-5 3 35,0-1 0,-1-1 1,-1-1-1,1 0 1,-1-1-1,0-1 1,0-1-1,-18 0-35,22-2-4,-1-1 0,1 0 1,0-1-1,-5-2 4,15 2 75,1 0 0,0 0 0,0 0 0,0-1 1,0 0-1,0 1 0,0-1 0,-1-1-75,4 2 128,-1 0-1,1 0 1,0 0-1,0 0 0,0-1 1,-1 1-1,1 0 1,1 0-1,-1-1 1,0 1-1,0 0 1,0-1-1,1 1 1,-1-1-1,1 1 1,-1-1-1,1 0 1,-1 1-1,1-1 0,0-1-127,2-26 1187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9:32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57 342 9290,'-3'-3'746,"0"0"0,0 0-1,0 0 1,0 1 0,-1-1 0,1 1 0,-3-1-746,6 3 74,-1 0 1,1 0-1,0-1 0,-1 1 1,1 0-1,0 0 1,-1 0-1,1 0 1,-1 0-1,1 0 1,0 0-1,-1 0 0,1 0 1,-1 0-1,1 0 1,0 0-1,-1 0 1,1 1-1,0-1 1,-1 0-1,1 0 0,-1 0 1,1 0-1,0 1 1,0-1-1,-1 0 1,1 0-1,0 1 1,-1-1-75,1 1 50,-1 1-1,0-1 1,1 0 0,0 0 0,-1 1 0,1-1 0,0 0 0,-1 1 0,1-1 0,0 1 0,0-1-1,0 0 1,0 2-50,4 37 263,2 0-1,1-1 0,2 1 0,8 18-262,3 18 254,-9-31 8,-2 1 0,-2 1 0,0 17-262,-6-45 110,-1 0 0,-1 0-1,0 0 1,-2 0 0,0 0 0,-1-1 0,-1 1-1,0-1 1,-6 9-110,1-11 240,10-15-235,0-1-1,0 0 0,0 0 0,0 0 0,0 0 1,-1 0-1,1 0 0,0 0 0,0 0 1,0 0-1,0 0 0,-1 0 0,1 1 1,0-1-1,0 0 0,0 0 0,0 0 0,-1 0 1,1 0-1,0-1 0,0 1 0,0 0 1,0 0-1,-1 0 0,1 0 0,0 0 1,0 0-1,0 0 0,0 0 0,-1 0 0,1 0 1,0 0-1,0-1 0,0 1 0,0 0 1,0 0-1,0 0 0,-1 0 0,1 0 1,0 0-1,0-1 0,0 1 0,0 0 1,0 0-1,0 0-4,-7-31 207,6 27-199,-17-111 176,3 28-135,3-1-1,4-26-48,6 21 19,7-22-19,-2 71 2,2 0 0,3 1 0,9-31-2,-14 63-3,1-1 0,0 1 0,1-1 0,0 1 1,1 1-1,1-1 0,-1 1 0,1 0 0,3-2 3,-6 7-4,0 1 0,1 0 0,-1 0 0,1 0 0,0 1 1,0-1-1,0 1 0,0 0 0,1 1 0,-1-1 0,1 1 0,0 0 0,-1 1 1,1-1-1,0 1 0,0 0 0,0 1 0,0-1 0,1 1 4,3 1-5,0-1 0,0 2 0,0-1 0,0 1 0,0 1 0,0 0 0,-1 0 0,1 1 0,-1 0 0,0 1 0,0 0 0,0 0 0,7 7 5,-5-3-3,0 1 0,-1 0-1,0 1 1,-1 0 0,0 0 0,-1 1 0,0 0 0,-1 0-1,4 10 4,-4-6 0,0 0 0,-1 0 0,-1 0 0,-1 1 0,0 0 0,-1 0-1,-1 0 1,0 0 0,-1 0 0,-1 0 0,-1 1 0,0-1 0,-2 0 0,0 0-1,0 0 1,-2-1 0,0 1 0,0-7 3,0 0 0,-1 0-1,0 0 1,-1-1 0,0 0 0,0 0-1,-1-1 1,0 0 0,-1 0 0,1-1-1,-1 0 1,-1 0 0,1-1 0,-1 0-1,-6 1-2,-2 2 16,-1-1 0,0-1 0,0-1 0,-1 0 0,0-2 0,0 0 1,0-1-1,-6-1-16,20-2-14,0 0 0,0 0 0,0 0 0,0-1 0,0 0 0,0 0 1,-2-1 13,6 1-32,0 1 1,0-1 0,0 0 0,1 1 0,-1-1 0,0 0 0,1 0-1,-1 0 1,1-1 0,-1 1 0,1 0 0,-1 0 0,1-1 0,0 1 0,0-1-1,0 1 1,0-1 0,0 0 0,0 1 0,0-1 0,0 0 0,1 0 0,-1 0-1,0-1 32,3-26-336</inkml:trace>
  <inkml:trace contextRef="#ctx0" brushRef="#br0" timeOffset="584.499">895 31 8586,'-1'-3'416,"-1"1"0,0-1 0,0 1 0,0 0-1,0 0 1,0 0 0,-1 0 0,1 0 0,-1 0 0,1 1 0,-1-1 0,0 1 0,1-1 0,-1 1 0,-1 0-416,3 1 106,0 0-1,0 0 1,0 0 0,0 0 0,-1 0 0,1 0 0,0 0 0,0 0 0,0 1 0,0-1-1,0 0 1,0 1 0,0-1 0,0 1 0,0-1 0,0 1 0,-1 0-106,0 0 50,0 1 0,0 0 0,0 0 0,1 0 0,-1 0 0,0 0 0,1 1 0,-1-1 0,1 0 0,0 2-50,-6 12 128,0 2 0,2-1 0,0 1 0,1-1 0,1 1 0,1 0 0,0 1 0,2-1 0,0 0 0,2 15-128,3 19 405,2 0 0,3-1 0,4 8-405,26 71 532,-18-66-129,-1 12-403,-16-55 64,-1 0 1,-1 1-1,-1 0 0,-1-1 0,-1 16-64,-2-10 81,1-19-63,0 0 1,0 1 0,1-1-1,1 1 1,0 4-19,4-3-195,5-10 88</inkml:trace>
  <inkml:trace contextRef="#ctx0" brushRef="#br0" timeOffset="1152.226">1540 501 5369,'-1'-4'463,"0"1"0,0 0 0,0-1 0,0 1 0,0 0 0,-1 0-1,0 0 1,1 0 0,-1 0 0,0 0 0,-1 0 0,1 1 0,0-1 0,-1 1 0,1 0 0,-3-2-463,0 1 314,1 1 0,-1-1 0,1 1 0,-1 0 0,0 0 0,0 0 1,0 1-1,0 0 0,-1 0 0,-2 0-314,-2 0 153,0 1-1,-1 0 1,1 1-1,0 0 1,0 0 0,0 1-1,0 1 1,0-1 0,0 2-1,1-1 1,-1 1-153,-4 4 62,1 0-1,0 0 1,0 1 0,1 1 0,1 0 0,-1 1-1,1 0 1,1 0 0,-1 3-62,5-6 11,0-1 0,1 1 0,0 0 0,1 1 0,-1-1 0,2 1 0,-1 0 0,1 0 0,0 0 0,1 0 0,0 0 0,1 1 0,0-1 0,0 1 0,1 2-11,0-5 6,1-1 0,0 0-1,1 0 1,-1 0 0,1 0 0,0-1-1,0 1 1,1 0 0,0-1 0,0 0-1,0 1 1,1-1 0,0-1-1,0 1 1,0 0 0,3 2-6,1-1 9,-1 0 0,0-1 1,1 0-1,0 0 0,0-1 1,1 0-1,-1 0 0,1-1 1,0 0-1,0-1 0,0 0-9,2 0 13,0 0 0,0-1 0,0 0 0,0-1 0,0 0 0,0-1 0,-1 0 0,1-1 0,4-1-13,-8 1 11,0 0-1,0 0 1,0-1 0,0 0-1,-1 0 1,1-1-1,-1 1 1,0-1-1,0-1 1,-1 1-1,1-1 1,-1 0-1,4-4-10,-6 4 9,0-1 0,1 1 0,-2 0 0,1-1-1,-1 0 1,0 1 0,0-1 0,0 0 0,-1 0-1,0 0 1,0 0 0,0 0 0,-1 0 0,0-1-1,0 1 1,-1-1-9,-2-17 28,0 0-1,-2 0 1,-4-11-28,1 2 12,2 2-2,-4-16-56,31 112 17,-16-47 33,0-1 0,1 0 0,1 0-1,0 0 1,1-1 0,1 0 0,7 9-4,-2-7-167,1-1 1,0 0-1,1-1 1,1-1-1,0-1 1,1 0-1,0-1 0,18 9 167,-11-10-578</inkml:trace>
  <inkml:trace contextRef="#ctx0" brushRef="#br0" timeOffset="1584.952">1812 499 7218,'-10'-4'1579,"-14"-5"938,24 8-2424,0 1 0,-1 0 0,1-1 0,-1 1 1,1 0-1,0 0 0,-1 0 0,1-1 0,-1 1 0,1 0 0,-1 0 0,1 0 1,-1 0-1,1 0 0,-1 0 0,1 0 0,0 0 0,-1 0 0,1 0 0,-1 0 1,1 0-1,-1 0 0,1 0 0,-1 0 0,1 1 0,-1-1 0,1 0-93,5 24 527,1-1 0,1 0 0,1 0-1,2 0 1,0-1 0,1-1 0,7 10-527,24 51 995,-39-77-928,-1 1 0,1-1 0,-1 1 1,0 0-1,-1 0 0,1 0 1,-1 0-1,0 0 0,-1 0 1,0 0-1,0 3-67,0-8 6,0-1 0,0 0 1,0 0-1,0 0 0,0 1 1,0-1-1,0 0 1,0 0-1,0 0 0,-1 1 1,1-1-1,0 0 0,0 0 1,0 0-1,0 0 0,0 1 1,-1-1-1,1 0 0,0 0 1,0 0-1,0 0 0,-1 0 1,1 0-1,0 0 0,0 0 1,0 0-1,-1 1 0,1-1 1,0 0-1,0 0 0,0 0 1,-1 0-1,1 0 0,0 0 1,0 0-1,-1 0 0,1-1 1,0 1-1,0 0 0,0 0 1,-1 0-1,1 0 0,0 0 1,0 0-1,0 0 0,-1 0 1,1-1-1,0 1 1,0 0-1,0 0 0,0 0 1,0 0-1,-1 0 0,1-1 1,0 1-1,0 0 0,0 0 1,0 0-1,0-1-6,-8-9 195,0-9-136,2 1 0,0-1-1,1 0 1,1 0 0,0 0-1,2-1 1,0 1 0,1-1-1,2-15-58,0 24 2,0 1 0,0 0 0,1-1-1,0 1 1,1 0 0,0 0 0,1 0-1,0 1 1,1-1 0,3-5-2,-4 9-1,-1 1 1,1 0-1,0 0 0,1 0 1,-1 0-1,1 1 0,0-1 1,0 1-1,1 1 0,-1-1 1,1 1-1,0 0 1,-1 0-1,1 0 0,1 1 1,-1 0-1,6-1 1,-1 1-1,0 1 0,1 0-1,-1 1 1,0 0 0,1 1 0,-1 0 0,1 1-1,-1 0 1,0 1 0,0 0 0,0 0-1,-1 2 1,1-1 0,-1 1 0,0 1 0,0 0-1,-1 0 1,1 1 0,-2 0 0,1 0 0,-1 1-1,0 0 1,0 1 0,-1 0 0,0 0-1,-1 1 1,0-1 0,0 1 0,-1 1 0,-1-1-1,0 1 1,0 0 0,2 10 1,-3 2 41,-1 0 0,-1 0 0,-1 17-41,0 23-436,5-38-107,11-2 152</inkml:trace>
  <inkml:trace contextRef="#ctx0" brushRef="#br0" timeOffset="2032.008">2568 596 6081,'0'-1'207,"0"0"0,1 0 0,-1 0 0,0 0 0,1 1 1,-1-1-1,1 0 0,-1 0 0,1 1 0,-1-1 0,1 0 0,0 1 0,-1-1 0,1 1 0,0-1 0,-1 1 0,1-1 0,0 1 0,0-1 0,0 1 0,-1 0 0,1 0 0,0-1 0,0 1 0,0 0 0,0 0 0,0 0 0,-1 0 0,1 0 0,0 0 0,0 0-207,39-2 1891,-25 2-948,29-1 525,-14 1-661,-1-2-1,2-1-806,-23 2 74,0 0 1,0-1-1,-1 0 0,1-1 1,-1 1-1,1-1 0,-1-1 0,0 1 1,5-5-75,-9 6 11,-1 1-1,0-1 1,-1 0 0,1 1 0,0-1-1,0 0 1,-1 0 0,1-1 0,-1 1-1,0 0 1,0 0 0,0-1 0,0 1-1,0 0 1,0-1 0,0 1 0,-1-1-1,0 0 1,1 1 0,-1-1 0,0 1-1,0-1 1,0 1 0,0-1 0,-1 1 0,1-1-1,-1 1 1,0-1 0,1 1 0,-1-1-1,0 1 1,0 0 0,-1-2-11,-3-5 27,-1-1 0,1 1-1,-1 1 1,-1-1 0,0 1 0,0 0 0,-6-4-27,9 8 0,0 1 1,0 0 0,0-1 0,0 2 0,0-1 0,-1 0 0,0 1 0,1 0-1,-1 0 1,0 0 0,0 1 0,0 0 0,0 0 0,0 0 0,-1 0 0,1 1-1,0 0 1,0 0 0,0 0 0,-1 1 0,1-1 0,0 1 0,0 1 0,0-1-1,0 1 1,0 0 0,1 0 0,-1 0 0,0 0 0,1 1 0,0 0 0,-4 2-1,-5 6 0,0 0 1,1 1-1,0 0 1,0 0-1,2 2 1,-1-1 0,2 1-1,0 1 1,0 0-1,2 0 1,0 0 0,0 1-1,2 0 1,0 0-1,0 1 1,-1 15-1,6-26 5,0 0 1,1 0-1,-1-1 1,1 1-1,0 0 0,0-1 1,1 1-1,0 0 1,0-1-1,0 0 1,0 1-1,1-1 0,0 0 1,0 0-1,1-1 1,-1 1-1,1-1 1,0 0-1,0 0 0,0 0 1,1 0-1,0 0 1,-1-1-1,2 0-5,11 8 31,1-1-1,0-1 1,0-1-1,1-1 1,-1 0-1,11 1-30,3 0 730,-1-2 0,1 0 0,0-3 0,18 1-730,7-4 1205</inkml:trace>
  <inkml:trace contextRef="#ctx0" brushRef="#br0" timeOffset="2479.535">3410 333 4097,'20'-19'3326,"-14"14"-2432,-1 0 0,0 0 0,0 0-1,-1 0 1,1-1 0,-1 0 0,0 0 0,0-1-894,-4 7 63,0-1 0,0 1 0,0 0 0,0-1 1,-1 1-1,1 0 0,0-1 0,0 1 0,0 0 0,0-1 1,0 1-1,-1 0 0,1 0 0,0-1 0,0 1 0,0 0 0,-1 0 1,1-1-1,0 1 0,-1 0 0,1 0 0,0 0 0,0-1 1,-1 1-1,1 0 0,0 0 0,-1 0 0,1 0 0,0 0 0,-1 0 1,1 0-1,0 0 0,-1 0 0,1 0 0,0 0 0,-1 0 1,1 0-1,0 0 0,-1 0 0,1 0 0,-1 0-63,-20 0 781,18 0-594,-14 0-56,1 2 1,-1 0 0,1 1 0,-1 0 0,1 1 0,0 1 0,1 1-1,-1 0 1,1 1 0,0 0 0,1 2 0,-1-1 0,2 2 0,-1 0-1,1 1 1,-8 8-132,19-16 13,0-1-1,-1 1 1,1 0-1,0-1 1,0 1-1,1 0 1,-1 0-1,0 1 1,1-1 0,0 0-1,0 0 1,0 1-1,0-1 1,0 1-1,1-1-12,0 0 5,0 0 1,0-1-1,1 1 0,-1-1 0,1 1 0,-1-1 1,1 0-1,0 1 0,0-1 0,0 0 0,0 1 1,0-1-1,1 0 0,-1 0 0,1 0 1,-1 0-1,1 0 0,0 0 0,0-1 0,1 2-5,9 5 14,-1 0-1,2-2 1,-1 1-1,1-2 0,-1 1 1,2-2-1,-1 0 1,0 0-1,1-1-13,40 13 30,-28-7-16,-1 1-1,0 1 1,19 13-14,-34-18 1,0 1 0,0 0-1,-1 1 1,0 0 0,0 0 0,-1 1 0,0 0 0,0 0 0,-1 1-1,0 1 0,-2-2 1,0 0 0,0 0 0,0 0 0,-1 1 0,-1 0 0,0 0 0,0 0 0,0 4-1,-2-10 1,-1-1 0,0 1-1,0-1 1,0 0 0,0 1-1,-1-1 1,1 1-1,-1-1 1,0 0 0,0 1-1,0-1 1,0 0-1,-1 0 1,1 0 0,-1 0-1,0 0 1,0 0 0,0 0-1,0 0 1,-1-1-1,1 1 1,0-1 0,-1 0-1,0 0 1,0 0-1,-1 1 0,-8 4 6,0-2 0,0 1 0,-1-1 0,1-1 0,-1 0 0,0-1 0,0 0 0,0-1 0,-1-1 0,1 0-6,-25 1 37,-1-2 0,-29-4-37,66 4 46,-44-7-87,45 7 131,-1 0 0,1 0 0,0-1 0,-1 1 0,1 0 0,0-1 0,-1 1 0,1-1 0,0 1 0,0-1 0,0 0 0,0 0 0,-1 0-1,1 1 1,0-1 0,0 0 0,0 0 0,1 0 0,-1 0 0,0-1 0,0 1 0,1 0 0,-1 0 0,0 0 0,1-1 0,-1 1 0,1 0-90,2-12 961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9:28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589 263 1688,'20'-21'587,"17"-20"2126,-36 40-2493,0 0 0,0 0 0,-1 0 0,1 0 1,0 0-1,-1 0 0,1 0 0,-1 0 0,1 0 0,-1 0 0,0 0 1,1-1-1,-1 1 0,0 0 0,0 0 0,0 0 0,0 0 1,0-1-1,0 1 0,0 0 0,0 0 0,0 0 0,0 0 1,-1-1-221,0 1 211,1-1 1,-1 1 0,0 0 0,0 0-1,-1-1 1,1 1 0,0 0 0,0 0-1,-1 0 1,1 0 0,0 0 0,-1 0-1,1 0 1,-1 1 0,0-1-212,-10-3 665,0 0 0,0 1 0,0 1 0,-9-1-665,6 0 473,-3 0-406,-1 0-1,1 1 1,0 1 0,0 0 0,-1 2-1,1 0 1,0 1 0,0 1-1,0 1 1,0 0 0,1 1 0,-1 1-1,1 1 1,1 0 0,-1 1 0,1 1-1,1 1 1,0 0 0,0 1-1,1 0 1,0 1 0,1 1 0,0 0-1,1 1 1,1 1 0,0-1 0,1 2-1,-6 10-66,2 2 9,1 1-1,0 0 1,3 0-1,0 1 1,2 1-1,1 0 1,2 0 0,1 0-1,1 0 1,2 19-9,1-39 9,1 1 0,0-1 0,1 0 0,1 0 0,0 0 0,0 0 1,1-1-1,0 1 0,1-1 0,0 0 0,1 0 0,0-1 0,0 1-9,3 1 22,0-1 0,1 0-1,0 0 1,1-1 0,0 0-1,0 0 1,1-2 0,0 1-1,9 3-21,7 1 44,0-1 0,1-2 0,0 0 0,0-2 0,1-1 0,0-2 0,0-1 0,0-1 0,10-1-44,-10-1 0,0-1 1,0-1-1,-1-2 0,1 0 1,-1-2-1,0-2 0,-1 0 1,23-11-1,18-16-59</inkml:trace>
  <inkml:trace contextRef="#ctx0" brushRef="#br0" timeOffset="738.575">1048 546 4177,'-3'-29'4472,"0"18"-1761,3 11-2670,0 0 1,0 0 0,0 0 0,0 0 0,0 0 0,0 0-1,0 1 1,0-1 0,0 0 0,0 0 0,0 0 0,0 0-1,0 0 1,0 0 0,0 0 0,0 0 0,0 0 0,-1 0-1,1 1 1,0-1 0,0 0 0,0 0 0,0 0 0,0 0-1,0 0 1,0 0 0,0 0 0,0 0 0,0 0 0,0 0-1,0 0 1,0 0 0,-1 0 0,1 0 0,0 0 0,0 0-1,0 0 1,0 0 0,0 0 0,0 0 0,0 0 0,0 0-1,0 0 1,-1 0 0,1 0 0,0 0 0,0 0 0,0 0-1,0 0 1,0 0 0,0 0 0,0 0 0,0 0 0,0 0-1,0 0 1,0 0 0,-1 0 0,1 0 0,0 0 0,0 0 0,0 0-1,0 0 1,0-1 0,0 1 0,0 0 0,0 0 0,0 0-1,0 0-41,-23 36 2078,15-20-1952,1 1 0,1-1 0,0 1 1,-1 8-127,5-15 53,0 0 0,0 0 1,1 0-1,0 0 0,1 1 0,0-1 1,1 0-1,0 0 0,2 5-53,-1-6 41,1 0 0,0 0 0,0 0-1,1-1 1,0 0 0,0 0 0,1 0-1,0 0 1,1-1 0,0 1 0,0-1-1,6 5-40,-9-10 16,0 1-1,0-1 0,0 1 1,1-1-1,-1 0 0,1 0 1,0-1-1,-1 1 0,1-1 1,0 1-1,0-1 0,0-1 1,0 1-1,0 0 0,0-1 1,0 0-1,0 0 0,0 0 1,0 0-1,0-1 0,0 0 1,0 0-1,0 0 0,0 0 1,-1 0-1,1-1 0,0 1 1,-1-1-1,4-2-15,1-2 22,0 0 1,0 0 0,-1-1-1,1 0 1,-2 0-1,1-1 1,-1 0-23,41-59 93,-40 57-81,-1-1-1,-1 1 1,0-1 0,0 0 0,-1 0 0,-1 0 0,0 0 0,0-1 0,-1 0 0,0 1 0,-1-1 0,-1 0 0,0 0 0,0 0 0,-1 1-1,-1-1 1,0 0 0,-1-1-12,3 12 0,0 1 0,0 0 0,0-1 0,0 1 0,0 0 0,0-1 0,0 1 0,0 0 0,0-1 0,0 1 0,0 0 0,0 0 0,0-1 0,0 1 0,0 0 0,0-1 0,-1 1 0,1 0 0,0-1 0,0 1 0,0 0 0,0 0 0,-1-1 0,1 1 0,0 0 0,0 0 0,-1 0 0,1-1 0,0 1 0,-1 0 0,1 0 0,0 0 0,0 0 0,-1 0 0,1 0 0,0-1 0,-1 1 0,1 0 0,0 0 0,-1 0 0,1 0 0,0 0 0,-1 0 0,1 0 0,0 0 0,-1 0 0,1 1 0,0-1 0,-1 0 0,1 0 0,0 0 0,-1 0 0,1 0 0,0 0 0,0 1 0,-1-1 0,1 0 0,0 0 0,0 0 0,-1 1 0,1-1 0,0 0 0,0 0 0,0 1 0,-1-1 0,1 1 0,-10 17-5,8-9 42,0 1 0,1-1 0,-1 1 0,2-1 0,0 1 0,0-1 0,0 1 0,1-1 0,1 1 0,0-1 0,0 1 1,0-1-1,1 0 0,1 0 0,0 0 0,0-1 0,0 1 0,1-1 0,1 1-37,4 4 170,0 1-1,0-2 1,1 1 0,0-1 0,1-1 0,1 0-1,0-1 1,0 0 0,1-1 0,12 5-170,1-3 983</inkml:trace>
  <inkml:trace contextRef="#ctx0" brushRef="#br0" timeOffset="1091.492">1751 224 6921,'-1'-4'545,"-2"-10"1823,0 0 1,1-1-1,1-7-2368,1 20 1708,2 8-1167,1 13-285,3 144 808,0 16-793,-5-115-265,2-1 1,3 1 0,6 12-7,-12-74-87,0 0 0,0-1 1,1 1-1,-1 0 0,1-1 1,-1 1-1,1-1 1,0 1-1,0-1 0,-1 1 1,1-1-1,0 0 0,0 1 1,0-1-1,1 0 1,-1 0-1,0 0 0,0 0 1,1 0-1,-1 0 0,1 0 1,0 1 86,16 0-794</inkml:trace>
  <inkml:trace contextRef="#ctx0" brushRef="#br0" timeOffset="1465.532">2020 73 7634,'6'-33'3817,"-6"32"-3708,0 0-1,1 0 1,-1 1 0,0-1-1,0 0 1,0 0-1,1 0 1,-1 1-1,0-1 1,1 0 0,-1 0-1,1 1 1,-1-1-1,1 0 1,-1 1 0,1-1-1,-1 0 1,1 1-1,-1-1 1,1 1-1,0-1 1,0 1 0,-1-1-1,1 1 1,0-1-1,0 1 1,-1 0-1,1 0 1,0-1 0,0 1-1,0 0 1,0 0-1,-1 0 1,1 0-1,0 0 1,0 0 0,0 0-109,0 0 59,0 1 1,0 0 0,0-1 0,0 1 0,-1 0 0,1 0-1,0 0 1,0-1 0,-1 1 0,1 0 0,0 0 0,-1 0-1,1 0 1,-1 0 0,1 0 0,-1 0 0,0 0-1,1 0 1,-1 1-60,5 26 274,-3-17-96,13 103 865,-2 33-1043,3 33 189,18 117-1052,-32-283 353</inkml:trace>
  <inkml:trace contextRef="#ctx0" brushRef="#br0" timeOffset="1850.86">1631 508 6641,'-20'-12'3825,"2"5"-608,10 1-1617,4 6-215,9-3-577,6 2-128,26 2-200,7-1 8,18-4-176,6-4-88,11-6-112,2 0-24,4 4-32,-2 0 8,-18 8-40,-6 4-264,-20 9 184</inkml:trace>
  <inkml:trace contextRef="#ctx0" brushRef="#br0" timeOffset="2209.509">2505 391 10778,'-1'8'4137,"-3"1"-3169,-3 16-439,0 38 79,7-35-272,4 5-8,2 1-40,3 0 16,4 5-120,2-1-72,-6-9-40,-2 1-8,1-9-24,-2-5-280,3-4-712,4-11 640</inkml:trace>
  <inkml:trace contextRef="#ctx0" brushRef="#br0" timeOffset="2210.509">2592 72 11146,'-25'-27'4609,"9"12"-3104,1 2-145,8 3-632,4 6-392,8 1-160,7 6-208,12 13 48</inkml:trace>
  <inkml:trace contextRef="#ctx0" brushRef="#br0" timeOffset="2749.073">2811 496 7434,'-24'-15'4891,"24"15"-4837,-1 0 1,1 0 0,-1 0-1,1 0 1,-1-1-1,1 1 1,-1 0 0,1 0-1,-1 0 1,1 0 0,-1 0-1,1 0 1,-1 0-1,1 0 1,-1 0 0,1 1-1,-1-1 1,1 0-1,-1 0 1,1 0 0,-1 1-1,1-1 1,-1 0-1,1 0 1,-1 1 0,1-1-1,0 0 1,-1 1-1,1-1 1,0 0 0,-1 1-1,1-1 1,0 1-1,-1-1 1,1 1 0,0-1-1,0 1 1,0-1-1,-1 1 1,1-1 0,0 1-1,0-1 1,0 1 0,0-1-1,0 1 1,0-1-1,0 1 1,0-1 0,0 1-55,0 7 195,0 0 0,0 0 1,1 0-1,0 0 0,1 0 1,0 0-1,0-1 0,1 1 1,2 5-196,8 16 1085,16 24-1085,-1 0 345,-25-46-309,19 46 169,-20-48-186,-1-1 1,0 1-1,0 0 0,0 0 0,-1-1 0,1 1 0,-1 0 0,0 0 0,-1 0 0,0 3-19,1-9 4,0 1 1,0 0-1,0 0 0,0 0 0,0 0 0,0 0 1,0 0-1,0 0 0,0 0 0,-1 0 0,1 0 0,0 0 1,0 0-1,0 0 0,0 0 0,0 0 0,0 0 1,0 0-1,-1 0 0,1 0 0,0 0 0,0 0 1,0 0-1,0 0 0,0 0 0,0 0 0,0 0 0,0 0 1,-1 0-1,1 0 0,0 0 0,0 0 0,0 0 1,0 0-1,0 0 0,0 1 0,0-1 0,0 0 0,0 0 1,0 0-1,-1 0 0,1 0 0,0 0 0,0 0 1,0 0-1,0 0 0,0 1 0,0-1 0,0 0 0,0 0 1,0 0-1,0 0 0,0 0 0,0 0 0,0 0 1,0 1-1,0-1 0,0 0 0,0 0 0,0 0 0,0 0 1,0 0-1,0 0 0,0 0 0,0 0 0,0 1 1,1-1-5,-6-13 190,-2-23 73,3 14-172,-2-14 34,2-1 0,1-12-125,2 37 7,2 1-1,-1-1 0,2 0 1,0 0-1,0 1 1,1-1-1,0 1 0,1 0 1,2-5-7,-1 6 0,0 0 1,0 1-1,1 0 1,0 0-1,1 0 1,6-7-1,-10 14-1,0-1 0,-1 0-1,2 1 1,-1-1 0,0 1 0,0 0 0,1 0 0,-1 0-1,1 1 1,0-1 0,-1 1 0,1 0 0,0 0 0,0 0-1,0 1 1,0-1 0,0 1 0,0 0 0,0 0 0,3 0 1,4 3 2,1-1 0,-1 1 1,0 1-1,0 0 1,0 1-1,-1 0 1,1 0-1,-1 1 1,-1 1-1,1-1 1,-1 2-1,0-1 1,0 1-1,-1 1 1,0-1-1,-1 1 1,0 1-1,4 6-2,1 4-93,0 0 0,-2 1 0,0 0 0,-1 1 0,-1 0 0,-2 0-1,0 1 1,3 21 93,-8-37-180,0 3-382,1-1 1,-1 0-1,2 0 0,1 3 562,5 6-787</inkml:trace>
  <inkml:trace contextRef="#ctx0" brushRef="#br0" timeOffset="3348.129">3722 540 8266,'-1'-9'837,"-1"1"0,0-1-1,0 0 1,0 1 0,-1 0 0,-1-1 0,1 1 0,-1 0 0,-1 1 0,1-1 0,-4-2-837,6 6 105,0 1-1,-1-1 1,0 1 0,0-1 0,0 1 0,0 0 0,-1 0 0,1 1 0,-1-1 0,1 1 0,-1 0-1,0 0 1,0 0 0,0 0 0,0 0 0,-1 1 0,1 0 0,0 0 0,-1 0 0,1 0-1,0 1 1,-1 0 0,-1 0-105,1 1 21,0 0 0,0 1 0,0 0 0,0 0 0,1 0-1,-1 1 1,1-1 0,-1 1 0,1 0 0,0 1 0,0-1 0,0 0 0,-3 5-21,-5 5 10,1 1 1,0 0 0,-3 7-11,8-12 4,0 0 0,1 1 0,1 0 0,-1-1 0,2 1 0,-1 1 0,1-1 0,1 0 0,-1 4-4,3-9 1,-1 0 1,1 0 0,0 0-1,0 0 1,1 0 0,-1-1-1,1 1 1,0 0 0,1 0 0,-1 0-1,1-1 1,0 1 0,0-1-1,0 1 1,1-1 0,0 0 0,-1 0-1,2 0 1,-1 0 0,3 3-2,1-1-4,1 0 1,-1 0-1,1-1 0,0 0 1,0-1-1,0 0 1,0 0-1,1 0 1,0-1-1,0-1 0,0 1 1,0-1-1,0-1 1,0 0-1,0 0 1,1-1-1,-1 0 0,0 0 1,0-1-1,1-1 1,-1 1-1,0-1 1,0-1-1,-1 0 0,1 0 1,0-1-1,-1 0 1,0 0-1,0-1 1,0 0-1,1-1 4,-7 4 0,1 0 0,-1 0 0,0-1 0,0 1 0,0 0 0,-1-1 0,1 1 0,0-1 0,-1 1 0,1-1 0,-1 0 0,0 1 0,0-1 0,0 0 0,-1 0 0,1 0 0,-1 0 0,1 0 0,-1-1 0,0-2 1,-1 0 1,1 1 0,-1-1-1,0 0 1,-1 1-1,1-1 1,-1 0 0,0 1-1,-3-5-1,-2-3 1,-1 0 0,0 0 0,0 1 0,-2 0 0,1 1 0,-2 0 0,-2-2-1,12 12-2,1 0 1,-1 0-1,0 1 0,1-1 0,-1 0 0,0 1 0,0-1 0,1 1 1,-1-1-1,0 1 0,0-1 0,0 1 0,0 0 0,0-1 0,1 1 0,-1 0 1,0 0-1,0 0 0,0-1 0,0 1 0,0 0 0,0 0 0,0 0 2,0 1-1,1-1-1,-1 1 0,1-1 0,-1 1 1,1 0-1,-1-1 0,1 1 0,0-1 0,-1 1 1,1 0-1,0-1 0,0 1 0,-1 0 1,1-1-1,0 1 0,0 0 0,0 0 0,0-1 1,0 1-1,0 0 0,0-1 0,0 2 2,0 6-11,1 1 0,0-1 0,1 0 0,0 4 11,7 18-5,1-1 1,1 1 0,1-2 0,6 8 4,65 109 25,-39-70 112,0 6-137,-32-57 32,0 2 0,-2 0 0,-1 0 0,-1 1 0,3 21-32,-9-39 9,-1 0-1,-1 1 1,1-1 0,-2 0-1,1 0 1,-1 1 0,-1-1 0,-2 8-9,2-11 9,0 0 1,-1 0-1,1 0 1,-1 0 0,-1 0-1,1-1 1,-1 1 0,0-1-1,0 0 1,-1 0-1,0 0 1,1-1 0,-3 1-10,0 1 13,-1-1 1,0 0 0,0 0 0,-1-1-1,1 0 1,-1-1 0,0 0 0,0 0-1,0-1 1,0 0 0,-1-1 0,1 0-1,0 0 1,-1-1 0,1 0 0,-1 0-1,1-1 1,0-1 0,-1 0-1,1 0 1,0 0 0,-5-3-14,-8-4-15,0 0-1,1-1 1,0-1 0,1-1 0,0-1-1,1-1 1,1-1 0,-8-7 15,20 16 451,0 0 1,0 0-1,1 0 1,-1-1 0,0-2-452,0 1 1025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07.6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77 167 5313,'-69'85'1679,"62"-73"-363,9-8-639,13-5-111,-12 0-308,130-2 2021,21-2-1470,318-53 1058,-242 26-1605,582-60 250,-586 79-342,60-6-21,3-7-71,0 12 1,118 16-79,23 3 829,-148-3-415,337-13 67,-576 10-573,0 1 0,0 2-1,18 5 93,-53-6-646,-1 0 0,1 1 0,-1 1 0,7 2 646,21 14-1338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12.1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0 104 2232,'40'6'7699,"12"-4"-4905,67-2-3798,-52-1 1678,414-21-75,-285 9-234,-71 6-201,412-12 4,115 35-103,-189-6 310,-230-10 192,6-11-567,123-1 257,-58 15-188,151-2-3,-268-4-44,399-12 109,-67-13-52,-281 18-494,232 20 415,-402-5-184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15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37 3225,'-71'56'1668,"54"-42"-59,21-17-83,-1 0-1136,16-5 199,1 1 0,-1 1 0,1 0 0,1 2-1,-1 0 1,2 1-589,13-3 217,68-9 262,85 0-479,-28 3 45,48 0 7,108 10-52,-274 2 3,58 5 17,4 4-20,37 3 12,63-3 5,-176-8-15,928 25 52,-659-22-49,-246 0-3,-45-3-2,212 12 7,-58-5-5,19 5 10,436 19 7,-122-16-3,-310-9-10,396 1 12,9-17 20,-366 10-36,35 0-1,106 1 6,0 0-6,-173-4 16,93-4 59,388 0 861,-377 9-807,54-21 283,-191 7 37,120 8-450,-220 8-84,-7 5 32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34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55 5281,'-2'-8'2009,"0"0"0,0 1-1,-1-1 1,0 1 0,-5-7-2009,8 13 57,0 1 0,0 0 1,0 0-1,0 0 0,0 0 1,0 0-1,0 0 1,0 0-1,0-1 0,0 1 1,-1 0-1,1 0 0,0 0 1,0 0-1,0 0 1,0 0-1,0 0 0,0 0 1,-1 0-1,1 0 0,0 0 1,0 0-1,0 0 1,0 0-1,0 0 0,0 0 1,-1 0-1,1 0 0,0 0 1,0 0-1,0 0 1,0 0-1,0 0 0,-1 0 1,1 0-1,0 0 0,0 0 1,0 0-1,0 0 1,0 0-1,0 0 0,-1 0 1,1 0-1,0 0 0,0 1 1,0-1-1,0 0 1,0 0-1,0 0 0,0 0 1,0 0-1,0 0 0,0 0 1,0 1-1,-1-1 1,1 0-1,0 0 0,0 0 1,0 0-1,0 0 0,0 1 1,0-1-1,0 0 1,0 0-1,0 0 0,0 0-57,-2 11 124,-4 133 690,11 110-814,0 26 249,-6-231 40,1 151-600,2-153 3509,9 39-3198,-7-70 1203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36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97 8594,'-13'-81'3399,"8"67"-908,-2 12-1452,-3 11 2258,7 6-3092,0 0 0,0 1 1,1-1-1,1 1 0,1 14-205,7 88 362,-2-64-270,2 256 266,-5-142-234,-1 5 338,-2-127 1543,1-24-1001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37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1173 3897,'-5'-1'907,"-9"-4"5057,23 1-1790,22-5-4167,7-7 633,0-2 1,32-21-641,75-53 536,28-16-277,-8 19 16,3 8 0,4 7 0,26-1-275,-68 28 117,-3-6-1,17-15-116,-24 13 81,20-2-81,-108 43 38,-1-2-1,-1-1 1,25-18-38,-8 5 178,-4 1 181,-30 19-201,1 1 0,0 0 1,1 1-1,0 0 1,8-2-159,15-2 107,-6 1-41,0 0 0,-1-2 0,29-17-66,-41 20 336,-16 10 2558,-5 8-1606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8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49 5041,'6'-8'923,"-3"5"30,-1-1 0,0 1 1,0 0-1,0 0 1,0-1-1,1-3-953,-3 7 117,1-1-1,-1 1 1,0 0-1,0-1 0,0 1 1,0-1-1,0 1 1,0-1-1,0 1 1,0 0-1,0-1 0,0 1 1,0-1-1,-1 1 1,1 0-1,0-1 1,0 1-1,0 0 0,0-1 1,-1 1-1,1-1 1,0 1-1,0 0 1,-1 0-1,1-1-116,-1 1 114,0-1-1,0 1 1,0-1-1,0 1 1,0-1-1,0 1 1,0 0-1,0 0 1,0-1-1,0 1 1,0 0 0,0 0-1,0 0 1,0 0-1,0 0-113,-13 1 289,0 1-1,-1 0 1,1 1-1,0 0 1,1 1-1,-1 1 1,1 0-1,0 1 1,0 0-1,0 1 1,1 1-289,-23 14 84,1 2-1,2 1 1,-6 7-84,30-25 23,0 0 0,0 0-1,0 1 1,1 1 0,0-1 0,1 1 0,-5 8-23,11-16 2,-1 0-1,1 0 1,-1-1 0,1 1-1,0 0 1,0 0 0,0 0-1,-1 0 1,1 0 0,0-1-1,0 1 1,0 0 0,0 0-1,0 0 1,1 0 0,-1 0 0,0 0-1,0-1 1,0 1 0,1 0-1,-1 0 1,0 0 0,1 0-1,-1-1 1,1 1 0,-1 0-1,1-1 1,0 1 0,-1 0-1,1-1 1,-1 1 0,1-1-1,0 1 1,0 0 0,-1-1 0,1 0-1,0 1 1,0-1 0,0 0-1,-1 1 1,2-1-2,5 3 8,-1-1 1,1 0-1,0 0 0,6 0-8,-10-2 2,32 5 29,26-1-31,-29-3 1,0 2 0,24 5-1,-47-6 0,0 0-1,0 0 0,-1 1 0,1 1 1,-1-1-1,0 1 0,0 1 0,-1-1 1,1 1-1,-1 1 0,6 5 1,-11-9 1,0 0 0,0 1-1,0-1 1,-1 1 0,1-1 0,-1 1-1,1 0 1,-1-1 0,0 1 0,0 0-1,0 0 1,-1 0 0,1 0-1,-1 0 1,1 0 0,-1 0 0,0 0-1,0 0 1,0 0 0,-1 0-1,1 0 1,-1 0 0,0 0 0,1 0-1,-1-1 1,-1 1 0,1 0 0,0 0-1,-2 1 0,-4 9 13,0-1 1,-2 0-1,1 0 0,-1-1 0,-5 4-13,3-2 14,-1 0 0,-1-1 0,0 0 0,0-1 0,-1 0 0,-1-1 0,0-1 0,0 0 1,-1-1-1,0-1 0,-15 5-14,29-12-42,1 1 0,-1-1 1,1 1-1,-1-1 0,1 1 1,-1-1-1,1 0 0,-1 0 0,0 0 1,1 0-1,-1 0 0,1 0 1,-1-1-1,1 1 0,-1 0 1,0-1-1,1 1 0,-1-1 1,1 0 40,-3-10-304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42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2097 2120,'-5'50'1482,"5"-49"-1419,0-1-1,0 0 1,0 0 0,0 0 0,0 1-1,0-1 1,0 0 0,0 0-1,0 1 1,0-1 0,1 0-1,-1 0 1,0 0 0,0 0-1,0 1 1,0-1 0,0 0-1,0 0 1,1 0 0,-1 0-1,0 1 1,0-1 0,0 0 0,0 0-1,1 0 1,-1 0 0,0 0-1,0 0 1,0 0 0,1 1-1,-1-1 1,0 0 0,0 0-1,0 0 1,1 0 0,-1 0-1,0 0 1,0 0 0,1 0-1,-1 0 1,0 0 0,0 0 0,0 0-1,1 0 1,-1-1 0,0 1-1,0 0 1,0 0 0,1 0-1,-1 0 1,0 0 0,0 0-63,16-7 754,-11 4-172,7-2-72,-1-2 0,0 0 0,0 0 0,-1-1 0,1 0 0,-2-1 0,0 0 0,2-3-510,29-25 618,238-196 877,-153 135-1303,165-138 150,-193 155 647,72-41-989,-35 25 550,-94 63-421,-1-1 0,-1-2 1,-2-2-130,-1 1 207,2 1-1,2 2 1,2 1-207,54-31 416,65-32-416,-138 84 14,97-59 161,-2-5 0,32-33-175,-110 79 36,10-9 24,32-19-60,-32 27 28,-1-3 0,20-20-28,-27 23 36,2 1 0,40-22-36,-61 40 16,11-6 9,-22 14 72,0-1 1,0 0 0,-1-1 0,0 0-1,4-4-97,-17 14 402,-9 14-149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47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93 428 712,'-31'6'247,"21"-4"309,-1 0-1,0-1 1,1 0 0,-9 0-556,19-1 727,4-8 3805,15 3-4714,-6 3 484,161-48-34,18-5-234,-147 45-28,0 2 0,1 1 1,14 2-7,36 2 25,83 8-25,-124 0-29,1 2 0,-2 3 1,51 16 28,26 20-29,-2 6 1,30 20 28,79 34-5,170 62 471,-407-167-466,272 110 75,-176-76 75,89 18-150,90 8 418,212 56-62,-172-27-244,92 4-112,-329-79 5,765 134 74,-409-101-15,38-17-64,6 0 46,295 9 98,-234-46-32,-428 6-108,259-5 5,11-20 20,358-70 33,-596 75-54,568-85 64,-24-34 96,-486 86-70,27-7-28,-74 23-25,269-56 69,-220 49 407,8-10-521,195-70 851,-71-1 396,-104 36-1105,-56 21-112,-61 22 45,93-23-75,-175 60 11,0-1 0,0-2 0,14-9-11,-16 8 1,0 2 0,0 1-1,1 1 1,18-1-1,-22 4 1,0 0-1,-1-1 1,0-2 0,-1-1-1,0-1 1,12-7-1,24-14 23,-45 25-17,0-1 0,-1 0 1,-1-2-1,6-3-6,52-37 40,-71 48-40,0 0 0,0 0 0,0 0 0,-1 0 0,1 0 0,0-1 0,-1 1 0,0 0 0,0-1 0,1 1 0,-1-1 0,0 1 0,0 0 0,0 0 0,0 0 0,1 0 1,-1 0-1,1 0 0,-1 0 0,1 0 0,0 0 0,0 1 0,0-1 0,16-8 10,11-7 3,-28 16-8,-1 0-1,0 1 1,1-1-1,-1 0 1,0 1 0,1-1-1,-1 0 1,0 1-1,0-1 1,0 0 0,0 1-1,1-1 1,-1 0-1,0 0 1,0 1 0,0-1-1,-1 0 1,1 0-1,0 1 1,0-1 0,0 0-1,0 1 1,-1-1-1,1 0 1,0 1 0,-1-1-1,1 0 1,0 1-1,-1-1 1,1 1-1,-1-1 1,1 1 0,-1-1-1,1 1 1,-1-1-1,0 1 1,1-1 0,-1 1-1,1 0 1,-1-1-1,0 1 1,1 0 0,-1-1-1,0 1 1,0 0-5,-114 12 12,58-5 8,-44-1-20,-56 4-2,288-7-41,98 0-31,-181-6 76,11 0 12,38 4-14,-66-3 0,9 1-3,-38 2 2,0-1-1,1 0 0,-1 1 1,0-1-1,1 1 0,-1 0 1,0-1-1,0 1 1,1 0-1,-1 0 0,0 1 1,0-1-1,1 2 2,-2-3-1,0 1-1,0 0 1,-1 0 0,1 0-1,-1 0 1,1 0 0,-1 0-1,1 0 1,-1 0-1,0 0 1,1 0 0,-1 0-1,0 0 1,0 0 0,1 0-1,-1 0 1,0 1-1,0-1 1,-1 0 0,1 0-1,0 0 1,0 0 0,0 0-1,-1 0 1,1 0 0,0 0-1,-1 0 1,1 0-1,-1 0 1,1 0 0,-1 0-1,0 0 2,-25 31-24,22-29 20,-60 56-1,40-39 104,0 2 0,-8 11-99,29-29 51,0 0 0,1 1-1,-1-1 1,1 0 0,0 1-1,0 0 1,1-1-1,-1 1 1,1 0 0,0 0-1,0 0 1,0-1-1,1 1 1,0 0 0,0 0-1,0 0 1,1 0 0,-1 0-1,1 0 1,1 0-1,-1 0 1,1 2-51,8 19 373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49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0 3241,'13'48'2111,"-11"-43"-1226,-1 0-1,0-1 1,-1 1 0,1 0 0,-1 0 0,0 0 0,-1 4-885,0 0-58,-1 0 1,0 0 0,-1-1-1,-3 8 58,2-3 576,-3 5-358,0 0 0,-1-1 0,-1 0 0,-1 0 1,-10 14-219,7-13 128,1 2 1,-8 18-129,20-38 2,-1 1-1,1-1 1,0 1-1,-1-1 1,1 1-1,0-1 1,0 1-1,0-1 1,-1 1-1,1-1 1,0 1-1,0-1 1,0 1-1,0-1 1,0 1-1,0-1 1,0 1-1,0-1 1,0 1-1,0-1 1,0 1-1,0 0 0,0-1 1,1 1-2,8-6 25,14-16 5,7-16 15,-2 0 0,-1-2-1,19-38-44,2-3 22,-44 75-11,-2 0 14,0 1 0,1 0 1,0 0-1,0 0 0,0 0 1,0 0-1,0 0 0,1 1 1,0 0-1,0 0 0,0 0 1,0 0-1,4-2-25,-8 5 18,1 0 0,-1 0 1,1 0-1,-1 0 0,1 0 1,-1 1-1,1-1 0,-1 0 0,1 0 1,-1 0-1,0 1 0,1-1 0,-1 0 1,1 0-1,-1 1 0,0-1 1,1 0-1,-1 1 0,0-1 0,1 0 1,-1 1-1,0-1 0,0 1 0,1-1 1,-1 0-1,0 1 0,0-1 0,0 1 1,0-1-1,1 1 0,-1 0-18,7 21 256,-3-7-133,0-7-227,0 0 0,0 0-1,1-1 1,1 1 0,-1-1-1,1 0 1,0 0 0,1-1-1,0 0 1,0 0 0,0-1-1,0 0 1,1 0 0,0 0-1,0-1 1,0-1-1,1 1 1,-1-1 0,1 0-1,2-1 105,53 12-1075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50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81 1664,'0'0'1454,"-3"-6"5611,-9-17-3340,11 22-3704,-1 1 0,1 0-1,-1-1 1,1 1 0,0 0 0,-1 0-1,1 0 1,-1 0 0,1 0 0,0 0-1,-1 0 1,1 1 0,-1-1-1,1 0 1,0 1 0,-1-1 0,1 1-1,0-1 1,0 1 0,-1 0-1,1 0 1,0-1 0,0 1 0,0 0-1,0 0 1,-1 1-21,-10 8 45,0 1-1,1 1 1,0 0-1,1 0 1,1 1-1,-6 9-44,-55 94 183,68-112-181,-2 4 7,1-4-5,0 1 0,0-1-1,1 1 1,-1 0 0,1 0 0,0 0 0,1 1-1,0-1 1,-1 0 0,1 6-4,1-11 0,0 0 1,1 1-1,-1-1 1,0 0-1,0 0 1,1 1-1,-1-1 0,0 0 1,1 0-1,-1 1 1,0-1-1,1 0 1,-1 0-1,0 0 1,1 0-1,-1 0 1,1 0-1,-1 0 1,0 0-1,1 0 0,-1 1 1,0-2-1,1 1 1,-1 0-1,1 0 1,-1 0-1,0 0 1,1 0-1,-1 0 1,0 0-1,1 0 0,-1 0 1,1-1-1,-1 1 1,0 0-1,0 0 1,1-1-1,-1 1 1,0 0-1,1 0 1,-1-1-1,7-4 10,0 0 1,-1-1 0,1 1 0,-1-2 0,0 1-1,-1-1 1,4-4-11,8-11 19,-1 1 1,-1-1 1,-1 0-1,-1-1 0,-1 0 0,6-17-20,24-46 33,-22 59-51,-20 27 17,0-1 0,0 1 0,0 0 0,0 0 0,0 0 0,1 0 1,-1 0-1,0-1 0,0 1 0,0 0 0,0 0 0,0 0 0,1 0 0,-1 0 0,0 0 0,0 0 0,0 0 0,1 0 1,-1-1-1,0 1 0,0 0 0,0 0 0,1 0 0,-1 0 0,0 0 0,0 0 0,0 0 0,1 0 0,-1 1 1,0-1-1,0 0 0,0 0 0,1 0 0,-1 0 0,0 0 0,0 0 0,0 0 0,0 0 0,1 0 1,0 16-25,-1-11 32,-1-1 0,1 1 0,0-1 0,0 1 0,1-1 1,-1 1-1,1-1 0,0 1 0,0-1 0,0 1 0,1-1 0,0 0 0,0 0 0,0 0 1,0 0-1,0 0 0,1 0 0,0-1 0,0 1 0,0-1 0,0 0 0,0 0 0,1 0 1,-1 0-1,1 0 0,0-1 0,4 2-7,2 0 57,1-1 0,0 0 0,0-1 0,1 0 0,-1-1 0,0 0 0,1-1 0,8 0-57,51-7 145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51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0 5417,'29'13'1152,"-22"-10"-164,1 1 0,0-1 0,0-1 0,4 1-988,-13-3 192,0 0-1,1 0 1,-1 0 0,0 0-1,1 0 1,-1 0 0,1 0-1,-1 0 1,0 0 0,1 0-1,-1 0 1,0 0 0,1 0-1,-1 0 1,1 1 0,-1-1-1,0 0 1,1 0 0,-1 1-1,1-1 1,-1 0 0,1 1-1,-1-1 1,1 1 0,-1-1-1,1 1 1,-1-1-192,-6 19 106,-2 5 70,-59 68 270,-42 44 9,68-86-380,32-39-58,-2 3 5,12-13-10,9-9 3,15-17-6,0-2 1,-1-1 0,-2 0-1,-1-2 1,-2 0 0,0-1-10,49-75 19,-33 68-25,-14 18 32,-20 20-23,0 0 1,0-1-1,0 1 1,0 0-1,1 0 1,-1-1-1,0 1 0,0 0 1,1 0-1,-1-1 1,0 1-1,1 0 1,-1 0-1,0 0 1,0 0-1,1-1 0,-1 1 1,0 0-1,1 0 1,-1 0-1,0 0 1,1 0-1,-1 0 1,0 0-1,1 0 0,-1 0 1,0 0-1,1 0 1,-1 0-1,0 0 1,1 0-1,-1 0 0,0 1 1,1-1-1,-1 0 1,0 0-1,1 0 1,-1 0-1,0 1 1,0-1-1,1 0 0,-1 0 1,0 0-1,0 1 1,1-1-1,-1 0 1,0 0-1,0 1 1,0-1-1,1 0 0,-1 1 1,0-1-1,0 0 1,0 1-1,0-1 1,0 0-1,0 1 0,0-1 1,0 1-4,7 28 191,-4-15-121,1 2-8,1-1 0,0 0 0,1 0-1,1 0 1,0-1 0,1 0 0,9 12-62,-12-20-8,0 0 0,0-1 0,1 1 0,0-1 0,0 0 0,1 0 0,-1-1 0,1 0 0,0 0 0,0 0 0,0-1 0,0 0 0,1-1 0,0 1 0,-1-2 0,1 1 0,6 0 8,-2-1-396,0-1 0,0 0 0,0 0 0,0-1 0,8-3 396,9-2-507,-1-2-1,3-2 508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52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82 2689,'-56'-30'1745,"49"23"3293,4 7 33,-2 2-3285,-12 4-1572,-1 0 0,0-1 0,0-1 0,0 0 0,0-2 0,-1 0 0,1-1 0,-1 0 0,1-2 0,-13-2-214,-17-5 263,0-3 0,1-2 0,0-2 1,-23-12-264,89 32 8,0-2 1,1 0-1,-1-1 1,0-1 0,17-1-9,-1 1 7,50-1 7,45 2 2,-108 0-8,0 0 0,0 2 1,0 0-1,12 5-8,-33-9 0,1 1 1,-1-1 0,0 0-1,0 1 1,0-1 0,0 1-1,0-1 1,-1 1-1,1-1 1,0 1 0,0-1-1,0 1 1,0 0 0,0 0-1,-1-1 1,1 1-1,0 0 1,-1 0 0,1 0-1,-1 0 1,1 0 0,-1 0-1,1 0 1,-1 0-1,0 0 1,1 0 0,-1 0-1,0 0 1,0 0 0,0 0-1,0 0 1,0 0-1,0 1 1,0-1-1,-1 5 1,-1-1 1,1 1-1,-1-1 1,-1 1-1,1-1 1,-2 3-2,-9 22 3,-1 31 15,4 0 1,1 1-1,4 7-18,3-55 615,2 0-1,0 1 1,0-1 0,2 1 0,1 6-615,8 23 1272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54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316 51 3633,'-59'-14'2376,"49"8"-81,9 2 2029,-5 5 83,3 1-4416,-2-1 70,0 1 0,1 1-1,-1-1 1,1 1 0,-1 0-1,1 0 1,0 0 0,0 0 0,1 1-1,-1-1 1,-2 4-61,-7 7 110,-8 4 11,8-7-92,-1 0 0,2 1 0,0 0 0,0 1-1,1 1 1,1 0 0,0 0 0,-4 10-29,7-10 8,-4 8 21,0 0 1,-1 8-30,40-66 114,4-14-90,3 1-1,2 1 1,5-1-24,11-16 3,-38 52-16,-14 12 12,-1 1 1,1 0-1,-1 0 1,1 0-1,-1 0 1,1 0-1,-1-1 1,1 1-1,-1 0 1,1 0-1,-1 0 1,1 0-1,-1 1 1,1-1-1,-1 0 1,1 0-1,-1 0 1,1 0-1,-1 0 1,1 1-1,-1-1 1,1 0 0,1 2 3,0 0-1,0 0 1,-1 0 0,1 0 0,0 1 0,-1-1-1,0 0 1,1 1 0,-1-1 0,0 1-3,7 13 61,-1-7 2,-1-1 0,1 0 0,0 0-1,1 0 1,0-1 0,0 0 0,0 0 0,1-1 0,0-1 0,0 1 0,1-1-1,4 1-62,20 8-693,0-2-1,0-1 0,3-2 694,19 5-930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55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36 4833,'39'-30'2775,"-37"27"537,-7 5-902,-8 8-54,2 3-2182,0 0 1,-1-1-1,0-1 0,-1 0 0,0-1 1,-5 3-175,-7 5 234,-1 1-108,-30 25 68,50-39-173,1 0 0,0 0 1,1 0-1,-1 1 1,1 0-1,0 0 1,0 0-1,-1 4-21,0 0 76,15-22 1,28-22-23,9-12-54,-16 15 28,-9 9-5,1-2-13,1 1 1,1 1-1,3 0-10,-27 21 3,0 0-1,0 1 1,1-1-1,-1 0 1,0 1-1,1-1 1,-1 1-1,1-1 1,-1 1-1,0 0 1,1 0-1,-1-1 1,1 1-1,-1 0 1,1 0-1,-1 0 1,1 1-1,-1-1 1,1 0-1,-1 1 1,1-1-1,-1 0 1,0 1-1,1 0 1,-1-1-1,0 1-2,5 3 49,-1-1 0,0 1 0,0 0 0,0 1 0,3 3-49,12 10 92,0-6 27,1 0 1,0-1 0,1-1-1,18 6-119,16 7 1328,-24-6-742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56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64 4249,'70'-52'2180,"-61"43"-61,-12 6-114,-12 5 1938,12-2-3049,-27 5-300,-18 4 545,1-3 1,-39 1-1140,24-5 226,-24 6-226,57-5 26,22 2-24,7-5-3,0 0 1,1 1 0,-1-1 0,0 0 0,0 1 0,0-1-1,0 0 1,0 0 0,0 1 0,1-1 0,-1 0 0,0 0-1,0 1 1,0-1 0,0 0 0,1 0 0,-1 0-1,0 0 1,0 1 0,1-1 0,-1 0 0,0 0 0,0 0-1,1 0 1,-1 0 0,0 1 0,1-1 0,-1 0 0,0 0-1,0 0 1,1 0 0,-1 0 0,0 0 0,1 0 0,-1 0-1,0 0 1,1 0 0,-1 0 0,0-1 0,0 1-1,1 0 1,-1 0 0,84 3 22,58-6-22,-139 3 0,42-4 4,0 2 1,0 2 0,0 2-1,1 2-4,-40-4 2,0 2-1,-1-1 0,1 1 1,0-1-1,0 2 1,0-1-2,-6-1 0,1-1 0,0 0 1,0 1-1,0-1 1,0 1-1,0-1 0,0 1 1,-1 0-1,1-1 0,0 1 1,0 0-1,-1 0 1,1 0-1,-1-1 0,1 1 1,0 0-1,-1 0 1,0 0-1,1 0 0,-1 0 1,0 0-1,1 0 1,-1 0-1,0 0 0,0 0 1,0 0-1,0 0 0,0 0 1,0 0-1,0 0 1,0 0-1,0 0 0,0 0 1,0 0-1,-1 0 1,1 0-1,-1 0 0,-7 23 85,0-1 0,2 1 0,0 1 0,2-1 0,0 0 0,2 1 0,1 0 0,1 0 0,1 0 0,1-1 0,3 13-85,4-1 1211,7-10-532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1:12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384 177 1408,'87'-33'1209,"-85"33"-916,1-1 1,-1 0 0,0 0 0,0 0 0,0-1-1,0 1 1,0 0 0,0-1 0,2-1-294,-4 3 108,0 0-1,0 0 1,0-1 0,1 1-1,-1 0 1,0 0 0,0-1-1,0 1 1,0 0 0,0 0-1,0-1 1,0 1 0,1 0-1,-1-1 1,0 1 0,0 0-1,0 0 1,0-1 0,0 1-1,0 0 1,0-1 0,-1 1-1,1 0 1,0 0 0,0-1-1,0 1 1,0 0 0,0 0-1,0-1 1,0 1 0,-1 0-1,1 0 1,0-1 0,0 1 0,0 0-1,-1 0 1,1 0 0,0 0-108,-2-2 477,0 1 0,-1 0 0,1-1 0,0 1 0,-1 1 0,1-1 0,-1 0 0,-1 0-477,3 1-220,-6-2 325,0 1-1,0-1 1,-1 2-1,1-1 0,-1 1 1,1 0-1,-1 0 0,1 1 1,-5 1-105,-2 0 134,-2 1 39,1 0 0,-1 1 0,-6 3-173,-12 3 177,2-2-43,0 2-1,0 1 0,-9 6-133,28-10 18,-1 0 0,1 0-1,1 2 1,-1-1 0,1 2-1,1-1 1,0 2 0,-6 6-18,15-15 2,0 1 1,0 0 0,0-1 0,0 1-1,1 0 1,-1 0 0,1 0 0,-1 0-1,1 0 1,0 0 0,0 1 0,1-1 0,-1 2-3,1-3 1,0 0 1,0 0-1,0 0 1,0-1-1,1 1 1,-1 0-1,1 0 1,-1 0-1,1 0 1,0 0-1,-1-1 1,1 1-1,0 0 1,0-1-1,1 1 1,-1-1-1,0 1 1,0-1-1,1 1 1,-1-1-1,1 0 1,-1 0-1,1 0 1,1 1-2,6 3 6,0 0 0,0 0 1,1-1-1,0 0 1,0-1-1,0 0 0,4 0-6,77 11 10,-34-7-3,-33-3-4,-1 1-1,0 1 1,0 1 0,0 1 0,10 5-3,-24-9 1,0 1-1,1 1 1,-2 0 0,1 0 0,-1 0 0,0 1 0,0 0 0,-1 1 0,0 0 0,0 0-1,-1 0 1,0 1 0,3 6-1,-4-5 41,0 0-1,0 1 1,-1-1 0,-1 1-1,0 0 1,-1 0-1,1 0 1,-2 0-1,0 0 1,0 0-1,-1 1 1,-1-1 0,0 0-1,0 0 1,-1 0-1,0 0 1,-1 0-1,0 0 1,-1 0 0,0-1-1,-1 0 1,0 0-1,-1 0 1,0 0-1,0-1 1,-1 0 0,0-1-1,-1 1 1,0-1-1,0-1 1,0 1-1,-1-1 1,-1-1-1,1 0 1,-1 0 0,0-1-41,-7 4 112,1-2 0,-2-1-1,1 0 1,-1-1 0,0 0 0,0-2 0,0 0 0,0-1 0,-3-1-112,9-1 32,0 0-1,0-1 1,0 0-1,0-1 0,0 0 1,-9-4-32,14 4 3,1-1 1,-1 1-1,1-2 0,0 1 1,0 0-1,0-1 1,0 0-1,0-1 0,1 1 1,0-1-1,-3-3-3,7 6-89,0 1 0,-1-1 0,1 1-1,0-1 1,0 1 0,0-1 0,0 0 0,1 0 0,-1 1-1,0-1 1,1 0 0,-1 0 0,1 0 0,0 0-1,-1 0 1,1 0 89,7 1-531</inkml:trace>
  <inkml:trace contextRef="#ctx0" brushRef="#br0" timeOffset="839.371">757 102 4897,'-2'-1'258,"0"0"-1,0 1 1,0-1 0,1 1 0,-1 0-1,0-1 1,0 1 0,0 0-1,0 0 1,0 0 0,0 0 0,0 0-1,1 1 1,-1-1 0,0 0-1,0 1-257,1 0 121,-1-1 0,1 1 0,0 0 0,0-1 0,0 1 0,0 0 0,0 0 0,0 0 0,0 0-1,1 0 1,-1 0 0,0 0 0,0 0 0,1 0 0,-1 1 0,1-1 0,-1 0 0,1 0-121,-2 4 111,1 0 0,1 0 0,-1 0 0,1 0 0,0 0-1,0 0 1,0 0 0,1 0 0,-1 0 0,1 0 0,1 2-111,17 66 562,2 12 861,3 34-1423,-13-21 1278,-4 73-1278,3 23 1297,-12-212-1034,0-1 0,2 1 0,0-1 0,1 1 0,1-1 0,0 1 0,1 0 0,2-3-263,1 5 3,0-1-1,1 1 1,0 0-1,1 1 0,6-7-2,-9 15-1,0-1 1,0 1-1,1 0 0,0 1 0,0-1 0,1 1 0,0 1 0,0-1 0,0 1 0,1 0 0,3-1 1,-8 5-2,0 0 0,0 0 0,0 0 0,0 0 0,0 0 0,0 1 1,1-1-1,-1 1 0,0 0 0,0 0 0,0 0 0,0 0 0,1 1 0,-1 0 0,0-1 1,1 2 1,2 0-2,-1 0 0,0 0 1,0 1-1,0 0 1,0 0-1,-1 0 1,1 1-1,-1 0 0,1 0 2,6 8 0,1 1-1,-2 0 1,1 1 0,-2 0-1,6 11 1,-9-13-1,0-1-1,-1 1 1,-1 0 0,0 0-1,0 1 1,0 8 1,1 13-1156,0 27 1156,-2-18-1655,0-22-159,2-6 710</inkml:trace>
  <inkml:trace contextRef="#ctx0" brushRef="#br0" timeOffset="1284.67">1331 684 5777,'86'-22'2659,"-84"21"-2547,-1 1-1,1 0 0,0-1 0,-1 1 1,1 0-1,0 0 0,-1 0 0,1 0 1,0 0-1,-1 1 0,1-1 0,-1 0 1,1 1-1,0-1 0,-1 1 0,1-1 1,-1 1-1,1 0 0,-1 0 0,1 0 0,-1 0 1,0 0-1,1 0-111,7 5 610,0-3-367,0 0 0,0-1 0,0 0 0,1 0 0,-1-1 0,0 0 0,1 0 0,-1-1 0,1-1 0,-1 0 0,1 0 0,5-2-243,-8 2 32,-1-1 0,1 0 0,-1 0 0,0-1 1,1 0-1,-1 0 0,-1 0 0,1-1 0,0 0 0,-1 0 0,0 0 0,0-1 1,0 1-1,0-1 0,-1 0 0,0-1 0,0 1 0,1-3-32,-4 6 6,0-1 0,-1 1 0,1-1 0,0 0 0,-1 1 0,0-1 0,1 0 0,-1 0 0,0 1 0,-1-1 0,1 0 0,0 1 0,-1-1 0,1 0 1,-1 1-1,0-1 0,0 1 0,0-1 0,0 1 0,-1-1 0,1 1 0,0 0 0,-1-1 0,-1 0-6,-2-4 10,0 1 1,0 0 0,-1 0 0,0 1 0,0-1-1,0 1 1,-1 1 0,0-1-11,3 2 12,0 1-1,0 0 1,-1 0 0,1 0-1,-1 1 1,1 0 0,-1-1-1,1 1 1,-1 1 0,0-1-1,1 1 1,-1 0 0,0 0-1,0 0 1,1 1-1,-5 0-11,3 1 19,-1 0 0,1 0 0,0 1 0,0 0 0,0 0 0,0 0 0,0 1 0,1 0 0,-1 0 0,1 0 0,-1 2-19,-3 4 24,-1 0-1,1 1 1,1 1 0,0-1-1,1 1 1,0 0-1,0 1 1,2 0 0,-1 0-1,2 0 1,-1 1-24,2-2 9,1-1 0,0 1 0,0-1 1,1 1-1,1 0 0,0-1 0,0 1 1,3 10-10,-2-16 14,0 0 1,1 0 0,0 0-1,0 0 1,1 0 0,-1-1-1,1 1 1,1-1-1,-1 0 1,1 0 0,0 0-1,0 0 1,0-1 0,1 1-1,-1-1 1,1 0-1,3 1-14,4 3 57,1-2 0,-1 1 0,1-1 0,0-1 0,1-1 0,-1 0 0,1 0 0,0-1 0,0-1 0,0-1 0,0 0-1,7 0-56,-7-1-285,-1-1 0,1 0 0,-1-1 0,1 0 0,-1-1 0,0 0 0,0-1 0,0-1 0,0 0 0,-1-1 0,0 0 0,0-1 1,1-1 284,16-18-1099</inkml:trace>
  <inkml:trace contextRef="#ctx0" brushRef="#br0" timeOffset="1648.914">1867 559 5041,'-1'1'216,"1"-1"0,0 1 0,-1-1 0,1 1 0,-1-1 0,1 1-1,0 0 1,-1-1 0,1 1 0,0-1 0,-1 1 0,1 0 0,0-1 0,0 1 0,0 0 0,0-1-1,0 1 1,-1 0 0,1-1 0,0 1 0,1 0 0,-1-1 0,0 1 0,0-1 0,0 1 0,0 0-1,0-1 1,1 1 0,-1 0-216,10 29 870,-5-15 47,4 15-215,-2 0-1,-1 1 0,-2-1 0,0 1 0,-2 0 0,-2 25-701,-1-52 80,1 0 0,0 0-1,-1 0 1,0 0 0,0 0 0,0 0 0,0 0 0,-1 0 0,1 0 0,-1-1 0,0 1 0,0-1 0,-2 3-80,3-6 19,1 0 1,0 0 0,-1 0 0,1 0-1,0 0 1,-1 0 0,1-1 0,0 1-1,-1 0 1,1 0 0,0 0 0,-1-1-1,1 1 1,0 0 0,0 0 0,-1-1-1,1 1 1,0 0 0,0-1 0,0 1-1,-1 0 1,1-1 0,0 1 0,0 0 0,0-1-1,0 1 1,0 0 0,0-1 0,0 1-1,0 0 1,0-1 0,0 1 0,0 0-1,0-1 1,0 1 0,0-1 0,0 1-20,-3-18 287,2-11-202,2 0 0,0 1 0,2-1 0,6-25-85,-6 38 22,1 0 0,0 0 0,2 1 0,0-1 1,0 2-1,2-1 0,-1 1 0,2 0 0,4-5-22,-9 14-8,0 1 0,0 0-1,0 0 1,1 0 0,-1 0-1,1 1 1,0 0 0,0 0-1,0 0 1,1 0 0,-1 1-1,1 0 1,-1 0 0,1 1-1,0 0 1,-1 0 0,1 0-1,3 0 9,3 1-45,0 0 0,0 1-1,0 0 1,0 1 0,0 0 0,0 1-1,-1 0 1,9 4 45,27 13-232</inkml:trace>
  <inkml:trace contextRef="#ctx0" brushRef="#br0" timeOffset="2337.717">2623 582 3617,'2'-1'172,"0"-1"-1,-1 1 1,1 0 0,0-1 0,-1 1 0,1-1-1,-1 1 1,0-1 0,1 0 0,-1 1 0,0-1 0,0 0-1,0 0 1,0 0 0,0 0 0,-1 0 0,1-1-172,-1 1 201,-1 0 0,0-1 0,1 1 0,-1 0 0,0 0 0,0 0 1,0 0-1,0 0 0,-1 0 0,1 0 0,0 0 0,-1 1 0,1-1 0,-1 0 1,0 1-1,1-1 0,-2 0-201,-1-1 199,0-1 0,0 1 1,0 0-1,0 0 0,0 0 1,-1 0-1,0 1 0,1 0 1,-1 0-1,0 0 0,0 0 1,0 1-1,0 0 0,0 0 0,-1 0 1,1 1-1,0 0 0,0 0 1,0 0-1,-1 1 0,1-1 1,-2 2-200,-1 0 80,-1 1 0,1 0 0,0 0 1,0 1-1,0 0 0,1 1 0,-1-1 0,1 1 1,0 1-1,0 0 0,1 0 0,0 0 1,-1 1-81,-2 4 31,0 0-1,0 1 1,1 0 0,1 0 0,0 1 0,1 0 0,0 0 0,1 1 0,-1 3-31,3-8 5,1 2 1,0-1-1,0 0 0,1 0 0,1 1 1,-1-1-1,2 0 0,-1 1 0,1-1 1,1 0-1,0 0 0,1 0 0,0 2-5,-1-7 4,-1-1 0,1 0 1,1 0-1,-1 1 0,1-2 0,-1 1 0,1 0 0,0 0 0,0-1 0,1 0 0,-1 0 0,1 0 0,-1 0 0,1 0 0,0 0 0,0-1 0,0 0 1,1 0-1,-1 0 0,0-1 0,1 1 0,-1-1 0,1 0 0,-1 0 0,1-1 0,0 1 0,-1-1 0,1 0 0,3-1-4,2 1 13,0-1-1,0 0 1,0-1-1,-1-1 1,1 1-1,0-1 1,-1-1-1,0 0 1,0 0-1,0-1 0,0 0 1,-1 0-1,4-4-12,-5 2 10,1 1 0,-1-2 0,0 1 0,0-1-1,-1 0 1,0-1 0,0 1 0,-1-1 0,0 0-1,1-6-9,-3 8 9,-1 0-1,0-1 1,0 1-1,0 0 1,-1-1-1,-1 1 0,1-1 1,-1 1-1,0-1 1,-1 1-1,0-1 1,0 1-1,0-1 0,-3-6-8,-3 1 22,7 13-21,0 0 0,0 0 0,0 0-1,0 0 1,0 0 0,-1-1-1,1 1 1,0 0 0,0 0 0,0 0-1,0 0 1,0 0 0,-1 0 0,1 0-1,0 0 1,0 0 0,0 0 0,0 0-1,-1 0 1,1 0 0,0 0-1,0 0 1,0 0 0,0 0 0,-1 0-1,1 0 1,0 0 0,0 0 0,0 0-1,0 0 1,0 0 0,-1 1-1,1-1 1,0 0 0,0 0 0,0 0-1,0 0 1,0 0 0,0 0 0,-1 1-1,0 0 3,1 1 0,-1 0 1,0 0-1,0 0 0,1 0 1,-1-1-1,1 1 0,-1 0 1,1 0-1,0 0 0,0 2-3,0 7 9,0-1-1,0 0 0,2 1 0,-1-1 0,1 0 0,0 0 0,1 0 0,1 0 0,-1 0 0,2-1 0,-1 0 1,1 1-1,0-1 0,6 6-8,-3-5-13,0 0 0,1-1 1,0 0-1,0-1 0,1 1 1,0-2-1,1 1 0,0-2 1,0 1-1,0-1 0,1-1 1,0 0 12,24 6-82</inkml:trace>
  <inkml:trace contextRef="#ctx0" brushRef="#br0" timeOffset="2697.829">3113 95 8426,'-1'-1'119,"0"0"-1,0 1 1,0-1 0,1 0 0,-1 1-1,0-1 1,0 1 0,0-1 0,0 1 0,0 0-1,0-1 1,0 1 0,0 0 0,0-1-1,0 1 1,0 0 0,-1 0 0,1 0-1,0 0 1,0 0 0,0 0 0,0 0 0,0 1-1,0-1 1,0 0 0,0 1 0,0-1-1,0 0 1,0 1 0,0 0 0,0-1-1,0 1 1,0-1 0,1 1 0,-1 0 0,0-1-1,0 1 1,1 0 0,-1 0 0,0 0-1,1 0 1,-1 0 0,1 0 0,-1 0-1,1 0 1,-1 0 0,1 0 0,0 0 0,-1 0-1,1 1-118,-3 6 171,1 1-1,0 0 1,1 1-1,-1-1 1,1 8-171,2 15 305,2 0 1,0 0 0,2 0 0,2-1 0,6 21-306,12 62 222,-13-22 12,-3 59-234,-3-50 99,0-59-156,1-24 2840,-1-7-1525</inkml:trace>
  <inkml:trace contextRef="#ctx0" brushRef="#br0" timeOffset="3062.845">3421 486 5393,'10'-9'3097,"-7"6"-297,-2 9-1023,0 15-881,4 5-136,-3 12-216,1 4-64,3 8-80,-1-2-63,1-2-169,-1-2-56,-3-12-56,6 3 88,-5-8-352,0-9-409,5-8-983,-5-6 904</inkml:trace>
  <inkml:trace contextRef="#ctx0" brushRef="#br0" timeOffset="3063.163">3452 246 8666,'-11'-41'3961,"5"16"-2137,5-1-176,2 6-919,9 5-385,4 8-56,2 1-96,8 13 3625,7 8-2753</inkml:trace>
  <inkml:trace contextRef="#ctx0" brushRef="#br0" timeOffset="3531.863">3905 632 8666,'-35'-36'4113,"31"32"-1689,5 4-1015,6 0-561,-7 0-280,2 0-176,28 1-8,43 6-144,-31-7-32,12 0-80,-1-1 3273,14-15-2513</inkml:trace>
  <inkml:trace contextRef="#ctx0" brushRef="#br0" timeOffset="4319.286">4872 229 6697,'-1'-2'341,"1"1"-1,0-1 0,-1 1 0,0 0 0,1-1 1,-1 1-1,0-1 0,1 1 0,-1 0 1,0 0-1,0-1 0,0 1 0,0 0 0,0 0 1,-1 0-1,1 0-340,0 1 103,0 0-1,0 0 1,0 0 0,0 0 0,0 1 0,0-1-1,0 0 1,0 0 0,0 1 0,0-1 0,0 1-1,0-1 1,0 1 0,1-1 0,-1 1 0,0 0-1,0-1 1,1 1 0,-1 0 0,0 0 0,1 0 0,-1-1-1,1 1 1,-1 0 0,1 0 0,-1 0 0,1 0-103,-17 26 408,1 0 1,2 1 0,1 0-1,0 1 1,-3 17-409,-11 48 716,1 13-716,7-27 281,-26 70-281,34-120 30,4-13-4,1 0 0,0 0 0,1 1 0,1 0 0,1 1-26,3-19 2,-1 0-1,1 1 1,0-1-1,0 0 1,0 0-1,0 0 1,0 0-1,0 0 1,0 0-1,0 1 1,0-1-1,0 0 1,0 0-1,0 0 1,0 0-1,0 0 1,0 0-1,0 1 1,0-1-1,0 0 1,0 0-1,0 0 1,0 0-1,0 0 1,0 1-1,0-1 1,0 0-1,0 0 1,0 0-1,0 0 1,0 0-1,1 0 1,-1 0-1,0 1 1,0-1-1,0 0 1,0 0-1,0 0 1,0 0-1,0 0 1,1 0-1,-1 0 1,0 0-1,0 0 1,0 0-1,0 0 1,0 0-1,0 0 1,1 0-1,-1 0 1,0 0-1,0 0 1,0 0-2,8-6 51,11-18 6,-17 21-49,12-19 7,0-1-1,-1 0 1,-2-1 0,0 0-1,-2-1 1,0 0 0,-1-3-15,12-57 2,4-41-2,-20 102 2,46-296 7,-45 236-2,-5 84-7,0 0 0,0 0 0,0 0 0,0 0 0,0 0 0,0 0 0,0 0 0,1 0 0,-1 0 0,0-1 0,0 1 0,0 0 0,0 0 0,0 0 0,0 0 0,0 0 0,0 0 0,1 0 0,-1 0 0,0 0 0,0 0 0,0 0 0,0 0 0,0 0 0,0 0 0,0 0 0,0 0 0,1 0 0,-1 0 0,0 0 0,0 0 0,0 0 0,0 0 0,0 0 0,0 1 0,0-1 0,0 0 0,1 0 0,-1 0 0,0 0 0,0 0 0,0 0 0,0 0 0,0 0 0,0 0 0,0 0 0,0 1 0,0-1 0,0 0 0,0 0 0,0 0 0,0 0 0,0 0 0,0 0 0,0 0 0,0 0 0,0 1 0,0-1 0,0 0 0,0 0 0,0 0 0,6 9 1,17 47 30,-1 0-1,-4 1 0,4 23-30,2 30 85,1 40-85,-24-138-38,7 49-158,2-1 0,3-1 0,20 58 196,-26-98-295</inkml:trace>
  <inkml:trace contextRef="#ctx0" brushRef="#br0" timeOffset="4699.426">4669 778 8170,'-8'-1'3617,"5"1"-1657,13 0-608,18-4-456,11-2-255,31-6-385,1-4 184,7 7 2008,-11-5-1752</inkml:trace>
  <inkml:trace contextRef="#ctx0" brushRef="#br0" timeOffset="5072.492">5480 27 7522,'-5'-13'2181,"-1"0"235,4 15-1472,1 11-156,6 123 2555,9 25-3343,-1-17 977,-6 3-977,-9-58 190,0-42-30,2-1 0,2 1 0,2-1 0,5 16-160,-3-41 88,-3-15 13,-4-14 17,-2-11-74,-2 1 0,0 0 0,-2 1 0,0-1 0,-8-14-44,-13-21 35,-8-6-35,32 53 1,-9-16 3,-2 0-1,-14-16-3,25 33-1,1 1 0,-1 0 0,0 0 0,-1 0 0,1 1 0,0-1 0,-1 1 0,0 0 0,0 1 0,0-1 0,0 1 0,0 0 0,0 0 0,-1 0 0,-5 0 1,8 2-1,-1 0 1,1 0-1,-1 0 0,0 1 1,1 0-1,-1 0 0,1 0 1,-1 0-1,1 0 0,0 1 0,-1-1 1,1 1-1,0 0 0,0 0 1,0 0-1,0 0 0,1 1 1,-1-1-1,1 1 0,-1 0 0,1 0 1,0-1-1,0 1 0,-1 2 1,-4 6 3,1 1-1,0 0 1,1 0 0,0 0-1,-3 13-2,6-17 5,0-1-1,1 1 1,-1 0-1,2 0 1,-1 0-1,1 0 1,0-1-1,1 1 1,0 0-1,0 0 1,0 0-1,1-1 1,0 1-1,2 1-4,-2-3 7,1 0 0,0 0 0,0-1 0,1 0 0,0 0 0,0 0 0,0 0 0,0 0 0,1-1 0,0 0 0,-1 0 0,2 0-1,-1 0 1,0-1 0,1 0 0,-1 0 0,1 0 0,2-1-7,10 4 243,0-1 0,1-2 0,0 1 0,15-1-243,35 3 373</inkml:trace>
  <inkml:trace contextRef="#ctx0" brushRef="#br0" timeOffset="6063.9">6045 647 3329,'48'-44'1888,"-47"43"-1747,0 0-1,0 0 1,0-1-1,-1 1 0,1 0 1,0-1-1,0 1 1,-1 0-1,1-1 1,-1 1-1,1-1 1,-1 1-1,0-1 1,1 1-1,-1-1 1,0 0-1,0 1 1,0-1-1,0 1 0,0-1 1,-1 1-1,1-1 1,0 1-1,-1-1 1,1 1-1,-1-1 1,0 0-141,0 0 260,-1-1 0,1 0 0,-1 0 0,0 1-1,0-1 1,-1 1 0,1-1 0,0 1 0,-1 0 0,0 0-260,-2-2 180,0 1 0,-1 0 1,1 0-1,-1 1 0,0-1 0,0 1 0,0 1 0,0-1 0,0 1 1,0 0-1,0 0 0,0 1 0,0 0 0,-1 0 0,1 0 0,0 1 1,0 0-1,0 0 0,0 0 0,0 1 0,0 0 0,0 0 0,-4 3-180,0-1 87,1 1 0,0 1 0,0-1-1,0 1 1,1 1 0,0 0-1,0 0 1,0 1 0,1 0-1,0 0 1,1 0 0,0 1 0,-4 7-87,3-1 25,0 0 0,0 1 0,2 1 0,0-1 0,1 1 1,0-1-1,2 1 0,-1 16-25,2-24 6,1 1 0,1-1 0,0 1 0,0-1 0,1 1 0,0-1 0,3 9-6,-2-12 8,-1-1 0,1 1-1,0-1 1,0 0 0,0 0 0,0 0-1,1 0 1,0-1 0,0 1-1,1-1 1,-1 0 0,5 3-8,-4-4 11,0-1-1,0 1 1,0-1 0,0 0 0,0-1 0,0 1 0,1-1 0,-1 0 0,1 0 0,-1-1-1,1 0 1,-1 0 0,1 0 0,-1 0 0,1-1 0,-1 0 0,0 0 0,1 0-1,-1-1 1,0 0 0,0 0 0,0 0 0,0-1-11,3 0 10,-1-1-1,0 0 1,1-1 0,-2 0-1,1 0 1,0 0-1,-1-1 1,0 1 0,-1-2-1,1 1 1,-1-1 0,0 1-1,-1-1 1,1-1-1,-1 1-9,0-5 8,0 1-1,-1-1 1,-1 0-1,1 0 1,-2 0-1,0 0 1,0 0-1,-1 0 1,-1 0-1,0 0 1,0 0-1,-1 0 1,-1 0-1,0 1 1,-1-1-1,-3-7-7,7 18 1,0 1-1,0-1 0,0 1 0,0 0 0,0-1 0,-1 1 0,1-1 0,0 1 0,0 0 0,0-1 0,-1 1 0,1 0 0,0-1 0,-1 1 0,1 0 0,0-1 0,0 1 0,-1 0 0,1 0 1,-1-1-1,1 1 0,0 0 0,-1 0 0,1 0 0,0 0 0,-1 0 0,1-1 0,-1 1 0,1 0 0,0 0 0,-1 0 0,1 0 0,-1 0 0,-7 12 8,1 18 16,7-20-10,0-1-1,1 1 1,0 0 0,0-1 0,1 1 0,0-1 0,1 0 0,0 1-1,0-1 1,1-1 0,0 1 0,1 0 0,0-1 0,4 6-14,-4-7-71,0-1 1,0 1 0,1-1-1,0 0 1,1 0 0,-1-1 0,1 0-1,0 0 1,0-1 0,0 1-1,1-1 1,-1-1 0,1 0 0,0 0-1,0 0 1,7 0 70,8 1-389</inkml:trace>
  <inkml:trace contextRef="#ctx0" brushRef="#br0" timeOffset="6705.415">6299 593 6537,'-17'-21'5279,"14"21"-3147,4 7-1401,4 12-344,71 223 2467,-68-201-2594,-8-39-245,1 0 1,-1 0-1,0 1 0,0-1 0,0 0 0,0 0 0,0 0 0,0 1 0,-1-1 0,1 0 1,-1 0-1,0 0 0,1 0 0,-1 0 0,0 0 0,0 0 0,0 0-15,-13-45 364,0-27-307,2-1-57,9 44 4,1-1 0,1 1 1,1 0-1,2-14-4,-1 35-3,-1 1 1,1 0 0,1 0-1,-1-1 1,1 1-1,0 0 1,0 0 0,0 0-1,1 1 1,-1-1-1,1 0 1,1 1 0,1-3 2,-3 6-2,0-1 0,0 1 1,0-1-1,0 1 1,0 0-1,0-1 1,0 1-1,0 0 0,1 0 1,-1 1-1,0-1 1,1 0-1,-1 1 0,1 0 1,-1-1-1,1 1 1,-1 0-1,1 0 0,-1 0 1,1 1-1,-1-1 1,0 1-1,1-1 1,-1 1-1,0 0 0,1 0 1,-1 0-1,0 0 1,0 0-1,1 0 2,6 5-1,1 1-1,-1-1 1,0 1-1,0 1 1,-1 0-1,0 0 1,-1 0 0,1 1-1,-2 0 1,1 1-1,-1-1 1,-1 1-1,1 2 2,13 28-7,-2 1-1,8 31 8,-23-64 1,9 28 8,5 16 19,-16-52-27,0 0 0,0 0 0,0 0 1,0 1-1,0-1 0,0 0 0,0 0 0,0 0 0,0 1 0,0-1 1,1 0-1,-1 0 0,0 0 0,0 0 0,0 0 0,0 1 0,0-1 1,0 0-1,0 0 0,1 0 0,-1 0 0,0 0 0,0 0 0,0 1 1,0-1-1,1 0 0,-1 0 0,0 0 0,0 0 0,0 0 0,0 0 1,1 0-1,-1 0 0,0 0 0,0 0 0,0 0 0,1 0 0,-1 0 1,0 0-1,0 0 0,0 0 0,0 0 0,1 0 0,-1 0 0,0 0 1,0 0-1,0 0 0,0 0 0,1 0 0,-1-1 0,0 1-1,4-12 183,2-71-107,1-21-37,-6 92-38,1 0 0,1 0 0,0 0 1,0 0-1,2 1 0,4-10-1,-8 18-2,0 0 1,1 0-1,-1 0 1,1 0 0,0 1-1,0-1 1,0 0-1,0 1 1,0 0-1,1 0 1,-1-1-1,1 1 1,-1 1 0,1-1-1,0 0 1,0 1-1,0-1 1,0 1-1,0 0 1,0 0-1,0 0 1,0 0 0,0 1-1,1-1 1,-1 1-1,0 0 1,0 0-1,0 0 1,1 0 0,-1 1-1,0-1 1,0 1-1,0 0 1,1 0-1,-1 0 1,0 0-1,1 1 2,6 4-2,-1-1-1,1 2 1,-2-1 0,1 2-1,-1-1 1,0 1-1,0 0 1,-1 0-1,0 1 1,-1 0-1,0 1 1,0-1-1,-1 1 1,4 10 2,3 10 12,-2 0 1,-1 1-1,-1 0 0,1 19-12,-8-44-80,1 0 1,-1 0-1,1 0 0,0 0 0,1-1 0,-1 1 1,1-1-1,0 1 0,1-1 0,-1 0 1,1 0-1,0 0 0,0-1 0,1 1 1,-1-1-1,5 3 80,13 8-628</inkml:trace>
  <inkml:trace contextRef="#ctx0" brushRef="#br0" timeOffset="7165.929">7567 490 7082,'-1'-3'541,"-1"0"0,1 0 0,-1 0 1,1 0-1,-1 1 0,0-1 0,0 1 1,0-1-1,-1 1 0,1 0 1,0 0-1,-1 0 0,0 0 0,-1-1-541,-2 0 431,0 0 0,0 0-1,0 1 1,0 0-1,0 0 1,-1 1 0,-2-1-431,-6 0 311,1 1 0,-1 0 0,1 1 0,-1 1 0,1 0 0,-7 2-311,8-1 103,1 1 1,1 1-1,-1 0 0,0 0 1,1 1-1,0 1 0,-9 5-103,16-9 11,0 1-1,0 0 0,0-1 1,1 1-1,-1 0 0,1 1 0,0-1 1,0 1-1,0-1 0,1 1 1,-1 0-1,1 0 0,0 0 0,0 0 1,0 0-1,0 1 0,1-1 1,0 1-1,0-1 0,0 1 0,0-1 1,1 2-11,0-3 2,0 1 1,1-1-1,0 1 1,0-1-1,0 1 1,0-1-1,1 1 1,-1-1-1,1 0 1,0 0-1,-1 0 1,2 0 0,-1 0-1,0 0 1,1-1-1,-1 1 1,1-1-1,0 1 1,-1-1-1,1 0 1,0 0-1,1 0-2,12 8 22,1-2 0,0 0-1,17 6-21,-1 0 18,39 23 13,-64-31-28,1-1 1,-1 1 0,-1 0-1,1 1 1,-1 0 0,0 0-1,0 1-3,-5-6 1,-1 0-1,0 0 1,0 0-1,0-1 1,0 1-1,0 0 1,0 0-1,-1 0 1,1 0-1,-1 1 1,1-1 0,-1 0-1,0 0 1,0 0-1,0 0 1,0 0-1,0 0 1,0 1-1,-1-1 1,1 0-1,-1 2 1,-1-1 0,1 1 0,-1 0 0,0-1 0,0 1 0,0-1 0,0 0 1,0 0-1,-1 0 0,-1 2-1,-7 5 11,0 0 0,-1-1 0,0 0 1,0-1-1,-7 3-11,-2 0 77,-1 0 0,-1-2 0,1 0 0,-1-2 0,-1 0 0,0-1 0,0-2 0,0 0 0,-12-1-77,33-3 31,-13 0 396,16 0-354,-1 0 0,1 0 0,0 0-1,-1 0 1,1 0 0,-1 0 0,1 0 0,0 0 0,-1 0 0,1 0 0,0 0-1,-1 0 1,1-1 0,0 1 0,-1 0 0,1 0 0,0 0 0,0 0-1,-1-1 1,1 1 0,0 0 0,0 0 0,-1-1 0,1 1 0,0 0 0,0 0-1,-1-1 1,1 1 0,0 0 0,0-1 0,0 1-73,5-5 1121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9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1464 4929,'1'2'400,"0"-1"0,0 1 0,0-1-1,0 0 1,0 0 0,0 0 0,0 1 0,0-1 0,1 0-1,-1 0 1,0-1 0,1 1 0,-1 0 0,0 0 0,1-1 0,-1 1-1,1 0 1,-1-1 0,1 0 0,-1 1 0,1-1 0,1 0-400,-2 1 212,1-1 0,-1 0 0,1 1 0,-1-1 0,1 0 0,0 0 0,-1 0 0,1 0 1,-1-1-1,1 1 0,-1 0 0,1-1 0,-1 1 0,1 0 0,-1-1 0,1 0 0,-1 1 0,0-1 1,1 0-1,-1 0 0,0 0 0,0 0 0,0 0 0,1 0-212,1-7 201,1-1 0,-2 1 0,1 0-1,-1-1 1,-1 1 0,1-1 0,-2 0 0,1 1 0,-1-1 0,0 0-1,-1 0-200,1-16 216,0-115 102,-6 1 1,-6 0 0,-22-95-319,11 95 6,6-1 1,6-1 0,6-21-7,5 154-12,0 0 1,0 1 0,1-1 0,0 1-1,1-1 1,0 1 0,0-1-1,1 1 1,1-3 11,-3 8-8,0 0-1,1-1 1,-1 1 0,1 0-1,0 0 1,-1 0 0,1 0-1,0 0 1,0 0-1,1 1 1,-1-1 0,0 1-1,0-1 1,1 1 0,-1 0-1,1 0 1,-1 0 0,1 0-1,-1 0 1,1 1-1,0-1 1,-1 1 0,1 0-1,0 0 1,2 0 8,1 0-74,0 1 0,0 0-1,0 0 1,0 1 0,-1-1 0,1 1-1,0 1 1,-1-1 0,1 1 0,-1 0-1,0 0 1,0 1 0,0-1 0,-1 1-1,1 0 1,-1 0 0,0 1 0,0-1-1,0 1 1,2 5 74,6 7-492,-2 0 0,0 1 0,-1 0 0,-1 1 0,4 13 492,15 59-144,-6 13-29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1:26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1871 3177,'0'-1'538,"1"-12"8743,-1 12-9192,0 0 0,1 1 0,-1-1-1,1 0 1,-1 0 0,1 1 0,0-1-1,-1 0 1,1 1 0,0-1 0,-1 1-1,1-1 1,0 1 0,0-1 0,0 1-1,0-1-88,4-2 300,7-5-167,1-1-1,-1-1 1,0 0-1,-1 0 1,2-4-133,-1 2 108,45-41 454,14-6-562,12-11 220,-54 47-198,1 1 0,0 2 0,2 1 0,0 1 0,23-8-22,9-7 53,46-33-53,22-12 44,-100 59-41,-1-2 0,6-6-3,-3 3 2,22-12-2,61-34 2,63-35 34,-89 56 277,-35 18-134,1 3-1,35-12-178,6 7 31,-35 13 6,41-20-37,-48 16 21,13-7 22,4-5-43,2-1 1,51-17-1,21-8 15,-134 55-14,-1-1 0,1-1 0,-1 0 0,-1 0 0,1-2-1,39-29 4,6 6 9,40-27 6,-76 48-17,2 1 0,-1 1 0,2 1 0,-1 1 0,1 1 0,0 1 0,2 1-2,15-5 9,32-14-9,33-13 5,-62 23 1,-1-1-1,27-15-5,37-31 14,-100 58-14,1 1 0,0-1 0,0 2 0,0-1 0,1 1 0,7-1 0,-72 19 53,44-12-51,0 0 1,1-1 0,-2-1-1,1 1 1,0-2-1,0 0 1,-3 0-3,-97 3 10,-19 0-1,110-5 4,0-2 1,-14-3-14,16 3 12,0 0 1,0 1-1,-1 1-12,21-1 19,-1 2-18,0-1-1,0 1 1,0 0 0,0-1-1,1 1 1,-1-1-1,0 1 1,0 0 0,1-1-1,-1 1 1,0 0 0,1-1-1,-1 1 1,0 0 0,1 0-1,-1-1 1,0 1 0,1 0-1,-1 0 1,1 0 0,-1-1-1,0 1 1,1 0 0,-1 0-1,1 0 1,-1 0 0,1 0-1,-1 0 1,0 0-1,1 0 1,-1 0 0,1 0-1,367-24 40,-199 20 6,-159 7-42,-10-3 10,-6 12 55,-8 23 45,-1 0-1,-17 29-113,9-19 732,-5 19-732,22-49 84,0 0 0,2 1 0,0 0 0,1 0 0,0 0 0,1 5-84,1 61 3716,2-67-2315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1:28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949 1582 3913,'26'37'2372,"-26"-37"-2294,0 0-1,0 0 1,0 0-1,-1 0 0,1 0 1,0 0-1,0 0 1,0 0-1,0 0 1,-1 0-1,1 0 0,0 0 1,0 0-1,0 0 1,0 0-1,-1 1 1,1-1-1,0 0 0,0 0 1,0 0-1,0 0 1,0 0-1,-1 0 1,1 0-1,0 0 0,0 1 1,0-1-1,0 0 1,0 0-1,0 0 1,0 0-1,0 0 0,0 1 1,-1-1-1,1 0 1,0 0-1,0 0 1,0 0-1,0 1 0,0-1 1,0 0-1,0 0 1,0 0-1,0 0 1,0 1-1,0-1 0,0 0 1,0 0-1,1 0 1,-1 0-1,0 1 1,0-1-1,0 0 0,0 0 1,0 0-1,0 0 1,0 1-1,0-1 1,0 0-1,1 0 0,-1 0-77,-12-5 5416,-51-52-3652,13 9-883,42 41-731,0-2-1,0 1 0,0-2 0,1 1 1,0 0-1,1-1 0,0-1 0,-3-7-149,-4-14 309,1 0 0,-1-10-309,8 20 59,-2 0 0,-1 1 0,0 0 0,-2 1 0,0 0 0,-1 0 0,-4-3-59,-4-2 77,-1 0 2,2 0 1,0 0 0,2-2-1,1 0 1,-5-15-80,-16-60 39,27 71-29,-1 0 0,-2 1 0,-1 1 0,-1 0-1,-1 0 1,-16-20-10,30 48 0,-23-30 9,2-1 0,-8-17-9,24 38 2,0-2 0,0 1-1,2-1 1,-1 0 0,2 0-1,0 0 1,0 0 0,1-1 0,1 0-2,-1-15 4,-1 0 1,-1 0-1,-1 1 1,-2 0 0,-1 0-1,-1 0 1,-4-6-5,6 19 0,1 0-1,0 0 1,1-1 0,0 0 0,2 0 0,0 0 0,1-1-1,0-3 1,2 21-1,0-1 0,0 0 0,-1 0 0,1 0 0,0 0 0,0 0 0,0 0 0,0 0 0,0 0 0,0 0 0,-1 0 0,1 0 0,0 0 0,0 0 0,0 0 0,0 0 0,0 0-1,-1 0 1,1 0 0,0 0 0,0 0 0,0 0 0,0 0 0,0 0 0,-1 0 0,1 0 0,0 0 0,0 0 0,0-1 0,0 1 0,0 0 0,0 0 0,0 0 0,0 0 0,-1 0 0,1 0 0,0 0 0,0 0-1,0-1 1,0 1 0,0 0 0,0 0 0,0 0 0,0 0 0,0 0 0,0-1 0,0 1 0,0 0 0,0 0 0,0 0 1,-7 15-25,-26 98 16,-4-1 1,-6 0 8,34-91 0,-49 111-2,54-125-50,6-13-28,12-22 12,-13 27 69,32-52-171,-2-1 1,-3-2-1,-2-2 170,-17 30-14,-1 1 0,-2-2 0,-1 1 0,-1-1 0,-1 0 0,-2-10 14,-1 38 3,2-11-63,-2 12 57,0-1 0,0 1-1,1 0 1,-1 0 0,0 0-1,0 0 1,1 0 0,-1 0-1,0 0 1,0 0 0,1 0 0,-1 0-1,0 0 1,0 0 0,0 0-1,1 0 1,-1 0 0,0 0-1,0 0 1,1 0 0,-1 0-1,0 0 1,0 0 0,0 0-1,1 1 1,-1-1 0,0 0 0,0 0-1,0 0 1,1 0 0,-1 0-1,0 1 1,0-1 0,0 0-1,0 0 1,1 0 0,-1 1-1,0-1 4,1 1-50,3 0 22,31 14 11,-5-2 6,1-2 0,14 4 11,22 6 504,-1 3 0,24 14-504,-23-7 374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1:51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0 739 3673,'4'68'2068,"-1"-54"-116,1-12 132,2-11 2060,-5 8-2960,10-7-957,1-1 1,-1 0 0,-1 0 0,1-1 0,-1-1-228,27-27 460,-23 24-154,-1-1 0,-1-1 0,0 0 1,0-1-1,-2 0 0,8-18-306,10-16 602,-15 30-367,-2 0 1,0-1 0,-2 0 0,4-14-236,-7 15 79,0 1-1,1-1 1,1 2 0,1-1 0,1 1 0,0 0 0,7-6-79,110-154 811,-78 110-591,-49 66-207,-7 3-5,-15 6-5,12-3-3,-14 8-2,9 0 0,4-3-3,0-1 0,-1 0 0,0 0 0,-9 2 5,-50 24-66,-60 37 66,45-30-64,89-38 19,11-2 19,19-4-4,-13-3 23,0-1 1,-1-1-1,0-1 0,0 0 1,-1-2-1,13-10 7,22-12-1,-35 23 1,0-1 0,-1-1 0,-1-1 0,3-2 0,-17 14-3,0 0 0,-1 1 0,1 0 0,0-1 0,0 1 0,0 0 0,0 0 0,0 0 0,0 0 0,0 0 0,0 0 0,1 1 0,-1-1 0,0 1 0,0-1 0,1 1 0,-1 0 1,0 0-1,1 0 3,4 15-15,-4-7 14,0 0 0,1 0 1,1 0-1,-1-1 0,1 1 1,0-1-1,1 0 0,0-1 0,2 3 1,5 6-1,90 97 106,-76-83 13,-2-1-46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1:56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85 230 6961,'10'-58'3057,"-10"57"-2882,0 0 0,0 0 0,1 0-1,-1 1 1,0-1 0,0 0 0,0 0 0,0 0 0,-1 0-1,1 1 1,0-1 0,0 0 0,0 0 0,-1 0 0,1 0-1,0 1 1,-1-1 0,1 0 0,-1 0-175,1 1 72,0 0 0,0 0 0,-1 0 0,1 0 0,0 0 0,0 0 0,0 0 1,-1 0-1,1 0 0,0 0 0,0 0 0,0 0 0,-1 0 0,1 0 0,0 0 0,0 0 0,-1 0 0,1 0 1,0 0-1,0 0 0,0 1 0,0-1 0,-1 0 0,1 0 0,0 0 0,0 0 0,0 0 0,0 0 0,0 1 0,-1-1 1,1 0-1,0 0 0,0 0 0,0 1 0,0-1 0,0 0 0,0 0 0,0 0 0,0 1 0,0-1 0,0 0 0,0 0-72,-5 13 63,2 1 0,0-1 0,0 1 0,1-1 0,0 13-63,2 76 439,2-64-182,-3-1 1,-3 25-258,-9 31 935,-3-2 0,-18 50-935,33-140 16,1 1 0,0-1 0,0 0 0,0 1 0,-1-1 0,1 0 0,1 1 0,-1-1 0,0 0 0,0 1 0,0-1 0,1 0 0,-1 0 0,1 1 0,-1-1 0,1 0 0,-1 0 0,1 0 0,0 1 0,-1-1 0,1 0 0,0 0 0,0 0 0,0 0 0,0-1 0,0 1 0,0 0 0,0 0 0,0 0 0,0-1 0,1 1 0,-1-1 0,0 1 0,0-1 0,0 1 0,1-1 0,-1 0 0,0 1 0,1-1 0,-1 0-16,6 1 55,0 1 0,0-1 0,0-1 0,0 1 0,0-1 0,0-1 0,1 1-55,27-7 122,1-1 1,-2-1-1,3-3-122,39-11 69,-51 16 789,1 2 0,-1 1 0,6 0-858,-7 3 1104</inkml:trace>
  <inkml:trace contextRef="#ctx0" brushRef="#br0" timeOffset="621.364">1063 193 7370,'-1'-1'422,"1"-1"1,-1 0 0,1 1 0,-1-1-1,0 1 1,0-1 0,0 1-1,0 0 1,0-1 0,0 1 0,0 0-1,0-1 1,-1 1 0,1 0 0,-1 0-423,-26-14 2870,18 12-2421,0 0 0,-1 1-1,1 0 1,0 1 0,-2 0-449,0 1 69,-1 1-1,1 0 0,0 1 1,0 0-1,0 1 0,0 0 0,0 1 1,1 1-1,0 0 0,0 0 1,0 1-1,0 0 0,1 1 1,0 0-1,0 1 0,1 0 1,0 0-1,1 1 0,-1 0 0,2 1 1,-1 0-1,1 0 0,-4 10-68,9-17 1,1-1 1,0 0-1,0 1 0,0-1 0,0 1 0,0 0 0,1-1 0,-1 1 1,1 0-1,-1-1 0,1 1 0,0 0 0,0-1 0,0 1 0,1 0 0,-1-1 1,1 1-1,-1 0 0,1-1 0,0 1 0,0-1 0,0 1 0,0-1 0,1 1 1,-1-1-1,1 0 0,-1 0 0,1 0 0,0 0 0,0 0 0,0 0 0,0 0 1,0 0-1,0-1 0,0 1 0,0-1 0,1 0 0,-1 1 0,1-1 0,-1 0 1,1-1-1,-1 1 0,1 0 0,0-1 0,-1 1-1,28 4 12,0-1-1,0-2 1,8-1-12,-7 0 15,0 1 0,-1 2-1,1 1 1,0 1-15,-23-4 2,0 0 0,-1 1 0,1 0 0,0 0 0,-1 1 0,0 0 0,0 0 0,0 1 0,0 0 0,-1 0 0,1 0 0,-1 1 0,-1 0 0,1 0-1,-1 1 1,4 5-2,-7-7 2,1 0-1,-1 0 0,1 0 0,-1 0 0,-1 0 0,1 0 1,-1 0-1,0 1 0,0-1 0,-1 0 0,1 1 0,-1-1 0,0 1 1,-1-1-1,1 0 0,-1 1 0,0-1 0,-1 0 0,1 1 1,-1-1-1,0 0 0,0 0 0,-1 0 0,1-1 0,-1 1 1,0-1-1,-1 1-1,-8 12 8,-2-1 1,0-1-1,0-1 1,-2 0 0,1-1-1,-12 7-8,13-9 31,-1-2 0,0 1 0,-1-2 0,0 0 0,-16 5-31,27-11 10,0 0 0,0 0 0,0-1 0,0 0-1,0 0 1,0 0 0,-1-1 0,1 1 0,0-1 0,-1 0 0,1-1 0,0 0 0,0 1 0,0-2-1,-1 1 1,1 0 0,0-1 0,0 0 0,1 0 0,-1-1 0,-3-1-10,6 2 50,0 1-1,0-1 1,1 1 0,-1-1 0,0 0-1,0 0 1,1 0 0,-1 0 0,1 0-1,0 0 1,-1 0 0,1-1 0,0 1 0,0 0-1,1-1 1,-1 1 0,0 0 0,1-1-1,-1 1 1,1-1 0,0 1 0,0-1-1,0 1 1,0-1 0,1 1 0,-1-1-1,0 1 1,1-1 0,0 1 0,0 0 0,-1-1-1,1 1 1,1 0 0,-1 0 0,0-1-1,0 1 1,1 0 0,0-1-50,20-16 840</inkml:trace>
  <inkml:trace contextRef="#ctx0" brushRef="#br0" timeOffset="987.982">1572 15 8394,'-6'-15'6689,"4"24"-4051,2 33-2263,0-39-315,-4 157 223,0-76-14,5 42-269,4-88 108,-4-36-140,-1-1 1,0 1-1,1 0 1,-1-1-1,0 1 1,1-1-1,0 0 1,-1 1-1,1-1 1,0 1-1,0-1 1,0 0-1,0 0 1,0 0-1,0 1 1,0-1-1,0 0 1,0 0-1,1 0 1,-1 0-1,0-1 1,1 1 31,5 0-263</inkml:trace>
  <inkml:trace contextRef="#ctx0" brushRef="#br0" timeOffset="1372.377">1529 288 8218,'-130'-65'4233,"116"59"-1369,4 3-1439,10-2-1,12 3-496,4 2-152,28-3-152,4 2-120,18-6-327,5 2-73,-1 0 280,-5-4 776,-12 4-784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2:37.74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49 297 5321,'0'-1'195,"-1"0"0,1 0-1,0 0 1,-1-1 0,1 1 0,-1 0-1,1 0 1,-1 0 0,1 0 0,-1 0 0,0 0-1,0 0 1,1 1 0,-1-1 0,0 0-1,0 0 1,0 1 0,0-1 0,-1 0-195,2 1 104,-1 0 1,1 1-1,-1-1 0,1 1 1,-1-1-1,1 0 1,-1 1-1,1-1 1,0 1-1,-1-1 1,1 1-1,0 0 1,-1-1-1,1 1 1,0-1-1,-1 1 0,1-1 1,0 1-1,0 0 1,0-1-1,0 1 1,0-1-1,0 1 1,0 0-105,-4 50 1672,7 29-1160,4 0-1,3-1 0,4-1 0,8 20-511,0-2 468,-4 1-1,-5 1 1,-4 0 0,-4 14-468,-5-109 80,0 1 0,-1 0 0,1-1 0,0 1 0,-1-1 0,0 1 0,0 1-80,0-5 19,1 0 1,0 1-1,0-1 0,0 0 1,0 0-1,0 1 1,0-1-1,-1 0 1,1 0-1,0 0 1,0 1-1,0-1 0,0 0 1,-1 0-1,1 0 1,0 0-1,0 1 1,-1-1-1,1 0 1,0 0-1,0 0 0,-1 0 1,1 0-1,0 0 1,0 0-1,-1 0 1,1 0-1,0 0 1,0 0-1,-1 0 0,1 0 1,0 0-20,-12-11 545,4-1-360,0-1-1,1-1 1,1 1 0,0-1-1,-1-6-184,-20-76 137,22 76-95,-10-44-28,2-1 1,3-1 0,4 0 0,2 0 0,2 0 0,4 0 0,7-39-15,-6 85-11,1-1 1,0 1 0,2 0 0,0 1 0,1-1 0,1 1 0,1 0-1,0 1 1,2 0 0,0 1 0,1 0 0,1 1 0,7-8 10,7-3-33,1 0 1,1 2 0,1 1-1,31-18 33,-54 37-7,1 1-1,0 0 1,0 0 0,0 1-1,0 0 1,0 0 0,1 1-1,-1 0 1,1 0-1,0 1 1,6 0 7,-9 1-4,0 0 0,0 1 0,0 0 0,0 0 0,-1 1 0,1-1 0,0 1 0,-1 1 0,1-1 0,-1 1 0,0 0 0,0 0 0,0 0 0,0 1 0,-1-1 0,1 1 0,1 2 4,0 1-2,1 0 0,-1 0 0,0 1 0,-1 0 0,1 0 0,-2 0 0,1 1 0,-1 0 0,0 0 0,-1 0 0,0 0 0,-1 0 0,1 4 2,-1 1 0,-1 0 0,0 0 0,-1 1-1,-1-1 1,0 0 0,-1 0 0,0 0 0,-3 8 0,-8 18 5,-1-1 0,-2-1 0,-2 0 0,-1-1 1,-18 25-6,22-38 4,-18 29 28,-15 17-32,37-54 8,-1-1 1,-1-1-1,-1 0 0,0-1 1,-1-1-1,-9 7-8,-4-3 21,26-15-17,0 0-1,0 0 1,0 0 0,1 0 0,-1-1 0,0 1 0,0-1 0,0 1 0,0-1-1,0 0 1,0 0 0,0 0 0,0 0 0,-1 0-4,3-1 0,0 1 0,-1 0 0,1 0 0,0 0 1,0 0-1,0-1 0,0 1 0,-1 0 0,1 0 0,0-1 0,0 1 1,0 0-1,0 0 0,0-1 0,0 1 0,0 0 0,0 0 0,0-1 1,0 1-1,0 0 0,0 0 0,0-1 0,0 1 0,0 0 0,0 0 1,0-1-1,0 1 0,0 0 0,0 0 0,0-1 0,0 1 0,1 0 0,-1 0 1,0-1-1,0 1 0,0 0 0,0 0 0,1 0 0,-1 0 0,0-1 1,0 1-1,9-10-5,0 3-5,1 0 0,1 2 1,-1-1-1,1 1 0,0 0 0,0 1 0,8-2 10,17-3-45,34-5 45,-49 11-5,0 1 0,0 0 0,0 2 0,1 0 1,-1 2-1,0 0 0,0 1 0,11 4 5,-18-3-2,0 0 0,-1 1 0,1 1 0,-1 0 0,-1 1 0,1 0 0,-1 1 0,0 0 0,-1 1-1,0 0 1,0 1 0,-1 1 0,0-1 2,-5-4 1,-1-1 0,1 1-1,-1 0 1,-1 0 0,1 1-1,-1-1 1,0 1 0,0-1-1,-1 1 1,0 0 0,0 0-1,-1 0 1,1 0 0,-2 1-1,1-1 1,-1 0 0,0 0-1,0 0 1,-1 1 0,0-1-1,-1 0 1,1 0 0,-1 0-1,0 0 1,-1 0 0,0-1-1,0 1 1,-1 0-1,-5 8 11,-1-1 0,-1 0 1,0-1-1,-1 0 0,-1-1 0,0 0 0,0-1 1,-1 0-1,0-1 0,-1 0 0,-14 5-11,8-4 15,-1-2-1,-1 0 1,1-2-1,-1-1 0,-1 0 1,1-2-1,-1 0 1,-9-1-15,22-2-4,0-1 1,-1 0-1,1-1 1,0 0-1,0 0 1,0-1-1,0-1 1,0 0-1,1 0 1,-1-1-1,1 0 1,0-1-1,0-1 1,0 1-1,1-1 1,-6-5 3,-1-8-439,16 18 424,0 1 0,0-1 0,0 0 0,0 1 0,0-1 0,0 0 0,0 1 0,0-1 0,0 0 0,0 1 1,0-1-1,0 0 0,0 1 0,0-1 0,1 1 0,-1-1 0,0 0 0,1 1 0,-1-1 0,1 0 15</inkml:trace>
  <inkml:trace contextRef="#ctx0" brushRef="#br0" timeOffset="701.503">1557 696 3393,'-4'-3'613,"-1"-1"1,1 1 0,-1 0-1,0 1 1,0-1-1,0 1 1,0 0 0,0 0-1,0 1 1,-1-1-1,1 1 1,-5 0-614,3 1 291,1 0 0,-1 0 0,1 1 0,-1 0 0,1 1 0,0-1 0,0 1-1,0 0 1,0 1 0,0-1 0,-1 2-291,-8 4 156,1 0-1,-1 2 1,2 0 0,-1 0-1,1 1 1,1 1-1,0 0 1,1 0-1,0 1 1,-3 6-156,2-1 35,0 1 0,2 0 1,0 0-1,2 1 0,0 0 0,1 1 1,1-1-1,1 2-35,2-10 6,1 1 1,1-1-1,0 1 0,0 0 1,2 0-1,-1-1 0,2 1 1,0 0-1,0-1 0,1 1 1,1-1-1,1 3-6,-2-6 15,1-1 0,0 1 0,1-1 0,0 1 0,0-1 0,0-1-1,1 1 1,1-1 0,-1 0 0,1 0 0,0-1 0,1 0 0,-1 0 0,1-1 0,0 0 0,6 2-15,-2-1 38,0-1 0,1 0 1,0-1-1,0-1 0,0 0 0,0 0 1,0-2-1,1 1 0,-1-2 0,1 0 1,-1 0-1,1-2-38,-3 1 69,0-1 0,0-1 1,-1 0-1,1 0 0,-1-1 0,0 0 1,0-1-1,0 0 0,-1-1 0,1 0 0,-1-1 1,-1 1-1,0-2 0,1 1 0,-1-2-69,5-4 124,-1-1 0,-1-1 0,0 0 0,-1 0 0,-1-1 0,0 0 1,-1-2-125,-4 9 48,0-1 1,-1 1 0,-1 0 0,0-1 0,0 1 0,-1-1 0,0 1 0,0-1 0,-1 0 0,-1 1 0,1-1 0,-2 0 0,1 1 0,-3-6-49,-1-2 28,-1 0 1,-1 1-1,-1 0 0,0 1 1,-1-1-1,0 2 0,-2-1 1,1 1-1,-14-12-28,17 19 4,0 1 0,0 0-1,-1 0 1,1 0 0,-2 1-1,1 0 1,0 1 0,-1 0 0,-1 0-4,4 2-5,1 0 1,-1 1-1,0-1 1,1 2-1,-1-1 1,0 1-1,0-1 1,1 2-1,-1-1 1,0 1-1,0-1 1,1 2-1,-1-1 1,0 0-1,-1 2 5,3-2 317,0 1 1,0 0-1,0 0 0,0 0 0,0 1 0,0-1 0,-2 3-317,-18 26 1036</inkml:trace>
  <inkml:trace contextRef="#ctx0" brushRef="#br0" timeOffset="1514.658">2077 808 6185,'-17'-52'6158,"18"47"-3217,0 18-2298,-6 27-299,-1 0 1,-6 20-345,7-36 77,2-1 0,0 0 0,2 1 0,0 0 0,2-1 0,0 1 0,3 9-77,-1-15 22,1 0 1,0 0-1,1-1 1,1 1-1,1-1 1,0 0-1,2-1 1,-1 0-1,11 14-22,-15-25 13,0 0-1,1 1 1,-1-2 0,1 1-1,0 0 1,1-1 0,-1 0-1,1 0 1,0-1-1,-1 0 1,2 1 0,3 0-13,-6-3 16,1 1 0,-1-1-1,1-1 1,-1 1 0,1 0 0,0-1 0,-1 0 0,1 0 0,0-1 0,0 1-1,-1-1 1,1 0 0,-1 0 0,1 0 0,-1-1 0,1 0 0,-1 0 0,0 0-1,2-1-15,7-6 57,-1 0-1,0 0 1,-1-1-1,0-1 1,0 0-1,-1 0 1,0-1-1,-1 0 1,-1-1-1,3-5-56,1-3 60,0-2 1,-2 1-1,0-1 1,-2-1-1,-1 0 0,0-3-60,0-5 67,-3-1 0,0 1 0,-2-31-67,-8-98 59,4 135-61,3 43-37,1 1 0,1 0 1,0-1-1,1 1 0,1-1 1,1 1 38,10 16 1,1 0 0,2-2-1,0 0 1,3-1 0,3 2-1,30 34-323,44 38 323,-90-96-342,0 0 0,0-1 0,1 0 0,2 0 342,-8-5-68,0-1 0,0 0 0,0 0 0,1 0 0,-1 0 0,1-1 0,-1 1 0,1-1 0,-1-1 0,1 1 0,0 0-1,4-1 69,34-9-136</inkml:trace>
  <inkml:trace contextRef="#ctx0" brushRef="#br0" timeOffset="1962.855">2932 802 5593,'-2'-8'1137,"-4"-10"590,4 16-459,1 8 552,6 73-948,2 0 0,5 0 0,3 0-872,-13-67 117,3 15 55,1 0 1,2-1-1,1 1 1,1-1-1,0-1 1,5 5-173,-15-29 11,1-1 0,-1 1 0,0 0 1,1-1-1,-1 1 0,0 0 0,1-1 1,-1 1-1,1-1 0,-1 1 0,1-1 1,-1 1-1,1-1 0,-1 1 0,1-1 1,0 0-1,-1 1 0,1-1-11,4-7 546,-4-23 193,-7-29 219,-7-25-958,5 42 44,2-1 0,2 1-1,1-31-43,3 66-4,1 0 1,-1 0-1,1 0 0,0 0 0,1 0 0,0 0 1,0 0-1,0 0 0,1 1 0,0 0 1,0-1-1,1 1 0,0 0 0,0 0 0,0 1 1,1-1-1,-1 1 0,2 0 0,-1 0 0,0 1 1,1 0-1,0 0 0,0 0 0,0 0 0,0 1 1,0 0-1,1 0 0,0 1 0,-1 0 1,1 0-1,6-1 4,0 1-11,-1 0 0,1 0-1,0 1 1,0 1 0,0 0 0,-1 0 0,1 2 0,0 0 0,0 0 0,-1 1 0,0 0-1,1 1 1,-1 1 0,-1 0 0,5 2 11,-6-1-5,-1-1 0,0 1 0,-1 0 1,0 1-1,0 0 0,0 1 0,0-1 0,-1 1 0,-1 1 0,1-1 0,-1 1 0,-1 0 1,0 1-1,0-1 0,-1 1 0,0 0 0,0 0 0,1 9 5,-1 6 33,-1 1 0,-1-1 0,-1 1 0,-3 19-33,1-18 77,2 1 1,0 0-1,1-1 1,2 2-78,13 34 109</inkml:trace>
  <inkml:trace contextRef="#ctx0" brushRef="#br0" timeOffset="2663.05">4267 0 6313,'-1'0'198,"1"0"0,-1 0-1,0 0 1,0 0 0,0 1-1,0-1 1,0 0-1,0 0 1,0 1 0,1-1-1,-1 1 1,0-1 0,0 0-1,1 1 1,-1 0 0,0-1-1,0 1 1,1-1-1,-1 1 1,1 0 0,-1-1-1,1 1 1,-1 0-198,0 2 168,-1-1 0,1 0-1,1 1 1,-1-1 0,0 1 0,1-1 0,-1 1 0,1-1-1,-1 2-167,1 10-54,0 0 0,1 0 0,1 6 54,-1-7 438,9 59 305,9 33-743,7 49 971,-9 78 76,-13-130-799,5-1 0,15 60-248,-16-123 319,-2 1 1,-1 4-320,-40-133 2370,23 57-2317,-2 0 1,-1 2 0,-1 0 0,-19-27-54,26 46 1,1 2 1,-1-1 0,-1 1-1,0 1 1,0-1 0,-6-2-2,9 7-3,0 0 1,-1 1 0,1 0 0,-1 0 0,0 1-1,0 0 1,0 0 0,-1 1 0,1 0-1,-7 0 3,7 2-6,0 0 1,1 1-1,-1 0 0,0 0 0,0 0 0,1 1 0,-1 1 0,1-1 0,0 1 0,-1 0 0,1 1 0,1 0 1,-1 0-1,0 0 0,1 1 0,0 0 0,0 0 0,1 1 0,-2 0 6,-6 8-9,1 0 1,0 0-1,1 1 0,0 1 0,2 0 1,0 0-1,-4 9 9,10-17-4,0 0-1,0 0 1,0 1-1,1-1 1,1 0-1,-1 6 5,1-10-2,1-1 0,0 1-1,0-1 1,1 1 0,-1 0-1,1-1 1,0 1 0,0-1-1,0 1 1,0-1 0,0 0-1,1 1 1,0-1 0,0 0-1,0 0 1,1 2 2,3 2 1,1-1 0,0 0-1,0 0 1,0 0 0,1-1 0,0 0-1,0 0 1,0-1 0,1 0 0,-1 0 0,1-1-1,1 0 0,13 3 147,0 0-1,0-2 0,0 0 1,8-1-147,48-1 1585,5-3-684</inkml:trace>
  <inkml:trace contextRef="#ctx0" brushRef="#br0" timeOffset="3206.058">5263 707 6625,'1'-19'1979,"-1"13"-1326,1 1 0,-1-1 1,0 0-1,-1 0 1,1 1-1,-1-1 1,-2-4-654,3 8 125,-1 0 1,0 1 0,0-1 0,0 1-1,0-1 1,-1 0 0,1 1-1,0 0 1,-1-1 0,1 1 0,0 0-1,-1 0 1,0-1 0,1 1-1,-1 1 1,0-1 0,1 0 0,-1 0-1,0 1 1,0-1 0,0 0-1,1 1 1,-1 0 0,0 0-1,0-1 1,-1 1-126,-25-1 403,0 2 0,0 0-1,1 2 1,-1 1 0,0 1 0,-5 3-403,25-6 44,-16 3 76,0 1 0,1 2 0,0 0 1,-6 4-121,20-8 18,0 1 1,0-1 0,1 2 0,0-1 0,0 1 0,1 0-1,-1 1 1,1-1 0,1 2 0,-1-1 0,1 1 0,0 0-19,5-6-1,0-1 1,0 1 0,0 0 0,0-1 0,0 1 0,0 0 0,1 0 0,-1 0 0,1 0 0,-1 0 0,1 0 0,0 0 0,-1 0 0,1 0 0,0 0 0,0 0 0,1-1 0,-1 1 0,0 0 0,1 0 0,-1 0 0,1 0 0,0 0 0,-1 0 0,1 0 0,0-1-1,0 1 1,0 0 0,0-1 0,1 1 0,-1-1 0,0 1 0,1-1 0,-1 1 0,1-1 0,1 1 0,5 3-1,0 1-1,1-2 1,-1 1 0,1-1 0,0-1-1,7 2 2,126 35-4,-17-7 0,-102-26 4,13 5 5,25 11-5,-52-20 0,-1 1 1,0 0-1,0 1 0,0 0 1,0 0-1,-1 1 0,0 0 1,0 0-1,3 5 0,-8-8 1,0 0-1,0 0 0,-1 0 1,0 0-1,1 0 1,-1 0-1,0 0 1,-1 0-1,1 0 1,-1 0-1,1 1 0,-1-1 1,0 0-1,0 1 1,0-1-1,0 0 1,-1 0-1,0 1 0,1-1 1,-1 0-1,0 0 1,-1 0-1,1 0 1,0 0-1,-1 1 0,-5 9 8,-1 0-1,0-1 1,0 0 0,-10 10-8,8-10 21,0-1 0,-1 0 0,-1 0 0,0-1 0,0-1 0,-1 0 1,0-1-1,0 0 0,-1-1 0,-11 4-21,13-7 67,0 0 1,0-1-1,-1 0 0,1 0 1,-1-2-1,1 1 0,-1-2 1,0 0-1,1 0 0,-1-1 1,0-1-1,1 0 0,-4-1-67,12 2 65,1 0-1,-1 0 0,1 0 0,-1 0 1,1-1-1,-1 1 0,1-1 0,0 0 0,0 0 1,0 0-1,0 0 0,0-1 0,0 1 1,1-1-1,-1 0 0,1 0 0,0 0 1,0 0-1,0 0 0,0 0 0,0 0 0,1-1 1,-1 1-1,1-1 0,0 1 0,0-1 1,0 1-1,1-1 0,-1 0 0,1 1 1,0-2-65,6-25 577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2:33.95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18 79 3041,'-7'-55'5233,"5"31"-2078,3 49-1839,-2 0 1,0 0-1,-2 2-1316,-2 65 229,9 189 546,0 49 63,0-89-517,1 18 115,-5-251-419,-1 39 193,2 1-1,2 0 1,3 8-210,-5-52 24,0 0 1,0 0 0,0 1 0,0-1 0,1 0 0,-1 0-1,2 2-24,-2-5 11,0 0 0,-1 0-1,1 0 1,0 0-1,0 0 1,0-1 0,0 1-1,0 0 1,0 0 0,0-1-1,1 1 1,-1 0-1,0-1 1,0 1 0,0-1-1,1 0 1,-1 1-1,0-1 1,1 0 0,-1 0-1,0 0 1,0 0-1,1 0 1,-1 0 0,0 0-1,1 0 1,-1 0-1,0-1-10,12-2 68,0-1 0,0 0 0,-1-1 0,0-1 0,5-2-68,18-8 60,4 0-25,1 2-1,0 2 0,1 2 1,0 1-1,17 0-34,21 2-90,0 3-1,34 4 91,-47 2-88</inkml:trace>
  <inkml:trace contextRef="#ctx0" brushRef="#br0" timeOffset="891.121">1624 647 2328,'17'-65'1953,"-17"65"-1883,0-1 0,0 1 1,0-1-1,0 1 0,0-1 0,0 1 0,0 0 1,0-1-1,0 1 0,0-1 0,0 1 0,-1-1 1,1 1-1,0 0 0,0-1 0,0 1 1,-1 0-1,1-1 0,0 1 0,-1-1 0,1 1 1,0 0-1,-1 0 0,1-1 0,0 1 0,-1 0 1,1 0-1,-1-1 0,1 1 0,0 0 1,-1 0-1,1 0 0,-1 0 0,1 0 0,-1-1 1,1 1-1,0 0 0,-1 0 0,1 0 1,-1 0-1,1 0 0,-1 1 0,1-1 0,-1 0 1,1 0-1,0 0 0,-1 0 0,1 0 0,-1 0 1,1 1-71,-28 7 2117,23-6-1628,-28 8 1059,21-7-1285,-1 1 0,1 0 0,0 0 0,0 1 1,0 1-1,1 0 0,-1 0 0,2 1 0,-1 1 0,1 0 0,-3 3-263,1 2 29,1 1-1,0-1 1,1 2-1,1 0 0,0 0 1,1 1-1,1 0 0,0 0 1,1 0-1,1 1 0,1 0 1,0 0-1,1 1 1,1-1-1,1 0 0,0 1 1,1 0-1,1-1 0,2 9-28,-1 2 14,2 0 0,1 0 0,1-1 0,2 1 0,0-2 0,4 6-14,-8-25 27,0-1-1,0 1 1,0 0-1,1-1 1,0 0-1,1 0 0,-1 0 1,1-1-1,0 0 1,0 0-1,1 0 1,-1-1-1,1 0 1,0 0-1,0-1 1,1 0-1,-1 0 1,1-1-1,-1 0 0,1 0 1,0 0-1,0-1 1,4 0-27,7 0 82,1-1 0,-1 0 0,0-2 0,1 0 0,-1-1 0,0-1 0,0 0 0,-1-2 0,4-1-82,-1-2 115,0 0 0,0-1 0,-2 0 1,1-2-1,9-8-115,-18 12 60,-1 0 0,0-1 1,0-1-1,-1 1 0,0-2 1,-1 1-1,0-1 0,-1 0 1,0-1-1,0-1-60,2-9 78,-1 0-1,-1-1 1,-1 0-1,-1-1 1,-1 0-1,-1 1 1,-1-1-1,-1-14-77,-1 26 35,0-1 0,-1 1 0,-1-1-1,0 1 1,0-1 0,-1 1-35,1 6 13,-1-1 0,1 1 0,-1 0 0,0 0 0,0 1 0,-1-1 0,0 1 0,0-1 0,0 1 1,-1 0-1,1 1 0,-4-3-13,-5-3 13,-1 1 0,1 0 1,-2 1-1,1 0 0,-1 1 0,0 1 1,0 0-1,-1 1 0,-10-1-13,15 3-16,0 1 0,0 1-1,0-1 1,0 2 0,0 0-1,0 0 1,0 1-1,0 0 1,0 1 0,0 0-1,1 1 1,-1 0 0,1 0-1,-10 5 17,17-6 263,0 0 0,0 0 0,0 0-1,0 1 1,0-1 0,1 1-1,-3 2-262,-12 19 845</inkml:trace>
  <inkml:trace contextRef="#ctx0" brushRef="#br0" timeOffset="1664.879">2356 664 5689,'-1'-1'460,"0"1"-48,0-1 0,0 1 1,0-1-1,0 1 0,-1-1 0,1 1 0,0 0 1,-1 0-1,1-1 0,0 1 0,0 0 0,-1 0 0,1 0 1,0 1-1,0-1 0,-1 0 0,0 1-412,2-1 658,0 0-222,1 4-95,12 23-9,3-5-201,-8-14-58,-2 1 0,1 1 0,-1-1-1,-1 1 1,1 0 0,2 10-73,7 26 363,-2 1 0,-2 1 0,-1 0-1,-1 20-362,-8-53 115,2 0-1,0-1 0,0 1 0,2-1 1,0 0-1,0 0 0,1 0 0,1-1 1,7 12-115,-13-25 7,-1 1 1,0-1-1,0 1 1,0-1-1,0 0 1,1 1 0,-1-1-1,0 0 1,0 0-1,1 1 1,-1-1 0,0 0-1,1 1 1,-1-1-1,0 0 1,1 0 0,-1 0-1,0 1 1,1-1-1,-1 0 1,0 0 0,1 0-1,-1 0 1,1 0-1,-1 0 1,0 0 0,1 0-1,-1 0 1,1 0-1,-1 0 1,0 0 0,1 0-1,-1 0 1,1 0-1,-1 0 1,0 0 0,1 0-1,-1-1 1,0 1-1,1 0 1,-1 0 0,0 0-1,1-1 1,-1 1-1,0 0 1,1 0-1,-1-1 1,0 1 0,0 0-1,1-1 1,-1 1-1,0 0 1,0-1 0,0 1-1,1 0 1,-1-1-1,0 1 1,0-1 0,0 1-1,0 0 1,0-1-1,0 1-7,11-35 232,-8 21-180,7-22 108,3-20-160,-9 34 18,1 0 0,1 1 0,1 0 0,0 0 0,11-20-18,-16 38-1,0 0 0,0-1 0,0 1 0,1 0 0,-1 0 0,1 0 0,0 0 0,0 1 0,0-1 0,0 1 1,0-1-1,0 1 0,1 0 0,-1 0 0,3 0 1,-2 1-4,-1 0 1,0 0-1,1 1 1,-1-1-1,1 1 1,-1 0-1,1 0 1,-1 0-1,0 1 1,1-1-1,-1 1 1,1 0-1,-1 0 1,3 1 3,5 3-10,-1 1 1,0 0 0,0 0 0,0 1 0,-1 0 0,0 1 0,0 0-1,-1 0 1,4 6 9,5 5-3,16 20-10,1-2 0,3-1 0,0-2 1,41 28 12,-63-52-3,-5-2 10,2 0-1,-1-1 0,1-1 0,0 0 0,1 0 0,10 3-6,-22-9 19,0 0-1,1 0 0,-1 0 1,0 0-1,0 0 1,0 0-1,0 0 0,1 0 1,-1-1-1,0 1 0,0 0 1,0-1-1,0 1 0,0 0 1,0-1-1,0 0 1,0 1-1,0-1 0,0 0 1,0 1-1,0-1 0,0 0 1,-1 0-1,1 0 1,0 0-1,0 1 0,-1-1 1,1 0-1,0-2-18,12-31 467,-12 30-412,6-28 65,-1 0-1,-2 0 1,-1 0-1,-1-1 1,-2 1-1,-2-1 1,0 1 0,-2 0-1,-2 0 1,-1 0-1,-5-11-119,7 25 0,1 5-19,0-1 0,1 1-1,0 0 1,1-1 0,0 0 0,1 1-1,1-6 20,0 18 68,1-1 0,-1 1 0,1 0 0,-1-1 0,1 1-1,-1 0 1,1-1 0,-1 1 0,1 0 0,0 0 0,0 0-1,0 0 1,0 0 0,0 0 0,0 0 0,0 0 0,0 0-1,0 0 1,0 0 0,0 1 0,1-1 0,-1 0-1,0 1 1,1-1 0,-1 1 0,0-1 0,1 1 0,0 0-68,32-2 925</inkml:trace>
  <inkml:trace contextRef="#ctx0" brushRef="#br0" timeOffset="2358.319">3646 834 3769,'-21'-66'3702,"24"70"-3432,-1-1 0,1 1 0,0-1 0,0 0 0,0 0 0,1 0 0,-1-1 0,1 1 0,0-1 0,-1 0 0,1 0 0,0 0 0,0 0 0,0-1 0,1 1 0,-1-1 0,0 0 0,5 0-270,12 2 601,0 0 0,0-2 0,6-1-601,-21 1 138,16-1 178,-1-1-1,1-1 0,-1 0 0,0-2 0,0 0 0,0-1 0,4-3-315,-18 5 76,-1 0 0,1 0 0,-1 0 0,1-1 0,-1 0 0,0 0 0,0-1 0,-1 1 0,1-1 0,2-4-76,-5 5 26,0 1-1,-1-1 1,1 0 0,-1-1-1,0 1 1,0 0 0,0-1-1,-1 1 1,0-1 0,1 1-1,-2-1 1,1 0 0,0 1-1,-1-1 1,0 0 0,0 0-1,-1 0-25,1-3 15,-1 1-1,-1 0 0,0 0 0,0 0 0,0 0 0,0 0 1,-1 1-1,-1-1 0,1 1 0,-1-1 0,0 1 0,0 0 0,-1 1 1,1-1-1,-2 1 0,0-1-14,3 3 2,0 0-1,-1 1 1,1-1-1,-1 1 1,0 0 0,1 0-1,-1 0 1,0 1 0,0-1-1,0 1 1,-1 0-1,1 0 1,0 0 0,0 1-1,-1-1 1,1 1 0,0 0-1,0 0 1,-1 1-1,1-1 1,0 1 0,0 0-1,0 0 1,-1 1 0,1-1-1,1 1 1,-1 0-1,-1 0 0,-12 8-6,2 1 0,0 0 0,0 0 1,1 2-1,0 0 0,1 0 1,0 1-1,2 1 0,-1 0 0,2 1 1,-9 16 4,5-4-6,1 0 1,1 1-1,1 1 0,1-1 1,2 2-1,-3 26 6,8-40 0,1-1 0,1 1 0,0 0 0,1-1 1,1 1-1,1-1 0,3 17 0,-3-26 3,0 1 1,0-1-1,1 1 1,0-1 0,1 0-1,-1 0 1,1-1-1,1 1 1,-1-1-1,1 0 1,0 0 0,1 0-1,-1-1 1,1 1-1,0-1 1,0-1-1,6 4-3,4 0 12,0-1-1,0 0 0,1-1 0,0-1 0,0-1 0,0 0 0,1-1 0,0-1 1,-1-1-1,1 0 0,0-1 0,2-1-11,31-3 61,-1-3 0,1-1 0,26-10-61,-33 7-209,-1-2 0,4-4 209,-27 9-186,-1-1 0,0-1 0,0 0-1,0-2 1,5-4 186,32-33-502</inkml:trace>
  <inkml:trace contextRef="#ctx0" brushRef="#br0" timeOffset="2708.525">4449 694 7618,'5'6'1513,"1"1"0,-1 0 0,0 0 0,3 6-1513,26 56 886,-26-50-340,3 5-277,-2 1 1,0 0-1,-2 0 0,-1 1 1,-1 0-1,-1 0 1,-1 0-1,-1 1 0,-2 13-269,-7-4 769,7-35-738,0-1 0,0 1 0,0-1-1,0 0 1,0 1 0,0-1 0,-1 1 0,1-1-1,0 1 1,0-1 0,0 0 0,-1 1-1,1-1 1,0 0 0,0 1 0,-1-1-1,1 0 1,0 1 0,-1-1 0,1 0-1,0 1 1,-1-1 0,1 0 0,-1 0-31,0-1 57,1 1 1,-1-1-1,1 0 1,-1 0-1,1 0 1,-1 0-1,1 0 1,-1 0-1,1 0 1,0 0-1,0 0 1,-1 0-1,1 0 1,0 0-1,0-1 1,0 1-58,-6-42 361,2 0 1,2 0 0,3-38-362,0 63 7,1-1-1,1 1 1,0-1 0,2 1 0,0 0 0,1 1 0,0-1-1,2 1 1,0 0 0,5-5-7,-8 14 9,2-1 0,-1 1 0,1 1 0,0-1 0,1 1 0,0 1 0,0-1 0,0 1 0,1 1 0,0 0-1,0 0 1,0 0 0,1 1 0,9-2-9,1 0-111,1 1-1,1 1 1,-1 1-1,1 1 1,-1 0-1,15 2 112,46 6-215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3:12.39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2866 976,'0'0'943,"0"0"169,0 0-71,0 0-228,0 0-113,18-1 887,17-1-917,0 1-1,0 2 1,4 1-670,40-1 475,-1-4 0,1-3 0,38-10-475,58-5 378,-56 5 95,0-5 0,16-10-473,-68 16 199,-2-2-63,40-19-136,-55 19 28,-21 6 56,-1-1 0,0-2 0,0-1-1,-2-1 1,1-1 0,-2-1 0,14-14-84,13-16 113,-2-2 1,36-46-114,-41 43 29,10-4-29,-35 37 15,1 2 1,0 1-1,2 0 0,9-5-15,219-117 302,-229 127-292,0-1 1,-1-1-1,0-1 1,-1-1-1,-1-1 1,2-4-11,37-38 82,8-18-82,-46 53 26,36-43 54,20-23 109,75-68-189,-136 145 6,-1-1-1,0-1 1,-1 0-1,0 0 1,-1-2 0,-1 1-1,-1-1 1,-1-1-1,0 0 1,3-8-6,-4 3 10,19-53 43,17-28-53,-33 82 6,1-1 0,1 2-1,1 0 1,0 0 0,2 2-1,12-13-5,-6 12 6,0 2 0,2 1 0,22-13-6,13-9 5,-29 19-3,2 2 0,10-5-2,-9 7 2,-2-2 0,12-9-2,104-68 0,-87 59 1,-15 11 2,1 2-1,2 2 0,27-7-2,-42 17 1,0 2-1,1 1 1,1 2 0,-1 1 0,8 1-1,177-1 4,-183 5-4,39 1-3,0 4 0,0 2-1,-1 5 1,0 2 0,22 10 3,115 29 0,-59-16 0,16 12 0,-48-11 3,1-5-1,1-6 1,14-3-3,-113-21 0,87 14 16,65 0-16,114-10 17,161-20-17,-428 11 2,103-6 5,0-6 0,19-9-7,-37 1 3,96-21 9,61-26-12,-184 44 1,262-76 6,-211 67-5,7-3 11,58-4-13,437-53 1,-388 64-3,344-49-4,-352 48-1,118 5 7,-147 12-1,-57 9 1,49 7 0,-134 0 0,183 16 6,-102-5-4,199 28-10,-303-35 8,304 44 0,17 16 7,-243-42-6,-44-6-3,0 4 0,-2 3-1,11 8 3,15 6 6,155 63 11,-243-96-17,118 50 2,-105-46 0,2-1 0,-1-2 0,28 4-2,32 5 8,-43-7-4,0-2 0,0-2-4,90 11 4,-95-9-1,1-2 0,-1-1-1,1-3 1,0-1-1,11-2-2,208-37 180,-147 17 3736,-27 4-2180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3:17.37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2434 2403 3001,'-3'0'485,"0"1"0,0-1 0,0 1 1,0 0-1,0 0 0,0 0 1,0 1-1,0-1 0,0 1 0,1-1 1,-1 1-1,0 0 0,1 0 0,0 0 1,-1 1-1,0 0-485,0 1 313,1-1-1,0 1 1,0 0-1,0 0 1,0 0 0,0 0-1,1 0 1,0 0 0,0 1-1,0-1 1,0 1-313,0 14 206,0 0 0,2-1 0,0 1 0,1 0 0,2 6-206,0 5 459,35 454 1144,-36-368-1455,-5 0 0,-5 0 0,-9 22-148,2-35 147,-11 65-2701,25-162 720,0-17 794</inkml:trace>
  <inkml:trace contextRef="#ctx0" brushRef="#br0" timeOffset="511.129">2718 2203 4425,'-4'1'5601,"-4"15"-2108,-2 48-1937,3-1-1,3 26-1555,3 134 1169,1-168-945,1-35-161,-1 67 440,-6 38-503,-1 1 221,6 64-221,0 46 89,-2-116-28,2-39-288,-8 43 227,15-146-2272,8-22 1414</inkml:trace>
  <inkml:trace contextRef="#ctx0" brushRef="#br0" timeOffset="1242.467">2407 2341 3945,'-14'-37'1739,"-5"-20"4917,15 51-2774,2 12-2875,0 17-1016,3 274 657,18 67-648,-18-349-97,-2-10-43,1 1-1,0-1 0,1 1 0,-1-1 1,1 0-1,0 0 0,1 1 1,-1-1-1,1 0 0,0 0 0,0 0 1,0 0-1,2 0 141,-4-4-43,0-1-1,0 0 0,0 0 1,0 0-1,0 1 1,1-1-1,-1 0 1,0 0-1,0 0 1,0 0-1,0 0 1,1 0-1,-1 1 0,0-1 1,0 0-1,0 0 1,1 0-1,-1 0 1,0 0-1,0 0 1,0 0-1,1 0 1,-1 0-1,0 0 1,0 0-1,0 0 0,1 0 1,-1 0-1,0 0 1,0 0-1,0 0 1,1 0-1,-1 0 1,0 0-1,0 0 1,0 0-1,1-1 0,-1 1 1,0 0-1,0 0 44,9-14-1013</inkml:trace>
  <inkml:trace contextRef="#ctx0" brushRef="#br0" timeOffset="7374.106">2461 2326 4985,'-4'-14'869,"4"12"-638,-1-1-1,1 0 0,-1 1 1,0-1-1,0 0 1,0 1-1,0-1 1,0 1-1,0 0 0,-1-1 1,1 1-1,-1 0 1,0 0-1,1 0 1,-1 0-1,0 0 1,0 0-1,0 0 0,-1 1 1,1-1-1,0 1 1,-1-1-231,-5-1 1019,7 3-826,0 0 0,0 0-1,0 0 1,0 0 0,0 0-1,0-1 1,0 1 0,0 0-1,1-1 1,-1 1 0,0-1-1,0 1 1,0-1 0,1 1-1,-1-1 1,0 0 0,1 1-1,-1-1 1,0 0 0,1 1-1,-1-1 1,1 0 0,-1 0-1,1 0 1,0 1-1,-1-1 1,1 0 0,0 0-1,-1 0 1,1 0 0,0 0-193,5-1 220,52-14 18,32-8-12,1 4 1,20 1-227,-93 17 15,-10 0-5,-1 1 0,0 0 0,1 1 0,-1 0 0,1 0 0,-1 0 0,0 1-1,1-1 1,-1 2 0,3 0-10,-8-2 3,-1 0-1,0 0 0,1 0 0,-1 1 1,0-1-1,1 0 0,-1 0 1,0 0-1,0 1 0,1-1 0,-1 0 1,0 1-1,0-1 0,1 0 0,-1 0 1,0 1-1,0-1 0,0 0 0,0 1 1,1-1-1,-1 0 0,0 1 1,0-1-1,0 1 0,0-1 0,0 0 1,0 1-1,0-1 0,0 0 0,0 1 1,0-1-1,0 1 0,0-1 0,0 0 1,0 1-1,-1-1 0,1 0 1,0 1-1,0-1 0,0 0 0,0 1 1,-1-1-1,1 0 0,0 0 0,0 1 1,-1-1-1,1 0 0,0 0 0,0 1 1,-1-1-1,1 0 0,0 0 1,-1 0-1,1 1-2,-20 14 77,8-8-50,0-1-1,-1 0 0,0-1 0,0-1 0,0 1 0,0-2 0,-5 1-26,-24 2 83,-31 1-83,48-6 3,-1 2 0,1 0 1,0 2-1,0 0 0,1 2 1,-12 4-4,8 5-14,26-16 11,1 1 0,0 0 0,0 0 0,0 0 0,0 0 0,0 0 0,0 0 0,0 0 0,0 0 0,0 0 0,1 0 0,-1 0 0,0 1 0,1-1 0,-1 0 0,1 1 0,-1-1 0,1 0 0,0 1 0,-1-1 3,1 0-2,1-1 0,-1 1 0,0-1 0,0 1 0,1-1 0,-1 1-1,0-1 1,0 0 0,1 1 0,-1-1 0,1 1 0,-1-1-1,0 0 1,1 1 0,-1-1 0,1 0 0,-1 1 0,1-1 0,-1 0-1,1 0 1,-1 1 0,1-1 0,-1 0 0,1 0 0,-1 0-1,1 0 1,-1 0 0,1 0 0,0 0 2,17 2-22,-5-4 20,1 0-1,0 0 0,0-2 0,-1 1 0,0-2 0,0 0 0,0 0 0,0-1 0,9-7 3,-4 3 2,-1 2 0,1 0 0,1 1 0,2 0-2,-21 7 0,0 0 1,1 0-1,-1 0 1,0 0-1,0 0 1,0 0-1,0 0 1,0 0-1,1 0 1,-1 0-1,0-1 1,0 1-1,0 0 1,0 0-1,1 0 1,-1 0 0,0 0-1,0 0 1,0 0-1,0 0 1,0 1-1,1-1 1,-1 0-1,0 0 1,0 0-1,0 0 1,0 0-1,1 0 1,-1 0-1,0 0 1,0 0-1,0 0 1,0 0-1,0 0 1,0 1-1,0-1 1,1 0-1,-1 0 1,0 0-1,0 0 1,0 0-1,0 1 1,0-1-1,0 0 1,0 0-1,0 0 1,0 0-1,0 0 1,0 1-1,0-1 1,0 0-1,0 0 1,0 0 0,0 0-1,0 1 1,0-1-1,0 0 1,0 0-1,0 0 0,-8 16 23,-23 24 5,21-28-21,-73 84 12,25-30-5,54-62-12,-13 17 3,17-21-5,-1 1 0,1-1 0,-1 1 0,1 0 0,-1-1 0,1 1 0,-1-1 0,1 1 0,-1-1 0,0 0 0,1 1 0,-1-1 0,1 1 0,-1-1 0,0 0 0,1 0 0,-1 1 0,0-1 0,0 0 0,1 0 0,-1 0 0,0 0 0,0 0 0,1 0-1,0-1 0,0 1 0,-1-1 0,1 0 1,0 1-1,0-1 0,0 1 0,0-1 0,0 0 0,0 1 0,0-1 1,1 1-1,-1-1 0,0 1 0,0-1 0,0 1 0,1-1 1,-1 0-1,0 1 0,0-1 0,1 1 0,-1-1 0,0 1 0,1 0 1,-1-1-1,1 1 0,-1-1 0,1 1 0,-1 0 1,20-22-4,-15 16 2,210-233-6,-210 233 8,-3 4 0,-1 0 0,1-1 0,-1 1 0,1 0 0,0 0 0,0 1 0,0-1 0,0 0 0,0 1 0,0-1 0,1 1 0,-1 0 0,0-1 0,1 1 0,-1 0 0,2 0 0,-4 2 0,0 0 0,0 0 0,0 0 0,1 0 0,-1 0 0,0 0 0,0 0 0,0 0 0,-1 0 0,1 0 0,0 0 0,0 0 0,0 0 0,-1 0 0,1 0 0,0 0 0,-1 0 0,0 0 0,1 1 0,-5 13 3,-1-1 0,0-1 0,-3 4-3,-9 19 7,-12 21 1,-3 10-1,-16 52 3,41-101-6,6-15-4,0-1 0,1 1 0,-1 0 0,1-1 1,0 1-1,0 0 0,0 0 0,1 0 0,-1 0 0,0 0 1,1 0-1,0 0 0,0 2 0,0-5 0,0 0 0,0 0-1,0 0 1,0 1 0,0-1 0,0 0 0,0 0 0,0 0-1,0 1 1,0-1 0,0 0 0,0 0 0,0 0 0,0 0 0,0 1-1,0-1 1,0 0 0,1 0 0,-1 0 0,0 0 0,0 1 0,0-1-1,0 0 1,0 0 0,1 0 0,-1 0 0,0 0 0,0 0-1,0 1 1,0-1 0,1 0 0,-1 0 0,0 0 0,0 0 0,0 0-1,1 0 1,-1 0 0,0 0 0,0 0 0,0 0 0,8-6-1,3-11 2,52-111 15,-37 72-6,2 2 1,3 0-1,5-3-10,-32 52 0,-2 2-1,0-1 1,0 1-1,0 0 1,0 0-1,1 1 1,0-1-1,-1 0 1,1 1-1,0 0 1,0 0-1,0 0 0,2-1 1,-5 4 1,1-1-1,-1 1 0,0 0 1,1 0-1,-1-1 0,0 1 1,0 0-1,1 0 0,-1 0 0,0 0 1,0-1-1,0 1 0,0 0 1,0 0-1,0 0 0,0 0 0,0-1 1,-1 1-1,1 0 0,0 0 1,-1 0-1,1 2 0,-2 16 2,0-1 0,-2 1 0,0-1-1,-1 0 1,-5 12-2,9-27 0,-11 38 8,1 0 0,2 1-1,3 0 1,-2 33-8,-2 38 0,11-108 0,5-12 2,5-17 5,117-431 39,-124 441-19,-8 32 71,-1 7-62,-14 63 71,-1 5 89,4 4-196,-22 243 121,24-171-86,-6 37 42,19-200-74,0 0-1,1 0 0,0 1 0,0-1 1,0 0-1,0 0 0,1 0 0,0 1 1,1-1-1,1 5-2,-3-10-3,0-1 1,0 1-1,0-1 1,0 0-1,0 1 0,1-1 1,-1 1-1,0-1 1,0 0-1,0 1 0,1-1 1,-1 1-1,0-1 0,1 0 1,-1 1-1,0-1 1,0 0-1,1 0 0,-1 1 1,1-1-1,-1 0 1,0 0-1,1 1 0,-1-1 1,1 0-1,-1 0 1,1 0 2,6-8-96,2-22-52,-9 29 145,12-64-368,2-52 371,-3 14-115,-8 84 101,18-176-78,-19 161 76,-1 1 0,-3-1 1,0 1-1,-6-25 16,-1 32-19,9 26 19,0 0 0,0 0-1,0 0 1,0 0-1,-1-1 1,1 1 0,0 0-1,0 0 1,0 0-1,-1 0 1,1 0-1,0 0 1,0 0 0,0 0-1,-1 0 1,1 0-1,0 0 1,0 0 0,0 0-1,-1 0 1,1 0-1,0 0 1,0 0-1,0 0 1,-1 0 0,1 0-1,0 0 1,0 0-1,0 0 1,0 1 0,-1-1-1,1 0 1,0 0-1,0 0 1,0 0 0,0 0-1,-1 0 1,1 1-1,0-1 1,0 0-1,0 0 1,0 0 0,0 1-1,0-1 1,0 0-1,0 0 1,0 0 0,0 0-1,-1 1 1,1-1-1,0 0 1,-12 44-27,9-33 28,-9 49 37,1 0 0,0 41-38,1 125 53,-3 32-16,9-202-11,4 23-26,-2 43 64,2-107-34,3-21 18,4-31-1,8-146-132,-8-2 85,-7-185-192,-12 115 144,11 238 48,-2-1 0,0 1 0,-1 0 0,-1 0 0,-7-16 0,2 14 6,5 15-6,3 10-7,2 59 13,-3 0 1,-8 42-7,8-87 2,-5 52 5,-8 66 12,6 25-19,8-52 16,4 0-1,6 7-15,4-62 8,-8-42 0,-1 0 0,0 1 0,-1 1-8,-1-9 26,0-8-11,1-16-1,-1 2-5,6-125-1,-6-1 0,-7-27-8,0 20-15,3-229-18,3 366 34,1 5 1,-1 0 0,0 0 0,-1 0 0,1 0 0,-1 0 0,0 0 0,-1 0 0,1 0 0,-1 1 0,0-1 0,-2-1-2,4 7 0,0-1 1,0 1-1,0 0 0,0-1 1,0 1-1,-1 0 1,1 0-1,0-1 0,0 1 1,0 0-1,-1 0 0,1-1 1,0 1-1,0 0 1,-1 0-1,1 0 0,0 0 1,0-1-1,-1 1 1,1 0-1,0 0 0,-1 0 1,1 0-1,0 0 0,-1 0 1,1 0-1,0 0 1,-1 0-1,1 0 0,0 0 1,-1 0-1,1 0 1,0 0-1,-1 0 0,1 0 1,0 0-1,0 0 1,-1 0-1,1 1 0,0-1 1,-1 0-1,1 0 0,0 0 1,0 1-1,-1-1 1,1 0-1,0 0 0,0 0 1,-1 1-1,1-1 1,0 0-1,0 1 0,0-1 1,0 0-1,-1 0 0,1 1 1,0-1-1,0 0 1,0 1-1,0-1 0,0 0 1,0 1-1,0-1 0,-10 27 14,5 1-17,1 1-1,1-1 1,2 19 3,-2 11-3,-14 127 5,-6 133 19,10-25 5,12-206 23,-2-96-7,-1-13-31,-3-313 5,2 27-27,3 77 6,1 200 1,-1 0 1,-4-14 3,4 33 1,-1 0-1,0 0 1,-1 1-1,0-1 1,-1 1 0,0 0-1,-5-8 0,-3 7 24,13 12-24,0 0 1,-1 0-1,1 0 1,0 0 0,-1 0-1,1 0 1,0 0-1,-1 0 1,1 0 0,-1 0-1,1 0 1,0 0-1,-1 0 1,1 0 0,0 0-1,-1 0 1,1 1-1,0-1 1,-1 0 0,1 0-1,0 0 1,0 1-1,-1-1 1,1 0 0,0 0-1,0 1 1,-1-1-1,1 0 0,-2 3 2,0 1 0,1-1 0,-1 0 0,1 1 0,0-1 0,0 1 0,0-1 0,0 1 0,1 0-2,-17 118 5,6 1 0,4 40-5,5-122 0,-3 104 24,5 0 0,19 134-24,-18-267 3,-1-9-1,0 0-1,1 1 1,-1-1-1,1 0 1,-1 0-1,1 0 1,0 1-1,0-1 1,0 0-1,1 0 1,-1 0-1,1-1 1,-1 1-1,2 1-1,-3-4 0,0 0 1,0 0-1,0 0 0,1 0 0,-1 0 1,0 0-1,0 0 0,0 1 0,1-1 1,-1 0-1,0 0 0,0 0 0,0 0 0,1 0 1,-1 0-1,0 0 0,0 0 0,0 0 1,1 0-1,-1 0 0,0 0 0,0 0 1,0 0-1,1-1 0,-1 1 0,0 0 0,0 0 1,0 0-1,1 0 0,-1 0 0,0 0 1,0 0-1,0-1 0,0 1 0,0 0 1,1 0-1,-1 0 0,0 0 0,0 0 0,0-1 1,0 1-1,0 0 0,0 0 0,0 0 1,0-1-1,1 1 0,-1 0 0,0 0 0,4-13 7,0-10-1,-2 0 0,0-1 1,-1 1-1,-2-13-6,1-13 5,1-225 11,-13-10-16,11 279 0,0-14 0,0 0 0,-2 0-1,0 0 1,-1 0 0,-4-9 0,7 27-1,1 1 1,0-1-1,0 0 1,-1 0 0,1 0-1,0 0 1,-1 0-1,1 1 1,-1-1-1,1 0 1,-1 0-1,1 1 1,-1-1-1,1 0 1,-1 1-1,0-1 1,0 1-1,1-1 1,-1 1-1,0-1 1,0 1 0,1 0-1,-1 0 0,1 0 0,-1 0 0,1 1 1,-1-1-1,1 0 0,-1 0 0,1 1 0,-1-1 1,1 0-1,0 1 0,-1-1 0,1 0 1,0 1-1,-1-1 0,1 0 0,0 1 0,-1-1 1,1 1-1,0-1 0,0 1 0,-1-1 0,1 0 1,0 1 0,-3 6-5,1-1-1,0 1 1,0-1 0,1 1 0,-1 2 5,-9 108-15,4 0 0,7 52 15,0-105 0,2 74 18,6-1 1,14 54-19,-18-124 11,-4-50-4,1 0-1,0 0 0,1 0 0,1 0 1,1 0-7,-3-16 31,-2-5-13,-6-8-29,7 12 11,0 0-1,0 0 0,0-1 1,0 1-1,0 0 0,0 0 1,-1 0-1,1 0 0,0-1 1,0 1-1,0 0 0,0 0 1,0 0-1,0-1 0,0 1 1,0 0-1,0 0 0,0 0 1,0-1-1,0 1 1,0 0-1,0 0 0,0 0 1,0-1-1,0 1 0,0 0 1,1 0-1,-1 0 0,0-1 1,0 1-1,0 0 0,0 0 1,0 0-1,0 0 0,1 0 1,-1-1-1,0 1 0,0 0 1,11-9 1,7-6-1,-14 11 0,11-10 0,-1-2 0,-1 1 0,-1-2 0,2-2 0,3-4 2,1 0-1,16-15-1,-19 24 1,-2-1 0,0-1 0,0 0 0,-2-1-1,0 0 1,6-12-1,-12 14 3,-5 15-3,0 0 0,0 0 0,0 0 0,0 0 0,0 0 0,0 0 0,0 0 1,0 0-1,0 0 0,0 0 0,0 0 0,-1 0 0,1 0 0,0 0 0,0 0 0,0 0 1,0 0-1,0 0 0,0 0 0,0 0 0,0 0 0,0 0 0,0 0 0,0 0 0,0 0 1,0 0-1,0 0 0,0 0 0,0 0 0,0 0 0,0 0 0,0 0 0,0 0 0,0 0 1,0 0-1,-1-1 0,1 1 0,0 0 0,0 0 0,0 0 0,0 0 0,0 0 0,0 0 1,0 0-1,0 0 0,0 0 0,0 0 0,0 0 0,0 0 0,0 0 0,0 0 0,0 0 1,0 0-1,-15 19 13,7-8-11,0 1 1,0 1 0,0 1 0,1-1 0,-3 11-3,-15 30 6,18-41-3,1 0 0,1 1 0,0-1 0,0 5-3,-2 6 2,6-16 3,5-10 6,7-12 13,-2 0-18,0-1 0,-1 0-1,-1-1 1,0 0-1,-1 0 1,-1 0 0,0-1-1,-1 1 1,-1-1 0,-1 0-1,0-1 1,-1 1 0,-1-6-6,0 21 2,-1 0 1,1 0 0,0 0 0,0 0 0,-1 0 0,0 0-1,1 0 1,-1 0 0,0 1 0,0-1 0,0 0-1,0 0 1,0 1 0,0-1-3,0 1 2,0 0 0,0 1-1,0-1 1,0 1 0,0-1 0,0 1-1,0-1 1,0 1 0,0 0 0,0-1-1,0 1 1,0 0 0,0 0 0,0 0-1,0 0 1,0 0 0,-1 0 0,1 0-1,0 0 1,0 0 0,0 0 0,0 0-1,0 1 1,0-1 0,0 1 0,0-1-1,-1 1-1,-5 3 4,0 0-1,0 0 1,0 1-1,1-1 1,0 2-1,0-1 1,0 1-1,0 0-3,-7 8 7,2 0 0,0 0-1,-1 3-6,9-13-1,1 0 1,0 0-1,0 1 0,0-1 0,0 0 0,1 1 0,0-1 0,0 1 1,0 0-1,0-1 0,1 1 0,0 0 0,0-1 0,0 5 1,0-7 0,1 0-1,-1 1 1,1-1 0,0 0-1,0 0 1,0 1-1,0-1 1,0 0 0,0 0-1,0 0 1,1 0-1,-1 0 1,1 0 0,-1-1-1,1 1 1,0 0-1,0-1 1,0 1-1,0-1 1,0 0 0,0 0-1,0 0 1,0 0-1,0 0 1,1 0 0,-1 0-1,0-1 1,1 1-1,1-1 1,1 1 2,1 0-1,-1 0 1,0-1-1,0 0 0,0 0 1,0-1-1,1 1 1,-1-1-1,0 0 1,0 0-1,0-1 1,0 1-1,4-3-1,-2 0 3,-1 0-1,0 0 1,0-1 0,0 1-1,-1-1 1,0 0 0,0-1-1,0 1 1,0-1 0,-1 0-3,0 1 2,0 1 1,-1-1 0,1 0 0,-1 0 0,0 0 0,0 0 0,-1-1-1,0 1 1,0-1 0,0 1 0,0-1 0,-1 0 0,0 0-1,0 1 1,-1-5-3,1 10 1,-1-1 0,0 1 0,-1-1 0,1 1 0,0-1 0,0 1 0,0-1-1,0 1 1,0-1 0,0 1 0,-1-1 0,1 1 0,0-1 0,0 1 0,-1-1 0,1 1-1,0 0 1,-1-1 0,1 1 0,0-1 0,-1 1 0,1 0 0,0-1 0,-1 1 0,1 0-1,-1 0 1,1-1 0,-1 1 0,1 0 0,-1 0 0,1 0 0,-1 0 0,1-1 0,-1 1-1,1 0 1,-1 0 0,1 0 0,-1 0 0,1 0 0,-1 0 0,1 0 0,-1 1 0,1-1-1,-1 0 1,1 0 0,-1 0 0,1 0-1,-25 11 21,8 3-21,0 1 0,1 1 1,1 0-1,0 1 0,2 0 0,0 1 0,-1 3 0,11-17-1,0 1 0,0 0 0,0-1 0,1 1 0,0 1 0,0-1 0,0 0 0,1 0 0,0 1 0,0-1 0,0 1 0,0-1 1,1 1-1,0-1 0,0 1 0,1-1 0,-1 1 0,1-1 0,0 1 0,1-1 0,-1 0 0,1 0 0,0 1 1,-1-5-1,-1 0 0,1 0 0,-1 0 0,1-1 1,0 1-1,-1 0 0,1 0 0,0-1 0,-1 1 1,1 0-1,0-1 0,0 1 0,0-1 0,0 1 0,-1-1 1,1 0-1,0 1 0,0-1 0,0 0 0,0 1 1,0-1-1,0 0 0,0 0 0,0 0 0,0 0 1,0 0 0,2 0-1,-1-1 0,1 1 0,-1-1 0,1 0 0,-1 0 0,0 0 0,1 0 1,-1 0-1,0-1 0,2-1 1,6-5-1,-1 0 1,0 0-1,0-2 1,0 0 0,-7 9 0,20-25 9,0 0 0,-2-1 1,-1-1-1,1-3-9,-20 31 1,1-1-1,-1 1 1,0-1 0,1 1 0,-1-1-1,0 1 1,1-1 0,-1 0 0,0 1-1,0-1 1,0 1 0,1-1-1,-1 0 1,0 1 0,0-1 0,0 0-1,0 1 1,0-1 0,0 0 0,0 1-1,0-1 1,0 0 0,-1 1 0,1-1-1,0 1 1,0-1 0,-1 0-1,1 1 1,-1-1 0,0 1 1,0 0-1,1-1 0,-1 1 1,0 0-1,0 0 0,0 0 0,1 0 1,-1 0-1,0 0 0,0 0 1,0 0-1,0 0 0,1 0 0,-1 0 1,0 1-1,0-1-1,-42 17 35,39-15-33,-2 1 1,-45 24 15,46-25-17,1 1-1,0 0 1,1 1-1,-1-1 1,0 1-1,1-1 1,0 1 0,0 0-1,0 0 1,-1 2-1,2-3 1,0 1 0,1-1 0,-1 1 0,0-1 0,1 1 0,0 0 0,0-1 0,0 1 0,0 0 1,1 1-2,0-3-1,0-1 0,1 0 1,-1 1-1,1-1 0,-1 0 1,1 1-1,0-1 0,-1 0 1,1 0-1,0 0 0,0 0 1,0 1-1,0-1 0,0 0 1,0 0-1,0-1 0,0 1 1,0 0-1,0 0 1,1 0-1,-1-1 0,0 1 1,1-1-1,-1 1 0,0-1 1,1 0-1,-1 1 0,0-1 1,1 0 0,4 1 0,0 0 0,0-1 0,0 1 0,-1-2 0,1 1 0,0 0 0,0-1 0,0 0 0,0-1 0,-1 1 1,1-1-1,-1 0 0,1-1 0,-1 1 0,5-4 0,-3 3 3,1-1 0,0 1-1,-1 1 1,1-1 0,0 1 0,0 1 0,2-1-3,4 2 2,-20 1 41,-14 3 9,-29 20 28,6-3-33,24-14-31,0-2 1,-1 0-1,1-2 0,-2 0-16,-1 1 39,-1 0 0,-14 6-39,36-10 0,0 0 1,1 0 0,-1 1-1,0-1 1,0 0-1,0 1 1,0-1 0,1 0-1,-1 1 1,0-1 0,0 1-1,1-1 1,-1 1-1,0-1 1,1 1 0,-1 0-1,1-1 1,-1 1-1,1 0 1,-1-1 0,1 1-1,-1 0 1,1 0 0,0 0-1,-1-1 1,1 2-1,0-2-1,0 1-1,1-1 1,-1 1 0,0-1 0,1 1-1,-1-1 1,1 0 0,-1 1 0,1-1 0,-1 0-1,1 1 1,-1-1 0,1 0 0,-1 1-1,1-1 1,-1 0 0,1 0 0,-1 0 0,1 0-1,-1 0 1,1 1 0,0-1 0,-1 0-1,1 0 1,-1 0 0,1-1 0,-1 1 0,1 0-1,0 0 1,-1 0 0,1 0 0,-1 0-1,1-1 1,-1 1 0,1 0 0,-1-1 1,14-3-5,0-2 0,0 0-1,-1 0 1,0-1 0,4-3 5,22-12 2,-9 6 2,28-13-1,-52 27-2,0-1 0,0 1 0,0 1 0,0-1 0,0 1 0,0 0 0,0 1-1,4-1 0,-8 1 1,-1 0 0,0 0 0,0 0 0,0 0 0,0 0 0,0 0 0,0 1 0,0-1 0,0 0 0,0 1-1,0-1 1,0 0 0,0 1 0,0-1 0,0 1 0,0 0 0,0-1 0,0 1 0,0 0 0,0 0-1,-1-1 1,1 1 0,0 0 0,-1 0 0,1 0 0,0 0 0,-1 0 0,1 0 0,-1 0 0,0 0 0,1 0-1,-1 0 1,0 0 0,1 0 0,-1 0 0,0 0 0,0 0 0,0 0 0,0 1 0,0-1 0,0 0 0,0 0-1,-1 0 1,1 0 0,0 0 0,-1 0 0,1 0 0,0 0 0,-1 0-1,0 2 6,0 0 1,-1 0 0,1 0-1,-1 0 1,1 0-1,-1 0 1,0-1-1,0 1 1,0-1-1,0 1 1,-1-1 0,1 0-1,-1 0 1,1 0-1,-1 0 1,0 0-1,-1 0-6,-9 2 63,0-1-1,0 0 0,-1 0 0,1-2 0,-1 0 0,0 0 0,1-1 0,-1-1 0,-5-1-62,-26-4 148,1-2-1,-6-3-147,-119-31 245,159 40-216,0 0-1,0 0 0,0 1 1,-2 1-29,11-1 4,-1 1 1,0 1 0,0-1 0,1 0-1,-1 0 1,0 1 0,0-1-1,1 0 1,-1 1 0,0 0-1,1-1 1,-2 2-5,3-2 1,-1 1-1,1-1 0,0 0 1,-1 1-1,1-1 1,0 1-1,-1-1 1,1 1-1,0 0 0,0-1 1,-1 1-1,1-1 1,0 1-1,0-1 1,0 1-1,0 0 0,0-1 1,0 1-1,0 0 1,0-1-1,0 1 1,0-1-1,0 1 1,0 0-1,0-1 0,0 1 1,0-1-1,1 1 1,-1-1-1,0 1 1,1 0-1,-1-1 0,0 1 0,3 2-1,-1 0-1,0-1 1,1 1 0,0-1-1,0 1 1,0-1-1,0 0 1,0 0-1,0 0 1,0-1-1,0 1 1,1-1-1,-1 0 1,3 1 1,2 1-2,5 2 0,1-1 0,0 0 0,0-1 0,0-1 0,0 0 0,0-1 0,0 0 0,1-1 0,-1-1 0,0 0 0,3-2 2,30-5-1,0-3 0,30-12 1,-4 2 1,-41 12 5,1 2 0,0 1 0,0 1 0,13 1-6,-43 4 1,-1 0 0,1 0 1,-1 0-1,1 0 0,-1 0 0,0 1 1,1-1-1,-1 1 0,1 0 0,-1-1 0,0 1 1,0 0-1,0 0 0,1 1 0,-1-1 0,0 0 1,0 1-1,-1-1 0,1 1 0,0 0 0,0 0 1,0 0-2,-2-1 2,1 1 0,0 0 0,-1-1 0,1 1 0,-1 0 0,0-1 0,1 1 0,-1 0 0,0 0 0,0-1 0,0 1 0,0 0 0,-1-1 0,1 1 0,0 0 0,-1 0 0,1-1 1,-1 1-1,0 0 0,1-1 0,-1 1 0,0-1 0,0 1 0,0-1 0,0 0 0,0 1 0,0-1 0,0 0 0,-1 1 0,0 0-2,-4 3 7,1-1-1,-1 1 1,-1-1-1,1 0 1,0 0-1,-1-1 0,0 0 1,0 0-1,0 0 1,0-1-1,0 0 1,-5 0-7,-5 1 11,1-1 0,-1 0 0,0-2 0,0 0 0,-3-1-11,-35-5 52,-43-11-52,25 3 20,-130-24 4,201 37-25,1 1 0,-1-1-1,0 1 1,0 0-1,1 0 1,-1-1-1,0 1 1,0 0-1,1 1 1,-1-1 0,0 0-1,0 0 1,0 1-1,1-1 1,-1 1-1,0 0 1,1-1 0,-1 1 1,1 0-2,1-1 1,-1 1 0,1-1 0,0 1-1,-1-1 1,1 1 0,0-1 0,-1 1-1,1 0 1,0-1 0,0 1 0,0-1-1,-1 1 1,1 0 0,0-1 0,0 1-1,0-1 1,0 1 0,0 0 0,0-1-1,0 1 2,8 22-28,-4-18 23,-1 0-1,0 0 1,1 0-1,0 0 0,0-1 1,1 1-1,-1-1 0,1 0 1,0 0-1,0-1 1,0 0-1,0 0 0,1 0 1,2 1 5,3 0-4,-1-1 0,1 1 0,0-2 0,0 0 0,0 0 0,0-1 0,0 0 0,0-1 4,70-3-12,1-3 0,5-5 12,-18 3 1,-63 7-6,0 1 1,0 0-1,1 0 0,-1 0 1,0 1-1,0-1 0,0 1 1,0 1-1,0-1 1,-1 1-1,3 1 5,-6-2-29,0 0 1,0 0-1,0 0 0,-1 1 1,1-1-1,0 0 1,0 1-1,-1-1 0,1 1 1,-1 0-1,0 0 1,1-1-1,-1 1 0,0 0 1,0 0-1,0 0 0,0 0 1,-1 0-1,1 0 1,0 1-1,-1-1 0,1 0 1,-1 0-1,0 0 1,0 1-1,0-1 0,0 0 1,0 0-1,-1 1 1,1-1 28,0-1-31,0 0 1,0 0 0,0 0 0,-1 0 0,1 0-1,0 0 1,-1 0 0,1 0 0,0 0 0,-1 0-1,1 0 1,-1 0 0,0 0 0,1-1 0,-1 1-1,0 0 1,1 0 0,-1-1 0,0 1 0,0 0-1,0-1 1,1 1 0,-1-1 0,0 1 0,-1 0 30,0-1-53,0 1 0,0-1 1,0 0-1,-1 0 1,1 1-1,0-1 0,0-1 1,0 1-1,-1 0 0,1-1 1,0 1-1,-1-1 53,-8-3-235,-1 0 1,1 0-1,0-2 0,-3-2 235,9 6-80,-95-46-578,-1 4 1,-41-8 657,107 36 30,-13-6 315,45 21-270,0 0-1,0 0 1,0 0 0,-1 1-1,1-1 1,0 1 0,0 0-1,-1 0 1,1 0-1,0 0 1,0 1 0,-1-1-1,1 1-74,2-1 21,0 1-1,0-1 1,0 1 0,0-1-1,1 1 1,-1 0-1,0-1 1,0 1-1,1 0 1,-1 0-1,0-1 1,1 1-1,-1 0 1,1 0-1,-1 0 1,1 0-1,-1 0 1,1 0 0,0 0-1,-1 0 1,1 0-1,0 0 1,0 0-1,0 0 1,0 0-1,0 0 1,0 0-1,0 0 1,0 0-1,0 0 1,0 0-1,1 0-20,8 36 164,14 20-56,22 37-108,-25-54 17,-13-23-11,2-1 0,0-1 0,1 0 0,0 0 0,1-1 0,1 0 0,0-1 0,1 0 0,1-1 0,0 0 0,0-1 0,1-1 1,0-1-1,1 0 0,6 2-6,35 16 110,-56-27-108,-1 0 0,0 0-1,0 0 1,0 0 0,1 0-1,-1 0 1,0 0 0,0 0-1,0-1 1,1 1 0,-1 0-1,0 0 1,0 0 0,0 0-1,0 0 1,1-1 0,-1 1-1,0 0 1,0 0-1,0 0 1,0 0 0,0-1-1,0 1 1,0 0 0,1 0-1,-1 0 1,0-1 0,0 1-1,0 0 1,0 0 0,0 0-1,0-1 1,0 1 0,0 0-1,0 0 1,0-1 0,0 1-1,0 0 1,0 0 0,0 0-1,-1-1 1,1 1 0,0 0-1,0 0 1,0 0 0,0-1-1,0 1 1,0 0 0,0 0-1,-1 0 1,1 0 0,0 0-1,0-1 1,0 1-2,-7-14 28,-46-43 5,25 19-37,2-1 0,2 0 0,1-2 0,-12-31 4,-32-57-23,64 123 22,0-1 0,-1 0 0,0 1 0,-1 0 0,1 0-1,-1 0 1,0 1 0,0-1 0,-1 1 0,0 0 0,0 1 0,0-1-1,0 1 1,-4-1 1,9 4 0,1 1 0,0 0 0,-1 0 0,1 0 0,0-1 0,-1 1 0,1 0 0,0 0 0,-1 0 0,1 0 0,0 0 0,-1 0 0,1 0 0,-1 0 0,1-1 0,0 1 0,-1 1 0,1-1 0,-1 0 0,1 0 0,0 0 0,-1 0 0,1 0 0,0 0 0,-1 0 0,1 0 0,0 1 0,-1-1 0,1 0 0,0 0 0,-1 0 0,1 1 0,0-1 0,-1 0 0,1 1 0,0-1 0,0 0 0,-1 0 0,1 1 0,0-1 0,1 20 1,16 23 5,-17-42-6,35 83 8,26 54 12,-49-115-13,1 0 0,1-1 0,0-1 0,14 14-7,-16-22 6,1 0 0,0-2 0,0 1 1,2-2-1,-1 1 0,1-2 0,1 0 0,0-1-6,-13-7 4,0 1 0,0-1 1,0 0-1,0-1 0,0 1 0,0 0 0,0-1 0,3 1-4,-5-1 4,0-1-1,0 1 1,0 0 0,0 0 0,0 0 0,0-1 0,0 1-1,0 0 1,0-1 0,0 1 0,0-1 0,0 1 0,0-1-1,0 1 1,0-1 0,0 0 0,0 0-4,1-2 9,0 0 0,0 0 0,0-1 0,-1 1 0,1-1 0,-1 1 0,0-1 0,0 1 0,0-1 0,-1 0 0,1 1 0,-1-4-9,31-312 66,-30 302-66,2 0 0,0 0-1,0 1 1,2-1 0,0 1-1,1 0 1,1 1 0,3-6 0,4 3-15,-14 18 15,0 0-1,0 0 0,0 0 0,0 1 1,0-1-1,-1 0 0,1 0 0,0 1 1,0-1-1,0 0 0,0 0 0,0 0 1,0 1-1,0-1 0,0 0 0,0 0 1,0 1-1,0-1 0,1 0 0,-1 0 0,0 1 1,0-1-1,0 0 0,0 0 0,0 0 1,0 1-1,0-1 0,1 0 0,-1 0 1,0 0-1,0 0 0,0 1 0,0-1 1,1 0-1,-1 0 0,0 0 0,0 0 1,0 0-1,1 0 0,-1 1 0,0-1 1,0 0-1,1 0 0,-1 0 0,0 0 0,0 0 1,1 0-1,-1 0 0,0 0 0,0 0 1,0 0-1,1 0 0,-1 0 0,0 0 1,0 0-1,1 0 0,-1-1 0,0 1 1,0 0-1,0 0 0,1 0 0,-1 0 1,0 0-1,0 0 0,0-1 0,1 1 1,-1 0-1,0 0 0,0 0 1,-3 46 16,-2 0 0,-2 0 0,-3 0 0,-13 41-16,6-22 60,-7 57-60,23-116 3,0 0 0,1 0 0,0 0 1,0 0-1,1 2-3,-1-7 1,0-1-1,0 1 1,0 0 0,0-1 0,0 1 0,0 0 0,0-1 0,0 1 0,1-1 0,-1 1 0,0 0 0,0-1 0,1 1-1,-1-1 1,0 1 0,1-1 0,-1 1 0,0-1 0,1 1 0,-1-1 0,1 0 0,-1 1 0,1-1 0,-1 1 0,1-1 0,-1 0-1,1 1 1,-1-1 0,1 0 0,-1 0 0,1 0 0,0 1 0,-1-1 0,1 0 0,-1 0 0,1 0 0,0 0 0,-1 0-1,1 0 1,0 0 0,-1 0 0,1 0 0,-1 0 0,1 0 0,0-1 0,-1 1 0,1 0 0,-1 0 0,1-1 0,-1 1 0,1 0-1,-1-1 1,1 1 0,-1 0 0,1-1 0,-1 1 0,1-1-1,7-7 11,0-1 1,-1 1-1,0-2 0,0 1 1,-1-1-1,0 0 0,-1 0 1,2-5-12,20-47 22,12-42-22,-21 51 10,4 0 0,22-42-10,-39 86 6,-4 11 9,-8 19 20,3-10-25,-71 198 91,70-192-83,0 1 0,-2-1 0,0-1 0,0 1 0,-2-1 0,0-1 0,-1 1 0,0-2 0,-1 1-18,-1 4 108,9-13-18,8-14-20,16-20-43,7-14-20,39-98 3,-30 60 12,39-62-22,-72 137 1,10-24 17,-14 29-17,0 0 0,0-1 0,0 1-1,0 0 1,0 0 0,0 0 0,0 0 0,0 0 0,0-1 0,0 1 0,0 0 0,0 0 0,0 0-1,0 0 1,-1 0 0,1-1 0,0 1 0,0 0 0,0 0 0,0 0 0,0 0 0,0 0-1,0 0 1,0 0 0,-1 0 0,1-1 0,0 1 0,0 0 0,0 0 0,0 0 0,0 0-1,-1 0 1,1 0 0,0 0 0,0 0 0,0 0 0,0 0 0,-1 0 0,1 0 0,0 0-1,0 0 1,0 0 0,0 0 0,0 0 0,-1 0 0,1 0 0,0 0 0,0 0 0,0 0-1,0 1 1,0-1 0,-1 0 0,1 0 0,0 0 0,0 0 0,0 0 0,0 0 0,0 0-1,0 1 0,-14 4 27,12-3-19,-9 2 0,1 2 1,-1 0-1,2 0 1,-1 0 0,1 1-1,0 1 1,0 0-1,1 0 1,0 1 0,0-1-1,0 3-8,-17 27 15,1 1-1,-6 16-14,13-22 7,-1-1 0,-2-1-1,-1-1 1,-3 2-7,21-29 11,1 0-1,-1 0 0,1 0 0,-1-1 1,0 1-1,0-1 0,0 1 0,0-1 1,-1 0-1,1 0 0,0-1 0,-1 1 1,0-1-1,1 0 0,-1 1 0,-2-1-10,14-22 36,2-10-30,3-7 0,-2 0 0,-2 0 0,4-36-6,-6 38 2,-4 20 4,0 1-1,-1-1 1,0-10-6,-2 26 1,0 0 0,1-1 0,-1 1 0,0-1 1,0 1-1,0 0 0,0-1 0,-1 1 0,1-1 0,0 1 0,0 0 0,0-1 0,0 1 0,0 0 0,0-1 1,-1 1-1,1-1 0,0 1 0,0 0 0,0-1 0,-1 1 0,1 0 0,0 0 0,-1-1 0,1 1 1,0 0-1,0 0 0,-1-1 0,1 1 0,0 0 0,-1 0 0,1 0 0,-1-1 0,1 1-1,-15 5 21,-12 14-7,13-5-13,2 0 0,0 1 1,0 0-1,2 0 0,0 2 0,0-1 0,2 1 1,0 0-1,1 1 0,1 0 0,0 0 0,1 0 0,1 1 1,1 0-1,1 0 0,1-1 0,0 1 0,2 8-1,0-21-3,2-6 0,7-16 2,8-29 3,15-56 11,18-66-3,-38 109-2,-14 57 10,-2 3-8,-9 11-4,-11 17 26,14-18 580,2-1 0,-1 1 0,2 1 0,-4 8-612,-3 20 1030</inkml:trace>
  <inkml:trace contextRef="#ctx0" brushRef="#br0" timeOffset="8542.293">3549 2474 6945,'-1'0'248,"1"-1"-1,-1 1 0,0 0 0,0 0 0,1 0 0,-1 0 0,0 0 0,0 0 0,1 0 0,-1 0 0,0 0 1,0 0-1,1 0 0,-1 0 0,0 0 0,1 1 0,-1-1 0,0 0 0,0 1 0,1-1 0,-1 0 1,1 1-1,-1-1 0,0 1 0,1-1 0,-1 1 0,1-1 0,-1 1 0,1-1 0,-1 1 0,1 0-247,-1 2 109,0 0 0,0 0 0,0 1 0,0-1 0,1 0-1,-1 1 1,1 1-109,1 56 385,0-37-81,-1 0-1,-2 19-303,-14 68 493,-18 166 68,34-277-560,-2 12 20,2-1-1,-1 0 1,2 0 0,0 0-1,0 0 1,2 8-21,-2-17 19,-1 0-1,1 0 1,0 0 0,0 0-1,0 0 1,0 0 0,0 0-1,0 0 1,1 0-1,-1 0 1,0-1 0,1 1-1,0-1 1,-1 1 0,1-1-1,0 1 1,0-1 0,0 0-1,0 0 1,0 0 0,0 0-1,0 0 1,0 0-1,0-1 1,0 1 0,1-1-1,-1 1 1,0-1 0,0 0-1,1 0 1,-1 0 0,0 0-1,0-1 1,1 1 0,0-1-19,24-4 119,1-2 0,-2-1 0,1-1 0,23-12-119,-3 2 60,34-15 228,23-17-288,-77 40 45</inkml:trace>
  <inkml:trace contextRef="#ctx0" brushRef="#br0" timeOffset="9324.177">4127 2606 7226,'-2'-1'253,"1"0"0,0 0 0,-1 0 1,1 0-1,0 0 0,-1 1 1,1-1-1,-1 0 0,0 1 0,1-1 1,-1 1-1,1-1 0,-1 1 0,0 0 1,1 0-1,-1 0 0,-1 0-253,2 0 79,0 0 0,0 1 0,0-1 0,0 0 0,1 1 0,-1-1 0,0 1 0,0 0 0,0-1 0,1 1 0,-1 0 0,0-1 0,0 1 0,1 0 0,-1 0 0,1 0 0,-1-1 0,1 1 0,-1 0 0,1 0 0,-1 0 0,1 0 0,0 0 0,0 0-1,-1 0 1,1 0 0,0 0 0,0 0 0,0 0 0,0 1-79,0 13 217,1 0-1,0 1 1,1-1-1,1 0 1,0 0 0,1 0-1,0-1 1,3 3-217,12 55 344,-16-46-89,-1 0 1,-1 0 0,-1 0-1,-2 0 1,0 0 0,-2 0-1,-3 9-255,3-24 229,-2-13 111,5 1-302,0-1 1,0 0-1,0 0 1,0 1-1,0-1 1,0 0-1,1 0 1,-1 0-1,0-2-38,-20-118 240,6 0 0,2-51-240,12 136 7,1 0-1,4-26-6,-2 51-3,-1 1 1,2-1-1,-1 1 0,2 0 0,-1 0 1,2 0-1,-1 0 0,1 0 0,1 1 1,4-6 2,-9 14-3,1 0 1,0-1-1,0 1 1,0 0-1,0 0 0,0 0 1,1 1-1,-1-1 1,0 0-1,1 1 1,-1 0-1,1-1 0,0 1 1,-1 0-1,1 0 1,0 1-1,0-1 1,-1 0-1,1 1 1,0 0-1,0 0 0,0 0 3,2 0-3,0 1 0,0 0 0,0 0 0,0 0 0,0 1 0,0 0 0,-1 0 0,1 0 0,-1 0 0,1 1 0,-1 0-1,2 1 4,3 2-1,-1 1 0,1 0-1,-1 0 1,0 1-1,-1 0 1,0 1 0,0-1-1,-1 1 1,5 8 1,-8-11 0,-1 0-1,1-1 1,-1 1 0,-1 0 0,1 0 0,-1 1-1,0-1 1,0 0 0,0 0 0,-1 1 0,0-1-1,0 0 1,-1 1 0,0-1 0,0 0 0,0 0-1,-3 6 1,-4 8 5,0-1-1,-1-1 1,-1 0-1,-1 0 1,-9 12-5,-4 1 12,-1-2 0,-17 17-12,41-45 0,-29 26 11,28-25-9,0-1-1,1 0 0,-1 1 1,0-1-1,0 0 1,0 0-1,0 0 0,0 0 1,0 0-1,-1-1 0,1 1 1,0-1-1,0 1 1,-1-1-1,1 0-1,26-16 24,7-2-21,0 1 1,1 1-1,23-7-3,-45 19-1,1 1-1,0 0 1,1 0 0,-1 1 0,0 1-1,0 0 1,1 0 0,-1 1-1,1 1 1,-1 0 0,0 0 0,0 1-1,7 3 2,-14-4 0,-1 0-1,1 0 0,0 1 1,0-1-1,-1 1 0,1 0 1,-1 0-1,0 1 0,0-1 1,0 1-1,0-1 0,0 1 1,0 0-1,0 0 0,-1 0 0,0 0 1,0 1-1,0-1 0,0 1 1,0-1-1,0 1 0,-1 0 1,0 0-1,0 0 0,0-1 1,0 1-1,-1 0 0,1 0 1,-1 0-1,0 0 0,0 0 0,-1 0 1,1 0-1,-1 0 0,0 0 1,-3 15 4,-1 0 0,0-1 0,-1 0-1,-2 0 1,0-1 0,0 0-1,-2 0 1,-3 4-4,6-10 5,-1 0 0,0-1 0,-1 0 0,0-1-1,-1 1 1,0-2 0,0 1 0,-1-2 0,0 1 0,0-1 0,-1-1-1,-3 2-4,11-7 6,1 0 0,-1 0-1,0 0 1,0 0 0,0 0-1,0-1 1,0 0-1,0 0 1,0 0 0,0 0-1,0-1 1,1 1-1,-1-1 1,0 0 0,0 0-1,0 0 1,1-1 0,-1 0-1,0 1 1,1-1-1,0 0 1,-1-1 0,1 1-1,0 0 1,0-1-1,0 0 1,0 0 0,1 0-1,-1 0-5,0-1-27,0 0 0,0 0-1,0 0 1,1-1 0,-1 1 0,1-1-1,0 1 1,1-1 0,-1 0-1,1 0 1,0 0 0,0 0 0,0 0-1,1 0 1,-1 0 0,1 0-1,1 0 1,-1 0 0,1 0 0,0 0-1,0 0 1,0-1 27,2-1-157,0 0 0,0 1 0,0 0 0,5-6 157,22-26-464</inkml:trace>
  <inkml:trace contextRef="#ctx0" brushRef="#br0" timeOffset="9820.696">4986 2436 8186,'-5'-3'562,"1"-1"1,-1 1 0,0 0 0,0 1-1,0-1 1,0 1 0,0 0 0,0 0-1,-1 0 1,1 1 0,-1 0-1,1 0 1,-1 0 0,0 1 0,-1 0-563,-1 0 171,0 0 0,1 0 0,-1 1 0,1 0 0,-1 0 0,1 1 0,-1 0 0,1 0 0,0 1 0,0 0 0,-1 0-171,-6 7 94,1 0 0,1 1 0,0 0 0,0 1 0,1 0 0,0 0 0,-2 7-94,-10 9 230,20-25-200,0 1 0,0 0 0,1 0 0,0 0-1,-1 0 1,2 0 0,-1 1 0,0-1 0,1 0 0,0 1-1,-1 1-29,2-4 4,0-1-1,0 1 1,0-1 0,0 1-1,0-1 1,0 1-1,0-1 1,0 1-1,1-1 1,-1 1-1,1-1 1,-1 0 0,1 1-1,-1-1 1,1 1-1,0-1 1,-1 0-1,1 0 1,0 1-1,0-1 1,0 0 0,0 0-1,0 0 1,0 0-1,1 0 1,-1 0-1,0-1 1,0 1-1,1 0 1,-1 0-1,0-1 1,1 1 0,-1-1-1,1 0 1,-1 1-1,2-1-3,8 2 11,1-1 0,-1-1 0,1 0 0,0-1 0,-1 0 0,1 0 0,-1-1 0,1-1 0,0-1-11,43-6 35,-37 8-28,4-1 7,0 1 1,21 1-15,-38 1 1,0 0 0,0 0 0,-1 1 0,1 0 0,0 0 0,0 0 0,0 1 0,-1-1 0,1 1 0,-1 0 0,1 0-1,-1 1 1,0-1 0,0 1 0,2 2-1,-4-3 1,0 0-1,0 0 0,-1 0 1,1 1-1,0-1 0,-1 0 1,0 1-1,0-1 0,1 1 1,-1 0-1,-1-1 0,1 1 1,0 0-1,-1 0 0,1-1 1,-1 1-1,0 0 0,0 0 1,0 0-1,0-1 0,-1 1 1,1 0-1,-1 0 1,0-1-1,1 1 0,-1 0 1,-1-1-1,1 1 0,0-1 1,0 1-1,-2 1 0,-3 6 6,-1 0 0,-1-1-1,1 0 1,-1 0 0,-1-1 0,-7 7-6,-54 43 989,-49 29-989,112-83 51,1 0 0,-1 0 0,0 0 0,0-1 0,0 0 0,0 0 0,-2 0-51,8-3 9,0 0 1,-1 1-1,1-1 1,0 0-1,-1 0 1,1 0-1,0 0 1,-1 0-1,1 0 1,0 0-1,-1 0 1,1-1-1,-1 1 1,1 0-1,0-1 1,0 1-1,-1-1 1,1 1-1,0-1 1,0 0-1,0 0 1,0 1-1,0-1 1,0 0-1,0 0 1,0 0 0,0 0-1,0 0 1,0 0-1,0-1 1,1 1-1,-1 0 1,0 0-1,1-1 1,-1 1-1,1 0 1,0 0-1,-1-1 1,1 1-1,0 0 1,0-1-1,0 1 1,0-1-10,1-25-163,10-2 110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3:57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392 2172 1632,'-2'-9'2104,"0"1"5228,2 21-4481,0 61-1970,3 248 1039,3-183-1342,13 46-578,-3-66 176,-6 0 0,-4 1 0,-6 17-176,-3-86 84,0-5 115,2 22-199,2-61-326,0-14-103,2-21 86,-3 26 369,4-46-259</inkml:trace>
  <inkml:trace contextRef="#ctx0" brushRef="#br0" timeOffset="1246.111">552 3390 2593,'-45'94'1868,"31"-75"-470,5-15 34,2-2-368,2 2-579,1 0 0,0 0-1,0 1 1,1-1 0,-1 1-1,1 0 1,0 0 0,0 1 0,1-1-1,-1 0 1,1 1 0,0 0-1,0 4-484,2-10 64,0 0-1,0 1 1,1-1-1,-1 0 1,0 0-1,0 1 0,1-1 1,-1 0-1,0 0 1,0 0-1,1 1 1,-1-1-1,0 0 0,1 0 1,-1 0-1,0 0 1,1 0-1,-1 0 1,0 1-1,1-1 0,-1 0 1,0 0-1,1 0 1,-1 0-1,0 0 1,1 0-1,-1 0 0,0-1 1,1 1-1,-1 0 1,0 0-1,0 0 1,1 0-1,-1 0 0,0 0 1,1-1-1,-1 1 1,0 0-1,1 0-63,22-7 959,-19 6-1091,50-17 470,53-16 133,-87 29-434,-1 0 0,1 2 1,0 0-1,6 1-37,-11 3 12,-1 1 1,1 1 0,-1 0 0,0 1-1,2 1-12,0-1 217,-27-50-90,8 38-155,1 0 0,0 1 0,0-2 0,1 1 0,0 0 0,0 0-1,1-5 29,1-58-85,-2-1-1,-6-26 86,-23-143-32,6 65-22,22 147 35,2 0 0,1 0-1,3-18 20,-1 24-7,-1 1-1,-2-1 1,0 1-1,-1 0 1,-1-1-1,-5-20 8,-4-9-8,2 0 0,3-1-1,2 0 1,2-24 8,-2 35-12,2 33 9,1 0 0,0-1 0,1 1 0,0 0-1,0 0 1,2-5 3,-2 11-2,1 1-1,-1-1 1,0 1 0,1-1-1,-1 1 1,0-1-1,-1 1 1,1-1-1,0 1 1,-1-1 0,0 1-1,1-1 1,-1 1-1,0-1 1,0 1-1,0 0 1,-2-2 2,3 5-4,0 1 0,-1 0 1,1-1-1,-1 1 0,0 0 0,0-1 0,1 1 1,-1-1-1,0 1 0,0-1 0,0 1 0,0-1 1,-1 1 3,-9-1-2346,9-1 1724</inkml:trace>
  <inkml:trace contextRef="#ctx0" brushRef="#br0" timeOffset="1802.671">22 2266 3945,'-19'-5'4126,"19"5"-4049,0 0 0,-1-1 0,1 1 0,0 0 0,0-1 1,0 1-1,0 0 0,-1-1 0,1 1 0,0 0 0,0-1 0,0 1 0,0 0 0,0-1 0,0 1 1,0 0-1,0-1 0,0 1 0,0 0 0,0-1 0,0 1 0,0 0 0,0-1 0,0 1 0,1 0 0,-1-1 1,0 1-1,0 0 0,0-1 0,0 1 0,1 0 0,-1 0 0,0-1 0,0 1 0,1 0 0,-1 0 1,0-1-1,0 1 0,1 0 0,-1 0 0,0 0 0,1 0 0,-1-1 0,0 1 0,1 0 0,-1 0 0,0 0-77,20-15 736,0 1 0,0 1 0,1 1 0,1 1 0,7-3-736,116-40 773,-131 49-677,99-30 66,1 5 0,2 5 0,1 5-1,17 3-161,-129 16-1,-1 1 0,0-1-1,0 1 1,1-1 0,-1-1-1,0 1 1,0 0 0,1-2 1,13-13-5815,-14 15 4240</inkml:trace>
  <inkml:trace contextRef="#ctx0" brushRef="#br0" timeOffset="5508.312">131 2185 2977,'0'-1'235,"-1"0"0,1 0 0,-1 1 0,1-1 0,-1 0 0,0 0 0,1 1 1,-1-1-1,0 0 0,1 1 0,-1-1 0,0 1 0,0-1 0,1 1 0,-1-1 0,0 1 1,0 0-1,0-1 0,0 1 0,0 0 0,0-1 0,0 1 0,0 0 0,1 0 0,-1 0 1,0 0-1,0 0 0,0 0 0,0 0 0,0 0 0,0 1 0,0-1 0,0 0 0,0 1 1,0-1-1,1 0 0,-1 1-235,0-1 67,1 0 1,0 0-1,0 1 0,-1-1 1,1 0-1,0 0 0,0 0 1,-1 1-1,1-1 0,0 0 1,-1 0-1,1 0 1,0 0-1,-1 0 0,1 0 1,0 0-1,-1 0 0,1 0 1,0 0-1,-1 0 1,1 0-1,0 0 0,-1 0 1,1 0-1,0 0 0,-1 0 1,1 0-1,0 0 0,-1 0 1,1 0-1,0-1 1,0 1-1,-1 0 0,1 0 1,0 0-1,-1-1 0,1 1 1,0 0-1,0 0 0,0-1 1,-1 1-1,1 0 1,0 0-1,0-1 0,0 1 1,0 0-1,-1-1 0,1 1 1,0 0-1,0-1 1,0 1-1,0 0 0,0-1 1,0 1-1,0 0 0,0-1 1,0 1-1,0 0 0,0-1-67,0-2-8,1 1-1,-1-1 0,1 1 0,0-1 0,0 1 0,0-1 1,0 1-1,0-1 0,0 1 0,1-1 9,68-92 201,-16 9 207,34-71-408,-72 124 20,-2 0-1,-1-2 1,-1 1 0,-3-2 0,0 1 0,1-25-20,-8 43 15,6-45 117,9-34-132,-14 87 139,1 9-54,4 15-23,1 4-53,51 57 45,-28-37 27,-2 2 0,1 3-81,15 36 74,-24-40-38,1-1-1,2-1 1,2-1 0,11 10-36,5 3 101,-43-50-95,0 0-1,0 1 0,1-1 0,-1 0 1,0 0-1,0 0 0,0 1 0,0-1 0,1 0 1,-1 0-1,0 0 0,0 0 0,0 0 1,1 1-1,-1-1 0,0 0 0,0 0 1,1 0-1,-1 0 0,0 0 0,0 0 0,1 0 1,-1 0-1,0 0 0,0 0 0,1 0 1,-1 0-1,0 0 0,1 0 0,-1 0 1,0 0-1,0 0 0,1 0 0,-1 0 0,0 0 1,0 0-1,0-1 0,1 1-5,-3-10 392,-4-2-367,0 0 0,-1 1 0,0-1 0,-1 2 0,0-1 0,-1 1 0,0 0 0,-4-2-25,-12-15 76,-20-28-76,19 22 17,-13-11-17,30 35-9,-1 0 1,0 0-1,-1 1 1,0 0-1,0 1 1,-5-3 8,14 9-4,0 0 1,0 0-1,0 1 1,0-1-1,0 0 1,0 1 0,0 0-1,-1-1 1,1 1-1,0 0 1,0 0 0,0 0-1,0 0 1,-1 0-1,1 1 1,0-1-1,0 1 1,0-1 0,0 1 3,-2 1-5,0 0 1,1 0-1,-1 0 1,1 0-1,0 1 0,0-1 1,0 1-1,0 0 1,0 0-1,0 1 5,-7 9-12,1 1-1,0 0 1,1 1-1,-5 10 13,10-17-3,-17 32-3,-144 278 9,155-302 1,-11 21 8,18-25-6,6-10 3,-3-2-8,0 0 0,0-1 0,0 1 1,0-1-1,0 0 0,0 1 0,0-1 0,0 0 1,-1 1-1,1-1 0,0 0 0,0 0 1,0-1-2,16-23 9,-1-1 1,5-12-10,10-18 6,9-18-3,-3-2-1,-4-1 1,15-53-3,-23 50-17,-25 80 16,0 0 0,0 0 0,0 0 0,0 0 0,0 0 0,0 0 0,-1 0 0,1 0 0,0 0 0,0 0 0,0 0 0,0 0 0,0 0 0,0 0 0,0 0 0,0 0 0,0 0 0,0 0 0,0 0 0,0 0 0,0 0 0,0 0 0,0 0 0,0 0 0,0 0 0,-1 0 0,1 0 0,0 0 0,0 0 0,0 0 0,0 0 0,0 0 0,0 0 0,0 0 0,0 0 0,0 0 0,0 0 0,0 0 0,0 0 0,0 0 0,0 0 1,-7 10-21,-8 16 5,-14 41 13,2 2 0,4 1 0,1 9 3,0-4 0,16-57 2,2 0 1,0 1 0,0 7-3,4-25 0,0-1 0,0 1 0,0-1 0,-1 1 0,1-1 0,0 1 0,0 0 0,0-1 0,1 1 0,-1-1 0,0 1 0,0-1 0,0 1 0,0-1 0,0 1 0,1 0 0,-1-1 0,0 1 0,0-1 0,1 1 0,-1-1 0,0 0 0,1 1 0,-1-1 0,11-2 5,12-18 8,4-18 2,-2-2 0,-2 0 0,-1-2 0,0-7-15,-14 32 3,10-23 2,-2-2-1,-1 0 1,-3 0-1,-1-1 1,0-15-5,-7 25-1,-4 32 0,0 1 1,0 0-1,0-1 1,0 1 0,0-1-1,0 1 1,0-1 0,0 1-1,0-1 1,0 1 0,0 0-1,0-1 1,0 1-1,-1-1 1,1 1 0,0 0-1,0-1 1,0 1 0,-1-1-1,1 1 1,0 0 0,0-1-1,-1 1 1,1 0-1,0-1 1,-1 1 0,1 0-1,-1 0 1,1-1 0,0 1-1,-1 0 1,1 0 0,-1 0-1,1 0 1,0-1-1,-1 1 1,1 0 0,-1 0-1,1 0 1,-1 0 0,1 0-1,0 0 1,-1 0 0,1 0-1,-1 0 1,1 0-1,-1 0 1,1 1 0,0-1-1,-1 0 1,1 0 0,-1 0-1,1 0 1,0 1 0,-1-1-1,1 0 1,-1 0-1,1 1 1,0-1 0,-1 0 0,-21 18-17,14-8 13,0 0 0,0 0 0,1 1 0,1 0 0,0 0 0,-4 10 4,-26 75-6,32-83 4,-8 18 2,2 1-1,2 0 1,1 1 0,1 0 0,0 19 0,6-38 0,0-6 1,0 0-1,-1 0 0,0 0 1,0 0-1,-3 7 0,-12 43 0,18-59 2,-1 0-1,1 1 0,-1-1 1,1 0-1,-1 0 1,0 0-1,0 0 1,1 0-1,-1 0 1,0 0-1,0 0 0,0 0 1,0-1-1,0 1 1,0 0-1,-1-1 1,1 1-1,0-1 0,-1 1 1,1-2-2,3-3 7,59-100 30,-21 35-39,-2-1 1,-3-2 1,-31 64-10,-3 11-11,-6 18-9,-24 22 27,18-25 2,0 0 0,1 1 0,1 0 1,0 0-1,2 0 0,0 1 0,0 0 1,2 0-1,0 3 1,3-19 0,0 0-1,0 1 1,1-1 0,-1 0-1,0 1 1,1-1 0,-1 0 0,1 0-1,0 0 1,0 0 0,0 0-1,0 1 1,0-3 1,-1 1-1,0 0 0,1-1 0,-1 1 0,1-1 0,0 1 0,-1-1 0,1 1 1,-1-1-1,1 0 0,0 1 0,-1-1 0,1 0 0,0 1 0,0-1 0,-1 0 0,1 0 1,0 0-1,0 1 0,-1-1 0,1 0 0,0 0 0,0 0 0,-1 0 0,1 0 1,0-1-1,0 1 0,-1 0 0,1 0 0,0 0 0,0-1 0,-1 1 0,1 0 0,0-1 1,-1 1-1,1-1 0,0 1 0,-1 0 0,1-1 0,-1 0 0,27-18 32,-1-2 1,3-4-33,13-11 6,-33 29-6,27-25-1,-36 31 0,0 1 1,0 0 0,0 0 0,0 0 0,0 0 0,0 0 0,0-1-1,0 1 1,0 0 0,0 0 0,0 0 0,0 0 0,1 0 0,-1 0-1,0 0 1,0-1 0,0 1 0,0 0 0,0 0 0,0 0 0,0 0-1,1 0 1,-1 0 0,0 0 0,0 0 0,0 0 0,0 0 0,0 0-1,0 0 1,1 0 0,-1 0 0,0 0 0,0 0 0,0 0 0,0 0-1,0 0 1,1 0 0,-1 0 0,0 0 0,0 0 0,0 0 0,0 0-1,0 0 1,1 0 0,-1 0 0,0 0 0,0 0 0,0 0 0,0 1-1,0-1 1,0 0 0,1 10-13,-6 13-5,-4-5 20,-1-1 0,0 0 1,-1 0-1,-1-2 0,-8 9-2,-23 33 4,42-57-5,1 0 1,0 0-1,-1 0 1,1 1 0,0-1-1,0 0 1,-1 1 0,1-1-1,0 0 1,0 1 0,0-1-1,-1 0 1,1 1 0,0-1-1,0 0 1,0 1 0,0-1-1,0 1 1,-1-1-1,1 0 1,0 1 0,0-1-1,0 1 1,0-1 0,0 0-1,1 1 1,-1-1 0,0 1-1,0-1 1,0 1 0,12-6 3,24-21 14,-30 21-17,9-7 4,0-2 1,-1 1-1,-1-2 1,0 0 0,2-3-5,-15 17-1,1 0 1,-1 0-1,1 0 1,0 0-1,-1 0 1,1 1-1,0-1 1,0 0-1,0 1 1,0-1 0,-1 0-1,1 1 1,0-1-1,0 1 1,0 0-1,0-1 1,0 1-1,0 0 1,0-1 0,1 1-1,-1 0 1,0 0-1,0 0 1,0 0-1,1 0 1,-2 0 0,0 0-1,1 0 1,-1 0-1,0 1 1,0-1-1,1 0 0,-1 0 1,0 0-1,0 1 1,0-1-1,1 0 1,-1 0-1,0 1 0,0-1 1,0 0-1,0 0 1,0 1-1,1-1 1,-1 0-1,0 1 1,0-1-1,0 0 0,0 0 1,0 1-1,0-1 1,0 0-1,0 1 1,0-1-1,0 0 1,-7 15-3,-7 3 9,-1-1 0,0 0-1,-2-1 1,1-1 0,-2 0 0,0-1 0,-1-2 0,-15 9-6,4 0 0,14-10 12,16-13-11,1-1 1,-1 1-1,1 0 1,0 1-1,0-1 1,-1 0-1,2 0 1,-1 0 0,0 0-1,0 1 1,0-1-1,1 0-1,21-34 4,-3-2 0,0 0-1,-3-1 1,-1-1 0,0-8-4,-14 33-7,-2 15 6,-1 0 0,1 0 0,0 0 1,0 0-1,0 0 0,-1 0 0,1 0 0,0 0 0,0-1 0,-1 1 1,1 0-1,0 0 0,0 0 0,-1 0 0,1 0 0,0 0 1,0 1-1,-1-1 0,1 0 0,0 0 0,0 0 0,-1 0 0,1 0 1,0 0-1,0 0 0,-1 0 0,1 0 0,0 1 0,0-1 1,0 0-1,0 0 0,-1 0 0,1 1 1,-3 1-5,1 0 0,-1 1 0,1-1 0,-1 1-1,1 0 1,0 0 0,-2 2 5,-21 48-6,3 1 0,1 0-1,4 2 1,0 6 6,5-18 1,3 0 0,1 1 0,2 0 0,3 0 0,1 0 0,2 1 0,2-1 0,3 0 0,2 7-1,-2-36 14,-5-16-13,0 0-1,0 0 1,0 0-1,0 0 0,0 0 1,0 0-1,0 0 1,0 0-1,0 0 1,0 1-1,0-1 1,0 0-1,0 0 1,0 0-1,1 0 1,-1 0-1,0 0 1,0 0-1,0 0 1,0 0-1,0 0 1,0 0-1,0 0 1,0 0-1,0 0 1,0 0-1,1 0 1,-1 0-1,0 0 1,0 0-1,0 0 1,0 0-1,0 0 0,0 0 1,0 0-1,0 0 1,0 0-1,0 0 1,1 0-1,-1 0 1,0 0-1,0 0 1,0 0-1,0-1 1,0 1-1,0 0 1,0 0-1,0 0 1,0 0-1,0 0 1,0 0-1,0 0 1,0 0-1,0 0 1,0 0-1,0 0 1,0 0-1,0-1 1,0 1-1,0 0 1,0 0-1,0 0 0,0 0 0,6-27 50,-6 26-49,20-123 34,6 1 1,33-97-36,-58 217-2,1-4-3,1 0 0,0 0-1,0 0 1,0 0 0,1 1-1,0-1 1,1 0 5,-3 2-23,-4 7-2,-8 8-4,0 11 21,0 0 1,1 0 0,2 1-1,0 0 1,1 0 0,-2 17 7,-5 18-6,-3 1 7,-5 21 17,-9 72-18,26-127 0,2 0-1,0 0 1,2 0 0,1 1-1,0-1 1,2 0 0,1 0-1,4 13 1,-7-33 1,0-1 0,1 1 0,-1 0 0,1-1-1,-1 1 1,1-1 0,0 1 0,1-1 0,0 1-1,-2-3 1,-1-1 0,1 1 1,-1-1-1,1 1 0,0-1 0,-1 1 1,1-1-1,0 0 0,0 1 1,-1-1-1,1 0 0,0 0 0,0 1 1,0-1-1,-1 0 0,1 0 1,0 0-1,0 0 0,0 0 0,0 0 1,-1 0-1,1 0 0,0-1 1,0 1-1,0 0 0,-1 0 0,1-1 1,0 1-1,0 0 0,-1-1 1,1 1-1,0-1 0,-1 1 0,1-1 1,0 1-1,-1-1 0,1 1 1,-1-1-1,1 0 0,-1 1 0,1-1 1,-1 0-1,0 0 0,1 0-1,5-9 10,1 0 1,-2-1-1,0 0 0,0 0 0,-1-1 1,0 1-1,-1-1 0,-1 1 0,1-2-10,0 0 7,2-12 0,0 0 0,-2 0 0,0-1 0,-2 0 0,-1 1 0,-1-1-1,-1 0 1,-2 1 0,0 0 0,-8-23-7,-15-30 12,-4 1 0,-3 2-1,-3 1 1,-7-3-12,17 21-67,30 112-142,59 243 203,4 25 48,-53-229-34,36 207 49,-18-133 17,-29-163-17,-1-6-16,3-13 8,1-26-2,3-97-28,-6-1 0,-5 0-1,-7 0 1,-21-101-19,25 199-14,-2 1-1,-1 1 1,-2 0 0,-10-23 14,11 45-50,10 15 48,-1 0 0,1 0 1,0 0-1,0 0 0,-1 0 1,1 0-1,0 0 0,0 0 0,0 0 1,-1 0-1,1 0 0,0 0 1,0 0-1,0 0 0,-1 1 0,1-1 1,0 0-1,0 0 0,0 0 1,0 0-1,0 0 0,-1 1 0,1-1 1,0 0-1,0 0 0,0 0 1,0 1-1,0-1 0,0 0 0,0 0 1,0 0-1,-1 1 0,1-1 1,0 0-1,0 0 0,0 1 0,0-1 1,0 0-1,0 0 0,0 0 2,-1 37-79,26 197 0,3 61 88,-20 9 25,2 19 18,-10-311-47,0-7-2,0 1-1,1-1 1,-1 0-1,1 1 1,0-1 0,0 0-1,1 1 1,-1-1-1,1 0 1,0 0 0,1 0-3,-2-6 3,1 1 0,0-1 0,-1 0 0,1 0 0,0 0 0,-1 0 0,1 0 0,-1 0 0,0 0 0,1 0 0,-1-1 1,0 1-1,0-1-3,9-10 9,-2 0 1,0 0 0,0-1 0,-1-1-1,-1 1 1,0-1 0,0-1-10,6-22 12,-2 0 0,2-11-12,0-23 4,-3 0 0,-3-1 0,-3 0 0,-3 0 0,-4 0 0,-2 1 0,-4-1 0,-18-67-4,11 80-10,-2 2 1,-13-25 9,-5-13-48,28 64-38,10 26 0,8 19 26,-3-1 53,-1 1 1,0 0-1,0 1 0,-2-1 1,1 1-1,-2 0 0,0 2 7,2 37 7,-2 21-7,0 10 3,18 155 12,5 98 27,-20-213 37,12 48-79,-12-89 35,-3-40 15,-8-106 133,3-47-138,-13-73-45,5 83-41,2-25 41,9 123-2,0 0 0,0 0 0,0 0 0,0 0 0,0 0 0,0 0 0,0 0 0,0 0 0,0 0 0,-1 0 0,1 0 0,0 0 0,-1 0 0,1 0 0,-1 0 0,1 1 0,-1-1 0,1 0 0,-1 0 0,0 0 2,0 1-1,1 0 0,-1 0 0,0 0-1,1 0 1,-1 0 0,1 0 0,-1 0 0,1 0-1,-1 0 1,1 0 0,-1 1 0,1-1 0,-1 0-1,1 0 1,-1 1 0,1-1 0,-1 0 0,1 1-1,-1-1 1,1 0 0,0 1 0,-1-1 0,1 1-1,0-1 1,-1 1 1,-21 31-31,22-31 30,-16 32-8,1 1 1,2 1-1,2 0 0,-7 34 9,9-30 17,-3 0-1,-1-1 1,-15 32-17,31-78 11,0-1 1,0 0-1,-1 1 0,0-1 1,0 0-1,-1-4-11,4-17 11,5-23-4,-3-1 0,-2 0 1,-2-5-8,-3 32 1,-1 0 0,-1 0 1,-2 1-1,0-1 1,-2 1-1,-1 0 1,-3-8-2,6 23-4,4 9 2,-1 0 0,1 0 0,-1 0 0,1 0 0,-1 0 0,0 0 0,0 0 0,0 0 0,0 0 0,0 0 0,-1 1 0,1-1 0,-1 0 0,1 1 0,-1-1 0,1 1 0,-1 0 0,0-1 2,2 2-2,-1 0 1,1 0 0,0 0 0,0 0-1,-1 0 1,1 0 0,0 0 0,-1 0-1,1 0 1,0 0 0,-1 0 0,1 0-1,0 0 1,0 0 0,-1 0 0,1 0-1,0 0 1,-1 0 0,1 1 0,0-1-1,0 0 1,-1 0 0,1 0 0,0 0-1,0 1 1,0-1 0,-1 0 0,1 0-1,0 1 1,0-1 0,0 0 0,0 0-1,-1 1 1,1-1 0,0 0 0,0 0-1,0 1 1,0-1 0,0 0 0,0 1-1,0-1 1,0 0 0,0 1 1,-3 15-20,3-14 15,-2 24-11,1 1 0,1 0 0,1-1 1,2 1-1,3 14 16,12 44-2,5 4 2,-5-20 12,8 61-12,-18-27 19,-3-26 8,-4-85 10,1 0 0,0 0 0,0 1-1,1-1 1,2-2-37,6-21 266,4-19 262,3-7-219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4:19.1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8 797 5281,'-6'-21'3696,"5"14"-1609,4 13 52,5 33-221,3-8-1525,2-1 1,13 23-394,-9-20 182,-2-1 1,-2 2 0,2 9-183,0 11 148,-2 1 0,-3 0 0,1 36-148,-6-71 117,-2-17 13,-3-13-19,-10-44 64,0 8-124,-14-67-13,-4 2 0,-5 1 0,-13-22-38,42 118-18,4 14 18,0 0 0,0 0 0,0 0 0,0-1 0,0 1 0,0 0 0,0 0 0,0 0 0,0 0 0,0 0 0,0 0 0,0 0-1,0 0 1,0 0 0,0 0 0,0 0 0,0-1 0,0 1 0,0 0 0,0 0 0,0 0 0,0 0 0,0 0 0,0 0 0,0 0 0,0 0 0,0 0 0,0 0 0,0 0-1,0 0 1,0 0 0,0 0 0,0-1 0,0 1 0,1 0 0,-1 0 0,0 0 0,0 0 0,0 0 0,0 0 0,0 0 0,0 0 0,0 0 0,0 0 0,0 0-1,0 0 1,0 0 0,1 0 0,-1 0 0,0 0 0,0 0 0,0 0 0,0 0 0,0 0 0,0 0 0,0 0 0,0 0 0,0 0 0,0 1 0,0-1 0,0 0 0,1 0-1,-1 0 1,16 16 19,-3-3-1,7 4 19,2-1-1,0-1 1,0-1-1,10 4-36,98 42 181,-46-23-64,-74-32-105,0 1 0,0 0 0,-1 0 0,0 1 0,0 0 0,-1 0 0,7 9-12,1 1 28,-2 2 0,0 0 0,2 7-28,-14-23 30,0 1 0,1 0 1,-1-1-1,1 0 0,0 1 0,-1-1 0,1 0 0,1 0 0,-1-1 0,0 1 1,1-1-1,3 3-30,-7-6 35,1 1 0,-1-1 0,1 1 0,-1 0 0,1-1 0,-1 1 0,1-1 0,-1 1 0,1-1 0,-1 1 0,0-1 0,1 0 0,-1 1 0,0-1 0,0 1 0,1-1 0,-1 0 0,0 1 0,0-1 0,0 0 0,0 1 0,0-1 0,0 0 0,0 1 0,0-1 0,0 0 0,0 0-35,1-24 423,-1 25-412,0-34 133,-2-1 1,-2 1-1,-1-1 1,-2 1-1,-6-15-144,-20-59-422,-4 1 422,24 73-238,9 19 2161,11 17-1021</inkml:trace>
  <inkml:trace contextRef="#ctx0" brushRef="#br0" timeOffset="633.501">879 874 3385,'-7'-107'2099,"2"80"-271,0 20-431,1 3-644,4 3-637,-1 1 0,1-1 0,0 0 1,-1 1-1,1-1 0,-1 1 0,1-1 0,-1 1 0,1-1 1,-1 1-1,0-1 0,1 1 0,-1-1 0,0 1 0,1 0 0,-1-1 1,0 1-1,1 0 0,-1-1 0,0 1 0,1 0 0,-1 0 1,0 0-1,0 0 0,0 0 0,1 0 0,-1 0 0,0 0 0,0 0 1,1 0-1,-1 0 0,0 0 0,1 1 0,-1-1 0,0 0 1,0 0-1,1 1 0,-1-1 0,0 1 0,1-1 0,-1 1-116,-3 2 266,0 1 0,1 0 0,-1 0-1,1 0 1,0 0 0,0 2-266,-2 0 24,1 2 36,-1 0 0,1-1 0,0 2 0,1-1-1,0 0 1,0 1 0,1-1 0,0 1 0,1 0-1,0 0 1,0 0 0,1 0 0,0-1 0,0 3-60,1 1 8,1 0 1,0 0-1,0-1 0,1 1 1,1-1-1,0 1 1,0-1-1,1 0 0,1-1 1,3 6-9,-8-13 3,2 0 1,-1 0 0,0 0-1,1 0 1,-1 0-1,1 0 1,0-1-1,0 1 1,0-1-1,0 0 1,0 0-1,0 0 1,1 0 0,-1-1-1,1 1 1,-1-1-1,1 0 1,0 0-1,-1 0 1,1 0-1,0-1 1,0 0-1,-1 1 1,1-1 0,0-1-1,0 1 1,0-1-1,-1 1 1,1-1-1,0 0 1,-1 0-1,1-1 1,-1 1-1,1-1 1,-1 1 0,0-1-1,1 0 1,-1-1-1,0 1 1,0 0-1,1-2-3,2-2 15,0 0-1,0 0 1,0 0-1,-1-1 1,0 0-1,0 0 1,-1 0-1,0 0 0,0-1 1,-1 0-1,0 0 1,0 0-1,-1 0 1,0 0-1,0 0 1,-1-1-1,0 1 1,0 0-1,-1-1 1,0 1-1,-1-4-14,0 2 15,-1-1 1,0 1-1,0 0 0,-1 0 1,0 1-1,-1-1 0,0 1 1,-1-1-1,0 1 0,0 0 0,-1 1 1,0-1-1,0 1 0,-1 1 1,0-1-1,-1 1 0,-4-3-15,10 8 1,0 0-1,0 1 1,-1-1-1,1 1 1,0-1-1,-1 1 0,1 0 1,-1 0-1,0 0 1,1 0-1,-1 1 1,0-1-1,1 1 0,-1 0 1,0-1-1,0 1 1,0 0-1,1 1 1,-1-1-1,0 0 1,0 1-1,1 0 0,-1 0 1,-2 0-1,2 1 230,0 0-1,0-1 1,0 1 0,0 0 0,1 1 0,-1-1 0,1 0-1,-1 1 1,1 0 0,0-1 0,0 1 0,0 0-1,0 0-229,-14 30 1357</inkml:trace>
  <inkml:trace contextRef="#ctx0" brushRef="#br0" timeOffset="1205.233">1433 373 6241,'-6'-8'1791,"4"6"-1205,0 0 1,0 0 0,1 0-1,-1 0 1,1 0-1,-1 0 1,1-1-1,0 1 1,0 0 0,0-2-587,4 10 3308,2 3-3364,-1 3 142,1-1-1,0 1 1,0-1-1,1 0 1,1-1-1,2 4-85,0-2 69,-1 2 0,0-1 0,-1 1 0,4 12-69,-1 3 115,-1 1 1,-1 0 0,2 26-116,7 92 211,-16-126-187,0-13-5,0 0 0,1-1 0,-1 1 0,1 0 0,1 0 0,2 5-19,-5-13 18,1 0-1,0 0 0,-1 0 1,1 1-1,-1-1 0,1 0 1,0 0-1,0 0 0,0 0 1,0 0-1,0 0 0,0 0 1,0-1-1,0 1 1,0 0-1,0 0 0,0-1 1,0 1-1,1-1 0,-1 1 1,0-1-1,0 1 0,1-1 1,-1 0-1,0 0 0,1 1 1,-1-1-1,0 0 0,1 0 1,-1 0-1,0-1 1,0 1-1,1 0 0,-1 0 1,0-1-1,1 1 0,-1-1 1,0 1-1,0-1 0,0 0 1,0 1-1,1-1 0,-1 0 1,0 0-1,0 1 0,1-2-17,48-36 236,-37 27-281,0 0 1,1 1 0,1 1 0,0 0 0,0 1-1,1 0 1,0 1 0,0 1 0,10-2 44,40-4 360,-37 10-43</inkml:trace>
  <inkml:trace contextRef="#ctx0" brushRef="#br0" timeOffset="2073.706">2062 363 7098,'-97'-87'3072,"71"66"-514,30 28-846,-3-6-1666,18 29 352,-2 1 1,-1 0-1,-1 1 0,-2 1 1,-1 1-1,1 9-398,19 48 409,3-12-1,-63-108 1062,6-9-1385,2 0 1,1 0-1,2-2 1,1 0-1,3-1 1,1-1 0,-1-17-86,10 46-1,0-1 0,2 1 0,0-1 0,0 1 0,1-1 0,1 1 0,0-1 0,1 1 0,2-7 1,-2 13-3,0 0-1,0 1 1,1-1-1,0 1 1,0-1 0,1 1-1,-1 0 1,1 0 0,1 1-1,-1-1 1,1 1-1,0 0 1,0 0 0,1 0-1,-1 1 1,1 0 0,0 0-1,4-2 4,-7 5-1,1-1-1,-1 1 1,1-1-1,0 1 0,-1 0 1,1 0-1,0 1 1,-1-1-1,1 1 1,0 0-1,0 0 0,-1 0 1,1 0-1,0 1 1,0 0-1,-1-1 1,1 1-1,0 1 0,-1-1 1,1 0-1,-1 1 1,0 0-1,1 0 1,-1 0-1,0 0 0,0 0 1,0 1-1,-1-1 1,1 1-1,0 0 1,-1 0-1,0 0 2,4 4-2,0 1 0,-1-1 1,0 1-1,0 1 0,-1-1 0,0 1 0,-1-1 0,0 1 1,0 0-1,-1 0 0,0 0 0,0 4 2,-1 5 3,-1-1-1,-1 1 0,0-1 1,-1 0-1,-1 1 1,-1-1-1,-1 3-2,-5 11 10,-1-1 1,-1 0-1,-7 11-10,3-21 25,9-18 4,5-14-4,3 5-24,1 0 1,-1 0-1,1 1 1,1-1-1,0 1 1,-1-1-1,2 1 1,-1 0-1,1 0 1,0 0-1,0 1 1,1-1-1,-1 1 1,1 0-1,2-1-1,3-3-5,0 0-1,1 1 1,0 0-1,0 1 1,1 0-1,0 1 1,6-2 5,-15 6-3,0 1 0,1 0 0,-1 0 0,0 0 0,1 0 0,-1 1 0,0-1 1,1 1-1,-1 0 0,0 0 0,1 0 0,-1 0 0,1 0 0,-1 1 0,0 0 0,1 0 0,-1 0 0,0 0 0,0 0 1,0 1-1,0-1 0,0 1 0,0 0 0,0 0 0,0 0 0,-1 0 0,3 3 3,0 0-4,0 1-1,-1 0 0,0 0 1,-1 1-1,1-1 1,-1 1-1,0 0 1,-1-1-1,0 1 1,0 1-1,0-1 1,0 5 4,-1 5 3,0 0 1,-1-1 0,-1 1 0,0 0 0,-2 0 0,0-1 0,0 0 0,-2 1 0,0-1 0,-1-1-1,0 1 1,-1-1 0,-1 0 0,-4 6-4,7-14 12,-1-1-1,0 1 1,0-1 0,0 0-1,0 0 1,-1-1 0,0 0-1,0 0 1,-1 0 0,1-1-1,-3 1-11,6-3-6,0 0 0,-1 0 0,1 0 1,0-1-1,-1 1 0,1-1 0,0 0 0,-1-1 0,0 1 0,1-1 0,-1 0 0,1 0 0,-1 0 1,1 0-1,-1-1 0,1 0 0,-1 0 0,1 0 0,0-1 0,-1 1 0,-2-2 6,6 2-65,0 0 0,0 0-1,0 0 1,0 0 0,0 0-1,0 0 1,0 0 0,0 0 0,0 0-1,0 0 1,0 0 0,1-1-1,-1 1 1,1 0 0,-1-1-1,1 1 1,-1 0 0,1-1 0,0 1-1,-1 0 1,1-1 0,0 1-1,0-1 1,0 1 0,0-1-1,1 1 1,-1 0 0,0-2 65,12-24-696</inkml:trace>
  <inkml:trace contextRef="#ctx0" brushRef="#br0" timeOffset="2811.857">2748 31 4201,'-2'-2'665,"0"-1"-1,0 1 1,0-1 0,-1 1-1,1 0 1,-1 0 0,0 0-1,1 0 1,-1 1 0,0-1-1,0 1 1,0-1 0,0 1-1,-1 0-664,1 0 172,0 1 0,-1-1-1,1 1 1,0 0-1,0 0 1,0 0 0,0 0-1,0 1 1,0-1-1,0 1 1,0 0 0,0 0-1,0 0 1,0 0-1,0 0 1,1 1-1,-1-1 1,0 1 0,1 0-1,-1-1 1,1 1-1,0 1 1,-2 0-172,-21 22 722,-50 53-33,73-76-685,0 1 0,-1 0 1,1 0-1,1 0 0,-1 0 0,0 0 1,1 1-1,0-1 0,-1 0 0,1 1 0,1-1 1,-1 1-1,0-1 0,1 1 0,0 0 1,0-1-1,0 1 0,0-1 0,0 1 0,1 1-4,0-2 2,0-1-1,0 1 0,0 0 1,0-1-1,1 0 0,-1 1 1,1-1-1,-1 0 0,1 1 1,0-1-1,0 0 0,0 0 1,0-1-1,0 1 0,0 0 1,1-1-1,-1 1 0,1-1 1,-1 0-1,1 1 0,-1-1 0,1-1 1,0 1-1,-1 0 0,1-1 1,3 1-2,7 0 9,0-1 1,0 0-1,1-1 0,-1 0 1,0-1-1,0 0 0,1-2-9,3 1 4,0 0 0,1 0 0,15 1-4,-28 2-9,0 1 0,0-1-1,0 1 1,0 0 0,0 0 0,0 0-1,0 1 1,0 0 0,0 0 0,0 0-1,-1 1 1,1-1 0,-1 1 0,4 3 9,-5-4-9,-1 0 0,0 0 0,0 0-1,0 0 1,0 1 0,0-1 0,-1 1 0,1-1 0,-1 1 0,1 0 0,-1-1 0,0 1 0,0 0 0,0 0 0,0 0 0,-1 0 0,1 0 0,-1 3 9,0-1-4,0 0 0,-1 0 0,0 1 1,0-1-1,0 0 0,-1 0 0,1 0 0,-1 0 1,0 0-1,-2 2 4,-4 8 44,-1-1-1,-1 0 1,-1 0 0,0-1-1,0-1 1,-4 3-44,10-10 39,-32 27 286,34-30-290,0 0-1,0 0 1,0 0 0,0-1-1,0 1 1,0-1 0,0 0-1,-1 0 1,1 0 0,0-1 0,-1 1-1,-2-1-34,4 0 44,1 0 0,-1 0 0,1 0 0,0-1 0,-1 1 1,1-1-1,0 1 0,-1-1 0,1 1 0,0-1 0,0 0 0,-1 0 0,1 1 0,0-1 0,0 0 0,0 0 0,0 0 0,0 0 0,0 0 0,1-1 0,-1 1 0,0 0 0,0 0 0,1-1 1,-1 1-1,1 0 0,-1-1 0,1 1 0,0 0 0,-1-1 0,1 1 0,0-1-44,-2-14 495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9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29 169 8762,'-3'-2'594,"0"0"0,1-1 1,-1 1-1,0 0 0,1-1 1,0 0-1,0 1 0,0-1 1,0 0-1,0 0 0,0-1-594,2 3 47,0 1 0,0-1 1,0 1-1,0 0 0,0-1 0,0 1 0,0 0 0,0-1 0,1 1 0,-1 0 0,0-1 0,0 1 0,0 0 0,0-1 1,1 1-1,-1 0 0,0-1 0,0 1 0,1 0 0,-1 0 0,0-1 0,1 1 0,-1 0 0,0 0 0,1 0 1,-1-1-1,0 1 0,1 0 0,-1 0 0,0 0 0,1 0 0,-1 0 0,0 0 0,1 0 0,-1 0 0,1 0 0,-1 0 1,1 0-48,19-4 428,-17 4-308,119-11 1286,50 5-1406,63-5 50,-231 11-46,13-2 7,-1 0 0,1 0 1,-1-2-1,2 0-11,-15 3 11,0 0 0,1 0 0,-1-1 0,0 1 0,0-1-1,0 1 1,0-1 0,0 0 0,0 0 0,-1 0 0,1 0 0,0-1 0,-1 1 0,0-1 0,0 0 0,0 1 0,0-1 0,0 0 0,0 0 0,-1 0 0,1 0 0,-1-2-11,0 4 7,-1 0 0,0 1 0,0-1 0,1 0 0,-1 0 0,0 0 0,0 0 0,0 0 0,0 0 0,0 1 0,0-1 0,0 0 0,-1 0 0,1 0 0,0 0 0,0 1 0,-1-1 0,1 0 0,-1 0 0,1 0 0,0 1 0,-1-1 0,1 0 0,-1 1 0,0-1 0,1 0-7,-2 0 11,1 0-1,-1 0 0,1 1 1,-1-1-1,1 0 0,-1 1 1,0-1-1,1 1 0,-1-1 1,0 1-1,1 0 0,-1 0 1,0 0-11,-4-1 26,0 1 1,0 1-1,0-1 1,0 1-1,0 0 1,0 1 0,-1 0-27,-6 4 20,0 1 1,1 0 0,0 1 0,1 0 0,0 1 0,0 0 0,0 1-1,2 0 1,-1 0 0,1 1 0,1 1 0,0-1 0,0 1 0,-2 6-21,7-11 1,1 1 0,-1-1 0,1 0 0,1 1 1,0-1-1,0 1 0,0-1 0,1 1 0,0 0 1,0-1-1,1 1 0,0-1 0,0 1 0,1-1 1,0 1-1,0-1 0,1 0 0,0 0 1,0 0-1,1 0 0,0-1 0,0 1 0,0-1 1,3 2-2,-2-2 2,0 1 1,0-1-1,1 0 1,0-1-1,0 0 1,0 0-1,1 0 1,0 0 0,0-1-1,0 0 1,0-1-1,0 0 1,1 0-1,0 0 1,0-1 0,-1 0-1,1-1 1,0 0-1,0 0 1,1 0-1,-1-1 1,5-1-3,-7 0 6,1-1 1,-1 0-1,-1 0 1,1-1-1,0 0 0,-1 0 1,1 0-1,-1-1 0,0 1 1,0-1-1,0-1 1,-1 1-1,1-1 0,-1 1 1,0-1-1,0 0 0,0-1-6,2-3 20,-1 0 0,1-1-1,-1 1 1,-1-1 0,0 0-1,0 0 1,-1 0 0,0-1-1,1-9-19,-4 11 13,0 0-1,0 1 0,-1-1 1,-1 0-1,1 1 1,-1-1-1,-1 1 0,0 0 1,0 0-1,0 0 0,-1 0 1,0 0-1,-3-3-12,-4-7-63,-1 1-1,-1 1 1,-1-1 0,0 2-1,-1 0 64,13 13-115,1 0-1,-1 1 1,-1-1-1,1 0 0,0 1 1,0 0-1,-1-1 1,1 1-1,-3-1 116,5 2-52,0 0 0,0 0-1,-1 0 1,1 0 0,0 0 0,-1 0-1,1 0 1,0 0 0,-1 0-1,1 0 1,0 0 0,0 0 0,-1 0-1,1 0 1,0 1 0,-1-1-1,1 0 1,0 0 0,0 0 0,-1 0-1,1 0 1,0 1 0,0-1-1,-1 0 1,1 0 0,0 0 0,0 1-1,-1-1 1,1 0 52,-1 16-1815,5 2 853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4:41.65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69 8322 2369,'-51'50'1719,"38"-39"771,9-11 739,8-10-727,4 5-2395,0 0 0,-1 0 0,0 0 1,0-1-1,0 0 0,-1-1 0,0 1 0,0-1 0,0-1 0,1-2-107,24-31 538,18-13-228,2 3 0,2 2 1,18-10-311,-47 39 42,2 1 1,0 1 0,1 1 0,0 2 0,1 0 0,25-7-43,48-16 13,26-10 69,3 6 0,45-6-82,-90 29 27,282-56 42,-65 33-37,-241 31-17,-1-2 0,52-19-15,41-10 17,186-27-16,-237 43 1,-16 4 4,51-5-6,-51 15 2,13-1 12,35-13-14,-18 0 11,2 5-1,1 5 0,8 4-10,11 5 9,-2-7 1,128-29-10,322-93 62,-407 93-20,159-63-42,-294 90 7,1 2 0,1 2 0,33-5-7,-44 9 3,0-1 0,0-2 1,-2-1-1,1-2 0,9-7-3,56-21 17,-16 7 3,-2-4-1,10-9-19,-36 16 12,-13 8 17,40-18-29,-55 29 13,-1-2-1,0-1 1,12-10-13,28-18 10,26-6-2,-46 27 7,14-12-15,17-11-1,-23 14-3,12-12 4,43-43 17,18-13 19,-104 84-8,1 2 0,1 0 0,0 1 0,19-6-28,30-12 33,-2-3 1,-1-3-1,27-21-33,-36 26 40,-40 21-18,-1 0-1,11-9-21,138-87 50,-140 87-40,0 0 0,-2-2-1,0-2-9,-2 2 17,0 1 0,2 2 0,20-12-17,84-35 81,103-36-81,-107 44 29,-3-5 0,54-39-29,-148 84-1,25-15 8,0-2 1,-3-2 0,36-33-8,4-6 8,3 4 0,46-23-8,-13 19-1,-78 49 4,-2-3-1,-1-2 0,1-4-2,99-90 14,62-50-2,-144 132-12,1 3 0,42-18 0,-16 9 0,309-200 8,-299 178-7,-59 40 3,1 1-1,2 2 1,0 2 0,17-4-4,215-73-6,-118 46 4,110-29 10,-127 52-9,-14 5 3,-56 12 8,70-6-10,7-2 5,122-41-6,-120 26 3,99-10-2,-138 34-1,247-33-12,-185 32 2,15 8 11,263-4 8,-315 8-9,32 1 3,121-1 5,2 1-7,-203 11-2,0 4 1,-1 4-1,3 4 2,-66-12 3,31 1-1,-1-1 0,1-4 0,27-2-2,75 3 5,-52 3-3,148 12 11,30 15-13,-180-16 5,1-6 0,-1-4 1,43-5-6,54 1 8,-114 1 6,85-8-14,-31-3 5,-71 5 0,68-11-5,-77 2 16,42-13-16,-29 6 18,63-5-18,-15 3 6,-96 16-3,-1-2 1,0-2-1,-1 0 1,0-1 0,0-2-1,-1-1 1,12-7-4,153-84 18,-9 6-5,-120 65-13,-40 21 0,0 0 0,0-2 0,17-14 0,11-13 1,2-3 6,2 2 1,14-5-8,18-11 279,-3-3 0,42-41-279,-108 87 39,-1 0 0,-1-1 0,-1-1 0,2-2-39,-9 9 4,0 0 1,0-1 0,-1 1 0,0-1-1,-1-1 1,0 1 0,-1 0 0,1-4-5,0 2 4,0 0 0,1 0 0,0 0 0,1 1-1,0-1 1,1 1 0,0 1 0,3-3-4,8-14 10,14-24 16,-20 30-18,0 1 1,2 0 0,0 1 0,2 1-1,5-6-8,-3 7 0,33-31 8,38-28-8,-65 56 1,0 0-1,-2-2 0,0-1 0,-2 0 0,0-2 1,-2 0-1,8-15 0,6-7 0,-19 29 0,-1 0 0,-1-1 0,0-1 0,-2 1 0,2-6 0,-8 18 0,5-17 11,2 0-1,3-5-10,-9 21 2,1 0 1,0 1-1,0-1 0,1 1 1,0 0-1,0 0 0,1 1 1,0-1-3,6-4 0,-2 1 0,2-1 0,-1 2 0,1 0 0,1 0 0,11-5 0,8-2 3,23-18-3,-31 19 2,0 0-1,1 2 1,9-3-2,-35 16 0,45-18 4,0 3 0,27-5-4,-60 17 0,-1-1 0,0 0 0,-1-1 0,1 0 0,3-3 0,24-11-7,127-43 22,-143 54-14,-1-1 0,0-1 0,1-2-1,-9 4 0,1 0 1,0 1 0,1 1-1,-1 1 1,1 0-1,0 0 1,1 2 0,0 0-1,59-9 0,-42 7-1,0 0 0,1 2 1,103 0 1,-1 5 0,41 9-1,-154-9-1,-1 2 0,0 0-1,0 1 1,-1 1 0,1 2 0,18 8 1,-4 5 3,-28-15-2,0-1 0,0-1-1,1 1 1,0-1-1,0-1 1,1 1-1,93 30 0,9 3 0,88 10 8,-171-40-9,-1 2 0,0 1-1,9 5 2,-3-1-3,30 8 3,114 19 23,-158-38-17,0-1 1,0-1 0,7-1-7,36 1 12,28 7-6,66-3-6,1-12 10,45 0-10,48-6 6,-127 3-4,157-14 7,-225 18-6,1-3 1,32-9-4,-59 11 2,1 2 0,0 2 1,2 0-3,4 0 1,-17 0 0,-1-1 1,0-1 0,17-6-2,38-9 3,-16 9-3,-2-3 0,0-2 0,14-8 0,-38 13 0,0 2-1,2 1 1,-5 1 1,1-1 0,22-10-1,-2 0 8,35-8-8,-36 12 7,39-18-7,-5 0 2,2 4 0,0 4 0,1 4 0,79-9-2,-133 25-1,-1-3 0,1 0-1,-1-2 1,-1-2 0,0 0 0,-1-2 0,3-3 1,-17 10 1,0 0 0,0 1 0,0 0 0,0 1-1,1 1 1,15-1-1,41-10 3,-27 3-3,0 3 0,35-2 0,-22 4 0,21-8 0,6 0 0,40-1 0,36-6 0,-90 12 0,49 1 0,-15 1 0,-24 3 0,72 5 0,-70-2 0,-48-1 0,24 3 0,22 2 6,1-4-6,-7 0 2,286-10 6,-293 11-12,83 0 0,8 8 4,-108-4 0,288 32 0,-212-24 0,-17-2 0,138 9 4,-18-2-8,-151-8 4,5 0 0,72 18 0,-39 3 0,5 7 0,27 3 0,-95-24 0,-30-10 0,-1 2 0,5 2 0,115 46 0,-23 8 0,-15-7 0,-47-31 8,1-2 1,51 13-9,-54-27 4,-44-9-3,1 1-1,-1 0 1,0 1 0,6 3-1,7 2 0,1-2 0,0 0 0,-1-2 0,5 0 0,38 6 0,-29-3 0,1-3 1,0-1-1,16-2 0,-40 0 2,-1 1 1,1 0-1,4 2-2,40 5 0,39 0-8,-45-4 1,56-1 7,-104-4 2,-1-1-1,1 0 1,0 0-1,0-1 0,-1 0 1,1 0-1,0 0 1,-1-1-1,0 1 1,4-4-2,5-3 114,-1 0 0,-1-1 1,5-5-115,7-8 113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7:00.52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656 1 5177,'-45'26'2009,"-12"19"-1249,-7 20-640,-13 27-96,-11 6 40,-3 11-272,1 4-264,14 1-1513,8-4 1289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7:01.62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797 0 3441,'35'25'1736,"-64"66"-624,-25 29-111,-36 28-393,-12 7-184,3-2-224,3-2-56,4-6-56,7-3 0,7-11-96,11-4-392,28-1 288</inkml:trace>
  <inkml:trace contextRef="#ctx0" brushRef="#br0" timeOffset="1">3593 211 4929,'-66'98'1752,"-13"9"-1848,-23 31 432,-10 10-175,6 11-73,-1 1 40,16-6-513,13-5-767,25-14 760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7:01.97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600 9 8890,'65'-9'1944,"-29"22"-4992,-39 59 3112,-19 22-40,-28 30 32,-23 14 0,-15 20-24,-3 5 16,-8 10-48,0 1-176,7-5-1041,9-4 849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7:02.37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341 67 3385,'142'-1'1296,"-81"47"-768,-33 30-96,-53 43 96,-28 9 112,-28 13 33,-4 6-17,0 3-160,5 7-112,19-3-152,11 5 24,16-6-856,16-8 504</inkml:trace>
  <inkml:trace contextRef="#ctx0" brushRef="#br0" timeOffset="1">4339 0 8138,'66'57'2560,"-46"45"-3192,-28 63 224,-20 22-96,-15 26-144,-11-4-296,1 5-553,9 3 1009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7:02.73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2093 550 9514,'-103'63'3369,"-27"42"-2873,-36 59-376,-4 23-80,13 28-40,8-11-160,36-15-640,20-7-665,26-34 889</inkml:trace>
  <inkml:trace contextRef="#ctx0" brushRef="#br0" timeOffset="1">1272 1 8682,'-163'86'3089,"-18"37"-2649,-13 54-312,-1 25 24,-1 15-632,18 3-473,13 10 617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7:03.08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1407 1 6305,'-233'74'2577,"-5"32"-1265,-4 50-1184,25 6-48,30 0-528,22-12-480,41-10 568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7:05.63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1245 0 7746,'-109'91'2264,"-9"4"-3368,-22 47 1264,1 14-88,-4 11-24,0 1 8,14-2 64,5-4-176,20-13-1208,9-10 944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7:06.78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4020 201 3561,'-141'151'1408,"39"-41"-920,7 16-296,-5 2-152,3-5 16,9-14-1416,-1-5 1032</inkml:trace>
  <inkml:trace contextRef="#ctx0" brushRef="#br0" timeOffset="1">1110 0 7426,'-161'78'2288,"4"-2"-3192,6 9 1280,0 24-312,12 4 8,12 5-264,6 4-608,19-18 544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7:07.14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1139 1 6385,'-159'73'2281,"-31"17"-2105,-4 21 128,-1 39-200,-7 0-120,4 16 16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03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9 144 4993,'-2'-4'1020,"1"1"0,0 0 0,0 0 0,0-1 0,0 1 0,0 0 0,1-1 0,-1 1 0,1-1 0,0-2-1020,9 22 773,-1-2-676,-1 2 0,0-1 1,0 1-1,-2 0 0,0 0 0,-1 1 0,-1 0 1,2 16-98,6 107 497,-5-59 306,-8-131-152,3-1 1,1 1-1,3-1 1,8-34-652,-10 72 6,0 1 1,1-1-1,0 1 0,1 0 1,0 0-1,1 0 1,0 1-1,0 0 0,2 0 1,7-9-7,-9 13-13,0 1 0,1 0-1,0 0 1,0 0 0,1 1 0,0 0 0,0 0 0,0 1 0,0 0 0,1 0 0,-1 1 0,1 0 0,0 0 0,0 1 0,7 0 13,-5 0 262,1 1-1,-1 1 1,0 0 0,0 0 0,0 1 0,0 1 0,0 0 0,6 2-262,48 15 896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7:06.00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1461 832 7330,'-75'31'2544,"-16"52"-2272,-5 23-200,1 12 24,-11-1-136,3 4-568,2 6-576,8 6 664</inkml:trace>
  <inkml:trace contextRef="#ctx0" brushRef="#br0" timeOffset="397.955">680 1 4473,'-116'37'1608,"-19"40"-1320,-6 22-168,-3 36-368,1 6 200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7:04.91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6427 16 5337,'-244'127'2201,"132"-80"-1369,-29 47-296,0 17-136,-9 16-152,0 2-96,9-4-8,12-1-328,35 3 160</inkml:trace>
  <inkml:trace contextRef="#ctx0" brushRef="#br0" timeOffset="1">2651 273 7017,'-100'18'2457,"-6"54"-2145,-9 26-264,-5 29-48,5 7 8,-2 23 40,3 9-72,1 10-1032,1 12 792</inkml:trace>
  <inkml:trace contextRef="#ctx0" brushRef="#br0" timeOffset="354.558">1204 1 7114,'-134'69'2552,"-26"30"-2432,-2 30 296,-4 40-344,8 6 72,5 19-368,5-7-552,25-11 528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7:04.20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3439 1 5745,'-96'75'2529,"-24"30"-1249,-6 12-320,-20 24-432,-5 14-144,-18 16-184,-9 5-15,10 9 95,1-5-216,23-19-977,17-12-1983,37-47 1824</inkml:trace>
  <inkml:trace contextRef="#ctx0" brushRef="#br0" timeOffset="367.269">1543 478 8274,'-164'-10'3144,"-12"21"-2223,3 59-681,-7 30-128,-4 37-48,7 7-16,4 18 192,7 1-136,16 6-24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7:03.45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6937 113 9026,'-199'27'3105,"25"55"-2873,6 14-160,13 20-104,9 1-216,9-13-1009,17 3 857</inkml:trace>
  <inkml:trace contextRef="#ctx0" brushRef="#br0" timeOffset="1">3875 0 8090,'-178'30'2968,"6"35"-2472,-13 30-159,17 31-297,9 1 0,24-7-48,15-16-232,28-13 440,7-2-224</inkml:trace>
  <inkml:trace contextRef="#ctx0" brushRef="#br0" timeOffset="366.045">974 1232 9458,'-261'113'3265,"13"48"-3113,8 2-536,15 1 272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7:00.88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833 0 6505,'-78'35'2537,"-12"22"-1729,3 40-560,-7 10-160,-4 14-48,1 11 80,-6 21-432,5 13-640,10 11 648</inkml:trace>
  <inkml:trace contextRef="#ctx0" brushRef="#br0" timeOffset="377.818">2584 550 6137,'-107'74'2281,"-29"42"-1761,-4 15-336,-2 19-152,0 7-8,12 9 0,11 5 24,23 9-256,17-10-464,38-8 456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6:59.63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970 13 4617,'-5'-12'1696,"-3"13"-1272,-11 35-360,-7 17-120,-19 41 40,-8 19 16,-25 21 16,-11 15 16,-14 16 0,-9 5-8,-1 1 56,8-7-144,16-25-336,11-12-224,32-27 296</inkml:trace>
  <inkml:trace contextRef="#ctx0" brushRef="#br0" timeOffset="352.659">1916 1101 1784,'-65'84'977,"-30"23"-121,-15 12-88,-5 7-192,-3-2-136,10-24-128,16-9-424,22-17 104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9:47.77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1 659 4769,'20'-12'1026,"0"0"0,0 1 1,1 2-1,6-2-1026,2 1 351,1 1 1,-1 2-1,2 1 1,27-2-352,776-70 1641,-590 58-945,345-19 1041,367 11-1249,384 6-287,-187 6 22,-632-1-127,717-14 399,32 8-243,367-1-158,-1160 23-86,457-54 845,-234 8 590,-617 43-1440,604-32 389,-413 11-1009,131-34 617,-285 36-844,-19 8 263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6:35.91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119 568 4441,'-13'-48'884,"1"3"231,-4 1 2572,8 38-958,8 6-2654,0 0 1,0 0 0,-1 0-1,1 0 1,0-1 0,0 1 0,0 0-1,-1 0 1,1 0 0,0 0-1,0 0 1,0 0 0,-1 0-1,1 0 1,0 0 0,0 0 0,-1 0-1,1 0 1,0 0 0,0 0-1,0 0 1,-1 0 0,1 0-1,0 1 1,0-1 0,0 0-1,-1 0 1,1 0 0,0 0 0,0 0-1,0 0 1,0 1 0,-1-1-1,1 0 1,0 0 0,0 0-1,0 0 1,0 1 0,0-1 0,0 0-1,0 0 1,-1 0 0,1 1-1,0-1 1,0 0 0,0 0-1,0 0 1,0 1 0,0-1-76,2 33 339,1-1-1,1 1 1,2-1 0,1 0-1,2 3-338,10 47 394,35 233 618,-40-202-565,-1 92-447,-13-187 17,1-10-1,-1 1-1,0-1 1,0 0-1,-1 1 1,0-1 0,-2 5-16,0-33-615,0-13 340</inkml:trace>
  <inkml:trace contextRef="#ctx0" brushRef="#br0" timeOffset="668.711">31 445 8386,'-3'-5'508,"-1"1"0,1-2 0,0 1 0,0 0 0,0-1 0,1 1 1,0-1-1,0 1 0,0-1 0,1 0 0,0 0 0,0 0 0,1 0 0,-1-4-508,2 1 227,-1-1 0,1 1 0,1 0 0,0 0 1,0-1-1,1 1 0,0 1 0,1-1 0,0 0-227,6-9 20,0 0 1,1 0-1,1 2 1,0-1-1,1 2 0,1-1 1,1 2-1,6-5-20,-5 6 19,0 0 0,0 2-1,2 0 1,-1 1 0,1 0-1,1 2 1,0 0 0,0 1-1,0 1 1,1 1 0,0 0 0,0 2-1,0 0 1,3 1-19,-17 2 1,1 0 0,-1 0 0,1 1 1,0 0-1,-1 0 0,0 0 0,1 1 0,-1 0 0,0 0 1,0 0-1,0 1 0,0 0 0,0 1 0,-1-1 0,1 1 1,-1 0-1,0 0 0,0 1 0,-1-1 0,1 1 0,-1 0 1,0 0-1,0 1 0,-1-1 0,2 2-1,1 5 4,0 0 1,-1 0-1,0 1 0,0 0 1,-1 0-1,-1 0 0,-1 0 1,1 0-1,-2 1 0,0 6-4,-1-1 9,-1 0 0,0 1 0,-2-1-1,0 0 1,-1 0 0,-2 0-1,0 2-8,-4 6 19,-2 0 0,0-1-1,-1-1 1,-2 0 0,-1-1-1,0 0 1,-2-1 0,-1-1-1,-21 19-18,36-37 7,-20 19 42,-2-1 0,-28 19-49,47-36 34,0-1 0,0 0 0,0 0 0,-1 0 0,1-1 1,-1 0-1,0-1 0,0 1 0,0-2 0,-1 1 0,1-1 1,0 0-1,-1-1 0,-5 0-34,12 0 19,0 0 0,1 0 1,-1-1-1,0 1 0,0-1 0,0 1 0,1-1 1,-1 1-1,0-1 0,1 0 0,-1 0 1,0 0-20,2 1 4,0-1 0,-1 1 1,1 0-1,0 0 1,0-1-1,0 1 1,0 0-1,0 0 1,-1-1-1,1 1 1,0 0-1,0-1 0,0 1 1,0 0-1,0-1 1,0 1-1,0 0 1,0 0-1,0-1 1,0 1-1,0 0 1,1-1-1,-1 1 1,0 0-1,0-1 0,0 1 1,0 0-1,0 0 1,0-1-1,1 1 1,-1 0-1,0 0 1,0-1-1,0 1 1,1 0-1,-1 0 0,0 0 1,1-1-5,3-2 12,0 0 0,1 0 0,0 0 0,0 1 0,0 0 0,0-1 0,2 1-12,13-5 1,44-17 5,1 4 1,12-1-7,-59 17 0,0 1 1,0 0 0,0 1-1,0 1 1,0 1 0,0 0-1,1 2 1,-1 0-1,0 1 1,12 3-1,-21-2 0,-1-1 0,0 2-1,0-1 1,0 1 0,0 0 0,-1 0-1,0 1 1,0 0 0,0 0 0,-1 1-1,0 0 1,0 0 0,0 0 0,-1 1-1,0 0 1,1 4 0,9 17-1,-2 1-1,-2 0 1,8 31 1,-14-46 8,-1 0 0,-1 1 0,0-1 0,-1 1 0,-1-1 0,0 1 0,-1 0 0,-1 0 0,0-1-1,-1 1-7,0-6 8,-1-1-1,0 1 0,0-1 0,-1 1 1,0-1-1,-1 0 0,0-1 0,0 1 0,-1-1 1,0 0-1,0 0 0,-1-1 0,0 0 0,0 0 1,-1-1-1,-3 3-7,-3 0 24,-1 0 1,-1 0-1,1-2 1,-1 0-1,0-1 0,-1 0 1,1-2-1,-1 0 1,0 0-1,0-2 0,-1 0 1,1-1-1,0-1 1,-14-1-25,3-1 37,0-1 0,0-2 0,0-1-1,1-1 1,0-1 0,0-1 0,1-1 0,-15-10-37,16 5-151,24 15 163,0-1 1,1 1 0,-1-1-1,0 1 1,1-1 0,-1 0-1,1 1 1,-1-1 0,0 0-1,1 1 1,0-1 0,-1 0 0,1 1-1,-1-1 1,1 0 0,0 0-1,-1 0 1,1 1 0,0-1-1,0 0 1,0 0 0,0 0-1,0 0 1,0 0 0,0 0-13,0 0 4,1 0 1,0 0 0,-1 0 0,1 0-1,0 0 1,0 1 0,0-1 0,-1 0 0,1 1-1,0-1 1,0 0 0,0 1 0,0-1-1,0 1-4</inkml:trace>
  <inkml:trace contextRef="#ctx0" brushRef="#br0" timeOffset="1483.74">1320 700 1608,'13'-51'698,"-13"51"-550,0-1 0,0 0 1,0 1-1,0-1 0,0 1 0,0-1 1,0 1-1,0-1 0,0 0 1,-1 1-1,1-1 0,0 1 0,0-1 1,0 1-1,-1-1 0,1 1 1,0-1-1,-1 1 0,1-1 0,0 1 1,-1 0-1,1-1 0,-1 1 0,1-1 1,-1 1-1,1 0 0,-1-1 1,1 1-1,-1 0 0,1 0 0,-1-1 1,1 1-1,-1 0 0,1 0 0,-1 0 1,1 0-1,-1 0 0,0 0 1,1 0-1,-1 0 0,1 0 0,-1 0 1,1 0-1,-1 0 0,1 0 1,-1 0-1,0 0 0,1 1-148,-4-1-121,-12-2 856,-1 2-1,1-1 1,0 2-1,-1 0 1,-11 4-735,20-4 152,0 1 0,0 1 1,1 0-1,-1 0 0,1 0 1,0 1-1,0 0 0,0 1 1,0-1-1,1 1 1,-1 1-1,1-1 0,1 1-152,-6 6 61,1 1 0,1 0 0,0 0 0,1 1 0,0 0 0,1 0 0,1 1 0,1 0 0,0 0 0,0 1 0,2-1 0,0 1 0,0 0 0,2 0 0,0 8-61,1-13-3,0 1 0,1-1 0,0 1 0,1-1 1,1 0-1,0 0 0,0 0 0,1 0 0,0 0 1,2 2 2,-1-5 6,-1-1 0,1 0 1,0 0-1,1 0 1,-1 0-1,1-1 0,1 0 1,-1 0-1,1 0 1,0-1-1,1 0 1,-1-1-1,1 0 0,0 1-6,6 0 13,0 0 0,0-1 0,0 0 0,1-1-1,-1-1 1,1 0 0,0-1 0,-1 0-1,1-1 1,0-1 0,-1-1 0,1 0-1,12-3-12,-9 1 23,0-1 0,0-1 0,-1-1-1,0 0 1,0-1 0,0-1 0,-1-1-1,-1 0 1,1-1 0,9-9-23,-19 15 17,-1-1 0,1 0 0,-1 0 0,0-1 1,0 0-1,0 0 0,-1 0 0,0 0 0,-1 0 1,0-1-1,0 0 0,0 1 0,-1-1 0,0 0 0,-1-1 1,0 0-18,0-1 24,-1 0 0,0 0 0,-1 0 0,0 0 0,-1 0 0,0 0 0,-1 0 0,0 0 1,0 1-1,-1 0 0,0-1 0,-3-4-24,-1 1 20,0-1 0,-1 2 0,0-1 0,-1 1 0,0 1 0,-1 0 0,0 0 0,-1 1 0,0 1 0,-1 0 0,0 0-20,6 5-17,0 0 0,0 0 0,-1 1 0,1 0 0,-1 0 0,0 0 0,1 1 0,-1 1 0,0-1 0,0 1 0,-1 0 0,1 1 0,0 0 0,0 1 0,0-1 0,0 1 0,0 1 0,0 0 0,0 0 0,0 0 0,-3 2 17,-18 14 2556,14 2-1332</inkml:trace>
  <inkml:trace contextRef="#ctx0" brushRef="#br0" timeOffset="2162.627">1928 762 4625,'82'-52'2643,"-81"52"-2545,0-1 0,0 0-1,0 1 1,0-1 0,0 0 0,-1 0-1,1 1 1,0-1 0,0 0 0,-1 0-1,1 0 1,-1 0 0,1 0 0,-1 0-1,1 0 1,-1 0 0,1 0 0,-1 0-1,0 0 1,0 0 0,1 0 0,-1-1-1,0 1 1,0 0 0,0 0 0,0 0-1,-1 0 1,1 0 0,0 0 0,0 0 0,-1-1-1,1 1 1,-1 0-98,0-1 263,0-1-1,-1 1 1,0 0-1,1 0 1,-1 1 0,0-1-1,0 0 1,0 0-1,-2 0-262,0-1 199,0 1 0,-1 0 0,1 0 1,-1 1-1,1-1 0,-1 1 0,0 0 0,0 0 0,0 1 0,1-1 0,-1 1 0,0 0 0,0 1 0,0-1 0,0 1 0,1 0 0,-1 0 0,0 0 0,1 1 0,-1-1 0,0 1 0,-1 1-199,-5 2 125,1 1 1,-1 0-1,1 0 1,0 1-1,1 0 1,-1 1-1,1 0 1,-5 6-126,6-3 33,-1 1 1,1-1-1,1 2 1,0-1-1,1 1 1,0 0-1,1 0 1,0 0-1,2 1 1,-3 13-34,2-10 3,2 0 1,1 1 0,0-1-1,1 0 1,0 1 0,2-1-1,0 0 1,4 13-4,-5-22 3,2-1 1,-1 0-1,1 1 0,0-1 0,1 0 1,-1-1-1,1 1 0,1-1 0,-1 0 1,1 0-1,0 0 0,1 0 0,-1-1 1,1 0-1,0 0 0,1-1 1,-1 1-1,1-1 0,-1-1 0,6 3-3,-3-3 7,0 0 0,0 0 0,1-1 0,-1 0 0,1 0 0,0-1 0,0-1 0,-1 1 0,1-2 0,0 1 0,-1-1 0,1-1 0,0 0 0,-1 0 0,1-1 0,2-1-7,10-4 19,-1-1 0,0 0-1,0-2 1,-1-1 0,0 0-1,11-10-18,-24 17 19,-1-1 1,0 1-1,0-1 0,-1 0 0,0 0 0,0-1 0,0 0 0,-1 0 1,0 0-1,0 0 0,-1 0 0,1-1 0,-2 0 0,1 1 0,-1-1 1,-1 0-1,1 0 0,-1-1 0,0 1 0,-1-6-19,-1 0 47,-1-1-1,-1 1 1,0-1-1,-1 1 1,0 0 0,-1 0-1,0 1 1,-2-1-1,1 1 1,-2 1 0,1-1-1,-2 1 1,0 0-1,-2-1-46,5 6-4,0 0-1,-1 0 1,0 0-1,-1 1 1,1 0-1,-1 0 1,0 1 0,-1 0-1,1 1 1,-1 0-1,0 0 1,0 1-1,0 0 1,-1 0-1,1 1 1,-1 0-1,1 1 1,-1 0-1,1 0 1,-1 1-1,0 1 1,0 0 4,7-1-33,0 0 159,0 0 1,0 0-1,1 1 0,-1-1 0,0 1 0,1 0 0,-1 0 0,0 0 1,1 0-1,-1 0 0,1 0 0,0 0 0,-1 1 0,1 0 0,0-1 1,0 1-1,0 0 0,0 0 0,0 0-126,-7 18 1003</inkml:trace>
  <inkml:trace contextRef="#ctx0" brushRef="#br0" timeOffset="2686.779">2553 243 7218,'-1'-2'39,"-6"-8"4194,7 10-4139,0 0-1,0 0 0,-1 0 0,1 0 1,0 0-1,0-1 0,0 1 0,0 0 0,-1 0 1,1 0-1,0 0 0,0 0 0,0 0 1,0 0-1,-1 0 0,1 0 0,0 0 1,0 0-1,0 0 0,-1 0 0,1 0 0,0 0 1,0 0-1,0 0 0,-1 1 0,1-1 1,0 0-1,0 0 0,0 0 0,0 0 0,0 0 1,-1 0-1,1 0 0,0 1 0,0-1 1,0 0-1,0 0 0,0 0 0,0 0 0,-1 0 1,1 1-1,0-1 0,0 0 0,0 0 1,0 0-1,0 0 0,0 1 0,0-1 1,0 0-1,0 0 0,0 0 0,0 1-93,-1 0 192,1 1-1,0-1 0,-1 1 1,1-1-1,0 1 0,0 0 1,0-1-1,0 1 1,0-1-1,0 1 0,0 0-191,1 12 196,10 397 2338,1-235-1484,17 66-1050,-28-232 47,1 0 0,0 0-1,0 0 1,1-1 0,1 1-1,1 3-46,-5-13 22,0 1 0,1-1 0,-1 1-1,0-1 1,0 1 0,1-1-1,-1 1 1,0-1 0,1 1 0,-1-1-1,1 1 1,-1-1 0,1 0-1,-1 1 1,0-1 0,1 0-1,-1 1 1,1-1 0,0 0 0,-1 0-1,1 0 1,-1 1 0,1-1-1,-1 0 1,1 0 0,-1 0 0,1 0-1,0 0 1,-1 0 0,1 0-1,-1 0 1,1 0 0,-1 0-1,1 0 1,0 0 0,-1-1 0,1 1-22,18-14 2146,-3-2-1089</inkml:trace>
  <inkml:trace contextRef="#ctx0" brushRef="#br0" timeOffset="3405.685">3047 820 3953,'-122'-12'2312,"119"12"-2082,1-1 0,-1 1 0,1 1 0,0-1 0,-1 0-1,1 0 1,-1 1 0,1-1 0,-1 1 0,-1 1-230,3-2 81,1 0 1,-1 1-1,1-1 1,-1 0 0,1 1-1,-1-1 1,1 1-1,-1-1 1,1 1 0,0-1-1,-1 1 1,1-1-1,-1 1 1,1-1-1,0 1 1,0 0 0,-1-1-1,1 1 1,0-1-1,0 1 1,0 0-1,0-1 1,-1 1-82,1 0 170,1 1 1,-1-1-1,0 1 0,0-1 0,1 1 1,-1-1-1,1 0 0,-1 1 0,1-1 1,-1 0-1,1 1 0,0-1 0,0 0 1,-1 0-1,1 0 0,1 1-170,0-1 138,0 1 0,1-1 0,-1 1 0,1-1-1,-1 0 1,1 0 0,0 0 0,0 0 0,-1 0 0,1-1 0,0 1-1,0-1 1,0 0 0,0 0 0,0 0 0,0 0 0,0-1-138,55-9 935,-55 9-869,17-4 114,0-1 1,-1-1-1,0-1 0,0 0 1,-1-2-1,14-9-180,-19 11 46,-1-1 1,-1 0-1,1-1 0,-2-1 1,1 1-1,-1-1 0,-1-1 1,0 0-1,6-12-46,-13 21 14,-1 1 0,0-1 0,0 1 0,0-1 0,0 0 0,0 0 0,-1 1 0,1-1 0,-1 0 0,0 0 0,1 0 0,-2 0 0,1 1 0,0-1 0,0 0 0,-1 0 0,0 0 0,1 1 0,-1-1 0,0 0 0,0 1 0,-1-1 0,1 0 0,0 1 0,-1 0 0,0-1 0,1 1 0,-1 0 0,0 0 0,0 0 0,0 0 0,-1 0 0,1 0 0,0 1 0,-3-2-14,-1-1 10,1 1-1,-1 0 1,0 0-1,0 0 1,-1 1-1,1-1 0,-1 2 1,1-1-1,-1 1 1,1 0-1,-1 0 1,0 1-1,1 0 1,-1 0-1,-2 0-9,1 2 2,-1 1 0,0-1 0,0 2 0,1-1 0,0 1 0,0 0 0,0 1 0,0 0 0,1 0 0,0 0 0,0 1 0,0 0 0,-2 3-2,-2 3 7,1 0 0,0 1 0,0 0 0,1 1 1,1 0-1,0 0 0,1 2-7,0-1 7,1 1-1,1-1 1,0 1 0,1 0 0,1 1-1,0-1 1,2 0 0,-1 1 0,2 13-7,1-21 4,-1-1 1,1 0 0,1-1 0,0 1-1,0 0 1,0 0 0,1-1 0,0 1-1,0-1 1,1 0 0,0 0-1,0 0 1,1 0 0,0-1 0,0 0-1,0 0 1,1 0 0,0-1 0,0 1-1,1-1 1,0 0-5,7 3 13,-1-1 0,1 0 0,1-1 0,-1-1 0,1 0 1,0-1-1,0 0 0,0-1 0,2-1-13,31 3 232,-1-3 1,19-2-233,10-1 217</inkml:trace>
  <inkml:trace contextRef="#ctx0" brushRef="#br0" timeOffset="4068.531">4022 687 6025,'-6'-6'936,"-1"0"1,0 1-1,0 0 0,-1 1 0,1-1 0,-1 2 0,-6-3-936,3 2 634,-1 0-1,0 1 1,0 0 0,0 1 0,-4 0-634,-3 1 337,0 1 0,0 0 0,0 1 0,0 1 0,0 1 0,1 1 1,-2 0-338,11-1 43,0 0 0,0 0 1,1 1-1,-1 0 0,1 0 1,-1 1-1,1 0 0,1 0 1,-1 1-1,1 0 0,0 1 1,0-1-1,1 1 0,0 0 1,0 1-1,0 0 0,1 0 1,1 0-1,-1 0 0,1 2-43,0 1 5,0 0 0,1 0 0,0 0 0,0 0 0,2 1 0,-1-1 0,2 1 0,-1-1 0,1 1 0,1 0 0,0-1 0,1 1 0,0-1 0,1 0 0,0 0 0,2 4-5,0-3 6,0-1-1,0 1 1,1-1-1,1 0 0,0-1 1,0 1-1,1-1 1,0-1-1,1 0 0,0 0 1,0 0-1,1-1 0,9 5-5,-12-8 9,1-1-1,0 1 0,1-1 0,-1-1 0,1 0 0,0 0 0,-1-1 0,1 0 0,0 0 1,0-1-1,0 0 0,1-1 0,-1 0 0,0 0 0,0-1 0,0 0 0,0-1 0,0 0 0,4-1-8,1-2 18,-1 0-1,-1 0 0,1-1 0,-1 0 0,0-1 1,9-7-18,-16 10 6,0-1 0,0 1 0,0-1 0,0 0 1,-1 0-1,0 0 0,0 0 0,0-1 0,-1 0 1,0 1-1,0-1 0,0-1 0,-1 1 0,0 0 0,1-3-6,0-18 27,0 1-1,-2 0 0,-2-25-26,1 4 26,1 0-7,0 3-16,-1-1 0,-2 1 0,-8-38-3,14 103-34,8 43 57,-4-38-16,1 0 1,1-1-1,1 0 0,1 0 1,1-1-1,1-1 0,1 0 1,1-1-1,1 0 0,1-2 1,1 0-1,17 13-7,-16-16 43,0-1-1,2-1 1,7 3-43,-21-13-85,1-1-1,0 0 0,0-1 0,0 0 0,0 0 1,1-1-1,-1 0 0,0-1 0,1 0 0,8 0 86,24-3-3430,-2 1 1614</inkml:trace>
  <inkml:trace contextRef="#ctx0" brushRef="#br0" timeOffset="4684.961">4527 606 5321,'-2'-2'469,"0"0"0,0 1 0,0-1 0,0 1 0,-1-1 0,1 1 0,0 0 0,-1 0 0,1 0 0,-1 0 1,1 1-1,-1-1 0,1 1 0,-1-1 0,0 1 0,1 0 0,-2 0-469,3 0 115,0 1 0,0-1 0,-1 0 0,1 1 1,0-1-1,0 1 0,0 0 0,0-1 0,-1 1 0,1 0 1,0-1-1,0 1 0,1 0 0,-1 0 0,0 0 1,0 0-1,0 0 0,0 0 0,1 0 0,-1 0 0,1 1 1,-1-1-1,1 0 0,-1 0 0,1 0 0,-1 1 0,1-1 1,0 0-1,0 1 0,0-1 0,0 0 0,0 0 1,0 1-1,0-1 0,0 0 0,1 1-115,1 17 167,1 0 0,1 0 0,1 0 0,0-1 0,6 11-167,1 8 108,28 79 175,-12-36 678,3 23-961,-35-126 154,1-1 1,1 1-1,0 0 0,2-1 0,1 0-154,3-40 13,6-21-13,-5 56 6,0 0 0,2 0 0,2 1 0,4-10-6,-7 23-1,0 1 1,2 0 0,-1 0 0,2 0 0,-1 1-1,2 0 1,0 1 0,0 0 0,2 1 0,-10 9-2,0 0 0,1-1 0,-1 2 0,1-1 0,0 0 1,0 1-1,-1-1 0,1 1 0,0 0 0,0 0 0,1 0 0,-1 0 1,0 0-1,0 1 0,2-1 2,-3 1-2,0 0 1,1 1 0,-1-1-1,0 0 1,0 1-1,0-1 1,0 1-1,0 0 1,0 0-1,0 0 1,0 0-1,0 0 1,0 0 0,0 0-1,-1 0 1,1 1-1,0-1 1,-1 1-1,1 0 1,-1-1-1,0 1 1,1 0-1,-1 0 2,4 7-5,0 1 0,-1-1 0,0 1 0,0 0 0,-1 0-1,1 7 6,11 67-12,-10-45 9,18 76 5,-18-96-1,1-1 1,0 0-1,1-1 1,1 0-1,2 3-1,-6-13 8,1 0-1,0 0 1,1-1 0,-1 1-1,1-1 1,1 0 0,-1-1-1,1 0 1,0 0-1,0 0 1,0-1 0,1 0-1,0 0 1,-1-1 0,1 0-1,2 0-7,10 3 138,1-1-1,1-1 1,-1-1-1,0-1 1,21-1-138,59-4 276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6:45.0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301 79 4649,'-4'5'998,"-1"0"0,1 1-1,0-1 1,1 1 0,-1 0 0,1 1-1,0-1 1,-1 6-998,-15 56 930,11-35-185,-52 215 1187,26-98-588,-34 85-1344,49-184 94,3 0-1,2 1 0,2 0 1,-4 47-94,16-98 4,0 0-1,0 0 1,-1-1 0,1 1-1,0 0 1,0 0 0,0-1 0,1 1-1,-1 0 1,0 0 0,0-1-1,0 1 1,1 0 0,-1-1 0,0 1-1,0 0 1,1 0 0,-1-1-1,1 1 1,-1 0-4,1-1 4,0 0 0,-1 0 0,1-1 1,0 1-1,-1 0 0,1 0 0,-1 0 0,1-1 0,0 1 0,-1 0 0,1-1 0,-1 1 0,1 0 1,-1-1-1,1 1 0,-1-1 0,0 1 0,1-1 0,-1 1 0,1-1 0,-1 1 0,0-1 1,1 1-1,-1-1 0,0 1 0,0-1 0,1 0 0,-1 1 0,0-1-4,16-32 39,-2 0 1,-1-2-1,-1 1 0,-3-1 0,1-9-39,7-18-117,13-59-792,7-77 909,6-123-318,-19 122 823,-24 198-502,1-8 173,1-1-1,0 1 0,1-1 0,0 1-175,-3 8 24,1 0 0,-1 0-1,0-1 1,1 1 0,-1 0 0,1 0-1,0 1 1,-1-1 0,1 0 0,0 0-1,0 0 1,-1 0 0,1 0 0,0 1-1,0-1 1,0 0 0,0 1-24,0 0 11,0 0 0,-1 0 0,1 0 0,0 0 0,0 0-1,-1 0 1,1 0 0,0 0 0,0 1 0,-1-1 0,1 0 0,0 0 0,-1 1 0,1-1 0,0 1 0,-1-1 0,1 0 0,0 1 0,-1-1 0,1 1 0,-1 0-1,1-1 1,-1 1 0,1-1 0,-1 1 0,0 0 0,1-1 0,-1 2-11,9 11 44,-2 1 0,0 0 0,-1 1 0,0-1 0,-1 1 0,1 9-44,10 23 83,45 133 236,-2-9 306,42 81-625,-75-194 157,-2 1-1,8 33-156,-29-84-40,-1-1-1,1 0 0,1 0 0,-1 0 0,1 0 0,0-1 0,1 1 1,5 4 40,-5-8-738,-4-12-165,-2-10 350</inkml:trace>
  <inkml:trace contextRef="#ctx0" brushRef="#br0" timeOffset="341.816">199 821 8314,'-23'-16'3969,"16"16"-1561,7 0-359,17 2-777,9-2-392,19 0-576,9-9-80,13 0 184,7-2 272,15 5-432</inkml:trace>
  <inkml:trace contextRef="#ctx0" brushRef="#br0" timeOffset="823.949">1115 63 4929,'-4'-4'799,"1"0"-1,-1 0 1,1 0 0,-1 0-1,0 1 1,0 0 0,-1-1-1,-2 0-798,7 3 145,-1 1-1,0 0 1,0-1-1,0 1 1,0 0 0,0-1-1,0 1 1,0 0-1,0 0 1,0 0 0,0 0-1,0 0 1,0 0-1,0 0 1,0 0 0,0 0-1,0 0 1,0 1-1,-1-1-144,1 1 89,0 0 0,0 0 0,0-1-1,0 1 1,0 0 0,0 0 0,0 0 0,0 1-1,1-1 1,-1 0 0,0 0 0,1 0-1,-1 1 1,1-1 0,-1 0 0,1 1 0,-1-1-1,1 1-88,-2 7 166,1-1-1,0 1 0,1-1 0,-1 0 1,1 1-1,1-1 0,0 1 0,2 7-165,4 16 647,9 22-647,-7-24 222,9 42 144,-3 0 0,-3 1 0,-1 33-366,4 222 495,-15-317-477,0-3 9,1 21 60,4 29-87,-4-51 49,0 0 1,1 0-1,0 0 1,0-1-1,0 1 1,1 0-1,0-1 1,0 0-1,0 0 1,4 5-50,-6-10 112,0 0 0,0 0 1,-1-1-1,1 1 1,0 0-1,0 0 1,0-1-1,0 1 1,0 0-1,0-1 0,0 1 1,0-1-1,0 1 1,0-1-1,1 0 1,-1 0-1,0 1 0,0-1 1,0 0-1,0 0 1,1 0-1,-1 0 1,0 0-1,0 0 1,0 0-1,0-1 0,1 1 1,-1 0-1,1-1-112,20-11 1343</inkml:trace>
  <inkml:trace contextRef="#ctx0" brushRef="#br0" timeOffset="1784.516">1926 775 2977,'78'-44'2059,"-76"44"-1934,-1-1 0,0 0 0,0 0 0,0 0 0,0 0 1,0 0-1,0 0 0,0-1 0,0 1 0,-1 0 0,1 0 0,0-1 1,-1 1-1,1 0 0,-1-1 0,1 1 0,-1 0 0,0-1 0,1 1 1,-1-1-1,0 1 0,0 0 0,0-1 0,0 1 0,0-2-125,-1 0 259,0-1-1,0 0 1,0 1-1,-1-1 0,1 0 1,-1 1-1,0-1-258,-1-1 391,0-3-15,-1 1 1,0-1-1,0 1 1,-1 0-1,0 0 1,0 1 0,0 0-1,-1 0 1,0 0-1,0 0 1,-1 1-1,0 0 1,0 1 0,-4-3-377,6 4 94,0 1 0,-1 0 1,1 0-1,-1 0 0,1 1 1,-1-1-1,0 1 0,1 1 1,-1-1-1,0 1 1,0 0-1,1 0 0,-1 1 1,0 0-1,1 0 0,-1 0 1,0 1-1,1-1 0,0 1 1,-1 1-1,-1 0-94,-3 3 10,1-1-1,0 2 1,0-1-1,1 2 1,0-1-1,0 1 1,0 0-1,1 0 1,1 1-1,-1 0 1,1 0-1,1 1 1,0 0-1,0 0 1,1 0-1,0 0 1,-2 10-10,4-12-2,0 1 1,0 0 0,1 0 0,0 0 0,1 0-1,-1 0 1,2 0 0,-1-1 0,2 1-1,-1 0 1,1 0 0,0 0 0,1-1 0,0 1-1,0-1 1,1 0 0,0 0 0,0 0-1,1-1 1,0 1 0,1-1 0,2 3 1,-2-5 6,0 1 0,0-1 0,0-1 1,1 1-1,0-1 0,-1 0 0,2-1 1,-1 0-1,0 0 0,1 0 0,-1-1 0,1 0 1,0-1-1,-1 0 0,1 0 0,0 0 0,0-1 1,0 0-1,0-1 0,0 0 0,0 0 1,-1 0-1,1-1 0,0-1 0,-1 1 0,4-2-6,-5 1 10,0 1 0,0-1-1,0 0 1,0-1 0,0 1 0,0-1-1,-1 0 1,0-1 0,0 1-1,0-1 1,0 0 0,-1 0-1,0-1 1,0 1 0,0-1-1,-1 0 1,0 0 0,0 0-1,0 0 1,-1-1 0,0 1-1,0-1 1,-1 1 0,1-1-1,-1 0 1,-1 0 0,0 1-1,1-1 1,-2 0 0,0-3-10,-4-14 19,-2 0 1,0 0 0,-2 1-1,-1 0 1,0 1-1,-14-21-19,24 43-1,0 0 0,0 1-1,0-1 1,0 0 0,0 0-1,-1 0 1,1 1 0,0-1 0,0 0-1,0 0 1,0 1 0,0-1-1,0 0 1,0 0 0,-1 0 0,1 0-1,0 1 1,0-1 0,0 0-1,0 0 1,-1 0 0,1 0-1,0 0 1,0 1 0,0-1 0,-1 0-1,1 0 1,0 0 0,0 0-1,-1 0 1,1 0 0,0 0 0,0 0-1,-1 0 1,1 0 0,0 0-1,0 0 1,0 0 0,-1 0-1,1 0 1,0 0 0,0 0 0,-1 0-1,1 0 1,0 0 0,0-1-1,0 1 1,-1 0 0,1 0 0,0 0-1,0 0 1,0 0 0,0-1-1,-1 1 1,1 0 0,0 0-1,0 0 1,0-1 0,0 1 0,0 0-1,0 0 1,-1 0 0,1-1-1,0 1 2,-2 23-62,5-9 45,0 0 1,0-1 0,1 1-1,1-1 1,0 1-1,2 0 17,43 79-23,-13-27 24,-9-10 9,-4 0 1,-1 1 0,-3 2 0,-3 0 0,-3 1 0,7 52-11,-19-97 30,-1 1 0,0 0 1,-1 0-1,-1 0 0,-1-1 1,0 1-1,0 0 0,-4 8-30,3-16 51,0 1 1,0-1-1,-1 0 0,0 0 0,-1 0 1,0-1-1,0 1 0,0-1 0,-1 0 1,0-1-1,-1 1 0,1-1 0,-1-1 1,0 1-1,-6 2-51,6-3 18,0-1 1,0 0-1,0 0 1,-1-1-1,0 0 1,0-1-1,0 1 1,0-1-1,0-1 1,0 0 0,0 0-1,-1 0 1,1-1-1,0 0 1,-1-1-1,1 0 1,0 0-1,0-1 1,0 0-1,0 0 1,0-1-1,0 0 1,1-1-1,-1 1 1,1-1-1,0-1 1,-5-3-19,-1-2-69,0 0-1,1 0 1,0-1 0,0-1-1,-1-3 70,9 10-53,0 0 0,0 0 0,1 0 0,0 0 0,0 0 0,0-1 0,1 1 0,0-1 0,0 0 0,0 0 0,0 0 0,1 0 0,0 0 0,1 0 0,-1-3 53,2 3-36,0 1 0,0-1 0,0 0 0,1 0-1,1-3 37,-3 9 0</inkml:trace>
  <inkml:trace contextRef="#ctx0" brushRef="#br0" timeOffset="2273.902">2373 726 6441,'5'1'5241,"9"12"-4049,-8-9-100,-1 0-896,0-1 0,0-1 0,1 1 0,-1-1 1,1 0-1,-1 0 0,1 0 0,0-1 0,0 0 1,0 0-1,0-1-196,66 3 614,-64-3-576,-1-1-1,1 0 1,0 0-1,-1-1 1,1 0-1,-1 0 1,0-1 0,0 0-1,0 0 1,0-1-1,2-1-37,-4 2 17,0-1 1,-1 1-1,1-1 1,-1 0-1,0 0 0,0 0 1,0-1-1,0 1 0,-1-1 1,0 0-1,0 0 1,0 0-1,0 0 0,-1-1 1,1-1-18,-3 4 11,1 0 0,0 0 0,-1 0-1,0 0 1,0 0 0,0 0 0,0 0 0,0 0 0,0 0 0,-1 0 0,1 1 0,-1-1 0,0 0 0,0 0 0,0 0 0,-1 0-11,0-2 18,-1 0 0,0 0 0,-1 1 0,1-1 0,-1 1 0,0 0 0,0 0 0,-3-2-18,-1-1 20,-1 0 0,-1 1-1,1 0 1,-1 1 0,0 0 0,0 1-1,-1 0 1,-4-1-20,10 3 4,1 1-1,-1 1 1,1-1 0,-1 1-1,1 0 1,-1 0 0,1 0-1,-1 0 1,1 1 0,-1 0-1,1 0 1,-1 0 0,1 0-1,0 1 1,-4 1-4,2 1 9,0 0-1,-1 0 1,1 0 0,1 1-1,-1 0 1,1 0 0,-1 1-1,1-1 1,-1 3-9,-6 10 26,1 0 0,0 0 0,1 1 0,2 1 0,-1-1 1,0 9-27,4-13 26,0 2 0,1-1 1,1 0-1,1 1 0,0 0 1,1-1-1,1 1 0,0 0 1,1 0-1,1-1 0,2 9-26,-1-15 35,-1-1 0,1 0-1,0 0 1,1 0-1,0 0 1,1 0-1,0-1 1,0 0 0,0 0-1,1-1 1,1 1-1,-1-1 1,1 0 0,0-1-1,1 0 1,-1 0-1,1 0 1,0-1 0,1-1-1,5 4-34,-2-4 101,0 0 0,0 0 0,0-1 0,0-1 0,0 0 0,1 0 0,-1-1 0,1-1 0,-1 0 0,2-1-101,13-2 314,25-7-314</inkml:trace>
  <inkml:trace contextRef="#ctx0" brushRef="#br0" timeOffset="3177.091">3093 140 7458,'-2'-2'392,"1"-1"1,-1 1-1,1 0 1,-1 0 0,0 0-1,0 0 1,0 0-1,0 1 1,0-1 0,0 0-1,0 1 1,-1-1-1,1 1 1,0 0 0,-1 0-1,1 0 1,-1 0-1,0 0 1,0 1-393,2 0 105,0 0-1,0-1 1,-1 2 0,1-1-1,0 0 1,0 0 0,0 0-1,0 0 1,0 1-1,0-1 1,-1 0 0,1 1-1,0-1 1,0 1 0,0 0-1,0-1 1,0 1 0,1 0-1,-2 0-104,1 0 30,0 1 0,-1 0 0,1-1 0,0 1-1,0 0 1,0 0 0,0 0 0,1 0-1,-1 0 1,0 0 0,1 0 0,-1 0 0,1 0-1,0 1-29,-2 32 163,1 0 0,2 0-1,2 0 1,3 13-163,33 184 649,-1-8-187,-33-178-245,-2 0 0,-2 0 0,-2 0 0,-2 1-217,2-28 175,1-13-76,0-1-1,0 1 0,-1-1 1,1 1-1,-1-1 1,-1 1-1,1-1 0,-1 0 1,0 0-1,-1 3-98,3-7 9,0-1 0,0 0 0,0 0-1,0 0 1,0 0 0,-1 0 0,1 0-1,0 0 1,0 0 0,0 1 0,0-1-1,0 0 1,0 0 0,0 0 0,0 0 0,0 0-1,0 0 1,0 0 0,-1 0 0,1 0-1,0 0 1,0 0 0,0 0 0,0 0 0,0 0-1,0 0 1,0 0 0,-1 0 0,1 0-1,0 0 1,0 0 0,0 0 0,0 0 0,0 0-1,0 0 1,0 0 0,-1 0 0,1 0-1,0 0 1,0 0 0,0 0 0,0 0 0,0 0-1,0 0 1,0 0 0,0 0 0,-1 0-1,1 0 1,0 0 0,0 0 0,0 0-1,0-1 1,0 1 0,0 0 0,0 0 0,0 0-1,0 0 1,0 0 0,0 0 0,0 0-1,0-1 1,0 1 0,0 0 0,0 0 0,0 0-9,-2-10 276,1-15-230,1-1 0,1 0 0,1 1-1,1 0 1,1-1 0,2 1 0,1 1 0,0-1 0,2 1-1,1 1 1,0-1 0,2 2 0,1-1 0,1 2 0,0 0 0,13-13-46,-21 27-4,0 1 0,0-1 1,0 1-1,1 0 0,0 1 1,0 0-1,1 0 0,-1 0 1,1 1-1,0 1 1,1-1-1,4-1 4,-7 4-5,0 0 1,1 0-1,-1 0 0,0 1 0,0-1 1,0 2-1,1-1 0,-1 1 1,0 0-1,0 0 0,0 1 1,0-1-1,0 1 0,0 1 1,-1-1-1,1 1 0,-1 0 0,2 1 5,4 4-24,-1 0 0,0 0 0,0 1 0,-1 1 0,-1-1 0,1 1 0,-1 1 0,-1-1 0,0 2 0,-1-1 0,0 1 0,0-1 0,-1 1 0,-1 1 0,1 4 24,-2-6-13,-1 0-1,0 0 0,0 0 0,-1 0 0,-1 0 0,0 0 1,0 0-1,-2 8 14,1-11 1,-1-1 0,0 1 1,0-1-1,-1 0 0,0 0 1,0 0-1,0 0 0,-1 0 1,0-1-1,0 1 0,-1-1 1,-4 5-2,-4 2 6,0 0 0,0-1 0,-2-1 0,1 0 0,-1 0 0,-1-2 1,0 0-1,-14 6-6,23-12 4,-1 0 0,0-1 0,0 0 0,0 0 0,0-1 1,0 0-1,0 0 0,0 0 0,-1-1 0,1-1 0,0 1 1,0-2-1,0 1 0,0-1 0,0 0 0,0 0 0,0-1 0,1 0 1,-1-1-1,-4-2-4,3 1-79,1 0 0,-1-1 0,1 0 1,0 0-1,1-1 0,-1 0 0,1 0 0,1-1 1,-1 0-1,1 0 0,1 0 0,-4-7 79,8 13-66,0 1 0,1-1 0,-1 1-1,1-1 1,0 1 0,-1-1 0,1 1-1,0-1 1,0 0 0,0 1 0,0-1 0,0 1-1,0-1 1,0 1 0,0-1 0,1 0-1,-1 1 1,1-1 0,-1 1 0,1 0 0,0-1-1,-1 1 1,1-1 0,0 1 0,0 0-1,0 0 1,0-1 0,0 1 0,0 0 0,0 0-1,1 0 1,-1 0 66,29-12-612</inkml:trace>
  <inkml:trace contextRef="#ctx0" brushRef="#br0" timeOffset="3558.315">3603 771 7666,'-4'-32'4753,"4"36"-4524,1 1 1,0-1-1,0 0 1,0 0-1,1 0 1,-1 0-1,1 0 1,0 0-1,1 2-229,5 10 422,5 17 373,0 1 0,2 15-795,-12-35 65,0 0 1,-1 0-1,-1 0 0,0 0 0,-1 0 1,0 0-1,-2 11-65,-2-10 129,4-15-121,0 0 0,0 0 0,0 0 0,0 0 0,0 0 0,0 0 0,-1 0 0,1 0 1,0 0-1,0 0 0,0 0 0,0 0 0,0 0 0,0 0 0,0 0 0,0 0 0,-1 0 0,1 0 0,0 0 0,0 0 0,0 0 0,0 0 0,0 0 0,0 0 0,0 0 0,0 0 1,0 0-1,-1 0 0,1 0 0,0 0 0,0 0 0,0-1 0,0 1 0,0 0 0,0 0 0,0 0 0,0 0 0,0 0 0,0 0 0,0 0 0,0 0 0,0 0 0,0 0 0,0-1 1,0 1-1,0 0 0,0 0 0,0 0 0,0 0 0,0 0 0,0 0 0,0 0 0,0 0 0,0 0 0,0-1 0,0 1 0,0 0-8,-4-26 715,4 10-467,-1-20 40,1-1 0,2 0 0,2 1-1,1 0 1,9-30-288,-12 61 5,0 0 1,0 0 0,1 1-1,0-1 1,0 1-1,0-1 1,0 1-1,0 0 1,1 0-1,0 0 1,0 1-1,0-1 1,0 1 0,0 0-1,1 0 1,0 1-1,-1-1 1,1 1-1,0 0 1,0 0-1,0 1 1,0-1-1,0 1 1,2 0-6,9-1 478,1 0 1,0 0-1,-1 2 0,1 0 0,0 1 0,0 0 1,2 2-479,32 5 1309</inkml:trace>
  <inkml:trace contextRef="#ctx0" brushRef="#br0" timeOffset="4286.67">4460 771 4073,'9'-14'873,"-1"1"0,0-1 0,0-2-873,-7 14 206,-1-1-1,1 1 0,-1-1 1,1 1-1,-1-1 1,0 1-1,0-1 1,-1 1-1,1-1 0,0 1 1,-1-1-1,0 1 1,1-1-1,-1 1 1,0 0-1,0-1 0,0 1 1,-1 0-1,1 0 1,0 0-1,-1 0 1,0-1-206,-1-1 357,-3-5 241,-1 0 0,0 0 0,0 1 0,-1 0 0,0 0 0,-1 0 0,1 1 0,-2 1 0,-8-6-598,14 10 70,0 0 1,0 0-1,0 0 1,0 0-1,0 1 0,0 0 1,0-1-1,-1 2 0,1-1 1,0 0-1,-1 1 1,1 0-1,0 0 0,-1 0 1,1 1-1,-1-1 1,1 1-1,0 0 0,0 0 1,0 1-1,-1-1 0,1 1 1,0 0-1,1 0 1,-4 2-71,-4 5 36,0 0 0,1 1 0,0 0 0,0 1 1,1 0-1,1 1 0,-5 8-36,1 0 8,1 1 0,1 0 0,1 0 0,-2 7-8,9-18 2,-1 0 0,1 0 0,0 0 0,1 1 0,1-1 0,-1 1 0,1-1 1,1 0-1,0 1 0,1-1 0,0 0 0,0 0 0,3 6-2,-2-8 3,0 0 0,0 0 1,1-1-1,0 1 0,0-1 1,1 0-1,0 0 0,0 0 1,1-1-1,-1 1 0,1-1 1,1-1-1,-1 1 0,1-1 1,0 0-1,6 2-3,-8-5 4,0 0 1,1 0-1,-1-1 0,0 1 1,1-1-1,-1-1 0,1 1 0,-1-1 1,1 0-1,0 0 0,-1 0 1,1-1-1,-1 0 0,1 0 1,-1-1-1,0 1 0,0-1 0,1 0 1,-1 0-1,0-1 0,-1 0 1,1 0-1,0 0 0,-1 0 0,2-2-4,2-1 9,-1 0 0,0-1 0,-1 0 0,1 0-1,-1 0 1,0-1 0,-1 0 0,0 0 0,0 0 0,-1-1-1,0 0 1,-1 0 0,1 0 0,0-6-9,-2 2 12,-1 1 0,0-1 1,-1 0-1,0 1 0,-1-1 1,-1 0-1,-1-8-12,-3-6 13,-2 0 0,-9-24-13,21 68-62,0 0 0,6 13 62,7 6 14,1-1-1,5 5-13,-15-27 26,0-1-1,1 0 0,1-1 1,-1 0-1,2 0 1,0-1-1,4 4-25,-11-12 176,0 1 0,0 0 0,1-1 0,-1 0-1,0 0 1,1 0 0,0 0 0,-1-1 0,1 1 0,0-1-1,0-1 1,0 1 0,0-1 0,1 0-176,18 0 1043</inkml:trace>
  <inkml:trace contextRef="#ctx0" brushRef="#br0" timeOffset="4637.697">4838 559 8914,'-3'0'3801,"2"8"-2233,-1 16-544,4 4 97,2 11-361,3 5-136,4 4-240,0 2-88,-4-4-168,1-3-40,1-11-16,-8-1 8,3-5-80,-1-3-312,-3-7-984,3-9 864</inkml:trace>
  <inkml:trace contextRef="#ctx0" brushRef="#br0" timeOffset="4982.038">4793 178 10082,'-25'-38'4561,"1"13"-2128,5 7-993,6 8-752,9 6-360,5 9-280,13 2 104,13 17-392,5 3-288,14 15 368</inkml:trace>
  <inkml:trace contextRef="#ctx0" brushRef="#br0" timeOffset="5332.022">5499 652 9674,'7'-21'1139,"-5"13"-621,1 0 0,-1-1 0,0 1 0,0-5-518,-2 10 193,0-1 1,0 1-1,0 0 0,0-1 1,-1 1-1,0 0 1,1 0-1,-1 0 1,0 0-1,0 0 0,-1 0 1,1 0-1,-1 0 1,0-1-194,-2-2 278,0 1 1,0-1 0,0 1 0,0 0-1,-1 0 1,0 1 0,0 0 0,0-1-1,-1 2 1,0-1 0,-2-1-279,3 3 76,0 0 1,1 0-1,-1 1 0,0 0 1,0 0-1,0 0 0,0 0 1,0 1-1,0 0 0,0 0 1,0 0-1,0 0 1,0 1-1,0 0 0,-3 1-76,-1 1 27,0 0 1,1 0-1,0 1 0,-1 0 0,1 1 0,1 0 0,-1 0 1,1 0-1,0 1 0,0 0 0,1 1 0,-1-1 1,1 1-1,1 0 0,-1 1 0,0 1-27,-3 7 18,1 0-1,0 1 1,0-1 0,2 1 0,0 1-1,1-1 1,-2 15-18,5-21 14,1 1 0,-1-1 0,2 1-1,0 0 1,0-1 0,2 9-14,-1-14 10,0 0 0,0 0-1,1 0 1,0 0 0,0-1-1,0 1 1,1-1 0,0 1-1,0-1 1,0 0 0,1 0-1,0-1 1,0 1 0,1 0-10,4 3 30,0-1 1,1 0-1,0-1 1,1 0-1,-1-1 1,1 0-1,0 0 1,1-1-1,-1-1 1,1 0-1,-1 0 1,12 0-31,12 1 126,1-1 0,0-2 0,26-3-126,41-8 111,-2-1 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7:05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438 278 2865,'77'-16'1825,"-74"15"-1348,1 0-1,-1 0 0,0 0 0,0 0 1,0 0-1,0-1 0,0 0 0,0 1 1,2-3-477,-5 4 147,1-1 0,0 1 0,-1-1 0,1 1 0,-1-1 0,1 0 0,-1 1 0,0-1 0,1 0 0,-1 1 0,1-1 0,-1 0 0,0 0 0,0 1 0,1-1 0,-1 0 0,0 0 0,0 1 0,0-1 0,0 0 0,0 0 0,0 0 1,0 0-148,-1 0 131,1 0 0,-1-1 0,0 1 0,1 0 0,-1-1 0,0 1 0,0 0 0,0 0 0,0 0 1,0 0-1,0 0 0,-1 0 0,1 0 0,0 1 0,0-1 0,-1 0 0,1 1 0,0-1 1,-1 0-1,1 1 0,0 0 0,-1-1 0,1 1 0,-1 0 0,1 0 0,-2 0-131,-23-1 436,0 1-1,-1 1 1,1 1-1,0 2 0,0 0 1,-1 2-436,-20 7 103,0 1-1,-34 17-102,70-26 7,1 0 1,0 0-1,0 0 0,1 2 0,-1-1 0,1 1 0,-1 1-7,7-5 0,1 0 0,-1 0-1,0-1 1,1 2 0,0-1-1,-1 0 1,1 0 0,1 1 0,-1-1-1,0 1 1,1 0 0,0-1 0,-1 1-1,2 0 1,-1 0 0,0 0 0,1-1-1,0 1 1,-1 0 0,2 0 0,-1 0-1,0 0 1,1-1-1,0 0 0,0 0 0,0 0 0,1-1 0,-1 1 0,1 0 0,-1-1-1,1 1 1,0-1 0,0 0 0,0 0 0,0 0 0,0 0 0,0 0 0,1 0 0,-1 0-1,1-1 1,-1 1 0,1-1 0,0 0 0,2 1 1,10 4-1,-1-1 0,1-1 0,12 2 1,-13-2 0,27 4-17,-1 3 1,0 1-1,0 2 0,-2 2 1,14 8 16,-45-20-9,-1 0 0,0 1 0,0 0 0,-1-1 0,1 2 0,-1-1 0,0 1 0,0 0 0,-1 0 0,0 0 0,0 0 0,0 1 0,-1 0 0,0-1 0,0 1 1,0 4 8,0 1-1,0 0 1,-1 0-1,0 0 0,-1 0 1,-1 1-1,0-1 1,0 0-1,-1 0 1,-2 7 0,0-8 16,0 0 1,0-1-1,-1 0 1,0 0-1,-1 0 1,0 0-1,0-1 1,-1 0-1,-6 8-16,0-2 179,-1-1-1,0-1 1,0 1 0,-1-2-1,-4 2-178,10-9 88,0 0 0,0-1-1,0 0 1,-1 0-1,0-1 1,1-1-1,-1 1 1,0-1-1,0-1 1,0 1-1,-1-2-87,-25 3 164,0-3 0,-7-1-164,20 1 54,9 0-49,1 0 1,-1-1-1,0-1 1,1 1-1,-1-2 1,1 0-1,0 0 1,0-2-1,0 1 0,0-1-5,-2-7 1974,14 12-1939,0-1 0,0 1 0,0 0 0,0-1 1,0 1-1,0 0 0,0-1 0,0 1 0,1 0 0,-1-1 0,0 1 0,0 0 0,0 0 0,0-1 0,0 1 0,1 0 0,-1-1 0,0 1 1,0 0-1,0 0 0,1-1 0,-1 1 0,0 0 0,0 0 0,1 0 0,-1-1 0,1 1-35</inkml:trace>
  <inkml:trace contextRef="#ctx0" brushRef="#br0" timeOffset="786.944">757 797 4209,'-34'-8'2359,"38"7"4973,38 2-6418,-37-1-864,23 2 355,0-2 0,0 0 0,13-4-405,-32 3 68,0 0 0,-1-1-1,1 0 1,-1 0 0,0-1-1,0-1 1,0 1 0,0-1-1,0 0 1,-1-1-1,1 0 1,-1 0 0,-1-1-1,3-2-67,-7 6 22,0 0 0,0-1 0,0 0 0,-1 1 0,1-1 0,-1 0 0,0 0 1,1 0-1,-2 0 0,1 0 0,0 0 0,0 0 0,-1 0 0,0 0 0,1 0 0,-1 0 0,-1-1 0,1 1 0,0 0 0,-1 0 0,1 0 0,-1 0 0,0 0 0,0 0 0,0 0 0,-1 0 0,1 1 0,0-1 0,-1 0 0,0 1 0,0-1 0,-1 0-22,0-2 27,0 1 0,-1 0 0,0-1 0,0 1 0,0 1 0,0-1 0,0 1 0,-1-1 0,0 1 0,0 1 0,0-1 0,0 1 0,0 0 0,0 0 0,0 0 0,-1 1 0,1-1 0,-2 1-27,-2 2 19,1-1-1,-1 1 1,1 1-1,0 0 1,-1 0-1,1 0 1,0 1 0,0 0-1,1 1 1,-1 0-1,1 0 1,-1 1-1,1-1 1,1 2-1,-1-1 1,1 1-1,-1 1-18,-7 7 6,1 0 0,0 0 0,1 2 0,1-1 0,0 1-1,1 1 1,1 1-6,5-10 3,0 0 0,1-1 0,0 1 0,1 0 0,0 1 0,0-1-1,1 0 1,0 1 0,0 7-3,1-10 7,0-1-1,1 0 1,0 1-1,0-1 1,1 0-1,-1 0 1,1 0-1,0 0 0,0 0 1,1-1-1,0 1 1,-1-1-1,2 1 1,-1-1-1,0 0 1,2 1-7,5 5 32,1 0 0,0-1 0,1-1 0,0 0 0,0 0 1,1-1-1,0-1 0,0 0 0,0-1 0,1 0 0,0-1 0,-1-1 1,2 0-1,5 0-32,3 0-364,0-2 0,0 0 0,0-2 0,0 0 1,0-1-1,-1-2 0,1 0 0,14-5 364,0-2-911</inkml:trace>
  <inkml:trace contextRef="#ctx0" brushRef="#br0" timeOffset="1510.904">1243 754 7842,'20'-44'3163,"-20"43"-3086,1 1 0,-1 0-1,0-1 1,0 1 0,0 0 0,1-1-1,-1 1 1,0-1 0,0 1 0,0 0-1,0-1 1,0 1 0,0-1 0,0 1-1,0 0 1,0-1 0,0 1 0,0-1-1,0 1 1,0 0 0,0-1 0,0 1-1,0-1 1,-1 1 0,1 0 0,0-1-1,0 1 1,0 0 0,-1-1 0,1 1-1,0 0 1,-1-1-77,1 1 54,0 0 1,0 0-1,-1 0 0,1 0 0,0 0 0,0 1 1,-1-1-1,1 0 0,0 0 0,0 0 0,-1 0 1,1 1-1,0-1 0,0 0 0,0 0 0,-1 0 1,1 1-1,0-1 0,0 0 0,0 0 0,0 0 1,0 1-1,-1-1 0,1 0 0,0 1 0,0-1 1,0 0-1,0 0 0,0 1 0,0-1 1,0 0-1,0 0 0,0 1-54,0 23 403,1 1-1,1-1 1,1 0 0,1 1 0,1-1 0,5 10-403,-1 4 468,4 35-468,-9-53 266,-4-32 351,-4-33-71,4 45-543,-5-28 44,1 1 1,1 0-1,1-1 1,1 0-1,2-1-47,0 21-4,0 0 0,0 0 0,1 0 0,0 0 0,1 1 0,0-1 0,0 1 0,0 0 0,2-2 4,-3 5-7,2-1 0,-1 1 0,0 0-1,1 0 1,0 0 0,0 0 0,0 1 0,0 0 0,1 0 0,-1 0 0,1 0-1,0 1 1,-1-1 0,4 0 7,-4 1-7,1 1 0,0-1-1,0 1 1,0 0 0,-1 0-1,1 1 1,0-1 0,0 1-1,0 0 1,0 0 0,0 1 0,0 0-1,0-1 1,0 2 0,0-1-1,4 2 8,-3 0-7,1 1 0,-1-1-1,0 1 1,0 0 0,-1 1 0,1 0-1,-1 0 1,0 0 0,0 0 0,4 6 7,3 9-6,0-1 1,0 2-1,-2 0 1,-1 0-1,-1 1 0,4 15 6,8 48 55,-25-104 164,0 4-201,1 0-1,1 0 1,0 0-1,1 0 1,1 0-1,0 0 0,2 0 1,-1-1-18,2 10-3,-1 0 1,1 0-1,0 1 0,0-1 1,1 1-1,-1 0 0,1-1 1,1 1-1,-1 1 0,1-1 1,-1 0-1,5-3 3,0 0-12,0 1 0,1 0 1,0 0-1,0 1 0,0 0 0,6-2 12,-11 6-5,0 0 1,1 0-1,-1 0 0,1 1 0,-1 0 0,1 0 1,0 0-1,-1 0 0,1 1 0,0-1 0,0 2 1,-1-1-1,1 0 0,0 1 0,-1 0 1,1 0-1,0 0 0,-1 0 0,1 1 0,-1 0 1,0 0-1,1 0 0,-1 0 0,0 1 0,0 0 1,-1 0-1,1 0 0,-1 0 0,1 0 0,2 4 5,1 1-1,-1 0 0,0 0 0,-1 1 0,1 0 0,-2 0-1,1 0 1,-1 1 0,-1-1 0,1 1 0,-2 0 0,1 0 0,-1 0-1,-1 0 1,0 1 1,-1 7 25,-1-1 0,-1 1 0,0-1 0,-3 8-25,-5 37-627,10-61 568,0-1-1,0 0 0,0 1 0,0-1 1,0 1-1,0-1 0,1 1 1,-1-1-1,0 0 0,0 1 0,0-1 1,0 1-1,0-1 0,1 0 0,-1 1 1,0-1-1,0 0 0,1 1 0,-1-1 1,0 0-1,1 1 0,-1-1 0,0 0 1,1 1-1,-1-1 0,0 0 0,1 0 1,-1 0-1,0 1 0,1-1 1,-1 0-1,1 0 0,-1 0 0,0 0 1,1 0-1,-1 0 0,1 0 0,-1 0 1,1 0 59,14 1-777</inkml:trace>
  <inkml:trace contextRef="#ctx0" brushRef="#br0" timeOffset="1864.51">2182 673 8466,'0'-9'3993,"0"6"-2041,6 9-848,-2 5-296,-5 6-383,5 11 79,1 7 32,-1 1-120,6 7-144,-8-5-80,2-6-104,-1 1-24,2-5-8,4 0 80,-4-4-200,2-6-264,-8-8-408,2-5 376</inkml:trace>
  <inkml:trace contextRef="#ctx0" brushRef="#br0" timeOffset="2193.7">2174 353 11066,'-23'-35'4529,"11"19"-3024,1 2-281,5 8-536,8 5-376,3 6-312,11 6-152,4 8 752,7 4-496</inkml:trace>
  <inkml:trace contextRef="#ctx0" brushRef="#br0" timeOffset="2545.643">2492 706 5009,'33'95'3553,"-35"-96"672,2-1-1801,5 2-743,-5-1-433,0-1-568,20 1-160,56-2-264,-32-2 32,4 5-472,1-2 3441,4-5-2457</inkml:trace>
  <inkml:trace contextRef="#ctx0" brushRef="#br0" timeOffset="3328.953">3581 235 6633,'0'-1'185,"0"0"0,-1 0 0,1 1 0,-1-1 0,1 0-1,-1 1 1,0-1 0,1 1 0,-1-1 0,1 1 0,-1-1-1,0 1 1,0-1 0,1 1 0,-1-1 0,0 1-1,0 0 1,1 0 0,-1-1 0,0 1 0,0 0 0,0 0-1,1 0 1,-1 0 0,0 0 0,0 0 0,0 0 0,0 0-1,1 0 1,-1 0 0,0 0-185,-1 1 140,1 1 0,-1-1 1,1 0-1,0 0 0,0 0 0,-1 1 0,1-1 1,0 1-1,0-1 0,0 1 0,1-1 0,-1 1 0,0-1 1,0 2-141,-3 9 248,0 0 1,1 0-1,-2 13-248,-64 324 914,56-278-823,-3 0 1,-3-1-1,-14 32-91,-16 31 267,49-128-166,5-9-27,6-15 34,65-206-1187,6-62 1079,-38 127-8,-36 126 8,2-28 0,-7 39 276,1 1 1,1 0-1,1 0 1,8-20-277,-14 41 11,0 1 0,0-1 1,0 1-1,0-1 1,0 1-1,0-1 1,1 1-1,-1 0 0,0-1 1,0 1-1,0-1 1,1 1-1,-1 0 0,0-1 1,0 1-1,1-1 1,-1 1-1,0 0 1,1 0-1,-1-1 0,0 1 1,1 0-1,-1-1 1,0 1-1,1 0 1,-1 0-1,1 0 0,-1-1 1,1 1-1,-1 0 1,0 0-1,1 0 0,-1 0 1,1 0-1,-1 0 1,1 0-1,-1 0 1,1 0-1,-1 0 0,0 0 1,1 0-1,-1 0 1,1 0-1,-1 1 0,1-1 1,-1 0-1,0 0 1,1 0-1,-1 1 1,1-1-1,-1 0 0,0 0 1,1 1-1,-1-1 1,0 0-1,1 1 1,-1-1-1,0 1 0,0-1 1,1 0-1,-1 1 1,0-1-1,0 1 0,0-1-11,16 35 111,-13-29-82,147 433 392,-148-433-415,92 309 486,-90-301-961,-1 1-1,-1-1 1,0 3 469,-1 2-645</inkml:trace>
  <inkml:trace contextRef="#ctx0" brushRef="#br0" timeOffset="3715.009">3484 876 7770,'-3'-1'3808,"8"1"-1615,11-4-825,12 0-128,16-1-695,8-4-201,14-3-112,-5 4-408,0-3 2440,5 7-1736</inkml:trace>
  <inkml:trace contextRef="#ctx0" brushRef="#br0" timeOffset="4070.72">4203 214 8706,'-17'-33'5484,"17"33"-5458,0 0-1,0 0 1,0 0 0,0 0 0,0 0 0,0 0 0,0-1 0,0 1 0,0 0-1,0 0 1,-1 0 0,1 0 0,0 0 0,0 0 0,0 0 0,0 0 0,0 0-1,0 0 1,0 0 0,0 0 0,0 0 0,0 0 0,0 0 0,-1 0 0,1 0-1,0 0 1,0 0 0,0 0 0,0 0 0,0 0 0,0 0 0,0 0-1,0 0 1,-1 0 0,1 0 0,0 0 0,0 0 0,0 0 0,0 0 0,0 0-1,0 0 1,0 0 0,0 0 0,0 0 0,0 0 0,-1 0 0,1 0 0,0 0-1,0 0 1,0 0 0,0 1 0,0-1 0,0 0 0,0 0 0,0 0 0,0 0-1,0 0 1,0 0 0,0 0 0,0 0 0,0 0 0,0 0 0,0 1 0,0-1-1,0 0 1,0 0-26,-2 8 575,-1 31-70,1 0 0,2 0 1,2 1-1,1-1 1,6 25-506,16 57 530,10 16-530,-8-36 467,11 94-467,-36-179-230,4 22 1241,-6-36-1222,1 0 0,-1 0 1,1 0-1,0 0 0,0 0 0,-1 0 0,1 0 0,1 0 1,-1-1-1,0 1 0,0 0 0,1-1 0,-1 1 0,0-1 0,2 1 211,5 1-1491</inkml:trace>
  <inkml:trace contextRef="#ctx0" brushRef="#br0" timeOffset="5004.624">4865 754 3321,'75'-39'2207,"-74"39"-2104,-1-1 1,1 1-1,0-1 1,0 1-1,0-1 1,-1 0-1,1 1 1,0-1-1,-1 0 1,1 1-1,-1-1 1,1 0-1,-1 0 1,1 0 0,-1 1-1,1-1 1,-1 0-1,0 0 1,0 0-1,1 0 1,-1 0-1,0 0 1,0 0-1,0 0 1,0 0-1,0 0 1,0 1-1,0-1 1,0 0-1,0-1-103,-13-18 2306,10 16-1895,-1-1-189,0 1 0,0 0 0,0 0 0,-1 0 0,1 0 0,-1 0 0,0 1 0,0 0 0,0 0 0,-1 1 0,1-1-1,-1 1 1,1 0 0,-1 1 0,0-1 0,1 1 0,-1 0 0,0 1 0,0-1 0,0 1 0,-6 1-222,5-1 72,-1 0 0,0 1 0,1 0 1,-1 1-1,1 0 0,-1 0 0,1 1 1,0-1-1,0 2 0,0-1 0,0 1 0,1 0 1,-1 0-1,1 1 0,0 0 0,-3 3-72,0 4 8,0 0 0,1 0-1,1 1 1,0 0-1,0 0 1,2 0 0,-1 1-1,2 0 1,0 0 0,1 1-1,0-1 1,1 1-1,0-1 1,2 14-8,-1-23-2,2 0-1,-1 1 1,1-1-1,0 1 1,0-1-1,0 0 1,1 0-1,-1 1 1,1-1-1,1 0 1,-1-1-1,1 1 1,0 0-1,0-1 1,0 1-1,0-1 1,1 0-1,0 0 1,2 2 2,0-2 0,0 0 1,-1 0-1,1 0 0,1-1 1,-1 0-1,0 0 1,1-1-1,-1 0 0,1 0 1,0 0-1,0-1 1,0 0-1,0 0 0,0-1 1,0 0-1,2 0 12,0 0 0,1-1-1,-1 0 1,0-1 0,-1 0 0,1-1 0,0 1 0,-1-2 0,1 1 0,-1-1 0,8-5-12,-12 6 12,0 0 0,1 0 0,-1 0 0,0-1 0,-1 0 0,1 0 0,-1 0 0,1 0 0,-1 0 0,-1-1 0,1 1 0,-1-1 0,1 0 1,-1 0-1,0 0 0,-1 0 0,0 0 0,1 0 0,-1-1 0,0-4-12,-1-6 23,-1 1 0,0-1 0,-1 0 0,0 0 0,-2 0 0,1 1 1,-2 0-1,0 0 0,-4-7-23,29 97-23,32 53 36,-34-90 11,-2 1 0,-2 1-1,-1 0 1,5 33-24,-11-22 103,-1 1 0,-3 0 0,-2 0 0,-4 26-103,2-70 43,1-1 0,-1 1-1,-1-1 1,0 1 0,0-1-1,0 1 1,-1-1 0,0 0-1,0 0 1,-1-1 0,0 1-1,0 0 1,0-1 0,-1 0-1,0 0 1,0-1 0,-1 1-1,0-1 1,0-1 0,0 1-1,0-1 1,-1 0 0,1 0-1,-1 0 1,0-1 0,0 0 0,-1-1-1,1 0 1,0 0 0,-1 0-1,1-1 1,-1 0 0,0 0-1,1-1 1,-8-1-43,0 0-4,0-1 0,0-1 0,1 0 0,-1-2 0,1 1 1,0-2-1,-2 0 4,8 2-64,-1 0 1,1 0-1,1-1 1,-1 0 0,1 0-1,0-1 1,0 0-1,0 0 1,1-1 0,0 1-1,0-2 1,-2-3 63,-9-22-195</inkml:trace>
  <inkml:trace contextRef="#ctx0" brushRef="#br0" timeOffset="5481.981">5311 787 5705,'2'1'752,"-1"0"0,1 0 0,0 0 0,0 0 0,-1 0 0,1 0-1,0-1 1,0 1 0,0-1 0,0 1-752,30 4 1633,22-4-1621,-46-2 41,0 0 1,0-1 0,-1-1 0,1 1 0,0-1 0,-1 0 0,0-1-1,1 0 1,-1 0 0,-1-1 0,1 1 0,-1-2 0,0 1 0,0-1-1,0 1 1,-1-2 0,0 1 0,1-2-54,-3 3 19,-1 0 0,1 0 1,-1 0-1,-1 0 0,1-1 0,-1 1 0,0 0 1,0-1-1,0 1 0,-1-1 0,0 1 0,0-1 1,0 0-1,-1 1 0,0 0 0,0-1 0,-1-3-19,0 1 34,-1 0 0,1 0 0,-2 0 0,1 1 0,-1-1 0,0 1-1,0 0 1,-1 0 0,0 0 0,0 1 0,-4-3-34,7 6 25,-1 1 0,0-1 0,0 1 1,0 0-1,0 0 0,-1 0 0,1 0 1,0 1-1,-1-1 0,1 1 0,-1 0 0,0 0 1,1 0-1,-1 1 0,0-1 0,1 1 0,-1 0 1,-3 0-26,2 1 25,-1 0 1,0 0-1,0 0 1,1 1 0,-1 0-1,1 0 1,0 1 0,-1 0-1,1 0 1,0 0 0,-2 2-26,-5 5 24,0 0 0,1 1 0,0 0 0,1 1 0,0 0 0,1 0 0,0 1 0,-6 13-24,6-8 8,1-1 0,1 1 1,1 1-1,0-1 0,1 1 0,1 0 1,1 0-1,0 7-8,3-14 10,-1 0 0,1 0 1,1-1-1,0 1 1,1 0-1,0 0 0,1-1 1,0 0-1,1 1 0,0-1 1,1-1-1,0 1 0,0-1 1,4 5-11,-4-9 16,1 0 1,0 0-1,0 0 1,0 0 0,0-1-1,1 0 1,0-1-1,0 1 1,1-1-1,-1-1 1,1 1-1,-1-1 1,1-1 0,0 1-1,8 0-16,9 2-143,-1-2 0,1 0 0,0-2 0,17-1 143,16-5-2646,-6-2 1239</inkml:trace>
  <inkml:trace contextRef="#ctx0" brushRef="#br0" timeOffset="6067.462">5826 123 7922,'-3'-5'889,"-13"-16"2999,16 21-3838,0 0-1,0-1 0,0 1 0,0 0 1,0 0-1,-1 0 0,1 0 1,0 0-1,0-1 0,0 1 0,-1 0 1,1 0-1,0 0 0,0 0 1,0 0-1,-1 0 0,1 0 0,0 0 1,0 0-1,0 0 0,-1 0 0,1 0 1,0 0-1,0 0 0,0 0 1,-1 0-1,1 0 0,0 0 0,0 0 1,0 0-1,-1 0 0,1 0 1,0 0-1,0 0-49,-3 14 935,4 10-524,2 0 0,1 0 0,1 5-411,5 24 498,17 85 195,-14-77-479,-2 0-1,0 31-213,-9-53 87,14 346 900,-15-381-720,-1-5 69,1-13 85,-6-15-318,3 1-1,0 0 1,2-1 0,0 1-1,2-1 1,5-20-103,-3 24 7,4-20-2,10-34-5,-14 67-21,0-1-1,1 1 1,0 1-1,0-1 1,1 1-1,1 0 1,0 0-1,6-6 22,-11 14-13,0 1 0,1-1 0,0 0 0,-1 1 0,1 0 0,0-1 0,0 1 0,1 0 0,-1 1 0,0-1 0,1 1 0,-1-1 0,1 1 0,-1 0 0,1 0 0,-1 0 0,1 1-1,0 0 1,0-1 0,1 1 13,0 1-12,1 0 0,-1 0 0,1 0-1,-1 1 1,0-1 0,0 1 0,0 1-1,0-1 1,0 1 0,0 0 0,-1 0-1,1 0 1,1 2 12,7 7-11,-1 0 0,0 0 0,-1 1-1,-1 1 1,0 0 0,-1 0 0,0 1 0,-1 0 0,4 12 11,-3-6-1,-1 1 0,-1 0 0,-1 1-1,0 0 1,-2 0 0,1 20 1,-5-36 7,0-1-1,0 1 0,-1 0 0,0-1 0,0 1 1,-1-1-1,1 1 0,-2-1 0,1 0 1,-1 0-1,1 0 0,-2 0 0,1 0 1,-1-1-1,0 1 0,0-1 0,0 0 0,-1 0 1,1 0-1,-1-1 0,-1 0 0,1 0 1,-1 0-1,1-1 0,-1 1 0,0-1 0,0-1 1,-2 2-7,0-1 13,-1 0 0,0 0 0,1-1 0,-1 0 0,0 0 0,0-1 0,0 0 0,0-1 0,0 0 1,0 0-1,0-1 0,0 0 0,0-1 0,0 0 0,0 0 0,1-1 0,-1 0 0,1 0 0,0-1 0,-6-3-13,12 6 19,0 0 0,1 0-1,-1 0 1,0 0 0,1-1-1,-1 1 1,0 0 0,1-1-1,0 1 1,-1-1 0,1 1-1,0-1 1,0 0 0,0 1-1,0-1 1,0 0 0,0 0-1,0 0 1,0 0 0,1 0-1,-1 0 1,1-1-19,8-14 146</inkml:trace>
  <inkml:trace contextRef="#ctx0" brushRef="#br0" timeOffset="6728.432">6508 691 6993,'-38'-53'3104,"38"53"-3055,-1 0 0,1 0 0,0-1 0,0 1 0,-1 0 1,1-1-1,0 1 0,0 0 0,-1 0 0,1 0 0,0-1 0,-1 1 0,1 0 0,0 0 1,-1 0-1,1 0 0,0 0 0,-1-1 0,1 1 0,0 0 0,-1 0 0,1 0 0,-1 0 1,1 0-1,0 0 0,-1 0 0,1 0 0,0 0 0,-1 1 0,1-1 0,0 0 0,-1 0 1,1 0-1,0 0 0,-1 0 0,1 1 0,0-1 0,-1 0 0,1 0 0,0 1 1,-1-1-1,1 0 0,0 0 0,0 1 0,0-1 0,-1 0 0,1 1 0,0-1 0,0 0 1,0 1-1,0-1 0,-1 0 0,1 1 0,0-1 0,0 0 0,0 1 0,0-1 0,0 0 1,0 1-1,0-1 0,0 1 0,0-1 0,0 0-49,-4 24 897,4-23-850,-1 47 1010,2 1-1,2-1 1,5 23-1057,-4-44 214,-1-7 84,-1-1-1,0 1 1,-2 17-298,0-8 450,1-21 201,-1-22 754,0 2-1342,1-77 432,4-2-495,-3 65 13,1 0 0,1 1-1,2 0 1,1 0 0,0 0 0,3-1-13,-7 19-7,0 0 1,1 0 0,0 0 0,1 0 0,-1 1-1,1-1 1,1 1 0,-1 0 0,1 1 0,0 0 0,0 0-1,0 0 1,1 0 0,0 1 0,0 0 0,0 1-1,0-1 1,0 2 0,1-1 0,7-1 6,-6 2-154,0 1 1,0 0-1,0 0 1,1 1-1,-1 0 1,0 1-1,0 0 1,0 0-1,0 1 1,0 1-1,0-1 0,0 1 1,-1 1-1,0-1 1,1 1-1,-1 1 1,0 0-1,0 1 154,36 28-645</inkml:trace>
  <inkml:trace contextRef="#ctx0" brushRef="#br0" timeOffset="7330.847">7236 759 6657,'47'-61'3088,"-46"60"-2906,0 0 1,0-1-1,-1 1 0,1 0 1,0-1-1,-1 1 0,1-1 1,-1 1-1,0-1 1,1 1-1,-1-1 0,0 0 1,0 1-1,0-1 1,0 1-1,0-1 0,0 1 1,-1-1-1,1 1 1,0-1-1,-1 1 0,1-1 1,-1 1-1,0-1 1,1 1-1,-1 0 0,0-1 1,0 1-1,-1-1-182,-1-2 401,-1 1 0,0-1-1,0 1 1,0 0 0,0 0-1,0 1 1,-2-1-401,2 0 170,-2-1-100,-1 1-1,1 0 1,-1 0 0,0 1-1,0-1 1,0 1 0,0 1-1,-1-1 1,1 2-1,0-1 1,-1 1 0,1-1-1,0 2 1,-1-1 0,1 1-1,0 1 1,0-1-1,0 1 1,0 0 0,0 1-1,0 0 1,0 0 0,1 0-1,-1 1 1,1 0-1,0 0 1,0 0 0,1 1-1,-1 0 1,1 0-1,0 0 1,0 1 0,1 0-1,-1 0-69,-5 11 8,0 0-1,0 1 0,2 0 0,0 1 0,-4 18-7,8-26-2,2 0 0,-1 0-1,1 1 1,1-1 0,0 1 0,1-1-1,0 1 1,1-1 0,0 1-1,0-1 1,2 1 2,-2-6 1,1 0 0,0 0 0,1 0 0,-1 0 0,1 0-1,1-1 1,-1 1 0,1-1 0,0 0 0,0 0 0,0 0 0,0-1 0,1 1 0,0-1 0,0 0-1,0 0 1,1-1 0,-1 0 0,1 0 0,0 0 0,0 0 0,0-1 0,0 0 0,3 0-1,-1 0 6,1 0 0,0-1 1,-1-1-1,1 1 1,0-1-1,0-1 1,-1 0-1,1 0 0,-1 0 1,1-1-1,-1-1 1,1 1-1,-1-2 0,0 1 1,0-1-1,-1 0 1,6-3-7,-8 3 8,1 0 1,-1 0-1,-1 0 1,1-1-1,0 0 0,-1 1 1,0-2-1,0 1 1,-1 0-1,1-1 1,-1 0-1,0 1 1,1-6-9,0-1 15,-1 0 1,0-1 0,-1 1 0,0 0 0,-1-1 0,0-8-16,-2-47 29,0 34-61,2 1 0,2-13 32,-1 46-87,1 8 43,4 11-2,2 13 31,1 0 1,2-1-1,0 0 0,3 0 1,4 5 14,-13-27 223,0 3-131,1 0 0,1 0 1,0-1-1,0 0 0,1-1 1,1 0-1,-1 0 0,2-1 0,10 8-92,-2-7 898</inkml:trace>
  <inkml:trace contextRef="#ctx0" brushRef="#br0" timeOffset="7711.436">7655 554 9578,'-2'-2'777,"-11"-19"3923,6 19-2932,4 15-615,6 51-124,4 0 0,6 24-1029,-13-84 17,8 34 207,7 22-224,-7-30 99,-1 0 1,2 21-100,-3-4-1017,-3-41 364,10-4 197</inkml:trace>
  <inkml:trace contextRef="#ctx0" brushRef="#br0" timeOffset="8065.565">7676 229 9354,'-19'-56'4433,"0"9"-1905,4 6-799,5 5-817,1 8-488,12 16-400,6 3 32,5 15-536,5 9-464,8 16 608</inkml:trace>
  <inkml:trace contextRef="#ctx0" brushRef="#br0" timeOffset="8419.527">8227 571 7154,'17'-8'1715,"0"0"1,12-9-1716,-28 17 106,0-1-1,0 0 1,0 1 0,-1-1-1,1 0 1,0 0-1,0 0 1,-1 0 0,1 0-1,-1 0 1,1 1 0,-1-1-1,1 0 1,-1-1 0,0 1-1,1 0 1,-1 0 0,0 0-1,0 0 1,0 0-1,0 0 1,0 0 0,0 0-1,0 0 1,0 0 0,0 0-1,0-1 1,0 1 0,-1 0-1,1 0 1,-1-1-106,-1-2 382,0 1 1,0-1-1,0 0 1,-1 1-1,0-1 1,-1-1-383,3 4 190,-2-2-61,0 0 1,0 0 0,0 0-1,0 0 1,0 1 0,-1 0-1,1-1 1,-1 1 0,0 0-1,0 1 1,0-1-1,1 1 1,-1 0 0,-1 0-1,1 0 1,0 0 0,0 1-1,0-1 1,0 1-1,0 0 1,-1 1 0,1-1-1,0 1 1,0 0 0,0 0-1,0 0 1,0 0 0,0 1-1,-1 0-129,-7 3 40,1 1 1,-1 0-1,1 0 0,1 1 0,-1 1 0,1 0 1,1 0-1,-9 10-40,7-6 8,0 1 0,1 1 0,0 0 0,1 0 1,1 1-1,0 0 0,1 0 0,1 1 0,0 0 0,1 0 1,1 0-1,0 1 0,1-1 0,1 1 0,1 0 0,0 5-8,1-17 7,1 1-1,-1 0 0,1-1 0,0 1 0,0 0 0,1-1 1,-1 0-1,1 1 0,0-1 0,1 0 0,-1 0 0,1 0 0,0 0 1,1-1-1,-1 1 0,1-1 0,0 0 0,0 0 0,0 0 1,0 0-1,1-1 0,-1 0 0,1 1 0,0-2 0,0 1 1,0-1-1,1 0 0,-1 0 0,1 0-6,18 6 145,0-1 0,1-2 0,0 0-1,0-2 1,0-1 0,4-1-145,21 0-586,1-2-1,27-6 587,10-9-627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04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572 274 3081,'28'-66'2276,"-27"64"-2081,-1 0 0,1 0 1,-1 1-1,1-1 0,-1 0 0,0 0 0,0 0 0,0 0 0,0 1 0,0-1 0,-1 0 1,1 0-1,0 0 0,-1 1 0,1-1 0,-1 0 0,0 1 0,1-1 0,-1 0 1,0 1-1,0-1 0,0 1 0,0-1 0,-1 1 0,1 0 0,0-1 0,-1 1 1,1 0-1,0 0 0,-1 0 0,1 0 0,-1 0 0,0 0 0,1 0 0,-1 1 1,0-1-1,0 1 0,1-1 0,-1 1 0,0-1 0,0 1 0,-1 0-195,-6-1 272,0 0 0,0 1 0,-1 0-1,1 0 1,0 1 0,0 1 0,-1-1 0,1 2 0,0-1-1,-7 4-271,-19 8 390,2 1-1,-6 4-389,-8 5 304,-18 7 104,-4 5-408,49-24 32,0 1 0,1 1 0,0 0 0,1 2 0,-3 3-32,16-14 4,0 1 1,0-1-1,1 1 0,0 0 0,0 0 1,0 0-1,1 0 0,0 1 0,0 0 0,0-1 1,1 1-1,-1 4-4,3-10 1,0 0 1,0 0-1,0 1 1,0-1-1,0 0 1,0 0-1,0 0 1,0 0-1,1 1 1,-1-1-1,0 0 1,1 0-1,-1 0 1,1 0-1,-1 0 1,1 0-1,0 0 0,-1 0 1,1 0-1,0 0 1,0 0-1,-1 0 1,1 0-1,0-1 1,0 1-1,0 0 1,0-1-1,0 1 1,0-1-1,0 1 1,0-1-1,1 1 1,-1-1-1,0 0-1,6 3 11,1-1 0,-1-1 0,1 1 0,-1-1 0,1-1-11,-3 1 7,123 9 82,-59-6-53,-1 3 0,6 4-36,-52-6 3,-1 0 0,0 1 0,0 1-1,0 1 1,-1 1 0,0 1 0,-1 1 0,10 7-3,-24-15 0,-1 0 0,0 0 0,0 0 0,0 1 0,0 0 0,-1 0 0,1 0 0,-1 0 0,0 0 0,-1 1 0,1-1 0,1 4 0,-3-4 0,0-1 0,0 1 0,0 0 0,-1 0 0,1 0 0,-1 0 0,0 0 0,0 0 0,0 0 0,-1 0 0,0 0 0,1 0 0,-1 0 0,0 0 0,-1 0 0,0 2 0,-7 13 16,0-1 0,0-1 0,-2 1 0,0-2 0,-1 1 0,-1-2-1,-1 1 1,-1-1-16,-8 7 76,0-1-1,-1-2 0,-2 0 0,-23 13-75,42-28 14,-1-1-1,1 1 1,-1-1-1,0 0 1,1-1-1,-2 0 1,1-1-1,0 1 1,0-1-1,0-1 1,-4 0-14,9 0-51,0 0 0,1 0 0,-1 0 0,0 0 0,1-1 0,-1 1 0,1-1 0,-1 0 1,1 0-1,-1 0 0,1 0 0,0 0 0,-1-1 0,1 1 0,0-1 0,0 0 0,0 1 0,0-1 0,0 0 0,0 0 0,1 0 1,-1 0-1,1 0 0,-1-1 0,1 1 0,0 0 0,0-1 0,0 1 0,0-1 0,0 1 0,0-1 0,1 1 0,-1-1 0,1 0 1,0 1-1,0-2 51,3-28-576</inkml:trace>
  <inkml:trace contextRef="#ctx0" brushRef="#br0" timeOffset="591.819">1107 156 7506,'0'-1'105,"0"1"1,0 0-1,0-1 0,0 1 1,0 0-1,0-1 1,0 1-1,0 0 1,0-1-1,0 1 1,0 0-1,0 0 1,-1-1-1,1 1 1,0 0-1,0-1 0,0 1 1,0 0-1,-1 0 1,1-1-1,0 1 1,0 0-1,0 0 1,-1 0-1,1-1 1,0 1-1,0 0 1,-1 0-1,1 0 1,0 0-1,-1-1 0,1 1 1,0 0-1,0 0 1,-1 0-1,1 0 1,0 0-1,-1 0 1,1 0-1,0 0 1,-1 0-106,-12 10 1547,-12 26-825,24-34-537,-17 29 224,1 2 0,2 0 0,1 1-1,-5 21-408,-34 146 439,36-132-275,6-27-98,1 1 0,3 0 0,1 1 0,2 0 0,2 15-66,6-45 57,-4-15-56,1 1 1,-1 0-1,0 0 1,1-1 0,-1 1-1,1 0 1,-1 0 0,0-1-1,1 1 1,-1 0 0,0-1-1,1 1 1,-1-1-1,0 1 1,0 0 0,1-1-1,-1 1 1,0-1 0,0 1-1,0-1 1,1 1-1,-1-1 1,0 1 0,0-1-1,0 1 1,0-1 0,0 1-1,0-1-1,37-113-55,-4-1-1,-6-2 0,-4-1 1,1-70 55,-21 154 16,7-79 51,-7 96-1,0-1 0,1 1-1,1 0 1,0 1 0,2-2-66,-7 16 21,1 1 1,-1-1 0,0 1 0,1-1 0,0 1 0,-1-1-1,1 1 1,0 0 0,0-1 0,0 1 0,0 0-1,0 0 1,0-1 0,0 1 0,0 0 0,1 0 0,-1 0-1,0 0 1,2 0-22,-2 2 13,1 0 0,-1 0 1,0 0-1,1 0 0,-1 0 0,0 0 0,0 0 0,0 0 0,0 1 1,0-1-1,0 0 0,0 1 0,0-1 0,0 1 0,0-1 0,-1 1 1,1-1-1,-1 1 0,1 0-13,14 32 27,-2 0 0,-1 1 1,-2 1-1,3 17-27,20 149 40,-29-172-31,13 51 21,-12-57-13,0 1 0,-1-1 0,0 12-17,-2 5 20,1-9-229,-2 1 0,-2 3 209,1 0-117,8-1-19</inkml:trace>
  <inkml:trace contextRef="#ctx0" brushRef="#br0" timeOffset="934.363">862 668 7818,'-27'-4'3632,"9"4"-1759,15-3-513,12 1-200,21-6-415,15-1-161,25-3-208,4-3-88,0-1-144,-6 3 8,-11-3-336,-11 1-288,7 11 312</inkml:trace>
  <inkml:trace contextRef="#ctx0" brushRef="#br0" timeOffset="1267.478">1832 113 6609,'-133'-35'3066,"128"34"-2604,0-1-1,-1 1 0,1 0 0,0 0 0,-1 1 0,1-1 0,-4 1-461,3 1 867,68 2 3371,28 0-3741,2-3-246,-1-5 0,0-4-1,44-11-250,-26 1-657,-40 8-2605,-46 7 2063</inkml:trace>
  <inkml:trace contextRef="#ctx0" brushRef="#br0" timeOffset="1598.59">2022 207 8162,'-2'0'485,"-1"0"-1,1 1 1,-1-1 0,1 0 0,0 1 0,0 0 0,-1 0 0,1-1-1,0 1 1,0 1 0,0-1 0,-1 1-485,2-1 182,0 0 0,0 1 0,0 0 0,0-1 0,1 1 0,-1-1 0,0 1 0,1 0-1,0 0 1,-1-1 0,1 1 0,0 0 0,0 0 0,0-1 0,0 1 0,0 0 0,0 0-182,2 31 1059,1 0 1,3 10-1060,1 9 406,1 11-45,-1-19-90,-3 0-1,-1 30-270,-3 198 415,0-272-416,0 7 339,0-1-1,0 0 1,0 1 0,1-1-1,0 1 1,0-1 0,1 0-1,-1 1 1,3 3-338,9 1 1103,-11-10-978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7:25.1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105 528 4425,'0'-1'112,"0"1"-1,0-1 1,0 1-1,0-1 1,0 1 0,0-1-1,-1 1 1,1 0-1,0-1 1,0 1 0,0-1-1,0 1 1,-1 0-1,1-1 1,0 1 0,0-1-1,-1 1 1,1 0-1,0-1 1,0 1 0,-1 0-1,1 0 1,0-1-1,-1 1 1,1 0 0,-1 0-1,1-1 1,0 1-1,-1 0 1,1 0 0,-1 0-1,1 0 1,-1-1-1,1 1 1,0 0 0,-1 0-1,1 0 1,-1 0-1,1 0 1,-1 0 0,1 0-1,-1 0 1,1 1-1,0-1 1,-1 0 0,1 0-1,-1 0 1,1 0-112,-2 1 180,0 0 0,0-1 0,1 1 1,-1 0-1,0 0 0,0 0 0,1 0 0,-1 0 0,1 0 1,-1 0-1,0 2-180,0 0 91,0 0-1,0 0 1,1 0 0,0 0 0,-1 0-1,1 0 1,0 1 0,0-1 0,1 0-1,-1 1 1,1-1 0,0 1-1,0-1 1,0 1 0,0-1 0,1 3-91,1 10 284,1 1 0,4 14-284,-3-17 200,5 25 180,4 12 100,-2 0 1,-2 1 0,-2 10-481,-4 44 958,-3-106-927,0 0 0,1 1 0,-1-1 0,0 1 0,0-1 0,0 1 0,0 0 0,0-1 0,0 1 0,0-1 0,0 1 0,-1-1 0,1 1 0,0-1 0,0 0 0,0 1 0,0-1 1,-1 1-1,1-1 0,0 1 0,0-1 0,-1 1 0,1-1 0,0 0 0,-1 1 0,1-1 0,-1 0-31,-7-7 776,-9-24-100,17 30-690,-16-34 102,3-1 0,1 0 0,1-1 0,2 0 0,1-5-88,-3-38 44,-2-73-44,11 99 6,2 0 0,3 0 0,5-27-6,-4 54-5,2 1 0,0-1-1,2 1 1,0 1 0,2 0 0,1 0 0,12-20 5,-19 38-7,1 0 1,0 0 0,0 0-1,1 0 1,-1 1 0,1 0 0,1 1-1,1-2 7,-6 5-3,1 0 0,-1 1-1,1-1 1,0 1 0,0-1-1,0 1 1,0 0 0,0 0-1,0 0 1,0 1-1,0-1 1,0 1 0,0 0-1,0-1 1,0 1 0,0 1-1,0-1 1,0 0 0,1 1-1,-1 0 1,0-1-1,1 2 4,3 1-5,0 0 0,-1 1 0,1 0 0,-1 0 0,0 1-1,0 0 1,-1 0 0,1 0 0,-1 1 0,0-1-1,-1 1 1,1 0 0,-1 1 0,0-1 0,-1 1 0,3 4 5,2 9-7,0 0 1,-1 1-1,-1 0 1,-1 0 0,0 6 6,-1 1-4,-1 1-1,-1 0 1,-2 0 0,-1-1 0,-1 1-1,-1 0 1,-6 21 4,-5 5 5,-2 0-1,-3-1 1,-10 21-5,17-47 6,-1 0 0,-1 0 1,-2-1-1,-11 15-6,26-40 2,-1 0 0,0 0 0,0 1 0,0-1 0,0 0 0,0-1 0,0 1 1,-1 0-1,1-1 0,-1 1 0,1-1 0,-1 1 0,1-1 0,-1 0 0,0 0 0,-1 0-2,2-1 1,1 0 1,0 0-1,-1-1 0,1 1 1,0 0-1,0-1 0,-1 1 1,1 0-1,0-1 0,0 0 1,-1 1-1,1-1 0,0 0 1,0 1-1,0-1 0,0 0 1,0 0-1,0 0 1,0 0-1,0 0 0,1 0 1,-1 0-1,0 0 0,1 0 1,-1-1-1,0 1 0,1 0 1,-1 0-1,1-1 0,0 1 1,-1 0-1,1 0 0,0-1 1,0 0-2,-2-4 0,1-1 0,0 1 0,0-1 0,1 0 0,0 1 0,0-1 0,1 0 0,-1 1 0,1-1 0,1 1 0,-1-1 0,1 1 0,0-1 0,1 1 0,0 0 0,-1 0 0,4-4 0,-3 6-2,0 0 0,0 0-1,1 0 1,-1 0 0,1 1-1,0-1 1,0 1 0,0 0-1,0 0 1,0 1 0,1-1-1,-1 1 1,1 0 0,-1 0-1,1 0 1,0 1 0,0 0-1,0 0 1,0 0-1,0 0 1,0 1 0,0 0-1,5 0 3,0 1 3,0 0-1,1 1 0,-1 0 0,0 1 0,-1 0 1,1 1-1,0 0 0,-1 0 0,0 1 0,0 0 0,0 0 1,-1 1-1,0 1 0,7 6-2,10 12-85,-1 1 0,-2 1 1,16 25 84,-21-27 687,0-2 1,2 0-1,1 0 1,1-2-1,10 8-687,17 3 1322</inkml:trace>
  <inkml:trace contextRef="#ctx0" brushRef="#br0" timeOffset="672.202">887 774 6609,'-103'14'2874,"82"-13"-659,26-2-1410,-2 3-558,-1 1 1,1-1-1,-1 1 1,0 0-1,0 0 1,0 0-1,1 1-247,-1 0 117,0 0-1,0-1 0,1 1 1,0-1-1,0 0 1,2 2-117,3 0 118,0 0 0,1-1 0,-1 0 0,1-1 0,0 0 1,0 0-1,0-1 0,0 0 0,0-1 0,0 0 0,1 0 0,-1-1 0,0 0 0,1-1 0,-1 0 1,4-1-119,-7 0 36,0 0 0,-1 0 0,0 0 0,1-1 0,-1 0 0,0 0 0,0 0 0,0 0 0,-1-1 0,1 0 0,-1 0 0,0 0 0,0-1 0,0 1 0,-1-1 0,1 0 0,-1 0 0,0 0 0,-1 0 0,1-1 0,-1 1 0,2-6-36,-2 4 17,0 0-1,0 0 1,0-1 0,-1 1-1,0 0 1,-1-1 0,1 1-1,-1 0 1,-1-1 0,1 1-1,-1 0 1,-1 0 0,1-1-1,-1 1 1,-1 0 0,1 0-1,-1 1 1,-1-3-17,1 4 2,0 1 0,-1-1 0,0 1 1,1 0-1,-1 0 0,-1 0 0,1 0 0,-1 1 0,1-1 1,-1 1-1,0 0 0,0 1 0,0-1 0,0 1 1,-1 0-1,1 0 0,-1 1 0,1 0 0,-1 0 1,1 0-1,-1 1 0,0-1 0,1 1 0,-1 1 0,0-1 1,1 1-1,-1 0 0,0 0 0,1 0 0,-1 1 1,1 0-1,0 0 0,0 1 0,0-1 0,0 1 1,-2 1-3,-1 3-4,0-1 1,0 1 0,1 1 0,0-1-1,0 1 1,0 1 0,1-1 0,1 1 0,-1 0-1,2 0 1,-1 1 0,1 0 0,-1 3 3,-2 10-8,0 0 1,2 1 0,1-1-1,0 1 1,1 7 7,2-20 1,1-1-1,0 1 1,1 0 0,0-1 0,0 1 0,1-1-1,0 1 1,2 2-1,-2-8 4,0 0 0,0 0 0,1 0 1,-1 0-1,1 0 0,1 0 0,-1-1 0,0 0 0,1 1 0,0-1 0,0-1 0,0 1 1,1 0-1,-1-1 0,1 0 0,3 1-4,5 3 18,0-1 0,1-1 0,0 0 0,0-1 0,1-1 0,-1 0 0,1-1 0,0 0 0,0-1-18,21-1 53,1-1-1,-1-1 1,5-3-53,22-3 8</inkml:trace>
  <inkml:trace contextRef="#ctx0" brushRef="#br0" timeOffset="1169.11">1700 561 5705,'-8'-2'1406,"0"-1"1,-1 2-1,1-1 0,-1 1 0,-6 0-1406,4 1 788,0 1 1,1 0-1,-1 0 0,-7 3-788,10-2 141,-1 0 0,1 0-1,0 1 1,1 0 0,-1 1 0,0 0-1,1 0 1,0 1 0,0 0-1,0 0 1,1 0 0,0 1-1,-1 1-140,0 1 27,0 1 0,1 0 0,0 0 0,1 1-1,0 0 1,0 0 0,1 0 0,0 0 0,1 1 0,0-1-27,3-8 2,-1-1 0,1 1 0,0 0 1,0-1-1,1 1 0,-1-1 0,0 1 1,0-1-1,1 1 0,-1-1 0,1 0 1,-1 1-1,1-1 0,0 1 0,-1-1 1,1 0-1,0 0 0,0 1 0,0-1-2,2 2 4,0 0 1,0-1-1,0 1 0,0-1 0,0 0 0,0 0 1,0 0-1,2 0-4,4 2 10,1 0 1,0-1 0,0 0-1,0 0 1,6 0-11,36 2 37,-27-2-22,1 0 0,-1 2 0,5 1-15,-23-4 2,0 1-1,0-1 1,0 1-1,0 0 1,0 1 0,-1 0-1,0 0 1,0 0-1,0 0 1,0 1-1,-1 0 1,1 1 0,-1 0-2,-3-4 0,0 1 1,1 0-1,-2 0 1,1 0-1,0 1 1,-1-1-1,1 0 0,-1 1 1,0-1-1,0 0 1,-1 1-1,1-1 1,-1 1-1,1 0 1,-1-1-1,0 3 0,-1-1 1,0 1 0,0 0 0,0-1 0,-1 1 0,0-1 0,0 1 0,0-1 0,-1 0 0,-2 5-1,-4 2 7,0 1 0,-1-1 1,0 0-1,0-1 0,-2 0 0,1-1 0,-4 2-7,8-7 18,-1 1 0,1-1 0,-1-1 0,-1 1 0,1-1 1,0-1-1,-1 0 0,0 0 0,0-1 0,0 0 0,0 0 0,0-1 0,0 0 0,-6 0-18,7-2 25,0 0 1,0 0-1,1 0 0,-1-1 0,1 0 1,-1 0-1,1-1 0,0 0 1,0 0-1,0-1 0,0 0 1,0 0-1,1-1 0,0 1 0,0-1 1,0-1-1,-1-1-25,-1-6-725,8 13 632,0 0 0,0-1 0,0 1-1,0-1 1,0 1 0,0-1 0,1 1-1,-1 0 1,0-1 0,0 1 0,0 0-1,1-1 1,-1 1 0,0-1 0,0 1-1,1 0 1,-1 0 0,0-1 0,1 1-1,-1 0 1,0-1 0,1 1 0,-1 0-1,0 0 1,1 0 0,-1-1 0,1 1-1,-1 0 1,0 0 0,1 0 0,0 0 93,20-4-1526</inkml:trace>
  <inkml:trace contextRef="#ctx0" brushRef="#br0" timeOffset="1876.575">2111 597 5353,'-3'-3'506,"0"0"-1,0 0 0,-1 1 1,1-1-1,0 1 0,-1-1 1,0 1-1,1 0 0,-1 1 1,0-1-1,0 1 1,0-1-1,0 1 0,-1 0 1,1 1-1,0-1 0,-1 1-505,2 0 105,-1 0-1,0 1 1,1 0-1,-1 0 1,0 0-1,1 0 0,-1 0 1,1 1-1,-1 0 1,1-1-1,0 1 1,0 0-1,0 1 1,0-1-1,0 1 0,0-1 1,1 1-1,-1 0 1,0 1-105,-10 13 66,2-1-1,0 2 1,1-1 0,1 2 0,0-1-1,2 1 1,0 0 0,1 1 0,1-1 0,1 1-1,0 0 1,2 1 0,0-1 0,2 0 0,0 13-66,1-26 10,0 0 1,0-1 0,1 1 0,-1 0 0,1-1 0,1 1 0,0-1-1,-1 0 1,2 0 0,-1 0 0,1 0 0,0 0 0,0-1 0,0 1-1,5 3-10,-5-6 17,1 1 0,-1-1-1,0-1 1,1 1 0,0-1-1,-1 1 1,1-1 0,0-1-1,0 1 1,0-1 0,0 0-1,1 0 1,-1 0 0,0-1-1,0 1 1,1-1 0,-1-1-1,0 1 1,0-1 0,5-1-17,3-1 53,-1-1-1,0 0 1,0-1 0,-1 0 0,1-1 0,-1 0-1,0-1 1,-1 0 0,0-1 0,0 0-1,7-8-52,-11 11 27,0-1-1,-1 1 0,0-1 0,0-1 0,-1 1 0,0-1 0,0 1 0,0-1 0,-1 0 0,0-1 0,0 1 0,-1-1 0,0 1 1,0-1-1,-1 1 0,0-1 0,0 0 0,-1 0 0,-1-7-26,-1 4 15,0 0 1,-1 0-1,0 1 1,-1-1-1,-1 1 1,1-1-1,-2 1 1,1 1-1,-1-1 0,-5-4-15,5 6 8,0 0-1,-1 1 0,0 0 0,0 0 0,0 1 0,-1 0 0,0 0 0,0 0 1,-1 1-1,0 1 0,1-1 0,-4 1-7,8 2-13,0 1 1,-1 0-1,1 0 0,-1 0 1,0 1-1,1-1 0,-1 1 0,1 0 1,-2 1 12,4-1-65,0 0 0,0 0-1,0 1 1,0 0 0,0-1 0,0 1 0,0 0 0,0 0 0,0 0 0,1 0 0,-1 0 0,0 0-1,1 0 1,-1 1 0,0-1 0,1 1 0,0-1 0,-1 1 0,1 0 0,-1 1 65,-5 18-476</inkml:trace>
  <inkml:trace contextRef="#ctx0" brushRef="#br0" timeOffset="2477.54">2431 120 6801,'1'-4'725,"-2"0"-1,1 0 1,0 1-1,-1-1 1,0 0-1,1 0 1,-2-3-725,1 7 87,1-1 1,0 1-1,0-1 1,0 1-1,-1-1 1,1 1-1,0 0 1,0-1-1,-1 1 1,1-1-1,0 1 1,-1 0-1,1-1 1,-1 1-1,1 0 1,0-1-1,-1 1 1,1 0-1,-1 0 1,1-1-1,-1 1 1,1 0-1,-1 0 1,1 0-1,-1-1-87,0 2 83,0-1 0,0 0 0,0 1 0,0-1 0,0 1-1,0-1 1,0 1 0,1-1 0,-1 1 0,0-1-1,0 1 1,0 0 0,1-1 0,-1 1 0,0 0 0,1 0-1,-1 0 1,1 0 0,-1 0-83,-6 9 154,1 1 1,1 0-1,-1 0 1,2 0-1,0 1 1,0-1-1,1 1 1,0 0-1,1 0 1,0 1-1,1 3-154,0 12 218,0 0 0,2 0 0,1 0 0,4 15-218,16 65 1076,6 8-1076,-7-37 302,-4 1 1,5 59-303,-21-119 260,1 0-393,0-1 0,4 20 133,-5-35 234,0 0 1,0 0 0,0 0 0,1 0-1,0-1 1,-1 1 0,1 0 0,0-1-1,1 1 1,-1-1 0,1 1 0,-1-1-1,1 0 1,0 0 0,0-1 0,2 2-235,16 5 1321</inkml:trace>
  <inkml:trace contextRef="#ctx0" brushRef="#br0" timeOffset="2970.95">2761 617 2192,'-9'-2'1137,"7"1"-265,2-2-480,0 2-240,0-1-128,0 1-1032,0 0 744</inkml:trace>
  <inkml:trace contextRef="#ctx0" brushRef="#br0" timeOffset="3451.07">2750 602 1792,'0'0'1543,"0"-5"5667,-1 0-2030,-21 181-3923,20-154-1110,0 1 0,1 0-1,1-1 1,1 1 0,2 0-1,2 11-146,-4-26 22,1 1 0,1-1 0,-1 0-1,1 0 1,1 0 0,0 0-1,0 0 1,0-1 0,1 0 0,0 1-1,0-2 1,1 1 0,0-1-1,0 0 1,1 0 0,-1-1 0,1 1-1,4 0-21,-8-4 10,0-1 0,0 1-1,0-1 1,0 0-1,1 0 1,-1-1 0,0 1-1,1-1 1,-1 0 0,1 1-1,-1-1 1,0-1 0,1 1-1,-1 0 1,1-1 0,-1 0-1,0 0 1,0 0 0,1 0-1,-1 0 1,0-1-1,0 0 1,0 1 0,0-1-1,-1 0 1,3-2-10,5-4 25,-1 0 1,0-1-1,0 0 0,-1-1 1,0 1-1,5-9-25,-4 2 13,-1 1 0,0-1-1,-1-1 1,0 1 0,-1-1 0,-1-1 0,-1 1-1,-1 0 1,0-6-13,1-10 18,-2 0 1,-1 0-1,-2 0 0,-3-18-18,-2 22 18,6 30-18,0-1 0,0 0 0,0 0 0,0 0 0,0 0 1,0 0-1,0 0 0,0 0 0,0 0 0,0 0 0,0 0 0,0 0 0,0 0 0,0 0 0,-1 0 0,1 0 1,0 0-1,0 0 0,0 0 0,0 0 0,0 0 0,0 0 0,0 0 0,0 1 0,0-1 0,0 0 0,0 0 1,0 0-1,0 0 0,-1 0 0,1 0 0,0-1 0,0 1 0,0 0 0,0 0 0,0 0 0,0 0 0,0 0 1,0 0-1,0 0 0,0 0 0,0 0 0,0 0 0,0 0 0,0 0 0,0 0 0,-1 0 0,1 0 1,0 0-1,0 0 0,0 0 0,0 0 0,0 0 0,0 0 0,0 0 0,0-1 0,0 1 0,0 0 0,0 0 1,0 0-1,0 0 0,0 0 0,0 0 0,0 0 0,0 0 0,-2 16-1,1 18-42,1 1 1,2-1 0,1 0 0,2 0-1,1-1 1,5 10 42,-8-32 181,0 0 0,1 0-1,1 0 1,0-1 0,0 1 0,1-1 0,0 0-1,1-1 1,0 0 0,0 0 0,1 0-1,1-1 1,-1 0 0,1-1 0,0 1 0,1-2-1,0 0 1,0 0 0,0 0 0,7 1-181,31 8 1344</inkml:trace>
  <inkml:trace contextRef="#ctx0" brushRef="#br0" timeOffset="3784.085">3407 221 8290,'-5'-9'1386,"-10"-14"1115,15 22-2298,-1 0 0,1 0 1,-1 0-1,0 0 0,0 0 0,1 0 1,-1 0-1,0 1 0,0-1 1,0 0-1,0 1 0,0-1 0,0 1 1,0-1-1,0 1 0,0-1 1,-1 1-204,1 0 51,1 0-1,-1 1 1,1-1 0,-1 1 0,0-1 0,1 1 0,-1-1 0,1 1 0,0-1 0,-1 1 0,1-1 0,-1 1-1,1 0 1,0-1 0,-1 1 0,1 0 0,0-1 0,0 1 0,0 0 0,0-1 0,-1 1 0,1 0 0,0 0-1,0-1 1,0 1 0,0 0 0,0-1 0,1 1-51,-2 2 122,-1 32 119,1 0 0,1 1 0,2-1 0,4 14-241,28 143 545,-12-76-326,53 222 200,-67-308-454</inkml:trace>
  <inkml:trace contextRef="#ctx0" brushRef="#br0" timeOffset="4149.415">3401 793 9858,'-94'-60'3985,"90"61"-2641,4 3-536,14-4 9,9 3-353,11-6-152,8-2-16,15-4-168,1 1-8,3-2-200,0 0-200,-3 6-896,-8 3 751</inkml:trace>
  <inkml:trace contextRef="#ctx0" brushRef="#br0" timeOffset="4502.542">3817 668 8658,'30'-8'3705,"-32"14"-1841,3 10-528,2 10-207,0 4-233,8 16-368,-10-3-168,14 6-216,-3-3-56,-1-8-16,4-5 72,-4-6-368,5-2-536,0-8 512</inkml:trace>
  <inkml:trace contextRef="#ctx0" brushRef="#br0" timeOffset="4503.542">3878 350 12547,'-26'-40'4753,"0"16"-3729,11 5-392,4 8-320,4 4-56,10 8-696,5 3 3809,28 18-2657</inkml:trace>
  <inkml:trace contextRef="#ctx0" brushRef="#br0" timeOffset="4954.847">4334 783 7602,'16'-75'3258,"-15"75"-3176,-1-1 1,0 0 0,0 1 0,0-1 0,0 0 0,-1 1 0,1-1-1,0 0 1,0 1 0,0-1 0,0 1 0,-1-1 0,1 0-1,0 1 1,0-1 0,-1 1 0,1-1 0,-1 1 0,1-1-1,0 1 1,-1-1 0,1 1 0,-1-1 0,1 1 0,-1 0-1,1-1 1,-1 1 0,0 0 0,1-1 0,-1 1 0,1 0-1,-1 0 1,0 0 0,1-1 0,-1 1 0,0 0 0,0 0-83,-25 1 1643,19-1-1188,0 0-283,1 1 0,0-1 0,0 1 0,0 0 0,0 0-1,0 1 1,1 0 0,-1 0 0,0 1 0,1-1 0,-1 1-1,1 0 1,0 0 0,0 1 0,-4 3-172,2 0 79,1-1 0,0 1 0,0 1 0,1-1 0,0 1 0,0 0 0,0 0 0,1 0 1,1 1-1,-1 2-79,-1 3 9,0 1-1,1 0 1,1 1 0,1-1 0,0 1 0,1-1 0,1 1 0,0-1 0,1 1 0,1 0 0,1-1 0,2 11-9,-3-20 4,0 1 1,0-1-1,1 0 0,0-1 1,0 1-1,0 0 0,1-1 1,0 0-1,0 0 1,0 0-1,1 0 0,-1-1 1,1 1-1,0-1 0,1 0 1,2 1-5,-1-1 9,0-1-1,0 0 1,0 0 0,1-1 0,-1 1-1,1-2 1,0 1 0,0-1 0,-1 0 0,1-1-1,0 0 1,0 0 0,5-1-9,-2 0 11,0-1 0,0-1-1,-1 0 1,1 0 0,-1-1 0,0 0 0,0-1-1,0 0 1,-1 0 0,0-1 0,0-1 0,0 1 0,0-1-1,-1-1 1,-1 0 0,3-3-11,-4 4 9,0 0 1,-1 0-1,0 0 1,-1-1-1,0 0 1,0 0-1,0-1 0,-1 1 1,0-1-1,-1 1 1,0-1-1,0 0 0,-1 0 1,0 0-1,-1 0 1,0 0-1,0 0 0,-1 1 1,0-1-1,-1-4-9,-2 1 7,0 0 0,-1 1-1,0-1 1,-1 1 0,-1 0-1,1 1 1,-1 0 0,-1 0-1,0 0 1,-1 1 0,1 0-1,-4-1-6,7 5-19,-1 0 0,0 1 0,0 0 0,-1 0-1,1 1 1,-1 0 0,0 0 0,0 0 0,0 1-1,0 0 1,-6-1 19,10 2-68,0 1-1,1-1 1,-1 1 0,0 0-1,0 0 1,0 0-1,0 0 1,0 1 0,0-1-1,1 1 1,-1 0-1,0 0 1,0 0 0,1 0-1,-1 0 1,1 0-1,-1 1 1,1-1 0,-1 1-1,1 0 1,0-1-1,0 1 1,0 0 0,0 0-1,0 1 1,0-1-1,0 0 1,1 1 0,-1-1-1,0 3 69,1-3-65,0 1 0,1 0-1,-1-1 1,1 1 0,0-1-1,-1 1 1,1 0 0,0 2 65,0-4-15</inkml:trace>
  <inkml:trace contextRef="#ctx0" brushRef="#br0" timeOffset="5390.914">4700 755 8986,'-2'0'328,"0"0"0,0 0 0,-1 0 0,1 0 0,0 1 0,0-1-1,0 1 1,0-1 0,0 1 0,1 0 0,-1-1 0,0 1 0,0 0 0,0 0 0,1 1 0,-1-1 0,0 0 0,1 1 0,-1-1 0,0 1-328,1 1 177,-1-1 0,1 1 1,-1 0-1,1-1 1,0 1-1,0 0 1,0 0-1,0 0 0,1 0 1,-1 0-1,1 0 1,0 0-1,0 0-177,0 12 111,1 0 0,1 0 0,1 0 0,0 0 0,2 4-111,-3-11 307,16 67 722,5 60-1029,-23-131 38,6 28 116,-6-31-149,0-1 0,0 0 1,0 1-1,0-1 0,0 1 0,0-1 0,0 0 0,1 1 0,-1-1 1,0 1-1,0-1 0,0 0 0,0 1 0,1-1 0,-1 0 0,0 1 0,0-1 1,1 0-1,-1 1 0,0-1 0,1 0 0,-1 0 0,0 1 0,1-1 0,-1 0 1,0 0-1,1 1 0,-1-1 0,0 0 0,1 0 0,-1 0 0,1 0 1,-1 0-1,0 0 0,1 0 0,-1 0 0,1 0 0,-1 0 0,0 0 0,1 0 1,-1 0-1,1 0 0,-1 0 0,1 0 0,-1 0 0,0 0 0,1-1 1,-1 1-1,0 0 0,1 0 0,-1 0 0,0-1 0,1 1 0,-1 0 0,0 0 1,1-1-1,-1 1 0,0 0 0,0-1 0,1 1 0,-1 0 0,0-1-5,4-5 40,0 0-1,0 0 0,0 0 0,-1 0 0,0-1 0,-1 1 1,2-7-40,14-54 91,-16 57-83,10-48 16,-4 21-13,0 1 0,3 0 0,4-10-11,-12 38-2,0-2-4,1 1-1,0-1 1,1 1-1,0-1 1,0 1 0,1 1-1,0-1 1,3-3 6,-8 11-1,-1 1 0,1-1 0,-1 0 0,1 1 0,0-1 0,0 0 0,-1 1 0,1-1 0,0 1 0,0-1 0,0 1 0,0 0 0,0-1 0,-1 1 0,1 0 0,0-1 0,0 1 1,0 0-1,0 0 0,0 0 0,0 0 0,0 0 0,0 0 0,0 0 0,0 0 0,0 0 0,0 1 0,0-1 0,0 0 0,0 0 0,-1 1 0,1-1 0,0 1 0,0-1 0,0 1 0,0-1 0,-1 1 0,1 0 0,0-1 0,-1 1 1,1 0-1,0-1 0,-1 1 0,1 1 1,3 4-3,0 1 1,0 0 0,-1 0-1,0 0 1,2 6 2,-1-1-2,6 13 1,1-1 1,1-1 0,0 0-1,14 16 1,-19-29 5,1 0 1,0-1-1,1 0 0,0 0 0,1-1 1,-1 0-1,1-1 0,1 0 0,0-1 1,0 0-1,3 1-5,9 2 243,0-1 0,0-2 0,24 5-243,13-2 278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7:22.3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 94 6993,'-29'-6'2697,"33"5"147,47-2-971,74 2-54,11-7-1819,98-25 714,-8 1-447,-166 26-167,1 3-1,44 4-99,-90-1-39,1 1 0,-1 1-1,0 0 1,0 1 0,0 0-1,0 2 1,-1 0 0,2 1 39,13 11-104</inkml:trace>
  <inkml:trace contextRef="#ctx0" brushRef="#br0" timeOffset="451.537">613 143 3617,'-36'-64'2452,"35"62"-2125,0 1 1,0-1-1,0 0 0,0 1 0,0-1 0,-1 1 1,1 0-1,0-1 0,-1 1 0,1 0 0,-1 0 1,-1-1-328,3 2 76,-1 0 1,1 0-1,-1-1 1,1 1-1,-1 0 1,1 0-1,0 0 1,-1 0-1,1 0 1,-1 0-1,1 0 1,-1 0-1,1 0 1,-1 1-1,1-1 1,-1 0-1,1 0 1,-1 0-1,1 0 1,-1 1-1,1-1 1,-1 0-1,1 1 1,0-1-1,-1 0 1,1 0-1,-1 1-76,-1 2 173,0 0 0,1 0 0,-1 0 0,0 0 0,1 0 0,-1 0 0,1 0 0,0 3-173,0-3 114,-4 14 137,1 1 0,1-1 0,1 1 0,0 0 0,1 0 0,1 0 1,1 0-1,0 0-251,7 46 660,10 36-660,-17-92 38,8 39 295,2 0 0,1-1 1,3-1-1,2 0 0,10 17-333,-16-42 344</inkml:trace>
  <inkml:trace contextRef="#ctx0" brushRef="#br0" timeOffset="1471.212">1048 443 3961,'-10'-24'3367,"9"20"-2854,-1 0 0,1 1 1,-1-1-1,1 1 0,-1-1 0,0 1 1,0-1-1,0 1 0,-1 0 0,1 0 0,-1 0-513,2 3 27,1 0 0,0 0 0,-1 0-1,1 0 1,-1 0 0,1 0 0,0 0-1,-1 0 1,1 0 0,0 0 0,0 1-1,-1-1 1,1 0 0,0 0 0,-1 0-1,1 1 1,0-1 0,0 0 0,-1 0-1,1 1 1,0-1 0,0 0 0,-1 0-1,1 1 1,0-1 0,0 0 0,0 1-1,0-1 1,0 0 0,-1 1 0,1-1-1,0 0 1,0 1 0,0-1 0,0 0-1,0 1 1,0-1 0,0 0 0,0 1-1,0-1-26,-2 16 116,2 6-20,1-1 1,2 0-1,0 0 0,1 0 1,1-1-1,1 0 0,3 5-96,15 66 501,-1 58 470,-29-228 981,3 56-1937,2 0-1,0 0 1,2 0-1,0 0 1,2 0 0,0 0-1,1 0 1,2 1-1,0 0 1,2 0-1,7-16-14,-14 36-1,0-1 1,0 1-1,1-1 0,-1 1 0,1 0 0,-1-1 1,1 1-1,0 0 0,0 0 0,0 0 0,0 1 1,0-1-1,0 0 0,1 1 0,-1-1 0,0 1 0,1 0 1,0-1 0,-1 2-2,1 0 0,-1-1 0,1 1 0,-1 0 0,0 0 0,1 0 0,-1 0 0,1 1 0,-1-1 0,0 1 0,1-1 0,-1 1 0,0 0 0,0 0 0,1 0 0,0 1 2,7 5-7,0 0 0,-1 0 1,0 1-1,-1 0 0,1 0 1,-2 1-1,3 4 7,3 2 0,1-1 1,0 0 0,1-1-1,0 0 1,1-1-1,0-1 1,1 0-1,-6-5 2,0 0 0,1 0 0,-1-1 0,1-1 0,0 0 0,0-1-1,1 0 1,-1 0 0,1-2 0,-1 0 0,8 0-2,-13-1 4,0-2 1,0 1-1,0-1 0,0 0 0,0 0 0,0 0 0,-1-1 1,1 0-1,-1-1 0,0 0 0,0 0 0,0 0 1,-1 0-1,1-1 0,-1 0 0,4-5-4,-2 3 6,0-1-1,-1 0 0,0-1 1,0 0-1,-1 0 1,0 0-1,-1 0 1,0-1-1,0 1 1,-1-1-1,1-3-5,-3 2 7,0 1 0,0-1 0,-1 1 0,0-1 0,0 0 0,-2-2-7,1 7 4,0-1-1,0 1 0,-1 0 1,1-1-1,-2 1 0,1 0 1,-1 0-1,0 0 1,0 1-1,-2-4-3,4 8-1,0-1 1,0 1-1,0 0 1,0 0-1,0 0 0,0 0 1,0 0-1,0 0 1,0 0-1,-1 1 0,1-1 1,0 0-1,-1 1 1,1-1-1,0 0 0,-1 1 1,1 0-1,-1-1 0,1 1 1,0 0-1,-1 0 1,1 0-1,-1 0 0,1 0 1,-1 0-1,1 0 1,-1 0-1,1 1 0,-1-1 1,1 1-1,0-1 1,-1 1-1,1-1 0,0 1 1,-1 0-1,1-1 1,0 1-1,0 0 0,-1 0 1,-3 4-3,0-1-1,1 1 0,-1 0 1,1 0-1,0 0 0,0 0 0,0 1 1,-1 3 3,-7 15-7,1 0 0,1 1 0,2 0 0,0 1 0,1 0 0,2 0 0,1 0 0,1 1 0,1-1 0,1 16 7,1-36 2,0 0-1,0 0 0,1 0 1,0 0-1,1 0 1,-1 0-1,1-1 0,0 1 1,0 0-1,1-1 0,-1 0 1,1 1-1,1-1 1,-1 0-1,1 0 0,0-1 1,0 1-1,0-1 1,0 0-1,1 0 0,0 0 1,0-1-1,0 1 0,0-1 1,0-1-1,1 1 1,3 1-2,6 1 11,0-1-1,-1 0 1,2-1 0,-1-1 0,0 0 0,0-1 0,1-1 0,13-1-11,0-2-84,0-1 1,0-1-1,-1-2 1,10-4 83,25-9-152</inkml:trace>
  <inkml:trace contextRef="#ctx0" brushRef="#br0" timeOffset="1859.635">2061 501 7818,'4'1'7201,"12"3"-6861,9 6 416,-20-8-672,0 0 0,0 0 0,0 0 0,0-1 0,0 0 0,0 0 1,2 0-85,-4-1 43,-1 0 0,0 0 0,1-1 0,-1 1 0,0-1 0,0 1 0,1-1 0,-1 0 0,0 0 0,0 0 0,0 0 0,0 0 0,0-1 0,0 1 0,0-1 0,0 1 0,-1-1 0,2-1-43,24-31 367,-26 32-346,2-4 6,0 1-1,0-1 1,0 0-1,-1 0 1,0 0-1,0 0 1,-1-1-1,0 1 1,0 0-1,0-1 0,-1 1 1,0-2-27,0 5 5,0 0 0,0 1-1,0-1 1,0 1 0,-1-1 0,1 1 0,-1-1 0,0 1 0,0-1-1,0 1 1,0 0 0,0 0 0,-1-1 0,1 1 0,0 0 0,-1 0 0,0 0-1,1 0 1,-1 0 0,0 1 0,0-1 0,0 1 0,0-1 0,-1 1-1,1 0 1,0-1 0,0 1 0,-1 0 0,1 1 0,-1-1 0,0 0-5,0 1-2,1-1 1,-1 1 0,0 0 0,0 0 0,0 1 0,0-1 0,0 0 0,0 1 0,0 0-1,1 0 1,-1 0 0,0 0 0,1 0 0,-1 0 0,0 1 0,1-1 0,0 1-1,-1 0 1,0 0 1,-3 4-7,0-1-1,0 1 1,0 0-1,1 1 1,-3 4 7,-2 5-8,0 1 0,2 0 0,0 0 0,1 1 0,1 0 0,0 1 1,1-1-1,2 1 0,-1 0 0,2 0 0,1 0 0,0 0 0,2 0 0,2 18 8,-3-30 6,1 0 0,0-1 0,0 1-1,1 0 1,0-1 0,0 1 0,1-1 0,0 0 0,0 0-1,0 0 1,1 0 0,-1 0 0,2-1 0,-1 0-1,0 1 1,1-2 0,0 1 0,0 0 0,1-1-1,-1 0 1,1-1 0,0 1 0,0-1 0,0 0-1,0 0 1,1-1 0,-1 0 0,3 1-6,7-1 118,0-1 0,1 0 0,-1-2 0,0 0 0,1 0 0,-1-1-1,3-2-117,60-11 267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7:32.4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127 492 5481,'-18'-16'1116,"11"10"-1,0 0 0,0-1 0,1 0 0,-4-4-1115,10 11 70,0 0 0,0 0 0,-1 0 0,1 0 0,0 0 0,0 0 0,0 0 0,-1 0 0,1 0 0,0 0 0,0 0 0,0 0 0,-1 0 0,1 0 0,0 0 0,0 0 0,0 1 0,0-1 0,-1 0 0,1 0 0,0 0 0,0 0-1,0 0 1,0 0 0,0 1 0,0-1 0,-1 0 0,1 0 0,0 0 0,0 0 0,0 1 0,0-1 0,0 0 0,0 0 0,0 0 0,0 1 0,0-1 0,0 0 0,0 0 0,0 0 0,0 1 0,0-1 0,0 0 0,0 0 0,0 0 0,0 1 0,0-1 0,0 0-70,-2 15 622,0 19-109,1 0-1,2 0 1,1 0 0,7 31-513,20 150 1635,2 197-1635,-32-396 109,1-16-105,0 0 0,0 0 1,0 0-1,0 0 1,0 0-1,0 0 0,0 1 1,0-1-1,-1 0 1,1 0-1,0 0 0,0 0 1,0 0-1,0 0 1,0 0-1,0 0 1,0 0-1,0 0 0,0 0 1,0 0-1,-1 0 1,1 0-1,0 1 0,0-1 1,0 0-1,0 0 1,0 0-1,0 0 0,0 0 1,0 0-1,-1 0 1,1 0-1,0 0 0,0 0 1,0 0-1,0-1 1,0 1-1,0 0 0,0 0 1,0 0-1,-1 0 1,1 0-1,0 0 0,0 0 1,0 0-1,0 0 1,0 0-1,0 0 0,0 0 1,0 0-1,0 0 1,0 0-1,0-1 1,0 1-1,0 0 0,-1 0-4,-9-23 318,-1-25-133,3-1-1,-2-45-184,2 16 36,-24-302 18,30 278-49,4 1 1,12-73-6,-9 140-7,0 1 0,9-22 7,-11 44-5,0 0 0,1 1 0,1-1 1,0 1-1,0 0 0,1 1 0,0-1 0,1 1 1,3-4 4,-8 11-4,0-1 1,0 1 0,0 0 0,1 0 0,-1 0-1,1 0 1,-1 0 0,1 1 0,0-1 0,0 1-1,-1-1 1,1 1 0,0 0 0,0 0 0,0 1 0,0-1-1,1 0 1,-1 1 0,0 0 0,0 0 3,1 0-5,-1 1 1,1 0 0,-1 0-1,0 0 1,1 0 0,-1 1-1,0-1 1,0 1 0,0 0-1,0 0 1,0 0 0,0 0 0,-1 1-1,1-1 1,0 1 4,7 9-12,-1-1 0,-1 1 1,0 0-1,-1 1 0,0 0 1,0 0-1,1 8 12,3 8-10,-2 2-1,-1-1 1,-2 1 0,-1 0-1,-1 1 1,-1 13 10,-2 0-3,-1-1 0,-3 1 0,-2-1 1,-3 9 2,2-26 5,-1 1 0,-1-1 0,-1-1 0,-2 0 0,-1 0 0,0-1 0,-4 3-5,7-12 8,-2 0 0,1-1-1,-2-1 1,0 0 0,-1 0-1,0-1 1,-1-1 0,0 0-1,-1-1 1,0-1 0,-3 1-8,14-9 5,0 0 0,-1-1 0,1 1 0,-1-1 0,1 0 0,-1 0 0,1 0 0,-1-1 1,0 0-1,1 0 0,-1 0 0,0 0 0,1-1 0,-2 0-5,4 1 2,0 0 0,0-1 0,1 1 0,-1-1 0,0 0 0,1 1-1,-1-1 1,0 0 0,1 0 0,-1 0 0,1 0 0,-1 0 0,1-1 0,-1 1 0,1 0 0,0-1-1,0 1 1,0-1 0,0 1 0,0-1 0,0 1 0,0-1 0,0 0 0,1 1 0,-1-1 0,1 0-1,-1 0 1,1 0 0,-1 1 0,1-1 0,0 0 0,0 0 0,0 0 0,0 0 0,1 0 0,-1 0-2,1-1-2,-1 1 1,1-1-1,0 1 1,0 0-1,1-1 1,-1 1-1,0 0 1,1 0-1,-1 0 1,1 0-1,0 0 1,-1 0-1,1 0 1,0 1-1,0-1 1,0 1-1,1-1 1,-1 1-1,0 0 1,0 0-1,1 0 1,-1 0-1,1 0 1,-1 0-1,1 1 1,1-1 1,8-2-11,0 1 0,0 0 1,1 1-1,-1 1 1,1 0 10,8 0-11,0 2 1,0 1 0,0 0 0,0 1 0,-1 2 0,1 0-1,-1 1 1,0 1 0,-1 1 0,0 0 0,-1 2 0,15 10 10,11 12 240,-1 2 1,-2 2 0,-1 1 0,10 16-241,-14-17 2403,2-6-1096</inkml:trace>
  <inkml:trace contextRef="#ctx0" brushRef="#br0" timeOffset="630.964">814 968 5313,'-9'-82'2574,"9"81"-2477,0 0 0,0 1 1,-1-1-1,1 0 0,0 0 0,0 0 0,0 0 0,0 1 1,0-1-1,0 0 0,1 0 0,-1 0 0,0 1 0,0-1 1,0 0-1,1 0 0,-1 1 0,1-1 0,-1 0 0,0 0 1,1 1-1,-1-1 0,1 0 0,0 0-97,8 3 603,-7-1-248,58 12 2615,-39-8-2274,1 0 0,8-1-696,-21-3 112,70 4 434,-72-5-510,0 0 0,0 0 1,0-1-1,-1 0 0,1-1 0,0 0 0,-1 0 0,1 0 0,6-3-36,-11 3 17,1 1 0,-1-1 0,0 1-1,0-1 1,1 0 0,-1 0 0,0 1 0,0-2-1,-1 1 1,1 0 0,0 0 0,-1-1 0,1 1-1,-1-1 1,0 1 0,0-1 0,0 1 0,0-1-1,0 0 1,-1 1 0,1-1 0,-1 0 0,0 0-1,1 0 1,-1 1 0,-1-1 0,1 0-1,0 0 1,-1 0 0,1 1 0,-1-1 0,0 0-1,0 1 1,0-1 0,0 1 0,-1-1-17,-1-4 54,0 1 0,-1 0 1,0 0-1,0 0 0,0 0 0,-1 1 0,0 0 1,0 0-1,0 0 0,-1 0 0,1 1 1,-1 0-1,-6-3-54,8 5 20,0 0 1,-1 0-1,1 1 0,-1 0 1,1-1-1,-1 1 0,0 1 1,1-1-1,-1 1 1,0 0-1,1 0 0,-1 0 1,0 1-1,0-1 0,1 1 1,-4 1-21,1 1 12,1-1 0,-1 1 0,0 1 1,1-1-1,0 1 0,0 0 0,0 1 0,0-1 1,0 1-1,-1 2-12,-3 4 6,1 1-1,-1-1 1,2 2 0,0-1 0,0 1-1,1 1 1,1-1 0,0 1 0,0 0-1,0 6-5,3-9 6,1 0 0,0 0-1,1 1 1,0-1 0,1 0-1,0 1 1,1-1 0,0 0-1,1 1 1,0-1 0,0 0 0,1 0-1,1 0 1,4 9-6,-4-13 9,0 0 1,0 0 0,1 0-1,0 0 1,0 0-1,0-1 1,1 0-1,0 0 1,0-1-1,1 0 1,0 0 0,0 0-1,0-1 1,0 0-1,1 0 1,-1-1-1,1 0 1,0 0-1,0-1 1,5 1-10,4 0 15,1 0 0,0-1-1,0-1 1,0-1 0,0 0 0,0-2 0,0 0 0,11-3-15,34-13-19</inkml:trace>
  <inkml:trace contextRef="#ctx0" brushRef="#br0" timeOffset="1065.345">1761 715 6929,'-5'-3'741,"0"-1"-1,-1 1 0,1 0 0,-1 0 0,0 0 0,1 1 0,-1 0 0,0 0 1,0 1-1,-1-1 0,-3 1-740,-1 0 461,1 1 0,0 0-1,0 0 1,0 1 0,0 1 0,0 0 0,-1 0-461,-11 4 237,0 2 0,1 0-1,0 2 1,0 0 0,1 1 0,-3 3-237,14-9 35,1 2 0,-1-1 1,1 1-1,0 0 1,1 1-1,-5 5-35,10-11 4,0 0 1,1 0 0,-1 0-1,0 1 1,1-1-1,0 1 1,-1-1-1,1 1 1,0-1-1,0 1 1,1 0-1,-1-1 1,0 1-1,1 0 1,0 0-1,-1-1 1,1 1-1,0 0 1,1 0 0,-1 0-1,0-1 1,1 1-1,-1 0 1,1 0-1,0-1 1,0 1-1,0 0-4,1-1 1,0 0 0,-1 0-1,1 0 1,0 0-1,0-1 1,0 1 0,0 0-1,0-1 1,0 1-1,0-1 1,1 0 0,-1 0-1,0 0 1,1 0-1,2 0 0,41 9 18,-31-8-13,22 3 11,-7-1-2,-1 1-1,22 6-13,-44-9 1,-1 0 1,1 1-1,-1-1 1,1 1-1,-1 1 0,0-1 1,0 1-1,0 0 1,-1 0-1,1 1 1,-1-1-1,0 1 1,-1 0-1,1 1-1,-3-3 1,1 1-1,-1 0 1,0 0 0,0 0 0,-1 0-1,1 0 1,-1 0 0,0 0 0,0 0-1,0 1 1,0-1 0,-1 0 0,0 1 0,0-1-1,0 0 1,0 1-1,-1 2 4,-1 0 1,0-1-1,0 1 1,0-1-1,0 1 1,-1-1-1,0 0 0,-1 0 1,-3 5-5,-1 1 15,-1-1 0,-1 0 0,0-1 0,0 0 0,-1 0 0,0-2 0,-1 1 0,0-1 0,-7 3-15,6-5 30,0 0-1,0-1 1,0 0 0,-1-1 0,-2 0-30,12-3-44,1 0-1,-1 0 1,0 0-1,0-1 0,0 0 1,0 0-1,0 0 1,0 0-1,0 0 1,1-1-1,-1 0 1,0 0-1,0 0 0,0 0 1,1 0-1,-1-1 1,1 0-1,-1 1 1,1-1-1,-3-2 45,5 3-49,0 0 0,0 0-1,0 0 1,1 0 0,-1 0 0,0 0 0,0 0-1,1-1 1,-1 1 0,0 0 0,1 0-1,-1-1 50,3-19-389</inkml:trace>
  <inkml:trace contextRef="#ctx0" brushRef="#br0" timeOffset="1651.658">2094 714 5617,'-4'-2'556,"0"0"0,0 0-1,-1 0 1,1 1 0,-1 0 0,1 0-1,-1 0 1,1 0 0,-1 1 0,0 0-1,1 0 1,-1 0 0,0 0 0,1 1-1,-1 0 1,0 0-556,-1 1 258,1 0-1,0 0 1,-1 1-1,1-1 1,0 1 0,1 0-1,-1 1 1,0-1-1,1 1 1,0 0-1,-4 4-257,-1 4 42,0-1 0,1 2 0,1-1 0,0 1 0,0 0 0,1 0 0,1 1 0,1 0 0,-4 13-42,5-13 10,1 1 0,0 0 0,1 0 1,0 0-1,1 0 0,1 1 0,1-1 0,0 0 1,1-1-1,0 1 0,1 0 0,5 11-10,-6-20 8,-1 1 0,1-1 1,0 0-1,1 0 0,0-1 0,0 1 0,0-1 0,0 1 0,1-1 0,0-1 0,0 1 0,0-1 1,1 1-1,0-2 0,-1 1 0,1-1 0,0 1 0,1-2 0,-1 1 0,0-1 0,1 0 1,0 0-1,-1-1 0,1 1 0,0-2 0,0 1 0,0-1 0,4 0-8,1-1 18,-1-1-1,1 0 1,-1-1-1,1 0 1,-1 0-1,0-2 1,0 1-1,0-1 1,-1-1-1,0 0 1,0 0-1,0-1 1,-1 0-1,0-1 1,0 0-1,-1 0 1,0-1-1,0 0 1,3-7-18,-6 9 14,0-1 0,0 1 0,-1-1 0,0 0 0,0 0 0,-1-1 0,0 1 1,-1-1-1,0 1 0,0-1 0,-1 0 0,0 0 0,0 0 0,-1 0 0,0 1 0,-1-1 0,0 0 0,0 0 0,-1 0 1,0 1-1,-1-1 0,0 1 0,0-1 0,-1 1 0,0 0 0,0 0-14,-3-2 18,1 0 1,-2 1-1,1 0 0,-1 1 0,-1 0 1,1 0-1,-1 0 0,-1 1 0,1 1 1,-6-3-19,11 6-29,0 1 0,0 0 0,0 0 0,0 0 0,0 1 0,0-1 1,-1 1-1,1 0 0,-1 1 0,1-1 0,-1 1 0,1-1 0,-1 1 1,1 1-1,-1-1 0,1 1 0,0-1 0,-1 1 0,1 0 0,-1 1 1,1-1-1,0 1 0,0 0 0,0 0 0,0 0 0,0 1 0,1-1 1,-1 1 28,-15 21-291</inkml:trace>
  <inkml:trace contextRef="#ctx0" brushRef="#br0" timeOffset="2031.983">2492 266 7050,'-21'-12'3824,"3"5"-1095,11 14-1233,-8 5-296,15 29-567,7 13-105,0 23-128,13 15-64,0 0-104,1-3-40,1-12-48,-4-3-24,0-10-16,1 2 0,-7-8 184,1-10 128,1-16-256</inkml:trace>
  <inkml:trace contextRef="#ctx0" brushRef="#br0" timeOffset="2750.565">2797 899 6305,'2'-31'1144,"0"-1"206,-1 1 2722,-1 31-3961,0 0-1,-1 0 1,1 0 0,0 0 0,0 0-1,0 0 1,0 0 0,0 0 0,0 0 0,0 0-1,0 0 1,0 0 0,0 0 0,0 0 0,0 0-1,0 1 1,0-1 0,-1-1 0,1 1 0,0 0-1,0 0 1,0 0 0,0 0 0,0 0 0,0 0-1,0 0 1,0 0 0,0 0 0,0 0-1,0 0 1,0 0 0,0 0 0,0 0 0,0 0-1,0 0 1,-1 0 0,1 0 0,0 0 0,0 0-1,0 0 1,0 0-111,-1 11 319,20 227 918,-17-226-1221,-1 0-1,2 0 1,0-1-1,0 1 0,1-1 1,0 0-1,1 0 0,1-1 1,-1 1-1,7 7-15,-9-14 7,0 0-1,0 0 1,1 0-1,0-1 0,-1 1 1,1-1-1,0 0 1,1 0-1,-1 0 1,0-1-1,1 1 1,0-1-1,-1 0 0,1-1 1,0 1-1,0-1 1,0 0-1,0 0 1,0 0-1,0-1 1,0 0-1,1 0 0,-1 0 1,0 0-1,0-1 1,1 0-7,0-1 8,0 0-1,0 0 1,-1-1 0,1 1 0,-1-1-1,0 0 1,0-1 0,0 0 0,0 1 0,-1-1-1,1-1 1,-1 1 0,0-1 0,0 1-1,-1-1 1,1 0 0,-1-1 0,0 1 0,0-1-8,8-17 33,-1 0 0,-1 0 1,5-24-34,-8 24 14,-1 0 0,-2 0 0,0 0 0,-1-1 0,-1 1 0,-2-1 0,0 0 0,-2 1 1,-2-12-15,4 21-8,4 12-10,-2 4 16,0-1 0,-1 1-1,1-1 1,0 1 0,-1-1-1,1 1 1,0 0 0,-1-1-1,0 1 1,1 0 0,-1 0 2,5 72 25,-5-56-13,1-1 0,1 1 0,1-1 0,0 1 0,4 12-12,-3-19-6,1 1-1,0-1 1,0 0-1,1 0 1,1 0 0,0-1-1,0 0 1,1-1-1,2 2 7,-7-7-5,2 0-1,-1 0 0,0 0 0,1-1 1,0 0-1,-1 0 0,1 0 1,0 0-1,1-1 0,-1 0 0,0 0 1,1 0-1,-1-1 0,1 1 1,0-2-1,-1 1 0,1 0 1,0-1-1,0 0 0,4-1 6,26-10 68</inkml:trace>
  <inkml:trace contextRef="#ctx0" brushRef="#br0" timeOffset="3108.733">3491 354 10962,'-7'-6'971,"4"2"-475,-1 0-1,1 1 1,-1 0 0,0 0 0,0 0-1,0 0 1,0 1 0,-1-1 0,1 1-1,-1 0-495,5 2 36,-1 0 0,1 0 0,-1 0 0,0-1-1,1 1 1,-1 0 0,1 0 0,-1 0 0,1 0 0,-1 0-1,1 0 1,-1 0 0,0 0 0,1 0 0,-1 0 0,1 1-1,-1-1 1,1 0 0,-1 0 0,1 0 0,-1 1 0,1-1-1,-1 0 1,1 1 0,-1-1 0,1 0 0,0 1 0,-1-1-1,1 0 1,-1 1 0,1-1 0,0 1 0,-1-1 0,1 1 0,0-1-1,0 1 1,0-1 0,-1 1 0,1-1 0,0 1 0,0-1-1,0 1 1,0-1 0,0 1-36,-1 31 462,2-23-363,3 43 156,2-1 0,2-1 0,7 16-255,46 152 578,-4-20-251,-3-11-990,-36-146-575,-1-8 437</inkml:trace>
  <inkml:trace contextRef="#ctx0" brushRef="#br0" timeOffset="3450.067">3381 823 10602,'-12'-10'4233,"11"10"-2801,1-3-351,8 2-137,-8 1-344,14 0-336,23 0-72,55 0-120,-32-2 0,2 1 16,4-2-96,-7 3 16</inkml:trace>
  <inkml:trace contextRef="#ctx0" brushRef="#br0" timeOffset="3451.067">3883 813 7866,'100'-7'3961,"-107"6"-713,4 9-2152,2 5 1,0 12-297,1 4-192,1 20-304,2 5-104,1 13-144,3 1-8,1-13-16,1-3 128,-1-20-272,3-13-352,-1-12 352</inkml:trace>
  <inkml:trace contextRef="#ctx0" brushRef="#br0" timeOffset="3815.977">3959 337 11739,'-15'-21'4560,"-6"0"-3527,9 9-89,5 4-336,4 3-184,11 7-488,8 3-1120,7 8 896</inkml:trace>
  <inkml:trace contextRef="#ctx0" brushRef="#br0" timeOffset="4191.525">4487 952 6449,'12'-21'1148,"0"0"-1,-1-1 0,-1-1-1147,-10 22 83,0 0 0,1 0 0,-1 0 0,0 0 0,0 0-1,0 0 1,1 0 0,-1 0 0,0 0 0,0 0 0,0 0-1,-1 0 1,1 0 0,0 0 0,0 0 0,-1 0 0,1 0-1,0 0 1,-1 1 0,1-1 0,-1 0 0,1 0-1,-1 0 1,1 0 0,-1 1 0,0-1 0,1 0 0,-1 0-1,0 1 1,0-1-83,-2-1 229,0 1 1,1 0-1,-1-1 0,0 1 0,0 0 0,0 1 0,0-1 0,0 1-229,-3-2 422,-2 1-148,-1-1 0,1 1-1,-1 1 1,1 0 0,-1 0 0,1 0-1,-1 1 1,1 1 0,-1-1 0,1 1 0,0 1-1,0-1 1,0 1 0,0 1 0,0 0-1,0 0-273,0 1 56,0 0 0,0 0 0,0 1 0,1 0 0,0 1 0,0-1 0,1 1 0,-1 1 0,1-1 0,1 1 0,0 0 0,0 1 0,0-1 0,0 4-56,-2 6 22,2-1-1,0 1 1,0 1 0,2-1-1,0 1 1,2-1 0,0 1 0,1 0-1,0-1 1,2 1 0,2 13-22,-3-27 4,0 0 0,1 0 1,0 0-1,-1 0 0,1 0 1,1-1-1,-1 1 0,1 0 1,0-1-1,0 0 0,0 0 1,0 0-1,1 0 0,0 0 1,0-1-1,0 0 0,2 2-4,0-1 7,0-1 0,1 0 0,0 0-1,-1-1 1,1 0 0,0 0 0,0 0-1,0-1 1,0 0 0,0 0 0,7-1-7,0 0 9,0-1 0,0 0 1,0-2-1,0 1 0,0-2 1,-1 1-1,0-2 0,0 0 1,0-1-1,0 0 0,-1-1 1,9-5-10,-14 6 5,0 1 0,0-1-1,0 0 1,-1 0 0,0-1 0,0 0 0,-1 0 0,0 0 0,0-1 0,0 0 0,-1 1 0,-1-2 0,1 1 0,-1 0 0,0-1 0,-1 0 0,0 1 0,-1-1 0,1 0-1,-2 0 1,1 0 0,-1 0 0,-1 0 0,1 0 0,-2 0 0,1 1 0,-1-1 0,-1 0 0,1 1 0,-1-1 0,-1 1 0,0 0 0,0 0 0,-4-6-5,1 3-50,-1 0 0,-1 0 0,1 1 0,-2 1 0,1-1 0,-2 1 0,1 1 0,-1 0 0,0 0 0,0 1 0,-1 1 0,0 0 0,-1 0 0,1 1 0,-1 1 0,0 0 0,0 1 0,0 0 0,0 1 0,-5 0 49,-12 5-908,30-3 941,-1 0 0,1 0 0,-1 0 0,1 0 0,0 0-1,-1 0 1,1 0 0,-1 0 0,1 1 0,-1-1 0,1 0 0,-1 0 0,1 1 0,0-1-1,-1 0 1,1 1 0,-1-1 0,1 0 0,0 1 0,-1-1 0,1 0 0,0 1 0,0-1-1,-1 1 1,1-1 0,0 1 0,0-1 0,0 0 0,-1 1 0,1-1 0,0 1 0,0-1-1,0 1 1,0-1 0,0 1 0,0-1 0,0 1 0,0-1 0,0 1 0,0-1 0,0 1-1,1-1 1,-1 1 0,0-1 0,0 1 0,0-1 0,1 1 0,-1-1 0,0 0 0,0 1-1,1-1 1,-1 1 0,0-1 0,1 0 0,-1 1 0,0-1 0,1 0 0,0 1-32,20 17 1027</inkml:trace>
  <inkml:trace contextRef="#ctx0" brushRef="#br0" timeOffset="4652.432">4762 895 10370,'-1'-6'4160,"0"5"-2229,-1 6-659,0 14-1121,1 1 1,1-1-1,1 1 0,0-1 1,1 0-1,1 1 0,4 10-151,4 11 334,2 1 0,2-2 0,2 1-334,-17-41 6,0 1 0,0 0 0,0-1 1,0 1-1,0-1 0,0 1 0,0-1 1,1 1-1,-1-1 0,0 1 0,0-1 1,1 1-1,-1-1 0,0 0 0,1 1 1,-1-1-1,0 1 0,1-1 1,-1 0-1,1 1 0,-1-1 0,1 0 1,-1 1-1,1-1 0,-1 0 0,1 0 1,-1 0-1,1 1 0,-1-1 0,1 0-6,4-14 121,-1-31-28,-2-2-53,2 0-1,2 1 1,12-44-40,-9 52 5,2 1 1,1 1 0,10-19-6,-21 53-1,-1 0 0,1 0 0,0 1 0,0-1 0,0 1 0,0-1 0,0 1 0,0-1 0,0 1 0,0 0 0,1 0 0,-1-1 0,0 1 0,1 0 0,-1 0 1,1 0-1,0 0 0,-1 1 0,1-1 0,-1 0 0,1 1 0,0-1 0,0 1 0,-1-1 0,1 1 0,0 0 0,1 0 1,0 0-2,0 1-1,0-1 1,-1 1 0,1 0-1,0 0 1,-1 0 0,1 0 0,0 1-1,-1-1 1,0 1 0,1-1-1,-1 1 1,0 0 0,0 0 0,0 0-1,2 2 3,10 14-3,-1 0-1,-1 0 0,-1 1 0,7 18 4,-5-12 6,0-1-1,2-1 1,1 1-6,-5-9 35,1-1 0,0-1 0,1 0 0,1 0 0,0-1 0,1-1 0,0 0 0,1-1 0,0-1 0,0 0 0,12 3-35,-14-7 468,0 0 1,0-2-1,0 0 0,0 0 1,1-1-1,1-1-468,59 0 1252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7:51.5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50 218 3425,'2'-21'616,"0"-9"3257,-1 0 0,-1-9-3873,-3 27 2760,-2 21-1366,-3 23-597,1 15-316,3 0 1,2 1-1,2 25-481,16 146 528,-4-84-286,-9-76-164,5 59 36,-5-100-70,0 0 1,1 0 0,1 0-1,1 0 1,1 3-45,-5-18-21,-1 0 0,1 1 1,0-1-1,0 0 0,0 0 1,0 0-1,2 1 21,-4-4-42,1 1 0,-1 0-1,1-1 1,0 1 0,-1-1 0,1 1-1,0-1 1,0 1 0,0-1 0,-1 1-1,1-1 1,0 0 0,0 1 0,0-1 0,0 0-1,0 0 1,0 0 0,0 0 0,-1 0-1,1 0 1,0 0 0,0 0 0,0 0-1,0 0 1,0 0 0,0 0 0,0-1-1,0 1 1,-1 0 0,1-1 0,0 1-1,0-1 43,14-15-578</inkml:trace>
  <inkml:trace contextRef="#ctx0" brushRef="#br0" timeOffset="340.158">40 254 8082,'-39'-79'3600,"39"72"-1895,6-3-177,12-1-464,10-4-271,20-6-273,5-3-72,9 2-208,-1 1-56,1 3-88,-5 5-40,-6 5 96,-2 4-168,-11 8-520,-2 3-392,-15 4 792,-6 6-200</inkml:trace>
  <inkml:trace contextRef="#ctx0" brushRef="#br0" timeOffset="693.769">96 557 6561,'-15'11'4009,"2"2"-256,13-5-1873,3-4-191,18-5-689,7-5-288,13-8-360,11-1-128,1-3 40,4 1-144,3 2-336,-3 4 1665,5 14-1273</inkml:trace>
  <inkml:trace contextRef="#ctx0" brushRef="#br0" timeOffset="1441.945">899 584 4073,'-6'-8'1394,"-2"0"0,1 1 0,-1 0 0,0 0 0,0 1-1,-1 0 1,0 1 0,0 0 0,-2-1-1394,10 6 31,1 0 0,-1 0 0,1 0 0,-1 0 0,0 0 0,1 0 0,-1 0 0,1 0 0,-1 0 0,1 0 0,-1 0 0,1 0 0,-1 1 0,1-1 0,-1 0 0,1 0 0,-1 1 0,1-1 0,0 0 1,-1 1-1,1-1 0,-1 0 0,1 1 0,0-1 0,-1 0 0,1 1 0,0-1 0,-1 1 0,1-1 0,0 1 0,0-1 0,0 1 0,-1-1 0,1 1 0,0-1 0,0 1 0,0-1 0,0 1 0,0-1 0,0 1 0,0-1 0,0 1 0,0-1 0,0 1 0,0 0 0,0-1-31,2 30 246,29 263 505,-25-222-589,0-45 117,-11-61 860,3 8-1120,2-1 0,0 0 0,2 1 0,1-1 0,1 1 0,1-1 0,5-10-19,-3 17 5,1 0-1,10-18-4,-15 32-2,1 0 0,0 0 0,1 1 0,0 0 0,0 0 0,0 0 0,0 0 0,1 1 0,6-5 2,-10 9-3,0-1 1,1 1 0,-1 0-1,1-1 1,0 1-1,-1 0 1,1 1 0,0-1-1,-1 0 1,1 1-1,0 0 1,0-1-1,0 1 1,-1 0 0,1 0-1,0 1 1,0-1-1,-1 1 1,1-1 0,0 1-1,0 0 1,-1 0-1,1 0 1,-1 0 0,1 0-1,-1 1 1,0-1-1,1 1 1,-1 0 0,0 0-1,0 0 1,1 0 2,8 9-4,-1 1 0,1 0 1,-2 1-1,0 0 0,3 5 4,0 1 2,11 17 3,27 35-2,-44-63 0,0-1-1,1 0 0,-1 0 1,2 0-1,-1-1 0,1 0 0,5 2-2,-9-6 2,0-1 0,1 1 0,-1-1-1,1 0 1,-1 0 0,1 0-1,-1-1 1,1 0 0,0 0-1,-1 0 1,1 0 0,-1-1 0,1 1-1,-1-1 1,1-1 0,-1 1-1,1 0 1,-1-1 0,0 0-1,0 0 1,0-1 0,0 1 0,2-2-2,4-2 4,0-1 0,-1-1 0,0 1 1,0-1-1,-1-1 0,0 0 0,0 0 1,4-7-5,-6 6 7,1-1-1,-1 0 1,-1-1 0,0 0 0,-1 1 0,0-1 0,-1-1 0,0 1-1,0-6-6,-2 14 2,-1 0 0,0 0-1,0 0 1,0-1 0,0 1 0,0 0-1,-1 0 1,0-1 0,0 1-1,0 0 1,0 0 0,-1 0 0,1 0-1,-1 0 1,0 1 0,0-1-1,-1 0 1,1 1 0,-1 0-1,1-1 1,-1 1 0,0 0 0,-1 1-1,1-1 1,0 0 0,-1 1-1,1 0 1,-3-2-2,3 4-2,1-1 0,0 0 0,0 1 0,0-1 0,-1 1 0,1 0 0,0-1 0,-1 1 1,1 1-1,0-1 0,-1 0 0,1 0 0,0 1 0,0-1 0,-1 1 0,1 0 0,0 0 0,0-1 0,0 1 0,0 1 0,0-1 0,0 0 0,0 0 0,0 1 0,1-1 0,-1 1 0,-1 1 2,-5 5-8,1 0 0,-1 1 0,2 0 0,-7 10 8,6-7-3,0 1 1,1 0-1,0 0 0,1 1 1,0 0-1,1 0 1,1 0-1,0 0 1,1 1-1,1-1 0,0 1 1,0-1-1,2 1 1,0 0-1,1-1 0,2 12 3,-2-21-5,-1 0-1,1-1 1,0 1 0,0 0-1,0-1 1,1 0-1,0 1 1,-1-1-1,2 0 1,-1 0-1,0-1 1,1 1-1,-1-1 1,1 1-1,2 0 6,2 1 68,0-1 0,0 1-1,0-2 1,0 1 0,0-1-1,1 0 1,0-1 0,5 1-68,15 1 30,0-1 0,0-2 1,0-1-1,0-1 0,0-1-30,57-6-42</inkml:trace>
  <inkml:trace contextRef="#ctx0" brushRef="#br0" timeOffset="2295.53">2166 631 2705,'3'-9'1500,"5"-22"3091,-8 30-4426,0-1 1,0 1 0,0-1 0,0 1 0,0 0-1,-1-1 1,1 1 0,0 0 0,-1-1 0,1 1-1,-1 0 1,0-1 0,1 1 0,-1 0 0,0 0-1,0 0 1,0 0 0,0 0 0,0 0-1,0 0 1,-1-1-166,-5-4 321,-1 1 1,0-1-1,0 2 0,0-1 0,-1 1 0,0 0 1,0 1-1,0 0 0,0 0 0,0 1 0,0 0 0,-1 1 1,1 0-1,-1 1 0,1 0 0,-8 0-321,9 1 24,1 0-1,-1 1 0,0 0 1,1 0-1,-1 1 0,1 0 1,-1 0-1,1 0 1,0 1-1,1 0 0,-1 1 1,1-1-1,-1 1 1,1 1-1,1-1 0,-1 1 1,1 0-1,0 0 0,0 0 1,1 1-24,-2 3 0,1-1 1,0 1-1,1 0 0,0 1 1,1-1-1,0 1 1,1-1-1,0 1 0,0 0 1,1 0-1,0 0 0,1 0 1,1-1-1,1 9 0,-2-12-3,1-1-1,1 0 0,-1 1 0,1-1 1,0 0-1,0 0 0,1 0 1,0-1-1,0 1 0,0-1 1,1 1-1,0-1 0,0 0 1,0 0-1,0-1 0,1 1 1,0-1-1,0 0 0,0 0 1,0-1-1,1 0 0,-1 0 0,1 0 1,0 0-1,3 0 4,1 0 2,-1-1-1,1-1 1,0 0 0,0 0-1,0-1 1,0 0-1,0 0 1,-1-1 0,1-1-1,0 0 1,-1 0-1,1-1 1,-1 0 0,1 0-1,-1-1 1,0-1-1,-1 1 1,1-1 0,-1-1-1,1 0-1,-4 2 11,1 0 1,-1 0-1,0-1 0,0 0 0,-1 0 0,1 0 0,-1 0 1,0-1-1,0 0 0,-1 1 0,0-1 0,0-1 0,0 1 1,-1 0-1,0-1 0,0 1 0,0-1 0,-1 0 0,0 1 1,-1-1-1,1 0 0,-1 0 0,0 1 0,-1-1 1,0 0-1,0 0 0,0 1 0,-1-1 0,-1-3-11,-7-12 43,-2 0-1,0 0 1,-4-3-43,11 17-8,5 8 4,0-1 0,0 1-1,0 0 1,0-1 0,0 1 0,0 0-1,-1-1 1,1 1 0,0 0 0,0-1-1,0 1 1,-1 0 0,1 0-1,0-1 1,-1 1 0,1 0 0,0 0-1,0 0 1,-1-1 0,1 1 0,0 0-1,-1 0 1,1 0 0,0 0-1,-1 0 1,1-1 0,0 1 0,-1 0-1,1 0 1,0 0 0,-1 0 4,-2 10-70,4 23-4,4 0 60,1-1 0,1 1-1,2-1 1,6 12 14,54 126 12,-66-163-11,45 88 185,-28-57 137,-2 0 0,10 31-323,-25-60 52,-1 1 0,0 0 0,-1 0 0,1 0 0,-2 0 0,0 0 0,0 0 0,0 0-1,-1 0 1,-1 0 0,0 0 0,0 0 0,-1 0 0,0-1 0,-1 1 0,0-1 0,-1 0 0,-1 3-52,0-2 36,-1 0 1,0-1-1,0 0 1,-1 0-1,0 0 1,0-1 0,-1 0-1,0-1 1,0 0-1,-1 0 1,0-1 0,0-1-1,-1 1 1,0-2-1,-6 3-36,9-5 16,-1 0 0,1 0 0,-1-1 0,0 0 0,1-1-1,-1 0 1,0 0 0,1-1 0,-1 0 0,1-1 0,-1 0 0,1 0-1,-1 0 1,1-1 0,0-1 0,0 1 0,1-1 0,-1-1 0,-5-3-16,0-1-34,1-1 0,0 0 0,0 0 0,1-1 0,0-1 0,1 0 1,0 0-1,1-1 0,1 0 0,-3-6 34,8 12-129,0 1 1,0-1-1,0 1 0,1-1 0,0 0 1,1 0-1,-1 0 0,1-5 129,1 9 65,0-1-1,0 0 0,0 0 1,1 1-1,-1-1 0,1 0 1,0 1-1,0-1 0,0 1 1,0-1-1,1 1 0,0-1 1,-1 1-1,1 0 0,0 0 1,1 0-1,-1-1-64,3 0 132,0 0 0,0 0 0,0 0-1,0 0 1,4-1-132,-9 4 2</inkml:trace>
  <inkml:trace contextRef="#ctx0" brushRef="#br0" timeOffset="2733.087">2520 603 6001,'0'-1'373,"-1"1"-1,1-1 0,-1 0 0,1 0 1,-1 0-1,1 1 0,0-1 0,-1 0 1,1 0-1,0 0 0,0 0 0,-1 0 1,1 0-1,0 0 0,0 0 0,0 0 1,0 0-1,1 0 0,-1 0 0,0 1 1,0-1-373,1 0 318,1 1-1,-1-1 1,1 1 0,-1 0 0,0 0 0,1 0 0,-1 0 0,1 0 0,-1 0 0,0 0-1,1 1 1,-1-1 0,1 1-318,16 1-817,-14-2 841,19 3 179,0-2 0,0-1 0,13-1-203,-29 1 40,-1-1 0,0 0-1,0 0 1,1-1 0,-1 0 0,0 0-1,0 0 1,0 0 0,-1-1-1,1 0 1,-1-1 0,1 1 0,-1-1-1,0 0 1,0 0 0,1-2-40,-2 1 32,1 0 28,0-1 0,0 0 1,-1-1-1,1 1 0,0-4-60,-4 8 14,0 0-1,0 0 1,-1 0-1,1 1 1,0-1-1,-1 0 1,0 0 0,0 0-1,1 0 1,-1 0-1,0 0 1,0 0-1,-1 0 1,1 0-1,0 0 1,-1 0 0,1 0-1,-1 0 1,0 0-1,1 0 1,-1 0-1,0 1 1,0-1-1,0 0-13,-4-4 19,0-1 0,1 1 0,-2 1-1,1-1 1,-1 1 0,0 0 0,0 0 0,0 0-1,-1 1 1,1 0 0,-1 0 0,0 1-1,-6-2-18,8 3 0,0 1 0,0 0-1,0 0 1,0 0 0,0 1-1,0-1 1,0 1-1,0 0 1,0 1 0,-1 0-1,1-1 1,0 2-1,0-1 1,1 0 0,-1 1-1,0 0 1,0 0 0,1 1-1,-1-1 1,1 1-1,-3 2 1,-3 3-4,0 1-1,0 1 1,1 0-1,1 0 0,-1 1 1,2 0-1,-1 0 1,2 1-1,-1-1 0,2 2 1,-1-1-1,2 1 0,0 0 1,0 0-1,1 0 1,1 0-1,0 0 0,1 1 1,0-1-1,2 9 5,-1-8-1,0-1-1,1 1 1,1-1-1,0 1 1,1-1-1,1 0 1,0 0 0,1 0-1,0 0 1,0-1-1,2 0 1,-1 0-1,2-1 1,0 0-1,0 0 1,1 0-1,0-1 1,0-1 0,1 0-1,6 4 2,-6-6 35,1-1-1,0 0 0,0-1 1,1 0-1,-1 0 1,1-2-1,0 1 1,0-2-1,4 1-34,6 0 632,1-1 0,0-1 0,0-1 0,14-2-632,57-9 1167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8:00.75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99 69 7570,'-2'-3'606,"0"0"1,-1-1-1,0 2 1,0-1-1,0 0 1,0 0-1,0 1 1,0 0-1,-1-1-606,3 3 106,0 0 0,1-1 0,-1 1 0,1 0 0,-1 0 0,0 0 0,1 0 0,-1 0 0,0-1 0,1 1 0,-1 1 0,0-1 0,1 0 0,-1 0 0,0 0 0,1 0 0,-1 0 0,1 0 0,-1 1 0,0-1 0,1 0 0,-1 1-1,0-1-105,0 1 90,0 1 0,0-1 0,-1 0 0,1 1 0,0-1 0,1 1 0,-1-1 0,0 1 0,0 0 0,1-1-1,-1 1 1,0 0 0,1 1-90,-6 19 410,2 2 0,1-1 0,0 0 0,2 1 1,1 13-411,2 12 361,2-1 1,4 11-362,6 22 297,-1-8-91,-3 1-1,-3 1 1,-2 34-206,-13 14 190,10-99-286,-2-24 77,0 0 0,0 1-1,0-1 1,0 0 0,0 0 0,0 0 0,0 1 0,0-1-1,0 0 1,0 0 0,0 0 0,0 0 0,0 1 0,1-1-1,-1 0 1,0 0 0,0 0 0,0 0 0,0 0 0,0 0-1,1 1 1,-1-1 0,0 0 0,0 0 0,0 0 0,1 0 0,-1 0-1,0 0 1,0 0 0,0 0 0,0 0 0,1 0 0,-1 0-1,0 0 1,0 0 19,10-9-1548,7-17 771</inkml:trace>
  <inkml:trace contextRef="#ctx0" brushRef="#br0" timeOffset="350.272">48 134 6425,'-28'0'3249,"11"-8"-704,14 3-345,5-2-712,3 1-247,19-1-657,1-6-216,17-5-176,16 2-32,14-1-72,2 0-32,5 7 8,-9 2-208,-14 7-584,-5 5 176,-13 6 160</inkml:trace>
  <inkml:trace contextRef="#ctx0" brushRef="#br0" timeOffset="710.626">80 469 10290,'-10'4'4337,"14"-2"-2713,17-5-127,15-8-681,10 0-336,9-2-288,2 3 16,-4 3-136,-3 3-432,-4 6 304</inkml:trace>
  <inkml:trace contextRef="#ctx0" brushRef="#br0" timeOffset="1098.509">572 448 9970,'-3'7'659,"2"-4"-384,0 0 0,0-1 0,-1 1 0,1-1 1,-1 1-1,1-1 0,-1 1 0,0-1 0,0 0 1,0 0-1,0 0 0,0 0 0,-1 0 0,1-1 0,-2 2-275,3-2 87,0 0-1,0-1 1,0 1-1,0 0 1,0 0-1,1 0 1,-1 0-1,0 0 1,1 0-1,-1 0 0,1 1 1,-1-1-1,1 0 1,0 0-1,-1 0 1,1 0-1,0 1 1,0-1-1,0 0 1,0 0-1,0 0 0,0 1 1,0-1-1,0 0 1,0 0-1,0 1 1,1-1-87,10 38 808,-8-32-738,9 27 187,0-2-19,-1 0-1,-1 1 0,-2 0 0,-1 0 0,1 30-237,-10-46 102,2-14 31,3-10 59,-1 5-160,2-7 26,-1-1-1,0 1 1,0-1 0,-1 1 0,0-1-1,0-2-57,3-13 33,8-62 21,-10 53-20,9-32-34,-5 37 8,2 0 0,3-7-8,-8 27-2,0 0 0,0 0 0,1 0 0,0 0 0,1 1 0,0 0 0,0 0 0,5-4 2,-10 11-2,0 0 0,-1 0 0,1 0 0,0 0 0,0 0 1,0 0-1,0 0 0,1 1 0,-1-1 0,0 0 0,0 1 0,0-1 0,1 1 1,-1-1-1,0 1 0,0-1 0,1 1 0,-1 0 0,1 0 0,-1 0 1,0-1-1,1 1 0,-1 1 0,0-1 0,1 0 0,-1 0 0,0 0 1,1 1-1,-1-1 0,0 1 0,0-1 0,1 1 0,-1-1 0,0 1 1,0 0-1,0 0 0,0-1 0,0 1 0,0 0 0,0 0 0,0 0 1,0 0-1,0 0 0,0 0 0,-1 1 0,2 0 2,3 7-6,0 0 0,-1 0 0,0 1 0,0 0 0,2 8 6,-3-8-2,7 20-3,-4-8 5,2-1 1,0-1-1,1 1 0,6 9 0,-12-25 0,1 0 1,0 1 0,0-1 0,0-1-1,0 1 1,1-1 0,-1 1 0,1-1-1,0 0 1,1-1 0,-1 1 0,1-1-1,-1 0 1,1-1 0,0 1 0,0-1-1,6 1 0,-3-1 3,-1-1 0,1 0-1,-1-1 1,1 0 0,-1 0-1,1-1 1,-1 0 0,1 0 0,-1-1-1,0 0 1,1-1 0,-1 1-1,0-2 1,-1 1 0,1-1-1,0-1-2,6-3 7,0-2-1,-1 1 1,0-2-1,-1 0 1,0 0-1,-1-1 0,10-13-6,-16 18 5,-1 0-1,0 0 0,0 0 1,0-1-1,-1 1 0,0-1 1,0 0-1,-1 0 0,0 0 1,1-6-5,-2 10 2,-1 0-1,1-1 1,-1 1 0,0 0 0,0 0-1,-1 0 1,1-1 0,-1 1-1,0 0 1,0 0 0,0 0 0,0 0-1,-1 0 1,0 0 0,0 1 0,0-1-1,0 0 1,0 1 0,-1 0 0,0-1-1,-1-1-1,2 4-1,0 0 1,0-1-1,0 1 0,0 0 0,0 0 0,0 0 0,0 1 0,0-1 1,-1 0-1,1 1 0,0-1 0,0 1 0,-1 0 0,1 0 0,0 0 1,0 0-1,-1 0 0,1 1 0,0-1 0,0 0 0,-1 1 0,1 0 1,-6 1-4,0 1 0,1 0 0,-1 1 0,1 0-1,-2 0 5,0 3-1,0-1 0,0 1-1,0 0 1,1 1 0,0 0 0,0 0-1,1 1 1,0 0 0,1 1-1,0-1 1,0 1 0,1 0-1,0 0 1,1 1 0,0-1-1,1 1 1,-1 5 1,2-7 5,0-1-1,1 1 1,0 0-1,0 0 1,1-1-1,0 1 1,1 0-1,0 0 1,0-1-1,1 1 1,0-1-1,1 1 1,0-1-1,0 0 1,0 0-1,1 0 1,0 0-1,1-1 1,0 0-1,0 0 1,1 0-1,-1 0 1,2 0-5,4 2 29,0-1 1,0 0 0,0 0 0,1-1 0,1 0-1,-1-1 1,1-1 0,0 0 0,3 1-30,10 1 800,0-1-1,1-1 1,0-1 0,9 0-800,37-2 1284</inkml:trace>
  <inkml:trace contextRef="#ctx0" brushRef="#br0" timeOffset="1943.155">1903 567 7066,'9'-13'912,"8"-19"856,-16 31-1594,-1-1-1,1 0 1,-1 0-1,0 0 1,1 0-1,-1 0 1,0 0-1,0 0 1,0 0-1,-1 0 1,1 0-1,0 0 1,-1 0-1,0 0 1,1 0 0,-1 0-1,-1-1-173,0-2 372,0 1-1,-1-1 1,1 0-1,-1 1 1,-1 0 0,1 0-1,0 0 1,-1 0 0,0 1-1,0-1 1,0 1-1,0 0 1,-2-1-372,2 2 95,0 0 0,-1 1 0,1 0 0,0 0-1,0 0 1,-1 0 0,1 1 0,-1 0 0,1-1 0,0 2 0,-1-1 0,1 0 0,0 1 0,-1 0 0,1 0-1,-2 1-94,-2 0 12,0 0-1,0 1 1,0 0-1,0 0 0,1 1 1,-1 0-1,1 0 1,0 0-1,0 1 1,1 1-1,-1-1 0,1 1 1,0 0-1,1 0 1,0 1-1,0-1 0,0 1 1,1 0-1,-1 1 1,2-1-1,-1 1 1,1 0-1,1-1 0,-1 1 1,0 7-12,1-3 2,1-1 0,1 0 0,0 0 0,0 0 0,1 1 0,1-1 0,0 0 0,0 0 0,1 0 0,0-1 0,1 1 0,5 8-2,-6-12 3,0-1 0,1 0 1,0 0-1,0 0 0,1-1 0,0 1 1,0-1-1,0 0 0,0 0 0,1-1 1,0 0-1,0 0 0,0 0 1,0-1-1,0 1 0,1-2 0,0 1 1,0-1-1,-1 0 0,7 1-3,-6-2 6,1 0 0,-1 0 0,1-1 0,-1 0 0,1-1 0,0 1 0,-1-2 0,1 1 0,-1-1 0,0 0 0,0 0 0,1-1 0,-1 0 0,-1 0 0,1-1 0,0 0 0,-1 0 0,0 0 0,1-2-6,-2 2 6,-1-1 1,1 1 0,-1-1 0,0 0 0,-1 0 0,1 0-1,-1 0 1,0 0 0,-1-1 0,1 0 0,-1 1 0,0-1-1,0 0 1,-1 0 0,0 0 0,0 0 0,0 0 0,-1-1 0,1 1-1,-2 0 1,1 0 0,-1 0 0,-1-6-7,-4-10 19,-1 1 0,0 1 1,-2-1-1,-4-6-19,-9-22 2,20 47-35,2 10 8,3 14-7,23 72 56,4-2-1,31 65-23,-5-15 247,-48-119-205,-1 0 0,-1 0 0,-1 0 0,-2 1 0,0 0 0,-1-1 1,-2 1-1,0 0 0,-1 0 0,-3 8-42,1-14 25,0 0-1,-2-1 1,0 1 0,-1-1 0,0 0-1,-1 0 1,-1-1 0,-1 0 0,-1 0-1,0-1 1,0-1 0,-2 1-1,-11 10-24,15-18 20,1 0 0,-2-1-1,1 1 1,-1-2 0,0 1-1,0-2 1,0 1 0,-3 0-20,8-3 12,-1-1 0,0 1 0,0-1 1,0 0-1,0 0 0,0 0 0,0-1 1,0 1-1,-1-1 0,1-1 0,0 1 1,0-1-1,0 0 0,0 0 0,0 0 1,0 0-1,-2-2-12,-1-1 12,1-1 0,-1 0 0,2 0 1,-1 0-1,0-1 0,1 0 0,0 0 0,0-1 0,1 0 1,0 0-13,-8-11-47,1-1 0,1-1 0,-2-5 47,4 7-160,2-1-1,-1 0 1,2-1 0,1 1-1,-2-15 161,5 25-438,1 1 0,0-1-1,0 0 1,1 1-1,1-1 1,-1 0 0,1 1-1,1-1 1,0 0 0,0 1-1,0 0 1,1 0 0,1 0-1,2-6 439,23-24-2153</inkml:trace>
  <inkml:trace contextRef="#ctx0" brushRef="#br0" timeOffset="2348.538">2215 626 5929,'16'-59'3032,"-16"58"-2912,0 0 1,1 0-1,-1 0 1,0 1-1,1-1 1,-1 0-1,1 0 1,-1 0-1,1 1 1,-1-1-1,1 0 0,0 1 1,-1-1-1,1 0 1,0 1-1,-1-1 1,1 1-1,0-1 1,0 1-1,-1-1 1,1 1-1,0 0 1,0-1-1,0 1 1,0 0-1,0 0 1,0-1-1,-1 1 1,1 0-1,0 0 1,0 0-1,0 0 1,0 0-1,0 1 1,0-1-1,0 0 1,0 0-1,-1 0 1,2 1-121,4 0 604,13-2 107,1-1-1,0 0 0,-1-2 0,1 0-710,-10 1 69,0 0 0,-1 0 1,1-1-1,-1 0 0,0-1 0,0 0 0,0-1 0,5-4-69,-12 8 11,0 1 0,0-1-1,-1 0 1,1 1-1,-1-1 1,1 0 0,-1 0-1,0 0 1,1 0-1,-1 0 1,0-1 0,0 1-1,-1 0 1,1-1 0,0 1-1,-1 0 1,1-1-1,-1 1 1,0 0 0,0-1-1,0 1 1,0-1-1,0 1 1,-1-1 0,1 1-1,-1 0 1,1-1-1,-1 1 1,0 0 0,0 0-1,0-1 1,0 1-1,0 0 1,-2-2-11,0 0 7,0 0 0,0 0 0,0 0 0,-1 0-1,1 0 1,-1 1 0,0 0 0,0 0 0,0 0 0,-1 0 0,1 0 0,-1 1 0,1 0-1,-1 0 1,0 0 0,-2 0-7,1 1 2,0 0-1,-1 1 1,1 0 0,0 0-1,0 0 1,-1 1-1,1 0 1,0 0-1,0 0 1,0 1 0,0 0-1,0 0 1,0 1-1,0 0 1,1 0-1,-1 0 1,1 0 0,0 1-1,0 0 1,0 0-1,1 0 1,-1 1-2,-2 2 4,0 1-1,1 0 1,0 0-1,0 0 1,1 1-1,0 0 1,0 0 0,1 0-1,0 0 1,1 1-1,0 0 1,1-1 0,-1 6-4,1-4 6,1 0 0,0 0 0,1 0 0,0 0 0,1 0 0,0 0 0,1 0 0,0 0 0,0-1 0,1 1 0,1-1 0,0 1 0,0-1 0,1 0 0,0-1 0,1 1 0,0-1 0,1 0 0,0-1 0,0 1 0,0-1 0,1-1 0,1 1-6,5 2 100,0 0-1,0-1 1,1 0 0,0-1-1,1-1 1,16 5-100,38 6 193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7:55.86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525 179 3209,'12'-6'1222,"39"-13"2914,-49 19-3932,0-1-1,-1 1 0,1-1 1,0 1-1,0 0 1,0-1-1,0 1 0,-1 0 1,1 0-1,0 1 1,0-1-1,0 0 0,0 1 1,-1-1-1,1 1 1,0-1-1,0 1 0,-1 0 1,1 0-1,0-1 1,-1 1-1,1 1 1,1 0-205,-3-1 119,0 0 0,0 0 0,0 0 0,1 0 0,-1-1 0,0 1 0,0 0 0,0 0 0,-1 0 0,1 0 0,0 0 0,0 0 0,0 0 0,-1 0 0,1 0 0,0 0 0,-1 0 0,1 0 0,-1-1 0,1 1 0,-1 0 0,1 0 0,-1-1 0,0 1 0,1 0 0,-1-1 0,0 1 0,0 0-118,-4 2 195,1 1 0,-1-1 0,0-1 0,0 1 0,0-1 0,0 1-1,0-2 1,0 1 0,-3 0-195,-53 10 350,45-9-246,-109 11 221,34-5-222,63-6-81,1 0-1,0-2 0,0-1 0,-1-1 0,-11-3-21,34 3 2,0 0 0,0 0 1,1 1-1,-1-1 1,0 1 0,0 0-1,0 0 1,1 0 0,-1 1-1,0-1 1,0 1 0,0 1-1,-2 0-2,-2 2 6,7-3-6,0-1 0,1 1 0,-1 0 1,0 0-1,1 0 0,-1 0 0,0 0 1,1 0-1,-1 0 0,1 1 0,0-1 0,0 0 1,1 0-1,-1 0 0,1 0 0,0 0 1,-1 1-1,1-1 0,0 0 1,0 0-1,0 0 0,0 0 0,0 0 1,0 1-1,0-1 0,0 0 1,0 0-1,0 0 0,1 0 0,-1 0 1,1 0-1,-1 0 0,0 1 1,1-1-1,0 0 0,11 33 9,-1 1 0,4 22-9,0-1 7,-1 3 6,-2 1-1,-2 0 1,-4 1 0,0 32-13,-7-60 26,-1-1-1,-2 1 1,-1 0 0,-1-1-1,-2 0 1,-2 0 0,-4 9-26,13-37-5,-2 3 36,0 1 0,1 0 0,0 0 0,0 0 0,1 0 0,-1 8-31,2-15 18,0 1 1,0-1-1,0 1 0,1 0 1,-1-1-1,0 1 0,1-1 0,-1 0 1,1 1-1,0-1 0,-1 1 0,1-1 1,0 0-1,0 1 0,0-1 1,0 0-1,0 0 0,0 0 0,0 0 1,0 0-1,0 0 0,1 0 0,-1 0 1,0 0-1,1-1 0,-1 1 1,0 0-1,1-1 0,-1 1 0,1-1 1,-1 0-1,1 1 0,-1-1 0,1 0 1,-1 0-1,1 0 0,0 0 1,-1 0-1,1 0 0,0-1-18,40-2 118,0-1 0,-1-2 0,39-12-118,-12 3 35,42-5-1634,-93 19 1026</inkml:trace>
  <inkml:trace contextRef="#ctx0" brushRef="#br0" timeOffset="385.885">169 668 7426,'-4'-12'3704,"5"6"-1439,15-1-953,10 2-240,16-2-640,7 0-167,1-2-105,6 1-224,1 4 80,3 0-16</inkml:trace>
  <inkml:trace contextRef="#ctx0" brushRef="#br0" timeOffset="747.48">887 618 7738,'1'0'98,"-1"0"-1,0 0 1,0-1 0,1 1 0,-1 0 0,0 0 0,0-1 0,0 1 0,1 0-1,-1 0 1,0-1 0,0 1 0,0 0 0,0-1 0,0 1 0,0 0 0,0-1-1,0 1 1,0 0 0,0-1 0,0 1 0,0 0 0,0-1 0,0 1 0,0 0 0,0 0-1,0-1 1,0 1 0,0 0 0,0-1 0,0 1 0,0 0 0,-1-1 0,1 1-1,0 0 1,0 0 0,0-1 0,0 1 0,-1 0 0,1 0 0,0 0 0,0-1-1,-1 1 1,1 0 0,0 0 0,-1 0 0,1-1 0,0 1 0,0 0 0,-1 0-1,1 0 1,0 0 0,-1 0 0,1 0 0,0 0 0,-1 0 0,1 0 0,0 0 0,-1 0-1,1 0 1,0 0-98,0 0 34,0 0-1,0 0 1,0 0-1,-1 0 0,1 0 1,0 0-1,0 0 1,0 0-1,0 0 1,0 0-1,0 0 1,0 0-1,0 0 0,0 0 1,0 0-1,0 0 1,0 0-1,-1 0 1,1 0-1,0 0 1,0 0-1,0 0 1,0 0-1,0 0 0,0 0 1,0 0-1,0 0 1,0 0-1,0 0 1,0 0-1,0 0 1,0 0-1,0 0 0,-1 0 1,1 0-1,0 0 1,0 0-1,0 0 1,0 1-1,0-1 1,0 0-1,0 0 0,0 0 1,0 0-1,0 0 1,0 0-1,0 0 1,0 0-1,0 0 1,0 0-1,0 0 0,0 0 1,0 1-1,0-1 1,0 0-1,0 0 1,0 0-1,0 0 1,0 0-1,0 0 0,0 0 1,0 0-1,0 0 1,0 0-1,1 0-33,4 7 926,12 6-122,169 120 744,-147-104-1415,-11-8-77,-2 0-1,-1 2 0,0 1 0,-2 1 0,-1 1 0,-1 1 0,16 27-55,-35-50 318,1 0 1,0 0 0,0 0-1,0 0 1,0-1-1,0 0 1,1 1-1,3 1-318,6 3 1122</inkml:trace>
  <inkml:trace contextRef="#ctx0" brushRef="#br0" timeOffset="1092.389">1355 569 9514,'-18'-8'4217,"-2"5"-2513,0 6-407,1 7-89,6 12-672,-8 6-176,-5 14-152,1 7-56,-14 2-64,8 6-16,3-8-24,-2-4 176,6-9-216,1-1-344,11-1 288</inkml:trace>
  <inkml:trace contextRef="#ctx0" brushRef="#br0" timeOffset="1452.005">1819 31 7722,'0'-3'384,"-7"-20"4503,1 20-2586,-1 14-1300,0 5-867,1 1 0,1 0 0,1 1 0,1-1 0,0 1 0,1-1 0,1 1 0,0 0-1,2 0 1,0 3-134,5 42 139,3-1-1,6 13-138,-9-42 149,31 117 140,-18-83-95,5 49-194,-5 82-1801,-16-188 1030</inkml:trace>
  <inkml:trace contextRef="#ctx0" brushRef="#br0" timeOffset="1822.042">1632 663 7970,'-15'1'3897,"7"-8"-1473,8-1-231,22-2-777,7-7-440,24-1-608,9 3-96,10 1 96,1 6-64,-1 2 2985,6 6-2337</inkml:trace>
  <inkml:trace contextRef="#ctx0" brushRef="#br0" timeOffset="2251.58">2328 769 5105,'-4'-7'9017,"9"4"-6222,19 5-3919,-15-1 2011,4 0-809,4 2 85,-1-2 0,0 0 0,1 0-1,14-3-162,-27 2 26,0-1 0,0 1 1,0-1-1,0 0 0,0-1 0,0 1 0,0 0 0,0-1 0,-1 0 0,1 0 0,0 0 0,-1-1 0,0 1 0,1-1 0,-1 0 0,0 1 0,0-2 0,-1 1 0,1 0 0,-1 0 0,1-1 0,-1 1 0,0-1-26,5-11 73,-3 9-27,-1-1 0,0 0 0,-1 0 0,3-7-46,-5 12 9,1 0-1,-1 0 1,0 0-1,0 0 1,0-1-1,0 1 1,0 0-1,0 0 1,-1 0-1,1 0 1,-1 0-1,1 0 1,-1 0-1,0 0 1,0 0-1,0 0 1,0 0-1,0 0 1,-1 0-9,-2-4 7,-1 1 1,0-1-1,-1 1 1,1 0-1,-1 1 1,0 0-1,0 0 1,-1 0 0,1 0-1,-1 1 1,0 0-1,1 1 1,-1-1-1,-1 1 1,1 1-1,0-1 1,0 1 0,-1 1-1,1-1 1,0 1-1,-4 1-7,4-1-5,0 0 0,1 1-1,-1 0 1,0 1 0,1 0 0,-1 0-1,1 0 1,-1 1 0,1 0-1,0 0 1,0 0 0,1 1 0,-1 0-1,1 0 1,0 0 0,0 1 0,0 0-1,0 0 1,1 0 0,0 0-1,0 1 1,0 0 0,-1 4 5,-5 11-1,2 1 0,1 0 0,0 0 0,2 0 0,1 1 0,0 0 0,2 0 0,0 0 1,2 0-1,1 7 1,0-22 4,0 0 1,0 0 0,1 0 0,0 0 0,1-1-1,-1 1 1,2-1 0,-1 0 0,1 0-1,0 0 1,0 0 0,1 0 0,0-1 0,0 1-5,2 0 15,1-1 0,-1 1-1,1-1 1,0-1 0,0 0 0,0 0 0,1 0 0,0-1 0,0 0 0,6 1-15,5 1 9,-1-2 0,1 0 1,0-2-1,0 0 0,0-1 0,0-1 0,0-1 0,0 0 1,0-2-1,17-4-9,-14 1-353,0 0 1,-1-2-1,0-1 1,18-10 352,13-14-541</inkml:trace>
  <inkml:trace contextRef="#ctx0" brushRef="#br0" timeOffset="2716.436">2839 656 7930,'-16'-40'2677,"16"40"-2654,0 0-1,0 0 0,0 0 0,0 0 0,0 0 0,0 0 0,0-1 0,0 1 0,0 0 0,0 0 0,0 0 1,0 0-1,0 0 0,0 0 0,0 0 0,0-1 0,0 1 0,0 0 0,-1 0 0,1 0 0,0 0 1,0 0-1,0 0 0,0 0 0,0 0 0,0 0 0,0 0 0,0 0 0,-1-1 0,1 1 0,0 0 1,0 0-1,0 0 0,0 0 0,0 0 0,0 0 0,-1 0 0,1 0 0,0 0 0,0 0 0,0 0 1,0 0-1,0 0 0,0 0 0,-1 0 0,1 0 0,0 1 0,0-1 0,0 0 0,0 0 0,0 0 1,0 0-1,0 0 0,-1 0 0,1 0 0,0 0 0,0 0 0,0 0 0,0 0 0,0 1 0,0-1 0,0 0 1,0 0-1,0 0 0,0 0 0,0 0 0,0 0 0,0 0 0,0 1-22,-1 25 1510,3-6-778,0 11-118,1 0 0,1-1 0,2 1 0,8 24-614,26 93 1377,-32-133-1115,-8-15-251,0 0 1,0 0-1,1-1 1,-1 1-1,0 0 1,0 0-1,1 0 1,-1 0-1,0-1 1,0 1-1,0 0 1,1 0-1,-1 0 1,0-1-1,0 1 1,0 0-1,0 0 0,1-1 1,-1 1-1,0 0 1,0 0-1,0-1 1,0 1-1,0 0 1,0-1-1,0 1 1,0 0-1,0 0 1,0-1-1,0 1 1,0 0-12,3-34 404,-4-24-83,-2-8-321,0 29 21,1 1 1,2 0 0,2 0-1,3-18-21,-3 49-2,0-1 0,0 0 1,0 1-1,1-1 0,-1 1 0,1 0 0,0 0 0,1 0 0,-1 0 0,1 1 0,0-1 1,0 1-1,1 0 0,-1 0 0,1 1 0,0-1 0,0 1 0,0 0 0,0 0 0,1 1 1,3-2 1,0 0-6,0 1 1,0 0-1,0 1 1,0 0-1,1 0 1,-1 1-1,1 0 1,-1 0-1,1 1 1,-1 1-1,1 0 1,-1 0 0,4 1 5,-8 0-3,1 0 0,-1 0 0,0 0 0,0 1 0,0 0 0,0 0 1,0 0-1,-1 1 0,1-1 0,-1 1 0,0 0 0,0 1 0,0-1 1,-1 1-1,0-1 0,1 1 0,-2 0 0,1 0 0,-1 0 1,1 1-1,-1-1 0,0 1 3,4 16 5,0 0 1,-2 1-1,0-1 0,0 21-5,0 22 85,-4-39-486,2-1-1,1 1 0,1-1 0,2 8 403,-5-30-320,0 0 0,0 0 0,1 1 0,-1-1 0,0 0 1,1 0-1,0 0 0,0-1 0,0 1 0,0 0 0,0-1 1,1 1-1,-1-1 0,1 0 0,0 1 319,20 8-1554</inkml:trace>
  <inkml:trace contextRef="#ctx0" brushRef="#br0" timeOffset="3233.775">3835 49 8202,'-6'-6'1505,"4"3"-1191,1 2 0,-1-1 0,0 0 0,1 0-1,-1 0 1,0 1 0,0-1 0,0 1 0,0-1 0,-1 1 0,1 0 0,0 0-1,0 0 1,-1 0 0,0 0-314,2 1 39,1 0 1,0 1-1,0-1 1,-1 0-1,1 0 0,0 0 1,0 0-1,-1 0 1,1 1-1,0-1 0,0 0 1,-1 0-1,1 0 1,0 1-1,0-1 0,0 0 1,-1 0-1,1 0 1,0 1-1,0-1 0,0 0 1,0 1-1,0-1 0,0 0 1,0 0-1,0 1 1,0-1-1,-1 0 0,1 0 1,0 1-1,0-1 1,0 0-1,1 1 0,-1-1 1,0 0-40,1 14 180,-1-11-32,11 56 846,17 55-994,1 3 230,-21-69-28,-2 1 0,-2 0-1,-2-1 1,-4 36-202,-4-5 718,-4-2 1,-10 38-719,2-44 277,18-70-268,0 0-1,0-1 1,0 1-1,0 0 1,0-1 0,-1 1-1,1 0 1,0-1 0,0 1-1,0-1 1,0 1 0,-1 0-1,1-1 1,0 1-1,-1-1 1,1 1 0,0-1-1,-1 1 1,1 0 0,-1-1-1,1 0 1,-1 1 0,1-1-1,-1 1 1,1-1-9,-5-14 193,1-29-29,0-8-90,-1 0 0,-4-3-74,5 32 10,-1 0 1,-2 0 0,0 1 0,-1 0 0,-9-16-11,15 32-1,-1 0 0,1 0 0,-2 1 0,1-1 1,0 1-1,-1 0 0,0 0 0,0 0 0,0 0 0,0 1 1,0 0-1,-1 0 0,0 0 0,1 0 0,-1 1 0,0-1 1,-1 1-1,1 0 0,0 1 0,0 0 0,-1-1 0,1 2 1,-1-1-1,1 1 0,-1-1 0,-1 2 1,-1-1-3,1 2 0,0-1-1,0 1 1,-1 0 0,1 1 0,1-1 0,-1 1-1,0 1 1,1-1 0,-1 1 0,1 0 0,0 1-1,0-1 1,1 1 0,0 1 0,-1-1-1,2 1 1,-1-1 0,-1 3 3,0 3-2,-1-1-1,1 1 1,1 1-1,0-1 1,0 1-1,0 5 3,-5 20 8,-1 20-8,9-49 5,1 0 1,0 0-1,0-1 0,1 1 0,0 0 0,0 0 0,1 0 0,0 0 0,1 1-5,0-3 6,0-1 1,0 0-1,0 0 0,1 0 1,0 0-1,0 0 1,0-1-1,0 0 0,1 1 1,0-1-1,0 0 0,0-1 1,0 1-1,3 1-6,1 0 12,0 1-1,0-1 1,1-1 0,-1 0-1,1 0 1,0 0 0,1-2 0,-1 1-1,1-1-11,15 3 91,-1-2-1,1-1 0,2 0-90,13-2-352,0-1 0,21-4 352,16-5-339</inkml:trace>
  <inkml:trace contextRef="#ctx0" brushRef="#br0" timeOffset="3855.435">4309 635 4897,'-86'14'2474,"69"-9"-714,17-5-1732,0 0 0,0 0 0,0 0-1,-1 0 1,1 0 0,0 0-1,0 0 1,0 0 0,0 0-1,0 0 1,0 1 0,0-1 0,0 0-1,0 0 1,0 0 0,-1 0-1,1 0 1,0 0 0,0 0 0,0 0-1,0 0 1,0 1 0,0-1-1,0 0 1,0 0 0,0 0-1,0 0 1,0 0 0,0 0 0,0 0-1,0 1 1,0-1 0,0 0-1,0 0 1,0 0 0,0 0-1,0 0 1,0 0 0,0 0 0,0 0-1,0 1 1,0-1 0,0 0-1,0 0 1,1 0 0,-1 0 0,0 0-1,0 0 1,0 0 0,0 0-28,11 5 2104,9-6-1064,-1 0-1,1-1 0,0-1 0,13-4-1039,-30 7 37,1-1 0,-1 0 0,0 0 0,0-1 0,0 1 1,-1 0-1,1-1 0,0 0 0,0 0 0,-1 0 0,1 0 0,-1 0 0,0 0 0,1 0 0,-1-1 0,0 1 0,-1-1 0,1 0 0,0 0 0,-1 0 0,1 1 0,-1-1 0,1-2-37,-2 3 16,0 0-1,1 0 0,-1 0 1,0 1-1,0-1 0,0 0 1,0 0-1,0 0 1,-1 1-1,1-1 0,0 0 1,-1 0-1,0 1 0,1-1 1,-1 0-1,0 1 0,0-2-15,-1 1 10,0 0-1,0 0 1,0 0-1,0 0 1,0 0-1,0 0 1,0 1-1,0-1 0,-1 1 1,1-1-1,-1 1 1,1 0-1,-1 0 1,1 0-1,-1 1-9,-7-3 5,0 1 0,0 1 0,-1 0 0,1 0 0,0 1 0,0 1 1,-1-1-1,1 1 0,0 1 0,0 0 0,0 1 0,0 0 0,1 0 0,-1 1 0,1 0 0,0 1 0,0 0 0,0 0 0,1 1 0,-1 0 0,1 1 0,1-1 0,-5 6-5,6-4 9,1 0 0,0 0 0,1 1 0,0 0 0,0-1 0,1 1 0,0 0 0,-1 7-9,-1 1 10,2-6 5,0 0 0,1 1 1,0-1-1,0 1 1,1 9-16,1-15 11,0 0 1,1 0 0,0-1-1,0 1 1,0 0 0,1-1-1,0 1 1,0-1 0,0 1 0,1-1-1,0 0 1,2 4-12,-1-4 16,1 1-1,0-1 1,-1 0-1,2 0 1,-1 0 0,0-1-1,1 0 1,0 0 0,0 0-1,0-1 1,1 0-16,13 6 63,1-1 1,18 4-64,-22-8-10,-1-1 1,1-1-1,0-1 1,0 0-1,1-1 1,-1-1-1,0-1 1,0 0 0,-1-1-1,1-1 1,15-6 9,34-11-143</inkml:trace>
  <inkml:trace contextRef="#ctx0" brushRef="#br0" timeOffset="4316.818">4945 0 9378,'-2'1'311,"-1"0"0,1-1 0,0 1 0,-1 0 0,1 1 0,0-1-1,-1 0 1,1 1 0,0-1 0,0 1 0,0 0 0,0-1 0,1 1 0,-1 0 0,0 0 0,1 0 0,-1 1 0,1-1 0,0 0-1,0 0 1,-1 2-311,-2 7 267,0-1-1,1 1 1,0 0-1,0 7-266,-2 10 248,2 0 0,2 0 0,0 1 0,2-1 0,1 8-248,9 52 441,4 1-441,-8-52 110,0 26 283,-2-1 0,-4 1 0,-3 36-393,0 4 211,1-66-87,1-43 32,1-2-128,-1 0 0,0 0 0,0 0 0,-1 0 0,0 1 0,-1-3-28,-7-24 31,0 0 1,-3 1-1,-4-8-31,10 28 4,0 0 0,0 1-1,-2 0 1,1 1-1,-1-1 1,-1 1 0,0 1-1,-1 0 1,0 0-1,-2-1-3,9 9-1,0-1-1,-1 1 0,1 0 1,-1-1-1,1 2 0,-1-1 0,0 0 1,0 1-1,1-1 0,-1 1 0,0 0 1,0 1-1,0-1 0,0 1 0,0-1 1,-1 1-1,1 0 0,0 1 1,0-1-1,0 1 0,0 0 0,0 0 1,0 0-1,1 0 0,-1 1 0,0-1 1,0 1-1,1 0 0,-1 0 1,1 1-1,0-1 0,0 1 0,0-1 1,0 1-1,0 0 0,0 0 0,-1 2 2,-4 7-2,1 1 0,0-1 0,1 1-1,0 0 1,1 0 0,1 1-1,0-1 1,1 1 0,0 0 0,1 0-1,0 0 1,1 1 0,1-1-1,1 7 3,-1-16 1,0 1 0,1-1-1,-1 0 1,1 0 0,0 0-1,1 0 1,-1 0 0,1 0-1,0-1 1,0 1-1,1 0 1,-1-1 0,1 1-1,0-1 1,0 0 0,0 0-1,1 0 1,-1-1 0,1 1-1,0-1 1,0 0 0,1 0-1,-1 0 1,0 0-1,1-1 1,0 0 0,1 1-1,20 4 153,0 0 1,1-2-1,0 0 1,0-2 0,0-2-1,0 0 1,13-2-154,52-3 702,3-5-208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8:10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 6417,'0'-1'371,"0"1"-1,-1 0 1,1 0-1,0 0 1,-1 0-1,1-1 0,0 1 1,-1 0-1,1 0 1,-1 0-1,1 0 1,0 0-1,-1 0 1,1 0-1,-1 0 0,1 0 1,0 0-1,-1 0 1,1 0-1,0 1 1,-1-1-1,1 0 0,0 0 1,-1 0-1,1 1-370,-6 8 2911,1 23-4083,4-22 2123,0 14-756,0 0 0,2 0 1,0 0-1,2 0 0,0-1 0,2 1 0,0-1 1,9 22-196,52 107 742,-33-81-204,7 30-538,-20-43 111,29 90 90,-47-137-86,0 2-50,-2-13-20,0 0 0,0 0 0,1 0 1,-1 1-1,0-1 0,0 0 1,0 0-1,0 0 0,0 0 0,0 0 1,0 0-1,0 1 0,1-1 0,-1 0 1,0 0-1,0 0 0,0 0 1,0 0-1,0 0 0,1 0 0,-1 0 1,0 0-1,0 0 0,0 0 1,0 0-1,0 0 0,1 0 0,-1 0 1,0 0-1,0 0 0,0 0 0,0 0 1,1 0-1,-1 0 0,0 0 1,0 0-1,0 0 0,0 0 0,0 0 1,1 0-1,-1 0 0,0 0 0,0 0 1,0 0-1,0-1 0,0 1 1,0 0-1,1 0 0,-1 0 0,0 0 1,0 0-1,0 0 0,0-1 0,0 1-45,7-6 1075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8:11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 6785,'21'-55'3437,"-21"55"-3359,0-1 0,1 1 0,-1 0 0,0 0 0,0-1 0,0 1-1,0 0 1,0-1 0,0 1 0,0 0 0,0-1 0,0 1 0,0 0 0,0-1 0,0 1 0,0 0-1,0 0 1,0-1 0,0 1 0,0 0 0,0-1 0,0 1 0,0 0 0,-1-1 0,1 1 0,0 0-1,0 0 1,0-1 0,-1 1 0,1 0 0,0 0 0,0 0 0,0-1 0,-1 1 0,1 0 0,0 0-1,0 0 1,-1-1 0,1 1 0,0 0 0,-1 0 0,1 0 0,0 0 0,-1 0 0,1 0 0,0 0-1,0 0 1,-1 0 0,1 0 0,0 0 0,-1 0 0,1 0 0,0 0 0,-1 0 0,1 0 0,0 0-1,-1 0 1,1 0 0,0 0 0,0 1-78,-1-1 173,0 0-1,1 0 0,-1 0 1,0 1-1,1-1 1,-1 0-1,1 1 0,-1-1 1,1 0-1,-1 1 1,1-1-1,-1 1 1,1-1-1,-1 1 0,1-1 1,-1 1-1,1-1 1,0 1-1,-1-1 0,1 1 1,0 0-1,-1-1 1,1 1-1,0 0 1,0-1-1,0 1 0,0 0 1,0-1-1,-1 1-172,27 125 1067,2-3-773,5-1-1,39 90-293,-64-189 133,1 0-1,1 0 1,2-1-1,0 0 1,1-1 0,1-1-1,8 10-132,-9-20 2005,2 0-891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8:12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15 4601,'-6'-2'1247,"1"-1"0,-1 1 1,0 0-1,0 1 0,0-1 0,0 1 0,0 0 1,-1 1-1248,6 0 125,-1-1 1,0 2 0,0-1-1,1 0 1,-1 0 0,0 1 0,1-1-1,-1 0 1,0 1 0,1 0 0,-1-1-1,1 1 1,-1 0 0,1 0 0,-1 0-1,1 0 1,-1 0 0,1 0-1,0 1 1,0-1 0,0 0 0,-1 0-1,1 1 1,0-1 0,1 1 0,-1-1-1,0 1 1,0 0 0,1-1 0,-1 2-126,-3 13 215,1 0 0,1 0 0,1 0 0,0 0 0,1 1 0,1-1-1,1 8-214,0 19 165,4 44 72,3 0 0,13 51-237,52 171 317,-37-150-187,4 14-20,-30-135-67,2 0 0,2 0-1,7 11-42,-21-47-1,2 4 22,0 1 1,0-1 0,1 0-1,0 0 1,0 0 0,1 0 0,0-1-1,1 1-21,0-5 74,-4-10-22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8:22.9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65 223 3353,'5'-63'2230,"-5"61"-1837,1 0 1,-1-1 0,0 1 0,-1 0 0,1 0 0,0 0 0,-1-1-1,1 1 1,-1 0 0,1 0 0,-1 0 0,0 0 0,0 0 0,0 0 0,0 0-1,0 0 1,-2-1-394,-1-3 1046,-3-5 1585,6 12-2536,1-1 0,-1 1 1,1-1-1,0 1 0,-1-1 0,1 1 0,0-1 1,-1 1-1,1 0 0,0-1 0,0 1 0,0 0 0,-1-1 1,1 1-1,0 0 0,0-1 0,0 1 0,0 0 1,0-1-1,0 1 0,0 0 0,1 0-95,-4 38 239,-15 201 642,2-30-302,9 63-579,9-257 46,-2-16-44,0 0-1,0 0 0,0 0 1,0 0-1,0 0 1,0 0-1,0 1 0,0-1 1,0 0-1,0 0 0,0 0 1,0 0-1,0 0 0,0 0 1,1 0-1,-1 0 1,0 0-1,0 0 0,0 0 1,0 0-1,0 0 0,0 0 1,0 1-1,0-1 0,0 0 1,0 0-1,0 0 1,0 0-1,1 0 0,-1 0 1,0 0-1,0 0 0,0 0 1,0 0-1,0 0 0,0 0 1,0 0-1,0 0 1,0 0-1,0 0 0,1 0 1,-1 0-1,0 0 0,0 0 1,0 0-1,0-1 0,0 1 1,0 0-1,0 0 1,0 0-1,0 0 0,0 0 1,0 0-1,0 0 0,1 0 1,-1 0-1,0 0 0,0 0 1,0 0-1,0 0 1,0 0-1,0-1-1,8-24 100,-2-24-55,-2 0-1,-2-22-44,1-12 16,8-68 8,-2 45-31,-4 0 0,-6-12 7,-1 88-3,1 18 1,0-1-1,0 0 1,1 0-1,1 0 1,0 1-1,3-10 3,-4 21 0,0 1 0,0 0 0,0-1 0,0 1-1,0-1 1,0 1 0,0 0 0,0-1 0,0 1 0,0-1-1,0 1 1,1 0 0,-1-1 0,0 1 0,0 0 0,1-1-1,-1 1 1,0 0 0,0-1 0,1 1 0,-1 0 0,0-1-1,1 1 1,-1 0 0,0 0 0,1-1 0,-1 1 0,0 0-1,1 0 1,-1 0 0,1 0 0,-1 0 0,0-1 0,1 1-1,-1 0 1,1 0 0,-1 0 0,0 0 0,1 0 0,-1 0-1,1 0 1,-1 1 0,1-1 0,-1 0 0,0 0 0,1 0-1,-1 0 1,0 0 0,1 1 0,1 0 0,1 1 1,-1 0-1,0 0 1,0 0-1,-1 0 0,1 0 1,0 1-1,1 1 0,24 43 25,8 21-25,20 37 14,128 164 54,-132-197 84,-17-24 50,2-2 1,2-2 0,1-1 0,3-2-1,3 0-202,-44-40 7,0 0 0,0 0 0,0 0 1,0-1-1,0 1 0,0 0 0,0-1 0,0 1 0,1-1 0,-1 1 0,0-1 0,0 0 0,0 1 0,1-1 0,-1 0 1,1 0-8,-2 0 10,1 0 1,-1 0 0,1 0-1,-1-1 1,1 1 0,-1 0-1,1 0 1,-1-1 0,0 1-1,1 0 1,-1-1 0,1 1-1,-1 0 1,0-1 0,1 1-1,-1-1 1,0 1 0,1-1 0,-1 1-1,0-1 1,1 1 0,-1 0-1,0-1 1,0 0 0,0 1-11,1-5 69,0-1 0,0 1 0,0 0 0,-1-1 0,0 1 0,-1-4-69,-5-61 274,-3 0 1,-8-26-275,-10-66 51,20 89-11,2-38-40,5 84-22,2 0-1,0 1 0,2-1 1,1 1-1,6-21 23,-2 23 332,-5 18 1410,-3 9-860</inkml:trace>
  <inkml:trace contextRef="#ctx0" brushRef="#br0" timeOffset="860.987">949 556 6081,'70'-109'2872,"-68"107"-2651,-1-1 0,0 1 1,1-1-1,-1 0 1,0 1-1,0-1 0,0 0 1,-1 0-1,1 1 1,-1-1-1,1-3-221,-1 6 134,0-1 0,-1 0 0,1 0 0,0 0 0,0 1 1,-1-1-1,1 0 0,0 0 0,-1 1 0,1-1 0,-1 0 0,1 1 0,-1-1 0,1 0 1,-1 1-1,0-1 0,1 1 0,-1-1-134,-1-1 634,2 2-561,0 0 0,-1 0-1,1 0 1,0 0 0,0 0-1,-1 0 1,1 0 0,0 0 0,-1-1-1,1 1 1,0 0 0,-1 0-1,1 1 1,0-1 0,0 0-1,-1 0 1,1 0 0,0 0-1,-1 0 1,1 0 0,0 0-1,0 0 1,-1 1 0,1-1-1,0 0 1,-1 0 0,1 0-1,0 1 1,0-1 0,0 0-1,-1 0 1,1 0 0,0 1 0,0-1-1,0 0 1,0 1 0,-1-1-1,1 0 1,0 0 0,0 1-1,0-1 1,0 0 0,0 1-1,0-1 1,0 0 0,0 0-1,0 1 1,0-1 0,0 1-73,-8 26-233,5-18 461,-4 19-171,1 0-1,2 1 1,0-1-1,2 1 0,1-1 1,2 12-57,-1-24 13,2 1 1,0-1-1,1 0 1,1 0-1,0 0 1,2-1-1,-1 0 0,2 1 1,0-2-1,0 1 1,2-1-1,2 3-13,-8-13 8,0 0-1,0-1 0,0 0 0,0 1 0,1-1 1,-1 0-1,1-1 0,0 1 0,2 1-7,-4-3 5,0-1 0,0 1-1,0 0 1,0 0 0,0-1 0,1 1 0,-1-1-1,0 0 1,0 0 0,0 0 0,1 0-1,-1 0 1,0 0 0,0 0 0,0-1-1,0 1 1,0-1 0,1 0 0,-1 0-1,1 0-4,6-4 14,-1 0-1,0-1 0,0 0 0,-1 0 0,0-1 1,0 0-1,0 0 0,-1 0 0,0-1 0,0 0-13,4-8 17,0 0 0,0-1 0,-2 0 0,5-13-17,-1-6 91,-2 0 0,-2-1 1,-1 1-1,-1-2 0,-3 1 0,-1-1 0,-2-36-91,9 166 416,-8-90-415,6 42 23,2 0 1,2-1 0,1 0 0,3-1 0,4 6-25,-15-40-101,1 0 0,0 0-1,0 0 1,1 0 0,0-1-1,0 0 1,1 0-1,-1-1 1,2 0 0,-1 0 101,1-1-608,-1 0 0,1 0 1,0-1-1,1 0 0,-1-1 1,5 2 607,17 0-1386</inkml:trace>
  <inkml:trace contextRef="#ctx0" brushRef="#br0" timeOffset="1220.808">1812 136 8706,'-4'-5'983,"-11"-13"2496,15 17-3419,0 1 1,0 0-1,-1 0 1,1-1-1,0 1 1,0 0-1,0 0 1,0 0-1,-1-1 1,1 1-1,0 0 1,0 0-1,0 0 1,-1 0 0,1-1-1,0 1 1,0 0-1,-1 0 1,1 0-1,0 0 1,0 0-1,-1 0 1,1 0-1,0 0 1,0 0-1,-1 0 1,1 0-1,0 0 1,-1 0-1,1 0 1,0 0-1,0 0 1,-1 0-1,1 0 1,0 0 0,0 0-1,-1 1 1,1-1-1,0 0 1,0 0-1,-1 0 1,1 0-1,0 0 1,0 1-1,0-1 1,0 0-1,-1 0 1,1 0-1,0 1 1,0-1-1,0 0 1,0 0-1,0 1 1,-1-1-1,1 0 1,0 0-1,0 1 1,0-1 0,0 0-1,0 0 1,0 1-61,-5 33 399,2 0 1,1 0-1,2 0 1,1 1-1,3 12-399,0 30 216,-3 33-51,-1-33-78,4 1 1,3-1-1,3 2-87,-8-69 11,-1-2-51,0-1 0,0 1 0,1 0 0,0-1 0,1 0 0,0 1 0,0-1 0,0 0 0,1 0 0,3 3 40,-7-9-50,1-1 0,-1 1 0,1 0 0,0-1 0,-1 1 0,1-1 0,0 1 0,-1-1 0,1 1 0,0-1 0,0 1 0,0-1 0,-1 0 0,1 0 0,0 1 0,0-1 0,0 0 0,0 0 0,-1 0 0,1 0 0,0 0 0,0 0 0,0 0 0,0 0-1,0 0 1,0 0 0,-1-1 0,1 1 0,0 0 0,0 0 0,0-1 0,0 0 50,20-12-498</inkml:trace>
  <inkml:trace contextRef="#ctx0" brushRef="#br0" timeOffset="1592.399">1984 75 8850,'-3'-11'3833,"2"13"-2145,2 11-264,6 19-495,2 13-209,2 15-160,0 5-112,0 6-120,-3-2-40,-1 7-96,-4 5-24,3 0-56,1-3-32,3-19-16,6-3 248,-2-20 8,2-5 2945,-8 2-2313</inkml:trace>
  <inkml:trace contextRef="#ctx0" brushRef="#br0" timeOffset="2197.797">2619 426 5081,'77'-37'2618,"-62"24"-785,-15 13-1749,0-1 1,0 1-1,0 0 0,1-1 1,-1 1-1,0 0 0,0-1 1,0 1-1,0-1 1,0 1-1,0 0 0,0-1 1,0 1-1,0-1 1,0 1-1,0 0 0,0-1 1,0 1-1,0-1 0,0 1 1,0 0-1,0-1 1,0 1-1,-1-1-84,1 1 181,-1-1-1,1 0 1,-1 0 0,0 1 0,0-1-1,1 1 1,-1-1 0,0 0 0,0 1-1,0 0 1,1-1 0,-1 1 0,0-1 0,0 1-1,0 0 1,0 0 0,0-1-181,-7 1 363,0-1 1,1 1-1,-1 1 1,0-1-1,0 1 1,1 0-1,-1 1 1,-5 2-364,-59 22 933,61-21-771,-13 5-15,0 1-1,1 2 1,0 0-1,1 1 1,1 1-1,-5 6-146,24-20 3,0 0 0,0 1-1,1 0 1,-1-1 0,1 1 0,0 0-1,-1 0 1,1-1 0,0 1 0,0 0 0,0 0-1,0 1 1,1-1 0,-1 0 0,0 0-1,1 0-2,0 0 2,0-1-1,0 1 1,0-1-1,0 0 1,0 1-1,1-1 1,-1 1-1,1-1 1,-1 0-1,1 1 1,-1-1-1,1 0 1,0 0-1,-1 1 1,1-1-1,0 0 1,0 0-1,0 0 1,0 0-2,4 3 5,-1-1 0,1 1 0,0-1 0,0 0 0,0-1 0,0 1 0,1-1 0,-1 0 0,1 0 0,4 0-5,32 7 45,18 0-45,-28-5 11,0 1 1,-1 2 0,7 3-12,-23-5 2,1 0 0,-1 2 0,-1-1 0,1 2 0,-1 0 0,-1 1 0,12 9-2,-21-15 0,0 0 0,-1 1 0,0-1 0,1 1 0,-1 0 0,0-1-1,-1 2 1,1-1 0,-1 0 0,0 0 0,0 1 0,0-1 0,0 1-1,-1 0 1,0-1 0,0 1 0,0 0 0,0 0 0,-1 0 0,0 0 0,0-1-1,0 1 1,-1 0 0,1 0 0,-1 0 0,-1 0 0,1-1 0,-1 1 0,-1 3 3,0-1 0,-1 0 0,0 0 0,-1-1 0,0 1 0,0-1 0,0 0 0,-1 0 0,1 0 0,-2-1 0,1 0 0,0 0 0,-3 0-3,-10 7 14,0 0-1,-1-2 1,0-1 0,-5 1-14,22-9-5,-13 6 31,-1-1-1,0-1 1,-3 0-26,16-4-10,0-1 0,0 1 0,0-1 1,0 1-1,0-1 0,0 0 1,0-1-1,0 1 0,0-1 0,0 1 1,0-1-1,0-1 0,0 1 1,0 0-1,1-1 0,-2 0 10,5 2-51,-1-1 0,0 1 1,1 0-1,-1-1 0,0 1 0,1-1 0,-1 1 0,1-1 0,-1 1 0,0-1 0,1 1 1,-1-1-1,1 1 0,0-1 0,-1 0 0,1 1 0,0-1 0,-1 0 0,1 1 1,0-1-1,-1 0 0,1 0 0,0 1 0,0-1 0,0 0 0,0 0 0,0 1 0,0-1 1,0 0-1,0 0 0,0 1 0,0-1 0,0 0 0,1 0 0,-1 1 0,0-1 1,0 0-1,1 1 0,-1-1 0,0 0 0,1 1 0,-1-1 0,1 1 0,-1-1 0,1 0 1,-1 1-1,1-1 0,0 1 0,-1 0 0,1-1 0,-1 1 0,1-1 51,22-8-686</inkml:trace>
  <inkml:trace contextRef="#ctx0" brushRef="#br0" timeOffset="2549.685">3114 40 7682,'-13'-5'1736,"10"3"-1116,0 1 1,-1-1 0,1 1 0,0 0-1,-1 0 1,1 0 0,0 1 0,-3-1-621,5 1 74,0 1 0,0-1 0,0 0 0,0 0 0,0 1 1,1-1-1,-1 1 0,0-1 0,0 1 0,0-1 1,1 1-1,-1-1 0,0 1 0,0 0 0,1-1 0,-1 1 1,1 0-1,-1-1 0,1 1 0,-1 0 0,1 0 1,-1 0-1,1 0 0,-1 0 0,1-1 0,0 1 0,0 0 1,0 0-1,-1 0 0,1 0 0,0 0 0,0 0 1,0 1-75,-3 29 462,1 1 0,1 0 0,1-1 0,4 14-462,20 129 693,-3-29-427,4 241-777,-23-357-288,2-14 266</inkml:trace>
  <inkml:trace contextRef="#ctx0" brushRef="#br0" timeOffset="2891.223">2941 504 11034,'-18'-7'4673,"10"7"-2912,5 2-305,8 1-632,4-3-304,20-6-224,17-1-40,18-1 121,0-1-73,6 5 2664,-2 4-2088</inkml:trace>
  <inkml:trace contextRef="#ctx0" brushRef="#br0" timeOffset="3292.383">3468 737 7962,'-10'-50'3396,"10"49"-3285,1 1-1,-1-1 1,1 0-1,-1 0 1,1 0-1,0 0 1,-1 0-1,1 1 0,0-1 1,-1 0-1,1 1 1,0-1-1,0 1 1,0-1-1,0 0 1,0 1-1,0 0 0,0-1 1,0 1-1,0 0 1,0-1-1,0 1 1,0 0-1,0 0 1,0 0-1,0 0 0,0 0 1,0 0-1,0 0-110,9-2 1012,23-7-46,-8 2-357,1 0 0,5-5-609,-22 9 57,0-2 1,-1 1-1,1-1 1,-1-1 0,0 0-1,0 0 1,-1 0-1,1-1-57,-7 6 11,1-1-1,-1 1 1,0-1-1,1 1 1,-1-1-1,0 0 1,0 1-1,0-1 0,0 0 1,0 0-1,0 0 1,0 0-1,-1 0 1,1 0-1,-1 0 1,1 0-1,-1 0 1,0 0-1,0 0 1,0 0-1,0 0 1,0 0-1,0 0 1,-1 0-1,1 0-10,-1-1 8,0 1 0,0 0 0,-1 0 0,1 1 0,-1-1 0,1 0 0,-1 0 0,0 1 0,1-1 0,-1 1 0,0-1 0,0 1 0,0 0 0,0 0 0,0-1 0,0 2 0,-1-1 0,1 0 0,0 0 0,0 1 0,-1-1 0,-1 1-8,-4-2 3,-1 1 0,1 0 0,-1 0 0,1 1 0,-1 0 0,1 1 0,-1 0 0,1 0 0,0 1 0,0 0 0,-1 0 0,1 1 0,0 0 0,1 0 0,-1 1 0,1 0 0,-1 0 0,1 1 0,0 0 0,1 0 1,-1 1-1,1 0 0,1 0 0,-1 0 0,-2 4-3,-3 5-3,1-1 0,0 2 0,1-1 0,0 1 0,2 1 0,0-1 1,1 1-1,0 1 0,-2 13 3,7-23 0,-1-1 0,1 1 0,1 0 1,-1 0-1,1-1 0,1 1 0,-1 0 0,1 0 1,1-1-1,-1 1 0,1 0 0,1-1 0,-1 0 1,1 1-1,1-1 0,-1 0 0,1-1 0,0 1 1,1-1-1,0 1 0,0-1 0,0-1 0,6 6 0,-2-4 23,0-1-1,1 1 0,0-1 0,0-1 0,1 0 0,-1-1 1,1 0-1,0 0 0,1-1 0,-1 0 0,0-1 1,1-1-1,-1 0 0,1 0 0,0-1 0,8-1-22,6-2-591,0 0-1,-1-2 1,1-1-1,-1-1 1,0-1-1,21-10 592,19-10-1448</inkml:trace>
  <inkml:trace contextRef="#ctx0" brushRef="#br0" timeOffset="3665.972">4116 291 8754,'-23'-14'4305,"2"11"-1817,2 16-1175,-2 6-241,8 19-608,-1 5-80,6 13-48,1 12-40,7 9-112,7 10-40,-1-6-64,-2-8-8,1-10 0,-3-14 136,5-8-240,2-8-336,8-15 3537,-7-8-2609</inkml:trace>
  <inkml:trace contextRef="#ctx0" brushRef="#br0" timeOffset="4019.099">4333 160 10450,'-8'-11'4401,"-1"12"-2897,1 28-407,1 12-321,-1 13-280,-2 9-40,0 11 8,3 6-24,-3 10-128,1 5-40,5-4-96,2-8-48,5-21 9,5-9 151,12-18 1872,5-6-7425,14-8 4489</inkml:trace>
  <inkml:trace contextRef="#ctx0" brushRef="#br0" timeOffset="4372.248">4478 807 7882,'2'-3'156,"-2"1"137,1 0 1,0 0-1,-1 0 0,1 0 0,0 0 0,1 0 1,-1 0-1,0 0 0,0 1 0,2-2-293,-1 2 257,0 0 0,0 0 0,0 0 0,0 1 0,0-1 0,0 1 0,0-1 0,1 1 0,-1 0 0,0 0 0,0 0 0,2 0-257,20-2 666,-1 0 0,1-1 1,0-2-1,-1 0 0,0-2 1,9-4-667,-28 9 39,1 1-1,-1-2 1,0 1 0,0 0-1,0-1 1,0 0 0,0 0 0,0 0-1,-1 0 1,0-1 0,1 1-1,-1-1 1,-1 0 0,1 0-1,0 0 1,-1 0 0,0 0 0,0-1-1,0 1-38,-1 0 16,0 0-1,0 0 1,-1 0-1,1 0 1,-1 0-1,0 0 1,0 0-1,0 0 1,-1-1-1,1 1 1,-1 0-1,0 1 1,0-1-1,-1 0 1,1 0-1,-1 0 1,0 1 0,0-1-1,0 1 1,0-1-1,0 1 1,-1 0-1,0 0-15,0-2 7,-2 1 1,1-1-1,0 1 0,-1 0 0,1 0 0,-1 1 1,0 0-1,-1-1 0,1 2 0,0-1 1,-1 1-1,0 0 0,1 0 0,-1 0 0,0 1 1,0 0-1,0 0 0,0 0 0,0 1 0,0 0 1,-1 0-8,-1 1 0,1 0 0,0 0 1,0 1-1,0 0 0,0 1 0,1-1 1,-1 1-1,0 1 0,1-1 0,0 1 1,0 0-1,0 1 0,1-1 0,-1 1 1,1 0-1,0 0 0,-3 4 0,-3 6 2,1 0 0,1 0 1,0 1-1,0 1 0,2-1 0,0 1 0,1 0 0,1 1 1,-1 6-3,3-13 7,1 1 0,0-1 1,1 1-1,0 0 1,1-1-1,0 1 1,1 0-1,0-1 0,1 1 1,0 0-1,1-1 1,0 0-1,1 0 0,0 0 1,1 0-8,0-3 13,0-1 1,0 0-1,1 0 1,0 0-1,0-1 1,1 0-1,0 0 0,0-1 1,0 0-1,0 0 1,1 0-1,0-1 1,0 0-1,0-1 1,2 1-14,6 1 41,0 0-1,1-1 1,-1 0 0,1-1 0,0-1 0,0-1 0,7-1-41,-9-1 230,0 0-1,-1-1 1,0-1 0,1-1 0,-1 0-1,0 0 1,-1-2 0,14-6-230,19-8 736</inkml:trace>
  <inkml:trace contextRef="#ctx0" brushRef="#br0" timeOffset="4793.798">4987 645 8594,'0'0'119,"0"-1"0,-1 0 0,1 0 0,0 1 0,-1-1 0,1 0 0,-1 1 0,0-1 1,1 0-1,-1 1 0,1-1 0,-1 1 0,0-1 0,0 1 0,1-1 0,-1 1 0,0 0 0,0-1 0,1 1 0,-1 0 1,0 0-1,0-1 0,0 1 0,1 0 0,-1 0 0,0 0 0,0 0 0,0 0 0,0 0 0,1 0 0,-1 0-119,-1 1 141,0 0 0,1 0 0,-1 0 0,1 0 0,0 1 0,-1-1 0,1 0 0,0 0 0,0 1 0,0-1 0,0 1 0,0-1 0,0 1 0,-1 1-141,-3 8 421,1 0-1,-1 0 1,2 1 0,-1 0-1,1 1-420,0 7 424,1 0-1,0 0 1,1 0-1,2 0 1,0 0-1,2 12-423,3 3 419,1 0-1,2-1 1,5 11-419,-14-44 6,0-1 0,0 1 0,0 0 1,1 0-1,-1 0 0,0-1 0,0 1 0,1 0 0,-1 0 1,0 0-1,1-1 0,-1 1 0,1 0 0,-1-1 0,1 1 1,0-1-1,-1 1 0,1 0 0,-1-1 0,1 1 0,0-1 1,0 0-1,-1 1 0,1-1 0,0 1-6,0-2 6,-1 1-1,1 0 1,0-1-1,-1 1 1,1-1-1,0 1 1,-1-1 0,1 1-1,-1-1 1,1 1-1,-1-1 1,1 1-1,-1-1 1,1 0-1,-1 1 1,0-1-1,1 0 1,-1 0 0,0 1-1,0-1 1,1 0-6,2-7 30,-1-1 1,1 1 0,-1-1-1,0-4-30,3-47 103,-3-58-103,-3 68 11,2 0 1,3 0 0,3-4-12,-6 47-1,0 0 1,1 0-1,0 0 1,0 1-1,1-1 1,0 0-1,0 1 0,0 0 1,1 0-1,0 0 1,0 0-1,2-1 1,-2 3-2,-1 1-1,1 0 1,-1 1-1,1-1 1,0 1-1,0-1 1,0 1 0,0 0-1,0 1 1,1-1-1,-1 1 1,0 0-1,1 0 1,-1 0-1,1 0 1,-1 1-1,1 0 1,0 0-1,1 0 3,3 1-2,0 0 0,-1 0 0,1 1-1,0 0 1,0 0 0,-1 1 0,0 0-1,1 0 1,-1 1 0,0 0-1,-1 1 1,1 0 0,-1 0 0,0 1-1,5 4 3,-2 0-2,-1 0 0,-1 1 0,0 0 0,0 0-1,-1 1 1,-1 0 0,0 0 0,0 1 0,-1-1-1,0 4 3,1 1 2,-2 0 0,1 1 0,-2-1 0,0 1 0,-1 0 0,-1 0 0,-1 0 0,-1 0 0,0 0 0,-1-1 0,-1 3-2,-6 14 20,6-24-114,1-1 1,0 1-1,0 0 1,1 0-1,0-1 0,0 1 1,2 6 93,8 11-283</inkml:trace>
  <inkml:trace contextRef="#ctx0" brushRef="#br0" timeOffset="5537.076">5983 503 6817,'1'0'177,"-1"-1"0,0 0-1,0 1 1,0-1-1,0 1 1,0-1 0,-1 0-1,1 1 1,0-1-1,0 1 1,0-1 0,0 1-1,-1-1 1,1 1-1,0-1 1,0 1 0,-1-1-1,1 1 1,0-1-1,-1 1 1,1-1 0,-1 1-1,1 0 1,0-1-1,-1 1 1,1 0 0,-1-1-177,-19-5 2020,-27 8-446,45-2-1448,-27 3 280,-1 1 0,1 2 0,1 0-1,-1 2 1,1 2 0,1 0 0,-1 2 0,2 1 0,-16 10-406,38-20 20,-1 0 1,2 0-1,-1 0 1,0 0-1,1 1 0,-1-1 1,1 1-1,0 0 1,0 0-1,1 0 1,-1 1-1,1-1 1,0 1-1,-2 3-20,4-5 4,0-1 0,-1 0 0,1 1 0,0-1-1,0 1 1,0-1 0,0 0 0,1 1 0,-1-1 0,0 0 0,1 1 0,0-1 0,0 0-1,0 0 1,0 1 0,0-1 0,0 0 0,0 0 0,0 0 0,1 0 0,-1-1-1,1 1 1,0 0 0,0 0 0,-1-1 0,1 1 0,0-1 0,0 0 0,0 0 0,0 0-1,2 1-3,10 4 13,0-1 0,0 0 0,1-1 0,-1-1 0,1 0 0,0-1 0,0 0 0,4-2-13,40 7 22,-46-4-19,0-1 0,0 2 1,-1 0-1,0 0 0,0 1 1,0 0-1,0 1 0,-1 1 1,7 5-4,-14-9 1,0 0 0,0 0 0,0 1 0,-1-1 1,1 1-1,-1 0 0,0 0 0,0 1 0,0-1 0,-1 1 0,1-1 1,-1 1-1,0 0 0,-1 0 0,1 0 0,-1 0 0,0 0 0,0 0 1,0 0-1,-1 0 0,0 0 0,0 0 0,0 1 0,-1-1 1,0 3-2,-1 0 8,0-1 1,-1 0 0,0 1-1,0-1 1,-1 0 0,0-1-1,0 1 1,-1-1 0,1 1 0,-1-1-1,-1-1 1,1 1 0,-1-1-1,0 0 1,0 0 0,-2 1-9,-6 3 22,0 0 0,-1-1 0,0 0 1,0-1-1,0-1 0,-1 0 0,-1-1-22,13-4 12,0 0 0,0 0-1,0 0 1,0 0-1,-1-1 1,1 0 0,0 0-1,0 0 1,-1 0 0,1-1-1,0 0 1,0 0 0,0 0-1,-2 0-11,5 0-33,-1 0 0,0 0-1,1 0 1,-1-1 0,1 1-1,-1 0 1,1 0 0,0-1-1,-1 1 1,1-1 0,0 0 0,0 1-1,0-1 1,0 0 0,0 1-1,1-1 1,-1 0 0,0 0-1,1 0 1,-1 0 0,1 0-1,0 0 1,0 1 0,0-1 0,0 0-1,0 0 1,0 0 0,0 0-1,0 0 1,1-2 33,0 2-130,-1-1 1,1 0-1,-1 1 0,1-1 1,0 1-1,0-1 0,0 1 1,2-2 129,16-19-687</inkml:trace>
  <inkml:trace contextRef="#ctx0" brushRef="#br0" timeOffset="6219.121">6490 686 5065,'1'-2'227,"0"1"0,0 0 0,0-1-1,0 1 1,0-1 0,-1 0 0,1 1 0,-1-1 0,1 0-1,-1 1 1,1-1 0,-1 0 0,0 0 0,0 1 0,0-1-1,0 0 1,0 0 0,0 1 0,0-1 0,-1 0 0,1 0 0,0 1-1,-1-1 1,0 0 0,1 1 0,-1-1 0,0 1 0,0-1-1,0 1 1,0-1 0,0 1 0,0 0 0,0-1 0,-1 1-1,1 0 1,0 0 0,-1 0 0,1 0 0,-1 0 0,1 0-1,-2 0-226,-6-4 528,-1 1-1,0-1 1,0 2-1,-1 0 1,1 0-1,-4 0-527,6 1 163,-1 1-1,0-1 0,0 1 0,0 1 0,0 0 1,0 0-1,1 1 0,-1 0 0,0 0 0,-1 2-162,3-1 28,0 0 0,1 1 0,-1 0 0,1 0 0,0 1 0,0-1 0,0 1-1,1 1 1,-1-1 0,1 1 0,0 0 0,0 0 0,0 2-28,-6 6 8,0 2 0,2-1 0,0 1 0,0 1 0,1 0 0,1 0 0,1 0 0,0 1 0,1 0 0,1 0 0,0 6-8,3-14 0,0-1 0,1 1 1,0-1-1,0 1 0,1-1 0,0 1 0,0-1 0,1 0 0,1 1 0,-1-1 0,1 1 0,0-3 0,0 0 0,1 0 0,-1-1 0,1 1 0,0-1 1,1 0-1,-1 0 0,1 0 0,0 0 0,0-1 0,0 0 0,1 0 0,-1 0 0,1-1 1,1 1-1,0-1 1,1 0 0,-1-1 1,0 0-1,1 0 1,0 0-1,-1-1 1,1 0-1,0 0 1,0-1-1,-1 0 1,1-1-1,0 0 0,0 0 1,-1 0-1,1-1 1,-1 0-1,1-1 1,-1 1-1,0-2 1,0 1-1,0-1 1,-1 0-1,1 0-1,2-1 5,-1-1 0,-1 0 1,1 0-1,-1-1 0,0 0 0,-1 0 1,0 0-1,0-1 0,0 0 1,-1 0-1,0 0 0,-1-1 0,1 0 1,-2 0-1,1 0 0,-2 0 0,1 0 1,0-6-6,-2-11 10,-1 0 1,-1 0-1,-1 0 0,-1 0 1,-2 1-1,0-1 1,-2 1-11,6 24-47,0 8 28,2 13 2,5 27 7,3-1 0,9 28 10,-12-56 2,0 0 1,2 0 0,0-1 0,0 0-1,2-1 1,0 0 0,1 0 0,1 0-3,-10-13-90,1 0 0,-1-1 0,1 1 0,0 0 0,0-1 0,0 1 0,0-1 1,1 0-1,-1 0 0,1 0 0,-1-1 0,1 1 0,1-1 90,23 6-577</inkml:trace>
  <inkml:trace contextRef="#ctx0" brushRef="#br0" timeOffset="6588.386">6871 186 10410,'-3'-12'1354,"3"8"-976,0 1-1,-1-1 0,0 1 0,0-1 1,0 1-1,0-1 0,0 1 0,-1 0 1,0 0-1,1-1 0,-2 1-377,3 3 23,0 0 1,0 0-1,0 0 0,0-1 1,0 1-1,0 0 0,-1 0 1,1 0-1,0 0 1,0 0-1,0 0 0,0 0 1,0 0-1,-1 0 0,1 0 1,0 0-1,0 0 0,0 0 1,0 0-1,-1 0 0,1 0 1,0 0-1,0 0 0,0 0 1,0 0-1,0 0 0,-1 0 1,1 0-1,0 0 0,0 0 1,0 0-1,0 0 0,0 1 1,-1-1-1,1 0 0,0 0 1,0 0-1,0 0 0,0 0 1,0 0-1,0 0 1,0 1-1,0-1 0,0 0 1,0 0-1,-1 0 0,1 0 1,0 0-1,0 1 0,0-1 1,0 0-1,0 0 0,0 0 1,0 0-1,0 1 0,0-1 1,0 0-1,0 0 0,0 0 1,0 0-1,0 0 0,0 1 1,1-1-1,-1 0-23,-2 15 180,2-14-88,-3 55 395,3-1 1,2 0-1,3 1-487,25 165 659,1 1-321,-27-180-195,2 17 1513,-2 24-1656,-4-55 667</inkml:trace>
  <inkml:trace contextRef="#ctx0" brushRef="#br0" timeOffset="6927.414">6802 637 8114,'-81'-93'4433,"67"84"-953,13 8-1999,8-5-225,14 1-792,10-1-224,13 0-120,6 4-32,8 3 16,0 3-192,-5 6 3353,3 3-2457</inkml:trace>
  <inkml:trace contextRef="#ctx0" brushRef="#br0" timeOffset="7270.656">7260 592 10658,'-4'36'3908,"-1"-28"-1103,5-8-2491,10 0 188,17 2-303,0-2 1,-1 0-1,1-2 1,0-1 0,9-3-200,-3 0 41,0 3 1,1 0-1,2 2-41,-34 1 3,0 0 0,-1 0 0,1 0 0,0 1 0,0-1-1,-1 0 1,1 1 0,0-1 0,-1 1 0,1-1 0,0 1-1,-1 0 1,1 0-3,-2-1 1,0 1 1,1 0-1,-1-1 0,0 1 0,0 0 0,0-1 1,1 1-1,-1-1 0,0 1 0,0 0 0,0-1 1,0 1-1,0 0 0,0-1 0,-1 1 0,1 0 1,0-1-1,0 1 0,0 0 0,0-1 0,-1 1 1,1-1-1,0 1 0,-1 0 0,1-1 0,0 1 1,-1-1-1,1 1 0,-1-1 0,1 1 0,-1-1 1,1 0-1,-1 1 0,1-1 0,-1 1-1,-67 66 64,44-45-49,1 1-1,-14 18-14,14-12 41,1 1 0,2 0 0,1 2 0,1 0 0,2 1 0,-2 7-41,16-35 55,1-1 0,0 1 0,-1-1 0,2 1 0,-1-1 0,0 1 0,1 0 0,0-1 0,0 1 0,0 0 0,1 1-55,0-4 34,-1 0 0,1-1-1,-1 1 1,1 0 0,0-1-1,0 1 1,0 0-1,0-1 1,0 1 0,1-1-1,-1 1 1,0-1 0,1 0-1,-1 0 1,1 1-1,-1-1 1,1 0 0,-1 0-1,1 0 1,0-1 0,-1 1-1,1 0 1,0-1-1,0 1 1,0-1 0,0 1-1,-1-1 1,3 0-34,14 2 155,1 0 0,0-2 1,0 0-1,0-1 0,2-1-155,94-18 197,-51 8-110,-26 6-97,40-6-142,-23 12-4084,-15 4 2239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10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241 331 4201,'94'-63'2286,"-92"62"-2145,-1 0-1,0 0 1,1 0 0,-1 0 0,0 0-1,1 0 1,-1 0 0,0-1 0,0 1 0,0 0-1,0-1 1,0 1 0,-1-1 0,1 1 0,0-1-1,-1 1 1,1-1 0,-1 0 0,1 1 0,-1-1-1,0 1 1,0-1 0,1 0 0,-1 1-1,0-1 1,-1 0 0,1 1 0,0-1 0,0 0-1,-1 1 1,1-1-141,-2 0 296,1-1 0,0 1 0,-1 0 0,1-1 0,-1 1 0,0 0 0,1 0 0,-1 1 0,0-1 0,0 0 0,-1 1 0,0-2-296,-3 0 149,0 0 0,0 0 0,0 0 0,0 1 0,0 0 0,0 0 0,-1 1 0,1 0 0,-1 0 0,1 0 0,-1 1 0,1 0 0,-1 0 0,1 1 0,-1-1 0,1 1 0,0 1 0,-1-1 0,1 1 0,0 0 0,0 1 0,0 0 0,0 0 0,0 0 0,-4 4-149,-2 1 35,0 1 1,1 1-1,0 0 0,1 0 0,0 1 1,0 1-1,1-1 0,1 1 0,0 1 1,1 0-1,0 1-35,-2 5 9,1 0 0,1 1 0,1 0 0,1 0 0,0 1 0,2 0 0,0-1 0,1 1-1,2 0 1,0 0 0,1 0 0,1 0 0,1 0 0,2 7-9,0-9 6,0 0-1,1-1 1,1 1 0,1-2-1,0 1 1,1-1-1,1 0 1,0-1 0,2 0-1,0-1 1,0-1 0,2 1-1,-1-2 1,2 0-1,9 7-5,-16-15 6,1 1-1,-1-1 1,1-1-1,0 1 1,0-2-1,1 1 0,-1-1 1,1 0-1,-1-1 1,1 0-1,0-1 1,0 0-1,0-1 0,2 0-5,0 0 6,0-2-1,0 1 0,0-2 0,-1 0 0,1 0 1,-1-1-1,1 0 0,-1-1 0,0 0 0,-1-1 1,7-4-6,5-7 9,0 0 0,-1-1 0,-1-1 0,-1-1 1,-1 0-1,-1-2 0,0 0 0,-2 0 0,8-17-9,-19 31 6,0-1-1,-1 0 1,1 1-1,-2-1 1,0 0 0,0-1-1,0 1 1,-1 0-1,0 0 1,-1-1-1,0 1 1,-1 0-1,0-1 1,0 1-1,-1 0 1,0 0-1,-1 0 1,-2-6-6,-6-11 15,-1 0-1,-1 1 1,-1 1 0,-1 0 0,-9-9-15,-53-68 29,65 86-35,-2 1 0,0 0 0,0 1 1,-1 0-1,-6-2 6,17 12-62,0 0 0,0 0 1,-1 1-1,1 0 1,0 0-1,-1 0 0,0 0 1,1 1-1,-1 0 0,0 0 1,0 0-1,0 0 0,1 1 1,-1 0-1,0 0 0,0 0 1,0 0-1,0 1 0,0 0 1,0 0-1,1 0 0,-5 2 62,-9 10-426</inkml:trace>
  <inkml:trace contextRef="#ctx0" brushRef="#br0" timeOffset="837.58">1010 627 5201,'7'-71'2713,"-7"68"-2371,1 0 0,-1 0-1,1 0 1,0 0 0,0 0 0,1 0 0,-1 0 0,1 0 0,-1 0 0,1 1 0,0-1 0,1 0-342,5-9 1911,-3 4-492,-5 8-1388,0 0 1,0 0-1,0 0 0,0 0 1,0 0-1,0 0 0,0 0 1,0 0-1,0 0 1,0 0-1,0 0 0,0 0 1,0 0-1,0 0 0,0-1 1,0 1-1,-1 0 0,1 0 1,0 0-1,0 0 0,0 0 1,0 0-1,0 0 1,0 0-1,0 0 0,0 0 1,0 0-1,0 0 0,0 0 1,0 0-1,0 0 0,0 0 1,0 0-1,0 0 0,0 0 1,0 0-1,0 0 1,0 0-1,0 0 0,0-1 1,0 1-1,0 0 0,0 0 1,0 0-1,0 0-31,-7 1 614,5 3-434,0 10-115,-1 0 1,2 1 0,-1 11-66,1 2 33,0-10-10,0 0-1,2 0 0,0 0 0,1 0 0,4 14-22,4 7 73,13 32-73,-23-71 1,4 11 12,0 0 0,1-1 0,0 0 1,0 0-1,1 0 0,1 0-13,-5-7 7,0-1 0,0 0 0,0 0-1,0 0 1,0 0 0,0 0 0,1-1 0,-1 1-1,1-1 1,-1 1 0,1-1 0,1 1-7,-2-2 7,0 1 0,0-1 0,0 0 0,0 0 0,-1 0 0,1 0 0,0 0 0,0 0 0,0 0 0,0-1 0,0 1 0,0 0 0,-1-1 0,1 0 0,0 0 0,0 1 0,-1-1 0,1 0 0,-1 0 0,2-1-7,7-6 21,0-1 1,-1 0-1,0 0 0,0-1 1,-1 0-1,-1-1 0,1 0 0,-2 0 1,1 0-1,-2-1 0,0 0 1,4-12-22,2-11 94,-1 0-1,-2-1 1,3-36-94,-11 69 21,1 0-1,-1 0 0,1 0 1,0 0-1,0 0 1,0 1-1,0-1 0,1-1-20,-2 3 3,1 1 1,-1 0-1,0-1 0,0 1 0,1 0 0,-1-1 1,0 1-1,1 0 0,-1 0 0,0-1 0,1 1 1,-1 0-1,0 0 0,1 0 0,-1-1 0,0 1 1,1 0-1,-1 0 0,1 0 0,-1 0 0,1 0 0,-1 0 1,0 0-1,1 0-3,0 0 1,0 0 0,0 1 1,0-1-1,-1 0 0,1 1 1,0-1-1,0 1 0,0-1 0,-1 1 1,1 0-1,0-1 0,0 1 1,-1 0-1,1-1 0,-1 1 0,1 0-1,12 19 1,0 1 0,-1 1 0,-2 0 0,0 0 0,-1 1-1,2 10 0,2 5 6,-2-8-29,19 46 206,-26-69-264,-1 0 0,1 0 0,1-1-1,-1 1 1,1-1 0,0 0 0,0 0 0,6 4 81,-9-9-96,1 1 1,-1 0-1,1-1 1,-1 1 0,1-1-1,0 0 1,-1 0-1,1 0 1,3 1 95,24-2-604</inkml:trace>
  <inkml:trace contextRef="#ctx0" brushRef="#br0" timeOffset="1154.568">1870 41 7778,'-18'-38'6196,"18"38"-6160,0 0 0,0 0 1,0-1-1,0 1 1,0 0-1,0 0 0,0 0 1,0 0-1,0 0 1,0 0-1,-1 0 0,1-1 1,0 1-1,0 0 1,0 0-1,0 0 0,0 0 1,0 0-1,0 0 1,0 0-1,0 0 0,0 0 1,-1 0-1,1 0 1,0-1-1,0 1 0,0 0 1,0 0-1,0 0 0,0 0 1,0 0-1,-1 0 1,1 0-1,0 0 0,0 0 1,0 0-1,0 0 1,0 0-1,0 0 0,0 0 1,-1 0-1,1 0 1,0 0-1,0 0 0,0 1 1,0-1-1,0 0 1,0 0-1,0 0 0,-1 0 1,1 0-1,0 0 1,0 0-1,0 0 0,0 0 1,0 0-37,-3 8 809,1 32-198,2 1 1,2 0-612,-2-18 99,9 81 160,4-2 0,11 35-259,5 34 158,-20-109-552,13 37 394,-12-36-1872,-9-62 1825,-1-1-1,0 1 1,1 0 0,-1 0 0,1 0-1,-1 0 1,1 0 0,0 0 0,-1 0-1,1-1 1,0 1 0,-1 0 0,1 0-1,1 0 48</inkml:trace>
  <inkml:trace contextRef="#ctx0" brushRef="#br0" timeOffset="1515.379">1682 547 8658,'-19'-11'4105,"7"6"-1969,14 5-575,6 2-249,20 1-504,9 1-200,18-8-216,7-1 176,3-5-56,-3 1 2161,5 16-1833</inkml:trace>
  <inkml:trace contextRef="#ctx0" brushRef="#br0" timeOffset="2007.377">2372 733 7394,'-44'-106'3323,"35"80"211,15 34-1255,-6-7-2099,13 61 762,-4-23-648,-3 1 0,2 25-294,-3-3 195,4 23-27,-4 1 0,-4-1 0,-5 20-168,-2-70 52,0-24 43,6-12-85,-1 1 1,1 0-1,0 0 0,-1 0 1,1-1-1,-1 1 0,1 0 1,0 0-1,-1-1 1,1 1-1,0 0 0,-1-1 1,1 1-1,0 0 1,0-1-1,-1 1 0,1 0 1,0-1-1,0 1 0,0-1 1,0 1-1,-1-1 1,1 1-1,0 0 0,0-1 1,0 1-1,0-1 0,0 1 1,0-1-11,-16-59 745,3-1 0,-4-49-745,-4-129 410,18 191-383,1-1 0,3 0 0,7-45-27,-6 79-2,0 1 0,2-1 1,-1 1-1,2 0 0,0 0 0,0 0 0,2 1 0,-1 0 0,2 0 0,0 1 0,0 0 0,1 0 0,1 1 0,0 0 0,2-2 2,-7 9-3,1-1-1,-1 1 1,1 0-1,0 1 1,0 0-1,0-1 1,0 2-1,1-1 0,0 1 1,-1 0-1,1 0 1,2 1 3,-5 0-3,0 1 0,1 0 0,-1 0 0,0 0 0,0 0 0,1 1 0,-1 0 0,0 0 0,0 0 0,0 0 0,0 1 0,0-1 1,0 1-1,0 0 0,0 0 0,-1 1 0,1-1 0,-1 1 0,1 0 0,0 1 3,5 6-4,-1 0-1,0 0 1,-1 1 0,-1 0-1,1 0 1,-2 1 0,1 0-1,-2 0 1,1 0 0,-2 0-1,0 1 1,0 0 0,-1-1 0,-1 1-1,0 0 1,0 0 0,-2 12 4,0-12 0,-1 0 0,0-1 0,0 1 0,-1-1 1,-1 0-1,0 0 0,-1 0 0,-4 8 0,5-12 2,-1 0 0,0 0 0,0-1-1,-1 0 1,0 0 0,0 0 0,-1-1-1,0 0 1,0 0 0,0-1-1,0 0 1,-4 2-2,-8 3 21,0-1 1,-9 4-22,23-11-52,0 0 1,0-1 0,0 0-1,0 1 1,0-2 0,0 1-1,0 0 1,0-1 0,0 0-1,0 0 1,0-1 0,-5 0 51,8 0 88,1 0 1,-1 0 0,0 0-1,1 0 1,-1 0 0,1 0-1,-1 0 1,1 0 0,-1 0-1,1-1 1,0 1 0,0-1-1,0 1 1,0-1 0,0 1-1,0-1 1,0 0-1,0 1 1,0-3-89,-1-14 939</inkml:trace>
  <inkml:trace contextRef="#ctx0" brushRef="#br0" timeOffset="2782.986">2938 613 4713,'-43'-111'2717,"43"108"-2316,-1 0 0,0 0 0,0 0 0,0 1 0,-1-1 0,1 0 0,-1 0 0,1 1 0,-1-1 0,0 1 0,-2-3-401,-2-1 1404,6 5-1304,-1 1-1,1-1 0,0 1 0,0-1 0,-1 0 0,1 1 0,0-1 1,-1 1-1,1-1 0,-1 1 0,1-1 0,-1 1 0,1 0 0,0-1 1,-1 1-1,0-1 0,1 1 0,-1 0 0,1 0 0,-1-1 0,1 1 1,-1 0-1,0 0 0,1 0 0,-1-1 0,1 1 0,-1 0 0,0 0 1,1 0-1,-1 0 0,0 0 0,1 0 0,-1 1-99,0 0 89,0 0 1,0 0-1,0 0 0,0 0 1,0 0-1,1 0 0,-1 0 0,1 1 1,-1-1-1,1 0 0,-1 1 1,1-1-1,-1 0 0,1 1 1,0-1-90,-5 54 604,5-55-600,-1 34 171,1 0-1,2 0 1,2 0-1,1 5-174,-3-30 11,0 1 0,0-1 0,1 1 0,0-1 0,1 0 0,0 0 0,0-1 1,1 1-1,0-1 0,0 0 0,1 0 0,0 0 0,1-1 0,0 0 0,0 0 0,6 4-11,-10-9 5,0 0 1,0-1-1,0 1 0,0-1 1,0 1-1,1-1 0,-1 0 0,0 0 1,0-1-1,1 1 0,-1-1 1,1 1-1,-1-1 0,0 0 0,1-1 1,-1 1-1,0 0 0,1-1 1,-1 0-1,0 0 0,1 0 0,-1 0 1,0 0-1,0-1 0,0 1 1,0-1-1,0 0 0,0 0 1,-1 0-1,3-2-5,16-12 23,-2 0 1,0-1-1,0-1 0,-2-1 1,14-18-24,-24 27 5,-1 0 1,0 0 0,0 0 0,-1-1 0,-1 1-1,0-1 1,0-1 0,-1 1 0,0 0 0,-1-1-1,0 1 1,-1-1 0,-1-10-6,-4-107 329,7 133-106,7 14-176,8 26-53,-7-13 2,26 70-13,4-2 0,7 5 17,-43-94-164,0-1 0,1-1 0,0 1 0,6 6 164,-9-12-200,0 0 1,0 0 0,0 0 0,1 0-1,-1-1 1,1 1 0,0-1-1,0 0 1,0 0 0,0 0 0,0-1-1,1 1 200,-2-1-130,0-1 0,1 0-1,-1 0 1,1 0 0,-1 0-1,1 0 1,-1-1-1,2 0 131</inkml:trace>
  <inkml:trace contextRef="#ctx0" brushRef="#br0" timeOffset="3118.462">3745 89 8714,'-4'-19'1620,"3"13"-1006,0 0 1,0 0 0,-1 1 0,1-1-1,-1 0 1,-1 1 0,1-1-1,-1 1 1,0 0 0,-3-5-615,6 10 33,0 0 0,0 0 1,0-1-1,-1 1 0,1 0 0,0 0 0,0 0 1,0 0-1,0 0 0,0 0 0,-1-1 0,1 1 1,0 0-1,0 0 0,0 0 0,0 0 0,-1 0 1,1 0-1,0 0 0,0 0 0,0 0 1,-1 0-1,1 0 0,0 0 0,0 0 0,0 0 1,-1 0-1,1 0 0,0 0 0,0 0 0,0 0 1,0 0-1,-1 0 0,1 0 0,0 1 1,0-1-1,0 0 0,0 0 0,-1 0 0,1 0 1,0 0-1,0 0-33,-3 11 767,3 28-487,1 0 1,2 0-1,1-1 1,5 11-281,-4-15 101,8 52-63,9 51-179,-6 1 0,-3 70 141,-14-163 1859,-2-6-1103</inkml:trace>
  <inkml:trace contextRef="#ctx0" brushRef="#br0" timeOffset="3457.438">3570 588 7522,'-24'-16'3752,"10"16"-1103,11 0-609,10 0-631,10 7-321,22-7-528,11-10-104,15-7-168,7-9 144,5 2 2817,-3 10-2353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8:32.2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71 213 3121,'-12'-33'2364,"11"32"-2202,1 0 0,0 0 0,0 1 0,0-1 0,-1 0 0,1 1 0,0-1 0,-1 0 0,1 1 0,-1-1-1,1 1 1,-1-1 0,1 1 0,-1-1 0,1 0 0,-1 1 0,1 0 0,-1-1 0,0 1 0,1-1 0,-1 1 0,0 0 0,1-1 0,-1 1 0,0 0 0,0 0-1,1 0 1,-1 0 0,0 0 0,0-1 0,1 1 0,-1 0 0,0 0 0,0 1 0,1-1 0,-1 0 0,0 0 0,1 0 0,-1 0 0,0 1 0,0-1 0,1 0-1,-1 1 1,0-1 0,1 1 0,-1-1 0,0 1-162,-1 1 219,0-1-1,1 1 1,-1 0-1,1 0 1,-1 0-1,1 0 1,0 0-1,-1 0 1,1 1-1,0-1 1,0 0-1,0 3-218,-4 30 534,1 1 1,2 0-1,2 0 0,3 31-534,0-6 252,-1 11-23,7 196 224,-2-179-121,18 83-332,-19-148-298,-1-21-175,0-13-255,2-12 134</inkml:trace>
  <inkml:trace contextRef="#ctx0" brushRef="#br0" timeOffset="337.142">24 264 7858,'-2'-6'710,"-3"-8"1011,1 0 0,1-1-1,0-6-1720,2 16 240,1 0-1,0 0 1,0 1 0,0-1-1,1 0 1,-1 0-1,1 0 1,0 1-1,1-1 1,-1 0-1,1 1 1,2-4-240,0 0 108,1 0 1,0 1 0,0-1-1,0 1 1,1 0-1,1 1 1,-1-1-1,1 1 1,0 1 0,0-1-1,1 1 1,-1 0-1,1 1 1,7-3-109,-5 3 30,0 0 1,1 1-1,0 0 1,0 1 0,0 0-1,0 1 1,0 0-1,0 1 1,0 0-1,0 1 1,5 1-31,-4-1-3,0 1 0,-1 1 0,1 0 0,-1 1 0,0 0 0,0 1 0,0 0 0,-1 0 0,0 1 0,0 1 0,0-1 0,0 2 1,-1-1-1,-1 1 0,1 1 0,-1 0 0,-1 0 0,0 0 0,0 1 0,-1 0 0,0 0 0,4 10 3,-4-5 5,-2 1 1,0-1-1,0 1 1,-2 0 0,1 0-1,-2 0 1,0 0-1,-2 0 1,1 0-1,-2 0 1,0 0-1,-1-1 1,0 1-1,-2 0 1,-3 9-6,3-12 10,-1 1 0,0-1 0,-1-1 0,-1 1 0,1-1 0,-2 0 1,0-1-1,0 0 0,-1 0 0,-1-1 0,0 0 0,0-1 0,-1 0 0,0-1 0,0-1 1,-1 0-1,-3 2-10,1-3 16,0 0 0,0-1 1,-1-1-1,1-1 0,-9 2-16,16-4 12,0-1 0,0 1 0,1-1 0,-1 0-1,0-1 1,0 0 0,0 0 0,0-1 0,0 1 0,1-2 0,-7-2-12,12 4-43,0 0 1,-1 0-1,1 0 0,0-1 1,0 1-1,0-1 1,0 1-1,0-1 0,0 0 1,0 0-1,0 0 1,1 0-1,-1 0 1,1 0-1,0 0 0,-1 0 1,1-1-1,0 1 1,0 0-1,1-1 0,-1 1 1,0-1-1,1 1 1,-1-1-1,1 0 1,0 1-1,0-1 0,0 1 1,0-3 42,7-14-488</inkml:trace>
  <inkml:trace contextRef="#ctx0" brushRef="#br0" timeOffset="1001.229">733 733 3409,'24'-46'2415,"5"-14"-2415,-29 59 122,1-1 1,-1 1-1,1 0 0,-1-1 0,0 1 1,0 0-1,1-1 0,-1 1 1,0 0-1,0-1 0,0 1 1,0 0-1,-1-1 0,1 1 0,0 0 1,-1-2-123,1 3 82,0-1 1,-1 0-1,1 1 0,-1-1 1,1 1-1,-1-1 0,1 1 1,-1-1-1,0 1 1,1-1-1,-1 1 0,1-1 1,-1 1-1,0 0 0,1-1 1,-1 1-1,0 0 1,0 0-1,1 0 0,-2-1-82,-1 1 309,-1 0-1,0 0 1,0 0 0,0 0-1,0 0 1,0 1-1,-2 0-308,3 0 185,-8 2 31,0 0 0,0 1-1,0 1 1,0-1 0,1 2-1,0-1 1,0 1 0,1 1-1,0 0 1,0 0 0,0 1 0,1 0-1,0 1 1,0 0 0,1 0-1,1 0 1,-1 1 0,2 0-1,-2 3-215,4-7 19,1 1 0,0-1 0,0 1 0,1-1 0,0 1 0,0 0 0,0 0 0,1 0 0,0-1 0,0 1 0,1 0 0,0 0 0,0-1 0,1 1 0,-1 0 0,1-1 0,1 1 0,-1-1 0,1 0 0,1 0 0,-1 0-1,1 0 1,1 1-19,0 0 31,1-1 0,-1 0-1,1-1 1,0 0-1,0 1 1,1-2-1,-1 1 1,1-1-1,0 0 1,0-1-1,1 1 1,-1-1-1,1-1 1,-1 1-1,1-2 1,0 1 0,0-1-1,0 0 1,6 0-31,-4-2 30,0 0 0,0 0 0,-1-1 0,1 0 0,-1-1 0,1 0 0,-1 0 0,0-1 0,0 0 0,0-1 1,-1 0-1,0 0 0,0-1 0,0 0 0,2-3-30,-6 6 12,-1-1 0,1 1 0,-1-1 0,0 0 1,0 0-1,-1 0 0,1 0 0,-1-1 0,0 1 0,0-1 0,0 0 0,-1 1 1,0-1-1,0-1-12,0 2 10,-1 0 0,0 0 0,0 0-1,0 0 1,-1 0 0,0 0 0,0 0 0,0 0 0,0 0 0,0 0 0,-1 0 0,0 0 0,1 1 0,-1-1 0,-1 1 0,1-1 0,-1 1 0,-1-3-10,-6-5 21,0 1 0,-1 0-1,0 0 1,0 1 0,-1 0 0,-11-6-21,15 10-47,0 1 0,-1 0 0,1 0-1,-1 1 1,0 0 0,0 1 0,0 0 0,0 0 0,0 1 0,0 0-1,-4 0 48,10 2-78,-1-1-1,1 0 0,-1 1 1,0 0-1,1-1 0,-1 1 1,1 1-1,0-1 0,-1 1 1,1-1-1,0 1 0,0 0 0,0 0 1,0 0-1,0 0 0,0 1 79,-9 19-360</inkml:trace>
  <inkml:trace contextRef="#ctx0" brushRef="#br0" timeOffset="1340.438">1161 179 10178,'-2'-2'528,"0"-1"0,0 1-1,-1 0 1,1 0 0,-1 0-1,1 0 1,-1 0-1,1 1 1,-1-1 0,0 1-1,-1-1-526,4 2 65,-1 0 0,1 0 0,0 0 0,-1 0 1,1 0-1,-1 0 0,1 0 0,-1 0 1,1 0-1,0 0 0,-1 0 0,1 1 1,-1-1-1,1 0 0,0 0 0,-1 0 1,1 1-1,-1-1 0,1 0 0,0 0 1,-1 1-1,1-1 0,0 0 0,0 1 1,-1-1-1,1 0 0,0 1 0,0-1 1,-1 1-67,0 1 43,1 0-1,-1 0 1,0 1 0,1-1 0,-1 0 0,1 1 0,0-1-1,-1 1 1,2 1-43,0 31 223,2 0 0,2 0 0,6 26-223,3 16 169,0 21-47,18 111 259,-21-156-512,3-1 0,17 45 131,-29-90-289,0 0 0,1-1 1,1 1-1,-1-1 0,1 0 0,0 0 0,4 5 289,7-4-678</inkml:trace>
  <inkml:trace contextRef="#ctx0" brushRef="#br0" timeOffset="1705.186">1369 686 8570,'-2'-19'3577,"2"19"-1881,10 5-384,7 2-23,6 7-273,7 2-464,-5 5-88,6 10-224,-5-3-88,-2 4-80,6 3 72,-7-3-240,-8-3-192,2-9 472,7-9-304</inkml:trace>
  <inkml:trace contextRef="#ctx0" brushRef="#br0" timeOffset="2055.235">1862 588 8442,'-15'-22'3961,"-2"19"-1713,2 4-568,-2 23-631,-1 8-249,-4 15-240,1 11-16,0 9-136,-8 5-80,9 17-120,-1 6-48,-9-4-64,14-9-8,2-20 88,3-15-80,22-13 2945,3-5-2241</inkml:trace>
  <inkml:trace contextRef="#ctx0" brushRef="#br0" timeOffset="2471.97">2031 718 3985,'7'-96'2750,"-7"93"988,0 5-1496,-1 12-853,1 27-1214,6 8 290,1 1 0,3-1 1,2-1-1,2 0 0,15 33-465,-42-116 259,1-1-1,2-1 1,-4-28-259,11 52 31,1 1 0,1-1 0,0 1 0,0-1 0,1 0 1,2-6-32,-2 15 7,1-1 1,0 0-1,0 1 1,1-1 0,-1 1-1,1-1 1,0 1-1,0 0 1,1 0-1,-1 0 1,1 0 0,0 0-1,0 1 1,0-1-1,0 1 1,1 0 0,-1 0-1,1 0 1,1 0-8,4-3 2,-1 1 1,2 1-1,-1 0 0,0 0 1,1 0-1,0 2 1,-1-1-1,1 1 0,0 0 1,0 1-1,1 0 1,-1 1-1,0 0 1,0 1-1,0 0 0,0 0 1,1 1-3,-2 0 8,0 1 1,-1-1-1,1 1 1,-1 1-1,0 0 1,0 0-1,0 0 1,-1 1-1,0 0 1,1 1-1,-2-1 1,1 1-1,-1 1 1,0-1-1,0 1 1,0 0-1,-1 1 1,0-1-1,1 4-8,0 3 34,-1 1 0,0 0-1,-1 0 1,0 1-1,-1-1 1,-1 1-1,0 9-33,1 0-172,1-1 0,3 10 172,5 1-129</inkml:trace>
  <inkml:trace contextRef="#ctx0" brushRef="#br0" timeOffset="3099.52">2851 712 5369,'6'-112'2979,"-6"109"-2664,0 0-1,0 0 1,0-1-1,-1 1 0,1 0 1,-1 0-1,0 0 1,0 0-1,0 0 0,0 0 1,-1 0-1,1 0 1,-1-1-315,1 3 111,0 0 0,0 0 0,0 0 0,0 0 0,0 0 0,0 1 0,0-1 0,0 0 0,-1 0 0,1 1 0,0-1 0,0 1 0,-1-1 0,1 1 0,0-1 0,-1 1 0,1 0 0,-1 0 0,1-1 0,-1 1-111,-4 1 165,0 0 0,0 0 0,0 0 0,0 1 0,0 0-1,0 0 1,0 0 0,1 1 0,-3 1-165,-1 0 185,-1 1-116,0 1 1,0-1-1,0 2 1,1-1-1,-1 1 1,2 1-1,-1 0 1,1 0-1,0 0 1,1 1-1,0 0 1,1 1-1,-1-1 1,2 1 0,-3 5-71,5-7 9,0-1-1,1 0 0,-1 1 0,1 0 1,1-1-1,-1 1 0,2 0 0,-1 0 1,1 0-1,0 0 0,0 0 0,1 0 0,0-1 1,1 1-1,0 0 0,0 0 0,0-1 1,1 0-1,0 1 0,1-1 0,-1 0 0,5 5-7,-4-5 18,1-1 0,0 0 0,0 0 0,1 0 0,0-1 0,0 0-1,0 0 1,0 0 0,1-1 0,0 0 0,0 0 0,0-1 0,0 0-1,1 0 1,-1 0 0,1-1 0,-1 0 0,1-1 0,0 0 0,0 0 0,0 0-1,0-1 1,0 0 0,0-1 0,-1 0 0,1 0 0,0-1 0,0 0-1,-1 0 1,1-1 0,-1 0 0,0 0 0,7-4-18,0 0 29,-1-1 0,0 0 0,0-1 0,0 0 0,3-5-29,-13 11 9,0 0 1,0-1-1,0 1 1,0-1-1,0 0 1,-1 1-1,0-1 1,0-1-1,2-3-9,-3 6 6,-1-1 1,1 1-1,-1 0 0,0-1 0,1 1 0,-1-1 0,0 1 1,0-1-1,-1 1 0,1-1 0,0 1 0,-1 0 0,0-1 1,1 1-1,-1 0 0,0-1 0,0 1 0,-1-2-6,-5-6 14,0 1-1,0-1 1,-1 1-1,0 1 1,-1-1-1,0 2 0,0-1 1,-1 1-1,-2-1-13,-4-3-35,0 2-1,-1 0 0,0 1 1,-1 1-1,-9-3 36,25 10-24,-39-10-558,40 9 453,-1 1 0,0 0 0,1 0 0,-1-1 0,0 1 0,1 0 0,-1 0 0,0 0 0,1 1 0,-1-1 0,0 0 0,1 1 0,-1-1 0,0 1 0,1-1 0,-1 1 0,1 0 0,-1 0 0,1 0 0,-1 0 0,1 0 1,0 0 128,-3 15-994</inkml:trace>
  <inkml:trace contextRef="#ctx0" brushRef="#br0" timeOffset="3822.763">3086 725 7666,'4'-9'828,"0"1"0,0-1 0,-1 0 0,3-7-828,-7 15 83,1 0-1,0 0 0,0 1 1,0-1-1,0 0 0,-1 1 1,1-1-1,0 0 0,-1 1 1,1-1-1,0 0 0,-1 1 1,1-1-1,-1 1 0,1-1 1,-1 0-1,1 1 0,-1-1 1,1 1-1,-1 0 0,0-1 1,1 1-1,-1-1 0,0 1 1,1 0-1,-1 0 0,0-1 1,1 1-1,-1 0 0,0 0 1,0 0-1,1 0 0,-1 0 1,0 0-1,0 0 0,0 0-82,0 0 73,1 0 1,-1 0-1,0-1 0,0 1 0,0 1 0,0-1 1,0 0-1,1 0 0,-1 0 0,0 0 0,0 1 1,0-1-1,1 0 0,-1 1 0,0-1 1,0 0-1,1 1 0,-1-1 0,0 1 0,0-1 1,1 1-1,-1 0 0,1-1 0,-1 1 0,1 0 1,-1-1-1,1 1 0,-1 0 0,1-1 1,0 1-1,-1 0 0,1 0 0,-1 0-73,2 5 101,0-1 0,-1 0 0,2 0 0,-1 0 0,1 0 0,-1 0 0,1 0 0,1-1 0,-1 1 0,1 0 0,-1-1 0,1 0 0,2 2-101,7 14 249,4 8-74,-2 0 0,-1 1 1,-1 0-1,-1 1 0,4 23-175,-20-114 495,3 43-486,-1-17 16,1 0 0,2-12-25,0 37 0,1 1 1,0 0-1,0 0 1,1 0-1,0 0 1,1 0-1,0 0 0,0 1 1,1-1-1,0 1 1,5-8-1,-7 14-2,0 0 0,-1 0 0,1 0 0,1 0 0,-1 0 1,0 0-1,0 0 0,1 1 0,-1-1 0,1 1 0,-1 0 0,1-1 1,0 1-1,-1 0 0,1 1 0,0-1 0,0 0 0,1 1 2,2 0-2,-1 0-1,1 0 1,-1 0 0,0 1-1,1 0 1,-1 0-1,0 0 1,1 1 0,3 2 2,3 1-3,0 1 0,-1 0 0,0 1 1,0 0-1,-1 0 0,0 2 0,0-1 0,2 4 3,-6-6 0,0 1 0,-1 1 0,0-1 0,0 1 0,-1 0 0,0 0 0,0 0 0,-1 0 0,1 3 0,2 13 8,0 0 0,1 16-8,1 10 8,-8-50-7,0 1 0,0-1 0,0 0 0,0 1-1,0-1 1,0 0 0,0 1 0,0-1 0,0 0-1,0 1 1,0-1 0,0 0 0,0 1 0,0-1-1,1 0 1,-1 1 0,0-1 0,0 0 0,0 0-1,0 1 1,1-1 0,-1 0 0,0 0-1,0 1 1,0-1 0,1 0 0,-1 0 0,0 1-1,1-1 1,-1 0 0,0 0 0,0 0 0,1 0-1,-1 1 1,1-1-1,3-12 28,1-24 10,-4 7-23,-1 8-6,1 1-1,1 0 0,1 0 0,4-12-8,-6 27 0,1 0-1,-1 0 1,1 0 0,0 0-1,1 0 1,-1 1 0,1-1-1,0 1 1,0 0 0,1 0-1,-1 0 1,1 0-1,0 0 1,0 1 0,0-1-1,0 1 1,1 0 0,-1 1-1,5-3 1,-2 2-1,1 0 1,0 1-1,-1 0 0,1 0 0,0 1 1,0 0-1,0 0 0,0 1 0,0 0 0,0 0 1,0 1-1,0 0 0,0 0 0,0 1 1,0 0-1,-1 1 0,1-1 0,-1 2 1,1-1-1,-1 1 0,3 2 1,-3-1 0,1 0 0,-2 0 0,1 1 0,-1-1 0,1 2 1,-2-1-1,1 1 0,-1 0 0,0 0 0,0 0 0,-1 1 0,0-1 0,0 1 0,-1 0 0,0 0 0,0 1 0,-1-1 0,0 1 0,0 7 0,-2 46 14,-1-53-17,0 0 1,1 1-1,0-1 1,0 1-1,1-1 1,1 1-1,-1-1 1,1 0-1,1 0 0,0 1 3,-2-9-46,-1 1-1,1 0 0,0-1 0,0 1 1,0-1-1,0 1 0,0-1 0,0 1 1,0-1-1,0 0 0,0 0 0,1 1 1,-1-1-1,1 0 0,-1 0 0,1 0 1,-1-1-1,1 1 0,-1 0 1,1 0-1,0-1 0,-1 1 0,1-1 1,0 0-1,0 1 0,-1-1 0,1 0 1,0 0-1,0 0 0,-1 0 0,1 0 1,0-1-1,0 1 0,-1-1 0,1 1 1,0-1-1,1 0 47,26-17-508</inkml:trace>
  <inkml:trace contextRef="#ctx0" brushRef="#br0" timeOffset="4191.158">4101 659 8610,'-21'-15'3881,"16"13"-1529,1 9-968,4 10-487,-2 4-97,8 11-216,-3-3-88,-1 3-144,7 5-88,-5 0-144,7 4-32,7-5 48,-2 2-48,-4-15-440,-1-6-432,-5-13 440</inkml:trace>
  <inkml:trace contextRef="#ctx0" brushRef="#br0" timeOffset="4192.158">3967 259 12795,'-12'-38'4641,"12"20"-4001,0 4-152,11 10-336,0 4-48,5 14-64</inkml:trace>
  <inkml:trace contextRef="#ctx0" brushRef="#br0" timeOffset="4903.216">4644 662 5961,'-8'-4'5518,"-8"2"-2793,-2 0-1662,0-4-344,5 2-288,0 0 0,0 1 0,-1 0 0,1 1 0,-7 0-431,16 2 39,0 0 1,0 0 0,-1 0-1,1 1 1,0 0 0,0 0-1,0 0 1,0 0-1,0 1 1,0-1 0,1 1-1,-1 0 1,0 0 0,1 0-1,-1 1 1,1-1-1,0 1 1,0 0 0,0 0-1,0 1-39,-3 3 8,1 0 0,0 0-1,1 0 1,0 1-1,0 0 1,0 0 0,1 0-1,1 0 1,-1 1-1,1-1 1,0 1 0,1-1-1,0 1 1,1-1-1,0 2-7,0 0 2,0 0 0,1 0-1,0 0 1,1 0-1,0-1 1,1 1 0,0-1-1,0 0 1,1 1-1,0-1 1,1-1-1,0 1 1,1 0-2,-4-5 2,1-1 0,-1 0 0,1 0 0,0 0 0,0 0 0,0 0-1,0 0 1,0-1 0,1 0 0,-1 0 0,1 0 0,0 0 0,-1 0 0,1-1 0,0 1 0,0-1-1,0 0 1,1 0-2,0-1 3,0 1-1,0-1 1,0-1 0,0 1-1,0-1 1,0 0-1,-1 0 1,1 0-1,0-1 1,0 1-1,-1-1 1,1-1-1,2-1-2,1-1 6,0 0-1,0-1 0,-1 0 0,1 0 0,-1-1 0,-1 1 0,0-2 0,0 1 0,0-1 1,-1 0-1,0 0 0,0 0 0,-1-1 0,0 0 0,0-2-5,-1 1 8,-1 1 0,0 0 1,-1-1-1,0 1 0,-1-1 0,0 1 0,0-1 0,-1 1-8,-3-17 24,-1 1 0,-2-6-24,-1-3 6,8 34-7,0-1 0,0 1 0,-1-1-1,1 1 1,0 0 0,0-1 0,0 1 0,0-1 0,0 1 0,0-1 0,0 1 0,0 0 0,0-1-1,0 1 1,0-1 0,0 1 0,0-1 0,0 1 0,0-1 0,0 1 0,0 0 0,0-1 0,1 1-1,-1-1 1,0 1 0,0 0 0,1-1 0,-1 1 1,9 7-20,11 21-5,19 48 8,-25-46-28,1 0 0,1-1-1,2-1 1,1 0 0,16 17 45,-33-43 9,1 1 0,-1 0 0,0-1 0,1 0 0,0 0 0,0 1 0,-1-2 0,1 1 0,0 0 0,0-1 0,1 1 0,-1-1 0,0 0 0,0 0 0,2 0-9,24-7 193</inkml:trace>
  <inkml:trace contextRef="#ctx0" brushRef="#br0" timeOffset="5245.333">5244 20 10010,'1'-19'4057,"8"20"-2745,-2 13-271,0 22-257,-2 8-168,-5 11-24,0 12-40,7 16-120,2 4-72,0 0-64,2-10-8,-1-19-64,4-6-16,-3-12-88,0 1-16,2-8 201,-5-3 487,6-8-520</inkml:trace>
  <inkml:trace contextRef="#ctx0" brushRef="#br0" timeOffset="5900.246">3705 1430 5841,'32'-80'2882,"-32"78"-2703,1 1 0,0-1 0,-1 1 0,1 0 0,-1-1 0,1 1 0,-1-1 0,1 0 0,-1 1-1,0-1 1,0 1 0,0-1 0,0 1 0,0-1 0,0 1 0,-1-1 0,1 0 0,0 1 0,-1-1 0,1 1 0,-1-1 0,1 1 0,-1 0-1,0-1 1,0 1 0,0-1-179,-1 1 164,0-1-1,0 1 0,0 0 0,0 0 0,-1 1 1,1-1-1,0 0 0,0 1 0,0-1 1,-1 1-1,1 0 0,-2 0-163,-1-1 279,-9-1-162,0 1-1,0 0 1,-1 1 0,1 0 0,0 1 0,0 1 0,0 0-1,1 1 1,-1 1 0,0 0 0,1 1 0,0 0 0,0 1-1,1 0 1,-1 1 0,2 1 0,-1 0 0,1 0 0,0 1 0,0 1-1,1 0 1,1 0 0,0 1 0,0 0 0,1 0 0,0 1-1,1 0 1,0 1 0,1-1 0,1 1 0,-1 3-117,1 0 32,1 0 0,0-1 0,2 1 0,-1 1 0,2-1-1,0 0 1,1 0 0,1 0 0,1 0 0,0 1 0,1-1 0,0-1 0,1 1 0,1 0 0,3 3-32,-4-8 37,1-1 1,0-1-1,0 1 0,1-1 1,1 0-1,-1 0 0,2-1 1,-1 1-1,1-2 0,0 1 1,0-1-1,1 0 0,0-1 0,1 0 1,-1-1-1,1 0 0,0 0 1,0-1-1,1 0 0,-1-1 1,1 0-1,10 1-37,9 0 143,0-2 0,0-1 0,-1-1 0,1-2 0,0-1 0,0-1 0,-1-2 0,28-8-143,3-4 302</inkml:trace>
  <inkml:trace contextRef="#ctx0" brushRef="#br0" timeOffset="6688.06">4260 1595 1976,'46'11'1976,"-46"-11"-1848,1 0 0,-1 0 0,1 0 0,0 0 0,-1 0 0,1 0 1,-1 0-1,1 0 0,0 0 0,-1 0 0,1 0 0,-1 0 0,1-1 1,0 1-1,-1 0 0,1 0 0,-1-1 0,1 1 0,-1 0 0,1 0 1,-1-1-1,1 1 0,-1-1 0,1 1 0,-1-1 0,0 1 0,1 0 1,-1-1-1,1 1 0,-1-1 0,0 0 0,0 1 0,1-1 1,-1 1-1,0-1 0,0 1 0,0-1 0,0 0 0,1 1 0,-1-1-128,-4-19 3176,2 15-2874,-1 1 0,0 0 0,-1-1 0,1 2 0,-1-1 0,1 0 0,-1 1 0,0-1 1,-1 1-1,1 0 0,-1 0-302,-6-3 394,-1-1 0,0 2 0,-10-5-394,15 8 77,0-1-1,0 1 0,-1 1 1,1-1-1,0 1 1,-1 0-1,1 1 0,0 0 1,-1 0-1,-3 1-76,8 0 14,-1 0 0,0 0 0,0 0 0,1 0-1,-1 1 1,1-1 0,-1 1 0,1 0 0,0 0 0,-1 0 0,1 1-1,0-1 1,1 1 0,-1-1 0,0 1 0,1 0 0,-1 0 0,1 0-1,0 1 1,0-1 0,0 1-14,-5 11 6,1 0-1,0 0 1,1 0 0,0 1-1,1 0 1,1 0-1,1 0 1,0 0 0,1 0-1,1 5-5,0-12-1,1 0 0,0 0 0,1 0 1,0 0-1,0 0 0,1 0 0,0-1 0,4 9 1,-4-12 1,0 0-1,0 0 1,0 0 0,1 0-1,0 0 1,0-1 0,0 0 0,1 0-1,-1 0 1,1 0 0,0-1-1,0 0 1,0 0 0,1 0-1,0-1 6,-1 0 0,1 0-1,0 0 1,0-1 0,0 0 0,0 0 0,0-1 0,1 1 0,-1-1 0,0-1 0,0 1-1,0-1 1,0 0 0,0 0 0,0-1 0,0 0 0,0 0 0,-1 0 0,1-1 0,-1 0-1,1 0-5,2-2 11,0 0 0,-1 0-1,1 0 1,-1-1-1,0 0 1,-1-1 0,1 1-1,-1-2 1,-1 1-1,1 0 1,-1-1 0,-1 0-1,3-4-10,-3 0 12,0 0 0,0-1 0,-1 1 0,-1-1 0,0 1 0,-1-1 0,0 0 0,-1 0 0,-1 1 0,0-1-1,0 0 1,-1 0 0,-1 1 0,0-1 0,-1 1 0,0 0 0,-1 0 0,0 1 0,-1-1 0,-5-7-12,11 19 1,0-1 0,0 0 0,-1 1 0,1-1 0,-1 0 0,1 1 0,0-1 0,-1 0 0,1 1 0,-1-1 0,1 1 0,-1-1 0,1 1 0,-1-1 0,0 1 0,1 0 0,-1-1 0,0 1 0,1 0 0,-1-1 0,0 1 0,0 0-1,-1 12 22,9 27-1,4 2 41,3-1-1,1-1 1,11 21-62,-18-44-145,0-2 1,1 1-1,1-1 0,0-1 1,1 0-1,0 0 1,1-1-1,0 0 0,1-1 1,6 3 144,1 0-572</inkml:trace>
  <inkml:trace contextRef="#ctx0" brushRef="#br0" timeOffset="7057.184">4672 1260 8954,'-13'-36'3833,"11"19"-2009,-5 9-344,1 19-471,6 9-169,-6 13-304,5 8 40,8 12-72,-1 2-80,6 16-152,-3-2-56,-2 8-80,6-4-40,-3-8-16,8-4 72,2-19-96,-3-6 57,8-12-65</inkml:trace>
  <inkml:trace contextRef="#ctx0" brushRef="#br0" timeOffset="7472.246">5219 1465 5313,'-1'-2'441,"1"-1"-1,-1 1 1,0-1 0,0 1-1,1-1 1,-2 1-1,1-1 1,0 1-1,0 0 1,-1 0 0,0-1-1,1 1 1,-1 0-1,0 1 1,0-1 0,-1-1-441,0 1 300,0 0 0,0 0 0,0 1 0,-1-1 1,1 1-1,0 0 0,-1 0 0,1 0 0,-1 0 0,1 1 1,-2-1-301,-7 1 356,1 0 0,-1 1 1,0 0-1,0 1 0,1 0 0,-10 3-356,13-3 63,0 1 0,1 0 0,0 0-1,-1 1 1,1 0 0,0 0-1,1 1 1,-1 0 0,1 0-1,0 0 1,0 1 0,1 0 0,0 0-1,0 0 1,0 1 0,1-1-1,-1 1 1,2 0 0,-1 1-1,1-1 1,0 1 0,1-1-1,-1 3-62,0 2 11,0 0-1,1 0 0,1 0 0,0 1 0,0-1 1,1 0-1,1 1 0,0-1 0,1 0 0,0 0 1,0 0-1,2 0 0,-1 0 0,2 0 0,0-1-10,-2-5 8,0 0-1,1-1 1,0 1-1,0-1 1,1 0-1,-1-1 1,1 1-1,0-1 1,0 0-1,0 0 1,1 0-1,0-1 0,-1 0 1,1 0-1,0 0 1,0-1-1,1 0 1,-1 0-1,0-1 1,1 1-1,1-1-7,13 2-256,1-1-1,0-1 1,0-1-1,0 0 1,17-4 256,18-5-918,-3-6 320</inkml:trace>
  <inkml:trace contextRef="#ctx0" brushRef="#br0" timeOffset="7905.156">5414 1479 7146,'-12'-7'2314,"9"5"-1569,0 0 0,0 1 0,0-1-1,0 1 1,0 0 0,0 0 0,-2-1-745,4 3 170,0 0 0,0 1 1,0-1-1,0 0 0,0 0 0,0 1 0,1-1 1,-1 1-1,0-1 0,1 0 0,-1 1 1,1-1-1,0 1 0,0 0 0,-1-1 1,1 1-1,0 0-170,0 29 350,2 0 0,1 0 0,1-1-1,7 23-349,-7-30 57,-1-10-37,-1 0 1,1 0-1,1-1 0,1 0 1,-1 1-1,2-1 1,2 4-21,-6-13 6,0 0 1,0-1-1,-1 0 0,1 1 1,1-1-1,-1 0 1,0 0-1,0 0 1,1 0-1,-1 0 1,1-1-1,0 1 1,-1-1-1,1 0 1,0 1-1,0-1 1,0-1-1,0 1 1,0 0-1,0-1 1,0 1-1,0-1 1,0 0-1,0 0 1,0 0-1,0-1 0,0 1 1,0-1-1,0 1 1,0-1-1,0 0 1,0 0-1,0 0 1,1-1-7,4-3 10,1 1 1,-1-1-1,0 0 0,0-1 1,0 0-1,-1 0 1,0-1-1,0 0 0,-1 0 1,0 0-1,0-1 1,0 0-1,-1 0 0,-1-1 1,1 1-1,0-4-10,4-10 10,-1 1-1,-1-1 1,0-1 0,-2 1-1,-1-1 1,0-5-10,-2-10 7,-2 29-5,1 0-1,-1 0 0,2 0 0,-1 0 0,1 0 1,3-8-2,-5 16-1,0 1 0,0-1 0,1 1 0,-1-1 1,0 1-1,0-1 0,0 1 0,1-1 0,-1 1 1,0-1-1,1 1 0,-1-1 0,0 1 0,1-1 1,-1 1-1,1 0 0,-1-1 0,0 1 0,1 0 1,-1-1-1,1 1 0,-1 0 1,6 7-30,-3 23-5,-3-26 31,-2 26 9,1 0-1,2 0 0,1 1 0,2 4-4,-3-26 9,1 0 0,0 0 0,1-1-1,0 1 1,0-1 0,1 0 0,0 0 0,1 0 0,-1 0-1,1-1 1,1 0 0,0 0 0,0 0 0,0-1 0,0 0 0,2 1-9,-1-2-125,0 0 1,0 0 0,0-1 0,1 0 0,-1-1-1,1 0 1,0 0 0,7 2 124,21-1-484</inkml:trace>
  <inkml:trace contextRef="#ctx0" brushRef="#br0" timeOffset="8261.631">5990 1032 9994,'-35'-21'3961,"24"11"-2737,0 15-272,12 29-199,8 13-137,-6 12-72,8 9 40,-3-2-48,2-1-40,5 5-48,-4 0-40,2 7-136,-1-3-48,4-12-47,3-7 39,9-20 24,3-8 2656,2-7-2128</inkml:trace>
  <inkml:trace contextRef="#ctx0" brushRef="#br0" timeOffset="8850.104">6375 1428 7402,'-30'-57'3243,"21"37"-752,6 14 1105,-2 18-2259,0 10-1179,1 1 0,1 0-1,0 0 1,2 1 0,1-1 0,2 23-158,0-30 31,0 1 1,1-1 0,1 0-1,0 0 1,1 0 0,1 0-1,0-1 1,1 0-1,1 0 1,4 5-32,-9-15 15,1-1 0,-1 1 0,1-1 0,0 0 0,0 0 0,1-1 0,-1 1 0,1-1 0,-1 0 0,1 0 0,0 0 0,5 1-15,-7-3 9,1 0 1,-1 0 0,0 0-1,1-1 1,-1 1 0,1-1-1,-1 0 1,1 0-1,-1 0 1,1 0 0,-1-1-1,0 1 1,1-1-1,-1 0 1,0 0 0,1 0-1,-1-1 1,0 1-1,0-1 1,0 1 0,3-3-10,3-3 14,0-1 1,-1 0 0,0-1-1,0 1 1,0-1-1,-1-1 1,-1 0 0,0 0-1,3-6-14,0-2 13,0-1 0,-2 0 0,0-1 0,-1 1 0,-1-4-13,-1 9 8,-2-1 1,0 1-1,0-1 1,-2 0 0,1 0-1,-2 1 1,0-1-1,-1 1 1,0-1 0,-1 1-1,-3-9-8,-4 4 15,10 19-15,0 0 0,0 0 1,0 0-1,-1 0 0,1-1 0,0 1 1,0 0-1,0 0 0,0 0 0,0 0 1,0 0-1,0 0 0,0 0 0,-1 0 1,1-1-1,0 1 0,0 0 0,0 0 1,0 0-1,0 0 0,-1 0 0,1 0 0,0 0 1,0 0-1,0 0 0,0 0 0,-1 0 1,1 0-1,0 0 0,0 0 0,0 0 1,0 0-1,0 0 0,-1 0 0,1 0 1,0 0-1,0 0 0,0 0 0,0 1 1,0-1-1,0 0 0,-1 0 0,1 0 1,0 0-1,0 0 0,0 0 0,0 0 0,-4 10 8,2 12 6,3-8-8,0 0 0,1 0-1,0 0 1,1 0-1,1 0 1,0-1 0,0 0-1,2 0 1,0 0 0,5 8-6,9 14 12,2-1 1,1-2 0,5 4-13,-22-27-27,2 0 0,-1-1 0,1 1 1,1-1-1,-1-1 0,1 0 0,1 0 0,-1-1 0,1 0 0,0 0 0,0-1 1,1-1-1,0 0 0,0 0 27,27 4-175</inkml:trace>
  <inkml:trace contextRef="#ctx0" brushRef="#br0" timeOffset="9271.064">7335 1398 7202,'-1'-14'2461,"0"9"-1489,1 0 1,-1 0 0,0 1 0,0-1 0,0 0 0,0 1 0,-1-1-973,1 3 135,0 1 1,0-1 0,0 1 0,0 0 0,0-1-1,0 1 1,0 0 0,-1 0 0,1-1 0,0 1-1,-1 0 1,1 0 0,-1 1 0,1-1 0,-1 0-1,1 0 1,-1 1 0,0-1 0,1 1 0,-1-1-1,0 1 1,0 0-136,-8-1 161,1 0 0,0 1-1,0 0 1,-1 1 0,1 0 0,0 0 0,0 1-1,0 1 1,-8 2-161,-9 4 96,1 2 0,-17 9-96,-1 6 58,39-24-49,1 0-1,0 0 1,0 1 0,0-1-1,1 1 1,-1 0 0,1 0 0,-1 0-1,1 0 1,0 0 0,-1 2-9,3-4 2,0 0 1,0-1-1,0 1 1,0 0-1,0-1 1,0 1-1,0 0 1,0-1 0,0 1-1,0 0 1,0 0-1,0-1 1,0 1-1,1 0 1,-1-1-1,0 1 1,1 0 0,-1-1-1,0 1 1,1-1-1,-1 1 1,1-1-1,-1 1 1,1-1-1,-1 1 1,1-1 0,-1 1-1,1-1-2,19 13 42,17 1 13,-1-1 0,34 7-55,-36-12 16,-1 2 0,0 1 1,25 14-17,-53-23 1,-1 0 1,1 0-1,-1 1 1,0 0 0,0 0-1,0 0 1,0 0-1,0 0 1,-1 1-1,1 0 1,-1 0 0,0 0-1,0 0 1,-1 0-1,1 0 1,-1 1 0,0-1-1,0 1 1,-1 0-1,1 0 1,-1-1-1,0 1 1,0 0 0,-1 0-1,1 0 1,-1 0-1,0 0 1,0 0 0,-1 0-1,0 0 1,0 0-1,0 0 1,0 0 0,-1 0-1,1-1 1,-1 1-1,-3 3-1,0 4 8,-2-1 1,1 0-1,-2-1 0,1 1 0,-1-1 0,-1-1 0,0 0 0,0 0 0,-1-1 1,0 0-1,-2 1-8,-1 0 16,-1 0 0,-1-1 0,1-1 0,-1-1 0,0 0 0,-1 0 0,1-2 0,-11 2-16,-10-4 145,38-1-70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8:59.6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125 218 1128,'-3'-4'399,"-1"1"-1,0-1 1,1 1-1,-1 0 1,0 0-1,0 0 1,-1 1 0,1 0-1,-1 0 1,1 0-1,-1 0 1,0 0-1,1 1 1,-1 0-1,0 0 1,-3 0-399,-27-9 3107,34 10-3020,1 0 0,-1 0 0,0 0 0,1 0 0,-1-1 0,0 1 0,1 0 0,-1 0 0,1-1 0,-1 1 0,0 0 0,1-1 0,-1 1 0,1-1 0,-1 1 0,1-1 1,0 1-1,-1-1 0,1 1 0,-1-1 0,1 1 0,0-1 0,0 0 0,-1 1 0,1-1 0,0 0-87,0 0 55,0 1 0,1-1-1,-1 1 1,1-1 0,-1 1 0,1-1 0,0 1-1,-1-1 1,1 1 0,-1-1 0,1 1 0,0 0-1,-1-1 1,1 1 0,0 0 0,-1 0-1,1-1 1,0 1 0,0 0-55,41-8 677,-40 8-584,413-42 2836,-75 10-2483,-80 10-271,-189 21-149,-1 2 0,49 8-26,-115-9-19,32 6-633,-34-5 468,0-1 0,0 1 0,-1 0 0,1-1 0,0 1 0,0 0-1,0 0 1,0 0 0,-1 1 0,1-1 0,0 0 0,-1 0-1,1 1 1,0 1 184,0 9-972</inkml:trace>
  <inkml:trace contextRef="#ctx0" brushRef="#br0" timeOffset="379.203">700 198 5081,'-12'-38'9286,"12"37"-9234,0 1-1,0 0 1,0-1 0,-1 1 0,1 0-1,0-1 1,0 1 0,0 0-1,0 0 1,0-1 0,-1 1-1,1 0 1,0-1 0,0 1 0,-1 0-1,1 0 1,0 0 0,0-1-1,-1 1 1,1 0 0,0 0-1,0 0 1,-1-1 0,1 1 0,0 0-1,-1 0 1,1 0 0,0 0-1,-1 0 1,1 0 0,0 0-1,-1 0 1,1 0 0,0 0 0,-1 0-1,1 0 1,0 0 0,-1 0-1,1 0 1,0 0 0,-1 0-1,1 0 1,0 1 0,-1-1 0,1 0-1,0 0 1,0 0 0,-1 1-1,1-1 1,0 0 0,0 0-1,-1 0 1,1 1 0,0-1 0,0 0-1,-1 1 1,1-1 0,0 0-1,0 1-51,-15 17 485,12-13-445,1 0 0,-1 0-1,1 0 1,1 0 0,-1 1-1,1-1 1,-1 1 0,2-1-1,-1 4-39,-1 53 104,3-41-62,1 23 62,3 1 1,1-1-1,3-1 0,1 1 0,11 26-104,-2-1 94,-12-38-9,-2 0 1,-1 0-1,-1 25-85,-1-18-44,7 35 44,-9-69-326,1-1 1,0 1-1,0 0 0,0 0 1,0 0-1,1-1 0,-1 1 0,1-1 1,0 1-1,0-1 0,0 0 1,1 0-1,1 2 326,-1-4-1307</inkml:trace>
  <inkml:trace contextRef="#ctx0" brushRef="#br0" timeOffset="737.911">260 1151 6737,'-29'7'3593,"5"1"-1088,16 2-881,5-7-24,20-2-471,12-6-177,20-13-112,22-5-152,28 0-264,9-8-88,13-1-168,-11 3-56,-8 3 16,-11 14 56,-17 15-119</inkml:trace>
  <inkml:trace contextRef="#ctx0" brushRef="#br0" timeOffset="1390.998">1912 108 4721,'2'-9'1044,"0"-3"632,0 0 0,-1 0 0,0-8-1676,0 18 169,-1 1-1,0-1 0,0 0 1,0 0-1,0 0 0,0 0 1,-1 1-1,1-1 1,-1 0-1,1 0 0,-1 1 1,1-1-1,-1 0 1,0 1-1,0-1 0,0 1 1,0-1-1,0 1 1,0-1-1,0 1 0,-1 0 1,1 0-1,0-1 0,-1 1 1,1 0-1,-2-1-168,2 3 28,1-1 0,-1 0 0,0 0 1,1 1-1,-1-1 0,0 0 0,1 1 0,-1-1 0,1 0 0,-1 1 0,1-1 0,-1 1 0,1-1 0,-1 1 0,1-1 0,-1 1 0,1 0 1,0-1-1,-1 1 0,1-1 0,0 1 0,0 0 0,-1-1 0,1 1 0,0 0-28,-7 19 32,6-20-16,-6 28 69,1 1-1,1 0 1,2 0 0,0 0 0,2 10-85,3 32 263,3 1-1,11 56-262,-7-64 147,-2-1 0,-3 1-1,-4 54-146,-1-96 48,-4 38 362,4 18-410,0-75 22,1-1 1,0 1 0,0-1-1,0 1 1,1 0-1,-1-1 1,0 1 0,1-1-1,0 0 1,-1 1-1,1-1 1,0 1-1,0-1 1,1 0 0,-1 0-1,1 1-22,-2-3 10,0 0 1,1 0-1,-1 0 0,0 0 0,0 0 1,1 0-1,-1 0 0,0 0 0,1 0 1,-1 0-1,0 0 0,0 0 0,1 0 1,-1 0-1,0 0 0,1-1 0,-1 1 1,0 0-1,0 0 0,1 0 0,-1 0 0,0-1 1,0 1-1,0 0 0,1 0 0,-1 0 1,0-1-1,0 1 0,0 0 0,0 0 1,0-1-1,1 1 0,-1 0 0,0 0 1,0-1-1,0 1 0,0 0 0,0-1 1,0 1-1,0 0-10,5-13 138,-2 1-71,-1 1-1,0-1 0,-1 1 1,0-1-1,-1 0 0,0 0 0,-2-8-66,-2-10 54,-1 1-1,-5-14-53,6 25 12,-2 0-1,0 0 1,-1 1 0,0-1-1,-2 2 1,0-1 0,-1 1-1,-10-12-11,16 22-1,-1 1 1,0-1-1,0 1 0,0 0 1,0 1-1,-1 0 0,0-1 1,0 2-1,0-1 0,-1 1 0,1 0 1,-1 0-1,0 1 0,1 0 1,-1 0-1,0 0 0,0 1 0,0 0 1,-1 0-1,1 1 0,0 0 1,0 1-1,0-1 0,-2 1 1,-1 2-3,0 0 0,-1 0-1,2 1 1,-1 0 0,0 1 0,1 0-1,0 0 1,0 1 0,1 0 0,-1 1-1,1 0 1,1 0 0,-1 1-1,1 0 1,1 0 0,-1 0 0,1 1-1,1 0 1,0 1 0,0-1 0,1 1-1,0 0 1,0 1 3,0-1 2,1 0 0,0 1-1,0-1 1,1 1 0,1-1-1,-1 1 1,2 0 0,0 0 0,0-1-1,1 1 1,0 0 0,1 0-1,0-1 1,1 1 0,0-1 0,0 0-1,1 0 1,1 0 0,-1-1-1,2 1 1,-1-1 0,7 7-2,-4-8 6,0 0 0,0-1 0,1 0 0,0 0 0,1-1 0,0 0 0,-1-1 0,2 0 0,-1 0 0,1-1 0,-1-1 0,1 0 0,0 0-1,0-1 1,0 0 0,1-1 0,-1-1 0,3 1-6,10-1 120,1-2-1,0 0 1,0-1-1,-1-1 1,0-2-1,0 0 1,20-9-120,29-17 2356,-3-7-1090</inkml:trace>
  <inkml:trace contextRef="#ctx0" brushRef="#br0" timeOffset="1760.525">2169 759 5897,'67'-46'3074,"-53"42"2186,20 6-3680,-3 0-1043,-16-4-424,0 0 0,0 0 1,0-1-1,0-1 1,-1-1-1,0 0 1,1-1-1,-2 0 1,1-1-1,-1-1 1,0 0-1,11-9-113,-22 16 5,-1 0 0,0 0 0,1 0 0,-1 0 0,0 0 0,0-1 0,0 1 0,1 0 0,-1-1 0,-1 1 0,1 0 0,0-1 0,0 0 0,0 1 0,-1-1 0,1 1 0,-1-1 0,1 0 0,-1 1-1,0-1 1,0 0 0,0 1 0,1-1 0,-2 0 0,1 1 0,0-1 0,0 0 0,0 1 0,-1-1 0,1 0 0,-1 1 0,1-1 0,-1 1 0,0-1 0,0 1 0,0-1 0,0 1 0,0-1 0,0 1 0,0 0-5,-1-3 4,-1 0 0,0 0 0,0 0 1,0 1-1,0 0 0,0-1 0,-1 1 0,1 1 1,-1-1-1,0 0 0,0 1 0,0 0 0,0 0 1,0 0-1,0 0 0,-1 1 0,1-1 0,-1 1 1,1 0-1,-1 1-4,-2-1 4,0 1 0,0 0 0,0 1 0,1 0 0,-1 0 0,0 0 0,0 1 0,1 0 0,-1 0 0,1 1 0,0 0 0,0 0 0,-1 0-4,-9 7 3,0 0 1,0 1-1,1 1 1,1 0-1,0 1 0,1 1 1,0 0-1,-2 4-3,6-7 5,1 1-1,0 0 0,1 0 0,0 1 1,1 0-1,1 0 0,0 0 1,0 1-1,2 0 0,-1 0 1,2 2-5,1-11 8,0 0 0,1 0 0,-1 0 0,2 1 0,-1-1 0,0 0 0,1 0 0,0 0 0,0 0 0,1 0 0,-1 0 0,1 0 0,0 0 1,0 0-1,1-1 0,-1 1 0,1-1 0,0 0 0,0 0 0,1 0 0,-1 0 0,1 0 0,0-1 0,0 1 0,0-1 0,0 0 0,1-1 1,-1 1-1,1-1 0,0 0 0,0 0-8,11 4 98,1 0 0,-1-2 0,1 0 0,1-1 0,-1-1 0,0 0 0,1-2 0,12 0-98,10-2 582,19-4-582,44-11 341</inkml:trace>
  <inkml:trace contextRef="#ctx0" brushRef="#br0" timeOffset="2536.062">3114 673 5057,'3'-15'5090,"-3"13"-4930,1 0 1,-1 0-1,1 0 0,-1 0 1,0 0-1,0 0 0,0 0 1,0 0-1,0 0 0,0 1 1,-1-1-1,1 0 0,-1 0 1,1 0-1,-1-1-160,-1-2 139,1 1 0,0 0 0,-1-1-1,0 1 1,0 0 0,0 0 0,-1 0 0,1 0 0,-1 1 0,0-1-1,0 1 1,0-1 0,0 1 0,-1 0 0,1 0 0,-1 1 0,0-1-1,0 1 1,0-1 0,0 1 0,0 1 0,-1-1 0,1 0 0,0 1-1,-2 0-138,0 0 50,0 0-1,0 1 1,0 0-1,0 0 1,0 0-1,0 1 0,1-1 1,-1 1-1,0 1 1,0-1-1,0 1 1,1 0-1,-1 1 0,1-1 1,-1 1-50,-1 2 18,0 0 0,1 0 0,-1 0 0,1 0 0,0 1 1,0 1-1,1-1 0,0 0 0,0 1 0,-1 3-18,-1 0 0,1 2 0,1-1 1,0 1-1,0-1 0,1 1 0,1 1 0,0-1 1,1 0-1,0 1 0,1-1 0,0 1 1,1 0-1,0-1 0,1 5 0,1-9 4,-1 1 0,2-1-1,-1 0 1,1 0 0,0 0 0,1 0 0,-1 0 0,2-1-1,-1 1 1,1-1 0,0 0 0,0-1 0,1 1 0,6 5-4,-7-8 8,0 0 1,0 0-1,1-1 1,-1 1-1,1-1 1,0-1-1,0 1 1,0-1-1,0 0 1,0 0-1,1 0 1,-1-1-1,0 0 1,1-1-1,-1 1 1,1-1-1,-1 0 1,1-1 0,-1 0-1,1 0-8,-2 0 9,-1 0 0,1-1 0,0 0 0,-1 0 1,0 0-1,1 0 0,-1-1 0,0 0 0,0 1 0,0-2 0,-1 1 0,1 0 0,-1-1 0,0 1 0,1-1 1,-2 0-1,3-3-9,5-11 41,0 1 0,-1-2 0,4-13-41,-6 14 25,-3 10-14,0 0 0,-1-1 1,0 1-1,-1-1 0,0 0 1,0 0-1,-1 0 0,0 0 1,-1 0-1,0 0 0,0 0 1,-1 0-1,0 0 0,-1 0 1,0 0-1,-2-7-11,-13-28 8,20 58-85,0 1 62,1 0-1,0-1 1,1 1-1,1 0 16,7 8-55,0 0-1,2-2 0,0 1 0,2-2 1,0 0-1,1-1 0,1-1 0,1 0 1,0-2-1,1 0 0,1-2 0,1 0 1,0-1-1,0-2 0,2 1 56,17 3-343</inkml:trace>
  <inkml:trace contextRef="#ctx0" brushRef="#br0" timeOffset="2901.599">3675 170 8674,'0'-1'208,"-1"0"1,1 0-1,-1 0 0,0 0 1,0 0-1,1 0 0,-1 0 1,0 0-1,0 0 0,0 0 1,0 1-1,0-1 0,0 0 1,0 1-1,0-1 0,0 0 1,0 1-1,-1-1-208,1 1 76,1 0-1,-1 0 1,1 1-1,-1-1 1,1 0-1,-1 0 1,1 0-1,-1 1 1,1-1-1,-1 0 1,1 0-1,-1 1 1,1-1-1,-1 1 1,1-1-1,0 0 1,-1 1-1,1-1 1,0 1-1,-1-1 1,1 1-1,0-1 1,-1 1-1,1-1 1,0 1-1,0-1 1,0 1-76,-3 5 193,1 1 0,1 0 0,-1-1 1,1 1-1,0 0 0,1 3-193,-1 47 497,4 0 1,2-1-1,8 39-497,-1-14 587,12 69 742,-9-64-568,1 42-761,-15-105 56,-1-14 75,0 0-1,1 0 1,0 0-1,0 0 1,1-1-1,0 1 1,1 0-1,3 7-130,8 2 346</inkml:trace>
  <inkml:trace contextRef="#ctx0" brushRef="#br0" timeOffset="3610.641">4650 370 5265,'-15'-12'3471,"15"12"-3396,-1-1 1,1 1-1,0 0 1,-1 0-1,1 0 1,0 0-1,-1 0 1,1 0-1,0 0 1,-1 0 0,1 0-1,0 0 1,0 0-1,-1 0 1,1 0-1,0 0 1,-1 0-1,1 0 1,0 0-1,-1 0 1,1 0 0,0 0-1,-1 0 1,1 0-1,0 1 1,0-1-1,-1 0 1,1 0-1,0 0 1,0 1-76,-2 1 205,1 1 0,0 0 0,0 0-1,0 0 1,1 0 0,-1 0 0,1 0 0,-1 0 0,1 0 0,0 3-205,-1 89 1491,4-1 1,6 21-1492,2 79 1272,-8-148-1057,-2-21 0,0-1 0,-1 1 1,-2 2-216,2-27 12,0 0 1,0 0 0,-1 0 0,1 0 0,0 0 0,0-1 0,0 1 0,0 0 0,0 0 0,0 0 0,-1 0 0,1 0 0,0 0 0,0 0 0,0-1 0,0 1 0,-1 0 0,1 0-1,0 0 1,0 0 0,0 0 0,-1 0 0,1 0 0,0 0 0,0 0 0,0 0 0,0 0 0,-1 0 0,1 0 0,0 0 0,0 0 0,0 0 0,-1 0 0,1 1 0,0-1-1,0 0 1,0 0 0,0 0 0,0 0 0,-1 0 0,1 0 0,0 0 0,0 0 0,0 1 0,0-1 0,0 0 0,-1 0 0,1 0 0,0 0 0,0 1 0,0-1 0,0 0 0,0 0-1,0 0 1,0 0 0,0 1 0,0-1 0,0 0 0,0 0 0,0 0-13,-9-16 382,-12-44-95,2 0-1,0-18-286,-1 3 56,9 31-41,1-1 0,3 0 0,1 0 0,2-32-15,4 44-3,1 1 0,2-1 0,1 0 0,1 1 0,2 0 0,10-26 3,-13 45-4,2 0-1,-1 0 1,2 0-1,-1 1 1,2 0-1,-1 0 1,2 1-1,0 0 1,6-6 4,-9 11-4,1 0-1,0 0 1,0 0 0,1 1-1,0 0 1,0 1 0,0 0-1,0 0 1,1 1 0,-1 0-1,1 0 1,0 1 0,0 0-1,0 0 1,2 1 4,-3 1-4,-1-1-1,1 2 1,0-1 0,-1 1-1,1 0 1,0 1 0,-1-1-1,1 2 1,-1-1 0,0 1-1,0 0 1,0 0 0,0 1-1,0 0 1,-1 0 0,1 1-1,-1 0 1,-1 0 0,1 0-1,-1 1 1,1 0 0,-2 0 0,1 0-1,-1 0 1,0 1 0,0 0-1,0 0 1,-1 0 0,1 6 4,3 4-1,-2 1 1,0 0-1,-1 0 1,-1 0-1,-1 1 1,0-1-1,-2 1 1,0-1-1,-1 1 1,-1 0-1,0-1 1,-5 15 0,3-18 3,0-2 0,-1 1-1,0-1 1,-2 1 0,1-1 0,-1-1 0,-1 0 0,-1 0 0,1 0-1,-2-1 1,1 0 0,-2-1 0,1 0 0,-2-1 0,1 0 0,-8 4-3,13-9-30,-50 28 145,53-30-144,-1-1 0,1 1-1,0-1 1,-1 0 0,1 0-1,-1 0 1,0-1-1,1 1 1,-1-1 0,1 0-1,-1 0 1,0 0 0,1 0-1,-1 0 1,0-1 29,3 0-107,0 1-1,0 0 1,0-1 0,0 1 0,0-1 0,0 0 0,0 1-1,0-1 1,0 0 0,0 0 0,0 1 0,1-1 0,-1 0-1,0 0 1,1 0 0,-1 0 0,0 0 0,1 0 0,-1 0-1,1 0 1,0 0 0,-1 0 0,1-1 0,0 1 0,0 0-1,0 0 1,0 0 0,0 0 0,0 0 0,0 0 0,0-1-1,0 1 1,0 0 0,0 0 0,1 0 0,-1 0 0,1 0-1,-1 0 1,1 0 107,12-3-1020</inkml:trace>
  <inkml:trace contextRef="#ctx0" brushRef="#br0" timeOffset="3981.512">5046 654 4009,'-1'2'299,"1"0"0,-1 0 0,0 0 0,0 0 0,1 0 0,-1 0 0,1 0 0,0 1 0,0-1 0,0 0 0,0 0 0,0 0 0,0 0 0,0 0 0,1 2-299,-1 3 783,-4 53 2732,2-35-2559,1 0 0,1 0 1,1 0-1,2 11-956,4-4 633,-4-23-441,-1-1 0,-1 0 0,1 1 0,-1-1-1,-1 0 1,0 6-192,0-14 22,0 0 0,0 0 0,0 0-1,0 0 1,0 0 0,0 0 0,-1 0-1,1 0 1,0 0 0,0 0 0,0 0 0,0 0-1,0 0 1,0 0 0,0 0 0,-1 0-1,1 0 1,0 0 0,0 0 0,0 0 0,0 0-1,0 0 1,0 0 0,-1 0 0,1 0-1,0 0 1,0 0 0,0 0 0,0 0 0,0 0-1,0 0 1,0 0 0,0 0 0,-1 0-1,1 0 1,0 0 0,0 0 0,0 1 0,0-1-1,0 0 1,0 0 0,0 0-22,-3-12 328,-6-31 59,4 21-320,1 0-1,0 0 1,2-1-1,1 1 1,0-1-67,2 17 0,-1-1 0,1 1 0,0 0 0,0 0 0,1 0-1,0 0 1,0 0 0,0 0 0,1 1 0,-1-1 0,2 1 0,-1-1 0,0 1 0,1 0 0,0 1 0,0-1 0,1 1 0,-1-1 0,1 1 0,2-1 0,1 0-129,0 0-1,0 0 1,0 1-1,1 0 1,0 0-1,0 1 1,0 0 0,0 1-1,0 0 1,0 0-1,0 1 1,1 1-1,-1-1 1,1 1 0,-1 1-1,0 0 1,1 0-1,-1 1 1,0 0 0,0 0-1,2 2 130,33 15-753</inkml:trace>
  <inkml:trace contextRef="#ctx0" brushRef="#br0" timeOffset="4355.726">5521 694 6689,'16'-8'1699,"0"0"-1,11-9-1698,-26 17 55,-1 0-1,0-1 1,1 1-1,-1 0 1,0 0-1,1-1 1,-1 1-1,0 0 1,1-1-1,-1 1 1,0 0-1,0-1 1,1 1-1,-1 0 1,0-1-1,0 1 1,0-1-1,0 1 1,1 0-1,-1-1 1,0 1-1,0-1 1,0 1-1,0-1 1,0 1-1,0 0 1,0-1-1,0 1 1,0-1-1,0 1 1,0-1-1,-1 1 1,1 0-1,0-1 1,0 1-1,0-1 1,0 1-1,-1 0 1,1-1-1,0 1 1,0 0-1,-1-1 1,1 1-1,0 0 1,-1-1-1,1 1-54,-18-10 1506,15 9-1247,-3-2-84,1 1 0,-1 0 0,0 1 0,0-1 0,0 1 0,0 0 0,0 1 0,0-1 0,0 1 0,0 0 0,0 1 1,0 0-1,0 0 0,0 0 0,0 0 0,0 1 0,1 0 0,-1 0 0,0 1 0,1 0 0,0 0 0,0 0 0,0 0 0,0 1 0,0 0 0,-2 2-175,3-2 9,-1 1-1,1 0 0,0 0 1,0 0-1,1 0 0,0 1 1,0-1-1,0 1 0,0 0 1,1 0-1,0 0 0,0 0 1,1 0-1,-1 0 0,1 0 1,1 1-1,-1-1 0,1 0 1,0 1-1,1-1 0,-1 0 0,1 0 1,1 1-1,-1-1 0,2 3-8,0-1 6,0 0 0,0 0 0,1 0 0,0 0 1,0-1-1,1 0 0,0 0 0,0 0 0,1 0 0,-1-1 0,2 0 0,-1 0 0,1-1 0,-1 0 0,1 0 0,1 0 0,-1-1 0,1 0 0,0 0 0,0-1 0,0 0 0,0-1 0,0 0 0,1 0 0,-1 0 0,1-1 0,-1-1 0,1 1 0,-1-1 0,1-1 0,0 1 0,-1-2 0,1 1 0,-1-1 0,0 0 0,0-1 0,0 0 0,0 0 0,0-1 0,0 0 0,0-1-6,-2 2 5,-1-1-1,0 0 1,0 0-1,0 0 1,0 0 0,-1-1-1,1 0 1,-1 0-1,0 0 1,-1 0-1,1-1 1,-1 0-1,0 1 1,0-1 0,-1 0-1,0 0 1,0-1-1,-1 1 1,1 0-1,-1-1 1,0 1 0,-1-1-1,0 1 1,0-1-1,0 1 1,-1-1-1,0 1 1,0 0-1,-1-1 1,1 1 0,-1 0-1,-1 0 1,1 0-1,-1 0 1,0 0-1,0 1 1,-1-1 0,-3-3-5,-1-1-85,0 1 1,0 0-1,-1 1 1,0 0-1,0 0 1,-1 1-1,0 0 1,0 1-1,-1 0 1,0 0-1,0 1 1,0 1-1,-1 0 1,-3-1 84,-7 4-917,14 4-323,13 5-811,16 9 1131</inkml:trace>
  <inkml:trace contextRef="#ctx0" brushRef="#br0" timeOffset="4697.394">6112 629 7986,'-7'-5'1027,"-1"0"1,0 0-1,0 1 1,0 0-1,0 0 1,-5-1-1028,5 3 407,0 0-1,0 0 1,0 0 0,0 1 0,0 0-1,-1 1 1,-1 0-407,4 0 52,1 1 1,0-1-1,-1 1 0,1 0 1,0 0-1,0 1 0,0 0 0,0 0 1,0 0-1,0 0 0,0 1 1,1 0-1,-1 0 0,1 0 1,0 0-1,0 1 0,0 0 0,0 0 1,1 0-1,-1 0 0,1 0 1,0 1-1,0-1 0,0 3-52,0-1 5,1 0 0,-1 1-1,1-1 1,1 1 0,-1 0 0,1-1-1,0 1 1,1 0 0,0 0-1,0 0 1,0 0 0,2 4-5,-1-1 3,1 0 0,1 0-1,-1-1 1,2 1 0,-1-1 0,1 0 0,1 0 0,5 8-3,-6-10 1,1 0 1,0-1-1,0 1 1,1-1 0,0-1-1,0 1 1,0-1-1,1 0 1,0 0-1,5 2-1,-7-4 3,0-1-1,0 0 0,0 0 0,0 0 0,0-1 0,0 0 0,1 0 0,-1 0 1,1-1-1,-1 0 0,0 0 0,1 0 0,-1 0 0,1-1 0,-1 0 1,2-1-3,3-1 9,-1-1 1,1 0-1,-1-1 1,0 0-1,-1-1 1,1 0-1,-1 0 1,0-1-1,-1 0 1,1 0-1,-1-1 1,-1 0-1,0 0 1,0 0-1,3-6-9,-7 9 7,1 1-1,-1-1 1,0 0-1,0 0 1,0 0-1,-1 0 1,0 0-1,0 0 1,0 0-1,-1 0 0,1 0 1,-1-1-1,0 1 1,-1-3-7,0 1 7,-1 0 0,0 0 0,0 0 0,-1 1 0,1-1 0,-1 1-1,-1 0 1,1 0 0,-1 0 0,-4-4-7,2 2-11,0 0 0,-1 1 0,0 0 0,0 0-1,-1 1 1,-7-6 11,10 10-125,1-1 0,-1 0-1,0 1 1,0 0 0,0 0-1,0 0 1,0 1 0,0 0-1,0 0 1,-1 0 0,1 1-1,0-1 1,-3 1 125,6 0-73,1 0 0,-1 0 0,1 1 0,-1-1 0,1 0 0,-1 1 0,1-1 0,0 0 0,-1 1 0,1 0 0,0-1-1,-1 1 1,0 0 73,-13 19-620</inkml:trace>
  <inkml:trace contextRef="#ctx0" brushRef="#br0" timeOffset="5088.556">6354 1183 4225,'-1'0'119,"1"0"0,0 0 0,0 0 0,0 0 0,0 0 0,0 1 0,0-1 0,-1 0 1,1 0-1,0 0 0,0 0 0,0 0 0,0 0 0,0 0 0,0 0 0,-1 0 0,1 0 0,0 0 0,0 0 0,0 0 0,0 0 1,0-1-1,0 1 0,-1 0 0,1 0 0,0 0 0,0 0 0,0 0 0,0 0 0,0 0 0,0 0 0,0 0 0,0 0 0,-1 0 0,1-1 1,0 1-1,0 0 0,0 0 0,0 0 0,0 0 0,0 0 0,0 0 0,0 0 0,0-1 0,0 1 0,0 0 0,0 0 0,0 0 0,0 0 1,0 0-1,0-1 0,0 1 0,0 0 0,0 0 0,0 0 0,0 0-119,6-11 3486,19-18-1811,-25 28-1663,13-13 364,0-1 0,-1 0 0,-1-1 0,-1 0 0,0 0-1,-1-1 1,5-15-376,-8 11 147,0 0-1,-2 0 0,0-1 0,-1 1 1,-2-1-1,0 0 0,-1 0 0,-1 1 1,-3-17-147,-8-29 180,-3 2 1,-12-32-181,3 11-1,4-3 1,15 62 11,1-1-1,1 1 0,2-1 0,0 1 1,3-12-11,-1 31-2,0 0 0,0 0 0,1 0 0,0 0 0,0 1 0,1-1 0,0 1 0,0-1 0,3-3 2,-4 8-31,0 0 1,0 0-1,1 0 1,-1 0-1,1 0 1,0 0-1,0 1 1,0 0 0,0-1-1,0 1 1,0 0-1,0 1 1,1-1-1,-1 0 1,1 1 0,0 0-1,-1 0 1,1 0-1,0 0 1,1 0 30,2 1-161,-1 0-1,1 1 1,-1-1 0,1 1 0,-1 0-1,1 1 1,-1-1 0,0 1 0,0 1-1,0-1 1,0 1 0,1 1 161,7 4-666,0 0 0,0 1 0,-1 1 1,5 5 665,20 21-814</inkml:trace>
  <inkml:trace contextRef="#ctx0" brushRef="#br0" timeOffset="5457.555">6320 635 9362,'-18'1'3993,"16"4"-2321,30-8-832,11-6-279,27-10-353,12-2 8,13 1 3808,8 11-2983</inkml:trace>
  <inkml:trace contextRef="#ctx0" brushRef="#br0" timeOffset="6115.382">3299 1415 3249,'-13'-14'778,"9"10"-317,1 1 0,0 0 0,1-1 0,-1 1-1,1-1 1,-1 0 0,1 0 0,-1-3-461,-7 1 5870,-19 5-4320,14 2-1167,4-2-274,-26 1 779,-20 2-888,45-1 69,0 1 1,0 0-1,1 0 1,-1 1-1,1 1 0,0 0 1,-6 3-70,4 0 23,-1 1 0,1 0 0,1 1 0,-6 6-23,13-12 2,2 0 1,-1 1 0,0 0-1,1 0 1,-1 0-1,1 0 1,0 0-1,1 1 1,-1-1 0,1 1-1,0 0 1,0-1-1,0 1 1,1 0-1,-1 1-2,2-4 0,0 1 0,1-1 1,-1 0-1,0 1 0,1-1 0,-1 1 0,1-1 0,0 0 0,0 1 0,0-1 0,0 0 0,0 0 0,0 0 0,1 0 0,-1 0 0,1 0 0,-1 0 0,1 0 0,0-1 0,-1 1 1,1 0-1,0-1 0,0 0 0,0 1 0,1-1 0,-1 0 0,0 0 0,0 0 0,2 0 0,7 3 0,0 0 0,1 0 0,-1-1 0,1-1 0,7 1 0,43 3 2,-24-2 4,0 1-1,-1 1 1,9 5-6,-34-8 1,-1 1 1,0 0-1,0 1 0,0 0 0,-1 1 0,0 0 0,0 0 0,0 1 1,-1 1-1,0-1 0,0 1 0,3 5-1,-8-8 1,0 0 1,-1 0-1,1 0 0,-1 0 1,0 0-1,-1 1 1,1-1-1,-1 1 0,0 0 1,0 0-1,-1 0 0,0 0 1,0 0-1,0 0 0,-1 0 1,0 0-1,0 0 0,0 0 1,-1 0-1,0 1 0,0-1 1,0-1-1,-2 4-1,0 0 5,-1-1 1,0 0-1,0 0 0,-1 0 1,0-1-1,0 0 0,-1 1 1,1-2-1,-2 1 0,1-1 1,-1 0-1,0 0 0,0-1 0,-1 0 1,-4 3-6,-1-1 18,0 0 1,0-1-1,0-1 1,-1 0-1,0-1 1,0-1-1,0 0 1,-9 1-19,16-3 12,0-1 0,1 0 0,-1 0 0,0-1 1,1 1-1,-1-1 0,1-1 0,-1 1 0,1-1 1,0 0-1,-1-1 0,1 0 0,0 0 1,1 0-1,-1 0 0,1-1 0,-1 0 0,1 0 1,0-1-1,0 1-12,-1-3 15,-19-20 39,24 26-85,0-1 0,0 1 0,0-1 0,1 1 0,-1-1 1,0 0-1,0 1 0,1-1 0,-1 0 0,1 0 0,0 1 0,-1-1 0,1 0 0,0 0 0,0 1 1,0-1-1,0-2 31,1 4-40,-1-1 1,0 0-1,0 1 1,0-1-1,1 1 1,-1-1-1,0 0 1,1 1-1,-1-1 1,0 1-1,1-1 1,-1 1-1,1-1 1,-1 1-1,1-1 1,-1 1-1,1-1 1,-1 1-1,1 0 1,-1-1-1,1 1 40,18-2-555</inkml:trace>
  <inkml:trace contextRef="#ctx0" brushRef="#br0" timeOffset="6499.576">3534 1737 7274,'53'-127'3520,"-61"121"-1487,9 11-713,6 7-344,13 13-312,8 10-23,-2 0-121,-2 0-248,8-3-88,0-1-88,2-3-16,6-1 8,-11-3-176,-4-2-744,-5-3 600</inkml:trace>
  <inkml:trace contextRef="#ctx0" brushRef="#br0" timeOffset="6886">4138 1582 8714,'7'-10'4017,"-21"10"-1801,3 11-960,-11 17-399,-9 7-233,-2 10 8,-1 7-72,2 6-160,0 5-80,-6 18-152,-12 8-24,-4 10-40,12 3-16,13-18 24,12-23 96,18-22-208,1-18 2761,35-17-2073</inkml:trace>
  <inkml:trace contextRef="#ctx0" brushRef="#br0" timeOffset="7381.637">4590 1659 2104,'88'-49'1869,"-77"40"211,-10 2-581,-13 1 321,9 5-1371,-1-3-80,0 1 1,0 1-1,0-1 1,-1 1-1,1 0 1,-1 0-1,1 0 1,-1 0-1,0 1 1,0 0-1,0 0 1,0 0-1,-4 0-369,3 1 204,-1 1 0,1 0 0,-1 0-1,1 0 1,0 1 0,-1 0 0,1 0 0,0 1-1,0-1 1,-1 2-204,-148 80 1407,147-80-1377,0 2 0,0-1 0,0 1 0,1 0-1,-6 5-29,12-9 4,0-1-1,0 0 0,-1 1 1,1-1-1,0 1 1,0-1-1,0 1 0,0 0 1,1 0-1,-1-1 0,0 1 1,1 0-1,-1 0 0,1 1-3,0-2 2,0 0-1,0 0 0,1 0 0,-1 0 0,0 0 0,0 0 0,1 0 0,-1 0 0,1-1 0,-1 1 0,1 0 0,-1 0 0,1 0 0,0 0 0,-1-1 0,1 1 0,0 0 0,0 0 0,0-1 0,-1 1 0,1-1 0,0 1 0,0-1 0,0 1 0,0-1 0,0 1 0,1-1-1,8 3 6,0 0 0,1 0-1,0-1 1,-1-1 0,1 0 0,0 0-1,0-1 1,6-1-6,40 3 16,-41 0-14,22 2 7,1 2-1,12 4-8,-40-8 1,-1 1 0,-1 0-1,1 1 1,0 0-1,-1 0 1,0 1 0,0 1-1,0-1 1,-1 1 0,1 1-1,2 2 0,-10-7 1,1-1-1,-1 1 1,1 0-1,-1-1 0,0 1 1,1 0-1,-1 0 1,0 0-1,0 0 1,0 0-1,-1 0 0,1 0 1,0 0-1,-1 0 1,0 0-1,1 0 1,-1 0-1,0 0 0,0 1 1,0-1-1,0 2 0,-1-1 2,0 0-1,0 0 1,-1 0-1,1 0 1,-1-1-1,1 1 1,-1 0-1,0-1 1,0 1-1,0-1 1,0 1-1,0-1 1,-2 2-2,-6 3 7,-1 1 0,1-1 0,-1-1 0,0 0 0,-1-1 0,1 0 0,-3 0-7,-1 1 15,0-2 1,0 0 0,-1-1-1,0-1 1,0 0 0,0-1-1,-2-1-15,9 0-11,-1 0 0,1-1 0,-1-1 0,1 1 0,0-2 0,-1 1 0,1-1 0,0-1 0,1 1 0,-1-2 0,0 1 0,-2-3 11,4 1-346,7 5 333,0 1-1,0 0 0,0 0 1,0 0-1,0-1 0,0 1 1,0 0-1,0 0 1,0 0-1,0-1 0,1 1 1,-1 0-1,0 0 0,0 0 1,0 0-1,0-1 1,0 1-1,0 0 0,0 0 1,1 0-1,-1 0 0,0 0 1,0 0-1,0-1 1,0 1-1,0 0 0,1 0 1,-1 0-1,0 0 0,0 0 1,0 0-1,1 0 1,-1 0-1,0 0 0,0 0 1,0 0-1,0 0 0,1 0 1,-1 0-1,0 0 1,0 0-1,0 0 0,1 0 1,-1 0-1,0 0 14,15-2-361</inkml:trace>
  <inkml:trace contextRef="#ctx0" brushRef="#br0" timeOffset="7732.802">5014 1286 9458,'-38'-43'5407,"37"43"-5376,1 0 1,0-1-1,0 1 1,0 0-1,0 0 1,0-1-1,0 1 1,0 0-1,-1-1 1,1 1-1,0 0 1,0 0-1,0-1 1,-1 1-1,1 0 1,0 0-1,0 0 1,-1-1 0,1 1-1,0 0 1,0 0-1,-1 0 1,1 0-1,0 0 1,-1 0-1,1 0 1,0-1-1,-1 1 1,1 0-1,0 0 1,-1 0-1,1 0 1,0 0-1,0 0 1,-1 0-1,1 0 1,0 1 0,-1-1-1,1 0 1,0 0-1,-1 0 1,1 0-1,0 0 1,0 0-1,-1 1 1,1-1-1,0 0 1,0 0-1,-1 0 1,1 1-1,0-1 1,0 0-32,-6 21 692,5-8-597,0 1 0,1 0 0,1 0 0,0 0 0,2 7-95,17 74 308,-12-63-207,27 118 197,37 175 241,-65-273-1906,-5-37 789</inkml:trace>
  <inkml:trace contextRef="#ctx0" brushRef="#br0" timeOffset="8116.956">4872 1685 9402,'-7'-21'4025,"1"7"-2441,8 3-424,9 3 113,4-3-457,12-3-216,20 1-208,8 2-104,14 3-32,8 5 88,1-7-208</inkml:trace>
  <inkml:trace contextRef="#ctx0" brushRef="#br0" timeOffset="8507.389">5455 1830 6169,'-40'2'2924,"49"-2"-882,27 0 1463,-21 0-3145,1-1 1,-1-1-1,0 0 0,1-1 0,3-2-360,-1 0 231,-4 1-93,1-1 1,-1 0-1,0-1 1,-1 0 0,13-9-139,-24 14 11,1 0 1,-1-1 0,0 1 0,0-1 0,-1 0 0,1 1-1,0-1 1,0 0 0,-1 0 0,1 0 0,-1 0 0,0 0-1,0-1 1,0 1 0,0 0 0,0-1 0,0 1 0,0 0-1,-1-1 1,1 1 0,-1-1 0,0 1 0,0-1 0,0 1-1,0-1 1,0 1 0,0-1 0,-1 1 0,1-1 0,-1 1-1,0-1 1,0 1 0,0 0 0,0 0 0,0-1 0,0 1-1,-1-2-11,-1 0 9,0-1 0,0 1 0,-1 0 0,1-1 0,-1 1 0,0 1 0,0-1 0,0 1 0,0-1 0,-1 1 0,1 1 0,-1-1 0,0 0 0,0 1 0,0 0 0,0 0 0,0 1 0,0 0 0,0-1 0,-1 2 0,-4-1-9,3 0 3,0 1-1,-1 1 1,1-1-1,0 1 1,0 0 0,0 1-1,0 0 1,0 0-1,0 1 1,0-1-1,1 1 1,-1 1-1,1-1 1,0 1-1,-6 5-2,0 2 5,0 0 0,1 1 0,0 0 0,1 1 0,0 0 0,1 1 0,1 0 0,-2 3-5,8-12 4,-1 0-1,1-1 1,0 2 0,0-1-1,1 0 1,0 0 0,-1 0-1,2 1 1,-1-1 0,1 1-1,0-1 1,0 0 0,0 1-1,1-1 1,-1 0-1,2 1 1,-1-1 0,0 0-1,1 0 1,0 0 0,0 0-1,1 0 1,-1 0 0,1 0-1,0-1 1,0 0 0,1 1-1,-1-1 1,1 0-1,0-1 1,4 4-4,4 2 44,0 0 0,1-1 0,0 0 0,0-1 0,1 0 0,0-1 0,0-1 1,0 0-1,1-1 0,-1-1 0,5 1-44,5-1-6,1-2 0,-1 0 0,0-1 0,1-1 0,8-3 6,123-22 832,-132 21-18,18-5 76</inkml:trace>
  <inkml:trace contextRef="#ctx0" brushRef="#br0" timeOffset="9094.862">6001 1713 7386,'0'0'175,"0"0"0,0-1 0,0 1 0,0 0 0,0-1 0,0 1 0,0 0 0,0-1 1,0 1-1,0 0 0,0-1 0,0 1 0,0 0 0,0-1 0,0 1 0,0 0 1,-1 0-1,1-1 0,0 1 0,0 0 0,0-1 0,0 1 0,-1 0 0,1 0 0,0-1 1,0 1-1,0 0 0,-1 0 0,1-1 0,0 1 0,-1 0 0,1 0-175,-8 6 1898,-8 21-963,14-18-738,1 0 1,-1-1-1,1 1 0,1 0 1,-1 0-1,2 0 0,-1 0 0,1 0 1,1 0-1,-1 0 0,1 0 1,2 2-198,5 18 351,1-1 0,2 0 0,2 1-351,-14-28 14,1 0 0,-1 1 1,1-1-1,-1 0 0,1 1 0,0-1 1,0 0-1,0 0 0,0 0 1,0 0-1,0 0 0,0 0 0,0 0 1,0 0-1,0 0 0,1 0 0,-1-1 1,0 1-1,1 0-14,-1-1 10,0-1-1,0 1 1,0 0 0,0 0 0,0-1-1,0 1 1,-1-1 0,1 1-1,0-1 1,0 1 0,0-1-1,-1 1 1,1-1 0,0 0 0,-1 1-1,1-1 1,-1 0 0,1 0-1,-1 1 1,1-1 0,-1 0 0,1 0-1,-1 0 1,0 0 0,1 0-1,-1 0 1,0 1 0,0-1-1,0 0 1,0 0 0,0-1-10,2-8 30,0 0-1,-2-1 1,1 1 0,-1-1-1,-1 1 1,0-1 0,-1-3-30,-1-29 35,2 21-29,1 0-1,2-1 1,0 1 0,1 0 0,1 0 0,1 1 0,2-6-6,-6 25-1,-1 0 1,1 1 0,0-1-1,0 0 1,-1 0-1,1 1 1,0-1-1,1 0 1,-1 1-1,0-1 1,0 1-1,1 0 1,-1-1-1,0 1 1,1 0-1,0 0 1,-1 0-1,1 0 1,0 0-1,-1 0 1,1 0-1,0 1 1,0-1-1,0 0 1,-1 1-1,1 0 1,0-1-1,0 1 1,0 0-1,0 0 1,0 0-1,0 0 1,0 1-1,0-1 1,0 0 0,-1 1-1,1-1 1,0 1-1,0 0 1,0-1-1,-1 1 1,2 1 0,5 2-3,0 1 0,1 0 1,-2 0-1,1 1 1,0 0-1,-1 0 0,6 7 3,5 7 2,-1 1-1,-1 0 1,-1 1-1,0 2-1,-9-12 1,1-1 1,-2 1-1,0 0 0,0 1 0,-1-1 0,0 1 0,-2 0 0,1 0 0,-1 3-1,-1-13 85,-1-12-60,2-25-15,2 7 0,1 1 0,1-1 0,2 1 0,7-20-10,-7 27 3,0-1-1,1 0 0,0 1 0,3-1-2,-10 15-1,1 1 0,-1 0 0,1 0 0,1 0 0,-1 1 0,0-1-1,1 1 1,0 0 0,0 0 0,0 0 0,0 0 0,0 1 0,1-1-1,-1 1 1,4-1 1,-6 3-1,1-1 0,0 1-1,-1-1 1,1 1 0,0 0-1,-1 0 1,1 1 0,0-1-1,-1 1 1,1-1 0,-1 1-1,1 0 1,0 0 0,-1 0-1,0 0 1,1 0 0,-1 0-1,0 1 1,1-1 0,-1 1-1,0 0 1,0-1 0,0 1-1,-1 0 1,1 0 0,0 0-1,-1 1 2,7 8-5,0 0 0,-1 0 0,-1 1 0,5 11 5,3 7 74,0 3-135,2-1 0,1 0-1,20 26 62,-30-48 91,1-1-1,0 0 1,0 0-1,1 0 0,1-1 1,0-1-1,0 1 1,0-2-1,0 1 1,1-1-1,0-1 0,1 0 1,6 1-91,43 9 2360,7-4-1049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9:16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515 310 3593,'1'-1'239,"-1"0"1,1 0-1,-1 0 1,0 0 0,1 0-1,-1 0 1,0 0-1,0 0 1,1 0-1,-1 0 1,0 0 0,0 0-1,0 0 1,0 0-1,-1 0 1,1 0-1,0 1 1,0-1 0,-1 0-1,1 0 1,0 0-1,-1 0 1,1 0-1,-1 0 1,1 0-240,-2-1 229,1 1 0,-1-1 0,1 1 0,-1-1-1,0 1 1,0 0 0,0-1 0,0 1 0,0 0 0,0 0 0,-1 0-229,-5-2 360,-1 0 1,0 1 0,0 0-1,0 0 1,-3 1-361,-6 0 287,0 1 0,0 1-1,0 0 1,0 2 0,0 0 0,0 0 0,-3 3-287,-33 11 537,-33 15-537,73-26 23,-1 1 0,1 0 0,1 0 0,-1 2 0,1 0 0,-2 2-23,11-8 3,0 1-1,0-1 1,0 1-1,0 0 1,1 0-1,0 0 1,0 1-1,0-1 1,0 1-1,1-1 1,0 1 0,0 0-1,0 0 1,0 0-1,1 0 1,0 0-1,0 0 1,0 1-1,1-1 1,-1 1-3,2-2 1,0-1 0,-1 1-1,1-1 1,0 1 0,1-1 0,-1 0 0,1 1 0,-1-1 0,1 0-1,0 0 1,0 0 0,0 0 0,1 0 0,-1-1 0,1 1 0,-1-1 0,1 0-1,0 1 1,0-1 0,0 0 0,2 0-1,6 5 4,2-1 0,-1 0 0,0-1 0,1-1 1,3 1-5,27 6 36,29 3-36,-46-11 6,0 2 0,0 0 0,-1 2 0,0 1 1,0 1-1,22 12-6,-42-18 1,1 0-1,-1 0 1,0 1 0,0-1 0,-1 1-1,1 0 1,-1 1 0,0-1 0,0 1-1,0 0 1,-1 0 0,1 0 0,-1 0-1,-1 1 1,1-1 0,-1 1 0,0-1-1,0 1 1,0 0 0,-1 0 0,0 0-1,0 0 1,0 0 0,-1 0 0,0 1-1,0-1 1,-1 0 0,0 0 0,0 0-1,0 0 1,-1 0 0,-1 2-1,-2 4 7,0 0-1,-1 0 1,0-1 0,-1 0 0,0 0 0,-1-1-1,0 0 1,-1 0 0,0-1 0,0 0-1,-1-1 1,-9 6-7,-7 5 165,-1-1 0,-1-2-1,0-1 1,-20 7-165,37-17 123,0-1 0,0-1 0,-1 1 0,0-2 0,1 0-1,-1 0 1,0-1 0,0 0 0,0-1 0,-11-2-123,19 2 26,-1-1-1,0 0 1,1 0 0,-1 0-1,1-1 1,-1 1 0,1-1-1,0 0 1,-1-1 0,1 1-1,0-1 1,1 1-1,-1-1 1,0 0 0,1 0-1,0-1 1,0 1 0,0-1-1,0 0 1,0 0 0,1 0-1,-1 0 1,1 0 0,0 0-1,1-1 1,-1 1 0,1-1-1,-1-1-25,1 0-98,-1-1 0,2 1-1,-1 0 1,1-1 0,0 1-1,0-1 1,1-5 98,6-4-240</inkml:trace>
  <inkml:trace contextRef="#ctx0" brushRef="#br0" timeOffset="777.581">733 597 3833,'-8'-16'2828,"7"14"-2488,1 0 0,-1 0 0,1 0 0,-1 1 1,0-1-1,0 0 0,0 1 0,0-1 0,0 0 0,0 1 1,-1 0-1,1-1 0,0 1 0,-1 0 0,1-1 1,-1 1-1,1 0 0,-1 0 0,0 0 0,0 0-340,2 2 64,-1-1 0,0 0-1,0 0 1,1 1 0,-1-1-1,0 1 1,1-1 0,-1 0-1,0 1 1,1-1 0,-1 1-1,0-1 1,1 1 0,-1 0-1,1-1 1,-1 1 0,1 0 0,0-1-1,-1 1 1,1 0 0,0-1-1,-1 1 1,1 0 0,0 0-1,0 0 1,0-1 0,-1 1-1,1 0 1,0 0 0,0-1-1,0 1-63,-5 33 399,1 1-232,2 1 0,2 0 0,1-1 0,2 3-167,-1-20 26,1-1 0,0 1 0,2-1-1,0 0 1,1 0 0,0-1 0,1 0 0,1 0 0,3 3-26,-9-15 7,0 0-1,1-1 1,-1 1 0,1-1-1,0 0 1,0 0-1,0 0 1,1 0 0,-1 0-1,1-1 1,-1 1-1,1-1 1,0 0 0,0 0-1,0-1 1,0 1-1,0-1 1,0 0 0,0 0-1,0 0 1,1 0-1,-1-1 1,0 0 0,1 0-1,-1 0 1,0 0-1,1-1 1,-1 0 0,0 0-1,0 0 1,0 0-1,1 0 1,-1-1 0,0 0-1,-1 0 1,1 0-1,0 0 1,-1-1 0,3-1-7,4-4 14,-1-1 0,0 1 0,-1-1 0,0-1 0,0 1 0,-1-1 0,0-1 0,-1 1 0,0-1 0,-1-1 0,0 1 0,0-1 0,-1 1 0,1-8-14,-1 1 11,-1 1 0,-1-1 0,0 1 0,-1-1 0,-1 0-1,-1 0 1,0 1 0,-1-1 0,-5-15-11,1 13 44,3 17 62,1 10-54,1 9 0,2-6-26,0 0-1,0 0 1,1 0 0,0-1 0,1 1 0,0 0-1,1-1 1,0 1 0,0-1 0,1 0 0,1 1-26,4 4 26,0 0 1,1 0 0,0-1-1,1-1 1,1 0 0,2 1-27,2 2-36,55 43 315,-62-51-497,0-1-1,0 0 1,0-1 0,0 0-1,1-1 1,10 4 218,8-4-550</inkml:trace>
  <inkml:trace contextRef="#ctx0" brushRef="#br0" timeOffset="1424.179">1384 625 6785,'-2'-1'473,"-1"1"-1,1-1 0,-1 1 1,1 0-1,-1-1 0,1 1 1,-1 0-1,1 1 0,-1-1 1,-1 1-473,3-1 110,0 1 0,-1-1 0,1 1 0,0 0-1,0 0 1,0-1 0,0 1 0,0 0 0,1 0 0,-1 0 0,0 0 0,0 0 0,1 0 0,-1 1 0,0-1 0,1 0 0,-1 0 0,1 0 0,-1 0 0,1 1 0,0-1 0,0 0 0,-1 1-110,-1 10 221,1 1 0,0-1-1,0 0 1,1 1 0,1-1 0,0 0 0,1 1 0,0-1 0,1 0 0,0 0-221,11 35 982,20 41-982,-23-59 180,-10-26-168,10 22 257,-11-24-266,0-1 1,0 0-1,0 0 1,0 0-1,0 0 0,0 0 1,0 0-1,0 1 1,1-1-1,-1 0 1,0 0-1,0 0 1,0 0-1,0 0 0,0 0 1,0 0-1,0 0 1,0 1-1,0-1 1,0 0-1,0 0 0,0 0 1,1 0-1,-1 0 1,0 0-1,0 0 1,0 0-1,0 0 1,0 0-1,0 0 0,0 0 1,1 0-1,-1 0 1,0 0-1,0 0 1,0 1-1,0-1 1,0 0-1,0 0 0,0-1 1,1 1-1,-1 0 1,0 0-1,0 0 1,0 0-1,0 0 0,0 0 1,0 0-1,1 0 1,-1 0-1,0 0-3,0-16 135,-1-4-123,-5-48 125,4-12-137,3 58 17,0 0 1,1 0-1,2 1 1,0-1-1,5-14-17,-8 32-2,0 1 0,0 0 0,1 0 0,-1-1 0,1 1 0,-1 0 0,1 0 0,0 1 0,0-1 0,1 0 0,-1 1 0,2-2 2,-3 3-1,1 0-1,-1 0 1,0 1 0,1-1 0,-1 1 0,1-1 0,-1 1 0,1-1 0,-1 1 0,1 0 0,-1 0 0,1-1 0,-1 1 0,1 0 0,-1 1 0,1-1 0,0 0 0,-1 0 0,1 1 0,-1-1 0,1 1 0,-1-1-1,0 1 1,1 0 0,-1-1 0,0 1 0,1 0 0,-1 0 0,1 0 1,8 7-1,1 1-1,-1-1 1,0 2-1,-1-1 1,0 2-1,-1-1 1,0 1 0,3 5 1,6 11-3,-2 2 0,12 28 3,-20-41 7,-1 0 0,3 13-7,-8-24 1,0-1 1,0 1-1,0-1 1,-1 1-1,0-1 1,0 1-1,0-1 1,0 1-1,0-1 1,-1 1-1,0-1 1,0 0-1,-1 2-1,-4 4 24,1-12 65,4 1-81,1-1-1,0 1 1,-1-1 0,1 0 0,0 1-1,-1-1 1,1 0 0,0 1-1,0-1 1,1 0 0,-1 1 0,0-2-8,6-29 10,1 0 0,2 1 0,8-22-10,-3 13 8,-6 17-7,3-12 0,14-29-1,-21 55-3,1 1 1,-1-1-1,1 1 0,1 0 1,0 0-1,0 1 0,1-1 0,-1 1 1,5-2 2,-10 8-1,1-1 0,-1 1 0,1 0 1,0 0-1,0 0 0,0 0 0,-1 0 1,1 0-1,0 1 0,0-1 0,0 1 1,0-1-1,0 1 0,0 0 0,0-1 0,0 1 1,1 0-1,-1 0 0,0 1 0,0-1 1,0 0-1,2 1 1,-1 1-2,0-1 0,1 1 0,-1 0 0,0 0 0,0 0 0,0 1 0,0-1 0,0 1 0,-1-1 0,1 1 0,-1 0 0,1 1 2,5 8-6,0 1 0,0 0 0,-2 1 0,1 0 0,2 9 6,3 19 6,-1 0 1,-2 1-1,-2 1 1,-2 5-7,12 65 22,-4-66 123,-11-44 338,-1-1 1,1 1-1,0-1 0,1 1 0,-1-1 1,3 3-484,10 7 1324</inkml:trace>
  <inkml:trace contextRef="#ctx0" brushRef="#br0" timeOffset="1763.851">2322 795 9282,'42'-14'4313,"-53"13"-1929,5-2-807,20 3-425,4 0-368,17-4-280,7-4-88,11-6-104,4-3-80,3 10-3976,-4-10 2895</inkml:trace>
  <inkml:trace contextRef="#ctx0" brushRef="#br0" timeOffset="2130.149">3282 561 2761,'79'-113'1128,"-89"114"-888,1 2-216</inkml:trace>
  <inkml:trace contextRef="#ctx0" brushRef="#br0" timeOffset="2463.63">3321 466 3913,'-16'7'2090,"0"0"-1,-1-2 1,-1 1-2090,7-3 336,1 0 1,0 0-1,0 1 1,0 1-1,0 0 0,1 0 1,-1 1-1,2 0 0,-1 1-336,-1 2 149,0 1 0,1 0-1,0 0 1,1 1-1,1 0 1,-1 1-1,2-1 1,0 1-1,0 1 1,1-1-1,0 1 1,0 5-149,0 1 50,0 1 0,2 0 1,0 0-1,1 0 1,1 1-1,1-1 1,3 20-51,-3-31 12,2-1 0,-1 0 0,1 1 0,1-1 0,-1 0 0,1 0 0,1 0 0,-1 0 0,2-1 0,-1 1 0,5 4-12,-6-7 7,2-1 0,-1 0 1,0 0-1,1 0 0,-1 0 0,1-1 0,0 0 1,0 0-1,1 0 0,-1 0 0,1-1 0,-1 0 1,1 0-1,0-1 0,-1 1 0,1-1 0,3 0-7,8-1 40,1 0-1,-1 0 1,1-2-1,-1 0 1,0-1-1,0-1 0,0-1 1,-1 0-1,1-1 1,-1 0-1,-1-2 1,1 0-1,-1 0 1,-1-2-1,1 0 0,-1 0 1,-1-2-1,0 1 1,7-10-40,-15 15 33,-1 0 1,1 0 0,-1-1-1,0 1 1,-1-1-1,0 0 1,0 0-1,0 0 1,-1 0 0,0 0-1,-1 0 1,1-1-1,-1 1 1,-1-1-1,1-5-33,-2 2 36,0 1 0,0-1-1,-1 0 1,0 0 0,-1 0-1,0 1 1,-1 0 0,0-1-1,-1 1 1,-3-5-36,2 4 17,-1 0 1,-1 0 0,0 0-1,-1 1 1,1 1-1,-2 0 1,1 0 0,-11-7-18,12 11-12,1 0 0,-1 0 0,0 1 0,0 0 0,0 0 0,-1 1 0,1 0 0,-1 1 0,0 0 0,1 0 0,-1 1 0,-6-1 12,11 2-279,0 0-1,0 0 0,-1 0 0,1 0 1,0 1-1,0-1 0,0 1 1,-1 0-1,1 1 0,0-1 0,0 1 1,1 0-1,-1 0 0,0 0 0,1 0 1,-4 2 279,-10 18-1961</inkml:trace>
  <inkml:trace contextRef="#ctx0" brushRef="#br0" timeOffset="2800.884">3542 1286 4945,'1'1'115,"3"3"983,-1-1 1,1 1-1,0-1 1,0 0-1,0 0 1,4 2-1099,-7-5 146,0 0 1,0 1 0,0-1 0,0 0-1,0 1 1,0-1 0,0 0 0,0 0-1,0 0 1,0 0 0,0 0 0,0 0-1,0 0 1,-1 0 0,1 0 0,0 0 0,0-1-1,0 1 1,0 0 0,0-1 0,0 1-1,0 0 1,0-1 0,-1 1 0,1-1-1,0 0 1,0 1 0,-1-1 0,1 0-1,0 1 1,-1-1 0,1 0 0,0 0-1,-1 1 1,1-1 0,-1 0 0,0 0 0,1 0-1,-1 0 1,1-1-147,38-79 2446,23-50-1577,-53 105-824,0 0 0,-2-1 0,-1 0 0,-1 0 0,-1 0 0,-2-1 0,-1 1 0,0-1 0,-3-1-45,-5-54 38,-4 2 0,-9-29-38,1 14 30,2-30-30,16 105 0,0 0-1,1 0 1,1 0-1,1 0 1,2-8 0,-3 22 1,1 0 0,-1 0 0,1 0 0,0 1 0,1-1 0,0 1 0,0 0 0,0 0 0,1 0 0,0 0 0,0 0 0,0 1 0,1 0 0,-1 0 0,1 0 0,1 0 0,2-1-1,-4 4-35,-1 0 0,0 0 0,0 1 1,1 0-1,-1 0 0,1 0 0,0 0 0,-1 0 1,1 1-1,-1-1 0,1 1 0,0 0 0,-1 0 1,1 0-1,0 1 0,-1 0 0,1-1 0,-1 1 1,1 0-1,-1 1 0,1-1 0,-1 0 0,0 1 1,0 0-1,1 0 0,0 1 35,6 4-139,0 1 0,0 0 1,-1 1-1,0 0 0,-1 1 0,7 8 139,25 38-268</inkml:trace>
  <inkml:trace contextRef="#ctx0" brushRef="#br0" timeOffset="3149.654">3679 710 6721,'-31'11'3401,"29"-11"-904,6-2-601,14 0-784,4-1-215,10-5-481,5 2-128,6-2 32,10 5-152,-6 2-232,1 1 112</inkml:trace>
  <inkml:trace contextRef="#ctx0" brushRef="#br0" timeOffset="3490.471">4255 681 9938,'-5'28'4425,"5"-34"-2272,8 1-537,3 3-632,16 1-240,16-8-272,3-2-104,14-5-192,-1 6 25,-9 3 391,-4 1 2168,-13-4-1920</inkml:trace>
  <inkml:trace contextRef="#ctx0" brushRef="#br0" timeOffset="4101.481">5433 57 6257,'0'-2'327,"0"0"0,-1 0 0,1 0 0,0 1 0,-1-1 0,1 0 0,-1 0 0,1 0 0,-1 0 0,0 0 0,0 1 0,0-1 0,0 0 0,0 1 0,0-1 0,0 1 0,-1-1 0,1 1 0,0-1-1,-1 1 1,0 0-327,-1-2 269,-1 1-1,0 0 0,1 0 0,-1 1 1,0-1-1,0 1 0,-1 0 1,1 0-1,-4-1-268,-6 1 274,-1 0 0,1 0 0,-1 2 0,1 0 0,-12 2-274,10 0 82,-1 1 0,1 1 0,1 1 0,-1 0 0,1 1 0,0 1 0,0 0 1,1 1-1,-8 7-82,-16 13 50,2 2-1,-25 27-49,50-46 4,0-1-1,1 2 0,-4 4-3,12-14 0,0 0-1,0 1 1,0-1-1,0 0 1,1 1-1,-1-1 1,1 1-1,0-1 1,0 1-1,0-1 1,0 1-1,1 0 1,0-1-1,-1 1 1,1 0-1,1 0 1,-1 0 0,1-1 0,0 0 0,1-1 0,-1 1 0,1-1-1,-1 1 1,1-1 0,0 1 0,0-1 0,0 0 0,0 0 0,1 0 0,-1 0 0,0-1 0,1 1 0,-1-1 0,1 1 0,0-1 0,-1 0-1,1 0 1,0 0 0,0 0 0,0 0 0,13 3 8,1 0 0,1 0 0,4-1-8,-14-2 3,44 6 15,16 3 18,0 3-36,-49-9 5,1 2 1,-1 0-1,1 1 0,-2 1 0,11 6-5,-23-11 2,0 1-1,-1-1 0,1 1 1,-1 1-1,0-1 0,0 1 1,0 0-1,-1 0 0,1 0 1,-1 1-1,-1 0 1,1-1-1,-1 1 0,0 1 1,0-1-1,0 0 0,-1 1 1,0-1-1,-1 1 1,1 0-1,-1-1 0,-1 1 1,1 0-1,-1 0 0,0 0 1,-1-1-1,1 1 0,-3 6-1,1-1 10,-1-1 0,-1 0 0,1 0 0,-2 0-1,0 0 1,0-1 0,-1 0 0,0 0-1,0 0 1,-2-1 0,1 0 0,-1 0 0,0-1-1,0 0 1,-1-1 0,-8 6-10,-4 1 57,-1-1 0,-1 0 0,0-2 1,0-1-1,-1-1 0,0 0 0,-1-2 0,1-1 1,-4-1-58,23-4 23,1-1 1,-1 0 0,1-1 0,-1 1-1,1-1 1,-1 0 0,1 0 0,-5-1-24,8 1-10,0 1 1,0 0-1,-1-1 1,1 1-1,0-1 1,0 0-1,0 1 1,0-1-1,0 0 0,0 0 1,0 1-1,0-1 1,0 0-1,0 0 1,0 0-1,0 0 1,1 0-1,-1 0 1,0-1-1,1 1 1,-1 0-1,1 0 1,0 0-1,-1 0 1,1-1-1,0 1 1,-1 0-1,1-1 1,0 1-1,0 0 1,0 0-1,0-1 1,1 1 9,-1 0-38,0 0 0,0 0 0,0 0 1,1 0-1,-1 0 0,0 0 1,1 1-1,-1-1 0,1 0 0,-1 0 1,1 1-1,-1-1 0,1 0 1,-1 0-1,1 1 0,0-1 1,-1 1-1,1-1 38,23-6-396</inkml:trace>
  <inkml:trace contextRef="#ctx0" brushRef="#br0" timeOffset="4764.319">5950 420 4889,'0'-3'404,"0"0"0,0-1 1,-1 1-1,0 0 0,1 0 0,-1 0 1,0 0-1,0 0 0,-1 0 0,1 0 1,-1 0-1,1 1 0,-1-1 0,0 0 0,0 1 1,0 0-1,0-1 0,-1 1 0,1 0 1,-1 0-1,1 0 0,-3-1-404,0 0 186,1 0 1,-1 1-1,1-1 1,-1 1-1,0 0 0,0 1 1,0-1-1,0 1 1,0 0-1,0 0 0,0 0 1,0 1-1,0 0 1,-2 0-187,0 1 30,0 0 1,0 1-1,0 0 1,0 0-1,0 1 1,0 0-1,1 0 1,-1 0 0,1 1-1,0 0 1,0 0-1,0 1 1,1 0-1,-1 0 1,1 0 0,0 0-1,1 1 1,-1 0-1,1 0 1,1 0-1,-1 0 1,-1 4-31,1-1 1,0 0 1,0 1-1,1 0 0,0-1 1,1 1-1,0 0 0,0 1 0,1-1 1,0 0-1,1 0 0,0 0 1,1 1-1,0-1 0,1 0 1,1 6-2,-1-10 2,0-1 0,0 1 0,0-1 1,0 1-1,1-1 0,0 0 0,0 0 1,1 0-1,-1 0 0,1-1 0,0 0 1,0 1-1,1-1 0,-1-1 0,1 1-2,-1-2 5,-1 0 0,1 0-1,-1 0 1,1-1 0,0 0 0,-1 0-1,1 0 1,0 0 0,0 0-1,0-1 1,-1 1 0,1-1 0,0 0-1,0-1 1,0 1 0,0-1-1,0 1 1,-1-1 0,1 0 0,0-1-1,-1 1 1,4-2-5,1-1 12,0-1 0,-1 1 1,1-1-1,-1-1 0,0 0 0,-1 0 0,1 0 0,-1 0 0,0-1 1,-1 0-1,0-1 0,5-7-12,-2 0 18,-1 0-1,0 0 1,-1 0 0,0-1-1,-2 0 1,2-9-18,-2 13-8,-3 13-29,-1 22-9,-40 264 57,35-255 22,-9 38 456,-3 0-1,-6 10-488,5-24 355,3 2 0,3 0 0,-3 31-355,14-73 47,-1 1 59,1 0 0,0 0 1,3 14-107,0-27 354,3-11-193,3-10 9,6-25 39,2 1 0,9-15-209,-15 37-76,0 1 1,2 1-1,0 0 0,0 0 1,2 1-1,2-1 76,35-30-167</inkml:trace>
  <inkml:trace contextRef="#ctx0" brushRef="#br0" timeOffset="5521.296">6197 403 6073,'-4'-7'1598,"2"2"-697,0 1-1,-1 0 1,1-1-1,-1 1 1,0 0 0,0 1-1,0-1 1,-1 0-1,1 1 1,-4-3-901,7 6 13,0 0 0,0 0 0,-1 0-1,1 0 1,0 0 0,0 0 0,0 1 0,0-1 0,-1 0 0,1 0 0,0 0 0,0 0-1,0 0 1,0 0 0,-1 0 0,1 0 0,0 0 0,0 0 0,0 1 0,0-1 0,0 0-1,-1 0 1,1 0 0,0 0 0,0 0 0,0 1 0,0-1 0,0 0 0,0 0 0,0 0-1,0 0 1,0 1 0,-1-1 0,1 0 0,0 0 0,0 0 0,0 0 0,0 1 0,0-1 0,0 0-1,0 0 1,0 0 0,0 1 0,0-1 0,1 0 0,-1 0 0,0 0 0,0 1-13,-1 1 50,-11 79 572,2 5-622,10-75 37,0 0 1,1 0-1,0 0 0,1-1 1,0 1-1,1 0 1,0-1-1,0 0 1,1 1-1,1-2 0,0 1 1,0 0-1,1-1 1,0 0-1,0 0 0,1-1 1,0 0-1,3 3-37,-7-9 15,0 0 0,0 0 0,0-1 0,0 1-1,0-1 1,0 1 0,1-1 0,-1 0 0,0 0-1,1 0 1,-1-1 0,1 1 0,-1-1 0,1 0-1,-1 0 1,1 0 0,-1-1 0,1 1 0,-1-1-1,1 0 1,-1 1 0,0-2 0,1 1 0,-1 0-1,0-1 1,0 1 0,0-1 0,0 0-15,8-5 25,-1 1 1,0-2-1,0 0 0,-1 0 1,0 0-1,0-1 0,2-4-25,-1 0 11,0-1 0,0 0 0,-1 0-1,-1-1 1,-1 0 0,0 0 0,-1-1-1,0 0 1,-1 0 0,-1-1 0,-1 1-1,0-1 1,-2 0 0,1 1 0,-2-1-1,0 0 1,-1 0 0,-3-10-11,9 87-88,0-36 1,2-1 1,1-1 0,0 1-1,2-1 1,1-1-1,0 0 1,1 0-1,2-1 1,0-1 0,1 0-1,1-1 1,0-1-1,2 0 1,0-1 0,15 10 86,12 4-487</inkml:trace>
  <inkml:trace contextRef="#ctx0" brushRef="#br0" timeOffset="5985.696">7087 419 6681,'-6'-8'1155,"0"1"-1,-1 0 1,0 0 0,0 1-1,0 0 1,-6-4-1155,4 5 564,1 0 1,-1 1-1,1-1 1,-1 2-1,0-1 1,-6 0-565,7 2 105,1 0 1,-1 1-1,1 0 0,-1 0 1,1 1-1,-1 0 0,0 0 1,1 1-1,-1 0 0,1 1 1,-1-1-1,1 1 0,0 1 1,0-1-1,0 1 0,0 0 1,0 1-1,-2 1-105,4-1 12,0 0 0,0 0-1,0 0 1,1 1 0,-1 0 0,1 0 0,0 0 0,1 0-1,-1 1 1,1-1 0,0 1 0,1 0 0,-1 0-1,1 0 1,0 0 0,0 0 0,1 0 0,0 1 0,0-1-1,1 1 1,-1-1 0,1 0 0,1 1 0,-1-1-1,2 6-11,0-2 7,0 0 1,0 0-1,1 0 0,1 0 0,0-1 0,0 1 0,1-1 0,0 0 0,0 0 0,1-1 0,0 0 0,0 0 0,1 0 0,1-1 0,-1 1 0,1-2-7,-1-1 10,0 0 1,1 0-1,-1-1 0,1 0 0,0-1 1,0 1-1,1-2 0,-1 1 0,1-1 1,-1 0-1,1-1 0,0 0 0,-1 0 1,1-1-1,3-1-10,-7 1 4,0 0 0,-1-1 0,1 0 0,-1 0 0,1 0 0,-1-1 0,0 0 0,1 1-1,-1-1 1,0-1 0,0 1 0,0-1 0,0 1 0,-1-1 0,1 0 0,-1 0 0,0-1 0,0 1 0,0-1 0,0 0 0,0 1 0,-1-1 0,0 0 0,0 0-1,0-1 1,0 1 0,-1 0 0,1-1 0,-1 1 0,0-1-4,0-5 5,0 0-1,0 0 0,-1-1 1,0 1-1,0 0 1,-1 0-1,-1 0 1,0 0-1,0 0 1,-3-5-5,-2-7 6,-1 1 1,-2 0-1,0 0 1,-2-1-7,3 9-8,9 13 8,-1 0-1,1 0 1,0 0-1,0 0 1,0 0-1,0 0 1,0 0-1,0 0 0,0 0 1,0 0-1,-1 0 1,1 0-1,0 0 1,0 0-1,0 0 1,0 0-1,0 0 1,0 0-1,0 0 0,0 0 1,-1 0-1,1 0 1,0 0-1,0 0 1,0 0-1,0 0 1,0 1-1,0-1 1,0 0-1,0 0 0,0 0 1,0 0-1,0 0 1,0 0-1,0 0 1,0 0-1,0 0 1,0 1-1,-1-1 1,1 0-1,0 0 0,0 0 1,0 0-1,0 0 1,0 0-1,0 0 1,1 1-1,-1-1 1,0 0-1,0 0 1,0 0-1,0 0 0,0 0 1,0 0-1,0 0 1,0 0-1,0 0 1,0 1-1,0-1 1,0 0 0,1 4-5,0 0 1,0-1 0,0 1 0,0 0 0,0 0 0,1-1 0,0 1 4,16 26 69,1-1 1,1 0 0,2-2 0,1 0-1,1-2 1,20 17-70,-17-20 951,-2-9-465</inkml:trace>
  <inkml:trace contextRef="#ctx0" brushRef="#br0" timeOffset="6597.775">7390 511 9434,'-45'-103'3543,"31"83"-2403,14 20-1118,0 0 1,0 0-1,0 0 0,-1 0 0,1-1 0,0 1 0,0 0 0,0 0 0,0 0 1,0 0-1,-1 0 0,1 0 0,0 0 0,0 0 0,0 0 0,-1-1 0,1 1 1,0 0-1,0 0 0,0 0 0,-1 0 0,1 0 0,0 0 0,0 0 0,0 0 1,-1 0-1,1 1 0,0-1 0,0 0 0,0 0 0,0 0 0,-1 0 0,1 0 0,0 0 1,0 0-1,0 0 0,0 0 0,-1 1 0,1-1 0,0 0 0,0 0 0,0 0 1,0 0-23,-1 2 106,1-1 1,-1 1 0,1-1-1,0 1 1,-1-1 0,1 1-1,0 0 1,0-1 0,0 1-1,0-1 1,0 1 0,1 0-107,31 122 2526,-15-60-1529,6 38-997,-19-85 75,-4-17-73,0 0 1,0 0-1,0 0 1,0 0-1,0 0 1,0 0-1,0 0 0,0 0 1,0 0-1,0-1 1,0 1-1,0 0 0,0 0 1,0 0-1,0 0 1,0 0-1,0 0 1,0 0-1,1 0 0,-1 0 1,0 0-1,0 0 1,0 0-1,0 0 1,0 0-1,0 0 0,0 0 1,0 0-1,0 0 1,0 0-1,0 0 1,0 0-1,0 0 0,1 0 1,-1 0-1,0 0 1,0 0-1,0 0 1,0 0-1,0 0 0,0 0 1,0 0-1,0 0 1,0 0-1,0 0 1,0 0-1,0 0 0,0 0 1,0 0-1,0 0 1,1 0-1,-1 0 1,0 1-1,0-1 0,0 0 1,0 0-1,0 0 1,0 0-1,0 0 1,0 0-1,0 0 0,0 0 1,0 0-1,0 0 1,0 0-3,3-31 190,-3-13-132,2 0 0,2 0 1,2 0-59,-2 23 6,1 1 1,0-1-1,2 1 1,0 1-1,1-1 1,1 1-1,6-7-6,-13 21-1,1 1 0,0 0 1,0 0-1,0 0 0,1 0 0,-1 0 0,1 1 0,0-1 0,-1 1 1,4-1 0,-6 3-2,0 0 1,0 1 0,1 0 0,-1-1 0,0 1 0,0-1-1,0 1 1,1 0 0,-1 0 0,0 0 0,0 0 0,1 0 0,-1 0-1,0 0 1,0 0 0,0 0 0,2 1 1,-1 0-2,0 0 0,-1 0 1,1 0-1,0 0 0,-1 0 0,1 1 0,0-1 1,-1 0-1,0 1 0,1-1 0,-1 1 0,0 0 1,0-1-1,1 2 2,19 38-10,-17-31 8,0-1 1,1 0-1,1 0 1,-1 0-1,3 1 2,-3-3 2,1 0 0,1 0 0,-1-1 0,1 0 0,0 0 0,0 0 0,1-1 0,-1 0 0,1-1 0,0 0 0,1 0 0,-1-1 0,1 0 0,-1 0-1,1-1 1,0 0 0,0 0 0,0-1 0,0-1 0,0 1 0,0-2 0,0 1 0,0-1 0,0 0 0,0-1 0,0 0 0,0 0 0,-1-1 0,1 0 0,-1-1-1,0 0 1,0 0 0,1-1-2,0-1 5,0 0-1,0-1 1,0 0-1,-1 0 1,0-1-1,-1 0 0,1-1 1,-2 1-1,1-2-4,-4 6 2,0-1 0,0 1-1,-1-1 1,1 1-1,-1-1 1,-1 0 0,1 0-1,-1 0 1,1 0-1,-1 0 1,-1 0 0,1 0-1,-1 0 1,0-1-1,0 1 1,0 0 0,-1 0-1,0 0 1,0 0-1,-1-4-1,2 8-1,-1-1 0,1 1 0,-1 0 0,1-1 0,-1 1 0,1 0 0,-1 0 0,0-1 0,1 1-1,-1 0 1,0 0 0,0 0 0,0 0 0,0 0 0,0 0 0,0 0 0,0 0 0,-1 0 0,1 1-1,0-1 1,0 0 0,-1 1 0,1-1 0,0 1 0,-1-1 0,1 1 0,0 0 0,-1-1 0,1 1-1,-1 0 1,1 0 0,0 0 0,-1 0 0,1 0 0,-1 1 0,1-1 0,0 0 0,-1 1 0,1-1-1,0 1 1,-1-1 1,-3 3-5,0-1-1,1 1 1,-1 0-1,1 0 1,0 0-1,0 1 1,0-1-1,0 1 1,0 0-1,-2 4 6,-3 5-2,0 1-1,0 0 1,1 0-1,1 1 1,1 0-1,0 0 1,1 1-1,0 0 0,1 0 1,1 0-1,0 8 3,3-17 0,0 0 0,0 0 1,1 0-1,0 0 0,1 0 0,0 0 0,0 0 0,0 0 0,2 3 0,4 7 4,2 1-1,8 13-3,-10-20-15,0-1 0,0 0 0,1 0 0,0-1 0,0 0 0,1 0 0,1-1 0,-1-1-1,1 0 1,1 0 0,1 0 15,9 3 509,0 0 0,0-2 0,1-1 0,0-1 1,17 3-510,18 1 1037</inkml:trace>
  <inkml:trace contextRef="#ctx0" brushRef="#br0" timeOffset="7030.451">8610 304 6697,'-4'-6'1076,"-1"0"0,0 0 1,0 1-1,0-1 0,-1 1 0,0 0 0,-1-1-1076,3 4 285,1 1 0,-1-1-1,0 0 1,1 1 0,-1 0 0,0 0 0,0 0 0,0 0 0,0 1 0,0-1 0,0 1 0,0 0 0,0 0 0,-3 1-285,-25 3 677,0 0 0,-12 5-677,32-6 46,1 1-1,-1-1 1,1 2-1,0-1 1,0 2-1,0 0 1,1 0 0,-1 1-46,10-6 6,0 0 1,-1 0 0,1 0 0,0 0 0,-1 0 0,1 1 0,0-1-1,0 0 1,0 1 0,0-1 0,1 1 0,-1-1 0,0 1-1,0 0 1,1-1 0,-1 1 0,1-1 0,0 1 0,-1 0-7,1 0 4,1-1-1,-1 0 1,0 1 0,0-1 0,1 0 0,-1 0 0,1 1 0,-1-1 0,1 0 0,0 0 0,-1 0 0,1 0 0,0 0 0,0 0-1,0 0 1,0 0 0,0 0 0,0 0 0,0 0 0,0 0 0,0-1 0,0 1 0,0 0 0,0-1 0,1 1-4,27 12 41,1-1 1,0-2-1,1-1 0,11 2-41,-6-2 16,0 1 0,-1 2 0,0 2-16,-30-13 1,-1 2 1,1-1-1,-1 0 0,1 1 0,-1 0 1,0 0-1,0 0 0,-1 1 0,1-1 1,-1 1-1,1 0-1,-3-2 0,1 1 1,-1-1-1,0 0 1,0 0-1,-1 1 1,1-1-1,0 0 1,-1 1-1,1-1 1,-1 1-1,0-1 1,0 1-1,0-1 1,0 1-1,0-1 1,-1 0-1,1 1 1,-1-1-1,1 1 1,-1-1-1,0 0 1,0 0-1,-1 2 0,-4 8 10,0-1 0,-1 0 0,0 0 0,0-1 0,-1 0 0,-1-1 0,0 0 0,0 0 0,0 0 0,-1-1 0,-1-1 0,1 0 0,-1 0 0,-1-1-10,-5 3 35,0-1 0,-1-1 1,-1-1-1,1 0 1,-1-1-1,0-1 1,0-1-1,-18 0-35,22-2-4,-1-1 0,1 0 1,0-1-1,-5-2 4,15 2 75,1 0 0,0 0 0,0 0 0,0-1 1,0 0-1,0 1 0,0-1 0,-1-1-75,4 2 128,-1 0-1,1 0 1,0 0-1,0 0 0,0-1 1,-1 1-1,1 0 1,1 0-1,-1-1 1,0 1-1,0 0 1,0-1-1,1 1 1,-1-1-1,1 1 1,-1-1-1,1 0 1,-1 1-1,1-1 0,0-1-127,2-26 1187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9:32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57 342 9290,'-3'-3'746,"0"0"0,0 0-1,0 0 1,0 1 0,-1-1 0,1 1 0,-3-1-746,6 3 74,-1 0 1,1 0-1,0-1 0,-1 1 1,1 0-1,0 0 1,-1 0-1,1 0 1,-1 0-1,1 0 1,0 0-1,-1 0 0,1 0 1,-1 0-1,1 0 1,0 0-1,-1 0 1,1 1-1,0-1 1,-1 0-1,1 0 0,-1 0 1,1 0-1,0 1 1,0-1-1,-1 0 1,1 0-1,0 1 1,-1-1-75,1 1 50,-1 1-1,0-1 1,1 0 0,0 0 0,-1 1 0,1-1 0,0 0 0,-1 1 0,1-1 0,0 1 0,0-1-1,0 0 1,0 2-50,4 37 263,2 0-1,1-1 0,2 1 0,8 18-262,3 18 254,-9-31 8,-2 1 0,-2 1 0,0 17-262,-6-45 110,-1 0 0,-1 0-1,0 0 1,-2 0 0,0 0 0,-1-1 0,-1 1-1,0-1 1,-6 9-110,1-11 240,10-15-235,0-1-1,0 0 0,0 0 0,0 0 0,0 0 1,-1 0-1,1 0 0,0 0 0,0 0 1,0 0-1,0 0 0,-1 0 0,1 1 1,0-1-1,0 0 0,0 0 0,0 0 0,-1 0 1,1 0-1,0-1 0,0 1 0,0 0 1,0 0-1,-1 0 0,1 0 0,0 0 1,0 0-1,0 0 0,0 0 0,-1 0 0,1 0 1,0 0-1,0-1 0,0 1 0,0 0 1,0 0-1,0 0 0,-1 0 0,1 0 1,0 0-1,0-1 0,0 1 0,0 0 1,0 0-1,0 0-4,-7-31 207,6 27-199,-17-111 176,3 28-135,3-1-1,4-26-48,6 21 19,7-22-19,-2 71 2,2 0 0,3 1 0,9-31-2,-14 63-3,1-1 0,0 1 0,1-1 0,0 1 1,1 1-1,1-1 0,-1 1 0,1 0 0,3-2 3,-6 7-4,0 1 0,1 0 0,-1 0 0,1 0 0,0 1 1,0-1-1,0 1 0,0 0 0,1 1 0,-1-1 0,1 1 0,0 0 0,-1 1 1,1-1-1,0 1 0,0 0 0,0 1 0,0-1 0,1 1 4,3 1-5,0-1 0,0 2 0,0-1 0,0 1 0,0 1 0,0 0 0,-1 0 0,1 1 0,-1 0 0,0 1 0,0 0 0,0 0 0,7 7 5,-5-3-3,0 1 0,-1 0-1,0 1 1,-1 0 0,0 0 0,-1 1 0,0 0 0,-1 0-1,4 10 4,-4-6 0,0 0 0,-1 0 0,-1 0 0,-1 1 0,0 0 0,-1 0-1,-1 0 1,0 0 0,-1 0 0,-1 0 0,-1 1 0,0-1 0,-2 0 0,0 0-1,0 0 1,-2-1 0,0 1 0,0-7 3,0 0 0,-1 0-1,0 0 1,-1-1 0,0 0 0,0 0-1,-1-1 1,0 0 0,-1 0 0,1-1-1,-1 0 1,-1 0 0,1-1 0,-1 0-1,-6 1-2,-2 2 16,-1-1 0,0-1 0,0-1 0,-1 0 0,0-2 0,0 0 1,0-1-1,-6-1-16,20-2-14,0 0 0,0 0 0,0 0 0,0-1 0,0 0 0,0 0 1,-2-1 13,6 1-32,0 1 1,0-1 0,0 0 0,1 1 0,-1-1 0,0 0 0,1 0-1,-1 0 1,1-1 0,-1 1 0,1 0 0,-1 0 0,1-1 0,0 1 0,0-1-1,0 1 1,0-1 0,0 0 0,0 1 0,0-1 0,0 0 0,1 0 0,-1 0-1,0-1 32,3-26-336</inkml:trace>
  <inkml:trace contextRef="#ctx0" brushRef="#br0" timeOffset="584.499">895 31 8586,'-1'-3'416,"-1"1"0,0-1 0,0 1 0,0 0-1,0 0 1,0 0 0,-1 0 0,1 0 0,-1 0 0,1 1 0,-1-1 0,0 1 0,1-1 0,-1 1 0,-1 0-416,3 1 106,0 0-1,0 0 1,0 0 0,0 0 0,-1 0 0,1 0 0,0 0 0,0 0 0,0 1 0,0-1-1,0 0 1,0 1 0,0-1 0,0 1 0,0-1 0,0 1 0,-1 0-106,0 0 50,0 1 0,0 0 0,0 0 0,1 0 0,-1 0 0,0 0 0,1 1 0,-1-1 0,1 0 0,0 2-50,-6 12 128,0 2 0,2-1 0,0 1 0,1-1 0,1 1 0,1 0 0,0 1 0,2-1 0,0 0 0,2 15-128,3 19 405,2 0 0,3-1 0,4 8-405,26 71 532,-18-66-129,-1 12-403,-16-55 64,-1 0 1,-1 1-1,-1 0 0,-1-1 0,-1 16-64,-2-10 81,1-19-63,0 0 1,0 1 0,1-1-1,1 1 1,0 4-19,4-3-195,5-10 88</inkml:trace>
  <inkml:trace contextRef="#ctx0" brushRef="#br0" timeOffset="1152.226">1540 501 5369,'-1'-4'463,"0"1"0,0 0 0,0-1 0,0 1 0,0 0 0,-1 0-1,0 0 1,1 0 0,-1 0 0,0 0 0,-1 0 0,1 1 0,0-1 0,-1 1 0,1 0 0,-3-2-463,0 1 314,1 1 0,-1-1 0,1 1 0,-1 0 0,0 0 0,0 0 1,0 1-1,0 0 0,-1 0 0,-2 0-314,-2 0 153,0 1-1,-1 0 1,1 1-1,0 0 1,0 0 0,0 1-1,0 1 1,0-1 0,0 2-1,1-1 1,-1 1-153,-4 4 62,1 0-1,0 0 1,0 1 0,1 1 0,1 0 0,-1 1-1,1 0 1,1 0 0,-1 3-62,5-6 11,0-1 0,1 1 0,0 0 0,1 1 0,-1-1 0,2 1 0,-1 0 0,1 0 0,0 0 0,1 0 0,0 0 0,1 1 0,0-1 0,0 1 0,1 2-11,0-5 6,1-1 0,0 0-1,1 0 1,-1 0 0,1 0 0,0-1-1,0 1 1,1 0 0,0-1 0,0 0-1,0 1 1,1-1 0,0-1-1,0 1 1,0 0 0,3 2-6,1-1 9,-1 0 0,0-1 1,1 0-1,0 0 0,0-1 1,1 0-1,-1 0 0,1-1 1,0 0-1,0-1 0,0 0-9,2 0 13,0 0 0,0-1 0,0 0 0,0-1 0,0 0 0,0-1 0,-1 0 0,1-1 0,4-1-13,-8 1 11,0 0-1,0 0 1,0-1 0,0 0-1,-1 0 1,1-1-1,-1 1 1,0-1-1,0-1 1,-1 1-1,1-1 1,-1 0-1,4-4-10,-6 4 9,0-1 0,1 1 0,-2 0 0,1-1-1,-1 0 1,0 1 0,0-1 0,0 0 0,-1 0-1,0 0 1,0 0 0,0 0 0,-1 0 0,0-1-1,0 1 1,-1-1-9,-2-17 28,0 0-1,-2 0 1,-4-11-28,1 2 12,2 2-2,-4-16-56,31 112 17,-16-47 33,0-1 0,1 0 0,1 0-1,0 0 1,1-1 0,1 0 0,7 9-4,-2-7-167,1-1 1,0 0-1,1-1 1,1-1-1,0-1 1,1 0-1,0-1 0,18 9 167,-11-10-578</inkml:trace>
  <inkml:trace contextRef="#ctx0" brushRef="#br0" timeOffset="1584.952">1812 499 7218,'-10'-4'1579,"-14"-5"938,24 8-2424,0 1 0,-1 0 0,1-1 0,-1 1 1,1 0-1,0 0 0,-1 0 0,1-1 0,-1 1 0,1 0 0,-1 0 0,1 0 1,-1 0-1,1 0 0,-1 0 0,1 0 0,0 0 0,-1 0 0,1 0 0,-1 0 1,1 0-1,-1 0 0,1 0 0,-1 0 0,1 1 0,-1-1 0,1 0-93,5 24 527,1-1 0,1 0 0,1 0-1,2 0 1,0-1 0,1-1 0,7 10-527,24 51 995,-39-77-928,-1 1 0,1-1 0,-1 1 1,0 0-1,-1 0 0,1 0 1,-1 0-1,0 0 0,-1 0 1,0 0-1,0 3-67,0-8 6,0-1 0,0 0 1,0 0-1,0 0 0,0 1 1,0-1-1,0 0 1,0 0-1,0 0 0,-1 1 1,1-1-1,0 0 0,0 0 1,0 0-1,0 0 0,0 1 1,-1-1-1,1 0 0,0 0 1,0 0-1,0 0 0,-1 0 1,1 0-1,0 0 0,0 0 1,0 0-1,-1 1 0,1-1 1,0 0-1,0 0 0,0 0 1,-1 0-1,1 0 0,0 0 1,0 0-1,-1 0 0,1-1 1,0 1-1,0 0 0,0 0 1,-1 0-1,1 0 0,0 0 1,0 0-1,0 0 0,-1 0 1,1-1-1,0 1 1,0 0-1,0 0 0,0 0 1,0 0-1,-1 0 0,1-1 1,0 1-1,0 0 0,0 0 1,0 0-1,0-1-6,-8-9 195,0-9-136,2 1 0,0-1-1,1 0 1,1 0 0,0 0-1,2-1 1,0 1 0,1-1-1,2-15-58,0 24 2,0 1 0,0 0 0,1-1-1,0 1 1,1 0 0,0 0 0,1 0-1,0 1 1,1-1 0,3-5-2,-4 9-1,-1 1 1,1 0-1,0 0 0,1 0 1,-1 0-1,1 1 0,0-1 1,0 1-1,1 1 0,-1-1 1,1 1-1,0 0 1,-1 0-1,1 0 0,1 1 1,-1 0-1,6-1 1,-1 1-1,0 1 0,1 0-1,-1 1 1,0 0 0,1 1 0,-1 0 0,1 1-1,-1 0 1,0 1 0,0 0 0,0 0-1,-1 2 1,1-1 0,-1 1 0,0 1 0,0 0-1,-1 0 1,1 1 0,-2 0 0,1 0 0,-1 1-1,0 0 1,0 1 0,-1 0 0,0 0-1,-1 1 1,0-1 0,0 1 0,-1 1 0,-1-1-1,0 1 1,0 0 0,2 10 1,-3 2 41,-1 0 0,-1 0 0,-1 17-41,0 23-436,5-38-107,11-2 152</inkml:trace>
  <inkml:trace contextRef="#ctx0" brushRef="#br0" timeOffset="2032.008">2568 596 6081,'0'-1'207,"0"0"0,1 0 0,-1 0 0,0 0 0,1 1 1,-1-1-1,1 0 0,-1 0 0,1 1 0,-1-1 0,1 0 0,0 1 0,-1-1 0,1 1 0,0-1 0,-1 1 0,1-1 0,0 1 0,0-1 0,0 1 0,-1 0 0,1 0 0,0-1 0,0 1 0,0 0 0,0 0 0,0 0 0,-1 0 0,1 0 0,0 0 0,0 0-207,39-2 1891,-25 2-948,29-1 525,-14 1-661,-1-2-1,2-1-806,-23 2 74,0 0 1,0-1-1,-1 0 0,1-1 1,-1 1-1,1-1 0,-1-1 0,0 1 1,5-5-75,-9 6 11,-1 1-1,0-1 1,-1 0 0,1 1 0,0-1-1,0 0 1,-1 0 0,1-1 0,-1 1-1,0 0 1,0 0 0,0-1 0,0 1-1,0 0 1,0-1 0,0 1 0,-1-1-1,0 0 1,1 1 0,-1-1 0,0 1-1,0-1 1,0 1 0,0-1 0,-1 1 0,1-1-1,-1 1 1,0-1 0,1 1 0,-1-1-1,0 1 1,0 0 0,-1-2-11,-3-5 27,-1-1 0,1 1-1,-1 1 1,-1-1 0,0 1 0,0 0 0,-6-4-27,9 8 0,0 1 1,0 0 0,0-1 0,0 2 0,0-1 0,-1 0 0,0 1 0,1 0-1,-1 0 1,0 0 0,0 1 0,0 0 0,0 0 0,0 0 0,-1 0 0,1 1-1,0 0 1,0 0 0,0 0 0,-1 1 0,1-1 0,0 1 0,0 1 0,0-1-1,0 1 1,0 0 0,1 0 0,-1 0 0,0 0 0,1 1 0,0 0 0,-4 2-1,-5 6 0,0 0 1,1 1-1,0 0 1,0 0-1,2 2 1,-1-1 0,2 1-1,0 1 1,0 0-1,2 0 1,0 0 0,0 1-1,2 0 1,0 0-1,0 1 1,-1 15-1,6-26 5,0 0 1,1 0-1,-1-1 1,1 1-1,0 0 0,0-1 1,1 1-1,0 0 1,0-1-1,0 0 1,0 1-1,1-1 0,0 0 1,0 0-1,1-1 1,-1 1-1,1-1 1,0 0-1,0 0 0,0 0 1,1 0-1,0 0 1,-1-1-1,2 0-5,11 8 31,1-1-1,0-1 1,0-1-1,1-1 1,-1 0-1,11 1-30,3 0 730,-1-2 0,1 0 0,0-3 0,18 1-730,7-4 1205</inkml:trace>
  <inkml:trace contextRef="#ctx0" brushRef="#br0" timeOffset="2479.535">3410 333 4097,'20'-19'3326,"-14"14"-2432,-1 0 0,0 0 0,0 0-1,-1 0 1,1-1 0,-1 0 0,0 0 0,0-1-894,-4 7 63,0-1 0,0 1 0,0 0 0,0-1 1,-1 1-1,1 0 0,0-1 0,0 1 0,0 0 0,0-1 1,0 1-1,-1 0 0,1 0 0,0-1 0,0 1 0,0 0 0,-1 0 1,1-1-1,0 1 0,-1 0 0,1 0 0,0 0 0,0-1 1,-1 1-1,1 0 0,0 0 0,-1 0 0,1 0 0,0 0 0,-1 0 1,1 0-1,0 0 0,-1 0 0,1 0 0,0 0 0,-1 0 1,1 0-1,0 0 0,-1 0 0,1 0 0,-1 0-63,-20 0 781,18 0-594,-14 0-56,1 2 1,-1 0 0,1 1 0,-1 0 0,1 1 0,0 1 0,1 1-1,-1 0 1,1 1 0,0 0 0,1 2 0,-1-1 0,2 2 0,-1 0-1,1 1 1,-8 8-132,19-16 13,0-1-1,-1 1 1,1 0-1,0-1 1,0 1-1,1 0 1,-1 0-1,0 1 1,1-1 0,0 0-1,0 0 1,0 1-1,0-1 1,0 1-1,1-1-12,0 0 5,0 0 1,0-1-1,1 1 0,-1-1 0,1 1 0,-1-1 1,1 0-1,0 1 0,0-1 0,0 0 0,0 1 1,0-1-1,1 0 0,-1 0 0,1 0 1,-1 0-1,1 0 0,0 0 0,0-1 0,1 2-5,9 5 14,-1 0-1,2-2 1,-1 1-1,1-2 0,-1 1 1,2-2-1,-1 0 1,0 0-1,1-1-13,40 13 30,-28-7-16,-1 1-1,0 1 1,19 13-14,-34-18 1,0 1 0,0 0-1,-1 1 1,0 0 0,0 0 0,-1 1 0,0 0 0,0 0 0,-1 1-1,0 1 0,-2-2 1,0 0 0,0 0 0,0 0 0,-1 1 0,-1 0 0,0 0 0,0 0 0,0 4-1,-2-10 1,-1-1 0,0 1-1,0-1 1,0 0 0,0 1-1,-1-1 1,1 1-1,-1-1 1,0 0 0,0 1-1,0-1 1,0 0-1,-1 0 1,1 0 0,-1 0-1,0 0 1,0 0 0,0 0-1,0 0 1,-1-1-1,1 1 1,0-1 0,-1 0-1,0 0 1,0 0-1,-1 1 0,-8 4 6,0-2 0,0 1 0,-1-1 0,1-1 0,-1 0 0,0-1 0,0 0 0,0-1 0,-1-1 0,1 0-6,-25 1 37,-1-2 0,-29-4-37,66 4 46,-44-7-87,45 7 131,-1 0 0,1 0 0,0-1 0,-1 1 0,1 0 0,0-1 0,-1 1 0,1-1 0,0 1 0,0-1 0,0 0 0,0 0 0,-1 0-1,1 1 1,0-1 0,0 0 0,0 0 0,1 0 0,-1 0 0,0-1 0,0 1 0,1 0 0,-1 0 0,0 0 0,1-1 0,-1 1 0,1 0-90,2-12 961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39:28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589 263 1688,'20'-21'587,"17"-20"2126,-36 40-2493,0 0 0,0 0 0,-1 0 0,1 0 1,0 0-1,-1 0 0,1 0 0,-1 0 0,1 0 0,-1 0 0,0 0 1,1-1-1,-1 1 0,0 0 0,0 0 0,0 0 0,0 0 1,0-1-1,0 1 0,0 0 0,0 0 0,0 0 0,0 0 1,-1-1-221,0 1 211,1-1 1,-1 1 0,0 0 0,0 0-1,-1-1 1,1 1 0,0 0 0,0 0-1,-1 0 1,1 0 0,0 0 0,-1 0-1,1 0 1,-1 1 0,0-1-212,-10-3 665,0 0 0,0 1 0,0 1 0,-9-1-665,6 0 473,-3 0-406,-1 0-1,1 1 1,0 1 0,0 0 0,-1 2-1,1 0 1,0 1 0,0 1-1,0 1 1,0 0 0,1 1 0,-1 1-1,1 1 1,1 0 0,-1 1 0,1 1-1,1 1 1,0 0 0,0 1-1,1 0 1,0 1 0,1 1 0,0 0-1,1 1 1,1 1 0,0-1 0,1 2-1,-6 10-66,2 2 9,1 1-1,0 0 1,3 0-1,0 1 1,2 1-1,1 0 1,2 0 0,1 0-1,1 0 1,2 19-9,1-39 9,1 1 0,0-1 0,1 0 0,1 0 0,0 0 0,0 0 1,1-1-1,0 1 0,1-1 0,0 0 0,1 0 0,0-1 0,0 1-9,3 1 22,0-1 0,1 0-1,0 0 1,1-1 0,0 0-1,0 0 1,1-2 0,0 1-1,9 3-21,7 1 44,0-1 0,1-2 0,0 0 0,0-2 0,1-1 0,0-2 0,0-1 0,0-1 0,10-1-44,-10-1 0,0-1 1,0-1-1,-1-2 0,1 0 1,-1-2-1,0-2 0,-1 0 1,23-11-1,18-16-59</inkml:trace>
  <inkml:trace contextRef="#ctx0" brushRef="#br0" timeOffset="738.575">1048 546 4177,'-3'-29'4472,"0"18"-1761,3 11-2670,0 0 1,0 0 0,0 0 0,0 0 0,0 0 0,0 0-1,0 1 1,0-1 0,0 0 0,0 0 0,0 0 0,0 0-1,0 0 1,0 0 0,0 0 0,0 0 0,0 0 0,-1 0-1,1 1 1,0-1 0,0 0 0,0 0 0,0 0 0,0 0-1,0 0 1,0 0 0,0 0 0,0 0 0,0 0 0,0 0-1,0 0 1,0 0 0,-1 0 0,1 0 0,0 0 0,0 0-1,0 0 1,0 0 0,0 0 0,0 0 0,0 0 0,0 0-1,0 0 1,-1 0 0,1 0 0,0 0 0,0 0 0,0 0-1,0 0 1,0 0 0,0 0 0,0 0 0,0 0 0,0 0-1,0 0 1,0 0 0,-1 0 0,1 0 0,0 0 0,0 0 0,0 0-1,0 0 1,0-1 0,0 1 0,0 0 0,0 0 0,0 0-1,0 0-41,-23 36 2078,15-20-1952,1 1 0,1-1 0,0 1 1,-1 8-127,5-15 53,0 0 0,0 0 1,1 0-1,0 0 0,1 1 0,0-1 1,1 0-1,0 0 0,2 5-53,-1-6 41,1 0 0,0 0 0,0 0-1,1-1 1,0 0 0,0 0 0,1 0-1,0 0 1,1-1 0,0 1 0,0-1-1,6 5-40,-9-10 16,0 1-1,0-1 0,0 1 1,1-1-1,-1 0 0,1 0 1,0-1-1,-1 1 0,1-1 1,0 1-1,0-1 0,0-1 1,0 1-1,0 0 0,0-1 1,0 0-1,0 0 0,0 0 1,0 0-1,0-1 0,0 0 1,0 0-1,0 0 0,0 0 1,-1 0-1,1-1 0,0 1 1,-1-1-1,4-2-15,1-2 22,0 0 1,0 0 0,-1-1-1,1 0 1,-2 0-1,1-1 1,-1 0-23,41-59 93,-40 57-81,-1-1-1,-1 1 1,0-1 0,0 0 0,-1 0 0,-1 0 0,0 0 0,0-1 0,-1 0 0,0 1 0,-1-1 0,-1 0 0,0 0 0,0 0 0,-1 1-1,-1-1 1,0 0 0,-1-1-12,3 12 0,0 1 0,0 0 0,0-1 0,0 1 0,0 0 0,0-1 0,0 1 0,0 0 0,0-1 0,0 1 0,0 0 0,0 0 0,0-1 0,0 1 0,0 0 0,0-1 0,-1 1 0,1 0 0,0-1 0,0 1 0,0 0 0,0 0 0,-1-1 0,1 1 0,0 0 0,0 0 0,-1 0 0,1-1 0,0 1 0,-1 0 0,1 0 0,0 0 0,0 0 0,-1 0 0,1 0 0,0-1 0,-1 1 0,1 0 0,0 0 0,-1 0 0,1 0 0,0 0 0,-1 0 0,1 0 0,0 0 0,-1 0 0,1 1 0,0-1 0,-1 0 0,1 0 0,0 0 0,-1 0 0,1 0 0,0 0 0,0 1 0,-1-1 0,1 0 0,0 0 0,0 0 0,-1 1 0,1-1 0,0 0 0,0 0 0,0 1 0,-1-1 0,1 1 0,-10 17-5,8-9 42,0 1 0,1-1 0,-1 1 0,2-1 0,0 1 0,0-1 0,0 1 0,1-1 0,1 1 0,0-1 0,0 1 1,0-1-1,1 0 0,1 0 0,0 0 0,0-1 0,0 1 0,1-1 0,1 1-37,4 4 170,0 1-1,0-2 1,1 1 0,0-1 0,1-1 0,1 0-1,0-1 1,0 0 0,1-1 0,12 5-170,1-3 983</inkml:trace>
  <inkml:trace contextRef="#ctx0" brushRef="#br0" timeOffset="1091.492">1751 224 6921,'-1'-4'545,"-2"-10"1823,0 0 1,1-1-1,1-7-2368,1 20 1708,2 8-1167,1 13-285,3 144 808,0 16-793,-5-115-265,2-1 1,3 1 0,6 12-7,-12-74-87,0 0 0,0-1 1,1 1-1,-1 0 0,1-1 1,-1 1-1,1-1 1,0 1-1,0-1 0,-1 1 1,1-1-1,0 0 0,0 1 1,0-1-1,1 0 1,-1 0-1,0 0 0,0 0 1,1 0-1,-1 0 0,1 0 1,0 1 86,16 0-794</inkml:trace>
  <inkml:trace contextRef="#ctx0" brushRef="#br0" timeOffset="1465.532">2020 73 7634,'6'-33'3817,"-6"32"-3708,0 0-1,1 0 1,-1 1 0,0-1-1,0 0 1,0 0-1,1 0 1,-1 1-1,0-1 1,1 0 0,-1 0-1,1 1 1,-1-1-1,1 0 1,-1 1 0,1-1-1,-1 0 1,1 1-1,-1-1 1,1 1-1,0-1 1,0 1 0,-1-1-1,1 1 1,0-1-1,0 1 1,-1 0-1,1 0 1,0-1 0,0 1-1,0 0 1,0 0-1,-1 0 1,1 0-1,0 0 1,0 0 0,0 0-109,0 0 59,0 1 1,0 0 0,0-1 0,0 1 0,-1 0 0,1 0-1,0 0 1,0-1 0,-1 1 0,1 0 0,0 0 0,-1 0-1,1 0 1,-1 0 0,1 0 0,-1 0 0,0 0-1,1 0 1,-1 1-60,5 26 274,-3-17-96,13 103 865,-2 33-1043,3 33 189,18 117-1052,-32-283 353</inkml:trace>
  <inkml:trace contextRef="#ctx0" brushRef="#br0" timeOffset="1850.86">1631 508 6641,'-20'-12'3825,"2"5"-608,10 1-1617,4 6-215,9-3-577,6 2-128,26 2-200,7-1 8,18-4-176,6-4-88,11-6-112,2 0-24,4 4-32,-2 0 8,-18 8-40,-6 4-264,-20 9 184</inkml:trace>
  <inkml:trace contextRef="#ctx0" brushRef="#br0" timeOffset="2209.509">2505 391 10778,'-1'8'4137,"-3"1"-3169,-3 16-439,0 38 79,7-35-272,4 5-8,2 1-40,3 0 16,4 5-120,2-1-72,-6-9-40,-2 1-8,1-9-24,-2-5-280,3-4-712,4-11 640</inkml:trace>
  <inkml:trace contextRef="#ctx0" brushRef="#br0" timeOffset="2210.509">2592 72 11146,'-25'-27'4609,"9"12"-3104,1 2-145,8 3-632,4 6-392,8 1-160,7 6-208,12 13 48</inkml:trace>
  <inkml:trace contextRef="#ctx0" brushRef="#br0" timeOffset="2749.073">2811 496 7434,'-24'-15'4891,"24"15"-4837,-1 0 1,1 0 0,-1 0-1,1 0 1,-1-1-1,1 1 1,-1 0 0,1 0-1,-1 0 1,1 0 0,-1 0-1,1 0 1,-1 0-1,1 0 1,-1 0 0,1 1-1,-1-1 1,1 0-1,-1 0 1,1 0 0,-1 1-1,1-1 1,-1 0-1,1 0 1,-1 1 0,1-1-1,0 0 1,-1 1-1,1-1 1,0 0 0,-1 1-1,1-1 1,0 1-1,-1-1 1,1 1 0,0-1-1,0 1 1,0-1-1,-1 1 1,1-1 0,0 1-1,0-1 1,0 1 0,0-1-1,0 1 1,0-1-1,0 1 1,0-1 0,0 1-55,0 7 195,0 0 0,0 0 1,1 0-1,0 0 0,1 0 1,0 0-1,0-1 0,1 1 1,2 5-196,8 16 1085,16 24-1085,-1 0 345,-25-46-309,19 46 169,-20-48-186,-1-1 1,0 1-1,0 0 0,0 0 0,-1-1 0,1 1 0,-1 0 0,0 0 0,-1 0 0,0 3-19,1-9 4,0 1 1,0 0-1,0 0 0,0 0 0,0 0 0,0 0 1,0 0-1,0 0 0,0 0 0,-1 0 0,1 0 0,0 0 1,0 0-1,0 0 0,0 0 0,0 0 0,0 0 1,0 0-1,-1 0 0,1 0 0,0 0 0,0 0 1,0 0-1,0 0 0,0 0 0,0 0 0,0 0 0,0 0 1,-1 0-1,1 0 0,0 0 0,0 0 0,0 0 1,0 0-1,0 0 0,0 1 0,0-1 0,0 0 0,0 0 1,0 0-1,-1 0 0,1 0 0,0 0 0,0 0 1,0 0-1,0 0 0,0 1 0,0-1 0,0 0 0,0 0 1,0 0-1,0 0 0,0 0 0,0 0 0,0 0 1,0 1-1,0-1 0,0 0 0,0 0 0,0 0 0,0 0 1,0 0-1,0 0 0,0 0 0,0 0 0,0 1 1,1-1-5,-6-13 190,-2-23 73,3 14-172,-2-14 34,2-1 0,1-12-125,2 37 7,2 1-1,-1-1 0,2 0 1,0 0-1,0 1 1,1-1-1,0 1 0,1 0 1,2-5-7,-1 6 0,0 0 1,0 1-1,1 0 1,0 0-1,1 0 1,6-7-1,-10 14-1,0-1 0,-1 0-1,2 1 1,-1-1 0,0 1 0,0 0 0,1 0 0,-1 0-1,1 1 1,0-1 0,-1 1 0,1 0 0,0 0 0,0 0-1,0 1 1,0-1 0,0 1 0,0 0 0,0 0 0,3 0 1,4 3 2,1-1 0,-1 1 1,0 1-1,0 0 1,0 1-1,-1 0 1,1 0-1,-1 1 1,-1 1-1,1-1 1,-1 2-1,0-1 1,0 1-1,-1 1 1,0-1-1,-1 1 1,0 1-1,4 6-2,1 4-93,0 0 0,-2 1 0,0 0 0,-1 1 0,-1 0 0,-2 0-1,0 1 1,3 21 93,-8-37-180,0 3-382,1-1 1,-1 0-1,2 0 0,1 3 562,5 6-787</inkml:trace>
  <inkml:trace contextRef="#ctx0" brushRef="#br0" timeOffset="3348.129">3722 540 8266,'-1'-9'837,"-1"1"0,0-1-1,0 0 1,0 1 0,-1 0 0,-1-1 0,1 1 0,-1 0 0,-1 1 0,1-1 0,-4-2-837,6 6 105,0 1-1,-1-1 1,0 1 0,0-1 0,0 1 0,0 0 0,-1 0 0,1 1 0,-1-1 0,1 1 0,-1 0-1,0 0 1,0 0 0,0 0 0,0 0 0,-1 1 0,1 0 0,0 0 0,-1 0 0,1 0-1,0 1 1,-1 0 0,-1 0-105,1 1 21,0 0 0,0 1 0,0 0 0,0 0 0,1 0-1,-1 1 1,1-1 0,-1 1 0,1 0 0,0 1 0,0-1 0,0 0 0,-3 5-21,-5 5 10,1 1 1,0 0 0,-3 7-11,8-12 4,0 0 0,1 1 0,1 0 0,-1-1 0,2 1 0,-1 1 0,1-1 0,1 0 0,-1 4-4,3-9 1,-1 0 1,1 0 0,0 0-1,0 0 1,1 0 0,-1-1-1,1 1 1,0 0 0,1 0 0,-1 0-1,1-1 1,0 1 0,0-1-1,0 1 1,1-1 0,0 0 0,-1 0-1,2 0 1,-1 0 0,3 3-2,1-1-4,1 0 1,-1 0-1,1-1 0,0 0 1,0-1-1,0 0 1,0 0-1,1 0 1,0-1-1,0-1 0,0 1 1,0-1-1,0-1 1,0 0-1,0 0 1,1-1-1,-1 0 0,0 0 1,0-1-1,1-1 1,-1 1-1,0-1 1,0-1-1,-1 0 0,1 0 1,0-1-1,-1 0 1,0 0-1,0-1 1,0 0-1,1-1 4,-7 4 0,1 0 0,-1 0 0,0-1 0,0 1 0,0 0 0,-1-1 0,1 1 0,0-1 0,-1 1 0,1-1 0,-1 0 0,0 1 0,0-1 0,0 0 0,-1 0 0,1 0 0,-1 0 0,1 0 0,-1-1 0,0-2 1,-1 0 1,1 1 0,-1-1-1,0 0 1,-1 1-1,1-1 1,-1 0 0,0 1-1,-3-5-1,-2-3 1,-1 0 0,0 0 0,0 1 0,-2 0 0,1 1 0,-2 0 0,-2-2-1,12 12-2,1 0 1,-1 0-1,0 1 0,1-1 0,-1 0 0,0 1 0,0-1 0,1 1 1,-1-1-1,0 1 0,0-1 0,0 1 0,0 0 0,0-1 0,1 1 0,-1 0 1,0 0-1,0 0 0,0-1 0,0 1 0,0 0 0,0 0 0,0 0 2,0 1-1,1-1-1,-1 1 0,1-1 0,-1 1 1,1 0-1,-1-1 0,1 1 0,0-1 0,-1 1 1,1 0-1,0-1 0,0 1 0,-1 0 1,1-1-1,0 1 0,0 0 0,0 0 0,0-1 1,0 1-1,0 0 0,0-1 0,0 2 2,0 6-11,1 1 0,0-1 0,1 0 0,0 4 11,7 18-5,1-1 1,1 1 0,1-2 0,6 8 4,65 109 25,-39-70 112,0 6-137,-32-57 32,0 2 0,-2 0 0,-1 0 0,-1 1 0,3 21-32,-9-39 9,-1 0-1,-1 1 1,1-1 0,-2 0-1,1 0 1,-1 1 0,-1-1 0,-2 8-9,2-11 9,0 0 1,-1 0-1,1 0 1,-1 0 0,-1 0-1,1-1 1,-1 1 0,0-1-1,0 0 1,-1 0-1,0 0 1,1-1 0,-3 1-10,0 1 13,-1-1 1,0 0 0,0 0 0,-1-1-1,1 0 1,-1-1 0,0 0 0,0 0-1,0-1 1,0 0 0,-1-1 0,1 0-1,0 0 1,-1-1 0,1 0 0,-1 0-1,1-1 1,0-1 0,-1 0-1,1 0 1,0 0 0,-5-3-14,-8-4-15,0 0-1,1-1 1,0-1 0,1-1 0,0-1-1,1-1 1,1-1 0,-8-7 15,20 16 451,0 0 1,0 0-1,1 0 1,-1-1 0,0-2-452,0 1 1025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07.6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77 167 5313,'-69'85'1679,"62"-73"-363,9-8-639,13-5-111,-12 0-308,130-2 2021,21-2-1470,318-53 1058,-242 26-1605,582-60 250,-586 79-342,60-6-21,3-7-71,0 12 1,118 16-79,23 3 829,-148-3-415,337-13 67,-576 10-573,0 1 0,0 2-1,18 5 93,-53-6-646,-1 0 0,1 1 0,-1 1 0,7 2 646,21 14-1338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12.1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0 104 2232,'40'6'7699,"12"-4"-4905,67-2-3798,-52-1 1678,414-21-75,-285 9-234,-71 6-201,412-12 4,115 35-103,-189-6 310,-230-10 192,6-11-567,123-1 257,-58 15-188,151-2-3,-268-4-44,399-12 109,-67-13-52,-281 18-494,232 20 415,-402-5-184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15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37 3225,'-71'56'1668,"54"-42"-59,21-17-83,-1 0-1136,16-5 199,1 1 0,-1 1 0,1 0 0,1 2-1,-1 0 1,2 1-589,13-3 217,68-9 262,85 0-479,-28 3 45,48 0 7,108 10-52,-274 2 3,58 5 17,4 4-20,37 3 12,63-3 5,-176-8-15,928 25 52,-659-22-49,-246 0-3,-45-3-2,212 12 7,-58-5-5,19 5 10,436 19 7,-122-16-3,-310-9-10,396 1 12,9-17 20,-366 10-36,35 0-1,106 1 6,0 0-6,-173-4 16,93-4 59,388 0 861,-377 9-807,54-21 283,-191 7 37,120 8-450,-220 8-84,-7 5 32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34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55 5281,'-2'-8'2009,"0"0"0,0 1-1,-1-1 1,0 1 0,-5-7-2009,8 13 57,0 1 0,0 0 1,0 0-1,0 0 0,0 0 1,0 0-1,0 0 1,0 0-1,0-1 0,0 1 1,-1 0-1,1 0 0,0 0 1,0 0-1,0 0 1,0 0-1,0 0 0,0 0 1,-1 0-1,1 0 0,0 0 1,0 0-1,0 0 1,0 0-1,0 0 0,0 0 1,-1 0-1,1 0 0,0 0 1,0 0-1,0 0 1,0 0-1,0 0 0,-1 0 1,1 0-1,0 0 0,0 0 1,0 0-1,0 0 1,0 0-1,0 0 0,-1 0 1,1 0-1,0 0 0,0 1 1,0-1-1,0 0 1,0 0-1,0 0 0,0 0 1,0 0-1,0 0 0,0 0 1,0 1-1,-1-1 1,1 0-1,0 0 0,0 0 1,0 0-1,0 0 0,0 1 1,0-1-1,0 0 1,0 0-1,0 0 0,0 0-57,-2 11 124,-4 133 690,11 110-814,0 26 249,-6-231 40,1 151-600,2-153 3509,9 39-3198,-7-70 1203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36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97 8594,'-13'-81'3399,"8"67"-908,-2 12-1452,-3 11 2258,7 6-3092,0 0 0,0 1 1,1-1-1,1 1 0,1 14-205,7 88 362,-2-64-270,2 256 266,-5-142-234,-1 5 338,-2-127 1543,1-24-1001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6:03.18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629 159 4721,'1'-1'182,"0"1"1,0-1-1,-1 0 0,1 0 1,0 0-1,-1 0 0,1 0 1,-1 0-1,1-1 1,-1 1-1,1 0 0,-1 0 1,0 0-1,0 0 0,1-1 1,-1 1-1,0 0 0,0 0 1,0 0-1,0 0 0,-1-1 1,1 1-1,0 0 1,0 0-1,-1 0 0,1 0 1,-1-1-1,1 1 0,-1 0 1,1 0-1,-1 0 0,0 0 1,1 0-1,-1 0 0,0 0 1,0 1-1,0-1 1,1 0-1,-1 0 0,0 1 1,0-1-1,0 0 0,0 1 1,-1-1-1,1 1-182,-6-4 435,0 1 0,-1 0 0,1 1 0,0 0 1,-1 0-1,1 1 0,-2-1-435,-18-1 236,-1 2 1,0 0-1,0 2 1,0 0-1,1 3 1,-1 0-1,1 1 1,0 2-1,0 1 1,0 1 0,1 1-1,1 1 1,0 2-1,-22 14-236,36-19 12,0 0 1,0 1-1,1 0 1,0 1-1,1 0 0,0 1 1,0 0-1,1 0 0,1 1 1,0 0-1,1 0 0,-2 5-12,4-8 2,1 0 0,0 0 0,1 0 0,0 0 0,0 1 0,1-1 0,0 0 0,1 1 0,0-1 0,0 1 0,1-1 0,0 0 0,1 1 0,0-1 0,0 0 0,1 0 0,0 0 0,3 4-2,-2-5 3,1-1 0,-1 0 1,1-1-1,1 1 0,-1-1 0,1 0 0,0-1 1,1 1-1,-1-1 0,1 0 0,0-1 0,0 0 0,8 4-3,14 5 15,1-2-1,1 0 0,0-2-14,-19-5 4,13 4 3,60 17 41,62 30-48,-137-50 2,0-1 1,0 2 0,-1-1-1,1 1 1,-1 1-1,-1 0 1,1 0-1,-1 1 1,4 4-3,-8-6 2,0-1 0,-1 1 0,1 0 0,-1 0 0,0 0-1,-1 0 1,1 1 0,-1-1 0,-1 1 0,1-1 0,-1 1 0,0 0 0,0-1 0,-1 1 0,0 5-2,-2 7 30,0 1 1,-1-1 0,-1 0-1,-1 0 1,0-1-1,-2 1 1,0-1-1,-1 0 1,-1-1-1,0 0 1,-1-1 0,-1 1-1,-1-2 1,0 0-1,-13 13-30,14-18 36,1 0-1,-1 0 1,-1-1-1,0 0 1,0-1-1,-1-1 0,0 0 1,0 0-1,0-1 1,-1-1-1,0 0 1,0-1-1,0-1 1,-1 0-1,1-1 1,-1 0-1,0-1 0,1-1 1,-1 0-1,0-2 1,-7 0-36,15 0 3,0 1 0,0-1 0,0-1 0,0 1 0,0-1 0,0 0 0,1-1 0,-1 0 0,1 0 0,0 0 0,1-1 0,-1 1 0,1-1 0,-4-4-3,6 4-2,0 1-1,0 0 0,0 0 0,1-1 0,-1 0 0,1 1 0,0-1 1,0 0-1,1 0 0,0 0 0,0 0 0,0 0 0,0 0 0,1-1 1,0 1-1,0 0 0,0 0 0,1 0 0,-1 0 0,1-1 0,1 0 3,0 0 4,0-1 0,1 1 0,0 0 0,0 0 0,4-4-4</inkml:trace>
  <inkml:trace contextRef="#ctx0" brushRef="#br0" timeOffset="616.857">1174 718 2601,'87'-47'2132,"-85"46"-1911,0 0-1,0 0 1,-1 0 0,1 0 0,0-1-1,-1 1 1,1 0 0,-1-1-1,0 1 1,1-1 0,-1 1 0,0-1-1,0 1 1,0-1 0,0 0-1,0 0 1,0 0 0,-1 0-221,0 1 135,0 0 0,0 0 1,0 0-1,0-1 0,0 1 0,0 0 0,0 0 1,-1 0-1,1 0 0,0-1 0,-1 1 1,1 0-1,-1 0 0,1 0 0,-1 0 0,0 0 1,1 0-1,-1 0 0,0 1 0,0-1 1,0 0-136,-2-2 361,-1-1 1,0 1 0,0 1-1,0-1 1,-1 0 0,1 1-1,-1 0 1,-4-1-362,2 1 210,0 1 0,0 0 0,0 0 0,0 1 0,0 0 0,0 0 0,0 1 0,0 0 0,0 0 0,0 0 0,0 1 0,0 0 0,1 1 0,-4 1-210,-11 6 336,0 1 0,1 0 0,-13 11-336,23-15 56,0 0 0,1 1 1,0 0-1,0 0 0,1 1 1,0 0-1,1 1 0,0 0 1,0 0-1,1 0 0,0 1 1,1 0-1,0 0 0,-2 10-56,4-12 21,1 1 0,0 0 0,1-1 0,0 1 0,0 0 0,1 0 0,1 0 0,-1 0 0,2 0 0,-1 0 0,1-1 0,1 1 0,0-1 0,0 1 0,1-1 0,0 0 0,0 0 1,4 3-22,0 1 3,1-1 1,0 0 0,1-1 0,1 0 0,0-1 0,0 0 0,1 0 0,0-1 0,1-1 0,0 0 0,0-1 0,1 0 0,-1-1 0,1-1 0,1 0 0,-1-1 0,6 1-4,3-1 249,0 0 1,0-1-1,0-2 1,0 0-1,0-1 1,0-2-1,0 0 0,0-2 1,-1 0-1,1-1 1,0-2-250,60-21 1112</inkml:trace>
  <inkml:trace contextRef="#ctx0" brushRef="#br0" timeOffset="1105.925">1724 30 8922,'0'0'23,"-3"-1"414,1 1 1,-1-1-1,0 1 0,1-1 1,-1 1-1,0 0 0,1 0 1,-3 0-438,5 0 56,-1 0 0,1 0 1,0 0-1,0 0 0,-1 0 1,1 1-1,0-1 0,-1 0 1,1 0-1,0 0 0,0 0 1,-1 1-1,1-1 0,0 0 1,0 0-1,-1 1 0,1-1 1,0 0-1,0 0 0,0 1 1,0-1-1,-1 0 1,1 1-1,0-1 0,0 0 1,0 1-57,3 15 822,22 53 889,-4 2-1,12 69-1710,-10-5 848,-4 18-848,-15-84 263,-4 1-1,-3-1 1,-3 0-1,-3 6-262,-10 142 660,22-198-566,0-17-5,-2-12 14,7-52 78,-4 12-74,-3-42-107,-2 56 12,2 1 1,1 0-1,1 0 0,3 0 1,1-2-13,-5 28-1,1 0 1,0 0-1,1 1 0,0 0 1,0 0-1,6-8 1,-8 12-2,1 0 0,1 0 0,-1 1 0,1-1 0,-1 1 0,1 0 0,0 0 0,0 0-1,1 0 1,-1 0 0,0 1 0,1 0 0,2-1 2,4 0-2,0 1-1,0-1 1,0 2 0,0 0-1,0 0 1,0 1-1,0 0 1,0 1 0,0 0-1,0 1 1,0 0-1,-1 1 1,1 0 0,0 0-1,-1 1 1,0 1 0,0 0-1,0 0 1,-1 1-1,3 2 3,1 1 3,0 1 0,-1 1 0,0 0-1,0 0 1,-1 1 0,-1 1 0,0 0-1,-1 0 1,0 1 0,-1 0 0,-1 0-1,0 1 1,3 12-3,-1 5-62,-2 0 0,-1 1 0,-1 0 0,-2 11 62,2 5-3645,7 25 3645,-7-47-702</inkml:trace>
  <inkml:trace contextRef="#ctx0" brushRef="#br0" timeOffset="1494.452">2809 755 7698,'-2'-4'579,"1"-1"1,-1 0 0,0 1 0,-1-1-1,1 1 1,-1 0 0,0-1 0,0 1-1,0 1 1,-2-3-580,1 3 218,1 0 0,-1 1 0,0-1-1,0 1 1,0-1 0,0 1 0,0 1 0,-1-1 0,1 0-1,-1 1 1,1 0 0,-1 0 0,1 1 0,-1-1 0,0 1-1,1 0 1,-3 0-218,-8 1 182,1 0 0,-1 1-1,1 1 1,0 0 0,0 1-1,0 0 1,0 1-1,1 1 1,0 0 0,0 1-1,-5 3-181,10-5 25,1 0-1,0 0 0,0 1 1,0 0-1,1 0 0,0 1 1,0 0-1,0 0 0,1 0 1,0 0-1,1 1 0,0 0 1,0 0-1,0 0 0,1 1 1,0-1-1,1 1 1,0-1-1,0 3-24,0 5 13,2 0 0,-1 0 0,2 1 0,0-1 1,1 0-1,0 0 0,2 0 0,0 0 0,5 13-13,-6-20 9,1 0-1,0-1 1,0 1 0,1-1-1,0 0 1,0 0 0,1 0-1,0-1 1,0 0 0,1 0-1,0 0 1,0-1 0,1 0-1,-1 0 1,1-1 0,1 0-1,3 1-8,-1-1 12,0-1-1,1-1 0,-1 0 1,1 0-1,0-1 1,0-1-1,0 0 0,0 0 1,0-1-1,0-1 1,0 0-1,0-1 0,0 0 1,6-2-12,-11 2 6,0-1 1,0 1 0,0-1 0,-1 0-1,1-1 1,-1 0 0,0 0-1,0 0 1,0-1 0,0 1-1,-1-1 1,0-1 0,0 1-1,0-1 1,0 0 0,-1 0 0,0 0-1,-1-1 1,1 1 0,-1-1-1,-1 0 1,1 0 0,-1 0-1,0-2-6,0-5 11,0 0-1,-1 0 0,-1 0 0,0 0 1,-1 0-1,0 0 0,-1 0 0,-1 0 1,-1 0-1,1 1 0,-7-12-10,3 6-176,0 1-1,-2 1 1,0 0-1,-2 0 1,1 1-1,-2 0 1,0 1-1,-5-4 177,14 15-282,-1 1 0,0-1 0,0 0-1,0 1 1,-1 0 0,1 0-1,-1 0 1,0 1 0,-3-2 282,-3 5-714</inkml:trace>
  <inkml:trace contextRef="#ctx0" brushRef="#br0" timeOffset="1923.13">3431 748 8202,'-2'-5'636,"0"0"0,0 0 1,0 1-1,0-1 0,-1 0 1,0 1-1,0 0 0,0 0 1,-1 0-1,0-1-636,1 2 212,-1 0-1,0 0 1,0 1 0,0 0-1,0-1 1,0 1 0,-1 1 0,1-1-1,-1 1 1,1-1 0,-1 1-1,1 0 1,-1 1 0,0-1-1,1 1 1,-1 0 0,0 0-212,-4 0 57,1 1 0,0-1 0,-1 2 0,1-1 0,0 1 0,0 0 0,-1 0 0,2 1-1,-1 1 1,0-1 0,1 1 0,-1 0 0,1 1 0,0 0 0,1 0 0,-1 0 0,1 1 0,0 0 0,0 0 0,1 0 0,0 1 0,0 0 0,0 0 0,1 0 0,0 1 0,1-1 0,0 1 0,0 0 0,0 0-1,1 0 1,0 1 0,1-1 0,0 0 0,-1 7-57,1 3 12,1 0-1,0 0 1,1 0-1,1 0 1,1 0-1,1-1 1,0 1-1,4 9-11,-5-20 5,-1 0-1,2 1 0,-1-1 0,1 0 1,0-1-1,0 1 0,1-1 0,0 0 1,0 0-1,0 0 0,1-1 1,0 1-1,0-1 0,0-1 0,0 1 1,1-1-1,0-1 0,0 1 0,0-1 1,6 2-5,-2-2 5,0-1 0,0 0 1,1-1-1,-1 0 0,1-1 1,-1 0-1,0 0 0,1-2 1,-1 1-1,0-1 0,0-1 1,0 0-1,0-1 1,0 0-1,6-3-5,-10 3 5,1 0 0,-1 0 0,0 0 0,0-1 0,0 0 0,-1-1-1,1 1 1,-1-1 0,-1 0 0,1-1 0,-1 1 0,0-1 0,-1 0 0,1-1 0,-1 1 0,-1-1 0,0 1 0,0-1 0,0 0 0,-1 0 0,1-4-5,-2 1-7,0 0 0,-1 0 1,-1 0-1,1 0 1,-2 0-1,1 1 0,-2-1 1,1 0-1,-1 0 0,-1 1 1,0 0-1,0 0 0,-1 0 1,-1 0-1,1 1 1,-2 0-1,1 0 0,-1 0 1,0 1-1,-1 0 0,0 1 1,0-1-1,-1 1 1,0 1-1,0 0 0,-1 0 1,1 1-1,-1 0 0,0 1 1,0 0-1,-1 0 0,0 1 1,1 1-1,-1 0 1,0 0-1,0 1 0,-6 0 7,13 1-41,1 0 0,0 0 0,0 0-1,0 0 1,0 0 0,-1 1-1,1 0 1,0 0 0,0 0 0,0 0-1,0 0 1,0 0 0,1 1 0,-1-1-1,0 1 1,1 0 0,-1 0-1,1 0 1,-1 1 41,2-2-15,0 1 0,1 0 0,-1 0 1,1-1-1,-1 1 0,1 0 0,0 0 0,0 0 0,-1-1 0,1 1 0,1 1 15</inkml:trace>
  <inkml:trace contextRef="#ctx0" brushRef="#br0" timeOffset="2250.682">4035 66 9002,'-3'-15'1272,"2"10"-837,0 0 0,-1 0 1,1 0-1,-1 1 1,0-1-1,0 1 1,0-1-1,-1 1 0,0-1-435,3 4 32,0 1 0,0 0 0,0 0 0,0 0 0,0 0 0,0-1-1,0 1 1,-1 0 0,1 0 0,0 0 0,0 0 0,0 0 0,0 0-1,0-1 1,0 1 0,0 0 0,-1 0 0,1 0 0,0 0 0,0 0-1,0 0 1,0 0 0,0 0 0,-1 0 0,1 0 0,0 0 0,0-1-1,0 1 1,0 0 0,-1 0 0,1 0 0,0 0 0,0 0 0,0 0 0,0 0-1,-1 1 1,1-1 0,0 0 0,0 0 0,0 0 0,0 0 0,-1 0-1,1 0 1,0 0 0,0 0 0,0 0 0,0 0 0,0 0 0,0 1-1,-1-1 1,1 0 0,0 0-32,-3 13 692,1 19-179,4 37-72,4 0 0,2-1 0,4 0 0,9 28-441,86 265 1191,-79-274-1080,-22-68-73,12 38 115,1 15-153,-16-55 139,0 0 1,-1 0 0,0 1 0,-1-1 0,-1 1 0,-2 8-140,-8 21 279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15.7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245 48 5425,'100'-40'2825,"-83"32"-724,-22 9 89,-6 10 1429,-2 9-2778,2 2-488,-74 104 842,24-37-651,41-61-385,-1-2 0,-2 0-159,-21 27 132,40-48-123,0 0 1,0 0-1,1 1 0,-1-1 1,1 1-1,1 0 0,-1 0 1,1 0-1,-1 5-9,11-14 37,-1-1 0,1 0 1,-1 0-1,0-1 0,6-4-37,0 0 27,5-4-18,0 0 0,-1-1 0,-1-1 0,-1 0 0,0-1 0,-1-1 0,-1 0-1,9-15-8,13-27 267,-3-1 0,1-11-267,-32 71 2,8-20 247,-5 15-59,-2-1 0,1 1 0,-1-1 0,0 1 0,0-1 0,0 0 0,0-5-190,-4 5 418,2 6-409,0 0 1,0 0 0,1 0 0,-1 1-1,0-1 1,0 0 0,0 0 0,0 0-1,0 0 1,0 0 0,0 0 0,0 0-1,0 0 1,0 0 0,0 0 0,0 1-1,0-1 1,0 0 0,0 0 0,0 0-1,0 0 1,0 0 0,0 0 0,0 0-1,0 0 1,0 0 0,-1 0 0,1 0-1,0 1 1,0-1 0,0 0 0,0 0-1,0 0 1,0 0 0,0 0 0,0 0-1,0 0 1,0 0 0,0 0 0,0 0-1,0 0 1,0 0 0,-1 0 0,1 0-1,0 0 1,0 0 0,0 0 0,0 0-1,0 0 1,0 0 0,0 0 0,0 0-1,0 0 1,0 0 0,-1 0 0,1 0 0,0 0-1,0 0 1,0 0 0,0 0 0,0 0-1,0 0 1,0 0 0,0 0 0,0 0-1,0 0 1,0 0 0,-1 0 0,1 0-1,0 0-9,-5 37 104,1-15-46,2 1-1,0 0 0,2 6-57,-3 39 158,-5 23-158,-2 31 53,8-77-29,-3 0 0,-1 0 0,-7 24-24,4-24 15,6-27-2,-1-1-1,-6 17-12,5-18 3,0 0 0,2 0 0,-1 7-3,1-7-190,0 1 0,-6 14 190,7-27-84,-1 1 0,0-1 0,0 1 0,0-1 0,0 0 0,-1 0 0,0 0 0,0 0 0,0-1 0,0 0 0,0 0 0,-1 0 0,-3 2 84,-20 15-195,-1 2 168,-1-1 0,-3 0 27,-46 33 1299,85-57-1189,0 2 1,1-1 0,-1 1 0,0 0 0,0 0 0,1 1 0,-1-1-1,2 1-110,40-4 102,-36 2-84,62-13 103,7-4-121,-58 12 13,0-1 0,-1-1 0,1 0 0,-2-2 0,13-8-13,-10 3-56,17-10 117,-1 8-29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37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1173 3897,'-5'-1'907,"-9"-4"5057,23 1-1790,22-5-4167,7-7 633,0-2 1,32-21-641,75-53 536,28-16-277,-8 19 16,3 8 0,4 7 0,26-1-275,-68 28 117,-3-6-1,17-15-116,-24 13 81,20-2-81,-108 43 38,-1-2-1,-1-1 1,25-18-38,-8 5 178,-4 1 181,-30 19-201,1 1 0,0 0 1,1 1-1,0 0 1,8-2-159,15-2 107,-6 1-41,0 0 0,-1-2 0,29-17-66,-41 20 336,-16 10 2558,-5 8-1606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42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2097 2120,'-5'50'1482,"5"-49"-1419,0-1-1,0 0 1,0 0 0,0 0 0,0 1-1,0-1 1,0 0 0,0 0-1,0 1 1,0-1 0,1 0-1,-1 0 1,0 0 0,0 0-1,0 1 1,0-1 0,0 0-1,0 0 1,1 0 0,-1 0-1,0 1 1,0-1 0,0 0 0,0 0-1,1 0 1,-1 0 0,0 0-1,0 0 1,0 0 0,1 1-1,-1-1 1,0 0 0,0 0-1,0 0 1,1 0 0,-1 0-1,0 0 1,0 0 0,1 0-1,-1 0 1,0 0 0,0 0 0,0 0-1,1 0 1,-1-1 0,0 1-1,0 0 1,0 0 0,1 0-1,-1 0 1,0 0 0,0 0-63,16-7 754,-11 4-172,7-2-72,-1-2 0,0 0 0,0 0 0,-1-1 0,1 0 0,-2-1 0,0 0 0,2-3-510,29-25 618,238-196 877,-153 135-1303,165-138 150,-193 155 647,72-41-989,-35 25 550,-94 63-421,-1-1 0,-1-2 1,-2-2-130,-1 1 207,2 1-1,2 2 1,2 1-207,54-31 416,65-32-416,-138 84 14,97-59 161,-2-5 0,32-33-175,-110 79 36,10-9 24,32-19-60,-32 27 28,-1-3 0,20-20-28,-27 23 36,2 1 0,40-22-36,-61 40 16,11-6 9,-22 14 72,0-1 1,0 0 0,-1-1 0,0 0-1,4-4-97,-17 14 402,-9 14-149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47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93 428 712,'-31'6'247,"21"-4"309,-1 0-1,0-1 1,1 0 0,-9 0-556,19-1 727,4-8 3805,15 3-4714,-6 3 484,161-48-34,18-5-234,-147 45-28,0 2 0,1 1 1,14 2-7,36 2 25,83 8-25,-124 0-29,1 2 0,-2 3 1,51 16 28,26 20-29,-2 6 1,30 20 28,79 34-5,170 62 471,-407-167-466,272 110 75,-176-76 75,89 18-150,90 8 418,212 56-62,-172-27-244,92 4-112,-329-79 5,765 134 74,-409-101-15,38-17-64,6 0 46,295 9 98,-234-46-32,-428 6-108,259-5 5,11-20 20,358-70 33,-596 75-54,568-85 64,-24-34 96,-486 86-70,27-7-28,-74 23-25,269-56 69,-220 49 407,8-10-521,195-70 851,-71-1 396,-104 36-1105,-56 21-112,-61 22 45,93-23-75,-175 60 11,0-1 0,0-2 0,14-9-11,-16 8 1,0 2 0,0 1-1,1 1 1,18-1-1,-22 4 1,0 0-1,-1-1 1,0-2 0,-1-1-1,0-1 1,12-7-1,24-14 23,-45 25-17,0-1 0,-1 0 1,-1-2-1,6-3-6,52-37 40,-71 48-40,0 0 0,0 0 0,0 0 0,-1 0 0,1 0 0,0-1 0,-1 1 0,0 0 0,0-1 0,1 1 0,-1-1 0,0 1 0,0 0 0,0 0 0,0 0 0,1 0 1,-1 0-1,1 0 0,-1 0 0,1 0 0,0 0 0,0 1 0,0-1 0,16-8 10,11-7 3,-28 16-8,-1 0-1,0 1 1,1-1-1,-1 0 1,0 1 0,1-1-1,-1 0 1,0 1-1,0-1 1,0 0 0,0 1-1,1-1 1,-1 0-1,0 0 1,0 1 0,0-1-1,-1 0 1,1 0-1,0 1 1,0-1 0,0 0-1,0 1 1,-1-1-1,1 0 1,0 1 0,-1-1-1,1 0 1,0 1-1,-1-1 1,1 1-1,-1-1 1,1 1 0,-1-1-1,1 1 1,-1-1-1,0 1 1,1-1 0,-1 1-1,1 0 1,-1-1-1,0 1 1,1 0 0,-1-1-1,0 1 1,0 0-5,-114 12 12,58-5 8,-44-1-20,-56 4-2,288-7-41,98 0-31,-181-6 76,11 0 12,38 4-14,-66-3 0,9 1-3,-38 2 2,0-1-1,1 0 0,-1 1 1,0-1-1,1 1 0,-1 0 1,0-1-1,0 1 1,1 0-1,-1 0 0,0 1 1,0-1-1,1 2 2,-2-3-1,0 1-1,0 0 1,-1 0 0,1 0-1,-1 0 1,1 0 0,-1 0-1,1 0 1,-1 0-1,0 0 1,1 0 0,-1 0-1,0 0 1,0 0 0,1 0-1,-1 0 1,0 1-1,0-1 1,-1 0 0,1 0-1,0 0 1,0 0 0,0 0-1,-1 0 1,1 0 0,0 0-1,-1 0 1,1 0-1,-1 0 1,1 0 0,-1 0-1,0 0 2,-25 31-24,22-29 20,-60 56-1,40-39 104,0 2 0,-8 11-99,29-29 51,0 0 0,1 1-1,-1-1 1,1 0 0,0 1-1,0 0 1,1-1-1,-1 1 1,1 0 0,0 0-1,0 0 1,0-1-1,1 1 1,0 0 0,0 0-1,0 0 1,1 0 0,-1 0-1,1 0 1,1 0-1,-1 0 1,1 2-51,8 19 373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49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0 3241,'13'48'2111,"-11"-43"-1226,-1 0-1,0-1 1,-1 1 0,1 0 0,-1 0 0,0 0 0,-1 4-885,0 0-58,-1 0 1,0 0 0,-1-1-1,-3 8 58,2-3 576,-3 5-358,0 0 0,-1-1 0,-1 0 0,-1 0 1,-10 14-219,7-13 128,1 2 1,-8 18-129,20-38 2,-1 1-1,1-1 1,0 1-1,-1-1 1,1 1-1,0-1 1,0 1-1,0-1 1,-1 1-1,1-1 1,0 1-1,0-1 1,0 1-1,0-1 1,0 1-1,0-1 1,0 1-1,0-1 1,0 1-1,0-1 1,0 1-1,0 0 0,0-1 1,1 1-2,8-6 25,14-16 5,7-16 15,-2 0 0,-1-2-1,19-38-44,2-3 22,-44 75-11,-2 0 14,0 1 0,1 0 1,0 0-1,0 0 0,0 0 1,0 0-1,0 0 0,1 1 1,0 0-1,0 0 0,0 0 1,0 0-1,4-2-25,-8 5 18,1 0 0,-1 0 1,1 0-1,-1 0 0,1 0 1,-1 1-1,1-1 0,-1 0 0,1 0 1,-1 0-1,0 1 0,1-1 0,-1 0 1,1 0-1,-1 1 0,0-1 1,1 0-1,-1 1 0,0-1 0,1 0 1,-1 1-1,0-1 0,0 1 0,1-1 1,-1 0-1,0 1 0,0-1 0,0 1 1,0-1-1,1 1 0,-1 0-18,7 21 256,-3-7-133,0-7-227,0 0 0,0 0-1,1-1 1,1 1 0,-1-1-1,1 0 1,0 0 0,1-1-1,0 0 1,0 0 0,0-1-1,0 0 1,1 0 0,0 0-1,0-1 1,0-1-1,1 1 1,-1-1 0,1 0-1,2-1 105,53 12-1075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50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81 1664,'0'0'1454,"-3"-6"5611,-9-17-3340,11 22-3704,-1 1 0,1 0-1,-1-1 1,1 1 0,0 0 0,-1 0-1,1 0 1,-1 0 0,1 0 0,0 0-1,-1 0 1,1 1 0,-1-1-1,1 0 1,0 1 0,-1-1 0,1 1-1,0-1 1,0 1 0,-1 0-1,1 0 1,0-1 0,0 1 0,0 0-1,0 0 1,-1 1-21,-10 8 45,0 1-1,1 1 1,0 0-1,1 0 1,1 1-1,-6 9-44,-55 94 183,68-112-181,-2 4 7,1-4-5,0 1 0,0-1-1,1 1 1,-1 0 0,1 0 0,0 0 0,1 1-1,0-1 1,-1 0 0,1 6-4,1-11 0,0 0 1,1 1-1,-1-1 1,0 0-1,0 0 1,1 1-1,-1-1 0,0 0 1,1 0-1,-1 1 1,0-1-1,1 0 1,-1 0-1,0 0 1,1 0-1,-1 0 1,1 0-1,-1 0 1,0 0-1,1 0 0,-1 1 1,0-2-1,1 1 1,-1 0-1,1 0 1,-1 0-1,0 0 1,1 0-1,-1 0 1,0 0-1,1 0 0,-1 0 1,1-1-1,-1 1 1,0 0-1,0 0 1,1-1-1,-1 1 1,0 0-1,1 0 1,-1-1-1,7-4 10,0 0 1,-1-1 0,1 1 0,-1-2 0,0 1-1,-1-1 1,4-4-11,8-11 19,-1 1 1,-1-1 1,-1 0-1,-1-1 0,-1 0 0,6-17-20,24-46 33,-22 59-51,-20 27 17,0-1 0,0 1 0,0 0 0,0 0 0,0 0 0,1 0 1,-1 0-1,0-1 0,0 1 0,0 0 0,0 0 0,0 0 0,1 0 0,-1 0 0,0 0 0,0 0 0,0 0 0,1 0 1,-1-1-1,0 1 0,0 0 0,0 0 0,1 0 0,-1 0 0,0 0 0,0 0 0,0 0 0,1 0 0,-1 1 1,0-1-1,0 0 0,0 0 0,1 0 0,-1 0 0,0 0 0,0 0 0,0 0 0,0 0 0,1 0 1,0 16-25,-1-11 32,-1-1 0,1 1 0,0-1 0,0 1 0,1-1 1,-1 1-1,1-1 0,0 1 0,0-1 0,0 1 0,1-1 0,0 0 0,0 0 0,0 0 1,0 0-1,0 0 0,1 0 0,0-1 0,0 1 0,0-1 0,0 0 0,0 0 0,1 0 1,-1 0-1,1 0 0,0-1 0,4 2-7,2 0 57,1-1 0,0 0 0,0-1 0,1 0 0,-1-1 0,0 0 0,1-1 0,8 0-57,51-7 145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51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0 5417,'29'13'1152,"-22"-10"-164,1 1 0,0-1 0,0-1 0,4 1-988,-13-3 192,0 0-1,1 0 1,-1 0 0,0 0-1,1 0 1,-1 0 0,1 0-1,-1 0 1,0 0 0,1 0-1,-1 0 1,0 0 0,1 0-1,-1 0 1,1 1 0,-1-1-1,0 0 1,1 0 0,-1 1-1,1-1 1,-1 0 0,1 1-1,-1-1 1,1 1 0,-1-1-1,1 1 1,-1-1-192,-6 19 106,-2 5 70,-59 68 270,-42 44 9,68-86-380,32-39-58,-2 3 5,12-13-10,9-9 3,15-17-6,0-2 1,-1-1 0,-2 0-1,-1-2 1,-2 0 0,0-1-10,49-75 19,-33 68-25,-14 18 32,-20 20-23,0 0 1,0-1-1,0 1 1,0 0-1,1 0 1,-1-1-1,0 1 0,0 0 1,1 0-1,-1-1 1,0 1-1,1 0 1,-1 0-1,0 0 1,0 0-1,1-1 0,-1 1 1,0 0-1,1 0 1,-1 0-1,0 0 1,1 0-1,-1 0 1,0 0-1,1 0 0,-1 0 1,0 0-1,1 0 1,-1 0-1,0 0 1,1 0-1,-1 0 0,0 1 1,1-1-1,-1 0 1,0 0-1,1 0 1,-1 0-1,0 1 1,0-1-1,1 0 0,-1 0 1,0 0-1,0 1 1,1-1-1,-1 0 1,0 0-1,0 1 1,0-1-1,1 0 0,-1 1 1,0-1-1,0 0 1,0 1-1,0-1 1,0 0-1,0 1 0,0-1 1,0 1-4,7 28 191,-4-15-121,1 2-8,1-1 0,0 0 0,1 0-1,1 0 1,0-1 0,1 0 0,9 12-62,-12-20-8,0 0 0,0-1 0,1 1 0,0-1 0,0 0 0,1 0 0,-1-1 0,1 0 0,0 0 0,0 0 0,0-1 0,0 0 0,1-1 0,0 1 0,-1-2 0,1 1 0,6 0 8,-2-1-396,0-1 0,0 0 0,0 0 0,0-1 0,8-3 396,9-2-507,-1-2-1,3-2 508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52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82 2689,'-56'-30'1745,"49"23"3293,4 7 33,-2 2-3285,-12 4-1572,-1 0 0,0-1 0,0-1 0,0 0 0,0-2 0,-1 0 0,1-1 0,-1 0 0,1-2 0,-13-2-214,-17-5 263,0-3 0,1-2 0,0-2 1,-23-12-264,89 32 8,0-2 1,1 0-1,-1-1 1,0-1 0,17-1-9,-1 1 7,50-1 7,45 2 2,-108 0-8,0 0 0,0 2 1,0 0-1,12 5-8,-33-9 0,1 1 1,-1-1 0,0 0-1,0 1 1,0-1 0,0 1-1,0-1 1,-1 1-1,1-1 1,0 1 0,0-1-1,0 1 1,0 0 0,0 0-1,-1-1 1,1 1-1,0 0 1,-1 0 0,1 0-1,-1 0 1,1 0 0,-1 0-1,1 0 1,-1 0-1,0 0 1,1 0 0,-1 0-1,0 0 1,0 0 0,0 0-1,0 0 1,0 0-1,0 1 1,0-1-1,-1 5 1,-1-1 1,1 1-1,-1-1 1,-1 1-1,1-1 1,-2 3-2,-9 22 3,-1 31 15,4 0 1,1 1-1,4 7-18,3-55 615,2 0-1,0 1 1,0-1 0,2 1 0,1 6-615,8 23 1272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54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316 51 3633,'-59'-14'2376,"49"8"-81,9 2 2029,-5 5 83,3 1-4416,-2-1 70,0 1 0,1 1-1,-1-1 1,1 1 0,-1 0-1,1 0 1,0 0 0,0 0 0,1 1-1,-1-1 1,-2 4-61,-7 7 110,-8 4 11,8-7-92,-1 0 0,2 1 0,0 0 0,0 1-1,1 1 1,1 0 0,0 0 0,-4 10-29,7-10 8,-4 8 21,0 0 1,-1 8-30,40-66 114,4-14-90,3 1-1,2 1 1,5-1-24,11-16 3,-38 52-16,-14 12 12,-1 1 1,1 0-1,-1 0 1,1 0-1,-1 0 1,1 0-1,-1-1 1,1 1-1,-1 0 1,1 0-1,-1 0 1,1 0-1,-1 1 1,1-1-1,-1 0 1,1 0-1,-1 0 1,1 0-1,-1 0 1,1 1-1,-1-1 1,1 0 0,1 2 3,0 0-1,0 0 1,-1 0 0,1 0 0,0 1 0,-1-1-1,0 0 1,1 1 0,-1-1 0,0 1-3,7 13 61,-1-7 2,-1-1 0,1 0 0,0 0-1,1 0 1,0-1 0,0 0 0,0 0 0,1-1 0,0-1 0,0 1 0,1-1-1,4 1-62,20 8-693,0-2-1,0-1 0,3-2 694,19 5-930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55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36 4833,'39'-30'2775,"-37"27"537,-7 5-902,-8 8-54,2 3-2182,0 0 1,-1-1-1,0-1 0,-1 0 0,0-1 1,-5 3-175,-7 5 234,-1 1-108,-30 25 68,50-39-173,1 0 0,0 0 1,1 0-1,-1 1 1,1 0-1,0 0 1,0 0-1,-1 4-21,0 0 76,15-22 1,28-22-23,9-12-54,-16 15 28,-9 9-5,1-2-13,1 1 1,1 1-1,3 0-10,-27 21 3,0 0-1,0 1 1,1-1-1,-1 0 1,0 1-1,1-1 1,-1 1-1,1-1 1,-1 1-1,0 0 1,1 0-1,-1-1 1,1 1-1,-1 0 1,1 0-1,-1 0 1,1 1-1,-1-1 1,1 0-1,-1 1 1,1-1-1,-1 0 1,0 1-1,1 0 1,-1-1-1,0 1-2,5 3 49,-1-1 0,0 1 0,0 0 0,0 1 0,3 3-49,12 10 92,0-6 27,1 0 1,0-1 0,1-1-1,18 6-119,16 7 1328,-24-6-742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0:56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64 4249,'70'-52'2180,"-61"43"-61,-12 6-114,-12 5 1938,12-2-3049,-27 5-300,-18 4 545,1-3 1,-39 1-1140,24-5 226,-24 6-226,57-5 26,22 2-24,7-5-3,0 0 1,1 1 0,-1-1 0,0 0 0,0 1 0,0-1-1,0 0 1,0 0 0,0 1 0,1-1 0,-1 0 0,0 0-1,0 1 1,0-1 0,0 0 0,1 0 0,-1 0-1,0 0 1,0 1 0,1-1 0,-1 0 0,0 0 0,0 0-1,1 0 1,-1 0 0,0 1 0,1-1 0,-1 0 0,0 0-1,0 0 1,1 0 0,-1 0 0,0 0 0,1 0 0,-1 0-1,0 0 1,1 0 0,-1 0 0,0-1 0,0 1-1,1 0 1,-1 0 0,84 3 22,58-6-22,-139 3 0,42-4 4,0 2 1,0 2 0,0 2-1,1 2-4,-40-4 2,0 2-1,-1-1 0,1 1 1,0-1-1,0 2 1,0-1-2,-6-1 0,1-1 0,0 0 1,0 1-1,0-1 1,0 1-1,0-1 0,0 1 1,-1 0-1,1-1 0,0 1 1,0 0-1,-1 0 1,1 0-1,-1-1 0,1 1 1,0 0-1,-1 0 1,0 0-1,1 0 0,-1 0 1,0 0-1,1 0 1,-1 0-1,0 0 0,0 0 1,0 0-1,0 0 0,0 0 1,0 0-1,0 0 1,0 0-1,0 0 0,0 0 1,0 0-1,-1 0 1,1 0-1,-1 0 0,-7 23 85,0-1 0,2 1 0,0 1 0,2-1 0,0 0 0,2 1 0,1 0 0,1 0 0,1 0 0,1-1 0,3 13-85,4-1 1211,7-10-532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19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435 451 8154,'-3'-6'613,"-1"1"1,1 0 0,-1 0-1,0 0 1,0 1 0,0-1-1,-1 1 1,0 0 0,0 0-1,0 1 1,0-1 0,0 1-1,-6-2-613,4 2 280,-1 0-1,0 1 0,-1 0 0,1 0 0,0 0 0,-1 1 0,1 1 0,0-1 0,-7 2-279,1 0 49,-1 1 0,0 0 0,1 1 0,-1 1 0,1 0 0,0 1 0,0 1 1,1 0-1,0 1 0,0 0 0,-6 5-49,11-6 8,0 0 0,0 0 0,0 0 0,1 1 1,0 1-1,0-1 0,1 1 0,0 0 0,1 0 0,-1 1 0,1 0 1,1 0-1,0 0 0,0 0 0,1 1 0,0-1 0,1 1 1,0 0-1,0 0 0,1 0 0,0 0 0,1 0 0,0 0 1,1 0-1,0 0 0,2 7-8,-1-7 2,1 1-1,0-1 1,1 0 0,1 0-1,-1 0 1,1-1 0,1 1-1,0-1 1,0-1 0,1 1-1,0-1 1,0 0 0,1 0-1,0-1 1,1 0 0,0 0-2,-2-3 2,-1 0-1,1 0 1,-1-1 0,1 0-1,0 0 1,0-1 0,0 0 0,0 0-1,1 0 1,-1-1 0,1 0 0,-1-1-1,0 0 1,1 0 0,-1 0-1,1-1 1,-1 0 0,1-1 0,-1 1-1,0-1 1,0-1 0,0 1-1,4-3-1,0-1 6,1-1 0,-1 0 0,-1 0 0,1-1 0,-2 0 0,1-1 0,-1 0 0,0-1-1,-1 0 1,0 0 0,0-1 0,-1 1 0,4-10-6,-4 4 10,0 0 0,0 0-1,-2 0 1,0-1 0,-1 0 0,0 0 0,-1 0 0,-2-1-1,1 1 1,-2-2-10,-4-88 126,4 106-119,0 0 0,0 0 0,-1 0 0,1 0 0,0 0 0,0 0 0,1 0 0,-1 0 0,0-1 0,0 1 0,0 1 0,1-1 0,-1 0 0,0 0 0,1 0 0,0 0-7,-1 0 4,0 1-1,0 0 1,1 0 0,-1 0 0,0 0 0,1 0 0,-1 0-1,0 0 1,0 0 0,1 0 0,-1 0 0,0 0 0,1 0-1,-1 0 1,0 0 0,1 0 0,-1 0 0,0 0 0,1 0-1,-1 0 1,0 1 0,0-1 0,1 0 0,-1 0 0,0 0-1,0 0 1,1 1 0,-1-1 0,0 0 0,0 0 0,0 1-1,1-1-2,21 29 96,-7 1-113,-1 0 1,-1 1-1,-2 0 0,6 29 16,6 12-771,-16-42-258,-5-24 179,-1 1 1,1-1-1,0 0 1,0 1-1,1-1 850,-1-3-288,0 0 1,0-1 0,0 1-1,0-1 1,1 0-1,-1 1 1,3 0 287</inkml:trace>
  <inkml:trace contextRef="#ctx0" brushRef="#br0" timeOffset="351.789">1053 55 8890,'-1'-1'374,"-19"-12"5298,13 16-3731,3 12-1069,4 17-245,1 0 0,1 0 0,3 7-627,2 33 274,-4 19-56,-4 1-1,-12 89-217,9-134-847,1 18 847,3-63-223,0-1 0,0 1 1,0 0-1,0-1 0,0 1 0,0-1 0,1 1 0,-1 0 0,0-1 1,1 1-1,-1-1 0,1 1 0,0-1 0,-1 1 0,1-1 0,0 0 1,0 1-1,0-1 0,1 1 223,8-5-1543</inkml:trace>
  <inkml:trace contextRef="#ctx0" brushRef="#br0" timeOffset="734.777">1339 29 7762,'-1'-25'3744,"1"21"-1535,1 4-369,-1 26-559,4 6-337,4 25-272,4 10-88,-3 7-176,1 4-64,-8-9-120,-2-2-48,-4-11-104,-1-1 0,0-5 88,-10-6-48,-1-4-48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1:12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384 177 1408,'87'-33'1209,"-85"33"-916,1-1 1,-1 0 0,0 0 0,0 0 0,0-1-1,0 1 1,0 0 0,0-1 0,2-1-294,-4 3 108,0 0-1,0 0 1,0-1 0,1 1-1,-1 0 1,0 0 0,0-1-1,0 1 1,0 0 0,0 0-1,0-1 1,0 1 0,1 0-1,-1-1 1,0 1 0,0 0-1,0 0 1,0-1 0,0 1-1,0 0 1,0-1 0,-1 1-1,1 0 1,0 0 0,0-1-1,0 1 1,0 0 0,0 0-1,0-1 1,0 1 0,-1 0-1,1 0 1,0-1 0,0 1 0,0 0-1,-1 0 1,1 0 0,0 0-108,-2-2 477,0 1 0,-1 0 0,1-1 0,0 1 0,-1 1 0,1-1 0,-1 0 0,-1 0-477,3 1-220,-6-2 325,0 1-1,0-1 1,-1 2-1,1-1 0,-1 1 1,1 0-1,-1 0 0,1 1 1,-5 1-105,-2 0 134,-2 1 39,1 0 0,-1 1 0,-6 3-173,-12 3 177,2-2-43,0 2-1,0 1 0,-9 6-133,28-10 18,-1 0 0,1 0-1,1 2 1,-1-1 0,1 2-1,1-1 1,0 2 0,-6 6-18,15-15 2,0 1 1,0 0 0,0-1 0,0 1-1,1 0 1,-1 0 0,1 0 0,-1 0-1,1 0 1,0 0 0,0 1 0,1-1 0,-1 2-3,1-3 1,0 0 1,0 0-1,0 0 1,0-1-1,1 1 1,-1 0-1,1 0 1,-1 0-1,1 0 1,0 0-1,-1-1 1,1 1-1,0 0 1,0-1-1,1 1 1,-1-1-1,0 1 1,0-1-1,1 1 1,-1-1-1,1 0 1,-1 0-1,1 0 1,1 1-2,6 3 6,0 0 0,0 0 1,1-1-1,0 0 1,0-1-1,0 0 0,4 0-6,77 11 10,-34-7-3,-33-3-4,-1 1-1,0 1 1,0 1 0,0 1 0,10 5-3,-24-9 1,0 1-1,1 1 1,-2 0 0,1 0 0,-1 0 0,0 1 0,0 0 0,-1 1 0,0 0 0,0 0-1,-1 0 1,0 1 0,3 6-1,-4-5 41,0 0-1,0 1 1,-1-1 0,-1 1-1,0 0 1,-1 0-1,1 0 1,-2 0-1,0 0 1,0 0-1,-1 1 1,-1-1 0,0 0-1,0 0 1,-1 0-1,0 0 1,-1 0-1,0 0 1,-1 0 0,0-1-1,-1 0 1,0 0-1,-1 0 1,0 0-1,0-1 1,-1 0 0,0-1-1,-1 1 1,0-1-1,0-1 1,0 1-1,-1-1 1,-1-1-1,1 0 1,-1 0 0,0-1-41,-7 4 112,1-2 0,-2-1-1,1 0 1,-1-1 0,0 0 0,0-2 0,0 0 0,0-1 0,-3-1-112,9-1 32,0 0-1,0-1 1,0 0-1,0-1 0,0 0 1,-9-4-32,14 4 3,1-1 1,-1 1-1,1-2 0,0 1 1,0 0-1,0-1 1,0 0-1,0-1 0,1 1 1,0-1-1,-3-3-3,7 6-89,0 1 0,-1-1 0,1 1-1,0-1 1,0 1 0,0-1 0,0 0 0,1 0 0,-1 1-1,0-1 1,1 0 0,-1 0 0,1 0 0,0 0-1,-1 0 1,1 0 89,7 1-531</inkml:trace>
  <inkml:trace contextRef="#ctx0" brushRef="#br0" timeOffset="839.371">757 102 4897,'-2'-1'258,"0"0"-1,0 1 1,0-1 0,1 1 0,-1 0-1,0-1 1,0 1 0,0 0-1,0 0 1,0 0 0,0 0 0,0 0-1,1 1 1,-1-1 0,0 0-1,0 1-257,1 0 121,-1-1 0,1 1 0,0 0 0,0-1 0,0 1 0,0 0 0,0 0 0,0 0 0,0 0-1,1 0 1,-1 0 0,0 0 0,0 0 0,1 0 0,-1 1 0,1-1 0,-1 0 0,1 0-121,-2 4 111,1 0 0,1 0 0,-1 0 0,1 0 0,0 0-1,0 0 1,0 0 0,1 0 0,-1 0 0,1 0 0,1 2-111,17 66 562,2 12 861,3 34-1423,-13-21 1278,-4 73-1278,3 23 1297,-12-212-1034,0-1 0,2 1 0,0-1 0,1 1 0,1-1 0,0 1 0,1 0 0,2-3-263,1 5 3,0-1-1,1 1 1,0 0-1,1 1 0,6-7-2,-9 15-1,0-1 1,0 1-1,1 0 0,0 1 0,0-1 0,1 1 0,0 1 0,0-1 0,0 1 0,1 0 0,3-1 1,-8 5-2,0 0 0,0 0 0,0 0 0,0 0 0,0 0 0,0 1 1,1-1-1,-1 1 0,0 0 0,0 0 0,0 0 0,0 0 0,1 1 0,-1 0 0,0-1 1,1 2 1,2 0-2,-1 0 0,0 0 1,0 1-1,0 0 1,0 0-1,-1 0 1,1 1-1,-1 0 0,1 0 2,6 8 0,1 1-1,-2 0 1,1 1 0,-2 0-1,6 11 1,-9-13-1,0-1-1,-1 1 1,-1 0 0,0 0-1,0 1 1,0 8 1,1 13-1156,0 27 1156,-2-18-1655,0-22-159,2-6 710</inkml:trace>
  <inkml:trace contextRef="#ctx0" brushRef="#br0" timeOffset="1284.67">1331 684 5777,'86'-22'2659,"-84"21"-2547,-1 1-1,1 0 0,0-1 0,-1 1 1,1 0-1,0 0 0,-1 0 0,1 0 1,0 0-1,-1 1 0,1-1 0,-1 0 1,1 1-1,0-1 0,-1 1 0,1-1 1,-1 1-1,1 0 0,-1 0 0,1 0 0,-1 0 1,0 0-1,1 0-111,7 5 610,0-3-367,0 0 0,0-1 0,0 0 0,1 0 0,-1-1 0,0 0 0,1 0 0,-1-1 0,1-1 0,-1 0 0,1 0 0,5-2-243,-8 2 32,-1-1 0,1 0 0,-1 0 0,0-1 1,1 0-1,-1 0 0,-1 0 0,1-1 0,0 0 0,-1 0 0,0 0 0,0-1 1,0 1-1,0-1 0,-1 0 0,0-1 0,0 1 0,1-3-32,-4 6 6,0-1 0,-1 1 0,1-1 0,0 0 0,-1 1 0,0-1 0,1 0 0,-1 0 0,0 1 0,-1-1 0,1 0 0,0 1 0,-1-1 0,1 0 1,-1 1-1,0-1 0,0 1 0,0-1 0,0 1 0,-1-1 0,1 1 0,0 0 0,-1-1 0,-1 0-6,-2-4 10,0 1 1,0 0 0,-1 0 0,0 1 0,0-1-1,0 1 1,-1 1 0,0-1-11,3 2 12,0 1-1,0 0 1,-1 0 0,1 0-1,-1 1 1,1 0 0,-1-1-1,1 1 1,-1 1 0,0-1-1,1 1 1,-1 0 0,0 0-1,0 0 1,1 1-1,-5 0-11,3 1 19,-1 0 0,1 0 0,0 1 0,0 0 0,0 0 0,0 0 0,0 1 0,1 0 0,-1 0 0,1 0 0,-1 2-19,-3 4 24,-1 0-1,1 1 1,1 1 0,0-1-1,1 1 1,0 0-1,0 1 1,2 0 0,-1 0-1,2 0 1,-1 1-24,2-2 9,1-1 0,0 1 0,0-1 1,1 1-1,1 0 0,0-1 0,0 1 1,3 10-10,-2-16 14,0 0 1,1 0 0,0 0-1,0 0 1,1 0 0,-1-1-1,1 1 1,1-1-1,-1 0 1,1 0 0,0 0-1,0 0 1,0-1 0,1 1-1,-1-1 1,1 0-1,3 1-14,4 3 57,1-2 0,-1 1 0,1-1 0,0-1 0,1-1 0,-1 0 0,1 0 0,0-1 0,0-1 0,0-1 0,0 0-1,7 0-56,-7-1-285,-1-1 0,1 0 0,-1-1 0,1 0 0,-1-1 0,0 0 0,0-1 0,0-1 0,0 0 0,-1-1 0,0 0 0,0-1 1,1-1 284,16-18-1099</inkml:trace>
  <inkml:trace contextRef="#ctx0" brushRef="#br0" timeOffset="1648.914">1867 559 5041,'-1'1'216,"1"-1"0,0 1 0,-1-1 0,1 1 0,-1-1 0,1 1-1,0 0 1,-1-1 0,1 1 0,0-1 0,-1 1 0,1 0 0,0-1 0,0 1 0,0 0 0,0-1-1,0 1 1,-1 0 0,1-1 0,0 1 0,1 0 0,-1-1 0,0 1 0,0-1 0,0 1 0,0 0-1,0-1 1,1 1 0,-1 0-216,10 29 870,-5-15 47,4 15-215,-2 0-1,-1 1 0,-2-1 0,0 1 0,-2 0 0,-2 25-701,-1-52 80,1 0 0,0 0-1,-1 0 1,0 0 0,0 0 0,0 0 0,0 0 0,-1 0 0,1 0 0,-1-1 0,0 1 0,0-1 0,-2 3-80,3-6 19,1 0 1,0 0 0,-1 0 0,1 0-1,0 0 1,-1 0 0,1-1 0,0 1-1,-1 0 1,1 0 0,0 0 0,-1-1-1,1 1 1,0 0 0,0 0 0,-1-1-1,1 1 1,0 0 0,0-1 0,0 1-1,-1 0 1,1-1 0,0 1 0,0 0 0,0-1-1,0 1 1,0 0 0,0-1 0,0 1-1,0 0 1,0-1 0,0 1 0,0 0-1,0-1 1,0 1 0,0-1 0,0 1-20,-3-18 287,2-11-202,2 0 0,0 1 0,2-1 0,6-25-85,-6 38 22,1 0 0,0 0 0,2 1 0,0-1 1,0 2-1,2-1 0,-1 1 0,2 0 0,4-5-22,-9 14-8,0 1 0,0 0-1,0 0 1,1 0 0,-1 0-1,1 1 1,0 0 0,0 0-1,0 0 1,1 0 0,-1 1-1,1 0 1,-1 0 0,1 1-1,0 0 1,-1 0 0,1 0-1,3 0 9,3 1-45,0 0 0,0 1-1,0 0 1,0 1 0,0 0 0,0 1-1,-1 0 1,9 4 45,27 13-232</inkml:trace>
  <inkml:trace contextRef="#ctx0" brushRef="#br0" timeOffset="2337.717">2623 582 3617,'2'-1'172,"0"-1"-1,-1 1 1,1 0 0,0-1 0,-1 1 0,1-1-1,-1 1 1,0-1 0,1 0 0,-1 1 0,0-1 0,0 0-1,0 0 1,0 0 0,0 0 0,-1 0 0,1-1-172,-1 1 201,-1 0 0,0-1 0,1 1 0,-1 0 0,0 0 0,0 0 1,0 0-1,0 0 0,-1 0 0,1 0 0,0 0 0,-1 1 0,1-1 0,-1 0 1,0 1-1,1-1 0,-2 0-201,-1-1 199,0-1 0,0 1 1,0 0-1,0 0 0,0 0 1,-1 0-1,0 1 0,1 0 1,-1 0-1,0 0 0,0 0 1,0 1-1,0 0 0,0 0 0,-1 0 1,1 1-1,0 0 0,0 0 1,0 0-1,-1 1 0,1-1 1,-2 2-200,-1 0 80,-1 1 0,1 0 0,0 0 1,0 1-1,0 0 0,1 1 0,-1-1 0,1 1 1,0 1-1,0 0 0,1 0 0,0 0 1,-1 1-81,-2 4 31,0 0-1,0 1 1,1 0 0,1 0 0,0 1 0,1 0 0,0 0 0,1 1 0,-1 3-31,3-8 5,1 2 1,0-1-1,0 0 0,1 0 0,1 1 1,-1-1-1,2 0 0,-1 1 0,1-1 1,1 0-1,0 0 0,1 0 0,0 2-5,-1-7 4,-1-1 0,1 0 1,1 0-1,-1 1 0,1-2 0,-1 1 0,1 0 0,0 0 0,0-1 0,1 0 0,-1 0 0,1 0 0,-1 0 0,1 0 0,0 0 0,0-1 0,0 0 1,1 0-1,-1 0 0,0-1 0,1 1 0,-1-1 0,1 0 0,-1 0 0,1-1 0,0 1 0,-1-1 0,1 0 0,3-1-4,2 1 13,0-1-1,0 0 1,0-1-1,-1-1 1,1 1-1,0-1 1,-1-1-1,0 0 1,0 0-1,0-1 0,0 0 1,-1 0-1,4-4-12,-5 2 10,1 1 0,-1-2 0,0 1 0,0-1-1,-1 0 1,0-1 0,0 1 0,-1-1 0,0 0-1,1-6-9,-3 8 9,-1 0-1,0-1 1,0 1-1,0 0 1,-1-1-1,-1 1 0,1-1 1,-1 1-1,0-1 1,-1 1-1,0-1 1,0 1-1,0-1 0,-3-6-8,-3 1 22,7 13-21,0 0 0,0 0 0,0 0-1,0 0 1,0 0 0,-1-1-1,1 1 1,0 0 0,0 0 0,0 0-1,0 0 1,0 0 0,-1 0 0,1 0-1,0 0 1,0 0 0,0 0 0,0 0-1,-1 0 1,1 0 0,0 0-1,0 0 1,0 0 0,0 0 0,-1 0-1,1 0 1,0 0 0,0 0 0,0 0-1,0 0 1,0 0 0,-1 1-1,1-1 1,0 0 0,0 0 0,0 0-1,0 0 1,0 0 0,0 0 0,-1 1-1,0 0 3,1 1 0,-1 0 1,0 0-1,0 0 0,1 0 1,-1-1-1,1 1 0,-1 0 1,1 0-1,0 0 0,0 2-3,0 7 9,0-1-1,0 0 0,2 1 0,-1-1 0,1 0 0,0 0 0,1 0 0,1 0 0,-1 0 0,2-1 0,-1 0 1,1 1-1,0-1 0,6 6-8,-3-5-13,0 0 0,1-1 1,0 0-1,0-1 0,1 1 1,0-2-1,1 1 0,0-2 1,0 1-1,0-1 0,1-1 1,0 0 12,24 6-82</inkml:trace>
  <inkml:trace contextRef="#ctx0" brushRef="#br0" timeOffset="2697.829">3113 95 8426,'-1'-1'119,"0"0"-1,0 1 1,0-1 0,1 0 0,-1 1-1,0-1 1,0 1 0,0-1 0,0 1 0,0 0-1,0-1 1,0 1 0,0 0 0,0-1-1,0 1 1,0 0 0,-1 0 0,1 0-1,0 0 1,0 0 0,0 0 0,0 0 0,0 1-1,0-1 1,0 0 0,0 1 0,0-1-1,0 0 1,0 1 0,0 0 0,0-1-1,0 1 1,0-1 0,1 1 0,-1 0 0,0-1-1,0 1 1,1 0 0,-1 0 0,0 0-1,1 0 1,-1 0 0,1 0 0,-1 0-1,1 0 1,-1 0 0,1 0 0,0 0 0,-1 0-1,1 1-118,-3 6 171,1 1-1,0 0 1,1 1-1,-1-1 1,1 8-171,2 15 305,2 0 1,0 0 0,2 0 0,2-1 0,6 21-306,12 62 222,-13-22 12,-3 59-234,-3-50 99,0-59-156,1-24 2840,-1-7-1525</inkml:trace>
  <inkml:trace contextRef="#ctx0" brushRef="#br0" timeOffset="3062.845">3421 486 5393,'10'-9'3097,"-7"6"-297,-2 9-1023,0 15-881,4 5-136,-3 12-216,1 4-64,3 8-80,-1-2-63,1-2-169,-1-2-56,-3-12-56,6 3 88,-5-8-352,0-9-409,5-8-983,-5-6 904</inkml:trace>
  <inkml:trace contextRef="#ctx0" brushRef="#br0" timeOffset="3063.163">3452 246 8666,'-11'-41'3961,"5"16"-2137,5-1-176,2 6-919,9 5-385,4 8-56,2 1-96,8 13 3625,7 8-2753</inkml:trace>
  <inkml:trace contextRef="#ctx0" brushRef="#br0" timeOffset="3531.863">3905 632 8666,'-35'-36'4113,"31"32"-1689,5 4-1015,6 0-561,-7 0-280,2 0-176,28 1-8,43 6-144,-31-7-32,12 0-80,-1-1 3273,14-15-2513</inkml:trace>
  <inkml:trace contextRef="#ctx0" brushRef="#br0" timeOffset="4319.286">4872 229 6697,'-1'-2'341,"1"1"-1,0-1 0,-1 1 0,0 0 0,1-1 1,-1 1-1,0-1 0,1 1 0,-1 0 1,0 0-1,0-1 0,0 1 0,0 0 0,0 0 1,-1 0-1,1 0-340,0 1 103,0 0-1,0 0 1,0 0 0,0 0 0,0 1 0,0-1-1,0 0 1,0 0 0,0 1 0,0-1 0,0 1-1,0-1 1,0 1 0,1-1 0,-1 1 0,0 0-1,0-1 1,1 1 0,-1 0 0,0 0 0,1 0 0,-1-1-1,1 1 1,-1 0 0,1 0 0,-1 0 0,1 0-103,-17 26 408,1 0 1,2 1 0,1 0-1,0 1 1,-3 17-409,-11 48 716,1 13-716,7-27 281,-26 70-281,34-120 30,4-13-4,1 0 0,0 0 0,1 1 0,1 0 0,1 1-26,3-19 2,-1 0-1,1 1 1,0-1-1,0 0 1,0 0-1,0 0 1,0 0-1,0 0 1,0 0-1,0 1 1,0-1-1,0 0 1,0 0-1,0 0 1,0 0-1,0 0 1,0 0-1,0 1 1,0-1-1,0 0 1,0 0-1,0 0 1,0 0-1,0 0 1,0 1-1,0-1 1,0 0-1,0 0 1,0 0-1,0 0 1,0 0-1,1 0 1,-1 0-1,0 1 1,0-1-1,0 0 1,0 0-1,0 0 1,0 0-1,0 0 1,1 0-1,-1 0 1,0 0-1,0 0 1,0 0-1,0 0 1,0 0-1,0 0 1,1 0-1,-1 0 1,0 0-1,0 0 1,0 0-2,8-6 51,11-18 6,-17 21-49,12-19 7,0-1-1,-1 0 1,-2-1 0,0 0-1,-2-1 1,0 0 0,-1-3-15,12-57 2,4-41-2,-20 102 2,46-296 7,-45 236-2,-5 84-7,0 0 0,0 0 0,0 0 0,0 0 0,0 0 0,0 0 0,0 0 0,1 0 0,-1 0 0,0-1 0,0 1 0,0 0 0,0 0 0,0 0 0,0 0 0,0 0 0,0 0 0,1 0 0,-1 0 0,0 0 0,0 0 0,0 0 0,0 0 0,0 0 0,0 0 0,0 0 0,0 0 0,1 0 0,-1 0 0,0 0 0,0 0 0,0 0 0,0 0 0,0 0 0,0 1 0,0-1 0,0 0 0,1 0 0,-1 0 0,0 0 0,0 0 0,0 0 0,0 0 0,0 0 0,0 0 0,0 0 0,0 1 0,0-1 0,0 0 0,0 0 0,0 0 0,0 0 0,0 0 0,0 0 0,0 0 0,0 0 0,0 1 0,0-1 0,0 0 0,0 0 0,0 0 0,6 9 1,17 47 30,-1 0-1,-4 1 0,4 23-30,2 30 85,1 40-85,-24-138-38,7 49-158,2-1 0,3-1 0,20 58 196,-26-98-295</inkml:trace>
  <inkml:trace contextRef="#ctx0" brushRef="#br0" timeOffset="4699.426">4669 778 8170,'-8'-1'3617,"5"1"-1657,13 0-608,18-4-456,11-2-255,31-6-385,1-4 184,7 7 2008,-11-5-1752</inkml:trace>
  <inkml:trace contextRef="#ctx0" brushRef="#br0" timeOffset="5072.492">5480 27 7522,'-5'-13'2181,"-1"0"235,4 15-1472,1 11-156,6 123 2555,9 25-3343,-1-17 977,-6 3-977,-9-58 190,0-42-30,2-1 0,2 1 0,2-1 0,5 16-160,-3-41 88,-3-15 13,-4-14 17,-2-11-74,-2 1 0,0 0 0,-2 1 0,0-1 0,-8-14-44,-13-21 35,-8-6-35,32 53 1,-9-16 3,-2 0-1,-14-16-3,25 33-1,1 1 0,-1 0 0,0 0 0,-1 0 0,1 1 0,0-1 0,-1 1 0,0 0 0,0 1 0,0-1 0,0 1 0,0 0 0,0 0 0,-1 0 0,-5 0 1,8 2-1,-1 0 1,1 0-1,-1 0 0,0 1 1,1 0-1,-1 0 0,1 0 1,-1 0-1,1 0 0,0 1 0,-1-1 1,1 1-1,0 0 0,0 0 1,0 0-1,0 0 0,1 1 1,-1-1-1,1 1 0,-1 0 0,1 0 1,0-1-1,0 1 0,-1 2 1,-4 6 3,1 1-1,0 0 1,1 0 0,0 0-1,-3 13-2,6-17 5,0-1-1,1 1 1,-1 0-1,2 0 1,-1 0-1,1 0 1,0-1-1,1 1 1,0 0-1,0 0 1,0 0-1,1-1 1,0 1-1,2 1-4,-2-3 7,1 0 0,0 0 0,0-1 0,1 0 0,0 0 0,0 0 0,0 0 0,0 0 0,1-1 0,0 0 0,-1 0 0,2 0-1,-1 0 1,0-1 0,1 0 0,-1 0 0,1 0 0,2-1-7,10 4 243,0-1 0,1-2 0,0 1 0,15-1-243,35 3 373</inkml:trace>
  <inkml:trace contextRef="#ctx0" brushRef="#br0" timeOffset="6063.9">6045 647 3329,'48'-44'1888,"-47"43"-1747,0 0-1,0 0 1,0-1-1,-1 1 0,1 0 1,0-1-1,0 1 1,-1 0-1,1-1 1,-1 1-1,1-1 1,-1 1-1,0-1 1,1 1-1,-1-1 1,0 0-1,0 1 1,0-1-1,0 1 0,0-1 1,-1 1-1,1-1 1,0 1-1,-1-1 1,1 1-1,-1-1 1,0 0-141,0 0 260,-1-1 0,1 0 0,-1 0 0,0 1-1,0-1 1,-1 1 0,1-1 0,0 1 0,-1 0 0,0 0-260,-2-2 180,0 1 0,-1 0 1,1 0-1,-1 1 0,0-1 0,0 1 0,0 1 0,0-1 0,0 1 1,0 0-1,0 0 0,0 1 0,0 0 0,-1 0 0,1 0 0,0 1 1,0 0-1,0 0 0,0 0 0,0 1 0,0 0 0,0 0 0,-4 3-180,0-1 87,1 1 0,0 1 0,0-1-1,0 1 1,1 1 0,0 0-1,0 0 1,0 1 0,1 0-1,0 0 1,1 0 0,0 1 0,-4 7-87,3-1 25,0 0 0,0 1 0,2 1 0,0-1 0,1 1 1,0-1-1,2 1 0,-1 16-25,2-24 6,1 1 0,1-1 0,0 1 0,0-1 0,1 1 0,0-1 0,3 9-6,-2-12 8,-1-1 0,1 1-1,0-1 1,0 0 0,0 0 0,0 0-1,1 0 1,0-1 0,0 1-1,1-1 1,-1 0 0,5 3-8,-4-4 11,0-1-1,0 1 1,0-1 0,0 0 0,0-1 0,0 1 0,1-1 0,-1 0 0,1 0 0,-1-1-1,1 0 1,-1 0 0,1 0 0,-1 0 0,1-1 0,-1 0 0,0 0 0,1 0-1,-1-1 1,0 0 0,0 0 0,0 0 0,0-1-11,3 0 10,-1-1-1,0 0 1,1-1 0,-2 0-1,1 0 1,0 0-1,-1-1 1,0 1 0,-1-2-1,1 1 1,-1-1 0,0 1-1,-1-1 1,1-1-1,-1 1-9,0-5 8,0 1-1,-1-1 1,-1 0-1,1 0 1,-2 0-1,0 0 1,0 0-1,-1 0 1,-1 0-1,0 0 1,0 0-1,-1 0 1,-1 0-1,0 1 1,-1-1-1,-3-7-7,7 18 1,0 1-1,0-1 0,0 1 0,0 0 0,0-1 0,-1 1 0,1-1 0,0 1 0,0 0 0,0-1 0,-1 1 0,1 0 0,0-1 0,-1 1 0,1 0 0,0-1 0,0 1 0,-1 0 0,1 0 1,-1-1-1,1 1 0,0 0 0,-1 0 0,1 0 0,0 0 0,-1 0 0,1-1 0,-1 1 0,1 0 0,0 0 0,-1 0 0,1 0 0,-1 0 0,-7 12 8,1 18 16,7-20-10,0-1-1,1 1 1,0 0 0,0-1 0,1 1 0,0-1 0,1 0 0,0 1-1,0-1 1,1-1 0,0 1 0,1 0 0,0-1 0,4 6-14,-4-7-71,0-1 1,0 1 0,1-1-1,0 0 1,1 0 0,-1-1 0,1 0-1,0 0 1,0-1 0,0 1-1,1-1 1,-1-1 0,1 0 0,0 0-1,0 0 1,7 0 70,8 1-389</inkml:trace>
  <inkml:trace contextRef="#ctx0" brushRef="#br0" timeOffset="6705.415">6299 593 6537,'-17'-21'5279,"14"21"-3147,4 7-1401,4 12-344,71 223 2467,-68-201-2594,-8-39-245,1 0 1,-1 0-1,0 1 0,0-1 0,0 0 0,0 0 0,0 0 0,0 1 0,-1-1 0,1 0 1,-1 0-1,0 0 0,1 0 0,-1 0 0,0 0 0,0 0 0,0 0-15,-13-45 364,0-27-307,2-1-57,9 44 4,1-1 0,1 1 1,1 0-1,2-14-4,-1 35-3,-1 1 1,1 0 0,1 0-1,-1-1 1,1 1-1,0 0 1,0 0 0,0 0-1,1 1 1,-1-1-1,1 0 1,1 1 0,1-3 2,-3 6-2,0-1 0,0 1 1,0-1-1,0 1 1,0 0-1,0-1 1,0 1-1,0 0 0,1 0 1,-1 1-1,0-1 1,1 0-1,-1 1 0,1 0 1,-1-1-1,1 1 1,-1 0-1,1 0 0,-1 0 1,1 1-1,-1-1 1,0 1-1,1-1 1,-1 1-1,0 0 0,1 0 1,-1 0-1,0 0 1,0 0-1,1 0 2,6 5-1,1 1-1,-1-1 1,0 1-1,0 1 1,-1 0-1,0 0 1,-1 0 0,1 1-1,-2 0 1,1 1-1,-1-1 1,-1 1-1,1 2 2,13 28-7,-2 1-1,8 31 8,-23-64 1,9 28 8,5 16 19,-16-52-27,0 0 0,0 0 0,0 0 1,0 1-1,0-1 0,0 0 0,0 0 0,0 0 0,0 1 0,0-1 1,1 0-1,-1 0 0,0 0 0,0 0 0,0 0 0,0 1 0,0-1 1,0 0-1,0 0 0,1 0 0,-1 0 0,0 0 0,0 0 0,0 1 1,0-1-1,1 0 0,-1 0 0,0 0 0,0 0 0,0 0 0,0 0 1,1 0-1,-1 0 0,0 0 0,0 0 0,0 0 0,1 0 0,-1 0 1,0 0-1,0 0 0,0 0 0,0 0 0,1 0 0,-1 0 0,0 0 1,0 0-1,0 0 0,0 0 0,1 0 0,-1-1 0,0 1-1,4-12 183,2-71-107,1-21-37,-6 92-38,1 0 0,1 0 0,0 0 1,0 0-1,2 1 0,4-10-1,-8 18-2,0 0 1,1 0-1,-1 0 1,1 0 0,0 1-1,0-1 1,0 0-1,0 1 1,0 0-1,1 0 1,-1-1-1,1 1 1,-1 1 0,1-1-1,0 0 1,0 1-1,0-1 1,0 1-1,0 0 1,0 0-1,0 0 1,0 0 0,0 1-1,1-1 1,-1 1-1,0 0 1,0 0-1,0 0 1,1 0 0,-1 1-1,0-1 1,0 1-1,0 0 1,1 0-1,-1 0 1,0 0-1,1 1 2,6 4-2,-1-1-1,1 2 1,-2-1 0,1 2-1,-1-1 1,0 1-1,0 0 1,-1 0-1,0 1 1,-1 0-1,0 1 1,0-1-1,-1 1 1,4 10 2,3 10 12,-2 0 1,-1 1-1,-1 0 0,1 19-12,-8-44-80,1 0 1,-1 0-1,1 0 0,0 0 0,1-1 0,-1 1 1,1-1-1,0 1 0,1-1 0,-1 0 1,1 0-1,0 0 0,0-1 0,1 1 1,-1-1-1,5 3 80,13 8-628</inkml:trace>
  <inkml:trace contextRef="#ctx0" brushRef="#br0" timeOffset="7165.929">7567 490 7082,'-1'-3'541,"-1"0"0,1 0 0,-1 0 1,1 0-1,-1 1 0,0-1 0,0 1 1,0-1-1,-1 1 0,1 0 1,0 0-1,-1 0 0,0 0 0,-1-1-541,-2 0 431,0 0 0,0 0-1,0 1 1,0 0-1,0 0 1,-1 1 0,-2-1-431,-6 0 311,1 1 0,-1 0 0,1 1 0,-1 1 0,1 0 0,-7 2-311,8-1 103,1 1 1,1 1-1,-1 0 0,0 0 1,1 1-1,0 1 0,-9 5-103,16-9 11,0 1-1,0 0 0,0-1 1,1 1-1,-1 0 0,1 1 0,0-1 1,0 1-1,0-1 0,1 1 1,-1 0-1,1 0 0,0 0 0,0 0 1,0 0-1,0 1 0,1-1 1,0 1-1,0-1 0,0 1 0,0-1 1,1 2-11,0-3 2,0 1 1,1-1-1,0 1 1,0-1-1,0 1 1,0-1-1,1 1 1,-1-1-1,1 0 1,0 0-1,-1 0 1,2 0 0,-1 0-1,0 0 1,1-1-1,-1 1 1,1-1-1,0 1 1,-1-1-1,1 0 1,0 0-1,1 0-2,12 8 22,1-2 0,0 0-1,17 6-21,-1 0 18,39 23 13,-64-31-28,1-1 1,-1 1 0,-1 0-1,1 1 1,-1 0 0,0 0-1,0 1-3,-5-6 1,-1 0-1,0 0 1,0 0-1,0-1 1,0 1-1,0 0 1,0 0-1,-1 0 1,1 0-1,-1 1 1,1-1 0,-1 0-1,0 0 1,0 0-1,0 0 1,0 0-1,0 0 1,0 1-1,-1-1 1,1 0-1,-1 2 1,-1-1 0,1 1 0,-1 0 0,0-1 0,0 1 0,0-1 0,0 0 1,0 0-1,-1 0 0,-1 2-1,-7 5 11,0 0 0,-1-1 0,0 0 1,0-1-1,-7 3-11,-2 0 77,-1 0 0,-1-2 0,1 0 0,-1-2 0,-1 0 0,0-1 0,0-2 0,0 0 0,-12-1-77,33-3 31,-13 0 396,16 0-354,-1 0 0,1 0 0,0 0-1,-1 0 1,1 0 0,-1 0 0,1 0 0,0 0 0,-1 0 0,1 0 0,0 0-1,-1 0 1,1-1 0,0 1 0,-1 0 0,1 0 0,0 0 0,0 0-1,-1-1 1,1 1 0,0 0 0,0 0 0,-1-1 0,1 1 0,0 0 0,0 0-1,-1-1 1,1 1 0,0 0 0,0-1 0,0 1-73,5-5 1121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1:26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1871 3177,'0'-1'538,"1"-12"8743,-1 12-9192,0 0 0,1 1 0,-1-1-1,1 0 1,-1 0 0,1 1 0,0-1-1,-1 0 1,1 1 0,0-1 0,-1 1-1,1-1 1,0 1 0,0-1 0,0 1-1,0-1-88,4-2 300,7-5-167,1-1-1,-1-1 1,0 0-1,-1 0 1,2-4-133,-1 2 108,45-41 454,14-6-562,12-11 220,-54 47-198,1 1 0,0 2 0,2 1 0,0 1 0,23-8-22,9-7 53,46-33-53,22-12 44,-100 59-41,-1-2 0,6-6-3,-3 3 2,22-12-2,61-34 2,63-35 34,-89 56 277,-35 18-134,1 3-1,35-12-178,6 7 31,-35 13 6,41-20-37,-48 16 21,13-7 22,4-5-43,2-1 1,51-17-1,21-8 15,-134 55-14,-1-1 0,1-1 0,-1 0 0,-1 0 0,1-2-1,39-29 4,6 6 9,40-27 6,-76 48-17,2 1 0,-1 1 0,2 1 0,-1 1 0,1 1 0,0 1 0,2 1-2,15-5 9,32-14-9,33-13 5,-62 23 1,-1-1-1,27-15-5,37-31 14,-100 58-14,1 1 0,0-1 0,0 2 0,0-1 0,1 1 0,7-1 0,-72 19 53,44-12-51,0 0 1,1-1 0,-2-1-1,1 1 1,0-2-1,0 0 1,-3 0-3,-97 3 10,-19 0-1,110-5 4,0-2 1,-14-3-14,16 3 12,0 0 1,0 1-1,-1 1-12,21-1 19,-1 2-18,0-1-1,0 1 1,0 0 0,0-1-1,1 1 1,-1-1-1,0 1 1,0 0 0,1-1-1,-1 1 1,0 0 0,1-1-1,-1 1 1,0 0 0,1 0-1,-1-1 1,0 1 0,1 0-1,-1 0 1,1 0 0,-1-1-1,0 1 1,1 0 0,-1 0-1,1 0 1,-1 0 0,1 0-1,-1 0 1,0 0-1,1 0 1,-1 0 0,1 0-1,367-24 40,-199 20 6,-159 7-42,-10-3 10,-6 12 55,-8 23 45,-1 0-1,-17 29-113,9-19 732,-5 19-732,22-49 84,0 0 0,2 1 0,0 0 0,1 0 0,0 0 0,1 5-84,1 61 3716,2-67-2315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1:28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949 1582 3913,'26'37'2372,"-26"-37"-2294,0 0-1,0 0 1,0 0-1,-1 0 0,1 0 1,0 0-1,0 0 1,0 0-1,0 0 1,-1 0-1,1 0 0,0 0 1,0 0-1,0 0 1,0 0-1,-1 1 1,1-1-1,0 0 0,0 0 1,0 0-1,0 0 1,0 0-1,-1 0 1,1 0-1,0 0 0,0 1 1,0-1-1,0 0 1,0 0-1,0 0 1,0 0-1,0 0 0,0 1 1,-1-1-1,1 0 1,0 0-1,0 0 1,0 0-1,0 1 0,0-1 1,0 0-1,0 0 1,0 0-1,0 0 1,0 1-1,0-1 0,0 0 1,0 0-1,1 0 1,-1 0-1,0 1 1,0-1-1,0 0 0,0 0 1,0 0-1,0 0 1,0 1-1,0-1 1,0 0-1,1 0 0,-1 0-77,-12-5 5416,-51-52-3652,13 9-883,42 41-731,0-2-1,0 1 0,0-2 0,1 1 1,0 0-1,1-1 0,0-1 0,-3-7-149,-4-14 309,1 0 0,-1-10-309,8 20 59,-2 0 0,-1 1 0,0 0 0,-2 1 0,0 0 0,-1 0 0,-4-3-59,-4-2 77,-1 0 2,2 0 1,0 0 0,2-2-1,1 0 1,-5-15-80,-16-60 39,27 71-29,-1 0 0,-2 1 0,-1 1 0,-1 0-1,-1 0 1,-16-20-10,30 48 0,-23-30 9,2-1 0,-8-17-9,24 38 2,0-2 0,0 1-1,2-1 1,-1 0 0,2 0-1,0 0 1,0 0 0,1-1 0,1 0-2,-1-15 4,-1 0 1,-1 0-1,-1 1 1,-2 0 0,-1 0-1,-1 0 1,-4-6-5,6 19 0,1 0-1,0 0 1,1-1 0,0 0 0,2 0 0,0 0 0,1-1-1,0-3 1,2 21-1,0-1 0,0 0 0,-1 0 0,1 0 0,0 0 0,0 0 0,0 0 0,0 0 0,0 0 0,0 0 0,-1 0 0,1 0 0,0 0 0,0 0 0,0 0 0,0 0 0,0 0-1,-1 0 1,1 0 0,0 0 0,0 0 0,0 0 0,0 0 0,0 0 0,-1 0 0,1 0 0,0 0 0,0 0 0,0-1 0,0 1 0,0 0 0,0 0 0,0 0 0,0 0 0,-1 0 0,1 0 0,0 0 0,0 0-1,0-1 1,0 1 0,0 0 0,0 0 0,0 0 0,0 0 0,0 0 0,0-1 0,0 1 0,0 0 0,0 0 0,0 0 1,-7 15-25,-26 98 16,-4-1 1,-6 0 8,34-91 0,-49 111-2,54-125-50,6-13-28,12-22 12,-13 27 69,32-52-171,-2-1 1,-3-2-1,-2-2 170,-17 30-14,-1 1 0,-2-2 0,-1 1 0,-1-1 0,-1 0 0,-2-10 14,-1 38 3,2-11-63,-2 12 57,0-1 0,0 1-1,1 0 1,-1 0 0,0 0-1,0 0 1,1 0 0,-1 0-1,0 0 1,0 0 0,1 0 0,-1 0-1,0 0 1,0 0 0,0 0-1,1 0 1,-1 0 0,0 0-1,0 0 1,1 0 0,-1 0-1,0 0 1,0 0 0,0 0-1,1 1 1,-1-1 0,0 0 0,0 0-1,0 0 1,1 0 0,-1 0-1,0 1 1,0-1 0,0 0-1,0 0 1,1 0 0,-1 1-1,0-1 4,1 1-50,3 0 22,31 14 11,-5-2 6,1-2 0,14 4 11,22 6 504,-1 3 0,24 14-504,-23-7 374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1:51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0 739 3673,'4'68'2068,"-1"-54"-116,1-12 132,2-11 2060,-5 8-2960,10-7-957,1-1 1,-1 0 0,-1 0 0,1-1 0,-1-1-228,27-27 460,-23 24-154,-1-1 0,-1-1 0,0 0 1,0-1-1,-2 0 0,8-18-306,10-16 602,-15 30-367,-2 0 1,0-1 0,-2 0 0,4-14-236,-7 15 79,0 1-1,1-1 1,1 2 0,1-1 0,1 1 0,0 0 0,7-6-79,110-154 811,-78 110-591,-49 66-207,-7 3-5,-15 6-5,12-3-3,-14 8-2,9 0 0,4-3-3,0-1 0,-1 0 0,0 0 0,-9 2 5,-50 24-66,-60 37 66,45-30-64,89-38 19,11-2 19,19-4-4,-13-3 23,0-1 1,-1-1-1,0-1 0,0 0 1,-1-2-1,13-10 7,22-12-1,-35 23 1,0-1 0,-1-1 0,-1-1 0,3-2 0,-17 14-3,0 0 0,-1 1 0,1 0 0,0-1 0,0 1 0,0 0 0,0 0 0,0 0 0,0 0 0,0 0 0,0 0 0,1 1 0,-1-1 0,0 1 0,0-1 0,1 1 0,-1 0 1,0 0-1,1 0 3,4 15-15,-4-7 14,0 0 0,1 0 1,1 0-1,-1-1 0,1 1 1,0-1-1,1 0 0,0-1 0,2 3 1,5 6-1,90 97 106,-76-83 13,-2-1-46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1:56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85 230 6961,'10'-58'3057,"-10"57"-2882,0 0 0,0 0 0,1 0-1,-1 1 1,0-1 0,0 0 0,0 0 0,0 0 0,-1 0-1,1 1 1,0-1 0,0 0 0,0 0 0,-1 0 0,1 0-1,0 1 1,-1-1 0,1 0 0,-1 0-175,1 1 72,0 0 0,0 0 0,-1 0 0,1 0 0,0 0 0,0 0 0,0 0 1,-1 0-1,1 0 0,0 0 0,0 0 0,0 0 0,-1 0 0,1 0 0,0 0 0,0 0 0,-1 0 0,1 0 1,0 0-1,0 0 0,0 1 0,0-1 0,-1 0 0,1 0 0,0 0 0,0 0 0,0 0 0,0 0 0,0 1 0,-1-1 1,1 0-1,0 0 0,0 0 0,0 1 0,0-1 0,0 0 0,0 0 0,0 0 0,0 1 0,0-1 0,0 0 0,0 0-72,-5 13 63,2 1 0,0-1 0,0 1 0,1-1 0,0 13-63,2 76 439,2-64-182,-3-1 1,-3 25-258,-9 31 935,-3-2 0,-18 50-935,33-140 16,1 1 0,0-1 0,0 0 0,0 1 0,-1-1 0,1 0 0,1 1 0,-1-1 0,0 0 0,0 1 0,0-1 0,1 0 0,-1 0 0,1 1 0,-1-1 0,1 0 0,-1 0 0,1 0 0,0 1 0,-1-1 0,1 0 0,0 0 0,0 0 0,0 0 0,0-1 0,0 1 0,0 0 0,0 0 0,0 0 0,0-1 0,1 1 0,-1-1 0,0 1 0,0-1 0,0 1 0,1-1 0,-1 0 0,0 1 0,1-1 0,-1 0-16,6 1 55,0 1 0,0-1 0,0-1 0,0 1 0,0-1 0,0-1 0,1 1-55,27-7 122,1-1 1,-2-1-1,3-3-122,39-11 69,-51 16 789,1 2 0,-1 1 0,6 0-858,-7 3 1104</inkml:trace>
  <inkml:trace contextRef="#ctx0" brushRef="#br0" timeOffset="621.364">1063 193 7370,'-1'-1'422,"1"-1"1,-1 0 0,1 1 0,-1-1-1,0 1 1,0-1 0,0 1-1,0 0 1,0-1 0,0 1 0,0 0-1,0-1 1,-1 1 0,1 0 0,-1 0-423,-26-14 2870,18 12-2421,0 0 0,-1 1-1,1 0 1,0 1 0,-2 0-449,0 1 69,-1 1-1,1 0 0,0 1 1,0 0-1,0 1 0,0 0 0,0 1 1,1 1-1,0 0 0,0 0 1,0 1-1,0 0 0,1 1 1,0 0-1,0 1 0,1 0 1,0 0-1,1 1 0,-1 0 0,2 1 1,-1 0-1,1 0 0,-4 10-68,9-17 1,1-1 1,0 0-1,0 1 0,0-1 0,0 1 0,0 0 0,1-1 0,-1 1 1,1 0-1,-1-1 0,1 1 0,0 0 0,0-1 0,0 1 0,1 0 0,-1-1 1,1 1-1,-1 0 0,1-1 0,0 1 0,0-1 0,0 1 0,0-1 0,1 1 1,-1-1-1,1 0 0,-1 0 0,1 0 0,0 0 0,0 0 0,0 0 0,0 0 1,0 0-1,0-1 0,0 1 0,0-1 0,1 0 0,-1 1 0,1-1 0,-1 0 1,1-1-1,-1 1 0,1 0 0,0-1 0,-1 1-1,28 4 12,0-1-1,0-2 1,8-1-12,-7 0 15,0 1 0,-1 2-1,1 1 1,0 1-15,-23-4 2,0 0 0,-1 1 0,1 0 0,0 0 0,-1 1 0,0 0 0,0 0 0,0 1 0,0 0 0,-1 0 0,1 0 0,-1 1 0,-1 0 0,1 0-1,-1 1 1,4 5-2,-7-7 2,1 0-1,-1 0 0,1 0 0,-1 0 0,-1 0 0,1 0 1,-1 0-1,0 1 0,0-1 0,-1 0 0,1 1 0,-1-1 0,0 1 1,-1-1-1,1 0 0,-1 1 0,0-1 0,-1 0 0,1 1 1,-1-1-1,0 0 0,0 0 0,-1 0 0,1-1 0,-1 1 1,0-1-1,-1 1-1,-8 12 8,-2-1 1,0-1-1,0-1 1,-2 0 0,1-1-1,-12 7-8,13-9 31,-1-2 0,0 1 0,-1-2 0,0 0 0,-16 5-31,27-11 10,0 0 0,0 0 0,0-1 0,0 0-1,0 0 1,0 0 0,-1-1 0,1 1 0,0-1 0,-1 0 0,1-1 0,0 0 0,0 1 0,0-2-1,-1 1 1,1 0 0,0-1 0,0 0 0,1 0 0,-1-1 0,-3-1-10,6 2 50,0 1-1,0-1 1,1 1 0,-1-1 0,0 0-1,0 0 1,1 0 0,-1 0 0,1 0-1,0 0 1,-1 0 0,1-1 0,0 1 0,0 0-1,1-1 1,-1 1 0,0 0 0,1-1-1,-1 1 1,1-1 0,0 1 0,0-1-1,0 1 1,0-1 0,1 1 0,-1-1-1,0 1 1,1-1 0,0 1 0,0 0 0,-1-1-1,1 1 1,1 0 0,-1 0 0,0-1-1,0 1 1,1 0 0,0-1-50,20-16 840</inkml:trace>
  <inkml:trace contextRef="#ctx0" brushRef="#br0" timeOffset="987.982">1572 15 8394,'-6'-15'6689,"4"24"-4051,2 33-2263,0-39-315,-4 157 223,0-76-14,5 42-269,4-88 108,-4-36-140,-1-1 1,0 1-1,1 0 1,-1-1-1,0 1 1,1-1-1,0 0 1,-1 1-1,1-1 1,0 1-1,0-1 1,0 0-1,0 0 1,0 0-1,0 1 1,0-1-1,0 0 1,0 0-1,1 0 1,-1 0-1,0-1 1,1 1 31,5 0-263</inkml:trace>
  <inkml:trace contextRef="#ctx0" brushRef="#br0" timeOffset="1372.377">1529 288 8218,'-130'-65'4233,"116"59"-1369,4 3-1439,10-2-1,12 3-496,4 2-152,28-3-152,4 2-120,18-6-327,5 2-73,-1 0 280,-5-4 776,-12 4-784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6:34.36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658 455 3985,'33'-27'2038,"-32"26"-1958,-1 1 0,0-1 0,0 1 0,0-1 0,1 0 0,-1 1 0,0-1 0,0 1 0,0-1 0,0 0 0,0 1 0,0-1 0,0 0 0,-1 1 0,1-1 1,0 1-1,0-1 0,0 0 0,-1 1 0,1-1 0,0 1 0,0-1 0,-1 1 0,1-1 0,-1 1 0,1-1 0,0 1 0,-1-1 0,1 1 0,-1-1 0,1 1 0,-1 0 1,1-1-1,-1 1 0,0 0 0,0-1-80,-20-11 2099,7 8-1392,0 0 0,0 1 0,0 1 0,-1 0 0,1 1 0,0 0 0,-15 2-707,6 1 112,1 0 1,0 1 0,0 2 0,0 0-1,0 1 1,1 1 0,0 1-1,1 1 1,0 1 0,0 1-1,1 1 1,0 0 0,1 1-1,0 1 1,1 1 0,1 1-1,0 0 1,2 1 0,-1 0 0,2 1-1,1 1 1,0 0 0,1 1-1,-7 18-112,1 5 14,2 2 0,2-1-1,2 2 1,2-1 0,2 2 0,2-1-1,2 2-13,2-23 20,2 1 0,0-1-1,1 0 1,2 0 0,0 0-1,2 0 1,6 17-20,-7-27 24,1-1 0,1 1-1,0-1 1,0 0 0,2-1 0,0 0-1,0 0 1,1-1 0,1 0 0,0-1 0,0 0-1,1-1 1,1 0-24,2 1 36,1-1 0,1-1 0,-1 0 1,1-2-1,1 0 0,-1 0 0,1-2 0,14 3-36,-5-3 49,0-2-1,0-1 1,1 0-1,-1-2 1,22-3-49,-1-4-38,-1-1 1,0-2-1,0-3 1,-1-1-1,-1-3 1,30-15 37,33-25-143</inkml:trace>
  <inkml:trace contextRef="#ctx0" brushRef="#br0" timeOffset="846.025">1460 510 6289,'-1'-1'321,"0"-1"-1,0 1 0,0 0 1,0 1-1,-1-1 1,1 0-1,0 0 0,-1 0 1,1 1-1,0-1 0,-1 1 1,1-1-1,-1 1 1,1 0-1,-1-1 0,1 1 1,-1 0-1,1 0 0,-2 0-320,2 1 72,0-1 1,0 1-1,0-1 0,0 1 0,0 0 0,0 0 0,0 0 0,0 0 0,0-1 0,1 1 0,-1 0 0,0 0 0,1 0 0,-1 1 0,1-1 0,-1 0 0,1 0 0,-1 0 0,1 0 0,0 0 0,-1 1 1,1-1-1,0 0 0,0 0 0,0 0 0,0 2-72,-1 20 156,1 1 1,1-1-1,1 0 1,1 1-1,1 0-156,5 40 246,37 510 2388,-41-488-2385,-1-46-104,-2-18 74,0-1 0,-1 0 0,-3 21-219,2-42 10,0 0 1,0 0-1,0 0 1,0 0-1,0 0 1,0 0-1,0 0 1,0 0 0,0 1-1,0-1 1,0 0-1,0 0 1,0 0-1,0 0 1,0 0-1,0 0 1,0 0-1,0 0 1,0 0-1,0 0 1,0 0-1,0 1 1,0-1 0,0 0-1,0 0 1,0 0-1,0 0 1,0 0-1,0 0 1,0 0-1,-1 0 1,1 0-1,0 0 1,0 0-1,0 0 1,0 0 0,0 0-1,0 0 1,0 0-1,0 0 1,0 0-1,0 0 1,0 0-1,0 0 1,-1 0-1,1 0 1,0 0-1,0 0 1,0 0-1,0 0 1,0 0 0,0 0-1,0 0 1,0 0-1,0 0 1,0 0-1,0 0 1,-1 0-1,1 0 1,0 0-1,0 0 1,0 0-1,0 0 1,0 0-1,0 0 1,0 0 0,0 0-1,0 0 1,0 0-11,-6-9 348,-3-12 12,-1-14-109,1-1 0,2-1 0,-2-29-251,-3-111 67,8-73-36,7 184-34,2 1 0,12-50 3,-13 94-9,1 1 1,1-1-1,1 1 0,0 1 0,2-1 0,0 1 1,1 1-1,1 0 0,5-5 9,-10 14-8,1 0 0,1 1 0,-1 0 0,1 1 1,1-1-1,-1 1 0,1 1 0,1 0 0,-1 0 0,1 1 0,0 0 0,0 0 0,0 1 0,1 1 1,-1 0-1,1 0 0,0 1 0,5 0 8,2 1-7,0 1-1,0 1 1,0 1 0,0 1-1,0 0 1,-1 1 0,1 1-1,-1 0 1,0 2 0,4 2 7,6 3-8,-1 1 0,-1 2 0,0 1 0,-2 0 1,1 2-1,0 2 8,-6-3 0,-1 0 0,0 2 0,-1 0 0,-1 0 0,0 2 0,-2 0-1,-1 0 1,0 1 0,-2 1 0,0 0 0,-2 0 0,0 1 0,-2 0 0,0 0 0,-2 0 0,-1 1 0,-1 0 0,-1-1 0,-1 1 0,-1 0 0,-1 0 0,-1-1 0,-1 1 0,-2-1 0,0 0 0,-2 0 0,0-1-1,-3 3 1,-8 11 11,-1 0 0,-2-2-1,-2 0 1,-1-2 0,-2-1-1,-28 27-10,40-43 12,-2-2 0,0 0 0,0 0-1,-1-2 1,-1 0 0,0-1 0,-1-2-1,0 1 1,-12 2-12,19-8-159,0 0 1,0-1-1,0-1 1,0 0-1,-1-1 0,1 0 1,0-1-1,-1-1 0,1 0 1,0-1-1,0 0 0,0-1 1,0 0-1,0-1 1,0 0-1,-1-2 159,-28-14-712</inkml:trace>
  <inkml:trace contextRef="#ctx0" brushRef="#br0" timeOffset="1498.433">3143 572 5929,'11'-55'2721,"-1"-16"-2721,-10 70 85,1-1 1,-1 0-1,0 0 0,0 0 1,1 1-1,-1-1 0,-1 0 1,1 0-1,0 0 0,0 1 1,-1-1-1,1 0 1,-1 0-1,0 1 0,1-1 1,-1 0-1,0 1 0,0-1 1,0 1-1,0-1 0,0 1 1,0-1-1,0 1 0,-1 0 1,1 0-1,-1-1 1,1 1-1,0 0 0,-1 0 1,0 1-1,1-1 0,-1 0 1,0 0-1,1 1 0,-1-1 1,0 1-86,-5-3 420,-5-2-140,1 1 0,-1 0 1,0 1-1,0 0 0,0 1 1,0 1-1,0-1 0,-1 2 1,1 0-1,0 0 0,0 1 1,-1 1-1,1 0 0,0 1 1,0 0-1,1 1 0,-1 0 1,1 1-1,-7 3-280,3 0 69,0 0 0,1 1 1,0 1-1,0 0 0,1 1 0,1 1 1,0 0-1,0 0 0,1 1 1,1 1-1,0 0 0,0 0 0,2 1 1,-1 2-70,-6 16 47,1 1 0,2 1 0,2 0 1,1 0-1,2 1 0,1 0 1,2 0-1,1 0 0,2 1 0,1-1 1,3 7-48,-1-30 25,0-1 0,0 0 0,2 1-1,0-1 1,0-1 0,1 1 0,0-1 0,1 1 0,0-1 0,1-1 0,0 0 0,1 0 0,7 8-25,-4-7 24,1-1 0,0 0 0,1-1 0,0 0 0,1-1 0,0 0 0,0-1 0,0-1 0,1 0 0,11 3-24,5-1 17,0-1 1,1-2 0,-1-1-1,1-1 1,0-2 0,2-1-18,49-4-830,61-11 830,-34-1-323</inkml:trace>
  <inkml:trace contextRef="#ctx0" brushRef="#br0" timeOffset="1965.441">3869 300 6497,'0'0'104,"0"0"-1,0 0 0,0 0 0,0 0 0,0 0 0,0-1 0,0 1 0,-1 0 1,1 0-1,0 0 0,0 0 0,0 0 0,0 0 0,0 0 0,-1 0 0,1 0 1,0 0-1,0-1 0,0 1 0,0 0 0,-1 0 0,1 0 0,0 0 0,0 0 1,0 0-1,-1 0 0,1 0 0,0 0 0,0 0 0,0 1 0,0-1 1,-1 0-1,1 0 0,0 0 0,0 0 0,0 0 0,0 0 0,0 0 0,-1 0 1,1 0-1,0 0 0,0 1 0,0-1 0,0 0 0,0 0 0,0 0 0,0 0 1,-1 0-1,1 1 0,0-1 0,0 0 0,0 0 0,0 0 0,0 0-103,0 17 2086,9 29-1859,-6-35 377,20 99 936,-5 2 0,0 67-1540,-15-111 360,-3 1 1,-3 0 0,-3 0 0,-13 59-361,10-86 124,-9 56 190,16-85-228,0 1-1,2 0 0,-1 0 1,2-1-1,1 11-85,-2-22 12,1 0 0,-1-1 1,1 1-1,-1-1 0,1 1 0,-1 0 0,1-1 0,0 1 1,0-1-1,0 0 0,0 1 0,0-1 0,0 0 1,0 1-1,0-1 0,0 0 0,1 0 0,-1 0 1,0 0-1,1 0 0,-1 0 0,1-1 0,-1 1 0,1 0 1,-1-1-1,1 1 0,0-1 0,-1 1 0,1-1 1,0 0-1,-1 0 0,2 0-12,7 0 37,-1 0 0,1-1 1,-1 0-1,1-1 0,5-1-37,-6 0 23,46-12 80,0-2 1,-2-3-1,27-14-103,-21 8-2657,0 3 0,39-9 2657,-46 20-1971</inkml:trace>
  <inkml:trace contextRef="#ctx0" brushRef="#br0" timeOffset="2784.615">5608 28 4465,'0'0'-27,"-3"-23"5636,3 23-5488,0 0-1,0-1 1,0 1 0,-1 0-1,1 0 1,0 0 0,0-1-1,0 1 1,0 0 0,0 0-1,-1-1 1,1 1 0,0 0-1,0 0 1,0 0 0,-1 0-1,1-1 1,0 1 0,0 0-1,-1 0 1,1 0 0,0 0-1,0 0 1,-1 0 0,1 0-1,0 0 1,-1 0 0,1 0 0,0-1-1,0 1-120,-13 9 1061,2 6-852,0 0-1,1 0 0,0 1 1,1 0-1,-1 5-208,7-15 48,-6 15 86,1 0 1,1 0-1,1 1 0,1 0 1,1 0-1,0 9-134,-5 18 149,-95 379 510,48-221-482,-52 183 188,88-319-263,4-10 30,-9 27-458,23-85 160</inkml:trace>
  <inkml:trace contextRef="#ctx0" brushRef="#br0" timeOffset="3606.93">6301 497 8330,'0'0'78,"-1"0"0,1-1-1,0 1 1,0 0 0,0 0 0,-1 0 0,1 0 0,0-1 0,0 1 0,-1 0-1,1 0 1,0 0 0,-1 0 0,1 0 0,0 0 0,0 0 0,-1 0 0,1 0-1,0 0 1,-1 0 0,1 0 0,0 0 0,-1 0 0,1 0 0,0 0 0,0 0-1,-1 0 1,1 0 0,0 0 0,0 0 0,-1 1 0,1-1 0,0 0 0,0 0 0,-1 0-1,1 0 1,0 1 0,0-1-78,-7 15 1076,2 32-909,4-35 254,-2 57 246,2-1 0,4 15-667,17 137 861,-6-73-7,-13-137-766,1 0 56,-1 0 1,-1 1-1,0-1 0,0 1 0,-1-1 0,0 1 1,-3 9-145,4-20 30,0 0 1,0 1-1,0-1 1,-1 1-1,1-1 1,0 1-1,0-1 1,0 0 0,-1 1-1,1-1 1,0 0-1,0 1 1,-1-1-1,1 0 1,0 1-1,-1-1 1,1 0 0,0 0-1,-1 1 1,1-1-1,-1 0 1,1 0-1,0 0 1,-1 1-1,1-1 1,-1 0-1,1 0 1,-1 0 0,1 0-1,0 0 1,-1 0-1,1 0 1,-1 0-31,-15-9 638,-9-21 5,15 11-554,0-1 0,1 0-1,1 0 1,1-1 0,1 0-1,1 0 1,-3-20-89,3-3 22,1-1 1,2 0 0,3-14-23,0 34-19,0 1 0,2 0 1,1-1-1,2 2 0,0-1 1,1 1-1,1 0 1,1 0-1,1 1 0,4-5 19,-6 14-20,1-1 0,0 1-1,1 1 1,0 0 0,1 0-1,0 1 1,1 0-1,0 1 1,1 1 0,0 0-1,0 0 1,1 2 0,0-1-1,1 2 1,0 0 0,3 0 20,1 0-15,0 2 1,1 1 0,0 0-1,-1 1 1,1 1 0,0 1 0,0 1-1,0 1 1,0 0 0,-1 2-1,17 4 15,-11-1-8,1 2-1,-1 0 1,0 2-1,-1 1 1,-1 0-1,0 2 1,0 1-1,10 10 9,-17-12-1,-1 1-1,0 1 1,-1 1-1,-1 0 1,0 0 0,-1 2-1,-1-1 1,-1 2-1,-1-1 1,0 1-1,-1 0 1,-1 1-1,-1 0 1,-1 0 0,1 8 1,-3-9 6,-1 0 0,0 0 1,-1 0-1,-2 0 1,0 0-1,0 0 1,-2 0-1,0 0 0,-2-1 1,0 1-1,-1-1 1,0 0-1,-2 0 1,0-1-1,-1 0 0,-10 13-6,-1-4 24,-1-1 0,-1 0 0,-1-2-1,-2-1 1,0-1 0,-1-1-1,-1-1 1,-1-2 0,0 0-1,-1-2 1,-1-2 0,0 0 0,-22 5-24,43-15-33,-1 0 1,1-1 0,0 0 0,-1-1-1,1 0 1,-1-1 0,0 1 0,1-2-1,-1 1 1,1-1 0,-1-1 0,1 0-1,-1 0 1,1-1 0,0 0 0,0-1-1,1 0 1,-1 0 0,1-1 0,-1 0 0,1 0-1,1-1 1,-7-5 32,8 4-78,1 1 0,-1-1 0,1 0 0,-2-6 78</inkml:trace>
  <inkml:trace contextRef="#ctx0" brushRef="#br0" timeOffset="4453.614">7505 528 8682,'0'-3'302,"1"1"0,-1-1 0,1 1-1,0-1 1,0 1 0,0 0 0,0-1 0,0 1 0,0 0 0,1 0 0,-1 0 0,1 0 0,0-1-302,-2 3 26,0-1 1,1 1 0,-1 0 0,0-1 0,1 1 0,-1 0-1,0 0 1,1-1 0,-1 1 0,1 0 0,-1 0-1,0 0 1,1 0 0,-1 0 0,1-1 0,-1 1-1,1 0 1,-1 0 0,0 0 0,1 0 0,-1 0 0,1 0-1,-1 0 1,1 0 0,-1 0 0,1 1 0,-1-1-1,1 0-26,0 1 69,0 0 0,0 0 0,-1 0 0,1 0 1,0 0-1,0 0 0,-1 0 0,1 0 0,0 0 0,-1 0 0,1 0 0,-1 0 0,0 1 0,1-1 0,-1 0 0,0 1-69,9 39 614,-3 1 1,-1-1 0,-2 1-1,-2 0-614,2 18 357,0-4-85,6 115 492,9 0 0,7 7-764,-12-107 153,-11-55-186,-10-51-423,-60-239-1031,15 76 746,43 156 757,-2-6 115,1-1 0,3 0 0,1-1 1,2-15-132,5 51 29,0-1 0,1 0 0,1 0 0,0 1 1,1-1-1,1 1 0,0 0 0,0 0 1,2 0-1,0 0 0,0 1 0,1 0 0,1 1 1,0-1-1,1 1 0,8-8-29,-5 7 16,1 1 0,0 0 0,1 1 1,0 0-1,0 2 0,2-1 0,-1 2 0,1 0 0,4-1-16,-10 5 1,1 0 0,-1 1 1,1 0-1,0 1 0,0 0 0,0 1 0,0 0 0,0 1 0,1 0 0,-1 1 0,0 0 0,0 1 0,0 0 0,0 0 0,3 3-1,2 1-2,0 1-1,-1 0 0,0 2 1,-1 0-1,0 0 0,0 1 1,-1 1-1,0 0 0,-1 1 0,0 1 1,6 8 2,-9-10 4,-1 0 0,0 0 0,-1 1 0,0 0 0,-1 0 0,-1 1 0,0 0 0,0 0 0,-1 0 0,-1 0 0,0 1 0,-1-1 0,-1 1 0,1 10-4,-4-5 28,0 1 1,-1-1-1,-1 0 0,0 0 0,-2 0 1,0-1-1,-2 1 0,1-2 1,-2 1-1,-1-1 0,0 0 0,-1-1 1,0 0-1,-2-1 0,-13 13-28,19-22 31,0-1 1,0 0-1,0 0 0,-1-1 0,0 0 0,0 0 0,0-1 0,0 0 1,0-1-1,-1 0 0,1 0 0,-1 0 0,0-1 0,0 0 0,1-1 1,-1 0-1,0-1 0,1 0 0,-1 0 0,-6-2-31,-4-1-104,0-1 0,1-1 0,0-1-1,0 0 1,0-1 0,1-1 0,0-1-1,-12-9 105,-7-8-454</inkml:trace>
  <inkml:trace contextRef="#ctx0" brushRef="#br0" timeOffset="5046.512">8597 267 8994,'-4'-25'4214,"4"24"-4178,0 1 0,0 0 0,0 0 0,0 0 1,0 0-1,0 0 0,0 0 0,-1 0 1,1-1-1,0 1 0,0 0 0,0 0 1,0 0-1,0 0 0,0 0 0,0 0 1,0 0-1,0 0 0,0 0 0,0 0 1,0 0-1,-1-1 0,1 1 0,0 0 1,0 0-1,0 0 0,0 0 0,0 0 1,0 0-1,0 0 0,0 0 0,-1 0 1,1 0-1,0 0 0,0 0 0,0 0 1,0 0-1,0 0 0,0 0 0,0 0 1,-1 0-1,1 0 0,0 0 0,0 0 1,0 0-1,0 0 0,0 0 0,0 1 1,0-1-1,0 0 0,0 0 0,-1 0 0,1 0 1,0 0-37,-6 15 1000,2 6-683,1 1 0,1 0 0,0 0 0,2 0 0,1 6-317,-1-18 114,14 196 1298,-1-46-772,-7 36-111,3 66 49,-8-243-489,1-1 1,1 0-1,0 1 1,1-1-1,4 8-89,-7-21 30,1-1 0,-1 0 0,1 0 1,0 0-1,0-1 0,0 1 0,1 0 1,-1-1-1,1 1 0,0-1 0,0 0 0,0 0 1,0 0-1,1 0 0,-1-1 0,1 1 0,-1-1 1,1 0-1,0 0 0,0 0 0,0 0 1,0-1-1,1 0 0,-1 0 0,0 0 0,1 0-30,7-1 36,1-1-1,0 0 0,-1-1 0,1 0 0,-1-1 0,0-1 0,0 0 0,0 0 1,0-1-1,3-2-35,9-3 31,59-26 70,35-15-450,-98 45 333,1-1 0,-1 2 1,1 1-1,-1 0 0,2 2 16,37-1-2</inkml:trace>
  <inkml:trace contextRef="#ctx0" brushRef="#br0" timeOffset="5604.615">9885 260 4777,'-3'-3'722,"0"0"-1,0 1 0,1-2 1,0 1-1,-1 0 1,1 0-1,1-1 1,-1 1-1,0-1 1,1 1-1,0-1 1,-1 0-1,2 0 1,-1 0-722,1 3 861,0 1-215,1 21 183,9 74 226,-5 1-1,-5 12-1054,8 449 993,-3-430-873,-4-106-98,3 51 142,-3-66-117,0-1-1,0 0 0,0 0 0,0 1 1,1-1-1,0 0 0,0 0 0,1-1 1,-1 1-1,1 0 0,1 1-46,-2-4 28,1 0-1,-1-1 0,0 1 1,0 0-1,1-1 0,-1 1 1,1-1-1,0 0 0,-1 0 1,1 0-1,0 0 1,0-1-1,-1 1 0,1-1 1,0 1-1,0-1 0,0 0 1,0 0-1,0 0 1,-1 0-1,2-1-27,11-1 49,0-1 1,0-1-1,10-3-49,-6 1 33,68-19 67,10-4-4281,33-2 4181,-37 15-1779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6:47.62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 2051 1480,'0'17'312,"-1"-12"-53,0 0-1,1 0 1,0 0 0,0 0 0,0 0 0,1-1-1,-1 1 1,2 1-259,7-13 860,-5 4-588,-1 1 0,1-1 0,-1 0 0,0 0 0,0 0 0,0 0 0,0 0 0,0-1 0,-1 1 0,1-1 0,-1 0 0,0 0 0,0 0 0,0-2-272,85-226 4603,-71 196-4410,1 0 0,2 2-1,2 0 1,1 2 0,12-15-193,-14 20 47,20-28 104,39-39-151,-57 70 35,2 1 0,1 1 0,0 1 0,23-13-35,73-40 122,-49 31-59,-1-3-1,5-9-62,76-56 80,106-55-80,-186 121 9,18-6 3,1 4 0,12 1-12,-60 28 0,37-8 0,26-11 1,122-41 11,-106 39-2,17-3-5,48-18-2,-98 26-5,2 4-1,1 3 1,88-12 2,262-5 13,-63 8 0,-173 17-7,68 7-6,-124 2 9,67-16-9,95-7 7,-170 26-7,0 6 0,80 11 0,205 15 4,13 1 0,-278-6-2,110 31-2,9 3 4,-45-9-2,91 33 0,108 48-2,-376-106 6</inkml:trace>
  <inkml:trace contextRef="#ctx0" brushRef="#br0" timeOffset="2033.188">8156 557 648,'-10'-8'462,"-15"-10"-550,0 1 4428,31 16 1856,21 3-4744,8-1-1749,13-1 533,-28-1-153,0 0 1,0 2-1,0 1 1,0 0-1,0 1 1,8 3-84,15 8 60,-1 2 1,0 1 0,-2 2 0,0 2-1,-1 2 1,11 9-61,-3 2 56,-1 2 1,-1 3-1,-3 1 0,24 29-56,-28-27 66,2-1 0,2-2 0,1-2 1,2-2-1,28 16-66,16 7 80,-3 3-80,-50-32 24,-1 1 0,-2 1 0,18 23-24,-46-49 1,22 27 14,1 0-1,2-2 1,1-1 0,2-2-1,10 6-14,234 137 72,-252-153-70,-1 1-1,0 1 1,-2 0-1,0 2 1,18 23-2,-13-10 0,-1 1-1,-3 1 1,17 33 0,157 301 23,-168-321-22,-15-25-1,0 2 0,-1 0 0,-1 1 0,8 35 2,-2 1-1,-1 9-1,-4-16 2,2-1 0,2-1 0,9 16-2,11 12 13,52 127 3,-73-163-10,-2-1 0,-1 2 0,3 35-6,-14-66 3,17 129 3,-17-114-3,-1-1 0,-2 0-1,-3 25-2,-11 104 16,12-99 0,-3 0 0,-2-1-1,-3 0 1,-6 10-16,12-51 3,1 0-1,1 1 0,1-1 1,0 0-1,1 9-2,3 30 15,2 6-15,1 23 5,3 27-3,-3-53 3,-2 12-5,-5-43 2,-1-1 1,-1 0 0,-2 0-1,-1 0 1,-3 6-3,-14 60 4,7 16 43,1 62-47,6-55 31,6-90 174,0-1 1,-2 0 0,-3 6-206,-5 15 3187,4-13-1932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6:52.85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1026 0 2825,'-37'22'1008,"-2"20"-848,-3 11-120,-18 18-32,-5 17 8,-10 25-8,-9 7 0,-5 0 0,-3-7 0,-10-1 16,3 1 16,8 5 48,7-2-168,17-20 80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6:53.20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869 1 3521,'-50'42'1248,"-15"38"-1040,-8 24-128,-16 20-16,-9 6-16,-9-5-8,1 1-8,0-1 72,7 2-224,23-11 120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6:53.54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896 1 1880,'-44'62'761,"-11"31"-385,-17 29-296,-11 5-8,-18 3 0,-5-6 0,-8 11-8,5 12-72,2-2-712,2-10 536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17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286 145 4625,'-28'-101'2915,"27"99"-2748,0 0 0,0 0 0,0-1-1,0 1 1,0 0 0,0 0 0,0 0 0,-1 0-1,1 0 1,-1 0 0,1 0 0,-1 1 0,0-1-1,0 1 1,1-1 0,-1 1 0,0 0 0,-1-1-1,1 1 1,0 0 0,0 0 0,0 1 0,-1-1-1,1 0 1,0 1 0,-1-1 0,1 1 0,0 0-1,-1 0 1,0 0-167,-6-1 387,4 0-248,0 1 0,0-1 1,0 1-1,0 1 0,0-1 1,0 1-1,0 0 0,0 0 1,0 0-1,0 1 0,1-1 1,-1 1-1,0 0 0,1 1 1,-2 0-140,0 1 118,0 1 1,0 0 0,0 0 0,1 0 0,-1 1 0,1 0 0,1 0 0,-1 0 0,-1 5-119,-3 5 85,1 1 0,0 0 1,1 0-1,2 1 1,-1 0-1,2 0 1,1 0-1,0 3-85,0-1 18,1 1-1,2 0 0,0 0 1,1 0-1,1 0 0,0 0 1,3 5-18,-3-18 4,1 0 0,0 0 0,0 0 0,0-1 0,1 1 0,0-1 0,0 0 1,1 0-1,1 1-4,-2-4 4,-1 0 1,1 0-1,0-1 1,0 1 0,1-1-1,-1 0 1,1 0-1,0-1 1,-1 1 0,1-1-1,0 0 1,0 0-1,1-1 1,3 2-5,3-2 13,0 0-1,-1-1 1,1 0-1,0 0 1,-1-1-1,1-1 1,-1 0 0,1 0-1,-1-1 1,0-1-1,0 0 1,0 0 0,9-6-13,-4 1 53,0 0 0,-1-1 0,0-1 0,0 0 1,-1-1-1,-1 0 0,0-1 0,8-10-53,-17 17 36,0 1-1,0 0 0,0-1 1,-1 0-1,0 0 0,0 0 0,0 0 1,-1 0-1,1-1 0,-2 1 1,1-1-1,-1 0 0,0 1 0,0-1 1,-1 0-1,0 0 0,0 1 1,0-1-1,-1 0 0,0 1 0,-1-1 1,1 0-1,-1 1 0,-1 0 1,1-1-1,-1 1 0,0 0 0,0 0 1,-1 0-1,0 1 0,0-1 1,0 1-1,-1 0 0,1 0 0,-3-1-35,-6-5-4,0-1 0,-1 1 0,-1 1-1,0 1 1,0 0 0,-1 1 0,0 0 0,0 2-1,-1 0 1,0 0 0,0 2 0,-12-2 4,23 5-117,0 1 0,0 0 0,1 0 0,-1 0 0,0 0 0,0 1 1,1 0-1,-3 1 117,6-1-168,0-1 0,0 1-1,0 0 1,1-1 0,-1 1 0,0 0 0,1 0 0,-1 0 0,0 1 0,1-1 0,0 0 0,-1 0 0,1 1 0,0-1-1,-1 1 1,1-1 0,0 1 0,0 0 0,0-1 0,0 1 0,1 0 0,-1 0 0,0-1 0,1 1 0,-1 1 168,1 33-1735</inkml:trace>
  <inkml:trace contextRef="#ctx0" brushRef="#br0" timeOffset="488.952">728 245 5185,'-14'-97'3211,"14"88"877,3 16-2819,4 16-695,19 151 1754,-22-139-2043,-3 1 1,-1-1 0,-4 34-286,1-54 71,1 6 107,-1-103 1466,5 52-1534,1-1 0,2 1 0,1 0 0,2-4-110,-1 5 46,-4 13-29,2 0 0,0 1 0,1-1 0,1 1 0,0 1 0,1 0 1,0 0-1,1 0 0,1 1 0,1-1-17,-6 8 1,-1 1 0,1-1 1,1 2-1,-1-1 0,1 0 0,-1 1 1,1 0-1,1 1 0,-1-1 1,0 1-1,1 0 0,0 1 0,-1-1 1,1 1-1,0 1 0,0-1 0,0 1 1,0 0-1,1 1 0,-1 0 0,0 0 1,0 1-1,7 0-1,-5 1 17,0 1 0,0-1 0,-1 1 1,1 1-1,-1 0 0,0 0 0,0 0 0,0 1 0,-1 0 0,0 1 0,0-1 1,0 2-1,-1-1 0,1 1 0,-1-1 0,-1 2 0,0-1 0,0 1 1,0 0-1,-1 0 0,2 4-17,-1 0-120,-1 0 0,0 0 1,0 1-1,-2 0 0,1-1 0,-1 11 120,-1-7-861,0 0 0,-2-1 0,0 1-1,-1-1 1,-2 10 861,-7 14-1903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6:53.93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395 43 1944,'15'-42'777,"-11"43"-497,-6 17-112,-21 23-144,-7 15 24,-28 11 8,-6 15 8,-15 25-112,1 9-224,-2 1 184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6:54.32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729 1 4689,'-84'55'1608,"-14"32"-1464,-5 9-104,-4 20 16,1 2-16,18-9-552,8-10-840,18-29 864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6:54.70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524 73 200,'46'-18'88,"-13"12"256,-27 27 488,-16 12 145,-30 29 191,-15 9-176,-20 8-512,-7 5-136,-2-10-160,2 0-56,11-2-24,6-3-240,21 6 120</inkml:trace>
  <inkml:trace contextRef="#ctx0" brushRef="#br0" timeOffset="1">3608 0 3057,'10'22'1616,"-39"16"0,-3 23-1408,-21 19-200,-6 8 8,-11-2 16,-8-2 16,-7 14 24,-3 2-72,9 2-296,7-6-288,31-29 320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6:55.05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388 0 1104,'53'3'656,"-19"14"137,-25 29-265,-13 5-8,-28 14-8,-10 2-136,-23 0-192,-6 8-48,-5 3-32,1 2-72,14-2-552,3-10 384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6:55.41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2126 2293 672,'-19'30'472,"-40"36"16,-9 6-192,-12 12-224,8-2-8,-2-22-40</inkml:trace>
  <inkml:trace contextRef="#ctx0" brushRef="#br0" timeOffset="1">629 1 2248,'-129'142'1033,"32"-57"-241,1 3-736,3 3 8,9-8-64,11-2-240,16-12 168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6:55.77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748 0 3057,'-120'86'1664,"-18"-6"16,-5 4-1384,18 8-368,6 0-424,16-12 336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6:56.14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2139 0 5753,'-110'41'2033,"-5"23"-1769,8 14-160,-2 6-32,-4-2-88,2-5-640,-1 1-921,6-6 969</inkml:trace>
  <inkml:trace contextRef="#ctx0" brushRef="#br0" timeOffset="1">630 325 4753,'-63'16'1752,"2"6"-1272,1 14-431,-5 5-17,-6 13 8,-8 9 64,-1 16-425,1 1-359,8-10 432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6:56.52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589 0 5249,'-159'2'1961,"77"59"-1505,-5 4-208,1-2-72,-4-6 56,5-1-168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6:56.92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329 31 1688,'-22'-16'721,"1"8"-361,1 2-240,4 5-120,-1 1 0,0 6 0,0 8 24,-6 4 104,-2 3 64,-3 8 24,-4 2 0,1 9-96,7 5-32,3-2-8,6-3-272,16-12 160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6:57.32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126 1 832,'-22'57'368,"-12"11"-152,-2-6-120,2-6-64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22.5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478 420 4833,'65'-47'2631,"-64"47"-2574,-1-1 0,1 1 0,-1 0-1,1 0 1,-1 0 0,1-1 0,-1 1 0,0 0-1,1-1 1,-1 1 0,1 0 0,-1-1 0,0 1-1,0-1 1,1 1 0,-1 0 0,0-1-1,0 1 1,1-1 0,-1 1 0,0-1 0,0 1-1,0-1 1,0 1 0,0-1 0,1 1 0,-1-1-1,0 1 1,0-1 0,0 1 0,-1-1 0,1 1-1,0-1 1,0 1 0,0-1 0,0 1 0,0-1-1,-1 1 1,1-1-57,-13-5 1168,10 6-837,-9-5 39,-1 2 0,1-1 0,-1 2 0,0 0 0,0 0 0,0 1 0,0 1 0,0 0 0,0 1 0,0 0 0,0 1 0,0 0 0,1 1 0,-1 1 0,1 0 0,0 1 1,-3 1-371,-21 12 250,1 0 1,1 3-1,0 1 1,-28 25-251,52-40 24,1 1 0,0 0 0,0 1 0,1 0 1,0 0-1,1 1 0,0 0 0,-4 7-24,7-9 6,1 0 0,-1 0 0,1 1 0,1 0 0,-1-1 0,2 1 0,-1 0 1,1 0-1,0 0 0,1 0 0,1 8-6,-1-13 1,0 0 0,0 0 0,1 0 0,-1 0 0,1 0 0,0 0 0,0 0 0,1-1 0,-1 1 0,1 0 0,0 0 0,0-1 0,0 0 0,0 1 0,1-1 0,2 3-1,0-2 3,0 0 0,1-1 0,-1 0 0,1 0 1,-1 0-1,1 0 0,0-1 0,0 0 0,1 0 0,-1-1 0,1 0-3,113 23 44,-51-12-170,32 12 126,-79-18-124,0 2-1,-1 0 0,0 1 0,0 2 0,-1 0 0,10 8 125,-23-15-52,-1 1-1,1 1 0,-1-1 0,0 1 1,-1 0-1,1 1 0,-1-1 0,3 6 53,-6-9-5,0 0 0,-1 1 0,1-1 0,-1 0-1,0 1 1,0-1 0,0 0 0,0 1 0,-1-1 0,1 1-1,-1 0 1,0-1 0,0 1 0,0-1 0,-1 1 0,1-1-1,-1 1 1,0-1 0,0 1 0,0-1 0,-1 3 5,-3 3 32,0-2 0,0 1 1,0-1-1,-1 1 0,0-1 1,-1-1-1,1 1 0,-1-1 1,-7 4-33,-7 5 257,-1-1 0,-20 10-257,14-9 192,-22 11 343,-32 11-535,67-31 21,0 0 1,0-2-1,0 0 0,-1-1 1,1 0-1,-1-1 0,0-1 1,0-1-22,13 0-91,-1 0 1,1 0-1,-1-1 0,1 1 1,0-1-1,-1 0 1,1 0-1,0 0 1,0 0-1,0 0 0,0-1 1,0 0-1,0 0 1,0 1-1,0-2 0,1 1 1,-1 0-1,1 0 1,-1-1-1,1 1 1,0-1-1,0 0 0,0 0 1,0 0-1,1 0 1,-1 0-1,1 0 0,0 0 1,0 0-1,0-1 1,0 1-1,0 0 1,1-1-1,-1 1 0,1-1 1,0 1-1,0 0 1,1-1 90,2-38-1238</inkml:trace>
  <inkml:trace contextRef="#ctx0" brushRef="#br0" timeOffset="775.805">1130 990 5561,'69'-91'2706,"-68"88"-2514,1 1 0,0 0 0,-1 0 0,0 0 0,0-1 0,0 1 0,0-1 1,0 1-1,0-1 0,0-1-192,-1 3 52,0 1 0,0-1 0,0 0 0,0 1 0,0-1 0,-1 1 0,1-1 0,0 1 0,0-1 0,0 1 0,-1 0 0,1-1 0,0 1 0,-1-1 0,1 1 0,0-1 0,-1 1 0,1 0 0,0-1 0,-1 1 0,1 0 0,-1-1 0,1 1-52,-4-4 495,-1-2-213,0 1 0,0-1 0,0 1 1,-1 0-1,0 0 0,0 1 0,0-1 0,0 1 1,-1 1-1,1-1 0,-1 1 0,0 0 1,0 1-1,0 0 0,0 0 0,-1 0 1,1 1-1,-1 0 0,1 0 0,-1 1-282,-2 0 88,0 1 0,-1 0-1,1 1 1,0 0 0,0 0-1,0 1 1,1 1 0,-1 0-1,1 0 1,-1 0 0,1 2-1,1-1 1,-1 1 0,-2 2-88,3-1 7,1-1 0,0 1-1,1 0 1,-1 0 0,1 1 0,1-1 0,-1 2 0,2-1 0,-1 0 0,1 1 0,0 0 0,1 0 0,0 0 0,0 0 0,1 1 0,0-1-1,1 1 1,0 7-7,0-8 0,1-1 0,1 0 0,-1 1-1,2-1 1,-1 0 0,1 1-1,0-1 1,1 0 0,0 0 0,0-1-1,1 1 1,-1 0 0,2-1-1,-1 0 1,1 0 0,0-1 0,1 1-1,0-1 1,0 0 0,0 0-1,3 1 1,-4-3 3,0-1 0,0 0 0,1 0 0,-1 0 0,1 0 0,0-1 0,0 0-1,0 0 1,0-1 0,0 0 0,0 0 0,0 0 0,1 0 0,-1-1 0,0 0 0,0-1-1,1 0 1,-1 1 0,0-2 0,0 1 0,0-1 0,0 0 0,0 0 0,-1-1 0,1 1-1,0-1 1,-1-1 0,0 1 0,0-1 0,0 0-3,4-2 8,-1-1 0,-1 0 0,1-1 0,-1 0 0,0 0 0,-1 0-1,0-1 1,0 0 0,-1 0 0,0 0 0,-1-1 0,0 1 0,0-1 0,-1 0 0,0 0 0,-1-1 0,1-7-8,-3 10 3,0 1 0,-1-1 0,1 0 0,-1 0 0,-1 0 0,1 0 1,-1 1-1,-1-1 0,0 1 0,0 0 0,0-1 0,-1 2 0,0-1 0,0 0 0,-5-5-3,9 11 0,0 1 0,0 0-1,0 0 1,0 0-1,-1 0 1,1 0 0,0 0-1,0 0 1,0 0-1,0 0 1,0 0 0,0 0-1,0-1 1,0 1-1,-1 0 1,1 0 0,0 0-1,0 0 1,0 0-1,0 0 1,0 0 0,0 0-1,0 0 1,-1 0-1,1 0 1,0 0 0,0 0-1,0 0 1,0 0-1,0 0 1,0 0 0,0 0-1,-1 0 1,1 1-1,0-1 1,0 0 0,0 0-1,0 0 1,0 0-1,0 0 1,0 0 0,0 0-1,0 0 1,-1 0-1,1 0 1,0 0 0,0 1-1,0-1 1,0 0-1,0 0 1,0 0 0,0 0-1,0 0 1,0 0-1,0 0 1,0 1 0,0-1-1,0 0 1,0 0-1,0 0 1,0 0 0,0 0-1,0 0 1,0 0-1,0 1 1,0-1 0,0 10-20,2 1 11,0 1 1,1-1 0,0 0 0,1 0-1,0 0 1,0-1 0,2 1-1,-1-1 1,1 0 0,6 7 8,15 18 1,1-1 1,9 6-2,-28-30-2,11 12-28,0 1-778,21 17 808,-36-35-184,1 0-1,0-1 0,0 1 1,1-1-1,-1-1 1,1 1-1,0-1 1,0 0-1,7 2 185,22-3-467</inkml:trace>
  <inkml:trace contextRef="#ctx0" brushRef="#br0" timeOffset="1119.948">1715 408 7890,'-72'-81'9291,"81"105"-7660,11 45-1186,-3 0 0,6 47-445,-3-9 90,-10-62-112,14 64-46,-5 0 0,-5 2 0,-4 0 68,-8-29-3775,-2-81 3027</inkml:trace>
  <inkml:trace contextRef="#ctx0" brushRef="#br0" timeOffset="1465.541">1482 896 6089,'-26'-17'3353,"14"17"-280,12 0-881,7 0-632,6 5-127,22-1-473,-4-3-144,23-1-320,15-3-144,1-2-200,4-2-32,-11 5-288,-3-6-256,-7 4 3457,-5 4-2457</inkml:trace>
  <inkml:trace contextRef="#ctx0" brushRef="#br0" timeOffset="1842.235">2203 809 9930,'0'-2'4185,"0"0"-2441,0 1-295,0 1-545,3 22-288,8 23-360,11 57-104,-22-43-104,2 2 16,-2-4-136,-6-2-160,5-13-416,1-6-256,0-24 536</inkml:trace>
  <inkml:trace contextRef="#ctx0" brushRef="#br0" timeOffset="1843.235">2271 326 10194,'-32'-19'4201,"23"7"-2617,6 7-311,3 0-313,2 5-408,-4 0-712,2 0 384,0 0-232</inkml:trace>
  <inkml:trace contextRef="#ctx0" brushRef="#br0" timeOffset="2336.79">2763 817 6665,'131'-37'3085,"-128"37"-2805,0-1 0,-1 0 0,1 0 0,0 0 0,-1-1 0,1 1 1,-1-1-1,1 1 0,-1-1 0,2-1-280,-4 2 84,0 1 1,1 0 0,-1-1 0,0 1-1,0-1 1,1 1 0,-1-1 0,0 1-1,0 0 1,1-1 0,-1 1 0,0-1-1,0 1 1,0-1 0,0 1-1,0-1 1,0 1 0,0-1 0,0 1-1,0-1 1,0 1 0,0-1 0,0 1-1,0-1 1,-1 1 0,1-1 0,0 1-1,0-1 1,-1 0-85,0 0 238,0-1 0,0 1-1,-1 0 1,1-1 0,-1 1 0,1 0-1,-1 0 1,0 0 0,1 0 0,-1 0-1,0 0 1,0 0-238,-4 0 182,1 0 0,0 0 1,-1 1-1,1 0 0,-1 0 0,1 0 0,0 1 0,-1-1 0,1 1 0,0 1 0,-4 0-182,-59 25 579,53-21-460,-16 8 8,2 1 0,0 1 1,-11 10-128,26-16 28,0 0 0,0 1-1,1 1 1,1 0 0,0 1 0,1 0 0,-4 7-28,13-17 5,0-1 0,0 1-1,0 1 1,1-1 0,-1 0-1,1 0 1,0 0 0,0 1-1,0-1 1,0 1 0,0 2-5,2-5 1,-1 0 1,0 1 0,0-1-1,1 0 1,-1 0 0,0 1-1,1-1 1,-1 0 0,1 0-1,0 0 1,-1 0-1,1 0 1,0 0 0,0 0-1,-1 0 1,1 0 0,0 0-1,0 0 1,0 0 0,0 0-1,0-1 1,0 1-1,1-1 1,-1 1 0,0 0-1,0-1 1,0 0 0,1 1-1,-1-1 1,0 0 0,0 0-1,1 1-1,17 1 12,1 0 1,-1-1-1,0-1 0,1-1 0,-1 0 1,0-2-1,10-2-12,29-3 17,-24 4-14,0 2-1,0 1 1,1 2 0,27 4-3,-59-5 0,32 9 0,-34-9 0,0 0 0,0 0 0,-1 1 0,1-1 0,0 0 0,0 1 0,0-1 0,-1 1 0,1-1 0,0 1 0,-1-1 0,1 1 0,0-1 0,-1 1 0,1 0 0,-1-1 0,1 1 0,-1 0 0,1 0 0,-1-1 0,1 1 0,-1 0 0,0 0 0,0 0 0,1 0 0,-1-1 0,0 1 0,0 0 0,0 0 0,0 0 0,0 0 0,0 0 0,0-1 0,0 1 0,0 0 0,0 0 0,-1 0 0,1 0 0,-5 7 1,1 0 0,-2-1 0,1 0 0,-1 0 1,0 0-1,0-1 0,-3 2-1,-8 9 2,-16 15-71,-3-1 0,0-1 0,-2-2 0,-33 18 69,43-34-1623,34-16 1087</inkml:trace>
  <inkml:trace contextRef="#ctx0" brushRef="#br0" timeOffset="2789.066">3205 1722 8226,'0'-2'359,"1"0"0,-1 1 1,1-1-1,-1 0 0,1 0 1,0 0-1,0 1 0,-1-1 0,1 0 1,0 1-1,0-1 0,1 1 1,-1-1-1,1 1-359,23-24 1914,-9 10-480,-7 3-1011,0-1 1,0 1 0,-1-1 0,-1-1 0,0 0-1,0 0 1,-2 0 0,0 0 0,-1-1-1,0 0 1,-1 0 0,1-14-424,1-26 557,-2-1 0,-4-48-557,1 101 26,-11-154 719,-17-70-745,1 7 159,24 194-146,-7-82 66,4-33-79,6 106 0,2 0 1,1 0 0,2 1 0,1 0-1,1 0 1,5-8-1,-10 34-4,1 0 0,1 0-1,-1 0 1,1 1 0,0-1 0,1 1 0,0 0 0,0 0-1,1 0 1,-1 1 0,7-5 4,-8 8-32,0 0 0,0 0 1,0 1-1,0 0 0,0 0 0,1 0 0,-1 0 1,0 1-1,1 0 0,0 0 0,-1 0 0,1 0 1,0 1-1,-1-1 0,1 1 0,0 0 1,0 1-1,-1-1 0,1 1 0,0 0 0,-1 0 1,1 1 31,4 1-184,0 1 0,0-1 0,0 2-1,-1-1 1,1 2 0,-1-1 0,-1 1 0,1 0 0,2 3 184,8 8-1501,-1 1 0,-1 1 0,1 4 1501,30 42-2041</inkml:trace>
  <inkml:trace contextRef="#ctx0" brushRef="#br0" timeOffset="3132.804">3227 919 7210,'-39'-9'3456,"17"12"-1079,6-1-449,18 0-471,12 0-113,18-6-456,13 1-56,18-9-368,2-2-160,6 2-176,-5-3 8,-11 9-312,-5-2-32,-7 6 120</inkml:trace>
  <inkml:trace contextRef="#ctx0" brushRef="#br0" timeOffset="3466.548">4129 817 11042,'29'-13'4617,"-51"20"-2568,4 10-793,15 7-344,1 7-288,4 13-336,7 6-96,-8 5-136,1 3-7,-4 2-25,-8-4 24,0-8-112,1-8-145,2-18-439,4-3 384,6-17 56</inkml:trace>
  <inkml:trace contextRef="#ctx0" brushRef="#br0" timeOffset="3467.548">4064 530 10954,'-19'-16'4457,"2"-3"-2680,1 4-321,4 5-400,0 1-344,11 6-432,1 1 705,15 2-697</inkml:trace>
  <inkml:trace contextRef="#ctx0" brushRef="#br0" timeOffset="4698.472">4740 908 3497,'38'-93'2378,"-37"89"-1871,1 0 1,-1 1-1,0-1 0,0 0 1,0 0-1,-1 0 1,1 0-1,-1 0 1,0 0-1,0 0 1,0 0-1,-1 1 1,0-1-1,1 0 1,-1 0-1,0 0 1,-1 0-508,1 1 208,-1 1 0,0-1 1,1 1-1,-1-1 0,0 1 0,0 0 1,0 0-1,-1 0 0,1 0 1,0 0-1,-1 1 0,1-1 1,-1 1-1,0-1 0,1 1 1,-1 0-1,-1 0-208,-4-1 135,-1 0 0,1 0 0,0 1 0,-1 0 0,1 1 0,0 0 0,-1 0 0,1 1 0,-1 0 0,1 1 0,0-1 0,-4 3-135,3-1 26,0 1 0,1-1 1,-1 2-1,1 0 0,0 0 1,0 0-1,1 1 0,-1 0 1,1 0-1,0 1 0,1 0 0,0 0 1,0 0-1,0 1 0,1 0 1,0 2-27,-2 2 4,2 1 0,0 0 0,0 0 0,1 1 1,0-1-1,2 1 0,-1 0 0,2 0 0,0 0 1,0 9-5,1-12 1,1 0 0,0 1 0,0-1 0,1 0 0,0 0 0,1 0 0,0 0 0,1-1 0,0 1 0,4 4-1,-6-10 3,1 0 1,0-1-1,1 1 1,-1-1-1,1 0 1,0 0-1,0 0 1,0-1 0,0 1-1,1-1 1,-1 0-1,1 0 1,0-1-1,0 1 1,0-1-1,0 0 1,1 0-1,-1-1 1,0 0 0,1 0-1,-1 0 1,1 0-4,4-1 9,0 0 0,0-1 0,0 0 0,0 0 0,-1-1 0,1-1 1,-1 1-1,1-2 0,-1 1 0,0-1 0,0 0 0,0-1 0,-1 0 1,0-1-1,0 0 0,0 0-9,5-4 16,-1-1-1,0 0 1,-1-1 0,0 0 0,-1-1-1,0 0 1,-1-1 0,-1 1 0,3-8-16,-8 15 7,0 0 0,-1 0-1,0 0 1,0 0 0,-1 0 0,1-1 0,-2 1 0,1 0 0,0-1 0,-1 1 0,-1 0 0,1-1 0,-1 1-1,0 0 1,0-1 0,-1 1 0,1 0 0,-2 0 0,1 0 0,0 0 0,-1 1 0,-3-5-7,-2-4 21,5 8-3,0 1 0,0-1 0,-1 1 0,0 0 0,0 0 0,0 0-1,-4-3-17,13 28 19,2-3-14,1-1 1,1 0-1,1 0 1,0-1-1,1 0 0,0-1 1,1 0-1,1 0 0,11 8-5,5 3-376,2-1 1,0-2-1,2-1 0,6 2 376,-10-9-957,-2-3 338</inkml:trace>
  <inkml:trace contextRef="#ctx0" brushRef="#br0" timeOffset="5199.951">5266 219 9290,'-62'-46'5867,"61"45"-5752,0 0 1,0 1 0,0-1 0,0 1 0,1-1-1,-1 1 1,0-1 0,0 1 0,0-1 0,0 1-1,0 0 1,0 0 0,0-1 0,0 1 0,0 0 0,-1 0-116,1 0 44,1 1 1,0-1-1,-1 0 1,1 0 0,-1 0-1,1 1 1,0-1 0,0 0-1,-1 1 1,1-1 0,0 0-1,-1 0 1,1 1-1,0-1 1,0 1 0,0-1-1,-1 0 1,1 1 0,0-1-1,0 0 1,0 1 0,0-1-1,0 1 1,0-1-1,0 0 1,0 1 0,0 0-45,0 4 190,0 1 1,0 0 0,1 0-1,0-1 1,1 4-191,0 1 19,17 120 470,12 67-267,-2-77-126,-10-42 46,9 70-142,-25-126 51,-1 1-1,-1 0 1,-1 0-1,-1 0 1,-1-1-1,-1 1 1,-1 0-1,-6 15-50,10-38 5,0 0 0,0 1 0,0-1 0,0 0-1,0 0 1,0 0 0,0 0 0,0 0 0,0 1 0,0-1-1,0 0 1,0 0 0,0 0 0,0 0 0,0 1-1,0-1 1,0 0 0,0 0 0,0 0 0,0 0 0,0 0-1,0 0 1,0 1 0,0-1 0,-1 0 0,1 0-1,0 0 1,0 0 0,0 0 0,0 0 0,0 0 0,0 0-1,-1 1 1,1-1 0,0 0 0,0 0 0,0 0-1,0 0 1,-1 0 0,1 0 0,0 0 0,0 0 0,0 0-1,0 0 1,0 0 0,-1 0 0,1 0 0,0 0-1,0 0 1,0 0 0,0 0 0,-1 0-5,-3-10 117,-1-16-7,5-13-96,2 0 0,2 0 0,1 0 0,2 0 0,1 1 0,3 0 1,9-23-15,-13 45-37,0 0 1,1 1 0,0 0 0,1 0 0,1 1 0,1 1 0,-1-1-1,9-6 37,-13 15-25,-1 0-1,1 0 0,0 1 0,0 0 0,1 0 0,-1 0 0,1 1 0,0 0 1,5-1 25,-7 2-16,0 1 1,0 0-1,0 0 0,0 1 1,0 0-1,0 0 1,0 0-1,0 0 1,0 1-1,0 0 1,0 0-1,0 0 1,0 1-1,0-1 1,0 1 15,2 2-11,-1-1 0,0 1 0,1 0 0,-2 0 1,1 0-1,0 1 0,-1 0 0,0 0 0,0 1 0,0-1 1,-1 1-1,0 0 0,0 0 0,0 1 0,-1-1 0,0 1 1,0 0-1,-1-1 0,0 1 0,0 0 0,1 6 11,-1-3-3,-1 1 0,0 0 0,0-1 0,-1 1 0,-1 0 0,0-1 0,0 1 0,-1 0 0,0-1 0,-1 1 0,0-1 0,-1 0 0,0 0 0,-3 5 3,-5 6 28,0-2-1,-1 1 0,-1-2 0,0 0 0,-15 14-27,24-27-39,-1 1 0,0-1 0,0 0 0,0 0 0,-1-1 0,1 0 0,-1 0-1,0 0 1,0-1 0,-1 0 0,1-1 0,0 1 0,-1-1 0,0-1 0,1 0-1,-1 0 1,0 0 0,-6-1 39,-8-6-625,6-7 146</inkml:trace>
  <inkml:trace contextRef="#ctx0" brushRef="#br0" timeOffset="5638.305">5967 67 9602,'0'-1'159,"0"1"0,0-1-1,0 1 1,0-1 0,0 1 0,0-1-1,0 1 1,-1-1 0,1 1 0,0-1-1,0 1 1,0-1 0,-1 1 0,1-1-1,0 1 1,-1-1 0,1 1 0,0-1-1,-1 1 1,1 0 0,-1-1 0,1 1 0,-1 0-1,1-1 1,-1 1 0,1 0 0,-1 0-1,1-1-158,-1 2 130,0 0 1,0 0-1,0 0 0,1 0 0,-1 0 0,0 1 0,1-1 0,-1 0 1,1 0-1,0 0 0,-1 1 0,1-1 0,0 0 0,0 0 0,-1 2-130,-4 27 596,1 0-1,1 0 0,2 1 0,2 19-595,13 126 710,-5-87-467,8 53 11,7 0-1,8 9-253,-24-98 35,-7-39-223,1-1 0,0 1 0,1 0 0,4 8 188,-7-21 70,0-1 1,0 0 0,0 1-1,0-1 1,0 0 0,0 1 0,1-1-1,-1 0 1,0 1 0,0-1-1,1 0 1,-1 1 0,0-1-1,0 0 1,1 0 0,-1 1-1,0-1 1,1 0 0,-1 0-1,0 0 1,1 0 0,-1 1-1,0-1 1,1 0 0,-1 0-1,0 0 1,1 0 0,-1 0 0,1 0-71,19-4 1008</inkml:trace>
  <inkml:trace contextRef="#ctx0" brushRef="#br0" timeOffset="5995.83">6262 799 8394,'98'11'6568,"-56"-6"-3290,25 1-3278,-52-6 178,0 0-1,0-1 0,0-1 1,0 0-1,0-1 0,5-3-177,-15 5 27,0-1 1,0 1-1,0-1 0,-1-1 1,1 1-1,-1-1 0,0 1 0,1-1 1,-1-1-1,-1 1 0,1 0 0,0-1 1,-1 0-1,0 0 0,0 0 1,0-1-28,-1 2 18,0-1 0,0 0 0,-1 0 0,1 1 0,-1-1 0,0 0 0,-1 0 1,1 0-1,-1 0 0,1-1 0,-1 1 0,-1 0 0,1 0 0,0 0 0,-1 0 0,0 0 1,0 0-1,0 0 0,0 0 0,-1-1-18,-3-4 17,1 1-1,-1-1 1,0 1-1,-1-1 1,0 2-1,0-1 1,-1 1-1,0 0 1,0 0-1,0 1 1,-1 0-1,0 0 1,-8-4-17,11 7 0,0 0-1,0 1 1,0-1-1,0 1 1,0 0 0,0 1-1,-1-1 1,1 1 0,-1 0-1,1 0 1,-1 1-1,1 0 1,-1 0 0,0 0-1,1 0 1,-1 1-1,1 0 1,-1 0 0,1 1-1,0 0 1,0-1 0,-1 2-1,1-1 1,0 1-1,0 0 1,-3 3-2,0 1-1,1 0 0,0 0 1,0 1-1,1 0 1,-1 0-1,2 1 0,-1-1 1,2 1-1,-1 0 0,-1 5 3,-2 7 3,0 0 0,1 1 0,2 0 0,-3 15-3,6-22-2,0 1 1,1-1-1,0 0 1,1 1-1,1-1 1,0 0-1,1 1 1,2 6 1,-2-16 41,0 0-1,0 0 1,0 0 0,1-1 0,-1 1 0,1-1 0,1 0 0,-1 0 0,1 0-1,0 0 1,0 0 0,0-1 0,1 0 0,-1 0 0,1 0 0,0 0 0,1-1-1,-1 0 1,0 0 0,1 0 0,0-1 0,1 1-41,2 0 561,1-1-1,-1 0 1,1 0 0,2-1-561,42 4 1224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6:57.69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129 316 512,'-27'50'400,"-1"-7"-16,-5-1-56,9-5-192,7-2-24,17-7-88</inkml:trace>
  <inkml:trace contextRef="#ctx0" brushRef="#br0" timeOffset="1">1616 0 232,'37'16'208,"-10"9"152,-26 11 224,-8 10 64,-20 3 1,-10 1-177,1-1-232,4-11-64,14-8-120,9-5-872,22-15 608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6:58.04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39 1 1336,'-6'25'872,"-5"1"-79,0 5-281,4 3-400,3-4-16,8 0-72</inkml:trace>
  <inkml:trace contextRef="#ctx0" brushRef="#br0" timeOffset="1">1142 117 4961,'-71'60'1808,"9"0"-1391,0 5-433,16 1-993,8-10 737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6:58.38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193 0 8130,'-18'10'2744,"-21"40"-2952,-15 20-440,-27 26 432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9:42.78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63 474 1520,'-9'0'565,"-25"0"3245,33 0-3598,0 0 0,1 0 0,-1 0 0,0 0 1,0-1-1,0 1 0,1 0 0,-1 0 0,0-1 0,0 1 1,1 0-1,-1-1 0,0 1 0,0 0 0,1-1 0,-1 1 1,0-1-1,1 0 0,-1 1 0,1-1 0,-1 1 0,1-1 0,-1 0 1,1 1-1,-1-1 0,1 0 0,0 0 0,-1 1 0,1-1 1,0 0-1,0 0 0,0 0 0,-1 0-212,10-3 1383,72-14-514,1 3 0,23 2-869,-7 0 262,-63 8-213,631-84 424,-379 62-374,98 11-99,-114 15 20,434-9 20,759-71 378,-664 45-321,2 28-62,-184-2-6,284 2 4,-505 16-7,648 8 439,-314-33-301,78 0 269,-444 23-119,134 1-56,-3-26-93,-440 14-87,73-5 376,0-5-1,18-10-453,-95 10 2415,-18-1-1103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00.62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1080 107 1408,'29'53'1123,"-29"-51"7035,-7-4-5483,3 0-2639,-1 1-1,1-1 0,0 1 0,-1 0 0,1 0 0,-1 1 0,1-1 1,-1 1-36,-25 1 385,0 2 0,-26 6-385,42-7 62,-1 2 1,1 0 0,0 0 0,0 2 0,0-1-1,1 2 1,-6 3-63,-89 70 234,55-39-165,35-28-63,1 0 1,1 2-1,0 0 0,1 1 1,1 0-1,0 1 0,1 0 1,1 1-1,1 1 0,0 0 1,2 1-1,-3 6-6,-3 24-1,1 1 1,3 0-1,2 1 0,2 0 1,3 0-1,1 1 0,4-1 1,2 20 0,-1-55 4,0-1-1,1 0 1,0 0 0,2 0 0,0 0 0,0 0 0,2-1 0,0 0 0,0 0 0,2-1 0,9 13-4,-6-12 10,0 0 0,2-1 0,0 0 1,0-1-1,1-1 0,1-1 0,0 0 0,0-1 1,1 0-1,1-1-10,11 4 22,1-1-1,1-1 1,0-2 0,0-1-1,1-2 1,-1-1-1,1-1 1,1-1 0,9-3-22,8-1 35,1-2 1,-1-3 0,0-2 0,0-2-1,28-10-35,-44 9 22,-1-1 0,0-2 0,-1-1 0,-1-1 0,0-2-1,-2-1 1,0-1 0,9-10-22,-2-2 36,0-1 0,-3-2-1,-1-2 1,-1-1 0,21-36-36,-38 52 13,-2-1 0,-1 0 0,0-1 0,-2 0 1,-1-1-1,-1 0 0,-1 0 0,-1 0 0,-1-1 0,-1-5-13,-1-2 15,-1 0-1,-2-1 0,-1 1 1,-2 0-1,-1 1 0,-1-1 1,-9-23-15,10 37 41,-2 1 0,0 0 0,-1 1 0,-1 0 0,0 0 0,-2 0 0,0 1 1,0 1-1,-2 0 0,0 1 0,0 0 0,-1 1 0,-1 0 0,0 1 0,-1 1 0,-1 1 0,1 0 0,-1 1 1,-1 1-1,0 0 0,-14-3-41,-28-6 38,-1 2 0,0 4 0,-1 2 0,0 3 0,-58 1-38,100 5-145,-1 0 0,1 2 0,-1 0 0,1 1 0,0 1 0,0 1 0,0 1 0,1 1 0,0 0 0,0 2 0,-3 2 145,-32 20-564</inkml:trace>
  <inkml:trace contextRef="#ctx0" brushRef="#br0" timeOffset="820.678">2275 746 3857,'-2'-8'3645,"2"12"-402,3 19-1791,2-3-1195,1 0 0,1 0-1,1-1 1,0 0-1,2 0 1,0-1 0,3 4-257,20 20 324,2-1 0,2-1 0,1-3 0,9 5-324,15 16 283,-46-42-181,-9-8 33,0-1-1,1 0 0,-1 0 0,1 0 0,1-1 1,-1-1-1,1 1 0,4 0-134,-13-5 35,1-1 0,0 0 0,-1 0 0,1 0 0,0 0 0,-1 0 0,1 0 0,0-1 0,-1 1 0,1 0 0,0 0 0,-1 0 0,1-1 0,-1 1 0,1 0 0,0-1 0,-1 1 0,1 0 0,-1-1 0,1 1 0,-1-1 0,1 1 0,-1-1 0,0 1 0,1-1 0,-1 1 0,1-1 0,-1 1 0,0-1 0,0 0 0,1 1 0,-1-1 0,0 0-35,8-23 511,-7 22-470,9-50 294,-2 0 0,-2-7-335,-1 3 46,3 0 0,3-2-46,-7 41-137,1 1 1,0-1-1,1 1 0,1 1 1,1-1-1,0 1 1,1 0-1,8-10 137,4 2 2126,0 13-1092</inkml:trace>
  <inkml:trace contextRef="#ctx0" brushRef="#br0" timeOffset="1588.929">3296 959 4113,'-60'-17'1851,"87"27"2851,-10-2-4033,1-1 0,0 0 0,10 1-669,-13-6 110,-1 0-1,1-1 0,0-1 0,0 0 1,-1-1-1,1-1 0,0 0 0,-1-1 0,1 0 1,-1-1-1,0-1 0,0 0 0,-1-1 1,1 0-1,-1-2 0,-1 1 0,1-1 1,-1-1-1,-1 0 0,0-1 0,0 0 1,2-4-110,-8 7 21,-1 0 0,1 0 0,-2 0 1,1-1-1,-1 0 0,0 1 1,-1-1-1,0 0 0,0 0 0,-1-1 1,0 1-1,0 0 0,-1 0 1,0-1-1,0 1 0,-1 0 1,0 0-1,0 0 0,-1-1 0,-2-4-21,2 6 14,-1 0 0,1 1-1,-1-1 1,-1 1-1,1-1 1,-1 1 0,0 0-1,0 1 1,-1-1 0,0 1-1,-1-2-13,2 4 3,0 0-1,0 0 0,0 0 1,-1 0-1,1 1 0,-1-1 1,1 1-1,-1 0 0,0 1 1,0-1-1,0 1 1,0 0-1,0 0 0,0 1 1,0-1-1,-2 1-2,-1 1-3,0 0 1,1 1-1,-1-1 1,0 2-1,1-1 0,-1 1 1,1 0-1,-1 1 1,1-1-1,1 2 0,-1-1 1,0 1-1,1 0 1,0 0-1,0 0 0,-2 4 3,-8 8-7,1 1 0,0 0-1,2 1 1,0 0-1,0 3 8,3-3-3,1-1 0,0 1 0,2 1-1,0 0 1,1 0 0,2 0-1,0 1 1,1-1 0,0 1 0,2 0-1,1 0 1,0-1 0,3 11 3,-2-17 15,1-1 0,1 1 0,1-1 0,0 0-1,0 0 1,1 0 0,1-1 0,0 1 0,1-1 0,0-1 0,1 1 0,0-1 0,0-1 0,2 1 0,-1-2 0,1 1 0,0-1 0,1-1-1,0 0 1,11 6-15,-8-7 28,0-1-1,0 0 1,1-1-1,0-1 0,0 0 1,0-1-1,0-1 0,0 0 1,1-1-1,-1-1 1,0 0-1,1-1 0,-1-1 1,0 0-1,0-1 1,2-1-28,12-4-165,0-1 0,-1-2 0,0 0 0,0-2 0,-1-1 0,-1-1 0,17-14 165,15-13-428</inkml:trace>
  <inkml:trace contextRef="#ctx0" brushRef="#br0" timeOffset="2020.657">4076 761 4593,'0'0'4075,"-1"8"-3016,2 17-603,1 0-1,1-1 0,2 1 0,0 0 1,2-1-1,0 0 0,2-1 1,2 4-456,-6-15 142,26 66 613,-28-69-567,-1 0-1,0-1 1,0 1-1,-1 0 1,0 0-1,0 0 1,-1 0-1,-1 1-187,1-10 21,0 0 0,0 0 0,0 0 0,0 0 0,0 0 0,0 0 0,0 0 0,0 0 0,0 0 0,0 1 0,0-1 0,0 0 0,0 0 0,0 0 0,0 0 0,0 0 0,0 0 0,0 0 0,0 0 0,0 0 0,0 0 0,0 0 0,0 1 0,0-1 0,0 0 0,0 0 0,0 0 0,0 0 0,0 0 0,0 0 0,-1 0 0,1 0 0,0 0 0,0 0 0,0 0 0,0 0 0,0 0 0,0 0 0,0 0 0,0 0 0,0 0 0,0 0 0,0 0 0,-1 0 0,1 0 0,0 0 0,0 0 0,0 0 0,0 0 0,0 0 0,0 0 0,0 0 0,0 0 0,0 0 0,0 0 0,-1 0 0,1 0 0,0 0 0,0 0 0,0 0 0,0 0 0,0 0 0,0 0-1,0 0 1,0-1-21,-7-6 623,-4-13 6,2 1-414,1 0 1,0 0 0,1-1 0,-1-11-216,6 20 27,0 0-1,1 0 1,0 0 0,1-1-1,0 1 1,1 0-1,0 0 1,1 0 0,2-7-27,0 1 0,1 1 0,0-1 0,2 2 0,0-1 0,0 1 0,1 0 0,1 0 1,1 1-1,0 0 0,1 1 0,0 0 0,1 1 0,0 0 0,1 0 0,1 2 1,-1 0-1,2 0 0,-1 1 0,1 1 0,1 1 0,5-3 0,3 2-370,1 1 0,0 1 0,0 1 0,10 1 370,39-1-652</inkml:trace>
  <inkml:trace contextRef="#ctx0" brushRef="#br0" timeOffset="3225.468">4902 697 2969,'1'-14'807,"0"12"-586,-1 0 0,1-1 0,-1 1 0,0-1 0,0 1 0,0 0 0,0-1 0,-1 1 0,1 0 0,-1-1 0,1 1 1,-1 0-1,0-1 0,0 1 0,0 0 0,0 0 0,0 0-221,33 45 6439,-15-22-6322,-2 0 0,0 2-1,-2-1 1,2 6-117,93 163 1362,-80-143-902,-21-38-311,-1 1 0,1-1 0,1-1 0,0 0 0,8 8-149,-13-14 61,-1-1 1,0 0-1,0 0 0,1-1 1,-1 1-1,1 0 0,0-1 1,-1 0-1,1 1 1,0-1-1,0 0 0,0 0 1,0-1-1,0 1 1,0-1-1,0 1 0,0-1 1,0 0-1,0 0 0,0 0 1,0-1-1,0 1 1,0-1-1,0 0 0,0 1 1,1-2-62,-2 1 56,1-1 0,0 0 1,-1 0-1,0 0 1,1-1-1,-1 1 0,0 0 1,0-1-1,0 0 0,-1 1 1,1-1-1,-1 0 1,1 0-1,-1 0 0,0 0 1,0 0-1,0 0 1,-1 0-1,1-2-56,2-13 99,0 0 0,-1 0 0,-2 0-99,1 8 35,4-186 179,-1 28-196,-4 156-171,2-26 85,-1 37-57,-1-1 0,0 1-1,0-1 1,1 0 0,-1 1 0,1-1 0,-1 1 0,1-1-1,0 1 1,0-1 0,-1 1 0,1 0 0,0-1 0,0 1-1,0 0 1,1 0 0,-1 0 0,1-1 125,-2 2-62,0 0-1,0 0 1,1 0 0,-1 0 0,0 0 0,1 0-1,-1 0 1,0 0 0,0 0 0,1 0 0,-1 0-1,0 0 1,1 0 0,-1 0 0,0 0 0,1 0-1,-1 0 1,0 0 0,0 0 0,1 0 0,-1 0-1,0 1 1,0-1 0,1 0 0,-1 0 0,0 0-1,0 0 1,1 1 62,13 13-1011</inkml:trace>
  <inkml:trace contextRef="#ctx0" brushRef="#br0" timeOffset="3590.135">5778 525 7218,'-4'-8'2896,"0"8"-1552,2 14-583,5 7-97,1 20-8,2 12-168,5 7-216,0 5-32,5-1-32,-1-6-16,-1-3-72,0-8-40,-3-8-8,3-5 0,0-15 8,-3-3-328,-3-15 4033,-1-7-2913</inkml:trace>
  <inkml:trace contextRef="#ctx0" brushRef="#br0" timeOffset="3941.167">5760 87 8122,'-25'-45'3440,"18"25"-1959,-4 7-505,4 5-656,7 8-32,8 9-752,14 7-160,18 12 376</inkml:trace>
  <inkml:trace contextRef="#ctx0" brushRef="#br0" timeOffset="4424.291">6349 807 4385,'-95'21'2210,"85"-17"1862,17 0-2836,13 0-498,-2-4-442,1-1-1,-1 0 1,1-2-1,-1 0 0,0-1 1,0-1-1,0-1 1,-1 0-1,0-1 0,6-4-295,-14 6 54,-1 0 0,0-1 0,0 0-1,-1 0 1,1 0 0,-1-1 0,-1 0-1,1-1 1,-1 0 0,-1 0 0,0 0 0,0 0-1,0-1 1,-1 0 0,0 0 0,-1 0-1,2-5-53,-3 7 26,-1 1-1,1-1 1,-1 0-1,-1 0 1,1 0 0,-1 0-1,0 1 1,-1-1-1,0 0 1,0 0-1,0 0 1,-1 1-1,0-1 1,0 1-1,0-1 1,-1 1-1,0 0 1,-1 0-1,1 0 1,-1 0 0,0 1-1,0 0 1,-1-1-1,0 1 1,0 1-26,2 0 0,-1 1 0,0 0 0,0 0 1,0 0-1,0 1 0,-1 0 0,1-1 1,-1 2-1,1-1 0,-1 0 1,0 1-1,0 0 0,0 0 0,0 0 1,1 1-1,-1 0 0,0-1 0,0 2 1,0-1-1,0 1 0,0-1 0,0 1 1,0 1-1,1-1 0,-1 1 0,0 0 1,1 0-1,-1 0 0,1 0 1,0 1-1,0 0 0,-7 4-4,1 1 0,1 0 0,0 0 0,0 1 0,1 0 0,0 1 0,0 0 0,1 0 0,0 1 0,1-1 0,0 1 0,1 1 4,-6 13-1,2 1 1,0-1 0,2 2-1,1-1 1,1 1 0,2 0-1,0 0 1,2 0-1,1 10 1,1-23 9,0 0-1,1-1 0,1 1 1,0 0-1,1-1 1,0 0-1,1 1 0,6 9-8,-6-14 17,0 0 0,1-1-1,0 0 1,1 0 0,0 0 0,0 0-1,0-1 1,1 0 0,0-1-1,1 0 1,-1 0 0,6 2-17,-2-2 27,0-1 1,1 0 0,-1-1-1,1-1 1,0 0 0,0 0-1,0-1 1,0-1 0,8 0-28,13-1-18,0-2 1,0-1 0,2-1 17,5-3-657,0-2-1,38-13 658,-6-4-555</inkml:trace>
  <inkml:trace contextRef="#ctx0" brushRef="#br0" timeOffset="4954.508">7011 701 5833,'-20'-71'2813,"10"50"-738,5 12-300,8 7 1368,-3 6-2831,1 6-289,4 82 759,4-1 0,17 73-782,-21-144 98,1 0-1,0-1 0,6 11-97,-10-26 19,0 0 1,0 1-1,0-1 1,1 0-1,-1 0 1,1 0-1,0 0 1,0-1-1,1 1 1,-1-1-1,1 0 1,-1 0-1,1 0 1,0 0-1,0-1 1,1 0-1,3 2-19,-7-3 10,0-1 0,0 0 0,-1 0 0,1 0 0,0 1 0,0-1 0,0 0 0,0 0 0,0 0 0,0-1 0,-1 1 0,1 0 0,0 0 0,0 0 0,0-1 0,0 1 0,-1 0 0,1-1 0,0 1 0,0-1 0,-1 1 0,1-1 0,0 1 0,0-1 0,-1 1 0,1-1 0,-1 0 0,1 1 0,-1-1 0,1 0-1,-1 0 1,1 1 0,-1-2-10,10-30 226,-8 22-198,8-30 46,2 1 0,1 0 0,3 1 0,17-32-74,-30 63-2,1 1 0,0-1 0,1 1 0,-1 1 0,1-1 0,0 1 0,4-3 2,-8 7-4,1-1 0,0 1 1,0-1-1,0 1 0,0 0 0,0 0 1,0 0-1,0 0 0,1 0 0,-1 0 1,0 1-1,0-1 0,1 1 0,-1 0 1,0-1-1,1 1 0,-1 0 0,0 0 1,1 1-1,-1-1 0,0 0 0,1 1 1,-1 0-1,0-1 0,2 2 4,4 2-12,1 1 0,-1 0-1,0 1 1,-1 0 0,1 0-1,-1 1 1,3 4 12,48 58-39,-27-31 29,-20-25 16,6 8-13,1-1 1,12 10 6,-25-25 9,1-1-1,-1 1 1,1-1 0,0-1 0,0 1-1,1-1 1,-1 0 0,1 0-1,-1 0 1,1-1 0,0 0 0,1-1-9,-5 0 40,-1-1 1,1 0-1,0-1 1,0 1 0,-1 0-1,1-1 1,0 0-1,-1 0 1,1 1-1,-1-1 1,1-1-1,-1 1 1,1 0 0,-1-1-1,0 1 1,1-1-1,-1 0 1,0 1-1,0-1 1,0 0-1,-1 0 1,1-1 0,0 1-1,-1 0 1,1 0-1,0-3-40,3-5 132,0 0 0,0 0 1,-1-1-1,-1 0 0,0 0 0,0-1-132,2-21 103,-1-1 1,-2 0-1,-1 0 0,-2 0 1,-4-21-104,1 0 19,-1-87-254,8 104 172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15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23 2665,'-7'-10'8106,"6"9"-8042,0 0 0,0 0-1,-1 0 1,1 0 0,0 1 0,-1-1 0,1 0 0,0 1 0,-1-1 0,1 1-1,-1-1 1,1 1 0,-1 0 0,1-1 0,-1 1 0,1 0 0,-1 0 0,1 0-1,-1 0 1,1 0 0,-1 1 0,1-1 0,-1 0-64,-2 5 23,1 0 0,0 0-1,-1 0 1,2 0 0,-1 0 0,1 1-1,-1-1 1,1 1 0,1 0 0,-1-1 0,1 5-23,-1-3 26,1-2-4,0-1 0,1 1 0,-1 0 0,1 0 0,0-1 0,1 1 0,-1 0 0,1 0 0,0-1 0,0 1 0,0-1-1,1 1 1,0-1 0,-1 1 0,2-1 0,-1 0 0,0 0 0,1 0 0,0 0 0,0 0 0,0-1-22,1 2 14,1 0 1,-1 0 0,1-1-1,0 0 1,0 0-1,0 0 1,1-1-1,-1 0 1,1 0-1,0 0 1,0 0-1,0-1 1,0 0-1,2 0-14,-6-2 9,1 0 0,-1 0-1,1 0 1,0 0-1,-1 0 1,1 0-1,-1-1 1,1 1-1,-1-1 1,1 0-1,-1 0 1,1 0 0,-1 0-1,0 0 1,1-1-1,-1 1 1,0 0-1,0-1 1,0 0-1,0 0 1,0 1 0,0-1-1,-1 0 1,1 0-1,-1-1 1,1 1-1,-1 0 1,0 0-1,0-1 1,0 1-1,1-2-8,1-5 49,1-1-1,-1 1 1,-1-1-1,0 0 1,0 0-1,-1 0 1,0-6-49,-1 12 20,1-2 88,-1-1 0,0 1 1,-1-1-1,0 0 1,0 1-1,0-1-108,0 4 46,0 1 1,0 0-1,0 0 0,0-1 1,0 1-1,0 0 0,-1 0 1,1 0-1,-1 0 0,0 1 1,1-1-1,-1 0 0,0 1 1,0-1-1,0 1 0,0 0 1,0-1-1,-2 1-46,-1-2 63,-1 0 0,0 1 0,-1 0 0,1 0 0,0 1 0,-1 0 0,1 0 0,0 0 0,-1 1 0,1 0 0,-1 0 0,1 1 0,-3 0-63,6-1 8,0 1 0,0-1-1,0 1 1,0 0-1,0 0 1,0 0 0,0 1-1,0-1 1,1 1-1,-1-1 1,0 1 0,1 0-1,0 0 1,-1 0-1,1 1 1,0-1 0,0 0-1,0 1 1,0-1-1,0 1 1,1 0 0,-1-1-1,1 1 1,0 0-1,0 0 1,0 0 0,0 0-1,0 2-7,0 0 1,0-1 0,1 1 0,-1 0 0,1 0 0,0 0-1,1-1 1,-1 1 0,1 0 0,0 0 0,0 0 0,0-1 0,1 1 0,0-1 0,-1 1-1,2-1 1,-1 0 0,0 0 0,2 1-1,-2-2 1,0 0 1,1-1-1,0 0 1,-1 1-1,1-1 0,0 0 1,0 0-1,0-1 1,0 1-1,1 0 0,-1-1 1,0 0-1,1 0 1,-1 0-1,0 0 0,1-1 1,0 1-1,-1-1 0,1 0 1,-1 0-1,1 0 1,-1 0-1,1-1 0,-1 0 1,1 0-2,1 0 7,0 0 1,0-1 0,0 1-1,0-1 1,-1-1 0,1 1-1,-1-1 1,1 1 0,-1-1-1,0-1 1,0 1 0,0 0-1,-1-1 1,1 0 0,-1 0-1,0 0 1,0 0-1,0-1 1,0 1 0,-1-1-1,0 1 1,0-1 0,0 0-1,-1 0 1,1 0 0,-1 0-1,0 0 1,-1 0 0,1 0-1,-1-5-7,-1 7 3,0 1 1,0-1-1,0 0 0,0 1 0,0-1 0,-1 1 0,1 0 0,-1 0 1,0-1-1,1 1 0,-1 0 0,0 0 0,0 0 0,0 1 0,-1-1 1,1 0-1,0 1 0,-1 0 0,1-1 0,-1 1 0,1 0 0,-1 0 1,1 0-1,-2 0-3,0 0 1,1 0 1,-1 0 0,1 0-1,-1 0 1,0 0 0,1 1-1,-1-1 1,0 1 0,0 0-1,1 0 1,-1 1 0,0-1-1,1 1 1,-1-1 0,1 1-1,-1 1 1,0-1 0,0 1-2,1 0 1,0 1-1,1-1 1,-1 1 0,1 0 0,0 0 0,-1 1 0,1-1 0,0 0 0,1 1 0,-1-1 0,1 1 0,-1-1 0,1 1-1,0 0 1,1 0 0,-1-1 0,1 1 0,-1 0 0,1 2-1,0-2 0,0 0 0,0 0 0,0 0-1,1 0 1,-1 0 0,1 0 0,0-1 0,0 1 0,0 0 0,1 0-1,0-1 1,-1 1 0,1-1 0,0 1 0,0-1 0,1 0 0,-1 0-1,1 0 1,1 1 0,-3-3 1,1 0 0,-1 0 0,0 0 0,1 0 0,0 0-1,-1 0 1,1-1 0,-1 1 0,1-1 0,0 1 0,0-1 0,-1 1 0,1-1-1,0 0 1,0 0 0,-1 0 0,1 0 0,0 0 0,0-1 0,-1 1-1,1 0 1,0-1 0,0 1 0,-1-1 0,1 0 0,-1 1 0,1-1 0,-1 0-1,1 0 1,-1 0 0,1 0 0,-1 0 0,0 0 0,2-2-1,-2 1 4,1 1-1,-1-1 1,0 1 0,1-1-1,-1 0 1,0 0 0,0 0 0,0 0-1,-1 0 1,1 1 0,0-2-1,-1 1 1,1 0 0,-1 0 0,0 0-1,1 0 1,-1 0 0,0 0-1,0 0 1,-1 0 0,1 0 0,0-1-1,-1 1 1,1 0 0,-1 0-1,0 0 1,1 0 0,-1 0 0,-1-1-4,0 1 2,1-1 1,-1 1-1,1 0 1,-1 0-1,0 0 1,0 0 0,0 1-1,0-1 1,0 0-1,0 1 1,0-1-1,-1 1 1,1 0-1,-1 0 1,1 0 0,-1 0-1,1 0 1,-1 0-1,-1 1-2,3 0 0,-1 0 0,1 0 0,-1 0 0,1 0 0,0 1 0,-1-1 0,1 0 0,0 1 0,-1-1 0,1 1 0,0 0 0,-1-1 0,1 1-1,0 0 1,0 0 0,0 0 0,0 0 0,0 0 0,0 0 0,0 0 0,0 0 0,0 0 0,0 0 0,1 1 0,-1-1 0,0 0 0,1 1 0,-1-1 0,1 0 0,-1 1 0,1-1-1,0 1 1,0-1 0,-1 0 0,1 1 0,0 0 0,0 1-1,-1 0-1,1-1 0,0 1 0,0 0 1,0 0-1,0 0 0,1 0 1,-1 0-1,1 0 0,-1 0 1,1 0-1,0 0 0,0-1 0,0 1 1,1 0-1,0 1 2,-1-3 1,0 0-1,0-1 1,0 1-1,0 0 1,0 0 0,0 0-1,0 0 1,0-1-1,0 1 1,0-1-1,1 1 1,-1-1 0,0 1-1,1-1 1,-1 1-1,0-1 1,1 0 0,-1 0-1,0 0 1,1 0-1,-1 0 1,0 0 0,1 0-1,-1 0 1,0-1-1,1 1 1,-1 0-1,0-1 1,0 1 0,1-1-1,-1 0 1,0 1-1,0-1 1,0 0 0,1 0-1,0 0 2,1-1 0,-1 0 1,0 1-1,1-1 1,-1 0-1,0 0 1,0 0-1,0-1 0,0 1 1,-1 0-1,1-1 1,-1 1-1,1-1 1,0-2-3,-2 4 8,1 0 1,-1 0 0,0 0 0,0 0-1,0-1 1,0 1 0,0 0 0,0 0 0,0 0-1,0 0 1,0 0 0,0 0 0,-1-1-1,1 1 1,0 0 0,-1 0 0,1 0-1,-1 0 1,1 0 0,-1 0 0,0 0 0,1 0-1,-1 0 1,0 1 0,1-1 0,-1 0-1,0 0 1,0 1 0,0-1 0,0 0 0,0 1-1,0-1 1,0 1 0,0-1 0,0 1-1,0 0 1,0-1 0,0 1 0,-1 0-9,-7 0 400,1 4-168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21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61 576 3321,'-37'-64'2467,"25"38"1569,12 25-3836,0 1 0,-1-1 1,1 0-1,0 0 0,-1 1 1,1-1-1,0 0 0,-1 1 1,1-1-1,-1 0 1,1 1-1,-1-1 0,0 1 1,1-1-1,-1 1 0,1-1 1,-1 1-1,0-1 0,1 1 1,-1 0-1,0-1-200,1 15 1732,33 129-1268,-4 61 81,16 85-71,-42-269-408,-3-14 18,-4-12 164,-11-34-226,2 0 0,1 0 0,2-1 0,2 0 0,2-1 0,1 0 0,2 0 0,2 0 0,2 0 0,2 0 0,2 0 0,1 0-22,0 17-8,0 0 0,2 1 1,0 0-1,2 1 0,6-12 8,-8 21-3,0 0 0,0 0 0,2 1 0,0 0 0,0 1 0,1 0 0,1 0 0,0 1 0,1 0 3,-8 7-3,0 1 0,0 0-1,0 0 1,1 0-1,-1 1 1,1-1-1,-1 1 1,1 1-1,0-1 1,0 1-1,0 0 1,0 0-1,0 1 1,0-1-1,0 2 1,0-1-1,0 0 1,0 1-1,0 0 1,0 1 0,-1-1-1,1 1 1,0 0-1,2 2 4,5 3-9,0 0 0,-1 0 0,0 2 0,0-1 0,-1 2-1,0-1 1,-1 1 0,0 1 0,6 8 9,-1 0-4,0 0 1,-2 2-1,0 0 0,-1 0 1,-1 1-1,-1 1 0,-1 0 1,-1 1 3,-4-11 2,-1 1 1,0-1-1,-1 1 1,-1-1 0,0 1-1,0 0 1,-2 0-1,1-1 1,-2 1 0,0 0-1,-1-1 1,0 0-1,-1 1 1,0-1-1,-2 1-2,-5 11 25,-1-1-1,-1 0 0,-1-1 0,-1 0 1,-4 2-25,11-15 12,0-1 1,-1 1 0,0-2 0,0 1 0,-1-1-1,-1 0 1,1-1 0,-1-1 0,0 1 0,-1-2-1,1 0 1,-2 0-13,-5 1 19,-1 0 1,0-2-1,1 0 0,-1-2 0,-1 0 0,1 0 0,0-2 1,-10-1-20,28 1 12,0 0 1,0 0 0,0 0 0,0-1-1,0 1 1,0 0 0,0 0 0,0 0-1,1-1 1,-1 1 0,0 0 0,0-1-1,0 1 1,0-1 0,1 1 0,-1-1-1,0 1 1,1-1 0,-1 1-1,0-1 1,1 0 0,-1 0 0,1 1-1,-1-1 1,1 0 0,-1 0-13,1 0 116,0 0-1,0 0 1,0 0-1,0 0 1,0 0 0,1 0-1,-1 0 1,0 0-1,1 0 1,-1 0-1,0 0 1,1 0 0,-1 0-1,1 0 1,0 1-1,-1-1 1,1 0 0,0 0-1,-1 0 1,1 0-116,19-17 1151</inkml:trace>
  <inkml:trace contextRef="#ctx0" brushRef="#br0" timeOffset="825.213">877 405 4233,'0'-19'3089,"0"7"-313,0 12-2686,0 0 0,0 0 0,0 0 0,0 0 0,0 0 0,0 0 0,0 0 0,0 0 0,1 0 0,-1 0 0,0 0 0,0 0 1,0 0-1,0 0 0,0 0 0,0 0 0,0 0 0,0 0 0,0 0 0,0 0 0,0 0 0,0 0 0,0 0 0,0 0 0,0 0 0,1 0 0,-1 0 1,0 0-1,0 0 0,0 0 0,0 0 0,0 0 0,0 0 0,0 0 0,0 0 0,0 0 0,0 0 0,0 0-90,1 1 516,-1 0-154,37 122 697,-27-87-803,9 32 144,-3 0 1,-3 1 0,-3 1-1,-3 0 1,-2 39-401,-5-98 50,1 35 27,-1-43-41,0 0 1,1 0 0,0 0 0,-1 0-1,1 0 1,0 0 0,1 0 0,-1-1 0,0 1-1,1 0 1,0-1 0,0 2-37,-10-26 1447,0 8-1328,0-1-1,2 1 1,-1-1 0,2 0-1,0-1 1,0-3-119,-6-32 75,0-14-75,4 20 60,0 3-39,-2-1-7,3-1 0,1 1 0,2-39-14,3 70-6,0 1 0,2-1-1,-1 1 1,1-1 0,1 1 0,0 0 0,0 0-1,1 0 1,1 0 0,0 1 0,0-1 0,1 1-1,0 1 1,1-1 0,0 1 0,8-7 6,-9 10-6,0 1 0,1 0 0,0 0 0,0 1 0,0 0 0,0 0 0,1 1 0,0 0 0,0 0 0,-1 0 0,1 1 1,1 1-1,-1-1 0,0 1 0,0 1 0,1-1 0,-1 2 0,0-1 0,0 1 0,0 0 0,1 1 0,-1 0 0,0 0 0,0 0 0,-1 1 0,1 1 1,-1-1-1,2 2 6,0-1-7,-1 1 0,0 0 1,0 0-1,0 1 0,-1 0 0,1 0 1,-1 1-1,-1 0 0,1 0 1,-1 1-1,-1-1 0,1 1 1,-1 0-1,-1 1 0,0 0 1,0-1-1,0 1 0,-1 0 0,-1 1 1,1-1-1,-1 0 0,-1 1 1,0-1-1,0 4 7,-2-5-1,0-1 1,-1 1 0,1-1-1,-2 1 1,1-1-1,-1 0 1,0 1-1,0-2 1,-1 1-1,0 0 1,0-1-1,-1 1 1,0-1-1,0 0 1,-3 2 0,-3 3 10,0-1 0,0 0 0,-2 0 0,1-1 0,-1-1 0,0 0 0,-5 1-10,11-6 18,1 0 0,-1-1 0,0 0 0,0-1-1,0 1 1,0-1 0,-6 0-18,10-1-14,1 0 0,-1 0 0,1 0 0,0 0 0,-1 0-1,1 0 1,-1-1 0,1 1 0,-1-1 0,1 0 0,0 0-1,0 1 1,-1-2 0,1 1 0,0 0 0,0 0 0,0-1-1,0 1 1,0-1 0,0 1 0,1-1 0,-1 0 0,-1-2 14,1-6-424,9 2 118</inkml:trace>
  <inkml:trace contextRef="#ctx0" brushRef="#br0" timeOffset="1501.096">1583 362 6281,'0'-21'4082,"0"13"-608,3 26-1624,21 101-587,-7-39 395,4 72-1658,-17 0 567,-4-93 19,2 1 0,7 31-586,-9-89 36,0 0 0,0 1 0,1-1 0,-1 0 0,1 0 0,-1 0 0,1 0 1,0 0-1,0 0 0,-1 0 0,1-1 0,1 1 0,-1 0 0,0 0 0,0-1 0,1 1 0,0 0-36,1 0 32,0-1 0,0 0 1,0 0-1,0-1 0,-1 1 0,1-1 0,0 1 0,0-1 1,0 0-1,1 0 0,1 0-32,35-3-3,-1-2-1,0-1 1,0-2-1,0-2 1,25-10 3,20-5-1073,-48 17 725</inkml:trace>
  <inkml:trace contextRef="#ctx0" brushRef="#br0" timeOffset="1945.87">2358 256 4601,'-3'-4'989,"2"3"-698,1 0 0,-1 0-1,0 0 1,0 0 0,1 0-1,-1 0 1,0 0 0,1 0-1,-1 0 1,1 0 0,0 0-1,-1-1 1,1 1 0,0 0 0,0 0-1,-1 0 1,1-1 0,0 1-1,0 0 1,1 0 0,-1 0-1,0-1 1,0 1 0,1-1-291,0 8 659,1 0 0,-1 0 1,0 0-1,0 0 0,0 6-659,1 111 1514,-2-50 134,6 35-1648,-1-39 902,-4 37-902,-1-37 605,5 32-605,-2-73 91,-3-15-7,2 1-1,0-1 1,0 0-1,1 0 0,4 10-83,-6-21 23,0 0-1,0 0 0,0-1 0,0 1 1,0 0-1,0 0 0,0-1 0,1 1 1,-1-1-1,1 1 0,-1-1 0,1 0 1,0 1-1,0-1 0,-1 0 0,1 0 1,0 0-1,0 0 0,0-1 0,0 1 1,0 0-1,0-1 0,0 1 0,0-1 1,0 0-1,0 0 0,1 0 0,-1 0 1,0 0-1,0 0 0,0-1 0,0 1 1,1-1-23,11-2 79,0-1-1,-1 0 1,1-2 0,11-5-79,2-1 33,1 0-23,1 2-1,0 1 0,0 1 1,1 1-1,0 2 0,5 1-9,11 3-2794,-9 0 1341</inkml:trace>
  <inkml:trace contextRef="#ctx0" brushRef="#br0" timeOffset="3058.741">4269 615 2857,'1'-2'364,"0"0"1,0 1 0,0-1 0,0 0 0,-1 0-1,1 1 1,-1-1 0,1 0 0,-1 0-1,0 0 1,1 0 0,-1 1 0,0-1 0,0 0-1,-1 0 1,1 0 0,0 0 0,-1 0 0,1 0-1,-1 1 1,1-1 0,-1 0 0,0 0-365,-1-1 325,0 0 0,0 0 1,0 0-1,-1 0 0,1 0 1,-1 1-1,0-1 1,0 1-1,0-1 0,0 1 1,-3-1-326,1 0 162,0 0 1,0 0-1,0 1 0,-1 0 1,1 0-1,-1 0 1,1 1-1,-1 0 1,0 0-1,1 0 1,-1 1-1,0 0 1,0 0-1,1 0 1,-1 1-1,-1 0-162,0 2 30,0 0 0,0 1 0,1 0 0,-1 0 0,1 1 0,0 0 0,0 0 0,0 0 0,1 1 0,-1 0 0,2 0 0,-1 0 0,1 1 0,-4 6-30,2-2 2,0 0-1,1 0 1,0 1-1,1-1 1,0 1-1,1 0 1,0 1-1,1-1 0,0 1-1,1 4 2,1 0-1,0 0 0,1-1 0,1 1 0,0 0 0,5 14-1,-6-26 4,1 0 1,-1 0-1,1 0 1,0 1-1,1-2 0,-1 1 1,1 0-1,0 0 0,0-1 1,0 0-1,1 1 0,-1-1 1,1-1-1,0 1 0,1 0 1,-1-1-1,0 0 0,1 0 1,0 0-1,0-1 0,-1 1 1,2-1-1,-1 0-4,0-1 10,0-1 0,0 1-1,1-1 1,-1 1 0,0-2 0,0 1 0,1 0-1,-1-1 1,0 0 0,0 0 0,0-1-1,0 1 1,0-1 0,0 0 0,0-1-1,-1 1 1,1-1 0,-1 0 0,0 0-1,0 0 1,0 0 0,0-1 0,0 0-1,2-3-9,1-1 14,-1 0 0,0 0 0,0 0-1,-1-1 1,0 0 0,0 0-1,-1 0 1,0-1 0,-1 0 0,0 1-1,0-1 1,-1-4-14,-1-7 26,-1-1 0,-1 1 0,-1 0 0,0 1 0,-2-1 0,-5-15-26,-1-15 101,10 51-98,0 0 0,0 0 0,0 0 0,0 0 0,0 0 0,0 0 0,0 0 0,0 0 0,0 0 0,0 0 0,0 0 0,0 0 0,0 0 0,1 0 0,-1 0 0,0 0 0,0 0 0,0 0 0,0 0 0,0 0 0,0 0 0,0 0 0,0 0 0,0 0 0,0 0 0,0 0 0,0 0 0,0 0 0,0 0 0,1 0 0,-1 0 0,0 0 0,0 0 0,0 0 0,0 0 0,0 0 0,0 0 0,0 0 0,0 0 0,0 0 0,0 0 0,0 0 0,0 0 0,0-1 0,0 1 0,0 0 0,0 0 0,0 0 0,0 0 0,0 0 0,0 0 0,0 0 0,0 0 0,0 0 0,0 0 0,0 0 0,0 0 0,0 0 0,0-1-1,0 1-2,8 9 60,8 11-27,18 33 77,-3 1 0,16 39-110,-46-91-29,0 0 0,0 0 0,0 0 0,0 0 0,1 0 0,-1-1 0,0 1 0,1 0-1,-1-1 1,1 1 0,0-1 0,-1 0 0,1 1 0,0-1 0,0 0 0,0 0 0,0 0 0,0 0-1,0-1 1,0 1 0,0 0 0,2-1 29,-1 0 13,1 0 0,-1 0-1,0 0 1,0 0 0,0-1-1,1 0 1,-1 1 0,0-1 0,0-1-1,0 1 1,0 0 0,0-1 0,-1 1-1,1-1 1,1-1-13,18-15 396</inkml:trace>
  <inkml:trace contextRef="#ctx0" brushRef="#br0" timeOffset="3529.453">4529 711 5105,'19'-95'3210,"-19"93"-3045,1 1 0,-1 0 0,0 0-1,0 0 1,0 0 0,0 0 0,0 0 0,0-1 0,0 1-1,0 0 1,0 0 0,0 0 0,-1 0 0,1 0-1,-1 0 1,1-1 0,0 1 0,-1 0 0,0 0 0,1 0-1,-1 1 1,0-1 0,1 0 0,-1 0 0,0 0 0,0 0-1,0 1 1,1-1 0,-1 0 0,-1 0-165,3 1 2022,-1 0-1915,0 0 158,9 17 179,-5-6-356,2-1-1,-1 1 1,1-1-1,2 2-87,7 11 128,-12-18-72,-1 0 0,0 1 0,0-1 0,0 1 0,0 0 0,-1-1 0,0 1 0,0 0 0,-1 0 0,0 0 0,0 3-56,1 16 173,16 113 320,-13-145-274,-4-7-130,-1-1-1,-1 0 0,-1 1 1,-1-7-89,-2-11 73,1 3-36,2 0 1,1 0-1,1-1 0,2 1 1,1-3-38,-2 28-1,1-1 1,0 0-1,0 1 0,1-1 1,0 1-1,-1-1 1,1 1-1,1-1 1,-1 1-1,1 0 1,-1 0-1,1 1 1,0-1-1,1 0 0,-1 1 1,4-3 0,-4 4-3,0 0 0,0 0 0,0 0 0,1 0 0,-1 0 0,0 1 0,1 0 0,0 0 0,-1 0 0,1 0 0,0 0 1,-1 1-1,1-1 0,0 1 0,-1 0 0,1 0 0,0 1 0,0-1 0,-1 1 0,1 0 0,3 1 3,4 2-4,-1 0-1,1 0 1,-1 1-1,0 1 1,0 0 0,-1 0-1,0 1 1,0 0-1,0 1 1,-1 0 0,0 0-1,-1 1 1,0-1 0,0 2-1,-1-1 1,0 1-1,0 0 1,-1 0 0,-1 1-1,0-1 1,0 1-1,-1 0 1,0 0 0,0 5 4,-1 47-337,-2-44-539,1-1 0,0 1 0,4 15 876,1-15-779</inkml:trace>
  <inkml:trace contextRef="#ctx0" brushRef="#br0" timeOffset="4057.359">5289 43 6129,'10'-17'2313,"-9"14"-1968,0 0 0,1 1 1,-1-1-1,1 1 0,0-1 0,-1 1 1,1-1-1,1 1 0,-1 0-345,-2 2 41,0 0 0,1 0 0,-1-1 0,0 1 0,1 0 0,-1 0 0,0 0 0,1 0 0,-1 0 0,0 0 0,1 0 0,-1 0 0,0 0 0,0 0 1,1 1-1,-1-1 0,0 0 0,1 0 0,-1 0 0,0 0 0,1 0 0,-1 1 0,0-1 0,0 0 0,1 0 0,-1 0 0,0 1 0,0-1 0,0 0 0,1 0 0,-1 1 0,0-1 0,0 0 0,0 0 0,0 1 0,0-1 0,1 0 0,-1 1 0,0-1 0,0 0 0,0 1-41,6 16 416,-6-15-361,10 43 340,-3 1 1,-1-1-1,-3 1 1,-2 38-396,-1-35 563,2-1 1,3 1-1,1-1 0,6 14-563,-2-13 457,-2 0-1,-2 0 1,-2 5-457,1-15 119,-3-28 23,-1-25 53,-2 2-149,0-17 34,0 0-1,-3 1 0,-5-25-79,7 45-1,0 1 0,0-1-1,0 1 1,-1 0 0,-1 0 0,1 0-1,-1 0 1,0 1 0,-1-1-1,1 1 1,-1 0 0,-1 1 0,1-1-1,-1 1 1,0 0 0,-5-4 1,7 7-6,-1 0 0,1 1 1,0-1-1,-1 0 0,1 1 1,0 0-1,-1 0 0,1 1 1,-1-1-1,0 1 0,1 0 1,-1 0-1,1 1 0,-1-1 1,1 1-1,-1 0 0,1 0 0,-1 0 1,1 1-1,0 0 0,0 0 1,-1 0-1,1 0 0,1 0 1,-1 1-1,-1 1 6,-6 4-7,1 0 0,0 1 0,0 0 0,1 0 0,1 1 0,-1 0 0,2 1 0,-6 8 7,7-9 4,1 1-1,1-1 1,-1 1 0,2 0 0,-1-1 0,2 2-1,-1-1 1,2 0 0,-1 1 0,1-1-1,1 3-3,0-7 11,1 1 0,-1-1 0,1 0 0,0 0 0,1 0 0,0 0 0,0 0-1,0 0 1,1-1 0,0 1 0,1-1 0,-1 0 0,1 0 0,0 0 0,1 0-1,-1-1 1,1 1 0,2 1-11,3 0 109,1 1-1,-1-2 1,1 1 0,0-2-1,1 1 1,-1-2 0,1 1-1,0-2 1,0 1-1,0-2 1,1 1 0,-1-2-1,3 0-108,-2 0-455,0-1-1,0 0 0,-1-1 0,11-2 456,-3-1-412,-2-2-1,18-7 413,-35 13-4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26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15 453 6593,'-4'-4'1257,"-7"-6"3470,14 5-2470,10 3-654,591-36 791,-399 29-2252,-149 5-390,27-1-3797,-69 5 2848</inkml:trace>
  <inkml:trace contextRef="#ctx0" brushRef="#br0" timeOffset="337.379">544 428 6361,'-60'7'3073,"59"-7"-2845,0 0-1,0 0 1,0 0 0,0 0-1,0 0 1,0 0-1,0 0 1,0 0 0,0-1-1,0 1 1,0 0 0,0-1-1,1 1 1,-1 0 0,0-1-1,0 1 1,0-1-228,-1 0 2267,1 6-433,-1 18-1664,2-1-1,0 0 0,1 0 1,1 0-1,1 0 1,7 21-170,12 42 1006,9 12-1006,-10-30 391,-11-37-247,-2 0 0,-1 1 0,-2 1 0,0 5-144,-4-30 76,-1-1 1,1 1-1,0-1 0,0 0 1,1 1-1,0-1 0,0 0 1,1 3-77,4-3 1239,0-9-631</inkml:trace>
  <inkml:trace contextRef="#ctx0" brushRef="#br0" timeOffset="1352.678">986 818 3825,'-1'-2'400,"0"0"0,-1 0 0,1 0 0,0 0 0,-1 1 0,0-1 0,1 0 0,-1 1 0,0-1 0,0 1 0,0 0 0,0-1 0,0 1 0,0 0 0,0 0 0,0 0 0,0 1 0,-1-1-400,2 1 87,0 0 0,0 0 1,0 0-1,0 0 0,0 0 0,0 0 0,0 0 0,-1 1 1,1-1-1,0 0 0,0 1 0,0-1 0,0 1 0,0-1 1,0 1-1,1-1 0,-1 1 0,0 0 0,0-1 0,0 1 1,0 0-1,1 0 0,-1 0 0,0 0 0,1-1 0,-1 1 1,1 0-1,-1 0 0,1 0 0,-1 0 0,1 0 0,0 0 0,-1 1 1,1-1-1,0 0 0,0 0 0,0 0 0,0 0 0,0 1-87,-1 7 62,0-1-1,1 1 0,0-1 1,0 1-1,1 0 0,0-1 1,1 1-1,0-1 0,0 0 1,1 2-62,8 18 365,1 0 0,5 9-365,-6-16 313,-1 1 0,0 1-1,2 14-312,-5-7 231,-5-18 185,-2-12-332,0 0-1,-1 0 0,1 0 1,0 0-1,0 0 1,0 0-1,0 0 0,0 0 1,0 0-1,0 0 1,0 0-1,0 0 1,0 0-1,0 0 0,0 0 1,0 0-1,0 0 1,0 0-84,-4-16 117,0 1 0,1-1 0,1 0 0,0-12-117,0 8 40,0-1-18,1 0 0,1 0 0,2-13-22,-1 26 0,0 1 0,0-1 0,1 1 0,-1-1-1,2 1 1,-1 0 0,1 0 0,0 0 0,1 0 0,3-5 0,-5 10-2,0-1-1,0 0 0,0 1 1,1 0-1,-1 0 1,0-1-1,1 2 1,0-1-1,-1 0 0,1 0 1,0 1-1,0-1 1,0 1-1,0 0 1,0 0-1,0 0 0,0 0 1,0 1-1,1-1 1,-1 1-1,0 0 0,0 0 1,1 0-1,-1 0 1,0 1-1,0-1 1,0 1-1,0 0 0,1 0 1,-1 0-1,0 0 1,0 0-1,1 2 3,12 6-20,0 0-1,-1 1 1,-1 1-1,1 0 1,7 9 20,-7-7-5,-9-8 7,0 1-1,1-2 1,-1 1-1,1-1 1,0 0 0,0 0-1,0-1 1,1 0-1,-1-1 1,1 1 0,-1-1-1,1-1 1,0 1-1,0-1 1,0-1 0,0 1-1,0-1 1,0-1-1,0 0 1,-1 0 0,1 0-1,0-1 1,0 0-1,-1-1 1,1 1 0,-1-1-1,0-1 1,0 0-1,0 0 1,0 0-1,0-1-1,0 0 8,0-1 0,0 0 1,-1 0-1,1 0 0,-2-1 0,1 1 0,-1-1 0,0-1 0,0 1 0,-1-1 0,0 0 0,0-1-8,-1 4 7,-2 0 0,1-1-1,-1 1 1,1-1 0,-1 1 0,-1-1 0,1 1 0,-1-1 0,0 0 0,-1 1 0,1-1 0,-1 1 0,0-1 0,0 1 0,-1-1 0,1 1 0,-1 0 0,-1 0 0,1-1-7,1 5-1,1 0 0,-1 0 1,1 0-1,-1 0 1,1 0-1,-1 0 0,0 0 1,0 0-1,1 0 1,-1 0-1,0 0 0,0 1 1,0-1-1,0 0 1,0 0-1,0 1 0,0-1 1,-1 1-1,1-1 1,0 1-1,0 0 0,0-1 1,0 1-1,-1 0 1,1 0-1,0 0 0,0 0 1,-2 0-2,1 1-1,-1-1 0,1 1 0,0 0 1,-1 0-1,1 0 0,0 0 1,0 0-1,0 0 0,0 1 0,0-1 1,0 1-1,-1 0 3,-7 8-14,0 0 1,1 1 0,0 1-1,-3 5 14,0 1-4,1 0-1,0 1 1,2 1-1,0 0 1,1 0-1,0 5 5,4-15 3,2 0 1,-1 0-1,1 1 0,1-1 0,0 1 0,1-1 0,-1 1 0,2-1 0,0 1 0,0-1 0,1 1 0,0-1 0,4 10-3,-4-15-3,1 1 0,-1 0-1,1-1 1,1 1-1,-1-1 1,1 0-1,0 0 1,0-1-1,0 1 1,1-1-1,0 0 1,0 0-1,0 0 1,0-1-1,0 0 1,1 0-1,-1 0 1,1 0-1,0-1 1,0 0-1,0 0 1,0-1-1,0 0 1,1 0-1,-1 0 1,0-1-1,0 0 1,5 0 3,6-1 223,0-1 1,-1-1-1,1 0 0,-1-1 1,0-1-1,0 0 1,0-1-1,-1-1 1,0 0-1,2-2-223,24-18 991</inkml:trace>
  <inkml:trace contextRef="#ctx0" brushRef="#br0" timeOffset="1726.378">1804 962 6049,'29'-48'3025,"-29"47"-2943,0 1 1,0-1-1,0 1 1,1 0-1,-1-1 0,0 1 1,0-1-1,1 1 1,-1 0-1,0-1 0,1 1 1,-1 0-1,1 0 1,-1-1-1,0 1 0,1 0 1,-1 0-1,1-1 1,-1 1-1,0 0 0,1 0 1,-1 0-1,1 0 1,-1 0-1,1 0 0,-1 0 1,1 0-1,-1 0 1,1 0-1,-1 0 0,1 0 1,-1 0-1,0 0 1,1 0-1,-1 0 1,1 0-1,-1 1 0,1-1 1,-1 0-1,0 0 1,1 0-1,-1 1 0,1-1 1,-1 0-1,1 1-82,3 1 742,1-1-375,0 0 0,0-1 0,0 1-1,1-1 1,-1 0 0,0-1 0,0 1 0,0-1-1,0 0 1,3-2-367,51-17 800,-50 17-684,2-2-63,0 1 1,0-1-1,-1-1 0,1 0 1,-1 0-1,4-5-53,-12 10 8,0 0 0,-1-1 0,1 1-1,0-1 1,-1 0 0,0 1 0,1-1 0,-1 0 0,0 0-1,0 1 1,0-1 0,0 0 0,0 0 0,0 0-1,-1-1 1,1 1 0,-1 0 0,1 0 0,-1 0 0,0 0-1,0 0 1,0-1 0,0 1 0,0 0 0,-1 0-1,1 0 1,0 0 0,-1 0 0,0-1 0,1 1 0,-1 0-1,0 0 1,0 1 0,0-1 0,-1 0 0,1 0 0,0 0-1,-2-1-7,1 0 3,-1 0-1,0 0 1,0 0-1,0 0 1,0 0-1,0 1 1,-1-1-1,1 1 1,-1 0-1,0 0 1,0 0-1,-2-1-2,4 3-4,-1-1 0,1 0 0,-1 1 0,0 0 0,1-1 0,-1 1 0,0 0-1,1 0 1,-1 1 0,0-1 0,1 1 0,-1-1 0,0 1 0,1 0 0,-1 0 0,1 0 0,-1 0 0,1 0-1,0 1 1,-1-1 0,1 1 4,-5 3-1,1 0-1,-1 1 0,2 0 0,-1 0 0,0 0 1,1 1-1,1 0 0,-1 0 0,1 0 1,0 1-1,0-1 0,1 1 0,0 0 1,1 0-1,-1 0 0,2 0 0,-1 0 0,1 1 1,0-1-1,1 0 0,0 1 0,0 1 2,1-1 17,0 0 1,0 0-1,1 0 0,0 0 0,0-1 0,1 1 0,0-1 0,1 1 0,0-1 0,0 0 0,0-1 0,1 1 0,1-1 1,-1 0-1,1 0 0,0 0 0,1-1 0,-1 0 0,1 0 0,6 3-17,4 1 169,-1-1 0,1-1 0,0-1 0,1 0-1,0-1 1,0-1 0,0-1 0,11 1-169,34 0 425</inkml:trace>
  <inkml:trace contextRef="#ctx0" brushRef="#br0" timeOffset="2302.09">2582 887 4329,'-95'-44'3145,"88"44"719,3-3-1383,5 5-761,-1-2-319,0 0-481,0 0-136,21 5-216,49 7-136,-17-14-48,4-6 8,10 5 945,4 3-889</inkml:trace>
  <inkml:trace contextRef="#ctx0" brushRef="#br0" timeOffset="3331.565">3316 520 5697,'-10'-1'1266,"-9"2"1617,19 0-2816,-1-1 0,1 0 0,-1 0 0,1 1 0,-1-1 0,1 1-1,0-1 1,-1 0 0,1 1 0,-1-1 0,1 1 0,0-1-1,-1 1 1,1-1 0,0 1 0,-1-1 0,1 1 0,0-1 0,0 1-1,0 0 1,0-1 0,-1 1 0,1-1 0,0 1 0,0 0-1,0-1 1,0 1 0,0-1 0,0 1 0,1 0-67,2 28 539,1-1-1,2 1 1,1-1 0,1 0-539,8 33 425,-5-5 191,-3 1 0,-3 0-1,-1 45-615,-3-31 1102,-8-118 947,0 10-1844,-25-250 85,29 228-299,2-1 0,3 0 1,8-45 8,-7 87-13,0-1 0,2 1 0,0 0 1,1 0-1,1 1 0,0-1 0,2 2 0,5-10 13,-8 16-10,1 1-1,0 0 1,0 0-1,1 0 1,0 1-1,1 0 1,0 1-1,0 0 1,0 0-1,1 1 1,0 0-1,0 1 1,1 0 0,0 0 10,-6 4-9,-1-1 1,0 1-1,0 0 1,1 0-1,-1 0 1,0 0-1,1 1 1,-1 0-1,1 0 1,-1 0-1,1 0 1,-1 1 0,0 0-1,1 0 1,-1 0-1,0 0 1,1 1-1,-1-1 1,0 1-1,0 0 1,0 1-1,-1-1 1,3 2 8,0 1-14,-1 1 0,0-1 1,0 1-1,-1 0 0,1 0 0,-1 0 0,-1 0 0,1 1 1,-1-1-1,0 1 0,-1 0 0,0 0 0,0 0 0,0 1 14,1 5-12,-1 1 0,-1-1 0,0 1 0,-1-1 0,0 1 0,-1-1 0,-1 1 0,0-1 0,0 0 0,-2 1 0,-2 5 12,-7 18-12,-3 0 0,-1-1 0,-6 8 12,2-7 2,-1 0 0,-23 29-2,34-52 8,-1 0 0,0-1 1,-1-1-1,0 0 0,-1 0 0,0-1 1,-1-1-1,-3 1-8,17-10 4,0 0 0,0-1 0,1 1 0,-1-1 0,0 1 0,0-1 0,0 0 0,0 1 1,0-1-1,0 0 0,0 0 0,0 1 0,0-1 0,-1 0 0,1 0 0,0 0 0,0 0 0,0-1 0,0 1 0,0 0 1,0 0-1,0-1 0,0 1 0,0 0 0,0-1 0,0 1 0,1-1 0,-1 1 0,0-1 0,0 0 0,0 1 0,0-1 1,1 0-1,-1 1 0,0-1 0,1 0 0,-1 0 0,0 0 0,1 0 0,-1 0 0,1 0 0,0 0-4,-1-1 2,0 0-1,1 0 1,-1 0-1,1 0 1,-1 0-1,1 0 1,0 0-1,0 0 1,0 0-1,0 0 1,0 0-1,1 0 1,-1 0-1,1 0 0,-1 0 1,1 0-1,0 0 1,0 0-1,-1 1 1,1-1-1,0 0 1,1 0-2,-1 1-5,1-1 0,-1 1 0,1-1 0,0 1 1,0-1-1,0 1 0,0 0 0,0 0 0,0 0 0,0 0 0,0 0 1,0 1-1,0-1 0,1 0 0,-1 1 0,0 0 0,0-1 0,1 1 1,-1 0-1,0 0 0,1 1 0,-1-1 0,0 0 0,0 1 0,2 0 5,7 2-16,-1 0 0,1 1 0,-1 0 0,8 4 16,8 6-10,0 1-1,-1 1 1,-2 1-1,1 1 0,3 6 11,18 18 45,38 47-45,-79-84 150,0 0-1,1-1 0,-1 1 0,1-1 1,0 0-1,1-1 0,-1 1 0,0-1 1,1 0-1,0 0 0,0-1 0,1 1-149,16-1 953</inkml:trace>
  <inkml:trace contextRef="#ctx0" brushRef="#br0" timeOffset="3764.479">3916 947 5769,'14'-37'1012,"-9"25"-158,0 0 0,-1-1 0,0 1 0,0-5-854,-4 17 98,0 0 0,0 1 1,0-1-1,0 1 0,1-1 1,-1 1-1,0-1 0,0 1 1,0-1-1,1 0 0,-1 1 0,0-1 1,0 0-1,1 1 0,-1-1 1,0 0-1,1 1 0,-1-1 1,1 0-1,-1 1 0,0-1 1,1 0-1,-1 0 0,1 0 0,-1 1 1,0-1-1,1 0 0,-1 0 1,1 0-1,-1 0 0,1 0 1,-1 0-1,1 0 0,-1 0 0,1 0 1,-1 0-1,1 0 0,-1 0 1,1 0-99,28-1 1224,-20 0-1242,4 1 123,19-1 748,31-6-853,-54 6 80,1-1-1,-1 0 1,0-1-1,0 0 0,0 0 1,-1-1-1,1 0 1,-1-1-1,4-2-79,-11 7 2,4-4 70,0 0 0,0 1 0,-1-1 0,1-1 0,-1 1 0,3-5-72,-6 8 29,0-1 1,0 0-1,0 0 1,0 1-1,-1-1 1,1 0-1,-1 0 1,1 0-1,-1 0 1,0 0-1,0 0 1,0 0-1,0 1 1,0-1-1,0 0 1,0 0-1,-1 0 1,1 0-1,-1 0 1,1 0-1,-1 0 1,0 1 0,0-1-30,-3-8 69,0 0 1,-1 0 0,-1 0 0,0 1 0,0 0 0,-1 1 0,0-1-1,0 1 1,-1 0 0,-1 0-70,7 6 5,-1-1 0,0 1 0,0 0 0,0 1 0,0-1 0,-1 0 0,1 1 0,0 0 0,-1 0 0,1 0 0,-1 0 0,1 0 0,-1 1 0,1-1 0,-1 1 0,1 0 0,-1 0 0,1 0 0,-1 1 0,0-1 0,1 1 0,-1 0 0,1 0 0,0 0 0,-1 1 0,1-1 0,0 1 0,0-1 0,0 1 0,0 0 0,0 0 0,-1 2-5,-7 5-2,0 1 0,2 1 0,-1-1 0,1 1-1,1 1 1,0 0 0,0 0 0,1 0-1,1 1 1,-2 6 2,1-4 11,2 0-1,0 1 1,1 0 0,0-1-1,2 2 1,0-1-1,0 0 1,2 17-11,0-28 19,0 0 0,1 0 0,-1 0 0,1 0 0,1 0 0,-1 0 0,1 0 0,0 0 0,0-1 0,0 1 0,0-1 0,1 1 0,0-1 0,0 0 0,2 3-19,0-3 30,0 0 1,-1 0-1,1-1 0,1 1 0,-1-1 0,0 0 0,1-1 0,0 1 0,-1-1 0,1 0 0,0-1 0,0 1 0,3-1-30,32 4 871,1-2 1,0-1-1,1-3 0,25-4-871,31-1 1308</inkml:trace>
  <inkml:trace contextRef="#ctx0" brushRef="#br0" timeOffset="4607.166">4945 568 3545,'1'-1'353,"-1"0"0,0-1 0,1 1 0,-1-1 0,0 1 0,1-1 0,-1 1 0,0-1 0,0 1 0,0-1 0,-1 1 0,1-1 1,0 1-1,-1-1 0,1 1 0,0-1 0,-1 1 0,0-1 0,1 1 0,-1 0 0,0-1 0,0 1 0,0 0 0,0 0-353,0-1 210,-1 1 0,0 0 0,1 0-1,-1 0 1,0 1 0,0-1 0,1 0 0,-1 1-1,0-1 1,0 1 0,0 0 0,0-1-1,0 1 1,0 0 0,0 0 0,-1 0-210,-7 1 250,0 1 1,-1 0-1,1 0 0,0 1 1,0 0-1,-4 3-250,-8 2 142,-1 2 1,2 0-1,-1 1 1,2 2-1,0 0 1,0 1-1,0 2-142,14-10 5,1 0 0,0 0 0,0 1 0,1-1-1,0 1 1,0 0 0,0 1 0,-1 5-5,4-10 0,0 0 0,0 0 0,0 0 1,0 0-1,1 0 0,0 1 0,-1-1 1,1 0-1,1 0 0,-1 0 0,0 1 0,1-2 0,-1-1 0,1 1 0,-1 0 0,1-1-1,0 1 1,-1-1 0,1 1 0,0-1 0,0 1 0,0-1-1,0 0 1,1 1 0,-1-1 0,0 0 0,1 0 0,-1 0-1,0 0 1,1 0 0,-1 0 0,2 0 0,11 5 10,1-2 1,-1 0-1,1 0 1,0-1-1,0-1 1,0-1-1,1 0 1,-1-1 0,6-1-11,38 3 14,-45-1-9,0 0 0,1 2-1,-1 0 1,0 0 0,0 1 0,8 4-5,-19-7-2,0 1 1,1-1 0,-1 1-1,0-1 1,0 1 0,0 0-1,0 0 1,0 1 0,0-1 0,-1 1-1,1-1 1,-1 1 0,1 0-1,-1 0 1,0 0 0,0 0-1,-1 0 1,1 0 0,0 1 0,-1-1-1,0 0 1,0 1 0,0 0-1,0-1 1,-1 1 0,1-1-1,-1 1 1,0 1 1,-1 0 1,0 1-1,0-1 0,-1 1 1,0-1-1,0 1 0,0-1 1,-1 0-1,0 0 0,0 0 1,0 0-1,0-1 0,-4 4 0,-1 2 19,-1 0-1,-1-1 0,1 0 0,-1-1 0,-2 1-18,2-3 26,0 0 1,-1-1-1,0 0 1,0-1 0,0 0-1,-1-1 1,1 0-1,-1-1 1,1 0-1,-12 0-26,7-1-147,0-1 1,0 0-1,1-1 0,-1-1 1,0 0-1,1-1 0,-14-5 147,25 6 827,8 0-476</inkml:trace>
  <inkml:trace contextRef="#ctx0" brushRef="#br0" timeOffset="5038.958">5394 631 6705,'-4'-2'541,"1"0"-1,-1 0 0,0 0 0,0 0 0,0 1 0,-1-1 0,1 1 0,0 0 0,-1 0 0,1 1 0,0-1 0,-4 1-540,2 0 284,0 1-1,0 0 0,1 0 0,-1 0 0,0 0 0,0 1 1,1 0-1,-1 0 0,0 1-283,-1 1 63,1-1-1,0 1 1,0 0 0,0 1-1,0-1 1,0 1-1,1 0 1,0 1 0,0-1-1,1 1 1,-1 0-1,1 0 1,0 1 0,1-1-1,-2 5-62,1 0 9,1 0 0,0 0 0,0 0 1,1 0-1,1 1 0,0-1 0,0 1 0,1-1 0,1 0 0,0 1 0,0-1 0,2 4-9,-2-8 7,1-1 0,0 1 0,0-1 0,1 1 0,0-1 0,0 0 1,0 0-1,1 0 0,0-1 0,0 1 0,0-1 0,1 0 0,-1 0 0,1-1 0,1 1 0,-1-1 0,0 0 0,1-1 0,0 1 1,0-1-1,4 2-7,-2-2 16,1-1 1,-1 1 0,1-1-1,0-1 1,0 1-1,0-2 1,0 1 0,0-1-1,0 0 1,0-1 0,0 0-1,0-1 1,0 0 0,-1 0-1,1-1 1,-1 0 0,8-3-17,-11 3 26,1 0 0,-1 0 0,0 0 1,0-1-1,0 0 0,0 0 1,-1 0-1,1 0 0,-1-1 1,0 1-1,-1-1 0,1 0 1,-1 0-1,0-1 0,0 1 0,-1-1 1,1 1-1,-1-1 0,0 0 1,-1 0-1,0 0 0,0 0 1,0 0-1,0 0 0,-1 0 0,0-2-26,-1-6 102,0-1 0,-1 1 0,0-1 0,-2 1 0,1 0 0,-2 0 0,0 0-1,0 1 1,-1 0 0,-7-10-102,9 16 11,-1-1 0,0 1 0,-1 1 0,1-1 0,-1 1 0,-1 0 0,1 0 0,-1 0 0,0 1 0,0 0 0,-1 1 0,1 0 0,-1 0 0,0 0 0,0 1 0,-1 0 0,1 1 0,-4-1-11,2 1-68,0 1 1,0 0 0,-1 0-1,-9 1 68,17 0 75,1 0-1,-1 0 1,0 1-1,1-1 1,-1 1 0,0 0-1,1-1 1,-1 1-1,1 0 1,0 1-1,-1-1 1,1 0 0,0 1-1,0-1 1,-1 1-1,1 0 1,0 0-1,1-1 1,-1 1-1,0 1 1,-1 0-75,2 0 65,0-1 0,1 0 0,-1 1 0,0-1 0,1 0 0,-1 1 0,1-1 0,0 1 0,0-1 0,0 1-65</inkml:trace>
  <inkml:trace contextRef="#ctx0" brushRef="#br0" timeOffset="5598.951">5790 195 8514,'0'0'14,"-12"-29"3981,11 28-3932,1 1 0,0-1 0,0 1 1,0-1-1,0 1 0,-1-1 0,1 1 0,0-1 0,-1 1 1,1-1-1,0 1 0,-1 0 0,1-1 0,0 1 0,-1-1 1,1 1-1,-1 0 0,1-1 0,-1 1 0,1 0 0,0 0 1,-1-1-1,1 1 0,-1 0 0,0 0 0,1 0 0,-1 0 1,1 0-1,-1 0 0,1 0 0,-1 0 0,1 0 0,-1 0 1,1 0-1,-1 0 0,1 0 0,-1 0 0,1 0 0,-1 0 1,1 1-1,-1-1 0,1 0 0,-1 0 0,1 1 0,-1-1 1,1 0-1,-1 0 0,1 1 0,-1-1 0,1 1 0,0-1 1,-1 0-1,1 1 0,0-1 0,-1 1 0,1-1 0,0 1-63,-2 3 33,0 0 0,1 0-1,-1 0 1,1 0 0,0 0-1,0 0 1,0 0-1,1 0 1,-1 1 0,1-1-1,0 0 1,1 1-33,6 57 192,-6-56-153,26 181 729,23 133-23,-41-273-569,2-1 1,3 0-1,10 25-176,-22-68-131,-1 0 0,1 0 0,-1 0 0,1 0 0,0 0 0,0-1 0,0 1 0,1 0 131,3 2-440</inkml:trace>
  <inkml:trace contextRef="#ctx0" brushRef="#br0" timeOffset="6270.224">6152 609 8066,'-33'-45'3264,"33"44"-3106,0 0-1,-1 1 0,1-1 1,0 0-1,-1 1 0,1-1 1,-1 1-1,1-1 1,-1 1-1,1-1 0,-1 1 1,1-1-1,-1 1 0,1 0 1,-1-1-1,0 1 0,1 0 1,-1-1-1,0 1 0,1 0 1,-1 0-1,0-1 0,1 1 1,-1 0-1,0 0 0,0 0-157,1 0 61,-1 1-1,1-1 0,-1 0 0,1 1 0,0-1 1,-1 0-1,1 1 0,0-1 0,-1 1 1,1-1-1,0 1 0,0-1 0,-1 1 0,1-1 1,0 1-1,0-1 0,0 1 0,0-1 1,0 1-1,-1-1 0,1 1 0,0-1-60,-4 50 258,1-1-1,3 0 0,2 1 1,6 39-258,-7-85 18,0 0 0,0 1 0,1-1 0,-1 0-1,1 0 1,0 0 0,0 0 0,0 0 0,0-1 0,1 1 0,-1 0 0,1-1 0,0 0 0,0 0 0,1 0 0,-1 0 0,1 0 0,-1 0 0,1-1-1,0 0 1,0 0 0,0 0 0,0 0 0,0-1 0,0 1 0,0-1 0,1 0 0,-1-1 0,0 1 0,5 0-18,-1-1 22,0 1 0,0-1 0,-1-1 0,1 1 0,0-1 0,0-1 0,0 1 1,-1-1-1,1-1 0,-1 1 0,1-1 0,-1-1 0,0 1 0,0-1 0,0 0 0,-1-1 0,2-1-22,-2 0 16,-1 1 0,-1-1 0,1 0 0,-1-1 0,0 1 0,0-1 0,-1 1 0,0-1 0,0 0 0,0-1 0,-1 1 0,0 0 0,-1 0 0,1-8-16,1-14 34,-1-1 0,-2 1 1,-2-8-35,1 0 17,0-43 185,1 126-218,6 33 16,-4-62 5,0-1 0,2 0 0,0 0 0,0 0 0,2-1 0,5 11-5,-7-18-63,0-1-1,1-1 0,0 1 0,0-1 1,1 0-1,0 0 0,0 0 0,0-1 1,1 0-1,-1 0 0,1-1 0,0 0 1,1 0-1,-1 0 0,5 0 64,24 4-409</inkml:trace>
  <inkml:trace contextRef="#ctx0" brushRef="#br0" timeOffset="6650.862">6805 190 10274,'-7'-9'1650,"1"2"-130,0-1 0,1 0 1,0 0-1,-3-6-1520,20 57 455,-2 0 0,0 13-455,0-4 92,29 192 116,-18-98-411,11 19 203,-20-130-1998,-7-27 1299</inkml:trace>
  <inkml:trace contextRef="#ctx0" brushRef="#br0" timeOffset="7010.158">6669 552 9890,'-15'-6'4521,"5"3"-2553,10 5-527,-1-2-193,10-2-712,8 4-152,22-1-144,7-2-56,21-3-80,3-6 16,-9-1-488,4 2-192,-21 5-1984,-3 7 1623</inkml:trace>
  <inkml:trace contextRef="#ctx0" brushRef="#br0" timeOffset="7381.736">7162 489 8298,'100'-38'3801,"-100"42"-1745,4 12-984,-1 3-8,3 19-415,-2 7-137,-7 5-224,4 4-96,-1-1-112,3-4-16,6-4-16,3-3 8,-5-14-8,1-8-224,4-4-496,-4-9-2817,5-4 2385</inkml:trace>
  <inkml:trace contextRef="#ctx0" brushRef="#br0" timeOffset="7382.736">7330 107 12363,'-9'-35'4969,"-3"10"-3545,4 2-240,1 8-752,6 7-216,11 15-16,6 7 1761,23 12-1409</inkml:trace>
  <inkml:trace contextRef="#ctx0" brushRef="#br0" timeOffset="8042.75">7781 578 4985,'0'0'38,"3"-8"878,0 0 0,0 1 0,-1-2 1,0 1-1,0 0 0,-1-1-916,-1 8 121,0 0 1,0-1-1,0 1 1,0-1-1,0 1 1,0 0-1,-1-1 1,1 1-1,0 0 1,-1-1-1,1 1 1,-1 0 0,1 0-1,-1-1 1,0 1-1,1 0 1,-1 0-1,0 0 1,0 0-1,0 0 1,0 0-1,0 0 1,0 0-1,0 0 1,0 0 0,0 1-1,-1-1 1,1 0-1,0 1 1,0-1-1,-1 1 1,1-1-1,0 1 1,-1 0-1,1-1 1,0 1-1,-1 0 1,1 0-1,0 0 1,-1 0 0,1 0-1,-1 1 1,1-1-122,-7 0 236,1 1 0,-1 0 1,0 0-1,1 1 0,-1 0 1,-4 2-237,6-1 85,0-1 0,-1 1 0,1 1 0,1-1 1,-1 1-1,0 0 0,1 1 0,0-1 0,0 1 0,0 0 1,1 0-1,-1 1-85,-1 2 36,1 1 1,0-1 0,1 1 0,0 0 0,0 1-1,0-1 1,2 1 0,-1 0-37,-2 9 9,1 0 0,1 0 0,0 0 0,2 0-1,0 0 1,1 1 0,2 1-9,-2-14 5,1-1 0,1 1 0,-1-1 0,1 1 0,0-1 0,1 1 0,0-1 0,0 0 0,0 0 0,1 1-5,-1-4 8,0 1 0,0 0-1,1-1 1,-1 0 0,1 0 0,-1 0 0,1 0 0,0-1-1,0 1 1,0-1 0,0 0 0,1 0 0,-1 0 0,0-1-1,4 1-7,5 1 25,-1-1 0,1 0-1,0-1 1,0-1 0,0 0 0,-1-1-1,1 0 1,0-1 0,0 0 0,0-1-25,-3 1 16,0-1 1,0-1 0,0 0 0,0 0 0,-1-1 0,0 0-1,0 0 1,0-1 0,0 0 0,-1-1 0,0 0 0,3-4-17,-7 6 12,0-1 0,-1 0 0,1 0-1,-1 0 1,0 0 0,-1-1 0,1 1 0,-1-1 0,-1 0 0,1 0 0,-1 1 0,0-1 0,-1 0 0,0 0 0,0 0-1,0 0 1,-2-6-12,0-4 19,-1 0-1,0 0 0,-2 0 0,0 1 1,-1 0-1,-4-9-18,5 16 0,0 0 0,0 0 0,-1 1 0,0-1 1,0 1-1,-1 0 0,0 1 0,-1 0 0,0 0 0,0 0 0,0 1 0,-1 0 1,-1 0-1,5 3-60,-1 0 0,1 1 0,-1-1 0,0 1 1,0 0-1,0 1 0,0-1 0,-1 1 0,1 1 1,0-1-1,0 1 0,-1 0 0,1 0 1,0 1-1,0 0 0,0 0 0,-1 0 0,1 1 1,0 0-1,1 0 0,-1 0 0,-2 2 60,5-2-146,0 0 0,0-1 0,0 2 0,0-1 1,0 0-1,0 1 0,-2 2 146,-10 23-636</inkml:trace>
  <inkml:trace contextRef="#ctx0" brushRef="#br0" timeOffset="8586.337">8067 538 8498,'18'-65'3231,"-17"55"-1865,-2 11-634,-3 9-43,2 15-315,1 0-1,1 0 0,1 0 0,1 0 0,1 0 0,6 20-373,10 30 1653,17 41-1653,-36-115 32,6 12 108,-6-12-126,0-1-1,0 0 1,0 1 0,1-1 0,-1 0 0,0 1-1,0-1 1,0 0 0,0 0 0,1 1 0,-1-1 0,0 0-1,0 0 1,0 0 0,1 1 0,-1-1 0,0 0 0,0 0-1,1 0 1,-1 0 0,0 1 0,1-1 0,-1 0-1,0 0 1,0 0 0,1 0 0,-1 0 0,0 0 0,1 0-1,-1 0 1,0 0 0,1 0 0,-1 0 0,0 0 0,1 0-1,-1 0 1,0 0 0,0 0 0,1 0-14,0-15 664,12-151-405,-10 125-236,2-1 0,2 0-23,-5 31 0,1-1-1,0 1 1,1 0-1,0 0 1,1 0 0,0 0-1,1 1 1,0 0-1,4-5 1,-7 11-3,0 1-1,0-1 1,1 1 0,0 0-1,-1 1 1,1-1-1,0 1 1,0-1-1,0 1 1,0 0-1,1 1 1,-1-1 0,1 1-1,-1 0 1,1 0-1,-1 0 1,1 1-1,2-1 4,-3 1-6,0 0 0,0 0-1,0 1 1,0-1-1,-1 1 1,1 0-1,0 0 1,-1 0-1,1 0 1,0 1-1,-1 0 1,0-1-1,1 1 1,-1 0-1,0 1 1,0-1 0,0 1-1,0-1 1,-1 1-1,1 0 1,-1 0-1,3 3 7,-1 2-7,1 0 0,-1 1-1,0 0 1,-1 0 0,0 0-1,0 0 1,-1 1-1,0 1 8,3 22-7,-1 26 7,-3-38 6,0 1 0,2-1 0,0 0 0,2 0 0,2 6-6,-4-18 19,0 0 1,1-1-1,0 0 0,0 0 0,1 0 0,0 0 1,1 0-1,0-1 0,0 0 0,0-1 0,1 1 1,0-1-1,0 0 0,1-1 0,0 0 0,0 0 0,0 0 1,2 0-20,52 19 86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38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94 360 3953,'33'-18'2019,"-32"18"-1980,-1 0 1,0 0-1,0 0 1,0 0-1,0-1 1,0 1-1,0 0 1,0 0-1,1 0 1,-1 0-1,0 0 1,0 0-1,0 0 1,0-1-1,0 1 1,0 0-1,0 0 1,0 0-1,0 0 1,0 0-1,0-1 1,0 1-1,0 0 1,0 0-1,0 0 1,0 0-1,0 0 1,0-1-1,0 1 1,0 0-1,0 0 1,0 0-1,0 0 1,0 0-1,0-1 1,0 1-1,0 0 1,-1 0-1,1 0 1,0 0-1,0 0 1,0 0-1,0 0 1,0 0-1,0-1 1,0 1-1,-1 0 1,1 0-1,0 0 1,0 0-1,0 0 1,0 0-1,0 0 1,0 0-1,-1 0 1,1 0-1,0 0-39,-24-3 3421,23 4-3348,-1-1 0,1 1 0,-1-1 0,1 1 0,0-1 0,-1 1 0,1 0 0,0 0 0,-1-1 0,1 1 0,0 0 0,0 0-1,0 0 1,0 1 0,0-1 0,0 0 0,0 0 0,0 0 0,0 2-73,-17 31 241,13-24-168,2-4-69,1 1 1,0 0-1,0 0 0,0 0 0,1 0 0,0 0 0,1 0 1,-1 0-1,1 0 0,1 1 0,-1-1 0,1 0 0,1 0 1,-1 0-1,1 0 0,0 0 0,3 5-4,-3-7 3,0-1 0,0 0 0,1 0-1,-1 0 1,1 0 0,0 0 0,0 0-1,0-1 1,1 1 0,-1-1 0,1 0 0,2 1-3,-4-2 8,1 0 1,1-1 0,-1 0-1,0 1 1,0-1 0,0 0 0,1 0-1,-1-1 1,0 1 0,1-1 0,-1 0-1,0 0 1,1 0 0,-1 0-1,1 0 1,-1-1 0,0 1 0,2-2-9,0 1 35,0 0 1,1-1 0,-1 0 0,0 0-1,-1-1 1,1 1 0,0-1-1,-1 0 1,1-1 0,-1 1 0,0-1-1,0 1 1,0-1 0,-1 0 0,0-1-1,1 1 1,-1-1 0,-1 1-1,1-1 1,-1 0 0,1 0 0,-1 0-1,-1 0 1,1 0 0,-1-1 0,0 1-1,0 0 1,-1-1 0,1-4-36,-1 7 55,1-1 0,-1 1 0,0-1 0,0 0 1,-1 1-1,1-1 0,-1 1 0,1-1 0,-1 1 0,0-1 1,0 1-1,-1 0 0,1-1 0,-1 1 0,0 0 1,0 0-1,0 0 0,0 0 0,-2-2-55,-2-2 108,1 1 0,-2 0-1,1 0 1,0 0 0,-1 1 0,0 0-1,-1 0 1,-1 0-108,6 3 27,0 1 1,-1-1-1,1 1 0,-1 0 0,1 0 0,-1 0 0,0 1 1,0-1-1,1 1 0,-1 0 0,0 0 0,1 0 0,-1 0 1,0 1-1,0-1 0,1 1 0,-1 0 0,1 0 0,-1 1 1,0 0-28,-4 1 9,0 2 0,0-1 0,0 1 0,1 0 1,0 1-1,0 0 0,-2 3-9,5-6 1,1 1 0,0-1 0,0 1-1,1 0 1,-1 0 0,1 0 0,0 0 0,0 0 0,0 0 0,0 1 0,1-1-1,0 1 1,0-1 0,0 1 0,0 0-1,0 7-1,1 0 0,0-1 0,1 1 0,0 0 0,0 0 1,3 7 0,-3-15-2,1 0 1,-1 0 0,1-1-1,-1 1 1,1-1 0,0 1 0,0-1-1,1 0 1,-1 1 0,1-1 0,-1 0-1,1-1 1,0 1 0,0-1 0,0 1-1,1-1 1,-1 0 0,0 0 0,1 0-1,-1 0 1,3 0 1,0 0 3,0 0 0,0 0 1,-1 0-1,1-1 0,0 0 0,1 0 0,-1-1 1,0 1-1,0-1 0,0-1 0,0 1 1,0-1-1,0 0 0,0-1 0,0 1 0,0-1 1,-1 0-1,1-1 0,0 1 0,-1-1 0,0 0 1,0 0-1,0-1 0,0 0 0,0 0 0,-1 0 1,1 0-1,-1-1 0,0 1 0,-1-1 0,1 0 1,0-2-4,0 1 11,1 0 1,-2-1-1,1 0 1,-1 0 0,0 0-1,0 0 1,-1 0 0,0-1-1,1-4-11,-3 9 6,1-1 1,-1 1-1,0 0 0,0-1 0,0 1 1,0 0-1,-1-1 0,0 1 0,1 0 1,-1 0-1,0-1 0,-1 1 0,1 0 1,0 0-1,-1 0 0,0 0 0,0 1 1,0-1-1,0 0 0,0 1 0,0-1 0,-1 1 1,0-1-7,-1 0 7,0 1 0,0-1 0,-1 1 0,1 0 0,-1 0 0,1 1 1,-1-1-1,1 1 0,-1 0 0,0 0 0,0 1 0,1 0 0,-1-1 0,0 1 1,0 1-1,0-1 0,-3 2-7,-1-1 8,0 1-1,1 0 1,-1 0 0,1 1 0,-1 1-1,1-1 1,0 1 0,1 0-1,-4 3-7,9-5 0,0 0 0,-1 0 0,1 1-1,0-1 1,0 0 0,1 1-1,-1 0 1,0-1 0,1 1-1,0 0 1,-1 0 0,1 0-1,0 0 1,1 0 0,-1 0-1,0 0 1,1 0 0,0 0 0,0 0-1,0 1 1,0-1 0,0 0-1,0 0 1,1 0 0,0 0-1,0 0 1,0 0 0,0 0-1,0 0 1,0 0 0,1-1-1,0 2 1,-1-1 0,1 1 0,0-1 0,-1 0 0,2 1 0,-1-1 0,0 0 0,1 0 0,-1-1 0,1 1 0,0 0 0,0-1 0,0 0-1,0 0 1,0 0 0,0 0 0,1 0 0,-1 0 0,1-1 0,-1 0 0,1 0 0,0 0 0,-1 0 0,1 0 0,0-1-1,0 1 1,2-1 0,-1-1 7,1-1 0,-1 1-1,0-1 1,1 0-1,-1 0 1,0 0-1,0-1 1,0 0-1,-1 0 1,1 0-1,-1-1 1,0 1-1,0-1 1,0 0 0,0 0-1,0-1 1,-1 1-1,0-1 1,1-1-7,-2 4 9,-1-1 0,1 0 0,-1 0 0,0 0-1,0 0 1,0 0 0,0-1 0,0 1 0,-1 0 0,1 0 0,-1-1 0,0 1 0,0 0 0,0 0 0,0-1 0,-1 1 0,1 0 0,-1 0 0,0-1 0,0 1 0,0 0 0,0 0 0,-1 0 0,1 0 0,-1 0 0,0 1 0,0-1 0,0 0 0,0 1 0,0-1 0,0 1 0,-1 0 0,0-1-9,1 2 2,-1-1 0,1 1 0,-1-1 0,1 1 0,-1 0 0,1 0 0,-1 0 0,0 1 0,1-1 0,-1 1 0,0-1 0,0 1 1,1 0-1,-1 0 0,0 0 0,0 0 0,1 1 0,-1-1 0,0 1 0,1-1 0,-1 1 0,0 0 0,1 0 0,-1 0 0,1 1 1,-1-1-1,1 0 0,0 1 0,0 0 0,0-1 0,-1 1 0,2 0 0,-1 0 0,0 0 0,0 1 0,1-1 0,-1 0 0,1 1 1,-1-1-1,1 1 0,0-1 0,0 1 0,0 0-2,0 0-2,1 1 1,0 0 0,-1-1-1,1 1 1,0-1 0,1 1-1,-1-1 1,0 1-1,1-1 1,0 1 0,0-1-1,0 1 1,0-1-1,1 0 1,-1 1 0,1-1-1,0 0 1,1 1 1,-2-2 2,0-1-1,1 1 1,-1-1 0,1 0-1,-1 0 1,1 1 0,-1-1-1,1 0 1,0 0 0,-1-1 0,1 1-1,0 0 1,0 0 0,-1-1-1,1 1 1,0-1 0,0 0 0,0 0-1,0 1 1,0-1 0,0 0-1,0-1 1,0 1 0,-1 0-1,1 0 1,0-1 0,0 1 0,0-1-1,0 0 1,-1 1 0,1-1-1,0 0 1,-1 0 0,1 0 0,0 0-2,1-1 18,-1 0 0,1 0 0,0 0 0,-1-1 0,1 1 0,-1-1 0,0 1 0,0-1 0,0 0 0,0 0 0,0 0 0,0 0 0,-1 0 0,0 0 0,1 0 0,-1 0 0,0-1 0,-1 1 0,1 0 0,-1-1 0,1 1 0,-1-1 0,0 1 0,0-1-18,-1 3 12,1 0 0,0 0 0,-1 0 1,1 0-1,0 1 0,-1-1 0,1 0 1,-1 1-1,0-1 0,1 0 0,-1 1 1,1-1-1,-1 0 0,0 1 0,0-1 1,1 1-1,-1 0 0,0-1 0,0 1 1,0-1-1,1 1 0,-1 0 0,0 0 1,0-1-1,0 1 0,0 0 1,0 0-1,1 0 0,-1 0 0,0 0 1,-1 0-13,-29 5 89,27-4-84,-2 0 15,1 1 0,-1-1 0,0 1 0,1 1 0,-1-1 0,1 1 0,0 0 0,0 0 0,0 0 0,0 0 0,0 2-20,5-5 22,0 0-1,-1 0 0,1 0 0,0 0 0,0 0 0,0 0 0,0 0 0,0 0 0,0 0 0,0 1 0,-1-1 0,1 0 0,0 0 0,0 0 0,0 0 0,0 0 0,0 0 0,0 0 0,0 1 0,0-1 0,0 0 0,0 0 0,0 0 1,0 0-1,0 0 0,0 0 0,0 1 0,0-1 0,0 0 0,0 0 0,0 0 0,0 0 0,0 0 0,0 1 0,0-1 0,0 0 0,0 0 0,0 0 0,0 0 0,0 0 0,0 0 0,0 1 0,0-1 0,0 0 0,0 0 1,0 0-1,1 0 0,-1 0 0,0 0 0,0 0 0,0 0 0,0 1 0,0-1 0,0 0 0,0 0 0,1 0-21,8 1 1903,18-6-569</inkml:trace>
  <inkml:trace contextRef="#ctx0" brushRef="#br0" timeOffset="959.51">1395 96 2801,'106'42'1487,"-102"-41"-1285,-1 1 1,1-1-1,-1 1 1,1-1 0,-1 1-1,0 1 1,0-1 0,0 0-1,0 1 1,1 1-203,9 5 1308,24 9 2563,-38-18-3643,1-1-1,-1 1 1,0-1-1,0 1 1,1-1 0,-1 0-1,0 0 1,1 1-1,-1-1 1,1 0-1,-1 0 1,1 0 0,-1 0-1,1 1 1,-1-1-1,1 0 1,0 0-1,-1-1-227,-14-26 366,3 14-226,1 1 0,-2 1 0,0 0 0,0 1 0,-1 0 0,0 1 0,-1 0 0,0 1-1,-1 1 1,-10-4-140,18 9 30,0 0 0,-1 1 1,1 0-1,-1 0 0,1 1 0,-1 0 0,0 0 0,0 1 0,1 1 0,-1-1 0,0 1 0,1 1 0,-1-1 0,1 1 0,-1 1 0,1 0 0,0 0 0,0 1 1,0-1-1,1 2 0,-1-1 0,1 1 0,0 0 0,-6 6-30,1 0 1,0 1 0,1 1 1,1 0-1,-1 0 0,2 1 0,0 0 1,1 1-1,0 0 0,1 0 1,1 0-1,0 1 0,1 0 0,1 0 1,1 1-1,0-1 0,1 1 0,1 0 1,0-1-1,1 1 0,2 11-1,0-5 1,2 1-1,0-1 0,2 0 1,0 0-1,2-1 0,0 0 1,1 0-1,2-1 0,0 0 1,4 5-1,-7-15 17,0 0 0,0 0 1,1-1-1,0 0 1,1-1-1,0 0 1,0-1-1,1 0 1,0 0-1,1-1 0,0-1 1,0 0-1,0 0 1,1-1-1,-1-1 1,1 0-1,0-1 1,11 2-18,-2-3 44,0 0 0,0-2 1,0 0-1,1-2 0,-1 0 1,0-2-1,17-4-44,-21 3 93,-1-1 0,0 0 0,0-1-1,0-1 1,-1 0 0,0-1 0,-1-1-1,0 0 1,11-11-93,-13 8 140,-1 0 0,10-13-140</inkml:trace>
  <inkml:trace contextRef="#ctx0" brushRef="#br0" timeOffset="1732.067">1976 141 7794,'-12'-24'4830,"12"23"-4688,-1 0 0,1 1 0,-1-1 0,1 0 0,-1 0 0,1 1 0,-1-1 0,1 0 0,-1 1 0,0-1 0,0 0 0,1 1 0,-1-1 0,0 1 0,0-1 0,1 1 0,-1 0 0,0-1 0,0 1 0,0 0 0,0-1 0,0 1 0,0 0 0,1 0 0,-1 0 0,0 0 0,-1 0-142,1 1 45,0-1 0,1 1 0,-1 0 0,0 0-1,0 0 1,0 0 0,1 0 0,-1 0 0,0 0-1,1 0 1,-1 0 0,1 0 0,0 0 0,-1 0 0,1 0-1,0 0 1,-1 1 0,1-1 0,0 0 0,0 0 0,0 0-1,0 0 1,0 1 0,0-1 0,1 1-45,3 35 20,-3-31 67,9 49 412,10 27-499,-7-35 246,-3 1-1,-1 6-245,-3-10 158,-2-25-66,-2 0-1,0 1 0,-1-1 0,-1 1 1,-1-1-92,1-18 32,0-1 0,0 0 0,0 1 0,0-1 0,0 1-1,0-1 1,0 0 0,0 1 0,0-1 0,0 1 0,0-1 0,0 0 0,0 1 0,0-1 0,-1 1 0,1-1 0,0 0 0,0 1 0,0-1 0,-1 0 0,1 1 0,0-1 0,0 0 0,-1 0-1,1 1 1,0-1 0,-1 0 0,1 0 0,0 1-32,-8-9 748,-5-22 13,13 28-750,-12-31 57,1 0 0,2-1 1,1 0-1,2-1 0,1 0 1,2 0-1,1 0 0,2-6-68,1 32-2,0 1-1,1 0 0,-1 0 1,1 0-1,1 0 0,0 0 0,0 1 1,0-1-1,1 1 0,0 0 0,1 0 1,-1 0-1,1 0 0,1 1 0,-1 0 1,1 0-1,0 0 0,0 1 3,2-1-7,0 1 0,-1 0 0,2 0-1,-1 1 1,1 0 0,-1 1 0,1-1 0,0 2-1,0-1 1,0 2 0,0-1 0,1 1-1,-1 0 1,0 1 0,10 0 7,-6 2-6,1 0-1,-1 0 1,1 1 0,-1 1 0,0 1-1,0-1 1,-1 2 0,1 0-1,-1 0 1,-1 1 0,1 1 0,-1 0-1,0 0 1,-1 1 0,0 1-1,4 4 7,-7-7-3,-1 1-1,1 0 0,-1 1 0,-1-1 0,0 1 0,0 0 0,0 1 1,-2-1-1,1 1 0,-1-1 0,0 1 0,-1 0 0,0 0 0,-1 1 1,0-1-1,0 0 0,-1 0 0,0 1 0,-1-1 0,0 0 1,-1 0-1,-1 2 4,-3 7 6,0 0 0,-2 0-1,0 0 1,-2-1 0,1 0 0,-2-1 0,-1 0 0,0-1 0,-1 0 0,0-1 0,-2 0 0,0-1 0,0-1 0,-1 0 0,-1-2 0,0 1-1,0-2 1,-2 0-6,11-6 11,-1-1-1,0 0 1,0-1-1,0 0 1,0 0-1,-1-1 1,1 0-1,0 0 1,-1-1-1,-6-1-10,10 1-2,0-1 1,0 0-1,0-1 1,0 1-1,1-1 0,-1 0 1,1 0-1,-1-1 1,1 0-1,0 0 0,0 0 1,0 0-1,1-1 1,-1 0-1,1 0 0,0 0 1,-1-1 1,4 3 84,-1 0-1,1 0 1,0 0 0,-1 0 0,1 0 0,0 0 0,0 0 0,1 0 0,-1 0-1,0-1 1,1 1 0,-1 0 0,1-1 0,0 1 0,0 0 0,0-1-1,0 1 1,0 0 0,0-1 0,1 1 0,-1 0 0,1-1 0,-1 1-1,1 0 1,0 0 0,1-2-84,23-30 932</inkml:trace>
  <inkml:trace contextRef="#ctx0" brushRef="#br0" timeOffset="2455.52">3069 215 5073,'63'-102'2831,"-62"101"-2706,-1 0-1,1-1 0,0 1 0,-1 0 0,1 0 1,0 0-1,-1-1 0,0 1 0,1 0 0,-1-1 1,0 1-1,1-1 0,-1 1 0,0 0 1,0-1-1,0 1 0,0 0 0,-1-2-124,1 3 65,0 0 1,-1-1-1,1 1 0,0 0 0,-1-1 0,1 1 1,-1 0-1,1-1 0,0 1 0,-1 0 0,1 0 1,-1 0-1,1-1 0,-1 1 0,1 0 1,-1 0-1,1 0 0,-1 0 0,1 0 0,-1 0 1,1 0-1,-1 0-65,-3-1 486,-4-1-104,0 0 0,0 0 0,-1 1 1,1 0-1,-1 0 0,1 1 0,-1 0 0,1 0 0,-1 1 0,1 0 0,-1 1 0,1 0 0,0 0 0,0 1 0,-2 1-382,-8 3 235,0 1 0,1 1 0,0 0 1,1 2-1,0 0 0,-2 3-235,6-5 70,0 1 0,2 1 1,-1 0-1,1 0 1,1 1-1,0 0 0,0 1-70,4-4 9,0 0-1,1 0 1,0 1-1,0-1 1,1 1-1,0 0 0,1 0 1,0 0-1,0 0 1,1 0-1,1 1-8,0 4 10,1 0 0,0 0 0,1 0 0,1 0 0,0 0-1,1 0 1,1-1 0,0 0 0,1 0 0,1 0 0,0-1-1,0 0 1,2 0 0,-1-1 0,2 0 0,0 0-10,-2-3 24,0-1 0,0-1 0,0 1 1,1-2-1,0 1 0,0-1 0,1 0 0,0-1 0,0 0 1,0-1-1,1 0 0,-1 0 0,1-1 0,0-1 0,0 0 1,0 0-1,0-1 0,0 0 0,0-1 0,1-1 1,-1 0-1,3 0-24,12-5 28,0 0 1,-1-1 0,1-2-1,-2-1 1,1-1 0,18-11-29,24-17 42</inkml:trace>
  <inkml:trace contextRef="#ctx0" brushRef="#br0" timeOffset="2931.434">3687 22 8026,'0'-1'301,"0"0"1,-1 0-1,1 0 1,-1 0-1,1 0 1,-1 0-1,1-1 1,-1 1-1,0 0 1,0 1-1,1-1 1,-1 0-1,0 0 1,0 0-1,0 0 1,0 1-1,0-1 1,0 0-1,0 1 1,0-1 0,0 1-1,0-1 1,0 1-1,-1-1 1,1 1-1,-1 0-301,1 0 95,0 1-1,0 0 1,0-1-1,0 1 1,0 0 0,0 0-1,1 0 1,-1 0-1,0 0 1,0 0-1,1 0 1,-1 0 0,1 0-1,-1 0 1,1 0-1,-1 0 1,1 0-1,-1 1 1,1-1 0,0 0-1,0 0 1,0 0-1,0 1 1,0-1-1,0 0 1,0 0 0,0 1-95,-2 92 871,4 0-1,5 9-870,2 38 395,-5-70 117,4 0-1,9 33-511,-16-101 56,-1-1 0,0 1 0,1 0 0,-1-1 0,1 1 0,0-1 0,0 1 0,0 0 0,1-1 0,-1 0 0,0 1 1,1-1-1,1 2-56,-1-3 29,0 0 0,0 0 0,0-1 0,0 1 0,0-1 0,0 1 0,0-1 0,0 0 0,0 0 0,0 0 1,0 0-1,0 0 0,0 0 0,0 0 0,0-1 0,1 1 0,-1-1 0,0 0-29,98-22 270,-27 5 774,13 1-1044,-25 6 25,-3-9 35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42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239 493 3561,'42'-36'2282,"-41"36"-2168,-1 0 0,0-1 0,1 1 0,-1-1 0,1 1 0,-1-1 0,0 1 0,1 0 0,-1-1 0,0 1 0,1-1 0,-1 1 1,0-1-1,0 0 0,0 1 0,1-1 0,-1 1 0,0-1 0,0 1 0,0-1 0,0 0 0,0 1 0,0-1 0,0 1 0,0-1 1,0 1-1,0-1 0,-1 0 0,1 1 0,0-1 0,0 1 0,0-1 0,-1 1 0,1-1 0,0 1 0,-1-1 0,1 1 0,0-1 0,-1 1 1,1 0-1,-1-1-114,-17-12 1804,16 12-1384,-4-2-146,-1 0 0,1 0-1,-1 1 1,1 0 0,-1 0-1,0 0 1,0 1 0,0 0 0,0 0-1,0 1 1,0 0 0,0 0 0,0 0-1,-4 2-273,4-1 53,0 1-1,0 0 1,0 0-1,1 0 1,-1 1 0,1 0-1,-1 1 1,1-1-1,0 1 1,0 0-1,0 1 1,1-1-1,0 1 1,0 0-1,0 1 1,0-1 0,1 1-1,0 0 1,0 0-1,0 0 1,-1 6-53,-1 0 4,1 1 1,0 0-1,1 1 1,1-1-1,0 1 1,1-1-1,0 1 1,1 0-1,1 0 1,0 1-5,1-6 0,0 1 0,1 0 0,0-1 0,1 1 0,0-1 0,0 0 0,1 0 0,0 0 0,0-1 0,1 1 0,0-1 0,1 0 0,0 0 0,4 3 0,-5-5 3,1 0 0,0-1-1,0 1 1,0-1 0,0-1 0,1 1-1,0-1 1,0 0 0,0-1 0,3 1-3,-5-2 8,-1-1 1,1 0 0,0 0 0,0 0 0,0 0-1,0-1 1,0 0 0,0 0 0,0 0-1,0-1 1,0 0 0,0 0 0,0 0 0,0 0-1,0-1 1,4-2-9,1 0 22,0-2-1,0 1 1,-1-1-1,1-1 1,-1 0-1,0 0 1,-1 0-1,0-1 1,0-1-1,-1 1 1,0-1-1,4-7-21,-7 9 15,0 0-1,-1 0 1,1 0-1,-2-1 0,1 0 1,-1 1-1,0-1 1,0 0-1,-1 0 0,0 0 1,0 0-1,-1 0 1,0 0-1,-1-1 0,0 1 1,0 0-1,-1 1 1,0-3-15,-11-25 149,-1 1 0,-12-20-149,24 50 79,13 27-61,2 0 1,0-1-1,14 18-18,-13-21 8,4 8-17,4 4-29,0-1 1,17 16 37,-37-43-118,0-1 0,0 0 0,1 0 0,-1 0 0,0 0 0,1 0 0,-1-1 0,1 1 0,-1-1 0,1 0 0,0 0 1,0 0-1,0 0 0,0 0 0,-1 0 0,1-1 0,0 1 0,0-1 0,0 0 0,0 0 0,1 0 118,21-7-703</inkml:trace>
  <inkml:trace contextRef="#ctx0" brushRef="#br0" timeOffset="493.592">651 466 7650,'-2'-1'504,"-26"-12"4081,28 12-4522,-1 1-1,1 0 0,-1 0 0,1 0 0,-1-1 0,0 1 0,1 0 1,-1 0-1,1 0 0,-1 0 0,0 0 0,1 0 0,-1 0 0,1 0 1,-1 0-1,1 1 0,-1-1 0,0 0 0,1 0 0,-1 0 1,1 1-1,-1-1 0,1 0 0,-1 1 0,1-1 0,-1 0 0,1 1 1,-1-1-1,1 1 0,0-1 0,-1 0 0,1 1 0,0-1 0,-1 1 1,1-1-1,0 1 0,0 0 0,-1-1 0,1 1 0,0-1 1,0 1-1,0-1 0,0 1 0,0 0 0,0-1 0,0 1 0,0-1 1,0 1-1,0 0-62,1 11 137,0 1 0,2 0 0,-1 0 0,2-1 0,0 1 0,0-1 0,2 1-137,3 13 128,8 33 174,0 7-302,-7-26 140,-11-38 357,-3-5 20,-3-11-28,-6-23-369,7 23-88,1 0 0,1-1 0,1 0 0,-2-12-32,5 20 7,-1 1-1,1-1 1,1 1-1,0-1 0,-1 1 1,2-1-1,-1 1 0,1 0 1,0 0-1,0-1 1,1 2-1,0-1 0,0 0 1,0 0-1,1 1 1,-1 0-1,1-1 0,1 2 1,-1-1-1,1 0 1,0 1-1,0 0 0,0 0 1,0 0-7,0 1-2,0-1 1,0 1 0,1 0 0,-1 0-1,1 0 1,-1 1 0,1 0-1,0 0 1,0 0 0,0 1 0,0 0-1,0 0 1,0 1 0,0 0 0,0 0-1,1 0 1,-1 0 0,0 1-1,0 0 1,0 1 0,0-1 0,0 1-1,-1 0 1,1 1 0,1 0 1,-2 0-2,0 0 0,0 1 0,0-1 0,0 1 0,-1 0 0,0 1 1,0-1-1,0 1 0,0-1 0,0 1 0,-1 1 0,0-1 0,0 0 0,-1 1 0,1-1 1,-1 1-1,1 4 2,0 8 0,0 0 0,-1-1-1,-1 1 1,-1 0 0,0 5 0,-1 0-5,5 23-303,-3-45 211,-1 1 1,0-1-1,0 1 1,1 0-1,-1-1 1,1 1-1,0-1 1,-1 1-1,1-1 1,0 0-1,0 1 1,0-1 0,0 0-1,0 1 1,0-1-1,0 0 1,0 0-1,0 0 1,1 0-1,-1 0 1,0 0-1,1 0 1,-1-1-1,1 1 1,1 0 96,13-4-762</inkml:trace>
  <inkml:trace contextRef="#ctx0" brushRef="#br0" timeOffset="1000.876">1391 46 5705,'-9'-46'8658,"21"101"-6741,-3 0 0,0 20-1917,5 123-112,-6-65 558,-4-89 99,2 0 1,2-1-1,2 1-545,-17-62 68,-1 0-1,0 1 1,-1 0 0,-1 1-1,-1 0 1,0 1 0,-1 0-1,-1 0 1,-4-2-68,10 11-5,0 0 0,0 0 0,-1 1 0,1 0 0,-1 0 0,0 0 0,0 1 0,-1 1 0,-4-2 5,7 4-3,1-1 1,0 1-1,-1 0 1,1 1-1,-1 0 0,0 0 1,1 0-1,-1 0 1,1 1-1,-1 0 1,1 0-1,0 0 0,-1 1 1,1 0-1,0 0 1,-1 0 2,2 1-4,0-1 0,-1 1 1,1 0-1,0 1 0,1-1 1,-1 1-1,0-1 0,1 1 0,0 0 1,0 1-1,0-1 0,1 0 1,-1 1-1,1-1 0,0 1 0,0 0 1,0 1 3,-3 13-16,0 0 1,1 0 0,-1 14 15,4-29-1,1 4 14,-1 0 0,1 0 0,1 0 0,-1 0 0,2 0 0,-1 0 0,1 0-1,0 0 1,0 0 0,1-1 0,0 1 0,1-1 0,0 0 0,0 0 0,0 0-1,1-1 1,0 1 0,0-1 0,0 0 0,1-1 0,0 1 0,0-1 0,1 0-1,-1-1 1,1 1 0,0-1 0,0-1 0,1 1 0,-1-1 0,1 0 0,-1-1 0,1 0-1,0 0 1,0-1 0,3 0-13,48 1 444,3-9-186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1495 4401,'0'0'358,"0"1"0,0-1 1,0 1-1,0-1 0,0 1 0,0-1 1,0 1-1,0-1 0,0 1 0,1-1 0,-1 0 1,0 1-1,0-1 0,1 1 0,-1-1 1,0 1-1,0-1 0,1 0 0,-1 1 0,0-1 1,1 0-1,-1 1-358,11 0 4456,-7-3-4200,0 1 0,0-1-1,0 0 1,-1 0-1,1 0 1,-1 0 0,0-1-1,1 1 1,0-2-256,5-5 179,1 0 1,-2-1-1,1 0 0,-1-1 1,-1 0-1,0 0 1,0-1-1,-1 1 1,-1-1-1,0-1 0,2-7-179,2-17 217,-1-1-1,-2 0 0,-2-1 0,-1 1 0,-2-10-216,-3-15 135,-3 1 0,-2 0 0,-3 0-135,-21-102 114,2 16-54,6-2 0,5-26-60,17 169 0,-1-16-5,2 0 0,0-1 0,1 1 0,1-1 1,2 0 4,-3 20-5,-1 1 0,1-1 0,0 1 0,1-1 0,-1 1 0,0 0 0,1-1 0,0 1 0,0 0 0,0 0 0,0 0 0,0 0 0,1 1 1,-1-1-1,1 1 0,0-1 0,0 1 0,0 0 0,0 0 0,0 0 0,0 0 0,1 1 0,-1-1 0,0 1 0,1 0 0,-1 0 1,1 0-1,0 0 0,0 1 5,4-1-49,-1 1 1,1 0-1,0 1 1,-1 0 0,1 0-1,0 0 1,-1 1-1,1 0 1,-1 1 0,0 0-1,0 0 1,0 0-1,4 3 49,1 2-223,1 0 1,-1 1-1,0 1 0,-1 0 0,0 1 0,-1 0 0,0 1 0,-1 0 0,0 0 223,13 21-2522,-3 2 0,16 33 2522,5 21-1874</inkml:trace>
  <inkml:trace contextRef="#ctx0" brushRef="#br0" timeOffset="350.51">18 886 8018,'-16'-3'3488,"15"0"-1687,4-1-153,12-3-376,13-1-207,11-4-401,9-2-160,10 4-184,1-6-88,1 15-216,-7-5-240,-5 5 304,0 4-136</inkml:trace>
  <inkml:trace contextRef="#ctx0" brushRef="#br0" timeOffset="702.839">970 821 9394,'7'-10'636,"-4"6"-318,0 1-1,-1-1 0,1 0 0,-1 0 1,0 0-1,0 0 0,-1 0 1,1-3-318,-2 7 59,0-1 1,0 0 0,0 1 0,0-1-1,0 0 1,0 1 0,0-1-1,0 0 1,0 1 0,0-1 0,0 0-1,-1 1 1,1-1 0,0 0 0,-1 1-1,1-1 1,0 0 0,-1 1-1,1-1 1,-1 0-60,-1 0 103,1 0-1,-1 0 0,1 0 1,-1 0-1,0 0 1,1 0-1,-1 1 1,0-1-1,0 1 0,1-1 1,-2 1-103,-6-3 131,1 1 1,0 1 0,-1 0-1,0 0 1,1 0 0,-1 1-1,0 1 1,1-1 0,-1 1-1,1 1 1,-1-1 0,1 2-1,0-1 1,0 1 0,0 0-1,0 1 1,0 0 0,1 0-1,-1 1 1,1-1-1,0 2 1,1-1 0,-1 1-1,1 0 1,0 0 0,0 1-1,1 0 1,-3 5-132,1-2 14,0 1 0,2 0 0,-1 0 0,1 0 0,0 1 0,1-1 0,1 1 0,0 0 0,1 0 0,0 1 0,0-1 0,2 0 0,-1 1 0,2 9-14,0-12 2,0 0 0,1 1 0,0-1 0,0 0 1,1-1-1,1 1 0,0 0 0,0-1 0,1 0 0,0 0 1,0 0-1,1-1 0,0 1 0,1-1 0,0-1 0,0 1 1,0-1-1,2 0-2,-3-3 0,-1 0 0,1-1 1,1 1-1,-1-1 0,0-1 0,1 1 1,-1-1-1,1 0 0,0-1 1,0 1-1,0-1 0,0-1 0,0 1 1,0-1-1,0 0 0,-1-1 0,1 0 1,0 0-1,0 0 0,0-1 1,0 0-1,-1 0 0,4-3 0,7-2 8,-1-1-1,0 0 0,0-2 1,-1 0-1,-1 0 0,1-2 1,-2 1-1,8-9-7,-13 11 20,0 1 0,-1-1 1,0 0-1,0 0 0,-1-1 0,0 0 1,-1 0-1,0 0 0,-1-1 0,2-6-20,-4 10 26,-1-1 0,1 1 0,-2 0 0,1-1 0,-1 1 0,0-1 0,0 1 0,-1-1 1,0 1-1,-1 0 0,1-1 0,-2 1 0,1 0 0,-1 0 0,0 0 0,-3-6-26,-3-1 25,0 0-1,0 1 1,-1 0 0,-1 1 0,0 0 0,0 0 0,-2 1-1,-1 0-24,7 4-83,-1 1 0,0 1-1,-1-1 1,1 1-1,-1 1 1,0 0 0,-1 0-1,1 1 1,-1 0-1,1 0 1,-1 1 0,0 1-1,-8-1 84,15 2-121,0 0 0,0 0 0,0 0 0,1 0 0,-1 1 0,0 0 0,0-1 0,1 1 0,-3 1 121,3 0-72,0-1 1,0 0-1,1 0 0,-1 1 1,1-1-1,-1 1 1,1 0-1,-1-1 1,0 2 71,2-2-16</inkml:trace>
  <inkml:trace contextRef="#ctx0" brushRef="#br0" timeOffset="1273.71">1191 902 4865,'5'-72'5473,"-5"72"-5373,1-1 0,-1 0-1,0 0 1,0 0 0,0 1-1,0-1 1,0 0 0,1 0-1,-1 1 1,0-1 0,1 0 0,-1 0-1,1 1 1,-1-1 0,1 0-1,-1 1 1,1-1 0,-1 1-1,1-1 1,-1 1 0,1-1-1,0 1 1,-1-1 0,1 1 0,0 0-1,-1-1 1,1 1 0,0 0-1,0-1-99,1 1 98,-1 0-1,1 0 0,0 0 0,0 0 0,0 0 1,0 1-1,-1-1 0,1 0 0,0 1 1,0-1-1,-1 1 0,1 0 0,0 0-97,3 1 95,0 1 0,0 0 0,0 0-1,-1 0 1,1 1 0,-1-1 0,0 1-1,3 4-94,2 4 115,-1 1-1,-1 1 1,0 0-1,-1 0 1,0 0-1,1 6-114,7 29 427,1 15-427,-5-16 784,8 17-784,-16-60 7,2 7 692,-5-17 409,-4-19-608,-1-4-421,-1-5 116,2-1 0,0 0 0,2-22-195,2 46 23,2 1 1,-1-1 0,1 0-1,1 1 1,0-1 0,0 1-1,1 0 1,0 0 0,1 0-1,-1 0 1,2 0 0,-1 1-1,1 0 1,1 0 0,1-2-24,-2 5-63,-1 0 1,1 1 0,0 0-1,1 0 1,-1 0 0,1 0-1,-1 1 1,1 0 0,0 0-1,0 1 1,0 0 0,1 0-1,-1 0 1,1 1 0,-1 0-1,2 0 63,1 0-117,-1 0 0,1 1 0,0 0 0,-1 1-1,1 0 1,-1 1 0,1-1 0,-1 1 0,1 1 0,-1 0 0,0 0 0,2 2 117,28 18-587</inkml:trace>
  <inkml:trace contextRef="#ctx0" brushRef="#br0" timeOffset="1922.11">1731 871 7962,'4'6'8419,"19"39"-7931,-18-33-414,1 3 23,0 1 0,-1 0 0,0 0 0,-1 0 0,-1 3-97,16 63 541,-12-58-316,-1 2 0,-2-1 0,0 6-225,9-98 1314,0-18-1140,-5 32-111,1-29-63,-9 69 2,1-6 2,1-1 0,3-15-4,-4 30-3,0 0 0,0 0 0,1 0 1,0 0-1,0 0 0,0 0 0,1 0 0,0 1 0,-1 0 1,1-1-1,1 1 0,2-3 3,-4 6-3,-1-1 0,1 1 0,0 0 0,0 0 0,0 0 0,0 0 0,0 0-1,0 1 1,1-1 0,-1 1 0,0-1 0,0 1 0,0 0 0,1 0 0,-1 0 0,0 0 0,0 0 0,0 0 0,1 0 0,-1 1 0,0-1 0,0 1-1,0 0 1,0 0 0,0-1 0,0 1 0,0 1 0,2 0 3,6 4-8,0 1 0,0 0 0,0 0-1,5 6 9,-14-11 0,11 9 1,0 1 1,-1 0-1,0 1 0,-1 1 0,0 0 0,-1 0 0,-1 0 0,-1 1 1,0 1-1,0-1 0,-2 1 0,0 0 0,0 0 0,0 12-1,-3-14 52,-2-23 324,-1-14-162,0-23-166,0 32-40,1 0 1,0 0 0,1-1-1,1 1 1,0 0 0,4-12-9,-3 18 0,-1 0 1,1 1 0,0-1 0,0 1-1,1 0 1,0 0 0,0 0-1,1 1 1,0-1 0,0 1-1,1 0 1,2-2-1,-5 6-2,0-1-1,0 1 1,0-1-1,1 1 1,-1 0 0,1 0-1,-1 1 1,1-1-1,0 1 1,-1 0-1,1-1 1,0 2 0,0-1-1,0 0 1,0 1-1,0 0 1,0 0-1,0 0 1,0 0 0,0 1-1,0 0 1,0-1-1,-1 1 1,1 1 0,0-1-1,0 1 3,5 2-2,0 0-1,-1 1 1,1 1 0,-1-1-1,-1 1 1,1 0 0,-1 1-1,0 0 1,-1 0-1,1 1 1,-1-1 0,-1 1-1,1 0 1,-2 1 2,4 6-55,0 1-1,-2 0 1,0 1-1,-1-1 1,-1 1-1,0 0 1,0 8 55,1 9-122</inkml:trace>
  <inkml:trace contextRef="#ctx0" brushRef="#br0" timeOffset="2639.694">2840 706 7378,'-1'-2'368,"1"-1"0,-1 0 0,0 0 0,0 0 1,0 0-1,0 0 0,0 1 0,0-1 0,-1 1 1,0-1-1,1 1 0,-1-1 0,0 1 0,0 0 1,0 0-1,0 0 0,-1 0 0,1 0 0,0 0 1,-1 1-1,0-1 0,1 1-368,1 1 70,-1 0 0,1 0-1,0 0 1,0 1 0,0-1 0,0 0 0,0 1-1,0-1 1,0 1 0,0-1 0,0 1 0,0-1-1,0 1 1,0 0 0,0-1 0,0 1-1,1 0 1,-1 0 0,0 0 0,0-1 0,1 1-1,-1 0 1,1 0 0,-1 0 0,1 0 0,-1 0-1,1 0 1,-1 1 0,1-1 0,0 0-70,-14 39 608,9-18-509,0 0-1,2 0 1,1 0 0,0 0 0,2 0-1,0 1 1,2-1 0,0 0 0,3 7-99,-2-15 17,1 0 1,0-1-1,1 1 0,0-1 1,1 0-1,0 0 1,2 1-18,-2-6 19,-1 0 1,1-1-1,0 0 1,0 0 0,1 0-1,0-1 1,0 1 0,1-2-1,0 1 1,8 3-20,-12-6 10,0-1 1,1 0 0,-1-1 0,1 1-1,0-1 1,-1 0 0,1 0-1,0 0 1,0-1 0,0 0-1,0 0 1,-1 0 0,1 0-1,0-1 1,1 0-11,1-1 13,0 0-1,0 0 1,0-1 0,-1 0 0,1 0-1,-1 0 1,1-1 0,-1 0-1,4-4-12,0-1 13,0 0 0,-1 0-1,0-1 1,-1 0-1,0 0 1,0-1 0,-1 0-1,-1-1 1,0 1 0,-1-1-1,2-5-12,-1-1 10,-2-1 0,0 0 0,-1 0 0,-1 0 0,-1-4-10,-1-99 40,-1 38-26,5 52-38,-4 32 23,0-1 1,0 1-1,0 0 1,0 0-1,0 0 0,0 0 1,0-1-1,0 1 1,0 0-1,0 0 0,0 0 1,0 0-1,1 0 1,-1 0-1,0-1 0,0 1 1,0 0-1,0 0 0,0 0 1,0 0-1,0 0 1,1 0-1,-1 0 0,0 0 1,0-1-1,0 1 1,0 0-1,0 0 0,1 0 1,-1 0-1,0 0 1,0 0-1,0 0 0,0 0 1,0 0-1,1 0 1,-1 0-1,0 0 0,0 0 1,0 0-1,0 0 1,1 0-1,-1 0 0,0 0 1,8 13-25,68 181-7,-69-178-10,11 25-131,2 0 0,2-1-1,1-1 1,14 16 173,-34-51 113,0 0-1,0 0 0,0-1 0,1 0 1,-1 1-1,1-1 0,-1 0 1,1-1-1,0 1 0,0-1 0,4 2-112,26 2 805</inkml:trace>
  <inkml:trace contextRef="#ctx0" brushRef="#br0" timeOffset="2976.508">3570 300 8530,'-26'-15'3905,"10"6"-1929,8 15-832,6 14-143,2 28-273,0 17-64,4 29-96,-4 9-128,3 0-152,-5-10-48,6-15-80,3-11-40,5-12-8,3-5-216,6-13 3337,6-1-2441</inkml:trace>
  <inkml:trace contextRef="#ctx0" brushRef="#br0" timeOffset="3654.972">4104 844 6905,'0'-14'1588,"0"1"0,-1 0 0,0 0 0,-2-7-1588,-5-15 1897,-2 0 0,-2-1-1897,8 23 455,2 7-293,0 0-1,-1-1 1,0 1-1,0 0 1,0 1-1,-1-1 1,1 0-1,-1 1 1,-1 0-162,3 3 30,0 0 1,0 0-1,0 0 1,0 0-1,-1 1 1,1-1-1,-1 1 1,1 0-1,-1 0 1,1 0-1,-1 0 1,0 0-1,1 0 1,-1 1-1,0-1 1,0 1-1,0 0 1,1 0-1,-1 0 1,0 0-1,0 0 1,-1 1-31,-3 0 14,0 2 0,-1-1 1,1 1-1,0 0 0,0 0 0,1 1 1,-1-1-1,1 2 0,0-1 1,0 1-1,0 0 0,1 0 0,-2 2-14,-7 7 7,1 2 0,1-1-1,1 2 1,-5 8-7,6-8 3,1 1-1,0 0 1,1 1-1,1 0 1,1 1-1,1-1-2,3-9 0,0 0-1,0 0 0,1 0 1,0 0-1,1 0 0,0 0 0,0 0 1,1 0-1,1 0 0,0 0 0,0 0 1,3 7 0,-3-12-2,0 0 1,1-1-1,-1 0 1,1 0 0,0 0-1,0 0 1,0 0-1,0 0 1,1-1 0,0 0-1,-1 1 1,1-1-1,4 2 2,-1-1 0,0-1-1,0 0 1,1 0-1,-1 0 0,1-1 1,0 0-1,0 0 1,2 0 0,8 0 1,1-1 0,-1-1 1,1-1-1,-1 0 0,1-1 1,-1-1-1,0-1-1,-7 2 2,-1-1 1,0 0-1,0-1 0,0 0 0,0 0 1,0-1-1,-1 0 0,0-1 0,0 0 1,0 0-1,4-6-2,-7 6 3,-1 0 1,0 0 0,0-1-1,0 1 1,-1-1-1,0 0 1,-1 0 0,1-1-1,-1 1 1,-1-1 0,1 1-1,-1-1 1,-1 0-1,1 0 1,-1-7-4,-1-9 17,0-1 0,-2 1-1,-1-1 1,-1 1 0,-6-20-17,10 41-2,-1 0-1,1 0 1,-1 0 0,0 0 0,0 0-1,0 1 1,-1-1 0,1 0-1,-1 1 1,0-2 2,2 4-1,-1 0 0,1 0 0,0-1 0,0 1 0,-1 0-1,1 0 1,0 0 0,-1 0 0,1 0 0,0 0 0,0 0 0,-1 0 0,1-1 0,0 1-1,-1 0 1,1 0 0,0 0 0,-1 0 0,1 1 0,0-1 0,0 0 0,-1 0 0,1 0-1,0 0 1,-1 0 0,1 0 0,0 0 0,0 1 0,-1-1 0,1 0 0,0 0 0,0 0-1,-1 0 1,1 1 0,0-1 0,0 0 0,0 0 0,-1 1 0,1-1 0,0 0 0,0 0-1,0 1 1,0-1 0,0 0 0,0 1 0,-1-1 1,-1 5-10,0 1 1,1-1-1,-1 1 1,1-1-1,0 1 1,0-1-1,1 1 0,0 0 1,0 1 9,1 6 2,0 1 0,1-1 0,1 0 0,0 0 1,1 0-1,1 0 0,0-1 0,0 1 0,1-1 0,7 10-2,2 1-305,1-1 0,1 0 0,1-1 0,18 16 305,-31-33-212,0 1 0,0-1 0,0 0 0,1-1 0,-1 1 0,1-1 0,0 0 0,0 0 0,3 0 212,24 4-513</inkml:trace>
  <inkml:trace contextRef="#ctx0" brushRef="#br0" timeOffset="4043.499">4945 780 9562,'15'-58'3848,"0"-11"-3848,-15 68 90,1 0 1,-1-1 0,0 1 0,1 0-1,-1-1 1,0 1 0,0 0 0,0-1 0,0 1-1,-1 0 1,1-1 0,0 1 0,0 0-1,-1 0 1,1-1 0,-1 1 0,1 0 0,-1 0-1,0 0 1,1-1 0,-1 1 0,0 0 0,0 0-1,0 0-90,-1 0 96,1 0-1,0 1 1,0 0-1,-1-1 1,1 1-1,-1 0 1,1 0 0,0-1-1,-1 1 1,1 0-1,-1 1 1,1-1-1,0 0 1,-1 0-96,-4 1 388,-5-1-70,1 1-1,0 1 0,-1 0 0,1 0 1,0 1-1,0 0 0,1 1 0,-5 2-317,-20 11 612,-21 14-612,20-11 232,21-12-170,-1-1-4,0 2-1,0-1 0,1 2 0,0 0 1,1 0-1,0 2 0,-10 10-57,22-21 3,0 0 0,0 1-1,0-1 1,0 0 0,1 0 0,-1 1 0,0-1-1,1 0 1,-1 1 0,1-1 0,-1 0-1,1 1 1,-1-1 0,1 1 0,0-1-1,0 1 1,0-1 0,0 1 0,0-1-1,0 1 1,0-1 0,1 1 0,-1-1-3,1 1 3,0 0 0,0 0 0,0-1 0,0 1 0,1-1 0,-1 1 0,0-1 0,1 0 0,-1 1 0,1-1 0,-1 0 0,1 0 0,0 0 1,-1 0-1,2 0-3,8 4 9,0-1 0,1-1 0,-1 0 0,1 0 0,3-1-9,-13-1 1,107 11 23,-76-10-29,0 2 0,0 1 1,32 9 4,-62-13-3,0 0 0,0 0 1,1 0-1,-1 0 1,0 1-1,0 0 1,0-1-1,0 1 1,-1 0-1,1 1 1,0-1-1,-1 0 1,1 1-1,0 1 3,-2-3-1,0 1-1,-1 0 1,1-1-1,-1 1 1,1 0-1,-1 0 1,0-1 0,1 1-1,-1 0 1,0 0-1,0 0 1,0-1-1,-1 1 1,1 0-1,0 0 1,-1-1-1,1 1 1,-1 0 0,1 0-1,-1-1 1,0 1-1,0-1 1,0 1-1,0-1 1,0 1-1,0-1 1,0 1 0,-1-1 1,-7 9-2,0 0 0,-1-1 0,0 0 0,-1 0 0,0-1 0,-10 5 2,-11 9 0,-21 16-47,-5 5-320,-7 0 367,34-28-269,8-13 55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49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59 420 5025,'-2'-81'2407,"1"56"342,1 25-2316,1 6 3689,5 24-3339,-2-15-563,-1 0 0,-1 0 0,0 0 0,-1 1 1,0 0-221,18 259 1426,1-4-1077,-20-261-335,1 1 14,-1-1 1,0 0-1,-1 1 1,-2 9-29,3-19 3,0-1 0,0 0 0,0 0 0,0 0 0,0 1 1,0-1-1,0 0 0,0 0 0,0 1 0,0-1 0,0 0 1,-1 0-1,1 1 0,0-1 0,0 0 0,0 0 0,0 0 1,0 1-1,0-1 0,0 0 0,-1 0 0,1 0 0,0 0 1,0 1-1,0-1 0,-1 0 0,1 0 0,0 0 0,0 0 1,0 0-1,-1 1 0,1-1 0,0 0 0,0 0 0,0 0 1,-1 0-1,1 0 0,0 0 0,0 0 0,-1 0 1,1 0-1,0 0 0,0 0 0,-1 0 0,1 0 0,0 0 1,0 0-1,0 0 0,-1 0 0,1-1 0,0 1 0,0 0 1,-1 0-1,1 0 0,0 0 0,0 0 0,0 0 0,0-1 1,-1 1-1,1 0 0,0 0-3,-11-14 110,11 12-103,-12-18 30,2 0 1,1 0-1,1-1 0,0-1 0,2 1 0,0-1 0,0-10-37,-4-30 27,3 0 0,3-4-27,1 13 1,2-1 0,2 0 1,3 1-1,2-1 0,6-19-1,-7 52-7,1 0-1,1 0 1,1 1-1,1 0 1,0 0-1,9-12 8,-9 19-10,0 1 1,0 0-1,1 0 0,1 1 0,0 0 1,0 1-1,1 0 0,0 1 0,1 1 1,1-1 9,-11 7-5,1 0 1,-1 0 0,1 0-1,0 1 1,0-1 0,0 1-1,-1 0 1,1 0 0,0 0-1,0 1 1,0 0 0,1-1-1,-1 1 1,0 1 0,0-1-1,0 0 1,0 1 0,0 0-1,0 0 1,-1 0 0,1 1-1,0-1 1,0 1-1,-1 0 1,2 0 4,0 2-2,0 0 0,0 1 0,0-1-1,0 1 1,-1 0 0,0 0 0,0 1 0,0-1-1,-1 1 1,0-1 0,0 1 0,0 0 0,-1 1 0,1-1-1,-1 3 3,3 12 2,-1-1 0,-1 1 0,-1 1 0,-1-1 0,-1 0 0,-1 0-1,0 1 1,-2-1 0,0 0 0,-2-1 0,0 1 0,-6 14-2,-6 11 13,-2-2 0,-2 0 0,-2-1 0,-2-1 0,-3 1-13,23-36 7,-1 0-1,1 0 0,-1 0 1,-1-1-1,1 0 1,-1-1-1,0 1 0,-1-1-6,6-4 5,-1 1-1,1-1 1,-1 0 0,0 0-1,1 0 1,-1 0-1,0 0 1,1 0 0,-1-1-1,0 1 1,0-1-1,-1 0-4,3 0 4,-1 0-1,1-1 1,-1 1-1,1 0 0,-1-1 1,1 1-1,-1-1 1,1 0-1,0 1 1,-1-1-1,1 0 0,0 0 1,-1 0-1,1 0 1,0 0-1,0 0 1,0 0-1,0 0 0,0-1 1,0 1-1,0 0 1,0-2-4,0 2 1,0 0 0,1 0 0,-1 0 0,0 0 0,1 0 1,-1 0-1,1 0 0,-1-1 0,1 1 0,-1 0 0,1 0 0,0 0 0,0-1 1,0 1-1,0 0 0,0 0 0,0-1 0,0 1 0,0 0 0,0 0 0,0-1 1,1 1-1,-1 0 0,0 0 0,1 0 0,-1 0 0,1-1 0,0 1 0,-1 0 1,1 0-1,0 0 0,0 0 0,-1 0 0,1 0 0,0 1 0,0-1 1,0 0-1,0 0 0,0 1 0,0-1 0,0 0 0,1 1 0,-1-1 0,0 1 1,1-1-2,3 0-1,0-1 0,1 1 0,-1-1 0,1 2 1,-1-1-1,1 1 0,-1-1 0,1 1 0,-1 1 0,2-1 1,10 4 4,1 0-1,-1 1 1,0 0-1,0 1 0,0 1 1,-1 1-1,2 1-3,15 10 19,-1 2 0,25 20-19,-36-23 21,-1 0 1,10 14-22,19 18-87,-29-33 44</inkml:trace>
  <inkml:trace contextRef="#ctx0" brushRef="#br0" timeOffset="797.834">844 688 3729,'-40'-35'2152,"35"33"966,7 8-1632,10 9 138,-6-11-1384,1 1 0,-1-1 0,1-1 0,1 1 1,-1-1-1,0 0 0,1-1 0,-1 0 0,1 0 0,0 0 0,0-1 0,0-1 0,0 1 0,3-1-240,2 0 129,1-1-1,-1 0 1,0-1 0,0 0-1,-1-1 1,11-4-129,-18 5 28,0 0 0,0 0 1,0 0-1,-1 0 0,1-1 0,-1 0 1,0 0-1,1 0 0,-1-1 0,-1 1 1,1-1-1,0 0 0,-1 0 0,0 0 1,0 0-1,0-1 0,-1 1 0,2-4-28,-3 6 17,-1-1-1,1 1 1,-1-1 0,1 1-1,-1-1 1,0 1-1,0-1 1,0 1 0,0-1-1,-1 0 1,1 1-1,-1-1 1,1 1 0,-1 0-1,0-1 1,0 1-1,0-1 1,0 1-1,-1 0 1,1 0 0,0 0-1,-1 0 1,0 0-1,1 0 1,-1 0 0,0 0-1,0 1 1,0-1-1,-2-1-16,-5-3 47,1 1 1,-1-1-1,0 2 0,0-1 0,0 1 0,-1 0 0,-1 1-47,6 1 15,-1 0 1,0 0-1,0 1 0,0 0 0,0 0 1,0 0-1,0 1 0,0 0 1,0 0-1,0 1 0,0 0 0,0 0 1,0 0-1,0 0 0,0 1 1,1 0-1,-1 0 0,0 1 0,1 0 1,0 0-1,0 0 0,0 0 1,0 1-1,-4 4-15,0 1 1,1-1 1,0 2-1,1-1 1,0 1-1,0 1 1,1-1 0,1 1-1,0 0 1,0 0-1,1 1 1,0-1-1,1 1 1,-1 6-2,3-8 6,0-1 1,0 0 0,1 1-1,1-1 1,-1 0 0,1 1-1,1-1 1,0 0 0,0 0-1,1 0 1,0 0 0,0 0-1,1-1 1,0 1 0,1-1 0,0 0-1,4 5-6,-3-4 23,1-1 0,1 1 1,-1-2-1,1 1 0,1-1 0,-1 0 0,1-1 0,0 0 0,1 0 0,0-1 1,-1 0-1,11 2-23,-9-3 30,1-1 1,0-1 0,0 0 0,0-1 0,0 0-1,0-1 1,0 0 0,1-1 0,-1 0 0,0-1-1,6-2-30,36-10 87,-8-8-7</inkml:trace>
  <inkml:trace contextRef="#ctx0" brushRef="#br0" timeOffset="1335.299">1728 490 7074,'-6'-3'935,"0"0"1,-1 1-1,1 0 1,-1 0-1,0 1 1,0 0-1,1 0 1,-1 1-1,0-1 1,-7 2-936,-8 1 982,0 1 0,-16 5-982,7-1 686,21-5-640,0 0 1,0 1-1,0 1 1,1-1-1,-1 2 1,1-1-1,0 1 1,0 1-1,-1 1-46,6-4 11,0-1-1,1 1 0,0 0 1,0 0-1,0 1 0,0-1 1,0 1-1,1-1 0,-1 1 1,1 0-1,0 0 0,0 0 0,1 0 1,-1 0-1,1 0 0,0 1 1,0-1-1,0 0 0,0 1 1,1-1-1,0 0 0,0 5-10,0-7 1,1 0-1,0 0 0,-1 0 1,1 1-1,0-1 0,0 0 1,0 0-1,0 0 0,0 0 0,0-1 1,1 1-1,-1 0 0,1 0 1,-1-1-1,1 1 0,0-1 1,0 0-1,-1 1 0,1-1 1,0 0-1,0 0 0,0 0 1,0 0-1,1 0 0,-1-1 1,0 1-1,2 0 0,9 2 4,-1-1 0,1 0 0,0-1-1,6 0-3,-13-1 2,27 1 7,-5-1-2,0 2 0,19 4-7,-39-5 1,0 1-1,0 0 1,-1 1-1,1 0 1,-1 0-1,1 0 1,-1 1-1,0 0 1,0 0-1,-1 1 1,4 2-1,-9-5-1,1 0 1,0 0 0,0 0-1,-1 0 1,1 0-1,-1 0 1,0 0 0,1 1-1,-1-1 1,0 1-1,0-1 1,-1 0-1,1 1 1,0-1 0,-1 1-1,0 0 1,1 0 0,-1 3 0,0-1 0,-1 1 0,0-1 1,1 0-1,-2 1 0,1-1 0,0 0 0,-2 3 0,-4 8 10,-1 0 0,-1 0 0,0-1-1,-10 13-9,15-22 4,0 0 0,-1 0 1,0-1-1,0 0 0,-1 0 0,1 0 0,-1 0 0,0-1 0,-1 0 0,1 0 1,-1-1-1,1 0 0,-1 0 0,0 0 0,0-1 0,0 0 0,-1-1 0,1 1 0,0-1 1,-1-1-1,1 1 0,0-1 0,-1-1 0,1 1 0,0-1 0,-1-1 0,1 1 0,0-1 1,0 0-1,0-1 0,0 0 0,0 0 0,1 0 0,-1-1 0,-3-2-4,10 5-47,-8-5 101,8 6-13,0-1 0,0 1 0,0 0-1,0 0 1,0 0 0,0 0-1,0 0 1,0-1 0,0 1 0,-1 0-1,1 0 1,0 0 0,0 0-1,0-1 1,0 1 0,0 0-1,0 0 1,0 0 0,0 0 0,0-1-1,0 1 1,0 0 0,0 0-1,0 0 1,0 0 0,1 0-1,-1-1 1,0 1 0,0 0 0,0 0-1,0 0 1,0 0 0,0 0-1,0-1 1,0 1 0,0 0 0,1 0-1,-1 0 1,0 0 0,0 0-1,0 0 1,0 0 0,0-1-1,1 1 1,-1 0 0,0 0 0,0 0-1,0 0 1,0 0 0,0 0-1,1 0 1,-1 0 0,0 0-41,21-2 1004</inkml:trace>
  <inkml:trace contextRef="#ctx0" brushRef="#br0" timeOffset="2325.643">2147 582 2921,'52'-45'1971,"-51"45"-1832,0-1 1,-1 1-1,1-1 0,0 1 1,-1-1-1,1 0 1,0 1-1,-1-1 0,1 0 1,-1 1-1,1-1 1,-1 0-1,1 1 0,-1-1 1,0 0-1,1 0 1,-1 0-1,0 1 0,0-1 1,1 0-1,-1 0 1,0 0-1,0 0 0,0 1 1,0-1-1,0 0 1,0 0-1,0 0 0,-1 0 1,1 0-1,0 1 1,0-1-1,-1 0 0,1 0 1,0 0-1,-1 1 1,1-1-1,-1 0 0,1 1 1,-1-1-1,0 0-139,-1-1 280,0 1-1,0-1 1,0 0-1,0 1 1,0 0-1,-1 0 1,1-1-1,0 1 1,-1 1-280,-3-2 230,0 0 0,0 1 0,0 0 0,-1 0 0,1 0 0,0 1 0,-1 0 0,1 0-1,0 1 1,0 0 0,-1 0 0,1 0 0,0 1 0,0 0 0,0 0 0,0 0 0,1 1 0,-1 0 0,1 0 0,-5 3-230,-2 3 64,-1 1-1,1 1 1,1 0-1,0 0 1,0 1-1,1 1 1,-6 10-64,11-15 2,1 0 1,0 1 0,0-1-1,1 1 1,1 0 0,-1 0-1,1 0 1,1 0 0,-1 0 0,2 0-1,-1 0 1,1 0 0,1 1-1,-1-1 1,2 0 0,-1 0-1,1 0 1,1 0 0,-1 0-1,2-1 1,-1 1 0,1-1 0,0 0-1,1 1-2,0-1 4,0-1-1,0 0 0,0 1 0,1-2 0,0 1 1,0-1-1,1 0 0,0 0 0,0 0 1,0-1-1,6 3-3,-7-5 5,0 0 0,0-1-1,1 1 1,-1-1 0,1 0 0,0-1 0,-1 0 0,1 0 0,0 0 0,0-1-1,-1 0 1,1 0 0,0-1 0,0 0 0,6-1-5,-3-1 11,0 0-1,0-1 1,0 0 0,0-1-1,-1 0 1,0 0 0,0-1 0,0 0-1,0 0 1,-1-1 0,0-1-1,-1 1 1,0-1 0,5-6-11,-8 8 11,0 0 0,0 0 0,0 0 0,-1 0 0,0-1 0,0 1 0,0-1-1,-1 0 1,0 0 0,-1 0 0,1 0 0,-1 0 0,-1 0 0,1 0 0,-1-1 0,-1 1 0,1 0 0,-1 0 0,0 0 0,-1 0 0,0 0 0,0-1-11,-1 0 6,0 1 0,-1-1 0,0 0 1,-1 1-1,0 0 0,0 0 1,0 0-1,-1 1 0,0 0 0,0 0 1,-1 0-1,0 1 0,0 0 0,-1-1-6,2 3 22,1-1 0,-1 1 0,0 1 0,0-1 0,0 1 0,-1 0 0,1 1-1,-1-1 1,1 1 0,-1 0 0,1 1 0,-1 0 0,1 0 0,-1 0 0,1 1-1,-1 0 1,1 0 0,-7 2-22,9-2 341,1 0 0,-1 1 0,1-1 0,0 1 0,-1 0 0,1 0 0,-3 2-341,4-1 203,-1 0-1,0 0 0,1 0 0,0 0 1,0 0-1,-2 3-202</inkml:trace>
  <inkml:trace contextRef="#ctx0" brushRef="#br0" timeOffset="2866.763">2606 41 7458,'-10'-14'3128,"8"14"631,1 7-2715,2 11-655,20 207 1288,11 85-628,-23-229-610,-2 70-439,-3-55 117,-3-81-90,2-1-1,-1 0 1,2-1 0,0 1-1,2 5-26,-5-19 0,-1 3-5,1-1 0,-1 0 0,1 0 0,0 0 1,0 0-1,0-1 0,0 1 0,0 0 0,1 0 0,-1-1 0,1 1 5,-1-1-3,1 0 0,0 0 0,0 0 1,0-1-1,0 1 0,-1 0 0,1-1 0,0 0 1,0 1-1,0-1 0,1 0 3</inkml:trace>
  <inkml:trace contextRef="#ctx0" brushRef="#br0" timeOffset="3588.223">2932 523 5889,'-2'-6'1415,"-1"0"0,2 0 0,-1-1-1,0 1 1,1 0 0,0-1 0,1 0-1415,-11 165 2415,10-137-2366,2 0 0,0 0 1,2 0-1,0 0 0,4 10-49,-5-22 17,1 1 0,0-1 0,1 0 0,-1 0 0,2 0 0,-1 0 0,2-1 0,-1 1 0,1-1 1,0-1-1,0 1 0,7 4-17,-10-9 8,1 0 0,0 0 0,0-1 0,0 1 0,1-1 0,-1 0 0,0 0 0,1-1 0,-1 1 0,1-1 0,0 0 0,-1 0 0,1-1 0,0 1 0,-1-1 0,1 0 0,0 0 1,0-1-1,-1 0 0,5 0-8,-2-1 10,-1 0 1,0 0 0,0-1-1,0 0 1,-1 0 0,1 0 0,-1 0-1,1-1 1,-1 0 0,0 0-1,0-1 1,-1 1 0,1-1-1,2-5-10,5-6 28,0-1-1,-1 0 0,-2 0 0,1-2-27,-7 11 11,1-1 0,-2 0 0,1 1-1,-1-1 1,0 0 0,-1-1-1,0 1 1,-1 0 0,1 0-1,-2-1-10,-2-23 23,2 18-8,0 0-1,0 0 1,2-12-15,-2 17 18,-4 12-4,-5 17-6,9-12-8,0 0 1,1 0-1,-1 0 0,2 0 1,-1-1-1,1 1 0,0 0 1,0 0-1,2 2 0,22 61 10,-11-35 0,-10-24 233,0 1-377,1 1 0,0 0 0,1-1 0,4 5 134,-8-14 128,0 0 1,0 0-1,0 0 1,1 0-1,-1-1 1,1 1-1,0-1 1,-1 1-1,1-1 1,0 0-1,1 0 1,-1-1-1,0 1 1,0-1-1,1 1 1,-1-1-1,1 0 1,-1 0-1,2 0-128,28 2 958</inkml:trace>
  <inkml:trace contextRef="#ctx0" brushRef="#br0" timeOffset="3947.076">3715 38 6337,'0'-3'497,"-1"0"0,1 1 0,-1-1 0,0 0 0,0 1 0,0-1 0,0 1 0,-1-3-497,1 4 222,0 0 0,0 0 0,1 0 0,-1 0 0,0 1 0,0-1 0,0 0-1,0 1 1,0-1 0,0 0 0,0 1 0,0-1 0,0 1 0,0-1 0,0 1 0,-1 0 0,1 0 0,0-1-1,0 1 1,0 0 0,0 0 0,-2 0-222,2 0 94,0 1 0,0-1 0,0 0 1,0 1-1,0-1 0,1 1 0,-1-1 0,0 1 0,0 0 0,0-1 0,0 1 0,1 0 0,-1-1 0,0 1 0,1 0 0,-1 0 0,0 0 0,1 0 0,-1-1 1,1 1-1,0 0 0,-1 0 0,1 0 0,0 0 0,-1 1-94,-6 26 493,5-8-318,0 1 1,2-1-1,0 1 1,1 0-1,2 3-175,18 107 323,-12-83-230,18 125 138,24 117-966,-47-271-418,0-9 417</inkml:trace>
  <inkml:trace contextRef="#ctx0" brushRef="#br0" timeOffset="4304.082">3528 562 5441,'-21'-12'3633,"13"6"624,2 5-1833,9-6-727,9 4-449,5 3-720,15 0-96,13 0-168,11 3-96,13-6-96,-2 2 192,-2 1-80,-8-6 2961,1 6-2273</inkml:trace>
  <inkml:trace contextRef="#ctx0" brushRef="#br0" timeOffset="4798.103">4292 561 9090,'-104'-48'3649,"95"51"-2225,16 1-248,-1 10 1,-3 9-233,8 3-328,-7 8-136,-3 3-208,5 2-56,-2 3-88,-1-4-32,1-3-32,0-2 160,5-8-456,2-4-336,6-15 400</inkml:trace>
  <inkml:trace contextRef="#ctx0" brushRef="#br0" timeOffset="5183.687">4262 48 10138,'-17'-27'4313,"0"17"-2385,5 6-823,7 3-521,4 1-312,14 7-280,6-3-288,13 13 3897,7 6-2785</inkml:trace>
  <inkml:trace contextRef="#ctx0" brushRef="#br0" timeOffset="5552.323">4670 604 6825,'4'-14'779,"-1"0"0,-1 0 0,0 0 0,0-1-779,-3 14 108,1-1 1,0 1 0,-1 0-1,1 0 1,-1-1-1,1 1 1,-1 0 0,0 0-1,1 0 1,-1 0 0,0-1-1,0 1 1,0 0-1,0 1 1,1-1 0,-2 0-1,1 0 1,0 0-1,0 0 1,0 1 0,0-1-1,0 1 1,-1-1-1,1 1 1,0-1 0,0 1-1,-1 0 1,1-1-1,0 1 1,-1 0-109,-4-1 452,-1 0 0,1 1 0,0 0 0,0 0 0,-4 1-452,2 0 166,1 0 0,0 1 0,-1 1-1,1-1 1,0 1 0,1 0 0,-1 0-1,0 1 1,1 0 0,0 0 0,0 1 0,0 0-1,1 0 1,-1 0 0,1 1 0,0-1-1,1 1 1,0 0 0,-4 6-166,4-5 9,-1 1 0,1 0 0,1 1 0,-1-1 0,1 0 1,1 1-1,0 0 0,0 0 0,0-1 0,1 1 0,1 0 0,-1 0 0,2 0 0,-1 0 1,1 0-1,1 5-9,0-6 5,0 0 0,0 0 0,1-1 0,0 0 0,1 1 0,-1-1 0,1 0 0,1-1 0,-1 1 0,1-1 0,0 0 0,0 0 0,1 0 0,0-1 0,0 0 0,0 0 0,1 0 0,0-1 0,0 0 0,0 0 0,0-1 0,0 0-1,1 0 1,-1-1 0,1 0 0,0 0 0,0-1 0,-1 0 0,1 0 0,0-1 0,0 0 0,0 0 0,0-1 0,0 0 0,0 0 0,0-1 0,-1 0 0,1 0 0,3-2-5,2-2 11,0 0-1,-1-1 0,0-1 0,0 0 1,0 0-1,-1-1 0,-1 0 1,1-1-1,5-8-10,-12 13 7,0 0-1,0 0 1,0 0-1,-1 0 1,0-1 0,0 0-1,0 1 1,-1-1 0,0 0-1,0 0 1,0-1 0,-1 1-1,0 0 1,0 0 0,-1-1-1,1 1 1,-2 0 0,1-1-1,0 1 1,-1 0-1,-1-1 1,0-3-7,-1 1-9,-1 0-1,0 0 1,0 1-1,-1-1 1,0 1 0,0 0-1,-1 1 1,0-1-1,0 1 1,-1 0-1,0 1 1,0-1-1,-1 1 1,1 1 0,-1-1-1,0 2 1,-1-1-1,1 1 1,-1 0-1,0 1 1,0 0 0,-1 0-1,1 1 1,0 0-1,-1 1 1,1 0-1,-1 0 1,-3 1 9,9 0-50,-51 3-1035,44 0 636</inkml:trace>
  <inkml:trace contextRef="#ctx0" brushRef="#br0" timeOffset="6131.583">5061 599 5257,'23'-79'3122,"-23"78"-2695,0-1 0,1 1 0,-1 0 0,0-1 1,1 1-1,-1 0 0,1-1 0,-1 1 0,1 0 0,-1 0 0,1 0 0,0-1 0,0 1 0,0 0 0,-1 0 0,2 0-427,2 11 3032,-2-4-3591,9 25 801,0 1-1,-3 1 0,0 0 1,-2 2-242,0 16 208,-5-32-125,1-1-1,1 1 1,1 0 0,0-1-1,2 1 1,2 5-83,-8-23 13,0 0 1,1 0 0,-1 0-1,0 0 1,0 0 0,1-1-1,-1 1 1,1 0 0,-1 0-1,0 0 1,1-1-1,-1 1 1,1 0 0,0-1-1,-1 1 1,1 0 0,0-1-1,-1 1 1,1-1 0,0 1-1,0-1 1,0 1-14,4-21 462,-3 13-428,0-12 77,0 0 1,-2 0-1,0 0 1,-1 0-1,-3-12-111,2 13 12,0-1 1,2 0-1,0 1 0,1-1 1,0 0-1,3-5-12,1 4 4,1 0-1,0 1 1,2 0 0,0 0 0,4-3-4,-7 11 0,1 1 0,1 0 1,0 0-1,0 1 0,1 0 0,0 0 1,0 1-1,1 0 0,6-5 0,-12 12-1,-1-1-1,1 1 1,-1-1 0,1 1-1,-1 0 1,1-1 0,0 1-1,-1 1 1,1-1 0,0 0-1,0 1 1,0-1 0,-1 1-1,1 0 1,0 0-1,0 0 1,0 0 0,0 1-1,0-1 1,-1 1 0,1 0-1,0 0 1,0 0 0,-1 0-1,1 0 1,-1 0 0,1 1-1,-1-1 1,1 1 0,-1 0-1,0 0 1,0-1 0,0 1-1,0 1 1,0-1-1,0 0 2,5 7-4,0 1-1,-1 0 0,0 0 0,-1 0 1,0 0-1,-1 1 0,0 0 0,1 5 5,4 18-8,3 33 8,-7-36 1,1 0 1,7 21-2,-9-42 1,-1-1 0,1 1 0,1-1 1,0 0-1,0-1 0,0 1 0,1-1 1,1 0-1,-1 0 0,4 3-1,0-3 172,0-1 0,0 1-1,0-2 1,1 1 0,-1-1-1,2-1 1,-1 0 0,0-1-1,1 0 1,0 0 0,0-1 0,0-1-1,1 0 1,-1-1 0,0 0-1,1-1 1,-1 0 0,0-1-1,1-1 1,9-1-172,59-18 1288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9:02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11 486 5537,'11'-42'1470,"-9"28"-525,-2 14-910,0 0 1,0 0-1,0 0 1,0 0-1,0 0 1,0 0-1,0 0 1,0 0-1,0 1 1,0-1 0,0 0-1,0 0 1,0 0-1,-1 0 1,1 0-1,0 0 1,0 0-1,0 0 1,0 0-1,0 0 1,0 0-1,0 0 1,0 0-1,0 0 1,0 0-1,0 0 1,-1 0-1,1 0 1,0 0-1,0 0 1,0 0-1,0 0 1,0 0-1,0 0 1,0 0-1,0 0 1,0 0-1,0 0 1,0 0 0,0 0-1,-1 0 1,1 0-1,0-1 1,0 1-1,0 0 1,0 0-1,0 0 1,0 0-1,0 0 1,0 0-1,0 0 1,0 0-1,0 0 1,0 0-1,0 0 1,0 0-36,-3 4 256,0 1-1,1-1 1,0 1 0,0 0 0,0 0 0,1 0-1,-1 0 1,1 0 0,0 0 0,1 1 0,-1-1 0,1 0-1,0 0 1,0 1 0,1-1 0,-1 0 0,1 0-1,1 2-255,3 16 353,2 0 0,1 0-1,4 10-352,-5-15 172,15 41 241,-3 0 1,-3 2-1,-3 0 0,5 47-413,-47-203 1405,5 0-1312,2 8 20,-8-71-113,26 132-1,2-2 1,1 1-1,1 0 1,1 0-1,1 0 1,2 0-1,0 0 1,3-1 0,-4 15-7,2 0 0,0 0 0,0 1 0,1 0 1,0 0-1,1 1 0,1 0 0,0 0 0,4-4 7,-7 9-6,0 1 0,1-1 0,0 1 0,0 0 0,0 1 0,0-1 0,1 1 0,0 0 0,0 1 0,0 0-1,0 0 1,1 0 0,-1 1 0,1 0 0,-1 1 0,5-1 6,-7 2-4,0 0 1,0 0-1,0 1 0,0 0 1,0 0-1,-1 0 0,1 1 1,0-1-1,-1 1 0,1 0 1,-1 0-1,1 1 0,-1-1 1,0 1-1,0 0 0,0 0 1,0 1-1,-1-1 0,1 1 1,-1 0-1,0-1 0,0 2 1,1 2 3,4 5-4,0 1 0,-2 0 0,1 1 1,-2 0-1,0 0 0,-1 0 0,1 5 4,-2-6 2,0 0-1,-1 0 0,-1 1 0,0-1 1,-1 0-1,-1 0 0,0 0 1,0 1-1,-1-1 0,-1 0 0,0-1 1,-1 1-1,-1 0 0,0-1 1,0 0-1,-1 0 0,-1-1 0,0 1 1,0-1-1,-1-1 0,-1 0 0,1 0 1,-2 0-1,1-1 0,-10 6-1,11-8 4,-47 34 36,51-38-35,0-1-1,1 0 1,-1 0-1,0 0 1,-1 0 0,1-1-1,0 1 1,0-1 0,-1 0-1,1 0 1,0-1 0,-1 1-1,-1-1-4,6 0 1,-1 0 0,1 0 0,-1 0 0,0 0 1,1 0-1,-1 0 0,1 0 0,-1 0 0,1 0 0,-1 0 0,1-1 0,-1 1 0,1 0 0,-1 0 0,1 0 0,-1-1 0,1 1 0,-1 0 0,1-1 0,-1 1 0,1 0 0,-1-1 0,1 1 0,0-1 0,-1 1 0,1-1 0,0 1 0,-1 0 0,1-1 0,0 1 0,0-1 0,-1 0 0,1 1 0,0-1 0,0 1 0,0-1 0,0 1 0,0-1 0,0 1 0,0-1 0,0 1 0,0-1 0,0 0 0,0 1 1,0-1-1,0 1 0,0-1 0,1 1 0,-1-1 0,0 1 0,0-1 0,1 1 0,-1-1-1,1-1 0,1-1 1,-1 1-1,1 0 0,-1 0 1,1-1-1,0 1 1,0 0-1,0 1 1,0-1-1,1 0 0,6-3-10,0 0 0,0 1-1,1 0 1,-1 1 0,1 0 0,0 1 0,0 0-1,0 0 1,0 1 0,2 0 10,22 0-67,-1 1 0,15 3 67,-35-2-13,0 1 0,0 0-1,-1 1 1,1 0 0,-1 1 0,0 0-1,0 1 1,0 0 0,-1 1 0,1 1-1,0 0 14,-6-2-2,0-1-1,0 1 0,-1 0 1,0 0-1,0 0 0,0 1 0,-1 0 1,1 0-1,-1 0 0,-1 1 0,1-1 1,-1 1-1,0 0 0,-1 0 1,1 0-1,-2 0 0,1 0 0,-1 0 1,0 1-1,0 0 3,0 3 1,-1 0-1,-1 1 1,0-1-1,0 0 1,-1 0 0,-1 0-1,1 0 1,-2 0-1,0-1 1,0 1 0,-1-1-1,0 0 1,0 0-1,-1-1 1,-3 3-1,1-1 11,-1 0-1,-1-1 1,0-1 0,0 0-1,-1 0 1,0-1 0,0 0 0,-1-1-1,0 0 1,0-1 0,-1 0-1,-4 1-10,5-3 25,1 0 0,-1-1 0,0 0 1,0-1-1,0 0 0,-6-1-25,16-1 6,-1 1 0,1-1 0,-1 0 0,0-1 0,1 1 0,-1 0 0,1-1 0,-1 1 1,1-1-1,-1 0 0,1 0 0,0 0 0,-1 0 0,1 0 0,0-1 0,0 1 0,0-1 0,0 1 0,0-1 1,0 0-1,0 0 0,0 0 0,1 0 0,-1 0 0,1 0 0,-1 0 0,1 0 0,0-1 0,0 1 1,0 0-1,0-1 0,0-1-6,0 1 62,1 1 1,-1-1-1,1 0 1,0 0-1,0 0 1,0 1-1,0-1 1,0 0 0,1-2-63,13-27 226</inkml:trace>
  <inkml:trace contextRef="#ctx0" brushRef="#br0" timeOffset="708.468">978 691 3361,'36'-96'2555,"-35"95"-2423,0-1 1,-1 1-1,0-1 0,1 0 1,-1 1-1,0-1 1,0 1-1,0-1 0,0 0 1,0 1-1,0-1 1,0 1-1,-1-1 0,1 0 1,-1 1-1,1-1 1,-1 1-1,1-1-132,-1 1 130,0 0-1,0 1 1,0-1 0,1 0-1,-1 0 1,0 0 0,0 0-1,0 1 1,0-1 0,0 1-1,-1-1 1,1 1 0,0-1-130,-3-1 459,-1-1-172,-1 1 0,1 0 0,0 0 0,-1 0 0,1 1 0,-1 0 0,0 0 0,1 0 1,-1 1-1,0 0 0,0 0 0,0 0 0,1 1 0,-1-1 0,0 2 0,1-1 1,-2 1-288,-5 1 223,-1 2 0,1 0 0,0 0 0,0 1 0,0 0 1,-9 8-224,13-8 30,0-1 0,1 2 1,0-1-1,0 1 1,1 0-1,0 0 1,0 1-1,1-1 0,0 2 1,0-1-1,1 0 1,0 1-1,0 0 1,1 0-1,0 0 0,1 0 1,-1 3-31,1 0 3,1 0 0,0 1 1,1-1-1,1 0 0,0 1 1,0-1-1,1 0 0,1 0 1,0 0-1,0 0 0,1 0 0,1-1 1,1 1-4,-2-4 14,1 0 0,-1 0 0,2-1 0,-1 0 0,1 0 0,0 0 0,1-1 0,-1 0 0,1 0 0,1 0 0,-1-1 0,1 0 0,0-1 0,0 0 0,0 0 0,0-1 0,2 1-14,3 0 29,0 0-1,0-1 1,1 0 0,-1-1 0,1-1 0,-1 0 0,1-1 0,-1 0 0,1-1 0,0-1 0,0 0-29,-6 0 22,0 0 0,0-1 0,0 0 1,-1-1-1,1 1 0,-1-1 0,0-1 0,0 0 1,0 0-1,0 0 0,-1 0 0,0-1 0,0 0 1,1-3-23,-2 3 21,-1 1 0,0-1 0,0 0 1,-1 0-1,1 0 0,-1 0 0,-1 0 1,1-1-1,-1 0 0,0 1 0,-1-1 1,1 0-1,-2 0 0,1 0 0,-1 0 1,1 1-1,-2-7-21,-1 0 22,-1 0 1,0 0-1,-1 1 1,0-1-1,-1 1 1,0 0-1,-1 0 1,0 0-1,-1 1 1,0 0-1,-1 0 1,-1 1-1,1 0 1,-1 1-1,-2-2-22,7 9-4,1-1-1,-1 0 1,0 1-1,0 0 1,0 0-1,0 0 1,0 1-1,0-1 1,-1 1-1,1 0 1,0 0-1,-1 0 1,1 1-1,-1 0 1,1-1-1,-1 2 5,-27 5 2661,14 3-1466</inkml:trace>
  <inkml:trace contextRef="#ctx0" brushRef="#br0" timeOffset="1493.577">1462 702 5033,'-30'-111'2351,"26"94"-1523,3 13-300,0 1-1,0-1 0,0 0 1,0 1-1,0-1 0,-1 1 0,1-1 1,-1 1-1,-2-3-527,1 1 960,3 5-874,0-1 0,-1 1 0,1 0 1,0-1-1,0 1 0,0 0 0,-1-1 1,1 1-1,0 0 0,-1-1 0,1 1 0,0 0 1,-1 0-1,1-1 0,0 1 0,-1 0 1,1 0-1,0 0 0,-1 0 0,1-1 1,-1 1-1,1 0 0,0 0 0,-1 0 1,1 0-1,-1 0 0,1 0 0,0 0 0,-1 0 1,1 0-1,-1 0 0,1 0 0,0 0 1,-1 1-87,-9 10 1117,-2 21-557,10-16-385,0 2-16,0 0 0,1 1 0,1 8-159,13 94 330,-4-52-213,-8-58-99,0 1 0,1-1 0,1 0 0,0 0 0,0 0 0,1 0 1,1-1-1,0 1 0,4 7-18,-6-14 9,1 0 0,-1 0 0,1 0 0,-1 0 0,1 0 0,0-1 0,0 1 0,1-1 0,-1 0 0,1-1 0,0 1 0,-1-1 0,1 0 0,0 0 0,0 0 0,0-1 0,1 1 0,-1-1 0,0-1 0,0 1 0,1-1 0,1 0-9,-1 0 9,0 0 1,0 0-1,0-1 1,0 0-1,0 0 1,0-1-1,0 0 1,0 0-1,0 0 1,-1 0-1,1-1 1,-1 0-1,1-1-9,1-1 12,0-1-1,0 0 1,0 0 0,0-1-1,-1 0 1,-1 0-1,1 0 1,2-7-12,3-2 10,-1-1 0,-1-1 0,-1 0 1,0 0-1,-2-1 0,0 0 0,-1 0 0,0 0 0,-2-1 0,-1 0 0,0 1 1,-1-1-1,-1 0 0,-1 0 0,-1-1-10,0 7 5,0 0 0,-1 0-1,-1 1 1,0-1 0,-2-4-5,4 16-14,0 8 10,0 8 1,3 13 19,0-1-1,2 1 1,0-1 0,2 1 0,1-1 0,1-1 0,1 1-1,2 0-15,-4-12-66,0 0 0,2-1 1,-1 0-1,2 0 0,-1 0 0,2-1 0,0-1 0,0 1 0,1-2 0,0 1 0,1-1 0,0-1 0,1-1 1,12 8 65,54 19-398</inkml:trace>
  <inkml:trace contextRef="#ctx0" brushRef="#br0" timeOffset="2282.215">2169 545 7122,'-10'-15'3303,"10"15"-3247,-1 0 1,1 0-1,0 0 1,0 0-1,0 0 1,0-1-1,0 1 1,0 0-1,-1 0 1,1 0-1,0 0 1,0 0-1,0 0 1,0 0-1,0 0 1,-1 0-1,1 0 0,0 0 1,0 0-1,0 0 1,0 0-1,0 0 1,-1 0-1,1 0 1,0 0-1,0 0 1,0 0-1,0 0 1,0 0-1,0 0 1,-1 1-1,1-1 1,0 0-1,0 0 1,0 0-1,0 0 1,0 0-1,0 0 1,0 0-1,-1 0 1,1 1-1,0-1 1,0 0-1,0 0 1,0 0-1,0 0 1,0 0-1,0 1 1,0-1-57,-1 4 263,1 0 0,-1 0 0,1 0 1,0-1-1,0 1 0,0 0 0,1 3-263,4 24 383,1 1 0,2-1 0,1 0-1,1 0 1,5 5-383,22 74 525,-33-92-346,0 0-1,0 1 1,-2-1-1,0 1 1,-1 3-179,-3-49 562,0 1 0,-6-24-562,-2-9 93,7 32-68,-2-11 3,2 0 1,2-11-29,1 38 1,0-1 0,1 1 0,1 0 0,0 0 0,1 0 0,0 0 0,0 0 0,1 0 0,5-9-1,-6 16-2,-1 0 0,1 1 1,-1-1-1,1 0 0,0 1 1,1 0-1,-1 0 0,0 0 1,1 0-1,0 0 0,0 1 1,0-1-1,0 1 0,0 0 0,2 0 2,1-1-3,1 1 0,0 0 0,-1 0 0,1 1 0,0 0-1,0 1 1,0 0 0,0 0 0,0 0 3,5 2-4,0-1 1,0 2 0,0 0-1,-1 0 1,1 1-1,-1 1 1,1 0 0,-1 1-1,-1 0 1,11 7 3,-14-6-1,1-1 1,-1 2-1,-1-1 1,1 1-1,-2 0 1,1 1-1,-1 0 1,0 0-1,-1 0 1,0 1-1,0-1 1,-1 1-1,0 0 1,-1 1 0,5 21-10,-1 1 1,-1 1-1,0 26 10,7 42-340,-12-98 271,-1 0-31,1 0 0,0 0 1,0 1-1,0-1 0,0 0 0,0-1 1,1 1-1,0 0 0,0 0 1,0-1-1,0 1 0,2 1 100,15 8-381</inkml:trace>
  <inkml:trace contextRef="#ctx0" brushRef="#br0" timeOffset="2795.678">3229 25 8482,'0'-2'308,"-12"-19"4935,7 19-2871,5 16-1635,21 142 161,3 42-371,-9 214 1189,-15-401-1654,1 1 8,-1 1 0,1-1 1,1 0-1,0 0 0,1 0 1,0 0-1,1-1 0,4 8-70,1-8 84,-6-13 7,-3-7 18,-7-23-26,0 2-1,-2-1 0,-1 1 1,-3-4-83,4 13 9,-1 1 1,0 0 0,-2 1 0,0 0-1,-1 1 1,-6-6-10,13 16 2,-1 1-1,-1 0 1,1 1-1,-1-1 1,0 1-1,-2 0-1,6 4-1,0 0 1,0 0-1,0 0 1,0 0-1,-1 1 0,1 0 1,0 0-1,-1 0 0,1 0 1,-1 1-1,1-1 1,-1 1-1,0 0 0,-2 1 1,-1 1-1,0 0-1,0 0 1,0 0-1,1 1 0,-1 1 1,1-1-1,0 1 1,0 0-1,0 1 0,1 0 1,-1 0-1,1 0 1,0 1-1,1 0 0,-1 0 1,1 0-1,0 1 1,1-1-1,0 1 0,-3 5 3,0 3-2,0 1 1,0 0 0,2 0 0,0 1 0,0-1 0,2 1 0,0 0 0,1 0 0,1 5 0,0-12-1,1 0 0,1-1 1,-1 1-1,2 0 0,-1-1 0,1 1 0,3 6 1,-3-11 0,0 0 0,0-1 0,0 1 1,1-1-1,-1 0 0,1 1 0,0-1 0,0-1 0,1 1 1,-1 0-1,1-1 0,0 0 0,0 0 0,0 0 0,3 2 0,5 1 5,0-1-1,0 0 0,1 0 0,0-2 0,0 1 1,0-2-1,0 1 0,0-2 0,1 0 1,-1 0-1,6-2-4,5 0 256,0-1 0,0-1 0,0-2 0,0 0 0,21-9-256,20-14 471</inkml:trace>
  <inkml:trace contextRef="#ctx0" brushRef="#br0" timeOffset="3482.57">3818 571 6953,'43'-37'2985,"-43"37"-2877,1 0-1,0 0 1,-1-1-1,1 1 1,-1 0 0,1-1-1,-1 1 1,0 0-1,1-1 1,-1 1-1,1-1 1,-1 1 0,0-1-1,1 1 1,-1-1-1,0 1 1,0-1 0,1 1-1,-1-1 1,0 0-1,0 1 1,0-1-1,0 1 1,1-1 0,-1 0-1,0 1 1,0-1-1,0 1 1,0-1-1,-1 0 1,1 1 0,0-1-1,0 1 1,0-1-1,0 1 1,-1-1 0,1 1-1,0-1 1,0 0-1,-1 1 1,1-1-1,0 1 1,-1 0 0,1-1-1,-1 1 1,1-1-1,-1 1 1,1 0-1,0-1 1,-1 1 0,0 0-1,1-1 1,-1 1-1,1 0 1,-1 0-1,1-1 1,-1 1 0,1 0-1,-1 0 1,0 0-1,1 0-107,-41-8 1386,37 7-1049,-8 1-125,1-1 1,-1 2-1,0 0 1,0 0 0,0 1-1,1 0 1,-1 1-1,0 1-212,-5 1 47,0 1-1,1 1 0,0 0 1,0 2-1,0 0-46,11-6 7,1 0 0,0 0 0,1 0 0,-1 0-1,0 1 1,1 0 0,0-1 0,0 1 0,-1 2-7,3-5 2,1 0-1,-1 0 1,0 0-1,1 0 1,-1 0-1,1 1 1,0-1-1,-1 0 1,1 0-1,0 1 1,0-1-1,0 0 1,0 0-1,0 1 1,0-1-1,0 0 1,0 0-1,1 1 1,-1-1-1,0 0 1,1 0-1,-1 0 1,1 0-1,-1 1 1,1-1-1,-1 0 1,1 0-1,0 0 1,0 0-1,0 0 1,-1 0 0,1-1-1,0 1 1,0 0-1,0 0 1,0 0-1,0-1 1,1 1-1,-1-1 1,0 1-2,9 4 9,0 0 0,1 0 0,-1-1 0,1-1 0,0 0 0,0 0 1,1-1-10,82 9 38,-64-9-22,0 1-1,23 6-15,-43-6 2,1 0-1,-1 0 1,0 1-1,-1 0 1,1 1-1,-1 0 1,4 3-2,-10-6 0,1 0 1,-1 1-1,0 0 0,0 0 1,-1-1-1,1 2 1,0-1-1,-1 0 0,0 1 1,0-1-1,0 1 1,0-1-1,-1 1 0,1 0 1,-1 0-1,0 0 0,0 0 1,0 0-1,-1 0 1,1 4-1,-1-2 3,-1 0 0,0 0 0,0 1 0,0-1 0,-1 0 0,1 0 0,-2 0 0,1 0 1,-1-1-1,1 1 0,-1-1 0,-1 1 0,1-1 0,-1 0 0,0 0 0,0-1 0,-1 1 0,1-1 0,-1 0 0,-2 1-3,-13 10 90,-1-1-1,0-1 0,0-1 0,-15 6-89,24-13 77,0 0 0,0 0 0,0-1 0,-1 0 0,1-1-1,-1-1 1,0 0 0,1 0 0,-1-1 0,0-1 0,0 0 0,0-1-1,-4-1-76,16 2-46,-1-1 1,1 1-1,-1 0 0,0-1 0,1 1 0,-1-1 0,1 0 0,-1 0 0,1 1 0,0-1 1,-1 0-1,1 0 0,0 0 0,-1 0 0,1 0 0,0-1 0,0 1 0,0 0 0,0 0 1,0-1-1,0 1 0,1-1 0,-1 1 0,0-1 0,1 1 0,-1-1 0,0-1 46,-1-30-836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57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124 372 3657,'74'-4'2135,"-64"0"282,-14-2-769,-12-2 648,11 6-2194,0 0-1,0 1 0,0 0 1,1 0-1,-1 0 1,-1 0-1,1 1 1,0 0-1,0 0 0,0 0 1,0 1-1,0 0 1,0 0-1,0 0 0,0 1 1,1-1-1,-1 1 1,0 0-1,1 0 0,-1 1 1,1 0-1,0-1 1,0 1-1,0 1 1,0-1-1,0 0 0,1 1 1,0 0-1,0 0 1,-2 3-102,-1 2 175,0-1 0,1 2 1,0-1-1,1 0 1,0 1-1,0 0 1,1 0-1,0 0 1,1 0-1,0 0 0,1 1 1,0-1-1,0 1 1,2 6-176,-1-7 3,2 0-1,-1 0 1,2 0 0,-1-1 0,1 1-1,0 0 1,1-1 0,1 0 0,-1 0-1,6 8-2,-6-11 3,1 0-1,-1-1 1,1 1-1,0-1 1,1 0 0,-1 0-1,1-1 1,0 0-1,0 0 1,1 0-1,-1-1 1,1 0-1,-1 0 1,1 0-1,4 0-2,-1-1 12,-1 1 0,0-2-1,1 1 1,-1-1 0,1-1-1,-1 0 1,8 0-12,-12-1 7,-1 0-1,0 0 1,1 0-1,-1 0 0,0-1 1,0 1-1,0-1 1,0 0-1,0 0 1,-1-1-1,1 1 1,0-1-1,-1 0 1,0 0-1,0 0 1,0 0-1,3-4-6,-1 0 14,0-1-1,0 0 1,-1-1 0,0 1-1,0-1 1,-1 0-1,0 0 1,0 0-1,-1 0 1,-1 0 0,1 0-1,-2-1 1,1 1-1,-1-1 1,0-1-14,-2-2 9,1 0 0,-1 1-1,-1-1 1,0 0 0,-1 1 0,-1 0 0,0 0 0,0 0-1,-1 0 1,-5-7-9,8 14 24,-1 1 0,1 0-1,-1 0 1,0 1 0,1-1-1,-2 1 1,1-1 0,0 1 0,-1 0-1,1 1 1,-1-1 0,0 1-1,0 0 1,0 0 0,0 1 0,0-1-1,0 1 1,-1 0 0,1 1-1,0-1 1,-1 1 0,1 0 0,0 0-1,-1 1 1,1-1 0,0 1-1,0 1-23,-2-1 18,0 0 1,1 1-1,-1 0 0,1 1 0,0-1 0,-1 1 0,1 1 0,0-1 1,1 1-1,-1 0 0,1 0 0,0 0 0,0 1 0,0 0 0,0 0 1,1 0-1,0 1 0,0-1 0,1 1 0,-4 5-18,4-2 1,1-1 0,-1 0 0,1 1 0,0-1 1,1 1-1,0-1 0,0 1 0,1 0 0,0-1 0,1 1 0,0 0 0,0-1 0,1 1 0,0-1 0,1 3-1,-1-5 1,0 0-1,1 0 1,0-1-1,0 1 1,0-1-1,0 0 0,1 0 1,0 0-1,0 0 1,0 0-1,1-1 1,-1 0-1,1 0 0,0 0 1,0-1-1,1 0 1,-1 0-1,1 0 1,-1 0-1,1-1 0,3 1 0,-2-1 5,1-1 0,-1 0-1,0 0 1,0-1 0,1 0-1,-1 0 1,0-1-1,1 0 1,-1 0 0,0-1-1,0 1 1,0-2-1,0 1 1,-1-1 0,1 0-1,0 0 1,-1-1-1,0 0 1,0 0 0,0 0-1,-1-1 1,1 0 0,-1 0-1,4-5-4,-6 5 5,0 1 0,0-1 1,0 0-1,-1 0 0,0 0 0,0-1 0,0 1 0,0 0 0,-1-1 1,0 1-1,0-1 0,-1 1 0,0-1 0,0 1 0,0-1 0,0 0 1,-1 1-1,0-1 0,0 0-5,0 0 5,-1 0 1,1 0-1,-1 0 1,0 1-1,0-1 1,-1 1-1,0-1 1,0 1-1,0 0 1,-1 0-1,1 0 0,-1 0 1,0 1-1,0-1 1,-1 1-1,0 0 1,-2-1-6,4 3 2,0 0 1,0 0-1,0 1 0,0-1 0,-1 1 1,1 0-1,0 0 0,-1 0 1,1 0-1,-1 1 0,1-1 1,-1 1-1,0 0 0,1 0 1,-1 0-1,1 1 0,-1-1 1,1 1-1,-1 0 0,1 0 1,-1 0-1,1 0 0,0 0 1,-1 1-1,1 0-2,-2 2 4,0-1-1,0 2 1,0-1 0,0 0-1,1 1 1,0 0-1,0 0 1,0 0 0,1 1-1,0-1 1,0 1 0,0 0-1,-1 5-3,0-2 3,1 0-1,0 1 0,0-1 1,1 1-1,0-1 0,0 11-2,2-18 1,0 1-1,0 0 0,0 0 1,0 0-1,1 0 1,-1-1-1,1 1 0,0 0 1,0 0-1,0-1 1,0 1-1,0-1 0,1 1 1,-1-1-1,1 1 1,0-1-1,0 0 0,0 0 1,0 0-1,0 0 1,0 0-1,0 0 0,0 0 1,1-1-1,2 2 0,-2-1 2,1-1 0,-1 1-1,1-1 1,0 0 0,0 0-1,-1 0 1,1-1 0,0 1-1,0-1 1,0 0 0,0 0-1,0 0 1,-1 0 0,1-1-1,0 0 1,0 0 0,0 0-1,-1 0 1,2-1-2,3-1 6,0-1 0,0-1 0,0 1 0,-1-1 0,0 0 0,0-1 0,6-6-6,-10 9 6,0-1 0,-1 1 0,0-1 0,0 0 0,0 1 0,0-1 0,0 0 0,-1 0 0,1-1 0,-1 1 0,0 0 0,-1 0 0,1-2-6,0 4 2,-1 1 0,0-1 0,0 1 0,0-1 0,0 1 0,0 0 0,0-1 0,0 1 0,0-1 0,0 1 0,-1-1 0,1 1 0,0 0 0,-1-1 0,1 1 0,-1 0 0,0-1 0,1 1 0,-1 0 0,0 0 0,0-1 0,0 1 0,0 0-1,0 0 1,0 0 0,0 0 0,0 1 0,0-1 0,-1 0 0,1 0 0,0 1 0,0-1 0,-1 0 0,1 1 0,-1-1 0,1 1 0,0 0 0,-1-1 0,1 1 0,-1 0-2,-1 0 1,1 0-1,-1 0 1,1 1 0,-1-1 0,0 1-1,1-1 1,-1 1 0,1 0 0,-1 0-1,1 0 1,0 0 0,-1 0 0,1 1-1,0-1 1,0 1 0,0 0 0,0-1-1,0 1 1,0 0 0,0 0-1,-4 7 4,-1-1-1,1 1 1,1 0 0,-2 5-4,-7 10 3,13-22-2,0 0-1,0 0 0,0 0 1,1-1-1,-1 1 0,1 0 0,-1 0 1,1 0-1,0 0 0,0 0 1,0 0-1,0 0 0,0 0 1,0 0-1,1 0 0,-1 0 1,0-1-1,1 1 0,0 0 1,-1 0-1,1 0 0,0-1 1,0 1-1,0 0 0,0-1 0,0 1 1,0-1-1,0 1 0,0-1 1,0 0-1,0 0 0,0 1 1,0-1-1,0 0 0,1 0 1,-1 0-1,1 0 0,-1-1 1,0 1-1,1 0 0,0-1 1,-1 1-1,1 0 0,-1-1 1,1 0-1,0 1 1,-1-1-1,1 0 0,-1 0 1,1 0-1,0 0 0,-1 0 1,2-1-1,2 0 3,0-1 0,0-1 0,0 1 0,0-1 0,0 1 0,0-1 0,-1-1 0,1 1 0,-1-1 0,0 0 0,0 0 0,-1 0 0,1 0 0,1-3-3,0 1 6,-1-1 0,0 0 0,0 1 0,-1-1 0,0 0-1,0-1 1,0 1 0,-1 0 0,0-1 0,0-5-6,-2 12 2,0 0-1,0 0 1,0 1 0,0-1-1,0 0 1,0 0 0,0 1-1,0-1 1,0 0 0,0 1-1,-1-1 1,1 0 0,0 1-1,0-1 1,-1 0 0,1 1-1,0-1 1,-1 0 0,1 1-1,-1-1 1,1 1 0,-1-1-1,1 1 1,-1-1 0,1 1-1,-2-1-1,1 0 4,-1 1 1,0-1-1,1 0 0,-1 1 1,0 0-1,0-1 0,1 1 0,-1 0 1,0 0-1,0 0 0,0 0-4,-4 0 9,1 1 0,-1-1 0,1 1-1,0 1 1,-1-1 0,1 1 0,-3 1-9,-1 1 5,0 1 0,0 1 0,0-1 0,0 2-5,6-5 5,1 0 0,-1 1 0,1-1 0,-1 1 0,1-1 1,0 1-1,0 0 0,0 0 0,0 0 0,0 0 0,1 1 1,-1-1-1,0 3-5,2-5 46,0-1 0,0 1 0,-1 0 0,1 0 0,0 0-1,0 0 1,0 0 0,0 0 0,0 0 0,0 0 0,1 0 0,-1 0 0,0 0 0,0 0 0,1-1 0,-1 1 0,0 0 0,1 0 0,-1 0 0,1 0 0,-1-1 0,1 1 0,0 0 0,-1-1 0,1 1 0,0 0 0,-1-1 0,1 1 0,0-1 0,0 1 0,-1-1 0,1 1 0,0-1 0,0 1-46,25 1 624</inkml:trace>
  <inkml:trace contextRef="#ctx0" brushRef="#br0" timeOffset="1179.089">1197 19 3737,'-1'0'273,"0"-1"1,1 1-1,-1 0 1,1 0-1,-1-1 1,1 1-1,-1 0 0,1-1 1,-1 1-1,1-1 1,-1 1-1,1-1 1,-1 1-1,1-1 1,0 1-1,-1-1 0,1 1 1,0-1-1,0 1 1,-1-1-1,1 1 1,0-1-1,0 0-273,-3-6 4266,3 35-1618,6 86-595,-9 113-2053,-1-77 344,2-78-230,2 84 100,1-126-172,2 0 1,1 0-1,1 0 1,2 0-43,-6-27 9,-1 0 0,1 0 0,0 0 1,0 0-1,1-1 0,-1 1 0,0 0 0,1 0 0,0-1 1,0 1-1,0-1 0,0 0 0,0 1 0,0-1 0,0 0 1,1 0-1,-1-1 0,1 1 0,1 1-9,1-2 30,-1 1 0,1-1 0,0 0 0,0 0 0,0 0 0,0-1 0,-1 0 0,1 0 0,0 0 0,0 0 0,4-1-30,36-7 139,0-2 0,0-2 0,20-9-139,-1 1 238,13-1-238,-63 18 82,1 1-1,0 0 1,1 1-82,41 4 150</inkml:trace>
  <inkml:trace contextRef="#ctx0" brushRef="#br0" timeOffset="1989.178">2322 404 3593,'-55'-65'2326,"37"51"-154,9 15-1067,6 0-536,-9-1 613,1 0 0,0 1 0,0 0 1,-4 1-1183,10 0 139,1-1 0,0 0 0,0 1 0,0 0 0,0 0 1,0 0-1,1 1 0,-1-1 0,0 1 0,1 0 0,0 0 0,-2 1-139,-5 8 43,0 1-1,1-1 1,0 2-1,1-1 1,0 1-1,1 0 1,1 1-1,0 0 1,1 0-1,1 0 1,0 0-1,1 1 1,1-1-1,0 1 1,1 0-1,1 0 1,0 0-1,1-1 1,1 1-1,0 0 1,3 5-43,-3-14 6,0 0 0,1 1 0,0-1 0,1-1 0,-1 1 0,1 0 0,1-1 0,-1 0 0,1 0 0,0 0 0,0-1 0,1 1 1,0-1-1,0-1 0,4 4-6,-1-3 14,-1 0 0,1-1 0,1 1 0,-1-2 0,1 0 0,-1 0 0,1 0 0,0-1 0,0-1 1,0 0-1,5 0-14,-4 0 25,0-2-1,0 1 1,0-2 0,0 1 0,0-2 0,-1 1 0,1-1 0,-1-1-1,1 0 1,5-3-25,-9 3 27,0 0-1,0-1 1,0 1 0,-1-1-1,1-1 1,-1 1-1,0-1 1,-1 0 0,1-1-1,-1 1 1,-1-1-1,1 0 1,-1 0 0,1-2-27,-3 3 36,-1 1 0,1 0 0,-1-1 1,0 1-1,0-1 0,-1 0 0,1 1 1,-1-1-1,-1 0 0,1 1 0,-1-1 1,0 1-1,0-1 0,0 1 1,-1-1-1,0 1 0,-2-4-36,-1-3 52,0 1-1,-2 0 1,1 0-1,-1 0 1,-1 1-1,-8-10-51,9 14 13,1 0 0,0 0 1,-1 1-1,0 0 0,-1 0 0,1 1 0,-1 0 0,-6-3-13,-1 0-183,0 0-1,-1 1 1,1 1 0,-1 0-1,-1 1 1,1 1-1,0 0 1,-1 2-1,0 0 184,16 1-29,1 0 0,-1 0 0,0 0 0,0 0-1,0 0 1,1 0 0,-1 0 0,0 0 0,0 1-1,1-1 1,-1 0 0,0 1 0,0-1 0,1 0-1,-1 1 1,0-1 0,1 1 0,-1-1 0,0 1 29</inkml:trace>
  <inkml:trace contextRef="#ctx0" brushRef="#br0" timeOffset="2810.24">2695 349 6897,'-35'-17'5746,"26"13"-2719,16 7 51,-5-1-3067,1-1 0,0 1 0,-1 0 0,1 0 0,-1 0 0,0 1 0,0-1 0,2 2-11,4 5 19,-1 0 1,0 0-1,-1 1 1,0 0-1,-1 0 1,0 0-1,0 1 1,-1-1-1,0 1 1,1 7-20,4 41 287,0 22-287,-2-19 293,3 7-293,4 12 267,-12-73-248,1 1 295,5-17 57,-4 0-301,0 0 0,0 0 0,-1 0 0,0-1 0,0 0 0,-1 1 0,1-8-70,-1 3 14,1 1 0,1-1 0,2-3-14,-1 2 10,0 1-9,1-1 0,0 1 0,1 0 0,0 0 0,6-7-1,-11 18-3,-1 0 1,1 0-1,-1 1 1,1-1-1,0 0 1,-1 0-1,1 1 1,0-1-1,0 1 1,0 0-1,0 0 0,1-1 1,-1 1-1,0 1 1,0-1-1,1 0 1,-1 0-1,0 1 1,1-1-1,-1 1 1,1 0-1,-1 0 1,0 0-1,1 0 1,-1 0-1,1 1 1,-1-1-1,0 1 1,1-1-1,-1 1 0,0 0 1,1 0-1,-1 0 1,0 0-1,0 0 1,0 1 2,12 7-12,-1 1 0,-1 1 0,0 0 0,0 1 0,1 3 12,22 22-14,-12-15 8,-8-6 10,1-1-1,1-1 0,0 0 0,0-1 0,7 2-3,-23-14 1,-1-1 0,1 0 0,-1 1 1,1-1-1,-1 0 0,1 1 0,-1-1 0,1 0 1,-1 0-1,1 0 0,-1 0 0,1 1 0,0-1 1,-1 0-1,1 0 0,-1 0 0,1 0 0,-1 0 1,1 0-1,0-1 0,-1 1 0,1 0 0,-1 0 1,1 0-1,-1 0 0,1-1 0,-1 1 0,1 0 1,-1-1-1,1 1 0,-1 0 0,1-1 0,-1 1 1,0 0-1,1-1 0,-1 1 0,1-1 0,-1 1 1,0-1-1,0 1 0,1-1 0,-1 1 0,0-1 1,0 1-1,1-1 0,-1 1 0,0-1 0,0 1 1,0-1-1,0 0-1,2-36 162,-3 27-79,1-68 267,-4-1-1,-8-32-349,6 72 10,1 17-37,2-1 1,0 0 0,2 1 0,1-17 26,0 37-55,0 0 0,1 0 0,-1 0 0,1 0 0,0 0-1,0-1 1,-1 1 0,1 0 0,0 1 0,1-1 0,-1-1 55,0 3 32,-1-1 0,0 1 0,1-1 0,-1 1 0,0 0 0,1-1 0,-1 1 0,0 0 0,1-1 0,-1 1 0,1 0 0,-1 0 0,0-1 0,1 1 0,-1 0 0,1 0 0,-1 0 0,1 0 0,-1 0 0,1 0 0,-1-1 0,1 1 0,-1 0 0,0 0 0,1 0 0,-1 1 0,1-1 0,-1 0 0,1 0 0,-1 0 0,1 0 0,-1 0 0,1 0 0,-1 1 0,0-1 0,1 0 0,-1 0 0,1 1 0,-1-1 0,0 0 0,1 1 0,-1-1 0,0 0 0,1 1 0,-1-1 0,0 1 0,1-1 0,-1 0 0,0 1 0,0-1 0,0 1-32,8 18 792</inkml:trace>
  <inkml:trace contextRef="#ctx0" brushRef="#br0" timeOffset="3503.661">3583 437 5665,'-1'1'165,"-1"1"-1,1-1 1,-1 1-1,1-1 1,0 1-1,-1-1 1,1 1-1,0 0 1,0-1-1,0 1 0,0 0-164,1-1 77,0-1-1,0 1 0,0-1 1,0 1-1,0-1 0,-1 1 1,1-1-1,0 1 1,1-1-1,-1 1 0,0-1 1,0 1-1,0-1 0,0 1 1,0-1-1,0 1 0,1-1 1,-1 0-1,0 1 0,0-1 1,1 1-1,-1-1 0,0 1 1,0-1-1,1 0 0,-1 1 1,1-1-77,2 2 302,1 0 1,-1-1-1,1 1 1,-1-1 0,1 0-1,-1 0 1,1 0-1,0-1 1,0 1 0,-1-1-1,1 0 1,0 0-303,4 0 298,-1-1 0,1 1 0,0-2 0,-1 1 0,1-1 0,-1 0 0,1 0 0,-1-1 0,5-3-298,-1 1 268,0-1 0,0 0 0,-1-1 0,0 0 0,6-6-268,-14 11 37,0 1-1,0-1 0,0 0 1,-1 0-1,1 0 1,0 0-1,-1 0 1,0 0-1,1 0 1,-1 0-1,0 0 1,0-1-1,0 1 1,-1 0-1,1-1 1,0 1-1,-1-1 1,0 1-1,1 0 1,-1-1-1,0-1-36,-1 1 27,0 0 0,0-1 1,0 1-1,0 1 0,0-1 0,-1 0 0,1 0 0,-1 0 0,0 1 1,0-1-1,0 1 0,0-1 0,0 1 0,-3-2-27,-4-4 26,0 1 0,-1 1-1,0 0 1,0 0 0,-1 1 0,1 0 0,-1 0-1,-4 0-25,9 4 1,1-1-1,0 1 0,0 0 1,-1 0-1,1 1 0,0 0 1,-1 0-1,1 0 0,0 0 1,-1 1-1,1 0 1,0 0-1,0 0 0,0 1 1,-1 0-1,2 0 0,-3 1 0,1 1 2,0 0 0,0 0-1,1 0 1,-1 1-1,1 0 1,0 0 0,0 0-1,1 1 1,0 0 0,0 0-1,0 0 1,0 0-2,-3 9 3,1-1-1,0 1 1,1 0 0,0 0-1,2 1 1,0-1-1,0 1 1,1 0 0,1 0-1,1 0 1,0 3-3,1-6 4,1-1-1,0 1 1,1-1 0,0 0-1,1 0 1,0 0 0,1 0-1,0-1 1,1 1 0,0-1-1,4 4-3,-6-9 12,1 0-1,0 1 1,1-2-1,-1 1 0,1-1 1,0 0-1,1 0 0,-1 0 1,1-1-1,0 0 1,0-1-1,0 1 0,0-1 1,1-1-1,-1 1 1,1-1-1,0-1 0,4 1-11,10 1 60,0-2-1,-1-1 1,1 0-1,12-3-59,-25 2-81,0 0 0,1-1-1,-1-1 1,0 1 0,0-1 0,0-1-1,0 0 1,-1 0 0,1-1-1,-1 0 1,5-3 81,18-17-2255,6 2 968</inkml:trace>
  <inkml:trace contextRef="#ctx0" brushRef="#br0" timeOffset="3878.495">4005 426 5257,'5'-15'635,"0"2"2780,-2 35 157,-3-16-3246,5 27 516,1 0 0,1-1-1,2 1 1,6 12-842,14 53 1024,-25-72-169,-7-24 29,-3-13-331,1-3-381,0-1-1,2 1 1,-1-1-1,2 0 0,0 0 1,0 0-1,2 0 1,0 0-1,1-6-171,1-1 26,0-1-1,2 1 0,1 0 1,1 0-1,6-15-25,-9 30 2,-1 0 1,1 0-1,1 0 1,-1 0-1,1 0 0,0 1 1,1 0-1,-1 0 1,1 0-1,1 1 0,-1-1 1,1 1-1,0 1 1,0-1-1,0 1 0,0 0 1,1 0-1,0 1 1,0-1-1,0 2 1,0-1-1,0 1 0,1 0 1,-1 1-1,1-1 1,-1 1-1,1 1 0,-1 0 1,1 0-1,0 0 1,2 1-3,36 6-1849,0 3 789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9:15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58 2425,'29'-35'1420,"-20"19"1003,-9 16-2319,0 0 1,0 0 0,0-1 0,0 1-1,0 0 1,0 0 0,0-1 0,0 1-1,0 0 1,0 0 0,0-1 0,0 1-1,-1 0 1,1 0 0,0 0 0,0-1-1,0 1 1,0 0 0,0 0 0,0 0-1,-1-1 1,1 1 0,0 0 0,0 0-1,0 0 1,-1 0 0,1 0 0,0-1-1,0 1 1,0 0 0,-1 0 0,1 0 0,0 0-1,0 0-104,-2 0 199,1 0 0,0 0 0,0 0 1,0 0-1,0 0 0,-1 0 0,1 0 0,0 0 0,0 1 0,0-1 0,0 0 0,0 1 0,0-1 0,0 1 0,0 0 0,0-1 1,-1 1-201,-7 7 174,0 0-1,1 1 0,0 0 1,-5 7-173,1-2 129,6-6-94,0 1-1,1-1 0,-1 1 1,1 0-1,1 1 0,0-1 1,0 1-1,1 0 0,0-1 1,1 2-1,0-1 0,1 0 1,0 0-1,0 0 0,1 1 1,0-1-1,1 0 0,0 1 1,1-1-1,1 4-34,-1-8 16,0-1 0,0 0 0,1 0 0,-1 0 0,1 0 0,0 0 0,0-1 0,1 1 0,0-1 0,-1 0 0,1 0 0,1 0-1,-1 0 1,0-1 0,1 0 0,0 0 0,0 0 0,1 0-16,4 2 18,1 0-1,-1-1 1,1 0 0,0-1-1,0 0 1,0 0 0,0-1-1,6-1-17,-11-1 12,0 0 0,0 0 0,0-1 0,0 0-1,0 0 1,-1 0 0,1-1 0,-1 0 0,1 0-1,-1-1 1,1 1 0,-1-1 0,0 0 0,0-1 0,-1 1-1,1-1 1,-1 0 0,1 0 0,-1 0 0,-1-1-1,1 1 1,0-1 0,-1 0 0,0 0 0,0 0 0,-1 0-1,0-1 1,1 1 0,-1-2-12,10-33 191,-9 32-122,0 0 1,0-1 0,-1 1 0,0-1 0,-1 0 0,0 0 0,0 0-70,-1-1 73,-1 1 0,1-1-1,-2 1 1,1 0 0,-1-1-1,-1 1 1,1 0 0,-1 0-1,-4-6-72,5 10 41,-1 1-1,0 0 0,1-1 0,-1 1 0,-1 1 0,1-1 0,-1 0 0,1 1 0,-1 0 1,0 0-1,0 0 0,-1 0 0,1 1 0,-1-1 0,1 1 0,-1 0 0,0 0 0,-3 0-40,0 0 43,0 0-1,0 0 0,0 1 1,0 1-1,-1-1 0,1 1 1,0 1-1,0-1 0,0 1 1,0 1-1,0-1 0,0 1 0,0 1 1,-4 1-43,6-1 7,1 0 0,-1 0 0,0 1 0,1-1 1,0 1-1,0 1 0,0-1 0,0 1 0,1 0 1,0 0-1,0 0 0,0 0 0,0 1 0,1-1 0,0 1 1,0 0-1,1 0 0,-1 2-7,-2 6 3,1 0 0,1 0-1,0 1 1,1-1 0,0 1 0,1 0 0,1 0 0,0 0-3,0-10 0,0 0 0,1 0 0,0 1 0,0-1 0,0 0 1,0 0-1,1 0 0,0 0 0,0 0 0,0-1 0,0 1 1,1 0-1,0-1 0,0 0 0,0 0 0,0 0 0,1 0 1,0 0-1,-1-1 0,2 1 0,-1-1 0,0 0 0,0 0 1,2 0-1,-1-1 3,0-1 1,0 1-1,-1-1 0,2 0 1,-1 0-1,0-1 1,0 1-1,0-1 1,0 0-1,0-1 1,0 1-1,0-1 1,0 0-1,0 0 1,0-1-1,0 1 1,0-1-1,-1 0 1,1-1-1,-1 1 1,1-1-1,-1 0 1,0 0-1,3-3-3,4-2 11,-1-1 0,-1-1 0,0 0 0,0 0 0,-1-1 0,0 0 1,0 0-1,4-12-11,-10 19 4,-1 0 0,1 1 0,-1-1 0,0 0 1,0 0-1,-1 0 0,1 0 0,-1 0 0,0 0 1,0 0-1,0 0 0,-1 0 0,1 0 0,-1 0 1,0 0-1,0 0 0,0 0 0,-1 0-4,0-1 8,-1-1 0,0 0-1,0 1 1,0 0 0,-1-1-1,0 1 1,0 1 0,0-1-1,0 0 1,-1 1 0,-3-2-8,5 3 5,0 1 1,-1-1-1,1 1 1,-1 0-1,0 0 1,0 1-1,0-1 1,0 1 0,0 0-1,0-1 1,0 2-1,0-1 1,-1 1-1,1-1 1,0 1-1,-1 0-5,2 1 4,0 0 0,0-1 1,0 1-1,-1 0 0,1 1 0,0-1 0,0 0 0,1 1 0,-1 0 0,0 0 0,0 0 0,1 0 0,-1 0 0,1 0 0,0 1 0,0-1 0,0 1 0,0-1 0,0 1 0,0 0 0,1 0 0,-2 2-4,-3 7 7,0 0-1,1 1 1,0-1-1,1 1 1,1 0 0,-3 12-7,6-20 1,-1 1 1,1-1 0,0 0 0,0 1 0,0-1-1,1 0 1,0 0 0,0 1 0,0-1 0,1 0-1,0 0 1,0 0 0,0 0 0,0 0 0,1-1-1,0 1 1,0-1 0,3 3-2,-5-5 1,0-1-1,1 0 1,0 1-1,-1-1 1,1 0 0,0 0-1,-1 0 1,1 0-1,0-1 1,0 1 0,0 0-1,0-1 1,-1 1-1,1-1 1,0 0-1,0 0 1,0 1 0,0-1-1,0-1 1,0 1-1,0 0 1,0 0 0,0-1-1,0 1 1,0-1-1,0 1 1,0-1-1,8-3 6,1-1 0,-1 1 1,0-2-1,4-2-6,-3 1 7,-6 4-1,1-1 0,-1-1-1,0 1 1,0-1 0,0 0 0,-1 0 0,0 0-1,0-1 1,0 1 0,-1-1 0,1 0 0,-2 0-1,1 0 1,0 0 0,-1-1 0,0 1 0,-1-1-1,0 0-5,1 2 6,-2 1 0,1-1 0,0 0 0,-1 0 0,0 1 0,0-1 1,0 0-1,-1 0 0,0 0 0,0 1 0,0-1 0,0 1 0,-1-1 0,0 1 0,0-1 0,0 1 0,0 0 0,-1 0 0,1 0 0,-1 0 0,0 0 0,0 0 0,-1 1 0,1 0 0,-3-2-6,3 3 4,0 1 1,0-1 0,0 1-1,-1-1 1,1 1 0,-1 0 0,1 1-1,-1-1 1,1 1 0,-1-1-1,0 1 1,1 0 0,-1 0-1,0 1 1,1-1 0,-1 1-1,1-1 1,-1 1 0,1 0-1,-1 1 1,-2 0-5,0 1 2,1-1 0,-1 1 0,1 0 0,0 1 0,0-1 0,0 1-1,0 0 1,0 0 0,1 0 0,0 1 0,0-1 0,-2 4-2,2 0 0,0 0 0,0 1 0,1 0 0,0 0 0,0 0 0,1 0 0,0 1 0,1-1 0,0 1 0,1-1 0,0 0 0,0 1 0,1-1 0,0 5 0,0-8 0,1 0 0,-1 0 0,1 0 0,0 0 0,0 0 0,1-1 0,-1 1 0,1-1 0,1 0 0,1 4 0,-2-6 0,-1 0 0,1-1 0,0 1 0,0 0 0,0-1 0,0 1 0,1-1 0,-1 0 0,1 0 0,-1-1 0,1 1 0,-1-1 0,1 0 0,0 0 0,0 0 0,3 1 0,-2-2 2,-1 0 0,0 1 0,0-1-1,0-1 1,0 1 0,1-1 0,-1 1 0,0-1-1,0 0 1,0-1 0,0 1 0,0-1 0,-1 0 0,1 0-1,0 0 1,-1 0 0,1-1 0,-1 1 0,0-1-1,0 0 1,0 0 0,0 0 0,0 0 0,-1 0 0,0-1-1,1 1 1,-1-1 0,0 0 0,-1 0 0,1 0-1,-1 0 1,1-2-2,0-1 5,0 1 0,-1 0 0,1 0 0,-1-1 0,-1 1-1,1 0 1,-1-1 0,-1 1 0,1-1 0,-1 1 0,0 0 0,0-1-1,-1 1 1,0 0 0,0 0 0,0 0 0,-1 0 0,0 0-1,0 1 1,0-1 0,-3-2-5,1 3 82,-1-1 0,0 1 0,0 0 1,0 0-1,-1 0 0,0 1 0,1 0 0,-1 1 0,-1-1 0,1 1 0,-1 1 1,1-1-1,-1 1 0,-1 1-82,-21 0 354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9:25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237 106 2401,'-5'-12'11712,"-6"4"-9286,-20-1-2508,26 7 140,-1 1 0,1 0 0,-1 1 0,1-1 0,-1 1 0,1 0 0,-1 0 1,1 1-1,-1 0 0,1 0 0,-1 0 0,1 0 0,0 1 0,0 0 0,0 0 0,0 1 0,0-1 1,0 1-1,0 0 0,1 0 0,-1 1 0,1-1 0,0 1 0,0 0 0,-1 2-58,-2 3 15,1 1-1,0 1 1,0-1-1,1 1 1,0 0-1,1 0 1,0 1-1,0-1 1,2 1-1,-1 0 1,2 0-1,-1 4-14,1 6 3,0 0-1,1 0 1,2-1-1,0 1 1,1-1 0,3 8-3,-4-21 2,0 0 1,0 0 0,1 0-1,1 0 1,-1-1 0,1 1-1,0-1 1,1 0 0,0 0-1,0-1 1,0 1 0,1-1-1,0 0 1,0 0 0,1-1-1,-1 0 1,1 0 0,0-1-1,1 0 1,-1 0 0,1 0-1,-1-1 1,1 0 0,0-1-1,0 0 1,1 0 0,-1 0-1,0-1 1,1-1 0,-1 1-1,0-1 1,1-1 0,-1 1-1,1-2-2,4 0 14,0-1 0,0 0-1,0-1 1,0 0-1,-1-1 1,1-1 0,-1 0-1,0-1 1,-1 0 0,0-1-1,0 0 1,0 0 0,-1-1-1,2-4-13,-4 5 13,-1 0-1,0-1 0,0 0 0,-1 0 1,0 0-1,-1-1 0,0 0 1,-1 0-1,0 0 0,0-1 1,-1 1-1,0-1 0,-1 0 0,0 0 1,-1 0-1,-1 0 0,1-8-12,-3 5 14,1 1 0,-2-1 0,1 1-1,-2-1 1,0 1 0,-1 0 0,0 0-1,-1 0 1,0 1 0,-1 0 0,-4-5-14,6 10 2,0 0 1,-1 0 0,1 1 0,-1-1 0,-1 1-1,1 1 1,-1 0 0,0 0 0,0 0-1,0 0 1,-1 1 0,0 1 0,0-1 0,0 1-1,0 0 1,0 1 0,0 0 0,-1 1-1,-1-1-2,-2 1-108,0 1-1,0 0 1,1 1-1,-1 0 1,0 0 0,0 2-1,0-1 1,1 2-1,-1-1 1,1 2-1,0-1 1,-9 6 108,5 4-496</inkml:trace>
  <inkml:trace contextRef="#ctx0" brushRef="#br0" timeOffset="603.685">652 193 6185,'13'-56'2812,"-13"56"-2739,0-1 1,0 1-1,0-1 1,1 1 0,-1-1-1,0 1 1,0-1 0,0 1-1,0-1 1,0 1-1,0 0 1,0-1 0,0 1-1,0-1 1,0 1 0,0-1-1,0 1 1,0-1-1,0 1 1,0-1 0,0 1-1,-1-1 1,1 1-1,0-1 1,0 1 0,-1 0-1,1-1 1,0 1 0,0 0-1,-1-1 1,1 1-1,-1 0 1,1-1 0,0 1-1,-1 0 1,1-1-74,-1 1 146,1 0 1,0 0 0,-1 0-1,1 1 1,0-1-1,-1 0 1,1 0-1,0 0 1,0 0-1,-1 0 1,1 1 0,0-1-1,0 0 1,-1 0-1,1 0 1,0 1-1,0-1 1,0 0-1,-1 0 1,1 1 0,0-1-1,0 0 1,0 0-1,0 1 1,-1-1-1,1 0 1,0 1-1,0-1 1,0 0 0,0 1-1,0-1-146,7 58 491,2-1-1,3-1 1,5 10-491,12 60 236,-12-79 70,-27-77-143,0 0-1,3-1 1,0 0 0,2 0-1,1-1 1,2 1 0,1-1 0,2 0-1,3-28-162,-2 48 27,0 0 1,1 1-1,0-1 0,0 1 0,1 0 1,1 0-1,0 0 0,1 0 0,0 1 1,0 0-1,2-1-27,-3 5 1,-1 1 1,1 0-1,0 0 1,1 0-1,-1 0 1,1 1-1,0 0 1,0 1-1,0-1 1,0 1-1,1 0 1,0 1-1,-1-1 1,1 1-1,0 1 1,0-1-1,0 1 1,0 0-1,0 1-1,4 0-2,-1 0 1,0 0-1,1 2 0,-1-1 0,0 1 0,0 1 1,0 0-1,0 0 0,0 1 0,-1 0 0,1 1 0,-1 0 1,0 1 1,-2-2-1,0 1 0,0 0 0,-1 1 0,0-1 0,0 1 0,0 0 0,-1 1 0,0 0 0,0-1 0,-1 1 0,0 1 0,0-1 0,0 1 0,-1 0 1,0-1-1,0 6 1,3 21-3,-2-1 0,-1 1 0,-2 0 0,-1 0 0,-3 11 3,1 7-935,3 40 935,3-59-324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9:27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10 560 5049,'22'-94'2167,"-22"96"-18,-4 28 1501,0 26-3650,8-7 884,2 0 0,2-1 0,6 20-884,12 63 676,-20-84-505,-2 0-1,-2 0 0,-4 39-170,-1-72 121,0-17 6,-3-28 81,3 16-158,-25-112 105,5-1 1,1-58-156,19 134-7,2 0 1,3 0-1,4-17 7,-1 35-12,1-1 1,2 1-1,1 0 1,2 1-1,5-12 12,-7 25-21,1 0 1,1 1-1,0 0 0,2 1 0,9-12 21,-16 22-8,1 1 0,-1 0-1,1 0 1,1 0 0,-1 1-1,1 0 1,0 1 0,1 0-1,-1 0 1,1 1 0,0 0-1,0 0 1,9-2 8,-16 6-3,1-1 1,0 0-1,-1 1 0,1 0 1,0 0-1,0 0 0,-1 0 1,1 0-1,0 0 0,0 1 1,-1-1-1,1 1 0,0 0 1,-1 0-1,1 0 0,-1 0 1,1 0-1,-1 0 0,1 1 1,0 0 2,0 1-3,0 0 0,-1 0 0,1 0 0,-1 0 0,0 0 0,0 1 0,0-1 0,0 1 0,0-1 0,-1 1 0,0 0 0,0 0 0,0 0 3,3 12-3,-2 1 0,0-1-1,-2 0 1,1 1-1,-2-1 1,-1 7 3,-3 27 15,-2 1 1,-2-1-1,-3-1 0,-2 0 1,-2-1-1,-2 0 0,-2-2 1,-2 0-1,-2-1 0,-17 22-15,34-56 21,-1 0 0,0 0-1,0-1 1,-1 0-1,-1-1 1,0 1 0,0-2-1,-1 0 1,-10 7-21,21-15 4,-1 1 1,0-1-1,0 1 0,0-1 1,0 0-1,0 1 0,0-1 1,0 0-1,0 0 1,0 1-1,0-1 0,0 0 1,0 0-1,0 0 0,0 0 1,0 0-1,0-1 1,0 1-1,0 0 0,0 0 1,0-1-1,0 1 0,1 0 1,-1-1-1,0 1 1,0-1-5,0 0 3,0 0 1,0 0-1,0-1 1,0 1-1,0 0 1,1 0-1,-1-1 1,1 1-1,-1-1 1,1 1 0,-1 0-1,1-1 1,0 1-1,-1-1 1,1-1-4,0-3-4,0 0 1,0 0-1,0 1 1,1-1-1,0 0 1,0 0-1,1 0 0,0-1 4,-1 4-9,1 0-1,-1-1 1,1 1-1,0 0 1,0 0-1,0 0 1,0 0-1,0 0 1,1 0-1,-1 1 1,1-1-1,0 1 1,0 0-1,0 0 1,0 0-1,0 0 1,0 0-1,1 1 1,-1 0 0,0-1-1,1 1 1,2 0 9,0 0-6,0 1 1,-1-1-1,1 1 1,0 1-1,-1-1 1,1 1-1,0 0 1,-1 0-1,1 1 1,-1 0-1,0 0 1,1 0 0,-1 0-1,0 1 6,12 7 4,0 0 0,0 2 0,-1 0-1,0 1 1,11 12-4,16 20 470,7 13-470,-28-30-551,1-1 0,1-2 0,1 0 0,2-2 0,20 14 551,-10-14-1056</inkml:trace>
  <inkml:trace contextRef="#ctx0" brushRef="#br0" timeOffset="743.404">732 812 5273,'0'0'123,"0"1"1,-1-1-1,1 0 0,0 0 0,0 0 1,-1 0-1,1 0 0,0 0 0,-1 0 1,1 1-1,0-1 0,0 0 0,-1 0 1,1 0-1,0 1 0,0-1 0,0 0 1,-1 0-1,1 1 0,0-1 0,0 0 1,0 0-1,0 1 0,-1-1 0,1 0 1,0 1-1,0-1 0,0 0 0,0 0 1,0 1-1,0-1 0,0 0 0,0 1 1,0-1-1,0 0 0,0 1 0,0-1 1,0 0-1,0 1 0,0-1 0,0 0 1,1 0-1,-1 1 0,0-1 0,0 0 1,0 1-124,13 11 3333,18 5-2712,-22-11-434,2 0 1,-1 0 0,0-2 0,6 3-188,-10-6 73,-1 1 0,1-1 0,0-1 0,0 1 0,-1-1-1,1 0 1,0 0 0,0 0 0,-1-1 0,1 0 0,1 0-73,3-2 91,0 0 0,1 0 0,-2-1 0,1 0 0,0-1 0,-1 0 0,7-5-91,-10 6 32,0-1 0,0 1-1,-1-1 1,0 0 0,0 0-1,0-1 1,0 0 0,-1 0-1,0 0 1,0 0 0,2-6-32,-5 9 9,0 0 0,0-1 0,-1 1 0,1 0 1,-1-1-1,0 1 0,0 0 0,0-1 0,0 1 0,0-1 1,-1 1-1,1 0 0,-1-1 0,0 1 0,0 0 0,0 0 1,-1 0-1,1 0 0,-1 0 0,0 0 0,0 0 0,0 0 1,0 1-1,0-1 0,0 1 0,-1-1 0,1 1 0,-1 0 1,-1-1-10,-3-3 4,-1 1 0,1 0 0,-1 0 0,1 1 0,-1 0 0,0 1 0,-1 0 0,1 0 0,-1 0 0,-7 0-4,10 2-5,0 0-1,0 1 0,0 0 0,0 0 0,0 1 0,0 0 1,0 0-1,0 0 0,0 1 0,1-1 0,-1 2 0,1-1 0,-1 0 1,-3 3 5,2 0-5,0 0 0,1 0 0,-1 0 0,1 1 0,0 0 0,1 0 0,0 1 0,0-1 0,0 1 0,0 1 5,-2 4 4,1 0 0,1 0 0,0 0 0,0 1 0,1 0 0,1 0 0,0 0 0,1 0 0,0 0 1,1 1-1,1-1 0,0 0 0,1 3-4,0-1 21,1 0 1,1 0-1,1 0 0,0-1 1,1 0-1,1 1 0,0-1 1,0-1-1,2 0 0,4 7-21,-6-11 15,1-1-1,0 0 1,0 0-1,1 0 1,0-1-1,0-1 1,1 1-1,0-1 1,0 0-1,1-1 1,-1 0-1,1-1 1,0 0-1,0 0 1,2-1-15,8 2 165,0-1 1,1-1 0,0-1 0,0-1-1,-1 0 1,1-2 0,11-1-166,26-3 469</inkml:trace>
  <inkml:trace contextRef="#ctx0" brushRef="#br0" timeOffset="1270.706">1714 706 5561,'0'-1'253,"0"-1"0,0 0-1,-1 0 1,1 1 0,0-1-1,-1 0 1,0 1 0,1-1 0,-1 0-1,0 1 1,0-1 0,0 1-1,0-1 1,0 1 0,0 0 0,-1-1-1,1 1 1,0 0 0,-1 0-1,1 0 1,-1 0 0,1 0 0,-1 0-1,1 0 1,-1 0 0,0 1-1,1-1 1,-1 1 0,0-1 0,0 1-1,1 0 1,-1 0 0,0-1-1,0 1 1,0 1-253,-11-2 508,1 0 0,-1 2 0,0-1 0,-8 3-508,14-2 308,-22 2 386,-1 2 1,-25 7-695,46-10 53,1 1 0,-1 0 1,1 1-1,-1 0 0,1 0 1,0 0-1,1 1 0,-1 0 1,1 1-1,0 0 0,-4 5-53,10-10 2,0 0-1,0 0 1,0 0-1,0 0 0,0 0 1,0 0-1,0 1 1,1-1-1,-1 0 0,0 1 1,1-1-1,-1 0 1,1 1-1,0-1 0,-1 1 1,1-1-1,0 0 1,0 1-1,0-1 0,0 1 1,0-1-1,0 1 1,0-1-1,1 1 0,-1 0-1,2 0 1,-1 0 1,0 0-1,1 0 0,-1 0 0,1 0 0,-1 0 0,1-1 1,0 1-1,0 0 0,0-1 0,0 0 0,0 1 0,0-1 0,1 0-1,10 5 4,1 0 0,-1-2 0,1 0-1,11 2-3,-23-6 1,23 6 5,0 0 1,0 2-1,0 0 1,-1 2-1,12 7-6,-29-14 1,0 2 0,0-1 0,-1 1 1,0 0-1,0 0 0,0 1 0,-1-1 0,0 1 1,2 3-2,-4-4 1,0 0 0,-1 0 0,1 0-1,-1 0 1,0 0 0,0 0 0,-1 1 0,0-1 0,0 1 0,0-1 0,0 1 0,-1-1 0,0 1 0,0 1-1,-1 0 3,0 1-1,-1-1 1,0 0 0,0 0-1,-1 0 1,0 0 0,0-1 0,0 1-1,-1-1 1,0 1 0,0-1-1,-1-1 1,1 1 0,-1-1-1,-1 1 1,1-1 0,-1 0-3,-9 7 18,-1 0 0,-1 0 0,0-1 0,0-2 0,-15 7-18,22-12 19,0 0 0,0 0 1,0-2-1,0 1 0,-1-1 0,1-1 0,0 0 0,-1 0 1,0-1-1,-7 0-19,14-1-19,0 1 1,0-1 0,0 0-1,-1 0 1,1 0-1,0 0 1,0-1-1,0 1 1,0-1 0,1 0-1,-1 0 1,0-1-1,1 1 1,0-1 0,-1 0-1,1 0 1,0 0-1,0 0 1,1 0 0,-1-1-1,1 1 1,-1-1-1,1 1 1,0-1-1,1 0 1,-1 0 0,0-3 18,0-19-486,4 2 133</inkml:trace>
  <inkml:trace contextRef="#ctx0" brushRef="#br0" timeOffset="1968.501">2140 798 3737,'0'-1'35,"-2"-4"444,1 0 0,-1 0-1,1 0 1,-1 0-1,-1 0 1,0-1-479,2 4 261,-1 0 0,1 0 0,-1 0 0,0 0 0,1 1 0,-1-1 0,0 1 0,0-1 1,0 1-1,0 0 0,-1 0 0,1 0 0,0 0 0,0 0 0,-1 0 0,0 0-261,-4 0 370,1-1 0,-1 1 0,0 0 1,1 1-1,-1-1 0,0 1 0,0 1 0,0-1 0,1 1 1,-1 1-1,0-1 0,-3 2-370,6-1 86,0-1 1,0 1-1,0 0 0,0 0 0,1 0 1,-1 0-1,1 1 0,-1 0 1,1-1-1,0 1 0,0 0 1,0 1-1,0-1 0,1 0 0,-1 1 1,1 0-1,0-1 0,0 1 1,1 0-1,-2 3-86,-15 73 317,16-69-305,0 0-1,1 0 1,0 0-1,1 0 1,1 0-1,0 0 1,0 0-1,1 0 1,0 0-1,1 0 1,0-1-1,1 1 1,0-1-1,1 0 1,0 0-1,0-1 1,1 1-1,1-1-11,-3-2 6,1-1 0,-1 0 0,2 0 0,-1 0 0,1 0 0,0-1 0,0 0 0,0 0 0,1 0 0,0-1 0,0 0 0,0-1 0,0 1 0,0-1 1,1-1-1,-1 1 0,1-1 0,0-1 0,0 1 0,0-2 0,0 1 0,0-1 0,0 0 0,0 0 0,2-1-6,-2-1 16,1 0 0,-1-1 1,0 0-1,-1 0 0,1 0 0,-1-1 1,1-1-1,-1 1 0,0-1 0,-1 0 1,1 0-1,-1-1 0,0 0 0,0 0 1,-1-1-1,0 1 0,0-1 0,-1 0 1,1-1-1,-1 1 0,2-8-16,-2 7 16,-1-1-1,0 0 0,0 0 1,-1 0-1,0-1 0,-1 1 1,0 0-1,0-1 0,-1 1 1,0-1-1,-1 1 1,0-1-1,-1 1 0,1 0 1,-2-1-1,1 1 0,-2 0 1,1 1-1,-2-3-15,1 4-6,0 0 0,-1 0 0,0 0 0,0 1 0,0 0 0,-1 0 0,0 0-1,-1 0 1,1 1 0,-1 0 0,0 1 0,0 0 0,0 0 0,-1 0 0,1 1 0,-1 0-1,0 0 1,0 1 0,0 0 0,0 0 0,0 1 0,0 0 0,-1 1 0,1 0 0,0 0 0,-5 1 6,0-1-559,-1 2 1,1-1 0,-9 3 558,6 5-613</inkml:trace>
  <inkml:trace contextRef="#ctx0" brushRef="#br0" timeOffset="2335.276">2634 201 9442,'-18'-11'3419,"18"11"-3360,0 0-1,-1-1 0,1 1 0,-1 0 0,1 0 1,0 0-1,-1 0 0,1 0 0,0 0 1,-1 0-1,1 0 0,-1 0 0,1 0 0,0 0 1,-1 0-1,1 0 0,0 1 0,-1-1 0,1 0 1,-1 0-1,1 0 0,0 0 0,-1 1 0,1-1 1,0 0-1,0 0 0,-1 1 0,1-1 0,0 0 1,0 0-1,-1 1 0,1-1 0,0 0 1,0 1-1,0-1 0,-1 0 0,1 1 0,0-1 1,0 1-1,0-1 0,0 0 0,0 1 0,0-1 1,0 0-1,0 1 0,0-1 0,0 1 0,0-1 1,0 0-1,0 1 0,0-1-58,0 28 383,0-24-171,2 39 213,-1 20 57,3 0-1,2 0 1,14 51-482,37 83 778,-1-5-391,-51-168-49,-1 0 1,0 14-339,2 12-3341,-2-32 1860</inkml:trace>
  <inkml:trace contextRef="#ctx0" brushRef="#br0" timeOffset="3115.338">3013 798 4033,'-5'-94'2715,"5"92"-2262,0-1 1,0 1-1,-1-1 0,1 1 0,-1 0 0,1-1 1,-1 1-1,0 0 0,0-1 0,0 1 1,0 0-1,-1-1-453,-2 3 3204,3 9-1277,4 50-1137,10 45-790,-8-76 62,0 0 1,3 0-1,0-1 0,11 24-62,-15-44 14,0 0 0,0 0-1,0-1 1,1 1 0,0-1-1,0 0 1,0 0 0,1 0-1,0-1 1,0 0 0,1 0 0,1 1-14,-4-4 7,-1 0 0,1 0 1,0 0-1,0-1 0,0 1 1,0-1-1,0 0 1,0 0-1,0 0 0,0-1 1,0 1-1,0-1 0,1 0 1,-1 0-1,0-1 1,0 1-1,0-1 0,0 0 1,0 0-1,0 0 1,0 0-1,0-1 0,0 0 1,0 0-8,5-4 14,-1 0 1,1-1 0,-2 0-1,1 0 1,-1 0 0,0-1 0,0 0-1,-1-1 1,0 0 0,0 0-1,-1 0 1,-1 0 0,1-1-1,-2 0 1,1 0 0,-1 0-1,0-2-14,0 0 15,-1 1-1,0-1 0,0 0 0,-1 1 0,-1-1 0,0 0 0,0 0 0,-2 0 0,1 1 1,-1-1-1,-1 0 0,0 1 0,-1 0 0,0 0 0,-1-1-14,4 9-3,0 0 0,-1 0 1,1 0-1,-1 1 0,1-1 0,-1 1 0,0-1 0,0 1 0,0-1 1,-1 1-1,1 0 0,0 0 0,-1 0 0,0 1 0,1-1 3,1 2-1,1 0 0,-1 0-1,1 0 1,0 1 0,-1-1 0,1 0-1,-1 0 1,1 1 0,0-1-1,-1 0 1,1 0 0,0 1-1,-1-1 1,1 0 0,0 1-1,0-1 1,-1 0 0,1 1-1,0-1 1,0 1 0,0-1 0,-1 0-1,1 1 1,0-1 0,0 1-1,0-1 1,0 1 0,0-1-1,0 1 1,0-1 0,0 0-1,0 1 1,0-1 0,0 1 1,0 20-12,2-7 12,1 0-1,0 0 1,1 0-1,1-1 1,4 11 0,35 65 13,-35-73-4,-1 0-118,0 0 0,2-1 0,0 0 1,0 0-1,2-1 0,0-1 0,5 6 109,14 1-283</inkml:trace>
  <inkml:trace contextRef="#ctx0" brushRef="#br0" timeOffset="3470.709">3864 199 9858,'-6'-9'1484,"5"8"-1199,0-1 0,-1 0 0,1 1 0,0-1 1,-1 1-1,1 0 0,-1-1 0,1 1 0,-1 0 0,1 0 0,-1 0 0,0 0 1,0 0-286,1 1 53,1 0 1,-1 0 0,1 0 0,-1 0 0,1 1 0,0-1-1,-1 0 1,1 0 0,-1 1 0,1-1 0,0 0 0,-1 1-1,1-1 1,0 0 0,-1 1 0,1-1 0,0 1-1,0-1 1,-1 0 0,1 1 0,0-1 0,0 1 0,0-1-1,0 1 1,-1-1 0,1 1 0,0-1 0,0 1 0,0-1-1,0 1 1,0-1 0,0 0 0,0 1 0,0-1 0,1 1-1,-1-1 1,0 1 0,0-1-54,0 26 502,9 32 19,3-1 0,2 0 0,14 36-521,-4-17 348,8 56-348,-31-125-3,13 60-702,-4 0-1,-3 1 1,-1 50 705,-8-75-744</inkml:trace>
  <inkml:trace contextRef="#ctx0" brushRef="#br0" timeOffset="3847.291">3613 720 8322,'0'-9'3833,"312"-15"4096,-155 11-8169,-1 2 408,-144 26-136</inkml:trace>
  <inkml:trace contextRef="#ctx0" brushRef="#br0" timeOffset="4198.654">4422 648 10874,'0'-7'4385,"0"4"-2824,-1 4-625,-2 5-152,1 7-304,2 19-192,10 39-64,6-28-96,-5 0-40,1 6-40,1 0 0,-6-10 24,5-3-88,-2-15-280,0-4-280,-2-10 920,-2-11-424</inkml:trace>
  <inkml:trace contextRef="#ctx0" brushRef="#br0" timeOffset="4199.654">4401 299 12491,'-17'-40'5025,"9"16"-3417,-2 4-528,0 8-632,4 6-248,10 9-72,4 3-96,13 12-2128,11 1 1600</inkml:trace>
  <inkml:trace contextRef="#ctx0" brushRef="#br0" timeOffset="4813.833">4942 734 3761,'49'-39'2292,"-48"38"-2121,0 0-1,0 1 0,-1-1 1,1 0-1,0 1 0,-1-1 1,1 0-1,0 0 1,-1 0-1,1 1 0,-1-1 1,1 0-1,-1 0 0,0 0 1,1 0-1,-1 0 0,0 0 1,0 0-1,0 0 0,1 0 1,-1 0-1,0 0 1,0 0-1,-1 0 0,1 0 1,0 0-1,0 0 0,0 0 1,-1 0-1,1 0 0,0 0 1,-1 0-1,1 0 0,-1 1 1,1-1-1,-1 0 1,0-1-171,-1 0 403,0 0 0,0 0 0,-1 0 0,1 0 0,-1 0 1,0 0-1,1 1 0,-2-2-403,-2 1 205,1 1-1,0-1 1,0 0 0,-1 1-1,1 0 1,-1 1 0,1-1-1,-1 1 1,0 0-1,1 0 1,-1 1 0,1 0-1,-1 0 1,1 0 0,0 0-1,-2 2-204,-1-1 55,0 1-1,0 1 0,0 0 0,0 0 1,1 0-1,-1 1 0,1 0 0,0 0 1,1 1-1,-1 0-54,1 1 10,0 0 0,0 1 0,1 0 1,0 0-1,0 0 0,1 1 0,0-1 0,1 1 0,-1 0 1,2 0-1,-1 0 0,1 1 0,1-1 0,0 1 0,0-1 1,1 1-1,0-1 0,0 1 0,1-1 0,1 0 1,-1 1-1,2-1 0,-1 0 0,2 4-10,-1-4 4,1 0 1,0-1-1,0 1 0,0 0 1,1-1-1,1 0 0,-1 0 1,1-1-1,1 0 0,-1 0 1,1 0-1,1-1 0,-1 1 1,1-2-1,0 1 0,0-1 1,0-1-1,1 1 0,0-1 1,0-1-1,0 0 0,0 0 1,0-1-1,1 0-4,-3-1 5,-1-1 0,1 0 0,-1 0 0,1 0 0,-1-1 0,1 0 0,-1 0 0,0-1 0,1 0 0,-1 0 0,0 0 0,0-1 0,0 0 0,-1 0 0,1 0 0,-1-1 0,1 0 0,-1 0 0,0 0 1,-1-1-1,1 1 0,-1-1 0,0 0 0,0-1 0,-1 1 0,2-3-5,1-1 10,-1-1 1,0 0-1,0 0 1,-1 0 0,-1-1-1,0 1 1,0-1-1,-1 0 1,0 1-1,-1-1 1,0 0 0,-1 0-1,0 0 1,-1 0-1,-1-6-10,-1 4 11,-1 0 0,0 0-1,-1 1 1,0-1-1,-1 2 1,0-1 0,-1 0-1,0 1 1,-1 0 0,0 1-1,-3-2-10,7 7-20,-1 0 0,1 0 1,-1 0-1,-1 1 0,1 0 0,0 0 0,-1 0 0,0 1 0,0-1 0,0 2 0,0-1 0,-1 1 0,1-1 0,-1 2 0,1-1 0,-1 1 1,0 0-1,1 0 0,-1 1 0,0 0 0,0 0 0,-5 1 20,10 0-85,0-1 1,0 0 0,0 1-1,0-1 1,0 1-1,1 0 1,-1-1-1,0 1 1,0 0 0,0 0-1,0 0 1,1 1-1,-1-1 1,1 0 0,-1 1-1,1-1 1,-1 0-1,1 1 1,0 0-1,0-1 1,-1 1 0,1 0-1,0 0 85,-4 23-689</inkml:trace>
  <inkml:trace contextRef="#ctx0" brushRef="#br0" timeOffset="5399.99">5246 683 9378,'29'-47'3623,"-22"33"-448,-9 22-2093,31 135 1140,-5-25-1830,-18-79-291,-3-14-30,1 0 0,2-1 0,5 14-71,-11-36 12,1 0 1,0 0-1,-1-1 0,1 1 1,0 0-1,0-1 1,1 1-1,-1 0 1,0-1-1,0 1 0,1-1 1,-1 0-13,0 0 9,-1-1 0,1 0 0,-1 0 0,0 0-1,1 1 1,-1-1 0,1 0 0,-1 0 0,1 0 0,-1 0 0,1 0 0,-1 0 0,1 0 0,-1 0-1,1 0 1,-1 0 0,1 0 0,-1 0 0,0-1 0,1 1 0,-1 0 0,1 0 0,-1 0 0,1-1-1,-1 1 1,0 0 0,1 0 0,-1-1 0,0 1 0,1 0 0,-1-1 0,0 1 0,1 0 0,-1-1 0,0 1-1,0-1 1,1 1 0,-1 0 0,0-1 0,0 1 0,0-1 0,1 1 0,-1-1-9,4-10 58,-1-1 0,0 1 0,0-1 0,-1 1 0,0-1-1,-1 0 1,-1 0 0,0 0 0,-1-7-58,1-1 30,-1-29 17,0 8-18,1 0-1,3-5-28,-2 35 1,1 0 1,0 0-1,0 0 1,1 0-1,1 1 1,0-1-1,0 1 0,1 0 1,0 0-1,1 0-1,-1 4-2,-1 0-1,1 0 1,1 1-1,-1-1 0,1 1 1,0 0-1,0 1 1,1 0-1,-1 0 1,1 0-1,0 0 0,0 1 1,0 0-1,1 1 1,-1 0-1,1 0 1,-1 1-1,1-1 0,5 1 3,-8 1-2,-1 0 0,1 0 0,0 0-1,0 1 1,-1-1 0,1 1 0,0 0-1,-1 1 1,1-1 0,-1 1 0,1 0-1,-1 0 1,0 0 0,0 1 0,0-1-1,0 1 1,0 0 0,-1 0 0,1 1-1,-1-1 1,0 1 0,0 0 0,0-1-1,0 1 1,-1 0 0,1 1 0,-1-1-1,0 0 1,-1 1 0,1-1 0,0 4 2,2 12-2,0 0 0,-2 0 0,0 0 1,-1 0-1,-1 4 2,0 2 4,1 0 1,4 14-5,-3-30 1,-1-1 1,2 0 0,0-1-1,0 1 1,0 0-1,1-1 1,1 0 0,-1 0-1,3 2-1,-2-2 0,1-1 0,0 0 0,1 0 1,0-1-1,0 0 0,0 0 0,1-1 0,0 0 0,0 0 0,0-1 0,8 4 0,1-2 138,0 0 1,0-1-1,1-1 0,0-1 0,15 1-138,60 0 318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9:58.80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59 871 2433,'-25'-53'1835,"10"32"3973,15 20-5631,0 1 0,0 0 0,-1 0 0,1 0 0,0-1 0,0 1 0,-1 0 0,1 0 0,0 0 0,0-1 0,-1 1 0,1 0 0,0 0 1,-1 0-1,1 0 0,0 0 0,-1 0 0,1 0 0,0 0 0,-1 0 0,1 0 0,0 0 0,-1 0 0,1 0 0,0 0 0,0 0 0,-1 0 0,1 0 0,0 0 0,-1 0 0,1 0 0,0 0 0,-1 1-177,-5 10 3631,4 9-4456,1-5 1007,2 1 0,0 0 0,1 0 0,0 0 0,2-1 0,2 8-182,58 208 987,-63-227-990,-1 0 38,2 1-1,-1-1 0,0 0 0,1-1 1,-1 1-1,2 2-34,-2-6 12,-1 1 1,0-1-1,1 1 0,-1-1 0,1 1 1,-1-1-1,1 1 0,-1-1 1,1 0-1,-1 1 0,1-1 1,-1 0-1,1 0 0,-1 1 1,1-1-1,-1 0 0,1 0 1,-1 0-1,1 0 0,0 1 0,-1-1 1,1 0-1,-1 0 0,1 0 1,0 0-1,-1-1 0,1 1 1,-1 0-1,1 0 0,0 0 1,-1 0-1,1-1 0,-1 1 1,1 0-1,-1 0 0,1-1 0,-1 1 1,1 0-1,-1-1 0,1 1 1,-1-1-1,1 1 0,-1-1 1,0 1-1,1 0 0,-1-1 1,0 0-13,38-39 523,-1-3 1,19-31-524,-25 33 73,92-125 100,6-9 241,30-20-414,116-84 311,-146 152-237,-116 115-73,-6 4-8,0 0 0,1 1 0,0 1 0,0-1 0,0 1 0,5-2 7,-12 8-112,-1-1 0,1 1-1,-1 0 1,1-1 0,-1 1 0,1-1 0,-1 1 0,1 0 0,-1 0 0,1-1 0,-1 1 0,1 0 0,-1 0 0,1 0-1,0-1 1,-1 1 0,1 0 0,-1 0 0,1 0 0,0 0 0,-1 0 0,1 0 0,0 0 0,-1 0 0,1 1-1,-1-1 1,1 0 0,-1 0 0,1 0 0,0 1 0,-1-1 0,1 0 0,-1 1 0,1-1 0,-1 0 0,1 1 0,-1-1-1,1 0 1,-1 1 0,0-1 0,1 1 0,-1-1 0,1 1 112,2 15-2052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0:26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123 715 2993,'2'-6'6022,"-2"6"-5927,0 0 0,1 0 0,-1-1 0,0 1 1,0 0-1,0 0 0,1-1 0,-1 1 0,0 0 0,0-1 0,0 1 0,0 0 0,0-1 0,0 1 0,1 0 0,-1-1 0,0 1 1,0 0-1,0-1 0,0 1 0,0 0 0,0-1 0,0 1 0,0 0 0,-1-1 0,1 1 0,0 0 0,0 0 0,0-1 0,0 1 0,0 0 1,0-1-1,-1 1 0,1 0 0,0 0 0,0-1 0,-1 1 0,1 0 0,0 0 0,0-1 0,-1 1 0,1 0 0,0 0 0,0 0 1,-1-1-1,1 1 0,0 0 0,-1 0 0,1 0 0,0 0 0,-1 0 0,1 0 0,0 0 0,-1 0 0,1 0 0,0 0 0,-1 0 1,1 0-1,0 0 0,-1 0 0,1 0 0,0 0-95,-23 6 211,17-3-202,0 0 1,0 0-1,0 1 1,1 0 0,-1 0-1,1 0 1,0 1-1,0 0 1,1 0-1,-1 0 1,1 1 0,0-1-1,1 1 1,-1 0-1,1 0 1,0 0 0,1 0-1,-1 1 1,1-1-1,1 1 1,-2 5-10,2-7 0,0 1-1,0 0 1,1 0-1,-1 0 1,1 0-1,1 0 1,-1 0 0,1 0-1,0 0 1,0 0-1,1 0 1,0-1 0,0 1-1,0 0 1,1-1-1,-1 0 1,1 0 0,1 1-1,-1-2 1,1 1-1,0 0 1,0-1 0,0 0-1,0 0 1,1 0-1,0 0 1,0-1 0,0 1-1,0-1 1,0-1-1,1 1 1,-1-1 0,1 0-1,0 0 1,-1-1-1,3 1 1,8 2 8,0-1 0,0-1 1,0 0-1,11-1-8,-20-1 6,-1-1 0,0 1 0,0-1 0,0 0 1,0 0-1,0-1 0,0 1 0,0-1 0,0-1 0,-1 1 0,1-1 1,-1 0-1,1 0 0,-1-1-6,4-3 15,0-1 0,0-1 1,-1 1-1,0-1 0,-1-1 0,1 1 1,-2-1-1,0 0 0,4-9-15,-7 12 23,0-1 0,0 0 0,-1 1 0,0-1 0,-1 0 0,0 0 1,0-1-1,0 1 0,-1 0 0,0 0 0,-1 0 0,0 0 0,0 0 0,-2-5-23,0 2 96,0 1 1,0-1-1,-1 1 1,-1 0-1,0 1 1,0-1-1,-1 1 0,0 0 1,0 0-1,-1 0 1,-2 0-97,6 5 49,-1 0 0,0 1 1,0 0-1,-1-1 1,1 2-1,-1-1 0,1 0 1,-1 1-1,0 0 1,0 0-1,0 0 0,0 1 1,0 0-1,-1 0 0,1 0 1,0 0-1,-1 1 1,1 0-1,0 0 0,-1 1 1,1-1-1,0 1 1,-4 1-50,-1 1 11,1 0 1,-1 1-1,0 1 1,1-1-1,0 1 1,0 1-1,0 0 1,1 0-1,0 1 1,0 0 0,0 0-1,1 1 1,0-1-1,-4 9-11,5-8 6,1 0 0,0 0 0,0 1 0,1 0-1,0 0 1,0 0 0,1 0 0,0 0 0,1 1 0,0 0 0,1-1-1,0 1 1,0 0 0,1-1 0,1 11-6,0-15 0,0 0 0,1 1-1,-1-1 1,1 0 0,0 0 0,1 0 0,-1 0 0,1 0-1,0-1 1,0 1 0,0-1 0,1 1 0,0-1-1,-1-1 1,2 1 0,-1 0 0,0-1 0,1 0 0,-1 0-1,1 0 1,0-1 0,0 1 0,1-1 0,12 5 1,0 0 0,1-2-1,0 0 1,0-1 0,17 1-1,-30-4 5,1-1-1,-1 0 1,1 0 0,-1 0-1,1-1 1,-1 0 0,1 0 0,-1-1-1,1 1 1,-1-1 0,0-1-1,0 1 1,0-1 0,0 0-1,-1-1 1,1 1 0,-1-1 0,0 0-1,0 0 1,0-1 0,-1 0-1,1 0 1,-1 0 0,0 0-1,0 0 1,-1-1 0,0 0 0,0 1-1,0-1 1,-1-1 0,0 1-1,0 0 1,0 0 0,-1-1 0,0 1-1,0-1 1,-1 1 0,1-4-5,-2 1 9,0-1 0,-1 0 0,0 1 0,-1 0 0,0-1 0,0 1 0,-1 0 0,0 0 0,0 1 0,-1-1 0,-1 1 0,-4-6-9,8 11 0,-1 0 1,1 0 0,-1 0 0,0 1-1,0-1 1,0 1 0,0-1 0,0 1-1,0 0 1,-1 0 0,1 1 0,-1-1-1,1 1 1,-1 0 0,0 0 0,1 0-1,-1 0 1,0 1 0,0-1 0,0 1-1,0 0 1,1 0 0,-1 0 0,0 1-1,0-1 1,0 1 0,1 0 0,-1 0-1,0 0 1,1 1 0,-1-1 0,-2 3-1,-7 3-2,0 1 1,0 1 0,1 0-1,0 1 1,1 0 0,0 1-1,1 0 1,0 1 0,1 0-1,-7 11 2,14-19 0,0-1 0,0 1 0,0 0 0,0 0 0,1 1 0,-1-1 0,1 0 0,0 0 0,1 1 0,-1-1 0,1 0 0,0 1 0,0-1-1,0 4 1,1-5 0,-1-1 0,1 1-1,0-1 1,0 1 0,0-1-1,0 0 1,0 1 0,1-1-1,-1 0 1,1 0 0,-1 0-1,1 0 1,0 0 0,0 0-1,0 0 1,0-1-1,0 1 1,0-1 0,0 1-1,1-1 1,-1 0 0,0 0-1,1 0 1,1 1 0,3 1 2,1 0 0,0-1 0,0 0 0,1 0 0,-1-1-1,0 0 1,0 0 0,1-1 0,-1 0 0,0 0 0,1-1 0,-1 0 0,0-1 0,0 0 0,0 0-1,0 0 1,0-1 0,0-1 0,-1 1 0,1-1 0,2-2-2,-7 3 3,0 0-1,0-1 1,0 1 0,-1 0-1,1-1 1,-1 0 0,0 0-1,0 0 1,0 0 0,-1 0-1,1 0 1,-1 0 0,0 0-1,0-1 1,0 1 0,-1-3-3,2-5 9,-2 0 0,1-1 0,-2 1 0,1 0 0,-3-7-9,2 12 3,0 1 0,0 0 0,0 0 0,-1-1 0,0 1 0,-1 0 0,1 1 0,-1-1 0,0 0 0,0 1 0,-1-1 0,0 1 0,0 0 1,0 0-1,0 1 0,-1-1 0,0 1 0,0 0-3,3 3 0,0 0 0,0 1-1,1-1 1,-1 1 0,0-1 0,0 1 0,0 0 0,0 0 0,1 0 0,-1 0 0,0 0 0,0 0 0,0 0-1,0 1 1,1-1 0,-1 1 0,0-1 0,0 1 0,1 0 0,-1-1 0,0 1 0,1 0 0,-1 0 0,1 0-1,-2 1 1,-5 5-3,0-1 0,0 1-1,-7 8 4,11-11-1,-8 9 0,0 0 0,1 1 0,-9 14 1,17-25-1,1 1 0,0 0 1,-1 0-1,1 0 0,1 1 0,-1-1 0,1 0 0,-1 1 1,1-1-1,0 1 0,1 0 0,-1-1 0,1 1 0,0-1 1,0 1-1,1 0 0,0 4 1,0-7-1,0 1 1,1-1-1,-1 1 0,1-1 1,-1 1-1,1-1 0,0 0 1,0 0-1,0 0 0,0 0 1,1 0-1,-1 0 0,0-1 1,1 1-1,-1-1 0,1 0 1,-1 1-1,1-1 0,0 0 1,0-1-1,1 1 1,6 2-2,1 0-1,0-2 1,0 1-1,9-1 3,-13-1 3,0 0 1,0-1-1,-1 1 0,1-1 0,0-1 1,0 0-1,-1 0 0,1 0 0,-1-1 1,0 1-1,4-3-3,-7 3 2,0 0 0,0 0 0,0 0 0,0 0 0,-1 0-1,1 0 1,-1-1 0,1 1 0,-1-1 0,0 0 0,0 0 0,0 1 0,-1-1 0,1-1 0,-1 1 0,1 0 0,-1 0-1,0 0 1,0-1 0,0 1 0,-1 0 0,1-1 0,-1-1-2,0 3 2,0 0 0,0 0 0,0 0 0,0 0 0,0 0 0,-1 0 0,1 0 0,-1 0 0,1 0 0,-1 0 0,0 1 0,0-1 0,1 0 0,-1 0 0,0 1 0,-1-1 0,1 1 0,0-1 0,0 1 0,-1-1 0,1 1 0,-2-1-2,-1 0 4,0 0 0,0 0 0,0 1 0,0-1 0,0 1 0,-1 0 0,1 0 0,0 1 0,-5-1-4,7 1 0,0 0-1,0 0 1,-1 0-1,1 0 1,0 0-1,-1 0 1,1 1-1,0-1 1,0 1 0,0 0-1,-1-1 1,1 1-1,0 0 1,0 0-1,0 1 1,0-1-1,0 0 1,1 1-1,-1-1 1,0 1 0,-1 1 0,-1 2-4,-1 2 1,1-1-1,1 0 1,-1 1 0,-2 6 3,-6 11-6,9-20 5,1 0-1,0 1 1,-1-1-1,2 1 1,-1-1 0,0 1-1,1-1 1,0 1-1,0 1 2,1-4 0,0-1 0,0 1-1,0-1 1,1 1-1,-1-1 1,0 0 0,1 1-1,-1-1 1,1 0-1,0 1 1,-1-1-1,1 0 1,0 0 0,0 1-1,0-1 1,0 0-1,0 0 1,0 0 0,0 0-1,0 0 1,1 0-1,-1-1 1,0 1 0,0 0-1,1-1 1,-1 1-1,0-1 1,1 1 0,-1-1-1,1 1 1,0-1 0,2 1 0,-1-1 0,0 0 0,1 0 0,-1 0 0,0 0 0,1 0 0,-1 0 1,0-1-1,0 0 0,1 1 0,-1-1 0,0-1 0,0 1 0,0 0 0,0-1 0,0 1 1,0-1-1,-1 0 0,1 0 0,1-1 0,3-3 5,0 0 1,0 0-1,-1-1 0,0 0 1,0 0-1,0 0 1,-1-1-6,-4 7 1,-1 0 0,1 0 0,0 0 1,-1 0-1,1 0 0,-1 0 0,1 0 0,-1 0 0,0 0 1,1 0-1,-1-1 0,0 1 0,0 0 0,0 0 1,0 0-1,0 0 0,0 0 0,0-1 0,0 1 1,0 0-1,-1 0 0,1 0 0,0 0 0,-1-1-1,0 1 2,0 1-1,1-1 0,-1 0 0,0 1 0,0-1 0,0 1 0,0-1 0,1 1 0,-1-1 0,0 1 0,0-1 0,0 1 0,0 0 0,0 0 0,0 0 0,0-1 0,0 1 0,0 0 0,0 0 0,0 0 0,0 1 0,0-1 0,0 0 0,0 0 0,0 0 0,0 1 0,0-1 0,-1 1-1,-5 1 1,1 0-1,-1 1 1,1-1-1,0 2 1,0-1-1,0 0 1,0 1-1,-1 2 0,5-4 3,-1 0-1,1 0 1,0 0 0,0 0-1,0 0 1,1 0-1,-1 1 1,1-1-1,-1 1 1,1-1-1,0 1 1,0 0-1,0 0 1,0-1-1,0 1 1,0 0-1,1 0 1,0 0-1,-1 0 1,1 0-1,0 1-2,0-4 16,0 1-1,1 0 0,-1-1 1,0 1-1,0 0 1,0-1-1,0 1 0,1-1 1,-1 1-1,0 0 0,1-1 1,-1 1-1,0-1 0,1 1 1,-1-1-1,1 1 0,-1-1 1,1 1-1,-1-1 1,1 0-1,-1 1 0,1-1 1,-1 0-1,1 1 0,-1-1 1,1 0-1,0 0 0,-1 1 1,1-1-1,0 0 0,-1 0-15,22 1 163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0:50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107 323 5561,'-16'-93'2887,"15"92"-2677,1-1-1,0 1 1,0 0-1,-1 0 0,1-1 1,-1 1-1,1 0 1,-1 0-1,1-1 0,-1 1 1,0 0-1,0 0 1,0 0-1,1 0 1,-1 0-1,-1 0-209,2 1 69,0 0 1,-1 0-1,1 0 1,-1-1-1,1 1 1,-1 0-1,1 0 1,0 0-1,-1 0 0,1 0 1,-1 0-1,1 0 1,-1 1-1,1-1 1,0 0-1,-1 0 1,1 0-1,-1 0 1,1 0-1,0 1 0,-1-1 1,1 0-1,0 0 1,-1 1-1,1-1 1,0 0-1,-1 1 1,1-1-1,0 0-69,-3 4 276,0-1 0,0 1-1,1 0 1,0 0 0,-1 0-1,1 1-275,1-3 154,-6 12 54,2-1 1,-1 1-1,1 0 1,1 0-1,1 1 1,0-1-1,0 8-208,-1 24 555,2 35-555,2-29 270,-4 13-270,2-39 30,1 1 0,1 0-1,1 0 1,2 0 0,0 0-30,0-10 11,1 0 1,0 0 0,2 0 0,0 0 0,0-1-1,2 0 1,0 0 0,2 2-12,-7-13 4,1 0 0,0-1 0,-1 1 0,1-1 1,1 0-1,-1 0 0,0-1 0,1 1 0,0-1 0,0 0 1,0 0-1,0-1 0,1 1 0,-1-1 0,0 0 0,1-1 0,0 1 1,-1-1-1,1 0 0,0-1 0,0 1 0,3-1-4,-1-1 6,0 1-1,1-1 1,-1-1 0,0 1-1,0-1 1,0-1 0,0 0-1,0 0 1,0 0 0,-1-1-1,1 0 1,-1 0 0,0-1-1,-1 0 1,4-3-6,7-9 13,0-1 0,-1 0 0,-1-1 0,-1-1 0,-1 0 0,1-4-13,16-32 10,17-44-10,-33 65 1,-1 0 1,-2-1-1,-1 0 0,-2-1 1,-1 0-1,-1-15-1,-3 18 0,2-15-1,-2 0 0,-2 1 0,-5-41 1,-4 55 55,8 33-50,0 1 0,0 0 0,0-1 0,0 1 0,0-1 0,0 1-1,-1 0 1,1-1 0,0 1 0,0 0 0,0 0 0,-1-1 0,1 1 0,0 0 0,0-1 0,-1 1 0,1 0 0,0 0 0,-1-1 0,1 1 0,0 0 0,-1 0 0,1 0 0,0 0 0,-1 0 0,1-1 0,0 1 0,-1 0-5,0 1 9,1-1 1,-1 1-1,0 0 0,1-1 1,-1 1-1,1 0 1,-1-1-1,0 1 0,1 0 1,0 0-1,-1 0 1,1-1-1,-1 1 0,1 0 1,0 0-1,0 0 1,-1 0-1,1 0-9,-10 32 79,2 1 1,1 0-1,-1 23-79,-4 106 80,11-144-71,-1 20 12,2 0 0,2 0 0,2 1 0,7 35-21,-5-50 0,0-1 1,2 0 0,0 0 0,2 0 0,1-1 0,0-1 0,2 0-1,3 4 0,-12-20-206,0 0-1,0-1 0,0 0 1,1 0-1,-1 0 0,1 0 0,0-1 1,1 1-1,-1-1 0,1-1 1,0 1-1,0-1 0,0 0 0,0 0 1,4 1 206,23 2-1022</inkml:trace>
  <inkml:trace contextRef="#ctx0" brushRef="#br0" timeOffset="585.988">956 532 6009,'-2'0'203,"1"0"-1,-1 0 0,1 0 0,0 0 1,-1 0-1,1 0 0,0 1 1,-1-1-1,1 0 0,0 1 0,-1-1 1,1 1-1,0-1 0,0 1 1,-1 0-1,1 0 0,0-1 0,0 1 1,0 0-1,0 0 0,0 0 0,0 0 1,0 0-1,1 0 0,-1 0 1,0 1-1,0-1 0,1 0 0,-1 0 1,1 1-1,-1-1 0,1 0 1,0 0-1,-1 1 0,1-1 0,0 1 1,0-1-1,0 0 0,0 1 1,0-1-1,0 0 0,0 1-202,2 8 139,-1 1 0,1-1 0,1 0 1,0 0-1,3 6-139,0 3 445,0 3-361,1-1 0,1 0 0,0 0 0,2-1 0,4 6-84,-11-21 20,1 1-15,-1 1 0,1 0 0,-1 0 0,2 6-5,-5-11 11,1 0-1,-1-1 1,1 1 0,-1 0 0,0-1 0,0 1-1,0 0 1,0-1 0,0 1 0,0 0 0,0-1-1,0 1 1,-1 0 0,1-1 0,-1 1-1,1 0 1,-1-1 0,0 1 0,1-1 0,-1 1-1,0-1 1,0 1 0,0-1 0,0 0-1,-1 1-10,-23 13 439,25-15-427,-1 0 1,1 1-1,-1-1 1,1 0 0,-1 0-1,0 1 1,1-1-1,-1 0 1,1 0 0,-1 0-1,1 0 1,-1 0-1,0 0 1,1 1 0,-1-2-1,1 1 1,-1 0-1,0 0 1,1 0 0,-1 0-1,1 0 1,-1 0-1,0-1 1,1 1 0,-1 0-1,1 0 1,-1-1-1,1 1 1,-1 0 0,1-1-1,-1 1 1,1-1-1,0 1 1,-1 0 0,1-1-1,-1 1 1,1-1-1,0 1 1,0-1 0,-1 1-1,1-1 1,0 0-1,0 1 1,-1-1 0,1 1-1,0-1 1,0 1-1,0-1 1,0 0 0,0 0-13,-1-60 222,0 48-205,1 0 0,0 0 0,1 0 0,1 0 0,-1 0 0,4-9-17,6-19 36,8-15-36,-8 25 8,-8 20-6,1 1 1,1-1 0,0 1-1,1 0 1,-1 0-1,2 0 1,-1 1 0,2 0-1,5-6-2,-9 12 0,-1-1 0,1 1 0,0 0 0,0 0 0,1 0 0,-1 0 0,1 1 0,-1 0 0,1 0 0,0 0 0,0 1 0,0-1 0,0 1 0,0 0 0,0 1 0,0-1 0,0 1 0,0 0 0,0 0 0,0 1-1,1-1 1,3 2 0,-3 0 0,-1 0-1,1 0 1,-1 0-1,0 1 1,0 0-1,0 0 1,0 0-1,0 1 1,-1-1-1,0 1 1,1 0-1,-1 1 1,-1-1-1,1 1 1,-1-1-1,1 1 1,-1 0-1,2 5 1,-1-2 3,-1 1-1,1-1 0,-2 1 1,1-1-1,-1 1 0,0 0 0,-1 0 1,0 0-1,0 0 0,-1 0 0,-1 8-2,-5 28-32,2-18 81,0 1 0,2 7-49,2-28-49,0 1-1,1-1 0,-1 1 0,2-1 0,-1 0 1,1 0-1,0 0 0,0 1 0,1-2 0,2 5 50,-4-9-52,-1 0 0,1-1 0,0 1 0,0 0 0,1-1 0,-1 0 0,0 1 0,0-1-1,1 0 1,-1 1 0,1-1 0,-1 0 0,1 0 0,1 1 52,7-4-141</inkml:trace>
  <inkml:trace contextRef="#ctx0" brushRef="#br0" timeOffset="964.209">1578 549 9546,'-15'-35'6632,"16"41"-6345,1 0 0,-1 0 0,1-1 0,0 1 0,1 0 0,-1-1 0,1 0 0,0 0 0,0 0 0,3 3-287,-1-1-21,0 0 0,-1-1 0,0 1 0,-1 1 0,0-1 1,0 1-1,0-1 0,-1 1 0,1 6 21,2 22 52,-2 0 1,-1 38-53,-1-32-509,4 35 509,-4-71-313,0-1 0,0 1 1,0-1-1,1 1 0,0-1 1,0 1 312,6 4-601</inkml:trace>
  <inkml:trace contextRef="#ctx0" brushRef="#br0" timeOffset="1349.444">1596 262 11554,'-13'-35'4601,"6"8"-3264,-1 6-473,8 5-544,3 2-96,8 19 600,7 1-576</inkml:trace>
  <inkml:trace contextRef="#ctx0" brushRef="#br0" timeOffset="1694.651">2148 55 6713,'-3'-6'1441,"-1"-1"0,1 1 0,-1 0 0,-4-4-1441,6 8 276,1 0 0,0 1 0,-1-1 0,0 1 0,1 0 1,-1-1-1,0 1 0,1 0 0,-1 0 0,0 0 0,0 0 1,0 1-1,0-1 0,0 0 0,0 1 0,0-1 1,0 1-1,-2 0-276,3 0 42,1 0 0,-1 0 0,0 0 0,0 0-1,0 1 1,1-1 0,-1 0 0,0 0 0,1 1 0,-1-1 0,0 0 0,1 1 0,-1-1 0,0 1 0,1-1 0,-1 1 0,1 0 0,-1-1 0,1 1 0,-1-1 0,1 1-1,-1 0 1,1-1 0,0 1 0,-1 0 0,1 0 0,0-1 0,-1 1 0,1 0 0,0 0 0,0 0-42,-2 27 258,2-25-220,3 50 246,3 0 1,2 0-1,2-1 0,12 33-284,-3-13 478,8 73-478,-19-52-1017,-4 0 0,-7 91 1017,3-166-725</inkml:trace>
  <inkml:trace contextRef="#ctx0" brushRef="#br0" timeOffset="2025.86">1971 592 7658,'-15'-11'4185,"5"5"-1217,14 4-1079,3-3-193,17-2-760,12 2-216,13-5-296,11-2-128,15 2-152,3 0 201,3 4 2615,7 8-2144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4:02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394 594 5313,'0'-1'232,"1"0"-1,-1-1 0,1 1 1,-1 0-1,1-1 1,-1 1-1,0-1 1,1 1-1,-1 0 0,0-1 1,0 1-1,0-1 1,0 1-1,0 0 0,-1-1 1,1 1-1,0-1 1,-1 1-1,1 0 1,0-1-1,-1 1 0,0 0 1,1 0-1,-1-1 1,0 1-1,0 0 0,0-1-231,-2 0 285,1 0 0,-1 0 0,0 0 0,0 0 0,0 0 0,0 0 0,-1 1 0,1-1 0,0 1 0,-1 0 0,0 0-285,-12-3 547,1 1 0,0 1 1,-1 1-1,-12 0-547,18 1 107,0 0 1,1 1-1,-1 1 1,0-1-1,1 1 0,-1 1 1,1 0-1,0 0 1,0 1-1,0 0 0,0 1 1,1 0-1,0 0 1,-7 6-108,5-2 30,1 0 0,0 0-1,0 1 1,1 1 0,0-1 0,1 1 0,0 1 0,0-1 0,2 1 0,-4 8-30,3-5 6,1 0 0,0 1 0,1 0 0,1 0 1,0 0-1,1 0 0,1 1 0,0-1 0,1 1 0,1-1 0,2 5-6,-2-13 3,0 0 1,1 0-1,1 0 0,-1 0 0,1 0 0,1 0 0,-1-1 1,1 0-1,0 0 0,1 0 0,0 0 0,0 0 0,1-1 1,-1 0-1,1 0 0,0-1 0,1 0 0,0 0 0,0 0 1,0-1-1,0 0 0,0 0 0,2 0-3,1 0 6,0 0 1,1-1-1,0 0 1,0-1-1,0 0 1,0 0-1,0-1 1,0-1-1,0 0 1,0-1-1,0 0 1,0 0-1,0-1 1,8-3-7,-12 3 5,1 0 1,-1-1-1,-1 0 1,1-1 0,0 0-1,-1 0 1,0 0 0,0 0-1,0-1 1,0 0 0,-1-1-1,0 1 1,0-1 0,0 0-1,-1 0 1,0 0 0,0-1-1,0 0 1,-1 0-1,0 1 1,0-2 0,-1 1-6,2-8 9,-1 0 1,0 0-1,-2 0 1,1 0-1,-2 0 1,0-2-10,-8-92 32,3 57-24,3 31-5,0-25 2,9 125 4,-7 5 23,-1-36-4,2 1-1,4 11-27,-4-53-81,0-1 1,0 1-1,0 0 0,1-1 1,0 1-1,1-1 1,-1 0-1,1 0 0,1 0 1,-1 0-1,1 0 0,0 0 1,0-1-1,0 0 0,1 0 1,0 0-1,0-1 0,0 1 1,1-1-1,-1 0 0,1-1 1,0 1-1,0-1 0,0-1 1,5 3 80,20 1-712</inkml:trace>
  <inkml:trace contextRef="#ctx0" brushRef="#br0" timeOffset="463.015">659 600 8682,'-1'-1'201,"0"0"1,0 1 0,1-1-1,-1 1 1,0-1-1,0 1 1,0-1 0,0 1-1,0 0 1,0-1 0,1 1-1,-1 0 1,0 0-1,0 0 1,0 0 0,0-1-1,0 1 1,0 1-1,0-1 1,0 0-202,0 0 86,1 0-1,-1 1 1,1-1 0,-1 0 0,1 1 0,-1-1-1,1 1 1,-1-1 0,1 1 0,-1-1-1,1 1 1,0-1 0,-1 1 0,1-1-1,0 1 1,0 0 0,-1-1 0,1 1-1,0 0 1,0-1 0,0 1 0,0 0-86,-1 4 171,1 1 0,0 0 0,0 0 0,0-1 0,1 1 0,0 3-171,9 36 1371,9 25-1371,-7-29 384,-2 0-1,1 12-383,-9-40 76,-1 0-1,0 1 0,-1-1 1,-1 1-1,0-1 1,0 1-1,-2-1 1,1 0-1,-3 2-75,-2 4 138,6-24 24,6-31-9,7-20-19,2-43-134,6-33 25,-15 110-22,1 1 0,0 0 0,2 0 0,8-18-3,-13 35 0,-1-1-1,1 1 1,-1 0 0,1 0-1,0 0 1,1 1-1,-1-1 1,1 1 0,-1-1-1,1 1 1,0 0 0,0 1-1,0-1 1,1 1 0,-1 0-1,1 0 1,0 0 0,2 0-1,0 0 0,0 1 0,0-1 0,0 2 0,0-1 0,0 1 0,1 0 1,-1 1-1,0-1 0,0 1 0,2 1 1,2 1-1,0 0-1,0 0 1,0 1 0,-1 1 0,0 0-1,0 0 1,0 1 0,0 0 0,-1 0 0,0 1-1,-1 1 1,1-1 0,-1 1 0,6 9 1,-9-9-1,0 1 1,0 0-1,-1 1 1,0-1 0,0 1-1,-1 0 1,-1-1-1,0 1 1,0 1 0,-1-1-1,0 0 1,0 0-1,-1 0 1,-1 6 0,-1 5 12,-1 1 1,-1-1-1,-1 0 1,-1 0 0,-1 0-1,-2 5-12,3-14 4,-7 26-533,12-36 375,1 1 0,-1-1 1,1 1-1,0-1 0,-1 1 0,2-1 0,-1 1 0,0-1 0,0 1 0,1-1 0,-1 1 1,1-1-1,0 0 0,0 1 154,14 17-982</inkml:trace>
  <inkml:trace contextRef="#ctx0" brushRef="#br0" timeOffset="907.021">1722 60 10554,'-7'-15'1516,"-14"-26"1932,21 41-3416,0 0 1,0 0-1,-1-1 1,1 1-1,0 0 1,0 0-1,0-1 1,-1 1-1,1 0 1,0 0-1,0 0 1,0-1-1,-1 1 1,1 0-1,0 0 1,-1 0-1,1 0 1,0 0-1,0 0 1,-1-1-1,1 1 1,0 0-1,-1 0 0,1 0 1,0 0-1,0 0 1,-1 0-1,1 0 1,0 0-1,-1 0 1,1 0-1,0 0 1,-1 0-33,-6 9 676,-2 22 0,8-30-650,-6 32 292,1 0 0,2 1 1,0 32-319,7 108 495,-1 0-158,-22 116 520,6-131-331,15-140-479,-1-19-45,0 0 0,0 0 1,0 1-1,0-1 1,0 0-1,0 0 0,0 0 1,0 0-1,0 1 0,0-1 1,0 0-1,1 0 1,-1 0-1,0 0 0,0 0 1,0 1-1,0-1 0,0 0 1,0 0-1,0 0 1,1 0-1,-1 0 0,0 0 1,0 0-1,0 0 0,0 0 1,0 0-1,1 1 1,-1-1-1,0 0 0,0 0 1,0 0-1,0 0 0,1 0 1,-1 0-1,0 0 1,0 0-1,0 0 0,0 0 1,1 0-1,-1 0 1,0-1-1,0 1 0,0 0 1,0 0-3,3-2 17,-1 0 0,0 0 0,0 0 0,0 0 0,-1-1 0,1 1 0,0-1 0,-1 1 0,1-3-17,2-3 13,-1-1 0,1 0 0,-2 0 0,0 0 0,0 0 0,0-1 0,-1 1 0,0-1 0,-1 1 0,0 0 0,-1-1 0,0 1 0,0 0 0,-2-5-13,-3-13 16,-1 1 0,-2-1-1,0 1 1,-5-6-16,8 16 3,-2 1 0,0 0 0,0 1 0,-2 0 0,0 0 0,-7-8-3,14 19-1,0-1 0,-1 1 0,1 0 0,-1 0 0,1 0 0,-1 1 1,0-1-1,0 1 0,0 0 0,0 0 0,0 0 0,-1 0 0,1 1 0,0 0 0,-1 0 0,1 0 0,-1 0 0,0 1 0,1-1 0,-1 1 0,1 1 0,-1-1 0,0 1 0,1-1 0,-1 1 0,-1 1 1,-1 1-2,0 0-1,1 0 1,-1 1 0,1 0-1,0 0 1,0 1-1,1-1 1,-1 1-1,1 0 1,0 1-1,1-1 1,-1 1 0,1 0 2,-7 10-4,1 1 0,1 0 0,0 0 1,-2 8 3,6-13-2,1 0 1,0 1 0,0 0-1,1-1 1,1 1 0,0 0-1,1 0 1,1 1 0,0-1-1,1 13 2,0-18 8,1 0 0,0 0 0,0 0-1,1 0 1,0 0 0,0-1 0,1 1-1,0-1 1,0 0 0,0 0 0,1 0-1,0 0 1,1-1 0,-1 0 0,1 0 0,1-1-1,5 5-7,5 1 410,1 0-1,0-1 1,1-1-1,0-1 0,9 3-409,46 12 779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36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369 286 2449,'23'-110'1603,"-13"80"1108,-3 23-673,-8 0 307,0 3-1918,-8-7 5187,-4 3-4172,10 6-1468,-4-2 93,0 1 0,0 0 0,0 0 1,0 0-1,0 1 0,0 0 0,-1 0 1,1 1-1,-1 0 0,0 0 0,1 1 0,-1 0 1,1 0-1,-1 1 0,0 0 0,1 0 1,0 1-1,-1 0 0,1 0 0,0 1 1,0 0-1,0 0 0,0 1 0,-4 2-67,-2 2 27,-1 0-1,2 0 1,-1 1-1,1 1 1,0 0 0,1 1-1,0 0 1,1 0-1,0 1 1,1 1-1,0 0 1,1 0-1,0 1 1,1-1-1,1 2 1,0-1-1,1 1 1,1 0 0,0 0-1,0 6-26,0 13 4,1 1 0,2 0 1,1-1-1,2 1 0,2 0 0,1-1 0,1 1 0,2-2 0,2 1 0,3 6-4,-7-23 3,1 0-1,1-1 0,0 0 0,1 0 0,4 4-2,-7-12 3,0-1-1,0 0 0,0 0 0,1 0 0,0-1 0,0 0 0,1-1 0,-1 1 0,1-1 0,1-1 0,0 1-2,4 0 4,1-1 0,0 0 1,0-1-1,0 0 0,0-1 1,0 0-1,0-2 0,1 0 0,-1 0 1,0-1-1,0-1 0,1 0 1,-1-1-1,0-1 0,-1 0 1,12-5-5,-1 0 8,-2-2 0,1 0 0,-1-1 0,-1-2 0,-1 0 0,1-1 0,-2-1 0,-1-1 0,6-6-8,-8 6 9,-1-1 0,-1-1 0,0 0 0,-2-1 0,0 0 0,-1-1 0,-1-1 0,-1 1 0,1-9-9,-6 19 7,-1 0 0,0-1 0,-1 0 0,0 1 1,-1-1-1,-1 0 0,0 0 0,0 0 1,-1 0-1,0 1 0,-1-1 0,-1 0 0,0 1 1,0-1-1,-1 1 0,-1 0 0,0 0 0,0 1 1,-5-6-8,-5-5 14,-1 0 1,-2 2-1,1 0 0,-2 1 1,-19-14-15,-10-4 14,-51-29-14,83 54-58,-1 2 0,-1 0 1,1 1-1,-1 0 0,-1 2 58,15 5-17,0 0 0,0 0 1,0 1-1,0 0 0,0 0 0,0 0 0,-1 0 17</inkml:trace>
  <inkml:trace contextRef="#ctx0" brushRef="#br0" timeOffset="988.79">1253 461 4313,'-40'-21'2680,"40"21"-2559,-1-1 0,1 1-1,-1 0 1,1 0 0,-1-1-1,1 1 1,-1 0 0,1-1-1,-1 1 1,1-1 0,-1 1-1,1 0 1,0-1-1,-1 1 1,1-1 0,0 1-1,0-1 1,-1 1 0,1-1-1,0 1 1,0-1 0,0 1-1,0-1 1,-1 0-1,1 1 1,0-1 0,0 1-1,0-1 1,0 1 0,0-1-1,0 1 1,0-1 0,1 0-121,-1 1 90,0-1 0,0 1 0,0 0 0,0-1 1,0 1-1,0 0 0,0-1 0,0 1 0,0-1 1,0 1-1,0 0 0,0-1 0,0 1 0,0-1 1,0 1-1,-1 0 0,1-1 0,0 1 0,0 0 1,0-1-1,0 1 0,-1 0 0,1-1 0,0 1 0,-1 0-90,1-1 106,0 1-1,0-1 1,-1 1-1,1-1 0,0 1 1,-1 0-1,1-1 0,-1 1 1,1-1-1,-1 1 0,1 0 1,-1-1-1,1 1 1,-1 0-1,1-1 0,-1 1 1,1 0-1,-1 0 0,1 0 1,-1 0-1,0-1 0,1 1 1,-1 0-1,1 0 0,-1 0 1,1 0-1,-1 0 1,0 0-1,1 1 0,-1-1 1,1 0-1,-1 0 0,1 0 1,-1 0-1,0 1 0,1-1 1,-1 0-1,1 1 1,-1-1-1,1 0 0,0 1 1,-1-1-1,1 0 0,-1 1 1,1-1-1,0 1 0,-1-1 1,1 1-1,0-1 0,-1 1 1,1-1-1,0 1-105,-3 6 122,0 1-1,0-1 1,1 1-1,-1 7-121,2-12-10,-6 28 52,2 1 0,1-1 0,1 1 0,2 0-1,3 20-41,-2-47 2,2 29 9,2 0 1,1-1-1,2 0 0,2 3-11,-6-26 7,1 1-1,0-1 1,0 0 0,2-1-1,-1 1 1,6 6-7,-7-10 6,0-1 0,1-1 1,0 1-1,-1-1 0,2 1 1,-1-1-1,0-1 0,1 1 1,-1-1-1,1 0 1,5 2-7,-8-4 6,0 0 1,0 0 0,0-1 0,0 1 0,0 0 0,0-1 0,0 0 0,0 0 0,0 0 0,0 0 0,0-1 0,1 1 0,-1-1 0,0 1 0,0-1 0,0 0 0,1-1-7,1 0 12,0-1 0,-1 0 0,1 0-1,0-1 1,-1 1 0,0-1 0,0 0-1,0 0 1,2-3-12,2-4 17,0 0-1,-1 0 1,0-1-1,-1 0 1,0-1-1,-1 0 1,3-9-17,-1-11 26,-1-1 1,-1 0 0,-2 0-1,-2 0 1,-1-12-27,2-44 107,-2 87-99,0 0 0,1 0 0,-1 0 0,1 0 0,-1 0 0,1 0 0,0 0 0,0 0 1,0 0-1,1 1 0,-1-1 0,1 0 0,1-2-8,-2 5 2,-1 0 0,0-1 0,1 1 0,-1 0 0,1-1 0,-1 1 0,1 0 0,-1 0-1,1-1 1,-1 1 0,1 0 0,-1 0 0,1 0 0,-1 0 0,1-1 0,-1 1 0,1 0 0,-1 0 0,1 0 0,-1 0 0,1 0 0,-1 1 0,1-1 0,-1 0 0,1 0-1,-1 0 1,1 0-2,1 1 1,-1 0 0,1 0 0,-1 0 0,0 0 0,1 1 0,-1-1 0,0 0 0,0 0 0,0 1 0,0-1 0,0 1 0,0-1 0,0 1-1,14 26 5,-2 1-1,-2 0 0,0 1 0,-2 0 0,0 7-4,16 46 22,-19-64-85,2 1-1,0-2 1,1 1 0,0-1 0,2-1 63,-7-10-204,1 0 1,0-1-1,1 0 1,0 0 0,-1 0-1,2 0 1,-1-1-1,1 0 1,0-1 0,0 1-1,0-1 1,0-1-1,5 2 204,26 6-706</inkml:trace>
  <inkml:trace contextRef="#ctx0" brushRef="#br0" timeOffset="1311.484">1925 125 8898,'-11'-21'5803,"9"20"-3944,2 5-568,12 37 114,8 19-1241,-3 1 0,-2 0-1,-4 1 1,-2 0 0,0 39-164,28 187-531,-33-258-1,8 19-5643,-7-34 3980</inkml:trace>
  <inkml:trace contextRef="#ctx0" brushRef="#br0" timeOffset="1671.129">1856 615 5041,'-20'-7'3521,"2"-1"720,17 4-1625,1 8-1119,3-4-249,-3 0-520,0 0-168,16 1-128,25 3-96,56-9 40,-35-12-32,-5-6 2753,4 1-2201</inkml:trace>
  <inkml:trace contextRef="#ctx0" brushRef="#br0" timeOffset="2184.693">2514 473 8834,'0'-1'241,"1"1"0,-1-1 0,0 1 0,0-1-1,0 1 1,0-1 0,0 1 0,0-1 0,0 1 0,0-1 0,0 1 0,0-1 0,0 1 0,0-1 0,0 1-1,0-1 1,0 1 0,-1-1 0,1 1 0,0-1 0,0 1 0,-1-1 0,1 1 0,0-1 0,-1 1 0,1 0 0,0-1-1,-1 1 1,1 0 0,0-1 0,-1 1-241,4 8 314,0 0 0,-1 0 0,1 1 0,-2-1 0,1 1 0,-1-1 0,0 5-314,2 13 315,16 96 511,22 177-68,-32-232-686,-5-45-36,-2 1 0,0-1 0,-1 6-36,-1-26 9,0 1 0,0-1-1,-1 1 1,1-1 0,-1 0 0,1 1 0,-1-1-1,0 1 1,0-1 0,0 0 0,0 0 0,0 1 0,0-1-1,-1 0 1,0 1-9,2-3 2,0 0 0,-1 0 0,1 0 0,0 0 0,0 0 1,0 1-1,0-1 0,0 0 0,0 0 0,0 0 0,0 0 0,-1 0 0,1 0 0,0 0 0,0 0 0,0 0 0,0 0 0,0 0 0,0 0 1,0 0-1,-1-1 0,1 1 0,0 0 0,0 0 0,0 0 0,0 0 0,0 0 0,0 0 0,0 0 0,0 0 0,0 0 0,-1 0 0,1 0 1,0 0-1,0 0 0,0-1 0,0 1 0,0 0 0,0 0 0,0 0 0,0 0 0,0 0 0,0 0 0,0 0 0,0 0 0,0-1 0,0 1 1,0 0-1,0 0-2,-2-10 71,-1-4 3,-25-46 27,7 17-46,1-1-1,3-1 0,-4-18-54,9 18 36,2-2 0,2 1 0,3-1 1,1-1-1,2 1 0,2 0 0,4-15-36,-2 45 3,0 1 1,1-1-1,1 1 0,1 0 0,0 0 0,1 1 1,1-1-1,1 1 0,4-7-3,-6 12-3,1 1-1,-1 1 1,1-1-1,1 1 1,0 0-1,0 1 1,0 0 0,1 0-1,0 1 1,0 0-1,1 1 1,-1 0-1,1 0 1,0 1 0,4-1 3,-6 2-2,1 1 1,-1 1-1,1-1 1,-1 1-1,1 1 1,0-1-1,-1 1 1,1 1-1,0 0 1,-1 0-1,1 1 1,-1 0-1,1 0 1,-1 1-1,0 0 1,0 0-1,0 1 1,0 0-1,-1 1 1,0-1-1,0 1 1,0 1-1,0-1 1,-1 1-1,0 1 1,0-1-1,0 1 1,-1 0-1,0 0 1,-1 0-1,0 1 1,0 0-1,0 0 1,-1 0 0,0 0-1,0 0 1,-1 1-1,-1-1 1,1 1-1,-1-1 1,0 1-1,-1 0 1,0 1 1,-2 12 3,0-1 0,-2 1 0,0-1 1,-1 1-1,-1-1 0,-1-1 1,-1 1-1,-1-1 0,-1-1 0,0 1 1,-2-2-1,0 0 0,-10 12-3,16-23 4,0-1 1,-1 1-1,0-1 0,-7 5-4,11-9-34,0 0-1,0 0 1,0 0-1,0-1 0,-1 1 1,1-1-1,0 0 1,-1 0-1,1 0 1,-1 0-1,1-1 1,-1 1-1,-3-1 35,6 0-55,0 0 0,-1 0-1,1 0 1,0-1 0,0 1 0,-1 0 0,1-1-1,0 1 1,0-1 0,0 0 0,-1 1-1,1-1 1,0 0 0,0 1 0,0-1-1,0 0 1,0 0 0,0 0 0,0 0-1,1 0 1,-1 0 0,0 0 0,1 0-1,-1-1 1,0 1 0,1-1 55,-2-2-200,1 0 0,0 0 0,0-1 0,0 1 0,1 0 0,-1-1 0,1-1 200,1-32-631</inkml:trace>
  <inkml:trace contextRef="#ctx0" brushRef="#br0" timeOffset="2947.334">3160 480 5641,'-11'-99'3084,"11"97"-2780,0-1 1,-1 1-1,1 0 1,-1-1 0,0 1-1,1 0 1,-1-1 0,0 1-1,0 0 1,0 0 0,-1 0-1,0-2-304,1 4 249,1-1 0,-1 1 0,0-1 0,1 1 1,-1 0-1,0-1 0,1 1 0,-1 0 0,0-1 0,0 1 0,1 0 0,-1 0 0,0 0 0,0 0 0,1 0 0,-1 0 0,0 0 0,0 0 1,0 0-250,-1 0 1011,1 0-986,1 1 1,-1-1-1,1 0 1,-1 1 0,1-1-1,0 0 1,-1 1-1,1-1 1,-1 0-1,1 1 1,0-1-1,0 1 1,-1-1-1,1 1 1,0-1-1,0 1 1,-1-1-1,1 1 1,0-1 0,0 1-1,0-1 1,0 1-26,-1 1 65,-4 16-5,0-1 0,1 1 0,1-1-1,1 1 1,0 0 0,1 0 0,1 0 0,1 0 0,1 0 0,0 0 0,1 1-60,2 5 38,1 1 0,0-1 0,2-1 0,1 1 0,1-1 0,1-1 0,0 0 0,2 0-38,-9-17 6,-1 0 1,1 0-1,-1 0 1,2-1-1,-1 0 1,0 0-1,1 0 1,0 0-1,-1-1 1,2 1-1,-1-1 1,3 1-7,-4-2 6,1-1 1,-1 0-1,0 0 0,1 0 0,-1 0 1,1 0-1,0-1 0,-1 0 0,1 0 1,-1 0-1,1-1 0,-1 0 0,1 0 1,-1 0-1,1 0 0,2-1-6,-1-1 9,0 0 0,0 0 0,0-1 0,0 0 0,-1 0 0,1 0 0,-1-1 0,0 1 0,-1-1 0,1-1 0,-1 1-1,0 0 1,3-7-9,7-10 24,-2-1-1,-1-1 0,-1 0-23,-3 7 6,2-9 7,-1 0 1,-1-1-1,-2 0 0,0 0 0,-2 0 0,0-22-13,3-27 67,-4 66-9,-1 0 1,1 1-1,0-1 0,1 0 1,0 1-1,1-2-58,10 43 171,83 294-30,-95-319-207,6 17 131,0 1 0,2-2 0,7 13-65,-15-30-202,1-1-1,0-1 0,0 1 0,0 0 0,0-1 0,1 0 0,0 0 0,0 0 0,0 0 0,0 0 0,1-1 1,-1 0-1,1 0 0,0 0 0,0 0 0,0-1 0,0 0 0,5 1 203,16-3-1102</inkml:trace>
  <inkml:trace contextRef="#ctx0" brushRef="#br0" timeOffset="3299.496">3974 139 7522,'-34'-139'11247,"62"241"-10624,-5 1-1,-4 1 0,3 87-622,7 106-1361,-28-290 874,0 1 1,0-1 0,1 1-1,0-1 1,1 0 0,0 1 486,5 1-786</inkml:trace>
  <inkml:trace contextRef="#ctx0" brushRef="#br0" timeOffset="3626.57">3839 517 8122,'-33'-12'3825,"9"9"-1673,9 3 72,15 5-911,3 0-241,24-1-496,15-4-152,26-17-192,9-1 8,0-7-184,-5 1 632,4 7-495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3:57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304 481 4873,'107'-27'2813,"-106"27"-2670,1-1 0,-1 1 0,1 0 0,-1-1 1,0 1-1,1-1 0,-1 1 0,0-1 0,1 0 1,-1 0-1,0 1 0,0-1 0,1 0 0,-1 0 0,0 0 1,0 0-1,0 0 0,0-1 0,0 0-143,-1 2 88,0 0 0,0-1 0,0 1-1,0 0 1,0-1 0,0 1 0,0 0 0,0-1-1,0 1 1,-1 0 0,1-1 0,0 1-1,0 0 1,0-1 0,0 1 0,-1 0 0,1 0-1,0-1 1,0 1 0,-1 0 0,1 0-1,0-1 1,-1 1 0,1 0 0,0 0 0,0 0-1,-1 0 1,1 0 0,0-1 0,-1 1 0,1 0-1,0 0 1,-1 0 0,1 0-88,-15-1 423,0 1 0,0 1 0,0 0 0,1 1 0,-1 1 0,1 0 0,-8 3-423,18-5 50,-18 5 137,-1 1 1,1 1-1,0 1 0,1 1 0,0 1 0,-15 10-187,22-12 48,1 1 0,0 0-1,1 1 1,0 0 0,0 1-1,1 1 1,1-1 0,0 2-1,-7 12-46,16-25 0,0 1 1,0-1-1,0 1 1,0 0-1,1 0 1,-1-1-1,1 1 1,-1 0-1,1 0 1,-1 0-1,1 0 1,0-1-1,0 1 1,0 0-1,0 0 1,0 0-1,0 0 1,1 0-1,-1 0-1,1 0 3,0-1 0,0 0 0,-1 1 0,1-1 0,0 0 0,0 0 0,1 0 0,-1 0 0,0 0-1,0 0 1,0 0 0,1 0 0,-1 0 0,1 0 0,-1-1 0,0 1 0,1 0 0,0-1-3,9 3 20,1-1 1,-1 0 0,0-1-1,1 0 1,10-1-21,0 0 16,12 3 0,0 1 1,0 2 0,-1 1 0,17 7-17,-37-10 3,0 0 0,-1 1 0,1 1 0,-1 0 0,0 1 0,-1 0 0,0 0 0,0 2 0,0-1 0,-1 1 1,-1 1-1,8 7-3,-14-12 0,0 0 0,0 0 0,-1 0 0,1 0 1,-1 0-1,0 0 0,0 1 0,-1-1 0,1 1 1,-1 0-1,0-3 3,-1 0 1,0 0 0,0 0 0,0 0 0,0 0 0,0 1 0,-1-1 0,1 0 0,-1 0-1,0 0 1,0 0 0,0 0 0,0-1 0,0 1 0,-1 0 0,1 0 0,-1-1 0,0 1 0,0 0-4,-11 9 74,1 0 0,-1-1 1,-1-1-1,0 0 0,-1-1 1,1 0-1,-2-2 0,1 1 1,-1-2-1,0 0 0,0-1 1,-1-1-1,0 0 0,0-1 1,0-1-1,0 0 1,0-2-1,0 0 0,0-1 1,-13-2-75,6-3 154,23 6-166,0 0-1,1 0 1,-1 0-1,0-1 1,0 1 0,0 0-1,1 0 1,-1-1-1,0 1 1,0-1-1,1 1 1,-1-1-1,0 1 1,1-1 0,-1 1-1,1-1 1,-1 0-1,0 1 1,1-1-1,-1 0 1,1 1-1,0-1 1,-1 0 0,1 0 12,5-3-106</inkml:trace>
  <inkml:trace contextRef="#ctx0" brushRef="#br0" timeOffset="358.27">936 117 8882,'-5'-6'965,"1"1"-1,-1 0 1,-1 0 0,1 0-1,-1 1-964,5 3 165,0 1-1,0-1 0,0 0 0,0 1 1,0-1-1,0 1 0,-1-1 0,1 1 1,0 0-1,0-1 0,0 1 0,-1 0 1,1 0-1,-1 0-164,2 0 53,-1 0 0,1 0-1,-1 0 1,0 1 0,1-1 0,-1 0 0,1 1 0,-1-1 0,1 0 0,-1 1-1,1-1 1,0 1 0,-1-1 0,1 1 0,-1-1 0,1 1 0,0-1 0,-1 1 0,1-1-1,0 1 1,0-1 0,-1 1 0,1-1 0,0 1 0,0 0 0,0-1 0,0 1 0,0-1-1,0 2-52,-1 15 167,0 1 0,2 0 0,0 0 0,1 0 0,1-1 0,0 1 0,5 12-167,-1 0 109,-6-25-101,31 144 328,4 81-336,-30-165 354,-2-17 163,1 1 1,3-1 0,2-1 0,8 24-518,-6-40 924</inkml:trace>
  <inkml:trace contextRef="#ctx0" brushRef="#br0" timeOffset="751.384">748 676 9322,'-16'0'4113,"16"-7"-2249,6 2 33,18-4-721,8 0-312,25-1-424,13-3-144,16-1-136,8-4 392,3 1 169,0-2-401</inkml:trace>
  <inkml:trace contextRef="#ctx0" brushRef="#br0" timeOffset="1402.139">1650 552 6481,'-4'-1'682,"0"0"0,-1 0 0,1 0 0,-1 1 0,1 0 0,-1-1 0,0 2 0,1-1 0,-3 1-682,5-1 103,1 1 0,0-1-1,-1 1 1,1-1 0,0 1 0,0 0 0,0-1 0,-1 1 0,1 0-1,0 0 1,0 0 0,0 0 0,0 0 0,0 0 0,0 0-1,1 0 1,-1 0 0,0 1 0,1-1 0,-1 0 0,0 0 0,1 1-1,0-1 1,-1 0 0,1 1 0,0-1 0,-1 1 0,1-1 0,0 0-1,0 1 1,0-1 0,0 1-103,1 8 111,0 0-1,0 0 0,1 1 1,1-1-1,-1-1 1,1 1-1,3 5-110,4 13 114,16 47 141,-8-28 65,0 11-320,-14-44 38,0 1 1,-2-1-1,0 1 1,-1-1-1,0 1 0,-1 4-38,-1-3 34,2-8-11,-2 0 0,1 0 0,-1 0 0,0 0 0,-1 0 0,0-1 0,0 1-1,0 0 1,-2 2-23,4-10 4,0 0-1,0 0 0,-1 0 0,1 0 1,0 0-1,0-1 0,0 1 0,0 0 0,0 0 1,0 0-1,0 0 0,0 0 0,0 0 0,0 0 1,0-1-1,0 1 0,0 0 0,0 0 1,0 0-1,0 0 0,-1 0 0,1 0 0,0 0 1,0 0-1,0 0 0,0 0 0,0 0 0,0 0 1,0-1-1,-1 1 0,1 0 0,0 0 1,0 0-1,0 0 0,0 0 0,0 0 0,0 0 1,0 0-1,-1 0 0,1 0 0,0 0 0,0 0 1,0 0-1,0 0 0,0 0 0,0 1 1,-1-1-1,1 0 0,0 0 0,0 0 0,0 0 1,0 0-1,0 0 0,0 0 0,0 0 1,0 0-1,-1 0 0,1 0 0,0 1-3,0-13 68,3-43-20,3 1 0,2-1 0,2 1 0,3 1 0,19-50-48,-32 102 0,4-9-8,0 0-1,0 1 1,1-1 0,3-5 8,-7 13-2,0 1 0,0-1 0,0 1 0,1 0 1,-1-1-1,0 1 0,1 0 0,-1 0 0,0 0 0,1 0 1,0 0-1,-1 0 0,1 0 0,0 0 2,-1 1-1,0 0 1,0 0-1,0 0 0,0 0 0,0 0 0,0 0 1,0 0-1,0 0 0,0 0 0,0 1 1,0-1-1,-1 0 0,1 1 0,0-1 1,0 0-1,0 1 0,0-1 0,0 1 1,0 0-1,-1-1 0,1 1 0,0 0 1,-1-1-1,1 1 0,0 0 0,0 0 1,6 9-13,0 0 0,0 1 0,2 5 13,-3-6-2,-1 0 0,2 0 0,-1-1 0,1 0 0,2 1 2,0-1 2,0-1-1,0 0 1,1-1 0,1 0-1,-1 0 1,1-1 0,0 0 0,0-1-1,1 0 1,-1-1 0,1-1-1,0 0 1,3 1-2,0-2 35,1-1 1,-1 0-1,1 0 0,-1-2 0,1 0 1,-1 0-1,0-2 0,0 0 0,0-1 1,9-3-36,-14 3 36,1 0 0,-1-1 0,0-1 0,0 0 0,-1 0 0,0-1 0,0 0 1,0 0-1,-1-1 0,0 0 0,0-1 0,-1 0 0,0 0 0,-1 0 0,0-1 1,-1 0-37,2-3 17,-1 0 1,0 0 0,-1-1 0,-1 1 0,0-1 0,-1 0 0,0 0-1,-1 0 1,-1 0 0,0-1 0,-1 1 0,-1-8-18,1 18 4,-1 1-1,1-1 1,-1 1 0,1-1 0,-1 1 0,0 0 0,-1-1 0,1 1-1,0 0 1,-1 0 0,0 0 0,0 0 0,0 0 0,0 0-1,0 1 1,0-1 0,-1 1 0,0-1 0,1 1 0,-3-1-4,2 1 2,-1 0 0,1 1 1,-1 0-1,0 0 0,1 0 1,-1 0-1,0 1 0,1-1 1,-1 1-1,0 0 0,0 0 1,0 0-1,1 1 0,-1-1 1,0 1-1,0 0 0,1 0 1,-1 0-1,-2 2-2,-8 3 6,0 1 1,0 0-1,1 2 0,0-1 0,1 1 1,0 1-1,0 0 0,1 1 0,0 0 0,1 1 1,0 0-1,-7 13-6,2-1 30,1-1 0,1 2 0,1-1 0,2 2-1,0 0 1,2 0 0,0 1-30,4-9 57,0 0 0,1 0-1,1 0 1,1 7-57,0-19 25,1 0-1,1 0 1,-1 0 0,1 0 0,0 0 0,1 0-1,-1 0 1,1-1 0,1 1 0,-1-1 0,1 1 0,-1-1-1,1 0 1,1 0 0,2 3-25,2 0 19,0-1 1,0-1-1,0 1 1,1-2-1,0 1 1,1-1-1,-1 0 0,1-1 1,0 0-1,0-1 1,0 0-1,0 0 1,1-1-1,3 0-19,20 2 341,0-1-1,0-1 1,31-4-341,42-8 2236,-3 0-1008</inkml:trace>
  <inkml:trace contextRef="#ctx0" brushRef="#br0" timeOffset="2067.005">2706 527 7418,'-2'-1'417,"0"0"0,0 0 0,0 1 0,0-1 0,0 1 0,-1-1 0,1 1 0,0 0 0,0 0 1,-1-1-1,1 2 0,0-1 0,0 0 0,-1 0 0,0 1-417,2-1 87,1 1 1,-1-1-1,1 1 0,-1-1 0,1 0 0,-1 1 1,1-1-1,0 1 0,-1-1 0,1 1 1,0-1-1,-1 1 0,1-1 0,0 1 0,-1-1 1,1 1-1,0 0 0,0-1 0,0 1 1,0-1-1,0 1 0,-1 0-87,5 23 494,19 43 620,9 12-1114,-4-12 552,2 17-552,-23-62 119,-2 0 0,0 1 0,-1 0 0,-1 0 0,-1 20-119,-3-29 202,-1-24 85,-1-2-247,-8-38 139,2 0-1,2-1 0,2-18-178,4 50 9,1-1-1,1 1 0,0-1 0,2 1 0,0 0 0,2 0 0,0 0 0,1 0 0,0 1 0,4-4-8,-7 15 1,0 1-1,0-1 1,1 1-1,0 0 1,0 0-1,1 1 1,0 0-1,0-1 1,0 2-1,1-1 1,-1 0-1,1 1 0,0 0 1,0 1-1,1-1 1,-1 1-1,1 0 1,-1 1-1,1 0 1,0 0-1,0 0 1,0 1-1,0 0 1,1 0-1,-1 0 0,0 1 1,0 1-1,0-1 1,0 1-1,0 0 1,1 1-1,-1 0 0,4 1 2,1 0 0,-1 1-1,0 1 1,0 0 0,0 0-1,-1 1 1,0 1 0,0 0-1,-1 0 1,1 0 0,-2 2-1,1-1 1,-1 1 0,0 0-1,-1 0 1,0 1 0,-1 0-1,0 1 1,3 5-2,0 5 107,0 0 0,-2 0-1,0 1 1,-1 0 0,-2 0 0,0 1 0,-1 0 0,-2-1 0,0 21-107,-3 11 2430,2-4-1093</inkml:trace>
  <inkml:trace contextRef="#ctx0" brushRef="#br0" timeOffset="2928.932">3747 630 4169,'58'-56'2715,"-56"54"-2485,0 0 0,0 0 0,-1 0-1,1 0 1,0-1 0,-1 1 0,0 0 0,0 0-1,1-1 1,-1 1 0,-1-1 0,1 1 0,0-1-1,0 0 1,-1 1 0,0-1 0,1 0 0,-1 1-1,0-1 1,-1 0 0,1 1 0,0-1 0,-1 1 0,1-1-1,-1 0 1,0 1 0,0-1 0,0 1 0,0-2-230,-2 1 223,1 0 0,0-1 0,-1 1 0,0 0 1,0 0-1,0 0 0,0 1 0,0-1 1,0 1-1,-1-1 0,1 1 0,-1 0 0,0 1 1,0-1-1,-2 0-223,-5-2 163,0 2-1,1 0 1,-1 0 0,0 1 0,0 0-1,0 1 1,1 0 0,-1 1 0,0 0 0,-1 1-163,5-1 24,1 1 1,0 0 0,0-1 0,0 2 0,0-1 0,1 1 0,-1 0 0,0 0 0,1 1 0,0-1 0,0 1 0,0 0 0,1 1 0,-1-1 0,1 1 0,0 0-1,0 0 1,0 1-25,-3 6 9,1 0 0,0 0 0,1 1 0,1-1 0,0 1 0,0 1 0,1-1 0,1 0 0,1 1-1,-1-1 1,2 1 0,0-1 0,1 1 0,2 11-9,-2-15 4,1 1-1,1-1 1,-1 1-1,2-1 1,0 0 0,0 0-1,1 0 1,0-1-1,0 0 1,1 0 0,0 0-1,1 0 1,0-1-1,0 0 1,1-1 0,0 0-1,0 0 1,8 5-4,-8-8 4,0 0 0,0-1 1,0 1-1,1-2 0,-1 1 1,1-1-1,0 0 0,-1-1 0,1 0 1,0 0-1,0-1 0,0 0 1,-1-1-1,1 0 0,7-2-4,-9 2 5,-1 0 0,0 0 0,0-1 0,-1 0-1,1-1 1,0 1 0,-1-1 0,1 0 0,-1-1 0,0 1 0,0-1-1,0 0 1,0 0 0,-1-1 0,0 1 0,0-1 0,0 0 0,0 0-1,-1 0 1,0-1 0,0 1 0,0-1 0,-1 0-5,2-5 7,-1-1 1,-1 0 0,0 0-1,-1 0 1,0-1-1,-1 1 1,0 0 0,-1 0-1,0-1 1,-2-4-8,-3-13 12,-1 1 0,-2-1 0,-7-14-12,2 12 3,6 21 0,8 11-3,0 1 0,-1-1 1,1 0-1,0 0 0,0 0 0,0 0 0,0 0 0,-1 0 0,1 0 0,0 0 0,0 0 0,0 0 0,0 0 0,-1 0 0,1 1 0,0-1 0,0 0 0,0 0 0,0 0 0,0 0 1,0 0-1,-1 1 0,1-1 0,0 0 0,0 0 0,0 0 0,0 0 0,0 1 0,0-1 0,0 0 0,0 0 0,0 0 0,0 0 0,0 1 0,0-1 0,0 0 0,0 0 1,0 0-1,0 1 0,0-1 0,0 0 0,0 0 0,0 0 0,0 0 0,0 1 0,0-1 0,0 0 0,0 0 0,1 0 0,-1 0 0,3 43 6,2 0-1,2 0 0,2-1 1,5 10-6,-13-46 1,14 41 11,3-1 0,1 0 0,2-1 0,2-1 0,4 1-12,1 4 63,-2 1 1,-2 1 0,9 32-64,-26-61 30,0 2 1,-1-1-1,-2 1 1,1 9-31,-4-27 8,-1 1 0,0-1 1,0 1-1,-1-1 0,1 1 1,-1-1-1,-1 0 0,1 0 1,-1 1-1,0-1 0,0 0 1,-1 0-1,0-1 0,0 1 1,0-1-1,-1 1 0,0-1 1,-3 4-9,-2-1 15,0-1 1,0 1-1,-1-2 1,0 1-1,0-1 1,0-1-1,-1 0 1,0-1-1,0 1 1,0-2-1,-1 0 1,-4 1-16,0-1 19,0-1-1,0 0 1,-1-1-1,1-1 1,0 0-1,-1-2 1,1 1-1,-10-4-18,12 2-101,1 0 0,0-1-1,0 0 1,1-1 0,-1-1 0,1 0-1,0-1 1,1 0 0,0 0 0,0-2-1,0 1 1,1-1 0,0-1-1,1 1 1,0-2 0,1 1 0,0-1-1,0-1 1,-4-9 101,10 16-119,0 0 0,0 0 0,0-1-1,1 1 1,0 0 0,-1-2 119,4-27-393</inkml:trace>
  <inkml:trace contextRef="#ctx0" brushRef="#br0" timeOffset="3299.879">4329 74 9658,'-8'-13'1098,"-2"-1"422,1 1-1,-1-1 0,-2 1-1519,1 6 1384,5 12-499,2 20-161,8 34-333,2 0 1,3-1-1,2 0 1,4 4-392,1 8 187,-3 0 1,3 49-188,-10 21 311,-7 71-311,1-206-4,-1 3-216,1-1 1,0 1-1,0-1 0,1 1 1,0-1-1,0 1 0,0-1 220,8 13-661</inkml:trace>
  <inkml:trace contextRef="#ctx0" brushRef="#br0" timeOffset="3656.144">4111 643 11610,'-15'1'4585,"8"5"-3184,14 1-265,18-7-360,5-4-248,32-9-272,6-5-72,17-4 681,7 3 2223,-7-4-2112</inkml:trace>
  <inkml:trace contextRef="#ctx0" brushRef="#br0" timeOffset="4123.265">4792 97 7818,'-9'-11'1958,"-1"0"0,0 1 0,-1 0 0,-2-1-1958,24 47 1696,-3 4-1448,-1 1 0,-2-1-1,-2 1 1,-2 35-248,-1-69 14,-4 136 939,-18 118-953,-2 16 1258,24-271-1229,0 36 68,0-40-89,0-1 0,1 1 1,-1 0-1,0 0 1,1 0-1,-1 0 1,1-1-1,0 1 0,0 0 1,-1-1-1,1 1 1,0 0-1,1-1 0,-1 1 1,0-1-1,0 1 1,1-1-1,-1 0-8,0 0 5,-1-1 0,1 0 0,-1 0 1,1 0-1,-1 1 0,1-1 0,0 0 0,-1 0 0,1 0 0,-1 0 0,1 0 0,0 0 0,-1 0 1,1 0-1,-1 0 0,1 0 0,0-1 0,-1 1 0,1 0 0,-1 0 0,1-1 0,-1 1 0,1 0 1,-1 0-1,1-1 0,-1 1 0,1-1 0,-1 1 0,1 0 0,-1-1 0,0 1 0,1-1 1,-1 1-1,1-1 0,-1 1 0,0-1 0,0 1 0,1-1-5,10-25 125,0-30-13,-3 0 0,-2-4-112,-2 20 11,1 1-1,1-1 1,3 1 0,1 0-1,3-3-10,-11 36 0,0 1 0,1-1-1,0 1 1,0-1 0,1 1-1,-1 0 1,1 0-1,0 0 1,1 1 0,-1-1-1,1 1 1,0 0 0,0 1-1,0-1 1,4-1 0,-6 3-1,1 1-1,0-1 1,1 1 0,-1 0-1,0 0 1,0 0 0,0 1-1,0-1 1,1 1 0,-1 0-1,0 0 1,0 1 0,1-1-1,-1 1 1,0 0 0,0 0-1,0 0 1,0 1 0,0-1-1,0 1 1,0 0 0,-1 0-1,2 1 2,5 5 0,0 0 0,0 0 0,-1 1 0,0 0 0,0 0 0,-1 1 0,-1 1 0,1-1 0,-2 1 0,1 0-1,-2 0 1,5 12 0,-2-1-2,0 0 0,-2 0 0,0 0 0,-2 1 0,0 0 0,0 16 2,-7 45-756,1-39-211,2-16 428</inkml:trace>
  <inkml:trace contextRef="#ctx0" brushRef="#br0" timeOffset="4535.76">5757 445 6929,'-5'-4'813,"-1"1"0,0 0-1,0 0 1,0 1-1,0 0 1,0 0-1,0 0 1,-1 1-1,1 0 1,-1 0-1,-2 0-812,-1 1 450,0 0 0,0 1 0,0 0-1,-1 1 1,1 0 0,0 1 0,0 0-450,-8 3 173,1 1 1,-1 1 0,2 0-1,-1 2 1,1 0-1,0 0 1,-10 11-174,17-13 52,-1 2-1,1-1 1,0 1-1,1 0 1,0 1-1,-4 7-51,10-14 10,-1 0 1,1 0-1,0 1 0,0-1 0,0 1 0,0-1 0,1 1 1,0 0-1,0 0 0,0-1 0,1 1 0,-1 0 1,1 0-1,0 0 0,1 0 0,-1 0 0,1 0 1,0-1-1,1 3-10,-1-5 3,0 0 1,0 0-1,0 0 1,1 0-1,-1 0 1,0-1 0,1 1-1,0 0 1,-1-1-1,1 1 1,0-1-1,0 0 1,0 0-1,-1 0 1,1 0-1,1 0 1,-1 0-1,1 0-3,45 10 41,-43-10-35,28 3 27,1-2 0,9-1-33,-12-1 15,1 2 0,20 3-15,-46-4 1,0 1 0,0-1 0,0 1 0,-1 0 0,1 1 0,-1-1 0,1 1 0,4 3-1,-9-5 0,1 0 0,-1 0 1,0 0-1,1 0 0,-1 0 0,0 1 1,0-1-1,0 0 0,0 1 0,0-1 1,0 1-1,0-1 0,-1 1 0,1-1 1,0 1-1,-1-1 0,1 1 1,-1 0-1,0-1 0,0 1 0,1 0 1,-1-1-1,0 1 0,0 0 0,-1 0 1,1-1-1,0 1 0,0 0 0,-1-1 1,1 1-1,-1-1 0,0 1 0,0 0 0,-3 5 3,0 0 0,-1 0 0,0 0 0,0-1 0,-1 0 0,0 0 0,0 0 0,0-1 0,-1 0 0,0 0 0,-4 2-3,-12 7 14,0-1 1,-2-2-1,0 1-14,-35 9 201,0-2-1,-1-3 0,-24 2-200,78-16 1532,25 3-780</inkml:trace>
  <inkml:trace contextRef="#ctx0" brushRef="#br0" timeOffset="4955.103">6056 930 7618,'-14'-49'3768,"14"51"-1223,0 2-745,12 10-575,5 4-305,2 3-272,2 7-120,-5 3-128,-2-1-112,-9 2-168,-5-1-32,-4 1 208,-1-1 72,5-1-5249,12-7 3801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3:48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248 144 2377,'5'-14'2216,"-3"12"-1445,-1-1 1,0 1-1,0 0 1,0-1-1,-1 1 1,1 0-1,-1-1 0,1 1 1,-1-2-772,0 4 70,0 0 0,0 0-1,0 0 1,0 0 0,0-1 0,0 1 0,0 0 0,0 0-1,0 0 1,0 0 0,0 0 0,0 0 0,-1 0 0,1 0 0,0 0-1,0-1 1,0 1 0,0 0 0,0 0 0,0 0 0,0 0 0,-1 0-1,1 0 1,0 0 0,0 0 0,0 0 0,0 0 0,0 0 0,0 0-1,-1 0 1,1 0 0,0 0 0,0 0 0,0 0 0,0 0-1,0 0 1,0 0 0,0 0 0,-1 0 0,1 0 0,0 0 0,0 0-1,0 1 1,0-1 0,0 0 0,0 0 0,0 0 0,-1 0 0,1 0-1,0 0 1,0 0 0,0 0 0,0 0 0,0 1-70,-5 7 566,-18 44-198,3 1 0,2 1 0,3 1 0,-1 15-368,-44 186 342,-3 11-140,58-243-183,-26 111 149,50-217 124,60-217-232,-20 67-69,-49 198 6,30-120-2,-33 120 7,-2-1 0,-1 0 1,-1-17-3,-2 25 0,-2 10 53,1 0 0,2 1 0,-1-1 0,3-5-53,-4 22 4,0 0 0,0 0 0,0-1 0,0 1 0,0 0 1,-1 0-1,1 0 0,0-1 0,0 1 0,1 0 0,-1 0 0,0 0 1,0-1-1,0 1 0,0 0 0,0 0 0,0 0 0,0 0 0,0-1 1,0 1-1,0 0 0,0 0 0,1 0 0,-1 0 0,0-1 0,0 1 1,0 0-1,0 0 0,0 0 0,1 0 0,-1 0 0,0 0 0,0 0 1,0-1-1,0 1 0,1 0 0,-1 0 0,0 0 0,0 0 0,0 0 0,1 0 1,-1 0-1,0 0 0,0 0 0,0 0 0,1 0 0,-1 0 0,0 0 1,0 0-1,0 0 0,0 0 0,1 0 0,-1 1 0,0-1 0,0 0 1,0 0-1,1 0 0,-1 0-4,7 12 100,16 61-27,-2 0 1,-3 5-74,19 71 118,1-23 45,7-1 0,4-2 0,6-3 0,31 45-163,-62-129 48,-24-36-58,0 0 1,0 0-1,0 1 0,0-1 0,0 0 0,0 0 0,0 0 0,0 0 1,0 0-1,0 0 0,0 0 0,0 0 0,0 1 0,0-1 0,0 0 1,0 0-1,1 0 0,-1 0 0,0 0 0,0 0 0,0 0 0,0 0 1,0 0-1,0 0 0,0 0 0,0 0 0,0 1 0,0-1 0,0 0 1,1 0-1,-1 0 0,0 0 0,0 0 0,0 0 0,0 0 0,0 0 1,0 0-1,0 0 0,0 0 0,1 0 0,-1 0 0,0 0 0,0 0 1,0 0-1,0 0 0,0 0 0,0 0 0,0 0 0,0 0 0,0 0 1,1-1-1,-1 1 0,0 0 0,0 0 0,0 0 0,0 0 0,0 0 1,0 0-1,0 0 0,0 0 0,0 0 0,0 0 0,0 0 0,0 0 10,-1-10-338,-7-11 338,-4-4-91</inkml:trace>
  <inkml:trace contextRef="#ctx0" brushRef="#br0" timeOffset="352.539">186 861 8338,'-18'1'4065,"6"-1"-1809,3 0-560,9 0-215,9-8-737,11-1-288,21-5-288,1-2-48,16 2 264,5 0 248,4 12-392</inkml:trace>
  <inkml:trace contextRef="#ctx0" brushRef="#br0" timeOffset="1115.777">1195 552 1864,'80'-35'1681,"-77"33"-926,0 1 0,0 0-1,0-1 1,0 0 0,-1 1 0,1-1 0,0 0 0,0-2-755,-3 4 94,0 0-1,0 0 1,0 0 0,0 0-1,0-1 1,1 1 0,-1 0-1,0 0 1,0 0-1,0-1 1,0 1 0,0 0-1,0 0 1,0 0 0,0-1-1,0 1 1,0 0 0,0 0-1,0 0 1,-1-1 0,1 1-1,0 0 1,0 0 0,0 0-1,0 0 1,0-1 0,0 1-1,0 0 1,0 0-1,-1 0 1,1 0 0,0 0-1,0-1 1,0 1 0,0 0-1,0 0 1,-1 0 0,1 0-1,0 0 1,0 0 0,0 0-1,-1 0 1,1 0 0,0 0-1,0-1 1,0 1-1,-1 0 1,1 0 0,0 0-1,0 0 1,0 0 0,-1 0-1,1 1 1,0-1-94,-20-1 2858,0 2-3416,2 3 699,1 0 1,-1 1 0,1 1-1,0 0 1,0 2-1,0-1 1,1 2-1,-5 4-141,10-6 38,-9 5 4,0 1 0,0 1-1,2 1 1,0 1 0,0 0 0,2 1 0,-1 1-42,15-15 4,0 1 1,0-1-1,0 1 1,0 0-1,0 0 1,1 0-1,-1-1 1,1 1-1,0 1-4,1-4 2,0 0-1,-1 0 0,1 0 0,0 0 1,0 1-1,0-1 0,0 0 1,0 0-1,0 0 0,1 0 0,-1 1 1,0-1-1,1 0 0,-1 0 1,0 0-1,1 0 0,-1 0 0,1 0 1,0 0-1,-1 0 0,1 0 1,0 0-1,0 0 0,-1 0 0,1-1 1,0 1-1,0 0 0,0 0 1,0-1-1,0 1 0,0-1 0,0 1 1,0-1-1,1 1-1,9 1 10,0 0 0,0 0 0,0-1 0,0 0 0,0-1 0,0-1-1,0 0 1,-1 0 0,2-1-10,30-2 18,0 2 1,-1 2 1,41 5-20,-71-4 1,0 0 1,0 1 0,0 1 0,0 0 0,-1 0 0,1 1 0,-1 0 0,0 1 0,0 0 0,0 1 0,-1 0 0,0 0 0,6 6-2,-12-9 0,1 0 1,-1 1 0,0 0-1,0 0 1,-1-1-1,1 2 1,-1-1 0,0 0-1,0 0 1,0 1-1,-1-1 1,1 1 0,-1-1-1,0 1 1,-1 0 0,1 0-1,-1 1 4,0 1 0,-1-1 0,1 1 1,-1-1-1,-1 0 0,1 1 1,-1-1-1,0 0 0,0 0 1,-3 5-5,-5 6 25,-1 0 0,0 0 0,-1-1 0,0-1 1,-2 0-1,1-1 0,-3 0-25,11-9 22,0-2 0,0 1-1,0 0 1,-1-1 0,1 0 0,-1 0 0,0-1-1,0 1 1,0-1 0,0-1 0,0 1-1,0-1 1,0 0 0,-1 0 0,1-1 0,0 0-1,-1 0 1,-2-1-22,-5 0 49,0-2 0,1 0 0,-1 0 0,1-1 0,-1-1 0,1 0 0,-10-6-49,21 10 39,-18-11-331,20 12 274,-1-1 1,1 1 0,0 0-1,-1 0 1,1-1-1,0 1 1,0 0-1,-1-1 1,1 1-1,0 0 1,0-1-1,0 1 1,-1 0-1,1-1 1,0 1-1,0 0 1,0-1-1,0 1 1,0 0-1,0-1 1,0 1 0,0-1-1,0 1 1,0 0-1,0-1 1,0 1-1,0-1 1,0 1-1,0 0 1,0-1-1,0 1 1,0 0-1,1-1 1,-1 1-1,0 0 1,0-1-1,0 1 1,1 0 0,-1-1-1,0 1 1,0 0-1,1-1 1,-1 1-1,0 0 1,1 0-1,-1 0 1,0-1-1,1 1 1,-1 0-1,0 0 1,1 0-1,-1 0 1,1-1 17,17-6-376</inkml:trace>
  <inkml:trace contextRef="#ctx0" brushRef="#br0" timeOffset="1902.389">1961 600 2024,'17'-29'3246,"-14"25"-2819,1 0-1,-1-1 1,-1 1-1,1-1 1,-1 0 0,0 0-1,0 0 1,0 0-1,0 0 1,-1 0-1,0 0 1,0-1 0,-1-2-427,0 8 124,0-1 1,0 0 0,0 0 0,0 0-1,0 1 1,-1-1 0,1 0 0,0 0 0,0 1-1,-1-1 1,1 0 0,-1 0 0,1 1-1,-1-1 1,1 1 0,-1-1 0,1 0 0,-1 1-1,0-1 1,1 1 0,-1-1 0,0 1-1,1 0 1,-2-1-125,0 0 186,0 0-1,0 1 0,0-1 1,-1 1-1,1-1 1,0 1-1,0 0 1,-1 0-1,0 0-185,-5 1 306,0-1 0,1 2 0,-1-1 0,1 1 0,-2 1-306,-9 4 444,0 2 0,1 0 0,-14 10-444,-11 5 314,25-15-256,0 0 0,1 1 1,1 0-1,-1 2 1,2-1-1,0 2 0,0 0 1,1 1-1,-4 6-58,16-20 1,1 1 0,-1 0 0,0 0 0,0 0 0,1 0-1,-1 0 1,1 0 0,-1 0 0,1 0 0,-1 0 0,1 0 0,0 1 0,0-1 0,-1 0-1,1 0 1,0 0 0,0 0 0,0 0 0,0 1 0,0-1 0,1 0 0,-1 0-1,0 0 1,0 0 0,1 0 0,-1 1 0,1-1 0,-1 0 0,1 0 0,-1 0 0,1 0-1,0 0 1,-1-1 0,1 1 0,0 0 0,0 0 0,0 0 0,0-1 0,-1 1 0,1 0-1,0-1 1,0 1 0,0 0 0,1-1 0,0 1-1,6 3 6,1-1 0,0 0 0,0 0 1,1-1-1,3 1-6,-3-2 2,215 37 61,-217-36-61,-1 0 0,1 0-1,-1 0 1,0 1 0,0 0-1,0 1 1,0-1 0,0 1 0,-1 1-1,1-1 1,0 2-2,-4-3 2,-1-1-1,0 0 1,0 0 0,0 0-1,0 1 1,-1 0 0,1-1-1,-1 1 1,1 0-1,-1-1 1,0 1 0,0 0-1,0 0 1,0 0 0,-1 0-1,1 0 1,-1 0 0,0 0-1,0 0 1,0 0 0,0 0-1,0 0 1,-1 0 0,1 0-1,-1 0 1,0 0-1,0 0 1,0 0 0,-1 1-2,-2 4 15,0-1 0,-1 0-1,0 0 1,0 0 0,0-1 0,-1 1 0,0-1 0,0-1 0,-1 1-1,1-1 1,-1 0 0,-6 3-15,0-1 42,0 0-1,-1-1 0,1 0 1,-1-1-1,-1-1 1,-12 3-42,15-5 47,1-1 1,-1-1-1,0 0 1,0-1 0,1 0-1,-1-1 1,1 0 0,-1 0-1,1-1 1,0-1-1,0 0 1,0-1 0,0 0-1,-1-1-47,10 5-16,0 0 0,1 0 0,-1-1 0,0 1-1,0 0 1,1-1 0,-1 1 0,1-1 0,-1 1-1,1-1 1,-1-1 16,2 3-20,-1 0 1,1-1-1,0 1 0,0 0 0,0 0 0,0-1 1,0 1-1,0 0 0,0 0 0,0 0 0,0-1 0,0 1 1,0 0-1,0 0 0,0-1 0,0 1 0,0 0 0,0 0 1,0 0-1,0-1 0,0 1 0,0 0 0,0 0 1,0-1-1,0 1 0,1 0 0,-1 0 0,0 0 0,0-1 1,0 1-1,0 0 0,0 0 0,1 0 0,-1 0 0,0-1 20,16 0-1040,13 5 352</inkml:trace>
  <inkml:trace contextRef="#ctx0" brushRef="#br0" timeOffset="2743.925">2319 632 5329,'-1'-5'685,"-1"-5"622,0 0 1,-1 1-1,0 0 1,-1-1-1308,3 9 192,1-1 0,-1 1 0,1 0 0,-1-1 0,1 1 0,-1 0 0,0 0 0,0-1 0,0 1 0,0 0 0,0 0 0,0 0 0,0 0 0,0 0 0,0 0 0,0 1 0,-1-1 0,1 0 0,0 0 0,0 1 0,-1-1 0,1 1 0,0-1 0,-1 1 0,1 0 0,-1 0 0,1-1 0,-1 1 0,1 0 0,-1 0-192,1 1 44,0-1 1,0 0-1,0 1 1,0-1-1,0 1 1,0 0-1,0-1 1,0 1 0,0 0-1,0-1 1,1 1-1,-1 0 1,0 0-1,0 0 1,1 0-1,-1 0 1,0 0-1,1 0 1,-1 0 0,1 0-1,0 0 1,-1 0-1,1 0 1,0 0-1,-1 0 1,1 1-45,-4 33 212,4-31-166,-1 44 73,1 1 1,3-1-1,2 1 0,4 9-119,-7-48 14,0 0-1,1-1 0,0 1 1,1-1-1,0 0 0,0 0 1,1 0-1,1 0 0,-1-1 1,1 0-1,0 0 0,1-1 1,6 6-14,-9-9 14,1 0 1,0-1 0,0 1 0,0-1 0,0 0-1,1-1 1,-1 1 0,1-1 0,0 0 0,0-1-1,-1 1 1,1-1 0,0 0 0,0 0-1,0-1 1,0 0 0,0 0 0,1-1 0,-1 1-1,-1-1 1,1 0 0,0-1 0,1 0-15,3-2 16,-1 1 0,0-2 0,0 1 0,0-1 0,-1-1 0,1 0-1,-1 0 1,-1 0 0,1-1 0,-1 0 0,0 0 0,-1-1 0,0 0 0,0 0 0,-1-1 0,0 0 0,0 1 0,3-10-16,-1 1 18,-1-1 0,0 0 0,-2 0 1,0 0-1,-1-1 0,0 0 0,-2 1 0,0-1 1,-2-13-19,-3-15 29,1 23-17,1 0 0,2-13-12,3 26 2,-3 12-2,1-1 0,0 0 0,-1 1 0,1-1 0,-1 1-1,1-1 1,-1 1 0,1-1 0,-1 1 0,1-1 0,-1 1 0,0-1 0,1 1 0,-1 0 0,0-1 0,0 1 0,1-1 0,-1 1 0,0 0 0,0 0 0,9 24 7,-2 0-1,0 1 0,-2 0 0,1 22-6,0-7 37,8 27-37,-10-55 6,-1-1-1,2 0 1,0 0 0,0 0-1,1-1 1,0 0 0,5 6-6,-6-11-38,1 0 0,0 0 1,0 0-1,0-1 0,0 0 1,1 0-1,0 0 1,0-1-1,0 0 0,1 0 1,-1-1-1,1 0 0,0-1 1,0 1-1,0-1 0,0-1 1,0 0-1,6 1 38,35 2-192</inkml:trace>
  <inkml:trace contextRef="#ctx0" brushRef="#br0" timeOffset="3398.637">3116 699 9010,'-13'-9'1353,"6"2"-501,0 2 0,-1-1-1,0 1 1,-5-2-852,12 7 64,0-1-1,0 1 0,0-1 1,0 1-1,0-1 1,0 1-1,0 0 0,1-1 1,-1 1-1,0 0 1,0 0-1,-1 0 1,1 0-1,0 0 0,0 0 1,0 0-1,0 0 1,0 0-1,0 0 0,0 0 1,0 1-1,1-1 1,-1 0-1,0 1 1,0-1-1,0 1 0,0-1 1,0 1-1,0 0 1,1-1-1,-1 1 0,0 0 1,0-1-1,1 1 1,-1 0-1,1 0 1,-1 0-1,0-1 0,1 1 1,0 0-1,-1 0-63,-2 9 76,0-1 0,1 1 0,0 0 0,1 0 1,0-1-1,0 1 0,1 0 0,0 0 0,1 0 0,0 0 0,1 0 0,0 0 0,0-1-76,9 30 213,1-1 1,12 25-214,-10-30 174,11 29 101,-20-57-63,-4-14-93,-4-16 39,-5-9-113,1-1-1,3 0 1,0 0-1,2-8-44,2 24 15,0 0 0,2 0-1,0-1 1,1 1 0,1 0 0,0 1-1,2-1 1,3-7-15,-8 23-1,0 1 0,0 0 0,0-1 0,0 1 0,0 0-1,0 0 1,0 0 0,1 0 0,-1 0 0,1 0 0,0 0 0,-1 0 0,1 1 0,0-1 0,0 0 0,0 1-1,0 0 1,0 0 0,0-1 0,1 1 0,-1 0 0,0 1 0,1-1 0,-1 0 0,0 1 0,1-1-1,-1 1 1,1 0 0,-1 0 0,1 0 0,-1 0 0,1 0 0,-1 0 0,1 1 0,-1-1 0,0 1 0,1 0-1,-1 0 1,0-1 0,1 2 0,-1-1 0,1 1 1,7 4-6,0 0 0,0 1-1,-1 0 1,0 0 0,0 1 0,-1 1-1,0-1 1,2 5 6,17 22-4,-1 2-1,6 13 5,-21-30 6,0 1-1,-1 0 1,-1 0-1,-2 1 1,3 9-6,-10-19 46,-7-19 4,-7-19 18,9 11-61,2 0 1,0-1-1,0 1 1,2 0-1,0-1 1,0 1-1,2-1 0,0 1 1,0-1-1,2 1 1,0 0-1,1-1 1,0 2-1,1-1 1,4-8-8,-4 15-4,-1 0 1,1 0-1,0 0 1,0 1 0,1 0-1,0 0 1,1 0-1,0 1 1,-1 0-1,2 0 1,-1 1-1,1 0 1,0 0-1,0 1 1,0 0 0,1 0 3,-4 2-4,0 0 1,0 1 0,1 0 0,-1 0-1,0 0 1,1 0 0,-1 1 0,0 0-1,1 0 1,-1 0 0,1 1 0,-1 0-1,0 0 1,1 0 0,-1 1 0,0-1 0,0 1-1,0 1 1,0-1 0,-1 1 0,1 0-1,0 0 1,-1 0 0,0 0 0,0 1-1,0 0 1,3 3 3,1 3-4,-1 1 0,1 0 0,-2 0 0,0 0 0,0 1 0,-1 0 0,0 0 0,-1 0 0,-1 1 0,0 0 4,7 36 327,4 47-327,-12-84 84,0 11 238,-2-13-173,2 0 1,-1 0-1,1 0 1,0 0-1,1 0 1,2 6-150,20 23 386</inkml:trace>
  <inkml:trace contextRef="#ctx0" brushRef="#br0" timeOffset="4169.62">4028 619 6465,'0'-1'435,"-9"-18"2666,9 18-2872,0 1-1,-1-1 0,1 0 1,-1 0-1,1 1 0,-1-1 1,1 0-1,-1 1 1,1-1-1,-1 0 0,0 1 1,1-1-1,-1 1 0,0-1 1,1 1-1,-1-1 0,0 1 1,0 0-1,0-1 0,0 1-228,7 18 2332,12 24-1836,39 104 445,-49-121-844,-2 0 0,0 0 1,-1 1-1,-2 0 0,0 1-97,-2 31 98,-3-1 1,-2 0-1,-2 4-98,-33 167 168,19-120-37,17-86-84,-2-83 177,-5-90-170,-2 4-31,8 0 0,6-11-23,-1 139 0,1-1 0,1 1 1,1 0-1,1 0 0,1-3 0,-2 11-2,0 0 1,1 0 0,1 0 0,0 1 0,0 0-1,1 0 1,0 0 0,1 1 0,0 0 1,3-2-7,0 0 0,0 2 1,1-1-1,0 2 1,1-1-1,0 2 1,0-1-1,5 0 7,-10 4-4,1 1 0,-1 1 0,1-1 0,0 1 0,0 1 0,0-1 0,0 2 0,0-1 0,0 1-1,0 0 1,0 1 0,0 0 0,-1 1 0,8 1 4,-4 1-2,-1 0-1,0 1 0,1 0 1,-2 0-1,1 1 0,-1 1 1,0 0-1,0 0 1,-1 1-1,1 0 0,-2 1 1,1 0-1,-2 0 0,7 9 3,-10-11 1,0-1 0,0 1 0,0 0 0,-1 0 0,-1 1 0,1-1 0,-1 1 0,0-1 0,-1 1 0,1 0 0,-2-1 0,1 1 0,-1 0 0,0 0 0,-1-1 0,1 1 0,-2 0 0,1 0 0,-1-1 0,0 1 0,-1-1 0,0 0 0,-2 6-1,-4 2 11,0-1 0,-1 1 0,0-2 0,-1 1 0,0-1 0,-1-1 1,-1 0-1,0-1 0,-5 2-11,-5 4 20,-1-1 0,-1-1 1,0-1-1,-1-1 0,-3-1-20,16-6 37,0-2 0,0 1 0,-1-2 0,1 0 0,-14 1-37,24-3-56,1-1 0,-1 1 0,0-1-1,0 0 1,0 0 0,0 0 0,0-1-1,0 1 1,1-1 0,-1 0 0,0 1-1,0-1 1,1-1 0,-1 1 0,0 0 0,1 0-1,-1-1 1,1 0 0,0 1 0,0-1-1,-1 0 1,1 0 0,0 0 0,0 0-1,1-1 1,-1 1 0,0-1 0,1 1 0,0-1-1,-1 0 57,1 0-412,0 1 1,1-1-1,-1 0 0,1 0 0,-1 0 1,1 0-1,0 0 0,0 0 0,1-3 412,6-28-2140</inkml:trace>
  <inkml:trace contextRef="#ctx0" brushRef="#br0" timeOffset="4692.281">4865 188 7017,'-2'-14'1268,"-3"-25"917,5 37-1951,-1 0 1,1 0-1,-1 0 0,1 0 1,-1 0-1,0 0 1,0 0-1,0 0 0,0 0 1,0 0-1,0 1 0,-1-1 1,1 0-1,-1 0-234,2 2 46,-1 0 0,1 0-1,0 0 1,-1 0 0,1 0 0,0 0 0,-1 0 0,1 0 0,0 0-1,-1 0 1,1 0 0,0 0 0,-1 0 0,1 0 0,0 1 0,-1-1-1,1 0 1,0 0 0,0 0 0,-1 0 0,1 1 0,0-1-1,-1 0 1,1 0 0,0 1 0,0-1 0,0 0 0,-1 0 0,1 1-1,0-1 1,0 0 0,0 1 0,0-1 0,-1 0 0,1 1-1,0-1 1,0 0 0,0 1 0,0-1 0,0 0 0,0 1 0,0-1-1,0 0 1,0 1 0,0-1 0,0 0 0,0 1 0,0-1-46,-1 24 941,31 266 1323,8 112-1834,-37-287-174,-8 32-256,7-143 5,-1 7-11,1 1-1,0-1 0,0 0 1,1 0-1,2 11 7,-2-21-20,-1 0 0,0-1 1,0 1-1,1 0 0,-1-1 1,0 1-1,1 0 0,-1-1 0,1 1 1,-1 0-1,1-1 0,-1 1 0,1-1 1,-1 1-1,1-1 0,0 1 1,-1-1-1,1 1 0,0-1 20,10 2-204</inkml:trace>
  <inkml:trace contextRef="#ctx0" brushRef="#br0" timeOffset="5069.648">4664 759 9450,'-14'-3'4057,"10"6"-2329,7 0-519,16-3-361,11-4-328,17-3-224,13-3-64,7-3-104,3 3-48,-3-2 40,-5 4-256,-4 2 896,-4 3-592</inkml:trace>
  <inkml:trace contextRef="#ctx0" brushRef="#br0" timeOffset="5454.663">5251 661 8546,'72'-19'3889,"-93"26"-2001,7 7 24,8 12-831,0 1-257,8 12-376,5 3-104,7 2-160,0 6-56,-2-2-64,1-2-8,-5-4 120,2-5-184,-4-9 256,1-5-160</inkml:trace>
  <inkml:trace contextRef="#ctx0" brushRef="#br0" timeOffset="5455.155">5314 322 11658,'-28'-28'4537,"6"16"-3352,5 3-473,10 8-288,9 2-160,13 5 3353,11 9-2609</inkml:trace>
  <inkml:trace contextRef="#ctx0" brushRef="#br0" timeOffset="5921.304">5897 686 6257,'-7'-8'905,"-2"-1"-1,1 1 1,-1 1 0,0 0-1,0 0 1,-5-2-905,10 7 281,0 0 0,0 1 0,0-1 0,0 1 0,0 0 0,0 0 1,-1 0-1,1 1 0,0-1 0,-1 1 0,1 0 0,0 0 0,0 1 1,-1-1-1,1 1 0,0 0 0,0 0 0,0 0 0,-3 2-281,-2 1 128,1 1 1,-1-1-1,1 2 0,0-1 0,0 1 0,1 1 1,0-1-1,0 1 0,0 0 0,-4 7-128,-1 3 122,0 0-1,0 1 1,2 1 0,-4 9-122,8-15 25,0 0 0,1 0 0,1 1 0,0 0 0,1 0 0,1 0 0,0 0 0,0 2-25,2-11 4,0 1 0,0 0 0,1 0 0,0-1-1,0 1 1,0 0 0,0-1 0,1 1 0,0-1 0,0 0 0,0 1-1,1-1 1,0 0 0,0 0 0,0-1 0,1 1 0,-1-1 0,1 0-1,0 1 1,1-2 0,1 3-4,1-1 6,1 0 0,-1 0 0,1-1 0,0 0 0,0-1 0,1 0 0,-1 0 0,1 0 0,-1-1 0,1-1 0,0 1 0,0-1 0,0-1 0,3 0-6,1 0 12,1-2 0,-1 1 0,1-2 0,-1 0 0,0 0 0,0-1 0,0-1 0,0 0 0,-1-1-12,3-1 15,0 0-1,-1-2 0,0 1 1,0-2-1,-1 0 1,0 0-1,-1-1 0,-1-1 1,1 0-1,4-8-14,-11 14 6,0-1-1,0 1 1,-1-1-1,0 1 1,0-1-1,-1-2-5,-2 7 3,0-1 0,0 0 0,0 1 0,-1-1-1,0 0 1,1 0 0,-1 0 0,0 1 0,0-1-1,-1 0 1,1 0 0,-1 0 0,1 1 0,-1-1 0,0 0-1,0 1 1,0-1 0,0 1 0,-2-3-3,-4-8 11,-2 1 1,0 1-1,0-1 1,-1 1-1,0 1 1,-1 0 0,0 0-1,-1 1 1,0 0-1,-6-2-11,7 4-10,-1 0 0,0 1 0,-1 0 0,1 1 0,-1 0-1,0 2 1,-1-1 0,1 1 0,0 1 0,-1 0 0,-4 1 10,-7 5-448,16 1-774,9-5 1115,-1 0 0,1 0 0,0 1 0,0-1 0,0 0 0,0 0 0,0 1 0,0-1 0,0 0 0,0 0 0,0 0 0,0 1 0,0-1 0,0 0 0,0 0 1,0 1-1,0-1 0,0 0 0,0 0 0,0 0 0,0 1 0,0-1 0,1 0 0,-1 0 0,0 0 0,0 1 0,0-1 0,0 0 0,0 0 0,1 0 0,-1 0 0,0 1 0,0-1 0,0 0 0,0 0 0,1 0 0,-1 0 107,15 13-1960</inkml:trace>
  <inkml:trace contextRef="#ctx0" brushRef="#br0" timeOffset="6390.131">6151 678 9226,'-5'0'7113,"0"6"-5659,-2 14-2192,6-19 1069,1 1-319,-2 3 33,0 1 1,0 0 0,1 0 0,-1 0 0,2 0 0,-1 1 0,0-1 0,1 0 0,0 0 0,1 0 0,0 0 0,-1 0 0,3 6-46,11 28 624,10 17-624,-14-35 108,0 0 0,-2 1 0,0 0 0,-2 0 0,0 1 0,-1 9-108,-2-11 48,-2-14 13,-1-14 55,-2-16-57,-1 1 0,-1 1 1,-2-5-60,0 2 26,1 1 1,0-18-27,3 19 4,2 0 1,0 1 0,1-1-1,1 0 1,2 1-1,-1-1 1,2 1 0,1 0-1,1 0-4,-5 13-1,1 0 0,0 1 0,0-1 1,1 1-1,0-1 0,0 1 0,1 0 0,-1 0 0,1 1 0,1 0 0,-1 0 0,1 0 0,0 0 0,0 1 0,0 0 0,0 0 1,1 1-1,0-1 0,-1 2 0,1-1 0,0 1 0,1 0 0,-1 0 0,0 1 0,0 0 0,4 0 1,-1 1-2,0 0 0,0 0 0,-1 1 0,1 1-1,0 0 1,0 0 0,-1 0 0,0 2 0,1-1 0,-1 1 0,0 0-1,-1 1 1,1 0 0,-1 0 0,0 1 0,0 0 0,-1 1-1,7 6 3,-4-2 2,0 1-1,-1-1 0,0 2 0,-1-1 1,0 1-1,-1 0 0,-1 1 0,0 0 1,-1 0-1,0 0 0,-1 1 0,0 2-1,2 21 190,-3-20 502,0-1 0,1 1 0,1-1-1,0 0 1,5 8-692,1-3 1376</inkml:trace>
  <inkml:trace contextRef="#ctx0" brushRef="#br0" timeOffset="7167.598">7310 455 3209,'0'-2'617,"0"0"1,0 0 0,0 1 0,-1-1 0,1 0 0,-1 0-1,1 1 1,-1-1 0,0 0 0,1 1 0,-1-1-1,0 0 1,-1 0-618,-17-9 2535,11 9-2104,0 0 0,0 0 0,0 1 0,0 0 0,-1 1 0,1 0 0,0 0 0,0 0 0,-2 1-431,-18 3 1471,-28 8-1471,44-9 89,0 1 0,0 0 0,0 1-1,1 1 1,-1-1 0,1 2 0,1 0-1,-1 0 1,1 1 0,1 0 0,-3 3-89,6-5 13,0 0 0,0 1 0,1-1 1,0 2-1,0-1 0,0 0 0,1 1 1,0 0-1,1 0 0,-1 0 0,2 0 1,-1 1-1,1-1 0,0 1 0,1 0 1,0 5-14,1-11 2,0 1 0,0-1 0,0 0 0,1 0 0,-1 1 0,1-1 0,0 0 1,0 0-1,0 0 0,0 0 0,1 0 0,-1 0 0,1-1 0,0 1 0,0 0 0,0-1 1,0 1-1,0-1 0,0 0 0,1 1 0,-1-1 0,1 0 0,0-1 0,-1 1 0,1 0 1,0-1-1,0 0 0,0 1 0,0-1 0,2 0-2,11 3 9,1 0 1,-1-1-1,0-1 1,1-1-1,9 0-9,-6 0 6,44 1 13,-19-1-2,1 2 0,-1 2 0,6 4-17,-46-9 1,-1 2 0,1-1 0,-1 0-1,1 1 1,-1 0 0,0 0-1,1 0 1,-1 1 0,0 0 0,1 1-1,-4-3 0,0 0 0,0 0 1,0 0-1,0 0 0,0 0 0,0 1 1,-1-1-1,1 0 0,0 1 1,-1-1-1,1 0 0,-1 1 1,1-1-1,-1 1 0,0-1 1,0 1-1,0-1 0,1 1 0,-1-1 1,-1 1-1,1-1 0,0 1 1,0-1-1,0 0 0,-1 1 1,1-1-1,-1 1 0,1-1 1,-1 0-1,0 1 0,0-1 0,1 0 1,-2 1-1,-3 6 6,0-1 0,-1-1 0,0 1 1,-1-1-1,1 0 0,-1-1 0,0 1 1,-1-1-1,1-1 0,-1 1 0,0-1 1,-2 0-7,-16 7 22,1-1 0,-2-1 0,-8 0-22,15-4 16,1-1 0,-1-1 0,-9 0-16,21-2 2,1-1 1,-1 0 0,0-1-1,1 0 1,-1 0-1,0 0 1,1-1-1,0 0 1,-1-1-1,-2-1-2,9 4-14,-1-1-1,1 1 1,0-1-1,0 0 0,0 0 1,0 1-1,0-1 1,0 0-1,0 0 0,0 0 1,0 0-1,0 0 1,0 0-1,1 0 0,-1-1 15,0 1-34,1 1-1,0-1 0,0 0 0,0 1 0,0-1 0,0 0 1,0 1-1,0-1 0,0 0 0,0 1 0,0-1 0,0 1 1,0-1-1,0 0 0,1 1 0,-1-1 0,0 0 0,0 1 0,1-1 1,-1 1-1,0-1 0,1 1 35,1-3-105,0 1-1,1 0 1,-1 0 0,1 0 0,-1 0 0,1 0-1,-1 0 1,1 1 0,0 0 0,0-1-1,2 0 106,31-7-481</inkml:trace>
  <inkml:trace contextRef="#ctx0" brushRef="#br0" timeOffset="7580.29">7563 921 9754,'92'-55'3897,"-77"55"-2665,8 9 16,-1 13-215,0 7-329,-4 13-344,-4 4-104,-7 11-128,-7-1-24,-4-1 232,-7-2 32,0-12-200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4:05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19 514 5153,'-5'-101'2809,"2"75"1408,1 22-2152,1 4-225,-3 28 302,4-27-2313,-3 83 1087,3 0 0,10 64-916,-4-61 257,-1-37 46,4 13-303,-2-24 158,-2 0 0,-1 26-158,-4-64 3,0-1-1,0 1 1,0-1 0,0 0-1,0 1 1,0-1-1,0 1 1,0-1 0,0 0-1,0 1 1,0-1 0,0 1-1,0-1 1,0 0-1,0 1 1,0-1 0,1 0-1,-1 1 1,0-1 0,0 1-1,0-1 1,1 0-1,-1 0 1,0 1 0,0-1-1,1 0 1,-1 1-1,0-1 1,1 0 0,-1 0-3,10-5 83,9-20 16,4-14-58,-2-2 0,3-12-41,-6 13 25,1 0 1,13-16-26,-29 51-1,-1 1 0,1-1-1,1 0 0,-1 1 0,1 0 0,3-4 2,-6 7 0,0 1-1,0-1 1,0 0-1,0 0 1,0 1-1,0-1 1,0 0-1,1 1 1,-1-1-1,0 1 1,0 0-1,1-1 1,-1 1-1,0 0 0,0 0 1,1 0-1,-1 0 1,0 0-1,0 0 1,1 0-1,-1 0 1,0 0-1,1 1 1,-1-1-1,0 0 1,0 1-1,0-1 1,2 1 0,1 2-3,0 0 0,0 0 0,0 1 0,0-1 0,-1 1 1,1 0-1,-1 0 0,0 0 0,0 0 0,0 1 3,27 50-7,-20-34 4,4 5 6,1-1 0,16 21-3,-22-35 0,0 0 1,0-1 0,1 0-1,0 0 1,1-1-1,12 7 0,-22-15 10,0 0-1,1 0 0,-1 0 1,0 0-1,1 0 0,-1-1 1,1 1-1,-1-1 0,1 1 1,-1-1-1,1 1 0,0-1 1,-1 0-1,1 0 1,-1 0-1,1 0 0,0 0 1,-1 0-1,1 0 0,-1 0 1,1-1-1,-1 1 0,1-1 1,0 1-1,-1-1 0,0 0 1,1 1-1,-1-1 1,1 0-1,-1 0 0,0 0 1,0 0-1,1 0 0,-1 0 1,0 0-1,0-1 0,0 1 1,0 0-1,0-1 0,-1 1 1,1-1-1,0 1 1,0-1-10,2-6 94,0 0 1,0 0-1,0 0 1,-1-1-1,0 1 1,-1-1-1,0-5-94,5-108 235,-7 1 0,-7-37-235,7 144 9,0 8-12,1-1 0,-1 0 0,1 1-1,0-1 1,1 0 0,-1 1 0,1-1 0,1 1-1,-1-1 1,1 0 3,-1 7 20,-1-1 0,0 0 0,1 1 0,-1-1-1,1 1 1,-1-1 0,1 1 0,-1-1 0,1 1 0,0-1 0,-1 1-1,1-1 1,-1 1 0,1 0 0,0-1 0,-1 1 0,1 0 0,0 0 0,0-1-1,-1 1 1,1 0 0,0 0 0,-1 0 0,1 0 0,0 0-20,21 4 1425,-19-3-1212,38 11 675</inkml:trace>
  <inkml:trace contextRef="#ctx0" brushRef="#br0" timeOffset="722.1">1030 668 6089,'-86'-19'2537,"84"19"-2357,0 0 0,1 0 0,-1-1 0,1 1 1,-1 0-1,0 0 0,1 0 0,-1 1 0,0-1 0,1 0 1,-1 1-1,1-1 0,-1 1 0,1-1 0,-1 1-180,1 0 112,1-1-1,-1 1 0,1-1 0,-1 0 1,1 1-1,-1-1 0,1 1 1,0-1-1,0 1 0,-1 0 0,1-1 1,0 1-1,0-1 0,-1 1 1,1 0-1,0-1 0,0 1 0,0-1 1,0 1-1,0 0 0,0-1 0,0 1 1,0-1-1,0 1-111,1 2 311,-1 0-1,1-1 1,0 1-1,0-1 1,0 1 0,0-1-1,0 1 1,1-1-1,-1 0 1,1 1-311,0-1 84,0 0 1,0-1-1,0 1 0,1-1 0,-1 1 1,0-1-1,1 0 0,-1 0 1,0 0-1,1 0 0,-1 0 0,1 0 1,0-1-1,-1 1 0,1-1 1,-1 0-1,1 0 0,0 0 0,-1 0 1,1 0-1,0 0 0,0-1-84,8-1 113,0-1 1,0 0-1,0 0 0,6-4-113,-6 3 22,-1-1 0,0-1 0,0 1 0,-1-2 0,0 1-1,0-1 1,0 0 0,-1-1 0,0 0 0,0-1 0,-1 1 0,0-1 0,-1-1 0,0 1-1,0-1 1,-1 0 0,3-9-22,-7 16 6,0 0 0,0 0 0,0 0 0,-1 0 0,1 0-1,-1 0 1,0-1 0,0 1 0,0 0 0,0 0 0,0 0 0,-1 0 0,0 0-1,1 0 1,-1 0 0,-1 0-6,1 0 5,0 1 0,0 0 0,-1 0 0,1 0 0,-1 0 0,0 0 0,0 0 0,0 1 0,1-1 0,-1 0 0,-1 1-1,1 0 1,0-1 0,0 1 0,0 0 0,-1 0-5,-4-1 5,0 0 1,0 0-1,0 1 0,0 0 0,-1 0 0,1 1 0,0 0 0,0 0 1,-1 0-1,1 1 0,0 0 0,-4 2-5,-1 0 1,0 1 0,1 0 1,-1 1-1,1 0 0,0 1 0,0 0 1,1 1-1,-1 0 0,1 1 0,1 0 1,0 1-1,0-1 0,1 2 0,-8 9-1,8-7 2,0 0-1,0 1 1,1 0-1,1 0 1,0 1 0,1 0-1,0 0 1,1 0-1,1 1 1,0-1-1,1 1 1,0 8-2,2-15 7,0 0-1,1 0 1,-1 0 0,1-1 0,1 1-1,-1 0 1,2 0 0,-1-1 0,1 1-1,0-1 1,0 0 0,1 1 0,0-1-7,2 2 12,1-1-1,-1 1 1,1-2 0,1 1 0,0-1 0,0 0 0,0-1 0,0 1 0,3 0-12,12 5 49,1 0-1,0-1 1,0-2 0,1 0 0,1-2-1,-1 0 1,11-1-49,-12-2 385,-1-1-1,1-1 1,0-1-1,0-1 1,0-2-1,6-1-384,20-3 971</inkml:trace>
  <inkml:trace contextRef="#ctx0" brushRef="#br0" timeOffset="1200.423">1766 616 7346,'-1'-4'615,"0"-1"1,-1 1 0,1 0-1,-1 0 1,0 0 0,0 0-1,0 0 1,-1 0 0,1 0-1,-1 0 1,0 1 0,0-1-616,-1 0 397,-1 0 0,1 0 0,-1 1 0,0-1 0,0 1 1,-1 0-1,1 0 0,-3 0-397,-5-2 287,0 1 1,-1 1-1,1 0 1,-1 1-1,0 0 1,0 1-1,-5 0-287,11 2 21,1-1 0,-1 1 0,1 1 0,-1-1 0,1 1 0,0 0 0,0 1 0,-1 0 0,2 0 0,-1 1 0,0-1 0,1 2 0,0-1 0,0 0 0,0 1 0,0 0 0,1 1 0,0-1 0,0 1 0,-3 5-21,-1 2 25,0 1 1,0 0-1,2 0 1,0 1-1,0-1 1,2 2-1,0-1 1,0 1-1,1 3-25,2-10 2,1 0-1,0 0 0,0 0 0,1 0 0,0 0 0,1 0 0,0 0 1,1 0-1,-1 0 0,2 0 0,-1 0 0,1-1 0,1 1 0,3 6-1,-3-8 2,0-1-1,0 1 1,1-1-1,0 0 0,0 0 1,0-1-1,1 1 1,0-1-1,0-1 1,0 1-1,1-1 0,0 0 1,0 0-1,0-1 1,0 0-1,0 0 0,4 0-1,-1 0 4,1-1-1,0 0 1,0 0-1,0-1 1,-1-1-1,1 0 1,0 0-1,0-1 1,0 0-1,0-1 1,0-1-1,-1 1 0,10-5-2,-13 4 3,-1 0 0,1 0 1,-1 0-1,0-1 1,0 0-1,0-1 1,-1 1-1,1-1 1,-1 0-1,0 0 1,-1-1-1,1 1 1,-1-1-1,0 0 1,-1 0-1,1 0 1,-1-1-1,0 1 1,-1-1-1,1 0 1,-2 0-1,1 0-4,0-7 9,-1 0 0,0 0 0,-1 0 0,0 0-1,-1 0 1,-1 1 0,-1-5-9,-2-9 16,-1 1 1,-6-14-17,28 99 30,-12-43-17,0 0-1,1 0 1,1-1-1,0 0 1,1 0-1,3 4-12,1-2 489,1-2-1,0 1 1,1-1-1,0-1 1,1-1-1,1 0 1,0 0-1,5 1-488,26 18 1358</inkml:trace>
  <inkml:trace contextRef="#ctx0" brushRef="#br0" timeOffset="1977.906">2375 88 5041,'-2'-12'1583,"-1"1"0,-1 0-1,-4-9-1582,7 18 226,1 0-1,-1 0 1,0 0 0,0 0-1,0 1 1,0-1-1,0 0 1,0 1-1,0-1 1,-1 1 0,1-1-1,-1 1 1,1-1-1,-1 1 1,0 0-1,1 0 1,-1 0-1,0 0 1,0 0 0,1 0-1,-1 1 1,0-1-1,0 0 1,0 1-1,0 0 1,0-1-226,1 2 69,0-1 1,0 0-1,0 1 1,0-1-1,0 1 0,0-1 1,0 1-1,0-1 1,1 1-1,-1 0 0,0-1 1,0 1-1,1 0 1,-1 0-1,0-1 0,1 1 1,-1 0-1,1 0 0,-1 0 1,1 0-1,-1 0 1,1 0-1,0 0 0,-1 1-69,-6 27 419,6 0-195,1 0 0,1-1 0,1 1-1,2-1 1,3 9-224,4 49 474,-8-48-265,-3 0-1,-1 0 1,-1 0 0,-6 23-209,-4 2 206,-2 1 1,-8 12-207,8-33 64,8-28-41,1 0 0,1 1 0,0-1 0,1 1 1,1 0-1,0 5-23,1-20 4,1 1 1,0-1-1,0 0 0,0 1 1,0-1-1,0 0 0,0 1 1,1-1-1,-1 0 1,0 1-1,1-1 0,-1 0 1,1 1-1,-1-1 1,1 0-1,0 0 0,-1 0 1,1 1-1,0-1 0,0 0 1,0 0-1,0 0 1,0 0-1,0-1 0,0 1 1,0 0-1,0 0 0,0-1 1,1 1-1,-1 0 1,0-1-1,0 1 0,1-1 1,-1 0-1,0 1 1,1-1-1,-1 0-4,4 0 16,0 0 0,-1 0 0,1-1 1,-1 1-1,1-1 0,-1 0 0,1 0 0,-1-1 1,0 1-1,1-1 0,-1-1-16,8-3 19,-1 0 1,-1-2-1,0 1 1,0-1-1,0-1 0,-1 0 1,0 0-1,0-1 1,-1 0-1,2-4-19,17-27 31,-2-1 0,1-6-31,3-5 17,-17 31-26,76-124 66,-69 118-114,2 1 1,0 1-1,2 0 1,1 2 56,-24 24-2,3-4-128,1 1 0,-1 0 0,1-1-1,0 2 1,-1-1 0,1 0 0,0 1 0,1 0-1,-1 0 1,0 0 0,2 0 130,-5 1-46,0 1 0,-1 0 0,1 0 0,-1 0 0,1-1 0,0 1 0,-1 0 0,1 0 0,0 0 0,-1 0 1,1 0-1,0 0 0,-1 1 0,1-1 0,-1 0 0,1 0 0,0 0 0,-1 1 0,1-1 0,0 0 46,3 14-556</inkml:trace>
  <inkml:trace contextRef="#ctx0" brushRef="#br0" timeOffset="2352.58">2540 579 10250,'-14'19'4457,"18"6"-2288,9 9-681,5 5-416,10 1-304,4 2-336,1-3-120,3-4-183,-2-2 159,2-6-56,7-1 768,2-5-656</inkml:trace>
  <inkml:trace contextRef="#ctx0" brushRef="#br0" timeOffset="2939.489">3138 562 8626,'-8'-5'1161,"6"4"-749,0 0 0,0 0 0,0 0 1,0 0-1,0 0 0,0 1 0,0-1 1,0 0-1,-1 1 0,1 0 0,-1-1-412,2 2 78,0-1-1,1 1 0,-1-1 0,0 0 1,0 1-1,0 0 0,0-1 0,0 1 0,0 0 1,1-1-1,-1 1 0,0 0 0,0 0 0,1-1 1,-1 1-1,1 0 0,-1 0 0,1 0 0,-1 0 1,1 0-1,0 0 0,-1 0 0,1 0 1,0 0-1,0 0 0,-1 0 0,1 1-77,-11 41 763,2 0 1,2 0-1,0 16-763,6-44 95,0 1 1,1 0-1,1 0 1,0 0-1,1-1 1,1 1 0,1 0-1,0-1 1,1 0-1,0 0 1,2 1-96,-12-26 221,1 0 0,0-1 0,1 1 0,0-1 0,1 1 0,-2-9-221,2-8-22,1 1-1,1-11 23,0 0 12,1 1 1,3-1-1,0 1 0,9-29-12,-11 57-2,1 0 1,1-1-1,-1 1 1,1 1 0,0-1-1,1 0 1,0 1 0,0 0-1,1 0 1,0 1 0,0-1-1,0 1 1,1 1-1,0-1 1,0 1 0,0 0-1,1 1 1,0-1 0,0 2-1,0-1 1,0 1 0,3 0 1,-1 0-2,1 0 0,-1 1 0,1 1 0,0 0 0,-1 1 0,1 0 0,0 0 0,0 1 0,0 0 1,-1 1-1,1 0 0,-1 1 0,0 0 0,1 1 0,-1 0 0,-1 1 0,1 0 0,0 0 2,3 4 0,0 0 0,-1 0 0,0 1 0,-1 1-1,0 0 1,-1 0 0,0 1 0,-1 0-1,0 1 1,0 0 0,-2 1 0,0-1-1,0 1 1,-1 1 0,-1-1 0,-1 1-1,0 0 1,-1 0 0,0 0 0,-1 1-1,-1-1 1,0 12 0,-1-25-9,0 22-206,0 0 0,-2 0 0,0 0 0,-2-1 0,-1 3 215,1-7-759,8-2 239</inkml:trace>
  <inkml:trace contextRef="#ctx0" brushRef="#br0" timeOffset="3316.337">3759 701 10330,'10'-2'1148,"1"0"0,-1 0 0,1 1 0,-1 0 1,1 0-1,0 2-1148,-1-1 192,0 0 0,0-1 0,-1 0 0,1 0 1,0-1-1,-1-1 0,5-1-192,-1-1 126,-1 0 0,1-1 0,-1-1 0,0 0 1,-1-1-1,0 0 0,9-8-126,-17 13 9,-1 1 0,1-1 0,-1 1 0,0-1 0,0 0 0,0 0 0,0 1 1,-1-2-1,1 1 0,-1 0 0,1 0 0,-1 0 0,0-1 0,-1 1 0,1 0 0,0-1 0,-1 1 0,0-1 1,0 1-1,0-1 0,0 1 0,0 0 0,-1-1 0,0 1 0,1-1 0,-1 1 0,-1 0 0,1 0 0,0-1 1,-1 1-1,1 0 0,-1 0 0,0 0-9,-1-1 3,0-1 0,0 1 0,0 0 0,0 0 0,-1 0 0,0 0 0,0 0 0,0 1 0,0 0 0,0 0 1,-1 0-1,1 0 0,-1 1 0,0 0 0,1 0 0,-1 0 0,0 0 0,-1 1 0,1 0 0,0 0 0,0 0 0,0 1 0,-1-1 0,1 1 0,0 1 0,0-1 0,-1 1 1,1 0-1,0 0 0,0 0 0,0 1 0,-1 0-3,-8 3-2,1 1-1,0 0 1,1 1 0,0 1 0,0 0-1,0 0 1,1 1 0,0 1 0,1 0-1,0 0 1,-3 6 2,3-4-2,1 1 0,0 0 0,1 0 0,1 0 0,0 1 0,1 1 0,1-1-1,0 1 1,1 0 0,-2 12 2,4-20 0,1-1 0,1 1-1,-1-1 1,1 1 0,1-1-1,-1 0 1,1 1 0,0-1-1,0 1 1,1-1 0,0 0-1,0 0 1,1 0 0,-1 0-1,1 0 1,0 0 0,1-1-1,-1 1 1,1-1 0,1 0 0,-1 0-1,0-1 1,1 1 0,0-1-1,0 0 1,5 3 0,2 0 21,-1-1 1,1-1-1,0 0 0,1 0 1,-1-1-1,1-1 0,8 1-21,21 3 2327,30-1-2327,-50-4 979,49 5 348</inkml:trace>
  <inkml:trace contextRef="#ctx0" brushRef="#br0" timeOffset="4099.312">4740 432 5481,'0'0'145,"1"0"0,-1 0 0,0-1 0,1 1-1,-1 0 1,1 0 0,-1-1 0,0 1 0,1 0 0,-1 0 0,0-1 0,1 1-1,-1 0 1,0-1 0,1 1 0,-1-1 0,0 1 0,0 0 0,0-1-1,1 1 1,-1-1 0,0 1 0,0-1 0,0 1 0,0-1 0,0 1-1,0 0 1,0-1 0,0 1 0,0-1 0,0 1 0,0-1 0,0 1-1,0-1 1,0 1 0,0-1 0,0 1 0,-1 0 0,1-1 0,0 1-1,0-1 1,-1 1 0,1 0 0,0-1 0,0 1 0,-1 0 0,1-1-1,0 1 1,-1 0 0,1-1 0,-1 1 0,1 0 0,0 0 0,-1-1 0,1 1-1,-1 0 1,1 0 0,0 0 0,-1 0 0,1-1 0,-1 1-145,-3-1 348,1-1 1,-1 1 0,1 0-1,-1 0 1,0 0 0,0 1-1,-1-1-348,-13 1 411,1 2 0,-1-1 0,0 2 0,1 1-1,0 0 1,0 1 0,-4 2-411,-5 3 175,0 1 0,0 1 0,2 2 0,-4 2-175,17-9 25,0 1 0,1 0 0,0 0 0,0 1 0,1 0 1,-3 3-26,10-9 2,-1 1 0,0-1 0,1 1 0,0 0 0,0 0 0,0-1 0,0 1 0,0 1 0,1-1 0,0 0 0,0 0 0,0 0 0,0 1 0,1-1 0,0 0 0,0 1 1,0-1-1,0 0 0,1 1 0,-1 0-2,1-3 1,0 0 0,-1 0 0,1 0 0,0 0 0,0 0 0,0 0 0,1 0 0,-1 0 0,0 0 1,1-1-1,-1 1 0,1 0 0,-1-1 0,1 1 0,0-1 0,0 0 0,-1 0 0,1 1 0,0-1 0,0-1 1,0 1-1,0 0 0,1 0 0,-1-1 0,1 1-1,8 1 7,0 0 1,0-1 0,0 0-1,9-1-7,-10 0 4,33 0 8,0 1 1,0 3-1,-1 1 0,37 10-12,-74-13 0,1-1 0,0 1 0,0 1 0,-1-1 0,0 1 0,1 0 0,-1 0 0,0 0 0,0 1 0,-1-1 0,1 1 0,-1 1 0,4 3 0,-7-6 0,1 1 0,0-1 0,-1 1 0,0 0 0,0 0 0,0 0 0,0 0 0,0 0 0,0 0 0,-1 0 0,1 0 0,-1 0 0,0 0 0,0 0 0,0 0 0,-1 0 0,1 0 0,-1 0 0,1 0 0,-1 0 0,0 0 0,0 0 0,0 0 0,-1 0 0,1-1 0,-1 1 0,-1 2 0,-3 5 3,-2-1 0,1 1 0,-1-1 0,0-1 0,-1 0 0,0 0-1,-7 4-2,-21 15 35,-17 6-35,22-13 8,16-10 22,-1 0-1,0-2 0,-15 6-29,27-12-32,0 0 0,0 0 0,0-1-1,-1 0 1,1 0 0,-1 0-1,1 0 1,-1-1 0,1 0-1,0 0 1,-1-1 0,1 1 0,-1-1-1,1 0 1,-3-1 32,8 1 37,-1 1 0,1 0 0,-1 0-1,1-1 1,-1 1 0,1 0 0,-1 0 0,1-1 0,-1 1 0,1-1-1,0 1 1,-1 0 0,1-1 0,0 1 0,-1-1 0,1 1-1,0-1 1,-1 1 0,1-1 0,0 1 0,0-1 0,0 1 0,0-1-1,0 0 1,-1 1 0,1-1 0,0 1 0,0-1 0,0 1 0,0-1-1,1 1 1,-1-1 0,0 1 0,0-1 0,0 0 0,0 1-1,0-1 1,1 1-37,6-14 678</inkml:trace>
  <inkml:trace contextRef="#ctx0" brushRef="#br0" timeOffset="4554.267">5295 408 8538,'-1'-1'373,"1"-1"1,-1 0-1,1 0 1,-1 0-1,0 1 1,0-1 0,0 0-1,0 1 1,0-1-1,0 1 1,0-1-1,-1 1 1,1 0-1,0-1 1,-1 1-1,1 0 1,-1 0-1,1 0 1,-1 0-1,-1 0-373,-1-1 293,-1 0 0,1 1-1,0 0 1,-1 0-1,1 0 1,-1 1-1,1 0 1,-1 0-1,0 0-292,-9 0 219,1 2 0,-1 0 0,1 0 0,0 2 0,-11 3-219,-2 2 291,1 2 1,-24 13-292,41-20 31,1 0 1,0 1-1,0 0 0,1 0 1,-1 0-1,1 1 1,0 0-1,1 0 1,-1 0-1,1 1 0,-3 6-31,6-10 8,0 0 0,1 1 0,0-1-1,0 1 1,0-1 0,0 1-1,0-1 1,1 1 0,0-1-1,-1 1 1,1 0 0,1-1 0,-1 1-1,0 0 1,1-1 0,0 1-1,0-1 1,0 1 0,0-1-1,1 0 1,-1 1 0,1-1 0,0 0-1,-1 0 1,2 0 0,-1 0-1,0 0 1,1-1 0,-1 1-1,1-1 1,0 1-8,10 8 14,0-1 0,1-1 0,0 0 0,0-1 0,1-1 0,4 2-14,16 7 18,1-1 24,28 18-42,-55-27 3,-1-1 0,1 1 0,-1 1 0,0-1 1,0 2-1,-1-1 0,0 1 0,0 0 0,1 2-3,-7-8 1,1 0 0,-1 0 0,0 0 0,0 0-1,0 0 1,0 1 0,0-1 0,-1 0 0,1 0 0,-1 1-1,1-1 1,-1 1 0,0-1 0,0 0 0,0 1 0,0-1-1,-1 1 1,1-1 0,0 0 0,-1 1 0,0-1 0,0 0-1,-1 3 3,0-1 1,0-1 0,-1 1 0,1 0-1,-1 0 1,0-1 0,0 0 0,-1 0 0,1 0-1,-1 0 1,-1 1-4,-12 7 23,-1 0 0,0-2 0,-1 0 0,-16 5-23,33-13 2,-79 27 51,71-26-41,0 0 1,0 0-1,1-1 1,-1 0 0,0 0-1,0-1 1,-5-1-13,15 1-8,-1 0 0,0 0 1,1 0-1,-1 0 0,1 0 0,-1 0 0,1 0 1,-1 0-1,0 0 0,1 0 0,-1-1 0,1 1 1,-1 0-1,1 0 0,-1 0 0,1-1 0,-1 1 1,1 0-1,-1-1 0,1 1 0,-1-1 0,1 1 1,0 0-1,-1-1 0,1 1 0,0-1 0,-1 1 1,1-1-1,0 1 0,0-1 0,-1 1 1,1-1-1,0 1 0,0-1 0,0 0 0,0 1 1,0-1-1,-1 1 0,1-1 0,0 1 0,0-1 1,1 0-1,-1 1 8,0-2-51,1 0 1,0 1-1,0-1 1,0 1-1,0-1 1,0 1 0,0-1-1,0 1 1,1 0-1,-1-1 1,0 1-1,1 0 1,-1 0-1,2-1 51,32-16-364</inkml:trace>
  <inkml:trace contextRef="#ctx0" brushRef="#br0" timeOffset="5154.841">5585 690 8826,'-35'-34'3514,"54"35"1272,49 3-3728,-50-4-887,0 0-1,0-2 1,0 0 0,0-1-1,0-1 1,0 0 0,-1-2 0,0 0-1,0-1 1,-1 0 0,0-1-1,0-1 1,5-5-171,-17 12 26,0-1 1,-1 0-1,1 0 1,-1-1-1,0 1 1,0-1-1,0 0 1,0 0-1,-1 0 0,2-2-26,-3 4 13,-1 0 0,1 1-1,0-1 1,-1 0-1,1 0 1,-1 0-1,0 0 1,0 0-1,0 0 1,0 0-1,0 0 1,0 0-1,0 0 1,0 0-1,-1 0 1,1 0-1,-1 0 1,0 1-1,1-1 1,-1 0-1,0 0 1,0 1-1,0-1 1,0 0-1,-2-1-12,-2-3 15,-1 1 0,0 0 0,0-1-1,0 2 1,-1-1 0,1 1 0,-1 0-1,0 0 1,-1 1 0,1 0-1,-1 0 1,1 1 0,-1 0 0,0 0-1,0 1 1,-6-1-15,4 2 1,0-1 0,1 1 0,-1 0 0,0 1 0,0 0 0,1 1 0,-1 0 1,1 0-1,-1 1 0,1 0 0,0 1 0,0 0 0,-6 4-1,4 0 1,0 0 1,1 1-1,0 0 1,1 0 0,0 1-1,0 1 1,1-1-1,1 1 1,0 1-1,0-1 1,1 1-1,-1 4-1,-1 2 4,1 0 0,1 1-1,1-1 1,1 1 0,0 1 0,1-1-1,1 0 1,1 5-4,1-17 6,0 1-1,1-1 1,0 1 0,0-1-1,1 0 1,-1 0 0,2 0-1,-1 0 1,1 0 0,0 0-1,0-1 1,1 1 0,0-1-1,2 3-5,0-1 4,1-1 0,0 0-1,0-1 1,1 1-1,0-1 1,0 0 0,0-1-1,1 0 1,-1-1 0,2 1-4,14 4 99,1 0 0,0-2 1,1 0-1,0-2 0,0-1 0,0-1 1,19-1-100,29-1 1992,3-4-924</inkml:trace>
  <inkml:trace contextRef="#ctx0" brushRef="#br0" timeOffset="5643.209">6637 433 8202,'0'-1'410,"0"-1"0,0 1-1,0-1 1,-1 1 0,1-1 0,0 1 0,-1-1 0,1 1 0,-1 0 0,1-1 0,-1 1 0,0-1-1,0 1 1,0 0 0,1 0 0,-1-1 0,0 1 0,-1 0 0,1 0 0,0 0 0,0 0 0,-1 0-410,-1-1 296,-1 0 1,1 1-1,-1-1 1,1 1-1,-1 0 1,1 0-1,-1 0 1,0 1-1,-3-1-296,-9 0 124,0 1-1,0 1 0,0 1 0,-3 0-123,17-1 111,-35 4 288,-1 2 0,-19 7-399,46-11 42,0 1-1,0 0 1,1 0-1,-1 1 1,1 1-1,0 0 0,0 0 1,1 1-1,0 0 1,-6 6-42,13-11 3,1-1 0,-1 1 0,1 0 0,-1-1 0,1 1 0,0 0 0,0 0 0,-1 0 0,2 0 0,-1 0 0,0 0 0,0 0 0,1 1 0,-1-1 0,1 0 0,-1 0 0,1 0 0,0 1 0,0-1 0,0 0 0,0 0 0,1 2-3,0-1 5,0 0-1,0 0 1,1 0-1,-1 0 0,1 0 1,0-1-1,0 1 1,0 0-1,0-1 1,0 0-1,1 1 1,-1-1-1,1 0 1,0 0-5,10 7 13,0-1 1,1-1-1,0 0 0,0-1 1,0-1-1,4 1-13,87 21 34,-70-19-23,0 1-1,-1 2 1,0 1-1,6 5-10,-35-15 2,1 1-1,-1 1 0,0-1 1,0 1-1,0-1 1,0 1-1,-1 1 1,0-1-1,1 1 1,-2-1-1,1 1 1,0 1-1,0 0-1,-2-2 1,0 0 0,-1 0 0,1 1 1,-1-1-1,0 0 0,0 1 0,0-1 0,-1 1 0,0-1 0,1 1 0,-2-1 0,1 1 0,0-1 0,-1 1 0,0-1 1,0 1-1,0-1 0,-1 1-1,-2 6 8,-1-1 1,-1 0-1,0 0 1,0 0-1,-1-1 1,0 1 0,-1-2-1,0 1 1,0-1-1,-1 0 1,0-1-1,0 0 1,0-1-1,-1 0 1,0 0-1,-2 0-8,-1 1 20,0-1 0,0-1-1,0 0 1,-1-1 0,0 0-1,0-1 1,0-1 0,0 0-1,0-1 1,0 0 0,0-1-1,0-1 1,-1 0-20,7-1 15,0 1 1,1-1-1,0-1 1,-1 1-1,1-1 1,-2-2-16,7 5 5,0-1 0,0-1 0,0 1 0,1 0 0,-1 0 0,0-1 0,0 1 0,1-1 0,-1 1 0,0-1 0,1 0 0,0 1 0,-1-1 0,1 0 0,0 0 0,0 0 1,0 0-1,0 0 0,0 0 0,1-1 0,-1 1 0,0-2-5,1 3-132,0 0 0,0 1 1,0-1-1,1 0 0,-1 0 1,0 0-1,0 0 0,0 1 1,1-1-1,-1 0 0,0 0 1,1 0-1,-1 1 0,0-1 1,1 0-1,-1 1 0,1-1 1,-1 0-1,1 1 0,0-1 1,-1 1-1,1-1 0,0 1 1,-1-1-1,1 1 0,0-1 1,0 1-1,-1-1 0,1 1 1,0 0-1,0 0 0,0-1 1,-1 1-1,1 0 0,0 0 1,0 0-1,0 0 132,21-1-2110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7:53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135 113 1248,'13'-36'1111,"-12"34"-791,-1-1-1,0 0 1,0 0-1,0 0 0,0 1 1,-1-1-1,1 0 1,-1 0-1,0 1 1,0-1-1,0 1 1,0-1-1,0 0 1,0 1-1,-1 0 1,0-2-320,1 1 283,0 2-166,0 0 0,1 0 0,-1 0 0,0 0 0,1 0 0,-1 0 0,0 0 0,0 0 1,0 0-1,0 0 0,0 0 0,0 1 0,0-1 0,0 0 0,0 1 0,-1-1-117,2 1 47,-1 0 0,0-1 0,1 1-1,-1 0 1,0 0 0,0 0-1,1 0 1,-1 1 0,0-1 0,0 0-1,1 0 1,-1 0 0,0 0 0,1 1-1,-1-1 1,0 0 0,1 1-1,-1-1 1,0 0 0,0 1-47,-3 3 68,0 0-1,0 1 1,0-1-1,1 1 1,-1 0 0,-1 3-68,-6 9 145,1-5-24,1 0 0,1 1-1,0 0 1,-5 14-121,10-21 71,1 0 0,-1 0 0,1 0 0,1 1 1,-1-1-1,1 1 0,1-1 0,-1 1 0,1-1 0,0 1 0,0-1 0,2 6-71,-1-9 32,0 1 0,0-1 0,1 0 0,-1 0 0,1 0 0,0 0 0,0 0 0,0 0 0,0-1 0,1 1 0,-1-1 0,1 1 0,-1-1 0,1 0 0,0 0 0,0 0 0,0-1 0,0 1-1,0 0 1,0-1 0,1 0 0,0 0-32,1 1 32,0 0 1,0-1-1,1 1 0,-1-1 0,1-1 0,-1 1 0,1-1 0,-1 0 0,1 0 0,-1 0 0,1-1 0,-1 0 1,4-1-33,-1-1 31,-1 0 1,0 0 0,0 0 0,0-1 0,0 0 0,-1-1 0,1 0 0,-1 0-1,0 0 1,-1 0 0,1-1 0,-1 0 0,0 0 0,-1-1 0,1 1 0,0-3-32,-3 4 16,1-1 0,-1 1 1,0-1-1,-1 1 1,1-1-1,-1 1 0,0-1 1,-1 0-1,1 0 1,-1 0-1,0 1 0,0-1 1,-1 0-1,0 0 1,0 1-1,0-1 0,-1 0 1,0 1-1,0 0 1,0-1-1,-1 1 0,0-2-16,-1 2 6,1-1 0,-1 1 0,0 0-1,0 0 1,0 0 0,-1 0-1,0 1 1,0 0 0,0 0-1,0 0 1,-1 1 0,1-1-1,-1 1 1,0 1 0,0-1 0,0 1-1,0 0 1,0 0 0,-1 1-1,1 0 1,-1 0 0,1 0-6,2 2 4,0-1 1,1 0-1,-1 1 0,0 0 1,1 0-1,-1 0 1,1 0-1,-1 0 1,1 1-1,0-1 0,-1 1 1,1 0-1,0 0 1,0 1-1,0-1 0,1 0 1,-1 1-1,0 0 1,1-1-1,-2 3-4,-2 2-4,1 1 0,0-1 0,0 1-1,0 0 1,1 0 0,0 0 0,1 0-1,0 2 5,0-3-5,2 1-1,-1-1 0,1 1 0,0-1 1,1 1-1,0 0 0,0 0 0,1-1 1,0 1-1,0 0 0,1-1 0,0 1 1,0-1-1,0 0 0,1 1 0,0-1 1,2 0 5,-3-2 6,1-1 1,0 1 0,0-1 0,0 0 0,1-1 0,-1 1 0,1 0-1,0-1 1,0 0 0,0 0 0,0 0 0,1-1 0,-1 1-1,1-1 1,0 0 0,0 0 0,-1-1 0,1 1 0,0-1-1,1 0 1,-1-1 0,0 1 0,0-1 0,0 0 0,0 0-1,1-1-6,4 0 32,0 0 0,0-2 0,-1 1 0,1-1 0,-1-1 0,1 1 0,-1-2 0,0 1 0,0-1 0,-1-1 0,0 1 0,0-1-1,0-1 1,0 0 0,-1 0 0,2-3-32,-7 8 12,0-1 0,-1 0-1,1 0 1,0 0 0,-1 0 0,0 0-1,0-1 1,0 1 0,0 0 0,0 0-1,-1-1 1,1 1 0,-1-1 0,0 1-1,0 0 1,0-1 0,-1 1-1,1-1 1,-1 1 0,0 0 0,0 0-1,0-1 1,0 1 0,0 0 0,-1 0-1,1 0 1,-1 0 0,0 0 0,0 1-1,-2-3-11,0-1 13,-1 1 0,1 0 0,-1 0 0,0 1-1,0 0 1,-1-1 0,1 2 0,-1-1 0,0 1-1,0 0 1,0 0 0,0 0 0,0 1 0,-1 0-1,-1 0-12,-2 0 15,-1 1-1,1 0 0,-1 1 0,1 0 0,0 0 0,-1 1 0,1 0 1,-1 1-1,1 1-14,7-3-2,-1 1 1,1 1-1,0-1 0,0 0 1,-1 1-1,1-1 0,0 1 1,0 0-1,1 0 0,-1 0 1,0 0-1,1 1 0,-1-1 1,1 1-1,0 0 0,0-1 1,0 1-1,0 0 1,0 0-1,1 1 0,-1-1 1,1 0-1,0 0 0,0 1 1,0-1-1,0 0 0,1 1 1,-1 3 1,1-1-5,0 0-1,0 1 1,0-1 0,1 0 0,0 1 0,0-1 0,1 0 0,0 0 0,0 0-1,0 0 1,1 0 0,1 2 5,-2-5 2,-1-1 0,1 1 0,0-1 0,0 1 0,0-1 0,0 0 0,0 0 0,0 0 0,0 0 0,1-1 0,-1 1 0,1-1 0,-1 1 0,1-1 0,-1 0 0,1 0 0,0 0 0,0 0 0,0 0 0,-1-1 0,1 1 0,0-1 0,0 0 0,0 0 0,0 0 0,0 0 0,0 0 0,0-1-2,8-1 31,-1-1-1,1-1 0,-1 0 1,0 0-1,0-1 0,0 0 1,-1 0-1,0-1 1,0-1-1,0 0 0,6-6-30,-12 10 15,1-1-1,-1 0 1,0 1-1,0-1 1,0 0-1,-1-1 1,1 1-1,-1 0 1,0-1 0,0 0-1,-1 1 1,1-4-15,-1 4 10,-1 1 1,0 0-1,0-1 1,0 1 0,0 0-1,0-1 1,-1 1-1,0 0 1,1-1 0,-1 1-1,0 0 1,-1 0-1,1 0 1,-1 0 0,1 0-1,-1 0 1,0 1-1,0-1 1,0 0 0,0 1-11,-1-1 8,-1 0 0,1 1 0,-1-1 1,1 1-1,-1 0 0,0 0 1,0 0-1,0 0 0,0 1 0,0-1 1,0 1-1,0 0 0,0 0 1,-1 1-10,-3-1 5,1 0-1,-1 0 0,1 1 0,-1 0 1,1 0-1,-1 1 0,-4 1-3,9-1-2,1 0-1,-1 0 1,1 1 0,-1-1-1,1 1 1,-1-1-1,1 1 1,0 0 0,0 0-1,0 0 1,0 0-1,0 0 1,0 0 0,1 1-1,-1-1 1,1 1-1,-1-1 1,1 1-1,0-1 1,0 1 0,0 0-1,0 2 3,0 0-5,-1 0-1,1 0 1,1 0-1,-1 0 1,1 0-1,0 0 1,0 0-1,0 1 1,1-1 0,0 0-1,0 0 1,0 2 5,0-5-1,1 1 1,-1-1-1,0 0 1,0 0-1,1 0 1,-1 0-1,1 0 1,0 0 0,-1 0-1,1-1 1,0 1-1,0 0 1,0-1-1,1 0 1,-1 1 0,0-1-1,0 0 1,1 0-1,-1 0 1,0-1-1,1 1 1,-1-1-1,1 1 1,-1-1 0,1 0-1,-1 0 1,1 0-1,-1 0 1,1 0-1,-1 0 1,2-1 0,2 0 6,0 0 1,0 0 0,0 0-1,0-1 1,0 0-1,0-1 1,-1 1 0,1-1-1,-1 0 1,1 0-1,-1-1 1,1-1-7,-4 4 5,-1-1 1,1 1-1,-1-1 0,0 1 1,0-1-1,0 1 1,0-1-1,0 0 0,0 1 1,0-1-1,0 0 1,-1 0-1,1 0 0,-1 0 1,1 0-1,-1 1 1,0-1-1,0 0 0,0 0 1,0 0-1,0 0 1,0 0-1,-1 0 0,1 0 1,0 0-1,-1 0-5,1 1 4,-1 0 0,0-1 0,1 1 0,-1 0-1,0 0 1,0 0 0,0 0 0,0 0 0,0 0-1,0 0 1,0 0 0,0 0 0,0 0 0,0 0-1,0 1 1,-1-1 0,1 1 0,0-1 0,-1 1-1,1-1 1,0 1 0,-1-1 0,1 1 0,0 0-1,-1 0 1,1 0 0,-1 0 0,1 0 0,0 0-1,-1 0 1,1 1 0,-1-1 0,1 0 0,0 1 0,-1-1-1,1 1-3,-5 1 3,0 0 0,0 1 0,1 0 1,0 0-1,-1 0 0,1 1 0,0 0 0,1 0 0,-5 3-3,7-4-2,0-1 0,-1 0 0,1 1 0,0-1 0,0 1 1,1 0-1,-1 0 0,0 0 0,1 0 0,0 0 0,0 0 0,0 0 1,0 0-1,0 0 0,1 0 0,-1 1 0,1-1 0,0 0 0,0 1 2,0-3-2,0 0 0,0 0 0,0 0 0,1 0 0,-1 0 0,0 0 0,1 0 0,-1 0 1,1 0-1,-1 0 0,1-1 0,-1 1 0,1 0 0,-1 0 0,1-1 0,0 1 0,0 0 0,-1-1 0,1 1 0,0 0 0,0-1 0,0 1 0,0-1 2,2 1-1,-1 0 0,0-1 0,0 1 0,1-1-1,-1 1 1,1-1 0,-1 0 0,0 0 0,1 0 0,0 0 1,5-2 5,0 1 0,0-1 0,0 0 0,0-1 1,5-2-6,-8 3 7,1-1 1,-1-1 0,0 1-1,0-1 1,0 0 0,0 0 0,-1 0-1,1-1-7,-4 5 5,-1-1 0,1 0 0,0 1-1,0-1 1,-1 0 0,1 0 0,-1 1 0,1-1-1,0 0 1,-1 0 0,0 0 0,1 0 0,-1 0-1,0 0 1,1 0 0,-1 0 0,0 0 0,0 0-1,0 0 1,0 0 0,1 0 0,-2 0 0,1 0-1,0 0 1,0 0 0,0 1 0,0-1 0,-1 0-1,1 0 1,0 0 0,-1 0 0,1 0 0,-1 0-1,1 0 1,-1 0 0,1 1 0,-1-1 0,0 0-1,1 0 1,-1 1 0,0-1 0,0 0 0,1 1-1,-1-1 1,0 1 0,0-1 0,0 1 0,0 0-1,0-1 1,0 1 0,0 0 0,0-1 0,0 1-5,-3-1-38,1 0 1,-1 0 0,1 0 0,-1 1 0,0-1 0,1 1-1,-1 0 1,0 0 0,0 0 0,1 0 0,-1 1-1,0 0 1,1 0 0,-1 0 0,1 0 0,-1 0-1,1 1 1,-3 1 37,-20 19-263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02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87 116 3705,'-5'-76'1976,"5"75"-1831,0 0 0,0-1-1,-1 1 1,1 0 0,0 0 0,0 0 0,-1 0-1,1 0 1,-1-1 0,1 1 0,-1 0-1,0 0 1,1 0 0,-1 0 0,0 0-1,0 0-144,0 0 74,1 1 0,-1 0 0,1 0 0,-1-1 0,1 1 0,-1 0 0,1 0 0,-1 0 1,1 0-1,-1 0 0,0 0 0,1 0 0,-1 0 0,1 0 0,-1 0 0,1 0 0,-1 0 0,1 0 0,-1 0 0,1 0 0,-1 1 0,1-1 0,-1 0-74,-1 2 191,0-1 0,0 0 0,0 0 0,0 1 0,0 0 0,0-1 0,1 1-1,-1 0 1,0 1-191,-5 8 114,2 0-1,-1 0 0,2 0 1,-1 1-1,2 0 0,-1 0 0,2 0 1,-1 0-1,1 4-113,2-10 1,-1 1 0,1 0 0,1 0 0,-1 0-1,1 0 1,0 0 0,1 0 0,-1-1 0,1 1 0,1 0 0,-1-1 0,1 0 0,0 1 0,1-1 0,-1-1-1,1 1 1,2 2-1,-3-5 7,1 1-1,-1-1 0,1 0 1,0 0-1,0 0 0,0 0 1,1-1-1,-1 0 0,0 0 1,1 0-1,-1 0 0,1 0 1,0-1-1,0 0 0,1 0-6,2 0 9,1 0-1,-1-1 1,0 0 0,1 0-1,-1-1 1,0 0-1,0-1 1,0 0 0,3-1-9,-2 0 24,0 0 0,0-1 0,0 0 1,-1 0-1,1-1 0,-1 0 1,0-1-1,0 0-24,-4 2 37,1 1 0,-1-2 0,0 1 0,0 0 1,-1-1-1,1 1 0,-1-1 0,0 0 0,0-1 0,-1 1 0,1 0 1,0-3-38,-2 3 59,0 0 1,-1 0 0,1-1 0,-1 1 0,0 0 0,0 0-1,-1 0 1,1 0 0,-1-1 0,0 1 0,-1 0 0,1 0 0,-1 1-1,0-1 1,0 0 0,0 1 0,-1-1 0,0 1 0,0-1-60,-3-3 113,0 0-1,-1 0 1,1 1 0,-1 0 0,-1 0 0,1 1-1,-1 0 1,0 0 0,-6-2-113,6 3 68,-1 0 0,0 1 0,0 0-1,0 1 1,0 0 0,-1 0 0,1 1 0,-1 0 0,-4 1-68,11 1 10,-1 0-1,1 0 1,0 0 0,0 0-1,0 1 1,-1 0 0,1 0-1,0-1 1,0 2 0,0-1-1,0 0 1,0 1 0,1-1-1,-1 1 1,0 0 0,1 0 0,-1 0-1,1 0 1,-1 0 0,1 1-1,0-1 1,0 1 0,0 0-1,1-1 1,-1 1 0,1 0-1,-1 0 1,1 0 0,0 0-1,0 0-9,-2 6 1,0 1 0,0-1 0,1 0-1,1 1 1,-1-1 0,2 1-1,-1-1 1,1 1 0,1 0-1,0-1 1,0 1 0,1-1 0,2 10-1,-2-14 0,0 0 0,0 1 0,0-1 0,1 0 0,0 0 1,0 0-1,0 0 0,0-1 0,1 1 0,0-1 1,0 0-1,0 0 0,0 0 0,1-1 0,-1 1 1,1-1-1,0 0 0,0-1 0,0 1 0,1-1 0,-1 0 1,0 0-1,6 1 0,-3-2 6,0-1 0,1 1 0,-1-1 0,0-1 0,0 0 0,0 0 1,0 0-1,0-1 0,0 0 0,0-1 0,0 1 0,-1-2 0,0 1 0,1-1 0,-1 0 0,3-3-6,-6 5 6,1-1 0,0-1 0,-1 1 0,1-1 0,-1 0 0,0 0 0,-1 0-1,1 0 1,-1-1 0,1 1 0,-1-1 0,-1 0 0,1 0 0,-1 0 0,0 0 0,0 0-1,0-1 1,-1 1 0,1-1 0,-1 1 0,-1-1 0,1 1 0,-1-1 0,0-1-6,-1 3 2,1 0 0,-1-1 0,0 1 0,-1 0 0,1-1 0,-1 1 0,0 0 0,0 0 0,0 0 0,0 1 0,-1-1 0,1 0 0,-1 1 0,0-1 0,0 1 0,0 0 0,-2 0-2,0-1 4,0 0 1,0 1-1,0 0 1,-1 1-1,1-1 1,-1 1-1,0 0 1,0 0-1,0 0 1,0 1-1,0 0 1,-1 1-5,1-1 3,0 0 0,-1 1 0,1 0 0,-1 0 0,1 1 0,-1 0 0,1 0 0,-1 0 0,1 1 0,0 0 0,0 0 0,0 1 0,0-1 0,0 1 0,0 1 0,1-1 0,0 1 0,-1 0 0,1 0 0,1 1 0,-1-1 0,1 1 0,-1 0 0,1 1-3,1-2 0,1 1 0,-1 0 0,1 0 1,0 0-1,0 0 0,0 0 0,1 0 1,0 1-1,0-1 0,0 1 0,0-1 1,1 0-1,0 1 0,1 4 0,-1-7 0,1 0 1,0 0-1,0 0 0,0 0 0,0 0 1,1 0-1,-1 0 0,1 0 0,0 0 1,0-1-1,0 1 0,0-1 0,0 1 0,0-1 1,1 0-1,-1 0 0,1 0 0,-1 0 1,1 0-1,0-1 0,0 1 0,0-1 0,0 0 1,0 0-1,1 0 0,0 1 3,1-1 0,1 0 0,-1 0-1,0 0 1,0-1 0,0 0 0,0 0 0,0 0 0,0-1 0,1 0 0,-1 0-1,0 0 1,0 0 0,-1-1 0,1 0 0,1 0-3,4-3 10,1-1-1,-1 0 1,0 0 0,0-1-1,-1-1 1,4-3-10,-10 8 4,-1 0 1,1 0-1,-1 0 1,0 0-1,0 0 1,0-1-1,0 1 1,-1 0-1,1-1 1,-1 1-1,0-1 1,0 0-1,0 0 1,-1 1-1,1-1 1,-1 0-1,0 0 1,0 1-1,-1-4-4,1 5 3,0-1 0,-1 1 0,1 0 1,-1-1-1,1 1 0,-1 0 0,0 0 0,0 0 0,0 0 0,0 0 0,0 0 0,-1 0 1,1 0-1,0 0 0,-1 0 0,0 1 0,1-1 0,-1 1 0,0-1 0,0 1 1,0 0-1,0-1 0,0 1 0,0 0 0,0 0 0,0 1 0,0-1 0,0 0 1,-1 1-1,1-1 0,0 1 0,-1 0 0,1-1-3,-5 1 5,1 0-1,0 0 1,0 1-1,0 0 1,0 0-1,0 0 1,0 1-1,0 0 1,0 0-1,0 0-4,2 0 1,1 0 0,-1-1 0,1 1 0,0 0 0,0 1-1,0-1 1,0 1 0,1-1 0,-1 1 0,0 0 0,1 0 0,0 0 0,0 0-1,0 0 1,0 0 0,0 1 0,1-1-1,-2 4 1,1-1 0,0 0 0,1 1 0,-1 0 0,1-1 0,1 1 0,-1 0-1,1 1 0,0-5 1,0 1 0,1-1 0,-1 0 0,1 0 0,0 1 0,0-1 0,0 0 0,1 0 0,-1 0 0,0 0 0,1 0 0,0-1 0,0 1 0,0 0 0,0-1 0,0 0 0,2 2-1,-3-3 2,1 0-1,0 0 1,0-1 0,-1 1-1,1 0 1,0-1 0,0 0-1,0 1 1,0-1 0,0 0-1,-1 0 1,1 0-1,0 0 1,0 0 0,0 0-1,0 0 1,0-1 0,0 1-1,-1-1 1,1 0 0,0 1-1,0-1 1,-1 0 0,2 0-2,6-4 15,0 0 0,0 0 0,7-6-15,-12 8 5,0 0 1,-1 0-1,0-1 0,0 1 0,1-1 0,-2 0 0,1 0 0,0 0 1,-1 0-1,0 0 0,0-1 0,0 1 0,0-3-5,-2 6 2,0 0 0,0 0 0,0 0 0,0 0 1,-1 0-1,1 0 0,0 0 0,-1 0 0,1 0 0,0 0 0,-1 0 0,1 0 0,-1 0 1,0 0-1,1 1 0,-1-1 0,0 0 0,1 0 0,-1 1 0,0-1 0,0 0 0,1 1 0,-1-1 1,0 1-1,0-1 0,0 1 0,0-1 0,0 1 0,0 0 0,0-1 0,0 1 0,0 0 1,-1 0-3,-3-2 8,0 1-1,-1-1 1,1 1 0,-1 1 0,-5-1-8,7 2 2,0 0 0,0 0 0,0 0 0,0 0-1,0 1 1,0 0 0,1 0 0,-1 0 0,0 0 0,1 0-1,0 1 1,-1 0 0,1-1 0,0 1 0,0 1 0,1-1-1,-1 0 1,0 1-2,2-2 0,0 0 0,-1 0 0,1 0 0,0 0 0,0 0 1,0 0-1,0 1 0,1-1 0,-1 0 0,1 0 0,-1 1 0,1-1 0,0 1 0,0 1 0,0-2 0,0 0 1,1-1-1,-1 1 0,1-1 1,-1 1-1,1-1 0,0 1 1,0-1-1,-1 1 0,1-1 1,0 0-1,0 1 0,1-1 1,-1 0-1,0 0 0,0 0 1,0 0-1,1 0 0,-1 0 1,1 0-1,-1 0 0,1 0 1,-1-1-1,3 1 2,-1 0 0,0 0 0,0 0 0,0-1 1,1 0-1,-1 0 0,0 0 0,0 0 0,1 0 1,-1 0-1,0-1 0,0 0 0,0 1 0,1-1 0,0-1-2,1 0 5,1 0 0,-1 0 0,0 0 0,1-1 0,-1 0 0,-1 0 0,1 0 0,1-2-5,-5 4 2,0 0 0,0 0 0,0 0 0,0 1 0,0-1 0,0 0 0,0 0 0,-1 0 0,1 0 0,0 0-1,-1-1 1,1 1 0,-1 0 0,0 0 0,1 0 0,-1 0 0,0-1 0,1 1 0,-1 0 0,0 0 0,0 0 0,0-1 0,0 1 0,0 0 0,0 0 0,-1-1 0,1 1 0,0 0 0,-1 0 0,1 0 0,-1-1-2,0 1 3,0-1 0,0 1 0,0 0-1,0 0 1,0 0 0,-1 0 0,1 0 0,0 0 0,-1 0-1,1 0 1,-1 1 0,1-1 0,-1 0 0,1 1 0,-1-1 0,0 1-1,1 0 1,-1-1 0,1 1 0,-1 0 0,0 0 0,1 0-1,-2 0-2,-28 6 376,31-5-449,-1-1 0,0 0 1,0 0-1,0 0 0,0 0 0,1 0 1,-1 1-1,0-1 0,0 0 0,1 1 1,-1-1-1,0 1 0,1-1 0,-1 1 1,0-1-1,1 1 0,-1-1 1,0 1-1,1-1 0,-1 1 0,1 0 1,-1-1-1,1 1 0,0 0 0,-1 0 1,1-1-1,0 1 0,-1 0 0,1 0 1,0-1-1,0 1 0,0 0 0,0 0 1,0 0 72,7 13-998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19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 79 5721,'1'-9'1284,"-1"5"-795,0 0 0,1 0-1,-1-1 1,-1 1 0,1 0 0,-1 0 0,1 0 0,-1 0 0,0 0-1,-1 0 1,1 0 0,-1 0 0,1 0 0,-1 0 0,-1 0-489,3 4 27,0-1 1,-1 1-1,1 0 1,0 0-1,0-1 1,-1 1-1,1 0 1,0 0-1,-1-1 1,1 1-1,-1 0 1,1 0-1,0 0 1,-1-1-1,1 1 1,0 0-1,-1 0 1,1 0-1,-1 0 1,1 0-1,-1 0 1,1 0-1,0 0 1,-1 0-1,1 0 1,-1 0-1,1 0 1,0 0-1,-1 0 1,1 1-1,-1-1 1,1 0-1,0 0 1,-1 0-1,1 1 1,0-1-1,-1 0 1,1 0-1,0 1 1,-1-1-1,1 0 1,0 1-1,0-1 1,-1 0-1,1 1 1,0-1-1,0 0 1,0 1-1,-1-1 1,1 0-1,0 1 1,0-1-1,0 1 1,0-1-1,0 1 1,0-1-1,0 0 1,0 1-28,-6 28 264,6-28-242,-3 46 223,3 1-1,2-1 0,1 0 1,6 20-245,-1 4 215,12 115 910,26 93-1125,4-74 338,-46-194-250,-3-16 67,-4-22 14,-2-9-101,-2 0 0,-1 0 0,-2 1 0,-5-10-68,10 31 7,-1-1 0,-1 2 0,0-1-1,-1 1 1,0 0 0,-1 0 0,0 1 0,-1 0 0,-1 1 0,0 0 0,-9-6-7,16 14-4,0 0 0,-1 0 1,0 0-1,1 0 0,-1 1 1,0 0-1,0 0 0,-1 0 0,1 1 1,0 0-1,-1 0 0,1 0 0,0 1 1,-1-1-1,1 1 0,-1 1 1,1-1-1,0 1 0,-1 0 0,1 0 1,0 0-1,-1 1 0,1-1 0,0 2 1,0-1-1,0 0 0,1 1 1,-3 1 3,-1 2-6,1-1 1,-1 2 0,1-1 0,1 1 0,-1 0 0,1 0 0,0 1-1,1-1 1,-1 2 0,2-1 0,-1 0 0,1 1 0,1 0 0,-1 0 0,-1 9 5,1-1-4,1 1 0,1-1 1,0 1-1,2 0 1,0 0-1,1 4 4,0-11 3,0 0 0,1 0 0,0 0 1,1 0-1,0 0 0,1-1 0,0 0 0,1 0 0,0 0 0,4 6-3,-6-13 6,-1 1 0,1-1 1,1 0-1,-1 1 0,0-1 0,1-1 1,-1 1-1,1 0 0,0-1 1,0 0-1,0 0 0,0 0 0,2 0-6,2 1 11,0-1-1,0 0 0,0-1 1,0 0-1,0 0 0,1 0 1,1-1-11,9-1 22,0-1 1,-1-1 0,0 0 0,1-1 0,-1-1 0,5-3-23,-5 1-154,0-1 0,-1 0 0,0-1 1,15-12 153,16-14-231</inkml:trace>
  <inkml:trace contextRef="#ctx0" brushRef="#br0" timeOffset="384.462">687 613 8626,'-11'-5'4201,"-9"2"-1841,9 11-975,7 5-353,-2 12-512,6 4-72,6 3-104,-6 3-88,8 7-128,1 0-40,-2-2-48,0 2 8,2-7 72,-2-7-152,0-9-752,2-6-152,2-16 432</inkml:trace>
  <inkml:trace contextRef="#ctx0" brushRef="#br0" timeOffset="731.144">669 249 9202,'-14'-36'4545,"-2"5"-1792,9 9-1345,3 8-424,3 7-704,4 0-152,2 8-64,2 5-272,3 9 1248,12 13-824</inkml:trace>
  <inkml:trace contextRef="#ctx0" brushRef="#br0" timeOffset="1361.502">974 578 7234,'-3'-24'4838,"2"19"-3035,2 15-785,29 202 1638,-26-169-2439,-4-24-152,2-1 1,0 0 0,1 0 0,0 0 0,2 0 0,0-1 0,8 18-66,-13-35 7,1 1 0,-1 0 0,0-1 0,0 1 0,1-1 0,-1 1 0,0 0 1,1-1-1,-1 1 0,1-1 0,-1 1 0,1-1 0,-1 1 0,1-1 1,-1 1-1,1-1 0,-1 0 0,1 1 0,0-1-7,3-8 137,-4-23 40,0 29-172,-7-75 165,3 35-104,1-1-1,2-10-65,2 40 0,0 1-1,0 0 0,1 0 0,0 0 0,1 1 0,1-1 0,0 1 0,0-1 0,1 1 0,1 0 1,-4 7-3,0 1 0,0 0 1,0 0-1,0 0 0,1 0 0,0 0 0,-1 0 0,1 0 0,0 1 0,0-1 0,0 1 0,1 0 0,-1 0 0,0 0 0,1 1 0,0-1 0,-1 1 0,1 0 0,0 0 0,-1 0 0,1 0 0,0 1 1,0-1-1,0 1 0,0 0 0,0 0 0,1 1 3,3 0-5,0 1 0,-1 0 0,1 1 0,-1-1 0,1 1 0,-1 1 0,0 0 0,-1-1 0,1 2 0,-1-1 0,1 1 0,-1 0 0,1 2 5,15 15 1,1-2 0,0-1 0,2 0 0,0-2 0,20 10-1,-37-23 2,-1 0 1,1-1 0,0 0-1,0 0 1,1 0-1,-1-1 1,0-1-1,1 1 1,-1-2 0,1 1-1,-1-1 1,1 0-1,0-1 1,-1 0 0,1 0-1,-1-1 1,0 0-1,0 0 1,1-1 0,-1 0-1,-1 0 1,8-5-3,-8 4 4,-1 0 0,1-1 1,-1 0-1,0 0 1,-1 0-1,1-1 0,-1 0 1,0 0-1,-1 0 0,1 0 1,-1-1-1,0 0 0,-1 0 1,2-3-5,-4 5 5,1 0 0,-1 0 0,0 0 0,0 0 0,0 0 0,-1-1 0,0 1 0,0 0 0,0 0 0,0 0 0,-1-1 0,0 1 0,0 0 0,-1 0 0,1 0 0,-1 0-1,0 0 1,0 1 0,-1-1 0,1 1 0,-1-1 0,0 1-5,2 2 2,0 1-1,0-1 0,0 1 0,0-1 1,0 1-1,-1 0 0,1 0 1,0 0-1,-1-1 0,1 1 0,-1 0 1,1 1-1,-1-1 0,1 0 0,-1 0 1,0 1-1,1-1 0,-1 1 0,0-1 1,1 1-1,-1 0 0,0-1 0,0 1 1,1 0-1,-1 0 0,0 0 0,0 1 1,1-1-1,-1 0 0,0 1 1,1-1-1,-1 1 0,0-1 0,1 1 1,-1 0-1,0 0 0,1 0 0,0 0 1,-1 0-1,1 0 0,-1 0-1,-5 6 6,0-1 0,0 1 0,1 0 0,0 1 0,0-1 0,1 1 0,-2 2-6,-5 10 11,1 1 1,1 0 0,1 1-1,1 0 1,1 0 0,0 3-12,4-12 13,0 1 1,1-1 0,0 0-1,1 0 1,1 1 0,0-1-1,1 1 1,0-1-1,1 0 1,1 0 0,1 5-14,-2-12 17,0 0 0,1-1 1,-1 1-1,2 0 0,-1-1 1,0 0-1,1 1 0,0-1 0,0-1 1,1 1-1,-1-1 0,1 1 0,0-1 1,0-1-1,0 1 0,3 1-17,2 0 93,1-1-1,-1 0 1,1 0 0,-1-1-1,1 0 1,0-1-1,0 0 1,0-1-1,4 0-92,70-1 312</inkml:trace>
  <inkml:trace contextRef="#ctx0" brushRef="#br0" timeOffset="2053.074">2403 587 3985,'-1'-3'422,"0"1"1,0-1-1,0 1 0,-1 0 1,1-1-1,-1 1 0,1 0 1,-1 0-1,0 0 0,1 0 1,-1 0-1,0 0 0,0 1 1,-1-1-1,1 1 0,0-1 1,-1 1-423,-1-1 329,-1 0 0,1 1 0,-1-1 0,0 1 1,0 0-1,0 0 0,0 0 0,1 1 0,-2 0-329,-7 0 304,0 1-1,0 0 1,0 1 0,1 0-1,-1 1 1,1 1 0,-1 0-304,-4 2 198,0 1 1,1 1-1,0 0 1,0 1-1,1 1 1,0 0-1,1 1 1,0 0-1,0 2 1,-2 3-199,10-9 32,0 0 0,0 1 0,1-1 1,0 1-1,1 0 0,-1 0 0,2 0 1,-1 1-1,1-1 0,0 1 0,1 0 1,0 0-1,0 0 0,1 0 0,1 0 1,-1 0-1,1 1 0,1-1 0,0 0 0,0 0 1,1 2-33,0-2 28,0-1 0,0 1 0,1 0 0,0-1 0,1 1 0,0-1 0,0 0 0,1 0 0,0-1 0,0 1 0,1-1 0,0 0 0,0-1 0,1 1 0,0-1 0,0 0 0,0-1 0,1 0 0,-1 0 0,1-1 0,0 0 0,1 0 0,-1-1 0,9 3-28,1-3 42,1 0 0,1-1 0,-1-1 0,0-1 1,0 0-1,1-2-42,25-2-977,43-11 977,-32-2-3286,0-3 1504</inkml:trace>
  <inkml:trace contextRef="#ctx0" brushRef="#br0" timeOffset="2428.985">2915 136 8154,'-3'-3'796,"0"0"-1,0 0 1,-1 1 0,1-1 0,0 1 0,-1-1-1,1 1 1,-1 0 0,-2 0-796,5 2 104,0-1 0,0 1 0,1 0 0,-1 0 0,0 0-1,0 0 1,0 0 0,1 0 0,-1 0 0,0 0 0,0 0 0,0 0 0,1 0 0,-1 1 0,0-1 0,0 0 0,1 1 0,-1-1 0,0 0-1,0 1 1,1-1-104,-2 2 51,1-1-1,0 0 1,0 1-1,0-1 0,0 1 1,0-1-1,0 1 1,1-1-1,-1 1 0,1-1 1,-1 1-1,1 0 1,-1-1-1,1 2-50,-2 16 207,0 1 0,2-1-1,0 1 1,1-1 0,1 1 0,5 18-207,-3-9 138,1 9-7,19 138 591,-4 74-722,-16-152 46,12 64-46,-16-160-84,0-1 0,0 0 0,0 1 1,0-1-1,1 1 0,-1-1 0,1 0 0,-1 1 1,1-1-1,-1 0 0,1 0 0,0 1 0,-1-1 1,1 0-1,0 0 0,0 0 0,0 0 0,1 1 84,3-10-561</inkml:trace>
  <inkml:trace contextRef="#ctx0" brushRef="#br0" timeOffset="2793.685">2662 743 9330,'-11'-7'4153,"15"1"-2009,6-2-551,15 0-577,7 1-328,10-3-392,8 0-96,9 3-128,1-1-16,1 9 48,-2 5-184,-15 8 80</inkml:trace>
  <inkml:trace contextRef="#ctx0" brushRef="#br0" timeOffset="3161.862">3329 655 9210,'25'-75'4217,"-42"77"-2265,9 15-583,1 3-153,4 13-624,2 5-160,5 8-200,4 0-88,9 1-64,-2 4-16,2-5-8,-3-3 112,-6-14-296,1-5-296,-6-7 520,-2-12-312</inkml:trace>
  <inkml:trace contextRef="#ctx0" brushRef="#br0" timeOffset="3162.862">3439 243 9490,'-18'-23'4409,"-6"-4"-2313,8 12-151,4 5-1273,4 0-280,9 8-176,9 2 96,10 7-192</inkml:trace>
  <inkml:trace contextRef="#ctx0" brushRef="#br0" timeOffset="3790.01">3905 669 4977,'72'-75'2811,"-71"74"-2637,1 0 0,-1-1 0,0 1 0,0 0 0,0-1 0,0 1 0,-1-1 0,1 1 0,0-1 0,-1 0 0,1 1 0,-1-1 0,1 0 0,-1 1 0,0-1 0,0 0-174,0 1 96,0 1-1,0-1 1,0 0-1,0 0 1,-1 1-1,1-1 1,0 0-1,-1 1 0,1-1 1,0 0-1,-1 1 1,1-1-1,-1 0 1,1 1-1,-1-1 1,1 1-1,-1-1 1,0 1-1,1-1 0,-1 1 1,0-1-1,0 1-95,-2-2 244,0 1-1,0 0 1,0 0-1,0 0 1,-1 1-1,1-1 0,0 1 1,-1-1-1,-1 1-243,-7 1 134,0 0-1,0 1 1,0 0-1,0 1 1,1 1-1,-1-1 1,1 2-1,0 0 1,0 0-1,1 1 1,0 0-1,-1 1 1,2 0-1,-1 0 1,1 1-1,1 0 1,-1 1-1,1 0 1,1 0-1,0 1 1,0 0-1,1 0 1,0 1-1,0 0 1,1 0-1,1 0 1,0 0-1,1 1 1,-1 2-134,2 3 13,0-1 1,1 1-1,1 0 1,1 0-1,0-1 1,1 1-1,1 0 1,1-1-1,0 0 1,1 1-14,-3-9 15,1-1 0,0 1 0,0-1 0,1 0 0,0 0 0,0 0 0,1 0 0,0-1 0,0 1 0,0-1 0,1-1 0,0 1 0,0-1 0,0 0 0,1 0 0,0-1 0,-1 0 0,2 0 0,-1-1 0,0 1 0,6 0-15,-3-1 16,0-1-1,0-1 0,0 0 1,0 0-1,0-1 0,0 0 0,0 0 1,1-1-1,-1-1 0,0 0 0,-1 0 1,1-1-1,0 0 0,-1-1 1,1 0-1,-1 0 0,0-1 0,-1-1 1,1 1-1,-1-1 0,0 0 1,3-4-16,-2 2 16,-1-1 0,-1 0 0,1 0 0,-1 0 1,-1-1-1,0 0 0,0 0 0,-1 0 0,0-1 1,-1 0-1,0 0 0,-1 0 0,0 0 1,-1-1-1,0 1 0,0-1 0,-2 0 0,1 1 1,-2-7-17,-1 5 23,0 0 0,0 1 1,-2-1-1,1 1 1,-2 0-1,1 0 1,-2 1-1,0-1 0,0 1 1,-1 0-1,0 1 1,-1-1-1,-7-6-23,10 10-3,-1 1 0,-1 0-1,1 0 1,-1 1 0,0-1-1,0 1 1,-1 1 0,1 0 0,-1 0-1,0 0 1,0 1 0,-1 0-1,1 0 1,0 1 0,-1 0-1,0 1 1,1 0 0,-1 0 0,0 1-1,-3 0 4,10 0-62,0 0 0,0 1 0,-1-1 0,1 0 1,0 1-1,-1-1 0,1 1 0,0 0 0,0 0 0,0 0 0,0 0 0,0 0 0,0 0 0,0 1 0,0-1 0,0 0 0,1 1 0,-1 0 0,0-1 0,1 1 0,0 0 0,-2 1 62,3 0-57,-1-1-1,1 1 1,0-1-1,-1 0 1,1 1-1,0-1 1,0 1-1,1-1 1,-1 1 57</inkml:trace>
  <inkml:trace contextRef="#ctx0" brushRef="#br0" timeOffset="4496.731">4526 719 6689,'-90'-105'3256,"88"102"-2889,0 0 0,-1 1 0,1 0 0,-1-1 0,1 1 0,-1 0 1,0 0-1,0 0 0,-1 0-367,4 2 50,0 0 1,-1 0 0,1 0-1,0 0 1,-1-1 0,1 1-1,0 0 1,-1 0 0,1 0-1,-1 0 1,1 0-1,0 0 1,-1 0 0,1 0-1,0 0 1,-1 1 0,1-1-1,-1 0 1,1 0 0,0 0-1,-1 0 1,1 0-1,0 1 1,-1-1 0,1 0-1,0 0 1,0 0 0,-1 1-1,1-1 1,0 0-1,0 1 1,-1-1 0,1 0-1,0 0 1,0 1 0,0-1-1,-1 1-50,1 2 140,-1 0-1,0 0 1,1 0 0,0 0-1,0 1 1,0-1 0,0 0-1,0 0 1,1 1-140,-1-2 57,4 19 201,0-1 0,2 0 1,1 0-1,0-1 1,10 18-259,1 7 182,-4-7-23,-1-1-1,3 19-158,-13-41 67,-1 1 0,0 0 0,0-1 0,-2 1 0,0 0 1,0-1-1,-1 1 0,-2 2-67,3-16 25,0 0 0,0 0-1,0 0 1,0 0 0,0 1 0,-1-1 0,1 0 0,0 0-1,-1 0 1,1 0 0,-1 0 0,1 0 0,-1 0-1,0 0 1,1 0 0,-1 0 0,0-1 0,0 1 0,0 0-1,1 0 1,-2 0-25,-5-6 419,2-13-196,-3-61-32,3-1-1,4 0 1,5-34-191,-2 100 6,0-1 0,0 1 0,2 0-1,-1 0 1,2 1 0,0-1 0,1 1 0,0 0 0,6-9-6,-9 17 0,0 0 0,0 1 0,1-1 0,0 1 1,-1-1-1,2 1 0,-1 1 0,0-1 0,1 0 1,-1 1-1,1 0 0,0 0 0,0 1 0,0-1 1,1 1-1,-1 0 0,1 0 0,-1 1 0,1 0 1,-1 0-1,1 0 0,0 0 0,-1 1 0,7 0 0,-1 2-1,0 0-1,0 0 0,0 1 0,0 0 1,0 1-1,-1 0 0,1 1 0,-1 0 0,0 1 1,-1 0-1,0 0 0,0 1 0,0 0 1,0 1-1,-1-1 0,-1 2 0,1-1 1,2 5 1,0 2 0,0 1 0,0 0 0,-2 0 0,0 1 0,-1-1 0,-1 2 0,0-1 0,-1 1 1,-1 0-1,-1 0 0,0 2 0,2 34-1932,-2 2 0,-2 27 1932,-4-52-1099</inkml:trace>
  <inkml:trace contextRef="#ctx0" brushRef="#br0" timeOffset="5021.04">5498 542 6505,'1'-4'711,"0"-1"-1,0 1 1,0-1 0,-1 1-1,0 0 1,0-1-1,0 1 1,0-1-1,-1 1 1,0-1-1,0 1 1,0-3-711,0 5 149,0 0 1,0 1-1,0-1 1,0 0-1,0 0 1,0 1-1,0-1 1,-1 1-1,1-1 1,0 1-1,-1-1 1,0 1-1,1 0 1,-1 0-1,0 0 1,1 0-1,-1 0 0,0 0 1,0 0-1,0 0 1,0 1-1,0-1 1,0 1-1,0 0 1,0-1-1,0 1 1,0 0-1,0 0 1,0 0-150,-12 1 142,0 1 1,0 0-1,1 1 1,-1 0-1,1 1 1,-1 0 0,1 1-1,0 1 1,1 0-1,-12 8-142,9-5 34,0 1-1,0 1 0,1 1 1,1 0-1,0 0 0,0 1 1,1 1-1,-2 5-33,12-18 1,1 1 0,0-1 0,0 1 1,-1 0-1,1-1 0,1 1 0,-1 0 0,0 0 0,0 0 0,1 0 0,-1 0 0,1 0 1,-1 0-1,1 0 0,0 0 0,0 0 0,0 0 0,0 0 0,0 0 0,1 0 0,-1 0 1,1 0-1,-1 0-1,1 0 2,1 0-1,-1 0 1,1 0 0,-1 0 0,1 0 0,0 0 0,0 0-1,0-1 1,0 1 0,0-1 0,0 1 0,0-1 0,0 0-1,0 0 1,1 0 0,0 0-2,9 3 8,1 0 0,0-1 1,-1-1-1,1 0 0,0-1 0,7 0-8,34-1 16,-25 0-4,0 0 0,0 2 0,0 1 0,28 7-12,-55-10 1,1 1 0,0 0 0,0 0 0,-1 0 0,1 0 0,0 0 0,-1 1-1,0-1 1,1 1 0,-1 0 0,0-1 0,1 1 0,-1 0 0,0 0 0,-1 1 0,1-1 0,0 0-1,0 1 1,-1-1 0,0 1 0,1-1 0,-1 2-1,0 0 3,0 0-1,0 1 1,-1-1 0,1 0-1,-1 1 1,0-1 0,-1 1-1,1-1 1,-1 0 0,0 1 0,0-1-1,0 0 1,0 0 0,-2 3-3,-2 3 7,0 0 0,0 0 1,-1-1-1,0 0 1,-1 0-1,0 0 0,0-1 1,-1 0-1,0 0 1,-1-1-1,1 0 1,-11 5-8,-17 11 61,-2-2 0,-30 12-61,23-12 50,34-16-39,-4 3 10,0-1 1,-1 0-1,1-2 0,-11 3-21,17-7-2,12-5-48,18-6-227,53-22-880,-21 13 781</inkml:trace>
  <inkml:trace contextRef="#ctx0" brushRef="#br0" timeOffset="5401.677">5748 868 9306,'95'-8'4129,"-87"7"-2313,9 5-776,1 7 273,4 10-617,-1 4-96,0 8-248,-3 5-128,-8 1-112,-4-4 96,-12 0 80,-2-4 1489,-9 10-1241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14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71 133 3201,'-5'-61'1851,"5"60"-1623,0 0-1,0 0 1,0 0 0,0 0 0,-1 0 0,1 0 0,0 1 0,0-1 0,-1 0-1,1 0 1,0 0 0,-1 1 0,1-1 0,-1 0 0,1 0 0,-1 1 0,1-1-1,-1 0 1,0 1 0,1-1 0,-1 1 0,0-1 0,1 0 0,-1 1-1,0 0 1,0-1 0,0 1 0,1 0 0,-1-1 0,0 1 0,0 0 0,0 0-1,0-1 1,0 1 0,0 0 0,1 0 0,-2 0-228,2 2 73,-1 0 0,0 0 0,1 0 0,-1 0 0,1 0 0,0 0 0,-1 0 0,1 0 0,0 0 0,1 1-73,-2 1 87,-3 72 702,4-1 0,5 31-789,3 29 825,-6-1 0,-6 18-825,1-82 161,3-44-60,1 1 1,2 5-102,-2-22 41,0 0 1,1 0-1,1 0 1,-1 0-1,2-1 1,-1 1 0,3 3-42,-6-13 57,0 0 1,1 0 0,-1 1 0,0-1-1,0 0 1,0 0 0,1 0 0,-1 1-1,0-1 1,0 0 0,1 0 0,-1 0-1,0 0 1,1 1 0,-1-1 0,0 0-1,0 0 1,1 0 0,-1 0 0,0 0-1,1 0 1,-1 0 0,0 0 0,1 0-1,-1 0 1,0 0 0,0 0 0,1 0-1,-1 0 1,0 0 0,1 0-1,-1-1 1,0 1 0,0 0 0,1 0-1,-1 0 1,0 0 0,1-1 0,-1 1-1,0 0 1,0 0 0,0 0 0,1-1-1,-1 1 1,0 0 0,0 0 0,0-1-1,0 1 1,1 0-58,-1-1 175,19-11 1147</inkml:trace>
  <inkml:trace contextRef="#ctx0" brushRef="#br0" timeOffset="382.469">110 176 5385,'-79'-28'2929,"76"27"-2625,1 0 1,-1 1-1,0-1 1,0 1-1,0 0 1,1-1-1,-1 1 1,-2 1-305,2 0 2240,7-1 1674,47-12-3526,-1-3 1,1-2-389,0 0 190,1 2-1,35-5-189,-72 17-92,0 1-1,-1 1 1,1 0 0,0 1 0,0 1 0,0 0 0,-1 1 0,1 1 0,-1 0-1,1 1 1,9 4 92,8 8-362</inkml:trace>
  <inkml:trace contextRef="#ctx0" brushRef="#br0" timeOffset="796.929">138 523 6457,'-10'6'3425,"0"-2"-1328,10 0-353,0-1-96,6-3-591,-6 0-177,0 0-256,24-3-120,44-4-224,-34-1-80,2 2-104,1 3 224,-2 3 552,4 6-584</inkml:trace>
  <inkml:trace contextRef="#ctx0" brushRef="#br0" timeOffset="1635.581">773 589 4681,'-18'-54'2489,"18"53"-2134,0 0 1,-1 0 0,1 0 0,0 0 0,-1 0 0,1 0 0,-1 0-1,0 0 1,1 0 0,-1 0 0,0 1 0,1-1 0,-1 0 0,0 0-1,0 1 1,0-1 0,1 1 0,-1-1 0,0 0 0,0 1 0,0 0 0,0-1-1,0 1 1,0-1 0,0 1-356,0 0 268,2 10 254,-1 24-233,-2 1 1,-1 3-290,0-4 128,1-1-1,2 19-127,0-49 5,2 22 20,1 0 0,0-1 0,2 2-25,-3-20 8,-1 0 0,1 0 1,0 0-1,0-1 0,0 1 0,1-1 0,0 0 1,0 1-1,0-1 0,1-1 0,0 1 1,0 0-1,0-1 0,0 0 0,3 2-8,-4-4 10,0 0 0,0 0-1,0-1 1,1 1 0,-1-1 0,0 0-1,1 0 1,-1 0 0,0 0 0,1-1-1,-1 1 1,1-1 0,-1 0-1,1 0 1,-1 0 0,3-1-10,0 0 14,0 0 0,-1-1 0,1 0 0,-1 0 0,0-1 0,0 1 0,0-1 0,0 0 0,4-3-14,5-6 30,1-1 0,-2 0-1,0-1 1,-1 0 0,8-12-30,-7 8 23,-2-1 0,0 0 0,0-1 0,-2 0 0,-1-1 0,0 0 0,-1 0 0,-2-1 0,0 1 0,-1-1 0,-1 0 0,-1-8-23,5-35 469,-9 69-369,0 12-96,4 22 4,3-2-1,1 1 0,2-1 1,2 3-8,-4-18 12,1 0 1,1 0-1,1-1 1,0 0 0,2-1-1,0 0 1,11 13-13,-16-24 355,1-1 1,-1 0-1,1 0 1,0-1-1,1 0 1,0 0-1,0-1 1,0 0-1,3 1-355,42 18 1331</inkml:trace>
  <inkml:trace contextRef="#ctx0" brushRef="#br0" timeOffset="2207.395">1671 43 6161,'-2'-4'1006,"1"0"1,-1-1-1,0 1 0,-1 0 0,1 0 0,-1 1 0,0-1 0,0 0 1,-1 0-1007,4 4 249,-3-2 620,0 9 257,4 35-1018,2 0 0,8 38-108,17 78 273,-10-59 228,5 77-501,-21-134 40,0-2 47,1 0 0,2 0 0,1-1 0,11 33-87,-11-59-477,-5-13 464,-1 1 0,0-1 0,0 0 0,0 0 0,0 0 0,0 1 0,0-1 0,0 0 0,1 0 0,-1 0 0,0 1 0,0-1 0,0 0 0,1 0 0,-1 0 0,0 0 0,0 0 0,0 0 0,1 1 0,-1-1 0,0 0 0,0 0 0,0 0 0,1 0 0,-1 0 0,0 0 0,0 0 0,1 0 0,-1 0 0,0 0 0,0 0 0,1 0 0,-1 0 0,0 0 0,0 0 0,0 0 0,1 0 0,-1-1 0,0 1 0,0 0 0,1 0 0,-1 0 0,0 0 0,0 0 0,0 0 0,0-1 0,1 1 0,-1 0 0,0 0 0,0 0 0,0-1 0,0 1 0,0 0 0,1 0 0,-1 0 0,0-1 0,0 1 0,0 0 13,7-18-436</inkml:trace>
  <inkml:trace contextRef="#ctx0" brushRef="#br0" timeOffset="2577.82">1516 578 9114,'-14'-3'4049,"9"1"-1857,0 2-551,4 0-401,1-1-424,0 0-512,0-1-104,36-2-96,49-7-16,-22 1-40,4 2 208,1-1-264,4 5 3241,-3 7-2377</inkml:trace>
  <inkml:trace contextRef="#ctx0" brushRef="#br0" timeOffset="3356.6">2228 431 4273,'0'0'10,"-9"-7"8166,8 11-3421,1 2-4532,0-1-1566,-3 74 1848,1-45-376,1-1 0,2 1 0,1 0-1,5 27-128,-3-46 14,0 0 0,0-1 0,1 1 0,1-1 0,1 0 0,0 0 0,7 10-14,-11-19 17,0-1 0,0 0 0,0 0 0,1 0 0,-1-1-1,1 1 1,0-1 0,0 0 0,0 0 0,1 0 0,-1 0 0,1-1 0,-1 0 0,1 0 0,0 0 0,0 0 0,0-1 0,0 0 0,0 0 0,0 0 0,0-1 0,0 1-1,0-1 1,5-1-17,-7 0 19,0 0-1,1 0 1,-1 0-1,0 0 1,0 0-1,0-1 1,0 0-1,0 1 1,0-1-1,0-1 1,0 1-1,-1 0 0,1 0 1,-1-1-1,0 0 1,0 1-1,0-1 1,2-3-19,4-8 58,0 0 1,-1 0-1,3-9-58,-5 10 26,3-9 11,-1 0 1,-1-1-1,-1 0 0,-1 0 1,-1-1-1,-1 1 0,-1-1 1,-1-17-38,0 38 6,0 0 1,0-1 0,0 1-1,-1 0 1,1 0 0,-1 0-1,0 0 1,0 0 0,0 0-1,0 0 1,-1 0 0,1 0-1,-1 0-6,18 49-30,-7-15 32,3-4 4,0 0 0,1-1 0,2 0 0,0-1 0,2 0 0,3 1-6,-14-19-51,-1-1-1,1 0 1,0-1 0,1 0-1,-1 0 1,1 0-1,0 0 1,4 1 51,-7-4-198,1 0-1,-1 0 1,0-1-1,1 1 1,0-1 0,-1 0-1,1 0 1,0-1-1,-1 1 1,1-1 0,0 0-1,0 0 1,0-1-1,-1 1 1,3-2 198,24-11-827</inkml:trace>
  <inkml:trace contextRef="#ctx0" brushRef="#br0" timeOffset="4024.054">2947 423 6201,'-1'-1'284,"0"0"-1,0 0 0,-1 0 0,1 1 0,0-1 0,-1 0 1,1 1-1,-1-1 0,1 1 0,-1 0 0,1-1 1,-1 1-1,1 0 0,-1 0 0,1 0 0,-1 0 1,1 0-1,-1 0 0,0 1 0,1-1 0,-1 0 0,1 1 1,0-1-1,-1 1 0,0 0-283,0 1 163,0-1-1,1 1 1,-1 0-1,1 0 1,0 0-1,0 0 1,0 0 0,0 0-1,0 0 1,0 0-1,0 0 1,0 0-1,1 0 1,-1 0 0,1 3-163,-2 9 214,1 1 1,1 0 0,0 0-1,2 12-214,20 127 1027,-9-72-305,-3 4-722,-12-70 87,2-13 21,3-10 111,2-10-138,-2 1 0,0-1-1,-1 0 1,0 0 0,-1-14-81,-1 9 30,3-36 4,2-1-1,3 1 1,12-47-34,-19 101-7,0-1 1,1 0-1,-1 1 0,1 0 1,0-1-1,0 1 0,1 0 1,-1 0-1,1 0 0,0 0 1,0 1-1,3-3 7,-4 5-3,-1-1-1,1 1 1,0 0 0,0 0 0,0 1-1,0-1 1,0 0 0,0 1-1,0-1 1,0 1 0,0-1-1,0 1 1,0 0 0,0 0-1,0 0 1,0 0 0,0 0 0,0 1-1,0-1 1,0 1 0,0-1-1,0 1 1,0 0 0,0-1-1,0 1 1,0 0 0,0 0-1,-1 1 1,2 0 3,11 8-9,-2 0 0,1 1-1,-1 0 1,-1 1 0,0 1 0,4 6 9,-2-3 0,0-1 0,0-1 0,1 0 0,10 6 0,-17-14 2,1 0-1,0-1 1,1 1-1,-1-2 0,1 1 1,0-1-1,0-1 1,0 1-1,1-2 0,-1 1 1,1-1-1,-1-1 1,1 1-1,0-2 0,0 1 1,-1-2-1,1 1 0,0-1 1,0 0-1,-1-1 1,1-1-1,-1 1 0,4-3-1,4-1 10,1-1-1,-2-1 0,1-1 0,-1 0 1,-1-1-1,1-1 0,-2 0 1,5-5-10,-14 11 6,0 0 1,0 0 0,0 0-1,-1 0 1,0-1 0,0 0-1,0 0 1,0 0 0,-1-1-1,0 1 1,-1-1 0,0 0 0,0 1-1,0-1 1,-1 0 0,1 0-1,-2 0 1,1 0 0,-1 0-1,0-1 1,-1 1 0,0-5-7,1 10-1,-1 0 1,1 0-1,0 0 1,-1-1 0,1 1-1,-1 0 1,0 0-1,0 0 1,0 0-1,0 0 1,0 1-1,0-1 1,0 0-1,-1 0 1,1 1-1,-1-1 1,1 1 0,-1-1-1,0 1 1,1 0-1,-1-1 1,0 1-1,0 0 1,0 0-1,0 0 1,0 1-1,0-1 1,0 0 0,0 1-1,0-1 1,0 1-1,-1 0 1,1 0-1,0 0 1,0 0-1,0 0 1,0 0-1,-1 0 1,0 1 0,-4 1-12,0 0 1,0 0-1,0 1 0,0 0 0,1 0 1,-1 0-1,1 1 0,-1 0 1,1 1-1,1-1 0,-2 2 12,-2 3-3,0 1-1,1 0 1,0 0-1,1 0 1,0 1-1,0 0 1,1 1-1,1 0 1,0-1-1,1 2 1,0-1-1,0 0 1,2 1-1,-1-1 1,2 1-1,0 0 1,0 0-1,1 6 4,1-7 10,-1 1 1,2-1-1,0 0 1,0 1-1,1-1 0,0 0 1,1 0-1,1-1 1,0 1-1,0-1 0,1 0 1,1 0-1,-1-1 1,2 0-1,0 0 0,0-1 1,0 0-1,11 8-10,-7-7 101,1-1 0,1-1 0,-1 0 0,2-1-1,-1 0 1,1-1 0,0-1 0,12 3-101,29 4 233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29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826 540 4097,'-1'-22'4391,"-1"16"-143,0 16-1354,2 21-2499,1 0-1,2-1 1,1 1-1,2-1 1,6 22-395,-3-16 397,-2-1 0,-1 2 1,0 35-398,-6-72 13,0 0 1,0 0 0,0 1 0,0-1-1,0 0 1,0 0 0,0 1-1,0-1 1,0 0 0,0 0-1,0 1 1,0-1 0,0 0 0,0 0-1,0 1 1,0-1 0,0 0-1,0 0 1,0 1 0,0-1 0,0 0-1,-1 0 1,1 0 0,0 1-1,0-1 1,0 0 0,0 0 0,-1 0-1,1 1 1,0-1 0,0 0-1,0 0 1,-1 0 0,1 0-14,-7-6 290,-5-17 153,7 6-386,0-2 0,1 1 0,1 0 0,1-1 0,0 1 1,2-1-1,0 0 0,1 1 0,1-1 0,1 1 1,0-1-1,1 1 0,1 0 0,1 0 0,1 1 0,0-1-57,-4 13-10,0-1 0,0 1 0,0 0-1,1 0 1,0 0 0,0 0 0,0 0-1,1 1 1,-1 0 0,1 0-1,0 0 1,0 1 0,0-1 0,1 1-1,-1 1 1,1-1 0,0 1 0,0 0-1,-1 0 1,1 0 0,1 1-1,-1 0 1,0 0 0,0 1 0,0-1-1,0 2 1,1-1 0,-1 0 0,0 1-1,0 0 1,0 1 0,0 0-1,0-1 1,0 2 0,0-1 0,-1 1-1,2 1 11,26 16 515,5 4-329</inkml:trace>
  <inkml:trace contextRef="#ctx0" brushRef="#br0" timeOffset="481.327">1581 610 5177,'19'-14'1670,"-1"-2"1,5-5-1671,-23 20 103,1 0 0,0 1 0,-1-1 0,1 1 0,-1-1 0,0 0 0,1 1 0,-1-1 0,0 0 0,1 1 0,-1-1 0,0 0 0,0 0 0,1 1 0,-1-1 0,0 0 0,0 0 0,0 1 0,0-1 0,0 0 0,0 0 0,0 0 0,0 1 0,-1-1 0,1 0 0,0 0 0,0 1 0,-1-1 0,1 0 0,0 0-103,-15-12 2088,10 9-1560,1 1-247,-1-1-1,-1 0 0,1 1 0,0 0 1,-1 1-1,1-1 0,-1 1 1,0 0-1,0 0 0,0 1 0,0-1 1,0 1-1,0 1 0,0-1 0,0 1 1,-2 0-281,-1 1 102,0 0 0,0 1 0,1 0 0,-1 0 0,1 1 0,-1 0 0,1 1 1,0 0-1,0 0 0,0 0 0,1 1-102,-3 1-2,1 1 0,0 1 1,0-1-1,0 1 0,1 1 1,1-1-1,-1 1 0,1 1 1,1-1-1,0 1 0,0 0 0,1 1 1,0-1-1,1 1 0,0 0 1,1 0-1,-2 9 2,4-12 5,1 1 1,0-1-1,0 0 0,0 1 1,1-1-1,1 1 0,-1-1 1,1 0-1,1 0 0,-1 0 1,1 0-1,1 0 0,0-1 0,0 1 1,0-1-1,1 0 0,0 0 1,0-1-1,1 1 0,0-1 1,0 0-1,0-1 0,1 1 1,0-1-6,1 1 10,1-1 1,0 0 0,0 0-1,0-1 1,0 0-1,1 0 1,-1-1 0,1-1-1,0 0 1,0 0-1,0 0 1,0-2 0,0 1-1,0-1 1,0 0 0,0-1-1,0-1 1,0 1-1,9-4-10,-13 3 7,-1 0-1,1 0 1,-1 0-1,0-1 1,0 1-1,0-2 1,0 1-1,0 0 1,-1-1-1,1 0 1,-1 0-1,0 0 1,0-1-1,0 1 1,-1-1-1,0 0-6,1-2 10,0-1-1,-1 1 0,0 0 0,0-1 1,-1 0-1,0 1 0,-1-1 0,1 0 1,-2 0-1,1 0 0,-1-1-9,0-6 18,-1 0-1,-1-1 0,0 1 0,-1 0 1,-1 0-1,0 1 0,-1-1 1,0 1-1,-1 0 0,-1 0 0,0 1 1,-3-3-18,7 11-10,-1-1 0,0 1 1,0 0-1,0 0 0,-1 1 0,1-1 1,-1 1-1,0 0 0,-1 0 1,1 0-1,-1 1 0,1 0 0,-1 0 1,-3-1 9,-1 4-419,13 9 72</inkml:trace>
  <inkml:trace contextRef="#ctx0" brushRef="#br0" timeOffset="1301.116">1997 124 6481,'-1'-17'1770,"0"0"0,-1 0 0,0 0 0,-2 0 0,-1-6-1770,5 23 62,0-1-1,0 0 0,0 1 0,-1-1 0,1 0 1,0 1-1,0-1 0,0 0 0,-1 1 1,1-1-1,0 0 0,-1 1 0,1-1 1,-1 1-1,1-1 0,0 1 0,-1-1 1,1 1-1,-1-1 0,1 1 0,-1-1 1,0 1-1,1 0 0,-1-1 0,1 1 1,-1 0-1,0 0 0,1-1 0,-1 1 0,0 0 1,1 0-1,-1 0 0,0 0 0,1 0 1,-1 0-1,0 0 0,1 0 0,-1 0 1,0 0-1,1 0 0,-1 0 0,0 0 1,1 1-1,-1-1 0,0 0 0,1 0 1,-1 1-1,0-1 0,1 0 0,-1 1 1,1-1-1,-1 1 0,1-1-61,-4 3 88,1 0-1,1 0 1,-1 0-1,0 0 1,1 1 0,0-1-1,0 1 1,0-1-1,-1 3-87,-1 5 72,0 0-1,1 0 0,1 1 0,-1-1 0,2 1 0,0 0 0,0-1 0,1 1 0,1 11-71,4 19 161,1 0 0,3 5-161,0-3 132,11 72 175,-4 1 0,-6 1-1,-5 15-306,-4-91 43,1-22 29,-2 1 0,-1 0 0,-1 5-72,3-44 994,4-40-702,0 29-266,2 1 1,1 0 0,2 0 0,0 0 0,14-23-27,-18 39 1,1 0 1,1 0-1,0 0 1,0 1-1,1 0 1,1 1-1,0 0 1,0 0-1,1 1 1,0 1-1,0 0 0,1 0 1,7-2-2,-14 7-1,0 1 1,1 0-1,-1 0 1,1 0-1,-1 1 0,1 0 1,-1 0-1,1 1 1,0-1-1,0 1 1,-1 0-1,4 1 1,-5 0-1,0 0 0,0 0 0,0 0 0,0 0 0,0 1-1,0-1 1,0 1 0,-1 0 0,1 1 0,-1-1 0,1 0 0,-1 1 0,0 0 0,0 0 0,0 0 0,0 0 0,0 1 1,3 5-2,0 1 0,-1-1 1,0 1-1,-1 0 1,0 0-1,0 1 1,-1-1-1,-1 1 0,0 0 1,0-1-1,-1 1 1,0 2 1,0 8-1,-1 0 0,-1 1 0,-1-1 1,-1 0-1,-4 16 1,5-30 2,-1-1 1,1 1-1,-1 0 1,0-1-1,-1 1 1,1-1-1,-1 0 1,-1 0-1,1-1 1,-1 1-1,0-1 1,0 0 0,-1 0-1,1-1 1,-1 0-1,0 0 1,0 0-1,-1 0 1,1-1-1,-1 0 1,1-1-1,-1 1 1,-1-1-3,-1 1-10,0-1 0,1 0 0,-1-1 1,0 0-1,0 0 0,0-1 1,0 0-1,0 0 0,0-1 0,0-1 1,0 1-1,0-1 0,1-1 0,-1 1 1,1-2-1,-1 1 0,1-1 1,-2-1 9,8 3-51,0 1 1,0 0-1,0-1 1,0 1-1,0-1 1,0 0-1,0 1 1,0-1-1,1 0 1,-1 0-1,1 0 1,0 0-1,-1-1 1,1 1 0,0 0-1,0-1 1,0 1-1,1 0 1,-1-1 50,5-17-348</inkml:trace>
  <inkml:trace contextRef="#ctx0" brushRef="#br0" timeOffset="1814.306">2671 56 8178,'-3'-11'1756,"2"5"-865,-1 1 0,0-1-1,0 1 1,0 0-1,0-1 1,-1 1-891,0 5 1303,-1 6-851,0 12-188,0 8-80,2 1 1,1 0-1,0-1 1,3 1-1,0 4-184,24 137 543,-7-55-202,-12-41 101,-3 41-442,-2-45 318,8 49-318,-8-107 34,-2-3-55,1 0 0,0 0 1,0-1-1,1 1 0,-1-1 0,1 1 0,1-1 0,0 0 0,-1 0 0,2 0 0,-1 1 21,-3-7-18,1 0 0,-1 0 0,0 1 0,0-1 0,1 0 0,-1 0 0,0 0 0,1 1 0,-1-1 0,0 0 0,0 0 0,1 0 0,-1 0 0,0 0 0,1 0 0,-1 0 0,0 1 0,1-1 0,-1 0 0,0 0 0,1 0 0,-1 0 0,1-1 0,-1 1 0,0 0 0,1 0 0,-1 0 0,0 0 0,1 0 18,9-8-421</inkml:trace>
  <inkml:trace contextRef="#ctx0" brushRef="#br0" timeOffset="2283.933">2925 650 8498,'33'-48'3270,"-33"47"-3127,1 0 1,0 0-1,0 0 1,0 0-1,1 0 1,-1 0-1,0 1 1,0-1-1,0 0 1,1 1-1,-1-1 0,0 0 1,1 1-1,-1 0 1,0-1-1,1 1 1,-1 0-1,1 0 1,-1-1-1,0 1 1,1 0-1,-1 0 1,1 1-1,-1-1 1,0 0-1,1 0 0,0 1-143,6 0 350,42 2 838,-22-1-624,1 0-1,27-4-563,-49 2 32,1-1 1,-1 0 0,0-1-1,0 0 1,0 0 0,0 0 0,0-1-1,0 0 1,-1 0 0,1-1-1,-1 0 1,0 0 0,4-3-33,-8 5 9,0 0-1,0-1 1,0 1 0,0-1 0,0 1 0,0-1 0,-1 0 0,0 0-1,1 0 1,-1 1 0,0-1 0,0 0 0,0-1 0,-1 1 0,1 0-1,-1 0 1,0 0 0,0 0 0,0 0 0,0 0 0,0-1 0,-1 1-1,1 0 1,-1 0 0,0 0 0,0 0 0,0 0 0,-1-1-9,1 0 4,-1 1-1,0-1 1,0 1 0,0-1 0,-1 1-1,1 0 1,-1 0 0,0 0-1,1 0 1,-1 0 0,-1 1 0,1-1-1,0 1 1,0 0 0,-1 0 0,0 0-1,1 0 1,-1 1 0,0 0 0,0-1-1,-3 1-3,-3 0 0,1 1 0,-1 0 0,0 1-1,1 0 1,-1 0 0,1 1-1,0 1 1,-1-1 0,1 1-1,0 1 1,0 0 0,1 0 0,-1 1-1,1 0 1,0 0 0,0 1-1,1 0 1,0 0 0,-5 5 5,0 0 0,1 0 0,1 1 0,0 0 0,0 0 0,1 1 1,1 1-1,0 0 0,1 0 0,-3 9-5,6-13 21,1 1 0,1-1 0,0 1 0,0 0 0,1 0 0,0-1 0,1 1 0,0 0 0,1 0 0,0 0 0,1 0 0,2 9-21,-2-12 21,1-1-1,0 1 1,0-1 0,0 0 0,1 0-1,0 0 1,0 0 0,1 0-1,0-1 1,0 0 0,0 0-1,1-1 1,0 1 0,0-1-1,0 0 1,1-1 0,6 4-21,3-1 309,1-1 0,-1 0 1,1-1-1,0-1 0,1-1 0,-1 0 1,1-1-1,-1-1 0,17-1-309,48-3 1003</inkml:trace>
  <inkml:trace contextRef="#ctx0" brushRef="#br0" timeOffset="3197.791">3534 603 7706,'-4'-8'3485,"4"12"-640,0-3-2249,1 2 54,13 31 858,5 24-1508,-17-49 87,6 19 211,-1 1 0,0 10-298,-4-20 75,-1-8 18,-1-1 1,0 1 0,-1-1-1,0 1 1,-2 9-94,2-20 14,0 0-1,0-1 1,0 1 0,0 0 0,0 0 0,0 0-1,-1-1 1,1 1 0,0 0 0,0 0 0,0 0-1,0-1 1,-1 1 0,1 0 0,0 0 0,0 0-1,-1 0 1,1 0 0,0 0 0,0-1 0,-1 1 0,1 0-1,0 0 1,0 0 0,-1 0 0,1 0 0,0 0-1,0 0 1,-1 0 0,1 0 0,0 0 0,0 0-1,-1 0 1,1 0 0,0 0 0,0 0 0,-1 1-1,1-1 1,0 0 0,0 0 0,0 0 0,-1 0-1,1 0 1,0 1 0,0-1 0,0 0 0,-1 0-1,1 0 1,0 0 0,0 1 0,0-1 0,0 0-1,0 0 1,-1 1 0,1-1 0,0 0 0,0 0-1,0 1 1,0-1 0,0 0 0,0 0 0,0 1-1,0-1 1,0 0 0,0 1-14,-10-20 350,3-7-296,1 0 0,1-1 0,1 1 0,2-1-1,1 0 1,0 1 0,2-1 0,2 0 0,3-15-54,-5 34 1,0 1-1,1-1 1,1 0-1,-1 0 0,1 1 1,1-1-1,-1 1 1,1 0-1,0 0 1,5-5-1,-7 9-2,0 1 0,1-1 0,-1 1 1,1-1-1,-1 1 0,1 0 0,0 0 1,0 0-1,0 1 0,0-1 0,0 1 1,1-1-1,-1 1 0,0 0 0,1 0 1,-1 1-1,0-1 0,1 1 0,-1-1 0,1 1 1,-1 0-1,1 1 0,-1-1 0,0 0 1,1 1-1,1 0 2,3 2-2,1 0-1,-1 1 1,0 0-1,-1 0 1,1 1 0,-1 0-1,1 0 1,-1 1 0,-1-1-1,1 2 1,-1-1 0,0 1 2,13 15-7,-2 1 1,0 1 0,0 2 6,-6-9 2,-1 0 0,-1 1 0,-1 1 0,0-1 0,-1 2-1,-1-1 1,-1 0 0,-1 1 0,0 0 0,0 11-2,-5-25 33,0-7-7,-4-12 7,-5-24 0,5 12-20,2 0 0,0 0 0,2 0-1,0-7-12,2 26 1,-1-1 0,1 1-1,-1-1 1,2 1-1,-1-1 1,1 1-1,0 0 1,0-1-1,1 1 1,0 0 0,0 1-1,0-1 1,1 0-1,0 1 1,0 0-1,0 0 1,1 0 0,4-4-1,-5 6-3,1 1 1,0-1 0,-1 1-1,1 0 1,0 0 0,0 0-1,0 1 1,1 0 0,-1 0 0,0 0-1,0 0 1,1 1 0,-1 0-1,0 0 1,1 0 0,-1 1-1,0 0 1,1 0 0,-1 0-1,0 1 1,2 0 2,4 2-1,0 0-1,0 1 1,0 1-1,-1-1 1,1 2 0,-1-1-1,-1 1 1,1 1-1,-1 1 2,-2-2 6,0 0-1,0 1 1,-1 0 0,-1 0-1,1 1 1,-1-1-1,-1 1 1,1 1 0,-2-1-1,1 0 1,1 8-6,1 12 549,-1 0 0,-1 0 0,-1 11-549,1 2 604</inkml:trace>
  <inkml:trace contextRef="#ctx0" brushRef="#br0" timeOffset="4017.902">4889 581 3945,'45'-90'2627,"-44"89"-2309,0-1 1,0 0-1,-1 0 0,1 0 0,0 0 1,-1 0-1,1 0 0,-1 0 1,0 0-1,0 0 0,0 0 0,0-1-318,0 2 100,0 1-1,0-1 0,0 0 0,-1 1 1,1-1-1,0 0 0,-1 1 0,1-1 0,0 0 1,-1 1-1,1-1 0,-1 1 0,1-1 0,-1 1 1,1-1-1,-1 1 0,1-1 0,-1 1 1,1-1-1,-1 1 0,0-1-99,-2 0 168,0 1 0,0-1 0,0 0 0,0 1 0,0 0 0,0 0 0,0-1 0,1 2 0,-1-1 0,-1 0-168,-1 0 389,-26 1 454,-1 1-1,1 1 0,0 2 0,-9 3-842,21-4 105,1 1 0,1 1-1,-1 1 1,1 1-1,0 0 1,0 1-1,-12 10-104,25-17 11,1 1 0,0-1 0,0 1 1,0 0-1,0 0 0,1 0 0,-2 3-11,3-6 2,0 1 0,1 0 0,-1 0 1,1 0-1,0 0 0,-1 0 0,1 0 1,0 0-1,0 0 0,-1 0 0,1 0 1,0 0-1,0 0 0,0 0 0,0 0 1,0 0-1,0 0 0,1 0 0,-1 0 1,0 0-1,0 0 0,1 0 0,-1 0 1,1 0-1,-1 0 0,1 0 0,-1 0 1,1 0-1,-1-1 0,1 1 0,0 0 1,0 0-3,4 3 6,-1 0 1,1-1 0,0 1 0,0-1 0,0 0 0,0-1-1,0 0 1,1 1 0,-1-1 0,3 0-7,63 12 32,-18-5-11,-24-1-4,-2 0 1,16 8-18,-35-13 1,1 1 1,-1 1 0,0-1-1,0 1 1,0 0-1,-1 1 1,0 0 0,0 0-1,5 7-1,-9-9 2,-1-1 0,1 0 0,-1 1-1,0 0 1,0-1 0,-1 1 0,1 0 0,-1 0-1,0 0 1,0 0 0,0 0 0,-1 0-1,1 1 1,-1-1 0,0 0 0,0 0-1,-1 0 1,1 0 0,-1 0 0,0 0-1,0 0 1,0 0 0,0 0 0,-1 0 0,0 0-1,1 0 1,-1-1 0,-1 1 0,1-1-1,-2 3-1,-3 2 43,0 1-1,0-1 0,-1 0 1,0-1-1,0 0 0,-1 0 1,0-1-1,0 0 0,0 0 1,-1-1-1,-2 0-42,-5 3 87,0-2-1,-1 0 1,-1-1-1,1-1 1,0-1 0,-1 0-1,0-1 1,1-1-1,-1-1 1,0-1 0,0-1-1,1 0 1,-14-4-87,17 0 295,14 6-264,1 0 0,0 0 0,-1-1 1,1 1-1,0 0 0,0 0 0,0-1 0,-1 1 0,1 0 1,0 0-1,0-1 0,0 1 0,0 0 0,-1-1 0,1 1 1,0 0-1,0-1 0,0 1 0,0 0 0,0-1 0,0 1 1,0 0-1,0-1 0,0 1 0,0 0 0,0-1 0,0 1 1,0 0-1,0-1 0,0 1 0,1 0 0,-1 0 1,0-1-1,0 1 0,0 0 0,0-1 0,1 1 0,-1 0 1,0 0-1,0-1 0,0 1 0,1 0-31,11-9 679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55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42 328 4737,'-10'-20'965,"6"12"-17,0 0 1,1 0-1,0 0 0,-1-5-948,2 12 5173,0 6-3969,-2 18-1075,1 10 373,1 0 0,1 0 1,5 31-503,5-13 439,4 1 0,4 10-439,-1-10 286,-3 1 0,-1 9-286,-10-46 62,0 1 0,-1 0 1,-1 0-1,0 0 0,-2-1 1,1 1-1,-2 0 0,-5 15-62,-1-10 62,3-14 6,5-8-64,1 0 0,0 0-1,0 0 1,-1 0 0,1 0 0,0 0 0,0 0-1,0 0 1,-1 0 0,1 0 0,0 0 0,0 0-1,0 0 1,-1 0 0,1 0 0,0-1-1,0 1 1,0 0 0,-1 0 0,1 0 0,0 0-1,0 0 1,0-1 0,0 1 0,0 0 0,0 0-1,-1 0 1,1-1 0,0 1 0,0 0 0,0 0-1,0 0 1,0-1 0,0 1 0,0 0 0,0 0-1,0-1 1,0 1 0,0 0 0,0 0 0,0-1-4,-6-33 68,1-1 0,1 1 0,2-1 0,2-21-68,0-3 37,-6-71 7,-1-60-22,8 140-27,1 0 0,8-34 5,-8 70-6,1 1 0,0 0 0,1 0-1,1 0 1,0 0 0,1 1 0,0 0 0,1 0 0,0 0 0,1 1-1,0 0 1,4-3 6,-8 9-4,1 0-1,1 0 1,-1 1-1,1 0 1,-1 0-1,1 0 1,1 0-1,-1 1 1,0 0-1,1 1 1,-1-1-1,1 1 1,0 0-1,0 1 1,0 0-1,0 0 1,0 0 0,0 1-1,0 0 1,0 0-1,0 1 1,0 0-1,0 0 1,2 1 4,-3 0-3,-1-1 0,1 1 1,-1 0-1,0 1 0,0-1 1,0 1-1,0 0 1,0 0-1,0 1 0,-1-1 1,0 1-1,1 0 0,-2 0 1,1 1-1,0-1 1,-1 1-1,0 0 0,0-1 1,1 2 2,-1 2-2,0 0 0,0 0 1,-1 0-1,1 1 0,-2-1 0,1 0 1,-1 1-1,-1-1 0,1 1 1,-2-1-1,1 1 0,-1-1 1,0 1 1,-4 20-1,-2 1 1,-1-2 0,0 1-1,-3-1 1,0-1 0,-5 6 0,-6 9 8,-1-2 0,-3-1 0,-19 23-8,23-35 18,2 2-1,-15 25-17,31-48 18,1-7 1,3 1-17,0-1-1,0 1 1,0 0 0,0-1 0,0 1 0,0 0 0,0-1 0,0 1-1,0 0 1,0-1 0,0 1 0,0 0 0,1-1 0,-1 1 0,0 0 0,0-1-1,0 1 1,0 0 0,1 0 0,-1-1 0,0 1 0,0 0 0,0 0 0,1-1-1,-1 1 1,0 0-2,13-3 0,-1 1 0,0 0 0,0 1 0,1 0 0,-1 1 0,0 1 0,1 0 0,-1 1 0,6 1 0,-7-2 1,0 2 0,0-1 0,-1 1 0,1 1-1,-1-1 1,0 2 0,0 0 0,0 0 0,-1 0 0,0 1 0,0 1-1,0 0 1,-1 0 0,0 0 0,0 1 0,-1 1 0,0-1-1,0 1 1,2 6-1,14 27 44,-16-26 256,1-1 0,1 0 0,0-1 0,1 0 1,3 3-301,14 4 576</inkml:trace>
  <inkml:trace contextRef="#ctx0" brushRef="#br0" timeOffset="782.77">809 681 5249,'-51'-31'2731,"48"28"691,9 2-927,20 2 59,-7 0-2373,11 1 191,-7 0-86,-1-1 0,1-2 0,20-1-286,-38 1 21,1 0-1,-1 0 0,0 0 0,1 0 1,-1-1-1,0 0 0,0 0 1,0 0-1,0-1 0,0 0 1,0 0-1,-1 0 0,1 0 1,-1-1-1,0 1 0,0-1 1,0 0-1,2-4-20,-5 6 5,0 1 1,-1-1-1,1 1 1,0-1-1,-1 0 0,0 1 1,1-1-1,-1 1 1,0-1-1,0 0 1,1 1-1,-1-1 1,-1 0-1,1 1 0,0-1 1,0 0-1,-1 1 1,1-1-1,0 0 1,-1 1-1,0-1 0,1 1 1,-1-1-1,0 1 1,0-1-6,-4-5 21,0-1 0,-1 1 0,1 0 0,-5-3-21,-5-7 24,11 12-22,-1 0 0,1-1 0,-1 2 0,0-1 0,0 0 0,0 1 1,-1 0-1,0 0 0,1 1 0,-1 0 0,-1 0-2,4 1 1,0 1-1,-1 1 1,1-1 0,-1 0-1,1 1 1,-1 0 0,1 0-1,-1 0 1,1 0-1,-1 0 1,1 1 0,-1-1-1,1 1 1,0 0 0,-1 0-1,1 1 1,0-1 0,0 1-1,0-1 1,0 1 0,0 0-1,-1 1 0,-6 5 19,0 0 0,1 0-1,0 1 1,1 0 0,0 1-1,1 0 1,0 0 0,0 1 0,1 0-1,0 0 1,1 0 0,0 1-1,1-1 1,0 1 0,1 0 0,1 1-1,0-1 1,0 0 0,1 1-1,1-1 1,0 1 0,0-1-1,1 0 1,1 1-19,-1-2 29,1 0 0,0 0-1,1 0 1,0 0 0,1 0 0,0-1-1,1 0 1,0 0 0,0 0 0,1 0-1,0-1 1,1 0 0,0 0 0,1-1-1,-1 0 1,1 0 0,1-1 0,0 0-1,0 0 1,0-1 0,1 0 0,0-1-1,0 0 1,0-1 0,0 0 0,11 3-29,-10-4 201,0-1 0,1 0 0,-1-1 1,0 0-1,1-1 0,-1 0 0,0-1 1,1 0-1,-1-1 0,0 0 0,0-1 1,2-1-202,37-15 1052</inkml:trace>
  <inkml:trace contextRef="#ctx0" brushRef="#br0" timeOffset="1364.608">1553 652 4593,'78'-99'2738,"-64"74"-200,-14 25-2445,0-1-1,1 0 1,-1 1 0,0-1 0,0 0 0,0 0-1,0 1 1,0-1 0,0 0 0,0 1 0,0-1 0,0 0-1,0 1 1,0-1 0,-1 0 0,1 1 0,0-1-1,0 0 1,-1 0-93,0 0 141,0 0-1,0 0 1,0 1-1,-1-1 1,1 0 0,0 0-1,-1 1 1,1-1-1,0 1 1,-1-1-1,1 1 1,0 0-1,-1-1 1,1 1-1,-1 0 1,0 0-141,-5-2 635,-12-2 131,0 1 0,0 0-1,0 1 1,0 1 0,-18 2-766,25 0 109,1 0-1,-1 1 1,1 0 0,-1 1-1,1 0 1,0 0 0,0 2 0,0-1-1,1 1 1,-6 4-109,13-7 9,-1 1 0,1-1 1,0 1-1,0 0 0,0 0 0,0 0 0,1 0 0,-1 0 0,1 0 1,0 1-1,0 0 0,0-1 0,0 1 0,1 0 0,-1-1 0,1 2-9,1-3 3,-1 0-1,1-1 1,0 1-1,0-1 1,0 1-1,0 0 1,0-1-1,0 1 1,1-1-1,-1 1 1,1-1-1,-1 1 1,1-1-1,-1 1 0,1-1 1,0 1-1,0 0-2,1 0 3,-1 0-1,1-1 0,0 1 0,0 0 0,0-1 0,0 0 0,0 1 0,0-1 1,0 0-1,0 0 0,0 0 0,0 0 0,1-1 0,-1 1 0,1 0-2,32 6 15,0-2 0,10 0-15,-20-3 4,0 1-1,-1 1 0,0 1 1,0 1-1,9 4-3,-31-8 0,1-1 1,-1 0-1,1 1 0,-1 0 1,1-1-1,-1 1 0,0 0 1,0 0-1,0 0 1,0 1-1,0-1 0,0 0 1,-1 1-1,1-1 0,-1 1 1,1 0-1,-1-1 1,0 1-1,0 0 0,-1 0 1,1-1-1,0 1 0,-1 0 1,0 0-1,1 0 0,-1 0 1,-1 0-1,1 11 3,-1 0 1,0 0 0,-2 0-1,1-1 1,-2 2-4,2-6 5,0-2 1,0 0-1,-1 0 0,0 0 1,0 0-1,0-1 0,-1 1 1,0-1-1,0 0 1,-1 0-1,0 0 0,0-1 1,0 0-1,-1 0 0,1 0 1,-1 0-1,-1-1 1,1 0-1,0 0 0,-1-1 1,0 0-1,0 0 0,0 0 1,0-1-1,0 0 0,0-1 1,-1 1-1,1-1 1,-1-1-1,1 0 0,-1 0 1,1 0-1,0-1 0,-1 0 1,1 0-1,0-1 1,-4 0-6,-2-2 37,0-1 1,0 0 0,-2-2-38,11 5-23,0 0-1,1 0 1,-1 0-1,1 0 1,-1 0-1,1-1 1,0 0-1,0 0 1,0 0-1,0 0 1,1 0 0,-2-2 23,4 4 69,-1 0 1,1 0 0,0 0 0,0-1 0,0 1 0,0 0 0,0 0 0,0 0 0,0 0 0,0 0-1,1 0 1,-1 0 0,0 0 0,0 0 0,1 0 0,-1 1 0,1-1 0,-1 0 0,1 0 0,-1 0-1,1 0 1,0 0 0,-1 1 0,1-1 0,0 0 0,-1 1 0,1-1 0,0 0 0,0 1-70,22-21 1028</inkml:trace>
  <inkml:trace contextRef="#ctx0" brushRef="#br0" timeOffset="1719.11">2066 168 8754,'-3'-5'1170,"-21"-20"2715,23 25-3821,1 0 0,0-1 0,-1 1 0,1 0 0,-1-1 0,1 1 0,-1 0 0,1-1 0,0 1 0,-1 0 0,1 0 0,-1-1 0,0 1 0,1 0 0,-1 0 0,1 0 0,-1 0 0,1 0 0,-1 0 0,1 0 0,-1 0 0,1 0 0,-1 0 0,1 0 0,-1 0 0,1 0 0,-1 1 0,0-1 0,1 0 0,0 0 0,-1 1 0,1-1 0,-1 0 0,1 0 0,-1 1 0,1-1 0,-1 0 0,1 1 0,0-1 0,-1 1 0,1-1 0,0 1 0,-1-1 0,1 1 0,0-1 0,0 0 0,0 1 0,-1 0 0,1-1 0,0 1 0,0-1 0,0 1 0,0-1 0,0 1-64,-2 9 200,0-1 1,1 1-1,0 0 1,1 0-1,0 0 1,1 9-201,11 65 503,-7-56-314,6 45 77,4 11-58,-4 0 1,-3 1-1,-4 40-208,-6-83 79,1 51-1718,2-88-1294,2-7 1258</inkml:trace>
  <inkml:trace contextRef="#ctx0" brushRef="#br0" timeOffset="2072.031">1899 593 9802,'-14'-4'4433,"8"4"-2168,6-4-553,10-1-608,5 1-312,21 0-336,8-6-64,14 5-231,5-2 127,5-2-184,-2 7 1216,1 2-920</inkml:trace>
  <inkml:trace contextRef="#ctx0" brushRef="#br0" timeOffset="2820.24">2782 590 2665,'0'-1'359,"1"0"1,-1 0 0,1 1 0,-1-1 0,0 0-1,1 0 1,-1 0 0,0 0 0,0-1 0,1 1 0,-1 0-1,0 0 1,0 0 0,0 0 0,0 0 0,0 0-1,-1 0 1,1 0 0,0 0 0,0 0 0,-1-1-360,-1 1 318,1-1 0,-1 1 0,1 0 1,-1-1-1,0 1 0,0 0 0,1 0 0,-1 0 1,0 1-1,-2-2-318,-5-1 330,-1 0 0,1 1 0,-1 0 1,1 0-1,-1 1 0,1 0 0,-1 1 0,0 0 0,0 0 1,1 1-1,-1 0 0,1 1 0,-1 0 0,1 1 0,-8 3-330,2-1 66,0 1-1,1 1 1,-1 1 0,1 0-1,1 0 1,0 1-1,0 1 1,1 0-1,-2 3-65,9-8 6,1-1-1,0 0 1,1 1-1,-1 0 1,1 0-1,0 0 1,0 0 0,0 0-1,1 1 1,0-1-1,0 1 1,0 0-6,2-2 1,-1 0 1,1 0 0,-1 1 0,1-1 0,1 0-1,-1 0 1,1 0 0,-1 0 0,1 0 0,0 0-1,0 0 1,1 0 0,-1 0 0,1-1 0,0 1-1,0-1 1,0 1 0,1 0-2,2 3 6,1 0 0,0 0-1,0-1 1,0 1 0,1-1 0,0-1-1,0 0 1,1 0 0,-1 0 0,1-1-1,0 0 1,0 0 0,0-1 0,1 0 0,-1 0-1,1-1 1,0 0 0,5 0-6,-7-2 6,0 1-1,0-1 1,0 0 0,0-1 0,0 0 0,-1 0-1,1 0 1,0-1 0,0 0 0,-1 0 0,1-1-1,-1 0 1,0 0 0,0 0 0,0-1-1,0 0 1,-1 0 0,1 0 0,-1-1 0,0 0-1,-1 0 1,1 0 0,-1-1 0,2-2-6,-4 4 8,0 0 0,0 0 1,0 0-1,0 0 0,-1 0 1,0 0-1,0-1 0,0 1 0,0-1 1,-1 1-1,0-1 0,0 1 1,0-1-1,0 1 0,-1-2-8,-2-11 33,0 0 1,-2 0-1,-2-7-33,-3-9 24,4 12-18,4 17-5,0 0 1,1 0 0,0 0 0,0-1 0,0 1 0,0 0 0,1-1 0,0-2-2,0 8 2,1-1 0,0 0 0,-1 0-1,1 0 1,0 1 0,-1-1 0,1 0-1,-1 1 1,1-1 0,-1 0 0,1 1 0,-1-1-1,1 1 1,-1-1 0,1 1 0,-1-1-1,1 1 1,-1-1 0,0 1 0,1 0 0,-1-1-1,0 1-1,14 17 3,24 48 16,-28-46-8,0-1-1,2 0 1,1-1 0,3 3-11,-6-9 39,-2-1-66,2-1 0,-1 0 0,6 4 27,-12-12-71,0 1 0,1-1-1,-1 0 1,1 0 0,-1 0-1,1 0 1,0 0-1,0-1 1,0 0 0,0 0-1,0 0 1,0 0 0,3 0 71,24-3-319</inkml:trace>
  <inkml:trace contextRef="#ctx0" brushRef="#br0" timeOffset="3245.667">3104 501 8370,'0'-1'158,"-1"1"1,1-1-1,0 1 1,-1 0-1,1-1 1,-1 1-1,1-1 1,-1 1-1,1 0 1,0-1-1,-1 1 1,1 0-1,-1 0 1,0-1-1,1 1 1,-1 0-1,1 0 1,-1 0-1,1 0 0,-1 0 1,1-1-1,-1 1 1,0 0-1,1 0 1,-1 0-1,1 1 1,-1-1-1,1 0 1,-1 0-1,1 0 1,-1 0-1,0 0 1,1 1-1,-1-1 1,1 0-159,-1 2 149,0-1 1,1 0-1,-1 1 1,0-1-1,1 0 1,-1 1-1,1-1 1,0 0-1,0 1 1,-1-1-1,1 1 1,0-1-1,0 1 1,0-1-150,6 51 1098,18 32-33,-16-61-837,-1 1 0,-2 1 1,0-1-1,-1 1 1,-1 3-229,-4-8 205,0-19-34,0-4 13,-8-32 187,5 15-321,1 0 1,0 0 0,1 0-1,2-1 1,0-6-51,0 22 0,1-1 1,-1 0-1,1 1 1,1-1-1,-1 1 0,1-1 1,0 1-1,0 0 0,1 0 1,-1 0-1,1 0 1,0 0-1,0 0 0,1 1 1,0-1-1,0 1 1,0 0-1,0 0 0,0 1 1,1-1-1,0 1 0,4-2 29,-1 0 1,1 1-1,0 1 0,0-1 0,0 1 1,1 1-1,-1 0 0,1 0 0,0 1 1,8 0-30,-4 0-750,0 2 0,0 0 1,0 0-1,0 2 1,-1-1-1,1 2 1,4 1 749,17 9-1854</inkml:trace>
  <inkml:trace contextRef="#ctx0" brushRef="#br0" timeOffset="3614.051">3765 81 8874,'-11'-12'2269,"9"9"-1812,-1 0 0,1 0 0,-1 0 0,0 1 0,0-1 1,0 1-1,0 0 0,0 0 0,0 0 0,0 0 0,-1 0 0,-2 0-457,6 2 51,-1 0 0,0 0 0,1 0 0,-1 0 0,0 0 0,1 0 0,-1 0 0,0 1 0,1-1 0,-1 0 0,1 1 0,-1-1 0,0 0 0,1 1 0,-1-1 0,1 1 0,-1-1 0,1 0 0,-1 1 1,1 0-1,0-1 0,-1 1 0,1-1 0,0 1 0,-1 0-51,-7 22 486,5 25-120,3-48-365,2 51 269,2 1-1,3-1 0,9 31-269,4 31 145,-9-4-71,4 26 68,-11-115-185,0 0 0,2 0 0,0-1 0,1 1 0,4 5 43,-5-14-401,-6-11 375,0 0 0,0 1 0,1-1 0,-1 0 0,0 0 0,0 0 0,0 1 0,0-1 0,1 0 0,-1 0 0,0 0 1,0 0-1,0 0 0,0 1 0,1-1 0,-1 0 0,0 0 0,0 0 0,1 0 0,-1 0 0,0 0 0,0 0 0,0 0 0,1 0 1,-1 0-1,0 0 0,0 0 0,1 0 0,-1 0 0,0 0 0,0 0 0,1 0 0,-1 0 0,0 0 0,0 0 0,0 0 0,1 0 0,-1-1 1,0 1 25,4-7-511</inkml:trace>
  <inkml:trace contextRef="#ctx0" brushRef="#br0" timeOffset="3958.036">3620 497 7914,'-35'-11'4001,"21"6"-1161,4 7-695,13 3-713,1-3-280,16 5-504,11-10-40,15-1-247,9 0-161,11-6 56,5 7-104,-5-3 2552,3 8-1952</inkml:trace>
  <inkml:trace contextRef="#ctx0" brushRef="#br0" timeOffset="4590.49">4495 462 4193,'88'-49'2587,"-86"48"-2220,0 0-1,-1 0 1,1 0-1,0-1 1,-1 1-1,1 0 1,-1-1-1,1 1 1,-1-1-1,0 1 1,0-1-1,1 0 1,-1 0-367,-1 1 82,0 1 0,0 0 0,1-1 0,-1 1 0,0-1 0,0 1 0,0-1 0,0 1 0,-1 0 0,1-1 0,0 1 0,0-1 0,0 1 0,0-1 0,0 1 0,0 0 0,-1-1 0,1 1 0,0 0 0,0-1 0,-1 1 0,1-1 0,0 1 0,0 0 0,-1 0 0,1-1 0,0 1 0,-1 0 0,1 0 0,-1-1 0,1 1 0,-1 0-82,-2-2 297,0 1 0,-1 0 0,1 0 0,0 0 0,-1 0 0,1 1-1,-4-1-296,-7 1 577,1 0-1,-1 1 0,1 1 0,-1 0-576,-23 3 601,16-2-491,1 1-1,-1 0 0,1 2 0,1 0 1,-1 2-1,1 0 0,0 1 0,0 1 1,1 0-1,1 2 0,-15 12-109,27-21 15,1 1-1,0 0 1,1 0 0,-1 0 0,1 0-1,0 0 1,-1 2-15,4-6 3,-1 1-1,1 0 1,-1 0 0,1 0-1,0 0 1,-1-1 0,1 1-1,0 0 1,0 0 0,-1 0 0,1 0-1,0 0 1,0 0 0,0 0-1,0 0 1,0 0 0,0 0-1,1-1 1,-1 1 0,0 0-1,0 0 1,1 0 0,-1 0 0,0 0-1,1 0 1,-1-1 0,1 1-1,-1 0 1,1 0 0,0-1-1,-1 1 1,1 0 0,0-1 0,-1 1-1,1-1 1,0 1 0,0-1-1,-1 1 1,1-1 0,0 1-1,0-1 1,0 0 0,1 1-3,19 6 23,1 0 0,0-2 1,0 0-1,0-2 0,1 0 0,8-1-23,65 9 13,-76-7-9,0 1-1,-1 1 1,8 3-4,-21-6 2,0-1-1,-1 1 0,1 0 1,-1 0-1,1 0 1,-1 1-1,0 0 0,0 0 1,-1 0-1,1 0 0,-1 1 1,0 0-1,0 1-1,-3-4 1,0-1 0,0 1 0,0 0 0,0 0 0,-1 0 0,1 0 0,-1 0 0,1 0 0,-1 0 0,0 1 0,0-1 0,0 0 0,0 0 0,0 0 0,0 0 0,-1 0 0,0 2-1,0 1 2,-1-1 1,0 1-1,0 0 0,-1-1 1,1 1-1,-1-1 1,-2 3-3,-6 7 8,-1-1 0,-1-1 0,1 0 1,-3 0-9,4-3 14,-1 0-1,-1-1 1,0-1 0,0 0 0,0 0 0,-12 3-14,17-7 11,0 0 1,-1-1 0,1 0-1,-1 0 1,1-1 0,-1 0-1,1-1 1,-1 1 0,0-2-1,1 1 1,-1-1 0,-2-1-13,9 1 9,-1 0 0,1 0 0,0 0 0,-1 0-1,1 0 1,0-1 0,0 1 0,0-1-1,0 0 1,0 1 0,0-1 0,0 0-1,1 0 1,-1 0 0,1 0 0,-1 0-1,0-2-7,2 3 13,-1 0 0,1 0 0,-1-1 0,1 1 0,0 0 0,-1 0 0,1 0 0,0 0 0,0 0 0,0 0 0,0 0 0,0 0 0,0-1 0,0 1 0,0 0 0,1 0 0,-1 0 0,0 0 0,1 0 0,-1 0 0,1 0 0,-1 0 0,1 0 0,-1 0 0,1 0 0,0 0 0,-1 0 0,1 1 0,0-1 0,0 0 0,0 0 0,0 1 0,-1-1 0,1 0 0,0 1 0,0-1 0,0 1 0,0-1 0,0 1 0,1 0 0,-1-1 0,0 1-13,23-5 195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9:55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195 258 3929,'-68'-61'2590,"46"45"1495,22 16-3967,-1 0 0,1-1-1,0 1 1,-1 0 0,1 0 0,-1 0-1,1 0 1,0 0 0,-1 0 0,1 0 0,-1 0-1,1 0 1,0 0 0,-1 0 0,1 0-1,-1 0 1,1 0 0,-1 0 0,1 0 0,0 0-1,-1 0 1,1 0 0,0 1 0,-1-1-1,1 0 1,0 0 0,-1 0 0,1 1-118,-1 1 254,0 0 0,0 0 0,1 0 0,-1 0 0,1 0 0,0 1 0,-1-1 0,1 0 0,0 0 0,0 1-1,0-1 1,1 2-254,-1 11-500,2 110 2118,6 12-1618,3 85 1082,-14 141-131,3-359-937,2 32 39,-2-34-41,1 0 0,-1 0 1,0 0-1,1 0 1,-1 0-1,1 0 1,0 0-1,0 0 1,0 0-1,0-1 0,0 1 1,0 0-1,1 1-12,-1-3 16,-1 0-1,1 1 0,-1-1 1,0 0-1,1 0 0,-1 0 1,1 0-1,-1 0 0,1 1 1,-1-1-1,1 0 0,-1 0 1,0 0-1,1 0 1,-1 0-1,1 0 0,-1 0 1,1-1-1,-1 1 0,1 0 1,-1 0-1,0 0 0,1 0 1,-1-1-1,1 1 0,-1 0 1,0 0-1,1-1 0,-1 1 1,1 0-1,-1-1 0,0 1 1,0 0-1,1-1 0,-1 1 1,0 0-1,0-1 0,1 1 1,-1-1-16,13-21 2163,3-22-1024</inkml:trace>
  <inkml:trace contextRef="#ctx0" brushRef="#br0" timeOffset="491.806">93 297 7626,'-78'-95'3218,"76"93"-3022,0 0 0,0-1 0,1 1 0,0-1 1,-1 1-1,1-1 0,0 1 0,0-1 0,0 0-196,1 2 60,0 1-1,0-1 0,0 1 1,0-1-1,0 1 0,0-1 1,0 1-1,0-1 0,0 1 0,0 0 1,1-1-1,-1 1 0,0-1 1,0 1-1,0-1 0,1 1 1,-1 0-1,0-1 0,0 1 1,1 0-1,-1-1 0,1 1-59,2-5 630,0-2-348,0 0-1,1-1 1,0 2 0,0-1-1,0 0 1,1 1-1,0-1 1,1 2-1,-1-1 1,1 0-1,0 1 1,5-3-282,3-1 38,1 1 0,-1 0 0,1 1 0,1 1 0,8-3-38,-3 2 11,0 1 0,0 1 0,0 1 0,1 0 0,-1 2 0,1 1 0,0 0 0,0 2 0,15 2-11,-27-2 2,0 0-1,-1 2 0,1-1 0,-1 1 0,0 0 0,0 1 0,0 0 0,0 0 0,-1 1 0,1 0 0,-1 1 0,-1 0 0,1 0 0,-1 1 0,0 0 0,0 0 1,-1 0-1,0 1 0,0 0 0,-1 0 0,0 0 0,3 8-1,-2 1 5,0 1-1,-2-1 1,0 1 0,0 1-1,-2-1 1,0 0 0,-1 1-1,-1-1 1,-1 0 0,0 1-1,-2-1 1,0 0 0,-1 0-1,0 0 1,-2-1 0,-4 10-5,4-14 13,-1 1 0,-1-1 0,0-1 0,-1 1 1,0-1-1,-1-1 0,0 0 0,-1 0 1,0-1-1,-1-1 0,0 0 0,0 0 1,-1-1-1,-8 3-13,-2 1 69,0-2 0,-1 0 0,0-2 1,0-1-1,-1 0 0,0-2 0,0-1 0,-6-1-69,22-2 32,0-1-1,0 0 0,0 0 0,0-1 0,1 0 0,-5-2-31,10 3 50,1-1 0,-1 0 0,0 0 0,1 0 0,-1 0 0,0 0 0,1 0 0,-1-1 0,1 1 0,0-1-1,-1 0 1,1 0 0,0 1 0,0-2 0,0 1 0,0 0 0,1 0 0,-1 0 0,1-1 0,-1 0-50,1 2 86,1 1 0,0-1 0,0 1 0,0-1 1,0 1-1,0-1 0,-1 1 0,1-1 0,0 1 0,0-1 0,0 1 0,0-1 0,0 1 1,1-1-1,-1 1 0,0-1 0,0 1 0,0-1 0,0 1 0,0-1 0,1 1 0,-1-1 1,0 1-1,1-1 0,-1 1 0,0-1 0,1 1 0,-1 0-86,17-8 1311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41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475 348 4657,'-26'-109'2457,"24"104"-2122,1 1 0,0 0 0,-1 0 1,0 0-1,1 0 0,-2 0 1,1 0-1,0 0 0,-1 1 0,0-1 1,0 1-1,0-1 0,0 1 1,0 0-1,-1 1 0,1-1 0,-1 0 1,0 1-1,-1-1-335,-4-2 407,1 0-96,1 0-1,-1 1 1,0 0 0,-1 0-1,1 1 1,-1 0 0,0 1-1,1-1 1,-1 2 0,0-1-1,0 2 1,-1-1-311,2 1 85,1 1 0,-1-1 0,1 2 0,-1-1 1,1 1-1,-1 0 0,1 0 0,0 1 0,0 0 0,0 1 0,0-1 0,1 1 1,-1 0-1,-1 3-85,-6 4 37,1 0 1,0 1-1,1 0 1,0 1-1,1 1 1,1-1-1,0 2 1,0 0-1,2 0 1,0 0-1,-5 16-37,5-10 6,2 0 0,1 0 0,1 1 0,0 0 0,2 0 0,0 0 0,2 0 0,0 0 0,2 5-6,1 6 3,1-1 0,2 0 0,1 0-1,1 0 1,2-1 0,1 0-1,2-1 1,12 22-3,-17-38-2,1-1 0,0 1 0,1-1 0,1-1 0,0 0 0,0-1 1,1 0-1,9 6 2,-11-10-3,0 0 0,1-1 1,0 0-1,0-1 0,0-1 1,1 1-1,0-2 1,0 0-1,0 0 0,0-1 1,0 0-1,2-1 3,7-1-2,0-1 0,0 0 0,0-2 0,-1 0 1,1-2-1,-1 0 0,0-1 0,0-1 0,-1-1 0,0 0 0,0-2 0,11-8 2,-5 3 1,0-2 1,-2-1-1,0-1 0,-1-1 0,-1-1 0,-1-1 1,-1 0-1,11-18-1,-21 28 26,-2-1 1,0 0-1,0 0 0,-1 0 1,-1 0-1,0-1 0,-1 0 1,0 0-1,-1-1 1,1-12-27,-4 15 85,0 0 0,0-1 0,-1 1 0,0-1 0,-1 1 0,-1 0 1,0 0-1,0 0 0,-2 0 0,1 0 0,-1 1 0,-6-10-85,-8-8 130,0 0 0,-2 1 0,-1 1 0,-1 1 0,-27-22-130,-36-26 283,-15-7-283,93 76 24,-5-5-5,8 7 256,0-1 0,-1 0 0,1 0-1,1-1 1,-1 1 0,1-1 0,-1 0-1,2 0 1,-1-1 0,0 0-275,2 2 152,1 0 0,0 0 0,1 0 0,-1 0-1,0-1 1,1 1 0,0-1-152,0 4 22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26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1167 573 7442,'-3'-35'10575,"3"49"-10287,1 0 0,1 0 0,0 0 0,2 3-288,2 15 218,8 97 1373,-5 97-1591,-4-74 316,-5-151-312,-1 29 59,1-29-56,0 1 0,0-1 0,-1 1 0,1-1-1,-1 1 1,1-1 0,-1 1 0,1-1-1,-1 1 1,0-1 0,0 0 0,1 1 0,-1-1-1,0 0 1,0 0 0,0 0 0,-1 1-7,2-2 3,-1 0 0,1 0 0,0 1 0,-1-1 1,1 0-1,-1 0 0,1 0 0,-1 0 0,1 0 1,-1 0-1,1 0 0,0 0 0,-1 0 0,1 0 1,-1 0-1,1 0 0,-1 0 0,1 0 0,-1-1 0,1 1 1,0 0-1,-1 0 0,1 0 0,-1-1 0,1 1 1,0 0-1,-1 0 0,1-1 0,0 1 0,-1 0 1,1-1-1,0 1 0,-1 0 0,1-1 0,0 1 1,0-1-1,-1 1 0,1 0 0,0-1 0,0 1 1,0-1-4,-8-19 66,8 20-65,-16-59 33,3-1 1,3 0-1,2 0 0,2-1 0,4 0 0,2 0 1,3 0-1,2 0-34,-2 40-1,0 0 1,2 0-1,0 0 0,1 1 1,1 0-1,1 0 1,9-15 0,-12 25-5,1 0 0,0 1 1,0 0-1,1 0 1,0 1-1,1 0 0,0 0 1,0 1-1,1 0 0,0 0 1,0 1-1,0 0 1,1 1-1,0 0 0,9-4 5,-14 8-3,0-1 1,0 1-1,0 0 0,0 0 0,0 1 0,0-1 0,0 1 1,0 1-1,0-1 0,0 1 0,0-1 0,0 1 0,0 1 1,0-1-1,2 1 3,0 1-3,0 1 0,0 0 0,0 0 0,0 0 0,0 1 0,-1 0 0,0 0 0,0 1 0,3 3 3,-1-1-3,-1 1 1,-1-1 0,0 1 0,0 1-1,0-1 1,-1 1 0,-1 0 0,0 0-1,0 0 1,-1 1 0,0-1 0,-1 1-1,0 0 1,0 8 2,-2-11 1,-1 0-1,0 0 1,0 0 0,-1 0-1,0-1 1,-1 1-1,0-1 1,0 1 0,0-1-1,-1 0 1,0 0 0,0 0-1,-1-1 1,0 1 0,-4 3-1,-9 9 11,-2 0-1,0-1 1,0-1 0,-3 0-11,13-10 7,0 0-1,0-1 0,0 0 1,-1-1-1,0 0 1,0 0-1,0-1 0,-1 0-6,8-3 2,0 0 0,0-1 0,1 1 0,-1-1 0,0 1 0,0-1 0,0-1 0,0 1 0,1 0 0,-1-1 0,0 0 0,0 0-1,1 0 1,-1 0 0,0-1 0,1 1 0,-1-1 0,1 0 0,0 0 0,0 0 0,0 0 0,0-1 0,0 1 0,0-1 0,0 0 0,-1-2-2,2 3-41,0 0 0,1-1 1,-1 1-1,0-1 1,1 1-1,0-1 0,-1 1 1,1-1-1,0 0 1,1 0-1,-1 0 0,0 0 1,1 0-1,-1 1 1,1-1-1,0 0 0,0 0 1,0 0-1,1 0 1,-1-1 40,1 2 59,0 0 1,0 0 0,0-1 0,0 1 0,1 0-1,-1 0 1,0 0 0,1 1 0,0-1 0,-1 0-1,1 1 1,0-1 0,0 1 0,0-1 0,0 1-1,0 0 1,0 0 0,0 0 0,0 0 0,0 0-1,1 0 1,-1 1 0,0-1 0,1 1 0,0-1-60,50-5 881</inkml:trace>
  <inkml:trace contextRef="#ctx0" brushRef="#br0" timeOffset="663.115">1818 580 6881,'0'0'168,"1"-1"-1,-1 1 0,0 0 1,1-1-1,-1 1 1,0 0-1,1-1 0,-1 1 1,1 0-1,-1 0 0,0 0 1,1-1-1,-1 1 0,1 0 1,-1 0-1,1 0 0,-1 0 1,1 0-1,-1 0 0,0 0 1,1 0-1,-1 0 0,1 0 1,-1 0-1,1 0 0,-1 0 1,1 0-1,-1 1 0,1-1 1,-1 0-1,0 0 0,1 0 1,-1 1-1,1-1 0,-1 0-167,24 9 1084,-20-7-406,8 2-290,1 0-1,0-1 1,0 0 0,0-1-1,1 0 1,-1-1-1,0-1 1,1 0-1,6-1-387,-14 0 22,0 1 0,-1-1 0,1 0 0,-1-1 0,1 1 0,-1-1-1,1 0 1,-1 0 0,0-1 0,0 1 0,0-1 0,0-1 0,-1 1 0,1 0 0,-1-1 0,0 0 0,0 0-1,0-1 1,0 1 0,-1-1 0,0 1 0,0-1 0,2-3-22,-5 6 8,1-1 0,-1 1 0,1-1 1,-1 0-1,0 1 0,0-1 0,0 1 0,0-1 0,0 0 1,-1 1-1,1-1 0,-1 1 0,0-1 0,1 1 0,-1 0 1,0-1-1,-1 1 0,1 0 0,0-1 0,-1 1 1,1 0-1,-1 0 0,0 0 0,1 0 0,-1 1 0,0-1-8,-7-6 24,1 0 0,-1 1-1,0 0 1,0 0 0,-4 0-24,8 4 2,0 0 1,0 1 0,0-1 0,0 1-1,-1 1 1,1-1 0,-1 1 0,1 0-1,-1 0 1,0 0 0,1 1-1,-1 0 1,0 0 0,1 1 0,-1-1-1,-1 2-2,-1 0 2,0 0-1,0 1 0,0 0 0,1 0 0,-1 1 1,1 0-1,0 0 0,0 1 0,0 0 1,-4 5-2,1-2 5,2 0 0,-1 1 1,1 1-1,1-1 1,0 1-1,0 1 1,1-1-1,0 1 0,1 0 1,0 1-1,1-1 1,0 1-1,1 0 1,0 0-1,0 5-5,3-9 24,0 0-1,0 0 0,1 0 1,0 0-1,0 0 1,1-1-1,0 1 1,1 0-1,0-1 1,0 1-1,0-1 1,1 0-1,0 0 1,1 0-1,-1-1 0,1 1 1,1-1-1,-1 0 1,1-1-1,0 1 1,0-1-1,1 0-23,3 2 36,0 0 0,0 0 0,0-1 0,1-1-1,0 0 1,0 0 0,0-1 0,1-1 0,-1 0-1,1 0 1,0-1 0,0-1 0,0 0 0,9 0-36,-5-2-34,0-1 0,0-1 0,-1 0 0,1-1 0,-1-1 0,0 0 0,0-1 0,9-6 34,20-13-166</inkml:trace>
  <inkml:trace contextRef="#ctx0" brushRef="#br0" timeOffset="1127.759">2320 465 8514,'-1'0'174,"0"0"1,0 0 0,0 1-1,0-1 1,0 0 0,0 0-1,0 0 1,0 1-1,0-1 1,0 0 0,0 1-1,0-1 1,0 1 0,0-1-1,1 1 1,-1 0-1,0-1 1,0 1 0,0 0-1,1-1 1,-1 1 0,0 0-1,1 0 1,-1 0 0,1 0-1,-1 0 1,1 0-1,-1 0 1,1-1 0,0 1-1,-1 0 1,1 0 0,0 1-1,0-1 1,0 0-1,0 0 1,0 0 0,0 0-1,0 0 1,0 0 0,0 0-1,0 0 1,1 1-175,0 6 237,1 0-1,0 0 1,1 0 0,-1 0-1,2 1-236,-4-8 80,12 35 139,-2 0-1,-1 0 1,-2 1 0,-2 0-1,-1 1 1,-2-1-1,-1 1 1,-3 9-219,2-29 94,1-17-14,0-3 7,2-29 89,-1-48-54,-1 20-38,2-4-84,-1 46 8,0-1-1,2 1 0,0 0 1,0 0-1,6-12-7,-7 22-1,1 0-1,-1 0 1,1 1 0,0-1-1,1 1 1,-1 0 0,1 0-1,1 0 1,-1 1 0,1 0-1,0 0 1,0 0 0,2 0 1,-3 2-4,1 0 1,-1 0 0,1 1-1,-1 0 1,1 0-1,0 0 1,0 1-1,0-1 1,0 2-1,0-1 1,0 1 0,0-1-1,0 2 1,0-1-1,0 1 1,5 1 3,1 0-3,0 1 1,0 1-1,0 0 1,0 1-1,-1 0 1,0 0-1,0 1 1,0 1-1,-1 0 1,1 1 2,-6-4 1,0 1 1,-1 0-1,1 0 0,-1 0 1,0 0-1,0 1 1,0-1-1,-1 1 0,0 0 1,0 0-1,-1 0 1,1 1-1,-1-1 0,-1 1 1,1-1-1,-1 1 0,0-1 1,-1 1-1,0 5-1,-1 11 6,-2 0 0,0 0 0,-2 0 0,-2 8-6,1-7 403,1-1 1,1 2-1,-1 19-403,5-41 238,0-1 1,0 0 0,0 0-1,0 0 1,0 1-1,1-1 1,-1 0-1,1 0 1,0 0 0,0 1-239,15 13 1349</inkml:trace>
  <inkml:trace contextRef="#ctx0" brushRef="#br0" timeOffset="87953.67">473 64 6009,'4'-6'276,"-3"5"-75,0-1 0,0 0 0,0 1 0,0-1 0,0 0 1,0 1-1,-1-1 0,1 0 0,0 0 0,-1 0 0,0 0 1,1 0-1,-1 0-201,-1 0 158,1 1 1,-1 0-1,0 0 0,0 0 1,0 0-1,0 0 1,0 0-1,0 1 0,0-1 1,0 0-1,0 0 1,0 1-1,-1-1 1,1 1-1,0-1 0,0 1 1,-1-1-1,1 1 1,0 0-1,-1-1 1,0 1-159,-11-4 496,1 1 0,-1 0 1,0 0-1,0 1 0,0 1 1,0 0-1,0 1 0,0 1 1,0 0-1,0 0 0,-10 3-496,4 1 180,0 1-1,1 1 1,-1 0-1,2 2 0,-1 0-179,7-3 54,1 1 0,0 0 1,0 1-1,1 0 0,0 1 0,0-1 0,1 2 0,-5 6-54,1 2 24,0 1 1,1 0-1,1 0 1,1 1-1,0 1 0,2-1 1,0 1-1,2 1 1,0-1-1,1 2-24,0 3 21,2 1 0,1-1 0,1 0 0,1 0 0,2 1 0,0-1 0,2-1 0,3 10-21,-2-8 35,2-1 1,1-1-1,1 1 0,1-2 1,1 1-1,1-2 0,16 22-35,-23-37 14,0-1-1,0 1 0,1-2 0,0 1 1,0-1-1,0 0 0,1 0 0,0 0 1,0-1-1,0-1 0,1 0 0,0 0 1,0 0-1,0-1 0,0 0 0,0-1 1,1 0-1,-1-1 0,1 0 0,-1 0 1,1-1-1,-1 0 0,10-1-13,8-4 28,1-2-1,-2 0 1,1-1-1,-1-2 0,0-1 1,-1-1-1,20-12-27,-32 15 11,1 0 0,-2-1 0,1 0 0,-2-1-1,1 0 1,-1-1 0,-1 0 0,0-1 0,-1 0-1,0-1 1,-1 0 0,-1 0 0,6-14-11,-4 5 8,-1-1 1,-2 0 0,0 0-1,-1 0 1,-1-1-1,-1 1 1,-2-1 0,-1-16-9,-2-6 13,-2 0-1,-2 1 1,-8-26-13,12 62 1,-1 1 1,0-1-1,0 1 0,-1 0 0,0 0 0,0 0 0,-1 1 0,-3-4-1,3 6 8,0 1-1,0-1 0,0 1 1,-1 0-1,1 1 0,-1-1 0,0 1 1,-1 0-1,1 1 0,-1-1 1,-2 0-8,-9-3 30,-1 1 1,0 1-1,0 0 0,-1 2 1,0 0-1,1 1 1,-19 0-31,5 3 56,0 1 1,-1 1-1,1 2 0,-8 3-56,8 1 16,22 1 24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52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1387 105 5057,'6'-7'6586,"0"1"-993,-6 5-5510,-1 1-1,1-1 0,-1 1 0,1-1 0,-1 1 1,1-1-1,-1 1 0,1-1 0,-1 1 0,1-1 1,-1 1-1,1 0 0,-1-1 0,0 1 0,1 0 1,-1 0-1,0-1 0,1 1 0,-1 0 1,0 0-1,1 0-82,-12-4 128,0 1 1,1 0-1,-1 1 1,0 0-1,0 0 1,0 2-1,0-1 1,0 2-1,0 0 1,0 0-1,-7 2-128,2 1 118,0 1-1,0 0 0,0 1 1,0 1-1,1 1 1,0 0-1,-5 4-117,-11 9 213,1 1-1,-29 25-212,50-37 21,0 0-1,1 0 0,0 1 0,0 0 1,1 1-1,1 0 0,0 0 1,1 0-1,0 1 0,0 0 0,2 0 1,0 0-1,0 1 0,1 0 1,1-1-1,0 1 0,1 0 0,0 12-20,2-12 21,-1-1-1,2 0 0,0 0 0,0 0 0,1 0 0,1-1 0,0 1 0,1-1 0,0 0 0,1 0 0,0 0 1,1-1-1,1 0 0,-1 0 0,2-1 0,-1 0 0,1 0 0,1-1 0,8 7-20,-6-8 23,1 0 0,0 0 0,0-1-1,1-1 1,0 0 0,0-1 0,0-1 0,1 0 0,0-1-1,0 0 1,-1-1 0,1-1 0,0 0 0,0-1 0,5-1-23,-1-1-59,0 0 1,-1-1 0,1-1 0,-1-1-1,0-1 1,0 0 0,-1-1 0,0-1 0,0 0-1,0-2 1,-2 0 0,1-1 58,16-17-623,-14 1 188</inkml:trace>
  <inkml:trace contextRef="#ctx0" brushRef="#br0" timeOffset="649.083">1935 55 7402,'-32'-43'3018,"20"32"2421,11 11-5364,1 0-1,0-1 1,0 1 0,-1 0 0,1 0-1,0 0 1,0 0 0,-1 0 0,1 0 0,0 0-1,0 0 1,-1 0 0,1 0 0,0 0-1,0 0 1,0 0 0,-1 0 0,1 1 0,0-1-1,0 0 1,-1 0 0,1 0 0,0 0-1,0 0 1,0 0 0,-1 1 0,1-1 0,0 0-1,0 0 1,0 0 0,-1 0 0,1 1-75,-1 1 66,0 1 1,0-1 0,0 1 0,1 0 0,-1-1 0,0 1 0,1 0-1,0 1-66,-2 7 355,-4 18-182,-1 2 214,2 0 0,0 0 0,1 22-387,3 8 215,-3 1-1,-2-1 1,-4 0 0,-5 15-215,10-51 89,0 0 1,2 0-1,2 0 0,0 0 1,1 1-1,1-1 0,3 5-89,-4-29 19,0 1-1,1-1 0,-1 0 0,1 1 0,-1-1 0,1 0 0,0 0 1,0 0-1,-1 1 0,1-1 0,0 0 0,0 0 0,0 0 0,0 0 1,0-1-1,0 1 0,1 0 0,-1 0 0,0-1 0,0 1 0,1 0 1,-1-1-1,0 1 0,0-1 0,1 0 0,-1 1 0,1-1 0,-1 0 1,0 0-1,1 0 0,-1 0 0,1 0 0,-1 0 0,0 0 1,1-1-1,0 1-18,10-2 46,0 0-1,0-1 1,0 0 0,3-2-46,2-1 32,72-18 460,91-11-492,-136 28-3001,-4-1 1438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0:52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65 375 9066,'-2'-3'1177,"-12"-15"2311,14 18-3429,0 0 1,0 0-1,-1-1 0,1 1 0,0 0 0,0 0 0,0 0 0,-1-1 0,1 1 1,0 0-1,0 0 0,-1 0 0,1 0 0,0-1 0,0 1 0,-1 0 0,1 0 1,0 0-1,0 0 0,-1 0 0,1 0 0,0 0 0,-1 0 0,1 0 1,0 0-1,0 0 0,-1 0 0,1 0 0,0 0 0,-1 0 0,1 0 0,0 0 1,0 1-1,-1-1 0,1 0 0,0 0 0,0 0 0,-1 0 0,1 0 1,0 1-1,0-1 0,0 0 0,-1 0 0,1 0 0,0 1 0,0-1 0,0 0 1,0 0-1,-1 1 0,1-1 0,0 0 0,0 0 0,0 1 0,0-1 1,0 0-1,0 1 0,0-1 0,0 0 0,0 0 0,0 1 0,0-1 0,0 0 1,0 1-1,0-1-59,-3 28 399,2 0 1,1 0 0,1 0-1,2 0 1,0 0 0,2 0-400,12 67 577,5 42-49,-20-111-469,-1-1 0,-1 1 0,-1-1 0,-2 14-59,1-31 10,1 8 18,-1 0-1,-1 0 1,-1 0-1,0 0 0,-1-1 1,-6 13-28,11-27 2,0-1 0,0 0 0,-1 0 0,1 1 0,0-1-1,0 0 1,0 0 0,0 1 0,-1-1 0,1 0 0,0 0 0,0 0 0,-1 1 0,1-1 0,0 0 0,0 0 0,-1 0 0,1 0-1,0 0 1,-1 1 0,1-1 0,0 0 0,0 0 0,-1 0 0,1 0 0,0 0 0,-1 0 0,1 0 0,0 0 0,-1 0 0,1 0-1,0 0 1,0 0 0,-1 0 0,1-1 0,0 1 0,-1 0 0,1 0 0,0 0 0,0 0 0,-1 0 0,1-1 0,0 1 0,0 0-1,-1 0 1,1 0 0,0-1 0,0 1 0,0 0 0,0 0 0,-1-1 0,1 1 0,0 0 0,0 0 0,0-1 0,0 1 0,0 0-1,0-1 1,0 1 0,-1 0 0,1-1 0,0 1 0,0 0-2,-7-21 54,-4-32-29,3 1 1,2-1-1,3-1 1,2-31-26,4 13 24,3 1 1,3-1 0,7-15-25,-11 62-4,2 0 0,0 0 0,1 0 1,2 1-1,0 1 0,2-1 0,13-19 4,-19 34-2,0 1 1,1-1-1,-1 1 0,2 1 0,-1-1 0,1 1 1,0 0-1,1 1 0,0 0 0,0 0 0,0 1 1,0 0-1,1 1 0,0 0 0,0 1 0,0 0 0,0 0 1,0 1-1,1 0 0,5 0 2,-8 2-3,-1 0-1,0 0 1,0 0-1,0 1 1,0 0 0,1 0-1,5 3 4,-10-3-1,1 0-1,-1 1 1,0-1-1,0 1 1,0 0-1,0 0 1,0 0-1,0 0 1,-1 1-1,1-1 1,-1 1-1,1-1 1,-1 1-1,0 0 0,0 0 1,1 3 1,1 3-2,0 0 1,0 0-1,-1 1 1,-1 0-1,0 0 1,0 0-1,-1 0 1,0 0-1,0 0 1,-1 0-1,-1 0 2,-1 17 1,-1-1-1,-1 0 0,-5 15 0,5-26 2,0-1 1,-1 0-1,-1 0 0,0 0 1,-1-1-1,0 1 0,-1-1 1,0-1-1,-1 0 0,-1 0 1,-10 10-3,11-14 3,-1 1 0,0-2 1,-1 1-1,1-1 0,-1-1 1,-1 0-1,1 0 0,-1-2 0,0 1 1,0-1-1,0-1 0,-1 0 1,0-1-1,-1 0-3,9-1-4,0-1 0,0 0 0,0 0 0,0-1 0,0 0 0,1 1 0,-1-2 0,0 1 0,0 0 0,1-1 0,-1 0 0,1 0 0,-1 0 0,-2-3 4,5 4-44,0-1 0,0 1 0,0-1 0,1 1 0,-1-1 1,0 0-1,1 1 0,-1-1 0,1 0 0,0 0 1,0 0-1,0 0 0,0-1 0,0 1 0,0 0 0,0 0 1,1-1-1,-1 1 0,1 0 0,0-1 0,-1 1 0,1 0 1,0-1-1,1 1 0,-1 0 0,0-1 0,1 1 0,-1 0 1,1-1-1,-1 1 0,2-1 44,12-20-419</inkml:trace>
  <inkml:trace contextRef="#ctx0" brushRef="#br0" timeOffset="635.135">613 608 8010,'-1'-1'155,"1"0"0,-1 0 0,0 0 0,0 0 0,0 0 0,0 1 0,0-1 0,0 0 0,0 1 0,0-1 0,0 1 0,0-1 0,0 1 0,0-1 0,0 1-1,0 0 1,-1 0 0,1 0 0,0-1 0,0 1 0,0 0 0,0 0 0,-1 1 0,1-1 0,0 0 0,0 0 0,0 0 0,0 1 0,0-1 0,-1 1-155,1 0 89,0 0 0,-1 0 0,1 0 0,0 1 0,0-1 0,0 0 0,0 1 0,0-1 1,0 1-1,1-1 0,-1 1 0,0-1 0,1 1 0,-1 0 0,1-1 0,0 1 0,-1 0 0,1-1 0,0 1 0,0 0 0,0 0 0,0 0-89,2 20 463,1 1 1,0-2-1,2 1 0,1 0 1,7 20-464,-5-19 203,-1 1 0,-1-1 1,-1 1-1,1 20-203,-5 62 809,-1-121-617,0-63 709,5-6-901,-3 60 29,1 1 0,1 0-1,1 0 1,1 1 0,9-21-29,-11 35 2,0-1 0,0 1 0,1-1 0,0 1 0,1 1 0,0-1 0,0 1 0,1 0 0,0 0 1,0 1-1,0 0 0,2-1-2,-4 4-5,1-1 0,-1 1 0,1 0 0,-1 1 0,1 0 0,0 0 1,0 0-1,0 0 0,0 1 0,0 0 0,1 0 0,-1 1 0,0 0 0,0 0 1,1 0-1,-1 1 0,0 0 0,5 1 5,0 1 161,1 1 1,-1 0-1,-1 1 1,1 0-1,-1 1 1,1 0-1,-1 1 1,-1 0 0,5 4-162,25 21 908</inkml:trace>
  <inkml:trace contextRef="#ctx0" brushRef="#br0" timeOffset="1050.845">1221 656 7234,'17'-16'1677,"0"0"0,4-9-1677,-21 25 40,1 0 0,-1 0 0,0-1 1,1 1-1,-1 0 0,0 0 1,0-1-1,1 1 0,-1 0 1,0-1-1,0 1 0,0 0 0,0-1 1,1 1-1,-1 0 0,0-1 1,0 1-1,0-1 0,0 1 0,0 0 1,0-1-1,0 1 0,0-1 1,0 1-1,0 0 0,0-1 0,0 1 1,0 0-1,0-1 0,-1 1 1,1-1-1,0 1 0,0 0 0,0-1 1,0 1-1,-1 0 0,1 0 1,0-1-1,0 1 0,-1 0 1,1-1-1,0 1 0,-1 0 0,1 0 1,0 0-1,-1-1 0,1 1 1,0 0-1,-1 0 0,1 0 0,0 0 1,-1-1-1,1 1 0,0 0 1,-1 0-1,1 0 0,-1 0 0,1 0 1,0 0-1,-1 0-40,-24 2 1428,25-2-1362,-10 2 210,1 0-1,1 1 1,-1 0-1,0 1 1,1 0-1,-1 0 1,1 1-1,0 0 1,1 0 0,-1 1-1,1 0 1,-1 2-276,-7 7 182,0 0 0,0 2 0,2 0 1,-9 13-183,18-21 6,0-1 0,0 1 0,0-1 1,1 1-1,0 0 0,1 1 0,0-1 0,1 0 1,0 0-1,0 1 0,1-1 0,0 1 1,0-1-1,1 1 0,1-1 0,-1 0 0,2 0 1,-1 0-1,1 0 0,1 0 0,-1 0 0,1-1 1,1 1-1,1 0-6,-2-2 2,1 1-1,0-2 1,0 1 0,1-1 0,0 0 0,0 0-1,0 0 1,1-1 0,0 0 0,0 0-1,0-1 1,5 3-2,-6-5 0,0 1 0,1-1-1,-1 0 1,1-1 0,0 1 0,0-1 0,-1-1-1,1 1 1,0-1 0,0 0 0,0-1-1,-1 0 1,1 0 0,0 0 0,0-1-1,3-1 1,0-1 3,0 0 0,0 0 0,-1-1 0,0-1 0,0 1 0,0-2-1,-1 1 1,1-1 0,-2 0 0,1-1 0,-1 0 0,0 0 0,-1-1 0,1 1-1,-2-1 1,1-1 0,-2 1 0,5-10-3,-6 10 7,0 0-1,0 0 0,-1 0 1,0 0-1,0 0 1,-1-1-1,-1 1 1,1 0-1,-1-1 1,-1 1-1,0-1 1,0 1-1,-1 0 1,0 0-1,-1 0 1,0 0-1,0 0 1,-1 0-1,0 1 1,0-1-1,-3-1-6,2 1 9,-1 1-1,-1 0 1,0 0-1,0 0 0,0 1 1,-1 1-1,0-1 1,-1 1-1,1 0 0,-1 1 1,0 0-1,0 0 0,-1 1 1,1 1-1,-1-1 1,0 1-1,-8-1-8,15 4-29,1-1 0,-1 1 0,1 0 0,-1 0 0,1 0 0,-1 0 0,1 1 0,-1-1 0,0 1 29,2-1-5,1 0 0,-1 1 0,1-1 0,-1 0 0,0 1 0,1-1 0,-1 1 0,1-1 0,-1 1 0,1-1 0,-1 1 0,1 0 0,0-1 0,-1 1 0,1-1 0,0 1 0,-1 0 0,1-1 0,0 1 5</inkml:trace>
  <inkml:trace contextRef="#ctx0" brushRef="#br0" timeOffset="1579.777">1697 709 8826,'-1'-1'337,"0"1"-1,-1-1 1,1 0 0,0 0 0,0 1 0,-1-1-1,1 1 1,0-1 0,-1 1 0,1 0 0,-1-1-1,1 1 1,0 0 0,-1 0 0,1 0 0,-1 0-1,1 0 1,-1 0-337,1 1 199,0-1 0,-1 1-1,1-1 1,-1 1 0,1 0-1,0-1 1,-1 1 0,1 0-1,0 0 1,0 0 0,0 0-1,-1 0 1,1 0 0,0 1-199,-2 1 116,1 0 0,0 1 0,1-1 0,-1 0 0,1 1 0,-1-1 0,1 1 0,0-1 0,0 1-1,1 0 1,-1-1 0,1 1 0,-1 0 0,1 0-116,4 28 179,0 0 0,2 0 0,2 0 0,1-1 0,1 0 0,3 3-179,3 12 131,-2 0 0,3 23-131,-14-54 22,-1 0 1,0 0 0,-1 0-1,-1 0 1,0 0 0,-2 0-1,1 0 1,-2 0-1,-3 13-22,3-19-35,0 0-1,-1 0 0,0-1 1,0 1-1,-1-1 0,0 0 0,0 0 1,-1-1-1,-1 2 36,-6 5-155</inkml:trace>
  <inkml:trace contextRef="#ctx0" brushRef="#br0" timeOffset="1914.315">1691 853 7178,'-4'-6'551,"1"-1"1,0 0 0,0 0-1,0 0 1,0 0 0,1 0 0,0 0-1,1-1 1,0 1 0,0 0-1,0-1 1,1 1 0,0-1 0,1 1-1,0-3-551,1 1 283,0 0 0,0 0 0,1 1-1,0-1 1,1 1 0,0 0 0,0 0-1,0 0 1,1 0 0,1 1-1,5-6-282,-4 4 38,0 2 0,1-1-1,1 1 1,-1 0 0,1 0-1,0 1 1,1 1-1,-1-1 1,1 1 0,0 1-1,0 0 1,1 0 0,-1 1-1,1 1 1,0 0-1,0 0 1,-1 1 0,1 0-1,0 1 1,0 0-1,1 1-37,-4 0 2,1 0 0,-1 1-1,-1 0 1,1 1-1,0 0 1,0 0-1,-1 0 1,0 1 0,0 0-1,0 1 1,0-1-1,0 1 1,-1 1-1,0-1 1,0 1-1,-1 0 1,0 0 0,0 1-1,0 0 1,2 4-2,-3-3 1,0 0 1,0 1-1,-1 0 1,-1-1-1,1 1 1,-1 0-1,-1 0 1,1 0-1,-2 1 1,1-1-1,-1 0 1,-1 0 0,0 0-1,0 0 1,0 0-1,-2 0 1,1 0-1,-2 3-1,-1 1 10,0 0 0,-1 0 0,0-1 0,-1 0 0,0-1 0,-1 1 0,-1-1 0,1-1 0,-2 0 0,0 0 0,0-1 0,-9 7-10,13-11 5,-1-1 0,0 0 0,0 0 1,0 0-1,0-1 0,0 0 0,-1-1 0,1 1 0,-1-1 0,0-1 0,0 0 0,0 0 0,0 0 0,0-1 1,0 0-1,1-1 0,-1 1 0,0-2 0,0 1 0,0-1 0,1 0 0,-6-3-5,6 3 201,1-1 0,0 0-1,0 0 1,0 0-1,0-1 1,1 0 0,0 0-1,0 0 1,0-1 0,0 1-1,0-1 1,1-1 0,-2-2-201,-2-7 1152</inkml:trace>
  <inkml:trace contextRef="#ctx0" brushRef="#br0" timeOffset="2706.898">2482 737 4969,'48'-78'2705,"-47"76"-2520,0 1 1,0-1 0,0 0-1,-1 0 1,1 1 0,0-1-1,-1 0 1,0 0 0,1 0-1,-1 1 1,0-1 0,0 0-1,0 0 1,0 0 0,-1 0-1,1 0 1,0 1 0,-1-1-1,1 0 1,-1 0 0,0 0 0,1 1-1,-1-1 1,0 0 0,-1 0-186,-1-1 355,1 0 1,-1 0 0,0 0 0,0 0-1,0 1 1,-1 0 0,1-1 0,-1 1-356,3 2 8,-4-4 144,-1 1 1,-1 0-1,1 0 0,0 1 0,-1 0 1,0 0-1,1 0 0,-1 1 1,0 0-1,0 1 0,1-1 1,-1 1-1,0 0 0,0 1 1,0 0-1,0 0 0,1 0 1,-1 1-1,0 0 0,1 0 0,-3 2-152,4-2 9,-1 1-1,1 0 0,0 1 0,0-1 0,0 1 0,1 0 1,-1 0-1,1 0 0,0 1 0,0 0 0,0-1 0,1 1 0,0 1 1,0-1-1,0 0 0,0 1 0,1 0 0,0-1 0,0 1 1,1 0-1,-1 0 0,1 0 0,0 6-8,1 0 5,0 0 0,1 0 0,1 0 0,-1 0 0,2 0 0,0-1 0,0 1 0,1 0 0,1-1 0,0 0 0,0 0 0,1-1 0,0 1 0,1-1 0,0-1 0,1 1 0,0-1 0,0 0 0,1-1 0,0 0 0,1-1 0,-1 1 0,1-2 0,3 2-5,-9-6 4,0-1 0,0 1-1,1 0 1,-1-1 0,1 0 0,0 0 0,-1 0-1,1-1 1,0 0 0,-1 1 0,1-2 0,0 1-1,-1 0 1,1-1 0,0 0 0,3-1-4,-2 0 5,-1-1 1,1 1-1,-1-1 1,0 0-1,0-1 1,0 1-1,0-1 1,0 0-1,-1 0 1,1-1-1,-1 1 1,0-1-6,2-3 8,0 0 0,-1-1 0,0 0 1,0 0-1,-1 0 0,0 0 0,0 0 0,-1-1 0,0 0 1,-1 0-1,0 1 0,-1-1 0,0-1 0,0 1 0,-1-5-8,-3-1 6,0 0 0,-1 0 0,-1 0-1,0 1 1,-1 0 0,-4-6-6,-10-32 276,30 95 65,-8-32-305,0 0 0,0 0 0,1 0 0,1 0 0,0 0 0,0-1 1,4 7-37,7 4 219,1-1-1,0 0 1,1-1 0,1-1 0,1 0 0,11 7-219,16 8 398</inkml:trace>
  <inkml:trace contextRef="#ctx0" brushRef="#br0" timeOffset="3697.388">3404 609 3713,'-3'-10'1587,"0"1"0,-1 0 0,0 0-1,0 0 1,-1 0 0,-2-2-1587,3 7 237,0-1-1,1 1 0,-1 1 1,-1-1-1,1 0 0,-1 1 1,1 0-1,-1 0 0,0 0 0,0 1 1,0 0-1,-2-1-236,-2 0 125,-1 0 0,1 0 0,-1 1 0,0 1 0,0 0 0,0 0-1,0 0 1,0 1 0,0 1 0,0 0 0,0 0 0,1 1 0,-1 0 0,0 1 0,-8 4-125,10-4 20,0 0 0,0 1 0,1 1 0,-1-1 0,1 1 0,0 0 0,0 1 0,1 0 0,0 0 1,0 0-1,0 1 0,1 0 0,0 0 0,0 0 0,0 0 0,1 1 0,1 0 0,-3 7-20,4-8 3,0 1-1,1-1 1,0 1-1,0 0 1,1-1-1,0 1 1,0 0-1,1-1 0,0 1 1,0-1-1,1 1 1,0-1-1,0 1 1,1-1-1,0 0 1,0 0-1,1 0 1,0-1-1,0 1 1,3 3-3,-1-2 5,0 0 0,0-1 1,1 1-1,0-1 1,0-1-1,1 1 1,-1-2-1,2 1 0,-1-1 1,0 0-1,1 0 1,0-1-1,0 0 1,0-1-1,10 2-5,-12-4 4,-1 0 0,1-1 1,0 0-1,0 0 0,-1-1 1,1 0-1,0 0 0,-1-1 0,1 1 1,-1-2-1,0 1 0,1 0 0,-1-1 1,0-1-1,-1 1 0,1-1 1,0 1-1,-1-2 0,0 1 0,0-1 1,0 1-1,-1-2-4,2 0 7,-1 0-1,0 0 1,0-1-1,0 0 1,-1 0 0,0 0-1,-1 0 1,1-1 0,-1 0-1,-1 1 1,0-1 0,0 0-1,0 0 1,-1 0-1,0-1 1,-1 1 0,0-7-7,-3-7 8,-1 0 0,-1 1 0,-1-1 1,-1 1-1,-10-19-8,17 39 0,-1-1 0,1 0 0,-1 1 0,0-1 0,0 1 0,0-1 0,0 1 0,0-1 0,0 1 0,0 0 0,-1-2 0,1 3 0,1 0 0,0 0 0,0 0 0,-1 0 0,1 0 0,0 0 0,0 0 0,0 0 0,-1 0 0,1 0 0,0 0 0,0 0 0,-1 0 0,1 0 0,0 0 0,0 0 0,-1 0 0,1 0 0,0 0 0,0 0-1,-1 0 1,1 1 0,0-1 0,0 0 0,0 0 0,-1 0 0,1 0 0,0 1 0,0-1 0,0 0 0,-1 0 0,1 0 0,0 1 0,0-1 0,0 0 0,0 0 0,0 0 0,0 1 0,0-1 0,0 0 0,-1 0 0,0 4 1,0 1-1,0-1 1,0 0-1,0 0 1,1 0-1,-1 1 1,1 3-1,2 7 7,0-1-1,0 0 1,1 1 0,1-1 0,1 0 0,0-1 0,1 1 0,0-1 0,3 4-7,13 30 14,12 39 18,-3 1 1,12 67-33,-39-140 6,-2-1 0,0 1 0,0-1-1,-2 1 1,1 0 0,-2-1 0,0 1 0,0 0 0,-1-1 0,-1 1 0,-2 4-6,3-11 13,-1 1 0,-1-1 0,1 1 0,-1-1 0,0 0 1,-1 0-1,0-1 0,0 1 0,0-1 0,-1 0 0,0 0 1,0-1-1,0 0 0,-1 0 0,0 0 0,0-1 0,0 0 1,0 0-1,-6 1-13,-6 2 33,-1-1 0,0-1 0,0-1 0,0-1 0,0 0 0,-1-2 1,1 0-1,-1-2 0,1 0 0,0-1 0,-1-1 0,-15-4-33,30 5-2,-1 0-1,1 0 1,0-1-1,0 0 1,0 0-1,1 0 1,-1 0-1,-2-3 3,7 5 80,0 0 0,-1 0 0,1 0 0,0-1 0,0 1 1,-1 0-1,1-1 0,0 1 0,1-1 0,-1 1 0,0-1 0,0 1 0,1-1 0,-1 1 0,0-1 0,1 0 0,0 1 0,-1-1 0,1 0 0,0 0 0,0 1 0,0-1 1,0 0-1,0 1 0,0-1 0,1 0 0,-1 0 0,1 1 0,-1-1 0,1 0 0,-1 1 0,2-2-80,13-22 1027</inkml:trace>
  <inkml:trace contextRef="#ctx0" brushRef="#br0" timeOffset="4553.302">4043 562 6249,'-1'-4'611,"0"1"-1,0 0 0,-1 0 1,1 0-1,-1 1 1,0-1-1,1 0 0,-1 1 1,-1-1-1,1 1 0,-2-2-610,0 0 470,-1 0 0,-1 0 0,1 1 0,-1-1 0,1 1 0,-2 0-470,0 0 197,0 0 0,-1 0 0,0 1 0,1 0 0,-1 0 0,0 1 0,0 0 0,0 0 0,0 1 0,-1 0-197,-1 1 71,-1 1-1,1 0 0,0 1 1,0 0-1,0 1 0,0 0 1,0 1-1,1-1 1,0 2-1,0-1 0,0 1 1,1 1-1,0 0 1,0 0-1,0 0 0,1 1-70,1-1 5,1-1 0,0 1-1,0-1 1,1 1-1,0 1 1,0-1-1,1 1 1,-1-1 0,2 1-1,-1 0 1,1 0-1,0 0 1,1 0-1,0 1 1,0-1-1,1 0 1,0 0 0,0 1-1,1-1 1,2 8-5,-1-7 4,2 0 0,-1 0 0,1 0 0,0-1 0,1 0 0,0 0 0,0 0 0,1 0 0,0-1 0,0 0 0,1 0 0,0-1 0,0 0 0,0 0 0,1 0 0,0-1 0,0 0 0,0-1 0,1 0 0,8 3-4,-10-4 5,0-1-1,0 0 1,1 0-1,-1-1 0,1 0 1,-1 0-1,1-1 1,0 0-1,-1 0 1,1-1-1,-1 0 1,1 0-5,-2-1 4,0 1 1,-1-1 0,1 0-1,-1-1 1,0 1 0,1-1 0,-1 0-1,0-1 1,-1 1 0,1-1-1,-1 0 1,1 0 0,-1 0 0,0-1-1,-1 1 1,2-2-5,2-5 11,0 0 0,-1 0-1,0-1 1,0 1 0,-2-1 0,1-1-1,-2 1 1,1 0 0,-2-1-1,1-7-10,-2 11 4,0 0 0,-1-1-1,0 1 1,-1-1-1,0 1 1,-1 0-1,1-1 1,-2 1 0,1 0-1,-1 0 1,-1 1-1,0-1 1,0 1-1,-3-4-3,7 11 0,0 1-1,0-1 0,-1 1 1,1-1-1,0 1 0,-1-1 1,1 1-1,-1-1 0,1 1 0,-1-1 1,1 1-1,-1-1 0,1 1 1,-1 0-1,1-1 0,-1 1 1,1 0-1,-1-1 0,0 1 0,1 0 1,-6 7-20,3 21-6,5-11 7,0 0 0,2 0 0,0 0-1,1-1 1,1 0 0,0 0 0,1 0-1,0-1 1,2 0 0,0 0 0,4 5 19,-1-4 400,1-1-1,0 0 1,1-1 0,0 0 0,1-1 0,0-1 0,1 0 0,1-1 0,16 7-400,9 3 1348</inkml:trace>
  <inkml:trace contextRef="#ctx0" brushRef="#br0" timeOffset="4891.708">4678 66 5913,'-55'-65'9293,"63"86"-5841,1 36-2720,-2-17-415,-6-32-287,59 320 559,-39-180-399,-4 37-190,-15-146-31,-1-8-122,1-1 0,2 0-1,0 1 1,7 17 153,-4-37-126,4-12-80</inkml:trace>
  <inkml:trace contextRef="#ctx0" brushRef="#br0" timeOffset="5244.378">4458 620 8354,'5'-8'4121,"9"-1"-1969,11 1-367,6-2-425,7 2-656,6-1-184,18 4-288,0-3-104,4 3-40,0 0-88,-13 3-440,-3 1 336</inkml:trace>
  <inkml:trace contextRef="#ctx0" brushRef="#br0" timeOffset="5613.852">5163 496 8274,'-4'-4'4209,"-1"5"-1681,8 6-895,-1 8-305,0 8-600,2 6-64,-4 9-248,1-1-104,6 7-152,-1-5-64,6 7-48,-6-6 8,-5-4-8,6 4 40,-7-15-392,7 0-320,-3-15 920,3-10-496</inkml:trace>
  <inkml:trace contextRef="#ctx0" brushRef="#br0" timeOffset="5614.852">5137 154 11306,'0'-19'4761,"-4"2"-2912,4 7-681,3 2-664,1 4-296,7 6 168,6 7 569,4 5-617</inkml:trace>
  <inkml:trace contextRef="#ctx0" brushRef="#br0" timeOffset="6144.41">5571 603 8306,'23'-18'3411,"20"-20"-3411,-43 38 60,0-1 0,1 1 1,-1 0-1,1-1 0,-1 1 0,0-1 0,1 1 0,-1 0 0,0-1 0,0 1 1,1-1-1,-1 1 0,0-1 0,0 1 0,0-1 0,1 1 0,-1-1 0,0 1 0,0-1 1,0 0-1,0 1 0,0-1 0,0 1 0,0-1 0,0 1 0,0-1 0,-1 1 1,1-1-1,0 0-60,-1 1 91,1-1 1,-1 0 0,0 1 0,0-1 0,1 1-1,-1-1 1,0 1 0,0-1 0,0 1-1,0 0 1,1-1 0,-1 1 0,0 0 0,0 0-1,-1-1-91,-31 0 1776,23 3-1632,0-1 1,0 2 0,0-1-1,1 2 1,-1-1 0,1 1-1,0 1 1,0-1-1,0 1 1,1 1 0,-1 0-1,1 0 1,1 1-1,-1 0 1,1 0 0,1 0-1,-1 1 1,-4 8-145,6-9 1,0 0 0,1 0 0,0 1 0,1-1 0,-1 1-1,2 0 1,-1-1 0,1 1 0,0 1 0,0-1 0,1 0 0,1 0 0,-1 1 0,1-1 0,0 0 0,1 0 0,0 1 0,0-1 0,1 0 0,0 0 0,1 0 0,0 0-1,1 3 0,1-1 6,1-1-1,0 0 1,0-1-1,0 1 0,1-1 1,1-1-1,-1 1 1,1-1-1,0-1 0,1 1 1,0-1-1,0-1 1,0 0-1,0 0 0,1 0 1,0-2-1,0 1 1,0-1-1,2 0-5,-5-1 5,1-1 0,-1 0 1,1 0-1,-1-1 0,1 0 0,0 0 1,-1-1-1,1 0 0,-1 0 0,0 0 1,1-1-1,-1-1 0,0 1 0,0-1 1,0 0-1,0-1 0,-1 1 0,1-1 1,-1-1-1,0 1 0,0-1 0,-1 0 1,1 0-1,-1-1 0,0 0 0,-1 0 0,1-1-5,1 0 7,-1-1 0,-1 1 0,1-1 0,-1-1 0,-1 1 0,0-1 1,0 1-1,0-1 0,-1 0 0,0 0 0,-1 0 0,0 0 0,-1 0 0,1 0 0,-2 0 0,1 0 0,-1 0 0,-1 0 0,0 0 0,0 0 0,-1 0 0,0 1 0,0-1 0,-1 0-7,-1-1 4,0-1 1,-1 1 0,-1 0 0,0 1-1,0-1 1,0 2 0,-1-1 0,-1 1 0,1 0-1,-10-6-4,11 9-22,0 1 0,0 0 1,0 1-1,-1-1 0,1 1 0,-1 1 0,0 0 0,0 0 0,0 0 0,0 1 0,0 0 0,0 1 1,0 0-1,0 0 0,0 0 0,-2 2 22,7-2-111,1 0 1,-1 0-1,0 1 1,1-1 0,-1 1-1,0 0 1,1 0-1,-1 0 1,1 0-1,-1 0 1,1 0 0,0 1-1,-1-1 1,1 1-1,0 0 1,-1 0 110,-4 19-616</inkml:trace>
  <inkml:trace contextRef="#ctx0" brushRef="#br0" timeOffset="6680.995">5921 612 9306,'11'-88'3595,"-13"70"-2147,-4 13-558,6 5-852,-1 0 0,1 0 0,0 0 0,-1 0 0,1 0 0,0 0 0,-1 0 0,1 0 0,0 1-1,0-1 1,-1 0 0,1 0 0,0 0 0,-1 0 0,1 0 0,0 1 0,0-1 0,-1 0 0,1 0-1,0 1 1,0-1 0,-1 0 0,1 0 0,0 1 0,0-1 0,0 0 0,0 0 0,0 1-1,-1-1 1,1 0 0,0 1 0,0-1 0,0 0 0,0 1 0,0-1 0,0 0 0,0 1 0,0-1-38,18 46 1424,-2-6-880,18 51-17,-24-68-472,0 0 1,-2 0-1,-1 0 1,-1 1 0,-1 1-1,2 19-55,-7-33 7,2 12 76,-1-42 99,1-22 211,3 0 0,1 0 1,10-36-394,2-9 50,-14 63-42,0-1-1,1-1-1,1 0 1,6-14-7,-10 34-1,0 1 0,0-1 0,0 0 0,0 0 0,1 1 0,-1-1 1,1 1-1,1 0 0,-1 0 0,0 0 0,1 1 0,0-1 0,0 1 0,0-1 0,0 1 0,0 1 0,1-1 0,0 1 1,4-3-1,-5 5-1,0-1 0,0 1-1,0-1 1,1 1 0,-1 0-1,0 1 1,0-1 0,0 1-1,0 0 1,0 0 0,0 0-1,0 0 1,0 1 0,0 0-1,0-1 1,-1 1 0,1 1-1,-1-1 1,1 0 0,-1 1-1,0 0 1,0 0 0,0 0-1,1 1 3,7 9-9,0-1-1,-1 2 1,-1-1-1,0 1 0,4 9 10,-2 0 4,-2 1-1,0 0 0,2 11-3,-4-9 6,1-1 0,2-1-1,1 2-5,-8-21 12,0 1 0,1-1 0,-1 0 0,1 0 0,0 0 0,0-1 0,0 1 0,1-1-1,0 0 1,0 0 0,0-1 0,2 2-12,3 0 95,-1-1 0,1 0-1,0 0 1,0-1-1,0-1 1,0 1 0,3-1-95,58 6 272</inkml:trace>
  <inkml:trace contextRef="#ctx0" brushRef="#br0" timeOffset="115592.686">9775 682 4697,'82'-45'2260,"-81"44"-2086,1 1 0,-1-1 0,0 0-1,0 1 1,0-1 0,0 0-1,0 0 1,0 0 0,0 0-1,0 0 1,-1 0 0,1 0 0,0 0-1,-1 0 1,1-1-174,0 1 92,-1 1 0,0-1 0,0 1 1,0-1-1,0 1 0,0 0 0,0-1 0,0 1 0,-1-1 0,1 1 1,0-1-1,0 1 0,0 0 0,0-1 0,0 1 0,-1-1 0,1 1 1,0 0-1,0-1 0,-1 1 0,1 0 0,0-1 0,-1 1 0,1 0 1,0-1-1,-1 1-92,-1-1 297,1 0 1,-1 0-1,0 0 1,0 0-1,0 0 1,1 1-1,-1-1 1,0 0-1,0 1 1,-1 0-298,2 0 4,0 0 1,-1 0 0,1 0-1,0 1 1,0-1 0,0 0-1,0 1 1,-1-1-1,1 1 1,0 0 0,0-1-1,0 1 1,0 0 0,0-1-1,0 1 1,0 0-1,1 0 1,-1 0 0,0 0-1,0 0 1,1 0 0,-1 0-1,0 0 1,1 0-1,-1 0 1,1 1 0,0-1-1,-1 1-4,-4 8 2,-21 35-16,25-43 12,0 1-1,0-1 1,1 1-1,-1 0 1,0-1-1,1 1 1,0 0 0,-1 0-1,1-1 1,0 1-1,1 0 1,-1 0-1,0-1 1,1 1-1,0 0 1,-1-1 0,1 1-1,0 0 1,0-1-1,1 1 1,-1-1-1,1 1 3,0 0 1,0 1 0,1-1-1,0 0 1,-1 0 0,1 0 0,0 0-1,1 0 1,-1-1 0,0 1-1,1-1 1,-1 0 0,3 1-1,-3-2 8,0-1 0,0 1 1,0-1-1,1 1 0,-1-1 1,0 0-1,0 0 0,0-1 1,1 1-1,-1-1 0,0 1 1,0-1-1,0 0 0,0 0 0,0 0 1,0-1-1,0 1 0,0-1-8,2 0 15,-1-1 0,1 0-1,-1 1 1,0-2 0,0 1-1,0 0 1,-1-1 0,1 1-1,-1-1 1,0 0 0,1-2-15,-2 4 24,-1-1 1,0 1 0,0 0-1,-1 0 1,1 0 0,0-1 0,-1 1-1,1 0 1,-1-1 0,0 1-1,0 0 1,0-1 0,0 1-1,0-1 1,0 1 0,-1 0 0,1-1-1,-1 1 1,0 0 0,1 0-1,-2-2-24,0 1 77,0-1-1,0 1 1,0 0 0,0 0-1,-1 1 1,1-1-1,-1 0 1,0 1 0,0-1-1,0 1 1,0 0-1,0 0 1,-2-1-77,2 2 32,0-1 1,0 1-1,0-1 0,0 1 1,0 0-1,0 0 0,0 0 1,0 0-1,-1 1 0,1-1 1,0 1-1,0 0 1,-1 0-1,1 0 0,0 1 1,0-1-1,-1 1 0,1-1 1,0 1-1,0 0 0,0 0 1,0 1-1,0-1 1,0 1-1,0-1 0,0 1 1,1 0-1,-1 0 0,1 0 1,-1 0-1,1 1 0,-2 1-32,2 0-5,0 0 0,0 0 0,1 0 0,-1 0 0,1 1 0,0-1 0,0 0 0,0 1 0,1-1-1,-1 1 1,1-1 0,0 1 0,1-1 0,-1 1 0,1-1 0,0 1 0,0-1 0,0 0 0,1 3 5,-1-5 0,0 0 0,0 1 0,0-1 0,0 0 0,0 0 1,1 0-1,-1 0 0,0 0 0,1 0 0,0 0 0,-1-1 1,1 1-1,0-1 0,0 1 0,0-1 0,0 1 0,0-1 1,0 0-1,0 0 0,1 0 0,-1 0 0,0-1 0,1 1 1,-1-1-1,0 1 0,1-1 0,-1 0 0,0 0 0,1 0 1,-1 0-1,1 0 0,-1 0 0,1-1 0,-1 1 0,0-1 1,0 0-1,1 1 0,0-2 10,-1 1 0,1 0 0,0-1 0,-1 0 0,1 0 0,-1 1 0,0-1 0,1-1 1,-1 1-1,0 0 0,0 0 0,-1-1 0,1 1 0,0-1 0,-1 0 0,1 1 0,-1-1 0,0 0 0,0 0 0,0 0 1,-1 0-1,1 0 0,-1 0 0,1-1-10,-1 2 12,1-1 1,-1 1 0,0-1-1,0 1 1,0-1-1,0 1 1,-1-1 0,1 1-1,-1-1 1,1 1-1,-1 0 1,0-1 0,0 1-1,0 0 1,0-1-1,0 1 1,-1 0 0,1 0-1,-1 0 1,1 0 0,-1 0-1,0 0 1,0 1-1,1-1 1,-1 0 0,0 1-1,-1 0 1,1-1-1,0 1 1,-1 0-13,27 21 216,-1 0 0,0 2-216,-13-11 4,-1-1-1,0 1 1,-1 1 0,0-1-1,0 1 1,-1 1-1,-1 0 1,0-1 0,-1 2-1,-1-1 1,3 11-4,-4-9 7,-2 0-1,1 0 1,-2 0-1,0 0 1,-1 0 0,0 0-1,-1 0 1,-2 3-7,-3 44-100,7-41 51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7:14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58 2585,'-25'-31'1549,"24"30"-1301,0 1-1,1-1 1,-1 0 0,0 1-1,0-1 1,0 1 0,0-1-1,0 1 1,0-1 0,0 1-1,0 0 1,0 0-1,0-1 1,0 1 0,0 0-1,0 0 1,0 0 0,-1 0-1,1 0 1,0 0-1,0 0 1,0 1 0,0-1-248,-21 8 3993,19-7-4324,-1 3 369,0-1-1,0 1 0,1 0 1,-1 0-1,1 0 0,0 1 1,0-1-1,1 1 0,-1 0 1,1-1-1,-1 4-37,3-7 20,-1 1 1,1-1-1,0 1 1,0 0-1,0-1 1,0 1-1,0-1 1,1 1-1,-1-1 0,0 1 1,1-1-1,-1 1 1,1-1-1,0 0 1,-1 1-1,1-1-20,0 0 19,-1 0 0,0-1 0,1 1 1,-1 0-1,1-1 0,-1 1 0,1-1 0,0 1 0,-1-1 0,1 1 0,-1-1 0,1 1 0,0-1 0,0 0 0,-1 1 0,1-1 0,0 0 1,0 1-1,-1-1 0,1 0 0,0 0 0,0 0 0,-1 0 0,1 0 0,0 0 0,0 0 0,0 0 0,-1 0 0,1 0 0,0 0 0,0-1 1,0 1-20,-1-2 77,1 1 1,-1-1 0,1 0-1,-1 1 1,0-1 0,1 0-1,-1 0 1,0 1 0,0-1 0,0 0-1,-1 0 1,1 1 0,0-1-1,-1 0 1,0-1-78,23 35 419,-19-29-412,26 30 232,15 23-239,-35-44 36,-1 0-1,-1 1 1,0 0 0,-1 0 0,0 0-1,-1 1 1,3 10-36,-6-17-6,-1 0 0,1 0 0,-1 0-1,-1 0 1,1 0 0,-1 1 0,-1-1 0,1 0 0,-1 0 0,-1 1 6,-1 0-136</inkml:trace>
  <inkml:trace contextRef="#ctx0" brushRef="#br0" timeOffset="1438.341">61 132 3457,'37'-36'1871,"-36"35"-1641,0 1 0,0-1-1,-1 0 1,1 1 0,0-1 0,-1 0 0,1 0 0,0 0 0,-1 1 0,1-1-1,-1 0 1,0 0 0,1 0 0,-1 0 0,0 0 0,1 0 0,-1 0 0,0 0 0,0 0-230,0 0 155,0 1 1,0-1 0,-1 1 0,1 0 0,0-1 0,0 1 0,-1-1-1,1 1 1,0 0 0,-1-1 0,1 1 0,0 0 0,-1 0 0,1-1 0,0 1-1,-1 0 1,1 0 0,-1-1 0,1 1 0,-1 0 0,1 0 0,-1 0 0,1 0-1,0 0 1,-1 0-156,-23-1 1857,21 2-1844,-1 0 1,1 0-1,0 0 0,-1 0 1,1 1-1,0-1 1,0 1-1,0 0 1,0 0-1,0 0 1,1 1-1,-1-1 0,1 1 1,-1-1-1,1 1 1,0 0-14,-4 3 18,5-4-18,-1 0 1,0 0-1,0 0 1,1 0-1,-1 0 0,1 1 1,0-1-1,-1 0 1,1 1-1,0-1 0,0 1 1,1 0-1,-1-1 0,1 1 1,-1 0-1,1-1 1,0 1-1,0 0 0,0-1 1,0 2-1,0-3-1,1 1 0,-1-1 0,0 1 0,1-1 0,-1 0 0,1 1 0,-1-1 0,1 1 0,0-1 0,0 0 0,-1 1 0,1-1 0,0 0 0,0 0 0,0 0 0,0 0 0,1 0 0,-1 0 0,0 0-1,0 0 1,1 0 0,-1-1 0,0 1 0,1 0 0,-1-1 0,1 1 0,-1-1 0,1 0 0,-1 1 0,1-1 1,2 0 12,0 1 0,1-1 0,-1 0-1,0-1 1,1 1 0,-1-1-1,0 0 1,0 0 0,1 0 0,-1-1-1,0 1 1,0-1 0,0 0-1,-1 0 1,1-1 0,0 1 0,-1-1-1,1 0 1,-1 0 0,0 0-1,0 0 1,0 0 0,-1-1 0,1 1-1,-1-1 1,0 1 0,0-1 0,0 0-1,0-1-11,0 1 39,0 0-1,-1-1 0,0 1 1,0 0-1,0 0 1,0-1-1,-1 1 0,1 0 1,-1-1-1,0 1 1,0 0-1,-1-1 1,0 1-1,1 0 0,-1 0 1,-1-1-1,1 1 1,-1 0-1,1 0 0,-1 0 1,0 0-1,-1 1 1,1-1-1,-1 1 0,1-1 1,-1 1-1,0 0 1,0 0-1,-2-1-38,2 2 23,1 1 1,-1 0-1,0 0 0,1 0 1,-1 0-1,0 1 0,0-1 1,0 1-1,1-1 1,-1 1-1,0 0 0,0 0 1,0 0-1,0 1 0,0-1 1,1 1-1,-1 0 0,0-1 1,0 1-1,1 0 0,-1 1 1,0-1-1,1 0 1,0 1-1,-1-1 0,1 1 1,0 0-1,-1 0 0,1 0 1,0 0-1,1 0 0,-1 1 1,0-1-1,1 0 0,-2 3-23,2-4 0,1 0-1,0 0 1,-1 0-1,1 0 1,0 0-1,0 0 1,0 0-1,-1 0 1,1 0-1,0 0 0,0 1 1,1-1-1,-1 0 1,0 0-1,0 0 1,0 0-1,1 0 1,-1 0-1,0 0 0,1 0 1,-1 0-1,1 0 1,0 0-1,-1-1 1,1 1-1,-1 0 1,1 0-1,0 0 1,0-1-1,0 1 0,-1 0 1,1-1-1,0 1 1,0-1-1,0 1 1,3 1 3,0 0 0,0-1-1,0 0 1,0 0 0,0 0 0,0 0-1,0 0 1,3-1-3,6 1 5,0 0 59,0 0 0,0 1 0,8 3-64,-17-4 11,0 0 0,0 0 0,-1 1 1,1 0-1,0 0 0,0 0 0,-1 0 1,1 1-1,-1-1 0,0 1 0,0 0 1,0 0-1,1 1-11,2 4 6,-1-1 0,1 1 0,-2 0 1,1 0-1,-1 1 0,0-1 0,-1 1 0,0 0 0,0 0 1,-1 0-1,0 0 0,-1 1 0,0 0-6,0 7 20,-1 0 0,-1 1 0,-1-1 0,0 0 0,-1 0 0,-4 11-20,3-14-5,-3 20-768,7-34 575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9:38.24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17 628 4169,'-7'-7'1513,"6"6"-1209,0 0 1,0 0-1,1 0 0,-1 0 0,0 0 1,0 0-1,0-1 0,1 1 0,-1 0 1,1 0-1,-1-1 0,1 1 0,-1-1-304,2 1 102,-1 0 0,0 0 0,1 1 0,-1-1 0,1 0-1,-1 0 1,1 0 0,-1 1 0,1-1 0,0 0 0,-1 0 0,1 1-1,0-1 1,0 1 0,-1-1 0,1 1 0,0-1 0,0 1-1,0-1 1,0 1 0,0 0 0,0-1 0,0 1-102,21-8 552,0 1 1,0 1-1,1 0 1,18-1-553,-20 4 168,286-36 658,-127 19-627,854-82 24,5 47-146,-50 64 175,-721-1-114,29-10 14,1-12 1,126-30-153,671-55 223,-534 79 98,325-14-97,-696 21-126,0-7-1,-2-9-97,120-30 3764,-208 41-2256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5:51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171 102 3673,'-3'-17'733,"-5"-16"1048,1 10 2333,6 22-3958,0-1 0,0 0 0,-1 1 0,1-1 0,-1 1 0,1 0 0,-1-1 0,0 1 0,1 0 0,-1 0 0,0 0 0,0 0 0,0 0 0,0 1 0,0-1 0,0 0 0,0 1 0,0-1 0,0 1 0,0 0 0,0 0 0,0 0 0,0 0 0,0 0 0,0 0 0,0 1 0,0-1 0,0 1 0,0-1 0,0 1 0,0 0 0,0-1 0,-1 2-156,-4 5 62,0 1 0,0 0 1,0 0-1,1 0 1,1 1-1,-1-1 0,1 2 1,1-1-1,0 0 1,0 1-1,1 0 0,0 0 1,0 0-1,0 8-62,2-13 2,1 0 1,0 0-1,0 0 0,1 0 0,-1 0 0,1 0 0,0-1 1,0 1-1,0 0 0,1 0 0,0-1 0,0 1 0,0-1 1,0 0-1,1 1 0,0-1 0,0 0 0,2 2-2,3 3 4,0 0 0,0-1 0,0 0 0,1 0 0,0-1 0,1-1 0,6 4-4,-11-7 6,0 0 1,1-1-1,-1 0 0,1 0 1,0-1-1,0 1 1,0-1-1,0 0 0,0-1 1,0 1-1,-1-1 1,1-1-1,0 1 0,0-1 1,0 0-1,0 0 1,0 0-1,0-1 0,-1 0 1,1 0-1,-1-1 1,1 0-1,-1 0 0,0 0 1,0 0-1,0-1 1,-1 1-1,1-1 1,-1-1-1,0 1 0,0-1 1,0 1-1,-1-1 1,0 0-1,0 0 0,0-1 1,0 1-1,-1-1 1,0 1-1,0-1 0,0 0 1,-1 1-1,0-1 1,0 0-1,0-4-6,-1 0 20,1 0 1,-2 1-1,1-1 1,-1 0-1,-1 1 1,1-1-1,-2 1 1,1 0-1,-2 0 0,1 0 1,-1 0-1,0 0 1,-1 1-1,0-1 1,-1 0-21,3 4 30,-1 1 0,1 1 0,-1-1 0,1 0 0,-1 1 0,0 0 0,-1 0 0,1 0 0,0 1 0,-1-1 0,1 1 0,-1 0 0,0 0 0,0 0 1,0 1-1,0 0 0,0 0 0,0 0 0,0 1 0,0-1 0,0 1 0,0 0 0,0 1 0,0-1 0,-1 1 0,1 0 0,0 1 0,-4 1-30,-1 0 19,1 1 0,-1 1 1,1-1-1,0 1 0,0 1 0,1 0 0,-1 0 0,2 1 1,-1 0-1,0 0 0,-1 4-19,4-6 4,1 0 0,0 0 0,0 1 1,1-1-1,0 1 0,0 0 0,0 0 0,0 0 0,1 1 0,0-1 1,0 0-1,1 1 0,0 0 0,0-1 0,1 1 0,-1 0 1,2 4-5,0 2 3,1 1 1,0-1 0,2 0 0,-1 0 0,1 0 0,6 12-4,-8-21 1,0 0 0,1 0 0,-1 0 0,1 0 0,0 0 0,0-1 0,0 1 0,0-1 0,1 0 0,0 0 0,-1 0 0,1 0 0,0-1 0,0 1 0,0-1 0,1 0 0,-1 0 0,0-1 0,1 1 0,-1-1 0,5 0-1,-2 0 3,0 0 1,1-1 0,-1 0 0,1-1 0,-1 0 0,0 0 0,1 0 0,-1-1 0,0 0 0,0 0 0,0-1-1,0 0 1,0-1 0,-1 1 0,0-1 0,1 0 0,-1-1 0,-1 1 0,3-3-4,-2 2 6,0-1-1,-1 0 1,1 0 0,-1-1 0,0 1 0,-1-1 0,0 0-1,0-1 1,0 1 0,-1-1 0,0 1 0,-1-1 0,1 0-1,-2 0 1,1 0 0,-1 0 0,0-4-6,-1 6 4,0 0 1,0 0 0,0-1-1,-1 1 1,0 0-1,0 0 1,-1 0 0,0 0-1,0 0 1,-1-2-5,1 4 3,0 1 0,-1-1 0,1 1 0,-1 0 0,0 0 0,1 0 0,-1 0 0,0 0 0,-1 1 0,1-1 0,0 1 0,-1 0 0,0 0 0,1 0 1,-1 1-1,-1-1-3,0 0 4,1 1-1,0 0 1,-1 0 0,1 0 0,-1 1 0,1 0 0,-1 0 0,0 0 0,1 0 0,-1 1 0,1-1 0,-1 1 0,1 0 0,0 1 0,-1-1 0,-1 2-4,-2 1 11,0 0 0,0 0 0,0 1 0,1 0 0,0 0 0,0 1 1,0 0-1,1 0-11,4-3 1,-1 0 1,2 0-1,-1 0 0,0 0 1,1 1-1,-1-1 1,1 0-1,0 1 1,0-1-1,1 1 0,-1-1 1,1 1-1,-1-1 1,1 1-1,0-1 1,0 1-1,1 0 1,-1-1-1,1 1 0,0-1 1,0 1-1,0-1 1,0 0-1,1 1 1,-1-1-1,2 3-1,-1-3 1,0 1-1,-1 0 1,1-1-1,1 0 1,-1 1 0,0-1-1,1 0 1,0 0-1,0 0 1,0-1 0,0 1-1,0-1 1,0 1 0,0-1-1,1 0 1,-1-1-1,1 1 1,0 0 0,0-1-1,-1 0 1,1 0-1,0 0 1,0 0 0,2-1-1,0 0 4,1-1 0,-1 0 0,1-1 1,-1 0-1,0 0 0,0 0 1,0-1-1,0 0 0,0 0 0,-1 0 1,1-1-1,-1 1 0,0-1 1,0-1-1,0 1 0,-1-1 0,1 0 1,-1 0-1,0 0 0,-1 0 1,1-1-1,-1 0 0,0 1 0,-1-1 1,1 0-1,-1-1 0,0 1 1,-1 0-1,1 0 0,-1-1 0,0 1 1,-1-1-1,0-4-4,0 7 3,0 1 0,0-1 1,-1 1-1,1-1 0,-1 0 0,0 1 0,0-1 0,0 1 1,-1-1-1,1 1 0,-1 0 0,0 0 0,1-1 0,-2 1 1,1 0-1,0 1 0,-1-1 0,1 0 0,-1 1-3,1 0 2,-1 0-1,0 1 0,1-1 1,-1 1-1,0 0 0,0 0 0,0 0 1,0 0-1,0 0 0,0 1 1,0 0-1,-1-1 0,1 1 1,0 0-1,0 0 0,0 1 1,0-1-1,0 1 0,0-1 1,0 1-1,0 0 0,-1 0-1,-1 2 1,0-1 0,0 1 0,0-1 0,0 1 0,0 1 0,1-1 0,-1 1 0,1-1 0,0 1-1,0 1 1,1-1 0,-1 0 0,1 1 0,0 0 0,0 0 0,0 0 0,1 0 0,-1 2-1,0 0 1,1-1 0,-1 1 0,2-1 0,-1 1-1,1 0 1,0 0 0,0-1 0,1 1 0,0 0 0,0 0 0,1 0 0,-1 0 0,2-1 0,-1 1 0,1 0-1,-1-4 1,-1-1-1,1 0 1,0 0-1,0 0 1,0 0 0,0 0-1,1-1 1,-1 1-1,1 0 1,-1 0 0,1-1-1,-1 1 1,1-1-1,0 1 1,0-1 0,-1 0-1,1 0 1,0 0-1,0 0 1,0 0 0,1 0-1,-1 0 1,0-1-1,0 1 1,0-1-1,1 1 1,-1-1 0,0 0-1,0 0 1,1 0-1,-1 0 1,0-1 0,0 1-1,0 0 1,1-1-1,-1 0 1,0 0-1,8-2 4,0 0-1,-1-1 1,0 0 0,0 0 0,0-1-1,0-1 1,3-2-4,-11 7 1,1 0 0,-1 0 0,1 0 0,-1 0 0,1 0 0,-1-1 0,0 1 0,0 0 0,0-1 0,0 1 0,0-1 0,0 1 0,0-1 0,0 1 0,0-1 0,-1 0-1,1 0 1,-1 0-1,0 1 2,0 1 0,0-1 0,0 0-1,0 0 1,0 0 0,-1 0 0,1 0-1,0 1 1,0-1 0,-1 0 0,1 0-1,-1 0 1,1 1 0,-1-1-1,1 0 1,-1 1 0,1-1 0,-1 0-1,0 1 1,1-1 0,-1 1 0,0-1-1,1 1 1,-1-1 0,0 1-2,-2-2 2,0 1 0,1 0 0,-1 0 0,0 0 1,0 1-1,0-1 0,0 1 0,1-1 0,-1 1 0,0 0 1,0 0-1,0 0 0,0 1 0,0-1 0,0 1 0,0-1 1,1 1-1,-1 0 0,0 0 0,0 1-2,1-1 0,0 0-1,0 1 1,0-1 0,0 1-1,0 0 1,1 0 0,-1 0-1,0 0 1,1 0 0,0 0-1,-1 0 1,1 0 0,0 0-1,0 1 1,0-1 0,0 1-1,1-1 1,-1 0-1,1 1 1,-1-1 0,1 1-1,0-1 1,0 2 0,0-4 0,1 1 0,-1-1 0,1 0 0,-1 1 0,1-1 0,-1 0 0,0 1 0,1-1 0,0 0 0,-1 0 0,1 0 0,-1 1 0,1-1 0,-1 0 1,1 0-1,-1 0 0,1 0 0,-1 0 0,1 0 0,0 0 0,-1 0 0,1 0 0,-1 0 0,1 0 0,-1 0 0,1-1 0,0 1 0,17-3 7,-11 0-60,-1-1 1,0 1-1,0-1 0,0 0 1,-1 0-1,1 0 0,-1-1 1,0 0-1,0 0 0,3-5 53,0 1-217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5:52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241 326 2793,'1'-37'819,"1"1"391,-2 6 4589,0 30-4687,-1 6-210,-9 61 302,-4-1 0,-14 38-1204,-51 136 851,49-152-719,-26 68 21,34-90 17,20-65-59,0-8-48,3-14 6,20-52-17,3 2 0,3 0 1,9-11-53,41-110 15,-64 155-15,-2-1 0,-2-1 0,-1 1 0,-1-10 0,2-94 249,-9 161-98,1 1 1,1-1-1,0 0 0,2 1 0,0-1 1,1-1-1,1 1 0,5 11-151,18 41 172,29 52-172,-32-75 54,-3 1 1,-3 1 0,-1 1-1,5 26-54,9 53 184,-32-126-196,0-1 1,0 0-1,0 0 0,0 0 0,1 0 0,-1-1 0,1 1 0,0 0 0,0-1 0,0 1 0,0-1 1,0 0-1,2 2 12,-3-4-30,-1 1 1,0-1-1,0 0 1,0 0-1,1 0 1,-1 0 0,0 1-1,0-1 1,1 0-1,-1 0 1,0 0-1,1 0 1,-1 0-1,0 0 1,0 0 0,1 0-1,-1 0 1,0 0-1,0 0 1,1 0-1,-1 0 1,0 0-1,1 0 1,-1 0-1,0 0 1,0 0 0,1-1-1,-1 1 1,0 0-1,0 0 1,1 0-1,-1 0 1,0 0-1,0-1 1,0 1 0,1 0-1,-1 0 1,0 0-1,0-1 30,5-13-1298,-5-15-947,-5 3 1097</inkml:trace>
  <inkml:trace contextRef="#ctx0" brushRef="#br0" timeOffset="350.582">245 778 3881,'-32'0'2648,"7"1"241,-2 1-480,13 0-553,6-2-344,6 2-480,12-2-199,11-2-297,7 0-40,11-5-152,4 1-112,12 2-120,2-2 248,-3-1 3145,10 3-2545</inkml:trace>
  <inkml:trace contextRef="#ctx0" brushRef="#br0" timeOffset="980.785">790 218 5409,'-3'-9'1221,"-10"-28"2346,12 35-3274,0 0 1,1 1-1,-1-1 1,0 0-1,0 1 1,-1-1-1,1 1 1,0 0-1,0-1 1,-1 1-1,1 0 1,-1 0-1,1 0 0,-1 0 1,0 0-1,1 0 1,-1 0-1,-1 0-293,3 1 37,0 0 0,-1 0-1,1 0 1,0 0 0,-1 0 0,1 0-1,0 0 1,-1 0 0,1 0-1,0 0 1,-1 0 0,1 1 0,0-1-1,0 0 1,-1 0 0,1 0-1,0 0 1,-1 0 0,1 1-1,0-1 1,0 0 0,-1 0 0,1 0-1,0 1 1,0-1 0,0 0-1,-1 1 1,1-1 0,0 0 0,0 0-1,0 1 1,0-1-37,-4 16 396,3 16-227,1-32-166,7 76 198,4 0 0,3 0 0,10 25-201,15 80 265,-32-135-92,-1 0-1,-2 45-172,-3-31-1,0-37 327,-1-20 225,0-8 376,-1-48-461,0 6-269,2 0 0,4-24-197,-3 57 2,0 1-1,1 0 1,0 0-1,1 0 1,1 1-1,0-1 1,0 1 0,1 0-1,1 1 1,0-1-1,1 0-1,-5 8 0,0 0 0,1 1 0,-1-1 0,1 0 0,0 1 0,0 0 0,0 0 0,1 0 0,-1 0 0,0 1 1,1 0-1,0 0 0,0 0 0,-1 0 0,1 1 0,0 0 0,0 0 0,0 0 0,1 1 0,-1-1 0,0 1 0,2 1 0,1 0-1,0 0 1,0 1-1,0 0 0,0 0 1,0 1-1,0 0 0,-1 1 1,0-1-1,0 2 0,0-1 1,0 1-1,0 0 0,3 3 1,-3-1-1,1 0 0,-1 0 1,-1 1-1,1 0 0,-1 0 0,-1 0 0,1 1 0,1 5 1,-4-8 0,-1-1 0,0 1 0,0 0 1,0 0-1,-1 0 0,0 0 0,0 0 0,-1 1 0,0-1 0,0 0 0,0 0 1,-1 0-1,0 0 0,-1 5 0,-1 0 2,0 0 0,-1 0 0,0-1 1,0 1-1,-2-1 0,1 0 0,-1 0 1,-1-1-1,1 0 0,-2 0 0,1 0 0,-1-1 1,-5 4-3,7-7 4,-1 0 0,0 0 1,0-1-1,0 0 0,0 0 1,-1-1-1,0 0 0,0 0 1,0 0-1,0-1 0,0-1 1,0 1-1,0-1 0,-1-1 1,1 1-1,0-2 0,-1 1 1,-5-2-5,9 1 6,0 0 0,0 0 0,0-1 0,0 0 0,1 0 0,-1 0 0,1 0 0,-1-1-6,4 2-30,0 0 0,-1 1-1,1-1 1,0 0 0,0 0 0,0 0-1,0 0 1,0 0 0,0 0 0,0 0 0,0 0-1,0 0 1,0 0 0,1-1 0,-1 1-1,0 0 1,1-1 0,-1 1 0,1 0-1,0-1 1,-1 1 0,1 0 0,0-1 0,0 1-1,0-1 1,0 1 0,0 0 0,0-1-1,0 0 31,11-12-328</inkml:trace>
  <inkml:trace contextRef="#ctx0" brushRef="#br0" timeOffset="1782.922">1716 552 3689,'-13'0'3189,"0"1"0,0 1 0,-12 2-3189,11-2 571,1 1-1,0 0 1,0 1 0,0 1-1,0 0 1,1 0-1,-3 3-570,6-4 105,1 1 0,0 0 1,0 1-1,0 0 0,1 0 0,0 1 0,0 0-105,4-3 19,0-1 1,1 1 0,0 0 0,-1 0-1,1 1 1,0-1 0,1 0-1,-1 1 1,1-1 0,0 1-1,0-1 1,1 1 0,-1-1 0,1 1-1,0 3-19,-1 2 13,1 16 16,1-25-28,-1 0 0,0 0 0,0-1 0,0 1 0,1 0 0,-1 0 0,0-1 0,1 1 0,-1 0 0,1-1 0,-1 1 0,1-1 0,-1 1 0,1 0-1,-1-1 1,1 1 0,0-1 0,-1 1 0,1-1 0,0 0 0,-1 1 0,1-1 0,0 0 0,0 1 0,-1-1 0,1 0 0,0 0 0,0 0 0,0 1-1,27 1 31,-1-1 0,14-2-31,-18 0 12,0 1-1,0 1 1,0 1 0,3 1-12,-24-2 1,0-1-1,1 1 1,-1-1-1,0 1 1,0 0-1,0 0 1,0 0-1,0 0 1,0 0 0,0 0-1,0 1 1,0-1-1,-1 1 1,1-1-1,-1 1 1,1 0 0,-1-1-1,1 1 1,-1 0-1,0 0 1,0 0-1,0 0 1,1 2-1,0 3 4,0 1 0,-1-1 0,0 1-1,0 0 1,-1-1 0,0 4-4,0-6 4,0-1 5,-1 0-1,1 0 1,-1 0 0,0 0-1,-1 0 1,1-1 0,-1 1-1,0 0 1,1-1-1,-2 1 1,1-1 0,0 1-1,-1-1 1,1 0 0,-1 0-1,0 0 1,0-1 0,-3 3-9,-7 5 125,0 0 1,-1-1-1,0 0 0,-2 0-125,-45 18 343,47-22-297,0 0 0,1 1 0,0 1 0,0 0 1,1 1-1,0 0 0,-2 2-46,27-21-35</inkml:trace>
  <inkml:trace contextRef="#ctx0" brushRef="#br0" timeOffset="2480.806">2115 644 2953,'-15'-47'2441,"14"46"-2299,1 0 0,0 0-1,-1 1 1,1-1 0,-1 0-1,1 0 1,0 1 0,-1-1-1,0 0 1,1 1 0,-1-1-1,1 1 1,-1-1-1,0 1 1,1-1 0,-1 1-1,0-1 1,0 1 0,1 0-1,-1-1 1,0 1 0,0 0-1,0 0 1,1 0-1,-1-1 1,0 1 0,0 0-1,0 0 1,0 0 0,1 0-1,-1 0 1,0 1-142,-22 9 2371,18-7-2112,-5 2 21,0 2-1,0-1 1,1 1-1,0 0 1,0 1-1,1 0 1,0 0-1,0 1 0,1 0 1,0 0-1,1 1 1,-1 0-280,4-3 28,-1 0 0,1 1 0,0-1 0,1 1 0,-1-1 0,2 1 0,-1 0-1,1 0 1,0 0 0,1 0 0,0 0 0,0 0 0,0 0 0,1 0 0,1-1 0,-1 1 0,3 7-28,-1-8 6,-1 0-1,1 0 1,0-1-1,0 1 1,1-1 0,0 0-1,0 0 1,1 0-1,0 0 1,0-1-1,0 0 1,0 0 0,1 0-1,0 0-5,-2-2 5,0-1 1,1 0-1,-1 0 0,1 0 1,-1 0-1,1 0 0,-1-1 1,1 0-1,0 0 0,0 0 0,-1-1 1,1 0-1,0 0 0,0 0 1,0 0-1,0-1 0,-1 1 1,1-1-1,0-1 0,-1 1 1,1-1-1,1 0-5,8-5 16,0-1-1,0 0 1,-1-1 0,-1 0 0,1-1 0,-1 0 0,-1-1-1,0-1 1,-1 0 0,0 0 0,0-1 0,-1 0-1,-1 0 1,5-13-16,-10 21 10,-1 0-1,-1 0 0,1 0 1,-1 0-1,1 0 0,-2-1 0,1 1 1,0 0-1,-1 0 0,0-1 1,0 1-1,-1 0 0,0-5-9,0 6 11,-1 1-1,1-1 0,0 0 1,-1 1-1,0-1 0,0 1 1,0-1-1,0 1 0,-1 0 1,1 0-1,-1 0 0,0 0 0,0 0 1,0 1-1,0-1 0,0 1 1,-1 0-1,-1-1-10,-3-1-8,1 1 0,-1 1 0,1-1-1,-1 1 1,0 0 0,0 1 0,0 0 0,0 0 0,0 1 0,0 0-1,0 0 1,0 1 0,0 0 0,0 0 0,0 1 0,-1 1 8,-1-1 262,0 1 1,1 1 0,0 0-1,0 0 1,0 0 0,0 1 0,1 1-1,-1-1 1,1 1 0,1 1-1,-1 0 1,-4 6-263,-3 8 1322</inkml:trace>
  <inkml:trace contextRef="#ctx0" brushRef="#br0" timeOffset="2894.569">2537 645 7634,'-2'-5'595,"-7"-17"900,9 22-1450,0-1 0,0 1 0,0 0 0,0-1 0,-1 1 0,1 0 0,0-1 0,0 1 0,0 0 0,0 0 0,-1-1 0,1 1 0,0 0 0,0-1 0,-1 1 0,1 0 0,0 0 0,0 0 0,-1-1 0,1 1 0,0 0 0,-1 0 0,1 0 0,0 0 0,-1 0 0,1 0 0,0-1 0,-1 1 0,1 0 0,0 0 0,-1 0 0,1 0 0,0 0 0,-1 0 0,1 0 0,-1 1 0,1-1 0,0 0 0,-1 0 0,1 0 0,0 0 0,-1 0 0,1 0 0,0 1 0,0-1 0,-1 0 0,1 0 0,0 1-45,-1 0 96,0 0 0,0 0 1,1 1-1,-1-1 0,1 0 1,-1 0-1,1 1 0,0-1 0,-1 1 1,1-1-1,0 0 0,0 1 1,0-1-1,0 1 0,0-1 0,0 0 1,1 1-1,-1-1 0,0 1-96,10 31 630,-8-27-525,10 32 258,-3-8-170,1-1-1,1 0 0,1-1 1,9 13-193,-12-31 1241,-7-19-394,-7-32-5,3 27-686,0-4-105,2 1 1,0 0-1,1-1 1,1 1 0,0 0-1,2 0 1,0 0-1,0 0 1,2 1 0,0-1-1,1 1 1,0 1-1,2-1 1,-1 1 0,2 1-1,1-1-51,-8 11-4,-1 1 1,1 0-1,0 0 0,0 0 0,0 1 0,0-1 1,1 1-1,-1 0 0,1 0 0,0 0 1,-1 0-1,1 0 0,0 1 0,0 0 0,4-1 4,-2 1-65,1 1-1,-1-1 0,1 2 0,-1-1 0,0 1 1,1 0-1,-1 0 0,0 0 0,0 1 0,1 0 66,31 14-261</inkml:trace>
  <inkml:trace contextRef="#ctx0" brushRef="#br0" timeOffset="3446.154">3093 592 9466,'-14'-36'3723,"6"26"-2396,3 12 292,5-1-1475,0 0 0,-1 1 0,1-1 0,0 0 0,0 1 0,0-1 0,0 1 0,0-1 0,0 0 0,0 1 0,1-1-1,-1 2-143,10 33 238,9 30 194,-4 0 0,2 24-432,-15-68 80,0 0 0,-1 0 0,-1 0 0,-1 0 0,-1 0-1,-1-1 1,-1 1 0,-1-1 0,-3 8-80,7-25 62,-1 0-1,1 0 1,-1 0 0,0 0 0,0 0-1,0-1 1,-3 4-62,5-7 18,0 0 0,0 0 0,-1 1 0,1-1 0,0 0-1,-1 1 1,1-1 0,0 0 0,-1 0 0,1 0 0,0 1 0,-1-1 0,1 0 0,-1 0 0,1 0 0,0 0-1,-1 0 1,1 0 0,-1 0 0,1 0 0,0 0 0,-1 0 0,1 0 0,-1 0 0,1 0 0,0 0 0,-1 0-1,1 0 1,-1 0-18,0-1 32,0 0 0,0 0 1,0 0-1,0 0 0,0 0 0,0 0 0,0 0 0,1-1 0,-1 1 0,0 0 0,1 0 0,-1-1 0,1 1 0,-1-1-32,-4-12 73,1 0 0,0 0 0,1-1 0,1 1 0,0-1-1,1-4-72,-1-21 103,4-32-103,1 26 24,2 0 0,2 1 1,8-23-25,-10 47 3,2 1 1,0-1-1,1 1 0,1 1 1,1-1-1,0 2 1,2-1-1,7-8-3,-13 19 0,1 0 0,1 0 0,0 1 0,0 0 0,0 0-1,7-3 1,-12 8 0,-1 0-1,1 1 0,-1-1 0,1 1 0,0 0 0,0 0 0,0 0 0,-1 0 0,1 0 0,0 1 0,0-1 1,0 1-1,0 0 0,1 0 0,-1 0 0,0 0 0,0 0 0,0 1 0,0-1 0,0 1 0,-1 0 0,1 0 1,0 0-1,3 2 1,4 3-3,0 2 1,-1-1 0,0 1-1,0 0 1,0 1-1,-1 0 1,-1 1 0,1-1-1,-2 2 1,1-1 0,-1 1-1,-1-1 1,4 12 2,-7-17 0,0 0 1,0 0-1,-1 0 1,0 0-1,0 1 1,0-1-1,-1 1 1,1-1-1,-1 0 1,-1 1-1,1-1 1,-1 1-1,0-1 1,0 0-1,0 1 1,-1-1-1,0 0 0,0 0 1,0 0-1,-1 0 1,1-1-1,-1 1 1,0-1-1,-1 1 1,1-1-1,-1 0 1,0 0-1,0-1 1,0 1-1,0-1 1,-3 2-1,-7 4-81,1-1 0,-2-1 0,1 0 0,-1-1 0,0 0 0,0-1 0,-1-1 0,1-1 0,-1 0 1,0-1-1,0 0 0,-1-1 81,3 0-2758,9 5 1165</inkml:trace>
  <inkml:trace contextRef="#ctx0" brushRef="#br0" timeOffset="3979.657">3736 62 3185,'-1'-4'604,"-1"-3"604,-1 1 0,1 0-1,-1 0 1,0 0 0,-2-2-1208,4 7 277,0 0-1,0-1 1,0 1-1,0 0 1,0 0-1,-1-1 1,1 1-1,0 0 1,-1 0-1,1 0 1,-1 1-1,1-1 1,-1 0-1,0 0 1,1 1-1,-1-1 1,0 1-1,1 0 0,-1-1 1,0 1-1,1 0 1,-1 0-1,-1 0-276,2 0 56,0 1 0,0-1 0,-1 1 0,1-1-1,0 1 1,0-1 0,0 1 0,0 0-1,0 0 1,0-1 0,0 1 0,0 0 0,0 0-1,0 0 1,0 0 0,0 0 0,1 0-1,-1 0 1,1 0 0,-1 1 0,0-1 0,1 0-1,0 0 1,-1 0 0,1 1 0,0-1 0,-1 0-1,1 1 1,0-1-56,-1 7 45,0 0 0,0 0 0,1 0 0,0 4-45,5 31 140,2 0-1,1-1 0,3 0 1,13 36-140,-15-50 61,17 53 97,22 75 48,-40-122-116,-1-1 0,-2 1-1,0 27-89,-4-31 10,-2-19-385,1 0 0,1 1 1,0-1-1,0 0 0,1 1 0,1-1 1,2 10 374,1-15-949</inkml:trace>
  <inkml:trace contextRef="#ctx0" brushRef="#br0" timeOffset="4347.052">3653 583 5769,'-23'0'3353,"9"0"-704,13 4-689,-6-2-272,14 1-575,-7-3-257,0-1-328,14-2-48,22-7-208,60-23-80,-38 5-112,-1 0-16,1 0-32,1-1-176,2 14 112</inkml:trace>
  <inkml:trace contextRef="#ctx0" brushRef="#br0" timeOffset="4690.603">4198 376 7682,'0'-1'3920,"0"-1"-1263,-1 2-528,-1 0-977,1 0-360,0 34-456,8 45-96,-2-30-128,2 3-40,0-6-32,-3-3 8,2-7 72,-6-4-16,3-14-464,-1 1-432,8-14 448</inkml:trace>
  <inkml:trace contextRef="#ctx0" brushRef="#br0" timeOffset="4691.603">4110 144 6809,'-23'-22'4297,"-5"3"-16,5-2-1784,8 8-1425,1 3-432,14 6-504,3 3 216,19 6-256,3 5-368,5 12 288</inkml:trace>
  <inkml:trace contextRef="#ctx0" brushRef="#br0" timeOffset="5261.358">4554 510 5657,'81'-61'2907,"-79"60"-2714,-1 0-1,1 0 1,-1 0-1,0-1 0,0 1 1,0 0-1,0-1 1,0 1-1,0-1 0,0 1 1,0-1-1,-1 0-192,1 2 60,-1 0 0,0 0 1,0-1-1,0 1 0,0 0 0,0-1 0,0 1 1,0 0-1,0-1 0,0 1 0,-1 0 0,1-1 0,0 1 1,0 0-1,0 0 0,0-1 0,0 1 0,0 0 0,-1 0 1,1-1-1,0 1 0,0 0 0,0 0 0,-1-1 1,1 1-1,0 0 0,0 0 0,-1 0 0,1 0 0,0-1 1,0 1-1,-1 0 0,1 0-60,-2-1 269,0 1-1,1-1 1,-1 1 0,0 0-1,0 0 1,0 0-1,0 0 1,0 0 0,1 0-1,-1 0 1,0 0-269,-5 2 185,0 0-1,1 1 1,-1 0 0,1-1-1,0 2 1,-1-1 0,2 1 0,-1 0-1,0 0 1,1 1 0,0 0-1,0 0 1,0 0 0,-4 6-185,4-3 38,1 0 1,-1 0-1,1 1 0,1-1 1,-1 1-1,2 0 1,-1 0-1,1 0 1,1 1-1,-1-1 1,1 1-39,0 3 18,-4 71 46,5-77-61,1 1 0,-1-1 1,1 0-1,1 1 0,-1-1 1,1 0-1,0 0 0,1 0 1,2 5-4,-3-9 2,0 0 1,-1 0-1,2-1 1,-1 1-1,0-1 1,1 1 0,-1-1-1,1 0 1,-1 0-1,1 0 1,0 0-1,0 0 1,0-1-1,0 1 1,3 0-3,-1 0 4,1-1 1,1 1-1,-1-1 1,0 0-1,0-1 0,0 0 1,1 0-1,3 0-4,3-2 9,1 0-1,0-1 1,-1 0-1,1-1 1,-1-1 0,0 0-1,7-4-8,-12 5 6,-1 1 0,0-1-1,-1-1 1,1 0 0,-1 0 0,0 0-1,0 0 1,0-1 0,-1 0 0,5-6-6,-8 7 3,1 1 1,-1-1-1,0 1 1,0-1-1,-1 0 1,1 0-1,-1 0 1,0 0 0,0 0-1,-1 0 1,0 0-1,1 0 1,-2 0-1,1 0 1,-1 0-1,1 0 1,-1 0-1,-1-1-3,-1-5 7,-1 0 0,0 1 0,0 0 0,-1 0-1,0 0 1,-1 0 0,0 1 0,-1 0-1,0 0 1,0 1 0,-1 0 0,0 0-1,0 1 1,-7-5-7,9 7 3,0 1-1,-1 0 0,1 0 1,-1 1-1,0 0 1,0 0-1,0 0 1,0 1-1,-1 0 0,1 1 1,0-1-1,-1 2 1,1-1-1,-1 1 1,0 0-1,1 0 0,-1 1 1,1 0-1,-1 0 1,1 1-1,0 0 0,-2 1-2,7-3-81,-1 1 0,1 0 0,0 0 0,-1 0-1,1 0 1,0 0 0,-1 0 0,1 1 0,0-1-1,0 1 1,0-1 0,0 1 0,1 0-1,-1 0 1,0 0 0,1 0 0,-1 0 0,1 0-1,0 0 1,0 1 0,-1-1 0,1 0-1,1 1 1,-1-1 0,0 1 0,1-1 0,-1 1-1,1-1 1,0 1 0,0 0 81,-1 26-818</inkml:trace>
  <inkml:trace contextRef="#ctx0" brushRef="#br0" timeOffset="5743.15">4965 589 7466,'2'-66'2903,"-3"56"-1184,-1 10-680,4 16 1837,14 18-2519,-8-19-279,-2 0 0,1 0 0,-2 1 0,0 0 0,-1 0 0,0 0 0,0 13-78,-4 14 170,-1-34-116,1 1 0,0 0 0,0-1 0,1 1 0,0-1 0,1 3-54,-2-12 4,0-1-1,0 1 1,0 0 0,0 0 0,0 0-1,0 0 1,0 0 0,0 0 0,1-1 0,-1 1-1,0 0 1,0 0 0,0 0 0,0 0 0,0 0-1,0 0 1,0 0 0,0 0 0,0-1-1,0 1 1,0 0 0,0 0 0,1 0 0,-1 0-1,0 0 1,0 0 0,0 0 0,0 0 0,0 0-1,0 0 1,0 0 0,1 0 0,-1 0-1,0 0 1,0 0 0,0 0 0,0 0 0,0 0-1,0 0 1,1 0 0,-1 0 0,0 0 0,0 0-1,0 0 1,0 0 0,0 0 0,0 0-1,0 0 1,1 0 0,-1 0 0,0 0 0,0 0-1,0 0 1,0 0 0,0 1 0,0-1 0,0 0-1,0 0 1,0 0 0,0 0 0,1 0 0,-1 0-4,4-12 153,-4 11-129,19-71 921,8-62-945,6-27 91,-32 157-90,16-49 9,-16 50-10,0 1 0,1-1 0,-1 0 0,1 0 0,-1 1 1,1-1-1,0 1 0,0-1 0,0 1 0,1 0 0,-1 0 0,1 0 0,-1 0 0,1 0 0,1 0 0,-3 1 0,0 1 0,-1 0 1,1 0-1,0-1 0,0 1 0,0 0 0,0 0 0,0 0 1,0 0-1,0 0 0,-1 0 0,1 0 0,0 0 0,0 0 1,0 1-1,0-1 0,0 0 0,0 1 0,-1-1 1,1 0-1,0 1 0,0-1 0,0 1 0,-1-1 0,3 2 2,-1 0-1,0 0 0,0 0 1,-1 0-1,1 1 0,0-1 1,-1 0-1,2 3-1,3 7 10,-1 1-1,0-1 1,1 7-10,-4-11 5,10 27 22,-2 1-41,3 0 0,1-1 1,2 0-1,3 3 14,-12-27 39,-1-1-1,2 0 1,0 0-1,0 0 1,1-1-1,0 0 1,0-1-1,1 0 1,0 0-1,0-1 1,1 0-1,0-1 1,1 0-1,5 1-38,-3-2 92,0 0 1,1-1-1,0-1 0,0-1 0,-1 0 1,10 0-93,11-2-1005,-1 0 0,10-4 1005,31-4-968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0:38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18 4577,'-17'-11'1336,"24"4"-1200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4:31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81 2833,'39'-42'3594,"-32"28"-478,-7 14-3029,0 0 0,0 0 0,0-1-1,0 1 1,0 0 0,0 0-1,-1-1 1,1 1 0,0 0 0,0 0-1,0 0 1,-1 0 0,1-1 0,0 1-1,0 0 1,0 0 0,-1 0-1,1 0 1,0 0 0,0 0 0,-1-1-1,1 1 1,0 0 0,0 0-1,-1 0 1,1 0 0,0 0 0,0 0-1,-1 0 1,1 0 0,0 0-87,-17 3 1504,14-3-1480,1 1-1,0 0 0,-1 0 0,1 1 1,0-1-1,0 0 0,0 1 0,0 0 1,0-1-1,0 1 0,0 0 1,0 0-1,1 0 0,-1 0 0,1 0 1,-1 0-1,1 1 0,0 0-23,-1-1 4,-24 36 16,25-37-19,0 1 0,1-1-1,-1 0 1,0 1 0,1-1 0,-1 1-1,1-1 1,0 1 0,-1 0 0,1-1-1,0 1 1,0-1 0,0 1 0,0 0-1,0-1 1,0 1 0,1-1 0,-1 1-1,1-1 1,-1 1 0,1-1 0,-1 1-1,1-1 1,0 1 0,-1-1 0,1 0-1,0 1 1,0-1 0,0 0 0,0 0-1,1 0 1,-1 0 0,0 0 0,0 1-1,3 0 3,0 1 0,0 0 0,0-1 1,0 0-1,0 0 0,0 0 0,1 0 0,-1-1 1,3 1-4,-2-1 6,-1-1 1,1 0-1,-1 0 0,1-1 1,-1 1-1,1-1 0,-1 0 1,1 0-1,-1-1 1,0 1-1,0-1 0,0 0 1,0 0-1,0 0 1,0 0-1,0-1 0,0 0 1,-1 0-1,0 0 1,1 0-1,-1 0 0,0-2-6,1 2 18,-1-1-1,0 0 0,0 0 0,0 0 1,0-1-1,-1 1 0,1-1 0,-1 1 1,0-1-1,-1 0 0,1 0 0,-1 0 0,0 0 1,0 0-1,-1 0 0,0 0 0,1 0 1,-2 0-1,1 0 0,0 0-17,-1 3 32,0 0 0,0 1 1,1-1-1,-1 1 0,0-1 0,0 1 0,0-1 0,-1 1 0,1 0 0,0 0 1,0-1-1,-1 1 0,1 0 0,-1 0 0,1 0 0,-1 0 0,1 1 0,-1-1 1,0 0-1,1 1 0,-1-1 0,0 1 0,1-1 0,-1 1 0,-1 0-32,-7-2 190,0 1-1,0 0 0,-9 1-189,18 0 20,-2 0-6,-1 1-1,1-1 1,-1 1-1,1-1 0,0 1 1,-1 0-1,1 1 1,0-1-1,0 0 1,0 1-1,0 0 1,0 0-1,0 0 1,0 0-1,0 0 1,1 0-1,-1 1 1,1-1-1,0 1 1,0 0-1,0 0 1,0 0-1,0 0 1,0 0-1,1 0 0,0 0 1,-1 0-1,1 1 1,1-1-1,-1 1 1,0-1-1,1 0 1,-1 1-1,1-1 1,0 1-1,0-1 1,1 1-1,-1-1 1,1 1-1,0-1 1,0 1-1,0-1 1,0 0-1,0 0 0,1 1 1,-1-1-1,1 0 1,1 1-14,-1-1 1,-1-1 0,1 0 0,0 1 0,0-1 0,1 0 0,-1 0 0,0 0 0,1-1 0,-1 1 0,1-1 0,-1 1 0,1-1 0,0 0 0,-1 0 0,1 0 0,0 0 0,0 0 0,0-1 0,0 1 0,0-1 0,0 0 0,0 0 0,0 0 0,0 0 0,0 0-1,1-1 3,-1 0 1,1 0-1,-1 0 1,1-1-1,-1 1 0,1-1 1,-1 0-1,0 0 1,0 0-1,0 0 1,0 0-1,0-1 0,-1 1 1,1-1-1,-1 0 1,1 0-1,-1 0 0,0 0 1,0 0-1,0-1-3,-1 2 3,1-1 1,-1 0-1,0 1 0,0-1 0,0 0 0,-1 0 0,1 1 0,0-1 1,-1 0-1,0 0 0,0 0 0,0 0 0,0 0 0,0 1 0,-1-1 1,1 0-1,-1 0 0,0 0 0,1 0 0,-1 1 0,-1-1 0,1 0 1,0 1-1,-2-2-3,2 2 1,-1 1 0,1-1 0,-1 1 0,1-1 0,-1 1 1,0 0-1,1 0 0,-1-1 0,0 1 0,0 1 0,0-1 0,0 0 1,0 0-1,0 1 0,0-1 0,0 1 0,0 0 0,0-1 1,0 1-1,0 0 0,-1 0 0,1 1 0,0-1 0,0 0 0,0 1 1,0-1-1,0 1 0,0-1 0,0 1 0,0 0 0,0 0 1,0 0-1,-1 1-1,-2 1 0,-1 0 1,1 0-1,-1 1 1,1 0-1,0 0 1,0 0 0,1 1-1,-1-1 1,1 1-1,0 0 1,0 1-1,-2 4 0,6-10 0,0 1-1,0-1 1,0 0 0,1 0-1,-1 1 1,0-1-1,1 0 1,-1 0 0,0 0-1,0 1 1,1-1-1,-1 0 1,0 0 0,1 0-1,-1 0 1,0 0-1,1 0 1,-1 0 0,0 0-1,1 1 1,-1-1-1,0 0 1,1-1 0,-1 1-1,0 0 1,1 0-1,-1 0 1,0 0 0,1 0-1,-1 0 1,0 0-1,1 0 1,-1-1 0,0 1-1,0 0 1,1 0-1,-1 0 1,0-1 0,0 1-1,1 0 1,16-8 8,24-26 26,-38 35-35,-1-1 0,1 1 0,-1 0 0,0 0 0,1 0 0,-1 0 0,0 0 0,0 0 0,0 1 0,1-1 0,-1 1 0,0-1 1,51 57 38,-50-55-20,0 1-1,0 0 1,0 1-1,0-1 1,-1 0-1,0 1 1,0 0 0,0-1-1,0 1 1,-1 0-1,0 0 1,0 0-1,0 0 1,0 0-1,-1 0 1,0 4-18,-1 6 62,-1-1 0,0 1 0,-1-1 0,-3 10-62,6-22 2,-5 17 28,0 0 0,-2 0-1,0-1 1,-1 0 0,0 0-1,-2-1 1,-10 15-30,16-27-39,1 0 0,0 0 0,0 0 0,0 0 0,1 0 0,0 0 0,-2 5 39,2 10-124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4:35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55 157 5529,'0'-1'313,"-1"0"1,0 0-1,0-1 0,-1 1 1,1 0-1,0 0 0,0 0 1,0 0-1,-1 0 0,1 1 0,0-1 1,-1 0-1,1 1 0,-1-1 1,1 1-1,-1-1 0,1 1 1,-1 0-1,1-1 0,-1 1 0,1 0 1,-1 0-1,0 0 0,1 0 1,-2 1-314,2-1 103,0 1 0,0 0 0,0 0 0,-1-1 0,1 1 0,0 0 0,0 0 0,0 0 0,0 1 0,0-1 0,1 0 0,-1 0 1,0 0-1,0 1 0,1-1 0,-1 0 0,1 1 0,-1-1 0,1 0 0,0 1 0,-1-1 0,1 1 0,0-1 0,0 1 0,0-1 0,0 0 0,0 1 0,0 0-103,3 41 447,2-1 0,1 1-1,10 31-446,-1-1 219,-4-18-50,2 11 186,-2 1 0,-3 0 0,-3 22-355,-4-87 20,-1 1 0,0 0 1,0 0-1,0 0 0,-1-1 0,1 1 0,-1 0 1,0-1-1,1 1 0,-1 0 0,0-1 0,0 1 0,-1-1 1,1 0-1,-1 1-20,2-3 18,-1 0 1,1-1 0,0 1-1,-1 0 1,1 0-1,0-1 1,-1 1 0,1 0-1,0-1 1,-1 1-1,1 0 1,0-1 0,0 1-1,-1 0 1,1-1-1,0 1 1,0-1 0,0 1-1,0-1 1,0 1 0,-1 0-1,1-1 1,0 1-1,0-1 1,0 1 0,0-1-1,0 1 1,0-1-1,1 1-18,-3-16 198,-2-29 60,3 28-232,0 0 0,0 0 1,2-1-1,2-13-26,0 9 5,2 1 0,0 0 1,2 0-1,0 0 0,2 1 0,0 0 0,5-8-5,-10 22-1,0-1-1,1 1 1,-1 0-1,1 1 0,1-1 1,-1 1-1,1 0 1,-1 1-1,1-1 1,6-2 1,-7 4-1,-1 1 0,1 0 1,0 1-1,-1-1 0,1 1 1,0 0-1,0 0 0,0 1 1,0 0-1,0-1 0,0 1 1,0 1-1,0-1 0,0 1 1,0 0-1,-1 0 0,2 1 1,2 1 0,-1-1 0,0 2 0,0-1 0,0 1 0,-1 0 0,0 1 0,1-1 0,-1 1 0,-1 0 0,1 1 0,-1 0 0,0-1-1,0 2 1,-1-1 0,0 0 0,0 1 0,0 0 0,-1 0 0,0 0 0,1 4 0,1 4 3,0 0 0,-1 1-1,-1-1 1,-1 1 0,0-1 0,-1 1 0,0 0 0,-1-1-1,-3 13-2,2-21 3,0 0 0,-1 0 0,0 0 0,0-1 0,-1 1 0,0 0 0,0-1 0,0 1 0,-1-1 0,0 0 0,0-1 0,-1 1 0,0-1-1,0 1 1,0-1 0,0-1 0,-1 1 0,0-1 0,0 0 0,0 0 0,0-1 0,-1 0 0,-5 2-3,3-1 6,-1-1-1,0 0 1,0 0 0,0-1 0,0-1 0,0 1-1,0-2 1,0 1 0,-1-2 0,1 1-1,0-1 1,0-1 0,0 0 0,0 0 0,0-1-1,-7-3-5,14 4-7,-1 1 0,1-1 0,0 0 0,0-1-1,0 1 1,0-1 0,0 1 0,0-1 0,1 0-1,-1 0 1,-1-3 7,4 5 0,-1 0-1,0 0 1,1 0-1,-1 0 1,1 0-1,-1 0 1,1 0 0,-1 0-1,1-1 1,0 1-1,0 0 1,-1 0-1,1 0 1,0-1-1,0 1 1,0 0-1,0 0 1,1 0 0,-1-1-1,0 1 1,0 0-1,1 0 1,-1 0-1,1 0 1,-1-1-1,1 1 1,-1 0-1,1 0 1,0 0 0,0 0-1,-1 0 1,1 1-1,0-1 1,0 0-1,0 0 1,0 0-1,0 1 1,0-1 0,0 1-1,1-1 1,33-12 25</inkml:trace>
  <inkml:trace contextRef="#ctx0" brushRef="#br0" timeOffset="732.565">831 467 4409,'25'-55'2367,"-25"54"-2233,1 0 1,-1 0-1,0 1 0,1-1 1,-1 0-1,0 0 0,0 0 1,0 0-1,0 0 0,0 1 1,0-1-1,0 0 0,0 0 1,0 0-1,0 0 0,0 0 1,0 0-1,-1 0 0,1 1 1,0-1-1,-1 0 0,1 0 1,-1 0-1,1 1 0,-1-1 1,1 0-1,-1 1 0,1-1 1,-1 0-1,0 1 0,1-1 1,-1 0-135,-22-6 2399,21 6-2337,-2 1 83,0-1 0,0 1 0,0 0 0,0 0 0,0 1 0,0-1 0,0 1 0,0-1 0,1 1 0,-1 1 0,0-1 0,0 0 0,1 1 0,-3 1-145,0 0 113,0 1 1,0 0-1,1 1 1,-1 0 0,1-1-1,0 2 1,0-1-1,1 1-113,-7 8 88,1 1 0,1 0 0,1 1-1,0 0 1,1 0 0,-2 7-88,5-12 17,1 0 1,0 1-1,1 0 0,0-1 1,1 1-1,0 0 1,1 0-1,0 0 0,1 0 1,0 0-1,1-1 1,1 2-18,-2-6 7,1-1 1,0 0 0,0 0-1,1 0 1,0 0 0,0 0-1,0 0 1,0-1 0,1 0-1,0 1 1,1-1 0,-1-1 0,1 1-1,-1-1 1,2 0 0,-1 0-1,0 0 1,1 0 0,-1-1-1,1 0 1,0-1 0,0 1-1,1-1-7,2 0 11,0 0 1,1 0-1,-1-1 0,1-1 0,0 0 0,-1 0 0,1-1 0,-1 0 0,1 0 0,-1-1 0,0-1 0,7-2-11,-6 2 13,-1 0 0,1-1 0,-1 0-1,0-1 1,0 0 0,0-1 0,-1 0-1,0 0 1,0 0 0,-1-1 0,7-7-13,-9 6 12,0 1 0,-1-1 0,0-1 0,0 1 0,-1-1 1,0 1-1,0-1 0,-1 0 0,0 0 0,0 0 0,-1 0 0,-1 0 0,1 0 1,-2-1-1,1 1 0,-1 0 0,0 0 0,-1-2-12,0 0 11,-1 0 0,0 0 0,0 1 0,-1-1 0,-1 1 1,1-1-1,-2 1 0,1 0 0,-1 1 0,-1 0 0,0 0 0,0 0 0,-1 1 0,-4-4-11,3 5 12,0 1-1,0 0 0,0 1 1,-1 0-1,1 0 0,-1 1 1,-8-2-12,11 4-6,0 0 1,0 0-1,-1 1 0,1 0 1,0 0-1,-1 1 1,1 0-1,-1 0 1,1 1-1,0 0 1,-2 0 5,7 0 88,1-1 0,-1 1 1,1-1-1,-1 1 0,1-1 0,0 1 1,0 0-1,-1 0 0,1 0 0,0-1 1,0 1-1,0 0 0,0 1 0,0-1 1,0 0-1,0 0 0,0 0 0,0 1 1,0-1-1,1 0 0,-1 1 0,1-1 1,-1 0-1,1 1 0,-1-1 0,1 1 1,0-1-1,0 1 0,0 0-88,1 21 1138</inkml:trace>
  <inkml:trace contextRef="#ctx0" brushRef="#br0" timeOffset="1332.999">1187 399 5065,'-2'-9'1573,"-3"-17"2422,5 25-3801,0 1 0,-1-1 1,1 0-1,0 1 0,-1-1 0,1 0 1,0 1-1,-1-1 0,1 1 1,-1-1-1,1 0 0,-1 1 0,1-1 1,-1 1-1,1-1 0,-1 1 1,0 0-1,1-1 0,-1 1 0,0 0 1,1-1-1,-1 1 0,0 0 1,1 0-1,-1 0 0,0-1 0,0 1 1,0 0-195,0 4 525,-3 78 156,2-26-499,1-31-150,1 0 0,1 0 0,1 0-1,2 0 1,0 0 0,2 3-32,-3-18 7,-1-1 0,2 0 0,-1 0 0,1 0 0,0-1 0,1 1 0,0-1 0,0 0 1,1 0-1,0-1 0,1 0 0,-1 0 0,1 0 0,0-1 0,1 0 0,0 0 0,5 2-7,-9-6 7,0 0 0,0-1 0,0 0 1,0 0-1,1 0 0,-1 0 0,0-1 0,0 0 0,1 1 1,-1-2-1,0 1 0,0 0 0,1-1 0,-1 0 1,0 0-1,0 0 0,0 0 0,0-1 0,0 0 1,0 0-1,-1 0 0,1 0 0,0 0 0,2-3-7,4-3 20,0 0-1,-1 0 0,0-1 0,0 0 1,-1-1-1,0 1 0,-1-2 1,0 1-20,1-3 14,-2-1 0,1 0 0,-2 0 0,0-1 0,0 1 0,-1-1 0,-1-2-14,5-34 67,0-24-67,-2 17 28,-1 17-6,-3 15 51,2-1 0,4-13-73,-8 39 4,0 0 0,0 1 0,0-1 1,0 0-1,0 0 0,1 1 0,-1-1 0,0 0 0,0 1 0,1-1 1,-1 0-1,0 1 0,1-1 0,-1 1 0,1-1 0,-1 0 0,1 1 1,-1-1-1,1 1 0,0-1-4,4 10 54,1 25-22,-4 23-87,-1-17 140,2 0-1,2 0 1,5 21-85,-7-50-72,0 1 1,0-1-1,1 1 0,1-1 0,0-1 0,1 1 0,0-1 1,0 0-1,1 0 0,0 0 0,1-1 0,0-1 0,1 1 0,1 0 72,14 11-780,0-3 254</inkml:trace>
  <inkml:trace contextRef="#ctx0" brushRef="#br0" timeOffset="1766.658">1813 512 7194,'0'-84'2635,"-5"65"-1727,5 19-882,0 1-1,0-1 1,0 0-1,0 0 1,0 0 0,0 0-1,0 0 1,0 0-1,0 0 1,0 0 0,0 0-1,0 0 1,0 0 0,0 0-1,-1 0 1,1 0-1,0 0 1,0 0 0,0 0-1,0 0 1,0 0-1,0 1 1,0-1 0,0 0-1,0 0 1,0 0 0,0 0-1,0 0 1,0 0-1,0 0 1,0 0 0,0 0-1,-1 0 1,1 0-1,0 0 1,0 0 0,0 0-1,0 0 1,0 0 0,0 0-1,0 0 1,0-1-1,0 1 1,0 0 0,0 0-1,0 0 1,0 0 0,0 0-1,0 0 1,0 0-1,-1 0 1,1 0 0,0 0-26,25 80 2803,-15-53-2521,-1 1 1,-2 0-1,0 0 1,-2 1-1,0 21-282,4-5 284,1-105 564,-11 34-701,-1 0-1,-2 0 0,0 0 1,-3-3-147,-9-64 230,15 81-184,0 0 0,1 0 1,0 0-1,1 0 0,0 0 0,3-8-46,-3 17 1,0 0 1,0 0 0,0 0 0,0 1-1,1-1 1,-1 0 0,1 0 0,0 1-1,-1-1 1,1 1 0,1 0 0,-1-1 0,0 1-1,0 0 1,1 0 0,-1 1 0,1-1-1,0 0 1,0 1 0,-1 0 0,1-1-1,0 1 1,0 0 0,0 1 0,0-1-1,0 0 1,0 1 0,0 0 0,1-1 0,-1 1-1,2 1-1,5-1-3,-1 1 1,1 0-1,0 0 0,-1 1 0,0 0 0,1 1 1,-1 0-1,0 1 0,7 3 3,-7-1 1,1-1 0,-1 1 0,0 1 0,-1 0 0,1 0 0,-1 0-1,-1 1 1,1 0 0,-1 1 0,-1 0 0,0 0 0,0 0 0,-1 1 0,0 0 0,0 0 0,-1 0 0,-1 0 0,0 1-1,3 14-16,-1-1-1,-2 1 1,0 0 0,-2 0 0,-1 0 0,0 1 0,-3 8 16,1 8-1920,6-2 959</inkml:trace>
  <inkml:trace contextRef="#ctx0" brushRef="#br0" timeOffset="2470.963">2678 44 7330,'-5'-14'1979,"-7"-15"1960,11 29-3864,0 1 1,1 0-1,-1-1 0,0 1 1,1 0-1,-1-1 0,1 1 1,-1 0-1,1 0 0,0 0 1,-1-1-1,1 1 0,0 0 1,0 0-1,-1 0 0,1 0 1,0 0-1,0 0 0,0 0-75,-4 29 393,2 0 1,0 1-1,3-1 0,0 0 1,2 0-1,3 16-393,13 46 884,15 39-884,12 59 505,-29-104-40,-47-144-140,-7-20-325,13 24 51,-27-43-51,46 89 3,0-1 0,-1 1-1,0 1 1,-1-1-1,0 0-2,5 7 0,1-1 0,-1 0 0,0 1 0,0-1 1,0 1-1,0 0 0,0-1 0,0 1 0,0 0 0,-1 0 0,1 1 0,0-1 0,-1 0 0,1 1 0,0-1 0,-1 1 1,1 0-1,-1 0 0,1 0 0,0 0 0,-1 0 0,1 0 0,-3 1 0,1 1-1,0 0 1,0 0-1,0 0 1,0 1-1,0-1 0,0 1 1,1 0-1,-1 0 0,1 0 1,0 1-1,0-1 1,0 1-1,0-1 0,1 1 1,0 0-1,-2 4 1,-5 9-7,2 1 0,0 0 0,-1 7 7,4-15-2,2 0 0,-1 0-1,1 0 1,1 0 0,0 1-1,0-1 1,1 0 0,0 0-1,1 1 1,1 3 2,-1-8-1,1 1 0,0-1-1,0 1 1,1-1 0,0 0 0,0 0 0,0 0 0,1 0 0,0-1 0,0 1 0,0-1 0,1 0-1,-1 0 1,1-1 0,1 1 0,-1-1 1,3 2 33,0-1 0,0 0 0,0 0 0,1-1 0,-1 0 0,1-1 0,0 0 0,1 0 0,-1-1 0,0 0 0,10 1-33,4-2 166,0-1 1,0 0-1,-1-2 0,11-2-166,27-4 388</inkml:trace>
  <inkml:trace contextRef="#ctx0" brushRef="#br0" timeOffset="2921.524">3414 368 7138,'-7'-18'4687,"7"16"-4421,-1 0 0,0 0 1,0-1-1,0 1 0,0 0 0,0 0 1,0 0-1,0 0 0,-1 0 0,1 1 0,-1-1 1,1 0-1,-1 1 0,0-1 0,0 1 1,1-1-1,-1 1 0,0 0 0,0 0 0,0 0 1,-1 0-267,-3-1 161,0 0 0,-1 0 1,1 1-1,-1 0 0,1 0 1,-1 1-1,0-1 1,1 2-1,-1-1 0,0 1 1,1 0-1,-1 0 0,1 1 1,-1 0-162,-17 5 118,1 2 0,0 0 1,-2 3-119,24-12 14,-16 9 58,0 0-1,-13 10-71,23-14 7,2-1 0,-1 0 0,0 1 0,1 0 0,0 1 0,0-1 0,1 1 0,-4 5-7,7-9 0,0-1 0,0 1 0,1 0 0,-1 0-1,0 0 1,1-1 0,0 1 0,-1 0 0,1 0 0,0 0 0,0 0 0,0 0 0,0 0-1,1 0 1,-1 0 0,0 0 0,1-1 0,-1 1 0,1 0 0,0 0 0,1 2-1,0 0 1,0-1 0,0 1-1,1-1 1,-1 0 0,1 1-1,0-1 1,0 0-1,2 0 1,6 6 1,0-1-1,0-1 0,1 0 0,0-1 0,6 3 0,7 0 8,0-1-1,19 3-7,-27-7 6,0 0 0,0 1-1,-1 1 1,0 0-1,0 1 1,0 1-1,3 2-5,-18-9 1,1 0 0,0 1-1,-1-1 1,1 0 0,-1 0-1,0 1 1,1-1 0,-1 1-1,0-1 1,0 1 0,0-1 0,0 1-1,0 0 1,0-1 0,0 1-1,-1 0 1,1 0 0,0 0-1,-1 0 1,0 0 0,1 0-1,-1-1 1,0 1 0,0 0-1,0 0 1,0 0 0,-1 0-1,1 0 1,0 0 0,-1 0 0,0 0-1,1-1 1,-1 1 0,0 0-1,0 0 1,0-1 0,0 1-1,0 0 1,-1 1-1,-4 4 4,0-1-1,0 1 1,0-1 0,-1 0-1,0 0 1,0-1 0,0 0-1,-1 0-3,-11 6 10,0 0-1,-1-2 0,0 0 0,-11 3-9,23-10 7,-1 1 1,1-1-1,-1 0 0,1-1 0,-1 0 1,0 0-1,1-1 0,-1 0 1,0 0-1,1-1 0,-1 0 0,-6-3-7,12 4 19,1-1 1,-1-1-1,1 1 0,0 0 0,-1-1 0,1 1 0,0-1 0,0 1 0,0-1 1,0 0-1,0 0 0,-1-2-19,-1-6 86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45.9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209 461 5225,'85'-21'2458,"-84"21"-2345,0-1 0,0 1 1,1-1-1,-1 1 0,0-1 0,0 0 0,0 1 0,0-1 1,0 0-1,0 0 0,0 1 0,0-1 0,0 0 1,0 0-1,-1 0 0,1 0 0,0 0 0,-1-1 0,1 1 1,0 0-1,-1 0 0,1 0 0,-1 0 0,0-1 1,1 1-1,-1 0 0,0 0 0,0-1 0,0 1 1,0 0-1,0-2-113,0 1 230,-1 0 0,1-1 1,-1 1-1,0-1 0,0 1 0,0 0 1,0 0-1,0 0 0,0-1 0,-1 1 1,1 0-1,-1 0-230,-3-3 219,0 1 0,0 0 0,0 1 0,0-1 0,0 1 0,-1 0 0,0 0 0,0 0 0,1 1 0,-1 0 0,-1 0 0,-5 0-219,2 0 114,1 0-1,-1 1 1,0 1-1,0-1 0,0 1 1,1 1-1,-1 0 0,-1 1-113,5-1 22,1 1 0,-1 0 0,1 1 0,0-1 0,-1 1 0,1 0-1,0 0 1,1 1 0,-1 0 0,0-1 0,1 2 0,0-1 0,0 0-1,0 1 1,1 0 0,0-1 0,-1 2 0,0 1-22,-3 8 11,0-1 1,1 1-1,0 1 1,1-1 0,1 1-1,0 1-11,0 1 1,2 0 0,0 1-1,1-1 1,1 0 0,0 1 0,1-1-1,1 0 1,1 0 0,1 0 0,2 5-1,-3-15-1,0 1 1,0-1 0,1 0 0,0 0-1,0-1 1,1 1 0,0-1 0,1 0 0,-1-1-1,3 3 1,-3-5 2,0 1 0,0-1-1,1-1 1,0 1 0,-1-1-1,1 0 1,0 0-1,1 0 1,-1-1 0,0 0-1,1 0 1,-1-1 0,1 0-1,3 0-1,-1 1 8,1-2-1,-1 0 1,0 0 0,1 0-1,-1-1 1,0-1-1,1 0 1,-1 0 0,0 0-1,1-2-7,-4 1 7,0 1-1,0-2 1,-1 1-1,1 0 1,-1-1-1,0 0 1,0 0-1,-1-1 1,1 0-1,-1 1 1,0-1-1,0-1 1,0 1-1,-1 0 1,2-4-7,5-11 14,-2-1 0,0-1 0,-1 1 0,-1-1 1,0 0-1,-2-1 0,-1 1 0,-1-1 0,-1 0 0,-1 1 1,0-1-1,-2 0 0,-1 0 0,-5-19-14,-2 13 81,9 28-48,2 3-2,6 15 3,20 47-1,9 38-33,-18-48-97,3-1 0,25 48 97,-42-93-123,0-1 1,1 0 0,0 0 0,1 0 0,-1-1 0,2 2 122,-4-6-325,0 1 1,0-1 0,0 0 0,0 1 0,0-2 0,0 1 0,1 0 0,-1-1 0,1 1 0,-1-1-1,1 0 1,0 0 0,-1 0 0,1-1 0,0 1 324,21-1-1702</inkml:trace>
  <inkml:trace contextRef="#ctx0" brushRef="#br0" timeOffset="344.629">795 119 7482,'-7'-18'3696,"4"6"-1487,3 12-825,0 16-280,6 13-471,3 10-201,3 13-32,2 6-72,1 16-120,-1-2-40,0 8-72,-1-6-32,1-6 8,0-16-160,-4-9-432,4-6-384,-6-21 487</inkml:trace>
  <inkml:trace contextRef="#ctx0" brushRef="#br0" timeOffset="676.843">1203 5 8634,'-7'-5'3849,"-2"12"-1641,8 19-608,11 17-543,-7 6-153,13 18-368,-8-3-104,-1 9-152,9 10-64,-6-3-112,4 2-8,-2-13-48,-2-11-208,-3-10-144,13 2 168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4:32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21 114 2601,'0'-1'499,"1"0"1,-1 1 0,1-1 0,-1 0-1,0 0 1,0 1 0,1-1 0,-1 0-1,0 0 1,0 1 0,0-1 0,0 0 0,0 0-1,0 0 1,0 1 0,0-1 0,0 0-1,0 0-499,0 1 2742,3 14-2608,-1-1 1,0 1 0,0 0-1,-2 0 1,0 0 0,-1 10-135,-4 30 444,-5 8-444,2-11 283,2 12-283,4-50 22,2 1-1,0-1 1,0 0 0,1 0 0,1 0 0,0 0-1,1 0 1,1 0 0,0 0 0,0-1 0,1 0-1,1 0 1,0 0 0,0 0 0,2-1 0,-1 0-1,3 1-21,-6-7 6,4 5 14,0 0-1,1-1 0,0 0 1,0-1-1,9 6-19,-15-12 7,0 0-1,-1-1 1,1 1-1,0-1 1,-1 0 0,1 0-1,0 0 1,0 0 0,0-1-1,0 1 1,0-1-1,0 0 1,0 0 0,0 0-1,0 0 1,0 0 0,0-1-1,0 1 1,0-1-1,0 0 1,0 0 0,0 0-1,0 0 1,-1 0 0,1-1-1,1 0-6,7-5 27,-1-2-1,0 1 1,0-1-1,0 0 1,-1-1-1,-1 0 1,0-1-1,5-7-26,4-9 32,-1-1 0,-1-1 0,-2 0-32,6-22 20,-3 1 0,-2-2 0,-3 0 0,4-37-20,10-47 0,-21 121 16,5-28-58,-9 41 63,0 0 0,0 0 0,0 0 0,0 0-1,0 0 1,0 0 0,-1 1 0,1-1-1,0 0 1,-1 0 0,0 0 0,1 0 0,-1 1-1,0-1 1,0 0 0,0 1 0,0-1-1,-1-1-20,1 5 39,-1 0-1,1 0 0,0 0 1,0 0-1,-1 0 0,1 0 1,1 0-1,-1 1 0,0-1 1,1 0-1,-1 1 0,1-1-38,-7 35 44,2 0 0,2 0 0,1 0-1,2 0 1,2 3-44,22 185 61,-20-194-44,-2-13 3,1 0 0,1 0 0,0-1 0,2 1 0,4 11-20,-7-23-38,0 1 0,1-1 1,-1 0-1,1-1 0,1 1 1,-1-1-1,1 0 1,0 0-1,0 0 0,0 0 1,0-1-1,1 0 1,0 0-1,0-1 0,6 4 38,33 9-696,1-9 266</inkml:trace>
  <inkml:trace contextRef="#ctx0" brushRef="#br0" timeOffset="541.864">822 602 8650,'-12'-81'3374,"9"67"-1699,3 14-456,2 12 222,9 34-945,-2 1-1,-2 0 0,-2 0 0,-1 41-495,-8 74 203,-8-295 95,9 13-230,3-170-14,0 266-56,2 1 0,1 0 0,1 0 1,1 0-1,0 0 0,5-8 2,-8 25-3,1 0 0,-1 0 0,1 0-1,0 0 1,1 0 0,-1 1 0,1 0 0,0-1 0,1 1 0,-1 1 0,1-1 0,0 1 0,0 0-1,0 0 1,1 0 0,-1 1 0,1 0 0,0 0 0,0 0 0,0 1 0,0-1 0,1 2-1,-1-1 1,5 0 3,-5 1-2,0 1 0,0-1 0,1 1 0,-1 1 0,0-1 0,0 1-1,0 0 1,0 0 0,0 1 0,0 0 0,0 0 0,0 0 0,0 1-1,-1 0 1,1 0 0,2 2 2,-1 1-1,0-1 1,-1 1-1,0 1 0,0-1 0,0 1 1,-1 0-1,0 0 0,0 0 0,-1 1 0,0 0 1,1 3 0,0 0 2,-1 0 1,0 1-1,-1 0 1,0-1-1,-1 1 1,-1 0-1,1 0 1,-2 0-1,0 0 1,0 0-1,-1 1 1,-1-1-1,0-1 1,0 1-1,-1 0 1,-1-1-1,-1 4-2,-2-1 10,0-1-1,-1-1 0,0 1 1,-1-2-1,-1 1 0,0-1 0,-10 9-9,15-15 7,0-1 0,-1 1 0,1-1 0,-1-1 0,1 1 0,-1-1 0,0 0 0,0 0 0,-1-1-1,1 1 1,-1-1 0,1-1 0,-1 1 0,0-1 0,1-1 0,-1 1 0,0-1 0,-2 0-7,7 0-19,0-1 0,0 1 0,0 0 1,0-1-1,0 1 0,0-1 0,1 0 1,-1 1-1,0-1 0,0 0 0,1 0 1,-1 0-1,1 0 0,-1-1 0,1 1 1,-1 0-1,1-1 0,0 1 0,-1 0 1,1-1-1,0 0 0,0 1 0,0-1 1,0 0-1,0 1 0,1-1 0,-1 0 1,1 0-1,-1 0 0,1 0 0,-1 0 1,1 0 18,7-13-207</inkml:trace>
  <inkml:trace contextRef="#ctx0" brushRef="#br0" timeOffset="1302.944">1348 394 7690,'-1'-1'165,"1"0"0,0 1 0,0-1 0,0 0-1,0 0 1,0 0 0,0 0 0,0 1 0,1-1 0,-1 0 0,0 0 0,0 0 0,1 1 0,-1-1 0,0 0 0,1 0 0,-1 1 0,1-1 0,-1 0 0,1 1 0,-1-1 0,1 1 0,-1-1-165,1 1 61,0 0 1,-1 0-1,1 0 0,-1 0 0,1 0 1,0 0-1,-1 0 0,1 0 1,-1 0-1,1 0 0,-1 0 0,1 1 1,0-1-1,-1 0 0,1 0 1,-1 1-1,1-1 0,-1 0 0,1 1 1,-1-1-1,0 1 0,1-1 1,0 1-62,1 2 117,1 0 1,0 0 0,-1 0 0,0 0 0,1 0 0,-1 1 0,-1-1 0,1 1 0,1 3-118,5 32 710,-2-1 1,-2 1-1,-1 0 0,-3 34-710,0-40 212,6 311 796,-18-395 187,-24-242-704,31 222-469,4 0 1,3 1 0,5-15-23,-3 45-2,2 0 1,7-20 1,-11 50-3,1 1 1,0 0-1,1-1 0,-1 1 1,2 1-1,-1-1 0,1 0 1,1 1-1,-1 0 0,1 1 1,1-1-1,0 1 0,0 0 3,-3 4-2,-1 0 1,1 1-1,0 0 0,0-1 0,0 2 1,0-1-1,0 0 0,1 1 0,-1 0 1,0 0-1,1 0 0,-1 0 0,1 1 1,-1 0-1,1 0 0,-1 0 0,1 0 1,-1 1-1,1-1 0,-1 1 0,1 0 1,-1 1-1,0-1 0,0 1 0,1 0 1,-1 0-1,0 0 0,1 1 2,2 2 0,0 0-1,0 1 1,0-1-1,0 1 1,-1 1-1,0-1 1,0 1-1,-1 0 1,0 0-1,0 1 1,-1-1-1,0 1 1,0 0-1,0 1 1,2 9 1,-1 0 0,-1 0-1,0 0 1,-1 1 0,-1-1-1,-1 1 1,0 0 0,-2 0-1,0-1 1,-1 1 0,-1-1-1,0 1 1,-2-1 0,-2 5-1,4-16 4,0 0 1,-1 0 0,0-1 0,-1 1 0,1-1-1,-1 0 1,0-1 0,-1 1 0,1-1 0,-1 0 0,0 0-1,-1-1 1,1 0 0,-6 3-5,8-5-9,0 0 0,0 0 0,1 0 1,-1-1-1,-1 1 0,1-1 0,0 0 0,0 0 0,0-1 0,-1 1 0,1-1 1,0 0-1,-1 0 0,1 0 0,0-1 0,0 0 0,-1 1 0,1-1 0,0-1 1,0 1-1,0-1 0,0 0 0,0 1 0,0-2 0,1 1 0,-1 0 1,1-1 8,-12-14-118,11-3 22</inkml:trace>
  <inkml:trace contextRef="#ctx0" brushRef="#br0" timeOffset="2040.519">1913 467 6089,'16'-79'2576,"-16"78"-2496,0 0 0,1 0 0,-1 0 0,0 1 0,1-1 0,-1 0 0,0 0 0,1 1 0,-1-1 0,1 0 0,0 1 0,-1-1 0,1 0 0,-1 1 0,1-1 0,0 1 0,0-1 0,-1 1 0,1-1 0,0 1 0,0 0 0,-1-1 0,1 1 0,0 0 0,0 0 0,0 0 0,0-1 0,-1 1 0,1 0 1,0 0-1,0 0 0,0 0 0,0 0 0,0 1 0,-1-1 0,1 0 0,0 0 0,0 0 0,0 1-80,27 14 1976,-26-14-1772,7 6 253,1-1 1,-1 0-1,1-1 1,1 0-1,-1 0 1,3 0-458,-9-4 30,-1 0 1,1-1-1,0 1 1,0-1-1,-1 0 0,1 1 1,0-2-1,-1 1 1,1 0-1,0-1 1,-1 1-1,1-1 1,0 0-1,-1-1 0,1 1 1,-1 0-1,0-1 1,1 0-1,-1 0 1,1-1-31,7-4 35,-1 0 1,-1-1 0,0-1 0,0 0 0,3-4-36,-9 10 8,0 0 1,-1-1 0,1 0 0,-1 1-1,0-1 1,0 0 0,0 0 0,-1 0-1,0 0 1,1-1 0,-2 1-1,1 0 1,0 0 0,-1-1 0,0 1-1,0-3-8,0 0 17,-1 0 0,-1 0 0,1 0-1,-1 0 1,0 0 0,-1 1 0,0-1-1,0 1 1,0 0 0,-1 0 0,1 0-1,-1 0 1,-1 0 0,1 1 0,-1 0-1,-5-5-16,6 7 3,1 1-1,0-1 0,-1 1 1,1 0-1,-1 0 0,0 0 1,0 1-1,1-1 0,-1 1 1,0 0-1,0 0 0,-1 0 1,1 1-1,0-1 0,0 1 1,0 0-1,0 0 0,0 0 1,-1 1-1,1 0 0,0-1 1,0 1-1,0 1 0,0-1 1,1 1-1,-1-1 0,0 1 1,-1 1-3,-4 3 3,1 1 1,-1-1-1,1 2 0,0-1 1,1 1-1,0 0 0,0 0 1,1 1-1,0 0 0,0 0 1,1 1-1,1 0 0,-4 10-3,2-5 6,1 0 0,0 1 0,2-1 0,0 1 0,1 0 0,0 0 0,1 0 0,1 0 0,1 3-6,-1-7 20,2-1 0,0 1 0,0-1 0,1 1 0,1-1-1,-1 0 1,2 0 0,0 0 0,0-1 0,1 1 0,0-1 0,5 6-20,-5-9 19,0-1 0,0 0-1,1 0 1,0 0 0,0 0 0,0-1 0,0-1 0,1 1 0,0-1 0,0 0 0,0-1 0,1 0 0,-1 0 0,1-1-1,-1 0 1,1 0 0,2-1-19,2 0-114,1-1 0,0-1 0,0 0 1,0-1-1,0 0 0,-1-1 0,1-1 0,-1 0 0,0-1 0,0 0 0,0-1 0,-1 0 0,0-1 0,0-1 0,0 0 0,6-6 114,16-14-755</inkml:trace>
  <inkml:trace contextRef="#ctx0" brushRef="#br0" timeOffset="2435.801">2399 369 6265,'3'1'4842,"2"8"-4240,1 10 126,1 0-1,1-1 0,1 0-727,-1-3 439,-1 0 0,-1 1 0,0 0 0,-1 0 0,0 5-439,-2-3 476,-1-1-1,-1 0 1,-1 10-476,-9-111 1931,8 57-1789,2-1 0,0 1-1,6-27-141,-5 43 17,0 1-1,1 0 1,0-1-1,1 1 0,0 0 1,0 1-1,1-1 0,1 1 1,-1 0-1,2 0 1,4-5-17,-8 10 3,0 1 0,1 0-1,0 0 1,-1 0 0,1 1 0,0-1 0,1 1 0,-1 0 0,0 0 0,1 0 0,-1 1 0,1-1 0,-1 1 0,1 0 0,0 1 0,-1-1 0,2 1-3,10 0-26,0 1 0,0 0 0,0 1 0,8 3 26,-14-3-36,43 8-24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3:12.22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996 118 4329,'3'0'72,"-2"0"120,1-1 1,-1 1-1,1 0 1,-1-1 0,1 1-1,-1-1 1,1 0-1,-1 1 1,0-1 0,1 0-1,-1 0 1,0 1 0,1-2-193,-2 1 163,0 0 0,-1 0 0,1 0 0,0 0 0,-1 0 0,1 0 0,-1 0 0,1 0 0,-1 0 0,1 1 0,-1-1 0,1 0 0,-1 0 0,0 1 0,0-1 0,1 0 0,-1 1 0,0-1 0,0 0 0,0 1 0,0-1 0,0 1 0,0 0 0,0-1-163,-17-11 705,0 1 0,-1 1-1,0 0 1,-1 2 0,0 0 0,0 1-1,-20-3-704,17 5 110,1 1-1,-1 2 0,1 0 0,-1 1 0,0 2 1,1 0-1,-1 1 0,0 2 0,1 0 0,0 1 1,-15 6-110,-1 4 41,0 2 0,0 1 0,2 1 0,1 3 1,0 1-1,2 1 0,0 2 0,2 1 0,-13 16-41,25-22 6,0 0-1,2 1 0,1 1 0,1 1 0,1 0 0,1 1 1,1 1-1,1 0 0,1 0 0,1 1 0,2 0 1,1 1-1,1-1 0,1 1 0,1 8-5,2-12 38,0 0 0,1 1 0,2-1 0,1 1-1,0-1 1,2 0 0,1-1 0,1 1 0,1-1 0,0 0 0,2-1 0,1 0-1,1 0 1,0-2 0,2 1 0,0-2 0,13 14-38,-13-20 53,0 0 0,0-2 0,1 1 0,1-2 0,-1 0 1,2-1-1,0 0 0,0-2 0,0 0 0,1 0 0,0-2 0,0 0 0,14 1-53,13 0 59,0-2 0,0-1 0,1-3-1,0-1 1,2-3-59,5-1-127,-1-1 0,1-3-1,-1-2 1,0-2 0,33-15 127,0-13-268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3:43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465 214 2865,'13'9'677,"6"6"-234,-19-15-390,0 0 0,1 0 0,-1 1 0,0-1 0,0 0 0,0 0 0,0 0-1,1 0 1,-1 0 0,0 0 0,0 0 0,0 1 0,0-1 0,0 0 0,0 0 0,1 0 0,-1 0 0,0 1 0,0-1-1,0 0 1,0 0 0,0 0 0,0 1 0,0-1 0,0 0 0,0 0 0,0 0 0,0 0 0,0 1 0,0-1-1,0 0 1,0 0 0,0 0 0,0 1 0,0-1 0,0 0 0,0 0 0,0 0 0,0 0 0,-1 1 0,1-1 0,0 0-1,0 0 1,0 0 0,0 0 0,0 1 0,0-1 0,-1 0 0,1 0 0,0 0 0,0 0 0,0 0 0,0 0 0,-1 0-1,1 0 1,0 1 0,0-1 0,0 0 0,0 0 0,-1 0 0,1 0 0,0 0 0,0 0 0,0 0 0,-1 0 0,1 0-1,0 0 1,0 0 0,-1 0-53,-17 1 2268,0 0 0,-18-2-2268,20 0 437,1 1 0,0 0 0,-1 1 0,-13 3-437,10 1 205,0 1-1,0 1 0,1 0 0,0 1 1,-15 11-205,-22 14 285,-5 9-285,51-36 14,0 1-7,1-1 1,-1 2 0,1-1 0,1 1-1,0 0 1,0 1 0,0 0-8,5-6-2,0 0 0,0-1 0,0 1 0,0 0 1,1 1-1,-1-1 0,1 0 0,0 0 0,0 1 0,0-1 0,1 0 0,-1 1 0,1-1 0,0 1 0,0-1 1,0 1-1,0-1 0,0 1 0,1-1 0,0 1 0,-1-1 0,1 0 0,1 2 2,0-2-1,-1-1-1,1 0 0,0 0 0,0 0 1,0 0-1,0 0 0,0 0 1,0-1-1,1 1 0,-1-1 0,0 0 1,1 1-1,-1-1 0,1 0 1,0 0-1,-1-1 0,1 1 1,0 0-1,2-1 2,10 2 6,1 0-1,-1-1 1,4-1-6,5 0 7,21 2 5,9 1 21,35 6-33,-75-7 4,1 1-1,-1 1 1,1 0-1,-1 1 0,0 0 1,0 1-1,-1 1 0,4 2-3,-9-3 2,0 0 0,-1 1-1,1 0 1,-1 0-1,0 0 1,-1 1 0,0 0-1,0 1 1,-1-1-1,0 1 1,0 0 0,-1 2-2,3 5 17,-1 1 0,0 0 0,-2 0 1,0 1-1,0-1 0,-1 9-17,-3-19 83,1 0 0,-1 0 1,0 0-1,-1 0 0,0 0 0,0-1 0,0 1 0,-1 0 1,0 0-1,0-1 0,-1 1 0,0-1 0,0 0 1,-1 0-1,1 0 0,-5 6-83,1-5 101,0 0 0,0 0 1,-1 0-1,0-1 0,0 0 0,0 0 1,-1-1-1,1 0 0,-1-1 0,-1 0 0,-4 1-101,-14 4 71,0-2 0,-1-1 0,1-1 0,-1-2 0,0 0 0,0-2 0,-1-2-71,15 1 39,1-1 1,-1 0 0,0-1-1,-7-3-39,17 4-1,-1-1 0,1 0 1,0 0-1,0 0 0,0 0 0,0-1 0,0 0 0,0 0 0,1 0 0,-1-1 0,1 0 0,0 0 0,-1-1 1,4 4-43,0 0 0,0 0 0,0 0 0,0 0 0,1-1 0,-1 1 0,0 0 0,1 0-1,-1-1 1,1 1 0,-1 0 0,1-1 0,0 1 0,-1-1 0,1 1 0,0-1 0,0 1 0,0 0 0,0-1 0,0 1-1,0-1 1,1 1 0,-1 0 0,0-1 0,1 1 0,-1-1 0,1 1 0,-1 0 0,1 0 0,0-1 0,0 1-1,-1 0 1,1 0 0,0 0 0,1-1 43,2-2 117,1 0 0,-1 0 0,1 0 0,1 1 0,-1-1 0,0 1 0,1 0 0,0 1-117,35-16 579</inkml:trace>
  <inkml:trace contextRef="#ctx0" brushRef="#br0" timeOffset="344.407">849 599 6057,'-10'1'2833,"7"5"-945,2 2-639,1 6-145,3 9-224,2 12-352,4 9-96,1 11-160,-2-2-80,2 1-88,-2-2-8,-2-12-16,-1-2 16,2-12 32,-1-8-168,1-8-792,-2-6 5025,1-11-3433</inkml:trace>
  <inkml:trace contextRef="#ctx0" brushRef="#br0" timeOffset="686.329">804 338 7466,'-8'-26'3680,"0"2"-1599,2 3-873,3 10-336,5 2-680,3 9-112,6 7-704,8 9 472</inkml:trace>
  <inkml:trace contextRef="#ctx0" brushRef="#br0" timeOffset="1382.749">1092 592 4793,'1'-11'6286,"3"27"-3998,1 5-2392,30 156 993,7 28 228,-38-182-928,-2-15 325,-4-13 1259,-6-43-1616,2 1 0,0-27-157,5 52 2,2-1 1,0 0-1,1 1 0,2-1 1,0 1-1,5-16-2,-8 34-7,1-1-1,-1 2 1,1-1-1,0 0 1,0 0 0,0 0-1,0 1 1,1-1-1,-1 1 1,1 0-1,0 0 1,0 0-1,0 0 1,0 0 0,1 0-1,-1 1 1,4-2 7,-3 2-10,0 1 1,-1 0-1,1 0 0,0 0 1,0 1-1,0-1 1,0 1-1,0 0 1,0 0-1,1 0 0,-1 0 1,0 1-1,0 0 1,-1 0-1,1 0 1,0 0-1,0 1 0,2 1 10,4 1-5,0 1-1,0 1 0,-1 0 0,0 0 0,0 1 1,0 0-1,-1 1 0,0 0 0,-1 0 1,0 0-1,0 1 0,-1 0 0,3 5 6,3 7-11,-2 1 0,0 0 0,-1 0 0,-1 1 0,3 18 11,-8-27 19,-1 1 0,0 0 0,-1 0 0,-1 9-19,0-25 2,0 1-1,0 0 1,0 0 0,0 0 0,0 0 0,0 0 0,0 0-1,0 0 1,0 0 0,0 0 0,0 0 0,0 0 0,0 0-1,-1 0 1,1 0 0,0 0 0,0 0 0,0 0 0,0 0-1,0 0 1,0 0 0,0 0 0,0 0 0,0 0 0,0 0-1,-1 0 1,1 0 0,0 0 0,0 0 0,0 0 0,0 0-1,0 0 1,0 0 0,0 0 0,0 0 0,0 0 0,0 0-1,0 0 1,0 0 0,0 1 0,0-1 0,-1 0-1,1 0 1,0 0 0,0 0 0,0 0 0,0 0 0,0 0-1,0 0 1,0 0 0,0 0 0,0 0-2,-3-13 188,5-15-182,0 1 0,2-1 0,2 1 1,0 0-1,2 0 0,1 1 0,0 0 1,3 0-1,0 1 0,13-19-6,-22 39-11,0 0-1,1 1 1,-1-1-1,1 1 0,0 0 1,1 0-1,-1 0 1,1 1-1,-1 0 1,1 0-1,0 0 0,0 0 1,1 1-1,-1-1 1,0 1-1,6-1 12,-6 3-10,-1-1 0,0 1-1,1 0 1,-1 0 0,0 0 0,0 1-1,1-1 1,-1 1 0,0 0 0,0 0-1,0 1 1,0-1 0,0 1 0,0 0-1,0 0 1,0 0 0,-1 1 0,1-1-1,-1 1 1,0 0 0,1 0-1,0 2 11,3 2-4,-1 1-1,1 0 1,-2 0-1,1 1 1,-1-1-1,-1 1 1,1 0-1,-2 1 0,1-1 1,1 10 4,2 12 10,-2-1 1,1 29-11,6 36 31,-10-82-29,1-1 1,1 0-1,0 0 1,1 0-1,0-1 1,4 6-3,13 16-24</inkml:trace>
  <inkml:trace contextRef="#ctx0" brushRef="#br0" timeOffset="2037.217">2184 718 6433,'-52'-61'3030,"51"60"-2806,0 0 0,0-1 0,0 1 0,0 0 0,-1 0 0,1 0 0,0 0-1,-1 0 1,1 0 0,-1 1 0,1-1 0,-1 0 0,1 1 0,-1-1 0,0 1-224,1 0 71,1 0-1,0 0 1,-1 0 0,1 0 0,-1 0 0,1 1 0,0-1 0,-1 0 0,1 0 0,-1 0 0,1 1-1,0-1 1,0 0 0,-1 1 0,1-1 0,0 0 0,-1 1 0,1-1 0,0 0 0,0 1 0,0-1-1,-1 1 1,1-1 0,0 0 0,0 1 0,0-1 0,0 1 0,0-1 0,0 0 0,0 1 0,0-1-1,0 1-70,-1 3 237,1 1-1,0 0 0,0-1 0,1 1 0,0-1 1,0 3-237,8 27 394,3-1 1,12 29-395,-9-28 118,-2 1 0,3 18-118,-11-30 82,-1-1 0,-1 1 0,-1 0 1,-1 0-1,-1 2-82,-4 39 427,-4 10-427,5-49 50,0 3-109,1 0-1,1 0 1,1 1-1,2-1 1,1 1 59,-2-21-245,0-3-1050,3-14-1178,4-14 861</inkml:trace>
  <inkml:trace contextRef="#ctx0" brushRef="#br0" timeOffset="2424.506">2130 872 6609,'1'-21'1029,"2"-1"-1,1 1 0,1 0 1,0 0-1,2 0 0,0 1 1,2 0-1,8-17-1028,-10 25 119,0 1 0,0 0 1,1 0-1,0 0 0,1 1 0,0 0 0,1 1 1,0 0-1,0 0 0,1 1 0,0 1 0,1 0 1,-1 0-1,11-3-119,-17 8 6,0 0-1,0 0 1,0 1 0,0 0 0,1 0 0,-1 0-1,1 1 1,-1 0 0,0 0 0,1 0 0,-1 0-1,1 1 1,-1 0 0,0 0 0,0 0 0,1 1-1,-1 0 1,0 0 0,0 0 0,-1 1 0,1 0-1,0 0 1,-1 0 0,0 0 0,1 0 0,-1 1-1,-1 0 1,1 0 0,0 0 0,-1 1-6,4 5 3,0 0 1,0 0-1,-1 0 0,-1 1 1,0 0-1,0 1 1,-1-1-1,-1 1 0,0 0 1,0-1-1,-1 1 1,0 11-4,-1-8 35,-1 0 0,-1 0 0,0 0 0,-2 0 0,1-1 0,-1 1 0,-6 13-35,7-21 25,0-1 0,-1 0 1,1-1-1,-1 1 0,-1 0 0,1-1 1,-1 1-1,0-1 0,0 0 1,-1-1-1,1 1 0,-1-1 0,0 0 1,0 0-1,-1 0 0,1-1 1,-1 1-1,0-1 0,-1 0-25,-5 1 73,1 0 0,-1-1 0,0-1 0,0 0 0,0 0 0,0-1 0,-13-1-73,18-1-44,-1 1 1,1-1-1,-1 0 1,1-1-1,-1 0 1,1 0-1,0-1 1,0 0-1,0 0 1,0-1-1,0 1 1,1-2-1,-2-1 44,7 6-9,0 0-64,1 0 0,-1-1 0,0 1-1,0-1 1,0 1 0,1-1 0,-1 0 0,0 1 0,0-1 0,1 0 0,-1 1 0,1-1 0,-1 0 0,1 0 0,-1 1 0,1-1 0,-1 0 0,1 0 0,-1 0 0,1 0 0,0 0 0,0 0 0,0 0 0,-1 0 0,1 0-1,0 0 1,0 1 0,0-1 0,0 0 0,0 0 0,1 0 0,-1-1 73,18-14-696</inkml:trace>
  <inkml:trace contextRef="#ctx0" brushRef="#br0" timeOffset="2788.7">2743 218 9682,'-7'-16'3473,"7"16"-1726,15 38-104,4 17-1466,0 1 45,-1 1 1,-3 0-1,2 28-222,-12-49 75,4 32 111,3 0 1,11 34-187,-18-80 82,-4-18-134,-1 0 1,1 0-1,0 0 1,0 0-1,0 0 1,0 0-1,1-1 1,0 1-1,0 0 1,0-1-1,0 1 1,0-1-1,1 1 52,6-2-936,0-7 290</inkml:trace>
  <inkml:trace contextRef="#ctx0" brushRef="#br0" timeOffset="3129.586">3166 508 7146,'-3'-7'2968,"7"13"-1335,3 2-225,-1 9 16,0 7-208,2 12-575,-2 4-217,-1 15-208,1-3-64,-2-2-72,0-1 0,2-12 40,-2-5-176,-1-8-744,4-9-601,-3-16 777</inkml:trace>
  <inkml:trace contextRef="#ctx0" brushRef="#br0" timeOffset="3130.586">3172 135 9858,'-27'-28'4425,"15"7"-2240,3 3-785,5 2-696,8 8-432,7 6-240,9 5-40,11 17 16</inkml:trace>
  <inkml:trace contextRef="#ctx0" brushRef="#br0" timeOffset="3687.016">3587 1104 5985,'-22'72'2581,"22"-72"-2490,0 1 0,-1 0 0,1-1 1,0 1-1,0 0 0,0-1 0,0 1 0,-1 0 1,1 0-1,0-1 0,0 1 0,0 0 0,1-1 1,-1 1-1,0 0 0,0-1 0,0 1 0,0 0 1,1-1-1,-1 1 0,0 0 0,1-1 0,-1 1 1,0-1-1,1 1 0,-1 0 0,1-1 0,-1 1 1,1-1-1,-1 1 0,1-1 0,-1 0 0,1 1 1,-1-1-1,1 0 0,0 1 0,-1-1 0,1 0 1,0 1-1,-1-1 0,1 0 0,0 0 0,-1 0 1,1 0-1,0 0-91,2 0 436,-1 0 0,1 0 0,0 0 1,-1 0-1,1-1 0,0 1 0,-1-1 0,2 0-436,1-2 197,0 1-1,-1-1 1,1 0-1,0 0 1,-1 0-1,0 0 1,0-1-1,0 0 0,0 0 1,-1 0-1,0 0 1,0 0-1,0-1 1,0 1-1,0-1 0,0-2-196,4-8 152,-1-1-1,-1 0 0,0-1 0,1-11-151,-1 1 75,-1-1 1,-2 0-1,-1 0 0,-2-22-75,-14-112 114,-18-24-40,18 117-65,4 0 0,2 0 0,2-35-9,7 89-6,1-1-1,1 0 0,0 0 1,1 1-1,1-1 1,0 1-1,4-9 7,-6 19-36,0 0-1,0 0 0,1 0 0,-1 0 0,1 1 0,0-1 0,0 1 0,0-1 0,1 1 0,0 1 0,0-1 0,0 0 0,0 1 0,0 0 1,1 0-1,-1 0 0,1 0 0,0 1 0,0 0 0,0 0 0,0 0 0,0 0 0,3 1 37,-4 0-83,-1 1-1,0 0 1,1 0-1,-1 0 1,0 1 0,1-1-1,-1 1 1,0 0-1,1-1 1,-1 2-1,0-1 1,0 0-1,0 1 1,0-1 0,0 1-1,0 0 1,-1 0-1,1 0 1,0 0-1,0 2 84,6 5-381,-1 0 0,-1 1-1,1 0 1,-2 1 0,3 3 381,28 58-814</inkml:trace>
  <inkml:trace contextRef="#ctx0" brushRef="#br0" timeOffset="4024.595">3590 627 7474,'-28'4'3464,"20"2"-1431,2-2-665,6-3-248,16 2-312,5-7-311,8-2-57,21-6-208,0-4-80,5 1 48,-1 4-160,-5 5-576,0 5 1624,-9 4-1072</inkml:trace>
  <inkml:trace contextRef="#ctx0" brushRef="#br0" timeOffset="4364.659">4242 573 9346,'0'-2'3969,"0"1"-2161,-2-1-672,1 1-335,-1 0-345,1 1-336,1 20-48,6 64-40,1-29 0,1 2 8,-4-3 104,0-5-256,0-9-320,3-13 4145,6-9-3017</inkml:trace>
  <inkml:trace contextRef="#ctx0" brushRef="#br0" timeOffset="4365.061">4225 188 10618,'-20'-28'4577,"5"1"-2888,16 15-697,-6 0-336,5 8-384,11 8-32,10 10-152</inkml:trace>
  <inkml:trace contextRef="#ctx0" brushRef="#br0" timeOffset="5012.804">4537 734 6713,'-8'-60'2945,"8"60"-2821,0-1 0,0 1 0,0 0 0,0-1 0,0 1-1,0 0 1,0-1 0,0 1 0,0 0 0,0-1 0,0 1 0,0 0 0,0 0 0,0-1 0,0 1-1,0 0 1,0-1 0,0 1 0,1 0 0,-1-1 0,0 1 0,0 0 0,0 0 0,0-1 0,1 1-1,-1 0 1,0 0 0,0 0 0,1-1 0,-1 1 0,0 0 0,0 0 0,1 0 0,-1 0 0,0-1-1,1 1 1,-1 0 0,0 0 0,0 0 0,1 0 0,-1 0 0,0 0 0,1 0 0,-1 0-124,14 3 569,-10-2-434,32 6 223,-24-4-278,-1 0-1,1-1 1,-1 0-1,1-1 1,0-1-1,0 0 1,0 0-1,-1-1 1,6-1-80,-8 0 43,0-1 0,-1 0 1,0 0-1,1-1 0,-1 0 1,-1 0-1,1-1 0,-1 0 1,1 0-1,-2-1 0,7-5-43,-10 8 18,-1 1 0,0 0 0,0-1 0,0 1 0,-1-1 0,1 0 0,0 1 0,-1-1 0,0 0 0,0 0 0,0 0 0,0 0 0,0 0 0,0 0 0,-1 0 0,1 0 0,-1-1 0,0 1 0,0 0 0,-1 0 0,1 0 0,0 0 0,-1 0 0,0 0 0,0 0 0,0 0 0,0 0 0,0 0 0,0 0 0,-1 0 0,0 1 0,1-1 0,-1 0 0,-2-1-18,1 0 7,1 0 1,-1 0-1,0 1 0,0-1 1,0 1-1,-1 0 1,1 0-1,-1 0 0,0 1 1,0-1-1,0 1 1,0 0-1,0 0 0,0 0 1,0 1-1,-1-1 0,1 1 1,-1 0-1,1 0 1,-1 1-1,1-1 0,-1 1 1,1 0-1,-5 1-7,0 0 3,0 1 0,0 1 0,0 0 0,0 0 1,0 1-1,1 0 0,-1 0 0,1 1 0,0 0 0,0 0 0,1 1 0,0 0 0,0 0 0,0 1 0,1 0 0,0 0 0,0 1 0,1-1 0,-5 9-3,0 1 27,2 0-1,-1 1 1,2-1-1,1 2 1,0-1-1,1 1 0,1-1 1,0 1-1,1 7-26,2-16 40,1 0 0,0 1 0,0-1 0,1 0-1,0 0 1,1 0 0,0 0 0,1 0 0,2 6-40,-2-10 29,0 0 0,0 0 0,0 0 0,1 0 0,-1-1 0,1 0 0,1 0 0,-1 0 0,1 0 0,0-1 0,0 0 0,0 0 0,1 0 0,-1 0 0,2 0-29,5 2 40,0-1 1,0 0 0,1-1-1,-1-1 1,1 0 0,0 0-1,-1-1 1,1-1 0,12 0-41,17-2 220,1-1 0,16-5-220,-45 5 82,50-5 79</inkml:trace>
  <inkml:trace contextRef="#ctx0" brushRef="#br0" timeOffset="5762.969">5362 153 6489,'-19'-68'7550,"19"67"-7403,-1-1 1,1 1-1,0 0 0,-1 0 1,1 0-1,-1 0 0,1 0 1,-1-1-1,0 1 1,1 0-1,-1 0 0,0 1 1,0-1-1,0 0 0,0 0-147,-3 2 888,6 11-696,54 225 420,-16-65-166,-21-89-254,-4 0 0,-3 0 0,-3 29-192,-10-60 58,0-33 58,1-18 37,0-9 91,0 1-208,-1-1 1,0 1 0,0-1-1,0 1 1,-1 0 0,-1-1-1,-2-5-36,-24-52 66,26 59-52,-6-12 7,-10-20 79,-23-36-100,36 64 1,-1 1 0,1 0 0,-2 0 0,1 1 0,-1 0 0,-1 0 0,1 1 0,-1 0 0,-10-5-1,16 10-4,0 0 0,0 1 0,-1-1 0,1 1 0,-1 0-1,1 0 1,-1 0 0,1 0 0,-1 1 0,1 0 0,-1-1 0,0 1-1,1 1 1,-1-1 0,1 0 0,-1 1 0,1 0 0,-3 0 4,1 1-6,0 1 1,1-1-1,-1 1 1,1-1-1,-1 1 1,1 1-1,0-1 1,0 0-1,1 1 1,-1 0-1,-3 4 6,-1 3-6,1 1-1,-1 1 0,2-1 1,0 1-1,0 0 0,1 0 1,1 0-1,-3 14 7,4-14-1,1 1 0,0 0 1,2 0-1,-1-1 0,1 1 0,1 0 0,1 0 0,0 3 1,0-11 3,-1 1-1,1-1 1,0 0 0,1 1-1,-1-1 1,1 0-1,0-1 1,1 1 0,-1 0-1,1-1 1,0 0 0,1 0-1,-1 0 1,1 0-1,0-1 1,0 0 0,0 0-1,3 1-2,2 1 16,0-1 0,1-1 0,0 0 0,-1 0 0,1-1 0,1-1 0,-1 0 0,0 0 0,0-1 0,5 0-16,11-1 249,-1-1 1,0-2 0,0 0 0,3-2-250,58-13 402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3:50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17 482 4425,'-9'-10'3889,"2"2"4304,11 23-5988,-1-8-2158,1 0 0,0 0 0,0 0 0,0 0 0,1-1 0,-1 0-1,2 0 1,4 5-47,8 9 80,151 196 508,-145-184-359,0 1 1,8 19-230,-31-50 48,0 0-1,0-1 1,0 0 0,0 1 0,0-1 0,0 1 0,0-1 0,0 0 0,1 0 0,-1 0 0,0 0-1,1 0 1,0 1-48,-1-2 40,-1 0-1,1 0 1,-1 0 0,0 0-1,1 0 1,-1 0-1,1 0 1,-1 0-1,1 0 1,-1 0-1,1 0 1,-1 0 0,1 0-1,-1 0 1,0 0-1,1-1 1,-1 1-1,1 0 1,-1 0-1,0 0 1,1-1 0,-1 1-1,1 0 1,-1-1-1,0 1 1,1 0-1,-1-1 1,0 1-1,0 0 1,1-1-40,0-2 103,1 0 0,-1 0 0,1 0 0,-1-1 0,0 1 1,0 0-1,-1-1 0,1 1 0,-1-1 0,1 1 0,-1-3-103,2-72 297,11-66-297,-8 116-2,0-1 0,2 1 0,1 1 0,1-1 0,1 1 0,9-15 2,-18 39-61,1 0-1,-1 1 1,1-1-1,-1 1 0,1 0 1,0 0-1,0-1 1,0 1-1,0 0 0,0 0 1,0 1-1,1-2 62,-2 3-91,0 0 0,0-1 0,0 1 0,0 0 0,1 0 0,-1 0 0,0 0 0,0 0 0,0 0 0,0 0 0,0 0 0,0 0 0,0 0 0,0 1 0,0-1 0,0 0 0,0 1 0,0-1 0,0 1 0,0-1 0,0 1 0,0-1 0,0 1-1,0 0 1,0 0 0,-1-1 0,1 1 0,0 0 0,-1 0 0,1 0 91,13 15-768</inkml:trace>
  <inkml:trace contextRef="#ctx0" brushRef="#br0" timeOffset="387.314">796 412 6977,'0'-1'3137,"0"3"-1376,0 7-705,0-9 24,1 9-264,3 26-192,15 41-224,-10-33-88,-2-1-112,4 0-31,-4-1-73,-1-3 0,1-2-8,-3-10 136,-2-8-432,-2-10-216,1-16 271</inkml:trace>
  <inkml:trace contextRef="#ctx0" brushRef="#br0" timeOffset="744.151">712 97 10962,'-15'-31'4761,"5"6"-2776,4 4-473,2 10-824,3 2-392,9 12-256,5 4-160,6 17-2040,1 2 1600</inkml:trace>
  <inkml:trace contextRef="#ctx0" brushRef="#br0" timeOffset="1756.1">1772 468 7426,'-4'-9'1810,"4"6"-1122,-1 0 0,0 1 0,0-1 1,-1 1-1,1 0 0,-1-1 0,1 1 1,-1 0-1,0 0 0,1 0 0,-1 0-688,-1 2 1856,3 7-1836,0-5 54,7 50 237,7 22-311,-3-16 278,-2 8-278,6 79 331,-15-144-321,0 1 0,0-1 0,1 0 0,-1 0 1,0 0-1,0 0 0,1 1 0,-1-1 0,1 0 0,-1 0 0,1 0 0,-1 0 0,1 0 0,0 0 0,-1 0 0,1 0 0,0 0 0,0 0-10,0-1 14,-1 0 0,1 0-1,-1 1 1,1-1 0,-1 0-1,1 0 1,-1 0-1,1 0 1,-1-1 0,1 1-1,-1 0 1,1 0 0,-1 0-1,1 0 1,-1 0 0,1-1-1,-1 1 1,1 0-1,-1 0 1,0-1 0,1 1-1,-1 0 1,1-1 0,-1 1-1,0-1 1,1 1 0,-1-1-14,4-4 104,1 0 1,-2-1 0,1 0 0,-1 0 0,2-3-105,25-63 253,-21 48-232,1 0 1,1 1-1,1 1 1,3-3-22,-13 21-3,1 0 1,0 0 0,1 1 0,-1 0-1,1-1 1,-1 1 0,1 0 0,0 1 0,0-1-1,0 1 1,0 0 0,1 0 0,-1 0 0,4-1 2,-5 2-3,1 1 0,-1-1 0,0 1 0,0-1 0,0 1 0,0 0 0,1 0-1,-1 1 1,0-1 0,0 1 0,0-1 0,0 1 0,0 0 0,0 0 0,0 0 0,0 1 0,0-1 0,0 1 0,-1-1 0,1 1 0,-1 0 0,2 2 3,10 10-6,0 0-1,-2 1 1,8 12 6,-10-13-3,0-1 0,0 0 0,1-1 0,1 0 0,0-1 0,7 5 3,-15-13 56,1 0 0,0 0 1,0 0-1,0 0 0,1-1 0,-1 0 1,4 1-57,-8-3 21,1 1 0,0-1 0,-1 0 0,1 0 0,-1 1 0,1-1 0,0-1 0,-1 1 0,1 0 0,-1 0 0,1-1 0,-1 1 0,1 0 0,-1-1 0,1 0 1,-1 1-1,1-1 0,-1 0 0,0 0 0,1 0 0,-1 1 0,0-2 0,0 1 0,1 0 0,-1 0 0,0 0 0,0 0 0,0-1 0,-1 1 0,2-1-21,1-4 124,-1 0-1,1 0 0,-1 0 0,0-1 0,0 1 1,-1 0-1,0-1 0,0 1 0,-1-6-123,-1-64 340,-1 42-247,1-149 861,2 164 738,0 19-1663,-1 0 1,0 0-1,1 0 1,-1 0-1,0 0 1,1 0-1,-1 0 1,0 0-1,1 1 1,-1-1-1,0 0 1,1 0-1,-1 0 1,0 0-1,0 0 1,1 0-1,-1 1 1,0-1-1,0 0 0,1 0 1,-1 0-1,0 1 1,0-1-1,1 0 1,-1 0-1,0 1 1,0-1-1,0 0 1,1 1-30</inkml:trace>
  <inkml:trace contextRef="#ctx0" brushRef="#br0" timeOffset="6343.252">1228 625 2657,'-13'-5'11871,"13"5"-11707,-1 0 1,0 0-1,0 0 0,0 0 0,0 1 1,1-1-1,-1 0 0,0 0 1,0 0-1,1 1 0,-1-1 0,0 0 1,0 1-1,1-1 0,-1 1 1,0-1-1,1 1 0,-1-1 0,0 1 1,1-1-1,-1 1 0,1 0 1,-1 0-165,1 0 109,0-1-18,34 6 134,-28-6-213,1 0 0,-1 0 0,1-1 0,-1 0-1,1 0 1,-1-1 0,1 0 0,-1 0 0,0 0 0,0-1 0,0 1 0,3-3-12,24-13 37,-26 15-22,0 0-1,-1 0 1,1-1 0,-1 0-1,0 0 1,0 0 0,0-1-1,-1 0 1,6-6-15,-11 10 10,1-1 0,-1 0 0,0 1 1,1-1-1,-1 0 0,0 0 0,0 1 0,0-1 0,0 0 0,-1 0 0,1 1 1,0-1-1,-1 0 0,1 1 0,-1-1 0,0 0 0,1 1 0,-1-1 1,-1-1-11,-17-31 122,17 31-92,-1 1 0,1-1 1,0 1-1,-1-1 0,0 1 0,1 0 1,-1 0-1,0 1 0,0-1 1,0 0-1,0 1 0,0 0 0,0-1 1,-1 1-1,1 1 0,0-1 1,-1 0-1,1 1 0,-1 0-30,-5-1 53,0 1 0,0 0 0,0 1-1,0 0 1,0 0 0,-5 3-53,8-3 9,0 2 0,0-1 1,1 1-1,-1-1 0,0 2 0,1-1 1,0 1-1,0-1 0,0 1 0,0 1 1,1-1-1,0 1 0,-1 0 0,2 0 1,-4 4-10,-5 11 5,1-1 0,1 2 1,-6 15-6,11-24 2,1-1 0,1 1 0,-1-1 0,2 1 0,0 0 0,0 0 0,1 1 0,1-1 0,0 0 0,1 0 0,1 10-2,0-14 3,-1 0 0,1 0 0,1 0 0,0 0-1,0 0 1,0-1 0,1 0 0,0 1 0,1-1 0,-1-1-1,1 1 1,1-1 0,-1 0 0,1 0 0,0 0 0,0-1-1,6 4-2,-1-2 3,0-1 0,0-1 0,1 0 1,0 0-1,0-1 0,0 0 0,0-1 0,1-1 0,-1 0 0,1-1 0,0 0 0,7 0-3,-9-2 116,0 1 1,0-1-1,0 0 0,0-1 1,0-1-1,-1 0 0,1 0 1,-1-1-1,1 0 1,-1-1-1,0 0 0,-1-1 1,1 0-1,3-3-116,3-8 1499,-4-2-575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4:00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514 178 2489,'36'-18'1539,"-36"17"-1285,1 1 1,-1-1-1,1 1 1,-1-1-1,1 1 1,-1-1-1,0 0 1,1 1 0,-1-1-1,0 1 1,1-1-1,-1 0 1,0 1-1,0-1 1,0 0-1,1 0 1,-1 1 0,0-1-1,0 0 1,0 1-1,0-1 1,0 0-1,0 1 1,-1-1-1,1 0 1,0 0-1,0 1 1,0-1 0,-1 0-1,1 1 1,0-1-1,-1 1 1,1-1-1,0 0 1,-1 1-1,1-1 1,-1 1 0,1-1-1,-1 1 1,1-1-1,-1 1 1,0-1-1,1 1 1,-1 0-1,1-1 1,-1 1 0,0 0-1,0-1-254,-3 1 74,0-1-1,0 0 0,1 0 1,-1-1-1,0 1 0,1-1 1,-1 0-1,1 0 0,-1 0 1,1 0-1,-1-2-73,1 2 46,0 0 0,0 0-1,0 0 1,0 1 0,0-1 0,0 1-1,0 0 1,-1-1 0,1 1 0,0 1-1,-1-1 1,1 0 0,0 1 0,-1 0-1,1 0 1,-4 0-46,-10 1 125,1 0 0,-1 2 0,0 0 0,1 1 0,0 0 0,0 1 0,0 1 0,0 1 0,1 0 0,-6 5-125,-3 3 64,0 1 0,1 2 0,1 0 0,0 1 0,-13 17-64,23-22 5,1 0 0,0 1 0,1 0 1,1 0-1,0 1 0,1 1 0,1 0 0,0 0 1,1 0-1,1 0 0,1 1 0,1 0 1,0 0-1,1 0 0,1 0 0,1 14-5,0-14 4,2-1 1,0 0-1,0-1 1,2 1-1,0 0 0,0-1 1,2 0-1,0 0 0,1 0 1,1-1-1,0 0 0,1-1 1,0 1-1,2-2 0,-1 1 1,2-2-1,10 11-4,-10-14 34,0 0 0,1-1 0,0-1-1,0 0 1,1 0 0,-1-1 0,1-1 0,1-1-1,-1 0 1,0-1 0,1 0 0,0-1 0,0 0-1,0-2 1,0 0 0,0 0-34,15-2 96,1-1 0,-1-2 0,0 0 0,-1-2 1,1-1-1,-1-2 0,11-6-96,-14 5 85,0-2 0,-1 0 0,17-13-85,-32 19 18,0 0-1,-1 0 0,0-1 0,-1-1 0,1 1 0,-2-1 0,1 0 0,-1-1 0,-1 0 1,2-3-18,-4 7-28</inkml:trace>
  <inkml:trace contextRef="#ctx0" brushRef="#br0" timeOffset="1163.851">1152 252 3897,'-8'-22'876,"6"17"-375,1 0 0,-2 0 0,1 0 0,0 0 0,-1 0 0,0 1 0,-3-4-501,-1-1 3247,3 10-113,5 21-88,0-12-3713,11 151 1840,-4-103-513,3 6-660,-1-8 591,0 17-591,-12-21 185,1-44-151,0 0 0,1 1 0,-1-1 0,2 1 0,-1-1 0,1 0 0,1 2-34,-1-8 10,-1 0 1,0 0-1,0 0 1,0 0-1,0 0 1,0 0-1,0 0 1,0 0-1,0 0 1,-1 1-11,1-3 11,0 1 1,0 0-1,-1-1 1,1 1-1,0 0 1,0-1-1,-1 1 1,1-1-1,0 1 1,-1 0-1,1-1 1,0 1-1,-1-1 1,1 1 0,-1-1-1,1 1 1,-1-1-1,1 0 1,-1 1-1,1-1 1,-1 0-1,1 1 1,-1-1-1,0 0 1,1 1-1,-1-1 1,0 0-1,1 0 1,-1 0-12,-2-6 968,0-11-905,0 0 0,1 0 0,1 0 0,0 0-1,2-7-62,-2-32 67,-2-9-6,-1-9 52,5-62-113,1 115 0,0 1-1,1-1 1,2 0 0,0 1 0,1 0 0,1 0 0,1 1-1,0 0 1,2 0 0,11-17 0,-16 29-3,0-1 0,1 1 0,0 0-1,0 1 1,0-1 0,1 1 0,0 0 0,1 1 0,-1 0-1,1 0 1,0 1 0,0-1 0,0 2 0,1-1 0,-1 1-1,1 1 1,0 0 0,0 0 0,0 0 0,0 1 0,0 0-1,0 1 1,0 0 0,1 1 0,-1 0 0,0 0 3,5 2-8,0 0 1,0 1-1,-1 1 1,1 0-1,-1 1 1,-1 0 0,1 1-1,-1 1 1,0-1-1,-1 2 1,2 1 7,1 2-4,0 1 0,-1 0 1,-1 1-1,0 1 0,-1 0 0,0 0 0,-1 1 1,1 5 3,-5-8 0,0 1 0,-1 0 1,-1 0-1,0 1 1,-1-1-1,0 1 0,-2 0 1,1 0-1,-2 0 0,0 0 1,-1 0-1,0-1 1,-1 1-1,-1 0 0,-4 13 0,1-8 11,-1 0 1,-1 0-1,0-1 0,-2 0 0,0 0 0,-1-1 0,-1-1 0,-1 0 0,0 0 1,-1-2-1,-1 1-11,7-9 11,-1-1 0,1 0 0,-1 0 0,0 0 0,-1-1 0,0-1-1,1 0 1,-1 0 0,-1-1 0,1 0 0,0 0 0,-1-1 0,-2-1-11,-9 2 18,1-2 0,-1 0 0,1-2 0,-1 0 0,-20-4-18,38 4-5,0 1 1,0-1-1,1 0 1,-1-1-1,0 1 1,0-1-1,1 0 1,-1 1-1,1-1 1,0-1-1,-3-1 5,5 3 0,1 1-1,-1-1 0,1 0 0,-1 1 0,1-1 1,-1 0-1,1 1 0,-1-1 0,1 0 0,0 0 1,-1 1-1,1-1 0,0 0 0,0 0 0,0 0 1,-1 0-1,1 0 0,0 1 0,0-1 0,0 0 1,0 0 0,1-1 42,-1 1-1,1-1 1,0 1 0,-1-1 0,1 1 0,0 0 0,0-1 0,0 1 0,0 0 0,0 0-1,0 0 1,0 0 0,0 0 0,1 0 0,-1 0 0,1 0-42,28-17 236</inkml:trace>
  <inkml:trace contextRef="#ctx0" brushRef="#br0" timeOffset="1912.422">2371 252 2697,'65'-75'2340,"-64"73"-2159,0 1 0,1 0 0,-1 0 0,0-1 0,0 1 0,-1-1 0,1 1 0,0-1 0,0 1 0,-1-1 0,1 1 0,-1-1 0,1 0 0,-1 1 0,0-2-181,0 2 91,0 0 0,0 1 0,-1-1 1,1 1-1,0-1 0,0 0 0,-1 1 0,1-1 0,-1 1 0,1-1 0,-1 1 0,1-1 0,0 1 0,-1 0 0,0-1 0,1 1 0,-1-1 0,1 1 1,-1 0-1,0-1-91,-4-2 1398,4 2-1207,-10-10 1223,-1 1 0,0 1 0,-1 0 0,-4-2-1414,14 9 144,-1 0-1,0 0 1,-1 0 0,1 1-1,0-1 1,0 1-1,-1 0 1,1 0-1,0 1 1,-1-1 0,1 1-1,-1 0 1,1 0-1,-1 1 1,1-1 0,0 1-1,-3 1-143,-10 3 91,0 1 0,0 1 1,1 0-1,0 1 0,0 1 0,1 1 0,0 0 0,1 1 1,-10 9-92,13-9 8,1-1 0,1 1 1,0 1-1,0 0 0,1 0 0,1 1 1,0-1-1,0 2 0,2-1 1,-1 1-1,2 0 0,-1 4-8,0 2 11,2 1 0,0 0-1,1 0 1,1 0 0,1 0-1,1 0 1,1 0-1,0 0 1,2 0 0,1-1-1,0 1 1,8 18-11,-8-28 22,-1 0 0,1-1-1,1 0 1,0 0 0,0 0 0,1-1-1,0 1 1,1-2 0,0 1 0,0-1-1,1 0 1,0-1 0,0 0 0,1 0-1,0-1 1,0-1 0,0 1 0,1-2-1,0 1 1,0-2 0,0 1 0,0-1-1,10 1-21,-6-3 58,-1 0-1,0 0 0,0-1 0,1-1 0,-1-1 1,0 0-1,0 0 0,0-2 0,-1 0 0,1 0 1,9-5-58,-4 0-494,-1-1 1,-1 0 0,0-2 0,0 0 0,-1 0-1,0-2 1,11-12 493,3-5-1381</inkml:trace>
  <inkml:trace contextRef="#ctx0" brushRef="#br0" timeOffset="2659.109">2971 46 4897,'-3'-7'2836,"3"6"-2314,0-1 0,-1 1 0,1-1 0,0 1-1,-1 0 1,1-1 0,-1 1 0,0 0 0,1-1 0,-1 1 0,0 0 0,0 0 0,0 0 0,0 0-1,0 0 1,0 0 0,0 0 0,0 0 0,-1-1-522,-1 16 632,-4 170 450,8-112-458,2 7-624,1-29 176,-3 1-1,-2-1 1,-3 11-176,3-55 21,-7 86 144,7-83-95,2 1 0,-1-1 0,1 0 0,0 1-1,1-1 1,0 0 0,1 0 0,2 6-70,-4-14 27,-1 0 0,1 0-1,0 1 1,0-1 0,0 0-1,1 0 1,-1 0 0,0 0 0,0 0-1,0 0 1,1-1 0,-1 1-1,1 0 1,-1-1 0,0 1-1,1-1 1,-1 1 0,1-1 0,-1 0-1,1 1 1,-1-1 0,1 0-1,-1 0 1,1 0 0,0 0-1,-1 0-26,44-7 205,-39 6-177,38-10 152,16-8-180,-37 10 96,-1 2-1,2 1 1,-1 0 0,0 2-1,1 1 1,0 0 0,15 2-96,-7 7 1837,-3 6-840</inkml:trace>
  <inkml:trace contextRef="#ctx0" brushRef="#br0" timeOffset="3506.383">4101 187 4097,'-7'-1'2649,"4"1"-1851,0 0 0,0-1 0,0 1 0,0-1 0,1 0 0,-1 0 0,0 0 0,0 0 0,1 0 0,-3-2-798,7 4 2746,26 5-2065,-2 0-515,1-1-1,0-1 1,0-1-1,0-2 1,0-1 0,0-1-1,16-3-165,-6-1 70,-17 1-217,0 1 0,0 1 0,0 1 0,0 0 0,16 3 147,-6 5-315</inkml:trace>
  <inkml:trace contextRef="#ctx0" brushRef="#br0" timeOffset="3863.477">4127 510 5825,'-4'4'3009,"1"-1"-809,3-2-223,0-1-449,-1 0-232,1 0-287,0 0-153,7 0-232,18 1-64,50 2-208,-30-3-72,7-3-104,8-1-64,-3 0-48,-7 0 224,-4 4-64,-10 1 2993,-16 3-2305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4:06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998 282 6777,'0'-86'3304,"1"64"-757,-1 22-2467,0-1-1,0 1 1,0 0-1,0 0 1,0 0-1,0 0 1,1 0 0,-1 0-1,0-1 1,0 1-1,0 0 1,0 0-1,0 0 1,0 0-1,0 0 1,0-1 0,0 1-1,0 0 1,0 0-1,0 0 1,0 0-1,0-1 1,0 1-1,0 0 1,0 0 0,0 0-1,0 0 1,0 0-1,0-1 1,0 1-1,0 0 1,0 0-1,0 0 1,-1 0 0,1 0-1,0-1 1,0 1-1,0 0 1,0 0-1,0 0 1,0 0-1,0 0 1,-1 0 0,1 0-1,0 0 1,0-1-1,0 1 1,0 0-1,0 0 1,-1 0-1,1 0 1,0 0 0,0 0-1,0 0 1,0 0-1,-1 0 1,1 0-80,-1 0 717,-1 16 46,3 81-246,2-24-219,-3-36-119,9 205 1043,-5-129-948,-5 18-274,4-113 9,0-17-207,0-10-266,2-11-285,3-9 270</inkml:trace>
  <inkml:trace contextRef="#ctx0" brushRef="#br0" timeOffset="388.085">973 249 8530,'-3'-5'771,"0"0"0,0-1 0,1 1-1,0-1 1,0 0 0,0 0 0,1 0 0,0 0 0,-1-4-771,2 5 201,1 1 1,-1 0-1,0 0 0,1-1 0,0 1 0,0 0 1,0 0-1,1 0 0,-1 0 0,1 0 1,0 0-1,0 0 0,1 0 0,0-1-201,5-5 73,0 1 1,1 0-1,-1 1 0,2 0 0,-1 0 1,1 1-1,0 0 0,1 1 0,-1 0 1,1 1-1,0 0 0,9-3-73,0 1 5,1 2 0,-1 0 0,1 0 0,0 2 0,0 1-1,19 0-4,-32 2 0,0 1 0,1-1 0,-1 1 0,0 1 0,0 0 0,0 0 0,0 0 0,0 1 0,-1 0 0,1 1 0,-1 0 0,0 0 0,0 0 0,0 1 0,0 0 0,-1 0 0,0 1 0,0 0 0,0 0 0,-1 0 0,0 1 0,0 0 0,-1 0 0,0 0-1,0 0 1,-1 1 0,1-1 0,-2 1 0,1 0 0,-1 0 0,0 0 0,-1 0 0,0 0 0,0 0 0,-1 4 0,-1 6 10,-1-1-1,-1 0 1,-1-1-1,0 1 1,-1-1 0,-1 1-1,0-1 1,-1-1-1,-1 0 1,-1 1-10,-5 8 37,-1-1 1,-2-1-1,0-1 0,-1 0 1,-19 17-38,30-32 15,-1 0 0,0 0 1,0-1-1,0 0 0,-1 0 0,0-1 1,0 0-1,0-1 0,0 0 0,-1 0 1,1-1-1,-3 0-15,6-1 13,0 0-1,0 0 1,0-1 0,0 0 0,0 0-1,0-1 1,0 0 0,0 0 0,0 0-1,0 0 1,0-1 0,1 0 0,-1-1-1,1 1 1,-1-1 0,1 0 0,0 0-1,0-1 1,-3-2-13,-6-15-430,13 20 478,1 1 1,0 0-1,-1-1 1,1 1-1,0-1 1,0 1-1,-1-1 0,1 1 1,0-1-1,0 1 1,0-1-1,0 1 1,0-1-1,0 1 1,-1-1-1,1 1 1,0-1-1,1 1 1,-1-1-1,0 1 1,0-1-1,0 1 1,0-1-1,0 1 0,0-1 1,1 1-1,-1-1 1,0 1-1,0-1 1,1 1-1,-1 0 1,0-1-1,1 1 1,-1-1-1,0 1 1,1 0-1,-1-1 1,1 1-1,-1 0 0,0-1 1,1 1-1,-1 0 1,1 0-1,-1 0 1,1-1-1,-1 1-48,16 2 970</inkml:trace>
  <inkml:trace contextRef="#ctx0" brushRef="#br0" timeOffset="1102.942">1804 150 5497,'-14'-7'5395,"4"4"320,9 3-5634,1 1 1,-1 0 0,1-1-1,0 1 1,-1 0 0,1-1 0,0 1-1,0 0 1,-1-1 0,1 1 0,0 0-1,0 0 1,0-1 0,0 1 0,0 0-1,0 0 1,0-1 0,0 1 0,0 0-1,0 0-81,0 161 1255,-12 61-336,0 67 396,11-285-1209,1 0 1,1 1-1,-1-1 0,1 1 1,0-1-1,0 0 0,0 0 1,1 0-1,-1 1 0,2 1-106,-1-5 17,-1-1-1,0 1 0,1 0 1,0-1-1,-1 1 1,1-1-1,0 1 0,0-1 1,-1 0-1,1 1 1,0-1-1,0 0 0,0-1 1,1 1-1,-1 0 1,0-1-1,0 1 0,0-1 1,1 1-1,-1-1 1,0 0-1,0 0 0,1 0 1,-1 0-1,0-1 1,2 1-17,18-3 51,0-2 0,0 0 1,-1-1-1,17-7-51,45-12 51,-69 22-45,34-8 123,36-3-129,-71 12 8,-1 1 1,1 0-1,-1 1 0,1 1 1,-1 0-1,1 1 1,-1 0-1,0 1 0,6 2-8,-12-3 5,-1 1 1,0 0-1,0 0 0,0 0 0,0 1 0,0 0-5</inkml:trace>
  <inkml:trace contextRef="#ctx0" brushRef="#br0" timeOffset="1794.056">2664 121 6713,'-2'-2'489,"0"1"0,0-1 0,0 0 0,0 1-1,-1 0 1,1-1 0,0 1 0,-1 0 0,1 0-1,-1 0 1,1 0 0,-1 1 0,1-1 0,-1 1-489,2 0 103,0 0 0,0 0 0,1 0 1,-1 0-1,0 0 0,0 0 1,0 0-1,0 0 0,1 1 0,-1-1 1,0 0-1,0 1 0,1-1 1,-1 0-1,0 1 0,0-1 0,1 1 1,-1-1-1,0 1 0,1-1 1,-1 1-1,1 0 0,-1-1 0,1 1 1,-1 0-1,1-1 0,-1 1 1,1 0-1,0 0 0,-1-1 0,1 1 1,0 0-1,0 0 0,0 0 1,0 0-1,-1-1 0,1 1 0,0 0 1,0 0-1,0 0 0,1 0 1,-1 0-105,2 48 1428,3-1-1,8 38-1426,-3-28 303,-1 29-303,-8-33 171,-3 0-1,-2 0 1,-2 0 0,-10 35-171,14-81 56,1 0 0,0 1 0,0-1 0,1 1 0,0 0 0,0-1 1,2 6-57,-2-12 21,1 1 1,-1-1 0,1 1-1,0-1 1,0 0-1,0 1 1,0-1 0,1 0-1,-1 0 1,0 0 0,1 0-1,0 0 1,-1 0 0,1 0-1,0-1 1,0 1-1,0-1 1,0 1 0,0-1-1,0 0 1,0 1 0,1-1-1,-1 0 1,0-1 0,1 1-1,-1 0 1,1-1 0,1 1-22,6 0 59,0 0 1,1-1-1,-1 0 1,0 0-1,1-1 0,-1 0 1,5-2-60,75-21 141,-30 7-65,-33 11 717,-1 1 0,1 1 0,0 1 1,20 1-794,2 4 1092</inkml:trace>
  <inkml:trace contextRef="#ctx0" brushRef="#br0" timeOffset="3042.163">3947 176 6177,'-3'-10'2645,"3"9"-2304,0 0 0,0 0 1,0 1-1,0-1 1,0 0-1,-1 0 0,1 0 1,0 0-1,0 1 0,-1-1 1,1 0-1,0 0 0,-1 1 1,1-1-1,-1 0 1,1 1-1,-1-1 0,1 1 1,-1-1-1,0 0 0,1 1 1,-1-1-1,0 1 0,1-1 1,-1 1-1,0 0-341,-1 4 452,-2 11-285,1 1 0,1 0 0,0 0 0,1 0 0,1 0-1,0 0 1,2 5-167,5 40 697,7 20-697,-3-21 360,-2 8-360,-3 136 296,-6-204-314,0 0-1,0 0 1,0 1 0,-1-1 0,1 0 0,0 0 0,0 0 0,0 1-1,0-1 1,0 0 0,0 0 0,0 0 0,0 1 0,0-1 0,0 0-1,0 0 1,0 1 0,0-1 0,1 0 0,-1 0 0,0 0-1,0 1 1,0-1 0,0 0 0,0 0 0,0 0 0,0 1 0,1-1-1,-1 0 1,0 0 0,0 0 0,0 0 0,0 0 0,1 1 0,-1-1-1,0 0 1,0 0 0,0 0 0,1 0 0,-1 0 0,0 0 0,0 0-1,0 0 1,1 0 0,-1 0 0,0 0 0,0 0 0,1 0 0,-1 0-1,0 0 1,0 0 0,1 0 0,-1 0 0,0 0 0,0 0-1,0 0 1,1 0 0,-1 0 0,0 0 0,0 0 0,0-1 0,1 1-1,-1 0 1,0 0 0,0 0 0,0 0 0,0 0 0,0-1 0,1 1 17,0-2-428</inkml:trace>
  <inkml:trace contextRef="#ctx0" brushRef="#br0" timeOffset="3385.405">3774 513 5777,'-18'-7'3089,"7"2"-457,4 0-495,0 1-281,3 0-191,2 5-497,6 2-208,-4-3-320,0 0-168,13 0-96,20 0-7,54 2-105,-34-15-64,10 6-96,-5-6-48,-1 2 176,-5 11 280,-3 7-336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4:37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256 124 1392,'-16'-61'1105,"3"26"2451,5 18-236,2 7 2676,0 14-2640,-2 23-2437,3 31-355,3-1 0,3 28-564,-1-30 158,0-26-88,-1 58 65,4 1 1,4-1-1,5 6-135,-11-74 1658,-1-20-733</inkml:trace>
  <inkml:trace contextRef="#ctx0" brushRef="#br0" timeOffset="356.835">153 395 4153,'-36'-9'958,"-19"-4"257,3 0 2969,43 13 1524,18 0-1364,53 0-3853,29-3-127,-22-3-98,11-2 1583,46 4-1849,-96 4 657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4:48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305 92 4425,'-12'-70'2626,"11"69"-2396,1-1 0,0 1 0,0 0 0,-1 0 1,1-1-1,-1 1 0,1 0 0,-1 0 0,1 0 0,-1 0 1,0 0-1,1 0 0,-1 0 0,0 0 0,0 0 0,0 0 0,0 0 1,0 0-231,0 1 112,1-1 0,-1 1 0,0 0 0,1 0 0,-1 0 0,1 0 1,-1 0-1,0 0 0,1 0 0,-1 0 0,1 0 0,-1 0 0,0 0 1,1 1-1,-1-1 0,1 0 0,-1 0 0,0 1 0,1-1 0,-1 0 0,1 1 1,-1-1-1,1 0 0,-1 1-112,-1 1 366,-1 0-1,1 1 1,0-1-1,0 1 1,0 0 0,0-1-1,0 1 1,1 0 0,-1 1-366,0 1 210,1 0 0,0 0 0,0 1 0,1-1 0,0 0 0,0 0 0,0 1 0,0-1 0,1 0 0,-1 0 0,2 3-210,19 58 721,-6-21-320,-7-6-239,-2 1-1,-1 0 0,-3 1 1,-1 33-162,0-10 109,4 21-109,4 19 192,-9-100-325,1-6 2717,-1 0-1601</inkml:trace>
  <inkml:trace contextRef="#ctx0" brushRef="#br0" timeOffset="389.477">47 422 6033,'-16'1'3409,"13"-1"-2477,0 0 1,-1 0 0,1 0 0,0 0-1,0 0 1,0-1 0,0 1 0,-1-1-933,4 1 582,0-1-546,-1 1 1,1 0-1,0 0 1,0 0-1,0 0 1,0 0-1,0-1 1,0 1-1,0 0 1,0 0-1,0 0 1,0 0-1,0 0 1,0-1-1,0 1 1,0 0-1,0 0 1,0 0-1,0 0 0,0-1 1,0 1-1,0 0 1,0 0-1,0 0 1,0 0-1,0-1 1,0 1-1,0 0 1,0 0-1,0 0 1,0 0-1,1 0 1,-1 0-1,0-1 1,0 1-1,0 0 0,0 0 1,0 0-1,0 0 1,1 0-1,-1 0 1,0 0-1,0 0 1,0 0-1,0-1 1,1 1-1,-1 0 1,0 0-1,0 0 1,0 0-1,0 0 1,1 0-1,-1 0 0,0 0 1,0 0-1,0 0 1,0 0-1,0 0 1,1 0-1,-1 1 1,0-1-1,0 0 1,0 0-1,0 0 1,1 0-1,-1 0 1,0 0-37,107-12 670,162-24-101,-84 2-363,-107 21 2535,-69 11-1716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5:40.8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110 334 7226,'-9'-7'1731,"7"4"-764,-1 1-1,0 0 0,0 0 0,0 0 0,0 0 1,0 0-1,-3-1-966,3 18 2828,1 9-2346,2 1-1,0 0 0,2 5-481,0 25 203,0 33-29,0 35 188,-12 104-362,7-199-22,-4 39 294,7-61-323,0-1 0,0 1 0,0-1 0,1 1 0,0-1 0,0 1 0,1-1 0,-1 0 0,1 0 0,0 1 51,-2-6-111,1 1 0,-1-1-1,0 1 1,0 0 0,1-1-1,-1 1 1,0-1 0,1 1-1,-1-1 1,1 1-1,-1-1 1,1 1 0,-1-1-1,1 1 1,-1-1 0,1 0-1,-1 1 1,1-1 0,-1 0-1,1 1 1,0-1 0,-1 0-1,1 0 1,0 0-1,-1 1 1,1-1 0,0 0-1,-1 0 1,1 0 0,-1 0-1,1 0 1,0 0 0,-1 0-1,1-1 1,0 1-1,-1 0 1,1 0 0,0 0-1,-1-1 1,1 1 0,-1 0-1,1-1 1,0 1 0,-1 0-1,1-1 1,-1 1 0,1-1-1,-1 1 1,0-1-1,1 1 113,18-18-2295</inkml:trace>
  <inkml:trace contextRef="#ctx0" brushRef="#br0" timeOffset="357.905">44 445 5265,'-7'-9'1496,"1"-1"1,0 0-1,1 0 0,-5-11-1496,8 16 417,0 0 1,1 0-1,-1-1 0,1 1 1,1 0-1,-1 0 0,1 0 1,-1-1-1,1 1 0,1 0 1,-1-1-1,1-1-417,3-7 198,1 1 1,-1-1-1,2 1 0,0 0 0,1 1 0,0-1 1,0 1-1,2 1 0,-1-1 0,2 1 0,-1 1 0,1 0 1,1 0-1,0 1 0,0 1 0,1-1 0,0 2 1,11-6-199,-14 8 4,1 1-1,0 0 1,0 0 0,0 1 0,0 0 0,0 1 0,1 0 0,-1 0 0,1 1 0,-1 1-1,1 0 1,-1 0 0,1 1 0,-1 1 0,1-1 0,-1 2 0,0-1 0,0 1 0,0 1-1,0 0 1,0 0 0,-1 1 0,0 1 0,0-1 0,5 5-4,-3-1 2,-1 0 0,0 1 1,0 1-1,-1-1 0,-1 1 1,1 1-1,-2 0 0,0 0 0,0 0 1,-1 1-1,-1 0 0,0 0 1,1 7-3,-2-8 5,-2 0 0,1 1 0,-2-1 0,0 0 0,0 0 0,-1 1 0,-1-1 0,0 1 0,0-1 0,-2 0 0,1 0 0,-1 0 0,-1 0 0,0-1 0,-4 8-5,-2-1 14,-1 0-1,0 0 1,-1-1-1,-1-1 1,-1 0 0,0-1-1,-7 6-13,7-9 15,1-1 1,-1 0-1,-1-1 0,0-1 1,-1 0-1,1-1 0,-2 0 1,-13 4-16,22-10 7,0 0-1,-1 0 1,1-1 0,-1 0 0,1 0 0,-1-1 0,0 0 0,1-1 0,-1 0 0,-2-1-7,6 1-70,1 0 0,-1 0 0,1 0 0,0-1 0,-1 0 0,1 0-1,0 0 1,0 0 0,0-1 0,0 1 0,0-1 0,1 0 0,-1-1 0,1 1 0,0 0 0,0-1 0,0 0 0,1 1 0,-1-2 70,2 4-88,0-1 0,1 1 1,-1-1-1,0 1 0,1 0 0,0-1 0,-1 1 1,1-1-1,0 1 0,0-1 0,-1 0 1,1 1 87,6-14-575</inkml:trace>
  <inkml:trace contextRef="#ctx0" brushRef="#br0" timeOffset="726.506">604 663 8178,'8'51'5898,"0"24"-3939,-6-57-1241,4 56 458,-5-37-720,3 0 0,1 0 0,3 8-456,-6-37 210,-2-12 225,-4-21 298,1-18-616,-1-5 119,3-1-1,2-8-235,0 41 31,1 0 0,0 1-1,2-1 1,-1 1 0,2 0-1,0 0 1,1 1 0,6-12-31,-9 21-8,0 0 0,0 0 1,0 0-1,1 0 0,0 1 1,0 0-1,0 0 0,1 0 0,-1 0 1,1 1-1,0 0 0,0-1 1,0 2-1,1-1 0,-1 1 1,0 0-1,1 0 0,0 0 1,-1 1-1,1 0 0,1 0 8,2 0-30,0 0 0,0 1-1,1 0 1,-1 1 0,0 0 0,0 1-1,0 0 1,-1 0 0,1 0 0,0 1-1,-1 1 1,1 0 0,0 1 30,30 19-470</inkml:trace>
  <inkml:trace contextRef="#ctx0" brushRef="#br0" timeOffset="1112.211">1323 670 7874,'-10'-63'3218,"10"61"-3014,-1-1 1,0 1 0,0 0-1,0 0 1,0 0 0,0-1-1,0 1 1,-1 1 0,1-1-1,-1 0 1,0 0 0,1 0 0,-1 1-1,0-1 1,0 1 0,0 0-1,0-1 1,0 1 0,0 0-1,0 0 1,-1 0 0,1 0-1,0 1 1,-1-1 0,-1 0-205,1 1 178,0 0 1,-1-1 0,1 1 0,-1 0 0,1 1-1,-1-1 1,1 1 0,0 0 0,-1-1 0,1 1-1,0 1 1,0-1 0,0 0 0,-1 1 0,-1 1-179,-2 3 64,0 0 0,1 0 1,0 0-1,0 1 0,0 0 1,1 0-1,0 0 1,1 0-1,-1 1 0,-2 8-64,-5 14 58,0 0 0,-1 12-58,10-29 8,-1 1 0,2-1 0,0 1 0,1 0 0,0 0 0,1-1 0,0 1 0,1 0 0,1 0 0,1 5-8,-2-13 3,0-1 0,1 1 0,0-1 1,0 0-1,0 0 0,0 1 0,1-2 0,0 1 0,0 0 1,0 0-1,0-1 0,1 0 0,0 1 0,0-2 0,0 1 1,0 0-1,1-1 0,-1 0 0,1 0 0,0 0 0,0 0 1,0-1-1,0 0 0,1 0 0,-1 0 0,4 0-3,-1 0 6,0-1 0,0-1 0,-1 1 0,1-1 0,0 0 0,0-1 0,0 0 0,0 0 0,-1-1 0,1 0 0,-1 0 0,1 0 0,-1-1 0,0-1 0,0 1 0,0-1 0,0 0-1,-1 0 1,1-1 0,-1 0 0,0 0 0,-1-1 0,1 0 0,-1 0 0,0 0 0,-1 0 0,1-1 0,-1 1 0,-1-1 0,2-3-6,-1-2 12,0-1 0,-1 0 0,-1 0 0,0 0 1,0-1-1,-1 1 0,-1 0 0,0-1 0,-1 1 0,-1 0 0,0 0 0,-1-2-12,0 3 7,0-1-1,0 1 1,-2 1-1,1-1 1,-2 1-1,1 0 0,-2 0 1,1 0-1,-1 1 1,-1 0-1,0 0 1,-9-7-7,13 13-30,-1 0 1,0 0-1,0 1 1,-1-1-1,-4-1 30,8 4-11,1 0-1,-1 0 0,0 1 1,1-1-1,-1 1 1,0-1-1,0 1 1,1-1-1,-1 1 0,0 0 1,0 0-1,0 0 1,0 0-1,1 0 1,-1 1-1,0-1 1,0 0-1,0 1 0,1 0 1,-2 0 11,-6 8-111</inkml:trace>
  <inkml:trace contextRef="#ctx0" brushRef="#br0" timeOffset="1605.85">1823 689 7778,'-6'-2'824,"0"0"0,0 0 0,0 1 0,0 0-1,0 0 1,0 0 0,0 1 0,0 0 0,-6 0-824,10 1 96,0-1 0,1 0 0,-1 1 0,0 0 0,0-1 0,0 1 0,0 0 0,1 0 0,-1 0 0,1 0 0,-1 0 0,0 1 0,1-1 0,0 0 0,-1 1 0,1-1 0,0 1 0,0-1 0,0 1-1,0 0 1,0-1 0,0 1 0,0 0 0,0 0 0,1-1 0,-1 1 0,1 0 0,-1 0 0,1 0 0,0 0 0,0 0 0,0 0 0,0 1-96,0 12 143,2 1 1,-1 0-1,2-1 1,0 1-1,1-1 0,1 0 1,5 13-144,5 18 162,-7-14-97,-1 0 1,-1 0 0,-1 0 0,-2 1 0,-2-1 0,-1 1-1,-1 0 1,-5 29-66,-12 46-1671,17-90 934</inkml:trace>
  <inkml:trace contextRef="#ctx0" brushRef="#br0" timeOffset="1994.42">1686 728 8354,'0'-11'616,"1"-1"0,0 0 0,1 0 0,1 0 1,-1 1-1,2-1 0,0 1 0,0 0 0,1 0 0,0 0 0,2-2-616,-1 3 115,0 1-1,1 0 0,0 1 0,0-1 0,1 1 0,0 1 1,0 0-1,1 0 0,0 0 0,0 1 0,1 0 0,-1 1 1,1 0-1,1 1 0,-1 0 0,0 1 0,1 0 0,11-2-114,-11 3 24,0 1 0,1 0 0,-1 1 0,1 1 0,-1 0-1,1 0 1,-1 1 0,1 0 0,-1 1 0,0 0 0,0 1 0,-1 0-1,7 4-23,-12-5 4,1 0-1,-1 0 0,0 1 0,0-1 0,0 1 0,0 0 0,-1 1 0,0-1 0,0 1 0,0 0 0,0 0 0,-1 0 0,1 1 0,-1-1 0,-1 1 1,1 0-1,-1-1 0,0 1 0,0 0 0,-1 1 0,0-1 0,0 0 0,0 0 0,-1 0 0,0 6-3,-1 3 60,-1 0-1,-1-1 0,0 1 1,-1-1-1,0 0 1,-1 0-1,-1-1 1,0 1-1,-1-1 1,0 0-1,-1-1 1,-5 6-60,5-7 57,-1 0 0,0-1 0,-1 0 0,0 0 0,0-1 0,-1-1 0,-1 1 0,1-2 0,-1 0 0,0 0 0,-1-1 0,0 0 0,-4 0-57,14-5 15,0 1-1,0-2 1,0 1 0,-1 0-1,1-1 1,0 1-1,0-1 1,0 0 0,0 0-1,-1 0 1,1-1-1,0 1 1,0-1 0,0 1-1,0-1 1,0 0-1,0 0 1,0-1 0,0 1-1,0 0 1,1-1-1,-1 0 1,0 0 0,1 0-1,0 0 1,-1 0-1,1 0 1,0-1 0,0 1-1,0-1 1,0 1-1,1-1 1,-1 0 0,1 0-1,-1 1 1,1-1 0,0 0-1,0 0 1,0-1-1,1 1 1,-1 0 0,1 0-1,0-2-14,0-24 2273,6 5-1229</inkml:trace>
  <inkml:trace contextRef="#ctx0" brushRef="#br0" timeOffset="2610.476">2610 682 4561,'74'-75'2432,"-72"73"-2115,0 1 0,-1-1 0,1-1 0,-1 1-1,1 0 1,-1 0 0,0 0 0,0-1 0,1-1-317,-2 3 126,0 0 0,1 0 0,-1 0 0,0 0 0,0 1-1,0-1 1,0 0 0,0 0 0,0 0 0,0 0 0,-1 1 0,1-1 0,0 0 0,0 0 0,-1 0 0,1 0 0,0 1 0,-1-1-126,-1-1 227,1 0-1,-1 1 1,0-1 0,1 1-1,-1-1 1,0 1-1,0 0 1,0 0 0,0 0-1,0 0 1,-1 0 0,0 0-227,-2-2 302,-3 0-104,0 0 1,0 0-1,1 1 1,-2 0-1,1 0 1,0 1-1,0 0 1,0 0-1,-1 1 1,1 0-1,0 1 1,-1 0-1,1 0 0,0 1 1,-3 0-199,4 0 21,1 1 0,-1-1 0,1 1 0,-1 0 0,1 0 0,0 1 1,1-1-1,-1 1 0,0 1 0,1-1 0,0 1 0,0 0 0,1 0 0,-1 0 0,1 1 0,0 0 1,1 0-1,-3 3-21,0 7 2,0 0 1,1 0 0,0 1 0,2-1-1,0 1 1,0 0 0,2 0 0,0 0 0,1 0-1,1 0 1,0 0 0,2 0 0,1 7-3,-3-20 3,0 0 0,0 0 0,0 0 0,1 0 0,-1-1 0,1 1 0,0 0 1,0-1-1,0 1 0,1-1 0,-1 0 0,1 0 0,0 1 0,0-2 0,0 1 1,0 0-1,0-1 0,1 1 0,-1-1 0,4 1-3,-3-1 4,0-1 0,1 0 0,-1 0 0,1 0 0,-1 0 0,1-1 0,-1 1 0,1-1 0,0-1 0,-1 1 0,1 0 0,-1-1 0,1 0 0,-1 0 0,0-1 0,1 1 0,-1-1 0,2-1-4,9-4 14,0-1-1,-1 0 0,1-1 1,-2 0-1,0-1 0,12-11-13,-19 15 6,0 0 1,-1-1-1,0 1 0,0-1 1,0 0-1,-1 0 0,0-1 1,0 1-1,-1-1 0,0 0 0,0 0 1,-1 0-1,0 0 0,1-7-6,-2 3 27,0 0-1,-1-1 0,-1 1 1,0 0-1,0-1 1,-1 1-1,-1 0 0,0 0 1,-1 0-1,0 0 0,0 1 1,-2 0-1,0-1-26,-3 0 203,9 12-198,0 0 1,0 0-1,-1 0 1,1 0-1,0 0 1,0 0 0,0 0-1,0 0 1,-1 0-1,1 0 1,0 0 0,0 0-1,0 0 1,0 0-1,-1 0 1,1 0-1,0 0 1,0 0 0,0 0-1,0 0 1,0 0-1,-1 0 1,1 0-1,0 0 1,0 1 0,0-1-1,0 0 1,0 0-1,0 0 1,-1 0 0,1 0-1,0 0 1,0 0-1,0 1 1,0-1-1,0 0 1,0 0 0,0 0-1,0 0 1,0 0-1,0 0 1,0 1-6,-1 1 22,0 1 1,1-1 0,0 1-1,-1-1 1,1 1-1,0-1 1,0 1 0,1-1-1,-1 1-22,2 14 22,1 0 1,1-1-1,0 1 0,1-1 0,1 0 1,0 0-1,1-1 0,1 0 0,1 1-22,4 3 155,1 1 1,0-1-1,2-1 0,0-1 0,1 0 0,6 4-155,25 19 2246,-3 1-1006</inkml:trace>
  <inkml:trace contextRef="#ctx0" brushRef="#br0" timeOffset="3571.127">3442 649 4289,'70'-86'4320,"-69"85"-4106,0 0 0,0-1 0,0 1 0,-1 0 0,1-1 0,0 1 0,-1-1 0,1 1 0,-1-1 0,1 1 0,-1-1 0,1 1 0,-1-1 1,0 1-1,0-1 0,0 1 0,0-1 0,0 1 0,0-1 0,0 0 0,-1 1 0,1-2-214,-2 0 218,1 0-1,0 1 1,-1-1 0,1 1-1,-1-1 1,0 1 0,0 0 0,0-1-1,0 1 1,0 0 0,-3-1-218,-1-2 256,-1 0 1,0 1 0,0 0 0,-1 0-1,1 1 1,-1 0 0,1 1-1,-7-2-256,9 3 72,0 0 0,0 1 0,0-1 0,-1 1 0,1 0 0,0 1-1,-1-1 1,1 1 0,0 0 0,0 0 0,0 1 0,0 0 0,0 0-1,0 0 1,-2 1-72,1 1 30,0 0-1,0 1 0,0-1 1,1 1-1,0 1 1,0-1-1,0 0 0,0 1 1,1 0-1,-2 4-29,-1 1 1,1 1-1,0 1 0,1-1 0,1 1 1,0 0-1,0 0 0,1 0 1,1 1-1,0-1 0,1 0 0,1 13 0,0-16 4,1 0-1,0 0 1,1 0-1,0-1 1,1 1-1,0 0 0,1-1 1,-1 0-1,2 0 1,-1 0-1,1 0 1,1-1-1,0 0 0,0 0 1,1 0-4,-3-3 4,1-1 0,-1 0-1,1 0 1,0 0 0,0-1 0,1 1 0,-1-1 0,1-1 0,0 1-1,-1-1 1,1 0 0,0 0 0,1 0 0,-1-1 0,0 0 0,0 0-1,0-1 1,1 0 0,-1 0 0,0 0 0,0-1 0,1 0 0,-1 0-1,3-2-3,-2 1 6,0 0-1,0 0 1,0-1-1,-1 0 1,0 0-1,1-1 0,-1 0 1,0 0-1,-1 0 1,1-1-1,-1 1 0,0-1 1,0-1-1,0 1 1,-1-1-1,0 0 0,0 0 1,0 0-1,1-5-5,0-1 13,0 0 0,-2 0 0,1-1-1,-1 0 1,-1 0 0,0 0 0,-1 0 0,-1 0-1,0 0 1,-1-6-13,1 8 7,-1 0 0,0-1 0,0 1-1,-2 0 1,1-1 0,-1 1 0,-1 0 0,0 1-1,-1-1 1,-3-6-7,8 17-1,0 0 1,0 1-1,0-1 0,0 0 1,0 0-1,0 0 0,0 0 1,-1 0-1,1 0 0,0 0 1,0 0-1,0 0 0,0 0 1,0 0-1,0 0 0,0 0 0,0 0 1,0 0-1,0 0 0,0 0 1,0 0-1,0 0 0,0 0 1,0 0-1,0 0 0,0 0 1,-1 0-1,1 0 0,0 0 0,0 0 1,0 0-1,0 0 0,0 0 1,0 0-1,0 0 1,4 16-45,12 32-39,-11-34 76,124 401 185,-121-392-144,-2 0 1,-1 0-1,2 18-33,-6-29 43,0 0 0,-1 0 1,0 0-1,-1 1 0,0-1 0,-1-1 0,-1 1 1,0 3-44,-2 0 65,0 0-1,-1-1 1,0 1 0,-1-2 0,-1 1 0,0-1 0,-1 0 0,0-1 0,-9 9-65,12-15 15,0 0 1,0 0-1,-1-1 1,0 0-1,0 0 1,0-1-1,-1 0 1,1 0-1,-1-1 1,0 0-1,0 0 1,0-1-1,0 0 1,0 0-1,-1-1 0,1 0 1,0-1-1,-7 0-15,4-1 12,1 0 0,0-1 0,-1 0 0,1-1 0,0 0 0,0 0 0,0-1 0,1 0 0,-1-1 0,1 0 0,0-1 0,1 0 0,-6-4-12,4 1-2,-1-1 1,1 0-1,1 0 1,-1-1-1,2 0 0,0-1 1,0 0-1,1 0 1,-5-13 1,9 20-144,1 0 0,0 0 1,0 0-1,1 0 0,-1-1 0,1 1 0,0-1 1,0 1-1,1-1 0,0 1 0,0-1 1,0 0-1,1 1 0,0-1 0,0 1 0,0-1 1,0 1-1,1 0 0,0 0 0,0-1 1,1 1-1,-1 1 0,1-1 0,0 0 1,1 1-1,-1-1 0,1 1 0,0 0 0,0 0 1,0 0-1,3-2 144,30-16-1350</inkml:trace>
  <inkml:trace contextRef="#ctx0" brushRef="#br0" timeOffset="4130.151">4178 572 7378,'-3'-5'950,"1"0"0,0-1 0,-1 1 0,0 0 0,0 1 0,-1-1 0,-1-2-950,1 4 253,0-1 0,0 1 0,0-1 0,0 1 0,0 0 0,-1 1 0,1-1 0,-1 1 0,0 0 0,0 0 0,0 0 0,0 1 0,0 0-253,-4-1 94,0 0 1,0 1-1,0 1 1,-1-1-1,1 2 0,0-1 1,0 1-1,0 0 1,0 1-1,0 0 0,0 1 1,0 0-1,1 0 1,-1 0-1,1 1 0,0 1 1,0-1-1,0 2 1,1-1-1,0 1 0,0 0 1,0 0-1,1 0 1,0 1-1,0 0 0,0 1 1,1-1-1,0 1 1,0 2-95,0-2 0,0 1 0,1 0 0,0 1 1,0-1-1,1 1 0,0-1 0,1 1 0,0 0 1,1 0-1,0 0 0,0 0 0,1 0 0,0 1 1,1-1-1,0 0 0,1 0 0,0 0 1,0-1-1,1 1 0,0 0 0,1-1 0,0 0 1,1 0-1,0 0 0,0 0 0,4 3 0,-5-7 4,1 0-1,0 0 1,0 0 0,0-1-1,1 0 1,0 0-1,-1 0 1,1-1 0,1 0-1,-1 0 1,0-1-1,1 1 1,-1-1 0,1-1-1,0 1 1,-1-1-1,1 0 1,0-1 0,0 0-1,0 0 1,-1 0-1,1-1 1,0 0 0,0 0-1,0-1-3,1 0 5,0 0 0,0 0 0,0-1-1,-1 0 1,1-1 0,-1 0 0,0 0-1,0-1 1,0 1 0,0-1 0,-1-1-1,0 1 1,0-1 0,-1 0 0,1-1 0,-1 1-1,-1-1 1,1 0 0,-1 0 0,1-3-5,1-6 12,-1 0 0,-1 0 0,0 0 0,-1-1 0,-1 1 0,0-15-12,-1-24 49,-4-19-49,3 65 3,0 5-3,-1-7 0,0-1-1,0 1 0,-2-7 1,0 11-27,1 14 3,2 15-1,5 16 23,2-1-1,1 1 0,2-1 1,2-1-1,1 0 0,11 21 3,-19-45-30,2 0 0,-1-1 0,1 0 0,1 0 0,0-1 0,1 0 0,0 0 0,0 0 0,1-2 0,0 1 0,1-1 0,-1-1 0,12 6 30,20 8-138</inkml:trace>
  <inkml:trace contextRef="#ctx0" brushRef="#br0" timeOffset="4489.745">4656 94 8514,'-19'-58'8418,"21"110"-7316,4 1 1,10 48-1103,1-1 318,11 129 493,-7 87-811,-13-227-418,-6-74 230</inkml:trace>
  <inkml:trace contextRef="#ctx0" brushRef="#br0" timeOffset="4840.215">4603 661 8978,'-152'-75'4129,"141"72"-2057,7 2-239,13-3-377,11 1-464,16-1-360,13-2-144,17 2-272,8-2-88,1 1 57,-5 1-185,-13 4 1712,-10 1-1256</inkml:trace>
  <inkml:trace contextRef="#ctx0" brushRef="#br0" timeOffset="5208.881">5063 542 8370,'56'-51'3961,"-59"49"-1905,5 2-248,1 15-607,2 4-385,-1 16-264,-1 9-112,0 11-192,-2 7-72,1-1-64,2-1-24,-1-10-24,1-11 0,0-8 24,3-10-272,1-14-576,1-3-3705,1-12 3065</inkml:trace>
  <inkml:trace contextRef="#ctx0" brushRef="#br0" timeOffset="5209.881">5195 120 9266,'-10'-44'4505,"3"9"-1888,3 12-641,1 12-1176,1 4-400,2 10 104,3 8 56,8 16-312</inkml:trace>
  <inkml:trace contextRef="#ctx0" brushRef="#br0" timeOffset="5657.171">5638 642 8074,'12'-23'1685,"0"0"1,0-6-1686,-12 29 87,0-1 0,0 0 0,1 0 0,-1 0 0,0 0-1,0 0 1,0 0 0,0 1 0,0-1 0,0 0 0,0 0 0,0 0 0,-1 0 0,1 0-1,0 0 1,0 1 0,-1-1 0,1 0 0,-1 0 0,1 0 0,0 1 0,-1-1 0,0 0-1,1 1 1,-1-1 0,1 0 0,-1 1 0,0-1 0,1 1 0,-1-1 0,0 1 0,0-1-1,1 1 1,-1-1 0,-1 1-87,-28-7 1853,26 6-1563,-2 1-114,1-1 1,-1 1-1,1-1 0,-1 2 0,1-1 1,-1 1-1,1-1 0,-1 1 1,1 1-1,-1-1 0,1 1 1,0 0-1,0 0 0,0 1 1,-3 1-177,1 1 75,1 0 1,0 0-1,1 0 0,-1 0 1,1 1-1,0 0 1,0 0-1,1 1 1,0-1-1,-2 4-75,-4 12 6,1-1 0,1 1 0,1 0 0,1 1 0,1 0 0,1 0 0,1 1-6,1-16 4,2 0 1,-1 1 0,1-1 0,0 0 0,1 1-1,0-1 1,0 0 0,1 0 0,0 0-1,1 0 1,-1 0 0,1 0 0,1 0 0,1 1-5,-2-4 5,0 0 1,1 0 0,0 0 0,0-1-1,0 0 1,0 0 0,1 0 0,0 0 0,-1-1-1,1 1 1,1-1 0,-1 0 0,0-1 0,1 0-1,-1 0 1,1 0 0,0 0 0,0-1 0,0 0-1,1 0-5,5 1 11,0-2-1,0 0 0,0 0 1,0-1-1,0 0 0,0-1 0,0-1 1,0 1-1,0-2 0,-1 0 1,0 0-1,0-1 0,8-5-10,-10 5 8,0-1-1,0 0 0,-1 0 0,0-1 0,0 0 1,-1 0-1,1-1 0,-2 0 0,1 0 0,-1-1 1,-1 0-1,1 0 0,-1 0 0,-1 0 1,0-1-1,0-2-7,-2 5 6,0-1 0,-1 0 0,0 0 0,-1 1 0,0-1 0,0 0 0,0 0 0,-1 0 0,-1 1 0,1-1 0,-1 0 0,0 1 0,-1-1 1,0 1-1,0 0 0,0 0 0,-1 0 0,0 0 0,-2-1-6,0 0 1,0-1 1,0 1-1,-1 1 0,1 0 1,-2 0-1,1 0 1,-1 1-1,0 0 0,-1 0 1,1 1-1,-1 0 1,0 0-1,-1 1 0,-3-1-1,6 3-75,0 0-1,0 1 0,0 0 0,-1 0 1,1 0-1,0 1 0,-1 0 1,1 1-1,0-1 0,-1 1 0,1 1 1,0-1-1,0 1 0,0 1 76,5-2-80,1-1 0,0 1 0,0-1 0,0 1 0,0 0 0,0 0 0,0 0 0,1 0 0,-1-1 0,0 1 0,0 0 0,0 0 0,1 1 0,-1-1 80,-4 17-660</inkml:trace>
  <inkml:trace contextRef="#ctx0" brushRef="#br0" timeOffset="6111.649">5976 586 8610,'-1'0'166,"1"0"0,0 0 0,0 0 0,-1-1 0,1 1 0,0 0 1,-1 0-1,1 0 0,0 0 0,-1 0 0,1 0 0,0 0 0,-1 0 0,1 0 0,0 0 1,-1 0-1,1 0 0,0 0 0,-1 0 0,1 0 0,0 0 0,-1 1 0,1-1 0,0 0 1,0 0-1,-1 0 0,1 0 0,0 1 0,0-1 0,-1 0 0,1 0 0,0 1-166,0 10 2128,13 22-1716,-10-26 55,18 38 47,1 4 197,11 38-711,-28-72 61,-1-1 1,0 1-1,-1 0 1,-1 0 0,-1 1-1,0-1 1,-1 0-1,0 6-61,-1-21 5,1 0 0,0 1 0,0-1 0,0 0 0,0 1 0,-1-1 0,1 0 0,0 1 0,0-1 0,0 0-1,0 1 1,0-1 0,0 0 0,0 1 0,0-1 0,0 0 0,0 0 0,0 1 0,0-1 0,0 0 0,1 1 0,-1-1 0,0 0-1,0 1 1,0-1 0,0 0 0,0 0 0,1 1 0,-1-1 0,0 0 0,0 0 0,0 1 0,1-1 0,-1 0 0,0 0 0,0 1-1,1-1 1,-1 0 0,0 0 0,1 0 0,-1 0 0,0 0-5,1 0 16,0 0-1,-1-1 1,1 1-1,-1-1 1,1 1-1,-1-1 1,1 0-1,-1 1 1,0-1-1,1 1 1,-1-1-1,1 0 1,-1 1-1,0-1 1,0 0-1,0 0 1,1 1-1,-1-1 1,0 0-16,1-9 60,1 1 0,-2-1 1,0 0-1,0 0 0,-1-3-60,0-20 44,2-5-15,3-89 31,-3 109-55,2 0 0,0 0 1,1 0-1,1 1 0,5-13-5,-9 26-1,1 0-1,0 1 1,0-1 0,0 1 0,0-1 0,1 1-1,-1 0 1,1-1 0,0 1 0,0 1 0,0-1-1,1 0 1,-1 1 0,0 0 0,1-1 0,0 2-1,-1-1 1,1 0 1,2 0-3,0 0-1,0 1 1,0 0 0,0 0-1,0 0 1,0 1-1,0 0 1,0 0-1,0 0 1,0 1 0,5 1 3,-2 0-2,0 0 1,0 1 0,0 0 0,-1 1 0,1-1-1,-1 1 1,0 1 0,0 0 0,-1 0-1,1 1 1,-1-1 0,0 2 0,-1-1 0,1 1-1,-1 0 1,1 2 1,-1 3-2,0 0-1,0 0 1,-1 0-1,-1 1 1,0 0-1,0 0 1,0 10 2,2 23 345,0 29-345,-1-15 1131,1-3 1418,0 1-1100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5:38.4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119 187 3089,'-15'-51'2025,"14"51"-1955,1 0-1,0-1 0,0 1 0,0 0 0,-1 0 1,1-1-1,0 1 0,0 0 0,0-1 1,0 1-1,0 0 0,0 0 0,0-1 0,0 1 1,0 0-1,-1-1 0,1 1 0,0 0 1,1 0-1,-1-1 0,0 1 0,0 0 0,0-1 1,0 1-1,0 0 0,0-1 0,0 1 0,0 0 1,0 0-1,1-1 0,-1 1 0,0 0 1,0 0-1,0-1 0,0 1 0,1 0 0,-1 0 1,0 0-1,0-1 0,1 1 0,-1 0-69,0 0 113,0 0 1,0 0-1,0 0 0,0 0 0,0 0 0,0 0 0,0 0 1,0 0-1,0 0 0,0 0 0,0 0 0,0 1 0,0-1 1,0 0-1,0 0 0,0 0 0,0 0 0,-1 0 1,1 0-1,0 0 0,0 0 0,0 0 0,0 0 0,0 0 1,0 0-1,0 0 0,1 0 0,-1 0 0,0 1 0,0-1 1,0 0-1,0 0 0,0 0 0,0 0 0,0 0 0,0 0 1,0 0-1,0 0 0,0 0 0,0 0 0,0 0 1,0 0-1,0 0 0,0 0 0,0 0 0,0 0 0,0 0 1,0 0-1,0 0 0,0 0-113,-5 12 1577,5-9-1352,-38 141 1759,19-77-1503,1 35 184,5 0 0,3 42-665,9-94 185,2 0-1,2 0 1,2-1-1,3 1 1,13 46-185,-19-89 15,0 0 0,1 0 0,0 0 0,0-1 0,0 1-1,1-1 1,0 0 0,0 0 0,1 0 0,-1 0 0,1-1 0,1 0 0,-1 0 0,3 2-15,-4-4 10,1-1 0,-1 1 0,0-1 0,0 0-1,1-1 1,-1 1 0,1-1 0,0 1 0,-1-1 0,1-1 0,0 1 0,0-1 0,-1 1 0,1-1 0,0-1 0,0 1 0,0-1 0,-1 0 0,1 0-1,0 0 1,4-2-10,0-1 15,0-1 0,-1 1 0,1-1 0,-1-1 0,0 0 0,0 0 0,0 0-1,1-3-14,16-17 78,14-19-78,-11 12 19,-1 4-6,-2-2 0,-1 0 0,-1-2-1,-2 0 1,-1-2 0,-1 0 0,0-6-13,12-43 24,-1-6-24,-21 58 6,-2 1-1,-1-1 1,-2 0-1,1-22-5,-2 11 6,2 1-1,6-16-5,-8 40 4,-1 8-3,-1 1 0,0 0-1,0-1 1,-1 1 0,0-1 0,-1 1-1,0-1 1,0 1 0,-1-3-1,2 17-5,0-1-1,0 0 1,-1 1 0,1-1 0,-1 0-1,0 0 1,-1 3 5,-3 18-1,-6 45 1,4-32 2,-2 32-2,7-36 3,-18 202 16,15-200-17,1 1 0,2 0-1,2 0 1,1 11-2,0-36 2,0-1 0,1 1 1,1 0-1,-1-1 0,2 1 1,-1-1-1,2 0 0,-1 0 1,2-1-1,-1 1 0,1-1 1,1 0-1,0-1 0,0 1 1,5 2-3,-5-5 7,1-1 0,0-1 1,0 1-1,1-1 1,0-1-1,0 0 0,0 0 1,0-1-1,0 0 0,1 0 1,-1-1-1,4 0-7,19 3 37,0-2 0,0-2 0,4-1-37,67-6-541,-88 7 329</inkml:trace>
  <inkml:trace contextRef="#ctx0" brushRef="#br0" timeOffset="611.319">1087 680 7786,'50'-36'3076,"-49"35"-3006,-1 1-1,1 0 1,-1 0 0,1 0-1,-1 0 1,1 0-1,-1 0 1,1 0 0,-1 0-1,1 0 1,-1 1-1,1-1 1,-1 0-1,1 0 1,-1 0 0,1 0-1,-1 1 1,0-1-1,1 0 1,-1 0-1,1 1 1,-1-1 0,0 0-1,1 1 1,-1-1-1,0 1 1,1-1 0,-1 0-1,0 1 1,0-1-1,1 1 1,-1-1-1,0 1 1,0-1 0,0 1-1,0-1 1,1 1-1,-1-1 1,0 1-1,0-1 1,0 1-70,6 25 1360,-5-21-1033,2 9 138,8 36 320,-2 1 1,-2 0 0,-2 0-1,-3 20-785,-1-57 70,-1-12-54,1 0 0,-1 0 0,0 0 0,0-1 0,0 1 0,-1 0 0,1 0 0,0 0 0,-1 0 0,1-1 0,-1 2-16,9-56 571,-4 37-558,-2-1 0,0 0 1,0 1-1,-2-1 0,0-1-13,-1 0 7,1 0 1,1-1-1,1 1 0,0 0 0,1 0 1,3-9-8,-4 19-1,1 0 1,0 0 0,0 0 0,1 1 0,-1-1-1,2 1 1,-1 0 0,1 0 0,0 1-1,1-1 1,-1 1 0,1 0 0,0 1-1,1-1 1,3-1 0,-6 4-2,1 0-1,-1 1 0,1 0 1,0 0-1,0 0 1,0 0-1,0 1 0,0 0 1,1 0-1,-1 0 1,0 1-1,0 0 0,1 0 1,-1 0-1,0 1 0,0-1 1,1 1-1,-1 0 1,0 1-1,4 1 3,-3-1-2,0 1 0,-1 0 0,1 0 0,-1 0 0,0 1-1,0 0 1,0 0 0,0 0 0,0 0 0,-1 1 0,0 0 0,0 0 0,0 0 0,-1 0-1,0 1 1,0-1 0,1 4 2,4 13 3,-2 1 0,0 0 1,-2 0-1,0 1 0,-2-1 0,0 9-3,0-2 6,2 0-1,0-1 1,5 14-6,-6-33-94,-1-4-272,0 1 1,0 0 0,0 0 0,1-1-1,0 1 1,0-1 0,3 2 365,-1 1-753</inkml:trace>
  <inkml:trace contextRef="#ctx0" brushRef="#br0" timeOffset="971.586">1793 631 8914,'2'-11'5007,"-2"11"-4914,0-1 1,0 1 0,1 0-1,-1 0 1,0 0 0,0 0-1,1-1 1,-1 1 0,0 0-1,1 0 1,-1 0 0,0 0-1,0 0 1,1 0 0,-1 0-1,0 0 1,1-1 0,-1 1-1,0 0 1,1 0 0,-1 1-1,0-1 1,1 0 0,-1 0 0,0 0-1,0 0 1,1 0 0,-1 0-94,1 0 617,1 4-144,5 22-302,-2-1-1,0 2 1,-2-1-1,0 0 0,-2 16-170,-5 140 204,3-171-185,0-6-71,1-1-1,0 1 1,0-1-1,0 1 1,1-1-1,-1 1 1,1-1-1,0 0 1,1 1-1,-1-1 1,2 3 52,3-5-224</inkml:trace>
  <inkml:trace contextRef="#ctx0" brushRef="#br0" timeOffset="1320.927">1831 226 13379,'-11'-41'5073,"1"4"-4121,4 8-104,12 11-536,-5 3 209,9 15-73,1 4 2256,14 7-1816</inkml:trace>
  <inkml:trace contextRef="#ctx0" brushRef="#br0" timeOffset="1679.851">2414 59 9394,'-8'-15'2239,"6"10"-1551,-1 0 1,1 0-1,-1 1 1,0-1-1,-1 1 1,1-1-1,-1 1 1,0 0-689,4 4 48,-1-1 0,1 1 0,0 0-1,-1 0 1,1 0 0,0 0 0,0-1 0,-1 1 0,1 0 0,0 0-1,-1 0 1,1 0 0,0 0 0,-1 0 0,1 0 0,0 0 0,-1 0 0,1 0-1,0 0 1,-1 0 0,1 0 0,0 0 0,-1 0 0,1 0 0,0 1-1,-1-1 1,1 0 0,0 0 0,0 0 0,-1 0 0,1 1 0,0-1-1,-1 0-47,-6 13 648,-1 16-349,8-29-271,-4 30 86,1 1 1,1-1-1,2 0 1,1 1-1,2 7-114,9 58 369,5-1-369,-1-2 342,-3 5-342,-7 17 402,-9 90-402,0-99 138,3-102-338,1 39 634,4-27-1365,-5-15 853,0-1 0,0 0 0,0 0 1,1 0-1,-1 1 0,0-1 1,0 0-1,0 0 0,1 0 0,-1 0 1,0 0-1,0 1 0,0-1 0,1 0 1,-1 0-1,0 0 0,0 0 0,1 0 1,-1 0-1,0 0 0,0 0 0,1 0 1,-1 0-1,0 0 0,0 0 0,1 0 1,-1 0-1,0 0 0,0 0 1,1 0-1,-1 0 0,0 0 0,0 0 1,0 0-1,1-1 0,-1 1 0,0 0 1,0 0-1,0 0 0,1 0 0,-1 0 1,0-1-1,0 1 0,0 0 0,1 0 78,12-13-1695</inkml:trace>
  <inkml:trace contextRef="#ctx0" brushRef="#br0" timeOffset="2044.232">2217 571 6633,'-8'3'4089,"-2"0"48,6 8-1640,14-3-961,7 0-416,23-2-624,12-3-112,10-6-191,4-5 239,4-2 2488,5 0-2096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43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0 6985,'-5'1'487,"0"0"-1,0 0 0,0 0 0,0 0 0,1 1 0,-1 0 1,0 0-1,1 0 0,-1 0 0,1 1 0,-1 0-486,-38 29 85,39-29 186,-2 3-199,0 0 1,1 1-1,-1-1 0,1 1 0,1 0 0,-1 1 0,1-1 0,1 1 0,-1-1 0,1 1 1,1 0-1,-1 1 0,1-1 0,1 0 0,-1 6-72,1-10 19,-2 11 1,1 1 0,1 0 0,0 0 0,2 0 0,-1 0 0,2 0 0,0-1 0,3 11-20,-3-16 3,1 0-1,0 0 1,0-1-1,1 1 1,0-1-1,1 0 1,0 0-1,1 0 1,-1-1-1,2 0 1,-1 0-1,1 0 1,7 5-3,-10-10 20,1 0 0,-1-1 0,1 0 0,0 1 0,0-1 0,0-1 0,0 1 0,0-1 0,0 0 0,0 0 0,1-1 0,-1 1 0,0-1 0,0 0 0,1-1 0,-1 1 0,0-1 0,0 0 0,1 0 0,-1-1 0,4-1-20,5-2 163,1-1 0,-2-1-1,1 1 1,-1-2 0,0 0-1,11-10-162,-14 10 129,0-1 1,0-1-1,-1 0 0,0 0 0,-1-1 0,0 0 0,-1-1 1,0 0-1,-1 0 0,0 0 0,1-5-129,-3 8 39,-1 0 0,-1-1 0,0 1 0,0 0 0,0-1 0,-2 1 0,1-1 1,-1 1-1,0-1 0,-1 1 0,0-1 0,0 1 0,-1-1 0,-1 1 0,0 0 0,-1-3-39,2 7 8,-1 0 0,1 0 0,-1 1 0,0 0 0,0-1 0,-1 1 0,1 0-1,-1 1 1,0-1 0,0 0 0,0 1 0,-5-3-8,1 2 300,0-1 1,-1 1-1,1 1 0,-1 0 0,0 0 0,0 0 1,-1 1-301,-47-5 934</inkml:trace>
  <inkml:trace contextRef="#ctx0" brushRef="#br0" timeOffset="1314.896">877 129 5881,'-96'-37'2850,"94"36"-2590,1 0 0,-1 0 0,0 0 0,0 1 0,0-1-1,1 1 1,-1-1 0,0 1 0,0 0 0,0 0 0,-1 0-260,2 0 29,1 0 0,0 0 1,0 1-1,0-1 0,0 0 0,0 0 0,0 0 1,0 1-1,0-1 0,-1 0 0,1 0 0,0 1 1,0-1-1,0 0 0,0 0 0,0 0 0,0 1 1,0-1-1,0 0 0,0 0 0,0 1 0,0-1 1,0 0-1,1 0 0,-1 0 0,0 1 0,0-1 1,0 0-1,0 0 0,0 0 0,0 1 1,0-1-1,1 0 0,-1 0-29,1 4 873,0 7-714,1 0-1,-1-1 1,2 1 0,0-1-1,0 1 1,1-1 0,2 5-159,3 9 171,-1-1 101,0 1 1,-2 0-1,-1 0 1,-1 0-1,-1 1 1,0 14-273,-3-38 24,0 0 1,0 0-1,0 0 1,0 0-1,0 0 1,0 0-1,-1 0 1,1-1-1,0 1 1,0 0-1,-1 0 1,1 0-1,-1 0 1,1 0-1,0 0 1,-1 0-1,0-1 1,1 1-1,-1 0 0,1-1 1,-1 1-1,0 0 1,0-1-1,1 1 1,-1 0-1,-1-1-24,2 1 24,-1-1-1,0 0 0,0 0 1,0 0-1,0 0 0,0-1 1,0 1-1,0 0 0,0 0 1,0 0-1,1-1 1,-1 1-1,0-1 0,0 1 1,0 0-1,1-1 0,-1 1 1,0-1-1,0 0 0,1 1 1,-1-1-1,0 0 0,1 1 1,-1-1-1,1 0 0,-1 1 1,1-1-1,-1 0 0,1-1-23,-4-6 38,0 1 0,0-2-1,1 1 1,0 0 0,1-1-1,0 1 1,0-1-1,1 0 1,0 1 0,1-1-1,0 0 1,0-4-38,2-9 18,0 0 0,1 0-1,2 1 1,2-10-18,-4 19 1,1 1 0,0 0 0,1 0 0,0 0 0,0 0 0,1 1 0,1 0 0,0 0 0,2-3-1,-4 8-2,0 0 0,0 1 0,0-1 0,1 1 0,0 0 0,0 0 0,0 1 0,0-1 0,0 1 0,1 1 0,-1-1 0,1 1 0,0 0 0,0 1 0,0 0 1,6-1 1,-1 1-1,1 1 0,0 0 0,-1 1 0,1 1 0,-1 0 0,1 0 0,-1 1 0,0 1 0,0 0 0,0 1 0,0 0 0,-1 0 0,0 2 0,0-1 0,-1 1 0,1 1 0,-1 0 1,4 4 8,-2 0 1,1 1 0,-2 0-1,0 1 1,0 0-1,-1 1 1,-1 0 0,-1 0-1,0 1 1,-1 0 0,0 1-1,-1 2-8,13 52-142,-10-36 2677,11 31-2535,2-19 1059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5:48.0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305 185 4017,'-4'0'738,"0"0"0,0 1 0,1-1 0,-1 1 0,0 0 0,0 0 0,1 0 0,-1 1 0,1-1 0,-1 1 0,-1 1-738,0 1 521,0-1 0,0 1 0,0 0 0,0 1 0,1-1 0,-4 5-521,-4 9 406,0 0 0,1 0 0,-7 19-406,15-31 226,-33 69 433,3 2-1,-9 36-658,28-69 111,2 1 0,2 1 0,2-1 0,2 1 0,2 14-111,4-29 29,1 0 1,2 0-1,1 0 0,1 0 0,2 0 0,1-1 0,1 0 0,2-1 1,0 0-1,3 0 0,0-2 0,2 1 0,17 22-29,-23-37 10,1 0 0,0-1 0,1 0 0,1-1 0,0 0 0,0-1 0,1-1 0,0 0 0,0-1 0,1 0 0,0-1 0,1-1 0,-1-1 0,1 0 0,1 0 0,6-1-10,43 5-11,-11-3-2</inkml:trace>
  <inkml:trace contextRef="#ctx0" brushRef="#br0" timeOffset="821.136">578 619 9018,'0'0'90,"0"0"1,-1-1-1,1 1 1,0 0 0,0 0-1,-1 0 1,1 0-1,0 0 1,0 0-1,-1 0 1,1 0-1,0 0 1,0 0-1,-1 0 1,1 0-1,0 0 1,0 0-1,-1 0 1,1 0-1,0 0 1,0 0-1,-1 0 1,1 0-1,0 0 1,0 0-1,0 0 1,-1 0-1,1 1 1,0-1-1,0 0 1,-1 0 0,1 0-1,0 0 1,0 1-1,0-1 1,0 0-1,-1 0 1,1 0-1,0 1 1,0-1-1,0 0 1,0 0-1,0 1 1,0-1-1,0 0 1,0 0-1,0 1 1,0-1-1,0 0 1,0 0-1,0 1 1,0-1-1,0 0 1,0 0-1,0 1-90,0 19 805,0-16-508,3 26 343,2 0 0,1 0 0,2 0 0,1-1 0,2 4-640,0-3 146,-2 0 0,-1 1 0,-1 0-1,1 28-145,-7-27 254,-4 32-254,0 2-943,1-83 692,0 1 1,-1 0-1,-1 0 1,-1 0-1,0 1 1,-5-10 250,-6-20-52,11 31 32,-18-60 86,2 0 0,-3-39-66,20 90 91,1 1 0,2-1 1,0 1-1,1-1 0,1 1 0,1-1 0,1 1 1,1 0-1,1 0 0,7-19-91,-8 32 17,0 1-1,0-1 1,1 1-1,0 0 1,0 0-1,1 1 1,0-1-1,0 1 1,1 1-1,0-1 1,0 1-1,0 0 1,1 1-1,0-1 1,0 2-1,1-1 1,-1 1-1,1 0 1,0 1-1,0 0 1,0 1-1,0 0 1,0 0-1,4 0-16,-6 1 2,0 1-1,0-1 0,0 2 0,0-1 1,0 1-1,0 0 0,0 0 1,0 0-1,-1 1 0,1 0 1,0 1-1,-1 0 0,1 0 1,-1 0-1,4 3-1,-4-1 0,-1-1 0,0 1 0,-1 0 0,1 0 0,-1 0 0,0 1 0,0-1-1,0 1 1,-1 0 0,0 0 0,0 0 0,-1 1 0,1-1 0,-2 1 0,1-1 0,0 4 0,0 6-1,0 0 1,-1 0 0,-1 0-1,0 0 1,-2 0-1,1-1 1,-2 1-1,0 0 1,-1-1 0,-1 0-1,0 0 1,-1 0-1,0 0 1,-1-1-1,-1 0 1,-8 13 44,-2 0 0,0-2 0,-1 0 0,-2-1 0,0-1 0,-2-1 0,-6 5-44,28-26 8,-2 1 29,1 1-1,-1-1 1,0 0 0,1 1 0,-1-1-1,0-1 1,0 1 0,-1 0 0,1-1-1,0 0 1,0 1 0,-1-1 0,1 0-1,-1-1 1,-1 1-37,5-1 7,-1 0 0,1 0-1,-1-1 1,1 1 0,-1 0-1,1 0 1,0 0 0,-1-1 0,1 1-1,0 0 1,-1-1 0,1 1 0,0 0-1,-1-1 1,1 1 0,0 0 0,0-1-1,-1 1 1,1-1 0,0 1 0,0-1-1,0 1 1,0 0 0,-1-1 0,1 1-1,0-1 1,0 1 0,0-1-1,0 1 1,0-1 0,0 1 0,0-1-1,0 1 1,0-1 0,1 1 0,-1 0-1,0-1 1,0 1 0,0-1 0,0 1-1,1-1 1,-1 1 0,0 0 0,0-1-8,10-18 86,-4 13-81,0 0 1,0 1-1,0 0 0,0 0 0,1 0 0,0 1 0,0 0 0,0 0 0,1 1 0,-1 0 0,1 0 0,0 1 0,0 0 0,4-1-4,5 0 4,0 0-1,0 2 1,0-1 0,1 2-1,-1 1 1,5 0-4,-11 1 0,-1-1 0,1 2 0,0-1 0,-1 2 0,1-1 0,-1 1 0,0 1 0,9 4 0,-14-6 0,0 1 0,-1-1 0,1 1 0,-1 0 0,1 0 0,-1 0 0,0 0 0,0 1 0,-1 0 0,0 0 0,1 0 0,-2 0 0,1 0 0,0 0 0,-1 1 0,0 0 0,0 2 0,0 3 8,0 1 0,-1 0 0,0-1 0,-1 1-1,0 0 1,-1 0 0,-1 0 0,1-1 0,-2 1 0,0-1 0,0 1-1,-1-1 1,0 0 0,-4 6-8,1-3 19,-1 0-1,-1-1 1,1 1 0,-2-2-1,0 1 1,-1-2-1,0 1 1,0-1 0,-1-1-1,-8 6-18,15-14 24,1 1-1,-1-1 0,0 0 1,0 0-1,0 0 1,0 0-1,0-1 1,0 0-1,0 0 0,0 0 1,0-1-1,-1 0 1,1 0-1,0 0 0,0-1 1,0 1-1,-1-1 1,1 0-1,-3-2-23,-11-3 64,-1-2 1,1 0-1,1-1 1,-7-4-65,11 5 79,-5-3 150,12 1-96</inkml:trace>
  <inkml:trace contextRef="#ctx0" brushRef="#br0" timeOffset="1486.325">1478 616 4097,'73'-45'2523,"-71"44"-2366,-1 0-1,1 0 1,-1 0 0,0 0-1,1-1 1,-1 1 0,0 0-1,0-1 1,0 1 0,0-1-1,0 1 1,0-1 0,-1 1-1,1-1 1,0 0 0,-1 1-1,0-1 1,1 0-1,-1 0 1,0 1 0,0-1-1,1 0 1,-1 0 0,-1 1-1,1-1 1,0 0 0,0 0-1,-1 1 1,1-1 0,-1 0-1,1 1 1,-1-1 0,0 0-157,-2-3 407,0 0 1,0 0 0,0 1-1,-1 0 1,1 0 0,-1 0 0,0 0-1,-1-1-407,-1 1 309,1 0-1,-1 0 0,1 0 1,-1 0-1,0 1 0,0 0 1,-2 0-309,5 2 65,0 0 0,0 0 0,0 0 0,0 1 0,0-1 0,0 1 0,0 0 0,0 0 0,0 0 0,0 0 0,0 1 1,0-1-1,0 1 0,0 0 0,0 0 0,0 0 0,-2 1-65,-5 4 65,1 0 0,-1 1 0,1 1 0,0 0 0,1 0 0,0 1 0,1-1 1,-1 2-1,2-1 0,-2 2-65,-5 7 50,-8 9 24,2 1 0,0 0 0,2 2 0,2-1-1,0 2 1,-6 23-74,17-42 35,0 0 0,1 1 0,1-1 1,0 1-1,1-1 0,0 1 0,1 0 0,0 0 0,1-1 0,0 1 0,1 0 0,1-1 0,0 0 0,1 1 1,0-1-1,1 0 0,0-1 0,1 1 0,2 2-35,-2-4 53,1 1 0,1-2 1,0 1-1,0-1 0,0 0 0,1-1 0,1 0 1,-1 0-1,2-1 0,-1 0 0,0-1 1,1 0-1,0-1 0,1 0 0,-1-1 0,11 3-53,0-3 57,0 0-1,1-1 0,0-1 1,-1-1-1,1-1 0,0-1 0,-1-1 1,17-4-57,-4 0 152,-1-2 1,0-1 0,29-12-153,1-9 150</inkml:trace>
  <inkml:trace contextRef="#ctx0" brushRef="#br0" timeOffset="2075.109">2068 514 9402,'-2'-4'875,"0"1"0,-1-1 0,1 1 0,-1-1 0,0 1 0,0 0 0,-3-3-875,6 6 71,-1-1 0,1 1 0,0 0 0,0 0 0,-1 0 0,1-1 0,0 1-1,-1 0 1,1 0 0,0 0 0,-1 0 0,1 0 0,0 0 0,-1 0 0,1 0 0,0 0 0,-1 0 0,1 0 0,0 0 0,-1 0 0,1 0 0,0 0 0,-1 0 0,1 0 0,0 1 0,-1-1 0,1 0 0,0 0 0,0 0 0,-1 0 0,1 1 0,0-1 0,0 0 0,-1 0-72,0 2 53,0 0-1,0-1 0,1 1 0,-1 0 0,0 0 0,1 0 0,-1-1 0,1 1 0,0 0 0,-1 0 0,1 1-51,-3 33 390,2-1 0,1 0-1,4 30-389,22 103 778,-19-123-602,-2 0 0,-2 0-1,-2 0 1,-3 16-176,2 69 275,0-129-291,0 0 0,0 0 0,0 0 1,-1 1-1,1-1 0,1 0 0,-1 0 0,0 0 0,0 0 1,0 0-1,0 0 0,1 0 0,-1 0 0,1 0 1,-1 0-1,1 0 0,-1 0 0,1 0 0,-1 0 0,1 0 1,0 0-1,0 1 16,0-3-126,0 0 1,0 0-1,0 0 1,0 0-1,0 0 1,-1 0-1,1 0 1,0 0-1,-1 0 1,1 0-1,0 0 1,-1 0-1,0 0 1,1-1-1,-1 1 1,0 0-1,1 0 1,-1 0-1,0-1 1,0 0 125,9-33-3527,7-13 1569</inkml:trace>
  <inkml:trace contextRef="#ctx0" brushRef="#br0" timeOffset="2462.345">2019 577 8954,'0'-14'830,"0"-1"0,1 1-1,0-1 1,1 1 0,1 0 0,0 0 0,1 0-1,0 0 1,2 1 0,1-4-830,-3 8 123,1 1-1,0 0 1,1 0-1,0 0 1,0 1 0,0 0-1,1 0 1,0 1-1,0 0 1,1 0 0,0 1-1,0-1 1,0 2-1,1-1 1,-1 1-1,3 0-122,0 0 26,1 0 0,0 0 0,1 2 0,-1-1 0,1 2-1,-1-1 1,1 2 0,-1 0 0,1 0 0,-1 1 0,1 1-1,-1 0 1,1 0 0,-1 2 0,0-1 0,9 5-26,-12-4 1,0 1 0,0 0 1,0 0-1,0 1 0,-1 0 1,0 0-1,-1 1 0,1 0 1,-1 1-1,0-1 0,-1 1 1,0 0-1,0 1 0,-1 0 1,0 0-1,-1 0 1,0 0-1,0 1 0,-1-1 1,2 9-2,-2-5 4,-1 0 0,0 0 0,-1 0 1,-1 0-1,0 0 0,-1 0 1,0 0-1,-1-1 0,0 1 1,-1 0-1,-1-1 0,0 1 0,0-1 1,-1 0-1,-1 0 0,0-1 1,-7 10-5,3-6 13,-2 0 1,0-1 0,0 0 0,-2-1 0,0-1-1,0 0 1,-1 0 0,0-2 0,-1 0 0,0 0-1,-1-2 1,-4 2-14,11-6 16,0 0 1,0-1-1,0 0 0,-1 0 0,1-1 0,0-1 1,-1 0-1,0 0 0,1-1 0,-1 0 0,1-1 0,-2-1-16,5 1-10,-1-1-1,1 0 0,0 0 0,0-1 0,0 0 0,0 0 0,0 0 0,0-1 0,1 0 0,0-1 0,0 1 0,0-1 0,1 0 0,-1-1 0,1 1 0,0-1 0,0-1 11,4 7-72,1-1-1,-1 0 1,0 0-1,0 0 1,1 0 0,-1-1-1,0 1 1,1 0-1,-1 0 1,1 0-1,-1 0 1,1-1-1,0 1 1,0 0 0,-1 0-1,1-1 1,0 1-1,0 0 1,0 0-1,0-1 1,1 1 0,-1 0-1,0-1 1,0 1-1,1-1 73,13-7-653</inkml:trace>
  <inkml:trace contextRef="#ctx0" brushRef="#br0" timeOffset="2925.397">2719 20 7946,'-9'-15'5643,"9"15"-5563,0-1 0,0 1 0,0 0-1,0 0 1,0 0 0,0 0 0,0-1-1,0 1 1,0 0 0,0 0 0,0 0-1,1 0 1,-1 0 0,0-1-1,0 1 1,0 0 0,0 0 0,0 0-1,0 0 1,0 0 0,0 0 0,0 0-1,1-1 1,-1 1 0,0 0 0,0 0-1,0 0 1,0 0 0,0 0 0,0 0-1,1 0 1,-1 0 0,0 0 0,0 0-1,0 0 1,0 0 0,0 0 0,1 0-1,-1 0 1,0 0 0,0 0 0,0 0-1,0 0 1,0 0 0,1 0 0,-1 0-1,0 0 1,0 0 0,0 0 0,0 0-80,37 15 1939,-32-13-2227,13 7 341,0 1-1,-1 1 0,0 0 1,-1 1-1,-1 1 1,1 1-1,-2 0 1,0 1-1,1 3-52,4 8 20,-1 1 0,-1 1 1,-2 0-1,0 1 0,-2 1 0,-2 0 0,0 1 0,-1 7-20,13 60 71,9 97-71,-25-145 16,-6-44-14,10 61 36,-3 0 0,-4 0 0,-2 47-38,-3-94 18,-1-1 0,0 1 0,-2-1 0,0 0 0,-1 0 0,-1-1 0,-1 1 0,0-1-1,-1-1 1,-1 1 0,-1-1 0,-1-1 0,0 0 0,-12 13-18,13-19 22,-8 11 36,-1-2 0,-7 6-58,20-21 24,0 1 0,0-1 0,0 0 0,0 0 0,-1 0 0,0-1 0,1 0 1,-1-1-1,0 1 0,-8 0-24,14-2 14,0-1 1,1 0-1,-1 0 1,0 0-1,0 1 1,0-1-1,0 0 1,0 0-1,0-1 1,0 1-1,0 0 1,0 0-1,0 0 0,0-1 1,0 1-1,0 0 1,0-1-1,1 1 1,-1-1-1,0 1 1,0-1-15,-1-4 87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6:11.6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 14 5937,'3'-6'2188,"-1"-2"-159,-2 9-1951,0-1 0,0 0 0,0 0 0,0 0 1,0 0-1,0 0 0,0 0 0,0 0 0,0 0 1,0 0-1,0 0 0,0 0 0,0 0 0,0 0 1,0 0-1,0 0 0,0 0 0,0 0 0,-1 0 1,1 0-1,0 0 0,0 0 0,0 0 0,0 0 1,0 0-1,0 0 0,0 0 0,0 0 0,0 0 1,0 0-1,0 0 0,0 0 0,0 0 0,0 0 1,0 0-1,0 0 0,0 0 0,0 0 1,0 0-1,0 0 0,0 0 0,-1 0 0,1-1 1,0 1-1,0 0 0,0 0-78,-1 2 200,0-1 1,0 1-1,-1-1 1,1 1-1,0 0 1,0 0-1,1-1 1,-1 1-1,0 0 1,1 0-1,-1 0 0,1 0 1,-1 0-201,-2 11 347,-4 14-20,1 0 0,1 1 0,2 0 0,0 0 1,2 1-328,5 151 1100,0-58-605,-11 164 93,2-181-383,5-94-181,-1-3 52,1 1 1,0 0 0,0-1-1,1 1 1,1 5-77,-1-13 20,-1 1 1,0 0-1,1-1 1,0 1-1,-1-1 1,1 1-1,0-1 1,-1 1 0,1-1-1,0 0 1,0 1-1,0-1 1,0 0-1,0 0 1,1 0-1,-1 0 1,0 0-1,1 0 1,-1 0-1,0 0 1,1 0 0,-1-1-1,1 1 1,-1 0-1,1-1 1,-1 1-1,1-1 1,0 0-1,-1 0 1,1 1-1,0-1-20,22-1 73,-1-1 0,0-1 0,0-1-1,21-7-72,32-5 39,-41 11 12,0 1 1,0 1 0,0 2 0,0 1-1,12 3-51,-9 6 1864,-5 11-890</inkml:trace>
  <inkml:trace contextRef="#ctx0" brushRef="#br0" timeOffset="502.589">801 676 6473,'-32'-68'2902,"37"70"-2046,-1 1-1,1-1 0,-1 1 0,1-1 1,0 0-1,-1-1 0,1 1 0,1-1-855,9 3 602,0 0-1,0-1 0,4 0-601,-3-2 156,0 0 0,-1-2 0,1 0 0,0 0 0,-1-2 0,1 0 0,0-1-156,-10 3 18,0-1 0,0 0 0,0 0 0,0-1 0,-1 0 0,1 0 0,-1 0 0,1-1-1,-1 1 1,0-1 0,0-1 0,-1 1 0,0-1 0,1 1 0,-1-1 0,-1-1 0,1 1 0,2-5-18,-5 7 7,0 0 0,0 0 0,-1 0 0,1 0 0,-1 1 0,1-1 0,-1 0 0,0 0 0,0 0 0,0 0 0,0 0 0,-1 0 0,0 0 0,1 0 0,-1 0 0,0 0 0,0 0 0,0 1 0,-1-1 0,1 0 0,-1 1 0,1-1 0,-1 1 0,0 0 0,0-1 1,0 1-1,-2-2-7,-1 0 7,0 0 1,0 0 0,0 0 0,0 0 0,0 1 0,-1 0 0,0 0 0,0 0 0,0 1-1,0 0 1,0 0 0,-4-1-8,-1 2 3,0 1 0,-1-1 1,1 2-1,0 0 0,0 0 0,0 1 0,0 0 0,1 1 0,-1 0 1,1 1-1,-1 0 0,1 1 0,0 0 0,0 0 0,-6 6-3,4-3 3,1 0-1,0 1 1,0 0-1,1 1 1,0 0-1,1 1 1,0 0-1,1 0 1,0 1 0,1 0-1,0 0 1,-2 6-3,3-1 14,0 1 1,1-1 0,1 1 0,1 0 0,0 1 0,0 12-15,3-19 50,0 0-1,0-1 1,1 1-1,0 0 1,1-1 0,1 1-1,0-1 1,0 1-1,1-1 1,5 10-50,-5-15 44,0 0 1,0 1-1,1-1 1,0-1-1,0 1 1,1-1-1,-1 0 0,1 0 1,0 0-1,0-1 1,1 0-1,0 0 1,-1-1-1,1 0 1,0 0-1,6 1-44,10 2 216,0 0 1,0-2-1,1 0 0,16-1-216,29 0 2149,45-5-2149,-19-1 561</inkml:trace>
  <inkml:trace contextRef="#ctx0" brushRef="#br0" timeOffset="1399.889">1758 594 4865,'0'-3'361,"0"1"-1,0-1 1,0 0 0,-1 1-1,1-1 1,-1 1 0,0-1-1,1 1 1,-1-1 0,0 1-1,0-1 1,-1 1-1,1 0 1,0-1 0,-1 1-1,1 0 1,-1 0 0,0 0-1,0 0 1,0 1 0,0-1-1,0 0 1,0 1 0,0-1-1,0 1 1,-3-1-361,-6-3 672,-1 0 0,0 0-1,-1 1 1,1 1 0,-1 0-672,8 2 207,-3-1-82,-1 0 0,0 1 0,0 0 0,0 0 1,0 1-1,0 0 0,1 1 0,-1 0 0,0 1 0,0-1 1,1 2-1,-1-1 0,1 1 0,-6 3-125,8-3 11,-1 1-1,1-1 1,0 1-1,0 1 0,0-1 1,1 1-1,-1 0 1,1 0-1,0 1 1,1 0-1,-1 0 1,1 0-1,1 0 0,-1 0 1,1 1-1,0 0 1,0-1-1,1 2-10,-2 7 6,0 0 0,1 0 0,1 1 0,1-1 0,0 1 0,1-1 0,1 1 0,0-1 1,3 8-8,-3-12 5,1 0 0,1 0 0,0-1 0,1 1 0,0-1-1,0 0 1,1 0 0,0 0 0,1-1 0,0 1 0,1-1-1,0-1 1,5 6-4,-4-8 5,1 0 1,0-1-1,0 0 0,0 0 0,0-1 1,1 0-1,0 0 0,0-1 0,0-1 0,0 0 1,0 0-1,0-1 0,0 0 0,1-1 1,-1 0-1,0 0 0,1-1 0,-1-1 0,0 0 1,0 0-1,0-1 0,0 0 0,3-2-5,-8 1 5,0 1 0,-1 0 0,1-1-1,-1 0 1,0 0 0,0 0 0,-1-1-1,1 1 1,-1-1 0,0 0 0,0 0-1,-1 0 1,1 0 0,-1 0 0,0-1-1,0 1 1,-1-1 0,0 1 0,1-5-5,1-8 16,-1-1 1,-1 0 0,0 0 0,-2 1 0,0-9-17,-3 4 14,0 0 1,-1 1-1,-3-7-14,-10-41 45,14 60 1,4 23 11,9 49-14,-4-24-19,2 0-1,9 25-23,-13-52-52,2 0 0,-1-1 0,2 1 0,-1-1 0,1 0 0,1 0 0,0-1 0,0 0 0,1 0 0,0-1 0,1 0 0,0 0 0,0-1 0,0 0 0,1 0 0,0-1 0,0-1 0,1 0 0,0 0 0,0-1 0,0 0 0,0-1 0,6 1 52,14-1-540</inkml:trace>
  <inkml:trace contextRef="#ctx0" brushRef="#br0" timeOffset="1784.808">2093 539 6497,'-1'1'172,"1"-1"-1,0 0 0,-1 0 0,1 1 0,0-1 0,0 0 0,-1 0 0,1 1 1,0-1-1,0 0 0,-1 1 0,1-1 0,0 0 0,0 1 0,0-1 1,0 0-1,0 1 0,0-1 0,0 0 0,-1 1 0,1-1 0,0 1 0,0-1 1,0 0-1,0 1 0,1-1 0,-1 0 0,0 1 0,0-1 0,0 0 1,0 1-1,0-1 0,0 0 0,0 1 0,1-1 0,-1 0 0,0 1 0,0-1 1,0 0-1,1 1-171,7 19 1001,-6-16-383,16 47 307,-3 0 1,-1 1-1,-3 1 1,-2 0 0,-2 10-926,-3-50 223,1-16 269,2-20 296,-2-11-343,-2 0 0,-1-14-445,-1 12 86,2 1 1,4-17-87,-5 42 6,0 0-1,1-1 1,0 1 0,1 0-1,0 1 1,1-1 0,0 1-1,0 0 1,1 0 0,2-2-6,-3 5-3,1 0 0,-1 1 1,1 0-1,0 0 0,1 1 0,-1 0 1,1 0-1,0 0 0,0 1 0,0 0 1,0 0-1,1 1 0,-1 0 0,2 0 3,6-1 413,1 0-1,-1 2 1,0 0-1,1 1 1,-1 0-1,11 2-412,30 6 1012</inkml:trace>
  <inkml:trace contextRef="#ctx0" brushRef="#br0" timeOffset="2531.577">2729 637 6385,'-34'-100'2504,"31"76"-1066,3 23-1405,0 1 1,0 0-1,0-1 0,0 1 0,0 0 1,0-1-1,0 1 0,0 0 1,0 0-1,0-1 0,0 1 1,0 0-1,0 0 0,1-1 0,-1 1 1,0 0-1,0 0 0,0-1 1,1 1-1,-1 0 0,0 0 0,0-1 1,1 1-1,-1 0 0,0 0 1,0 0-1,1 0 0,-1 0 0,0-1 1,0 1-1,1 0-33,0 0 102,-1 0 0,1 1 0,0-1 0,0 0 1,-1 0-1,1 0 0,0 1 0,0-1 0,-1 0 0,1 1 0,0-1 0,-1 0 0,1 1 0,0-1 0,-1 1 1,1-1-1,-1 1 0,1 0 0,0 0-102,3 8 388,-1 1 0,0 0 0,-1 1-1,1-1 1,-2 0 0,0 1 0,0-1 0,-1 5-388,3 17 392,1 13-44,3 1 0,1-1 0,3-1 1,1 0-1,13 29-348,-14-53 201,-9-18 99,-6-12 76,-7-16-238,1 0-1,2-1 1,1 0 0,0 0-1,3-1 1,0 1 0,1-1-1,2 0 1,2-22-138,-1 40 10,0 1-1,2 0 1,-1-1-1,1 1 1,0 0 0,1-1-1,0 1 1,1 1 0,-1-1-1,2 0 1,2-4-10,-3 8 0,-1 0 1,1 1-1,1-1 1,-1 1-1,1 0 0,-1 0 1,1 0-1,0 0 1,0 1-1,1 0 1,-1 0-1,1 0 1,0 1-1,-1 0 1,1 0-1,0 0 0,6 0 0,-2 1-1,1-1 0,-1 2 0,0 0 0,1 0 0,-1 1 0,1 0 0,-1 0 0,0 1 0,0 1 0,0 0 0,0 0 0,0 1-1,-1 0 1,1 1 0,-1 0 0,0 0 0,-1 1 0,1 0 0,-1 1 0,0 0 0,-1 0 0,2 2 1,1 3-1,0 0 1,0 1-1,-1 0 0,-1 0 1,0 1-1,-1 0 1,0 0-1,-1 1 0,-1 0 1,0 0-1,-1 0 1,-1 1-1,0-1 0,-1 6 1,-1 43 16,-1-43-134,0 1 0,2-1 0,0 3 118,-2-22 141,1 0 0,-1 0 0,1 0 0,0 1 1,0-1-1,-1 0 0,1 0 0,0 0 0,1 0 0,-1 0 1,0-1-1,1 1 0,-1 0 0,2 1-141,12 8 891</inkml:trace>
  <inkml:trace contextRef="#ctx0" brushRef="#br0" timeOffset="2893.472">3514 532 9714,'0'-2'766,"1"-8"3512,-1 10-4227,0 0 0,0 0 0,0 0 0,0-1 0,0 1 0,0 0 0,0 0 0,0 0 0,0 0 1,0 0-1,1 0 0,-1 0 0,0 0 0,0 0 0,0 0 0,0-1 0,0 1 0,0 0 0,0 0 0,1 0 0,-1 0 0,0 0 0,0 0 0,0 0 0,0 0 0,0 0 1,0 0-1,1 0 0,-1 0 0,0 0 0,0 0 0,0 0 0,0 0 0,0 0 0,0 0 0,1 0 0,-1 0 0,0 0 0,0 1 0,0-1 0,0 0 0,0 0 1,0 0-1,0 0 0,0 0 0,1 0 0,-1 0 0,0 0 0,0 0 0,0 1 0,0-1 0,0 0 0,0 0 0,0 0 0,0 0 0,0 0 0,0 0 0,0 0 0,0 1-51,1-1 825,0 5-212,13 63-217,-4 2-1,-3-1 1,-2 22-396,-1-35 64,-2-28-22,0-16-84,-1 1-1,-1-1 1,-1 11 42,6-9-626,-6-13 402</inkml:trace>
  <inkml:trace contextRef="#ctx0" brushRef="#br0" timeOffset="3248.31">3469 154 11026,'-9'-33'4761,"-7"8"-2848,5 12-449,3 2-856,5 10-352,6 11-16,4 5-144,11 17 296,7 6-224</inkml:trace>
  <inkml:trace contextRef="#ctx0" brushRef="#br0" timeOffset="3713.671">3787 682 7954,'-14'-92'3290,"13"69"-1087,1 23-2166,0-1-1,0 1 1,1 0 0,-1 0-1,0 0 1,0-1 0,0 1 0,0 0-1,0 0 1,0 0 0,0 0 0,0-1-1,1 1 1,-1 0 0,0 0 0,0 0-1,0 0 1,0 0 0,0-1 0,1 1-1,-1 0 1,0 0 0,0 0 0,0 0-1,1 0 1,-1 0 0,0 0 0,0 0-1,0 0 1,1 0 0,-1 0 0,0 0-1,0 0 1,0 0 0,1 0 0,-1 0-1,0 0 1,0 0 0,0 0-1,1 0 1,-1 0-37,14 13 1313,-7-3-1097,-1 0 0,0 1 0,-1 0 0,0 0 0,-1 0 0,0 0 0,0 1 0,0 8-216,4 22 412,0 35-412,-2-24 251,-3-35 218,1 1 0,1-1 0,5 11-469,-16-41 62,0-1 0,0 0 0,2-1 0,-1 1 0,-1-12-62,2 7 38,-1 0 2,1 0 0,1 0 0,1 0-1,1 0 1,0-14-40,2 22 17,-1-1 1,2 1-1,-1 0 0,1 0 0,1-1 0,0 1 0,0 1 1,1-1-1,4-7-17,-4 12 5,-1 0 0,0 1 0,1-1 0,0 1 0,0 0 1,0 0-1,1 1 0,-1-1 0,1 1 0,0 0 0,0 0 0,0 0 0,0 1 1,1 0-1,-1 0 0,0 0 0,1 1 0,4-1-5,5-1 11,0 2 0,-1-1 0,1 2 0,0 0 0,0 1 0,7 1-11,-16-1 1,0 0-1,-1 0 1,1 0-1,-1 1 1,1 0-1,-1 0 1,0 1-1,0-1 1,0 1-1,0 0 0,0 0 1,-1 1-1,1-1 1,2 5-1,-1-2 2,0 1-1,-1 1 1,0-1 0,0 1 0,-1-1 0,0 1 0,0 1 0,-1-1-1,0 1-1,5 21 13,-1 0 0,-1 1 0,-2 0 0,0 29-13,-3-50 4,0 107-545,-2-114 386,2-1 1,-1 1 0,0 0-1,0-1 1,1 1-1,-1-1 1,1 1 0,0-1-1,0 0 1,0 1-1,0-1 1,0 0 0,1 1-1,-1-1 1,1 0 0,-1 0-1,2 1 155,14 13-1001</inkml:trace>
  <inkml:trace contextRef="#ctx0" brushRef="#br0" timeOffset="4365.727">4779 644 7970,'-6'-13'1576,"0"1"0,-1 0 0,-1 0-1,0 1 1,-1-1-1576,2 3 604,0 1-1,-1 1 0,0-1 1,0 1-1,-1 0 0,-8-4-603,13 8 40,-1 0 0,1 1 0,-1-1 1,0 1-1,1 0 0,-1 1 0,0-1 0,0 1 0,0 0 0,-1 0 0,1 1 0,0 0 0,0 0 0,0 0 0,0 0 0,-1 1 0,1-1 0,0 2 0,0-1 0,0 0 1,0 1-1,0 0 0,1 0 0,-1 0 0,1 1 0,-1 0 0,1-1 0,0 2 0,0-1 0,0 0 0,-2 3-40,-3 3 5,1 1-1,1-1 0,0 1 1,0 1-1,1-1 1,0 1-1,1 0 1,0 0-1,1 1 1,0 0-1,1-1 1,0 1-1,0 1-4,2-4 3,-1 0 0,1 1 0,1-1 0,-1 0 1,2 1-1,-1-1 0,1 0 0,1 1 0,-1-1 0,2 0 0,-1 0 0,1 0 0,1 0 0,-1-1 1,2 1-1,-1-1 0,3 2-3,-2-3 4,1-1 0,0-1 0,0 1 1,1-1-1,0 0 0,0-1 0,0 1 1,0-1-1,1-1 0,-1 1 0,1-1 1,0-1-1,0 1 0,0-1 0,0-1 1,1 0-1,7 1-4,-10-1 4,1-1 0,-1 0 0,1 0-1,0 0 1,-1-1 0,1 0 0,-1 0 0,0-1 0,1 0 0,-1 0 0,0 0-1,0-1 1,0 0 0,0 0 0,-1 0 0,1-1 0,-1 1 0,0-2 0,0 1 0,0 0-1,-1-1 1,1 0 0,0-1-4,-3 1 4,1 0 0,-1-1-1,1 1 1,-2-1 0,1 0-1,-1 1 1,1-1 0,-1 0 0,-1 0-1,1 0 1,-1 0 0,0 0 0,-1 0-4,-1-19 22,-1-1 1,-4-11-23,2 14 8,0-16 3,5 29-13,-2-1 0,1 0 0,-1 0-1,-1 1 1,0-1 0,-3-5 2,14 69-61,12 45 48,14 32 13,-20-82 37,4-1-1,1 0 0,17 30-36,-23-54 40,-1 1 1,-1 0-1,-2 1 0,0 0 1,1 11-41,-7-25 12,-2 1 1,1 0 0,-1 0-1,-1 0 1,0 0-1,0 0 1,-2 0 0,1 0-1,-1 0 1,-1 0 0,0-1-1,-5 11-12,2-7 37,0-1 0,-1 0 0,-1 0-1,0-1 1,-1 0 0,-1-1 0,0 0 0,0 0-1,-1-1 1,0 0 0,-1-1 0,-1-1 0,1 0-1,-1 0 1,-1-1 0,0-1 0,0 0 0,0-1-1,-1 0 1,0-2 0,0 1 0,0-2 0,0 0-1,-1-1 1,1 0 0,-1-2 0,-9 0-37,17 0 18,0-1 1,1 0 0,-1 0-1,1-1 1,-1 1 0,1-2-1,0 1 1,-1-1 0,1-1 0,1 1-1,-1-1 1,0 0 0,1 0-1,0-1 1,0 0 0,-4-4-19,3 1 11,1 0 0,0 0 0,0 0 0,1-1 0,0 1 0,0-1 0,1-1 0,0 1 0,1-1 0,0 1 0,1-1 0,-2-6-11,2 2 66,0 0 0,1 0 0,0 0 0,1 0 0,1 0 0,2-12-66,11-14 121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6:07.4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612 279 2441,'21'-13'519,"-15"9"-134,0 1 1,-1 0-1,1 0 0,1 0 0,-1 0 1,1 1-386,-1-4 7312,-12-1-3892,-22-10-1899,26 16-1440,-6-4 3,-9-4 220,1 0 0,-1 1-1,0 0 1,-1 2 0,1 0 0,-1 1-1,-4 0-303,8 4 50,1 0 0,-1 1 1,0 1-1,0 0 0,0 1 0,0 1 0,0 0 0,1 1 0,0 0 0,0 1 0,0 0 1,0 1-1,-3 3-50,-13 8 76,1 2 0,0 1 0,1 1 0,-21 23-76,34-30 15,0 1-1,1 1 0,0 0 0,2 0 1,0 2-1,1-1 0,0 1 1,2 1-1,0-1 0,1 1 0,1 1 1,1-1-1,0 1 0,2 0 0,0 0 1,1 1-1,1-1 0,1 0 0,1 0 1,1 1-1,1-1 0,0 0 0,2 0 1,0-1-1,1 1 0,2 1-14,-2-5 17,1 0 0,1 0 0,0 0 0,1-1 0,1-1 0,0 0 0,1 0 0,0-1 0,1 0 0,1-1 0,0 0 0,1-1 0,0-1 0,0 0 0,1-1 0,1 0 0,-1-1 0,1-1 0,17 5-17,-4-3 17,0-1 0,1-2-1,0-1 1,0-1 0,0-1 0,1-2 0,-1-1-1,1-1 1,-1-2 0,12-3-17,-26 2-215,0-1 1,0 0-1,0-1 0,12-8 215,12-3-363</inkml:trace>
  <inkml:trace contextRef="#ctx0" brushRef="#br0" timeOffset="463.42">1295 6 7250,'-1'-1'275,"0"0"0,0 1 1,0-1-1,0 1 0,0-1 1,0 1-1,0 0 1,0-1-1,0 1 0,0 0 1,0-1-1,0 1 1,0 0-1,0 0 0,0 0 1,0 0-1,0 0 0,0 0 1,0 0-1,-1 1 1,0-1-276,1 1 144,1-1 0,-1 1 0,0 0 0,0 0 0,0-1 1,0 1-1,1 0 0,-1 0 0,0 0 0,1 0 0,-1 0 1,0 0-1,1 0 0,-1 0 0,1 0 0,0 0 0,-1 1-144,-1 6 199,1 1 1,-1 0-1,1 0 0,1 0 0,0 2-199,0-3 329,1 49 540,2 0 0,9 39-869,-5-41 364,-2-1-1,-2 1 0,-3 14-363,-16 126 727,-1 14-227,16-194-436,1-1 0,1 1-1,0-1 1,1 0 0,0 1 0,1-1 0,1 0-1,0 0 1,1-1 0,1 1 0,3 6-64,-4-12 390,6-1-164</inkml:trace>
  <inkml:trace contextRef="#ctx0" brushRef="#br0" timeOffset="1471.821">2019 613 3825,'71'9'2159,"-60"-9"1523,-11-4-2495,-10-4 2328,-13-3-2859,0 1-1,0 1 1,-1 1-1,0 1 1,0 1-1,-22-2-655,39 8 68,0-1 0,0 1 0,0 0 0,0 1 0,0 0 0,0 0-1,0 1 1,0 0 0,0 0 0,0 0 0,1 1 0,-2 0-68,3 1 7,0-1 0,0 1 0,1-1-1,-1 1 1,1 1 0,-1-1 0,1 1 0,1-1 0,-1 1 0,1 0 0,-1 1 0,1-1 0,1 0 0,-1 1 0,1 0 0,0 0-7,-7 18 5,2 1 0,1 0 1,0 0-1,2 0 0,-1 25-5,4-39 0,1-1 0,0 1 0,1 0 1,0-1-1,1 1 0,0-1 0,1 1 0,0-1 0,0 0 0,1 0 0,0 0 0,1 0 1,0-1-1,1 0 0,4 5 0,-7-10 3,0 0 0,1 0 0,0-1 0,0 1-1,0-1 1,0 0 0,1 0 0,-1-1 0,1 1 0,0-1 0,0 0 0,0 0 0,0 0 0,4 0-3,-1-1 5,-1 0 0,1 0 0,0-1-1,-1 0 1,1 0 0,0-1 0,0 0 0,-1 0 0,6-3-5,0 1 9,0-2 0,0 0 1,-1-1-1,1 0 1,-2 0-1,1-2 0,-1 1 1,0-1-1,0-1 0,-1 0 1,4-4-10,-8 4 8,1 0 0,-1 0 0,-1 0 0,1 0 0,-2-1 1,1 0-1,-1 0 0,-1 0 0,0-1 0,0 1 0,-1-1 0,0 1 0,0-11-8,-1-11 26,-1 1 0,-1-1-1,-2 1 1,-2-5-26,4 30 2,0-10-3,-2 1 1,0-1-1,-1 1 1,-1 0 0,2 11-59,2 13 39,2 18 7,4-2-67,0 1 0,1-1 0,1-1 0,2 1 0,0-1 0,2-1 0,1 0 0,0 0 0,2-1 0,0-1 0,2 0 0,0-1 0,1-1 0,1 0 0,1-2 0,19 15 80,-15-14-643</inkml:trace>
  <inkml:trace contextRef="#ctx0" brushRef="#br0" timeOffset="2012.331">2599 529 6569,'-9'-26'3591,"7"8"1799,2 19-4527,-2 6 330,-6 120-288,8-126-898,-3 42 180,2 1 0,1-1 0,3 10-187,-2-42 16,1 0 1,-1 0 0,2 0 0,-1-1 0,2 1-1,-1-1 1,1 0 0,1 0 0,0 0 0,0 0 0,1-1-1,0 0 1,1 0 0,0-1 0,4 4-17,-8-9 7,1 0 1,-1 0 0,1 0-1,0-1 1,0 0-1,0 0 1,0 0 0,0 0-1,0-1 1,1 1-1,-1-1 1,0 0 0,1 0-1,-1-1 1,1 0-1,-1 1 1,1-1 0,-1-1-1,1 1 1,-1-1-1,1 1 1,-1-1 0,0-1-1,1 1 1,-1-1-1,0 1 1,0-1 0,0 0-1,0-1 1,0 1-1,0-1 1,-1 0 0,3-2-8,4-3 11,-1 0 1,1-1-1,-2-1 1,1 1-1,-2-1 1,1-1-1,-1 1 1,-1-1-1,3-6-11,-1 0 13,-1-1-1,-1-1 1,0 1 0,-2-1-1,3-18-12,-1-11 21,-5 27-16,2 1-1,0 1 1,2-1-1,1-6-4,1 15-19,-9 28 2,-2 4 30,2 1 1,0-1-1,1 1 1,2 0-1,0-1 0,1 1 1,1 0-1,1-1 1,1 0-1,1 0 1,1 0-1,1-1 0,0 0 1,5 6-14,-10-19 273,1 0 1,0-1-1,1 0 1,-1 0-1,1 0 1,0 0 0,1-1-1,-1 1 1,1-1-1,0-1 1,6 4-274,37 20 1273</inkml:trace>
  <inkml:trace contextRef="#ctx0" brushRef="#br0" timeOffset="2848.351">3683 481 4401,'5'-3'1037,"17"-16"5359,-22 19-6313,1 0-1,-1 0 0,0-1 0,0 1 1,0 0-1,0 0 0,0-1 1,0 1-1,1 0 0,-1 0 1,0 0-1,0-1 0,0 1 1,0 0-1,0 0 0,0-1 1,0 1-1,0 0 0,0 0 1,0-1-1,0 1 0,0 0 1,0 0-1,0 0 0,0-1 0,-1 1 1,1 0-1,0 0 0,0-1 1,0 1-1,0 0 0,0 0 1,0 0-1,-1-1 0,1 1-82,-16-4 1755,-1 4-1138,0 1 1,0 1-1,0 0 0,0 1 0,0 1 1,-15 5-618,-4 4 129,1 0 0,-20 13-129,47-22 10,-48 27 31,51-29-37,0 1 1,1 0-1,0 1 1,0-1-1,0 1 1,0 0-1,0 0 1,1 0-1,-3 4-4,5-7 1,1 1 0,-1-1 1,1 0-1,-1 1 0,1-1 0,0 0 0,-1 1 0,1-1 0,0 1 1,0-1-1,0 0 0,0 1 0,0-1 0,1 1 0,-1-1 0,0 0 1,1 1-1,-1-1 0,0 0 0,1 1 0,0-1 0,-1 0 1,1 0-1,0 1 0,0-1 0,0 0 0,0 0 0,0 1-1,3 1 5,0 1 0,0 0 0,0-1 0,0 0 0,1 0 0,-1-1 0,2 2-5,14 4 15,1 0 0,0-1 1,0-1-1,1-1 1,15 1-16,-5 0 16,0 2 0,3 1-16,-19-3 4,-1 0-1,0 1 0,-1 0 1,0 1-1,0 1 1,0 0-1,4 5-3,-13-10 1,0 1 1,0 0-1,-1-1 1,0 1-1,0 1 1,0-1-1,-1 1 1,0-1-1,1 3-1,-2-4 1,-1-1 1,0 1-1,0 0 0,0-1 1,-1 1-1,1 0 0,-1-1 0,0 1 1,0 0-1,0 0 0,0-1 0,-1 1 1,1 0-1,-1-1 0,0 1 0,-1 1-1,-1 2 7,0 0-1,-1-1 0,0 0 0,0 0 1,-1 0-1,0 0 0,0-1 0,0 1 0,0-1 1,-1-1-1,0 1 0,0-1 0,0 0 0,0 0 1,-1-1-1,0 1 0,-1-1-6,-1 1 17,-2 0-1,1 0 0,0-1 1,-1-1-1,1 0 1,-1 0-1,1-1 1,-1 0-1,0-1 1,0-1-1,-7 0-16,7-1 16,1 0 0,0-1 0,0 0-1,0 0 1,0-1 0,0-1 0,1 1-1,0-2 1,0 1 0,0-1 0,1-1 0,-5-3-16,12 9-19,1 1 1,-1-1 0,0 0 0,0 1 0,1-1 0,-1 0-1,0 0 1,1 0 0,-1 0 0,1 1 0,-1-1 0,1 0-1,-1 0 1,1 0 0,0 0 0,-1 0 0,1 0 0,0 0-1,0 0 1,0 0 0,0 0 0,0 0 0,0 0 0,0 0-1,0 0 1,0 0 0,0-1 0,1 1 0,-1 1 0,0-1-1,1 0 1,-1 0 0,1 0 0,-1 0 0,1 0 0,-1 0-1,1 0 1,0 0 0,-1 1 0,1-1 0,0 0 0,0 1 0,-1-1-1,1 0 1,0 1 0,0-1 0,0 1 0,0-1 0,0 1-1,1-1 19,28-6-344</inkml:trace>
  <inkml:trace contextRef="#ctx0" brushRef="#br0" timeOffset="3330.866">4013 699 4433,'56'-87'2914,"-55"86"-2695,-1-1 1,1 1-1,0 0 1,0 0-1,0 0 0,0 0 1,0 0-1,0-1 1,0 2-1,0-1 0,0 0 1,0 0-1,1 0 1,-1 0-1,2 0-219,-3 1 54,0 0 0,0 0 0,1 0 0,-1 0 0,0 1 0,1-1 0,-1 0 0,0 0-1,0 0 1,1 0 0,-1 0 0,0 0 0,0 1 0,1-1 0,-1 0 0,0 0 0,0 0 0,1 1 0,-1-1 0,0 0 0,0 0 0,0 1 0,0-1 0,0 0 0,1 1 0,-1-1 0,0 0-54,1 2 442,6 4 399,1 0 0,1 0 0,-1-1-1,1 0 1,3 2-841,-6-5 102,0 0-1,1 0 1,-1 0 0,0-1-1,1 0 1,-1 0 0,1 0-1,-1-1 1,1 0 0,-1 0-1,1-1 1,-1 0 0,4-1-102,10-2 168,0-1 0,11-5-168,-25 8 30,0 0 0,0 0 0,0-1-1,0 0 1,-1-1 0,1 1 0,-1-1 0,0 0 0,0 0-1,2-3-29,-6 6 7,0 0 0,-1 0-1,1-1 1,-1 1-1,1 0 1,-1 0 0,1 0-1,-1 0 1,0-1 0,1 1-1,-1 0 1,0 0-1,0-1 1,0 1 0,0 0-1,0 0 1,0-1-1,0 1 1,-1 0 0,1 0-1,0-1 1,-1 1 0,1 0-1,-1 0 1,1 0-1,-1 0 1,0 0 0,1-1-1,-1 1 1,0 0 0,0 1-1,0-1 1,1 0-1,-1 0 1,0 0 0,-1 0-7,-5-5 29,0 1 1,0-1 0,-1 1-1,-5-2-29,10 5 11,-6-3 9,1 0 0,-1 1 0,0 0 0,-1 0 0,1 1 0,-1 0 0,1 1 0,-1 0 1,0 1-1,0 0 0,0 0 0,1 1 0,-1 0 0,-7 2-20,8-1 23,1 1 0,0 1 0,-1 0 0,1 0 1,0 0-1,1 1 0,-1 0 0,1 1 0,0 0 1,0 0-1,0 0 0,0 1 0,1 0 1,0 0-1,0 1 0,1-1 0,-2 3-23,-3 6 42,1 1 0,0 0 0,1 0 1,1 0-1,0 1 0,1 0 0,1 1 0,0-1 0,2 1 0,-2 15-42,4-21 27,0 1 0,0-1 0,1 0 0,1 1 0,0-1 0,1 1 0,0-1 0,1 0 0,0 0 0,1 0 0,1-1 1,-1 1-1,2-1 0,0 0 0,0 0 0,2 1-27,-1-4 26,0-1 0,1 0 0,0 0 0,0 0 0,0-1 0,1 0 0,0-1 0,0 0 0,1-1 0,-1 0 0,1 0 0,0-1 0,0 0 0,1 0 0,-1-1 0,0-1 0,9 1-26,17 0 638,-1-2 0,1-1 0,0-1 0,17-5-638,37-8 977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6:27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27 218 3737,'-15'-61'2155,"11"54"1698,1 12-1257,-1 14-886,5 138 2490,10 34-4200,22 379 1165,-32-564-1097,-1-9-178,0-17-359,-1 9 181,1-17-53</inkml:trace>
  <inkml:trace contextRef="#ctx0" brushRef="#br0" timeOffset="604.944">11 305 5585,'0'-5'474,"-1"-1"0,0 1-1,1 0 1,0 0 0,0 0-1,0 0 1,1 0 0,0 0 0,0 0-1,0 0 1,0 0 0,1 0-1,0 0 1,0 0 0,2-3-474,14-35 1609,-15 34-1363,0 0 0,1 0 0,0 1 0,0 0 1,1-1-1,2-1-246,1 1 132,-1 1-1,1 0 1,1 0 0,0 1 0,0 0 0,0 1-1,1 0 1,0 1 0,0-1 0,0 2 0,5-2-132,11-3 113,-1 2 0,1 0 1,1 2-1,7 0-113,-26 4 14,0 0 0,0 0 0,0 1 0,0 0 0,0 1 0,0 0 0,0 0 0,6 2-14,-11-2 2,1 1 0,-1-1 1,1 1-1,-1-1 0,0 1 1,1 0-1,-1 0 0,0 1 1,0-1-1,-1 1 0,1-1 1,0 1-1,-1 0 0,0 0 0,1 0 1,-1 0-1,0 0 0,-1 1 1,1 0-3,3 9 6,0 1 1,-2-1 0,0 1-1,0 0 1,-1 0 0,-1 0-1,0 0 1,-1 0-1,0 0 1,-3 11-7,-1 5 20,-1 0-1,-2 0 0,-1-1 1,-6 14-20,1-8 24,-1-1 1,-2-1-1,-2 0 1,-6 7-25,10-19 14,-1-1 1,0 0 0,-2-1-1,-1-1 1,0 0-1,-13 8-14,6-6 18,17-12-5,-1 0 0,0-1-1,0 0 1,-1-1-1,0 0 1,0 0 0,0-1-1,-1-1 1,0 1-1,-6 0-12,16-5 6,-1 1 1,0-1-1,0 0 0,0 0 0,0 1 0,1-1 0,-1-1 0,0 1 1,0 0-1,0 0 0,1-1 0,-1 1 0,0-1 0,0 1 0,1-1 1,-1 0-1,0 0 0,1 0 0,-1 0 0,1 0 0,-1 0 0,1 0 1,0 0-1,-1-1 0,1 1 0,0 0 0,0-1 0,0 1 0,0-1 1,0 0-1,0 1 0,0-1 0,1 0 0,-1 1 0,1-1 0,-1 0 1,1 0-1,0 1 0,-1-1 0,1-1-6,0 0 10,0 0 0,0 0 0,0 1 0,0-1 0,0 0 0,0 0 0,1 1 0,0-1 0,-1 0 0,1 1 0,0-1 0,0 1 0,0-1 0,1 1-1,-1-1 1,1 1 0,-1 0 0,1 0 0,0 0 0,0 0 0,0 0 0,0 0 0,0 0 0,0 0 0,0 1 0,1-1 0,0 1-10,6-3 14,1 1 0,0 1 0,0 0 0,1 0 0,-1 1 0,0 0 0,4 1-14,5 0 27,0 0 1,0 2 0,10 2-28,-19-2 14,0 1 0,1 0 0,-1 1 0,0 0 0,-1 0 0,1 1 0,-1 0 0,0 1 0,0 0 0,-1 1 0,0-1 0,3 4-14,12 14 54,0 1-1,-2 1 1,4 8-54,27 34 41,-21-31 120,1-3 0,29 26-161,-48-49 145,1-1 0,0 0 1,0-1-1,1 0 0,0-1 1,0-1-1,1-1 0,0 0 1,12 3-147,36 3 2317,-3-4-1055</inkml:trace>
  <inkml:trace contextRef="#ctx0" brushRef="#br0" timeOffset="1517.11">1028 681 5057,'-7'4'5015,"11"1"-1480,18 6-1359,-19-10-2402,17 6 556,1-1 1,0-1 0,0-1 0,0-1-1,0 0 1,15-2-331,-26-1 49,24 0 274,33-4-323,-56 3 21,-1-1 0,0 0 0,1-1 1,-1 0-1,-1 0 0,1-1 0,0-1 1,4-2-22,-13 6 1,6-2 21,-1-1 1,0 0-1,-1 0 1,1 0-1,-1-1 1,0 0-1,5-5-22,-9 9 6,0-1 0,0 0-1,-1 0 1,1 1 0,0-1-1,-1 0 1,1 0-1,-1 0 1,0 1 0,1-1-1,-1 0 1,0 0-1,0 0 1,0 0 0,-1 0-1,1 1 1,0-1 0,-1 0-1,1 0 1,-1 0-1,1 1 1,-1-1 0,0 0-1,0 0 1,0 1 0,0-1-1,0 1 1,0-1-1,0 1 1,-1-1 0,1 1-1,-1-1-5,-4-4 34,-1-1 0,0 1-1,0 0 1,-1 0 0,0 1-1,1 0 1,-2 1 0,1-1-1,0 2 1,-1-1 0,0 1-1,0 0 1,0 1 0,0 0-1,0 1 1,-1 0 0,1 0-1,0 1 1,-1 0 0,1 0-1,0 1 1,0 1 0,-1 0-1,1 0 1,0 0 0,1 1-1,-1 1 1,-2 0-34,0 1 11,0 1 1,0 1-1,0-1 0,1 2 0,0-1 1,0 1-1,1 1 0,0 0 0,1 0 1,0 1-1,0 0 0,1 0 0,0 1 1,1 0-1,0 0 0,1 0 0,0 1 1,1 0-1,0 0 0,1 0 0,0 0 1,1 1-1,0 2-11,0 2 22,1 0 0,1 1 0,1-1 1,0 0-1,1 0 0,2 2-22,-2-9 23,0-1-1,1 0 1,0 0 0,1 0-1,0 0 1,0 0 0,1-1 0,1 0-1,-1 0 1,1 0 0,6 6-23,-1-4 27,1 0 1,-1-1 0,1 0 0,1-1-1,0-1 1,0 0 0,0 0 0,1-1-1,0-1 1,0 0 0,1-1 0,-1-1-1,4 0-27,18 2 155,0-1 1,0-2-1,1-2 0,29-3-155,0-2 178</inkml:trace>
  <inkml:trace contextRef="#ctx0" brushRef="#br0" timeOffset="2491.949">2271 616 3369,'0'-2'713,"0"1"0,-1 0-1,1-1 1,-1 1 0,1 0 0,-1 0 0,0-1 0,0 1 0,1 0 0,-1 0 0,0 0 0,0 0 0,0 0-1,0 0 1,-1 0-713,-21-11 3724,12 10-3908,0-1 0,-1 1 0,-6 0 184,6 1 910,-5-1-781,-1 1 0,1 0 0,0 2 0,-1 0 0,1 1 0,0 0 0,-9 3-129,17-2 22,-1-1 1,1 1-1,0 1 0,0-1 1,0 2-1,0-1 0,1 1 1,0 1-1,0-1 0,0 1 1,0 1-1,1-1 0,-3 5-22,9-10 2,0 0-1,1 0 0,-1 1 0,0-1 0,0 0 0,1 0 0,-1 0 0,1 1 0,-1-1 0,1 0 1,0 1-1,0-1 0,-1 0 0,1 1 0,0-1 0,0 0 0,0 1 0,0-1 0,1 0 0,-1 1 0,0-1 1,0 0-1,1 1 0,-1-1 0,1 0 0,-1 0 0,1 0 0,0 1 0,-1-1 0,1 0 0,0 0 1,0 0-1,0 0 0,0 0 0,0 0 0,0 0 0,0 0 0,0-1 0,1 1-1,3 4 3,1-1 0,0 0-1,0-1 1,1 0 0,-1 0-1,7 2-2,14 3 9,-1-2 1,1 0-1,8-1-9,-15-3 6,0 1 0,0 1 0,0 1 0,0 1 0,-1 0 0,15 8-6,-29-10 1,1-1 1,-1 1-1,0 0 0,0 0 0,-1 1 0,1-1 0,-1 1 1,0 0-1,0 0 0,-1 1 0,1-1 0,-1 1 0,0 0 1,-1 0-1,1 0 0,-1 0 0,0 0 0,-1 0 1,0 0-1,0 1 0,0-1 0,-1 1 0,1-1 0,-2 1 1,0 5-2,1-2 4,-1-1 0,-1 0 1,0 1-1,0-1 1,-1 0-1,0 0 1,0 0-1,-1-1 1,-1 1-1,1-1 1,-1 0-1,0 0 1,-1-1-1,0 1 1,0-1-1,-1 0 1,-5 3-5,0-1 50,0 0 0,-1-1 0,0-1 0,0 0 0,-1-1 0,1 0 0,-2-1 0,1-1 0,-5 1-50,11-3 24,-1-1 0,0 0 0,0 0 0,0-1 0,0 0 0,0-1 0,0 1 0,0-2 0,1 1 0,-1-1-1,0-1 1,1 0 0,-1 0 0,1 0 0,0-1 0,0-1-24,5 3-1,-1 0 0,1 0 0,0 0-1,0-1 1,0 1 0,1-1 0,-1 0 0,1 0 0,-1 0 0,1 0-1,-1-2 2,3 4-46,-1-1 0,0 1 0,1-1-1,-1 1 1,1-1 0,-1 0 0,1 1 0,0-1-1,-1 0 1,1 1 0,0-1 0,0 0-1,0 1 1,1-1 0,-1 0 0,0 1-1,1-1 1,-1 0 0,1 1 0,-1-1-1,1 1 1,0-1 0,-1 1 0,1-1-1,0 1 1,1-1 46,18-17-476</inkml:trace>
  <inkml:trace contextRef="#ctx0" brushRef="#br0" timeOffset="2865.277">2708 80 8890,'0'0'121,"-1"-1"0,1 1 0,0-1 1,0 1-1,-1 0 0,1-1 0,0 1 0,-1-1 1,1 1-1,-1 0 0,1 0 0,0-1 0,-1 1 0,1 0 1,-1 0-1,1-1 0,-1 1 0,1 0 0,-1 0 1,1 0-1,-1 0 0,1 0 0,-1 0 0,1 0 1,-1 0-1,1 0 0,-1 0 0,1 0 0,-1 0 0,1 0 1,-1 0-1,1 0 0,-1 1-121,0-1 123,0 1-1,0 0 1,1 0-1,-1 0 1,0 0-1,0 0 1,0 0-1,1 0 1,-1 0-1,0 0 1,1 1-1,-1-1 1,1 0-123,-11 41 1225,8-17-859,1 1-1,1 0 1,2-1-1,0 1 1,2 0-1,2 7-365,12 47 863,11 26-863,-13-53 120,-1 0 1,-4 1-1,-1 0 0,-2 17-120,-5-17-125,-3 0 0,-2 1 0,-3-1 0,-2-1 0,-4 10 125,7-47-967,3-10 359</inkml:trace>
  <inkml:trace contextRef="#ctx0" brushRef="#br0" timeOffset="3201.345">2535 652 9722,'-15'-8'4009,"8"2"-2393,12 3-151,18-2-153,9 0-320,22 1-480,6 1-88,10 1-208,-3 2 8,-11 0 48,-1 1 1257,-7 6-1065</inkml:trace>
  <inkml:trace contextRef="#ctx0" brushRef="#br0" timeOffset="3976.631">3486 722 2617,'40'-16'2145,"-39"15"-1986,0 1 1,0 0-1,0-1 0,0 0 0,0 1 0,-1-1 0,1 1 0,0-1 0,0 0 0,-1 0 1,1 1-1,-1-1 0,1 0 0,-1 0 0,1 0 0,-1 0 0,1 0 0,-1 1 1,1-1-1,-1 0 0,0 0 0,0 0 0,0 0 0,1 0 0,-1 0 0,0 0 0,0 0 1,0 0-1,-1 0 0,1 0 0,0 0 0,0-1-159,-1 0 260,0 0 1,0 0-1,1 1 0,-1-1 1,0 0-1,0 1 1,-1-1-1,1 1 0,0-1 1,0 1-1,-1-1 0,1 1 1,-1-1-261,-5-2 383,0 1 0,0-1 0,0 1 0,-1 1 1,1-1-1,-1 1 0,1 0 0,-1 1 0,0 0 0,0 0 0,1 1 1,-5 0-384,-6 0 271,-1 2 1,1 0 0,0 1 0,-11 3-272,18-4 12,1 1 0,1 0 0,-1 1-1,0 0 1,1 0 0,0 1 0,0 0 0,0 0 0,1 1 0,-1 1-1,1-1 1,1 1 0,-1 1 0,1-1 0,1 1 0,0 0 0,0 1-1,0-1 1,1 1 0,0 1 0,1-1 0,0 0 0,0 1 0,1 0-1,0 0 1,1 0 0,0 2-12,1-2 2,-1 1 0,2 0 0,0 0 0,0 0 0,1 0 0,0 0 0,1-1 0,0 1 0,1 0 0,0-1 0,1 0 1,0 1-1,1-1 0,0-1 0,0 1 0,3 3-2,-3-6 4,0-1 1,1 1-1,0-1 1,0 0-1,0 0 1,1-1-1,0 1 1,0-2-1,0 1 0,0-1 1,1 0-1,0 0 1,0-1-1,0 0 1,0-1-1,0 1 1,1-2-1,-1 1 1,1-1-1,-1 0 1,2-1-5,-2 0 7,0-1 0,0 0 0,0 0 1,-1 0-1,1-1 0,0 0 0,-1-1 0,0 0 0,1 0 1,-1 0-1,0-1 0,0 0 0,-1-1 0,1 1 0,-1-1 1,0 0-1,-1-1 0,1 1 0,-1-1 0,0-1 1,0 1-1,-1 0 0,0-1 0,0 0 0,2-6-7,1-1 16,-1 0 0,-1-1-1,-1 0 1,0 0 0,0 0 0,-2 0-1,0-1 1,-1 1 0,0-1-1,-1 1 1,-1-1 0,-2-12-16,0 10 4,0 0 1,-1 1-1,-1-1 1,-1 1 0,-3-6-5,0 15-29,9 8 28,0 0 1,0 0-1,0 0 0,0 0 1,0 0-1,-1 0 1,1 0-1,0 0 0,0 0 1,0 0-1,0 0 0,0 0 1,-1 0-1,1 0 0,0 1 1,0-1-1,0 0 1,0 0-1,0 0 0,-1 0 1,1 0-1,0 0 0,0 0 1,0 0-1,0 0 0,0 1 1,0-1-1,0 0 1,0 0-1,-1 0 0,1 0 1,0 0-1,0 0 0,0 1 1,0-1-1,0 0 0,0 0 1,0 0-1,0 0 1,0 0-1,0 1 0,0-1 1,0 0-1,0 0 0,0 0 1,0 0-1,0 0 0,0 1 1,0-1-1,0 0 1,0 0-1,0 0 0,0 0 1,0 0-1,1 1 0,-1-1 1,0 0-1,0 0 1,0 0-1,0 0 0,0 0 1,0 0 0,8 24 0,0-1 1,1-1 0,1 0 0,2 1-1,-1-2 5,-1 0 9,1-1 1,1-1 0,1 0 0,0-1 0,13 13-15,-18-23-84,0 1-1,1-2 1,1 1 0,-1-1 0,1-1-1,0 0 1,1 0 0,0-1 0,0 0 0,0-1-1,10 3 85,3 0-165</inkml:trace>
  <inkml:trace contextRef="#ctx0" brushRef="#br0" timeOffset="4351.588">3947 670 5529,'-1'0'266,"1"-1"-1,-1 1 0,1-1 1,-1 1-1,1 0 1,-1 0-1,1-1 0,-1 1 1,1 0-1,-1 0 0,1-1 1,-1 1-1,0 0 1,1 0-1,-1 0 0,1 0 1,-1 0-1,0 0 1,1 0-1,-1 0 0,1 0 1,-1 0-1,0 0 1,1 0-1,-1 1 0,1-1 1,-1 0-1,1 0 1,-1 1-1,0-1-265,-2 21 2629,3-14-2471,1 78 1260,4 0 1,16 82-1419,-16-101 585,-5-62-218,-1-5-66,-3-12 132,-4-21-49,8 12-307,0-1 1,1 1 0,1 0 0,2-4-78,2-16 37,-2 2-12,1 0 1,3 0 0,1 1-1,3-5-25,-11 40 1,1 0 0,0-1 0,-1 1 0,1 0 0,0 0 0,1 1 0,-1-1 0,1 0-1,0 1 1,0 0 0,0-1 0,0 1 0,0 1 0,1-1 0,-1 0 0,1 1 0,0-1 0,0 1 0,0 0-1,0 1 1,0-1 0,0 1 0,0-1 0,5 0-1,1 2-36,1-1 1,-1 1-1,1 1 0,-1-1 1,1 2-1,-1 0 1,0 0-1,0 1 0,0 0 1,1 0 35,39 16-168</inkml:trace>
  <inkml:trace contextRef="#ctx0" brushRef="#br0" timeOffset="4888.397">4743 62 7226,'-11'-9'1762,"7"6"-987,-1-1 0,1 1 0,-1 0 0,1 0 0,-1 0 0,0 1 0,0 0 0,0 0 0,-4-1-775,9 3 59,-1 0 0,0 0 0,1 0 0,-1 0 0,0 0-1,1 0 1,-1 1 0,1-1 0,-1 0 0,0 0 0,1 1 0,-1-1-1,1 0 1,-1 1 0,1-1 0,-1 0 0,1 1 0,-1-1 0,1 1-1,-1-1 1,1 1 0,-1-1 0,1 1 0,0 0 0,-1-1-1,1 1 1,0-1 0,0 1 0,-1 0 0,1-1 0,0 1 0,0 0-59,-3 24 395,3-24-354,0 68 567,4 0 0,9 49-608,-5-59 273,-2 0 0,-3 1 0,-2-1 0,-5 24-273,-12 38 221,5-52-131,4 1 1,2-1-1,4 58-90,4-105-246,-4-21 142,1-1 0,0 1 0,0 0-1,0 0 1,0-1 0,1 1 0,-1 0 0,0-1 0,0 1 0,0 0 0,1-1 0,-1 1 0,0 0-1,0-1 1,1 1 0,-1 0 0,1-1 0,-1 1 0,1-1 0,-1 1 0,1-1 0,-1 1 104,4-6-743</inkml:trace>
  <inkml:trace contextRef="#ctx0" brushRef="#br0" timeOffset="5270.314">4516 680 8346,'-11'-13'4161,"5"6"-1641,7 2-759,9-1-337,7 1-592,3-2-240,13 1-288,0 0-96,16 1-104,11-1 208,6 2 793,5 0-5258,-10 9 3433</inkml:trace>
  <inkml:trace contextRef="#ctx0" brushRef="#br0" timeOffset="5989.132">5460 652 4097,'85'-15'2386,"-84"15"-2223,0 0 0,-1 0 0,1 0 0,0-1 0,0 1 0,0 0 1,-1-1-1,1 1 0,0 0 0,0-1 0,-1 1 0,1-1 0,0 1 0,-1-1 0,1 1 1,0-1-1,0 0-163,-1 1 67,0-1 0,0 1 0,0 0 0,0-1 0,0 1 0,0 0 0,0-1 1,0 1-1,0 0 0,0-1 0,0 1 0,0 0 0,0-1 0,0 1 0,0 0 0,-1-1 1,1 1-1,0 0 0,0-1 0,0 1 0,0 0 0,-1-1 0,1 1 0,0 0 1,0 0-1,-1-1-67,-14-10 2621,6 9-2079,-1-1 0,0 2 0,0-1 0,0 1 0,0 1 0,-1 0 0,1 0 1,0 1-1,-3 1-542,-3-1 356,-1 0-171,0 1-1,0 1 1,1 1 0,-1 0-1,1 1 1,0 1-1,1 0 1,-3 3-185,-3-1 39,8-2-20,1 0 0,-1 0 0,-4 4-19,15-9 2,-1 1-1,1 0 0,-1 0 1,1 0-1,0 0 1,0 0-1,0 0 0,0 0 1,0 1-1,0-1 0,1 1 1,-1 0-1,1-1 1,0 1-1,0 0 0,0 0 1,-1 1-2,2-1 1,-1-1 0,0 0 0,1 0 0,-1 1 1,1-1-1,0 0 0,0 1 0,0-1 0,0 0 0,0 0 1,1 1-1,-1-1 0,1 0 0,-1 0 0,1 1 0,0-1 1,0 0-1,0 0 0,0 0 0,0 0 0,0 0 0,1 0 1,-1 0-1,1-1 0,-1 1 0,1 0 0,0-1 1,-1 1-1,1-1 0,0 0 0,0 0 0,0 1 0,1-1-1,16 8 6,1-1 0,0-1-1,0-1 1,1 0 0,0-2-6,4 2 11,0 0 1,0 2-1,13 7-11,-31-12 1,-1 0 1,1 1-1,-1 0 0,0 0 0,0 0 1,-1 1-1,1 0 0,-1 0 0,0 0 0,0 1 1,-1-1-1,0 1 0,0 1 0,2 2-1,-4-5 6,0 0 0,0 0-1,-1 0 1,1 0-1,-1 0 1,0 0 0,-1 1-1,1-1 1,-1 0 0,1 0-1,-1 1 1,0-1-1,-1 0 1,1 1 0,-1-1-1,0 0 1,-1 4-6,-1-2 20,1 0 1,-1 0-1,0-1 1,-1 1-1,0-1 0,1 0 1,-2 0-1,1 0 1,-1 0-1,1-1 0,-3 2-20,-7 4 58,-1 0 0,0 0 0,-1-1 1,0-1-1,0-1 0,-1 0 0,0-2 0,-5 2-58,13-4 51,0-1 0,1 0 0,-1-1 0,0 0-1,0 0 1,0-1 0,0 0 0,0 0 0,0-1 0,0 0 0,0-1 0,1 0 0,-9-3-51,16 4 11,0 1 0,0-1 0,-1 1-1,1-1 1,0 0 0,0 0 0,0 0-1,0 0 1,0 0 0,0 0 0,0 0-1,0 0 1,0 0 0,0 0 0,1 0 0,-1-1-1,0 1 1,1 0 0,-1-1 0,1 1-1,0 0 1,-1-1 0,1 1 0,0 0-1,0-1 1,0 1 0,0-1 0,0 0-11,0-1 140,1 1 0,-1 0 0,1 0 1,0-1-1,0 1 0,0 0 1,0 0-1,0 0 0,0 0 0,0 0 1,1 0-1,-1 1 0,1-1 0,0 0 1,-1 1-1,1-1 0,0 1-140,23-17 1045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7:05.8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218 100 5169,'75'-81'2491,"-59"63"1553,-19 19-1511,-8 3-1016,4-1-1412,0 0 0,-1 0 0,1 0-1,0 1 1,1 0 0,-1 0 0,1 1 0,0-1 0,0 1 0,0 1-1,1-1 1,-4 5-105,1-2 113,-11 12 26,1 1 0,2 1 0,0 0 0,1 1 0,1 1 0,1 0 0,1 1 0,2 0 0,-8 25-139,5-5 59,3 1 0,1 1 0,2-1 0,2 1 0,2 9-59,2-9 121,1-1 1,3 1 0,2-1-1,2 0 1,9 33-122,-10-58 109,0 1 1,1-2-1,1 1 1,2-1 0,-1 0-1,2 0 1,1-2-1,0 1 1,1-1 0,1-1-1,1-1 1,13 12-110,-12-14 140,0-1 0,1 0 1,1-1-1,0-1 0,17 7-140,28 12 998,52 16-998,-42-26 432</inkml:trace>
  <inkml:trace contextRef="#ctx0" brushRef="#br0" timeOffset="836.079">891 652 4297,'0'-1'286,"0"0"0,0-1 0,0 1 0,0-1 0,0 1 0,-1-1 0,1 1 1,0 0-1,-1-1 0,1 1 0,-1-1 0,1 1 0,-1 0 0,1 0 0,-1-1 0,0 1 0,0 0 0,0 0 0,0 0 0,0 0 0,0 0 1,0 0-287,-26-24 2326,21 22-2109,0-1 0,1 1-1,-1 1 1,0-1-1,-1 1 1,1 0-1,0 0 1,-1 1 0,1 0-1,-1 0 1,0 0-1,1 1 1,-1 0 0,1 0-1,-1 1 1,0 0-1,1 0 1,-2 1-217,-3 1 93,-1 0-1,1 1 1,-1 0 0,1 1 0,1 1-1,-1 0 1,1 0 0,0 1-1,-6 5-92,10-7 9,1 0 0,0 0 0,1 0 0,-1 0 0,1 1 0,0 0 0,0 0 0,1 0 0,0 0 0,0 1 0,0-1 0,1 1 0,0 0 0,-1 3-9,2-1 1,-1 1 1,1-1-1,1 1 1,0 0-1,0-1 1,1 1-1,0-1 1,1 1-1,0-1 1,1 4-2,0-4 1,-1 0 1,2-1 0,-1 0 0,1 0-1,0 0 1,0 0 0,1 0-1,0-1 1,1 0 0,0 0 0,0 0-1,0-1 1,1 0 0,0 0 0,0-1-1,0 0 1,1 0 0,-1 0 0,1-1-1,1-1 1,-1 1 0,0-1-1,4 1-1,-1-2 13,-1-1-1,1 0 0,0 0 1,0-1-1,-1 0 0,1-1 0,0 0 1,0-1-1,-1 0 0,1 0 0,-1-1 1,4-3-13,-9 5 12,-1-1 0,0 0 0,1-1 0,-1 1 0,0-1 0,-1 0 0,1 0 0,0 0 0,-1-1 1,1 1-1,-1-1 0,0 0 0,0 0 0,-1 0 0,1 0 0,-1 0 0,0 0 0,0-1 0,0 1 0,-1-1 0,0 0 0,1 1 1,-2-1-1,1 0 0,0 0 0,-1 1 0,0-1 0,0-3-12,-2-15 39,-1 0-1,0 0 1,-2 0 0,0 0-1,-2 1 1,0 0 0,-6-10-39,13 31 7,-1-1 23,0 1 0,0-1 0,0 0 0,0 0 0,0 0 0,0 1 0,0-1 0,-1 0 0,1 1 1,-1-1-1,1 1 0,-1-1-30,16 48 409,-8-28-398,0 0-1,2-1 1,0 0 0,0 0-1,2-1 1,0 0 0,1-1-1,0 0 1,1-1 0,13 12-11,-14-16-39,43 32 43,-49-39-257,0 0 1,0 0-1,0-1 1,0 1 0,0-1-1,1-1 1,-1 1-1,1-1 1,-1 0 0,5 1 252,16-3-789</inkml:trace>
  <inkml:trace contextRef="#ctx0" brushRef="#br0" timeOffset="1294.036">1203 633 6513,'-8'-5'978,"-8"-3"3800,11 11-2356,6 9-899,7 20 414,9 25-1937,6 19 486,-10-8-215,-8-37-145,2 0-1,4 11-125,-11-42 2,0 0 0,0 0 1,0 0-1,0 0 0,0 1 1,0-1-1,0 0 0,0 0 1,0 0-1,0 0 0,0 0 0,0 0 1,0 0-1,0 1 0,0-1 1,0 0-1,0 0 0,0 0 1,0 0-1,0 0 0,0 0 1,0 1-1,0-1 0,0 0 0,0 0 1,0 0-1,0 0 0,0 0 1,0 0-1,1 0 0,-1 0 1,0 0-1,0 0 0,0 0 1,0 1-1,0-1 0,0 0 0,0 0 1,1 0-1,-1 0 0,0 0 1,0 0-1,0 0 0,0 0 1,0 0-1,0 0 0,0 0 1,1 0-1,-1 0 0,0 0 0,0 0 1,0 0-1,0 0 0,0 0 1,0 0-1,0 0 0,1 0 1,-1-1-1,0 1 0,0 0 1,0 0-1,0 0 0,0 0 0,0 0 1,0 0-1,0 0 0,0 0 1,1 0-1,-1 0-2,4-14 115,1-21 39,-9-75 63,0 56-129,4-23-88,0 72 2,1-1 0,-1 0 0,1 1-1,0-1 1,1 1 0,0-1 0,-1 1-1,3-3-1,-3 5 1,1 0 0,0 0-1,-1 1 1,1-1-1,0 1 1,1 0 0,-1-1-1,0 1 1,1 0 0,-1 0-1,1 0 1,-1 1-1,1-1 1,0 1 0,0-1-1,1 1 0,6-3-1,1 1 0,-1 1-1,1 0 1,0 1 0,-1 0-1,1 0 1,0 1 0,0 0 0,0 1-1,-1 1 1,10 1 1,-14-1-1,1-1 0,0 1 0,-1 0 0,1 1 0,-1-1 0,0 1 1,1 1-1,-1-1 0,-1 1 0,1 0 0,-1 0 0,1 1 0,-1 0 0,0 0 0,-1 0 0,1 0 0,-1 1 1,3 5 0,0 3 9,-2 0 1,1 1 0,-2 0-1,0 0 1,0 0-1,-2 0 1,1 1 0,-2 10-10,0 25-548,-6 50 548,2-57-784,3-23-483,10-5 483</inkml:trace>
  <inkml:trace contextRef="#ctx0" brushRef="#br0" timeOffset="1774.303">2011 147 9130,'-6'-37'5318,"6"29"-4236,4 11-335,7 15-71,6 21-370,-2 0 1,-2 1-1,-2 1 0,-1 2-306,9 58 639,-3 12-639,-4 62 862,-9-109-604,2-1 0,8 33-258,-12-95 10,0-1 0,0 1-1,0 0 1,0-1 0,0 1 0,1-1 0,-1 1-1,1-1 1,0 1-10,-2-3 3,0 1 0,0-1 0,1 0 0,-1 0-1,0 0 1,0 1 0,0-1 0,1 0 0,-1 0 0,0 0 0,0 1-1,0-1 1,1 0 0,-1 0 0,0 0 0,0 0 0,1 0 0,-1 0-1,0 0 1,0 0 0,1 1 0,-1-1 0,0 0 0,1 0 0,-1 0-1,0 0 1,0 0 0,1 0 0,-1-1 0,0 1-3,4-14 99,-6-4-75,-1-1-1,0 1 1,-2 0-1,0 0 1,-1 0-1,-1 0 1,0 1-1,-5-7-23,6 11-36,-1 0-1,-1 0 0,0 1 0,-1-1 0,0 2 0,-1-1 1,-1 2-1,1-1 0,-1 1 0,-6-3 37,13 10-16,-1 0-1,1 0 1,-1 0 0,0 1 0,0-1-1,0 1 1,0 0 0,0 1 0,-1-1-1,1 1 1,0 0 0,-1 0 0,1 1-1,0 0 1,-1 0 0,1 0 0,-1 0-1,1 1 1,-1 0 0,1 0 0,0 1-1,0-1 1,-1 1 0,1 0 0,1 0-1,-1 1 1,0 0 0,0 0 0,1 0-1,-2 1 17,-2 4-7,-1 0 0,2 0-1,-1 0 1,1 1 0,0 0 0,1 1-1,0 0 1,0 0 0,-2 8 7,0 0 49,1 0 0,1 0 1,1 1-1,0-1 1,1 7-50,2-17 44,1 0 1,1-1 0,-1 1 0,1 0 0,1-1 0,-1 1-1,1 0 1,1-1 0,0 1 0,0-1 0,0 1-1,2 2-44,-2-5 33,1 0 0,0 0 0,1 0-1,-1-1 1,1 1 0,0-1 0,0 0-1,0 0 1,1 0 0,-1 0 0,1-1-1,0 0 1,0 0 0,0 0-1,0-1 1,5 2-33,2 0 79,1 0 1,-1 0-1,1-2 0,0 1 0,0-2 0,9 1-79,14-2-232,32-3 232,12-4-89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7:08.5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357 172 7626,'0'0'20,"-3"-4"833,1 0 1,-1 0-1,0 1 1,0-1-1,0 1 1,-1 0-1,-1-1-853,5 4 17,0-1 0,-1 1-1,1 0 1,0 0 0,0 0 0,0 0-1,0 0 1,0 0 0,-1 0-1,1 0 1,0-1 0,0 1 0,0 0-1,0 0 1,-1 0 0,1 0-1,0 0 1,0 0 0,0 0 0,0 0-1,-1 0 1,1 0 0,0 0 0,0 0-1,0 0 1,-1 0 0,1 0-1,0 1 1,0-1 0,0 0 0,0 0-1,-1 0 1,1 0 0,0 0-1,0 0 1,0 0 0,0 0 0,0 1-1,0-1 1,-1 0 0,1 0-1,0 0 1,0 0 0,0 0 0,0 1-1,0-1 1,0 0 0,0 0-1,0 0 1,0 0 0,0 1 0,0-1-1,0 0 1,0 0 0,-1 0 0,1 0-1,1 1 1,-1-1 0,0 0-1,0 0 1,0 0 0,0 1 0,0-1-1,0 0 1,0 0 0,0 0-1,0 0 1,0 1 0,0-1 0,0 0-17,4 17 328,-3-15-268,18 89 797,-3 0 0,-4 2 0,-3 18-857,0-9 321,2 151 240,-4-58-1,-7-190-532,0 1 0,0-1 0,1 0 1,0 0-1,0 0 0,0 0 0,0 0 0,1 0 0,0 0 0,0 0 0,0 0 0,1-1 1,2 5-29,-5-9 3,0-1 0,0 1 0,0 0 0,0 0 0,0-1 0,0 1 0,0 0 0,0 0 0,0 0 0,1-1 0,-1 1 0,0 0 0,0 0 0,0 0 0,0-1 0,0 1 0,0 0 0,0 0 0,1 0 0,-1-1 0,0 1 0,0 0 0,0 0 0,0 0 0,1 0 0,-1 0 0,0-1 0,0 1 0,0 0 0,1 0 0,-1 0 0,0 0 0,0 0 0,0 0 0,1 0 0,-1 0 1,0 0-1,0 0 0,1 0 0,-1 0 0,0 0 0,0 0 0,1 0 0,-1 0 0,0 0 0,0 0 0,0 0 0,1 0 0,-1 0 0,0 0 0,0 0 0,0 1 0,1-1 0,-1 0 0,0 0 0,0 0 0,0 0 0,0 0 0,1 1 0,-1-1 0,0 0 0,0 0 0,0 0 0,0 1 0,0-1 0,0 0 0,1 0-3,-3-19 114,-12-59 131,-6-7-245,14 61 13,-2 0 0,-1 1 0,0 0 0,-2 0 0,-9-13-13,16 30-2,0-1 0,-1 1 0,1 0 0,-1 1 0,-1-1 0,1 1 0,-1 0 0,0 0 0,0 1 0,-1 0 0,1 0 0,-1 0 0,0 1 0,0 0 0,0 0 0,0 1 0,0 0 0,-1 0 0,1 1 0,-1 0 0,1 0 0,-1 0 0,0 1 0,1 1 0,-1-1 0,1 1 0,-1 0 0,1 1 0,-1 0 0,1 0 0,0 1 0,0-1 0,0 1 0,0 1 0,1 0 0,-1 0 0,1 0 0,0 0 0,0 1 0,0 0 0,1 1 0,-1-1 0,2 1 0,-1 0 0,0 0 0,-1 4 2,0 1-2,0 0 0,0 1-1,1-1 1,0 1 0,1 0-1,1 0 1,0 1 0,0-1-1,2 1 1,-1-1 0,1 1-1,1 0 1,1 0 0,0 7 2,0-12 1,0 0 0,1 0 0,0-1 0,0 1 0,1-1 1,0 1-1,0-1 0,0 0 0,1 0 0,0-1 0,1 1 0,-1-1 0,1 0 1,0 0-1,1 0 0,0-1 0,0 1 0,0-1 0,0-1 0,1 1 0,-1-1 0,1-1 1,7 4-2,1-1-43,1-1 1,-1 0 0,1-1 0,1-1 0,-1 0 0,0-2 0,1 1-1,-1-2 1,1 0 0,-1-1 0,0-1 0,1-1 0,-1 0-1,0-1 1,0 0 0,-1-1 0,1-1 0,9-6 42,28-22-403</inkml:trace>
  <inkml:trace contextRef="#ctx0" brushRef="#br0" timeOffset="497.014">662 880 5641,'60'-15'2599,"-58"14"-2434,0 1 0,-1-1 0,1 1-1,0 0 1,-1 0 0,1 0 0,0 0-1,-1 0 1,1 0 0,0 0 0,-1 1-1,1-1 1,0 0 0,-1 1 0,1 0-1,-1-1 1,1 1 0,-1 0 0,2 0-165,5 3 566,10 2 225,1-2-1,-1 0 0,19 1-790,-26-4 210,-1 0-1,1-1 0,0-1 0,-1 0 0,1 0 1,-1-1-1,10-3-209,-12 1 92,-1 0 0,1-1 0,-1 1 0,0-2 0,0 1 0,-1-1 0,0 0 1,0-1-1,0 1 0,4-8-92,-2 4 43,-6 9-31,0-1 0,-1 0 0,1 0-1,-1 0 1,1 1 0,-1-2 0,0 1 0,0 0 0,0 0 0,0 0 0,0 0-1,0-1 1,-1 1 0,1 0 0,-1-1 0,0 1 0,1-1 0,-1 1-1,0 0 1,0-1 0,-1 1 0,1-1 0,-1 1 0,1 0 0,-1-1 0,1 1-1,-1 0 1,0 0 0,0 0 0,0-1 0,-1 1 0,1 0 0,0 0 0,-1 1-1,1-1 1,-1 0 0,-1-1-12,-1 0 35,0 0 0,0 0 0,0 0 0,-1 1 0,1-1 0,-1 1 0,0 0 0,1 0 0,-1 1 0,0-1 0,0 1 0,0 0 0,0 1 0,0-1 0,0 1 0,0 0-1,-5 1-34,-5 0 54,0 2 0,1 0-1,0 1 1,0 0-1,0 1 1,0 1-1,0 0 1,1 1-1,0 0 1,1 1 0,-1 1-54,6-4 18,0 1 1,0 0-1,1 1 1,0-1 0,0 1-1,0 0 1,1 1-1,0-1 1,0 1 0,1 0-1,0 0 1,0 1 0,1-1-1,0 1 1,1-1-1,0 1 1,0 0 0,0 4-19,1-2 35,0 1 0,1-1 0,1 0 0,0 0 0,0 0 0,1 0 0,0 0 0,1 0 1,0 0-1,1-1 0,0 1 0,1-1 0,0 0 0,0 0 0,1-1 0,0 0 0,1 0 0,0 0 1,1-1-1,0 0 0,0 0 0,0-1 0,1 0 0,0 0 0,0-1 0,1 0 0,0-1 1,1 0-36,2 1-23,1-1 1,0 0-1,0-1 1,0-1 0,1 0-1,-1 0 1,1-2 0,0 0-1,-1-1 1,1 0 0,0-1-1,0-1 1,-1 0 0,1-1-1,-1 0 1,0-1 0,0-1-1,0-1 1,-1 1-1,0-2 1,10-6 22,32-20-380</inkml:trace>
  <inkml:trace contextRef="#ctx0" brushRef="#br0" timeOffset="851.305">1462 296 9626,'0'0'93,"0"0"0,0 0 1,0 0-1,0 0 0,0 1 0,0-1 0,1 0 1,-1 0-1,0 0 0,0 0 0,0 0 0,0 0 1,0 0-1,0 0 0,1 1 0,-1-1 0,0 0 0,0 0 1,0 0-1,0 0 0,1 0 0,-1 0 0,0 0 1,0 0-1,0 0 0,0 0 0,1 0 0,-1 0 1,0 0-1,0 0 0,0 0 0,0 0 0,1 0 1,-1-1-1,0 1 0,0 0 0,0 0 0,0 0 0,0 0 1,1 0-1,-1 0 0,0 0 0,0 0 0,0-1 1,0 1-1,0 0 0,0 0 0,0 0 0,1 0 1,-1 0-1,0-1 0,0 1 0,0 0 0,0 0 0,0 0 1,0 0-1,0 0 0,0-1 0,0 1 0,0 0 1,0 0-1,0 0 0,0-1-93,5 20 1348,0 19-491,-2 0-1,-2 1-856,5 58 649,18 62 218,6-1 1,15 27-868,-24-76 3087,-12-83-1895</inkml:trace>
  <inkml:trace contextRef="#ctx0" brushRef="#br0" timeOffset="1580.55">1951 877 5209,'-51'-42'2630,"50"41"-2536,1 0 1,-1 1-1,0-1 1,0 1-1,1-1 1,-1 1-1,0-1 0,0 1 1,0 0-1,1-1 1,-1 1-1,0 0 1,0-1-1,0 1 0,0 0 1,0 0-1,0 0 1,0 0-1,1 0 0,-1 0 1,-1 0-95,2 0 129,0 0 0,0 1 0,0-1-1,0 0 1,0 0 0,-1 0 0,1 0 0,0 0 0,0 0 0,0 0 0,0 0 0,0 1-1,0-1 1,0 0 0,-1 0 0,1 0 0,0 0 0,0 0 0,0 0 0,0 1 0,0-1-1,0 0 1,0 0 0,0 0 0,0 0 0,0 0 0,0 1 0,0-1 0,0 0 0,0 0-1,0 0 1,0 0 0,0 1 0,0-1 0,0 0 0,0 0 0,0 0 0,0 0-1,0 0 1,1 1 0,-1-1 0,0 0 0,0 0 0,0 0 0,0 0 0,0 0 0,0 0-1,0 0 1,1 1 0,-1-1 0,0 0 0,0 0 0,0 0-129,11 6 184,0-1 0,0 0 0,0-1 0,1 0 0,0-1 0,0 0-184,-3-1 82,0 0 0,0-1-1,0-1 1,0 1 0,0-1 0,0-1 0,0 0-1,0 0 1,8-3-82,8-2 130,-1-2-1,17-9-129,-16 7 52,-24 10-47,1-1 0,-1 1 1,1-1-1,-1 1 0,0-1 0,1 1 0,-1-1 0,0 0 0,0 0 1,0 0-1,1 0 0,-1 0 0,0 0 0,0 0 0,-1 0 1,1 0-1,0 0 0,0-1 0,0 1 0,-1 0 0,1-1 1,-1 1-1,1 0 0,-1-1 0,1 1 0,-1-1 0,0 1 1,0 0-1,0-1 0,1 1 0,-2-1 0,1 1 0,0-1 1,0 1-1,0-1 0,-1 1 0,1 0 0,0-1 0,-1 0-5,0-2 9,-1 0-1,1-1 0,-1 1 0,0 0 0,0 0 1,0 0-1,-1 0 0,1 1 0,-1-1 0,0 1 1,0-1-1,0 1 0,0 0 0,-1 0 0,1 1 1,-1-1-1,0 1 0,0-1 0,1 1 0,-2 0 1,1 1-1,0-1 0,-4 0-8,1 0 5,-1 1 0,1 1 0,-1-1 0,0 1 0,1 0 0,-1 1 1,0 0-1,1 0 0,-1 1 0,1 0 0,0 0 0,-1 0 0,-5 4-5,1-1 3,1 1 0,0 0 1,0 0-1,1 1 0,0 0 0,0 1 0,0 0 1,1 0-1,1 1 0,-6 7-3,9-9 0,0 0 0,1 1 0,0-1 1,0 1-1,1 0 0,0 0 0,0 0 0,1 1 1,0-1-1,0 1 0,1-1 0,0 1 0,1-1 0,-1 1 1,2 0-1,-1-1 0,2 4 12,-1-1 0,1 0-1,1 0 1,0 0 0,1 0 0,0 0 0,0-1 0,1 1 0,1-1 0,0-1-1,0 1 1,1-1 0,0 0 0,0 0 0,1-1 0,0 0 0,1 0 0,0-1-1,0 0 1,6 2-12,-2-1 31,1 0-1,-1-2 1,1 0-1,1 0 1,-1-1-1,1-1 1,0-1-1,0 0 1,0 0-1,0-2 1,1 0-1,-1-1 1,0 0-1,1-1 1,5-2-31,34-9-86,5-8 66</inkml:trace>
  <inkml:trace contextRef="#ctx0" brushRef="#br0" timeOffset="1935.33">2727 352 8722,'0'-2'251,"0"1"1,0 0-1,-1 0 0,1 0 1,0 0-1,-1 0 0,1-1 1,-1 1-1,1 0 0,-1 0 1,1 0-1,-1 0 1,0 0-1,1 1 0,-1-1 1,0 0-1,0 0 0,0 0 1,0 1-1,0-1 0,0 0 1,0 1-1,0-1 1,0 1-1,0-1 0,0 1 1,0-1-1,0 1 0,0 0 1,-1-1-252,1 2 79,-1-1 0,1 1 0,0 0 0,0-1 0,-1 1 0,1 0 0,0 0 0,0 0 0,0 0 0,0 0-1,0 0 1,0 0 0,0 0 0,1 0 0,-1 0 0,0 0 0,0 1 0,1-1 0,-1 0 0,1 1 0,-1-1 0,1 0 0,0 1 0,0-1 0,-1 1-79,-2 12 131,1 1 0,0-1-1,1 1 1,0 0-1,2 0 1,-1 0 0,2 0-131,3 22 202,1-1 0,4 10-202,18 55 225,-10-34-10,10 62-215,-18-72 33,-3-15 46,-1 1 0,-2-1 0,-1 18-79,-4-55 300,1-1-1,0 0 1,1 1 0,-1-1 0,1 0 0,0 1 0,0-1 0,0 0-300,3 5 1020</inkml:trace>
  <inkml:trace contextRef="#ctx0" brushRef="#br0" timeOffset="2301.911">2505 784 8130,'-7'-1'4129,"4"-1"-1641,10 1-936,-7 1-287,21-2-585,57-2-96,-15 0-248,0 1-120,-2 2-128,2-2 96,-9 3-360,-3-1-376,-7 1 384</inkml:trace>
  <inkml:trace contextRef="#ctx0" brushRef="#br0" timeOffset="2690.27">3131 739 8698,'30'-12'1359,"-17"7"-71,-1 0-1,0-1 1,0 0-1,6-5-1287,-11 52 3398,7 62-2545,5-1 0,10 22-853,-14-82 56,-15-41-58,1 1 0,-1-1 1,1 1-1,-1-1 0,1 1 0,0-1 1,0 0-1,0 1 0,0-1 0,0 0 0,0 0 1,0 0-1,0 0 0,0 0 0,0 0 1,1 0-1,-1 0 0,0 0 0,1 0 0,-1-1 1,1 1-1,-1-1 0,0 1 0,2-1 2,1-4 2050,-2-11-1051</inkml:trace>
  <inkml:trace contextRef="#ctx0" brushRef="#br0" timeOffset="2691.27">3257 386 9978,'-3'-26'4545,"-12"-5"-2280,1 10-529,1 7-720,4 5-520,0 9-408,6 0 128,15 14 416,3 5 785,4-9-865</inkml:trace>
  <inkml:trace contextRef="#ctx0" brushRef="#br0" timeOffset="3418.473">3797 783 4857,'54'-39'2946,"-54"39"-2751,1-1 0,0 1 0,0-1 1,0 0-1,-1 1 0,1-1 0,0 0 0,-1 0 0,1 0 1,-1 1-1,1-1 0,-1 0 0,1 0 0,-1 0 0,1 0 1,-1-1-196,0 2 80,0-1 0,0 1 1,0 0-1,0-1 1,0 1-1,0 0 0,0-1 1,-1 1-1,1-1 1,0 1-1,0 0 1,0-1-1,-1 1 0,1 0 1,0-1-1,0 1 1,-1 0-1,1 0 0,0-1 1,0 1-1,-1 0 1,1 0-1,0 0 1,-1-1-1,0 1-80,-18-5 1949,8 4-1607,-1 1 0,1 0 0,0 0 0,-1 1 0,1 0 0,0 1 0,0 1 0,0 0 0,0 0 0,0 1 1,-5 3-343,9-3 19,0 0 1,0 0 0,1 0 0,0 1 0,0 0 0,0 0 0,1 1 0,-1 0-1,1-1 1,0 2 0,1-1 0,0 1 0,0-1 0,0 1 0,1 0 0,0 0-1,0 3-19,0 0 7,0-1-1,1 1 0,0 1 0,1-1 1,0 0-1,1 0 0,0 0 0,1 0 1,0 1-1,0-1 0,1 0 0,0 0 0,1-1 1,0 1-1,1 0 0,0-1 0,0 0 1,1 0-1,0 0 0,1 0 0,-1-1 1,2 0-1,-1 0 0,1-1 0,1 0 0,-1 0 1,1 0-1,0-1 0,1-1 0,-1 1 1,1-1-1,0-1 0,1 1 0,-1-2 1,1 1-1,-1-1 0,1-1 0,0 0 1,0 0-1,9 0-6,-8-1 9,-1-1-1,1-1 1,0 1 0,0-2 0,0 0 0,-1 0 0,1 0-1,4-3-8,-10 3 5,-1 0 1,1 1-1,-1-2 0,0 1 0,0 0 0,0-1 0,0 0 0,0 0 0,0 0 0,-1 0 0,1-1 0,-1 1 0,0-1 0,0 0 0,-1 0 1,1 0-1,-1 0 0,0 0 0,0-1 0,1-3-5,0-2 15,-1-1 0,-1 0 0,0 0 0,-1 1 0,0-1 0,0 0 0,-1 0 1,-1-4-16,-2-8 31,-1-1 1,-1 1 0,-4-8-32,6 21-6,0 1 0,0-1 1,-1 0-1,0 1 0,-1 0 1,0 1-1,0-1 0,-1 1 1,0 0-1,-1 1 0,1-1 1,-2 2-1,1-1 0,-1 1 1,0 0-1,0 1 0,0 0 1,-1 0-1,1 1 0,-1 1 1,0-1-1,-1 2 0,1-1 6,6 3-138,0-1 1,1 1-1,-1 0 0,0 0 0,0 0 1,0 0-1,1 1 0,-1 0 138,2-1-214,1 0 1,0 1-1,0-1 0,-1 1 1,1-1-1,0 1 0,0 0 0,0 0 1,0-1-1,0 1 0,0 0 1,0 0-1,0 0 0,0 0 0,0 0 1,0 0-1,1 0 0,-1 0 1,0 1-1,1-1 0,-1 0 1,1 0-1,-1 2 214,-2 20-1929</inkml:trace>
  <inkml:trace contextRef="#ctx0" brushRef="#br0" timeOffset="3920.673">4161 819 8554,'-12'-51'3229,"9"42"-921,3 10-1557,0 8-311,8 10 226,1 0 0,1 0 0,10 13-666,-7-12 170,-2 0 0,9 20-170,-9-8 68,-2 1 0,-1 0 0,-1 1 0,-1 11-68,1-1 101,-8-95 1333,-7-31-1257,0 18 127,2-55-304,6 113 12,0-1 0,1 1 0,0-1 0,0 1 0,0-1 0,1 1 0,0 0 0,1-1 0,-1 1 0,1 0 0,0 1 0,1-1 0,-1 0 0,1 1 0,0 0 0,2-2-12,-3 4 2,1 0-1,0 0 1,-1 0 0,1 1 0,0-1 0,1 1 0,-1 0 0,0 0 0,1 0 0,-1 1 0,1-1 0,-1 1-1,1 0 1,0 1 0,-1-1 0,1 1 0,0 0 0,0 0 0,-1 0 0,1 1 0,0-1 0,4 2-2,3 2-2,0-1 1,-1 2-1,1-1 1,-1 1-1,0 1 1,0 0 0,-1 1-1,0 0 1,0 1-1,-1-1 1,0 2-1,0 0 1,-1 0 0,0 0-1,0 1 1,-1 0-1,0 0 1,-1 1-1,-1 0 1,4 7 1,0 5 14,-1 0 1,0 0-1,-2 1 0,-1 0 0,0 0 1,-2 0-1,-1 0 0,-1 1 1,-2 23-15,-2 14-1143,3-39 624</inkml:trace>
  <inkml:trace contextRef="#ctx0" brushRef="#br0" timeOffset="4412.723">4786 57 6673,'-2'-5'902,"0"0"-1,0 0 0,0 0 0,1 0 1,0 0-1,-1-4-901,2 9 148,0-1 0,0 0-1,0 0 1,0 1 0,0-1 0,0 0 0,0 1 0,0-1-1,1 0 1,-1 0 0,0 1 0,0-1 0,1 0 0,-1 1-1,0-1 1,1 0 0,-1 1 0,1-1 0,-1 1 0,1-1-1,-1 0-147,1 1 101,0-1-1,0 1 0,0 0 0,0-1 1,1 1-1,-1 0 0,0 0 0,0 0 1,0-1-1,0 1 0,0 0 0,0 1 1,0-1-1,0 0 0,0 0 1,0 0-1,1 1 0,-1-1 0,0 1-100,12 3 287,-1 1 0,-1 0 0,1 1 0,-1 1 0,0-1 0,8 8-287,61 53 339,-63-51-241,11 10-55,-2 0-1,-1 2 0,-1 2 1,-1 0-1,-2 1 1,10 21-43,-6-5 18,-3 0 1,-2 1 0,-2 2 0,5 23-19,-15-41 13,-2 0-1,0 1 1,-3 0 0,0 0 0,-3 0 0,0 0-1,-2 0 1,-2 1-13,-4 19 156,-3 1 0,-1-2 1,-3 0-1,-12 24-156,22-62 83,-1 1-1,0-1 1,-1 0 0,-1 0 0,0-1 0,-1 0-1,0-1 1,-1 0 0,-3 3-83,9-12 17,-27 29 158,31-32-169,0 0 0,0 0 1,0 0-1,0 0 0,0 0 0,0 0 0,1 0 0,-1 0 0,0 0 0,0 0 1,0 0-1,0 0 0,0 0 0,0 0 0,0 0 0,0 0 0,0 0 0,1 0 1,-1 1-1,0-1 0,0 0 0,0 0 0,0 0 0,0 0 0,0 0 0,0 0 0,0 0 1,0 0-1,0 0 0,0 0 0,0 0 0,0 1 0,0-1 0,0 0 0,0 0 1,0 0-1,0 0 0,1 0 0,-1 0 0,0 0 0,0 0 0,0 0 0,0 1 1,-1-1-1,1 0 0,0 0 0,0 0 0,0 0 0,0 0 0,0 0 0,0 0 0,0 0 1,0 1-1,0-1 0,0 0 0,0 0 0,0 0 0,0 0 0,0 0 0,0 0 1,0 0-1,0 0 0,0 0 0,-1 0 0,1 0 0,0 0 0,0 0 0,0 0-6,9-2 872,-6 1-441,12 0 196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8:47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252 115 3337,'14'-72'1921,"-14"69"-1548,1 0 0,-1 0 0,0 0 0,0 0 0,0 0 0,0 0 0,-1 1 0,1-1 0,-1 0 0,0-1-373,1 3 220,0 1 1,0-1-1,0 1 1,0 0-1,0-1 1,0 1-1,-1-1 1,1 1 0,0 0-1,0-1 1,0 1-1,-1 0 1,1-1-1,0 1 1,0 0-1,-1-1 1,1 1-1,0 0 1,-1-1-1,1 1 1,0 0 0,-1 0-1,1 0 1,-1-1-1,1 1 1,0 0-1,-1 0 1,1 0-1,-1 0 1,1 0-1,0 0 1,-1 0-1,1 0 1,-1 0-1,1 0 1,0 0 0,-1 0-1,1 0 1,-1 0-1,1 0-220,-1 1 46,0 0-1,1 0 0,-1 0 1,1 0-1,-1 0 1,1 0-1,-1 1 0,1-1 1,0 0-1,0 0 1,-1 0-1,1 1 0,0-1 1,0 0-1,0 0-45,-1 9 117,-2 10 22,0-1 0,2 1 0,0 0 0,1-1 0,1 1 0,4 17-139,1-7 118,10 40 439,-4 1 1,-1 17-558,-6 137 325,-5-199-278,3-11 82,-2-14-132,-1-1 0,0 0 0,0 0 0,0 0 0,1 0 0,-1 0 0,0 0 0,0 0 0,0 0 0,1 0 0,-1 1 0,0-1 0,0 0 0,0 0-1,1 0 1,-1 0 0,0 0 0,0 0 0,1 0 0,-1-1 0,0 1 0,0 0 0,0 0 0,1 0 0,-1 0 0,0 0 0,0 0 0,0 0 0,1 0 0,-1 0 0,0-1 0,0 1-1,0 0 1,0 0 0,0 0 0,1 0 3,16-23-785,-8 4 421</inkml:trace>
  <inkml:trace contextRef="#ctx0" brushRef="#br0" timeOffset="359.176">31 400 4809,'-5'-3'1351,"-14"-7"2520,13 2 3379,16 8-6247,109-1-306,0-5 1,35-9-698,-39-2-1,36-5 3379,-121 21-2109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9:15.75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104 199 3641,'-30'-103'2106,"30"101"-1789,-1 0 1,1 0 0,-1 0 0,0 0 0,1 0 0,-1 0 0,0 0-1,0 1 1,-1-1 0,1 0 0,-1 0-318,2 2 64,0-1-1,-1 1 1,1 0 0,0 0-1,0 0 1,-1 0 0,1 0-1,0 0 1,0 0 0,-1 0-1,1 0 1,0 0-1,0 0 1,-1 0 0,1 0-1,0 0 1,0 0 0,-1 0-1,1 0 1,0 0 0,0 0-1,-1 0 1,1 0 0,0 0-1,0 1 1,-1-1 0,1 0-1,0 0 1,0 0-1,0 0 1,-1 1-64,-2 0 2503,-2 9-612,-17 32-998,19-37-841,0 0 1,0 0-1,1 0 1,-1 1-1,1-1 1,0 1-1,1-1 1,-1 1-1,1 0 1,0 0-1,0 0 1,1 0-1,0-1 1,0 1-1,1 1-52,7 76 836,9 22-836,1 16 381,0 51 133,14 99-123,-24-227-231,-3 1-1,1 41-159,-7-80-62,-2-9-330,-1-10-501,3-2 377</inkml:trace>
  <inkml:trace contextRef="#ctx0" brushRef="#br0" timeOffset="498.215">47 216 5633,'-2'-4'439,"0"0"0,0 0 0,1-1 0,0 1 0,0-1 0,0 1 0,1 0 0,-1-1 0,1 1 0,0-1 0,0 1 0,1-1-1,-1 1 1,1-1 0,0 1 0,0-1 0,0 1 0,1 0 0,0 0 0,1-2-439,0 0 139,0 0 0,0 0-1,1 0 1,0 1 0,0-1-1,1 1 1,0 0 0,-1 0 0,2 1-1,-1 0 1,0 0 0,1 0-1,3-2-138,13-3 126,0 1 0,0 0 0,1 2 0,0 0 0,0 2 0,0 1 0,6 0-126,-4 1 29,0 0-1,0 2 1,0 1-1,1 1 1,-1 1-1,19 6-28,-25-4 5,0 1 0,0 0 0,-1 2 0,0 0 0,-1 1 0,0 1 0,0 0 0,14 13-5,-12-7 3,0 1 1,-2 1 0,0 0 0,-1 1-1,-1 1 1,-1 0 0,-1 1 0,0 1-1,-2 0 1,6 17-4,6 21 53,-4 1 1,-2 1-1,3 33-53,-10-48 129,-3 0 1,1 32-130,-7-62 29,-1 0 0,-1 1 0,0-1 0,-2 0 0,0 0 0,0 0 0,-2 0 0,0 0 0,-1-1-29,-6 11 34,-2 0-1,0-1 1,-2 0-1,-1-1 1,-1-1 0,-1-1-1,-1-1 1,-10 9-34,3-7 93,-1-1 0,0-1 1,-2-1-1,0-1 0,-1-2 0,-29 12-93,40-22 95,1-1-1,-1 0 0,0-2 0,0 0 0,0-1 0,-1-1 0,-12 0-94,22-3 28,1 0-1,-1 0 0,1-1 0,0 0 0,0-1 0,0 0 0,-1 0 0,2-1 0,-1-1 0,0 1 1,1-2-1,-1 1 0,1-1 0,1-1 0,-8-5-27,12 8 1,0-1-1,0 0 1,0 0 0,1 0-1,0-1 1,-1 1 0,1-1-1,1 0 0,-2-2 0,1-1 0,0 0 0,1 0 0,-1-4 0,3 12 0</inkml:trace>
  <inkml:trace contextRef="#ctx0" brushRef="#br0" timeOffset="1246.322">2129 159 3593,'-1'-5'600,"0"1"1,0-1 0,-1 1-1,0 0 1,0-1 0,0 1-1,0 0 1,-1 0-1,1 0 1,-1 1 0,0-1-1,0 1 1,-1-1-601,-2-1 436,1 0 0,-1 1 1,0 0-1,0 1 0,0-1 0,0 1 0,-1 0 0,-3 0-436,-4-2 300,1 2-1,-1 0 0,-1 1 1,1 0-1,0 1 0,0 0 1,-1 1-1,-10 2-299,10 0 70,-1 1 1,1 1-1,0 1 0,0 0 0,0 0 1,0 2-1,1 0 0,0 0 0,0 1 1,1 1-1,0 0 0,1 1 0,0 1 1,1-1-1,0 2 0,0 0-70,-6 8 12,2 0 0,0 1 0,1 1 0,1 0-1,1 1 1,2 0 0,0 0 0,1 1 0,-2 14-12,0 6 43,2 1-1,3-1 1,1 2 0,2-1-1,3 0 1,4 43-43,-2-68 46,1-1 0,0 1 0,2-1 0,0 0 1,1 0-1,1-1 0,1 0 0,0 0 0,4 4-46,-4-9 36,1-1-1,0 1 1,1-2-1,0 1 1,1-1-1,0-1 1,1 0-1,0-1 1,0 0-1,1-1 1,0 0 0,2-1-36,9 5 43,0-2 1,1-1 0,1-2 0,-1 0 0,1-1 0,0-2 0,1 0-1,1-2-43,6-1 109,0 0 0,0-3 0,-1-1 0,1-1 0,-1-2 0,5-2-109,15-7 218,12-8-218</inkml:trace>
  <inkml:trace contextRef="#ctx0" brushRef="#br0" timeOffset="1894.657">2975 72 6009,'-6'-2'338,"3"0"224,-1 0-1,1 1 0,-1 0 0,1-1 1,-1 1-1,1 1 0,-1-1 0,0 0-561,3 1 99,0 1 0,1-1 0,-1 0 0,0 0 0,0 0 0,0 1 0,1-1 0,-1 0 0,0 1 0,1-1 0,-1 1 0,0-1 0,1 1 0,-1-1 0,0 1 0,1-1 0,-1 1 0,1 0 0,-1-1 0,1 1 0,-1 0 0,1-1 0,0 1 0,-1 0 0,1 0 0,0-1 0,0 1 0,-1 0 0,1 0 0,0 0 0,0-1 0,0 1 0,0 0 0,0 0 0,0 0 0,0 0 0,0-1 0,1 2-99,-1 24 403,2 0-1,1 0 1,1 0-1,1 0 1,2 0-403,11 71 450,-13-25 111,-4 1-1,-3-1 0,-10 66-560,3-34 756,7-68-649,2 0 0,1 0 0,2-1-1,2 1 1,1 0 0,7 20-107,-12-52 12,0 0 0,0 0 0,1 0 0,-1 0 1,1 0-1,0-1 0,0 1 0,0 0 0,0-1 0,1 0 0,-1 1 0,1-1 0,0 0 0,0 0 0,0-1 0,1 1 0,-1-1 0,1 1 0,-1-1 0,1 0 0,0-1 0,-1 1 0,1 0 0,0-1 0,0 0 1,0 0-1,0 0 0,1-1 0,-1 1 0,1-1-12,12 1 36,-1 0-1,1-2 1,0 0 0,0 0 0,0-2-1,7-2-35,23-3 370,-19 4 641,0-2 0,15-5-1011,10-3 889,89-17 343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9:21.71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579 142 3921,'1'-1'302,"-1"-1"-1,1 1 1,0 0 0,-1 0 0,1 0 0,-1-1 0,1 1-1,-1 0 1,0 0 0,1-1 0,-1 1 0,0 0-1,0-1 1,0 1 0,0-1 0,0 1 0,0 0 0,-1-1-1,1 1 1,0 0 0,0 0 0,-1-1 0,0 0-302,0 1 211,0-1 0,0 1 0,0 0 0,-1-1 0,1 1 0,-1 0 0,1 0 0,-1 0 0,1 0 1,-1 0-1,1 0 0,-1 0 0,0 1 0,0-1 0,0 0-211,-9-2 371,0 1-1,0 0 1,0 1 0,0 0-1,-2 1-370,8 0 243,-28-2 240,0 2 0,0 2 1,-1 1-1,-27 6-483,41-4 46,1 0 0,1 1 0,-1 1 0,1 1 0,0 0 0,1 1 1,0 1-1,-14 11-46,18-12 10,-4 4 10,0 0 1,-12 12-21,26-21 3,-1-1 0,0 1-1,1 1 1,0-1 0,0 0 0,0 1 0,1-1 0,-1 1 0,1 0 0,0 0 0,0 0 0,1 0 0,-1 2-3,2-4 2,-1-1-1,1 0 1,0 1-1,0-1 1,1 0-1,-1 1 1,0-1 0,1 0-1,-1 0 1,1 0-1,0 1 1,0-1 0,-1 0-1,1 0 1,1 0-1,-1 0 1,1 1-2,1 1 4,1-1 0,-1 1 0,0-1 0,1 0 0,-1-1 0,1 1 0,0-1-1,0 1 1,0-1-4,12 5 15,0-1-1,0 0 0,1-1 0,7 0-14,-21-4 1,136 24 33,-88-18-26,-1 2 0,0 3 0,44 15-8,-81-22 0,0 0 0,0 1 1,-1 1-1,0 0 1,0 0-1,-1 1 0,0 0 1,0 1-1,-1 1 1,0-1-1,-1 2 0,0-1 1,-1 1-1,0 0 1,0 1-1,2 6 0,-4-5 3,-1 0 0,0 0 0,-1 1 0,0 0 0,-1 0 0,0 0 0,-2 0 0,1 0 0,-2 0 1,0 1-1,0-1 0,-2 0 0,0 0 0,0 0 0,-1 0 0,-1 0 0,0 0 0,-1-1 0,-1 0 0,0 0 0,0 0 0,-2-1 0,1 0 0,-2 0 0,1-1 0,-2 0 0,1 0 1,-1-1-1,-1 0 0,0-1 0,-7 4-3,-2-1 38,0 0 0,0-2 1,-2-1-1,1 0 0,-1-2 0,0 0 1,-16 2-39,22-6 45,0 0 1,0-1 0,0-1 0,0-1-1,-1 0 1,1-1 0,0-1-1,0 0 1,0-1 0,1-1 0,-6-2-46,12 3 31,1-1 0,1 0 0,-1 0 0,1-1 0,-1 0 0,1 0 0,1-1 0,-7-5-31,11 8-6,-1 1-1,1-1 0,0 1 0,0-1 0,0 0 0,0 0 0,0 0 0,0 0 0,1-1 1,0 1-1,-1 0 0,1 0 0,0-1 0,1 1 0,-1-1 0,1 1 0,-1-1 0,1 1 1,0-1-1,0 1 0,1-1 0,0-2 7,-1 3-75,1 1 0,0 0 0,0 0 0,0 0 0,1 0 0,-1 0 0,0 0 0,1 0 0,-1 0 0,1 1 0,0-1 0,0 1 0,1-2 75,33-18-508</inkml:trace>
  <inkml:trace contextRef="#ctx0" brushRef="#br0" timeOffset="656.121">1361 467 4601,'-6'-2'1016,"0"1"0,-1 0 0,1 1 0,-1-1 0,1 1 1,-5 1-1017,-3 0 632,0 1 0,0 1 0,1 0 1,-7 3-633,11-3 136,-1 1 0,1 1 0,0-1-1,0 1 1,1 1 0,-1 0 0,1 0 0,0 0 0,1 1 0,-1 0 0,2 1 0,-1 0-1,1 0 1,0 0 0,0 1 0,1 0 0,0 0 0,1 0 0,-2 6-136,1-1 9,1 1 0,0-1 0,1 0-1,1 1 1,0 0 0,1-1 0,0 1 0,1 0 0,1 0 0,0-1 0,2 1 0,-1-1 0,3 5-9,-4-13 10,1 1 0,1-1 0,-1 0 0,1 0 0,0 0 0,0 0 0,1 0 0,0 0 0,0-1 0,0 0 0,0 0 0,1 0 0,0 0 0,0-1 0,1 0 0,-1 0 0,1 0 0,-1-1 0,1 0 0,0 0 0,1 0 0,-1-1 0,0 0 0,1 0 0,-1-1 0,1 1 0,6-1-10,-4 0 27,1-1 0,-1 0 1,1-1-1,-1 0 0,1 0 0,-1-1 0,0 0 1,1-1-1,-1 0 0,0 0 0,-1-1 0,1 0 0,-1-1 1,0 1-1,0-2 0,0 1 0,0-1 0,-1 0 1,2-4-28,-3 5 58,-1 0 1,0-1 0,-1 0 0,1 0 0,-1 0 0,0 0-1,0-1 1,-1 0 0,0 1 0,0-1 0,-1-1 0,0 1 0,0 0-1,0 0 1,-1-1 0,0 1 0,-1-1 0,0 1 0,0-1-1,0 1 1,-1-1 0,0 1 0,-1-1 0,0-1-59,-4-11 101,0 0 0,-1 1-1,-2 0 1,-5-10-101,8 18 16,0 1 0,-1-1 1,0 1-1,-1 0 0,0 1 0,0 0 0,-1 0 0,-3-2-16,8 9 0,0-1 0,0 1-1,0 0 1,-1 0 0,1 0 0,-1 0 0,1 1-1,-1 0 1,0 0 0,1 0 0,-1 0 0,0 1 0,0 0-1,-3 0 1,4 1-4,-1-1 0,1 2 0,-1-1-1,1 0 1,-1 1 0,0 0 4</inkml:trace>
  <inkml:trace contextRef="#ctx0" brushRef="#br0" timeOffset="1210.243">1809 8 5657,'0'0'122,"0"0"-1,-1 0 0,1 0 1,0 0-1,0 0 0,-1 0 1,1 1-1,0-1 0,0 0 1,-1 0-1,1 0 0,0 0 1,-1 0-1,1 0 0,0 0 1,0 0-1,-1-1 0,1 1 1,0 0-1,0 0 0,-1 0 1,1 0-1,0 0 0,0 0 1,-1 0-1,1-1 0,0 1 1,0 0-1,0 0 0,-1 0 1,1-1-1,0 1 0,0 0 1,0 0-1,0 0 0,-1-1 1,1 1-1,0 0 0,0 0 1,0-1-1,0 1 0,0 0 1,0 0-1,0-1 0,0 1 1,0 0-1,0 0 0,0-1 1,0 1-1,0 0 0,0-1 1,0 1-1,0 0 0,0 0 1,0-1-122,-2 7 238,-1 0 1,2 1-1,-1-1 0,1 0 1,0 1-1,0-1 1,0 1-1,1-1 1,0 1-1,1 0-238,-1 6 163,1 61 1453,10 70-1616,-1-31 654,-3 2-177,22 244 235,-28-352-639,1 8 60,1 1 0,0-1 0,1 2-133,-2-12 449,-1-1 0,1 1 0,0-1 0,1 1 0,-1-1 1,1 0-1,1 1-449,14 12 1420</inkml:trace>
  <inkml:trace contextRef="#ctx0" brushRef="#br0" timeOffset="2332.655">2236 580 5961,'-49'-77'3479,"26"42"2551,39 65-4400,58 147-973,-47-109-414,-6-18 347,22 37-590,-30-65 172,0 0-1,1-2 0,1 0 0,18 18-171,-29-34 49,0 0-1,0-1 1,0 1 0,0-1-1,1 0 1,-1 0 0,1 0 0,0 0-1,0-1-48,-3-1 47,0-1 0,0 1 0,0-1-1,-1 0 1,1 1 0,0-1-1,0 0 1,0 0 0,0 0 0,0 0-1,-1-1 1,1 1 0,0 0 0,0-1-1,0 1 1,-1-1 0,1 0-1,0 0 1,-1 1 0,1-1 0,0 0-1,-1 0 1,1-1 0,-1 1 0,0 0-1,1 0 1,-1-1 0,1 0-47,5-8 113,1 1 0,-2-2-1,1 1 1,-1-1 0,-1 0 0,0 0 0,-1-1 0,1-2-113,8-29 93,3-29-93,-8 34 55,15-70-13,24-97 0,-44 193-41,9-25 6,-12 35-8,1 0 0,0 1 0,0-1 1,0 0-1,0 0 0,0 0 0,0 1 1,1-1-1,-1 1 0,1-1 0,-1 1 1,1-1-1,-1 1 0,2-1 1,-2 2-2,0 0 1,0 0-1,0-1 0,0 1 1,0 0-1,-1 0 0,1 0 1,0 0-1,0 0 0,0 1 1,0-1-1,0 0 0,-1 0 0,1 1 1,0-1-1,0 0 0,0 1 1,-1-1-1,1 0 0,0 1 1,0 0-1,-1-1 0,1 1 1,-1-1-1,1 1 0,0 0 1,-1-1-1,1 1 0,-1 0 0,1-1 1,-1 1-1,0 0 0,1 0 2,16 32-224,-13-24 68,-2-3 66,1 0-1,0-1 1,0 1 0,0-1-1,1 0 1,0 0 0,0 0-1,0-1 1,0 1 0,1-1 0,0 0-1,0 0 1,0-1 0,0 1-1,1-1 1,-1 0 0,1-1-1,5 3 91,-1-1-12,-1 1-1,0 0 0,0 0 0,-1 1 1,1 0-1,2 4 13,-3-3-2,1 0 0,0-1 0,0 0 0,0-1 0,1 1 0,2-1 2,0-1 1,-1-1-1,1 0 0,0 0 0,0-2 1,1 1-1,-1-2 0,0 1 0,0-2 1,0 1-1,0-2 0,1 0 0,-1 0 1,9-4-1,-12 3 3,0 0 0,0 0 0,0-1 0,-1 0 0,1-1 0,-1 0 0,0 0 0,-1-1 0,1 0 1,-1 0-1,0-1 0,-1 0 0,1 0 0,-1-1 0,-1 0 0,1 0 0,2-7-3,-6 12 2,0 0 0,-1 0 0,0-1 0,1 1-1,-2 0 1,1-1 0,0 1 0,0-1 0,-1 1 0,0-1 0,0 1-1,0-1 1,0 1 0,0-1 0,-1 1 0,0-1 0,1 1-1,-1-1 1,-1 1 0,1 0 0,0-1 0,-2 0-2,1 1 1,0 0 1,0 0-1,-1 0 1,0 1-1,1-1 1,-1 1-1,0 0 1,0 0-1,0 0 1,-1 0-1,1 0 1,0 1-1,-1-1 1,1 1-1,-1 0 1,1 0-1,-1 0 1,0 1-1,1-1 1,-1 1-1,-1 0-1,0 0 1,1 0-1,-1 0 1,0 0-1,0 1 0,0 0 1,1 0-1,-1 0 1,1 1-1,-1-1 1,1 1-1,-1 0 0,1 0 1,0 1-1,0-1 1,-1 2-1,-2 1-1,1 1 0,0 0 0,0 0 0,1 0 0,-1 1 1,2 0-1,-1 0 0,-2 4 1,-3 10-5,0 1 0,2 0 1,0 0-1,2 1 0,-4 21 5,7-27 0,1-1-1,1 1 1,0 0-1,2 0 1,0 0-1,0-1 1,2 1-1,0-1 1,1 1-1,0-1 0,1 0 1,6 11 0,-7-18 5,0-1 1,0 1 0,1-1-1,0 0 1,0 0-1,1-1 1,0 0-1,1 0 1,-1 0-1,1-1 1,1 0 0,-1 0-1,1 0 1,0-1-1,0-1 1,1 1-1,-1-1 1,1-1-1,0 1 1,0-2 0,0 1-1,0-1 1,1 0-6,7-1 41,-1-1 1,1 0-1,-1-1 1,0-1 0,1 0-1,-1-1 1,0-1 0,0-1-1,-1 0 1,1-1-42,43-19 78</inkml:trace>
  <inkml:trace contextRef="#ctx0" brushRef="#br0" timeOffset="2734.881">3586 591 6153,'2'4'5802,"10"20"-4861,-3-9-558,-3-5-32,0 1 0,-1 0-1,1 1 1,-2-1 0,0 1-1,2 10-350,4 31 1229,-4-21-372,1-1 1,1 1-1,11 27-857,-13-43 423,-6-16-396,0 0-1,0 0 1,0 0 0,0 0 0,0 0 0,0 0 0,0 0-1,0 1 1,0-1 0,-1 0 0,1 0 0,0 0 0,0 0 0,0 0-1,0 0 1,0 0 0,0 0 0,0 0 0,0 0 0,0 0 0,0 0-1,0 0 1,0 0 0,0 0 0,0 0 0,0 0 0,0 0 0,0 0-1,0 0 1,0 0 0,0 0 0,0 1-27,-9-33 945,4-7-860,1 0 0,3 0 0,1 0 0,2 0 0,1 0-1,2 0 1,2 0 0,4-6-85,-8 32-1,1 0-1,1 0 1,0 0-1,1 0 1,0 1 0,1 0-1,4-4 2,-7 10 29,0 1 0,1-1 0,0 1 0,0 1-1,0-1 1,1 1 0,-1-1 0,1 2 0,0-1 0,0 1-1,1-1 1,-1 2 0,0-1 0,1 1 0,4-1-29,3 0 11,1 1 1,0 1-1,0 0 1,0 1-1,0 1 0,-1 0 1,3 1-12,46 12 76</inkml:trace>
  <inkml:trace contextRef="#ctx0" brushRef="#br0" timeOffset="3324.727">4736 344 5105,'0'-1'375,"0"-1"0,0 1 0,-1 0 0,1-1 0,0 1-1,-1 0 1,1-1 0,-1 1 0,1 0 0,-1-1 0,1 1 0,-1 0 0,0 0 0,0 0 0,1 0-1,-1 0 1,0 0 0,0 0 0,0 0 0,0 0-375,-2-1 395,0 0-1,1 1 1,-1-1 0,0 1 0,0 0-1,0 0 1,0 0 0,0 0-1,0 0-394,-6-1 449,0 1 0,-1 0 0,1 0 0,0 1 0,-9 1-449,-3 1 194,-1 1 1,1 1-1,0 1 1,0 1-1,0 1 0,1 1 1,0 0-1,1 2 1,-1 0-195,15-6 8,-1 0 1,1 1 0,0-1 0,0 1 0,0 0-1,1 0 1,-1 1 0,1 0 0,1-1 0,-1 1-1,1 0 1,0 1 0,0-1 0,1 0 0,-1 1-1,2 0 1,-1-1 0,1 1 0,0 2-9,0-4 3,0-1-1,1 1 1,0 0 0,0 0 0,1-1 0,-1 1 0,1 0 0,0-1-1,0 1 1,1-1 0,-1 1 0,1-1 0,0 0 0,0 0-1,0 1 1,1-1 0,-1-1 0,1 1 0,0 0 0,0-1-1,1 1 1,-1-1 0,1 0 0,-1 0 0,1 0 0,0-1 0,0 0-1,4 2-2,15 6 16,2-2 0,-1-1 0,1-1 0,21 3-16,-25-6 7,-1 0 0,1 2 0,-1 1 0,0 1 0,0 0-1,-1 1 1,15 9-7,-31-15 1,0 0-1,0 0 1,0 1-1,0-1 0,0 1 1,0-1-1,-1 1 1,0 0-1,1 0 0,-1 0 1,0 0-1,0 0 0,-1 1 1,1 0-1,-1-1 0,-1-1 0,1 0-1,-1 1 1,0-1 0,1 1 0,-1-1 0,0 0 0,-1 1 0,1-1 0,0 1-1,-1-1 1,1 0 0,-1 1 0,0-1 0,0 0 0,0 1 0,0-1-1,0 0 1,0 0 0,-1 0 0,0 1 0,-9 10 16,0 0-1,0-1 0,-1 0 1,-1-1-1,0-1 1,0 0-1,-1 0 1,-14 6-16,5-4 53,-1-1 0,0-1 0,-1-1 0,0-1 0,-8 1-53,-20-1 116,50-7-53,0-1 0,0 0-1,0 0 1,0 0 0,0 0-1,0-1 1,1 1 0,-1-1 0,0 1-1,0-1 1,1 0 0,-1 0-1,0-1 1,1 1 0,-1 0-1,-1-2-62,1-5 306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9:18.87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529 146 2232,'102'-36'1627,"-99"35"-1393,0 0-1,0-1 0,0 1 0,0 0 0,0-1 0,0 0 0,-1 0 0,1 0 0,-1 0 0,2-1-233,-3 2 107,-1 0-1,1 0 1,-1 0 0,1 0-1,-1 0 1,0 0 0,1 0-1,-1 0 1,0 0 0,0 0 0,0 0-1,0 0 1,0 0 0,0 0-1,0 0 1,0 0 0,0 0-107,0-5 853,0 4-681,0 0 1,0 0 0,-1 0 0,1 0 0,0 0 0,-1 0 0,1 0-1,-1 0 1,0 0 0,0 0 0,0 0 0,0 0 0,0 1-1,0-1 1,0 0 0,0 1 0,-1-1 0,1 1 0,-1-1 0,1 1-1,-2-1-172,0 0 232,-1-1-1,0 1 1,0 1-1,0-1 0,0 0 1,0 1-1,0 0 1,-1 0-1,1 0 1,-2 1-232,-12-2 562,-1 2 0,1 0 0,-1 1-1,-8 2-561,25-3 28,-36 6 142,0 2 1,0 1-1,1 1 1,0 3-1,1 1 1,0 1 0,2 2-1,-1 2 1,-11 9-171,33-19 6,1-1 0,-1 2 1,2-1-1,-1 2 0,2-1 1,-1 2-1,1-1 1,0 3-7,8-11 0,-1 0 1,1 0 0,0 1-1,0-1 1,1 1 0,-1 0-1,1-1 1,-1 1 0,1 0 0,1 0-1,-1 0 1,0 0 0,1 0-1,0 0 1,0 0 0,0 0-1,0 0 1,1 0 0,-1 0 0,1-1-1,0 1 1,0 0 0,1 0-1,-1 0 1,1-1 0,0 1-1,0-1 1,0 1 0,0-1 0,1 0-1,-1 0 1,3 2-1,3 3 4,1 0 0,1 0-1,-1-1 1,2 0 0,-1-1 0,0 0 0,1-1-1,0 0 1,1-1 0,1 1-4,30 8 18,0-2 1,7-1-19,2 1 12,-2 0-5,-1 3 1,0 1-1,-1 3 0,-1 2-7,-32-13 2,1 1-1,-2 0 1,1 1-1,-1 1 1,0 0-1,-1 0 1,0 2-1,-1 0 1,0 0-1,-1 1 1,-1 0 0,0 1-1,7 13-1,-14-22 1,0 1 1,-1 1-1,1-1 1,-1 0-1,-1 1 1,1-1-1,-1 1 1,0-1-1,-1 1 0,1-1 1,-1 1-1,-1 0 1,1-1-1,-2 3-1,0 0 6,0 0-1,-1-1 1,0 1-1,0-1 1,-1 1-1,0-1 1,-1 0 0,0 0-1,-4 4-5,-8 7 20,0 0 1,-1-1-1,-1 0 0,-1-2 1,-1 0-1,-18 10-20,14-10 128,-1 0 0,-1-2 0,-1-1 0,1-1 0,-23 6-128,37-14 68,0-1 0,-1-1-1,1 0 1,-1 0 0,1-1 0,-1-1 0,0 0 0,1-1-1,-1-1 1,1 0 0,-1 0 0,1-2 0,-11-3-68,12 2 39,0 0 0,1 0 1,-1-1-1,2-1 0,-1 0 1,1 0-1,0-1 0,0 0 1,1-1-1,-7-7-39,15 14-12,0 1 0,-1-1-1,1 1 1,0-1 0,0 0 0,0 0-1,1 1 1,-1-1 0,0 0-1,1 0 1,-1 0 0,1 0 0,-1 0-1,1 0 1,0 0 0,0 0 0,0 0-1,0 0 1,0 0 0,0 0-1,1 0 1,-1 0 0,1 0 0,-1 0-1,1 0 13,1 1-15,-1-1 0,1 1 0,-1-1 0,1 1 0,0 0-1,-1 0 1,1 0 0,0 0 0,0 0 0,0 0 15,-2 1-1</inkml:trace>
  <inkml:trace contextRef="#ctx0" brushRef="#br0" timeOffset="795.343">1322 58 6505,'0'-2'519,"-1"0"-1,0-1 0,0 1 1,0 0-1,0 0 1,0 0-1,0 0 0,-1 0 1,1 1-1,-1-2-518,1 3 84,1-1 1,-1 1-1,1-1 0,-1 1 1,1 0-1,-1-1 1,1 1-1,-1 0 0,1-1 1,-1 1-1,0 0 0,1 0 1,-1 0-1,1 0 0,-1-1 1,0 1-1,1 0 0,-1 0 1,0 0-1,1 0 0,-1 0 1,1 0-1,-1 1 1,0-1-1,1 0 0,-1 0 1,1 0-1,-1 1 0,0-1 1,1 0-1,-1 0 0,1 1 1,-1-1-1,1 1 0,-1-1 1,1 0-1,-1 1 1,1-1-1,0 1 0,-1-1 1,1 1-1,0-1 0,-1 1 1,1 0-85,-6 7 180,1 1 1,-1 0 0,2 0 0,-1 0 0,2 0 0,-2 5-181,-17 64 304,-20 147 341,1-1-182,8-109 651,-40 89-1114,59-165 145,6-17-86,0 0 0,2 1 0,1 0 0,1 0 0,0 2-59,5-11 78,-1-14-76,0 1 0,0-1 0,0 0 0,0 0 0,0 0 0,0 0 0,0 0-1,1 0 1,-1 0 0,0 0 0,0 0 0,0 1 0,0-1 0,0 0 0,0 0-1,0 0 1,1 0 0,-1 0 0,0 0 0,0 0 0,0 0 0,0 0 0,0 0-1,0 0 1,1 0 0,-1 0 0,0 0 0,0 0 0,0 0 0,0 0 0,0 0 0,0 0-1,1 0 1,-1 0 0,0-1 0,0 1 0,0 0 0,0 0 0,0 0 0,0 0-1,0 0 1,1 0 0,-1 0 0,0 0 0,0 0 0,0-1-2,14-18 104,-13 18-103,42-67 44,-2-2 0,-4-2 1,-2-2-1,-4-1 0,6-29-45,-23 56 9,15-43 15,-4-1 1,9-76-25,-31 135 9,-2 0-1,-2-20-8,0 23 5,2 1-1,0 0 0,3-6-4,-5 34 0,2 0-1,-1 0 1,0 0-1,0 1 0,0-1 1,0 0-1,0 0 1,1 0-1,-1 0 0,1 0 1,-1 0-1,0 0 1,1 0-1,-1 1 0,1-1 1,0 0-1,-1 0 1,1 1-1,0-1 0,0 0 1,0 1-1,-1 0 0,1 0 0,-1 0 0,1 0 0,0 0 0,-1 0 0,1 0 0,-1 0-1,1 0 1,-1 1 0,1-1 0,-1 0 0,1 0 0,-1 1 0,1-1 0,-1 0 0,1 1-1,-1-1 1,0 1 0,1-1 0,-1 0 0,0 1 0,1-1 0,-1 1 0,0-1 1,5 7-15,-1-1 1,0 1-1,-1-1 1,4 8 14,20 56-25,-3 1 1,3 26 24,28 150 23,-3-17 35,-41-191-31,1 0 0,2-2 0,1 0-1,2 0 1,2-2 0,1 0 0,7 6-27,-16-27 221,-7-8 169,0 0 1,0 0-1,0 0 1,0 0-1,-1 0 1,0 1-1,1 5-390,-3-5 1212</inkml:trace>
  <inkml:trace contextRef="#ctx0" brushRef="#br0" timeOffset="1160.062">1275 859 9498,'-1'-10'3753,"13"3"-2625,9-4-104,15 7-248,7 1-343,6 6-265,2 2 168,2-1 3673,2-1-2913</inkml:trace>
  <inkml:trace contextRef="#ctx0" brushRef="#br0" timeOffset="1531.808">1985 203 6513,'-1'0'290,"0"-1"0,0 1-1,0-1 1,1 1 0,-1-1 0,0 1-1,0-1 1,1 0 0,-1 1-1,0-1 1,1 0 0,-1 0-1,1 0 1,-1 1 0,1-1 0,-1 0-1,1 0 1,-1 0 0,1 0-1,0 0 1,0 0-290,0 1 137,0-1 1,0 0-1,1 1 1,-1-1-1,0 1 0,1-1 1,-1 1-1,0-1 1,1 1-1,-1 0 0,1-1 1,-1 1-1,1-1 0,-1 1 1,1 0-1,-1-1 1,1 1-1,-1 0 0,1 0 1,-1 0-1,1-1 1,0 1-1,-1 0 0,1 0-137,8-2 465,1 0-1,0 1 0,-1 0 1,2 1-465,354-32 1888,-238 23-1710,56 7-178,-36 0 414,-127 4 1271,-5 4-837</inkml:trace>
  <inkml:trace contextRef="#ctx0" brushRef="#br0" timeOffset="1873.006">2473 235 9746,'-3'-1'750,"-1"0"0,1 0-1,-1 0 1,1 0 0,-1 1-1,1 0 1,-4 0-750,7 0 79,-1 0 0,0 0 0,0 0-1,0 0 1,1 1 0,-1-1 0,0 0 0,1 1 0,-1-1-1,0 1 1,1-1 0,-1 1 0,0-1 0,1 1-1,-1-1 1,1 1 0,-1-1 0,1 1 0,-1 0 0,1-1-1,-1 1 1,1 0 0,0 0 0,-1-1 0,1 1-1,0 0 1,0 0 0,0-1 0,-1 1 0,1 0 0,0 0-1,0 0 1,0-1 0,0 1 0,0 0 0,0 0-1,1 0-78,0 27 560,2 1-1,2-1 0,1 6-559,5 30 334,6 99 156,-12-94-365,2-1 0,4 0 0,9 27-125,-16-82 96,9 32 1134,9 20-1230,-19-53 2256,-8-6-996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48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19 450 4233,'3'-127'2587,"-5"93"1246,1 30-1778,1 3-1991,0 1-1,0 0 1,0 0 0,0 0-1,-1 0 1,1 0-1,0 0 1,0 0 0,0 0-1,0 0 1,0 0 0,-1 0-1,1 0 1,0 0 0,0 0-1,0 0 1,0 0 0,0 0-1,-1 0 1,1 0-1,0 0 1,0 0 0,0 0-1,0 0 1,0 0 0,-1 0-1,1 0 1,0 0 0,0 0-1,0 0 1,0 0-1,0 1 1,0-1 0,-1 0-1,1 0 1,0 0 0,0 0-1,0 0 1,0 0 0,0 0-1,0 1 1,0-1-1,0 0 1,0 0 0,0 0-1,0 0 1,0 0 0,0 1-1,-1-1 1,1 0 0,0 0-1,0 0 1,0 0-64,-4 19 232,1-1 0,0 0 0,2 1 0,0-1 0,1 16-232,0-16 100,4 116 300,6 0-1,17 73-399,-26-199 5,2 12 3,0 8 1,2-1 1,0 1-1,2-1 0,5 10-9,-9-29 0,0-1 1,1 0 0,-1 0 0,2 0 0,-1 0 0,1-1 0,0 0 0,0 1-1,-1-4 0,-1 0 0,1 0 0,0 0 0,0 0 0,0-1 0,0 1 0,0-1 0,0 0 0,1 0 0,-1 0 0,1-1 0,-1 0 0,5 1 0,-5-2 1,0 0 1,0 0-1,-1 0 0,1 0 0,0-1 1,0 1-1,0-1 0,0 0 0,-1-1 1,1 1-1,0-1 0,-1 1 0,1-1 1,-1 0-1,0 0 0,1 0 0,-1-1 0,0 1 1,0-1-1,0-1-1,9-8 7,-1-1 1,0 0-1,-1 0 1,0-2-8,-10 15 0,33-55 21,-2 0 1,-2-2 0,-3-2-1,-2 0 1,-3-1-1,2-20-21,-12 34 167,-2-1 0,-2 0-1,1-42-166,-5 5 2011,-6-42-2011,13 228 302,14 52-302,-1 0 36,-12-68 68,4 0 1,4-1-1,26 71-104,-28-104 1973,-1-4-964</inkml:trace>
  <inkml:trace contextRef="#ctx0" brushRef="#br0" timeOffset="743.906">1095 815 6953,'-25'-34'1492,"-16"-24"3539,41 58-4963,0 0 0,0 1 0,-1-1 1,1 0-1,0 0 0,0 0 0,0 0 0,0 0 0,0 0 0,0 0 0,0 0 0,0 1 0,0-1 0,-1 0 0,1 0 0,0 0 0,0 0 1,0 0-1,0 0 0,0 0 0,0 0 0,0 0 0,-1 0 0,1 0 0,0 0 0,0 0 0,0 0 0,0 0 0,0 0 0,-1 0 1,1 0-1,0 0 0,0 0 0,0 0 0,0 0 0,0 0 0,0 0 0,-1 0 0,1 0 0,0 0 0,0 0 0,0 0 0,0 0 1,0 0-1,0-1-68,2 20 721,-2-17-781,8 45 686,10 29-626,-3-16 224,-10-36-143,18 72 463,-4 12-544,-16-146 1038,-5-35-527,-4-1-511,1 32 57,2-1-1,1 0 0,3 1 1,2-1-1,2-8-56,-3 43 3,0 0 0,0 0 0,0 1-1,1-1 1,0 1 0,1 0 0,-1 0 0,1 0 0,1 0-1,-1 1 1,1-1 0,3-2-3,-4 5-1,1 0 0,0 0 0,0 0 0,0 0 0,1 1 0,-1 0 0,1 0 0,0 1 0,-1-1 0,1 1 0,1 0 0,-1 1 0,0-1 0,0 1 0,6 0 1,-1 0-2,-1 1-1,1 0 1,-1 1 0,1 0 0,-1 0-1,0 1 1,0 0 0,0 1 0,0 0 0,0 1-1,0 0 1,-1 1 0,1 0 0,-1 0 0,-1 1-1,1 0 1,-1 0 0,0 1 0,0 0 0,-1 1-1,0-1 1,0 1 0,-1 1 0,0-1 0,0 1-1,3 9 3,-1 2 0,-1 0-1,-1 0 1,0 0-1,-2 1 1,2 19 0,0 28-124,-3 12 124,0-11-210,2-21 98</inkml:trace>
  <inkml:trace contextRef="#ctx0" brushRef="#br0" timeOffset="1520.764">2180 640 3193,'4'-2'613,"0"-1"0,0 0 0,0 0 0,0 0 0,0-1 0,-1 0 0,1 1 1,-1-2-614,-2 5 193,0-1 1,0 0-1,-1 0 1,1-1-1,-1 1 1,1 0-1,0 0 1,-1 0-1,0 0 1,1 0-1,-1-1 1,0 1-1,1 0 1,-1 0-1,0 0 1,0-1-1,0 1 1,0 0-1,0 0 1,0-1-1,-1 1 1,1 0-1,0 0 1,-1-1-1,1 1 0,-1 0 1,1 0-1,-1 0 1,1 0-1,-1 0 1,0 0-1,0 0 1,1 0-1,-2-1-193,0 2 126,1-1 0,-1 0 0,0 0 0,0 1 0,0 0 0,0-1 0,0 1 0,0 0-1,0 0 1,0 0 0,0 0 0,0 0 0,0 0 0,0 1 0,0-1 0,0 0 0,-2 2-126,-5-1 280,-26 6 136,1 2-1,0 1 1,0 1 0,1 2-1,1 1 1,-25 15-416,47-22 46,-1-1 1,1 1-1,1 1 0,-1 0 1,1 0-1,1 1 0,-1 0 1,-4 7-47,10-11 10,0-1 0,0 1-1,1-1 1,0 1 0,0 0 0,0 0 0,0 0 0,1 0 0,0 0 0,0 1-10,0-3 3,1 0-1,0 1 1,0-1-1,0 0 1,1 1-1,-1-1 1,1 0-1,0 0 1,0 0-1,0 1 1,0-1 0,0 0-1,1 0 1,-1 0-1,1-1 1,1 3-3,0-2 1,-1-1 1,1 1-1,0-1 1,0 1-1,0-1 1,0 0-1,1 0 1,-1 0-1,0 0 1,1-1-1,-1 0 1,1 1-1,0-1 1,-1 0-1,1-1 1,4 1-2,8 1-2,1-1 0,0 0 0,5-2 2,39-3-54,-25 0-66,1 2-1,3 2 121,-31 0-40,0 1 0,0 0 1,0 0-1,0 1 0,0 0 0,-1 1 0,1-1 0,-1 2 1,1-1-1,5 5 40,-10-6-4,-1 0-1,0 0 1,-1 1 0,1-1-1,0 1 1,-1 0 0,1 0-1,-1 0 1,0 0 0,0 0-1,0 0 1,0 0 0,-1 1 0,1-1-1,-1 1 1,0-1 0,0 1-1,0-1 1,-1 1 0,1 0-1,-1 0 1,0-1 0,0 1 0,0 0-1,0-1 1,-1 1 0,1 0-1,-1-1 1,0 1 0,0 0-1,-1-1 1,0 3 4,-3 5 37,1-1-1,-1-1 0,-1 1 1,0-1-1,0 0 1,-1 0-1,0-1 1,-1 1-1,0-2 1,-5 5-37,0-2 53,-1-1 1,0 0-1,0-1 1,-1-1 0,0 0-1,0-1 1,0-1-1,-2 0-53,-16 3-425,1-1 0,-2-1 0,-12-1 425,29-3-355</inkml:trace>
  <inkml:trace contextRef="#ctx0" brushRef="#br0" timeOffset="2295.547">2634 795 4369,'135'-51'2781,"-132"49"-2495,1 1 1,-1 0 0,0-1 0,0 0 0,1 0-1,-1 0 1,0 0 0,0-1 0,-1 1 0,2-2-287,-4 4 89,1-1 1,-1 1-1,0-1 1,1 1-1,-1-1 1,0 1-1,0-1 1,1 1-1,-1-1 1,0 0 0,0 1-1,0-1 1,0 1-1,0-1 1,0 0-1,0 1 1,0-1-1,0 1 1,0-1-1,0 0 1,0 1 0,0-1-1,0 1 1,-1-1-1,1 0 1,0 1-1,0-1 1,-1 1-1,1-1 1,-1 0-90,-1-1 263,0 0 0,-1 0 0,1 0 0,-1 0 0,1 1 0,-1-1 1,0 1-1,0 0 0,0-1 0,0 1 0,-3 0-263,-1-1 131,0 0-1,0 0 1,0 1 0,0 0-1,0 1 1,-1-1 0,1 1-1,0 1 1,0-1-1,-1 1 1,1 1 0,0-1-1,0 1 1,0 1 0,0-1-1,1 1 1,-1 0 0,1 1-1,-1-1 1,1 1-1,0 0 1,1 1 0,-1 0-1,1 0 1,0 0 0,-3 4-131,-4 6 38,0 0 1,2 1-1,0 0 1,0 1 0,2 0-1,0 0 1,-5 18-39,9-21-2,0 0 0,0 0 0,1 0 1,1 1-1,1-1 0,0 1 0,1-1 0,0 1 1,1-1-1,2 10 2,-2-18-9,1 0-1,-1-1 1,1 1 0,1 0 0,-1-1-1,1 1 1,-1-1 0,2 0 0,-1 0 0,1 0-1,-1 0 1,1 0 0,0-1 0,1 0-1,-1 0 1,1 0 0,5 3 9,-6-4-8,1-1-1,0 0 1,0 0-1,0 0 1,0 0-1,0-1 1,0 0-1,1 0 1,-1 0-1,0-1 1,1 0-1,-1 0 1,0 0-1,1-1 1,-1 1-1,0-1 1,1 0-1,-1-1 1,0 0-1,2 0 9,5-4 6,0 0-1,0-1 1,-1 0-1,1-1 1,-1 0-1,-1 0 1,0-2-1,0 1 1,-1-1 0,0 0-1,-1-1 1,0 0-1,0-1 1,-1 1-1,-1-1 1,0-1-1,-1 1 1,3-9-6,-7 12 7,1 0 0,-1 0 0,-1 0 0,0 0 0,0 0 0,0 1 0,-2-1 0,1 0 1,-1 0-1,0 0 0,-3-7-7,-4-11 239,-1 1 0,-6-10-239,12 28 299,26 53-258,1-1 1,29 40-42,-15-27-542,4 15 542,-33-56-412,0-1 0,2 0 0,8 11 412,7-1-360</inkml:trace>
  <inkml:trace contextRef="#ctx0" brushRef="#br0" timeOffset="2642.167">3295 327 9970,'-14'-16'4385,"4"11"-2657,7 12-399,-1 12-281,6 22-464,5 12-96,5 9-128,2 12-88,-1-1-136,3 4-32,-4 2-56,1-2 0,1-8-24,-5-11-80,-2-12-432,-4-6-304,-3-16-256,0-4 528</inkml:trace>
  <inkml:trace contextRef="#ctx0" brushRef="#br0" timeOffset="2989.627">3088 736 6129,'-24'5'3753,"5"1"184,21 9-2225,-2-1-119,17-2-369,14-2-256,13-7-408,9-3-176,6-8-216,4-2-32,-5-4-176,-6-3-168,-3 0-432,-4 1 3649,-13 2-2401</inkml:trace>
  <inkml:trace contextRef="#ctx0" brushRef="#br0" timeOffset="3333.582">3739 642 8866,'0'-2'3945,"0"1"-1697,0 1-431,0 0-481,9 37-264,6 61-560,-12-41-184,6 4-240,-9-3-40,7-6-64,-7-6-80,-7-15-288,5-2-40,4-13 216</inkml:trace>
  <inkml:trace contextRef="#ctx0" brushRef="#br0" timeOffset="3334.582">3850 342 10186,'-31'-19'4257,"16"7"-2537,0 6-191,6-1-577,4 8-448,10 5-608,5 2 808,21 16-640</inkml:trace>
  <inkml:trace contextRef="#ctx0" brushRef="#br0" timeOffset="3918.916">4270 577 5265,'86'30'2737,"-74"-27"841,-13-4-1561,-16-1 2733,-6 6-4527,-1 0 0,1 2 0,0 1 0,1 1-1,0 0 1,0 2 0,1 1 0,0 0 0,0 2 0,-6 5-223,23-15 9,0 1 0,0-1-1,1 1 1,-1 0-1,1 0 1,-1 0 0,1 1-1,1-1 1,-1 1-1,1-1 1,-2 4-9,4-7 0,-1 1-1,1 0 0,-1 0 1,1-1-1,0 1 1,0 0-1,-1-1 1,1 1-1,0 0 1,1 0-1,-1-1 1,0 1-1,0 0 1,1 0-1,-1-1 1,1 1-1,0 0 0,-1-1 1,1 1-1,0-1 1,0 1-1,0-1 1,0 1-1,0-1 1,0 0-1,0 0 1,1 1-1,-1-1 1,0 0-1,1 0 1,-1 0-1,1 0 0,-1 0 1,1-1-1,0 1 1,13 5-8,1-1 0,-1-1 0,1 0-1,-1-1 1,1-1 0,0 0 0,0-1-1,4-1 9,9 1-27,-4 1-2,66 7-131,-80-8 134,0 2-1,0-1 1,-1 2 0,1-1-1,-1 1 1,0 1 0,1 0 26,-9-4-2,0 0 0,0 0 1,0 1-1,0-1 0,-1 1 1,1-1-1,0 1 1,0 0-1,-1-1 0,1 1 1,-1 0-1,0 0 0,1 0 1,-1 0-1,0 0 1,0 0-1,0 1 0,-1-1 1,1 0-1,0 0 0,-1 1 2,0 1 5,0-1-1,0 1 1,0 0-1,-1-1 1,1 1-1,-1-1 1,0 1-1,0-1 0,0 0 1,-1 1-1,1-1 1,-1 0-1,0 0-4,-5 9 31,-1 0 0,-1-1 0,0-1 0,0 1 0,-1-2 0,-8 8-31,-225 168 431,209-160-215,31-24 1884,4-4-1037</inkml:trace>
  <inkml:trace contextRef="#ctx0" brushRef="#br0" timeOffset="5283.165">4767 1293 3441,'-1'2'288,"1"1"1,-1-1-1,1 0 0,-1 0 1,1 1-1,0-1 1,0 0-1,0 1 1,0-1-1,1 0 0,-1 1 1,1-1-1,-1 0 1,1 1-1,0-1 1,0 0-1,0 0 0,0 0 1,0 0-1,0 0 1,1 0-1,-1 0 1,0 0-1,1-1 0,0 1 1,-1 0-1,1-1-288,2 3 471,0 0 0,0-1-1,0 1 1,0-1 0,1 0 0,0 0-1,-1-1 1,1 0 0,0 1-1,0-1 1,4 0-471,-8-2 78,0 1 0,0-1 0,0-1-1,0 1 1,-1 0 0,1 0 0,0 0 0,0 0 0,0-1-1,0 1 1,0 0 0,0-1 0,0 1 0,-1 0-1,1-1 1,0 0 0,0 1 0,0-1 0,-1 1-1,1-1 1,0 0 0,-1 1 0,1-1 0,-1 0 0,1 0-1,-1 0 1,1 1 0,-1-1 0,1 0 0,-1 0-1,0 0 1,1 0-78,8-35 507,-7 28-339,7-45 70,-3-1 1,-1 1-1,-3-1 1,-2 0 0,-5-26-239,-14-78 51,-11-28-51,-5-30 69,27 156-61,0-51-8,8 93-3,0 0 1,1 0 0,1 0 0,1 0-1,1 0 1,0 0 0,1 1 0,2-4 2,-5 15-4,1 1 1,0-1-1,0 0 1,0 1-1,1 0 1,0 0-1,0 0 0,0 0 1,0 1-1,1 0 1,0 0-1,0 0 1,3-2 3,-4 4 0,0 0 0,0 0 0,0 1 0,0-1 0,0 1 0,0 0 0,0 0-1,0 1 1,0-1 0,0 1 0,1 0 0,-1 0 0,0 0 0,0 1 0,0-1 0,1 1 0,-1 0 0,0 0 0,0 0 0,1 2 0,5 2-121,0 0 1,-1 1-1,0 0 0,0 0 0,0 1 1,-1 0-1,0 1 0,0 0 0,-1 0 1,0 1-1,-1-1 0,0 2 0,4 7 121,8 14-1147,-3 1 1,-1 1-1,7 23 1147,4 22-1030</inkml:trace>
  <inkml:trace contextRef="#ctx0" brushRef="#br0" timeOffset="5627.235">4726 906 6281,'-9'-2'3249,"4"-1"-1225,9 1-543,-4 0-145,0 1-416,6-1-104,27-8-287,49-18-113,-36 21-264,2-3 96,6 3-472,-1 6-296,-7-1 1824,2 0-1296</inkml:trace>
  <inkml:trace contextRef="#ctx0" brushRef="#br0" timeOffset="5984.043">5334 776 6913,'0'0'3577,"0"0"-992,0 0-1425,5 17-136,7 24-472,12 50-128,-8-38-191,-1 2-89,-1-6-88,-1-4 88,-4-14-296,-6-4-265,1-10 297</inkml:trace>
  <inkml:trace contextRef="#ctx0" brushRef="#br0" timeOffset="5985.043">5413 387 10098,'-26'-11'3601,"4"5"-3009,10 11-496,9 12-200,9 3 64</inkml:trace>
  <inkml:trace contextRef="#ctx0" brushRef="#br0" timeOffset="6684.688">6031 741 5745,'0'46'1691,"-3"-27"1807,2-24-3126,-1 0-1,0 0 0,0 1 0,0-1 1,0 1-1,-1-1 0,0 1 0,0 0 0,0 0 1,0 0-1,-1 0 0,0 1 0,0-1 1,-3-2-372,4 5 65,1-1 0,0 1 0,-1-1 0,1 1 0,-1 0 1,1 0-1,-1 0 0,0 0 0,1 1 0,-1-1 0,0 1 0,0 0 1,1-1-1,-1 1 0,0 0 0,0 1 0,0-1 0,1 0 0,-1 1 1,0 0-1,1-1 0,-1 1 0,0 0 0,1 1 0,-1-1 1,1 0-1,0 1 0,-2 0-65,-16 15 91,0 1 0,2 1 1,0 0-1,2 1 0,0 1 0,1 0 1,-6 13-92,15-23 5,1 0 0,0 1-1,1-1 1,0 1 0,0 0 0,2 0 0,-1 1 0,2-1 0,-1 0 0,2 1 0,0-1 0,0 3-5,1-9 2,-1-1 1,1 1-1,0-1 0,1 0 0,-1 1 1,1-1-1,0 0 0,0 0 1,1 0-1,0 0 0,0 0 1,3 4-3,-3-6 3,0 0 1,0-1 0,0 1-1,0-1 1,0 1 0,1-1-1,0 0 1,-1 0 0,1-1-1,0 1 1,0-1 0,-1 1 0,1-1-1,0-1 1,1 1 0,-1 0-1,0-1 1,4 0-4,-2 0 7,1 0 0,-1 0 1,0-1-1,0 0 0,1 0 0,-1-1 0,0 1 0,0-1 1,0-1-1,0 1 0,-1-1 0,1 0 0,0 0 0,-1-1 0,0 0 1,0 0-1,0 0 0,-1 0 0,4-4-7,3-7 16,0 1 0,-1-2 0,-1 0 0,0 0 0,-1 0 0,1-7-16,-4 10 11,-1 0 0,0 1 0,-1-1 0,-1-1 0,0 1 0,-1 0 0,0 0 0,-1-1 0,0 1 0,-2 0 0,1-1 0,-1 1 0,-1 0 0,0 0 0,-5-9-11,1-11 154,7 30-91,1 4-9,3 17-14,8 37-9,-7-27-18,1-1-1,2 0 1,0-1 0,2 1 0,0-1 0,5 4-13,-2-7-178,1-1 1,1-1-1,1-1 0,1 0 0,1-1 0,0-1 0,1 0 1,1-2-1,7 4 178,-4-5-600</inkml:trace>
  <inkml:trace contextRef="#ctx0" brushRef="#br0" timeOffset="7203.722">6330 330 8442,'-45'-84'5394,"45"83"-5324,0 0 0,-1 0 0,1 1 0,-1-1 0,1 0 0,0 0 0,-1 0-1,1 1 1,-1-1 0,0 0 0,1 0 0,-1 1 0,0-1 0,1 1 0,-1-1 0,0 0 0,1 1-1,-1 0 1,0-1 0,0 1 0,0-1 0,0 1-70,0 0 58,1 1 0,-1-1 0,1 1-1,0 0 1,-1-1 0,1 1 0,-1-1 0,1 1-1,0 0 1,0-1 0,-1 1 0,1 0 0,0-1-1,0 1 1,0 0 0,-1-1 0,1 1 0,0 0 0,0-1-1,0 1 1,0 0-58,2 53 992,8 6-440,2-1 0,8 18-552,12 58 460,7 77 112,17 86 91,-56-297-661,12 37 136,-10-35-47,-1-8-34,-2-14 30,-5-32-19,-1-5-34,2 0 0,3-17-34,2 56-2,1-1 1,1 0-1,0 1 1,1 0-1,2 0 1,-1 0-1,2 0 1,0 0-1,5-6 2,-8 16-2,0 0 0,1 1 0,0 0 0,0-1 0,1 1 0,0 1 0,0-1 0,0 1-1,1 0 1,-1 0 0,1 0 0,1 1 0,-1 0 0,0 0 0,1 0 0,0 1 0,0 0 0,0 1-1,0-1 1,0 2 0,1-1 0,-1 1 0,1 0 0,-1 0 0,1 1 0,-1 0 0,1 0-1,-1 0 1,1 1 0,-1 1 0,2 0 2,1 1-2,-1 0 0,1 1 0,-1 0 0,0 1 0,0 0 0,-1 1 0,1 0 0,-1 0 0,0 0 0,-1 1 0,0 0 0,0 1 0,0 0 0,2 5 2,3 3-3,-1 1 0,-1 0 0,-1 0 0,0 1 0,-1 1-1,5 18 4,-11-29 0,1 0 1,-1 0-1,0 1 0,-1-1 0,0 1 0,0-1 0,-1 1 0,0-1 0,-1 1 0,0-1 0,0 1 0,0-1 0,-1 1 0,-1-1 0,0 0 0,0 0 0,0 0 0,-1 0 0,0-1 0,0 1 1,-1-1-1,0 0 0,0-1 0,-1 1 0,-3 2 0,-1 1 5,-1 0 1,0-1 0,0 0-1,-1-1 1,0 0 0,0-1-1,-1-1 1,0 0 0,0 0-1,-1-1 1,-9 2-6,6-4-125,0 0 0,0 0 0,-1-2-1,0 0 1,1-1 0,-1-1 0,1-1 0,-1 0 0,-5-3 125,-15-2-1341,1-3 0,-6-3 1341,39 11-220,0 1 0,0-1-1,0 0 1,0-1 0,1 1 0,-1-1 0,0 1 0,0-2 220,-19-24-1008</inkml:trace>
  <inkml:trace contextRef="#ctx0" brushRef="#br0" timeOffset="7539.148">7034 221 8442,'0'-16'1394,"0"-29"1272,0 42-2441,0 1 0,-1-1 0,1 1 1,-1-1-1,0 0 0,1 1 1,-1-1-1,0 1 0,-1-1 0,1 1 1,0 0-1,-1-1 0,1 1 0,-1 0-225,2 2 42,0-1 0,-1 1 0,1 0 0,0 0 0,0 0 0,0 0 0,-1-1 0,1 1 0,0 0 0,-1 0 0,1 0 0,0 0 0,0 0 0,-1 0 0,1 0 0,0 0 0,-1 0 0,1 0 0,0 0 0,0 0 0,-1 0 0,1 0 0,0 0-1,-1 0 1,1 0 0,0 0 0,0 0 0,-1 0 0,1 0 0,0 0 0,0 1 0,-1-1 0,1 0 0,0 0 0,0 0 0,-1 0 0,1 1 0,0-1 0,0 0-42,-10 15 713,-2 22-103,4 9-205,2 1 0,2-1-1,2 1 1,4 46-405,27 192 791,-23-239-711,-1-8-53,18 120 114,-18-133-140,2-1-1,0 0 1,2 0 0,0-1 0,5 7-1,-12-25 83,1 1 0,0-1 0,1 0 0,-1 0 0,1 0 0,0-1 0,0 1 0,0-1 0,1 0 0,2 1-83,16 10 370</inkml:trace>
  <inkml:trace contextRef="#ctx0" brushRef="#br0" timeOffset="7862.076">7224 812 8378,'6'-11'873,"8"-9"651,-14 19-1478,0 1-1,0 0 0,1 0 1,-1-1-1,0 1 0,1 0 1,-1 0-1,0 0 1,1-1-1,-1 1 0,0 0 1,1 0-1,-1 0 0,0 0 1,1 0-1,-1 0 1,0 0-1,1 0 0,-1 0 1,1 0-1,-1 0 1,0 0-1,1 0 0,-1 0 1,0 0-1,1 0 0,-1 0 1,0 0-1,1 1 1,-1-1-1,0 0 0,1 0 1,-1 0-1,0 0 0,1 1 1,-1-1-1,0 0 1,0 1-1,1-1 0,-1 0 1,0 0-1,0 1 1,0-1-1,1 0 0,-1 1 1,0-1-1,0 0 0,0 1-45,3 3 241,0-1-1,1 1 0,-1-1 0,0 0 1,1 0-1,0 0 0,0 0 0,0-1 0,0 1 1,0-1-1,1 0 0,-1 0 0,2 0-240,8 2 556,-1 0-1,1-1 0,11 2-555,-13-3 80,-1-1 0,0 0 0,0-1 0,1 0 0,-1-1 0,0 0 0,1-1 0,-1 0 0,0-1 0,0 0-1,-1-1 1,1 0 0,-1-1 0,1 0 0,-1 0 0,-1-1 0,1 0 0,-1-1 0,0 0 0,-1 0-1,0-1 1,0 0 0,0-1 0,4-7-80,-10 13 5,1-1 0,-1 0-1,0 0 1,0 0 0,-1 0-1,0 0 1,1-1 0,-1 1-1,0 0 1,-1-1 0,1 1-1,-1 0 1,0-1-1,0 1 1,0-1 0,-1 1-1,0 0 1,0-1 0,0 1-1,0 0 1,0 0 0,-1 0-1,0 0 1,0 0 0,0 0-1,0 0 1,-1 0 0,1 1-1,-1-1 1,0 1 0,0 0-1,-1-1-4,-2-1-1,1-1 0,-1 1 0,0 1 0,0-1 0,-1 1-1,1 0 1,-1 1 0,0 0 0,0 0 0,0 0-1,-1 1 1,1 0 0,-1 0 0,1 0 0,-1 1 0,1 1-1,-1-1 1,-2 1 1,1 2-3,0 0 0,0 0-1,1 0 1,-1 1 0,0 1-1,1 0 1,0 0 0,0 0 0,0 1-1,0 0 1,1 0 0,0 1-1,0 0 1,-5 6 3,-6 7-4,1 1 0,1 1 0,1 0 0,-7 15 4,11-18 2,1 0 0,1 1 0,0 0 0,2 1 0,0 0 1,1 0-1,2 1 0,-3 16-2,6-26 6,0 0 1,0 0-1,2 0 1,-1 0-1,1 0 1,1-1-1,0 1 1,0 0 0,1-1-1,1 1 1,-1-1-1,2 0 1,0 0-1,0 0 1,0-1-1,1 0 1,7 8-7,-4-6 47,2-1 0,0 1 0,0-2 0,1 1 0,0-2 0,0 0 0,1 0 1,0-1-1,4 1-47,64 20 134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9:33.92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103 511 2673,'-41'-35'1964,"38"33"-1413,0 0 0,0 0 0,-1 1 0,1 0 1,0-1-1,-1 1 0,1 0 0,-1 1 0,0-1 0,1 1 0,-1-1 0,1 1 0,-1 0 1,-3 1-552,0-1 3961,77 3-3281,0-2 0,50-7-680,-27-5 151,151-14 27,-56 12-131,17-1-17,1 9-1,6 9-29,204 31 15,217 8 9,317-39 8,-359-5-16,206-25 9,-301 5-11,465-15 11,-233-9 8,-188 9-17,745 7 6,-588 4-14,-515 14-7,83-5 0,429-17 6,-286 28-4,976-32 18,-982 21 2,311 31-23,-184 14 14,56-23-14,-236-20 15,179-1 28,-449 15-37,296-4 16,-210-4 8,41-11-30,221-50 50,-188 29-13,-177 30 445,1 3 0,53 2-482,-45 9 308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1:28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75 739 4721,'-31'40'2331,"30"-39"-2227,1-1 0,-1 1 0,1 0 0,-1 0 0,1 0 0,0-1 0,-1 1 0,1 0 0,0 0 0,0 0 0,0 0 1,0 0-1,0 0 0,0-1 0,0 1 0,0 0 0,0 0 0,0 0 0,0 0 0,0 0 0,1 0 0,-1-1 0,0 1 0,1 0 0,-1 0 0,1 0 0,-1-1 0,1 1 0,-1 0 0,1 0 0,-1-1 0,1 1 0,0-1 0,-1 1 0,1 0 0,0 0-104,2 0 261,-1 1 0,1-1-1,0 1 1,0-1 0,-1 0-1,1 0 1,0 0 0,3 1-261,4-1 359,0 0-1,0-1 1,0 0 0,0-1 0,0 0-1,8-2-358,59-15 787,-71 17-738,6-2 16,-1-1 0,1-1 0,-1 1 0,0-2-1,0 1 1,-1-2 0,5-3-65,-11 8 17,0-1 1,-1 0-1,1 0 1,-1 0 0,0 0-1,0-1 1,0 1-1,-1-1 1,1 1-1,-1-1 1,1 0-1,-1 0 1,-1 0-1,1-1 1,-1 1-1,1 0 1,-1-1-1,0 1 1,-1-1-1,1 1 1,-1-3-18,0 4 14,-1 0-1,0-1 1,1 1-1,-2 0 1,1 0 0,0 0-1,-1 0 1,1 0-1,-1 0 1,0 1 0,0-1-1,0 0 1,0 1-1,0 0 1,0-1 0,-1 1-1,0 0 1,1 0-1,-1 0 1,0 1 0,-2-2-14,-2-1 17,0 0 0,0 1 0,-1 0 0,1 1 0,-1-1 0,1 1 1,-1 1-1,-5-1-17,4 2 15,-1-1 0,1 2 1,-1-1-1,0 2 1,1-1-1,0 1 0,-1 0 1,1 1-1,0 0 1,0 1-1,1 0 0,-1 0 1,1 1-1,0 0 1,-5 4-16,3-1 11,0 0 0,1 0 1,0 1-1,1 1 1,0-1-1,0 2 1,1-1-1,0 1 1,1 0-1,1 0 1,-3 7-12,4-8 9,0 1 0,1 0 0,0-1 1,1 1-1,0 0 0,1 1 1,0-1-1,1 0 0,0 0 0,0 0 1,1 0-1,3 10-9,-2-13 11,1 1 0,-1-1 0,2 0 0,-1 0 0,1 0 0,0-1 0,1 1 0,0-1 0,0 0 0,0 0 0,1-1 0,0 1 0,1-1 0,-1-1 0,1 1 0,0-1-1,4 1-10,1 1 34,0 0-1,0-2 0,1 0 1,0 0-1,0-1 0,1 0 1,-1-2-1,1 1 0,0-2 1,0 0-1,8 0-33,1-2-267,-1 0 0,0-2 0,0 0 0,-1-1 0,1-2 1,18-6 266,11-9-645</inkml:trace>
  <inkml:trace contextRef="#ctx0" brushRef="#br0" timeOffset="443.472">581 607 8442,'-1'0'214,"0"0"0,0 0 1,-1 0-1,1 0 0,0 0 1,0 0-1,-1 1 0,1-1 1,0 0-1,0 1 0,0-1 1,0 1-1,0-1 0,0 1 1,0 0-1,0-1 0,0 1 1,0 0-1,0 0 0,0 0 1,0 0-1,0 0 0,0 0-214,0 1 145,0 0 0,0 0 0,1 0 0,-1 1 0,1-1 0,-1 0 0,1 0 0,0 0 0,0 0 0,0 1 0,0-1 0,0 2-145,2 8 186,0-1 0,1 1 0,0-1 0,4 9-186,-6-19 74,15 53 295,-2 1 1,-3 0-1,1 27-369,-10-71 39,-2-4-6,1-1 0,1 0-1,-1 0 1,1 0 0,2 5-33,-4-11 7,0 0 0,0 0 0,0 0 0,0 0 0,0 0 0,0 0 0,0 0 0,0 0 1,0 0-1,0 0 0,0-1 0,0 1 0,0 0 0,0 0 0,0 0 0,0 0 0,0 0 1,0 0-1,0 0 0,0 0 0,0 0 0,0 0 0,1 0 0,-1 0 0,0 0 0,0 0 0,0 0 1,0 0-1,0 0 0,0 0 0,0 0 0,0 0 0,0 0 0,0 0 0,0 0 0,0 0 0,0 0 1,0 0-1,0 0 0,0 0 0,1 0 0,-1 0 0,0 0 0,0 0 0,0 0 0,0 0 0,0 0 1,0 0-8,0-12 156,-2-22-89,-6-28-8,-7-60 25,13 99-74,2 0 0,0 0 0,1 0 0,2-2-10,-3 20-1,1 1 1,0-1 0,0 1-1,0-1 1,0 1 0,1-1-1,0 1 1,0 0 0,0 0-1,1 0 1,-1 0 0,1 0-1,0 0 1,0 1 0,0 0-1,0-1 1,1 1 0,0 0-1,-1 0 1,1 1 0,0-1-1,0 1 1,4-2 0,0 2-4,-1 0 0,1 0-1,0 1 1,-1 0 0,1 0 0,0 1-1,0-1 1,0 2 0,-1-1 0,1 1-1,0 1 1,-1-1 0,6 3 4,2 0-3,-1 1-1,0 0 1,0 1-1,0 1 1,-1 0 0,0 0-1,-1 2 1,0-1 0,2 3 3,-6-3-2,0-1 1,0 1-1,-1 1 1,0-1-1,-1 1 1,0 1-1,0-1 1,-1 1-1,0 0 1,-1 0-1,0 0 1,2 9 1,-2 2 59,0 1 0,-2-1-1,-1 1 1,0-1 0,-3 18-59,1-10 150,1 1 1,4 21-151,4-8 181</inkml:trace>
  <inkml:trace contextRef="#ctx0" brushRef="#br0" timeOffset="1383.619">1540 696 3481,'52'-35'2366,"-52"34"-2266,0 1 0,1 0 0,-1 0 0,0-1 0,1 1 1,-1 0-1,0 0 0,1-1 0,-1 1 0,0 0 0,0-1 0,0 1 1,1-1-1,-1 1 0,0 0 0,0-1 0,0 1 0,0-1 0,0 1 1,0 0-1,1-1 0,-1 1 0,0-1 0,0 1 0,0-1 1,-1 1-1,1 0 0,0-1 0,0 1 0,0-1 0,0 1 0,0 0 1,0-1-1,-1 1 0,1-1 0,0 1 0,0 0 0,0-1 1,-1 1-1,1 0 0,0-1 0,-1 1-100,-13-11 1241,12 10-850,-9-8 187,0 1-1,0 0 0,0 1 1,-1 0-1,0 1 0,-1 0 1,1 1-1,-3 0-577,9 4 62,0-1-1,0 1 1,0 0 0,0 0 0,-1 1 0,1 0-1,0 0 1,0 0 0,-1 1 0,1 0-1,0 0 1,0 1 0,0 0 0,0 0-1,0 0 1,1 0 0,-1 1 0,-3 2-62,2 0 6,0 1 0,0-1 1,0 1-1,1 0 0,0 1 1,0 0-1,0 0 0,1 0 1,0 1-1,1-1 0,-1 1 1,2 0-1,-1 0 0,1 1 1,0-1-1,1 1 0,0 0 1,0-1-1,1 1 0,-1 8-6,2-7 1,0 0-1,0 0 0,1 0 1,0 0-1,0-1 0,1 1 0,1 0 1,0-1-1,0 1 0,0-1 1,2 0-1,-1 0 0,1-1 0,0 1 1,1-1-1,-1 0 0,2 0 0,-1-1 1,1 0-1,-6-5 0,1-1 1,-1 0 0,1 0-1,-1 0 1,1 0 0,0 0-1,-1 0 1,1 0 0,0 0-1,-1-1 1,1 1 0,0-1-1,1 1 0,3-1 6,0 1-1,1-1 0,-1-1 0,0 1 1,1-1-1,-1 0 0,4-2-5,45-11 80,-2-3 0,31-15-80,-80 31 5,0-1 0,1 0 0,-1 0 0,-1 0 0,1 0 0,0-1 0,0 1-1,-1-1 1,0 0 0,3-3-5,-5 5 1,-1 1 0,0-1-1,0 0 1,1 0 0,-1 1 0,0-1-1,0 0 1,0 0 0,0 1 0,0-1-1,0 0 1,0 0 0,0 1-1,0-1 1,0 0 0,0 0 0,0 1-1,0-1 1,-1 0 0,1 0-1,0 1 1,-1-1 0,1 0 0,0 1-1,-1-1 0,-3-8 12,-8-34 43,0 6-23,2-1 0,-1-15-32,16 77-90,1 1 1,5 8 89,7 30 0,11 46 0,-8-34-6,7 50 6,-27-110 46,0 1 0,0-1 0,-1 1 0,-1 0-1,-1-1 1,0 0 0,-1 1 0,-1-1-1,0 0 1,-1 0 0,-1-1 0,0 1 0,-1-1-1,0-1 1,-1 1 0,-1-1 0,0-1-1,0 1 1,-2-2 0,1 1 0,-2-1-1,1-1 1,-1 0 0,-1-1 0,0 0 0,0-1-1,-1 0 1,-2 0-46,8-5 2,0 0-1,0-1 1,1 0-1,-1 0 1,-1 0-1,1-1 0,0 0 1,0-1-1,0 0 1,-1 0-1,1-1 1,0 0-1,0 0 1,0-1-1,0 0 1,0-1-1,1 0 1,-1 0-1,0 0 1,1-1-1,0 0 1,0 0-1,0-1 1,1 0-1,-1 0 1,1-1-1,1 0 1,-1 0-1,1 0 1,0 0-1,0-1 1,1 0-1,-1 0 1,2 0-1,-4-7-1,6 10 317,-1 0-1,1 0 0,0-1 1,0 1-1,0 0 1,0 0-1,1-2-316,0 4 139,0-1 1,1 0-1,-1 0 0,1 0 0,0 0 0,0 1 1,0-1-1,1-2-139</inkml:trace>
  <inkml:trace contextRef="#ctx0" brushRef="#br0" timeOffset="1770.002">1871 649 7402,'-13'-6'3464,"10"6"-1783,0 0-201,3 11-696,2 4-256,3 13-112,8 12-72,3 9-128,-3 3-63,3-2-81,-3-7 8,0-9 40,-1-7-40,-6-8-440,0-2-497,-2-5 505</inkml:trace>
  <inkml:trace contextRef="#ctx0" brushRef="#br0" timeOffset="2100.81">1902 272 9090,'-15'-45'4289,"2"9"-1969,1 15-1023,-1 1-417,5 13-592,6 7-160,5 11 24,9 9-248,11 16 104</inkml:trace>
  <inkml:trace contextRef="#ctx0" brushRef="#br0" timeOffset="2570.236">2132 703 4457,'-6'-16'4646,"3"14"-2170,4 11-1478,37 174 1704,-19-92-1499,11 23-1203,-29-112 238,-10-63 1025,5 36-1234,1 1 0,1-1 1,1-11-30,2 11 31,0 0 1,2 0 0,4-18-32,-4 29 5,1 1 0,0 0 0,1-1 0,0 2 0,1-1 0,0 0 0,4-4-5,-7 13 0,0 0 0,0 1 0,0-1 0,0 1 0,0 0-1,1 0 1,-1 0 0,1 0 0,0 0 0,0 1 0,0 0 0,0 0-1,0 0 1,1 0 0,-1 1 0,1-1 0,-1 1 0,1 1 0,-1-1-1,1 0 1,-1 1 0,1 0 0,0 0 0,-1 0 0,1 1 0,0 0 0,0 0 0,3 1-3,-1 0 0,0 0 1,0 1-1,0 0 1,0 0-1,0 0 0,-1 1 1,1 0-1,-1 1 1,0-1-1,0 1 0,-1 0 1,1 1-1,-1-1 0,0 1 1,0 2 2,5 8-1,0 0 0,-2 1 1,0 1-1,-1 0 0,4 12 1,-1 8 11,-1-1-1,0 11-10,-1 14 81,-4-29-1247,7 28 1166,-4-39-3308,7 1 1443</inkml:trace>
  <inkml:trace contextRef="#ctx0" brushRef="#br0" timeOffset="3049.948">2744 873 5201,'45'-29'2658,"-44"29"-2488,0-1 0,0 1 0,0-1 0,0 1 1,0 0-1,0 0 0,0-1 0,0 1 0,0 0 0,0 0 0,0 0 0,0 0 0,0 0 0,0 0 1,0 0-1,0 1 0,0-1 0,0 0 0,0 1 0,0-1 0,0 0 0,0 1 0,0-1 0,0 1 0,0 0 1,0-1-1,0 1 0,-1 0 0,1-1 0,0 1 0,0 0 0,-1 0 0,1 0-170,5 4 796,-2-3-635,0 0 0,0 0 0,0 0 0,0-1 0,1 1 0,-1-1 0,0-1 0,1 1 0,-1 0 0,1-1 0,-1 0 0,1 0-1,-1 0 1,1-1 0,-1 0 0,1 1 0,-1-1 0,0-1 0,0 1 0,1-1 0,0 0-161,6-4 57,-1 0 1,0 0-1,0-1 1,0 0 0,-1-1-1,0 0 1,3-4-58,-9 9 9,-1 0 1,0 0-1,0-1 1,0 1 0,-1 0-1,1-1 1,-1 1 0,0-1-1,0 0 1,0 1-1,0-1 1,-1 0 0,1 0-1,-1 1 1,0-1-1,0 0 1,-1 0 0,1 1-1,-1-1 1,1 0 0,-1 0-1,0 1 1,-1-1-1,1 1 1,-1-1 0,1 1-1,-1 0 1,-1-1-10,2 0 4,-1 1-1,0 0 1,0 0 0,0 0-1,0 1 1,0-1-1,-1 0 1,1 1 0,-1-1-1,1 1 1,-1 0 0,0 0-1,0 0 1,0 0 0,0 1-1,0-1 1,-1 1 0,1 0-1,0 0 1,-1 0-1,1 0 1,-1 0 0,1 1-1,-1 0 1,1-1 0,-1 1-1,1 1 1,-1-1 0,1 0-1,-3 1-3,-3 3 5,0 0 1,1 0-1,-1 1 0,1 0 0,0 1 0,0 0 0,0 0 0,1 1 1,0-1-1,1 2 0,-1-1 0,1 1 0,1 0 0,-1 0-5,-5 9 10,1 0-1,1 1 0,0 0 1,1 1-1,1-1 0,-1 9-9,5-17 8,1-1 1,0 1-1,1-1 0,0 1 0,0 0 0,1 0 0,0 0 0,1-1 1,0 1-1,1 0 0,1 2-8,-1-5 14,0 0-1,1-1 1,0 1 0,0-1 0,0 0-1,1 0 1,0 0 0,0 0 0,1-1 0,0 1-1,0-1 1,0-1 0,0 1 0,1-1-1,5 4-13,0-1 11,1 0 0,0-1 0,0 0 0,1-1 0,-1 0 0,1-1 0,0 0 0,1-1 0,-1-1 0,0 0 0,1-1 0,-1 0 0,1-1 0,-1-1 0,1 0 0,3-1-11,22-4-89</inkml:trace>
  <inkml:trace contextRef="#ctx0" brushRef="#br0" timeOffset="3451.05">3204 905 6841,'65'-30'3266,"-63"30"-3038,-1-1-1,0 0 1,1 0-1,-1 1 1,0-1-1,1 1 1,-1-1-1,1 1 1,-1 0-1,1-1 1,0 1-1,-1 0 1,1 0-1,-1 0 1,1 0-1,-1 1 0,1-1 1,-1 0-1,1 1-227,6 0 620,16-1-65,-1-1 1,0-1-1,0-2 0,4 0-555,-20 2 32,0 0-1,0 0 0,0 0 0,0-1 1,0 0-1,0 0 0,0 0 0,-1-1 1,0 0-1,0-1 0,0 1 0,0-1 1,-1-1-1,5-4-31,-8 7 9,0 0-1,0 1 1,0-1 0,0 0 0,-1 0-1,0 0 1,1 0 0,-1 0 0,-1-1-1,1 1 1,0 0 0,-1 0 0,1-1-1,-1 1 1,0 0 0,0 0 0,0-1-1,-1 1 1,1 0 0,-1-1 0,0 1-1,0 0 1,0 0 0,0 0 0,0 0-1,-1 0 1,1 0 0,-1 0 0,0 0-1,0 1 1,0-1 0,0 1 0,0-1-1,-1 0-8,-1 0 4,0-1 0,-1 1 0,1-1 0,-1 1 0,0 1 0,1-1 0,-1 1 0,0-1 0,-1 1 0,1 1 0,0-1-1,0 1 1,-1 0 0,1 0 0,-1 1 0,1-1 0,-1 1 0,1 0 0,-1 1 0,-2 0-4,-1 1 0,0 1 1,0 0-1,0 0 0,1 1 1,-1 1-1,1-1 0,0 1 1,0 0-1,1 1 1,0 0-1,0 0 0,0 1 1,0 0-1,1 0 0,0 0 1,1 1-1,0 0 1,0 0-1,-2 6 0,0 1 19,0-1 0,2 1 0,0 0 0,0 1 0,2-1 0,0 1 0,0 0 0,2 0 0,0-1 0,0 1 0,2 6-19,0-15 27,0-1 0,0 0 0,0 0 1,1 0-1,0-1 0,0 1 0,1 0 0,-1-1 0,1 1 1,1-1-1,-1 0 0,1 0 0,-1 0 0,1 0 0,1-1 1,-1 1-1,1-1 0,-1 0 0,1-1 0,1 1 0,-1-1 1,0 0-1,1 0 0,-1-1 0,6 2-27,12 4 134,1-1 0,-1-1 0,2-1-1,-1-1 1,23 1-134,33 0 639,3-4-274</inkml:trace>
  <inkml:trace contextRef="#ctx0" brushRef="#br0" timeOffset="4067.564">3860 871 5481,'19'-78'2841,"-19"78"-2771,0-1 0,1 1 0,-1-1 0,0 1 1,0-1-1,0 0 0,1 1 0,-1-1 0,0 1 0,0-1 0,0 0 1,0 1-1,0-1 0,0 1 0,0-1 0,0 0 0,0 1 1,-1-1-1,1 0 0,0 1 0,0-1 0,-1 1 0,1-1 0,0 1 1,0-1-1,-1 1 0,1-1 0,-1 1 0,1-1 0,-1 1-70,-5 5 1670,5-2-1521,0 0 1,1 1-1,-1-1 1,1 1-1,0-1 1,0 1-1,0-1 1,0 1-1,1-1 1,0 1-1,0 1-149,12 41 577,-10-39-386,9 29 401,4 11 528,-1 1 0,5 37-1120,-28-132 1216,2-1 0,2-22-1216,3 55-12,1-1 1,1 1 0,1 0-1,0-1 1,1 1-1,0 0 1,1 0-1,1 0 1,1 1 0,3-7 11,-7 17 0,1-1 1,-1 1-1,1 0 1,0 0-1,1 0 1,-1 0-1,1 1 1,-1-1-1,1 1 1,0 0-1,0 0 1,0 0-1,1 1 1,-1-1-1,1 1 1,0 0-1,-1 1 0,1-1 1,0 1-1,0 0 1,0 0-1,0 0 1,0 1-1,0 0 1,0 0-1,0 0 1,0 0-1,4 2 0,4 0-237,1 1 0,-1 1 0,0 0-1,0 1 1,-1 1 0,1 0-1,-1 0 1,0 1 0,-1 1-1,1 0 238,21 15-630</inkml:trace>
  <inkml:trace contextRef="#ctx0" brushRef="#br0" timeOffset="4431.421">4386 753 9058,'47'-26'3689,"-48"36"-2129,2 6-528,1 14-280,0 7-159,1 5-297,2 4-80,2-2-104,3-5-24,-2-3-24,0-8 8,-1-5 48,-4-4-376,2-6 216</inkml:trace>
  <inkml:trace contextRef="#ctx0" brushRef="#br0" timeOffset="4809.364">4479 499 8970,'-23'-45'4169,"-1"16"-2217,1 7-7,7 11-1257,2 4-312,11 13-176,7 6-232,18 13 56</inkml:trace>
  <inkml:trace contextRef="#ctx0" brushRef="#br0" timeOffset="5166.251">4668 902 6097,'48'-62'3174,"-47"62"-2992,-1 1-1,1-1 1,-1 0-1,1 1 0,-1-1 1,0 0-1,1 1 1,-1-1-1,1 1 0,-1-1 1,0 1-1,1-1 1,-1 1-1,0-1 1,0 1-1,1-1 0,-1 1 1,0-1-1,0 1 1,0 0-1,0-1 0,0 1 1,1-1-1,-1 1 1,0 0-1,0-1-181,9 35 806,-2-10-253,7 16-14,-2 1-1,-3 0 1,-1 0-1,-1 9-538,-6-49 25,-1-1 1,0 0-1,0 1 0,0-1 1,0 0-1,0 1 0,0-1 0,0 0 1,0 1-1,0-1 0,-1 0 1,1 1-1,-1-1 0,0 1-25,1-3 36,-1 0-1,1 1 1,0-1 0,-1 0-1,1 0 1,0 0 0,-1 0-1,1 0 1,0 0-1,0 0 1,0 0 0,0 0-1,0 0 1,0 0 0,0 0-1,0 0 1,0 0-1,1 0 1,-1-1-36,4-43 89,-1 6-10,-2-25-79,-2 38 19,2 0-1,1-1 1,3-15-19,-4 35 1,0 0 0,1 0 0,0 0 0,0 0 0,1 0 0,0 1 0,0 0 0,0-1 0,1 1 0,0 0 0,0 1 0,1-1 0,-1 1 0,1 0 0,1 0 0,1-2-1,-3 5 0,0 0-1,0 0 1,0 0 0,0 1-1,0-1 1,1 1 0,-1 0-1,1 1 1,-1-1-1,1 1 1,-1-1 0,1 1-1,-1 1 1,1-1 0,-1 0-1,1 1 1,-1 0 0,0 0-1,4 2 1,2 0-2,0 1-1,0 0 1,0 1-1,-1 0 1,1 0-1,-1 1 1,6 5 2,-6-3 7,-1 0 1,1 1-1,-2 0 1,0 0-1,0 0 1,0 1-1,-1 0 1,-1 0-1,0 1 1,0 0-1,-1 0 1,0 0-1,-1 0 1,0 0-1,-1 1 1,0 2-8,1 8-183,-2 0 0,-1 0 0,0 0 0,-2 0 1,0 1-1,-2-1 0,0-1 0,-2 2 183,-4 15-513</inkml:trace>
  <inkml:trace contextRef="#ctx0" brushRef="#br0" timeOffset="5748.818">5588 974 5577,'-7'-17'1710,"0"-2"604,-2-1 0,0 2-1,-7-12-2313,12 25 275,1 0-1,-1 0 0,0 0 1,0 1-1,0-1 0,-1 1 1,0 0-1,0 1 0,0-1 1,0 1-1,0 0 0,-1 0 1,1 0-1,-3 0-274,5 2 50,1 1 0,0-1-1,-1 1 1,1-1 0,-1 1 0,1 0-1,0 0 1,-1 0 0,1 0 0,0 0-1,-1 1 1,1-1 0,-1 1 0,1 0-1,0 0 1,0-1 0,-1 2-50,-1 0 29,-1 1 1,1-1-1,0 1 1,0 0-1,0 1 0,1-1 1,-1 1-1,0 1-29,-5 7 6,0 0 0,1 0 0,1 1 0,0-1 0,-2 7-6,6-12 3,0 0 0,0 1 0,1-1 0,0 1 0,0-1 0,1 1 0,0 0 1,0 0-1,1-1 0,0 1 0,1 0 0,-1 0 0,3 6-3,-2-8 1,1 1 1,0-1 0,1 0-1,0 0 1,0-1-1,0 1 1,1 0 0,-1-1-1,1 0 1,0 0-1,1 0 1,-1 0 0,1-1-1,0 0 1,1 0-1,2 2-1,-1-2 5,-1 0 0,1 0-1,0-1 1,0 0-1,0-1 1,1 0-1,-1 0 1,0 0-1,1-1 1,-1 0-1,1 0 1,0-1 0,-1 0-1,3-1-4,-6 1 4,-1 0 1,0-1-1,1 0 0,-1 1 1,0-1-1,0-1 0,1 1 0,-1 0 1,0-1-1,0 1 0,-1-1 1,1 0-1,0 0 0,0 0 0,-1-1 1,0 1-1,1 0 0,-1-1 1,0 0-1,0 1 0,0-1 1,0 0-1,-1 0 0,1 0 0,-1 0 1,0-1-1,0 1 0,0 0 1,0 0-1,-1-1 0,1 1 1,-1 0-1,0-2-4,0-9 13,-1 0-1,0-1 1,-1 1 0,-1 0-1,-1 1 1,0-1 0,-4-9-13,-1-6 7,7 22-7,2 3-1,-1 1 1,0 0-1,0 0 0,0 0 0,-1-1 0,1 1 0,-1 1 1,0-1-1,1 0 0,-2-1 1,2 4-1,1 0 1,0 0 0,0 0-1,0-1 1,0 1-1,0 0 1,0 0 0,0 0-1,0 0 1,0 0-1,0 0 1,0 0 0,0 0-1,0 0 1,-1 0-1,1 0 1,0 0 0,0 0-1,0 0 1,0 0 0,0 0-1,0 0 1,0 0-1,0 0 1,0 0 0,-1 0-1,1 0 1,0 0-1,0 0 1,0 0 0,0 0-1,0 0 1,0 0-1,0 0 1,0 0 0,0 0-1,-1 0 1,1 0-1,0 0 1,0 0 0,0 0-1,0 0 1,0 0-1,0 0 1,0 0 0,0 1-1,0-1 1,0 0-1,0 0 1,0 0 0,0 0-1,0 0 1,0 0-1,-1 0 1,1 0 0,0 0-1,0 1 1,0-1-1,0 0 1,-1 10-16,4 15-4,5 0 18,1-1-1,1 0 1,1 0 0,1-1 0,1-1 0,10 12 2,-5-6 5,-1 1 0,-1 0 1,-2 1-1,-1 1-5,-4-5 16,-1 1 0,-2 0 0,-1 0 0,-1 0 0,-1 0 0,-2 1-1,-1 15-15,0-26 55,-1 0-1,-1-1 0,-1 1 0,0-1 0,-1 0 0,-1 0 0,-1 0 0,0 0 0,0-1 0,-2 0 0,0-1 1,-1 1-1,-1 0-54,2-6 83,0 0-1,0 0 1,-1 0 0,0-1 0,-1-1 0,1 0 0,-1 0 0,-1-1 0,1 0 0,-1-1-1,-4 1-82,10-3 21,0-1-1,-1-1 0,1 1 0,-1-1 0,0 0 1,1 0-1,-1-1 0,0 0 0,0 0 0,1 0 1,-1-1-1,0 1 0,0-1 0,1-1 0,-1 1 0,1-1 1,-1 0-1,1 0 0,0-1 0,0 0 0,0 1 1,0-2-1,0 1 0,-1-2-20,-6-6 37,0 0-1,1 0 1,1-1 0,0-1 0,0 0-1,1 0 1,1-1 0,0 0-1,1 0 1,1-1 0,0 0 0,1 0-1,-1-4-36,5 13 171,0 0 0,1 0 0,-1 1 0,1-1 0,0 0 0,0-1-171,10-30 540</inkml:trace>
  <inkml:trace contextRef="#ctx0" brushRef="#br0" timeOffset="6427.087">6464 103 5065,'-1'-1'203,"1"0"0,0 0 0,-1 0 0,1 0 0,0 1 0,-1-1 0,1 0 0,-1 0 0,0 1 0,1-1 0,-1 0 0,0 1 0,1-1 0,-1 0 0,0 1 0,1-1 0,-1 1 0,0 0 0,0-1-1,0 1 1,0 0 0,1-1 0,-1 1 0,0 0 0,0 0 0,0 0 0,0-1 0,0 1 0,0 0-203,-1 1 171,0 0 0,0-1 0,0 1 0,1 0 0,-1 0 1,0 0-1,1 0 0,-1 0 0,1 0 0,-1 1 0,1-1 0,-1 0 0,0 2-171,-4 5 234,0 0 1,0 1-1,1 0 1,0 0-1,-1 3-234,-23 64 1045,4 2 0,-5 34-1045,10-39 283,-25 97 202,-16 58 522,-37 75-1007,96-300 8,-52 150 161,44-119 34,1 1 1,2 0 0,-1 14-204,10-33-85,3-29-98</inkml:trace>
  <inkml:trace contextRef="#ctx0" brushRef="#br0" timeOffset="7383.74">6735 456 4265,'1'-3'485,"0"0"1,0 0-1,0 0 1,1 0-1,0 0 1,-1 0-1,1 0 0,0 1 1,1-1-1,-1 0 1,2-1-486,-3 4 30,-1 0 1,0 0-1,0 0 1,0 0-1,0-1 1,0 1-1,1 0 1,-1 0-1,0 0 0,0 0 1,0 0-1,0 0 1,0 0-1,1 0 1,-1 0-1,0 0 1,0 0-1,0 0 1,0 0-1,0 0 1,1 0-1,-1 0 1,0 0-1,0 0 1,0 1-1,0-1 1,0 0-1,1 0 0,-1 0 1,0 0-1,0 0 1,0 0-1,0 0 1,0 0-1,0 0 1,0 1-1,1-1 1,-1 0-1,0 0 1,0 0-1,0 0 1,0 0-1,0 1 1,0-1-1,0 0 1,0 0-1,0 0 1,0 0-1,0 0 0,0 1 1,0-1-1,0 0 1,0 0-1,0 0 1,0 0-1,0 0 1,0 1-1,0-1 1,0 0-1,0 0 1,0 0-1,0 0 1,0 0-1,0 1 1,-1-1-1,1 0-30,-1 14 749,-5 11-184,2 0 1,0 1-1,2 0 0,1 0 0,2 15-565,15 191 1105,1 0-193,-17-210-651,1-1 1,2 1 0,0-1 0,3 10-262,-4-19 132,-4-10 606,-3-21 260,4-3-962,2-1 1,0 1-1,1 0 1,1 0-1,2-2-36,-2 2 19,1 4-10,-1 0 0,2 0 0,1 1 0,0 0-1,1 0 1,5-9-9,-9 19 0,1 1 0,-1 0-1,1 0 1,1 1 0,-1-1 0,1 1-1,0 0 1,0 0 0,0 1-1,1 0 1,-1-1 0,1 2 0,0-1-1,0 1 1,1 0 0,-1 0 0,1 0-1,4 0 1,-7 2-1,0 1 0,-1-1 0,1 1 0,0 0-1,0 0 1,-1 0 0,1 0 0,0 1-1,0-1 1,-1 1 0,1 0 0,0 0 0,-1 1-1,1-1 1,1 2 1,1 0-1,0 1-1,-1 0 0,0 0 1,0 0-1,0 1 1,0 0-1,-1-1 0,3 6 2,4 5-1,-2 0-1,0 1 1,-1 0-1,-1 0 1,0 1-1,1 5 2,3 17 3,-2 1 1,-2-1-1,2 23-3,-9-55-111,1 0 0,1 0 0,-1 0 0,1 0 0,0-1 0,1 1 0,-1-1 0,1 0 0,0 1 0,1-1 0,0-1 0,0 1 0,0 0 0,1-1 0,-1 0 0,1 0 0,1-1 0,-1 1 0,0-1 0,1 0 0,0 0 0,6 2 111,11 2-600</inkml:trace>
  <inkml:trace contextRef="#ctx0" brushRef="#br0" timeOffset="7783.69">7392 1043 4425,'-26'-31'2803,"26"31"-2736,0 0 0,0-1-1,0 1 1,-1 0 0,1 0-1,0-1 1,0 1 0,-1 0 0,1 0-1,0-1 1,0 1 0,-1 0-1,1 0 1,0 0 0,-1-1 0,1 1-1,0 0 1,-1 0 0,1 0-1,0 0 1,-1 0 0,1 0-1,0 0 1,-1 0 0,1 0 0,0 0-1,-1 0 1,1 0 0,0 0-1,-1 0 1,1 0 0,0 0 0,-1 0-1,1 0 1,0 1 0,-1-1-1,1 0 1,0 0 0,-1 0-1,1 1 1,0-1 0,0 0 0,-1 0-1,1 1 1,0-1-67,0 1 71,0-1 1,0 1-1,0-1 0,0 1 1,0-1-1,0 1 0,0-1 1,0 1-1,0 0 0,0-1 1,1 1-1,-1-1 0,0 1 1,0-1-1,1 1 0,-1-1 1,0 0-1,1 1 0,-1-1 1,0 1-1,1-1 0,-1 0 1,1 1-1,-1-1 0,1 0 1,-1 1-1,1-1 0,-1 0 1,1 0-72,5 3 220,0 0 1,1-1-1,0 0 1,-1-1-1,1 1 0,0-1 1,-1-1-1,1 1 1,0-1-1,1 0-220,70-7 972,-72 7-933,0-1-1,0-1 0,0 1 0,0-1 1,0 0-1,0 0 0,0-1 0,0 0 1,-1 0-1,0 0 0,1-1 0,-1 1 1,0-1-1,2-3-38,-4 4 39,-1 0 1,0 0-1,0 0 0,0-1 0,0 1 1,-1 0-1,1-1 0,-1 1 0,0-1 1,0 0-1,0 1 0,0-1 1,-1 0-1,1 1 0,-1-1 0,0 0 1,0 0-1,-1 1 0,1-1 1,-1 0-1,0 0 0,0 1 0,0-1 1,0 1-1,-1-2-39,0-1 44,0 0 0,-1 0 1,0 1-1,0-1 0,0 1 0,-1 0 0,0 0 1,0 0-1,0 0 0,0 1 0,-1 0 0,1 0 1,-5-3-45,6 5 9,-1 0 1,1 0 0,-1 1-1,0-1 1,0 1 0,0 0-1,0 0 1,0 0-1,0 0 1,0 1 0,0 0-1,0-1 1,0 2 0,0-1-1,0 0 1,0 1 0,0 0-1,0 0 1,0 0 0,0 0-1,-2 2-9,-3 1 11,-1 1 0,1 0-1,0 1 1,1 0-1,-1 0 1,1 1-1,0 0 1,1 0-1,0 1 1,0 0-1,1 0 1,0 1-1,0 0 1,-2 5-11,0 0 7,1 2 0,1-1 0,0 0 0,1 1 0,0 0 0,1 1 0,1-1 0,-1 15-6,4-25 10,-1 0 0,1 0 0,0-1 0,0 1 0,1 0 0,-1 0 1,1 0-1,1 0 0,-1-1 0,1 1 0,0-1 0,0 1 1,0-1-1,1 0 0,0 0 0,0 0 0,1 0 0,-1 0 1,1-1-1,0 1 0,0-1 0,0 0 0,1 0 0,-1-1 1,1 1-1,0-1 0,5 2-11,4 1 33,0 0-1,0-2 1,1 0 0,0 0 0,0-1-1,0-1 1,0-1 0,9 0-33,10-1 16,0-1 1,0-2 0,8-3-17,5-2-32</inkml:trace>
  <inkml:trace contextRef="#ctx0" brushRef="#br0" timeOffset="8302.904">7798 972 7074,'55'-83'3144,"-48"68"-1769,-8 12 44,-8 9 393,9-6-1769,-3 7 154,1-1 1,0 1-1,0 0 0,1 0 0,-1 0 1,2 0-1,-1 0 0,1 0 0,0 0 1,1 5-198,-2 16 309,1-5-189,0 0 1,1 0-1,1-1 0,1 1 1,2-1-1,1 5-120,-3-18 35,0 0 1,0-1-1,1 0 0,0 1 1,0-1-1,1-1 0,0 1 1,1 0-36,-3-4 22,0-1 0,1 1 1,0 0-1,0-1 0,0 0 1,0 0-1,0 0 1,1-1-1,-1 1 0,1-1 1,-1 0-1,1 0 0,0-1 1,3 1-23,-2-1 16,0-1 1,-1 1 0,1-1-1,0-1 1,0 1 0,0-1-1,-1 0 1,1 0 0,0-1-1,-1 0 1,1 0 0,-1 0 0,5-3-17,1-1 25,-1 1 0,-1-2 0,1 1 0,-1-1 0,0-1 1,4-4-26,-7 5 15,0 0-1,-1-1 1,0 1 0,0-1 0,-1-1 0,0 1 0,0 0-1,-1-1 1,0 0 0,-1 0 0,0 0 0,0 0-15,3-25 47,-1-1-1,-1-19-46,-1 19 15,1-40-1,-2 85-45,0-1 1,1 0 0,0 0-1,2 4 31,3 15 2,-4-9 5,1-1-1,2 1 1,0-1 0,0 0 0,3 3-7,-5-13 4,1 0 1,0 0-1,0 0 1,0-1-1,1 0 1,0 0 0,0 0-1,1-1 1,0 0-1,0 0 1,8 4-5,-2-2-106,0 0 1,0-2-1,1 1 1,0-2-1,0 1 1,1-2-1,-1 0 1,1-1-1,0-1 1,0 0 0,8 0 105,3-3-479</inkml:trace>
  <inkml:trace contextRef="#ctx0" brushRef="#br0" timeOffset="8664.79">8546 876 8778,'0'0'124,"0"0"0,0-1 1,-1 1-1,1 0 0,0 0 1,0-1-1,0 1 0,0 0 1,-1 0-1,1-1 0,0 1 0,0 0 1,0 0-1,-1 0 0,1 0 1,0-1-1,0 1 0,-1 0 0,1 0 1,0 0-1,0 0 0,-1 0 1,1 0-1,0-1 0,-1 1 1,1 0-1,0 0 0,-1 0 0,1 0 1,0 0-1,0 0 0,-1 0 1,1 0-1,0 0 0,-1 1 0,1-1-124,-3 12 1643,7 24-1171,-3-33-149,29 149 1958,-26-132-2084,-2-8-12,1 0 1,1 0-1,0 0 0,0 0 1,7 10-186,-4-12 503,-5-18 368,-1-6-596,1-1-104,10-69 285,-3-4-456,-8 72 6,0 0 1,1 0-1,1 1 0,0-1 0,1 0 0,5-11-6,-7 24 0,-1-1 0,1 1 1,0-1-1,0 1 0,0 0 0,1-1 0,-1 1 0,1 0 0,-1 1 0,1-1 0,0 0 0,0 1 1,0 0-1,1 0 0,-1-1 0,0 2 0,1-1 0,0 0 0,-1 1 0,1 0 0,0 0 0,0 0 1,-1 0-1,1 0 0,0 1 0,0 0 0,0 0 0,0 0 0,0 0 0,0 0 0,5 2-11,1-1-1,-1 1 0,0 1 0,1 0 1,-1 0-1,0 1 0,-1 0 1,1 0-1,-1 1 0,2 1 12,9 7-448,-1 1 1,0 1-1,11 12 448,2 6-467</inkml:trace>
  <inkml:trace contextRef="#ctx0" brushRef="#br0" timeOffset="9025.839">9036 927 8106,'84'-48'3584,"-84"45"-2015,6 5-489,6 12-328,-5 9-272,3 9-16,-7 6-15,2 4-129,7-4-72,-8 0-96,3-4-40,-4-8-48,-6 0 0,6-8 48,-3-3 88,0-5-496,7-5 88,8-2 64</inkml:trace>
  <inkml:trace contextRef="#ctx0" brushRef="#br0" timeOffset="9383.463">9159 479 12235,'0'-27'4545,"-1"13"-3697,1 5-304,0 9 208,-2 12 2889,11 16-2593</inkml:trace>
  <inkml:trace contextRef="#ctx0" brushRef="#br0" timeOffset="10032.792">9771 813 4185,'3'-2'881,"9"-10"4616,-14 7-3066,-9 2-1226,-5 2-641,0 1 0,0 0 0,-1 1 0,1 1 0,0 1 0,-11 3-564,-12 4 405,1 2-1,-7 4-404,39-14 23,0 1 1,0 0-1,0 1 1,1-1-1,-1 1 1,1 0-1,0 0 1,-3 3-24,6-4 6,-1-1 0,1 1 0,0 0 0,-1 0 0,1 0 0,0 0 0,1 1 0,-1-1 0,1 0 0,-1 1 0,1-1 1,0 1-1,0 0 0,1-1 0,-1 4-6,1-6 2,0 1 1,1-1 0,-1 1-1,0-1 1,1 0 0,0 1-1,-1-1 1,1 0 0,0 1-1,-1-1 1,1 0 0,0 0-1,0 1 1,0-1 0,0 0 0,0 0-1,0 0 1,0 0 0,1-1-1,-1 1 1,0 0 0,0 0-1,1-1 1,-1 1 0,1-1-1,-1 1 1,1-1-3,40 12 41,-41-12-40,50 9 30,-15-3-15,0 1-1,14 6-15,-41-11 2,0 1 0,-1 1 0,1-1 0,-1 2 0,1-1-1,-1 1 1,-1 0 0,1 1 0,-1 0 0,0 0 0,4 5-2,-9-9 1,0 0 0,0 1 0,0 0 0,0 0 0,-1-1 0,1 1 1,-1 0-1,1 0 0,-1 0 0,0 1 0,0-1 0,-1 0 0,1 0 0,-1 0 0,0 1 0,1-1 0,-1 0 0,-1 3-1,0-2 2,0 1-1,0-1 1,0 1-1,-1-1 1,0 0-1,0 0 1,0 0-1,0 0 1,-1 0-1,1-1 1,-1 1-1,-2 2-1,-2 1 7,0 0 0,0-1 0,-1 0 0,0 0 0,0-1 0,0 0 0,0 0 0,-1-1 0,0 0 0,0-1 0,0 0 0,-9 2-7,-2-2 32,0 0 1,-13 0-33,26-3 27,1 0 1,-1 0 0,0-1-1,0 0 1,0 0 0,1 0-1,-1-1 1,1 0 0,-7-3-28,12 5 20,1 0 0,-1-1 0,0 1 0,0 0 1,0-1-1,1 1 0,-1-1 0,0 1 0,1-1 0,-1 1 0,0-1 1,1 0-1,-1 1 0,0-1 0,1 0 0,-1 1 0,1-1 0,0 0 1,-1 0-1,1 1 0,-1-1 0,1 0 0,0 0 0,0 0 0,0 0 1,-1 1-1,1-1 0,0-1-20,5-5 225</inkml:trace>
  <inkml:trace contextRef="#ctx0" brushRef="#br0" timeOffset="10430.304">10029 481 7954,'-11'-24'2241,"-7"-12"3216,17 33-4333,1 5-300,8 20-480,33 106 146,-4 2 0,12 98-490,-30-149 89,-10-45 5,-1 0-1,-2 1 0,2 29-93,-9-45 303,-3-3-239</inkml:trace>
  <inkml:trace contextRef="#ctx0" brushRef="#br0" timeOffset="10798.931">9867 891 8370,'-13'-3'4225,"12"4"-1833,14 1-879,11-1-377,26-2-640,10-4-64,13-3-208,5 2-96,-5 3 80,-10 0-24,-11 0-240,-7-1 120</inkml:trace>
  <inkml:trace contextRef="#ctx0" brushRef="#br0" timeOffset="11169.99">10566 755 5729,'44'-34'3721,"-37"26"-506,-9 13-606,5 18-1402,2 1 0,0-1-1,3 8-1206,6 22 467,11 60 400,22 55-867,-46-164-79,-1-3-21,1 1 0,-1-1-1,0 0 1,0 0 0,1 0-1,-1 0 1,1 0 0,-1 0-1,1 0 1,-1 0 0,1 0-1,0-1 1,-1 1 0,1 0-1,0 0 1,0 0 0,0-1 0,-1 1-1,1 0 1,0-1 0,0 1 100,6-1-823</inkml:trace>
  <inkml:trace contextRef="#ctx0" brushRef="#br0" timeOffset="11170.99">10595 467 10850,'-24'-35'4857,"8"6"-2808,10 11-713,5 2-408,7 9-704,4 3-136,18 6 192,5 10 8,10 18-144</inkml:trace>
  <inkml:trace contextRef="#ctx0" brushRef="#br0" timeOffset="11636.044">11175 716 6049,'39'13'1794,"-27"-10"-616,-12-3-1117,0 0 1,0 0-1,0-1 0,0 1 1,0 0-1,0 0 0,0 0 0,0 0 1,0 0-1,0 0 0,0 0 1,0 0-1,0 0 0,0 0 1,0 0-1,0 0 0,0 0 0,0 0 1,0 0-1,0 0 0,0-1 1,0 1-1,0 0 0,0 0 1,0 0-1,0 0 0,0 0 1,0 0-1,0 0 0,0 0 0,0 0 1,0 0-1,0 0 0,0 0 1,0 0-1,0 0 0,0-1 1,0 1-1,0 0 0,0 0 0,0 0-61,-4-2 254,-1 0-1,1 0 1,-1 0-1,1 0 0,-1 1 1,0 0-1,1 0 1,-1 0-1,0 1 0,0-1 1,0 1-1,0 0 1,1 1-1,-1-1 0,0 1 1,0 0-1,0 0 1,1 1-1,-1-1 0,1 1 1,-1 0-1,1 0 1,-4 2-254,-1 2 135,0-1 0,0 1 0,1 1 0,0-1 0,0 2 0,1-1 0,0 1 0,0 0 0,0 0 0,-2 6-135,2-3 40,2-1 0,-1 1 0,1 1 0,1-1 0,0 1 0,1-1 0,0 1 0,1 0 0,0 0 0,1 1 0,0-1-1,1 10-39,0-16 21,1 0 0,0 1-1,0-1 1,0 0 0,1 0-1,0-1 1,0 1 0,1 0-1,-1-1 1,1 1 0,1-1-1,-1 0 1,1 0 0,-1 0-1,1 0 1,1-1 0,-1 1-1,1-1 1,-1 0 0,1-1-1,1 1 1,-1-1 0,0 0-1,1 0 1,-1 0 0,3-1-21,10 5 54,1-2 0,0 0 0,0-1 0,0-1 0,17 0-54,11-1 871,38-5-871,-51 3 294</inkml:trace>
  <inkml:trace contextRef="#ctx0" brushRef="#br0" timeOffset="12145.794">11923 647 6545,'1'-2'666,"-1"1"-60,1 0 0,-1-1 0,0 1 0,0 0 1,0 0-1,0 0 0,0-1 0,0 1 0,0 0 0,0 0 0,0 0 0,0-1 0,-1 1 0,1-1-606,-1 1 159,0 1 1,0-1-1,0 1 0,0-1 1,0 1-1,0-1 0,0 1 0,-1 0 1,1-1-1,0 1 0,0 0 1,0 0-1,0 0 0,0 0 0,-1 0 1,1 0-1,0 0 0,0 0 1,0 1-160,-46 2 362,1 2 0,0 2 1,-17 6-363,52-10 28,0 0 1,1 0 0,-1 1 0,1 1 0,0 0-1,0 0 1,-1 1-29,8-4 8,0 0-1,0 0 0,1 1 1,-1-1-1,0 1 0,1-1 1,0 1-1,0 0 0,-1 0 1,2 0-1,-2 1-7,2-1 3,1-1 0,-1 0 0,0 0 0,1 0 0,-1 0 0,1 0 0,0 1 0,0-1 0,0 0 0,0 0 0,0 0 0,0 1 0,1-1 0,-1 0 0,1 0 1,-1 0-1,1 0 0,0 0 0,0 1-3,1 1 4,0-1 1,1 0 0,-1 0 0,1 0-1,-1 0 1,1 0 0,0-1-1,0 1 1,0-1 0,0 1 0,0-1-1,1 0 1,-1-1 0,2 2-5,11 4 20,0-1 0,12 3-20,-18-6 4,32 10 14,-14-6-8,0 2 0,-1 0 0,0 3 1,14 8-11,-34-17 1,-2 0 0,1 1 0,0 0 0,-1 0 0,1 1 0,-1-1 0,0 1 0,-1 0 0,1 1 1,-1-1-1,0 1 0,0 0 0,-1 0 0,0 0 0,0 0 0,0 1 0,-1-1 0,0 1 0,0 0 1,0-1-1,-1 4-1,0-6 1,-1 0 0,0 1 0,0-1 1,0 1-1,-1-1 0,0 1 1,1-1-1,-1 0 0,-1 1 0,1-1 1,-1 0-1,1 0 0,-1 0 0,0 0 1,-1 0-1,-2 3-1,1-2 3,-1 0 1,0 0-1,0 0 0,0-1 1,-1 0-1,1 0 0,-1 0 1,0-1-1,0 1 0,-3 0-3,-6 1 15,0 0-1,0 0 0,-1-1 0,1-1 0,-1-1 0,0 0 1,1-1-1,-1 0 0,-2-2-14,9 0 16,1 1 0,-1-2 0,1 0 0,0 0 0,-1 0 0,-1-1-16,7 1 2,0 1-1,0 0 1,0-1-1,0 0 1,0 1 0,0-1-1,1 0 1,-1-1-1,0 1 1,1 0-1,0-1 1,-1 1 0,1-1-1,0 0 1,1 0-1,-2-1-1,3 4-6,0 0 0,0 0 0,0-1 0,0 1 0,0 0-1,0 0 1,0 0 0,0 0 0,-1 0 0,1 0-1,0-1 1,0 1 0,0 0 0,0 0 0,0 0 0,0 0-1,0 0 1,0-1 0,0 1 0,0 0 0,1 0 0,-1 0-1,0 0 1,0 0 0,0-1 0,0 1 0,0 0-1,0 0 1,0 0 0,0 0 0,0 0 0,0 0 0,0 0-1,1-1 1,-1 1 0,0 0 0,0 0 0,0 0-1,0 0 1,0 0 0,0 0 0,0 0 0,1 0 0,-1 0-1,0 0 1,0 0 0,0 0 0,0 0 0,0 0 6,15 0-162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1:20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447 181 1712,'37'-36'1138,"-36"36"-1000,0-1-1,0 0 1,0 1 0,0-1-1,0 1 1,0-1 0,0 1-1,0 0 1,0-1 0,1 1-1,-1 0 1,0 0 0,0 0-1,0-1 1,0 1 0,1 1-1,-1-1 1,0 0 0,0 0-1,0 0 1,1 1 0,-1-1-1,0 0 1,0 1 0,0-1-1,0 1 1,0-1 0,0 1-1,0 0-137,1 0 356,0 0-1,0 1 0,0-1 1,0 1-1,0 0 0,-1 0 1,1-1-1,-1 1 0,1 0 1,0 2-356,0 5 2619,-11-11 846,1-1-3635,0 1 321,1 0 0,0-1 0,-1 0-1,1 0 1,1-1 0,-7-3-151,5 2 103,1 0 0,-2 1 1,1 0-1,0 1 0,-1 0 0,0 0-103,-9-2 89,-1 0-1,0 1 1,-1 1-1,1 1 1,-19 0-89,28 2 29,-1 1 0,1 0 0,-1 0 0,1 2 0,-1-1 0,1 1 0,0 1 0,0-1 0,1 2 0,-1-1 0,1 2 0,0-1-29,-5 4 18,1 0-1,1 1 0,0 0 1,-10 11-18,18-17 3,0 1 0,0 0-1,0 0 1,1 1 0,-1-1 0,1 1 0,1-1 0,-1 1 0,1 0-1,0 0 1,0 0 0,1 0 0,-1 3-3,2-6 0,0-1 0,0 1 0,0-1 1,1 0-1,-1 1 0,1-1 0,-1 1 0,1-1 0,0 0 0,0 1 0,0-1 1,0 0-1,0 0 0,1 0 0,-1 0 0,1 0 0,-1 0 0,1 0 0,0 0 1,-1-1-1,1 1 0,0-1 0,0 1 0,0-1 0,0 0 0,1 0 0,-1 0 1,0 0-1,2 1 0,6 2 4,1-1 0,0 1 1,0-2-1,0 0 0,8 1-4,-13-2 4,60 8 39,0 3-43,-45-7 6,1 0 0,-1 2 0,0 1 1,-1 0-1,2 3-6,-12-6 2,-1 1 1,0 0 0,-1 0 0,1 1-1,-1 0 1,-1 1 0,1 0-1,-1 0 1,-1 0 0,1 1-1,-2 0 1,1 0 0,-1 1 0,0-1-1,-1 1 1,0 0 0,-1 1-1,0-1 1,-1 1 0,0-1 0,0 1-1,-1 0 1,0-1 0,-1 1-1,-1 2-2,1 0 8,-1 0-1,-1 0 0,0 0 1,-1 0-1,0-1 0,-1 1 0,0-1 1,-1 0-1,-1 0 0,0 0 1,0-1-1,-1 0 0,-1 0 0,0-1 1,0 0-1,-1 0 0,0-1 1,-1 0-1,0 0 0,-7 4-7,4-5 31,-1-1 0,0 0 0,0 0 0,-1-2 0,0 0-1,0 0 1,0-2 0,0 0 0,-1 0 0,1-2 0,-16 1-31,19-2 33,0-1 1,0 1 0,0-2-1,0 0 1,1 0 0,-1-1-1,1 0 1,0-1-1,-1-1 1,2 0 0,-1 0-1,1-1 1,-1 0 0,2-1-1,-8-5-33,14 8 7,-1 1-1,1-1 0,0 0 1,0 0-1,0 0 0,1 0 1,-1 0-1,1-1 0,0 1 1,0-2-7,1 4-8,0 0 1,1 0 0,-1 0 0,1 0-1,-1 0 1,1-1 0,0 1 0,0 0 0,0 0-1,0 0 1,0-1 0,0 1 0,1 0 0,-1 0-1,1 0 1,0 0 0,-1 0 0,1 0-1,0 0 1,0 0 0,0 0 0,1 0 0,0-1 7,24-19-66</inkml:trace>
  <inkml:trace contextRef="#ctx0" brushRef="#br0" timeOffset="693.624">1000 536 3313,'7'-9'823,"-1"-1"-1,0 1 1,3-8-823,-8 16 91,-1 0-1,0 0 1,0 1-1,0-1 1,0 0-1,0 0 1,-1 1-1,1-1 1,0 0-1,0 1 1,0-1-1,-1 0 1,1 0-1,0 1 1,-1-1-1,1 0 1,0 1-1,-1-1 1,1 1 0,-1-1-1,1 1 1,-1-1-1,1 1 1,-1-1-1,0 1 1,1-1-1,-1 1 1,1 0-1,-1-1 1,0 1-1,1 0 1,-1-1-1,0 1 1,0 0-1,1 0 1,-1 0-1,0 0 1,0 0-1,1 0 1,-1 0-91,-30-4 2291,20 4-2052,1 1 0,-1 0 0,1 1 0,0 0-1,0 1 1,0 0 0,0 0 0,0 1 0,0 1 0,1-1 0,0 2-1,0-1 1,0 1 0,1 0 0,0 1 0,0 0 0,1 0 0,-1 1-1,-2 4-238,5-5 13,-1 0-1,1 0 1,0 1-1,0-1 1,1 1-1,0 0 1,1 0-1,-1 1 1,2-1-1,-1 1 1,1-1-1,0 1 1,1 0-1,0 0 1,1 0-1,0 0 1,0 0-1,1 0 1,0 0-1,0-1 1,1 1-1,2 7-12,-2-11 1,1 0 1,0 1-1,0-1 0,1 0 1,-1 0-1,1-1 0,0 1 0,0-1 1,0 0-1,1 0 0,0 0 1,0 0-1,0-1 0,0 0 0,0 0 1,0 0-1,3 0-1,5 2 13,1 0-1,0 0 1,0-2-1,0 0 1,1 0 0,9 0-13,-18-3 8,0 0 1,0 0-1,-1 0 1,1-1-1,0 0 1,0 0-1,-1 0 1,1-1-1,-1 0 1,1 0-1,-1 0 1,0-1-1,0 1 1,0-1-1,0-1 1,0 1-1,-1-1 1,0 1-1,1-1 1,-1-1-1,-1 1 1,1 0-1,-1-1 1,1 0-1,-1 0 1,0 0-1,0-2-8,3-5 17,-1 0 0,-1-1 0,0 1 0,0-1 0,-1 0 0,-1 0 0,0 0 0,-1-1 0,0 1 0,-1 0 0,-1-7-17,0 8 12,0 0 0,-1 0 0,-1 0 0,0 1 0,0-1 0,-1 1-1,-1-1-11,4 9 4,0 1-1,0-1 0,-1 1 0,1-1 0,-1 1 0,1 0 0,-1 0 0,0 0 0,0 0 0,1 0 0,-2 0 0,1 0 0,0 1 1,0-1-1,0 1 0,-1-1 0,1 1 0,-1 0 0,1 0 0,-1 0 0,1 1 0,-1-1 0,0 0 0,1 1 0,-1 0 0,0-1 1,1 1-1,-1 0 0,0 1 0,0-1 0,1 0 0,-1 1 0,-1 0-3,-2 1-78,0 0 0,0 1 0,1-1 0,-1 1 0,0 1-1,1-1 1,0 1 0,0 0 0,-3 3 78,-20 17-267</inkml:trace>
  <inkml:trace contextRef="#ctx0" brushRef="#br0" timeOffset="1514.6">1374 682 5713,'8'-28'1131,"-4"16"269,-1 0 1,0-1-1,1-11-1400,-4 24 113,0 0 0,0 0-1,0 0 1,0 0 0,0 0 0,0 0 0,0 0-1,0 0 1,0 0 0,0 0 0,0 0-1,0 0 1,0 0 0,0 0 0,0 0 0,0 0-1,0 0 1,0 0 0,0 0 0,0 0 0,1 0-1,-1 0 1,0 0 0,0 0 0,0 0-1,0 0 1,0 0 0,0 0 0,0 0 0,0 0-1,0 0 1,0 0-113,2 10 717,1 21-779,10 80 572,2 4-50,-6 1-1,-4 74-459,-6-160 40,2-17-11,-1 0 1,-1 0 0,0 0 0,-1 0 0,-1 0-1,0 0 1,-2 5-30,5-18 16,0 0 1,0 1-1,0-1 0,-1 0 0,1 1 0,0-1 0,0 0 0,0 1 0,-1-1 1,1 0-1,0 0 0,0 1 0,-1-1 0,1 0 0,0 0 0,-1 0 0,1 1 1,0-1-1,-1 0 0,1 0 0,0 0 0,-1 0 0,1 0 0,0 0 1,-1 0-1,1 0 0,0 0 0,-1 0 0,1 0 0,-1 0 0,1 0 0,0 0 1,-1 0-1,1 0 0,0 0 0,-1 0 0,1 0 0,0 0 0,-1-1 0,1 1 1,0 0-1,-1 0 0,1 0 0,0-1 0,0 1 0,-1 0 0,1 0 0,0-1 1,0 1-1,-1 0 0,1 0 0,0-1 0,0 1 0,0 0 0,0-1 0,-1 1-16,-11-20 568,3 0-425,2-1 0,0 1 1,2-1-1,0-1 0,0-11-143,-4-38 90,4-1-90,1-3 24,4 0 0,4-16-24,-1 52 6,2 0 0,2 1 0,2 0-1,1 0 1,3-3-6,-9 29-5,2 0 0,-1 0 0,2 1 0,-1-1 0,2 1 0,0 1 0,0-1 0,0 2 0,2-1 0,7-6 5,-13 12-3,1 0 1,0 0-1,0 1 1,0 0-1,0 0 1,1 0-1,-1 1 1,1-1-1,0 1 1,-1 1-1,1-1 1,0 1-1,0 0 1,0 0-1,0 1 1,0-1-1,1 2 1,-1-1-1,0 0 1,0 1-1,0 0 0,0 1 1,-1-1-1,3 2 3,3 2-2,-1 0 0,1 1-1,-1 1 1,0 0 0,-1 0-1,0 0 1,0 1-1,0 1 1,-1 0 0,0 0-1,-1 0 1,0 1 0,-1 0-1,0 0 1,0 1-1,-1 0 1,0 0 0,-1 0-1,-1 0 1,1 1 0,-1 6 2,0-7 3,-1 0 0,-1 0 0,0 0 0,0 0 1,-1 1-1,-1-1 0,1 0 0,-2 0 0,0 0 1,0 0-1,-1 0 0,0 0 0,-1-1 1,-1 1-1,1-1 0,-1 0 0,-1-1 0,0 1 1,0-1-1,-1 0 0,0 0 0,-1-1 0,-1 1-3,-1-1 12,0 1 0,-1-2-1,1 0 1,-2 0-1,1-1 1,-1 0-1,-6 2-11,11-6 6,0 1-1,0-1 0,-1-1 0,1 1 1,-1-1-1,1-1 0,-1 1 0,0-1 1,1-1-1,-1 1 0,1-1 1,-1 0-1,-2-2-5,8 3-53,0-1 0,0 1 0,0-1 0,0 0 0,0 1 0,0-1 0,1 0 0,-1 0 0,0-1 0,0 1 0,1 0-1,-1 0 1,1-1 0,-1 1 0,1-1 0,0 0 0,-1 1 0,1-1 0,0 0 0,0 0 0,0-1 53,5-13-445</inkml:trace>
  <inkml:trace contextRef="#ctx0" brushRef="#br0" timeOffset="2283.033">2009 225 3721,'0'-5'880,"-1"4"-569,1-1 0,0 1 0,0-1 0,0 1 0,0-1 0,0 1 0,0-1 0,0 1 0,0-1 0,1 0 0,-1 1 0,1-1 0,-1 1 0,1 0 0,0-1-311,-1 3 196,1 1 1,0 0-1,-1 0 0,0 0 0,1 0 1,-1-1-1,0 1 0,0 0 0,0 0 1,0 0-1,0 0 0,-1 1-196,-4 38 1104,1-21-819,2 1 1,0-1-1,2 1 0,0 0 0,2 5-285,38 199 849,-14-91-318,-22-108-399,-3-11-59,2 0 1,0 0 0,0-1 0,1 1 0,1-1-1,1 0 1,0 0 0,2 2-74,-12-37 1383,-4-1-1234,1 0 1,1-1-1,1 1 1,2-1-1,0-1 0,1-4-149,2 18-1,0 0 0,1 0 0,0 0 0,0 0-1,1 1 1,1-1 0,-1 0 0,2 1 0,-1-1 0,2 1-1,-1 0 1,1 1 0,0-1 0,1 1 0,4-6 1,-3 6-3,-1 1 1,1 0 0,0 1 0,0-1 0,1 1 0,0 1-1,0-1 1,0 2 0,0-1 0,1 1 0,0 0 0,0 1-1,0 0 1,1 0 2,-2 1-1,0 1 0,1 0 0,-1 1 0,0 0 0,0 0 0,0 1 0,0 0 0,1 0 0,-1 1 0,-1 0 0,1 0 0,0 1 0,0 0 0,-1 0 0,0 1 0,6 3 1,-6-2-1,0-1-1,0 1 1,0 1 0,-1-1-1,0 1 1,0 1 0,0-1-1,-1 1 1,0-1-1,0 2 1,-1-1 0,0 0-1,0 1 1,-1 0 0,0 0-1,0 0 1,0 1 1,2 17 2,0 0 1,-2 0-1,-1 0 0,-1 22-2,-1-16 32,2 0 1,5 24-33,-7-55-24,0 0 0,0 0 0,0 0 0,1 0 0,-1 0 0,0 0 0,0 0 0,1 0 1,-1 0-1,1-1 0,-1 1 0,1 0 0,-1 0 0,1 0 0,-1 0 0,1-1 0,0 1 0,-1 0 1,1-1-1,0 1 0,0 0 0,0-1 0,0 1 24,1-1-144,-1 0 0,1 0 0,-1 0 0,1 0-1,0 0 1,-1 0 0,1 0 0,-1-1 0,1 1 0,-1-1 0,1 1 0,-1-1 0,1 0-1,-1 1 145,18-8-740</inkml:trace>
  <inkml:trace contextRef="#ctx0" brushRef="#br0" timeOffset="2652.087">2731 555 5833,'0'-8'1163,"1"-24"1930,-2 32-3008,1-1 0,0 0 0,0 0 0,1 1 0,-1-1-1,0 0 1,0 0 0,0 1 0,0-1 0,1 0 0,-1 0-1,0 1 1,1-1 0,-1 0 0,0 1 0,1-1 0,-1 1-1,1-1 1,-1 0 0,1 1 0,-1-1 0,1 1 0,0-1-1,-1 1 1,1 0 0,0-1 0,-1 1 0,1 0 0,0-1-1,-1 1 1,1 0 0,0 0-85,0 0 61,0 0-1,0 1 0,-1-1 1,1 1-1,0-1 1,0 1-1,0-1 1,-1 1-1,1-1 0,0 1 1,-1 0-1,1-1 1,-1 1-1,1 0 1,-1 0-1,1-1 0,-1 1 1,1 0-1,-1 0 1,0 0-1,1 0 1,-1 0-1,0 0-60,7 24 452,-6-23-386,6 38 435,-2 1 0,-1 10-501,-3-20 79,2 1-1,2-1 1,1 0 0,3 6-79,-4-17 95,-4-14-145,1 0 0,-1-1 0,1 1 0,0 0 0,1-1 0,-1 0 0,1 1 0,0-1 0,1 1 50,4-1-167</inkml:trace>
  <inkml:trace contextRef="#ctx0" brushRef="#br0" timeOffset="2995.48">2720 208 10394,'-16'-27'4105,"6"14"-3065,3 0-208,2 4-543,5 9-1,12 3-392,2 10 2304,11 22-1624</inkml:trace>
  <inkml:trace contextRef="#ctx0" brushRef="#br0" timeOffset="3458.57">3403 470 3313,'1'0'251,"-1"0"0,0-1 0,1 1 0,-1-1 0,0 1 0,1-1 0,-1 1 1,0-1-1,0 1 0,1 0 0,-1-1 0,0 0 0,0 1 0,0-1 0,0 1 0,0-1 0,0 1 1,0-1-1,0 1 0,0-1 0,0 1 0,0-1 0,0 1 0,0-1 0,0 1 0,0-1 1,0 1-1,-1-1-251,1 0 220,-1 1 0,0-1 1,0 1-1,0-1 0,1 1 1,-1-1-1,0 1 0,0 0 1,0-1-1,0 1 0,0 0 0,0 0 1,0 0-1,0-1 0,0 1 1,0 0-1,0 0 0,0 1 1,0-1-221,-17 1 157,1 0 0,-1 1 1,1 1-1,0 1 0,0 1 1,0 0-1,1 1 0,-1 1 1,-6 4-158,13-5 99,0 0 1,0 0-1,1 1 1,0 0-1,0 1 1,0 0-1,-1 2-99,6-5 27,-1 1 0,1 0 0,0 0 0,0 0 0,1 0 0,0 0 0,0 1 1,0 0-1,1-1 0,0 1 0,-1 7-27,2-12 0,1-1 1,0 1-1,0 0 1,0-1-1,0 1 1,0 0 0,0-1-1,0 1 1,0-1-1,1 1 1,-1 0-1,1-1 1,-1 1 0,1-1-1,-1 1 1,1-1-1,0 1 1,0-1-1,0 1 1,0-1 0,0 0-1,0 0 1,0 1-1,0-1 1,1 0-1,-1 0 1,0 0 0,1 0-1,-1 0 1,0-1-1,1 1 1,-1 0 0,1-1-1,0 1 0,7 1 5,-1 0-1,0 0 1,1-1 0,-1 0-1,1-1 1,1 0-5,-9 0 1,207 4 61,-202-4-61,0 0 1,0 1-1,0 0 0,0 1 0,0-1 0,0 1 0,0 0 0,0 0 0,-1 1 0,1 0 1,-1 0-1,0 0 0,1 1-1,-3-1 1,0-1 0,-1 1-1,1-1 1,-1 1 0,1 0 0,-1 0 0,0 0 0,0 0 0,-1 1-1,1-1 1,-1 0 0,1 1 0,-1-1 0,0 1 0,-1-1 0,1 1-1,0 0 1,-1-1 0,0 1 0,0 0 0,0-1 0,0 3-1,-1 2 7,-1 0-1,0 0 1,0-1 0,0 1 0,-1 0 0,0-1 0,0 0 0,-1 0-1,0 0 1,0 0 0,0-1 0,-1 1 0,0-1 0,-1 0 0,1-1-1,-1 1 1,0-1 0,0 0 0,-1-1 0,0 1 0,1-1 0,-8 3-7,1-2 17,1 0 1,-1 0-1,0-1 1,0-1-1,-1 0 1,1 0-1,0-2 1,-1 0-1,1 0 1,-1-1-1,0-1 1,1 0-1,-3-1-17,13 1-6,0 0-1,-1 0 0,1 0 0,0 0 1,0 0-1,0-1 0,0 1 1,0-1-1,0 0 0,1 0 0,-1 0 1,0 0-1,0-1 7,2 2-41,1 0-1,-1 0 1,0 0 0,1 0-1,-1 0 1,1 0 0,-1 0-1,1 0 1,0 0 0,-1 0-1,1 0 1,0 0 0,0 0-1,0 0 1,0 0 0,0-1-1,0 1 1,0 0 0,0 0-1,0 0 1,1 0 0,-1 0-1,0 0 1,1 0 0,-1 0-1,1 0 1,-1 0 0,1 0 0,-1 0-1,1 0 1,0 0 0,-1 0-1,1 0 1,0 1 0,0-1-1,0 0 1,-1 1 0,1-1-1,0 0 1,0 1 0,0-1-1,1 1 42,24-15-556</inkml:trace>
  <inkml:trace contextRef="#ctx0" brushRef="#br0" timeOffset="3829.325">3835 145 6209,'-4'-10'886,"2"3"-2,-1-1 0,0 1 0,0 0 0,0 0 0,-1 1 0,0-1 0,0 1 0,-2-2-884,6 8 28,0 0-1,0 0 1,0 0 0,0 0-1,0 0 1,-1 0 0,1 0-1,0 0 1,0 0 0,0 0-1,0 0 1,0 0 0,0 0-1,-1 0 1,1 0 0,0 0 0,0 0-1,0 0 1,0 0 0,0 0-1,0 0 1,-1 0 0,1 0-1,0 0 1,0 0 0,0 0-1,0 0 1,0 0 0,0 0-1,0 0 1,0 0 0,-1 0-1,1 1 1,0-1 0,0 0-1,0 0 1,0 0 0,0 0-1,0 0 1,0 0 0,0 0-1,0 1 1,0-1 0,0 0-1,0 0 1,0 0 0,0 0-1,0 0 1,0 0 0,0 0-1,0 1 1,0-1 0,0 0-1,0 0 1,0 0 0,0 0 0,0 0-1,0 0 1,0 1 0,0-1-1,0 0 1,0 0-28,-1 18 562,2 20-378,10 41 404,19 61-588,4 25 225,-28-129-185,17 110 395,4 142-435,-26-269-431,-3-6 205</inkml:trace>
  <inkml:trace contextRef="#ctx0" brushRef="#br0" timeOffset="4195.246">3571 659 9570,'-19'-7'3841,"24"6"-2793,3-6 88,24-5-327,11-2-281,15-9-176,14 3-104,11 0-152,-1 1-24,-5 8 144,-5-1-88,-15 12 3633,-4 3-2753</inkml:trace>
  <inkml:trace contextRef="#ctx0" brushRef="#br0" timeOffset="4579.962">4285 495 8026,'70'-43'3833,"-76"43"-1577,5 0-976,-1 15-416,1 7-359,1 14-137,1 10-56,5 4-160,1 1-40,3 0-48,-1-4-16,-1-10 0,1-3 0,-3-2 48,-2-11-16,0-2-576,-1-6-504,1-7 591</inkml:trace>
  <inkml:trace contextRef="#ctx0" brushRef="#br0" timeOffset="4580.962">4356 287 8834,'-23'-42'4217,"2"8"-1257,9 7-2143,4 4-161,1 8-408,5 7 128,14 9-200,8 11-3665,10 15 2721</inkml:trace>
  <inkml:trace contextRef="#ctx0" brushRef="#br0" timeOffset="5080.601">4952 508 5329,'30'-46'2634,"-30"45"-2588,0 1-1,0 0 1,0 0 0,1-1-1,-1 1 1,0 0-1,0-1 1,0 1 0,0 0-1,0-1 1,0 1 0,0 0-1,0-1 1,0 1 0,0 0-1,0-1 1,0 1-1,0 0 1,0-1 0,-1 1-1,1 0 1,0-1 0,0 1-1,0 0 1,0 0 0,0-1-1,-1 1 1,1 0-1,0 0 1,0-1 0,-1 1-1,1 0 1,0 0 0,0 0-1,-1-1 1,1 1 0,0 0-1,0 0 1,-1 0-1,1 0 1,0 0 0,-1-1-1,1 1 1,-1 0-46,-16-1 1444,12 1-1018,-18-1 820,3 0-363,0 1 0,0 0 0,0 2 0,-10 1-883,24-1 70,0-1 1,-1 1-1,1 0 0,0 1 0,0-1 1,0 1-1,0 1 0,1-1 0,-1 1 1,1 0-1,0 0 0,0 0 1,0 1-1,0-1 0,-3 6-70,1 1 27,0 0-1,1 0 1,0 1 0,0 0 0,2 0-1,-1 0 1,1 1 0,1-1-1,1 1 1,-2 8-27,3-11 7,0-1-1,0 1 1,1-1-1,0 1 1,1-1-1,0 1 1,1-1 0,-1 0-1,2 0 1,-1 0-1,1 0 1,1 0-1,0 0 1,0-1 0,2 2-7,-2-4 11,1-1 1,0 0-1,0 0 1,1-1-1,-1 1 1,1-1 0,0 0-1,0-1 1,1 0-1,-1 0 1,1 0-1,0 0 1,-1-1 0,1-1-1,0 1 1,0-1-1,2 0-11,11 2 53,1-1 1,-1-1-1,0-2 0,0 1 0,10-3-53,7-3-968,23-6 968,-28 1-457</inkml:trace>
  <inkml:trace contextRef="#ctx0" brushRef="#br0" timeOffset="5653.18">5551 489 4201,'-9'-5'979,"0"0"-1,0 0 1,-1 2 0,0-1-1,0 1 1,0 0 0,0 1-1,0 0 1,0 1 0,-10-1-979,7 2 350,0 0 0,0 0 1,0 1-1,0 1 0,0 0 1,0 1-1,0 1 0,-4 1-350,8 0 55,0-1-1,1 1 0,0 0 0,0 1 1,0 0-1,0 0 0,1 0 1,0 1-1,1 0 0,-1 1 0,-3 6-54,-1 2 14,0 1 0,2 0 0,0 0 0,0 1 0,1 3-14,4-11 2,1-1 0,0 1-1,0 0 1,1 0 0,1 1-1,0-1 1,0 0 0,1 0 0,0 1-1,1 1-1,-1-7 0,1 0 1,1 0-1,-1 0 0,1 0 0,-1 0 0,1 0 0,1 0 0,-1 0 1,1-1-1,0 1 0,0-1 0,0 0 0,0 0 0,1 0 0,0 0 1,0 0-1,0-1 0,0 0 0,0 0 0,2 1 0,2 0 5,0 0 0,0 0 0,1-1 0,0 0-1,0-1 1,0 0 0,0 0 0,0 0 0,0-2 0,0 1 0,1-1-1,-1 0 1,0-1 0,0 0 0,0 0 0,0-1 0,5-2-5,-3 1 11,0-1-1,0 0 1,0 0 0,0-2 0,-1 1-1,0-1 1,0-1 0,0 1 0,-1-2-1,0 1 1,-1-1 0,1-1 0,4-7-11,-9 10 8,0-1 1,-1 1-1,0-1 1,0 0-1,-1 0 1,1 0 0,-2 0-1,1 0 1,-1 0-1,0-1 1,0 1-1,-1 0 1,0-1-1,-1 1 1,1 0-1,-3-7-8,-2-15 20,-2-1 0,-1 1 0,-5-10-20,11 33 0,-2-4-53,6 18 25,6 22 5,2-3 34,2 0 0,0-1 0,2-1 0,1 0 0,1-1-1,1 0 1,13 14-11,-5-11-1672,1-1-1,2-1 1673,23 23-1408</inkml:trace>
  <inkml:trace contextRef="#ctx0" brushRef="#br0" timeOffset="6263.076">5957 45 4465,'-6'-13'1953,"5"9"-1237,0 1-1,-1 0 0,1 0 0,-1 0 0,1 0 0,-1 0 0,0 0 1,-1 0-1,0-1-715,2 6 251,0 0 1,0 0-1,0 0 0,1 0 1,-1-1-1,1 2 0,-1-1 1,1 0-1,0 0 1,-1 1-252,1 20 170,0 1 1,2 0 0,0-1 0,2 1-1,0-1 1,6 13-171,-3-5 139,15 67 165,-4-29-108,-4 1 0,5 69-196,-19-131-23,5 77-190,5 0 1,2 0 212,-8-70 1094,3-8-676</inkml:trace>
  <inkml:trace contextRef="#ctx0" brushRef="#br0" timeOffset="6641.369">5825 457 7882,'-13'-15'3608,"7"3"-1695,2 4-217,1 2-472,2 3-383,9 3-449,7 3-160,10-2-192,11 4-16,9-5 32,1 0 32,12 0-488,4 0-352,4-2 464</inkml:trace>
  <inkml:trace contextRef="#ctx0" brushRef="#br0" timeOffset="7001.218">6271 479 5321,'77'78'2667,"-58"-61"483,-16-17-2744,-1-2 183,11 0 237,29-3 1337,-1-2 0,19-6-2163,-46 9 53,-1 0-1,1-2 1,-1 1-1,0-1 1,-1-1 0,0-1-1,0 1 1,0-2-1,2-2-52,-13 11 6,0-1 1,0 0-1,0 0 0,0 0 0,0 1 0,0-1 0,0 0 0,0 0 0,0 0 0,-1 0 0,1-1 0,0 1 0,-1 0 0,1 0 0,0 0 0,-1-1 0,0 1 0,1 0 0,-1 0 0,0-1 0,1 1 0,-1 0 0,0-1 0,0 1 0,0 0 0,0-1 0,-1 1 0,1 0 0,0-1 1,0 1-1,-1 0 0,1 0 0,-1-1 0,1 1 0,-1 0 0,1 0 0,-1 0 0,0 0 0,0 0 0,1 0 0,-1 0 0,0 0 0,0 0 0,0 0 0,0 0 0,0 0 0,0 1 0,-1-1 0,1 0 0,0 1 0,0-1 0,0 1-6,-5-4 9,0 2 1,0-1-1,0 0 0,0 1 0,0 1 0,0-1 0,-1 1 1,1 0-1,-1 0 0,-1 0-9,-3 2 0,1 0 0,0 1 0,0 0 1,0 0-1,0 1 0,0 1 0,1-1 0,0 2 0,-1-1 1,1 1-1,1 0 0,-1 1 0,1 0 0,0 1 1,0 0-1,1 0 0,0 0 0,0 1 0,-1 2 0,0 0-1,0 1 1,1-1 0,1 2-1,0-1 1,0 1 0,1-1-1,1 2 1,0-1 0,0 0 0,1 1-1,1 0 1,0-1 0,1 4 0,0-10-1,2 0 1,-1 0-1,0 0 1,1 0-1,0 0 1,1-1-1,-1 1 0,1 0 1,0 0-1,0-1 1,1 1-1,0-1 1,0 0-1,2 4 1,0-3 3,0 0-1,1-1 0,-1 1 0,1-1 0,0 0 0,0-1 0,1 0 0,-1 0 0,1 0 0,0 0 1,3 0-3,7 3-18,1-1 0,-1-1 0,2-1 0,-1 0 1,0-1-1,1-1 0,-1-1 0,12 0 18,-3-3 693,-1 0-1,1-1 1,-1-2 0,0-1-1,19-7-692,15-7 1370</inkml:trace>
  <inkml:trace contextRef="#ctx0" brushRef="#br0" timeOffset="7403.63">7206 50 8018,'-6'-34'6094,"7"37"-5951,0 1 0,0 0-1,-1 0 1,1-1-1,-1 1 1,0 0-1,0 0 1,0 0 0,-1 1-143,0 12 190,5 41 712,10 51-902,-5-43 246,-1 21-246,25 244 1202,-32-323-1190,1 5 18,-1-8-11,0 1 0,0 0 1,-1-1-1,0 1 1,0 0-1,0 0 1,0-1-1,-1 1 0,0 0 1,-1 2-20,-7 1 115,9-9-111,0 0 0,0 0 1,-1 0-1,1 0 0,0 0 0,0 0 0,-1 0 1,1 0-1,0 0 0,0 0 0,-1 0 0,1 0 0,0 0 1,0 0-1,-1 0 0,1-1 0,0 1 0,0 0 1,0 0-1,-1 0 0,1 0 0,0 0 0,0-1 1,0 1-1,0 0 0,-1 0 0,1-1 0,0 1 0,0 0 1,0 0-1,0 0 0,0-1 0,0 1 0,0 0 1,-1 0-1,1-1 0,0 1 0,0 0 0,0 0 0,0-1 1,0 1-1,0 0 0,0 0 0,0-1 0,1 1 1,-1 0-1,0 0 0,0-1-4,-2-28 26,0-25 165,-8-37-191,7 76 15,0-1 0,-1 1 0,0 0 0,-1 0 0,-1 0 0,0 1 0,-1 0 0,-1 0-15,5 10 0,1 1-1,-1-1 0,1 1 0,-1 0 1,0 0-1,0 0 0,0 0 0,-1 1 1,1-1-1,-1 1 0,1 0 0,-1 0 1,0 0-1,0 0 0,0 1 0,0 0 1,-2-1-3,-1 1 0,1 0 0,-1 0 0,0 1 0,1 0 0,-1 0 0,1 0 0,-1 1 0,-5 1 3,-5 2-6,1 1-1,0 1 1,0 0 0,1 1-1,0 1 1,0 0-1,-10 8 7,4-1-2,0 1 1,1 1-1,1 1 0,1 1 0,0 0 0,2 1 0,-13 19 2,26-33 5,-1 0-1,1 0 1,0 0-1,0 0 1,1 0 0,0 1-1,0-1 1,0 1 0,1 0-5,1-5 3,-1 0 1,1 1-1,0-1 1,1 1 0,-1-1-1,0 1 1,1-1-1,-1 1 1,1-1 0,0 1-1,-1-1 1,1 0-1,1 0 1,-1 1 0,0-1-1,0 0 1,1 0-1,-1 0 1,1 0-1,0 0 1,-1-1 0,1 1-1,0 0 1,0-1-1,0 0 1,0 1 0,1-1-4,6 4 14,1 0 0,0-1 0,1 0 0,-1-1 1,1 0-1,-1-1 0,1 0 0,6 0-14,25 2 609,24-2-609,-57-2 110,93 0 1344,11-1-642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1:50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125 117 4753,'-38'-88'2418,"37"87"-2204,1-1 0,-1 1 1,1 0-1,-1 0 0,1 0 0,-1 0 1,0 0-1,1 0 0,-1 0 1,0 0-1,0 0 0,0 0 0,0 0 1,0 0-1,0 1 0,0-1-214,-6 5 1464,4-1 1052,2-2-2412,0 0-1,0 0 1,0 1-1,0-1 0,0 0 1,0 0-1,0 0 1,1 1-1,-1-1 1,0 0-1,1 1 1,-1-1-1,1 0 1,0 1-104,-3 5 215,-2 4-23,1 1-1,0 0 1,0 0-1,1 0 1,1 0-1,0 1 1,0 7-192,2 20 354,-1-3-43,2-1-1,1 1 1,2-1-1,7 30-310,4 13 228,-3 1 0,0 59-228,-11-90 50,-2-35-26,1 0-1,1 0 0,0-1 1,1 1-1,1 0-23,-1-9 127,-1-15 179,-1 1-107,2-13 26</inkml:trace>
  <inkml:trace contextRef="#ctx0" brushRef="#br0" timeOffset="554.747">25 154 5817,'-3'-1'750,"-14"-8"3914,17 9-4520,0 0 0,-1 0 0,1 0 0,0 0-1,-1 0 1,1-1 0,0 1 0,0 0 0,-1 0-1,1 0 1,0-1 0,0 1 0,0 0 0,-1 0-1,1-1 1,0 1 0,0 0 0,0-1 0,0 1-1,-1 0 1,1 0 0,0-1 0,0 1-1,0 0 1,0-1 0,0 1 0,0 0 0,0-1-1,0 1 1,0 0 0,0-1 0,0 1 0,0 0-1,0-1 1,0 1 0,0 0 0,1 0 0,-1-1-1,0 1 1,0 0 0,0-1 0,0 1 0,1 0-1,-1 0 1,0-1 0,0 1 0,0 0 0,1 0-1,-1 0 1,0-1-144,27-20 314,1 2-1,1 0 1,0 2-1,20-8-313,-37 20 30,0 0-1,0 1 1,0 0-1,1 1 0,-1 0 1,1 1-1,0 0 1,0 1-1,0 0 0,0 1 1,0 1-1,-1 0 1,1 1-1,4 1-29,-3 1 10,0 1 0,-1 0 0,1 1-1,-1 1 1,0 0 0,-1 1 0,0 0 0,0 1 0,0 0 0,-1 1 0,-1 0-1,0 1 1,0 0 0,-1 0 0,-1 1 0,1 0 0,5 13-10,-3-1 18,0-1 1,-1 1 0,-2 1 0,0 0-1,-2 0 1,-1 0 0,0 1-1,-2 0 1,-1 19-19,-1-31 10,0 18 28,-1 1 0,-2-1 0,-1 1-38,2-24 11,-1 0-1,0 0 1,0 0-1,-1 0 1,0 0-1,-1-1 0,0 1 1,0-1-1,0 0 1,-1 0-1,-1-1 0,-5 7-10,-8 5 172,-2-1-1,0-2 0,0 0 0,-2-1 0,0-1 1,0-1-1,-1-1 0,-10 2-171,22-9 59,-1-1 0,0 0 0,1-1 0,-1 0 0,0-1 0,0-1-1,0 0 1,-1-1 0,1 0 0,0-1 0,0 0 0,0-1 0,0-1 0,0 0 0,1 0 0,-1-2 0,-9-3-59,20 6 16,-1 1 0,1-1 1,-1 1-1,1-1 1,0 0-1,0 0 1,0 0-1,0 0 1,0 0-1,0 0 1,0 0-1,0-1-16,2 2 34,0 1 1,0-1-1,-1 1 1,1-1-1,0 0 1,0 1-1,-1-1 0,1 0 1,0 1-1,0-1 1,0 0-1,0 1 1,0-1-1,0 1 0,0-1 1,0 0-1,0 1 1,1-1-1,-1 0 1,0 1-1,0-1 0,1 1-34,-1-1 106,1 0-1,0 0 1,-1 0 0,1 0-1,0 1 1,0-1-1,0 0 1,0 1-1,0-1 1,0 1-1,0-1 1,0 1-1,0-1 1,0 1-1,0 0 1,0-1-1,1 1-105,33-3 1022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0:09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100 639 7834,'-57'-92'3464,"55"88"-3018,-1 0 0,1 1 0,-1-1 0,0 1 0,-1-1 0,1 1 0,-2-1-446,5 4 49,0-1 0,-1 1 0,1 0 0,0 0 0,0 0 0,-1-1 0,1 1 0,0 0 0,-1 0 0,1 0-1,0 0 1,-1 0 0,1 0 0,0-1 0,-1 1 0,1 0 0,0 0 0,-1 0 0,1 0 0,0 0 0,-1 0 0,1 1 0,0-1-1,-1 0 1,1 0 0,0 0 0,-1 0 0,1 0 0,0 0 0,-1 0 0,1 1 0,0-1 0,0 0 0,-1 0 0,1 1-1,0-1 1,0 0 0,-1 0 0,1 1 0,0-1 0,0 0 0,-1 0-49,0 5 170,0 0 0,0-1 0,0 1 0,1 0 0,-1 0 1,1-1-1,0 1 0,1 2-170,-1 4-166,2 35 410,2 0-1,2 0 0,7 26-243,2 14 168,-10-58-118,2 12 31,-2 0 1,-2 1-1,-1-1 0,-3 24-81,-1-54 98,0-25 46,-41-507 394,40 493-533,2 0 1,1 0-1,2 0 0,1 0 0,1-2-5,-2 21-1,0 1-1,1-1 1,0 1-1,0 0 1,1 0-1,0 0 1,1 0 0,0 0-1,0 1 1,1 0-1,0 0 1,1 1-1,-1 0 1,1 0-1,1 0 1,4-3 1,-4 5-2,-1 0 0,1 1 1,-1 0-1,1 0 1,0 1-1,1 0 0,-1 0 1,1 1-1,-1 0 1,1 1-1,-1 0 1,1 0-1,0 1 0,0 0 1,-1 0-1,1 1 1,0 0-1,-1 1 1,1 0-1,-1 0 0,1 1 1,1 1 1,4 2-1,0 0-1,0 1 1,-1 1 0,0 0 0,0 1-1,-1 1 1,0 0 0,-1 0 0,0 1 0,-1 0-1,0 1 1,1 4 1,-6-11 0,-2 0 0,1 0 0,0 1 0,-1 0 0,0 0 0,-1 0 0,1 0 0,-1 0 0,0 0 0,-1 1 0,1-1 0,-1 1 0,-1-1 0,1 1 0,-1-1 0,0 1 0,-1 0 0,1-1 0,-1 1 0,-1-1 0,1 0 0,-1 1 0,0-1 0,-1 0 0,1 0 0,-1 0 0,0 0 0,-1 0 0,1-1 0,-1 0 0,0 0 0,-2 2 0,-8 9 3,-1 0-1,-1 0 1,-1-2 0,0 0-1,-8 4-2,12-9 5,0-1 0,-1 0 0,0-1 0,0-1 0,-1 0 0,1-1 0,-16 3-5,24-6 7,0-2-1,0 1 1,0-1-1,0 0 1,0 0-1,0 0 1,0-1-1,0 0 1,1 0-1,-1-1 1,0 0-1,1 0 1,-1 0-1,1-1 1,-6-2-7,8 3-19,-1-1-1,0 0 1,0 0 0,1 0-1,0 0 1,-1 0 0,1-1 0,1 0-1,-1 1 1,0-1 0,1 0-1,0 0 1,0-1 0,0 1 0,0 0-1,1-1 1,0 1 0,-1-1-1,2 1 1,-1-3 19,0 4-85,1 0 1,0 0-1,1 1 0,-1-1 1,0 0-1,1 0 0,0 0 0,-1 0 1,1 1-1,0-1 0,1 0 1,-1 1-1,0-1 0,1 1 0,-1-1 1,1 1-1,0 0 0,0-1 1,0 1-1,0 0 0,2-1 85,33-19-565</inkml:trace>
  <inkml:trace contextRef="#ctx0" brushRef="#br0" timeOffset="681.303">571 504 7978,'67'-50'3103,"-66"49"-2955,0 1 1,0-1-1,0 0 1,0 0-1,0 1 1,0-1-1,0 0 1,0 1-1,0-1 0,0 1 1,1-1-1,-1 1 1,0 0-1,0-1 1,1 1-1,-1 0 0,0 0 1,0 0-1,1 0 1,-1 0-1,0 0 1,0 0-1,1 1 0,-1-1 1,0 0-1,0 1 1,1-1-149,0 2 59,0-1 0,-1 1 0,1-1 0,0 1 0,-1 0 0,0-1 0,1 1 1,-1 0-1,0 0 0,1 2-59,1 1 297,6 10-22,-1 0 1,0 1-1,-1 0 1,-1 1 0,3 10-276,-7-19 94,0 1 0,0-1 1,0 1-1,-1 0 1,-1 0-1,1 0 1,-1-1-1,-1 1 0,0 0 1,0 0-1,-3 8-94,7-31 372,-1 0-1,-1-1 1,-1-11-372,1-12 143,0 22-105,0-19-1,2 0 0,2 0 1,0 0-1,3 1 0,4-13-37,-10 44-1,-1-1 1,1 1 0,-1-1-1,1 1 1,0 0-1,1 0 1,-1 0-1,0 0 1,1 0-1,0 0 1,1-1 0,-3 4-1,-1-1 1,1 0 0,0 1-1,0-1 1,0 1-1,0-1 1,0 1-1,0-1 1,1 1-1,-1 0 1,0-1-1,0 1 1,0 0 0,0 0-1,0 0 1,0 0-1,0 0 1,1 0-1,-1 0 1,0 1-1,0-1 1,0 0-1,0 0 1,0 1 0,0-1-1,0 1 1,0-1-1,0 1 1,0-1-1,0 1 1,0 0-1,0 0 1,0-1 0,-1 1-1,1 0 1,0 0 0,9 10-1,-2 1 1,1 0 0,-1 0 0,2 6 0,15 23 6,-18-31-5,0 0 1,0-1 0,1 0-1,0 0 1,1-1-1,-1 0 1,2-1-1,-1 0 1,1 0 0,0-1-1,1 0 1,-1-1-1,1 0 1,0 0-1,0-1 1,1-1 0,10 2-2,-11-3 2,0-1 1,1 0-1,-1-1 1,0 0-1,1 0 1,-1-1-1,0-1 1,0 0 0,0-1-1,0 0 1,0 0-1,0-1 1,-1-1-1,0 0 1,0 0-1,3-3-2,-5 3 1,0 0-1,-1-1 1,0 0-1,0-1 0,0 0 1,-1 0-1,0 0 0,0 0 1,-1-1-1,0 0 1,-1-1-1,1 1 0,-1-1 1,-1 1-1,0-1 0,0 0 1,-1 0-1,0-1 1,0-4-1,-1 9 1,-1 0 0,0-1 0,0 1 0,0-1 0,-1 1 1,0 0-1,0 0 0,0-1 0,-1 1 0,1 0 0,-2-2-1,2 5 1,0 0 0,0 0-1,0 1 1,0-1-1,-1 0 1,1 0 0,0 1-1,-1-1 1,1 1-1,-1 0 1,0-1 0,1 1-1,-1 0 1,0 0 0,0 0-1,0 0 1,0 0-1,0 0 1,0 1 0,0-1-1,0 0 1,0 1 0,0 0-1,0 0 1,0-1-1,0 1 1,0 0 0,0 1-1,-2-1 0,-3 2 2,0-1-1,0 1 1,0 1 0,1 0-1,-1 0 1,1 0-1,-1 0 1,1 1-1,0 0 1,1 1 0,-1-1-1,1 1 1,-1 0-1,2 1 1,-1-1-1,0 1 1,-1 3-2,-3 4 6,1 0-1,0 1 1,1 1-1,0-1 1,1 1-1,1 0 1,-2 8-6,4-12 5,1 1 1,0-1-1,0 1 1,1-1-1,1 10-5,0-16 2,1 0 1,-1 1-1,1-1 0,0 0 1,1 0-1,-1 1 0,1-1 0,0 0 1,0 0-1,1-1 0,-1 1 1,1 0-1,3 3-2,2 0 11,1 0 0,-1-1-1,1 0 1,0 0 0,1-1 0,0 0 0,0 0-1,0-1 1,0-1 0,1 0 0,0 0 0,0-1-11,24 6 43,0-1 1,0-1-1,8-2-43,46 2-1562,-2-4 797</inkml:trace>
  <inkml:trace contextRef="#ctx0" brushRef="#br0" timeOffset="1142.897">1901 523 8394,'2'-7'4137,"-2"4"-1905,0 1-543,0-1-257,0 1-536,17-7-96,19-2-288,47-3-168,-25 5-200,0-1 200,9 5 1305,2-2-6698,-14-4 4249</inkml:trace>
  <inkml:trace contextRef="#ctx0" brushRef="#br0" timeOffset="1920.875">2607 675 8450,'2'-112'3767,"-2"107"-3276,-1 0 0,1 0 0,-1 0-1,0 0 1,0 0 0,-2-4-491,-10-9 2889,13 18-2815,-4-1 849,3 8-534,1 13-241,0-16-67,4 44 184,2 0 1,8 32-266,3 17 219,18 158 121,-33-243-324,1 4 22,0 1 1,-2-1-1,0 15-38,-1-30 4,1-1 0,-1 1 0,0-1 0,0 0 1,0 1-1,0 0 0,0-1 0,0 1 0,0-1 0,0 1 0,0-1 0,-1 0 0,1 1 0,0-1 0,0 1 0,0-1 1,0 1-1,-1-1 0,1 1 0,0-1 0,0 1 0,-1-1 0,1 0 0,0 1 0,-1-1 0,1 0 0,-1 1 0,1-1 1,0 0-1,-1 1 0,1-1 0,-1 0 0,1 0-4,-1 0 8,0-1 0,1 1 0,-1-1 1,0 1-1,1-1 0,-1 0 0,0 1 0,1-1 1,-1 0-1,1 1 0,-1-1 0,1 0 0,-1 0 1,1 1-1,0-1 0,-1 0 0,1 0 0,0 0 1,0 0-1,0 0-8,-21-71 106,3-1 0,-3-44-106,14 68 5,3-1 0,2 1 1,2-1-1,3-21-5,1 44 1,0 0-1,2 0 1,0 0-1,11-25 0,-11 37-1,1-1 0,0 1 0,1 1 0,0 0 0,1 0 0,1 0 0,0 1 0,10-9 1,-15 17-2,0 1 1,0-1 0,0 1-1,1 0 1,0 1 0,0-1-1,0 1 1,0 0 0,0 0-1,1 1 1,-1 0 0,1 0-1,-1 1 1,1-1-1,0 2 1,0-1 0,0 1-1,2 0 2,-1 0 0,0 1-1,0 1 0,0 0 1,-1 0-1,1 0 0,0 1 0,-1 0 1,0 0-1,0 1 0,0 0 0,0 0 1,0 1-1,-1 0 0,2 2 1,-1-2 0,-1 1 0,0 0 0,-1 0-1,0 0 1,0 1 0,0-1 0,0 1 0,-1 0-1,0 1 1,-1-1 0,0 1 0,0 0 0,0 0 0,-1 0-1,-1 0 1,1 0 0,-1 0 0,0 0 0,-1 1-1,0-1 1,0 0 0,-1 0 0,0 1 0,-1-1 0,1 0-1,-2 0 1,1 0 0,-1-1 0,0 1 0,-2 3 0,-2-1 0,1-1 1,-1 0-1,-1 0 1,0 0 0,0-1-1,0 0 1,-1-1-1,0 0 1,-1 0 0,0-1-1,-6 3 0,4-2 2,-1-1 0,0 0 0,0-1 0,-1-1 0,0 0 0,0-1 0,0 0 0,0-1 0,-4 0-2,11-2 9,1 0 0,0-1 1,0 1-1,0-1 1,-1-1-1,1 1 0,0-1 1,0 0-1,-3-2-9,6 3-15,1 0 1,0 0-1,0 0 0,0 0 1,0 0-1,0-1 0,0 1 1,1-1-1,-1 0 0,0 1 1,1-1-1,-1 0 0,1 0 0,0 0 1,0 0-1,-1 0 0,1 0 1,1 0-1,-1 0 0,0-1 1,0 1-1,1 0 0,-1-1 1,1 1-1,0-2 15,0 2-12,0 1 1,0-1-1,1 1 1,-1 0 0,1-1-1,-1 1 1,1-1-1,0 1 1,-1 0-1,1 0 1,0-1-1,1 1 12,-2 0-4</inkml:trace>
  <inkml:trace contextRef="#ctx0" brushRef="#br0" timeOffset="2508.117">3178 375 7474,'-5'-28'4473,"4"25"-3242,1 5-221,3 15-188,6 35 1209,1 48-2031,-2-14 883,-6-12 220,-10-152 553,8 72-1634,0-21 74,1 1 1,3-17-97,-3 35 4,1-1-1,0 0 1,1 1 0,0-1 0,0 1 0,1 0 0,0 0 0,0 0-1,4-5-3,0 3 4,-1 0-1,1 1 0,1-1 0,-1 2 0,6-4-3,-10 8 1,0 1-1,1 0 1,-1 0 0,1 1 0,0-1 0,0 1-1,-1 0 1,2 1 0,-1-1 0,0 1 0,0 0 0,0 0-1,1 0 1,1 1-1,6 0-112,0 2 0,0-1 0,-1 1 0,1 1 1,0 1-1,-1-1 0,0 2 0,0 0 0,0 0 0,-1 1 0,0 1 0,1 0 112,33 27-452</inkml:trace>
  <inkml:trace contextRef="#ctx0" brushRef="#br0" timeOffset="2928.511">3850 518 6777,'13'-11'1086,"-1"0"0,-1-1-1,10-12-1085,-20 22 114,0 1-1,-1 0 1,1-1 0,-1 1-1,1-1 1,-1 1 0,0-1-1,0 1 1,1-1 0,-1 1-1,0-1 1,0 1 0,0-1-1,-1 1 1,1-1 0,0 1-1,0-1 1,-1 1-1,1-1 1,-1 1 0,0 0-1,1-1 1,-1 1 0,0 0-1,0-1 1,0 1 0,0 0-1,0 0 1,0 0 0,0 0-1,0 0 1,-1-1-114,0 0 214,0 0 1,-1 0-1,1 0 1,-1 1-1,1-1 0,-1 1 1,1-1-1,-1 1 1,0 0-1,0 0 1,0 0-1,0 0 0,0 1 1,-1-1-215,-2 2 159,1 0 1,0 0-1,0 0 0,0 1 1,0 0-1,0 0 0,1 0 0,-1 1 1,0-1-1,0 2-159,-3 1 106,-1 1 0,1 0 1,1 1-1,-7 6-106,8-6 14,1-1-1,0 2 1,0-1 0,1 0 0,0 1 0,0 0 0,1 0-1,0 0 1,0 0 0,1 1 0,0-1 0,0 1 0,1-1-1,0 1 1,1-1 0,0 1 0,0 0 0,1 3-14,0-6 4,0 0 0,0 0 0,0 1 1,1-1-1,0 0 0,0-1 0,1 1 1,-1 0-1,2-1 0,-1 1 0,0-1 0,1 0 1,0 0-1,0 0 0,0-1 0,1 1 1,0-1-1,-1 0 0,2-1 0,-1 1 1,0-1-1,1 0 0,-1 0 0,1 0 0,2 0-4,2-1 10,-1 0 0,1 0 1,0-1-1,-1-1 0,1 1 0,0-2 0,0 1 0,-1-1 0,1-1 0,-1 0 0,1 0 0,-1-1 0,0 0 0,0 0 0,0-1 0,0 0 0,0-1 0,-1 0 0,1-1-10,-3 2 10,0-1 0,0 1 0,-1-1 0,0 0 0,0-1 0,0 1 0,0-1 0,-1 0 0,0 0 0,0 0 0,3-7-10,-5 8 14,-1 0-1,1-1 0,-1 1 0,0 0 0,0-1 0,0 1 0,-1 0 0,0-1 0,0 1 1,0-1-1,0 1 0,-1 0 0,0-1 0,0 1 0,-1 0 0,-2-5-13,0-1 34,-1 1-1,0 0 0,-1 1 1,0-1-1,-1 1 1,0 1-1,0-1 0,-1 1 1,0 0-1,0 1 1,-1 0-1,0 0 0,0 1 1,-1 0-1,0 1 1,0 0-1,0 0 0,0 1 1,-1 1-1,0-1 1,-3 1-34,-13 2 75,26 1-65,0 0-1,0 0 1,0 0-1,0 0 0,-1 1 1,1-1-1,0 0 1,0 1-1,0-1 1,0 1-1,0-1 0,0 1 1,0-1-1,1 1 1,-1-1-1,0 1 0,0 0 1,0 0-1,1-1 1,-1 1-1,0 0-9,0 1 17,1 0 0,0 0 0,-1 0 0,1 0 0,0 1 0,0-1 0,0 0 0,0 0-1,1 0 1,-1 1-17</inkml:trace>
  <inkml:trace contextRef="#ctx0" brushRef="#br0" timeOffset="3573.205">4567 495 4745,'26'-98'2674,"-26"78"-695,0 20-1919,0 0 0,0-1 0,0 1-1,0 0 1,-1 0 0,1-1-1,0 1 1,0 0 0,0-1-1,0 1 1,-1 0 0,1 0-1,0-1 1,0 1 0,-1 0-1,1 0 1,0 0 0,0-1-1,-1 1 1,1 0 0,0 0-1,-1 0 1,1 0 0,0 0-1,-1 0 1,1-1 0,0 1-60,-16 6 1951,15-6-1776,-44 16 2482,-13 4-81,-9 6-2576,50-18 103,0 0 1,1 1-1,1 0 0,-1 2 0,2 0 0,-2 1-103,10-6 24,0 0 1,1 0-1,0 0 1,0 1-1,0-1 1,1 1-1,0 1 0,0-1 1,0 0-1,1 1 1,1 0-1,-2 5-24,2-8 5,2 0 1,-1 0-1,0-1 0,1 1 0,0 0 0,0 0 0,0-1 1,1 1-1,0 0 0,0-1 0,0 1 0,0 0 0,1-1 1,0 1-1,-1-1 0,2 0 0,-1 0 0,0 0 0,1 0 1,0 0-1,0 0 0,0-1 0,1 1-5,7 6 16,0-1-1,1 0 1,1 0-1,0-1 1,0-1-1,0 0 0,1-1 1,0-1-1,11 3-15,-6-2 8,0-1-1,0-2 0,0 0 0,1 0 0,-1-2 0,1-1 1,8 0-8,-7-3-78,0 0 0,0-1 0,0-1 1,11-5 77,21-7-115</inkml:trace>
  <inkml:trace contextRef="#ctx0" brushRef="#br0" timeOffset="4009.054">4813 667 7514,'65'-120'5297,"-65"119"-5210,1 1 1,0-1-1,-1 0 1,1 1 0,0-1-1,0 1 1,0-1-1,-1 1 1,1 0-1,0-1 1,0 1-1,0 0 1,0-1 0,0 1-1,0 0 1,-1 0-1,1 0 1,0 0-1,0 0 1,0 0-1,0 0 1,1 0-88,25 4 314,-23-4-200,19 4 89,-6 0-157,1-2 1,-1 0 0,0-1-1,0 0 1,12-2-47,-25 0 28,1 1 0,-1-1 0,0 0 0,0 0 0,0 0 0,0-1 0,0 0 0,0 1 1,-1-1-1,1-1 0,0 1 0,-1 0 0,0-1 0,1 0 0,-1 0 0,0 0 1,0 0-1,-1 0 0,1 0 0,-1-1 0,1 1 0,-1-1 0,0 0 0,-1 0 0,1-1-28,0 0 68,0-1 0,-1 1 0,0-1 0,0 1 0,0-1 0,-1 1 0,1-1 0,-2 0 0,1 1 0,0-1 0,-1 1 0,0-1 0,-1 1 0,1-1 0,-1 1 0,0 0 0,0 0 0,-1 0 0,-1-3-68,3 5 25,-1 0 0,0 1 0,0-1-1,0 1 1,-1-1 0,1 1 0,0 0-1,-1 0 1,0 0 0,1 0 0,-1 0-1,0 1 1,0-1 0,0 1 0,0 0-1,0 0 1,0 0 0,0 0 0,-1 0-1,1 1 1,0-1 0,0 1 0,-1 0-1,1 0 1,0 0 0,0 1-1,-1-1 1,1 1 0,0 0 0,0-1-1,0 2 1,0-1 0,-2 1-25,-16 7 65,1 1 1,0 0-1,1 2 0,0 0 0,1 2 1,0 0-1,-1 3-65,11-10 28,0 0-1,0 1 1,1 0 0,1 0-1,-1 1 1,1 0 0,1 0 0,0 0-1,0 1 1,1-1 0,0 1-1,0 1 1,1-1 0,1 0-1,0 1 1,0 0-28,2-7 15,0 1 0,0 0 0,0-1 0,1 1 0,-1 0 0,1-1 0,0 1 0,1-1 1,-1 0-1,1 1 0,0-1 0,0 0 0,0 0 0,3 3-15,-1-1 15,1-1 0,0 1 0,0-1 0,0 0 0,1 0 0,0-1 0,-1 0 0,2 0 0,-1 0-15,10 4 35,0-1 1,0 0-1,1-1 1,-1-1-1,1 0 0,0-2 1,8 1-36,-3-1 414,-1-2 0,0 0 0,1-2 0,9-1-414,32-6 635</inkml:trace>
  <inkml:trace contextRef="#ctx0" brushRef="#br0" timeOffset="4730.088">5768 441 3041,'72'-52'2215,"-40"36"200,-32 16-2291,1 0 0,0 0 1,-1 0-1,1-1 1,-1 1-1,1 0 1,0 0-1,-1 0 1,1-1-1,-1 1 1,1 0-1,-1 0 0,1-1 1,-1 1-1,1-1 1,-1 1-1,1 0 1,-1-1-1,0 1 1,1-1-1,-1 1 1,0-1-1,1 1 0,-1-1 1,0 1-1,0-1-124,-1 0 252,0 1 0,-1-1 0,1 0 0,-1 1 0,1 0 0,-1-1 0,1 1 0,-1 0 0,0 0 0,1 0 0,-1 0-252,-9 0 468,-1 1 0,1 1 0,0 0 1,0 0-1,0 1 0,-2 1-468,-25 7 677,-49 5 24,55-11-527,0 1-1,1 1 1,0 1 0,1 2-1,-18 9-173,47-19 3,0 1 1,0-1-1,0 0 0,0 1 0,0 0 0,0-1 0,0 1 0,0 0 0,0-1 0,0 1 0,0 0 0,0 0 0,0 0 0,1 0 1,-1 0-1,0 0 0,1 0 0,-1 0 0,1 0 0,-1 0 0,1 0 0,-1 0 0,1 1-3,0-1 2,0 0 0,1 0 0,-1 0 0,0 0 0,1 0 0,-1 0 0,1 0 0,-1 0 0,1 0 0,-1 0 0,1 0 0,0-1 0,-1 1 0,1 0 0,0 0 0,0-1 0,0 1 0,-1 0 0,1-1 0,1 1-2,4 3 6,1 0 1,0-1-1,0 0 1,0 0-1,0-1 1,4 1-7,2 1 5,68 16 39,0 4-44,-55-15 7,-1 1-1,0 1 0,-1 2 1,0 0-1,4 4-6,-24-14 1,1 0 0,-1 0 1,0 1-1,0-1 0,0 1 0,0 0 0,-1 0 0,0 0 1,0 1-1,0-1 0,0 1 0,0 0 0,-1-1 0,0 1 1,1 3-2,-3-4 1,1 0 0,-1-1 0,0 1 0,1 0 0,-2 0 0,1 0 0,0 0 0,-1-1 0,0 1 0,0 0 0,0-1 1,0 1-1,-1 0 0,1-1 0,-1 1 0,0-1 0,0 0 0,0 0 0,0 0 0,-1 0 0,1 0 0,-2 0-1,-4 6 6,-1-1 0,0 0 0,-1-1-1,0 0 1,0 0 0,-1-1-1,0 0 1,0-1 0,0-1-1,0 1 1,-1-2 0,0 0 0,0 0-6,-1 0 11,0-1 1,-1 0 0,1-1-1,-1-1 1,1 0 0,-1 0-1,1-1 1,-1-1 0,1-1-1,0 0 1,-9-3-12,17 4 29,0 0 0,0-1 1,0 1-1,0-1 0,0-1 0,1 1 0,-3-2-29,6 4-28,0 0-1,0 0 0,0 0 1,0 0-1,0 0 0,0 0 1,0 0-1,1 0 0,-1 0 1,0 0-1,1 0 0,-1 0 1,1-1-1,-1 1 0,1 0 0,-1 0 1,1-1-1,0 1 0,0 0 1,0 0-1,0-1 0,0 1 1,0 0-1,0-1 0,0 1 1,0 0-1,0-1 0,1 1 1,-1 0-1,1 0 0,-1-1 1,1 1-1,-1 0 0,1-1 29,16-12-425</inkml:trace>
  <inkml:trace contextRef="#ctx0" brushRef="#br0" timeOffset="5254.909">6506 431 5305,'-1'-4'978,"-1"0"0,0 0 1,0 0-1,0 0 0,-1 1 0,-2-4-978,4 6 258,0 0-1,-1 0 1,1 0 0,-1 0-1,1 0 1,-1 0 0,1 0-1,-1 0 1,1 1-1,-1-1 1,0 1 0,0-1-1,1 1 1,-1 0 0,0-1-1,1 1 1,-1 0-1,-1 0-257,-101 12 3488,90-10-3419,0 0 1,0 0-1,1 1 1,-1 1 0,1 1-1,0 0 1,0 0-1,0 1 1,0 1-1,1 0 1,0 1-1,1 0 1,-4 5-70,13-11 2,0 0 0,0 0 1,0 0-1,0 1 0,1-1 0,-1 1 0,1-1 0,0 1 1,-1 0-1,1-1 0,0 1 0,1 0 0,-1 0 0,0 0 1,1 0-1,0 0 0,0 0 0,0-1 0,0 1 0,0 0 1,0 0-1,1 0 0,-1 0 0,1 0 0,0 0 1,0-1-1,0 1 0,0 0 0,1-1 0,-1 1 0,1-1 1,-1 1-1,1-1 0,0 0 0,0 1 0,0-1 0,0 0 1,2 1-3,2 1 6,1 0 0,1 0 0,-1-1 0,0 1 0,1-2 0,0 1 0,3 0-6,62 11 31,-31-7-18,-39-6-11,70 17 22,-67-16-22,0 0 1,0 1 0,0-1 0,0 1 0,-1 0-1,0 1 1,1-1 0,-1 1 0,0 0 0,0 2-3,-3-5 0,-1 1 0,0 0 1,0 0-1,0 0 0,0-1 0,-1 1 1,1 0-1,0 0 0,-1 0 0,0 0 1,1 0-1,-1 0 0,0 1 1,0-1-1,0 0 0,0 0 0,0 0 1,-1 0-1,1 0 0,0 0 1,-1 0-1,0 0 0,0 1 0,-2 5 1,0-1 0,-1 0 0,0 1 1,0-2-1,-2 4-1,-6 6 9,-2-1 0,0 0 0,0-1 0,-1-1-1,-1 0 1,0-1 0,-17 10-9,25-18 4,-1 0 0,1-1 0,0 1 0,-1-2-1,0 1 1,0-1 0,0 0 0,0-1 0,0 0-1,-6-1-3,11 0 12,-1 1-1,0-1 1,1-1-1,-1 1 1,1-1-1,-1 0 1,1 0-1,0 0 1,-1-1-1,1 1 0,0-1 1,0 0-1,0 0 1,0 0-1,0-1 1,0 0-1,1 1 1,-1-1-1,1-1 1,0 1-1,-3-3-11,5 4 17,0 1 1,0 0-1,1-1 0,-1 1 1,0-1-1,0 1 0,1-1 1,-1 1-1,1-1 0,-1 0 1,1 1-1,0-1 0,0 0 1,-1 1-1,1-1 0,0 0 1,1 0-1,-1 1 1,0-1-1,0 0 0,1 1 1,-1-1-1,1 1 0,-1-1 1,1 0-1,0 1 0,0-1 1,-1 1-1,1 0 0,0-1 1,0 1-1,1 0 0,-1-1 1,0 1-1,0 0 0,1 0-17,24-15 170</inkml:trace>
  <inkml:trace contextRef="#ctx0" brushRef="#br0" timeOffset="5604.916">6701 508 9634,'-9'-10'4297,"3"3"-2449,3 14-655,3 7-241,6 10-512,2 8-32,6 3-208,2 2-48,-5 0-64,-1 2-24,-8-4 128,0-2-8,-6-4-560,-3-8 1144,-3-15-752</inkml:trace>
  <inkml:trace contextRef="#ctx0" brushRef="#br0" timeOffset="5960.72">6682 74 11410,'-20'-31'4969,"8"9"-2840,2 11-1081,3 1-464,6 10-480,2 6 280,9 9 113,4 9-273,-2 2 32</inkml:trace>
  <inkml:trace contextRef="#ctx0" brushRef="#br0" timeOffset="6381.124">6996 597 7218,'-40'-63'3036,"39"62"-2917,1-1 0,-1 1 0,1 0 0,-1 0 0,1 0 0,-1 0 0,1-1 0,0 1 0,0 0 0,-1 0 0,1-1 0,0 1 0,0 0 0,0 0-119,0 0 46,1 1 1,-1 0 0,0-1 0,0 1 0,0 0 0,0 0 0,0-1 0,1 1 0,-1 0 0,0 0 0,0-1 0,0 1 0,1 0 0,-1 0 0,0 0 0,0-1 0,1 1 0,-1 0 0,0 0 0,0 0 0,1 0 0,-1 0 0,0 0 0,1-1 0,-1 1 0,0 0 0,0 0 0,1 0 0,-1 0 0,0 0 0,1 0-47,0 0 97,0 0 0,0 1 0,0-1 0,0 0 0,1 0 0,-1 1 0,0-1 0,0 1 0,0-1 0,0 1 0,0-1 0,0 1 0,0 0 0,0-1 0,0 1 0,-1 0 0,1 0 0,0-1 0,0 1-97,2 8 215,-1 0-1,1-1 0,-2 1 1,1 0-1,-1 0 0,0 0 1,-1 0-1,0 0 0,-1 0 1,0 5-215,-1 18 297,5 14-94,2 0 1,2 0 0,2-1 0,5 14-204,-26-108 569,3-1 1,2 0 0,2-1 0,1-12-570,4 58 9,0-1 1,1 1 0,-1 0 0,1-1-1,0 1 1,0 0 0,1-1-1,0 1 1,0 0 0,0 0 0,1 0-10,-1 1 4,0 1 0,1 0 0,-1 0 0,1 0 0,-1 0 0,1 1 0,0-1 0,0 1 0,1 0 0,-1 0 0,0 0 1,1 0-1,-1 0 0,1 1 0,1-1-4,10-4 2,1 2 1,-1 0 0,1 0-1,0 2 1,0 0 0,0 0-1,0 2 1,0 0 0,0 1-1,6 1-2,-12 0 0,1 0 0,-1 1 0,1 0 0,-1 0 0,0 2 0,-1-1 0,1 1 0,-1 0 0,1 1 0,-2 0 0,1 1 0,-1-1 0,0 2 0,0-1 0,5 7 0,-8-8 2,-1 1-1,1-1 0,-1 1 1,0-1-1,-1 1 0,0 0 1,0 1-1,0-1 0,-1 1 0,0-1 1,1 8-2,-1 4-2,-1 0 0,-1 1 1,-2 16 1,1-8-434,1 26 434,4-25-144</inkml:trace>
  <inkml:trace contextRef="#ctx0" brushRef="#br0" timeOffset="7010.897">8042 640 8130,'-9'-16'1766,"0"0"1,-2 1 0,1 0 0,-2 0-1,-6-6-1766,13 17 207,-1-1-1,1 1 0,-1-1 0,0 1 0,0 1 1,0-1-1,0 1 0,-1 0 0,1 1 0,-1 0 1,1 0-1,-1 0 0,0 0 0,0 1 0,-7 0-206,5 0 47,1 1 0,-1 0-1,0 1 1,1 0-1,-1 0 1,1 1 0,-1 0-1,1 0 1,0 1 0,0 0-1,0 1 1,0 0 0,1 0-1,-3 1-46,4 0 4,0 0-1,1 0 1,-1 0-1,1 0 1,0 1-1,1 0 1,-1 0 0,1 0-1,0 1 1,1-1-1,0 1 1,0 0-1,0 0 1,1 0-1,-1 0 1,1 6-4,0-4 3,1 0-1,0 0 1,1 0 0,0 0 0,1 0-1,0 0 1,0 0 0,0 0 0,2-1-1,-1 1 1,1 0 0,0-1 0,0 0-1,1 0 1,1 0 0,-1 0 0,1 0 0,0-1-1,1 0 1,0 0 0,0 0 0,0-1-1,1 0 1,0 0 0,0-1 0,4 2-3,-3-1 4,0-1 0,0-1 1,0 1-1,1-1 1,0-1-1,-1 0 1,1 0-1,0-1 1,1 0-1,-1 0 0,0-1 1,1 0-1,-1-1 1,0 0-1,1 0 1,-1-1-1,0 0 0,1-1 1,-1 0-1,0-1 1,0 0-1,0 0 1,-1 0-1,1-2 0,3-1-4,-7 3 5,0 0-1,-1-1 0,0 1 0,0-1 1,0 0-1,0 0 0,0 0 0,-1 0 1,0-1-1,0 1 0,0-1 0,0 0 1,-1 0-1,0 0 0,2-3-4,-2 0 5,-1 1 0,0-1 0,0 1 0,0-1 0,-1 1 0,0-1 0,0 1 0,-1-1 0,0 1 0,-1-5-5,-3-6 7,0 1 0,-2 0-1,1 1 1,-2 0-1,0 0 1,-1 0 0,-1 1-1,0 0 1,-1 0-7,7 10 0,0 0 0,-1 0 0,1 0 0,-1 1 0,0-1 0,0 1 0,-1 0 0,-1 0 0,6 3-1,1 1 1,-1 0-1,1 0 1,-1 0-1,0-1 1,1 1-1,-1 0 1,0 0-1,1 0 0,-1 0 1,0 0-1,1 0 1,-1 0-1,0 1 1,1-1-1,-1 0 1,1 0-1,-1 0 1,0 1-1,1-1 0,-1 0 1,1 0-1,-1 1 1,1-1-1,-1 1 1,1-1-1,-1 0 1,1 1-1,-1-1 1,1 1-1,0-1 1,-1 1-1,1 0 0,0-1 1,-1 1-1,1-1 1,0 1-1,0-1 1,-1 1-1,1 0 1,0-1-1,0 1 1,0 0-1,0-1 0,0 1 1,0 0-1,0 0 1,-1 33-10,3-23 10,1-1-1,0 0 1,0 0 0,1 0 0,0 0 0,0 0 0,1-1-1,1 0 1,6 9 0,13 14 0,1 0 0,2-2 0,11 15 1,-5-3 3,-1 2 0,13 25-4,-33-47 1,-1 1 0,-1 0 1,-1 1-1,-1 0 0,-1 1 1,2 9-2,-9-25 1,1 1 0,-1-1 1,0 1-1,-1-1 1,0 1-1,-1-1 1,1 1-1,-2-1 1,0 1-1,0-1 0,0 0 1,-1 1-1,-1-1 1,0-1-1,0 1 1,0-1-1,-1 1 1,0-1-1,-1-1 0,0 1 1,0-1-1,-1 0 1,0 0-1,-2 1-1,-4 3 38,-1-1 0,0 0 0,0-2 0,-1 1-1,0-2 1,0 0 0,-1-1 0,0 0 0,0-1 0,0-1 0,-1-1-1,1 0 1,-9 0-38,9-2 35,1 0 1,0-1-1,-1-1 0,1 0 0,0-1 1,0-1-1,0 0 0,0-1 0,0-1 1,1 0-1,0-1 0,0-1 0,0 0 1,-9-7-36,16 9 44,1 1 1,0-2 0,0 1-1,1 0 1,0-1-1,0 0 1,0-1 0,-2-3-45,5 7 55,1 0-1,-1 0 1,1 0 0,-1 0 0,1 0 0,0 0 0,0-1-1,1 1 1,-1 0 0,1-1 0,-1 1 0,1 0 0,0-1-1,0 1 1,1 0 0,-1-1 0,1 1 0,0 0 0,0-3-55,2 0 115,0-1 0,0 2 1,1-1-1,4-5-115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0:07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317 453 2473,'52'-52'1831,"-52"52"-1656,1-1 0,0 1 0,0-1 1,-1 0-1,1 1 0,0-1 1,-1 0-1,1 1 0,-1-1 0,1 0 1,-1 0-1,1 0 0,-1 0 1,0 1-1,1-1 0,-1 0 0,0 0 1,0 0-1,1 0 0,-1 0 1,0 0-1,0 0 0,0 0 0,0 0 1,0 0-1,0 0 0,-1 0 1,1 0-1,0 1 0,0-1 0,-1 0 1,1 0-1,-1 0 0,1 0 0,-1 0 1,1 1-1,-1-2-175,-1 0 300,-1 0 1,1 0-1,0 0 1,-1 1-1,1-1 1,-1 0-1,0 1 1,-1-1-301,1 1 315,-7-4 30,-1 1 0,1 0 0,-1 1 0,0 0 0,-1 1 0,1 0 0,0 0 0,-1 1 0,1 1 0,0 0 0,-1 1-1,1 0 1,-1 0 0,1 2 0,-10 2-345,12-2 11,0 0-1,1 0 1,-1 1-1,1 0 0,0 0 1,0 1-1,0 0 1,1 0-1,0 1 1,0 0-1,0 1 0,1-1 1,0 1-1,0 0 1,1 1-1,0-1 0,0 1 1,0 0-1,1 1 1,0 0-11,1 0 2,-1 0 0,2 1 0,-1-1 0,1 1 0,1-1 0,0 1 0,0-1 0,1 1 0,0 0-1,0 0 1,1-1 0,2 6-2,-2-8 3,1-1-1,1 1 0,-1 0 0,1-1 0,0 1 0,1-1 0,0 0 0,0 0 0,0 0 0,0-1 0,1 1 0,0-1 0,0 0 0,1-1 0,-1 1 0,1-1 0,3 1-2,3 3 8,1-1-1,-1 0 1,2-1-1,-1 0 1,1-1-1,0-1 0,1 0-7,-10-3 4,-1 0-1,1 0 1,0 0-1,0-1 0,0 0 1,-1 0-1,1 0 1,0 0-1,0-1 0,0 0 1,-1 0-1,1 0 1,0 0-1,-1-1 0,1 0 1,-1 0-1,0 0 1,1-1-1,-1 1 0,0-1 1,-1 0-1,4-3-3,-2 1 6,0-1 0,0 0-1,-1 0 1,1 0 0,-2 0 0,1-1 0,-1 0-1,0 1 1,0-1 0,-1 0 0,0-1 0,0 1-1,0 0 1,-1-1 0,0-5-6,-1-8 15,-1 0 0,-1 0-1,-1 0 1,-4-15-15,-1-15 13,7 49-12,-2-27-7,4 26-9,3 15 5,2 3 26,-1 0 0,2 0 0,0 0 0,1-1 0,1 0 0,0-1 0,0 0 0,7 7-16,2-2-185,0 0 0,0-1 0,2 0 0,0-2 0,4 2 185,-3-6-1008,-2-3 340</inkml:trace>
  <inkml:trace contextRef="#ctx0" brushRef="#br0" timeOffset="496.2">625 591 9162,'47'-115'3475,"-46"112"-3254,0 0 0,0 0-1,0 1 1,0-1 0,-1 0-1,1 0 1,-1 0 0,0 0-1,0-3-220,-1 3 890,0 5 247,53 131 14,-37-103-1098,0 0 1,19 27-54,-28-45-3,-2-6 15,-4-10 607,-7-28-317,2 7-110,-2-1-1,-7-19-191,10 36 18,1-1 0,1 0 0,-1 0-1,2 0 1,-1-1 0,1 1-1,1 0 1,0-1 0,0 1-1,1-1-17,0 6 2,0 0 1,0 0-1,1 0 0,-1 0 0,1 0 0,0 0 0,1 1 0,-1-1 0,1 1 1,0-1-1,0 1 0,0 0 0,0 0 0,1 1 0,0-1 0,0 1 0,0-1 0,0 1 1,0 0-1,1 1 0,1-1-2,0-1 0,0 1-1,1 0 1,0 0 0,0 1 0,0 0 0,0 0-1,0 0 1,0 1 0,1 1 0,-1-1 0,0 1-1,7 0 1,-8 1 0,-1 0 0,1 1 0,-1-1-1,0 1 1,0 0 0,1 0 0,-1 1-1,0-1 1,-1 1 0,1 0 0,0 1-1,-1-1 1,0 1 0,0 0 0,0 0-1,0 0 1,0 1 0,3 4 1,-1 0 0,-1 0 1,1 0-1,-1 1 0,-1 0 0,0 0 0,0 0 0,-1 0 0,0 0 0,0 6-1,1 10 3,-2 0-1,0-1 1,-3 21-3,1-43 68,0 5-197,0 0 1,0 1-1,1-1 0,2 7 129,-3-13 7,0 0 0,1 0 0,-1 0-1,1-1 1,0 1 0,0 0 0,0 0 0,0-1 0,0 1-1,0 0 1,0-1 0,0 1 0,1-1 0,-1 0 0,1 1 0,-1-1-1,1 0 1,-1 0 0,1 0 0,0 0 0,-1 0 0,1 0-1,0 0-6,21 2 231</inkml:trace>
  <inkml:trace contextRef="#ctx0" brushRef="#br0" timeOffset="968.334">1458 62 9962,'-2'-5'660,"0"-1"1,0 0-1,0 0 0,1 0 1,0 0-1,0 0 0,1 0 0,0-1 1,0 0-661,0 7 28,0 0 0,0 0 0,0 0 0,0 0 0,0 0 0,0 0 1,0 0-1,0 0 0,0 0 0,0 0 0,0 0 0,0 0 0,0 0 0,1 0 1,-1 0-1,0 0 0,0 0 0,0 0 0,0 0 0,0 0 0,0 0 0,0 0 1,0 0-1,0 0 0,0 0 0,0 0 0,0 0 0,0 0 0,1 0 0,-1 0 1,0 0-1,0 0 0,0 0 0,0 0 0,0 0 0,0 0 0,0 0 0,0 0 1,0 0-1,0 0 0,0 0 0,0 0 0,0 0 0,0 0 0,0 0 0,0 0 0,0 0 1,0 0-1,1-1 0,-1 1 0,0 0 0,0 0 0,0 0 0,0 0-28,5 12 519,6 16-288,-1 14-54,-1 1 0,-2 1-1,1 38-176,-1-14 68,1 60 19,-7-88 14,1 0 0,3 0 0,1-1 0,1 0 0,3 0-101,-9-35 4,5 15 77,-2-15 9,-1-12 39,-1-10-88,-1 1 0,0 0 1,-1-1-1,-1 1 0,0 0 0,-1 0 1,-1 0-1,-3-9-41,3 15 4,0 1 0,-1-1 1,0 1-1,0 0 1,-1 0-1,-1 1 0,1-1 1,-2 1-1,1 0 0,-1 1 1,0-1-1,-1 2 1,-7-7-5,13 12 1,-1 1 0,1-1 0,-1 1 0,0-1 0,0 1 0,0 0 1,1 0-1,-1 0 0,0 0 0,-1 0 0,1 1 0,0-1 0,0 1 0,0 0 1,0 0-1,0 0 0,-1 1-1,-2 0 3,1 0-1,-1 1 1,0-1 0,1 1-1,0 1 1,-1-1 0,1 1-1,0 0 1,-1 0-3,-7 7 10,0 0 0,0 1 0,1 1 0,0 0-1,1 0 1,0 2-10,2-2 10,0 0-1,0 1 1,1 0-1,1 1 0,0 0 1,1 0-1,0 1 1,1 0-10,4-10 4,-1-1 1,1 0 0,0 1 0,0-1 0,1 1-1,0-1 1,-1 1 0,1-1 0,1 1-1,-1 0 1,1-1 0,0 1 0,0-1 0,0 0-1,0 1 1,1-1 0,0 0 0,0 0 0,0 0-1,0 0 1,1 0 0,-1 0 0,1-1 0,0 1-1,0-1 1,0 0 0,1 0 0,3 3-5,2-1 22,0 1 1,0-2-1,1 1 1,0-1-1,0-1 1,0 0 0,0 0-1,1-1 1,-1 0-1,1-1 1,0 0-1,2 0-22,12-2-645,1 0-1,-2-1 1,1-2 0,18-4 645,39-12-1163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3:12.22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996 118 4329,'3'0'72,"-2"0"120,1-1 1,-1 1-1,1 0 1,-1-1 0,1 1-1,-1-1 1,1 0-1,-1 1 1,0-1 0,1 0-1,-1 0 1,0 1 0,1-2-193,-2 1 163,0 0 0,-1 0 0,1 0 0,0 0 0,-1 0 0,1 0 0,-1 0 0,1 0 0,-1 0 0,1 1 0,-1-1 0,1 0 0,-1 0 0,0 1 0,0-1 0,1 0 0,-1 1 0,0-1 0,0 0 0,0 1 0,0-1 0,0 1 0,0 0 0,0-1-163,-17-11 705,0 1 0,-1 1-1,0 0 1,-1 2 0,0 0 0,0 1-1,-20-3-704,17 5 110,1 1-1,-1 2 0,1 0 0,-1 1 0,0 2 1,1 0-1,-1 1 0,0 2 0,1 0 0,0 1 1,-15 6-110,-1 4 41,0 2 0,0 1 0,2 1 0,1 3 1,0 1-1,2 1 0,0 2 0,2 1 0,-13 16-41,25-22 6,0 0-1,2 1 0,1 1 0,1 1 0,1 0 0,1 1 1,1 1-1,1 0 0,1 0 0,1 1 0,2 0 1,1 1-1,1-1 0,1 1 0,1 8-5,2-12 38,0 0 0,1 1 0,2-1 0,1 1-1,0-1 1,2 0 0,1-1 0,1 1 0,1-1 0,0 0 0,2-1 0,1 0-1,1 0 1,0-2 0,2 1 0,0-2 0,13 14-38,-13-20 53,0 0 0,0-2 0,1 1 0,1-2 0,-1 0 1,2-1-1,0 0 0,0-2 0,0 0 0,1 0 0,0-2 0,0 0 0,14 1-53,13 0 59,0-2 0,0-1 0,1-3-1,0-1 1,2-3-59,5-1-127,-1-1 0,1-3-1,-1-2 1,0-2 0,33-15 127,0-13-268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3:43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465 214 2865,'13'9'677,"6"6"-234,-19-15-390,0 0 0,1 0 0,-1 1 0,0-1 0,0 0 0,0 0 0,0 0-1,1 0 1,-1 0 0,0 0 0,0 0 0,0 1 0,0-1 0,0 0 0,0 0 0,1 0 0,-1 0 0,0 1 0,0-1-1,0 0 1,0 0 0,0 0 0,0 1 0,0-1 0,0 0 0,0 0 0,0 0 0,0 0 0,0 1 0,0-1-1,0 0 1,0 0 0,0 0 0,0 1 0,0-1 0,0 0 0,0 0 0,0 0 0,0 0 0,-1 1 0,1-1 0,0 0-1,0 0 1,0 0 0,0 0 0,0 1 0,0-1 0,-1 0 0,1 0 0,0 0 0,0 0 0,0 0 0,0 0 0,-1 0-1,1 0 1,0 1 0,0-1 0,0 0 0,0 0 0,-1 0 0,1 0 0,0 0 0,0 0 0,0 0 0,-1 0 0,1 0-1,0 0 1,0 0 0,-1 0-53,-17 1 2268,0 0 0,-18-2-2268,20 0 437,1 1 0,0 0 0,-1 1 0,-13 3-437,10 1 205,0 1-1,0 1 0,1 0 0,0 1 1,-15 11-205,-22 14 285,-5 9-285,51-36 14,0 1-7,1-1 1,-1 2 0,1-1 0,1 1-1,0 0 1,0 1 0,0 0-8,5-6-2,0 0 0,0-1 0,0 1 0,0 0 1,1 1-1,-1-1 0,1 0 0,0 0 0,0 1 0,0-1 0,1 0 0,-1 1 0,1-1 0,0 1 0,0-1 1,0 1-1,0-1 0,0 1 0,1-1 0,0 1 0,-1-1 0,1 0 0,1 2 2,0-2-1,-1-1-1,1 0 0,0 0 0,0 0 1,0 0-1,0 0 0,0 0 1,0-1-1,1 1 0,-1-1 0,0 0 1,1 1-1,-1-1 0,1 0 1,0 0-1,-1-1 0,1 1 1,0 0-1,2-1 2,10 2 6,1 0-1,-1-1 1,4-1-6,5 0 7,21 2 5,9 1 21,35 6-33,-75-7 4,1 1-1,-1 1 1,1 0-1,-1 1 0,0 0 1,0 1-1,-1 1 0,4 2-3,-9-3 2,0 0 0,-1 1-1,1 0 1,-1 0-1,0 0 1,-1 1 0,0 0-1,0 1 1,-1-1-1,0 1 1,0 0 0,-1 2-2,3 5 17,-1 1 0,0 0 0,-2 0 1,0 1-1,0-1 0,-1 9-17,-3-19 83,1 0 0,-1 0 1,0 0-1,-1 0 0,0 0 0,0-1 0,0 1 0,-1 0 1,0 0-1,0-1 0,-1 1 0,0-1 0,0 0 1,-1 0-1,1 0 0,-5 6-83,1-5 101,0 0 0,0 0 1,-1 0-1,0-1 0,0 0 0,0 0 1,-1-1-1,1 0 0,-1-1 0,-1 0 0,-4 1-101,-14 4 71,0-2 0,-1-1 0,1-1 0,-1-2 0,0 0 0,0-2 0,-1-2-71,15 1 39,1-1 1,-1 0 0,0-1-1,-7-3-39,17 4-1,-1-1 0,1 0 1,0 0-1,0 0 0,0 0 0,0-1 0,0 0 0,0 0 0,1 0 0,-1-1 0,1 0 0,0 0 0,-1-1 1,4 4-43,0 0 0,0 0 0,0 0 0,0 0 0,1-1 0,-1 1 0,0 0 0,1 0-1,-1-1 1,1 1 0,-1 0 0,1-1 0,0 1 0,-1-1 0,1 1 0,0-1 0,0 1 0,0 0 0,0-1 0,0 1-1,0-1 1,1 1 0,-1 0 0,0-1 0,1 1 0,-1-1 0,1 1 0,-1 0 0,1 0 0,0-1 0,0 1-1,-1 0 1,1 0 0,0 0 0,1-1 43,2-2 117,1 0 0,-1 0 0,1 0 0,1 1 0,-1-1 0,0 1 0,1 0 0,0 1-117,35-16 579</inkml:trace>
  <inkml:trace contextRef="#ctx0" brushRef="#br0" timeOffset="344.407">849 599 6057,'-10'1'2833,"7"5"-945,2 2-639,1 6-145,3 9-224,2 12-352,4 9-96,1 11-160,-2-2-80,2 1-88,-2-2-8,-2-12-16,-1-2 16,2-12 32,-1-8-168,1-8-792,-2-6 5025,1-11-3433</inkml:trace>
  <inkml:trace contextRef="#ctx0" brushRef="#br0" timeOffset="686.329">804 338 7466,'-8'-26'3680,"0"2"-1599,2 3-873,3 10-336,5 2-680,3 9-112,6 7-704,8 9 472</inkml:trace>
  <inkml:trace contextRef="#ctx0" brushRef="#br0" timeOffset="1382.749">1092 592 4793,'1'-11'6286,"3"27"-3998,1 5-2392,30 156 993,7 28 228,-38-182-928,-2-15 325,-4-13 1259,-6-43-1616,2 1 0,0-27-157,5 52 2,2-1 1,0 0-1,1 1 0,2-1 1,0 1-1,5-16-2,-8 34-7,1-1-1,-1 2 1,1-1-1,0 0 1,0 0 0,0 0-1,0 1 1,1-1-1,-1 1 1,1 0-1,0 0 1,0 0-1,0 0 1,0 0 0,1 0-1,-1 1 1,4-2 7,-3 2-10,0 1 1,-1 0-1,1 0 0,0 0 1,0 1-1,0-1 1,0 1-1,0 0 1,0 0-1,1 0 0,-1 0 1,0 1-1,0 0 1,-1 0-1,1 0 1,0 0-1,0 1 0,2 1 10,4 1-5,0 1-1,0 1 0,-1 0 0,0 0 0,0 1 1,0 0-1,-1 1 0,0 0 0,-1 0 1,0 0-1,0 1 0,-1 0 0,3 5 6,3 7-11,-2 1 0,0 0 0,-1 0 0,-1 1 0,3 18 11,-8-27 19,-1 1 0,0 0 0,-1 0 0,-1 9-19,0-25 2,0 1-1,0 0 1,0 0 0,0 0 0,0 0 0,0 0 0,0 0-1,0 0 1,0 0 0,0 0 0,0 0 0,0 0 0,0 0-1,-1 0 1,1 0 0,0 0 0,0 0 0,0 0 0,0 0-1,0 0 1,0 0 0,0 0 0,0 0 0,0 0 0,0 0-1,-1 0 1,1 0 0,0 0 0,0 0 0,0 0 0,0 0-1,0 0 1,0 0 0,0 0 0,0 0 0,0 0 0,0 0-1,0 0 1,0 0 0,0 1 0,0-1 0,-1 0-1,1 0 1,0 0 0,0 0 0,0 0 0,0 0 0,0 0-1,0 0 1,0 0 0,0 0 0,0 0-2,-3-13 188,5-15-182,0 1 0,2-1 0,2 1 1,0 0-1,2 0 0,1 1 0,0 0 1,3 0-1,0 1 0,13-19-6,-22 39-11,0 0-1,1 1 1,-1-1-1,1 1 0,0 0 1,1 0-1,-1 0 1,1 1-1,-1 0 1,1 0-1,0 0 0,0 0 1,1 1-1,-1-1 1,0 1-1,6-1 12,-6 3-10,-1-1 0,0 1-1,1 0 1,-1 0 0,0 0 0,0 1-1,1-1 1,-1 1 0,0 0 0,0 0-1,0 1 1,0-1 0,0 1 0,0 0-1,0 0 1,0 0 0,-1 1 0,1-1-1,-1 1 1,0 0 0,1 0-1,0 2 11,3 2-4,-1 1-1,1 0 1,-2 0-1,1 1 1,-1-1-1,-1 1 1,1 0-1,-2 1 0,1-1 1,1 10 4,2 12 10,-2-1 1,1 29-11,6 36 31,-10-82-29,1-1 1,1 0-1,0 0 1,1 0-1,0-1 1,4 6-3,13 16-24</inkml:trace>
  <inkml:trace contextRef="#ctx0" brushRef="#br0" timeOffset="2037.217">2184 718 6433,'-52'-61'3030,"51"60"-2806,0 0 0,0-1 0,0 1 0,0 0 0,-1 0 0,1 0 0,0 0-1,-1 0 1,1 0 0,-1 1 0,1-1 0,-1 0 0,1 1 0,-1-1 0,0 1-224,1 0 71,1 0-1,0 0 1,-1 0 0,1 0 0,-1 0 0,1 1 0,0-1 0,-1 0 0,1 0 0,-1 0 0,1 1-1,0-1 1,0 0 0,-1 1 0,1-1 0,0 0 0,-1 1 0,1-1 0,0 0 0,0 1 0,0-1-1,-1 1 1,1-1 0,0 0 0,0 1 0,0-1 0,0 1 0,0-1 0,0 0 0,0 1 0,0-1-1,0 1-70,-1 3 237,1 1-1,0 0 0,0-1 0,1 1 0,0-1 1,0 3-237,8 27 394,3-1 1,12 29-395,-9-28 118,-2 1 0,3 18-118,-11-30 82,-1-1 0,-1 1 0,-1 0 1,-1 0-1,-1 2-82,-4 39 427,-4 10-427,5-49 50,0 3-109,1 0-1,1 0 1,1 1-1,2-1 1,1 1 59,-2-21-245,0-3-1050,3-14-1178,4-14 861</inkml:trace>
  <inkml:trace contextRef="#ctx0" brushRef="#br0" timeOffset="2424.506">2130 872 6609,'1'-21'1029,"2"-1"-1,1 1 0,1 0 1,0 0-1,2 0 0,0 1 1,2 0-1,8-17-1028,-10 25 119,0 1 0,0 0 1,1 0-1,0 0 0,1 1 0,0 0 0,1 1 1,0 0-1,0 0 0,1 1 0,0 1 0,1 0 1,-1 0-1,11-3-119,-17 8 6,0 0-1,0 0 1,0 1 0,0 0 0,1 0 0,-1 0-1,1 1 1,-1 0 0,0 0 0,1 0 0,-1 0-1,1 1 1,-1 0 0,0 0 0,0 0 0,1 1-1,-1 0 1,0 0 0,0 0 0,-1 1 0,1 0-1,0 0 1,-1 0 0,0 0 0,1 0 0,-1 1-1,-1 0 1,1 0 0,0 0 0,-1 1-6,4 5 3,0 0 1,0 0-1,-1 0 0,-1 1 1,0 0-1,0 1 1,-1-1-1,-1 1 0,0 0 1,0-1-1,-1 1 1,0 11-4,-1-8 35,-1 0 0,-1 0 0,0 0 0,-2 0 0,1-1 0,-1 1 0,-6 13-35,7-21 25,0-1 0,-1 0 1,1-1-1,-1 1 0,-1 0 0,1-1 1,-1 1-1,0-1 0,0 0 1,-1-1-1,1 1 0,-1-1 0,0 0 1,0 0-1,-1 0 0,1-1 1,-1 1-1,0-1 0,-1 0-25,-5 1 73,1 0 0,-1-1 0,0-1 0,0 0 0,0 0 0,0-1 0,-13-1-73,18-1-44,-1 1 1,1-1-1,-1 0 1,1-1-1,-1 0 1,1 0-1,0-1 1,0 0-1,0 0 1,0-1-1,0 1 1,1-2-1,-2-1 44,7 6-9,0 0-64,1 0 0,-1-1 0,0 1-1,0-1 1,0 1 0,1-1 0,-1 0 0,0 1 0,0-1 0,1 0 0,-1 1 0,1-1 0,-1 0 0,1 0 0,-1 1 0,1-1 0,-1 0 0,1 0 0,-1 0 0,1 0 0,0 0 0,0 0 0,0 0 0,-1 0 0,1 0-1,0 0 1,0 1 0,0-1 0,0 0 0,0 0 0,1 0 0,-1-1 73,18-14-696</inkml:trace>
  <inkml:trace contextRef="#ctx0" brushRef="#br0" timeOffset="2788.7">2743 218 9682,'-7'-16'3473,"7"16"-1726,15 38-104,4 17-1466,0 1 45,-1 1 1,-3 0-1,2 28-222,-12-49 75,4 32 111,3 0 1,11 34-187,-18-80 82,-4-18-134,-1 0 1,1 0-1,0 0 1,0 0-1,0 0 1,0 0-1,1-1 1,0 1-1,0 0 1,0-1-1,0 1 1,0-1-1,1 1 52,6-2-936,0-7 290</inkml:trace>
  <inkml:trace contextRef="#ctx0" brushRef="#br0" timeOffset="3129.586">3166 508 7146,'-3'-7'2968,"7"13"-1335,3 2-225,-1 9 16,0 7-208,2 12-575,-2 4-217,-1 15-208,1-3-64,-2-2-72,0-1 0,2-12 40,-2-5-176,-1-8-744,4-9-601,-3-16 777</inkml:trace>
  <inkml:trace contextRef="#ctx0" brushRef="#br0" timeOffset="3130.586">3172 135 9858,'-27'-28'4425,"15"7"-2240,3 3-785,5 2-696,8 8-432,7 6-240,9 5-40,11 17 16</inkml:trace>
  <inkml:trace contextRef="#ctx0" brushRef="#br0" timeOffset="3687.016">3587 1104 5985,'-22'72'2581,"22"-72"-2490,0 1 0,-1 0 0,1-1 1,0 1-1,0 0 0,0-1 0,0 1 0,-1 0 1,1 0-1,0-1 0,0 1 0,0 0 0,1-1 1,-1 1-1,0 0 0,0-1 0,0 1 0,0 0 1,1-1-1,-1 1 0,0 0 0,1-1 0,-1 1 1,0-1-1,1 1 0,-1 0 0,1-1 0,-1 1 1,1-1-1,-1 1 0,1-1 0,-1 0 0,1 1 1,-1-1-1,1 0 0,0 1 0,-1-1 0,1 0 1,0 1-1,-1-1 0,1 0 0,0 0 0,-1 0 1,1 0-1,0 0-91,2 0 436,-1 0 0,1 0 0,0 0 1,-1 0-1,1-1 0,0 1 0,-1-1 0,2 0-436,1-2 197,0 1-1,-1-1 1,1 0-1,0 0 1,-1 0-1,0 0 1,0-1-1,0 0 0,0 0 1,-1 0-1,0 0 1,0 0-1,0-1 1,0 1-1,0-1 0,0-2-196,4-8 152,-1-1-1,-1 0 0,0-1 0,1-11-151,-1 1 75,-1-1 1,-2 0-1,-1 0 0,-2-22-75,-14-112 114,-18-24-40,18 117-65,4 0 0,2 0 0,2-35-9,7 89-6,1-1-1,1 0 0,0 0 1,1 1-1,1-1 1,0 1-1,4-9 7,-6 19-36,0 0-1,0 0 0,1 0 0,-1 0 0,1 1 0,0-1 0,0 1 0,0-1 0,1 1 0,0 1 0,0-1 0,0 0 0,0 1 0,0 0 1,1 0-1,-1 0 0,1 0 0,0 1 0,0 0 0,0 0 0,0 0 0,0 0 0,3 1 37,-4 0-83,-1 1-1,0 0 1,1 0-1,-1 0 1,0 1 0,1-1-1,-1 1 1,0 0-1,1-1 1,-1 2-1,0-1 1,0 0-1,0 1 1,0-1 0,0 1-1,0 0 1,-1 0-1,1 0 1,0 0-1,0 2 84,6 5-381,-1 0 0,-1 1-1,1 0 1,-2 1 0,3 3 381,28 58-814</inkml:trace>
  <inkml:trace contextRef="#ctx0" brushRef="#br0" timeOffset="4024.595">3590 627 7474,'-28'4'3464,"20"2"-1431,2-2-665,6-3-248,16 2-312,5-7-311,8-2-57,21-6-208,0-4-80,5 1 48,-1 4-160,-5 5-576,0 5 1624,-9 4-1072</inkml:trace>
  <inkml:trace contextRef="#ctx0" brushRef="#br0" timeOffset="4364.659">4242 573 9346,'0'-2'3969,"0"1"-2161,-2-1-672,1 1-335,-1 0-345,1 1-336,1 20-48,6 64-40,1-29 0,1 2 8,-4-3 104,0-5-256,0-9-320,3-13 4145,6-9-3017</inkml:trace>
  <inkml:trace contextRef="#ctx0" brushRef="#br0" timeOffset="4365.061">4225 188 10618,'-20'-28'4577,"5"1"-2888,16 15-697,-6 0-336,5 8-384,11 8-32,10 10-152</inkml:trace>
  <inkml:trace contextRef="#ctx0" brushRef="#br0" timeOffset="5012.804">4537 734 6713,'-8'-60'2945,"8"60"-2821,0-1 0,0 1 0,0 0 0,0-1 0,0 1-1,0 0 1,0-1 0,0 1 0,0 0 0,0-1 0,0 1 0,0 0 0,0 0 0,0-1 0,0 1-1,0 0 1,0-1 0,0 1 0,1 0 0,-1-1 0,0 1 0,0 0 0,0 0 0,0-1 0,1 1-1,-1 0 1,0 0 0,0 0 0,1-1 0,-1 1 0,0 0 0,0 0 0,1 0 0,-1 0 0,0-1-1,1 1 1,-1 0 0,0 0 0,0 0 0,1 0 0,-1 0 0,0 0 0,1 0 0,-1 0-124,14 3 569,-10-2-434,32 6 223,-24-4-278,-1 0-1,1-1 1,-1 0-1,1-1 1,0-1-1,0 0 1,0 0-1,-1-1 1,6-1-80,-8 0 43,0-1 0,-1 0 1,0 0-1,1-1 0,-1 0 1,-1 0-1,1-1 0,-1 0 1,1 0-1,-2-1 0,7-5-43,-10 8 18,-1 1 0,0 0 0,0-1 0,0 1 0,-1-1 0,1 0 0,0 1 0,-1-1 0,0 0 0,0 0 0,0 0 0,0 0 0,0 0 0,0 0 0,-1 0 0,1 0 0,-1-1 0,0 1 0,0 0 0,-1 0 0,1 0 0,0 0 0,-1 0 0,0 0 0,0 0 0,0 0 0,0 0 0,0 0 0,0 0 0,-1 0 0,0 1 0,1-1 0,-1 0 0,-2-1-18,1 0 7,1 0 1,-1 0-1,0 1 0,0-1 1,0 1-1,-1 0 1,1 0-1,-1 0 0,0 1 1,0-1-1,0 1 1,0 0-1,0 0 0,0 0 1,0 1-1,-1-1 0,1 1 1,-1 0-1,1 0 1,-1 1-1,1-1 0,-1 1 1,1 0-1,-5 1-7,0 0 3,0 1 0,0 1 0,0 0 0,0 0 1,0 1-1,1 0 0,-1 0 0,1 1 0,0 0 0,0 0 0,1 1 0,0 0 0,0 0 0,0 1 0,1 0 0,0 0 0,0 1 0,1-1 0,-5 9-3,0 1 27,2 0-1,-1 1 1,2-1-1,1 2 1,0-1-1,1 1 0,1-1 1,0 1-1,1 7-26,2-16 40,1 0 0,0 1 0,0-1 0,1 0-1,0 0 1,1 0 0,0 0 0,1 0 0,2 6-40,-2-10 29,0 0 0,0 0 0,0 0 0,1 0 0,-1-1 0,1 0 0,1 0 0,-1 0 0,1 0 0,0-1 0,0 0 0,0 0 0,1 0 0,-1 0 0,2 0-29,5 2 40,0-1 1,0 0 0,1-1-1,-1-1 1,1 0 0,0 0-1,-1-1 1,1-1 0,12 0-41,17-2 220,1-1 0,16-5-220,-45 5 82,50-5 79</inkml:trace>
  <inkml:trace contextRef="#ctx0" brushRef="#br0" timeOffset="5762.969">5362 153 6489,'-19'-68'7550,"19"67"-7403,-1-1 1,1 1-1,0 0 0,-1 0 1,1 0-1,-1 0 0,1 0 1,-1-1-1,0 1 1,1 0-1,-1 0 0,0 1 1,0-1-1,0 0 0,0 0-147,-3 2 888,6 11-696,54 225 420,-16-65-166,-21-89-254,-4 0 0,-3 0 0,-3 29-192,-10-60 58,0-33 58,1-18 37,0-9 91,0 1-208,-1-1 1,0 1 0,0-1-1,0 1 1,-1 0 0,-1-1-1,-2-5-36,-24-52 66,26 59-52,-6-12 7,-10-20 79,-23-36-100,36 64 1,-1 1 0,1 0 0,-2 0 0,1 1 0,-1 0 0,-1 0 0,1 1 0,-1 0 0,-10-5-1,16 10-4,0 0 0,0 1 0,-1-1 0,1 1 0,-1 0-1,1 0 1,-1 0 0,1 0 0,-1 1 0,1 0 0,-1-1 0,0 1-1,1 1 1,-1-1 0,1 0 0,-1 1 0,1 0 0,-3 0 4,1 1-6,0 1 1,1-1-1,-1 1 1,1-1-1,-1 1 1,1 1-1,0-1 1,0 0-1,1 1 1,-1 0-1,-3 4 6,-1 3-6,1 1-1,-1 1 0,2-1 1,0 1-1,0 0 0,1 0 1,1 0-1,-3 14 7,4-14-1,1 1 0,0 0 1,2 0-1,-1-1 0,1 1 0,1 0 0,1 0 0,0 3 1,0-11 3,-1 1-1,1-1 1,0 0 0,1 1-1,-1-1 1,1 0-1,0-1 1,1 1 0,-1 0-1,1-1 1,0 0 0,1 0-1,-1 0 1,1 0-1,0-1 1,0 0 0,0 0-1,3 1-2,2 1 16,0-1 0,1-1 0,0 0 0,-1 0 0,1-1 0,1-1 0,-1 0 0,0 0 0,0-1 0,5 0-16,11-1 249,-1-1 1,0-2 0,0 0 0,3-2-250,58-13 402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3:50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17 482 4425,'-9'-10'3889,"2"2"4304,11 23-5988,-1-8-2158,1 0 0,0 0 0,0 0 0,0 0 0,1-1 0,-1 0-1,2 0 1,4 5-47,8 9 80,151 196 508,-145-184-359,0 1 1,8 19-230,-31-50 48,0 0-1,0-1 1,0 0 0,0 1 0,0-1 0,0 1 0,0-1 0,0 0 0,1 0 0,-1 0 0,0 0-1,1 0 1,0 1-48,-1-2 40,-1 0-1,1 0 1,-1 0 0,0 0-1,1 0 1,-1 0-1,1 0 1,-1 0-1,1 0 1,-1 0-1,1 0 1,-1 0 0,1 0-1,-1 0 1,0 0-1,1-1 1,-1 1-1,1 0 1,-1 0-1,0 0 1,1-1 0,-1 1-1,1 0 1,-1-1-1,0 1 1,1 0-1,-1-1 1,0 1-1,0 0 1,1-1-40,0-2 103,1 0 0,-1 0 0,1 0 0,-1-1 0,0 1 1,0 0-1,-1-1 0,1 1 0,-1-1 0,1 1 0,-1-3-103,2-72 297,11-66-297,-8 116-2,0-1 0,2 1 0,1 1 0,1-1 0,1 1 0,9-15 2,-18 39-61,1 0-1,-1 1 1,1-1-1,-1 1 0,1 0 1,0 0-1,0-1 1,0 1-1,0 0 0,0 0 1,0 1-1,1-2 62,-2 3-91,0 0 0,0-1 0,0 1 0,0 0 0,1 0 0,-1 0 0,0 0 0,0 0 0,0 0 0,0 0 0,0 0 0,0 0 0,0 0 0,0 1 0,0-1 0,0 0 0,0 1 0,0-1 0,0 1 0,0-1 0,0 1 0,0-1 0,0 1-1,0 0 1,0 0 0,-1-1 0,1 1 0,0 0 0,-1 0 0,1 0 91,13 15-768</inkml:trace>
  <inkml:trace contextRef="#ctx0" brushRef="#br0" timeOffset="387.314">796 412 6977,'0'-1'3137,"0"3"-1376,0 7-705,0-9 24,1 9-264,3 26-192,15 41-224,-10-33-88,-2-1-112,4 0-31,-4-1-73,-1-3 0,1-2-8,-3-10 136,-2-8-432,-2-10-216,1-16 271</inkml:trace>
  <inkml:trace contextRef="#ctx0" brushRef="#br0" timeOffset="744.151">712 97 10962,'-15'-31'4761,"5"6"-2776,4 4-473,2 10-824,3 2-392,9 12-256,5 4-160,6 17-2040,1 2 1600</inkml:trace>
  <inkml:trace contextRef="#ctx0" brushRef="#br0" timeOffset="1756.1">1772 468 7426,'-4'-9'1810,"4"6"-1122,-1 0 0,0 1 0,0-1 1,-1 1-1,1 0 0,-1-1 0,1 1 1,-1 0-1,0 0 0,1 0 0,-1 0-688,-1 2 1856,3 7-1836,0-5 54,7 50 237,7 22-311,-3-16 278,-2 8-278,6 79 331,-15-144-321,0 1 0,0-1 0,1 0 0,-1 0 1,0 0-1,0 0 0,1 1 0,-1-1 0,1 0 0,-1 0 0,1 0 0,-1 0 0,1 0 0,0 0 0,-1 0 0,1 0 0,0 0 0,0 0-10,0-1 14,-1 0 0,1 0-1,-1 1 1,1-1 0,-1 0-1,1 0 1,-1 0-1,1 0 1,-1-1 0,1 1-1,-1 0 1,1 0 0,-1 0-1,1 0 1,-1 0 0,1-1-1,-1 1 1,1 0-1,-1 0 1,0-1 0,1 1-1,-1 0 1,1-1 0,-1 1-1,0-1 1,1 1 0,-1-1-14,4-4 104,1 0 1,-2-1 0,1 0 0,-1 0 0,2-3-105,25-63 253,-21 48-232,1 0 1,1 1-1,1 1 1,3-3-22,-13 21-3,1 0 1,0 0 0,1 1 0,-1 0-1,1-1 1,-1 1 0,1 0 0,0 1 0,0-1-1,0 1 1,0 0 0,1 0 0,-1 0 0,4-1 2,-5 2-3,1 1 0,-1-1 0,0 1 0,0-1 0,0 1 0,0 0 0,1 0-1,-1 1 1,0-1 0,0 1 0,0-1 0,0 1 0,0 0 0,0 0 0,0 0 0,0 1 0,0-1 0,0 1 0,-1-1 0,1 1 0,-1 0 0,2 2 3,10 10-6,0 0-1,-2 1 1,8 12 6,-10-13-3,0-1 0,0 0 0,1-1 0,1 0 0,0-1 0,7 5 3,-15-13 56,1 0 0,0 0 1,0 0-1,0 0 0,1-1 0,-1 0 1,4 1-57,-8-3 21,1 1 0,0-1 0,-1 0 0,1 0 0,-1 1 0,1-1 0,0-1 0,-1 1 0,1 0 0,-1 0 0,1-1 0,-1 1 0,1 0 0,-1-1 0,1 0 1,-1 1-1,1-1 0,-1 0 0,0 0 0,1 0 0,-1 1 0,0-2 0,0 1 0,1 0 0,-1 0 0,0 0 0,0 0 0,0-1 0,-1 1 0,2-1-21,1-4 124,-1 0-1,1 0 0,-1 0 0,0-1 0,0 1 1,-1 0-1,0-1 0,0 1 0,-1-6-123,-1-64 340,-1 42-247,1-149 861,2 164 738,0 19-1663,-1 0 1,0 0-1,1 0 1,-1 0-1,0 0 1,1 0-1,-1 0 1,0 0-1,1 1 1,-1-1-1,0 0 1,1 0-1,-1 0 1,0 0-1,0 0 1,1 0-1,-1 1 1,0-1-1,0 0 0,1 0 1,-1 0-1,0 1 1,0-1-1,1 0 1,-1 0-1,0 1 1,0-1-1,0 0 1,1 1-30</inkml:trace>
  <inkml:trace contextRef="#ctx0" brushRef="#br0" timeOffset="6343.252">1228 625 2657,'-13'-5'11871,"13"5"-11707,-1 0 1,0 0-1,0 0 0,0 0 0,0 1 1,1-1-1,-1 0 0,0 0 1,0 0-1,1 1 0,-1-1 0,0 0 1,0 1-1,1-1 0,-1 1 1,0-1-1,1 1 0,-1-1 0,0 1 1,1-1-1,-1 1 0,1 0 1,-1 0-165,1 0 109,0-1-18,34 6 134,-28-6-213,1 0 0,-1 0 0,1-1 0,-1 0-1,1 0 1,-1-1 0,1 0 0,-1 0 0,0 0 0,0-1 0,0 1 0,3-3-12,24-13 37,-26 15-22,0 0-1,-1 0 1,1-1 0,-1 0-1,0 0 1,0 0 0,0-1-1,-1 0 1,6-6-15,-11 10 10,1-1 0,-1 0 0,0 1 1,1-1-1,-1 0 0,0 0 0,0 1 0,0-1 0,0 0 0,-1 0 0,1 1 1,0-1-1,-1 0 0,1 1 0,-1-1 0,0 0 0,1 1 0,-1-1 1,-1-1-11,-17-31 122,17 31-92,-1 1 0,1-1 1,0 1-1,-1-1 0,0 1 0,1 0 1,-1 0-1,0 1 0,0-1 1,0 0-1,0 1 0,0 0 0,0-1 1,-1 1-1,1 1 0,0-1 1,-1 0-1,1 1 0,-1 0-30,-5-1 53,0 1 0,0 0 0,0 1-1,0 0 1,0 0 0,-5 3-53,8-3 9,0 2 0,0-1 1,1 1-1,-1-1 0,0 2 0,1-1 1,0 1-1,0-1 0,0 1 0,0 1 1,1-1-1,0 1 0,-1 0 0,2 0 1,-4 4-10,-5 11 5,1-1 0,1 2 1,-6 15-6,11-24 2,1-1 0,1 1 0,-1-1 0,2 1 0,0 0 0,0 0 0,1 1 0,1-1 0,0 0 0,1 0 0,1 10-2,0-14 3,-1 0 0,1 0 0,1 0 0,0 0-1,0 0 1,0-1 0,1 0 0,0 1 0,1-1 0,-1-1-1,1 1 1,1-1 0,-1 0 0,1 0 0,0 0 0,0-1-1,6 4-2,-1-2 3,0-1 0,0-1 0,1 0 1,0 0-1,0-1 0,0 0 0,0-1 0,1-1 0,-1 0 0,1-1 0,0 0 0,7 0-3,-9-2 116,0 1 1,0-1-1,0 0 0,0-1 1,0-1-1,-1 0 0,1 0 1,-1-1-1,1 0 1,-1-1-1,0 0 0,-1-1 1,1 0-1,3-3-116,3-8 1499,-4-2-575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4:00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514 178 2489,'36'-18'1539,"-36"17"-1285,1 1 1,-1-1-1,1 1 1,-1-1-1,1 1 1,-1-1-1,0 0 1,1 1 0,-1-1-1,0 1 1,1-1-1,-1 0 1,0 1-1,0-1 1,0 0-1,1 0 1,-1 1 0,0-1-1,0 0 1,0 1-1,0-1 1,0 0-1,0 1 1,-1-1-1,1 0 1,0 0-1,0 1 1,0-1 0,-1 0-1,1 1 1,0-1-1,-1 1 1,1-1-1,0 0 1,-1 1-1,1-1 1,-1 1 0,1-1-1,-1 1 1,1-1-1,-1 1 1,0-1-1,1 1 1,-1 0-1,1-1 1,-1 1 0,0 0-1,0-1-254,-3 1 74,0-1-1,0 0 0,1 0 1,-1-1-1,0 1 0,1-1 1,-1 0-1,1 0 0,-1 0 1,1 0-1,-1-2-73,1 2 46,0 0 0,0 0-1,0 0 1,0 1 0,0-1 0,0 1-1,0 0 1,-1-1 0,1 1 0,0 1-1,-1-1 1,1 0 0,0 1 0,-1 0-1,1 0 1,-4 0-46,-10 1 125,1 0 0,-1 2 0,0 0 0,1 1 0,0 0 0,0 1 0,0 1 0,0 1 0,1 0 0,-6 5-125,-3 3 64,0 1 0,1 2 0,1 0 0,0 1 0,-13 17-64,23-22 5,1 0 0,0 1 0,1 0 1,1 0-1,0 1 0,1 1 0,1 0 0,0 0 1,1 0-1,1 0 0,1 1 0,1 0 1,0 0-1,1 0 0,1 0 0,1 14-5,0-14 4,2-1 1,0 0-1,0-1 1,2 1-1,0 0 0,0-1 1,2 0-1,0 0 0,1 0 1,1-1-1,0 0 0,1-1 1,0 1-1,2-2 0,-1 1 1,2-2-1,10 11-4,-10-14 34,0 0 0,1-1 0,0-1-1,0 0 1,1 0 0,-1-1 0,1-1 0,1-1-1,-1 0 1,0-1 0,1 0 0,0-1 0,0 0-1,0-2 1,0 0 0,0 0-34,15-2 96,1-1 0,-1-2 0,0 0 0,-1-2 1,1-1-1,-1-2 0,11-6-96,-14 5 85,0-2 0,-1 0 0,17-13-85,-32 19 18,0 0-1,-1 0 0,0-1 0,-1-1 0,1 1 0,-2-1 0,1 0 0,-1-1 0,-1 0 1,2-3-18,-4 7-28</inkml:trace>
  <inkml:trace contextRef="#ctx0" brushRef="#br0" timeOffset="1163.851">1152 252 3897,'-8'-22'876,"6"17"-375,1 0 0,-2 0 0,1 0 0,0 0 0,-1 0 0,0 1 0,-3-4-501,-1-1 3247,3 10-113,5 21-88,0-12-3713,11 151 1840,-4-103-513,3 6-660,-1-8 591,0 17-591,-12-21 185,1-44-151,0 0 0,1 1 0,-1-1 0,2 1 0,-1-1 0,1 0 0,1 2-34,-1-8 10,-1 0 1,0 0-1,0 0 1,0 0-1,0 0 1,0 0-1,0 0 1,0 0-1,0 0 1,-1 1-11,1-3 11,0 1 1,0 0-1,-1-1 1,1 1-1,0 0 1,0-1-1,-1 1 1,1-1-1,0 1 1,-1 0-1,1-1 1,0 1-1,-1-1 1,1 1 0,-1-1-1,1 1 1,-1-1-1,1 0 1,-1 1-1,1-1 1,-1 0-1,1 1 1,-1-1-1,0 0 1,1 1-1,-1-1 1,0 0-1,1 0 1,-1 0-12,-2-6 968,0-11-905,0 0 0,1 0 0,1 0 0,0 0-1,2-7-62,-2-32 67,-2-9-6,-1-9 52,5-62-113,1 115 0,0 1-1,1-1 1,2 0 0,0 1 0,1 0 0,1 0 0,1 1-1,0 0 1,2 0 0,11-17 0,-16 29-3,0-1 0,1 1 0,0 0-1,0 1 1,0-1 0,1 1 0,0 0 0,1 1 0,-1 0-1,1 0 1,0 1 0,0-1 0,0 2 0,1-1 0,-1 1-1,1 1 1,0 0 0,0 0 0,0 0 0,0 1 0,0 0-1,0 1 1,0 0 0,1 1 0,-1 0 0,0 0 3,5 2-8,0 0 1,0 1-1,-1 1 1,1 0-1,-1 1 1,-1 0 0,1 1-1,-1 1 1,0-1-1,-1 2 1,2 1 7,1 2-4,0 1 0,-1 0 1,-1 1-1,0 1 0,-1 0 0,0 0 0,-1 1 1,1 5 3,-5-8 0,0 1 0,-1 0 1,-1 0-1,0 1 1,-1-1-1,0 1 0,-2 0 1,1 0-1,-2 0 0,0 0 1,-1 0-1,0-1 1,-1 1-1,-1 0 0,-4 13 0,1-8 11,-1 0 1,-1 0-1,0-1 0,-2 0 0,0 0 0,-1-1 0,-1-1 0,-1 0 0,0 0 1,-1-2-1,-1 1-11,7-9 11,-1-1 0,1 0 0,-1 0 0,0 0 0,-1-1 0,0-1-1,1 0 1,-1 0 0,-1-1 0,1 0 0,0 0 0,-1-1 0,-2-1-11,-9 2 18,1-2 0,-1 0 0,1-2 0,-1 0 0,-20-4-18,38 4-5,0 1 1,0-1-1,1 0 1,-1-1-1,0 1 1,0-1-1,1 0 1,-1 1-1,1-1 1,0-1-1,-3-1 5,5 3 0,1 1-1,-1-1 0,1 0 0,-1 1 0,1-1 1,-1 0-1,1 1 0,-1-1 0,1 0 0,0 0 1,-1 1-1,1-1 0,0 0 0,0 0 0,0 0 1,-1 0-1,1 0 0,0 1 0,0-1 0,0 0 1,0 0 0,1-1 42,-1 1-1,1-1 1,0 1 0,-1-1 0,1 1 0,0 0 0,0-1 0,0 1 0,0 0 0,0 0-1,0 0 1,0 0 0,0 0 0,1 0 0,-1 0 0,1 0-42,28-17 236</inkml:trace>
  <inkml:trace contextRef="#ctx0" brushRef="#br0" timeOffset="1912.422">2371 252 2697,'65'-75'2340,"-64"73"-2159,0 1 0,1 0 0,-1 0 0,0-1 0,0 1 0,-1-1 0,1 1 0,0-1 0,0 1 0,-1-1 0,1 1 0,-1-1 0,1 0 0,-1 1 0,0-2-181,0 2 91,0 0 0,0 1 0,-1-1 1,1 1-1,0-1 0,0 0 0,-1 1 0,1-1 0,-1 1 0,1-1 0,-1 1 0,1-1 0,0 1 0,-1 0 0,0-1 0,1 1 0,-1-1 0,1 1 1,-1 0-1,0-1-91,-4-2 1398,4 2-1207,-10-10 1223,-1 1 0,0 1 0,-1 0 0,-4-2-1414,14 9 144,-1 0-1,0 0 1,-1 0 0,1 1-1,0-1 1,0 1-1,-1 0 1,1 0-1,0 1 1,-1-1 0,1 1-1,-1 0 1,1 0-1,-1 1 1,1-1 0,0 1-1,-3 1-143,-10 3 91,0 1 0,0 1 1,1 0-1,0 1 0,0 1 0,1 1 0,0 0 0,1 1 1,-10 9-92,13-9 8,1-1 0,1 1 1,0 1-1,0 0 0,1 0 0,1 1 1,0-1-1,0 2 0,2-1 1,-1 1-1,2 0 0,-1 4-8,0 2 11,2 1 0,0 0-1,1 0 1,1 0 0,1 0-1,1 0 1,1 0-1,0 0 1,2 0 0,1-1-1,0 1 1,8 18-11,-8-28 22,-1 0 0,1-1-1,1 0 1,0 0 0,0 0 0,1-1-1,0 1 1,1-2 0,0 1 0,0-1-1,1 0 1,0-1 0,0 0 0,1 0-1,0-1 1,0-1 0,0 1 0,1-2-1,0 1 1,0-2 0,0 1 0,0-1-1,10 1-21,-6-3 58,-1 0-1,0 0 0,0-1 0,1-1 0,-1-1 1,0 0-1,0 0 0,0-2 0,-1 0 0,1 0 1,9-5-58,-4 0-494,-1-1 1,-1 0 0,0-2 0,0 0 0,-1 0-1,0-2 1,11-12 493,3-5-1381</inkml:trace>
  <inkml:trace contextRef="#ctx0" brushRef="#br0" timeOffset="2659.109">2971 46 4897,'-3'-7'2836,"3"6"-2314,0-1 0,-1 1 0,1-1 0,0 1-1,-1 0 1,1-1 0,-1 1 0,0 0 0,1-1 0,-1 1 0,0 0 0,0 0 0,0 0 0,0 0-1,0 0 1,0 0 0,0 0 0,0 0 0,-1-1-522,-1 16 632,-4 170 450,8-112-458,2 7-624,1-29 176,-3 1-1,-2-1 1,-3 11-176,3-55 21,-7 86 144,7-83-95,2 1 0,-1-1 0,1 0 0,0 1-1,1-1 1,0 0 0,1 0 0,2 6-70,-4-14 27,-1 0 0,1 0-1,0 1 1,0-1 0,0 0-1,1 0 1,-1 0 0,0 0 0,0 0-1,0 0 1,1-1 0,-1 1-1,1 0 1,-1-1 0,0 1-1,1-1 1,-1 1 0,1-1 0,-1 0-1,1 1 1,-1-1 0,1 0-1,-1 0 1,1 0 0,0 0-1,-1 0-26,44-7 205,-39 6-177,38-10 152,16-8-180,-37 10 96,-1 2-1,2 1 1,-1 0 0,0 2-1,1 1 1,0 0 0,15 2-96,-7 7 1837,-3 6-840</inkml:trace>
  <inkml:trace contextRef="#ctx0" brushRef="#br0" timeOffset="3506.383">4101 187 4097,'-7'-1'2649,"4"1"-1851,0 0 0,0-1 0,0 1 0,0-1 0,1 0 0,-1 0 0,0 0 0,0 0 0,1 0 0,-3-2-798,7 4 2746,26 5-2065,-2 0-515,1-1-1,0-1 1,0-1-1,0-2 1,0-1 0,0-1-1,16-3-165,-6-1 70,-17 1-217,0 1 0,0 1 0,0 1 0,0 0 0,16 3 147,-6 5-315</inkml:trace>
  <inkml:trace contextRef="#ctx0" brushRef="#br0" timeOffset="3863.477">4127 510 5825,'-4'4'3009,"1"-1"-809,3-2-223,0-1-449,-1 0-232,1 0-287,0 0-153,7 0-232,18 1-64,50 2-208,-30-3-72,7-3-104,8-1-64,-3 0-48,-7 0 224,-4 4-64,-10 1 2993,-16 3-2305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5:59.34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662 104 4753,'72'-40'2378,"-59"27"-627,-13 13-1697,0 0 1,0-1 0,0 1 0,0 0 0,0-1 0,1 1 0,-1 0-1,0-1 1,0 1 0,0 0 0,0-1 0,0 1 0,0 0-1,0-1 1,-1 1 0,1 0 0,0-1 0,0 1 0,0 0 0,0 0-1,0-1 1,0 1 0,-1 0 0,1-1 0,0 1 0,0 0-55,-18-9 2009,16 8-1687,-25-7 452,-1 1 0,1 1 0,-1 2-1,0 0 1,0 2 0,-7 1-774,14 1 52,0 0-1,0 1 0,1 1 0,-1 1 0,0 1 1,1 1-1,0 1 0,0 0 0,0 2 0,1 0 1,0 1-1,1 1 0,0 1 0,0 0 0,1 2 0,1 0 1,0 0-1,-11 14-51,21-21 0,1 1 0,0-1-1,0 1 1,1 0 0,0 1 0,0-1 0,0 1-1,1-1 1,0 1 0,1 0 0,0 0 0,0 0 0,1 0-1,0 1 1,0 7 0,1-10-2,1 1 0,-1 0-1,1-1 1,1 1 0,-1 0-1,1-1 1,1 0 0,-1 1-1,1-1 1,0 0 0,0 0-1,1-1 1,0 1 0,0-1-1,0 0 1,0 0 0,1 0 0,0 0-1,5 3 3,3 2-3,1-1 0,0-1 0,1 0 1,0 0-1,8 2 3,84 26-1,-31-12 8,-14 0 33,21 12-40,-64-27 5,0 1 1,-1 1-1,-1 1 0,0 1 1,0 0-1,4 5-5,-17-14 1,0 0-1,0 0 0,0 1 0,-1-1 1,1 1-1,-1-1 0,0 1 0,-1 0 1,1 0-1,-1 0 0,0 1 0,0-1 1,-1 1-1,0-1 0,0 1 0,0-1 1,0 1-1,-1-1 0,0 1 1,0 0-1,0-1 0,-1 1 0,0 0 1,0-1-1,-1 2 0,-2 6 7,-1 0 1,-1 0 0,0-1-1,-1 0 1,0 0-1,-3 4-7,-17 20 126,-12 11-126,23-28 62,-2-1 1,0 0 0,-1-1-1,0-2 1,-2 1 0,0-2-1,0-1 1,-1-1 0,-1-1-1,0 0 1,-1-2 0,0-1-1,0 0 1,-14 0-63,11-1 101,-1-2 0,0-2-1,0 0 1,-26-2-101,45-1 23,0-1-1,0 0 1,1-1 0,-1 0-1,0 0 1,1-1 0,0 0-1,-5-3-22,9 4-23,0 0 1,0-1-1,0 0 0,0 0 0,0 0 1,1 0-1,0 0 0,-1-1 0,1 0 1,0 0-1,1 0 0,-1 0 0,1 0 1,-1 0-1,0-4 23,1 3-179,1 1 1,-1 0-1,1-1 1,0 0-1,0 1 0,1-1 1,0 1-1,-1-1 1,2 0-1,-1 1 0,1-3 179,2-6-290,0 1-1,1 0 0,1 1 0,4-9 291,-9 20-3</inkml:trace>
  <inkml:trace contextRef="#ctx0" brushRef="#br0" timeOffset="782.972">1154 703 7346,'25'-72'3019,"-21"54"-761,-6 13 104,2 6-2232,-1-1-1,1 0 0,-1 1 0,1-1 0,-1 1 1,1-1-1,-1 1 0,1-1 0,-1 1 0,1-1 0,-1 1 1,1 0-1,0-1 0,-1 1 0,1 0 0,0-1 0,0 1 1,-1 0-1,1 0-129,-5 23 215,1 0 1,1 0 0,1 1-1,2 10-215,4 107 469,-1-100-373,-2-17-43,1-1 0,2 1 0,4 15-53,-7-34 10,1 1-1,0 0 1,0-1 0,1 1-1,0-1 1,0 0 0,0 0-1,1 0 1,0-1 0,0 1-1,0-1 1,1 0-1,-1 0 1,2 0 0,2 2-10,-6-6 5,1 1 1,1-1 0,-1 0-1,0 0 1,0 0 0,0 0-1,0 0 1,1-1 0,-1 0 0,0 1-1,1-1 1,-1 0 0,0-1-1,1 1 1,-1 0 0,0-1-1,0 0 1,1 0 0,-1 0-1,0 0 1,0-1 0,2 0-6,4-3 14,-1 0 0,1 0 0,-1 0 0,-1-1 0,1 0 1,-1-1-1,2-2-14,7-11 19,0 0 0,-1-1 0,-2-1-1,0 0 1,-1-1 0,-1 0 0,-1-1 0,-2 0 0,0 0 0,-1-1 0,-2 0 0,0-1 0,-2 1 0,-1-1 0,0 1 0,-3-12-19,-4 4 2,0 20-18,5 13 15,0-1 0,0 1 0,0 0 1,0 0-1,0 0 0,0 0 0,0 0 0,0 0 0,0 0 0,0 0 0,0-1 0,0 1 0,0 0 1,0 0-1,0 0 0,0 0 0,0 0 0,0 0 0,0 0 0,0 0 0,0 0 0,0-1 0,0 1 0,0 0 1,-1 0-1,1 0 0,0 0 0,0 0 0,0 0 0,0 0 0,0 0 0,0 0 0,0 0 0,0 0 1,0 0-1,-1 0 0,1 0 0,0 0 0,0 0 0,0 0 0,0 0 0,0 0 0,0 0 0,0 0 1,0 0-1,-1 0 0,1 0 0,0 0 0,0 0 0,0 0 0,0 0 0,0 0 0,0 0 0,0 0 1,0 0-1,0 0 0,-1 0 0,1 0 0,0 0 0,0 0 0,0 0 0,0 0 1,-2 5-9,1-1 0,0 1 0,-1-1-1,2 1 1,-1-1 0,0 1 0,1 0 0,0-1-1,0 1 1,0 0 0,1 2 9,10 54-12,-6-44 44,0-1 1,1 1-1,0-1 1,2-1-1,0 1 1,0-1-1,2 0 1,-1-1-1,2 0 1,0-1 0,1 0-1,6 5-32,-9-10-91,1 0 0,0-1 0,1 0 0,0 0 0,0-1 0,0-1 0,1 0 0,1 0 91,-3-1-488,1-2 1,0 1-1,0-1 0,0-1 1,0 0-1,0 0 1,0-1-1,0 0 0,9-2 488,35-11-1865</inkml:trace>
  <inkml:trace contextRef="#ctx0" brushRef="#br0" timeOffset="1361.294">2064 648 8378,'-3'-1'299,"0"0"1,0 1-1,1-1 1,-1 0 0,0 1-1,0 0 1,0 0-1,0 0 1,1 0-1,-1 0 1,0 0-1,0 1 1,0-1-1,0 1 1,1 0 0,-3 1-300,3-1 109,0 0 1,1 0 0,-1 0 0,0 1 0,1-1 0,-1 0 0,1 1 0,-1-1 0,1 1-1,0 0 1,-1 0 0,1-1 0,0 1 0,0 0 0,0 0 0,0 0 0,1 0 0,-1 0-1,1 0 1,-1 0 0,1 0 0,0 0 0,-1 2-110,1 7 264,0 0-1,0 0 1,1 0 0,0 0-1,1-1 1,0 1-1,3 5-263,7 21 733,8 17-733,3 7 387,-16-40-228,-1 0-1,-1 0 1,-1 0 0,-1 1 0,-1 0 0,-1 4-159,-1-26 5,0 0-1,0 0 1,0 0-1,0 0 0,0 0 1,0 0-1,0 0 1,0 0-1,-1 0 1,1 0-1,0 0 1,0 0-1,0 0 1,0 0-1,0 0 0,0 0 1,0 0-1,0 0 1,0 0-1,0 0 1,0 0-1,0 0 1,0 0-1,0 0 1,0 0-1,0 0 0,0 0 1,-1 0-1,1 0 1,0 0-1,0 0 1,0 0-1,0 0 1,0 0-1,0 0 1,0 0-1,0 0 0,0 0 1,0 0-1,0 0 1,0 0-1,0 0 1,0 0-1,0 0 1,0 0-1,0 1 1,0-1-1,0 0 0,0 0 1,0 0-1,0 0 1,0 0-1,0 0 1,0 0-5,-5-9 90,-4-16-23,3-9-33,1-1 0,2 0 0,1 0 0,2 0 0,4-26-34,-3 44 0,1 1 1,1-1 0,0 1 0,2 0-1,0 0 1,0 1 0,1-1 0,1 1 0,1 1-1,0-1 1,1 1 0,1 1 0,3-4-1,-10 12-3,1 1-1,1 0 1,-1 0 0,1 1 0,-1-1 0,1 1 0,0 0 0,0 0 0,1 1 0,-1-1-1,0 1 1,1 1 0,0-1 0,-1 1 0,1 0 0,0 0 0,0 0 0,-1 1 0,1 0-1,0 0 1,5 1 3,-3 0-3,-1 1-1,1 0 0,-1 0 1,0 1-1,1 0 0,-1 0 1,0 1-1,-1 0 1,1 0-1,-1 0 0,0 1 1,0 0-1,0 1 0,0-1 1,4 7 3,-2-2-3,0 2 1,-1-1 0,-1 1 0,0 0 0,0 0 0,-1 1-1,0 0 1,-1 0 0,2 13 2,0 12 11,-1 0-1,0 32-10,-5-64 3,1-1-1,-1 0-1,0-1 1,0 1-1,0 0 1,0-1 0,-1 1-1,1 0 1,-1-1-1,-1 1 1,0 2-2,-2-6 23,3-7-4,1-12 6,0 16-22,1-21 10,1 1 0,2-1-1,0 1 1,1 0 0,1 0-1,7-14-12,-8 22-2,0 1 0,2 0 0,0 0 0,0 1 1,1 0-1,0 1 0,1-1 0,0 1 0,1 1 0,1 0 0,1-1 2,-8 8-3,0 0 0,1 0-1,-1 0 1,1 0 0,0 1 0,0-1 0,0 1 0,0 0-1,1 1 1,-1 0 0,0-1 0,1 2 0,-1-1 0,1 1-1,-1-1 1,1 1 0,1 1 3,0 0 2,0 1 0,0 0-1,0 0 1,0 0 0,0 1 0,0 0-1,-1 1 1,1-1 0,-1 1 0,0 0-1,5 5-1,4 5 12,0 1-1,-1 0 1,-1 1-1,-1 0 1,0 1-1,-1 0 1,-1 1-1,7 15-11,-12-21-43,25 53-422,18 60 465,-33-76-428</inkml:trace>
  <inkml:trace contextRef="#ctx0" brushRef="#br0" timeOffset="2169.549">3247 604 7786,'-1'-16'3648,"1"18"-1501,3 29-603,0-5-856,0 8-65,18 154 3087,13 28-3710,-39-250 372,1-1 0,2-29-372,1 32 62,-1-10-38,1 1 0,3-1 0,3-14-24,-3 43 0,0 0 0,1 1 1,0-1-1,1 1 0,0 0 0,1 0 1,1 0-1,0 1 0,0 0 1,1 0-1,0 0 0,3-1 0,-5 6-2,0 1-1,0 0 0,1 0 1,-1 1-1,1-1 1,0 1-1,0 1 0,1-1 1,-1 1-1,1 0 1,0 0-1,0 1 0,0 0 1,0 0-1,0 1 1,0 0-1,0 0 1,1 1-1,-1-1 0,0 2 1,0-1-1,1 1 1,-1 0-1,0 0 0,5 3 3,0-1-2,-1 1 0,1 1 0,-1 0 0,0 1 0,-1 0 0,1 1-1,-1 0 1,0 0 0,-1 1 0,0 0 0,0 1 0,-1 0 0,0 0-1,6 10 3,-5-4 1,0 1 0,-1 1-1,-1-1 1,0 1-1,-1 1 1,-1-1-1,-1 1 1,0-1 0,-1 1-1,-1 1 1,-1-1-1,-1 0 1,0 0-1,-2 10 0,-5 0 12,7-28-11,0 1 0,0 0 0,0-1 0,0 1-1,-1 0 1,1-1 0,0 1 0,-1 0 0,1-1 0,0 1 0,-1 0 0,1-1 0,-1 1-1,1-1 1,-1 1 0,1-1 0,-1 1 0,0-1 0,1 0 0,-1 1 0,1-1 0,-1 0-1,0 1 1,1-1 0,-1 0 0,0 0 0,1 1 0,-1-1 0,0 0 0,0 0 0,1 0-1,-1 0 0,0-1 2,1 1-1,-1-1 1,0 1-1,1-1 1,-1 0-1,0 1 0,1-1 1,-1 0-1,1 1 1,-1-1-1,1 0 1,0 0-1,-1 0 1,1 1-1,0-1 0,-1 0 1,1 0-1,0 0 1,0 0-1,0 0 1,0 0-1,0 1 0,0-1 1,0 0-1,0 0 1,0 0-1,0 0 1,1 0-2,4-29 29,3-2-18,1 1 1,2 0 0,14-28-12,-18 44-2,2-1 1,-1 2 0,2-1-1,0 1 1,0 1 0,1 0-1,1 0 1,5-3 1,-12 12-2,-1 1-1,0 0 1,1 0 0,-1 0 0,1 0 0,0 1-1,0 0 1,0 0 0,0 0 0,0 0-1,1 1 1,-1 0 0,0 0 0,1 1 0,-1-1-1,0 1 1,1 0 0,-1 1 0,1-1 0,-1 1-1,0 0 1,1 1 0,-1-1 0,3 2 2,-1 0-2,-1 0 0,0 1 0,1 0 0,-2 0 0,1 0 1,0 1-1,-1-1 0,0 1 0,0 0 0,0 1 0,-1 0 0,0-1 0,0 1 1,0 0-1,-1 1 0,0-1 0,0 1 0,1 2 2,3 16 44,-1 1-1,-1 0 0,-1 0 1,-1 15-44,1-2 2,6 20-2,-8-46-35,2 0 1,0 0-1,0 0 0,2-1 1,-1 1-1,4 3 35,30 40-255</inkml:trace>
  <inkml:trace contextRef="#ctx0" brushRef="#br0" timeOffset="2780.622">4496 720 4825,'-34'-9'4378,"33"9"-4219,1-1 0,-1 1 1,0 0-1,1 0 0,-1 0 1,0 0-1,1 0 0,-1 0 1,0 0-1,1 1 0,-1-1 1,0 0-1,1 0 0,-1 0 1,0 1-1,1-1 0,-1 0 1,0 1-1,0-1-159,1 1 112,0 0 0,0-1 1,0 1-1,0 0 0,0-1 0,0 1 0,0 0 0,0-1 0,0 1 1,0 0-1,0-1 0,0 1 0,1-1 0,-1 1 0,0 0 0,0-1 1,1 1-1,-1-1 0,0 1 0,1-1 0,-1 1 0,0 0 0,1-1 1,-1 0-1,1 1 0,0 0-112,3 2 171,0 1 0,0 0 0,0-1 0,1 0 0,-1 0 0,1 0 0,0-1 0,0 1 1,0-1-1,0-1 0,0 1 0,0 0 0,0-1 0,1 0 0,-1-1 0,3 1-171,14 1 283,0-1 1,0-1-1,10-2-283,-7 1 102,0-1-1,-1-2 1,0 0-1,1-2 1,-2 0-1,1-2 1,-1 0 0,15-9-102,-36 16 3,3-2 9,0 0 1,0 0-1,0 0 0,0 0 1,-1-1-1,2-1-12,-5 4 4,0 0 0,0-1 0,0 1 0,0 0-1,-1-1 1,1 1 0,0 0 0,0-1 0,-1 1 0,1-1 0,-1 1 0,0-1 0,1 1-1,-1-1 1,0 1 0,0-1 0,0 1 0,0-1 0,0 1 0,0-1 0,0 0 0,-1 1 0,1-1-1,-1 1 1,1-1 0,-1 0-4,-2-4 6,-1-1-1,1 1 1,-1-1 0,-1 1-1,1 0 1,-1 1 0,0-1-1,-1 1 1,1 0-1,-1 0 1,0 0 0,0 1-1,0 0 1,-1 1 0,0-1-1,0 1-5,-2-1 5,0 0 1,0 0-1,-1 1 0,1 1 0,-1-1 0,0 2 0,1-1 1,-1 1-1,0 1 0,0 0 0,0 0 0,-1 1-5,2 1 1,-1 0-1,1 0 1,-1 1 0,1 0-1,0 0 1,0 1-1,0 0 1,1 1 0,0 0-1,-1 1 1,2-1-1,-1 1 1,1 1-1,0-1 1,0 1 0,1 1-1,-1-1 1,2 1-1,-1 0 1,1 1 0,1-1-1,-1 1 1,1 0-1,1 0 1,0 0 0,0 0-1,1 1 1,0-1-1,0 1 1,1-1-1,1 1 1,-1 0 0,1 0-1,1 0 0,2 8 25,0 0 0,1 0 0,1-1 0,1 1 0,0-1 0,1 0 0,1-1 0,1 0 0,0 0 0,1-1 0,1 0 0,0-1 0,1 0 0,0-1 0,1 0 0,1-1 0,0 0 0,0-1 0,8 4-25,-5-4-17,0-1 1,1-1-1,0 0 1,0-1-1,1-1 1,0 0-1,0-2 0,0 0 1,1-1-1,0-1 1,0-1-1,0-1 1,0-1-1,0 0 1,0-1-1,0-2 1,13-3 16,-21 3-258,0 0 0,0-1-1,-1-1 1,3-1 258,40-28-693</inkml:trace>
  <inkml:trace contextRef="#ctx0" brushRef="#br0" timeOffset="3151.057">5282 680 7234,'-2'4'575,"0"1"1,1 0-1,-1 0 1,1 0-1,0 0 1,0 0 0,0 0-1,1 0 1,0 1-1,0-1 1,0 0 0,1 1-576,11 65 2039,-7-47-1213,9 47 682,-4 0 0,-1 15-1508,-11-57 570,-1-24-125,-1-18-187,-1-25-106,1-1-1,3 0 1,2-24-152,-1 36 28,0 13-20,0-16 7,1-1 0,1 1-1,2 0 1,4-17-15,-5 38 1,-1 0 0,1 1 0,1 0 0,-1 0 0,2 0 0,-1 0 0,1 1 0,1-2-1,-3 5-1,1-1 1,0 1-1,0 0 0,0 1 0,1-1 1,-1 1-1,1 0 0,0 0 0,0 0 1,0 0-1,0 1 0,0 0 0,3 0 1,3-1-1,0 0 0,0 1 0,1 1-1,-1 0 1,1 1 0,0 0 0,-1 0 0,8 2 1,3 2 589,0 0 1,0 2-1,-1 0 1,1 2-590,38 14 1021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58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1527 7354,'1'7'1471,"4"19"3243,-5-26-4651,0 0 0,0 0-1,0 0 1,0 1-1,0-1 1,1 0-1,-1 0 1,0 0 0,0 0-1,0 1 1,0-1-1,0 0 1,1 0 0,-1 0-1,0 0 1,0 0-1,0 1 1,1-1 0,-1 0-1,0 0 1,0 0-1,0 0 1,1 0-1,-1 0 1,0 0 0,0 0-1,1 0 1,-1 0-1,0 0 1,0 0 0,1 0-1,-1 0 1,0 0-1,0 0-62,10-11 1530,5-17-820,-2 0 0,-2-2 0,0 1 0,-2-1 0,0-3-710,0-8 137,-1-1 0,-1 0 0,-3-1 0,-2 0-1,-1 1 1,-2-1 0,-2 0-137,-9-58 80,-4 1 0,-12-34-80,-2 15 29,-13-66 17,36 147-39,2 1 1,1-1-1,2-34-7,3 56-7,0 1 0,1-1 0,0 1 0,2-1 0,-1 1 0,2 0 0,0 0 0,3-5 7,-5 15-4,0 0 0,0 0 0,0 0 0,0 0 0,1 1 0,0-1 1,-1 1-1,2 0 0,-1 1 0,0-1 0,1 0 4,-1 2-2,-1 0 1,1 0-1,0 1 0,0-1 0,-1 1 1,1 0-1,0 0 0,1 0 0,-1 0 1,0 1-1,0-1 0,0 1 1,0 0-1,0 1 0,0-1 0,2 1 2,1 0-31,0 1 0,0 1-1,0-1 1,0 1 0,-1 0-1,1 1 1,-1 0 0,0 0 0,0 0-1,0 1 1,0-1 0,-1 2-1,1-1 1,-2 0 0,4 5 31,10 14-268,0 1 1,-2 1-1,2 6 268,-9-17-103,46 81-289</inkml:trace>
  <inkml:trace contextRef="#ctx0" brushRef="#br0" timeOffset="350.822">23 932 8330,'-15'0'3705,"8"0"-2057,17 2-304,7-5-120,21 1-287,12-3-105,10-4-320,3 2-160,0 1-136,-6-3-96,-2-1-408,-2-2-360,5-2 368</inkml:trace>
  <inkml:trace contextRef="#ctx0" brushRef="#br0" timeOffset="710.876">775 801 8650,'35'-2'2805,"-29"0"-1380,-18-2 137,10 4-1427,-1 0 0,1 0 1,0-1-1,0 1 0,0 0 0,0 1 1,0-1-1,0 0 0,0 1 0,0-1 1,0 1-1,0-1 0,0 1 0,0 0 1,1 0-1,-1 0 0,0 0 0,0 0 1,1 0-1,-1 1 0,0-1 0,1 1 1,0-1-1,-1 1 0,1 0-135,-4 5 142,0 0 0,1 1 0,0-1-1,0 1 1,-1 5-142,-2 4 157,-5 8-49,2 2 0,0-1-1,2 1 1,1 0 0,-1 14-108,6-32 8,1 1 0,0-1 0,1 1 0,0 0 0,0-1 0,1 1 0,0-1 0,1 1 0,0-1 0,1 0 0,-1 0 0,2 0 0,-1 0 0,2 0 0,-1-1 0,1 0 0,4 7-8,-5-12-5,-1 1 0,1 0-1,0-1 1,0 0 0,1 0 0,-1 0-1,0 0 1,1-1 0,0 0 0,0 0-1,-1 0 1,1 0 0,0-1 0,0 0-1,1 0 1,-1 0 0,0-1 0,0 1-1,0-1 1,1-1 0,-1 1 0,0-1-1,3 0 6,5-2-24,0 1-1,0-2 1,-1 0-1,1 0 0,-1-1 1,0-1-1,0 0 1,8-6 24,-10 5 7,1-1 0,-1 0 0,0-1 0,-1 0 1,0 0-1,-1-1 0,0 0 0,0 0 0,-1-1 0,0 0 1,-1 0-1,0-1 0,-1 0 0,-1 0 0,1 0 0,-2-1 1,0 1-1,0-1 0,-1 0 0,-1 0 0,0 1 0,-1-1 1,0 0-1,-3-12-7,2 12 21,-1 0-1,0 0 1,-1 1 0,-1-1 0,0 1-1,-1 0 1,0 0 0,0 0 0,-2 0-21,5 8-12,0 0 0,-1 0 0,0 1 1,1-1-1,-1 1 0,0-1 1,0 1-1,-1 0 0,1 0 0,-1 0 1,1 1-1,-1-1 0,0 1 1,0 0-1,0 0 0,0 1 1,-1-1-1,1 1 0,0 0 0,-1 0 1,1 0-1,-1 0 0,1 1 1,-1 0-1,1 0 0,-1 0 0,-1 1 12,2-1 124,1 1-1,-1 0 1,0 0-1,1 0 0,-1 1 1,1-1-1,0 1 1,-1 0-1,1 0 0,0 0 1,0 0-1,0 1 1,1-1-1,-1 1 0,0 0 1,1 0-1,0 0 1,-1 0-1,1 1-123,-15 31 1027</inkml:trace>
  <inkml:trace contextRef="#ctx0" brushRef="#br0" timeOffset="1197.479">1372 888 6265,'-2'-1'304,"1"0"-1,0 0 0,0 0 1,-1 0-1,1 1 0,0-1 1,-1 0-1,1 1 1,0-1-1,-1 1 0,1 0 1,-1-1-1,1 1 0,-1 0 1,1 0-1,-1 0 0,1 0 1,-1 0-1,1 0 0,-1 0 1,1 0-1,-2 1-303,1 0 182,0 0-1,1 0 1,-1 0 0,1 0-1,-1 1 1,1-1 0,0 0-1,-1 1 1,1-1 0,0 1-1,0-1 1,0 1-1,0 0 1,0-1 0,0 3-182,-2 4 224,0 1 1,0-1-1,1 1 1,1 0 0,0-1-1,0 1 1,0 3-225,1 1 177,1 0 0,0-1-1,1 1 1,0 0 0,1-1 0,3 8-177,6 15 753,11 19-753,6 14 444,-25-52-173,-4-16-260,0 0 0,0 0 0,0 0 0,0 0 0,0 0-1,0 0 1,0 1 0,0-1 0,0 0 0,0 0 0,0 0-1,0 0 1,0 0 0,0 0 0,0 0 0,0 0-1,0 0 1,0 0 0,-1 0 0,1 0 0,0 0 0,0 0-1,0 1 1,0-1 0,0 0 0,0 0 0,0 0 0,0 0-1,0 0 1,0 0 0,0 0 0,0 0 0,-1 0 0,1 0-1,0 0 1,0 0 0,0 0 0,0 0 0,0 0 0,0 0-1,0 0 1,0 0 0,0 0 0,0 0 0,0 0-1,-1 0 1,1 0 0,0 0 0,0 0 0,0-1 0,0 1-1,0 0 1,0 0 0,0 0 0,0 0 0,0 0 0,0 0-1,0 0 1,0 0 0,0 0 0,0 0 0,0 0 0,0 0-1,0 0 1,0 0 0,-1-1 0,1 1 0,0 0 0,0 0-11,-2-2 97,1-1 0,-1 1 0,0-1 0,1 1 0,-1-1 0,1 0 0,0 0 0,0-1-97,-7-17 42,2-1 1,1 1-1,1-1 0,0 0 1,2 0-1,1 0 1,0-3-43,2-3 16,0 1 0,2 0 1,0 0-1,2 0 0,3-5-16,-5 22 1,0 0-1,0 0 1,1 0-1,1 0 1,0 0-1,0 1 1,0 0-1,1 0 1,1 0-1,0 1 0,0 0 1,0 1-1,1-1 1,5-3-1,-6 7-16,0 0 0,0 0 0,0 1-1,1 0 1,-1 0 0,1 0 0,0 1 0,0 1 0,0-1 0,0 1 0,6 0 16,0 1 364,0 0 1,1 1-1,-1 1 1,0 0-1,0 1 1,4 1-365,37 13 929</inkml:trace>
  <inkml:trace contextRef="#ctx0" brushRef="#br0" timeOffset="2028.841">2041 886 5033,'-66'-39'3082,"53"30"-1811,9 7 771,3 6 896,2 0-1323,13 139 229,22 60-493,-27-158-1083,-9-80 875,-2 11-1071,0-181 47,4 159-113,2-1-1,1 1 1,8-24-6,-11 62-2,0-1-1,1 1 1,0 0-1,0 0 1,4-6 2,-6 12-2,0 0 0,0 0 0,1 0 1,-1 1-1,0-1 0,1 0 1,0 1-1,-1-1 0,1 1 1,0-1-1,-1 1 0,1 0 1,0 0-1,0 0 0,0 0 1,0 0-1,0 0 0,0 1 1,0-1-1,1 1 0,-1-1 1,0 1-1,0 0 0,0 0 0,1 0 2,3 1-3,-1 0 0,1 1 0,-1-1 0,1 1 0,-1 0-1,0 1 1,0-1 0,0 1 0,-1 0 0,1 1 0,0-1-1,-1 1 1,0-1 0,0 2 0,0-1 0,-1 0 0,1 1 3,13 16-4,-2 1 1,0 1 0,-1 1 3,-10-16-1,3 3 1,28 49 1,2 11-1,-28-51 2,0 0-1,-2 1 1,0 0-1,-1 1 0,1 16-1,-6-36 2,1 18-6,-2-19 6,0 0-1,0-1 0,0 1 0,0 0 0,0-1 0,0 1 0,0 0 0,0-1 1,0 1-1,0 0 0,-1-1 0,1 1 0,0 0 0,0-1 0,-1 1 1,1-1-1,0 1 0,-1-1 0,1 1 0,0 0 0,-1-1 0,1 1 0,-1-1-1,0 0 2,1 0 0,0 0 0,-1 0-1,1 0 1,0-1 0,-1 1 0,1 0-1,0 0 1,-1 0 0,1-1-1,0 1 1,0 0 0,-1 0 0,1-1-1,0 1 1,0 0 0,0-1 0,-1 1-1,1 0 1,0-1 0,0 1-1,0 0 1,0-1 0,0 1 0,-1-1-1,1 1 1,0 0 0,0-1 0,0 1-1,0 0 1,0-1-2,-2-15 30,1-21-12,0-1-1,3 1 1,1 0-1,3-10-17,-3 31 0,1 0-1,0 0 1,1 0-1,1 1 1,0 0-1,1 0 1,1 0 0,0 1-1,1 0 1,8-9 0,-15 20-2,1-1 0,0 1 1,0 0-1,1 0 0,-1 0 0,1 0 0,-1 1 1,1-1-1,0 1 0,0 0 0,0 0 1,0 1-1,0-1 0,1 1 0,-1 0 1,0 0-1,1 0 2,-1 1-2,0 0 0,-1 0 0,1 0 0,0 1-1,0 0 1,-1-1 0,1 1 0,0 1 0,-1-1 0,1 0 0,-1 1 0,1 0 0,-1 0 0,0 0 0,0 0 0,0 0 0,0 1-1,0-1 1,2 3 2,6 8-4,-1-1-1,0 2 0,-1 0 0,0 0 1,-1 0-1,4 12 5,7 16 31,9 36-31,-19-45-46,-1 1 1,-1 0-1,-2 2 46,1 4-82</inkml:trace>
  <inkml:trace contextRef="#ctx0" brushRef="#br0" timeOffset="2718.239">3034 777 6017,'-1'-5'703,"0"1"-1,-1 0 1,1 0-1,-1 0 1,0 0-1,0 0 1,0 0-1,0 0 1,-1 0-1,1 1 1,-1-1-1,0 1 1,-2-2-703,4 5 57,1-1 1,-1 1-1,1 0 1,-1 0-1,1 0 1,-1 0-1,0 0 1,1-1-1,-1 1 1,1 0-1,-1 0 1,1 0-1,-1 1 0,1-1 1,-1 0-1,1 0 1,-1 0-1,0 0 1,1 0-1,-1 1 1,1-1-1,-1 0 1,1 0-1,0 1 1,-1-1-1,1 0 1,-1 1-1,1-1 1,-1 0-1,1 1 0,0-1 1,-1 1-1,1-1 1,0 1-1,0-1 1,-1 1-1,1-1 1,0 1-1,0-1 1,0 1-1,-1-1 1,1 1-1,0-1 1,0 1-1,0-1 0,0 2-56,-7 28 452,3 4-290,2 0 1,1-1-1,2 1 1,2 14-164,-1-28 33,1 1 0,1-1-1,1 0 1,1 0 0,0-1 0,2 1 0,8 15-33,-13-29 14,1 0 1,0-1 0,0 1-1,0-1 1,0 0 0,1 0-1,0 0 1,0-1 0,0 1-1,1-1 1,-1-1 0,1 1-1,0-1 1,0 0 0,0 0-1,1 0 1,-1-1 0,1 0-1,-1-1 1,1 1 0,0-1-1,-1 0 1,1-1 0,0 0-1,0 0 1,-1 0 0,1-1-1,0 0 1,0 0 0,-1-1-1,1 0 1,-1 0 0,0-1 0,1 1-1,-1-1 1,0 0 0,5-4-15,-3 1 9,0-1 1,-1 1 0,1-1 0,-1-1 0,-1 0 0,1 1 0,-1-2-1,-1 1 1,1-1 0,-2 0 0,1 0 0,-1 0 0,0-1-1,-1 1 1,0-1 0,-1 0-10,5-21 17,-1 0 0,-2 0 0,-1 0 0,-1-17-17,-2-3 13,-1 33-12,1-1-1,1 0 0,0 0 1,3-8-1,2 12-15,-6 15 14,0 0 1,0 0-1,1 0 1,-1 0-1,0 0 1,0 0-1,0 0 1,0-1-1,1 1 1,-1 0-1,0 0 1,0 0-1,0 0 1,0 0-1,1 0 1,-1 0-1,0 0 0,0 0 1,0 0-1,0 0 1,1 0-1,-1 0 1,0 0-1,0 0 1,0 0-1,1 0 1,-1 0-1,0 0 1,0 0-1,0 0 1,0 0-1,1 1 0,-1-1 1,0 0-1,0 0 1,0 0-1,0 0 1,0 0-1,1 0 1,-1 0 0,1 3-3,1-1 0,-1 0 0,0 0-1,0 1 1,0-1 0,0 1 0,0-1 0,0 0 0,-1 1 0,1 1 3,8 89-11,-3-54 8,3 1 0,1-2 1,2 1-1,1-2 0,2 0 0,5 7 3,-17-38-160,0 0 1,1 0 0,0 0-1,0-1 1,0 1-1,0-1 1,1 0-1,0 0 1,0-1 0,0 1-1,2 0 160,16 6-533</inkml:trace>
  <inkml:trace contextRef="#ctx0" brushRef="#br0" timeOffset="3072.506">3717 358 8930,'-12'-41'4017,"4"19"-2097,1 22-616,0 12-223,7 19-305,5 15-160,4 21-72,-1 3-112,1 16-136,-6 0-40,1 4-48,2 6-48,3-7-64,5-5-24,6-13 120,-1-11-48,7-16 2857,-6-6-2177</inkml:trace>
  <inkml:trace contextRef="#ctx0" brushRef="#br0" timeOffset="3783.662">4370 778 3953,'-39'27'2900,"39"-27"-2800,-1 0-1,1 0 1,0 0-1,-1 0 1,1 0-1,0 0 1,-1 0-1,1 0 1,0 0-1,-1 0 1,1-1-1,0 1 1,-1 0-1,1 0 1,0 0-1,-1 0 1,1-1-1,0 1 1,-1 0-1,1 0 1,0-1-1,0 1 1,-1 0-1,1 0 1,0-1-1,0 1 1,0 0-1,0-1 1,-1 1-1,1 0 1,0 0-1,0-1 1,0 1-1,0-1 1,0 1-1,0 0 1,0-1-100,-6-19 1767,2 8-495,1 5-972,-1 1 1,0 0 0,0 0 0,-1 0-1,1 1 1,-1-1 0,0 1-1,-1 0 1,1 1 0,-1-1 0,0 1-1,0 0 1,0 1 0,-1 0 0,1 0-1,-3-1-300,2 2 67,-1-1 0,1 1 0,-1 1 0,0-1-1,0 1 1,0 1 0,0-1 0,0 1 0,0 1-1,1 0 1,-1 0 0,0 0 0,0 1 0,0 0-1,1 1 1,-1-1 0,1 1 0,0 1 0,0-1-1,0 2 1,0-1 0,-1 2-67,-5 5 14,0 1 1,1 0-1,0 1 1,1 0-1,0 1 1,1 0-1,1 1 1,0 0-1,-5 13-14,9-16 4,0 0 0,0 0 0,1 1 0,1-1 0,0 1 0,1 0 0,0 0 1,1 0-1,1 0 0,0 0 0,0 0 0,1 0 0,2 6-4,-1-12 3,-1 0 1,2 1 0,-1-1-1,1 0 1,0 0 0,1 0-1,0-1 1,0 1 0,0-1-1,1 0 1,-1 0 0,2 0-1,-1-1 1,1 0-1,-1 0 1,1 0 0,1-1-1,-1 0 1,1 0 0,-1 0-1,1-1 1,0 0 0,0 0-1,1-1 1,-1 0 0,0 0-1,1-1 1,-1 0 0,1 0-1,0-1 1,-1 0 0,1 0-1,0-1 1,-1 0 0,1 0-1,-1-1 1,0 0 0,1 0-1,5-3-3,5-2 12,-1 0 0,1-2-1,-2 0 1,1-1 0,-1 0-1,6-6-11,-15 10 4,-1 0 0,0 0 0,0 0 0,0 0 0,-1-1 0,0 0 0,0 0 0,-1-1 0,0 1 0,0-1 0,-1 0 0,0 0 0,0 0 0,-1 0 0,1-5-4,0-7 11,-2 0 1,0 1 0,-1-1 0,-1 0 0,-1 0-1,-2-11-11,-2 0 125,-2 1-1,0 1 1,-11-23-125,16 46 132,1 7-53,1 12-36,4 25-53,0-14-36,2-1 1,0 1-1,2-1 1,0 0-1,1-1 1,2 0-1,0 0 1,2-1-1,0 0 0,1-1 1,1 0-1,1-1 1,1-1-1,11 10 46,-20-22 231,0 0 0,0-1-1,1 0 1,-1 0 0,2-1 0,-1 0-1,0 0 1,2 0-231,29 8 911</inkml:trace>
  <inkml:trace contextRef="#ctx0" brushRef="#br0" timeOffset="4194.3">5115 663 7050,'-4'-19'3323,"2"12"-2313,1 1 0,-1-1 0,0 0-1,-1 1 1,1-1 0,-1 1-1010,1 4 138,1 0 0,0 0 0,-1 1 0,1-1 0,-1 0 0,0 0 0,1 1 0,-1-1 0,0 1 0,0 0 0,0 0 0,0 0 0,0-1 0,0 2 0,0-1 0,0 0 0,-1 0 0,1 1 0,0-1 0,-1 1-138,-10-1 121,1 0 0,0 1-1,0 0 1,0 1 0,-1 1-1,1 0 1,0 0 0,1 1 0,-1 1-1,0 0 1,1 0 0,-7 5-121,-4 2 52,-1 2 1,2 0-1,0 2 1,0 0-1,-10 12-52,26-22 7,-3 1 1,1 0 0,-1 0 0,2 1-1,-1 0 1,1 1 0,0-1 0,0 1-1,1 0 1,0 1 0,1-1-1,0 1 1,-1 3-8,4-9 1,1-1 1,-1 0-1,1 1 0,0-1 0,0 0 1,0 1-1,0-1 0,0 1 1,0-1-1,1 0 0,-1 1 0,1-1 1,0 0-1,0 0 0,-1 0 0,2 1 1,-1-1-1,0 0 0,0 0 0,1 0 1,-1 0-1,1-1 0,-1 1 0,1 0 1,0-1-1,-1 1 0,1-1 1,0 1-1,0-1 0,0 0 0,1 0 1,-1 0-1,0 0-1,12 5 5,-1 0 0,1-2 0,0 1 0,0-2 0,2 0-5,-6 0 5,80 13 6,-61-12-8,-1 1 0,0 1 1,-1 1-1,26 11-3,-51-18 0,-1 1 0,1-1 0,0 1 1,0 0-1,-1 0 0,1 0 0,0 0 0,-1 0 0,1 0 0,-1 0 0,0 0 1,1 1-1,-1-1 0,0 0 0,0 1 0,0-1 0,0 1 0,0 0 0,0-1 0,0 1 1,0 0-1,-1-1 0,1 1 0,0 0 0,-1 0 0,0 0 0,1-1 0,-1 1 0,0 0 1,0 0-1,0 0 0,0 0 0,-1 0 0,1-1 0,0 1 0,-1 0 0,1 0 0,-1 0 1,0-1-1,1 1 0,-1 0 0,0-1 0,-1 2 0,-4 7 3,-1-1 0,0 0 1,0-1-1,-1 1 0,0-1 0,-5 3-3,-6 4-3,0-1-1,-1-1 1,-21 10 3,23-13 180,-1 1 1,1 0-1,1 2 1,0 0-1,-3 4-180,10-4 302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4:06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998 282 6777,'0'-86'3304,"1"64"-757,-1 22-2467,0-1-1,0 1 1,0 0-1,0 0 1,0 0-1,0 0 1,1 0 0,-1 0-1,0-1 1,0 1-1,0 0 1,0 0-1,0 0 1,0 0-1,0 0 1,0-1 0,0 1-1,0 0 1,0 0-1,0 0 1,0 0-1,0-1 1,0 1-1,0 0 1,0 0 0,0 0-1,0 0 1,0 0-1,0-1 1,0 1-1,0 0 1,0 0-1,0 0 1,-1 0 0,1 0-1,0-1 1,0 1-1,0 0 1,0 0-1,0 0 1,0 0-1,0 0 1,-1 0 0,1 0-1,0 0 1,0-1-1,0 1 1,0 0-1,0 0 1,-1 0-1,1 0 1,0 0 0,0 0-1,0 0 1,0 0-1,-1 0 1,1 0-80,-1 0 717,-1 16 46,3 81-246,2-24-219,-3-36-119,9 205 1043,-5-129-948,-5 18-274,4-113 9,0-17-207,0-10-266,2-11-285,3-9 270</inkml:trace>
  <inkml:trace contextRef="#ctx0" brushRef="#br0" timeOffset="388.085">973 249 8530,'-3'-5'771,"0"0"0,0-1 0,1 1-1,0-1 1,0 0 0,0 0 0,1 0 0,0 0 0,-1-4-771,2 5 201,1 1 1,-1 0-1,0 0 0,1-1 0,0 1 0,0 0 1,0 0-1,1 0 0,-1 0 0,1 0 1,0 0-1,0 0 0,1 0 0,0-1-201,5-5 73,0 1 1,1 0-1,-1 1 0,2 0 0,-1 0 1,1 1-1,0 0 0,1 1 0,-1 0 1,1 1-1,0 0 0,9-3-73,0 1 5,1 2 0,-1 0 0,1 0 0,0 2 0,0 1-1,19 0-4,-32 2 0,0 1 0,1-1 0,-1 1 0,0 1 0,0 0 0,0 0 0,0 0 0,0 1 0,-1 0 0,1 1 0,-1 0 0,0 0 0,0 0 0,0 1 0,0 0 0,-1 0 0,0 1 0,0 0 0,0 0 0,-1 0 0,0 1 0,0 0 0,-1 0 0,0 0-1,0 0 1,-1 1 0,1-1 0,-2 1 0,1 0 0,-1 0 0,0 0 0,-1 0 0,0 0 0,0 0 0,-1 4 0,-1 6 10,-1-1-1,-1 0 1,-1-1-1,0 1 1,-1-1 0,-1 1-1,0-1 1,-1-1-1,-1 0 1,-1 1-10,-5 8 37,-1-1 1,-2-1-1,0-1 0,-1 0 1,-19 17-38,30-32 15,-1 0 0,0 0 1,0-1-1,0 0 0,-1 0 0,0-1 1,0 0-1,0-1 0,0 0 0,-1 0 1,1-1-1,-3 0-15,6-1 13,0 0-1,0 0 1,0-1 0,0 0 0,0 0-1,0-1 1,0 0 0,0 0 0,0 0-1,0 0 1,0-1 0,1 0 0,-1-1-1,1 1 1,-1-1 0,1 0 0,0 0-1,0-1 1,-3-2-13,-6-15-430,13 20 478,1 1 1,0 0-1,-1-1 1,1 1-1,0-1 1,0 1-1,-1-1 0,1 1 1,0-1-1,0 1 1,0-1-1,0 1 1,0-1-1,0 1 1,-1-1-1,1 1 1,0-1-1,1 1 1,-1-1-1,0 1 1,0-1-1,0 1 1,0-1-1,0 1 0,0-1 1,1 1-1,-1-1 1,0 1-1,0-1 1,1 1-1,-1 0 1,0-1-1,1 1 1,-1-1-1,0 1 1,1 0-1,-1-1 1,1 1-1,-1 0 0,0-1 1,1 1-1,-1 0 1,1 0-1,-1 0 1,1-1-1,-1 1-48,16 2 970</inkml:trace>
  <inkml:trace contextRef="#ctx0" brushRef="#br0" timeOffset="1102.942">1804 150 5497,'-14'-7'5395,"4"4"320,9 3-5634,1 1 1,-1 0 0,1-1-1,0 1 1,-1 0 0,1-1 0,0 1-1,0 0 1,-1-1 0,1 1 0,0 0-1,0 0 1,0-1 0,0 1 0,0 0-1,0 0 1,0-1 0,0 1 0,0 0-1,0 0-81,0 161 1255,-12 61-336,0 67 396,11-285-1209,1 0 1,1 1-1,-1-1 0,1 1 1,0-1-1,0 0 0,0 0 1,1 0-1,-1 1 0,2 1-106,-1-5 17,-1-1-1,0 1 0,1 0 1,0-1-1,-1 1 1,1-1-1,0 1 0,0-1 1,-1 0-1,1 1 1,0-1-1,0 0 0,0-1 1,1 1-1,-1 0 1,0-1-1,0 1 0,0-1 1,1 1-1,-1-1 1,0 0-1,0 0 0,1 0 1,-1 0-1,0-1 1,2 1-17,18-3 51,0-2 0,0 0 1,-1-1-1,17-7-51,45-12 51,-69 22-45,34-8 123,36-3-129,-71 12 8,-1 1 1,1 0-1,-1 1 0,1 1 1,-1 0-1,1 1 1,-1 0-1,0 1 0,6 2-8,-12-3 5,-1 1 1,0 0-1,0 0 0,0 0 0,0 1 0,0 0-5</inkml:trace>
  <inkml:trace contextRef="#ctx0" brushRef="#br0" timeOffset="1794.056">2664 121 6713,'-2'-2'489,"0"1"0,0-1 0,0 0 0,0 1-1,-1 0 1,1-1 0,0 1 0,-1 0 0,1 0-1,-1 0 1,1 0 0,-1 1 0,1-1 0,-1 1-489,2 0 103,0 0 0,0 0 0,1 0 1,-1 0-1,0 0 0,0 0 1,0 0-1,0 0 0,1 1 0,-1-1 1,0 0-1,0 1 0,1-1 1,-1 0-1,0 1 0,0-1 0,1 1 1,-1-1-1,0 1 0,1-1 1,-1 1-1,1 0 0,-1-1 0,1 1 1,-1 0-1,1-1 0,-1 1 1,1 0-1,0 0 0,-1-1 0,1 1 1,0 0-1,0 0 0,0 0 1,0 0-1,-1-1 0,1 1 0,0 0 1,0 0-1,0 0 0,1 0 1,-1 0-105,2 48 1428,3-1-1,8 38-1426,-3-28 303,-1 29-303,-8-33 171,-3 0-1,-2 0 1,-2 0 0,-10 35-171,14-81 56,1 0 0,0 1 0,0-1 0,1 1 0,0 0 0,0-1 1,2 6-57,-2-12 21,1 1 1,-1-1 0,1 1-1,0-1 1,0 0-1,0 1 1,0-1 0,1 0-1,-1 0 1,0 0 0,1 0-1,0 0 1,-1 0 0,1 0-1,0-1 1,0 1-1,0-1 1,0 1 0,0-1-1,0 0 1,0 1 0,1-1-1,-1 0 1,0-1 0,1 1-1,-1 0 1,1-1 0,1 1-22,6 0 59,0 0 1,1-1-1,-1 0 1,0 0-1,1-1 0,-1 0 1,5-2-60,75-21 141,-30 7-65,-33 11 717,-1 1 0,1 1 0,0 1 1,20 1-794,2 4 1092</inkml:trace>
  <inkml:trace contextRef="#ctx0" brushRef="#br0" timeOffset="3042.163">3947 176 6177,'-3'-10'2645,"3"9"-2304,0 0 0,0 0 1,0 1-1,0-1 1,0 0-1,-1 0 0,1 0 1,0 0-1,0 1 0,-1-1 1,1 0-1,0 0 0,-1 1 1,1-1-1,-1 0 1,1 1-1,-1-1 0,1 1 1,-1-1-1,0 0 0,1 1 1,-1-1-1,0 1 0,1-1 1,-1 1-1,0 0-341,-1 4 452,-2 11-285,1 1 0,1 0 0,0 0 0,1 0 0,1 0-1,0 0 1,2 5-167,5 40 697,7 20-697,-3-21 360,-2 8-360,-3 136 296,-6-204-314,0 0-1,0 0 1,0 1 0,-1-1 0,1 0 0,0 0 0,0 0 0,0 1-1,0-1 1,0 0 0,0 0 0,0 0 0,0 1 0,0-1 0,0 0-1,0 0 1,0 1 0,0-1 0,1 0 0,-1 0 0,0 0-1,0 1 1,0-1 0,0 0 0,0 0 0,0 0 0,0 1 0,1-1-1,-1 0 1,0 0 0,0 0 0,0 0 0,0 0 0,1 1 0,-1-1-1,0 0 1,0 0 0,0 0 0,1 0 0,-1 0 0,0 0 0,0 0-1,0 0 1,1 0 0,-1 0 0,0 0 0,0 0 0,1 0 0,-1 0-1,0 0 1,0 0 0,1 0 0,-1 0 0,0 0 0,0 0-1,0 0 1,1 0 0,-1 0 0,0 0 0,0 0 0,0-1 0,1 1-1,-1 0 1,0 0 0,0 0 0,0 0 0,0 0 0,0-1 0,1 1 17,0-2-428</inkml:trace>
  <inkml:trace contextRef="#ctx0" brushRef="#br0" timeOffset="3385.405">3774 513 5777,'-18'-7'3089,"7"2"-457,4 0-495,0 1-281,3 0-191,2 5-497,6 2-208,-4-3-320,0 0-168,13 0-96,20 0-7,54 2-105,-34-15-64,10 6-96,-5-6-48,-1 2 176,-5 11 280,-3 7-336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4:37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256 124 1392,'-16'-61'1105,"3"26"2451,5 18-236,2 7 2676,0 14-2640,-2 23-2437,3 31-355,3-1 0,3 28-564,-1-30 158,0-26-88,-1 58 65,4 1 1,4-1-1,5 6-135,-11-74 1658,-1-20-733</inkml:trace>
  <inkml:trace contextRef="#ctx0" brushRef="#br0" timeOffset="356.835">153 395 4153,'-36'-9'958,"-19"-4"257,3 0 2969,43 13 1524,18 0-1364,53 0-3853,29-3-127,-22-3-98,11-2 1583,46 4-1849,-96 4 657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4:48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305 92 4425,'-12'-70'2626,"11"69"-2396,1-1 0,0 1 0,0 0 0,-1 0 1,1-1-1,-1 1 0,1 0 0,-1 0 0,1 0 0,-1 0 1,0 0-1,1 0 0,-1 0 0,0 0 0,0 0 0,0 0 0,0 0 1,0 0-231,0 1 112,1-1 0,-1 1 0,0 0 0,1 0 0,-1 0 0,1 0 1,-1 0-1,0 0 0,1 0 0,-1 0 0,1 0 0,-1 0 0,0 0 1,1 1-1,-1-1 0,1 0 0,-1 0 0,0 1 0,1-1 0,-1 0 0,1 1 1,-1-1-1,1 0 0,-1 1-112,-1 1 366,-1 0-1,1 1 1,0-1-1,0 1 1,0 0 0,0-1-1,0 1 1,1 0 0,-1 1-366,0 1 210,1 0 0,0 0 0,0 1 0,1-1 0,0 0 0,0 0 0,0 1 0,0-1 0,1 0 0,-1 0 0,2 3-210,19 58 721,-6-21-320,-7-6-239,-2 1-1,-1 0 0,-3 1 1,-1 33-162,0-10 109,4 21-109,4 19 192,-9-100-325,1-6 2717,-1 0-1601</inkml:trace>
  <inkml:trace contextRef="#ctx0" brushRef="#br0" timeOffset="389.477">47 422 6033,'-16'1'3409,"13"-1"-2477,0 0 1,-1 0 0,1 0 0,0 0-1,0 0 1,0-1 0,0 1 0,-1-1-933,4 1 582,0-1-546,-1 1 1,1 0-1,0 0 1,0 0-1,0 0 1,0 0-1,0-1 1,0 1-1,0 0 1,0 0-1,0 0 1,0 0-1,0 0 1,0-1-1,0 1 1,0 0-1,0 0 1,0 0-1,0 0 0,0-1 1,0 1-1,0 0 1,0 0-1,0 0 1,0 0-1,0-1 1,0 1-1,0 0 1,0 0-1,0 0 1,0 0-1,1 0 1,-1 0-1,0-1 1,0 1-1,0 0 0,0 0 1,0 0-1,0 0 1,1 0-1,-1 0 1,0 0-1,0 0 1,0 0-1,0-1 1,1 1-1,-1 0 1,0 0-1,0 0 1,0 0-1,0 0 1,1 0-1,-1 0 0,0 0 1,0 0-1,0 0 1,0 0-1,0 0 1,1 0-1,-1 1 1,0-1-1,0 0 1,0 0-1,0 0 1,1 0-1,-1 0 1,0 0-37,107-12 670,162-24-101,-84 2-363,-107 21 2535,-69 11-1716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5:40.8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110 334 7226,'-9'-7'1731,"7"4"-764,-1 1-1,0 0 0,0 0 0,0 0 0,0 0 1,0 0-1,-3-1-966,3 18 2828,1 9-2346,2 1-1,0 0 0,2 5-481,0 25 203,0 33-29,0 35 188,-12 104-362,7-199-22,-4 39 294,7-61-323,0-1 0,0 1 0,0-1 0,1 1 0,0-1 0,0 1 0,1-1 0,-1 0 0,1 0 0,0 1 51,-2-6-111,1 1 0,-1-1-1,0 1 1,0 0 0,1-1-1,-1 1 1,0-1 0,1 1-1,-1-1 1,1 1-1,-1-1 1,1 1 0,-1-1-1,1 1 1,-1-1 0,1 0-1,-1 1 1,1-1 0,-1 0-1,1 1 1,0-1 0,-1 0-1,1 0 1,0 0-1,-1 1 1,1-1 0,0 0-1,-1 0 1,1 0 0,-1 0-1,1 0 1,0 0 0,-1 0-1,1-1 1,0 1-1,-1 0 1,1 0 0,0 0-1,-1-1 1,1 1 0,-1 0-1,1-1 1,0 1 0,-1 0-1,1-1 1,-1 1 0,1-1-1,-1 1 1,0-1-1,1 1 113,18-18-2295</inkml:trace>
  <inkml:trace contextRef="#ctx0" brushRef="#br0" timeOffset="357.905">44 445 5265,'-7'-9'1496,"1"-1"1,0 0-1,1 0 0,-5-11-1496,8 16 417,0 0 1,1 0-1,-1-1 0,1 1 1,1 0-1,-1 0 0,1 0 1,-1-1-1,1 1 0,1 0 1,-1-1-1,1-1-417,3-7 198,1 1 1,-1-1-1,2 1 0,0 0 0,1 1 0,0-1 1,0 1-1,2 1 0,-1-1 0,2 1 0,-1 1 0,1 0 1,1 0-1,0 1 0,0 1 0,1-1 0,0 2 1,11-6-199,-14 8 4,1 1-1,0 0 1,0 0 0,0 1 0,0 0 0,0 1 0,1 0 0,-1 0 0,1 1 0,-1 1-1,1 0 1,-1 0 0,1 1 0,-1 1 0,1-1 0,-1 2 0,0-1 0,0 1 0,0 1-1,0 0 1,0 0 0,-1 1 0,0 1 0,0-1 0,5 5-4,-3-1 2,-1 0 0,0 1 1,0 1-1,-1-1 0,-1 1 1,1 1-1,-2 0 0,0 0 0,0 0 1,-1 1-1,-1 0 0,0 0 1,1 7-3,-2-8 5,-2 0 0,1 1 0,-2-1 0,0 0 0,0 0 0,-1 1 0,-1-1 0,0 1 0,0-1 0,-2 0 0,1 0 0,-1 0 0,-1 0 0,0-1 0,-4 8-5,-2-1 14,-1 0-1,0 0 1,-1-1-1,-1-1 1,-1 0 0,0-1-1,-7 6-13,7-9 15,1-1 1,-1 0-1,-1-1 0,0-1 1,-1 0-1,1-1 0,-2 0 1,-13 4-16,22-10 7,0 0-1,-1 0 1,1-1 0,-1 0 0,1 0 0,-1-1 0,0 0 0,1-1 0,-1 0 0,-2-1-7,6 1-70,1 0 0,-1 0 0,1 0 0,0-1 0,-1 0 0,1 0-1,0 0 1,0 0 0,0-1 0,0 1 0,0-1 0,1 0 0,-1-1 0,1 1 0,0 0 0,0-1 0,0 0 0,1 1 0,-1-2 70,2 4-88,0-1 0,1 1 1,-1-1-1,0 1 0,1 0 0,0-1 0,-1 1 1,1-1-1,0 1 0,0-1 0,-1 0 1,1 1 87,6-14-575</inkml:trace>
  <inkml:trace contextRef="#ctx0" brushRef="#br0" timeOffset="726.506">604 663 8178,'8'51'5898,"0"24"-3939,-6-57-1241,4 56 458,-5-37-720,3 0 0,1 0 0,3 8-456,-6-37 210,-2-12 225,-4-21 298,1-18-616,-1-5 119,3-1-1,2-8-235,0 41 31,1 0 0,0 1-1,2-1 1,-1 1 0,2 0-1,0 0 1,1 1 0,6-12-31,-9 21-8,0 0 0,0 0 1,0 0-1,1 0 0,0 1 1,0 0-1,0 0 0,1 0 0,-1 0 1,1 1-1,0 0 0,0-1 1,0 2-1,1-1 0,-1 1 1,0 0-1,1 0 0,0 0 1,-1 1-1,1 0 0,1 0 8,2 0-30,0 0 0,0 1-1,1 0 1,-1 1 0,0 0 0,0 1-1,0 0 1,-1 0 0,1 0 0,0 1-1,-1 1 1,1 0 0,0 1 30,30 19-470</inkml:trace>
  <inkml:trace contextRef="#ctx0" brushRef="#br0" timeOffset="1112.211">1323 670 7874,'-10'-63'3218,"10"61"-3014,-1-1 1,0 1 0,0 0-1,0 0 1,0 0 0,0-1-1,0 1 1,-1 1 0,1-1-1,-1 0 1,0 0 0,1 0 0,-1 1-1,0-1 1,0 1 0,0 0-1,0-1 1,0 1 0,0 0-1,0 0 1,-1 0 0,1 0-1,0 1 1,-1-1 0,-1 0-205,1 1 178,0 0 1,-1-1 0,1 1 0,-1 0 0,1 1-1,-1-1 1,1 1 0,0 0 0,-1-1 0,1 1-1,0 1 1,0-1 0,0 0 0,-1 1 0,-1 1-179,-2 3 64,0 0 0,1 0 1,0 0-1,0 1 0,0 0 1,1 0-1,0 0 1,1 0-1,-1 1 0,-2 8-64,-5 14 58,0 0 0,-1 12-58,10-29 8,-1 1 0,2-1 0,0 1 0,1 0 0,0 0 0,1-1 0,0 1 0,1 0 0,1 0 0,1 5-8,-2-13 3,0-1 0,1 1 0,0-1 1,0 0-1,0 0 0,0 1 0,1-2 0,0 1 0,0 0 1,0 0-1,0-1 0,1 0 0,0 1 0,0-2 0,0 1 1,0 0-1,1-1 0,-1 0 0,1 0 0,0 0 0,0 0 1,0-1-1,0 0 0,1 0 0,-1 0 0,4 0-3,-1 0 6,0-1 0,0-1 0,-1 1 0,1-1 0,0 0 0,0-1 0,0 0 0,0 0 0,-1-1 0,1 0 0,-1 0 0,1 0 0,-1-1 0,0-1 0,0 1 0,0-1 0,0 0-1,-1 0 1,1-1 0,-1 0 0,0 0 0,-1-1 0,1 0 0,-1 0 0,0 0 0,-1 0 0,1-1 0,-1 1 0,-1-1 0,2-3-6,-1-2 12,0-1 0,-1 0 0,-1 0 0,0 0 1,0-1-1,-1 1 0,-1 0 0,0-1 0,-1 1 0,-1 0 0,0 0 0,-1-2-12,0 3 7,0-1-1,0 1 1,-2 1-1,1-1 1,-2 1-1,1 0 0,-2 0 1,1 0-1,-1 1 1,-1 0-1,0 0 1,-9-7-7,13 13-30,-1 0 1,0 0-1,0 1 1,-1-1-1,-4-1 30,8 4-11,1 0-1,-1 0 0,0 1 1,1-1-1,-1 1 1,0-1-1,0 1 1,1-1-1,-1 1 0,0 0 1,0 0-1,0 0 1,0 0-1,1 0 1,-1 1-1,0-1 1,0 0-1,0 1 0,1 0 1,-2 0 11,-6 8-111</inkml:trace>
  <inkml:trace contextRef="#ctx0" brushRef="#br0" timeOffset="1605.85">1823 689 7778,'-6'-2'824,"0"0"0,0 0 0,0 1 0,0 0-1,0 0 1,0 0 0,0 1 0,0 0 0,-6 0-824,10 1 96,0-1 0,1 0 0,-1 1 0,0 0 0,0-1 0,0 1 0,0 0 0,1 0 0,-1 0 0,1 0 0,-1 0 0,0 1 0,1-1 0,0 0 0,-1 1 0,1-1 0,0 1 0,0-1 0,0 1-1,0 0 1,0-1 0,0 1 0,0 0 0,0 0 0,1-1 0,-1 1 0,1 0 0,-1 0 0,1 0 0,0 0 0,0 0 0,0 0 0,0 1-96,0 12 143,2 1 1,-1 0-1,2-1 1,0 1-1,1-1 0,1 0 1,5 13-144,5 18 162,-7-14-97,-1 0 1,-1 0 0,-1 0 0,-2 1 0,-2-1 0,-1 1-1,-1 0 1,-5 29-66,-12 46-1671,17-90 934</inkml:trace>
  <inkml:trace contextRef="#ctx0" brushRef="#br0" timeOffset="1994.42">1686 728 8354,'0'-11'616,"1"-1"0,0 0 0,1 0 0,1 0 1,-1 1-1,2-1 0,0 1 0,0 0 0,1 0 0,0 0 0,2-2-616,-1 3 115,0 1-1,1 0 0,0 1 0,0-1 0,1 1 0,0 1 1,0 0-1,1 0 0,0 0 0,0 1 0,1 0 0,-1 1 1,1 0-1,1 1 0,-1 0 0,0 1 0,1 0 0,11-2-114,-11 3 24,0 1 0,1 0 0,-1 1 0,1 1 0,-1 0-1,1 0 1,-1 1 0,1 0 0,-1 1 0,0 0 0,0 1 0,-1 0-1,7 4-23,-12-5 4,1 0-1,-1 0 0,0 1 0,0-1 0,0 1 0,0 0 0,-1 1 0,0-1 0,0 1 0,0 0 0,0 0 0,-1 0 0,1 1 0,-1-1 0,-1 1 1,1 0-1,-1-1 0,0 1 0,0 0 0,-1 1 0,0-1 0,0 0 0,0 0 0,-1 0 0,0 6-3,-1 3 60,-1 0-1,-1-1 0,0 1 1,-1-1-1,0 0 1,-1 0-1,-1-1 1,0 1-1,-1-1 1,0 0-1,-1-1 1,-5 6-60,5-7 57,-1 0 0,0-1 0,-1 0 0,0 0 0,0-1 0,-1-1 0,-1 1 0,1-2 0,-1 0 0,0 0 0,-1-1 0,0 0 0,-4 0-57,14-5 15,0 1-1,0-2 1,0 1 0,-1 0-1,1-1 1,0 1-1,0-1 1,0 0 0,0 0-1,-1 0 1,1-1-1,0 1 1,0-1 0,0 1-1,0-1 1,0 0-1,0 0 1,0-1 0,0 1-1,0 0 1,1-1-1,-1 0 1,0 0 0,1 0-1,0 0 1,-1 0-1,1 0 1,0-1 0,0 1-1,0-1 1,0 1-1,1-1 1,-1 0 0,1 0-1,-1 1 1,1-1 0,0 0-1,0 0 1,0-1-1,1 1 1,-1 0 0,1 0-1,0-2-14,0-24 2273,6 5-1229</inkml:trace>
  <inkml:trace contextRef="#ctx0" brushRef="#br0" timeOffset="2610.476">2610 682 4561,'74'-75'2432,"-72"73"-2115,0 1 0,-1-1 0,1-1 0,-1 1-1,1 0 1,-1 0 0,0 0 0,0-1 0,1-1-317,-2 3 126,0 0 0,1 0 0,-1 0 0,0 0 0,0 1-1,0-1 1,0 0 0,0 0 0,0 0 0,0 0 0,-1 1 0,1-1 0,0 0 0,0 0 0,-1 0 0,1 0 0,0 1 0,-1-1-126,-1-1 227,1 0-1,-1 1 1,0-1 0,1 1-1,-1-1 1,0 1-1,0 0 1,0 0 0,0 0-1,0 0 1,-1 0 0,0 0-227,-2-2 302,-3 0-104,0 0 1,0 0-1,1 1 1,-2 0-1,1 0 1,0 1-1,0 0 1,0 0-1,-1 1 1,1 0-1,0 1 1,-1 0-1,1 0 0,0 1 1,-3 0-199,4 0 21,1 1 0,-1-1 0,1 1 0,-1 0 0,1 0 0,0 1 1,1-1-1,-1 1 0,0 1 0,1-1 0,0 1 0,0 0 0,1 0 0,-1 0 0,1 1 0,0 0 1,1 0-1,-3 3-21,0 7 2,0 0 1,1 0 0,0 1 0,2-1-1,0 1 1,0 0 0,2 0 0,0 0 0,1 0-1,1 0 1,0 0 0,2 0 0,1 7-3,-3-20 3,0 0 0,0 0 0,0 0 0,1 0 0,-1-1 0,1 1 0,0 0 1,0-1-1,0 1 0,1-1 0,-1 0 0,1 0 0,0 1 0,0-2 0,0 1 1,0 0-1,0-1 0,1 1 0,-1-1 0,4 1-3,-3-1 4,0-1 0,1 0 0,-1 0 0,1 0 0,-1 0 0,1-1 0,-1 1 0,1-1 0,0-1 0,-1 1 0,1 0 0,-1-1 0,1 0 0,-1 0 0,0-1 0,1 1 0,-1-1 0,2-1-4,9-4 14,0-1-1,-1 0 0,1-1 1,-2 0-1,0-1 0,12-11-13,-19 15 6,0 0 1,-1-1-1,0 1 0,0-1 1,0 0-1,-1 0 0,0-1 1,0 1-1,-1-1 0,0 0 0,0 0 1,-1 0-1,0 0 0,1-7-6,-2 3 27,0 0-1,-1-1 0,-1 1 1,0 0-1,0-1 1,-1 1-1,-1 0 0,0 0 1,-1 0-1,0 0 0,0 1 1,-2 0-1,0-1-26,-3 0 203,9 12-198,0 0 1,0 0-1,-1 0 1,1 0-1,0 0 1,0 0 0,0 0-1,0 0 1,-1 0-1,1 0 1,0 0 0,0 0-1,0 0 1,0 0-1,-1 0 1,1 0-1,0 0 1,0 0 0,0 0-1,0 0 1,0 0-1,-1 0 1,1 0-1,0 0 1,0 1 0,0-1-1,0 0 1,0 0-1,0 0 1,-1 0 0,1 0-1,0 0 1,0 0-1,0 1 1,0-1-1,0 0 1,0 0 0,0 0-1,0 0 1,0 0-1,0 0 1,0 1-6,-1 1 22,0 1 1,1-1 0,0 1-1,-1-1 1,1 1-1,0-1 1,0 1 0,1-1-1,-1 1-22,2 14 22,1 0 1,1-1-1,0 1 0,1-1 0,1 0 1,0 0-1,1-1 0,1 0 0,1 1-22,4 3 155,1 1 1,0-1-1,2-1 0,0-1 0,1 0 0,6 4-155,25 19 2246,-3 1-1006</inkml:trace>
  <inkml:trace contextRef="#ctx0" brushRef="#br0" timeOffset="3571.127">3442 649 4289,'70'-86'4320,"-69"85"-4106,0 0 0,0-1 0,0 1 0,-1 0 0,1-1 0,0 1 0,-1-1 0,1 1 0,-1-1 0,1 1 0,-1-1 0,1 1 0,-1-1 1,0 1-1,0-1 0,0 1 0,0-1 0,0 1 0,0-1 0,0 0 0,-1 1 0,1-2-214,-2 0 218,1 0-1,0 1 1,-1-1 0,1 1-1,-1-1 1,0 1 0,0 0 0,0-1-1,0 1 1,0 0 0,-3-1-218,-1-2 256,-1 0 1,0 1 0,0 0 0,-1 0-1,1 1 1,-1 0 0,1 1-1,-7-2-256,9 3 72,0 0 0,0 1 0,0-1 0,-1 1 0,1 0 0,0 1-1,-1-1 1,1 1 0,0 0 0,0 0 0,0 1 0,0 0 0,0 0-1,0 0 1,-2 1-72,1 1 30,0 0-1,0 1 0,0-1 1,1 1-1,0 1 1,0-1-1,0 0 0,0 1 1,1 0-1,-2 4-29,-1 1 1,1 1-1,0 1 0,1-1 0,1 1 1,0 0-1,0 0 0,1 0 1,1 1-1,0-1 0,1 0 0,1 13 0,0-16 4,1 0-1,0 0 1,1 0-1,0-1 1,1 1-1,0 0 0,1-1 1,-1 0-1,2 0 1,-1 0-1,1 0 1,1-1-1,0 0 0,0 0 1,1 0-4,-3-3 4,1-1 0,-1 0-1,1 0 1,0 0 0,0-1 0,1 1 0,-1-1 0,1-1 0,0 1-1,-1-1 1,1 0 0,0 0 0,1 0 0,-1-1 0,0 0 0,0 0-1,0-1 1,1 0 0,-1 0 0,0 0 0,0-1 0,1 0 0,-1 0-1,3-2-3,-2 1 6,0 0-1,0 0 1,0-1-1,-1 0 1,0 0-1,1-1 0,-1 0 1,0 0-1,-1 0 1,1-1-1,-1 1 0,0-1 1,0-1-1,0 1 1,-1-1-1,0 0 0,0 0 1,0 0-1,1-5-5,0-1 13,0 0 0,-2 0 0,1-1-1,-1 0 1,-1 0 0,0 0 0,-1 0 0,-1 0-1,0 0 1,-1-6-13,1 8 7,-1 0 0,0-1 0,0 1-1,-2 0 1,1-1 0,-1 1 0,-1 0 0,0 1-1,-1-1 1,-3-6-7,8 17-1,0 0 1,0 1-1,0-1 0,0 0 1,0 0-1,0 0 0,0 0 1,-1 0-1,1 0 0,0 0 1,0 0-1,0 0 0,0 0 1,0 0-1,0 0 0,0 0 0,0 0 1,0 0-1,0 0 0,0 0 1,0 0-1,0 0 0,0 0 1,0 0-1,0 0 0,0 0 1,-1 0-1,1 0 0,0 0 0,0 0 1,0 0-1,0 0 0,0 0 1,0 0-1,0 0 1,4 16-45,12 32-39,-11-34 76,124 401 185,-121-392-144,-2 0 1,-1 0-1,2 18-33,-6-29 43,0 0 0,-1 0 1,0 0-1,-1 1 0,0-1 0,-1-1 0,-1 1 1,0 3-44,-2 0 65,0 0-1,-1-1 1,0 1 0,-1-2 0,-1 1 0,0-1 0,-1 0 0,0-1 0,-9 9-65,12-15 15,0 0 1,0 0-1,-1-1 1,0 0-1,0 0 1,0-1-1,-1 0 1,1 0-1,-1-1 1,0 0-1,0 0 1,0-1-1,0 0 1,0 0-1,-1-1 0,1 0 1,0-1-1,-7 0-15,4-1 12,1 0 0,0-1 0,-1 0 0,1-1 0,0 0 0,0 0 0,0-1 0,1 0 0,-1-1 0,1 0 0,0-1 0,1 0 0,-6-4-12,4 1-2,-1-1 1,1 0-1,1 0 1,-1-1-1,2 0 0,0-1 1,0 0-1,1 0 1,-5-13 1,9 20-144,1 0 0,0 0 1,0 0-1,1 0 0,-1-1 0,1 1 0,0-1 1,0 1-1,1-1 0,0 1 0,0-1 1,0 0-1,1 1 0,0-1 0,0 1 0,0-1 1,0 1-1,1 0 0,0 0 0,0-1 1,1 1-1,-1 1 0,1-1 0,0 0 1,1 1-1,-1-1 0,1 1 0,0 0 0,0 0 1,0 0-1,3-2 144,30-16-1350</inkml:trace>
  <inkml:trace contextRef="#ctx0" brushRef="#br0" timeOffset="4130.151">4178 572 7378,'-3'-5'950,"1"0"0,0-1 0,-1 1 0,0 0 0,0 1 0,-1-1 0,-1-2-950,1 4 253,0-1 0,0 1 0,0-1 0,0 1 0,0 0 0,-1 1 0,1-1 0,-1 1 0,0 0 0,0 0 0,0 0 0,0 1 0,0 0-253,-4-1 94,0 0 1,0 1-1,0 1 1,-1-1-1,1 2 0,0-1 1,0 1-1,0 0 1,0 1-1,0 0 0,0 1 1,0 0-1,1 0 1,-1 0-1,1 1 0,0 1 1,0-1-1,0 2 1,1-1-1,0 1 0,0 0 1,0 0-1,1 0 1,0 1-1,0 0 0,0 1 1,1-1-1,0 1 1,0 2-95,0-2 0,0 1 0,1 0 0,0 1 1,0-1-1,1 1 0,0-1 0,1 1 0,0 0 1,1 0-1,0 0 0,0 0 0,1 0 0,0 1 1,1-1-1,0 0 0,1 0 0,0 0 1,0-1-1,1 1 0,0 0 0,1-1 0,0 0 1,1 0-1,0 0 0,0 0 0,4 3 0,-5-7 4,1 0-1,0 0 1,0 0 0,0-1-1,1 0 1,0 0-1,-1 0 1,1-1 0,1 0-1,-1 0 1,0-1-1,1 1 1,-1-1 0,1-1-1,0 1 1,-1-1-1,1 0 1,0-1 0,0 0-1,0 0 1,-1 0-1,1-1 1,0 0 0,0 0-1,0-1-3,1 0 5,0 0 0,0 0 0,0-1-1,-1 0 1,1-1 0,-1 0 0,0 0-1,0-1 1,0 1 0,0-1 0,-1-1-1,0 1 1,0-1 0,-1 0 0,1-1 0,-1 1-1,-1-1 1,1 0 0,-1 0 0,1-3-5,1-6 12,-1 0 0,-1 0 0,0 0 0,-1-1 0,-1 1 0,0-15-12,-1-24 49,-4-19-49,3 65 3,0 5-3,-1-7 0,0-1-1,0 1 0,-2-7 1,0 11-27,1 14 3,2 15-1,5 16 23,2-1-1,1 1 0,2-1 1,2-1-1,1 0 0,11 21 3,-19-45-30,2 0 0,-1-1 0,1 0 0,1 0 0,0-1 0,1 0 0,0 0 0,0 0 0,1-2 0,0 1 0,1-1 0,-1-1 0,12 6 30,20 8-138</inkml:trace>
  <inkml:trace contextRef="#ctx0" brushRef="#br0" timeOffset="4489.745">4656 94 8514,'-19'-58'8418,"21"110"-7316,4 1 1,10 48-1103,1-1 318,11 129 493,-7 87-811,-13-227-418,-6-74 230</inkml:trace>
  <inkml:trace contextRef="#ctx0" brushRef="#br0" timeOffset="4840.215">4603 661 8978,'-152'-75'4129,"141"72"-2057,7 2-239,13-3-377,11 1-464,16-1-360,13-2-144,17 2-272,8-2-88,1 1 57,-5 1-185,-13 4 1712,-10 1-1256</inkml:trace>
  <inkml:trace contextRef="#ctx0" brushRef="#br0" timeOffset="5208.881">5063 542 8370,'56'-51'3961,"-59"49"-1905,5 2-248,1 15-607,2 4-385,-1 16-264,-1 9-112,0 11-192,-2 7-72,1-1-64,2-1-24,-1-10-24,1-11 0,0-8 24,3-10-272,1-14-576,1-3-3705,1-12 3065</inkml:trace>
  <inkml:trace contextRef="#ctx0" brushRef="#br0" timeOffset="5209.881">5195 120 9266,'-10'-44'4505,"3"9"-1888,3 12-641,1 12-1176,1 4-400,2 10 104,3 8 56,8 16-312</inkml:trace>
  <inkml:trace contextRef="#ctx0" brushRef="#br0" timeOffset="5657.171">5638 642 8074,'12'-23'1685,"0"0"1,0-6-1686,-12 29 87,0-1 0,0 0 0,1 0 0,-1 0 0,0 0-1,0 0 1,0 0 0,0 1 0,0-1 0,0 0 0,0 0 0,0 0 0,-1 0 0,1 0-1,0 0 1,0 1 0,-1-1 0,1 0 0,-1 0 0,1 0 0,0 1 0,-1-1 0,0 0-1,1 1 1,-1-1 0,1 0 0,-1 1 0,0-1 0,1 1 0,-1-1 0,0 1 0,0-1-1,1 1 1,-1-1 0,-1 1-87,-28-7 1853,26 6-1563,-2 1-114,1-1 1,-1 1-1,1-1 0,-1 2 0,1-1 1,-1 1-1,1-1 0,-1 1 1,1 1-1,-1-1 0,1 1 1,0 0-1,0 0 0,0 1 1,-3 1-177,1 1 75,1 0 1,0 0-1,1 0 0,-1 0 1,1 1-1,0 0 1,0 0-1,1 1 1,0-1-1,-2 4-75,-4 12 6,1-1 0,1 1 0,1 0 0,1 1 0,1 0 0,1 0 0,1 1-6,1-16 4,2 0 1,-1 1 0,1-1 0,0 0 0,1 1-1,0-1 1,0 0 0,1 0 0,0 0-1,1 0 1,-1 0 0,1 0 0,1 0 0,1 1-5,-2-4 5,0 0 1,1 0 0,0 0 0,0-1-1,0 0 1,0 0 0,1 0 0,0 0 0,-1-1-1,1 1 1,1-1 0,-1 0 0,0-1 0,1 0-1,-1 0 1,1 0 0,0 0 0,0-1 0,0 0-1,1 0-5,5 1 11,0-2-1,0 0 0,0 0 1,0-1-1,0 0 0,0-1 0,0-1 1,0 1-1,0-2 0,-1 0 1,0 0-1,0-1 0,8-5-10,-10 5 8,0-1-1,0 0 0,-1 0 0,0-1 0,0 0 1,-1 0-1,1-1 0,-2 0 0,1 0 0,-1-1 1,-1 0-1,1 0 0,-1 0 0,-1 0 1,0-1-1,0-2-7,-2 5 6,0-1 0,-1 0 0,0 0 0,-1 1 0,0-1 0,0 0 0,0 0 0,-1 0 0,-1 1 0,1-1 0,-1 0 0,0 1 0,-1-1 1,0 1-1,0 0 0,0 0 0,-1 0 0,0 0 0,-2-1-6,0 0 1,0-1 1,0 1-1,-1 1 0,1 0 1,-2 0-1,1 0 1,-1 1-1,0 0 0,-1 0 1,1 1-1,-1 0 1,0 0-1,-1 1 0,-3-1-1,6 3-75,0 0-1,0 1 0,0 0 0,-1 0 1,1 0-1,0 1 0,-1 0 1,1 1-1,0-1 0,-1 1 0,1 1 1,0-1-1,0 1 0,0 1 76,5-2-80,1-1 0,0 1 0,0-1 0,0 1 0,0 0 0,0 0 0,0 0 0,1 0 0,-1-1 0,0 1 0,0 0 0,0 0 0,1 1 0,-1-1 80,-4 17-660</inkml:trace>
  <inkml:trace contextRef="#ctx0" brushRef="#br0" timeOffset="6111.649">5976 586 8610,'-1'0'166,"1"0"0,0 0 0,0 0 0,-1-1 0,1 1 0,0 0 1,-1 0-1,1 0 0,0 0 0,-1 0 0,1 0 0,0 0 0,-1 0 0,1 0 0,0 0 1,-1 0-1,1 0 0,0 0 0,-1 0 0,1 0 0,0 0 0,-1 1 0,1-1 0,0 0 1,0 0-1,-1 0 0,1 0 0,0 1 0,0-1 0,-1 0 0,1 0 0,0 1-166,0 10 2128,13 22-1716,-10-26 55,18 38 47,1 4 197,11 38-711,-28-72 61,-1-1 1,0 1-1,-1 0 1,-1 0 0,-1 1-1,0-1 1,-1 0-1,0 6-61,-1-21 5,1 0 0,0 1 0,0-1 0,0 0 0,0 1 0,-1-1 0,1 0 0,0 1 0,0-1 0,0 0-1,0 1 1,0-1 0,0 0 0,0 1 0,0-1 0,0 0 0,0 0 0,0 1 0,0-1 0,0 0 0,1 1 0,-1-1 0,0 0-1,0 1 1,0-1 0,0 0 0,0 0 0,1 1 0,-1-1 0,0 0 0,0 0 0,0 1 0,1-1 0,-1 0 0,0 0 0,0 1-1,1-1 1,-1 0 0,0 0 0,1 0 0,-1 0 0,0 0-5,1 0 16,0 0-1,-1-1 1,1 1-1,-1-1 1,1 1-1,-1-1 1,1 0-1,-1 1 1,0-1-1,1 1 1,-1-1-1,1 0 1,-1 1-1,0-1 1,0 0-1,0 0 1,1 1-1,-1-1 1,0 0-16,1-9 60,1 1 0,-2-1 1,0 0-1,0 0 0,-1-3-60,0-20 44,2-5-15,3-89 31,-3 109-55,2 0 0,0 0 1,1 0-1,1 1 0,5-13-5,-9 26-1,1 0-1,0 1 1,0-1 0,0 1 0,0-1 0,1 1-1,-1 0 1,1-1 0,0 1 0,0 1 0,0-1-1,1 0 1,-1 1 0,0 0 0,1-1 0,0 2-1,-1-1 1,1 0 1,2 0-3,0 0-1,0 1 1,0 0 0,0 0-1,0 0 1,0 1-1,0 0 1,0 0-1,0 0 1,0 1 0,5 1 3,-2 0-2,0 0 1,0 1 0,0 0 0,-1 1 0,1-1-1,-1 1 1,0 1 0,0 0 0,-1 0-1,1 1 1,-1-1 0,0 2 0,-1-1 0,1 1-1,-1 0 1,1 2 1,-1 3-2,0 0-1,0 0 1,-1 0-1,-1 1 1,0 0-1,0 0 1,0 10 2,2 23 345,0 29-345,-1-15 1131,1-3 1418,0 1-1100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5:38.4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119 187 3089,'-15'-51'2025,"14"51"-1955,1 0-1,0-1 0,0 1 0,0 0 0,-1 0 1,1-1-1,0 1 0,0 0 0,0-1 1,0 1-1,0 0 0,0 0 0,0-1 0,0 1 1,0 0-1,-1-1 0,1 1 0,0 0 1,1 0-1,-1-1 0,0 1 0,0 0 0,0-1 1,0 1-1,0 0 0,0-1 0,0 1 0,0 0 1,0 0-1,1-1 0,-1 1 0,0 0 1,0 0-1,0-1 0,0 1 0,1 0 0,-1 0 1,0 0-1,0-1 0,1 1 0,-1 0-69,0 0 113,0 0 1,0 0-1,0 0 0,0 0 0,0 0 0,0 0 0,0 0 1,0 0-1,0 0 0,0 0 0,0 0 0,0 1 0,0-1 1,0 0-1,0 0 0,0 0 0,0 0 0,-1 0 1,1 0-1,0 0 0,0 0 0,0 0 0,0 0 0,0 0 1,0 0-1,0 0 0,1 0 0,-1 0 0,0 1 0,0-1 1,0 0-1,0 0 0,0 0 0,0 0 0,0 0 0,0 0 1,0 0-1,0 0 0,0 0 0,0 0 0,0 0 1,0 0-1,0 0 0,0 0 0,0 0 0,0 0 0,0 0 1,0 0-1,0 0 0,0 0-113,-5 12 1577,5-9-1352,-38 141 1759,19-77-1503,1 35 184,5 0 0,3 42-665,9-94 185,2 0-1,2 0 1,2-1-1,3 1 1,13 46-185,-19-89 15,0 0 0,1 0 0,0 0 0,0-1 0,0 1-1,1-1 1,0 0 0,0 0 0,1 0 0,-1 0 0,1-1 0,1 0 0,-1 0 0,3 2-15,-4-4 10,1-1 0,-1 1 0,0-1 0,0 0-1,1-1 1,-1 1 0,1-1 0,0 1 0,-1-1 0,1-1 0,0 1 0,0-1 0,-1 1 0,1-1 0,0-1 0,0 1 0,0-1 0,-1 0 0,1 0-1,0 0 1,4-2-10,0-1 15,0-1 0,-1 1 0,1-1 0,-1-1 0,0 0 0,0 0 0,0 0-1,1-3-14,16-17 78,14-19-78,-11 12 19,-1 4-6,-2-2 0,-1 0 0,-1-2-1,-2 0 1,-1-2 0,-1 0 0,0-6-13,12-43 24,-1-6-24,-21 58 6,-2 1-1,-1-1 1,-2 0-1,1-22-5,-2 11 6,2 1-1,6-16-5,-8 40 4,-1 8-3,-1 1 0,0 0-1,0-1 1,-1 1 0,0-1 0,-1 1-1,0-1 1,0 1 0,-1-3-1,2 17-5,0-1-1,0 0 1,-1 1 0,1-1 0,-1 0-1,0 0 1,-1 3 5,-3 18-1,-6 45 1,4-32 2,-2 32-2,7-36 3,-18 202 16,15-200-17,1 1 0,2 0-1,2 0 1,1 11-2,0-36 2,0-1 0,1 1 1,1 0-1,-1-1 0,2 1 1,-1-1-1,2 0 0,-1 0 1,2-1-1,-1 1 0,1-1 1,1 0-1,0-1 0,0 1 1,5 2-3,-5-5 7,1-1 0,0-1 1,0 1-1,1-1 1,0-1-1,0 0 0,0 0 1,0-1-1,0 0 0,1 0 1,-1-1-1,4 0-7,19 3 37,0-2 0,0-2 0,4-1-37,67-6-541,-88 7 329</inkml:trace>
  <inkml:trace contextRef="#ctx0" brushRef="#br0" timeOffset="611.319">1087 680 7786,'50'-36'3076,"-49"35"-3006,-1 1-1,1 0 1,-1 0 0,1 0-1,-1 0 1,1 0-1,-1 0 1,1 0 0,-1 0-1,1 0 1,-1 1-1,1-1 1,-1 0-1,1 0 1,-1 0 0,1 0-1,-1 1 1,0-1-1,1 0 1,-1 0-1,1 1 1,-1-1 0,0 0-1,1 1 1,-1-1-1,0 1 1,1-1 0,-1 0-1,0 1 1,0-1-1,1 1 1,-1-1-1,0 1 1,0-1 0,0 1-1,0-1 1,1 1-1,-1-1 1,0 1-1,0-1 1,0 1-70,6 25 1360,-5-21-1033,2 9 138,8 36 320,-2 1 1,-2 0 0,-2 0-1,-3 20-785,-1-57 70,-1-12-54,1 0 0,-1 0 0,0 0 0,0-1 0,0 1 0,-1 0 0,1 0 0,0 0 0,-1 0 0,1-1 0,-1 2-16,9-56 571,-4 37-558,-2-1 0,0 0 1,0 1-1,-2-1 0,0-1-13,-1 0 7,1 0 1,1-1-1,1 1 0,0 0 0,1 0 1,3-9-8,-4 19-1,1 0 1,0 0 0,0 0 0,1 1 0,-1-1-1,2 1 1,-1 0 0,1 0 0,0 1-1,1-1 1,-1 1 0,1 0 0,0 1-1,1-1 1,3-1 0,-6 4-2,1 0-1,-1 1 0,1 0 1,0 0-1,0 0 1,0 0-1,0 1 0,0 0 1,1 0-1,-1 0 1,0 1-1,0 0 0,1 0 1,-1 0-1,0 1 0,0-1 1,1 1-1,-1 0 1,0 1-1,4 1 3,-3-1-2,0 1 0,-1 0 0,1 0 0,-1 0 0,0 1-1,0 0 1,0 0 0,0 0 0,0 0 0,-1 1 0,0 0 0,0 0 0,0 0 0,-1 0-1,0 1 1,0-1 0,1 4 2,4 13 3,-2 1 0,0 0 1,-2 0-1,0 1 0,-2-1 0,0 9-3,0-2 6,2 0-1,0-1 1,5 14-6,-6-33-94,-1-4-272,0 1 1,0 0 0,0 0 0,1-1-1,0 1 1,0-1 0,3 2 365,-1 1-753</inkml:trace>
  <inkml:trace contextRef="#ctx0" brushRef="#br0" timeOffset="971.586">1793 631 8914,'2'-11'5007,"-2"11"-4914,0-1 1,0 1 0,1 0-1,-1 0 1,0 0 0,0 0-1,1-1 1,-1 1 0,0 0-1,1 0 1,-1 0 0,0 0-1,0 0 1,1 0 0,-1 0-1,0 0 1,1-1 0,-1 1-1,0 0 1,1 0 0,-1 1-1,0-1 1,1 0 0,-1 0 0,0 0-1,0 0 1,1 0 0,-1 0-94,1 0 617,1 4-144,5 22-302,-2-1-1,0 2 1,-2-1-1,0 0 0,-2 16-170,-5 140 204,3-171-185,0-6-71,1-1-1,0 1 1,0-1-1,0 1 1,1-1-1,-1 1 1,1-1-1,0 0 1,1 1-1,-1-1 1,2 3 52,3-5-224</inkml:trace>
  <inkml:trace contextRef="#ctx0" brushRef="#br0" timeOffset="1320.927">1831 226 13379,'-11'-41'5073,"1"4"-4121,4 8-104,12 11-536,-5 3 209,9 15-73,1 4 2256,14 7-1816</inkml:trace>
  <inkml:trace contextRef="#ctx0" brushRef="#br0" timeOffset="1679.851">2414 59 9394,'-8'-15'2239,"6"10"-1551,-1 0 1,1 0-1,-1 1 1,0-1-1,-1 1 1,1-1-1,-1 1 1,0 0-689,4 4 48,-1-1 0,1 1 0,0 0-1,-1 0 1,1 0 0,0 0 0,0-1 0,-1 1 0,1 0 0,0 0-1,-1 0 1,1 0 0,0 0 0,-1 0 0,1 0 0,0 0 0,-1 0 0,1 0-1,0 0 1,-1 0 0,1 0 0,0 0 0,-1 0 0,1 0 0,0 1-1,-1-1 1,1 0 0,0 0 0,0 0 0,-1 0 0,1 1 0,0-1-1,-1 0-47,-6 13 648,-1 16-349,8-29-271,-4 30 86,1 1 1,1-1-1,2 0 1,1 1-1,2 7-114,9 58 369,5-1-369,-1-2 342,-3 5-342,-7 17 402,-9 90-402,0-99 138,3-102-338,1 39 634,4-27-1365,-5-15 853,0-1 0,0 0 0,0 0 1,1 0-1,-1 1 0,0-1 1,0 0-1,0 0 0,1 0 0,-1 0 1,0 0-1,0 1 0,0-1 0,1 0 1,-1 0-1,0 0 0,0 0 0,1 0 1,-1 0-1,0 0 0,0 0 0,1 0 1,-1 0-1,0 0 0,0 0 0,1 0 1,-1 0-1,0 0 0,0 0 1,1 0-1,-1 0 0,0 0 0,0 0 1,0 0-1,1-1 0,-1 1 0,0 0 1,0 0-1,0 0 0,1 0 0,-1 0 1,0-1-1,0 1 0,0 0 0,1 0 78,12-13-1695</inkml:trace>
  <inkml:trace contextRef="#ctx0" brushRef="#br0" timeOffset="2044.232">2217 571 6633,'-8'3'4089,"-2"0"48,6 8-1640,14-3-961,7 0-416,23-2-624,12-3-112,10-6-191,4-5 239,4-2 2488,5 0-2096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5:48.0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305 185 4017,'-4'0'738,"0"0"0,0 1 0,1-1 0,-1 1 0,0 0 0,0 0 0,1 0 0,-1 1 0,1-1 0,-1 1 0,-1 1-738,0 1 521,0-1 0,0 1 0,0 0 0,0 1 0,1-1 0,-4 5-521,-4 9 406,0 0 0,1 0 0,-7 19-406,15-31 226,-33 69 433,3 2-1,-9 36-658,28-69 111,2 1 0,2 1 0,2-1 0,2 1 0,2 14-111,4-29 29,1 0 1,2 0-1,1 0 0,1 0 0,2 0 0,1-1 0,1 0 0,2-1 1,0 0-1,3 0 0,0-2 0,2 1 0,17 22-29,-23-37 10,1 0 0,0-1 0,1 0 0,1-1 0,0 0 0,0-1 0,1-1 0,0 0 0,0-1 0,1 0 0,0-1 0,1-1 0,-1-1 0,1 0 0,1 0 0,6-1-10,43 5-11,-11-3-2</inkml:trace>
  <inkml:trace contextRef="#ctx0" brushRef="#br0" timeOffset="821.136">578 619 9018,'0'0'90,"0"0"1,-1-1-1,1 1 1,0 0 0,0 0-1,-1 0 1,1 0-1,0 0 1,0 0-1,-1 0 1,1 0-1,0 0 1,0 0-1,-1 0 1,1 0-1,0 0 1,0 0-1,-1 0 1,1 0-1,0 0 1,0 0-1,-1 0 1,1 0-1,0 0 1,0 0-1,0 0 1,-1 0-1,1 1 1,0-1-1,0 0 1,-1 0 0,1 0-1,0 0 1,0 1-1,0-1 1,0 0-1,-1 0 1,1 0-1,0 1 1,0-1-1,0 0 1,0 0-1,0 1 1,0-1-1,0 0 1,0 0-1,0 1 1,0-1-1,0 0 1,0 0-1,0 1 1,0-1-1,0 0 1,0 0-1,0 1-90,0 19 805,0-16-508,3 26 343,2 0 0,1 0 0,2 0 0,1-1 0,2 4-640,0-3 146,-2 0 0,-1 1 0,-1 0-1,1 28-145,-7-27 254,-4 32-254,0 2-943,1-83 692,0 1 1,-1 0-1,-1 0 1,-1 0-1,0 1 1,-5-10 250,-6-20-52,11 31 32,-18-60 86,2 0 0,-3-39-66,20 90 91,1 1 0,2-1 1,0 1-1,1-1 0,1 1 0,1-1 0,1 1 1,1 0-1,1 0 0,7-19-91,-8 32 17,0 1-1,0-1 1,1 1-1,0 0 1,0 0-1,1 1 1,0-1-1,0 1 1,1 1-1,0-1 1,0 1-1,0 0 1,1 1-1,0-1 1,0 2-1,1-1 1,-1 1-1,1 0 1,0 1-1,0 0 1,0 1-1,0 0 1,0 0-1,4 0-16,-6 1 2,0 1-1,0-1 0,0 2 0,0-1 1,0 1-1,0 0 0,0 0 1,0 0-1,-1 1 0,1 0 1,0 1-1,-1 0 0,1 0 1,-1 0-1,4 3-1,-4-1 0,-1-1 0,0 1 0,-1 0 0,1 0 0,-1 0 0,0 1 0,0-1-1,0 1 1,-1 0 0,0 0 0,0 0 0,-1 1 0,1-1 0,-2 1 0,1-1 0,0 4 0,0 6-1,0 0 1,-1 0 0,-1 0-1,0 0 1,-2 0-1,1-1 1,-2 1-1,0 0 1,-1-1 0,-1 0-1,0 0 1,-1 0-1,0 0 1,-1-1-1,-1 0 1,-8 13 44,-2 0 0,0-2 0,-1 0 0,-2-1 0,0-1 0,-2-1 0,-6 5-44,28-26 8,-2 1 29,1 1-1,-1-1 1,0 0 0,1 1 0,-1-1-1,0-1 1,0 1 0,-1 0 0,1-1-1,0 0 1,0 1 0,-1-1 0,1 0-1,-1-1 1,-1 1-37,5-1 7,-1 0 0,1 0-1,-1-1 1,1 1 0,-1 0-1,1 0 1,0 0 0,-1-1 0,1 1-1,0 0 1,-1-1 0,1 1 0,0 0-1,-1-1 1,1 1 0,0 0 0,0-1-1,-1 1 1,1-1 0,0 1 0,0-1-1,0 1 1,0 0 0,-1-1 0,1 1-1,0-1 1,0 1 0,0-1-1,0 1 1,0-1 0,0 1 0,0-1-1,0 1 1,0-1 0,1 1 0,-1 0-1,0-1 1,0 1 0,0-1 0,0 1-1,1-1 1,-1 1 0,0 0 0,0-1-8,10-18 86,-4 13-81,0 0 1,0 1-1,0 0 0,0 0 0,1 0 0,0 1 0,0 0 0,0 0 0,1 1 0,-1 0 0,1 0 0,0 1 0,0 0 0,4-1-4,5 0 4,0 0-1,0 2 1,0-1 0,1 2-1,-1 1 1,5 0-4,-11 1 0,-1-1 0,1 2 0,0-1 0,-1 2 0,1-1 0,-1 1 0,0 1 0,9 4 0,-14-6 0,0 1 0,-1-1 0,1 1 0,-1 0 0,1 0 0,-1 0 0,0 0 0,0 1 0,-1 0 0,0 0 0,1 0 0,-2 0 0,1 0 0,0 0 0,-1 1 0,0 0 0,0 2 0,0 3 8,0 1 0,-1 0 0,0-1 0,-1 1-1,0 0 1,-1 0 0,-1 0 0,1-1 0,-2 1 0,0-1 0,0 1-1,-1-1 1,0 0 0,-4 6-8,1-3 19,-1 0-1,-1-1 1,1 1 0,-2-2-1,0 1 1,-1-2-1,0 1 1,0-1 0,-1-1-1,-8 6-18,15-14 24,1 1-1,-1-1 0,0 0 1,0 0-1,0 0 1,0 0-1,0-1 1,0 0-1,0 0 0,0 0 1,0-1-1,-1 0 1,1 0-1,0 0 0,0-1 1,0 1-1,-1-1 1,1 0-1,-3-2-23,-11-3 64,-1-2 1,1 0-1,1-1 1,-7-4-65,11 5 79,-5-3 150,12 1-96</inkml:trace>
  <inkml:trace contextRef="#ctx0" brushRef="#br0" timeOffset="1486.325">1478 616 4097,'73'-45'2523,"-71"44"-2366,-1 0-1,1 0 1,-1 0 0,0 0-1,1-1 1,-1 1 0,0 0-1,0-1 1,0 1 0,0-1-1,0 1 1,0-1 0,-1 1-1,1-1 1,0 0 0,-1 1-1,0-1 1,1 0-1,-1 0 1,0 1 0,0-1-1,1 0 1,-1 0 0,-1 1-1,1-1 1,0 0 0,0 0-1,-1 1 1,1-1 0,-1 0-1,1 1 1,-1-1 0,0 0-157,-2-3 407,0 0 1,0 0 0,0 1-1,-1 0 1,1 0 0,-1 0 0,0 0-1,-1-1-407,-1 1 309,1 0-1,-1 0 0,1 0 1,-1 0-1,0 1 0,0 0 1,-2 0-309,5 2 65,0 0 0,0 0 0,0 0 0,0 1 0,0-1 0,0 1 0,0 0 0,0 0 0,0 0 0,0 0 0,0 1 1,0-1-1,0 1 0,0 0 0,0 0 0,0 0 0,-2 1-65,-5 4 65,1 0 0,-1 1 0,1 1 0,0 0 0,1 0 0,0 1 0,1-1 1,-1 2-1,2-1 0,-2 2-65,-5 7 50,-8 9 24,2 1 0,0 0 0,2 2 0,2-1-1,0 2 1,-6 23-74,17-42 35,0 0 0,1 1 0,1-1 1,0 1-1,1-1 0,0 1 0,1 0 0,0 0 0,1-1 0,0 1 0,1 0 0,1-1 0,0 0 0,1 1 1,0-1-1,1 0 0,0-1 0,1 1 0,2 2-35,-2-4 53,1 1 0,1-2 1,0 1-1,0-1 0,0 0 0,1-1 0,1 0 1,-1 0-1,2-1 0,-1 0 0,0-1 1,1 0-1,0-1 0,1 0 0,-1-1 0,11 3-53,0-3 57,0 0-1,1-1 0,0-1 1,-1-1-1,1-1 0,0-1 0,-1-1 1,17-4-57,-4 0 152,-1-2 1,0-1 0,29-12-153,1-9 150</inkml:trace>
  <inkml:trace contextRef="#ctx0" brushRef="#br0" timeOffset="2075.109">2068 514 9402,'-2'-4'875,"0"1"0,-1-1 0,1 1 0,-1-1 0,0 1 0,0 0 0,-3-3-875,6 6 71,-1-1 0,1 1 0,0 0 0,0 0 0,-1 0 0,1-1 0,0 1-1,-1 0 1,1 0 0,0 0 0,-1 0 0,1 0 0,0 0 0,-1 0 0,1 0 0,0 0 0,-1 0 0,1 0 0,0 0 0,-1 0 0,1 0 0,0 0 0,-1 0 0,1 0 0,0 1 0,-1-1 0,1 0 0,0 0 0,0 0 0,-1 0 0,1 1 0,0-1 0,0 0 0,-1 0-72,0 2 53,0 0-1,0-1 0,1 1 0,-1 0 0,0 0 0,1 0 0,-1-1 0,1 1 0,0 0 0,-1 0 0,1 1-51,-3 33 390,2-1 0,1 0-1,4 30-389,22 103 778,-19-123-602,-2 0 0,-2 0-1,-2 0 1,-3 16-176,2 69 275,0-129-291,0 0 0,0 0 0,0 0 1,-1 1-1,1-1 0,1 0 0,-1 0 0,0 0 0,0 0 1,0 0-1,0 0 0,1 0 0,-1 0 0,1 0 1,-1 0-1,1 0 0,-1 0 0,1 0 0,-1 0 0,1 0 1,0 0-1,0 1 16,0-3-126,0 0 1,0 0-1,0 0 1,0 0-1,0 0 1,-1 0-1,1 0 1,0 0-1,-1 0 1,1 0-1,0 0 1,-1 0-1,0 0 1,1-1-1,-1 1 1,0 0-1,1 0 1,-1 0-1,0-1 1,0 0 125,9-33-3527,7-13 1569</inkml:trace>
  <inkml:trace contextRef="#ctx0" brushRef="#br0" timeOffset="2462.345">2019 577 8954,'0'-14'830,"0"-1"0,1 1-1,0-1 1,1 1 0,1 0 0,0 0 0,1 0-1,0 0 1,2 1 0,1-4-830,-3 8 123,1 1-1,0 0 1,1 0-1,0 0 1,0 1 0,0 0-1,1 0 1,0 1-1,0 0 1,1 0 0,0 1-1,0-1 1,0 2-1,1-1 1,-1 1-1,3 0-122,0 0 26,1 0 0,0 0 0,1 2 0,-1-1 0,1 2-1,-1-1 1,1 2 0,-1 0 0,1 0 0,-1 1 0,1 1-1,-1 0 1,1 0 0,-1 2 0,0-1 0,9 5-26,-12-4 1,0 1 0,0 0 1,0 0-1,0 1 0,-1 0 1,0 0-1,-1 1 0,1 0 1,-1 1-1,0-1 0,-1 1 1,0 0-1,0 1 0,-1 0 1,0 0-1,-1 0 1,0 0-1,0 1 0,-1-1 1,2 9-2,-2-5 4,-1 0 0,0 0 0,-1 0 1,-1 0-1,0 0 0,-1 0 1,0 0-1,-1-1 0,0 1 1,-1 0-1,-1-1 0,0 1 0,0-1 1,-1 0-1,-1 0 0,0-1 1,-7 10-5,3-6 13,-2 0 1,0-1 0,0 0 0,-2-1 0,0-1-1,0 0 1,-1 0 0,0-2 0,-1 0 0,0 0-1,-1-2 1,-4 2-14,11-6 16,0 0 1,0-1-1,0 0 0,-1 0 0,1-1 0,0-1 1,-1 0-1,0 0 0,1-1 0,-1 0 0,1-1 0,-2-1-16,5 1-10,-1-1-1,1 0 0,0 0 0,0-1 0,0 0 0,0 0 0,0 0 0,0-1 0,1 0 0,0-1 0,0 1 0,0-1 0,1 0 0,-1-1 0,1 1 0,0-1 0,0-1 11,4 7-72,1-1-1,-1 0 1,0 0-1,0 0 1,1 0 0,-1-1-1,0 1 1,1 0-1,-1 0 1,1 0-1,-1 0 1,1-1-1,0 1 1,0 0 0,-1 0-1,1-1 1,0 1-1,0 0 1,0 0-1,0-1 1,1 1 0,-1 0-1,0-1 1,0 1-1,1-1 73,13-7-653</inkml:trace>
  <inkml:trace contextRef="#ctx0" brushRef="#br0" timeOffset="2925.397">2719 20 7946,'-9'-15'5643,"9"15"-5563,0-1 0,0 1 0,0 0-1,0 0 1,0 0 0,0 0 0,0-1-1,0 1 1,0 0 0,0 0 0,0 0-1,1 0 1,-1 0 0,0-1-1,0 1 1,0 0 0,0 0 0,0 0-1,0 0 1,0 0 0,0 0 0,0 0-1,1-1 1,-1 1 0,0 0 0,0 0-1,0 0 1,0 0 0,0 0 0,0 0-1,1 0 1,-1 0 0,0 0 0,0 0-1,0 0 1,0 0 0,0 0 0,1 0-1,-1 0 1,0 0 0,0 0 0,0 0-1,0 0 1,0 0 0,1 0 0,-1 0-1,0 0 1,0 0 0,0 0 0,0 0-80,37 15 1939,-32-13-2227,13 7 341,0 1-1,-1 1 0,0 0 1,-1 1-1,-1 1 1,1 1-1,-2 0 1,0 1-1,1 3-52,4 8 20,-1 1 0,-1 1 1,-2 0-1,0 1 0,-2 1 0,-2 0 0,0 1 0,-1 7-20,13 60 71,9 97-71,-25-145 16,-6-44-14,10 61 36,-3 0 0,-4 0 0,-2 47-38,-3-94 18,-1-1 0,0 1 0,-2-1 0,0 0 0,-1 0 0,-1-1 0,-1 1 0,0-1-1,-1-1 1,-1 1 0,-1-1 0,-1-1 0,0 0 0,-12 13-18,13-19 22,-8 11 36,-1-2 0,-7 6-58,20-21 24,0 1 0,0-1 0,0 0 0,0 0 0,-1 0 0,0-1 0,1 0 1,-1-1-1,0 1 0,-8 0-24,14-2 14,0-1 1,1 0-1,-1 0 1,0 0-1,0 1 1,0-1-1,0 0 1,0 0-1,0-1 1,0 1-1,0 0 1,0 0-1,0 0 0,0-1 1,0 1-1,0 0 1,0-1-1,1 1 1,-1-1-1,0 1 1,0-1-15,-1-4 87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6:11.6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 14 5937,'3'-6'2188,"-1"-2"-159,-2 9-1951,0-1 0,0 0 0,0 0 0,0 0 1,0 0-1,0 0 0,0 0 0,0 0 0,0 0 1,0 0-1,0 0 0,0 0 0,0 0 0,0 0 1,0 0-1,0 0 0,0 0 0,0 0 0,-1 0 1,1 0-1,0 0 0,0 0 0,0 0 0,0 0 1,0 0-1,0 0 0,0 0 0,0 0 0,0 0 1,0 0-1,0 0 0,0 0 0,0 0 0,0 0 1,0 0-1,0 0 0,0 0 0,0 0 1,0 0-1,0 0 0,0 0 0,-1 0 0,1-1 1,0 1-1,0 0 0,0 0-78,-1 2 200,0-1 1,0 1-1,-1-1 1,1 1-1,0 0 1,0 0-1,1-1 1,-1 1-1,0 0 1,1 0-1,-1 0 0,1 0 1,-1 0-201,-2 11 347,-4 14-20,1 0 0,1 1 0,2 0 0,0 0 1,2 1-328,5 151 1100,0-58-605,-11 164 93,2-181-383,5-94-181,-1-3 52,1 1 1,0 0 0,0-1-1,1 1 1,1 5-77,-1-13 20,-1 1 1,0 0-1,1-1 1,0 1-1,-1-1 1,1 1-1,0-1 1,-1 1 0,1-1-1,0 0 1,0 1-1,0-1 1,0 0-1,0 0 1,1 0-1,-1 0 1,0 0-1,1 0 1,-1 0-1,0 0 1,1 0 0,-1-1-1,1 1 1,-1 0-1,1-1 1,-1 1-1,1-1 1,0 0-1,-1 0 1,1 1-1,0-1-20,22-1 73,-1-1 0,0-1 0,0-1-1,21-7-72,32-5 39,-41 11 12,0 1 1,0 1 0,0 2 0,0 1-1,12 3-51,-9 6 1864,-5 11-890</inkml:trace>
  <inkml:trace contextRef="#ctx0" brushRef="#br0" timeOffset="502.589">801 676 6473,'-32'-68'2902,"37"70"-2046,-1 1-1,1-1 0,-1 1 0,1-1 1,0 0-1,-1-1 0,1 1 0,1-1-855,9 3 602,0 0-1,0-1 0,4 0-601,-3-2 156,0 0 0,-1-2 0,1 0 0,0 0 0,-1-2 0,1 0 0,0-1-156,-10 3 18,0-1 0,0 0 0,0 0 0,0-1 0,-1 0 0,1 0 0,-1 0 0,1-1-1,-1 1 1,0-1 0,0-1 0,-1 1 0,0-1 0,1 1 0,-1-1 0,-1-1 0,1 1 0,2-5-18,-5 7 7,0 0 0,0 0 0,-1 0 0,1 0 0,-1 1 0,1-1 0,-1 0 0,0 0 0,0 0 0,0 0 0,0 0 0,-1 0 0,0 0 0,1 0 0,-1 0 0,0 0 0,0 0 0,0 1 0,-1-1 0,1 0 0,-1 1 0,1-1 0,-1 1 0,0 0 0,0-1 1,0 1-1,-2-2-7,-1 0 7,0 0 1,0 0 0,0 0 0,0 0 0,0 1 0,-1 0 0,0 0 0,0 0 0,0 1-1,0 0 1,0 0 0,-4-1-8,-1 2 3,0 1 0,-1-1 1,1 2-1,0 0 0,0 0 0,0 1 0,0 0 0,1 1 0,-1 0 1,1 1-1,-1 0 0,1 1 0,0 0 0,0 0 0,-6 6-3,4-3 3,1 0-1,0 1 1,0 0-1,1 1 1,0 0-1,1 1 1,0 0-1,1 0 1,0 1 0,1 0-1,0 0 1,-2 6-3,3-1 14,0 1 1,1-1 0,1 1 0,1 0 0,0 1 0,0 12-15,3-19 50,0 0-1,0-1 1,1 1-1,0 0 1,1-1 0,1 1-1,0-1 1,0 1-1,1-1 1,5 10-50,-5-15 44,0 0 1,0 1-1,1-1 1,0-1-1,0 1 1,1-1-1,-1 0 0,1 0 1,0 0-1,0-1 1,1 0-1,0 0 1,-1-1-1,1 0 1,0 0-1,6 1-44,10 2 216,0 0 1,0-2-1,1 0 0,16-1-216,29 0 2149,45-5-2149,-19-1 561</inkml:trace>
  <inkml:trace contextRef="#ctx0" brushRef="#br0" timeOffset="1399.889">1758 594 4865,'0'-3'361,"0"1"-1,0-1 1,0 0 0,-1 1-1,1-1 1,-1 1 0,0-1-1,1 1 1,-1-1 0,0 1-1,0-1 1,-1 1-1,1 0 1,0-1 0,-1 1-1,1 0 1,-1 0 0,0 0-1,0 0 1,0 1 0,0-1-1,0 0 1,0 1 0,0-1-1,0 1 1,-3-1-361,-6-3 672,-1 0 0,0 0-1,-1 1 1,1 1 0,-1 0-672,8 2 207,-3-1-82,-1 0 0,0 1 0,0 0 0,0 0 1,0 1-1,0 0 0,1 1 0,-1 0 0,0 1 0,0-1 1,1 2-1,-1-1 0,1 1 0,-6 3-125,8-3 11,-1 1-1,1-1 1,0 1-1,0 1 0,0-1 1,1 1-1,-1 0 1,1 0-1,0 1 1,1 0-1,-1 0 1,1 0-1,1 0 0,-1 0 1,1 1-1,0 0 1,0-1-1,1 2-10,-2 7 6,0 0 0,1 0 0,1 1 0,1-1 0,0 1 0,1-1 0,1 1 0,0-1 1,3 8-8,-3-12 5,1 0 0,1 0 0,0-1 0,1 1 0,0-1-1,0 0 1,1 0 0,0 0 0,1-1 0,0 1 0,1-1-1,0-1 1,5 6-4,-4-8 5,1 0 1,0-1-1,0 0 0,0 0 0,0-1 1,1 0-1,0 0 0,0-1 0,0-1 0,0 0 1,0 0-1,0-1 0,0 0 0,1-1 1,-1 0-1,0 0 0,1-1 0,-1-1 0,0 0 1,0 0-1,0-1 0,0 0 0,3-2-5,-8 1 5,0 1 0,-1 0 0,1-1-1,-1 0 1,0 0 0,0 0 0,-1-1-1,1 1 1,-1-1 0,0 0 0,0 0-1,-1 0 1,1 0 0,-1 0 0,0-1-1,0 1 1,-1-1 0,0 1 0,1-5-5,1-8 16,-1-1 1,-1 0 0,0 0 0,-2 1 0,0-9-17,-3 4 14,0 0 1,-1 1-1,-3-7-14,-10-41 45,14 60 1,4 23 11,9 49-14,-4-24-19,2 0-1,9 25-23,-13-52-52,2 0 0,-1-1 0,2 1 0,-1-1 0,1 0 0,1 0 0,0-1 0,0 0 0,1 0 0,0-1 0,1 0 0,0 0 0,0-1 0,0 0 0,1 0 0,0-1 0,0-1 0,1 0 0,0 0 0,0-1 0,0 0 0,0-1 0,6 1 52,14-1-540</inkml:trace>
  <inkml:trace contextRef="#ctx0" brushRef="#br0" timeOffset="1784.808">2093 539 6497,'-1'1'172,"1"-1"-1,0 0 0,-1 0 0,1 1 0,0-1 0,0 0 0,-1 0 0,1 1 1,0-1-1,0 0 0,-1 1 0,1-1 0,0 0 0,0 1 0,0-1 1,0 0-1,0 1 0,0-1 0,0 0 0,-1 1 0,1-1 0,0 1 0,0-1 1,0 0-1,0 1 0,1-1 0,-1 0 0,0 1 0,0-1 0,0 0 1,0 1-1,0-1 0,0 0 0,0 1 0,1-1 0,-1 0 0,0 1 0,0-1 1,0 0-1,1 1-171,7 19 1001,-6-16-383,16 47 307,-3 0 1,-1 1-1,-3 1 1,-2 0 0,-2 10-926,-3-50 223,1-16 269,2-20 296,-2-11-343,-2 0 0,-1-14-445,-1 12 86,2 1 1,4-17-87,-5 42 6,0 0-1,1-1 1,0 1 0,1 0-1,0 1 1,1-1 0,0 1-1,0 0 1,1 0 0,2-2-6,-3 5-3,1 0 0,-1 1 1,1 0-1,0 0 0,1 1 0,-1 0 1,1 0-1,0 0 0,0 1 0,0 0 1,0 0-1,1 1 0,-1 0 0,2 0 3,6-1 413,1 0-1,-1 2 1,0 0-1,1 1 1,-1 0-1,11 2-412,30 6 1012</inkml:trace>
  <inkml:trace contextRef="#ctx0" brushRef="#br0" timeOffset="2531.577">2729 637 6385,'-34'-100'2504,"31"76"-1066,3 23-1405,0 1 1,0 0-1,0-1 0,0 1 0,0 0 1,0-1-1,0 1 0,0 0 1,0 0-1,0-1 0,0 1 1,0 0-1,0 0 0,1-1 0,-1 1 1,0 0-1,0 0 0,0-1 1,1 1-1,-1 0 0,0 0 0,0-1 1,1 1-1,-1 0 0,0 0 1,0 0-1,1 0 0,-1 0 0,0-1 1,0 1-1,1 0-33,0 0 102,-1 0 0,1 1 0,0-1 0,0 0 1,-1 0-1,1 0 0,0 1 0,0-1 0,-1 0 0,1 1 0,0-1 0,-1 0 0,1 1 0,0-1 0,-1 1 1,1-1-1,-1 1 0,1 0 0,0 0-102,3 8 388,-1 1 0,0 0 0,-1 1-1,1-1 1,-2 0 0,0 1 0,0-1 0,-1 5-388,3 17 392,1 13-44,3 1 0,1-1 0,3-1 1,1 0-1,13 29-348,-14-53 201,-9-18 99,-6-12 76,-7-16-238,1 0-1,2-1 1,1 0 0,0 0-1,3-1 1,0 1 0,1-1-1,2 0 1,2-22-138,-1 40 10,0 1-1,2 0 1,-1-1-1,1 1 1,0 0 0,1-1-1,0 1 1,1 1 0,-1-1-1,2 0 1,2-4-10,-3 8 0,-1 0 1,1 1-1,1-1 1,-1 1-1,1 0 0,-1 0 1,1 0-1,0 0 1,0 1-1,1 0 1,-1 0-1,1 0 1,0 1-1,-1 0 1,1 0-1,0 0 0,6 0 0,-2 1-1,1-1 0,-1 2 0,0 0 0,1 0 0,-1 1 0,1 0 0,-1 0 0,0 1 0,0 1 0,0 0 0,0 0 0,0 1-1,-1 0 1,1 1 0,-1 0 0,0 0 0,-1 1 0,1 0 0,-1 1 0,0 0 0,-1 0 0,2 2 1,1 3-1,0 0 1,0 1-1,-1 0 0,-1 0 1,0 1-1,-1 0 1,0 0-1,-1 1 0,-1 0 1,0 0-1,-1 0 1,-1 1-1,0-1 0,-1 6 1,-1 43 16,-1-43-134,0 1 0,2-1 0,0 3 118,-2-22 141,1 0 0,-1 0 0,1 0 0,0 1 1,0-1-1,-1 0 0,1 0 0,0 0 0,1 0 0,-1 0 1,0-1-1,1 1 0,-1 0 0,2 1-141,12 8 891</inkml:trace>
  <inkml:trace contextRef="#ctx0" brushRef="#br0" timeOffset="2893.472">3514 532 9714,'0'-2'766,"1"-8"3512,-1 10-4227,0 0 0,0 0 0,0 0 0,0-1 0,0 1 0,0 0 0,0 0 0,0 0 0,0 0 1,0 0-1,1 0 0,-1 0 0,0 0 0,0 0 0,0 0 0,0-1 0,0 1 0,0 0 0,0 0 0,1 0 0,-1 0 0,0 0 0,0 0 0,0 0 0,0 0 0,0 0 1,0 0-1,1 0 0,-1 0 0,0 0 0,0 0 0,0 0 0,0 0 0,0 0 0,0 0 0,1 0 0,-1 0 0,0 0 0,0 1 0,0-1 0,0 0 0,0 0 1,0 0-1,0 0 0,0 0 0,1 0 0,-1 0 0,0 0 0,0 0 0,0 1 0,0-1 0,0 0 0,0 0 0,0 0 0,0 0 0,0 0 0,0 0 0,0 0 0,0 1-51,1-1 825,0 5-212,13 63-217,-4 2-1,-3-1 1,-2 22-396,-1-35 64,-2-28-22,0-16-84,-1 1-1,-1-1 1,-1 11 42,6-9-626,-6-13 402</inkml:trace>
  <inkml:trace contextRef="#ctx0" brushRef="#br0" timeOffset="3248.31">3469 154 11026,'-9'-33'4761,"-7"8"-2848,5 12-449,3 2-856,5 10-352,6 11-16,4 5-144,11 17 296,7 6-224</inkml:trace>
  <inkml:trace contextRef="#ctx0" brushRef="#br0" timeOffset="3713.671">3787 682 7954,'-14'-92'3290,"13"69"-1087,1 23-2166,0-1-1,0 1 1,1 0 0,-1 0-1,0 0 1,0-1 0,0 1 0,0 0-1,0 0 1,0 0 0,0 0 0,0-1-1,1 1 1,-1 0 0,0 0 0,0 0-1,0 0 1,0 0 0,0-1 0,1 1-1,-1 0 1,0 0 0,0 0 0,0 0-1,1 0 1,-1 0 0,0 0 0,0 0-1,0 0 1,1 0 0,-1 0 0,0 0-1,0 0 1,0 0 0,1 0 0,-1 0-1,0 0 1,0 0 0,0 0-1,1 0 1,-1 0-37,14 13 1313,-7-3-1097,-1 0 0,0 1 0,-1 0 0,0 0 0,-1 0 0,0 0 0,0 1 0,0 8-216,4 22 412,0 35-412,-2-24 251,-3-35 218,1 1 0,1-1 0,5 11-469,-16-41 62,0-1 0,0 0 0,2-1 0,-1 1 0,-1-12-62,2 7 38,-1 0 2,1 0 0,1 0 0,1 0-1,1 0 1,0-14-40,2 22 17,-1-1 1,2 1-1,-1 0 0,1 0 0,1-1 0,0 1 0,0 1 1,1-1-1,4-7-17,-4 12 5,-1 0 0,0 1 0,1-1 0,0 1 0,0 0 1,0 0-1,1 1 0,-1-1 0,1 1 0,0 0 0,0 0 0,0 0 0,0 1 1,1 0-1,-1 0 0,0 0 0,1 1 0,4-1-5,5-1 11,0 2 0,-1-1 0,1 2 0,0 0 0,0 1 0,7 1-11,-16-1 1,0 0-1,-1 0 1,1 0-1,-1 1 1,1 0-1,-1 0 1,0 1-1,0-1 1,0 1-1,0 0 0,0 0 1,-1 1-1,1-1 1,2 5-1,-1-2 2,0 1-1,-1 1 1,0-1 0,0 1 0,-1-1 0,0 1 0,0 1 0,-1-1-1,0 1-1,5 21 13,-1 0 0,-1 1 0,-2 0 0,0 29-13,-3-50 4,0 107-545,-2-114 386,2-1 1,-1 1 0,0 0-1,0-1 1,1 1-1,-1-1 1,1 1 0,0-1-1,0 0 1,0 1-1,0-1 1,0 0 0,1 1-1,-1-1 1,1 0 0,-1 0-1,2 1 155,14 13-1001</inkml:trace>
  <inkml:trace contextRef="#ctx0" brushRef="#br0" timeOffset="4365.727">4779 644 7970,'-6'-13'1576,"0"1"0,-1 0 0,-1 0-1,0 1 1,-1-1-1576,2 3 604,0 1-1,-1 1 0,0-1 1,0 1-1,-1 0 0,-8-4-603,13 8 40,-1 0 0,1 1 0,-1-1 1,0 1-1,1 0 0,-1 1 0,0-1 0,0 1 0,0 0 0,-1 0 0,1 1 0,0 0 0,0 0 0,0 0 0,0 0 0,-1 1 0,1-1 0,0 2 0,0-1 0,0 0 1,0 1-1,0 0 0,1 0 0,-1 0 0,1 1 0,-1 0 0,1-1 0,0 2 0,0-1 0,0 0 0,-2 3-40,-3 3 5,1 1-1,1-1 0,0 1 1,0 1-1,1-1 1,0 1-1,1 0 1,0 0-1,1 1 1,0 0-1,1-1 1,0 1-1,0 1-4,2-4 3,-1 0 0,1 1 0,1-1 0,-1 0 1,2 1-1,-1-1 0,1 0 0,1 1 0,-1-1 0,2 0 0,-1 0 0,1 0 0,1 0 0,-1-1 1,2 1-1,-1-1 0,3 2-3,-2-3 4,1-1 0,0-1 0,0 1 1,1-1-1,0 0 0,0-1 0,0 1 1,0-1-1,1-1 0,-1 1 0,1-1 1,0-1-1,0 1 0,0-1 0,0-1 1,1 0-1,7 1-4,-10-1 4,1-1 0,-1 0 0,1 0-1,0 0 1,-1-1 0,1 0 0,-1 0 0,0-1 0,1 0 0,-1 0 0,0 0-1,0-1 1,0 0 0,0 0 0,-1 0 0,1-1 0,-1 1 0,0-2 0,0 1 0,0 0-1,-1-1 1,1 0 0,0-1-4,-3 1 4,1 0 0,-1-1-1,1 1 1,-2-1 0,1 0-1,-1 1 1,1-1 0,-1 0 0,-1 0-1,1 0 1,-1 0 0,0 0 0,-1 0-4,-1-19 22,-1-1 1,-4-11-23,2 14 8,0-16 3,5 29-13,-2-1 0,1 0 0,-1 0-1,-1 1 1,0-1 0,-3-5 2,14 69-61,12 45 48,14 32 13,-20-82 37,4-1-1,1 0 0,17 30-36,-23-54 40,-1 1 1,-1 0-1,-2 1 0,0 0 1,1 11-41,-7-25 12,-2 1 1,1 0 0,-1 0-1,-1 0 1,0 0-1,0 0 1,-2 0 0,1 0-1,-1 0 1,-1 0 0,0-1-1,-5 11-12,2-7 37,0-1 0,-1 0 0,-1 0-1,0-1 1,-1 0 0,-1-1 0,0 0 0,0 0-1,-1-1 1,0 0 0,-1-1 0,-1-1 0,1 0-1,-1 0 1,-1-1 0,0-1 0,0 0 0,0-1-1,-1 0 1,0-2 0,0 1 0,0-2 0,0 0-1,-1-1 1,1 0 0,-1-2 0,-9 0-37,17 0 18,0-1 1,1 0 0,-1 0-1,1-1 1,-1 1 0,1-2-1,0 1 1,-1-1 0,1-1 0,1 1-1,-1-1 1,0 0 0,1 0-1,0-1 1,0 0 0,-4-4-19,3 1 11,1 0 0,0 0 0,0 0 0,1-1 0,0 1 0,0-1 0,1-1 0,0 1 0,1-1 0,0 1 0,1-1 0,-2-6-11,2 2 66,0 0 0,1 0 0,0 0 0,1 0 0,1 0 0,2-12-66,11-14 121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6:07.4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612 279 2441,'21'-13'519,"-15"9"-134,0 1 1,-1 0-1,1 0 0,1 0 0,-1 0 1,1 1-386,-1-4 7312,-12-1-3892,-22-10-1899,26 16-1440,-6-4 3,-9-4 220,1 0 0,-1 1-1,0 0 1,-1 2 0,1 0 0,-1 1-1,-4 0-303,8 4 50,1 0 0,-1 1 1,0 1-1,0 0 0,0 1 0,0 1 0,0 0 0,1 1 0,0 0 0,0 1 0,0 0 1,0 1-1,-3 3-50,-13 8 76,1 2 0,0 1 0,1 1 0,-21 23-76,34-30 15,0 1-1,1 1 0,0 0 0,2 0 1,0 2-1,1-1 0,0 1 1,2 1-1,0-1 0,1 1 0,1 1 1,1-1-1,0 1 0,2 0 0,0 0 1,1 1-1,1-1 0,1 0 0,1 0 1,1 1-1,1-1 0,0 0 0,2 0 1,0-1-1,1 1 0,2 1-14,-2-5 17,1 0 0,1 0 0,0 0 0,1-1 0,1-1 0,0 0 0,1 0 0,0-1 0,1 0 0,1-1 0,0 0 0,1-1 0,0-1 0,0 0 0,1-1 0,1 0 0,-1-1 0,1-1 0,17 5-17,-4-3 17,0-1 0,1-2-1,0-1 1,0-1 0,0-1 0,1-2 0,-1-1-1,1-1 1,-1-2 0,12-3-17,-26 2-215,0-1 1,0 0-1,0-1 0,12-8 215,12-3-363</inkml:trace>
  <inkml:trace contextRef="#ctx0" brushRef="#br0" timeOffset="463.42">1295 6 7250,'-1'-1'275,"0"0"0,0 1 1,0-1-1,0 1 0,0-1 1,0 1-1,0 0 1,0-1-1,0 1 0,0 0 1,0-1-1,0 1 1,0 0-1,0 0 0,0 0 1,0 0-1,0 0 0,0 0 1,0 0-1,-1 1 1,0-1-276,1 1 144,1-1 0,-1 1 0,0 0 0,0 0 0,0-1 1,0 1-1,1 0 0,-1 0 0,0 0 0,1 0 0,-1 0 1,0 0-1,1 0 0,-1 0 0,1 0 0,0 0 0,-1 1-144,-1 6 199,1 1 1,-1 0-1,1 0 0,1 0 0,0 2-199,0-3 329,1 49 540,2 0 0,9 39-869,-5-41 364,-2-1-1,-2 1 0,-3 14-363,-16 126 727,-1 14-227,16-194-436,1-1 0,1 1-1,0-1 1,1 0 0,0 1 0,1-1 0,1 0-1,0 0 1,1-1 0,1 1 0,3 6-64,-4-12 390,6-1-164</inkml:trace>
  <inkml:trace contextRef="#ctx0" brushRef="#br0" timeOffset="1471.821">2019 613 3825,'71'9'2159,"-60"-9"1523,-11-4-2495,-10-4 2328,-13-3-2859,0 1-1,0 1 1,-1 1-1,0 1 1,0 1-1,-22-2-655,39 8 68,0-1 0,0 1 0,0 0 0,0 1 0,0 0 0,0 0-1,0 1 1,0 0 0,0 0 0,0 0 0,1 1 0,-2 0-68,3 1 7,0-1 0,0 1 0,1-1-1,-1 1 1,1 1 0,-1-1 0,1 1 0,1-1 0,-1 1 0,1 0 0,-1 1 0,1-1 0,1 0 0,-1 1 0,1 0 0,0 0-7,-7 18 5,2 1 0,1 0 1,0 0-1,2 0 0,-1 25-5,4-39 0,1-1 0,0 1 0,1 0 1,0-1-1,1 1 0,0-1 0,1 1 0,0-1 0,0 0 0,1 0 0,0 0 0,1 0 1,0-1-1,1 0 0,4 5 0,-7-10 3,0 0 0,1 0 0,0-1 0,0 1-1,0-1 1,0 0 0,1 0 0,-1-1 0,1 1 0,0-1 0,0 0 0,0 0 0,0 0 0,4 0-3,-1-1 5,-1 0 0,1 0 0,0-1-1,-1 0 1,1 0 0,0-1 0,0 0 0,-1 0 0,6-3-5,0 1 9,0-2 0,0 0 1,-1-1-1,1 0 1,-2 0-1,1-2 0,-1 1 1,0-1-1,0-1 0,-1 0 1,4-4-10,-8 4 8,1 0 0,-1 0 0,-1 0 0,1 0 0,-2-1 1,1 0-1,-1 0 0,-1 0 0,0-1 0,0 1 0,-1-1 0,0 1 0,0-11-8,-1-11 26,-1 1 0,-1-1-1,-2 1 1,-2-5-26,4 30 2,0-10-3,-2 1 1,0-1-1,-1 1 1,-1 0 0,2 11-59,2 13 39,2 18 7,4-2-67,0 1 0,1-1 0,1-1 0,2 1 0,0-1 0,2-1 0,1 0 0,0 0 0,2-1 0,0-1 0,2 0 0,0-1 0,1-1 0,1 0 0,1-2 0,19 15 80,-15-14-643</inkml:trace>
  <inkml:trace contextRef="#ctx0" brushRef="#br0" timeOffset="2012.331">2599 529 6569,'-9'-26'3591,"7"8"1799,2 19-4527,-2 6 330,-6 120-288,8-126-898,-3 42 180,2 1 0,1-1 0,3 10-187,-2-42 16,1 0 1,-1 0 0,2 0 0,-1-1 0,2 1-1,-1-1 1,1 0 0,1 0 0,0 0 0,0 0 0,1-1-1,0 0 1,1 0 0,0-1 0,4 4-17,-8-9 7,1 0 1,-1 0 0,1 0-1,0-1 1,0 0-1,0 0 1,0 0 0,0 0-1,0-1 1,1 1-1,-1-1 1,0 0 0,1 0-1,-1-1 1,1 0-1,-1 1 1,1-1 0,-1-1-1,1 1 1,-1-1-1,1 1 1,-1-1 0,0-1-1,1 1 1,-1-1-1,0 1 1,0-1 0,0 0-1,0-1 1,0 1-1,0-1 1,-1 0 0,3-2-8,4-3 11,-1 0 1,1-1-1,-2-1 1,1 1-1,-2-1 1,1-1-1,-1 1 1,-1-1-1,3-6-11,-1 0 13,-1-1-1,-1-1 1,0 1 0,-2-1-1,3-18-12,-1-11 21,-5 27-16,2 1-1,0 1 1,2-1-1,1-6-4,1 15-19,-9 28 2,-2 4 30,2 1 1,0-1-1,1 1 1,2 0-1,0-1 0,1 1 1,1 0-1,1-1 1,1 0-1,1 0 1,1 0-1,1-1 0,0 0 1,5 6-14,-10-19 273,1 0 1,0-1-1,1 0 1,-1 0-1,1 0 1,0 0 0,1-1-1,-1 1 1,1-1-1,0-1 1,6 4-274,37 20 1273</inkml:trace>
  <inkml:trace contextRef="#ctx0" brushRef="#br0" timeOffset="2848.351">3683 481 4401,'5'-3'1037,"17"-16"5359,-22 19-6313,1 0-1,-1 0 0,0-1 0,0 1 1,0 0-1,0 0 0,0-1 1,0 1-1,1 0 0,-1 0 1,0 0-1,0-1 0,0 1 1,0 0-1,0 0 0,0-1 1,0 1-1,0 0 0,0 0 1,0-1-1,0 1 0,0 0 1,0 0-1,0 0 0,0-1 0,-1 1 1,1 0-1,0 0 0,0-1 1,0 1-1,0 0 0,0 0 1,0 0-1,-1-1 0,1 1-82,-16-4 1755,-1 4-1138,0 1 1,0 1-1,0 0 0,0 1 0,0 1 1,-15 5-618,-4 4 129,1 0 0,-20 13-129,47-22 10,-48 27 31,51-29-37,0 1 1,1 0-1,0 1 1,0-1-1,0 1 1,0 0-1,0 0 1,1 0-1,-3 4-4,5-7 1,1 1 0,-1-1 1,1 0-1,-1 1 0,1-1 0,0 0 0,-1 1 0,1-1 0,0 1 1,0-1-1,0 0 0,0 1 0,0-1 0,1 1 0,-1-1 0,0 0 1,1 1-1,-1-1 0,0 0 0,1 1 0,0-1 0,-1 0 1,1 0-1,0 1 0,0-1 0,0 0 0,0 0 0,0 1-1,3 1 5,0 1 0,0 0 0,0-1 0,0 0 0,1 0 0,-1-1 0,2 2-5,14 4 15,1 0 0,0-1 1,0-1-1,1-1 1,15 1-16,-5 0 16,0 2 0,3 1-16,-19-3 4,-1 0-1,0 1 0,-1 0 1,0 1-1,0 1 1,0 0-1,4 5-3,-13-10 1,0 1 1,0 0-1,-1-1 1,0 1-1,0 1 1,0-1-1,-1 1 1,0-1-1,1 3-1,-2-4 1,-1-1 1,0 1-1,0 0 0,0-1 1,-1 1-1,1 0 0,-1-1 0,0 1 1,0 0-1,0 0 0,0-1 0,-1 1 1,1 0-1,-1-1 0,0 1 0,-1 1-1,-1 2 7,0 0-1,-1-1 0,0 0 0,0 0 1,-1 0-1,0 0 0,0-1 0,0 1 0,0-1 1,-1-1-1,0 1 0,0-1 0,0 0 0,0 0 1,-1-1-1,0 1 0,-1-1-6,-1 1 17,-2 0-1,1 0 0,0-1 1,-1-1-1,1 0 1,-1 0-1,1-1 1,-1 0-1,0-1 1,0-1-1,-7 0-16,7-1 16,1 0 0,0-1 0,0 0-1,0 0 1,0-1 0,0-1 0,1 1-1,0-2 1,0 1 0,0-1 0,1-1 0,-5-3-16,12 9-19,1 1 1,-1-1 0,0 0 0,0 1 0,1-1 0,-1 0-1,0 0 1,1 0 0,-1 0 0,1 1 0,-1-1 0,1 0-1,-1 0 1,1 0 0,0 0 0,-1 0 0,1 0 0,0 0-1,0 0 1,0 0 0,0 0 0,0 0 0,0 0 0,0 0-1,0 0 1,0 0 0,0-1 0,1 1 0,-1 1 0,0-1-1,1 0 1,-1 0 0,1 0 0,-1 0 0,1 0 0,-1 0-1,1 0 1,0 0 0,-1 1 0,1-1 0,0 0 0,0 1 0,-1-1-1,1 0 1,0 1 0,0-1 0,0 1 0,0-1 0,0 1-1,1-1 19,28-6-344</inkml:trace>
  <inkml:trace contextRef="#ctx0" brushRef="#br0" timeOffset="3330.866">4013 699 4433,'56'-87'2914,"-55"86"-2695,-1-1 1,1 1-1,0 0 1,0 0-1,0 0 0,0 0 1,0 0-1,0-1 1,0 2-1,0-1 0,0 0 1,0 0-1,1 0 1,-1 0-1,2 0-219,-3 1 54,0 0 0,0 0 0,1 0 0,-1 0 0,0 1 0,1-1 0,-1 0 0,0 0-1,0 0 1,1 0 0,-1 0 0,0 0 0,0 1 0,1-1 0,-1 0 0,0 0 0,0 0 0,1 1 0,-1-1 0,0 0 0,0 0 0,0 1 0,0-1 0,0 0 0,1 1 0,-1-1 0,0 0-54,1 2 442,6 4 399,1 0 0,1 0 0,-1-1-1,1 0 1,3 2-841,-6-5 102,0 0-1,1 0 1,-1 0 0,0-1-1,1 0 1,-1 0 0,1 0-1,-1-1 1,1 0 0,-1 0-1,1-1 1,-1 0 0,4-1-102,10-2 168,0-1 0,11-5-168,-25 8 30,0 0 0,0 0 0,0-1-1,0 0 1,-1-1 0,1 1 0,-1-1 0,0 0 0,0 0-1,2-3-29,-6 6 7,0 0 0,-1 0-1,1-1 1,-1 1-1,1 0 1,-1 0 0,1 0-1,-1 0 1,0-1 0,1 1-1,-1 0 1,0 0-1,0-1 1,0 1 0,0 0-1,0 0 1,0-1-1,0 1 1,-1 0 0,1 0-1,0-1 1,-1 1 0,1 0-1,-1 0 1,1 0-1,-1 0 1,0 0 0,1-1-1,-1 1 1,0 0 0,0 1-1,0-1 1,1 0-1,-1 0 1,0 0 0,-1 0-7,-5-5 29,0 1 1,0-1 0,-1 1-1,-5-2-29,10 5 11,-6-3 9,1 0 0,-1 1 0,0 0 0,-1 0 0,1 1 0,-1 0 0,1 1 0,-1 0 1,0 1-1,0 0 0,0 0 0,1 1 0,-1 0 0,-7 2-20,8-1 23,1 1 0,0 1 0,-1 0 0,1 0 1,0 0-1,1 1 0,-1 0 0,1 1 0,0 0 1,0 0-1,0 0 0,0 1 0,1 0 1,0 0-1,0 1 0,1-1 0,-2 3-23,-3 6 42,1 1 0,0 0 0,1 0 1,1 0-1,0 1 0,1 0 0,1 1 0,0-1 0,2 1 0,-2 15-42,4-21 27,0 1 0,0-1 0,1 0 0,1 1 0,0-1 0,1 1 0,0-1 0,1 0 0,0 0 0,1 0 0,1-1 1,-1 1-1,2-1 0,0 0 0,0 0 0,2 1-27,-1-4 26,0-1 0,1 0 0,0 0 0,0 0 0,0-1 0,1 0 0,0-1 0,0 0 0,1-1 0,-1 0 0,1 0 0,0-1 0,0 0 0,1 0 0,-1-1 0,0-1 0,9 1-26,17 0 638,-1-2 0,1-1 0,0-1 0,17-5-638,37-8 977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6:27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27 218 3737,'-15'-61'2155,"11"54"1698,1 12-1257,-1 14-886,5 138 2490,10 34-4200,22 379 1165,-32-564-1097,-1-9-178,0-17-359,-1 9 181,1-17-53</inkml:trace>
  <inkml:trace contextRef="#ctx0" brushRef="#br0" timeOffset="604.944">11 305 5585,'0'-5'474,"-1"-1"0,0 1-1,1 0 1,0 0 0,0 0-1,0 0 1,1 0 0,0 0 0,0 0-1,0 0 1,0 0 0,1 0-1,0 0 1,0 0 0,2-3-474,14-35 1609,-15 34-1363,0 0 0,1 0 0,0 1 0,0 0 1,1-1-1,2-1-246,1 1 132,-1 1-1,1 0 1,1 0 0,0 1 0,0 0 0,0 1-1,1 0 1,0 1 0,0-1 0,0 2 0,5-2-132,11-3 113,-1 2 0,1 0 1,1 2-1,7 0-113,-26 4 14,0 0 0,0 0 0,0 1 0,0 0 0,0 1 0,0 0 0,0 0 0,6 2-14,-11-2 2,1 1 0,-1-1 1,1 1-1,-1-1 0,0 1 1,1 0-1,-1 0 0,0 1 1,0-1-1,-1 1 0,1-1 1,0 1-1,-1 0 0,0 0 0,1 0 1,-1 0-1,0 0 0,-1 1 1,1 0-3,3 9 6,0 1 1,-2-1 0,0 1-1,0 0 1,-1 0 0,-1 0-1,0 0 1,-1 0-1,0 0 1,-3 11-7,-1 5 20,-1 0-1,-2 0 0,-1-1 1,-6 14-20,1-8 24,-1-1 1,-2-1-1,-2 0 1,-6 7-25,10-19 14,-1-1 1,0 0 0,-2-1-1,-1-1 1,0 0-1,-13 8-14,6-6 18,17-12-5,-1 0 0,0-1-1,0 0 1,-1-1-1,0 0 1,0 0 0,0-1-1,-1-1 1,0 1-1,-6 0-12,16-5 6,-1 1 1,0-1-1,0 0 0,0 0 0,0 1 0,1-1 0,-1-1 0,0 1 1,0 0-1,0 0 0,1-1 0,-1 1 0,0-1 0,0 1 0,1-1 1,-1 0-1,0 0 0,1 0 0,-1 0 0,1 0 0,-1 0 0,1 0 1,0 0-1,-1-1 0,1 1 0,0 0 0,0-1 0,0 1 0,0-1 1,0 0-1,0 1 0,0-1 0,1 0 0,-1 1 0,1-1 0,-1 0 1,1 0-1,0 1 0,-1-1 0,1-1-6,0 0 10,0 0 0,0 0 0,0 1 0,0-1 0,0 0 0,0 0 0,1 1 0,0-1 0,-1 0 0,1 1 0,0-1 0,0 1 0,0-1 0,1 1-1,-1-1 1,1 1 0,-1 0 0,1 0 0,0 0 0,0 0 0,0 0 0,0 0 0,0 0 0,0 0 0,0 1 0,1-1 0,0 1-10,6-3 14,1 1 0,0 1 0,0 0 0,1 0 0,-1 1 0,0 0 0,4 1-14,5 0 27,0 0 1,0 2 0,10 2-28,-19-2 14,0 1 0,1 0 0,-1 1 0,0 0 0,-1 0 0,1 1 0,-1 0 0,0 1 0,0 0 0,-1 1 0,0-1 0,3 4-14,12 14 54,0 1-1,-2 1 1,4 8-54,27 34 41,-21-31 120,1-3 0,29 26-161,-48-49 145,1-1 0,0 0 1,0-1-1,1 0 0,0-1 1,0-1-1,1-1 0,0 0 1,12 3-147,36 3 2317,-3-4-1055</inkml:trace>
  <inkml:trace contextRef="#ctx0" brushRef="#br0" timeOffset="1517.11">1028 681 5057,'-7'4'5015,"11"1"-1480,18 6-1359,-19-10-2402,17 6 556,1-1 1,0-1 0,0-1 0,0-1-1,0 0 1,15-2-331,-26-1 49,24 0 274,33-4-323,-56 3 21,-1-1 0,0 0 0,1-1 1,-1 0-1,-1 0 0,1-1 0,0-1 1,4-2-22,-13 6 1,6-2 21,-1-1 1,0 0-1,-1 0 1,1 0-1,-1-1 1,0 0-1,5-5-22,-9 9 6,0-1 0,0 0-1,-1 0 1,1 1 0,0-1-1,-1 0 1,1 0-1,-1 0 1,0 1 0,1-1-1,-1 0 1,0 0-1,0 0 1,0 0 0,-1 0-1,1 1 1,0-1 0,-1 0-1,1 0 1,-1 0-1,1 1 1,-1-1 0,0 0-1,0 0 1,0 1 0,0-1-1,0 1 1,0-1-1,0 1 1,-1-1 0,1 1-1,-1-1-5,-4-4 34,-1-1 0,0 1-1,0 0 1,-1 0 0,0 1-1,1 0 1,-2 1 0,1-1-1,0 2 1,-1-1 0,0 1-1,0 0 1,0 1 0,0 0-1,0 1 1,-1 0 0,1 0-1,0 1 1,-1 0 0,1 0-1,0 1 1,0 1 0,-1 0-1,1 0 1,0 0 0,1 1-1,-1 1 1,-2 0-34,0 1 11,0 1 1,0 1-1,0-1 0,1 2 0,0-1 1,0 1-1,1 1 0,0 0 0,1 0 1,0 1-1,0 0 0,1 0 0,0 1 1,1 0-1,0 0 0,1 0 0,0 1 1,1 0-1,0 0 0,1 0 0,0 0 1,1 1-1,0 2-11,0 2 22,1 0 0,1 1 0,1-1 1,0 0-1,1 0 0,2 2-22,-2-9 23,0-1-1,1 0 1,0 0 0,1 0-1,0 0 1,0 0 0,1-1 0,1 0-1,-1 0 1,1 0 0,6 6-23,-1-4 27,1 0 1,-1-1 0,1 0 0,1-1-1,0-1 1,0 0 0,0 0 0,1-1-1,0-1 1,0 0 0,1-1 0,-1-1-1,4 0-27,18 2 155,0-1 1,0-2-1,1-2 0,29-3-155,0-2 178</inkml:trace>
  <inkml:trace contextRef="#ctx0" brushRef="#br0" timeOffset="2491.949">2271 616 3369,'0'-2'713,"0"1"0,-1 0-1,1-1 1,-1 1 0,1 0 0,-1 0 0,0-1 0,0 1 0,1 0 0,-1 0 0,0 0 0,0 0 0,0 0-1,0 0 1,-1 0-713,-21-11 3724,12 10-3908,0-1 0,-1 1 0,-6 0 184,6 1 910,-5-1-781,-1 1 0,1 0 0,0 2 0,-1 0 0,1 1 0,0 0 0,-9 3-129,17-2 22,-1-1 1,1 1-1,0 1 0,0-1 1,0 2-1,0-1 0,1 1 1,0 1-1,0-1 0,0 1 1,0 1-1,1-1 0,-3 5-22,9-10 2,0 0-1,1 0 0,-1 1 0,0-1 0,0 0 0,1 0 0,-1 0 0,1 1 0,-1-1 0,1 0 1,0 1-1,0-1 0,-1 0 0,1 1 0,0-1 0,0 0 0,0 1 0,0-1 0,1 0 0,-1 1 0,0-1 1,0 0-1,1 1 0,-1-1 0,1 0 0,-1 0 0,1 0 0,0 1 0,-1-1 0,1 0 0,0 0 1,0 0-1,0 0 0,0 0 0,0 0 0,0 0 0,0 0 0,0-1 0,1 1-1,3 4 3,1-1 0,0 0-1,0-1 1,1 0 0,-1 0-1,7 2-2,14 3 9,-1-2 1,1 0-1,8-1-9,-15-3 6,0 1 0,0 1 0,0 1 0,0 1 0,-1 0 0,15 8-6,-29-10 1,1-1 1,-1 1-1,0 0 0,0 0 0,-1 1 0,1-1 0,-1 1 1,0 0-1,0 0 0,-1 1 0,1-1 0,-1 1 0,0 0 1,-1 0-1,1 0 0,-1 0 0,0 0 0,-1 0 1,0 0-1,0 1 0,0-1 0,-1 1 0,1-1 0,-2 1 1,0 5-2,1-2 4,-1-1 0,-1 0 1,0 1-1,0-1 1,-1 0-1,0 0 1,0 0-1,-1-1 1,-1 1-1,1-1 1,-1 0-1,0 0 1,-1-1-1,0 1 1,0-1-1,-1 0 1,-5 3-5,0-1 50,0 0 0,-1-1 0,0-1 0,0 0 0,-1-1 0,1 0 0,-2-1 0,1-1 0,-5 1-50,11-3 24,-1-1 0,0 0 0,0 0 0,0-1 0,0 0 0,0-1 0,0 1 0,0-2 0,1 1 0,-1-1-1,0-1 1,1 0 0,-1 0 0,1 0 0,0-1 0,0-1-24,5 3-1,-1 0 0,1 0 0,0 0-1,0-1 1,0 1 0,1-1 0,-1 0 0,1 0 0,-1 0 0,1 0-1,-1-2 2,3 4-46,-1-1 0,0 1 0,1-1-1,-1 1 1,1-1 0,-1 0 0,1 1 0,0-1-1,-1 0 1,1 1 0,0-1 0,0 0-1,0 1 1,1-1 0,-1 0 0,0 1-1,1-1 1,-1 0 0,1 1 0,-1-1-1,1 1 1,0-1 0,-1 1 0,1-1-1,0 1 1,1-1 46,18-17-476</inkml:trace>
  <inkml:trace contextRef="#ctx0" brushRef="#br0" timeOffset="2865.277">2708 80 8890,'0'0'121,"-1"-1"0,1 1 0,0-1 1,0 1-1,-1 0 0,1-1 0,0 1 0,-1-1 1,1 1-1,-1 0 0,1 0 0,0-1 0,-1 1 0,1 0 1,-1 0-1,1-1 0,-1 1 0,1 0 0,-1 0 1,1 0-1,-1 0 0,1 0 0,-1 0 0,1 0 1,-1 0-1,1 0 0,-1 0 0,1 0 0,-1 0 0,1 0 1,-1 0-1,1 0 0,-1 1-121,0-1 123,0 1-1,0 0 1,1 0-1,-1 0 1,0 0-1,0 0 1,0 0-1,1 0 1,-1 0-1,0 0 1,1 1-1,-1-1 1,1 0-123,-11 41 1225,8-17-859,1 1-1,1 0 1,2-1-1,0 1 1,2 0-1,2 7-365,12 47 863,11 26-863,-13-53 120,-1 0 1,-4 1-1,-1 0 0,-2 17-120,-5-17-125,-3 0 0,-2 1 0,-3-1 0,-2-1 0,-4 10 125,7-47-967,3-10 359</inkml:trace>
  <inkml:trace contextRef="#ctx0" brushRef="#br0" timeOffset="3201.345">2535 652 9722,'-15'-8'4009,"8"2"-2393,12 3-151,18-2-153,9 0-320,22 1-480,6 1-88,10 1-208,-3 2 8,-11 0 48,-1 1 1257,-7 6-1065</inkml:trace>
  <inkml:trace contextRef="#ctx0" brushRef="#br0" timeOffset="3976.631">3486 722 2617,'40'-16'2145,"-39"15"-1986,0 1 1,0 0-1,0-1 0,0 0 0,0 1 0,-1-1 0,1 1 0,0-1 0,0 0 0,-1 0 1,1 1-1,-1-1 0,1 0 0,-1 0 0,1 0 0,-1 0 0,1 0 0,-1 1 1,1-1-1,-1 0 0,0 0 0,0 0 0,0 0 0,1 0 0,-1 0 0,0 0 0,0 0 1,0 0-1,-1 0 0,1 0 0,0 0 0,0-1-159,-1 0 260,0 0 1,0 0-1,1 1 0,-1-1 1,0 0-1,0 1 1,-1-1-1,1 1 0,0-1 1,0 1-1,-1-1 0,1 1 1,-1-1-261,-5-2 383,0 1 0,0-1 0,0 1 0,-1 1 1,1-1-1,-1 1 0,1 0 0,-1 1 0,0 0 0,0 0 0,1 1 1,-5 0-384,-6 0 271,-1 2 1,1 0 0,0 1 0,-11 3-272,18-4 12,1 1 0,1 0 0,-1 1-1,0 0 1,1 0 0,0 1 0,0 0 0,0 0 0,1 1 0,-1 1-1,1-1 1,1 1 0,-1 1 0,1-1 0,1 1 0,0 0 0,0 1-1,0-1 1,1 1 0,0 1 0,1-1 0,0 0 0,0 1 0,1 0-1,0 0 1,1 0 0,0 2-12,1-2 2,-1 1 0,2 0 0,0 0 0,0 0 0,1 0 0,0 0 0,1-1 0,0 1 0,1 0 0,0-1 0,1 0 1,0 1-1,1-1 0,0-1 0,0 1 0,3 3-2,-3-6 4,0-1 1,1 1-1,0-1 1,0 0-1,0 0 1,1-1-1,0 1 1,0-2-1,0 1 0,0-1 1,1 0-1,0 0 1,0-1-1,0 0 1,0-1-1,0 1 1,1-2-1,-1 1 1,1-1-1,-1 0 1,2-1-5,-2 0 7,0-1 0,0 0 0,0 0 1,-1 0-1,1-1 0,0 0 0,-1-1 0,0 0 0,1 0 1,-1 0-1,0-1 0,0 0 0,-1-1 0,1 1 0,-1-1 1,0 0-1,-1-1 0,1 1 0,-1-1 0,0-1 1,0 1-1,-1 0 0,0-1 0,0 0 0,2-6-7,1-1 16,-1 0 0,-1-1-1,-1 0 1,0 0 0,0 0 0,-2 0-1,0-1 1,-1 1 0,0-1-1,-1 1 1,-1-1 0,-2-12-16,0 10 4,0 0 1,-1 1-1,-1-1 1,-1 1 0,-3-6-5,0 15-29,9 8 28,0 0 1,0 0-1,0 0 0,0 0 1,0 0-1,-1 0 1,1 0-1,0 0 0,0 0 1,0 0-1,0 0 0,0 0 1,-1 0-1,1 0 0,0 1 1,0-1-1,0 0 1,0 0-1,0 0 0,-1 0 1,1 0-1,0 0 0,0 0 1,0 0-1,0 0 0,0 1 1,0-1-1,0 0 1,0 0-1,-1 0 0,1 0 1,0 0-1,0 0 0,0 1 1,0-1-1,0 0 0,0 0 1,0 0-1,0 0 1,0 0-1,0 1 0,0-1 1,0 0-1,0 0 0,0 0 1,0 0-1,0 0 0,0 1 1,0-1-1,0 0 1,0 0-1,0 0 0,0 0 1,0 0-1,1 1 0,-1-1 1,0 0-1,0 0 1,0 0-1,0 0 0,0 0 1,0 0 0,8 24 0,0-1 1,1-1 0,1 0 0,2 1-1,-1-2 5,-1 0 9,1-1 1,1-1 0,1 0 0,0-1 0,13 13-15,-18-23-84,0 1-1,1-2 1,1 1 0,-1-1 0,1-1-1,0 0 1,1 0 0,0-1 0,0 0 0,0-1-1,10 3 85,3 0-165</inkml:trace>
  <inkml:trace contextRef="#ctx0" brushRef="#br0" timeOffset="4351.588">3947 670 5529,'-1'0'266,"1"-1"-1,-1 1 0,1-1 1,-1 1-1,1 0 1,-1 0-1,1-1 0,-1 1 1,1 0-1,-1 0 0,1-1 1,-1 1-1,0 0 1,1 0-1,-1 0 0,1 0 1,-1 0-1,0 0 1,1 0-1,-1 0 0,1 0 1,-1 0-1,0 0 1,1 0-1,-1 1 0,1-1 1,-1 0-1,1 0 1,-1 1-1,0-1-265,-2 21 2629,3-14-2471,1 78 1260,4 0 1,16 82-1419,-16-101 585,-5-62-218,-1-5-66,-3-12 132,-4-21-49,8 12-307,0-1 1,1 1 0,1 0 0,2-4-78,2-16 37,-2 2-12,1 0 1,3 0 0,1 1-1,3-5-25,-11 40 1,1 0 0,0-1 0,-1 1 0,1 0 0,0 0 0,1 1 0,-1-1 0,1 0-1,0 1 1,0 0 0,0-1 0,0 1 0,0 1 0,1-1 0,-1 0 0,1 1 0,0-1 0,0 1 0,0 0-1,0 1 1,0-1 0,0 1 0,0-1 0,5 0-1,1 2-36,1-1 1,-1 1-1,1 1 0,-1-1 1,1 2-1,-1 0 1,0 0-1,0 1 0,0 0 1,1 0 35,39 16-168</inkml:trace>
  <inkml:trace contextRef="#ctx0" brushRef="#br0" timeOffset="4888.397">4743 62 7226,'-11'-9'1762,"7"6"-987,-1-1 0,1 1 0,-1 0 0,1 0 0,-1 0 0,0 1 0,0 0 0,0 0 0,-4-1-775,9 3 59,-1 0 0,0 0 0,1 0 0,-1 0 0,0 0-1,1 0 1,-1 1 0,1-1 0,-1 0 0,0 0 0,1 1 0,-1-1-1,1 0 1,-1 1 0,1-1 0,-1 0 0,1 1 0,-1-1 0,1 1-1,-1-1 1,1 1 0,-1-1 0,1 1 0,0 0 0,-1-1-1,1 1 1,0-1 0,0 1 0,-1 0 0,1-1 0,0 1 0,0 0-59,-3 24 395,3-24-354,0 68 567,4 0 0,9 49-608,-5-59 273,-2 0 0,-3 1 0,-2-1 0,-5 24-273,-12 38 221,5-52-131,4 1 1,2-1-1,4 58-90,4-105-246,-4-21 142,1-1 0,0 1 0,0 0-1,0 0 1,0-1 0,1 1 0,-1 0 0,0-1 0,0 1 0,0 0 0,1-1 0,-1 1 0,0 0-1,0-1 1,1 1 0,-1 0 0,1-1 0,-1 1 0,1-1 0,-1 1 0,1-1 0,-1 1 104,4-6-743</inkml:trace>
  <inkml:trace contextRef="#ctx0" brushRef="#br0" timeOffset="5270.314">4516 680 8346,'-11'-13'4161,"5"6"-1641,7 2-759,9-1-337,7 1-592,3-2-240,13 1-288,0 0-96,16 1-104,11-1 208,6 2 793,5 0-5258,-10 9 3433</inkml:trace>
  <inkml:trace contextRef="#ctx0" brushRef="#br0" timeOffset="5989.132">5460 652 4097,'85'-15'2386,"-84"15"-2223,0 0 0,-1 0 0,1 0 0,0-1 0,0 1 0,0 0 1,-1-1-1,1 1 0,0 0 0,0-1 0,-1 1 0,1-1 0,0 1 0,-1-1 0,1 1 1,0-1-1,0 0-163,-1 1 67,0-1 0,0 1 0,0 0 0,0-1 0,0 1 0,0 0 0,0-1 1,0 1-1,0 0 0,0-1 0,0 1 0,0 0 0,0-1 0,0 1 0,0 0 0,-1-1 1,1 1-1,0 0 0,0-1 0,0 1 0,0 0 0,-1-1 0,1 1 0,0 0 1,0 0-1,-1-1-67,-14-10 2621,6 9-2079,-1-1 0,0 2 0,0-1 0,0 1 0,0 1 0,-1 0 0,1 0 1,0 1-1,-3 1-542,-3-1 356,-1 0-171,0 1-1,0 1 1,1 1 0,-1 0-1,1 1 1,0 1-1,1 0 1,-3 3-185,-3-1 39,8-2-20,1 0 0,-1 0 0,-4 4-19,15-9 2,-1 1-1,1 0 0,-1 0 1,1 0-1,0 0 1,0 0-1,0 0 0,0 0 1,0 1-1,0-1 0,1 1 1,-1 0-1,1-1 1,0 1-1,0 0 0,0 0 1,-1 1-2,2-1 1,-1-1 0,0 0 0,1 0 0,-1 1 1,1-1-1,0 0 0,0 1 0,0-1 0,0 0 0,0 0 1,1 1-1,-1-1 0,1 0 0,-1 0 0,1 1 0,0-1 1,0 0-1,0 0 0,0 0 0,0 0 0,0 0 0,1 0 1,-1 0-1,1-1 0,-1 1 0,1 0 0,0-1 1,-1 1-1,1-1 0,0 0 0,0 0 0,0 1 0,1-1-1,16 8 6,1-1 0,0-1-1,0-1 1,1 0 0,0-2-6,4 2 11,0 0 1,0 2-1,13 7-11,-31-12 1,-1 0 1,1 1-1,-1 0 0,0 0 0,0 0 1,-1 1-1,1 0 0,-1 0 0,0 0 0,0 1 1,-1-1-1,0 1 0,0 1 0,2 2-1,-4-5 6,0 0 0,0 0-1,-1 0 1,1 0-1,-1 0 1,0 0 0,-1 1-1,1-1 1,-1 0 0,1 0-1,-1 1 1,0-1-1,-1 0 1,1 1 0,-1-1-1,0 0 1,-1 4-6,-1-2 20,1 0 1,-1 0-1,0-1 1,-1 1-1,0-1 0,1 0 1,-2 0-1,1 0 1,-1 0-1,1-1 0,-3 2-20,-7 4 58,-1 0 0,0 0 0,-1-1 1,0-1-1,0-1 0,-1 0 0,0-2 0,-5 2-58,13-4 51,0-1 0,1 0 0,-1-1 0,0 0-1,0 0 1,0-1 0,0 0 0,0 0 0,0-1 0,0 0 0,0-1 0,1 0 0,-9-3-51,16 4 11,0 1 0,0-1 0,-1 1-1,1-1 1,0 0 0,0 0 0,0 0-1,0 0 1,0 0 0,0 0 0,0 0-1,0 0 1,0 0 0,0 0 0,1 0 0,-1-1-1,0 1 1,1 0 0,-1-1 0,1 1-1,0 0 1,-1-1 0,1 1 0,0 0-1,0-1 1,0 1 0,0-1 0,0 0-11,0-1 140,1 1 0,-1 0 0,1 0 1,0-1-1,0 1 0,0 0 1,0 0-1,0 0 0,0 0 0,0 0 1,1 0-1,-1 1 0,1-1 0,0 0 1,-1 1-1,1-1 0,0 1-140,23-17 1045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7:05.8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218 100 5169,'75'-81'2491,"-59"63"1553,-19 19-1511,-8 3-1016,4-1-1412,0 0 0,-1 0 0,1 0-1,0 1 1,1 0 0,-1 0 0,1 1 0,0-1 0,0 1 0,0 1-1,1-1 1,-4 5-105,1-2 113,-11 12 26,1 1 0,2 1 0,0 0 0,1 1 0,1 1 0,1 0 0,1 1 0,2 0 0,-8 25-139,5-5 59,3 1 0,1 1 0,2-1 0,2 1 0,2 9-59,2-9 121,1-1 1,3 1 0,2-1-1,2 0 1,9 33-122,-10-58 109,0 1 1,1-2-1,1 1 1,2-1 0,-1 0-1,2 0 1,1-2-1,0 1 1,1-1 0,1-1-1,1-1 1,13 12-110,-12-14 140,0-1 0,1 0 1,1-1-1,0-1 0,17 7-140,28 12 998,52 16-998,-42-26 432</inkml:trace>
  <inkml:trace contextRef="#ctx0" brushRef="#br0" timeOffset="836.079">891 652 4297,'0'-1'286,"0"0"0,0-1 0,0 1 0,0-1 0,0 1 0,-1-1 0,1 1 1,0 0-1,-1-1 0,1 1 0,-1-1 0,1 1 0,-1 0 0,1 0 0,-1-1 0,0 1 0,0 0 0,0 0 0,0 0 0,0 0 0,0 0 1,0 0-287,-26-24 2326,21 22-2109,0-1 0,1 1-1,-1 1 1,0-1-1,-1 1 1,1 0-1,0 0 1,-1 1 0,1 0-1,-1 0 1,0 0-1,1 1 1,-1 0 0,1 0-1,-1 1 1,0 0-1,1 0 1,-2 1-217,-3 1 93,-1 0-1,1 1 1,-1 0 0,1 1 0,1 1-1,-1 0 1,1 0 0,0 1-1,-6 5-92,10-7 9,1 0 0,0 0 0,1 0 0,-1 0 0,1 1 0,0 0 0,0 0 0,1 0 0,0 0 0,0 1 0,0-1 0,1 1 0,0 0 0,-1 3-9,2-1 1,-1 1 1,1-1-1,1 1 1,0 0-1,0-1 1,1 1-1,0-1 1,1 1-1,0-1 1,1 4-2,0-4 1,-1 0 1,2-1 0,-1 0 0,1 0-1,0 0 1,0 0 0,1 0-1,0-1 1,1 0 0,0 0 0,0 0-1,0-1 1,1 0 0,0 0 0,0-1-1,0 0 1,1 0 0,-1 0 0,1-1-1,1-1 1,-1 1 0,0-1-1,4 1-1,-1-2 13,-1-1-1,1 0 0,0 0 1,0-1-1,-1 0 0,1-1 0,0 0 1,0-1-1,-1 0 0,1 0 0,-1-1 1,4-3-13,-9 5 12,-1-1 0,0 0 0,1-1 0,-1 1 0,0-1 0,-1 0 0,1 0 0,0 0 0,-1-1 1,1 1-1,-1-1 0,0 0 0,0 0 0,-1 0 0,1 0 0,-1 0 0,0 0 0,0-1 0,0 1 0,-1-1 0,0 0 0,1 1 1,-2-1-1,1 0 0,0 0 0,-1 1 0,0-1 0,0-3-12,-2-15 39,-1 0-1,0 0 1,-2 0 0,0 0-1,-2 1 1,0 0 0,-6-10-39,13 31 7,-1-1 23,0 1 0,0-1 0,0 0 0,0 0 0,0 0 0,0 1 0,0-1 0,-1 0 0,1 1 1,-1-1-1,1 1 0,-1-1-30,16 48 409,-8-28-398,0 0-1,2-1 1,0 0 0,0 0-1,2-1 1,0 0 0,1-1-1,0 0 1,1-1 0,13 12-11,-14-16-39,43 32 43,-49-39-257,0 0 1,0 0-1,0-1 1,0 1 0,0-1-1,1-1 1,-1 1-1,1-1 1,-1 0 0,5 1 252,16-3-789</inkml:trace>
  <inkml:trace contextRef="#ctx0" brushRef="#br0" timeOffset="1294.036">1203 633 6513,'-8'-5'978,"-8"-3"3800,11 11-2356,6 9-899,7 20 414,9 25-1937,6 19 486,-10-8-215,-8-37-145,2 0-1,4 11-125,-11-42 2,0 0 0,0 0 1,0 0-1,0 0 0,0 1 1,0-1-1,0 0 0,0 0 1,0 0-1,0 0 0,0 0 0,0 0 1,0 0-1,0 1 0,0-1 1,0 0-1,0 0 0,0 0 1,0 0-1,0 0 0,0 0 1,0 1-1,0-1 0,0 0 0,0 0 1,0 0-1,0 0 0,0 0 1,0 0-1,1 0 0,-1 0 1,0 0-1,0 0 0,0 0 1,0 1-1,0-1 0,0 0 0,0 0 1,1 0-1,-1 0 0,0 0 1,0 0-1,0 0 0,0 0 1,0 0-1,0 0 0,0 0 1,1 0-1,-1 0 0,0 0 0,0 0 1,0 0-1,0 0 0,0 0 1,0 0-1,0 0 0,1 0 1,-1-1-1,0 1 0,0 0 1,0 0-1,0 0 0,0 0 0,0 0 1,0 0-1,0 0 0,0 0 1,1 0-1,-1 0-2,4-14 115,1-21 39,-9-75 63,0 56-129,4-23-88,0 72 2,1-1 0,-1 0 0,1 1-1,0-1 1,1 1 0,0-1 0,-1 1-1,3-3-1,-3 5 1,1 0 0,0 0-1,-1 1 1,1-1-1,0 1 1,1 0 0,-1-1-1,0 1 1,1 0 0,-1 0-1,1 0 1,-1 1-1,1-1 1,0 1 0,0-1-1,1 1 0,6-3-1,1 1 0,-1 1-1,1 0 1,0 1 0,-1 0-1,1 0 1,0 1 0,0 0 0,0 1-1,-1 1 1,10 1 1,-14-1-1,1-1 0,0 1 0,-1 0 0,1 1 0,-1-1 0,0 1 1,1 1-1,-1-1 0,-1 1 0,1 0 0,-1 0 0,1 1 0,-1 0 0,0 0 0,-1 0 0,1 0 0,-1 1 1,3 5 0,0 3 9,-2 0 1,1 1 0,-2 0-1,0 0 1,0 0-1,-2 0 1,1 1 0,-2 10-10,0 25-548,-6 50 548,2-57-784,3-23-483,10-5 483</inkml:trace>
  <inkml:trace contextRef="#ctx0" brushRef="#br0" timeOffset="1774.303">2011 147 9130,'-6'-37'5318,"6"29"-4236,4 11-335,7 15-71,6 21-370,-2 0 1,-2 1-1,-2 1 0,-1 2-306,9 58 639,-3 12-639,-4 62 862,-9-109-604,2-1 0,8 33-258,-12-95 10,0-1 0,0 1-1,0 0 1,0-1 0,0 1 0,1-1 0,-1 1-1,1-1 1,0 1-10,-2-3 3,0 1 0,0-1 0,1 0 0,-1 0-1,0 0 1,0 1 0,0-1 0,1 0 0,-1 0 0,0 0 0,0 1-1,0-1 1,1 0 0,-1 0 0,0 0 0,0 0 0,1 0 0,-1 0-1,0 0 1,0 0 0,1 1 0,-1-1 0,0 0 0,1 0 0,-1 0-1,0 0 1,0 0 0,1 0 0,-1-1 0,0 1-3,4-14 99,-6-4-75,-1-1-1,0 1 1,-2 0-1,0 0 1,-1 0-1,-1 0 1,0 1-1,-5-7-23,6 11-36,-1 0-1,-1 0 0,0 1 0,-1-1 0,0 2 0,-1-1 1,-1 2-1,1-1 0,-1 1 0,-6-3 37,13 10-16,-1 0-1,1 0 1,-1 0 0,0 1 0,0-1-1,0 1 1,0 0 0,0 1 0,-1-1-1,1 1 1,0 0 0,-1 0 0,1 1-1,0 0 1,-1 0 0,1 0 0,-1 0-1,1 1 1,-1 0 0,1 0 0,0 1-1,0-1 1,-1 1 0,1 0 0,1 0-1,-1 1 1,0 0 0,0 0 0,1 0-1,-2 1 17,-2 4-7,-1 0 0,2 0-1,-1 0 1,1 1 0,0 0 0,1 1-1,0 0 1,0 0 0,-2 8 7,0 0 49,1 0 0,1 0 1,1 1-1,0-1 1,1 7-50,2-17 44,1 0 1,1-1 0,-1 1 0,1 0 0,1-1 0,-1 1-1,1 0 1,1-1 0,0 1 0,0-1 0,0 1-1,2 2-44,-2-5 33,1 0 0,0 0 0,1 0-1,-1-1 1,1 1 0,0-1 0,0 0-1,0 0 1,1 0 0,-1 0 0,1-1-1,0 0 1,0 0 0,0 0-1,0-1 1,5 2-33,2 0 79,1 0 1,-1 0-1,1-2 0,0 1 0,0-2 0,9 1-79,14-2-232,32-3 232,12-4-89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34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14 8266,'0'-1'288,"0"1"0,0-1 1,0 1-1,0-1 0,0 1 0,0-1 1,0 1-1,-1-1 0,1 1 0,0-1 1,0 0-1,-1 1 0,1-1 1,0 1-1,0 0 0,-1-1 0,1 1 1,-1-1-1,1 1 0,0-1 0,-1 1 1,1 0-1,-1-1 0,1 1 1,-1 0-1,1 0 0,-1-1 0,1 1 1,-1 0-1,1 0 0,-1 0-288,0 1 211,0 0 0,0 0 0,0 0 0,0 0 0,0 0 0,0 0-1,1 1 1,-1-1 0,0 0 0,1 0 0,-1 1 0,1-1 0,0 1 0,-1-1 0,1 1-211,-5 15 163,2 0 0,0 0 0,0 0 0,2 1 0,0-1 1,1 1-164,0-4 76,2 41 98,2 0 1,3 0-1,2-1 0,10 30-174,-7-33 45,8 52 21,-3 1 0,-5 1 0,-5 0 0,-4 43-66,-13 16 56,3-93-61,4 1 0,3 0-1,4 5 6,-4-74 13,0 1 0,1-1-1,-1 1 1,1-1 0,0 0-1,0 0 1,0 1 0,0-1-1,0 0 1,3 3-13,-2-8 75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7:08.5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357 172 7626,'0'0'20,"-3"-4"833,1 0 1,-1 0-1,0 1 1,0-1-1,0 1 1,-1 0-1,-1-1-853,5 4 17,0-1 0,-1 1-1,1 0 1,0 0 0,0 0 0,0 0-1,0 0 1,0 0 0,-1 0-1,1 0 1,0-1 0,0 1 0,0 0-1,0 0 1,-1 0 0,1 0-1,0 0 1,0 0 0,0 0 0,0 0-1,-1 0 1,1 0 0,0 0 0,0 0-1,0 0 1,-1 0 0,1 0-1,0 1 1,0-1 0,0 0 0,0 0-1,-1 0 1,1 0 0,0 0-1,0 0 1,0 0 0,0 0 0,0 1-1,0-1 1,-1 0 0,1 0-1,0 0 1,0 0 0,0 0 0,0 1-1,0-1 1,0 0 0,0 0-1,0 0 1,0 0 0,0 1 0,0-1-1,0 0 1,0 0 0,-1 0 0,1 0-1,1 1 1,-1-1 0,0 0-1,0 0 1,0 0 0,0 1 0,0-1-1,0 0 1,0 0 0,0 0-1,0 0 1,0 1 0,0-1 0,0 0-17,4 17 328,-3-15-268,18 89 797,-3 0 0,-4 2 0,-3 18-857,0-9 321,2 151 240,-4-58-1,-7-190-532,0 1 0,0-1 0,1 0 1,0 0-1,0 0 0,0 0 0,0 0 0,1 0 0,0 0 0,0 0 0,0 0 0,1-1 1,2 5-29,-5-9 3,0-1 0,0 1 0,0 0 0,0 0 0,0-1 0,0 1 0,0 0 0,0 0 0,0 0 0,1-1 0,-1 1 0,0 0 0,0 0 0,0 0 0,0-1 0,0 1 0,0 0 0,0 0 0,1 0 0,-1-1 0,0 1 0,0 0 0,0 0 0,0 0 0,1 0 0,-1 0 0,0-1 0,0 1 0,0 0 0,1 0 0,-1 0 0,0 0 0,0 0 0,0 0 0,1 0 0,-1 0 1,0 0-1,0 0 0,1 0 0,-1 0 0,0 0 0,0 0 0,1 0 0,-1 0 0,0 0 0,0 0 0,0 0 0,1 0 0,-1 0 0,0 0 0,0 0 0,0 1 0,1-1 0,-1 0 0,0 0 0,0 0 0,0 0 0,0 0 0,1 1 0,-1-1 0,0 0 0,0 0 0,0 0 0,0 1 0,0-1 0,0 0 0,1 0-3,-3-19 114,-12-59 131,-6-7-245,14 61 13,-2 0 0,-1 1 0,0 0 0,-2 0 0,-9-13-13,16 30-2,0-1 0,-1 1 0,1 0 0,-1 1 0,-1-1 0,1 1 0,-1 0 0,0 0 0,0 1 0,-1 0 0,1 0 0,-1 0 0,0 1 0,0 0 0,0 0 0,0 1 0,0 0 0,-1 0 0,1 1 0,-1 0 0,1 0 0,-1 0 0,0 1 0,1 1 0,-1-1 0,1 1 0,-1 0 0,1 1 0,-1 0 0,1 0 0,0 1 0,0-1 0,0 1 0,0 1 0,1 0 0,-1 0 0,1 0 0,0 0 0,0 1 0,0 0 0,1 1 0,-1-1 0,2 1 0,-1 0 0,0 0 0,-1 4 2,0 1-2,0 0 0,0 1-1,1-1 1,0 1 0,1 0-1,1 0 1,0 1 0,0-1-1,2 1 1,-1-1 0,1 1-1,1 0 1,1 0 0,0 7 2,0-12 1,0 0 0,1 0 0,0-1 0,0 1 0,1-1 1,0 1-1,0-1 0,0 0 0,1 0 0,0-1 0,1 1 0,-1-1 0,1 0 1,0 0-1,1 0 0,0-1 0,0 1 0,0-1 0,0-1 0,1 1 0,-1-1 0,1-1 1,7 4-2,1-1-43,1-1 1,-1 0 0,1-1 0,1-1 0,-1 0 0,0-2 0,1 1-1,-1-2 1,1 0 0,-1-1 0,0-1 0,1-1 0,-1 0-1,0-1 1,0 0 0,-1-1 0,1-1 0,9-6 42,28-22-403</inkml:trace>
  <inkml:trace contextRef="#ctx0" brushRef="#br0" timeOffset="497.014">662 880 5641,'60'-15'2599,"-58"14"-2434,0 1 0,-1-1 0,1 1-1,0 0 1,-1 0 0,1 0 0,0 0-1,-1 0 1,1 0 0,0 0 0,-1 1-1,1-1 1,0 0 0,-1 1 0,1 0-1,-1-1 1,1 1 0,-1 0 0,2 0-165,5 3 566,10 2 225,1-2-1,-1 0 0,19 1-790,-26-4 210,-1 0-1,1-1 0,0-1 0,-1 0 0,1 0 1,-1-1-1,10-3-209,-12 1 92,-1 0 0,1-1 0,-1 1 0,0-2 0,0 1 0,-1-1 0,0 0 1,0-1-1,0 1 0,4-8-92,-2 4 43,-6 9-31,0-1 0,-1 0 0,1 0-1,-1 0 1,1 1 0,-1-2 0,0 1 0,0 0 0,0 0 0,0 0 0,0 0-1,0-1 1,-1 1 0,1 0 0,-1-1 0,0 1 0,1-1 0,-1 1-1,0 0 1,0-1 0,-1 1 0,1-1 0,-1 1 0,1 0 0,-1-1 0,1 1-1,-1 0 1,0 0 0,0 0 0,0-1 0,-1 1 0,1 0 0,0 0 0,-1 1-1,1-1 1,-1 0 0,-1-1-12,-1 0 35,0 0 0,0 0 0,0 0 0,-1 1 0,1-1 0,-1 1 0,0 0 0,1 0 0,-1 1 0,0-1 0,0 1 0,0 0 0,0 1 0,0-1 0,0 1 0,0 0-1,-5 1-34,-5 0 54,0 2 0,1 0-1,0 1 1,0 0-1,0 1 1,0 1-1,0 0 1,1 1-1,0 0 1,1 1 0,-1 1-54,6-4 18,0 1 1,0 0-1,1 1 1,0-1 0,0 1-1,0 0 1,1 1-1,0-1 1,0 1 0,1 0-1,0 0 1,0 1 0,1-1-1,0 1 1,1-1-1,0 1 1,0 0 0,0 4-19,1-2 35,0 1 0,1-1 0,1 0 0,0 0 0,0 0 0,1 0 0,0 0 0,1 0 1,0 0-1,1-1 0,0 1 0,1-1 0,0 0 0,0 0 0,1-1 0,0 0 0,1 0 0,0 0 1,1-1-1,0 0 0,0 0 0,0-1 0,1 0 0,0 0 0,0-1 0,1 0 0,0-1 1,1 0-36,2 1-23,1-1 1,0 0-1,0-1 1,0-1 0,1 0-1,-1 0 1,1-2 0,0 0-1,-1-1 1,1 0 0,0-1-1,0-1 1,-1 0 0,1-1-1,-1 0 1,0-1 0,0-1-1,0-1 1,-1 1-1,0-2 1,10-6 22,32-20-380</inkml:trace>
  <inkml:trace contextRef="#ctx0" brushRef="#br0" timeOffset="851.305">1462 296 9626,'0'0'93,"0"0"0,0 0 1,0 0-1,0 0 0,0 1 0,0-1 0,1 0 1,-1 0-1,0 0 0,0 0 0,0 0 0,0 0 1,0 0-1,0 0 0,1 1 0,-1-1 0,0 0 0,0 0 1,0 0-1,0 0 0,1 0 0,-1 0 0,0 0 1,0 0-1,0 0 0,0 0 0,1 0 0,-1 0 1,0 0-1,0 0 0,0 0 0,0 0 0,1 0 1,-1-1-1,0 1 0,0 0 0,0 0 0,0 0 0,0 0 1,1 0-1,-1 0 0,0 0 0,0 0 0,0-1 1,0 1-1,0 0 0,0 0 0,0 0 0,1 0 1,-1 0-1,0-1 0,0 1 0,0 0 0,0 0 0,0 0 1,0 0-1,0 0 0,0-1 0,0 1 0,0 0 1,0 0-1,0 0 0,0-1-93,5 20 1348,0 19-491,-2 0-1,-2 1-856,5 58 649,18 62 218,6-1 1,15 27-868,-24-76 3087,-12-83-1895</inkml:trace>
  <inkml:trace contextRef="#ctx0" brushRef="#br0" timeOffset="1580.55">1951 877 5209,'-51'-42'2630,"50"41"-2536,1 0 1,-1 1-1,0-1 1,0 1-1,1-1 1,-1 1-1,0-1 0,0 1 1,0 0-1,1-1 1,-1 1-1,0 0 1,0-1-1,0 1 0,0 0 1,0 0-1,0 0 1,0 0-1,1 0 0,-1 0 1,-1 0-95,2 0 129,0 0 0,0 1 0,0-1-1,0 0 1,0 0 0,-1 0 0,1 0 0,0 0 0,0 0 0,0 0 0,0 0 0,0 1-1,0-1 1,0 0 0,-1 0 0,1 0 0,0 0 0,0 0 0,0 0 0,0 1 0,0-1-1,0 0 1,0 0 0,0 0 0,0 0 0,0 0 0,0 1 0,0-1 0,0 0 0,0 0-1,0 0 1,0 0 0,0 1 0,0-1 0,0 0 0,0 0 0,0 0 0,0 0-1,0 0 1,1 1 0,-1-1 0,0 0 0,0 0 0,0 0 0,0 0 0,0 0 0,0 0-1,0 0 1,1 1 0,-1-1 0,0 0 0,0 0 0,0 0-129,11 6 184,0-1 0,0 0 0,0-1 0,1 0 0,0-1 0,0 0-184,-3-1 82,0 0 0,0-1-1,0-1 1,0 1 0,0-1 0,0-1 0,0 0-1,0 0 1,8-3-82,8-2 130,-1-2-1,17-9-129,-16 7 52,-24 10-47,1-1 0,-1 1 1,1-1-1,-1 1 0,0-1 0,1 1 0,-1-1 0,0 0 0,0 0 1,0 0-1,1 0 0,-1 0 0,0 0 0,0 0 0,-1 0 1,1 0-1,0 0 0,0-1 0,0 1 0,-1 0 0,1-1 1,-1 1-1,1 0 0,-1-1 0,1 1 0,-1-1 0,0 1 1,0 0-1,0-1 0,1 1 0,-2-1 0,1 1 0,0-1 1,0 1-1,0-1 0,-1 1 0,1 0 0,0-1 0,-1 0-5,0-2 9,-1 0-1,1-1 0,-1 1 0,0 0 0,0 0 1,0 0-1,-1 0 0,1 1 0,-1-1 0,0 1 1,0-1-1,0 1 0,0 0 0,-1 0 0,1 1 1,-1-1-1,0 1 0,0-1 0,1 1 0,-2 0 1,1 1-1,0-1 0,-4 0-8,1 0 5,-1 1 0,1 1 0,-1-1 0,0 1 0,1 0 0,-1 1 1,0 0-1,1 0 0,-1 1 0,1 0 0,0 0 0,-1 0 0,-5 4-5,1-1 3,1 1 0,0 0 1,0 0-1,1 1 0,0 0 0,0 1 0,0 0 1,1 0-1,1 1 0,-6 7-3,9-9 0,0 0 0,1 1 0,0-1 1,0 1-1,1 0 0,0 0 0,0 0 0,1 1 1,0-1-1,0 1 0,1-1 0,0 1 0,1-1 0,-1 1 1,2 0-1,-1-1 0,2 4 12,-1-1 0,1 0-1,1 0 1,0 0 0,1 0 0,0 0 0,0-1 0,1 1 0,1-1 0,0-1-1,0 1 1,1-1 0,0 0 0,0 0 0,1-1 0,0 0 0,1 0 0,0-1-1,0 0 1,6 2-12,-2-1 31,1 0-1,-1-2 1,1 0-1,1 0 1,-1-1-1,1-1 1,0-1-1,0 0 1,0 0-1,0-2 1,1 0-1,-1-1 1,0 0-1,1-1 1,5-2-31,34-9-86,5-8 66</inkml:trace>
  <inkml:trace contextRef="#ctx0" brushRef="#br0" timeOffset="1935.33">2727 352 8722,'0'-2'251,"0"1"1,0 0-1,-1 0 0,1 0 1,0 0-1,-1 0 0,1-1 1,-1 1-1,1 0 0,-1 0 1,1 0-1,-1 0 1,0 0-1,1 1 0,-1-1 1,0 0-1,0 0 0,0 0 1,0 1-1,0-1 0,0 0 1,0 1-1,0-1 1,0 1-1,0-1 0,0 1 1,0-1-1,0 1 0,0 0 1,-1-1-252,1 2 79,-1-1 0,1 1 0,0 0 0,0-1 0,-1 1 0,1 0 0,0 0 0,0 0 0,0 0 0,0 0-1,0 0 1,0 0 0,0 0 0,1 0 0,-1 0 0,0 0 0,0 1 0,1-1 0,-1 0 0,1 1 0,-1-1 0,1 0 0,0 1 0,0-1 0,-1 1-79,-2 12 131,1 1 0,0-1-1,1 1 1,0 0-1,2 0 1,-1 0 0,2 0-131,3 22 202,1-1 0,4 10-202,18 55 225,-10-34-10,10 62-215,-18-72 33,-3-15 46,-1 1 0,-2-1 0,-1 18-79,-4-55 300,1-1-1,0 0 1,1 1 0,-1-1 0,1 0 0,0 1 0,0-1 0,0 0-300,3 5 1020</inkml:trace>
  <inkml:trace contextRef="#ctx0" brushRef="#br0" timeOffset="2301.911">2505 784 8130,'-7'-1'4129,"4"-1"-1641,10 1-936,-7 1-287,21-2-585,57-2-96,-15 0-248,0 1-120,-2 2-128,2-2 96,-9 3-360,-3-1-376,-7 1 384</inkml:trace>
  <inkml:trace contextRef="#ctx0" brushRef="#br0" timeOffset="2690.27">3131 739 8698,'30'-12'1359,"-17"7"-71,-1 0-1,0-1 1,0 0-1,6-5-1287,-11 52 3398,7 62-2545,5-1 0,10 22-853,-14-82 56,-15-41-58,1 1 0,-1-1 1,1 1-1,-1-1 0,1 1 0,0-1 1,0 0-1,0 1 0,0-1 0,0 0 0,0 0 1,0 0-1,0 0 0,0 0 0,0 0 1,1 0-1,-1 0 0,0 0 0,1 0 0,-1-1 1,1 1-1,-1-1 0,0 1 0,2-1 2,1-4 2050,-2-11-1051</inkml:trace>
  <inkml:trace contextRef="#ctx0" brushRef="#br0" timeOffset="2691.27">3257 386 9978,'-3'-26'4545,"-12"-5"-2280,1 10-529,1 7-720,4 5-520,0 9-408,6 0 128,15 14 416,3 5 785,4-9-865</inkml:trace>
  <inkml:trace contextRef="#ctx0" brushRef="#br0" timeOffset="3418.473">3797 783 4857,'54'-39'2946,"-54"39"-2751,1-1 0,0 1 0,0-1 1,0 0-1,-1 1 0,1-1 0,0 0 0,-1 0 0,1 0 1,-1 1-1,1-1 0,-1 0 0,1 0 0,-1 0 0,1 0 1,-1-1-196,0 2 80,0-1 0,0 1 1,0 0-1,0-1 1,0 1-1,0 0 0,0-1 1,-1 1-1,1-1 1,0 1-1,0 0 1,0-1-1,-1 1 0,1 0 1,0-1-1,0 1 1,-1 0-1,1 0 0,0-1 1,0 1-1,-1 0 1,1 0-1,0 0 1,-1-1-1,0 1-80,-18-5 1949,8 4-1607,-1 1 0,1 0 0,0 0 0,-1 1 0,1 0 0,0 1 0,0 1 0,0 0 0,0 0 0,0 1 1,-5 3-343,9-3 19,0 0 1,0 0 0,1 0 0,0 1 0,0 0 0,0 0 0,1 1 0,-1 0-1,1-1 1,0 2 0,1-1 0,0 1 0,0-1 0,0 1 0,1 0 0,0 0-1,0 3-19,0 0 7,0-1-1,1 1 0,0 1 0,1-1 1,0 0-1,1 0 0,0 0 0,1 0 1,0 1-1,0-1 0,1 0 0,0 0 0,1-1 1,0 1-1,1 0 0,0-1 0,0 0 1,1 0-1,0 0 0,1 0 0,-1-1 1,2 0-1,-1 0 0,1-1 0,1 0 0,-1 0 1,1 0-1,0-1 0,1-1 0,-1 1 1,1-1-1,0-1 0,1 1 0,-1-2 1,1 1-1,-1-1 0,1-1 0,0 0 1,0 0-1,9 0-6,-8-1 9,-1-1-1,1-1 1,0 1 0,0-2 0,0 0 0,-1 0 0,1 0-1,4-3-8,-10 3 5,-1 0 1,1 1-1,-1-2 0,0 1 0,0 0 0,0-1 0,0 0 0,0 0 0,0 0 0,-1 0 0,1-1 0,-1 1 0,0-1 0,0 0 0,-1 0 1,1 0-1,-1 0 0,0 0 0,0-1 0,1-3-5,0-2 15,-1-1 0,-1 0 0,0 0 0,-1 1 0,0-1 0,0 0 0,-1 0 1,-1-4-16,-2-8 31,-1-1 1,-1 1 0,-4-8-32,6 21-6,0 1 0,0-1 1,-1 0-1,0 1 0,-1 0 1,0 1-1,0-1 0,-1 1 1,0 0-1,-1 1 0,1-1 1,-2 2-1,1-1 0,-1 1 1,0 0-1,0 1 0,0 0 1,-1 0-1,1 1 0,-1 1 1,0-1-1,-1 2 0,1-1 6,6 3-138,0-1 1,1 1-1,-1 0 0,0 0 0,0 0 1,0 0-1,1 1 0,-1 0 138,2-1-214,1 0 1,0 1-1,0-1 0,-1 1 1,1-1-1,0 1 0,0 0 0,0 0 1,0-1-1,0 1 0,0 0 1,0 0-1,0 0 0,0 0 0,0 0 1,0 0-1,1 0 0,-1 0 1,0 1-1,1-1 0,-1 0 1,1 0-1,-1 2 214,-2 20-1929</inkml:trace>
  <inkml:trace contextRef="#ctx0" brushRef="#br0" timeOffset="3920.673">4161 819 8554,'-12'-51'3229,"9"42"-921,3 10-1557,0 8-311,8 10 226,1 0 0,1 0 0,10 13-666,-7-12 170,-2 0 0,9 20-170,-9-8 68,-2 1 0,-1 0 0,-1 1 0,-1 11-68,1-1 101,-8-95 1333,-7-31-1257,0 18 127,2-55-304,6 113 12,0-1 0,1 1 0,0-1 0,0 1 0,0-1 0,1 1 0,0 0 0,1-1 0,-1 1 0,1 0 0,0 1 0,1-1 0,-1 0 0,1 1 0,0 0 0,2-2-12,-3 4 2,1 0-1,0 0 1,-1 0 0,1 1 0,0-1 0,1 1 0,-1 0 0,0 0 0,1 0 0,-1 1 0,1-1 0,-1 1-1,1 0 1,0 1 0,-1-1 0,1 1 0,0 0 0,0 0 0,-1 0 0,1 1 0,0-1 0,4 2-2,3 2-2,0-1 1,-1 2-1,1-1 1,-1 1-1,0 1 1,0 0 0,-1 1-1,0 0 1,0 1-1,-1-1 1,0 2-1,0 0 1,-1 0 0,0 0-1,0 1 1,-1 0-1,0 0 1,-1 1-1,-1 0 1,4 7 1,0 5 14,-1 0 1,0 0-1,-2 1 0,-1 0 0,0 0 1,-2 0-1,-1 0 0,-1 1 1,-2 23-15,-2 14-1143,3-39 624</inkml:trace>
  <inkml:trace contextRef="#ctx0" brushRef="#br0" timeOffset="4412.723">4786 57 6673,'-2'-5'902,"0"0"-1,0 0 0,0 0 0,1 0 1,0 0-1,-1-4-901,2 9 148,0-1 0,0 0-1,0 0 1,0 1 0,0-1 0,0 0 0,0 1 0,0-1-1,1 0 1,-1 0 0,0 1 0,0-1 0,1 0 0,-1 1-1,0-1 1,1 0 0,-1 1 0,1-1 0,-1 1 0,1-1-1,-1 0-147,1 1 101,0-1-1,0 1 0,0 0 0,0-1 1,1 1-1,-1 0 0,0 0 0,0 0 1,0-1-1,0 1 0,0 0 0,0 1 1,0-1-1,0 0 0,0 0 1,0 0-1,1 1 0,-1-1 0,0 1-100,12 3 287,-1 1 0,-1 0 0,1 1 0,-1 1 0,0-1 0,8 8-287,61 53 339,-63-51-241,11 10-55,-2 0-1,-1 2 0,-1 2 1,-1 0-1,-2 1 1,10 21-43,-6-5 18,-3 0 1,-2 1 0,-2 2 0,5 23-19,-15-41 13,-2 0-1,0 1 1,-3 0 0,0 0 0,-3 0 0,0 0-1,-2 0 1,-2 1-13,-4 19 156,-3 1 0,-1-2 1,-3 0-1,-12 24-156,22-62 83,-1 1-1,0-1 1,-1 0 0,-1 0 0,0-1 0,-1 0-1,0-1 1,-1 0 0,-3 3-83,9-12 17,-27 29 158,31-32-169,0 0 0,0 0 1,0 0-1,0 0 0,0 0 0,0 0 0,1 0 0,-1 0 0,0 0 0,0 0 1,0 0-1,0 0 0,0 0 0,0 0 0,0 0 0,0 0 0,0 0 0,1 0 1,-1 1-1,0-1 0,0 0 0,0 0 0,0 0 0,0 0 0,0 0 0,0 0 0,0 0 1,0 0-1,0 0 0,0 0 0,0 0 0,0 1 0,0-1 0,0 0 0,0 0 1,0 0-1,0 0 0,1 0 0,-1 0 0,0 0 0,0 0 0,0 0 0,0 1 1,-1-1-1,1 0 0,0 0 0,0 0 0,0 0 0,0 0 0,0 0 0,0 0 0,0 0 1,0 1-1,0-1 0,0 0 0,0 0 0,0 0 0,0 0 0,0 0 0,0 0 1,0 0-1,0 0 0,0 0 0,-1 0 0,1 0 0,0 0 0,0 0 0,0 0-6,9-2 872,-6 1-441,12 0 196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8:47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252 115 3337,'14'-72'1921,"-14"69"-1548,1 0 0,-1 0 0,0 0 0,0 0 0,0 0 0,0 0 0,-1 1 0,1-1 0,-1 0 0,0-1-373,1 3 220,0 1 1,0-1-1,0 1 1,0 0-1,0-1 1,0 1-1,-1-1 1,1 1 0,0 0-1,0-1 1,0 1-1,-1 0 1,1-1-1,0 1 1,0 0-1,-1-1 1,1 1-1,0 0 1,-1-1-1,1 1 1,0 0 0,-1 0-1,1 0 1,-1-1-1,1 1 1,0 0-1,-1 0 1,1 0-1,-1 0 1,1 0-1,0 0 1,-1 0-1,1 0 1,-1 0-1,1 0 1,0 0 0,-1 0-1,1 0 1,-1 0-1,1 0-220,-1 1 46,0 0-1,1 0 0,-1 0 1,1 0-1,-1 0 1,1 0-1,-1 1 0,1-1 1,0 0-1,0 0 1,-1 0-1,1 1 0,0-1 1,0 0-1,0 0-45,-1 9 117,-2 10 22,0-1 0,2 1 0,0 0 0,1-1 0,1 1 0,4 17-139,1-7 118,10 40 439,-4 1 1,-1 17-558,-6 137 325,-5-199-278,3-11 82,-2-14-132,-1-1 0,0 0 0,0 0 0,0 0 0,1 0 0,-1 0 0,0 0 0,0 0 0,0 0 0,1 0 0,-1 1 0,0-1 0,0 0 0,0 0-1,1 0 1,-1 0 0,0 0 0,0 0 0,1 0 0,-1-1 0,0 1 0,0 0 0,0 0 0,1 0 0,-1 0 0,0 0 0,0 0 0,0 0 0,1 0 0,-1 0 0,0-1 0,0 1-1,0 0 1,0 0 0,0 0 0,1 0 3,16-23-785,-8 4 421</inkml:trace>
  <inkml:trace contextRef="#ctx0" brushRef="#br0" timeOffset="359.176">31 400 4809,'-5'-3'1351,"-14"-7"2520,13 2 3379,16 8-6247,109-1-306,0-5 1,35-9-698,-39-2-1,36-5 3379,-121 21-2109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9:15.75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104 199 3641,'-30'-103'2106,"30"101"-1789,-1 0 1,1 0 0,-1 0 0,0 0 0,1 0 0,-1 0 0,0 0-1,0 1 1,-1-1 0,1 0 0,-1 0-318,2 2 64,0-1-1,-1 1 1,1 0 0,0 0-1,0 0 1,-1 0 0,1 0-1,0 0 1,0 0 0,-1 0-1,1 0 1,0 0-1,0 0 1,-1 0 0,1 0-1,0 0 1,0 0 0,-1 0-1,1 0 1,0 0 0,0 0-1,-1 0 1,1 0 0,0 0-1,0 1 1,-1-1 0,1 0-1,0 0 1,0 0-1,0 0 1,-1 1-64,-2 0 2503,-2 9-612,-17 32-998,19-37-841,0 0 1,0 0-1,1 0 1,-1 1-1,1-1 1,0 1-1,1-1 1,-1 1-1,1 0 1,0 0-1,0 0 1,1 0-1,0-1 1,0 1-1,1 1-52,7 76 836,9 22-836,1 16 381,0 51 133,14 99-123,-24-227-231,-3 1-1,1 41-159,-7-80-62,-2-9-330,-1-10-501,3-2 377</inkml:trace>
  <inkml:trace contextRef="#ctx0" brushRef="#br0" timeOffset="498.215">47 216 5633,'-2'-4'439,"0"0"0,0 0 0,1-1 0,0 1 0,0-1 0,0 1 0,1 0 0,-1-1 0,1 1 0,0-1 0,0 1 0,1-1-1,-1 1 1,1-1 0,0 1 0,0-1 0,0 1 0,1 0 0,0 0 0,1-2-439,0 0 139,0 0 0,0 0-1,1 0 1,0 1 0,0-1-1,1 1 1,0 0 0,-1 0 0,2 1-1,-1 0 1,0 0 0,1 0-1,3-2-138,13-3 126,0 1 0,0 0 0,1 2 0,0 0 0,0 2 0,0 1 0,6 0-126,-4 1 29,0 0-1,0 2 1,0 1-1,1 1 1,-1 1-1,19 6-28,-25-4 5,0 1 0,0 0 0,-1 2 0,0 0 0,-1 1 0,0 1 0,0 0 0,14 13-5,-12-7 3,0 1 1,-2 1 0,0 0 0,-1 1-1,-1 1 1,-1 0 0,-1 1 0,0 1-1,-2 0 1,6 17-4,6 21 53,-4 1 1,-2 1-1,3 33-53,-10-48 129,-3 0 1,1 32-130,-7-62 29,-1 0 0,-1 1 0,0-1 0,-2 0 0,0 0 0,0 0 0,-2 0 0,0 0 0,-1-1-29,-6 11 34,-2 0-1,0-1 1,-2 0-1,-1-1 1,-1-1 0,-1-1-1,-1-1 1,-10 9-34,3-7 93,-1-1 0,0-1 1,-2-1-1,0-1 0,-1-2 0,-29 12-93,40-22 95,1-1-1,-1 0 0,0-2 0,0 0 0,0-1 0,-1-1 0,-12 0-94,22-3 28,1 0-1,-1 0 0,1-1 0,0 0 0,0-1 0,0 0 0,-1 0 0,2-1 0,-1-1 0,0 1 1,1-2-1,-1 1 0,1-1 0,1-1 0,-8-5-27,12 8 1,0-1-1,0 0 1,0 0 0,1 0-1,0-1 1,-1 1 0,1-1-1,1 0 0,-2-2 0,1-1 0,0 0 0,1 0 0,-1-4 0,3 12 0</inkml:trace>
  <inkml:trace contextRef="#ctx0" brushRef="#br0" timeOffset="1246.322">2129 159 3593,'-1'-5'600,"0"1"1,0-1 0,-1 1-1,0 0 1,0-1 0,0 1-1,0 0 1,-1 0-1,1 0 1,-1 1 0,0-1-1,0 1 1,-1-1-601,-2-1 436,1 0 0,-1 1 1,0 0-1,0 1 0,0-1 0,0 1 0,-1 0 0,-3 0-436,-4-2 300,1 2-1,-1 0 0,-1 1 1,1 0-1,0 1 0,0 0 1,-1 1-1,-10 2-299,10 0 70,-1 1 1,1 1-1,0 1 0,0 0 0,0 0 1,0 2-1,1 0 0,0 0 0,0 1 1,1 1-1,0 0 0,1 1 0,0 1 1,1-1-1,0 2 0,0 0-70,-6 8 12,2 0 0,0 1 0,1 1 0,1 0-1,1 1 1,2 0 0,0 0 0,1 1 0,-2 14-12,0 6 43,2 1-1,3-1 1,1 2 0,2-1-1,3 0 1,4 43-43,-2-68 46,1-1 0,0 1 0,2-1 0,0 0 1,1 0-1,1-1 0,1 0 0,0 0 0,4 4-46,-4-9 36,1-1-1,0 1 1,1-2-1,0 1 1,1-1-1,0-1 1,1 0-1,0-1 1,0 0-1,1-1 1,0 0 0,2-1-36,9 5 43,0-2 1,1-1 0,1-2 0,-1 0 0,1-1 0,0-2 0,1 0-1,1-2-43,6-1 109,0 0 0,0-3 0,-1-1 0,1-1 0,-1-2 0,5-2-109,15-7 218,12-8-218</inkml:trace>
  <inkml:trace contextRef="#ctx0" brushRef="#br0" timeOffset="1894.657">2975 72 6009,'-6'-2'338,"3"0"224,-1 0-1,1 1 0,-1 0 0,1-1 1,-1 1-1,1 1 0,-1-1 0,0 0-561,3 1 99,0 1 0,1-1 0,-1 0 0,0 0 0,0 0 0,0 1 0,1-1 0,-1 0 0,0 1 0,1-1 0,-1 1 0,0-1 0,1 1 0,-1-1 0,0 1 0,1-1 0,-1 1 0,1 0 0,-1-1 0,1 1 0,-1 0 0,1-1 0,0 1 0,-1 0 0,1 0 0,0-1 0,0 1 0,-1 0 0,1 0 0,0 0 0,0-1 0,0 1 0,0 0 0,0 0 0,0 0 0,0 0 0,0-1 0,1 2-99,-1 24 403,2 0-1,1 0 1,1 0-1,1 0 1,2 0-403,11 71 450,-13-25 111,-4 1-1,-3-1 0,-10 66-560,3-34 756,7-68-649,2 0 0,1 0 0,2-1-1,2 1 1,1 0 0,7 20-107,-12-52 12,0 0 0,0 0 0,1 0 0,-1 0 1,1 0-1,0-1 0,0 1 0,0 0 0,0-1 0,1 0 0,-1 1 0,1-1 0,0 0 0,0 0 0,0-1 0,1 1 0,-1-1 0,1 1 0,-1-1 0,1 0 0,0-1 0,-1 1 0,1 0 0,0-1 0,0 0 1,0 0-1,0 0 0,1-1 0,-1 1 0,1-1-12,12 1 36,-1 0-1,1-2 1,0 0 0,0 0 0,0-2-1,7-2-35,23-3 370,-19 4 641,0-2 0,15-5-1011,10-3 889,89-17 343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9:21.71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579 142 3921,'1'-1'302,"-1"-1"-1,1 1 1,0 0 0,-1 0 0,1 0 0,-1-1 0,1 1-1,-1 0 1,0 0 0,1-1 0,-1 1 0,0 0-1,0-1 1,0 1 0,0-1 0,0 1 0,0 0 0,-1-1-1,1 1 1,0 0 0,0 0 0,-1-1 0,0 0-302,0 1 211,0-1 0,0 1 0,0 0 0,-1-1 0,1 1 0,-1 0 0,1 0 0,-1 0 0,1 0 1,-1 0-1,1 0 0,-1 0 0,0 1 0,0-1 0,0 0-211,-9-2 371,0 1-1,0 0 1,0 1 0,0 0-1,-2 1-370,8 0 243,-28-2 240,0 2 0,0 2 1,-1 1-1,-27 6-483,41-4 46,1 0 0,1 1 0,-1 1 0,1 1 0,0 0 0,1 1 1,0 1-1,-14 11-46,18-12 10,-4 4 10,0 0 1,-12 12-21,26-21 3,-1-1 0,0 1-1,1 1 1,0-1 0,0 0 0,0 1 0,1-1 0,-1 1 0,1 0 0,0 0 0,0 0 0,1 0 0,-1 2-3,2-4 2,-1-1-1,1 0 1,0 1-1,0-1 1,1 0-1,-1 1 1,0-1 0,1 0-1,-1 0 1,1 0-1,0 1 1,0-1 0,-1 0-1,1 0 1,1 0-1,-1 0 1,1 1-2,1 1 4,1-1 0,-1 1 0,0-1 0,1 0 0,-1-1 0,1 1 0,0-1-1,0 1 1,0-1-4,12 5 15,0-1-1,0 0 0,1-1 0,7 0-14,-21-4 1,136 24 33,-88-18-26,-1 2 0,0 3 0,44 15-8,-81-22 0,0 0 0,0 1 1,-1 1-1,0 0 1,0 0-1,-1 1 0,0 0 1,0 1-1,-1 1 1,0-1-1,-1 2 0,0-1 1,-1 1-1,0 0 1,0 1-1,2 6 0,-4-5 3,-1 0 0,0 0 0,-1 1 0,0 0 0,-1 0 0,0 0 0,-2 0 0,1 0 0,-2 0 1,0 1-1,0-1 0,-2 0 0,0 0 0,0 0 0,-1 0 0,-1 0 0,0 0 0,-1-1 0,-1 0 0,0 0 0,0 0 0,-2-1 0,1 0 0,-2 0 0,1-1 0,-2 0 0,1 0 1,-1-1-1,-1 0 0,0-1 0,-7 4-3,-2-1 38,0 0 0,0-2 1,-2-1-1,1 0 0,-1-2 0,0 0 1,-16 2-39,22-6 45,0 0 1,0-1 0,0-1 0,0-1-1,-1 0 1,1-1 0,0-1-1,0 0 1,0-1 0,1-1 0,-6-2-46,12 3 31,1-1 0,1 0 0,-1 0 0,1-1 0,-1 0 0,1 0 0,1-1 0,-7-5-31,11 8-6,-1 1-1,1-1 0,0 1 0,0-1 0,0 0 0,0 0 0,0 0 0,0 0 0,1-1 1,0 1-1,-1 0 0,1 0 0,0-1 0,1 1 0,-1-1 0,1 1 0,-1-1 0,1 1 1,0-1-1,0 1 0,1-1 0,0-2 7,-1 3-75,1 1 0,0 0 0,0 0 0,0 0 0,1 0 0,-1 0 0,0 0 0,1 0 0,-1 0 0,1 1 0,0-1 0,0 1 0,1-2 75,33-18-508</inkml:trace>
  <inkml:trace contextRef="#ctx0" brushRef="#br0" timeOffset="656.121">1361 467 4601,'-6'-2'1016,"0"1"0,-1 0 0,1 1 0,-1-1 0,1 1 1,-5 1-1017,-3 0 632,0 1 0,0 1 0,1 0 1,-7 3-633,11-3 136,-1 1 0,1 1 0,0-1-1,0 1 1,1 1 0,-1 0 0,1 0 0,0 0 0,1 1 0,-1 0 0,2 1 0,-1 0-1,1 0 1,0 0 0,0 1 0,1 0 0,0 0 0,1 0 0,-2 6-136,1-1 9,1 1 0,0-1 0,1 0-1,1 1 1,0 0 0,1-1 0,0 1 0,1 0 0,1 0 0,0-1 0,2 1 0,-1-1 0,3 5-9,-4-13 10,1 1 0,1-1 0,-1 0 0,1 0 0,0 0 0,0 0 0,1 0 0,0 0 0,0-1 0,0 0 0,0 0 0,1 0 0,0 0 0,0-1 0,1 0 0,-1 0 0,1 0 0,-1-1 0,1 0 0,0 0 0,1 0 0,-1-1 0,0 0 0,1 0 0,-1-1 0,1 1 0,6-1-10,-4 0 27,1-1 0,-1 0 1,1-1-1,-1 0 0,1 0 0,-1-1 0,0 0 1,1-1-1,-1 0 0,0 0 0,-1-1 0,1 0 0,-1-1 1,0 1-1,0-2 0,0 1 0,0-1 0,-1 0 1,2-4-28,-3 5 58,-1 0 1,0-1 0,-1 0 0,1 0 0,-1 0 0,0 0-1,0-1 1,-1 0 0,0 1 0,0-1 0,-1-1 0,0 1 0,0 0-1,0 0 1,-1-1 0,0 1 0,-1-1 0,0 1 0,0-1-1,0 1 1,-1-1 0,0 1 0,-1-1 0,0-1-59,-4-11 101,0 0 0,-1 1-1,-2 0 1,-5-10-101,8 18 16,0 1 0,-1-1 1,0 1-1,-1 0 0,0 1 0,0 0 0,-1 0 0,-3-2-16,8 9 0,0-1 0,0 1-1,0 0 1,-1 0 0,1 0 0,-1 0 0,1 1-1,-1 0 1,0 0 0,1 0 0,-1 0 0,0 1 0,0 0-1,-3 0 1,4 1-4,-1-1 0,1 2 0,-1-1-1,1 0 1,-1 1 0,0 0 4</inkml:trace>
  <inkml:trace contextRef="#ctx0" brushRef="#br0" timeOffset="1210.243">1809 8 5657,'0'0'122,"0"0"-1,-1 0 0,1 0 1,0 0-1,0 0 0,-1 0 1,1 1-1,0-1 0,0 0 1,-1 0-1,1 0 0,0 0 1,-1 0-1,1 0 0,0 0 1,0 0-1,-1-1 0,1 1 1,0 0-1,0 0 0,-1 0 1,1 0-1,0 0 0,0 0 1,-1 0-1,1-1 0,0 1 1,0 0-1,0 0 0,-1 0 1,1-1-1,0 1 0,0 0 1,0 0-1,0 0 0,-1-1 1,1 1-1,0 0 0,0 0 1,0-1-1,0 1 0,0 0 1,0 0-1,0-1 0,0 1 1,0 0-1,0 0 0,0-1 1,0 1-1,0 0 0,0-1 1,0 1-1,0 0 0,0 0 1,0-1-122,-2 7 238,-1 0 1,2 1-1,-1-1 0,1 0 1,0 1-1,0-1 1,0 1-1,1-1 1,0 1-1,1 0-238,-1 6 163,1 61 1453,10 70-1616,-1-31 654,-3 2-177,22 244 235,-28-352-639,1 8 60,1 1 0,0-1 0,1 2-133,-2-12 449,-1-1 0,1 1 0,0-1 0,1 1 0,-1-1 1,1 0-1,1 1-449,14 12 1420</inkml:trace>
  <inkml:trace contextRef="#ctx0" brushRef="#br0" timeOffset="2332.655">2236 580 5961,'-49'-77'3479,"26"42"2551,39 65-4400,58 147-973,-47-109-414,-6-18 347,22 37-590,-30-65 172,0 0-1,1-2 0,1 0 0,18 18-171,-29-34 49,0 0-1,0-1 1,0 1 0,0-1-1,1 0 1,-1 0 0,1 0 0,0 0-1,0-1-48,-3-1 47,0-1 0,0 1 0,0-1-1,-1 0 1,1 1 0,0-1-1,0 0 1,0 0 0,0 0 0,0 0-1,-1-1 1,1 1 0,0 0 0,0-1-1,0 1 1,-1-1 0,1 0-1,0 0 1,-1 1 0,1-1 0,0 0-1,-1 0 1,1-1 0,-1 1 0,0 0-1,1 0 1,-1-1 0,1 0-47,5-8 113,1 1 0,-2-2-1,1 1 1,-1-1 0,-1 0 0,0 0 0,-1-1 0,1-2-113,8-29 93,3-29-93,-8 34 55,15-70-13,24-97 0,-44 193-41,9-25 6,-12 35-8,1 0 0,0 1 0,0-1 1,0 0-1,0 0 0,0 0 0,0 1 1,1-1-1,-1 1 0,1-1 0,-1 1 1,1-1-1,-1 1 0,2-1 1,-2 2-2,0 0 1,0 0-1,0-1 0,0 1 1,0 0-1,-1 0 0,1 0 1,0 0-1,0 0 0,0 1 1,0-1-1,0 0 0,-1 0 0,1 1 1,0-1-1,0 0 0,0 1 1,-1-1-1,1 0 0,0 1 1,0 0-1,-1-1 0,1 1 1,-1-1-1,1 1 0,0 0 1,-1-1-1,1 1 0,-1 0 0,1-1 1,-1 1-1,0 0 0,1 0 2,16 32-224,-13-24 68,-2-3 66,1 0-1,0-1 1,0 1 0,0-1-1,1 0 1,0 0 0,0 0-1,0-1 1,0 1 0,1-1 0,0 0-1,0 0 1,0-1 0,0 1-1,1-1 1,-1 0 0,1-1-1,5 3 91,-1-1-12,-1 1-1,0 0 0,0 0 0,-1 1 1,1 0-1,2 4 13,-3-3-2,1 0 0,0-1 0,0 0 0,0-1 0,1 1 0,2-1 2,0-1 1,-1-1-1,1 0 0,0 0 0,0-2 1,1 1-1,-1-2 0,0 1 0,0-2 1,0 1-1,0-2 0,1 0 0,-1 0 1,9-4-1,-12 3 3,0 0 0,0 0 0,0-1 0,-1 0 0,1-1 0,-1 0 0,0 0 0,-1-1 0,1 0 1,-1 0-1,0-1 0,-1 0 0,1 0 0,-1-1 0,-1 0 0,1 0 0,2-7-3,-6 12 2,0 0 0,-1 0 0,0-1 0,1 1-1,-2 0 1,1-1 0,0 1 0,0-1 0,-1 1 0,0-1 0,0 1-1,0-1 1,0 1 0,0-1 0,-1 1 0,0-1 0,1 1-1,-1-1 1,-1 1 0,1 0 0,0-1 0,-2 0-2,1 1 1,0 0 1,0 0-1,-1 0 1,0 1-1,1-1 1,-1 1-1,0 0 1,0 0-1,0 0 1,-1 0-1,1 0 1,0 1-1,-1-1 1,1 1-1,-1 0 1,1 0-1,-1 0 1,0 1-1,1-1 1,-1 1-1,-1 0-1,0 0 1,1 0-1,-1 0 1,0 0-1,0 1 0,0 0 1,1 0-1,-1 0 1,1 1-1,-1-1 1,1 1-1,-1 0 0,1 0 1,0 1-1,0-1 1,-1 2-1,-2 1-1,1 1 0,0 0 0,0 0 0,1 0 0,-1 1 1,2 0-1,-1 0 0,-2 4 1,-3 10-5,0 1 0,2 0 1,0 0-1,2 1 0,-4 21 5,7-27 0,1-1-1,1 1 1,0 0-1,2 0 1,0 0-1,0-1 1,2 1-1,0-1 1,1 1-1,0-1 0,1 0 1,6 11 0,-7-18 5,0-1 1,0 1 0,1-1-1,0 0 1,0 0-1,1-1 1,0 0-1,1 0 1,-1 0-1,1-1 1,1 0 0,-1 0-1,1 0 1,0-1-1,0-1 1,1 1-1,-1-1 1,1-1-1,0 1 1,0-2 0,0 1-1,0-1 1,1 0-6,7-1 41,-1-1 1,1 0-1,-1-1 1,0-1 0,1 0-1,-1-1 1,0-1 0,0-1-1,-1 0 1,1-1-42,43-19 78</inkml:trace>
  <inkml:trace contextRef="#ctx0" brushRef="#br0" timeOffset="2734.881">3586 591 6153,'2'4'5802,"10"20"-4861,-3-9-558,-3-5-32,0 1 0,-1 0-1,1 1 1,-2-1 0,0 1-1,2 10-350,4 31 1229,-4-21-372,1-1 1,1 1-1,11 27-857,-13-43 423,-6-16-396,0 0-1,0 0 1,0 0 0,0 0 0,0 0 0,0 0 0,0 0-1,0 1 1,0-1 0,-1 0 0,1 0 0,0 0 0,0 0 0,0 0-1,0 0 1,0 0 0,0 0 0,0 0 0,0 0 0,0 0 0,0 0-1,0 0 1,0 0 0,0 0 0,0 0 0,0 0 0,0 0 0,0 0-1,0 0 1,0 0 0,0 0 0,0 1-27,-9-33 945,4-7-860,1 0 0,3 0 0,1 0 0,2 0 0,1 0-1,2 0 1,2 0 0,4-6-85,-8 32-1,1 0-1,1 0 1,0 0-1,1 0 1,0 1 0,1 0-1,4-4 2,-7 10 29,0 1 0,1-1 0,0 1 0,0 1-1,0-1 1,1 1 0,-1-1 0,1 2 0,0-1 0,0 1-1,1-1 1,-1 2 0,0-1 0,1 1 0,4-1-29,3 0 11,1 1 1,0 1-1,0 0 1,0 1-1,0 1 0,-1 0 1,3 1-12,46 12 76</inkml:trace>
  <inkml:trace contextRef="#ctx0" brushRef="#br0" timeOffset="3324.727">4736 344 5105,'0'-1'375,"0"-1"0,0 1 0,-1 0 0,1-1 0,0 1-1,-1 0 1,1-1 0,-1 1 0,1 0 0,-1-1 0,1 1 0,-1 0 0,0 0 0,0 0 0,1 0-1,-1 0 1,0 0 0,0 0 0,0 0 0,0 0-375,-2-1 395,0 0-1,1 1 1,-1-1 0,0 1 0,0 0-1,0 0 1,0 0 0,0 0-1,0 0-394,-6-1 449,0 1 0,-1 0 0,1 0 0,0 1 0,-9 1-449,-3 1 194,-1 1 1,1 1-1,0 1 1,0 1-1,0 1 0,1 1 1,0 0-1,1 2 1,-1 0-195,15-6 8,-1 0 1,1 1 0,0-1 0,0 1 0,0 0-1,1 0 1,-1 1 0,1 0 0,1-1 0,-1 1-1,1 0 1,0 1 0,0-1 0,1 0 0,-1 1-1,2 0 1,-1-1 0,1 1 0,0 2-9,0-4 3,0-1-1,1 1 1,0 0 0,0 0 0,1-1 0,-1 1 0,1 0 0,0-1-1,0 1 1,1-1 0,-1 1 0,1-1 0,0 0 0,0 0-1,0 1 1,1-1 0,-1-1 0,1 1 0,0 0 0,0-1-1,1 1 1,-1-1 0,1 0 0,-1 0 0,1 0 0,0-1 0,0 0-1,4 2-2,15 6 16,2-2 0,-1-1 0,1-1 0,21 3-16,-25-6 7,-1 0 0,1 2 0,-1 1 0,0 1 0,0 0-1,-1 1 1,15 9-7,-31-15 1,0 0-1,0 0 1,0 1-1,0-1 0,0 1 1,0-1-1,-1 1 1,0 0-1,1 0 0,-1 0 1,0 0-1,0 0 0,-1 1 1,1 0-1,-1-1 0,-1-1 0,1 0-1,-1 1 1,0-1 0,1 1 0,-1-1 0,0 0 0,-1 1 0,1-1 0,0 1-1,-1-1 1,1 0 0,-1 1 0,0-1 0,0 0 0,0 1 0,0-1-1,0 0 1,0 0 0,-1 0 0,0 1 0,-9 10 16,0 0-1,0-1 0,-1 0 1,-1-1-1,0-1 1,0 0-1,-1 0 1,-14 6-16,5-4 53,-1-1 0,0-1 0,-1-1 0,0-1 0,-8 1-53,-20-1 116,50-7-53,0-1 0,0 0-1,0 0 1,0 0 0,0 0-1,0-1 1,1 1 0,-1-1 0,0 1-1,0-1 1,1 0 0,-1 0-1,0-1 1,1 1 0,-1 0-1,-1-2-62,1-5 306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9:18.87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529 146 2232,'102'-36'1627,"-99"35"-1393,0 0-1,0-1 0,0 1 0,0 0 0,0-1 0,0 0 0,-1 0 0,1 0 0,-1 0 0,2-1-233,-3 2 107,-1 0-1,1 0 1,-1 0 0,1 0-1,-1 0 1,0 0 0,1 0-1,-1 0 1,0 0 0,0 0 0,0 0-1,0 0 1,0 0 0,0 0-1,0 0 1,0 0 0,0 0-107,0-5 853,0 4-681,0 0 1,0 0 0,-1 0 0,1 0 0,0 0 0,-1 0 0,1 0-1,-1 0 1,0 0 0,0 0 0,0 0 0,0 0 0,0 1-1,0-1 1,0 0 0,0 1 0,-1-1 0,1 1 0,-1-1 0,1 1-1,-2-1-172,0 0 232,-1-1-1,0 1 1,0 1-1,0-1 0,0 0 1,0 1-1,0 0 1,-1 0-1,1 0 1,-2 1-232,-12-2 562,-1 2 0,1 0 0,-1 1-1,-8 2-561,25-3 28,-36 6 142,0 2 1,0 1-1,1 1 1,0 3-1,1 1 1,0 1 0,2 2-1,-1 2 1,-11 9-171,33-19 6,1-1 0,-1 2 1,2-1-1,-1 2 0,2-1 1,-1 2-1,1-1 1,0 3-7,8-11 0,-1 0 1,1 0 0,0 1-1,0-1 1,1 1 0,-1 0-1,1-1 1,-1 1 0,1 0 0,1 0-1,-1 0 1,0 0 0,1 0-1,0 0 1,0 0 0,0 0-1,0 0 1,1 0 0,-1 0 0,1-1-1,0 1 1,0 0 0,1 0-1,-1 0 1,1-1 0,0 1-1,0-1 1,0 1 0,0-1 0,1 0-1,-1 0 1,3 2-1,3 3 4,1 0 0,1 0-1,-1-1 1,2 0 0,-1-1 0,0 0 0,1-1-1,0 0 1,1-1 0,1 1-4,30 8 18,0-2 1,7-1-19,2 1 12,-2 0-5,-1 3 1,0 1-1,-1 3 0,-1 2-7,-32-13 2,1 1-1,-2 0 1,1 1-1,-1 1 1,0 0-1,-1 0 1,0 2-1,-1 0 1,0 0-1,-1 1 1,-1 0 0,0 1-1,7 13-1,-14-22 1,0 1 1,-1 1-1,1-1 1,-1 0-1,-1 1 1,1-1-1,-1 1 1,0-1-1,-1 1 0,1-1 1,-1 1-1,-1 0 1,1-1-1,-2 3-1,0 0 6,0 0-1,-1-1 1,0 1-1,0-1 1,-1 1-1,0-1 1,-1 0 0,0 0-1,-4 4-5,-8 7 20,0 0 1,-1-1-1,-1 0 0,-1-2 1,-1 0-1,-18 10-20,14-10 128,-1 0 0,-1-2 0,-1-1 0,1-1 0,-23 6-128,37-14 68,0-1 0,-1-1-1,1 0 1,-1 0 0,1-1 0,-1-1 0,0 0 0,1-1-1,-1-1 1,1 0 0,-1 0 0,1-2 0,-11-3-68,12 2 39,0 0 0,1 0 1,-1-1-1,2-1 0,-1 0 1,1 0-1,0-1 0,0 0 1,1-1-1,-7-7-39,15 14-12,0 1 0,-1-1-1,1 1 1,0-1 0,0 0 0,0 0-1,1 1 1,-1-1 0,0 0-1,1 0 1,-1 0 0,1 0 0,-1 0-1,1 0 1,0 0 0,0 0 0,0 0-1,0 0 1,0 0 0,0 0-1,1 0 1,-1 0 0,1 0 0,-1 0-1,1 0 13,1 1-15,-1-1 0,1 1 0,-1-1 0,1 1 0,0 0-1,-1 0 1,1 0 0,0 0 0,0 0 0,0 0 15,-2 1-1</inkml:trace>
  <inkml:trace contextRef="#ctx0" brushRef="#br0" timeOffset="795.343">1322 58 6505,'0'-2'519,"-1"0"-1,0-1 0,0 1 1,0 0-1,0 0 1,0 0-1,0 0 0,-1 0 1,1 1-1,-1-2-518,1 3 84,1-1 1,-1 1-1,1-1 0,-1 1 1,1 0-1,-1-1 1,1 1-1,-1 0 0,1-1 1,-1 1-1,0 0 0,1 0 1,-1 0-1,1 0 0,-1-1 1,0 1-1,1 0 0,-1 0 1,0 0-1,1 0 0,-1 0 1,1 0-1,-1 1 1,0-1-1,1 0 0,-1 0 1,1 0-1,-1 1 0,0-1 1,1 0-1,-1 0 0,1 1 1,-1-1-1,1 1 0,-1-1 1,1 0-1,-1 1 1,1-1-1,0 1 0,-1-1 1,1 1-1,0-1 0,-1 1 1,1 0-85,-6 7 180,1 1 1,-1 0 0,2 0 0,-1 0 0,2 0 0,-2 5-181,-17 64 304,-20 147 341,1-1-182,8-109 651,-40 89-1114,59-165 145,6-17-86,0 0 0,2 1 0,1 0 0,1 0 0,0 2-59,5-11 78,-1-14-76,0 1 0,0-1 0,0 0 0,0 0 0,0 0 0,0 0 0,0 0-1,1 0 1,-1 0 0,0 0 0,0 0 0,0 1 0,0-1 0,0 0 0,0 0-1,0 0 1,1 0 0,-1 0 0,0 0 0,0 0 0,0 0 0,0 0 0,0 0-1,0 0 1,1 0 0,-1 0 0,0 0 0,0 0 0,0 0 0,0 0 0,0 0 0,0 0-1,1 0 1,-1 0 0,0-1 0,0 1 0,0 0 0,0 0 0,0 0 0,0 0-1,0 0 1,1 0 0,-1 0 0,0 0 0,0 0 0,0-1-2,14-18 104,-13 18-103,42-67 44,-2-2 0,-4-2 1,-2-2-1,-4-1 0,6-29-45,-23 56 9,15-43 15,-4-1 1,9-76-25,-31 135 9,-2 0-1,-2-20-8,0 23 5,2 1-1,0 0 0,3-6-4,-5 34 0,2 0-1,-1 0 1,0 0-1,0 1 0,0-1 1,0 0-1,0 0 1,1 0-1,-1 0 0,1 0 1,-1 0-1,0 0 1,1 0-1,-1 1 0,1-1 1,0 0-1,-1 0 1,1 1-1,0-1 0,0 0 1,0 1-1,-1 0 0,1 0 0,-1 0 0,1 0 0,0 0 0,-1 0 0,1 0 0,-1 0-1,1 0 1,-1 1 0,1-1 0,-1 0 0,1 0 0,-1 1 0,1-1 0,-1 0 0,1 1-1,-1-1 1,0 1 0,1-1 0,-1 0 0,0 1 0,1-1 0,-1 1 0,0-1 1,5 7-15,-1-1 1,0 1-1,-1-1 1,4 8 14,20 56-25,-3 1 1,3 26 24,28 150 23,-3-17 35,-41-191-31,1 0 0,2-2 0,1 0-1,2 0 1,2-2 0,1 0 0,7 6-27,-16-27 221,-7-8 169,0 0 1,0 0-1,0 0 1,0 0-1,-1 0 1,0 1-1,1 5-390,-3-5 1212</inkml:trace>
  <inkml:trace contextRef="#ctx0" brushRef="#br0" timeOffset="1160.062">1275 859 9498,'-1'-10'3753,"13"3"-2625,9-4-104,15 7-248,7 1-343,6 6-265,2 2 168,2-1 3673,2-1-2913</inkml:trace>
  <inkml:trace contextRef="#ctx0" brushRef="#br0" timeOffset="1531.808">1985 203 6513,'-1'0'290,"0"-1"0,0 1-1,0-1 1,1 1 0,-1-1 0,0 1-1,0-1 1,1 0 0,-1 1-1,0-1 1,1 0 0,-1 0-1,1 0 1,-1 1 0,1-1 0,-1 0-1,1 0 1,-1 0 0,1 0-1,0 0 1,0 0-290,0 1 137,0-1 1,0 0-1,1 1 1,-1-1-1,0 1 0,1-1 1,-1 1-1,0-1 1,1 1-1,-1 0 0,1-1 1,-1 1-1,1-1 0,-1 1 1,1 0-1,-1-1 1,1 1-1,-1 0 0,1 0 1,-1 0-1,1-1 1,0 1-1,-1 0 0,1 0-137,8-2 465,1 0-1,0 1 0,-1 0 1,2 1-465,354-32 1888,-238 23-1710,56 7-178,-36 0 414,-127 4 1271,-5 4-837</inkml:trace>
  <inkml:trace contextRef="#ctx0" brushRef="#br0" timeOffset="1873.006">2473 235 9746,'-3'-1'750,"-1"0"0,1 0-1,-1 0 1,1 0 0,-1 1-1,1 0 1,-4 0-750,7 0 79,-1 0 0,0 0 0,0 0-1,0 0 1,1 1 0,-1-1 0,0 0 0,1 1 0,-1-1-1,0 1 1,1-1 0,-1 1 0,0-1 0,1 1-1,-1-1 1,1 1 0,-1-1 0,1 1 0,-1 0 0,1-1-1,-1 1 1,1 0 0,0 0 0,-1-1 0,1 1-1,0 0 1,0 0 0,0-1 0,-1 1 0,1 0 0,0 0-1,0 0 1,0-1 0,0 1 0,0 0 0,0 0-1,1 0-78,0 27 560,2 1-1,2-1 0,1 6-559,5 30 334,6 99 156,-12-94-365,2-1 0,4 0 0,9 27-125,-16-82 96,9 32 1134,9 20-1230,-19-53 2256,-8-6-996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9:33.92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103 511 2673,'-41'-35'1964,"38"33"-1413,0 0 0,0 0 0,-1 1 0,1 0 1,0-1-1,-1 1 0,1 0 0,-1 1 0,0-1 0,1 1 0,-1-1 0,1 1 0,-1 0 1,-3 1-552,0-1 3961,77 3-3281,0-2 0,50-7-680,-27-5 151,151-14 27,-56 12-131,17-1-17,1 9-1,6 9-29,204 31 15,217 8 9,317-39 8,-359-5-16,206-25 9,-301 5-11,465-15 11,-233-9 8,-188 9-17,745 7 6,-588 4-14,-515 14-7,83-5 0,429-17 6,-286 28-4,976-32 18,-982 21 2,311 31-23,-184 14 14,56-23-14,-236-20 15,179-1 28,-449 15-37,296-4 16,-210-4 8,41-11-30,221-50 50,-188 29-13,-177 30 445,1 3 0,53 2-482,-45 9 308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1:28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75 739 4721,'-31'40'2331,"30"-39"-2227,1-1 0,-1 1 0,1 0 0,-1 0 0,1 0 0,0-1 0,-1 1 0,1 0 0,0 0 0,0 0 0,0 0 1,0 0-1,0 0 0,0-1 0,0 1 0,0 0 0,0 0 0,0 0 0,0 0 0,0 0 0,1 0 0,-1-1 0,0 1 0,1 0 0,-1 0 0,1 0 0,-1-1 0,1 1 0,-1 0 0,1 0 0,-1-1 0,1 1 0,0-1 0,-1 1 0,1 0 0,0 0-104,2 0 261,-1 1 0,1-1-1,0 1 1,0-1 0,-1 0-1,1 0 1,0 0 0,3 1-261,4-1 359,0 0-1,0-1 1,0 0 0,0-1 0,0 0-1,8-2-358,59-15 787,-71 17-738,6-2 16,-1-1 0,1-1 0,-1 1 0,0-2-1,0 1 1,-1-2 0,5-3-65,-11 8 17,0-1 1,-1 0-1,1 0 1,-1 0 0,0 0-1,0-1 1,0 1-1,-1-1 1,1 1-1,-1-1 1,1 0-1,-1 0 1,-1 0-1,1-1 1,-1 1-1,1 0 1,-1-1-1,0 1 1,-1-1-1,1 1 1,-1-3-18,0 4 14,-1 0-1,0-1 1,1 1-1,-2 0 1,1 0 0,0 0-1,-1 0 1,1 0-1,-1 0 1,0 1 0,0-1-1,0 0 1,0 1-1,0 0 1,0-1 0,-1 1-1,0 0 1,1 0-1,-1 0 1,0 1 0,-2-2-14,-2-1 17,0 0 0,0 1 0,-1 0 0,1 1 0,-1-1 0,1 1 1,-1 1-1,-5-1-17,4 2 15,-1-1 0,1 2 1,-1-1-1,0 2 1,1-1-1,0 1 0,-1 0 1,1 1-1,0 0 1,0 1-1,1 0 0,-1 0 1,1 1-1,0 0 1,-5 4-16,3-1 11,0 0 0,1 0 1,0 1-1,1 1 1,0-1-1,0 2 1,1-1-1,0 1 1,1 0-1,1 0 1,-3 7-12,4-8 9,0 1 0,1 0 0,0-1 1,1 1-1,0 0 0,1 1 1,0-1-1,1 0 0,0 0 0,0 0 1,1 0-1,3 10-9,-2-13 11,1 1 0,-1-1 0,2 0 0,-1 0 0,1 0 0,0-1 0,1 1 0,0-1 0,0 0 0,0 0 0,1-1 0,0 1 0,1-1 0,-1-1 0,1 1 0,0-1-1,4 1-10,1 1 34,0 0-1,0-2 0,1 0 1,0 0-1,0-1 0,1 0 1,-1-2-1,1 1 0,0-2 1,0 0-1,8 0-33,1-2-267,-1 0 0,0-2 0,0 0 0,-1-1 0,1-2 1,18-6 266,11-9-645</inkml:trace>
  <inkml:trace contextRef="#ctx0" brushRef="#br0" timeOffset="443.472">581 607 8442,'-1'0'214,"0"0"0,0 0 1,-1 0-1,1 0 0,0 0 1,0 0-1,-1 1 0,1-1 1,0 0-1,0 1 0,0-1 1,0 1-1,0-1 0,0 1 1,0 0-1,0-1 0,0 1 1,0 0-1,0 0 0,0 0 1,0 0-1,0 0 0,0 0-214,0 1 145,0 0 0,0 0 0,1 0 0,-1 1 0,1-1 0,-1 0 0,1 0 0,0 0 0,0 0 0,0 1 0,0-1 0,0 2-145,2 8 186,0-1 0,1 1 0,0-1 0,4 9-186,-6-19 74,15 53 295,-2 1 1,-3 0-1,1 27-369,-10-71 39,-2-4-6,1-1 0,1 0-1,-1 0 1,1 0 0,2 5-33,-4-11 7,0 0 0,0 0 0,0 0 0,0 0 0,0 0 0,0 0 0,0 0 0,0 0 1,0 0-1,0 0 0,0-1 0,0 1 0,0 0 0,0 0 0,0 0 0,0 0 0,0 0 1,0 0-1,0 0 0,0 0 0,0 0 0,0 0 0,1 0 0,-1 0 0,0 0 0,0 0 0,0 0 1,0 0-1,0 0 0,0 0 0,0 0 0,0 0 0,0 0 0,0 0 0,0 0 0,0 0 0,0 0 1,0 0-1,0 0 0,0 0 0,1 0 0,-1 0 0,0 0 0,0 0 0,0 0 0,0 0 0,0 0 1,0 0-8,0-12 156,-2-22-89,-6-28-8,-7-60 25,13 99-74,2 0 0,0 0 0,1 0 0,2-2-10,-3 20-1,1 1 1,0-1 0,0 1-1,0-1 1,0 1 0,1-1-1,0 1 1,0 0 0,0 0-1,1 0 1,-1 0 0,1 0-1,0 0 1,0 1 0,0 0-1,0-1 1,1 1 0,0 0-1,-1 0 1,1 1 0,0-1-1,0 1 1,4-2 0,0 2-4,-1 0 0,1 0-1,0 1 1,-1 0 0,1 0 0,0 1-1,0-1 1,0 2 0,-1-1 0,1 1-1,0 1 1,-1-1 0,6 3 4,2 0-3,-1 1-1,0 0 1,0 1-1,0 1 1,-1 0 0,0 0-1,-1 2 1,0-1 0,2 3 3,-6-3-2,0-1 1,0 1-1,-1 1 1,0-1-1,-1 1 1,0 1-1,0-1 1,-1 1-1,0 0 1,-1 0-1,0 0 1,2 9 1,-2 2 59,0 1 0,-2-1-1,-1 1 1,0-1 0,-3 18-59,1-10 150,1 1 1,4 21-151,4-8 181</inkml:trace>
  <inkml:trace contextRef="#ctx0" brushRef="#br0" timeOffset="1383.619">1540 696 3481,'52'-35'2366,"-52"34"-2266,0 1 0,1 0 0,-1 0 0,0-1 0,1 1 1,-1 0-1,0 0 0,1-1 0,-1 1 0,0 0 0,0-1 0,0 1 1,1-1-1,-1 1 0,0 0 0,0-1 0,0 1 0,0-1 0,0 1 1,0 0-1,1-1 0,-1 1 0,0-1 0,0 1 0,0-1 1,-1 1-1,1 0 0,0-1 0,0 1 0,0-1 0,0 1 0,0 0 1,0-1-1,-1 1 0,1-1 0,0 1 0,0 0 0,0-1 1,-1 1-1,1 0 0,0-1 0,-1 1-100,-13-11 1241,12 10-850,-9-8 187,0 1-1,0 0 0,0 1 1,-1 0-1,0 1 0,-1 0 1,1 1-1,-3 0-577,9 4 62,0-1-1,0 1 1,0 0 0,0 0 0,-1 1 0,1 0-1,0 0 1,0 0 0,-1 1 0,1 0-1,0 0 1,0 1 0,0 0 0,0 0-1,0 0 1,1 0 0,-1 1 0,-3 2-62,2 0 6,0 1 0,0-1 1,0 1-1,1 0 0,0 1 1,0 0-1,0 0 0,1 0 1,0 1-1,1-1 0,-1 1 1,2 0-1,-1 0 0,1 1 1,0-1-1,1 1 0,0 0 1,0-1-1,1 1 0,-1 8-6,2-7 1,0 0-1,0 0 0,1 0 1,0 0-1,0-1 0,1 1 0,1 0 1,0-1-1,0 1 0,0-1 1,2 0-1,-1 0 0,1-1 0,0 1 1,1-1-1,-1 0 0,2 0 0,-1-1 1,1 0-1,-6-5 0,1-1 1,-1 0 0,1 0-1,-1 0 1,1 0 0,0 0-1,-1 0 1,1 0 0,0 0-1,-1-1 1,1 1 0,0-1-1,1 1 0,3-1 6,0 1-1,1-1 0,-1-1 0,0 1 1,1-1-1,-1 0 0,4-2-5,45-11 80,-2-3 0,31-15-80,-80 31 5,0-1 0,1 0 0,-1 0 0,-1 0 0,1 0 0,0-1 0,0 1-1,-1-1 1,0 0 0,3-3-5,-5 5 1,-1 1 0,0-1-1,0 0 1,1 0 0,-1 1 0,0-1-1,0 0 1,0 0 0,0 1 0,0-1-1,0 0 1,0 0 0,0 1-1,0-1 1,0 0 0,0 0 0,0 1-1,0-1 1,-1 0 0,1 0-1,0 1 1,-1-1 0,1 0 0,0 1-1,-1-1 0,-3-8 12,-8-34 43,0 6-23,2-1 0,-1-15-32,16 77-90,1 1 1,5 8 89,7 30 0,11 46 0,-8-34-6,7 50 6,-27-110 46,0 1 0,0-1 0,-1 1 0,-1 0-1,-1-1 1,0 0 0,-1 1 0,-1-1-1,0 0 1,-1 0 0,-1-1 0,0 1 0,-1-1-1,0-1 1,-1 1 0,-1-1 0,0-1-1,0 1 1,-2-2 0,1 1 0,-2-1-1,1-1 1,-1 0 0,-1-1 0,0 0 0,0-1-1,-1 0 1,-2 0-46,8-5 2,0 0-1,0-1 1,1 0-1,-1 0 1,-1 0-1,1-1 0,0 0 1,0-1-1,0 0 1,-1 0-1,1-1 1,0 0-1,0 0 1,0-1-1,0 0 1,0-1-1,1 0 1,-1 0-1,0 0 1,1-1-1,0 0 1,0 0-1,0-1 1,1 0-1,-1 0 1,1-1-1,1 0 1,-1 0-1,1 0 1,0 0-1,0-1 1,1 0-1,-1 0 1,2 0-1,-4-7-1,6 10 317,-1 0-1,1 0 0,0-1 1,0 1-1,0 0 1,0 0-1,1-2-316,0 4 139,0-1 1,1 0-1,-1 0 0,1 0 0,0 0 0,0 1 1,0-1-1,1-2-139</inkml:trace>
  <inkml:trace contextRef="#ctx0" brushRef="#br0" timeOffset="1770.002">1871 649 7402,'-13'-6'3464,"10"6"-1783,0 0-201,3 11-696,2 4-256,3 13-112,8 12-72,3 9-128,-3 3-63,3-2-81,-3-7 8,0-9 40,-1-7-40,-6-8-440,0-2-497,-2-5 505</inkml:trace>
  <inkml:trace contextRef="#ctx0" brushRef="#br0" timeOffset="2100.81">1902 272 9090,'-15'-45'4289,"2"9"-1969,1 15-1023,-1 1-417,5 13-592,6 7-160,5 11 24,9 9-248,11 16 104</inkml:trace>
  <inkml:trace contextRef="#ctx0" brushRef="#br0" timeOffset="2570.236">2132 703 4457,'-6'-16'4646,"3"14"-2170,4 11-1478,37 174 1704,-19-92-1499,11 23-1203,-29-112 238,-10-63 1025,5 36-1234,1 1 0,1-1 1,1-11-30,2 11 31,0 0 1,2 0 0,4-18-32,-4 29 5,1 1 0,0 0 0,1-1 0,0 2 0,1-1 0,0 0 0,4-4-5,-7 13 0,0 0 0,0 1 0,0-1 0,0 1 0,0 0-1,1 0 1,-1 0 0,1 0 0,0 0 0,0 1 0,0 0 0,0 0-1,0 0 1,1 0 0,-1 1 0,1-1 0,-1 1 0,1 1 0,-1-1-1,1 0 1,-1 1 0,1 0 0,0 0 0,-1 0 0,1 1 0,0 0 0,0 0 0,3 1-3,-1 0 0,0 0 1,0 1-1,0 0 1,0 0-1,0 0 0,-1 1 1,1 0-1,-1 1 1,0-1-1,0 1 0,-1 0 1,1 1-1,-1-1 0,0 1 1,0 2 2,5 8-1,0 0 0,-2 1 1,0 1-1,-1 0 0,4 12 1,-1 8 11,-1-1-1,0 11-10,-1 14 81,-4-29-1247,7 28 1166,-4-39-3308,7 1 1443</inkml:trace>
  <inkml:trace contextRef="#ctx0" brushRef="#br0" timeOffset="3049.948">2744 873 5201,'45'-29'2658,"-44"29"-2488,0-1 0,0 1 0,0-1 0,0 1 1,0 0-1,0 0 0,0-1 0,0 1 0,0 0 0,0 0 0,0 0 0,0 0 0,0 0 0,0 0 1,0 0-1,0 1 0,0-1 0,0 0 0,0 1 0,0-1 0,0 0 0,0 1 0,0-1 0,0 1 0,0 0 1,0-1-1,0 1 0,-1 0 0,1-1 0,0 1 0,0 0 0,-1 0 0,1 0-170,5 4 796,-2-3-635,0 0 0,0 0 0,0 0 0,0-1 0,1 1 0,-1-1 0,0-1 0,1 1 0,-1 0 0,1-1 0,-1 0 0,1 0-1,-1 0 1,1-1 0,-1 0 0,1 1 0,-1-1 0,0-1 0,0 1 0,1-1 0,0 0-161,6-4 57,-1 0 1,0 0-1,0-1 1,0 0 0,-1-1-1,0 0 1,3-4-58,-9 9 9,-1 0 1,0 0-1,0-1 1,0 1 0,-1 0-1,1-1 1,-1 1 0,0-1-1,0 0 1,0 1-1,0-1 1,-1 0 0,1 0-1,-1 1 1,0-1-1,0 0 1,-1 0 0,1 1-1,-1-1 1,1 0 0,-1 0-1,0 1 1,-1-1-1,1 1 1,-1-1 0,1 1-1,-1 0 1,-1-1-10,2 0 4,-1 1-1,0 0 1,0 0 0,0 0-1,0 1 1,0-1-1,-1 0 1,1 1 0,-1-1-1,1 1 1,-1 0 0,0 0-1,0 0 1,0 0 0,0 1-1,0-1 1,-1 1 0,1 0-1,0 0 1,-1 0-1,1 0 1,-1 0 0,1 1-1,-1 0 1,1-1 0,-1 1-1,1 1 1,-1-1 0,1 0-1,-3 1-3,-3 3 5,0 0 1,1 0-1,-1 1 0,1 0 0,0 1 0,0 0 0,0 0 0,1 1 1,0-1-1,1 2 0,-1-1 0,1 1 0,1 0 0,-1 0-5,-5 9 10,1 0-1,1 1 0,0 0 1,1 1-1,1-1 0,-1 9-9,5-17 8,1-1 1,0 1-1,1-1 0,0 1 0,0 0 0,1 0 0,0 0 0,1-1 1,0 1-1,1 0 0,1 2-8,-1-5 14,0 0-1,1-1 1,0 1 0,0-1 0,0 0-1,1 0 1,0 0 0,0 0 0,1-1 0,0 1-1,0-1 1,0-1 0,0 1 0,1-1-1,5 4-13,0-1 11,1 0 0,0-1 0,0 0 0,1-1 0,-1 0 0,1-1 0,0 0 0,1-1 0,-1-1 0,0 0 0,1-1 0,-1 0 0,1-1 0,-1-1 0,1 0 0,3-1-11,22-4-89</inkml:trace>
  <inkml:trace contextRef="#ctx0" brushRef="#br0" timeOffset="3451.05">3204 905 6841,'65'-30'3266,"-63"30"-3038,-1-1-1,0 0 1,1 0-1,-1 1 1,0-1-1,1 1 1,-1-1-1,1 1 1,-1 0-1,1-1 1,0 1-1,-1 0 1,1 0-1,-1 0 1,1 0-1,-1 1 0,1-1 1,-1 0-1,1 1-227,6 0 620,16-1-65,-1-1 1,0-1-1,0-2 0,4 0-555,-20 2 32,0 0-1,0 0 0,0 0 0,0-1 1,0 0-1,0 0 0,0 0 0,-1-1 1,0 0-1,0-1 0,0 1 0,0-1 1,-1-1-1,5-4-31,-8 7 9,0 0-1,0 1 1,0-1 0,0 0 0,-1 0-1,0 0 1,1 0 0,-1 0 0,-1-1-1,1 1 1,0 0 0,-1 0 0,1-1-1,-1 1 1,0 0 0,0 0 0,0-1-1,-1 1 1,1 0 0,-1-1 0,0 1-1,0 0 1,0 0 0,0 0 0,0 0-1,-1 0 1,1 0 0,-1 0 0,0 0-1,0 1 1,0-1 0,0 1 0,0-1-1,-1 0-8,-1 0 4,0-1 0,-1 1 0,1-1 0,-1 1 0,0 1 0,1-1 0,-1 1 0,0-1 0,-1 1 0,1 1 0,0-1-1,0 1 1,-1 0 0,1 0 0,-1 1 0,1-1 0,-1 1 0,1 0 0,-1 1 0,-2 0-4,-1 1 0,0 1 1,0 0-1,0 0 0,1 1 1,-1 1-1,1-1 0,0 1 1,0 0-1,1 1 1,0 0-1,0 0 0,0 1 1,0 0-1,1 0 0,0 0 1,1 1-1,0 0 1,0 0-1,-2 6 0,0 1 19,0-1 0,2 1 0,0 0 0,0 1 0,2-1 0,0 1 0,0 0 0,2 0 0,0-1 0,0 1 0,2 6-19,0-15 27,0-1 0,0 0 0,0 0 1,1 0-1,0-1 0,0 1 0,1 0 0,-1-1 0,1 1 1,1-1-1,-1 0 0,1 0 0,-1 0 0,1 0 0,1-1 1,-1 1-1,1-1 0,-1 0 0,1-1 0,1 1 0,-1-1 1,0 0-1,1 0 0,-1-1 0,6 2-27,12 4 134,1-1 0,-1-1 0,2-1-1,-1-1 1,23 1-134,33 0 639,3-4-274</inkml:trace>
  <inkml:trace contextRef="#ctx0" brushRef="#br0" timeOffset="4067.564">3860 871 5481,'19'-78'2841,"-19"78"-2771,0-1 0,1 1 0,-1-1 0,0 1 1,0-1-1,0 0 0,1 1 0,-1-1 0,0 1 0,0-1 0,0 0 1,0 1-1,0-1 0,0 1 0,0-1 0,0 0 0,0 1 1,-1-1-1,1 0 0,0 1 0,0-1 0,-1 1 0,1-1 0,0 1 1,0-1-1,-1 1 0,1-1 0,-1 1 0,1-1 0,-1 1-70,-5 5 1670,5-2-1521,0 0 1,1 1-1,-1-1 1,1 1-1,0-1 1,0 1-1,0-1 1,0 1-1,1-1 1,0 1-1,0 1-149,12 41 577,-10-39-386,9 29 401,4 11 528,-1 1 0,5 37-1120,-28-132 1216,2-1 0,2-22-1216,3 55-12,1-1 1,1 1 0,1 0-1,0-1 1,1 1-1,0 0 1,1 0-1,1 0 1,1 1 0,3-7 11,-7 17 0,1-1 1,-1 1-1,1 0 1,0 0-1,1 0 1,-1 0-1,1 1 1,-1-1-1,1 1 1,0 0-1,0 0 1,0 0-1,1 1 1,-1-1-1,1 1 1,0 0-1,-1 1 0,1-1 1,0 1-1,0 0 1,0 0-1,0 0 1,0 1-1,0 0 1,0 0-1,0 0 1,0 0-1,4 2 0,4 0-237,1 1 0,-1 1 0,0 0-1,0 1 1,-1 1 0,1 0-1,-1 0 1,0 1 0,-1 1-1,1 0 238,21 15-630</inkml:trace>
  <inkml:trace contextRef="#ctx0" brushRef="#br0" timeOffset="4431.421">4386 753 9058,'47'-26'3689,"-48"36"-2129,2 6-528,1 14-280,0 7-159,1 5-297,2 4-80,2-2-104,3-5-24,-2-3-24,0-8 8,-1-5 48,-4-4-376,2-6 216</inkml:trace>
  <inkml:trace contextRef="#ctx0" brushRef="#br0" timeOffset="4809.364">4479 499 8970,'-23'-45'4169,"-1"16"-2217,1 7-7,7 11-1257,2 4-312,11 13-176,7 6-232,18 13 56</inkml:trace>
  <inkml:trace contextRef="#ctx0" brushRef="#br0" timeOffset="5166.251">4668 902 6097,'48'-62'3174,"-47"62"-2992,-1 1-1,1-1 1,-1 0-1,1 1 0,-1-1 1,0 0-1,1 1 1,-1-1-1,1 1 0,-1-1 1,0 1-1,1-1 1,-1 1-1,0-1 1,0 1-1,1-1 0,-1 1 1,0-1-1,0 1 1,0 0-1,0-1 0,0 1 1,1-1-1,-1 1 1,0 0-1,0-1-181,9 35 806,-2-10-253,7 16-14,-2 1-1,-3 0 1,-1 0-1,-1 9-538,-6-49 25,-1-1 1,0 0-1,0 1 0,0-1 1,0 0-1,0 1 0,0-1 0,0 0 1,0 1-1,0-1 0,-1 0 1,1 1-1,-1-1 0,0 1-25,1-3 36,-1 0-1,1 1 1,0-1 0,-1 0-1,1 0 1,0 0 0,-1 0-1,1 0 1,0 0-1,0 0 1,0 0 0,0 0-1,0 0 1,0 0 0,0 0-1,0 0 1,0 0-1,1 0 1,-1-1-36,4-43 89,-1 6-10,-2-25-79,-2 38 19,2 0-1,1-1 1,3-15-19,-4 35 1,0 0 0,1 0 0,0 0 0,0 0 0,1 0 0,0 1 0,0 0 0,0-1 0,1 1 0,0 0 0,0 1 0,1-1 0,-1 1 0,1 0 0,1 0 0,1-2-1,-3 5 0,0 0-1,0 0 1,0 0 0,0 1-1,0-1 1,1 1 0,-1 0-1,1 1 1,-1-1-1,1 1 1,-1-1 0,1 1-1,-1 1 1,1-1 0,-1 0-1,1 1 1,-1 0 0,0 0-1,4 2 1,2 0-2,0 1-1,0 0 1,0 1-1,-1 0 1,1 0-1,-1 1 1,6 5 2,-6-3 7,-1 0 1,1 1-1,-2 0 1,0 0-1,0 0 1,0 1-1,-1 0 1,-1 0-1,0 1 1,0 0-1,-1 0 1,0 0-1,-1 0 1,0 0-1,-1 1 1,0 2-8,1 8-183,-2 0 0,-1 0 0,0 0 0,-2 0 1,0 1-1,-2-1 0,0-1 0,-2 2 183,-4 15-513</inkml:trace>
  <inkml:trace contextRef="#ctx0" brushRef="#br0" timeOffset="5748.818">5588 974 5577,'-7'-17'1710,"0"-2"604,-2-1 0,0 2-1,-7-12-2313,12 25 275,1 0-1,-1 0 0,0 0 1,0 1-1,0-1 0,-1 1 1,0 0-1,0 1 0,0-1 1,0 1-1,0 0 0,-1 0 1,1 0-1,-3 0-274,5 2 50,1 1 0,0-1-1,-1 1 1,1-1 0,-1 1 0,1 0-1,0 0 1,-1 0 0,1 0 0,0 0-1,-1 1 1,1-1 0,-1 1 0,1 0-1,0 0 1,0-1 0,-1 2-50,-1 0 29,-1 1 1,1-1-1,0 1 1,0 0-1,0 1 0,1-1 1,-1 1-1,0 1-29,-5 7 6,0 0 0,1 0 0,1 1 0,0-1 0,-2 7-6,6-12 3,0 0 0,0 1 0,1-1 0,0 1 0,0-1 0,1 1 0,0 0 1,0 0-1,1-1 0,0 1 0,1 0 0,-1 0 0,3 6-3,-2-8 1,1 1 1,0-1 0,1 0-1,0 0 1,0-1-1,0 1 1,1 0 0,-1-1-1,1 0 1,0 0-1,1 0 1,-1 0 0,1-1-1,0 0 1,1 0-1,2 2-1,-1-2 5,-1 0 0,1 0-1,0-1 1,0 0-1,0-1 1,1 0-1,-1 0 1,0 0-1,1-1 1,-1 0-1,1 0 1,0-1 0,-1 0-1,3-1-4,-6 1 4,-1 0 1,0-1-1,1 0 0,-1 1 1,0-1-1,0-1 0,1 1 0,-1 0 1,0-1-1,0 1 0,-1-1 1,1 0-1,0 0 0,0 0 0,-1-1 1,0 1-1,1 0 0,-1-1 1,0 0-1,0 1 0,0-1 1,0 0-1,-1 0 0,1 0 0,-1 0 1,0-1-1,0 1 0,0 0 1,0 0-1,-1-1 0,1 1 1,-1 0-1,0-2-4,0-9 13,-1 0-1,0-1 1,-1 1 0,-1 0-1,-1 1 1,0-1 0,-4-9-13,-1-6 7,7 22-7,2 3-1,-1 1 1,0 0-1,0 0 0,0 0 0,-1-1 0,1 1 0,-1 1 1,0-1-1,1 0 0,-2-1 1,2 4-1,1 0 1,0 0 0,0 0-1,0-1 1,0 1-1,0 0 1,0 0 0,0 0-1,0 0 1,0 0-1,0 0 1,0 0 0,0 0-1,0 0 1,-1 0-1,1 0 1,0 0 0,0 0-1,0 0 1,0 0 0,0 0-1,0 0 1,0 0-1,0 0 1,0 0 0,-1 0-1,1 0 1,0 0-1,0 0 1,0 0 0,0 0-1,0 0 1,0 0-1,0 0 1,0 0 0,0 0-1,-1 0 1,1 0-1,0 0 1,0 0 0,0 0-1,0 0 1,0 0-1,0 0 1,0 0 0,0 1-1,0-1 1,0 0-1,0 0 1,0 0 0,0 0-1,0 0 1,0 0-1,-1 0 1,1 0 0,0 0-1,0 1 1,0-1-1,0 0 1,-1 10-16,4 15-4,5 0 18,1-1-1,1 0 1,1 0 0,1-1 0,1-1 0,10 12 2,-5-6 5,-1 1 0,-1 0 1,-2 1-1,-1 1-5,-4-5 16,-1 1 0,-2 0 0,-1 0 0,-1 0 0,-1 0 0,-2 1-1,-1 15-15,0-26 55,-1 0-1,-1-1 0,-1 1 0,0-1 0,-1 0 0,-1 0 0,-1 0 0,0 0 0,0-1 0,-2 0 0,0-1 1,-1 1-1,-1 0-54,2-6 83,0 0-1,0 0 1,-1 0 0,0-1 0,-1-1 0,1 0 0,-1 0 0,-1-1 0,1 0 0,-1-1-1,-4 1-82,10-3 21,0-1-1,-1-1 0,1 1 0,-1-1 0,0 0 1,1 0-1,-1-1 0,0 0 0,0 0 0,1 0 1,-1-1-1,0 1 0,0-1 0,1-1 0,-1 1 0,1-1 1,-1 0-1,1 0 0,0-1 0,0 0 0,0 1 1,0-2-1,0 1 0,-1-2-20,-6-6 37,0 0-1,1 0 1,1-1 0,0-1 0,0 0-1,1 0 1,1-1 0,0 0-1,1 0 1,1-1 0,0 0 0,1 0-1,-1-4-36,5 13 171,0 0 0,1 0 0,-1 1 0,1-1 0,0 0 0,0-1-171,10-30 540</inkml:trace>
  <inkml:trace contextRef="#ctx0" brushRef="#br0" timeOffset="6427.087">6464 103 5065,'-1'-1'203,"1"0"0,0 0 0,-1 0 0,1 0 0,0 1 0,-1-1 0,1 0 0,-1 0 0,0 1 0,1-1 0,-1 0 0,0 1 0,1-1 0,-1 0 0,0 1 0,1-1 0,-1 1 0,0 0 0,0-1-1,0 1 1,0 0 0,1-1 0,-1 1 0,0 0 0,0 0 0,0 0 0,0-1 0,0 1 0,0 0-203,-1 1 171,0 0 0,0-1 0,0 1 0,1 0 0,-1 0 1,0 0-1,1 0 0,-1 0 0,1 0 0,-1 1 0,1-1 0,-1 0 0,0 2-171,-4 5 234,0 0 1,0 1-1,1 0 1,0 0-1,-1 3-234,-23 64 1045,4 2 0,-5 34-1045,10-39 283,-25 97 202,-16 58 522,-37 75-1007,96-300 8,-52 150 161,44-119 34,1 1 1,2 0 0,-1 14-204,10-33-85,3-29-98</inkml:trace>
  <inkml:trace contextRef="#ctx0" brushRef="#br0" timeOffset="7383.74">6735 456 4265,'1'-3'485,"0"0"1,0 0-1,0 0 1,1 0-1,0 0 1,-1 0-1,1 0 0,0 1 1,1-1-1,-1 0 1,2-1-486,-3 4 30,-1 0 1,0 0-1,0 0 1,0 0-1,0-1 1,0 1-1,1 0 1,-1 0-1,0 0 0,0 0 1,0 0-1,0 0 1,0 0-1,1 0 1,-1 0-1,0 0 1,0 0-1,0 0 1,0 0-1,0 0 1,1 0-1,-1 0 1,0 0-1,0 0 1,0 1-1,0-1 1,0 0-1,1 0 0,-1 0 1,0 0-1,0 0 1,0 0-1,0 0 1,0 0-1,0 0 1,0 1-1,1-1 1,-1 0-1,0 0 1,0 0-1,0 0 1,0 0-1,0 1 1,0-1-1,0 0 1,0 0-1,0 0 1,0 0-1,0 0 0,0 1 1,0-1-1,0 0 1,0 0-1,0 0 1,0 0-1,0 0 1,0 1-1,0-1 1,0 0-1,0 0 1,0 0-1,0 0 1,0 0-1,0 1 1,-1-1-1,1 0-30,-1 14 749,-5 11-184,2 0 1,0 1-1,2 0 0,1 0 0,2 15-565,15 191 1105,1 0-193,-17-210-651,1-1 1,2 1 0,0-1 0,3 10-262,-4-19 132,-4-10 606,-3-21 260,4-3-962,2-1 1,0 1-1,1 0 1,1 0-1,2-2-36,-2 2 19,1 4-10,-1 0 0,2 0 0,1 1 0,0 0-1,1 0 1,5-9-9,-9 19 0,1 1 0,-1 0-1,1 0 1,1 1 0,-1-1 0,1 1-1,0 0 1,0 0 0,0 1-1,1 0 1,-1-1 0,1 2 0,0-1-1,0 1 1,1 0 0,-1 0 0,1 0-1,4 0 1,-7 2-1,0 1 0,-1-1 0,1 1 0,0 0-1,0 0 1,-1 0 0,1 0 0,0 1-1,0-1 1,-1 1 0,1 0 0,0 0 0,-1 1-1,1-1 1,1 2 1,1 0-1,0 1-1,-1 0 0,0 0 1,0 0-1,0 1 1,0 0-1,-1-1 0,3 6 2,4 5-1,-2 0-1,0 1 1,-1 0-1,-1 0 1,0 1-1,1 5 2,3 17 3,-2 1 1,-2-1-1,2 23-3,-9-55-111,1 0 0,1 0 0,-1 0 0,1 0 0,0-1 0,1 1 0,-1-1 0,1 0 0,0 1 0,1-1 0,0-1 0,0 1 0,0 0 0,1-1 0,-1 0 0,1 0 0,1-1 0,-1 1 0,0-1 0,1 0 0,0 0 0,6 2 111,11 2-600</inkml:trace>
  <inkml:trace contextRef="#ctx0" brushRef="#br0" timeOffset="7783.69">7392 1043 4425,'-26'-31'2803,"26"31"-2736,0 0 0,0-1-1,0 1 1,-1 0 0,1 0-1,0-1 1,0 1 0,-1 0 0,1 0-1,0-1 1,0 1 0,-1 0-1,1 0 1,0 0 0,-1-1 0,1 1-1,0 0 1,-1 0 0,1 0-1,0 0 1,-1 0 0,1 0-1,0 0 1,-1 0 0,1 0 0,0 0-1,-1 0 1,1 0 0,0 0-1,-1 0 1,1 0 0,0 0 0,-1 0-1,1 0 1,0 1 0,-1-1-1,1 0 1,0 0 0,-1 0-1,1 1 1,0-1 0,0 0 0,-1 0-1,1 1 1,0-1-67,0 1 71,0-1 1,0 1-1,0-1 0,0 1 1,0-1-1,0 1 0,0-1 1,0 1-1,0 0 0,0-1 1,1 1-1,-1-1 0,0 1 1,0-1-1,1 1 0,-1-1 1,0 0-1,1 1 0,-1-1 1,0 1-1,1-1 0,-1 0 1,1 1-1,-1-1 0,1 0 1,-1 1-1,1-1 0,-1 0 1,1 0-72,5 3 220,0 0 1,1-1-1,0 0 1,-1-1-1,1 1 0,0-1 1,-1-1-1,1 1 1,0-1-1,1 0-220,70-7 972,-72 7-933,0-1-1,0-1 0,0 1 0,0-1 1,0 0-1,0 0 0,0-1 0,0 0 1,-1 0-1,0 0 0,1-1 0,-1 1 1,0-1-1,2-3-38,-4 4 39,-1 0 1,0 0-1,0 0 0,0-1 0,0 1 1,-1 0-1,1-1 0,-1 1 0,0-1 1,0 0-1,0 1 0,0-1 1,-1 0-1,1 1 0,-1-1 0,0 0 1,0 0-1,-1 1 0,1-1 1,-1 0-1,0 0 0,0 1 0,0-1 1,0 1-1,-1-2-39,0-1 44,0 0 0,-1 0 1,0 1-1,0-1 0,0 1 0,-1 0 0,0 0 1,0 0-1,0 0 0,0 1 0,-1 0 0,1 0 1,-5-3-45,6 5 9,-1 0 1,1 0 0,-1 1-1,0-1 1,0 1 0,0 0-1,0 0 1,0 0-1,0 0 1,0 1 0,0 0-1,0-1 1,0 2 0,0-1-1,0 0 1,0 1 0,0 0-1,0 0 1,0 0 0,0 0-1,-2 2-9,-3 1 11,-1 1 0,1 0-1,0 1 1,1 0-1,-1 0 1,1 1-1,0 0 1,1 0-1,0 1 1,0 0-1,1 0 1,0 1-1,0 0 1,-2 5-11,0 0 7,1 2 0,1-1 0,0 0 0,1 1 0,0 0 0,1 1 0,1-1 0,-1 15-6,4-25 10,-1 0 0,1 0 0,0-1 0,0 1 0,1 0 0,-1 0 1,1 0-1,1 0 0,-1-1 0,1 1 0,0-1 0,0 1 1,0-1-1,1 0 0,0 0 0,0 0 0,1 0 0,-1 0 1,1-1-1,0 1 0,0-1 0,0 0 0,1 0 0,-1-1 1,1 1-1,0-1 0,5 2-11,4 1 33,0 0-1,0-2 1,1 0 0,0 0 0,0-1-1,0-1 1,0-1 0,9 0-33,10-1 16,0-1 1,0-2 0,8-3-17,5-2-32</inkml:trace>
  <inkml:trace contextRef="#ctx0" brushRef="#br0" timeOffset="8302.904">7798 972 7074,'55'-83'3144,"-48"68"-1769,-8 12 44,-8 9 393,9-6-1769,-3 7 154,1-1 1,0 1-1,0 0 0,1 0 0,-1 0 1,2 0-1,-1 0 0,1 0 0,0 0 1,1 5-198,-2 16 309,1-5-189,0 0 1,1 0-1,1-1 0,1 1 1,2-1-1,1 5-120,-3-18 35,0 0 1,0-1-1,1 0 0,0 1 1,0-1-1,1-1 0,0 1 1,1 0-36,-3-4 22,0-1 0,1 1 1,0 0-1,0-1 0,0 0 1,0 0-1,0 0 1,1-1-1,-1 1 0,1-1 1,-1 0-1,1 0 0,0-1 1,3 1-23,-2-1 16,0-1 1,-1 1 0,1-1-1,0-1 1,0 1 0,0-1-1,-1 0 1,1 0 0,0-1-1,-1 0 1,1 0 0,-1 0 0,5-3-17,1-1 25,-1 1 0,-1-2 0,1 1 0,-1-1 0,0-1 1,4-4-26,-7 5 15,0 0-1,-1-1 1,0 1 0,0-1 0,-1-1 0,0 1 0,0 0-1,-1-1 1,0 0 0,-1 0 0,0 0 0,0 0-15,3-25 47,-1-1-1,-1-19-46,-1 19 15,1-40-1,-2 85-45,0-1 1,1 0 0,0 0-1,2 4 31,3 15 2,-4-9 5,1-1-1,2 1 1,0-1 0,0 0 0,3 3-7,-5-13 4,1 0 1,0 0-1,0 0 1,0-1-1,1 0 1,0 0 0,0 0-1,1-1 1,0 0-1,0 0 1,8 4-5,-2-2-106,0 0 1,0-2-1,1 1 1,0-2-1,0 1 1,1-2-1,-1 0 1,1-1-1,0-1 1,0 0 0,8 0 105,3-3-479</inkml:trace>
  <inkml:trace contextRef="#ctx0" brushRef="#br0" timeOffset="8664.79">8546 876 8778,'0'0'124,"0"0"0,0-1 1,-1 1-1,1 0 0,0 0 1,0-1-1,0 1 0,0 0 1,-1 0-1,1-1 0,0 1 0,0 0 1,0 0-1,-1 0 0,1 0 1,0-1-1,0 1 0,-1 0 0,1 0 1,0 0-1,0 0 0,-1 0 1,1 0-1,0-1 0,-1 1 1,1 0-1,0 0 0,-1 0 0,1 0 1,0 0-1,0 0 0,-1 0 1,1 0-1,0 0 0,-1 1 0,1-1-124,-3 12 1643,7 24-1171,-3-33-149,29 149 1958,-26-132-2084,-2-8-12,1 0 1,1 0-1,0 0 0,0 0 1,7 10-186,-4-12 503,-5-18 368,-1-6-596,1-1-104,10-69 285,-3-4-456,-8 72 6,0 0 1,1 0-1,1 1 0,0-1 0,1 0 0,5-11-6,-7 24 0,-1-1 0,1 1 1,0-1-1,0 1 0,0 0 0,1-1 0,-1 1 0,1 0 0,-1 1 0,1-1 0,0 0 0,0 1 1,0 0-1,1 0 0,-1-1 0,0 2 0,1-1 0,0 0 0,-1 1 0,1 0 0,0 0 0,0 0 1,-1 0-1,1 0 0,0 1 0,0 0 0,0 0 0,0 0 0,0 0 0,0 0 0,5 2-11,1-1-1,-1 1 0,0 1 0,1 0 1,-1 0-1,0 1 0,-1 0 1,1 0-1,-1 1 0,2 1 12,9 7-448,-1 1 1,0 1-1,11 12 448,2 6-467</inkml:trace>
  <inkml:trace contextRef="#ctx0" brushRef="#br0" timeOffset="9025.839">9036 927 8106,'84'-48'3584,"-84"45"-2015,6 5-489,6 12-328,-5 9-272,3 9-16,-7 6-15,2 4-129,7-4-72,-8 0-96,3-4-40,-4-8-48,-6 0 0,6-8 48,-3-3 88,0-5-496,7-5 88,8-2 64</inkml:trace>
  <inkml:trace contextRef="#ctx0" brushRef="#br0" timeOffset="9383.463">9159 479 12235,'0'-27'4545,"-1"13"-3697,1 5-304,0 9 208,-2 12 2889,11 16-2593</inkml:trace>
  <inkml:trace contextRef="#ctx0" brushRef="#br0" timeOffset="10032.792">9771 813 4185,'3'-2'881,"9"-10"4616,-14 7-3066,-9 2-1226,-5 2-641,0 1 0,0 0 0,-1 1 0,1 1 0,0 1 0,-11 3-564,-12 4 405,1 2-1,-7 4-404,39-14 23,0 1 1,0 0-1,0 1 1,1-1-1,-1 1 1,1 0-1,0 0 1,-3 3-24,6-4 6,-1-1 0,1 1 0,0 0 0,-1 0 0,1 0 0,0 0 0,1 1 0,-1-1 0,1 0 0,-1 1 0,1-1 1,0 1-1,0 0 0,1-1 0,-1 4-6,1-6 2,0 1 1,1-1 0,-1 1-1,0-1 1,1 0 0,0 1-1,-1-1 1,1 0 0,0 1-1,-1-1 1,1 0 0,0 0-1,0 1 1,0-1 0,0 0 0,0 0-1,0 0 1,0 0 0,1-1-1,-1 1 1,0 0 0,0 0-1,1-1 1,-1 1 0,1-1-1,-1 1 1,1-1-3,40 12 41,-41-12-40,50 9 30,-15-3-15,0 1-1,14 6-15,-41-11 2,0 1 0,-1 1 0,1-1 0,-1 2 0,1-1-1,-1 1 1,-1 0 0,1 1 0,-1 0 0,0 0 0,4 5-2,-9-9 1,0 0 0,0 1 0,0 0 0,0 0 0,-1-1 0,1 1 1,-1 0-1,1 0 0,-1 0 0,0 1 0,0-1 0,-1 0 0,1 0 0,-1 0 0,0 1 0,1-1 0,-1 0 0,-1 3-1,0-2 2,0 1-1,0-1 1,0 1-1,-1-1 1,0 0-1,0 0 1,0 0-1,0 0 1,-1 0-1,1-1 1,-1 1-1,-2 2-1,-2 1 7,0 0 0,0-1 0,-1 0 0,0 0 0,0-1 0,0 0 0,0 0 0,-1-1 0,0 0 0,0-1 0,0 0 0,-9 2-7,-2-2 32,0 0 1,-13 0-33,26-3 27,1 0 1,-1 0 0,0-1-1,0 0 1,0 0 0,1 0-1,-1-1 1,1 0 0,-7-3-28,12 5 20,1 0 0,-1-1 0,0 1 0,0 0 1,0-1-1,1 1 0,-1-1 0,0 1 0,1-1 0,-1 1 0,0-1 1,1 0-1,-1 1 0,0-1 0,1 0 0,-1 1 0,1-1 0,0 0 1,-1 0-1,1 1 0,-1-1 0,1 0 0,0 0 0,0 0 0,0 0 1,-1 1-1,1-1 0,0-1-20,5-5 225</inkml:trace>
  <inkml:trace contextRef="#ctx0" brushRef="#br0" timeOffset="10430.304">10029 481 7954,'-11'-24'2241,"-7"-12"3216,17 33-4333,1 5-300,8 20-480,33 106 146,-4 2 0,12 98-490,-30-149 89,-10-45 5,-1 0-1,-2 1 0,2 29-93,-9-45 303,-3-3-239</inkml:trace>
  <inkml:trace contextRef="#ctx0" brushRef="#br0" timeOffset="10798.931">9867 891 8370,'-13'-3'4225,"12"4"-1833,14 1-879,11-1-377,26-2-640,10-4-64,13-3-208,5 2-96,-5 3 80,-10 0-24,-11 0-240,-7-1 120</inkml:trace>
  <inkml:trace contextRef="#ctx0" brushRef="#br0" timeOffset="11169.99">10566 755 5729,'44'-34'3721,"-37"26"-506,-9 13-606,5 18-1402,2 1 0,0-1-1,3 8-1206,6 22 467,11 60 400,22 55-867,-46-164-79,-1-3-21,1 1 0,-1-1-1,0 0 1,0 0 0,1 0-1,-1 0 1,1 0 0,-1 0-1,1 0 1,-1 0 0,1 0-1,0-1 1,-1 1 0,1 0-1,0 0 1,0 0 0,0-1 0,-1 1-1,1 0 1,0-1 0,0 1 100,6-1-823</inkml:trace>
  <inkml:trace contextRef="#ctx0" brushRef="#br0" timeOffset="11170.99">10595 467 10850,'-24'-35'4857,"8"6"-2808,10 11-713,5 2-408,7 9-704,4 3-136,18 6 192,5 10 8,10 18-144</inkml:trace>
  <inkml:trace contextRef="#ctx0" brushRef="#br0" timeOffset="11636.044">11175 716 6049,'39'13'1794,"-27"-10"-616,-12-3-1117,0 0 1,0 0-1,0-1 0,0 1 1,0 0-1,0 0 0,0 0 0,0 0 1,0 0-1,0 0 0,0 0 1,0 0-1,0 0 0,0 0 1,0 0-1,0 0 0,0 0 0,0 0 1,0 0-1,0 0 0,0-1 1,0 1-1,0 0 0,0 0 1,0 0-1,0 0 0,0 0 1,0 0-1,0 0 0,0 0 0,0 0 1,0 0-1,0 0 0,0 0 1,0 0-1,0 0 0,0-1 1,0 1-1,0 0 0,0 0 0,0 0-61,-4-2 254,-1 0-1,1 0 1,-1 0-1,1 0 0,-1 1 1,0 0-1,1 0 1,-1 0-1,0 1 0,0-1 1,0 1-1,0 0 1,1 1-1,-1-1 0,0 1 1,0 0-1,0 0 1,1 1-1,-1-1 0,1 1 1,-1 0-1,1 0 1,-4 2-254,-1 2 135,0-1 0,0 1 0,1 1 0,0-1 0,0 2 0,1-1 0,0 1 0,0 0 0,0 0 0,-2 6-135,2-3 40,2-1 0,-1 1 0,1 1 0,1-1 0,0 1 0,1-1 0,0 1 0,1 0 0,0 0 0,1 1 0,0-1-1,1 10-39,0-16 21,1 0 0,0 1-1,0-1 1,0 0 0,1 0-1,0-1 1,0 1 0,1 0-1,-1-1 1,1 1 0,1-1-1,-1 0 1,1 0 0,-1 0-1,1 0 1,1-1 0,-1 1-1,1-1 1,-1 0 0,1-1-1,1 1 1,-1-1 0,0 0-1,1 0 1,-1 0 0,3-1-21,10 5 54,1-2 0,0 0 0,0-1 0,0-1 0,17 0-54,11-1 871,38-5-871,-51 3 294</inkml:trace>
  <inkml:trace contextRef="#ctx0" brushRef="#br0" timeOffset="12145.794">11923 647 6545,'1'-2'666,"-1"1"-60,1 0 0,-1-1 0,0 1 0,0 0 1,0 0-1,0 0 0,0-1 0,0 1 0,0 0 0,0 0 0,0 0 0,0-1 0,-1 1 0,1-1-606,-1 1 159,0 1 1,0-1-1,0 1 0,0-1 1,0 1-1,0-1 0,0 1 0,-1 0 1,1-1-1,0 1 0,0 0 1,0 0-1,0 0 0,0 0 0,-1 0 1,1 0-1,0 0 0,0 0 1,0 1-160,-46 2 362,1 2 0,0 2 1,-17 6-363,52-10 28,0 0 1,1 0 0,-1 1 0,1 1 0,0 0-1,0 0 1,-1 1-29,8-4 8,0 0-1,0 0 0,1 1 1,-1-1-1,0 1 0,1-1 1,0 1-1,0 0 0,-1 0 1,2 0-1,-2 1-7,2-1 3,1-1 0,-1 0 0,0 0 0,1 0 0,-1 0 0,1 0 0,0 1 0,0-1 0,0 0 0,0 0 0,0 0 0,0 1 0,1-1 0,-1 0 0,1 0 1,-1 0-1,1 0 0,0 0 0,0 1-3,1 1 4,0-1 1,1 0 0,-1 0 0,1 0-1,-1 0 1,1 0 0,0-1-1,0 1 1,0-1 0,0 1 0,0-1-1,1 0 1,-1-1 0,2 2-5,11 4 20,0-1 0,12 3-20,-18-6 4,32 10 14,-14-6-8,0 2 0,-1 0 0,0 3 1,14 8-11,-34-17 1,-2 0 0,1 1 0,0 0 0,-1 0 0,1 1 0,-1-1 0,0 1 0,-1 0 0,1 1 1,-1-1-1,0 1 0,0 0 0,-1 0 0,0 0 0,0 0 0,0 1 0,-1-1 0,0 1 0,0 0 1,0-1-1,-1 4-1,0-6 1,-1 0 0,0 1 0,0-1 1,0 1-1,-1-1 0,0 1 1,1-1-1,-1 0 0,-1 1 0,1-1 1,-1 0-1,1 0 0,-1 0 0,0 0 1,-1 0-1,-2 3-1,1-2 3,-1 0 1,0 0-1,0 0 0,0-1 1,-1 0-1,1 0 0,-1 0 1,0-1-1,0 1 0,-3 0-3,-6 1 15,0 0-1,0 0 0,-1-1 0,1-1 0,-1-1 0,0 0 1,1-1-1,-1 0 0,-2-2-14,9 0 16,1 1 0,-1-2 0,1 0 0,0 0 0,-1 0 0,-1-1-16,7 1 2,0 1-1,0 0 1,0-1-1,0 0 1,0 1 0,0-1-1,1 0 1,-1-1-1,0 1 1,1 0-1,0-1 1,-1 1 0,1-1-1,0 0 1,1 0-1,-2-1-1,3 4-6,0 0 0,0 0 0,0-1 0,0 1 0,0 0-1,0 0 1,0 0 0,0 0 0,-1 0 0,1 0-1,0-1 1,0 1 0,0 0 0,0 0 0,0 0 0,0 0-1,0 0 1,0-1 0,0 1 0,0 0 0,1 0 0,-1 0-1,0 0 1,0 0 0,0-1 0,0 1 0,0 0-1,0 0 1,0 0 0,0 0 0,0 0 0,0 0 0,0 0-1,1-1 1,-1 1 0,0 0 0,0 0 0,0 0-1,0 0 1,0 0 0,0 0 0,0 0 0,1 0 0,-1 0-1,0 0 1,0 0 0,0 0 0,0 0 0,0 0 6,15 0-162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1:20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447 181 1712,'37'-36'1138,"-36"36"-1000,0-1-1,0 0 1,0 1 0,0-1-1,0 1 1,0-1 0,0 1-1,0 0 1,0-1 0,1 1-1,-1 0 1,0 0 0,0 0-1,0-1 1,0 1 0,1 1-1,-1-1 1,0 0 0,0 0-1,0 0 1,1 1 0,-1-1-1,0 0 1,0 1 0,0-1-1,0 1 1,0-1 0,0 1-1,0 0-137,1 0 356,0 0-1,0 1 0,0-1 1,0 1-1,0 0 0,-1 0 1,1-1-1,-1 1 0,1 0 1,0 2-356,0 5 2619,-11-11 846,1-1-3635,0 1 321,1 0 0,0-1 0,-1 0-1,1 0 1,1-1 0,-7-3-151,5 2 103,1 0 0,-2 1 1,1 0-1,0 1 0,-1 0 0,0 0-103,-9-2 89,-1 0-1,0 1 1,-1 1-1,1 1 1,-19 0-89,28 2 29,-1 1 0,1 0 0,-1 0 0,1 2 0,-1-1 0,1 1 0,0 1 0,0-1 0,1 2 0,-1-1 0,1 2 0,0-1-29,-5 4 18,1 0-1,1 1 0,0 0 1,-10 11-18,18-17 3,0 1 0,0 0-1,0 0 1,1 1 0,-1-1 0,1 1 0,1-1 0,-1 1 0,1 0-1,0 0 1,0 0 0,1 0 0,-1 3-3,2-6 0,0-1 0,0 1 0,0-1 1,1 0-1,-1 1 0,1-1 0,-1 1 0,1-1 0,0 0 0,0 1 0,0-1 1,0 0-1,0 0 0,1 0 0,-1 0 0,1 0 0,-1 0 0,1 0 0,0 0 1,-1-1-1,1 1 0,0-1 0,0 1 0,0-1 0,0 0 0,1 0 0,-1 0 1,0 0-1,2 1 0,6 2 4,1-1 0,0 1 1,0-2-1,0 0 0,8 1-4,-13-2 4,60 8 39,0 3-43,-45-7 6,1 0 0,-1 2 0,0 1 1,-1 0-1,2 3-6,-12-6 2,-1 1 1,0 0 0,-1 0 0,1 1-1,-1 0 1,-1 1 0,1 0-1,-1 0 1,-1 0 0,1 1-1,-2 0 1,1 0 0,-1 1 0,0-1-1,-1 1 1,0 0 0,-1 1-1,0-1 1,-1 1 0,0-1 0,0 1-1,-1 0 1,0-1 0,-1 1-1,-1 2-2,1 0 8,-1 0-1,-1 0 0,0 0 1,-1 0-1,0-1 0,-1 1 0,0-1 1,-1 0-1,-1 0 0,0 0 1,0-1-1,-1 0 0,-1 0 0,0-1 1,0 0-1,-1 0 0,0-1 1,-1 0-1,0 0 0,-7 4-7,4-5 31,-1-1 0,0 0 0,0 0 0,-1-2 0,0 0-1,0 0 1,0-2 0,0 0 0,-1 0 0,1-2 0,-16 1-31,19-2 33,0-1 1,0 1 0,0-2-1,0 0 1,1 0 0,-1-1-1,1 0 1,0-1-1,-1-1 1,2 0 0,-1 0-1,1-1 1,-1 0 0,2-1-1,-8-5-33,14 8 7,-1 1-1,1-1 0,0 0 1,0 0-1,0 0 0,1 0 1,-1 0-1,1-1 0,0 1 1,0-2-7,1 4-8,0 0 1,1 0 0,-1 0 0,1 0-1,-1 0 1,1-1 0,0 1 0,0 0 0,0 0-1,0 0 1,0-1 0,0 1 0,1 0 0,-1 0-1,1 0 1,0 0 0,-1 0 0,1 0-1,0 0 1,0 0 0,0 0 0,1 0 0,0-1 7,24-19-66</inkml:trace>
  <inkml:trace contextRef="#ctx0" brushRef="#br0" timeOffset="693.624">1000 536 3313,'7'-9'823,"-1"-1"-1,0 1 1,3-8-823,-8 16 91,-1 0-1,0 0 1,0 1-1,0-1 1,0 0-1,0 0 1,-1 1-1,1-1 1,0 0-1,0 1 1,0-1-1,-1 0 1,1 0-1,0 1 1,-1-1-1,1 0 1,0 1-1,-1-1 1,1 1 0,-1-1-1,1 1 1,-1-1-1,1 1 1,-1-1-1,0 1 1,1-1-1,-1 1 1,1 0-1,-1-1 1,0 1-1,1 0 1,-1-1-1,0 1 1,0 0-1,1 0 1,-1 0-1,0 0 1,0 0-1,1 0 1,-1 0-91,-30-4 2291,20 4-2052,1 1 0,-1 0 0,1 1 0,0 0-1,0 1 1,0 0 0,0 0 0,0 1 0,0 1 0,1-1 0,0 2-1,0-1 1,0 1 0,1 0 0,0 1 0,0 0 0,1 0 0,-1 1-1,-2 4-238,5-5 13,-1 0-1,1 0 1,0 1-1,0-1 1,1 1-1,0 0 1,1 0-1,-1 1 1,2-1-1,-1 1 1,1-1-1,0 1 1,1 0-1,0 0 1,1 0-1,0 0 1,0 0-1,1 0 1,0 0-1,0-1 1,1 1-1,2 7-12,-2-11 1,1 0 1,0 1-1,0-1 0,1 0 1,-1 0-1,1-1 0,0 1 0,0-1 1,0 0-1,1 0 0,0 0 1,0 0-1,0-1 0,0 0 0,0 0 1,0 0-1,3 0-1,5 2 13,1 0-1,0 0 1,0-2-1,0 0 1,1 0 0,9 0-13,-18-3 8,0 0 1,0 0-1,-1 0 1,1-1-1,0 0 1,0 0-1,-1 0 1,1-1-1,-1 0 1,1 0-1,-1 0 1,0-1-1,0 1 1,0-1-1,0-1 1,0 1-1,-1-1 1,0 1-1,1-1 1,-1-1-1,-1 1 1,1 0-1,-1-1 1,1 0-1,-1 0 1,0 0-1,0-2-8,3-5 17,-1 0 0,-1-1 0,0 1 0,0-1 0,-1 0 0,-1 0 0,0 0 0,-1-1 0,0 1 0,-1 0 0,-1-7-17,0 8 12,0 0 0,-1 0 0,-1 0 0,0 1 0,0-1 0,-1 1-1,-1-1-11,4 9 4,0 1-1,0-1 0,-1 1 0,1-1 0,-1 1 0,1 0 0,-1 0 0,0 0 0,0 0 0,1 0 0,-2 0 0,1 0 0,0 1 1,0-1-1,0 1 0,-1-1 0,1 1 0,-1 0 0,1 0 0,-1 0 0,1 1 0,-1-1 0,0 0 0,1 1 0,-1 0 0,0-1 1,1 1-1,-1 0 0,0 1 0,0-1 0,1 0 0,-1 1 0,-1 0-3,-2 1-78,0 0 0,0 1 0,1-1 0,-1 1 0,0 1-1,1-1 1,0 1 0,0 0 0,-3 3 78,-20 17-267</inkml:trace>
  <inkml:trace contextRef="#ctx0" brushRef="#br0" timeOffset="1514.6">1374 682 5713,'8'-28'1131,"-4"16"269,-1 0 1,0-1-1,1-11-1400,-4 24 113,0 0 0,0 0-1,0 0 1,0 0 0,0 0 0,0 0 0,0 0-1,0 0 1,0 0 0,0 0 0,0 0-1,0 0 1,0 0 0,0 0 0,0 0 0,0 0-1,0 0 1,0 0 0,0 0 0,0 0 0,1 0-1,-1 0 1,0 0 0,0 0 0,0 0-1,0 0 1,0 0 0,0 0 0,0 0 0,0 0-1,0 0 1,0 0-113,2 10 717,1 21-779,10 80 572,2 4-50,-6 1-1,-4 74-459,-6-160 40,2-17-11,-1 0 1,-1 0 0,0 0 0,-1 0 0,-1 0-1,0 0 1,-2 5-30,5-18 16,0 0 1,0 1-1,0-1 0,-1 0 0,1 1 0,0-1 0,0 0 0,0 1 0,-1-1 1,1 0-1,0 0 0,0 1 0,-1-1 0,1 0 0,0 0 0,-1 0 0,1 1 1,0-1-1,-1 0 0,1 0 0,0 0 0,-1 0 0,1 0 0,0 0 1,-1 0-1,1 0 0,0 0 0,-1 0 0,1 0 0,-1 0 0,1 0 0,0 0 1,-1 0-1,1 0 0,0 0 0,-1 0 0,1 0 0,0 0 0,-1-1 0,1 1 1,0 0-1,-1 0 0,1 0 0,0-1 0,0 1 0,-1 0 0,1 0 0,0-1 1,0 1-1,-1 0 0,1 0 0,0-1 0,0 1 0,0 0 0,0-1 0,-1 1-16,-11-20 568,3 0-425,2-1 0,0 1 1,2-1-1,0-1 0,0-11-143,-4-38 90,4-1-90,1-3 24,4 0 0,4-16-24,-1 52 6,2 0 0,2 1 0,2 0-1,1 0 1,3-3-6,-9 29-5,2 0 0,-1 0 0,2 1 0,-1-1 0,2 1 0,0 1 0,0-1 0,0 2 0,2-1 0,7-6 5,-13 12-3,1 0 1,0 0-1,0 1 1,0 0-1,0 0 1,1 0-1,-1 1 1,1-1-1,0 1 1,-1 1-1,1-1 1,0 1-1,0 0 1,0 0-1,0 1 1,0-1-1,1 2 1,-1-1-1,0 0 1,0 1-1,0 0 0,0 1 1,-1-1-1,3 2 3,3 2-2,-1 0 0,1 1-1,-1 1 1,0 0 0,-1 0-1,0 0 1,0 1-1,0 1 1,-1 0 0,0 0-1,-1 0 1,0 1 0,-1 0-1,0 0 1,0 1-1,-1 0 1,0 0 0,-1 0-1,-1 0 1,1 1 0,-1 6 2,0-7 3,-1 0 0,-1 0 0,0 0 0,0 0 1,-1 1-1,-1-1 0,1 0 0,-2 0 0,0 0 1,0 0-1,-1 0 0,0 0 0,-1-1 1,-1 1-1,1-1 0,-1 0 0,-1-1 0,0 1 1,0-1-1,-1 0 0,0 0 0,-1-1 0,-1 1-3,-1-1 12,0 1 0,-1-2-1,1 0 1,-2 0-1,1-1 1,-1 0-1,-6 2-11,11-6 6,0 1-1,0-1 0,-1-1 0,1 1 1,-1-1-1,1-1 0,-1 1 0,0-1 1,1-1-1,-1 1 0,1-1 1,-1 0-1,-2-2-5,8 3-53,0-1 0,0 1 0,0-1 0,0 0 0,0 1 0,0-1 0,1 0 0,-1 0 0,0-1 0,0 1 0,1 0-1,-1 0 1,1-1 0,-1 1 0,1-1 0,0 0 0,-1 1 0,1-1 0,0 0 0,0 0 0,0-1 53,5-13-445</inkml:trace>
  <inkml:trace contextRef="#ctx0" brushRef="#br0" timeOffset="2283.033">2009 225 3721,'0'-5'880,"-1"4"-569,1-1 0,0 1 0,0-1 0,0 1 0,0-1 0,0 1 0,0-1 0,0 1 0,0-1 0,1 0 0,-1 1 0,1-1 0,-1 1 0,1 0 0,0-1-311,-1 3 196,1 1 1,0 0-1,-1 0 0,0 0 0,1 0 1,-1-1-1,0 1 0,0 0 0,0 0 1,0 0-1,0 0 0,-1 1-196,-4 38 1104,1-21-819,2 1 1,0-1-1,2 1 0,0 0 0,2 5-285,38 199 849,-14-91-318,-22-108-399,-3-11-59,2 0 1,0 0 0,0-1 0,1 1 0,1-1-1,1 0 1,0 0 0,2 2-74,-12-37 1383,-4-1-1234,1 0 1,1-1-1,1 1 1,2-1-1,0-1 0,1-4-149,2 18-1,0 0 0,1 0 0,0 0 0,0 0-1,1 1 1,1-1 0,-1 0 0,2 1 0,-1-1 0,2 1-1,-1 0 1,1 1 0,0-1 0,1 1 0,4-6 1,-3 6-3,-1 1 1,1 0 0,0 1 0,0-1 0,1 1 0,0 1-1,0-1 1,0 2 0,0-1 0,1 1 0,0 0 0,0 1-1,0 0 1,1 0 2,-2 1-1,0 1 0,1 0 0,-1 1 0,0 0 0,0 0 0,0 1 0,0 0 0,1 0 0,-1 1 0,-1 0 0,1 0 0,0 1 0,0 0 0,-1 0 0,0 1 0,6 3 1,-6-2-1,0-1-1,0 1 1,0 1 0,-1-1-1,0 1 1,0 1 0,0-1-1,-1 1 1,0-1-1,0 2 1,-1-1 0,0 0-1,0 1 1,-1 0 0,0 0-1,0 0 1,0 1 1,2 17 2,0 0 1,-2 0-1,-1 0 0,-1 22-2,-1-16 32,2 0 1,5 24-33,-7-55-24,0 0 0,0 0 0,0 0 0,1 0 0,-1 0 0,0 0 0,0 0 0,1 0 1,-1 0-1,1-1 0,-1 1 0,1 0 0,-1 0 0,1 0 0,-1 0 0,1-1 0,0 1 0,-1 0 1,1-1-1,0 1 0,0 0 0,0-1 0,0 1 24,1-1-144,-1 0 0,1 0 0,-1 0 0,1 0-1,0 0 1,-1 0 0,1 0 0,-1-1 0,1 1 0,-1-1 0,1 1 0,-1-1 0,1 0-1,-1 1 145,18-8-740</inkml:trace>
  <inkml:trace contextRef="#ctx0" brushRef="#br0" timeOffset="2652.087">2731 555 5833,'0'-8'1163,"1"-24"1930,-2 32-3008,1-1 0,0 0 0,0 0 0,1 1 0,-1-1-1,0 0 1,0 0 0,0 1 0,0-1 0,1 0 0,-1 0-1,0 1 1,1-1 0,-1 0 0,0 1 0,1-1 0,-1 1-1,1-1 1,-1 0 0,1 1 0,-1-1 0,1 1 0,0-1-1,-1 1 1,1 0 0,0-1 0,-1 1 0,1 0 0,0-1-1,-1 1 1,1 0 0,0 0-85,0 0 61,0 0-1,0 1 0,-1-1 1,1 1-1,0-1 1,0 1-1,0-1 1,-1 1-1,1-1 0,0 1 1,-1 0-1,1-1 1,-1 1-1,1 0 1,-1 0-1,1-1 0,-1 1 1,1 0-1,-1 0 1,0 0-1,1 0 1,-1 0-1,0 0-60,7 24 452,-6-23-386,6 38 435,-2 1 0,-1 10-501,-3-20 79,2 1-1,2-1 1,1 0 0,3 6-79,-4-17 95,-4-14-145,1 0 0,-1-1 0,1 1 0,0 0 0,1-1 0,-1 0 0,1 1 0,0-1 0,1 1 50,4-1-167</inkml:trace>
  <inkml:trace contextRef="#ctx0" brushRef="#br0" timeOffset="2995.48">2720 208 10394,'-16'-27'4105,"6"14"-3065,3 0-208,2 4-543,5 9-1,12 3-392,2 10 2304,11 22-1624</inkml:trace>
  <inkml:trace contextRef="#ctx0" brushRef="#br0" timeOffset="3458.57">3403 470 3313,'1'0'251,"-1"0"0,0-1 0,1 1 0,-1-1 0,0 1 0,1-1 0,-1 1 1,0-1-1,0 1 0,1 0 0,-1-1 0,0 0 0,0 1 0,0-1 0,0 1 0,0-1 0,0 1 1,0-1-1,0 1 0,0-1 0,0 1 0,0-1 0,0 1 0,0-1 0,0 1 0,0-1 1,0 1-1,-1-1-251,1 0 220,-1 1 0,0-1 1,0 1-1,0-1 0,1 1 1,-1-1-1,0 1 0,0 0 1,0-1-1,0 1 0,0 0 0,0 0 1,0 0-1,0-1 0,0 1 1,0 0-1,0 0 0,0 1 1,0-1-221,-17 1 157,1 0 0,-1 1 1,1 1-1,0 1 0,0 1 1,0 0-1,1 1 0,-1 1 1,-6 4-158,13-5 99,0 0 1,0 0-1,1 1 1,0 0-1,0 1 1,0 0-1,-1 2-99,6-5 27,-1 1 0,1 0 0,0 0 0,0 0 0,1 0 0,0 0 0,0 1 1,0 0-1,1-1 0,0 1 0,-1 7-27,2-12 0,1-1 1,0 1-1,0 0 1,0-1-1,0 1 1,0 0 0,0-1-1,0 1 1,0-1-1,1 1 1,-1 0-1,1-1 1,-1 1 0,1-1-1,-1 1 1,1-1-1,0 1 1,0-1-1,0 1 1,0-1 0,0 0-1,0 0 1,0 1-1,0-1 1,1 0-1,-1 0 1,0 0 0,1 0-1,-1 0 1,0-1-1,1 1 1,-1 0 0,1-1-1,0 1 0,7 1 5,-1 0-1,0 0 1,1-1 0,-1 0-1,1-1 1,1 0-5,-9 0 1,207 4 61,-202-4-61,0 0 1,0 1-1,0 0 0,0 1 0,0-1 0,0 1 0,0 0 0,0 0 0,-1 1 0,1 0 1,-1 0-1,0 0 0,1 1-1,-3-1 1,0-1 0,-1 1-1,1-1 1,-1 1 0,1 0 0,-1 0 0,0 0 0,0 0 0,-1 1-1,1-1 1,-1 0 0,1 1 0,-1-1 0,0 1 0,-1-1 0,1 1-1,0 0 1,-1-1 0,0 1 0,0 0 0,0-1 0,0 3-1,-1 2 7,-1 0-1,0 0 1,0-1 0,0 1 0,-1 0 0,0-1 0,0 0 0,-1 0-1,0 0 1,0 0 0,0-1 0,-1 1 0,0-1 0,-1 0 0,1-1-1,-1 1 1,0-1 0,0 0 0,-1-1 0,0 1 0,1-1 0,-8 3-7,1-2 17,1 0 1,-1 0-1,0-1 1,0-1-1,-1 0 1,1 0-1,0-2 1,-1 0-1,1 0 1,-1-1-1,0-1 1,1 0-1,-3-1-17,13 1-6,0 0-1,-1 0 0,1 0 0,0 0 1,0 0-1,0-1 0,0 1 1,0-1-1,0 0 0,1 0 0,-1 0 1,0 0-1,0-1 7,2 2-41,1 0-1,-1 0 1,0 0 0,1 0-1,-1 0 1,1 0 0,-1 0-1,1 0 1,0 0 0,-1 0-1,1 0 1,0 0 0,0 0-1,0 0 1,0 0 0,0-1-1,0 1 1,0 0 0,0 0-1,0 0 1,1 0 0,-1 0-1,0 0 1,1 0 0,-1 0-1,1 0 1,-1 0 0,1 0 0,-1 0-1,1 0 1,0 0 0,-1 0-1,1 0 1,0 1 0,0-1-1,0 0 1,-1 1 0,1-1-1,0 0 1,0 1 0,0-1-1,1 1 42,24-15-556</inkml:trace>
  <inkml:trace contextRef="#ctx0" brushRef="#br0" timeOffset="3829.325">3835 145 6209,'-4'-10'886,"2"3"-2,-1-1 0,0 1 0,0 0 0,0 0 0,-1 1 0,0-1 0,0 1 0,-2-2-884,6 8 28,0 0-1,0 0 1,0 0 0,0 0-1,0 0 1,-1 0 0,1 0-1,0 0 1,0 0 0,0 0-1,0 0 1,0 0 0,0 0-1,-1 0 1,1 0 0,0 0 0,0 0-1,0 0 1,0 0 0,0 0-1,0 0 1,-1 0 0,1 0-1,0 0 1,0 0 0,0 0-1,0 0 1,0 0 0,0 0-1,0 0 1,0 0 0,-1 0-1,1 1 1,0-1 0,0 0-1,0 0 1,0 0 0,0 0-1,0 0 1,0 0 0,0 0-1,0 1 1,0-1 0,0 0-1,0 0 1,0 0 0,0 0-1,0 0 1,0 0 0,0 0-1,0 1 1,0-1 0,0 0-1,0 0 1,0 0 0,0 0 0,0 0-1,0 0 1,0 1 0,0-1-1,0 0 1,0 0-28,-1 18 562,2 20-378,10 41 404,19 61-588,4 25 225,-28-129-185,17 110 395,4 142-435,-26-269-431,-3-6 205</inkml:trace>
  <inkml:trace contextRef="#ctx0" brushRef="#br0" timeOffset="4195.246">3571 659 9570,'-19'-7'3841,"24"6"-2793,3-6 88,24-5-327,11-2-281,15-9-176,14 3-104,11 0-152,-1 1-24,-5 8 144,-5-1-88,-15 12 3633,-4 3-2753</inkml:trace>
  <inkml:trace contextRef="#ctx0" brushRef="#br0" timeOffset="4579.962">4285 495 8026,'70'-43'3833,"-76"43"-1577,5 0-976,-1 15-416,1 7-359,1 14-137,1 10-56,5 4-160,1 1-40,3 0-48,-1-4-16,-1-10 0,1-3 0,-3-2 48,-2-11-16,0-2-576,-1-6-504,1-7 591</inkml:trace>
  <inkml:trace contextRef="#ctx0" brushRef="#br0" timeOffset="4580.962">4356 287 8834,'-23'-42'4217,"2"8"-1257,9 7-2143,4 4-161,1 8-408,5 7 128,14 9-200,8 11-3665,10 15 2721</inkml:trace>
  <inkml:trace contextRef="#ctx0" brushRef="#br0" timeOffset="5080.601">4952 508 5329,'30'-46'2634,"-30"45"-2588,0 1-1,0 0 1,0 0 0,1-1-1,-1 1 1,0 0-1,0-1 1,0 1 0,0 0-1,0-1 1,0 1 0,0 0-1,0-1 1,0 1 0,0 0-1,0-1 1,0 1-1,0 0 1,0-1 0,-1 1-1,1 0 1,0-1 0,0 1-1,0 0 1,0 0 0,0-1-1,-1 1 1,1 0-1,0 0 1,0-1 0,-1 1-1,1 0 1,0 0 0,0 0-1,-1-1 1,1 1 0,0 0-1,0 0 1,-1 0-1,1 0 1,0 0 0,-1-1-1,1 1 1,-1 0-46,-16-1 1444,12 1-1018,-18-1 820,3 0-363,0 1 0,0 0 0,0 2 0,-10 1-883,24-1 70,0-1 1,-1 1-1,1 0 0,0 1 0,0-1 1,0 1-1,0 1 0,1-1 0,-1 1 1,1 0-1,0 0 0,0 0 1,0 1-1,0-1 0,-3 6-70,1 1 27,0 0-1,1 0 1,0 1 0,0 0 0,2 0-1,-1 0 1,1 1 0,1-1-1,1 1 1,-2 8-27,3-11 7,0-1-1,0 1 1,1-1-1,0 1 1,1-1-1,0 1 1,1-1 0,-1 0-1,2 0 1,-1 0-1,1 0 1,1 0-1,0 0 1,0-1 0,2 2-7,-2-4 11,1-1 1,0 0-1,0 0 1,1-1-1,-1 1 1,1-1 0,0 0-1,0-1 1,1 0-1,-1 0 1,1 0-1,0 0 1,-1-1 0,1-1-1,0 1 1,0-1-1,2 0-11,11 2 53,1-1 1,-1-1-1,0-2 0,0 1 0,10-3-53,7-3-968,23-6 968,-28 1-457</inkml:trace>
  <inkml:trace contextRef="#ctx0" brushRef="#br0" timeOffset="5653.18">5551 489 4201,'-9'-5'979,"0"0"-1,0 0 1,-1 2 0,0-1-1,0 1 1,0 0 0,0 1-1,0 0 1,0 1 0,-10-1-979,7 2 350,0 0 0,0 0 1,0 1-1,0 1 0,0 0 1,0 1-1,0 1 0,-4 1-350,8 0 55,0-1-1,1 1 0,0 0 0,0 1 1,0 0-1,0 0 0,1 0 1,0 1-1,1 0 0,-1 1 0,-3 6-54,-1 2 14,0 1 0,2 0 0,0 0 0,0 1 0,1 3-14,4-11 2,1-1 0,0 1-1,0 0 1,1 0 0,1 1-1,0-1 1,0 0 0,1 0 0,0 1-1,1 1-1,-1-7 0,1 0 1,1 0-1,-1 0 0,1 0 0,-1 0 0,1 0 0,1 0 0,-1 0 1,1-1-1,0 1 0,0-1 0,0 0 0,0 0 0,1 0 0,0 0 1,0 0-1,0-1 0,0 0 0,0 0 0,2 1 0,2 0 5,0 0 0,0 0 0,1-1 0,0 0-1,0-1 1,0 0 0,0 0 0,0 0 0,0-2 0,0 1 0,1-1-1,-1 0 1,0-1 0,0 0 0,0 0 0,0-1 0,5-2-5,-3 1 11,0-1-1,0 0 1,0 0 0,0-2 0,-1 1-1,0-1 1,0-1 0,0 1 0,-1-2-1,0 1 1,-1-1 0,1-1 0,4-7-11,-9 10 8,0-1 1,-1 1-1,0-1 1,0 0-1,-1 0 1,1 0 0,-2 0-1,1 0 1,-1 0-1,0-1 1,0 1-1,-1 0 1,0-1-1,-1 1 1,1 0-1,-3-7-8,-2-15 20,-2-1 0,-1 1 0,-5-10-20,11 33 0,-2-4-53,6 18 25,6 22 5,2-3 34,2 0 0,0-1 0,2-1 0,1 0 0,1-1-1,1 0 1,13 14-11,-5-11-1672,1-1-1,2-1 1673,23 23-1408</inkml:trace>
  <inkml:trace contextRef="#ctx0" brushRef="#br0" timeOffset="6263.076">5957 45 4465,'-6'-13'1953,"5"9"-1237,0 1-1,-1 0 0,1 0 0,-1 0 0,1 0 0,-1 0 0,0 0 1,-1 0-1,0-1-715,2 6 251,0 0 1,0 0-1,0 0 0,1 0 1,-1-1-1,1 2 0,-1-1 1,1 0-1,0 0 1,-1 1-252,1 20 170,0 1 1,2 0 0,0-1 0,2 1-1,0-1 1,6 13-171,-3-5 139,15 67 165,-4-29-108,-4 1 0,5 69-196,-19-131-23,5 77-190,5 0 1,2 0 212,-8-70 1094,3-8-676</inkml:trace>
  <inkml:trace contextRef="#ctx0" brushRef="#br0" timeOffset="6641.369">5825 457 7882,'-13'-15'3608,"7"3"-1695,2 4-217,1 2-472,2 3-383,9 3-449,7 3-160,10-2-192,11 4-16,9-5 32,1 0 32,12 0-488,4 0-352,4-2 464</inkml:trace>
  <inkml:trace contextRef="#ctx0" brushRef="#br0" timeOffset="7001.218">6271 479 5321,'77'78'2667,"-58"-61"483,-16-17-2744,-1-2 183,11 0 237,29-3 1337,-1-2 0,19-6-2163,-46 9 53,-1 0-1,1-2 1,-1 1-1,0-1 1,-1-1 0,0-1-1,0 1 1,0-2-1,2-2-52,-13 11 6,0-1 1,0 0-1,0 0 0,0 0 0,0 1 0,0-1 0,0 0 0,0 0 0,0 0 0,-1 0 0,1-1 0,0 1 0,-1 0 0,1 0 0,0 0 0,-1-1 0,0 1 0,1 0 0,-1 0 0,0-1 0,1 1 0,-1 0 0,0-1 0,0 1 0,0 0 0,0-1 0,-1 1 0,1 0 0,0-1 1,0 1-1,-1 0 0,1 0 0,-1-1 0,1 1 0,-1 0 0,1 0 0,-1 0 0,0 0 0,0 0 0,1 0 0,-1 0 0,0 0 0,0 0 0,0 0 0,0 0 0,0 0 0,0 1 0,-1-1 0,1 0 0,0 1 0,0-1 0,0 1-6,-5-4 9,0 2 1,0-1-1,0 0 0,0 1 0,0 1 0,0-1 0,-1 1 1,1 0-1,-1 0 0,-1 0-9,-3 2 0,1 0 0,0 1 0,0 0 1,0 0-1,0 1 0,0 1 0,1-1 0,0 2 0,-1-1 1,1 1-1,1 0 0,-1 1 0,1 0 0,0 1 1,0 0-1,1 0 0,0 0 0,0 1 0,-1 2 0,0 0-1,0 1 1,1-1 0,1 2-1,0-1 1,0 1 0,1-1-1,1 2 1,0-1 0,0 0 0,1 1-1,1 0 1,0-1 0,1 4 0,0-10-1,2 0 1,-1 0-1,0 0 1,1 0-1,0 0 1,1-1-1,-1 1 0,1 0 1,0 0-1,0-1 1,1 1-1,0-1 1,0 0-1,2 4 1,0-3 3,0 0-1,1-1 0,-1 1 0,1-1 0,0 0 0,0-1 0,1 0 0,-1 0 0,1 0 0,0 0 1,3 0-3,7 3-18,1-1 0,-1-1 0,2-1 0,-1 0 1,0-1-1,1-1 0,-1-1 0,12 0 18,-3-3 693,-1 0-1,1-1 1,-1-2 0,0-1-1,19-7-692,15-7 1370</inkml:trace>
  <inkml:trace contextRef="#ctx0" brushRef="#br0" timeOffset="7403.63">7206 50 8018,'-6'-34'6094,"7"37"-5951,0 1 0,0 0-1,-1 0 1,1-1-1,-1 1 1,0 0-1,0 0 1,0 0 0,-1 1-143,0 12 190,5 41 712,10 51-902,-5-43 246,-1 21-246,25 244 1202,-32-323-1190,1 5 18,-1-8-11,0 1 0,0 0 1,-1-1-1,0 1 1,0 0-1,0 0 1,0-1-1,-1 1 0,0 0 1,-1 2-20,-7 1 115,9-9-111,0 0 0,0 0 1,-1 0-1,1 0 0,0 0 0,0 0 0,-1 0 1,1 0-1,0 0 0,0 0 0,-1 0 0,1 0 0,0 0 1,0 0-1,-1 0 0,1-1 0,0 1 0,0 0 1,0 0-1,-1 0 0,1 0 0,0 0 0,0-1 1,0 1-1,0 0 0,-1 0 0,1-1 0,0 1 0,0 0 1,0 0-1,0 0 0,0-1 0,0 1 0,0 0 1,-1 0-1,1-1 0,0 1 0,0 0 0,0 0 0,0-1 1,0 1-1,0 0 0,0 0 0,0-1 0,1 1 1,-1 0-1,0 0 0,0-1-4,-2-28 26,0-25 165,-8-37-191,7 76 15,0-1 0,-1 1 0,0 0 0,-1 0 0,-1 0 0,0 1 0,-1 0 0,-1 0-15,5 10 0,1 1-1,-1-1 0,1 1 0,-1 0 1,0 0-1,0 0 0,0 0 0,-1 1 1,1-1-1,-1 1 0,1 0 0,-1 0 1,0 0-1,0 0 0,0 1 0,0 0 1,-2-1-3,-1 1 0,1 0 0,-1 0 0,0 1 0,1 0 0,-1 0 0,1 0 0,-1 1 0,-5 1 3,-5 2-6,1 1-1,0 1 1,0 0 0,1 1-1,0 1 1,0 0-1,-10 8 7,4-1-2,0 1 1,1 1-1,1 1 0,1 1 0,0 0 0,2 1 0,-13 19 2,26-33 5,-1 0-1,1 0 1,0 0-1,0 0 1,1 0 0,0 1-1,0-1 1,0 1 0,1 0-5,1-5 3,-1 0 1,1 1-1,0-1 1,1 1 0,-1-1-1,0 1 1,1-1-1,-1 1 1,1-1 0,0 1-1,-1-1 1,1 0-1,1 0 1,-1 1 0,0-1-1,0 0 1,1 0-1,-1 0 1,1 0-1,0 0 1,-1-1 0,1 1-1,0 0 1,0-1-1,0 0 1,0 1 0,1-1-4,6 4 14,1 0 0,0-1 0,1 0 0,-1-1 1,1 0-1,-1-1 0,1 0 0,6 0-14,25 2 609,24-2-609,-57-2 110,93 0 1344,11-1-642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1:50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125 117 4753,'-38'-88'2418,"37"87"-2204,1-1 0,-1 1 1,1 0-1,-1 0 0,1 0 0,-1 0 1,0 0-1,1 0 0,-1 0 1,0 0-1,0 0 0,0 0 0,0 0 1,0 0-1,0 1 0,0-1-214,-6 5 1464,4-1 1052,2-2-2412,0 0-1,0 0 1,0 1-1,0-1 0,0 0 1,0 0-1,0 0 1,1 1-1,-1-1 1,0 0-1,1 1 1,-1-1-1,1 0 1,0 1-104,-3 5 215,-2 4-23,1 1-1,0 0 1,0 0-1,1 0 1,1 0-1,0 1 1,0 7-192,2 20 354,-1-3-43,2-1-1,1 1 1,2-1-1,7 30-310,4 13 228,-3 1 0,0 59-228,-11-90 50,-2-35-26,1 0-1,1 0 0,0-1 1,1 1-1,1 0-23,-1-9 127,-1-15 179,-1 1-107,2-13 26</inkml:trace>
  <inkml:trace contextRef="#ctx0" brushRef="#br0" timeOffset="554.747">25 154 5817,'-3'-1'750,"-14"-8"3914,17 9-4520,0 0 0,-1 0 0,1 0 0,0 0-1,-1 0 1,1-1 0,0 1 0,0 0 0,-1 0-1,1 0 1,0-1 0,0 1 0,0 0 0,-1 0-1,1-1 1,0 1 0,0 0 0,0-1 0,0 1-1,-1 0 1,1 0 0,0-1 0,0 1-1,0 0 1,0-1 0,0 1 0,0 0 0,0-1-1,0 1 1,0 0 0,0-1 0,0 1 0,0 0-1,0-1 1,0 1 0,0 0 0,1 0 0,-1-1-1,0 1 1,0 0 0,0-1 0,0 1 0,1 0-1,-1 0 1,0-1 0,0 1 0,0 0 0,1 0-1,-1 0 1,0-1-144,27-20 314,1 2-1,1 0 1,0 2-1,20-8-313,-37 20 30,0 0-1,0 1 1,0 0-1,1 1 0,-1 0 1,1 1-1,0 0 1,0 1-1,0 0 0,0 1 1,0 1-1,-1 0 1,1 1-1,4 1-29,-3 1 10,0 1 0,-1 0 0,1 1-1,-1 1 1,0 0 0,-1 1 0,0 0 0,0 1 0,0 0 0,-1 1 0,-1 0-1,0 1 1,0 0 0,-1 0 0,-1 1 0,1 0 0,5 13-10,-3-1 18,0-1 1,-1 1 0,-2 1 0,0 0-1,-2 0 1,-1 0 0,0 1-1,-2 0 1,-1 19-19,-1-31 10,0 18 28,-1 1 0,-2-1 0,-1 1-38,2-24 11,-1 0-1,0 0 1,0 0-1,-1 0 1,0 0-1,-1-1 0,0 1 1,0-1-1,0 0 1,-1 0-1,-1-1 0,-5 7-10,-8 5 172,-2-1-1,0-2 0,0 0 0,-2-1 0,0-1 1,0-1-1,-1-1 0,-10 2-171,22-9 59,-1-1 0,0 0 0,1-1 0,-1 0 0,0-1 0,0-1-1,0 0 1,-1-1 0,1 0 0,0-1 0,0 0 0,0-1 0,0-1 0,0 0 0,1 0 0,-1-2 0,-9-3-59,20 6 16,-1 1 0,1-1 1,-1 1-1,1-1 1,0 0-1,0 0 1,0 0-1,0 0 1,0 0-1,0 0 1,0 0-1,0-1-16,2 2 34,0 1 1,0-1-1,-1 1 1,1-1-1,0 0 1,0 1-1,-1-1 0,1 0 1,0 1-1,0-1 1,0 0-1,0 1 1,0-1-1,0 1 0,0-1 1,0 0-1,0 1 1,1-1-1,-1 0 1,0 1-1,0-1 0,1 1-34,-1-1 106,1 0-1,0 0 1,-1 0 0,1 0-1,0 1 1,0-1-1,0 0 1,0 1-1,0-1 1,0 1-1,0-1 1,0 1-1,0-1 1,0 1-1,0 0 1,0-1-1,1 1-105,33-3 1022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2:31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0 3129,'-74'77'1784,"69"-73"-1345,1 0 1,-1 0-1,0 0 0,0-1 0,0 0 1,0 0-1,-1 0 0,-3 1-439,7-4 77,0 1 0,0 0 0,1 0 0,-1 0 0,0 0 0,0 0 0,1 0 0,-1 0 0,1 0 0,-1 1 0,1-1 0,-1 1 0,1-1 0,0 1 0,0-1 0,0 1 0,0 0 0,-1 1-77,-2 7 107,0-1 1,1 1-1,0 0 0,0 0 1,1 1-1,0-1 1,1 0-1,0 1 0,1-1 1,0 1-1,1-1 1,0 1-1,1-1 0,0 0 1,0 1-1,1-1 0,3 8-107,-4-16 7,0 1 0,-1 0-1,1-1 1,0 1-1,0-1 1,1 1-1,-1-1 1,0 0-1,1 0 1,-1 0-1,1-1 1,0 1-1,0 0 1,-1-1-1,1 0 1,0 0-1,0 0 1,0 0-1,0 0 1,1 0 0,-1-1-1,0 0 1,0 1-1,0-1 1,0 0-1,3-1-6,-2 1 20,1-1 1,-1 1-1,0-1 1,1 0-1,-1-1 0,0 1 1,0-1-1,0 0 0,0 0 1,0 0-1,0 0 0,-1 0 1,1-1-1,-1 0 1,1 0-1,-1 0 0,0 0 1,2-3-21,0-1 70,0-1 1,0 0-1,0 0 1,-1-1-1,0 1 1,-1-1 0,0 0-1,0 0-70,-3 5 50,1 0 0,-1 0 0,0 0 1,0 0-1,0 0 0,0 0 0,-1 0 0,1 0 0,-1 0 0,0 0 0,0 0 1,-1 1-1,1-1 0,-1 0 0,0 1 0,0-1 0,0 1 0,0 0 0,-1-1 1,1 1-51,-3-2 63,1 0 1,-1 0-1,0 1 0,0 0 1,-1 0-1,0 0 1,1 0-1,-1 1 1,0 0-1,0 0 1,-1 0-1,1 1 1,-1 0-1,1 1 1,-1-1-1,1 1 1,-1 0-1,0 1 0,0 0-63,1 0 24,1 0 0,-1 0-1,1 1 1,0 0-1,-1 0 1,1 0-1,0 1 1,-1-1-1,1 2 1,0-1-1,0 0 1,0 1 0,1 0-1,-1 0 1,1 0-1,0 1 1,-1-1-1,2 1 1,-1 0-1,0 0 1,1 1 0,0-1-1,0 1 1,0 0-24,0 0-1,1 0 1,0 1 0,0-1 0,1 1 0,-1 0 0,1 0-1,1-1 1,-1 1 0,1 0 0,0 0 0,0 0 0,1 0-1,-1-1 1,1 1 0,1 0 0,-1 0 0,2 1 0,1 6-3,1 0 0,0 0 0,1-1 0,1 0 0,0 0 1,6 8 2,-10-16 3,0 0-1,0 0 1,0 0 0,0-1 0,1 1 0,-1-1 0,1 0 0,0 0-1,0 0 1,0-1 0,0 1 0,0-1 0,1 0 0,-1 0 0,1-1 0,-1 1-1,1-1 1,0 0 0,-1 0 0,1-1 0,0 1 0,0-1 0,0 0 0,-1 0-1,1-1 1,0 1 0,0-1 0,-1 0 0,1 0 0,0-1 0,-1 0-1,1 1 1,1-3-3,0 2 13,0-2 0,0 1-1,0-1 1,0 0-1,-1 0 1,0 0 0,0-1-1,0 1 1,0-1-1,-1-1 1,0 1 0,0 0-1,-1-1 1,1 0 0,-1 0-1,1-4-12,0 2 8,-2 0 0,1-1-1,-1 0 1,0 1 0,-1-1-1,0 0 1,0 0 0,-1 0 0,0 0-1,-1 0 1,0 0 0,-1-1-8,1 2 16,-1 1 0,0-1 0,0 0 0,-1 1 0,0-1 0,-1 1 0,0 0 1,0 0-1,0 0 0,-1 0 0,0 1 0,0 0 0,-2-2-16,3 4 32,-1 0 1,0 0-1,0 0 1,-1 1-1,1 0 1,-1 0-1,0 0 0,1 1 1,-1-1-1,0 1 1,0 1-1,-1-1 1,1 1-1,0 0 0,-1 1 1,1-1-1,-6 2-32,9-1 4,0 0 1,0 0-1,0 1 0,0 0 0,0-1 0,0 1 0,0 0 0,0 1 1,0-1-1,0 0 0,1 1 0,-1 0 0,0-1 0,1 1 1,-1 0-1,1 0 0,-2 3-4,1-2 8,0 1 1,0 1-1,0-1 1,1 0-1,0 1 1,0-1-1,0 1 1,0 0-1,1 0 1,-2 4-9,2-2 6,0-1 0,0 1 0,1 0 0,-1-1 0,1 1 0,1-1 0,-1 1 0,1-1 0,1 1 0,-1-1 0,1 1 0,0-1 0,0 0 0,1 0 0,0 0 0,0 0 0,2 3-6,-3-6 3,1 1 0,0 0 0,0-1 0,0 0 0,0 0 0,1 0 0,-1 0 0,1 0 0,0-1 1,-1 1-1,1-1 0,0 0 0,1 0 0,-1-1 0,0 1 0,0-1 0,1 0 0,-1 0 0,1 0 1,-1-1-1,1 1 0,-1-1 0,1 0 0,-1-1 0,1 1 0,-1-1 0,1 0 0,-1 0 0,0 0 1,1 0-1,-1-1-3,5-1 10,-1-1 1,1 0 0,-1 0-1,0 0 1,0-1 0,-1 0-1,0-1 1,0 0 0,0 0-1,0-1 1,-1 1 0,0-1 0,1-2-11,-5 6 6,0-1 0,1 1 0,-1-1 1,-1 1-1,1-1 0,0 0 1,-1 0-1,0 0 0,0 0 1,0 0-1,-1 0 0,1 0 1,-1 0-1,0 0 0,0 0 1,0 0-1,0 0 0,-1 0 1,0 0-1,0 0 0,0 0 1,0 1-1,-1-1 0,1 0 0,-1 0 1,0 1-1,0-1 0,0 1 1,-1 0-1,1 0 0,-2-2-6,1 1 9,-1 0 0,0 0 0,0 1 0,0-1 0,-1 1 0,1-1 0,-1 1 0,0 1 0,0-1 0,0 1-1,0 0 1,0 0 0,-1 0 0,1 1 0,0 0 0,-1 0 0,-5 0-9,7 1 5,0 0 1,0 0-1,0 1 0,0-1 1,-1 1-1,1 0 0,0 0 1,1 1-1,-1-1 0,0 1 1,0 0-1,1 0 1,-1 0-1,1 0 0,-1 1 1,1-1-1,0 1 0,0 0 1,0 0-1,0 0 0,1 1 1,-1-1-1,1 1 0,0-1-5,-4 8 2,0-1-1,1 1 0,0 0 0,1 0 0,0 1 0,1 0 0,-1 9-1,3-15 0,0 1 0,0-1 0,1 0 1,0 1-1,0-1 0,1 1 0,0-1 0,0 0 0,0 1 0,1-1 0,0 0 0,0 0 1,0 0-1,1 0 0,1 1 0,-2-4 2,0 0 1,0 0-1,1 0 0,-1-1 1,1 1-1,0 0 0,0-1 1,0 0-1,0 1 1,0-1-1,1-1 0,-1 1 1,0 0-1,1-1 1,0 0-1,-1 0 0,1 0 1,0 0-1,-1 0 1,1-1-1,0 1 0,0-1 1,-1 0-1,1-1 0,0 1 1,0 0-1,0-1 1,-1 0-1,1 0 0,3-1-2,-2 0 5,0 0-1,0 0 0,0 0 1,0-1-1,-1 0 0,1 0 0,-1 0 1,1 0-1,-1-1 0,0 1 0,0-1 1,-1 0-1,1 0 0,-1-1 0,0 1 1,0-1-1,0 1 0,-1-1 1,0 0-1,0 0 0,1-3-4,-1 1 8,-1 0 0,-1 1-1,1-1 1,-1 0 0,0 0-1,0 1 1,-1-1 0,0 0 0,0 1-1,-1-1 1,0 1 0,0-1-1,0 1 1,-2-3-8,2 6 2,1 0-1,-1 0 0,1 1 1,-1-1-1,0 0 1,0 1-1,-1-1 1,1 1-1,0 0 0,-1 0 1,1 0-1,-1 0 1,0 0-1,0 0 0,0 1 1,0-1-1,0 1 1,0 0-1,0 0 1,0 0-1,0 0 0,0 1 1,-1-1-1,1 1 1,0 0-1,0 0 1,-1 0-1,1 0 0,0 1 1,-2 0-2,1-1 1,-1 1 1,1 0-1,0 0 1,0 0 0,0 0-1,0 1 1,0 0-1,0 0 1,0 0-1,0 0 1,1 1-1,-1-1 1,1 1-1,0 0 1,-1 0 0,1 0-1,1 0 1,-1 1-1,0-1 1,1 1-1,0 0 1,0 0-1,0-1 1,0 1-1,1 1 1,-1-1-1,1 0 1,0 0 0,0 0-1,1 1 1,-1-1-1,1 4-1,-1-1-1,1 1 0,0 0 0,1-1 0,0 1-1,0-1 1,0 1 0,2 2 1,-3-8 0,1-1 0,0 1 0,-1 0 0,1-1 0,0 1 0,0-1 0,0 1 0,0-1 0,0 0 0,0 1 0,1-1 0,-1 0 0,0 0 0,1 0 0,-1 0 0,1 0 0,-1 0 0,1 0 0,-1 0 0,1-1 0,0 1 0,-1-1 0,1 1 0,0-1 0,-1 0 0,1 1 0,0-1 0,0 0 0,-1 0 0,1 0 0,0 0 0,0-1 0,-1 1 0,1 0 0,5-2 5,0 1 0,0-1 0,-1-1 0,1 1 0,-1-1 0,0 0 0,1 0 0,-2-1 0,1 0 0,0 0 0,-1 0 0,1-1 0,-1 0 0,0 0 0,-1 0-1,1 0 1,-1-1 0,0 0 0,-1 0 0,1 0 0,-1 0 0,1-4-5,-2 5 5,0 0 0,0-1 0,0 1 0,-1-1 0,0 0 0,0 1 0,0-1 0,-1 0 0,1 1 0,-2-1 0,1 0 0,-1 0 0,1 1 0,-1-1 0,-1 0 0,1 1 0,-1-1 0,0 1 0,0 0 0,-1 0 0,0 0 0,0 0 0,0 0 0,0 0 0,-1 1 0,0-1 0,0 1-5,3 2 1,-1 0-1,1 1 0,-1-1 1,0 1-1,0-1 0,1 1 1,-1 0-1,0-1 0,0 1 1,0 0-1,0 0 0,-1 0 1,1 1-1,0-1 0,0 1 1,0-1-1,-1 1 0,1 0 1,0-1-1,-1 1 0,1 0 1,0 1-1,0-1 0,-1 0 1,1 1-1,0-1 0,0 1 1,-1 0-1,1-1 0,0 1 1,0 0-1,0 1 0,0-1 1,0 0-1,0 0 0,1 1 1,-1-1-1,0 1 0,1 0 1,-2 0-1,-3 6 0,1-1 1,-1 0-1,2 1 1,-1 0 0,1 0-1,0 1 1,0-1-1,1 1 1,-1 5-1,1-4-1,1-1-1,0 1 1,1-1 0,0 1-1,1 0 1,-1 1 1,1-8 0,1 0-1,-1 0 1,0 0-1,1 0 1,0-1 0,-1 1-1,1 0 1,0 0-1,0 0 1,1-1 0,-1 1-1,1 0 1,-1-1 0,1 1-1,0-1 1,0 0-1,0 0 1,0 1 0,0-1-1,0 0 1,2 0 0,-2-1 1,0 0-1,0-1 1,0 1 0,0-1 0,0 0 0,0 1 0,0-1-1,1 0 1,-1 0 0,0-1 0,0 1 0,0 0-1,0-1 1,0 1 0,0-1 0,0 1 0,0-1-1,0 0 1,0 0 0,0 0 0,-1 0 0,1 0-1,1-1 0,5-4 8,1 0-1,-1 0 1,0-1-1,0-1-7,-3 4 5,0-1 1,-1-1 0,0 1-1,0-1 1,0 1-1,-1-1 1,1 0 0,-2 0-1,1 0 1,0-1-1,-1 1 1,1-7-6,-2 9 4,-1 0 0,1-1 1,-1 1-1,0 0 0,0-1 0,-1 1 1,1-1-1,-1 1 0,0 0 0,0 0 1,0-1-1,-1 1 0,1 0 0,-1 0 1,0 0-1,0 0 0,-1 1 0,1-1 1,-1 1-1,-1-2-4,2 3 1,1 0-1,-1 0 1,0 0 0,0 0-1,0 0 1,0 1 0,0-1-1,-1 1 1,1-1 0,0 1-1,-1 0 1,1 0 0,-1 0-1,1 0 1,-1 0 0,0 1-1,1-1 1,-1 1 0,0 0-1,1 0 1,-1 0 0,0 0-1,1 0 1,-1 0 0,0 1-1,1 0 1,-1-1 0,1 1-1,-1 0 1,-1 1-1,-1 1 1,0-1 0,1 1 0,-1 1-1,1-1 1,0 0 0,0 1 0,0 0 0,0 0 0,1 0 0,0 1-1,-1-1 1,2 1 0,-1 0 0,-1 2-1,-4 10-1,1 1 0,1 0 0,1 0 0,0 1 0,1 0 1,1-1-1,1 1 0,0 0 0,2 6 1,-1-22 0,2 0 0,-1 0 0,0 1 0,1-1 0,-1 0 0,1 0 0,0 0 0,0 0 0,0 0 0,0 0 0,1 0-1,-1 0 1,1 0 0,0 0 0,0-1 0,0 1 0,0-1 0,0 0 0,2 2 0,-2-3 1,0 1-1,0-1 0,1 0 1,-1 0-1,0 0 0,0 0 1,1 0-1,-1 0 0,1-1 1,-1 1-1,1-1 0,-1 0 1,1 0-1,-1 0 0,0 0 1,1 0-1,-1 0 1,1-1-1,-1 1 0,1-1 1,-1 0-1,0 1 0,1-1 1,-1 0-1,2-1 0,5-3 4,1 0-1,-1 0 1,0-1 0,0 0-1,-1-1 1,0 1 0,0-2-1,3-2-3,-8 6 3,0 0 0,-1 0 0,1 0-1,0 0 1,-1 0 0,0-1 0,0 1-1,-1-1 1,1 1 0,-1-1-1,0 0 1,0 1 0,0-1 0,-1 0-1,0 0 1,0 0 0,0 0 0,0 1-1,-1-5-2,0 4 5,0-1-1,0 1 0,-1 0 0,0-1 0,0 1 1,0 0-1,0 0 0,-1 1 0,1-1 1,-1 0-1,-1 1 0,1 0 0,-3-4-4,3 6 1,0 0-1,1 0 0,-1 0 0,0 0 1,0 1-1,0-1 0,0 1 1,0 0-1,-1 0 0,1 0 0,0 0 1,-1 0-1,1 1 0,0-1 1,-1 1-1,1 0 0,0 0 0,-1 0 1,1 1-1,-1-1 0,1 1 1,-2 0-1,-1 1-1,1 0 0,0 0 1,1 1-1,-1-1 0,0 1 0,1 0 1,-1 0-1,1 1 0,0-1 1,0 1-1,0 0 0,1 0 0,-1 0 1,1 0-1,0 1 0,0-1 1,1 1-1,-1 0 0,1 0 0,-1 4 2,-1 0-3,1 1 0,0 0 0,0 0 0,1 0 1,1 0-1,0 1 0,0-1 0,1 0 0,0 1 1,1 2 1,-1-10-1,0 0 0,1 0 0,-1-1 0,1 1 1,0 0-1,0-1 0,-1 1 0,2-1 0,-1 1 1,0-1-1,0 0 0,1 1 0,-1-1 0,1 0 0,0 0 1,0 0-1,0 0 0,0 0 0,0 0 0,1 0 1,0 0 0,0-1 0,0 0 0,0 0 0,0 0 0,0-1 0,0 1 0,0-1 0,1 1 0,-1-1 0,0 0 0,0 0 0,0-1 0,0 1 0,0-1 0,2 0 0,8-2 6,1-2 0,-1 0-1,0 0 1,0-2 0,-1 1 0,1-1 0,1-3-6,-8 6 3,-1 0 1,0-1-1,0 0 1,0 0-1,0 0 1,-1 0-1,0-1 1,0 1 0,-1-1-1,1 0 1,-1 0-1,0-1 1,-1 1-4,-1 3 2,0 0 1,0 0 0,0 0 0,0 0 0,-1 0-1,1 0 1,-1 0 0,0 0 0,0 0 0,0 0-1,0 0 1,-1 0 0,1 0 0,-1 0-1,0 0 1,0 0 0,0 0 0,0 0 0,0 0-1,-1 0 1,1 1 0,-1-1 0,0 0-1,0 1 1,0 0 0,0-1 0,0 1 0,0 0-1,-3-2-2,3 3 0,-1-1 1,1 1-1,-1-1 0,0 1 0,1 0 0,-1 0 0,0 0 1,0 0-1,1 0 0,-1 1 0,0 0 0,0-1 0,0 1 1,0 0-1,0 0 0,0 0 0,0 1 0,-2 0 0,0 0 0,0 0 0,0 1 0,0 0 0,0 0 0,0 0 1,1 0-1,-1 1 0,-3 2 0,3-1 0,0 0 0,0 0 0,1 0 0,-1 0-1,1 1 1,0 0 0,0 0 0,0 0 0,1 0 0,0 0 0,0 1 0,0-1 0,1 1 0,0 0 0,0 0 0,-1 4 0,2-2-2,0 0 0,1-1 0,0 1 0,0 0 0,1-1 0,1 6 2,-2-11 0,0 0-1,1-1 1,-1 1-1,1 0 1,0 0 0,0-1-1,-1 1 1,1 0-1,0-1 1,1 1-1,-1-1 1,0 0 0,0 1-1,0-1 1,1 0-1,-1 1 1,1-1 0,-1 0-1,1 0 1,0 0-1,-1-1 1,1 1-1,0 0 1,-1 0 0,1-1-1,0 1 1,0-1-1,0 0 1,1 1 0,5-1 4,-1 0-1,1 0 1,0 0 0,0-1 0,0 0-1,0 0 1,-1-1 0,1 0-1,-1-1 1,1 1 0,-1-1 0,0-1-1,0 0 1,0 0 0,0 0 0,-1 0-1,0-1 1,0 0 0,4-5-4,-9 9 1,0 0 0,0 0 1,0 0-1,0 0 0,-1 0 1,1 0-1,0 0 1,-1-1-1,1 1 0,-1 0 1,1 0-1,-1-1 0,0 1 1,1 0-1,-1 0 0,0-1 1,0 1-1,0 0 0,0-1 1,0 1-1,0 0 1,0-1-1,0 1 0,-1 0 1,1-1-1,-1 1 0,1 0 1,-1 0-1,1-1 0,-1 1 1,0 0-1,1 0 0,-1 0 1,0 0-1,0 0 1,0 0-1,0 0 0,0 0 1,0 0-1,0 0 0,0 1 1,0-1-1,-1 0-1,-1-1 3,0 0 1,0 1-1,0-1 0,0 1 0,-1 0 1,1 0-1,-1 0 0,1 0 0,-1 1 1,1-1-1,-1 1 0,1 0 1,-1 0-1,1 0 0,-1 0 0,-1 1-3,0 1 0,1 0-1,-1 0 1,1 0-1,0 0 1,-1 1 0,1 0-1,0 0 1,1 0-1,-1 0 1,1 1-1,-1-1 1,1 1-1,0 0 1,0 0-1,0 0 1,1 0-1,0 1 1,-1-1-1,2 1 1,-1-1-1,0 1 1,1 0-1,0 0 1,0 0 0,0-1-1,1 1 1,0 0-1,0 0 1,0 0-1,0 0 1,1 0 0,-1-4-1,0 1 0,0-1 1,0 0-1,1 0 0,-1 0 1,0 0-1,1-1 0,-1 1 1,0 0-1,1 0 0,-1 0 1,1 0-1,0 0 0,-1 0 1,1-1-1,0 1 0,-1 0 1,1 0-1,0-1 0,0 1 1,0-1-1,-1 1 0,1-1 1,0 1-1,0-1 0,0 1 1,0-1-1,0 0 0,0 1 1,0-1-1,0 0 0,0 0 1,0 0-1,0 0 0,0 0 1,0 0-1,0 0 0,0 0 1,0 0-1,0 0 0,0-1 1,0 1-1,0 0 0,0-1 1,0 1-1,0-1 1,5-1 1,1 0 1,-1-1-1,-1 0 0,1 0 1,0-1-1,1-1-1,-2 2 13,-1-1-1,0 1 1,0-1 0,0 0 0,0-1-1,-1 1 1,1 0 0,-1-1 0,0 0-1,-1 0 1,1 0 0,-1 0-1,0-1-12,-2 6 75,0 0-1,1 0 0,-1-1 0,0 1 0,0 0 0,0-1 0,0 1 0,0 0 1,0-1-1,0 1 0,0 0 0,-1-1 0,1 1 0,0 0 0,0 0 0,0-1 1,0 1-1,0 0 0,0-1 0,0 1 0,-1 0 0,1 0 0,0-1 1,0 1-1,0 0 0,-1 0 0,1 0 0,0-1 0,0 1 0,-1 0 0,1 0 1,0 0-1,-1 0 0,1-1 0,0 1 0,0 0 0,-1 0 0,1 0 0,0 0 1,-1 0-1,1 0-74,-8 3 1316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35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67 137 3457,'-19'1'5347,"-12"3"158,30-3-5397,0-1 0,0 0 0,0 1-1,0-1 1,0 1 0,1-1 0,-1 1 0,0-1 0,0 1 0,0 0 0,1-1 0,-1 1 0,0 0 0,1 0 0,-1-1 0,1 1 0,-1 0 0,1 0 0,-1 0 0,1 0 0,-1 0 0,1 0 0,0 0 0,0 0 0,0 0 0,-1 0 0,1 0 0,0 0-108,0 13 549,1-1 1,0 1 0,1-1 0,1 3-550,4 30 609,-4-23-522,0 1 0,2-1 0,1 1 0,1-2 0,0 1 0,2-1-1,1 0 1,2 2-87,-3-8 8,1 0 1,0 0-1,1-1 0,1-1 0,1 0 0,0-1 0,0 0 0,2 0 0,-1-2 0,12 7-8,-6-6 16,0 0 0,1-1 0,1-1-1,0-1 1,14 3-16,-26-9-36,1 0 1,0-1-1,0 0 0,1-1 1,-1 0-1,0-1 0,0 0 1,0-1-1,1 0 0,-1-1 1,0 0-1,8-3 36,0-2-174,-1-1 1,0-1-1,-1 0 1,0-1-1,-1-1 1,0-1-1,0 0 1,-1-1-1,4-6 174,1-2-167,0-1 1,-1-1-1,-2-1 1,0-1-1,12-24 167,-21 31-7,0-1-1,-1 1 1,-1-1 0,-1-1-1,0 1 1,-2-1 0,0 0 0,-1 0-1,-1 0 8,0-11 209,-2 0 0,-1 1 0,-2-1 0,0 0 0,-6-12-209,-2 11 629,12 31-598,-1 0 1,1 0 0,-1 0 0,0 0 0,1 0 0,-1 0-1,0 0 1,0 1 0,0-1 0,0 0 0,0 0 0,0 0-1,0 1 1,0-1 0,0 1 0,0-1 0,0 1-1,0-1 1,0 1 0,0 0 0,-1-1 0,1 1 0,0 0-1,0 0 1,0 0 0,-1 0-32,-2 1 56,0 0 1,-1 0-1,1 0 0,0 1 1,0 0-1,0 0 0,1 0 1,-1 0-1,0 0 0,1 1 1,-1 0-1,1 0 1,0 0-1,0 0 0,-1 2-56,-9 10 212,1 1-1,-9 16-211,18-26 36,-13 21 96,1 1-1,2 0 1,1 2 0,-3 12-132,-5 23 302,-5 37-302,14-34 37,3 0 0,2 1 1,4-1-1,3 1 0,3-1 1,6 22-38,-6-56-85,1 0 1,6 17 84,-7-38 112,0-1 0,1 1 1,0-1-1,1 0 0,0 0 1,1-1-1,7 10-112,-5-10 120,0-1 0,1 0-1,5 3-119,-14-13 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2:40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14 713 8106,'0'0'142,"-1"0"0,1 0 0,-1 0 1,1 0-1,-1 0 0,1 0 0,-1 1 0,1-1 1,-1 0-1,1 0 0,-1 0 0,1 1 1,-1-1-1,1 0 0,-1 0 0,1 1 0,-1-1 1,1 0-1,0 1 0,-1-1 0,1 1 0,0-1 1,-1 0-1,1 1 0,0-1 0,0 1 1,-1-1-1,1 1 0,0 0-142,-1 19 1856,14 27-742,-10-40-700,23 71 416,-3 1 0,11 76-830,-29-121 51,-1 0 0,-2 1 0,-1 0 0,-2-1 0,-1 1-1,-2-1 1,-1 0 0,-4 12-51,-4 4 141,16-123-1813,-1 15 1512,-2-1 1,-2 1-1,-3-1 0,-3 1 0,-11-42 160,16 85 13,-7-22 291,3-1-1,1 0 0,1 0 0,2-8-303,3 35 55,0 1-1,1-1 0,0 0 1,0 1-1,2-1 0,-1 1 1,1-1-1,1 1 0,-1 0 1,2 0-1,-1 0 0,2 1 1,-1 0-1,1 0 0,1 0 1,-1 1-1,3-3-54,2 1 5,0 1 0,0 0-1,1 0 1,0 1 0,1 0 0,0 1-1,0 1 1,0 0 0,1 1 0,13-4-5,-20 7-2,0 1 0,0 0 0,0 0 0,0 1 0,0-1 0,0 1 0,0 1 0,0 0 0,0 0 0,0 0 0,1 1 2,-3-1-2,-1 1-1,1 0 1,-1 0 0,1 1 0,-1-1 0,0 1-1,0 0 1,0 0 0,0 0 0,0 1 0,-1 0 0,1-1-1,-1 1 1,0 0 0,0 0 0,1 3 2,1 4 0,0 0 0,0 0 1,-1 0-1,0 1 0,-1-1 1,0 1-1,-1 0 1,0 0-1,-1 0 0,-1 0 1,0 0-1,0 0 0,-1 0 1,-1 4-1,-1-1 33,0 0 1,-1 0 0,0-1 0,-1 1-1,-1-1 1,0 0 0,-1-1 0,0 0-1,-1 0 1,-1 0 0,-4 5-34,8-14 25,1 1 0,-1-1 1,0 0-1,0 0 0,0-1 1,0 1-1,-1-1 0,1 0 1,-1-1-1,0 1 0,1-1 1,-1 0-1,-1-1 0,1 0 1,0 1-1,0-2 0,0 1 1,-1-1-1,1 0 0,0 0 1,0-1-1,-1 0 0,1 0 1,0 0-1,0-1 0,-2 0-25,1 0 17,0-1 0,1 1-1,-1-1 1,1-1-1,-1 1 1,1-1 0,0 0-1,0-1 1,0 1 0,1-1-1,0 0 1,0 0-1,0-1 1,0 0 0,1 0-1,0 0 1,0 0 0,1 0-1,0-1 1,0 0-1,0 1 1,0-6-17,2 9 260,0 0 0,1 1 0,0-1 0,0 0 0,0 0-1,0 0 1,0 0 0,0 1 0,1-2-260,9-17 1094</inkml:trace>
  <inkml:trace contextRef="#ctx0" brushRef="#br0" timeOffset="403.097">618 769 8474,'67'-94'3270,"-67"94"-3223,0 0 1,0-1-1,0 1 0,0 0 1,0 0-1,0 0 1,0 0-1,1 0 0,-1 0 1,0 0-1,0 0 1,0 0-1,0 0 0,0-1 1,0 1-1,0 0 0,0 0 1,0 0-1,0 0 1,0 0-1,0 0 0,0 0 1,1 0-1,-1 0 1,0 0-1,0 0 0,0 0 1,0 0-1,0 0 1,0 0-1,0 0 0,0 0 1,0 0-1,1 0 1,-1 0-1,0 0 0,0 0 1,0 0-1,0 0 0,0 0 1,0 0-1,0 0 1,0 0-1,1 0 0,-1 0 1,0 0-1,0 0 1,0 0-1,0 0 0,0 0 1,0 0-1,0 0 1,0 0-1,0 1 0,0-1 1,0 0-1,0 0 1,0 0-1,1 0 0,-1 0 1,0 0-48,2 11 1444,-1 30-884,-1-10 21,5-4-234,0 1 1,2-2 0,3 10-348,1 0 669,2 21-669,-16-86 513,0-1-1,2 1 1,3-23-513,-1 33 1,0 0-1,2 0 1,0 0-1,2 0 1,0 0-1,1 1 1,4-10-1,-7 22 1,0 1 1,1 0 0,-1-1-1,1 1 1,0 0 0,1 1-1,-1-1 1,1 1 0,0 0-1,0 0 1,0 0 0,0 1-1,1 0 1,-1 0-1,5-1-1,-6 2-15,1 0 0,0 1 0,-1-1-1,1 1 1,0 1 0,0-1 0,0 1-1,0 0 1,0 0 0,0 0-1,0 0 1,0 1 0,-1 0 0,1 0-1,0 0 1,0 1 0,-1 0 0,1 0-1,3 2 16,49 36-1445,-45-31 1118,27 23-329</inkml:trace>
  <inkml:trace contextRef="#ctx0" brushRef="#br0" timeOffset="791.784">1450 660 8642,'-8'-9'892,"-2"-1"1,1 2-1,-1-1 1,0 1-1,-1 1 1,0 0-1,0 1 1,-1 0-1,-7-3-892,16 8 39,1 1 0,0-1 0,-1 1 0,1 0 0,0 0 0,-1 0 0,1 0 0,0 0 0,0 1 0,-1-1 0,1 1 0,0-1 0,0 1 0,-1 0 0,1 0-1,0 0 1,0 0 0,0 0 0,0 0 0,0 1 0,1-1 0,-1 1 0,0-1 0,1 1 0,-1 0 0,1 0 0,-1-1 0,1 1 0,0 0 0,0 0 0,-1 2-39,-4 8 32,0 0 1,0 0 0,2 1-1,-4 12-32,7-21 11,-6 20-3,1 0 1,0 0 0,2 1-1,1 0 1,1-1 0,2 3-9,0-19 3,0-1 0,1 0 0,0 0 1,1 1-1,-1-1 0,2 0 0,-1 0 0,1-1 1,0 1-1,2 4-3,-3-7 3,1-1 0,0 1 0,0 0 0,0-1 0,1 1 0,-1-1 0,1 0 0,0 0 0,0-1 0,0 1 0,0-1 0,0 0 0,0 0 0,1 0 0,-1 0 0,1-1 1,1 0-4,2 1 4,1-1 1,-1 0 0,1 0-1,-1-1 1,1 0 0,-1 0-1,1-1 1,-1 0 0,1-1-1,-1 0 1,0 0 0,0-1 0,0 0-1,0-1 1,0 1 0,-1-1-1,1-1 1,-1 1 0,0-1-1,-1-1 1,1 1 0,1-3-5,-3 3 15,-1 1 1,0-1 0,0 0-1,0-1 1,0 1 0,-1 0-1,0-1 1,0 0 0,-1 0-1,1 0 1,-1 0 0,-1 0-1,1 0 1,-1-1 0,0 1-1,0 0 1,-1-1 0,0 1-1,0-1 1,-1 1 0,1 0-1,-1-1 1,-1 1 0,1 0-1,-1 0 1,0 0 0,-1 0-1,1 0 1,-4-5-16,1 3 29,-1 0 1,1 1-1,-2 0 0,1 0 0,-1 0 1,0 1-1,0 0 0,-1 0 1,1 1-1,-1 0 0,-1 0 1,1 1-1,-1 0 0,1 0 0,-2 1-29,-2-1 58,0 0-1,0 1 1,0 1-1,-1-1 0,1 2 1,-1 0-1,1 1 1,-1 0-1,1 0 0,-1 2 1,1-1-58,8 0 262,0 0 1,1 0 0,-1 0-1,0 1 1,1-1-1,-1 1 1,1 0-1,0 0 1,-3 2-263,-17 21 1255</inkml:trace>
  <inkml:trace contextRef="#ctx0" brushRef="#br0" timeOffset="1577.253">2089 71 8098,'2'-3'393,"8"-29"2852,-9 31-3054,-1-1 0,0 0 0,1 0 0,-1 0 0,0 0 0,0 0 0,0 1 0,-1-1 0,1 0 0,0 0-1,-1 0 1,1 0 0,-1 1 0,0-1 0,1 0 0,-2-1-191,2 3 34,0 0 0,0 0 0,0-1 0,-1 1-1,1 0 1,0-1 0,0 1 0,0 0 0,-1 0 0,1 0 0,0-1-1,0 1 1,-1 0 0,1 0 0,0 0 0,-1 0 0,1-1-1,0 1 1,0 0 0,-1 0 0,1 0 0,0 0 0,-1 0 0,1 0-1,0 0 1,-1 0 0,1 0 0,0 0 0,-1 0 0,1 0 0,0 0-1,-1 0 1,1 0 0,0 1 0,-1-1 0,1 0 0,0 0-1,0 0 1,-1 0 0,1 0 0,0 1 0,0-1 0,-1 0 0,1 0-1,0 1 1,0-1 0,0 0 0,-1 0 0,1 1 0,0-1-1,0 0 1,0 1 0,0-1 0,-1 0 0,1 1-34,-8 18 421,5-3-335,1 0-1,0-1 0,1 1 1,1 0-1,0 0 0,1 0 1,3 11-86,6 28 279,11 31-279,-3-14 150,64 369 649,-81-438-778,1 6 38,-1 0 1,0-1 0,0 1 0,-1 0 0,0 0-1,-1 0 1,0-1 0,0 5-60,-3-16 135,2 0 1,-1-1-1,0 1 0,1-1 1,-1 1-1,0-3-135,-46-78 263,-15-25-181,52 92-76,0 1 0,0 1 0,-2 0 0,0 0 0,-2 0-6,13 12 0,-1 0 0,1 0 0,-1 1 0,1-1 0,-1 1 0,0 0 0,0 0 0,0 1 0,0-1 0,0 1 0,-1-1 0,1 1 0,0 1 0,-1-1 0,1 1 0,0-1 0,-1 1 0,1 0 0,-1 1 0,0 0-1,0 0 0,0 1-1,0 0 1,0 0 0,0 0-1,1 0 1,-1 1-1,0-1 1,1 1 0,0 1-1,0-1 1,0 1-1,0-1 1,0 1 0,-1 2 1,-3 4-2,0 1 1,1-1-1,0 1 1,0 0 0,1 1-1,0 0 1,1 0-1,1 0 1,0 1-1,1-1 1,-1 6 1,3-12 0,0 0-1,0 0 1,1 0 0,0 0-1,0-1 1,0 1-1,1 0 1,0 0 0,0 0-1,1 0 1,0-1 0,-1 1-1,2-1 1,-1 1-1,1-1 1,0 0 0,0 0-1,0 0 1,1 0 0,-1-1-1,1 0 1,0 1 0,1-1-1,-1 0 1,1-1-1,1 1 1,5 3-142,0-1 1,0-1-1,1 0 0,-1-1 0,1 0 0,1-1 0,-1 0 0,0-1 0,1 0 0,-1-1 0,11 0 142,13-1-958,-1-2-1,0-2 0,22-4 959,3-2-1772</inkml:trace>
  <inkml:trace contextRef="#ctx0" brushRef="#br0" timeOffset="2024.786">2398 657 8402,'12'-66'3835,"-11"66"-3777,-1 0 0,0-1-1,0 1 1,0-1 0,0 1-1,0 0 1,0-1 0,0 1-1,0-1 1,0 1 0,0 0-1,0-1 1,0 1 0,0-1-1,0 1 1,0-1 0,0 1-1,0 0 1,0-1 0,-1 1-1,1-1 1,0 1 0,0 0-1,0-1 1,-1 1 0,1 0-1,0-1 1,-1 1 0,1 0-1,0 0 1,-1-1 0,1 1-1,0 0 1,-1 0 0,1-1-1,0 1 1,-1 0 0,1 0-1,-1 0 1,1 0 0,0 0-1,-1 0 1,1-1 0,-1 1-1,1 0 1,0 0 0,-1 0-1,1 0 1,-1 1 0,1-1-1,-1 0 1,1 0 0,0 0-1,-1 0 1,1 0 0,-1 0-1,1 1-57,-17 11 1757,15-8-1658,1-1 0,-1 0 0,1 1 0,0-1 1,0 1-1,0-1 0,1 1 0,-1 0 0,1-1 0,0 1 0,0-1 0,0 2-99,6 45 406,-6-45-367,4 19 47,1 11 21,1 1 1,8 20-108,-12-47 9,1 0-1,1 0 0,-1-1 1,1 1-1,1-1 0,0 0 1,0 0-1,0 0 0,1-1 1,1 0-1,-1 0 0,2 1-8,-4-5 8,0-1-1,0 1 1,1-1 0,-1 0-1,0 0 1,1 0 0,0-1 0,-1 1-1,1-1 1,0 0 0,0-1-1,-1 1 1,1-1 0,0 0-1,0 0 1,0 0 0,0-1-1,-1 0 1,1 0 0,0 0-1,-1 0 1,1-1 0,-1 0-1,3-1-7,12-6 26,0 0-1,-1-2 0,-1 0 1,0-1-1,1-1-25,-8 5 8,-1-1 0,0 1 0,0-1 0,-1-1 0,0 0 0,-1 0 0,0-1 0,-1 1 0,0-1 0,0-1 1,-2 1-1,1-1 0,-1 0 0,-1 0 0,1-5-8,2-16 20,-2-1-1,-1 1 1,-2-1 0,-1 0 0,-2-4-20,-3 63 198,0 26-120,4-28-63,1 0-1,2 1 1,0-1 0,1 0 0,2 0-1,1 3-14,-3-15 56,0-1-1,1-1 0,0 1 0,1 0 0,0-1 1,1 0-1,-1 0 0,2-1 0,-1 1 1,1-1-1,0-1 0,1 1 0,0-1 0,8 5-55,46 24 958,12-2-399</inkml:trace>
  <inkml:trace contextRef="#ctx0" brushRef="#br0" timeOffset="2637.434">3627 583 3561,'4'-11'642,"-2"6"-386,0 0 0,0-1 0,-1 1 0,0 0 0,1-4-256,-2 8 90,0 0-1,0 0 1,0 1 0,0-1 0,0 0-1,0 0 1,0 0 0,0 1-1,-1-1 1,1 0 0,0 0 0,0 0-1,-1 1 1,1-1 0,-1 0 0,1 1-1,0-1 1,-1 0 0,1 1 0,-1-1-1,0 0 1,1 1 0,-1-1 0,1 1-1,-1-1 1,0 1 0,1-1 0,-1 1-1,0 0 1,0-1 0,1 1 0,-1 0-1,0 0 1,0-1 0,0 1-1,1 0 1,-1 0-90,-9-2 655,0 1 1,0 1-1,0 0 0,0 0 0,-1 0 1,1 2-1,0-1 0,1 1 0,-6 2-655,3 0 373,1 0 0,0 1 0,-1 0 0,2 0-1,-1 2 1,1-1 0,-6 6-373,5-3 99,0 0-1,1 1 1,0 1 0,0 0-1,1 0 1,1 1-1,0 0 1,0 0 0,1 1-1,1 0 1,0 1-1,1-1 1,-2 8-99,5-13 19,0-1 0,1 1 0,0 0 0,0 0 0,1-1 0,0 1 0,0 0 0,1 0 0,0 0 0,0-1 0,1 1 0,0 0 0,0-1 0,1 0 0,0 1 0,0-1 0,1 0 0,0 0 0,0-1 0,1 1 0,1 1-19,1 0 26,0-1-1,0 0 1,1 0 0,0-1-1,1 0 1,-1 0 0,1-1-1,0 0 1,0 0 0,1-1-1,-1 0 1,1-1 0,0 0-1,0-1 1,0 0-1,0 0-25,13 0-95,-1 0-1,1-2 1,19-2 95,13-4-119</inkml:trace>
  <inkml:trace contextRef="#ctx0" brushRef="#br0" timeOffset="3062.584">3810 720 7186,'32'-28'2951,"-31"27"-2889,-1 1 0,0 0-1,0-1 1,1 1 0,-1 0 0,1 0 0,-1 0 0,0 0-1,1-1 1,-1 1 0,0 0 0,1 0 0,-1 0 0,1 0-1,-1 0 1,0 0 0,1 0 0,-1 0 0,1 0 0,-1 0-1,0 0 1,1 0 0,-1 0 0,1 0 0,-1 1 0,0-1-1,1 0 1,-1 0 0,0 0 0,1 0 0,-1 1 0,0-1 0,1 0-1,-1 0 1,0 1 0,1-1 0,-1 0 0,0 1 0,0-1-1,1 0 1,-1 1 0,0-1 0,0 1-62,4 3 612,5 1-359,0-1 1,0 0-1,0 0 0,1 0 0,0-1 0,-1-1 1,1 0-1,0 0 0,0-1 0,0 0 0,2-1-253,-4 1 41,-1-2 0,0 1 0,0-1 0,0 0 0,1-1 0,-1 0 0,-1 0 0,1 0-1,0-1 1,0 0 0,-1 0 0,0-1 0,1 1 0,-1-2 0,-1 1 0,2-2-41,-4 3 61,0-1 1,0 0 0,-1 1 0,1-1-1,-1 0 1,0 0 0,0 0 0,-1-1-1,1 1 1,-1 0 0,0-1 0,0 1-1,0-1 1,-1 1 0,0-1 0,1 1 0,-2-1-1,1 1 1,0-1 0,-1 1 0,0-1-1,0 1 1,0-1 0,-1 1 0,0 0-1,-1-3-61,2 2 32,-1 1 0,0-1 0,-1 1-1,1 0 1,-1 0 0,1 0 0,-1 0-1,0 0 1,-1 0 0,1 1-1,-1 0 1,1 0 0,-1 0 0,0 0-1,0 0 1,-1 1 0,1-1 0,0 1-1,-1 1 1,1-1 0,-1 0 0,0 1-1,1 0 1,-1 0 0,0 1-32,-1 0 6,1 0 0,0 1 1,-1-1-1,1 1 1,0 1-1,-1-1 0,1 1 1,0 0-1,0 0 0,0 0 1,0 1-1,-1 1-6,-2 1 7,0 1-1,1 0 1,0 0-1,0 1 1,0 0-1,-4 7-6,-3 5 8,1 1 0,0 1 1,2 0-1,1 0 0,-2 9-8,8-21 3,0-1 0,1 2-1,0-1 1,1 0 0,0 0 0,1 1 0,0-1 0,0 1 0,1-1 0,0 1-1,1 0 1,0-1 0,0 1 0,1-1 0,0 0 0,1 0 0,0 0 0,1 0-1,-1 0 1,2 0 0,-1-1 0,1 0 0,0 0 0,1 0 0,0-1 0,6 7-4,-3-6 4,1 1 0,0-2-1,0 1 1,1-1-1,0-1 1,0 0 0,0 0-1,1-1 1,0-1-1,0 0 1,0-1 0,1 0-1,4 0-2,13 2 690,-1-3 0,1 0 0,0-2 0,-1-1 0,8-2-690,32-6 1308</inkml:trace>
  <inkml:trace contextRef="#ctx0" brushRef="#br0" timeOffset="3510.101">4713 111 9138,'0'0'242,"0"-1"-1,0 0 1,0 0-1,0 0 1,0 1-1,0-1 1,0 0 0,-1 0-1,1 1 1,0-1-1,-1 0 1,1 0-1,0 1 1,-1-1 0,1 0-1,-1 1 1,1-1-1,-1 1 1,1-1-1,-1 0 1,1 1 0,-1-1-1,0 1 1,0-1-242,1 2 152,-1 0 0,0 0 1,1 0-1,-1 0 0,1 0 0,-1 0 1,1 0-1,0 0 0,-1 0 1,1 0-1,0 0 0,0 0 1,0 0-1,-1 1-152,-2 49 721,4-23-512,2-1 0,2 0-1,0 0 1,4 7-209,6 35 173,1 50 45,-5 1 0,-5 77-218,-4-103 139,-1-76-70,-1-17 55,-3-36 173,0 22-282,0-1 0,-1 1 0,0 0 0,-1 0 1,-1 0-1,0 1 0,-1-1 0,0 1 0,-1 1 1,0 0-1,0 0 0,-2 0 0,1 1 1,-1 1-1,-1-1 0,-1 0-15,6 6 5,0-1 1,0 1 0,-1 0-1,0 0 1,0 1-1,0 0 1,0 0-1,0 1 1,0 0-1,-1 0 1,1 0-1,-1 1 1,1 1 0,-1-1-1,0 1 1,1 0-1,-1 1 1,0-1-1,1 2 1,-1-1-1,1 1 1,0 0-1,-1 1 1,1-1-1,0 2 1,1-1 0,-1 1-1,0 0 1,-2 2-6,-5 4 18,2 1 1,-1 0 0,2 0-1,-1 1 1,2 1 0,0 0-1,0 0 1,1 1 0,-6 13-19,13-23 15,0 0 0,0 0 1,0 0-1,1 1 1,-1-1-1,1 1 0,1-1 1,-1 1-1,0-1 1,1 1-1,0 0 0,0-1 1,1 1-1,-1-1 1,1 1-1,0-1 0,0 1 1,0-1-1,1 1 0,1 2-15,0-2 20,0 0 0,1 1-1,0-1 1,0-1 0,0 1-1,0-1 1,1 1 0,0-1-1,0-1 1,0 1 0,0-1-1,1 1 1,-1-1-1,6 1-19,7 4 93,0-2 0,0-1 0,0 0 0,1-1 0,13 1-93,29 1 1096,12-3-1096,46-2 500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2:37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21 191 5953,'-1'-1'388,"1"0"1,0 0-1,-1 0 0,1 0 0,-1 0 0,1 1 0,-1-1 0,1 0 0,-1 0 1,1 0-1,-1 1 0,0-1 0,0 0 0,1 1 0,-1-1 0,0 0 1,0 1-1,0-1 0,0 1 0,0 0 0,0-1 0,1 1 0,-1 0 1,0-1-1,0 1 0,-1 0-388,2 5 423,16 153 900,16 53-1323,-31-205 9,14 86 132,21 141 291,-35-218-361,-1-17-120,-5-28-155,-13-41 69,-35-157-35,46 185 253,1 1-1,3-1 0,1 0 0,3-19-82,0 45 43,2-1 1,0 1-1,0 0 1,2 0-1,0 0 0,1 0 1,1 1-1,0 0 1,1 1-1,1-1 1,0 1-1,9-10-43,-12 18 5,0-1 1,1 1-1,-1 1 0,1-1 0,1 1 0,-1 1 0,1-1 0,0 1 0,0 0 0,0 1 0,1 0 1,0 0-1,0 1 0,0 0 0,0 1 0,0 0 0,0 0 0,1 1 0,-1 0 0,1 1 0,-1 0 1,1 0-1,-1 1 0,3 1-5,-2 1-1,1 0 1,-1 0-1,0 1 0,0 0 1,0 1-1,-1 0 1,0 1-1,0 0 0,0 0 1,0 1-1,-1 0 1,0 1-1,-1 0 0,1 0 1,9 13 1,-1-1 0,-1 2-1,0 0 1,-2 1-1,2 6 0,-4-5 7,-1 0-1,-1 1 0,-1 0 0,-1 1 1,-2 0-1,0 0 0,-2 0 0,-1 1 1,-1-1-1,-1 1 0,-1-1 0,-4 24-6,2-34 11,-1-1-1,0 1 1,-1-1-1,0 0 1,-1 0-1,-1 0 1,-1-1-1,0 0 1,0 0-1,-2 0-10,2-4 19,-1-1-1,0 0 1,0 0-1,0 0 1,-1-1 0,-1-1-1,1 0 1,-1 0-1,-1-1 1,1 0 0,-1-1-1,0-1 1,-6 2-19,6-3 20,-1 0 0,0-1 0,0 0 1,0-1-1,-1-1 0,1 0 0,0-1 1,-2 0-21,-9-3 72,1 0 1,-1-1 0,-21-9-73,40 12 47,3 2-38,1 0 0,-1 0 0,1-1 0,-1 1 0,1-1 0,-1 1 0,1-1 0,0 0 0,-1 0 0,1 1 0,0-1 0,-1 0 0,1 0 0,0 0 0,0 0 0,0-1 0,0 1 0,0 0 0,0 0 0,0-1-9,1 2 34,0 0 1,0 0-1,0-1 1,0 1 0,0 0-1,0 0 1,0 0 0,0 0-1,0-1 1,0 1-1,0 0 1,0 0 0,0 0-1,0 0 1,1 0 0,-1-1-1,0 1 1,0 0-1,0 0 1,0 0 0,0 0-1,0 0 1,0 0-1,1 0 1,-1-1 0,0 1-1,0 0 1,0 0 0,0 0-1,0 0 1,1 0-1,-1 0 1,0 0 0,0 0-1,0 0 1,0 0 0,1 0-1,-1 0 1,0 0-1,0 0 1,0 0 0,0 0-1,0 0 1,1 0-1,-1 0 1,0 0 0,0 0-1,0 0 1,0 0-35,24 3 819</inkml:trace>
  <inkml:trace contextRef="#ctx0" brushRef="#br0" timeOffset="768.374">942 258 7258,'-2'-1'486,"1"0"1,-1 0-1,0 0 1,0 0-1,0 0 1,0 0-1,0 1 1,-1-1-1,1 1 1,0-1 0,0 1-1,0 0 1,0 0-1,-3 0-486,4 0 105,0 1-1,0-1 1,0 1-1,0 0 1,0-1-1,0 1 1,0 0-1,0 0 1,0-1 0,0 1-1,1 0 1,-1 0-1,0 0 1,0 0-1,1 0 1,-1 1-1,1-1 1,-1 0-1,1 0 1,-1 0-1,1 0 1,0 1-1,0-1 1,-1 0 0,1 0-1,0 0 1,0 1-105,-1 9 123,1-1 0,-1 0 0,2 0 0,-1 1 0,1-1 0,3 10-123,18 63 234,-8-31-79,12 43 60,-10-41-42,-3 0-1,-2 1 1,-1 9-173,-9-57 48,-1 0-1,0 0 1,0 0 0,0 0-1,-1 0 1,0 0 0,-1 0-1,1 0 1,-2 0 0,1-1-1,0 1 1,-3 2-48,5-9 11,0 1 0,0-1 0,0 0 0,0 0 0,0 0 0,0 0 0,0 1 1,0-1-1,0 0 0,0 0 0,0 0 0,0 0 0,0 0 0,0 1 0,0-1 0,0 0 0,0 0 0,-1 0 0,1 0 0,0 0 0,0 0 0,0 0 0,0 0 0,0 1 0,0-1 0,-1 0 0,1 0 0,0 0 1,0 0-1,0 0 0,0 0 0,0 0 0,-1 0 0,1 0 0,0 0 0,0 0 0,0 0 0,0 0 0,-1 0 0,1 0 0,0 0 0,0 0 0,0 0 0,0 0 0,0 0 0,-1 0 0,1 0 0,0 0 1,0 0-1,0 0 0,0-1 0,0 1 0,0 0 0,-1 0 0,1 0 0,0 0 0,0 0 0,0 0 0,0 0 0,0-1 0,0 1 0,0 0 0,0 0 0,0 0 0,-1 0-11,-2-12 346,2 10-266,-11-50 210,1 0 0,3-1-1,0-38-289,3-159 2,5 213 0,1-1 1,3 1-1,1 0 0,8-31-2,-9 55-3,0-1 0,1 1 0,1 1 0,0-1 0,0 1 0,8-10 3,-9 15-4,0 0 0,1 1 0,0 0 0,0 0 0,0 0-1,1 1 1,0-1 0,0 2 0,0-1 0,1 1 0,3-2 4,-6 4-3,0 0 1,0 0 0,0 0-1,1 1 1,-1 0 0,0 0-1,1 0 1,-1 1 0,0 0 0,1 0-1,-1 0 1,1 0 0,-1 1-1,0 0 1,1 0 0,-1 0-1,0 1 1,0 0 0,0 0 0,0 0-1,0 1 1,0-1 0,-1 1-1,1 0 1,-1 1 0,0-1-1,0 1 1,0 0 0,-1 0 0,1 0-1,-1 0 1,1 1 2,3 6-1,0 0 0,0 0-1,-1 1 1,0 0 0,-1 0 0,-1 1 0,0-1-1,0 1 1,-1 0 0,-1 0 0,0 0 0,-1 10 1,-1-9 2,0-1 0,-2 1 0,1 0 0,-2 0 0,0-1 0,0 1 0,-2-1 0,1 0 0,-2 0 0,0-1 0,-7 13-2,7-16 4,0 0-1,0 0 1,-1-1-1,0 0 0,-1 0 1,0-1-1,0 0 0,0 0 1,-1 0-1,0-1 0,-1-1 1,1 0-1,-1 0 1,0-1-1,-5 2-3,10-5 2,1 0 0,-1 0 1,0 0-1,0-1 0,1 1 0,-1-1 1,0-1-1,0 1 0,0-1 0,1 1 1,-1-1-1,0-1 0,1 1 0,-1-1 1,1 1-1,-1-1 0,1-1 1,0 1-1,-3-2-2,2 0-55,0 0 1,0 0-1,1 0 0,0 0 1,-1-1-1,1 1 1,1-1-1,-1 0 0,1 0 1,0-1-1,0 1 1,0-1-1,1 1 0,-2-7 55,3 10-46,0-1 0,1 1 0,-1 0 0,1-1 0,0 1 0,-1-1 0,1 1 0,0-1 0,1 1 0,-1-1 0,1-1 46,0 2-32,0 0 0,0 0 0,0 0 1,0 0-1,1 0 0,-1 1 0,1-1 1,-1 1-1,1-1 0,0 1 0,1-1 32</inkml:trace>
  <inkml:trace contextRef="#ctx0" brushRef="#br0" timeOffset="1305.24">1630 197 6505,'-33'-19'6639,"33"19"-6561,0 0 0,0 0 0,0 0 0,-1 0 0,1 0 0,0 0 1,0 0-1,0 0 0,0 0 0,-1-1 0,1 1 0,0 1 0,0-1 0,0 0 0,0 0 0,0 0 0,-1 0 0,1 0 0,0 0 0,0 0 0,0 0 0,0 0 0,0 0 1,0 0-1,-1 0 0,1 0 0,0 0 0,0 0 0,0 1 0,0-1 0,0 0 0,0 0 0,0 0 0,0 0 0,-1 0 0,1 0 0,0 1 0,0-1 0,0 0 0,0 0 1,0 0-1,0 0 0,0 0 0,0 1-78,0 10 1207,12 45-668,-2-13-115,-2 0 0,3 41-424,-10 31 699,-7 35-699,3-74 200,2-53-124,2-1 0,0 1 0,1 0-76,-1-15 31,0 0 1,1-1 0,0 1-1,0 0 1,1-1 0,0 0-1,0 1 1,1-1 0,0-1-1,1 3-31,-2-6 30,0 0 0,0-1 0,0 1 0,0-1 0,1 1 0,-1-1 0,1 0 0,0 0 0,-1 0 0,1-1-1,0 0 1,0 1 0,0-1 0,0-1 0,0 1 0,1 0 0,-1-1 0,0 0 0,2 0-30,13-1 71,0 0 1,0-1-1,11-3-71,38-9 246,45-18-246,29-7-134,-94 31 28</inkml:trace>
  <inkml:trace contextRef="#ctx0" brushRef="#br0" timeOffset="1721.62">2569 197 6321,'-29'-57'10276,"29"57"-10250,0 0-1,0 0 1,0 0 0,0 0-1,0 0 1,0 0 0,0 0-1,0 0 1,0 0 0,0 1-1,0-1 1,0 0 0,0 0-1,-1 0 1,1 0 0,0 0-1,0 0 1,0 0 0,0 0-1,0 0 1,0 0 0,0 0-1,0 0 1,0 0 0,0 0-1,0 0 1,0 0 0,-1 0-1,1 0 1,0 0 0,0 0-1,0 0 1,0 0 0,0 0-1,0 0 1,0 0 0,0 0-1,0 0 1,0-1 0,0 1-1,0 0 1,0 0 0,0 0-1,0 0 1,-1 0 0,1 0 0,0 0-1,0 0 1,0 0 0,0 0-1,0 0 1,0 0 0,0 0-1,0 0 1,0 0 0,0-1-1,0 1 1,0 0 0,0 0-1,0 0 1,0 0 0,0 0-1,0 0 1,0 0 0,0 0-1,0 0 1,0 0 0,0 0-1,0 0-25,-1 8 585,3 16-317,3 59 260,-2 0-1,-6 17-527,-16 164 279,17-234-234,-1-7 72,1-1-1,2 1 0,0-1 1,2 10-117,-2-30 28,1 1-1,-1-1 1,1 0 0,-1 1-1,1-1 1,0 1 0,0-1-1,0 0 1,0 0 0,0 0-1,1 1 1,-1-1 0,1 0-1,-1-1 1,1 1 0,0 0 0,0 0-1,0-1 1,0 1 0,0-1-1,0 1 1,0-1 0,0 0-1,0 0 1,1 0 0,-1 0-1,0-1 1,1 1 0,-1 0-1,1-1 1,1 0-28,8 2 71,1-2 0,-1 0-1,1 0 1,0-2 0,9-1-71,-16 2 5,58-10 92,15-7-97,-19 3 2633,38-3-2633,-33 12 1017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3:10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111 632 8026,'-36'-45'3462,"31"42"-656,4 11-1467,5 21-757,-3-20-265,20 155 1278,-7 0 0,-7 93-1595,-7-244 17,-2 30-151,2-40 62,-1-1 1,1 1-1,-1 0 0,1-1 0,-1 1 0,0-1 0,0 1 0,0-1 0,0 1 0,-1-1 0,1 0 1,-1 1-1,1-1 72,0-2-15,1 0 0,0 1 0,0-1 0,-1 0 0,1 0 0,0 0 0,-1 0 0,1 0 0,0 0 0,0 1 1,-1-1-1,1 0 0,0 0 0,-1 0 0,1 0 0,0 0 0,-1 0 0,1 0 0,0 0 0,-1 0 0,1-1 1,0 1-1,0 0 0,-1 0 0,1 0 0,0 0 0,-1 0 15</inkml:trace>
  <inkml:trace contextRef="#ctx0" brushRef="#br0" timeOffset="369.719">0 654 8914,'0'-13'951,"1"-1"0,0 1 0,0 0-1,1 0 1,4-11-951,-4 14 252,2 1-1,0-1 0,0 1 0,0 0 1,1 0-1,1 0 0,0 0 0,0 1 1,0 0-1,1 0 0,0 1 1,1-1-252,8-5 114,0 0 1,1 1 0,0 0 0,1 2 0,0 0 0,0 1 0,1 1 0,1 1-1,-1 0 1,1 2 0,0 0 0,0 1 0,1 1 0,-1 1 0,16 0-115,-28 3 6,-1-1-1,1 1 1,-1 1 0,1-1 0,-1 1 0,1 1 0,-1-1 0,0 1 0,0 0 0,0 1 0,-1 0 0,1 0 0,0 1-6,-2-1 2,-1 0 1,1 0-1,-1 1 1,0-1 0,0 1-1,-1 0 1,1 1-1,-1-1 1,0 0 0,-1 1-1,1 0 1,-1-1-1,0 1 1,-1 0 0,1 0-1,-1 4-2,1 4 10,-1 0-1,-1 0 0,0 0 0,-1 1 1,-1-1-1,0 0 0,-1 0 1,0 0-1,-1-1 0,-5 13-9,0-4 25,-1-1-1,-1 0 0,-1 0 0,-1-1 1,0-1-1,-6 5-24,11-15 18,1-1-1,-1-1 1,-1 1 0,1-2-1,-1 1 1,-1-1 0,1 0-1,-1-1 1,0 0 0,0-1-1,0 0 1,-1 0 0,0-1-1,1 0 1,-3-1-18,5-1-6,0 0-1,0 0 1,0 0-1,0-1 1,0-1 0,-1 0-1,1 0 1,0 0 0,0-1-1,0 0 1,0 0-1,1-1 1,-1 0 0,1-1-1,-1 1 1,1-1 0,0-1-1,1 0 1,-1 1-1,-3-6 7,8 9 74,0-1 0,0 0-1,0 0 1,0 0-1,1 0 1,-1 0-1,0 0 1,1 0 0,0 0-1,0-1 1,0 1-1,0 0 1,0-1-1,0 1 1,0-1 0,1 1-1,-1-1 1,1 0-74,2-19 642</inkml:trace>
  <inkml:trace contextRef="#ctx0" brushRef="#br0" timeOffset="724.05">585 500 8394,'63'-43'3334,"-63"43"-3289,0 0 1,0 0 0,1 0-1,-1 0 1,0 0 0,0 0-1,0 0 1,0 0 0,0 0-1,1 0 1,-1 0 0,0 0-1,0 0 1,0 0 0,0 0-1,0 0 1,1 0 0,-1 0-1,0 0 1,0 0-1,0 0 1,0 0 0,0 0-1,1 0 1,-1 0 0,0 1-1,0-1 1,0 0 0,0 0-1,0 0 1,0 0 0,0 0-1,1 0 1,-1 0 0,0 1-1,0-1 1,0 0 0,0 0-1,0 0 1,0 0-1,0 0 1,0 0 0,0 1-1,0-1-45,3 12 1173,-3 22-187,0-22-576,6 47 841,2 0-1,7 17-1250,5 40 713,-19-110-659,0-4-24,-1 0-1,1 0 1,-1 0-1,0 1 1,1-1 0,-1 0-1,0 1 1,-1-1-1,1 0 1,0 0-1,-1 1 1,1-1 0,-1 0-30,-3-35 698,7-14-597,3-1 0,1 1-1,2 0 1,12-33-101,-18 69-1,1-1 1,0 2-1,1-1 0,0 0 0,1 1 1,0 0-1,0 0 0,1 1 0,6-7 1,-9 12 9,0 0-1,0 0 1,0 1-1,0-1 1,1 1-1,0 1 0,-1-1 1,1 0-1,0 1 1,0 0-1,0 0 1,1 1-1,-1 0 1,0 0-1,1 0 1,-1 0-1,1 1 1,-1 0-1,0 0 0,1 0 1,4 1-9,2 2-110,-1 0 1,1 0-1,-1 1 1,0 1-1,0 0 1,-1 0-1,0 1 1,5 3 109,22 16-446</inkml:trace>
  <inkml:trace contextRef="#ctx0" brushRef="#br0" timeOffset="1093.129">1500 565 6545,'-8'-12'1261,"0"2"-1,-1-1 0,0 1 0,0 1 0,-1-1 0,0 2 0,-3-2-1260,10 8 133,-1-1 0,1 1 0,-1 0 0,0 0 0,0 1 0,0-1 0,0 1 0,0-1 0,0 1 0,0 1 0,0-1 0,0 1 0,-1-1 0,1 1 0,0 0 0,0 1 0,-1-1 0,1 1 0,0-1-1,0 2 1,0-1 0,0 0 0,0 1 0,-3 1-133,-2 2 65,0 1 0,1 1-1,-1-1 1,1 2 0,1-1-1,-1 1 1,1 0 0,1 0-1,-1 1 1,-2 6-65,-5 9 20,1-1 0,1 2 0,-5 16-20,12-29 1,1 0-1,0 1 1,1-1 0,1 1-1,0-1 1,0 1-1,1 0 1,1 10-1,0-18 0,1 1 0,0 0 0,0-1 0,0 1 0,1-1 0,0 0 0,0 1 0,0-1 0,1 0 0,-1 0 0,1-1 0,0 1 0,1 0-1,-1-1 1,1 0 0,0 0 0,0 0 0,0 0 0,0-1 0,1 1 0,0-1 0,2 1 7,1 0-1,0 0 1,0-1-1,0 0 1,0-1-1,1 0 1,-1 0-1,1-1 1,-1 0-1,1 0 1,-1-1-1,1 0 1,0 0-1,-1-1 1,1 0-1,-1-1 1,1 0-1,-1 0 1,0-1-1,0 0 1,0 0-1,0-1-6,-1 1 9,1-1-1,-1 0 1,0 0-1,-1 0 1,1-1-1,-1 0 1,0 0-1,0-1 1,-1 0-1,1 0 1,-1 0-1,0 0 1,-1-1-1,0 0 1,0 0-1,0 0 1,-1 0-1,0-1 1,0 1-1,-1-1 1,0 0-1,-1 0 1,1-4-9,-1-8 36,-1 1 0,-1-1 1,-1 0-1,-1 0 0,0 1 1,-2-1-1,0 1 0,-1 0 1,-1 0-37,3 10 23,0 0 1,-1 0 0,0 1 0,0 0-1,-1 0 1,0 0 0,-1 0 0,-6-5-24,8 9 22,1 0 1,-1 0-1,0 1 1,-1-1-1,1 2 1,-1-1-1,1 0 1,-1 1-1,0 0 1,0 0 0,0 1-1,0 0 1,0 0-1,-4 0-22,-15 4 125</inkml:trace>
  <inkml:trace contextRef="#ctx0" brushRef="#br0" timeOffset="1794.637">1978 562 5097,'19'-12'1372,"0"0"-1,6-7-1371,-25 19 39,0 0 0,0 0 0,0-1 0,1 1 0,-1 0 0,0 0 0,0 0 0,0 0 0,0-1 0,1 1 0,-1 0 0,0 0-1,0 0 1,0-1 0,0 1 0,0 0 0,0 0 0,0-1 0,0 1 0,0 0 0,0 0 0,0 0 0,0-1 0,0 1 0,0 0 0,0 0 0,0-1 0,0 1-1,0 0 1,0 0 0,0-1 0,0 1 0,0 0 0,0 0 0,0 0 0,0-1 0,0 1 0,-1 0 0,1 0 0,0 0 0,0-1 0,0 1 0,0 0-1,-1 0 1,1 0 0,0 0 0,0-1 0,0 1 0,-1 0 0,1 0-39,-19-5 1564,-25 4 460,34 3-1830,0 0 0,1 1 0,-1 1 0,0-1 0,1 2 1,0-1-1,0 1 0,0 1 0,1-1 0,0 2 0,0-1 0,0 1 0,1 0 1,0 0-1,0 1 0,-3 5-194,-4 6 103,1 0 0,1 1 0,0 0-1,2 1 1,1 0 0,-6 19-103,12-31 6,0 0 0,1 0 0,0 1-1,1-1 1,0 0 0,0 1-1,1-1 1,1 0 0,-1 1 0,1-1-1,1 0 1,0 1 0,0-1 0,2 3-6,-2-7 6,0 1 0,1-1 1,-1 0-1,1 0 0,1 0 1,-1-1-1,1 1 0,-1-1 0,1 0 1,0 0-1,1 0 0,-1 0 1,1-1-1,0 1 0,0-1 1,0-1-1,0 1 0,0-1 0,0 0 1,1 0-1,-1 0 0,1-1 1,2 1-7,2-1 40,0 0 0,-1-1 0,1 0 0,0-1 0,0 0 0,-1-1 0,1 0 0,-1 0 0,1-1 0,-1 0 0,0 0 0,0-1 0,0-1 0,-1 1 0,1-1 0,1-3-40,-1 3 31,-1-1 1,-1 0-1,1 0 0,-1-1 1,0 0-1,0-1 0,-1 1 1,0-1-1,-1 0 0,1-1 1,-1 1-1,-1-1 0,0 0 1,0 0-1,-1-1 0,0-1-31,-1-4 26,0 0-1,-2 0 0,0 0 1,0-1-1,-2 1 0,0 0 1,0 0-1,-2 0 0,1 0 1,-2 1-1,0 0 0,-1 0 1,0 0-1,-1 0 0,-1 1 1,0 0-1,-1 1 0,-5-6-25,9 13-31,1 0-1,-2 0 1,1 0-1,0 1 0,-4-2 32,8 5-59,-1 0-1,1 0 1,-1 0-1,1 0 0,-1 1 1,0-1-1,1 0 1,-1 1-1,0-1 0,1 1 1,-1 0-1,0-1 1,0 1-1,1 0 0,-1 0 1,0 0-1,0 0 1,1 1-1,-1-1 0,0 0 1,1 1-1,-1-1 1,0 1-1,-1 0 60,-7 14-585</inkml:trace>
  <inkml:trace contextRef="#ctx0" brushRef="#br0" timeOffset="2193.302">2196 1343 8890,'4'-1'675,"0"0"1,0-1-1,0 1 1,-1-1-1,1 0 1,0 0 0,-1 0-1,0 0 1,1-1-1,-1 1 1,0-1-1,1-1-675,4-5 663,1 0 0,-1-1-1,-1 0 1,4-5-663,1-6 328,0 0 0,-2-1 0,0 1 0,6-23-328,-6 3 220,-1 0 0,-1-1 0,-3 1-1,0-28-219,-7-169 80,-1 88-36,3 138-43,5-180 9,-2 162-11,1-1 1,1 1-1,2 0 1,1 0-1,3-4 1,-8 25-4,1-1 1,1 1-1,-1 0 1,2 0-1,-1 0 1,1 1-1,0 0 1,1 0-1,3-2 4,-7 6-27,1 1-1,0 0 1,-1 0-1,1 1 0,1-1 1,-1 1-1,0-1 1,1 2-1,-1-1 1,1 0-1,-1 1 1,1 0-1,0 0 1,-1 0-1,1 0 0,0 1 1,0 0-1,0 0 1,-1 0-1,4 1 28,3 2-138,0 0-1,0 1 1,-1 0 0,1 1-1,-1 0 1,0 0-1,-1 1 1,1 1-1,-1-1 1,0 2 0,-1-1-1,0 1 1,0 0-1,-1 1 1,4 5 138,29 45-403</inkml:trace>
  <inkml:trace contextRef="#ctx0" brushRef="#br0" timeOffset="2577.934">2313 767 6809,'-33'-11'3577,"23"4"-656,9 4-1089,13-3-776,6 5-287,14-6-385,12-3-56,3-1-72,5-1 40,2 3-120,-2 6-112,-5 8 8</inkml:trace>
  <inkml:trace contextRef="#ctx0" brushRef="#br0" timeOffset="2936.446">3150 572 7522,'0'-4'663,"0"1"1,0-1 0,0 1 0,0 0 0,-1-1-1,1 1 1,-1 0 0,0-1 0,0 1 0,0 0 0,-1 0-1,0-2-663,1 4 128,0 0 0,-1 0 0,1 0-1,0 0 1,0 0 0,-1 0 0,1 0 0,-1 0-1,1 1 1,-1-1 0,1 1 0,-1-1-1,1 1 1,-1-1 0,1 1 0,-1 0 0,0 0-1,1 0 1,-1 0 0,1 0 0,-1 0-1,0 0 1,1 1 0,-1-1 0,1 0 0,-1 1-1,-1 0-127,-16 6 165,0 1-1,0 0 0,1 1 1,0 2-1,0 0 1,-5 5-165,8-7 68,-51 39 174,60-43-209,-1 0 0,2 1 1,-1 0-1,1 0 0,0 0 1,0 1-1,0 0 0,-2 5-33,7-11 4,-1 0-1,0 0 1,1 1-1,-1-1 0,0 0 1,1 0-1,0 1 1,-1-1-1,1 0 0,0 1 1,0-1-1,-1 0 0,1 1 1,0-1-1,0 1 1,1-1-1,-1 0 0,0 1 1,0-1-1,1 0 1,-1 1-1,1-1 0,-1 0 1,1 0-1,-1 1 1,1-1-1,0 0 0,0 0 1,-1 0-1,1 0 1,0 0-1,0 0 0,0 0 1,0 0-1,0 0 1,0-1-1,1 1 0,-1 0 1,0-1-1,1 1-3,5 2 11,0-1 0,0 0 0,1 0 0,-1 0 0,1-1 0,4 0-11,-6 0 5,4 0 3,6 0 5,1 1 1,-1 1-1,0 1 1,0 0-1,9 5-13,-20-8 2,-1 2 0,0-1 0,1 0-1,-1 1 1,0 0 0,0 0 0,-1 0 0,1 0 0,-1 1-1,1 0 1,-1-1 0,0 1 0,0 0 0,-1 1-1,1-1 1,-1 0 0,0 1 0,0-1 0,-1 1 0,1 0-1,-1 1-1,3 8 5,-2 0 0,0 1-1,0-1 1,-1 1-1,-1 0 1,-1-1-1,0 3-4,0-15 1,1 1-1,-1-1 1,0 0 0,0 0-1,0 0 1,0 0-1,0 0 1,-1 0-1,1 0 1,0-1-1,-1 1 1,0 0-1,1-1 1,-1 1-1,0-1 1,0 1-1,0-1 1,0 0-1,0 0 1,0 0-1,0 0 1,0 0-1,0-1 1,0 1-1,-1 0 1,0-1-1,-10 3-36,1-1 0,-1-1 0,0 0 1,-4 0 35,14-1-13,-9 0-67,-60 0-317,64-1 181,0 1 0,1-2 0,-1 1 0,0-1 0,1 0 0,0 0 0,-1-1 0,0-1 216,8 4-72,0 0-1,-1 0 1,1 0 0,0 0-1,-1 0 1,1 0-1,0 0 1,0 0 0,-1-1-1,1 1 1,0 0-1,-1 0 1,1 0-1,0 0 1,0-1 0,-1 1-1,1 0 1,0 0-1,0-1 1,0 1 0,0 0-1,-1 0 1,1-1-1,0 1 1,0 0-1,0-1 1,0 1 0,0 0-1,0-1 1,0 1-1,0 0 1,-1 0-1,1-1 1,0 1 0,0 0-1,1-1 1,-1 1-1,0 0 1,0-1 0,0 1-1,0 0 1,0-1-1,0 1 73,11-1-956</inkml:trace>
  <inkml:trace contextRef="#ctx0" brushRef="#br0" timeOffset="3288.446">3270 957 9386,'101'-44'4353,"-92"42"-2361,9 6-615,3 4-417,2 12-568,-1 2-80,0 7-120,-2 5-56,-6 2-64,-9 4-16,-7 4 240,-8 2 48,-8-7-3448,11-7 2463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3:05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160 456 5681,'-76'-81'2563,"55"63"-984,21 18-1486,-1 0 0,1 0-1,0 0 1,-1-1 0,1 1 0,-1 0-1,1 0 1,0 0 0,-1 0 0,1 0 0,0 0-1,-1 0 1,1 0 0,-1 0 0,1 0-1,0 0 1,-1 0 0,1 0 0,0 0-1,-1 0 1,1 0 0,-1 0 0,1 0 0,0 1-1,-1-1 1,1 0 0,0 0 0,-1 0-93,1 2 244,-1-1 1,0 0-1,1 1 1,0-1-1,-1 0 1,1 1-1,0-1 1,-1 1 0,1-1-1,0 1 1,0-1-1,0 0 1,0 1-1,1 0-244,-1 1-133,10 195 1975,-2-76-1080,-5-1 0,-8 44-762,2-132 234,-2-1 0,-2 0 0,-3 10-234,3-56 364,-2-33-189,2-1 0,2 0 1,2-36-176,1 22 37,2 58-37,-5-84 12,3 0 0,5 1 0,6-23-12,-6 83-4,1 1 1,2 0-1,1 1 0,0 0 0,2 0 1,1 0-1,1 1 0,1 1 1,1 0-1,2 0 0,0 1 0,1 1 1,1 0 3,-5 8-6,1 1 1,0 0-1,0 1 0,1 0 1,0 1-1,1 1 1,0 0-1,12-4 6,-22 11-2,0 0 0,0 0 0,1 1-1,-1 0 1,0 0 0,1 0 0,-1 0 0,1 1 0,-1 0-1,0 0 1,1 1 0,-1 0 0,2 0 2,-3 0-1,0 0-1,0 1 1,0 0-1,0 0 1,0 0 0,-1 1-1,1-1 1,-1 1 0,1-1-1,-1 1 1,0 1 0,0-1-1,0 0 1,0 1-1,-1-1 1,0 1 0,1 0-1,-1 0 2,4 8-1,-1 0 0,-1-1-1,0 2 1,-1-1-1,0 0 1,-1 1-1,0-1 1,-1 1 0,0 0-1,-1 0 1,0-1-1,-1 1 1,-1 0-1,0-1 1,-3 12 1,-3 3 3,0 1 1,-2-1-1,-1 0 0,-2-1 1,0 0-1,-10 12-3,-71 101 45,-28 22-45,112-148 3,2-2 2,5-7-3,1 0 0,-1 0 1,1 0-1,-1-1 0,0 0 0,-1 1 1,1-1-1,0 0 0,-1-1 1,0 1-1,1-1 0,-1 1 1,0-1-1,0 0 0,-1-1 0,1 1-2,3-2 1,1 0 0,-1 0 0,1 1 0,-1-1 0,0 0 0,1 0-1,-1 0 1,0 0 0,1 0 0,-1 0 0,1 0 0,-1-1-1,0 1 1,1 0 0,-1 0 0,1 0 0,-1 0 0,1-1-1,-1 1 1,0 0 0,1-1 0,-1 1 0,1 0 0,0-1 0,-1 1-1,1-1 1,-1 1 0,1-1 0,-1 1 0,1-1 0,0 1-1,0-1 1,-1 1 0,1-1 0,0 1 0,0-1 0,-1 0 0,1 1-1,0-1 1,0 1 0,0-1 0,0 0 0,0 1 0,0-1-1,0 1 1,0-1 0,0 0 0,0 1 0,0-1 0,1 0 0,-1 1-1,0-1 1,0 1 0,1-1-1,0-4 0,0 1 0,0-1 1,1 1-1,-1 0 0,1-1 0,0 1 0,1 0 0,-1 1-2,-1 1-1,1 0 1,0-1-1,0 1 1,0 0-1,1 0 1,-1 0 0,0 0-1,1 1 1,-1-1-1,1 1 1,0-1-1,-1 1 1,1 0-1,0 0 1,0 0 0,0 1-1,0-1 3,3 0-4,0 1 0,0-1 1,1 1-1,-1 1 0,0-1 0,0 1 0,0 0 0,6 2 4,8 3-7,0 1 0,0 2 0,-1 0 0,15 9 7,14 13-11,0 1 0,36 35 11,40 28 97,-107-84-151,56 35 1715,-61-39-2560,2-1 0,-1-1 1,3 1 898,40 8-1114</inkml:trace>
  <inkml:trace contextRef="#ctx0" brushRef="#br0" timeOffset="704.636">972 701 5393,'-32'9'2517,"32"-8"-2444,-1-1 0,1 0 0,0 0-1,0 1 1,-1-1 0,1 0 0,0 0 0,0 1 0,0-1 0,0 0 0,-1 0 0,1 1 0,0-1 0,0 0 0,0 1 0,0-1 0,0 0 0,0 1 0,0-1-1,0 0 1,0 1 0,0-1 0,0 0 0,0 1 0,0-1 0,0 0 0,0 1 0,0-1 0,0 0 0,0 1 0,0-1 0,0 0 0,1 1 0,-1-1 0,0 0-1,0 0 1,0 1 0,1-1 0,-1 0 0,0 0 0,0 1-73,12 13 1260,-10-12-867,3 3-200,0 0-1,0-1 0,0 0 1,1 0-1,0 0 0,0-1 0,0 0 1,0 0-1,0 0 0,1-1 1,-1 0-1,1 0 0,-1-1 0,1 1 1,0-1-1,0-1 0,-1 1 1,1-1-1,0-1 0,0 1 0,0-1 1,3-1-193,-2 1 53,0-1 1,-1 0-1,1 0 0,0 0 1,-1-1-1,0-1 1,0 1-1,0-1 0,0 0 1,0 0-1,-1-1 1,0 0-1,0 0 0,0-1 1,0 1-1,-1-1 1,0-1-1,0 1 0,1-3-53,-4 5 17,1-1 0,-1 0 0,0 1 0,0-1 0,0 0 0,0 0 0,-1 0-1,0-1 1,0 1 0,-1 0 0,1 0 0,-1 0 0,0-1 0,-1 1-1,1 0 1,-1 0 0,0 0 0,0-1 0,0 1 0,-1 0 0,0 0 0,0 1-1,0-1 1,-1 0 0,0 1 0,1-1 0,-1 1 0,-1 0 0,1 0 0,-1 0-1,0 1 1,1-1 0,-2 1 0,1 0 0,0 0 0,-1 0 0,0 0-17,-1-1 2,0 1 1,-1 0 0,0 0-1,0 1 1,1 0 0,-1 0-1,0 1 1,-1-1 0,1 1-1,0 1 1,0 0 0,0 0-1,-1 0 1,1 1 0,0 0-1,0 0 1,0 1 0,0-1-1,0 2 1,0-1 0,1 1-1,-1 0 1,1 0 0,0 1-1,-6 4-2,-2 2 5,1 1-1,0 0 0,1 1 0,0 0 1,1 1-1,0 0 0,1 0 0,0 2 1,2-1-1,-4 8-4,4-7 7,1 0 0,1 0 0,1 1 0,0 0 0,1 0 0,0 1 0,1-1 0,1 1 0,1 0 0,1 2-7,0-11 5,0-1 0,1 1 1,0 0-1,0-1 1,1 1-1,0-1 0,1 0 1,-1 1-1,1-1 0,1 0 1,-1-1-1,1 1 1,0 0-1,1-1 0,0 0 1,0 0-1,0-1 0,0 1 1,1-1-1,0 0 1,0-1-1,1 1 0,-1-1-5,11 5 18,0-1-1,0-1 0,1-1 1,-1 0-1,2-1 0,-1-1 1,0-1-1,1 0 0,16 0-17,11-2 1202,0-2 0,1-2 0,19-4-1202,-3-1 1350</inkml:trace>
  <inkml:trace contextRef="#ctx0" brushRef="#br0" timeOffset="1201.105">1935 644 7122,'17'-95'3167,"-17"94"-3080,1 0-1,-1 0 1,0 0 0,0 0 0,0 0-1,0-1 1,0 1 0,0 0-1,0 0 1,-1 0 0,1 0 0,0 0-1,0 0 1,-1 0 0,1 0 0,-1 1-1,1-1 1,-1 0 0,1 0 0,-1 0-1,0 0 1,1 0 0,-1 1 0,0-1-1,1 0 1,-1 1 0,0-1-1,0 0 1,0 1 0,0-1-87,-2 0 188,1 1 0,0-1 0,-1 1 0,1 0 0,-1 0 0,1 0 0,-1 0 0,1 0 0,-2 1-188,-3-1 495,-18 2-126,0 1 0,0 0-1,0 2 1,0 2 0,1 0 0,0 1 0,0 1-1,1 1 1,0 2-369,17-9 27,1 0-1,0 1 1,0-1-1,1 1 1,-1 0-1,1 0 1,0 1-1,0 0 1,0-1-1,0 1 1,1 0-1,0 1 1,-1 2-27,2-5 2,1-1 1,0 1-1,0 0 0,1 0 1,-1-1-1,0 1 1,1 0-1,0 0 1,0 0-1,0 0 1,0-1-1,0 1 1,0 0-1,1 0 1,-1 0-1,1 0 1,0-1-1,0 1 1,0 0-1,0-1 1,0 1-1,1-1 0,-1 1 1,1-1-1,0 0 1,-1 1-1,1-1 1,0 0-1,2 1-2,6 4 2,0 0 0,0-1 0,1-1 0,-1 1-1,1-2 1,0 1 0,1-2 0,-1 0-1,8 2-1,36 11 8,-36-9-2,-1 1 0,0 0-1,0 1 1,-1 1-1,0 1 1,4 4-6,-16-11 3,0 0 0,-1 0-1,0 0 1,0 1 0,-1 0 0,1-1 0,-1 1 0,0 1-1,0-1 1,2 4-3,-4-5 3,0 0 0,0 0 1,0 0-1,-1 0 0,1 0 0,-1 0 0,0 0 0,0 0 0,0 0 1,-1 0-1,1 0 0,-1 0 0,0 0 0,0 0 0,0-1 0,-2 5-3,-3 2 30,0 1 0,0-1 0,-1 0 0,0 0-1,-1-1 1,0 0 0,0-1 0,-1 1 0,0-1-1,-1-1 1,0 0 0,0-1 0,0 1 0,-1-2-1,0 0 1,0 0 0,0-1 0,-1 0 0,1-1-1,-1 0 1,0-1 0,0 0 0,0-1 0,0 0-1,0-1 1,0-1 0,0 0 0,0 0 0,-1-1-30,8 0-8,0 0 0,0 1 1,0-1-1,0-1 0,1 1 1,-1-1-1,1 0 0,-1 0 1,1 0-1,0-1 0,-3-3 8,6 6 88,-1 0 0,1-1 0,0 1 0,0-1 0,0 1 0,0-1 0,0 1-1,0-1 1,1 1 0,-1-1 0,0 0 0,1 0 0,0 1 0,-1-1 0,1 0 0,0 0 0,0 0 0,0 1 0,0-1-1,0 0 1,0 0 0,0 0 0,0 1 0,1-1 0,-1 0 0,1 0 0,0 1 0,-1-1 0,1 1 0,0-1 0,0 0-1,0 1 1,0-1 0,0 1 0,1-1-88,17-13 1199</inkml:trace>
  <inkml:trace contextRef="#ctx0" brushRef="#br0" timeOffset="1877.92">2349 721 4241,'81'-41'2468,"-80"40"-2403,-1 1 0,1 0 0,-1 0 0,0 0-1,1-1 1,-1 1 0,1 0 0,-1-1 0,0 1-1,1 0 1,-1-1 0,0 1 0,1 0 0,-1-1-1,0 1 1,0-1 0,1 1 0,-1 0 0,0-1-1,0 1 1,0-1 0,0 1 0,1-1 0,-1 1-1,0-1 1,0 1 0,0-1 0,0 1 0,0-1-1,0 0-64,-12-8 1502,-20 1 766,23 8-2050,0-1 0,0 2 0,0-1 1,0 2-1,0-1 0,0 1 1,1 0-1,-1 1 0,0 0 0,1 0 1,0 1-1,0 0 0,0 0 0,0 1 1,1 0-1,-1 1 0,1 0 1,1 0-1,-1 0 0,1 1 0,0-1 1,1 2-1,-5 5-218,5-5 5,0 0 0,0 0 0,1 1 1,0-1-1,0 1 0,1 0 0,0 1 0,1-1 1,0 0-1,0 1 0,1-1 0,0 1 0,1 0 1,0-1-1,0 1 0,1-1 0,1 1 0,-1-1 1,2 1-1,-1-1 0,1 0 0,2 5-5,-1-7 0,0-1 0,0 1 1,1-1-1,-1 0 0,1 0 0,1-1 0,-1 1 0,1-1 0,0-1 1,0 1-1,0-1 0,1 0 0,-1 0 0,1-1 0,0 0 0,0 0 1,0 0-1,1-1 0,-1 0 0,1-1 0,-1 1 0,1-2 1,6 1-1,-3 0 17,0-1 1,-1 0 0,1-1 0,0 0 0,-1-1 0,0 0 0,1 0-1,-1-1 1,0-1 0,0 0 0,0 0 0,-1-1 0,1 0 0,-1-1 0,-1 1-1,8-8-17,-11 9 38,0-1 0,-1 1 0,1-1 0,-1-1 0,0 1 0,-1-1 0,0 1 0,1-1 0,-2 0 0,1 0 0,-1 0 0,0 0 0,0-1 0,0 1 0,-1-1 0,0 1 0,0-7-38,-2 5 27,1 0 0,-1 0 0,0 0-1,-1 1 1,0-1 0,0 0 0,-1 1-1,0-1 1,0 1 0,-1 0-1,0 0 1,0 0 0,0 1 0,-3-4-27,0 2-22,0-1 0,0 1 0,0 0 0,-1 1 0,-1 0 1,1 0-1,-1 1 0,0 0 0,0 0 0,-1 1 0,0 0 1,1 1-1,-2 0 0,1 0 0,0 1 0,-1 1 0,0 0 0,1 0 1,-1 1-1,0 0 0,-3 1 22,-5 3-744,16 4 228</inkml:trace>
  <inkml:trace contextRef="#ctx0" brushRef="#br0" timeOffset="2283.203">2869 166 9458,'-2'-2'695,"-14"-10"2720,15 12-3339,1 0-1,-1-1 0,1 1 1,-1 0-1,1 0 0,-1 0 0,1 0 1,-1 0-1,1-1 0,-1 1 1,1 0-1,-1 0 0,1 0 0,-1 0 1,1 1-1,-1-1 0,1 0 1,-1 0-1,1 0 0,-1 0 1,1 0-1,-1 1 0,1-1 0,-1 0 1,1 0-1,-1 1 0,1-1 1,0 0-1,-1 1 0,1-1 0,-1 1 1,1-1-1,0 0 0,0 1 1,-1-1-1,1 1 0,0-1 1,0 1-1,-1 0-75,-2 7 206,0 1 1,1 0 0,0 1-1,1-1 1,-1 0-1,2 1 1,-1-1 0,2 3-207,5 80 635,8 4 475,20 71-1110,-12-64 499,1 31-499,-16-63 78,3 27 3071,-4-70-1933</inkml:trace>
  <inkml:trace contextRef="#ctx0" brushRef="#br0" timeOffset="2987.928">3286 711 6417,'-72'-104'3020,"56"78"-1213,14 19-47,3 2-38,-7 13 488,-1 19-2064,1-1 0,1 1-1,1-1 1,2 1 0,0 0 0,2 0 0,1 0 0,1 0 0,3 7-146,-4-27 15,1-1 0,-1 1 0,2 0 0,-1-1 0,1 0 0,0 1 0,0-1-1,1-1 1,-1 1 0,1 0 0,1-1 0,-1 0 0,1 0 0,0 0 0,0 0 0,0-1 0,1 0-1,0 0 1,-1 0 0,1-1 0,1 0 0,-1 0 0,0-1 0,1 1 0,-1-1 0,1-1-1,0 1 1,-1-1 0,1-1 0,0 1 0,0-1 0,0 0 0,0 0 0,0-1 0,-1 0 0,1 0-1,0-1 1,-1 0 0,1 0 0,-1 0 0,7-4-15,-1-1 21,1-1 0,-1 0 0,-1 0 0,0-2 0,0 1 0,0-1 0,-1-1 0,-1 0 1,0 0-1,0-1 0,-1 0 0,-1 0 0,4-9-21,-2 2 21,-1-1 1,-1 0-1,-1 0 1,0-1-1,-2 0 1,0 0-1,-1 0 0,-1-19-21,-4-38 486,-2 102-462,2-1 0,0 0 1,1 1-1,2-1 0,0 1 0,4 17-24,-2-26 6,0 0-1,1 0 0,1 0 1,0 0-1,1-1 0,1 0 1,0 0-1,1-1 0,0 0 1,9 10-6,-9-12 44,0-1 1,1 0 0,1 0 0,0-1-1,0 0 1,1-1 0,0 0 0,0-1-1,1 0 1,0-1 0,1 1-45,30 9 98</inkml:trace>
  <inkml:trace contextRef="#ctx0" brushRef="#br0" timeOffset="3369.516">4206 100 10538,'-6'-6'1184,"1"1"-477,-1 0 1,1 0 0,-1 0 0,0 1-1,-6-4-707,12 7 53,-1 1 0,0-1 0,0 1 0,0 0 0,0-1-1,0 1 1,0 0 0,0-1 0,0 1 0,0 0 0,0 0-1,0 0 1,0 0 0,0 0 0,0 0 0,0 0 0,0 0-1,0 0 1,0 1 0,0-1 0,0 0 0,0 1 0,0-1-1,0 1 1,0-1 0,0 1 0,0-1 0,0 1 0,1-1-1,-1 1 1,0 0 0,0 0 0,1-1 0,-1 1 0,1 0-1,-1 0 1,0 0 0,1 0 0,0 0 0,-1 0 0,1-1-1,-1 1 1,1 0 0,0 1-53,-4 10 110,1-1 0,0 1-1,0 0 1,2 0 0,-1 0 0,2 0-1,0 0 1,0 1 0,1-1 0,0 0-1,1 0 1,3 9-110,7 21 208,2 0-1,18 39-207,5 12 86,-25-53-50,-1 0 1,-2 1 0,-1 12-37,11 125 156,-6-44-477,-8-105-624,2-11 362</inkml:trace>
  <inkml:trace contextRef="#ctx0" brushRef="#br0" timeOffset="3714.036">3966 577 9330,'-17'3'3913,"10"-3"-2401,20 3-552,7-2 105,15-1-441,11-4-208,23-3-176,5 1-32,4-2-16,0 2-240,-17 4-3321,1 0 2537</inkml:trace>
  <inkml:trace contextRef="#ctx0" brushRef="#br0" timeOffset="3715.036">4593 524 8010,'84'-22'3608,"-98"26"-1551,6 11-225,5 15-527,0 7-225,2 16-480,1 4-160,3 6-200,2-1-72,9-9-88,3-6 88,2-15-128,4-5-376,-4-9 280</inkml:trace>
  <inkml:trace contextRef="#ctx0" brushRef="#br0" timeOffset="4097.393">4628 153 11418,'-21'-41'4057,"9"14"-3545,6 0-224,9 17-256,4 8 361,8 7-329</inkml:trace>
  <inkml:trace contextRef="#ctx0" brushRef="#br0" timeOffset="4565.255">5142 668 6505,'16'-18'1446,"-1"0"0,6-10-1446,-20 28 79,-1-1 0,1 0 1,-1 0-1,1 0 0,-1 1 0,1-1 1,-1 0-1,0 0 0,0 0 1,1 0-1,-1 0 0,0 0 1,0 0-1,0 0 0,0 0 1,0 0-1,0 0 0,0 0 0,0 0 1,0 1-1,-1-1 0,1 0 1,0 0-1,-1 0 0,1 0 1,0 0-1,-1 0 0,1 1 0,-1-1 1,0 0-1,1 0 0,-1 1 1,1-1-1,-1 0 0,0 1 1,0-1-1,1 0 0,-1 1-79,-2-2 260,0 0-1,0 1 1,0 0 0,0 0-1,0 0 1,0 0-1,-1 0 1,-1 0-260,-2 0 178,0 1 0,0-1 0,0 1 0,0 1 0,0-1 1,0 1-1,0 1 0,0-1 0,0 1 0,1 0 0,-1 1 0,1 0 0,-1 0 0,1 0 0,0 1 0,0 0 0,0 0 1,-4 4-179,3-1 62,0-1 0,0 2 0,0-1 0,1 1 1,0 0-1,1 0 0,0 1 0,0-1 0,1 1 1,0 0-1,1 1 0,-1-1 0,1 2-62,0 3 12,1 0 0,0 0 0,1 0 0,0 0-1,1 0 1,1 0 0,0 0 0,1 0 0,1 0 0,1 3-12,-3-10 3,2 1 0,-1-1 0,1 0 0,0 0 0,0 0 0,1 0 0,0 0 0,0-1 0,1 0 0,0 0 0,0 0 0,0 0 0,0-1 0,1 0 0,0 0 0,0 0 0,1-1 0,-1 0 0,5 2-3,2-1 10,-1-1 0,0-1 0,1 1-1,0-2 1,0 0 0,0 0 0,0-2-1,0 1 1,0-1 0,0-1 0,0-1-1,0 0 1,0 0 0,0-1 0,-1-1-1,0 0 1,1-1 0,-1 0 0,-1-1-1,1 0 1,-1-1 0,0 0-1,-1-1 1,1 0 0,-2-1 0,2-1-10,-7 5 8,0 0-1,0 0 1,0 0 0,-1-1 0,0 1 0,0-1-1,0 0 1,-1 0 0,0 0 0,0 0 0,0 0-1,-1-4-7,1 0 13,-1 0-1,-1 0 0,0-1 0,0 1 0,-1 0 0,0 0 1,-3-8-13,0 3 12,0 0 1,-1 0 0,-1 1 0,0 0 0,-1 0-1,0 0 1,-1 1 0,-1 0 0,0 0-1,-6-4-12,8 9-4,-1 1 0,0 0 0,-1 0 0,0 1 0,0 0 0,0 1 0,0 0 0,-1 0 0,0 1 0,0 1 0,0-1 0,-5 1 4,6 0-163,1 2 0,-1 0 0,1 0 0,-1 0 0,1 1 0,-1 0 0,0 1 0,1 0 0,-1 0 1,1 1-1,-1 0 0,1 0 0,0 1 0,0 0 0,-1 1 163,7-3-59,1 0 0,0 0 0,-1 0-1,1 0 1,0 0 0,0 0 0,0 0 0,0 0 0,0 0 0,0 0 0,0 1-1,-1 0 60</inkml:trace>
  <inkml:trace contextRef="#ctx0" brushRef="#br0" timeOffset="5060.808">5557 622 9106,'-4'-2'5627,"1"9"-4611,-1 19-1232,5-3 377,0 0 1,2 1-1,0-1 1,2 0-1,2 4-161,38 126 710,-31-111-607,-7-6 42,-5-27 86,-4-30-4,-6-129 300,-1-11-161,6 136-274,2 16-30,-1-1 0,1 0 0,0 0 0,1 1 0,0-1 0,1 0 0,0 0 0,1 1 0,0-1 0,2-6-62,-3 13 8,1 1 0,-1 0 0,1 0 0,-1 0 0,1 0 0,0 0 0,0 0 0,0 0 0,0 0 0,0 1 0,0-1 0,0 1 0,0 0 0,1 0 0,-1-1 0,1 1 0,-1 1 0,1-1 0,-1 0 0,1 1-1,-1-1 1,1 1 0,-1 0 0,1 0 0,0 0 0,2 0-8,9 0-1,-1 1 0,1 1-1,0 0 1,7 3 1,0 0-6,0 1 0,0 1 0,0 1 0,-1 1 0,-1 1 0,0 0 0,0 2 0,-1 0 0,0 1 0,-1 1 0,0 0 0,9 12 6,-15-14 61,-1 0 1,-1 1-1,0-1 0,-1 2 1,0-1-1,-1 1 0,0 1 1,-1-1-1,-1 1 0,-1 0 1,0 0-1,0 1 0,-2-1 1,0 1-1,-1-1 0,0 1 1,-1 0-1,-1 0-61,-4 19-1326,-2 2 797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3:01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13 122 2937,'-12'-2'8008,"14"1"-3823,8 2-4285,37 3 876,0-1 0,0-3-1,41-5-775,143-25 716,371-52-193,-596 81-527,27-3 33,0 1 1,0 2-1,1 1 0,5 2-29,-38-2-65,1 0 0,0 0 0,-1 0 0,1 1 0,0-1 0,-1 0 0,1 1-1,0 0 1,-1-1 0,1 1 0,-1 0 0,1 0 0,-1 0 0,1 0 0,-1 0 0,0 0 0,1 0-1,-1 0 1,0 1 0,0-1 0,0 0 0,0 1 65,-8 14-561</inkml:trace>
  <inkml:trace contextRef="#ctx0" brushRef="#br0" timeOffset="495.602">664 283 2385,'26'-112'1753,"-26"110"-1538,1 0 0,-1 0 0,1 0 0,-1-1 0,0 1 0,1 0 0,-1 0 0,0 0 0,0 0-1,-1 0 1,1 0 0,0 0 0,-1-1 0,1 1 0,-1 0 0,0 0 0,0 0 0,0 1 0,0-3-215,0 3 165,0 1-1,1-1 1,-1 1 0,0-1 0,0 1 0,1-1-1,-1 1 1,0 0 0,0-1 0,0 1-1,0 0 1,1 0 0,-1-1 0,0 1 0,0 0-1,0 0 1,0 0 0,0 0 0,0 0 0,1 0-1,-1 0 1,0 1 0,0-1-165,0 0 93,0 1-1,1-1 1,-1 0-1,1 1 1,-1-1 0,0 1-1,1-1 1,-1 1 0,1 0-1,-1-1 1,1 1 0,-1-1-1,1 1 1,0 0 0,-1 0-1,1-1 1,0 1-1,0 0 1,-1-1 0,1 1-1,0 0 1,0 0 0,0-1-1,0 1 1,0 0 0,0 0-1,0 0-92,1 27 876,0-21-592,2 23 347,2-1 1,1 0 0,9 28-632,-4-17 768,5 31-768,-4 41 653,-3 113-653,-2-38 223,-6-157-165,0-5 48,1 0 0,1 0 0,5 16-106,-8-40 45,0 0 0,0 0 0,0 0 0,1 0-1,-1-1 1,0 1 0,0 0 0,1 0 0,-1 0 0,0-1-1,1 1 1,-1 0 0,1 0 0,-1-1 0,1 1 0,0 0-1,-1-1 1,1 1 0,0-1 0,-1 1 0,1-1 0,0 1-1,-1-1 1,1 1 0,0-1 0,0 0 0,0 1 0,-1-1-1,1 0-44,17-7 501</inkml:trace>
  <inkml:trace contextRef="#ctx0" brushRef="#br0" timeOffset="1587.37">1148 673 4209,'-1'-75'2316,"1"73"-2106,0 0-1,0 0 0,-1 0 0,1 0 0,0 0 0,-1 1 1,0-1-1,1 0 0,-1 0 0,0 0 0,0 0-209,-8-4 2692,9 6-2447,-1 0-140,1 0 0,0 1 1,-1-1-1,1 0 1,-1 0-1,1 0 1,0 1-1,-1-1 1,1 0-1,0 1 1,0-1-1,-1 0 0,1 1 1,0-1-1,0 0 1,-1 1-1,1-1 1,0 1-1,0-1 1,0 0-1,0 1 1,-1-1-1,1 1 1,0-1-1,0 1 0,0-1 1,0 0-1,0 1 1,0-1-1,0 1 1,0-1-1,1 1 1,-1-1-106,-1 24-18,1-23 83,4 69 581,3 1 0,7 26-646,-5-51 350,11 64 1659,5-247-1803,-7 31-126,15-38-80,-25 115 1,-1 0-4,3 1-1,1-3 4,-10 29 0,-1 1-1,1-1 0,0 1 0,-1 0 0,1-1 0,0 1 0,0-1 0,0 1 1,0 0-1,0 0 0,1 0 0,-1 0 0,0 0 0,1 0 0,-1 0 0,1 0 1,-1 0 0,-1 1-1,1 0 1,0 0-1,0 0 0,0 0 1,0 0-1,0 0 0,-1 0 1,1 0-1,0 0 1,0 0-1,0 0 0,0 1 1,-1-1-1,1 0 0,0 1 1,0-1-1,-1 0 1,1 1-1,0-1 0,0 1 1,-1-1-1,1 1 0,-1 0 1,1-1-1,0 1 1,-1-1-1,1 1 0,-1 0 1,1 0-1,-1 0 1,11 16-7,0 0-1,-2 1 0,0 1 1,3 8 7,-4-6-1,2-1 1,0 0-1,13 18 1,-13-24-1,2 1-1,-1-2 1,2 1 0,0-2-1,8 7 2,-16-15 0,0 0-1,-1-1 1,1 0 0,0 0-1,1 0 1,-1-1-1,0 0 1,1 0 0,-1 0-1,1 0 1,0-1-1,0 0 1,-1 0-1,1-1 1,0 1 0,0-1-1,0-1 1,0 1-1,0-1 1,7-2 4,0-1-1,-1 0 1,0-1 0,0 0-1,0-1 1,0 0-1,-1-1 1,0 0-1,0-1 1,-1 0-1,0-1 1,-1 0-1,0 0 1,0-1-1,-1 0 1,0-1-1,-1 0 1,0 0-1,0-1 1,-2 1-1,1-1 1,-2-1-1,1 1 1,-2-1-1,1 0-3,-3 6 4,4-17 11,-1 1 0,-1-6-15,-3 23 3,1 0 1,-1 0-1,-1 0 0,1 0 0,-1 0 1,0 0-1,0 0 0,-1 1 0,0-1 1,0 0-1,-1-2-3,2 7 0,0-1 0,0 1 1,0 0-1,0-1 0,-1 1 1,1 0-1,0 0 0,-1 0 1,1 0-1,-1 0 0,1 0 1,-1 0-1,1 0 0,-1 1 1,0-1-1,1 1 1,-1-1-1,0 1 0,1-1 1,-1 1-1,0 0 0,0 0 1,1 0-1,-1 0 0,0 0 1,0 0-1,1 1 0,-1-1 1,0 1-1,-1 0 0,-3 0 0,-1 2 0,0-1 0,1 1-1,-1 0 1,1 0 0,0 1 0,-2 1 0,-4 5 0,0 0 0,1 1 0,1 0 0,-1 0 0,2 1 0,0 1 0,0-1 0,1 1-1,1 1 1,0 0 0,1 0 0,-2 5 0,-2 10 3,2-1-1,0 1 1,2 0 0,1 1-1,-1 27-2,5-46 9,1 0 0,0 1 1,1-1-1,0 1 0,0-1 0,1 0 0,4 11-9,-4-17 10,0 1-1,1 0 0,0-1 0,0 1 1,0-1-1,1 0 0,0 0 0,0 0 0,0 0 1,1-1-1,-1 0 0,1 0 0,0 0 1,0 0-1,2 0-9,6 3 23,1 0 1,0-1-1,0 0 1,0-1 0,1-1-1,-1-1 1,1 0-1,0 0 1,0-2-1,0 0 1,0 0-1,8-2-23,20-2 501,0-2 0,0-2 1,30-10-502,-6 1 480</inkml:trace>
  <inkml:trace contextRef="#ctx0" brushRef="#br0" timeOffset="2044.985">2234 626 7001,'3'-3'5182,"14"4"-3410,-16-1-1621,53 9 1461,-43-6-1428,0 0-1,0-1 1,1-1-1,-1 0 0,1 0 1,-1-1-1,1-1 1,-1 0-1,1 0 0,-1-1 1,0-1-184,-3 1 53,0-1-1,0 0 1,-1 0 0,1-1 0,-1 0 0,0 0 0,0-1 0,0 1-1,-1-2 1,1 1 0,-1-1 0,-1 0 0,1 0 0,0-1-53,-3 2 20,0 0 0,0 0 1,-1 0-1,1 0 0,-1-1 1,0 1-1,-1-1 0,1 1 1,-1-1-1,0 1 0,-1-1 1,1 0-1,-1 0 1,0 1-1,0-1 0,-1 0 1,0 1-1,0-1 0,0 0 1,-2-4-21,2 7 5,0 1 0,0-1 0,0 1 0,0-1 0,0 1 0,0-1 0,-1 1 0,1-1 0,-1 1 0,0 0 0,0 0 0,1 0 0,-1 0 0,-1 0 0,1 1 0,0-1 0,0 0 0,-1 1 0,1 0 0,-1-1 0,1 1 0,-1 0 0,1 0 0,-1 1 0,0-1 0,0 1 0,1-1 0,-1 1 0,0 0 0,0 0 0,1 0 0,-1 0 0,0 0 0,0 1 0,-1 0-5,-5 1 2,0 0 0,1 1-1,-1 0 1,0 1 0,1 0-1,0 0 1,0 1-1,0 0 1,1 0 0,-4 3-2,-3 6 1,0 0 0,1 0 0,0 1-1,1 1 1,1 0 0,0 1 0,1 0 0,1 1 0,-6 17-1,6-14 36,1 1 0,2 1 0,0-1 0,1 1 0,1 0 0,2 0 0,0 1 0,1 6-36,1-24 37,1 1 1,-1 0 0,1-1-1,1 1 1,-1 0-1,1-1 1,0 0 0,0 1-1,1-1 1,0 0 0,0 0-1,0 0 1,1-1-1,0 1 1,0-1 0,1 1-38,1 0 0,0 0 1,1-1 0,0 0 0,0 0 0,1-1 0,-1 1-1,1-2 1,0 1 0,0-1 0,0 0 0,4 0-1,13 2 415,-1-1 0,1-1 0,-1-1 1,1-1-1,0-2 0,0 0 0,0-1 1,2-2-416,57-10 1229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3:39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519 59 1632,'12'-40'1441,"-12"40"-1396,0 0 1,0-1-1,1 1 1,-1 0-1,0 0 1,0 0-1,0-1 1,0 1 0,0 0-1,1 0 1,-1 0-1,0 0 1,0 0-1,0-1 1,1 1-1,-1 0 1,0 0-1,0 0 1,0 0-1,1 0 1,-1 0 0,0 0-1,0 0 1,1 0-1,-1 0 1,0 0-1,0 0 1,1 0-1,-1 0 1,0 0-1,0 0 1,1 0-1,-1 0 1,0 0 0,0 0-1,0 0 1,1 1-46,10 6 1351,5 12 707,14 19 2551,-30-38-3834,0 0 125,-6-7 2042,4 5-2884,0 0 0,-1-1 0,1 1 0,0 0 0,-1 0 0,1 0-1,-1 1 1,1-1 0,-1 1 0,0-1 0,-2 0-58,-15-8 90,6 1-48,8 5-26,-1 0 1,1 1 0,-1-1-1,1 1 1,-1 1 0,0-1-1,0 1 1,0 0 0,-1 1 0,1 0-1,-7-1-16,1 2 24,-1 0 0,0 1-1,1 1 1,-1 0-1,1 1 1,0 0 0,0 1-1,0 0 1,0 1 0,1 1-1,-1 0-23,-4 4 21,1 1 0,0 0 0,1 1 0,0 0 0,0 1 0,2 1 0,-8 9-21,4-2 5,0 1 1,2 1-1,1 0 0,0 0 0,2 1 1,1 1-1,1 0 0,1 1 0,1 0 1,1 0-1,0 7-5,4-15 5,1 0-1,0 0 1,1 0 0,1 1 0,1-1 0,1 0 0,0 0 0,1 0-1,1 0 1,1 0 0,1-1 0,0 1 0,1-2 0,1 1-1,0-1 1,1 0 0,2 1-5,-3-6 28,1 0 0,0-1 0,0 0 0,1-1 0,0 0 0,1 0 0,0-1 0,0 0 0,0-1 0,1-1 0,1 0 0,0 1-28,5-1 32,0 0-1,1-1 1,-1-1-1,1-1 0,-1 0 1,1-1-1,0-1 1,5-1-32,19-3 158,1-2 1,-1-2 0,-1-1 0,1-3 0,-1-1-1,-1-2 1,8-6-159,34-17 277</inkml:trace>
  <inkml:trace contextRef="#ctx0" brushRef="#br0" timeOffset="881.249">1180 205 6977,'7'-72'3399,"-7"70"-3118,0 1 1,1 0 0,-1 0 0,0 0 0,0 0 0,0-1-1,0 1 1,0 0 0,0 0 0,0 0 0,0 0 0,-1 0-1,1-1 1,0 1 0,-1 0 0,1 0 0,0 0 0,-1 0 0,0 0-1,0-1-281,1 3 86,-1 0-1,1-1 1,0 1-1,-1 0 1,1 0-1,-1-1 0,1 1 1,0 0-1,0 0 1,-1 0-1,1-1 1,0 1-1,0 0 1,0 0-1,0 0 0,0 0 1,0-1-1,0 1 1,0 0-86,7 87 1286,16 70-1286,-8-59 439,-12-65-249,0 0-1,-3 1 0,0-1 0,-2 0 0,-6 23-189,4-45 157,-2-16 402,-4-18 125,5 0-473,0 0 0,1 0 0,2 0-1,-1-17-210,5-90-2,-1 109 48,0 2-44,1-1-1,1 0 0,1 1 1,0 0-1,1 0 1,1 0-1,1 1 0,1 0 1,0 0-1,1 0 0,1 1 1,1-1-2,-5 9-2,0 0 1,0 0-1,1 1 0,0-1 1,1 1-1,-1 1 1,1 0-1,0 0 0,1 0 1,0 1-1,0 1 1,0-1-1,0 1 1,0 1-1,1 0 0,0 0 1,0 1-1,0 0 1,0 0-1,0 2 0,0-1 1,0 1-1,2 0 2,-1 2-1,1 1-1,-1-1 0,1 2 1,-1 0-1,0 0 0,0 1 1,-1 0-1,0 1 0,0 0 1,0 0-1,0 1 1,-1 1-1,0-1 0,-1 2 1,1-1 1,8 11 1,0 0 1,-1 2-1,-2-1 0,0 2 1,-1 0-1,5 11-1,-12-21 0,0 1 1,-1 0-1,-1 0 0,0 1 1,0-1-1,-1 1 0,-1-1 1,0 1-1,-1 0 0,-1 0 1,0 0-1,-1 0 0,0 0 1,-1 0-1,-1-1 0,0 1 1,-1-1-1,0 1 0,-1-1 1,-1-1-1,0 1 0,-1-1 1,0 0-1,-7 9 0,3-5 7,-1-1 1,0-1-1,-1 0 0,0 0 0,-1-1 0,-1-1 0,0-1 1,-17 10-8,24-16 5,-2 0 1,1-1-1,-1 0 1,1 0-1,-1-1 1,0-1-1,0 1 1,0-2-1,0 1 0,-1-1 1,1-1-1,0 0 1,-1 0-1,1-1 1,0-1-1,0 0 1,-4-1-6,10 2 3,-5-1 13,1 0-1,-1-1 1,1-1 0,-7-3-16,13 7-1,1-1 0,0 1 0,0-1 0,0 0 1,-1 0-1,1 1 0,0-1 0,0 0 0,0 0 1,0 0-1,1 0 0,-1 0 0,0 0 0,0 0 1,0 0-1,1-1 0,-1 1 0,1 0 1,-1 0-1,1-1 0,-1 1 0,1 0 0,0-1 1,0 1-1,0 0 0,-1-1 0,1 1 0,1 0 1,-1-1-1,0 1 0,0 0 0,0-1 0,1 1 1,-1-1 0,17-23 1082,11-5-627</inkml:trace>
  <inkml:trace contextRef="#ctx0" brushRef="#br0" timeOffset="1449.039">2362 357 4113,'89'-120'2643,"-86"117"-2388,-1-1-1,1 1 1,-1-1 0,0 0-1,-1 0 1,1 0-1,-1 0 1,2-4-255,-3 7 109,0-1 0,0 1 0,0 0 0,0 0 0,0-1 0,-1 1-1,1 0 1,0 0 0,-1 0 0,1 0 0,0-1 0,-1 1 0,0 0 0,1 0 0,-1 0-109,-2-6 549,1 3-342,0 0 0,-1 0 1,1 1-1,-1-1 1,0 1-1,0-1 1,0 1-1,0 0 0,0 0 1,-1 0-1,1 1 1,-1-1-1,0 1 0,0 0 1,0 0-1,0 0 1,0 0-1,0 1 0,-1 0 1,1 0-1,0 0 1,-1 0-1,1 0 0,-1 1 1,-2 0-208,-7 0 243,0 0 1,0 1-1,0 1 1,1 0-1,-1 1 1,1 0-1,-12 5-243,13-4 60,1 2 0,0-1-1,1 1 1,-1 1 0,1 0 0,0 0 0,1 1-1,0 1 1,0-1 0,1 1 0,0 1-1,0-1 1,1 2 0,1-1 0,-5 8-60,3-1 32,0-1 0,1 2 1,1-1-1,0 1 1,2-1-1,0 1 0,0 1 1,2-1-1,0 0 0,2 3-32,0-5 33,0 1-1,1 0 1,2-1 0,-1 1-1,2-1 1,0 1-1,1-1 1,0-1-1,9 16-32,-9-21 19,0-1 1,1 1-1,1-1 0,0-1 0,0 1 0,0-1 0,1 0 0,0-1 1,1 0-1,0 0 0,0-1 0,0 0 0,1 0 0,0-1 1,6 2-20,3 0 49,0-1 1,0-1 0,1-1 0,0-1 0,0 0 0,0-1 0,20-2-50,5-1 468,0-3-1,-1-2 1,3-2-468,53-13 531</inkml:trace>
  <inkml:trace contextRef="#ctx0" brushRef="#br0" timeOffset="2038.238">3055 152 5489,'-2'-4'1429,"1"2"-703,-1 0-1,1-1 0,0 1 1,-1 0-1,1 0 1,-1 0-1,0 0 1,0 0-1,0 1 0,0-1 1,0 0-1,-2 0-725,4 2 526,0 11-303,1 1 1,1-1-1,0 0 1,1 0-1,1 6-223,3 11 180,-1 9 240,-2 0-1,-2 1 1,-2 28-420,-12 108 698,4-92-111,3 45-587,5-118 50,0 0 1,1 0 0,0 0 0,0 0 0,1 0-1,1 0 1,1 4-51,-3-10 31,0-1-1,1 1 1,-1 0-1,1 0 1,0-1 0,0 1-1,0-1 1,0 1-1,0-1 1,0 0-1,1 0 1,-1 0 0,1 0-1,-1 0 1,1-1-1,0 1 1,0-1 0,0 0-1,0 0 1,0 0-1,0 0 1,2 0-31,6 1 67,1-1 1,0 0-1,-1 0 1,1-2-1,0 1 1,-1-1-1,1-1 1,0 0-1,4-2-67,24-8 81,-1-2 0,3-2-81,37-14 115,-46 20 151,0 0 1,0 3-1,32-4-266,10 11 264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3:42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107 835 6345,'-28'-96'2926,"19"78"-312,2 16-1314,6 2-1134,1 1-1,-1-1 0,1 1 1,-1-1-1,1 1 1,-1 0-1,1-1 0,-1 1 1,1 0-1,-1-1 0,1 1 1,0 0-1,0-1 1,-1 1-1,1 0 0,0 0 1,0 0-1,0 0-165,-1 45 565,3 0 1,2 1-1,6 30-565,0-7 727,-3 14-727,-5-35 201,-2-1-1,-1 0 0,-3 1 1,-6 19-201,10-67 3,0-1 1,0 0-1,0 0 1,0 0-1,1 0 0,-1 0 1,0 0-1,0 0 1,0 0-1,0 1 1,0-1-1,0 0 0,0 0 1,0 0-1,0 0 1,0 0-1,-1 0 1,1 0-1,0 1 0,0-1 1,0 0-1,0 0 1,0 0-1,0 0 1,0 0-1,0 0 0,0 0 1,0 0-1,0 0 1,0 1-1,0-1 1,0 0-1,-1 0 0,1 0 1,0 0-1,0 0 1,0 0-1,0 0 1,0 0-1,0 0 1,0 0-1,-1 0 0,1 0 1,0 0-1,0 0 1,0 0-1,0 0 1,0 0-1,0 0 0,0 0 1,-1 0-1,1 0 1,0 0-1,0 0 1,0 0-1,0 0 0,0 0 1,0 0-1,0 0 1,0 0-1,-1 0-3,-4-10 114,-6-22-31,10 27-64,-13-44 30,2 0-1,3 0 1,2-1-1,2-1-48,-1-48 30,5-54-30,2 129 1,1 0 0,0 0 0,2 1 0,1-1 0,1 1 0,1 0 1,9-22-2,-12 37-2,0-1 0,1 1 1,0 0-1,1 0 1,-1 0-1,2 1 1,-1 0-1,1 0 1,6-5 1,-8 8-3,1 1 1,0-1-1,0 1 1,0 0 0,0 0-1,0 0 1,1 1 0,-1 0-1,1 0 1,-1 1-1,1 0 1,0 0 0,0 1-1,4 0 3,-1 0-2,0 1-1,1 1 0,-1 0 1,0 0-1,0 1 0,0 1 1,-1-1-1,1 2 1,-1-1-1,0 1 0,0 0 1,0 1-1,0 1 3,4 2-3,-1 2 0,0-1 0,-1 2 0,0-1 0,0 2 0,-1-1 1,8 15 2,-14-19 1,0-1 0,0 1 0,-1 0 0,0 1 0,0-1 0,-1 1 0,0-1 0,-1 1 0,0-1 0,0 1 0,-1 0 0,0 0 1,0-1-1,-1 1 0,0 0 0,-1-1 0,0 1 0,0-1 0,-1 1 0,0-1 0,0 0 0,-1 0 0,0 0 0,-1-1 0,0 0 1,0 1-1,0-1 0,-1-1 0,0 1 0,0-1 0,0 0 0,-1-1 0,0 0 0,0 0 0,-1 0 0,-3 1-1,-1 1 15,-1-2 0,0 1 0,0-2-1,0 0 1,0 0 0,-1-1-1,-7 0-14,16-2 0,-1 0-1,0-1 1,0 0-1,0 0 0,0 0 1,0-1-1,0 0 1,1 0-1,-1-1 0,0 1 1,1-1-1,-1 0 0,1-1 1,-1 1-1,1-1 1,0 0-1,0-1 0,-2-1 1,-2-6-541,14 1 150</inkml:trace>
  <inkml:trace contextRef="#ctx0" brushRef="#br0" timeOffset="559.702">677 633 5161,'-33'-43'6868,"33"43"-6829,0 0 0,0 0 0,0 0-1,0 0 1,0 0 0,0 1 0,0-1 0,0 0-1,0 0 1,0 0 0,0 0 0,0 0 0,0 0 0,0 0-1,0 1 1,0-1 0,0 0 0,0 0 0,0 0-1,0 0 1,0 0 0,0 0 0,0 0 0,0 0-1,0 1 1,0-1 0,0 0 0,0 0 0,-1 0-1,1 0 1,0 0 0,0 0 0,0 0 0,0 0-1,0 0 1,0 0 0,0 0 0,0 0 0,-1 0-1,1 0 1,0 0 0,0 0 0,0 0 0,0 0-1,0 0 1,0 0 0,0 0 0,-1 0 0,1 0-1,0 0 1,0 0 0,0 0 0,0 0 0,0 0-1,0 0 1,0 0 0,-1 0 0,1 0 0,0 0 0,0 0-1,0 0-38,1 14 629,15 98 423,0-5 563,-4 6-1615,-13-129 827,-2-30 672,3-26-1499,0 58 2,2 0-1,-1 0 1,2 1 0,-1-1 0,2 1 0,0-1-1,1 1 1,0 0-2,-2 8 1,0 0 0,0 0 0,0 0-1,1 0 1,-1 1 0,1 0 0,0-1-1,1 1 1,-1 1 0,1-1 0,-1 1-1,1-1 1,0 1 0,1 1 0,-1-1 0,0 1-1,1 0 1,-1 0 0,1 0 0,0 1-1,-1 0 1,1 0 0,0 1 0,0-1-1,0 1 1,0 1 0,4 0-1,9 1-111,-1 1 0,0 1 1,0 0-1,0 2 0,0 0 0,-1 1 1,0 0-1,3 4 111,27 13-267</inkml:trace>
  <inkml:trace contextRef="#ctx0" brushRef="#br0" timeOffset="1006.707">1490 619 4889,'-4'-4'539,"0"1"0,0 0-1,0-1 1,0 2 0,-1-1 0,1 0 0,-1 1-1,0 0 1,1 0 0,-1 0 0,0 1 0,0 0-1,-1 0-538,-1 0 376,1 0 0,-1 1 0,0 0 0,0 0-1,0 0 1,1 1 0,-1 0 0,0 1 0,-3 0-376,1 1 134,1 0 1,1 0 0,-1 1 0,0 0 0,1 0 0,0 0-1,0 1 1,0 1 0,0-1 0,1 1 0,0 0 0,0 0 0,1 1-1,-1-1 1,2 1 0,-2 2-135,0 4 39,0 0-1,0 0 1,2 1-1,-1 0 1,2-1-1,0 1 1,1 1 0,0-1-1,1 0 1,0 7-39,1-11 9,1 0 1,0 1 0,0-1 0,1 0 0,0 1-1,1-1 1,0 0 0,0-1 0,1 1 0,1 0-1,-1-1 1,1 0 0,1 0 0,3 4-10,-4-8 8,1 1 0,0-1 0,-1 0 0,2-1-1,-1 1 1,0-1 0,1 0 0,0-1 0,0 1 0,0-2 0,0 1 0,0-1 0,1 0 0,-1 0 0,1-1 0,-1 0-1,1 0 1,0-1 0,-1 0 0,1 0 0,0-1 0,-1 0 0,6-1-8,-5 0 12,0 0-1,0 0 1,0 0-1,0-1 1,-1 0-1,1-1 1,-1 0 0,0 0-1,0-1 1,0 1-1,-1-1 1,1-1 0,-1 0-1,-1 1 1,1-2-1,-1 1 1,0-1 0,0 1-1,-1-1 1,0-1-1,3-5-11,-4 3 13,0-1 0,0 0 0,-1 0 0,-1 0 0,0 0 0,0-1 1,-1 1-1,-1 0 0,0 0 0,0 0 0,-1 0 0,-1 0 0,0 0 0,0 0 0,-1 1 0,0-1 0,-3-4-13,2 4 5,0 1-1,-1 0 1,0 1-1,-1 0 1,0 0 0,0 0-1,0 1 1,-1 0-1,-1 0 1,1 1 0,-1 0-1,-1 1 1,1-1-1,-1 2 1,0 0 0,0 0-1,-3 0-4,10 3-9,0 1 1,0 1-1,0-1 0,0 0 0,0 1 0,-1-1 0,1 1 0,0 0 1,0 0-1,0 0 0,0 1 0,-1-1 0,1 1 0,-1 0 9,-3 9-65</inkml:trace>
  <inkml:trace contextRef="#ctx0" brushRef="#br0" timeOffset="1752.828">2076 26 6625,'-1'-2'528,"0"0"-42,0 0 0,0 0 1,0 0-1,-1 0 0,1 0 0,0 1 0,-1-1 0,1 1 0,-1-1 0,1 1 0,-1-1 0,0 1 0,0-1-486,2 3 94,-1 0 1,1-1-1,-1 1 0,1 0 0,0-1 0,-1 1 0,1 0 1,0-1-1,-1 1 0,1 0 0,0-1 0,0 1 1,0 0-1,0 0 0,0-1 0,0 1 0,0 0 0,0 0 1,0-1-1,0 1 0,0 0-94,5 32 340,0 0-1,2 0 1,3 3-340,4 19 215,35 174 1666,6 124-1881,-33-204 756,-25-172-698,-2 1-1,0-1 0,-2 1 1,0 0-1,-1 1 1,-1 0-1,-10-15-57,14 26 18,-1 0 1,-1 0 0,0 0-1,0 1 1,0 0-1,-2 0 1,1 1 0,-1 0-1,0 1 1,0 0-1,-1 0 1,0 1 0,0 0-1,-1 1 1,0 0-1,0 0-18,7 4 0,-1-1 0,0 1-1,0 1 1,1-1 0,-1 0 0,0 1-1,0 0 1,0 0 0,1 1-1,-1-1 1,0 1 0,0 0 0,1 0-1,-1 1 1,1-1 0,-1 1 0,-1 1-1,0 0 0,1 1 0,-1 0 0,1 0 0,0 0 1,0 0-1,0 1 0,1 0 0,-1 0 0,1 0 0,0 0 1,-3 6-1,1 0 0,-1 1 1,2-1-1,0 1 0,0 0 0,1 1 0,0-1 0,1 1 0,1 0 0,0-1 0,0 10 1,2-13 3,0-1-1,0 1 1,1 0-1,0 0 1,1-1-1,0 1 1,0 0-1,1-1 0,0 0 1,0 0-1,1 0 1,4 7-3,-4-10 2,-1 0 0,1 0 1,0-1-1,0 0 0,0 0 1,1 0-1,-1 0 0,1-1 1,0 1-1,0-1 0,0 0 1,0-1-1,1 1 0,-1-1 0,1 0 1,0-1-1,-1 1 0,1-1 1,4 0-3,10 0 148,0-2 1,0 0 0,0-1-1,-1-1 1,1-1 0,-1-1 0,1 0-1,10-6-148,46-17 386</inkml:trace>
  <inkml:trace contextRef="#ctx0" brushRef="#br0" timeOffset="2470.47">2486 641 6625,'-2'-5'1497,"2"4"-1208,0 0 1,0 1 0,-1-1-1,1 0 1,0 1 0,0-1-1,0 0 1,-1 1 0,1-1-1,0 0 1,-1 1 0,1-1-1,-1 1 1,1-1 0,-1 1-1,1-1 1,-1 1 0,1-1-1,-1 1 1,1-1 0,-1 1-1,0 0 1,1-1 0,-1 1-1,0 0-289,-2 13 691,-2 23-451,2 0-1,1 0 1,2 1 0,2-1-1,1 0 1,2 0 0,5 18-240,-9-48 15,1 0 0,0 0 0,1-1 0,-1 1-1,1-1 1,0 0 0,1 1 0,-1-1 0,1-1 0,0 1 0,0-1 0,0 1 0,2 0-15,-3-3 8,0 0 0,0 0 0,0 0 0,0 0 0,0-1 0,0 1 0,0-1 0,1 0 0,-1 0 0,0 0 0,1 0 0,-1 0 0,1-1 0,-1 0 0,1 0 0,0 0 0,-1 0 0,1 0 0,-1-1 0,1 1 0,-1-1 1,0 0-1,2-1-8,5-2 21,-1-1 1,1 0 0,-2-1 0,1 0 0,-1 0 0,1-1 0,-2 0 0,1 0-1,1-3-21,5-6 40,0-1 0,0-1 0,9-18-40,-16 23 13,0 0 1,-2-1 0,1 0 0,-1 0 0,-1 0 0,-1-1 0,1-3-14,0-12 53,-1-1 1,-1-29-54,-2 57 5,0-6 59,0 12 25,2 20 3,2-7-92,8 39 120,2 0 0,11 25-120,-20-65 8,2 0 0,0 0 1,0 0-1,2-1 0,0 0 1,0 0-1,1-1 0,1-1 1,0 0-1,10 9-8,-7-10 1092,1 0-1,12 6-1091,39 17 1122</inkml:trace>
  <inkml:trace contextRef="#ctx0" brushRef="#br0" timeOffset="3175.489">3574 682 2961,'85'-34'1967,"-84"34"-1812,0 0 0,0-1 0,-1 1 0,1 0 0,0-1 0,0 1 0,0-1 0,0 1 0,0-1 0,-1 1 0,1-1 0,0 0 0,0 1 0,-1-1 0,1 0-1,-1 1 1,1-1 0,0 0 0,-1 0 0,1 0 0,-1 0 0,0 0 0,1 1 0,-1-1 0,0 0 0,0 0 0,1 0 0,-1 0 0,0 0 0,0 0 0,0 0 0,0 0 0,0 0 0,0 0-155,-1-1 262,0 0-1,0 0 0,0 0 1,0 0-1,0 1 1,0-1-1,0 0 0,0 1 1,-1-1-1,1 0-261,-1 1 286,-1-3-7,-1 0 0,1 1 0,-1 0 0,0-1 0,0 2 0,-1-1-1,1 0 1,-1 1 0,1 0 0,-1 0 0,0 0 0,1 0 0,-6 0-279,2 0 191,0 1 0,0 1 0,0-1 0,0 1 0,0 1 0,0-1 0,0 1 0,-4 2-191,-4 0 121,1 2 1,0 0 0,0 1-1,0 0 1,1 1 0,0 1-1,0 0 1,-8 7-122,14-8 27,-1 1 0,1 0 0,1 0 0,-1 0 0,2 1 0,-1 0 0,1 1 0,0-1 0,1 1 0,0 0 0,1 1 0,0-1 0,0 1 0,1-1 0,1 1 0,0 0 0,0 0 0,1 1 0,0-1 0,1 0 0,1 0 0,-1 0 0,2 5-27,0-5 6,0 1-1,0-1 1,1 0 0,1 0 0,0 0 0,0 0-1,1-1 1,0 1 0,1-1 0,0 0 0,1-1-1,0 1 1,0-2 0,1 1 0,0-1 0,1 0-1,0 0 1,0-1 0,0 0 0,1-1-1,0 0 1,6 2-6,-3-3-74,-1 0 0,1-1 0,1 0 0,-1-1 0,0 0 0,1-1 0,-1 0 0,1-2 0,0 1 0,-1-2 0,1 0 1,-1 0-1,1-1 0,-1-1 0,1 0 0,-1-1 0,0-1 0,-1 0 0,5-2 74,35-21-683</inkml:trace>
  <inkml:trace contextRef="#ctx0" brushRef="#br0" timeOffset="3595.414">3824 866 7386,'4'-2'6492,"7"4"-5052,15 6-1291,-6-1 163,1 0 0,10 1-312,-23-7 70,0 1-1,1-1 1,-1-1-1,0 0 1,1 0-1,-1 0 1,0-1-1,0 0 1,3-2-70,-2 0 68,1 0 0,-1-1-1,0 0 1,0-1 0,0 0 0,-1 0 0,1-1-1,-1 0 1,-1 0 0,5-5-68,-8 7 41,-1 1 1,1-1-1,0-1 0,-1 1 1,0 0-1,0-1 0,0 0 1,-1 1-1,0-1 0,0 0 0,0 0 1,0-1-1,-1 1 0,0 0 1,0 0-1,0-1 0,0 1 1,-1 0-1,0-1 0,-1-2-41,0 4 33,0 0-1,0 1 1,-1-1-1,1 0 1,-1 1-1,0-1 1,0 1-1,0 0 1,-1 0-1,1 0 1,-1 0-1,0 0 1,0 0-1,0 1 1,0-1-1,-3-1-32,-1-1 26,-1 0 0,0 1 0,0-1 0,-1 2 0,1-1 0,-6 0-26,8 2 8,-1 0 0,1 1 0,0 0 0,-1 0-1,0 1 1,1 0 0,-1 0 0,1 1 0,-1-1 0,1 1-1,-1 1 1,1-1 0,-1 1 0,1 0 0,-2 2-8,-1 0 11,1 1 0,0 0 1,0 0-1,0 1 1,0 0-1,1 0 0,0 1 1,1 0-1,-1 0 1,1 1-12,-6 9 19,1 0 0,0 1 0,1 1 0,1-1 0,1 2 0,0-1 0,2 1 0,0 0 0,0 7-19,3-13 9,1 0-1,0 0 0,1 0 1,1 0-1,0 0 0,1 0 1,1 0-1,1 4-8,-2-12 4,0-1-1,1 1 0,0 0 1,0 0-1,1-1 1,0 1-1,0-1 1,0 1-1,0-1 1,1 0-1,0-1 1,0 1-1,0-1 0,0 1 1,1-1-1,0-1 1,0 1-1,0-1 1,0 1-1,2-1-3,8 4 107,1-1 1,0 0-1,0-2 0,0 0 0,7 1-107,86 8 319,-65-9-531,41 5 241</inkml:trace>
  <inkml:trace contextRef="#ctx0" brushRef="#br0" timeOffset="4731.048">4814 682 3961,'38'-34'2342,"-37"34"-2155,-1-1 0,1 1 0,-1-1 0,0 0 0,1 1 0,-1-1 0,1 0 0,-1 1 0,0-1 0,0 0 0,1 0 0,-1 1 0,0-1 0,0 0 0,0 0 0,0 1 0,0-1 0,0 0 0,0 0 0,0 1 1,0-1-1,0 0 0,0 0 0,-1 1 0,1-1 0,0 0 0,-1 1 0,1-1 0,0 0 0,-1 1 0,1-1 0,-1 0 0,1 1 0,-1-1 0,1 1 0,-1-1 0,1 1 0,-1-1 0,1 1 0,-1-1 0,0 1 0,1-1 0,-1 1 0,0 0 0,1 0 1,-1-1-1,0 1 0,0 0 0,1 0 0,-1 0 0,0 0 0,0 0-187,-13-4 155,-1 0-1,0 2 1,0 0 0,0 1 0,-1 0 0,1 1 0,0 1-1,0 0 1,0 1 0,0 1 0,0 0 0,0 1 0,1 1-1,0 0 1,0 1 0,0 1 0,1 0 0,-1 0 0,2 1-1,-7 6-154,14-10 11,-1 1 1,0-1-1,0 2 1,1-1 0,-1 1 0,1 0 0,1 0 0,-1 0-12,4-4 1,0-1 1,1 1-1,-1-1 0,0 1 0,1-1 0,-1 1 1,1-1-1,0 1 0,0 0 0,-1-1 0,1 1 1,0 0-1,0-1 0,1 1 0,-1 0 0,0-1 1,0 1-1,1-1 0,-1 1 0,1-1 1,0 1-1,-1-1 0,1 1 0,0-1 0,0 1 1,0-1-1,0 0 0,0 1 0,0-1 0,0 0 1,0 0-1,0 0 0,1 0 0,-1 0 0,1 1-1,5 2 5,0 1 0,-1-1 0,1-1-1,1 1 1,-1-1 0,0 0 0,1-1 0,6 2-5,67 10 23,-27-6-13,-38-5-6,-1 1-1,1 1 0,-1 0 1,0 1-1,-1 1 0,0 0 1,0 1-1,0 1 0,-1 0 1,3 4-4,-11-9 0,0 0 1,0 0 0,-1 1 0,1 0-1,-1 0 1,0 0 0,-1 0 0,1 1 0,-1-1-1,0 1 1,-1 0 0,1 0 0,-1 0-1,0 0 1,0 0 0,-1 1 0,0-1 0,0 0-1,-1 1 1,0-1 0,0 1 0,0-1-1,-1 1 1,1-1 0,-2 0 0,0 4-1,0-2 9,-1-1 0,1 1 0,-2-1 0,1 0 0,-1 0 0,0-1 0,0 1-1,0-1 1,-1 0 0,0 0 0,-1 0 0,1-1 0,-1 1 0,0-1 0,-1-1 0,1 1 0,-1-1 0,-5 2-9,2-1 107,-1-1 0,0-1 0,0 0 1,0 0-1,0-1 0,-1-1 0,1 0 0,0 0 0,-1-1 0,1 0 1,0-1-1,-8-2-107,13 2 11,-61-11 319,63 11-324,1 0-1,-1 0 1,0 0-1,1-1 1,-1 1-1,0-1 1,1 0-1,0 0 1,-1 0-1,1 0 1,0 0 0,0-1-1,0 0 1,-1-1-6,4 4-48,-1-1 1,1 1-1,0 0 1,0 0-1,0 0 1,0 0-1,0-1 1,0 1 0,0 0-1,0 0 1,0-1-1,0 1 1,-1 0-1,1 0 1,0 0 0,0-1-1,0 1 1,0 0-1,1 0 1,-1-1-1,0 1 1,0 0 0,0 0-1,0 0 1,0-1-1,0 1 1,0 0-1,0 0 1,0 0 0,0-1-1,1 1 1,-1 0-1,0 0 1,0 0-1,0 0 1,0 0-1,1-1 1,-1 1 0,0 0-1,0 0 1,0 0-1,1 0 1,-1 0-1,0 0 48,14-2-1025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3:49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524 138 1136,'14'-7'4468,"-11"6"-4080,0-1-1,0 0 1,0 1 0,0-1 0,0 0 0,-1-1 0,1 1 0,-1 0 0,1-1 0,-1 1-1,0-1 1,0 0 0,0-1-388,21-31 843,-23 34-800,1 0 0,-1 0 0,0 1-1,1-1 1,-1 0 0,0 0 0,0 0-1,0 0 1,0-1 0,0 1 0,0 0 0,0 0-1,0 0 1,0 0 0,0 0 0,-1 0 0,1 1-1,0-1 1,-1 0 0,1 0 0,-1 0 0,1 0-1,-1 0 1,1 0 0,-1 0 0,0 1 0,1-1-1,-1 0 1,0 1 0,0-1 0,0 0-43,-27-14 824,25 14-733,-6-3 44,0 1 0,0 0 0,-1 1 0,1 0 0,-1 0 0,0 1 0,1 0 0,-1 1 0,0 0 0,0 1 0,-9 1-135,5 1 72,0 0 0,0 1 0,1 1 0,-1 0 0,1 1 0,0 0 0,-9 7-72,-4 5 15,1 0 0,0 2 1,2 1-1,0 1 0,1 1 0,2 0 0,-3 7-15,7-9 3,2 1 0,0 0 0,2 1-1,0 1 1,2 0 0,0 1 0,2-1 0,-2 14-3,2-2 2,2 1 1,1-1-1,2 1 0,1 0 1,4 27-3,-1-44 3,1 0 0,0 0 0,2-1 0,0 1 0,2-1 0,5 13-3,-7-22 4,0 0 0,1 0 0,1-1 0,-1 0 0,1 0 0,1-1 0,0 1 0,0-2 0,1 1 0,-1-1 0,2 0 0,-1 0 0,5 2-4,-1-2 9,0-1 1,0 0-1,0-1 0,1 0 0,0 0 0,0-2 0,1 0 0,-1 0 0,1-1 0,-1-1 0,1 0 0,0-1 0,-1 0 0,1-1 0,-1-1 0,1 0 1,7-3-10,-5 1 10,0-1 1,-1-1-1,0 0 1,0-1 0,0-1-1,-1 0 1,0-1-1,0-1 1,-1 0 0,-1 0-1,0-2 1,0 1 0,-1-2-1,3-4-10,-8 9 8,-1 0 0,0 1-1,0-2 1,-1 1 0,0 0-1,0-1 1,-1 0 0,0 0-1,-1 0 1,0 0 0,-1 0-1,1 0 1,-2-1 0,1 1 0,-2-8-8,1 11 4,-1-1 0,-1 0 1,1 1-1,-1-1 0,0 1 1,0 0-1,-1-1 0,0 1 1,0 0-1,0 1 0,-1-1 1,0 0-1,0 1 0,-1 0 1,1 0-1,-1 0 0,0 1 1,0 0-1,-1-1 1,1 2-1,-5-3-4,-1 0 1,-1 0 0,0 1 0,0 0 0,0 1 0,-1 1 0,0 0-1,6 1-1,-1 1 1,1 0 0,-1 0-1,1 1 1,-1 0-1,1 0 1,0 1-1,-1 0 1,1 0 0,-1 1-1,1 0 1,287-106-61,-39 31 114,-241 73-53,0 0 1,0 0-1,1 0 0,-1 0 0,0 0 1,0-1-1,0 1 0,0 0 0,0 0 1,1 0-1,-1 0 0,0 0 0,0 0 1,0 0-1,0 1 0,0-1 0,0 0 1,1 0-1,-1 0 0,0 0 0,0 0 1,0 0-1,0 0 0,0 0 0,0 0 0,0 0 1,1 0-1,-1 0 0,0 0 0,0 1 1,0-1-1,0 0 0,0 0 0,0 0 1,0 0-1,0 0 0,0 0 0,0 0 1,0 1-1,0-1 0,1 0 0,-1 0 1,0 0-1,0 0 0,0 0 0,0 1 1,0-1-1,0 0 0,-2 11 15,-9 16 11,8-22-21,1 1 11,0 0 0,0 0 0,0 0 1,0 1-1,1-1 0,0 0 1,0 1-1,1-1 0,0 1 0,0-1 1,1 1-1,-1-1 0,1 0 1,1 1-1,-1-1 0,1 0 0,0 0 1,1 0-1,2 6-16,6 0 253,7-5-87</inkml:trace>
  <inkml:trace contextRef="#ctx0" brushRef="#br0" timeOffset="693.899">1131 518 4513,'-70'14'2519,"69"-14"-2461,1 0 1,0 0-1,-1 0 0,1 0 0,0 0 1,-1 0-1,1 0 0,0 0 0,-1 1 1,1-1-1,0 0 0,0 0 0,-1 0 1,1 0-1,0 0 0,-1 0 0,1 1 0,0-1 1,0 0-1,0 0 0,-1 0 0,1 1 1,0-1-1,0 0 0,0 0 0,-1 1 1,1-1-1,0 0 0,0 1 0,0-1 1,0 0-1,0 0 0,0 1 0,-1-1 0,1 0 1,0 1-1,0-1 0,0 0 0,0 1 1,0-1-1,0 0 0,0 1 0,0-1 1,1 0-1,-1 0 0,0 1 0,0-1 1,0 0-1,0 1 0,0-1 0,0 0 1,1 0-1,-1 1 0,0-1 0,0 0 0,0 0 1,1 1-1,-1-1 0,0 0 0,0 0 1,1 0-1,-1 1-58,15 11 894,-15-12-683,7 4 52,0-1 1,1 1-1,-1-2 0,1 1 1,-1-1-1,1 0 1,0 0-1,0-1 0,-1 0 1,1-1-1,0 1 0,0-2 1,0 1-1,7-2-263,3-1 184,-1 0 1,0-1-1,0-1 0,0-1 1,-1 0-1,4-3-184,-9 4 121,0-1 0,0 0 0,9-8-121,-17 12 26,0 0 1,0-1-1,-1 1 1,1-1-1,-1 0 1,1 1-1,-1-1 1,0-1-1,0 1 1,0 0-1,0 0 1,-1-1-1,1 1 1,-1-1-1,0 0-26,-1 2 8,0 0 0,0 0-1,0 0 1,-1 0 0,1 0 0,-1 1 0,1-1-1,-1 0 1,0 0 0,1 0 0,-1 1 0,0-1 0,0 0-1,0 1 1,-1-1 0,1 1 0,0-1 0,0 1-1,-1 0 1,1-1 0,-1 1 0,1 0 0,-1 0-1,0 0 1,1 0 0,-1 0 0,-1 0-8,-8-4 18,0 0 0,1 1 1,-1 0-1,-2 0-18,0 1 7,0 0-1,0 0 1,0 2 0,0 0-1,0 0 1,-1 1 0,1 1-1,0 0 1,0 0 0,0 2-1,-1 0-6,6-1 2,-1 1 0,0-1 0,1 2 0,0-1 0,0 2 0,0-1 0,0 1 0,1 0 0,0 0 0,0 1 0,0 0 0,0 0 0,1 0 0,0 1 0,1 0 0,-4 6-2,1 1 20,0 1-1,1 0 0,1 0 0,1 0 0,0 1 1,1-1-1,0 1 0,2 1 0,0-1 0,0 0 1,2 0-1,0 1 0,1-1 0,0 0 0,2 0 0,-1 0 1,2 0-1,4 11-19,-5-19 25,1-1-1,1 1 1,-1-1-1,1 0 1,1 0 0,-1 0-1,1-1 1,0 0 0,1 0-1,-1 0 1,1-1 0,0 0-1,1 0 1,-1-1 0,1 0-1,0 0 1,0-1-1,0 0 1,0 0 0,1-1-25,14 4 100,1-1 0,-1-1 1,1-2-1,0 0 0,-1-1 1,18-2-101,33-7 915,-3-5-405</inkml:trace>
  <inkml:trace contextRef="#ctx0" brushRef="#br0" timeOffset="1447.269">1739 518 7426,'-100'-59'2750,"98"58"-2615,0-1 0,0 1 1,-1 0-1,1 0 1,-1 1-1,1-1 1,-1 0-1,1 1 1,-1 0-1,1-1 1,-1 1-1,1 0 1,-1 0-136,2 1 52,-1-1-1,1 0 1,0 0-1,0 1 1,0-1 0,-1 1-1,1-1 1,0 1 0,0 0-1,0-1 1,0 1 0,0 0-1,0 0 1,0 0 0,0 0-1,0 0 1,0 0-52,-1 3 81,0-1 1,1 0-1,-1 1 1,1-1-1,-1 1 1,1 0-1,0-1 1,1 1-1,-1 0 1,1 1-82,-2 18 412,1 1 0,1-1 1,1 1-1,3 14-412,19 95 1295,-18-112-1103,39 138 659,-43-155-836,-1-4-9,0 1 0,1 0 0,-1 0 0,0 0 0,0 0 0,1-1 0,-1 1 0,0 0 0,0 0 0,0 0 0,0 0 0,0 0 0,-1-1 0,1 1 0,0 0 0,0 0-1,0 0 1,-1 0 0,1 0 0,0-1 0,-1 1 0,1 0 0,-1 0-6,1-1 8,-1 0 0,1 0 1,0 0-1,0 0 0,-1 0 0,1-1 0,0 1 0,-1 0 0,1 0 1,0 0-1,-1 0 0,1 0 0,0 0 0,0-1 0,-1 1 0,1 0 1,0 0-1,0 0 0,0-1 0,-1 1 0,1 0 0,0 0 0,0-1 1,0 1-1,-1 0 0,1 0 0,0-1 0,0 1 0,0 0 0,0-1 1,0 1-1,0 0 0,0-1 0,0 1 0,0 0 0,0 0-8,-6-15 149,1-3-96,1 1 0,1-1 0,0 0 1,2-1-1,0 1 0,1 0 1,0 0-1,2 0 0,1-6-53,2-6 5,1-1 0,2 1 0,1 1 0,1 0 0,2-3-5,-6 19 0,1-1 1,0 1-1,1 0 1,0 1-1,1 0 0,6-6 0,-12 14-2,0 0 1,1 0-1,0 1 0,-1 0 0,1 0 0,0 0 0,0 0 0,1 1 0,-1-1 0,0 1 0,1 0 0,0 1 0,-1-1 0,1 1 0,0 0 0,0 0 0,0 0 0,0 1 0,0-1 0,0 1 0,4 1 2,-6 0-1,1 0-1,0 0 1,0 1 0,-1-1-1,1 1 1,-1 0 0,0 0-1,1 0 1,-1 1 0,0-1-1,0 1 1,-1-1 0,1 1-1,0 0 1,-1 0 0,0 0 0,0 1-1,1 0 2,5 10 0,0 0 0,-1 1 0,4 12 0,13 37 1,-4-12 20,1 0 0,3-1 0,15 23-21,-33-65-159,1 0 0,0-1-1,1 1 1,-1-1 0,1-1 0,1 1 0,0-1-1,1 0 160,17 12-574</inkml:trace>
  <inkml:trace contextRef="#ctx0" brushRef="#br0" timeOffset="1913.29">2267 741 5457,'-26'-36'2658,"88"34"2937,-50 0-5318,0 1 0,-1-2 0,1 0 0,-1 0 0,1-1 0,-1 0 1,0-1-1,-1 0 0,1-1 0,8-6-277,-14 8 52,1 0 1,-1 0-1,1-1 0,-1 1 0,0-1 1,-1 0-1,1-1 0,-1 1 1,0-1-1,-1 0 0,1 0 0,-1 0 1,0 0-1,-1-1 0,1 1 1,-1-1-1,-1 0 0,1 1 0,-1-5-52,0 7 11,-1 0 0,0 1 0,-1-1 1,1 1-1,-1-1 0,1 1 0,-1-1 0,0 1 0,0 0 0,-1-1 0,1 1 0,-1 0 0,1 0 0,-1 0 0,0 0 0,0 0 0,-1 0 0,1 0 0,0 1 0,-1-1 0,0 1 0,1 0 0,-1 0 0,0 0 0,0 0 0,0 0 0,-1 1 0,1-1 0,-3 0-11,-2-1 17,1 1 0,-1 0-1,0 0 1,0 1 0,0 0 0,1 1-1,-1-1 1,0 1 0,0 1 0,0 0-1,0 0 1,0 0 0,-2 2-17,1 0 2,0 0 0,0 1 0,1 1 0,-1-1 0,1 1 0,0 1 1,1-1-1,-1 1 0,1 1 0,0-1 0,1 1 0,-1 1 0,1-1 0,1 1 0,-1 0 1,1 0-1,1 0 0,0 1 0,0 0-2,-1 3 4,0 1-1,1 0 1,0 0 0,1 0-1,1 0 1,0 0 0,0 1-1,2-1 1,-1 1 0,2-1-1,0 0 1,1 1 0,0 2-4,0-8 7,1-1-1,-1 0 1,1 1 0,0-2 0,1 1 0,0 0 0,0-1-1,0 1 1,1-1 0,0 0 0,0-1 0,0 1-1,1-1 1,0 0 0,0 0 0,0-1 0,1 0 0,-1 0-1,1-1 1,0 1 0,0-1 0,5 1-7,10 3 33,1-1 0,-1-1 1,1-1-1,0 0 0,0-2 0,23-1-33,-11-2-752,0-2 0,0-1 0,0-1 0,27-9 752,2-2-1254</inkml:trace>
  <inkml:trace contextRef="#ctx0" brushRef="#br0" timeOffset="2284.483">2865 592 8354,'0'-1'143,"0"0"1,0 0 0,0 0-1,0 0 1,0 0 0,0 0-1,0 0 1,-1 0-1,1 0 1,0 1 0,-1-1-1,1 0 1,0 0 0,-1 0-1,1 0 1,-1 1-1,0-1 1,1 0 0,-1 0-1,0 1 1,0-1-144,0 1 78,1 0 1,-1 0-1,1 0 0,-1 1 1,0-1-1,1 0 0,-1 1 1,1-1-1,-1 0 0,1 1 1,-1-1-1,1 1 0,-1-1 1,1 1-1,0-1 0,-1 1 1,1-1-1,0 1 0,-1 0 1,1-1-1,0 1 0,-1-1 1,1 1-79,-4 9 538,0-1 1,1 1 0,0 0 0,-1 3-539,1 13 481,0-1 0,2 1 0,0 0 0,2 0 0,1 0 0,1 0 0,1-1 0,7 23-481,-10-46 31,-1 1 1,1 0 0,-1-1-1,0 1 1,0-1-1,0 1 1,0 0-1,-1 1-31,0 10 401,-7-66 1017,7 37-1393,-4-19 15,2 0 0,2 0 0,1-1 0,2 1 0,1-5-40,-2 31 4,1-1-1,0 0 0,0 1 1,0-1-1,1 1 1,0 0-1,1 0 0,0 0 1,0 0-1,1 0 0,0 1 1,0 0-1,1 0 0,0 1 1,0-1-1,0 1 0,1 1 1,0-1-1,0 1 1,1 0-1,-1 1 0,1-1 1,0 2-4,3-2 199,0 2 0,0 0 1,1 0-1,-1 1 0,1 0 1,-1 1-1,1 1 0,0 0 1,-1 0-1,1 1 0,-1 0 0,1 1 1,1 1-200,48 15 1081</inkml:trace>
  <inkml:trace contextRef="#ctx0" brushRef="#br0" timeOffset="3055.965">3655 602 2857,'81'16'2063,"-81"-16"-2012,0 0 0,1 0 0,-1 1 0,0-1 0,0 0 1,1 0-1,-1 0 0,0 0 0,1 0 0,-1 0 0,0 0 0,0 0 1,1 0-1,-1 0 0,0 0 0,1 0 0,-1 0 0,0 0 0,0-1 1,1 1-1,-1 0 0,0 0 0,0 0 0,1 0 0,-1 0 0,0-1 1,0 1-1,1 0 0,-1 0 0,0 0 0,0-1 0,0 1 0,0 0 0,1 0 1,-1-1-1,0 1 0,0 0 0,0 0-51,-5-11 1543,-16-11 627,21 22-2044,-9-8 357,0 0 0,0 1 0,-1 0 0,0 0 0,0 1 0,-1 1-1,1 0 1,-1 0 0,-1 1 0,1 0 0,-7 0-483,10 2 87,0 1 1,-1 0-1,1 1 0,-1 0 1,1 1-1,0-1 0,-1 1 1,1 1-1,0 0 1,0 0-1,0 1 0,0-1 1,0 2-1,1-1 0,0 1 1,-6 4-88,3-1 32,0 0 1,1 2-1,0-1 1,0 1 0,1 0-1,0 1 1,1 0-1,0 0 1,0 1 0,1 0-1,0 0 1,1 0-1,1 0 1,0 1 0,-1 3-33,2-6 8,1 1 1,0 0-1,0 0 0,1 0 1,0 0-1,0 0 1,1 1-1,1-1 1,0 0-1,0 0 1,1 0-1,0 0 1,1 0-1,0-1 1,1 1-1,0-1 1,0 1-1,5 6-8,-4-9 13,1-1 0,0 1 0,0-1 0,1-1 0,0 1-1,0-1 1,0 0 0,0-1 0,1 0 0,0 0 0,-1-1 0,2 1-1,-1-2 1,0 1 0,0-1 0,4 0-13,5 1 24,1 0 0,0-2 0,-1 0 1,1-1-1,0 0 0,-1-2 0,11-1-24,-20 1 14,1 0-1,-1 0 1,0-1-1,0 0 1,0 0 0,0-1-1,-1 0 1,1 0-1,3-4-13,-7 5 9,0 0 0,-1 0 0,1-1 0,-1 1-1,1-1 1,-1 0 0,0 0 0,-1 0 0,1 0-1,-1-1 1,0 1 0,0-1 0,0 1 0,0-1-1,-1 0 1,0 0 0,1-4-9,-1-5 18,-1-1 0,0 0 0,-1 1 0,-1-1 0,-3-13-18,-21-76 42,14 59-30,-2-6-12,21 59-26,6 13 15,19 42 9,-16-28 10,2 0-1,2-1 1,1-1 0,20 24-8,-26-40-56,0 0 1,1-2-1,0 0 0,2 0 1,-1-2-1,2 0 1,14 7 55,13 1-163</inkml:trace>
  <inkml:trace contextRef="#ctx0" brushRef="#br0" timeOffset="3440.945">4408 231 6353,'-1'-4'499,"-1"0"0,0 0 0,0 0 0,0 1 0,0-1 0,-1 1 0,1 0 1,-1 0-1,0 0 0,0 0 0,-3-3-499,5 5 125,0 0 0,-1 0 0,1 1 0,0-1-1,-1 0 1,1 0 0,-1 1 0,1-1 0,-1 1 0,1-1 0,-1 1 0,0-1 0,1 1 0,-1 0 0,0 0 0,1 0 0,-1 0 0,1 0 0,-1 0 0,0 1 0,1-1 0,-1 0 0,1 1 0,-1-1 0,1 1 0,-1 0 0,1-1 0,-1 1 0,1 0 0,0 0 0,-1 0 0,0 1-125,0 1 105,-1 0 0,0 0 0,1 0 0,0 1 0,0-1-1,0 1 1,0 0 0,0-1 0,1 1 0,0 0 0,0 0 0,0 0 0,0 0 0,1 0 0,-1 0 0,1 0-1,0 1 1,0 0-105,1 14 276,0 0 1,1 0-1,2 6-276,65 284 1690,-5-20-929,-57-220-189,-5-31 2018,0-16-1389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3:54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211 272 4617,'-5'-6'2352,"-12"9"-535,-3 5-497,-7 10-272,-1 8-183,-2 14-281,2 12 8,5 12 32,3 11-24,12 30-56,4 4-32,12 1-152,5-10-56,12-27-64,7-12-79,17-15 335,9-8-104,11-14-192</inkml:trace>
  <inkml:trace contextRef="#ctx0" brushRef="#br0" timeOffset="728.977">510 534 7001,'-2'-1'197,"1"1"-1,-1-1 1,1 1-1,-1-1 1,1 1-1,-1 0 1,0-1-1,1 1 0,-1 0 1,0 0-1,1 0 1,-1 1-1,1-1 1,-1 0-1,0 0 1,1 1-1,-1-1 0,1 1 1,-1 0-1,1-1 1,-1 1-1,1 0 1,-1 0-1,1 0 1,0 0-1,0 0 0,-1 0 1,1 0-1,0 0 1,0 1-1,0-1 1,0 0-1,0 1 1,1-1-1,-1 1 0,0-1 1,1 1-1,-1-1 1,1 1-1,-1 1-196,-3 10 211,0 1 0,2 0 0,0 0 0,0 1 0,1-1 0,1 0 0,0 1-1,2 7-210,4 29 472,11 38-472,-11-56 155,0-3-43,0-8 69,-2 0-1,0 0 1,-2 0 0,0 1 0,-2-1-1,-1 19-180,0-38 60,1 0 0,-1 0-1,0-1 1,1 1 0,-1-1 0,0 1-1,-1-1 1,0 3-60,2-5 20,-1 0 0,1 1 0,0-1 0,-1 1 0,1-1 0,0 0 0,-1 1 0,1-1 0,-1 0 0,1 0 0,-1 1 0,1-1 0,-1 0 0,1 0 0,-1 0 0,1 1 0,-1-1-1,1 0 1,-1 0 0,1 0 0,-1 0 0,1 0 0,-1 0 0,1 0 0,-1 0 0,1 0 0,-1-1 0,1 1 0,-1 0 0,1 0 0,-1 0 0,1 0 0,-1-1 0,1 1 0,0 0 0,-1-1 0,1 1 0,-1 0 0,1-1 0,0 1 0,-1 0 0,1-1 0,0 1 0,-1-1 0,1 1 0,0 0 0,0-1 0,-1 0-20,-2-2 73,0-1 1,0 0 0,1 0 0,-1 0 0,1 0 0,0-1-1,0 1 1,0-1 0,1 1 0,-1-5-74,-7-62 268,8 60-218,-4-76 1,5 0 0,6-52-51,-4 124 2,0 0 0,1 0 0,0 0 0,1 1 0,1-1 0,1 1-1,-1 0 1,2 0 0,6-10-2,-7 16 0,1-1 0,0 1-1,0 0 1,0 0 0,1 1 0,0 0-1,1 0 1,-1 1 0,1 0 0,0 1-1,1 0 1,-1 0 0,9-2 0,-6 3-1,0 1-1,-1 0 1,1 1 0,0 0 0,0 1-1,0 1 1,0 0 0,0 0 0,0 1 0,0 1-1,0 0 1,0 0 0,-1 2 0,1-1-1,-1 1 1,0 1 0,0 0 0,0 0 0,-1 1-1,0 1 1,0 0 0,0 0 0,-1 1-1,0 0 1,-1 0 0,1 1 0,-2 0 0,1 1-1,-1 0 1,-1 0 0,0 0 0,0 1-1,-1 0 1,-1 0 0,1 0 0,0 5 1,1 11 1,-1 1 1,-1-1-1,-2 1 1,0 0-1,-2 0 1,-1 0-1,-1-1 1,-1 1-1,-7 24-1,6-40 2,0 0 0,0-1-1,-2 1 1,1-1 0,-1-1 0,-1 1 0,0-1-1,0 0 1,-1-1 0,0 1 0,-1-2-1,0 1 1,-9 6-2,-4 1 13,-1 0 0,-1-1 0,0-2 0,-1 0 0,-17 5-13,30-14 12,0 1-1,0-2 1,-1 0-1,0 0 1,0-1-1,-13 0-11,19-2 22,-1 0-1,0 0 1,0-1 0,1 0 0,-1 0-1,0-1 1,1 0 0,-1 0-1,1-1 1,0 0 0,0 0 0,-1-1-22,-8-10-201,15 14 201,1-1-1,0 1 1,-1-1-1,1 1 1,0 0-1,-1-1 1,1 1-1,0 0 1,0-1-1,-1 1 1,1-1-1,0 1 1,0-1 0,0 1-1,-1-1 1,1 1-1,0-1 1,0 1-1,0-1 1,0 1-1,0-1 1,0 1-1,0-1 1,0 1-1,0-1 1,1 1-1,-1-1 1,0 1 0,0 0-1,0-1 1,0 1-1,1-1 1,-1 1-1,0-1 1,0 1-1,1-1 1,19-4-111</inkml:trace>
  <inkml:trace contextRef="#ctx0" brushRef="#br0" timeOffset="1547.04">1387 528 7314,'0'0'225,"-1"-1"1,0 1 0,0-1-1,0 1 1,0 0 0,0-1-1,1 1 1,-1 0 0,0-1-1,0 1 1,0 0 0,0 0-1,0 0 1,0 0 0,0 0 0,0 0-1,0 0 1,0 0 0,0 0-1,0 1 1,0-1 0,0 0-1,0 0 1,0 1-226,-1 0 184,1 0 1,-1 0-1,0 1 1,1-1-1,-1 1 0,0-1 1,1 1-1,0 0 0,-1-1 1,1 1-1,0 0-184,-5 8 180,1 1 0,0-1 0,1 1 0,-1 2-180,4-8 273,-18 58 309,3 1-1,3 1 0,-1 28-581,-8 41 405,16-108-339,1-1 26,1 1-1,0 6-91,4-32 3,0 1 0,0-1 1,0 0-1,0 1 0,0-1 0,0 0 0,0 1 0,0-1 0,0 0 1,0 1-1,0-1 0,0 0 0,0 1 0,0-1 0,0 0 0,0 0 1,0 1-1,0-1 0,0 0 0,0 1 0,1-1 0,-1 0 0,0 0 1,0 1-1,0-1 0,1 0 0,-1 0 0,0 1 0,0-1 0,1 0 1,-1 0-5,7-6 65,7-18 19,6-32-15,-3 0 0,-2-2-68,4-13 24,-2 11-10,36-124 32,34-71-46,-82 236 17,-5 16 0,1 0 0,0-1 1,0 1-1,0 0 1,0 0-1,0 0 1,0 0-1,1 0 1,1-2-18,-2 5 6,-1 0 0,1 1 0,-1-1 0,1 0 0,-1 1 0,1-1 0,-1 1 0,1-1 0,-1 0 0,0 1 0,1-1 0,-1 1 0,1-1 0,-1 1 0,0-1 0,0 1 0,1-1 0,-1 1 0,0 0 0,0-1 0,0 1 0,1-1 0,-1 1 0,0 0 0,0-1 0,0 1-6,1 2 20,18 57 393,8 40-413,-8-28 208,77 328 631,-89-369-687,-1-1 0,-1 9-152,3 18-369,-4-47 2262,-2-5-1107</inkml:trace>
  <inkml:trace contextRef="#ctx0" brushRef="#br0" timeOffset="1918.915">1302 922 8082,'-10'7'3657,"15"4"-1777,7-10-296,22-2-712,13 1-231,14-14-65,11 0 400,9-1-696</inkml:trace>
  <inkml:trace contextRef="#ctx0" brushRef="#br0" timeOffset="2535.981">2287 595 6969,'79'-88'2948,"-78"87"-2827,0 0 1,1 0-1,-1-1 0,0 1 1,0 0-1,0-1 1,0 1-1,0-1 1,-1 0-1,1 1 0,0-1 1,-1 0-1,1 1 1,-1-1-1,0 0 0,1 0 1,-1 1-1,0-1 1,0 0-1,0 0 1,0 0-1,0 1 0,-1-1 1,1 0-1,-1 1 1,1-1-1,-1 0 1,1 0-1,-1 0-121,-2 0 197,1-1 0,0 1-1,0 0 1,-1-1 0,0 1 0,1 1 0,-1-1 0,0 0-1,0 0 1,-2 0-197,0 0 213,0-1-77,-1 0 1,1 1-1,-1 0 0,0 0 0,0 1 0,0 0 0,0 0 0,0 0 0,0 0 0,0 1 0,0 0 0,0 0 1,-3 1-137,0 1 86,1 0 1,-1 0-1,1 1 1,-1 0-1,1 1 1,0-1-1,0 2 1,-7 4-87,1 1 31,0 1-1,0 1 1,1 0 0,0 1-1,1 0 1,0 1 0,1 1 0,1 0-1,-1 3-30,-5 11 15,1 0 0,1 2 0,2 0 0,1 0 0,-3 19-15,9-31 7,1 1 0,0 0 1,2 0-1,1 0 0,0 0 0,1 0 1,2 0-1,0 0 0,4 18-7,-3-26 8,1-1-1,1 1 0,0-1 1,0 0-1,1-1 1,0 1-1,1-1 0,0 0 1,1-1-1,0 0 1,0 0-1,1 0 0,0-1 1,1-1-1,3 3-7,-7-6 10,-1 0 1,1-1-1,1 1 1,-1-1-1,0 0 0,1-1 1,-1 0-1,1 0 0,0 0 1,0-1-1,0 0 0,0 0 1,0-1-1,0 0 0,0 0 1,0-1-1,0 0 1,-1 0-1,1 0 0,0-1 1,0 0-1,-1 0 0,1-1 1,-1 0-1,0 0 0,6-4-10,-5 2 13,0 0 0,0 0 0,0-1 0,-1 0-1,1-1 1,-2 1 0,1-1 0,-1 0-1,0-1 1,0 1 0,-1-1 0,2-6-13,-3 8 6,-1 1 0,-1-1 0,1 0 0,-1 0 0,0 0 0,0 0 0,-1 0 0,0 0 0,0 0 1,0 0-1,-1 0 0,1 0 0,-2 0 0,1 0 0,-1 0 0,1 0 0,-2 1 0,-1-6-6,-1 3 3,0 0 0,0 0 1,-1 0-1,1 1 0,-2 0 0,1 0 0,-2-1-3,5 5 1,0 1-1,1-1 1,-1 1-1,0 0 1,0 0-1,0 0 1,-1 0-1,1 1 1,0-1-1,-1 1 1,1 0-1,-1 0 1,1 0-1,-1 1 1,0-1-1,1 1 1,-1-1-1,0 1 1,1 1-1,-1-1 0,42-1 0,-6-6 7,0-2-1,-1-1 1,19-10-7,-1 1 4,-45 18-4,20-5 0,-23 6 0,0 0 0,0 0-1,-1 0 1,1 0 0,-1 0 0,1 1-1,0-1 1,-1 0 0,1 0 0,0 1 0,-1-1-1,1 0 1,-1 1 0,1-1 0,-1 1-1,1-1 1,-1 1 0,1-1 0,-1 1 0,1-1-1,-1 1 1,0-1 0,1 1 0,-1 0-1,0-1 1,0 1 0,1 0 0,-1-1-1,0 1 1,0 0 0,0-1 0,0 1 0,0 0-1,0-1 1,0 1 0,1 15-5,-1 0-1,0 0 1,-1 0-1,-1-1 1,-2 5 5,2-8 19,0 0 1,0 1-1,1-1 1,1 1 0,0-1-1,1 1 1,0-1 0,1 0-1,3 11-19,-3-17-124,0 0-1,0 0 0,1 0 0,0-1 0,1 1 0,-1-1 0,1 0 1,0 0-1,0 0 0,0 0 0,1-1 0,0 0 0,0 0 0,0 0 1,0 0-1,1-1 125,28 15-776</inkml:trace>
  <inkml:trace contextRef="#ctx0" brushRef="#br0" timeOffset="2924.581">2774 16 9650,'-1'0'327,"-21"-12"3149,22 12-3412,0-1-1,0 1 1,-1 0-1,1 0 1,0-1-1,-1 1 1,1 0-1,0 0 1,-1 0-1,1 0 1,0-1-1,-1 1 1,1 0-1,0 0 1,-1 0-1,1 0 1,-1 0-1,1 0 1,0 0-1,-1 0 1,1 0-1,0 0 1,-1 0-1,1 0 1,-1 0-1,1 0 1,0 0-1,-1 1 1,1-1-1,0 0 1,-1 0-1,1 0 1,0 0-1,-1 1 1,1-1-1,0 0 1,0 0-1,-1 1 1,1-1-1,0 0 1,0 1-1,-1-1 1,1 0-1,0 1 1,0-1-1,0 0 1,0 1-1,0-1 1,-1 0-1,1 1 1,0-1-1,0 0 1,0 1-1,0-1 1,0 1-1,0-1 1,0 1-64,3 9 187,0 1-1,1-1 1,0 0-1,1 0 1,0 0-1,0-1 1,1 1-1,0-1 1,4 3-187,24 29 313,1-1 1,2-1-1,32 25-313,48 48 263,-98-91-219,-1 1-1,0 1 1,-2 0 0,9 18-44,-7-3 32,-2 0 0,-1 0 1,-2 2-1,-2 0 1,-2 0-1,-1 1 0,2 38-32,-8-44 28,-1 0 0,-2 0-1,-1-1 1,-1 1 0,-3-1-1,0 0 1,-2 0-1,-2 0 1,-1-1 0,-2-1-1,-6 11-27,-30 57 240,-30 40-240,67-123 65,12-17-57,0 0 1,0 0-1,0 1 1,0-1-1,0 0 1,0 0-1,0 0 1,-1 0-1,1 0 1,0 0-1,0 1 0,0-1 1,0 0-1,0 0 1,0 0-1,0 0 1,0 0-1,-1 0 1,1 0-1,0 0 1,0 0-1,0 0 1,0 0-1,0 0 1,-1 1-1,1-1 1,0 0-1,0 0 1,0 0-1,0 0 0,0 0 1,-1 0-1,1 0 1,0 0-1,0 0 1,0 0-1,0-1 1,0 1-1,0 0 1,-1 0-1,1 0 1,0 0-1,0 0 1,0 0-1,0 0 1,0 0-1,0 0 1,-1 0-9,2-3 248,-1 0 0,0 0 0,1 1 1,-1-1-1,1 0 0,0 0 1,0 1-1,0-1 0,0 1 0,2-3-248,19-35 1071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4:04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1 531 9178,'1'-2'255,"0"0"0,0-1 1,1 1-1,-1 0 0,1 0 1,0 0-1,-1 0 0,1 0 0,0 0 1,0 0-1,0 0 0,1 1 0,-1-1 1,0 1-1,1 0 0,-1 0 0,0-1 1,1 2-1,0-1-255,-2 0 64,1 1 0,0 0 0,-1 0 0,1 0 1,0 0-1,0 0 0,-1 0 0,1 1 0,0-1 0,-1 1 0,1-1 0,-1 1 0,1-1 1,0 1-1,-1 0 0,0 0 0,1 0 0,-1 0 0,1 0 0,-1 0 0,0 0 0,0 0 1,1 0-1,-1 1 0,0-1 0,0 0 0,0 1 0,-1-1 0,1 1 0,0 1-64,5 8 155,-2 0 0,0 0 0,0 0 0,-1 1 0,0 0 0,-1-1 0,0 1 0,-1 0-155,1 33 670,-1 24-670,-1-26 295,-8 152 661,2-72-641,4-108-260,-1-17 171,-4-28 216,6 26-428,-20-99 738,-8-103-752,26 169 2,2 0 0,1 0 0,2 0 0,1 0 0,2 0 0,2 0 0,6-15-2,-10 42-2,0 1 0,0 0 0,2 0 1,-1 0-1,1 1 0,0-1 0,1 1 1,-1 0-1,2 1 0,-1 0 0,1 0 0,0 0 1,1 1-1,-1-1 0,1 2 0,1-1 1,-1 1-1,1 1 0,0 0 0,0 0 0,0 0 1,0 1-1,1 1 0,6-2 2,-7 2-1,0 1-1,0 0 1,0 0 0,0 1-1,0 0 1,0 0 0,0 1-1,0 0 1,0 1-1,0 0 1,0 0 0,0 1-1,-1 0 1,1 1 1,-2 0-2,0 0-1,-1 0 1,0 0-1,1 1 1,-2 0 0,1 0-1,0 1 1,-1-1 0,0 1-1,0 0 1,-1 1-1,0-1 1,0 1 0,0 0-1,-1 0 1,2 5 2,-2-1-2,0-1 0,0 1 0,-1-1 1,0 1-1,-1 0 0,0 0 0,-1 0 1,0 0-1,-1 0 0,0 0 0,-1-1 1,0 1-1,-1 0 0,0-1 0,0 0 1,-1 1-1,-1-1 2,0 1 1,-1-1 1,0 1-1,0-1 0,-1 0 1,-1 0-1,1-1 0,-2 0 1,1-1-1,-1 1 1,-1-2-1,1 1 0,-1-1 1,0-1-1,-1 0 0,-2 1-1,-5 1 10,0-1-1,-1-1 0,1 0 0,-17 2-9,27-7 7,0 1 1,1-2-1,-1 1 1,0-1-1,0 0 1,0 0-1,1-1 0,-1 0 1,0-1-1,1 1 1,-1-2-1,1 1 1,-4-2-8,9 3-64,1 0 0,-1 0-1,0 0 1,1 0 0,-1-1 0,1 1 0,-1 0 0,1-1 0,0 1 0,0-1 0,-1 1-1,1-1 1,0 0 0,0 0 0,0 1 0,1-1 0,-1 0 0,0 0 0,1 0 0,-1 0 0,1 0-1,0 0 1,0 0 0,-1 0 0,1 0 0,1 0 0,-1 0 0,0 0 64,5-16-683</inkml:trace>
  <inkml:trace contextRef="#ctx0" brushRef="#br0" timeOffset="388.337">610 446 8394,'12'-25'2645,"-11"19"-1277,-8 13 224,5-3-1420,0 0 0,0 0 0,0 0 0,1 0 0,0 0-1,0 0 1,0 0 0,0 1 0,1-1 0,-1 0 0,1 0 0,0 1 0,0-1 0,1 0 0,0 0-1,-1 1-171,4 16 514,0-1-1,6 13-513,-9-28 76,62 184 1757,-52-160-1567,-14-40 75,1-1 1,0 0-1,1 0 1,0-11-342,1-59 54,0 61-45,1-1-1,0 1 0,2 0 1,1 0-1,0 1 0,2-1 1,5-11-9,-9 27-1,0-1 0,0 1 1,1-1-1,0 1 0,0 0 1,1 0-1,-1 1 1,1-1-1,0 1 0,1-1 1,-1 1-1,0 1 0,1-1 1,0 1-1,0-1 0,0 1 1,1 1-1,-1-1 1,0 1-1,1 0 0,0 0 1,-1 1-1,1-1 0,0 1 1,0 0-1,0 1 0,0 0 1,0 0-1,1 0 1,1 1-67,-1 0 0,1 0 0,-1 1-1,0 0 1,0 0 0,0 1 0,0 0 0,0 0-1,-1 1 1,0-1 0,1 2 0,-1-1-1,0 0 1,-1 1 0,1 0 0,-1 1 0,0-1-1,0 1 1,-1 0 0,1 1 67,18 26-311</inkml:trace>
  <inkml:trace contextRef="#ctx0" brushRef="#br0" timeOffset="772.103">1485 492 7794,'-2'-5'399,"0"1"0,0-1 0,0 0 0,0 0 0,-1 1 0,0-1 1,0 1-1,0 0 0,-1 0 0,1 0 0,-1 1 0,0-1 0,0 1 0,0 0 1,0 0-1,-1 0 0,1 0 0,-1 1 0,0 0 0,0 0 0,0 0 0,-3 0-399,2 1 98,1 0 0,-1 0-1,0 1 1,0-1-1,0 2 1,0-1-1,1 1 1,-1-1-1,0 1 1,0 1-1,1-1 1,-1 1 0,1 0-1,-1 1 1,1-1-1,0 1 1,0 0-1,0 0 1,0 1-1,0 0-97,-8 7 58,1 1 0,1 0 0,0 1 0,0 0 0,2 0 0,0 1 0,-7 15-58,9-18 12,2 1-1,0 0 0,0 0 1,1 0-1,1 0 1,0 1-1,0 0 1,2-1-1,-1 1 0,1 7-11,2-15 7,-1 1 0,1-1-1,0 0 1,0 0 0,0 0-1,1 0 1,-1 0 0,1-1-1,0 1 1,1 0 0,-1-1-1,1 1 1,0-1 0,0 0-1,3 3-6,-1-2 9,0-1 1,1 1-1,-1-1 0,1 0 1,0 0-1,0-1 0,0 0 0,1 0 1,-1 0-1,7 1-9,-2-1 16,0 0 0,1-1 0,-1 0-1,0-1 1,1-1 0,-1 0 0,0 0 0,1-1 0,-1 0 0,0-1 0,0-1-1,0 1 1,0-2 0,3-1-16,-6 2 14,0-1 0,0 0 0,-1 0 0,0-1-1,0 0 1,0-1 0,0 1 0,-1-1 0,0 0 0,4-5-14,-7 7 6,0 0 0,-1-1 0,1 1 0,-1-1 0,0 1 0,0-1 0,-1 0 0,1 0 0,-1 0 0,0 0 0,-1 0 0,1 0 0,-1 0 0,0 0 0,0 0 0,0 0 0,-1 0 0,1 0 1,-2-1-7,-2-11 155,-2 0 1,0 0 0,0 0 0,-2 1-1,0 0 1,-1 1 0,0-1 0,-1 2 0,-1 0-1,-1 0 1,0 1 0,0 0 0,-1 1 0,-1 0-1,0 1 1,-5-2-156,5 7 999</inkml:trace>
  <inkml:trace contextRef="#ctx0" brushRef="#br0" timeOffset="1423.171">2021 452 6097,'0'-4'479,"0"0"0,0 0-1,0 0 1,0 0 0,-1 0 0,0 0-1,0 0 1,0 0 0,0 1-1,0-1 1,-1 0 0,1 1 0,-3-4-479,2 4 220,0 0 0,0 1 0,-1-1 0,1 0 1,-1 1-1,1 0 0,-1 0 0,0 0 0,0 0 0,0 0 1,0 0-1,0 1 0,-2-1-220,-1 0 127,0 0 1,-1 1-1,1-1 0,0 2 1,0-1-1,-1 1 1,1 0-1,0 0 0,-1 0 1,1 1-1,0 0 1,-1 1-1,1-1 0,0 1 1,0 0-1,-4 2-127,-5 4 89,0 1 1,0 0-1,1 0 0,0 2 0,1 0 1,0 0-1,1 1 0,0 1 1,1 0-1,0 0 0,-6 13-89,11-18 11,0 1-1,1 0 1,0 1-1,1 0 1,0-1 0,1 1-1,-1 0 1,2 1-1,0-1 1,0 0-1,1 1 1,0-1 0,1 1-1,0-1 1,0 1-1,1 0 1,1-1-1,0 0 1,2 8-11,-2-13 2,1 1 0,0 0 0,0-1 0,0 1 0,0-1 0,1 0 0,0 0 0,0-1 0,0 1 0,1-1 0,-1 0 0,1 0 0,0 0 0,0 0 0,1-1 0,3 2-2,0-1 35,-1 0 0,1-1 0,0 0 0,0-1 0,1 0 0,-1 0 0,0-1 0,1 0 0,-1 0 0,1-1 0,0-1-35,-1 1 55,0-1 0,0-1 1,0 0-1,-1 0 0,1 0 0,-1-1 0,1 0 0,-1-1 0,0 0 1,0 0-1,5-4-55,-8 4 41,0 0 0,-1 0 0,1 0 0,-1 0 0,0-1 0,0 0 0,-1 1 0,1-2 0,-1 1 0,0 0 0,0-1 0,-1 1 0,0-1 0,0 0 1,0 1-1,0-1 0,-1-3-41,0-3 22,0 1 1,-1-1 0,-1 0 0,0 1-1,0-1 1,-1 1 0,-1 0 0,0-1-1,0 1 1,-3-6-23,-3-3 11,1 1-1,-2 0 1,-1 0-1,0 1 1,-5-6-11,16 24 0,-29-34 99,27 32-164,0 1-1,1-1 1,-1 0 0,0 1 0,0-1 0,0 1-1,0 0 1,0 0 0,0 0 0,-1 0 0,1 0-1,0 0 1,-1 0 0,1 1 0,0-1-1,-3 1 66,5 0-122,-1 0 0,1 0 0,0 0 0,-1 0-1,1 0 1,0 0 0,-1 0 0,1 1-1,0-1 1,-1 0 0,1 0 0,0 0-1,0 1 1,-1-1 0,1 0 0,0 0 0,-1 1-1,1-1 1,0 0 0,0 0 0,0 1-1,-1-1 1,1 0 0,0 1 0,0-1-1,0 0 1,0 1 0,0-1 0,0 1 122,-2 13-1898</inkml:trace>
  <inkml:trace contextRef="#ctx0" brushRef="#br0" timeOffset="1871.065">2219 1108 6169,'0'2'880,"10"28"4763,-10-28-5366,1 0 1,0 0 0,-1-1-1,1 1 1,0 0-1,0-1 1,0 1 0,0-1-1,0 1 1,1-1 0,-1 1-1,0-1 1,2 1-278,0-2 259,0 0 1,0-1-1,0 1 1,0-1-1,0 0 0,0 0 1,0 0-1,0 0 1,0-1-1,0 1 0,1-2-258,0 1 195,4-2-56,-1-1 0,1 1 0,-1-1 0,0-1 0,-1 1 0,1-1 0,-1 0 0,0-1 0,0 1 1,-1-1-1,0-1 0,3-4-140,-2 0 100,-1 0-1,0 0 1,0-1 0,-1 1 0,-1-1 0,0 0 0,-1 0 0,0 0-100,0-21 86,-1 1-1,-1 0 1,-3 0-1,0-1 1,-2 1 0,-4-9-86,-26-111 42,15 74-20,3 0 0,3-1 0,0-51-22,14 121-1,0 0-1,0 0 1,1 0 0,0 0 0,1 1 0,0-1 0,1 0 0,0 1-1,3-8 2,-3 11 0,-1 1-1,1 0 0,1 0 0,-1 1 1,1-1-1,0 1 0,0 0 0,0-1 1,0 2-1,1-1 0,0 1 0,0-1 0,0 1 1,0 0-1,0 1 0,4-2 1,1 1-133,0-1-1,0 2 0,0-1 1,0 1-1,1 1 1,-1 0-1,1 0 0,-1 1 1,1 1-1,-1 0 1,0 0-1,1 1 0,-1 0 1,0 0-1,0 2 1,0-1-1,0 1 0,-1 0 1,1 1-1,-1 0 1,0 1-1,-1 0 1,1 0-1,-1 1 0,0 0 1,-1 0-1,0 1 1,0 0-1,4 6 134,-4-1-341,1-1-1,-2 1 1,5 11 341</inkml:trace>
  <inkml:trace contextRef="#ctx0" brushRef="#br0" timeOffset="2232.349">2280 660 9090,'-35'-18'4001,"14"9"-1857,11 0-759,10 3-457,13 0-328,25 4-424,12 2-72,20-3-32,2 4 344,6 6-328,-7 3 3481,-15 11-2577</inkml:trace>
  <inkml:trace contextRef="#ctx0" brushRef="#br0" timeOffset="2581.178">3312 552 7706,'0'-2'340,"0"-1"1,-1 0 0,0 1 0,1-1-1,-1 0 1,0 1 0,0-1-1,-1 1 1,1-1 0,0 1 0,-1 0-1,1 0 1,-1-1 0,0 1 0,0 0-1,0 0 1,0 1 0,0-1-1,-1 0-340,-1 0 278,0 0-1,0 0 1,0 0-1,0 1 1,0-1-1,-1 1 0,1 0 1,0 0-1,-1 1 1,1-1-1,-3 1-277,-5 1 290,-1-1 0,0 2-1,0 0 1,0 0-1,1 1 1,-1 1 0,-10 4-290,2 1 203,0 1 0,1 0 0,-3 4-203,16-10 35,0 1 0,0 0 0,1 1 1,-1 0-1,1 0 0,0 0 0,0 0 0,1 1 0,-4 7-35,8-13 4,0 1-1,0-1 0,0 1 0,0-1 0,1 1 1,-1 0-1,0-1 0,1 1 0,0 0 0,-1-1 0,1 1 1,0 0-1,0-1 0,0 1 0,0 0 0,0 0 1,0-1-1,0 1 0,1 0 0,-1-1 0,1 1 1,-1 0-1,1-1 0,-1 1 0,1-1 0,0 1 1,0-1-1,0 1 0,0-1 0,0 1 0,0-1 1,0 0-1,1 0 0,-1 0 0,0 0 0,1 0 1,-1 0-1,1 0 0,-1 0 0,2 0-3,8 5 14,1-2-1,-1 0 0,1 0 1,-1-1-1,11 1-13,2 2 19,27 6 17,-32-9-25,-1 2 0,0 0 0,0 0 0,0 2 0,-1 0 0,10 6-11,-26-12 1,1-1-1,-1 1 1,0 0-1,1 0 0,-1-1 1,0 1-1,0 0 0,0 0 1,0 0-1,0 0 1,0 0-1,0 1 0,0-1 1,0 0-1,0 0 1,-1 1-1,1-1 0,0 0 1,-1 1-1,1-1 0,-1 1 1,0-1-1,1 0 1,-1 1-1,0-1 0,0 1 1,0-1-1,0 1 0,0-1 1,0 1-1,-1-1 1,1 1-1,0-1 0,-1 0 1,1 1-1,-1-1 1,1 1-1,-1-1 0,0 0 1,1 0-1,-1 1 0,0-1 0,-4 5 1,-1 0 0,1-1 0,-1 1 0,0-1 0,0-1 0,0 1 0,-4 1-1,-38 25 36,-46 20-36,76-42 11,-2-1-1,1 0 1,-1-2-1,0 0 0,0-1 1,-16 1-11,34-6 11,1 1 0,-1-1 1,1 0-1,-1 0 0,1 0 0,-1 0 1,1 0-1,-1 0 0,1-1 1,-1 1-1,1 0 0,-1-1 0,1 1 1,0-1-1,-1 0 0,1 1 1,0-1-1,-1 0 0,1 0 0,0 0 1,0 0-1,0 0 0,-1 0 0,1 0 1,0 0-1,0 0-11,1-1 45,-1 0 0,1 1 0,-1-1-1,1 1 1,0-1 0,-1 0 0,1 0 0,0 1-1,0-1 1,0 0 0,0 1 0,1-1 0,-1 0 0,0 1-1,1-1 1,-1 0 0,1 1 0,-1-1 0,1 1 0,0-1-1,0 1 1,0-1 0,0 1-45,16-20 339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35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40 689 9474,'-29'-87'4473,"28"90"-1864,1 19-1225,5 8-184,5 6-528,4 13-176,1 6-264,-3-5-80,-3 3-88,-1-5-16,-8-10 8,4 1 40,-4-6-88,0-13-120,0-10-728,-5-4 3737,6-8-2393</inkml:trace>
  <inkml:trace contextRef="#ctx0" brushRef="#br0" timeOffset="342.332">16 136 9882,'-12'-40'4241,"9"11"-2353,3 5-271,0 5-617,2 2-368,5 14-464,-1-1-104,6 15-80,2 4-224,3 14-632,2 9-1177,3 15 1273</inkml:trace>
  <inkml:trace contextRef="#ctx0" brushRef="#br0" timeOffset="711.263">724 465 7482,'27'3'1895,"0"-1"1,2 0-1896,-29-2 55,0 0 0,0 0 1,1 0-1,-1 0 0,0 0 0,1 0 0,-1 0 1,0 0-1,1 0 0,-1 0 0,0 0 0,1 0 1,-1 0-1,0 0 0,0 0 0,1 0 0,-1-1 1,0 1-1,1 0 0,-1 0 0,0 0 0,0 0 1,1-1-1,-1 1 0,0 0 0,0 0 0,0 0 0,1-1 1,-1 1-1,0 0 0,0 0 0,0-1 0,0 1 1,1 0-1,-1-1 0,0 1 0,0 0 0,0 0 1,0-1-1,0 1 0,0 0 0,0-1 0,0 1-55,-10-12 1763,-22-8 604,26 19-2151,1-1 0,-1 1 0,0 0-1,0 0 1,0 1 0,0 0 0,-1 0 0,1 0 0,0 1 0,0-1 0,0 2 0,-2 0-216,-3 1 205,1 1 0,0 0 0,0 1 0,0 0 0,0 0 1,-7 6-206,-5 7 222,-1 1 1,2 0-1,1 2 0,-17 20-222,28-29 29,0 0-1,1 0 0,0 0 0,0 1 0,2 0 0,0 0 0,0 1 1,1 0-1,1 0 0,-1 6-28,5-19-1,-1 1-1,1 0 1,0 0 0,0 0 0,0 0 0,0-1-1,1 1 1,-1 0 0,0 0 0,1 0 0,-1-1-1,1 1 1,-1 0 0,1-1 0,0 1 0,0 0-1,0-1 1,0 1 0,0-1 0,0 1-1,0-1 1,1 0 0,-1 1 0,0-1 0,1 0-1,-1 0 1,1 0 0,-1 0 0,1 0 0,0 0-1,-1-1 1,1 1 0,0-1 0,0 1 0,-1-1-1,1 1 1,1-1 1,7 2-8,0 0 0,1-1 0,-1 0 0,1-1 0,7 0 8,40-4-76,-30 2-78,0 0-1,0 2 1,18 3 154,-38-2-42,0 0 1,0 0-1,-1 1 0,1 0 0,0 1 1,-1 0-1,0 0 0,0 1 0,0-1 1,0 2-1,0-1 0,-1 1 0,0 0 1,6 5 41,-10-7-2,1-1 0,-1 1 0,0 0 1,0 0-1,0 0 0,-1 0 1,1 1-1,-1-1 0,0 0 0,0 1 1,0-1-1,0 1 0,0-1 1,-1 1-1,1-1 0,-1 1 0,0 0 1,0-1-1,-1 1 0,1-1 1,-1 1-1,0-1 0,1 1 0,-1-1 1,-1 1-1,1-1 0,-1 0 1,1 0-1,-1 0 0,-1 2 2,-5 7 43,1-1-1,-2 0 0,1-1 1,-2 0-1,1 0 1,-1-1-1,-7 5-42,2-3 42,-1 0 0,0-1 1,-1 0-1,0-1 0,0-1 0,-1-1 1,0-1-1,-1 0 0,-5 0-42,21-5 74,1 0 0,0-1 1,0 0-1,0 1 0,0-1 0,-1 0 0,1 0 0,0 0 1,0 0-1,0 0 0,0-1 0,-1 1 0,1-1 1,0 1-1,0-1 0,0 0 0,0 0 0,0 0 0,0 0 1,0 0-1,0-1-74,-4-6 853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3:58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54 337 6505,'-5'-11'1259,"-3"-7"3744,5 19-2992,1 14-1439,2-14-548,-5 218 2987,11 46-3011,-1-85 1214,-8-260-530,-10-53-684,0 20 47,4-2 3,5-21-50,5 98 1,1 1 1,2 0-1,1 0 1,2 0-1,9-27-1,-12 52-2,0 0 0,1 1 0,0-1 1,1 1-1,0 0 0,1 1 0,0 0 0,3-4 2,-5 9-2,0 0 1,0 0-1,1 0 0,-1 1 1,1 0-1,0 0 0,0 0 1,1 0-1,-1 1 0,1 0 1,-1 1-1,1 0 0,0 0 1,0 0-1,1 0 2,-1 1-1,0 0-1,0 1 1,-1 0 0,1 0-1,0 0 1,0 1 0,0-1-1,-1 2 1,1-1 0,-1 1-1,1 0 1,-1 0 0,1 1 0,-1 0-1,0 0 1,0 1 0,-1-1-1,1 1 1,-1 0 0,0 1-1,0-1 1,0 1 0,0 0-1,-1 0 1,0 1 0,3 5 1,0-1-2,-2 1 0,1 0 0,-2 0 0,1 0 0,-1 1 0,-1 0 0,0-1 1,-1 1-1,0 0 0,-1 0 0,-1 0 0,1 1 0,-2-1 0,0 0 0,0 1 2,-4 13 1,-2 0 0,0 0 0,-1-1 0,-2-1 0,-1 1-1,0-2 1,-2 1-1,-23 37 10,-44 56-10,59-89 8,-2-1 0,0 0 0,-2-2 0,-1-2 0,-9 7-8,20-22 7,14-8-7,1 0 0,0 1 0,0-1 0,0 0 0,0 0 0,-1 0 0,1-1 0,0 1 0,0 0 0,0 0 0,-1 0 0,1 0 0,0 0 0,0 0 0,0 0 0,0 0 0,-1 0 0,1 0 0,0 0 0,0 0 0,0-1 0,0 1 0,0 0 1,0 0-1,-1 0 0,1 0 0,0 0 0,0-1 0,0 1 0,0 0 0,0 0 0,0 0 0,0 0 0,0-1 0,0 1 0,0 0 0,0 0 0,0 0 0,0-1 0,0 1 0,0 0 0,0-3-1,0 1 0,1-1 0,-1 1 0,1 0 1,0-1-1,0 1 0,0-1 0,0 1 0,0 0 0,1-2 1,1 0-1,-1 0-1,1 0 1,0 1 0,1-1 0,-1 0-1,0 1 1,1 0 0,0 0 0,0 0-1,0 0 1,0 1 0,0-1-1,1 1 1,-1 0 0,1 0 0,-1 1-1,1-1 1,0 1 0,-1 0 0,1 1-1,0-1 1,0 1 0,0 0 0,-1 0-1,1 0 1,0 1 0,2 0 1,2 0-2,0 1 0,0 1 0,0 0 0,0 0 0,0 1 0,-1-1 0,0 2-1,0-1 1,0 2 0,0-1 0,-1 1 0,0 0 0,0 0 0,0 1 2,9 11-109,-1 2-1,1 2 110,-10-11-80,1-1-1,0 0 1,1-1-1,0 0 1,0 0-1,1-1 1,0 0 0,1 0-1,0-1 1,0-1-1,0 1 81,33 8-376</inkml:trace>
  <inkml:trace contextRef="#ctx0" brushRef="#br0" timeOffset="705.111">694 676 4553,'-1'1'252,"-4"9"832,1 0 0,0 0 0,0 0 0,1 1 0,0 5-1084,2-14 103,1 0 1,-1-1 0,1 1-1,0 0 1,0-1-1,0 1 1,0 0 0,0-1-1,0 1 1,0 0 0,1-1-1,-1 1 1,1 0-1,-1-1 1,1 1 0,-1-1-1,1 1 1,0-1-1,0 1 1,0-1 0,0 0-1,0 1 1,0-1 0,0 0-1,0 0 1,1 1-1,-1-1 1,0 0 0,1-1-1,-1 1 1,1 0-1,-1 0 1,1 0 0,-1-1-1,1 1 1,-1-1-1,1 1 1,0-1 0,1 0-104,4 1 150,1-1 1,-1 0-1,1 0 1,0 0-1,-1-1 1,1-1-1,-1 1 1,0-1-1,1 0 1,-1-1-1,0 0 1,0 0-1,0-1 1,-1 1 0,1-1-1,-1-1 1,0 1-1,0-1 1,-1 0-1,1-1 1,1-2-151,-3 4 36,1-1 1,-1 0-1,-1 0 1,1 0-1,-1 0 1,0-1-1,0 1 1,-1-1-1,1 0 1,-1 0-1,-1 0 1,1 0-1,-1 0 1,0 0-1,0-1 1,-1 1-1,0 0 1,0 0-1,0-1 1,-1 1-1,0 0 1,0 0-1,-1 0 1,1 0-1,-1 0 1,-1-2-37,0 3 12,0-1 1,0 0-1,0 1 1,0 0-1,-1 0 1,0 0-1,0 0 1,0 0-1,-1 1 1,-2-2-13,4 4 2,0 0 1,0 0-1,0 1 1,0-1-1,-1 1 1,1 0-1,0 0 0,-1 0 1,1 1-1,-1-1 1,1 1-1,-1-1 1,0 1-1,1 0 1,-1 1-1,1-1 0,-1 1 1,1-1-1,-1 1 1,1 0-1,0 0 1,-1 1-3,-4 1 0,1 0 1,-1 0-1,1 1 1,0 0-1,0 1 1,0 0-1,0 0 1,1 0-1,0 1 1,0-1-1,0 2 0,1-1 1,-4 6-1,3-2 0,0-1 1,1 1-1,0 0 0,1 0 1,0 1-1,1-1 0,0 1 1,0 0-1,1 0 0,0 4 0,1-5 5,0 1-1,1 0 1,0-1-1,1 1 1,0-1-1,1 1 1,0-1-1,0 1 1,1-1-1,0 0 1,1 0-1,0-1 1,1 1-1,0-1 1,1 0-1,-1 0 1,2 0-1,-1-1 1,1 0 0,1 0-1,-1-1 1,1 0-1,5 4-4,0-3 10,0 0 0,1-1 0,-1-1 0,1 0 0,1-1 0,-1 0 0,13 1-10,1-1 1211,1 0 0,-1-3 0,22 0-1211,5-2 1418</inkml:trace>
  <inkml:trace contextRef="#ctx0" brushRef="#br0" timeOffset="1082.687">1559 514 6081,'-3'-3'517,"1"0"1,-1 0-1,1 0 0,-1 1 0,0 0 0,0-1 0,0 1 0,0 0 1,-1 0-1,1 1 0,0-1 0,-1 0-517,-3 0 434,0 0 1,0 0-1,0 1 0,0 0 0,0 0 1,-3 0-435,-7 1 399,1 1 0,-1 1 0,1 0 0,0 1 0,-7 2-399,12-2 146,-1 1 0,1 0 0,0 0 0,0 2 0,0-1 1,1 1-1,0 1 0,-4 3-146,11-8 21,-1 1 0,1 0-1,0 0 1,0 1 0,1-1 0,-1 0 0,1 1 0,-1 0-1,1 0 1,0 0 0,0 2-21,1-3 6,0 0 0,0 0-1,1-1 1,0 1 0,-1 0 0,1 0 0,0 0-1,1 0 1,-1 0 0,0 0 0,1-1 0,0 1 0,-1 0-1,1 0 1,0 0 0,0-1 0,1 1 0,0 1-6,1 0 8,0 1 1,0-1 0,0 0 0,1 0 0,0-1-1,0 1 1,0-1 0,0 1 0,0-1 0,1 0-1,-1-1 1,2 1-9,13 6 25,0 0-1,12 2-24,-1-1 12,-14-3-4,0 0 0,0 0 0,0 2 0,-1 0 0,-1 0 0,4 4-8,-15-10 1,0 0 1,0 0-1,0 0 1,0 0-1,0 0 1,-1 1-1,0-1 0,1 1 1,-1 0-1,-1 0 1,1 0-1,1 3-1,-3-4 1,1 0 0,-1 0 0,0 0 0,0 1 0,0-1 0,0 0-1,0 0 1,-1 1 0,1-1 0,-1 0 0,0 0 0,0 0 0,0 0 0,0 0 0,-1 0 0,1 0 0,-1 0 0,-1 1-1,-4 5 39,-1 0 1,0-1-1,0 0 1,-1 0 0,0-1-1,0 0 1,-1-1 0,0 0-1,0 0 1,-1-1-1,1 0 1,-1-1 0,0 0-1,0-1 1,-1 0-1,1-1 1,-1 0 0,1-1-1,-1 0 1,-5-1-40,10-1 59,0 0 1,0 0 0,1-1-1,-1 0 1,1-1-1,-4-1-59,8 4 14,1-1 0,0 0 0,-1 0-1,1 1 1,0-1 0,0 0 0,0 0-1,0 0 1,0 0 0,0 0 0,0 0-1,0-1 1,0 1 0,1 0 0,-1 0-14,1 0-14,-1 0 0,1 0 0,0 0 0,0 0 0,0 0 1,0 0-1,0 0 0,0 1 0,0-1 0,1 0 0,-1 0 1,0 0-1,0 0 0,1 0 0,-1 1 0,0-1 0,1 0 1,-1 0-1,1 1 0,-1-1 0,1 0 0,-1 1 0,1-1 1,0 0-1,-1 1 0,1-1 14,18-11-1258,14 5 381</inkml:trace>
  <inkml:trace contextRef="#ctx0" brushRef="#br0" timeOffset="1694.887">1934 624 5505,'5'-12'826,"-3"7"-504,0 0 0,0 0 0,-1-1 0,0 1 0,1-4-322,-2 8 115,0 0 0,0 0 0,0 0-1,0-1 1,0 1 0,0 0-1,0 0 1,0 0 0,-1 0-1,1 0 1,0 0 0,-1-1 0,1 1-1,-1 0 1,1 0 0,-1 0-1,0 0 1,1 0 0,-1 1-1,0-1 1,0 0 0,0 0 0,0 0-1,0 1 1,1-1 0,-1 0-1,-1 0-114,-3-1 283,1 0 0,-1 0-1,0 0 1,1 0 0,-1 1-1,0 0 1,0 0 0,0 0-1,0 1 1,0 0 0,0 0-1,0 0 1,0 0 0,-4 1-283,1 1 161,1 0 0,-1 0 1,1 1-1,0 0 0,0 0 1,0 1-1,0 0 0,0 0 1,-1 2-162,-4 4 71,0 0 1,0 1-1,1 0 1,1 1-1,0 0 1,0 1 0,1 0-1,1 0 1,-2 6-72,5-10 16,1-1-1,1 1 1,0 1 0,0-1 0,1 0 0,0 1 0,1-1 0,0 1-1,0-1 1,1 1 0,0-1 0,1 1 0,0 0 0,0-1 0,1 1-1,1 3-15,0-6 8,0 1 0,0-1 0,0 0 0,1 0-1,0-1 1,0 1 0,0-1 0,1 0-1,0 0 1,0 0 0,1-1 0,0 1 0,0-1-1,0-1 1,0 1 0,1-1 0,0 0 0,0-1-1,0 1 1,4 0-8,0 0 16,0-1-1,0 0 1,0-1 0,0-1-1,1 1 1,-1-2 0,0 0 0,1 0-1,-1-1 1,1 0 0,-1-1-1,10-2-15,-13 1 19,-1 1 0,1-1 0,-1 0 0,1 0 0,-1-1 0,0 0 0,0 0 0,-1-1 1,1 0-1,-1 0 0,0 0 0,0-1 0,-1 0 0,1 0 0,-1 0 0,-1-1 0,1 0 0,1-3-19,-4 4 32,0 0 0,0 0 0,0 0 0,-1-1 0,0 1 0,0 0 0,-1-1 0,1 1 0,-2 0 0,1-1 0,0 1 0,-1 0 0,0 0 0,-1-1 0,0 1 1,0 0-1,0 0 0,0 0 0,-1 1 0,0-1 0,0 0 0,-2-1-32,-2-4 17,-1 0 1,0 0 0,-1 1 0,0 0-1,0 0 1,-1 1 0,0 1-1,-1-1 1,-11-5-18,13 9 30,0 0 0,0 1 0,-1 0 1,0 1-1,0 0 0,-9-1-30,15 3-32,1 0 0,-1 1 0,0-1 0,1 1 0,-1 0 0,0 0 0,1 0 1,-1 1-1,0-1 0,1 1 0,-1 0 0,1 0 0,-1 0 0,1 0 0,-1 1 0,1-1 0,0 1 0,0 0 1,-1 0-1,1 0 32,2 0-26,-1 0 1,1 0 0,0 0 0,0 0 0,-1 0-1,1 0 1,1 0 0,-1 0 0,0 2 25</inkml:trace>
  <inkml:trace contextRef="#ctx0" brushRef="#br0" timeOffset="2242.303">2252 150 4969,'2'-12'1287,"-1"-1"-1,-1 1 1,0-7-1287,0 17 195,0 0 0,0 0 0,0 0 0,0 0 0,0 1 0,-1-1 0,1 0 0,-1 0 0,1 0 0,-1 0 1,0 0-1,0 1 0,1-1 0,-1 0 0,0 1 0,-1-1 0,1 0 0,0 1 0,0 0 0,-1-1 0,1 1 0,-1 0 0,1-1 0,-1 1 0,1 0 0,-2 0-195,2 1 64,0 0 0,0 0-1,0 1 1,-1-1-1,1 0 1,0 1 0,0-1-1,0 1 1,0-1 0,0 1-1,0-1 1,0 1 0,0 0-1,0 0 1,0-1 0,1 1-1,-1 0 1,0 0-1,0 0 1,1 0 0,-1 0-1,1 0 1,-1 0 0,0 0-1,1 0 1,0 0 0,-1 0-1,1 0 1,0 1-64,-3 3 175,-2 7 26,0 0 1,0 1-1,1 0 1,1 0-1,0 0 0,1 0 1,1 0-1,-1 5-201,1 21 479,1 0 1,4 12-480,8 52 1490,19 74-1490,8 52 582,-37-210-393,8 46-210,-9-61 285,0 0 1,0 0-1,0 1 1,1-1-1,0 0 0,0 0 1,0 0-1,1-1 1,-1 1-1,1 0 0,0-1 1,2 3-265,18 10 1229</inkml:trace>
  <inkml:trace contextRef="#ctx0" brushRef="#br0" timeOffset="3050.223">2641 694 4961,'-59'-70'2651,"36"46"848,23 24-3224,-1-1-1,0 1 1,1 0 0,-1-1-1,0 1 1,1-1 0,-1 1 0,0 0-1,1 0 1,-1-1 0,0 1-1,1 0 1,-1 0 0,0 0-1,0 0 1,1 0 0,-2 0-275,-1 7 673,-2 23-462,2-1 0,1 1 0,1 1-211,0 10 323,-5 21-323,4-49 33,0 0 0,2 0 0,-1 0 0,2 0-1,0 0 1,0 0 0,1 2-33,-1-11 9,0 0-1,0 0 1,0-1-1,0 1 1,1 0-1,0-1 1,-1 1-1,1-1 1,0 1-1,1-1 1,-1 0-1,1 0 1,-1 0-1,1 0 1,0-1-1,0 1 1,0-1 0,0 1-1,1-1 1,-1 0-1,1 0 1,-1-1-1,1 1 1,0-1-1,2 1-8,4 0 19,0-1 0,0 0 1,-1-1-1,1 0 0,0 0 0,0-1 0,0 0 0,-1-1 1,1 0-1,-1 0 0,1-1 0,-1-1 0,0 1 0,0-2 0,-1 1 1,1-1-1,-1 0 0,0-1 0,0 0 0,0 0 0,-1-1 0,0 0 1,-1 0-1,1 0 0,-1-1 0,-1 0 0,1-1 0,-1 1 1,-1-1-1,0 0 0,0 0 0,-1 0 0,0 0 0,0-1 0,-1 1 1,1-11-20,-2-11 75,-2-1 0,-1 1-1,-1-1 1,-2 1 0,-5-20-75,9 71 55,1 0 1,1 1-1,2 8-55,2-4 13,1 0 0,1 0 0,1-1 0,2 0 0,5 10-13,-9-21 8,1 0 0,1-1 0,0 0 0,1 0-1,0 0 1,1-1 0,0-1 0,0 0 0,2 0 0,2 1-8,-11-9-110,0 1-1,1-1 1,-1 0 0,1-1 0,-1 1 0,1-1 0,0 1 0,0-1-1,0 0 1,4 0 110,21 1-465</inkml:trace>
  <inkml:trace contextRef="#ctx0" brushRef="#br0" timeOffset="3424.127">3349 155 8730,'-5'-7'867,"4"3"-455,-1 1-1,0 0 1,0 0 0,0 0 0,0 0 0,0 0 0,-1 0-1,1 1 1,-1-1 0,0 1 0,-2-2-412,4 4 57,1-1 0,-1 1-1,1 0 1,0 0 0,-1 0 0,1-1 0,-1 1-1,1 0 1,-1 0 0,1 0 0,-1 0 0,1 0-1,-1 0 1,1 0 0,-1 0 0,1 0 0,-1 0-1,1 0 1,0 0 0,-1 0 0,1 1 0,-1-1-1,1 0 1,-1 0 0,1 0 0,0 1 0,-1-1-1,1 0 1,-1 0 0,1 1 0,0-1-1,-1 0 1,1 1 0,0-1-57,-9 20 882,5 23-241,6-4-283,2 0 0,1-1 0,2 0 1,9 28-359,5 30 173,-2 21-492,-6 1 0,-5 0 1,-5 25 318,-3-144-547</inkml:trace>
  <inkml:trace contextRef="#ctx0" brushRef="#br0" timeOffset="3798.127">3142 621 9858,'-26'-1'4161,"16"6"-2337,1-1-423,18 2-385,6-2-232,16-7-320,18-2-112,18-9-168,7 0-72,2 3 120,0-3-96,-16 6-704,-9 3 40,-10 8 136</inkml:trace>
  <inkml:trace contextRef="#ctx0" brushRef="#br0" timeOffset="3799.127">3724 549 7682,'38'-46'3402,"-38"45"-3283,1 1 0,-1-1 1,1 1-1,-1-1 1,1 0-1,-1 1 0,0-1 1,1 1-1,-1-1 1,0 0-1,0 0 0,1 1 1,-1-1-1,0 0 1,0 1-1,0-1 0,0 0 1,0 0-1,0 1 1,0-1-1,0 0 0,0 0 1,0 1-1,0-1-119,-1 1 48,1 0 1,0 0-1,0-1 0,0 1 0,-1 0 0,1 0 0,0 0 1,0 0-1,0 0 0,-1 0 0,1 0 0,0 0 1,0 0-1,0 0 0,-1 1 0,1-1 0,0 0 0,0 0 1,0 0-1,0 0 0,-1 0 0,1 0 0,0 0 1,0 0-1,0 1 0,0-1 0,-1 0 0,1 0 0,0 0 1,0 0-1,0 0 0,0 1 0,0-1 0,0 0 1,-1 0-1,1 0 0,0 1 0,0-1 0,0 0 0,0 0 1,0 0-1,0 1 0,0-1 0,0 0 0,0 0 1,0 0-1,0 1 0,0-1 0,0 0-48,-3 29 768,1-1 0,1 1 0,1-1 0,4 23-768,-2-24 178,3 37 47,3 0 0,9 30-225,-6-61-150,-11-32 235,0 0 0,1 0 0,-1-1 0,1 1-1,-1 0 1,1 0 0,-1 0 0,1 0 0,-1-1-1,1 1 1,-1 0 0,1-1 0,0 1-1,0 0 1,-1-1 0,1 1 0,0-1 0,0 1-1,0-1 1,-1 0 0,1 1 0,0-1-1,0 0 1,0 1 0,0-1 0,0 0 0,0 0-1,0 0 1,0 0 0,0 0 0,0 0-1,0 0 1,0 0-85,10-5 1107</inkml:trace>
  <inkml:trace contextRef="#ctx0" brushRef="#br0" timeOffset="4153.723">3799 119 9482,'-21'-34'4409,"3"5"-2065,1 19-1151,5 1-305,1 10-600,2 9-144,13 5 264,1 7 328,31 15-456</inkml:trace>
  <inkml:trace contextRef="#ctx0" brushRef="#br0" timeOffset="4584.864">4245 544 6233,'1'0'120,"-1"-1"0,1 0 0,-1 0-1,1 0 1,-1 0 0,0 0 0,0 0 0,1 0-1,-1 0 1,0 0 0,0 0 0,0 1 0,0-1-1,0 0 1,0 0 0,0 0 0,-1 0-1,1 0 1,0 0 0,0 0 0,-1 0 0,1 0-1,-1 0 1,1 0 0,-1 1 0,1-1 0,-1 0-1,1 0 1,-1 1 0,0-1 0,1 0-1,-1 1 1,0-1 0,0 0 0,1 1 0,-1-1-1,0 1 1,0 0 0,0-1 0,0 1 0,0 0-1,0-1 1,0 1 0,1 0 0,-1 0-1,0 0 1,0 0 0,0 0 0,0 0 0,0 0-1,0 0 1,0 0 0,0 0-120,-7 1 301,0 0 0,1 1 0,-1 0 0,1 0 0,-1 0 0,-3 3-301,-1 0 109,1 0 0,0 1 0,0 0-1,0 0 1,1 1 0,0 1-1,1 0 1,-1 0 0,2 1 0,-1 0-1,1 0 1,0 1 0,1 0-1,0 1 1,1-1 0,0 1 0,1 0-1,0 1 1,1-1 0,0 1 0,1 0-1,0 0 1,-1 8-109,3-12 13,1 0 0,-1-1 1,1 1-1,0 0 0,1 0 0,0-1 1,0 1-1,1 0 0,-1-1 0,2 1 1,-1-1-1,2 3-13,-1-5 8,0 0-1,0 1 1,1-2 0,0 1 0,0 0 0,0-1 0,0 1-1,0-1 1,1-1 0,0 1 0,0 0 0,0-1 0,0 0-1,1 0 1,-1-1 0,1 0-8,4 3 18,1-2-1,0 1 1,1-2 0,-1 1 0,0-1-1,1-1 1,-1 0 0,1-1-1,-1 0 1,1-1 0,-1 0-1,1-1 1,1 0-18,-4-1 17,0 1 0,-1-1-1,1 0 1,0-1 0,-1 0-1,0-1 1,0 1 0,0-1-1,-1-1 1,1 0 0,-1 0 0,0 0-1,-1-1 1,0 0 0,0 0-1,3-5-16,-7 7 19,1 1 0,-1-1 0,0 0 0,0 0-1,-1 0 1,1 0 0,-1 0 0,0 0 0,-1 0 0,1 0-1,-1 0 1,0-1 0,0 1 0,-1 0 0,1 0-1,-1 0 1,0 0 0,-1 0 0,1 0 0,-1 0-1,0 0 1,0 0-19,-5-10 29,-1 0 0,0 1 0,-1 0 0,-1 1 1,0 0-1,-5-4-29,7 8 5,0 0 1,-1 1 0,0 0 0,0 0 0,-1 1 0,0 0 0,0 1 0,0 0 0,-1 1 0,0 0-1,0 0 1,-1 1 0,1 1 0,-1 0 0,0 0 0,0 1 0,0 1 0,0 0 0,-4 1-6,15 0-4,-29 4-341,29-3 284,-1-1 1,1 0-1,0 1 0,0-1 0,0 1 0,0 0 0,-1-1 0,1 1 0,0 0 0,0 0 1,0 0-1,1 0 0,-1-1 0,0 1 0,0 0 0,0 1 0,1-1 0,-1 0 0,0 0 0,1 0 1,-1 1 60,-1 18-773</inkml:trace>
  <inkml:trace contextRef="#ctx0" brushRef="#br0" timeOffset="5061.803">4467 666 7482,'8'-21'1735,"-2"1"1,2-10-1736,-8 29 105,1 0-1,-1 0 1,0 0 0,0 0-1,0 0 1,0 1-1,0-1 1,0 0 0,-1 0-1,1 0 1,0 0 0,0 0-1,-1 0 1,1 0-1,0 0 1,-1 0 0,1 0-1,-1 0 1,1 1 0,-1-1-1,0 0 1,1 0-1,-1 1 1,0-1 0,0 0-105,1 1 35,0 0 1,0 1-1,0-1 1,1 0-1,-1 0 1,0 0-1,0 0 1,0 1-1,0-1 1,0 0-1,0 0 1,0 0-1,0 1 1,0-1-1,0 0 1,0 0-1,0 0 1,0 1-1,0-1 1,0 0-1,0 0 1,0 0-1,0 1 1,0-1-1,-1 0 1,1 0-1,0 0 1,0 0-1,0 1 1,0-1-1,0 0 1,0 0-1,-1 0 1,1 0-1,0 0 1,0 1-1,0-1 1,0 0-1,-1 0 1,1 0-1,0 0 1,0 0-1,0 0 1,0 0-1,-1 0 1,1 0-1,0 0 1,0 0-1,0 0 1,-1 0-1,1 0 1,0 0 0,0 0-1,0 0 1,-1 0-1,1 0 1,0 0-1,0 0 1,0 0-1,-1 0 1,1 0-1,0 0 1,0 0-1,0 0 1,0-1-1,-1 1 1,1 0-1,0 0 1,0 0-1,0 0-35,10 24 565,1 1 0,6 8-565,-4-10 191,-2 1 0,4 12-191,-8-14 147,-1 0-1,-1 0 0,-1 1 0,-1-1 0,-1 1 1,-1 0-1,-1 0 0,-1 8-146,5-95 1202,0-12-1045,4 0-1,13-53-156,-19 120 0,0 0 0,1 0 0,0 0 0,1 1 0,0-1 0,0 1 0,1 0 0,2-3 0,-4 7-1,0 0 0,1 1 0,-1 0 1,1 0-1,-1-1 0,1 2 0,0-1 0,0 0 0,0 1 0,0 0 0,1 0 1,-1 0-1,1 1 0,-1-1 0,1 1 0,-1 0 0,3 0 1,2 0-1,1 0 1,0 1-1,-1 0 0,1 1 0,-1 0 0,1 0 0,-1 1 1,1 0-1,-1 1 0,0 0 0,0 1 0,0 0 0,0 0 1,-1 0-1,0 1 0,0 1 0,0-1 0,0 1 0,-1 1 1,0-1-1,0 1 0,-1 1 0,0-1 0,1 3 1,1 0 7,-1 1 1,0 1-1,-1-1 0,0 1 0,-1 0 0,0 0 0,-1 1 0,-1 0 1,0-1-1,0 1 0,-1 0 0,-1 0 0,0 0 0,-1 1 0,0-1 1,-1 0-1,-2 7-7,-6 15 229,7-27 379,-1 1 0,1 0-1,1 0 1,-1 0-1,1 8-607,2 6 1280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4:39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339 44 6833,'-3'-4'568,"-1"0"0,1 0-1,-1 0 1,0 0-1,0 1 1,-1 0 0,1 0-1,-1 0 1,1 0-1,-1 1 1,-3-2-568,7 4 105,0-1 0,-1 1-1,1 0 1,0-1 0,-1 1 0,1 0-1,0 0 1,-1 0 0,1 0 0,0 0 0,-1 0-1,1 0 1,0 0 0,-1 1 0,1-1-1,0 0 1,-1 1 0,1-1 0,-1 1-105,1 0 48,0 0 1,0 0 0,0 1-1,0-1 1,0 0-1,0 1 1,0-1 0,0 0-1,1 1 1,-1-1 0,0 1-1,1-1 1,-1 1-1,1-1 1,0 1 0,0-1-1,-1 1 1,1 0 0,0-1-1,0 1 1,1 0-49,-1 15 176,2 1 1,0-1 0,1 0-1,1 1 1,3 5-177,6 31 293,33 208 1105,4 170-1398,-48-407 75,0 12 120,2 1 0,2-1 1,1 0-1,7 19-195,-12-52 98,-1-8-10,-2-15 35,-8-35-22,-2 1-1,-3 0 1,-12-31-101,22 74 1,0 0 1,-1 0 0,1 1-1,-2 0 1,0 0-1,0 0 1,0 0 0,-1 1-1,-1 0 1,1 1 0,-9-7-2,12 11-1,0 0 0,-1 0 1,1 1-1,-1-1 0,0 1 1,0 0-1,1 0 0,-1 1 1,-1-1-1,1 1 0,0 0 1,0 1-1,0-1 0,0 1 1,-1 0-1,1 0 0,0 1 1,0 0-1,0 0 0,-1 0 1,1 0-1,0 1 0,0 0 1,1 0-1,-1 0 1,-5 3 0,0 1 0,1 0 0,0 1 0,0 0 0,0 0 0,1 0 0,0 2 0,1-1 0,-1 1 0,2 0 0,-1 0 0,1 0 0,1 1 0,0 0-1,0 0 1,1 1 0,0-1 0,-1 9 0,2-10 3,1 0 0,0 0 0,1 0-1,0 0 1,1 0 0,0 0 0,0 1-1,1-1 1,0 0 0,0 0 0,1 0-1,0 0 1,1 0 0,0-1 0,0 1-1,1-1 1,0 0 0,1 0 0,0 0-1,0 0 1,0-1 0,7 6-3,-8-9-1,0 0-1,0-1 1,0 1-1,1-1 1,0 0 0,-1-1-1,1 1 1,0-1-1,1 0 1,-1 0 0,0-1-1,2 1 2,3 0 44,0-1-1,0 0 0,-1-1 0,1 0 1,0 0-1,8-2-43,7-2 255,0-2-1,0-1 1,-1 0 0,23-11-255,-26 9-1034,1-1 0,13-10 1034,-11 4-438,-1-1-1,0-2 439</inkml:trace>
  <inkml:trace contextRef="#ctx0" brushRef="#br0" timeOffset="891.444">703 812 4305,'29'-75'2175,"-28"73"-1922,0 0-1,-1 0 1,1 0-1,-1 0 1,1 0-1,-1 0 1,0 0 0,1 0-1,-1 0 1,0 0-1,-1 0 1,1 0-1,0 0 1,-1 0 0,1 0-1,-1-1-252,1 2 86,0 1 0,-1-1 0,1 1 0,0 0 0,0-1-1,0 1 1,0-1 0,0 1 0,0 0 0,0-1 0,0 1 0,0-1 0,0 1-1,0-1 1,0 1 0,0 0 0,0-1 0,0 1 0,0-1 0,1 1-1,-1 0 1,0-1 0,0 1 0,0-1 0,1 1 0,-1 0 0,0-1 0,0 1-1,1 0 1,-1-1 0,0 1 0,1 0 0,-1 0 0,0-1 0,1 1 0,-1 0-1,0 0 1,1 0-86,0-1 181,0 5 2496,-1-3-2829,4 43 523,-1-24-220,-2 0 0,0 0 0,-2 20-151,-4 21 229,3 0 0,4 11-229,-2-67 23,0 0 0,1-1 0,0 1 0,-1-1 0,2 1 0,-1-1 0,0 0 0,1 0-1,0 1-22,-2-4 6,1 0 0,0 0-1,-1-1 1,1 1-1,0 0 1,0 0-1,-1 0 1,1-1-1,0 1 1,0 0-1,0-1 1,0 1 0,0-1-1,0 1 1,0-1-1,0 1 1,0-1-1,0 0 1,0 1-1,0-1 1,0 0-1,1 0 1,-1 0-1,0 0 1,0 0 0,0 0-1,0 0 1,0 0-1,0 0 1,0-1-1,0 1 1,0 0-1,1-1 1,-1 1-1,0-1 1,-1 1-1,1-1 1,0 0 0,1 0-6,5-3 19,-1-1 1,1 0-1,-1 0 1,0 0-1,0-1 1,-1 0 0,0 0-1,4-6-19,35-59 71,-34 54-57,7-12 9,2-1-2,-1-1 0,-2 0 0,-1-2 0,-2 0 0,4-15-21,-19 61 21,1 1 0,0-1-1,1 1 1,1 0 0,0-1 0,1 1 0,0-1 0,1 0 0,0 1-1,2 0-20,2 10 49,2 0 0,0 0 0,2-1 0,0 0 0,10 12-49,-16-28 29,0 1 0,1-1 0,0 0 0,0 0 0,1-1 0,0 0 0,0 0 0,1-1 0,-1 1 0,1-2 0,0 1 0,1-1 0,-1 0 0,1-1 0,-1 0 0,1 0-1,9 1-27,27-2 93</inkml:trace>
  <inkml:trace contextRef="#ctx0" brushRef="#br0" timeOffset="1292.615">1593 835 6521,'2'-13'754,"-1"1"-1,-1 0 1,0 0-1,-1-1-753,1 13 38,0-1 0,0 1 0,0 0 0,0 0 0,0-1-1,0 1 1,0 0 0,-1 0 0,1 0 0,0-1 0,0 1 0,0 0-1,0 0 1,-1 0 0,1 0 0,0 0 0,0-1 0,-1 1 0,1 0-1,0 0 1,0 0 0,0 0 0,-1 0 0,1 0 0,0 0 0,0 0-1,-1 0 1,1 0 0,0 0 0,-1 0 0,1 0 0,0 0 0,0 0-1,-1 0 1,1 0 0,0 0 0,0 0 0,0 0 0,-1 0 0,1 0-1,0 0 1,0 1 0,-1-1 0,1 0 0,0 0-38,-13 12 1771,12-11-1717,0 0 1,1 0-1,0-1 1,-1 1-1,1 0 1,-1 0-1,1-1 1,0 1-1,0 0 1,-1 0-1,1 0 1,0 0-1,0 0 1,0 0-1,0-1 1,0 1-1,0 0 1,0 0-1,0 0 1,0 0-1,1 0 1,-1 0-1,0-1 1,0 1-1,1 0 1,-1 0-1,1 0 1,-1-1-1,0 1 1,1 0-1,0-1 1,-1 1-1,1 0 1,-1-1 0,1 1-1,0 0 1,-1-1-1,1 1 1,0-1-1,0 0 1,0 1-1,-1-1 1,1 0-1,0 1 1,0-1-1,0 0 1,0 0-1,-1 1 1,2-1-55,7 2 131,-1-1 0,1 1 0,0-2-1,0 1 1,0-1 0,0 0 0,0-1 0,0 0 0,0-1 0,0 1 0,0-2-131,3 0 38,-1 0-1,-1-1 1,1 0-1,-1-1 1,1-1-1,-1 1 1,-1-1-1,6-4-37,-14 9 19,1 0-1,-1 0 1,0-1 0,1 1-1,-1 0 1,0 0 0,0-1-1,0 1 1,0-1 0,0 1-1,0-1 1,0 1 0,-1-1-1,1 1 1,0-1 0,-1 0-1,1 1 1,-1-1-1,0 0 1,1 0 0,-1 1-1,0-1 1,0 0 0,0-1-19,-1 0 35,0 1 0,0-1-1,0 0 1,-1 1 0,1 0 0,0-1 0,-1 1 0,0 0 0,1 0 0,-1 0 0,0 0-1,0 0 1,0 0 0,-2-1-35,-4-2 57,1 0 0,-1 0 0,0 1 0,0 0 0,0 0 1,-1 1-1,0 0 0,1 0 0,-5 0-57,1 2 15,0 0-1,0 1 1,0 1 0,0 0 0,0 0-1,1 1 1,-1 1 0,0-1 0,1 2 0,0 0-1,-1 0 1,2 1 0,-1 1 0,1 0 0,-1 0-1,1 1 1,1 0 0,0 1 0,0 0 0,0 0-1,1 1 1,0 0 0,1 0 0,0 1 0,0 0-1,1 0 1,1 1 0,0 0 0,0 0 0,1 0-1,-3 12-14,2-1 21,0 0-1,2 0 0,1 1 1,1 0-1,0-1 0,4 23-20,-3-37 13,1 0-1,1-1 1,-1 1 0,1-1-1,0 1 1,1-1 0,0 1-1,0-1 1,1 0 0,-1-1-1,1 1 1,1-1 0,0 1-1,-1-1 1,2-1 0,-1 1-1,1-1 1,0 0 0,0 0-1,0 0 1,1-1 0,-1 0-13,8 2 93,1 0 0,-1-1 0,1-1 1,-1 0-1,1-1 0,1-1 0,-1 0 0,6-1-93,23 0 1278,-1-2-1,16-4-1277,67-11 1231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4:37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131 458 9234,'-5'-7'4017,"-1"5"-2505,6 5-448,0 8-167,6 12-393,-2 5 40,0 9-208,6 9-88,-10 9-104,7 0-40,4 5-48,-1-2 0,-2-18 8,2 2 104,-10-20-104,3-5-368,5-7 264</inkml:trace>
  <inkml:trace contextRef="#ctx0" brushRef="#br0" timeOffset="351.362">41 102 6353,'-12'-29'3521,"-6"-2"-152,13 14-2665,-1 3-208,6 7-336,6 3-24,5 6-768,8 6 504</inkml:trace>
  <inkml:trace contextRef="#ctx0" brushRef="#br0" timeOffset="761.241">801 461 3961,'5'-15'4702,"-5"15"-4487,0 0-1,0-1 1,0 1 0,0 0-1,0 0 1,0-1-1,0 1 1,-1 0 0,1-1-1,0 1 1,0 0 0,0 0-1,-1-1 1,1 1 0,0 0-1,0 0 1,-1-1-1,1 1 1,0 0 0,0 0-1,-1 0 1,1 0 0,0-1-1,-1 1 1,1 0-1,0 0 1,-1 0-215,-13-1 3928,-6 3-4828,-5 3 1206,-1 1-1,1 1 0,-7 4-305,20-7 49,0 1 0,0 0 0,0 1-1,1 0 1,-1 1 0,2 0-1,-1 1 1,-2 3-49,11-10 1,1 0-1,0 0 1,0 1-1,0-1 1,0 0-1,0 0 1,0 1-1,0-1 1,0 1-1,1-1 1,-1 1 0,0-1-1,1 1 1,0-1-1,-1 1 1,1-1-1,0 1 1,-1 0-1,1-1 1,0 2-1,1-1 0,-1-1 1,1 1-1,-1-1 0,1 1 1,0-1-1,-1 0 0,1 1 1,0-1-1,0 0 0,0 0 1,0 0-1,0 1 0,0-1 1,1 0-1,-1 0 0,0-1 1,1 2-1,6 2 3,1 0 0,-1 0 0,0-1 1,1 0-1,0 0 0,4 0-3,12 1 14,0-1 0,8 0-14,-18-3 4,-1 1 1,1 1-1,-1 0 1,1 1-1,-1 1 1,0 0 0,0 1-1,6 3-4,-17-7 1,0 1 0,-1-1 1,1 1-1,-1 0 0,1 0 0,-1 0 1,0 0-1,0 0 0,0 0 0,0 1 0,0-1 1,0 1-1,-1-1 0,1 1 0,-1 0 0,0 0 1,0 0-1,0-1 0,0 3-1,0-1-3,-1 0 0,0 1 0,0-1 0,0 0 0,0 0 0,-1 0 0,0 0 0,0 0 0,0 0 0,0 0 0,0 0 0,-1 0 0,0 0 3,-5 8 35,0 1 0,-1-2 0,0 1 0,-1-1 0,0 0 0,-1-1 0,-8 7-35,9-10 102,-1 1 0,0-1-1,0-1 1,-1 0 0,0-1-1,0 0 1,0 0-1,0-1 1,-1-1 0,0 0-1,-3 0-101,-23 3 251,0-2 1,-34 0-252,50-4 41,18 1 44,-4-1 106,12-2 2208,12-3-1236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4:33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137 295 1432,'-19'-3'6992,"-11"2"-4315,28 1-2640,1 0-1,0 1 1,-1-1-1,1 1 1,0-1-1,-1 1 1,1 0-1,0-1 1,-1 1 0,1 0-1,0 0 1,0 0-1,0 0 1,0 0-1,0 0 1,0 0-1,0 0 1,0 0-1,1 1 1,-2 0-37,-20 34 193,18-30-172,-1 1 0,1 0 0,0 0 0,0 0 0,1 0 0,0 1-1,0 0 1,1-1 0,0 1 0,0 0 0,1 0 0,0 4-21,0 4 37,1 0 0,1 1 0,1-1 0,0 0-1,1 0 1,0 0 0,2 0 0,2 6-37,3 3 66,1 0 0,2 0 0,0-1 0,12 14-66,-24-35 11,1-1 0,0 1 0,0 0 0,1-1 0,-1 0 0,1 0 0,-1 1 0,1-1 0,-1-1 0,1 1 0,0 0 0,0-1 0,0 1 0,0-1 0,0 0 0,0 0 0,1 0 0,-1 0-11,-1-1 27,1 0 0,-1 0 0,1 0 0,-1 0-1,1 0 1,-1-1 0,0 1 0,1-1 0,-1 1 0,0-1 0,1 0 0,-1 0 0,0 0 0,0 0 0,0 0 0,0-1 0,0 1-1,0-1 1,0 1 0,0-1 0,0 0 0,-1 0 0,1 1 0,-1-2-27,8-9 89,-2 0-1,0-1 1,0 0-1,-2 0 1,1 0 0,-2-1-1,1 1 1,-2-1-1,0-1 1,-1 1 0,0 0-1,-1 0 1,-1-6-89,0-1 48,-1 1 1,0-1-1,-2 1 1,-1-1-1,0 1 1,-1 0-1,-1 1 1,-1 0-1,-2-3-48,3 11 76,1 0-1,-1 0 0,-1 1 0,0 0 1,-1 0-1,-7-8-75,12 16 22,1-1-1,-1 1 1,1 0-1,-1 0 1,0 1 0,1-1-1,-1 0 1,0 1-1,0 0 1,0 0 0,-1 0-1,-1-1-21,2 2 8,1 0-1,0 0 1,0 0-1,0 0 1,-1 0-1,1 1 1,0-1-1,0 1 1,0-1-1,0 1 1,0 0 0,0 0-1,0 0 1,0 0-1,0 0 1,0 0-1,0 0 1,1 1-1,-1-1 1,0 2-8,-6 5 2,0 0 0,1 1 0,1 0 1,-1 1-1,1 0 0,1 0 0,0 0 1,0 0-1,1 1 0,1-1 0,-1 3-2,-1 4-1,1 1 0,1 0 0,1 0 0,0 0-1,1 1 1,2 10 1,2 2 4,1 1 0,1-1-1,2-1 1,1 1 0,2-1 0,6 11-4,-15-37 1,0-1 1,1 0-1,-1 0 1,1 0-1,0 0 1,0 0-1,0-1 1,0 1 0,1 0-1,-1-1 1,1 0-1,-1 1 1,3 0-2,-3-2 2,1 0 1,-1 0 0,0 0 0,1 0 0,0-1 0,-1 1-1,1-1 1,-1 1 0,1-1 0,0 0 0,-1 0 0,1 0-1,0 0 1,-1-1 0,1 1 0,-1-1 0,3 0-3,2-2 7,0 0 0,1 0 0,-2 0 0,1-1 0,0 0 0,-1 0 0,1-1-1,-1 0 1,-1 0 0,1 0 0,-1-1 0,0 0 0,0 0 0,0 0 0,-1-1 0,0 1 0,0-1 0,0-1-7,4-11 17,0 1 1,-1-1-1,-1 0 0,0-1 1,-2 1-1,1-10-17,-4 19 13,0 1-1,0-1 0,-1 0 1,0 0-1,-1 0 1,0 0-1,-1 0 0,0 1 1,0-1-1,-1 0 1,0 1-1,-3-6-12,3 10 19,0 0 0,1 0 0,-2 0 0,1 1 1,0 0-1,-1-1 0,0 1 0,0 1 0,0-1 0,0 1 0,-1-1 0,1 1 0,-1 0 0,0 1 1,0-1-1,0 1 0,0 0 0,-1 0 0,1 1 0,0-1 0,-1 1 0,1 0 0,-2 1-19,3-1 10,0 1 0,0 0 0,0 0 0,1 0 0,-1 1 0,0-1 0,0 1 0,0 0 0,0 0 0,1 1 0,-1-1 0,0 1 0,1-1-1,-1 1 1,1 0 0,-2 2-10,1-1 5,-1 1-1,1 0 0,0 1 1,1-1-1,-1 1 0,1-1 1,0 1-1,0 0 0,0 0 1,-1 4-5,-1 5 0,0 0 1,2 0-1,-1 0 1,2 0-1,-1 1 1,2-1-1,0 1 1,1 9-1,1-18 1,-1 21 5,3 0 0,1 5-6,-4-26 0,2 1 1,-1-1-1,1 1 0,0-1 0,0 0 1,1 0-1,0 1 0,0-2 0,0 1 1,1 0-1,2 3 0,-3-7 3,-1 0-1,0 1 1,0-1-1,1 0 1,-1-1-1,1 1 1,0 0-1,-1-1 1,1 1 0,0-1-1,0 0 1,0 0-1,0 0 1,0 0-1,0-1 1,0 1-1,0-1 1,0 0 0,1 0-1,-1 0 1,0 0-1,0-1 1,0 1-1,0-1 1,0 1-1,0-1 1,0 0 0,0 0-1,0-1 1,0 1-1,2-2-2,2-2 9,0 1 0,0-1 0,0-1-1,-1 1 1,0-1 0,0 0 0,0 0 0,-1-1-1,0 0 1,0 0 0,0-2-9,2-3 11,-1 0 0,-1-1 0,0 0 0,0 0 1,-2 0-1,1 0 0,-2-1 0,0 0 0,0 1 0,-2-1 0,0-13-11,0 22 3,0 0 0,-1 0 0,0 0 0,0-1 0,0 1-1,0 0 1,-1 0 0,0 1 0,0-1 0,0 0 0,-1 1 0,0-1 0,0 1 0,0 0 0,0 0-1,0 0 1,-1 0 0,0 0 0,0 1 0,0 0 0,0 0 0,0 0 0,-1 0 0,1 1-1,-1-1 1,0 1 0,0 0 0,0 1 0,0-1 0,0 1 0,0 0 0,-1 0-3,1 0 1,0 1 0,1-1 1,-1 1-1,1 0 0,-1 0 0,0 0 1,1 0-1,-1 1 0,0 0 0,1 0 1,-1 0-1,1 1 0,0-1 0,-1 1 1,1 0-1,0 0 0,0 1 1,0-1-1,0 1-1,1 1 1,-1-1 0,1 1 0,0 0 0,0 0-1,0 0 1,1 1 0,-1-1 0,1 0 0,0 1 0,0 0 0,0 0 0,1-1 0,0 1 0,0 0 0,0 0 0,1 0 0,-1 2-1,0 6 0,-1 11 1,1 0 1,0 0-1,3 15-1,-1-33 0,0 0 1,0 0-1,0 0 0,1 0 0,-1 0 0,1 0 1,1-1-1,-1 1 0,1-1 0,0 1 1,0-1-1,1 0 0,0 0 0,0-1 1,0 1-1,2 1 0,-4-4 1,0-1 0,1 1 0,-1-1 1,0 0-1,1 0 0,-1 0 0,0 0 1,1-1-1,-1 1 0,1 0 0,0-1 0,-1 0 1,1 0-1,-1 1 0,1-2 0,0 1 1,-1 0-1,1 0 0,-1-1 0,1 0 0,-1 1 1,1-1-1,-1 0 0,1 0 0,-1 0 0,1-1-1,2-1 4,1 0 0,-2 0 0,1 0 0,0-1-1,-1 1 1,0-1 0,1 0 0,-1-1 0,-1 1-1,1-1 1,0-1-4,3-6 11,-1 0-1,-1-1 0,0 0 1,-1 0-1,0 0 0,-1 0 1,0 0-1,-1-3-10,-1 9 5,0 1-1,0-1 0,-1 1 1,0-1-1,0 1 1,-1-1-1,0 1 1,0-1-1,0 1 1,-1 0-1,0 0 1,0-1-1,-1 1 0,1 1 1,-1-1-1,-1 0 1,-3-5-5,6 9 0,-1 0 1,0 0-1,0 0 1,0 0-1,0 1 1,0-1-1,0 0 1,0 1-1,0 0 1,-1-1-1,1 1 1,0 0-1,-1 0 1,1 0-1,-1 1 1,0-1-1,1 1 1,-1-1-1,1 1 1,-1 0-1,0 0 1,1 0-1,-1 0 1,0 0-1,1 1 0,-1-1 1,1 1-1,-1 0 1,1 0-1,-1 0 1,-1 1-1,0 0-1,0 1 1,0 0-1,0 0 1,0 0-1,1 1 1,-1-1-1,1 1 1,0 0-1,0 0 1,0 0-1,1 0 1,-1 0-1,1 1 1,0-1-1,0 1 1,0 2 0,0 1-1,1 1 0,0 0 1,0-1-1,0 1 0,1 0 1,1 0-1,0-1 0,0 1 1,0 0-1,1-1 0,0 1 0,1-1 1,0 0-1,0 0 0,1 0 1,0 0-1,1 0 0,-1-1 1,1 0-1,1 0 0,-1 0 1,5 4 0,-9-10 1,0 0 0,0 0 0,0 0 0,0 0 0,1 0 0,-1-1 0,0 1 0,0 0 0,0 0 0,1-1 0,-1 1 0,0-1 0,1 1 0,-1-1 0,0 1 0,1-1 0,-1 0 0,1 0 0,-1 0 0,1 0 0,-1 0 0,0 0 0,1 0 0,-1 0 0,1 0 0,-1-1 0,0 1 0,1-1 0,-1 1 0,0-1 0,1 1 0,-1-1 0,0 0 0,0 1-1,1-1 1,-1 0 0,0 0 0,0 0 0,0 0 0,0 0 0,0 0 0,-1-1 0,1 1-1,3-3 5,-1-1 0,-1 0-1,1 0 1,-1 0 0,1 0-1,-2 0 1,1 0 0,0-1 0,-1 1-1,1-5-4,-1-3 11,0 1 0,-1-1 0,0 0-1,-1 1 1,-2-10-11,2 18 2,1 1 0,-1-1 0,0 1-1,-1 0 1,1-1 0,-1 1 0,1 0 0,-1 0-1,0 0 1,-2-2-2,3 4 1,0 0-1,-1-1 0,1 1 0,0 0 1,-1 0-1,1 0 0,-1 0 1,1 1-1,-1-1 0,0 0 1,1 1-1,-1-1 0,0 1 1,0-1-1,1 1 0,-1 0 1,0 0-1,0 0 0,1 0 1,-1 0-1,-1 0 0,-1 1 0,0 0 0,0 0-1,0 1 1,0-1 0,0 1 0,0 0 0,0 0 0,1 0 0,-1 1-1,1-1 1,-1 1 0,1 0 0,0 0 0,0 0 0,0 0-1,1 1 1,-1-1 0,1 1 0,-1 0 0,-2 4-1,1 0 0,0 0 1,0 0-1,0 1 0,1-1 0,0 1 0,1 0 1,-1 4 0,2-3-2,0 0 1,1 1-1,0-1 1,1 1 0,0-1 1,-1-5 0,1-1 0,-1 1 0,1-1 0,1 0 0,-1 0 0,1 1 0,-1-1 0,1 0 0,0 0 0,1-1 0,-1 1 0,2 2 0,-3-5 0,-1 0 0,1-1 1,0 1-1,-1-1 0,1 1 0,0 0 1,-1-1-1,1 1 0,0-1 0,0 1 1,0-1-1,-1 0 0,1 1 0,0-1 0,0 0 1,0 0-1,0 1 0,0-1 0,-1 0 1,1 0-1,0 0 0,0 0 0,0 0 1,0 0-1,0 0 0,0-1 0,0 1 0,1-1 1,0 0 0,0 0 0,-1 0 0,1 0 0,0-1 0,-1 1 0,1 0 0,-1-1 0,0 1 0,1-1 0,-1 0 0,1-1-1,4-7 6,0-1 0,-1-1 1,0 1-1,0-3-6,-2 8 4,-2 2-4,5-10 9,-1 0 0,0-1-1,0-6-8,-4 18 2,-1 0-1,1 0 1,-1 0 0,1-1-1,-1 1 1,0 0 0,0 0-1,-1-1 1,1 1-1,-1 0 1,0 0 0,1 0-1,-1 0 1,-1 0 0,1 0-1,0 0 1,-1 0 0,-1-2-2,3 4 0,-1 0 0,0 0 0,0 1 0,0-1 0,0 0 0,0 0 1,0 1-1,0-1 0,0 1 0,-1-1 0,1 1 0,0-1 1,0 1-1,0 0 0,-1 0 0,1-1 0,0 1 0,0 0 0,0 0 1,-1 0-1,1 0 0,0 0 0,0 1 0,-1-1 0,1 0 1,0 1-1,0-1 0,0 0 0,0 1 0,-1 0 0,1-1 0,0 1 1,0-1-1,0 1 0,0 0 0,0 0 0,0 1 0,-3 1 1,-1 1-1,1-1 1,1 1-1,-1 0 1,1 1-1,-1-1 1,-1 5-1,1-1-2,0 0 0,1 0 0,1 1 1,0-1-1,0 0 0,0 1 0,1-1 0,0 1 0,1 0 0,0-1 1,0 1-1,1 0 0,1 6 2,-2-14 0,0 1 0,1-1-1,-1 1 1,1-1 0,-1 1 0,1-1 0,-1 0-1,1 1 1,0-1 0,0 0 0,0 0 0,-1 1 0,1-1-1,0 0 1,1 0 0,-1 0 0,0 0 0,0 0 0,0 0-1,1-1 1,-1 1 0,0 0 0,1-1 0,-1 1-1,0 0 1,1-1 0,-1 0 0,1 1 0,-1-1 0,1 0-1,-1 0 1,1 0 0,-1 0 0,1 0 0,-1 0 0,2-1 0,0 1 1,0 0 1,1-1 0,-1 0-1,0 0 1,0 0 0,0 0 0,-1-1-1,1 1 1,0-1 0,0 1-1,-1-1 1,1 0 0,-1 0-1,1 0 1,-1-1 0,0 1 0,2-3-2,2-5 7,0-1 0,0 0 1,-1 0-1,-1-1 0,0 1 1,0-1-1,-1 0 1,-1 0-1,0 0 0,-1 0 1,0 0-1,-1-1 0,0-2-7,0 6 4,-1 1 0,0 0 0,0 0 1,-1 0-1,0 0 0,-1 0 0,1 0 0,-1 0 0,-1 1 0,0 0 0,0-1 0,0 1 0,-1 1 0,0-1 0,0 1 0,-1-1 0,1 2 0,-1-1 0,-1 1 0,-1-2-4,5 5-1,1 0 1,0 1 0,-1-1 0,0 1 0,1 0 0,-1-1 0,0 1 0,1 0-1,-1 1 1,0-1 0,0 0 0,0 1 0,0 0 0,0-1 0,0 1-1,0 0 1,0 1 0,0-1 0,0 0 0,0 1 0,0 1-1,1-1 1,-1 0 0,0 1-1,1-1 1,-1 1 0,1 0-1,0-1 1,0 1 0,-1 1-1,1-1 1,1 0 0,-1 0-1,0 1 1,-1 2 0,-3 7-2,0 0 0,1 0 0,0 1 0,1 0 0,0 0 0,1 0 0,0 6 2,0-1 0,1-1 0,1 1 0,0-1 0,1 1 0,1-1-1,1 1 1,1-1 0,0 0 0,1 0 0,2 3 0,-5-17 0,0 0 1,0 0-1,1 0 1,-1 0 0,1 0-1,0 0 1,0 0-1,0-1 1,0 1-1,1-1 1,-1 1-1,1-1 1,-1 0-1,1 0 1,0 0-1,0 0 1,-1-1-1,1 1 1,1-1-1,-1 0 1,0 0-1,0 0 1,3 1-1,-3-2 1,1 0 0,-1 0 0,1 0 0,0 0-1,-1-1 1,1 1 0,-1-1 0,1 0 0,-1 0 0,1 0 0,-1-1 0,0 1 0,0-1 0,0 0 0,0 1-1,0-1 1,0-1 0,0 1 0,0 0 0,-1-1 0,1 0 0,0-1-1,6-7 6,-1 0 1,-1 0 0,0-1-1,-1 0 1,0 0-1,-1-1 1,2-5-7,-4 7 6,1 1 0,-2 0 1,0-1-1,0 0 0,-1 0 1,0 1-1,-1-1 0,0 0 1,-1-7-7,0 14 1,1 1 0,-1-1 0,0 1 0,0 0 1,0-1-1,0 1 0,-1 0 0,1-1 0,-1 1 1,0 0-1,0 0 0,0 1 0,0-1 0,-1 0 0,1 1 1,-1-1-1,1 1 0,-1 0 0,0 0 0,0 0 1,0 0-1,0 0 0,0 1 0,-1-1 0,1 1 1,0 0-1,-1 0 0,1 0 0,-1 0 0,1 1 1,-1 0-1,1-1 0,-1 1 0,1 0 0,-1 1 1,1-1-1,-1 1 0,1-1 0,-1 1 0,1 0 0,-1 1 1,1-1-1,0 0 0,0 1 0,0 0 0,0-1 1,-3 3-2,-1 2-1,0 1 0,0 0 1,1 0-1,-1 0 0,1 1 1,1 0-1,0 0 0,0 0 0,0 1 1,1 0-1,1 0 0,-1 0 1,1 0-1,1 0 0,0 1 1,0-1-1,1 1 0,0 6 1,0 0-1,1 0 1,1 0-1,0 0 0,2 0 0,-1 0 0,2-1 0,0 1 0,1-1 0,1 0 0,6 13 1,-11-25 1,1 0 0,-1-1-1,0 1 1,1-1 0,0 0-1,-1 1 1,1-1-1,0 0 1,0 0 0,0 0-1,1 0 1,-1 0 0,0-1-1,1 1 1,-1-1 0,1 0-1,-1 1 1,1-1 0,0 0-1,-1 0 1,1-1-1,0 1 1,0-1 0,-1 1-1,1-1 1,0 0 0,0 0-1,0 0 1,0 0 0,0-1-1,-1 1 1,1-1 0,0 0-1,0 1 1,-1-1-1,1 0 1,0-1 0,-1 1-1,1-1 0,6-2 9,-1-1 0,0 0-1,0-1 1,-1 0 0,1 0-1,-1-1 1,-1 0-1,1 0 1,-1 0 0,0-1-1,1-3-8,-2 3 18,0 0 0,-1-1-1,-1 1 1,1 0-1,-1-1 1,-1 0 0,0 0-1,0 0 1,0 0 0,-1 0-1,-1 0 1,1 0 0,-2-1-1,1 1 1,-1 0-1,-1 0 1,1 0 0,-1 0-1,-1 0 1,0 1 0,0-1-1,-1 1 1,0-1 0,0 1-1,-1 0 1,0 1-1,-1-1 1,1 1 0,-1 0-1,-1 1 1,1-1 0,-1 1-1,0 0 1,-1 1 0,1 0-1,-8-4-17,10 7 6,0 0 0,-1 0-1,1 0 1,-1 1 0,1 0 0,-1 0-1,1 0 1,-1 1 0,0 0 0,1 0-1,-1 0 1,0 1 0,0 0-6,3-1 16,0 0 1,1 1-1,-1 0 0,1-1 1,0 1-1,-1 0 0,1 0 1,-1 0-1,1 0 1,0 1-1,0-1 0,0 1 1,0-1-1,0 1 0,0 0 1,0 0-1,1 0 1,-1 0-1,0 0 0,1 0 1,0 0-1,-1 0 0,1 1 1,0-1-1,0 0 0,1 1 1,-1-1-1,0 1 1,0 1-17,1-2 16,0 0 1,1 0 0,-1 1 0,0-1-1,1 0 1,-1 0 0,1 0 0,-1 0-1,2 1-16</inkml:trace>
  <inkml:trace contextRef="#ctx0" brushRef="#br0" timeOffset="912.903">909 257 3641,'-90'-50'1899,"67"41"-473,23 9-1371,0 0 0,-1 0-1,1 0 1,0 0-1,0 0 1,0 0 0,0 0-1,0 0 1,0 0-1,0 0 1,0 0 0,-1 0-1,1 0 1,0 0-1,0 0 1,0 0 0,0 0-1,0 1 1,0-1-1,0 0 1,0 0 0,0 0-1,0 0 1,0 0-1,0 0 1,0 0-1,0 0 1,0 0 0,-1 1-1,1-1 1,0 0-1,0 0 1,0 0 0,0 0-1,0 0 1,0 0-1,0 0 1,0 1 0,1-1-1,-1 0 1,0 0-1,0 0 1,0 0 0,0 0-1,0 0 1,0 0-1,0 0 1,0 1 0,0-1-55,0 1 4129,26 2-3488,-1 0-1,1-2 1,0-1-1,0-1 1,25-5-641,17 0 468,5 0-210,93-3 90,43-4-119,-198 12-219,41-6 33,-1-1 1,0-3 0,-1-2-1,17-8-43,-50 13-460,-6 3 199</inkml:trace>
  <inkml:trace contextRef="#ctx0" brushRef="#br0" timeOffset="1389.581">1482 357 4097,'-77'-79'2746,"76"77"-2451,-1 0 1,0 1-1,0-1 0,0 1 1,0-1-1,-1 1 0,1 0 1,0-1-1,-1 1 0,1 0 1,-1 1-1,1-1 1,-1 0-296,2 1 142,0 0 0,0 0 1,0 0-1,0 0 0,0 0 1,0 0-1,0 0 0,0 1 1,0-1-1,0 0 1,1 1-1,-1-1 0,0 0 1,0 1-1,0-1 0,0 1 1,1 0-1,-1-1 0,0 1 1,0-1-1,0 2-142,0 0 177,-1 0 0,1 1 0,-1-1 1,1 0-1,0 1 0,0-1 0,0 1 0,1 0 0,-1-1 0,1 1 0,-1-1 0,1 1 0,0 0 0,0 1-177,2 12 365,0 0 0,2 0 0,2 8-365,6 27 382,10 88 229,21 113 43,-38-234-635,3-4-7</inkml:trace>
  <inkml:trace contextRef="#ctx0" brushRef="#br0" timeOffset="2456.585">2001 66 2745,'-3'-7'1037,"0"1"0,0-1 1,0 0-1,1 0 1,0 0-1,1-1 0,0 1 1,0-3-1038,0 10 1465,1 0-1434,0 0 0,0 0 0,-1 0 0,1 0 0,0 0 0,0 0 0,0 0 0,0 1 0,-1-1 0,1 0 0,0 0 0,0 0 0,0 0 0,0 0 0,-1 0 0,1 0 0,0 0 0,0 0 0,0 0 0,0 1 0,0-1 0,-1 0 1,1 0-1,0 0 0,0 0 0,0 0 0,0 1 0,0-1 0,0 0 0,0 0 0,0 0 0,0 1 0,0-1 0,-1 0 0,1 0 0,0 0 0,0 0 0,0 1 0,0-1 0,0 0 0,0 0 0,0 0 0,1 1 0,-1-1 0,0 0 0,0 0-31,-5 23 315,0 0 0,2 0 1,1 0-1,1 21-315,2 41 576,4 0 1,6 20-577,0-2 258,-4-34 79,4-1 0,2 0 1,15 43-338,-27-110 899,-1-8-295,-3-18-107,0 8-549,-1-14 79,2-1 0,0 1 0,2-1 0,5-31-27,-4 53 1,1 0 0,0-1 0,0 1 0,2 0-1,-1 0 1,1 1 0,0-1 0,1 1 0,0-1 0,1 2 0,0-1 0,0 1-1,1-1 1,0 2 0,1-1 0,-1 1 0,8-5-1,-11 9-2,1 0 0,-1 0 0,1 1-1,-1-1 1,1 1 0,0 0 0,0 1 0,0-1 0,0 1 0,0 0 0,1 0-1,-1 0 1,0 1 0,0 0 0,1 0 0,-1 0 0,0 1 0,0 0 0,1 0-1,-1 0 1,0 0 0,0 1 0,0 0 0,-1 0 0,1 0 0,0 1 0,-1 0-1,1 0 1,-1 0 0,2 2 2,3 2-3,0 1-1,-1 0 0,0 1 1,-1-1-1,0 2 1,0-1-1,-1 1 0,0 0 1,-1 0-1,0 0 0,-1 1 1,0 0-1,2 8 4,-3 0-2,0 0-1,-2 0 0,0 17 3,-1-18 56,1-1-1,0 0 1,2 0-1,0 0 1,1 4-56,-4-21-13,0 1 0,0 0 0,1 0 1,-1 0-1,0-1 0,1 1 1,-1 0-1,0-1 0,1 1 0,-1 0 1,1-1-1,-1 1 0,1 0 1,-1-1-1,1 1 0,-1-1 0,1 1 1,0-1-1,-1 1 0,1-1 13,0 0-61,0 1-1,1-1 1,-1 0-1,0-1 1,0 1 0,0 0-1,0 0 1,0 0-1,0-1 1,0 1-1,0 0 1,0-1-1,0 1 1,0-1 0,0 1-1,0-1 1,0 0 61,25-14-587</inkml:trace>
  <inkml:trace contextRef="#ctx0" brushRef="#br0" timeOffset="2843.554">2682 370 8178,'-11'-13'3705,"5"11"-1705,2 2-688,3 9-344,-1 7-255,1 10-201,1 4-64,4 7-200,-1 2-64,4 7-80,1 0-40,0 2-8,4-6-8,-4-12 32,-1 0 128,-3-14-528,0-2-392,2-14 464</inkml:trace>
  <inkml:trace contextRef="#ctx0" brushRef="#br0" timeOffset="3197.378">2619 136 7890,'-32'-23'3953,"12"7"-1385,7 4-624,6 3-991,2 3-433,7 1-208,8 2-32,15 1 2585,12-2-2033</inkml:trace>
  <inkml:trace contextRef="#ctx0" brushRef="#br0" timeOffset="3744.322">3293 427 4009,'63'-75'2595,"-62"74"-2332,0 0 0,0 0 0,0-1 0,-1 1 0,1 0 0,0-1 0,0 1 0,-1-1 0,1 1 0,-1 0 0,1-1 0,-1 1 0,0-1-263,0 1 82,0 1 0,0-1 0,0 1 0,0-1 0,0 1 0,0 0 0,0-1 0,0 1 0,-1-1 0,1 1 0,0-1 0,0 1 0,0 0 0,-1-1 1,1 1-1,0-1 0,-1 1 0,1 0 0,0 0 0,-1-1 0,1 1 0,0 0 0,-1-1 0,1 1 0,-1 0-82,-1-1 226,0 0 0,-1 1 1,1-1-1,0 1 0,-1-1 0,1 1 0,-1 0 0,1 0 0,-1 0-226,0 0 374,-9 0-78,0 0 0,1 1 0,-1 0 0,0 1 0,0 0 0,1 1 0,-1 0 0,1 1 0,0 0 0,0 1 0,1 1 0,-3 0-296,-6 6 64,-1 0 0,2 1 1,0 1-1,1 1 0,-15 15-64,30-28 0,1-1 1,-1 1-1,1 0 0,0-1 0,-1 1 1,1 0-1,0 0 0,0 0 1,0 0-1,1 0 0,-1 0 1,0 0-1,1 0 0,-1 0 1,1 0-1,0 0 0,0 0-1,0-1 1,0 1-1,0 0 0,0-1 0,1 0 1,-1 1-1,1-1 0,-1 1 1,1-1-1,0 1 0,-1-1 1,1 0-1,0 0 0,0 1 1,0-1-1,0 0 0,1 1 1,1 1 0,1 0 0,0 0 0,0-1 0,0 1 0,1-1 0,-1 0-1,0 0 1,1-1 0,0 1 0,-1-1 0,1 0 0,4 1 0,78 3 23,-65-5-15,1 1-1,-1 1 1,0 1 0,0 0-1,5 3-7,-23-4 0,1-1 1,-1 1-1,0 0 0,1 0 0,-1 0 0,0 0 1,0 1-1,-1-1 0,1 1 0,0 0 0,-1 0 0,0 1 1,0-1-1,0 1 0,1 1 0,-2-1 0,0-1 0,-1 0 0,0 0 0,0 1 1,0-1-1,0 1 0,0-1 0,0 1 0,-1-1 0,0 1 0,0-1 1,0 1-1,0 0 0,0-1 0,-1 1 0,0-1 0,1 1 0,-1-1 0,-1 1 1,1 0-1,-4 7 20,0 0-1,-1-1 1,-1 1 0,1-1 0,-1-1 0,-1 1 0,0-1 0,0 0 0,-1-1 0,-2 2-20,-3 1 117,0 0 0,-1 0 1,0-2-1,0 0 0,-1 0 0,-9 2-117,18-8 75,-1-1-1,1 1 1,-1-1-1,0-1 1,0 1-1,0-1 1,-6 0-75,12-1 16,0 0 0,0 0 1,-1-1-1,1 1 0,0 0 1,0-1-1,0 1 0,0-1 1,0 1-1,0-1 0,0 0 0,0 0 1,0 0-1,0 0 0,1 0 1,-1-1-1,0 1 0,1-1 1,-1 1-1,1-1 0,-1 1 1,1-1-1,0 0 0,0 1 1,0-1-1,0 0 0,0 0 1,0 0-1,0 0 0,0-2-16,0 3 2,1 0 0,0-1 0,0 1 0,0 0 0,0-1 0,0 1 0,0 0 0,0-1 0,0 1 0,0 0 0,0 0 0,1-1 0,-1 1 0,0 0 0,1 0 0,-1-1 0,1 1 0,0 0 0,-1 0 0,1 0 0,0 0 0,0 0 0,-1 0 0,1 0 0,0 0 0,0 0 0,0 0 0,0 1 0,0-1 0,1 0 0,0 0-2,35-11 46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4:41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284 179 6169,'-39'-107'2758,"18"56"251,20 49-2840,0 1-1,0-1 1,0 1-1,0-1 1,0 1-1,-1 0 1,1 0-1,0 0 1,-1 0-1,1 0 1,-1 0 0,1 0-1,-1 0 1,1 0-1,-1 1 1,0-1-1,1 1 1,-2-1-169,2 1 51,0 0 0,1-1 1,-1 1-1,0 0 0,0 0 0,0 0 1,0 0-1,0 0 0,1 0 0,-1 0 1,0 1-1,0-1 0,0 0 0,1 0 1,-1 1-1,0-1 0,0 0 0,0 1 1,1-1-1,-1 1 0,0-1 0,1 1 1,-1-1-1,0 1 0,1-1 0,-1 1 1,1 0-1,-1-1 0,1 1-51,-2 2 59,1 0-1,-1 0 1,1 0 0,0 0-1,0 0 1,1 0-1,-1 0 1,1 0 0,-1 1-59,-2 29 134,1 1 0,2 0 0,2-1 0,2 11-134,23 135 339,-18-126-195,24 196 278,0 3-70,-20-188-1759,-11-48 817</inkml:trace>
  <inkml:trace contextRef="#ctx0" brushRef="#br0" timeOffset="368.856">1 627 8074,'4'0'3464,"17"0"-1767,5 0-209,18-3-152,10-4-311,13-3-505,-4-1-160,-2 1-208,0 5 136,-5-2-184,6 1-2393,-9 7 1753</inkml:trace>
  <inkml:trace contextRef="#ctx0" brushRef="#br0" timeOffset="739.271">861 526 7866,'0'-1'192,"0"1"0,0-1 0,0 0 0,0 1 1,-1-1-1,1 0 0,0 0 0,-1 1 0,1-1 0,0 1 1,-1-1-1,1 0 0,-1 1 0,1-1 0,-1 1 0,1-1 1,-1 1-1,0-1 0,1 1 0,-1-1 0,1 1 1,-1 0-1,0-1 0,1 1 0,-1 0 0,0 0 0,0-1-192,-26 0 2168,16 2-1822,1 1 1,-1 0-1,1 1 1,-2 1-347,2 0 58,-1 0 0,1 2 0,0-1 0,0 1 0,0 0 0,1 1 0,0 0 0,0 1 0,1 0 0,0 0 0,0 1 0,1 0 0,0 0 0,1 0 0,0 1 0,0 0 0,1 1 0,1-1 0,-1 1 0,2 0 0,-1 0 0,2 0 0,-1 0 0,2 0 0,-1 1 0,2-1 0,-1 1 0,1-1 0,1 1 0,0-1 0,1 1 0,0-1 0,1 0 0,2 5-58,-2-9 5,0 0 0,0-1 0,1 1 0,0-1 0,0 0 0,0 0 1,1 0-1,0 0 0,0-1 0,1 0 0,-1 0 0,1 0 0,0-1 0,1 0 0,-1 0 0,1-1 0,-1 1 0,1-1 0,0-1 1,0 1-1,0-1 0,1-1 0,-1 1 0,0-1 0,1-1 0,1 1-5,1 0 9,-1-1 0,1 0 1,-1-1-1,1 1 0,-1-2 0,1 1 0,-1-2 1,0 1-1,0-1 0,0 0 0,0-1 0,0 0 1,-1-1-1,0 1 0,0-1 0,0-1 0,0 0 1,-1 0-1,0-1 0,2-2-9,-2 0 67,-1-1 0,0 0 0,0 0-1,-1-1 1,0 0 0,-1 1 0,0-1 0,-1-1 0,-1 1 0,1 0-1,-1-9-66,0 6 106,-1 1 0,-1 0-1,0 0 1,-1-1-1,-1 1 1,0 0-1,0 0 1,-1 0 0,-1 0-1,-1-2-105,2 9 119,-1-1 1,1 1-1,-1 1 0,0-1 0,0 0 1,-1 1-1,0 0 0,0 0 0,0 0 1,0 1-1,-1-1 0,0 1 0,0 1 1,0-1-1,0 1 0,0 0 0,-1 0 1,0 1-1,1 0 0,-1 0 0,0 1 1,0 0-1,0 0 0,0 0 0,0 1 1,-3 0-120,-30 3 1145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4:48.0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688 107 3777,'81'-30'2238,"-68"23"863,-13 1-301,-13-2 889,11 7-3344,-20-9 127,-1 1 1,0 1-1,0 1 0,-1 1 1,0 0-1,-15 0-472,25 5 102,0 0-1,0 1 1,0 0-1,0 1 1,1 0-1,-1 1 1,0 1 0,1 1-1,-1-1 1,1 2-1,0 0 1,1 1-1,-1 0-101,-24 15 53,1 2 0,0 2 0,2 1 0,1 1-1,-23 26-52,37-33 4,1 1 1,1 0-1,1 2 0,0 0 0,2 0 0,1 2 0,0-1 1,2 2-1,-4 15-4,11-25 7,0 1 0,1 0 0,1-1 1,0 1-1,1 0 0,1 1 0,1-1 0,0 0 1,1 0-1,1-1 0,1 1 0,0 0 1,1-1-1,1 0 0,1 0 0,0-1 0,1 0 1,0 0-1,1 0 0,1-1 0,0-1 1,1 0-1,1 0 0,0-1 0,0 0 0,1-1 1,1-1-1,0 0 0,12 6-7,-2-4 35,0-2 0,0 0 0,1-2 0,0 0 0,1-2 0,-1-1 0,1-1 0,15 0-35,5-2 406,0-2-1,0-2 0,0-2 1,22-6-406,43-11 568</inkml:trace>
  <inkml:trace contextRef="#ctx0" brushRef="#br0" timeOffset="583.279">1324 23 6353,'-5'-2'533,"1"1"-1,0 0 0,-1 0 1,1 0-1,-1 0 0,1 0 0,-1 1 1,0 0-1,1 0 0,-1 0 1,1 1-1,-1-1 0,1 1 1,-1 0-1,-1 1-532,2 0 142,1-1 0,0 1 0,-1 0-1,1 0 1,0 0 0,0 0 0,1 1 0,-1-1 0,0 1 0,1 0 0,0 0 0,-1 0 0,1 0 0,0 0 0,1 0 0,-1 0-1,0 1 1,1-1 0,-1 3-142,-1 5 126,1-1 1,0 0-1,0 1 0,1 0 0,0-1 0,1 1 0,1 0 1,-1-1-1,2 1 0,0 0-126,5 27 394,2 0 1,4 4-395,-10-30 95,7 20 88,40 153 549,-40-139-604,-1 0 1,-3 1-1,-2 3-128,-3-13 22,1-3 101,0-1-1,5 18-122,-2-34-2406,2-7 1213</inkml:trace>
  <inkml:trace contextRef="#ctx0" brushRef="#br0" timeOffset="1401.37">2025 516 4041,'29'-25'2314,"-29"24"-2212,1 1 0,-1-1 0,1 1 1,-1-1-1,0 0 0,1 1 1,-1-1-1,0 0 0,0 1 0,0-1 1,1 0-1,-1 1 0,0-1 0,0 0 1,0 0-1,0 1 0,0-1 0,0 0 1,0 0-1,-1 1 0,1-1 1,0 0-1,0 1 0,0-1 0,-1 0 1,1 1-1,0-1 0,-1 0 0,1 1 1,0-1-1,-1 1 0,1-1 1,-1 1-1,1-1 0,-1 1 0,0-1-102,-18-13 2009,11 12-1726,1 0-1,0 0 1,-1 1 0,1 0-1,-1 0 1,1 1-1,-1 0 1,1 0 0,-1 0-1,1 1 1,-1 1-1,1-1 1,-5 3-283,-4 0 212,-1 2 0,1 0 0,0 1 0,0 1 1,-5 3-213,9-3 31,-1 1 0,1 0 0,1 0 0,0 1 0,0 1 1,1 0-1,1 0 0,-1 1 0,2 0 0,0 0 1,0 1-1,-4 12-31,8-18 1,2 0-1,-1 0 1,1 1 0,0-1 0,0 0 0,1 1 0,0-1-1,0 1 1,1-1 0,0 1 0,0-1 0,1 1-1,0-1 1,0 1 0,1-1 0,0 1 0,0-1 0,1 0-1,0 0 1,0 0 0,1-1 0,-1 1 0,1-1-1,1 0 1,4 6-1,-4-7 6,0 0 0,0 0 0,1 0 0,-1-1 0,1 0-1,0 0 1,0 0 0,1-1 0,-1 0 0,1 0 0,0-1-1,-1 0 1,1 0 0,0 0 0,0-1 0,0 0 0,0 0 0,0-1-1,1 0 1,-1 0 0,0-1 0,0 0 0,0 0 0,0 0-1,0-1 1,0 0 0,-1-1 0,5-1-6,1-1 12,-1-1 1,0 0-1,0 0 1,0-1-1,-1-1 1,0 0-1,0 0 1,-1-1-1,0 0 1,0 0-1,-1-1 1,-1 0-1,1-1 1,-2 1-1,6-12-12,-4-1 18,-1 1-1,-1-1 1,-1 0-1,-1 0 1,-1-1-1,-1 0 1,-1 1-1,-1-16-17,0 39 0,0 0 0,0 0-1,0 0 1,0 0 0,0 0-1,0 0 1,0 0 0,1 0 0,-1 0-1,0 0 1,0 0 0,0 0-1,0 0 1,0 0 0,0 0 0,0 0-1,1 0 1,-1 0 0,0 0-1,0 0 1,0 0 0,0 0 0,0 0-1,0 0 1,0 0 0,0 0 0,1 0-1,-1 0 1,0 0 0,0 0-1,0 0 1,0-1 0,0 1 0,0 0-1,0 0 1,0 0 0,0 0-1,0 0 1,0 0 0,0 0 0,0 0-1,0 0 1,1-1 0,-1 1-1,0 0 1,0 0 0,0 0 0,0 0-1,0 0 1,0 0 0,0 0-1,0 0 1,0-1 0,0 1 0,0 0-1,0 0 1,-1 0 0,1 0 0,0 0-1,0 0 1,0 0 0,0 0-1,0-1 1,0 1 0,0 0 0,0 0 0,8 12-9,6 22 11,-2-1 42,8 21 21,25 51-65,-37-89 105,1 0-1,1 0 1,0-2-1,1 1 1,0-1-1,2-1 1,-1 0-1,8 5-104,25 13 235</inkml:trace>
  <inkml:trace contextRef="#ctx0" brushRef="#br0" timeOffset="2160.727">2636 619 3465,'-12'-105'2190,"12"103"-1857,0 0 0,0 0 0,-1-1 0,1 1-1,-1 0 1,1 0 0,-1-1 0,0 1 0,0 0 0,0 0 0,0 0 0,-1 0 0,1 0 0,-1-1-333,1 3 164,0-1 0,0 0-1,0 1 1,0-1 0,0 1-1,0-1 1,0 1 0,0 0-1,0-1 1,0 1-1,0 0 1,0 0 0,0 0-1,0 0 1,-1 0-164,-4-1 1011,5 1-934,1 0 1,-1 0 0,1-1 0,-1 1-1,1 0 1,-1 0 0,1 0 0,-1 0-1,1 0 1,-1 0 0,1 0 0,-1 0-1,1 0 1,-1 0 0,1 1 0,-1-1-1,1 0 1,-1 0 0,1 0 0,-1 1-1,1-1 1,-1 0 0,1 0 0,-1 1-1,1-1 1,0 1 0,-1-1 0,1 0-1,-1 1 1,1-1 0,0 1 0,0-1-1,-1 0 1,1 1 0,0-1 0,0 1-1,-1-1 1,1 1 0,0-1-78,0 28-202,1-13 412,-1 2-181,2 39 167,7 45-196,-7-84 27,1-1-1,1 0 1,0 0-1,1 0 1,1-1 0,0 0-1,1 0 1,8 11-27,-12-20 12,1-1 0,0 0 1,1 0-1,-1 0 0,1 0 1,0-1-1,0 0 0,0 0 1,1 0-1,0-1 1,-1 1-1,1-1 0,0-1 1,1 1-1,-1-1 0,0 0 1,1-1-1,-1 1 0,1-1 1,-1 0-1,1-1 0,3 0-12,-2 0 12,0-1 0,1 0 0,-1 0 0,0-1 0,0-1 0,0 1-1,0-1 1,0 0 0,-1-1 0,1 0 0,-1 0 0,0 0 0,0-1 0,0 0-1,-1-1 1,0 1 0,3-5-12,4-5 18,-2 0 0,0-1-1,0 0 1,-2-1 0,0 0-1,-1 0 1,0-1 0,-2 0-1,0-1 1,-1 1 0,-1-1-1,-1 0 1,0 0 0,-1 0-1,-2 0 1,0-1 0,-1 1-1,0 0 1,-5-18-18,15 73 162,1-2-1,2 1 0,1-1 1,2-1-1,16 26-161,2-12 519,7-5-214</inkml:trace>
  <inkml:trace contextRef="#ctx0" brushRef="#br0" timeOffset="2909.866">3846 442 4001,'0'0'124,"0"-1"1,0 1-1,0 0 1,0 0-1,1 0 1,-1-1-1,0 1 1,0 0-1,0 0 1,0 0-1,0-1 1,0 1-1,0 0 1,0 0-1,0 0 1,0-1-1,0 1 1,0 0-1,0 0 1,0-1-1,0 1 1,0 0-1,0 0 1,0 0-1,0-1 1,0 1-1,0 0 1,0 0-1,0-1 0,0 1 1,-1 0-1,1 0 1,0 0-1,0 0 1,0-1-1,0 1 1,0 0-1,-1 0 1,1 0-1,0 0 1,0 0-1,0-1 1,-1 1-1,1 0-124,-15-7 2433,-17-2-462,16 7-1453,1 1 1,-1 0 0,1 2 0,-1-1 0,0 2 0,1 0-1,-12 3-518,11-1 68,0 1-1,-1 0 0,2 2 0,-1-1 0,1 2 0,0 0 0,1 1 1,-1 0-1,2 1 0,-1 1 0,1 1-67,10-10 3,1 1 1,0-1-1,0 1 1,0-1 0,0 1-1,0 0 1,1 0-1,-1 0 1,1 0-1,0 0 1,-1 2-4,2-4 1,-1 0-1,1 1 1,0-1 0,0 0 0,0 0 0,0 1-1,0-1 1,0 0 0,0 0 0,1 1 0,-1-1 0,0 0-1,1 0 1,-1 0 0,1 1 0,-1-1 0,1 0 0,-1 0-1,1 0 1,0 0 0,0 0 0,-1 0 0,1 0 0,0 0-1,0 0 1,0-1 0,0 1 0,0 0 0,0-1 0,0 1-1,0 0 1,1 0-1,9 2 6,-1 0 0,0 0 0,1-1 1,-1 0-1,1 0 0,-1-1 0,10-1-6,9 2 12,-8 0-7,18 1 20,1 2 0,10 4-25,-40-6 3,0-1 0,0 1 0,0 1 0,0 0 0,-1 0 0,0 1 0,1 0 0,-2 1 0,1 0 0,-1 0 0,1 1-3,-7-5 0,1 1 0,0 0 1,-1 0-1,0-1 0,0 2 0,0-1 1,0 0-1,0 0 0,0 1 0,-1-1 1,0 0-1,1 1 0,-2 0 1,1-1-1,0 1 0,-1 0 0,1-1 1,-1 1-1,0 2 1,-1-1 0,0 0 0,0 0 0,0 0 0,0 1 0,-1-1 0,0 0 0,0-1 0,0 1 0,-1 0 0,-2 3-1,-3 4 3,-1 0 0,-1-1 0,0 0 0,-1-1 1,1 0-1,-2 0 0,0-2 0,-8 6-3,-4 0 17,0-1-1,0-1 0,-7 2-16,18-9 8,0-1-1,0 0 1,-1-1-1,1 0 1,-1-1-1,0 0 1,-4-1-8,14-1 5,0-1 1,0 1 0,1 0 0,-1-1 0,0 0 0,1 0 0,-1 0-1,0 0 1,1-1 0,-1 1 0,1-1 0,-1-1-6,3 3 4,0-1 0,1 1 0,-1-1 1,0 1-1,1-1 0,-1 0 0,1 1 0,-1-1 1,1 0-1,-1 0 0,1 0 0,-1 1 0,1-1 1,0 0-1,-1 0 0,1 0 0,0 0 0,0 0 1,0 0-1,0 1 0,-1-2-4,2 0 4,-1 1-1,1-1 0,-1 0 1,1 1-1,-1-1 1,1 1-1,0-1 1,0 0-1,0 1 0,-1 0 1,2-1-1,-1 1 1,0-1-1,0 1 1,0 0-1,1 0-3,11-11-1359,2 0 0,-1 1 0,12-6 1359,29-14-1760</inkml:trace>
  <inkml:trace contextRef="#ctx0" brushRef="#br0" timeOffset="3343.874">4213 643 7674,'0'-9'6542,"8"3"-4617,18 0-2721,-18 4 1468,61-8-104,-30 5-245,1-2-1,-1-1 1,32-12-323,-68 19 15,-1 0 0,1 0 1,-1 0-1,1-1 0,-1 1 0,0-1 1,1 1-1,-1-1 0,0 0 0,0 0 0,0 0-15,-1 1 11,-1 0-1,0 1 0,1-1 0,-1 0 1,0 0-1,1 1 0,-1-1 1,0 0-1,0 0 0,0 1 1,0-1-1,0 0 0,0 0 0,0 0 1,0 1-1,0-1 0,0 0 1,0 0-1,-1 1 0,1-1 0,0 0 1,0 0-1,-1 1 0,1-1 1,0 0-1,-1 1 0,1-1 1,-1 0-1,1 1 0,-1-1 0,0 0 1,1 1-1,-1-1 0,1 1 1,-1 0-1,0-1 0,0 0-10,-12-8 45,-1 1 1,0 0-1,0 1 0,-1 1 0,0 0 0,0 1 1,0 0-1,0 2 0,-1-1 0,0 2-45,0-1 4,-1 2 1,0-1-1,0 2 0,1 1 0,-1 0 0,0 0 0,1 2 1,-1 0-1,-13 5-4,22-5 2,1-1 0,0 1 0,0 0 0,0 0 0,0 1 0,1 0 1,-1 0-1,1 1 0,0-1 0,0 2 0,1-1 0,-1 0 0,1 1 0,0 0 0,1 0 1,-1 1-1,1-1 0,1 1 0,-1 0 0,1 0 0,0 0 0,0 3-2,-1 5 8,1 0-1,1 0 1,0 1 0,1-1-1,0 0 1,2 0-1,-1 1 1,2-1-1,0 1-7,0-8 10,0 1-1,0-1 0,1 0 0,0 0 1,0 0-1,1 0 0,0 0 0,0-1 1,1 1-1,0-1 0,0-1 0,1 1 1,-1-1-1,1 0 0,1 0 0,5 4-9,0-3 53,0 0 1,0-1-1,1-1 0,-1 0 0,1-1 0,0 0 0,1-1 0,-1 0 0,13 0-53,16 1 1961,-1-3 0,27-2-1961,3-5 1528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4:52.1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132 116 6873,'-6'-31'2928,"5"25"-2393,1-1 0,-2 1 0,1 0 0,-1-1-1,0 1 1,0 0 0,0 0 0,-1 0 0,0 0 0,0 1 0,-1-1-1,-1 0-534,5 5 28,0 1-1,0 0 0,0-1 0,0 1 0,-1 0 0,1-1 0,0 1 1,0 0-1,0 0 0,-1-1 0,1 1 0,0 0 0,-1 0 0,1 0 1,0-1-1,0 1 0,-1 0 0,1 0 0,0 0 0,-1 0 0,1 0 1,0 0-1,-1-1 0,1 1 0,0 0 0,-1 0 0,1 0 0,0 0 1,-1 0-1,1 0 0,0 0 0,-1 0 0,1 1 0,0-1 0,-1 0 1,1 0-1,0 0 0,-1 0 0,1 0 0,0 0 0,-1 1 0,1-1 1,0 0-1,0 0 0,-1 1 0,1-1 0,0 0 0,0 0 0,-1 1 1,1-1-1,0 0 0,0 0 0,0 1 0,0-1 0,-1 0 0,1 1-27,-6 24 364,5-19-328,-13 92 457,2 47-493,-4 37 428,-2-19 316,5 96-744,13-251 15,0 1-1,0-1 0,1 0 0,0 0 1,0 0-1,1 0 0,0 0 0,3 7-14,-4-13 13,0 0 0,0 0 0,1 1 0,-1-1 0,1 0 0,-1-1 0,1 1 0,0 0 0,-1 0 0,1-1 0,0 1 0,0-1 0,0 1 0,1-1 0,-1 0 0,0 0 0,0 0 0,1 0 0,-1 0 0,0-1 0,1 1 0,-1-1 0,1 1 0,-1-1 0,1 0 0,-1 0 0,1 0 0,-1 0 0,1 0 0,0-1-13,30-4 148,0-2-1,0-1 0,5-4-147,-5 2 67,0 2 0,34-5-67,-50 11 227,0 1 0,0 0 0,0 2-1,0 0 1,11 2-227,1 4 387</inkml:trace>
  <inkml:trace contextRef="#ctx0" brushRef="#br0" timeOffset="776.893">944 671 3649,'-129'-27'4043,"122"27"2307,17 7-4454,2-3-1734,1 0 0,0 0 0,-1-1 0,1-1 1,1 0-1,-1-1 0,0 0 0,0-1 0,0-1 0,4 0-162,-5 0 51,0-1 1,0 0-1,0-1 0,0 0 0,-1 0 0,1-2 1,-1 1-1,0-1 0,0-1 0,-1 0 1,6-5-52,-14 10 6,0 0 1,0-1 0,0 1-1,-1-1 1,1 0 0,-1 1-1,1-1 1,-1 0 0,0 0 0,1 0-1,-1 0 1,0 0 0,0 0-1,0 0 1,-1 0 0,1 0-1,0-1 1,-1 1 0,0 0 0,1 0-1,-1-2-6,-1 2 8,1-1 0,-1 0-1,0 1 1,1-1 0,-1 0 0,-1 1-1,1-1 1,0 1 0,-1-1 0,1 1-1,-1 0 1,1 0 0,-1 0-1,0 0 1,0 0 0,0 0 0,-2-1-8,-5-4 8,-1 0 0,1 1 1,-1 0-1,0 1 0,-1 0 1,1 1-1,-1 0 1,0 0-1,0 1 0,-1 1 1,1 0-1,0 0 0,-1 1 1,-1 0-9,6 1 1,-1 0 1,1 0 0,-1 1-1,1 0 1,-1 0 0,1 1-1,0-1 1,-1 2 0,1-1-1,0 1 1,0 0 0,1 1-1,-1-1 1,1 1-1,-1 1 1,1-1 0,1 1-1,-1 0 1,1 0 0,-1 1-1,2 0 1,-2 1-2,-2 6 5,1 0-1,0 0 1,1 0 0,1 1 0,0 0-1,1 0 1,0 0 0,-1 15-5,2-9 21,1 0 1,1 0-1,1 1 1,1-1-1,1 0 1,1 6-22,-1-18 21,0 0 0,0 0 1,1-1-1,0 1 1,0-1-1,0 1 0,1-1 1,0 0-1,1-1 1,0 1-1,0-1 0,0 0 1,1 0-1,-1 0 1,1-1-1,1 0 0,-1 0 1,1-1-1,0 1 1,0-1-1,0-1 0,0 0 1,1 0-1,0 0 0,3 0-21,23 6 949,0-1-1,1-3 0,0 0 0,35-1-948,2-2 1395</inkml:trace>
  <inkml:trace contextRef="#ctx0" brushRef="#br0" timeOffset="1565.86">1725 618 2929,'0'-4'455,"0"0"0,0 1 1,-1-1-1,1 0 1,-1 0-1,0 0 0,0 1 1,0-1-1,-1 1 1,1-1-1,-1 1 0,0-1 1,0 1-1,0 0 1,0 0-1,-1 0 0,1 0 1,-1 0-456,-2-1 318,1 1 0,-1 0 0,1 0 0,-1 0 0,0 0 0,0 1 1,0 0-1,0 0 0,-1 0 0,1 1 0,-5-2-318,-1 2 180,0-1 1,-1 2-1,1-1 0,0 1 1,-1 1-1,1 0 0,0 1 1,0 0-1,0 1 0,0 0 1,0 0-1,-1 2-180,4-1 38,0 1-1,0-1 1,0 2 0,1-1-1,0 1 1,0 0 0,0 1 0,1-1-1,0 2 1,0-1 0,-3 6-38,2-1 12,0-1 1,1 1-1,1 1 1,0-1-1,0 1 1,1 0-1,1 0 1,0 4-13,1-5-2,0 0 1,1 1-1,1-1 1,0 0 0,1 1-1,0-1 1,1 0-1,0 0 1,1 1 1,-1-5 6,1 0 0,0 0 0,0-1 0,1 1 0,0-1 0,0 0 0,0 0 0,1 0 0,0-1 0,1 1 0,-1-1 0,1-1 0,3 3-6,-2-3 4,-1-1 1,1 0-1,0 0 0,0-1 0,1 0 0,-1 0 1,1 0-1,-1-1 0,1-1 0,0 1 1,-1-1-1,1 0 0,0-1 0,0 0 0,0 0 1,0-1-1,0 0 0,0 0 0,-1-1 1,4-1-5,0 0 9,0 0 0,0-1 0,-1-1 0,1 0 0,-1 0 0,-1-1-1,1 0 1,-1-1 0,0 0 0,0 0 0,-1-1 0,0 0 0,7-9-9,-9 7 6,1 0 0,-2 0-1,1-1 1,-2 0-1,1 0 1,-1 0 0,-1-1-1,0 1 1,-1-1-1,0 0 1,-1 0 0,0 0-1,0 0 1,-2-10-6,-1 3 21,0 1 0,-1-1 0,-1 1-1,0-1 1,-2 1 0,0 1 0,-1-1 0,-1 1 0,-1-1-21,9 16 23,-1 0-1,-1 0 1,1 0 0,0 1-1,0-1 1,-1 0 0,1 0-1,-1 1 1,1-1-1,-1 0-22,1 2 6,1 0-1,0 0 1,0 0-1,0 0 0,-1 0 1,1 0-1,0 0 0,0 0 1,-1 0-1,1 0 0,0 0 1,0 0-1,0 0 1,-1 0-1,1 0 0,0 0 1,0 0-1,0 1 0,-1-1 1,1 0-1,0 0 1,0 0-1,0 0 0,0 0 1,-1 0-1,1 1 0,0-1 1,0 0-1,0 0 0,0 0 1,0 0-1,0 1 1,-1-1-1,1 0 0,0 0 1,0 0-1,0 1 0,0-1 1,0 0-1,0 0 0,0 1 1,0-1-1,0 0 1,0 0-1,0 0 0,0 1 1,0-1-1,0 0-5,0 6 28,0 0 1,0-1-1,0 1 1,1 0-1,-1-1 1,2 3-29,4 22-34,2 0 0,1-1 0,1 0 0,2 0 0,0-1 0,2-1 0,1 0-1,2-1 1,0-1 0,1 0 0,2-2 0,0 0 0,14 11 34,-11-14-1794,-2 0 734</inkml:trace>
  <inkml:trace contextRef="#ctx0" brushRef="#br0" timeOffset="1952.753">2090 668 5633,'-10'-77'2602,"9"81"1075,5 42-1785,6 12-505,-3-25-883,-1 0 0,-2 0 1,-1 0-1,-1 0 0,-4 30-504,3-62 24,-1 0 0,0 0 0,0 0-1,-1 0 1,1 0 0,0 0 0,0 0 0,0 0 0,-1 0 0,1 0 0,0-1 0,-1 1 0,1 0 0,-1 0-1,1 0 1,-1 0 0,1-1 0,-1 1 0,0 0-24,1-1 33,-1 0 0,1 0 0,-1-1 0,1 1 0,-1 0 0,1 0 0,-1 0-1,1-1 1,0 1 0,-1 0 0,1-1 0,-1 1 0,1 0 0,0-1 0,-1 1 0,1-1 0,0 1 0,0 0 0,-1-1-1,1 1 1,0-1 0,0 1 0,0-1 0,-1 0-33,-12-39 828,9 16-735,1 0 0,1 1 0,1-1-1,1 0 1,2-19-93,-1 30 16,1 1 0,0-1 0,1 1 0,0-1 0,1 1 0,1 0 0,-1 0 0,2 1 0,0-1 0,0 1 0,5-5-16,-6 10 2,0 1-1,1-1 1,-1 1-1,1 1 0,0-1 1,1 1-1,-1 0 1,1 1-1,-1 0 0,1 0 1,0 0-1,0 1 1,1 0-1,-1 0 1,0 0-1,1 1 0,-1 1 1,5-1-2,12 1 414,0 0 1,0 2-1,0 1 0,24 6-414,5 3 626</inkml:trace>
  <inkml:trace contextRef="#ctx0" brushRef="#br0" timeOffset="2675.322">2720 675 6257,'-56'-88'2417,"48"74"-611,11 21-1339,1 2-161,-3 3 3,-1-1 0,0 0 1,-1 1-1,0-1 0,-1 3-309,-3 44 975,9-5 290,5 14-1265,1 20 544,-10-82-513,1 5 36,0 0 1,0 0-1,1 0 1,1 0-68,-3-8 13,1 0 0,0 0 0,0 0 0,0 0-1,0 0 1,0 0 0,0 0 0,0 0 0,0 0 0,1 0 0,-1-1 0,1 1 0,-1-1 0,1 1 0,0-1-1,0 1 1,-1-1 0,1 0 0,0 0 0,2 1-13,-4-2 9,1 0 0,-1 0-1,1 0 1,-1 0 0,1 0 0,-1-1-1,1 1 1,-1 0 0,1 0 0,-1 0 0,1 0-1,-1-1 1,0 1 0,1 0 0,-1 0-1,1-1 1,-1 1 0,0 0 0,1-1-1,-1 1 1,0-1 0,1 1 0,-1 0 0,0-1-1,0 1 1,1-1 0,-1 1 0,0 0-1,0-1 1,0 1 0,0-1 0,1 1-1,-1-1 1,0 1 0,0-1 0,0 1 0,0-1-1,0 1 1,0-1 0,0 1 0,-1-1-9,3-25 331,-6-50 216,1 46-450,1 0 0,2 0 0,0 0 0,3 0 0,0 0 0,7-23-97,-8 45 14,1 1-1,0 1 0,1-1 0,-1 0 0,1 1 0,0 0 0,1 0 1,0 0-1,0 0 0,0 1 0,1 0 0,-1 0 0,1 0 0,0 1 0,1-1 1,-1 2-1,1-1 0,-1 1 0,1 0 0,0 0 0,1 1 0,-1 0 0,4-1-13,4 0 1,0 0 0,0 1 0,1 0 0,-1 2 0,0 0 0,0 0 0,1 2 0,-1-1 0,0 2 0,0 0 0,3 2-1,-12-3-2,0 0 1,-1 0 0,1 1-1,-1 0 1,0 0 0,0 0-1,0 0 1,0 1 0,0 0-1,-1 0 1,0 0 0,0 1-1,0-1 1,0 1 0,0 0 1,0 3-1,0-1 0,0 1 0,-1 0 0,0 0 0,0 0 0,-1 1 0,0-1 0,0 0 0,-1 9 1,0 14 6,-1 1 1,-2 0-1,-1 0 0,-2-1 0,-2 8-6,4-25 7,0 1 236,1-5-347,0 1 0,0 0 1,2 0-1,-1 1 104,1-10 176,0 1 1,0-1-1,1 1 0,-1-1 1,0 1-1,1-1 1,0 0-1,-1 1 0,1-1 1,0 0-1,0 1 0,1-1 1,-1 0-1,0 0 0,1 0 1,-1 0-1,1 0 1,0-1-1,-1 1 0,1 0-176,11 6 1374</inkml:trace>
  <inkml:trace contextRef="#ctx0" brushRef="#br0" timeOffset="3059.655">3456 614 7778,'-17'-16'3776,"3"3"-1319,6 11-1137,0 6-175,2 10-433,3 9-208,3 9-192,4 9-48,1 12-104,0 5-40,-3-1-56,-2-3 0,0-10 0,-2-7 128,1-8-192,1-8-272,1-5 216</inkml:trace>
  <inkml:trace contextRef="#ctx0" brushRef="#br0" timeOffset="3414.787">3544 268 10114,'-28'-52'4161,"-8"13"-2673,8 7-39,11 13-809,5 2-192,12 14 8,4 6 16,14 8-264</inkml:trace>
  <inkml:trace contextRef="#ctx0" brushRef="#br0" timeOffset="3829.988">3692 608 7618,'0'-1'327,"0"0"0,0-1 0,1 1 0,-1 0 0,1-1 0,-1 1 0,1 0 0,-1 0 1,1-1-1,0 1 0,-1 0 0,2-1-327,3 1 1254,1 11-689,-2 9-141,-1 0 1,-1 0 0,0 0-1,-2 1 1,0 5-425,1 33 480,2-9-169,0 6 371,4 5-682,-5-42 104,2 0 0,0 0 1,1-1-1,1 0 1,3 6-105,7 1 103,-7-18 24,-9-6-120,1 0 1,-1-1 0,0 1-1,1 0 1,-1-1-1,0 1 1,1-1-1,-1 1 1,0 0 0,0-1-1,0 1 1,1-1-1,-1 1 1,0-1 0,0 1-1,0-1 1,0 1-1,0-1 1,0 1-1,0-1 1,0 1 0,0-1-1,0 1 1,0-1-1,0 1 1,0-1 0,-1 1-8,-14-145 552,10 67-480,1 42-52,3-1 1,0 0-1,3 1 0,2-10-20,-3 41 2,0-1 0,0 1-1,1 0 1,0 0 0,0 0 0,0 1 0,1-1-1,-1 0 1,1 1 0,0-1 0,1 1 0,-1 0-1,1 0 1,0 1 0,0-1 0,0 1 0,0-1-1,0 1 1,1 1 0,-1-1 0,1 1 0,0-1-1,0 1 1,0 1 0,0-1 0,0 1 0,0 0-1,1 0-1,7-1 0,0 0 0,-1 1 0,1 0 0,0 2 0,0-1 0,0 1 0,-1 1 0,1 0 0,0 1-1,-1 1 1,0 0 0,-5-2 4,0 1 0,-1 0-1,1 1 1,-1-1-1,0 1 1,0 0 0,0 1-1,-1 0 1,1 0 0,-1 0-1,-1 0 1,1 1-1,-1 0-3,3 4-19,-1 0-1,0 0 0,-1 0 1,0 1-1,-1 0 0,0 0 0,1 10 20,1 7 182,-2 1-1,-1 0 0,-1 1 0,-2-1 0,0 0 1,-3 3-182,-2 19 2589,0-4-1175</inkml:trace>
  <inkml:trace contextRef="#ctx0" brushRef="#br0" timeOffset="11076.187">4873 445 5241,'1'-1'268,"-1"0"0,0 0 0,0-1 0,0 1 0,1 0 0,-1 0 1,0 0-1,-1 0 0,1-1 0,0 1 0,0 0 0,0 0 0,-1 0 0,1 0 0,-1 0 0,1 0 0,-1 0 0,1 0 0,-1 0 0,1 0 0,-1 0 0,0 0 1,0 0-1,0-1-268,-24-22 1755,22 22-1403,-4-4-122,0 1 1,0 1-1,0-1 0,0 1 1,-1 0-1,1 1 1,-1 0-1,0 0 1,0 0-1,-1 1 1,1 1-1,0-1 1,0 1-1,-1 1 1,-1-1-231,-1 2 87,0-1 0,0 2 0,1-1 0,-1 1 1,0 1-1,1 0 0,0 1 0,0 0 1,0 0-1,0 1 0,-4 3-87,5-3-12,1 1-1,0 0 1,0 0 0,1 1 0,0 0-1,0 0 1,0 0 0,1 1 0,0 0-1,1 1 1,0-1 0,-2 5 12,4-6 9,0 0-1,0 1 1,1-1 0,0 1-1,1 0 1,-1 0-1,1-1 1,1 1 0,0 0-1,0 0 1,0 0 0,1 0-1,0 0 1,1 0 0,-1-1-1,3 4-8,-3-6 2,1 0 0,0 0 0,0 0 0,0 0 0,1 0 1,0 0-1,0-1 0,0 0 0,0 1 0,1-1 0,-1 0 0,1-1 0,0 1 0,1-1 0,-1 0 0,0 0 0,1 0 0,0 0 0,0-1 0,0 0 0,0 0 0,0 0 0,0 0 0,0-1 1,0 0-1,1 0 0,-1-1 0,2 1-2,5-1 9,-1 0 1,0-1-1,0-1 1,0 0-1,0 0 1,0-1-1,-1 0 1,1-1-1,-1 0 1,0 0 0,0-2-1,0 1 1,3-4-10,0 1 12,-1 0 0,0-2 0,-1 1 0,0-1 0,-1-1 0,0 0 0,0-1 0,2-4-12,-10 12 3,1 0 0,-1 1 1,0-1-1,0 0 0,-1 0 1,1 0-1,-1-1 0,0 1 1,0 0-1,0-1 0,-1 1 1,1 0-1,-1-1 1,0 1-1,0-1 0,-1 1 1,1 0-1,-1-1 0,0 1 1,0 0-1,-1 0 0,1 0 1,-1 0-1,0 0 1,0 0-1,0 0 0,0 0 1,-1 1-1,-1-3-3,0 1 6,-1 0 1,1 1-1,-1-1 0,0 1 1,0-1-1,-1 2 1,1-1-1,-4-2-6,7 6 1,1-1 1,0 0-1,-1 1 0,1-1 1,-1 0-1,1 1 0,-1 0 1,1-1-1,-1 1 1,1 0-1,-1 0 0,1 0 1,-1 0-1,1 0 0,-1 0 1,1 0-1,-1 0 0,1 1 1,-1-1-1,1 1 0,-1-1 1,1 1-1,0-1 1,-1 1-1,1 0 0,0 0 1,-1 0-1,1 0 0,0 0 1,0 0-1,0 0 0,0 0 1,0 0-1,0 0 1,0 1-1,0-1 0,1 0 1,-1 1-1,0-1-1,-1 5 2,0-1 0,0 1 0,1 0 0,-1-1 1,1 1-1,1 0 0,-1 0 0,1 0 0,0-1 0,0 1 0,1 0 0,0 0 0,0 3-2,4 13 7,1 0-1,7 20-6,12 20 27,29 50-27,-33-73 40,-2 1 0,-1 1 0,-2 1 0,-2 1 0,2 16-40,-15-51 17,-1 0 0,0 0 1,0 1-1,0-1 1,-1 0-1,0 0 0,-1 0 1,0 0-1,0 0 0,0 0 1,-1 0-1,-1-1 1,1 1-1,-1-1 0,0 0 1,-1 0-1,0-1 0,0 1 1,-5 4-18,-8 9 51,-2-1 1,0-1 0,-1-1-1,-1 0 1,-8 3-52,23-15 14,0-1 0,0 0 0,-1 0 0,1-1 0,-1 0 0,0 0 0,0-1 0,0 0 0,0-1 0,0 1 0,0-1 0,0-1 0,0 0 0,-1 0 0,1 0 0,0-1 0,0-1 0,0 1 0,0-1 0,0 0 0,0-1 0,1 0 0,-1 0 0,-4-3-14,-5-3 20,0-1 0,0-1 0,1 0-1,-11-11-19,20 16 32,0 0-1,1 0 0,0-1 1,0 0-1,1 0 0,0-1 1,0 0-1,1 0 0,0 0 1,0 0-1,-1-4-31,4 10 25,1 1 0,-1-1 0,0 0 1,1 1-1,-1-1 0,1 0 0,-1 0 0,1 0 0,0 0 1,0 1-1,0-1 0,0 0 0,0 0 0,0 0 0,1 0 0,-1 1 1,1-1-1,-1 0 0,1 0 0,-1 1 0,1-1 0,0 0 1,0 1-1,0-1 0,0 0 0,0 1 0,0 0 0,1-1 0,-1 1 1,0 0-1,1-1 0,-1 1 0,1 0 0,-1 0 0,1 0 1,0 0-26,38-14 392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0:09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100 639 7834,'-57'-92'3464,"55"88"-3018,-1 0 0,1 1 0,-1-1 0,0 1 0,-1-1 0,1 1 0,-2-1-446,5 4 49,0-1 0,-1 1 0,1 0 0,0 0 0,0 0 0,-1-1 0,1 1 0,0 0 0,-1 0 0,1 0-1,0 0 1,-1 0 0,1 0 0,0-1 0,-1 1 0,1 0 0,0 0 0,-1 0 0,1 0 0,0 0 0,-1 0 0,1 1 0,0-1-1,-1 0 1,1 0 0,0 0 0,-1 0 0,1 0 0,0 0 0,-1 0 0,1 1 0,0-1 0,0 0 0,-1 0 0,1 1-1,0-1 1,0 0 0,-1 0 0,1 1 0,0-1 0,0 0 0,-1 0-49,0 5 170,0 0 0,0-1 0,0 1 0,1 0 0,-1 0 1,1-1-1,0 1 0,1 2-170,-1 4-166,2 35 410,2 0-1,2 0 0,7 26-243,2 14 168,-10-58-118,2 12 31,-2 0 1,-2 1-1,-1-1 0,-3 24-81,-1-54 98,0-25 46,-41-507 394,40 493-533,2 0 1,1 0-1,2 0 0,1 0 0,1-2-5,-2 21-1,0 1-1,1-1 1,0 1-1,0 0 1,1 0-1,0 0 1,1 0 0,0 0-1,0 1 1,1 0-1,0 0 1,1 1-1,-1 0 1,1 0-1,1 0 1,4-3 1,-4 5-2,-1 0 0,1 1 1,-1 0-1,1 0 1,0 1-1,1 0 0,-1 0 1,1 1-1,-1 0 1,1 1-1,-1 0 1,1 0-1,0 1 0,0 0 1,-1 0-1,1 1 1,0 0-1,-1 1 1,1 0-1,-1 0 0,1 1 1,1 1 1,4 2-1,0 0-1,0 1 1,-1 1 0,0 0 0,0 1-1,-1 1 1,0 0 0,-1 0 0,0 1 0,-1 0-1,0 1 1,1 4 1,-6-11 0,-2 0 0,1 0 0,0 1 0,-1 0 0,0 0 0,-1 0 0,1 0 0,-1 0 0,0 0 0,-1 1 0,1-1 0,-1 1 0,-1-1 0,1 1 0,-1-1 0,0 1 0,-1 0 0,1-1 0,-1 1 0,-1-1 0,1 0 0,-1 1 0,0-1 0,-1 0 0,1 0 0,-1 0 0,0 0 0,-1 0 0,1-1 0,-1 0 0,0 0 0,-2 2 0,-8 9 3,-1 0-1,-1 0 1,-1-2 0,0 0-1,-8 4-2,12-9 5,0-1 0,-1 0 0,0-1 0,0-1 0,-1 0 0,1-1 0,-16 3-5,24-6 7,0-2-1,0 1 1,0-1-1,0 0 1,0 0-1,0 0 1,0-1-1,0 0 1,1 0-1,-1-1 1,0 0-1,1 0 1,-1 0-1,1-1 1,-6-2-7,8 3-19,-1-1-1,0 0 1,0 0 0,1 0-1,0 0 1,-1 0 0,1-1 0,1 0-1,-1 1 1,0-1 0,1 0-1,0 0 1,0-1 0,0 1 0,0 0-1,1-1 1,0 1 0,-1-1-1,2 1 1,-1-3 19,0 4-85,1 0 1,0 0-1,1 1 0,-1-1 1,0 0-1,1 0 0,0 0 0,-1 0 1,1 1-1,0-1 0,1 0 1,-1 1-1,0-1 0,1 1 0,-1-1 1,1 1-1,0 0 0,0-1 1,0 1-1,0 0 0,2-1 85,33-19-565</inkml:trace>
  <inkml:trace contextRef="#ctx0" brushRef="#br0" timeOffset="681.303">571 504 7978,'67'-50'3103,"-66"49"-2955,0 1 1,0-1-1,0 0 1,0 0-1,0 1 1,0-1-1,0 0 1,0 1-1,0-1 0,0 1 1,1-1-1,-1 1 1,0 0-1,0-1 1,1 1-1,-1 0 0,0 0 1,0 0-1,1 0 1,-1 0-1,0 0 1,0 0-1,1 1 0,-1-1 1,0 0-1,0 1 1,1-1-149,0 2 59,0-1 0,-1 1 0,1-1 0,0 1 0,-1 0 0,0-1 0,1 1 1,-1 0-1,0 0 0,1 2-59,1 1 297,6 10-22,-1 0 1,0 1-1,-1 0 1,-1 1 0,3 10-276,-7-19 94,0 1 0,0-1 1,0 1-1,-1 0 1,-1 0-1,1 0 1,-1-1-1,-1 1 0,0 0 1,0 0-1,-3 8-94,7-31 372,-1 0-1,-1-1 1,-1-11-372,1-12 143,0 22-105,0-19-1,2 0 0,2 0 1,0 0-1,3 1 0,4-13-37,-10 44-1,-1-1 1,1 1 0,-1-1-1,1 1 1,0 0-1,1 0 1,-1 0-1,0 0 1,1 0-1,0 0 1,1-1 0,-3 4-1,-1-1 1,1 0 0,0 1-1,0-1 1,0 1-1,0-1 1,0 1-1,0-1 1,1 1-1,-1 0 1,0-1-1,0 1 1,0 0 0,0 0-1,0 0 1,0 0-1,0 0 1,1 0-1,-1 0 1,0 1-1,0-1 1,0 0-1,0 0 1,0 1 0,0-1-1,0 1 1,0-1-1,0 1 1,0-1-1,0 1 1,0 0-1,0 0 1,0-1 0,-1 1-1,1 0 1,0 0 0,9 10-1,-2 1 1,1 0 0,-1 0 0,2 6 0,15 23 6,-18-31-5,0 0 1,0-1 0,1 0-1,0 0 1,1-1-1,-1 0 1,2-1-1,-1 0 1,1 0 0,0-1-1,1 0 1,-1-1-1,1 0 1,0 0-1,0-1 1,1-1 0,10 2-2,-11-3 2,0-1 1,1 0-1,-1-1 1,0 0-1,1 0 1,-1-1-1,0-1 1,0 0 0,0-1-1,0 0 1,0 0-1,0-1 1,-1-1-1,0 0 1,0 0-1,3-3-2,-5 3 1,0 0-1,-1-1 1,0 0-1,0-1 0,0 0 1,-1 0-1,0 0 0,0 0 1,-1-1-1,0 0 1,-1-1-1,1 1 0,-1-1 1,-1 1-1,0-1 0,0 0 1,-1 0-1,0-1 1,0-4-1,-1 9 1,-1 0 0,0-1 0,0 1 0,0-1 0,-1 1 1,0 0-1,0 0 0,0-1 0,-1 1 0,1 0 0,-2-2-1,2 5 1,0 0 0,0 0-1,0 1 1,0-1-1,-1 0 1,1 0 0,0 1-1,-1-1 1,1 1-1,-1 0 1,0-1 0,1 1-1,-1 0 1,0 0 0,0 0-1,0 0 1,0 0-1,0 0 1,0 1 0,0-1-1,0 0 1,0 1 0,0 0-1,0 0 1,0-1-1,0 1 1,0 0 0,0 1-1,-2-1 0,-3 2 2,0-1-1,0 1 1,0 1 0,1 0-1,-1 0 1,1 0-1,-1 0 1,1 1-1,0 0 1,1 1 0,-1-1-1,1 1 1,-1 0-1,2 1 1,-1-1-1,0 1 1,-1 3-2,-3 4 6,1 0-1,0 1 1,1 1-1,0-1 1,1 1-1,1 0 1,-2 8-6,4-12 5,1 1 1,0-1-1,0 1 1,1-1-1,1 10-5,0-16 2,1 0 1,-1 1-1,1-1 0,0 0 1,1 0-1,-1 1 0,1-1 0,0 0 1,0 0-1,1-1 0,-1 1 1,1 0-1,3 3-2,2 0 11,1 0 0,-1-1-1,1 0 1,0 0 0,1-1 0,0 0 0,0 0-1,0-1 1,0-1 0,1 0 0,0 0 0,0-1-11,24 6 43,0-1 1,0-1-1,8-2-43,46 2-1562,-2-4 797</inkml:trace>
  <inkml:trace contextRef="#ctx0" brushRef="#br0" timeOffset="1142.897">1901 523 8394,'2'-7'4137,"-2"4"-1905,0 1-543,0-1-257,0 1-536,17-7-96,19-2-288,47-3-168,-25 5-200,0-1 200,9 5 1305,2-2-6698,-14-4 4249</inkml:trace>
  <inkml:trace contextRef="#ctx0" brushRef="#br0" timeOffset="1920.875">2607 675 8450,'2'-112'3767,"-2"107"-3276,-1 0 0,1 0 0,-1 0-1,0 0 1,0 0 0,-2-4-491,-10-9 2889,13 18-2815,-4-1 849,3 8-534,1 13-241,0-16-67,4 44 184,2 0 1,8 32-266,3 17 219,18 158 121,-33-243-324,1 4 22,0 1 1,-2-1-1,0 15-38,-1-30 4,1-1 0,-1 1 0,0-1 0,0 0 1,0 1-1,0 0 0,0-1 0,0 1 0,0-1 0,0 1 0,0-1 0,-1 0 0,1 1 0,0-1 0,0 1 0,0-1 1,0 1-1,-1-1 0,1 1 0,0-1 0,0 1 0,-1-1 0,1 0 0,0 1 0,-1-1 0,1 0 0,-1 1 0,1-1 1,0 0-1,-1 1 0,1-1 0,-1 0 0,1 0-4,-1 0 8,0-1 0,1 1 0,-1-1 1,0 1-1,1-1 0,-1 0 0,0 1 0,1-1 1,-1 0-1,1 1 0,-1-1 0,1 0 0,-1 0 1,1 1-1,0-1 0,-1 0 0,1 0 0,0 0 1,0 0-1,0 0-8,-21-71 106,3-1 0,-3-44-106,14 68 5,3-1 0,2 1 1,2-1-1,3-21-5,1 44 1,0 0-1,2 0 1,0 0-1,11-25 0,-11 37-1,1-1 0,0 1 0,1 1 0,0 0 0,1 0 0,1 0 0,0 1 0,10-9 1,-15 17-2,0 1 1,0-1 0,0 1-1,1 0 1,0 1 0,0-1-1,0 1 1,0 0 0,0 0-1,1 1 1,-1 0 0,1 0-1,-1 1 1,1-1-1,0 2 1,0-1 0,0 1-1,2 0 2,-1 0 0,0 1-1,0 1 0,0 0 1,-1 0-1,1 0 0,0 1 0,-1 0 1,0 0-1,0 1 0,0 0 0,0 0 1,0 1-1,-1 0 0,2 2 1,-1-2 0,-1 1 0,0 0 0,-1 0-1,0 0 1,0 1 0,0-1 0,0 1 0,-1 0-1,0 1 1,-1-1 0,0 1 0,0 0 0,0 0 0,-1 0-1,-1 0 1,1 0 0,-1 0 0,0 0 0,-1 1-1,0-1 1,0 0 0,-1 0 0,0 1 0,-1-1 0,1 0-1,-2 0 1,1 0 0,-1-1 0,0 1 0,-2 3 0,-2-1 0,1-1 1,-1 0-1,-1 0 1,0 0 0,0-1-1,0 0 1,-1-1-1,0 0 1,-1 0 0,0-1-1,-6 3 0,4-2 2,-1-1 0,0 0 0,0-1 0,-1-1 0,0 0 0,0-1 0,0 0 0,0-1 0,-4 0-2,11-2 9,1 0 0,0-1 1,0 1-1,0-1 1,-1-1-1,1 1 0,0-1 1,0 0-1,-3-2-9,6 3-15,1 0 1,0 0-1,0 0 0,0 0 1,0 0-1,0-1 0,0 1 1,1-1-1,-1 0 0,0 1 1,1-1-1,-1 0 0,1 0 0,0 0 1,0 0-1,-1 0 0,1 0 1,1 0-1,-1 0 0,0-1 1,0 1-1,1 0 0,-1-1 1,1 1-1,0-2 15,0 2-12,0 1 1,0-1-1,1 1 1,-1 0 0,1-1-1,-1 1 1,1-1-1,0 1 1,-1 0-1,1 0 1,0-1-1,1 1 12,-2 0-4</inkml:trace>
  <inkml:trace contextRef="#ctx0" brushRef="#br0" timeOffset="2508.117">3178 375 7474,'-5'-28'4473,"4"25"-3242,1 5-221,3 15-188,6 35 1209,1 48-2031,-2-14 883,-6-12 220,-10-152 553,8 72-1634,0-21 74,1 1 1,3-17-97,-3 35 4,1-1-1,0 0 1,1 1 0,0-1 0,0 1 0,1 0 0,0 0 0,0 0-1,4-5-3,0 3 4,-1 0-1,1 1 0,1-1 0,-1 2 0,6-4-3,-10 8 1,0 1-1,1 0 1,-1 0 0,1 1 0,0-1 0,0 1-1,-1 0 1,2 1 0,-1-1 0,0 1 0,0 0 0,0 0-1,1 0 1,1 1-1,6 0-112,0 2 0,0-1 0,-1 1 0,1 1 1,0 1-1,-1-1 0,0 2 0,0 0 0,0 0 0,-1 1 0,0 1 0,1 0 112,33 27-452</inkml:trace>
  <inkml:trace contextRef="#ctx0" brushRef="#br0" timeOffset="2928.511">3850 518 6777,'13'-11'1086,"-1"0"0,-1-1-1,10-12-1085,-20 22 114,0 1-1,-1 0 1,1-1 0,-1 1-1,1-1 1,-1 1 0,0-1-1,0 1 1,1-1 0,-1 1-1,0-1 1,0 1 0,0-1-1,-1 1 1,1-1 0,0 1-1,0-1 1,-1 1-1,1-1 1,-1 1 0,0 0-1,1-1 1,-1 1 0,0 0-1,0-1 1,0 1 0,0 0-1,0 0 1,0 0 0,0 0-1,0 0 1,-1-1-114,0 0 214,0 0 1,-1 0-1,1 0 1,-1 1-1,1-1 0,-1 1 1,1-1-1,-1 1 1,0 0-1,0 0 1,0 0-1,0 0 0,0 1 1,-1-1-215,-2 2 159,1 0 1,0 0-1,0 0 0,0 1 1,0 0-1,0 0 0,1 0 0,-1 1 1,0-1-1,0 2-159,-3 1 106,-1 1 0,1 0 1,1 1-1,-7 6-106,8-6 14,1-1-1,0 2 1,0-1 0,1 0 0,0 1 0,0 0 0,1 0-1,0 0 1,0 0 0,1 1 0,0-1 0,0 1 0,1-1-1,0 1 1,1-1 0,0 1 0,0 0 0,1 3-14,0-6 4,0 0 0,0 0 0,0 1 1,1-1-1,0 0 0,0-1 0,1 1 1,-1 0-1,2-1 0,-1 1 0,0-1 0,1 0 1,0 0-1,0 0 0,0-1 0,1 1 1,0-1-1,-1 0 0,2-1 0,-1 1 1,0-1-1,1 0 0,-1 0 0,1 0 0,2 0-4,2-1 10,-1 0 0,1 0 1,0-1-1,-1-1 0,1 1 0,0-2 0,0 1 0,-1-1 0,1-1 0,-1 0 0,1 0 0,-1-1 0,0 0 0,0 0 0,0-1 0,0 0 0,0-1 0,-1 0 0,1-1-10,-3 2 10,0-1 0,0 1 0,-1-1 0,0 0 0,0-1 0,0 1 0,0-1 0,-1 0 0,0 0 0,0 0 0,3-7-10,-5 8 14,-1 0-1,1-1 0,-1 1 0,0 0 0,0-1 0,0 1 0,-1 0 0,0-1 0,0 1 1,0-1-1,0 1 0,-1 0 0,0-1 0,0 1 0,-1 0 0,-2-5-13,0-1 34,-1 1-1,0 0 0,-1 1 1,0-1-1,-1 1 1,0 1-1,0-1 0,-1 1 1,0 0-1,0 1 1,-1 0-1,0 0 0,0 1 1,-1 0-1,0 1 1,0 0-1,0 0 0,0 1 1,-1 1-1,0-1 1,-3 1-34,-13 2 75,26 1-65,0 0-1,0 0 1,0 0-1,0 0 0,-1 1 1,1-1-1,0 0 1,0 1-1,0-1 1,0 1-1,0-1 0,0 1 1,0-1-1,1 1 1,-1-1-1,0 1 0,0 0 1,0 0-1,1-1 1,-1 1-1,0 0-9,0 1 17,1 0 0,0 0 0,-1 0 0,1 0 0,0 1 0,0-1 0,0 0 0,0 0-1,1 0 1,-1 1-17</inkml:trace>
  <inkml:trace contextRef="#ctx0" brushRef="#br0" timeOffset="3573.205">4567 495 4745,'26'-98'2674,"-26"78"-695,0 20-1919,0 0 0,0-1 0,0 1-1,0 0 1,-1 0 0,1-1-1,0 1 1,0 0 0,0-1-1,0 1 1,-1 0 0,1 0-1,0-1 1,0 1 0,-1 0-1,1 0 1,0 0 0,0-1-1,-1 1 1,1 0 0,0 0-1,-1 0 1,1 0 0,0 0-1,-1 0 1,1-1 0,0 1-60,-16 6 1951,15-6-1776,-44 16 2482,-13 4-81,-9 6-2576,50-18 103,0 0 1,1 1-1,1 0 0,-1 2 0,2 0 0,-2 1-103,10-6 24,0 0 1,1 0-1,0 0 1,0 1-1,0-1 1,1 1-1,0 1 0,0-1 1,0 0-1,1 1 1,1 0-1,-2 5-24,2-8 5,2 0 1,-1 0-1,0-1 0,1 1 0,0 0 0,0 0 0,0-1 1,1 1-1,0 0 0,0-1 0,0 1 0,0 0 0,1-1 1,0 1-1,-1-1 0,2 0 0,-1 0 0,0 0 0,1 0 1,0 0-1,0 0 0,0-1 0,1 1-5,7 6 16,0-1-1,1 0 1,1 0-1,0-1 1,0-1-1,0 0 0,1-1 1,0-1-1,11 3-15,-6-2 8,0-1-1,0-2 0,0 0 0,1 0 0,-1-2 0,1-1 1,8 0-8,-7-3-78,0 0 0,0-1 0,0-1 1,11-5 77,21-7-115</inkml:trace>
  <inkml:trace contextRef="#ctx0" brushRef="#br0" timeOffset="4009.054">4813 667 7514,'65'-120'5297,"-65"119"-5210,1 1 1,0-1-1,-1 0 1,1 1 0,0-1-1,0 1 1,0-1-1,-1 1 1,1 0-1,0-1 1,0 1-1,0 0 1,0-1 0,0 1-1,0 0 1,-1 0-1,1 0 1,0 0-1,0 0 1,0 0-1,0 0 1,1 0-88,25 4 314,-23-4-200,19 4 89,-6 0-157,1-2 1,-1 0 0,0-1-1,0 0 1,12-2-47,-25 0 28,1 1 0,-1-1 0,0 0 0,0 0 0,0 0 0,0-1 0,0 0 0,0 1 1,-1-1-1,1-1 0,0 1 0,-1 0 0,0-1 0,1 0 0,-1 0 0,0 0 1,0 0-1,-1 0 0,1 0 0,-1-1 0,1 1 0,-1-1 0,0 0 0,-1 0 0,1-1-28,0 0 68,0-1 0,-1 1 0,0-1 0,0 1 0,0-1 0,-1 1 0,1-1 0,-2 0 0,1 1 0,0-1 0,-1 1 0,0-1 0,-1 1 0,1-1 0,-1 1 0,0 0 0,0 0 0,-1 0 0,-1-3-68,3 5 25,-1 0 0,0 1 0,0-1-1,0 1 1,-1-1 0,1 1 0,0 0-1,-1 0 1,0 0 0,1 0 0,-1 0-1,0 1 1,0-1 0,0 1 0,0 0-1,0 0 1,0 0 0,0 0 0,-1 0-1,1 1 1,0-1 0,0 1 0,-1 0-1,1 0 1,0 0 0,0 1-1,-1-1 1,1 1 0,0 0 0,0-1-1,0 2 1,0-1 0,-2 1-25,-16 7 65,1 1 1,0 0-1,1 2 0,0 0 0,1 2 1,0 0-1,-1 3-65,11-10 28,0 0-1,0 1 1,1 0 0,1 0-1,-1 1 1,1 0 0,1 0 0,0 0-1,0 1 1,1-1 0,0 1-1,0 1 1,1-1 0,1 0-1,0 1 1,0 0-28,2-7 15,0 1 0,0 0 0,0-1 0,1 1 0,-1 0 0,1-1 0,0 1 0,1-1 1,-1 0-1,1 1 0,0-1 0,0 0 0,0 0 0,3 3-15,-1-1 15,1-1 0,0 1 0,0-1 0,0 0 0,1 0 0,0-1 0,-1 0 0,2 0 0,-1 0-15,10 4 35,0-1 1,0 0-1,1-1 1,-1-1-1,1 0 0,0-2 1,8 1-36,-3-1 414,-1-2 0,0 0 0,1-2 0,9-1-414,32-6 635</inkml:trace>
  <inkml:trace contextRef="#ctx0" brushRef="#br0" timeOffset="4730.088">5768 441 3041,'72'-52'2215,"-40"36"200,-32 16-2291,1 0 0,0 0 1,-1 0-1,1-1 1,-1 1-1,1 0 1,0 0-1,-1 0 1,1-1-1,-1 1 1,1 0-1,-1 0 0,1-1 1,-1 1-1,1-1 1,-1 1-1,1 0 1,-1-1-1,0 1 1,1-1-1,-1 1 1,0-1-1,1 1 0,-1-1 1,0 1-1,0-1-124,-1 0 252,0 1 0,-1-1 0,1 0 0,-1 1 0,1 0 0,-1-1 0,1 1 0,-1 0 0,0 0 0,1 0 0,-1 0-252,-9 0 468,-1 1 0,1 1 0,0 0 1,0 0-1,0 1 0,-2 1-468,-25 7 677,-49 5 24,55-11-527,0 1-1,1 1 1,0 1 0,1 2-1,-18 9-173,47-19 3,0 1 1,0-1-1,0 0 0,0 1 0,0 0 0,0-1 0,0 1 0,0 0 0,0-1 0,0 1 0,0 0 0,0 0 0,0 0 0,1 0 1,-1 0-1,0 0 0,1 0 0,-1 0 0,1 0 0,-1 0 0,1 0 0,-1 0 0,1 1-3,0-1 2,0 0 0,1 0 0,-1 0 0,0 0 0,1 0 0,-1 0 0,1 0 0,-1 0 0,1 0 0,-1 0 0,1 0 0,0-1 0,-1 1 0,1 0 0,0 0 0,0-1 0,0 1 0,-1 0 0,1-1 0,1 1-2,4 3 6,1 0 1,0-1-1,0 0 1,0 0-1,0-1 1,4 1-7,2 1 5,68 16 39,0 4-44,-55-15 7,-1 1-1,0 1 0,-1 2 1,0 0-1,4 4-6,-24-14 1,1 0 0,-1 0 1,0 1-1,0-1 0,0 1 0,0 0 0,-1 0 0,0 0 1,0 1-1,0-1 0,0 1 0,0 0 0,-1-1 0,0 1 1,1 3-2,-3-4 1,1 0 0,-1-1 0,0 1 0,1 0 0,-2 0 0,1 0 0,0 0 0,-1-1 0,0 1 0,0 0 0,0-1 1,0 1-1,-1 0 0,1-1 0,-1 1 0,0-1 0,0 0 0,0 0 0,0 0 0,-1 0 0,1 0 0,-2 0-1,-4 6 6,-1-1 0,0 0 0,-1-1-1,0 0 1,0 0 0,-1-1-1,0 0 1,0-1 0,0-1-1,0 1 1,-1-2 0,0 0 0,0 0-6,-1 0 11,0-1 1,-1 0 0,1-1-1,-1-1 1,1 0 0,-1 0-1,1-1 1,-1-1 0,1-1-1,0 0 1,-9-3-12,17 4 29,0 0 0,0-1 1,0 1-1,0-1 0,0-1 0,1 1 0,-3-2-29,6 4-28,0 0-1,0 0 0,0 0 1,0 0-1,0 0 0,0 0 1,0 0-1,1 0 0,-1 0 1,0 0-1,1 0 0,-1 0 1,1-1-1,-1 1 0,1 0 0,-1 0 1,1-1-1,0 1 0,0 0 1,0 0-1,0-1 0,0 1 1,0 0-1,0-1 0,0 1 1,0 0-1,0-1 0,1 1 1,-1 0-1,1 0 0,-1-1 1,1 1-1,-1 0 0,1-1 29,16-12-425</inkml:trace>
  <inkml:trace contextRef="#ctx0" brushRef="#br0" timeOffset="5254.909">6506 431 5305,'-1'-4'978,"-1"0"0,0 0 1,0 0-1,0 0 0,-1 1 0,-2-4-978,4 6 258,0 0-1,-1 0 1,1 0 0,-1 0-1,1 0 1,-1 0 0,1 0-1,-1 0 1,1 1-1,-1-1 1,0 1 0,0-1-1,1 1 1,-1 0 0,0-1-1,1 1 1,-1 0-1,-1 0-257,-101 12 3488,90-10-3419,0 0 1,0 0-1,1 1 1,-1 1 0,1 1-1,0 0 1,0 0-1,0 1 1,0 1-1,1 0 1,0 1-1,1 0 1,-4 5-70,13-11 2,0 0 0,0 0 1,0 0-1,0 1 0,1-1 0,-1 1 0,1-1 0,0 1 1,-1 0-1,1-1 0,0 1 0,1 0 0,-1 0 0,0 0 1,1 0-1,0 0 0,0 0 0,0-1 0,0 1 0,0 0 1,0 0-1,1 0 0,-1 0 0,1 0 0,0 0 1,0-1-1,0 1 0,0 0 0,1-1 0,-1 1 0,1-1 1,-1 1-1,1-1 0,0 0 0,0 1 0,0-1 0,0 0 1,2 1-3,2 1 6,1 0 0,1 0 0,-1-1 0,0 1 0,1-2 0,0 1 0,3 0-6,62 11 31,-31-7-18,-39-6-11,70 17 22,-67-16-22,0 0 1,0 1 0,0-1 0,0 1 0,-1 0-1,0 1 1,1-1 0,-1 1 0,0 0 0,0 2-3,-3-5 0,-1 1 0,0 0 1,0 0-1,0 0 0,0-1 0,-1 1 1,1 0-1,0 0 0,-1 0 0,0 0 1,1 0-1,-1 0 0,0 1 1,0-1-1,0 0 0,0 0 0,0 0 1,-1 0-1,1 0 0,0 0 1,-1 0-1,0 0 0,0 1 0,-2 5 1,0-1 0,-1 0 0,0 1 1,0-2-1,-2 4-1,-6 6 9,-2-1 0,0 0 0,0-1 0,-1-1-1,-1 0 1,0-1 0,-17 10-9,25-18 4,-1 0 0,1-1 0,0 1 0,-1-2-1,0 1 1,0-1 0,0 0 0,0-1 0,0 0-1,-6-1-3,11 0 12,-1 1-1,0-1 1,1-1-1,-1 1 1,1-1-1,-1 0 1,1 0-1,0 0 1,-1-1-1,1 1 0,0-1 1,0 0-1,0 0 1,0 0-1,0-1 1,0 0-1,1 1 1,-1-1-1,1-1 1,0 1-1,-3-3-11,5 4 17,0 1 1,0 0-1,1-1 0,-1 1 1,0-1-1,0 1 0,1-1 1,-1 1-1,1-1 0,-1 0 1,1 1-1,0-1 0,0 0 1,-1 1-1,1-1 0,0 0 1,1 0-1,-1 1 1,0-1-1,0 0 0,1 1 1,-1-1-1,1 1 0,-1-1 1,1 0-1,0 1 0,0-1 1,-1 1-1,1 0 0,0-1 1,0 1-1,1 0 0,-1-1 1,0 1-1,0 0 0,1 0-17,24-15 170</inkml:trace>
  <inkml:trace contextRef="#ctx0" brushRef="#br0" timeOffset="5604.916">6701 508 9634,'-9'-10'4297,"3"3"-2449,3 14-655,3 7-241,6 10-512,2 8-32,6 3-208,2 2-48,-5 0-64,-1 2-24,-8-4 128,0-2-8,-6-4-560,-3-8 1144,-3-15-752</inkml:trace>
  <inkml:trace contextRef="#ctx0" brushRef="#br0" timeOffset="5960.72">6682 74 11410,'-20'-31'4969,"8"9"-2840,2 11-1081,3 1-464,6 10-480,2 6 280,9 9 113,4 9-273,-2 2 32</inkml:trace>
  <inkml:trace contextRef="#ctx0" brushRef="#br0" timeOffset="6381.124">6996 597 7218,'-40'-63'3036,"39"62"-2917,1-1 0,-1 1 0,1 0 0,-1 0 0,1 0 0,-1 0 0,1-1 0,0 1 0,0 0 0,-1 0 0,1-1 0,0 1 0,0 0 0,0 0-119,0 0 46,1 1 1,-1 0 0,0-1 0,0 1 0,0 0 0,0 0 0,0-1 0,1 1 0,-1 0 0,0 0 0,0-1 0,0 1 0,1 0 0,-1 0 0,0 0 0,0-1 0,1 1 0,-1 0 0,0 0 0,0 0 0,1 0 0,-1 0 0,0 0 0,1-1 0,-1 1 0,0 0 0,0 0 0,1 0 0,-1 0 0,0 0 0,1 0-47,0 0 97,0 0 0,0 1 0,0-1 0,0 0 0,1 0 0,-1 1 0,0-1 0,0 1 0,0-1 0,0 1 0,0-1 0,0 1 0,0 0 0,0-1 0,0 1 0,-1 0 0,1 0 0,0-1 0,0 1-97,2 8 215,-1 0-1,1-1 0,-2 1 1,1 0-1,-1 0 0,0 0 1,-1 0-1,0 0 0,-1 0 1,0 5-215,-1 18 297,5 14-94,2 0 1,2 0 0,2-1 0,5 14-204,-26-108 569,3-1 1,2 0 0,2-1 0,1-12-570,4 58 9,0-1 1,1 1 0,-1 0 0,1-1-1,0 1 1,0 0 0,1-1-1,0 1 1,0 0 0,0 0 0,1 0-10,-1 1 4,0 1 0,1 0 0,-1 0 0,1 0 0,-1 0 0,1 1 0,0-1 0,0 1 0,1 0 0,-1 0 0,0 0 1,1 0-1,-1 0 0,1 1 0,1-1-4,10-4 2,1 2 1,-1 0 0,1 0-1,0 2 1,0 0 0,0 0-1,0 2 1,0 0 0,0 1-1,6 1-2,-12 0 0,1 0 0,-1 1 0,1 0 0,-1 0 0,0 2 0,-1-1 0,1 1 0,-1 0 0,1 1 0,-2 0 0,1 1 0,-1-1 0,0 2 0,0-1 0,5 7 0,-8-8 2,-1 1-1,1-1 0,-1 1 1,0-1-1,-1 1 0,0 0 1,0 1-1,0-1 0,-1 1 0,0-1 1,1 8-2,-1 4-2,-1 0 0,-1 1 1,-2 16 1,1-8-434,1 26 434,4-25-144</inkml:trace>
  <inkml:trace contextRef="#ctx0" brushRef="#br0" timeOffset="7010.897">8042 640 8130,'-9'-16'1766,"0"0"1,-2 1 0,1 0 0,-2 0-1,-6-6-1766,13 17 207,-1-1-1,1 1 0,-1-1 0,0 1 0,0 1 1,0-1-1,0 1 0,-1 0 0,1 1 0,-1 0 1,1 0-1,-1 0 0,0 0 0,0 1 0,-7 0-206,5 0 47,1 1 0,-1 0-1,0 1 1,1 0-1,-1 0 1,1 1 0,-1 0-1,1 0 1,0 1 0,0 0-1,0 1 1,0 0 0,1 0-1,-3 1-46,4 0 4,0 0-1,1 0 1,-1 0-1,1 0 1,0 1-1,1 0 1,-1 0 0,1 0-1,0 1 1,1-1-1,0 1 1,0 0-1,0 0 1,1 0-1,-1 0 1,1 6-4,0-4 3,1 0-1,0 0 1,1 0 0,0 0 0,1 0-1,0 0 1,0 0 0,0 0 0,2-1-1,-1 1 1,1 0 0,0-1 0,0 0-1,1 0 1,1 0 0,-1 0 0,1 0 0,0-1-1,1 0 1,0 0 0,0 0 0,0-1-1,1 0 1,0 0 0,0-1 0,4 2-3,-3-1 4,0-1 0,0-1 1,0 1-1,1-1 1,0-1-1,-1 0 1,1 0-1,0-1 1,1 0-1,-1 0 0,0-1 1,1 0-1,-1-1 1,0 0-1,1 0 1,-1-1-1,0 0 0,1-1 1,-1 0-1,0-1 1,0 0-1,0 0 1,-1 0-1,1-2 0,3-1-4,-7 3 5,0 0-1,-1-1 0,0 1 0,0-1 1,0 0-1,0 0 0,0 0 0,-1 0 1,0-1-1,0 1 0,0-1 0,0 0 1,-1 0-1,0 0 0,2-3-4,-2 0 5,-1 1 0,0-1 0,0 1 0,0-1 0,-1 1 0,0-1 0,0 1 0,-1-1 0,0 1 0,-1-5-5,-3-6 7,0 1 0,-2 0-1,1 1 1,-2 0-1,0 0 1,-1 0 0,-1 1-1,0 0 1,-1 0-7,7 10 0,0 0 0,-1 0 0,1 0 0,-1 1 0,0-1 0,0 1 0,-1 0 0,-1 0 0,6 3-1,1 1 1,-1 0-1,1 0 1,-1 0-1,0-1 1,1 1-1,-1 0 1,0 0-1,1 0 0,-1 0 1,0 0-1,1 0 1,-1 0-1,0 1 1,1-1-1,-1 0 1,1 0-1,-1 0 1,0 1-1,1-1 0,-1 0 1,1 0-1,-1 1 1,1-1-1,-1 1 1,1-1-1,-1 0 1,1 1-1,-1-1 1,1 1-1,0-1 1,-1 1-1,1 0 0,0-1 1,-1 1-1,1-1 1,0 1-1,0-1 1,-1 1-1,1 0 1,0-1-1,0 1 1,0 0-1,0-1 0,0 1 1,0 0-1,0 0 1,-1 33-10,3-23 10,1-1-1,0 0 1,0 0 0,1 0 0,0 0 0,0 0 0,1-1-1,1 0 1,6 9 0,13 14 0,1 0 0,2-2 0,11 15 1,-5-3 3,-1 2 0,13 25-4,-33-47 1,-1 1 0,-1 0 1,-1 1-1,-1 0 0,-1 1 1,2 9-2,-9-25 1,1 1 0,-1-1 1,0 1-1,-1-1 1,0 1-1,-1-1 1,1 1-1,-2-1 1,0 1-1,0-1 0,0 0 1,-1 1-1,-1-1 1,0-1-1,0 1 1,0-1-1,-1 1 1,0-1-1,-1-1 0,0 1 1,0-1-1,-1 0 1,0 0-1,-2 1-1,-4 3 38,-1-1 0,0 0 0,0-2 0,-1 1-1,0-2 1,0 0 0,-1-1 0,0 0 0,0-1 0,0-1 0,-1-1-1,1 0 1,-9 0-38,9-2 35,1 0 1,0-1-1,-1-1 0,1 0 0,0-1 1,0-1-1,0 0 0,0-1 0,0-1 1,1 0-1,0-1 0,0-1 0,0 0 1,-9-7-36,16 9 44,1 1 1,0-2 0,0 1-1,1 0 1,0-1-1,0 0 1,0-1 0,-2-3-45,5 7 55,1 0-1,-1 0 1,1 0 0,-1 0 0,1 0 0,0 0 0,0-1-1,1 1 1,-1 0 0,1-1 0,-1 1 0,1 0 0,0-1-1,0 1 1,1 0 0,-1-1 0,1 1 0,0 0 0,0-3-55,2 0 115,0-1 0,0 2 1,1-1-1,4-5-115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0:07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317 453 2473,'52'-52'1831,"-52"52"-1656,1-1 0,0 1 0,0-1 1,-1 0-1,1 1 0,0-1 1,-1 0-1,1 1 0,-1-1 0,1 0 1,-1 0-1,1 0 0,-1 0 1,0 1-1,1-1 0,-1 0 0,0 0 1,0 0-1,1 0 0,-1 0 1,0 0-1,0 0 0,0 0 0,0 0 1,0 0-1,0 0 0,-1 0 1,1 0-1,0 1 0,0-1 0,-1 0 1,1 0-1,-1 0 0,1 0 0,-1 0 1,1 1-1,-1-2-175,-1 0 300,-1 0 1,1 0-1,0 0 1,-1 1-1,1-1 1,-1 0-1,0 1 1,-1-1-301,1 1 315,-7-4 30,-1 1 0,1 0 0,-1 1 0,0 0 0,-1 1 0,1 0 0,0 0 0,-1 1 0,1 1 0,0 0 0,-1 1-1,1 0 1,-1 0 0,1 2 0,-10 2-345,12-2 11,0 0-1,1 0 1,-1 1-1,1 0 0,0 0 1,0 1-1,0 0 1,1 0-1,0 1 1,0 0-1,0 1 0,1-1 1,0 1-1,0 0 1,1 1-1,0-1 0,0 1 1,0 0-1,1 1 1,0 0-11,1 0 2,-1 0 0,2 1 0,-1-1 0,1 1 0,1-1 0,0 1 0,0-1 0,1 1 0,0 0-1,0 0 1,1-1 0,2 6-2,-2-8 3,1-1-1,1 1 0,-1 0 0,1-1 0,0 1 0,1-1 0,0 0 0,0 0 0,0 0 0,0-1 0,1 1 0,0-1 0,0 0 0,1-1 0,-1 1 0,1-1 0,3 1-2,3 3 8,1-1-1,-1 0 1,2-1-1,-1 0 1,1-1-1,0-1 0,1 0-7,-10-3 4,-1 0-1,1 0 1,0 0-1,0-1 0,0 0 1,-1 0-1,1 0 1,0 0-1,0-1 0,0 0 1,-1 0-1,1 0 1,0 0-1,-1-1 0,1 0 1,-1 0-1,0 0 1,1-1-1,-1 1 0,0-1 1,-1 0-1,4-3-3,-2 1 6,0-1 0,0 0-1,-1 0 1,1 0 0,-2 0 0,1-1 0,-1 0-1,0 1 1,0-1 0,-1 0 0,0-1 0,0 1-1,0 0 1,-1-1 0,0-5-6,-1-8 15,-1 0 0,-1 0-1,-1 0 1,-4-15-15,-1-15 13,7 49-12,-2-27-7,4 26-9,3 15 5,2 3 26,-1 0 0,2 0 0,0 0 0,1-1 0,1 0 0,0-1 0,0 0 0,7 7-16,2-2-185,0 0 0,0-1 0,2 0 0,0-2 0,4 2 185,-3-6-1008,-2-3 340</inkml:trace>
  <inkml:trace contextRef="#ctx0" brushRef="#br0" timeOffset="496.2">625 591 9162,'47'-115'3475,"-46"112"-3254,0 0 0,0 0-1,0 1 1,0-1 0,-1 0-1,1 0 1,-1 0 0,0 0-1,0-3-220,-1 3 890,0 5 247,53 131 14,-37-103-1098,0 0 1,19 27-54,-28-45-3,-2-6 15,-4-10 607,-7-28-317,2 7-110,-2-1-1,-7-19-191,10 36 18,1-1 0,1 0 0,-1 0-1,2 0 1,-1-1 0,1 1-1,1 0 1,0-1 0,0 1-1,1-1-17,0 6 2,0 0 1,0 0-1,1 0 0,-1 0 0,1 0 0,0 0 0,1 1 0,-1-1 0,1 1 1,0-1-1,0 1 0,0 0 0,0 0 0,1 1 0,0-1 0,0 1 0,0-1 0,0 1 1,0 0-1,1 1 0,1-1-2,0-1 0,0 1-1,1 0 1,0 0 0,0 1 0,0 0 0,0 0-1,0 0 1,0 1 0,1 1 0,-1-1 0,0 1-1,7 0 1,-8 1 0,-1 0 0,1 1 0,-1-1-1,0 1 1,0 0 0,1 0 0,-1 1-1,0-1 1,-1 1 0,1 0 0,0 1-1,-1-1 1,0 1 0,0 0 0,0 0-1,0 0 1,0 1 0,3 4 1,-1 0 0,-1 0 1,1 0-1,-1 1 0,-1 0 0,0 0 0,0 0 0,-1 0 0,0 0 0,0 6-1,1 10 3,-2 0-1,0-1 1,-3 21-3,1-43 68,0 5-197,0 0 1,0 1-1,1-1 0,2 7 129,-3-13 7,0 0 0,1 0 0,-1 0-1,1-1 1,0 1 0,0 0 0,0 0 0,0-1 0,0 1-1,0 0 1,0-1 0,0 1 0,1-1 0,-1 0 0,1 1 0,-1-1-1,1 0 1,-1 0 0,1 0 0,0 0 0,-1 0 0,1 0-1,0 0-6,21 2 231</inkml:trace>
  <inkml:trace contextRef="#ctx0" brushRef="#br0" timeOffset="968.334">1458 62 9962,'-2'-5'660,"0"-1"1,0 0-1,0 0 0,1 0 1,0 0-1,0 0 0,1 0 0,0-1 1,0 0-661,0 7 28,0 0 0,0 0 0,0 0 0,0 0 0,0 0 0,0 0 1,0 0-1,0 0 0,0 0 0,0 0 0,0 0 0,0 0 0,0 0 0,1 0 1,-1 0-1,0 0 0,0 0 0,0 0 0,0 0 0,0 0 0,0 0 0,0 0 1,0 0-1,0 0 0,0 0 0,0 0 0,0 0 0,0 0 0,1 0 0,-1 0 1,0 0-1,0 0 0,0 0 0,0 0 0,0 0 0,0 0 0,0 0 0,0 0 1,0 0-1,0 0 0,0 0 0,0 0 0,0 0 0,0 0 0,0 0 0,0 0 0,0 0 1,0 0-1,1-1 0,-1 1 0,0 0 0,0 0 0,0 0 0,0 0-28,5 12 519,6 16-288,-1 14-54,-1 1 0,-2 1-1,1 38-176,-1-14 68,1 60 19,-7-88 14,1 0 0,3 0 0,1-1 0,1 0 0,3 0-101,-9-35 4,5 15 77,-2-15 9,-1-12 39,-1-10-88,-1 1 0,0 0 1,-1-1-1,-1 1 0,0 0 0,-1 0 1,-1 0-1,-3-9-41,3 15 4,0 1 0,-1-1 1,0 1-1,0 0 1,-1 0-1,-1 1 0,1-1 1,-2 1-1,1 0 0,-1 1 1,0-1-1,-1 2 1,-7-7-5,13 12 1,-1 1 0,1-1 0,-1 1 0,0-1 0,0 1 0,0 0 1,1 0-1,-1 0 0,0 0 0,-1 0 0,1 1 0,0-1 0,0 1 0,0 0 1,0 0-1,0 0 0,-1 1-1,-2 0 3,1 0-1,-1 1 1,0-1 0,1 1-1,0 1 1,-1-1 0,1 1-1,0 0 1,-1 0-3,-7 7 10,0 0 0,0 1 0,1 1 0,0 0-1,1 0 1,0 2-10,2-2 10,0 0-1,0 1 1,1 0-1,1 1 0,0 0 1,1 0-1,0 1 1,1 0-10,4-10 4,-1-1 1,1 0 0,0 1 0,0-1 0,1 1-1,0-1 1,-1 1 0,1-1 0,1 1-1,-1 0 1,1-1 0,0 1 0,0-1 0,0 0-1,0 1 1,1-1 0,0 0 0,0 0 0,0 0-1,0 0 1,1 0 0,-1 0 0,1-1 0,0 1-1,0-1 1,0 0 0,1 0 0,3 3-5,2-1 22,0 1 1,0-2-1,1 1 1,0-1-1,0-1 1,0 0 0,0 0-1,1-1 1,-1 0-1,1-1 1,0 0-1,2 0-22,12-2-645,1 0-1,-2-1 1,1-2 0,18-4 645,39-12-1163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3:12.22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996 118 4329,'3'0'72,"-2"0"120,1-1 1,-1 1-1,1 0 1,-1-1 0,1 1-1,-1-1 1,1 0-1,-1 1 1,0-1 0,1 0-1,-1 0 1,0 1 0,1-2-193,-2 1 163,0 0 0,-1 0 0,1 0 0,0 0 0,-1 0 0,1 0 0,-1 0 0,1 0 0,-1 0 0,1 1 0,-1-1 0,1 0 0,-1 0 0,0 1 0,0-1 0,1 0 0,-1 1 0,0-1 0,0 0 0,0 1 0,0-1 0,0 1 0,0 0 0,0-1-163,-17-11 705,0 1 0,-1 1-1,0 0 1,-1 2 0,0 0 0,0 1-1,-20-3-704,17 5 110,1 1-1,-1 2 0,1 0 0,-1 1 0,0 2 1,1 0-1,-1 1 0,0 2 0,1 0 0,0 1 1,-15 6-110,-1 4 41,0 2 0,0 1 0,2 1 0,1 3 1,0 1-1,2 1 0,0 2 0,2 1 0,-13 16-41,25-22 6,0 0-1,2 1 0,1 1 0,1 1 0,1 0 0,1 1 1,1 1-1,1 0 0,1 0 0,1 1 0,2 0 1,1 1-1,1-1 0,1 1 0,1 8-5,2-12 38,0 0 0,1 1 0,2-1 0,1 1-1,0-1 1,2 0 0,1-1 0,1 1 0,1-1 0,0 0 0,2-1 0,1 0-1,1 0 1,0-2 0,2 1 0,0-2 0,13 14-38,-13-20 53,0 0 0,0-2 0,1 1 0,1-2 0,-1 0 1,2-1-1,0 0 0,0-2 0,0 0 0,1 0 0,0-2 0,0 0 0,14 1-53,13 0 59,0-2 0,0-1 0,1-3-1,0-1 1,2-3-59,5-1-127,-1-1 0,1-3-1,-1-2 1,0-2 0,33-15 127,0-13-268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32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448 235 4081,'110'-130'2535,"-106"126"-2199,-1-1-1,0 0 1,1 1-1,-2-1 0,1-1 1,1-2-336,-4 8 88,0-1 1,0 0 0,1 0-1,-1 1 1,0-1-1,0 0 1,0 1-1,0-1 1,0 0-1,0 0 1,0 1-1,-1-1 1,1 0 0,0 0-1,0 1 1,0-1-1,-1 0 1,1 1-1,0-1-88,-1 0 91,1 1 0,0-1 1,-1 0-1,1 1 0,0-1 0,0 0 0,0 0 0,-1 1 0,1-1 0,0 0 0,0 1 0,0-1 1,0 0-1,0 1 0,1-1 0,-1 0 0,0 0 0,0 1 0,0-1 0,1 0-91,-1 0 141,1 0 0,-1 0 0,1 0-1,-1 0 1,0 0 0,1-1 0,-1 1-1,0 0 1,0 0 0,0 0 0,0 0-1,0 0 1,0 0 0,0-1 0,0 1-1,0 0 1,-1 0 0,1 0 0,0 0 0,-1 0-1,1 0 1,-1 0 0,1 0 0,-1 0-1,1 0 1,-1 0 0,0 0-141,-1 0 108,1 0 0,-1 0-1,1 0 1,-1 0 0,0 1 0,0-1 0,1 1 0,-1-1 0,0 1-1,0-1 1,0 1 0,1 0 0,-1 0 0,0 0 0,-1 0-108,-6 1 199,0 0 1,-1 0 0,1 1 0,0 0 0,0 1 0,-3 1-200,-40 20 459,1 3 1,2 1-1,0 3 0,-25 22-459,40-27 90,1 0-1,1 2 0,1 1 1,-14 20-90,41-44 3,1 0 0,0 0 0,0 1 0,0-1 0,1 1 0,-1-1 1,1 1-1,1 0 0,-1 0 0,1 0 0,0 2-3,0-6 0,1 1-1,0 0 1,-1 0 0,1 0 0,0-1-1,1 1 1,-1 0 0,0 0 0,1 0-1,0-1 1,-1 1 0,1 0 0,0-1-1,0 1 1,1 0 0,-1-1 0,0 1-1,1-1 1,0 0 0,-1 0 0,1 1-1,0-1 1,0 0 0,2 1 0,21 11 1,1-1-1,0-1 1,12 3-1,-12-5-10,-1 1 1,0 1-1,0 1 0,4 5 10,-22-13-13,0 0-1,-1 0 1,0 1 0,0-1 0,0 2-1,-1-1 1,1 1 0,-2-1-1,1 1 1,-1 1 0,0-1 0,0 0-1,-1 1 1,0 0 0,-1 0-1,1 1 14,-1 4-2,0 0 0,0 1 0,-1-1 0,-1 1 0,-1-1 0,0 1 0,0-1 0,-1 1 0,-1-1 0,0 0 0,-1 0 0,0 0 0,-1-1 0,-1 0 0,0 1 0,-1-2-1,-5 9 3,1-4 49,0-1 0,-2 0 0,1-1 0,-1 0 0,-1-1 0,-1-1 0,0 0 0,0-1 0,-1 0 0,0-1 0,-1-1 0,-7 2-49,22-10 28,0-1 1,1 1-1,-1 0 1,0-1 0,1 0-1,-1 1 1,0-1 0,0 0-1,1 0 1,-1 0 0,0 0-1,0 0 1,0 0 0,1 0-1,-1-1 1,0 1 0,0-1-1,1 1 1,-1-1 0,-1 0-29,3 0 5,0 1 1,-1 0-1,1 0 1,0-1 0,0 1-1,-1 0 1,1-1-1,0 1 1,0 0 0,-1-1-1,1 1 1,0 0-1,0-1 1,0 1 0,0 0-1,0-1 1,0 1-1,-1-1 1,1 1 0,0 0-1,0-1 1,0 1-1,0-1 1,0 1 0,0 0-1,1-1 1,-1 1-1,0-1 1,0 1 0,0 0-1,0-1-5,1 0-1,0-1-1,0 1 1,0 0-1,0-1 1,0 1-1,0 0 0,1 0 1,-1 0-1,0 0 1,1 0-1,-1 0 1,2-1 1,9-4-9,1 0 0,0 1 0,0 0 0,13-3 9,16-5-24,-29 8-12,0 1 1,0 1 0,1 0-1,-1 1 1,0 1 0,1 0-1,-1 0 1,1 1 0,9 2 35,-18-1-18,-1 0 1,1 0 0,0 0 0,-1 0 0,0 1-1,1 0 1,-1 0 0,0 0 0,0 0-1,0 1 1,0-1 0,0 1 0,1 2 17,-3-3-4,1 1 0,-1 0 0,0 0 0,0 1 1,0-1-1,0 0 0,-1 1 0,0-1 0,1 1 1,-1-1-1,0 1 0,-1-1 0,1 1 0,-1 0 0,1 0 1,-1-1-1,0 1 0,-1 3 4,-1 2 3,0 0 1,0 0-1,-2 1 0,1-1 1,-1-1-1,0 1 0,-1-1 1,0 1-1,-4 4-3,-11 22 10,4-2-7,2 0-1,1 1 1,1 0 0,3 1 0,0 0 0,2 1-1,2 0 1,2 0 0,1 0 0,1 0 0,4 26-3,-2-50-2,0-1 0,1 1 0,0 0 0,1-1 0,0 0 0,1 0 1,1 0-1,-1 0 0,2 0 0,-1-1 0,2 0 0,-1 0 0,1-1 0,1 0 1,-1 0-1,2-1 0,-1 1 0,1-2 0,0 1 0,1-2 0,0 1 0,0-1 1,0 0-1,1-1 0,2 0 2,5 3-107,1-1 0,0-2 0,0 1 0,1-2 0,-1-1 0,1 0 0,0-2 0,-1 0 0,6-1 107,55-2-263</inkml:trace>
  <inkml:trace contextRef="#ctx0" brushRef="#br0" timeOffset="1184.736">1145 811 4369,'-62'-43'3066,"44"24"919,16 19 2408,5 32-5958,1 0-1,1-1 1,2 1-1,1-1 0,2 1-434,-4-13 94,2 0-1,0 0 1,1-1-1,1 0 0,0-1 1,2 0-1,0 0 0,13 13-93,-10-15 19,0-1-1,1 0 1,0-1-1,1-1 0,1 0 1,0-1-1,8 2-18,-16-8-6,0-1 0,1 0 0,0 0 0,-1-1 0,1-1 0,0 0 0,1 0 0,-1-1 0,0-1 1,0 0-1,0 0 0,0-1 0,1 0 0,8-3 6,-4 0-84,0-1 1,0-1 0,0 0-1,-1-1 1,0 0-1,0-1 1,0-1 0,-1-1-1,-1 0 1,0 0-1,0-1 1,-1-1 0,6-7 83,-6 3-29,-1 3 4,-1-1 0,-1 0 1,1-3 24,7-13-7,-1 0 0,-1-2 0,-2 1 0,2-12 7,-11 33 21,-1 0 0,-1 0 0,0-1 1,0 1-1,-1-1 0,0 0 0,-1 1 0,0-1 0,0 0 1,-1 0-1,-1 1 0,0-1 0,-1 1 0,1 0 0,-2-1 1,-3-7-22,5 14 64,0 0 0,-1 1 0,1-1 0,-1 1 0,0 0 0,0 0 0,0 0 0,0 0 1,0 0-1,0 0 0,-1 1 0,-3-2-64,5 3 45,0 0-1,-1 0 1,1 0 0,-1 0 0,1 1-1,-1-1 1,1 1 0,-1 0 0,1 0-1,-1 0 1,0 0 0,1 0 0,-1 0-1,1 1 1,-1-1 0,1 1 0,-1-1-1,1 1 1,0 0 0,-1 0 0,1 0-1,-2 1-44,-4 5 71,-1-1-1,1 1 0,0 0 0,0 0 1,1 1-1,0 0 0,0 1 0,1-1 0,0 1 1,-2 5-71,-7 15 128,1 0 0,-9 26-128,3 1 57,3 1 1,2 1-1,2 0 0,-2 38-57,11-53-10,1 1 0,2 0 0,3 0 0,1 0 0,2 0 1,7 26 9,-7-51-54,0 0 1,0-1-1,2 0 1,0 0 0,2-1-1,0 0 1,0 0 0,2-1-1,0 0 1,6 6 53,31 27-69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3:43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465 214 2865,'13'9'677,"6"6"-234,-19-15-390,0 0 0,1 0 0,-1 1 0,0-1 0,0 0 0,0 0 0,0 0-1,1 0 1,-1 0 0,0 0 0,0 0 0,0 1 0,0-1 0,0 0 0,0 0 0,1 0 0,-1 0 0,0 1 0,0-1-1,0 0 1,0 0 0,0 0 0,0 1 0,0-1 0,0 0 0,0 0 0,0 0 0,0 0 0,0 1 0,0-1-1,0 0 1,0 0 0,0 0 0,0 1 0,0-1 0,0 0 0,0 0 0,0 0 0,0 0 0,-1 1 0,1-1 0,0 0-1,0 0 1,0 0 0,0 0 0,0 1 0,0-1 0,-1 0 0,1 0 0,0 0 0,0 0 0,0 0 0,0 0 0,-1 0-1,1 0 1,0 1 0,0-1 0,0 0 0,0 0 0,-1 0 0,1 0 0,0 0 0,0 0 0,0 0 0,-1 0 0,1 0-1,0 0 1,0 0 0,-1 0-53,-17 1 2268,0 0 0,-18-2-2268,20 0 437,1 1 0,0 0 0,-1 1 0,-13 3-437,10 1 205,0 1-1,0 1 0,1 0 0,0 1 1,-15 11-205,-22 14 285,-5 9-285,51-36 14,0 1-7,1-1 1,-1 2 0,1-1 0,1 1-1,0 0 1,0 1 0,0 0-8,5-6-2,0 0 0,0-1 0,0 1 0,0 0 1,1 1-1,-1-1 0,1 0 0,0 0 0,0 1 0,0-1 0,1 0 0,-1 1 0,1-1 0,0 1 0,0-1 1,0 1-1,0-1 0,0 1 0,1-1 0,0 1 0,-1-1 0,1 0 0,1 2 2,0-2-1,-1-1-1,1 0 0,0 0 0,0 0 1,0 0-1,0 0 0,0 0 1,0-1-1,1 1 0,-1-1 0,0 0 1,1 1-1,-1-1 0,1 0 1,0 0-1,-1-1 0,1 1 1,0 0-1,2-1 2,10 2 6,1 0-1,-1-1 1,4-1-6,5 0 7,21 2 5,9 1 21,35 6-33,-75-7 4,1 1-1,-1 1 1,1 0-1,-1 1 0,0 0 1,0 1-1,-1 1 0,4 2-3,-9-3 2,0 0 0,-1 1-1,1 0 1,-1 0-1,0 0 1,-1 1 0,0 0-1,0 1 1,-1-1-1,0 1 1,0 0 0,-1 2-2,3 5 17,-1 1 0,0 0 0,-2 0 1,0 1-1,0-1 0,-1 9-17,-3-19 83,1 0 0,-1 0 1,0 0-1,-1 0 0,0 0 0,0-1 0,0 1 0,-1 0 1,0 0-1,0-1 0,-1 1 0,0-1 0,0 0 1,-1 0-1,1 0 0,-5 6-83,1-5 101,0 0 0,0 0 1,-1 0-1,0-1 0,0 0 0,0 0 1,-1-1-1,1 0 0,-1-1 0,-1 0 0,-4 1-101,-14 4 71,0-2 0,-1-1 0,1-1 0,-1-2 0,0 0 0,0-2 0,-1-2-71,15 1 39,1-1 1,-1 0 0,0-1-1,-7-3-39,17 4-1,-1-1 0,1 0 1,0 0-1,0 0 0,0 0 0,0-1 0,0 0 0,0 0 0,1 0 0,-1-1 0,1 0 0,0 0 0,-1-1 1,4 4-43,0 0 0,0 0 0,0 0 0,0 0 0,1-1 0,-1 1 0,0 0 0,1 0-1,-1-1 1,1 1 0,-1 0 0,1-1 0,0 1 0,-1-1 0,1 1 0,0-1 0,0 1 0,0 0 0,0-1 0,0 1-1,0-1 1,1 1 0,-1 0 0,0-1 0,1 1 0,-1-1 0,1 1 0,-1 0 0,1 0 0,0-1 0,0 1-1,-1 0 1,1 0 0,0 0 0,1-1 43,2-2 117,1 0 0,-1 0 0,1 0 0,1 1 0,-1-1 0,0 1 0,1 0 0,0 1-117,35-16 579</inkml:trace>
  <inkml:trace contextRef="#ctx0" brushRef="#br0" timeOffset="344.407">849 599 6057,'-10'1'2833,"7"5"-945,2 2-639,1 6-145,3 9-224,2 12-352,4 9-96,1 11-160,-2-2-80,2 1-88,-2-2-8,-2-12-16,-1-2 16,2-12 32,-1-8-168,1-8-792,-2-6 5025,1-11-3433</inkml:trace>
  <inkml:trace contextRef="#ctx0" brushRef="#br0" timeOffset="686.329">804 338 7466,'-8'-26'3680,"0"2"-1599,2 3-873,3 10-336,5 2-680,3 9-112,6 7-704,8 9 472</inkml:trace>
  <inkml:trace contextRef="#ctx0" brushRef="#br0" timeOffset="1382.749">1092 592 4793,'1'-11'6286,"3"27"-3998,1 5-2392,30 156 993,7 28 228,-38-182-928,-2-15 325,-4-13 1259,-6-43-1616,2 1 0,0-27-157,5 52 2,2-1 1,0 0-1,1 1 0,2-1 1,0 1-1,5-16-2,-8 34-7,1-1-1,-1 2 1,1-1-1,0 0 1,0 0 0,0 0-1,0 1 1,1-1-1,-1 1 1,1 0-1,0 0 1,0 0-1,0 0 1,0 0 0,1 0-1,-1 1 1,4-2 7,-3 2-10,0 1 1,-1 0-1,1 0 0,0 0 1,0 1-1,0-1 1,0 1-1,0 0 1,0 0-1,1 0 0,-1 0 1,0 1-1,0 0 1,-1 0-1,1 0 1,0 0-1,0 1 0,2 1 10,4 1-5,0 1-1,0 1 0,-1 0 0,0 0 0,0 1 1,0 0-1,-1 1 0,0 0 0,-1 0 1,0 0-1,0 1 0,-1 0 0,3 5 6,3 7-11,-2 1 0,0 0 0,-1 0 0,-1 1 0,3 18 11,-8-27 19,-1 1 0,0 0 0,-1 0 0,-1 9-19,0-25 2,0 1-1,0 0 1,0 0 0,0 0 0,0 0 0,0 0 0,0 0-1,0 0 1,0 0 0,0 0 0,0 0 0,0 0 0,0 0-1,-1 0 1,1 0 0,0 0 0,0 0 0,0 0 0,0 0-1,0 0 1,0 0 0,0 0 0,0 0 0,0 0 0,0 0-1,-1 0 1,1 0 0,0 0 0,0 0 0,0 0 0,0 0-1,0 0 1,0 0 0,0 0 0,0 0 0,0 0 0,0 0-1,0 0 1,0 0 0,0 1 0,0-1 0,-1 0-1,1 0 1,0 0 0,0 0 0,0 0 0,0 0 0,0 0-1,0 0 1,0 0 0,0 0 0,0 0-2,-3-13 188,5-15-182,0 1 0,2-1 0,2 1 1,0 0-1,2 0 0,1 1 0,0 0 1,3 0-1,0 1 0,13-19-6,-22 39-11,0 0-1,1 1 1,-1-1-1,1 1 0,0 0 1,1 0-1,-1 0 1,1 1-1,-1 0 1,1 0-1,0 0 0,0 0 1,1 1-1,-1-1 1,0 1-1,6-1 12,-6 3-10,-1-1 0,0 1-1,1 0 1,-1 0 0,0 0 0,0 1-1,1-1 1,-1 1 0,0 0 0,0 0-1,0 1 1,0-1 0,0 1 0,0 0-1,0 0 1,0 0 0,-1 1 0,1-1-1,-1 1 1,0 0 0,1 0-1,0 2 11,3 2-4,-1 1-1,1 0 1,-2 0-1,1 1 1,-1-1-1,-1 1 1,1 0-1,-2 1 0,1-1 1,1 10 4,2 12 10,-2-1 1,1 29-11,6 36 31,-10-82-29,1-1 1,1 0-1,0 0 1,1 0-1,0-1 1,4 6-3,13 16-24</inkml:trace>
  <inkml:trace contextRef="#ctx0" brushRef="#br0" timeOffset="2037.217">2184 718 6433,'-52'-61'3030,"51"60"-2806,0 0 0,0-1 0,0 1 0,0 0 0,-1 0 0,1 0 0,0 0-1,-1 0 1,1 0 0,-1 1 0,1-1 0,-1 0 0,1 1 0,-1-1 0,0 1-224,1 0 71,1 0-1,0 0 1,-1 0 0,1 0 0,-1 0 0,1 1 0,0-1 0,-1 0 0,1 0 0,-1 0 0,1 1-1,0-1 1,0 0 0,-1 1 0,1-1 0,0 0 0,-1 1 0,1-1 0,0 0 0,0 1 0,0-1-1,-1 1 1,1-1 0,0 0 0,0 1 0,0-1 0,0 1 0,0-1 0,0 0 0,0 1 0,0-1-1,0 1-70,-1 3 237,1 1-1,0 0 0,0-1 0,1 1 0,0-1 1,0 3-237,8 27 394,3-1 1,12 29-395,-9-28 118,-2 1 0,3 18-118,-11-30 82,-1-1 0,-1 1 0,-1 0 1,-1 0-1,-1 2-82,-4 39 427,-4 10-427,5-49 50,0 3-109,1 0-1,1 0 1,1 1-1,2-1 1,1 1 59,-2-21-245,0-3-1050,3-14-1178,4-14 861</inkml:trace>
  <inkml:trace contextRef="#ctx0" brushRef="#br0" timeOffset="2424.506">2130 872 6609,'1'-21'1029,"2"-1"-1,1 1 0,1 0 1,0 0-1,2 0 0,0 1 1,2 0-1,8-17-1028,-10 25 119,0 1 0,0 0 1,1 0-1,0 0 0,1 1 0,0 0 0,1 1 1,0 0-1,0 0 0,1 1 0,0 1 0,1 0 1,-1 0-1,11-3-119,-17 8 6,0 0-1,0 0 1,0 1 0,0 0 0,1 0 0,-1 0-1,1 1 1,-1 0 0,0 0 0,1 0 0,-1 0-1,1 1 1,-1 0 0,0 0 0,0 0 0,1 1-1,-1 0 1,0 0 0,0 0 0,-1 1 0,1 0-1,0 0 1,-1 0 0,0 0 0,1 0 0,-1 1-1,-1 0 1,1 0 0,0 0 0,-1 1-6,4 5 3,0 0 1,0 0-1,-1 0 0,-1 1 1,0 0-1,0 1 1,-1-1-1,-1 1 0,0 0 1,0-1-1,-1 1 1,0 11-4,-1-8 35,-1 0 0,-1 0 0,0 0 0,-2 0 0,1-1 0,-1 1 0,-6 13-35,7-21 25,0-1 0,-1 0 1,1-1-1,-1 1 0,-1 0 0,1-1 1,-1 1-1,0-1 0,0 0 1,-1-1-1,1 1 0,-1-1 0,0 0 1,0 0-1,-1 0 0,1-1 1,-1 1-1,0-1 0,-1 0-25,-5 1 73,1 0 0,-1-1 0,0-1 0,0 0 0,0 0 0,0-1 0,-13-1-73,18-1-44,-1 1 1,1-1-1,-1 0 1,1-1-1,-1 0 1,1 0-1,0-1 1,0 0-1,0 0 1,0-1-1,0 1 1,1-2-1,-2-1 44,7 6-9,0 0-64,1 0 0,-1-1 0,0 1-1,0-1 1,0 1 0,1-1 0,-1 0 0,0 1 0,0-1 0,1 0 0,-1 1 0,1-1 0,-1 0 0,1 0 0,-1 1 0,1-1 0,-1 0 0,1 0 0,-1 0 0,1 0 0,0 0 0,0 0 0,0 0 0,-1 0 0,1 0-1,0 0 1,0 1 0,0-1 0,0 0 0,0 0 0,1 0 0,-1-1 73,18-14-696</inkml:trace>
  <inkml:trace contextRef="#ctx0" brushRef="#br0" timeOffset="2788.7">2743 218 9682,'-7'-16'3473,"7"16"-1726,15 38-104,4 17-1466,0 1 45,-1 1 1,-3 0-1,2 28-222,-12-49 75,4 32 111,3 0 1,11 34-187,-18-80 82,-4-18-134,-1 0 1,1 0-1,0 0 1,0 0-1,0 0 1,0 0-1,1-1 1,0 1-1,0 0 1,0-1-1,0 1 1,0-1-1,1 1 52,6-2-936,0-7 290</inkml:trace>
  <inkml:trace contextRef="#ctx0" brushRef="#br0" timeOffset="3129.586">3166 508 7146,'-3'-7'2968,"7"13"-1335,3 2-225,-1 9 16,0 7-208,2 12-575,-2 4-217,-1 15-208,1-3-64,-2-2-72,0-1 0,2-12 40,-2-5-176,-1-8-744,4-9-601,-3-16 777</inkml:trace>
  <inkml:trace contextRef="#ctx0" brushRef="#br0" timeOffset="3130.586">3172 135 9858,'-27'-28'4425,"15"7"-2240,3 3-785,5 2-696,8 8-432,7 6-240,9 5-40,11 17 16</inkml:trace>
  <inkml:trace contextRef="#ctx0" brushRef="#br0" timeOffset="3687.016">3587 1104 5985,'-22'72'2581,"22"-72"-2490,0 1 0,-1 0 0,1-1 1,0 1-1,0 0 0,0-1 0,0 1 0,-1 0 1,1 0-1,0-1 0,0 1 0,0 0 0,1-1 1,-1 1-1,0 0 0,0-1 0,0 1 0,0 0 1,1-1-1,-1 1 0,0 0 0,1-1 0,-1 1 1,0-1-1,1 1 0,-1 0 0,1-1 0,-1 1 1,1-1-1,-1 1 0,1-1 0,-1 0 0,1 1 1,-1-1-1,1 0 0,0 1 0,-1-1 0,1 0 1,0 1-1,-1-1 0,1 0 0,0 0 0,-1 0 1,1 0-1,0 0-91,2 0 436,-1 0 0,1 0 0,0 0 1,-1 0-1,1-1 0,0 1 0,-1-1 0,2 0-436,1-2 197,0 1-1,-1-1 1,1 0-1,0 0 1,-1 0-1,0 0 1,0-1-1,0 0 0,0 0 1,-1 0-1,0 0 1,0 0-1,0-1 1,0 1-1,0-1 0,0-2-196,4-8 152,-1-1-1,-1 0 0,0-1 0,1-11-151,-1 1 75,-1-1 1,-2 0-1,-1 0 0,-2-22-75,-14-112 114,-18-24-40,18 117-65,4 0 0,2 0 0,2-35-9,7 89-6,1-1-1,1 0 0,0 0 1,1 1-1,1-1 1,0 1-1,4-9 7,-6 19-36,0 0-1,0 0 0,1 0 0,-1 0 0,1 1 0,0-1 0,0 1 0,0-1 0,1 1 0,0 1 0,0-1 0,0 0 0,0 1 0,0 0 1,1 0-1,-1 0 0,1 0 0,0 1 0,0 0 0,0 0 0,0 0 0,0 0 0,3 1 37,-4 0-83,-1 1-1,0 0 1,1 0-1,-1 0 1,0 1 0,1-1-1,-1 1 1,0 0-1,1-1 1,-1 2-1,0-1 1,0 0-1,0 1 1,0-1 0,0 1-1,0 0 1,-1 0-1,1 0 1,0 0-1,0 2 84,6 5-381,-1 0 0,-1 1-1,1 0 1,-2 1 0,3 3 381,28 58-814</inkml:trace>
  <inkml:trace contextRef="#ctx0" brushRef="#br0" timeOffset="4024.595">3590 627 7474,'-28'4'3464,"20"2"-1431,2-2-665,6-3-248,16 2-312,5-7-311,8-2-57,21-6-208,0-4-80,5 1 48,-1 4-160,-5 5-576,0 5 1624,-9 4-1072</inkml:trace>
  <inkml:trace contextRef="#ctx0" brushRef="#br0" timeOffset="4364.659">4242 573 9346,'0'-2'3969,"0"1"-2161,-2-1-672,1 1-335,-1 0-345,1 1-336,1 20-48,6 64-40,1-29 0,1 2 8,-4-3 104,0-5-256,0-9-320,3-13 4145,6-9-3017</inkml:trace>
  <inkml:trace contextRef="#ctx0" brushRef="#br0" timeOffset="4365.061">4225 188 10618,'-20'-28'4577,"5"1"-2888,16 15-697,-6 0-336,5 8-384,11 8-32,10 10-152</inkml:trace>
  <inkml:trace contextRef="#ctx0" brushRef="#br0" timeOffset="5012.804">4537 734 6713,'-8'-60'2945,"8"60"-2821,0-1 0,0 1 0,0 0 0,0-1 0,0 1-1,0 0 1,0-1 0,0 1 0,0 0 0,0-1 0,0 1 0,0 0 0,0 0 0,0-1 0,0 1-1,0 0 1,0-1 0,0 1 0,1 0 0,-1-1 0,0 1 0,0 0 0,0 0 0,0-1 0,1 1-1,-1 0 1,0 0 0,0 0 0,1-1 0,-1 1 0,0 0 0,0 0 0,1 0 0,-1 0 0,0-1-1,1 1 1,-1 0 0,0 0 0,0 0 0,1 0 0,-1 0 0,0 0 0,1 0 0,-1 0-124,14 3 569,-10-2-434,32 6 223,-24-4-278,-1 0-1,1-1 1,-1 0-1,1-1 1,0-1-1,0 0 1,0 0-1,-1-1 1,6-1-80,-8 0 43,0-1 0,-1 0 1,0 0-1,1-1 0,-1 0 1,-1 0-1,1-1 0,-1 0 1,1 0-1,-2-1 0,7-5-43,-10 8 18,-1 1 0,0 0 0,0-1 0,0 1 0,-1-1 0,1 0 0,0 1 0,-1-1 0,0 0 0,0 0 0,0 0 0,0 0 0,0 0 0,0 0 0,-1 0 0,1 0 0,-1-1 0,0 1 0,0 0 0,-1 0 0,1 0 0,0 0 0,-1 0 0,0 0 0,0 0 0,0 0 0,0 0 0,0 0 0,0 0 0,-1 0 0,0 1 0,1-1 0,-1 0 0,-2-1-18,1 0 7,1 0 1,-1 0-1,0 1 0,0-1 1,0 1-1,-1 0 1,1 0-1,-1 0 0,0 1 1,0-1-1,0 1 1,0 0-1,0 0 0,0 0 1,0 1-1,-1-1 0,1 1 1,-1 0-1,1 0 1,-1 1-1,1-1 0,-1 1 1,1 0-1,-5 1-7,0 0 3,0 1 0,0 1 0,0 0 0,0 0 1,0 1-1,1 0 0,-1 0 0,1 1 0,0 0 0,0 0 0,1 1 0,0 0 0,0 0 0,0 1 0,1 0 0,0 0 0,0 1 0,1-1 0,-5 9-3,0 1 27,2 0-1,-1 1 1,2-1-1,1 2 1,0-1-1,1 1 0,1-1 1,0 1-1,1 7-26,2-16 40,1 0 0,0 1 0,0-1 0,1 0-1,0 0 1,1 0 0,0 0 0,1 0 0,2 6-40,-2-10 29,0 0 0,0 0 0,0 0 0,1 0 0,-1-1 0,1 0 0,1 0 0,-1 0 0,1 0 0,0-1 0,0 0 0,0 0 0,1 0 0,-1 0 0,2 0-29,5 2 40,0-1 1,0 0 0,1-1-1,-1-1 1,1 0 0,0 0-1,-1-1 1,1-1 0,12 0-41,17-2 220,1-1 0,16-5-220,-45 5 82,50-5 79</inkml:trace>
  <inkml:trace contextRef="#ctx0" brushRef="#br0" timeOffset="5762.969">5362 153 6489,'-19'-68'7550,"19"67"-7403,-1-1 1,1 1-1,0 0 0,-1 0 1,1 0-1,-1 0 0,1 0 1,-1-1-1,0 1 1,1 0-1,-1 0 0,0 1 1,0-1-1,0 0 0,0 0-147,-3 2 888,6 11-696,54 225 420,-16-65-166,-21-89-254,-4 0 0,-3 0 0,-3 29-192,-10-60 58,0-33 58,1-18 37,0-9 91,0 1-208,-1-1 1,0 1 0,0-1-1,0 1 1,-1 0 0,-1-1-1,-2-5-36,-24-52 66,26 59-52,-6-12 7,-10-20 79,-23-36-100,36 64 1,-1 1 0,1 0 0,-2 0 0,1 1 0,-1 0 0,-1 0 0,1 1 0,-1 0 0,-10-5-1,16 10-4,0 0 0,0 1 0,-1-1 0,1 1 0,-1 0-1,1 0 1,-1 0 0,1 0 0,-1 1 0,1 0 0,-1-1 0,0 1-1,1 1 1,-1-1 0,1 0 0,-1 1 0,1 0 0,-3 0 4,1 1-6,0 1 1,1-1-1,-1 1 1,1-1-1,-1 1 1,1 1-1,0-1 1,0 0-1,1 1 1,-1 0-1,-3 4 6,-1 3-6,1 1-1,-1 1 0,2-1 1,0 1-1,0 0 0,1 0 1,1 0-1,-3 14 7,4-14-1,1 1 0,0 0 1,2 0-1,-1-1 0,1 1 0,1 0 0,1 0 0,0 3 1,0-11 3,-1 1-1,1-1 1,0 0 0,1 1-1,-1-1 1,1 0-1,0-1 1,1 1 0,-1 0-1,1-1 1,0 0 0,1 0-1,-1 0 1,1 0-1,0-1 1,0 0 0,0 0-1,3 1-2,2 1 16,0-1 0,1-1 0,0 0 0,-1 0 0,1-1 0,1-1 0,-1 0 0,0 0 0,0-1 0,5 0-16,11-1 249,-1-1 1,0-2 0,0 0 0,3-2-250,58-13 402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3:50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17 482 4425,'-9'-10'3889,"2"2"4304,11 23-5988,-1-8-2158,1 0 0,0 0 0,0 0 0,0 0 0,1-1 0,-1 0-1,2 0 1,4 5-47,8 9 80,151 196 508,-145-184-359,0 1 1,8 19-230,-31-50 48,0 0-1,0-1 1,0 0 0,0 1 0,0-1 0,0 1 0,0-1 0,0 0 0,1 0 0,-1 0 0,0 0-1,1 0 1,0 1-48,-1-2 40,-1 0-1,1 0 1,-1 0 0,0 0-1,1 0 1,-1 0-1,1 0 1,-1 0-1,1 0 1,-1 0-1,1 0 1,-1 0 0,1 0-1,-1 0 1,0 0-1,1-1 1,-1 1-1,1 0 1,-1 0-1,0 0 1,1-1 0,-1 1-1,1 0 1,-1-1-1,0 1 1,1 0-1,-1-1 1,0 1-1,0 0 1,1-1-40,0-2 103,1 0 0,-1 0 0,1 0 0,-1-1 0,0 1 1,0 0-1,-1-1 0,1 1 0,-1-1 0,1 1 0,-1-3-103,2-72 297,11-66-297,-8 116-2,0-1 0,2 1 0,1 1 0,1-1 0,1 1 0,9-15 2,-18 39-61,1 0-1,-1 1 1,1-1-1,-1 1 0,1 0 1,0 0-1,0-1 1,0 1-1,0 0 0,0 0 1,0 1-1,1-2 62,-2 3-91,0 0 0,0-1 0,0 1 0,0 0 0,1 0 0,-1 0 0,0 0 0,0 0 0,0 0 0,0 0 0,0 0 0,0 0 0,0 0 0,0 1 0,0-1 0,0 0 0,0 1 0,0-1 0,0 1 0,0-1 0,0 1 0,0-1 0,0 1-1,0 0 1,0 0 0,-1-1 0,1 1 0,0 0 0,-1 0 0,1 0 91,13 15-768</inkml:trace>
  <inkml:trace contextRef="#ctx0" brushRef="#br0" timeOffset="387.314">796 412 6977,'0'-1'3137,"0"3"-1376,0 7-705,0-9 24,1 9-264,3 26-192,15 41-224,-10-33-88,-2-1-112,4 0-31,-4-1-73,-1-3 0,1-2-8,-3-10 136,-2-8-432,-2-10-216,1-16 271</inkml:trace>
  <inkml:trace contextRef="#ctx0" brushRef="#br0" timeOffset="744.151">712 97 10962,'-15'-31'4761,"5"6"-2776,4 4-473,2 10-824,3 2-392,9 12-256,5 4-160,6 17-2040,1 2 1600</inkml:trace>
  <inkml:trace contextRef="#ctx0" brushRef="#br0" timeOffset="1756.1">1772 468 7426,'-4'-9'1810,"4"6"-1122,-1 0 0,0 1 0,0-1 1,-1 1-1,1 0 0,-1-1 0,1 1 1,-1 0-1,0 0 0,1 0 0,-1 0-688,-1 2 1856,3 7-1836,0-5 54,7 50 237,7 22-311,-3-16 278,-2 8-278,6 79 331,-15-144-321,0 1 0,0-1 0,1 0 0,-1 0 1,0 0-1,0 0 0,1 1 0,-1-1 0,1 0 0,-1 0 0,1 0 0,-1 0 0,1 0 0,0 0 0,-1 0 0,1 0 0,0 0 0,0 0-10,0-1 14,-1 0 0,1 0-1,-1 1 1,1-1 0,-1 0-1,1 0 1,-1 0-1,1 0 1,-1-1 0,1 1-1,-1 0 1,1 0 0,-1 0-1,1 0 1,-1 0 0,1-1-1,-1 1 1,1 0-1,-1 0 1,0-1 0,1 1-1,-1 0 1,1-1 0,-1 1-1,0-1 1,1 1 0,-1-1-14,4-4 104,1 0 1,-2-1 0,1 0 0,-1 0 0,2-3-105,25-63 253,-21 48-232,1 0 1,1 1-1,1 1 1,3-3-22,-13 21-3,1 0 1,0 0 0,1 1 0,-1 0-1,1-1 1,-1 1 0,1 0 0,0 1 0,0-1-1,0 1 1,0 0 0,1 0 0,-1 0 0,4-1 2,-5 2-3,1 1 0,-1-1 0,0 1 0,0-1 0,0 1 0,0 0 0,1 0-1,-1 1 1,0-1 0,0 1 0,0-1 0,0 1 0,0 0 0,0 0 0,0 0 0,0 1 0,0-1 0,0 1 0,-1-1 0,1 1 0,-1 0 0,2 2 3,10 10-6,0 0-1,-2 1 1,8 12 6,-10-13-3,0-1 0,0 0 0,1-1 0,1 0 0,0-1 0,7 5 3,-15-13 56,1 0 0,0 0 1,0 0-1,0 0 0,1-1 0,-1 0 1,4 1-57,-8-3 21,1 1 0,0-1 0,-1 0 0,1 0 0,-1 1 0,1-1 0,0-1 0,-1 1 0,1 0 0,-1 0 0,1-1 0,-1 1 0,1 0 0,-1-1 0,1 0 1,-1 1-1,1-1 0,-1 0 0,0 0 0,1 0 0,-1 1 0,0-2 0,0 1 0,1 0 0,-1 0 0,0 0 0,0 0 0,0-1 0,-1 1 0,2-1-21,1-4 124,-1 0-1,1 0 0,-1 0 0,0-1 0,0 1 1,-1 0-1,0-1 0,0 1 0,-1-6-123,-1-64 340,-1 42-247,1-149 861,2 164 738,0 19-1663,-1 0 1,0 0-1,1 0 1,-1 0-1,0 0 1,1 0-1,-1 0 1,0 0-1,1 1 1,-1-1-1,0 0 1,1 0-1,-1 0 1,0 0-1,0 0 1,1 0-1,-1 1 1,0-1-1,0 0 0,1 0 1,-1 0-1,0 1 1,0-1-1,1 0 1,-1 0-1,0 1 1,0-1-1,0 0 1,1 1-30</inkml:trace>
  <inkml:trace contextRef="#ctx0" brushRef="#br0" timeOffset="6343.252">1228 625 2657,'-13'-5'11871,"13"5"-11707,-1 0 1,0 0-1,0 0 0,0 0 0,0 1 1,1-1-1,-1 0 0,0 0 1,0 0-1,1 1 0,-1-1 0,0 0 1,0 1-1,1-1 0,-1 1 1,0-1-1,1 1 0,-1-1 0,0 1 1,1-1-1,-1 1 0,1 0 1,-1 0-165,1 0 109,0-1-18,34 6 134,-28-6-213,1 0 0,-1 0 0,1-1 0,-1 0-1,1 0 1,-1-1 0,1 0 0,-1 0 0,0 0 0,0-1 0,0 1 0,3-3-12,24-13 37,-26 15-22,0 0-1,-1 0 1,1-1 0,-1 0-1,0 0 1,0 0 0,0-1-1,-1 0 1,6-6-15,-11 10 10,1-1 0,-1 0 0,0 1 1,1-1-1,-1 0 0,0 0 0,0 1 0,0-1 0,0 0 0,-1 0 0,1 1 1,0-1-1,-1 0 0,1 1 0,-1-1 0,0 0 0,1 1 0,-1-1 1,-1-1-11,-17-31 122,17 31-92,-1 1 0,1-1 1,0 1-1,-1-1 0,0 1 0,1 0 1,-1 0-1,0 1 0,0-1 1,0 0-1,0 1 0,0 0 0,0-1 1,-1 1-1,1 1 0,0-1 1,-1 0-1,1 1 0,-1 0-30,-5-1 53,0 1 0,0 0 0,0 1-1,0 0 1,0 0 0,-5 3-53,8-3 9,0 2 0,0-1 1,1 1-1,-1-1 0,0 2 0,1-1 1,0 1-1,0-1 0,0 1 0,0 1 1,1-1-1,0 1 0,-1 0 0,2 0 1,-4 4-10,-5 11 5,1-1 0,1 2 1,-6 15-6,11-24 2,1-1 0,1 1 0,-1-1 0,2 1 0,0 0 0,0 0 0,1 1 0,1-1 0,0 0 0,1 0 0,1 10-2,0-14 3,-1 0 0,1 0 0,1 0 0,0 0-1,0 0 1,0-1 0,1 0 0,0 1 0,1-1 0,-1-1-1,1 1 1,1-1 0,-1 0 0,1 0 0,0 0 0,0-1-1,6 4-2,-1-2 3,0-1 0,0-1 0,1 0 1,0 0-1,0-1 0,0 0 0,0-1 0,1-1 0,-1 0 0,1-1 0,0 0 0,7 0-3,-9-2 116,0 1 1,0-1-1,0 0 0,0-1 1,0-1-1,-1 0 0,1 0 1,-1-1-1,1 0 1,-1-1-1,0 0 0,-1-1 1,1 0-1,3-3-116,3-8 1499,-4-2-575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4:00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514 178 2489,'36'-18'1539,"-36"17"-1285,1 1 1,-1-1-1,1 1 1,-1-1-1,1 1 1,-1-1-1,0 0 1,1 1 0,-1-1-1,0 1 1,1-1-1,-1 0 1,0 1-1,0-1 1,0 0-1,1 0 1,-1 1 0,0-1-1,0 0 1,0 1-1,0-1 1,0 0-1,0 1 1,-1-1-1,1 0 1,0 0-1,0 1 1,0-1 0,-1 0-1,1 1 1,0-1-1,-1 1 1,1-1-1,0 0 1,-1 1-1,1-1 1,-1 1 0,1-1-1,-1 1 1,1-1-1,-1 1 1,0-1-1,1 1 1,-1 0-1,1-1 1,-1 1 0,0 0-1,0-1-254,-3 1 74,0-1-1,0 0 0,1 0 1,-1-1-1,0 1 0,1-1 1,-1 0-1,1 0 0,-1 0 1,1 0-1,-1-2-73,1 2 46,0 0 0,0 0-1,0 0 1,0 1 0,0-1 0,0 1-1,0 0 1,-1-1 0,1 1 0,0 1-1,-1-1 1,1 0 0,0 1 0,-1 0-1,1 0 1,-4 0-46,-10 1 125,1 0 0,-1 2 0,0 0 0,1 1 0,0 0 0,0 1 0,0 1 0,0 1 0,1 0 0,-6 5-125,-3 3 64,0 1 0,1 2 0,1 0 0,0 1 0,-13 17-64,23-22 5,1 0 0,0 1 0,1 0 1,1 0-1,0 1 0,1 1 0,1 0 0,0 0 1,1 0-1,1 0 0,1 1 0,1 0 1,0 0-1,1 0 0,1 0 0,1 14-5,0-14 4,2-1 1,0 0-1,0-1 1,2 1-1,0 0 0,0-1 1,2 0-1,0 0 0,1 0 1,1-1-1,0 0 0,1-1 1,0 1-1,2-2 0,-1 1 1,2-2-1,10 11-4,-10-14 34,0 0 0,1-1 0,0-1-1,0 0 1,1 0 0,-1-1 0,1-1 0,1-1-1,-1 0 1,0-1 0,1 0 0,0-1 0,0 0-1,0-2 1,0 0 0,0 0-34,15-2 96,1-1 0,-1-2 0,0 0 0,-1-2 1,1-1-1,-1-2 0,11-6-96,-14 5 85,0-2 0,-1 0 0,17-13-85,-32 19 18,0 0-1,-1 0 0,0-1 0,-1-1 0,1 1 0,-2-1 0,1 0 0,-1-1 0,-1 0 1,2-3-18,-4 7-28</inkml:trace>
  <inkml:trace contextRef="#ctx0" brushRef="#br0" timeOffset="1163.851">1152 252 3897,'-8'-22'876,"6"17"-375,1 0 0,-2 0 0,1 0 0,0 0 0,-1 0 0,0 1 0,-3-4-501,-1-1 3247,3 10-113,5 21-88,0-12-3713,11 151 1840,-4-103-513,3 6-660,-1-8 591,0 17-591,-12-21 185,1-44-151,0 0 0,1 1 0,-1-1 0,2 1 0,-1-1 0,1 0 0,1 2-34,-1-8 10,-1 0 1,0 0-1,0 0 1,0 0-1,0 0 1,0 0-1,0 0 1,0 0-1,0 0 1,-1 1-11,1-3 11,0 1 1,0 0-1,-1-1 1,1 1-1,0 0 1,0-1-1,-1 1 1,1-1-1,0 1 1,-1 0-1,1-1 1,0 1-1,-1-1 1,1 1 0,-1-1-1,1 1 1,-1-1-1,1 0 1,-1 1-1,1-1 1,-1 0-1,1 1 1,-1-1-1,0 0 1,1 1-1,-1-1 1,0 0-1,1 0 1,-1 0-12,-2-6 968,0-11-905,0 0 0,1 0 0,1 0 0,0 0-1,2-7-62,-2-32 67,-2-9-6,-1-9 52,5-62-113,1 115 0,0 1-1,1-1 1,2 0 0,0 1 0,1 0 0,1 0 0,1 1-1,0 0 1,2 0 0,11-17 0,-16 29-3,0-1 0,1 1 0,0 0-1,0 1 1,0-1 0,1 1 0,0 0 0,1 1 0,-1 0-1,1 0 1,0 1 0,0-1 0,0 2 0,1-1 0,-1 1-1,1 1 1,0 0 0,0 0 0,0 0 0,0 1 0,0 0-1,0 1 1,0 0 0,1 1 0,-1 0 0,0 0 3,5 2-8,0 0 1,0 1-1,-1 1 1,1 0-1,-1 1 1,-1 0 0,1 1-1,-1 1 1,0-1-1,-1 2 1,2 1 7,1 2-4,0 1 0,-1 0 1,-1 1-1,0 1 0,-1 0 0,0 0 0,-1 1 1,1 5 3,-5-8 0,0 1 0,-1 0 1,-1 0-1,0 1 1,-1-1-1,0 1 0,-2 0 1,1 0-1,-2 0 0,0 0 1,-1 0-1,0-1 1,-1 1-1,-1 0 0,-4 13 0,1-8 11,-1 0 1,-1 0-1,0-1 0,-2 0 0,0 0 0,-1-1 0,-1-1 0,-1 0 0,0 0 1,-1-2-1,-1 1-11,7-9 11,-1-1 0,1 0 0,-1 0 0,0 0 0,-1-1 0,0-1-1,1 0 1,-1 0 0,-1-1 0,1 0 0,0 0 0,-1-1 0,-2-1-11,-9 2 18,1-2 0,-1 0 0,1-2 0,-1 0 0,-20-4-18,38 4-5,0 1 1,0-1-1,1 0 1,-1-1-1,0 1 1,0-1-1,1 0 1,-1 1-1,1-1 1,0-1-1,-3-1 5,5 3 0,1 1-1,-1-1 0,1 0 0,-1 1 0,1-1 1,-1 0-1,1 1 0,-1-1 0,1 0 0,0 0 1,-1 1-1,1-1 0,0 0 0,0 0 0,0 0 1,-1 0-1,1 0 0,0 1 0,0-1 0,0 0 1,0 0 0,1-1 42,-1 1-1,1-1 1,0 1 0,-1-1 0,1 1 0,0 0 0,0-1 0,0 1 0,0 0 0,0 0-1,0 0 1,0 0 0,0 0 0,1 0 0,-1 0 0,1 0-42,28-17 236</inkml:trace>
  <inkml:trace contextRef="#ctx0" brushRef="#br0" timeOffset="1912.422">2371 252 2697,'65'-75'2340,"-64"73"-2159,0 1 0,1 0 0,-1 0 0,0-1 0,0 1 0,-1-1 0,1 1 0,0-1 0,0 1 0,-1-1 0,1 1 0,-1-1 0,1 0 0,-1 1 0,0-2-181,0 2 91,0 0 0,0 1 0,-1-1 1,1 1-1,0-1 0,0 0 0,-1 1 0,1-1 0,-1 1 0,1-1 0,-1 1 0,1-1 0,0 1 0,-1 0 0,0-1 0,1 1 0,-1-1 0,1 1 1,-1 0-1,0-1-91,-4-2 1398,4 2-1207,-10-10 1223,-1 1 0,0 1 0,-1 0 0,-4-2-1414,14 9 144,-1 0-1,0 0 1,-1 0 0,1 1-1,0-1 1,0 1-1,-1 0 1,1 0-1,0 1 1,-1-1 0,1 1-1,-1 0 1,1 0-1,-1 1 1,1-1 0,0 1-1,-3 1-143,-10 3 91,0 1 0,0 1 1,1 0-1,0 1 0,0 1 0,1 1 0,0 0 0,1 1 1,-10 9-92,13-9 8,1-1 0,1 1 1,0 1-1,0 0 0,1 0 0,1 1 1,0-1-1,0 2 0,2-1 1,-1 1-1,2 0 0,-1 4-8,0 2 11,2 1 0,0 0-1,1 0 1,1 0 0,1 0-1,1 0 1,1 0-1,0 0 1,2 0 0,1-1-1,0 1 1,8 18-11,-8-28 22,-1 0 0,1-1-1,1 0 1,0 0 0,0 0 0,1-1-1,0 1 1,1-2 0,0 1 0,0-1-1,1 0 1,0-1 0,0 0 0,1 0-1,0-1 1,0-1 0,0 1 0,1-2-1,0 1 1,0-2 0,0 1 0,0-1-1,10 1-21,-6-3 58,-1 0-1,0 0 0,0-1 0,1-1 0,-1-1 1,0 0-1,0 0 0,0-2 0,-1 0 0,1 0 1,9-5-58,-4 0-494,-1-1 1,-1 0 0,0-2 0,0 0 0,-1 0-1,0-2 1,11-12 493,3-5-1381</inkml:trace>
  <inkml:trace contextRef="#ctx0" brushRef="#br0" timeOffset="2659.109">2971 46 4897,'-3'-7'2836,"3"6"-2314,0-1 0,-1 1 0,1-1 0,0 1-1,-1 0 1,1-1 0,-1 1 0,0 0 0,1-1 0,-1 1 0,0 0 0,0 0 0,0 0 0,0 0-1,0 0 1,0 0 0,0 0 0,0 0 0,-1-1-522,-1 16 632,-4 170 450,8-112-458,2 7-624,1-29 176,-3 1-1,-2-1 1,-3 11-176,3-55 21,-7 86 144,7-83-95,2 1 0,-1-1 0,1 0 0,0 1-1,1-1 1,0 0 0,1 0 0,2 6-70,-4-14 27,-1 0 0,1 0-1,0 1 1,0-1 0,0 0-1,1 0 1,-1 0 0,0 0 0,0 0-1,0 0 1,1-1 0,-1 1-1,1 0 1,-1-1 0,0 1-1,1-1 1,-1 1 0,1-1 0,-1 0-1,1 1 1,-1-1 0,1 0-1,-1 0 1,1 0 0,0 0-1,-1 0-26,44-7 205,-39 6-177,38-10 152,16-8-180,-37 10 96,-1 2-1,2 1 1,-1 0 0,0 2-1,1 1 1,0 0 0,15 2-96,-7 7 1837,-3 6-840</inkml:trace>
  <inkml:trace contextRef="#ctx0" brushRef="#br0" timeOffset="3506.383">4101 187 4097,'-7'-1'2649,"4"1"-1851,0 0 0,0-1 0,0 1 0,0-1 0,1 0 0,-1 0 0,0 0 0,0 0 0,1 0 0,-3-2-798,7 4 2746,26 5-2065,-2 0-515,1-1-1,0-1 1,0-1-1,0-2 1,0-1 0,0-1-1,16-3-165,-6-1 70,-17 1-217,0 1 0,0 1 0,0 1 0,0 0 0,16 3 147,-6 5-315</inkml:trace>
  <inkml:trace contextRef="#ctx0" brushRef="#br0" timeOffset="3863.477">4127 510 5825,'-4'4'3009,"1"-1"-809,3-2-223,0-1-449,-1 0-232,1 0-287,0 0-153,7 0-232,18 1-64,50 2-208,-30-3-72,7-3-104,8-1-64,-3 0-48,-7 0 224,-4 4-64,-10 1 2993,-16 3-2305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4:06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998 282 6777,'0'-86'3304,"1"64"-757,-1 22-2467,0-1-1,0 1 1,0 0-1,0 0 1,0 0-1,0 0 1,1 0 0,-1 0-1,0-1 1,0 1-1,0 0 1,0 0-1,0 0 1,0 0-1,0 0 1,0-1 0,0 1-1,0 0 1,0 0-1,0 0 1,0 0-1,0-1 1,0 1-1,0 0 1,0 0 0,0 0-1,0 0 1,0 0-1,0-1 1,0 1-1,0 0 1,0 0-1,0 0 1,-1 0 0,1 0-1,0-1 1,0 1-1,0 0 1,0 0-1,0 0 1,0 0-1,0 0 1,-1 0 0,1 0-1,0 0 1,0-1-1,0 1 1,0 0-1,0 0 1,-1 0-1,1 0 1,0 0 0,0 0-1,0 0 1,0 0-1,-1 0 1,1 0-80,-1 0 717,-1 16 46,3 81-246,2-24-219,-3-36-119,9 205 1043,-5-129-948,-5 18-274,4-113 9,0-17-207,0-10-266,2-11-285,3-9 270</inkml:trace>
  <inkml:trace contextRef="#ctx0" brushRef="#br0" timeOffset="388.085">973 249 8530,'-3'-5'771,"0"0"0,0-1 0,1 1-1,0-1 1,0 0 0,0 0 0,1 0 0,0 0 0,-1-4-771,2 5 201,1 1 1,-1 0-1,0 0 0,1-1 0,0 1 0,0 0 1,0 0-1,1 0 0,-1 0 0,1 0 1,0 0-1,0 0 0,1 0 0,0-1-201,5-5 73,0 1 1,1 0-1,-1 1 0,2 0 0,-1 0 1,1 1-1,0 0 0,1 1 0,-1 0 1,1 1-1,0 0 0,9-3-73,0 1 5,1 2 0,-1 0 0,1 0 0,0 2 0,0 1-1,19 0-4,-32 2 0,0 1 0,1-1 0,-1 1 0,0 1 0,0 0 0,0 0 0,0 0 0,0 1 0,-1 0 0,1 1 0,-1 0 0,0 0 0,0 0 0,0 1 0,0 0 0,-1 0 0,0 1 0,0 0 0,0 0 0,-1 0 0,0 1 0,0 0 0,-1 0 0,0 0-1,0 0 1,-1 1 0,1-1 0,-2 1 0,1 0 0,-1 0 0,0 0 0,-1 0 0,0 0 0,0 0 0,-1 4 0,-1 6 10,-1-1-1,-1 0 1,-1-1-1,0 1 1,-1-1 0,-1 1-1,0-1 1,-1-1-1,-1 0 1,-1 1-10,-5 8 37,-1-1 1,-2-1-1,0-1 0,-1 0 1,-19 17-38,30-32 15,-1 0 0,0 0 1,0-1-1,0 0 0,-1 0 0,0-1 1,0 0-1,0-1 0,0 0 0,-1 0 1,1-1-1,-3 0-15,6-1 13,0 0-1,0 0 1,0-1 0,0 0 0,0 0-1,0-1 1,0 0 0,0 0 0,0 0-1,0 0 1,0-1 0,1 0 0,-1-1-1,1 1 1,-1-1 0,1 0 0,0 0-1,0-1 1,-3-2-13,-6-15-430,13 20 478,1 1 1,0 0-1,-1-1 1,1 1-1,0-1 1,0 1-1,-1-1 0,1 1 1,0-1-1,0 1 1,0-1-1,0 1 1,0-1-1,0 1 1,-1-1-1,1 1 1,0-1-1,1 1 1,-1-1-1,0 1 1,0-1-1,0 1 1,0-1-1,0 1 0,0-1 1,1 1-1,-1-1 1,0 1-1,0-1 1,1 1-1,-1 0 1,0-1-1,1 1 1,-1-1-1,0 1 1,1 0-1,-1-1 1,1 1-1,-1 0 0,0-1 1,1 1-1,-1 0 1,1 0-1,-1 0 1,1-1-1,-1 1-48,16 2 970</inkml:trace>
  <inkml:trace contextRef="#ctx0" brushRef="#br0" timeOffset="1102.942">1804 150 5497,'-14'-7'5395,"4"4"320,9 3-5634,1 1 1,-1 0 0,1-1-1,0 1 1,-1 0 0,1-1 0,0 1-1,0 0 1,-1-1 0,1 1 0,0 0-1,0 0 1,0-1 0,0 1 0,0 0-1,0 0 1,0-1 0,0 1 0,0 0-1,0 0-81,0 161 1255,-12 61-336,0 67 396,11-285-1209,1 0 1,1 1-1,-1-1 0,1 1 1,0-1-1,0 0 0,0 0 1,1 0-1,-1 1 0,2 1-106,-1-5 17,-1-1-1,0 1 0,1 0 1,0-1-1,-1 1 1,1-1-1,0 1 0,0-1 1,-1 0-1,1 1 1,0-1-1,0 0 0,0-1 1,1 1-1,-1 0 1,0-1-1,0 1 0,0-1 1,1 1-1,-1-1 1,0 0-1,0 0 0,1 0 1,-1 0-1,0-1 1,2 1-17,18-3 51,0-2 0,0 0 1,-1-1-1,17-7-51,45-12 51,-69 22-45,34-8 123,36-3-129,-71 12 8,-1 1 1,1 0-1,-1 1 0,1 1 1,-1 0-1,1 1 1,-1 0-1,0 1 0,6 2-8,-12-3 5,-1 1 1,0 0-1,0 0 0,0 0 0,0 1 0,0 0-5</inkml:trace>
  <inkml:trace contextRef="#ctx0" brushRef="#br0" timeOffset="1794.056">2664 121 6713,'-2'-2'489,"0"1"0,0-1 0,0 0 0,0 1-1,-1 0 1,1-1 0,0 1 0,-1 0 0,1 0-1,-1 0 1,1 0 0,-1 1 0,1-1 0,-1 1-489,2 0 103,0 0 0,0 0 0,1 0 1,-1 0-1,0 0 0,0 0 1,0 0-1,0 0 0,1 1 0,-1-1 1,0 0-1,0 1 0,1-1 1,-1 0-1,0 1 0,0-1 0,1 1 1,-1-1-1,0 1 0,1-1 1,-1 1-1,1 0 0,-1-1 0,1 1 1,-1 0-1,1-1 0,-1 1 1,1 0-1,0 0 0,-1-1 0,1 1 1,0 0-1,0 0 0,0 0 1,0 0-1,-1-1 0,1 1 0,0 0 1,0 0-1,0 0 0,1 0 1,-1 0-105,2 48 1428,3-1-1,8 38-1426,-3-28 303,-1 29-303,-8-33 171,-3 0-1,-2 0 1,-2 0 0,-10 35-171,14-81 56,1 0 0,0 1 0,0-1 0,1 1 0,0 0 0,0-1 1,2 6-57,-2-12 21,1 1 1,-1-1 0,1 1-1,0-1 1,0 0-1,0 1 1,0-1 0,1 0-1,-1 0 1,0 0 0,1 0-1,0 0 1,-1 0 0,1 0-1,0-1 1,0 1-1,0-1 1,0 1 0,0-1-1,0 0 1,0 1 0,1-1-1,-1 0 1,0-1 0,1 1-1,-1 0 1,1-1 0,1 1-22,6 0 59,0 0 1,1-1-1,-1 0 1,0 0-1,1-1 0,-1 0 1,5-2-60,75-21 141,-30 7-65,-33 11 717,-1 1 0,1 1 0,0 1 1,20 1-794,2 4 1092</inkml:trace>
  <inkml:trace contextRef="#ctx0" brushRef="#br0" timeOffset="3042.163">3947 176 6177,'-3'-10'2645,"3"9"-2304,0 0 0,0 0 1,0 1-1,0-1 1,0 0-1,-1 0 0,1 0 1,0 0-1,0 1 0,-1-1 1,1 0-1,0 0 0,-1 1 1,1-1-1,-1 0 1,1 1-1,-1-1 0,1 1 1,-1-1-1,0 0 0,1 1 1,-1-1-1,0 1 0,1-1 1,-1 1-1,0 0-341,-1 4 452,-2 11-285,1 1 0,1 0 0,0 0 0,1 0 0,1 0-1,0 0 1,2 5-167,5 40 697,7 20-697,-3-21 360,-2 8-360,-3 136 296,-6-204-314,0 0-1,0 0 1,0 1 0,-1-1 0,1 0 0,0 0 0,0 0 0,0 1-1,0-1 1,0 0 0,0 0 0,0 0 0,0 1 0,0-1 0,0 0-1,0 0 1,0 1 0,0-1 0,1 0 0,-1 0 0,0 0-1,0 1 1,0-1 0,0 0 0,0 0 0,0 0 0,0 1 0,1-1-1,-1 0 1,0 0 0,0 0 0,0 0 0,0 0 0,1 1 0,-1-1-1,0 0 1,0 0 0,0 0 0,1 0 0,-1 0 0,0 0 0,0 0-1,0 0 1,1 0 0,-1 0 0,0 0 0,0 0 0,1 0 0,-1 0-1,0 0 1,0 0 0,1 0 0,-1 0 0,0 0 0,0 0-1,0 0 1,1 0 0,-1 0 0,0 0 0,0 0 0,0-1 0,1 1-1,-1 0 1,0 0 0,0 0 0,0 0 0,0 0 0,0-1 0,1 1 17,0-2-428</inkml:trace>
  <inkml:trace contextRef="#ctx0" brushRef="#br0" timeOffset="3385.405">3774 513 5777,'-18'-7'3089,"7"2"-457,4 0-495,0 1-281,3 0-191,2 5-497,6 2-208,-4-3-320,0 0-168,13 0-96,20 0-7,54 2-105,-34-15-64,10 6-96,-5-6-48,-1 2 176,-5 11 280,-3 7-336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4:37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256 124 1392,'-16'-61'1105,"3"26"2451,5 18-236,2 7 2676,0 14-2640,-2 23-2437,3 31-355,3-1 0,3 28-564,-1-30 158,0-26-88,-1 58 65,4 1 1,4-1-1,5 6-135,-11-74 1658,-1-20-733</inkml:trace>
  <inkml:trace contextRef="#ctx0" brushRef="#br0" timeOffset="356.835">153 395 4153,'-36'-9'958,"-19"-4"257,3 0 2969,43 13 1524,18 0-1364,53 0-3853,29-3-127,-22-3-98,11-2 1583,46 4-1849,-96 4 657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4:48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305 92 4425,'-12'-70'2626,"11"69"-2396,1-1 0,0 1 0,0 0 0,-1 0 1,1-1-1,-1 1 0,1 0 0,-1 0 0,1 0 0,-1 0 1,0 0-1,1 0 0,-1 0 0,0 0 0,0 0 0,0 0 0,0 0 1,0 0-231,0 1 112,1-1 0,-1 1 0,0 0 0,1 0 0,-1 0 0,1 0 1,-1 0-1,0 0 0,1 0 0,-1 0 0,1 0 0,-1 0 0,0 0 1,1 1-1,-1-1 0,1 0 0,-1 0 0,0 1 0,1-1 0,-1 0 0,1 1 1,-1-1-1,1 0 0,-1 1-112,-1 1 366,-1 0-1,1 1 1,0-1-1,0 1 1,0 0 0,0-1-1,0 1 1,1 0 0,-1 1-366,0 1 210,1 0 0,0 0 0,0 1 0,1-1 0,0 0 0,0 0 0,0 1 0,0-1 0,1 0 0,-1 0 0,2 3-210,19 58 721,-6-21-320,-7-6-239,-2 1-1,-1 0 0,-3 1 1,-1 33-162,0-10 109,4 21-109,4 19 192,-9-100-325,1-6 2717,-1 0-1601</inkml:trace>
  <inkml:trace contextRef="#ctx0" brushRef="#br0" timeOffset="389.477">47 422 6033,'-16'1'3409,"13"-1"-2477,0 0 1,-1 0 0,1 0 0,0 0-1,0 0 1,0-1 0,0 1 0,-1-1-933,4 1 582,0-1-546,-1 1 1,1 0-1,0 0 1,0 0-1,0 0 1,0 0-1,0-1 1,0 1-1,0 0 1,0 0-1,0 0 1,0 0-1,0 0 1,0-1-1,0 1 1,0 0-1,0 0 1,0 0-1,0 0 0,0-1 1,0 1-1,0 0 1,0 0-1,0 0 1,0 0-1,0-1 1,0 1-1,0 0 1,0 0-1,0 0 1,0 0-1,1 0 1,-1 0-1,0-1 1,0 1-1,0 0 0,0 0 1,0 0-1,0 0 1,1 0-1,-1 0 1,0 0-1,0 0 1,0 0-1,0-1 1,1 1-1,-1 0 1,0 0-1,0 0 1,0 0-1,0 0 1,1 0-1,-1 0 0,0 0 1,0 0-1,0 0 1,0 0-1,0 0 1,1 0-1,-1 1 1,0-1-1,0 0 1,0 0-1,0 0 1,1 0-1,-1 0 1,0 0-37,107-12 670,162-24-101,-84 2-363,-107 21 2535,-69 11-1716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5:40.8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110 334 7226,'-9'-7'1731,"7"4"-764,-1 1-1,0 0 0,0 0 0,0 0 0,0 0 1,0 0-1,-3-1-966,3 18 2828,1 9-2346,2 1-1,0 0 0,2 5-481,0 25 203,0 33-29,0 35 188,-12 104-362,7-199-22,-4 39 294,7-61-323,0-1 0,0 1 0,0-1 0,1 1 0,0-1 0,0 1 0,1-1 0,-1 0 0,1 0 0,0 1 51,-2-6-111,1 1 0,-1-1-1,0 1 1,0 0 0,1-1-1,-1 1 1,0-1 0,1 1-1,-1-1 1,1 1-1,-1-1 1,1 1 0,-1-1-1,1 1 1,-1-1 0,1 0-1,-1 1 1,1-1 0,-1 0-1,1 1 1,0-1 0,-1 0-1,1 0 1,0 0-1,-1 1 1,1-1 0,0 0-1,-1 0 1,1 0 0,-1 0-1,1 0 1,0 0 0,-1 0-1,1-1 1,0 1-1,-1 0 1,1 0 0,0 0-1,-1-1 1,1 1 0,-1 0-1,1-1 1,0 1 0,-1 0-1,1-1 1,-1 1 0,1-1-1,-1 1 1,0-1-1,1 1 113,18-18-2295</inkml:trace>
  <inkml:trace contextRef="#ctx0" brushRef="#br0" timeOffset="357.905">44 445 5265,'-7'-9'1496,"1"-1"1,0 0-1,1 0 0,-5-11-1496,8 16 417,0 0 1,1 0-1,-1-1 0,1 1 1,1 0-1,-1 0 0,1 0 1,-1-1-1,1 1 0,1 0 1,-1-1-1,1-1-417,3-7 198,1 1 1,-1-1-1,2 1 0,0 0 0,1 1 0,0-1 1,0 1-1,2 1 0,-1-1 0,2 1 0,-1 1 0,1 0 1,1 0-1,0 1 0,0 1 0,1-1 0,0 2 1,11-6-199,-14 8 4,1 1-1,0 0 1,0 0 0,0 1 0,0 0 0,0 1 0,1 0 0,-1 0 0,1 1 0,-1 1-1,1 0 1,-1 0 0,1 1 0,-1 1 0,1-1 0,-1 2 0,0-1 0,0 1 0,0 1-1,0 0 1,0 0 0,-1 1 0,0 1 0,0-1 0,5 5-4,-3-1 2,-1 0 0,0 1 1,0 1-1,-1-1 0,-1 1 1,1 1-1,-2 0 0,0 0 0,0 0 1,-1 1-1,-1 0 0,0 0 1,1 7-3,-2-8 5,-2 0 0,1 1 0,-2-1 0,0 0 0,0 0 0,-1 1 0,-1-1 0,0 1 0,0-1 0,-2 0 0,1 0 0,-1 0 0,-1 0 0,0-1 0,-4 8-5,-2-1 14,-1 0-1,0 0 1,-1-1-1,-1-1 1,-1 0 0,0-1-1,-7 6-13,7-9 15,1-1 1,-1 0-1,-1-1 0,0-1 1,-1 0-1,1-1 0,-2 0 1,-13 4-16,22-10 7,0 0-1,-1 0 1,1-1 0,-1 0 0,1 0 0,-1-1 0,0 0 0,1-1 0,-1 0 0,-2-1-7,6 1-70,1 0 0,-1 0 0,1 0 0,0-1 0,-1 0 0,1 0-1,0 0 1,0 0 0,0-1 0,0 1 0,0-1 0,1 0 0,-1-1 0,1 1 0,0 0 0,0-1 0,0 0 0,1 1 0,-1-2 70,2 4-88,0-1 0,1 1 1,-1-1-1,0 1 0,1 0 0,0-1 0,-1 1 1,1-1-1,0 1 0,0-1 0,-1 0 1,1 1 87,6-14-575</inkml:trace>
  <inkml:trace contextRef="#ctx0" brushRef="#br0" timeOffset="726.506">604 663 8178,'8'51'5898,"0"24"-3939,-6-57-1241,4 56 458,-5-37-720,3 0 0,1 0 0,3 8-456,-6-37 210,-2-12 225,-4-21 298,1-18-616,-1-5 119,3-1-1,2-8-235,0 41 31,1 0 0,0 1-1,2-1 1,-1 1 0,2 0-1,0 0 1,1 1 0,6-12-31,-9 21-8,0 0 0,0 0 1,0 0-1,1 0 0,0 1 1,0 0-1,0 0 0,1 0 0,-1 0 1,1 1-1,0 0 0,0-1 1,0 2-1,1-1 0,-1 1 1,0 0-1,1 0 0,0 0 1,-1 1-1,1 0 0,1 0 8,2 0-30,0 0 0,0 1-1,1 0 1,-1 1 0,0 0 0,0 1-1,0 0 1,-1 0 0,1 0 0,0 1-1,-1 1 1,1 0 0,0 1 30,30 19-470</inkml:trace>
  <inkml:trace contextRef="#ctx0" brushRef="#br0" timeOffset="1112.211">1323 670 7874,'-10'-63'3218,"10"61"-3014,-1-1 1,0 1 0,0 0-1,0 0 1,0 0 0,0-1-1,0 1 1,-1 1 0,1-1-1,-1 0 1,0 0 0,1 0 0,-1 1-1,0-1 1,0 1 0,0 0-1,0-1 1,0 1 0,0 0-1,0 0 1,-1 0 0,1 0-1,0 1 1,-1-1 0,-1 0-205,1 1 178,0 0 1,-1-1 0,1 1 0,-1 0 0,1 1-1,-1-1 1,1 1 0,0 0 0,-1-1 0,1 1-1,0 1 1,0-1 0,0 0 0,-1 1 0,-1 1-179,-2 3 64,0 0 0,1 0 1,0 0-1,0 1 0,0 0 1,1 0-1,0 0 1,1 0-1,-1 1 0,-2 8-64,-5 14 58,0 0 0,-1 12-58,10-29 8,-1 1 0,2-1 0,0 1 0,1 0 0,0 0 0,1-1 0,0 1 0,1 0 0,1 0 0,1 5-8,-2-13 3,0-1 0,1 1 0,0-1 1,0 0-1,0 0 0,0 1 0,1-2 0,0 1 0,0 0 1,0 0-1,0-1 0,1 0 0,0 1 0,0-2 0,0 1 1,0 0-1,1-1 0,-1 0 0,1 0 0,0 0 0,0 0 1,0-1-1,0 0 0,1 0 0,-1 0 0,4 0-3,-1 0 6,0-1 0,0-1 0,-1 1 0,1-1 0,0 0 0,0-1 0,0 0 0,0 0 0,-1-1 0,1 0 0,-1 0 0,1 0 0,-1-1 0,0-1 0,0 1 0,0-1 0,0 0-1,-1 0 1,1-1 0,-1 0 0,0 0 0,-1-1 0,1 0 0,-1 0 0,0 0 0,-1 0 0,1-1 0,-1 1 0,-1-1 0,2-3-6,-1-2 12,0-1 0,-1 0 0,-1 0 0,0 0 1,0-1-1,-1 1 0,-1 0 0,0-1 0,-1 1 0,-1 0 0,0 0 0,-1-2-12,0 3 7,0-1-1,0 1 1,-2 1-1,1-1 1,-2 1-1,1 0 0,-2 0 1,1 0-1,-1 1 1,-1 0-1,0 0 1,-9-7-7,13 13-30,-1 0 1,0 0-1,0 1 1,-1-1-1,-4-1 30,8 4-11,1 0-1,-1 0 0,0 1 1,1-1-1,-1 1 1,0-1-1,0 1 1,1-1-1,-1 1 0,0 0 1,0 0-1,0 0 1,0 0-1,1 0 1,-1 1-1,0-1 1,0 0-1,0 1 0,1 0 1,-2 0 11,-6 8-111</inkml:trace>
  <inkml:trace contextRef="#ctx0" brushRef="#br0" timeOffset="1605.85">1823 689 7778,'-6'-2'824,"0"0"0,0 0 0,0 1 0,0 0-1,0 0 1,0 0 0,0 1 0,0 0 0,-6 0-824,10 1 96,0-1 0,1 0 0,-1 1 0,0 0 0,0-1 0,0 1 0,0 0 0,1 0 0,-1 0 0,1 0 0,-1 0 0,0 1 0,1-1 0,0 0 0,-1 1 0,1-1 0,0 1 0,0-1 0,0 1-1,0 0 1,0-1 0,0 1 0,0 0 0,0 0 0,1-1 0,-1 1 0,1 0 0,-1 0 0,1 0 0,0 0 0,0 0 0,0 0 0,0 1-96,0 12 143,2 1 1,-1 0-1,2-1 1,0 1-1,1-1 0,1 0 1,5 13-144,5 18 162,-7-14-97,-1 0 1,-1 0 0,-1 0 0,-2 1 0,-2-1 0,-1 1-1,-1 0 1,-5 29-66,-12 46-1671,17-90 934</inkml:trace>
  <inkml:trace contextRef="#ctx0" brushRef="#br0" timeOffset="1994.42">1686 728 8354,'0'-11'616,"1"-1"0,0 0 0,1 0 0,1 0 1,-1 1-1,2-1 0,0 1 0,0 0 0,1 0 0,0 0 0,2-2-616,-1 3 115,0 1-1,1 0 0,0 1 0,0-1 0,1 1 0,0 1 1,0 0-1,1 0 0,0 0 0,0 1 0,1 0 0,-1 1 1,1 0-1,1 1 0,-1 0 0,0 1 0,1 0 0,11-2-114,-11 3 24,0 1 0,1 0 0,-1 1 0,1 1 0,-1 0-1,1 0 1,-1 1 0,1 0 0,-1 1 0,0 0 0,0 1 0,-1 0-1,7 4-23,-12-5 4,1 0-1,-1 0 0,0 1 0,0-1 0,0 1 0,0 0 0,-1 1 0,0-1 0,0 1 0,0 0 0,0 0 0,-1 0 0,1 1 0,-1-1 0,-1 1 1,1 0-1,-1-1 0,0 1 0,0 0 0,-1 1 0,0-1 0,0 0 0,0 0 0,-1 0 0,0 6-3,-1 3 60,-1 0-1,-1-1 0,0 1 1,-1-1-1,0 0 1,-1 0-1,-1-1 1,0 1-1,-1-1 1,0 0-1,-1-1 1,-5 6-60,5-7 57,-1 0 0,0-1 0,-1 0 0,0 0 0,0-1 0,-1-1 0,-1 1 0,1-2 0,-1 0 0,0 0 0,-1-1 0,0 0 0,-4 0-57,14-5 15,0 1-1,0-2 1,0 1 0,-1 0-1,1-1 1,0 1-1,0-1 1,0 0 0,0 0-1,-1 0 1,1-1-1,0 1 1,0-1 0,0 1-1,0-1 1,0 0-1,0 0 1,0-1 0,0 1-1,0 0 1,1-1-1,-1 0 1,0 0 0,1 0-1,0 0 1,-1 0-1,1 0 1,0-1 0,0 1-1,0-1 1,0 1-1,1-1 1,-1 0 0,1 0-1,-1 1 1,1-1 0,0 0-1,0 0 1,0-1-1,1 1 1,-1 0 0,1 0-1,0-2-14,0-24 2273,6 5-1229</inkml:trace>
  <inkml:trace contextRef="#ctx0" brushRef="#br0" timeOffset="2610.476">2610 682 4561,'74'-75'2432,"-72"73"-2115,0 1 0,-1-1 0,1-1 0,-1 1-1,1 0 1,-1 0 0,0 0 0,0-1 0,1-1-317,-2 3 126,0 0 0,1 0 0,-1 0 0,0 0 0,0 1-1,0-1 1,0 0 0,0 0 0,0 0 0,0 0 0,-1 1 0,1-1 0,0 0 0,0 0 0,-1 0 0,1 0 0,0 1 0,-1-1-126,-1-1 227,1 0-1,-1 1 1,0-1 0,1 1-1,-1-1 1,0 1-1,0 0 1,0 0 0,0 0-1,0 0 1,-1 0 0,0 0-227,-2-2 302,-3 0-104,0 0 1,0 0-1,1 1 1,-2 0-1,1 0 1,0 1-1,0 0 1,0 0-1,-1 1 1,1 0-1,0 1 1,-1 0-1,1 0 0,0 1 1,-3 0-199,4 0 21,1 1 0,-1-1 0,1 1 0,-1 0 0,1 0 0,0 1 1,1-1-1,-1 1 0,0 1 0,1-1 0,0 1 0,0 0 0,1 0 0,-1 0 0,1 1 0,0 0 1,1 0-1,-3 3-21,0 7 2,0 0 1,1 0 0,0 1 0,2-1-1,0 1 1,0 0 0,2 0 0,0 0 0,1 0-1,1 0 1,0 0 0,2 0 0,1 7-3,-3-20 3,0 0 0,0 0 0,0 0 0,1 0 0,-1-1 0,1 1 0,0 0 1,0-1-1,0 1 0,1-1 0,-1 0 0,1 0 0,0 1 0,0-2 0,0 1 1,0 0-1,0-1 0,1 1 0,-1-1 0,4 1-3,-3-1 4,0-1 0,1 0 0,-1 0 0,1 0 0,-1 0 0,1-1 0,-1 1 0,1-1 0,0-1 0,-1 1 0,1 0 0,-1-1 0,1 0 0,-1 0 0,0-1 0,1 1 0,-1-1 0,2-1-4,9-4 14,0-1-1,-1 0 0,1-1 1,-2 0-1,0-1 0,12-11-13,-19 15 6,0 0 1,-1-1-1,0 1 0,0-1 1,0 0-1,-1 0 0,0-1 1,0 1-1,-1-1 0,0 0 0,0 0 1,-1 0-1,0 0 0,1-7-6,-2 3 27,0 0-1,-1-1 0,-1 1 1,0 0-1,0-1 1,-1 1-1,-1 0 0,0 0 1,-1 0-1,0 0 0,0 1 1,-2 0-1,0-1-26,-3 0 203,9 12-198,0 0 1,0 0-1,-1 0 1,1 0-1,0 0 1,0 0 0,0 0-1,0 0 1,-1 0-1,1 0 1,0 0 0,0 0-1,0 0 1,0 0-1,-1 0 1,1 0-1,0 0 1,0 0 0,0 0-1,0 0 1,0 0-1,-1 0 1,1 0-1,0 0 1,0 1 0,0-1-1,0 0 1,0 0-1,0 0 1,-1 0 0,1 0-1,0 0 1,0 0-1,0 1 1,0-1-1,0 0 1,0 0 0,0 0-1,0 0 1,0 0-1,0 0 1,0 1-6,-1 1 22,0 1 1,1-1 0,0 1-1,-1-1 1,1 1-1,0-1 1,0 1 0,1-1-1,-1 1-22,2 14 22,1 0 1,1-1-1,0 1 0,1-1 0,1 0 1,0 0-1,1-1 0,1 0 0,1 1-22,4 3 155,1 1 1,0-1-1,2-1 0,0-1 0,1 0 0,6 4-155,25 19 2246,-3 1-1006</inkml:trace>
  <inkml:trace contextRef="#ctx0" brushRef="#br0" timeOffset="3571.127">3442 649 4289,'70'-86'4320,"-69"85"-4106,0 0 0,0-1 0,0 1 0,-1 0 0,1-1 0,0 1 0,-1-1 0,1 1 0,-1-1 0,1 1 0,-1-1 0,1 1 0,-1-1 1,0 1-1,0-1 0,0 1 0,0-1 0,0 1 0,0-1 0,0 0 0,-1 1 0,1-2-214,-2 0 218,1 0-1,0 1 1,-1-1 0,1 1-1,-1-1 1,0 1 0,0 0 0,0-1-1,0 1 1,0 0 0,-3-1-218,-1-2 256,-1 0 1,0 1 0,0 0 0,-1 0-1,1 1 1,-1 0 0,1 1-1,-7-2-256,9 3 72,0 0 0,0 1 0,0-1 0,-1 1 0,1 0 0,0 1-1,-1-1 1,1 1 0,0 0 0,0 0 0,0 1 0,0 0 0,0 0-1,0 0 1,-2 1-72,1 1 30,0 0-1,0 1 0,0-1 1,1 1-1,0 1 1,0-1-1,0 0 0,0 1 1,1 0-1,-2 4-29,-1 1 1,1 1-1,0 1 0,1-1 0,1 1 1,0 0-1,0 0 0,1 0 1,1 1-1,0-1 0,1 0 0,1 13 0,0-16 4,1 0-1,0 0 1,1 0-1,0-1 1,1 1-1,0 0 0,1-1 1,-1 0-1,2 0 1,-1 0-1,1 0 1,1-1-1,0 0 0,0 0 1,1 0-4,-3-3 4,1-1 0,-1 0-1,1 0 1,0 0 0,0-1 0,1 1 0,-1-1 0,1-1 0,0 1-1,-1-1 1,1 0 0,0 0 0,1 0 0,-1-1 0,0 0 0,0 0-1,0-1 1,1 0 0,-1 0 0,0 0 0,0-1 0,1 0 0,-1 0-1,3-2-3,-2 1 6,0 0-1,0 0 1,0-1-1,-1 0 1,0 0-1,1-1 0,-1 0 1,0 0-1,-1 0 1,1-1-1,-1 1 0,0-1 1,0-1-1,0 1 1,-1-1-1,0 0 0,0 0 1,0 0-1,1-5-5,0-1 13,0 0 0,-2 0 0,1-1-1,-1 0 1,-1 0 0,0 0 0,-1 0 0,-1 0-1,0 0 1,-1-6-13,1 8 7,-1 0 0,0-1 0,0 1-1,-2 0 1,1-1 0,-1 1 0,-1 0 0,0 1-1,-1-1 1,-3-6-7,8 17-1,0 0 1,0 1-1,0-1 0,0 0 1,0 0-1,0 0 0,0 0 1,-1 0-1,1 0 0,0 0 1,0 0-1,0 0 0,0 0 1,0 0-1,0 0 0,0 0 0,0 0 1,0 0-1,0 0 0,0 0 1,0 0-1,0 0 0,0 0 1,0 0-1,0 0 0,0 0 1,-1 0-1,1 0 0,0 0 0,0 0 1,0 0-1,0 0 0,0 0 1,0 0-1,0 0 1,4 16-45,12 32-39,-11-34 76,124 401 185,-121-392-144,-2 0 1,-1 0-1,2 18-33,-6-29 43,0 0 0,-1 0 1,0 0-1,-1 1 0,0-1 0,-1-1 0,-1 1 1,0 3-44,-2 0 65,0 0-1,-1-1 1,0 1 0,-1-2 0,-1 1 0,0-1 0,-1 0 0,0-1 0,-9 9-65,12-15 15,0 0 1,0 0-1,-1-1 1,0 0-1,0 0 1,0-1-1,-1 0 1,1 0-1,-1-1 1,0 0-1,0 0 1,0-1-1,0 0 1,0 0-1,-1-1 0,1 0 1,0-1-1,-7 0-15,4-1 12,1 0 0,0-1 0,-1 0 0,1-1 0,0 0 0,0 0 0,0-1 0,1 0 0,-1-1 0,1 0 0,0-1 0,1 0 0,-6-4-12,4 1-2,-1-1 1,1 0-1,1 0 1,-1-1-1,2 0 0,0-1 1,0 0-1,1 0 1,-5-13 1,9 20-144,1 0 0,0 0 1,0 0-1,1 0 0,-1-1 0,1 1 0,0-1 1,0 1-1,1-1 0,0 1 0,0-1 1,0 0-1,1 1 0,0-1 0,0 1 0,0-1 1,0 1-1,1 0 0,0 0 0,0-1 1,1 1-1,-1 1 0,1-1 0,0 0 1,1 1-1,-1-1 0,1 1 0,0 0 0,0 0 1,0 0-1,3-2 144,30-16-1350</inkml:trace>
  <inkml:trace contextRef="#ctx0" brushRef="#br0" timeOffset="4130.151">4178 572 7378,'-3'-5'950,"1"0"0,0-1 0,-1 1 0,0 0 0,0 1 0,-1-1 0,-1-2-950,1 4 253,0-1 0,0 1 0,0-1 0,0 1 0,0 0 0,-1 1 0,1-1 0,-1 1 0,0 0 0,0 0 0,0 0 0,0 1 0,0 0-253,-4-1 94,0 0 1,0 1-1,0 1 1,-1-1-1,1 2 0,0-1 1,0 1-1,0 0 1,0 1-1,0 0 0,0 1 1,0 0-1,1 0 1,-1 0-1,1 1 0,0 1 1,0-1-1,0 2 1,1-1-1,0 1 0,0 0 1,0 0-1,1 0 1,0 1-1,0 0 0,0 1 1,1-1-1,0 1 1,0 2-95,0-2 0,0 1 0,1 0 0,0 1 1,0-1-1,1 1 0,0-1 0,1 1 0,0 0 1,1 0-1,0 0 0,0 0 0,1 0 0,0 1 1,1-1-1,0 0 0,1 0 0,0 0 1,0-1-1,1 1 0,0 0 0,1-1 0,0 0 1,1 0-1,0 0 0,0 0 0,4 3 0,-5-7 4,1 0-1,0 0 1,0 0 0,0-1-1,1 0 1,0 0-1,-1 0 1,1-1 0,1 0-1,-1 0 1,0-1-1,1 1 1,-1-1 0,1-1-1,0 1 1,-1-1-1,1 0 1,0-1 0,0 0-1,0 0 1,-1 0-1,1-1 1,0 0 0,0 0-1,0-1-3,1 0 5,0 0 0,0 0 0,0-1-1,-1 0 1,1-1 0,-1 0 0,0 0-1,0-1 1,0 1 0,0-1 0,-1-1-1,0 1 1,0-1 0,-1 0 0,1-1 0,-1 1-1,-1-1 1,1 0 0,-1 0 0,1-3-5,1-6 12,-1 0 0,-1 0 0,0 0 0,-1-1 0,-1 1 0,0-15-12,-1-24 49,-4-19-49,3 65 3,0 5-3,-1-7 0,0-1-1,0 1 0,-2-7 1,0 11-27,1 14 3,2 15-1,5 16 23,2-1-1,1 1 0,2-1 1,2-1-1,1 0 0,11 21 3,-19-45-30,2 0 0,-1-1 0,1 0 0,1 0 0,0-1 0,1 0 0,0 0 0,0 0 0,1-2 0,0 1 0,1-1 0,-1-1 0,12 6 30,20 8-138</inkml:trace>
  <inkml:trace contextRef="#ctx0" brushRef="#br0" timeOffset="4489.745">4656 94 8514,'-19'-58'8418,"21"110"-7316,4 1 1,10 48-1103,1-1 318,11 129 493,-7 87-811,-13-227-418,-6-74 230</inkml:trace>
  <inkml:trace contextRef="#ctx0" brushRef="#br0" timeOffset="4840.215">4603 661 8978,'-152'-75'4129,"141"72"-2057,7 2-239,13-3-377,11 1-464,16-1-360,13-2-144,17 2-272,8-2-88,1 1 57,-5 1-185,-13 4 1712,-10 1-1256</inkml:trace>
  <inkml:trace contextRef="#ctx0" brushRef="#br0" timeOffset="5208.881">5063 542 8370,'56'-51'3961,"-59"49"-1905,5 2-248,1 15-607,2 4-385,-1 16-264,-1 9-112,0 11-192,-2 7-72,1-1-64,2-1-24,-1-10-24,1-11 0,0-8 24,3-10-272,1-14-576,1-3-3705,1-12 3065</inkml:trace>
  <inkml:trace contextRef="#ctx0" brushRef="#br0" timeOffset="5209.881">5195 120 9266,'-10'-44'4505,"3"9"-1888,3 12-641,1 12-1176,1 4-400,2 10 104,3 8 56,8 16-312</inkml:trace>
  <inkml:trace contextRef="#ctx0" brushRef="#br0" timeOffset="5657.171">5638 642 8074,'12'-23'1685,"0"0"1,0-6-1686,-12 29 87,0-1 0,0 0 0,1 0 0,-1 0 0,0 0-1,0 0 1,0 0 0,0 1 0,0-1 0,0 0 0,0 0 0,0 0 0,-1 0 0,1 0-1,0 0 1,0 1 0,-1-1 0,1 0 0,-1 0 0,1 0 0,0 1 0,-1-1 0,0 0-1,1 1 1,-1-1 0,1 0 0,-1 1 0,0-1 0,1 1 0,-1-1 0,0 1 0,0-1-1,1 1 1,-1-1 0,-1 1-87,-28-7 1853,26 6-1563,-2 1-114,1-1 1,-1 1-1,1-1 0,-1 2 0,1-1 1,-1 1-1,1-1 0,-1 1 1,1 1-1,-1-1 0,1 1 1,0 0-1,0 0 0,0 1 1,-3 1-177,1 1 75,1 0 1,0 0-1,1 0 0,-1 0 1,1 1-1,0 0 1,0 0-1,1 1 1,0-1-1,-2 4-75,-4 12 6,1-1 0,1 1 0,1 0 0,1 1 0,1 0 0,1 0 0,1 1-6,1-16 4,2 0 1,-1 1 0,1-1 0,0 0 0,1 1-1,0-1 1,0 0 0,1 0 0,0 0-1,1 0 1,-1 0 0,1 0 0,1 0 0,1 1-5,-2-4 5,0 0 1,1 0 0,0 0 0,0-1-1,0 0 1,0 0 0,1 0 0,0 0 0,-1-1-1,1 1 1,1-1 0,-1 0 0,0-1 0,1 0-1,-1 0 1,1 0 0,0 0 0,0-1 0,0 0-1,1 0-5,5 1 11,0-2-1,0 0 0,0 0 1,0-1-1,0 0 0,0-1 0,0-1 1,0 1-1,0-2 0,-1 0 1,0 0-1,0-1 0,8-5-10,-10 5 8,0-1-1,0 0 0,-1 0 0,0-1 0,0 0 1,-1 0-1,1-1 0,-2 0 0,1 0 0,-1-1 1,-1 0-1,1 0 0,-1 0 0,-1 0 1,0-1-1,0-2-7,-2 5 6,0-1 0,-1 0 0,0 0 0,-1 1 0,0-1 0,0 0 0,0 0 0,-1 0 0,-1 1 0,1-1 0,-1 0 0,0 1 0,-1-1 1,0 1-1,0 0 0,0 0 0,-1 0 0,0 0 0,-2-1-6,0 0 1,0-1 1,0 1-1,-1 1 0,1 0 1,-2 0-1,1 0 1,-1 1-1,0 0 0,-1 0 1,1 1-1,-1 0 1,0 0-1,-1 1 0,-3-1-1,6 3-75,0 0-1,0 1 0,0 0 0,-1 0 1,1 0-1,0 1 0,-1 0 1,1 1-1,0-1 0,-1 1 0,1 1 1,0-1-1,0 1 0,0 1 76,5-2-80,1-1 0,0 1 0,0-1 0,0 1 0,0 0 0,0 0 0,0 0 0,1 0 0,-1-1 0,0 1 0,0 0 0,0 0 0,1 1 0,-1-1 80,-4 17-660</inkml:trace>
  <inkml:trace contextRef="#ctx0" brushRef="#br0" timeOffset="6111.649">5976 586 8610,'-1'0'166,"1"0"0,0 0 0,0 0 0,-1-1 0,1 1 0,0 0 1,-1 0-1,1 0 0,0 0 0,-1 0 0,1 0 0,0 0 0,-1 0 0,1 0 0,0 0 1,-1 0-1,1 0 0,0 0 0,-1 0 0,1 0 0,0 0 0,-1 1 0,1-1 0,0 0 1,0 0-1,-1 0 0,1 0 0,0 1 0,0-1 0,-1 0 0,1 0 0,0 1-166,0 10 2128,13 22-1716,-10-26 55,18 38 47,1 4 197,11 38-711,-28-72 61,-1-1 1,0 1-1,-1 0 1,-1 0 0,-1 1-1,0-1 1,-1 0-1,0 6-61,-1-21 5,1 0 0,0 1 0,0-1 0,0 0 0,0 1 0,-1-1 0,1 0 0,0 1 0,0-1 0,0 0-1,0 1 1,0-1 0,0 0 0,0 1 0,0-1 0,0 0 0,0 0 0,0 1 0,0-1 0,0 0 0,1 1 0,-1-1 0,0 0-1,0 1 1,0-1 0,0 0 0,0 0 0,1 1 0,-1-1 0,0 0 0,0 0 0,0 1 0,1-1 0,-1 0 0,0 0 0,0 1-1,1-1 1,-1 0 0,0 0 0,1 0 0,-1 0 0,0 0-5,1 0 16,0 0-1,-1-1 1,1 1-1,-1-1 1,1 1-1,-1-1 1,1 0-1,-1 1 1,0-1-1,1 1 1,-1-1-1,1 0 1,-1 1-1,0-1 1,0 0-1,0 0 1,1 1-1,-1-1 1,0 0-16,1-9 60,1 1 0,-2-1 1,0 0-1,0 0 0,-1-3-60,0-20 44,2-5-15,3-89 31,-3 109-55,2 0 0,0 0 1,1 0-1,1 1 0,5-13-5,-9 26-1,1 0-1,0 1 1,0-1 0,0 1 0,0-1 0,1 1-1,-1 0 1,1-1 0,0 1 0,0 1 0,0-1-1,1 0 1,-1 1 0,0 0 0,1-1 0,0 2-1,-1-1 1,1 0 1,2 0-3,0 0-1,0 1 1,0 0 0,0 0-1,0 0 1,0 1-1,0 0 1,0 0-1,0 0 1,0 1 0,5 1 3,-2 0-2,0 0 1,0 1 0,0 0 0,-1 1 0,1-1-1,-1 1 1,0 1 0,0 0 0,-1 0-1,1 1 1,-1-1 0,0 2 0,-1-1 0,1 1-1,-1 0 1,1 2 1,-1 3-2,0 0-1,0 0 1,-1 0-1,-1 1 1,0 0-1,0 0 1,0 10 2,2 23 345,0 29-345,-1-15 1131,1-3 1418,0 1-1100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5:38.4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119 187 3089,'-15'-51'2025,"14"51"-1955,1 0-1,0-1 0,0 1 0,0 0 0,-1 0 1,1-1-1,0 1 0,0 0 0,0-1 1,0 1-1,0 0 0,0 0 0,0-1 0,0 1 1,0 0-1,-1-1 0,1 1 0,0 0 1,1 0-1,-1-1 0,0 1 0,0 0 0,0-1 1,0 1-1,0 0 0,0-1 0,0 1 0,0 0 1,0 0-1,1-1 0,-1 1 0,0 0 1,0 0-1,0-1 0,0 1 0,1 0 0,-1 0 1,0 0-1,0-1 0,1 1 0,-1 0-69,0 0 113,0 0 1,0 0-1,0 0 0,0 0 0,0 0 0,0 0 0,0 0 1,0 0-1,0 0 0,0 0 0,0 0 0,0 1 0,0-1 1,0 0-1,0 0 0,0 0 0,0 0 0,-1 0 1,1 0-1,0 0 0,0 0 0,0 0 0,0 0 0,0 0 1,0 0-1,0 0 0,1 0 0,-1 0 0,0 1 0,0-1 1,0 0-1,0 0 0,0 0 0,0 0 0,0 0 0,0 0 1,0 0-1,0 0 0,0 0 0,0 0 0,0 0 1,0 0-1,0 0 0,0 0 0,0 0 0,0 0 0,0 0 1,0 0-1,0 0 0,0 0-113,-5 12 1577,5-9-1352,-38 141 1759,19-77-1503,1 35 184,5 0 0,3 42-665,9-94 185,2 0-1,2 0 1,2-1-1,3 1 1,13 46-185,-19-89 15,0 0 0,1 0 0,0 0 0,0-1 0,0 1-1,1-1 1,0 0 0,0 0 0,1 0 0,-1 0 0,1-1 0,1 0 0,-1 0 0,3 2-15,-4-4 10,1-1 0,-1 1 0,0-1 0,0 0-1,1-1 1,-1 1 0,1-1 0,0 1 0,-1-1 0,1-1 0,0 1 0,0-1 0,-1 1 0,1-1 0,0-1 0,0 1 0,0-1 0,-1 0 0,1 0-1,0 0 1,4-2-10,0-1 15,0-1 0,-1 1 0,1-1 0,-1-1 0,0 0 0,0 0 0,0 0-1,1-3-14,16-17 78,14-19-78,-11 12 19,-1 4-6,-2-2 0,-1 0 0,-1-2-1,-2 0 1,-1-2 0,-1 0 0,0-6-13,12-43 24,-1-6-24,-21 58 6,-2 1-1,-1-1 1,-2 0-1,1-22-5,-2 11 6,2 1-1,6-16-5,-8 40 4,-1 8-3,-1 1 0,0 0-1,0-1 1,-1 1 0,0-1 0,-1 1-1,0-1 1,0 1 0,-1-3-1,2 17-5,0-1-1,0 0 1,-1 1 0,1-1 0,-1 0-1,0 0 1,-1 3 5,-3 18-1,-6 45 1,4-32 2,-2 32-2,7-36 3,-18 202 16,15-200-17,1 1 0,2 0-1,2 0 1,1 11-2,0-36 2,0-1 0,1 1 1,1 0-1,-1-1 0,2 1 1,-1-1-1,2 0 0,-1 0 1,2-1-1,-1 1 0,1-1 1,1 0-1,0-1 0,0 1 1,5 2-3,-5-5 7,1-1 0,0-1 1,0 1-1,1-1 1,0-1-1,0 0 0,0 0 1,0-1-1,0 0 0,1 0 1,-1-1-1,4 0-7,19 3 37,0-2 0,0-2 0,4-1-37,67-6-541,-88 7 329</inkml:trace>
  <inkml:trace contextRef="#ctx0" brushRef="#br0" timeOffset="611.319">1087 680 7786,'50'-36'3076,"-49"35"-3006,-1 1-1,1 0 1,-1 0 0,1 0-1,-1 0 1,1 0-1,-1 0 1,1 0 0,-1 0-1,1 0 1,-1 1-1,1-1 1,-1 0-1,1 0 1,-1 0 0,1 0-1,-1 1 1,0-1-1,1 0 1,-1 0-1,1 1 1,-1-1 0,0 0-1,1 1 1,-1-1-1,0 1 1,1-1 0,-1 0-1,0 1 1,0-1-1,1 1 1,-1-1-1,0 1 1,0-1 0,0 1-1,0-1 1,1 1-1,-1-1 1,0 1-1,0-1 1,0 1-70,6 25 1360,-5-21-1033,2 9 138,8 36 320,-2 1 1,-2 0 0,-2 0-1,-3 20-785,-1-57 70,-1-12-54,1 0 0,-1 0 0,0 0 0,0-1 0,0 1 0,-1 0 0,1 0 0,0 0 0,-1 0 0,1-1 0,-1 2-16,9-56 571,-4 37-558,-2-1 0,0 0 1,0 1-1,-2-1 0,0-1-13,-1 0 7,1 0 1,1-1-1,1 1 0,0 0 0,1 0 1,3-9-8,-4 19-1,1 0 1,0 0 0,0 0 0,1 1 0,-1-1-1,2 1 1,-1 0 0,1 0 0,0 1-1,1-1 1,-1 1 0,1 0 0,0 1-1,1-1 1,3-1 0,-6 4-2,1 0-1,-1 1 0,1 0 1,0 0-1,0 0 1,0 0-1,0 1 0,0 0 1,1 0-1,-1 0 1,0 1-1,0 0 0,1 0 1,-1 0-1,0 1 0,0-1 1,1 1-1,-1 0 1,0 1-1,4 1 3,-3-1-2,0 1 0,-1 0 0,1 0 0,-1 0 0,0 1-1,0 0 1,0 0 0,0 0 0,0 0 0,-1 1 0,0 0 0,0 0 0,0 0 0,-1 0-1,0 1 1,0-1 0,1 4 2,4 13 3,-2 1 0,0 0 1,-2 0-1,0 1 0,-2-1 0,0 9-3,0-2 6,2 0-1,0-1 1,5 14-6,-6-33-94,-1-4-272,0 1 1,0 0 0,0 0 0,1-1-1,0 1 1,0-1 0,3 2 365,-1 1-753</inkml:trace>
  <inkml:trace contextRef="#ctx0" brushRef="#br0" timeOffset="971.586">1793 631 8914,'2'-11'5007,"-2"11"-4914,0-1 1,0 1 0,1 0-1,-1 0 1,0 0 0,0 0-1,1-1 1,-1 1 0,0 0-1,1 0 1,-1 0 0,0 0-1,0 0 1,1 0 0,-1 0-1,0 0 1,1-1 0,-1 1-1,0 0 1,1 0 0,-1 1-1,0-1 1,1 0 0,-1 0 0,0 0-1,0 0 1,1 0 0,-1 0-94,1 0 617,1 4-144,5 22-302,-2-1-1,0 2 1,-2-1-1,0 0 0,-2 16-170,-5 140 204,3-171-185,0-6-71,1-1-1,0 1 1,0-1-1,0 1 1,1-1-1,-1 1 1,1-1-1,0 0 1,1 1-1,-1-1 1,2 3 52,3-5-224</inkml:trace>
  <inkml:trace contextRef="#ctx0" brushRef="#br0" timeOffset="1320.927">1831 226 13379,'-11'-41'5073,"1"4"-4121,4 8-104,12 11-536,-5 3 209,9 15-73,1 4 2256,14 7-1816</inkml:trace>
  <inkml:trace contextRef="#ctx0" brushRef="#br0" timeOffset="1679.851">2414 59 9394,'-8'-15'2239,"6"10"-1551,-1 0 1,1 0-1,-1 1 1,0-1-1,-1 1 1,1-1-1,-1 1 1,0 0-689,4 4 48,-1-1 0,1 1 0,0 0-1,-1 0 1,1 0 0,0 0 0,0-1 0,-1 1 0,1 0 0,0 0-1,-1 0 1,1 0 0,0 0 0,-1 0 0,1 0 0,0 0 0,-1 0 0,1 0-1,0 0 1,-1 0 0,1 0 0,0 0 0,-1 0 0,1 0 0,0 1-1,-1-1 1,1 0 0,0 0 0,0 0 0,-1 0 0,1 1 0,0-1-1,-1 0-47,-6 13 648,-1 16-349,8-29-271,-4 30 86,1 1 1,1-1-1,2 0 1,1 1-1,2 7-114,9 58 369,5-1-369,-1-2 342,-3 5-342,-7 17 402,-9 90-402,0-99 138,3-102-338,1 39 634,4-27-1365,-5-15 853,0-1 0,0 0 0,0 0 1,1 0-1,-1 1 0,0-1 1,0 0-1,0 0 0,1 0 0,-1 0 1,0 0-1,0 1 0,0-1 0,1 0 1,-1 0-1,0 0 0,0 0 0,1 0 1,-1 0-1,0 0 0,0 0 0,1 0 1,-1 0-1,0 0 0,0 0 0,1 0 1,-1 0-1,0 0 0,0 0 1,1 0-1,-1 0 0,0 0 0,0 0 1,0 0-1,1-1 0,-1 1 0,0 0 1,0 0-1,0 0 0,1 0 0,-1 0 1,0-1-1,0 1 0,0 0 0,1 0 78,12-13-1695</inkml:trace>
  <inkml:trace contextRef="#ctx0" brushRef="#br0" timeOffset="2044.232">2217 571 6633,'-8'3'4089,"-2"0"48,6 8-1640,14-3-961,7 0-416,23-2-624,12-3-112,10-6-191,4-5 239,4-2 2488,5 0-2096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5:48.0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305 185 4017,'-4'0'738,"0"0"0,0 1 0,1-1 0,-1 1 0,0 0 0,0 0 0,1 0 0,-1 1 0,1-1 0,-1 1 0,-1 1-738,0 1 521,0-1 0,0 1 0,0 0 0,0 1 0,1-1 0,-4 5-521,-4 9 406,0 0 0,1 0 0,-7 19-406,15-31 226,-33 69 433,3 2-1,-9 36-658,28-69 111,2 1 0,2 1 0,2-1 0,2 1 0,2 14-111,4-29 29,1 0 1,2 0-1,1 0 0,1 0 0,2 0 0,1-1 0,1 0 0,2-1 1,0 0-1,3 0 0,0-2 0,2 1 0,17 22-29,-23-37 10,1 0 0,0-1 0,1 0 0,1-1 0,0 0 0,0-1 0,1-1 0,0 0 0,0-1 0,1 0 0,0-1 0,1-1 0,-1-1 0,1 0 0,1 0 0,6-1-10,43 5-11,-11-3-2</inkml:trace>
  <inkml:trace contextRef="#ctx0" brushRef="#br0" timeOffset="821.136">578 619 9018,'0'0'90,"0"0"1,-1-1-1,1 1 1,0 0 0,0 0-1,-1 0 1,1 0-1,0 0 1,0 0-1,-1 0 1,1 0-1,0 0 1,0 0-1,-1 0 1,1 0-1,0 0 1,0 0-1,-1 0 1,1 0-1,0 0 1,0 0-1,-1 0 1,1 0-1,0 0 1,0 0-1,0 0 1,-1 0-1,1 1 1,0-1-1,0 0 1,-1 0 0,1 0-1,0 0 1,0 1-1,0-1 1,0 0-1,-1 0 1,1 0-1,0 1 1,0-1-1,0 0 1,0 0-1,0 1 1,0-1-1,0 0 1,0 0-1,0 1 1,0-1-1,0 0 1,0 0-1,0 1 1,0-1-1,0 0 1,0 0-1,0 1-90,0 19 805,0-16-508,3 26 343,2 0 0,1 0 0,2 0 0,1-1 0,2 4-640,0-3 146,-2 0 0,-1 1 0,-1 0-1,1 28-145,-7-27 254,-4 32-254,0 2-943,1-83 692,0 1 1,-1 0-1,-1 0 1,-1 0-1,0 1 1,-5-10 250,-6-20-52,11 31 32,-18-60 86,2 0 0,-3-39-66,20 90 91,1 1 0,2-1 1,0 1-1,1-1 0,1 1 0,1-1 0,1 1 1,1 0-1,1 0 0,7-19-91,-8 32 17,0 1-1,0-1 1,1 1-1,0 0 1,0 0-1,1 1 1,0-1-1,0 1 1,1 1-1,0-1 1,0 1-1,0 0 1,1 1-1,0-1 1,0 2-1,1-1 1,-1 1-1,1 0 1,0 1-1,0 0 1,0 1-1,0 0 1,0 0-1,4 0-16,-6 1 2,0 1-1,0-1 0,0 2 0,0-1 1,0 1-1,0 0 0,0 0 1,0 0-1,-1 1 0,1 0 1,0 1-1,-1 0 0,1 0 1,-1 0-1,4 3-1,-4-1 0,-1-1 0,0 1 0,-1 0 0,1 0 0,-1 0 0,0 1 0,0-1-1,0 1 1,-1 0 0,0 0 0,0 0 0,-1 1 0,1-1 0,-2 1 0,1-1 0,0 4 0,0 6-1,0 0 1,-1 0 0,-1 0-1,0 0 1,-2 0-1,1-1 1,-2 1-1,0 0 1,-1-1 0,-1 0-1,0 0 1,-1 0-1,0 0 1,-1-1-1,-1 0 1,-8 13 44,-2 0 0,0-2 0,-1 0 0,-2-1 0,0-1 0,-2-1 0,-6 5-44,28-26 8,-2 1 29,1 1-1,-1-1 1,0 0 0,1 1 0,-1-1-1,0-1 1,0 1 0,-1 0 0,1-1-1,0 0 1,0 1 0,-1-1 0,1 0-1,-1-1 1,-1 1-37,5-1 7,-1 0 0,1 0-1,-1-1 1,1 1 0,-1 0-1,1 0 1,0 0 0,-1-1 0,1 1-1,0 0 1,-1-1 0,1 1 0,0 0-1,-1-1 1,1 1 0,0 0 0,0-1-1,-1 1 1,1-1 0,0 1 0,0-1-1,0 1 1,0 0 0,-1-1 0,1 1-1,0-1 1,0 1 0,0-1-1,0 1 1,0-1 0,0 1 0,0-1-1,0 1 1,0-1 0,1 1 0,-1 0-1,0-1 1,0 1 0,0-1 0,0 1-1,1-1 1,-1 1 0,0 0 0,0-1-8,10-18 86,-4 13-81,0 0 1,0 1-1,0 0 0,0 0 0,1 0 0,0 1 0,0 0 0,0 0 0,1 1 0,-1 0 0,1 0 0,0 1 0,0 0 0,4-1-4,5 0 4,0 0-1,0 2 1,0-1 0,1 2-1,-1 1 1,5 0-4,-11 1 0,-1-1 0,1 2 0,0-1 0,-1 2 0,1-1 0,-1 1 0,0 1 0,9 4 0,-14-6 0,0 1 0,-1-1 0,1 1 0,-1 0 0,1 0 0,-1 0 0,0 0 0,0 1 0,-1 0 0,0 0 0,1 0 0,-2 0 0,1 0 0,0 0 0,-1 1 0,0 0 0,0 2 0,0 3 8,0 1 0,-1 0 0,0-1 0,-1 1-1,0 0 1,-1 0 0,-1 0 0,1-1 0,-2 1 0,0-1 0,0 1-1,-1-1 1,0 0 0,-4 6-8,1-3 19,-1 0-1,-1-1 1,1 1 0,-2-2-1,0 1 1,-1-2-1,0 1 1,0-1 0,-1-1-1,-8 6-18,15-14 24,1 1-1,-1-1 0,0 0 1,0 0-1,0 0 1,0 0-1,0-1 1,0 0-1,0 0 0,0 0 1,0-1-1,-1 0 1,1 0-1,0 0 0,0-1 1,0 1-1,-1-1 1,1 0-1,-3-2-23,-11-3 64,-1-2 1,1 0-1,1-1 1,-7-4-65,11 5 79,-5-3 150,12 1-96</inkml:trace>
  <inkml:trace contextRef="#ctx0" brushRef="#br0" timeOffset="1486.325">1478 616 4097,'73'-45'2523,"-71"44"-2366,-1 0-1,1 0 1,-1 0 0,0 0-1,1-1 1,-1 1 0,0 0-1,0-1 1,0 1 0,0-1-1,0 1 1,0-1 0,-1 1-1,1-1 1,0 0 0,-1 1-1,0-1 1,1 0-1,-1 0 1,0 1 0,0-1-1,1 0 1,-1 0 0,-1 1-1,1-1 1,0 0 0,0 0-1,-1 1 1,1-1 0,-1 0-1,1 1 1,-1-1 0,0 0-157,-2-3 407,0 0 1,0 0 0,0 1-1,-1 0 1,1 0 0,-1 0 0,0 0-1,-1-1-407,-1 1 309,1 0-1,-1 0 0,1 0 1,-1 0-1,0 1 0,0 0 1,-2 0-309,5 2 65,0 0 0,0 0 0,0 0 0,0 1 0,0-1 0,0 1 0,0 0 0,0 0 0,0 0 0,0 0 0,0 1 1,0-1-1,0 1 0,0 0 0,0 0 0,0 0 0,-2 1-65,-5 4 65,1 0 0,-1 1 0,1 1 0,0 0 0,1 0 0,0 1 0,1-1 1,-1 2-1,2-1 0,-2 2-65,-5 7 50,-8 9 24,2 1 0,0 0 0,2 2 0,2-1-1,0 2 1,-6 23-74,17-42 35,0 0 0,1 1 0,1-1 1,0 1-1,1-1 0,0 1 0,1 0 0,0 0 0,1-1 0,0 1 0,1 0 0,1-1 0,0 0 0,1 1 1,0-1-1,1 0 0,0-1 0,1 1 0,2 2-35,-2-4 53,1 1 0,1-2 1,0 1-1,0-1 0,0 0 0,1-1 0,1 0 1,-1 0-1,2-1 0,-1 0 0,0-1 1,1 0-1,0-1 0,1 0 0,-1-1 0,11 3-53,0-3 57,0 0-1,1-1 0,0-1 1,-1-1-1,1-1 0,0-1 0,-1-1 1,17-4-57,-4 0 152,-1-2 1,0-1 0,29-12-153,1-9 150</inkml:trace>
  <inkml:trace contextRef="#ctx0" brushRef="#br0" timeOffset="2075.109">2068 514 9402,'-2'-4'875,"0"1"0,-1-1 0,1 1 0,-1-1 0,0 1 0,0 0 0,-3-3-875,6 6 71,-1-1 0,1 1 0,0 0 0,0 0 0,-1 0 0,1-1 0,0 1-1,-1 0 1,1 0 0,0 0 0,-1 0 0,1 0 0,0 0 0,-1 0 0,1 0 0,0 0 0,-1 0 0,1 0 0,0 0 0,-1 0 0,1 0 0,0 0 0,-1 0 0,1 0 0,0 1 0,-1-1 0,1 0 0,0 0 0,0 0 0,-1 0 0,1 1 0,0-1 0,0 0 0,-1 0-72,0 2 53,0 0-1,0-1 0,1 1 0,-1 0 0,0 0 0,1 0 0,-1-1 0,1 1 0,0 0 0,-1 0 0,1 1-51,-3 33 390,2-1 0,1 0-1,4 30-389,22 103 778,-19-123-602,-2 0 0,-2 0-1,-2 0 1,-3 16-176,2 69 275,0-129-291,0 0 0,0 0 0,0 0 1,-1 1-1,1-1 0,1 0 0,-1 0 0,0 0 0,0 0 1,0 0-1,0 0 0,1 0 0,-1 0 0,1 0 1,-1 0-1,1 0 0,-1 0 0,1 0 0,-1 0 0,1 0 1,0 0-1,0 1 16,0-3-126,0 0 1,0 0-1,0 0 1,0 0-1,0 0 1,-1 0-1,1 0 1,0 0-1,-1 0 1,1 0-1,0 0 1,-1 0-1,0 0 1,1-1-1,-1 1 1,0 0-1,1 0 1,-1 0-1,0-1 1,0 0 125,9-33-3527,7-13 1569</inkml:trace>
  <inkml:trace contextRef="#ctx0" brushRef="#br0" timeOffset="2462.345">2019 577 8954,'0'-14'830,"0"-1"0,1 1-1,0-1 1,1 1 0,1 0 0,0 0 0,1 0-1,0 0 1,2 1 0,1-4-830,-3 8 123,1 1-1,0 0 1,1 0-1,0 0 1,0 1 0,0 0-1,1 0 1,0 1-1,0 0 1,1 0 0,0 1-1,0-1 1,0 2-1,1-1 1,-1 1-1,3 0-122,0 0 26,1 0 0,0 0 0,1 2 0,-1-1 0,1 2-1,-1-1 1,1 2 0,-1 0 0,1 0 0,-1 1 0,1 1-1,-1 0 1,1 0 0,-1 2 0,0-1 0,9 5-26,-12-4 1,0 1 0,0 0 1,0 0-1,0 1 0,-1 0 1,0 0-1,-1 1 0,1 0 1,-1 1-1,0-1 0,-1 1 1,0 0-1,0 1 0,-1 0 1,0 0-1,-1 0 1,0 0-1,0 1 0,-1-1 1,2 9-2,-2-5 4,-1 0 0,0 0 0,-1 0 1,-1 0-1,0 0 0,-1 0 1,0 0-1,-1-1 0,0 1 1,-1 0-1,-1-1 0,0 1 0,0-1 1,-1 0-1,-1 0 0,0-1 1,-7 10-5,3-6 13,-2 0 1,0-1 0,0 0 0,-2-1 0,0-1-1,0 0 1,-1 0 0,0-2 0,-1 0 0,0 0-1,-1-2 1,-4 2-14,11-6 16,0 0 1,0-1-1,0 0 0,-1 0 0,1-1 0,0-1 1,-1 0-1,0 0 0,1-1 0,-1 0 0,1-1 0,-2-1-16,5 1-10,-1-1-1,1 0 0,0 0 0,0-1 0,0 0 0,0 0 0,0 0 0,0-1 0,1 0 0,0-1 0,0 1 0,0-1 0,1 0 0,-1-1 0,1 1 0,0-1 0,0-1 11,4 7-72,1-1-1,-1 0 1,0 0-1,0 0 1,1 0 0,-1-1-1,0 1 1,1 0-1,-1 0 1,1 0-1,-1 0 1,1-1-1,0 1 1,0 0 0,-1 0-1,1-1 1,0 1-1,0 0 1,0 0-1,0-1 1,1 1 0,-1 0-1,0-1 1,0 1-1,1-1 73,13-7-653</inkml:trace>
  <inkml:trace contextRef="#ctx0" brushRef="#br0" timeOffset="2925.397">2719 20 7946,'-9'-15'5643,"9"15"-5563,0-1 0,0 1 0,0 0-1,0 0 1,0 0 0,0 0 0,0-1-1,0 1 1,0 0 0,0 0 0,0 0-1,1 0 1,-1 0 0,0-1-1,0 1 1,0 0 0,0 0 0,0 0-1,0 0 1,0 0 0,0 0 0,0 0-1,1-1 1,-1 1 0,0 0 0,0 0-1,0 0 1,0 0 0,0 0 0,0 0-1,1 0 1,-1 0 0,0 0 0,0 0-1,0 0 1,0 0 0,0 0 0,1 0-1,-1 0 1,0 0 0,0 0 0,0 0-1,0 0 1,0 0 0,1 0 0,-1 0-1,0 0 1,0 0 0,0 0 0,0 0-80,37 15 1939,-32-13-2227,13 7 341,0 1-1,-1 1 0,0 0 1,-1 1-1,-1 1 1,1 1-1,-2 0 1,0 1-1,1 3-52,4 8 20,-1 1 0,-1 1 1,-2 0-1,0 1 0,-2 1 0,-2 0 0,0 1 0,-1 7-20,13 60 71,9 97-71,-25-145 16,-6-44-14,10 61 36,-3 0 0,-4 0 0,-2 47-38,-3-94 18,-1-1 0,0 1 0,-2-1 0,0 0 0,-1 0 0,-1-1 0,-1 1 0,0-1-1,-1-1 1,-1 1 0,-1-1 0,-1-1 0,0 0 0,-12 13-18,13-19 22,-8 11 36,-1-2 0,-7 6-58,20-21 24,0 1 0,0-1 0,0 0 0,0 0 0,-1 0 0,0-1 0,1 0 1,-1-1-1,0 1 0,-8 0-24,14-2 14,0-1 1,1 0-1,-1 0 1,0 0-1,0 1 1,0-1-1,0 0 1,0 0-1,0-1 1,0 1-1,0 0 1,0 0-1,0 0 0,0-1 1,0 1-1,0 0 1,0-1-1,1 1 1,-1-1-1,0 1 1,0-1-15,-1-4 87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6:11.6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 14 5937,'3'-6'2188,"-1"-2"-159,-2 9-1951,0-1 0,0 0 0,0 0 0,0 0 1,0 0-1,0 0 0,0 0 0,0 0 0,0 0 1,0 0-1,0 0 0,0 0 0,0 0 0,0 0 1,0 0-1,0 0 0,0 0 0,0 0 0,-1 0 1,1 0-1,0 0 0,0 0 0,0 0 0,0 0 1,0 0-1,0 0 0,0 0 0,0 0 0,0 0 1,0 0-1,0 0 0,0 0 0,0 0 0,0 0 1,0 0-1,0 0 0,0 0 0,0 0 1,0 0-1,0 0 0,0 0 0,-1 0 0,1-1 1,0 1-1,0 0 0,0 0-78,-1 2 200,0-1 1,0 1-1,-1-1 1,1 1-1,0 0 1,0 0-1,1-1 1,-1 1-1,0 0 1,1 0-1,-1 0 0,1 0 1,-1 0-201,-2 11 347,-4 14-20,1 0 0,1 1 0,2 0 0,0 0 1,2 1-328,5 151 1100,0-58-605,-11 164 93,2-181-383,5-94-181,-1-3 52,1 1 1,0 0 0,0-1-1,1 1 1,1 5-77,-1-13 20,-1 1 1,0 0-1,1-1 1,0 1-1,-1-1 1,1 1-1,0-1 1,-1 1 0,1-1-1,0 0 1,0 1-1,0-1 1,0 0-1,0 0 1,1 0-1,-1 0 1,0 0-1,1 0 1,-1 0-1,0 0 1,1 0 0,-1-1-1,1 1 1,-1 0-1,1-1 1,-1 1-1,1-1 1,0 0-1,-1 0 1,1 1-1,0-1-20,22-1 73,-1-1 0,0-1 0,0-1-1,21-7-72,32-5 39,-41 11 12,0 1 1,0 1 0,0 2 0,0 1-1,12 3-51,-9 6 1864,-5 11-890</inkml:trace>
  <inkml:trace contextRef="#ctx0" brushRef="#br0" timeOffset="502.589">801 676 6473,'-32'-68'2902,"37"70"-2046,-1 1-1,1-1 0,-1 1 0,1-1 1,0 0-1,-1-1 0,1 1 0,1-1-855,9 3 602,0 0-1,0-1 0,4 0-601,-3-2 156,0 0 0,-1-2 0,1 0 0,0 0 0,-1-2 0,1 0 0,0-1-156,-10 3 18,0-1 0,0 0 0,0 0 0,0-1 0,-1 0 0,1 0 0,-1 0 0,1-1-1,-1 1 1,0-1 0,0-1 0,-1 1 0,0-1 0,1 1 0,-1-1 0,-1-1 0,1 1 0,2-5-18,-5 7 7,0 0 0,0 0 0,-1 0 0,1 0 0,-1 1 0,1-1 0,-1 0 0,0 0 0,0 0 0,0 0 0,0 0 0,-1 0 0,0 0 0,1 0 0,-1 0 0,0 0 0,0 0 0,0 1 0,-1-1 0,1 0 0,-1 1 0,1-1 0,-1 1 0,0 0 0,0-1 1,0 1-1,-2-2-7,-1 0 7,0 0 1,0 0 0,0 0 0,0 0 0,0 1 0,-1 0 0,0 0 0,0 0 0,0 1-1,0 0 1,0 0 0,-4-1-8,-1 2 3,0 1 0,-1-1 1,1 2-1,0 0 0,0 0 0,0 1 0,0 0 0,1 1 0,-1 0 1,1 1-1,-1 0 0,1 1 0,0 0 0,0 0 0,-6 6-3,4-3 3,1 0-1,0 1 1,0 0-1,1 1 1,0 0-1,1 1 1,0 0-1,1 0 1,0 1 0,1 0-1,0 0 1,-2 6-3,3-1 14,0 1 1,1-1 0,1 1 0,1 0 0,0 1 0,0 12-15,3-19 50,0 0-1,0-1 1,1 1-1,0 0 1,1-1 0,1 1-1,0-1 1,0 1-1,1-1 1,5 10-50,-5-15 44,0 0 1,0 1-1,1-1 1,0-1-1,0 1 1,1-1-1,-1 0 0,1 0 1,0 0-1,0-1 1,1 0-1,0 0 1,-1-1-1,1 0 1,0 0-1,6 1-44,10 2 216,0 0 1,0-2-1,1 0 0,16-1-216,29 0 2149,45-5-2149,-19-1 561</inkml:trace>
  <inkml:trace contextRef="#ctx0" brushRef="#br0" timeOffset="1399.889">1758 594 4865,'0'-3'361,"0"1"-1,0-1 1,0 0 0,-1 1-1,1-1 1,-1 1 0,0-1-1,1 1 1,-1-1 0,0 1-1,0-1 1,-1 1-1,1 0 1,0-1 0,-1 1-1,1 0 1,-1 0 0,0 0-1,0 0 1,0 1 0,0-1-1,0 0 1,0 1 0,0-1-1,0 1 1,-3-1-361,-6-3 672,-1 0 0,0 0-1,-1 1 1,1 1 0,-1 0-672,8 2 207,-3-1-82,-1 0 0,0 1 0,0 0 0,0 0 1,0 1-1,0 0 0,1 1 0,-1 0 0,0 1 0,0-1 1,1 2-1,-1-1 0,1 1 0,-6 3-125,8-3 11,-1 1-1,1-1 1,0 1-1,0 1 0,0-1 1,1 1-1,-1 0 1,1 0-1,0 1 1,1 0-1,-1 0 1,1 0-1,1 0 0,-1 0 1,1 1-1,0 0 1,0-1-1,1 2-10,-2 7 6,0 0 0,1 0 0,1 1 0,1-1 0,0 1 0,1-1 0,1 1 0,0-1 1,3 8-8,-3-12 5,1 0 0,1 0 0,0-1 0,1 1 0,0-1-1,0 0 1,1 0 0,0 0 0,1-1 0,0 1 0,1-1-1,0-1 1,5 6-4,-4-8 5,1 0 1,0-1-1,0 0 0,0 0 0,0-1 1,1 0-1,0 0 0,0-1 0,0-1 0,0 0 1,0 0-1,0-1 0,0 0 0,1-1 1,-1 0-1,0 0 0,1-1 0,-1-1 0,0 0 1,0 0-1,0-1 0,0 0 0,3-2-5,-8 1 5,0 1 0,-1 0 0,1-1-1,-1 0 1,0 0 0,0 0 0,-1-1-1,1 1 1,-1-1 0,0 0 0,0 0-1,-1 0 1,1 0 0,-1 0 0,0-1-1,0 1 1,-1-1 0,0 1 0,1-5-5,1-8 16,-1-1 1,-1 0 0,0 0 0,-2 1 0,0-9-17,-3 4 14,0 0 1,-1 1-1,-3-7-14,-10-41 45,14 60 1,4 23 11,9 49-14,-4-24-19,2 0-1,9 25-23,-13-52-52,2 0 0,-1-1 0,2 1 0,-1-1 0,1 0 0,1 0 0,0-1 0,0 0 0,1 0 0,0-1 0,1 0 0,0 0 0,0-1 0,0 0 0,1 0 0,0-1 0,0-1 0,1 0 0,0 0 0,0-1 0,0 0 0,0-1 0,6 1 52,14-1-540</inkml:trace>
  <inkml:trace contextRef="#ctx0" brushRef="#br0" timeOffset="1784.808">2093 539 6497,'-1'1'172,"1"-1"-1,0 0 0,-1 0 0,1 1 0,0-1 0,0 0 0,-1 0 0,1 1 1,0-1-1,0 0 0,-1 1 0,1-1 0,0 0 0,0 1 0,0-1 1,0 0-1,0 1 0,0-1 0,0 0 0,-1 1 0,1-1 0,0 1 0,0-1 1,0 0-1,0 1 0,1-1 0,-1 0 0,0 1 0,0-1 0,0 0 1,0 1-1,0-1 0,0 0 0,0 1 0,1-1 0,-1 0 0,0 1 0,0-1 1,0 0-1,1 1-171,7 19 1001,-6-16-383,16 47 307,-3 0 1,-1 1-1,-3 1 1,-2 0 0,-2 10-926,-3-50 223,1-16 269,2-20 296,-2-11-343,-2 0 0,-1-14-445,-1 12 86,2 1 1,4-17-87,-5 42 6,0 0-1,1-1 1,0 1 0,1 0-1,0 1 1,1-1 0,0 1-1,0 0 1,1 0 0,2-2-6,-3 5-3,1 0 0,-1 1 1,1 0-1,0 0 0,1 1 0,-1 0 1,1 0-1,0 0 0,0 1 0,0 0 1,0 0-1,1 1 0,-1 0 0,2 0 3,6-1 413,1 0-1,-1 2 1,0 0-1,1 1 1,-1 0-1,11 2-412,30 6 1012</inkml:trace>
  <inkml:trace contextRef="#ctx0" brushRef="#br0" timeOffset="2531.577">2729 637 6385,'-34'-100'2504,"31"76"-1066,3 23-1405,0 1 1,0 0-1,0-1 0,0 1 0,0 0 1,0-1-1,0 1 0,0 0 1,0 0-1,0-1 0,0 1 1,0 0-1,0 0 0,1-1 0,-1 1 1,0 0-1,0 0 0,0-1 1,1 1-1,-1 0 0,0 0 0,0-1 1,1 1-1,-1 0 0,0 0 1,0 0-1,1 0 0,-1 0 0,0-1 1,0 1-1,1 0-33,0 0 102,-1 0 0,1 1 0,0-1 0,0 0 1,-1 0-1,1 0 0,0 1 0,0-1 0,-1 0 0,1 1 0,0-1 0,-1 0 0,1 1 0,0-1 0,-1 1 1,1-1-1,-1 1 0,1 0 0,0 0-102,3 8 388,-1 1 0,0 0 0,-1 1-1,1-1 1,-2 0 0,0 1 0,0-1 0,-1 5-388,3 17 392,1 13-44,3 1 0,1-1 0,3-1 1,1 0-1,13 29-348,-14-53 201,-9-18 99,-6-12 76,-7-16-238,1 0-1,2-1 1,1 0 0,0 0-1,3-1 1,0 1 0,1-1-1,2 0 1,2-22-138,-1 40 10,0 1-1,2 0 1,-1-1-1,1 1 1,0 0 0,1-1-1,0 1 1,1 1 0,-1-1-1,2 0 1,2-4-10,-3 8 0,-1 0 1,1 1-1,1-1 1,-1 1-1,1 0 0,-1 0 1,1 0-1,0 0 1,0 1-1,1 0 1,-1 0-1,1 0 1,0 1-1,-1 0 1,1 0-1,0 0 0,6 0 0,-2 1-1,1-1 0,-1 2 0,0 0 0,1 0 0,-1 1 0,1 0 0,-1 0 0,0 1 0,0 1 0,0 0 0,0 0 0,0 1-1,-1 0 1,1 1 0,-1 0 0,0 0 0,-1 1 0,1 0 0,-1 1 0,0 0 0,-1 0 0,2 2 1,1 3-1,0 0 1,0 1-1,-1 0 0,-1 0 1,0 1-1,-1 0 1,0 0-1,-1 1 0,-1 0 1,0 0-1,-1 0 1,-1 1-1,0-1 0,-1 6 1,-1 43 16,-1-43-134,0 1 0,2-1 0,0 3 118,-2-22 141,1 0 0,-1 0 0,1 0 0,0 1 1,0-1-1,-1 0 0,1 0 0,0 0 0,1 0 0,-1 0 1,0-1-1,1 1 0,-1 0 0,2 1-141,12 8 891</inkml:trace>
  <inkml:trace contextRef="#ctx0" brushRef="#br0" timeOffset="2893.472">3514 532 9714,'0'-2'766,"1"-8"3512,-1 10-4227,0 0 0,0 0 0,0 0 0,0-1 0,0 1 0,0 0 0,0 0 0,0 0 0,0 0 1,0 0-1,1 0 0,-1 0 0,0 0 0,0 0 0,0 0 0,0-1 0,0 1 0,0 0 0,0 0 0,1 0 0,-1 0 0,0 0 0,0 0 0,0 0 0,0 0 0,0 0 1,0 0-1,1 0 0,-1 0 0,0 0 0,0 0 0,0 0 0,0 0 0,0 0 0,0 0 0,1 0 0,-1 0 0,0 0 0,0 1 0,0-1 0,0 0 0,0 0 1,0 0-1,0 0 0,0 0 0,1 0 0,-1 0 0,0 0 0,0 0 0,0 1 0,0-1 0,0 0 0,0 0 0,0 0 0,0 0 0,0 0 0,0 0 0,0 0 0,0 1-51,1-1 825,0 5-212,13 63-217,-4 2-1,-3-1 1,-2 22-396,-1-35 64,-2-28-22,0-16-84,-1 1-1,-1-1 1,-1 11 42,6-9-626,-6-13 402</inkml:trace>
  <inkml:trace contextRef="#ctx0" brushRef="#br0" timeOffset="3248.31">3469 154 11026,'-9'-33'4761,"-7"8"-2848,5 12-449,3 2-856,5 10-352,6 11-16,4 5-144,11 17 296,7 6-224</inkml:trace>
  <inkml:trace contextRef="#ctx0" brushRef="#br0" timeOffset="3713.671">3787 682 7954,'-14'-92'3290,"13"69"-1087,1 23-2166,0-1-1,0 1 1,1 0 0,-1 0-1,0 0 1,0-1 0,0 1 0,0 0-1,0 0 1,0 0 0,0 0 0,0-1-1,1 1 1,-1 0 0,0 0 0,0 0-1,0 0 1,0 0 0,0-1 0,1 1-1,-1 0 1,0 0 0,0 0 0,0 0-1,1 0 1,-1 0 0,0 0 0,0 0-1,0 0 1,1 0 0,-1 0 0,0 0-1,0 0 1,0 0 0,1 0 0,-1 0-1,0 0 1,0 0 0,0 0-1,1 0 1,-1 0-37,14 13 1313,-7-3-1097,-1 0 0,0 1 0,-1 0 0,0 0 0,-1 0 0,0 0 0,0 1 0,0 8-216,4 22 412,0 35-412,-2-24 251,-3-35 218,1 1 0,1-1 0,5 11-469,-16-41 62,0-1 0,0 0 0,2-1 0,-1 1 0,-1-12-62,2 7 38,-1 0 2,1 0 0,1 0 0,1 0-1,1 0 1,0-14-40,2 22 17,-1-1 1,2 1-1,-1 0 0,1 0 0,1-1 0,0 1 0,0 1 1,1-1-1,4-7-17,-4 12 5,-1 0 0,0 1 0,1-1 0,0 1 0,0 0 1,0 0-1,1 1 0,-1-1 0,1 1 0,0 0 0,0 0 0,0 0 0,0 1 1,1 0-1,-1 0 0,0 0 0,1 1 0,4-1-5,5-1 11,0 2 0,-1-1 0,1 2 0,0 0 0,0 1 0,7 1-11,-16-1 1,0 0-1,-1 0 1,1 0-1,-1 1 1,1 0-1,-1 0 1,0 1-1,0-1 1,0 1-1,0 0 0,0 0 1,-1 1-1,1-1 1,2 5-1,-1-2 2,0 1-1,-1 1 1,0-1 0,0 1 0,-1-1 0,0 1 0,0 1 0,-1-1-1,0 1-1,5 21 13,-1 0 0,-1 1 0,-2 0 0,0 29-13,-3-50 4,0 107-545,-2-114 386,2-1 1,-1 1 0,0 0-1,0-1 1,1 1-1,-1-1 1,1 1 0,0-1-1,0 0 1,0 1-1,0-1 1,0 0 0,1 1-1,-1-1 1,1 0 0,-1 0-1,2 1 155,14 13-1001</inkml:trace>
  <inkml:trace contextRef="#ctx0" brushRef="#br0" timeOffset="4365.727">4779 644 7970,'-6'-13'1576,"0"1"0,-1 0 0,-1 0-1,0 1 1,-1-1-1576,2 3 604,0 1-1,-1 1 0,0-1 1,0 1-1,-1 0 0,-8-4-603,13 8 40,-1 0 0,1 1 0,-1-1 1,0 1-1,1 0 0,-1 1 0,0-1 0,0 1 0,0 0 0,-1 0 0,1 1 0,0 0 0,0 0 0,0 0 0,0 0 0,-1 1 0,1-1 0,0 2 0,0-1 0,0 0 1,0 1-1,0 0 0,1 0 0,-1 0 0,1 1 0,-1 0 0,1-1 0,0 2 0,0-1 0,0 0 0,-2 3-40,-3 3 5,1 1-1,1-1 0,0 1 1,0 1-1,1-1 1,0 1-1,1 0 1,0 0-1,1 1 1,0 0-1,1-1 1,0 1-1,0 1-4,2-4 3,-1 0 0,1 1 0,1-1 0,-1 0 1,2 1-1,-1-1 0,1 0 0,1 1 0,-1-1 0,2 0 0,-1 0 0,1 0 0,1 0 0,-1-1 1,2 1-1,-1-1 0,3 2-3,-2-3 4,1-1 0,0-1 0,0 1 1,1-1-1,0 0 0,0-1 0,0 1 1,0-1-1,1-1 0,-1 1 0,1-1 1,0-1-1,0 1 0,0-1 0,0-1 1,1 0-1,7 1-4,-10-1 4,1-1 0,-1 0 0,1 0-1,0 0 1,-1-1 0,1 0 0,-1 0 0,0-1 0,1 0 0,-1 0 0,0 0-1,0-1 1,0 0 0,0 0 0,-1 0 0,1-1 0,-1 1 0,0-2 0,0 1 0,0 0-1,-1-1 1,1 0 0,0-1-4,-3 1 4,1 0 0,-1-1-1,1 1 1,-2-1 0,1 0-1,-1 1 1,1-1 0,-1 0 0,-1 0-1,1 0 1,-1 0 0,0 0 0,-1 0-4,-1-19 22,-1-1 1,-4-11-23,2 14 8,0-16 3,5 29-13,-2-1 0,1 0 0,-1 0-1,-1 1 1,0-1 0,-3-5 2,14 69-61,12 45 48,14 32 13,-20-82 37,4-1-1,1 0 0,17 30-36,-23-54 40,-1 1 1,-1 0-1,-2 1 0,0 0 1,1 11-41,-7-25 12,-2 1 1,1 0 0,-1 0-1,-1 0 1,0 0-1,0 0 1,-2 0 0,1 0-1,-1 0 1,-1 0 0,0-1-1,-5 11-12,2-7 37,0-1 0,-1 0 0,-1 0-1,0-1 1,-1 0 0,-1-1 0,0 0 0,0 0-1,-1-1 1,0 0 0,-1-1 0,-1-1 0,1 0-1,-1 0 1,-1-1 0,0-1 0,0 0 0,0-1-1,-1 0 1,0-2 0,0 1 0,0-2 0,0 0-1,-1-1 1,1 0 0,-1-2 0,-9 0-37,17 0 18,0-1 1,1 0 0,-1 0-1,1-1 1,-1 1 0,1-2-1,0 1 1,-1-1 0,1-1 0,1 1-1,-1-1 1,0 0 0,1 0-1,0-1 1,0 0 0,-4-4-19,3 1 11,1 0 0,0 0 0,0 0 0,1-1 0,0 1 0,0-1 0,1-1 0,0 1 0,1-1 0,0 1 0,1-1 0,-2-6-11,2 2 66,0 0 0,1 0 0,0 0 0,1 0 0,1 0 0,2-12-66,11-14 121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3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1 105 7017,'0'-7'4169,"10"-46"-784,-10 43-1024,2 4-377,5 1-744,5 4-319,7-3-369,3 1-120,9 3-184,1-4-64,2 3-88,2-5-32,4 3-32,-2 3 0,3-2-224,-4 2-144,-2 0 2832,2 2-2008</inkml:trace>
  <inkml:trace contextRef="#ctx0" brushRef="#br0" timeOffset="356.382">129 357 7306,'-12'1'3792,"4"1"-1175,4 0-873,1 1-255,3-3-417,0 0-144,0 0-224,5 0-56,33 4-168,46-3-95,-31-11-193,0 5-80,-3-4-64,-6 3 8,-6 6 2760,-4 3-2096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6:07.4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612 279 2441,'21'-13'519,"-15"9"-134,0 1 1,-1 0-1,1 0 0,1 0 0,-1 0 1,1 1-386,-1-4 7312,-12-1-3892,-22-10-1899,26 16-1440,-6-4 3,-9-4 220,1 0 0,-1 1-1,0 0 1,-1 2 0,1 0 0,-1 1-1,-4 0-303,8 4 50,1 0 0,-1 1 1,0 1-1,0 0 0,0 1 0,0 1 0,0 0 0,1 1 0,0 0 0,0 1 0,0 0 1,0 1-1,-3 3-50,-13 8 76,1 2 0,0 1 0,1 1 0,-21 23-76,34-30 15,0 1-1,1 1 0,0 0 0,2 0 1,0 2-1,1-1 0,0 1 1,2 1-1,0-1 0,1 1 0,1 1 1,1-1-1,0 1 0,2 0 0,0 0 1,1 1-1,1-1 0,1 0 0,1 0 1,1 1-1,1-1 0,0 0 0,2 0 1,0-1-1,1 1 0,2 1-14,-2-5 17,1 0 0,1 0 0,0 0 0,1-1 0,1-1 0,0 0 0,1 0 0,0-1 0,1 0 0,1-1 0,0 0 0,1-1 0,0-1 0,0 0 0,1-1 0,1 0 0,-1-1 0,1-1 0,17 5-17,-4-3 17,0-1 0,1-2-1,0-1 1,0-1 0,0-1 0,1-2 0,-1-1-1,1-1 1,-1-2 0,12-3-17,-26 2-215,0-1 1,0 0-1,0-1 0,12-8 215,12-3-363</inkml:trace>
  <inkml:trace contextRef="#ctx0" brushRef="#br0" timeOffset="463.42">1295 6 7250,'-1'-1'275,"0"0"0,0 1 1,0-1-1,0 1 0,0-1 1,0 1-1,0 0 1,0-1-1,0 1 0,0 0 1,0-1-1,0 1 1,0 0-1,0 0 0,0 0 1,0 0-1,0 0 0,0 0 1,0 0-1,-1 1 1,0-1-276,1 1 144,1-1 0,-1 1 0,0 0 0,0 0 0,0-1 1,0 1-1,1 0 0,-1 0 0,0 0 0,1 0 0,-1 0 1,0 0-1,1 0 0,-1 0 0,1 0 0,0 0 0,-1 1-144,-1 6 199,1 1 1,-1 0-1,1 0 0,1 0 0,0 2-199,0-3 329,1 49 540,2 0 0,9 39-869,-5-41 364,-2-1-1,-2 1 0,-3 14-363,-16 126 727,-1 14-227,16-194-436,1-1 0,1 1-1,0-1 1,1 0 0,0 1 0,1-1 0,1 0-1,0 0 1,1-1 0,1 1 0,3 6-64,-4-12 390,6-1-164</inkml:trace>
  <inkml:trace contextRef="#ctx0" brushRef="#br0" timeOffset="1471.821">2019 613 3825,'71'9'2159,"-60"-9"1523,-11-4-2495,-10-4 2328,-13-3-2859,0 1-1,0 1 1,-1 1-1,0 1 1,0 1-1,-22-2-655,39 8 68,0-1 0,0 1 0,0 0 0,0 1 0,0 0 0,0 0-1,0 1 1,0 0 0,0 0 0,0 0 0,1 1 0,-2 0-68,3 1 7,0-1 0,0 1 0,1-1-1,-1 1 1,1 1 0,-1-1 0,1 1 0,1-1 0,-1 1 0,1 0 0,-1 1 0,1-1 0,1 0 0,-1 1 0,1 0 0,0 0-7,-7 18 5,2 1 0,1 0 1,0 0-1,2 0 0,-1 25-5,4-39 0,1-1 0,0 1 0,1 0 1,0-1-1,1 1 0,0-1 0,1 1 0,0-1 0,0 0 0,1 0 0,0 0 0,1 0 1,0-1-1,1 0 0,4 5 0,-7-10 3,0 0 0,1 0 0,0-1 0,0 1-1,0-1 1,0 0 0,1 0 0,-1-1 0,1 1 0,0-1 0,0 0 0,0 0 0,0 0 0,4 0-3,-1-1 5,-1 0 0,1 0 0,0-1-1,-1 0 1,1 0 0,0-1 0,0 0 0,-1 0 0,6-3-5,0 1 9,0-2 0,0 0 1,-1-1-1,1 0 1,-2 0-1,1-2 0,-1 1 1,0-1-1,0-1 0,-1 0 1,4-4-10,-8 4 8,1 0 0,-1 0 0,-1 0 0,1 0 0,-2-1 1,1 0-1,-1 0 0,-1 0 0,0-1 0,0 1 0,-1-1 0,0 1 0,0-11-8,-1-11 26,-1 1 0,-1-1-1,-2 1 1,-2-5-26,4 30 2,0-10-3,-2 1 1,0-1-1,-1 1 1,-1 0 0,2 11-59,2 13 39,2 18 7,4-2-67,0 1 0,1-1 0,1-1 0,2 1 0,0-1 0,2-1 0,1 0 0,0 0 0,2-1 0,0-1 0,2 0 0,0-1 0,1-1 0,1 0 0,1-2 0,19 15 80,-15-14-643</inkml:trace>
  <inkml:trace contextRef="#ctx0" brushRef="#br0" timeOffset="2012.331">2599 529 6569,'-9'-26'3591,"7"8"1799,2 19-4527,-2 6 330,-6 120-288,8-126-898,-3 42 180,2 1 0,1-1 0,3 10-187,-2-42 16,1 0 1,-1 0 0,2 0 0,-1-1 0,2 1-1,-1-1 1,1 0 0,1 0 0,0 0 0,0 0 0,1-1-1,0 0 1,1 0 0,0-1 0,4 4-17,-8-9 7,1 0 1,-1 0 0,1 0-1,0-1 1,0 0-1,0 0 1,0 0 0,0 0-1,0-1 1,1 1-1,-1-1 1,0 0 0,1 0-1,-1-1 1,1 0-1,-1 1 1,1-1 0,-1-1-1,1 1 1,-1-1-1,1 1 1,-1-1 0,0-1-1,1 1 1,-1-1-1,0 1 1,0-1 0,0 0-1,0-1 1,0 1-1,0-1 1,-1 0 0,3-2-8,4-3 11,-1 0 1,1-1-1,-2-1 1,1 1-1,-2-1 1,1-1-1,-1 1 1,-1-1-1,3-6-11,-1 0 13,-1-1-1,-1-1 1,0 1 0,-2-1-1,3-18-12,-1-11 21,-5 27-16,2 1-1,0 1 1,2-1-1,1-6-4,1 15-19,-9 28 2,-2 4 30,2 1 1,0-1-1,1 1 1,2 0-1,0-1 0,1 1 1,1 0-1,1-1 1,1 0-1,1 0 1,1 0-1,1-1 0,0 0 1,5 6-14,-10-19 273,1 0 1,0-1-1,1 0 1,-1 0-1,1 0 1,0 0 0,1-1-1,-1 1 1,1-1-1,0-1 1,6 4-274,37 20 1273</inkml:trace>
  <inkml:trace contextRef="#ctx0" brushRef="#br0" timeOffset="2848.351">3683 481 4401,'5'-3'1037,"17"-16"5359,-22 19-6313,1 0-1,-1 0 0,0-1 0,0 1 1,0 0-1,0 0 0,0-1 1,0 1-1,1 0 0,-1 0 1,0 0-1,0-1 0,0 1 1,0 0-1,0 0 0,0-1 1,0 1-1,0 0 0,0 0 1,0-1-1,0 1 0,0 0 1,0 0-1,0 0 0,0-1 0,-1 1 1,1 0-1,0 0 0,0-1 1,0 1-1,0 0 0,0 0 1,0 0-1,-1-1 0,1 1-82,-16-4 1755,-1 4-1138,0 1 1,0 1-1,0 0 0,0 1 0,0 1 1,-15 5-618,-4 4 129,1 0 0,-20 13-129,47-22 10,-48 27 31,51-29-37,0 1 1,1 0-1,0 1 1,0-1-1,0 1 1,0 0-1,0 0 1,1 0-1,-3 4-4,5-7 1,1 1 0,-1-1 1,1 0-1,-1 1 0,1-1 0,0 0 0,-1 1 0,1-1 0,0 1 1,0-1-1,0 0 0,0 1 0,0-1 0,1 1 0,-1-1 0,0 0 1,1 1-1,-1-1 0,0 0 0,1 1 0,0-1 0,-1 0 1,1 0-1,0 1 0,0-1 0,0 0 0,0 0 0,0 1-1,3 1 5,0 1 0,0 0 0,0-1 0,0 0 0,1 0 0,-1-1 0,2 2-5,14 4 15,1 0 0,0-1 1,0-1-1,1-1 1,15 1-16,-5 0 16,0 2 0,3 1-16,-19-3 4,-1 0-1,0 1 0,-1 0 1,0 1-1,0 1 1,0 0-1,4 5-3,-13-10 1,0 1 1,0 0-1,-1-1 1,0 1-1,0 1 1,0-1-1,-1 1 1,0-1-1,1 3-1,-2-4 1,-1-1 1,0 1-1,0 0 0,0-1 1,-1 1-1,1 0 0,-1-1 0,0 1 1,0 0-1,0 0 0,0-1 0,-1 1 1,1 0-1,-1-1 0,0 1 0,-1 1-1,-1 2 7,0 0-1,-1-1 0,0 0 0,0 0 1,-1 0-1,0 0 0,0-1 0,0 1 0,0-1 1,-1-1-1,0 1 0,0-1 0,0 0 0,0 0 1,-1-1-1,0 1 0,-1-1-6,-1 1 17,-2 0-1,1 0 0,0-1 1,-1-1-1,1 0 1,-1 0-1,1-1 1,-1 0-1,0-1 1,0-1-1,-7 0-16,7-1 16,1 0 0,0-1 0,0 0-1,0 0 1,0-1 0,0-1 0,1 1-1,0-2 1,0 1 0,0-1 0,1-1 0,-5-3-16,12 9-19,1 1 1,-1-1 0,0 0 0,0 1 0,1-1 0,-1 0-1,0 0 1,1 0 0,-1 0 0,1 1 0,-1-1 0,1 0-1,-1 0 1,1 0 0,0 0 0,-1 0 0,1 0 0,0 0-1,0 0 1,0 0 0,0 0 0,0 0 0,0 0 0,0 0-1,0 0 1,0 0 0,0-1 0,1 1 0,-1 1 0,0-1-1,1 0 1,-1 0 0,1 0 0,-1 0 0,1 0 0,-1 0-1,1 0 1,0 0 0,-1 1 0,1-1 0,0 0 0,0 1 0,-1-1-1,1 0 1,0 1 0,0-1 0,0 1 0,0-1 0,0 1-1,1-1 19,28-6-344</inkml:trace>
  <inkml:trace contextRef="#ctx0" brushRef="#br0" timeOffset="3330.866">4013 699 4433,'56'-87'2914,"-55"86"-2695,-1-1 1,1 1-1,0 0 1,0 0-1,0 0 0,0 0 1,0 0-1,0-1 1,0 2-1,0-1 0,0 0 1,0 0-1,1 0 1,-1 0-1,2 0-219,-3 1 54,0 0 0,0 0 0,1 0 0,-1 0 0,0 1 0,1-1 0,-1 0 0,0 0-1,0 0 1,1 0 0,-1 0 0,0 0 0,0 1 0,1-1 0,-1 0 0,0 0 0,0 0 0,1 1 0,-1-1 0,0 0 0,0 0 0,0 1 0,0-1 0,0 0 0,1 1 0,-1-1 0,0 0-54,1 2 442,6 4 399,1 0 0,1 0 0,-1-1-1,1 0 1,3 2-841,-6-5 102,0 0-1,1 0 1,-1 0 0,0-1-1,1 0 1,-1 0 0,1 0-1,-1-1 1,1 0 0,-1 0-1,1-1 1,-1 0 0,4-1-102,10-2 168,0-1 0,11-5-168,-25 8 30,0 0 0,0 0 0,0-1-1,0 0 1,-1-1 0,1 1 0,-1-1 0,0 0 0,0 0-1,2-3-29,-6 6 7,0 0 0,-1 0-1,1-1 1,-1 1-1,1 0 1,-1 0 0,1 0-1,-1 0 1,0-1 0,1 1-1,-1 0 1,0 0-1,0-1 1,0 1 0,0 0-1,0 0 1,0-1-1,0 1 1,-1 0 0,1 0-1,0-1 1,-1 1 0,1 0-1,-1 0 1,1 0-1,-1 0 1,0 0 0,1-1-1,-1 1 1,0 0 0,0 1-1,0-1 1,1 0-1,-1 0 1,0 0 0,-1 0-7,-5-5 29,0 1 1,0-1 0,-1 1-1,-5-2-29,10 5 11,-6-3 9,1 0 0,-1 1 0,0 0 0,-1 0 0,1 1 0,-1 0 0,1 1 0,-1 0 1,0 1-1,0 0 0,0 0 0,1 1 0,-1 0 0,-7 2-20,8-1 23,1 1 0,0 1 0,-1 0 0,1 0 1,0 0-1,1 1 0,-1 0 0,1 1 0,0 0 1,0 0-1,0 0 0,0 1 0,1 0 1,0 0-1,0 1 0,1-1 0,-2 3-23,-3 6 42,1 1 0,0 0 0,1 0 1,1 0-1,0 1 0,1 0 0,1 1 0,0-1 0,2 1 0,-2 15-42,4-21 27,0 1 0,0-1 0,1 0 0,1 1 0,0-1 0,1 1 0,0-1 0,1 0 0,0 0 0,1 0 0,1-1 1,-1 1-1,2-1 0,0 0 0,0 0 0,2 1-27,-1-4 26,0-1 0,1 0 0,0 0 0,0 0 0,0-1 0,1 0 0,0-1 0,0 0 0,1-1 0,-1 0 0,1 0 0,0-1 0,0 0 0,1 0 0,-1-1 0,0-1 0,9 1-26,17 0 638,-1-2 0,1-1 0,0-1 0,17-5-638,37-8 977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6:27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27 218 3737,'-15'-61'2155,"11"54"1698,1 12-1257,-1 14-886,5 138 2490,10 34-4200,22 379 1165,-32-564-1097,-1-9-178,0-17-359,-1 9 181,1-17-53</inkml:trace>
  <inkml:trace contextRef="#ctx0" brushRef="#br0" timeOffset="604.944">11 305 5585,'0'-5'474,"-1"-1"0,0 1-1,1 0 1,0 0 0,0 0-1,0 0 1,1 0 0,0 0 0,0 0-1,0 0 1,0 0 0,1 0-1,0 0 1,0 0 0,2-3-474,14-35 1609,-15 34-1363,0 0 0,1 0 0,0 1 0,0 0 1,1-1-1,2-1-246,1 1 132,-1 1-1,1 0 1,1 0 0,0 1 0,0 0 0,0 1-1,1 0 1,0 1 0,0-1 0,0 2 0,5-2-132,11-3 113,-1 2 0,1 0 1,1 2-1,7 0-113,-26 4 14,0 0 0,0 0 0,0 1 0,0 0 0,0 1 0,0 0 0,0 0 0,6 2-14,-11-2 2,1 1 0,-1-1 1,1 1-1,-1-1 0,0 1 1,1 0-1,-1 0 0,0 1 1,0-1-1,-1 1 0,1-1 1,0 1-1,-1 0 0,0 0 0,1 0 1,-1 0-1,0 0 0,-1 1 1,1 0-3,3 9 6,0 1 1,-2-1 0,0 1-1,0 0 1,-1 0 0,-1 0-1,0 0 1,-1 0-1,0 0 1,-3 11-7,-1 5 20,-1 0-1,-2 0 0,-1-1 1,-6 14-20,1-8 24,-1-1 1,-2-1-1,-2 0 1,-6 7-25,10-19 14,-1-1 1,0 0 0,-2-1-1,-1-1 1,0 0-1,-13 8-14,6-6 18,17-12-5,-1 0 0,0-1-1,0 0 1,-1-1-1,0 0 1,0 0 0,0-1-1,-1-1 1,0 1-1,-6 0-12,16-5 6,-1 1 1,0-1-1,0 0 0,0 0 0,0 1 0,1-1 0,-1-1 0,0 1 1,0 0-1,0 0 0,1-1 0,-1 1 0,0-1 0,0 1 0,1-1 1,-1 0-1,0 0 0,1 0 0,-1 0 0,1 0 0,-1 0 0,1 0 1,0 0-1,-1-1 0,1 1 0,0 0 0,0-1 0,0 1 0,0-1 1,0 0-1,0 1 0,0-1 0,1 0 0,-1 1 0,1-1 0,-1 0 1,1 0-1,0 1 0,-1-1 0,1-1-6,0 0 10,0 0 0,0 0 0,0 1 0,0-1 0,0 0 0,0 0 0,1 1 0,0-1 0,-1 0 0,1 1 0,0-1 0,0 1 0,0-1 0,1 1-1,-1-1 1,1 1 0,-1 0 0,1 0 0,0 0 0,0 0 0,0 0 0,0 0 0,0 0 0,0 0 0,0 1 0,1-1 0,0 1-10,6-3 14,1 1 0,0 1 0,0 0 0,1 0 0,-1 1 0,0 0 0,4 1-14,5 0 27,0 0 1,0 2 0,10 2-28,-19-2 14,0 1 0,1 0 0,-1 1 0,0 0 0,-1 0 0,1 1 0,-1 0 0,0 1 0,0 0 0,-1 1 0,0-1 0,3 4-14,12 14 54,0 1-1,-2 1 1,4 8-54,27 34 41,-21-31 120,1-3 0,29 26-161,-48-49 145,1-1 0,0 0 1,0-1-1,1 0 0,0-1 1,0-1-1,1-1 0,0 0 1,12 3-147,36 3 2317,-3-4-1055</inkml:trace>
  <inkml:trace contextRef="#ctx0" brushRef="#br0" timeOffset="1517.11">1028 681 5057,'-7'4'5015,"11"1"-1480,18 6-1359,-19-10-2402,17 6 556,1-1 1,0-1 0,0-1 0,0-1-1,0 0 1,15-2-331,-26-1 49,24 0 274,33-4-323,-56 3 21,-1-1 0,0 0 0,1-1 1,-1 0-1,-1 0 0,1-1 0,0-1 1,4-2-22,-13 6 1,6-2 21,-1-1 1,0 0-1,-1 0 1,1 0-1,-1-1 1,0 0-1,5-5-22,-9 9 6,0-1 0,0 0-1,-1 0 1,1 1 0,0-1-1,-1 0 1,1 0-1,-1 0 1,0 1 0,1-1-1,-1 0 1,0 0-1,0 0 1,0 0 0,-1 0-1,1 1 1,0-1 0,-1 0-1,1 0 1,-1 0-1,1 1 1,-1-1 0,0 0-1,0 0 1,0 1 0,0-1-1,0 1 1,0-1-1,0 1 1,-1-1 0,1 1-1,-1-1-5,-4-4 34,-1-1 0,0 1-1,0 0 1,-1 0 0,0 1-1,1 0 1,-2 1 0,1-1-1,0 2 1,-1-1 0,0 1-1,0 0 1,0 1 0,0 0-1,0 1 1,-1 0 0,1 0-1,0 1 1,-1 0 0,1 0-1,0 1 1,0 1 0,-1 0-1,1 0 1,0 0 0,1 1-1,-1 1 1,-2 0-34,0 1 11,0 1 1,0 1-1,0-1 0,1 2 0,0-1 1,0 1-1,1 1 0,0 0 0,1 0 1,0 1-1,0 0 0,1 0 0,0 1 1,1 0-1,0 0 0,1 0 0,0 1 1,1 0-1,0 0 0,1 0 0,0 0 1,1 1-1,0 2-11,0 2 22,1 0 0,1 1 0,1-1 1,0 0-1,1 0 0,2 2-22,-2-9 23,0-1-1,1 0 1,0 0 0,1 0-1,0 0 1,0 0 0,1-1 0,1 0-1,-1 0 1,1 0 0,6 6-23,-1-4 27,1 0 1,-1-1 0,1 0 0,1-1-1,0-1 1,0 0 0,0 0 0,1-1-1,0-1 1,0 0 0,1-1 0,-1-1-1,4 0-27,18 2 155,0-1 1,0-2-1,1-2 0,29-3-155,0-2 178</inkml:trace>
  <inkml:trace contextRef="#ctx0" brushRef="#br0" timeOffset="2491.949">2271 616 3369,'0'-2'713,"0"1"0,-1 0-1,1-1 1,-1 1 0,1 0 0,-1 0 0,0-1 0,0 1 0,1 0 0,-1 0 0,0 0 0,0 0 0,0 0-1,0 0 1,-1 0-713,-21-11 3724,12 10-3908,0-1 0,-1 1 0,-6 0 184,6 1 910,-5-1-781,-1 1 0,1 0 0,0 2 0,-1 0 0,1 1 0,0 0 0,-9 3-129,17-2 22,-1-1 1,1 1-1,0 1 0,0-1 1,0 2-1,0-1 0,1 1 1,0 1-1,0-1 0,0 1 1,0 1-1,1-1 0,-3 5-22,9-10 2,0 0-1,1 0 0,-1 1 0,0-1 0,0 0 0,1 0 0,-1 0 0,1 1 0,-1-1 0,1 0 1,0 1-1,0-1 0,-1 0 0,1 1 0,0-1 0,0 0 0,0 1 0,0-1 0,1 0 0,-1 1 0,0-1 1,0 0-1,1 1 0,-1-1 0,1 0 0,-1 0 0,1 0 0,0 1 0,-1-1 0,1 0 0,0 0 1,0 0-1,0 0 0,0 0 0,0 0 0,0 0 0,0 0 0,0-1 0,1 1-1,3 4 3,1-1 0,0 0-1,0-1 1,1 0 0,-1 0-1,7 2-2,14 3 9,-1-2 1,1 0-1,8-1-9,-15-3 6,0 1 0,0 1 0,0 1 0,0 1 0,-1 0 0,15 8-6,-29-10 1,1-1 1,-1 1-1,0 0 0,0 0 0,-1 1 0,1-1 0,-1 1 1,0 0-1,0 0 0,-1 1 0,1-1 0,-1 1 0,0 0 1,-1 0-1,1 0 0,-1 0 0,0 0 0,-1 0 1,0 0-1,0 1 0,0-1 0,-1 1 0,1-1 0,-2 1 1,0 5-2,1-2 4,-1-1 0,-1 0 1,0 1-1,0-1 1,-1 0-1,0 0 1,0 0-1,-1-1 1,-1 1-1,1-1 1,-1 0-1,0 0 1,-1-1-1,0 1 1,0-1-1,-1 0 1,-5 3-5,0-1 50,0 0 0,-1-1 0,0-1 0,0 0 0,-1-1 0,1 0 0,-2-1 0,1-1 0,-5 1-50,11-3 24,-1-1 0,0 0 0,0 0 0,0-1 0,0 0 0,0-1 0,0 1 0,0-2 0,1 1 0,-1-1-1,0-1 1,1 0 0,-1 0 0,1 0 0,0-1 0,0-1-24,5 3-1,-1 0 0,1 0 0,0 0-1,0-1 1,0 1 0,1-1 0,-1 0 0,1 0 0,-1 0 0,1 0-1,-1-2 2,3 4-46,-1-1 0,0 1 0,1-1-1,-1 1 1,1-1 0,-1 0 0,1 1 0,0-1-1,-1 0 1,1 1 0,0-1 0,0 0-1,0 1 1,1-1 0,-1 0 0,0 1-1,1-1 1,-1 0 0,1 1 0,-1-1-1,1 1 1,0-1 0,-1 1 0,1-1-1,0 1 1,1-1 46,18-17-476</inkml:trace>
  <inkml:trace contextRef="#ctx0" brushRef="#br0" timeOffset="2865.277">2708 80 8890,'0'0'121,"-1"-1"0,1 1 0,0-1 1,0 1-1,-1 0 0,1-1 0,0 1 0,-1-1 1,1 1-1,-1 0 0,1 0 0,0-1 0,-1 1 0,1 0 1,-1 0-1,1-1 0,-1 1 0,1 0 0,-1 0 1,1 0-1,-1 0 0,1 0 0,-1 0 0,1 0 1,-1 0-1,1 0 0,-1 0 0,1 0 0,-1 0 0,1 0 1,-1 0-1,1 0 0,-1 1-121,0-1 123,0 1-1,0 0 1,1 0-1,-1 0 1,0 0-1,0 0 1,0 0-1,1 0 1,-1 0-1,0 0 1,1 1-1,-1-1 1,1 0-123,-11 41 1225,8-17-859,1 1-1,1 0 1,2-1-1,0 1 1,2 0-1,2 7-365,12 47 863,11 26-863,-13-53 120,-1 0 1,-4 1-1,-1 0 0,-2 17-120,-5-17-125,-3 0 0,-2 1 0,-3-1 0,-2-1 0,-4 10 125,7-47-967,3-10 359</inkml:trace>
  <inkml:trace contextRef="#ctx0" brushRef="#br0" timeOffset="3201.345">2535 652 9722,'-15'-8'4009,"8"2"-2393,12 3-151,18-2-153,9 0-320,22 1-480,6 1-88,10 1-208,-3 2 8,-11 0 48,-1 1 1257,-7 6-1065</inkml:trace>
  <inkml:trace contextRef="#ctx0" brushRef="#br0" timeOffset="3976.631">3486 722 2617,'40'-16'2145,"-39"15"-1986,0 1 1,0 0-1,0-1 0,0 0 0,0 1 0,-1-1 0,1 1 0,0-1 0,0 0 0,-1 0 1,1 1-1,-1-1 0,1 0 0,-1 0 0,1 0 0,-1 0 0,1 0 0,-1 1 1,1-1-1,-1 0 0,0 0 0,0 0 0,0 0 0,1 0 0,-1 0 0,0 0 0,0 0 1,0 0-1,-1 0 0,1 0 0,0 0 0,0-1-159,-1 0 260,0 0 1,0 0-1,1 1 0,-1-1 1,0 0-1,0 1 1,-1-1-1,1 1 0,0-1 1,0 1-1,-1-1 0,1 1 1,-1-1-261,-5-2 383,0 1 0,0-1 0,0 1 0,-1 1 1,1-1-1,-1 1 0,1 0 0,-1 1 0,0 0 0,0 0 0,1 1 1,-5 0-384,-6 0 271,-1 2 1,1 0 0,0 1 0,-11 3-272,18-4 12,1 1 0,1 0 0,-1 1-1,0 0 1,1 0 0,0 1 0,0 0 0,0 0 0,1 1 0,-1 1-1,1-1 1,1 1 0,-1 1 0,1-1 0,1 1 0,0 0 0,0 1-1,0-1 1,1 1 0,0 1 0,1-1 0,0 0 0,0 1 0,1 0-1,0 0 1,1 0 0,0 2-12,1-2 2,-1 1 0,2 0 0,0 0 0,0 0 0,1 0 0,0 0 0,1-1 0,0 1 0,1 0 0,0-1 0,1 0 1,0 1-1,1-1 0,0-1 0,0 1 0,3 3-2,-3-6 4,0-1 1,1 1-1,0-1 1,0 0-1,0 0 1,1-1-1,0 1 1,0-2-1,0 1 0,0-1 1,1 0-1,0 0 1,0-1-1,0 0 1,0-1-1,0 1 1,1-2-1,-1 1 1,1-1-1,-1 0 1,2-1-5,-2 0 7,0-1 0,0 0 0,0 0 1,-1 0-1,1-1 0,0 0 0,-1-1 0,0 0 0,1 0 1,-1 0-1,0-1 0,0 0 0,-1-1 0,1 1 0,-1-1 1,0 0-1,-1-1 0,1 1 0,-1-1 0,0-1 1,0 1-1,-1 0 0,0-1 0,0 0 0,2-6-7,1-1 16,-1 0 0,-1-1-1,-1 0 1,0 0 0,0 0 0,-2 0-1,0-1 1,-1 1 0,0-1-1,-1 1 1,-1-1 0,-2-12-16,0 10 4,0 0 1,-1 1-1,-1-1 1,-1 1 0,-3-6-5,0 15-29,9 8 28,0 0 1,0 0-1,0 0 0,0 0 1,0 0-1,-1 0 1,1 0-1,0 0 0,0 0 1,0 0-1,0 0 0,0 0 1,-1 0-1,1 0 0,0 1 1,0-1-1,0 0 1,0 0-1,0 0 0,-1 0 1,1 0-1,0 0 0,0 0 1,0 0-1,0 0 0,0 1 1,0-1-1,0 0 1,0 0-1,-1 0 0,1 0 1,0 0-1,0 0 0,0 1 1,0-1-1,0 0 0,0 0 1,0 0-1,0 0 1,0 0-1,0 1 0,0-1 1,0 0-1,0 0 0,0 0 1,0 0-1,0 0 0,0 1 1,0-1-1,0 0 1,0 0-1,0 0 0,0 0 1,0 0-1,1 1 0,-1-1 1,0 0-1,0 0 1,0 0-1,0 0 0,0 0 1,0 0 0,8 24 0,0-1 1,1-1 0,1 0 0,2 1-1,-1-2 5,-1 0 9,1-1 1,1-1 0,1 0 0,0-1 0,13 13-15,-18-23-84,0 1-1,1-2 1,1 1 0,-1-1 0,1-1-1,0 0 1,1 0 0,0-1 0,0 0 0,0-1-1,10 3 85,3 0-165</inkml:trace>
  <inkml:trace contextRef="#ctx0" brushRef="#br0" timeOffset="4351.588">3947 670 5529,'-1'0'266,"1"-1"-1,-1 1 0,1-1 1,-1 1-1,1 0 1,-1 0-1,1-1 0,-1 1 1,1 0-1,-1 0 0,1-1 1,-1 1-1,0 0 1,1 0-1,-1 0 0,1 0 1,-1 0-1,0 0 1,1 0-1,-1 0 0,1 0 1,-1 0-1,0 0 1,1 0-1,-1 1 0,1-1 1,-1 0-1,1 0 1,-1 1-1,0-1-265,-2 21 2629,3-14-2471,1 78 1260,4 0 1,16 82-1419,-16-101 585,-5-62-218,-1-5-66,-3-12 132,-4-21-49,8 12-307,0-1 1,1 1 0,1 0 0,2-4-78,2-16 37,-2 2-12,1 0 1,3 0 0,1 1-1,3-5-25,-11 40 1,1 0 0,0-1 0,-1 1 0,1 0 0,0 0 0,1 1 0,-1-1 0,1 0-1,0 1 1,0 0 0,0-1 0,0 1 0,0 1 0,1-1 0,-1 0 0,1 1 0,0-1 0,0 1 0,0 0-1,0 1 1,0-1 0,0 1 0,0-1 0,5 0-1,1 2-36,1-1 1,-1 1-1,1 1 0,-1-1 1,1 2-1,-1 0 1,0 0-1,0 1 0,0 0 1,1 0 35,39 16-168</inkml:trace>
  <inkml:trace contextRef="#ctx0" brushRef="#br0" timeOffset="4888.397">4743 62 7226,'-11'-9'1762,"7"6"-987,-1-1 0,1 1 0,-1 0 0,1 0 0,-1 0 0,0 1 0,0 0 0,0 0 0,-4-1-775,9 3 59,-1 0 0,0 0 0,1 0 0,-1 0 0,0 0-1,1 0 1,-1 1 0,1-1 0,-1 0 0,0 0 0,1 1 0,-1-1-1,1 0 1,-1 1 0,1-1 0,-1 0 0,1 1 0,-1-1 0,1 1-1,-1-1 1,1 1 0,-1-1 0,1 1 0,0 0 0,-1-1-1,1 1 1,0-1 0,0 1 0,-1 0 0,1-1 0,0 1 0,0 0-59,-3 24 395,3-24-354,0 68 567,4 0 0,9 49-608,-5-59 273,-2 0 0,-3 1 0,-2-1 0,-5 24-273,-12 38 221,5-52-131,4 1 1,2-1-1,4 58-90,4-105-246,-4-21 142,1-1 0,0 1 0,0 0-1,0 0 1,0-1 0,1 1 0,-1 0 0,0-1 0,0 1 0,0 0 0,1-1 0,-1 1 0,0 0-1,0-1 1,1 1 0,-1 0 0,1-1 0,-1 1 0,1-1 0,-1 1 0,1-1 0,-1 1 104,4-6-743</inkml:trace>
  <inkml:trace contextRef="#ctx0" brushRef="#br0" timeOffset="5270.314">4516 680 8346,'-11'-13'4161,"5"6"-1641,7 2-759,9-1-337,7 1-592,3-2-240,13 1-288,0 0-96,16 1-104,11-1 208,6 2 793,5 0-5258,-10 9 3433</inkml:trace>
  <inkml:trace contextRef="#ctx0" brushRef="#br0" timeOffset="5989.132">5460 652 4097,'85'-15'2386,"-84"15"-2223,0 0 0,-1 0 0,1 0 0,0-1 0,0 1 0,0 0 1,-1-1-1,1 1 0,0 0 0,0-1 0,-1 1 0,1-1 0,0 1 0,-1-1 0,1 1 1,0-1-1,0 0-163,-1 1 67,0-1 0,0 1 0,0 0 0,0-1 0,0 1 0,0 0 0,0-1 1,0 1-1,0 0 0,0-1 0,0 1 0,0 0 0,0-1 0,0 1 0,0 0 0,-1-1 1,1 1-1,0 0 0,0-1 0,0 1 0,0 0 0,-1-1 0,1 1 0,0 0 1,0 0-1,-1-1-67,-14-10 2621,6 9-2079,-1-1 0,0 2 0,0-1 0,0 1 0,0 1 0,-1 0 0,1 0 1,0 1-1,-3 1-542,-3-1 356,-1 0-171,0 1-1,0 1 1,1 1 0,-1 0-1,1 1 1,0 1-1,1 0 1,-3 3-185,-3-1 39,8-2-20,1 0 0,-1 0 0,-4 4-19,15-9 2,-1 1-1,1 0 0,-1 0 1,1 0-1,0 0 1,0 0-1,0 0 0,0 0 1,0 1-1,0-1 0,1 1 1,-1 0-1,1-1 1,0 1-1,0 0 0,0 0 1,-1 1-2,2-1 1,-1-1 0,0 0 0,1 0 0,-1 1 1,1-1-1,0 0 0,0 1 0,0-1 0,0 0 0,0 0 1,1 1-1,-1-1 0,1 0 0,-1 0 0,1 1 0,0-1 1,0 0-1,0 0 0,0 0 0,0 0 0,0 0 0,1 0 1,-1 0-1,1-1 0,-1 1 0,1 0 0,0-1 1,-1 1-1,1-1 0,0 0 0,0 0 0,0 1 0,1-1-1,16 8 6,1-1 0,0-1-1,0-1 1,1 0 0,0-2-6,4 2 11,0 0 1,0 2-1,13 7-11,-31-12 1,-1 0 1,1 1-1,-1 0 0,0 0 0,0 0 1,-1 1-1,1 0 0,-1 0 0,0 0 0,0 1 1,-1-1-1,0 1 0,0 1 0,2 2-1,-4-5 6,0 0 0,0 0-1,-1 0 1,1 0-1,-1 0 1,0 0 0,-1 1-1,1-1 1,-1 0 0,1 0-1,-1 1 1,0-1-1,-1 0 1,1 1 0,-1-1-1,0 0 1,-1 4-6,-1-2 20,1 0 1,-1 0-1,0-1 1,-1 1-1,0-1 0,1 0 1,-2 0-1,1 0 1,-1 0-1,1-1 0,-3 2-20,-7 4 58,-1 0 0,0 0 0,-1-1 1,0-1-1,0-1 0,-1 0 0,0-2 0,-5 2-58,13-4 51,0-1 0,1 0 0,-1-1 0,0 0-1,0 0 1,0-1 0,0 0 0,0 0 0,0-1 0,0 0 0,0-1 0,1 0 0,-9-3-51,16 4 11,0 1 0,0-1 0,-1 1-1,1-1 1,0 0 0,0 0 0,0 0-1,0 0 1,0 0 0,0 0 0,0 0-1,0 0 1,0 0 0,0 0 0,1 0 0,-1-1-1,0 1 1,1 0 0,-1-1 0,1 1-1,0 0 1,-1-1 0,1 1 0,0 0-1,0-1 1,0 1 0,0-1 0,0 0-11,0-1 140,1 1 0,-1 0 0,1 0 1,0-1-1,0 1 0,0 0 1,0 0-1,0 0 0,0 0 0,0 0 1,1 0-1,-1 1 0,1-1 0,0 0 1,-1 1-1,1-1 0,0 1-140,23-17 1045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7:05.8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218 100 5169,'75'-81'2491,"-59"63"1553,-19 19-1511,-8 3-1016,4-1-1412,0 0 0,-1 0 0,1 0-1,0 1 1,1 0 0,-1 0 0,1 1 0,0-1 0,0 1 0,0 1-1,1-1 1,-4 5-105,1-2 113,-11 12 26,1 1 0,2 1 0,0 0 0,1 1 0,1 1 0,1 0 0,1 1 0,2 0 0,-8 25-139,5-5 59,3 1 0,1 1 0,2-1 0,2 1 0,2 9-59,2-9 121,1-1 1,3 1 0,2-1-1,2 0 1,9 33-122,-10-58 109,0 1 1,1-2-1,1 1 1,2-1 0,-1 0-1,2 0 1,1-2-1,0 1 1,1-1 0,1-1-1,1-1 1,13 12-110,-12-14 140,0-1 0,1 0 1,1-1-1,0-1 0,17 7-140,28 12 998,52 16-998,-42-26 432</inkml:trace>
  <inkml:trace contextRef="#ctx0" brushRef="#br0" timeOffset="836.079">891 652 4297,'0'-1'286,"0"0"0,0-1 0,0 1 0,0-1 0,0 1 0,-1-1 0,1 1 1,0 0-1,-1-1 0,1 1 0,-1-1 0,1 1 0,-1 0 0,1 0 0,-1-1 0,0 1 0,0 0 0,0 0 0,0 0 0,0 0 0,0 0 1,0 0-287,-26-24 2326,21 22-2109,0-1 0,1 1-1,-1 1 1,0-1-1,-1 1 1,1 0-1,0 0 1,-1 1 0,1 0-1,-1 0 1,0 0-1,1 1 1,-1 0 0,1 0-1,-1 1 1,0 0-1,1 0 1,-2 1-217,-3 1 93,-1 0-1,1 1 1,-1 0 0,1 1 0,1 1-1,-1 0 1,1 0 0,0 1-1,-6 5-92,10-7 9,1 0 0,0 0 0,1 0 0,-1 0 0,1 1 0,0 0 0,0 0 0,1 0 0,0 0 0,0 1 0,0-1 0,1 1 0,0 0 0,-1 3-9,2-1 1,-1 1 1,1-1-1,1 1 1,0 0-1,0-1 1,1 1-1,0-1 1,1 1-1,0-1 1,1 4-2,0-4 1,-1 0 1,2-1 0,-1 0 0,1 0-1,0 0 1,0 0 0,1 0-1,0-1 1,1 0 0,0 0 0,0 0-1,0-1 1,1 0 0,0 0 0,0-1-1,0 0 1,1 0 0,-1 0 0,1-1-1,1-1 1,-1 1 0,0-1-1,4 1-1,-1-2 13,-1-1-1,1 0 0,0 0 1,0-1-1,-1 0 0,1-1 0,0 0 1,0-1-1,-1 0 0,1 0 0,-1-1 1,4-3-13,-9 5 12,-1-1 0,0 0 0,1-1 0,-1 1 0,0-1 0,-1 0 0,1 0 0,0 0 0,-1-1 1,1 1-1,-1-1 0,0 0 0,0 0 0,-1 0 0,1 0 0,-1 0 0,0 0 0,0-1 0,0 1 0,-1-1 0,0 0 0,1 1 1,-2-1-1,1 0 0,0 0 0,-1 1 0,0-1 0,0-3-12,-2-15 39,-1 0-1,0 0 1,-2 0 0,0 0-1,-2 1 1,0 0 0,-6-10-39,13 31 7,-1-1 23,0 1 0,0-1 0,0 0 0,0 0 0,0 0 0,0 1 0,0-1 0,-1 0 0,1 1 1,-1-1-1,1 1 0,-1-1-30,16 48 409,-8-28-398,0 0-1,2-1 1,0 0 0,0 0-1,2-1 1,0 0 0,1-1-1,0 0 1,1-1 0,13 12-11,-14-16-39,43 32 43,-49-39-257,0 0 1,0 0-1,0-1 1,0 1 0,0-1-1,1-1 1,-1 1-1,1-1 1,-1 0 0,5 1 252,16-3-789</inkml:trace>
  <inkml:trace contextRef="#ctx0" brushRef="#br0" timeOffset="1294.036">1203 633 6513,'-8'-5'978,"-8"-3"3800,11 11-2356,6 9-899,7 20 414,9 25-1937,6 19 486,-10-8-215,-8-37-145,2 0-1,4 11-125,-11-42 2,0 0 0,0 0 1,0 0-1,0 0 0,0 1 1,0-1-1,0 0 0,0 0 1,0 0-1,0 0 0,0 0 0,0 0 1,0 0-1,0 1 0,0-1 1,0 0-1,0 0 0,0 0 1,0 0-1,0 0 0,0 0 1,0 1-1,0-1 0,0 0 0,0 0 1,0 0-1,0 0 0,0 0 1,0 0-1,1 0 0,-1 0 1,0 0-1,0 0 0,0 0 1,0 1-1,0-1 0,0 0 0,0 0 1,1 0-1,-1 0 0,0 0 1,0 0-1,0 0 0,0 0 1,0 0-1,0 0 0,0 0 1,1 0-1,-1 0 0,0 0 0,0 0 1,0 0-1,0 0 0,0 0 1,0 0-1,0 0 0,1 0 1,-1-1-1,0 1 0,0 0 1,0 0-1,0 0 0,0 0 0,0 0 1,0 0-1,0 0 0,0 0 1,1 0-1,-1 0-2,4-14 115,1-21 39,-9-75 63,0 56-129,4-23-88,0 72 2,1-1 0,-1 0 0,1 1-1,0-1 1,1 1 0,0-1 0,-1 1-1,3-3-1,-3 5 1,1 0 0,0 0-1,-1 1 1,1-1-1,0 1 1,1 0 0,-1-1-1,0 1 1,1 0 0,-1 0-1,1 0 1,-1 1-1,1-1 1,0 1 0,0-1-1,1 1 0,6-3-1,1 1 0,-1 1-1,1 0 1,0 1 0,-1 0-1,1 0 1,0 1 0,0 0 0,0 1-1,-1 1 1,10 1 1,-14-1-1,1-1 0,0 1 0,-1 0 0,1 1 0,-1-1 0,0 1 1,1 1-1,-1-1 0,-1 1 0,1 0 0,-1 0 0,1 1 0,-1 0 0,0 0 0,-1 0 0,1 0 0,-1 1 1,3 5 0,0 3 9,-2 0 1,1 1 0,-2 0-1,0 0 1,0 0-1,-2 0 1,1 1 0,-2 10-10,0 25-548,-6 50 548,2-57-784,3-23-483,10-5 483</inkml:trace>
  <inkml:trace contextRef="#ctx0" brushRef="#br0" timeOffset="1774.303">2011 147 9130,'-6'-37'5318,"6"29"-4236,4 11-335,7 15-71,6 21-370,-2 0 1,-2 1-1,-2 1 0,-1 2-306,9 58 639,-3 12-639,-4 62 862,-9-109-604,2-1 0,8 33-258,-12-95 10,0-1 0,0 1-1,0 0 1,0-1 0,0 1 0,1-1 0,-1 1-1,1-1 1,0 1-10,-2-3 3,0 1 0,0-1 0,1 0 0,-1 0-1,0 0 1,0 1 0,0-1 0,1 0 0,-1 0 0,0 0 0,0 1-1,0-1 1,1 0 0,-1 0 0,0 0 0,0 0 0,1 0 0,-1 0-1,0 0 1,0 0 0,1 1 0,-1-1 0,0 0 0,1 0 0,-1 0-1,0 0 1,0 0 0,1 0 0,-1-1 0,0 1-3,4-14 99,-6-4-75,-1-1-1,0 1 1,-2 0-1,0 0 1,-1 0-1,-1 0 1,0 1-1,-5-7-23,6 11-36,-1 0-1,-1 0 0,0 1 0,-1-1 0,0 2 0,-1-1 1,-1 2-1,1-1 0,-1 1 0,-6-3 37,13 10-16,-1 0-1,1 0 1,-1 0 0,0 1 0,0-1-1,0 1 1,0 0 0,0 1 0,-1-1-1,1 1 1,0 0 0,-1 0 0,1 1-1,0 0 1,-1 0 0,1 0 0,-1 0-1,1 1 1,-1 0 0,1 0 0,0 1-1,0-1 1,-1 1 0,1 0 0,1 0-1,-1 1 1,0 0 0,0 0 0,1 0-1,-2 1 17,-2 4-7,-1 0 0,2 0-1,-1 0 1,1 1 0,0 0 0,1 1-1,0 0 1,0 0 0,-2 8 7,0 0 49,1 0 0,1 0 1,1 1-1,0-1 1,1 7-50,2-17 44,1 0 1,1-1 0,-1 1 0,1 0 0,1-1 0,-1 1-1,1 0 1,1-1 0,0 1 0,0-1 0,0 1-1,2 2-44,-2-5 33,1 0 0,0 0 0,1 0-1,-1-1 1,1 1 0,0-1 0,0 0-1,0 0 1,1 0 0,-1 0 0,1-1-1,0 0 1,0 0 0,0 0-1,0-1 1,5 2-33,2 0 79,1 0 1,-1 0-1,1-2 0,0 1 0,0-2 0,9 1-79,14-2-232,32-3 232,12-4-89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7:08.5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357 172 7626,'0'0'20,"-3"-4"833,1 0 1,-1 0-1,0 1 1,0-1-1,0 1 1,-1 0-1,-1-1-853,5 4 17,0-1 0,-1 1-1,1 0 1,0 0 0,0 0 0,0 0-1,0 0 1,0 0 0,-1 0-1,1 0 1,0-1 0,0 1 0,0 0-1,0 0 1,-1 0 0,1 0-1,0 0 1,0 0 0,0 0 0,0 0-1,-1 0 1,1 0 0,0 0 0,0 0-1,0 0 1,-1 0 0,1 0-1,0 1 1,0-1 0,0 0 0,0 0-1,-1 0 1,1 0 0,0 0-1,0 0 1,0 0 0,0 0 0,0 1-1,0-1 1,-1 0 0,1 0-1,0 0 1,0 0 0,0 0 0,0 1-1,0-1 1,0 0 0,0 0-1,0 0 1,0 0 0,0 1 0,0-1-1,0 0 1,0 0 0,-1 0 0,1 0-1,1 1 1,-1-1 0,0 0-1,0 0 1,0 0 0,0 1 0,0-1-1,0 0 1,0 0 0,0 0-1,0 0 1,0 1 0,0-1 0,0 0-17,4 17 328,-3-15-268,18 89 797,-3 0 0,-4 2 0,-3 18-857,0-9 321,2 151 240,-4-58-1,-7-190-532,0 1 0,0-1 0,1 0 1,0 0-1,0 0 0,0 0 0,0 0 0,1 0 0,0 0 0,0 0 0,0 0 0,1-1 1,2 5-29,-5-9 3,0-1 0,0 1 0,0 0 0,0 0 0,0-1 0,0 1 0,0 0 0,0 0 0,0 0 0,1-1 0,-1 1 0,0 0 0,0 0 0,0 0 0,0-1 0,0 1 0,0 0 0,0 0 0,1 0 0,-1-1 0,0 1 0,0 0 0,0 0 0,0 0 0,1 0 0,-1 0 0,0-1 0,0 1 0,0 0 0,1 0 0,-1 0 0,0 0 0,0 0 0,0 0 0,1 0 0,-1 0 1,0 0-1,0 0 0,1 0 0,-1 0 0,0 0 0,0 0 0,1 0 0,-1 0 0,0 0 0,0 0 0,0 0 0,1 0 0,-1 0 0,0 0 0,0 0 0,0 1 0,1-1 0,-1 0 0,0 0 0,0 0 0,0 0 0,0 0 0,1 1 0,-1-1 0,0 0 0,0 0 0,0 0 0,0 1 0,0-1 0,0 0 0,1 0-3,-3-19 114,-12-59 131,-6-7-245,14 61 13,-2 0 0,-1 1 0,0 0 0,-2 0 0,-9-13-13,16 30-2,0-1 0,-1 1 0,1 0 0,-1 1 0,-1-1 0,1 1 0,-1 0 0,0 0 0,0 1 0,-1 0 0,1 0 0,-1 0 0,0 1 0,0 0 0,0 0 0,0 1 0,0 0 0,-1 0 0,1 1 0,-1 0 0,1 0 0,-1 0 0,0 1 0,1 1 0,-1-1 0,1 1 0,-1 0 0,1 1 0,-1 0 0,1 0 0,0 1 0,0-1 0,0 1 0,0 1 0,1 0 0,-1 0 0,1 0 0,0 0 0,0 1 0,0 0 0,1 1 0,-1-1 0,2 1 0,-1 0 0,0 0 0,-1 4 2,0 1-2,0 0 0,0 1-1,1-1 1,0 1 0,1 0-1,1 0 1,0 1 0,0-1-1,2 1 1,-1-1 0,1 1-1,1 0 1,1 0 0,0 7 2,0-12 1,0 0 0,1 0 0,0-1 0,0 1 0,1-1 1,0 1-1,0-1 0,0 0 0,1 0 0,0-1 0,1 1 0,-1-1 0,1 0 1,0 0-1,1 0 0,0-1 0,0 1 0,0-1 0,0-1 0,1 1 0,-1-1 0,1-1 1,7 4-2,1-1-43,1-1 1,-1 0 0,1-1 0,1-1 0,-1 0 0,0-2 0,1 1-1,-1-2 1,1 0 0,-1-1 0,0-1 0,1-1 0,-1 0-1,0-1 1,0 0 0,-1-1 0,1-1 0,9-6 42,28-22-403</inkml:trace>
  <inkml:trace contextRef="#ctx0" brushRef="#br0" timeOffset="497.014">662 880 5641,'60'-15'2599,"-58"14"-2434,0 1 0,-1-1 0,1 1-1,0 0 1,-1 0 0,1 0 0,0 0-1,-1 0 1,1 0 0,0 0 0,-1 1-1,1-1 1,0 0 0,-1 1 0,1 0-1,-1-1 1,1 1 0,-1 0 0,2 0-165,5 3 566,10 2 225,1-2-1,-1 0 0,19 1-790,-26-4 210,-1 0-1,1-1 0,0-1 0,-1 0 0,1 0 1,-1-1-1,10-3-209,-12 1 92,-1 0 0,1-1 0,-1 1 0,0-2 0,0 1 0,-1-1 0,0 0 1,0-1-1,0 1 0,4-8-92,-2 4 43,-6 9-31,0-1 0,-1 0 0,1 0-1,-1 0 1,1 1 0,-1-2 0,0 1 0,0 0 0,0 0 0,0 0 0,0 0-1,0-1 1,-1 1 0,1 0 0,-1-1 0,0 1 0,1-1 0,-1 1-1,0 0 1,0-1 0,-1 1 0,1-1 0,-1 1 0,1 0 0,-1-1 0,1 1-1,-1 0 1,0 0 0,0 0 0,0-1 0,-1 1 0,1 0 0,0 0 0,-1 1-1,1-1 1,-1 0 0,-1-1-12,-1 0 35,0 0 0,0 0 0,0 0 0,-1 1 0,1-1 0,-1 1 0,0 0 0,1 0 0,-1 1 0,0-1 0,0 1 0,0 0 0,0 1 0,0-1 0,0 1 0,0 0-1,-5 1-34,-5 0 54,0 2 0,1 0-1,0 1 1,0 0-1,0 1 1,0 1-1,0 0 1,1 1-1,0 0 1,1 1 0,-1 1-54,6-4 18,0 1 1,0 0-1,1 1 1,0-1 0,0 1-1,0 0 1,1 1-1,0-1 1,0 1 0,1 0-1,0 0 1,0 1 0,1-1-1,0 1 1,1-1-1,0 1 1,0 0 0,0 4-19,1-2 35,0 1 0,1-1 0,1 0 0,0 0 0,0 0 0,1 0 0,0 0 0,1 0 1,0 0-1,1-1 0,0 1 0,1-1 0,0 0 0,0 0 0,1-1 0,0 0 0,1 0 0,0 0 1,1-1-1,0 0 0,0 0 0,0-1 0,1 0 0,0 0 0,0-1 0,1 0 0,0-1 1,1 0-36,2 1-23,1-1 1,0 0-1,0-1 1,0-1 0,1 0-1,-1 0 1,1-2 0,0 0-1,-1-1 1,1 0 0,0-1-1,0-1 1,-1 0 0,1-1-1,-1 0 1,0-1 0,0-1-1,0-1 1,-1 1-1,0-2 1,10-6 22,32-20-380</inkml:trace>
  <inkml:trace contextRef="#ctx0" brushRef="#br0" timeOffset="851.305">1462 296 9626,'0'0'93,"0"0"0,0 0 1,0 0-1,0 0 0,0 1 0,0-1 0,1 0 1,-1 0-1,0 0 0,0 0 0,0 0 0,0 0 1,0 0-1,0 0 0,1 1 0,-1-1 0,0 0 0,0 0 1,0 0-1,0 0 0,1 0 0,-1 0 0,0 0 1,0 0-1,0 0 0,0 0 0,1 0 0,-1 0 1,0 0-1,0 0 0,0 0 0,0 0 0,1 0 1,-1-1-1,0 1 0,0 0 0,0 0 0,0 0 0,0 0 1,1 0-1,-1 0 0,0 0 0,0 0 0,0-1 1,0 1-1,0 0 0,0 0 0,0 0 0,1 0 1,-1 0-1,0-1 0,0 1 0,0 0 0,0 0 0,0 0 1,0 0-1,0 0 0,0-1 0,0 1 0,0 0 1,0 0-1,0 0 0,0-1-93,5 20 1348,0 19-491,-2 0-1,-2 1-856,5 58 649,18 62 218,6-1 1,15 27-868,-24-76 3087,-12-83-1895</inkml:trace>
  <inkml:trace contextRef="#ctx0" brushRef="#br0" timeOffset="1580.55">1951 877 5209,'-51'-42'2630,"50"41"-2536,1 0 1,-1 1-1,0-1 1,0 1-1,1-1 1,-1 1-1,0-1 0,0 1 1,0 0-1,1-1 1,-1 1-1,0 0 1,0-1-1,0 1 0,0 0 1,0 0-1,0 0 1,0 0-1,1 0 0,-1 0 1,-1 0-95,2 0 129,0 0 0,0 1 0,0-1-1,0 0 1,0 0 0,-1 0 0,1 0 0,0 0 0,0 0 0,0 0 0,0 0 0,0 1-1,0-1 1,0 0 0,-1 0 0,1 0 0,0 0 0,0 0 0,0 0 0,0 1 0,0-1-1,0 0 1,0 0 0,0 0 0,0 0 0,0 0 0,0 1 0,0-1 0,0 0 0,0 0-1,0 0 1,0 0 0,0 1 0,0-1 0,0 0 0,0 0 0,0 0 0,0 0-1,0 0 1,1 1 0,-1-1 0,0 0 0,0 0 0,0 0 0,0 0 0,0 0 0,0 0-1,0 0 1,1 1 0,-1-1 0,0 0 0,0 0 0,0 0-129,11 6 184,0-1 0,0 0 0,0-1 0,1 0 0,0-1 0,0 0-184,-3-1 82,0 0 0,0-1-1,0-1 1,0 1 0,0-1 0,0-1 0,0 0-1,0 0 1,8-3-82,8-2 130,-1-2-1,17-9-129,-16 7 52,-24 10-47,1-1 0,-1 1 1,1-1-1,-1 1 0,0-1 0,1 1 0,-1-1 0,0 0 0,0 0 1,0 0-1,1 0 0,-1 0 0,0 0 0,0 0 0,-1 0 1,1 0-1,0 0 0,0-1 0,0 1 0,-1 0 0,1-1 1,-1 1-1,1 0 0,-1-1 0,1 1 0,-1-1 0,0 1 1,0 0-1,0-1 0,1 1 0,-2-1 0,1 1 0,0-1 1,0 1-1,0-1 0,-1 1 0,1 0 0,0-1 0,-1 0-5,0-2 9,-1 0-1,1-1 0,-1 1 0,0 0 0,0 0 1,0 0-1,-1 0 0,1 1 0,-1-1 0,0 1 1,0-1-1,0 1 0,0 0 0,-1 0 0,1 1 1,-1-1-1,0 1 0,0-1 0,1 1 0,-2 0 1,1 1-1,0-1 0,-4 0-8,1 0 5,-1 1 0,1 1 0,-1-1 0,0 1 0,1 0 0,-1 1 1,0 0-1,1 0 0,-1 1 0,1 0 0,0 0 0,-1 0 0,-5 4-5,1-1 3,1 1 0,0 0 1,0 0-1,1 1 0,0 0 0,0 1 0,0 0 1,1 0-1,1 1 0,-6 7-3,9-9 0,0 0 0,1 1 0,0-1 1,0 1-1,1 0 0,0 0 0,0 0 0,1 1 1,0-1-1,0 1 0,1-1 0,0 1 0,1-1 0,-1 1 1,2 0-1,-1-1 0,2 4 12,-1-1 0,1 0-1,1 0 1,0 0 0,1 0 0,0 0 0,0-1 0,1 1 0,1-1 0,0-1-1,0 1 1,1-1 0,0 0 0,0 0 0,1-1 0,0 0 0,1 0 0,0-1-1,0 0 1,6 2-12,-2-1 31,1 0-1,-1-2 1,1 0-1,1 0 1,-1-1-1,1-1 1,0-1-1,0 0 1,0 0-1,0-2 1,1 0-1,-1-1 1,0 0-1,1-1 1,5-2-31,34-9-86,5-8 66</inkml:trace>
  <inkml:trace contextRef="#ctx0" brushRef="#br0" timeOffset="1935.33">2727 352 8722,'0'-2'251,"0"1"1,0 0-1,-1 0 0,1 0 1,0 0-1,-1 0 0,1-1 1,-1 1-1,1 0 0,-1 0 1,1 0-1,-1 0 1,0 0-1,1 1 0,-1-1 1,0 0-1,0 0 0,0 0 1,0 1-1,0-1 0,0 0 1,0 1-1,0-1 1,0 1-1,0-1 0,0 1 1,0-1-1,0 1 0,0 0 1,-1-1-252,1 2 79,-1-1 0,1 1 0,0 0 0,0-1 0,-1 1 0,1 0 0,0 0 0,0 0 0,0 0 0,0 0-1,0 0 1,0 0 0,0 0 0,1 0 0,-1 0 0,0 0 0,0 1 0,1-1 0,-1 0 0,1 1 0,-1-1 0,1 0 0,0 1 0,0-1 0,-1 1-79,-2 12 131,1 1 0,0-1-1,1 1 1,0 0-1,2 0 1,-1 0 0,2 0-131,3 22 202,1-1 0,4 10-202,18 55 225,-10-34-10,10 62-215,-18-72 33,-3-15 46,-1 1 0,-2-1 0,-1 18-79,-4-55 300,1-1-1,0 0 1,1 1 0,-1-1 0,1 0 0,0 1 0,0-1 0,0 0-300,3 5 1020</inkml:trace>
  <inkml:trace contextRef="#ctx0" brushRef="#br0" timeOffset="2301.911">2505 784 8130,'-7'-1'4129,"4"-1"-1641,10 1-936,-7 1-287,21-2-585,57-2-96,-15 0-248,0 1-120,-2 2-128,2-2 96,-9 3-360,-3-1-376,-7 1 384</inkml:trace>
  <inkml:trace contextRef="#ctx0" brushRef="#br0" timeOffset="2690.27">3131 739 8698,'30'-12'1359,"-17"7"-71,-1 0-1,0-1 1,0 0-1,6-5-1287,-11 52 3398,7 62-2545,5-1 0,10 22-853,-14-82 56,-15-41-58,1 1 0,-1-1 1,1 1-1,-1-1 0,1 1 0,0-1 1,0 0-1,0 1 0,0-1 0,0 0 0,0 0 1,0 0-1,0 0 0,0 0 0,0 0 1,1 0-1,-1 0 0,0 0 0,1 0 0,-1-1 1,1 1-1,-1-1 0,0 1 0,2-1 2,1-4 2050,-2-11-1051</inkml:trace>
  <inkml:trace contextRef="#ctx0" brushRef="#br0" timeOffset="2691.27">3257 386 9978,'-3'-26'4545,"-12"-5"-2280,1 10-529,1 7-720,4 5-520,0 9-408,6 0 128,15 14 416,3 5 785,4-9-865</inkml:trace>
  <inkml:trace contextRef="#ctx0" brushRef="#br0" timeOffset="3418.473">3797 783 4857,'54'-39'2946,"-54"39"-2751,1-1 0,0 1 0,0-1 1,0 0-1,-1 1 0,1-1 0,0 0 0,-1 0 0,1 0 1,-1 1-1,1-1 0,-1 0 0,1 0 0,-1 0 0,1 0 1,-1-1-196,0 2 80,0-1 0,0 1 1,0 0-1,0-1 1,0 1-1,0 0 0,0-1 1,-1 1-1,1-1 1,0 1-1,0 0 1,0-1-1,-1 1 0,1 0 1,0-1-1,0 1 1,-1 0-1,1 0 0,0-1 1,0 1-1,-1 0 1,1 0-1,0 0 1,-1-1-1,0 1-80,-18-5 1949,8 4-1607,-1 1 0,1 0 0,0 0 0,-1 1 0,1 0 0,0 1 0,0 1 0,0 0 0,0 0 0,0 1 1,-5 3-343,9-3 19,0 0 1,0 0 0,1 0 0,0 1 0,0 0 0,0 0 0,1 1 0,-1 0-1,1-1 1,0 2 0,1-1 0,0 1 0,0-1 0,0 1 0,1 0 0,0 0-1,0 3-19,0 0 7,0-1-1,1 1 0,0 1 0,1-1 1,0 0-1,1 0 0,0 0 0,1 0 1,0 1-1,0-1 0,1 0 0,0 0 0,1-1 1,0 1-1,1 0 0,0-1 0,0 0 1,1 0-1,0 0 0,1 0 0,-1-1 1,2 0-1,-1 0 0,1-1 0,1 0 0,-1 0 1,1 0-1,0-1 0,1-1 0,-1 1 1,1-1-1,0-1 0,1 1 0,-1-2 1,1 1-1,-1-1 0,1-1 0,0 0 1,0 0-1,9 0-6,-8-1 9,-1-1-1,1-1 1,0 1 0,0-2 0,0 0 0,-1 0 0,1 0-1,4-3-8,-10 3 5,-1 0 1,1 1-1,-1-2 0,0 1 0,0 0 0,0-1 0,0 0 0,0 0 0,0 0 0,-1 0 0,1-1 0,-1 1 0,0-1 0,0 0 0,-1 0 1,1 0-1,-1 0 0,0 0 0,0-1 0,1-3-5,0-2 15,-1-1 0,-1 0 0,0 0 0,-1 1 0,0-1 0,0 0 0,-1 0 1,-1-4-16,-2-8 31,-1-1 1,-1 1 0,-4-8-32,6 21-6,0 1 0,0-1 1,-1 0-1,0 1 0,-1 0 1,0 1-1,0-1 0,-1 1 1,0 0-1,-1 1 0,1-1 1,-2 2-1,1-1 0,-1 1 1,0 0-1,0 1 0,0 0 1,-1 0-1,1 1 0,-1 1 1,0-1-1,-1 2 0,1-1 6,6 3-138,0-1 1,1 1-1,-1 0 0,0 0 0,0 0 1,0 0-1,1 1 0,-1 0 138,2-1-214,1 0 1,0 1-1,0-1 0,-1 1 1,1-1-1,0 1 0,0 0 0,0 0 1,0-1-1,0 1 0,0 0 1,0 0-1,0 0 0,0 0 0,0 0 1,0 0-1,1 0 0,-1 0 1,0 1-1,1-1 0,-1 0 1,1 0-1,-1 2 214,-2 20-1929</inkml:trace>
  <inkml:trace contextRef="#ctx0" brushRef="#br0" timeOffset="3920.673">4161 819 8554,'-12'-51'3229,"9"42"-921,3 10-1557,0 8-311,8 10 226,1 0 0,1 0 0,10 13-666,-7-12 170,-2 0 0,9 20-170,-9-8 68,-2 1 0,-1 0 0,-1 1 0,-1 11-68,1-1 101,-8-95 1333,-7-31-1257,0 18 127,2-55-304,6 113 12,0-1 0,1 1 0,0-1 0,0 1 0,0-1 0,1 1 0,0 0 0,1-1 0,-1 1 0,1 0 0,0 1 0,1-1 0,-1 0 0,1 1 0,0 0 0,2-2-12,-3 4 2,1 0-1,0 0 1,-1 0 0,1 1 0,0-1 0,1 1 0,-1 0 0,0 0 0,1 0 0,-1 1 0,1-1 0,-1 1-1,1 0 1,0 1 0,-1-1 0,1 1 0,0 0 0,0 0 0,-1 0 0,1 1 0,0-1 0,4 2-2,3 2-2,0-1 1,-1 2-1,1-1 1,-1 1-1,0 1 1,0 0 0,-1 1-1,0 0 1,0 1-1,-1-1 1,0 2-1,0 0 1,-1 0 0,0 0-1,0 1 1,-1 0-1,0 0 1,-1 1-1,-1 0 1,4 7 1,0 5 14,-1 0 1,0 0-1,-2 1 0,-1 0 0,0 0 1,-2 0-1,-1 0 0,-1 1 1,-2 23-15,-2 14-1143,3-39 624</inkml:trace>
  <inkml:trace contextRef="#ctx0" brushRef="#br0" timeOffset="4412.723">4786 57 6673,'-2'-5'902,"0"0"-1,0 0 0,0 0 0,1 0 1,0 0-1,-1-4-901,2 9 148,0-1 0,0 0-1,0 0 1,0 1 0,0-1 0,0 0 0,0 1 0,0-1-1,1 0 1,-1 0 0,0 1 0,0-1 0,1 0 0,-1 1-1,0-1 1,1 0 0,-1 1 0,1-1 0,-1 1 0,1-1-1,-1 0-147,1 1 101,0-1-1,0 1 0,0 0 0,0-1 1,1 1-1,-1 0 0,0 0 0,0 0 1,0-1-1,0 1 0,0 0 0,0 1 1,0-1-1,0 0 0,0 0 1,0 0-1,1 1 0,-1-1 0,0 1-100,12 3 287,-1 1 0,-1 0 0,1 1 0,-1 1 0,0-1 0,8 8-287,61 53 339,-63-51-241,11 10-55,-2 0-1,-1 2 0,-1 2 1,-1 0-1,-2 1 1,10 21-43,-6-5 18,-3 0 1,-2 1 0,-2 2 0,5 23-19,-15-41 13,-2 0-1,0 1 1,-3 0 0,0 0 0,-3 0 0,0 0-1,-2 0 1,-2 1-13,-4 19 156,-3 1 0,-1-2 1,-3 0-1,-12 24-156,22-62 83,-1 1-1,0-1 1,-1 0 0,-1 0 0,0-1 0,-1 0-1,0-1 1,-1 0 0,-3 3-83,9-12 17,-27 29 158,31-32-169,0 0 0,0 0 1,0 0-1,0 0 0,0 0 0,0 0 0,1 0 0,-1 0 0,0 0 0,0 0 1,0 0-1,0 0 0,0 0 0,0 0 0,0 0 0,0 0 0,0 0 0,1 0 1,-1 1-1,0-1 0,0 0 0,0 0 0,0 0 0,0 0 0,0 0 0,0 0 0,0 0 1,0 0-1,0 0 0,0 0 0,0 0 0,0 1 0,0-1 0,0 0 0,0 0 1,0 0-1,0 0 0,1 0 0,-1 0 0,0 0 0,0 0 0,0 0 0,0 1 1,-1-1-1,1 0 0,0 0 0,0 0 0,0 0 0,0 0 0,0 0 0,0 0 0,0 0 1,0 1-1,0-1 0,0 0 0,0 0 0,0 0 0,0 0 0,0 0 0,0 0 1,0 0-1,0 0 0,0 0 0,-1 0 0,1 0 0,0 0 0,0 0 0,0 0-6,9-2 872,-6 1-441,12 0 196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8:47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252 115 3337,'14'-72'1921,"-14"69"-1548,1 0 0,-1 0 0,0 0 0,0 0 0,0 0 0,0 0 0,-1 1 0,1-1 0,-1 0 0,0-1-373,1 3 220,0 1 1,0-1-1,0 1 1,0 0-1,0-1 1,0 1-1,-1-1 1,1 1 0,0 0-1,0-1 1,0 1-1,-1 0 1,1-1-1,0 1 1,0 0-1,-1-1 1,1 1-1,0 0 1,-1-1-1,1 1 1,0 0 0,-1 0-1,1 0 1,-1-1-1,1 1 1,0 0-1,-1 0 1,1 0-1,-1 0 1,1 0-1,0 0 1,-1 0-1,1 0 1,-1 0-1,1 0 1,0 0 0,-1 0-1,1 0 1,-1 0-1,1 0-220,-1 1 46,0 0-1,1 0 0,-1 0 1,1 0-1,-1 0 1,1 0-1,-1 1 0,1-1 1,0 0-1,0 0 1,-1 0-1,1 1 0,0-1 1,0 0-1,0 0-45,-1 9 117,-2 10 22,0-1 0,2 1 0,0 0 0,1-1 0,1 1 0,4 17-139,1-7 118,10 40 439,-4 1 1,-1 17-558,-6 137 325,-5-199-278,3-11 82,-2-14-132,-1-1 0,0 0 0,0 0 0,0 0 0,1 0 0,-1 0 0,0 0 0,0 0 0,0 0 0,1 0 0,-1 1 0,0-1 0,0 0 0,0 0-1,1 0 1,-1 0 0,0 0 0,0 0 0,1 0 0,-1-1 0,0 1 0,0 0 0,0 0 0,1 0 0,-1 0 0,0 0 0,0 0 0,0 0 0,1 0 0,-1 0 0,0-1 0,0 1-1,0 0 1,0 0 0,0 0 0,1 0 3,16-23-785,-8 4 421</inkml:trace>
  <inkml:trace contextRef="#ctx0" brushRef="#br0" timeOffset="359.176">31 400 4809,'-5'-3'1351,"-14"-7"2520,13 2 3379,16 8-6247,109-1-306,0-5 1,35-9-698,-39-2-1,36-5 3379,-121 21-2109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9:15.75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104 199 3641,'-30'-103'2106,"30"101"-1789,-1 0 1,1 0 0,-1 0 0,0 0 0,1 0 0,-1 0 0,0 0-1,0 1 1,-1-1 0,1 0 0,-1 0-318,2 2 64,0-1-1,-1 1 1,1 0 0,0 0-1,0 0 1,-1 0 0,1 0-1,0 0 1,0 0 0,-1 0-1,1 0 1,0 0-1,0 0 1,-1 0 0,1 0-1,0 0 1,0 0 0,-1 0-1,1 0 1,0 0 0,0 0-1,-1 0 1,1 0 0,0 0-1,0 1 1,-1-1 0,1 0-1,0 0 1,0 0-1,0 0 1,-1 1-64,-2 0 2503,-2 9-612,-17 32-998,19-37-841,0 0 1,0 0-1,1 0 1,-1 1-1,1-1 1,0 1-1,1-1 1,-1 1-1,1 0 1,0 0-1,0 0 1,1 0-1,0-1 1,0 1-1,1 1-52,7 76 836,9 22-836,1 16 381,0 51 133,14 99-123,-24-227-231,-3 1-1,1 41-159,-7-80-62,-2-9-330,-1-10-501,3-2 377</inkml:trace>
  <inkml:trace contextRef="#ctx0" brushRef="#br0" timeOffset="498.215">47 216 5633,'-2'-4'439,"0"0"0,0 0 0,1-1 0,0 1 0,0-1 0,0 1 0,1 0 0,-1-1 0,1 1 0,0-1 0,0 1 0,1-1-1,-1 1 1,1-1 0,0 1 0,0-1 0,0 1 0,1 0 0,0 0 0,1-2-439,0 0 139,0 0 0,0 0-1,1 0 1,0 1 0,0-1-1,1 1 1,0 0 0,-1 0 0,2 1-1,-1 0 1,0 0 0,1 0-1,3-2-138,13-3 126,0 1 0,0 0 0,1 2 0,0 0 0,0 2 0,0 1 0,6 0-126,-4 1 29,0 0-1,0 2 1,0 1-1,1 1 1,-1 1-1,19 6-28,-25-4 5,0 1 0,0 0 0,-1 2 0,0 0 0,-1 1 0,0 1 0,0 0 0,14 13-5,-12-7 3,0 1 1,-2 1 0,0 0 0,-1 1-1,-1 1 1,-1 0 0,-1 1 0,0 1-1,-2 0 1,6 17-4,6 21 53,-4 1 1,-2 1-1,3 33-53,-10-48 129,-3 0 1,1 32-130,-7-62 29,-1 0 0,-1 1 0,0-1 0,-2 0 0,0 0 0,0 0 0,-2 0 0,0 0 0,-1-1-29,-6 11 34,-2 0-1,0-1 1,-2 0-1,-1-1 1,-1-1 0,-1-1-1,-1-1 1,-10 9-34,3-7 93,-1-1 0,0-1 1,-2-1-1,0-1 0,-1-2 0,-29 12-93,40-22 95,1-1-1,-1 0 0,0-2 0,0 0 0,0-1 0,-1-1 0,-12 0-94,22-3 28,1 0-1,-1 0 0,1-1 0,0 0 0,0-1 0,0 0 0,-1 0 0,2-1 0,-1-1 0,0 1 1,1-2-1,-1 1 0,1-1 0,1-1 0,-8-5-27,12 8 1,0-1-1,0 0 1,0 0 0,1 0-1,0-1 1,-1 1 0,1-1-1,1 0 0,-2-2 0,1-1 0,0 0 0,1 0 0,-1-4 0,3 12 0</inkml:trace>
  <inkml:trace contextRef="#ctx0" brushRef="#br0" timeOffset="1246.322">2129 159 3593,'-1'-5'600,"0"1"1,0-1 0,-1 1-1,0 0 1,0-1 0,0 1-1,0 0 1,-1 0-1,1 0 1,-1 1 0,0-1-1,0 1 1,-1-1-601,-2-1 436,1 0 0,-1 1 1,0 0-1,0 1 0,0-1 0,0 1 0,-1 0 0,-3 0-436,-4-2 300,1 2-1,-1 0 0,-1 1 1,1 0-1,0 1 0,0 0 1,-1 1-1,-10 2-299,10 0 70,-1 1 1,1 1-1,0 1 0,0 0 0,0 0 1,0 2-1,1 0 0,0 0 0,0 1 1,1 1-1,0 0 0,1 1 0,0 1 1,1-1-1,0 2 0,0 0-70,-6 8 12,2 0 0,0 1 0,1 1 0,1 0-1,1 1 1,2 0 0,0 0 0,1 1 0,-2 14-12,0 6 43,2 1-1,3-1 1,1 2 0,2-1-1,3 0 1,4 43-43,-2-68 46,1-1 0,0 1 0,2-1 0,0 0 1,1 0-1,1-1 0,1 0 0,0 0 0,4 4-46,-4-9 36,1-1-1,0 1 1,1-2-1,0 1 1,1-1-1,0-1 1,1 0-1,0-1 1,0 0-1,1-1 1,0 0 0,2-1-36,9 5 43,0-2 1,1-1 0,1-2 0,-1 0 0,1-1 0,0-2 0,1 0-1,1-2-43,6-1 109,0 0 0,0-3 0,-1-1 0,1-1 0,-1-2 0,5-2-109,15-7 218,12-8-218</inkml:trace>
  <inkml:trace contextRef="#ctx0" brushRef="#br0" timeOffset="1894.657">2975 72 6009,'-6'-2'338,"3"0"224,-1 0-1,1 1 0,-1 0 0,1-1 1,-1 1-1,1 1 0,-1-1 0,0 0-561,3 1 99,0 1 0,1-1 0,-1 0 0,0 0 0,0 0 0,0 1 0,1-1 0,-1 0 0,0 1 0,1-1 0,-1 1 0,0-1 0,1 1 0,-1-1 0,0 1 0,1-1 0,-1 1 0,1 0 0,-1-1 0,1 1 0,-1 0 0,1-1 0,0 1 0,-1 0 0,1 0 0,0-1 0,0 1 0,-1 0 0,1 0 0,0 0 0,0-1 0,0 1 0,0 0 0,0 0 0,0 0 0,0 0 0,0-1 0,1 2-99,-1 24 403,2 0-1,1 0 1,1 0-1,1 0 1,2 0-403,11 71 450,-13-25 111,-4 1-1,-3-1 0,-10 66-560,3-34 756,7-68-649,2 0 0,1 0 0,2-1-1,2 1 1,1 0 0,7 20-107,-12-52 12,0 0 0,0 0 0,1 0 0,-1 0 1,1 0-1,0-1 0,0 1 0,0 0 0,0-1 0,1 0 0,-1 1 0,1-1 0,0 0 0,0 0 0,0-1 0,1 1 0,-1-1 0,1 1 0,-1-1 0,1 0 0,0-1 0,-1 1 0,1 0 0,0-1 0,0 0 1,0 0-1,0 0 0,1-1 0,-1 1 0,1-1-12,12 1 36,-1 0-1,1-2 1,0 0 0,0 0 0,0-2-1,7-2-35,23-3 370,-19 4 641,0-2 0,15-5-1011,10-3 889,89-17 343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9:21.71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579 142 3921,'1'-1'302,"-1"-1"-1,1 1 1,0 0 0,-1 0 0,1 0 0,-1-1 0,1 1-1,-1 0 1,0 0 0,1-1 0,-1 1 0,0 0-1,0-1 1,0 1 0,0-1 0,0 1 0,0 0 0,-1-1-1,1 1 1,0 0 0,0 0 0,-1-1 0,0 0-302,0 1 211,0-1 0,0 1 0,0 0 0,-1-1 0,1 1 0,-1 0 0,1 0 0,-1 0 0,1 0 1,-1 0-1,1 0 0,-1 0 0,0 1 0,0-1 0,0 0-211,-9-2 371,0 1-1,0 0 1,0 1 0,0 0-1,-2 1-370,8 0 243,-28-2 240,0 2 0,0 2 1,-1 1-1,-27 6-483,41-4 46,1 0 0,1 1 0,-1 1 0,1 1 0,0 0 0,1 1 1,0 1-1,-14 11-46,18-12 10,-4 4 10,0 0 1,-12 12-21,26-21 3,-1-1 0,0 1-1,1 1 1,0-1 0,0 0 0,0 1 0,1-1 0,-1 1 0,1 0 0,0 0 0,0 0 0,1 0 0,-1 2-3,2-4 2,-1-1-1,1 0 1,0 1-1,0-1 1,1 0-1,-1 1 1,0-1 0,1 0-1,-1 0 1,1 0-1,0 1 1,0-1 0,-1 0-1,1 0 1,1 0-1,-1 0 1,1 1-2,1 1 4,1-1 0,-1 1 0,0-1 0,1 0 0,-1-1 0,1 1 0,0-1-1,0 1 1,0-1-4,12 5 15,0-1-1,0 0 0,1-1 0,7 0-14,-21-4 1,136 24 33,-88-18-26,-1 2 0,0 3 0,44 15-8,-81-22 0,0 0 0,0 1 1,-1 1-1,0 0 1,0 0-1,-1 1 0,0 0 1,0 1-1,-1 1 1,0-1-1,-1 2 0,0-1 1,-1 1-1,0 0 1,0 1-1,2 6 0,-4-5 3,-1 0 0,0 0 0,-1 1 0,0 0 0,-1 0 0,0 0 0,-2 0 0,1 0 0,-2 0 1,0 1-1,0-1 0,-2 0 0,0 0 0,0 0 0,-1 0 0,-1 0 0,0 0 0,-1-1 0,-1 0 0,0 0 0,0 0 0,-2-1 0,1 0 0,-2 0 0,1-1 0,-2 0 0,1 0 1,-1-1-1,-1 0 0,0-1 0,-7 4-3,-2-1 38,0 0 0,0-2 1,-2-1-1,1 0 0,-1-2 0,0 0 1,-16 2-39,22-6 45,0 0 1,0-1 0,0-1 0,0-1-1,-1 0 1,1-1 0,0-1-1,0 0 1,0-1 0,1-1 0,-6-2-46,12 3 31,1-1 0,1 0 0,-1 0 0,1-1 0,-1 0 0,1 0 0,1-1 0,-7-5-31,11 8-6,-1 1-1,1-1 0,0 1 0,0-1 0,0 0 0,0 0 0,0 0 0,0 0 0,1-1 1,0 1-1,-1 0 0,1 0 0,0-1 0,1 1 0,-1-1 0,1 1 0,-1-1 0,1 1 1,0-1-1,0 1 0,1-1 0,0-2 7,-1 3-75,1 1 0,0 0 0,0 0 0,0 0 0,1 0 0,-1 0 0,0 0 0,1 0 0,-1 0 0,1 1 0,0-1 0,0 1 0,1-2 75,33-18-508</inkml:trace>
  <inkml:trace contextRef="#ctx0" brushRef="#br0" timeOffset="656.121">1361 467 4601,'-6'-2'1016,"0"1"0,-1 0 0,1 1 0,-1-1 0,1 1 1,-5 1-1017,-3 0 632,0 1 0,0 1 0,1 0 1,-7 3-633,11-3 136,-1 1 0,1 1 0,0-1-1,0 1 1,1 1 0,-1 0 0,1 0 0,0 0 0,1 1 0,-1 0 0,2 1 0,-1 0-1,1 0 1,0 0 0,0 1 0,1 0 0,0 0 0,1 0 0,-2 6-136,1-1 9,1 1 0,0-1 0,1 0-1,1 1 1,0 0 0,1-1 0,0 1 0,1 0 0,1 0 0,0-1 0,2 1 0,-1-1 0,3 5-9,-4-13 10,1 1 0,1-1 0,-1 0 0,1 0 0,0 0 0,0 0 0,1 0 0,0 0 0,0-1 0,0 0 0,0 0 0,1 0 0,0 0 0,0-1 0,1 0 0,-1 0 0,1 0 0,-1-1 0,1 0 0,0 0 0,1 0 0,-1-1 0,0 0 0,1 0 0,-1-1 0,1 1 0,6-1-10,-4 0 27,1-1 0,-1 0 1,1-1-1,-1 0 0,1 0 0,-1-1 0,0 0 1,1-1-1,-1 0 0,0 0 0,-1-1 0,1 0 0,-1-1 1,0 1-1,0-2 0,0 1 0,0-1 0,-1 0 1,2-4-28,-3 5 58,-1 0 1,0-1 0,-1 0 0,1 0 0,-1 0 0,0 0-1,0-1 1,-1 0 0,0 1 0,0-1 0,-1-1 0,0 1 0,0 0-1,0 0 1,-1-1 0,0 1 0,-1-1 0,0 1 0,0-1-1,0 1 1,-1-1 0,0 1 0,-1-1 0,0-1-59,-4-11 101,0 0 0,-1 1-1,-2 0 1,-5-10-101,8 18 16,0 1 0,-1-1 1,0 1-1,-1 0 0,0 1 0,0 0 0,-1 0 0,-3-2-16,8 9 0,0-1 0,0 1-1,0 0 1,-1 0 0,1 0 0,-1 0 0,1 1-1,-1 0 1,0 0 0,1 0 0,-1 0 0,0 1 0,0 0-1,-3 0 1,4 1-4,-1-1 0,1 2 0,-1-1-1,1 0 1,-1 1 0,0 0 4</inkml:trace>
  <inkml:trace contextRef="#ctx0" brushRef="#br0" timeOffset="1210.243">1809 8 5657,'0'0'122,"0"0"-1,-1 0 0,1 0 1,0 0-1,0 0 0,-1 0 1,1 1-1,0-1 0,0 0 1,-1 0-1,1 0 0,0 0 1,-1 0-1,1 0 0,0 0 1,0 0-1,-1-1 0,1 1 1,0 0-1,0 0 0,-1 0 1,1 0-1,0 0 0,0 0 1,-1 0-1,1-1 0,0 1 1,0 0-1,0 0 0,-1 0 1,1-1-1,0 1 0,0 0 1,0 0-1,0 0 0,-1-1 1,1 1-1,0 0 0,0 0 1,0-1-1,0 1 0,0 0 1,0 0-1,0-1 0,0 1 1,0 0-1,0 0 0,0-1 1,0 1-1,0 0 0,0-1 1,0 1-1,0 0 0,0 0 1,0-1-122,-2 7 238,-1 0 1,2 1-1,-1-1 0,1 0 1,0 1-1,0-1 1,0 1-1,1-1 1,0 1-1,1 0-238,-1 6 163,1 61 1453,10 70-1616,-1-31 654,-3 2-177,22 244 235,-28-352-639,1 8 60,1 1 0,0-1 0,1 2-133,-2-12 449,-1-1 0,1 1 0,0-1 0,1 1 0,-1-1 1,1 0-1,1 1-449,14 12 1420</inkml:trace>
  <inkml:trace contextRef="#ctx0" brushRef="#br0" timeOffset="2332.655">2236 580 5961,'-49'-77'3479,"26"42"2551,39 65-4400,58 147-973,-47-109-414,-6-18 347,22 37-590,-30-65 172,0 0-1,1-2 0,1 0 0,18 18-171,-29-34 49,0 0-1,0-1 1,0 1 0,0-1-1,1 0 1,-1 0 0,1 0 0,0 0-1,0-1-48,-3-1 47,0-1 0,0 1 0,0-1-1,-1 0 1,1 1 0,0-1-1,0 0 1,0 0 0,0 0 0,0 0-1,-1-1 1,1 1 0,0 0 0,0-1-1,0 1 1,-1-1 0,1 0-1,0 0 1,-1 1 0,1-1 0,0 0-1,-1 0 1,1-1 0,-1 1 0,0 0-1,1 0 1,-1-1 0,1 0-47,5-8 113,1 1 0,-2-2-1,1 1 1,-1-1 0,-1 0 0,0 0 0,-1-1 0,1-2-113,8-29 93,3-29-93,-8 34 55,15-70-13,24-97 0,-44 193-41,9-25 6,-12 35-8,1 0 0,0 1 0,0-1 1,0 0-1,0 0 0,0 0 0,0 1 1,1-1-1,-1 1 0,1-1 0,-1 1 1,1-1-1,-1 1 0,2-1 1,-2 2-2,0 0 1,0 0-1,0-1 0,0 1 1,0 0-1,-1 0 0,1 0 1,0 0-1,0 0 0,0 1 1,0-1-1,0 0 0,-1 0 0,1 1 1,0-1-1,0 0 0,0 1 1,-1-1-1,1 0 0,0 1 1,0 0-1,-1-1 0,1 1 1,-1-1-1,1 1 0,0 0 1,-1-1-1,1 1 0,-1 0 0,1-1 1,-1 1-1,0 0 0,1 0 2,16 32-224,-13-24 68,-2-3 66,1 0-1,0-1 1,0 1 0,0-1-1,1 0 1,0 0 0,0 0-1,0-1 1,0 1 0,1-1 0,0 0-1,0 0 1,0-1 0,0 1-1,1-1 1,-1 0 0,1-1-1,5 3 91,-1-1-12,-1 1-1,0 0 0,0 0 0,-1 1 1,1 0-1,2 4 13,-3-3-2,1 0 0,0-1 0,0 0 0,0-1 0,1 1 0,2-1 2,0-1 1,-1-1-1,1 0 0,0 0 0,0-2 1,1 1-1,-1-2 0,0 1 0,0-2 1,0 1-1,0-2 0,1 0 0,-1 0 1,9-4-1,-12 3 3,0 0 0,0 0 0,0-1 0,-1 0 0,1-1 0,-1 0 0,0 0 0,-1-1 0,1 0 1,-1 0-1,0-1 0,-1 0 0,1 0 0,-1-1 0,-1 0 0,1 0 0,2-7-3,-6 12 2,0 0 0,-1 0 0,0-1 0,1 1-1,-2 0 1,1-1 0,0 1 0,0-1 0,-1 1 0,0-1 0,0 1-1,0-1 1,0 1 0,0-1 0,-1 1 0,0-1 0,1 1-1,-1-1 1,-1 1 0,1 0 0,0-1 0,-2 0-2,1 1 1,0 0 1,0 0-1,-1 0 1,0 1-1,1-1 1,-1 1-1,0 0 1,0 0-1,0 0 1,-1 0-1,1 0 1,0 1-1,-1-1 1,1 1-1,-1 0 1,1 0-1,-1 0 1,0 1-1,1-1 1,-1 1-1,-1 0-1,0 0 1,1 0-1,-1 0 1,0 0-1,0 1 0,0 0 1,1 0-1,-1 0 1,1 1-1,-1-1 1,1 1-1,-1 0 0,1 0 1,0 1-1,0-1 1,-1 2-1,-2 1-1,1 1 0,0 0 0,0 0 0,1 0 0,-1 1 1,2 0-1,-1 0 0,-2 4 1,-3 10-5,0 1 0,2 0 1,0 0-1,2 1 0,-4 21 5,7-27 0,1-1-1,1 1 1,0 0-1,2 0 1,0 0-1,0-1 1,2 1-1,0-1 1,1 1-1,0-1 0,1 0 1,6 11 0,-7-18 5,0-1 1,0 1 0,1-1-1,0 0 1,0 0-1,1-1 1,0 0-1,1 0 1,-1 0-1,1-1 1,1 0 0,-1 0-1,1 0 1,0-1-1,0-1 1,1 1-1,-1-1 1,1-1-1,0 1 1,0-2 0,0 1-1,0-1 1,1 0-6,7-1 41,-1-1 1,1 0-1,-1-1 1,0-1 0,1 0-1,-1-1 1,0-1 0,0-1-1,-1 0 1,1-1-42,43-19 78</inkml:trace>
  <inkml:trace contextRef="#ctx0" brushRef="#br0" timeOffset="2734.881">3586 591 6153,'2'4'5802,"10"20"-4861,-3-9-558,-3-5-32,0 1 0,-1 0-1,1 1 1,-2-1 0,0 1-1,2 10-350,4 31 1229,-4-21-372,1-1 1,1 1-1,11 27-857,-13-43 423,-6-16-396,0 0-1,0 0 1,0 0 0,0 0 0,0 0 0,0 0 0,0 0-1,0 1 1,0-1 0,-1 0 0,1 0 0,0 0 0,0 0 0,0 0-1,0 0 1,0 0 0,0 0 0,0 0 0,0 0 0,0 0 0,0 0-1,0 0 1,0 0 0,0 0 0,0 0 0,0 0 0,0 0 0,0 0-1,0 0 1,0 0 0,0 0 0,0 1-27,-9-33 945,4-7-860,1 0 0,3 0 0,1 0 0,2 0 0,1 0-1,2 0 1,2 0 0,4-6-85,-8 32-1,1 0-1,1 0 1,0 0-1,1 0 1,0 1 0,1 0-1,4-4 2,-7 10 29,0 1 0,1-1 0,0 1 0,0 1-1,0-1 1,1 1 0,-1-1 0,1 2 0,0-1 0,0 1-1,1-1 1,-1 2 0,0-1 0,1 1 0,4-1-29,3 0 11,1 1 1,0 1-1,0 0 1,0 1-1,0 1 0,-1 0 1,3 1-12,46 12 76</inkml:trace>
  <inkml:trace contextRef="#ctx0" brushRef="#br0" timeOffset="3324.727">4736 344 5105,'0'-1'375,"0"-1"0,0 1 0,-1 0 0,1-1 0,0 1-1,-1 0 1,1-1 0,-1 1 0,1 0 0,-1-1 0,1 1 0,-1 0 0,0 0 0,0 0 0,1 0-1,-1 0 1,0 0 0,0 0 0,0 0 0,0 0-375,-2-1 395,0 0-1,1 1 1,-1-1 0,0 1 0,0 0-1,0 0 1,0 0 0,0 0-1,0 0-394,-6-1 449,0 1 0,-1 0 0,1 0 0,0 1 0,-9 1-449,-3 1 194,-1 1 1,1 1-1,0 1 1,0 1-1,0 1 0,1 1 1,0 0-1,1 2 1,-1 0-195,15-6 8,-1 0 1,1 1 0,0-1 0,0 1 0,0 0-1,1 0 1,-1 1 0,1 0 0,1-1 0,-1 1-1,1 0 1,0 1 0,0-1 0,1 0 0,-1 1-1,2 0 1,-1-1 0,1 1 0,0 2-9,0-4 3,0-1-1,1 1 1,0 0 0,0 0 0,1-1 0,-1 1 0,1 0 0,0-1-1,0 1 1,1-1 0,-1 1 0,1-1 0,0 0 0,0 0-1,0 1 1,1-1 0,-1-1 0,1 1 0,0 0 0,0-1-1,1 1 1,-1-1 0,1 0 0,-1 0 0,1 0 0,0-1 0,0 0-1,4 2-2,15 6 16,2-2 0,-1-1 0,1-1 0,21 3-16,-25-6 7,-1 0 0,1 2 0,-1 1 0,0 1 0,0 0-1,-1 1 1,15 9-7,-31-15 1,0 0-1,0 0 1,0 1-1,0-1 0,0 1 1,0-1-1,-1 1 1,0 0-1,1 0 0,-1 0 1,0 0-1,0 0 0,-1 1 1,1 0-1,-1-1 0,-1-1 0,1 0-1,-1 1 1,0-1 0,1 1 0,-1-1 0,0 0 0,-1 1 0,1-1 0,0 1-1,-1-1 1,1 0 0,-1 1 0,0-1 0,0 0 0,0 1 0,0-1-1,0 0 1,0 0 0,-1 0 0,0 1 0,-9 10 16,0 0-1,0-1 0,-1 0 1,-1-1-1,0-1 1,0 0-1,-1 0 1,-14 6-16,5-4 53,-1-1 0,0-1 0,-1-1 0,0-1 0,-8 1-53,-20-1 116,50-7-53,0-1 0,0 0-1,0 0 1,0 0 0,0 0-1,0-1 1,1 1 0,-1-1 0,0 1-1,0-1 1,1 0 0,-1 0-1,0-1 1,1 1 0,-1 0-1,-1-2-62,1-5 306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9:18.87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529 146 2232,'102'-36'1627,"-99"35"-1393,0 0-1,0-1 0,0 1 0,0 0 0,0-1 0,0 0 0,-1 0 0,1 0 0,-1 0 0,2-1-233,-3 2 107,-1 0-1,1 0 1,-1 0 0,1 0-1,-1 0 1,0 0 0,1 0-1,-1 0 1,0 0 0,0 0 0,0 0-1,0 0 1,0 0 0,0 0-1,0 0 1,0 0 0,0 0-107,0-5 853,0 4-681,0 0 1,0 0 0,-1 0 0,1 0 0,0 0 0,-1 0 0,1 0-1,-1 0 1,0 0 0,0 0 0,0 0 0,0 0 0,0 1-1,0-1 1,0 0 0,0 1 0,-1-1 0,1 1 0,-1-1 0,1 1-1,-2-1-172,0 0 232,-1-1-1,0 1 1,0 1-1,0-1 0,0 0 1,0 1-1,0 0 1,-1 0-1,1 0 1,-2 1-232,-12-2 562,-1 2 0,1 0 0,-1 1-1,-8 2-561,25-3 28,-36 6 142,0 2 1,0 1-1,1 1 1,0 3-1,1 1 1,0 1 0,2 2-1,-1 2 1,-11 9-171,33-19 6,1-1 0,-1 2 1,2-1-1,-1 2 0,2-1 1,-1 2-1,1-1 1,0 3-7,8-11 0,-1 0 1,1 0 0,0 1-1,0-1 1,1 1 0,-1 0-1,1-1 1,-1 1 0,1 0 0,1 0-1,-1 0 1,0 0 0,1 0-1,0 0 1,0 0 0,0 0-1,0 0 1,1 0 0,-1 0 0,1-1-1,0 1 1,0 0 0,1 0-1,-1 0 1,1-1 0,0 1-1,0-1 1,0 1 0,0-1 0,1 0-1,-1 0 1,3 2-1,3 3 4,1 0 0,1 0-1,-1-1 1,2 0 0,-1-1 0,0 0 0,1-1-1,0 0 1,1-1 0,1 1-4,30 8 18,0-2 1,7-1-19,2 1 12,-2 0-5,-1 3 1,0 1-1,-1 3 0,-1 2-7,-32-13 2,1 1-1,-2 0 1,1 1-1,-1 1 1,0 0-1,-1 0 1,0 2-1,-1 0 1,0 0-1,-1 1 1,-1 0 0,0 1-1,7 13-1,-14-22 1,0 1 1,-1 1-1,1-1 1,-1 0-1,-1 1 1,1-1-1,-1 1 1,0-1-1,-1 1 0,1-1 1,-1 1-1,-1 0 1,1-1-1,-2 3-1,0 0 6,0 0-1,-1-1 1,0 1-1,0-1 1,-1 1-1,0-1 1,-1 0 0,0 0-1,-4 4-5,-8 7 20,0 0 1,-1-1-1,-1 0 0,-1-2 1,-1 0-1,-18 10-20,14-10 128,-1 0 0,-1-2 0,-1-1 0,1-1 0,-23 6-128,37-14 68,0-1 0,-1-1-1,1 0 1,-1 0 0,1-1 0,-1-1 0,0 0 0,1-1-1,-1-1 1,1 0 0,-1 0 0,1-2 0,-11-3-68,12 2 39,0 0 0,1 0 1,-1-1-1,2-1 0,-1 0 1,1 0-1,0-1 0,0 0 1,1-1-1,-7-7-39,15 14-12,0 1 0,-1-1-1,1 1 1,0-1 0,0 0 0,0 0-1,1 1 1,-1-1 0,0 0-1,1 0 1,-1 0 0,1 0 0,-1 0-1,1 0 1,0 0 0,0 0 0,0 0-1,0 0 1,0 0 0,0 0-1,1 0 1,-1 0 0,1 0 0,-1 0-1,1 0 13,1 1-15,-1-1 0,1 1 0,-1-1 0,1 1 0,0 0-1,-1 0 1,1 0 0,0 0 0,0 0 0,0 0 15,-2 1-1</inkml:trace>
  <inkml:trace contextRef="#ctx0" brushRef="#br0" timeOffset="795.343">1322 58 6505,'0'-2'519,"-1"0"-1,0-1 0,0 1 1,0 0-1,0 0 1,0 0-1,0 0 0,-1 0 1,1 1-1,-1-2-518,1 3 84,1-1 1,-1 1-1,1-1 0,-1 1 1,1 0-1,-1-1 1,1 1-1,-1 0 0,1-1 1,-1 1-1,0 0 0,1 0 1,-1 0-1,1 0 0,-1-1 1,0 1-1,1 0 0,-1 0 1,0 0-1,1 0 0,-1 0 1,1 0-1,-1 1 1,0-1-1,1 0 0,-1 0 1,1 0-1,-1 1 0,0-1 1,1 0-1,-1 0 0,1 1 1,-1-1-1,1 1 0,-1-1 1,1 0-1,-1 1 1,1-1-1,0 1 0,-1-1 1,1 1-1,0-1 0,-1 1 1,1 0-85,-6 7 180,1 1 1,-1 0 0,2 0 0,-1 0 0,2 0 0,-2 5-181,-17 64 304,-20 147 341,1-1-182,8-109 651,-40 89-1114,59-165 145,6-17-86,0 0 0,2 1 0,1 0 0,1 0 0,0 2-59,5-11 78,-1-14-76,0 1 0,0-1 0,0 0 0,0 0 0,0 0 0,0 0 0,0 0-1,1 0 1,-1 0 0,0 0 0,0 0 0,0 1 0,0-1 0,0 0 0,0 0-1,0 0 1,1 0 0,-1 0 0,0 0 0,0 0 0,0 0 0,0 0 0,0 0-1,0 0 1,1 0 0,-1 0 0,0 0 0,0 0 0,0 0 0,0 0 0,0 0 0,0 0-1,1 0 1,-1 0 0,0-1 0,0 1 0,0 0 0,0 0 0,0 0 0,0 0-1,0 0 1,1 0 0,-1 0 0,0 0 0,0 0 0,0-1-2,14-18 104,-13 18-103,42-67 44,-2-2 0,-4-2 1,-2-2-1,-4-1 0,6-29-45,-23 56 9,15-43 15,-4-1 1,9-76-25,-31 135 9,-2 0-1,-2-20-8,0 23 5,2 1-1,0 0 0,3-6-4,-5 34 0,2 0-1,-1 0 1,0 0-1,0 1 0,0-1 1,0 0-1,0 0 1,1 0-1,-1 0 0,1 0 1,-1 0-1,0 0 1,1 0-1,-1 1 0,1-1 1,0 0-1,-1 0 1,1 1-1,0-1 0,0 0 1,0 1-1,-1 0 0,1 0 0,-1 0 0,1 0 0,0 0 0,-1 0 0,1 0 0,-1 0-1,1 0 1,-1 1 0,1-1 0,-1 0 0,1 0 0,-1 1 0,1-1 0,-1 0 0,1 1-1,-1-1 1,0 1 0,1-1 0,-1 0 0,0 1 0,1-1 0,-1 1 0,0-1 1,5 7-15,-1-1 1,0 1-1,-1-1 1,4 8 14,20 56-25,-3 1 1,3 26 24,28 150 23,-3-17 35,-41-191-31,1 0 0,2-2 0,1 0-1,2 0 1,2-2 0,1 0 0,7 6-27,-16-27 221,-7-8 169,0 0 1,0 0-1,0 0 1,0 0-1,-1 0 1,0 1-1,1 5-390,-3-5 1212</inkml:trace>
  <inkml:trace contextRef="#ctx0" brushRef="#br0" timeOffset="1160.062">1275 859 9498,'-1'-10'3753,"13"3"-2625,9-4-104,15 7-248,7 1-343,6 6-265,2 2 168,2-1 3673,2-1-2913</inkml:trace>
  <inkml:trace contextRef="#ctx0" brushRef="#br0" timeOffset="1531.808">1985 203 6513,'-1'0'290,"0"-1"0,0 1-1,0-1 1,1 1 0,-1-1 0,0 1-1,0-1 1,1 0 0,-1 1-1,0-1 1,1 0 0,-1 0-1,1 0 1,-1 1 0,1-1 0,-1 0-1,1 0 1,-1 0 0,1 0-1,0 0 1,0 0-290,0 1 137,0-1 1,0 0-1,1 1 1,-1-1-1,0 1 0,1-1 1,-1 1-1,0-1 1,1 1-1,-1 0 0,1-1 1,-1 1-1,1-1 0,-1 1 1,1 0-1,-1-1 1,1 1-1,-1 0 0,1 0 1,-1 0-1,1-1 1,0 1-1,-1 0 0,1 0-137,8-2 465,1 0-1,0 1 0,-1 0 1,2 1-465,354-32 1888,-238 23-1710,56 7-178,-36 0 414,-127 4 1271,-5 4-837</inkml:trace>
  <inkml:trace contextRef="#ctx0" brushRef="#br0" timeOffset="1873.006">2473 235 9746,'-3'-1'750,"-1"0"0,1 0-1,-1 0 1,1 0 0,-1 1-1,1 0 1,-4 0-750,7 0 79,-1 0 0,0 0 0,0 0-1,0 0 1,1 1 0,-1-1 0,0 0 0,1 1 0,-1-1-1,0 1 1,1-1 0,-1 1 0,0-1 0,1 1-1,-1-1 1,1 1 0,-1-1 0,1 1 0,-1 0 0,1-1-1,-1 1 1,1 0 0,0 0 0,-1-1 0,1 1-1,0 0 1,0 0 0,0-1 0,-1 1 0,1 0 0,0 0-1,0 0 1,0-1 0,0 1 0,0 0 0,0 0-1,1 0-78,0 27 560,2 1-1,2-1 0,1 6-559,5 30 334,6 99 156,-12-94-365,2-1 0,4 0 0,9 27-125,-16-82 96,9 32 1134,9 20-1230,-19-53 2256,-8-6-996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9:33.92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103 511 2673,'-41'-35'1964,"38"33"-1413,0 0 0,0 0 0,-1 1 0,1 0 1,0-1-1,-1 1 0,1 0 0,-1 1 0,0-1 0,1 1 0,-1-1 0,1 1 0,-1 0 1,-3 1-552,0-1 3961,77 3-3281,0-2 0,50-7-680,-27-5 151,151-14 27,-56 12-131,17-1-17,1 9-1,6 9-29,204 31 15,217 8 9,317-39 8,-359-5-16,206-25 9,-301 5-11,465-15 11,-233-9 8,-188 9-17,745 7 6,-588 4-14,-515 14-7,83-5 0,429-17 6,-286 28-4,976-32 18,-982 21 2,311 31-23,-184 14 14,56-23-14,-236-20 15,179-1 28,-449 15-37,296-4 16,-210-4 8,41-11-30,221-50 50,-188 29-13,-177 30 445,1 3 0,53 2-482,-45 9 308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1:28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75 739 4721,'-31'40'2331,"30"-39"-2227,1-1 0,-1 1 0,1 0 0,-1 0 0,1 0 0,0-1 0,-1 1 0,1 0 0,0 0 0,0 0 0,0 0 1,0 0-1,0 0 0,0-1 0,0 1 0,0 0 0,0 0 0,0 0 0,0 0 0,0 0 0,1 0 0,-1-1 0,0 1 0,1 0 0,-1 0 0,1 0 0,-1-1 0,1 1 0,-1 0 0,1 0 0,-1-1 0,1 1 0,0-1 0,-1 1 0,1 0 0,0 0-104,2 0 261,-1 1 0,1-1-1,0 1 1,0-1 0,-1 0-1,1 0 1,0 0 0,3 1-261,4-1 359,0 0-1,0-1 1,0 0 0,0-1 0,0 0-1,8-2-358,59-15 787,-71 17-738,6-2 16,-1-1 0,1-1 0,-1 1 0,0-2-1,0 1 1,-1-2 0,5-3-65,-11 8 17,0-1 1,-1 0-1,1 0 1,-1 0 0,0 0-1,0-1 1,0 1-1,-1-1 1,1 1-1,-1-1 1,1 0-1,-1 0 1,-1 0-1,1-1 1,-1 1-1,1 0 1,-1-1-1,0 1 1,-1-1-1,1 1 1,-1-3-18,0 4 14,-1 0-1,0-1 1,1 1-1,-2 0 1,1 0 0,0 0-1,-1 0 1,1 0-1,-1 0 1,0 1 0,0-1-1,0 0 1,0 1-1,0 0 1,0-1 0,-1 1-1,0 0 1,1 0-1,-1 0 1,0 1 0,-2-2-14,-2-1 17,0 0 0,0 1 0,-1 0 0,1 1 0,-1-1 0,1 1 1,-1 1-1,-5-1-17,4 2 15,-1-1 0,1 2 1,-1-1-1,0 2 1,1-1-1,0 1 0,-1 0 1,1 1-1,0 0 1,0 1-1,1 0 0,-1 0 1,1 1-1,0 0 1,-5 4-16,3-1 11,0 0 0,1 0 1,0 1-1,1 1 1,0-1-1,0 2 1,1-1-1,0 1 1,1 0-1,1 0 1,-3 7-12,4-8 9,0 1 0,1 0 0,0-1 1,1 1-1,0 0 0,1 1 1,0-1-1,1 0 0,0 0 0,0 0 1,1 0-1,3 10-9,-2-13 11,1 1 0,-1-1 0,2 0 0,-1 0 0,1 0 0,0-1 0,1 1 0,0-1 0,0 0 0,0 0 0,1-1 0,0 1 0,1-1 0,-1-1 0,1 1 0,0-1-1,4 1-10,1 1 34,0 0-1,0-2 0,1 0 1,0 0-1,0-1 0,1 0 1,-1-2-1,1 1 0,0-2 1,0 0-1,8 0-33,1-2-267,-1 0 0,0-2 0,0 0 0,-1-1 0,1-2 1,18-6 266,11-9-645</inkml:trace>
  <inkml:trace contextRef="#ctx0" brushRef="#br0" timeOffset="443.472">581 607 8442,'-1'0'214,"0"0"0,0 0 1,-1 0-1,1 0 0,0 0 1,0 0-1,-1 1 0,1-1 1,0 0-1,0 1 0,0-1 1,0 1-1,0-1 0,0 1 1,0 0-1,0-1 0,0 1 1,0 0-1,0 0 0,0 0 1,0 0-1,0 0 0,0 0-214,0 1 145,0 0 0,0 0 0,1 0 0,-1 1 0,1-1 0,-1 0 0,1 0 0,0 0 0,0 0 0,0 1 0,0-1 0,0 2-145,2 8 186,0-1 0,1 1 0,0-1 0,4 9-186,-6-19 74,15 53 295,-2 1 1,-3 0-1,1 27-369,-10-71 39,-2-4-6,1-1 0,1 0-1,-1 0 1,1 0 0,2 5-33,-4-11 7,0 0 0,0 0 0,0 0 0,0 0 0,0 0 0,0 0 0,0 0 0,0 0 1,0 0-1,0 0 0,0-1 0,0 1 0,0 0 0,0 0 0,0 0 0,0 0 0,0 0 1,0 0-1,0 0 0,0 0 0,0 0 0,0 0 0,1 0 0,-1 0 0,0 0 0,0 0 0,0 0 1,0 0-1,0 0 0,0 0 0,0 0 0,0 0 0,0 0 0,0 0 0,0 0 0,0 0 0,0 0 1,0 0-1,0 0 0,0 0 0,1 0 0,-1 0 0,0 0 0,0 0 0,0 0 0,0 0 0,0 0 1,0 0-8,0-12 156,-2-22-89,-6-28-8,-7-60 25,13 99-74,2 0 0,0 0 0,1 0 0,2-2-10,-3 20-1,1 1 1,0-1 0,0 1-1,0-1 1,0 1 0,1-1-1,0 1 1,0 0 0,0 0-1,1 0 1,-1 0 0,1 0-1,0 0 1,0 1 0,0 0-1,0-1 1,1 1 0,0 0-1,-1 0 1,1 1 0,0-1-1,0 1 1,4-2 0,0 2-4,-1 0 0,1 0-1,0 1 1,-1 0 0,1 0 0,0 1-1,0-1 1,0 2 0,-1-1 0,1 1-1,0 1 1,-1-1 0,6 3 4,2 0-3,-1 1-1,0 0 1,0 1-1,0 1 1,-1 0 0,0 0-1,-1 2 1,0-1 0,2 3 3,-6-3-2,0-1 1,0 1-1,-1 1 1,0-1-1,-1 1 1,0 1-1,0-1 1,-1 1-1,0 0 1,-1 0-1,0 0 1,2 9 1,-2 2 59,0 1 0,-2-1-1,-1 1 1,0-1 0,-3 18-59,1-10 150,1 1 1,4 21-151,4-8 181</inkml:trace>
  <inkml:trace contextRef="#ctx0" brushRef="#br0" timeOffset="1383.619">1540 696 3481,'52'-35'2366,"-52"34"-2266,0 1 0,1 0 0,-1 0 0,0-1 0,1 1 1,-1 0-1,0 0 0,1-1 0,-1 1 0,0 0 0,0-1 0,0 1 1,1-1-1,-1 1 0,0 0 0,0-1 0,0 1 0,0-1 0,0 1 1,0 0-1,1-1 0,-1 1 0,0-1 0,0 1 0,0-1 1,-1 1-1,1 0 0,0-1 0,0 1 0,0-1 0,0 1 0,0 0 1,0-1-1,-1 1 0,1-1 0,0 1 0,0 0 0,0-1 1,-1 1-1,1 0 0,0-1 0,-1 1-100,-13-11 1241,12 10-850,-9-8 187,0 1-1,0 0 0,0 1 1,-1 0-1,0 1 0,-1 0 1,1 1-1,-3 0-577,9 4 62,0-1-1,0 1 1,0 0 0,0 0 0,-1 1 0,1 0-1,0 0 1,0 0 0,-1 1 0,1 0-1,0 0 1,0 1 0,0 0 0,0 0-1,0 0 1,1 0 0,-1 1 0,-3 2-62,2 0 6,0 1 0,0-1 1,0 1-1,1 0 0,0 1 1,0 0-1,0 0 0,1 0 1,0 1-1,1-1 0,-1 1 1,2 0-1,-1 0 0,1 1 1,0-1-1,1 1 0,0 0 1,0-1-1,1 1 0,-1 8-6,2-7 1,0 0-1,0 0 0,1 0 1,0 0-1,0-1 0,1 1 0,1 0 1,0-1-1,0 1 0,0-1 1,2 0-1,-1 0 0,1-1 0,0 1 1,1-1-1,-1 0 0,2 0 0,-1-1 1,1 0-1,-6-5 0,1-1 1,-1 0 0,1 0-1,-1 0 1,1 0 0,0 0-1,-1 0 1,1 0 0,0 0-1,-1-1 1,1 1 0,0-1-1,1 1 0,3-1 6,0 1-1,1-1 0,-1-1 0,0 1 1,1-1-1,-1 0 0,4-2-5,45-11 80,-2-3 0,31-15-80,-80 31 5,0-1 0,1 0 0,-1 0 0,-1 0 0,1 0 0,0-1 0,0 1-1,-1-1 1,0 0 0,3-3-5,-5 5 1,-1 1 0,0-1-1,0 0 1,1 0 0,-1 1 0,0-1-1,0 0 1,0 0 0,0 1 0,0-1-1,0 0 1,0 0 0,0 1-1,0-1 1,0 0 0,0 0 0,0 1-1,0-1 1,-1 0 0,1 0-1,0 1 1,-1-1 0,1 0 0,0 1-1,-1-1 0,-3-8 12,-8-34 43,0 6-23,2-1 0,-1-15-32,16 77-90,1 1 1,5 8 89,7 30 0,11 46 0,-8-34-6,7 50 6,-27-110 46,0 1 0,0-1 0,-1 1 0,-1 0-1,-1-1 1,0 0 0,-1 1 0,-1-1-1,0 0 1,-1 0 0,-1-1 0,0 1 0,-1-1-1,0-1 1,-1 1 0,-1-1 0,0-1-1,0 1 1,-2-2 0,1 1 0,-2-1-1,1-1 1,-1 0 0,-1-1 0,0 0 0,0-1-1,-1 0 1,-2 0-46,8-5 2,0 0-1,0-1 1,1 0-1,-1 0 1,-1 0-1,1-1 0,0 0 1,0-1-1,0 0 1,-1 0-1,1-1 1,0 0-1,0 0 1,0-1-1,0 0 1,0-1-1,1 0 1,-1 0-1,0 0 1,1-1-1,0 0 1,0 0-1,0-1 1,1 0-1,-1 0 1,1-1-1,1 0 1,-1 0-1,1 0 1,0 0-1,0-1 1,1 0-1,-1 0 1,2 0-1,-4-7-1,6 10 317,-1 0-1,1 0 0,0-1 1,0 1-1,0 0 1,0 0-1,1-2-316,0 4 139,0-1 1,1 0-1,-1 0 0,1 0 0,0 0 0,0 1 1,0-1-1,1-2-139</inkml:trace>
  <inkml:trace contextRef="#ctx0" brushRef="#br0" timeOffset="1770.002">1871 649 7402,'-13'-6'3464,"10"6"-1783,0 0-201,3 11-696,2 4-256,3 13-112,8 12-72,3 9-128,-3 3-63,3-2-81,-3-7 8,0-9 40,-1-7-40,-6-8-440,0-2-497,-2-5 505</inkml:trace>
  <inkml:trace contextRef="#ctx0" brushRef="#br0" timeOffset="2100.81">1902 272 9090,'-15'-45'4289,"2"9"-1969,1 15-1023,-1 1-417,5 13-592,6 7-160,5 11 24,9 9-248,11 16 104</inkml:trace>
  <inkml:trace contextRef="#ctx0" brushRef="#br0" timeOffset="2570.236">2132 703 4457,'-6'-16'4646,"3"14"-2170,4 11-1478,37 174 1704,-19-92-1499,11 23-1203,-29-112 238,-10-63 1025,5 36-1234,1 1 0,1-1 1,1-11-30,2 11 31,0 0 1,2 0 0,4-18-32,-4 29 5,1 1 0,0 0 0,1-1 0,0 2 0,1-1 0,0 0 0,4-4-5,-7 13 0,0 0 0,0 1 0,0-1 0,0 1 0,0 0-1,1 0 1,-1 0 0,1 0 0,0 0 0,0 1 0,0 0 0,0 0-1,0 0 1,1 0 0,-1 1 0,1-1 0,-1 1 0,1 1 0,-1-1-1,1 0 1,-1 1 0,1 0 0,0 0 0,-1 0 0,1 1 0,0 0 0,0 0 0,3 1-3,-1 0 0,0 0 1,0 1-1,0 0 1,0 0-1,0 0 0,-1 1 1,1 0-1,-1 1 1,0-1-1,0 1 0,-1 0 1,1 1-1,-1-1 0,0 1 1,0 2 2,5 8-1,0 0 0,-2 1 1,0 1-1,-1 0 0,4 12 1,-1 8 11,-1-1-1,0 11-10,-1 14 81,-4-29-1247,7 28 1166,-4-39-3308,7 1 1443</inkml:trace>
  <inkml:trace contextRef="#ctx0" brushRef="#br0" timeOffset="3049.948">2744 873 5201,'45'-29'2658,"-44"29"-2488,0-1 0,0 1 0,0-1 0,0 1 1,0 0-1,0 0 0,0-1 0,0 1 0,0 0 0,0 0 0,0 0 0,0 0 0,0 0 0,0 0 1,0 0-1,0 1 0,0-1 0,0 0 0,0 1 0,0-1 0,0 0 0,0 1 0,0-1 0,0 1 0,0 0 1,0-1-1,0 1 0,-1 0 0,1-1 0,0 1 0,0 0 0,-1 0 0,1 0-170,5 4 796,-2-3-635,0 0 0,0 0 0,0 0 0,0-1 0,1 1 0,-1-1 0,0-1 0,1 1 0,-1 0 0,1-1 0,-1 0 0,1 0-1,-1 0 1,1-1 0,-1 0 0,1 1 0,-1-1 0,0-1 0,0 1 0,1-1 0,0 0-161,6-4 57,-1 0 1,0 0-1,0-1 1,0 0 0,-1-1-1,0 0 1,3-4-58,-9 9 9,-1 0 1,0 0-1,0-1 1,0 1 0,-1 0-1,1-1 1,-1 1 0,0-1-1,0 0 1,0 1-1,0-1 1,-1 0 0,1 0-1,-1 1 1,0-1-1,0 0 1,-1 0 0,1 1-1,-1-1 1,1 0 0,-1 0-1,0 1 1,-1-1-1,1 1 1,-1-1 0,1 1-1,-1 0 1,-1-1-10,2 0 4,-1 1-1,0 0 1,0 0 0,0 0-1,0 1 1,0-1-1,-1 0 1,1 1 0,-1-1-1,1 1 1,-1 0 0,0 0-1,0 0 1,0 0 0,0 1-1,0-1 1,-1 1 0,1 0-1,0 0 1,-1 0-1,1 0 1,-1 0 0,1 1-1,-1 0 1,1-1 0,-1 1-1,1 1 1,-1-1 0,1 0-1,-3 1-3,-3 3 5,0 0 1,1 0-1,-1 1 0,1 0 0,0 1 0,0 0 0,0 0 0,1 1 1,0-1-1,1 2 0,-1-1 0,1 1 0,1 0 0,-1 0-5,-5 9 10,1 0-1,1 1 0,0 0 1,1 1-1,1-1 0,-1 9-9,5-17 8,1-1 1,0 1-1,1-1 0,0 1 0,0 0 0,1 0 0,0 0 0,1-1 1,0 1-1,1 0 0,1 2-8,-1-5 14,0 0-1,1-1 1,0 1 0,0-1 0,0 0-1,1 0 1,0 0 0,0 0 0,1-1 0,0 1-1,0-1 1,0-1 0,0 1 0,1-1-1,5 4-13,0-1 11,1 0 0,0-1 0,0 0 0,1-1 0,-1 0 0,1-1 0,0 0 0,1-1 0,-1-1 0,0 0 0,1-1 0,-1 0 0,1-1 0,-1-1 0,1 0 0,3-1-11,22-4-89</inkml:trace>
  <inkml:trace contextRef="#ctx0" brushRef="#br0" timeOffset="3451.05">3204 905 6841,'65'-30'3266,"-63"30"-3038,-1-1-1,0 0 1,1 0-1,-1 1 1,0-1-1,1 1 1,-1-1-1,1 1 1,-1 0-1,1-1 1,0 1-1,-1 0 1,1 0-1,-1 0 1,1 0-1,-1 1 0,1-1 1,-1 0-1,1 1-227,6 0 620,16-1-65,-1-1 1,0-1-1,0-2 0,4 0-555,-20 2 32,0 0-1,0 0 0,0 0 0,0-1 1,0 0-1,0 0 0,0 0 0,-1-1 1,0 0-1,0-1 0,0 1 0,0-1 1,-1-1-1,5-4-31,-8 7 9,0 0-1,0 1 1,0-1 0,0 0 0,-1 0-1,0 0 1,1 0 0,-1 0 0,-1-1-1,1 1 1,0 0 0,-1 0 0,1-1-1,-1 1 1,0 0 0,0 0 0,0-1-1,-1 1 1,1 0 0,-1-1 0,0 1-1,0 0 1,0 0 0,0 0 0,0 0-1,-1 0 1,1 0 0,-1 0 0,0 0-1,0 1 1,0-1 0,0 1 0,0-1-1,-1 0-8,-1 0 4,0-1 0,-1 1 0,1-1 0,-1 1 0,0 1 0,1-1 0,-1 1 0,0-1 0,-1 1 0,1 1 0,0-1-1,0 1 1,-1 0 0,1 0 0,-1 1 0,1-1 0,-1 1 0,1 0 0,-1 1 0,-2 0-4,-1 1 0,0 1 1,0 0-1,0 0 0,1 1 1,-1 1-1,1-1 0,0 1 1,0 0-1,1 1 1,0 0-1,0 0 0,0 1 1,0 0-1,1 0 0,0 0 1,1 1-1,0 0 1,0 0-1,-2 6 0,0 1 19,0-1 0,2 1 0,0 0 0,0 1 0,2-1 0,0 1 0,0 0 0,2 0 0,0-1 0,0 1 0,2 6-19,0-15 27,0-1 0,0 0 0,0 0 1,1 0-1,0-1 0,0 1 0,1 0 0,-1-1 0,1 1 1,1-1-1,-1 0 0,1 0 0,-1 0 0,1 0 0,1-1 1,-1 1-1,1-1 0,-1 0 0,1-1 0,1 1 0,-1-1 1,0 0-1,1 0 0,-1-1 0,6 2-27,12 4 134,1-1 0,-1-1 0,2-1-1,-1-1 1,23 1-134,33 0 639,3-4-274</inkml:trace>
  <inkml:trace contextRef="#ctx0" brushRef="#br0" timeOffset="4067.564">3860 871 5481,'19'-78'2841,"-19"78"-2771,0-1 0,1 1 0,-1-1 0,0 1 1,0-1-1,0 0 0,1 1 0,-1-1 0,0 1 0,0-1 0,0 0 1,0 1-1,0-1 0,0 1 0,0-1 0,0 0 0,0 1 1,-1-1-1,1 0 0,0 1 0,0-1 0,-1 1 0,1-1 0,0 1 1,0-1-1,-1 1 0,1-1 0,-1 1 0,1-1 0,-1 1-70,-5 5 1670,5-2-1521,0 0 1,1 1-1,-1-1 1,1 1-1,0-1 1,0 1-1,0-1 1,0 1-1,1-1 1,0 1-1,0 1-149,12 41 577,-10-39-386,9 29 401,4 11 528,-1 1 0,5 37-1120,-28-132 1216,2-1 0,2-22-1216,3 55-12,1-1 1,1 1 0,1 0-1,0-1 1,1 1-1,0 0 1,1 0-1,1 0 1,1 1 0,3-7 11,-7 17 0,1-1 1,-1 1-1,1 0 1,0 0-1,1 0 1,-1 0-1,1 1 1,-1-1-1,1 1 1,0 0-1,0 0 1,0 0-1,1 1 1,-1-1-1,1 1 1,0 0-1,-1 1 0,1-1 1,0 1-1,0 0 1,0 0-1,0 0 1,0 1-1,0 0 1,0 0-1,0 0 1,0 0-1,4 2 0,4 0-237,1 1 0,-1 1 0,0 0-1,0 1 1,-1 1 0,1 0-1,-1 0 1,0 1 0,-1 1-1,1 0 238,21 15-630</inkml:trace>
  <inkml:trace contextRef="#ctx0" brushRef="#br0" timeOffset="4431.421">4386 753 9058,'47'-26'3689,"-48"36"-2129,2 6-528,1 14-280,0 7-159,1 5-297,2 4-80,2-2-104,3-5-24,-2-3-24,0-8 8,-1-5 48,-4-4-376,2-6 216</inkml:trace>
  <inkml:trace contextRef="#ctx0" brushRef="#br0" timeOffset="4809.364">4479 499 8970,'-23'-45'4169,"-1"16"-2217,1 7-7,7 11-1257,2 4-312,11 13-176,7 6-232,18 13 56</inkml:trace>
  <inkml:trace contextRef="#ctx0" brushRef="#br0" timeOffset="5166.251">4668 902 6097,'48'-62'3174,"-47"62"-2992,-1 1-1,1-1 1,-1 0-1,1 1 0,-1-1 1,0 0-1,1 1 1,-1-1-1,1 1 0,-1-1 1,0 1-1,1-1 1,-1 1-1,0-1 1,0 1-1,1-1 0,-1 1 1,0-1-1,0 1 1,0 0-1,0-1 0,0 1 1,1-1-1,-1 1 1,0 0-1,0-1-181,9 35 806,-2-10-253,7 16-14,-2 1-1,-3 0 1,-1 0-1,-1 9-538,-6-49 25,-1-1 1,0 0-1,0 1 0,0-1 1,0 0-1,0 1 0,0-1 0,0 0 1,0 1-1,0-1 0,-1 0 1,1 1-1,-1-1 0,0 1-25,1-3 36,-1 0-1,1 1 1,0-1 0,-1 0-1,1 0 1,0 0 0,-1 0-1,1 0 1,0 0-1,0 0 1,0 0 0,0 0-1,0 0 1,0 0 0,0 0-1,0 0 1,0 0-1,1 0 1,-1-1-36,4-43 89,-1 6-10,-2-25-79,-2 38 19,2 0-1,1-1 1,3-15-19,-4 35 1,0 0 0,1 0 0,0 0 0,0 0 0,1 0 0,0 1 0,0 0 0,0-1 0,1 1 0,0 0 0,0 1 0,1-1 0,-1 1 0,1 0 0,1 0 0,1-2-1,-3 5 0,0 0-1,0 0 1,0 0 0,0 1-1,0-1 1,1 1 0,-1 0-1,1 1 1,-1-1-1,1 1 1,-1-1 0,1 1-1,-1 1 1,1-1 0,-1 0-1,1 1 1,-1 0 0,0 0-1,4 2 1,2 0-2,0 1-1,0 0 1,0 1-1,-1 0 1,1 0-1,-1 1 1,6 5 2,-6-3 7,-1 0 1,1 1-1,-2 0 1,0 0-1,0 0 1,0 1-1,-1 0 1,-1 0-1,0 1 1,0 0-1,-1 0 1,0 0-1,-1 0 1,0 0-1,-1 1 1,0 2-8,1 8-183,-2 0 0,-1 0 0,0 0 0,-2 0 1,0 1-1,-2-1 0,0-1 0,-2 2 183,-4 15-513</inkml:trace>
  <inkml:trace contextRef="#ctx0" brushRef="#br0" timeOffset="5748.818">5588 974 5577,'-7'-17'1710,"0"-2"604,-2-1 0,0 2-1,-7-12-2313,12 25 275,1 0-1,-1 0 0,0 0 1,0 1-1,0-1 0,-1 1 1,0 0-1,0 1 0,0-1 1,0 1-1,0 0 0,-1 0 1,1 0-1,-3 0-274,5 2 50,1 1 0,0-1-1,-1 1 1,1-1 0,-1 1 0,1 0-1,0 0 1,-1 0 0,1 0 0,0 0-1,-1 1 1,1-1 0,-1 1 0,1 0-1,0 0 1,0-1 0,-1 2-50,-1 0 29,-1 1 1,1-1-1,0 1 1,0 0-1,0 1 0,1-1 1,-1 1-1,0 1-29,-5 7 6,0 0 0,1 0 0,1 1 0,0-1 0,-2 7-6,6-12 3,0 0 0,0 1 0,1-1 0,0 1 0,0-1 0,1 1 0,0 0 1,0 0-1,1-1 0,0 1 0,1 0 0,-1 0 0,3 6-3,-2-8 1,1 1 1,0-1 0,1 0-1,0 0 1,0-1-1,0 1 1,1 0 0,-1-1-1,1 0 1,0 0-1,1 0 1,-1 0 0,1-1-1,0 0 1,1 0-1,2 2-1,-1-2 5,-1 0 0,1 0-1,0-1 1,0 0-1,0-1 1,1 0-1,-1 0 1,0 0-1,1-1 1,-1 0-1,1 0 1,0-1 0,-1 0-1,3-1-4,-6 1 4,-1 0 1,0-1-1,1 0 0,-1 1 1,0-1-1,0-1 0,1 1 0,-1 0 1,0-1-1,0 1 0,-1-1 1,1 0-1,0 0 0,0 0 0,-1-1 1,0 1-1,1 0 0,-1-1 1,0 0-1,0 1 0,0-1 1,0 0-1,-1 0 0,1 0 0,-1 0 1,0-1-1,0 1 0,0 0 1,0 0-1,-1-1 0,1 1 1,-1 0-1,0-2-4,0-9 13,-1 0-1,0-1 1,-1 1 0,-1 0-1,-1 1 1,0-1 0,-4-9-13,-1-6 7,7 22-7,2 3-1,-1 1 1,0 0-1,0 0 0,0 0 0,-1-1 0,1 1 0,-1 1 1,0-1-1,1 0 0,-2-1 1,2 4-1,1 0 1,0 0 0,0 0-1,0-1 1,0 1-1,0 0 1,0 0 0,0 0-1,0 0 1,0 0-1,0 0 1,0 0 0,0 0-1,0 0 1,-1 0-1,1 0 1,0 0 0,0 0-1,0 0 1,0 0 0,0 0-1,0 0 1,0 0-1,0 0 1,0 0 0,-1 0-1,1 0 1,0 0-1,0 0 1,0 0 0,0 0-1,0 0 1,0 0-1,0 0 1,0 0 0,0 0-1,-1 0 1,1 0-1,0 0 1,0 0 0,0 0-1,0 0 1,0 0-1,0 0 1,0 0 0,0 1-1,0-1 1,0 0-1,0 0 1,0 0 0,0 0-1,0 0 1,0 0-1,-1 0 1,1 0 0,0 0-1,0 1 1,0-1-1,0 0 1,-1 10-16,4 15-4,5 0 18,1-1-1,1 0 1,1 0 0,1-1 0,1-1 0,10 12 2,-5-6 5,-1 1 0,-1 0 1,-2 1-1,-1 1-5,-4-5 16,-1 1 0,-2 0 0,-1 0 0,-1 0 0,-1 0 0,-2 1-1,-1 15-15,0-26 55,-1 0-1,-1-1 0,-1 1 0,0-1 0,-1 0 0,-1 0 0,-1 0 0,0 0 0,0-1 0,-2 0 0,0-1 1,-1 1-1,-1 0-54,2-6 83,0 0-1,0 0 1,-1 0 0,0-1 0,-1-1 0,1 0 0,-1 0 0,-1-1 0,1 0 0,-1-1-1,-4 1-82,10-3 21,0-1-1,-1-1 0,1 1 0,-1-1 0,0 0 1,1 0-1,-1-1 0,0 0 0,0 0 0,1 0 1,-1-1-1,0 1 0,0-1 0,1-1 0,-1 1 0,1-1 1,-1 0-1,1 0 0,0-1 0,0 0 0,0 1 1,0-2-1,0 1 0,-1-2-20,-6-6 37,0 0-1,1 0 1,1-1 0,0-1 0,0 0-1,1 0 1,1-1 0,0 0-1,1 0 1,1-1 0,0 0 0,1 0-1,-1-4-36,5 13 171,0 0 0,1 0 0,-1 1 0,1-1 0,0 0 0,0-1-171,10-30 540</inkml:trace>
  <inkml:trace contextRef="#ctx0" brushRef="#br0" timeOffset="6427.087">6464 103 5065,'-1'-1'203,"1"0"0,0 0 0,-1 0 0,1 0 0,0 1 0,-1-1 0,1 0 0,-1 0 0,0 1 0,1-1 0,-1 0 0,0 1 0,1-1 0,-1 0 0,0 1 0,1-1 0,-1 1 0,0 0 0,0-1-1,0 1 1,0 0 0,1-1 0,-1 1 0,0 0 0,0 0 0,0 0 0,0-1 0,0 1 0,0 0-203,-1 1 171,0 0 0,0-1 0,0 1 0,1 0 0,-1 0 1,0 0-1,1 0 0,-1 0 0,1 0 0,-1 1 0,1-1 0,-1 0 0,0 2-171,-4 5 234,0 0 1,0 1-1,1 0 1,0 0-1,-1 3-234,-23 64 1045,4 2 0,-5 34-1045,10-39 283,-25 97 202,-16 58 522,-37 75-1007,96-300 8,-52 150 161,44-119 34,1 1 1,2 0 0,-1 14-204,10-33-85,3-29-98</inkml:trace>
  <inkml:trace contextRef="#ctx0" brushRef="#br0" timeOffset="7383.74">6735 456 4265,'1'-3'485,"0"0"1,0 0-1,0 0 1,1 0-1,0 0 1,-1 0-1,1 0 0,0 1 1,1-1-1,-1 0 1,2-1-486,-3 4 30,-1 0 1,0 0-1,0 0 1,0 0-1,0-1 1,0 1-1,1 0 1,-1 0-1,0 0 0,0 0 1,0 0-1,0 0 1,0 0-1,1 0 1,-1 0-1,0 0 1,0 0-1,0 0 1,0 0-1,0 0 1,1 0-1,-1 0 1,0 0-1,0 0 1,0 1-1,0-1 1,0 0-1,1 0 0,-1 0 1,0 0-1,0 0 1,0 0-1,0 0 1,0 0-1,0 0 1,0 1-1,1-1 1,-1 0-1,0 0 1,0 0-1,0 0 1,0 0-1,0 1 1,0-1-1,0 0 1,0 0-1,0 0 1,0 0-1,0 0 0,0 1 1,0-1-1,0 0 1,0 0-1,0 0 1,0 0-1,0 0 1,0 1-1,0-1 1,0 0-1,0 0 1,0 0-1,0 0 1,0 0-1,0 1 1,-1-1-1,1 0-30,-1 14 749,-5 11-184,2 0 1,0 1-1,2 0 0,1 0 0,2 15-565,15 191 1105,1 0-193,-17-210-651,1-1 1,2 1 0,0-1 0,3 10-262,-4-19 132,-4-10 606,-3-21 260,4-3-962,2-1 1,0 1-1,1 0 1,1 0-1,2-2-36,-2 2 19,1 4-10,-1 0 0,2 0 0,1 1 0,0 0-1,1 0 1,5-9-9,-9 19 0,1 1 0,-1 0-1,1 0 1,1 1 0,-1-1 0,1 1-1,0 0 1,0 0 0,0 1-1,1 0 1,-1-1 0,1 2 0,0-1-1,0 1 1,1 0 0,-1 0 0,1 0-1,4 0 1,-7 2-1,0 1 0,-1-1 0,1 1 0,0 0-1,0 0 1,-1 0 0,1 0 0,0 1-1,0-1 1,-1 1 0,1 0 0,0 0 0,-1 1-1,1-1 1,1 2 1,1 0-1,0 1-1,-1 0 0,0 0 1,0 0-1,0 1 1,0 0-1,-1-1 0,3 6 2,4 5-1,-2 0-1,0 1 1,-1 0-1,-1 0 1,0 1-1,1 5 2,3 17 3,-2 1 1,-2-1-1,2 23-3,-9-55-111,1 0 0,1 0 0,-1 0 0,1 0 0,0-1 0,1 1 0,-1-1 0,1 0 0,0 1 0,1-1 0,0-1 0,0 1 0,0 0 0,1-1 0,-1 0 0,1 0 0,1-1 0,-1 1 0,0-1 0,1 0 0,0 0 0,6 2 111,11 2-600</inkml:trace>
  <inkml:trace contextRef="#ctx0" brushRef="#br0" timeOffset="7783.69">7392 1043 4425,'-26'-31'2803,"26"31"-2736,0 0 0,0-1-1,0 1 1,-1 0 0,1 0-1,0-1 1,0 1 0,-1 0 0,1 0-1,0-1 1,0 1 0,-1 0-1,1 0 1,0 0 0,-1-1 0,1 1-1,0 0 1,-1 0 0,1 0-1,0 0 1,-1 0 0,1 0-1,0 0 1,-1 0 0,1 0 0,0 0-1,-1 0 1,1 0 0,0 0-1,-1 0 1,1 0 0,0 0 0,-1 0-1,1 0 1,0 1 0,-1-1-1,1 0 1,0 0 0,-1 0-1,1 1 1,0-1 0,0 0 0,-1 0-1,1 1 1,0-1-67,0 1 71,0-1 1,0 1-1,0-1 0,0 1 1,0-1-1,0 1 0,0-1 1,0 1-1,0 0 0,0-1 1,1 1-1,-1-1 0,0 1 1,0-1-1,1 1 0,-1-1 1,0 0-1,1 1 0,-1-1 1,0 1-1,1-1 0,-1 0 1,1 1-1,-1-1 0,1 0 1,-1 1-1,1-1 0,-1 0 1,1 0-72,5 3 220,0 0 1,1-1-1,0 0 1,-1-1-1,1 1 0,0-1 1,-1-1-1,1 1 1,0-1-1,1 0-220,70-7 972,-72 7-933,0-1-1,0-1 0,0 1 0,0-1 1,0 0-1,0 0 0,0-1 0,0 0 1,-1 0-1,0 0 0,1-1 0,-1 1 1,0-1-1,2-3-38,-4 4 39,-1 0 1,0 0-1,0 0 0,0-1 0,0 1 1,-1 0-1,1-1 0,-1 1 0,0-1 1,0 0-1,0 1 0,0-1 1,-1 0-1,1 1 0,-1-1 0,0 0 1,0 0-1,-1 1 0,1-1 1,-1 0-1,0 0 0,0 1 0,0-1 1,0 1-1,-1-2-39,0-1 44,0 0 0,-1 0 1,0 1-1,0-1 0,0 1 0,-1 0 0,0 0 1,0 0-1,0 0 0,0 1 0,-1 0 0,1 0 1,-5-3-45,6 5 9,-1 0 1,1 0 0,-1 1-1,0-1 1,0 1 0,0 0-1,0 0 1,0 0-1,0 0 1,0 1 0,0 0-1,0-1 1,0 2 0,0-1-1,0 0 1,0 1 0,0 0-1,0 0 1,0 0 0,0 0-1,-2 2-9,-3 1 11,-1 1 0,1 0-1,0 1 1,1 0-1,-1 0 1,1 1-1,0 0 1,1 0-1,0 1 1,0 0-1,1 0 1,0 1-1,0 0 1,-2 5-11,0 0 7,1 2 0,1-1 0,0 0 0,1 1 0,0 0 0,1 1 0,1-1 0,-1 15-6,4-25 10,-1 0 0,1 0 0,0-1 0,0 1 0,1 0 0,-1 0 1,1 0-1,1 0 0,-1-1 0,1 1 0,0-1 0,0 1 1,0-1-1,1 0 0,0 0 0,0 0 0,1 0 0,-1 0 1,1-1-1,0 1 0,0-1 0,0 0 0,1 0 0,-1-1 1,1 1-1,0-1 0,5 2-11,4 1 33,0 0-1,0-2 1,1 0 0,0 0 0,0-1-1,0-1 1,0-1 0,9 0-33,10-1 16,0-1 1,0-2 0,8-3-17,5-2-32</inkml:trace>
  <inkml:trace contextRef="#ctx0" brushRef="#br0" timeOffset="8302.904">7798 972 7074,'55'-83'3144,"-48"68"-1769,-8 12 44,-8 9 393,9-6-1769,-3 7 154,1-1 1,0 1-1,0 0 0,1 0 0,-1 0 1,2 0-1,-1 0 0,1 0 0,0 0 1,1 5-198,-2 16 309,1-5-189,0 0 1,1 0-1,1-1 0,1 1 1,2-1-1,1 5-120,-3-18 35,0 0 1,0-1-1,1 0 0,0 1 1,0-1-1,1-1 0,0 1 1,1 0-36,-3-4 22,0-1 0,1 1 1,0 0-1,0-1 0,0 0 1,0 0-1,0 0 1,1-1-1,-1 1 0,1-1 1,-1 0-1,1 0 0,0-1 1,3 1-23,-2-1 16,0-1 1,-1 1 0,1-1-1,0-1 1,0 1 0,0-1-1,-1 0 1,1 0 0,0-1-1,-1 0 1,1 0 0,-1 0 0,5-3-17,1-1 25,-1 1 0,-1-2 0,1 1 0,-1-1 0,0-1 1,4-4-26,-7 5 15,0 0-1,-1-1 1,0 1 0,0-1 0,-1-1 0,0 1 0,0 0-1,-1-1 1,0 0 0,-1 0 0,0 0 0,0 0-15,3-25 47,-1-1-1,-1-19-46,-1 19 15,1-40-1,-2 85-45,0-1 1,1 0 0,0 0-1,2 4 31,3 15 2,-4-9 5,1-1-1,2 1 1,0-1 0,0 0 0,3 3-7,-5-13 4,1 0 1,0 0-1,0 0 1,0-1-1,1 0 1,0 0 0,0 0-1,1-1 1,0 0-1,0 0 1,8 4-5,-2-2-106,0 0 1,0-2-1,1 1 1,0-2-1,0 1 1,1-2-1,-1 0 1,1-1-1,0-1 1,0 0 0,8 0 105,3-3-479</inkml:trace>
  <inkml:trace contextRef="#ctx0" brushRef="#br0" timeOffset="8664.79">8546 876 8778,'0'0'124,"0"0"0,0-1 1,-1 1-1,1 0 0,0 0 1,0-1-1,0 1 0,0 0 1,-1 0-1,1-1 0,0 1 0,0 0 1,0 0-1,-1 0 0,1 0 1,0-1-1,0 1 0,-1 0 0,1 0 1,0 0-1,0 0 0,-1 0 1,1 0-1,0-1 0,-1 1 1,1 0-1,0 0 0,-1 0 0,1 0 1,0 0-1,0 0 0,-1 0 1,1 0-1,0 0 0,-1 1 0,1-1-124,-3 12 1643,7 24-1171,-3-33-149,29 149 1958,-26-132-2084,-2-8-12,1 0 1,1 0-1,0 0 0,0 0 1,7 10-186,-4-12 503,-5-18 368,-1-6-596,1-1-104,10-69 285,-3-4-456,-8 72 6,0 0 1,1 0-1,1 1 0,0-1 0,1 0 0,5-11-6,-7 24 0,-1-1 0,1 1 1,0-1-1,0 1 0,0 0 0,1-1 0,-1 1 0,1 0 0,-1 1 0,1-1 0,0 0 0,0 1 1,0 0-1,1 0 0,-1-1 0,0 2 0,1-1 0,0 0 0,-1 1 0,1 0 0,0 0 0,0 0 1,-1 0-1,1 0 0,0 1 0,0 0 0,0 0 0,0 0 0,0 0 0,0 0 0,5 2-11,1-1-1,-1 1 0,0 1 0,1 0 1,-1 0-1,0 1 0,-1 0 1,1 0-1,-1 1 0,2 1 12,9 7-448,-1 1 1,0 1-1,11 12 448,2 6-467</inkml:trace>
  <inkml:trace contextRef="#ctx0" brushRef="#br0" timeOffset="9025.839">9036 927 8106,'84'-48'3584,"-84"45"-2015,6 5-489,6 12-328,-5 9-272,3 9-16,-7 6-15,2 4-129,7-4-72,-8 0-96,3-4-40,-4-8-48,-6 0 0,6-8 48,-3-3 88,0-5-496,7-5 88,8-2 64</inkml:trace>
  <inkml:trace contextRef="#ctx0" brushRef="#br0" timeOffset="9383.463">9159 479 12235,'0'-27'4545,"-1"13"-3697,1 5-304,0 9 208,-2 12 2889,11 16-2593</inkml:trace>
  <inkml:trace contextRef="#ctx0" brushRef="#br0" timeOffset="10032.792">9771 813 4185,'3'-2'881,"9"-10"4616,-14 7-3066,-9 2-1226,-5 2-641,0 1 0,0 0 0,-1 1 0,1 1 0,0 1 0,-11 3-564,-12 4 405,1 2-1,-7 4-404,39-14 23,0 1 1,0 0-1,0 1 1,1-1-1,-1 1 1,1 0-1,0 0 1,-3 3-24,6-4 6,-1-1 0,1 1 0,0 0 0,-1 0 0,1 0 0,0 0 0,1 1 0,-1-1 0,1 0 0,-1 1 0,1-1 1,0 1-1,0 0 0,1-1 0,-1 4-6,1-6 2,0 1 1,1-1 0,-1 1-1,0-1 1,1 0 0,0 1-1,-1-1 1,1 0 0,0 1-1,-1-1 1,1 0 0,0 0-1,0 1 1,0-1 0,0 0 0,0 0-1,0 0 1,0 0 0,1-1-1,-1 1 1,0 0 0,0 0-1,1-1 1,-1 1 0,1-1-1,-1 1 1,1-1-3,40 12 41,-41-12-40,50 9 30,-15-3-15,0 1-1,14 6-15,-41-11 2,0 1 0,-1 1 0,1-1 0,-1 2 0,1-1-1,-1 1 1,-1 0 0,1 1 0,-1 0 0,0 0 0,4 5-2,-9-9 1,0 0 0,0 1 0,0 0 0,0 0 0,-1-1 0,1 1 1,-1 0-1,1 0 0,-1 0 0,0 1 0,0-1 0,-1 0 0,1 0 0,-1 0 0,0 1 0,1-1 0,-1 0 0,-1 3-1,0-2 2,0 1-1,0-1 1,0 1-1,-1-1 1,0 0-1,0 0 1,0 0-1,0 0 1,-1 0-1,1-1 1,-1 1-1,-2 2-1,-2 1 7,0 0 0,0-1 0,-1 0 0,0 0 0,0-1 0,0 0 0,0 0 0,-1-1 0,0 0 0,0-1 0,0 0 0,-9 2-7,-2-2 32,0 0 1,-13 0-33,26-3 27,1 0 1,-1 0 0,0-1-1,0 0 1,0 0 0,1 0-1,-1-1 1,1 0 0,-7-3-28,12 5 20,1 0 0,-1-1 0,0 1 0,0 0 1,0-1-1,1 1 0,-1-1 0,0 1 0,1-1 0,-1 1 0,0-1 1,1 0-1,-1 1 0,0-1 0,1 0 0,-1 1 0,1-1 0,0 0 1,-1 0-1,1 1 0,-1-1 0,1 0 0,0 0 0,0 0 0,0 0 1,-1 1-1,1-1 0,0-1-20,5-5 225</inkml:trace>
  <inkml:trace contextRef="#ctx0" brushRef="#br0" timeOffset="10430.304">10029 481 7954,'-11'-24'2241,"-7"-12"3216,17 33-4333,1 5-300,8 20-480,33 106 146,-4 2 0,12 98-490,-30-149 89,-10-45 5,-1 0-1,-2 1 0,2 29-93,-9-45 303,-3-3-239</inkml:trace>
  <inkml:trace contextRef="#ctx0" brushRef="#br0" timeOffset="10798.931">9867 891 8370,'-13'-3'4225,"12"4"-1833,14 1-879,11-1-377,26-2-640,10-4-64,13-3-208,5 2-96,-5 3 80,-10 0-24,-11 0-240,-7-1 120</inkml:trace>
  <inkml:trace contextRef="#ctx0" brushRef="#br0" timeOffset="11169.99">10566 755 5729,'44'-34'3721,"-37"26"-506,-9 13-606,5 18-1402,2 1 0,0-1-1,3 8-1206,6 22 467,11 60 400,22 55-867,-46-164-79,-1-3-21,1 1 0,-1-1-1,0 0 1,0 0 0,1 0-1,-1 0 1,1 0 0,-1 0-1,1 0 1,-1 0 0,1 0-1,0-1 1,-1 1 0,1 0-1,0 0 1,0 0 0,0-1 0,-1 1-1,1 0 1,0-1 0,0 1 100,6-1-823</inkml:trace>
  <inkml:trace contextRef="#ctx0" brushRef="#br0" timeOffset="11170.99">10595 467 10850,'-24'-35'4857,"8"6"-2808,10 11-713,5 2-408,7 9-704,4 3-136,18 6 192,5 10 8,10 18-144</inkml:trace>
  <inkml:trace contextRef="#ctx0" brushRef="#br0" timeOffset="11636.044">11175 716 6049,'39'13'1794,"-27"-10"-616,-12-3-1117,0 0 1,0 0-1,0-1 0,0 1 1,0 0-1,0 0 0,0 0 0,0 0 1,0 0-1,0 0 0,0 0 1,0 0-1,0 0 0,0 0 1,0 0-1,0 0 0,0 0 0,0 0 1,0 0-1,0 0 0,0-1 1,0 1-1,0 0 0,0 0 1,0 0-1,0 0 0,0 0 1,0 0-1,0 0 0,0 0 0,0 0 1,0 0-1,0 0 0,0 0 1,0 0-1,0 0 0,0-1 1,0 1-1,0 0 0,0 0 0,0 0-61,-4-2 254,-1 0-1,1 0 1,-1 0-1,1 0 0,-1 1 1,0 0-1,1 0 1,-1 0-1,0 1 0,0-1 1,0 1-1,0 0 1,1 1-1,-1-1 0,0 1 1,0 0-1,0 0 1,1 1-1,-1-1 0,1 1 1,-1 0-1,1 0 1,-4 2-254,-1 2 135,0-1 0,0 1 0,1 1 0,0-1 0,0 2 0,1-1 0,0 1 0,0 0 0,0 0 0,-2 6-135,2-3 40,2-1 0,-1 1 0,1 1 0,1-1 0,0 1 0,1-1 0,0 1 0,1 0 0,0 0 0,1 1 0,0-1-1,1 10-39,0-16 21,1 0 0,0 1-1,0-1 1,0 0 0,1 0-1,0-1 1,0 1 0,1 0-1,-1-1 1,1 1 0,1-1-1,-1 0 1,1 0 0,-1 0-1,1 0 1,1-1 0,-1 1-1,1-1 1,-1 0 0,1-1-1,1 1 1,-1-1 0,0 0-1,1 0 1,-1 0 0,3-1-21,10 5 54,1-2 0,0 0 0,0-1 0,0-1 0,17 0-54,11-1 871,38-5-871,-51 3 294</inkml:trace>
  <inkml:trace contextRef="#ctx0" brushRef="#br0" timeOffset="12145.794">11923 647 6545,'1'-2'666,"-1"1"-60,1 0 0,-1-1 0,0 1 0,0 0 1,0 0-1,0 0 0,0-1 0,0 1 0,0 0 0,0 0 0,0 0 0,0-1 0,-1 1 0,1-1-606,-1 1 159,0 1 1,0-1-1,0 1 0,0-1 1,0 1-1,0-1 0,0 1 0,-1 0 1,1-1-1,0 1 0,0 0 1,0 0-1,0 0 0,0 0 0,-1 0 1,1 0-1,0 0 0,0 0 1,0 1-160,-46 2 362,1 2 0,0 2 1,-17 6-363,52-10 28,0 0 1,1 0 0,-1 1 0,1 1 0,0 0-1,0 0 1,-1 1-29,8-4 8,0 0-1,0 0 0,1 1 1,-1-1-1,0 1 0,1-1 1,0 1-1,0 0 0,-1 0 1,2 0-1,-2 1-7,2-1 3,1-1 0,-1 0 0,0 0 0,1 0 0,-1 0 0,1 0 0,0 1 0,0-1 0,0 0 0,0 0 0,0 0 0,0 1 0,1-1 0,-1 0 0,1 0 1,-1 0-1,1 0 0,0 0 0,0 1-3,1 1 4,0-1 1,1 0 0,-1 0 0,1 0-1,-1 0 1,1 0 0,0-1-1,0 1 1,0-1 0,0 1 0,0-1-1,1 0 1,-1-1 0,2 2-5,11 4 20,0-1 0,12 3-20,-18-6 4,32 10 14,-14-6-8,0 2 0,-1 0 0,0 3 1,14 8-11,-34-17 1,-2 0 0,1 1 0,0 0 0,-1 0 0,1 1 0,-1-1 0,0 1 0,-1 0 0,1 1 1,-1-1-1,0 1 0,0 0 0,-1 0 0,0 0 0,0 0 0,0 1 0,-1-1 0,0 1 0,0 0 1,0-1-1,-1 4-1,0-6 1,-1 0 0,0 1 0,0-1 1,0 1-1,-1-1 0,0 1 1,1-1-1,-1 0 0,-1 1 0,1-1 1,-1 0-1,1 0 0,-1 0 0,0 0 1,-1 0-1,-2 3-1,1-2 3,-1 0 1,0 0-1,0 0 0,0-1 1,-1 0-1,1 0 0,-1 0 1,0-1-1,0 1 0,-3 0-3,-6 1 15,0 0-1,0 0 0,-1-1 0,1-1 0,-1-1 0,0 0 1,1-1-1,-1 0 0,-2-2-14,9 0 16,1 1 0,-1-2 0,1 0 0,0 0 0,-1 0 0,-1-1-16,7 1 2,0 1-1,0 0 1,0-1-1,0 0 1,0 1 0,0-1-1,1 0 1,-1-1-1,0 1 1,1 0-1,0-1 1,-1 1 0,1-1-1,0 0 1,1 0-1,-2-1-1,3 4-6,0 0 0,0 0 0,0-1 0,0 1 0,0 0-1,0 0 1,0 0 0,0 0 0,-1 0 0,1 0-1,0-1 1,0 1 0,0 0 0,0 0 0,0 0 0,0 0-1,0 0 1,0-1 0,0 1 0,0 0 0,1 0 0,-1 0-1,0 0 1,0 0 0,0-1 0,0 1 0,0 0-1,0 0 1,0 0 0,0 0 0,0 0 0,0 0 0,0 0-1,1-1 1,-1 1 0,0 0 0,0 0 0,0 0-1,0 0 1,0 0 0,0 0 0,0 0 0,1 0 0,-1 0-1,0 0 1,0 0 0,0 0 0,0 0 0,0 0 6,15 0-162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28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535 181 4161,'40'-3'2302,"-32"2"-410,-17-5 4027,-3-2-3496,-5 1-2161,1 1 1,-1 1-1,0 1 0,-1 0 1,1 2-1,-1 0 0,-5 0-262,-1 3 240,1 1 1,-1 1-1,1 2 0,0 0 0,0 1 0,1 1 1,0 1-1,0 1 0,-13 8-240,27-12 35,-1 0 1,1 1-1,1 0 0,-1 0 0,1 1 0,0-1 1,0 2-1,1-1 0,-5 8-35,-4 9 65,1 0 1,-8 19-66,11-21 20,4-7-10,1 0 1,0 0-1,0 1 0,2 0 1,-1 5-11,4-16-1,0 0 0,0 0 1,1 0-1,-1 1 0,1-1 0,0 0 1,1 0-1,-1 1 0,1-1 1,0 0-1,0 0 0,1 0 0,0 0 1,0 0-1,0 0 0,0-1 1,1 1-1,1 2 1,1-1-4,0-1 1,1 1-1,0-1 1,0 0-1,0-1 1,1 1-1,-1-1 0,1-1 1,0 1-1,0-1 1,0 0-1,1-1 1,-1 1-1,1-1 1,5 0 3,14 1-4,1 0 1,0-2 0,22-2 3,-19 0-6,21 1-69,0 1 1,7 4 74,-40-3-71,0 2-1,0 0 0,0 1 1,-1 1-1,0 0 1,0 2-1,7 4 72,-10-4-33,-1 1 0,0 0 0,0 1 0,-1 1 0,0 0-1,-1 1 1,0 0 0,-1 1 0,-1 0 0,0 1 0,0 0 0,-2 1 0,7 13 33,-11-19 17,0 1 1,-1-1-1,0 1 0,0 0 1,-1 0-1,0 0 0,-1 0 1,0 0-1,-1 0 1,0 0-1,-1 0 0,0 0 1,0 0-1,-1 0 0,0 0 1,-1 0-1,0-1 0,-1 1 1,0-1-1,0 0 1,-1 0-1,0 0 0,-4 4-17,3-4 101,-1-1 0,-1 0 0,1 0 0,-1-1 0,0 0 0,-1 0 0,0-1 0,0 0 0,-8 4-101,2-3 90,-1 0 0,0-1 0,1-1 0,-2 0 0,1-2 0,-4 1-90,-10 0 67,0-1 0,0-2-1,0-1 1,-1-2 0,1 0 0,-26-7-67,31 4-35,1-1 1,0-1-1,-19-8 35,41 15-38,1-1 0,-1 0 0,1 1-1,-1-1 1,1 0 0,0 0 0,-1 0 0,1 0 0,0 0-1,0 0 1,0 0 0,0-1 0,0 1 0,-1-1 38,2 1-53,0 0 0,-1 0 0,1 1 0,0-1-1,0 0 1,-1 0 0,1 0 0,0 0 0,0 0 0,0 0 0,0 0 0,1 0 0,-1 0 0,0 0 0,0 0 0,0 0 0,1 0 0,-1 0 0,1 0 0,-1 0 0,1 0 0,-1 0 0,1 1-1,-1-1 1,1 0 0,0 0 53,19-20-512</inkml:trace>
  <inkml:trace contextRef="#ctx0" brushRef="#br0" timeOffset="941.543">1139 206 6601,'2'-13'1624,"-2"8"-800,1 0 0,0-1 0,1 1 0,-1 0 0,1 0 0,1-2-824,1 43 2582,-5 16-2003,-3 0 0,-2 0 0,-4 8-579,-3 27 229,-8 123 141,6 77-370,5-77 169,12-198-230,3-17-41,4-22-6,13-70 30,-5-2 0,-4-1 1,-3-8 77,4-302 386,-12 300-105,-2 82-130,2-10 353,-2 1 0,-1-1 0,-2 1 0,-2 0 0,-2-5-504,18 75 179,1-1 0,2-1 0,3 4-179,-12-25 42,50 102-17,16 26-10,52 108 10,-94-180-112,-4 2-1,7 32 88,26 130-1840,-46-177 1004,-8-38 560,-2-4-179,0 1-1,1-1 1,0 1-1,1-1 0,1 0 1,-1-1-1,2 1 1,-1-1-1,5 5 456,17 5-808</inkml:trace>
  <inkml:trace contextRef="#ctx0" brushRef="#br0" timeOffset="1286.156">1188 816 9642,'-17'-2'4273,"10"2"-2145,0 0-359,4 0-561,3 0-232,0 0-312,0 0-103,10 0-209,30-1-96,61-3-136,-36-1-48,-2 0-72,4 0-56,-2 2 2728,7-1-2024</inkml:trace>
  <inkml:trace contextRef="#ctx0" brushRef="#br0" timeOffset="1779.322">1978 270 7001,'-97'-117'3615,"75"91"-1758,16 17 492,5 6-1721,1 2-510,0 1 1,0-1-1,0 1 0,0-1 1,0 1-1,0-1 0,0 1 1,1-1-1,-1 1 0,0 0 1,0-1-1,0 1 0,1-1 1,-1 1-1,0 0 0,0-1 1,1 1-1,-1 0 1,0-1-1,1 1 0,-1 0 1,1-1-1,-1 1 0,0 0 1,1 0-1,-1-1 0,1 1 1,-1 0-1,0 0 0,1 0 1,-1 0-1,1 0 0,-1-1 1,1 1-1,-1 0 0,1 0 1,-1 0-1,1 0 0,-1 0 1,1 1-119,29-3 154,-21 2 107,219-7 599,-22-5-626,37 0-2532,-200 14 1707</inkml:trace>
  <inkml:trace contextRef="#ctx0" brushRef="#br0" timeOffset="2205.526">2259 174 5265,'-2'-2'565,"1"-1"0,-1 1-1,1 0 1,0-1 0,0 1-1,0-1 1,0 1 0,0-1 0,0 1-1,1-1 1,-1 0 0,1 1-1,-1-1 1,1 0 0,0-1-565,-1-13 2928,8 73 1608,-1-9-4271,8 30-265,25 168 385,-4-24-286,31 118 5,-60-265 628,1-67-320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1:20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447 181 1712,'37'-36'1138,"-36"36"-1000,0-1-1,0 0 1,0 1 0,0-1-1,0 1 1,0-1 0,0 1-1,0 0 1,0-1 0,1 1-1,-1 0 1,0 0 0,0 0-1,0-1 1,0 1 0,1 1-1,-1-1 1,0 0 0,0 0-1,0 0 1,1 1 0,-1-1-1,0 0 1,0 1 0,0-1-1,0 1 1,0-1 0,0 1-1,0 0-137,1 0 356,0 0-1,0 1 0,0-1 1,0 1-1,0 0 0,-1 0 1,1-1-1,-1 1 0,1 0 1,0 2-356,0 5 2619,-11-11 846,1-1-3635,0 1 321,1 0 0,0-1 0,-1 0-1,1 0 1,1-1 0,-7-3-151,5 2 103,1 0 0,-2 1 1,1 0-1,0 1 0,-1 0 0,0 0-103,-9-2 89,-1 0-1,0 1 1,-1 1-1,1 1 1,-19 0-89,28 2 29,-1 1 0,1 0 0,-1 0 0,1 2 0,-1-1 0,1 1 0,0 1 0,0-1 0,1 2 0,-1-1 0,1 2 0,0-1-29,-5 4 18,1 0-1,1 1 0,0 0 1,-10 11-18,18-17 3,0 1 0,0 0-1,0 0 1,1 1 0,-1-1 0,1 1 0,1-1 0,-1 1 0,1 0-1,0 0 1,0 0 0,1 0 0,-1 3-3,2-6 0,0-1 0,0 1 0,0-1 1,1 0-1,-1 1 0,1-1 0,-1 1 0,1-1 0,0 0 0,0 1 0,0-1 1,0 0-1,0 0 0,1 0 0,-1 0 0,1 0 0,-1 0 0,1 0 0,0 0 1,-1-1-1,1 1 0,0-1 0,0 1 0,0-1 0,0 0 0,1 0 0,-1 0 1,0 0-1,2 1 0,6 2 4,1-1 0,0 1 1,0-2-1,0 0 0,8 1-4,-13-2 4,60 8 39,0 3-43,-45-7 6,1 0 0,-1 2 0,0 1 1,-1 0-1,2 3-6,-12-6 2,-1 1 1,0 0 0,-1 0 0,1 1-1,-1 0 1,-1 1 0,1 0-1,-1 0 1,-1 0 0,1 1-1,-2 0 1,1 0 0,-1 1 0,0-1-1,-1 1 1,0 0 0,-1 1-1,0-1 1,-1 1 0,0-1 0,0 1-1,-1 0 1,0-1 0,-1 1-1,-1 2-2,1 0 8,-1 0-1,-1 0 0,0 0 1,-1 0-1,0-1 0,-1 1 0,0-1 1,-1 0-1,-1 0 0,0 0 1,0-1-1,-1 0 0,-1 0 0,0-1 1,0 0-1,-1 0 0,0-1 1,-1 0-1,0 0 0,-7 4-7,4-5 31,-1-1 0,0 0 0,0 0 0,-1-2 0,0 0-1,0 0 1,0-2 0,0 0 0,-1 0 0,1-2 0,-16 1-31,19-2 33,0-1 1,0 1 0,0-2-1,0 0 1,1 0 0,-1-1-1,1 0 1,0-1-1,-1-1 1,2 0 0,-1 0-1,1-1 1,-1 0 0,2-1-1,-8-5-33,14 8 7,-1 1-1,1-1 0,0 0 1,0 0-1,0 0 0,1 0 1,-1 0-1,1-1 0,0 1 1,0-2-7,1 4-8,0 0 1,1 0 0,-1 0 0,1 0-1,-1 0 1,1-1 0,0 1 0,0 0 0,0 0-1,0 0 1,0-1 0,0 1 0,1 0 0,-1 0-1,1 0 1,0 0 0,-1 0 0,1 0-1,0 0 1,0 0 0,0 0 0,1 0 0,0-1 7,24-19-66</inkml:trace>
  <inkml:trace contextRef="#ctx0" brushRef="#br0" timeOffset="693.624">1000 536 3313,'7'-9'823,"-1"-1"-1,0 1 1,3-8-823,-8 16 91,-1 0-1,0 0 1,0 1-1,0-1 1,0 0-1,0 0 1,-1 1-1,1-1 1,0 0-1,0 1 1,0-1-1,-1 0 1,1 0-1,0 1 1,-1-1-1,1 0 1,0 1-1,-1-1 1,1 1 0,-1-1-1,1 1 1,-1-1-1,1 1 1,-1-1-1,0 1 1,1-1-1,-1 1 1,1 0-1,-1-1 1,0 1-1,1 0 1,-1-1-1,0 1 1,0 0-1,1 0 1,-1 0-1,0 0 1,0 0-1,1 0 1,-1 0-91,-30-4 2291,20 4-2052,1 1 0,-1 0 0,1 1 0,0 0-1,0 1 1,0 0 0,0 0 0,0 1 0,0 1 0,1-1 0,0 2-1,0-1 1,0 1 0,1 0 0,0 1 0,0 0 0,1 0 0,-1 1-1,-2 4-238,5-5 13,-1 0-1,1 0 1,0 1-1,0-1 1,1 1-1,0 0 1,1 0-1,-1 1 1,2-1-1,-1 1 1,1-1-1,0 1 1,1 0-1,0 0 1,1 0-1,0 0 1,0 0-1,1 0 1,0 0-1,0-1 1,1 1-1,2 7-12,-2-11 1,1 0 1,0 1-1,0-1 0,1 0 1,-1 0-1,1-1 0,0 1 0,0-1 1,0 0-1,1 0 0,0 0 1,0 0-1,0-1 0,0 0 0,0 0 1,0 0-1,3 0-1,5 2 13,1 0-1,0 0 1,0-2-1,0 0 1,1 0 0,9 0-13,-18-3 8,0 0 1,0 0-1,-1 0 1,1-1-1,0 0 1,0 0-1,-1 0 1,1-1-1,-1 0 1,1 0-1,-1 0 1,0-1-1,0 1 1,0-1-1,0-1 1,0 1-1,-1-1 1,0 1-1,1-1 1,-1-1-1,-1 1 1,1 0-1,-1-1 1,1 0-1,-1 0 1,0 0-1,0-2-8,3-5 17,-1 0 0,-1-1 0,0 1 0,0-1 0,-1 0 0,-1 0 0,0 0 0,-1-1 0,0 1 0,-1 0 0,-1-7-17,0 8 12,0 0 0,-1 0 0,-1 0 0,0 1 0,0-1 0,-1 1-1,-1-1-11,4 9 4,0 1-1,0-1 0,-1 1 0,1-1 0,-1 1 0,1 0 0,-1 0 0,0 0 0,0 0 0,1 0 0,-2 0 0,1 0 0,0 1 1,0-1-1,0 1 0,-1-1 0,1 1 0,-1 0 0,1 0 0,-1 0 0,1 1 0,-1-1 0,0 0 0,1 1 0,-1 0 0,0-1 1,1 1-1,-1 0 0,0 1 0,0-1 0,1 0 0,-1 1 0,-1 0-3,-2 1-78,0 0 0,0 1 0,1-1 0,-1 1 0,0 1-1,1-1 1,0 1 0,0 0 0,-3 3 78,-20 17-267</inkml:trace>
  <inkml:trace contextRef="#ctx0" brushRef="#br0" timeOffset="1514.6">1374 682 5713,'8'-28'1131,"-4"16"269,-1 0 1,0-1-1,1-11-1400,-4 24 113,0 0 0,0 0-1,0 0 1,0 0 0,0 0 0,0 0 0,0 0-1,0 0 1,0 0 0,0 0 0,0 0-1,0 0 1,0 0 0,0 0 0,0 0 0,0 0-1,0 0 1,0 0 0,0 0 0,0 0 0,1 0-1,-1 0 1,0 0 0,0 0 0,0 0-1,0 0 1,0 0 0,0 0 0,0 0 0,0 0-1,0 0 1,0 0-113,2 10 717,1 21-779,10 80 572,2 4-50,-6 1-1,-4 74-459,-6-160 40,2-17-11,-1 0 1,-1 0 0,0 0 0,-1 0 0,-1 0-1,0 0 1,-2 5-30,5-18 16,0 0 1,0 1-1,0-1 0,-1 0 0,1 1 0,0-1 0,0 0 0,0 1 0,-1-1 1,1 0-1,0 0 0,0 1 0,-1-1 0,1 0 0,0 0 0,-1 0 0,1 1 1,0-1-1,-1 0 0,1 0 0,0 0 0,-1 0 0,1 0 0,0 0 1,-1 0-1,1 0 0,0 0 0,-1 0 0,1 0 0,-1 0 0,1 0 0,0 0 1,-1 0-1,1 0 0,0 0 0,-1 0 0,1 0 0,0 0 0,-1-1 0,1 1 1,0 0-1,-1 0 0,1 0 0,0-1 0,0 1 0,-1 0 0,1 0 0,0-1 1,0 1-1,-1 0 0,1 0 0,0-1 0,0 1 0,0 0 0,0-1 0,-1 1-16,-11-20 568,3 0-425,2-1 0,0 1 1,2-1-1,0-1 0,0-11-143,-4-38 90,4-1-90,1-3 24,4 0 0,4-16-24,-1 52 6,2 0 0,2 1 0,2 0-1,1 0 1,3-3-6,-9 29-5,2 0 0,-1 0 0,2 1 0,-1-1 0,2 1 0,0 1 0,0-1 0,0 2 0,2-1 0,7-6 5,-13 12-3,1 0 1,0 0-1,0 1 1,0 0-1,0 0 1,1 0-1,-1 1 1,1-1-1,0 1 1,-1 1-1,1-1 1,0 1-1,0 0 1,0 0-1,0 1 1,0-1-1,1 2 1,-1-1-1,0 0 1,0 1-1,0 0 0,0 1 1,-1-1-1,3 2 3,3 2-2,-1 0 0,1 1-1,-1 1 1,0 0 0,-1 0-1,0 0 1,0 1-1,0 1 1,-1 0 0,0 0-1,-1 0 1,0 1 0,-1 0-1,0 0 1,0 1-1,-1 0 1,0 0 0,-1 0-1,-1 0 1,1 1 0,-1 6 2,0-7 3,-1 0 0,-1 0 0,0 0 0,0 0 1,-1 1-1,-1-1 0,1 0 0,-2 0 0,0 0 1,0 0-1,-1 0 0,0 0 0,-1-1 1,-1 1-1,1-1 0,-1 0 0,-1-1 0,0 1 1,0-1-1,-1 0 0,0 0 0,-1-1 0,-1 1-3,-1-1 12,0 1 0,-1-2-1,1 0 1,-2 0-1,1-1 1,-1 0-1,-6 2-11,11-6 6,0 1-1,0-1 0,-1-1 0,1 1 1,-1-1-1,1-1 0,-1 1 0,0-1 1,1-1-1,-1 1 0,1-1 1,-1 0-1,-2-2-5,8 3-53,0-1 0,0 1 0,0-1 0,0 0 0,0 1 0,0-1 0,1 0 0,-1 0 0,0-1 0,0 1 0,1 0-1,-1 0 1,1-1 0,-1 1 0,1-1 0,0 0 0,-1 1 0,1-1 0,0 0 0,0 0 0,0-1 53,5-13-445</inkml:trace>
  <inkml:trace contextRef="#ctx0" brushRef="#br0" timeOffset="2283.033">2009 225 3721,'0'-5'880,"-1"4"-569,1-1 0,0 1 0,0-1 0,0 1 0,0-1 0,0 1 0,0-1 0,0 1 0,0-1 0,1 0 0,-1 1 0,1-1 0,-1 1 0,1 0 0,0-1-311,-1 3 196,1 1 1,0 0-1,-1 0 0,0 0 0,1 0 1,-1-1-1,0 1 0,0 0 0,0 0 1,0 0-1,0 0 0,-1 1-196,-4 38 1104,1-21-819,2 1 1,0-1-1,2 1 0,0 0 0,2 5-285,38 199 849,-14-91-318,-22-108-399,-3-11-59,2 0 1,0 0 0,0-1 0,1 1 0,1-1-1,1 0 1,0 0 0,2 2-74,-12-37 1383,-4-1-1234,1 0 1,1-1-1,1 1 1,2-1-1,0-1 0,1-4-149,2 18-1,0 0 0,1 0 0,0 0 0,0 0-1,1 1 1,1-1 0,-1 0 0,2 1 0,-1-1 0,2 1-1,-1 0 1,1 1 0,0-1 0,1 1 0,4-6 1,-3 6-3,-1 1 1,1 0 0,0 1 0,0-1 0,1 1 0,0 1-1,0-1 1,0 2 0,0-1 0,1 1 0,0 0 0,0 1-1,0 0 1,1 0 2,-2 1-1,0 1 0,1 0 0,-1 1 0,0 0 0,0 0 0,0 1 0,0 0 0,1 0 0,-1 1 0,-1 0 0,1 0 0,0 1 0,0 0 0,-1 0 0,0 1 0,6 3 1,-6-2-1,0-1-1,0 1 1,0 1 0,-1-1-1,0 1 1,0 1 0,0-1-1,-1 1 1,0-1-1,0 2 1,-1-1 0,0 0-1,0 1 1,-1 0 0,0 0-1,0 0 1,0 1 1,2 17 2,0 0 1,-2 0-1,-1 0 0,-1 22-2,-1-16 32,2 0 1,5 24-33,-7-55-24,0 0 0,0 0 0,0 0 0,1 0 0,-1 0 0,0 0 0,0 0 0,1 0 1,-1 0-1,1-1 0,-1 1 0,1 0 0,-1 0 0,1 0 0,-1 0 0,1-1 0,0 1 0,-1 0 1,1-1-1,0 1 0,0 0 0,0-1 0,0 1 24,1-1-144,-1 0 0,1 0 0,-1 0 0,1 0-1,0 0 1,-1 0 0,1 0 0,-1-1 0,1 1 0,-1-1 0,1 1 0,-1-1 0,1 0-1,-1 1 145,18-8-740</inkml:trace>
  <inkml:trace contextRef="#ctx0" brushRef="#br0" timeOffset="2652.087">2731 555 5833,'0'-8'1163,"1"-24"1930,-2 32-3008,1-1 0,0 0 0,0 0 0,1 1 0,-1-1-1,0 0 1,0 0 0,0 1 0,0-1 0,1 0 0,-1 0-1,0 1 1,1-1 0,-1 0 0,0 1 0,1-1 0,-1 1-1,1-1 1,-1 0 0,1 1 0,-1-1 0,1 1 0,0-1-1,-1 1 1,1 0 0,0-1 0,-1 1 0,1 0 0,0-1-1,-1 1 1,1 0 0,0 0-85,0 0 61,0 0-1,0 1 0,-1-1 1,1 1-1,0-1 1,0 1-1,0-1 1,-1 1-1,1-1 0,0 1 1,-1 0-1,1-1 1,-1 1-1,1 0 1,-1 0-1,1-1 0,-1 1 1,1 0-1,-1 0 1,0 0-1,1 0 1,-1 0-1,0 0-60,7 24 452,-6-23-386,6 38 435,-2 1 0,-1 10-501,-3-20 79,2 1-1,2-1 1,1 0 0,3 6-79,-4-17 95,-4-14-145,1 0 0,-1-1 0,1 1 0,0 0 0,1-1 0,-1 0 0,1 1 0,0-1 0,1 1 50,4-1-167</inkml:trace>
  <inkml:trace contextRef="#ctx0" brushRef="#br0" timeOffset="2995.48">2720 208 10394,'-16'-27'4105,"6"14"-3065,3 0-208,2 4-543,5 9-1,12 3-392,2 10 2304,11 22-1624</inkml:trace>
  <inkml:trace contextRef="#ctx0" brushRef="#br0" timeOffset="3458.57">3403 470 3313,'1'0'251,"-1"0"0,0-1 0,1 1 0,-1-1 0,0 1 0,1-1 0,-1 1 1,0-1-1,0 1 0,1 0 0,-1-1 0,0 0 0,0 1 0,0-1 0,0 1 0,0-1 0,0 1 1,0-1-1,0 1 0,0-1 0,0 1 0,0-1 0,0 1 0,0-1 0,0 1 0,0-1 1,0 1-1,-1-1-251,1 0 220,-1 1 0,0-1 1,0 1-1,0-1 0,1 1 1,-1-1-1,0 1 0,0 0 1,0-1-1,0 1 0,0 0 0,0 0 1,0 0-1,0-1 0,0 1 1,0 0-1,0 0 0,0 1 1,0-1-221,-17 1 157,1 0 0,-1 1 1,1 1-1,0 1 0,0 1 1,0 0-1,1 1 0,-1 1 1,-6 4-158,13-5 99,0 0 1,0 0-1,1 1 1,0 0-1,0 1 1,0 0-1,-1 2-99,6-5 27,-1 1 0,1 0 0,0 0 0,0 0 0,1 0 0,0 0 0,0 1 1,0 0-1,1-1 0,0 1 0,-1 7-27,2-12 0,1-1 1,0 1-1,0 0 1,0-1-1,0 1 1,0 0 0,0-1-1,0 1 1,0-1-1,1 1 1,-1 0-1,1-1 1,-1 1 0,1-1-1,-1 1 1,1-1-1,0 1 1,0-1-1,0 1 1,0-1 0,0 0-1,0 0 1,0 1-1,0-1 1,1 0-1,-1 0 1,0 0 0,1 0-1,-1 0 1,0-1-1,1 1 1,-1 0 0,1-1-1,0 1 0,7 1 5,-1 0-1,0 0 1,1-1 0,-1 0-1,1-1 1,1 0-5,-9 0 1,207 4 61,-202-4-61,0 0 1,0 1-1,0 0 0,0 1 0,0-1 0,0 1 0,0 0 0,0 0 0,-1 1 0,1 0 1,-1 0-1,0 0 0,1 1-1,-3-1 1,0-1 0,-1 1-1,1-1 1,-1 1 0,1 0 0,-1 0 0,0 0 0,0 0 0,-1 1-1,1-1 1,-1 0 0,1 1 0,-1-1 0,0 1 0,-1-1 0,1 1-1,0 0 1,-1-1 0,0 1 0,0 0 0,0-1 0,0 3-1,-1 2 7,-1 0-1,0 0 1,0-1 0,0 1 0,-1 0 0,0-1 0,0 0 0,-1 0-1,0 0 1,0 0 0,0-1 0,-1 1 0,0-1 0,-1 0 0,1-1-1,-1 1 1,0-1 0,0 0 0,-1-1 0,0 1 0,1-1 0,-8 3-7,1-2 17,1 0 1,-1 0-1,0-1 1,0-1-1,-1 0 1,1 0-1,0-2 1,-1 0-1,1 0 1,-1-1-1,0-1 1,1 0-1,-3-1-17,13 1-6,0 0-1,-1 0 0,1 0 0,0 0 1,0 0-1,0-1 0,0 1 1,0-1-1,0 0 0,1 0 0,-1 0 1,0 0-1,0-1 7,2 2-41,1 0-1,-1 0 1,0 0 0,1 0-1,-1 0 1,1 0 0,-1 0-1,1 0 1,0 0 0,-1 0-1,1 0 1,0 0 0,0 0-1,0 0 1,0 0 0,0-1-1,0 1 1,0 0 0,0 0-1,0 0 1,1 0 0,-1 0-1,0 0 1,1 0 0,-1 0-1,1 0 1,-1 0 0,1 0 0,-1 0-1,1 0 1,0 0 0,-1 0-1,1 0 1,0 1 0,0-1-1,0 0 1,-1 1 0,1-1-1,0 0 1,0 1 0,0-1-1,1 1 42,24-15-556</inkml:trace>
  <inkml:trace contextRef="#ctx0" brushRef="#br0" timeOffset="3829.325">3835 145 6209,'-4'-10'886,"2"3"-2,-1-1 0,0 1 0,0 0 0,0 0 0,-1 1 0,0-1 0,0 1 0,-2-2-884,6 8 28,0 0-1,0 0 1,0 0 0,0 0-1,0 0 1,-1 0 0,1 0-1,0 0 1,0 0 0,0 0-1,0 0 1,0 0 0,0 0-1,-1 0 1,1 0 0,0 0 0,0 0-1,0 0 1,0 0 0,0 0-1,0 0 1,-1 0 0,1 0-1,0 0 1,0 0 0,0 0-1,0 0 1,0 0 0,0 0-1,0 0 1,0 0 0,-1 0-1,1 1 1,0-1 0,0 0-1,0 0 1,0 0 0,0 0-1,0 0 1,0 0 0,0 0-1,0 1 1,0-1 0,0 0-1,0 0 1,0 0 0,0 0-1,0 0 1,0 0 0,0 0-1,0 1 1,0-1 0,0 0-1,0 0 1,0 0 0,0 0 0,0 0-1,0 0 1,0 1 0,0-1-1,0 0 1,0 0-28,-1 18 562,2 20-378,10 41 404,19 61-588,4 25 225,-28-129-185,17 110 395,4 142-435,-26-269-431,-3-6 205</inkml:trace>
  <inkml:trace contextRef="#ctx0" brushRef="#br0" timeOffset="4195.246">3571 659 9570,'-19'-7'3841,"24"6"-2793,3-6 88,24-5-327,11-2-281,15-9-176,14 3-104,11 0-152,-1 1-24,-5 8 144,-5-1-88,-15 12 3633,-4 3-2753</inkml:trace>
  <inkml:trace contextRef="#ctx0" brushRef="#br0" timeOffset="4579.962">4285 495 8026,'70'-43'3833,"-76"43"-1577,5 0-976,-1 15-416,1 7-359,1 14-137,1 10-56,5 4-160,1 1-40,3 0-48,-1-4-16,-1-10 0,1-3 0,-3-2 48,-2-11-16,0-2-576,-1-6-504,1-7 591</inkml:trace>
  <inkml:trace contextRef="#ctx0" brushRef="#br0" timeOffset="4580.962">4356 287 8834,'-23'-42'4217,"2"8"-1257,9 7-2143,4 4-161,1 8-408,5 7 128,14 9-200,8 11-3665,10 15 2721</inkml:trace>
  <inkml:trace contextRef="#ctx0" brushRef="#br0" timeOffset="5080.601">4952 508 5329,'30'-46'2634,"-30"45"-2588,0 1-1,0 0 1,0 0 0,1-1-1,-1 1 1,0 0-1,0-1 1,0 1 0,0 0-1,0-1 1,0 1 0,0 0-1,0-1 1,0 1 0,0 0-1,0-1 1,0 1-1,0 0 1,0-1 0,-1 1-1,1 0 1,0-1 0,0 1-1,0 0 1,0 0 0,0-1-1,-1 1 1,1 0-1,0 0 1,0-1 0,-1 1-1,1 0 1,0 0 0,0 0-1,-1-1 1,1 1 0,0 0-1,0 0 1,-1 0-1,1 0 1,0 0 0,-1-1-1,1 1 1,-1 0-46,-16-1 1444,12 1-1018,-18-1 820,3 0-363,0 1 0,0 0 0,0 2 0,-10 1-883,24-1 70,0-1 1,-1 1-1,1 0 0,0 1 0,0-1 1,0 1-1,0 1 0,1-1 0,-1 1 1,1 0-1,0 0 0,0 0 1,0 1-1,0-1 0,-3 6-70,1 1 27,0 0-1,1 0 1,0 1 0,0 0 0,2 0-1,-1 0 1,1 1 0,1-1-1,1 1 1,-2 8-27,3-11 7,0-1-1,0 1 1,1-1-1,0 1 1,1-1-1,0 1 1,1-1 0,-1 0-1,2 0 1,-1 0-1,1 0 1,1 0-1,0 0 1,0-1 0,2 2-7,-2-4 11,1-1 1,0 0-1,0 0 1,1-1-1,-1 1 1,1-1 0,0 0-1,0-1 1,1 0-1,-1 0 1,1 0-1,0 0 1,-1-1 0,1-1-1,0 1 1,0-1-1,2 0-11,11 2 53,1-1 1,-1-1-1,0-2 0,0 1 0,10-3-53,7-3-968,23-6 968,-28 1-457</inkml:trace>
  <inkml:trace contextRef="#ctx0" brushRef="#br0" timeOffset="5653.18">5551 489 4201,'-9'-5'979,"0"0"-1,0 0 1,-1 2 0,0-1-1,0 1 1,0 0 0,0 1-1,0 0 1,0 1 0,-10-1-979,7 2 350,0 0 0,0 0 1,0 1-1,0 1 0,0 0 1,0 1-1,0 1 0,-4 1-350,8 0 55,0-1-1,1 1 0,0 0 0,0 1 1,0 0-1,0 0 0,1 0 1,0 1-1,1 0 0,-1 1 0,-3 6-54,-1 2 14,0 1 0,2 0 0,0 0 0,0 1 0,1 3-14,4-11 2,1-1 0,0 1-1,0 0 1,1 0 0,1 1-1,0-1 1,0 0 0,1 0 0,0 1-1,1 1-1,-1-7 0,1 0 1,1 0-1,-1 0 0,1 0 0,-1 0 0,1 0 0,1 0 0,-1 0 1,1-1-1,0 1 0,0-1 0,0 0 0,0 0 0,1 0 0,0 0 1,0 0-1,0-1 0,0 0 0,0 0 0,2 1 0,2 0 5,0 0 0,0 0 0,1-1 0,0 0-1,0-1 1,0 0 0,0 0 0,0 0 0,0-2 0,0 1 0,1-1-1,-1 0 1,0-1 0,0 0 0,0 0 0,0-1 0,5-2-5,-3 1 11,0-1-1,0 0 1,0 0 0,0-2 0,-1 1-1,0-1 1,0-1 0,0 1 0,-1-2-1,0 1 1,-1-1 0,1-1 0,4-7-11,-9 10 8,0-1 1,-1 1-1,0-1 1,0 0-1,-1 0 1,1 0 0,-2 0-1,1 0 1,-1 0-1,0-1 1,0 1-1,-1 0 1,0-1-1,-1 1 1,1 0-1,-3-7-8,-2-15 20,-2-1 0,-1 1 0,-5-10-20,11 33 0,-2-4-53,6 18 25,6 22 5,2-3 34,2 0 0,0-1 0,2-1 0,1 0 0,1-1-1,1 0 1,13 14-11,-5-11-1672,1-1-1,2-1 1673,23 23-1408</inkml:trace>
  <inkml:trace contextRef="#ctx0" brushRef="#br0" timeOffset="6263.076">5957 45 4465,'-6'-13'1953,"5"9"-1237,0 1-1,-1 0 0,1 0 0,-1 0 0,1 0 0,-1 0 0,0 0 1,-1 0-1,0-1-715,2 6 251,0 0 1,0 0-1,0 0 0,1 0 1,-1-1-1,1 2 0,-1-1 1,1 0-1,0 0 1,-1 1-252,1 20 170,0 1 1,2 0 0,0-1 0,2 1-1,0-1 1,6 13-171,-3-5 139,15 67 165,-4-29-108,-4 1 0,5 69-196,-19-131-23,5 77-190,5 0 1,2 0 212,-8-70 1094,3-8-676</inkml:trace>
  <inkml:trace contextRef="#ctx0" brushRef="#br0" timeOffset="6641.369">5825 457 7882,'-13'-15'3608,"7"3"-1695,2 4-217,1 2-472,2 3-383,9 3-449,7 3-160,10-2-192,11 4-16,9-5 32,1 0 32,12 0-488,4 0-352,4-2 464</inkml:trace>
  <inkml:trace contextRef="#ctx0" brushRef="#br0" timeOffset="7001.218">6271 479 5321,'77'78'2667,"-58"-61"483,-16-17-2744,-1-2 183,11 0 237,29-3 1337,-1-2 0,19-6-2163,-46 9 53,-1 0-1,1-2 1,-1 1-1,0-1 1,-1-1 0,0-1-1,0 1 1,0-2-1,2-2-52,-13 11 6,0-1 1,0 0-1,0 0 0,0 0 0,0 1 0,0-1 0,0 0 0,0 0 0,0 0 0,-1 0 0,1-1 0,0 1 0,-1 0 0,1 0 0,0 0 0,-1-1 0,0 1 0,1 0 0,-1 0 0,0-1 0,1 1 0,-1 0 0,0-1 0,0 1 0,0 0 0,0-1 0,-1 1 0,1 0 0,0-1 1,0 1-1,-1 0 0,1 0 0,-1-1 0,1 1 0,-1 0 0,1 0 0,-1 0 0,0 0 0,0 0 0,1 0 0,-1 0 0,0 0 0,0 0 0,0 0 0,0 0 0,0 0 0,0 1 0,-1-1 0,1 0 0,0 1 0,0-1 0,0 1-6,-5-4 9,0 2 1,0-1-1,0 0 0,0 1 0,0 1 0,0-1 0,-1 1 1,1 0-1,-1 0 0,-1 0-9,-3 2 0,1 0 0,0 1 0,0 0 1,0 0-1,0 1 0,0 1 0,1-1 0,0 2 0,-1-1 1,1 1-1,1 0 0,-1 1 0,1 0 0,0 1 1,0 0-1,1 0 0,0 0 0,0 1 0,-1 2 0,0 0-1,0 1 1,1-1 0,1 2-1,0-1 1,0 1 0,1-1-1,1 2 1,0-1 0,0 0 0,1 1-1,1 0 1,0-1 0,1 4 0,0-10-1,2 0 1,-1 0-1,0 0 1,1 0-1,0 0 1,1-1-1,-1 1 0,1 0 1,0 0-1,0-1 1,1 1-1,0-1 1,0 0-1,2 4 1,0-3 3,0 0-1,1-1 0,-1 1 0,1-1 0,0 0 0,0-1 0,1 0 0,-1 0 0,1 0 0,0 0 1,3 0-3,7 3-18,1-1 0,-1-1 0,2-1 0,-1 0 1,0-1-1,1-1 0,-1-1 0,12 0 18,-3-3 693,-1 0-1,1-1 1,-1-2 0,0-1-1,19-7-692,15-7 1370</inkml:trace>
  <inkml:trace contextRef="#ctx0" brushRef="#br0" timeOffset="7403.63">7206 50 8018,'-6'-34'6094,"7"37"-5951,0 1 0,0 0-1,-1 0 1,1-1-1,-1 1 1,0 0-1,0 0 1,0 0 0,-1 1-143,0 12 190,5 41 712,10 51-902,-5-43 246,-1 21-246,25 244 1202,-32-323-1190,1 5 18,-1-8-11,0 1 0,0 0 1,-1-1-1,0 1 1,0 0-1,0 0 1,0-1-1,-1 1 0,0 0 1,-1 2-20,-7 1 115,9-9-111,0 0 0,0 0 1,-1 0-1,1 0 0,0 0 0,0 0 0,-1 0 1,1 0-1,0 0 0,0 0 0,-1 0 0,1 0 0,0 0 1,0 0-1,-1 0 0,1-1 0,0 1 0,0 0 1,0 0-1,-1 0 0,1 0 0,0 0 0,0-1 1,0 1-1,0 0 0,-1 0 0,1-1 0,0 1 0,0 0 1,0 0-1,0 0 0,0-1 0,0 1 0,0 0 1,-1 0-1,1-1 0,0 1 0,0 0 0,0 0 0,0-1 1,0 1-1,0 0 0,0 0 0,0-1 0,1 1 1,-1 0-1,0 0 0,0-1-4,-2-28 26,0-25 165,-8-37-191,7 76 15,0-1 0,-1 1 0,0 0 0,-1 0 0,-1 0 0,0 1 0,-1 0 0,-1 0-15,5 10 0,1 1-1,-1-1 0,1 1 0,-1 0 1,0 0-1,0 0 0,0 0 0,-1 1 1,1-1-1,-1 1 0,1 0 0,-1 0 1,0 0-1,0 0 0,0 1 0,0 0 1,-2-1-3,-1 1 0,1 0 0,-1 0 0,0 1 0,1 0 0,-1 0 0,1 0 0,-1 1 0,-5 1 3,-5 2-6,1 1-1,0 1 1,0 0 0,1 1-1,0 1 1,0 0-1,-10 8 7,4-1-2,0 1 1,1 1-1,1 1 0,1 1 0,0 0 0,2 1 0,-13 19 2,26-33 5,-1 0-1,1 0 1,0 0-1,0 0 1,1 0 0,0 1-1,0-1 1,0 1 0,1 0-5,1-5 3,-1 0 1,1 1-1,0-1 1,1 1 0,-1-1-1,0 1 1,1-1-1,-1 1 1,1-1 0,0 1-1,-1-1 1,1 0-1,1 0 1,-1 1 0,0-1-1,0 0 1,1 0-1,-1 0 1,1 0-1,0 0 1,-1-1 0,1 1-1,0 0 1,0-1-1,0 0 1,0 1 0,1-1-4,6 4 14,1 0 0,0-1 0,1 0 0,-1-1 1,1 0-1,-1-1 0,1 0 0,6 0-14,25 2 609,24-2-609,-57-2 110,93 0 1344,11-1-642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1:50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125 117 4753,'-38'-88'2418,"37"87"-2204,1-1 0,-1 1 1,1 0-1,-1 0 0,1 0 0,-1 0 1,0 0-1,1 0 0,-1 0 1,0 0-1,0 0 0,0 0 0,0 0 1,0 0-1,0 1 0,0-1-214,-6 5 1464,4-1 1052,2-2-2412,0 0-1,0 0 1,0 1-1,0-1 0,0 0 1,0 0-1,0 0 1,1 1-1,-1-1 1,0 0-1,1 1 1,-1-1-1,1 0 1,0 1-104,-3 5 215,-2 4-23,1 1-1,0 0 1,0 0-1,1 0 1,1 0-1,0 1 1,0 7-192,2 20 354,-1-3-43,2-1-1,1 1 1,2-1-1,7 30-310,4 13 228,-3 1 0,0 59-228,-11-90 50,-2-35-26,1 0-1,1 0 0,0-1 1,1 1-1,1 0-23,-1-9 127,-1-15 179,-1 1-107,2-13 26</inkml:trace>
  <inkml:trace contextRef="#ctx0" brushRef="#br0" timeOffset="554.747">25 154 5817,'-3'-1'750,"-14"-8"3914,17 9-4520,0 0 0,-1 0 0,1 0 0,0 0-1,-1 0 1,1-1 0,0 1 0,0 0 0,-1 0-1,1 0 1,0-1 0,0 1 0,0 0 0,-1 0-1,1-1 1,0 1 0,0 0 0,0-1 0,0 1-1,-1 0 1,1 0 0,0-1 0,0 1-1,0 0 1,0-1 0,0 1 0,0 0 0,0-1-1,0 1 1,0 0 0,0-1 0,0 1 0,0 0-1,0-1 1,0 1 0,0 0 0,1 0 0,-1-1-1,0 1 1,0 0 0,0-1 0,0 1 0,1 0-1,-1 0 1,0-1 0,0 1 0,0 0 0,1 0-1,-1 0 1,0-1-144,27-20 314,1 2-1,1 0 1,0 2-1,20-8-313,-37 20 30,0 0-1,0 1 1,0 0-1,1 1 0,-1 0 1,1 1-1,0 0 1,0 1-1,0 0 0,0 1 1,0 1-1,-1 0 1,1 1-1,4 1-29,-3 1 10,0 1 0,-1 0 0,1 1-1,-1 1 1,0 0 0,-1 1 0,0 0 0,0 1 0,0 0 0,-1 1 0,-1 0-1,0 1 1,0 0 0,-1 0 0,-1 1 0,1 0 0,5 13-10,-3-1 18,0-1 1,-1 1 0,-2 1 0,0 0-1,-2 0 1,-1 0 0,0 1-1,-2 0 1,-1 19-19,-1-31 10,0 18 28,-1 1 0,-2-1 0,-1 1-38,2-24 11,-1 0-1,0 0 1,0 0-1,-1 0 1,0 0-1,-1-1 0,0 1 1,0-1-1,0 0 1,-1 0-1,-1-1 0,-5 7-10,-8 5 172,-2-1-1,0-2 0,0 0 0,-2-1 0,0-1 1,0-1-1,-1-1 0,-10 2-171,22-9 59,-1-1 0,0 0 0,1-1 0,-1 0 0,0-1 0,0-1-1,0 0 1,-1-1 0,1 0 0,0-1 0,0 0 0,0-1 0,0-1 0,0 0 0,1 0 0,-1-2 0,-9-3-59,20 6 16,-1 1 0,1-1 1,-1 1-1,1-1 1,0 0-1,0 0 1,0 0-1,0 0 1,0 0-1,0 0 1,0 0-1,0-1-16,2 2 34,0 1 1,0-1-1,-1 1 1,1-1-1,0 0 1,0 1-1,-1-1 0,1 0 1,0 1-1,0-1 1,0 0-1,0 1 1,0-1-1,0 1 0,0-1 1,0 0-1,0 1 1,1-1-1,-1 0 1,0 1-1,0-1 0,1 1-34,-1-1 106,1 0-1,0 0 1,-1 0 0,1 0-1,0 1 1,0-1-1,0 0 1,0 1-1,0-1 1,0 1-1,0-1 1,0 1-1,0-1 1,0 1-1,0 0 1,0-1-1,1 1-105,33-3 1022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2:31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0 3129,'-74'77'1784,"69"-73"-1345,1 0 1,-1 0-1,0 0 0,0-1 0,0 0 1,0 0-1,-1 0 0,-3 1-439,7-4 77,0 1 0,0 0 0,1 0 0,-1 0 0,0 0 0,0 0 0,1 0 0,-1 0 0,1 0 0,-1 1 0,1-1 0,-1 1 0,1-1 0,0 1 0,0-1 0,0 1 0,0 0 0,-1 1-77,-2 7 107,0-1 1,1 1-1,0 0 0,0 0 1,1 1-1,0-1 1,1 0-1,0 1 0,1-1 1,0 1-1,1-1 1,0 1-1,1-1 0,0 0 1,0 1-1,1-1 0,3 8-107,-4-16 7,0 1 0,-1 0-1,1-1 1,0 1-1,0-1 1,1 1-1,-1-1 1,0 0-1,1 0 1,-1 0-1,1-1 1,0 1-1,0 0 1,-1-1-1,1 0 1,0 0-1,0 0 1,0 0-1,0 0 1,1 0 0,-1-1-1,0 0 1,0 1-1,0-1 1,0 0-1,3-1-6,-2 1 20,1-1 1,-1 1-1,0-1 1,1 0-1,-1-1 0,0 1 1,0-1-1,0 0 0,0 0 1,0 0-1,0 0 0,-1 0 1,1-1-1,-1 0 1,1 0-1,-1 0 0,0 0 1,2-3-21,0-1 70,0-1 1,0 0-1,0 0 1,-1-1-1,0 1 1,-1-1 0,0 0-1,0 0-70,-3 5 50,1 0 0,-1 0 0,0 0 1,0 0-1,0 0 0,0 0 0,-1 0 0,1 0 0,-1 0 0,0 0 0,0 0 1,-1 1-1,1-1 0,-1 0 0,0 1 0,0-1 0,0 1 0,0 0 0,-1-1 1,1 1-51,-3-2 63,1 0 1,-1 0-1,0 1 0,0 0 1,-1 0-1,0 0 1,1 0-1,-1 1 1,0 0-1,0 0 1,-1 0-1,1 1 1,-1 0-1,1 1 1,-1-1-1,1 1 1,-1 0-1,0 1 0,0 0-63,1 0 24,1 0 0,-1 0-1,1 1 1,0 0-1,-1 0 1,1 0-1,0 1 1,-1-1-1,1 2 1,0-1-1,0 0 1,0 1 0,1 0-1,-1 0 1,1 0-1,0 1 1,-1-1-1,2 1 1,-1 0-1,0 0 1,1 1 0,0-1-1,0 1 1,0 0-24,0 0-1,1 0 1,0 1 0,0-1 0,1 1 0,-1 0 0,1 0-1,1-1 1,-1 1 0,1 0 0,0 0 0,0 0 0,1 0-1,-1-1 1,1 1 0,1 0 0,-1 0 0,2 1 0,1 6-3,1 0 0,0 0 0,1-1 0,1 0 0,0 0 1,6 8 2,-10-16 3,0 0-1,0 0 1,0 0 0,0-1 0,1 1 0,-1-1 0,1 0 0,0 0-1,0 0 1,0-1 0,0 1 0,0-1 0,1 0 0,-1 0 0,1-1 0,-1 1-1,1-1 1,0 0 0,-1 0 0,1-1 0,0 1 0,0-1 0,0 0 0,-1 0-1,1-1 1,0 1 0,0-1 0,-1 0 0,1 0 0,0-1 0,-1 0-1,1 1 1,1-3-3,0 2 13,0-2 0,0 1-1,0-1 1,0 0-1,-1 0 1,0 0 0,0-1-1,0 1 1,0-1-1,-1-1 1,0 1 0,0 0-1,-1-1 1,1 0 0,-1 0-1,1-4-12,0 2 8,-2 0 0,1-1-1,-1 0 1,0 1 0,-1-1-1,0 0 1,0 0 0,-1 0 0,0 0-1,-1 0 1,0 0 0,-1-1-8,1 2 16,-1 1 0,0-1 0,0 0 0,-1 1 0,0-1 0,-1 1 0,0 0 1,0 0-1,0 0 0,-1 0 0,0 1 0,0 0 0,-2-2-16,3 4 32,-1 0 1,0 0-1,0 0 1,-1 1-1,1 0 1,-1 0-1,0 0 0,1 1 1,-1-1-1,0 1 1,0 1-1,-1-1 1,1 1-1,0 0 0,-1 1 1,1-1-1,-6 2-32,9-1 4,0 0 1,0 0-1,0 1 0,0 0 0,0-1 0,0 1 0,0 0 0,0 1 1,0-1-1,0 0 0,1 1 0,-1 0 0,0-1 0,1 1 1,-1 0-1,1 0 0,-2 3-4,1-2 8,0 1 1,0 1-1,0-1 1,1 0-1,0 1 1,0-1-1,0 1 1,0 0-1,1 0 1,-2 4-9,2-2 6,0-1 0,0 1 0,1 0 0,-1-1 0,1 1 0,1-1 0,-1 1 0,1-1 0,1 1 0,-1-1 0,1 1 0,0-1 0,0 0 0,1 0 0,0 0 0,0 0 0,2 3-6,-3-6 3,1 1 0,0 0 0,0-1 0,0 0 0,0 0 0,1 0 0,-1 0 0,1 0 0,0-1 1,-1 1-1,1-1 0,0 0 0,1 0 0,-1-1 0,0 1 0,0-1 0,1 0 0,-1 0 0,1 0 1,-1-1-1,1 1 0,-1-1 0,1 0 0,-1-1 0,1 1 0,-1-1 0,1 0 0,-1 0 0,0 0 1,1 0-1,-1-1-3,5-1 10,-1-1 1,1 0 0,-1 0-1,0 0 1,0-1 0,-1 0-1,0-1 1,0 0 0,0 0-1,0-1 1,-1 1 0,0-1 0,1-2-11,-5 6 6,0-1 0,1 1 0,-1-1 1,-1 1-1,1-1 0,0 0 1,-1 0-1,0 0 0,0 0 1,0 0-1,-1 0 0,1 0 1,-1 0-1,0 0 0,0 0 1,0 0-1,0 0 0,-1 0 1,0 0-1,0 0 0,0 0 1,0 1-1,-1-1 0,1 0 0,-1 0 1,0 1-1,0-1 0,0 1 1,-1 0-1,1 0 0,-2-2-6,1 1 9,-1 0 0,0 0 0,0 1 0,0-1 0,-1 1 0,1-1 0,-1 1 0,0 1 0,0-1 0,0 1-1,0 0 1,0 0 0,-1 0 0,1 1 0,0 0 0,-1 0 0,-5 0-9,7 1 5,0 0 1,0 0-1,0 1 0,0-1 1,-1 1-1,1 0 0,0 0 1,1 1-1,-1-1 0,0 1 1,0 0-1,1 0 1,-1 0-1,1 0 0,-1 1 1,1-1-1,0 1 0,0 0 1,0 0-1,0 0 0,1 1 1,-1-1-1,1 1 0,0-1-5,-4 8 2,0-1-1,1 1 0,0 0 0,1 0 0,0 1 0,1 0 0,-1 9-1,3-15 0,0 1 0,0-1 0,1 0 1,0 1-1,0-1 0,1 1 0,0-1 0,0 0 0,0 1 0,1-1 0,0 0 0,0 0 1,0 0-1,1 0 0,1 1 0,-2-4 2,0 0 1,0 0-1,1 0 0,-1-1 1,1 1-1,0 0 0,0-1 1,0 0-1,0 1 1,0-1-1,1-1 0,-1 1 1,0 0-1,1-1 1,0 0-1,-1 0 0,1 0 1,0 0-1,-1 0 1,1-1-1,0 1 0,0-1 1,-1 0-1,1-1 0,0 1 1,0 0-1,0-1 1,-1 0-1,1 0 0,3-1-2,-2 0 5,0 0-1,0 0 0,0 0 1,0-1-1,-1 0 0,1 0 0,-1 0 1,1 0-1,-1-1 0,0 1 0,0-1 1,-1 0-1,1 0 0,-1-1 0,0 1 1,0-1-1,0 1 0,-1-1 1,0 0-1,0 0 0,1-3-4,-1 1 8,-1 0 0,-1 1-1,1-1 1,-1 0 0,0 0-1,0 1 1,-1-1 0,0 0 0,0 1-1,-1-1 1,0 1 0,0-1-1,0 1 1,-2-3-8,2 6 2,1 0-1,-1 0 0,1 1 1,-1-1-1,0 0 1,0 1-1,-1-1 1,1 1-1,0 0 0,-1 0 1,1 0-1,-1 0 1,0 0-1,0 0 0,0 1 1,0-1-1,0 1 1,0 0-1,0 0 1,0 0-1,0 0 0,0 1 1,-1-1-1,1 1 1,0 0-1,0 0 1,-1 0-1,1 0 0,0 1 1,-2 0-2,1-1 1,-1 1 1,1 0-1,0 0 1,0 0 0,0 0-1,0 1 1,0 0-1,0 0 1,0 0-1,0 0 1,1 1-1,-1-1 1,1 1-1,0 0 1,-1 0 0,1 0-1,1 0 1,-1 1-1,0-1 1,1 1-1,0 0 1,0 0-1,0-1 1,0 1-1,1 1 1,-1-1-1,1 0 1,0 0 0,0 0-1,1 1 1,-1-1-1,1 4-1,-1-1-1,1 1 0,0 0 0,1-1 0,0 1-1,0-1 1,0 1 0,2 2 1,-3-8 0,1-1 0,0 1 0,-1 0 0,1-1 0,0 1 0,0-1 0,0 1 0,0-1 0,0 0 0,0 1 0,1-1 0,-1 0 0,0 0 0,1 0 0,-1 0 0,1 0 0,-1 0 0,1 0 0,-1 0 0,1-1 0,0 1 0,-1-1 0,1 1 0,0-1 0,-1 0 0,1 1 0,0-1 0,0 0 0,-1 0 0,1 0 0,0 0 0,0-1 0,-1 1 0,1 0 0,5-2 5,0 1 0,0-1 0,-1-1 0,1 1 0,-1-1 0,0 0 0,1 0 0,-2-1 0,1 0 0,0 0 0,-1 0 0,1-1 0,-1 0 0,0 0 0,-1 0-1,1 0 1,-1-1 0,0 0 0,-1 0 0,1 0 0,-1 0 0,1-4-5,-2 5 5,0 0 0,0-1 0,0 1 0,-1-1 0,0 0 0,0 1 0,0-1 0,-1 0 0,1 1 0,-2-1 0,1 0 0,-1 0 0,1 1 0,-1-1 0,-1 0 0,1 1 0,-1-1 0,0 1 0,0 0 0,-1 0 0,0 0 0,0 0 0,0 0 0,0 0 0,-1 1 0,0-1 0,0 1-5,3 2 1,-1 0-1,1 1 0,-1-1 1,0 1-1,0-1 0,1 1 1,-1 0-1,0-1 0,0 1 1,0 0-1,0 0 0,-1 0 1,1 1-1,0-1 0,0 1 1,0-1-1,-1 1 0,1 0 1,0-1-1,-1 1 0,1 0 1,0 1-1,0-1 0,-1 0 1,1 1-1,0-1 0,0 1 1,-1 0-1,1-1 0,0 1 1,0 0-1,0 1 0,0-1 1,0 0-1,0 0 0,1 1 1,-1-1-1,0 1 0,1 0 1,-2 0-1,-3 6 0,1-1 1,-1 0-1,2 1 1,-1 0 0,1 0-1,0 1 1,0-1-1,1 1 1,-1 5-1,1-4-1,1-1-1,0 1 1,1-1 0,0 1-1,1 0 1,-1 1 1,1-8 0,1 0-1,-1 0 1,0 0-1,1 0 1,0-1 0,-1 1-1,1 0 1,0 0-1,0 0 1,1-1 0,-1 1-1,1 0 1,-1-1 0,1 1-1,0-1 1,0 0-1,0 0 1,0 1 0,0-1-1,0 0 1,2 0 0,-2-1 1,0 0-1,0-1 1,0 1 0,0-1 0,0 0 0,0 1 0,0-1-1,1 0 1,-1 0 0,0-1 0,0 1 0,0 0-1,0-1 1,0 1 0,0-1 0,0 1 0,0-1-1,0 0 1,0 0 0,0 0 0,-1 0 0,1 0-1,1-1 0,5-4 8,1 0-1,-1 0 1,0-1-1,0-1-7,-3 4 5,0-1 1,-1-1 0,0 1-1,0-1 1,0 1-1,-1-1 1,1 0 0,-2 0-1,1 0 1,0-1-1,-1 1 1,1-7-6,-2 9 4,-1 0 0,1-1 1,-1 1-1,0 0 0,0-1 0,-1 1 1,1-1-1,-1 1 0,0 0 0,0 0 1,0-1-1,-1 1 0,1 0 0,-1 0 1,0 0-1,0 0 0,-1 1 0,1-1 1,-1 1-1,-1-2-4,2 3 1,1 0-1,-1 0 1,0 0 0,0 0-1,0 0 1,0 1 0,0-1-1,-1 1 1,1-1 0,0 1-1,-1 0 1,1 0 0,-1 0-1,1 0 1,-1 0 0,0 1-1,1-1 1,-1 1 0,0 0-1,1 0 1,-1 0 0,0 0-1,1 0 1,-1 0 0,0 1-1,1 0 1,-1-1 0,1 1-1,-1 0 1,-1 1-1,-1 1 1,0-1 0,1 1 0,-1 1-1,1-1 1,0 0 0,0 1 0,0 0 0,0 0 0,1 0 0,0 1-1,-1-1 1,2 1 0,-1 0 0,-1 2-1,-4 10-1,1 1 0,1 0 0,1 0 0,0 1 0,1 0 1,1-1-1,1 1 0,0 0 0,2 6 1,-1-22 0,2 0 0,-1 0 0,0 1 0,1-1 0,-1 0 0,1 0 0,0 0 0,0 0 0,0 0 0,0 0 0,1 0-1,-1 0 1,1 0 0,0 0 0,0-1 0,0 1 0,0-1 0,0 0 0,2 2 0,-2-3 1,0 1-1,0-1 0,1 0 1,-1 0-1,0 0 0,0 0 1,1 0-1,-1 0 0,1-1 1,-1 1-1,1-1 0,-1 0 1,1 0-1,-1 0 0,0 0 1,1 0-1,-1 0 1,1-1-1,-1 1 0,1-1 1,-1 0-1,0 1 0,1-1 1,-1 0-1,2-1 0,5-3 4,1 0-1,-1 0 1,0-1 0,0 0-1,-1-1 1,0 1 0,0-2-1,3-2-3,-8 6 3,0 0 0,-1 0 0,1 0-1,0 0 1,-1 0 0,0-1 0,0 1-1,-1-1 1,1 1 0,-1-1-1,0 0 1,0 1 0,0-1 0,-1 0-1,0 0 1,0 0 0,0 0 0,0 1-1,-1-5-2,0 4 5,0-1-1,0 1 0,-1 0 0,0-1 0,0 1 1,0 0-1,0 0 0,-1 1 0,1-1 1,-1 0-1,-1 1 0,1 0 0,-3-4-4,3 6 1,0 0-1,1 0 0,-1 0 0,0 0 1,0 1-1,0-1 0,0 1 1,0 0-1,-1 0 0,1 0 0,0 0 1,-1 0-1,1 1 0,0-1 1,-1 1-1,1 0 0,0 0 0,-1 0 1,1 1-1,-1-1 0,1 1 1,-2 0-1,-1 1-1,1 0 0,0 0 1,1 1-1,-1-1 0,0 1 0,1 0 1,-1 0-1,1 1 0,0-1 1,0 1-1,0 0 0,1 0 0,-1 0 1,1 0-1,0 1 0,0-1 1,1 1-1,-1 0 0,1 0 0,-1 4 2,-1 0-3,1 1 0,0 0 0,0 0 0,1 0 1,1 0-1,0 1 0,0-1 0,1 0 0,0 1 1,1 2 1,-1-10-1,0 0 0,1 0 0,-1-1 0,1 1 1,0 0-1,0-1 0,-1 1 0,2-1 0,-1 1 1,0-1-1,0 0 0,1 1 0,-1-1 0,1 0 0,0 0 1,0 0-1,0 0 0,0 0 0,0 0 0,1 0 1,0 0 0,0-1 0,0 0 0,0 0 0,0 0 0,0-1 0,0 1 0,0-1 0,1 1 0,-1-1 0,0 0 0,0 0 0,0-1 0,0 1 0,0-1 0,2 0 0,8-2 6,1-2 0,-1 0-1,0 0 1,0-2 0,-1 1 0,1-1 0,1-3-6,-8 6 3,-1 0 1,0-1-1,0 0 1,0 0-1,0 0 1,-1 0-1,0-1 1,0 1 0,-1-1-1,1 0 1,-1 0-1,0-1 1,-1 1-4,-1 3 2,0 0 1,0 0 0,0 0 0,0 0 0,-1 0-1,1 0 1,-1 0 0,0 0 0,0 0 0,0 0-1,0 0 1,-1 0 0,1 0 0,-1 0-1,0 0 1,0 0 0,0 0 0,0 0 0,0 0-1,-1 0 1,1 1 0,-1-1 0,0 0-1,0 1 1,0 0 0,0-1 0,0 1 0,0 0-1,-3-2-2,3 3 0,-1-1 1,1 1-1,-1-1 0,0 1 0,1 0 0,-1 0 0,0 0 1,0 0-1,1 0 0,-1 1 0,0 0 0,0-1 0,0 1 1,0 0-1,0 0 0,0 0 0,0 1 0,-2 0 0,0 0 0,0 0 0,0 1 0,0 0 0,0 0 0,0 0 1,1 0-1,-1 1 0,-3 2 0,3-1 0,0 0 0,0 0 0,1 0 0,-1 0-1,1 1 1,0 0 0,0 0 0,0 0 0,1 0 0,0 0 0,0 1 0,0-1 0,1 1 0,0 0 0,0 0 0,-1 4 0,2-2-2,0 0 0,1-1 0,0 1 0,0 0 0,1-1 0,1 6 2,-2-11 0,0 0-1,1-1 1,-1 1-1,1 0 1,0 0 0,0-1-1,-1 1 1,1 0-1,0-1 1,1 1-1,-1-1 1,0 0 0,0 1-1,0-1 1,1 0-1,-1 1 1,1-1 0,-1 0-1,1 0 1,0 0-1,-1-1 1,1 1-1,0 0 1,-1 0 0,1-1-1,0 1 1,0-1-1,0 0 1,1 1 0,5-1 4,-1 0-1,1 0 1,0 0 0,0-1 0,0 0-1,0 0 1,-1-1 0,1 0-1,-1-1 1,1 1 0,-1-1 0,0-1-1,0 0 1,0 0 0,0 0 0,-1 0-1,0-1 1,0 0 0,4-5-4,-9 9 1,0 0 0,0 0 1,0 0-1,0 0 0,-1 0 1,1 0-1,0 0 1,-1-1-1,1 1 0,-1 0 1,1 0-1,-1-1 0,0 1 1,1 0-1,-1 0 0,0-1 1,0 1-1,0 0 0,0-1 1,0 1-1,0 0 1,0-1-1,0 1 0,-1 0 1,1-1-1,-1 1 0,1 0 1,-1 0-1,1-1 0,-1 1 1,0 0-1,1 0 0,-1 0 1,0 0-1,0 0 1,0 0-1,0 0 0,0 0 1,0 0-1,0 0 0,0 1 1,0-1-1,-1 0-1,-1-1 3,0 0 1,0 1-1,0-1 0,0 1 0,-1 0 1,1 0-1,-1 0 0,1 0 0,-1 1 1,1-1-1,-1 1 0,1 0 1,-1 0-1,1 0 0,-1 0 0,-1 1-3,0 1 0,1 0-1,-1 0 1,1 0-1,0 0 1,-1 1 0,1 0-1,0 0 1,1 0-1,-1 0 1,1 1-1,-1-1 1,1 1-1,0 0 1,0 0-1,0 0 1,1 0-1,0 1 1,-1-1-1,2 1 1,-1-1-1,0 1 1,1 0-1,0 0 1,0 0 0,0-1-1,1 1 1,0 0-1,0 0 1,0 0-1,0 0 1,1 0 0,-1-4-1,0 1 0,0-1 1,0 0-1,1 0 0,-1 0 1,0 0-1,1-1 0,-1 1 1,0 0-1,1 0 0,-1 0 1,1 0-1,0 0 0,-1 0 1,1-1-1,0 1 0,-1 0 1,1 0-1,0-1 0,0 1 1,0-1-1,-1 1 0,1-1 1,0 1-1,0-1 0,0 1 1,0-1-1,0 0 0,0 1 1,0-1-1,0 0 0,0 0 1,0 0-1,0 0 0,0 0 1,0 0-1,0 0 0,0 0 1,0 0-1,0 0 0,0-1 1,0 1-1,0 0 0,0-1 1,0 1-1,0-1 1,5-1 1,1 0 1,-1-1-1,-1 0 0,1 0 1,0-1-1,1-1-1,-2 2 13,-1-1-1,0 1 1,0-1 0,0 0 0,0-1-1,-1 1 1,1 0 0,-1-1 0,0 0-1,-1 0 1,1 0 0,-1 0-1,0-1-12,-2 6 75,0 0-1,1 0 0,-1-1 0,0 1 0,0 0 0,0-1 0,0 1 0,0 0 1,0-1-1,0 1 0,0 0 0,-1-1 0,1 1 0,0 0 0,0 0 0,0-1 1,0 1-1,0 0 0,0-1 0,0 1 0,-1 0 0,1 0 0,0-1 1,0 1-1,0 0 0,-1 0 0,1 0 0,0-1 0,0 1 0,-1 0 0,1 0 1,0 0-1,-1 0 0,1-1 0,0 1 0,0 0 0,-1 0 0,1 0 0,0 0 1,-1 0-1,1 0-74,-8 3 1316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2:40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14 713 8106,'0'0'142,"-1"0"0,1 0 0,-1 0 1,1 0-1,-1 0 0,1 0 0,-1 1 0,1-1 1,-1 0-1,1 0 0,-1 0 0,1 1 1,-1-1-1,1 0 0,-1 0 0,1 1 0,-1-1 1,1 0-1,0 1 0,-1-1 0,1 1 0,0-1 1,-1 0-1,1 1 0,0-1 0,0 1 1,-1-1-1,1 1 0,0 0-142,-1 19 1856,14 27-742,-10-40-700,23 71 416,-3 1 0,11 76-830,-29-121 51,-1 0 0,-2 1 0,-1 0 0,-2-1 0,-1 1-1,-2-1 1,-1 0 0,-4 12-51,-4 4 141,16-123-1813,-1 15 1512,-2-1 1,-2 1-1,-3-1 0,-3 1 0,-11-42 160,16 85 13,-7-22 291,3-1-1,1 0 0,1 0 0,2-8-303,3 35 55,0 1-1,1-1 0,0 0 1,0 1-1,2-1 0,-1 1 1,1-1-1,1 1 0,-1 0 1,2 0-1,-1 0 0,2 1 1,-1 0-1,1 0 0,1 0 1,-1 1-1,3-3-54,2 1 5,0 1 0,0 0-1,1 0 1,0 1 0,1 0 0,0 1-1,0 1 1,0 0 0,1 1 0,13-4-5,-20 7-2,0 1 0,0 0 0,0 0 0,0 1 0,0-1 0,0 1 0,0 1 0,0 0 0,0 0 0,0 0 0,1 1 2,-3-1-2,-1 1-1,1 0 1,-1 0 0,1 1 0,-1-1 0,0 1-1,0 0 1,0 0 0,0 0 0,0 1 0,-1 0 0,1-1-1,-1 1 1,0 0 0,0 0 0,1 3 2,1 4 0,0 0 0,0 0 1,-1 0-1,0 1 0,-1-1 1,0 1-1,-1 0 1,0 0-1,-1 0 0,-1 0 1,0 0-1,0 0 0,-1 0 1,-1 4-1,-1-1 33,0 0 1,-1 0 0,0-1 0,-1 1-1,-1-1 1,0 0 0,-1-1 0,0 0-1,-1 0 1,-1 0 0,-4 5-34,8-14 25,1 1 0,-1-1 1,0 0-1,0 0 0,0-1 1,0 1-1,-1-1 0,1 0 1,-1-1-1,0 1 0,1-1 1,-1 0-1,-1-1 0,1 0 1,0 1-1,0-2 0,0 1 1,-1-1-1,1 0 0,0 0 1,0-1-1,-1 0 0,1 0 1,0 0-1,0-1 0,-2 0-25,1 0 17,0-1 0,1 1-1,-1-1 1,1-1-1,-1 1 1,1-1 0,0 0-1,0-1 1,0 1 0,1-1-1,0 0 1,0 0-1,0-1 1,0 0 0,1 0-1,0 0 1,0 0 0,1 0-1,0-1 1,0 0-1,0 1 1,0-6-17,2 9 260,0 0 0,1 1 0,0-1 0,0 0 0,0 0-1,0 0 1,0 0 0,0 1 0,1-2-260,9-17 1094</inkml:trace>
  <inkml:trace contextRef="#ctx0" brushRef="#br0" timeOffset="403.097">618 769 8474,'67'-94'3270,"-67"94"-3223,0 0 1,0-1-1,0 1 0,0 0 1,0 0-1,0 0 1,0 0-1,1 0 0,-1 0 1,0 0-1,0 0 1,0 0-1,0 0 0,0-1 1,0 1-1,0 0 0,0 0 1,0 0-1,0 0 1,0 0-1,0 0 0,0 0 1,1 0-1,-1 0 1,0 0-1,0 0 0,0 0 1,0 0-1,0 0 1,0 0-1,0 0 0,0 0 1,0 0-1,1 0 1,-1 0-1,0 0 0,0 0 1,0 0-1,0 0 0,0 0 1,0 0-1,0 0 1,0 0-1,1 0 0,-1 0 1,0 0-1,0 0 1,0 0-1,0 0 0,0 0 1,0 0-1,0 0 1,0 0-1,0 1 0,0-1 1,0 0-1,0 0 1,0 0-1,1 0 0,-1 0 1,0 0-48,2 11 1444,-1 30-884,-1-10 21,5-4-234,0 1 1,2-2 0,3 10-348,1 0 669,2 21-669,-16-86 513,0-1-1,2 1 1,3-23-513,-1 33 1,0 0-1,2 0 1,0 0-1,2 0 1,0 0-1,1 1 1,4-10-1,-7 22 1,0 1 1,1 0 0,-1-1-1,1 1 1,0 0 0,1 1-1,-1-1 1,1 1 0,0 0-1,0 0 1,0 0 0,0 1-1,1 0 1,-1 0-1,5-1-1,-6 2-15,1 0 0,0 1 0,-1-1-1,1 1 1,0 1 0,0-1 0,0 1-1,0 0 1,0 0 0,0 0-1,0 0 1,0 1 0,-1 0 0,1 0-1,0 0 1,0 1 0,-1 0 0,1 0-1,3 2 16,49 36-1445,-45-31 1118,27 23-329</inkml:trace>
  <inkml:trace contextRef="#ctx0" brushRef="#br0" timeOffset="791.784">1450 660 8642,'-8'-9'892,"-2"-1"1,1 2-1,-1-1 1,0 1-1,-1 1 1,0 0-1,0 1 1,-1 0-1,-7-3-892,16 8 39,1 1 0,0-1 0,-1 1 0,1 0 0,0 0 0,-1 0 0,1 0 0,0 0 0,0 1 0,-1-1 0,1 1 0,0-1 0,0 1 0,-1 0 0,1 0-1,0 0 1,0 0 0,0 0 0,0 0 0,0 1 0,1-1 0,-1 1 0,0-1 0,1 1 0,-1 0 0,1 0 0,-1-1 0,1 1 0,0 0 0,0 0 0,-1 2-39,-4 8 32,0 0 1,0 0 0,2 1-1,-4 12-32,7-21 11,-6 20-3,1 0 1,0 0 0,2 1-1,1 0 1,1-1 0,2 3-9,0-19 3,0-1 0,1 0 0,0 0 1,1 1-1,-1-1 0,2 0 0,-1 0 0,1-1 1,0 1-1,2 4-3,-3-7 3,1-1 0,0 1 0,0 0 0,0-1 0,1 1 0,-1-1 0,1 0 0,0 0 0,0-1 0,0 1 0,0-1 0,0 0 0,0 0 0,1 0 0,-1 0 0,1-1 1,1 0-4,2 1 4,1-1 1,-1 0 0,1 0-1,-1-1 1,1 0 0,-1 0-1,1-1 1,-1 0 0,1-1-1,-1 0 1,0 0 0,0-1 0,0 0-1,0-1 1,0 1 0,-1-1-1,1-1 1,-1 1 0,0-1-1,-1-1 1,1 1 0,1-3-5,-3 3 15,-1 1 1,0-1 0,0 0-1,0-1 1,0 1 0,-1 0-1,0-1 1,0 0 0,-1 0-1,1 0 1,-1 0 0,-1 0-1,1 0 1,-1-1 0,0 1-1,0 0 1,-1-1 0,0 1-1,0-1 1,-1 1 0,1 0-1,-1-1 1,-1 1 0,1 0-1,-1 0 1,0 0 0,-1 0-1,1 0 1,-4-5-16,1 3 29,-1 0 1,1 1-1,-2 0 0,1 0 0,-1 0 1,0 1-1,0 0 0,-1 0 1,1 1-1,-1 0 0,-1 0 1,1 1-1,-1 0 0,1 0 0,-2 1-29,-2-1 58,0 0-1,0 1 1,0 1-1,-1-1 0,1 2 1,-1 0-1,1 1 1,-1 0-1,1 0 0,-1 2 1,1-1-58,8 0 262,0 0 1,1 0 0,-1 0-1,0 1 1,1-1-1,-1 1 1,1 0-1,0 0 1,-3 2-263,-17 21 1255</inkml:trace>
  <inkml:trace contextRef="#ctx0" brushRef="#br0" timeOffset="1577.253">2089 71 8098,'2'-3'393,"8"-29"2852,-9 31-3054,-1-1 0,0 0 0,1 0 0,-1 0 0,0 0 0,0 0 0,0 1 0,-1-1 0,1 0 0,0 0-1,-1 0 1,1 0 0,-1 1 0,0-1 0,1 0 0,-2-1-191,2 3 34,0 0 0,0 0 0,0-1 0,-1 1-1,1 0 1,0-1 0,0 1 0,0 0 0,-1 0 0,1 0 0,0-1-1,0 1 1,-1 0 0,1 0 0,0 0 0,-1 0 0,1-1-1,0 1 1,0 0 0,-1 0 0,1 0 0,0 0 0,-1 0 0,1 0-1,0 0 1,-1 0 0,1 0 0,0 0 0,-1 0 0,1 0 0,0 0-1,-1 0 1,1 0 0,0 1 0,-1-1 0,1 0 0,0 0-1,0 0 1,-1 0 0,1 0 0,0 1 0,0-1 0,-1 0 0,1 0-1,0 1 1,0-1 0,0 0 0,-1 0 0,1 1 0,0-1-1,0 0 1,0 1 0,0-1 0,-1 0 0,1 1-34,-8 18 421,5-3-335,1 0-1,0-1 0,1 1 1,1 0-1,0 0 0,1 0 1,3 11-86,6 28 279,11 31-279,-3-14 150,64 369 649,-81-438-778,1 6 38,-1 0 1,0-1 0,0 1 0,-1 0 0,0 0-1,-1 0 1,0-1 0,0 5-60,-3-16 135,2 0 1,-1-1-1,0 1 0,1-1 1,-1 1-1,0-3-135,-46-78 263,-15-25-181,52 92-76,0 1 0,0 1 0,-2 0 0,0 0 0,-2 0-6,13 12 0,-1 0 0,1 0 0,-1 1 0,1-1 0,-1 1 0,0 0 0,0 0 0,0 1 0,0-1 0,0 1 0,-1-1 0,1 1 0,0 1 0,-1-1 0,1 1 0,0-1 0,-1 1 0,1 0 0,-1 1 0,0 0-1,0 0 0,0 1-1,0 0 1,0 0 0,0 0-1,1 0 1,-1 1-1,0-1 1,1 1 0,0 1-1,0-1 1,0 1-1,0-1 1,0 1 0,-1 2 1,-3 4-2,0 1 1,1-1-1,0 1 1,0 0 0,1 1-1,0 0 1,1 0-1,1 0 1,0 1-1,1-1 1,-1 6 1,3-12 0,0 0-1,0 0 1,1 0 0,0 0-1,0-1 1,0 1-1,1 0 1,0 0 0,0 0-1,1 0 1,0-1 0,-1 1-1,2-1 1,-1 1-1,1-1 1,0 0 0,0 0-1,0 0 1,1 0 0,-1-1-1,1 0 1,0 1 0,1-1-1,-1 0 1,1-1-1,1 1 1,5 3-142,0-1 1,0-1-1,1 0 0,-1-1 0,1 0 0,1-1 0,-1 0 0,0-1 0,1 0 0,-1-1 0,11 0 142,13-1-958,-1-2-1,0-2 0,22-4 959,3-2-1772</inkml:trace>
  <inkml:trace contextRef="#ctx0" brushRef="#br0" timeOffset="2024.786">2398 657 8402,'12'-66'3835,"-11"66"-3777,-1 0 0,0-1-1,0 1 1,0-1 0,0 1-1,0 0 1,0-1 0,0 1-1,0-1 1,0 1 0,0 0-1,0-1 1,0 1 0,0-1-1,0 1 1,0-1 0,0 1-1,0 0 1,0-1 0,-1 1-1,1-1 1,0 1 0,0 0-1,0-1 1,-1 1 0,1 0-1,0-1 1,-1 1 0,1 0-1,0 0 1,-1-1 0,1 1-1,0 0 1,-1 0 0,1-1-1,0 1 1,-1 0 0,1 0-1,-1 0 1,1 0 0,0 0-1,-1 0 1,1-1 0,-1 1-1,1 0 1,0 0 0,-1 0-1,1 0 1,-1 1 0,1-1-1,-1 0 1,1 0 0,0 0-1,-1 0 1,1 0 0,-1 0-1,1 1-57,-17 11 1757,15-8-1658,1-1 0,-1 0 0,1 1 0,0-1 1,0 1-1,0-1 0,1 1 0,-1 0 0,1-1 0,0 1 0,0-1 0,0 2-99,6 45 406,-6-45-367,4 19 47,1 11 21,1 1 1,8 20-108,-12-47 9,1 0-1,1 0 0,-1-1 1,1 1-1,1-1 0,0 0 1,0 0-1,0 0 0,1-1 1,1 0-1,-1 0 0,2 1-8,-4-5 8,0-1-1,0 1 1,1-1 0,-1 0-1,0 0 1,1 0 0,0-1 0,-1 1-1,1-1 1,0 0 0,0-1-1,-1 1 1,1-1 0,0 0-1,0 0 1,0 0 0,0-1-1,-1 0 1,1 0 0,0 0-1,-1 0 1,1-1 0,-1 0-1,3-1-7,12-6 26,0 0-1,-1-2 0,-1 0 1,0-1-1,1-1-25,-8 5 8,-1-1 0,0 1 0,0-1 0,-1-1 0,0 0 0,-1 0 0,0-1 0,-1 1 0,0-1 0,0-1 1,-2 1-1,1-1 0,-1 0 0,-1 0 0,1-5-8,2-16 20,-2-1-1,-1 1 1,-2-1 0,-1 0 0,-2-4-20,-3 63 198,0 26-120,4-28-63,1 0-1,2 1 1,0-1 0,1 0 0,2 0-1,1 3-14,-3-15 56,0-1-1,1-1 0,0 1 0,1 0 0,0-1 1,1 0-1,-1 0 0,2-1 0,-1 1 1,1-1-1,0-1 0,1 1 0,0-1 0,8 5-55,46 24 958,12-2-399</inkml:trace>
  <inkml:trace contextRef="#ctx0" brushRef="#br0" timeOffset="2637.434">3627 583 3561,'4'-11'642,"-2"6"-386,0 0 0,0-1 0,-1 1 0,0 0 0,1-4-256,-2 8 90,0 0-1,0 0 1,0 1 0,0-1 0,0 0-1,0 0 1,0 0 0,0 1-1,-1-1 1,1 0 0,0 0 0,0 0-1,-1 1 1,1-1 0,-1 0 0,1 1-1,0-1 1,-1 0 0,1 1 0,-1-1-1,0 0 1,1 1 0,-1-1 0,1 1-1,-1-1 1,0 1 0,1-1 0,-1 1-1,0 0 1,0-1 0,1 1 0,-1 0-1,0 0 1,0-1 0,0 1-1,1 0 1,-1 0-90,-9-2 655,0 1 1,0 1-1,0 0 0,0 0 0,-1 0 1,1 2-1,0-1 0,1 1 0,-6 2-655,3 0 373,1 0 0,0 1 0,-1 0 0,2 0-1,-1 2 1,1-1 0,-6 6-373,5-3 99,0 0-1,1 1 1,0 1 0,0 0-1,1 0 1,1 1-1,0 0 1,0 0 0,1 1-1,1 0 1,0 1-1,1-1 1,-2 8-99,5-13 19,0-1 0,1 1 0,0 0 0,0 0 0,1-1 0,0 1 0,0 0 0,1 0 0,0 0 0,0-1 0,1 1 0,0 0 0,0-1 0,1 0 0,0 1 0,0-1 0,1 0 0,0 0 0,0-1 0,1 1 0,1 1-19,1 0 26,0-1-1,0 0 1,1 0 0,0-1-1,1 0 1,-1 0 0,1-1-1,0 0 1,0 0 0,1-1-1,-1 0 1,1-1 0,0 0-1,0-1 1,0 0-1,0 0-25,13 0-95,-1 0-1,1-2 1,19-2 95,13-4-119</inkml:trace>
  <inkml:trace contextRef="#ctx0" brushRef="#br0" timeOffset="3062.584">3810 720 7186,'32'-28'2951,"-31"27"-2889,-1 1 0,0 0-1,0-1 1,1 1 0,-1 0 0,1 0 0,-1 0 0,0 0-1,1-1 1,-1 1 0,0 0 0,1 0 0,-1 0 0,1 0-1,-1 0 1,0 0 0,1 0 0,-1 0 0,1 0 0,-1 0-1,0 0 1,1 0 0,-1 0 0,1 0 0,-1 1 0,0-1-1,1 0 1,-1 0 0,0 0 0,1 0 0,-1 1 0,0-1 0,1 0-1,-1 0 1,0 1 0,1-1 0,-1 0 0,0 1 0,0-1-1,1 0 1,-1 1 0,0-1 0,0 1-62,4 3 612,5 1-359,0-1 1,0 0-1,0 0 0,1 0 0,0-1 0,-1-1 1,1 0-1,0 0 0,0-1 0,0 0 0,2-1-253,-4 1 41,-1-2 0,0 1 0,0-1 0,0 0 0,1-1 0,-1 0 0,-1 0 0,1 0-1,0-1 1,0 0 0,-1 0 0,0-1 0,1 1 0,-1-2 0,-1 1 0,2-2-41,-4 3 61,0-1 1,0 0 0,-1 1 0,1-1-1,-1 0 1,0 0 0,0 0 0,-1-1-1,1 1 1,-1 0 0,0-1 0,0 1-1,0-1 1,-1 1 0,0-1 0,1 1 0,-2-1-1,1 1 1,0-1 0,-1 1 0,0-1-1,0 1 1,0-1 0,-1 1 0,0 0-1,-1-3-61,2 2 32,-1 1 0,0-1 0,-1 1-1,1 0 1,-1 0 0,1 0 0,-1 0-1,0 0 1,-1 0 0,1 1-1,-1 0 1,1 0 0,-1 0 0,0 0-1,0 0 1,-1 1 0,1-1 0,0 1-1,-1 1 1,1-1 0,-1 0 0,0 1-1,1 0 1,-1 0 0,0 1-32,-1 0 6,1 0 0,0 1 1,-1-1-1,1 1 1,0 1-1,-1-1 0,1 1 1,0 0-1,0 0 0,0 0 1,0 1-1,-1 1-6,-2 1 7,0 1-1,1 0 1,0 0-1,0 1 1,0 0-1,-4 7-6,-3 5 8,1 1 0,0 1 1,2 0-1,1 0 0,-2 9-8,8-21 3,0-1 0,1 2-1,0-1 1,1 0 0,0 0 0,1 1 0,0-1 0,0 1 0,1-1 0,0 1-1,1 0 1,0-1 0,0 1 0,1-1 0,0 0 0,1 0 0,0 0 0,1 0-1,-1 0 1,2 0 0,-1-1 0,1 0 0,0 0 0,1 0 0,0-1 0,6 7-4,-3-6 4,1 1 0,0-2-1,0 1 1,1-1-1,0-1 1,0 0 0,0 0-1,1-1 1,0-1-1,0 0 1,0-1 0,1 0-1,4 0-2,13 2 690,-1-3 0,1 0 0,0-2 0,-1-1 0,8-2-690,32-6 1308</inkml:trace>
  <inkml:trace contextRef="#ctx0" brushRef="#br0" timeOffset="3510.101">4713 111 9138,'0'0'242,"0"-1"-1,0 0 1,0 0-1,0 0 1,0 1-1,0-1 1,0 0 0,-1 0-1,1 1 1,0-1-1,-1 0 1,1 0-1,0 1 1,-1-1 0,1 0-1,-1 1 1,1-1-1,-1 1 1,1-1-1,-1 0 1,1 1 0,-1-1-1,0 1 1,0-1-242,1 2 152,-1 0 0,0 0 1,1 0-1,-1 0 0,1 0 0,-1 0 1,1 0-1,0 0 0,-1 0 1,1 0-1,0 0 0,0 0 1,0 0-1,-1 1-152,-2 49 721,4-23-512,2-1 0,2 0-1,0 0 1,4 7-209,6 35 173,1 50 45,-5 1 0,-5 77-218,-4-103 139,-1-76-70,-1-17 55,-3-36 173,0 22-282,0-1 0,-1 1 0,0 0 0,-1 0 1,-1 0-1,0 1 0,-1-1 0,0 1 0,-1 1 1,0 0-1,0 0 0,-2 0 0,1 1 1,-1 1-1,-1-1 0,-1 0-15,6 6 5,0-1 1,0 1 0,-1 0-1,0 0 1,0 1-1,0 0 1,0 0-1,0 1 1,0 0-1,-1 0 1,1 0-1,-1 1 1,1 1 0,-1-1-1,0 1 1,1 0-1,-1 1 1,0-1-1,1 2 1,-1-1-1,1 1 1,0 0-1,-1 1 1,1-1-1,0 2 1,1-1 0,-1 1-1,0 0 1,-2 2-6,-5 4 18,2 1 1,-1 0 0,2 0-1,-1 1 1,2 1 0,0 0-1,0 0 1,1 1 0,-6 13-19,13-23 15,0 0 0,0 0 1,0 0-1,1 1 1,-1-1-1,1 1 0,1-1 1,-1 1-1,0-1 1,1 1-1,0 0 0,0-1 1,1 1-1,-1-1 1,1 1-1,0-1 0,0 1 1,0-1-1,1 1 0,1 2-15,0-2 20,0 0 0,1 1-1,0-1 1,0-1 0,0 1-1,0-1 1,1 1 0,0-1-1,0-1 1,0 1 0,0-1-1,1 1 1,-1-1-1,6 1-19,7 4 93,0-2 0,0-1 0,0 0 0,1-1 0,13 1-93,29 1 1096,12-3-1096,46-2 500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2:37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21 191 5953,'-1'-1'388,"1"0"1,0 0-1,-1 0 0,1 0 0,-1 0 0,1 1 0,-1-1 0,1 0 0,-1 0 1,1 0-1,-1 1 0,0-1 0,0 0 0,1 1 0,-1-1 0,0 0 1,0 1-1,0-1 0,0 1 0,0 0 0,0-1 0,1 1 0,-1 0 1,0-1-1,0 1 0,-1 0-388,2 5 423,16 153 900,16 53-1323,-31-205 9,14 86 132,21 141 291,-35-218-361,-1-17-120,-5-28-155,-13-41 69,-35-157-35,46 185 253,1 1-1,3-1 0,1 0 0,3-19-82,0 45 43,2-1 1,0 1-1,0 0 1,2 0-1,0 0 0,1 0 1,1 1-1,0 0 1,1 1-1,1-1 1,0 1-1,9-10-43,-12 18 5,0-1 1,1 1-1,-1 1 0,1-1 0,1 1 0,-1 1 0,1-1 0,0 1 0,0 0 0,0 1 0,1 0 1,0 0-1,0 1 0,0 0 0,0 1 0,0 0 0,0 0 0,1 1 0,-1 0 0,1 1 0,-1 0 1,1 0-1,-1 1 0,3 1-5,-2 1-1,1 0 1,-1 0-1,0 1 0,0 0 1,0 1-1,-1 0 1,0 1-1,0 0 0,0 0 1,0 1-1,-1 0 1,0 1-1,-1 0 0,1 0 1,9 13 1,-1-1 0,-1 2-1,0 0 1,-2 1-1,2 6 0,-4-5 7,-1 0-1,-1 1 0,-1 0 0,-1 1 1,-2 0-1,0 0 0,-2 0 0,-1 1 1,-1-1-1,-1 1 0,-1-1 0,-4 24-6,2-34 11,-1-1-1,0 1 1,-1-1-1,0 0 1,-1 0-1,-1 0 1,-1-1-1,0 0 1,0 0-1,-2 0-10,2-4 19,-1-1-1,0 0 1,0 0-1,0 0 1,-1-1 0,-1-1-1,1 0 1,-1 0-1,-1-1 1,1 0 0,-1-1-1,0-1 1,-6 2-19,6-3 20,-1 0 0,0-1 0,0 0 1,0-1-1,-1-1 0,1 0 0,0-1 1,-2 0-21,-9-3 72,1 0 1,-1-1 0,-21-9-73,40 12 47,3 2-38,1 0 0,-1 0 0,1-1 0,-1 1 0,1-1 0,-1 1 0,1-1 0,0 0 0,-1 0 0,1 1 0,0-1 0,-1 0 0,1 0 0,0 0 0,0 0 0,0-1 0,0 1 0,0 0 0,0 0 0,0-1-9,1 2 34,0 0 1,0 0-1,0-1 1,0 1 0,0 0-1,0 0 1,0 0 0,0 0-1,0-1 1,0 1-1,0 0 1,0 0 0,0 0-1,0 0 1,1 0 0,-1-1-1,0 1 1,0 0-1,0 0 1,0 0 0,0 0-1,0 0 1,0 0-1,1 0 1,-1-1 0,0 1-1,0 0 1,0 0 0,0 0-1,0 0 1,1 0-1,-1 0 1,0 0 0,0 0-1,0 0 1,0 0 0,1 0-1,-1 0 1,0 0-1,0 0 1,0 0 0,0 0-1,0 0 1,1 0-1,-1 0 1,0 0 0,0 0-1,0 0 1,0 0-35,24 3 819</inkml:trace>
  <inkml:trace contextRef="#ctx0" brushRef="#br0" timeOffset="768.374">942 258 7258,'-2'-1'486,"1"0"1,-1 0-1,0 0 1,0 0-1,0 0 1,0 0-1,0 1 1,-1-1-1,1 1 1,0-1 0,0 1-1,0 0 1,0 0-1,-3 0-486,4 0 105,0 1-1,0-1 1,0 1-1,0 0 1,0-1-1,0 1 1,0 0-1,0 0 1,0-1 0,0 1-1,1 0 1,-1 0-1,0 0 1,0 0-1,1 0 1,-1 1-1,1-1 1,-1 0-1,1 0 1,-1 0-1,1 0 1,0 1-1,0-1 1,-1 0 0,1 0-1,0 0 1,0 1-105,-1 9 123,1-1 0,-1 0 0,2 0 0,-1 1 0,1-1 0,3 10-123,18 63 234,-8-31-79,12 43 60,-10-41-42,-3 0-1,-2 1 1,-1 9-173,-9-57 48,-1 0-1,0 0 1,0 0 0,0 0-1,-1 0 1,0 0 0,-1 0-1,1 0 1,-2 0 0,1-1-1,0 1 1,-3 2-48,5-9 11,0 1 0,0-1 0,0 0 0,0 0 0,0 0 0,0 0 0,0 1 1,0-1-1,0 0 0,0 0 0,0 0 0,0 0 0,0 0 0,0 1 0,0-1 0,0 0 0,0 0 0,-1 0 0,1 0 0,0 0 0,0 0 0,0 0 0,0 0 0,0 1 0,0-1 0,-1 0 0,1 0 0,0 0 1,0 0-1,0 0 0,0 0 0,0 0 0,-1 0 0,1 0 0,0 0 0,0 0 0,0 0 0,0 0 0,-1 0 0,1 0 0,0 0 0,0 0 0,0 0 0,0 0 0,0 0 0,-1 0 0,1 0 0,0 0 1,0 0-1,0 0 0,0-1 0,0 1 0,0 0 0,-1 0 0,1 0 0,0 0 0,0 0 0,0 0 0,0 0 0,0-1 0,0 1 0,0 0 0,0 0 0,0 0 0,-1 0-11,-2-12 346,2 10-266,-11-50 210,1 0 0,3-1-1,0-38-289,3-159 2,5 213 0,1-1 1,3 1-1,1 0 0,8-31-2,-9 55-3,0-1 0,1 1 0,1 1 0,0-1 0,0 1 0,8-10 3,-9 15-4,0 0 0,1 1 0,0 0 0,0 0 0,0 0-1,1 1 1,0-1 0,0 2 0,0-1 0,1 1 0,3-2 4,-6 4-3,0 0 1,0 0 0,0 0-1,1 1 1,-1 0 0,0 0-1,1 0 1,-1 1 0,0 0 0,1 0-1,-1 0 1,1 0 0,-1 1-1,0 0 1,1 0 0,-1 0-1,0 1 1,0 0 0,0 0 0,0 0-1,0 1 1,0-1 0,-1 1-1,1 0 1,-1 1 0,0-1-1,0 1 1,0 0 0,-1 0 0,1 0-1,-1 0 1,1 1 2,3 6-1,0 0 0,0 0-1,-1 1 1,0 0 0,-1 0 0,-1 1 0,0-1-1,0 1 1,-1 0 0,-1 0 0,0 0 0,-1 10 1,-1-9 2,0-1 0,-2 1 0,1 0 0,-2 0 0,0-1 0,0 1 0,-2-1 0,1 0 0,-2 0 0,0-1 0,-7 13-2,7-16 4,0 0-1,0 0 1,-1-1-1,0 0 0,-1 0 1,0-1-1,0 0 0,0 0 1,-1 0-1,0-1 0,-1-1 1,1 0-1,-1 0 1,0-1-1,-5 2-3,10-5 2,1 0 0,-1 0 1,0 0-1,0-1 0,1 1 0,-1-1 1,0-1-1,0 1 0,0-1 0,1 1 1,-1-1-1,0-1 0,1 1 0,-1-1 1,1 1-1,-1-1 0,1-1 1,0 1-1,-3-2-2,2 0-55,0 0 1,0 0-1,1 0 0,0 0 1,-1-1-1,1 1 1,1-1-1,-1 0 0,1 0 1,0-1-1,0 1 1,0-1-1,1 1 0,-2-7 55,3 10-46,0-1 0,1 1 0,-1 0 0,1-1 0,0 1 0,-1-1 0,1 1 0,0-1 0,1 1 0,-1-1 0,1-1 46,0 2-32,0 0 0,0 0 0,0 0 1,0 0-1,1 0 0,-1 1 0,1-1 1,-1 1-1,1-1 0,0 1 0,1-1 32</inkml:trace>
  <inkml:trace contextRef="#ctx0" brushRef="#br0" timeOffset="1305.24">1630 197 6505,'-33'-19'6639,"33"19"-6561,0 0 0,0 0 0,0 0 0,-1 0 0,1 0 0,0 0 1,0 0-1,0 0 0,0 0 0,-1-1 0,1 1 0,0 1 0,0-1 0,0 0 0,0 0 0,0 0 0,-1 0 0,1 0 0,0 0 0,0 0 0,0 0 0,0 0 0,0 0 1,0 0-1,-1 0 0,1 0 0,0 0 0,0 0 0,0 1 0,0-1 0,0 0 0,0 0 0,0 0 0,0 0 0,-1 0 0,1 0 0,0 1 0,0-1 0,0 0 0,0 0 1,0 0-1,0 0 0,0 0 0,0 1-78,0 10 1207,12 45-668,-2-13-115,-2 0 0,3 41-424,-10 31 699,-7 35-699,3-74 200,2-53-124,2-1 0,0 1 0,1 0-76,-1-15 31,0 0 1,1-1 0,0 1-1,0 0 1,1-1 0,0 0-1,0 1 1,1-1 0,0-1-1,1 3-31,-2-6 30,0 0 0,0-1 0,0 1 0,0-1 0,1 1 0,-1-1 0,1 0 0,0 0 0,-1 0 0,1-1-1,0 0 1,0 1 0,0-1 0,0-1 0,0 1 0,1 0 0,-1-1 0,0 0 0,2 0-30,13-1 71,0 0 1,0-1-1,11-3-71,38-9 246,45-18-246,29-7-134,-94 31 28</inkml:trace>
  <inkml:trace contextRef="#ctx0" brushRef="#br0" timeOffset="1721.62">2569 197 6321,'-29'-57'10276,"29"57"-10250,0 0-1,0 0 1,0 0 0,0 0-1,0 0 1,0 0 0,0 0-1,0 0 1,0 0 0,0 1-1,0-1 1,0 0 0,0 0-1,-1 0 1,1 0 0,0 0-1,0 0 1,0 0 0,0 0-1,0 0 1,0 0 0,0 0-1,0 0 1,0 0 0,0 0-1,0 0 1,0 0 0,-1 0-1,1 0 1,0 0 0,0 0-1,0 0 1,0 0 0,0 0-1,0 0 1,0 0 0,0 0-1,0 0 1,0-1 0,0 1-1,0 0 1,0 0 0,0 0-1,0 0 1,-1 0 0,1 0 0,0 0-1,0 0 1,0 0 0,0 0-1,0 0 1,0 0 0,0 0-1,0 0 1,0 0 0,0-1-1,0 1 1,0 0 0,0 0-1,0 0 1,0 0 0,0 0-1,0 0 1,0 0 0,0 0-1,0 0 1,0 0 0,0 0-1,0 0-25,-1 8 585,3 16-317,3 59 260,-2 0-1,-6 17-527,-16 164 279,17-234-234,-1-7 72,1-1-1,2 1 0,0-1 1,2 10-117,-2-30 28,1 1-1,-1-1 1,1 0 0,-1 1-1,1-1 1,0 1 0,0-1-1,0 0 1,0 0 0,0 0-1,1 1 1,-1-1 0,1 0-1,-1-1 1,1 1 0,0 0 0,0 0-1,0-1 1,0 1 0,0-1-1,0 1 1,0-1 0,0 0-1,0 0 1,1 0 0,-1 0-1,0-1 1,1 1 0,-1 0-1,1-1 1,1 0-28,8 2 71,1-2 0,-1 0-1,1 0 1,0-2 0,9-1-71,-16 2 5,58-10 92,15-7-97,-19 3 2633,38-3-2633,-33 12 1017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3:10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111 632 8026,'-36'-45'3462,"31"42"-656,4 11-1467,5 21-757,-3-20-265,20 155 1278,-7 0 0,-7 93-1595,-7-244 17,-2 30-151,2-40 62,-1-1 1,1 1-1,-1 0 0,1-1 0,-1 1 0,0-1 0,0 1 0,0-1 0,0 1 0,-1-1 0,1 0 1,-1 1-1,1-1 72,0-2-15,1 0 0,0 1 0,0-1 0,-1 0 0,1 0 0,0 0 0,-1 0 0,1 0 0,0 0 0,0 1 1,-1-1-1,1 0 0,0 0 0,-1 0 0,1 0 0,0 0 0,-1 0 0,1 0 0,0 0 0,-1 0 0,1-1 1,0 1-1,0 0 0,-1 0 0,1 0 0,0 0 0,-1 0 15</inkml:trace>
  <inkml:trace contextRef="#ctx0" brushRef="#br0" timeOffset="369.719">0 654 8914,'0'-13'951,"1"-1"0,0 1 0,0 0-1,1 0 1,4-11-951,-4 14 252,2 1-1,0-1 0,0 1 0,0 0 1,1 0-1,1 0 0,0 0 0,0 1 1,0 0-1,1 0 0,0 1 1,1-1-252,8-5 114,0 0 1,1 1 0,0 0 0,1 2 0,0 0 0,0 1 0,1 1 0,1 1-1,-1 0 1,1 2 0,0 0 0,0 1 0,1 1 0,-1 1 0,16 0-115,-28 3 6,-1-1-1,1 1 1,-1 1 0,1-1 0,-1 1 0,1 1 0,-1-1 0,0 1 0,0 0 0,0 1 0,-1 0 0,1 0 0,0 1-6,-2-1 2,-1 0 1,1 0-1,-1 1 1,0-1 0,0 1-1,-1 0 1,1 1-1,-1-1 1,0 0 0,-1 1-1,1 0 1,-1-1-1,0 1 1,-1 0 0,1 0-1,-1 4-2,1 4 10,-1 0-1,-1 0 0,0 0 0,-1 1 1,-1-1-1,0 0 0,-1 0 1,0 0-1,-1-1 0,-5 13-9,0-4 25,-1-1-1,-1 0 0,-1 0 0,-1-1 1,0-1-1,-6 5-24,11-15 18,1-1-1,-1-1 1,-1 1 0,1-2-1,-1 1 1,-1-1 0,1 0-1,-1-1 1,0 0 0,0-1-1,0 0 1,-1 0 0,0-1-1,1 0 1,-3-1-18,5-1-6,0 0-1,0 0 1,0 0-1,0-1 1,0-1 0,-1 0-1,1 0 1,0 0 0,0-1-1,0 0 1,0 0-1,1-1 1,-1 0 0,1-1-1,-1 1 1,1-1 0,0-1-1,1 0 1,-1 1-1,-3-6 7,8 9 74,0-1 0,0 0-1,0 0 1,0 0-1,1 0 1,-1 0-1,0 0 1,1 0 0,0 0-1,0-1 1,0 1-1,0 0 1,0-1-1,0 1 1,0-1 0,1 1-1,-1-1 1,1 0-74,2-19 642</inkml:trace>
  <inkml:trace contextRef="#ctx0" brushRef="#br0" timeOffset="724.05">585 500 8394,'63'-43'3334,"-63"43"-3289,0 0 1,0 0 0,1 0-1,-1 0 1,0 0 0,0 0-1,0 0 1,0 0 0,0 0-1,1 0 1,-1 0 0,0 0-1,0 0 1,0 0 0,0 0-1,0 0 1,1 0 0,-1 0-1,0 0 1,0 0-1,0 0 1,0 0 0,0 0-1,1 0 1,-1 0 0,0 1-1,0-1 1,0 0 0,0 0-1,0 0 1,0 0 0,0 0-1,1 0 1,-1 0 0,0 1-1,0-1 1,0 0 0,0 0-1,0 0 1,0 0-1,0 0 1,0 0 0,0 1-1,0-1-45,3 12 1173,-3 22-187,0-22-576,6 47 841,2 0-1,7 17-1250,5 40 713,-19-110-659,0-4-24,-1 0-1,1 0 1,-1 0-1,0 1 1,1-1 0,-1 0-1,0 1 1,-1-1-1,1 0 1,0 0-1,-1 1 1,1-1 0,-1 0-30,-3-35 698,7-14-597,3-1 0,1 1-1,2 0 1,12-33-101,-18 69-1,1-1 1,0 2-1,1-1 0,0 0 0,1 1 1,0 0-1,0 0 0,1 1 0,6-7 1,-9 12 9,0 0-1,0 0 1,0 1-1,0-1 1,1 1-1,0 1 0,-1-1 1,1 0-1,0 1 1,0 0-1,0 0 1,1 1-1,-1 0 1,0 0-1,1 0 1,-1 0-1,1 1 1,-1 0-1,0 0 0,1 0 1,4 1-9,2 2-110,-1 0 1,1 0-1,-1 1 1,0 1-1,0 0 1,-1 0-1,0 1 1,5 3 109,22 16-446</inkml:trace>
  <inkml:trace contextRef="#ctx0" brushRef="#br0" timeOffset="1093.129">1500 565 6545,'-8'-12'1261,"0"2"-1,-1-1 0,0 1 0,0 1 0,-1-1 0,0 2 0,-3-2-1260,10 8 133,-1-1 0,1 1 0,-1 0 0,0 0 0,0 1 0,0-1 0,0 1 0,0-1 0,0 1 0,0 1 0,0-1 0,0 1 0,-1-1 0,1 1 0,0 0 0,0 1 0,-1-1 0,1 1 0,0-1-1,0 2 1,0-1 0,0 0 0,0 1 0,-3 1-133,-2 2 65,0 1 0,1 1-1,-1-1 1,1 2 0,1-1-1,-1 1 1,1 0 0,1 0-1,-1 1 1,-2 6-65,-5 9 20,1-1 0,1 2 0,-5 16-20,12-29 1,1 0-1,0 1 1,1-1 0,1 1-1,0-1 1,0 1-1,1 0 1,1 10-1,0-18 0,1 1 0,0 0 0,0-1 0,0 1 0,1-1 0,0 0 0,0 1 0,0-1 0,1 0 0,-1 0 0,1-1 0,0 1 0,1 0-1,-1-1 1,1 0 0,0 0 0,0 0 0,0 0 0,0-1 0,1 1 0,0-1 0,2 1 7,1 0-1,0 0 1,0-1-1,0 0 1,0-1-1,1 0 1,-1 0-1,1-1 1,-1 0-1,1 0 1,-1-1-1,1 0 1,0 0-1,-1-1 1,1 0-1,-1-1 1,1 0-1,-1 0 1,0-1-1,0 0 1,0 0-1,0-1-6,-1 1 9,1-1-1,-1 0 1,0 0-1,-1 0 1,1-1-1,-1 0 1,0 0-1,0-1 1,-1 0-1,1 0 1,-1 0-1,0 0 1,-1-1-1,0 0 1,0 0-1,0 0 1,-1 0-1,0-1 1,0 1-1,-1-1 1,0 0-1,-1 0 1,1-4-9,-1-8 36,-1 1 0,-1-1 1,-1 0-1,-1 0 0,0 1 1,-2-1-1,0 1 0,-1 0 1,-1 0-37,3 10 23,0 0 1,-1 0 0,0 1 0,0 0-1,-1 0 1,0 0 0,-1 0 0,-6-5-24,8 9 22,1 0 1,-1 0-1,0 1 1,-1-1-1,1 2 1,-1-1-1,1 0 1,-1 1-1,0 0 1,0 0 0,0 1-1,0 0 1,0 0-1,-4 0-22,-15 4 125</inkml:trace>
  <inkml:trace contextRef="#ctx0" brushRef="#br0" timeOffset="1794.637">1978 562 5097,'19'-12'1372,"0"0"-1,6-7-1371,-25 19 39,0 0 0,0 0 0,0-1 0,1 1 0,-1 0 0,0 0 0,0 0 0,0 0 0,0-1 0,1 1 0,-1 0 0,0 0-1,0 0 1,0-1 0,0 1 0,0 0 0,0 0 0,0-1 0,0 1 0,0 0 0,0 0 0,0 0 0,0-1 0,0 1 0,0 0 0,0 0 0,0-1 0,0 1-1,0 0 1,0 0 0,0-1 0,0 1 0,0 0 0,0 0 0,0 0 0,0-1 0,0 1 0,-1 0 0,1 0 0,0 0 0,0-1 0,0 1 0,0 0-1,-1 0 1,1 0 0,0 0 0,0-1 0,0 1 0,-1 0 0,1 0-39,-19-5 1564,-25 4 460,34 3-1830,0 0 0,1 1 0,-1 1 0,0-1 0,1 2 1,0-1-1,0 1 0,0 1 0,1-1 0,0 2 0,0-1 0,0 1 0,1 0 1,0 0-1,0 1 0,-3 5-194,-4 6 103,1 0 0,1 1 0,0 0-1,2 1 1,1 0 0,-6 19-103,12-31 6,0 0 0,1 0 0,0 1-1,1-1 1,0 0 0,0 1-1,1-1 1,1 0 0,-1 1 0,1-1-1,1 0 1,0 1 0,0-1 0,2 3-6,-2-7 6,0 1 0,1-1 1,-1 0-1,1 0 0,1 0 1,-1-1-1,1 1 0,-1-1 0,1 0 1,0 0-1,1 0 0,-1 0 1,1-1-1,0 1 0,0-1 1,0-1-1,0 1 0,0-1 0,0 0 1,1 0-1,-1 0 0,1-1 1,2 1-7,2-1 40,0 0 0,-1-1 0,1 0 0,0-1 0,0 0 0,-1-1 0,1 0 0,-1 0 0,1-1 0,-1 0 0,0 0 0,0-1 0,0-1 0,-1 1 0,1-1 0,1-3-40,-1 3 31,-1-1 1,-1 0-1,1 0 0,-1-1 1,0 0-1,0-1 0,-1 1 1,0-1-1,-1 0 0,1-1 1,-1 1-1,-1-1 0,0 0 1,0 0-1,-1-1 0,0-1-31,-1-4 26,0 0-1,-2 0 0,0 0 1,0-1-1,-2 1 0,0 0 1,0 0-1,-2 0 0,1 0 1,-2 1-1,0 0 0,-1 0 1,0 0-1,-1 0 0,-1 1 1,0 0-1,-1 1 0,-5-6-25,9 13-31,1 0-1,-2 0 1,1 0-1,0 1 0,-4-2 32,8 5-59,-1 0-1,1 0 1,-1 0-1,1 0 0,-1 1 1,0-1-1,1 0 1,-1 1-1,0-1 0,1 1 1,-1 0-1,0-1 1,0 1-1,1 0 0,-1 0 1,0 0-1,0 0 1,1 1-1,-1-1 0,0 0 1,1 1-1,-1-1 1,0 1-1,-1 0 60,-7 14-585</inkml:trace>
  <inkml:trace contextRef="#ctx0" brushRef="#br0" timeOffset="2193.302">2196 1343 8890,'4'-1'675,"0"0"1,0-1-1,0 1 1,-1-1-1,1 0 1,0 0 0,-1 0-1,0 0 1,1-1-1,-1 1 1,0-1-1,1-1-675,4-5 663,1 0 0,-1-1-1,-1 0 1,4-5-663,1-6 328,0 0 0,-2-1 0,0 1 0,6-23-328,-6 3 220,-1 0 0,-1-1 0,-3 1-1,0-28-219,-7-169 80,-1 88-36,3 138-43,5-180 9,-2 162-11,1-1 1,1 1-1,2 0 1,1 0-1,3-4 1,-8 25-4,1-1 1,1 1-1,-1 0 1,2 0-1,-1 0 1,1 1-1,0 0 1,1 0-1,3-2 4,-7 6-27,1 1-1,0 0 1,-1 0-1,1 1 0,1-1 1,-1 1-1,0-1 1,1 2-1,-1-1 1,1 0-1,-1 1 1,1 0-1,0 0 1,-1 0-1,1 0 0,0 1 1,0 0-1,0 0 1,-1 0-1,4 1 28,3 2-138,0 0-1,0 1 1,-1 0 0,1 1-1,-1 0 1,0 0-1,-1 1 1,1 1-1,-1-1 1,0 2 0,-1-1-1,0 1 1,0 0-1,-1 1 1,4 5 138,29 45-403</inkml:trace>
  <inkml:trace contextRef="#ctx0" brushRef="#br0" timeOffset="2577.934">2313 767 6809,'-33'-11'3577,"23"4"-656,9 4-1089,13-3-776,6 5-287,14-6-385,12-3-56,3-1-72,5-1 40,2 3-120,-2 6-112,-5 8 8</inkml:trace>
  <inkml:trace contextRef="#ctx0" brushRef="#br0" timeOffset="2936.446">3150 572 7522,'0'-4'663,"0"1"1,0-1 0,0 1 0,0 0 0,-1-1-1,1 1 1,-1 0 0,0-1 0,0 1 0,0 0 0,-1 0-1,0-2-663,1 4 128,0 0 0,-1 0 0,1 0-1,0 0 1,0 0 0,-1 0 0,1 0 0,-1 0-1,1 1 1,-1-1 0,1 1 0,-1-1-1,1 1 1,-1-1 0,1 1 0,-1 0 0,0 0-1,1 0 1,-1 0 0,1 0 0,-1 0-1,0 0 1,1 1 0,-1-1 0,1 0 0,-1 1-1,-1 0-127,-16 6 165,0 1-1,0 0 0,1 1 1,0 2-1,0 0 1,-5 5-165,8-7 68,-51 39 174,60-43-209,-1 0 0,2 1 1,-1 0-1,1 0 0,0 0 1,0 1-1,0 0 0,-2 5-33,7-11 4,-1 0-1,0 0 1,1 1-1,-1-1 0,0 0 1,1 0-1,0 1 1,-1-1-1,1 0 0,0 1 1,0-1-1,-1 0 0,1 1 1,0-1-1,0 1 1,1-1-1,-1 0 0,0 1 1,0-1-1,1 0 1,-1 1-1,1-1 0,-1 0 1,1 0-1,-1 1 1,1-1-1,0 0 0,0 0 1,-1 0-1,1 0 1,0 0-1,0 0 0,0 0 1,0 0-1,0 0 1,0-1-1,1 1 0,-1 0 1,0-1-1,1 1-3,5 2 11,0-1 0,0 0 0,1 0 0,-1 0 0,1-1 0,4 0-11,-6 0 5,4 0 3,6 0 5,1 1 1,-1 1-1,0 1 1,0 0-1,9 5-13,-20-8 2,-1 2 0,0-1 0,1 0-1,-1 1 1,0 0 0,0 0 0,-1 0 0,1 0 0,-1 1-1,1 0 1,-1-1 0,0 1 0,0 0 0,-1 1-1,1-1 1,-1 0 0,0 1 0,0-1 0,-1 1 0,1 0-1,-1 1-1,3 8 5,-2 0 0,0 1-1,0-1 1,-1 1-1,-1 0 1,-1-1-1,0 3-4,0-15 1,1 1-1,-1-1 1,0 0 0,0 0-1,0 0 1,0 0-1,0 0 1,-1 0-1,1 0 1,0-1-1,-1 1 1,0 0-1,1-1 1,-1 1-1,0-1 1,0 1-1,0-1 1,0 0-1,0 0 1,0 0-1,0 0 1,0 0-1,0-1 1,0 1-1,-1 0 1,0-1-1,-10 3-36,1-1 0,-1-1 0,0 0 1,-4 0 35,14-1-13,-9 0-67,-60 0-317,64-1 181,0 1 0,1-2 0,-1 1 0,0-1 0,1 0 0,0 0 0,-1-1 0,0-1 216,8 4-72,0 0-1,-1 0 1,1 0 0,0 0-1,-1 0 1,1 0-1,0 0 1,0 0 0,-1-1-1,1 1 1,0 0-1,-1 0 1,1 0-1,0 0 1,0-1 0,-1 1-1,1 0 1,0 0-1,0-1 1,0 1 0,0 0-1,-1 0 1,1-1-1,0 1 1,0 0-1,0-1 1,0 1 0,0 0-1,0-1 1,0 1-1,0 0 1,-1 0-1,1-1 1,0 1 0,0 0-1,1-1 1,-1 1-1,0 0 1,0-1 0,0 1-1,0 0 1,0-1-1,0 1 73,11-1-956</inkml:trace>
  <inkml:trace contextRef="#ctx0" brushRef="#br0" timeOffset="3288.446">3270 957 9386,'101'-44'4353,"-92"42"-2361,9 6-615,3 4-417,2 12-568,-1 2-80,0 7-120,-2 5-56,-6 2-64,-9 4-16,-7 4 240,-8 2 48,-8-7-3448,11-7 2463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3:05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160 456 5681,'-76'-81'2563,"55"63"-984,21 18-1486,-1 0 0,1 0-1,0 0 1,-1-1 0,1 1 0,-1 0-1,1 0 1,0 0 0,-1 0 0,1 0 0,0 0-1,-1 0 1,1 0 0,-1 0 0,1 0-1,0 0 1,-1 0 0,1 0 0,0 0-1,-1 0 1,1 0 0,-1 0 0,1 0 0,0 1-1,-1-1 1,1 0 0,0 0 0,-1 0-93,1 2 244,-1-1 1,0 0-1,1 1 1,0-1-1,-1 0 1,1 1-1,0-1 1,-1 1 0,1-1-1,0 1 1,0-1-1,0 0 1,0 1-1,1 0-244,-1 1-133,10 195 1975,-2-76-1080,-5-1 0,-8 44-762,2-132 234,-2-1 0,-2 0 0,-3 10-234,3-56 364,-2-33-189,2-1 0,2 0 1,2-36-176,1 22 37,2 58-37,-5-84 12,3 0 0,5 1 0,6-23-12,-6 83-4,1 1 1,2 0-1,1 1 0,0 0 0,2 0 1,1 0-1,1 1 0,1 1 1,1 0-1,2 0 0,0 1 0,1 1 1,1 0 3,-5 8-6,1 1 1,0 0-1,0 1 0,1 0 1,0 1-1,1 1 1,0 0-1,12-4 6,-22 11-2,0 0 0,0 0 0,1 1-1,-1 0 1,0 0 0,1 0 0,-1 0 0,1 1 0,-1 0-1,0 0 1,1 1 0,-1 0 0,2 0 2,-3 0-1,0 0-1,0 1 1,0 0-1,0 0 1,0 0 0,-1 1-1,1-1 1,-1 1 0,1-1-1,-1 1 1,0 1 0,0-1-1,0 0 1,0 1-1,-1-1 1,0 1 0,1 0-1,-1 0 2,4 8-1,-1 0 0,-1-1-1,0 2 1,-1-1-1,0 0 1,-1 1-1,0-1 1,-1 1 0,0 0-1,-1 0 1,0-1-1,-1 1 1,-1 0-1,0-1 1,-3 12 1,-3 3 3,0 1 1,-2-1-1,-1 0 0,-2-1 1,0 0-1,-10 12-3,-71 101 45,-28 22-45,112-148 3,2-2 2,5-7-3,1 0 0,-1 0 1,1 0-1,-1-1 0,0 0 0,-1 1 1,1-1-1,0 0 0,-1-1 1,0 1-1,1-1 0,-1 1 1,0-1-1,0 0 0,-1-1 0,1 1-2,3-2 1,1 0 0,-1 0 0,1 1 0,-1-1 0,0 0 0,1 0-1,-1 0 1,0 0 0,1 0 0,-1 0 0,1 0 0,-1-1-1,0 1 1,1 0 0,-1 0 0,1 0 0,-1 0 0,1-1-1,-1 1 1,0 0 0,1-1 0,-1 1 0,1 0 0,0-1 0,-1 1-1,1-1 1,-1 1 0,1-1 0,-1 1 0,1-1 0,0 1-1,0-1 1,-1 1 0,1-1 0,0 1 0,0-1 0,-1 0 0,1 1-1,0-1 1,0 1 0,0-1 0,0 0 0,0 1 0,0-1-1,0 1 1,0-1 0,0 0 0,0 1 0,0-1 0,1 0 0,-1 1-1,0-1 1,0 1 0,1-1-1,0-4 0,0 1 0,0-1 1,1 1-1,-1 0 0,1-1 0,0 1 0,1 0 0,-1 1-2,-1 1-1,1 0 1,0-1-1,0 1 1,0 0-1,1 0 1,-1 0 0,0 0-1,1 1 1,-1-1-1,1 1 1,0-1-1,-1 1 1,1 0-1,0 0 1,0 0 0,0 1-1,0-1 3,3 0-4,0 1 0,0-1 1,1 1-1,-1 1 0,0-1 0,0 1 0,0 0 0,6 2 4,8 3-7,0 1 0,0 2 0,-1 0 0,15 9 7,14 13-11,0 1 0,36 35 11,40 28 97,-107-84-151,56 35 1715,-61-39-2560,2-1 0,-1-1 1,3 1 898,40 8-1114</inkml:trace>
  <inkml:trace contextRef="#ctx0" brushRef="#br0" timeOffset="704.636">972 701 5393,'-32'9'2517,"32"-8"-2444,-1-1 0,1 0 0,0 0-1,0 1 1,-1-1 0,1 0 0,0 0 0,0 1 0,0-1 0,0 0 0,-1 0 0,1 1 0,0-1 0,0 0 0,0 1 0,0-1 0,0 0 0,0 1 0,0-1-1,0 0 1,0 1 0,0-1 0,0 0 0,0 1 0,0-1 0,0 0 0,0 1 0,0-1 0,0 0 0,0 1 0,0-1 0,0 0 0,1 1 0,-1-1 0,0 0-1,0 0 1,0 1 0,1-1 0,-1 0 0,0 0 0,0 1-73,12 13 1260,-10-12-867,3 3-200,0 0-1,0-1 0,0 0 1,1 0-1,0 0 0,0-1 0,0 0 1,0 0-1,0 0 0,1-1 1,-1 0-1,1 0 0,-1-1 0,1 1 1,0-1-1,0-1 0,-1 1 1,1-1-1,0-1 0,0 1 0,0-1 1,3-1-193,-2 1 53,0-1 1,-1 0-1,1 0 0,0 0 1,-1-1-1,0-1 1,0 1-1,0-1 0,0 0 1,0 0-1,-1-1 1,0 0-1,0 0 0,0-1 1,0 1-1,-1-1 1,0-1-1,0 1 0,1-3-53,-4 5 17,1-1 0,-1 0 0,0 1 0,0-1 0,0 0 0,0 0 0,-1 0-1,0-1 1,0 1 0,-1 0 0,1 0 0,-1 0 0,0-1 0,-1 1-1,1 0 1,-1 0 0,0 0 0,0-1 0,0 1 0,-1 0 0,0 0 0,0 1-1,0-1 1,-1 0 0,0 1 0,1-1 0,-1 1 0,-1 0 0,1 0 0,-1 0-1,0 1 1,1-1 0,-2 1 0,1 0 0,0 0 0,-1 0 0,0 0-17,-1-1 2,0 1 1,-1 0 0,0 0-1,0 1 1,1 0 0,-1 0-1,0 1 1,-1-1 0,1 1-1,0 1 1,0 0 0,0 0-1,-1 0 1,1 1 0,0 0-1,0 0 1,0 1 0,0-1-1,0 2 1,0-1 0,1 1-1,-1 0 1,1 0 0,0 1-1,-6 4-2,-2 2 5,1 1-1,0 0 0,1 1 0,0 0 1,1 1-1,0 0 0,1 0 0,0 2 1,2-1-1,-4 8-4,4-7 7,1 0 0,1 0 0,1 1 0,0 0 0,1 0 0,0 1 0,1-1 0,1 1 0,1 0 0,1 2-7,0-11 5,0-1 0,1 1 1,0 0-1,0-1 1,1 1-1,0-1 0,1 0 1,-1 1-1,1-1 0,1 0 1,-1-1-1,1 1 1,0 0-1,1-1 0,0 0 1,0 0-1,0-1 0,0 1 1,1-1-1,0 0 1,0-1-1,1 1 0,-1-1-5,11 5 18,0-1-1,0-1 0,1-1 1,-1 0-1,2-1 0,-1-1 1,0-1-1,1 0 0,16 0-17,11-2 1202,0-2 0,1-2 0,19-4-1202,-3-1 1350</inkml:trace>
  <inkml:trace contextRef="#ctx0" brushRef="#br0" timeOffset="1201.105">1935 644 7122,'17'-95'3167,"-17"94"-3080,1 0-1,-1 0 1,0 0 0,0 0 0,0 0-1,0-1 1,0 1 0,0 0-1,0 0 1,-1 0 0,1 0 0,0 0-1,0 0 1,-1 0 0,1 0 0,-1 1-1,1-1 1,-1 0 0,1 0 0,-1 0-1,0 0 1,1 0 0,-1 1 0,0-1-1,1 0 1,-1 1 0,0-1-1,0 0 1,0 1 0,0-1-87,-2 0 188,1 1 0,0-1 0,-1 1 0,1 0 0,-1 0 0,1 0 0,-1 0 0,1 0 0,-2 1-188,-3-1 495,-18 2-126,0 1 0,0 0-1,0 2 1,0 2 0,1 0 0,0 1 0,0 1-1,1 1 1,0 2-369,17-9 27,1 0-1,0 1 1,0-1-1,1 1 1,-1 0-1,1 0 1,0 1-1,0 0 1,0-1-1,0 1 1,1 0-1,0 1 1,-1 2-27,2-5 2,1-1 1,0 1-1,0 0 0,1 0 1,-1-1-1,0 1 1,1 0-1,0 0 1,0 0-1,0 0 1,0-1-1,0 1 1,0 0-1,1 0 1,-1 0-1,1 0 1,0-1-1,0 1 1,0 0-1,0-1 1,0 1-1,1-1 0,-1 1 1,1-1-1,0 0 1,-1 1-1,1-1 1,0 0-1,2 1-2,6 4 2,0 0 0,0-1 0,1-1 0,-1 1-1,1-2 1,0 1 0,1-2 0,-1 0-1,8 2-1,36 11 8,-36-9-2,-1 1 0,0 0-1,0 1 1,-1 1-1,0 1 1,4 4-6,-16-11 3,0 0 0,-1 0-1,0 0 1,0 1 0,-1 0 0,1-1 0,-1 1 0,0 1-1,0-1 1,2 4-3,-4-5 3,0 0 0,0 0 1,0 0-1,-1 0 0,1 0 0,-1 0 0,0 0 0,0 0 0,0 0 1,-1 0-1,1 0 0,-1 0 0,0 0 0,0 0 0,0-1 0,-2 5-3,-3 2 30,0 1 0,0-1 0,-1 0 0,0 0-1,-1-1 1,0 0 0,0-1 0,-1 1 0,0-1-1,-1-1 1,0 0 0,0-1 0,0 1 0,-1-2-1,0 0 1,0 0 0,0-1 0,-1 0 0,1-1-1,-1 0 1,0-1 0,0 0 0,0-1 0,0 0-1,0-1 1,0-1 0,0 0 0,0 0 0,-1-1-30,8 0-8,0 0 0,0 1 1,0-1-1,0-1 0,1 1 1,-1-1-1,1 0 0,-1 0 1,1 0-1,0-1 0,-3-3 8,6 6 88,-1 0 0,1-1 0,0 1 0,0-1 0,0 1 0,0-1 0,0 1-1,0-1 1,1 1 0,-1-1 0,0 0 0,1 0 0,0 1 0,-1-1 0,1 0 0,0 0 0,0 0 0,0 1 0,0-1-1,0 0 1,0 0 0,0 0 0,0 1 0,1-1 0,-1 0 0,1 0 0,0 1 0,-1-1 0,1 1 0,0-1 0,0 0-1,0 1 1,0-1 0,0 1 0,1-1-88,17-13 1199</inkml:trace>
  <inkml:trace contextRef="#ctx0" brushRef="#br0" timeOffset="1877.92">2349 721 4241,'81'-41'2468,"-80"40"-2403,-1 1 0,1 0 0,-1 0 0,0 0-1,1-1 1,-1 1 0,1 0 0,-1-1 0,0 1-1,1 0 1,-1-1 0,0 1 0,1 0 0,-1-1-1,0 1 1,0-1 0,1 1 0,-1 0 0,0-1-1,0 1 1,0-1 0,0 1 0,1-1 0,-1 1-1,0-1 1,0 1 0,0-1 0,0 1 0,0-1-1,0 0-64,-12-8 1502,-20 1 766,23 8-2050,0-1 0,0 2 0,0-1 1,0 2-1,0-1 0,0 1 1,1 0-1,-1 1 0,0 0 0,1 0 1,0 1-1,0 0 0,0 0 0,0 1 1,1 0-1,-1 1 0,1 0 1,1 0-1,-1 0 0,1 1 0,0-1 1,1 2-1,-5 5-218,5-5 5,0 0 0,0 0 0,1 1 1,0-1-1,0 1 0,1 0 0,0 1 0,1-1 1,0 0-1,0 1 0,1-1 0,0 1 0,1 0 1,0-1-1,0 1 0,1-1 0,1 1 0,-1-1 1,2 1-1,-1-1 0,1 0 0,2 5-5,-1-7 0,0-1 0,0 1 1,1-1-1,-1 0 0,1 0 0,1-1 0,-1 1 0,1-1 0,0-1 1,0 1-1,0-1 0,1 0 0,-1 0 0,1-1 0,0 0 0,0 0 1,0 0-1,1-1 0,-1 0 0,1-1 0,-1 1 0,1-2 1,6 1-1,-3 0 17,0-1 1,-1 0 0,1-1 0,0 0 0,-1-1 0,0 0 0,1 0-1,-1-1 1,0-1 0,0 0 0,0 0 0,-1-1 0,1 0 0,-1-1 0,-1 1-1,8-8-17,-11 9 38,0-1 0,-1 1 0,1-1 0,-1-1 0,0 1 0,-1-1 0,0 1 0,1-1 0,-2 0 0,1 0 0,-1 0 0,0 0 0,0-1 0,0 1 0,-1-1 0,0 1 0,0-7-38,-2 5 27,1 0 0,-1 0 0,0 0-1,-1 1 1,0-1 0,0 0 0,-1 1-1,0-1 1,0 1 0,-1 0-1,0 0 1,0 0 0,0 1 0,-3-4-27,0 2-22,0-1 0,0 1 0,0 0 0,-1 1 0,-1 0 1,1 0-1,-1 1 0,0 0 0,0 0 0,-1 1 0,0 0 1,1 1-1,-2 0 0,1 0 0,0 1 0,-1 1 0,0 0 0,1 0 1,-1 1-1,0 0 0,-3 1 22,-5 3-744,16 4 228</inkml:trace>
  <inkml:trace contextRef="#ctx0" brushRef="#br0" timeOffset="2283.203">2869 166 9458,'-2'-2'695,"-14"-10"2720,15 12-3339,1 0-1,-1-1 0,1 1 1,-1 0-1,1 0 0,-1 0 0,1 0 1,-1 0-1,1-1 0,-1 1 1,1 0-1,-1 0 0,1 0 0,-1 0 1,1 1-1,-1-1 0,1 0 1,-1 0-1,1 0 0,-1 0 1,1 0-1,-1 1 0,1-1 0,-1 0 1,1 0-1,-1 1 0,1-1 1,0 0-1,-1 1 0,1-1 0,-1 1 1,1-1-1,0 0 0,0 1 1,-1-1-1,1 1 0,0-1 1,0 1-1,-1 0-75,-2 7 206,0 1 1,1 0 0,0 1-1,1-1 1,-1 0-1,2 1 1,-1-1 0,2 3-207,5 80 635,8 4 475,20 71-1110,-12-64 499,1 31-499,-16-63 78,3 27 3071,-4-70-1933</inkml:trace>
  <inkml:trace contextRef="#ctx0" brushRef="#br0" timeOffset="2987.928">3286 711 6417,'-72'-104'3020,"56"78"-1213,14 19-47,3 2-38,-7 13 488,-1 19-2064,1-1 0,1 1-1,1-1 1,2 1 0,0 0 0,2 0 0,1 0 0,1 0 0,3 7-146,-4-27 15,1-1 0,-1 1 0,2 0 0,-1-1 0,1 0 0,0 1 0,0-1-1,1-1 1,-1 1 0,1 0 0,1-1 0,-1 0 0,1 0 0,0 0 0,0 0 0,0-1 0,1 0-1,0 0 1,-1 0 0,1-1 0,1 0 0,-1 0 0,0-1 0,1 1 0,-1-1 0,1-1-1,0 1 1,-1-1 0,1-1 0,0 1 0,0-1 0,0 0 0,0 0 0,0-1 0,-1 0 0,1 0-1,0-1 1,-1 0 0,1 0 0,-1 0 0,7-4-15,-1-1 21,1-1 0,-1 0 0,-1 0 0,0-2 0,0 1 0,0-1 0,-1-1 0,-1 0 1,0 0-1,0-1 0,-1 0 0,-1 0 0,4-9-21,-2 2 21,-1-1 1,-1 0-1,-1 0 1,0-1-1,-2 0 1,0 0-1,-1 0 0,-1-19-21,-4-38 486,-2 102-462,2-1 0,0 0 1,1 1-1,2-1 0,0 1 0,4 17-24,-2-26 6,0 0-1,1 0 0,1 0 1,0 0-1,1-1 0,1 0 1,0 0-1,1-1 0,0 0 1,9 10-6,-9-12 44,0-1 1,1 0 0,1 0 0,0-1-1,0 0 1,1-1 0,0 0 0,0-1-1,1 0 1,0-1 0,1 1-45,30 9 98</inkml:trace>
  <inkml:trace contextRef="#ctx0" brushRef="#br0" timeOffset="3369.516">4206 100 10538,'-6'-6'1184,"1"1"-477,-1 0 1,1 0 0,-1 0 0,0 1-1,-6-4-707,12 7 53,-1 1 0,0-1 0,0 1 0,0 0 0,0-1-1,0 1 1,0 0 0,0-1 0,0 1 0,0 0 0,0 0-1,0 0 1,0 0 0,0 0 0,0 0 0,0 0 0,0 0-1,0 0 1,0 1 0,0-1 0,0 0 0,0 1 0,0-1-1,0 1 1,0-1 0,0 1 0,0-1 0,0 1 0,1-1-1,-1 1 1,0 0 0,0 0 0,1-1 0,-1 1 0,1 0-1,-1 0 1,0 0 0,1 0 0,0 0 0,-1 0 0,1-1-1,-1 1 1,1 0 0,0 1-53,-4 10 110,1-1 0,0 1-1,0 0 1,2 0 0,-1 0 0,2 0-1,0 0 1,0 1 0,1-1 0,0 0-1,1 0 1,3 9-110,7 21 208,2 0-1,18 39-207,5 12 86,-25-53-50,-1 0 1,-2 1 0,-1 12-37,11 125 156,-6-44-477,-8-105-624,2-11 362</inkml:trace>
  <inkml:trace contextRef="#ctx0" brushRef="#br0" timeOffset="3714.036">3966 577 9330,'-17'3'3913,"10"-3"-2401,20 3-552,7-2 105,15-1-441,11-4-208,23-3-176,5 1-32,4-2-16,0 2-240,-17 4-3321,1 0 2537</inkml:trace>
  <inkml:trace contextRef="#ctx0" brushRef="#br0" timeOffset="3715.036">4593 524 8010,'84'-22'3608,"-98"26"-1551,6 11-225,5 15-527,0 7-225,2 16-480,1 4-160,3 6-200,2-1-72,9-9-88,3-6 88,2-15-128,4-5-376,-4-9 280</inkml:trace>
  <inkml:trace contextRef="#ctx0" brushRef="#br0" timeOffset="4097.393">4628 153 11418,'-21'-41'4057,"9"14"-3545,6 0-224,9 17-256,4 8 361,8 7-329</inkml:trace>
  <inkml:trace contextRef="#ctx0" brushRef="#br0" timeOffset="4565.255">5142 668 6505,'16'-18'1446,"-1"0"0,6-10-1446,-20 28 79,-1-1 0,1 0 1,-1 0-1,1 0 0,-1 1 0,1-1 1,-1 0-1,0 0 0,0 0 1,1 0-1,-1 0 0,0 0 1,0 0-1,0 0 0,0 0 1,0 0-1,0 0 0,0 0 0,0 0 1,0 1-1,-1-1 0,1 0 1,0 0-1,-1 0 0,1 0 1,0 0-1,-1 0 0,1 1 0,-1-1 1,0 0-1,1 0 0,-1 1 1,1-1-1,-1 0 0,0 1 1,0-1-1,1 0 0,-1 1-79,-2-2 260,0 0-1,0 1 1,0 0 0,0 0-1,0 0 1,0 0-1,-1 0 1,-1 0-260,-2 0 178,0 1 0,0-1 0,0 1 0,0 1 0,0-1 1,0 1-1,0 1 0,0-1 0,0 1 0,1 0 0,-1 1 0,1 0 0,-1 0 0,1 0 0,0 1 0,0 0 0,0 0 1,-4 4-179,3-1 62,0-1 0,0 2 0,0-1 0,1 1 1,0 0-1,1 0 0,0 1 0,0-1 0,1 1 1,0 0-1,1 1 0,-1-1 0,1 2-62,0 3 12,1 0 0,0 0 0,1 0 0,0 0-1,1 0 1,1 0 0,0 0 0,1 0 0,1 0 0,1 3-12,-3-10 3,2 1 0,-1-1 0,1 0 0,0 0 0,0 0 0,1 0 0,0 0 0,0-1 0,1 0 0,0 0 0,0 0 0,0 0 0,0-1 0,1 0 0,0 0 0,0 0 0,1-1 0,-1 0 0,5 2-3,2-1 10,-1-1 0,0-1 0,1 1-1,0-2 1,0 0 0,0 0 0,0-2-1,0 1 1,0-1 0,0-1 0,0-1-1,0 0 1,0 0 0,0-1 0,-1-1-1,0 0 1,1-1 0,-1 0 0,-1-1-1,1 0 1,-1-1 0,0 0-1,-1-1 1,1 0 0,-2-1 0,2-1-10,-7 5 8,0 0-1,0 0 1,0 0 0,-1-1 0,0 1 0,0-1-1,0 0 1,-1 0 0,0 0 0,0 0 0,0 0-1,-1-4-7,1 0 13,-1 0-1,-1 0 0,0-1 0,0 1 0,-1 0 0,0 0 1,-3-8-13,0 3 12,0 0 1,-1 0 0,-1 1 0,0 0 0,-1 0-1,0 0 1,-1 1 0,-1 0 0,0 0-1,-6-4-12,8 9-4,-1 1 0,0 0 0,-1 0 0,0 1 0,0 0 0,0 1 0,0 0 0,-1 0 0,0 1 0,0 1 0,0-1 0,-5 1 4,6 0-163,1 2 0,-1 0 0,1 0 0,-1 0 0,1 1 0,-1 0 0,0 1 0,1 0 0,-1 0 1,1 1-1,-1 0 0,1 0 0,0 1 0,0 0 0,-1 1 163,7-3-59,1 0 0,0 0 0,-1 0-1,1 0 1,0 0 0,0 0 0,0 0 0,0 0 0,0 0 0,0 0 0,0 1-1,-1 0 60</inkml:trace>
  <inkml:trace contextRef="#ctx0" brushRef="#br0" timeOffset="5060.808">5557 622 9106,'-4'-2'5627,"1"9"-4611,-1 19-1232,5-3 377,0 0 1,2 1-1,0-1 1,2 0-1,2 4-161,38 126 710,-31-111-607,-7-6 42,-5-27 86,-4-30-4,-6-129 300,-1-11-161,6 136-274,2 16-30,-1-1 0,1 0 0,0 0 0,1 1 0,0-1 0,1 0 0,0 0 0,1 1 0,0-1 0,2-6-62,-3 13 8,1 1 0,-1 0 0,1 0 0,-1 0 0,1 0 0,0 0 0,0 0 0,0 0 0,0 0 0,0 1 0,0-1 0,0 1 0,0 0 0,1 0 0,-1-1 0,1 1 0,-1 1 0,1-1 0,-1 0 0,1 1-1,-1-1 1,1 1 0,-1 0 0,1 0 0,0 0 0,2 0-8,9 0-1,-1 1 0,1 1-1,0 0 1,7 3 1,0 0-6,0 1 0,0 1 0,0 1 0,-1 1 0,-1 1 0,0 0 0,0 2 0,-1 0 0,0 1 0,-1 1 0,0 0 0,9 12 6,-15-14 61,-1 0 1,-1 1-1,0-1 0,-1 2 1,0-1-1,-1 1 0,0 1 1,-1-1-1,-1 1 0,-1 0 1,0 0-1,0 1 0,-2-1 1,0 1-1,-1-1 0,0 1 1,-1 0-1,-1 0-61,-4 19-1326,-2 2 797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3:01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13 122 2937,'-12'-2'8008,"14"1"-3823,8 2-4285,37 3 876,0-1 0,0-3-1,41-5-775,143-25 716,371-52-193,-596 81-527,27-3 33,0 1 1,0 2-1,1 1 0,5 2-29,-38-2-65,1 0 0,0 0 0,-1 0 0,1 1 0,0-1 0,-1 0 0,1 1-1,0 0 1,-1-1 0,1 1 0,-1 0 0,1 0 0,-1 0 0,1 0 0,-1 0 0,0 0 0,1 0-1,-1 0 1,0 1 0,0-1 0,0 0 0,0 1 65,-8 14-561</inkml:trace>
  <inkml:trace contextRef="#ctx0" brushRef="#br0" timeOffset="495.602">664 283 2385,'26'-112'1753,"-26"110"-1538,1 0 0,-1 0 0,1 0 0,-1-1 0,0 1 0,1 0 0,-1 0 0,0 0 0,0 0-1,-1 0 1,1 0 0,0 0 0,-1-1 0,1 1 0,-1 0 0,0 0 0,0 0 0,0 1 0,0-3-215,0 3 165,0 1-1,1-1 1,-1 1 0,0-1 0,0 1 0,1-1-1,-1 1 1,0 0 0,0-1 0,0 1-1,0 0 1,1 0 0,-1-1 0,0 1 0,0 0-1,0 0 1,0 0 0,0 0 0,0 0 0,1 0-1,-1 0 1,0 1 0,0-1-165,0 0 93,0 1-1,1-1 1,-1 0-1,1 1 1,-1-1 0,0 1-1,1-1 1,-1 1 0,1 0-1,-1-1 1,1 1 0,-1-1-1,1 1 1,0 0 0,-1 0-1,1-1 1,0 1-1,0 0 1,-1-1 0,1 1-1,0 0 1,0 0 0,0-1-1,0 1 1,0 0 0,0 0-1,0 0-92,1 27 876,0-21-592,2 23 347,2-1 1,1 0 0,9 28-632,-4-17 768,5 31-768,-4 41 653,-3 113-653,-2-38 223,-6-157-165,0-5 48,1 0 0,1 0 0,5 16-106,-8-40 45,0 0 0,0 0 0,0 0 0,1 0-1,-1-1 1,0 1 0,0 0 0,1 0 0,-1 0 0,0-1-1,1 1 1,-1 0 0,1 0 0,-1-1 0,1 1 0,0 0-1,-1-1 1,1 1 0,0-1 0,-1 1 0,1-1 0,0 1-1,-1-1 1,1 1 0,0-1 0,0 0 0,0 1 0,-1-1-1,1 0-44,17-7 501</inkml:trace>
  <inkml:trace contextRef="#ctx0" brushRef="#br0" timeOffset="1587.37">1148 673 4209,'-1'-75'2316,"1"73"-2106,0 0-1,0 0 0,-1 0 0,1 0 0,0 0 0,-1 1 1,0-1-1,1 0 0,-1 0 0,0 0 0,0 0-209,-8-4 2692,9 6-2447,-1 0-140,1 0 0,0 1 1,-1-1-1,1 0 1,-1 0-1,1 0 1,0 1-1,-1-1 1,1 0-1,0 1 1,0-1-1,-1 0 0,1 1 1,0-1-1,0 0 1,-1 1-1,1-1 1,0 1-1,0-1 1,0 0-1,0 1 1,-1-1-1,1 1 1,0-1-1,0 1 0,0-1 1,0 0-1,0 1 1,0-1-1,0 1 1,0-1-1,1 1 1,-1-1-106,-1 24-18,1-23 83,4 69 581,3 1 0,7 26-646,-5-51 350,11 64 1659,5-247-1803,-7 31-126,15-38-80,-25 115 1,-1 0-4,3 1-1,1-3 4,-10 29 0,-1 1-1,1-1 0,0 1 0,-1 0 0,1-1 0,0 1 0,0-1 0,0 1 1,0 0-1,0 0 0,1 0 0,-1 0 0,0 0 0,1 0 0,-1 0 0,1 0 1,-1 0 0,-1 1-1,1 0 1,0 0-1,0 0 0,0 0 1,0 0-1,0 0 0,-1 0 1,1 0-1,0 0 1,0 0-1,0 0 0,0 1 1,-1-1-1,1 0 0,0 1 1,0-1-1,-1 0 1,1 1-1,0-1 0,0 1 1,-1-1-1,1 1 0,-1 0 1,1-1-1,0 1 1,-1-1-1,1 1 0,-1 0 1,1 0-1,-1 0 1,11 16-7,0 0-1,-2 1 0,0 1 1,3 8 7,-4-6-1,2-1 1,0 0-1,13 18 1,-13-24-1,2 1-1,-1-2 1,2 1 0,0-2-1,8 7 2,-16-15 0,0 0-1,-1-1 1,1 0 0,0 0-1,1 0 1,-1-1-1,0 0 1,1 0 0,-1 0-1,1 0 1,0-1-1,0 0 1,-1 0-1,1-1 1,0 1 0,0-1-1,0-1 1,0 1-1,0-1 1,7-2 4,0-1-1,-1 0 1,0-1 0,0 0-1,0-1 1,0 0-1,-1-1 1,0 0-1,0-1 1,-1 0-1,0-1 1,-1 0-1,0 0 1,0-1-1,-1 0 1,0-1-1,-1 0 1,0 0-1,0-1 1,-2 1-1,1-1 1,-2-1-1,1 1 1,-2-1-1,1 0-3,-3 6 4,4-17 11,-1 1 0,-1-6-15,-3 23 3,1 0 1,-1 0-1,-1 0 0,1 0 0,-1 0 1,0 0-1,0 0 0,-1 1 0,0-1 1,0 0-1,-1-2-3,2 7 0,0-1 0,0 1 1,0 0-1,0-1 0,-1 1 1,1 0-1,0 0 0,-1 0 1,1 0-1,-1 0 0,1 0 1,-1 0-1,1 0 0,-1 1 1,0-1-1,1 1 1,-1-1-1,0 1 0,1-1 1,-1 1-1,0 0 0,0 0 1,1 0-1,-1 0 0,0 0 1,0 0-1,1 1 0,-1-1 1,0 1-1,-1 0 0,-3 0 0,-1 2 0,0-1 0,1 1-1,-1 0 1,1 0 0,0 1 0,-2 1 0,-4 5 0,0 0 0,1 1 0,1 0 0,-1 0 0,2 1 0,0 1 0,0-1 0,1 1-1,1 1 1,0 0 0,1 0 0,-2 5 0,-2 10 3,2-1-1,0 1 1,2 0 0,1 1-1,-1 27-2,5-46 9,1 0 0,0 1 1,1-1-1,0 1 0,0-1 0,1 0 0,4 11-9,-4-17 10,0 1-1,1 0 0,0-1 0,0 1 1,0-1-1,1 0 0,0 0 0,0 0 0,0 0 1,1-1-1,-1 0 0,1 0 0,0 0 1,0 0-1,2 0-9,6 3 23,1 0 1,0-1-1,0 0 1,0-1 0,1-1-1,-1-1 1,1 0-1,0 0 1,0-2-1,0 0 1,0 0-1,8-2-23,20-2 501,0-2 0,0-2 1,30-10-502,-6 1 480</inkml:trace>
  <inkml:trace contextRef="#ctx0" brushRef="#br0" timeOffset="2044.985">2234 626 7001,'3'-3'5182,"14"4"-3410,-16-1-1621,53 9 1461,-43-6-1428,0 0-1,0-1 1,1-1-1,-1 0 0,1 0 1,-1-1-1,1-1 1,-1 0-1,1 0 0,-1-1 1,0-1-184,-3 1 53,0-1-1,0 0 1,-1 0 0,1-1 0,-1 0 0,0 0 0,0-1 0,0 1-1,-1-2 1,1 1 0,-1-1 0,-1 0 0,1 0 0,0-1-53,-3 2 20,0 0 0,0 0 1,-1 0-1,1 0 0,-1-1 1,0 1-1,-1-1 0,1 1 1,-1-1-1,0 1 0,-1-1 1,1 0-1,-1 0 1,0 1-1,0-1 0,-1 0 1,0 1-1,0-1 0,0 0 1,-2-4-21,2 7 5,0 1 0,0-1 0,0 1 0,0-1 0,0 1 0,0-1 0,-1 1 0,1-1 0,-1 1 0,0 0 0,0 0 0,1 0 0,-1 0 0,-1 0 0,1 1 0,0-1 0,0 0 0,-1 1 0,1 0 0,-1-1 0,1 1 0,-1 0 0,1 0 0,-1 1 0,0-1 0,0 1 0,1-1 0,-1 1 0,0 0 0,0 0 0,1 0 0,-1 0 0,0 0 0,0 1 0,-1 0-5,-5 1 2,0 0 0,1 1-1,-1 0 1,0 1 0,1 0-1,0 0 1,0 1-1,0 0 1,1 0 0,-4 3-2,-3 6 1,0 0 0,1 0 0,0 1-1,1 1 1,1 0 0,0 1 0,1 0 0,1 1 0,-6 17-1,6-14 36,1 1 0,2 1 0,0-1 0,1 1 0,1 0 0,2 0 0,0 1 0,1 6-36,1-24 37,1 1 1,-1 0 0,1-1-1,1 1 1,-1 0-1,1-1 1,0 0 0,0 1-1,1-1 1,0 0 0,0 0-1,0 0 1,1-1-1,0 1 1,0-1 0,1 1-38,1 0 0,0 0 1,1-1 0,0 0 0,0 0 0,1-1 0,-1 1-1,1-2 1,0 1 0,0-1 0,0 0 0,4 0-1,13 2 415,-1-1 0,1-1 0,-1-1 1,1-1-1,0-2 0,0 0 0,0-1 1,2-2-416,57-10 1229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3:39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519 59 1632,'12'-40'1441,"-12"40"-1396,0 0 1,0-1-1,1 1 1,-1 0-1,0 0 1,0 0-1,0-1 1,0 1 0,0 0-1,1 0 1,-1 0-1,0 0 1,0 0-1,0-1 1,1 1-1,-1 0 1,0 0-1,0 0 1,0 0-1,1 0 1,-1 0 0,0 0-1,0 0 1,1 0-1,-1 0 1,0 0-1,0 0 1,1 0-1,-1 0 1,0 0-1,0 0 1,1 0-1,-1 0 1,0 0 0,0 0-1,0 0 1,1 1-46,10 6 1351,5 12 707,14 19 2551,-30-38-3834,0 0 125,-6-7 2042,4 5-2884,0 0 0,-1-1 0,1 1 0,0 0 0,-1 0 0,1 0-1,-1 1 1,1-1 0,-1 1 0,0-1 0,-2 0-58,-15-8 90,6 1-48,8 5-26,-1 0 1,1 1 0,-1-1-1,1 1 1,-1 1 0,0-1-1,0 1 1,0 0 0,-1 1 0,1 0-1,-7-1-16,1 2 24,-1 0 0,0 1-1,1 1 1,-1 0-1,1 1 1,0 0 0,0 1-1,0 0 1,0 1 0,1 1-1,-1 0-23,-4 4 21,1 1 0,0 0 0,1 1 0,0 0 0,0 1 0,2 1 0,-8 9-21,4-2 5,0 1 1,2 1-1,1 0 0,0 0 0,2 1 1,1 1-1,1 0 0,1 1 0,1 0 1,1 0-1,0 7-5,4-15 5,1 0-1,0 0 1,1 0 0,1 1 0,1-1 0,1 0 0,0 0 0,1 0-1,1 0 1,1 0 0,1-1 0,0 1 0,1-2 0,1 1-1,0-1 1,1 0 0,2 1-5,-3-6 28,1 0 0,0-1 0,0 0 0,1-1 0,0 0 0,1 0 0,0-1 0,0 0 0,0-1 0,1-1 0,1 0 0,0 1-28,5-1 32,0 0-1,1-1 1,-1-1-1,1-1 0,-1 0 1,1-1-1,0-1 1,5-1-32,19-3 158,1-2 1,-1-2 0,-1-1 0,1-3 0,-1-1-1,-1-2 1,8-6-159,34-17 277</inkml:trace>
  <inkml:trace contextRef="#ctx0" brushRef="#br0" timeOffset="881.249">1180 205 6977,'7'-72'3399,"-7"70"-3118,0 1 1,1 0 0,-1 0 0,0 0 0,0 0 0,0-1-1,0 1 1,0 0 0,0 0 0,0 0 0,0 0 0,-1 0-1,1-1 1,0 1 0,-1 0 0,1 0 0,0 0 0,-1 0 0,0 0-1,0-1-281,1 3 86,-1 0-1,1-1 1,0 1-1,-1 0 1,1 0-1,-1-1 0,1 1 1,0 0-1,0 0 1,-1 0-1,1-1 1,0 1-1,0 0 1,0 0-1,0 0 0,0 0 1,0-1-1,0 1 1,0 0-86,7 87 1286,16 70-1286,-8-59 439,-12-65-249,0 0-1,-3 1 0,0-1 0,-2 0 0,-6 23-189,4-45 157,-2-16 402,-4-18 125,5 0-473,0 0 0,1 0 0,2 0-1,-1-17-210,5-90-2,-1 109 48,0 2-44,1-1-1,1 0 0,1 1 1,0 0-1,1 0 1,1 0-1,1 1 0,1 0 1,0 0-1,1 0 0,1 1 1,1-1-2,-5 9-2,0 0 1,0 0-1,1 1 0,0-1 1,1 1-1,-1 1 1,1 0-1,0 0 0,1 0 1,0 1-1,0 1 1,0-1-1,0 1 1,0 1-1,1 0 0,0 0 1,0 1-1,0 0 1,0 0-1,0 2 0,0-1 1,0 1-1,2 0 2,-1 2-1,1 1-1,-1-1 0,1 2 1,-1 0-1,0 0 0,0 1 1,-1 0-1,0 1 0,0 0 1,0 0-1,0 1 1,-1 1-1,0-1 0,-1 2 1,1-1 1,8 11 1,0 0 1,-1 2-1,-2-1 0,0 2 1,-1 0-1,5 11-1,-12-21 0,0 1 1,-1 0-1,-1 0 0,0 1 1,0-1-1,-1 1 0,-1-1 1,0 1-1,-1 0 0,-1 0 1,0 0-1,-1 0 0,0 0 1,-1 0-1,-1-1 0,0 1 1,-1-1-1,0 1 0,-1-1 1,-1-1-1,0 1 0,-1-1 1,0 0-1,-7 9 0,3-5 7,-1-1 1,0-1-1,-1 0 0,0 0 0,-1-1 0,-1-1 0,0-1 1,-17 10-8,24-16 5,-2 0 1,1-1-1,-1 0 1,1 0-1,-1-1 1,0-1-1,0 1 1,0-2-1,0 1 0,-1-1 1,1-1-1,0 0 1,-1 0-1,1-1 1,0-1-1,0 0 1,-4-1-6,10 2 3,-5-1 13,1 0-1,-1-1 1,1-1 0,-7-3-16,13 7-1,1-1 0,0 1 0,0-1 0,0 0 1,-1 0-1,1 1 0,0-1 0,0 0 0,0 0 1,0 0-1,1 0 0,-1 0 0,0 0 0,0 0 1,0 0-1,1-1 0,-1 1 0,1 0 1,-1 0-1,1-1 0,-1 1 0,1 0 0,0-1 1,0 1-1,0 0 0,-1-1 0,1 1 0,1 0 1,-1-1-1,0 1 0,0 0 0,0-1 0,1 1 1,-1-1 0,17-23 1082,11-5-627</inkml:trace>
  <inkml:trace contextRef="#ctx0" brushRef="#br0" timeOffset="1449.039">2362 357 4113,'89'-120'2643,"-86"117"-2388,-1-1-1,1 1 1,-1-1 0,0 0-1,-1 0 1,1 0-1,-1 0 1,2-4-255,-3 7 109,0-1 0,0 1 0,0 0 0,0 0 0,0-1 0,-1 1-1,1 0 1,0 0 0,-1 0 0,1 0 0,0-1 0,-1 1 0,0 0 0,1 0 0,-1 0-109,-2-6 549,1 3-342,0 0 0,-1 0 1,1 1-1,-1-1 1,0 1-1,0-1 1,0 1-1,0 0 0,0 0 1,-1 0-1,1 1 1,-1-1-1,0 1 0,0 0 1,0 0-1,0 0 1,0 0-1,0 1 0,-1 0 1,1 0-1,0 0 1,-1 0-1,1 0 0,-1 1 1,-2 0-208,-7 0 243,0 0 1,0 1-1,0 1 1,1 0-1,-1 1 1,1 0-1,-12 5-243,13-4 60,1 2 0,0-1-1,1 1 1,-1 1 0,1 0 0,0 0 0,1 1-1,0 1 1,0-1 0,1 1 0,0 1-1,0-1 1,1 2 0,1-1 0,-5 8-60,3-1 32,0-1 0,1 2 1,1-1-1,0 1 1,2-1-1,0 1 0,0 1 1,2-1-1,0 0 0,2 3-32,0-5 33,0 1-1,1 0 1,2-1 0,-1 1-1,2-1 1,0 1-1,1-1 1,0-1-1,9 16-32,-9-21 19,0-1 1,1 1-1,1-1 0,0-1 0,0 1 0,0-1 0,1 0 0,0-1 1,1 0-1,0 0 0,0-1 0,0 0 0,1 0 0,0-1 1,6 2-20,3 0 49,0-1 1,0-1 0,1-1 0,0-1 0,0 0 0,0-1 0,20-2-50,5-1 468,0-3-1,-1-2 1,3-2-468,53-13 531</inkml:trace>
  <inkml:trace contextRef="#ctx0" brushRef="#br0" timeOffset="2038.238">3055 152 5489,'-2'-4'1429,"1"2"-703,-1 0-1,1-1 0,0 1 1,-1 0-1,1 0 1,-1 0-1,0 0 1,0 0-1,0 1 0,0-1 1,0 0-1,-2 0-725,4 2 526,0 11-303,1 1 1,1-1-1,0 0 1,1 0-1,1 6-223,3 11 180,-1 9 240,-2 0-1,-2 1 1,-2 28-420,-12 108 698,4-92-111,3 45-587,5-118 50,0 0 1,1 0 0,0 0 0,0 0 0,1 0-1,1 0 1,1 4-51,-3-10 31,0-1-1,1 1 1,-1 0-1,1 0 1,0-1 0,0 1-1,0-1 1,0 1-1,0-1 1,0 0-1,1 0 1,-1 0 0,1 0-1,-1 0 1,1-1-1,0 1 1,0-1 0,0 0-1,0 0 1,0 0-1,0 0 1,2 0-31,6 1 67,1-1 1,0 0-1,-1 0 1,1-2-1,0 1 1,-1-1-1,1-1 1,0 0-1,4-2-67,24-8 81,-1-2 0,3-2-81,37-14 115,-46 20 151,0 0 1,0 3-1,32-4-266,10 11 264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3:42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107 835 6345,'-28'-96'2926,"19"78"-312,2 16-1314,6 2-1134,1 1-1,-1-1 0,1 1 1,-1-1-1,1 1 1,-1 0-1,1-1 0,-1 1 1,1 0-1,-1-1 0,1 1 1,0 0-1,0-1 1,-1 1-1,1 0 0,0 0 1,0 0-1,0 0-165,-1 45 565,3 0 1,2 1-1,6 30-565,0-7 727,-3 14-727,-5-35 201,-2-1-1,-1 0 0,-3 1 1,-6 19-201,10-67 3,0-1 1,0 0-1,0 0 1,0 0-1,1 0 0,-1 0 1,0 0-1,0 0 1,0 0-1,0 1 1,0-1-1,0 0 0,0 0 1,0 0-1,0 0 1,0 0-1,-1 0 1,1 0-1,0 1 0,0-1 1,0 0-1,0 0 1,0 0-1,0 0 1,0 0-1,0 0 0,0 0 1,0 0-1,0 0 1,0 1-1,0-1 1,0 0-1,-1 0 0,1 0 1,0 0-1,0 0 1,0 0-1,0 0 1,0 0-1,0 0 1,0 0-1,-1 0 0,1 0 1,0 0-1,0 0 1,0 0-1,0 0 1,0 0-1,0 0 0,0 0 1,-1 0-1,1 0 1,0 0-1,0 0 1,0 0-1,0 0 0,0 0 1,0 0-1,0 0 1,0 0-1,-1 0-3,-4-10 114,-6-22-31,10 27-64,-13-44 30,2 0-1,3 0 1,2-1-1,2-1-48,-1-48 30,5-54-30,2 129 1,1 0 0,0 0 0,2 1 0,1-1 0,1 1 0,1 0 1,9-22-2,-12 37-2,0-1 0,1 1 1,0 0-1,1 0 1,-1 0-1,2 1 1,-1 0-1,1 0 1,6-5 1,-8 8-3,1 1 1,0-1-1,0 1 1,0 0 0,0 0-1,0 0 1,1 1 0,-1 0-1,1 0 1,-1 1-1,1 0 1,0 0 0,0 1-1,4 0 3,-1 0-2,0 1-1,1 1 0,-1 0 1,0 0-1,0 1 0,0 1 1,-1-1-1,1 2 1,-1-1-1,0 1 0,0 0 1,0 1-1,0 1 3,4 2-3,-1 2 0,0-1 0,-1 2 0,0-1 0,0 2 0,-1-1 1,8 15 2,-14-19 1,0-1 0,0 1 0,-1 0 0,0 1 0,0-1 0,-1 1 0,0-1 0,-1 1 0,0-1 0,0 1 0,-1 0 0,0 0 1,0-1-1,-1 1 0,0 0 0,-1-1 0,0 1 0,0-1 0,-1 1 0,0-1 0,0 0 0,-1 0 0,0 0 0,-1-1 0,0 0 1,0 1-1,0-1 0,-1-1 0,0 1 0,0-1 0,0 0 0,-1-1 0,0 0 0,0 0 0,-1 0 0,-3 1-1,-1 1 15,-1-2 0,0 1 0,0-2-1,0 0 1,0 0 0,-1-1-1,-7 0-14,16-2 0,-1 0-1,0-1 1,0 0-1,0 0 0,0 0 1,0-1-1,0 0 1,1 0-1,-1-1 0,0 1 1,1-1-1,-1 0 0,1-1 1,-1 1-1,1-1 1,0 0-1,0-1 0,-2-1 1,-2-6-541,14 1 150</inkml:trace>
  <inkml:trace contextRef="#ctx0" brushRef="#br0" timeOffset="559.702">677 633 5161,'-33'-43'6868,"33"43"-6829,0 0 0,0 0 0,0 0-1,0 0 1,0 0 0,0 1 0,0-1 0,0 0-1,0 0 1,0 0 0,0 0 0,0 0 0,0 0 0,0 0-1,0 1 1,0-1 0,0 0 0,0 0 0,0 0-1,0 0 1,0 0 0,0 0 0,0 0 0,0 0-1,0 1 1,0-1 0,0 0 0,0 0 0,-1 0-1,1 0 1,0 0 0,0 0 0,0 0 0,0 0-1,0 0 1,0 0 0,0 0 0,0 0 0,-1 0-1,1 0 1,0 0 0,0 0 0,0 0 0,0 0-1,0 0 1,0 0 0,0 0 0,-1 0 0,1 0-1,0 0 1,0 0 0,0 0 0,0 0 0,0 0-1,0 0 1,0 0 0,-1 0 0,1 0 0,0 0 0,0 0-1,0 0-38,1 14 629,15 98 423,0-5 563,-4 6-1615,-13-129 827,-2-30 672,3-26-1499,0 58 2,2 0-1,-1 0 1,2 1 0,-1-1 0,2 1 0,0-1-1,1 1 1,0 0-2,-2 8 1,0 0 0,0 0 0,0 0-1,1 0 1,-1 1 0,1 0 0,0-1-1,1 1 1,-1 1 0,1-1 0,-1 1-1,1-1 1,0 1 0,1 1 0,-1-1 0,0 1-1,1 0 1,-1 0 0,1 0 0,0 1-1,-1 0 1,1 0 0,0 1 0,0-1-1,0 1 1,0 1 0,4 0-1,9 1-111,-1 1 0,0 1 1,0 0-1,0 2 0,0 0 0,-1 1 1,0 0-1,3 4 111,27 13-267</inkml:trace>
  <inkml:trace contextRef="#ctx0" brushRef="#br0" timeOffset="1006.707">1490 619 4889,'-4'-4'539,"0"1"0,0 0-1,0-1 1,0 2 0,-1-1 0,1 0 0,-1 1-1,0 0 1,1 0 0,-1 0 0,0 1 0,0 0-1,-1 0-538,-1 0 376,1 0 0,-1 1 0,0 0 0,0 0-1,0 0 1,1 1 0,-1 0 0,0 1 0,-3 0-376,1 1 134,1 0 1,1 0 0,-1 1 0,0 0 0,1 0 0,0 0-1,0 1 1,0 1 0,0-1 0,1 1 0,0 0 0,0 0 0,1 1-1,-1-1 1,2 1 0,-2 2-135,0 4 39,0 0-1,0 0 1,2 1-1,-1 0 1,2-1-1,0 1 1,1 1 0,0-1-1,1 0 1,0 7-39,1-11 9,1 0 1,0 1 0,0-1 0,1 0 0,0 1-1,1-1 1,0 0 0,0-1 0,1 1 0,1 0-1,-1-1 1,1 0 0,1 0 0,3 4-10,-4-8 8,1 1 0,0-1 0,-1 0 0,2-1-1,-1 1 1,0-1 0,1 0 0,0-1 0,0 1 0,0-2 0,0 1 0,0-1 0,1 0 0,-1 0 0,1-1 0,-1 0-1,1 0 1,0-1 0,-1 0 0,1 0 0,0-1 0,-1 0 0,6-1-8,-5 0 12,0 0-1,0 0 1,0 0-1,0-1 1,-1 0-1,1-1 1,-1 0 0,0 0-1,0-1 1,0 1-1,-1-1 1,1-1 0,-1 0-1,-1 1 1,1-2-1,-1 1 1,0-1 0,0 1-1,-1-1 1,0-1-1,3-5-11,-4 3 13,0-1 0,0 0 0,-1 0 0,-1 0 0,0 0 0,0-1 1,-1 1-1,-1 0 0,0 0 0,0 0 0,-1 0 0,-1 0 0,0 0 0,0 0 0,-1 1 0,0-1 0,-3-4-13,2 4 5,0 1-1,-1 0 1,0 1-1,-1 0 1,0 0 0,0 0-1,0 1 1,-1 0-1,-1 0 1,1 1 0,-1 0-1,-1 1 1,1-1-1,-1 2 1,0 0 0,0 0-1,-3 0-4,10 3-9,0 1 1,0 1-1,0-1 0,0 0 0,0 1 0,-1-1 0,1 1 0,0 0 1,0 0-1,0 0 0,0 1 0,-1-1 0,1 1 0,-1 0 9,-3 9-65</inkml:trace>
  <inkml:trace contextRef="#ctx0" brushRef="#br0" timeOffset="1752.828">2076 26 6625,'-1'-2'528,"0"0"-42,0 0 0,0 0 1,0 0-1,-1 0 0,1 0 0,0 1 0,-1-1 0,1 1 0,-1-1 0,1 1 0,-1-1 0,0 1 0,0-1-486,2 3 94,-1 0 1,1-1-1,-1 1 0,1 0 0,0-1 0,-1 1 0,1 0 1,0-1-1,-1 1 0,1 0 0,0-1 0,0 1 1,0 0-1,0 0 0,0-1 0,0 1 0,0 0 0,0 0 1,0-1-1,0 1 0,0 0-94,5 32 340,0 0-1,2 0 1,3 3-340,4 19 215,35 174 1666,6 124-1881,-33-204 756,-25-172-698,-2 1-1,0-1 0,-2 1 1,0 0-1,-1 1 1,-1 0-1,-10-15-57,14 26 18,-1 0 1,-1 0 0,0 0-1,0 1 1,0 0-1,-2 0 1,1 1 0,-1 0-1,0 1 1,0 0-1,-1 0 1,0 1 0,0 0-1,-1 1 1,0 0-1,0 0-18,7 4 0,-1-1 0,0 1-1,0 1 1,1-1 0,-1 0 0,0 1-1,0 0 1,0 0 0,1 1-1,-1-1 1,0 1 0,0 0 0,1 0-1,-1 1 1,1-1 0,-1 1 0,-1 1-1,0 0 0,1 1 0,-1 0 0,1 0 0,0 0 1,0 0-1,0 1 0,1 0 0,-1 0 0,1 0 0,0 0 1,-3 6-1,1 0 0,-1 1 1,2-1-1,0 1 0,0 0 0,1 1 0,0-1 0,1 1 0,1 0 0,0-1 0,0 10 1,2-13 3,0-1-1,0 1 1,1 0-1,0 0 1,1-1-1,0 1 1,0 0-1,1-1 0,0 0 1,0 0-1,1 0 1,4 7-3,-4-10 2,-1 0 0,1 0 1,0-1-1,0 0 0,0 0 1,1 0-1,-1 0 0,1-1 1,0 1-1,0-1 0,0 0 1,0-1-1,1 1 0,-1-1 0,1 0 1,0-1-1,-1 1 0,1-1 1,4 0-3,10 0 148,0-2 1,0 0 0,0-1-1,-1-1 1,1-1 0,-1-1 0,1 0-1,10-6-148,46-17 386</inkml:trace>
  <inkml:trace contextRef="#ctx0" brushRef="#br0" timeOffset="2470.47">2486 641 6625,'-2'-5'1497,"2"4"-1208,0 0 1,0 1 0,-1-1-1,1 0 1,0 1 0,0-1-1,0 0 1,-1 1 0,1-1-1,0 0 1,-1 1 0,1-1-1,-1 1 1,1-1 0,-1 1-1,1-1 1,-1 1 0,1-1-1,-1 1 1,1-1 0,-1 1-1,0 0 1,1-1 0,-1 1-1,0 0-289,-2 13 691,-2 23-451,2 0-1,1 0 1,2 1 0,2-1-1,1 0 1,2 0 0,5 18-240,-9-48 15,1 0 0,0 0 0,1-1 0,-1 1-1,1-1 1,0 0 0,1 1 0,-1-1 0,1-1 0,0 1 0,0-1 0,0 1 0,2 0-15,-3-3 8,0 0 0,0 0 0,0 0 0,0 0 0,0-1 0,0 1 0,0-1 0,1 0 0,-1 0 0,0 0 0,1 0 0,-1 0 0,1-1 0,-1 0 0,1 0 0,0 0 0,-1 0 0,1 0 0,-1-1 0,1 1 0,-1-1 1,0 0-1,2-1-8,5-2 21,-1-1 1,1 0 0,-2-1 0,1 0 0,-1 0 0,1-1 0,-2 0 0,1 0-1,1-3-21,5-6 40,0-1 0,0-1 0,9-18-40,-16 23 13,0 0 1,-2-1 0,1 0 0,-1 0 0,-1 0 0,-1-1 0,1-3-14,0-12 53,-1-1 1,-1-29-54,-2 57 5,0-6 59,0 12 25,2 20 3,2-7-92,8 39 120,2 0 0,11 25-120,-20-65 8,2 0 0,0 0 1,0 0-1,2-1 0,0 0 1,0 0-1,1-1 0,1-1 1,0 0-1,10 9-8,-7-10 1092,1 0-1,12 6-1091,39 17 1122</inkml:trace>
  <inkml:trace contextRef="#ctx0" brushRef="#br0" timeOffset="3175.489">3574 682 2961,'85'-34'1967,"-84"34"-1812,0 0 0,0-1 0,-1 1 0,1 0 0,0-1 0,0 1 0,0-1 0,0 1 0,0-1 0,-1 1 0,1-1 0,0 0 0,0 1 0,-1-1 0,1 0-1,-1 1 1,1-1 0,0 0 0,-1 0 0,1 0 0,-1 0 0,0 0 0,1 1 0,-1-1 0,0 0 0,0 0 0,1 0 0,-1 0 0,0 0 0,0 0 0,0 0 0,0 0 0,0 0 0,0 0-155,-1-1 262,0 0-1,0 0 0,0 0 1,0 0-1,0 1 1,0-1-1,0 0 0,0 1 1,-1-1-1,1 0-261,-1 1 286,-1-3-7,-1 0 0,1 1 0,-1 0 0,0-1 0,0 2 0,-1-1-1,1 0 1,-1 1 0,1 0 0,-1 0 0,0 0 0,1 0 0,-6 0-279,2 0 191,0 1 0,0 1 0,0-1 0,0 1 0,0 1 0,0-1 0,0 1 0,-4 2-191,-4 0 121,1 2 1,0 0 0,0 1-1,0 0 1,1 1 0,0 1-1,0 0 1,-8 7-122,14-8 27,-1 1 0,1 0 0,1 0 0,-1 0 0,2 1 0,-1 0 0,1 1 0,0-1 0,1 1 0,0 0 0,1 1 0,0-1 0,0 1 0,1-1 0,1 1 0,0 0 0,0 0 0,1 1 0,0-1 0,1 0 0,1 0 0,-1 0 0,2 5-27,0-5 6,0 1-1,0-1 1,1 0 0,1 0 0,0 0 0,0 0-1,1-1 1,0 1 0,1-1 0,0 0 0,1-1-1,0 1 1,0-2 0,1 1 0,0-1 0,1 0-1,0 0 1,0-1 0,0 0 0,1-1-1,0 0 1,6 2-6,-3-3-74,-1 0 0,1-1 0,1 0 0,-1-1 0,0 0 0,1-1 0,-1 0 0,1-2 0,0 1 0,-1-2 0,1 0 1,-1 0-1,1-1 0,-1-1 0,1 0 0,-1-1 0,0-1 0,-1 0 0,5-2 74,35-21-683</inkml:trace>
  <inkml:trace contextRef="#ctx0" brushRef="#br0" timeOffset="3595.414">3824 866 7386,'4'-2'6492,"7"4"-5052,15 6-1291,-6-1 163,1 0 0,10 1-312,-23-7 70,0 1-1,1-1 1,-1-1-1,0 0 1,1 0-1,-1 0 1,0-1-1,0 0 1,3-2-70,-2 0 68,1 0 0,-1-1-1,0 0 1,0-1 0,0 0 0,-1 0 0,1-1-1,-1 0 1,-1 0 0,5-5-68,-8 7 41,-1 1 1,1-1-1,0-1 0,-1 1 1,0 0-1,0-1 0,0 0 1,-1 1-1,0-1 0,0 0 0,0 0 1,0-1-1,-1 1 0,0 0 1,0 0-1,0-1 0,0 1 1,-1 0-1,0-1 0,-1-2-41,0 4 33,0 0-1,0 1 1,-1-1-1,1 0 1,-1 1-1,0-1 1,0 1-1,0 0 1,-1 0-1,1 0 1,-1 0-1,0 0 1,0 0-1,0 1 1,0-1-1,-3-1-32,-1-1 26,-1 0 0,0 1 0,0-1 0,-1 2 0,1-1 0,-6 0-26,8 2 8,-1 0 0,1 1 0,0 0 0,-1 0-1,0 1 1,1 0 0,-1 0 0,1 1 0,-1-1 0,1 1-1,-1 1 1,1-1 0,-1 1 0,1 0 0,-2 2-8,-1 0 11,1 1 0,0 0 1,0 0-1,0 1 1,0 0-1,1 0 0,0 1 1,1 0-1,-1 0 1,1 1-12,-6 9 19,1 0 0,0 1 0,1 1 0,1-1 0,1 2 0,0-1 0,2 1 0,0 0 0,0 7-19,3-13 9,1 0-1,0 0 0,1 0 1,1 0-1,0 0 0,1 0 1,1 0-1,1 4-8,-2-12 4,0-1-1,1 1 0,0 0 1,0 0-1,1-1 1,0 1-1,0-1 1,0 1-1,0-1 1,1 0-1,0-1 1,0 1-1,0-1 0,0 1 1,1-1-1,0-1 1,0 1-1,0-1 1,0 1-1,2-1-3,8 4 107,1-1 1,0 0-1,0-2 0,0 0 0,7 1-107,86 8 319,-65-9-531,41 5 241</inkml:trace>
  <inkml:trace contextRef="#ctx0" brushRef="#br0" timeOffset="4731.048">4814 682 3961,'38'-34'2342,"-37"34"-2155,-1-1 0,1 1 0,-1-1 0,0 0 0,1 1 0,-1-1 0,1 0 0,-1 1 0,0-1 0,0 0 0,1 0 0,-1 1 0,0-1 0,0 0 0,0 0 0,0 1 0,0-1 0,0 0 0,0 0 0,0 1 1,0-1-1,0 0 0,0 0 0,-1 1 0,1-1 0,0 0 0,-1 1 0,1-1 0,0 0 0,-1 1 0,1-1 0,-1 0 0,1 1 0,-1-1 0,1 1 0,-1-1 0,1 1 0,-1-1 0,1 1 0,-1-1 0,0 1 0,1-1 0,-1 1 0,0 0 0,1 0 1,-1-1-1,0 1 0,0 0 0,1 0 0,-1 0 0,0 0 0,0 0-187,-13-4 155,-1 0-1,0 2 1,0 0 0,0 1 0,-1 0 0,1 1 0,0 1-1,0 0 1,0 1 0,0 1 0,0 0 0,0 1 0,1 1-1,0 0 1,0 1 0,0 1 0,1 0 0,-1 0 0,2 1-1,-7 6-154,14-10 11,-1 1 1,0-1-1,0 2 1,1-1 0,-1 1 0,1 0 0,1 0 0,-1 0-12,4-4 1,0-1 1,1 1-1,-1-1 0,0 1 0,1-1 0,-1 1 1,1-1-1,0 1 0,0 0 0,-1-1 0,1 1 1,0 0-1,0-1 0,1 1 0,-1 0 0,0-1 1,0 1-1,1-1 0,-1 1 0,1-1 1,0 1-1,-1-1 0,1 1 0,0-1 0,0 1 1,0-1-1,0 0 0,0 1 0,0-1 0,0 0 1,0 0-1,0 0 0,1 0 0,-1 0 0,1 1-1,5 2 5,0 1 0,-1-1 0,1-1-1,1 1 1,-1-1 0,0 0 0,1-1 0,6 2-5,67 10 23,-27-6-13,-38-5-6,-1 1-1,1 1 0,-1 0 1,0 1-1,-1 1 0,0 0 1,0 1-1,0 1 0,-1 0 1,3 4-4,-11-9 0,0 0 1,0 0 0,-1 1 0,1 0-1,-1 0 1,0 0 0,-1 0 0,1 1 0,-1-1-1,0 1 1,-1 0 0,1 0 0,-1 0-1,0 0 1,0 0 0,-1 1 0,0-1 0,0 0-1,-1 1 1,0-1 0,0 1 0,0-1-1,-1 1 1,1-1 0,-2 0 0,0 4-1,0-2 9,-1-1 0,1 1 0,-2-1 0,1 0 0,-1 0 0,0-1 0,0 1-1,0-1 1,-1 0 0,0 0 0,-1 0 0,1-1 0,-1 1 0,0-1 0,-1-1 0,1 1 0,-1-1 0,-5 2-9,2-1 107,-1-1 0,0-1 0,0 0 1,0 0-1,0-1 0,-1-1 0,1 0 0,0 0 0,-1-1 0,1 0 1,0-1-1,-8-2-107,13 2 11,-61-11 319,63 11-324,1 0-1,-1 0 1,0 0-1,1-1 1,-1 1-1,0-1 1,1 0-1,0 0 1,-1 0-1,1 0 1,0 0 0,0-1-1,0 0 1,-1-1-6,4 4-48,-1-1 1,1 1-1,0 0 1,0 0-1,0 0 1,0 0-1,0-1 1,0 1 0,0 0-1,0 0 1,0-1-1,0 1 1,-1 0-1,1 0 1,0 0 0,0-1-1,0 1 1,0 0-1,1 0 1,-1-1-1,0 1 1,0 0 0,0 0-1,0 0 1,0-1-1,0 1 1,0 0-1,0 0 1,0 0 0,0-1-1,1 1 1,-1 0-1,0 0 1,0 0-1,0 0 1,0 0-1,1-1 1,-1 1 0,0 0-1,0 0 1,0 0-1,1 0 1,-1 0-1,0 0 48,14-2-1025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46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203 503 5937,'-110'-82'3606,"78"61"-545,32 20-2903,-1 1 1,0-1-1,1 1 0,-1 0 1,0-1-1,1 1 0,-1 0 1,0 0-1,0-1 0,1 1 1,-1 0-1,0 0 0,0 0 1,1 0-1,-1 0 1,0 0-1,0 0 0,1 0 1,-1 0-159,0 2 172,1-1 1,-1 0-1,1 0 1,0 1-1,-1-1 1,1 0-1,0 1 1,0-1-1,0 0 1,0 0-1,0 1 1,0-1-1,0 0 1,1 1-1,-1-1 1,0 0-1,1 0 0,-1 1 1,1-1-1,0 1-172,2 12-337,33 242 2025,7 31-1028,-36-245-577,7 25 94,-14-67-175,0 0 1,0 0-1,0 0 1,0-1 0,0 1-1,1 0 1,-1 0 0,0 0-1,0 0 1,0 0 0,0 0-1,0-1 1,0 1-1,1 0 1,-1 0 0,0 0-1,0 0 1,0 0 0,0 0-1,0 0 1,1 0 0,-1 0-1,0 0 1,0 0-1,0 0 1,0 0 0,1 0-1,-1 0 1,0 0 0,0 0-1,0 0 1,0 0 0,1 0-1,-1 0 1,0 0-1,0 0 1,0 0 0,0 0-1,0 0 1,1 1 0,-1-1-1,0 0 1,0 0-1,0 0 1,0 0 0,0 0-1,0 0 1,0 0 0,1 1-1,-1-1 1,0 0-3,2-21 94,-9-55 21,-4 1 0,-10-32-115,-44-145 25,20 82-23,44 166-4,-8-37-11,9 39 10,0 0 0,0 0-1,-1-1 1,1 1 0,1 0-1,-1 0 1,0 0 0,0 0-1,1 0 1,-1-1 0,1 1-1,0 0 1,0 0 0,-1 0-1,1 1 1,1-1 3,-2 1-1,1 0 0,-1 1-1,1-1 1,0 1 0,-1-1 0,1 1 0,0 0-1,0-1 1,-1 1 0,1 0 0,0-1 0,0 1 0,0 0-1,0 0 1,-1 0 0,1 0 0,0 0 0,0 0-1,0 0 1,0 0 0,-1 0 0,1 0 0,0 0-1,0 0 1,0 1 0,-1-1 0,1 0 0,0 1 0,0-1-1,-1 0 1,1 1 0,0 0 1,25 19-1,-8-1 10,-2 2-1,0 0 0,-1 1 0,-1 1 0,-1 0 1,5 14-9,25 43 34,13 8 129,5-2-1,3-3 0,62 61-162,-120-138 16,35 34 69,-38-38-54,-1 0 0,1 0 0,-1 0 0,1-1 1,0 0-1,0 1 0,-1-1 0,1 0 0,0 0 0,0 0 0,0-1 0,0 1 1,0-1-1,0 0 0,0 1 0,1-1-31,-2-1 31,-1 1-1,1-1 1,0 0-1,-1 1 1,1-1 0,0 0-1,-1 0 1,1 0-1,-1 0 1,0 0 0,1-1-1,-1 1 1,0 0 0,1 0-1,-1-1 1,0 1-1,0-1 1,0 1 0,-1-1-1,1 0 1,0 1 0,0-1-1,-1 0 1,1 1-1,-1-3-30,3-5 69,-1 0 0,-1 0-1,1-1 1,-1-4-69,-1-17 56,0 0 0,-2 0 0,-1 0 0,-7-28-56,-36-120 6,26 108-61,12 41-19,-23-96-584,30 122 558,0-1 0,0 0 0,0 0 0,1 1 0,-1-1 0,1 0 0,0 0 0,1 1 0,-1-1 0,1 0 0,0 0 1,0 1-1,1-1 0,0-1 100,-1 4-37,1 0 0,-1 1 0,1-1 0,-1 1 1,1 0-1,0-1 0,-1 1 0,1 0 0,0 0 1,0 0 36</inkml:trace>
  <inkml:trace contextRef="#ctx0" brushRef="#br0" timeOffset="663.17">1031 398 8162,'-15'-16'3071,"10"11"-32,4 6-99,5 33-680,58 377-218,-57-347-1619,-3 0 0,-3 2-423,1-5 422,0-61-405,0 0-1,-1 0 1,1 0-1,0 0 1,0 0 0,0 0-1,0 0 1,0 0-1,0 0 1,0 0-1,0 0 1,0 0-1,0 0 1,0 0 0,0 0-1,0 0 1,0 0-1,0 0 1,0 0-1,0 0 1,0 0 0,0 0-1,0 0 1,0 0-1,0 0 1,0 1-17,-3-12 258,-4-27-54,-2-3-66,-16-61-5,9 45-109,3 0 0,3-4-24,-2-40-1,3-20 1,8 75-19,2 0 0,2 0 0,7-39 19,-7 69-14,1 0 0,0 1 0,2-1 0,-1 1 0,2 0 0,0 1 0,0 0 0,2 0 0,0 0 0,1 0 14,-5 7-8,0 1 1,1 0-1,-1 1 0,1-1 0,0 1 0,1 0 0,-1 1 1,1-1-1,0 1 0,0 1 0,0-1 0,1 1 1,-1 1-1,1-1 0,0 1 0,0 0 0,-1 1 0,1 0 1,0 0-1,7 1 8,-3 1-7,-1 0 0,0 1 0,1 0 0,-1 1 1,0 1-1,0-1 0,0 2 0,-1-1 0,0 2 1,0-1-1,0 1 0,0 1 0,-1 0 0,0 0 0,0 1 1,-1 0-1,3 4 7,-4-4-2,0 0 1,-1 1-1,0 0 1,0 0-1,-1 0 1,0 0-1,-1 1 1,0 0-1,-1 0 1,0 0 0,0 0-1,-1 0 1,0 1-1,-1-1 1,0 1-1,-1 0 1,0-1-1,-1 1 1,0 1 1,-2 5 5,-2 0 0,0 0 0,0-1 0,-2 1 0,0-1 0,-1-1 0,-4 7-5,-10 13 26,-1-2-1,-18 19-25,23-30 17,-1-1 0,-11 9-17,25-25-52,1-1 0,-1 0 0,0 0 1,0 0-1,-1-1 0,1 0 0,-1 0 0,1 0 0,-1-1 1,0 0-1,0 0 0,0 0 0,-6 0 52,11-2-48,0 0 1,0 0-1,0-1 0,0 1 1,0 0-1,0-1 0,1 1 0,-1-1 1,0 1-1,0-1 0,0 1 0,0-1 1,1 0-1,-1 1 0,0-1 0,1 0 1,-1 1-1,0-1 0,1 0 0,-1 0 1,1 0-1,-1 0 0,1 0 0,-1 1 1,1-1-1,0 0 0,0 0 0,-1 0 1,1 0-1,0 0 0,0 0 0,0 0 1,0 0-1,0 0 0,0-1 48,2-24-483</inkml:trace>
  <inkml:trace contextRef="#ctx0" brushRef="#br0" timeOffset="1058.468">1863 883 9498,'-49'-109'4497,"47"107"-2024,5-1-257,13 6-776,3-3-415,17 0-441,8 0-224,4-10-192,12-1 136,4 3 2344,2-4-1903</inkml:trace>
  <inkml:trace contextRef="#ctx0" brushRef="#br0" timeOffset="1648.647">3099 405 5441,'124'-124'3037,"-120"120"-2772,0 0-1,-1-1 1,1 1 0,-1-1 0,0 1-1,-1-1 1,1 0 0,1-3-265,-4 7 132,0 0 0,0-1 0,1 1 0,-1-1 0,0 1 0,0-1 0,0 1 0,-1-1 0,1 1 0,0 0 0,-1-1 0,1 1 0,0-1 0,-1 1 0,0-2-132,-2-3 536,2 1-266,-1 1-1,0 0 1,0 0-1,0 0 0,0 0 1,-1 0-1,0 0 1,1 1-1,-1-1 1,-1 1-1,1 0 1,0 0-1,-1 0 1,0 0-1,0 0 1,-1 0-270,-2 0 207,0 0 0,1 0 0,-1 1 0,0 0 0,-1 0 0,1 1 0,0 0 0,0 0 0,-1 0 0,1 1-207,-9 0 177,1 1 1,-1 1-1,1 0 0,0 1 0,0 1 0,0 0 0,0 1 0,1 1 1,-12 6-178,9-3 122,0 2 1,0 0 0,1 0 0,1 2 0,0 0 0,1 0 0,1 2 0,-5 6-123,2-1 86,2 1-1,0 1 1,1 1 0,1 0-1,2 0 1,-3 8-86,-3 13 110,2 0 0,2 1 0,-4 35-110,12-56 35,2 0-1,0 0 1,2 0 0,0 0-1,2 0 1,0 0-1,2 0 1,1 4-35,-2-19 12,0 1 0,0-1 0,1 1 0,1-1 0,-1 0 0,1-1 0,1 1-1,-1-1 1,2 0 0,-1 0 0,1-1 0,0 0 0,0 0 0,1-1 0,0 0 0,0 0 0,1 0 0,-1-1 0,1-1 0,0 0 0,1 0 0,-1 0-1,1-1 1,1 0-12,17 3 32,0-1-1,0-2 1,1 0-1,-1-2 1,0-1-1,1-2 1,27-4-32,48-11 73</inkml:trace>
  <inkml:trace contextRef="#ctx0" brushRef="#br0" timeOffset="2226.7">3810 827 6641,'10'-61'3328,"-2"-13"-3328,-8 70 200,1 1 1,-1-1 0,-1 1 0,1 0-1,0-1 1,-1 1 0,0-1-1,0 1 1,0 0 0,-1-4-201,1 5 200,-1 1 0,1-1 1,0 0-1,-1 0 0,0 1 0,1-1 1,-1 0-1,0 1 0,-1-1-200,-3-3 648,3 2-454,0 1 1,0-1-1,0 1 1,-1 0-1,1 0 1,-1 0 0,1 0-1,-1 1 1,1 0-1,-1 0 1,0 0-1,0 0 1,0 0-1,1 1 1,-1-1-1,0 1 1,0 0 0,0 0-1,0 1 1,0-1-1,0 1 1,1 0-1,-1 0 1,0 0-1,1 0 1,-1 1-1,0-1 1,-2 3-195,-2 1 121,-1 1 1,1 0 0,0 0-1,1 1 1,-1 0-1,1 1 1,1-1-1,-1 1 1,1 1 0,-3 5-122,2-2 39,1 0 1,0 0-1,0 0 1,1 1-1,1 0 1,0 0 0,1 0-1,0 0 1,0 8-40,2-14 4,1 0 1,0 0-1,0-1 1,1 1-1,0 0 1,0-1-1,0 1 0,1 0 1,0-1-1,0 0 1,1 1-1,0-1 1,0 0-1,0 0 1,1-1-1,-1 1 1,2-1-1,-1 1 0,0-1 1,2 0-5,2 2 4,0-1 0,0-1 0,1 1 1,-1-1-1,1-1 0,1 0 0,-1 0 0,0 0 1,1-1-1,0-1 0,0 0 0,0 0 0,0-1 0,0 0 1,7-1-5,-6 0 11,-1 0 1,1-1 0,0 0 0,-1-1 0,1 0 0,-1 0 0,0-1 0,0-1 0,0 0 0,0 0 0,0-1-1,-1 0 1,0-1 0,6-4-12,-11 6 10,0 1 0,0-1 0,0-1 0,0 1 0,-1 0 0,1-1 0,-1 0 0,0 0 0,-1 0 0,1 0 0,-1 0 0,0-1 0,-1 1 0,1 0 0,-1-2-10,1-1 12,-2 0-1,1 0 0,-1 0 1,0-1-1,-1 1 0,0 0 0,0 0 1,-1 0-1,0 0 0,-1 0-11,-2-8 5,-1 1 1,-1 0-1,-1 0 0,0 1 0,-1 0 0,0 1 1,-1-1-1,-1 2 0,0-1 0,-1 1-5,8 9-44,0-1 0,0 1 0,0 0-1,0 1 1,0-1 0,-1 1 0,0 0 0,1 0 0,-1 0 0,0 0-1,0 1 1,-3-1 44,6 2-72,0 0-1,1 0 0,-1 0 1,1 0-1,-1 0 0,0 0 1,1 0-1,-1 1 0,1-1 1,-1 1-1,1-1 0,-1 1 1,1-1-1,-1 1 0,1 0 0,-1 0 1,1 0-1,0 0 0,0 0 1,-1 0-1,1 0 0,0 0 1,0 0-1,0 1 0,0-1 1,0 0-1,0 1 0,1-1 1,-1 0-1,0 1 0,1-1 1,-1 1-1,1 0 0,-1-1 1,1 1-1,0-1 0,0 1 1,0-1-1,0 1 0,0 1 73,1 29-677</inkml:trace>
  <inkml:trace contextRef="#ctx0" brushRef="#br0" timeOffset="2907.831">4132 868 7009,'9'-83'3680,"-8"81"-3442,-1 0-1,0 0 1,-1 0 0,1 0 0,0 0-1,-1 1 1,1-1 0,-1 0-1,1 0 1,-1 0 0,0 0 0,0 0-1,0 1 1,0-1 0,0 0-238,1 2 44,0 0 1,0 0-1,0 1 1,0-1 0,0 0-1,0 0 1,0 0-1,0 1 1,0-1-1,0 0 1,0 0 0,0 1-1,0-1 1,0 0-1,0 0 1,0 0-1,0 1 1,0-1 0,0 0-1,0 0 1,0 0-1,0 1 1,-1-1-1,1 0 1,0 0 0,0 0-1,0 0 1,0 1-1,0-1 1,-1 0 0,1 0-1,0 0 1,0 0-1,0 0 1,-1 0-1,1 0 1,0 1 0,0-1-1,0 0 1,-1 0-1,1 0 1,0 0-1,0 0 1,0 0 0,-1 0-1,1 0 1,0 0-1,0 0 1,-1 0-1,1 0 1,0 0 0,0 0-1,0-1 1,-1 1-1,1 0 1,0 0-1,0 0 1,0 0 0,-1 0-1,1 0 1,0 0-1,0-1 1,0 1 0,0 0-1,0 0 1,-1 0-1,1 0 1,0-1-1,0 1-44,2 24 671,1 0 0,1 0 0,1 0 0,1-1 0,5 14-671,-1-5 439,-2-1-1,2 21-438,-6-3 612,-2-64-465,0-1 0,1 1-1,0-1 1,2 0-147,3-18 7,-2-14 21,-1-20-28,-4 42-47,1-1 1,1 1-1,2 0 0,6-21 47,-10 42-29,1 0 1,0-1-1,0 1 1,1 0-1,0 0 0,0 0 1,0 0-1,0 0 29,-2 4-11,1-1 0,-1 1-1,0 0 1,0 0-1,1 0 1,-1 0-1,0 0 1,1 0 0,-1 1-1,1-1 1,-1 0-1,1 1 1,-1-1 0,1 1-1,0-1 1,-1 1-1,1 0 1,0 0-1,-1 0 1,1 0 0,0 0-1,-1 0 1,1 0-1,0 0 1,-1 1 0,1-1-1,0 1 1,-1-1 11,7 3-36,0 1-1,0 0 1,-1 0 0,0 1 0,0 0 0,0 0 0,0 0-1,-1 1 1,0 0 0,1 1 36,14 17-159,18 27 159,-33-42-11,9 11-10,-1 0 1,-1 2 0,9 20 20,-17-31 3,-1-1 0,-1 1 0,1 0 0,-2 0 0,0 0 0,0 0 0,-1 0 0,0 0 0,-1 8-3,-1 25 292,3-43-17,2-8-144,3-17-113,1 0 1,1 1 0,4-6-19,-2 4 5,12-26-12,27-47 7,-47 92-7,0 0 0,1 1 0,0-1 0,0 1 0,1 0 0,-1 0 0,1 1 0,0-1 0,0 1 0,3-1 7,-6 3-4,1 1 0,0-1-1,-1 1 1,1 0-1,0 0 1,0 0 0,0 1-1,0-1 1,0 1 0,0-1-1,-1 1 1,1 0 0,0 0-1,0 0 1,0 1 0,0-1-1,0 1 1,0-1-1,0 1 1,0 0 0,-1 0-1,1 0 1,0 1 0,1 0 4,4 4-5,0 0 1,0 0 0,-1 0-1,0 1 1,0 0 0,0 1-1,-1-1 1,0 1 0,-1 0-1,0 1 1,0 0 0,-1-1-1,0 1 1,3 9 4,-2-4-25,-1 0-1,0 1 1,-1 0 0,-1 0 0,0 0-1,-1 0 1,0 0 0,-2 0 0,0 9 25,-3 1 34,2-18 22,1 0 0,-1 0 1,2 0-1,-1 0 1,1 0-1,0 0 0,0 0 1,1 0-1,0 0 1,0-1-1,1 1 0,0 1-56,10 8 862</inkml:trace>
  <inkml:trace contextRef="#ctx0" brushRef="#br0" timeOffset="3422.847">5258 798 10066,'-2'0'233,"1"0"0,-1 0 0,1 1 0,0-1 0,-1 0 0,1 1 0,0-1 0,-1 1 0,1 0 0,0-1 0,0 1 0,0 0-1,0 0 1,-1 0 0,1 0 0,0 0 0,0 0 0,1 0 0,-1 0 0,0 0 0,0 0 0,0 0 0,1 1 0,-1-1 0,1 0 0,-1 1 0,1-1 0,-1 0 0,1 1 0,0-1 0,0 0-1,-1 2-232,0 7 256,0 0 0,1 0 0,-1 0 0,2 5-256,-1-6 400,12 136 1226,-6-80-867,-1 28-759,-10 79 367,3-140-302,-2 0 0,-2-1 1,0 0-1,-6 14-65,11-45 2,0 6 19,-1 0 1,1-1-1,-1 1 1,-1-1-1,1 0 1,-1 0-1,0 0 1,0 0-1,-1 0 1,1 0-1,-1-1 1,0 0-1,-1 1-21,5-5 5,-1 0 0,1 0 1,-1 0-1,1 0 0,-1 0 0,1 0 0,-1 0 0,1 0 1,-1 0-1,1 0 0,-1 0 0,1 0 0,-1 0 0,1 0 1,0 0-1,-1 0 0,1 0 0,-1 0 0,1-1 0,-1 1 1,1 0-1,-1 0 0,1-1 0,0 1 0,-1 0 0,1-1 1,-1 1-1,1 0 0,0-1 0,0 1 0,-1-1 0,1 1 1,0 0-1,-1-1 0,1 1 0,0-1 0,0 1 0,0-1 1,0 1-1,0-1 0,-1 1 0,1-1-5,-8-25 94,7 22-74,-19-84 51,3-1 1,4 0-1,2-40-71,8 77-5,3 0 0,3 0 0,1 0 0,3 1 0,2 0 0,12-35 5,-13 59-20,1 1 1,2 1-1,0 0 1,2 0-1,1 1 0,8-10 20,-16 24-14,1 0 0,1 1 0,0 0-1,0 1 1,1-1 0,0 2 0,0-1-1,1 1 1,0 1 0,0-1 0,0 2-1,1 0 1,0 0 0,0 1 0,0 0-1,2 0 15,-8 3-5,0 0 0,0 1 1,0-1-1,0 1 0,0 0 0,0 1 0,0-1 0,0 1 0,0 0 0,0 0 0,0 0 0,0 1 0,0 0 0,0 0 0,3 2 5,-2 0-4,0 0 1,0 0 0,-1 1-1,1 0 1,-1 0-1,0 0 1,0 1 0,-1 0-1,0 0 1,2 3 3,2 4-1,-2 0 1,0 0-1,0 1 0,-1 0 1,-1 0-1,-1 1 1,1-1-1,-2 1 0,0-1 1,-1 10 0,-1-12 9,0-1-1,-1 1 1,0-1 0,0 0 0,-2 1 0,1-1 0,-2 0 0,1 0-1,-1-1 1,-1 1 0,0-1 0,0 0 0,-1 0 0,-1-1-1,1 1 1,-2-1 0,1-1 0,-1 0 0,-6 5-9,5-5-21,0 0 0,-1-1 0,0 0 0,0-1 0,-1 0 0,0-1 0,0 0-1,-1-1 1,1 0 0,-1 0 0,1-1 0,-1-1 0,0 0 0,0-1 0,-1 0 0,1-1 0,0 0 0,-7-2 21,16 2-33,1 0 0,-1-1-1,1 1 1,-1-1 0,1 0 0,-1 1 0,1-1-1,-1-1 1,1 1 0,0 0 0,0 0 0,-1-1-1,1 1 1,0-1 0,0 0 0,1 0 0,-1 0-1,0 0 1,1 0 0,-2-1 33,3 2-7,0 0 0,-1 0-1,1-1 1,0 1 0,0 0 0,0 0 0,0 0-1,0-1 1,0 1 0,0 0 0,0 0 0,1 0 0,-1-1 7</inkml:trace>
  <inkml:trace contextRef="#ctx0" brushRef="#br0" timeOffset="3877.283">5758 94 8890,'-3'-4'864,"0"1"0,0-1 0,0 1 0,0 0 0,-1 0 1,-1-1-865,4 4 89,1 0 0,-1-1 0,1 1 0,-1-1 0,1 1 0,-1 0 0,1 0 0,-1-1 0,0 1 0,1 0 0,-1 0 0,1 0 0,-1 0 0,0-1 0,1 1 0,-1 0 0,1 0 0,-1 0 0,0 0 0,1 1 0,-1-1 0,0 0 0,1 0 0,-1 0 0,1 0 0,-1 1 0,1-1 1,-1 0-1,0 0 0,1 1 0,-1-1 0,1 0 0,-1 1 0,1-1 0,-1 1 0,1-1 0,0 1 0,-1-1 0,1 1 0,0-1 0,-1 1 0,1-1 0,0 1 0,-1-1 0,1 1 0,0 0 0,0-1 0,0 1 0,0-1 0,0 1 0,-1 0 0,1-1 0,0 1-89,-1 7 238,0-1 0,1 1 0,0 0 0,0-1 0,0 1 0,1 0 0,0-1 0,2 7-238,19 66 568,-10-41-335,12 58 157,-4 0 0,4 65-390,4 200 170,-26-343-167,-2-13-7,0 4-213,0 0-1,1-1 0,1 1 1,-1 0-1,1-1 0,1 0 1,0 1-1,0-1 0,3 6 218,9-2-580</inkml:trace>
  <inkml:trace contextRef="#ctx0" brushRef="#br0" timeOffset="4268.867">6010 793 7250,'37'-36'3254,"-36"36"-3167,-1 0 0,0-1 0,0 1 0,1 0 0,-1 0 0,0-1 1,1 1-1,-1 0 0,1 0 0,-1-1 0,0 1 0,1 0 0,-1 0 0,1 0 1,-1 0-1,0 0 0,1-1 0,-1 1 0,1 0 0,-1 0 0,1 0 0,-1 0 1,0 0-1,1 1 0,-1-1 0,1 0 0,-1 0 0,1 0 0,-1 0 1,0 0-1,1 0 0,-1 1 0,1-1 0,-1 0 0,0 0 0,1 1 0,-1-1 1,0 0-1,1 1 0,-1-1 0,0 0 0,1 1-87,3 2 796,7 0-302,0-1 0,0-1 0,0 1 0,0-2 1,0 0-1,1 0 0,-1-1 0,0 0 0,0-1 0,0 0 0,0 0 0,0-2 0,3 0-494,-4 0 59,1 0 0,-1-1-1,1 0 1,-1 0 0,-1-1 0,1 0-1,-1-1 1,0 0 0,0 0 0,-1-1 0,0 0-1,-1-1 1,3-3-59,-8 9 6,0-1 0,0 1 0,-1-1 1,1 1-1,-1-1 0,0 1 0,0-1 0,0 0 0,-1 0 0,1 0 1,-1 1-1,0-1 0,0 0 0,0 0 0,-1 0 0,1 1 0,-1-1 1,0 0-1,0 0 0,0 1 0,-1-1 0,1 1 0,-1-1 0,0 1 1,0 0-1,0-1 0,0 1 0,0 0 0,-1 0 0,-1-1-6,1 1 0,0 0 0,0 0 0,-1 0-1,1 0 1,0 1 0,-1-1 0,0 1 0,0 0-1,0 0 1,0 1 0,0-1 0,0 1 0,0-1-1,0 1 1,0 1 0,-1-1 0,1 1 0,0-1-1,-1 1 1,1 1 0,0-1 0,-1 0 0,1 1-1,0 0 1,-1 0 0,1 0 0,0 1 0,-3 2-5,0-1 1,1 2 0,0-1-1,0 1 1,0 0 0,0 0-1,1 0 1,0 1-1,-3 4 5,-9 13-15,-12 23 15,16-25 1,2 1-1,0 0 1,1 1-1,2 0 1,-3 12-1,7-21-1,1 0 1,1 0 0,0 0 0,1 0-1,0 1 1,1-1 0,1 0-1,0 1 1,3 11 0,-2-18 2,0-1 0,1 0-1,0-1 1,0 1 0,0 0 0,1-1-1,0 0 1,1 0 0,-1 0 0,1 0-1,0-1 1,0 1 0,1-1-1,-1-1 1,1 1 0,0-1 0,1 0-1,-1 0 1,1-1 0,0 0 0,-1 0-1,1-1 1,1 1-2,13 3 8,1 0-1,0-2 1,1 0-1,-1-1 1,0-2-1,22 0-7,8-4-101,0-3-1,22-6 102,-59 10-9,83-14-81</inkml:trace>
  <inkml:trace contextRef="#ctx0" brushRef="#br0" timeOffset="4601.929">6841 30 9754,'-21'-27'4105,"8"25"-2521,9 11 305,6 18-393,0 11-240,16 22-304,0 5-247,-1 14-297,2 11-104,-11 5-160,1 1-32,-11 5-48,2-9-8,-3-8 48,-1-9-88,4-13 64,0-9 256,-3-13-288</inkml:trace>
  <inkml:trace contextRef="#ctx0" brushRef="#br0" timeOffset="5156.419">6767 777 10946,'-38'-62'4112,"38"62"-4042,-1 0-1,1-1 1,0 1-1,0-1 1,-1 1 0,1 0-1,0-1 1,0 1 0,0-1-1,0 1 1,0-1 0,-1 1-1,1-1 1,0 1 0,0-1-1,0 1 1,0-1 0,0 1-1,0-1 1,1 1 0,-1 0-1,0-1 1,0 1 0,0-1-1,0 1 1,1-1-1,-1 1 1,0-1 0,0 1-1,1 0 1,-1-1 0,0 1-1,1 0 1,-1-1 0,0 1-1,1 0 1,-1-1-70,16-3 998,-12 3-655,43-5 1124,0 2-1,24 1-1466,55-4 213,-69 0-172,32-9-41,-70 12-271,0-1 0,0-1 0,0-1 0,-1-1 1,0-1-1,9-6 271,-23 13-108,-1 0 1,0-1-1,0 0 0,-1 1 1,1-1-1,-1 0 1,1 0-1,-1 0 0,0-1 1,0 1-1,0-2 108,-1 4-2,-1 1-1,1-1 1,-1 0 0,1 0-1,-1 0 1,0 0 0,0 0-1,0 0 1,1 0 0,-1 0-1,0 0 1,0 0 0,0 0-1,-1 0 1,1 0 0,0 0-1,0 0 1,0 0 0,-1 1-1,1-1 1,0 0 0,-1 0-1,1 0 1,-1 0 0,1 0-1,-1 1 1,1-1 0,-1 0-1,0 0 1,1 1 0,-1-1-1,0 0 1,0 1 0,1-1-1,-1 1 1,0-1 0,0 1-1,0-1 1,0 1-1,0 0 1,0-1 0,0 1-1,0 0 1,0 0 0,1 0-1,-1 0 1,-1 0 2,1-1 31,0 1-1,-1 0 1,1 0 0,0 0-1,-1 1 1,1-1-1,0 0 1,0 0 0,-1 1-1,1-1 1,0 0 0,0 1-1,0 0 1,0-1-1,0 1 1,-1 0 0,1-1-1,0 1 1,0 0 0,0 0-1,1 0 1,-1 0-1,0 0 1,0 0 0,0 0-1,1 0 1,-1 0-1,1 0 1,-1 0 0,1 1-1,-1-1 1,1 0 0,0 0-1,-1 0 1,1 1-1,0-1 1,0 0 0,0 1-1,0-1 1,0 0-31,-1 2 34,1 0 1,0-1-1,0 1 0,0 0 0,0-1 1,0 1-1,1 0 0,-1-1 1,1 1-1,-1 0 0,1-1 0,0 1 1,0-1-1,0 1 0,0-1 1,1 0-1,-1 1 0,1-1 1,1 2-35,-1-3 8,0 0 0,0 0 0,0 0 0,0 0 1,0-1-1,0 1 0,0 0 0,1-1 0,-1 1 1,0-1-1,0 0 0,1 0 0,-1 0 1,0 0-1,0 0 0,1 0 0,-1-1 0,0 1 1,0-1-9,46-15 99,-37 12-72,-6 2-16,95-40 140,-85 34-133,1 0 0,-1-1 0,-1-1 0,0 0 0,2-3-18,-14 12 3,0-1 0,0 0 0,0 1-1,-1-1 1,1 0 0,0 0 0,-1 0-1,0 0 1,0 0 0,1-1 0,-1 1-1,0 0 1,-1-1 0,1 1 0,0 0-1,-1-1 1,1 1 0,-1-1 0,0 1-1,0-1 1,0 1 0,0-1 0,0 1-1,0 0 1,-1-1 0,1 1-1,-1-1 1,0 1 0,0 0 0,1-1-1,-2 1 1,1 0 0,0 0 0,0 0-1,-1 0 1,1 0 0,-1 0 0,0 0-1,1 0 1,-1 0 0,0 1 0,0-1-1,0 1 1,0 0 0,0-1 0,0 1-1,-1 0 1,1 0 0,0 0 0,-2 0-3,-3 0-4,0 0 1,0 0-1,-1 1 0,1-1 1,0 2-1,0-1 1,-1 1-1,1 0 1,0 0-1,0 1 1,0 0-1,0 0 1,0 1-1,-3 2 4,-6 2-9,0 1-1,0 1 1,1 0 0,0 1 0,-7 8 9,3-2 24,2 1 1,0 1-1,1 1 1,1 0 0,0 1-1,2 1 1,0 0 0,1 1-1,2 0 1,0 1-1,1 0 1,2 0 0,-1 4-25,6-18 47,1 1 0,-1 0 0,2 0 0,-1 1 0,1-1 0,1 0 0,0 0 0,0 0 0,1 0 0,1-1 0,-1 1 0,1 0 0,4 7-47,-1-6 25,0 0 0,1 0 0,0-1 0,0 0 0,1 0 0,1-1 0,0 0 0,0 0 0,0-1-1,4 2-24,8 4 114,1 0-1,0-1 1,2-1-1,-1-2 1,1 0-1,1-1 0,-1-2 1,1 0-1,1-2 1,8 1-114,9-2 1819,17 0-1819,50-4 1023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3:49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524 138 1136,'14'-7'4468,"-11"6"-4080,0-1-1,0 0 1,0 1 0,0-1 0,0 0 0,-1-1 0,1 1 0,-1 0 0,1-1 0,-1 1-1,0-1 1,0 0 0,0-1-388,21-31 843,-23 34-800,1 0 0,-1 0 0,0 1-1,1-1 1,-1 0 0,0 0 0,0 0-1,0 0 1,0-1 0,0 1 0,0 0 0,0 0-1,0 0 1,0 0 0,0 0 0,-1 0 0,1 1-1,0-1 1,-1 0 0,1 0 0,-1 0 0,1 0-1,-1 0 1,1 0 0,-1 0 0,0 1 0,1-1-1,-1 0 1,0 1 0,0-1 0,0 0-43,-27-14 824,25 14-733,-6-3 44,0 1 0,0 0 0,-1 1 0,1 0 0,-1 0 0,0 1 0,1 0 0,-1 1 0,0 0 0,0 1 0,-9 1-135,5 1 72,0 0 0,0 1 0,1 1 0,-1 0 0,1 1 0,0 0 0,-9 7-72,-4 5 15,1 0 0,0 2 1,2 1-1,0 1 0,1 1 0,2 0 0,-3 7-15,7-9 3,2 1 0,0 0 0,2 1-1,0 1 1,2 0 0,0 1 0,2-1 0,-2 14-3,2-2 2,2 1 1,1-1-1,2 1 0,1 0 1,4 27-3,-1-44 3,1 0 0,0 0 0,2-1 0,0 1 0,2-1 0,5 13-3,-7-22 4,0 0 0,1 0 0,1-1 0,-1 0 0,1 0 0,1-1 0,0 1 0,0-2 0,1 1 0,-1-1 0,2 0 0,-1 0 0,5 2-4,-1-2 9,0-1 1,0 0-1,0-1 0,1 0 0,0 0 0,0-2 0,1 0 0,-1 0 0,1-1 0,-1-1 0,1 0 0,0-1 0,-1 0 0,1-1 0,-1-1 0,1 0 1,7-3-10,-5 1 10,0-1 1,-1-1-1,0 0 1,0-1 0,0-1-1,-1 0 1,0-1-1,0-1 1,-1 0 0,-1 0-1,0-2 1,0 1 0,-1-2-1,3-4-10,-8 9 8,-1 0 0,0 1-1,0-2 1,-1 1 0,0 0-1,0-1 1,-1 0 0,0 0-1,-1 0 1,0 0 0,-1 0-1,1 0 1,-2-1 0,1 1 0,-2-8-8,1 11 4,-1-1 0,-1 0 1,1 1-1,-1-1 0,0 1 1,0 0-1,-1-1 0,0 1 1,0 0-1,0 1 0,-1-1 1,0 0-1,0 1 0,-1 0 1,1 0-1,-1 0 0,0 1 1,0 0-1,-1-1 1,1 2-1,-5-3-4,-1 0 1,-1 0 0,0 1 0,0 0 0,0 1 0,-1 1 0,0 0-1,6 1-1,-1 1 1,1 0 0,-1 0-1,1 1 1,-1 0-1,1 0 1,0 1-1,-1 0 1,1 0 0,-1 1-1,1 0 1,287-106-61,-39 31 114,-241 73-53,0 0 1,0 0-1,1 0 0,-1 0 0,0 0 1,0-1-1,0 1 0,0 0 0,0 0 1,1 0-1,-1 0 0,0 0 0,0 0 1,0 0-1,0 1 0,0-1 0,0 0 1,1 0-1,-1 0 0,0 0 0,0 0 1,0 0-1,0 0 0,0 0 0,0 0 0,0 0 1,1 0-1,-1 0 0,0 0 0,0 1 1,0-1-1,0 0 0,0 0 0,0 0 1,0 0-1,0 0 0,0 0 0,0 0 1,0 1-1,0-1 0,1 0 0,-1 0 1,0 0-1,0 0 0,0 0 0,0 1 1,0-1-1,0 0 0,-2 11 15,-9 16 11,8-22-21,1 1 11,0 0 0,0 0 0,0 0 1,0 1-1,1-1 0,0 0 1,0 1-1,1-1 0,0 1 0,0-1 1,1 1-1,-1-1 0,1 0 1,1 1-1,-1-1 0,1 0 0,0 0 1,1 0-1,2 6-16,6 0 253,7-5-87</inkml:trace>
  <inkml:trace contextRef="#ctx0" brushRef="#br0" timeOffset="693.899">1131 518 4513,'-70'14'2519,"69"-14"-2461,1 0 1,0 0-1,-1 0 0,1 0 0,0 0 1,-1 0-1,1 0 0,0 0 0,-1 1 1,1-1-1,0 0 0,0 0 0,-1 0 1,1 0-1,0 0 0,-1 0 0,1 1 0,0-1 1,0 0-1,0 0 0,-1 0 0,1 1 1,0-1-1,0 0 0,0 0 0,-1 1 1,1-1-1,0 0 0,0 1 0,0-1 1,0 0-1,0 0 0,0 1 0,-1-1 0,1 0 1,0 1-1,0-1 0,0 0 0,0 1 1,0-1-1,0 0 0,0 1 0,0-1 1,1 0-1,-1 0 0,0 1 0,0-1 1,0 0-1,0 1 0,0-1 0,0 0 1,1 0-1,-1 1 0,0-1 0,0 0 0,0 0 1,1 1-1,-1-1 0,0 0 0,0 0 1,1 0-1,-1 1-58,15 11 894,-15-12-683,7 4 52,0-1 1,1 1-1,-1-2 0,1 1 1,-1-1-1,1 0 1,0 0-1,0-1 0,-1 0 1,1-1-1,0 1 0,0-2 1,0 1-1,7-2-263,3-1 184,-1 0 1,0-1-1,0-1 0,0-1 1,-1 0-1,4-3-184,-9 4 121,0-1 0,0 0 0,9-8-121,-17 12 26,0 0 1,0-1-1,-1 1 1,1-1-1,-1 0 1,1 1-1,-1-1 1,0-1-1,0 1 1,0 0-1,0 0 1,-1-1-1,1 1 1,-1-1-1,0 0-26,-1 2 8,0 0 0,0 0-1,0 0 1,-1 0 0,1 0 0,-1 1 0,1-1-1,-1 0 1,0 0 0,1 0 0,-1 1 0,0-1 0,0 0-1,0 1 1,-1-1 0,1 1 0,0-1 0,0 1-1,-1 0 1,1-1 0,-1 1 0,1 0 0,-1 0-1,0 0 1,1 0 0,-1 0 0,-1 0-8,-8-4 18,0 0 0,1 1 1,-1 0-1,-2 0-18,0 1 7,0 0-1,0 0 1,0 2 0,0 0-1,0 0 1,-1 1 0,1 1-1,0 0 1,0 0 0,0 2-1,-1 0-6,6-1 2,-1 1 0,0-1 0,1 2 0,0-1 0,0 2 0,0-1 0,0 1 0,1 0 0,0 0 0,0 1 0,0 0 0,0 0 0,1 0 0,0 1 0,1 0 0,-4 6-2,1 1 20,0 1-1,1 0 0,1 0 0,1 0 0,0 1 1,1-1-1,0 1 0,2 1 0,0-1 0,0 0 1,2 0-1,0 1 0,1-1 0,0 0 0,2 0 0,-1 0 1,2 0-1,4 11-19,-5-19 25,1-1-1,1 1 1,-1-1-1,1 0 1,1 0 0,-1 0-1,1-1 1,0 0 0,1 0-1,-1 0 1,1-1 0,0 0-1,1 0 1,-1-1 0,1 0-1,0 0 1,0-1-1,0 0 1,0 0 0,1-1-25,14 4 100,1-1 0,-1-1 1,1-2-1,0 0 0,-1-1 1,18-2-101,33-7 915,-3-5-405</inkml:trace>
  <inkml:trace contextRef="#ctx0" brushRef="#br0" timeOffset="1447.269">1739 518 7426,'-100'-59'2750,"98"58"-2615,0-1 0,0 1 1,-1 0-1,1 0 1,-1 1-1,1-1 1,-1 0-1,1 1 1,-1 0-1,1-1 1,-1 1-1,1 0 1,-1 0-136,2 1 52,-1-1-1,1 0 1,0 0-1,0 1 1,0-1 0,-1 1-1,1-1 1,0 1 0,0 0-1,0-1 1,0 1 0,0 0-1,0 0 1,0 0 0,0 0-1,0 0 1,0 0-52,-1 3 81,0-1 1,1 0-1,-1 1 1,1-1-1,-1 1 1,1 0-1,0-1 1,1 1-1,-1 0 1,1 1-82,-2 18 412,1 1 0,1-1 1,1 1-1,3 14-412,19 95 1295,-18-112-1103,39 138 659,-43-155-836,-1-4-9,0 1 0,1 0 0,-1 0 0,0 0 0,0 0 0,1-1 0,-1 1 0,0 0 0,0 0 0,0 0 0,0 0 0,0 0 0,-1-1 0,1 1 0,0 0 0,0 0-1,0 0 1,-1 0 0,1 0 0,0-1 0,-1 1 0,1 0 0,-1 0-6,1-1 8,-1 0 0,1 0 1,0 0-1,0 0 0,-1 0 0,1-1 0,0 1 0,-1 0 0,1 0 1,0 0-1,-1 0 0,1 0 0,0 0 0,0-1 0,-1 1 0,1 0 1,0 0-1,0 0 0,0-1 0,-1 1 0,1 0 0,0 0 0,0-1 1,0 1-1,-1 0 0,1 0 0,0-1 0,0 1 0,0 0 0,0-1 1,0 1-1,0 0 0,0-1 0,0 1 0,0 0 0,0 0-8,-6-15 149,1-3-96,1 1 0,1-1 0,0 0 1,2-1-1,0 1 0,1 0 1,0 0-1,2 0 0,1-6-53,2-6 5,1-1 0,2 1 0,1 1 0,1 0 0,2-3-5,-6 19 0,1-1 1,0 1-1,1 0 1,0 1-1,1 0 0,6-6 0,-12 14-2,0 0 1,1 0-1,0 1 0,-1 0 0,1 0 0,0 0 0,0 0 0,1 1 0,-1-1 0,0 1 0,1 0 0,0 1 0,-1-1 0,1 1 0,0 0 0,0 0 0,0 0 0,0 1 0,0-1 0,0 1 0,4 1 2,-6 0-1,1 0-1,0 0 1,0 1 0,-1-1-1,1 1 1,-1 0 0,0 0-1,1 0 1,-1 1 0,0-1-1,0 1 1,-1-1 0,1 1-1,0 0 1,-1 0 0,0 0 0,0 1-1,1 0 2,5 10 0,0 0 0,-1 1 0,4 12 0,13 37 1,-4-12 20,1 0 0,3-1 0,15 23-21,-33-65-159,1 0 0,0-1-1,1 1 1,-1-1 0,1-1 0,1 1 0,0-1-1,1 0 160,17 12-574</inkml:trace>
  <inkml:trace contextRef="#ctx0" brushRef="#br0" timeOffset="1913.29">2267 741 5457,'-26'-36'2658,"88"34"2937,-50 0-5318,0 1 0,-1-2 0,1 0 0,-1 0 0,1-1 0,-1 0 1,0-1-1,-1 0 0,1-1 0,8-6-277,-14 8 52,1 0 1,-1 0-1,1-1 0,-1 1 0,0-1 1,-1 0-1,1-1 0,-1 1 1,0-1-1,-1 0 0,1 0 0,-1 0 1,0 0-1,-1-1 0,1 1 1,-1-1-1,-1 0 0,1 1 0,-1-5-52,0 7 11,-1 0 0,0 1 0,-1-1 1,1 1-1,-1-1 0,1 1 0,-1-1 0,0 1 0,0 0 0,-1-1 0,1 1 0,-1 0 0,1 0 0,-1 0 0,0 0 0,0 0 0,-1 0 0,1 0 0,0 1 0,-1-1 0,0 1 0,1 0 0,-1 0 0,0 0 0,0 0 0,0 0 0,-1 1 0,1-1 0,-3 0-11,-2-1 17,1 1 0,-1 0-1,0 0 1,0 1 0,0 0 0,1 1-1,-1-1 1,0 1 0,0 1 0,0 0-1,0 0 1,0 0 0,-2 2-17,1 0 2,0 0 0,0 1 0,1 1 0,-1-1 0,1 1 0,0 1 1,1-1-1,-1 1 0,1 1 0,0-1 0,1 1 0,-1 1 0,1-1 0,1 1 0,-1 0 1,1 0-1,1 0 0,0 1 0,0 0-2,-1 3 4,0 1-1,1 0 1,0 0 0,1 0-1,1 0 1,0 0 0,0 1-1,2-1 1,-1 1 0,2-1-1,0 0 1,1 1 0,0 2-4,0-8 7,1-1-1,-1 0 1,1 1 0,0-2 0,1 1 0,0 0 0,0-1-1,0 1 1,1-1 0,0 0 0,0-1 0,0 1-1,1-1 1,0 0 0,0 0 0,0-1 0,1 0 0,-1 0-1,1-1 1,0 1 0,0-1 0,5 1-7,10 3 33,1-1 0,-1-1 1,1-1-1,0 0 0,0-2 0,23-1-33,-11-2-752,0-2 0,0-1 0,0-1 0,27-9 752,2-2-1254</inkml:trace>
  <inkml:trace contextRef="#ctx0" brushRef="#br0" timeOffset="2284.483">2865 592 8354,'0'-1'143,"0"0"1,0 0 0,0 0-1,0 0 1,0 0 0,0 0-1,0 0 1,-1 0-1,1 0 1,0 1 0,-1-1-1,1 0 1,0 0 0,-1 0-1,1 0 1,-1 1-1,0-1 1,1 0 0,-1 0-1,0 1 1,0-1-144,0 1 78,1 0 1,-1 0-1,1 0 0,-1 1 1,0-1-1,1 0 0,-1 1 1,1-1-1,-1 0 0,1 1 1,-1-1-1,1 1 0,-1-1 1,1 1-1,0-1 0,-1 1 1,1-1-1,0 1 0,-1 0 1,1-1-1,0 1 0,-1-1 1,1 1-79,-4 9 538,0-1 1,1 1 0,0 0 0,-1 3-539,1 13 481,0-1 0,2 1 0,0 0 0,2 0 0,1 0 0,1 0 0,1-1 0,7 23-481,-10-46 31,-1 1 1,1 0 0,-1-1-1,0 1 1,0-1-1,0 1 1,0 0-1,-1 1-31,0 10 401,-7-66 1017,7 37-1393,-4-19 15,2 0 0,2 0 0,1-1 0,2 1 0,1-5-40,-2 31 4,1-1-1,0 0 0,0 1 1,0-1-1,1 1 1,0 0-1,1 0 0,0 0 1,0 0-1,1 0 0,0 1 1,0 0-1,1 0 0,0 1 1,0-1-1,0 1 0,1 1 1,0-1-1,0 1 1,1 0-1,-1 1 0,1-1 1,0 2-4,3-2 199,0 2 0,0 0 1,1 0-1,-1 1 0,1 0 1,-1 1-1,1 1 0,0 0 1,-1 0-1,1 1 0,-1 0 0,1 1 1,1 1-200,48 15 1081</inkml:trace>
  <inkml:trace contextRef="#ctx0" brushRef="#br0" timeOffset="3055.965">3655 602 2857,'81'16'2063,"-81"-16"-2012,0 0 0,1 0 0,-1 1 0,0-1 0,0 0 1,1 0-1,-1 0 0,0 0 0,1 0 0,-1 0 0,0 0 0,0 0 1,1 0-1,-1 0 0,0 0 0,1 0 0,-1 0 0,0 0 0,0-1 1,1 1-1,-1 0 0,0 0 0,0 0 0,1 0 0,-1 0 0,0-1 1,0 1-1,1 0 0,-1 0 0,0 0 0,0-1 0,0 1 0,0 0 0,1 0 1,-1-1-1,0 1 0,0 0 0,0 0-51,-5-11 1543,-16-11 627,21 22-2044,-9-8 357,0 0 0,0 1 0,-1 0 0,0 0 0,0 1 0,-1 1-1,1 0 1,-1 0 0,-1 1 0,1 0 0,-7 0-483,10 2 87,0 1 1,-1 0-1,1 1 0,-1 0 1,1 1-1,0-1 0,-1 1 1,1 1-1,0 0 1,0 0-1,0 1 0,0-1 1,0 2-1,1-1 0,0 1 1,-6 4-88,3-1 32,0 0 1,1 2-1,0-1 1,0 1 0,1 0-1,0 1 1,1 0-1,0 0 1,0 1 0,1 0-1,0 0 1,1 0-1,1 0 1,0 1 0,-1 3-33,2-6 8,1 1 1,0 0-1,0 0 0,1 0 1,0 0-1,0 0 1,1 1-1,1-1 1,0 0-1,0 0 1,1 0-1,0 0 1,1 0-1,0-1 1,1 1-1,0-1 1,0 1-1,5 6-8,-4-9 13,1-1 0,0 1 0,0-1 0,1-1 0,0 1-1,0-1 1,0 0 0,0-1 0,1 0 0,0 0 0,-1-1 0,2 1-1,-1-2 1,0 1 0,0-1 0,4 0-13,5 1 24,1 0 0,0-2 0,-1 0 1,1-1-1,0 0 0,-1-2 0,11-1-24,-20 1 14,1 0-1,-1 0 1,0-1-1,0 0 1,0 0 0,0-1-1,-1 0 1,1 0-1,3-4-13,-7 5 9,0 0 0,-1 0 0,1-1 0,-1 1-1,1-1 1,-1 0 0,0 0 0,-1 0 0,1 0-1,-1-1 1,0 1 0,0-1 0,0 1 0,0-1-1,-1 0 1,0 0 0,1-4-9,-1-5 18,-1-1 0,0 0 0,-1 1 0,-1-1 0,-3-13-18,-21-76 42,14 59-30,-2-6-12,21 59-26,6 13 15,19 42 9,-16-28 10,2 0-1,2-1 1,1-1 0,20 24-8,-26-40-56,0 0 1,1-2-1,0 0 0,2 0 1,-1-2-1,2 0 1,14 7 55,13 1-163</inkml:trace>
  <inkml:trace contextRef="#ctx0" brushRef="#br0" timeOffset="3440.945">4408 231 6353,'-1'-4'499,"-1"0"0,0 0 0,0 0 0,0 1 0,0-1 0,-1 1 0,1 0 1,-1 0-1,0 0 0,0 0 0,-3-3-499,5 5 125,0 0 0,-1 0 0,1 1 0,0-1-1,-1 0 1,1 0 0,-1 1 0,1-1 0,-1 1 0,1-1 0,-1 1 0,0-1 0,1 1 0,-1 0 0,0 0 0,1 0 0,-1 0 0,1 0 0,-1 0 0,0 1 0,1-1 0,-1 0 0,1 1 0,-1-1 0,1 1 0,-1 0 0,1-1 0,-1 1 0,1 0 0,0 0 0,-1 0 0,0 1-125,0 1 105,-1 0 0,0 0 0,1 0 0,0 1 0,0-1-1,0 1 1,0 0 0,0-1 0,1 1 0,0 0 0,0 0 0,0 0 0,0 0 0,1 0 0,-1 0 0,1 0-1,0 1 1,0 0-105,1 14 276,0 0 1,1 0-1,2 6-276,65 284 1690,-5-20-929,-57-220-189,-5-31 2018,0-16-1389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3:54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211 272 4617,'-5'-6'2352,"-12"9"-535,-3 5-497,-7 10-272,-1 8-183,-2 14-281,2 12 8,5 12 32,3 11-24,12 30-56,4 4-32,12 1-152,5-10-56,12-27-64,7-12-79,17-15 335,9-8-104,11-14-192</inkml:trace>
  <inkml:trace contextRef="#ctx0" brushRef="#br0" timeOffset="728.977">510 534 7001,'-2'-1'197,"1"1"-1,-1-1 1,1 1-1,-1-1 1,1 1-1,-1 0 1,0-1-1,1 1 0,-1 0 1,0 0-1,1 0 1,-1 1-1,1-1 1,-1 0-1,0 0 1,1 1-1,-1-1 0,1 1 1,-1 0-1,1-1 1,-1 1-1,1 0 1,-1 0-1,1 0 1,0 0-1,0 0 0,-1 0 1,1 0-1,0 0 1,0 1-1,0-1 1,0 0-1,0 1 1,1-1-1,-1 1 0,0-1 1,1 1-1,-1-1 1,1 1-1,-1 1-196,-3 10 211,0 1 0,2 0 0,0 0 0,0 1 0,1-1 0,1 0 0,0 1-1,2 7-210,4 29 472,11 38-472,-11-56 155,0-3-43,0-8 69,-2 0-1,0 0 1,-2 0 0,0 1 0,-2-1-1,-1 19-180,0-38 60,1 0 0,-1 0-1,0-1 1,1 1 0,-1-1 0,0 1-1,-1-1 1,0 3-60,2-5 20,-1 0 0,1 1 0,0-1 0,-1 1 0,1-1 0,0 0 0,-1 1 0,1-1 0,-1 0 0,1 0 0,-1 1 0,1-1 0,-1 0 0,1 0 0,-1 0 0,1 1 0,-1-1-1,1 0 1,-1 0 0,1 0 0,-1 0 0,1 0 0,-1 0 0,1 0 0,-1 0 0,1 0 0,-1-1 0,1 1 0,-1 0 0,1 0 0,-1 0 0,1 0 0,-1-1 0,1 1 0,0 0 0,-1-1 0,1 1 0,-1 0 0,1-1 0,0 1 0,-1 0 0,1-1 0,0 1 0,-1-1 0,1 1 0,0 0 0,0-1 0,-1 0-20,-2-2 73,0-1 1,0 0 0,1 0 0,-1 0 0,1 0 0,0-1-1,0 1 1,0-1 0,1 1 0,-1-5-74,-7-62 268,8 60-218,-4-76 1,5 0 0,6-52-51,-4 124 2,0 0 0,1 0 0,0 0 0,1 1 0,1-1 0,1 1-1,-1 0 1,2 0 0,6-10-2,-7 16 0,1-1 0,0 1-1,0 0 1,0 0 0,1 1 0,0 0-1,1 0 1,-1 1 0,1 0 0,0 1-1,1 0 1,-1 0 0,9-2 0,-6 3-1,0 1-1,-1 0 1,1 1 0,0 0 0,0 1-1,0 1 1,0 0 0,0 0 0,0 1 0,0 1-1,0 0 1,0 0 0,-1 2 0,1-1-1,-1 1 1,0 1 0,0 0 0,0 0 0,-1 1-1,0 1 1,0 0 0,0 0 0,-1 1-1,0 0 1,-1 0 0,1 1 0,-2 0 0,1 1-1,-1 0 1,-1 0 0,0 0 0,0 1-1,-1 0 1,-1 0 0,1 0 0,0 5 1,1 11 1,-1 1 1,-1-1-1,-2 1 1,0 0-1,-2 0 1,-1 0-1,-1-1 1,-1 1-1,-7 24-1,6-40 2,0 0 0,0-1-1,-2 1 1,1-1 0,-1-1 0,-1 1 0,0-1-1,0 0 1,-1-1 0,0 1 0,-1-2-1,0 1 1,-9 6-2,-4 1 13,-1 0 0,-1-1 0,0-2 0,-1 0 0,-17 5-13,30-14 12,0 1-1,0-2 1,-1 0-1,0 0 1,0-1-1,-13 0-11,19-2 22,-1 0-1,0 0 1,0-1 0,1 0 0,-1 0-1,0-1 1,1 0 0,-1 0-1,1-1 1,0 0 0,0 0 0,-1-1-22,-8-10-201,15 14 201,1-1-1,0 1 1,-1-1-1,1 1 1,0 0-1,-1-1 1,1 1-1,0 0 1,0-1-1,-1 1 1,1-1-1,0 1 1,0-1 0,0 1-1,-1-1 1,1 1-1,0-1 1,0 1-1,0-1 1,0 1-1,0-1 1,0 1-1,0-1 1,0 1-1,0-1 1,1 1-1,-1-1 1,0 1 0,0 0-1,0-1 1,0 1-1,1-1 1,-1 1-1,0-1 1,0 1-1,1-1 1,19-4-111</inkml:trace>
  <inkml:trace contextRef="#ctx0" brushRef="#br0" timeOffset="1547.04">1387 528 7314,'0'0'225,"-1"-1"1,0 1 0,0-1-1,0 1 1,0 0 0,0-1-1,1 1 1,-1 0 0,0-1-1,0 1 1,0 0 0,0 0-1,0 0 1,0 0 0,0 0 0,0 0-1,0 0 1,0 0 0,0 0-1,0 1 1,0-1 0,0 0-1,0 0 1,0 1-226,-1 0 184,1 0 1,-1 0-1,0 1 1,1-1-1,-1 1 0,0-1 1,1 1-1,0 0 0,-1-1 1,1 1-1,0 0-184,-5 8 180,1 1 0,0-1 0,1 1 0,-1 2-180,4-8 273,-18 58 309,3 1-1,3 1 0,-1 28-581,-8 41 405,16-108-339,1-1 26,1 1-1,0 6-91,4-32 3,0 1 0,0-1 1,0 0-1,0 1 0,0-1 0,0 0 0,0 1 0,0-1 0,0 0 1,0 1-1,0-1 0,0 0 0,0 1 0,0-1 0,0 0 0,0 0 1,0 1-1,0-1 0,0 0 0,0 1 0,1-1 0,-1 0 0,0 0 1,0 1-1,0-1 0,1 0 0,-1 0 0,0 1 0,0-1 0,1 0 1,-1 0-5,7-6 65,7-18 19,6-32-15,-3 0 0,-2-2-68,4-13 24,-2 11-10,36-124 32,34-71-46,-82 236 17,-5 16 0,1 0 0,0-1 1,0 1-1,0 0 1,0 0-1,0 0 1,0 0-1,1 0 1,1-2-18,-2 5 6,-1 0 0,1 1 0,-1-1 0,1 0 0,-1 1 0,1-1 0,-1 1 0,1-1 0,-1 0 0,0 1 0,1-1 0,-1 1 0,1-1 0,-1 1 0,0-1 0,0 1 0,1-1 0,-1 1 0,0 0 0,0-1 0,0 1 0,1-1 0,-1 1 0,0 0 0,0-1 0,0 1-6,1 2 20,18 57 393,8 40-413,-8-28 208,77 328 631,-89-369-687,-1-1 0,-1 9-152,3 18-369,-4-47 2262,-2-5-1107</inkml:trace>
  <inkml:trace contextRef="#ctx0" brushRef="#br0" timeOffset="1918.915">1302 922 8082,'-10'7'3657,"15"4"-1777,7-10-296,22-2-712,13 1-231,14-14-65,11 0 400,9-1-696</inkml:trace>
  <inkml:trace contextRef="#ctx0" brushRef="#br0" timeOffset="2535.981">2287 595 6969,'79'-88'2948,"-78"87"-2827,0 0 1,1 0-1,-1-1 0,0 1 1,0 0-1,0-1 1,0 1-1,0-1 1,-1 0-1,1 1 0,0-1 1,-1 0-1,1 1 1,-1-1-1,0 0 0,1 0 1,-1 1-1,0-1 1,0 0-1,0 0 1,0 0-1,0 1 0,-1-1 1,1 0-1,-1 1 1,1-1-1,-1 0 1,1 0-1,-1 0-121,-2 0 197,1-1 0,0 1-1,0 0 1,-1-1 0,0 1 0,1 1 0,-1-1 0,0 0-1,0 0 1,-2 0-197,0 0 213,0-1-77,-1 0 1,1 1-1,-1 0 0,0 0 0,0 1 0,0 0 0,0 0 0,0 0 0,0 0 0,0 1 0,0 0 0,0 0 1,-3 1-137,0 1 86,1 0 1,-1 0-1,1 1 1,-1 0-1,1 1 1,0-1-1,0 2 1,-7 4-87,1 1 31,0 1-1,0 1 1,1 0 0,0 1-1,1 0 1,0 1 0,1 1 0,1 0-1,-1 3-30,-5 11 15,1 0 0,1 2 0,2 0 0,1 0 0,-3 19-15,9-31 7,1 1 0,0 0 1,2 0-1,1 0 0,0 0 0,1 0 1,2 0-1,0 0 0,4 18-7,-3-26 8,1-1-1,1 1 0,0-1 1,0 0-1,1-1 1,0 1-1,1-1 0,0 0 1,1-1-1,0 0 1,0 0-1,1 0 0,0-1 1,1-1-1,3 3-7,-7-6 10,-1 0 1,1-1-1,1 1 1,-1-1-1,0 0 0,1-1 1,-1 0-1,1 0 0,0 0 1,0-1-1,0 0 0,0 0 1,0-1-1,0 0 0,0 0 1,0-1-1,0 0 1,-1 0-1,1 0 0,0-1 1,0 0-1,-1 0 0,1-1 1,-1 0-1,0 0 0,6-4-10,-5 2 13,0 0 0,0 0 0,0-1 0,-1 0-1,1-1 1,-2 1 0,1-1 0,-1 0-1,0-1 1,0 1 0,-1-1 0,2-6-13,-3 8 6,-1 1 0,-1-1 0,1 0 0,-1 0 0,0 0 0,0 0 0,-1 0 0,0 0 0,0 0 1,0 0-1,-1 0 0,1 0 0,-2 0 0,1 0 0,-1 0 0,1 0 0,-2 1 0,-1-6-6,-1 3 3,0 0 0,0 0 1,-1 0-1,1 1 0,-2 0 0,1 0 0,-2-1-3,5 5 1,0 1-1,1-1 1,-1 1-1,0 0 1,0 0-1,0 0 1,-1 0-1,1 1 1,0-1-1,-1 1 1,1 0-1,-1 0 1,1 0-1,-1 1 1,0-1-1,1 1 1,-1-1-1,0 1 1,1 1-1,-1-1 0,42-1 0,-6-6 7,0-2-1,-1-1 1,19-10-7,-1 1 4,-45 18-4,20-5 0,-23 6 0,0 0 0,0 0-1,-1 0 1,1 0 0,-1 0 0,1 1-1,0-1 1,-1 0 0,1 0 0,0 1 0,-1-1-1,1 0 1,-1 1 0,1-1 0,-1 1-1,1-1 1,-1 1 0,1-1 0,-1 1 0,1-1-1,-1 1 1,0-1 0,1 1 0,-1 0-1,0-1 1,0 1 0,1 0 0,-1-1-1,0 1 1,0 0 0,0-1 0,0 1 0,0 0-1,0-1 1,0 1 0,1 15-5,-1 0-1,0 0 1,-1 0-1,-1-1 1,-2 5 5,2-8 19,0 0 1,0 1-1,1-1 1,1 1 0,0-1-1,1 1 1,0-1 0,1 0-1,3 11-19,-3-17-124,0 0-1,0 0 0,1 0 0,0-1 0,1 1 0,-1-1 0,1 0 1,0 0-1,0 0 0,0 0 0,1-1 0,0 0 0,0 0 0,0 0 1,0 0-1,1-1 125,28 15-776</inkml:trace>
  <inkml:trace contextRef="#ctx0" brushRef="#br0" timeOffset="2924.581">2774 16 9650,'-1'0'327,"-21"-12"3149,22 12-3412,0-1-1,0 1 1,-1 0-1,1 0 1,0-1-1,-1 1 1,1 0-1,0 0 1,-1 0-1,1 0 1,0-1-1,-1 1 1,1 0-1,0 0 1,-1 0-1,1 0 1,-1 0-1,1 0 1,0 0-1,-1 0 1,1 0-1,0 0 1,-1 0-1,1 0 1,-1 0-1,1 0 1,0 0-1,-1 1 1,1-1-1,0 0 1,-1 0-1,1 0 1,0 0-1,-1 1 1,1-1-1,0 0 1,0 0-1,-1 1 1,1-1-1,0 0 1,0 1-1,-1-1 1,1 0-1,0 1 1,0-1-1,0 0 1,0 1-1,0-1 1,-1 0-1,1 1 1,0-1-1,0 0 1,0 1-1,0-1 1,0 1-1,0-1 1,0 1-64,3 9 187,0 1-1,1-1 1,0 0-1,1 0 1,0 0-1,0-1 1,1 1-1,0-1 1,4 3-187,24 29 313,1-1 1,2-1-1,32 25-313,48 48 263,-98-91-219,-1 1-1,0 1 1,-2 0 0,9 18-44,-7-3 32,-2 0 0,-1 0 1,-2 2-1,-2 0 1,-2 0-1,-1 1 0,2 38-32,-8-44 28,-1 0 0,-2 0-1,-1-1 1,-1 1 0,-3-1-1,0 0 1,-2 0-1,-2 0 1,-1-1 0,-2-1-1,-6 11-27,-30 57 240,-30 40-240,67-123 65,12-17-57,0 0 1,0 0-1,0 1 1,0-1-1,0 0 1,0 0-1,0 0 1,-1 0-1,1 0 1,0 0-1,0 1 0,0-1 1,0 0-1,0 0 1,0 0-1,0 0 1,0 0-1,-1 0 1,1 0-1,0 0 1,0 0-1,0 0 1,0 0-1,0 0 1,-1 1-1,1-1 1,0 0-1,0 0 1,0 0-1,0 0 0,0 0 1,-1 0-1,1 0 1,0 0-1,0 0 1,0 0-1,0-1 1,0 1-1,0 0 1,-1 0-1,1 0 1,0 0-1,0 0 1,0 0-1,0 0 1,0 0-1,0 0 1,-1 0-9,2-3 248,-1 0 0,0 0 0,1 1 1,-1-1-1,1 0 0,0 0 1,0 1-1,0-1 0,0 1 0,2-3-248,19-35 1071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4:04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1 531 9178,'1'-2'255,"0"0"0,0-1 1,1 1-1,-1 0 0,1 0 1,0 0-1,-1 0 0,1 0 0,0 0 1,0 0-1,0 0 0,1 1 0,-1-1 1,0 1-1,1 0 0,-1 0 0,0-1 1,1 2-1,0-1-255,-2 0 64,1 1 0,0 0 0,-1 0 0,1 0 1,0 0-1,0 0 0,-1 0 0,1 1 0,0-1 0,-1 1 0,1-1 0,-1 1 0,1-1 1,0 1-1,-1 0 0,0 0 0,1 0 0,-1 0 0,1 0 0,-1 0 0,0 0 0,0 0 1,1 0-1,-1 1 0,0-1 0,0 0 0,0 1 0,-1-1 0,1 1 0,0 1-64,5 8 155,-2 0 0,0 0 0,0 0 0,-1 1 0,0 0 0,-1-1 0,0 1 0,-1 0-155,1 33 670,-1 24-670,-1-26 295,-8 152 661,2-72-641,4-108-260,-1-17 171,-4-28 216,6 26-428,-20-99 738,-8-103-752,26 169 2,2 0 0,1 0 0,2 0 0,1 0 0,2 0 0,2 0 0,6-15-2,-10 42-2,0 1 0,0 0 0,2 0 1,-1 0-1,1 1 0,0-1 0,1 1 1,-1 0-1,2 1 0,-1 0 0,1 0 0,0 0 1,1 1-1,-1-1 0,1 2 0,1-1 1,-1 1-1,1 1 0,0 0 0,0 0 0,0 0 1,0 1-1,1 1 0,6-2 2,-7 2-1,0 1-1,0 0 1,0 0 0,0 1-1,0 0 1,0 0 0,0 1-1,0 0 1,0 1-1,0 0 1,0 0 0,0 1-1,-1 0 1,1 1 1,-2 0-2,0 0-1,-1 0 1,0 0-1,1 1 1,-2 0 0,1 0-1,0 1 1,-1-1 0,0 1-1,0 0 1,-1 1-1,0-1 1,0 1 0,0 0-1,-1 0 1,2 5 2,-2-1-2,0-1 0,0 1 0,-1-1 1,0 1-1,-1 0 0,0 0 0,-1 0 1,0 0-1,-1 0 0,0 0 0,-1-1 1,0 1-1,-1 0 0,0-1 0,0 0 1,-1 1-1,-1-1 2,0 1 1,-1-1 1,0 1-1,0-1 0,-1 0 1,-1 0-1,1-1 0,-2 0 1,1-1-1,-1 1 1,-1-2-1,1 1 0,-1-1 1,0-1-1,-1 0 0,-2 1-1,-5 1 10,0-1-1,-1-1 0,1 0 0,-17 2-9,27-7 7,0 1 1,1-2-1,-1 1 1,0-1-1,0 0 1,0 0-1,1-1 0,-1 0 1,0-1-1,1 1 1,-1-2-1,1 1 1,-4-2-8,9 3-64,1 0 0,-1 0-1,0 0 1,1 0 0,-1-1 0,1 1 0,-1 0 0,1-1 0,0 1 0,0-1 0,-1 1-1,1-1 1,0 0 0,0 0 0,0 1 0,1-1 0,-1 0 0,0 0 0,1 0 0,-1 0 0,1 0-1,0 0 1,0 0 0,-1 0 0,1 0 0,1 0 0,-1 0 0,0 0 64,5-16-683</inkml:trace>
  <inkml:trace contextRef="#ctx0" brushRef="#br0" timeOffset="388.337">610 446 8394,'12'-25'2645,"-11"19"-1277,-8 13 224,5-3-1420,0 0 0,0 0 0,0 0 0,1 0 0,0 0-1,0 0 1,0 0 0,0 1 0,1-1 0,-1 0 0,1 0 0,0 1 0,0-1 0,1 0 0,0 0-1,-1 1-171,4 16 514,0-1-1,6 13-513,-9-28 76,62 184 1757,-52-160-1567,-14-40 75,1-1 1,0 0-1,1 0 1,0-11-342,1-59 54,0 61-45,1-1-1,0 1 0,2 0 1,1 0-1,0 1 0,2-1 1,5-11-9,-9 27-1,0-1 0,0 1 1,1-1-1,0 1 0,0 0 1,1 0-1,-1 1 1,1-1-1,0 1 0,1-1 1,-1 1-1,0 1 0,1-1 1,0 1-1,0-1 0,0 1 1,1 1-1,-1-1 1,0 1-1,1 0 0,0 0 1,-1 1-1,1-1 0,0 1 1,0 0-1,0 1 0,0 0 1,0 0-1,1 0 1,1 1-67,-1 0 0,1 0 0,-1 1-1,0 0 1,0 0 0,0 1 0,0 0 0,0 0-1,-1 1 1,0-1 0,1 2 0,-1-1-1,0 0 1,-1 1 0,1 0 0,-1 1 0,0-1-1,0 1 1,-1 0 0,1 1 67,18 26-311</inkml:trace>
  <inkml:trace contextRef="#ctx0" brushRef="#br0" timeOffset="772.103">1485 492 7794,'-2'-5'399,"0"1"0,0-1 0,0 0 0,0 0 0,-1 1 0,0-1 1,0 1-1,0 0 0,-1 0 0,1 0 0,-1 1 0,0-1 0,0 1 0,0 0 1,0 0-1,-1 0 0,1 0 0,-1 1 0,0 0 0,0 0 0,0 0 0,-3 0-399,2 1 98,1 0 0,-1 0-1,0 1 1,0-1-1,0 2 1,0-1-1,1 1 1,-1-1-1,0 1 1,0 1-1,1-1 1,-1 1 0,1 0-1,-1 1 1,1-1-1,0 1 1,0 0-1,0 0 1,0 1-1,0 0-97,-8 7 58,1 1 0,1 0 0,0 1 0,0 0 0,2 0 0,0 1 0,-7 15-58,9-18 12,2 1-1,0 0 0,0 0 1,1 0-1,1 0 1,0 1-1,0 0 1,2-1-1,-1 1 0,1 7-11,2-15 7,-1 1 0,1-1-1,0 0 1,0 0 0,0 0-1,1 0 1,-1 0 0,1-1-1,0 1 1,1 0 0,-1-1-1,1 1 1,0-1 0,0 0-1,3 3-6,-1-2 9,0-1 1,1 1-1,-1-1 0,1 0 1,0 0-1,0-1 0,0 0 0,1 0 1,-1 0-1,7 1-9,-2-1 16,0 0 0,1-1 0,-1 0-1,0-1 1,1-1 0,-1 0 0,0 0 0,1-1 0,-1 0 0,0-1 0,0-1-1,0 1 1,0-2 0,3-1-16,-6 2 14,0-1 0,0 0 0,-1 0 0,0-1-1,0 0 1,0-1 0,0 1 0,-1-1 0,0 0 0,4-5-14,-7 7 6,0 0 0,-1-1 0,1 1 0,-1-1 0,0 1 0,0-1 0,-1 0 0,1 0 0,-1 0 0,0 0 0,-1 0 0,1 0 0,-1 0 0,0 0 0,0 0 0,0 0 0,-1 0 0,1 0 1,-2-1-7,-2-11 155,-2 0 1,0 0 0,0 0 0,-2 1-1,0 0 1,-1 1 0,0-1 0,-1 2 0,-1 0-1,-1 0 1,0 1 0,0 0 0,-1 1 0,-1 0-1,0 1 1,-5-2-156,5 7 999</inkml:trace>
  <inkml:trace contextRef="#ctx0" brushRef="#br0" timeOffset="1423.171">2021 452 6097,'0'-4'479,"0"0"0,0 0-1,0 0 1,0 0 0,-1 0 0,0 0-1,0 0 1,0 0 0,0 1-1,0-1 1,-1 0 0,1 1 0,-3-4-479,2 4 220,0 0 0,0 1 0,-1-1 0,1 0 1,-1 1-1,1 0 0,-1 0 0,0 0 0,0 0 0,0 0 1,0 0-1,0 1 0,-2-1-220,-1 0 127,0 0 1,-1 1-1,1-1 0,0 2 1,0-1-1,-1 1 1,1 0-1,0 0 0,-1 0 1,1 1-1,0 0 1,-1 1-1,1-1 0,0 1 1,0 0-1,-4 2-127,-5 4 89,0 1 1,0 0-1,1 0 0,0 2 0,1 0 1,0 0-1,1 1 0,0 1 1,1 0-1,0 0 0,-6 13-89,11-18 11,0 1-1,1 0 1,0 1-1,1 0 1,0-1 0,1 1-1,-1 0 1,2 1-1,0-1 1,0 0-1,1 1 1,0-1 0,1 1-1,0-1 1,0 1-1,1 0 1,1-1-1,0 0 1,2 8-11,-2-13 2,1 1 0,0 0 0,0-1 0,0 1 0,0-1 0,1 0 0,0 0 0,0-1 0,0 1 0,1-1 0,-1 0 0,1 0 0,0 0 0,0 0 0,1-1 0,3 2-2,0-1 35,-1 0 0,1-1 0,0 0 0,0-1 0,1 0 0,-1 0 0,0-1 0,1 0 0,-1 0 0,1-1 0,0-1-35,-1 1 55,0-1 0,0-1 1,0 0-1,-1 0 0,1 0 0,-1-1 0,1 0 0,-1-1 0,0 0 1,0 0-1,5-4-55,-8 4 41,0 0 0,-1 0 0,1 0 0,-1 0 0,0-1 0,0 0 0,-1 1 0,1-2 0,-1 1 0,0 0 0,0-1 0,-1 1 0,0-1 0,0 0 1,0 1-1,0-1 0,-1-3-41,0-3 22,0 1 1,-1-1 0,-1 0 0,0 1-1,0-1 1,-1 1 0,-1 0 0,0-1-1,0 1 1,-3-6-23,-3-3 11,1 1-1,-2 0 1,-1 0-1,0 1 1,-5-6-11,16 24 0,-29-34 99,27 32-164,0 1-1,1-1 1,-1 0 0,0 1 0,0-1 0,0 1-1,0 0 1,0 0 0,0 0 0,-1 0 0,1 0-1,0 0 1,-1 0 0,1 1 0,0-1-1,-3 1 66,5 0-122,-1 0 0,1 0 0,0 0 0,-1 0-1,1 0 1,0 0 0,-1 0 0,1 1-1,0-1 1,-1 0 0,1 0 0,0 0-1,0 1 1,-1-1 0,1 0 0,0 0 0,-1 1-1,1-1 1,0 0 0,0 0 0,0 1-1,-1-1 1,1 0 0,0 1 0,0-1-1,0 0 1,0 1 0,0-1 0,0 1 122,-2 13-1898</inkml:trace>
  <inkml:trace contextRef="#ctx0" brushRef="#br0" timeOffset="1871.065">2219 1108 6169,'0'2'880,"10"28"4763,-10-28-5366,1 0 1,0 0 0,-1-1-1,1 1 1,0 0-1,0-1 1,0 1 0,0-1-1,0 1 1,1-1 0,-1 1-1,0-1 1,2 1-278,0-2 259,0 0 1,0-1-1,0 1 1,0-1-1,0 0 0,0 0 1,0 0-1,0 0 1,0-1-1,0 1 0,1-2-258,0 1 195,4-2-56,-1-1 0,1 1 0,-1-1 0,0-1 0,-1 1 0,1-1 0,-1 0 0,0-1 0,0 1 1,-1-1-1,0-1 0,3-4-140,-2 0 100,-1 0-1,0 0 1,0-1 0,-1 1 0,-1-1 0,0 0 0,-1 0 0,0 0-100,0-21 86,-1 1-1,-1 0 1,-3 0-1,0-1 1,-2 1 0,-4-9-86,-26-111 42,15 74-20,3 0 0,3-1 0,0-51-22,14 121-1,0 0-1,0 0 1,1 0 0,0 0 0,1 1 0,0-1 0,1 0 0,0 1-1,3-8 2,-3 11 0,-1 1-1,1 0 0,1 0 0,-1 1 1,1-1-1,0 1 0,0 0 0,0-1 1,0 2-1,1-1 0,0 1 0,0-1 0,0 1 1,0 0-1,0 1 0,4-2 1,1 1-133,0-1-1,0 2 0,0-1 1,0 1-1,1 1 1,-1 0-1,1 0 0,-1 1 1,1 1-1,-1 0 1,0 0-1,1 1 0,-1 0 1,0 0-1,0 2 1,0-1-1,0 1 0,-1 0 1,1 1-1,-1 0 1,0 1-1,-1 0 1,1 0-1,-1 1 0,0 0 1,-1 0-1,0 1 1,0 0-1,4 6 134,-4-1-341,1-1-1,-2 1 1,5 11 341</inkml:trace>
  <inkml:trace contextRef="#ctx0" brushRef="#br0" timeOffset="2232.349">2280 660 9090,'-35'-18'4001,"14"9"-1857,11 0-759,10 3-457,13 0-328,25 4-424,12 2-72,20-3-32,2 4 344,6 6-328,-7 3 3481,-15 11-2577</inkml:trace>
  <inkml:trace contextRef="#ctx0" brushRef="#br0" timeOffset="2581.178">3312 552 7706,'0'-2'340,"0"-1"1,-1 0 0,0 1 0,1-1-1,-1 0 1,0 1 0,0-1-1,-1 1 1,1-1 0,0 1 0,-1 0-1,1 0 1,-1-1 0,0 1 0,0 0-1,0 0 1,0 1 0,0-1-1,-1 0-340,-1 0 278,0 0-1,0 0 1,0 0-1,0 1 1,0-1-1,-1 1 0,1 0 1,0 0-1,-1 1 1,1-1-1,-3 1-277,-5 1 290,-1-1 0,0 2-1,0 0 1,0 0-1,1 1 1,-1 1 0,-10 4-290,2 1 203,0 1 0,1 0 0,-3 4-203,16-10 35,0 1 0,0 0 0,1 1 1,-1 0-1,1 0 0,0 0 0,0 0 0,1 1 0,-4 7-35,8-13 4,0 1-1,0-1 0,0 1 0,0-1 0,1 1 1,-1 0-1,0-1 0,1 1 0,0 0 0,-1-1 0,1 1 1,0 0-1,0-1 0,0 1 0,0 0 0,0 0 1,0-1-1,0 1 0,1 0 0,-1-1 0,1 1 1,-1 0-1,1-1 0,-1 1 0,1-1 0,0 1 1,0-1-1,0 1 0,0-1 0,0 1 0,0-1 1,0 0-1,1 0 0,-1 0 0,0 0 0,1 0 1,-1 0-1,1 0 0,-1 0 0,2 0-3,8 5 14,1-2-1,-1 0 0,1 0 1,-1-1-1,11 1-13,2 2 19,27 6 17,-32-9-25,-1 2 0,0 0 0,0 0 0,0 2 0,-1 0 0,10 6-11,-26-12 1,1-1-1,-1 1 1,0 0-1,1 0 0,-1-1 1,0 1-1,0 0 0,0 0 1,0 0-1,0 0 1,0 0-1,0 1 0,0-1 1,0 0-1,0 0 1,-1 1-1,1-1 0,0 0 1,-1 1-1,1-1 0,-1 1 1,0-1-1,1 0 1,-1 1-1,0-1 0,0 1 1,0-1-1,0 1 0,0-1 1,0 1-1,-1-1 1,1 1-1,0-1 0,-1 0 1,1 1-1,-1-1 1,1 1-1,-1-1 0,0 0 1,1 0-1,-1 1 0,0-1 0,-4 5 1,-1 0 0,1-1 0,-1 1 0,0-1 0,0-1 0,0 1 0,-4 1-1,-38 25 36,-46 20-36,76-42 11,-2-1-1,1 0 1,-1-2-1,0 0 0,0-1 1,-16 1-11,34-6 11,1 1 0,-1-1 1,1 0-1,-1 0 0,1 0 0,-1 0 1,1 0-1,-1 0 0,1-1 1,-1 1-1,1 0 0,-1-1 0,1 1 1,0-1-1,-1 0 0,1 1 1,0-1-1,-1 0 0,1 0 0,0 0 1,0 0-1,0 0 0,-1 0 0,1 0 1,0 0-1,0 0-11,1-1 45,-1 0 0,1 1 0,-1-1-1,1 1 1,0-1 0,-1 0 0,1 0 0,0 1-1,0-1 1,0 0 0,0 1 0,1-1 0,-1 0 0,0 1-1,1-1 1,-1 0 0,1 1 0,-1-1 0,1 1 0,0-1-1,0 1 1,0-1 0,0 1-45,16-20 339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3:58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54 337 6505,'-5'-11'1259,"-3"-7"3744,5 19-2992,1 14-1439,2-14-548,-5 218 2987,11 46-3011,-1-85 1214,-8-260-530,-10-53-684,0 20 47,4-2 3,5-21-50,5 98 1,1 1 1,2 0-1,1 0 1,2 0-1,9-27-1,-12 52-2,0 0 0,1 1 0,0-1 1,1 1-1,0 0 0,1 1 0,0 0 0,3-4 2,-5 9-2,0 0 1,0 0-1,1 0 0,-1 1 1,1 0-1,0 0 0,0 0 1,1 0-1,-1 1 0,1 0 1,-1 1-1,1 0 0,0 0 1,0 0-1,1 0 2,-1 1-1,0 0-1,0 1 1,-1 0 0,1 0-1,0 0 1,0 1 0,0-1-1,-1 2 1,1-1 0,-1 1-1,1 0 1,-1 0 0,1 1 0,-1 0-1,0 0 1,0 1 0,-1-1-1,1 1 1,-1 0 0,0 1-1,0-1 1,0 1 0,0 0-1,-1 0 1,0 1 0,3 5 1,0-1-2,-2 1 0,1 0 0,-2 0 0,1 0 0,-1 1 0,-1 0 0,0-1 1,-1 1-1,0 0 0,-1 0 0,-1 0 0,1 1 0,-2-1 0,0 0 0,0 1 2,-4 13 1,-2 0 0,0 0 0,-1-1 0,-2-1 0,-1 1-1,0-2 1,-2 1-1,-23 37 10,-44 56-10,59-89 8,-2-1 0,0 0 0,-2-2 0,-1-2 0,-9 7-8,20-22 7,14-8-7,1 0 0,0 1 0,0-1 0,0 0 0,0 0 0,-1 0 0,1-1 0,0 1 0,0 0 0,0 0 0,-1 0 0,1 0 0,0 0 0,0 0 0,0 0 0,0 0 0,-1 0 0,1 0 0,0 0 0,0 0 0,0-1 0,0 1 0,0 0 1,0 0-1,-1 0 0,1 0 0,0 0 0,0-1 0,0 1 0,0 0 0,0 0 0,0 0 0,0 0 0,0-1 0,0 1 0,0 0 0,0 0 0,0 0 0,0-1 0,0 1 0,0 0 0,0-3-1,0 1 0,1-1 0,-1 1 0,1 0 1,0-1-1,0 1 0,0-1 0,0 1 0,0 0 0,1-2 1,1 0-1,-1 0-1,1 0 1,0 1 0,1-1 0,-1 0-1,0 1 1,1 0 0,0 0 0,0 0-1,0 0 1,0 1 0,0-1-1,1 1 1,-1 0 0,1 0 0,-1 1-1,1-1 1,0 1 0,-1 0 0,1 1-1,0-1 1,0 1 0,0 0 0,-1 0-1,1 0 1,0 1 0,2 0 1,2 0-2,0 1 0,0 1 0,0 0 0,0 0 0,0 1 0,-1-1 0,0 2-1,0-1 1,0 2 0,0-1 0,-1 1 0,0 0 0,0 0 0,0 1 2,9 11-109,-1 2-1,1 2 110,-10-11-80,1-1-1,0 0 1,1-1-1,0 0 1,0 0-1,1-1 1,0 0 0,1 0-1,0-1 1,0-1-1,0 1 81,33 8-376</inkml:trace>
  <inkml:trace contextRef="#ctx0" brushRef="#br0" timeOffset="705.111">694 676 4553,'-1'1'252,"-4"9"832,1 0 0,0 0 0,0 0 0,1 1 0,0 5-1084,2-14 103,1 0 1,-1-1 0,1 1-1,0 0 1,0-1-1,0 1 1,0 0 0,0-1-1,0 1 1,0 0 0,1-1-1,-1 1 1,1 0-1,-1-1 1,1 1 0,-1-1-1,1 1 1,0-1-1,0 1 1,0-1 0,0 0-1,0 1 1,0-1 0,0 0-1,0 0 1,1 1-1,-1-1 1,0 0 0,1-1-1,-1 1 1,1 0-1,-1 0 1,1 0 0,-1-1-1,1 1 1,-1-1-1,1 1 1,0-1 0,1 0-104,4 1 150,1-1 1,-1 0-1,1 0 1,0 0-1,-1-1 1,1-1-1,-1 1 1,0-1-1,1 0 1,-1-1-1,0 0 1,0 0-1,0-1 1,-1 1 0,1-1-1,-1-1 1,0 1-1,0-1 1,-1 0-1,1-1 1,1-2-151,-3 4 36,1-1 1,-1 0-1,-1 0 1,1 0-1,-1 0 1,0-1-1,0 1 1,-1-1-1,1 0 1,-1 0-1,-1 0 1,1 0-1,-1 0 1,0 0-1,0-1 1,-1 1-1,0 0 1,0 0-1,0-1 1,-1 1-1,0 0 1,0 0-1,-1 0 1,1 0-1,-1 0 1,-1-2-37,0 3 12,0-1 1,0 0-1,0 1 1,0 0-1,-1 0 1,0 0-1,0 0 1,0 0-1,-1 1 1,-2-2-13,4 4 2,0 0 1,0 0-1,0 1 1,0-1-1,-1 1 1,1 0-1,0 0 0,-1 0 1,1 1-1,-1-1 1,1 1-1,-1-1 1,0 1-1,1 0 1,-1 1-1,1-1 0,-1 1 1,1-1-1,-1 1 1,1 0-1,0 0 1,-1 1-3,-4 1 0,1 0 1,-1 0-1,1 1 1,0 0-1,0 1 1,0 0-1,0 0 1,1 0-1,0 1 1,0-1-1,0 2 0,1-1 1,-4 6-1,3-2 0,0-1 1,1 1-1,0 0 0,1 0 1,0 1-1,1-1 0,0 1 1,0 0-1,1 0 0,0 4 0,1-5 5,0 1-1,1 0 1,0-1-1,1 1 1,0-1-1,1 1 1,0-1-1,0 1 1,1-1-1,0 0 1,1 0-1,0-1 1,1 1-1,0-1 1,1 0-1,-1 0 1,2 0-1,-1-1 1,1 0 0,1 0-1,-1-1 1,1 0-1,5 4-4,0-3 10,0 0 0,1-1 0,-1-1 0,1 0 0,1-1 0,-1 0 0,13 1-10,1-1 1211,1 0 0,-1-3 0,22 0-1211,5-2 1418</inkml:trace>
  <inkml:trace contextRef="#ctx0" brushRef="#br0" timeOffset="1082.687">1559 514 6081,'-3'-3'517,"1"0"1,-1 0-1,1 0 0,-1 1 0,0 0 0,0-1 0,0 1 0,0 0 1,-1 0-1,1 1 0,0-1 0,-1 0-517,-3 0 434,0 0 1,0 0-1,0 1 0,0 0 0,0 0 1,-3 0-435,-7 1 399,1 1 0,-1 1 0,1 0 0,0 1 0,-7 2-399,12-2 146,-1 1 0,1 0 0,0 0 0,0 2 0,0-1 1,1 1-1,0 1 0,-4 3-146,11-8 21,-1 1 0,1 0-1,0 0 1,0 1 0,1-1 0,-1 0 0,1 1 0,-1 0-1,1 0 1,0 0 0,0 2-21,1-3 6,0 0 0,0 0-1,1-1 1,0 1 0,-1 0 0,1 0 0,0 0-1,1 0 1,-1 0 0,0 0 0,1-1 0,0 1 0,-1 0-1,1 0 1,0 0 0,0-1 0,1 1 0,0 1-6,1 0 8,0 1 1,0-1 0,0 0 0,1 0 0,0-1-1,0 1 1,0-1 0,0 1 0,0-1 0,1 0-1,-1-1 1,2 1-9,13 6 25,0 0-1,12 2-24,-1-1 12,-14-3-4,0 0 0,0 0 0,0 2 0,-1 0 0,-1 0 0,4 4-8,-15-10 1,0 0 1,0 0-1,0 0 1,0 0-1,0 0 1,-1 1-1,0-1 0,1 1 1,-1 0-1,-1 0 1,1 0-1,1 3-1,-3-4 1,1 0 0,-1 0 0,0 0 0,0 1 0,0-1 0,0 0-1,0 0 1,-1 1 0,1-1 0,-1 0 0,0 0 0,0 0 0,0 0 0,0 0 0,-1 0 0,1 0 0,-1 0 0,-1 1-1,-4 5 39,-1 0 1,0-1-1,0 0 1,-1 0 0,0-1-1,0 0 1,-1-1 0,0 0-1,0 0 1,-1-1-1,1 0 1,-1-1 0,0 0-1,0-1 1,-1 0-1,1-1 1,-1 0 0,1-1-1,-1 0 1,-5-1-40,10-1 59,0 0 1,0 0 0,1-1-1,-1 0 1,1-1-1,-4-1-59,8 4 14,1-1 0,0 0 0,-1 0-1,1 1 1,0-1 0,0 0 0,0 0-1,0 0 1,0 0 0,0 0 0,0 0-1,0-1 1,0 1 0,1 0 0,-1 0-14,1 0-14,-1 0 0,1 0 0,0 0 0,0 0 0,0 0 1,0 0-1,0 0 0,0 1 0,0-1 0,1 0 0,-1 0 1,0 0-1,0 0 0,1 0 0,-1 1 0,0-1 0,1 0 1,-1 0-1,1 1 0,-1-1 0,1 0 0,-1 1 0,1-1 1,0 0-1,-1 1 0,1-1 14,18-11-1258,14 5 381</inkml:trace>
  <inkml:trace contextRef="#ctx0" brushRef="#br0" timeOffset="1694.887">1934 624 5505,'5'-12'826,"-3"7"-504,0 0 0,0 0 0,-1-1 0,0 1 0,1-4-322,-2 8 115,0 0 0,0 0 0,0 0-1,0-1 1,0 1 0,0 0-1,0 0 1,0 0 0,-1 0-1,1 0 1,0 0 0,-1-1 0,1 1-1,-1 0 1,1 0 0,-1 0-1,0 0 1,1 0 0,-1 1-1,0-1 1,0 0 0,0 0 0,0 0-1,0 1 1,1-1 0,-1 0-1,-1 0-114,-3-1 283,1 0 0,-1 0-1,0 0 1,1 0 0,-1 1-1,0 0 1,0 0 0,0 0-1,0 1 1,0 0 0,0 0-1,0 0 1,0 0 0,-4 1-283,1 1 161,1 0 0,-1 0 1,1 1-1,0 0 0,0 0 1,0 1-1,0 0 0,0 0 1,-1 2-162,-4 4 71,0 0 1,0 1-1,1 0 1,1 1-1,0 0 1,0 1 0,1 0-1,1 0 1,-2 6-72,5-10 16,1-1-1,1 1 1,0 1 0,0-1 0,1 0 0,0 1 0,1-1 0,0 1-1,0-1 1,1 1 0,0-1 0,1 1 0,0 0 0,0-1 0,1 1-1,1 3-15,0-6 8,0 1 0,0-1 0,0 0 0,1 0-1,0-1 1,0 1 0,0-1 0,1 0-1,0 0 1,0 0 0,1-1 0,0 1 0,0-1-1,0-1 1,0 1 0,1-1 0,0 0 0,0-1-1,0 1 1,4 0-8,0 0 16,0-1-1,0 0 1,0-1 0,0-1-1,1 1 1,-1-2 0,0 0 0,1 0-1,-1-1 1,1 0 0,-1-1-1,10-2-15,-13 1 19,-1 1 0,1-1 0,-1 0 0,1 0 0,-1-1 0,0 0 0,0 0 0,-1-1 1,1 0-1,-1 0 0,0 0 0,0-1 0,-1 0 0,1 0 0,-1 0 0,-1-1 0,1 0 0,1-3-19,-4 4 32,0 0 0,0 0 0,0 0 0,-1-1 0,0 1 0,0 0 0,-1-1 0,1 1 0,-2 0 0,1-1 0,0 1 0,-1 0 0,0 0 0,-1-1 0,0 1 1,0 0-1,0 0 0,0 0 0,-1 1 0,0-1 0,0 0 0,-2-1-32,-2-4 17,-1 0 1,0 0 0,-1 1 0,0 0-1,0 0 1,-1 1 0,0 1-1,-1-1 1,-11-5-18,13 9 30,0 0 0,0 1 0,-1 0 1,0 1-1,0 0 0,-9-1-30,15 3-32,1 0 0,-1 1 0,0-1 0,1 1 0,-1 0 0,0 0 0,1 0 1,-1 1-1,0-1 0,1 1 0,-1 0 0,1 0 0,-1 0 0,1 0 0,-1 1 0,1-1 0,0 1 0,0 0 1,-1 0-1,1 0 32,2 0-26,-1 0 1,1 0 0,0 0 0,0 0 0,-1 0-1,1 0 1,1 0 0,-1 0 0,0 2 25</inkml:trace>
  <inkml:trace contextRef="#ctx0" brushRef="#br0" timeOffset="2242.303">2252 150 4969,'2'-12'1287,"-1"-1"-1,-1 1 1,0-7-1287,0 17 195,0 0 0,0 0 0,0 0 0,0 0 0,0 1 0,-1-1 0,1 0 0,-1 0 0,1 0 0,-1 0 1,0 0-1,0 1 0,1-1 0,-1 0 0,0 1 0,-1-1 0,1 0 0,0 1 0,0 0 0,-1-1 0,1 1 0,-1 0 0,1-1 0,-1 1 0,1 0 0,-2 0-195,2 1 64,0 0 0,0 0-1,0 1 1,-1-1-1,1 0 1,0 1 0,0-1-1,0 1 1,0-1 0,0 1-1,0-1 1,0 1 0,0 0-1,0 0 1,0-1 0,1 1-1,-1 0 1,0 0-1,0 0 1,1 0 0,-1 0-1,1 0 1,-1 0 0,0 0-1,1 0 1,0 0 0,-1 0-1,1 0 1,0 1-64,-3 3 175,-2 7 26,0 0 1,0 1-1,1 0 1,1 0-1,0 0 0,1 0 1,1 0-1,-1 5-201,1 21 479,1 0 1,4 12-480,8 52 1490,19 74-1490,8 52 582,-37-210-393,8 46-210,-9-61 285,0 0 1,0 0-1,0 1 1,1-1-1,0 0 0,0 0 1,0 0-1,1-1 1,-1 1-1,1 0 0,0-1 1,2 3-265,18 10 1229</inkml:trace>
  <inkml:trace contextRef="#ctx0" brushRef="#br0" timeOffset="3050.223">2641 694 4961,'-59'-70'2651,"36"46"848,23 24-3224,-1-1-1,0 1 1,1 0 0,-1-1-1,0 1 1,1-1 0,-1 1 0,0 0-1,1 0 1,-1-1 0,0 1-1,1 0 1,-1 0 0,0 0-1,0 0 1,1 0 0,-2 0-275,-1 7 673,-2 23-462,2-1 0,1 1 0,1 1-211,0 10 323,-5 21-323,4-49 33,0 0 0,2 0 0,-1 0 0,2 0-1,0 0 1,0 0 0,1 2-33,-1-11 9,0 0-1,0 0 1,0-1-1,0 1 1,1 0-1,0-1 1,-1 1-1,1-1 1,0 1-1,1-1 1,-1 0-1,1 0 1,-1 0-1,1 0 1,0-1-1,0 1 1,0-1 0,0 1-1,1-1 1,-1 0-1,1 0 1,-1-1-1,1 1 1,0-1-1,2 1-8,4 0 19,0-1 0,0 0 1,-1-1-1,1 0 0,0 0 0,0-1 0,0 0 0,-1-1 1,1 0-1,-1 0 0,1-1 0,-1-1 0,0 1 0,0-2 0,-1 1 1,1-1-1,-1 0 0,0-1 0,0 0 0,0 0 0,-1-1 0,0 0 1,-1 0-1,1 0 0,-1-1 0,-1 0 0,1-1 0,-1 1 1,-1-1-1,0 0 0,0 0 0,-1 0 0,0 0 0,0-1 0,-1 1 1,1-11-20,-2-11 75,-2-1 0,-1 1-1,-1-1 1,-2 1 0,-5-20-75,9 71 55,1 0 1,1 1-1,2 8-55,2-4 13,1 0 0,1 0 0,1-1 0,2 0 0,5 10-13,-9-21 8,1 0 0,1-1 0,0 0 0,1 0-1,0 0 1,1-1 0,0-1 0,0 0 0,2 0 0,2 1-8,-11-9-110,0 1-1,1-1 1,-1 0 0,1-1 0,-1 1 0,1-1 0,0 1 0,0-1-1,0 0 1,4 0 110,21 1-465</inkml:trace>
  <inkml:trace contextRef="#ctx0" brushRef="#br0" timeOffset="3424.127">3349 155 8730,'-5'-7'867,"4"3"-455,-1 1-1,0 0 1,0 0 0,0 0 0,0 0 0,0 0 0,-1 0-1,1 1 1,-1-1 0,0 1 0,-2-2-412,4 4 57,1-1 0,-1 1-1,1 0 1,0 0 0,-1 0 0,1-1 0,-1 1-1,1 0 1,-1 0 0,1 0 0,-1 0 0,1 0-1,-1 0 1,1 0 0,-1 0 0,1 0 0,-1 0-1,1 0 1,0 0 0,-1 0 0,1 1 0,-1-1-1,1 0 1,-1 0 0,1 0 0,0 1 0,-1-1-1,1 0 1,-1 0 0,1 1 0,0-1-1,-1 0 1,1 1 0,0-1-57,-9 20 882,5 23-241,6-4-283,2 0 0,1-1 0,2 0 1,9 28-359,5 30 173,-2 21-492,-6 1 0,-5 0 1,-5 25 318,-3-144-547</inkml:trace>
  <inkml:trace contextRef="#ctx0" brushRef="#br0" timeOffset="3798.127">3142 621 9858,'-26'-1'4161,"16"6"-2337,1-1-423,18 2-385,6-2-232,16-7-320,18-2-112,18-9-168,7 0-72,2 3 120,0-3-96,-16 6-704,-9 3 40,-10 8 136</inkml:trace>
  <inkml:trace contextRef="#ctx0" brushRef="#br0" timeOffset="3799.127">3724 549 7682,'38'-46'3402,"-38"45"-3283,1 1 0,-1-1 1,1 1-1,-1-1 1,1 0-1,-1 1 0,0-1 1,1 1-1,-1-1 1,0 0-1,0 0 0,1 1 1,-1-1-1,0 0 1,0 1-1,0-1 0,0 0 1,0 0-1,0 1 1,0-1-1,0 0 0,0 0 1,0 1-1,0-1-119,-1 1 48,1 0 1,0 0-1,0-1 0,0 1 0,-1 0 0,1 0 0,0 0 1,0 0-1,0 0 0,-1 0 0,1 0 0,0 0 1,0 0-1,0 0 0,-1 1 0,1-1 0,0 0 0,0 0 1,0 0-1,0 0 0,-1 0 0,1 0 0,0 0 1,0 0-1,0 1 0,0-1 0,-1 0 0,1 0 0,0 0 1,0 0-1,0 0 0,0 1 0,0-1 0,0 0 1,-1 0-1,1 0 0,0 1 0,0-1 0,0 0 0,0 0 1,0 0-1,0 1 0,0-1 0,0 0 0,0 0 1,0 0-1,0 1 0,0-1 0,0 0-48,-3 29 768,1-1 0,1 1 0,1-1 0,4 23-768,-2-24 178,3 37 47,3 0 0,9 30-225,-6-61-150,-11-32 235,0 0 0,1 0 0,-1-1 0,1 1-1,-1 0 1,1 0 0,-1 0 0,1 0 0,-1-1-1,1 1 1,-1 0 0,1-1 0,0 1-1,0 0 1,-1-1 0,1 1 0,0-1 0,0 1-1,0-1 1,-1 0 0,1 1 0,0-1-1,0 0 1,0 1 0,0-1 0,0 0 0,0 0-1,0 0 1,0 0 0,0 0 0,0 0-1,0 0 1,0 0-85,10-5 1107</inkml:trace>
  <inkml:trace contextRef="#ctx0" brushRef="#br0" timeOffset="4153.723">3799 119 9482,'-21'-34'4409,"3"5"-2065,1 19-1151,5 1-305,1 10-600,2 9-144,13 5 264,1 7 328,31 15-456</inkml:trace>
  <inkml:trace contextRef="#ctx0" brushRef="#br0" timeOffset="4584.864">4245 544 6233,'1'0'120,"-1"-1"0,1 0 0,-1 0-1,1 0 1,-1 0 0,0 0 0,0 0 0,1 0-1,-1 0 1,0 0 0,0 0 0,0 1 0,0-1-1,0 0 1,0 0 0,0 0 0,-1 0-1,1 0 1,0 0 0,0 0 0,-1 0 0,1 0-1,-1 0 1,1 0 0,-1 1 0,1-1 0,-1 0-1,1 0 1,-1 1 0,0-1 0,1 0-1,-1 1 1,0-1 0,0 0 0,1 1 0,-1-1-1,0 1 1,0 0 0,0-1 0,0 1 0,0 0-1,0-1 1,0 1 0,1 0 0,-1 0-1,0 0 1,0 0 0,0 0 0,0 0 0,0 0-1,0 0 1,0 0 0,0 0-120,-7 1 301,0 0 0,1 1 0,-1 0 0,1 0 0,-1 0 0,-3 3-301,-1 0 109,1 0 0,0 1 0,0 0-1,0 0 1,1 1 0,0 1-1,1 0 1,-1 0 0,2 1 0,-1 0-1,1 0 1,0 1 0,1 0-1,0 1 1,1-1 0,0 1 0,1 0-1,0 1 1,1-1 0,0 1 0,1 0-1,0 0 1,-1 8-109,3-12 13,1 0 0,-1-1 1,1 1-1,0 0 0,1 0 0,0-1 1,0 1-1,1 0 0,-1-1 0,2 1 1,-1-1-1,2 3-13,-1-5 8,0 0-1,0 1 1,1-2 0,0 1 0,0 0 0,0-1 0,0 1-1,0-1 1,1-1 0,0 1 0,0 0 0,0-1 0,0 0-1,1 0 1,-1-1 0,1 0-8,4 3 18,1-2-1,0 1 1,1-2 0,-1 1 0,0-1-1,1-1 1,-1 0 0,1-1-1,-1 0 1,1-1 0,-1 0-1,1-1 1,1 0-18,-4-1 17,0 1 0,-1-1-1,1 0 1,0-1 0,-1 0-1,0-1 1,0 1 0,0-1-1,-1-1 1,1 0 0,-1 0 0,0 0-1,-1-1 1,0 0 0,0 0-1,3-5-16,-7 7 19,1 1 0,-1-1 0,0 0 0,0 0-1,-1 0 1,1 0 0,-1 0 0,0 0 0,-1 0 0,1 0-1,-1 0 1,0-1 0,0 1 0,-1 0 0,1 0-1,-1 0 1,0 0 0,-1 0 0,1 0 0,-1 0-1,0 0 1,0 0-19,-5-10 29,-1 0 0,0 1 0,-1 0 0,-1 1 1,0 0-1,-5-4-29,7 8 5,0 0 1,-1 1 0,0 0 0,0 0 0,-1 1 0,0 0 0,0 1 0,0 0 0,-1 1 0,0 0-1,0 0 1,-1 1 0,1 1 0,-1 0 0,0 0 0,0 1 0,0 1 0,0 0 0,-4 1-6,15 0-4,-29 4-341,29-3 284,-1-1 1,1 0-1,0 1 0,0-1 0,0 1 0,0 0 0,-1-1 0,1 1 0,0 0 0,0 0 1,0 0-1,1 0 0,-1-1 0,0 1 0,0 0 0,0 1 0,1-1 0,-1 0 0,0 0 0,1 0 1,-1 1 60,-1 18-773</inkml:trace>
  <inkml:trace contextRef="#ctx0" brushRef="#br0" timeOffset="5061.803">4467 666 7482,'8'-21'1735,"-2"1"1,2-10-1736,-8 29 105,1 0-1,-1 0 1,0 0 0,0 0-1,0 0 1,0 1-1,0-1 1,0 0 0,-1 0-1,1 0 1,0 0 0,0 0-1,-1 0 1,1 0-1,0 0 1,-1 0 0,1 0-1,-1 0 1,1 1 0,-1-1-1,0 0 1,1 0-1,-1 1 1,0-1 0,0 0-105,1 1 35,0 0 1,0 1-1,0-1 1,1 0-1,-1 0 1,0 0-1,0 0 1,0 1-1,0-1 1,0 0-1,0 0 1,0 0-1,0 1 1,0-1-1,0 0 1,0 0-1,0 0 1,0 1-1,0-1 1,0 0-1,0 0 1,0 0-1,0 1 1,0-1-1,-1 0 1,1 0-1,0 0 1,0 0-1,0 1 1,0-1-1,0 0 1,0 0-1,-1 0 1,1 0-1,0 0 1,0 1-1,0-1 1,0 0-1,-1 0 1,1 0-1,0 0 1,0 0-1,0 0 1,0 0-1,-1 0 1,1 0-1,0 0 1,0 0-1,0 0 1,-1 0-1,1 0 1,0 0 0,0 0-1,0 0 1,-1 0-1,1 0 1,0 0-1,0 0 1,0 0-1,-1 0 1,1 0-1,0 0 1,0 0-1,0 0 1,0-1-1,-1 1 1,1 0-1,0 0 1,0 0-1,0 0-35,10 24 565,1 1 0,6 8-565,-4-10 191,-2 1 0,4 12-191,-8-14 147,-1 0-1,-1 0 0,-1 1 0,-1-1 0,-1 1 1,-1 0-1,-1 0 0,-1 8-146,5-95 1202,0-12-1045,4 0-1,13-53-156,-19 120 0,0 0 0,1 0 0,0 0 0,1 1 0,0-1 0,0 1 0,1 0 0,2-3 0,-4 7-1,0 0 0,1 1 0,-1 0 1,1 0-1,-1-1 0,1 2 0,0-1 0,0 0 0,0 1 0,0 0 0,1 0 1,-1 0-1,1 1 0,-1-1 0,1 1 0,-1 0 0,3 0 1,2 0-1,1 0 1,0 1-1,-1 0 0,1 1 0,-1 0 0,1 0 0,-1 1 1,1 0-1,-1 1 0,0 0 0,0 1 0,0 0 0,0 0 1,-1 0-1,0 1 0,0 1 0,0-1 0,0 1 0,-1 1 1,0-1-1,0 1 0,-1 1 0,0-1 0,1 3 1,1 0 7,-1 1 1,0 1-1,-1-1 0,0 1 0,-1 0 0,0 0 0,-1 1 0,-1 0 1,0-1-1,0 1 0,-1 0 0,-1 0 0,0 0 0,-1 1 0,0-1 1,-1 0-1,-2 7-7,-6 15 229,7-27 379,-1 1 0,1 0-1,1 0 1,-1 0-1,1 8-607,2 6 1280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4:39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339 44 6833,'-3'-4'568,"-1"0"0,1 0-1,-1 0 1,0 0-1,0 1 1,-1 0 0,1 0-1,-1 0 1,1 0-1,-1 1 1,-3-2-568,7 4 105,0-1 0,-1 1-1,1 0 1,0-1 0,-1 1 0,1 0-1,0 0 1,-1 0 0,1 0 0,0 0 0,-1 0-1,1 0 1,0 0 0,-1 1 0,1-1-1,0 0 1,-1 1 0,1-1 0,-1 1-105,1 0 48,0 0 1,0 0 0,0 1-1,0-1 1,0 0-1,0 1 1,0-1 0,0 0-1,1 1 1,-1-1 0,0 1-1,1-1 1,-1 1-1,1-1 1,0 1 0,0-1-1,-1 1 1,1 0 0,0-1-1,0 1 1,1 0-49,-1 15 176,2 1 1,0-1 0,1 0-1,1 1 1,3 5-177,6 31 293,33 208 1105,4 170-1398,-48-407 75,0 12 120,2 1 0,2-1 1,1 0-1,7 19-195,-12-52 98,-1-8-10,-2-15 35,-8-35-22,-2 1-1,-3 0 1,-12-31-101,22 74 1,0 0 1,-1 0 0,1 1-1,-2 0 1,0 0-1,0 0 1,0 0 0,-1 1-1,-1 0 1,1 1 0,-9-7-2,12 11-1,0 0 0,-1 0 1,1 1-1,-1-1 0,0 1 1,0 0-1,1 0 0,-1 1 1,-1-1-1,1 1 0,0 0 1,0 1-1,0-1 0,0 1 1,-1 0-1,1 0 0,0 1 1,0 0-1,0 0 0,-1 0 1,1 0-1,0 1 0,0 0 1,1 0-1,-1 0 1,-5 3 0,0 1 0,1 0 0,0 1 0,0 0 0,0 0 0,1 0 0,0 2 0,1-1 0,-1 1 0,2 0 0,-1 0 0,1 0 0,1 1 0,0 0-1,0 0 1,1 1 0,0-1 0,-1 9 0,2-10 3,1 0 0,0 0 0,1 0-1,0 0 1,1 0 0,0 0 0,0 1-1,1-1 1,0 0 0,0 0 0,1 0-1,0 0 1,1 0 0,0-1 0,0 1-1,1-1 1,0 0 0,1 0 0,0 0-1,0 0 1,0-1 0,7 6-3,-8-9-1,0 0-1,0-1 1,0 1-1,1-1 1,0 0 0,-1-1-1,1 1 1,0-1-1,1 0 1,-1 0 0,0-1-1,2 1 2,3 0 44,0-1-1,0 0 0,-1-1 0,1 0 1,0 0-1,8-2-43,7-2 255,0-2-1,0-1 1,-1 0 0,23-11-255,-26 9-1034,1-1 0,13-10 1034,-11 4-438,-1-1-1,0-2 439</inkml:trace>
  <inkml:trace contextRef="#ctx0" brushRef="#br0" timeOffset="891.444">703 812 4305,'29'-75'2175,"-28"73"-1922,0 0-1,-1 0 1,1 0-1,-1 0 1,1 0-1,-1 0 1,0 0 0,1 0-1,-1 0 1,0 0-1,-1 0 1,1 0-1,0 0 1,-1 0 0,1 0-1,-1-1-252,1 2 86,0 1 0,-1-1 0,1 1 0,0 0 0,0-1-1,0 1 1,0-1 0,0 1 0,0 0 0,0-1 0,0 1 0,0-1 0,0 1-1,0-1 1,0 1 0,0 0 0,0-1 0,0 1 0,0-1 0,1 1-1,-1 0 1,0-1 0,0 1 0,0-1 0,1 1 0,-1 0 0,0-1 0,0 1-1,1 0 1,-1-1 0,0 1 0,1 0 0,-1 0 0,0-1 0,1 1 0,-1 0-1,0 0 1,1 0-86,0-1 181,0 5 2496,-1-3-2829,4 43 523,-1-24-220,-2 0 0,0 0 0,-2 20-151,-4 21 229,3 0 0,4 11-229,-2-67 23,0 0 0,1-1 0,0 1 0,-1-1 0,2 1 0,-1-1 0,0 0 0,1 0-1,0 1-22,-2-4 6,1 0 0,0 0-1,-1-1 1,1 1-1,0 0 1,0 0-1,-1 0 1,1-1-1,0 1 1,0 0-1,0-1 1,0 1 0,0-1-1,0 1 1,0-1-1,0 1 1,0-1-1,0 0 1,0 1-1,0-1 1,0 0-1,1 0 1,-1 0-1,0 0 1,0 0 0,0 0-1,0 0 1,0 0-1,0 0 1,0-1-1,0 1 1,0 0-1,1-1 1,-1 1-1,0-1 1,-1 1-1,1-1 1,0 0 0,1 0-6,5-3 19,-1-1 1,1 0-1,-1 0 1,0 0-1,0-1 1,-1 0 0,0 0-1,4-6-19,35-59 71,-34 54-57,7-12 9,2-1-2,-1-1 0,-2 0 0,-1-2 0,-2 0 0,4-15-21,-19 61 21,1 1 0,0-1-1,1 1 1,1 0 0,0-1 0,1 1 0,0-1 0,1 0 0,0 1-1,2 0-20,2 10 49,2 0 0,0 0 0,2-1 0,0 0 0,10 12-49,-16-28 29,0 1 0,1-1 0,0 0 0,0 0 0,1-1 0,0 0 0,0 0 0,1-1 0,-1 1 0,1-2 0,0 1 0,1-1 0,-1 0 0,1-1 0,-1 0 0,1 0-1,9 1-27,27-2 93</inkml:trace>
  <inkml:trace contextRef="#ctx0" brushRef="#br0" timeOffset="1292.615">1593 835 6521,'2'-13'754,"-1"1"-1,-1 0 1,0 0-1,-1-1-753,1 13 38,0-1 0,0 1 0,0 0 0,0 0 0,0-1-1,0 1 1,0 0 0,-1 0 0,1 0 0,0-1 0,0 1 0,0 0-1,0 0 1,-1 0 0,1 0 0,0 0 0,0-1 0,-1 1 0,1 0-1,0 0 1,0 0 0,0 0 0,-1 0 0,1 0 0,0 0 0,0 0-1,-1 0 1,1 0 0,0 0 0,-1 0 0,1 0 0,0 0 0,0 0-1,-1 0 1,1 0 0,0 0 0,0 0 0,0 0 0,-1 0 0,1 0-1,0 0 1,0 1 0,-1-1 0,1 0 0,0 0-38,-13 12 1771,12-11-1717,0 0 1,1 0-1,0-1 1,-1 1-1,1 0 1,-1 0-1,1-1 1,0 1-1,0 0 1,-1 0-1,1 0 1,0 0-1,0 0 1,0 0-1,0-1 1,0 1-1,0 0 1,0 0-1,0 0 1,0 0-1,1 0 1,-1 0-1,0-1 1,0 1-1,1 0 1,-1 0-1,1 0 1,-1-1-1,0 1 1,1 0-1,0-1 1,-1 1-1,1 0 1,-1-1 0,1 1-1,0 0 1,-1-1-1,1 1 1,0-1-1,0 0 1,0 1-1,-1-1 1,1 0-1,0 1 1,0-1-1,0 0 1,0 0-1,-1 1 1,2-1-55,7 2 131,-1-1 0,1 1 0,0-2-1,0 1 1,0-1 0,0 0 0,0-1 0,0 0 0,0-1 0,0 1 0,0-2-131,3 0 38,-1 0-1,-1-1 1,1 0-1,-1-1 1,1-1-1,-1 1 1,-1-1-1,6-4-37,-14 9 19,1 0-1,-1 0 1,0-1 0,1 1-1,-1 0 1,0 0 0,0-1-1,0 1 1,0-1 0,0 1-1,0-1 1,0 1 0,-1-1-1,1 1 1,0-1 0,-1 0-1,1 1 1,-1-1-1,0 0 1,1 0 0,-1 1-1,0-1 1,0 0 0,0-1-19,-1 0 35,0 1 0,0-1-1,0 0 1,-1 1 0,1 0 0,0-1 0,-1 1 0,0 0 0,1 0 0,-1 0 0,0 0-1,0 0 1,0 0 0,-2-1-35,-4-2 57,1 0 0,-1 0 0,0 1 0,0 0 0,0 0 1,-1 1-1,0 0 0,1 0 0,-5 0-57,1 2 15,0 0-1,0 1 1,0 1 0,0 0 0,0 0-1,1 1 1,-1 1 0,0-1 0,1 2 0,0 0-1,-1 0 1,2 1 0,-1 1 0,1 0 0,-1 0-1,1 1 1,1 0 0,0 1 0,0 0 0,0 0-1,1 1 1,0 0 0,1 0 0,0 1 0,0 0-1,1 0 1,1 1 0,0 0 0,0 0 0,1 0-1,-3 12-14,2-1 21,0 0-1,2 0 0,1 1 1,1 0-1,0-1 0,4 23-20,-3-37 13,1 0-1,1-1 1,-1 1 0,1-1-1,0 1 1,1-1 0,0 1-1,0-1 1,1 0 0,-1-1-1,1 1 1,1-1 0,0 1-1,-1-1 1,2-1 0,-1 1-1,1-1 1,0 0 0,0 0-1,0 0 1,1-1 0,-1 0-13,8 2 93,1 0 0,-1-1 0,1-1 1,-1 0-1,1-1 0,1-1 0,-1 0 0,6-1-93,23 0 1278,-1-2-1,16-4-1277,67-11 1231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4:37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131 458 9234,'-5'-7'4017,"-1"5"-2505,6 5-448,0 8-167,6 12-393,-2 5 40,0 9-208,6 9-88,-10 9-104,7 0-40,4 5-48,-1-2 0,-2-18 8,2 2 104,-10-20-104,3-5-368,5-7 264</inkml:trace>
  <inkml:trace contextRef="#ctx0" brushRef="#br0" timeOffset="351.362">41 102 6353,'-12'-29'3521,"-6"-2"-152,13 14-2665,-1 3-208,6 7-336,6 3-24,5 6-768,8 6 504</inkml:trace>
  <inkml:trace contextRef="#ctx0" brushRef="#br0" timeOffset="761.241">801 461 3961,'5'-15'4702,"-5"15"-4487,0 0-1,0-1 1,0 1 0,0 0-1,0 0 1,0-1-1,0 1 1,-1 0 0,1-1-1,0 1 1,0 0 0,0 0-1,-1-1 1,1 1 0,0 0-1,0 0 1,-1-1-1,1 1 1,0 0 0,0 0-1,-1 0 1,1 0 0,0-1-1,-1 1 1,1 0-1,0 0 1,-1 0-215,-13-1 3928,-6 3-4828,-5 3 1206,-1 1-1,1 1 0,-7 4-305,20-7 49,0 1 0,0 0 0,0 1-1,1 0 1,-1 1 0,2 0-1,-1 1 1,-2 3-49,11-10 1,1 0-1,0 0 1,0 1-1,0-1 1,0 0-1,0 0 1,0 1-1,0-1 1,0 1-1,1-1 1,-1 1 0,0-1-1,1 1 1,0-1-1,-1 1 1,1-1-1,0 1 1,-1 0-1,1-1 1,0 2-1,1-1 0,-1-1 1,1 1-1,-1-1 0,1 1 1,0-1-1,-1 0 0,1 1 1,0-1-1,0 0 0,0 0 1,0 0-1,0 1 0,0-1 1,1 0-1,-1 0 0,0-1 1,1 2-1,6 2 3,1 0 0,-1 0 0,0-1 1,1 0-1,0 0 0,4 0-3,12 1 14,0-1 0,8 0-14,-18-3 4,-1 1 1,1 1-1,-1 0 1,1 1-1,-1 1 1,0 0 0,0 1-1,6 3-4,-17-7 1,0 1 0,-1-1 1,1 1-1,-1 0 0,1 0 0,-1 0 1,0 0-1,0 0 0,0 0 0,0 1 0,0-1 1,0 1-1,-1-1 0,1 1 0,-1 0 0,0 0 1,0 0-1,0-1 0,0 3-1,0-1-3,-1 0 0,0 1 0,0-1 0,0 0 0,0 0 0,-1 0 0,0 0 0,0 0 0,0 0 0,0 0 0,0 0 0,-1 0 0,0 0 3,-5 8 35,0 1 0,-1-2 0,0 1 0,-1-1 0,0 0 0,-1-1 0,-8 7-35,9-10 102,-1 1 0,0-1-1,0-1 1,-1 0 0,0-1-1,0 0 1,0 0-1,0-1 1,-1-1 0,0 0-1,-3 0-101,-23 3 251,0-2 1,-34 0-252,50-4 41,18 1 44,-4-1 106,12-2 2208,12-3-1236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4:33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137 295 1432,'-19'-3'6992,"-11"2"-4315,28 1-2640,1 0-1,0 1 1,-1-1-1,1 1 1,0-1-1,-1 1 1,1 0-1,0-1 1,-1 1 0,1 0-1,0 0 1,0 0-1,0 0 1,0 0-1,0 0 1,0 0-1,0 0 1,0 0-1,1 1 1,-2 0-37,-20 34 193,18-30-172,-1 1 0,1 0 0,0 0 0,0 0 0,1 0 0,0 1-1,0 0 1,1-1 0,0 1 0,0 0 0,1 0 0,0 4-21,0 4 37,1 0 0,1 1 0,1-1 0,0 0-1,1 0 1,0 0 0,2 0 0,2 6-37,3 3 66,1 0 0,2 0 0,0-1 0,12 14-66,-24-35 11,1-1 0,0 1 0,0 0 0,1-1 0,-1 0 0,1 0 0,-1 1 0,1-1 0,-1-1 0,1 1 0,0 0 0,0-1 0,0 1 0,0-1 0,0 0 0,0 0 0,1 0 0,-1 0-11,-1-1 27,1 0 0,-1 0 0,1 0 0,-1 0-1,1 0 1,-1-1 0,0 1 0,1-1 0,-1 1 0,0-1 0,1 0 0,-1 0 0,0 0 0,0 0 0,0 0 0,0-1 0,0 1-1,0-1 1,0 1 0,0-1 0,0 0 0,-1 0 0,1 1 0,-1-2-27,8-9 89,-2 0-1,0-1 1,0 0-1,-2 0 1,1 0 0,-2-1-1,1 1 1,-2-1-1,0-1 1,-1 1 0,0 0-1,-1 0 1,-1-6-89,0-1 48,-1 1 1,0-1-1,-2 1 1,-1-1-1,0 1 1,-1 0-1,-1 1 1,-1 0-1,-2-3-48,3 11 76,1 0-1,-1 0 0,-1 1 0,0 0 1,-1 0-1,-7-8-75,12 16 22,1-1-1,-1 1 1,1 0-1,-1 0 1,0 1 0,1-1-1,-1 0 1,0 1-1,0 0 1,0 0 0,-1 0-1,-1-1-21,2 2 8,1 0-1,0 0 1,0 0-1,0 0 1,-1 0-1,1 1 1,0-1-1,0 1 1,0-1-1,0 1 1,0 0 0,0 0-1,0 0 1,0 0-1,0 0 1,0 0-1,0 0 1,1 1-1,-1-1 1,0 2-8,-6 5 2,0 0 0,1 1 0,1 0 1,-1 1-1,1 0 0,1 0 0,0 0 1,0 0-1,1 1 0,1-1 0,-1 3-2,-1 4-1,1 1 0,1 0 0,1 0 0,0 0-1,1 1 1,2 10 1,2 2 4,1 1 0,1-1-1,2-1 1,1 1 0,2-1 0,6 11-4,-15-37 1,0-1 1,1 0-1,-1 0 1,1 0-1,0 0 1,0 0-1,0-1 1,0 1 0,1 0-1,-1-1 1,1 0-1,-1 1 1,3 0-2,-3-2 2,1 0 1,-1 0 0,0 0 0,1 0 0,0-1 0,-1 1-1,1-1 1,-1 1 0,1-1 0,0 0 0,-1 0 0,1 0-1,0 0 1,-1-1 0,1 1 0,-1-1 0,3 0-3,2-2 7,0 0 0,1 0 0,-2 0 0,1-1 0,0 0 0,-1 0 0,1-1-1,-1 0 1,-1 0 0,1 0 0,-1-1 0,0 0 0,0 0 0,0 0 0,-1-1 0,0 1 0,0-1 0,0-1-7,4-11 17,0 1 1,-1-1-1,-1 0 0,0-1 1,-2 1-1,1-10-17,-4 19 13,0 1-1,0-1 0,-1 0 1,0 0-1,-1 0 1,0 0-1,-1 0 0,0 1 1,0-1-1,-1 0 1,0 1-1,-3-6-12,3 10 19,0 0 0,1 0 0,-2 0 0,1 1 1,0 0-1,-1-1 0,0 1 0,0 1 0,0-1 0,0 1 0,-1-1 0,1 1 0,-1 0 0,0 1 1,0-1-1,0 1 0,0 0 0,-1 0 0,1 1 0,0-1 0,-1 1 0,1 0 0,-2 1-19,3-1 10,0 1 0,0 0 0,0 0 0,1 0 0,-1 1 0,0-1 0,0 1 0,0 0 0,0 0 0,1 1 0,-1-1 0,0 1 0,1-1-1,-1 1 1,1 0 0,-2 2-10,1-1 5,-1 1-1,1 0 0,0 1 1,1-1-1,-1 1 0,1-1 1,0 1-1,0 0 0,0 0 1,-1 4-5,-1 5 0,0 0 1,2 0-1,-1 0 1,2 0-1,-1 1 1,2-1-1,0 1 1,1 9-1,1-18 1,-1 21 5,3 0 0,1 5-6,-4-26 0,2 1 1,-1-1-1,1 1 0,0-1 0,0 0 1,1 0-1,0 1 0,0-2 0,0 1 1,1 0-1,2 3 0,-3-7 3,-1 0-1,0 1 1,0-1-1,1 0 1,-1-1-1,1 1 1,0 0-1,-1-1 1,1 1 0,0-1-1,0 0 1,0 0-1,0 0 1,0 0-1,0-1 1,0 1-1,0-1 1,0 0 0,1 0-1,-1 0 1,0 0-1,0-1 1,0 1-1,0-1 1,0 1-1,0-1 1,0 0 0,0 0-1,0-1 1,0 1-1,2-2-2,2-2 9,0 1 0,0-1 0,0-1-1,-1 1 1,0-1 0,0 0 0,0 0 0,-1-1-1,0 0 1,0 0 0,0-2-9,2-3 11,-1 0 0,-1-1 0,0 0 0,0 0 1,-2 0-1,1 0 0,-2-1 0,0 0 0,0 1 0,-2-1 0,0-13-11,0 22 3,0 0 0,-1 0 0,0 0 0,0-1 0,0 1-1,0 0 1,-1 0 0,0 1 0,0-1 0,0 0 0,-1 1 0,0-1 0,0 1 0,0 0 0,0 0-1,0 0 1,-1 0 0,0 0 0,0 1 0,0 0 0,0 0 0,0 0 0,-1 0 0,1 1-1,-1-1 1,0 1 0,0 0 0,0 1 0,0-1 0,0 1 0,0 0 0,-1 0-3,1 0 1,0 1 0,1-1 1,-1 1-1,1 0 0,-1 0 0,0 0 1,1 0-1,-1 1 0,0 0 0,1 0 1,-1 0-1,1 1 0,0-1 0,-1 1 1,1 0-1,0 0 0,0 1 1,0-1-1,0 1-1,1 1 1,-1-1 0,1 1 0,0 0 0,0 0-1,0 0 1,1 1 0,-1-1 0,1 0 0,0 1 0,0 0 0,0 0 0,1-1 0,0 1 0,0 0 0,0 0 0,1 0 0,-1 2-1,0 6 0,-1 11 1,1 0 1,0 0-1,3 15-1,-1-33 0,0 0 1,0 0-1,0 0 0,1 0 0,-1 0 0,1 0 1,1-1-1,-1 1 0,1-1 0,0 1 1,0-1-1,1 0 0,0 0 0,0-1 1,0 1-1,2 1 0,-4-4 1,0-1 0,1 1 0,-1-1 1,0 0-1,1 0 0,-1 0 0,0 0 1,1-1-1,-1 1 0,1 0 0,0-1 0,-1 0 1,1 0-1,-1 1 0,1-2 0,0 1 1,-1 0-1,1 0 0,-1-1 0,1 0 0,-1 1 1,1-1-1,-1 0 0,1 0 0,-1 0 0,1-1-1,2-1 4,1 0 0,-2 0 0,1 0 0,0-1-1,-1 1 1,0-1 0,1 0 0,-1-1 0,-1 1-1,1-1 1,0-1-4,3-6 11,-1 0-1,-1-1 0,0 0 1,-1 0-1,0 0 0,-1 0 1,0 0-1,-1-3-10,-1 9 5,0 1-1,0-1 0,-1 1 1,0-1-1,0 1 1,-1-1-1,0 1 1,0-1-1,0 1 1,-1 0-1,0 0 1,0-1-1,-1 1 0,1 1 1,-1-1-1,-1 0 1,-3-5-5,6 9 0,-1 0 1,0 0-1,0 0 1,0 0-1,0 1 1,0-1-1,0 0 1,0 1-1,0 0 1,-1-1-1,1 1 1,0 0-1,-1 0 1,1 0-1,-1 1 1,0-1-1,1 1 1,-1-1-1,1 1 1,-1 0-1,0 0 1,1 0-1,-1 0 1,0 0-1,1 1 0,-1-1 1,1 1-1,-1 0 1,1 0-1,-1 0 1,-1 1-1,0 0-1,0 1 1,0 0-1,0 0 1,0 0-1,1 1 1,-1-1-1,1 1 1,0 0-1,0 0 1,0 0-1,1 0 1,-1 0-1,1 1 1,0-1-1,0 1 1,0 2 0,0 1-1,1 1 0,0 0 1,0-1-1,0 1 0,1 0 1,1 0-1,0-1 0,0 1 1,0 0-1,1-1 0,0 1 0,1-1 1,0 0-1,0 0 0,1 0 1,0 0-1,1 0 0,-1-1 1,1 0-1,1 0 0,-1 0 1,5 4 0,-9-10 1,0 0 0,0 0 0,0 0 0,0 0 0,1 0 0,-1-1 0,0 1 0,0 0 0,0 0 0,1-1 0,-1 1 0,0-1 0,1 1 0,-1-1 0,0 1 0,1-1 0,-1 0 0,1 0 0,-1 0 0,1 0 0,-1 0 0,0 0 0,1 0 0,-1 0 0,1 0 0,-1-1 0,0 1 0,1-1 0,-1 1 0,0-1 0,1 1 0,-1-1 0,0 0 0,0 1-1,1-1 1,-1 0 0,0 0 0,0 0 0,0 0 0,0 0 0,0 0 0,-1-1 0,1 1-1,3-3 5,-1-1 0,-1 0-1,1 0 1,-1 0 0,1 0-1,-2 0 1,1 0 0,0-1 0,-1 1-1,1-5-4,-1-3 11,0 1 0,-1-1 0,0 0-1,-1 1 1,-2-10-11,2 18 2,1 1 0,-1-1 0,0 1-1,-1 0 1,1-1 0,-1 1 0,1 0 0,-1 0-1,0 0 1,-2-2-2,3 4 1,0 0-1,-1-1 0,1 1 0,0 0 1,-1 0-1,1 0 0,-1 0 1,1 1-1,-1-1 0,0 0 1,1 1-1,-1-1 0,0 1 1,0-1-1,1 1 0,-1 0 1,0 0-1,0 0 0,1 0 1,-1 0-1,-1 0 0,-1 1 0,0 0 0,0 0-1,0 1 1,0-1 0,0 1 0,0 0 0,0 0 0,1 0 0,-1 1-1,1-1 1,-1 1 0,1 0 0,0 0 0,0 0 0,0 0-1,1 1 1,-1-1 0,1 1 0,-1 0 0,-2 4-1,1 0 0,0 0 1,0 0-1,0 1 0,1-1 0,0 1 0,1 0 1,-1 4 0,2-3-2,0 0 1,1 1-1,0-1 1,1 1 0,0-1 1,-1-5 0,1-1 0,-1 1 0,1-1 0,1 0 0,-1 0 0,1 1 0,-1-1 0,1 0 0,0 0 0,1-1 0,-1 1 0,2 2 0,-3-5 0,-1 0 0,1-1 1,0 1-1,-1-1 0,1 1 0,0 0 1,-1-1-1,1 1 0,0-1 0,0 1 1,0-1-1,-1 0 0,1 1 0,0-1 0,0 0 1,0 0-1,0 1 0,0-1 0,-1 0 1,1 0-1,0 0 0,0 0 0,0 0 1,0 0-1,0 0 0,0-1 0,0 1 0,1-1 1,0 0 0,0 0 0,-1 0 0,1 0 0,0-1 0,-1 1 0,1 0 0,-1-1 0,0 1 0,1-1 0,-1 0 0,1-1-1,4-7 6,0-1 0,-1-1 1,0 1-1,0-3-6,-2 8 4,-2 2-4,5-10 9,-1 0 0,0-1-1,0-6-8,-4 18 2,-1 0-1,1 0 1,-1 0 0,1-1-1,-1 1 1,0 0 0,0 0-1,-1-1 1,1 1-1,-1 0 1,0 0 0,1 0-1,-1 0 1,-1 0 0,1 0-1,0 0 1,-1 0 0,-1-2-2,3 4 0,-1 0 0,0 0 0,0 1 0,0-1 0,0 0 0,0 0 1,0 1-1,0-1 0,0 1 0,-1-1 0,1 1 0,0-1 1,0 1-1,0 0 0,-1 0 0,1-1 0,0 1 0,0 0 0,0 0 1,-1 0-1,1 0 0,0 0 0,0 1 0,-1-1 0,1 0 1,0 1-1,0-1 0,0 0 0,0 1 0,-1 0 0,1-1 0,0 1 1,0-1-1,0 1 0,0 0 0,0 0 0,0 1 0,-3 1 1,-1 1-1,1-1 1,1 1-1,-1 0 1,1 1-1,-1-1 1,-1 5-1,1-1-2,0 0 0,1 0 0,1 1 1,0-1-1,0 0 0,0 1 0,1-1 0,0 1 0,1 0 0,0-1 1,0 1-1,1 0 0,1 6 2,-2-14 0,0 1 0,1-1-1,-1 1 1,1-1 0,-1 1 0,1-1 0,-1 0-1,1 1 1,0-1 0,0 0 0,0 0 0,-1 1 0,1-1-1,0 0 1,1 0 0,-1 0 0,0 0 0,0 0 0,0 0-1,1-1 1,-1 1 0,0 0 0,1-1 0,-1 1-1,0 0 1,1-1 0,-1 0 0,1 1 0,-1-1 0,1 0-1,-1 0 1,1 0 0,-1 0 0,1 0 0,-1 0 0,2-1 0,0 1 1,0 0 1,1-1 0,-1 0-1,0 0 1,0 0 0,0 0 0,-1-1-1,1 1 1,0-1 0,0 1-1,-1-1 1,1 0 0,-1 0-1,1 0 1,-1-1 0,0 1 0,2-3-2,2-5 7,0-1 0,0 0 1,-1 0-1,-1-1 0,0 1 1,0-1-1,-1 0 1,-1 0-1,0 0 0,-1 0 1,0 0-1,-1-1 0,0-2-7,0 6 4,-1 1 0,0 0 0,0 0 1,-1 0-1,0 0 0,-1 0 0,1 0 0,-1 0 0,-1 1 0,0 0 0,0-1 0,0 1 0,-1 1 0,0-1 0,0 1 0,-1-1 0,1 2 0,-1-1 0,-1 1 0,-1-2-4,5 5-1,1 0 1,0 1 0,-1-1 0,0 1 0,1 0 0,-1-1 0,0 1 0,1 0-1,-1 1 1,0-1 0,0 0 0,0 1 0,0 0 0,0-1 0,0 1-1,0 0 1,0 1 0,0-1 0,0 0 0,0 1 0,0 1-1,1-1 1,-1 0 0,0 1-1,1-1 1,-1 1 0,1 0-1,0-1 1,0 1 0,-1 1-1,1-1 1,1 0 0,-1 0-1,0 1 1,-1 2 0,-3 7-2,0 0 0,1 0 0,0 1 0,1 0 0,0 0 0,1 0 0,0 6 2,0-1 0,1-1 0,1 1 0,0-1 0,1 1 0,1-1-1,1 1 1,1-1 0,0 0 0,1 0 0,2 3 0,-5-17 0,0 0 1,0 0-1,1 0 1,-1 0 0,1 0-1,0 0 1,0 0-1,0-1 1,0 1-1,1-1 1,-1 1-1,1-1 1,-1 0-1,1 0 1,0 0-1,0 0 1,-1-1-1,1 1 1,1-1-1,-1 0 1,0 0-1,0 0 1,3 1-1,-3-2 1,1 0 0,-1 0 0,1 0 0,0 0-1,-1-1 1,1 1 0,-1-1 0,1 0 0,-1 0 0,1 0 0,-1-1 0,0 1 0,0-1 0,0 0 0,0 1-1,0-1 1,0-1 0,0 1 0,0 0 0,-1-1 0,1 0 0,0-1-1,6-7 6,-1 0 1,-1 0 0,0-1-1,-1 0 1,0 0-1,-1-1 1,2-5-7,-4 7 6,1 1 0,-2 0 1,0-1-1,0 0 0,-1 0 1,0 1-1,-1-1 0,0 0 1,-1-7-7,0 14 1,1 1 0,-1-1 0,0 1 0,0 0 1,0-1-1,0 1 0,-1 0 0,1-1 0,-1 1 1,0 0-1,0 0 0,0 1 0,0-1 0,-1 0 0,1 1 1,-1-1-1,1 1 0,-1 0 0,0 0 0,0 0 1,0 0-1,0 0 0,0 1 0,-1-1 0,1 1 1,0 0-1,-1 0 0,1 0 0,-1 0 0,1 1 1,-1 0-1,1-1 0,-1 1 0,1 0 0,-1 1 1,1-1-1,-1 1 0,1-1 0,-1 1 0,1 0 0,-1 1 1,1-1-1,0 0 0,0 1 0,0 0 0,0-1 1,-3 3-2,-1 2-1,0 1 0,0 0 1,1 0-1,-1 0 0,1 1 1,1 0-1,0 0 0,0 0 0,0 1 1,1 0-1,1 0 0,-1 0 1,1 0-1,1 0 0,0 1 1,0-1-1,1 1 0,0 6 1,0 0-1,1 0 1,1 0-1,0 0 0,2 0 0,-1 0 0,2-1 0,0 1 0,1-1 0,1 0 0,6 13 1,-11-25 1,1 0 0,-1-1-1,0 1 1,1-1 0,0 0-1,-1 1 1,1-1-1,0 0 1,0 0 0,0 0-1,1 0 1,-1 0 0,0-1-1,1 1 1,-1-1 0,1 0-1,-1 1 1,1-1 0,0 0-1,-1 0 1,1-1-1,0 1 1,0-1 0,-1 1-1,1-1 1,0 0 0,0 0-1,0 0 1,0 0 0,0-1-1,-1 1 1,1-1 0,0 0-1,0 1 1,-1-1-1,1 0 1,0-1 0,-1 1-1,1-1 0,6-2 9,-1-1 0,0 0-1,0-1 1,-1 0 0,1 0-1,-1-1 1,-1 0-1,1 0 1,-1 0 0,0-1-1,1-3-8,-2 3 18,0 0 0,-1-1-1,-1 1 1,1 0-1,-1-1 1,-1 0 0,0 0-1,0 0 1,0 0 0,-1 0-1,-1 0 1,1 0 0,-2-1-1,1 1 1,-1 0-1,-1 0 1,1 0 0,-1 0-1,-1 0 1,0 1 0,0-1-1,-1 1 1,0-1 0,0 1-1,-1 0 1,0 1-1,-1-1 1,1 1 0,-1 0-1,-1 1 1,1-1 0,-1 1-1,0 0 1,-1 1 0,1 0-1,-8-4-17,10 7 6,0 0 0,-1 0-1,1 0 1,-1 1 0,1 0 0,-1 0-1,1 0 1,-1 1 0,0 0 0,1 0-1,-1 0 1,0 1 0,0 0-6,3-1 16,0 0 1,1 1-1,-1 0 0,1-1 1,0 1-1,-1 0 0,1 0 1,-1 0-1,1 0 1,0 1-1,0-1 0,0 1 1,0-1-1,0 1 0,0 0 1,0 0-1,1 0 1,-1 0-1,0 0 0,1 0 1,0 0-1,-1 0 0,1 1 1,0-1-1,0 0 0,1 1 1,-1-1-1,0 1 1,0 1-17,1-2 16,0 0 1,1 0 0,-1 1 0,0-1-1,1 0 1,-1 0 0,1 0 0,-1 0-1,2 1-16</inkml:trace>
  <inkml:trace contextRef="#ctx0" brushRef="#br0" timeOffset="912.903">909 257 3641,'-90'-50'1899,"67"41"-473,23 9-1371,0 0 0,-1 0-1,1 0 1,0 0-1,0 0 1,0 0 0,0 0-1,0 0 1,0 0-1,0 0 1,0 0 0,-1 0-1,1 0 1,0 0-1,0 0 1,0 0 0,0 0-1,0 1 1,0-1-1,0 0 1,0 0 0,0 0-1,0 0 1,0 0-1,0 0 1,0 0-1,0 0 1,0 0 0,-1 1-1,1-1 1,0 0-1,0 0 1,0 0 0,0 0-1,0 0 1,0 0-1,0 0 1,0 1 0,1-1-1,-1 0 1,0 0-1,0 0 1,0 0 0,0 0-1,0 0 1,0 0-1,0 0 1,0 1 0,0-1-55,0 1 4129,26 2-3488,-1 0-1,1-2 1,0-1-1,0-1 1,25-5-641,17 0 468,5 0-210,93-3 90,43-4-119,-198 12-219,41-6 33,-1-1 1,0-3 0,-1-2-1,17-8-43,-50 13-460,-6 3 199</inkml:trace>
  <inkml:trace contextRef="#ctx0" brushRef="#br0" timeOffset="1389.581">1482 357 4097,'-77'-79'2746,"76"77"-2451,-1 0 1,0 1-1,0-1 0,0 1 1,0-1-1,-1 1 0,1 0 1,0-1-1,-1 1 0,1 0 1,-1 1-1,1-1 1,-1 0-296,2 1 142,0 0 0,0 0 1,0 0-1,0 0 0,0 0 1,0 0-1,0 0 0,0 1 1,0-1-1,0 0 1,1 1-1,-1-1 0,0 0 1,0 1-1,0-1 0,0 1 1,1 0-1,-1-1 0,0 1 1,0-1-1,0 2-142,0 0 177,-1 0 0,1 1 0,-1-1 1,1 0-1,0 1 0,0-1 0,0 1 0,1 0 0,-1-1 0,1 1 0,-1-1 0,1 1 0,0 0 0,0 1-177,2 12 365,0 0 0,2 0 0,2 8-365,6 27 382,10 88 229,21 113 43,-38-234-635,3-4-7</inkml:trace>
  <inkml:trace contextRef="#ctx0" brushRef="#br0" timeOffset="2456.585">2001 66 2745,'-3'-7'1037,"0"1"0,0-1 1,0 0-1,1 0 1,0 0-1,1-1 0,0 1 1,0-3-1038,0 10 1465,1 0-1434,0 0 0,0 0 0,-1 0 0,1 0 0,0 0 0,0 0 0,0 0 0,0 1 0,-1-1 0,1 0 0,0 0 0,0 0 0,0 0 0,0 0 0,-1 0 0,1 0 0,0 0 0,0 0 0,0 0 0,0 1 0,0-1 0,-1 0 1,1 0-1,0 0 0,0 0 0,0 0 0,0 1 0,0-1 0,0 0 0,0 0 0,0 0 0,0 1 0,0-1 0,-1 0 0,1 0 0,0 0 0,0 0 0,0 1 0,0-1 0,0 0 0,0 0 0,0 0 0,1 1 0,-1-1 0,0 0 0,0 0-31,-5 23 315,0 0 0,2 0 1,1 0-1,1 21-315,2 41 576,4 0 1,6 20-577,0-2 258,-4-34 79,4-1 0,2 0 1,15 43-338,-27-110 899,-1-8-295,-3-18-107,0 8-549,-1-14 79,2-1 0,0 1 0,2-1 0,5-31-27,-4 53 1,1 0 0,0-1 0,0 1 0,2 0-1,-1 0 1,1 1 0,0-1 0,1 1 0,0-1 0,1 2 0,0-1 0,0 1-1,1-1 1,0 2 0,1-1 0,-1 1 0,8-5-1,-11 9-2,1 0 0,-1 0 0,1 1-1,-1-1 1,1 1 0,0 0 0,0 1 0,0-1 0,0 1 0,0 0 0,1 0-1,-1 0 1,0 1 0,0 0 0,1 0 0,-1 0 0,0 1 0,0 0 0,1 0-1,-1 0 1,0 0 0,0 1 0,0 0 0,-1 0 0,1 0 0,0 1 0,-1 0-1,1 0 1,-1 0 0,2 2 2,3 2-3,0 1-1,-1 0 0,0 1 1,-1-1-1,0 2 1,0-1-1,-1 1 0,0 0 1,-1 0-1,0 0 0,-1 1 1,0 0-1,2 8 4,-3 0-2,0 0-1,-2 0 0,0 17 3,-1-18 56,1-1-1,0 0 1,2 0-1,0 0 1,1 4-56,-4-21-13,0 1 0,0 0 0,1 0 1,-1 0-1,0-1 0,1 1 1,-1 0-1,0-1 0,1 1 0,-1 0 1,1-1-1,-1 1 0,1 0 1,-1-1-1,1 1 0,-1-1 0,1 1 1,0-1-1,-1 1 0,1-1 13,0 0-61,0 1-1,1-1 1,-1 0-1,0-1 1,0 1 0,0 0-1,0 0 1,0 0-1,0-1 1,0 1-1,0 0 1,0-1-1,0 1 1,0-1 0,0 1-1,0-1 1,0 0 61,25-14-587</inkml:trace>
  <inkml:trace contextRef="#ctx0" brushRef="#br0" timeOffset="2843.554">2682 370 8178,'-11'-13'3705,"5"11"-1705,2 2-688,3 9-344,-1 7-255,1 10-201,1 4-64,4 7-200,-1 2-64,4 7-80,1 0-40,0 2-8,4-6-8,-4-12 32,-1 0 128,-3-14-528,0-2-392,2-14 464</inkml:trace>
  <inkml:trace contextRef="#ctx0" brushRef="#br0" timeOffset="3197.378">2619 136 7890,'-32'-23'3953,"12"7"-1385,7 4-624,6 3-991,2 3-433,7 1-208,8 2-32,15 1 2585,12-2-2033</inkml:trace>
  <inkml:trace contextRef="#ctx0" brushRef="#br0" timeOffset="3744.322">3293 427 4009,'63'-75'2595,"-62"74"-2332,0 0 0,0 0 0,0-1 0,-1 1 0,1 0 0,0-1 0,0 1 0,-1-1 0,1 1 0,-1 0 0,1-1 0,-1 1 0,0-1-263,0 1 82,0 1 0,0-1 0,0 1 0,0-1 0,0 1 0,0 0 0,0-1 0,0 1 0,-1-1 0,1 1 0,0-1 0,0 1 0,0 0 0,-1-1 1,1 1-1,0-1 0,-1 1 0,1 0 0,0 0 0,-1-1 0,1 1 0,0 0 0,-1-1 0,1 1 0,-1 0-82,-1-1 226,0 0 0,-1 1 1,1-1-1,0 1 0,-1-1 0,1 1 0,-1 0 0,1 0 0,-1 0-226,0 0 374,-9 0-78,0 0 0,1 1 0,-1 0 0,0 1 0,0 0 0,1 1 0,-1 0 0,1 1 0,0 0 0,0 1 0,1 1 0,-3 0-296,-6 6 64,-1 0 0,2 1 1,0 1-1,1 1 0,-15 15-64,30-28 0,1-1 1,-1 1-1,1 0 0,0-1 0,-1 1 1,1 0-1,0 0 0,0 0 1,0 0-1,1 0 0,-1 0 1,0 0-1,1 0 0,-1 0 1,1 0-1,0 0 0,0 0-1,0-1 1,0 1-1,0 0 0,0-1 0,1 0 1,-1 1-1,1-1 0,-1 1 1,1-1-1,0 1 0,-1-1 1,1 0-1,0 0 0,0 1 1,0-1-1,0 0 0,1 1 1,1 1 0,1 0 0,0 0 0,0-1 0,0 1 0,1-1 0,-1 0-1,0 0 1,1-1 0,0 1 0,-1-1 0,1 0 0,4 1 0,78 3 23,-65-5-15,1 1-1,-1 1 1,0 1 0,0 0-1,5 3-7,-23-4 0,1-1 1,-1 1-1,0 0 0,1 0 0,-1 0 0,0 0 1,0 1-1,-1-1 0,1 1 0,0 0 0,-1 0 0,0 1 1,0-1-1,0 1 0,1 1 0,-2-1 0,0-1 0,-1 0 0,0 0 0,0 1 1,0-1-1,0 1 0,0-1 0,0 1 0,-1-1 0,0 1 0,0-1 1,0 1-1,0 0 0,0-1 0,-1 1 0,0-1 0,1 1 0,-1-1 0,-1 1 1,1 0-1,-4 7 20,0 0-1,-1-1 1,-1 1 0,1-1 0,-1-1 0,-1 1 0,0-1 0,0 0 0,-1-1 0,-2 2-20,-3 1 117,0 0 0,-1 0 1,0-2-1,0 0 0,-1 0 0,-9 2-117,18-8 75,-1-1-1,1 1 1,-1-1-1,0-1 1,0 1-1,0-1 1,-6 0-75,12-1 16,0 0 0,0 0 1,-1-1-1,1 1 0,0 0 1,0-1-1,0 1 0,0-1 1,0 1-1,0-1 0,0 0 0,0 0 1,0 0-1,0 0 0,1 0 1,-1-1-1,0 1 0,1-1 1,-1 1-1,1-1 0,-1 1 1,1-1-1,0 0 0,0 1 1,0-1-1,0 0 0,0 0 1,0 0-1,0 0 0,0-2-16,0 3 2,1 0 0,0-1 0,0 1 0,0 0 0,0-1 0,0 1 0,0 0 0,0-1 0,0 1 0,0 0 0,0 0 0,1-1 0,-1 1 0,0 0 0,1 0 0,-1-1 0,1 1 0,0 0 0,-1 0 0,1 0 0,0 0 0,0 0 0,-1 0 0,1 0 0,0 0 0,0 0 0,0 0 0,0 1 0,0-1 0,1 0 0,0 0-2,35-11 46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4:41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284 179 6169,'-39'-107'2758,"18"56"251,20 49-2840,0 1-1,0-1 1,0 1-1,0-1 1,0 1-1,-1 0 1,1 0-1,0 0 1,-1 0-1,1 0 1,-1 0 0,1 0-1,-1 0 1,1 0-1,-1 1 1,0-1-1,1 1 1,-2-1-169,2 1 51,0 0 0,1-1 1,-1 1-1,0 0 0,0 0 0,0 0 1,0 0-1,0 0 0,1 0 0,-1 0 1,0 1-1,0-1 0,0 0 0,1 0 1,-1 1-1,0-1 0,0 0 0,0 1 1,1-1-1,-1 1 0,0-1 0,1 1 1,-1-1-1,0 1 0,1-1 0,-1 1 1,1 0-1,-1-1 0,1 1-51,-2 2 59,1 0-1,-1 0 1,1 0 0,0 0-1,0 0 1,1 0-1,-1 0 1,1 0 0,-1 1-59,-2 29 134,1 1 0,2 0 0,2-1 0,2 11-134,23 135 339,-18-126-195,24 196 278,0 3-70,-20-188-1759,-11-48 817</inkml:trace>
  <inkml:trace contextRef="#ctx0" brushRef="#br0" timeOffset="368.856">1 627 8074,'4'0'3464,"17"0"-1767,5 0-209,18-3-152,10-4-311,13-3-505,-4-1-160,-2 1-208,0 5 136,-5-2-184,6 1-2393,-9 7 1753</inkml:trace>
  <inkml:trace contextRef="#ctx0" brushRef="#br0" timeOffset="739.271">861 526 7866,'0'-1'192,"0"1"0,0-1 0,0 0 0,0 1 1,-1-1-1,1 0 0,0 0 0,-1 1 0,1-1 0,0 1 1,-1-1-1,1 0 0,-1 1 0,1-1 0,-1 1 0,1-1 1,-1 1-1,0-1 0,1 1 0,-1-1 0,1 1 1,-1 0-1,0-1 0,1 1 0,-1 0 0,0 0 0,0-1-192,-26 0 2168,16 2-1822,1 1 1,-1 0-1,1 1 1,-2 1-347,2 0 58,-1 0 0,1 2 0,0-1 0,0 1 0,0 0 0,1 1 0,0 0 0,0 1 0,1 0 0,0 0 0,0 1 0,1 0 0,0 0 0,1 0 0,0 1 0,0 0 0,1 1 0,1-1 0,-1 1 0,2 0 0,-1 0 0,2 0 0,-1 0 0,2 0 0,-1 1 0,2-1 0,-1 1 0,1-1 0,1 1 0,0-1 0,1 1 0,0-1 0,1 0 0,2 5-58,-2-9 5,0 0 0,0-1 0,1 1 0,0-1 0,0 0 0,0 0 1,1 0-1,0 0 0,0-1 0,1 0 0,-1 0 0,1 0 0,0-1 0,1 0 0,-1 0 0,1-1 0,-1 1 0,1-1 0,0-1 1,0 1-1,0-1 0,1-1 0,-1 1 0,0-1 0,1-1 0,1 1-5,1 0 9,-1-1 0,1 0 1,-1-1-1,1 1 0,-1-2 0,1 1 0,-1-2 1,0 1-1,0-1 0,0 0 0,0-1 0,0 0 1,-1-1-1,0 1 0,0-1 0,0-1 0,0 0 1,-1 0-1,0-1 0,2-2-9,-2 0 67,-1-1 0,0 0 0,0 0-1,-1-1 1,0 0 0,-1 1 0,0-1 0,-1-1 0,-1 1 0,1 0-1,-1-9-66,0 6 106,-1 1 0,-1 0-1,0 0 1,-1-1-1,-1 1 1,0 0-1,0 0 1,-1 0 0,-1 0-1,-1-2-105,2 9 119,-1-1 1,1 1-1,-1 1 0,0-1 0,0 0 1,-1 1-1,0 0 0,0 0 0,0 0 1,0 1-1,-1-1 0,0 1 0,0 1 1,0-1-1,0 1 0,0 0 0,-1 0 1,0 1-1,1 0 0,-1 0 0,0 1 1,0 0-1,0 0 0,0 0 0,0 1 1,-3 0-120,-30 3 1145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4:48.0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688 107 3777,'81'-30'2238,"-68"23"863,-13 1-301,-13-2 889,11 7-3344,-20-9 127,-1 1 1,0 1-1,0 1 0,-1 1 1,0 0-1,-15 0-472,25 5 102,0 0-1,0 1 1,0 0-1,0 1 1,1 0-1,-1 1 1,0 1 0,1 1-1,-1-1 1,1 2-1,0 0 1,1 1-1,-1 0-101,-24 15 53,1 2 0,0 2 0,2 1 0,1 1-1,-23 26-52,37-33 4,1 1 1,1 0-1,1 2 0,0 0 0,2 0 0,1 2 0,0-1 1,2 2-1,-4 15-4,11-25 7,0 1 0,1 0 0,1-1 1,0 1-1,1 0 0,1 1 0,1-1 0,0 0 1,1 0-1,1-1 0,1 1 0,0 0 1,1-1-1,1 0 0,1 0 0,0-1 0,1 0 1,0 0-1,1 0 0,1-1 0,0-1 1,1 0-1,1 0 0,0-1 0,0 0 0,1-1 1,1-1-1,0 0 0,12 6-7,-2-4 35,0-2 0,0 0 0,1-2 0,0 0 0,1-2 0,-1-1 0,1-1 0,15 0-35,5-2 406,0-2-1,0-2 0,0-2 1,22-6-406,43-11 568</inkml:trace>
  <inkml:trace contextRef="#ctx0" brushRef="#br0" timeOffset="583.279">1324 23 6353,'-5'-2'533,"1"1"-1,0 0 0,-1 0 1,1 0-1,-1 0 0,1 0 0,-1 1 1,0 0-1,1 0 0,-1 0 1,1 1-1,-1-1 0,1 1 1,-1 0-1,-1 1-532,2 0 142,1-1 0,0 1 0,-1 0-1,1 0 1,0 0 0,0 0 0,1 1 0,-1-1 0,0 1 0,1 0 0,0 0 0,-1 0 0,1 0 0,0 0 0,1 0 0,-1 0-1,0 1 1,1-1 0,-1 3-142,-1 5 126,1-1 1,0 0-1,0 1 0,1 0 0,0-1 0,1 1 0,1 0 1,-1-1-1,2 1 0,0 0-126,5 27 394,2 0 1,4 4-395,-10-30 95,7 20 88,40 153 549,-40-139-604,-1 0 1,-3 1-1,-2 3-128,-3-13 22,1-3 101,0-1-1,5 18-122,-2-34-2406,2-7 1213</inkml:trace>
  <inkml:trace contextRef="#ctx0" brushRef="#br0" timeOffset="1401.37">2025 516 4041,'29'-25'2314,"-29"24"-2212,1 1 0,-1-1 0,1 1 1,-1-1-1,0 0 0,1 1 1,-1-1-1,0 0 0,0 1 0,0-1 1,1 0-1,-1 1 0,0-1 0,0 0 1,0 0-1,0 1 0,0-1 0,0 0 1,0 0-1,-1 1 0,1-1 1,0 0-1,0 1 0,0-1 0,-1 0 1,1 1-1,0-1 0,-1 0 0,1 1 1,0-1-1,-1 1 0,1-1 1,-1 1-1,1-1 0,-1 1 0,0-1-102,-18-13 2009,11 12-1726,1 0-1,0 0 1,-1 1 0,1 0-1,-1 0 1,1 1-1,-1 0 1,1 0 0,-1 0-1,1 1 1,-1 1-1,1-1 1,-5 3-283,-4 0 212,-1 2 0,1 0 0,0 1 0,0 1 1,-5 3-213,9-3 31,-1 1 0,1 0 0,1 0 0,0 1 0,0 1 1,1 0-1,1 0 0,-1 1 0,2 0 0,0 0 1,0 1-1,-4 12-31,8-18 1,2 0-1,-1 0 1,1 1 0,0-1 0,0 0 0,1 1 0,0-1-1,0 1 1,1-1 0,0 1 0,0-1 0,1 1-1,0-1 1,0 1 0,1-1 0,0 1 0,0-1 0,1 0-1,0 0 1,0 0 0,1-1 0,-1 1 0,1-1-1,1 0 1,4 6-1,-4-7 6,0 0 0,0 0 0,1 0 0,-1-1 0,1 0-1,0 0 1,0 0 0,1-1 0,-1 0 0,1 0 0,0-1-1,-1 0 1,1 0 0,0 0 0,0-1 0,0 0 0,0 0 0,0-1-1,1 0 1,-1 0 0,0-1 0,0 0 0,0 0 0,0 0-1,0-1 1,0 0 0,-1-1 0,5-1-6,1-1 12,-1-1 1,0 0-1,0 0 1,0-1-1,-1-1 1,0 0-1,0 0 1,-1-1-1,0 0 1,0 0-1,-1-1 1,-1 0-1,1-1 1,-2 1-1,6-12-12,-4-1 18,-1 1-1,-1-1 1,-1 0-1,-1 0 1,-1-1-1,-1 0 1,-1 1-1,-1-16-17,0 39 0,0 0 0,0 0-1,0 0 1,0 0 0,0 0-1,0 0 1,0 0 0,1 0 0,-1 0-1,0 0 1,0 0 0,0 0-1,0 0 1,0 0 0,0 0 0,0 0-1,1 0 1,-1 0 0,0 0-1,0 0 1,0 0 0,0 0 0,0 0-1,0 0 1,0 0 0,0 0 0,1 0-1,-1 0 1,0 0 0,0 0-1,0 0 1,0-1 0,0 1 0,0 0-1,0 0 1,0 0 0,0 0-1,0 0 1,0 0 0,0 0 0,0 0-1,0 0 1,1-1 0,-1 1-1,0 0 1,0 0 0,0 0 0,0 0-1,0 0 1,0 0 0,0 0-1,0 0 1,0-1 0,0 1 0,0 0-1,0 0 1,-1 0 0,1 0 0,0 0-1,0 0 1,0 0 0,0 0-1,0-1 1,0 1 0,0 0 0,0 0 0,8 12-9,6 22 11,-2-1 42,8 21 21,25 51-65,-37-89 105,1 0-1,1 0 1,0-2-1,1 1 1,0-1-1,2-1 1,-1 0-1,8 5-104,25 13 235</inkml:trace>
  <inkml:trace contextRef="#ctx0" brushRef="#br0" timeOffset="2160.727">2636 619 3465,'-12'-105'2190,"12"103"-1857,0 0 0,0 0 0,-1-1 0,1 1-1,-1 0 1,1 0 0,-1-1 0,0 1 0,0 0 0,0 0 0,0 0 0,-1 0 0,1 0 0,-1-1-333,1 3 164,0-1 0,0 0-1,0 1 1,0-1 0,0 1-1,0-1 1,0 1 0,0 0-1,0-1 1,0 1-1,0 0 1,0 0 0,0 0-1,0 0 1,-1 0-164,-4-1 1011,5 1-934,1 0 1,-1 0 0,1-1 0,-1 1-1,1 0 1,-1 0 0,1 0 0,-1 0-1,1 0 1,-1 0 0,1 0 0,-1 0-1,1 0 1,-1 0 0,1 1 0,-1-1-1,1 0 1,-1 0 0,1 0 0,-1 1-1,1-1 1,-1 0 0,1 0 0,-1 1-1,1-1 1,0 1 0,-1-1 0,1 0-1,-1 1 1,1-1 0,0 1 0,0-1-1,-1 0 1,1 1 0,0-1 0,0 1-1,-1-1 1,1 1 0,0-1-78,0 28-202,1-13 412,-1 2-181,2 39 167,7 45-196,-7-84 27,1-1-1,1 0 1,0 0-1,1 0 1,1-1 0,0 0-1,1 0 1,8 11-27,-12-20 12,1-1 0,0 0 1,1 0-1,-1 0 0,1 0 1,0-1-1,0 0 0,0 0 1,1 0-1,0-1 1,-1 1-1,1-1 0,0-1 1,1 1-1,-1-1 0,0 0 1,1-1-1,-1 1 0,1-1 1,-1 0-1,1-1 0,3 0-12,-2 0 12,0-1 0,1 0 0,-1 0 0,0-1 0,0-1 0,0 1-1,0-1 1,0 0 0,-1-1 0,1 0 0,-1 0 0,0 0 0,0-1 0,0 0-1,-1-1 1,0 1 0,3-5-12,4-5 18,-2 0 0,0-1-1,0 0 1,-2-1 0,0 0-1,-1 0 1,0-1 0,-2 0-1,0-1 1,-1 1 0,-1-1-1,-1 0 1,0 0 0,-1 0-1,-2 0 1,0-1 0,-1 1-1,0 0 1,-5-18-18,15 73 162,1-2-1,2 1 0,1-1 1,2-1-1,16 26-161,2-12 519,7-5-214</inkml:trace>
  <inkml:trace contextRef="#ctx0" brushRef="#br0" timeOffset="2909.866">3846 442 4001,'0'0'124,"0"-1"1,0 1-1,0 0 1,0 0-1,1 0 1,-1-1-1,0 1 1,0 0-1,0 0 1,0 0-1,0-1 1,0 1-1,0 0 1,0 0-1,0 0 1,0-1-1,0 1 1,0 0-1,0 0 1,0-1-1,0 1 1,0 0-1,0 0 1,0 0-1,0-1 1,0 1-1,0 0 1,0 0-1,0-1 0,0 1 1,-1 0-1,1 0 1,0 0-1,0 0 1,0-1-1,0 1 1,0 0-1,-1 0 1,1 0-1,0 0 1,0 0-1,0-1 1,-1 1-1,1 0-124,-15-7 2433,-17-2-462,16 7-1453,1 1 1,-1 0 0,1 2 0,-1-1 0,0 2 0,1 0-1,-12 3-518,11-1 68,0 1-1,-1 0 0,2 2 0,-1-1 0,1 2 0,0 0 0,1 1 1,-1 0-1,2 1 0,-1 1 0,1 1-67,10-10 3,1 1 1,0-1-1,0 1 1,0-1 0,0 1-1,0 0 1,1 0-1,-1 0 1,1 0-1,0 0 1,-1 2-4,2-4 1,-1 0-1,1 1 1,0-1 0,0 0 0,0 0 0,0 1-1,0-1 1,0 0 0,0 0 0,1 1 0,-1-1 0,0 0-1,1 0 1,-1 0 0,1 1 0,-1-1 0,1 0 0,-1 0-1,1 0 1,0 0 0,0 0 0,-1 0 0,1 0 0,0 0-1,0 0 1,0-1 0,0 1 0,0 0 0,0-1 0,0 1-1,0 0 1,1 0-1,9 2 6,-1 0 0,0 0 0,1-1 1,-1 0-1,1 0 0,-1-1 0,10-1-6,9 2 12,-8 0-7,18 1 20,1 2 0,10 4-25,-40-6 3,0-1 0,0 1 0,0 1 0,0 0 0,-1 0 0,0 1 0,1 0 0,-2 1 0,1 0 0,-1 0 0,1 1-3,-7-5 0,1 1 0,0 0 1,-1 0-1,0-1 0,0 2 0,0-1 1,0 0-1,0 0 0,0 1 0,-1-1 1,0 0-1,1 1 0,-2 0 1,1-1-1,0 1 0,-1 0 0,1-1 1,-1 1-1,0 2 1,-1-1 0,0 0 0,0 0 0,0 0 0,0 1 0,-1-1 0,0 0 0,0-1 0,0 1 0,-1 0 0,-2 3-1,-3 4 3,-1 0 0,-1-1 0,0 0 0,-1-1 1,1 0-1,-2 0 0,0-2 0,-8 6-3,-4 0 17,0-1-1,0-1 0,-7 2-16,18-9 8,0-1-1,0 0 1,-1-1-1,1 0 1,-1-1-1,0 0 1,-4-1-8,14-1 5,0-1 1,0 1 0,1 0 0,-1-1 0,0 0 0,1 0 0,-1 0-1,0 0 1,1-1 0,-1 1 0,1-1 0,-1-1-6,3 3 4,0-1 0,1 1 0,-1-1 1,0 1-1,1-1 0,-1 0 0,1 1 0,-1-1 1,1 0-1,-1 0 0,1 0 0,-1 1 0,1-1 1,0 0-1,-1 0 0,1 0 0,0 0 0,0 0 1,0 0-1,0 1 0,-1-2-4,2 0 4,-1 1-1,1-1 0,-1 0 1,1 1-1,-1-1 1,1 1-1,0-1 1,0 0-1,0 1 0,-1 0 1,2-1-1,-1 1 1,0-1-1,0 1 1,0 0-1,1 0-3,11-11-1359,2 0 0,-1 1 0,12-6 1359,29-14-1760</inkml:trace>
  <inkml:trace contextRef="#ctx0" brushRef="#br0" timeOffset="3343.874">4213 643 7674,'0'-9'6542,"8"3"-4617,18 0-2721,-18 4 1468,61-8-104,-30 5-245,1-2-1,-1-1 1,32-12-323,-68 19 15,-1 0 0,1 0 1,-1 0-1,1-1 0,-1 1 0,0-1 1,1 1-1,-1-1 0,0 0 0,0 0 0,0 0-15,-1 1 11,-1 0-1,0 1 0,1-1 0,-1 0 1,0 0-1,1 1 0,-1-1 1,0 0-1,0 0 0,0 1 1,0-1-1,0 0 0,0 0 0,0 0 1,0 1-1,0-1 0,0 0 1,0 0-1,-1 1 0,1-1 0,0 0 1,0 0-1,-1 1 0,1-1 1,0 0-1,-1 1 0,1-1 1,-1 0-1,1 1 0,-1-1 0,0 0 1,1 1-1,-1-1 0,1 1 1,-1 0-1,0-1 0,0 0-10,-12-8 45,-1 1 1,0 0-1,0 1 0,-1 1 0,0 0 0,0 1 1,0 0-1,0 2 0,-1-1 0,0 2-45,0-1 4,-1 2 1,0-1-1,0 2 0,1 1 0,-1 0 0,0 0 0,1 2 1,-1 0-1,-13 5-4,22-5 2,1-1 0,0 1 0,0 0 0,0 0 0,0 1 0,1 0 1,-1 0-1,1 1 0,0-1 0,0 2 0,1-1 0,-1 0 0,1 1 0,0 0 0,1 0 1,-1 1-1,1-1 0,1 1 0,-1 0 0,1 0 0,0 0 0,0 3-2,-1 5 8,1 0-1,1 0 1,0 1 0,1-1-1,0 0 1,2 0-1,-1 1 1,2-1-1,0 1-7,0-8 10,0 1-1,0-1 0,1 0 0,0 0 1,0 0-1,1 0 0,0 0 0,0-1 1,1 1-1,0-1 0,0-1 0,1 1 1,-1-1-1,1 0 0,1 0 0,5 4-9,0-3 53,0 0 1,0-1-1,1-1 0,-1 0 0,1-1 0,0 0 0,1-1 0,-1 0 0,13 0-53,16 1 1961,-1-3 0,27-2-1961,3-5 1528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24:52.1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132 116 6873,'-6'-31'2928,"5"25"-2393,1-1 0,-2 1 0,1 0 0,-1-1-1,0 1 1,0 0 0,0 0 0,-1 0 0,0 0 0,0 1 0,-1-1-1,-1 0-534,5 5 28,0 1-1,0 0 0,0-1 0,0 1 0,-1 0 0,1-1 0,0 1 1,0 0-1,0 0 0,-1-1 0,1 1 0,0 0 0,-1 0 0,1 0 1,0-1-1,0 1 0,-1 0 0,1 0 0,0 0 0,-1 0 0,1 0 1,0 0-1,-1-1 0,1 1 0,0 0 0,-1 0 0,1 0 0,0 0 1,-1 0-1,1 0 0,0 0 0,-1 0 0,1 1 0,0-1 0,-1 0 1,1 0-1,0 0 0,-1 0 0,1 0 0,0 0 0,-1 1 0,1-1 1,0 0-1,0 0 0,-1 1 0,1-1 0,0 0 0,0 0 0,-1 1 1,1-1-1,0 0 0,0 0 0,0 1 0,0-1 0,-1 0 0,1 1-27,-6 24 364,5-19-328,-13 92 457,2 47-493,-4 37 428,-2-19 316,5 96-744,13-251 15,0 1-1,0-1 0,1 0 0,0 0 1,0 0-1,1 0 0,0 0 0,3 7-14,-4-13 13,0 0 0,0 0 0,1 1 0,-1-1 0,1 0 0,-1-1 0,1 1 0,0 0 0,-1 0 0,1-1 0,0 1 0,0-1 0,0 1 0,1-1 0,-1 0 0,0 0 0,0 0 0,1 0 0,-1 0 0,0-1 0,1 1 0,-1-1 0,1 1 0,-1-1 0,1 0 0,-1 0 0,1 0 0,-1 0 0,1 0 0,0-1-13,30-4 148,0-2-1,0-1 0,5-4-147,-5 2 67,0 2 0,34-5-67,-50 11 227,0 1 0,0 0 0,0 2-1,0 0 1,11 2-227,1 4 387</inkml:trace>
  <inkml:trace contextRef="#ctx0" brushRef="#br0" timeOffset="776.893">944 671 3649,'-129'-27'4043,"122"27"2307,17 7-4454,2-3-1734,1 0 0,0 0 0,-1-1 0,1-1 1,1 0-1,-1-1 0,0 0 0,0-1 0,0-1 0,4 0-162,-5 0 51,0-1 1,0 0-1,0-1 0,0 0 0,-1 0 0,1-2 1,-1 1-1,0-1 0,0-1 0,-1 0 1,6-5-52,-14 10 6,0 0 1,0-1 0,0 1-1,-1-1 1,1 0 0,-1 1-1,1-1 1,-1 0 0,0 0 0,1 0-1,-1 0 1,0 0 0,0 0-1,0 0 1,-1 0 0,1 0-1,0-1 1,-1 1 0,0 0 0,1 0-1,-1-2-6,-1 2 8,1-1 0,-1 0-1,0 1 1,1-1 0,-1 0 0,-1 1-1,1-1 1,0 1 0,-1-1 0,1 1-1,-1 0 1,1 0 0,-1 0-1,0 0 1,0 0 0,0 0 0,-2-1-8,-5-4 8,-1 0 0,1 1 1,-1 0-1,0 1 0,-1 0 1,1 1-1,-1 0 1,0 0-1,0 1 0,-1 1 1,1 0-1,0 0 0,-1 1 1,-1 0-9,6 1 1,-1 0 1,1 0 0,-1 1-1,1 0 1,-1 0 0,1 1-1,0-1 1,-1 2 0,1-1-1,0 1 1,0 0 0,1 1-1,-1-1 1,1 1-1,-1 1 1,1-1 0,1 1-1,-1 0 1,1 0 0,-1 1-1,2 0 1,-2 1-2,-2 6 5,1 0-1,0 0 1,1 0 0,1 1 0,0 0-1,1 0 1,0 0 0,-1 15-5,2-9 21,1 0 1,1 0-1,1 1 1,1-1-1,1 0 1,1 6-22,-1-18 21,0 0 0,0 0 1,1-1-1,0 1 1,0-1-1,0 1 0,1-1 1,0 0-1,1-1 1,0 1-1,0-1 0,0 0 1,1 0-1,-1 0 1,1-1-1,1 0 0,-1 0 1,1-1-1,0 1 1,0-1-1,0-1 0,0 0 1,1 0-1,0 0 0,3 0-21,23 6 949,0-1-1,1-3 0,0 0 0,35-1-948,2-2 1395</inkml:trace>
  <inkml:trace contextRef="#ctx0" brushRef="#br0" timeOffset="1565.86">1725 618 2929,'0'-4'455,"0"0"0,0 1 1,-1-1-1,1 0 1,-1 0-1,0 0 0,0 1 1,0-1-1,-1 1 1,1-1-1,-1 1 0,0-1 1,0 1-1,0 0 1,0 0-1,-1 0 0,1 0 1,-1 0-456,-2-1 318,1 1 0,-1 0 0,1 0 0,-1 0 0,0 0 0,0 1 1,0 0-1,0 0 0,-1 0 0,1 1 0,-5-2-318,-1 2 180,0-1 1,-1 2-1,1-1 0,0 1 1,-1 1-1,1 0 0,0 1 1,0 0-1,0 1 0,0 0 1,0 0-1,-1 2-180,4-1 38,0 1-1,0-1 1,0 2 0,1-1-1,0 1 1,0 0 0,0 1 0,1-1-1,0 2 1,0-1 0,-3 6-38,2-1 12,0-1 1,1 1-1,1 1 1,0-1-1,0 1 1,1 0-1,1 0 1,0 4-13,1-5-2,0 0 1,1 1-1,1-1 1,0 0 0,1 1-1,0-1 1,1 0-1,0 0 1,1 1 1,-1-5 6,1 0 0,0 0 0,0-1 0,1 1 0,0-1 0,0 0 0,0 0 0,1 0 0,0-1 0,1 1 0,-1-1 0,1-1 0,3 3-6,-2-3 4,-1-1 1,1 0-1,0 0 0,0-1 0,1 0 0,-1 0 1,1 0-1,-1-1 0,1-1 0,0 1 1,-1-1-1,1 0 0,0-1 0,0 0 0,0 0 1,0-1-1,0 0 0,0 0 0,-1-1 1,4-1-5,0 0 9,0 0 0,0-1 0,-1-1 0,1 0 0,-1 0 0,-1-1-1,1 0 1,-1-1 0,0 0 0,0 0 0,-1-1 0,0 0 0,7-9-9,-9 7 6,1 0 0,-2 0-1,1-1 1,-2 0-1,1 0 1,-1 0 0,-1-1-1,0 1 1,-1-1-1,0 0 1,-1 0 0,0 0-1,0 0 1,-2-10-6,-1 3 21,0 1 0,-1-1 0,-1 1-1,0-1 1,-2 1 0,0 1 0,-1-1 0,-1 1 0,-1-1-21,9 16 23,-1 0-1,-1 0 1,1 0 0,0 1-1,0-1 1,-1 0 0,1 0-1,-1 1 1,1-1-1,-1 0-22,1 2 6,1 0-1,0 0 1,0 0-1,0 0 0,-1 0 1,1 0-1,0 0 0,0 0 1,-1 0-1,1 0 0,0 0 1,0 0-1,0 0 1,-1 0-1,1 0 0,0 0 1,0 0-1,0 1 0,-1-1 1,1 0-1,0 0 1,0 0-1,0 0 0,0 0 1,-1 0-1,1 1 0,0-1 1,0 0-1,0 0 0,0 0 1,0 0-1,0 1 1,-1-1-1,1 0 0,0 0 1,0 0-1,0 1 0,0-1 1,0 0-1,0 0 0,0 1 1,0-1-1,0 0 1,0 0-1,0 0 0,0 1 1,0-1-1,0 0-5,0 6 28,0 0 1,0-1-1,0 1 1,1 0-1,-1-1 1,2 3-29,4 22-34,2 0 0,1-1 0,1 0 0,2 0 0,0-1 0,2-1 0,1 0-1,2-1 1,0-1 0,1 0 0,2-2 0,0 0 0,14 11 34,-11-14-1794,-2 0 734</inkml:trace>
  <inkml:trace contextRef="#ctx0" brushRef="#br0" timeOffset="1952.753">2090 668 5633,'-10'-77'2602,"9"81"1075,5 42-1785,6 12-505,-3-25-883,-1 0 0,-2 0 1,-1 0-1,-1 0 0,-4 30-504,3-62 24,-1 0 0,0 0 0,0 0-1,-1 0 1,1 0 0,0 0 0,0 0 0,0 0 0,-1 0 0,1 0 0,0-1 0,-1 1 0,1 0 0,-1 0-1,1 0 1,-1 0 0,1-1 0,-1 1 0,0 0-24,1-1 33,-1 0 0,1 0 0,-1-1 0,1 1 0,-1 0 0,1 0 0,-1 0-1,1-1 1,0 1 0,-1 0 0,1-1 0,-1 1 0,1 0 0,0-1 0,-1 1 0,1-1 0,0 1 0,0 0 0,-1-1-1,1 1 1,0-1 0,0 1 0,0-1 0,-1 0-33,-12-39 828,9 16-735,1 0 0,1 1 0,1-1-1,1 0 1,2-19-93,-1 30 16,1 1 0,0-1 0,1 1 0,0-1 0,1 1 0,1 0 0,-1 0 0,2 1 0,0-1 0,0 1 0,5-5-16,-6 10 2,0 1-1,1-1 1,-1 1-1,1 1 0,0-1 1,1 1-1,-1 0 1,1 1-1,-1 0 0,1 0 1,0 0-1,0 1 1,1 0-1,-1 0 1,0 0-1,1 1 0,-1 1 1,5-1-2,12 1 414,0 0 1,0 2-1,0 1 0,24 6-414,5 3 626</inkml:trace>
  <inkml:trace contextRef="#ctx0" brushRef="#br0" timeOffset="2675.322">2720 675 6257,'-56'-88'2417,"48"74"-611,11 21-1339,1 2-161,-3 3 3,-1-1 0,0 0 1,-1 1-1,0-1 0,-1 3-309,-3 44 975,9-5 290,5 14-1265,1 20 544,-10-82-513,1 5 36,0 0 1,0 0-1,1 0 1,1 0-68,-3-8 13,1 0 0,0 0 0,0 0 0,0 0-1,0 0 1,0 0 0,0 0 0,0 0 0,0 0 0,1 0 0,-1-1 0,1 1 0,-1-1 0,1 1 0,0-1-1,0 1 1,-1-1 0,1 0 0,0 0 0,2 1-13,-4-2 9,1 0 0,-1 0-1,1 0 1,-1 0 0,1 0 0,-1-1-1,1 1 1,-1 0 0,1 0 0,-1 0 0,1 0-1,-1-1 1,0 1 0,1 0 0,-1 0-1,1-1 1,-1 1 0,0 0 0,1-1-1,-1 1 1,0-1 0,1 1 0,-1 0 0,0-1-1,0 1 1,1-1 0,-1 1 0,0 0-1,0-1 1,0 1 0,0-1 0,1 1-1,-1-1 1,0 1 0,0-1 0,0 1 0,0-1-1,0 1 1,0-1 0,0 1 0,-1-1-9,3-25 331,-6-50 216,1 46-450,1 0 0,2 0 0,0 0 0,3 0 0,0 0 0,7-23-97,-8 45 14,1 1-1,0 1 0,1-1 0,-1 0 0,1 1 0,0 0 0,1 0 1,0 0-1,0 0 0,0 1 0,1 0 0,-1 0 0,1 0 0,0 1 0,1-1 1,-1 2-1,1-1 0,-1 1 0,1 0 0,0 0 0,1 1 0,-1 0 0,4-1-13,4 0 1,0 0 0,0 1 0,1 0 0,-1 2 0,0 0 0,0 0 0,1 2 0,-1-1 0,0 2 0,0 0 0,3 2-1,-12-3-2,0 0 1,-1 0 0,1 1-1,-1 0 1,0 0 0,0 0-1,0 0 1,0 1 0,0 0-1,-1 0 1,0 0 0,0 1-1,0-1 1,0 1 0,0 0 1,0 3-1,0-1 0,0 1 0,-1 0 0,0 0 0,0 0 0,-1 1 0,0-1 0,0 0 0,-1 9 1,0 14 6,-1 1 1,-2 0-1,-1 0 0,-2-1 0,-2 8-6,4-25 7,0 1 236,1-5-347,0 1 0,0 0 1,2 0-1,-1 1 104,1-10 176,0 1 1,0-1-1,1 1 0,-1-1 1,0 1-1,1-1 1,0 0-1,-1 1 0,1-1 1,0 0-1,0 1 0,1-1 1,-1 0-1,0 0 0,1 0 1,-1 0-1,1 0 1,0-1-1,-1 1 0,1 0-176,11 6 1374</inkml:trace>
  <inkml:trace contextRef="#ctx0" brushRef="#br0" timeOffset="3059.655">3456 614 7778,'-17'-16'3776,"3"3"-1319,6 11-1137,0 6-175,2 10-433,3 9-208,3 9-192,4 9-48,1 12-104,0 5-40,-3-1-56,-2-3 0,0-10 0,-2-7 128,1-8-192,1-8-272,1-5 216</inkml:trace>
  <inkml:trace contextRef="#ctx0" brushRef="#br0" timeOffset="3414.787">3544 268 10114,'-28'-52'4161,"-8"13"-2673,8 7-39,11 13-809,5 2-192,12 14 8,4 6 16,14 8-264</inkml:trace>
  <inkml:trace contextRef="#ctx0" brushRef="#br0" timeOffset="3829.988">3692 608 7618,'0'-1'327,"0"0"0,0-1 0,1 1 0,-1 0 0,1-1 0,-1 1 0,1 0 0,-1 0 1,1-1-1,0 1 0,-1 0 0,2-1-327,3 1 1254,1 11-689,-2 9-141,-1 0 1,-1 0 0,0 0-1,-2 1 1,0 5-425,1 33 480,2-9-169,0 6 371,4 5-682,-5-42 104,2 0 0,0 0 1,1-1-1,1 0 1,3 6-105,7 1 103,-7-18 24,-9-6-120,1 0 1,-1-1 0,0 1-1,1 0 1,-1-1-1,0 1 1,1-1-1,-1 1 1,0 0 0,0-1-1,0 1 1,1-1-1,-1 1 1,0-1 0,0 1-1,0-1 1,0 1-1,0-1 1,0 1-1,0-1 1,0 1 0,0-1-1,0 1 1,0-1-1,0 1 1,0-1 0,-1 1-8,-14-145 552,10 67-480,1 42-52,3-1 1,0 0-1,3 1 0,2-10-20,-3 41 2,0-1 0,0 1-1,1 0 1,0 0 0,0 0 0,0 1 0,1-1-1,-1 0 1,1 1 0,0-1 0,1 1 0,-1 0-1,1 0 1,0 1 0,0-1 0,0 1 0,0-1-1,0 1 1,1 1 0,-1-1 0,1 1 0,0-1-1,0 1 1,0 1 0,0-1 0,0 1 0,0 0-1,1 0-1,7-1 0,0 0 0,-1 1 0,1 0 0,0 2 0,0-1 0,0 1 0,-1 1 0,1 0 0,0 1-1,-1 1 1,0 0 0,-5-2 4,0 1 0,-1 0-1,1 1 1,-1-1-1,0 1 1,0 0 0,0 1-1,-1 0 1,1 0 0,-1 0-1,-1 0 1,1 1-1,-1 0-3,3 4-19,-1 0-1,0 0 0,-1 0 1,0 1-1,-1 0 0,0 0 0,1 10 20,1 7 182,-2 1-1,-1 0 0,-1 1 0,-2-1 0,0 0 1,-3 3-182,-2 19 2589,0-4-1175</inkml:trace>
  <inkml:trace contextRef="#ctx0" brushRef="#br0" timeOffset="11076.187">4873 445 5241,'1'-1'268,"-1"0"0,0 0 0,0-1 0,0 1 0,1 0 0,-1 0 1,0 0-1,-1 0 0,1-1 0,0 1 0,0 0 0,0 0 0,-1 0 0,1 0 0,-1 0 0,1 0 0,-1 0 0,1 0 0,-1 0 0,1 0 0,-1 0 0,0 0 1,0 0-1,0-1-268,-24-22 1755,22 22-1403,-4-4-122,0 1 1,0 1-1,0-1 0,0 1 1,-1 0-1,1 1 1,-1 0-1,0 0 1,0 0-1,-1 1 1,1 1-1,0-1 1,0 1-1,-1 1 1,-1-1-231,-1 2 87,0-1 0,0 2 0,1-1 0,-1 1 1,0 1-1,1 0 0,0 1 0,0 0 1,0 0-1,0 1 0,-4 3-87,5-3-12,1 1-1,0 0 1,0 0 0,1 1 0,0 0-1,0 0 1,0 0 0,1 1 0,0 0-1,1 1 1,0-1 0,-2 5 12,4-6 9,0 0-1,0 1 1,1-1 0,0 1-1,1 0 1,-1 0-1,1-1 1,1 1 0,0 0-1,0 0 1,0 0 0,1 0-1,0 0 1,1 0 0,-1-1-1,3 4-8,-3-6 2,1 0 0,0 0 0,0 0 0,0 0 0,1 0 1,0 0-1,0-1 0,0 0 0,0 1 0,1-1 0,-1 0 0,1-1 0,0 1 0,1-1 0,-1 0 0,0 0 0,1 0 0,0 0 0,0-1 0,0 0 0,0 0 0,0 0 0,0 0 0,0-1 1,0 0-1,1 0 0,-1-1 0,2 1-2,5-1 9,-1 0 1,0-1-1,0-1 1,0 0-1,0 0 1,0-1-1,-1 0 1,1-1-1,-1 0 1,0 0 0,0-2-1,0 1 1,3-4-10,0 1 12,-1 0 0,0-2 0,-1 1 0,0-1 0,-1-1 0,0 0 0,0-1 0,2-4-12,-10 12 3,1 0 0,-1 1 1,0-1-1,0 0 0,-1 0 1,1 0-1,-1-1 0,0 1 1,0 0-1,0-1 0,-1 1 1,1 0-1,-1-1 1,0 1-1,0-1 0,-1 1 1,1 0-1,-1-1 0,0 1 1,0 0-1,-1 0 0,1 0 1,-1 0-1,0 0 1,0 0-1,0 0 0,0 0 1,-1 1-1,-1-3-3,0 1 6,-1 0 1,1 1-1,-1-1 0,0 1 1,0-1-1,-1 2 1,1-1-1,-4-2-6,7 6 1,1-1 1,0 0-1,-1 1 0,1-1 1,-1 0-1,1 1 0,-1 0 1,1-1-1,-1 1 1,1 0-1,-1 0 0,1 0 1,-1 0-1,1 0 0,-1 0 1,1 0-1,-1 0 0,1 1 1,-1-1-1,1 1 0,-1-1 1,1 1-1,0-1 1,-1 1-1,1 0 0,0 0 1,-1 0-1,1 0 0,0 0 1,0 0-1,0 0 0,0 0 1,0 0-1,0 0 1,0 1-1,0-1 0,1 0 1,-1 1-1,0-1-1,-1 5 2,0-1 0,0 1 0,1 0 0,-1-1 1,1 1-1,1 0 0,-1 0 0,1 0 0,0-1 0,0 1 0,1 0 0,0 0 0,0 3-2,4 13 7,1 0-1,7 20-6,12 20 27,29 50-27,-33-73 40,-2 1 0,-1 1 0,-2 1 0,-2 1 0,2 16-40,-15-51 17,-1 0 0,0 0 1,0 1-1,0-1 1,-1 0-1,0 0 0,-1 0 1,0 0-1,0 0 0,0 0 1,-1 0-1,-1-1 1,1 1-1,-1-1 0,0 0 1,-1 0-1,0-1 0,0 1 1,-5 4-18,-8 9 51,-2-1 1,0-1 0,-1-1-1,-1 0 1,-8 3-52,23-15 14,0-1 0,0 0 0,-1 0 0,1-1 0,-1 0 0,0 0 0,0-1 0,0 0 0,0-1 0,0 1 0,0-1 0,0-1 0,0 0 0,-1 0 0,1 0 0,0-1 0,0-1 0,0 1 0,0-1 0,0 0 0,0-1 0,1 0 0,-1 0 0,-4-3-14,-5-3 20,0-1 0,0-1 0,1 0-1,-11-11-19,20 16 32,0 0-1,1 0 0,0-1 1,0 0-1,1 0 0,0-1 1,0 0-1,1 0 0,0 0 1,0 0-1,-1-4-31,4 10 25,1 1 0,-1-1 0,0 0 1,1 1-1,-1-1 0,1 0 0,-1 0 0,1 0 0,0 0 1,0 1-1,0-1 0,0 0 0,0 0 0,0 0 0,1 0 0,-1 1 1,1-1-1,-1 0 0,1 0 0,-1 1 0,1-1 0,0 0 1,0 1-1,0-1 0,0 0 0,0 1 0,0 0 0,1-1 0,-1 1 1,0 0-1,1-1 0,-1 1 0,1 0 0,-1 0 0,1 0 1,0 0-26,38-14 392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44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139 478 8002,'-9'-19'2738,"-4"-5"2289,13 23-4991,0 1-1,0 0 1,0 0-1,0 0 1,0 0-1,0 0 1,0 0-1,0 0 1,0 0-1,0 0 0,0 0 1,0 0-1,-1 0 1,1 0-1,0 0 1,0 0-1,0 0 1,0 0-1,0 0 1,0 0-1,0 0 1,0 0-1,0 0 1,-1 0-1,1 0 1,0 0-1,0 0 1,0 0-1,0 0 1,0 0-1,0 0 1,0 0-1,0 0 1,0 0-1,-1 0 1,1 0-1,0 0 1,0 0-1,0 0 1,0 0-1,0 0 1,0 0-1,0 1 1,0-1-1,0 0 1,0 0-1,0 0 1,0 0-1,0 0 0,0 0 1,0 0-1,0 0 1,0 0-1,0 0 1,0 1-1,0-1 1,0 0-1,0 0 1,0 0-1,0 0 1,0 0-1,0 0-35,-1 18 1456,5 33-789,3-2 0,2 1-1,2-1 1,3 3-667,-1-6 104,-2 1 0,-2 0-1,-3 1 1,1 36-104,-6-74-198,-1 0-1,0 1 1,-1-1 0,0 0 0,-1 1 0,0-1 0,0 0-1,-1 0 1,-1-1 0,0 2 198,1-6-1735,6-7 775</inkml:trace>
  <inkml:trace contextRef="#ctx0" brushRef="#br0" timeOffset="359.944">108 177 10154,'-24'-52'4385,"-1"13"-2336,4 3-465,6 16-560,-1 1-352,9 12-432,7 3 64,12 16-400,4 4-344,13 13 344</inkml:trace>
  <inkml:trace contextRef="#ctx0" brushRef="#br0" timeOffset="841.038">849 526 5793,'54'-42'2970,"-53"41"-2747,0 0 1,0 0-1,0 0 0,0 0 0,-1 0 0,1 0 0,0 0 0,0 0 1,-1 0-1,1 0 0,-1 0 0,1 0 0,-1-1 0,1 1 1,-1 0-1,0-1-223,0 2 125,0-1 0,0 1 0,0-1 0,0 0 0,0 1 0,0-1 0,0 0 0,0 1 0,-1-1 0,1 1 0,0-1 0,-1 0 1,1 1-1,0-1 0,-1 1 0,1-1 0,0 1 0,-1-1 0,1 1 0,-1 0 0,1-1-125,-2 0 281,0-1 0,0 1 1,0 0-1,0 0 0,0 0 0,-1 1 0,1-1 0,0 0 1,0 1-1,-2-1-281,-6 1 282,0 0 1,1 1-1,-1 0 1,0 0-1,1 1 1,-1 0-1,1 1 1,0 0-1,-1 0 1,1 1-1,1 0 1,-8 5-283,-7 6 153,0 0 0,1 1 1,1 1-1,0 2-153,4-3 68,0 1-1,1 1 1,-1 2-68,9-10 15,2-1 1,-1 1 0,1 0 0,1 1 0,0-1 0,0 1 0,0 4-16,4-13 0,0 0 1,1 0-1,-1 0 1,1 0-1,-1 0 1,1-1-1,0 1 1,-1 0 0,1 0-1,0 0 1,1 0-1,-1 0 1,0 0-1,0 0 1,1 0-1,-1 0 1,1 0-1,0-1 1,-1 1-1,1 0 1,0 0-1,0-1 1,0 1 0,0-1-1,1 1 1,-1-1-1,0 1 1,1-1-1,-1 1 1,1-1-1,-1 0 1,1 0-1,-1 0 1,1 0-1,1 1 0,6 0-2,-1 1 0,0-1 0,1 0 0,0-1 0,-1 0 0,1 0 0,3-1 2,-11 0 0,48 3-62,-1 1-1,31 8 63,-66-10-28,-1 1 0,0 1-1,0-1 1,0 2 0,-1 0-1,0 0 1,1 1 0,-2 0 0,1 1-1,-1 0 1,0 1 0,8 8 28,-15-13-3,0 0-1,0 0 1,-1 1 0,0-1 0,1 1 0,-1 0 0,0 0 0,-1-1 0,1 1 0,-1 0 0,0 1 0,0-1 0,0 0 0,0 0 0,-1 0 0,1 0 0,-1 1 3,-1 1 7,1 0 1,-1-1 0,-1 1 0,1-1-1,-1 1 1,0-1 0,0 0-1,0 1 1,-1-1 0,0 0 0,-2 3-8,-4 5 38,-1-1-1,-1 0 1,0-1 0,0 0 0,-1-1 0,-1 0 0,0-1 0,-9 5-38,22-13 0,-21 11 67,-1 0 1,-18 7-68,34-17-28,1 0 0,0 0 0,0 0 1,-1-1-1,1 0 0,-1 0 0,1 0 1,-1-1-1,1 0 0,-1 0 0,0 0 1,1-1-1,-1 1 0,1-1 0,-3-1 28,6 1-28,0 0 0,1 1 0,-1-1-1,1 0 1,-1 0 0,1 0 0,-1 0-1,1 0 1,-1 0 0,1 0 0,-1-2 28,1 2-16,1 0 0,-1-1 0,1 1 0,-1 0 0,1-1 0,0 1 0,-1-1 0,1 1 0,0 0 0,0-1 0,0 1 0,0-2 16,0 3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0:09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100 639 7834,'-57'-92'3464,"55"88"-3018,-1 0 0,1 1 0,-1-1 0,0 1 0,-1-1 0,1 1 0,-2-1-446,5 4 49,0-1 0,-1 1 0,1 0 0,0 0 0,0 0 0,-1-1 0,1 1 0,0 0 0,-1 0 0,1 0-1,0 0 1,-1 0 0,1 0 0,0-1 0,-1 1 0,1 0 0,0 0 0,-1 0 0,1 0 0,0 0 0,-1 0 0,1 1 0,0-1-1,-1 0 1,1 0 0,0 0 0,-1 0 0,1 0 0,0 0 0,-1 0 0,1 1 0,0-1 0,0 0 0,-1 0 0,1 1-1,0-1 1,0 0 0,-1 0 0,1 1 0,0-1 0,0 0 0,-1 0-49,0 5 170,0 0 0,0-1 0,0 1 0,1 0 0,-1 0 1,1-1-1,0 1 0,1 2-170,-1 4-166,2 35 410,2 0-1,2 0 0,7 26-243,2 14 168,-10-58-118,2 12 31,-2 0 1,-2 1-1,-1-1 0,-3 24-81,-1-54 98,0-25 46,-41-507 394,40 493-533,2 0 1,1 0-1,2 0 0,1 0 0,1-2-5,-2 21-1,0 1-1,1-1 1,0 1-1,0 0 1,1 0-1,0 0 1,1 0 0,0 0-1,0 1 1,1 0-1,0 0 1,1 1-1,-1 0 1,1 0-1,1 0 1,4-3 1,-4 5-2,-1 0 0,1 1 1,-1 0-1,1 0 1,0 1-1,1 0 0,-1 0 1,1 1-1,-1 0 1,1 1-1,-1 0 1,1 0-1,0 1 0,0 0 1,-1 0-1,1 1 1,0 0-1,-1 1 1,1 0-1,-1 0 0,1 1 1,1 1 1,4 2-1,0 0-1,0 1 1,-1 1 0,0 0 0,0 1-1,-1 1 1,0 0 0,-1 0 0,0 1 0,-1 0-1,0 1 1,1 4 1,-6-11 0,-2 0 0,1 0 0,0 1 0,-1 0 0,0 0 0,-1 0 0,1 0 0,-1 0 0,0 0 0,-1 1 0,1-1 0,-1 1 0,-1-1 0,1 1 0,-1-1 0,0 1 0,-1 0 0,1-1 0,-1 1 0,-1-1 0,1 0 0,-1 1 0,0-1 0,-1 0 0,1 0 0,-1 0 0,0 0 0,-1 0 0,1-1 0,-1 0 0,0 0 0,-2 2 0,-8 9 3,-1 0-1,-1 0 1,-1-2 0,0 0-1,-8 4-2,12-9 5,0-1 0,-1 0 0,0-1 0,0-1 0,-1 0 0,1-1 0,-16 3-5,24-6 7,0-2-1,0 1 1,0-1-1,0 0 1,0 0-1,0 0 1,0-1-1,0 0 1,1 0-1,-1-1 1,0 0-1,1 0 1,-1 0-1,1-1 1,-6-2-7,8 3-19,-1-1-1,0 0 1,0 0 0,1 0-1,0 0 1,-1 0 0,1-1 0,1 0-1,-1 1 1,0-1 0,1 0-1,0 0 1,0-1 0,0 1 0,0 0-1,1-1 1,0 1 0,-1-1-1,2 1 1,-1-3 19,0 4-85,1 0 1,0 0-1,1 1 0,-1-1 1,0 0-1,1 0 0,0 0 0,-1 0 1,1 1-1,0-1 0,1 0 1,-1 1-1,0-1 0,1 1 0,-1-1 1,1 1-1,0 0 0,0-1 1,0 1-1,0 0 0,2-1 85,33-19-565</inkml:trace>
  <inkml:trace contextRef="#ctx0" brushRef="#br0" timeOffset="681.303">571 504 7978,'67'-50'3103,"-66"49"-2955,0 1 1,0-1-1,0 0 1,0 0-1,0 1 1,0-1-1,0 0 1,0 1-1,0-1 0,0 1 1,1-1-1,-1 1 1,0 0-1,0-1 1,1 1-1,-1 0 0,0 0 1,0 0-1,1 0 1,-1 0-1,0 0 1,0 0-1,1 1 0,-1-1 1,0 0-1,0 1 1,1-1-149,0 2 59,0-1 0,-1 1 0,1-1 0,0 1 0,-1 0 0,0-1 0,1 1 1,-1 0-1,0 0 0,1 2-59,1 1 297,6 10-22,-1 0 1,0 1-1,-1 0 1,-1 1 0,3 10-276,-7-19 94,0 1 0,0-1 1,0 1-1,-1 0 1,-1 0-1,1 0 1,-1-1-1,-1 1 0,0 0 1,0 0-1,-3 8-94,7-31 372,-1 0-1,-1-1 1,-1-11-372,1-12 143,0 22-105,0-19-1,2 0 0,2 0 1,0 0-1,3 1 0,4-13-37,-10 44-1,-1-1 1,1 1 0,-1-1-1,1 1 1,0 0-1,1 0 1,-1 0-1,0 0 1,1 0-1,0 0 1,1-1 0,-3 4-1,-1-1 1,1 0 0,0 1-1,0-1 1,0 1-1,0-1 1,0 1-1,0-1 1,1 1-1,-1 0 1,0-1-1,0 1 1,0 0 0,0 0-1,0 0 1,0 0-1,0 0 1,1 0-1,-1 0 1,0 1-1,0-1 1,0 0-1,0 0 1,0 1 0,0-1-1,0 1 1,0-1-1,0 1 1,0-1-1,0 1 1,0 0-1,0 0 1,0-1 0,-1 1-1,1 0 1,0 0 0,9 10-1,-2 1 1,1 0 0,-1 0 0,2 6 0,15 23 6,-18-31-5,0 0 1,0-1 0,1 0-1,0 0 1,1-1-1,-1 0 1,2-1-1,-1 0 1,1 0 0,0-1-1,1 0 1,-1-1-1,1 0 1,0 0-1,0-1 1,1-1 0,10 2-2,-11-3 2,0-1 1,1 0-1,-1-1 1,0 0-1,1 0 1,-1-1-1,0-1 1,0 0 0,0-1-1,0 0 1,0 0-1,0-1 1,-1-1-1,0 0 1,0 0-1,3-3-2,-5 3 1,0 0-1,-1-1 1,0 0-1,0-1 0,0 0 1,-1 0-1,0 0 0,0 0 1,-1-1-1,0 0 1,-1-1-1,1 1 0,-1-1 1,-1 1-1,0-1 0,0 0 1,-1 0-1,0-1 1,0-4-1,-1 9 1,-1 0 0,0-1 0,0 1 0,0-1 0,-1 1 1,0 0-1,0 0 0,0-1 0,-1 1 0,1 0 0,-2-2-1,2 5 1,0 0 0,0 0-1,0 1 1,0-1-1,-1 0 1,1 0 0,0 1-1,-1-1 1,1 1-1,-1 0 1,0-1 0,1 1-1,-1 0 1,0 0 0,0 0-1,0 0 1,0 0-1,0 0 1,0 1 0,0-1-1,0 0 1,0 1 0,0 0-1,0 0 1,0-1-1,0 1 1,0 0 0,0 1-1,-2-1 0,-3 2 2,0-1-1,0 1 1,0 1 0,1 0-1,-1 0 1,1 0-1,-1 0 1,1 1-1,0 0 1,1 1 0,-1-1-1,1 1 1,-1 0-1,2 1 1,-1-1-1,0 1 1,-1 3-2,-3 4 6,1 0-1,0 1 1,1 1-1,0-1 1,1 1-1,1 0 1,-2 8-6,4-12 5,1 1 1,0-1-1,0 1 1,1-1-1,1 10-5,0-16 2,1 0 1,-1 1-1,1-1 0,0 0 1,1 0-1,-1 1 0,1-1 0,0 0 1,0 0-1,1-1 0,-1 1 1,1 0-1,3 3-2,2 0 11,1 0 0,-1-1-1,1 0 1,0 0 0,1-1 0,0 0 0,0 0-1,0-1 1,0-1 0,1 0 0,0 0 0,0-1-11,24 6 43,0-1 1,0-1-1,8-2-43,46 2-1562,-2-4 797</inkml:trace>
  <inkml:trace contextRef="#ctx0" brushRef="#br0" timeOffset="1142.897">1901 523 8394,'2'-7'4137,"-2"4"-1905,0 1-543,0-1-257,0 1-536,17-7-96,19-2-288,47-3-168,-25 5-200,0-1 200,9 5 1305,2-2-6698,-14-4 4249</inkml:trace>
  <inkml:trace contextRef="#ctx0" brushRef="#br0" timeOffset="1920.875">2607 675 8450,'2'-112'3767,"-2"107"-3276,-1 0 0,1 0 0,-1 0-1,0 0 1,0 0 0,-2-4-491,-10-9 2889,13 18-2815,-4-1 849,3 8-534,1 13-241,0-16-67,4 44 184,2 0 1,8 32-266,3 17 219,18 158 121,-33-243-324,1 4 22,0 1 1,-2-1-1,0 15-38,-1-30 4,1-1 0,-1 1 0,0-1 0,0 0 1,0 1-1,0 0 0,0-1 0,0 1 0,0-1 0,0 1 0,0-1 0,-1 0 0,1 1 0,0-1 0,0 1 0,0-1 1,0 1-1,-1-1 0,1 1 0,0-1 0,0 1 0,-1-1 0,1 0 0,0 1 0,-1-1 0,1 0 0,-1 1 0,1-1 1,0 0-1,-1 1 0,1-1 0,-1 0 0,1 0-4,-1 0 8,0-1 0,1 1 0,-1-1 1,0 1-1,1-1 0,-1 0 0,0 1 0,1-1 1,-1 0-1,1 1 0,-1-1 0,1 0 0,-1 0 1,1 1-1,0-1 0,-1 0 0,1 0 0,0 0 1,0 0-1,0 0-8,-21-71 106,3-1 0,-3-44-106,14 68 5,3-1 0,2 1 1,2-1-1,3-21-5,1 44 1,0 0-1,2 0 1,0 0-1,11-25 0,-11 37-1,1-1 0,0 1 0,1 1 0,0 0 0,1 0 0,1 0 0,0 1 0,10-9 1,-15 17-2,0 1 1,0-1 0,0 1-1,1 0 1,0 1 0,0-1-1,0 1 1,0 0 0,0 0-1,1 1 1,-1 0 0,1 0-1,-1 1 1,1-1-1,0 2 1,0-1 0,0 1-1,2 0 2,-1 0 0,0 1-1,0 1 0,0 0 1,-1 0-1,1 0 0,0 1 0,-1 0 1,0 0-1,0 1 0,0 0 0,0 0 1,0 1-1,-1 0 0,2 2 1,-1-2 0,-1 1 0,0 0 0,-1 0-1,0 0 1,0 1 0,0-1 0,0 1 0,-1 0-1,0 1 1,-1-1 0,0 1 0,0 0 0,0 0 0,-1 0-1,-1 0 1,1 0 0,-1 0 0,0 0 0,-1 1-1,0-1 1,0 0 0,-1 0 0,0 1 0,-1-1 0,1 0-1,-2 0 1,1 0 0,-1-1 0,0 1 0,-2 3 0,-2-1 0,1-1 1,-1 0-1,-1 0 1,0 0 0,0-1-1,0 0 1,-1-1-1,0 0 1,-1 0 0,0-1-1,-6 3 0,4-2 2,-1-1 0,0 0 0,0-1 0,-1-1 0,0 0 0,0-1 0,0 0 0,0-1 0,-4 0-2,11-2 9,1 0 0,0-1 1,0 1-1,0-1 1,-1-1-1,1 1 0,0-1 1,0 0-1,-3-2-9,6 3-15,1 0 1,0 0-1,0 0 0,0 0 1,0 0-1,0-1 0,0 1 1,1-1-1,-1 0 0,0 1 1,1-1-1,-1 0 0,1 0 0,0 0 1,0 0-1,-1 0 0,1 0 1,1 0-1,-1 0 0,0-1 1,0 1-1,1 0 0,-1-1 1,1 1-1,0-2 15,0 2-12,0 1 1,0-1-1,1 1 1,-1 0 0,1-1-1,-1 1 1,1-1-1,0 1 1,-1 0-1,1 0 1,0-1-1,1 1 12,-2 0-4</inkml:trace>
  <inkml:trace contextRef="#ctx0" brushRef="#br0" timeOffset="2508.117">3178 375 7474,'-5'-28'4473,"4"25"-3242,1 5-221,3 15-188,6 35 1209,1 48-2031,-2-14 883,-6-12 220,-10-152 553,8 72-1634,0-21 74,1 1 1,3-17-97,-3 35 4,1-1-1,0 0 1,1 1 0,0-1 0,0 1 0,1 0 0,0 0 0,0 0-1,4-5-3,0 3 4,-1 0-1,1 1 0,1-1 0,-1 2 0,6-4-3,-10 8 1,0 1-1,1 0 1,-1 0 0,1 1 0,0-1 0,0 1-1,-1 0 1,2 1 0,-1-1 0,0 1 0,0 0 0,0 0-1,1 0 1,1 1-1,6 0-112,0 2 0,0-1 0,-1 1 0,1 1 1,0 1-1,-1-1 0,0 2 0,0 0 0,0 0 0,-1 1 0,0 1 0,1 0 112,33 27-452</inkml:trace>
  <inkml:trace contextRef="#ctx0" brushRef="#br0" timeOffset="2928.511">3850 518 6777,'13'-11'1086,"-1"0"0,-1-1-1,10-12-1085,-20 22 114,0 1-1,-1 0 1,1-1 0,-1 1-1,1-1 1,-1 1 0,0-1-1,0 1 1,1-1 0,-1 1-1,0-1 1,0 1 0,0-1-1,-1 1 1,1-1 0,0 1-1,0-1 1,-1 1-1,1-1 1,-1 1 0,0 0-1,1-1 1,-1 1 0,0 0-1,0-1 1,0 1 0,0 0-1,0 0 1,0 0 0,0 0-1,0 0 1,-1-1-114,0 0 214,0 0 1,-1 0-1,1 0 1,-1 1-1,1-1 0,-1 1 1,1-1-1,-1 1 1,0 0-1,0 0 1,0 0-1,0 0 0,0 1 1,-1-1-215,-2 2 159,1 0 1,0 0-1,0 0 0,0 1 1,0 0-1,0 0 0,1 0 0,-1 1 1,0-1-1,0 2-159,-3 1 106,-1 1 0,1 0 1,1 1-1,-7 6-106,8-6 14,1-1-1,0 2 1,0-1 0,1 0 0,0 1 0,0 0 0,1 0-1,0 0 1,0 0 0,1 1 0,0-1 0,0 1 0,1-1-1,0 1 1,1-1 0,0 1 0,0 0 0,1 3-14,0-6 4,0 0 0,0 0 0,0 1 1,1-1-1,0 0 0,0-1 0,1 1 1,-1 0-1,2-1 0,-1 1 0,0-1 0,1 0 1,0 0-1,0 0 0,0-1 0,1 1 1,0-1-1,-1 0 0,2-1 0,-1 1 1,0-1-1,1 0 0,-1 0 0,1 0 0,2 0-4,2-1 10,-1 0 0,1 0 1,0-1-1,-1-1 0,1 1 0,0-2 0,0 1 0,-1-1 0,1-1 0,-1 0 0,1 0 0,-1-1 0,0 0 0,0 0 0,0-1 0,0 0 0,0-1 0,-1 0 0,1-1-10,-3 2 10,0-1 0,0 1 0,-1-1 0,0 0 0,0-1 0,0 1 0,0-1 0,-1 0 0,0 0 0,0 0 0,3-7-10,-5 8 14,-1 0-1,1-1 0,-1 1 0,0 0 0,0-1 0,0 1 0,-1 0 0,0-1 0,0 1 1,0-1-1,0 1 0,-1 0 0,0-1 0,0 1 0,-1 0 0,-2-5-13,0-1 34,-1 1-1,0 0 0,-1 1 1,0-1-1,-1 1 1,0 1-1,0-1 0,-1 1 1,0 0-1,0 1 1,-1 0-1,0 0 0,0 1 1,-1 0-1,0 1 1,0 0-1,0 0 0,0 1 1,-1 1-1,0-1 1,-3 1-34,-13 2 75,26 1-65,0 0-1,0 0 1,0 0-1,0 0 0,-1 1 1,1-1-1,0 0 1,0 1-1,0-1 1,0 1-1,0-1 0,0 1 1,0-1-1,1 1 1,-1-1-1,0 1 0,0 0 1,0 0-1,1-1 1,-1 1-1,0 0-9,0 1 17,1 0 0,0 0 0,-1 0 0,1 0 0,0 1 0,0-1 0,0 0 0,0 0-1,1 0 1,-1 1-17</inkml:trace>
  <inkml:trace contextRef="#ctx0" brushRef="#br0" timeOffset="3573.205">4567 495 4745,'26'-98'2674,"-26"78"-695,0 20-1919,0 0 0,0-1 0,0 1-1,0 0 1,-1 0 0,1-1-1,0 1 1,0 0 0,0-1-1,0 1 1,-1 0 0,1 0-1,0-1 1,0 1 0,-1 0-1,1 0 1,0 0 0,0-1-1,-1 1 1,1 0 0,0 0-1,-1 0 1,1 0 0,0 0-1,-1 0 1,1-1 0,0 1-60,-16 6 1951,15-6-1776,-44 16 2482,-13 4-81,-9 6-2576,50-18 103,0 0 1,1 1-1,1 0 0,-1 2 0,2 0 0,-2 1-103,10-6 24,0 0 1,1 0-1,0 0 1,0 1-1,0-1 1,1 1-1,0 1 0,0-1 1,0 0-1,1 1 1,1 0-1,-2 5-24,2-8 5,2 0 1,-1 0-1,0-1 0,1 1 0,0 0 0,0 0 0,0-1 1,1 1-1,0 0 0,0-1 0,0 1 0,0 0 0,1-1 1,0 1-1,-1-1 0,2 0 0,-1 0 0,0 0 0,1 0 1,0 0-1,0 0 0,0-1 0,1 1-5,7 6 16,0-1-1,1 0 1,1 0-1,0-1 1,0-1-1,0 0 0,1-1 1,0-1-1,11 3-15,-6-2 8,0-1-1,0-2 0,0 0 0,1 0 0,-1-2 0,1-1 1,8 0-8,-7-3-78,0 0 0,0-1 0,0-1 1,11-5 77,21-7-115</inkml:trace>
  <inkml:trace contextRef="#ctx0" brushRef="#br0" timeOffset="4009.054">4813 667 7514,'65'-120'5297,"-65"119"-5210,1 1 1,0-1-1,-1 0 1,1 1 0,0-1-1,0 1 1,0-1-1,-1 1 1,1 0-1,0-1 1,0 1-1,0 0 1,0-1 0,0 1-1,0 0 1,-1 0-1,1 0 1,0 0-1,0 0 1,0 0-1,0 0 1,1 0-88,25 4 314,-23-4-200,19 4 89,-6 0-157,1-2 1,-1 0 0,0-1-1,0 0 1,12-2-47,-25 0 28,1 1 0,-1-1 0,0 0 0,0 0 0,0 0 0,0-1 0,0 0 0,0 1 1,-1-1-1,1-1 0,0 1 0,-1 0 0,0-1 0,1 0 0,-1 0 0,0 0 1,0 0-1,-1 0 0,1 0 0,-1-1 0,1 1 0,-1-1 0,0 0 0,-1 0 0,1-1-28,0 0 68,0-1 0,-1 1 0,0-1 0,0 1 0,0-1 0,-1 1 0,1-1 0,-2 0 0,1 1 0,0-1 0,-1 1 0,0-1 0,-1 1 0,1-1 0,-1 1 0,0 0 0,0 0 0,-1 0 0,-1-3-68,3 5 25,-1 0 0,0 1 0,0-1-1,0 1 1,-1-1 0,1 1 0,0 0-1,-1 0 1,0 0 0,1 0 0,-1 0-1,0 1 1,0-1 0,0 1 0,0 0-1,0 0 1,0 0 0,0 0 0,-1 0-1,1 1 1,0-1 0,0 1 0,-1 0-1,1 0 1,0 0 0,0 1-1,-1-1 1,1 1 0,0 0 0,0-1-1,0 2 1,0-1 0,-2 1-25,-16 7 65,1 1 1,0 0-1,1 2 0,0 0 0,1 2 1,0 0-1,-1 3-65,11-10 28,0 0-1,0 1 1,1 0 0,1 0-1,-1 1 1,1 0 0,1 0 0,0 0-1,0 1 1,1-1 0,0 1-1,0 1 1,1-1 0,1 0-1,0 1 1,0 0-28,2-7 15,0 1 0,0 0 0,0-1 0,1 1 0,-1 0 0,1-1 0,0 1 0,1-1 1,-1 0-1,1 1 0,0-1 0,0 0 0,0 0 0,3 3-15,-1-1 15,1-1 0,0 1 0,0-1 0,0 0 0,1 0 0,0-1 0,-1 0 0,2 0 0,-1 0-15,10 4 35,0-1 1,0 0-1,1-1 1,-1-1-1,1 0 0,0-2 1,8 1-36,-3-1 414,-1-2 0,0 0 0,1-2 0,9-1-414,32-6 635</inkml:trace>
  <inkml:trace contextRef="#ctx0" brushRef="#br0" timeOffset="4730.088">5768 441 3041,'72'-52'2215,"-40"36"200,-32 16-2291,1 0 0,0 0 1,-1 0-1,1-1 1,-1 1-1,1 0 1,0 0-1,-1 0 1,1-1-1,-1 1 1,1 0-1,-1 0 0,1-1 1,-1 1-1,1-1 1,-1 1-1,1 0 1,-1-1-1,0 1 1,1-1-1,-1 1 1,0-1-1,1 1 0,-1-1 1,0 1-1,0-1-124,-1 0 252,0 1 0,-1-1 0,1 0 0,-1 1 0,1 0 0,-1-1 0,1 1 0,-1 0 0,0 0 0,1 0 0,-1 0-252,-9 0 468,-1 1 0,1 1 0,0 0 1,0 0-1,0 1 0,-2 1-468,-25 7 677,-49 5 24,55-11-527,0 1-1,1 1 1,0 1 0,1 2-1,-18 9-173,47-19 3,0 1 1,0-1-1,0 0 0,0 1 0,0 0 0,0-1 0,0 1 0,0 0 0,0-1 0,0 1 0,0 0 0,0 0 0,0 0 0,1 0 1,-1 0-1,0 0 0,1 0 0,-1 0 0,1 0 0,-1 0 0,1 0 0,-1 0 0,1 1-3,0-1 2,0 0 0,1 0 0,-1 0 0,0 0 0,1 0 0,-1 0 0,1 0 0,-1 0 0,1 0 0,-1 0 0,1 0 0,0-1 0,-1 1 0,1 0 0,0 0 0,0-1 0,0 1 0,-1 0 0,1-1 0,1 1-2,4 3 6,1 0 1,0-1-1,0 0 1,0 0-1,0-1 1,4 1-7,2 1 5,68 16 39,0 4-44,-55-15 7,-1 1-1,0 1 0,-1 2 1,0 0-1,4 4-6,-24-14 1,1 0 0,-1 0 1,0 1-1,0-1 0,0 1 0,0 0 0,-1 0 0,0 0 1,0 1-1,0-1 0,0 1 0,0 0 0,-1-1 0,0 1 1,1 3-2,-3-4 1,1 0 0,-1-1 0,0 1 0,1 0 0,-2 0 0,1 0 0,0 0 0,-1-1 0,0 1 0,0 0 0,0-1 1,0 1-1,-1 0 0,1-1 0,-1 1 0,0-1 0,0 0 0,0 0 0,0 0 0,-1 0 0,1 0 0,-2 0-1,-4 6 6,-1-1 0,0 0 0,-1-1-1,0 0 1,0 0 0,-1-1-1,0 0 1,0-1 0,0-1-1,0 1 1,-1-2 0,0 0 0,0 0-6,-1 0 11,0-1 1,-1 0 0,1-1-1,-1-1 1,1 0 0,-1 0-1,1-1 1,-1-1 0,1-1-1,0 0 1,-9-3-12,17 4 29,0 0 0,0-1 1,0 1-1,0-1 0,0-1 0,1 1 0,-3-2-29,6 4-28,0 0-1,0 0 0,0 0 1,0 0-1,0 0 0,0 0 1,0 0-1,1 0 0,-1 0 1,0 0-1,1 0 0,-1 0 1,1-1-1,-1 1 0,1 0 0,-1 0 1,1-1-1,0 1 0,0 0 1,0 0-1,0-1 0,0 1 1,0 0-1,0-1 0,0 1 1,0 0-1,0-1 0,1 1 1,-1 0-1,1 0 0,-1-1 1,1 1-1,-1 0 0,1-1 29,16-12-425</inkml:trace>
  <inkml:trace contextRef="#ctx0" brushRef="#br0" timeOffset="5254.909">6506 431 5305,'-1'-4'978,"-1"0"0,0 0 1,0 0-1,0 0 0,-1 1 0,-2-4-978,4 6 258,0 0-1,-1 0 1,1 0 0,-1 0-1,1 0 1,-1 0 0,1 0-1,-1 0 1,1 1-1,-1-1 1,0 1 0,0-1-1,1 1 1,-1 0 0,0-1-1,1 1 1,-1 0-1,-1 0-257,-101 12 3488,90-10-3419,0 0 1,0 0-1,1 1 1,-1 1 0,1 1-1,0 0 1,0 0-1,0 1 1,0 1-1,1 0 1,0 1-1,1 0 1,-4 5-70,13-11 2,0 0 0,0 0 1,0 0-1,0 1 0,1-1 0,-1 1 0,1-1 0,0 1 1,-1 0-1,1-1 0,0 1 0,1 0 0,-1 0 0,0 0 1,1 0-1,0 0 0,0 0 0,0-1 0,0 1 0,0 0 1,0 0-1,1 0 0,-1 0 0,1 0 0,0 0 1,0-1-1,0 1 0,0 0 0,1-1 0,-1 1 0,1-1 1,-1 1-1,1-1 0,0 0 0,0 1 0,0-1 0,0 0 1,2 1-3,2 1 6,1 0 0,1 0 0,-1-1 0,0 1 0,1-2 0,0 1 0,3 0-6,62 11 31,-31-7-18,-39-6-11,70 17 22,-67-16-22,0 0 1,0 1 0,0-1 0,0 1 0,-1 0-1,0 1 1,1-1 0,-1 1 0,0 0 0,0 2-3,-3-5 0,-1 1 0,0 0 1,0 0-1,0 0 0,0-1 0,-1 1 1,1 0-1,0 0 0,-1 0 0,0 0 1,1 0-1,-1 0 0,0 1 1,0-1-1,0 0 0,0 0 0,0 0 1,-1 0-1,1 0 0,0 0 1,-1 0-1,0 0 0,0 1 0,-2 5 1,0-1 0,-1 0 0,0 1 1,0-2-1,-2 4-1,-6 6 9,-2-1 0,0 0 0,0-1 0,-1-1-1,-1 0 1,0-1 0,-17 10-9,25-18 4,-1 0 0,1-1 0,0 1 0,-1-2-1,0 1 1,0-1 0,0 0 0,0-1 0,0 0-1,-6-1-3,11 0 12,-1 1-1,0-1 1,1-1-1,-1 1 1,1-1-1,-1 0 1,1 0-1,0 0 1,-1-1-1,1 1 0,0-1 1,0 0-1,0 0 1,0 0-1,0-1 1,0 0-1,1 1 1,-1-1-1,1-1 1,0 1-1,-3-3-11,5 4 17,0 1 1,0 0-1,1-1 0,-1 1 1,0-1-1,0 1 0,1-1 1,-1 1-1,1-1 0,-1 0 1,1 1-1,0-1 0,0 0 1,-1 1-1,1-1 0,0 0 1,1 0-1,-1 1 1,0-1-1,0 0 0,1 1 1,-1-1-1,1 1 0,-1-1 1,1 0-1,0 1 0,0-1 1,-1 1-1,1 0 0,0-1 1,0 1-1,1 0 0,-1-1 1,0 1-1,0 0 0,1 0-17,24-15 170</inkml:trace>
  <inkml:trace contextRef="#ctx0" brushRef="#br0" timeOffset="5604.916">6701 508 9634,'-9'-10'4297,"3"3"-2449,3 14-655,3 7-241,6 10-512,2 8-32,6 3-208,2 2-48,-5 0-64,-1 2-24,-8-4 128,0-2-8,-6-4-560,-3-8 1144,-3-15-752</inkml:trace>
  <inkml:trace contextRef="#ctx0" brushRef="#br0" timeOffset="5960.72">6682 74 11410,'-20'-31'4969,"8"9"-2840,2 11-1081,3 1-464,6 10-480,2 6 280,9 9 113,4 9-273,-2 2 32</inkml:trace>
  <inkml:trace contextRef="#ctx0" brushRef="#br0" timeOffset="6381.124">6996 597 7218,'-40'-63'3036,"39"62"-2917,1-1 0,-1 1 0,1 0 0,-1 0 0,1 0 0,-1 0 0,1-1 0,0 1 0,0 0 0,-1 0 0,1-1 0,0 1 0,0 0 0,0 0-119,0 0 46,1 1 1,-1 0 0,0-1 0,0 1 0,0 0 0,0 0 0,0-1 0,1 1 0,-1 0 0,0 0 0,0-1 0,0 1 0,1 0 0,-1 0 0,0 0 0,0-1 0,1 1 0,-1 0 0,0 0 0,0 0 0,1 0 0,-1 0 0,0 0 0,1-1 0,-1 1 0,0 0 0,0 0 0,1 0 0,-1 0 0,0 0 0,1 0-47,0 0 97,0 0 0,0 1 0,0-1 0,0 0 0,1 0 0,-1 1 0,0-1 0,0 1 0,0-1 0,0 1 0,0-1 0,0 1 0,0 0 0,0-1 0,0 1 0,-1 0 0,1 0 0,0-1 0,0 1-97,2 8 215,-1 0-1,1-1 0,-2 1 1,1 0-1,-1 0 0,0 0 1,-1 0-1,0 0 0,-1 0 1,0 5-215,-1 18 297,5 14-94,2 0 1,2 0 0,2-1 0,5 14-204,-26-108 569,3-1 1,2 0 0,2-1 0,1-12-570,4 58 9,0-1 1,1 1 0,-1 0 0,1-1-1,0 1 1,0 0 0,1-1-1,0 1 1,0 0 0,0 0 0,1 0-10,-1 1 4,0 1 0,1 0 0,-1 0 0,1 0 0,-1 0 0,1 1 0,0-1 0,0 1 0,1 0 0,-1 0 0,0 0 1,1 0-1,-1 0 0,1 1 0,1-1-4,10-4 2,1 2 1,-1 0 0,1 0-1,0 2 1,0 0 0,0 0-1,0 2 1,0 0 0,0 1-1,6 1-2,-12 0 0,1 0 0,-1 1 0,1 0 0,-1 0 0,0 2 0,-1-1 0,1 1 0,-1 0 0,1 1 0,-2 0 0,1 1 0,-1-1 0,0 2 0,0-1 0,5 7 0,-8-8 2,-1 1-1,1-1 0,-1 1 1,0-1-1,-1 1 0,0 0 1,0 1-1,0-1 0,-1 1 0,0-1 1,1 8-2,-1 4-2,-1 0 0,-1 1 1,-2 16 1,1-8-434,1 26 434,4-25-144</inkml:trace>
  <inkml:trace contextRef="#ctx0" brushRef="#br0" timeOffset="7010.897">8042 640 8130,'-9'-16'1766,"0"0"1,-2 1 0,1 0 0,-2 0-1,-6-6-1766,13 17 207,-1-1-1,1 1 0,-1-1 0,0 1 0,0 1 1,0-1-1,0 1 0,-1 0 0,1 1 0,-1 0 1,1 0-1,-1 0 0,0 0 0,0 1 0,-7 0-206,5 0 47,1 1 0,-1 0-1,0 1 1,1 0-1,-1 0 1,1 1 0,-1 0-1,1 0 1,0 1 0,0 0-1,0 1 1,0 0 0,1 0-1,-3 1-46,4 0 4,0 0-1,1 0 1,-1 0-1,1 0 1,0 1-1,1 0 1,-1 0 0,1 0-1,0 1 1,1-1-1,0 1 1,0 0-1,0 0 1,1 0-1,-1 0 1,1 6-4,0-4 3,1 0-1,0 0 1,1 0 0,0 0 0,1 0-1,0 0 1,0 0 0,0 0 0,2-1-1,-1 1 1,1 0 0,0-1 0,0 0-1,1 0 1,1 0 0,-1 0 0,1 0 0,0-1-1,1 0 1,0 0 0,0 0 0,0-1-1,1 0 1,0 0 0,0-1 0,4 2-3,-3-1 4,0-1 0,0-1 1,0 1-1,1-1 1,0-1-1,-1 0 1,1 0-1,0-1 1,1 0-1,-1 0 0,0-1 1,1 0-1,-1-1 1,0 0-1,1 0 1,-1-1-1,0 0 0,1-1 1,-1 0-1,0-1 1,0 0-1,0 0 1,-1 0-1,1-2 0,3-1-4,-7 3 5,0 0-1,-1-1 0,0 1 0,0-1 1,0 0-1,0 0 0,0 0 0,-1 0 1,0-1-1,0 1 0,0-1 0,0 0 1,-1 0-1,0 0 0,2-3-4,-2 0 5,-1 1 0,0-1 0,0 1 0,0-1 0,-1 1 0,0-1 0,0 1 0,-1-1 0,0 1 0,-1-5-5,-3-6 7,0 1 0,-2 0-1,1 1 1,-2 0-1,0 0 1,-1 0 0,-1 1-1,0 0 1,-1 0-7,7 10 0,0 0 0,-1 0 0,1 0 0,-1 1 0,0-1 0,0 1 0,-1 0 0,-1 0 0,6 3-1,1 1 1,-1 0-1,1 0 1,-1 0-1,0-1 1,1 1-1,-1 0 1,0 0-1,1 0 0,-1 0 1,0 0-1,1 0 1,-1 0-1,0 1 1,1-1-1,-1 0 1,1 0-1,-1 0 1,0 1-1,1-1 0,-1 0 1,1 0-1,-1 1 1,1-1-1,-1 1 1,1-1-1,-1 0 1,1 1-1,-1-1 1,1 1-1,0-1 1,-1 1-1,1 0 0,0-1 1,-1 1-1,1-1 1,0 1-1,0-1 1,-1 1-1,1 0 1,0-1-1,0 1 1,0 0-1,0-1 0,0 1 1,0 0-1,0 0 1,-1 33-10,3-23 10,1-1-1,0 0 1,0 0 0,1 0 0,0 0 0,0 0 0,1-1-1,1 0 1,6 9 0,13 14 0,1 0 0,2-2 0,11 15 1,-5-3 3,-1 2 0,13 25-4,-33-47 1,-1 1 0,-1 0 1,-1 1-1,-1 0 0,-1 1 1,2 9-2,-9-25 1,1 1 0,-1-1 1,0 1-1,-1-1 1,0 1-1,-1-1 1,1 1-1,-2-1 1,0 1-1,0-1 0,0 0 1,-1 1-1,-1-1 1,0-1-1,0 1 1,0-1-1,-1 1 1,0-1-1,-1-1 0,0 1 1,0-1-1,-1 0 1,0 0-1,-2 1-1,-4 3 38,-1-1 0,0 0 0,0-2 0,-1 1-1,0-2 1,0 0 0,-1-1 0,0 0 0,0-1 0,0-1 0,-1-1-1,1 0 1,-9 0-38,9-2 35,1 0 1,0-1-1,-1-1 0,1 0 0,0-1 1,0-1-1,0 0 0,0-1 0,0-1 1,1 0-1,0-1 0,0-1 0,0 0 1,-9-7-36,16 9 44,1 1 1,0-2 0,0 1-1,1 0 1,0-1-1,0 0 1,0-1 0,-2-3-45,5 7 55,1 0-1,-1 0 1,1 0 0,-1 0 0,1 0 0,0 0 0,0-1-1,1 1 1,-1 0 0,1-1 0,-1 1 0,1 0 0,0-1-1,0 1 1,1 0 0,-1-1 0,1 1 0,0 0 0,0-3-55,2 0 115,0-1 0,0 2 1,1-1-1,4-5-115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0:07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317 453 2473,'52'-52'1831,"-52"52"-1656,1-1 0,0 1 0,0-1 1,-1 0-1,1 1 0,0-1 1,-1 0-1,1 1 0,-1-1 0,1 0 1,-1 0-1,1 0 0,-1 0 1,0 1-1,1-1 0,-1 0 0,0 0 1,0 0-1,1 0 0,-1 0 1,0 0-1,0 0 0,0 0 0,0 0 1,0 0-1,0 0 0,-1 0 1,1 0-1,0 1 0,0-1 0,-1 0 1,1 0-1,-1 0 0,1 0 0,-1 0 1,1 1-1,-1-2-175,-1 0 300,-1 0 1,1 0-1,0 0 1,-1 1-1,1-1 1,-1 0-1,0 1 1,-1-1-301,1 1 315,-7-4 30,-1 1 0,1 0 0,-1 1 0,0 0 0,-1 1 0,1 0 0,0 0 0,-1 1 0,1 1 0,0 0 0,-1 1-1,1 0 1,-1 0 0,1 2 0,-10 2-345,12-2 11,0 0-1,1 0 1,-1 1-1,1 0 0,0 0 1,0 1-1,0 0 1,1 0-1,0 1 1,0 0-1,0 1 0,1-1 1,0 1-1,0 0 1,1 1-1,0-1 0,0 1 1,0 0-1,1 1 1,0 0-11,1 0 2,-1 0 0,2 1 0,-1-1 0,1 1 0,1-1 0,0 1 0,0-1 0,1 1 0,0 0-1,0 0 1,1-1 0,2 6-2,-2-8 3,1-1-1,1 1 0,-1 0 0,1-1 0,0 1 0,1-1 0,0 0 0,0 0 0,0 0 0,0-1 0,1 1 0,0-1 0,0 0 0,1-1 0,-1 1 0,1-1 0,3 1-2,3 3 8,1-1-1,-1 0 1,2-1-1,-1 0 1,1-1-1,0-1 0,1 0-7,-10-3 4,-1 0-1,1 0 1,0 0-1,0-1 0,0 0 1,-1 0-1,1 0 1,0 0-1,0-1 0,0 0 1,-1 0-1,1 0 1,0 0-1,-1-1 0,1 0 1,-1 0-1,0 0 1,1-1-1,-1 1 0,0-1 1,-1 0-1,4-3-3,-2 1 6,0-1 0,0 0-1,-1 0 1,1 0 0,-2 0 0,1-1 0,-1 0-1,0 1 1,0-1 0,-1 0 0,0-1 0,0 1-1,0 0 1,-1-1 0,0-5-6,-1-8 15,-1 0 0,-1 0-1,-1 0 1,-4-15-15,-1-15 13,7 49-12,-2-27-7,4 26-9,3 15 5,2 3 26,-1 0 0,2 0 0,0 0 0,1-1 0,1 0 0,0-1 0,0 0 0,7 7-16,2-2-185,0 0 0,0-1 0,2 0 0,0-2 0,4 2 185,-3-6-1008,-2-3 340</inkml:trace>
  <inkml:trace contextRef="#ctx0" brushRef="#br0" timeOffset="496.2">625 591 9162,'47'-115'3475,"-46"112"-3254,0 0 0,0 0-1,0 1 1,0-1 0,-1 0-1,1 0 1,-1 0 0,0 0-1,0-3-220,-1 3 890,0 5 247,53 131 14,-37-103-1098,0 0 1,19 27-54,-28-45-3,-2-6 15,-4-10 607,-7-28-317,2 7-110,-2-1-1,-7-19-191,10 36 18,1-1 0,1 0 0,-1 0-1,2 0 1,-1-1 0,1 1-1,1 0 1,0-1 0,0 1-1,1-1-17,0 6 2,0 0 1,0 0-1,1 0 0,-1 0 0,1 0 0,0 0 0,1 1 0,-1-1 0,1 1 1,0-1-1,0 1 0,0 0 0,0 0 0,1 1 0,0-1 0,0 1 0,0-1 0,0 1 1,0 0-1,1 1 0,1-1-2,0-1 0,0 1-1,1 0 1,0 0 0,0 1 0,0 0 0,0 0-1,0 0 1,0 1 0,1 1 0,-1-1 0,0 1-1,7 0 1,-8 1 0,-1 0 0,1 1 0,-1-1-1,0 1 1,0 0 0,1 0 0,-1 1-1,0-1 1,-1 1 0,1 0 0,0 1-1,-1-1 1,0 1 0,0 0 0,0 0-1,0 0 1,0 1 0,3 4 1,-1 0 0,-1 0 1,1 0-1,-1 1 0,-1 0 0,0 0 0,0 0 0,-1 0 0,0 0 0,0 6-1,1 10 3,-2 0-1,0-1 1,-3 21-3,1-43 68,0 5-197,0 0 1,0 1-1,1-1 0,2 7 129,-3-13 7,0 0 0,1 0 0,-1 0-1,1-1 1,0 1 0,0 0 0,0 0 0,0-1 0,0 1-1,0 0 1,0-1 0,0 1 0,1-1 0,-1 0 0,1 1 0,-1-1-1,1 0 1,-1 0 0,1 0 0,0 0 0,-1 0 0,1 0-1,0 0-6,21 2 231</inkml:trace>
  <inkml:trace contextRef="#ctx0" brushRef="#br0" timeOffset="968.334">1458 62 9962,'-2'-5'660,"0"-1"1,0 0-1,0 0 0,1 0 1,0 0-1,0 0 0,1 0 0,0-1 1,0 0-661,0 7 28,0 0 0,0 0 0,0 0 0,0 0 0,0 0 0,0 0 1,0 0-1,0 0 0,0 0 0,0 0 0,0 0 0,0 0 0,0 0 0,1 0 1,-1 0-1,0 0 0,0 0 0,0 0 0,0 0 0,0 0 0,0 0 0,0 0 1,0 0-1,0 0 0,0 0 0,0 0 0,0 0 0,0 0 0,1 0 0,-1 0 1,0 0-1,0 0 0,0 0 0,0 0 0,0 0 0,0 0 0,0 0 0,0 0 1,0 0-1,0 0 0,0 0 0,0 0 0,0 0 0,0 0 0,0 0 0,0 0 0,0 0 1,0 0-1,1-1 0,-1 1 0,0 0 0,0 0 0,0 0 0,0 0-28,5 12 519,6 16-288,-1 14-54,-1 1 0,-2 1-1,1 38-176,-1-14 68,1 60 19,-7-88 14,1 0 0,3 0 0,1-1 0,1 0 0,3 0-101,-9-35 4,5 15 77,-2-15 9,-1-12 39,-1-10-88,-1 1 0,0 0 1,-1-1-1,-1 1 0,0 0 0,-1 0 1,-1 0-1,-3-9-41,3 15 4,0 1 0,-1-1 1,0 1-1,0 0 1,-1 0-1,-1 1 0,1-1 1,-2 1-1,1 0 0,-1 1 1,0-1-1,-1 2 1,-7-7-5,13 12 1,-1 1 0,1-1 0,-1 1 0,0-1 0,0 1 0,0 0 1,1 0-1,-1 0 0,0 0 0,-1 0 0,1 1 0,0-1 0,0 1 0,0 0 1,0 0-1,0 0 0,-1 1-1,-2 0 3,1 0-1,-1 1 1,0-1 0,1 1-1,0 1 1,-1-1 0,1 1-1,0 0 1,-1 0-3,-7 7 10,0 0 0,0 1 0,1 1 0,0 0-1,1 0 1,0 2-10,2-2 10,0 0-1,0 1 1,1 0-1,1 1 0,0 0 1,1 0-1,0 1 1,1 0-10,4-10 4,-1-1 1,1 0 0,0 1 0,0-1 0,1 1-1,0-1 1,-1 1 0,1-1 0,1 1-1,-1 0 1,1-1 0,0 1 0,0-1 0,0 0-1,0 1 1,1-1 0,0 0 0,0 0 0,0 0-1,0 0 1,1 0 0,-1 0 0,1-1 0,0 1-1,0-1 1,0 0 0,1 0 0,3 3-5,2-1 22,0 1 1,0-2-1,1 1 1,0-1-1,0-1 1,0 0 0,0 0-1,1-1 1,-1 0-1,1-1 1,0 0-1,2 0-22,12-2-645,1 0-1,-2-1 1,1-2 0,18-4 645,39-12-1163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1: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60 122 4889,'-47'-3'1607,"46"3"-1578,1 0 0,-1 1 0,1-1 1,0 0-1,-1 0 0,1 0 0,-1-1 0,1 1 0,-1 0 0,1 0 0,-1 0 1,1 0-1,0 0 0,-1 0 0,1-1 0,-1 1 0,1 0 0,0 0 0,-1-1 1,1 1-1,-1 0 0,1 0 0,0-1 0,0 1 0,-1 0 0,1-1 1,0 1-1,0-1 0,-1 1 0,1-1-29,0 1 66,0-1 1,1 1-1,-1 0 0,0 0 1,1-1-1,-1 1 0,1 0 1,-1-1-1,0 1 0,1 0 1,-1 0-1,1 0 0,-1-1 1,1 1-1,-1 0 0,0 0 1,1 0-1,-1 0 0,1 0 1,-1 0-1,1 0 0,-1 0 1,1 0-1,-1 0-66,131 8 452,-67-3 213,44-2-665,105-18 1241,20-1 70,90 2-506,24-1-574,524-28-58,-587 26 137,0 12-1,106 19-309,1098 39 123,-1269-48-118,730-9 75,-556-2-57,1774 30 33,-1854-10-47,328 10 15,-481-20-13,476-5 34,-587-2-43,1028-41 60,-241 45-15,-459 4-28,347 24 32,-638-24-46,860 9 49,-703-14-49,279-7 14,99-4 48,206 38-67,-332-9 123,-280-13-66,798 46 82,-746-40-27,201-19-112,-80-15 23,176-4 136,-228 23-51,212 0 163,252 4 52,-776 0-306,-1 1-1,0 1 1,0 0 0,0 2-1,-1 1 1,8 3-17,10 9 87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1:33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0 167 5361,'1'-2'152,"-1"1"1,1 0-1,-1 0 0,1 0 0,0-1 0,0 1 1,0 0-1,-1 0 0,1 0 0,0 0 0,0 0 1,0 1-1,0-1 0,1 0 0,-1 0 0,0 1 1,0-1-1,0 0 0,1 1 0,0-1-152,32-6 305,-24 5 18,105-13 788,83 1-1111,4 0 134,81-18 491,126-11 734,0 23-274,-249 27-798,64 13-287,107 6 73,388-23 94,-662-4-109,4 2 397,52 7-455,171 24 149,200 16-19,319-36 18,-388-11-41,763 3 22,-337-3-1,158-6-29,-658-5-52,360-5 200,-391 8-186,60 0 5,-34 7 20,327 6 24,-497 0-84,166 1 9,-55-9 315,142 23-350,157 5 197,-497-25-889,0 3 0,20 6 692,-35 2-811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1:42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4460 3505,'-18'-26'3920,"17"24"-3644,0 1 0,0 0 1,0-1-1,-1 1 0,1 0 0,-1 0 1,1 0-1,-1 0 0,1 0 1,-1 0-1,1 0 0,-1 0 1,0 1-1,0-1 0,0 0-276,2 2 67,-1-1 1,1 0-1,-1 0 1,1 0-1,-1 0 0,1 0 1,-1 1-1,1-1 0,-1 0 1,1 1-1,-1-1 0,1 0 1,0 1-1,-1-1 0,1 0 1,0 1-1,-1-1 0,1 1 1,0-1-1,-1 0 1,1 1-1,0-1 0,0 1 1,0-1-1,-1 1 0,1-1 1,0 1-1,0-1 0,0 1 1,0-1-1,0 1 0,0-1 1,0 1-1,0 0-67,0 22 267,0-20-115,1 28 57,3 0 0,0-1 0,2 1 0,5 15-209,43 118 373,-27-87 158,8 43-531,-24-54 220,-2 0 1,-4 0-1,-2 64-220,-1-30 215,-2-97-212,1 5-89,4-10-180,9-13 109</inkml:trace>
  <inkml:trace contextRef="#ctx0" brushRef="#br0" timeOffset="355.597">58 4425 5865,'-19'0'3057,"-1"2"-937,8 0-487,6-1-105,7-2-552,15-5-296,13-11-360,10-1-95,25-8-81,5-2-32,7 1-32,2-3-24,-2 5 144,-4 5-304,-8 13 3656,-6 11-2655</inkml:trace>
  <inkml:trace contextRef="#ctx0" brushRef="#br0" timeOffset="694.445">163 4959 9066,'-13'10'3857,"15"-8"-2233,13 1-192,14-11-399,17-3-289,6-10-336,6-2-120,7 3 160,-5 1-240,2 5-72</inkml:trace>
  <inkml:trace contextRef="#ctx0" brushRef="#br0" timeOffset="1196.051">990 4836 4097,'1'-53'2226,"-1"52"-2132,0 0 1,0 0-1,0 0 1,0 1-1,0-1 1,0 0-1,-1 0 1,1 0-1,0 0 1,-1 1-1,1-1 1,0 0-1,-1 0 1,1 1-1,-1-1 1,1 0-1,-1 1 1,0-1-1,1 0 1,-1 1-1,1-1 1,-1 1-1,0-1 1,0 1-1,1-1 1,-1 1-1,0 0 1,0-1-1,0 1 1,1 0-1,-1 0 1,0 0-1,0-1 1,0 1-1,0 0 1,0 0-1,1 0 1,-1 0-1,0 0 1,0 1-1,0-1 1,0 0-1,0 0 1,1 1-1,-1-1 1,0 0-1,0 1 1,0-1-95,-2 1 242,-5 1-49,1 1-1,-1 0 1,1 0-1,-1 0 1,1 1 0,0 1-1,1-1 1,-1 1-1,1 0 1,0 0 0,0 1-1,0 0 1,1 0-1,0 0 1,-4 6-193,0 1 112,1 0-1,1 0 1,0 1 0,0 0-1,1 0 1,1 1 0,1-1-1,0 2-111,2-7 20,1 0 0,0 1 0,1-1 0,0 0 0,0 0 0,1 0 0,1 0 0,-1 0 0,1 0 0,1 0 0,0 0 0,0 0 0,0-1 0,1 0 0,1 0 0,-1 0 0,1 0 0,4 4-20,-6-7 15,1-1 0,0 1 0,1 0 0,-1-1 0,1 0 0,0 0 0,0 0 0,0-1 0,1 0 0,-1 0 1,1 0-1,-1-1 0,1 1 0,0-1 0,0-1 0,0 1 0,0-1 0,1 0 0,-1 0 0,0-1 0,0 0 1,1 0-1,-1-1 0,0 1 0,0-1 0,0-1 0,4 0-15,6-4 28,0 0-1,0-1 1,-1-1-1,0 0 1,-1-1-1,1-1 1,-2 0 0,1-1-1,-2 0 1,1-1-1,-2-1 1,1 0-1,-2 0 1,0-1-1,3-6-27,-9 14 20,-2 1 0,1-1 0,0 0 0,-1 0 0,0 0 0,-1 0 0,1 0 0,-1 0 0,0-1 0,-1 1 0,1 0 0,-1-1 0,-1 1 0,1 0 0,-1 0 0,0-1 0,0 1 0,-1 0 0,0 0 0,0 0 0,0 0 0,-1 0-1,0 1 1,0-1 0,0 1 0,-1 0 0,0 0 0,0 0 0,0 0-20,-7-6 51,0 0-1,-1 1 0,0 0 1,-1 1-1,0 0 0,-1 1 1,1 1-1,-1 0 0,-3 0-50,10 4-19,0 1 0,0 0-1,-1 0 1,1 0-1,0 1 1,0 1 0,-1-1-1,1 1 1,-5 1 19,7-1-94,1 1 0,0 0 0,-1 0 0,1 0 0,0 1 0,0-1 0,0 1 0,0 0 1,0 0-1,0 1 0,0-1 0,1 1 0,-1 0 0,1 0 0,0 0 0,-1 1 94,-9 19-591</inkml:trace>
  <inkml:trace contextRef="#ctx0" brushRef="#br0" timeOffset="1582.783">1701 4663 7218,'0'-3'291,"-1"1"0,0-1 0,0 0 0,0 1 1,0-1-1,0 0 0,-1 1 0,1 0 1,-1-1-1,0 1 0,0 0 0,0 0 0,0 0 1,0 0-1,0 0 0,0 0 0,-1 1 1,1-1-1,0 1 0,-1-1 0,0 1 0,1 0 1,-1 0-1,0 0 0,1 0 0,-1 1 0,0-1 1,0 1-1,-2 0-291,-2 0 126,1 0 1,0 1-1,-1 0 0,1 0 1,0 1-1,0 0 0,0 0 0,0 0 1,0 1-1,0 0 0,1 0 1,0 0-1,-4 3-126,-11 8 84,1 1 1,1 1-1,0 0 1,1 2-1,1 0 0,-3 5-84,13-15 18,0 0 0,1 0-1,0 1 1,0 0-1,1 0 1,1 0 0,-1 0-1,1 1 1,1 0 0,-1-1-1,2 1 1,-1 0-1,2 0 1,-1 0 0,1 0-1,1 7-17,0-12 8,0 0 0,0-1 0,0 1-1,0-1 1,1 1 0,0-1 0,0 1-1,0-1 1,0 0 0,1 0 0,-1 0 0,1 0-1,0-1 1,0 1 0,1-1 0,-1 0 0,1 0-1,1 1-7,1 0 20,0 0 0,1-1-1,0 1 1,0-2-1,0 1 1,0-1 0,0 0-1,0 0 1,0-1 0,1 0-1,4 0-19,11-1 721,0 0 1,-1-2-1,1 0 0,-1-2 0,3-1-721,50-12 1454</inkml:trace>
  <inkml:trace contextRef="#ctx0" brushRef="#br0" timeOffset="2285.964">2053 4606 5889,'-42'-67'2753,"31"53"-839,9 13-183,0 2-422,2-1-546,0 10-227,0 51-274,6 28-262,-3-67 34,0 0 1,1-1-1,1 1 0,1-1 1,1-1-1,2 3-34,-7-19 17,0 0 0,0 0 0,0 0 0,1 0 0,-1 0 0,1-1 0,0 1 0,0-1 0,0 0 0,0 1 0,1-1 0,-1-1 1,1 1-1,0-1 0,0 1 0,0-1 0,0 0 0,0 0 0,0-1 0,1 1 0,-1-1 0,0 0 0,1 0 0,-1-1 0,1 1 0,-1-1 0,1 0 0,0 0 0,-1 0 0,1-1 0,-1 0 0,3 0-17,5-2 32,0-1 1,-1 0-1,1-1 1,-1 0-1,0 0 1,-1-1-1,0-1 0,0 0 1,0 0-1,0-1 1,6-7-33,-5 4 26,0 0 0,-1-1 0,0-1 1,0 1-1,-2-1 0,0-1 0,0 0 0,-1 0 0,-1 0 1,0-1-1,-1 0 0,-1 0 0,0-1 0,-1 1 1,-1-1-1,0 1 0,-2-1 0,1 0 0,-3-13-26,2 20 72,-1-1 1,-1 1-1,0 1 0,0-1 0,-1 0 0,0 0 0,0 1 0,-1 0 0,0 0 1,-1 0-1,-2-4-72,7 11 6,-1 1 0,1-1 0,0 1-1,0-1 1,0 1 0,-1 0 0,1-1 0,0 1 0,0-1 0,-1 1 0,1 0 0,0-1 0,-1 1 0,1 0 0,0-1-1,-1 1 1,1 0 0,-1 0 0,1-1 0,-1 1 0,1 0 0,0 0 0,-1 0 0,1-1 0,-1 1 0,1 0 0,-1 0-1,1 0 1,-1 0 0,1 0 0,-1 0 0,1 0 0,-1 0 0,1 0 0,-1 0 0,1 1 0,-1-1 0,1 0 0,0 0-1,-1 0 1,1 0 0,-1 1 0,1-1 0,-1 0 0,1 0 0,0 1 0,-1-1 0,1 0 0,0 1 0,-1-1 0,1 1-1,0-1 1,-1 0 0,1 1 0,0-1 0,0 1 0,0-1 0,-1 0 0,1 1 0,0-1 0,0 1 0,0-1 0,0 1-6,-8 36 46,7-32-34,-1 8-7,1-1 1,0 1-1,1-1 1,0 1 0,1-1-1,1 1 1,0-1-1,1 0 1,0 1 0,0-1-1,1-1 1,1 1-1,0-1 1,1 1 0,5 7-6,-3-8 0,0 1 1,1-2 0,1 1 0,0-1-1,0-1 1,0 0 0,1 0 0,1-1-1,-1 0 1,1-1 0,1-1 0,-1 0-1,1 0 1,3 0-1,44 11-167,0-4 81</inkml:trace>
  <inkml:trace contextRef="#ctx0" brushRef="#br0" timeOffset="2767.582">3062 4295 7194,'-4'-4'845,"0"1"0,1-1 0,-1 1 0,0 0 0,-1 0 0,1 0 0,0 1 0,-1-1 0,-2 0-845,4 2 127,0 1 0,-1-1 0,1 1 1,0-1-1,0 1 0,-1 0 0,1 0 0,0 1 0,-1-1 0,1 1 1,0-1-1,0 1 0,0 0 0,-1 0 0,-1 2-127,-15 5 160,1 0-1,0 2 0,0 0 1,2 2-1,-8 5-159,18-12 20,1 0-1,0 1 0,0 0 1,0 0-1,1 0 1,0 0-1,1 1 1,-1 0-1,1 0 0,0 0 1,1 0-1,0 1 1,0 0-1,0-1 0,0 5-19,3-10 3,-1 0-1,1 0 0,-1 0 1,1 0-1,0 0 0,0 0 0,0 0 1,0 0-1,0 0 0,1 1 1,-1-1-1,0 0 0,1 0 0,0 0 1,-1 0-1,1-1 0,0 1 1,0 0-1,0 0 0,0 0 0,1-1 1,-1 1-1,0 0 0,1-1 1,-1 1-1,1-1 0,-1 0 0,1 0 1,0 1-1,-1-1 0,1 0 1,2 1-3,2 0 7,0 0 0,1-1 0,-1 1 0,0-1 0,1 0 0,-1-1 0,1 0 0,-1 0 0,5 0-7,39-4 24,-3 0 20,24 2-44,-58 3 5,1-1 0,-1 2 0,1 0 0,-1 1-1,0 0 1,1 1 0,3 2-5,-13-4 1,0 0 0,0 0 0,0 0 0,-1 0 0,1 1-1,-1-1 1,1 1 0,-1 0 0,0 0 0,0 0 0,0 1 0,-1-1-1,1 1 1,-1-1 0,0 1 0,0 0 0,0 0 0,0 0 0,-1 0 0,0 0-1,1 0 1,-2 0 0,1 1 0,0-1 0,-1 0 0,0 0 0,0 1 0,0-1-1,0 0 1,-1 1 0,0-1 0,0 0 0,0 0 0,0 0 0,0 0-1,-1 0 1,0 0 0,0 0 0,0 0 0,0 0 0,-1-1 0,0 0 0,-1 2-1,-6 6 13,0 0 1,-2 0-1,1-2 1,-1 1-1,0-2 1,-1 1-1,0-2 1,-1 0-1,1 0 1,-1-1-1,0-1 1,-1 0-14,-16 3 228,1-1 0,-1-2 0,0-1 0,-1-1 0,-7-2-228,29-1 2573,23-4-1178</inkml:trace>
  <inkml:trace contextRef="#ctx0" brushRef="#br0" timeOffset="3684.816">803 5638 3601,'-1'-3'592,"0"0"0,0 0 0,0 0 0,0 0 0,-1 1 0,1-1 0,-1 0 0,0 0-592,1 2 135,0 0-1,1 1 1,-1-1-1,1 0 1,-1 1-1,0-1 1,0 1-1,1-1 1,-1 1 0,0-1-1,0 1 1,0 0-1,1-1 1,-1 1-1,0 0 1,0 0-1,0-1 1,0 1 0,0 0-1,0 0 1,0 0-1,0 0 1,1 0-1,-1 0 1,0 1-1,0-1 1,0 0-1,0 0 1,0 1 0,0-1-1,1 0 1,-1 1-135,0-1 61,0 1 0,0 0 1,1 0-1,-1 0 1,0 0-1,1 0 0,-1 0 1,1 0-1,-1 0 0,1 0 1,0 0-1,-1 0 0,1 0 1,0 0-1,0 1 1,0-1-1,0 0 0,0 0 1,0 0-1,0 0 0,0 0 1,0 0-1,0 1 0,0-1 1,1 0-1,0 1-61,9 37 306,-7-32-212,18 50 238,3-1 0,2-1 0,19 27-332,-18-35 192,-2 1 0,-3 0 0,-1 2 0,12 47-192,-19-45 1563,8 19-1563,-22-71 28,0 0 1,0 0-1,0 0 0,0 0 0,1 0 1,-1 0-1,0 0 0,0 0 0,0 0 1,0 0-1,0 0 0,0 0 1,0 0-1,0 0 0,0 0 0,0 0 1,0 0-1,0 0 0,1 0 0,-1 0 1,0 0-1,0 0 0,0 0 0,0 0 1,0 0-1,0 0 0,0 0 0,0 0 1,0 0-1,0 0 0,0 0 0,0 0 1,0 0-1,0 0 0,1 0 0,-1 1-28,-1-18 457,-5-28 16,1 23-426,1-1-1,1 1 1,1-1-1,1 0 0,1 1 1,1-1-1,2-10-46,-2 26 1,0-1 0,1 1 0,-1 0 0,2 0 0,-1 0 0,1 0 0,0 0 0,0 1 0,1-1-1,0 1 1,0 0 0,0 0 0,1 0 0,0 1 0,0-1 0,1 1 0,-1 1 0,1-1 0,0 1 0,0 0 0,1 0 0,-1 0-1,1 1 1,0 0 0,1 0-1,-1 1 0,0 0 0,0 0 0,0 1-1,0-1 1,0 2 0,0-1-1,0 1 1,0 0 0,1 1 0,-1-1-1,0 2 1,0-1 0,0 1 0,-1 0-1,4 1 1,-1 1 0,-1 0 0,0 1-1,0 0 1,-1 0 0,1 0-1,-1 1 1,-1 1-1,1-1 1,-1 1 0,0 0-1,5 8 1,2 5-7,-1 0-1,-2 2 0,0-1 1,-1 1-1,-1 2 8,0-3-43,0 0-1,2 0 1,0 0 0,1-2 0,8 11 43,-16-26-60,1 1 0,0-1 0,0 0 0,0-1 1,0 1-1,2 1 60,26 9-355</inkml:trace>
  <inkml:trace contextRef="#ctx0" brushRef="#br0" timeOffset="4134.595">1625 6132 5537,'22'-89'2705,"-19"72"-468,-1 15 286,4 4-1974,5-3-100,0 1-1,0-2 1,0 1 0,0-2 0,0 0-1,7-2-448,16-4 315,-14 4-168,-1 1-2,-1 0 0,0-2 0,13-5-145,-27 10 19,0-1 0,0 0 0,0 0 0,0-1 0,0 0 0,0 1 0,0-1 0,-1 0 0,1-1 0,-1 1 0,0-1 0,0 1 1,-1-1-1,1 0 0,-1 0 0,1 0 0,-1-2-19,-1 3 30,0-1 1,0 0 0,0 0 0,-1 0-1,0 0 1,0 0 0,0 0 0,0 0-1,-1 0 1,1 0 0,-1 0 0,0 0-1,0 1 1,-1-1 0,1 0 0,-1 0-1,0 1 1,0-1 0,0 1 0,-2-3-31,0 1 40,1 0 0,-1 0 0,0 0 0,-1 1 0,1 0 0,-1-1 0,0 2 1,0-1-1,-1 0 0,1 1 0,-1 0 0,-4-2-40,4 3 10,0 1-1,0-1 1,0 1 0,0 0-1,0 0 1,0 1 0,0-1-1,0 2 1,-1-1 0,1 1-1,0-1 1,0 2 0,0-1-1,0 1 1,0 0 0,-3 1-10,1 1 6,1 0 1,-1 1-1,1 0 1,0 0-1,0 0 1,1 1-1,0 0 0,0 0 1,0 0-1,0 1 1,-1 3-7,1 0 2,-1-1 1,2 1-1,-1 1 0,2-1 1,-1 1-1,1 0 0,1 0 1,0 0-1,0 0 0,2 1 1,-1-1-1,1 0 0,1 1 1,0 0-1,0-1 0,1 1 1,1-1-1,0 2-2,0-7 2,0 1 1,1-1-1,-1 0 0,2 0 1,-1 0-1,0 0 0,1 0 1,0-1-1,1 1 0,-1-1 1,1 0-1,4 3-2,-1-2 8,0 0 0,0 0 1,1-1-1,0 0 0,0-1 0,0 0 0,0 0 1,4 0-9,7 1 27,0-1 1,0 0-1,0-2 1,1 0-1,-1-1 0,0-2 1,1 0-1,5-1-27,1-3-48,1 0 0,-1-2-1,0-1 1,8-4 48,24-11-3639,-24 8 1925</inkml:trace>
  <inkml:trace contextRef="#ctx0" brushRef="#br0" timeOffset="4749.2">2194 5866 7506,'7'-41'2774,"-4"36"1164,-2 8-3747,0 0 0,0 0 0,0 0 0,-1 1 0,1-1 1,-1 0-1,0 0 0,0 1 0,0-1 0,0 1-191,0 22 425,5 40 94,-3-34-41,4 27-478,-4-50 57,0 1 0,0-2 0,1 1 0,0 0 0,0 0 0,1-1 0,0 0 0,3 5-57,-6-13 8,-1 1-1,0-1 1,0 1 0,1 0 0,-1-1 0,0 1 0,1-1 0,-1 1 0,0-1 0,1 1 0,-1-1 0,1 1 0,-1-1 0,1 1 0,-1-1 0,1 1 0,-1-1 0,1 0 0,-1 1 0,1-1 0,0 0 0,-1 0 0,1 0 0,0 1 0,-1-1 0,1 0 0,0 0 0,-1 0 0,1 0 0,-1 0 0,1 0 0,0 0 0,-1 0 0,1 0 0,0 0 0,-1-1 0,1 1 0,0 0 0,-1 0 0,1-1 0,-1 1 0,1 0 0,0-1 0,-1 1 0,1 0 0,-1-1 0,1 1 0,-1-1 0,1 1 0,-1-1 0,0 1 0,1-1 0,-1 1 0,0-1 0,1 0-8,1-3 32,1 0 1,-1 0-1,0 0 1,-1-1-1,1 1 1,-1-1-1,1-2-32,0-13 41,0-1-1,-1 0 0,-2 1 0,0-1 0,-1 0 0,-2-9-40,-3-39 39,6 56-35,-1-14 9,2 1 0,1-13-13,-1 32 1,1 1 0,0 0 0,0 0 0,0 0 0,1 1 0,0-1 0,0 0 0,1 0 0,-1 1 0,1 0 0,0-1 0,1 1 0,0-1-1,-2 4 0,0 0-1,-1 1 1,1-1-1,0 1 1,0 0-1,0-1 1,0 1-1,0 0 1,0 0-1,0 0 1,0 1-1,0-1 1,0 0-1,1 1 1,-1 0-1,0-1 1,0 1-1,1 0 1,-1 0-1,0 0 1,0 0-1,1 1 1,-1-1 0,0 1-1,0-1 1,1 1-1,-1 0 1,0 0-1,0 0 1,1 0 0,7 5-4,0-1 0,-1 2 1,0-1-1,0 1 0,4 4 4,-8-7 0,18 17-2,2-2 1,1-1-1,0 0 0,1-2 1,14 5 1,-29-16 3,-1 0 0,1-1 1,0 0-1,0-1 0,1 0 0,-1-1 1,0-1-1,1 0 0,-1 0 1,1-2-1,-1 1 0,1-1 0,-1-1 1,1 0-1,1-2-3,-2 0 5,0 0 0,0-1-1,-1 0 1,0-1 0,0-1 0,-1 1 0,1-2-1,-1 1 1,-1-2 0,0 1 0,0-1 0,0 0-1,-1-1 1,0-2-5,-1 4 8,-2-1 0,1 0-1,-1-1 1,0 0 0,-1 1-1,0-1 1,-1-1 0,0 1 0,0 0-1,-1-1 1,-1 0 0,1 1 0,-2-1-1,0 0 1,0 1 0,-1-7-8,1 14 1,-1 0-1,1 0 1,-1 0 0,0 0 0,0 0 0,0 1 0,0-1 0,0 0-1,0 0 1,-1 1 0,0-1 0,1 0 0,-1 1 0,0 0 0,0-1 0,0 1-1,-1 0 1,1 0 0,0 0 0,-1 0 0,1 1 0,-1-1 0,0 1-1,1 0 1,-1-1 0,0 1 0,0 0 0,0 1 0,0-1 0,0 0-1,0 1 1,0 0 0,0-1 0,0 1 0,0 1 0,0-1 0,0 0-1,0 1 1,0-1 0,0 1 0,0 0 0,0 0 0,0 0 0,0 0-1,-1 2 0,-4 1-1,0 1 0,1 0 0,0 0 0,0 1-1,1 0 1,0 0 0,0 0 0,0 1-1,1 0 1,0 0 0,0 0 0,0 1-1,1 0 1,0 0 0,1 0 0,-1 3 1,-2 7 1,0 1 0,1 0 0,1 0 0,1 1 0,1-1 0,0 18-1,1-23 2,2-1 0,0 0 0,0 0 0,1 0 0,1 0 0,0 0 0,1 0-1,0-1 1,2 3-2,-2-7 3,1 0-1,-1 0 1,1 0-1,1 0 0,-1-1 1,1 0-1,0 0 0,1-1 1,0 0-1,0 0 0,0 0 1,1-1-1,5 3-2,3 1 140,1-2-1,0 1 0,0-2 1,1-1-1,-1 0 1,12 1-140,6 0-679,-1-3 1,34 0 678,36-8-656</inkml:trace>
  <inkml:trace contextRef="#ctx0" brushRef="#br0" timeOffset="6493.036">9159 56 3161,'1'-4'246,"-1"0"1,0 1 0,0-1 0,0 0-1,0 1 1,0-1 0,-1 0 0,0 1-1,1-1 1,-2-2-247,1 5 123,1 0-69,-1 0 0,1 0 0,-1 0 1,1 1-1,-1-1 0,0 0 0,0 1 1,1-1-1,-1 1 0,0-1 0,0 1 1,0-1-1,1 1 0,-1-1 0,0 1 1,0 0-1,0-1 0,0 1 0,0 0 1,0 0-1,0 0 0,0 0 0,0 0 1,0 0-1,0 0 0,0 0 0,0 0 1,0 0-1,0 0 0,0 1 0,0-1-54,-3 1 268,-9-1-74,1 2-1,-1-1 0,1 2 0,0-1 0,0 2 1,0 0-1,0 0 0,1 1 0,-1 0 0,1 1 1,1 0-1,-1 1 0,1 1 0,0-1 0,1 1 1,-1 1-1,2 0 0,-1 0 0,1 1 0,1 0 1,0 0-1,0 1 0,1 0 0,-3 6-193,-28 67 204,-10 39-204,33-86 51,9-25-20,1 0-1,0 0 1,1 1 0,1 0-1,0 0 1,0-1 0,1 1-1,1 0 1,0 0 0,1 0-1,0 0 1,1 0 0,1 0-1,0 0 1,0-1 0,1 0-1,2 3-30,32 72 123,4 0 0,4-3-123,0 1 51,-36-64-45,-1 0 1,-1 0 0,0 0 0,-2 1 0,0 0 0,-2 0 0,0 1-1,-2-1 1,0 1 0,-2 0 0,0 0 0,-2-1 0,0 1 0,-4 10-7,-7 33 139,-3-1 0,-2-1 0,-24 53-139,-93 184 1291,63-145-759,61-133-487,-19 48 205,-4-3-1,-2 0 1,-36 48-250,22-48 310,-124 180 971,167-237-1234,-20 29 70,25-39-106,1 1 1,0-1-1,0 1 1,-1-1 0,1 0-1,0 0 1,-1 0-1,1 0 1,-1 0-1,0 0 1,1 0 0,-1 0-1,0-1 1,0 1-1,1-1 1,-1 1-1,0-1 1,0 0 0,0 1-1,1-1 1,-1 0-1,-1 0-11,2-1 9,0 1-1,0 0 0,0-1 1,0 1-1,1 0 0,-1-1 1,0 1-1,0-1 1,1 1-1,-1-1 0,0 1 1,1-1-1,-1 0 0,0 1 1,1-1-1,-1 0 0,1 0 1,-1 1-1,1-1 0,0 0 1,-1 0-1,1 0 1,0 0-1,-1 1 0,1-1 1,0 0-1,0 0 0,0 0 1,0 0-1,0 0 0,0 0 1,0 0-1,0 1 0,0-1 1,0 0-1,1 0-8,-1-5 20,1 1-1,1 0 0,-1 0 1,1 0-1,0 0 1,0 0-20,1-2 3,0 0 0,0 0 0,1 0 0,0 1 0,1-1 1,-1 1-1,1 0 0,0 1 0,0-1 0,1 1 0,0 0 1,0 0-1,0 1 0,0 0 0,1 0 0,0 0 0,0 1 0,0 0 1,0 0-1,0 1 0,0-1 0,5 1-3,7-2 1,-1 1 0,0 2 0,1-1 0,0 2 1,-1 1-1,1 0 0,-1 1 0,0 1 0,1 1-1,-11-2 0,0 0 1,0 1 0,0 0-1,0 0 1,0 1 0,-1 0-1,0 0 1,0 1-1,0 0 1,0 0 0,-1 1-1,0-1 1,0 1-1,0 1 1,-1-1 0,0 1-1,0 0 1,-1 0 0,0 1-1,0-1 1,0 2-1,0 2 0,-1 0 1,0 0-1,-1 0 1,0 0-1,-1 0 1,0 1-1,-1-1 0,0 1 1,-1-1-1,0 0 1,-1 1-1,-1 4 0,-8 26 6,-1 0 0,-14 29-6,-4 14 8,-107 327 9,105-321-14,4 2-1,-12 74-2,32-124 0,2 1 0,2-1 1,1 1-1,3 0 0,2-1 1,1 1-1,5 14 0,-4-36 29,2-1-1,0 1 1,2-1-1,0-1 1,1 0 0,1 0-1,1-1 1,1 0-1,0 0 1,1-2 0,2 0-1,12 13-28,-8-12-63,0-1-1,1-1 0,1-1 1,0-1-1,1-1 1,1 0-1,0-2 1,0-1-1,1-1 1,0 0-1,4-2 64,6 1-1011,1-2-1,0-1 1,14-1 1011,122 0-1539</inkml:trace>
  <inkml:trace contextRef="#ctx0" brushRef="#br0" timeOffset="7501.996">8247 2700 3345,'-1'1'171,"0"-1"1,1 0 0,-1 1-1,0-1 1,1 0 0,-1 1-1,0-1 1,1 1 0,-1-1-1,1 1 1,-1-1 0,1 1-1,-1-1 1,1 1 0,-1 0-1,1-1 1,0 1 0,-1-1-1,1 1 1,0 0 0,-1 0-1,1-1 1,0 1 0,0 0-1,0-1 1,0 1 0,0 0-1,0 0-171,-4 31 883,4-27-508,-1 16 104,-1 0 0,-1 0 0,-1 0 1,0 0-1,-2 0 0,-3 5-479,-8 10 429,-3 0-1,0-2 1,-3-1 0,-1 0-1,-1-2 1,-1 0 0,-11 6-429,-47 51 975,-39 26-975,87-84 47,-1-1 1,-1-3 0,-1-1 0,-1-1-1,-13 3-47,-2-4 25,-1-2 0,-1-3 0,-1-2-1,0-2 1,-49 3-25,-73 2 382,-47-7-382,-151 14 573,262-10-536,0 4 0,-73 25-37,143-32 17,1 3 1,0 2-1,2 1 0,0 3 0,1 1 1,1 2-1,-33 27-17,-24 31 42,37-30-3,-19 10-39,68-55 3,-368 280 66,306-231 278,-1-4 1,-30 13-348,-51 35 709,136-86-56,13-6-287</inkml:trace>
  <inkml:trace contextRef="#ctx0" brushRef="#br0" timeOffset="9692.213">4494 4900 2673,'46'-78'1995,"-45"76"-1774,0 0 1,0 0 0,0-1 0,0 1-1,0 0 1,-1 0 0,1 0-1,-1-1 1,1 1 0,-1-1-222,-5-9 2027,1 0 2178,4 12-4148,0 0-1,0 0 0,0-1 0,-1 1 1,1 0-1,0 0 0,0-1 0,0 1 1,0 0-1,0 0 0,0-1 0,-1 1 0,1 0 1,0 0-1,0 0 0,0-1 0,-1 1 1,1 0-1,0 0 0,0 0 0,-1 0 1,1 0-1,0-1 0,0 1 0,-1 0 0,1 0 1,0 0-1,0 0 0,-1 0 0,1 0 1,0 0-1,0 0 0,-1 0 0,1 0 1,0 0-1,0 0 0,-1 0 0,1 0 0,0 0 1,0 0-1,-1 0 0,1 1 0,0-1 1,0 0-1,-1 0 0,1 0 0,0 0 1,0 0-1,-1 1 0,1-1 0,0 0 0,0 0 1,0 0-1,0 1 0,-1-1 0,1 0 1,0 0-1,0 1 0,0-1 0,0 0 1,0 0-1,0 1 0,0-1 0,0 0 0,0 0 1,-1 1-1,1-1-56,-2 7 49,-1 0 1,0 0 0,-1-1-1,1 1 1,-1-1-1,-1 0 1,1 0-1,-1-1 1,0 1-1,-2 0-49,-21 27 345,16-18-64,-1 0 0,0-1 0,-13 10-281,18-18 64,0 1 1,-1-2-1,0 1 1,0-1-1,0-1 1,0 0 0,-1 0-1,-2 0-64,-204 57 1064,214-61-1062,0 1 0,-1 0 0,1 0 0,0 0 0,0 0 0,-1 0 1,1 1-1,0-1 0,0 1 0,-1 0-2,3-1 53,-1-1-1,1 1 1,-1 0 0,1-1 0,-1 1 0,1 0 0,-1 0 0,1-1 0,0 1 0,-1 0 0,1 0 0,0 0 0,0-1 0,0 1 0,-1 0 0,1 0 0,0 0-1,0 0 1,0 0 0,0-1 0,1 1 0,-1 0 0,0 0 0,0 0 0,0 0 0,1-1 0,-1 1 0,0 0 0,1 0 0,-1 0-53,7 7 608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44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6991 72 6001,'-5'-1'1097,"-11"-4"1966,11 4-747,6 2 886,0 0-1664,2-1-282,22 4-466,51 8 1140,67 0-1930,-94-10 228,0-2 1,45-7-229,-65 3 34,1-2 0,-1-1-1,0 0 1,0-3 0,9-4-34,-37 13 3,23-11 23,-23 12-24,0-1 0,-1 1 0,1 0 0,0-1 0,-1 1 0,1-1 0,0 0-1,-1 1 1,1-1 0,-1 1 0,1-1 0,-1 0 0,1 1 0,-1-1 0,1 0 0,-1 0 0,0 0 0,1 1 0,-1-1-1,0 0 1,0 0 0,1 0 0,-1 1 0,0-1 0,0 0 0,0-1-2,-1 2 0,1-1 1,0 0-1,-1 1 1,1-1-1,-1 0 1,1 1-1,-1-1 1,0 1-1,1-1 0,-1 1 1,1-1-1,-1 1 1,0 0-1,1-1 1,-1 1-1,0 0 1,0-1-1,1 1 1,-1 0-1,0 0 0,0 0 1,1-1-1,-1 1 1,0 0-1,0 0 1,0 0-1,1 0 1,-1 1-1,-25 2 4,13 1-3,1 0-1,0 1 0,0 1 0,0 0 1,1 1-1,-1 0 0,2 0 1,-1 1-1,1 1 0,0 0 0,1 0 1,0 1-1,1 0 0,-7 10 0,0 3 3,1 0-1,1 0 1,1 1-1,1 1 1,1 0-1,-6 22-2,15-43 1,-9 30 4,1 1 1,-3 34-6,11-59 8,0 0 1,0 0-1,1 0 1,1 0-1,0 1 0,0-1 1,1 0-1,0 0 1,1 0-1,0-1 1,0 1-1,5 8-8,1-3 27,1-1-1,0 0 1,1-1-1,1 0 0,0-1 1,0 0-1,1-1 1,1 0-1,0-1 0,0 0 1,1-2-1,0 1 1,12 3-27,-6-3 21,0-1 0,1-1 0,-1-1 1,1 0-1,1-2 0,-1-1 1,0-1-1,1 0 0,0-2 1,4-1-22,-27 1 0,0 0 1,0 0 0,0 0 0,0 0-1,0 0 1,0 0 0,0 0 0,0 0 0,0 0-1,0 0 1,0 0 0,0 0 0,0 0-1,0-1 1,0 1 0,0 0 0,0 0 0,0 0-1,0 0 1,0 0 0,0 0 0,0 0-1,0 0 1,0 0 0,0 0 0,0 0 0,0 0-1,0 0 1,0 0 0,0 0 0,0 0 0,0 0-1,0-1 1,0 1 0,0 0 0,0 0-1,0 0 1,0 0 0,0 0 0,0 0 0,0 0-1,0 0 1,0 0 0,0 0 0,0 0-1,0 0 1,0 0-1,-8-3 10,-6 1-11,-1 0 0,1 1 0,-1 0 0,0 2 0,1-1 0,-1 2 0,1 0 0,0 0 0,-1 2 0,1 0 0,-6 2 1,13-3-4,0 0 0,0 0 0,1 1 0,-1 0 0,1 0 0,0 0 0,0 1 0,0 0 0,1 0 0,-1 1 0,1-1 0,1 1 0,-1 0 0,1 0 0,0 1 0,0 0 0,1-1 0,0 1 0,0 0 0,0 0 0,1 1 0,0-1 0,0 3 4,1 2-7,0 0-1,1 0 1,0 0-1,1 0 1,0 0-1,1 0 1,0 0-1,1 0 1,0-1-1,1 1 1,0-1-1,1 0 1,0 0-1,1 0 1,0-1-1,5 6 8,16 21-19,2-1 1,1-2-1,28 24 19,-42-42 2,19 18-1,-2 1 0,-1 2 1,-2 1-1,13 24-1,-35-48 3,0 1 1,-1 0-1,0 0 0,-2 1 0,1-1 1,1 16-4,-5-20 4,0 1 1,-1-1 0,0 1 0,-1-1 0,-1 0 0,0 1 0,0-1-1,-1 0 1,-1 0 0,-2 8-5,-1-5 20,0 1 0,-1-1 0,0-1 0,-2 1 0,1-1 0,-2-1 0,1 1 0,-2-2 0,0 1 0,0-1 0,-1-1 0,0 0 0,0-1 0,-2 0 1,1-1-1,-6 2-20,-6 3 27,0-2 0,0 0 0,-1-2 0,0-1 1,0-1-1,-1-2 0,0 0 0,0-2 1,-4 0-28,9-3-11,0-1 1,-1-1-1,1-1 1,0-1-1,0-1 1,-2-1 10,23 5 62,-3 0 176,0 0 1,0 0-1,0-1 1,1 1-1,-1-1 0,0 0 1,1 0-239,-57-40 981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1:43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3721,'1'-60'2458,"-1"59"-2299,0 1 0,1-1 0,-1 1 0,0-1 0,0 1 0,0-1 0,0 1 0,0-1 0,0 0 0,0 1 0,0-1 0,0 1 1,0-1-1,0 1 0,0-1 0,-1 1 0,1-1 0,0 1 0,0-1 0,0 1 0,-1 0 0,1-1 0,0 1 0,-1-1 0,1 1 0,0-1 1,-1 1-1,1 0 0,-1-1 0,1 1 0,0 0-159,-4 5 4857,9 10-4718,1 0-1,1 0 1,1-1-1,0 0 1,0 0-1,2-1 1,0 0 0,3 3-139,26 27 354,33 26-354,4 4 204,-62-58-164,2-1 0,0 0 0,0-1 0,1-1 0,1 0 0,0-2 0,12 5-40,-6-2 156,-12-6 404,0-1 0,1 0 0,-1-1 0,5 1-560,-13-6 1063</inkml:trace>
  <inkml:trace contextRef="#ctx0" brushRef="#br0" timeOffset="388.817">477 1 3889,'-32'26'6729,"7"4"-4574,1 1 0,-17 31-2155,-21 29 898,3-17-538,23-31-252,2 2 0,2 1 0,-4 11-108,32-49-9,-12 22-45,-1-1 0,-1-1-1,-16 18 55,27-32-926,11-11-359,6-9-161,15-14 536</inkml:trace>
  <inkml:trace contextRef="#ctx0" brushRef="#br0" timeOffset="761.238">798 396 7298,'36'12'3199,"-35"-11"-3011,-1 0-1,0 0 1,0 0-1,1-1 1,-1 1 0,0 0-1,0 0 1,0 0 0,0 0-1,0 0 1,0 0 0,0-1-1,0 1 1,0 0 0,-1 0-1,1 0 1,0 0 0,0 0-1,-1-1 1,1 1-1,-1 0 1,1 0 0,-1 0-188,-3 16 1959,20 139-158,-14 41-913,-1-197 1557,7 0-1146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1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56 104 3945,'-22'-27'988,"5"7"619,1-2 3086,34 45 818,13 10-3883,21 25-1804,29 55 400,-1 0-143,-65-91-57,-12-17-17,0 0 1,1 0 0,0 0 0,-1 0 0,2-1-1,-1 1 1,0-1 0,1 0 0,0 0 0,0-1-8,-3-2 31,-1-1 0,0 0 1,0 0-1,0 1 1,1-1-1,-1 0 0,0 0 1,0-1-1,0 1 0,1 0 1,-1 0-1,0-1 1,0 1-1,0 0 0,0-1 1,0 1-1,0-1 0,0 1 1,0-1-1,0 0 1,0 0-1,0 1 0,0-1 1,0 0-1,0 0 0,0 0 1,-1 0-1,1 0 1,0 0-1,-1 0 0,1-1-31,25-42 839,-19 29-797,8-14 54,-3-1 0,0 1 0,-2-2 0,5-24-96,-6 21 38,1 1 1,2 0-1,12-23-38,-8 33 128,-9 15-318,-5 9-1047,-7 20-2500,3 13 1685</inkml:trace>
  <inkml:trace contextRef="#ctx0" brushRef="#br0" timeOffset="1065.256">1320 141 2753,'85'-36'1733,"-84"36"-1635,0 0 0,0-1 0,-1 1 0,1 0 1,0-1-1,0 1 0,0-1 0,0 1 0,0-1 0,-1 1 0,1-1 0,0 0 0,-1 1 0,1-1 0,0 0 0,-1 0 0,1 1 0,-1-1 0,1 0 0,-1 0 0,1 0 0,-1 0 0,0 0 0,1 0 0,-1 1 1,0-1-1,0 0 0,0 0 0,1 0 0,-1 0 0,0 0 0,0 0 0,-1 0 0,1 0 0,0 0 0,0 0 0,0 0-98,-1-1 220,-1 0 0,1 0-1,0 0 1,-1 0 0,1 0-1,-1 0 1,1 0 0,-1 1 0,-2-2-220,3 2 240,-9-7 612,7 6-603,1 0 0,-1 0-1,1 0 1,-1-1 0,1 1 0,0 0 0,0-1 0,0 0 0,-1-1-249,2 2 93,-1 0-1,1 1 0,0-1 1,-1 1-1,1-1 1,-1 1-1,0 0 0,1-1 1,-1 1-1,0 0 1,0 0-1,0 0 1,0 0-1,0 1 0,0-1 1,0 0-1,0 1 1,0-1-1,0 1 0,0 0 1,0 0-1,0 0 1,0 0-1,0 0 0,0 0 1,-1 1-1,1-1 1,-1 1-93,-11 2 246,1 0 1,0 0-1,-12 6-246,23-8 31,-14 5 45,0 1 1,1 1-1,0 1 0,0 0 0,1 0 0,0 2 1,1 0-1,0 0 0,-6 8-76,13-13 1,0 1-1,0 0 1,1-1-1,0 2 0,1-1 1,-1 0-1,1 1 1,1 0-1,-1 0 1,2 0-1,-1 1 1,1-1-1,0 0 1,1 1-1,-1 0 1,2-1-1,-1 1 1,2 0-1,0 7 0,0-8-1,0-1 1,1 1-1,0 0 0,1 0 0,-1-1 1,1 1-1,1-1 0,0 0 0,0 0 1,0 0-1,1 0 1,-2-4 0,0 1 0,1-1 1,-1 0-1,1 0 1,0 0-1,-1-1 0,1 0 1,0 1-1,1-1 0,-1 0 1,0-1-1,0 1 0,1-1 1,-1 0-1,1 0 0,0 0 1,-1-1-1,1 1 0,-1-1 1,4-1-1,2 2 4,0-2 1,0 1 0,1-1 0,-1-1-1,0 0 1,0-1 0,0 1 0,0-2-1,-1 0 1,1 0 0,-1 0-1,0-1 1,0-1 0,-1 1 0,1-2-1,-1 1 1,-1-1 0,1 0 0,-1 0-1,0-1 1,-1 0 0,3-4-5,2-5 28,0-1 1,-2 0-1,0 0 0,3-10-28,-10 21 12,1-1 0,-1 1 0,0-1 0,-1 0 0,0 1 0,0-1 0,-1 0 0,0 1 0,0-1 0,-1 0 0,0 0 0,0 1 0,-1-3-12,-7-21-5,9 29-12,1 4 3,4 16 18,4 18 80,-3 0-1,0 1 1,-2-1 0,-2 14-84,-5 149 263,1-140-211,-11 129 992,-14 42-1044,24-210 85,0-5-25,1-1 0,1 1 0,0 0 0,1 0-1,0 0 1,1-1 0,2 8-60,-3-21 7,0-1 0,0 1 1,0-1-1,0 1 0,1-1 1,-1 1-1,0-1 0,0 1 0,0-1 1,0 1-1,1-1 0,-1 1 0,0-1 1,0 1-1,1-1 0,-1 1 0,1-1 1,-1 1-1,0-1 0,1 0 1,-1 1-1,1-1 0,-1 0 0,0 1 1,1-1-1,-1 0 0,1 0 0,-1 0 1,1 1-1,-1-1 0,1 0 0,-1 0 1,1 0-1,0 0 0,-1 0 1,1 0-1,-1 0 0,1 0 0,-1 0 1,1 0-1,-1 0 0,1 0 0,-1 0 1,1-1-1,-1 1 0,1 0 1,-1 0-1,1 0 0,-1-1 0,1 1 1,-1 0-1,1-1 0,-1 1 0,0 0 1,1-1-8,24-25 257,-21 21-239,14-19 87,0-1 1,3-10-106,12-16 45,-32 49-38,136-207-149,-127 193 159</inkml:trace>
  <inkml:trace contextRef="#ctx0" brushRef="#br0" timeOffset="1406.61">1995 353 6937,'-8'4'3337,"2"1"-1088,1 4-593,2 7-424,0 10-296,3 5-367,0 8-89,0 6-128,0-8-40,1 9-120,1-11-64,-1-1-56,2-5-16,4-8 0,-4 1 184,0-8 120,1-3-208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4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295 447 3985,'-18'-68'2410,"17"65"-1830,-1-1-1,1 1 1,-1 0 0,0-1 0,1 1 0,-1 0 0,-1 0 0,1 0-580,0 2 2970,10 11-1184,4 5-1336,-1 0-1,-1 0 1,0 1-1,0 3-449,1 1 176,1-1 0,11 14-176,35 32 483,3-2 0,27 19-483,2 3 358,-77-73-327,12 12 270,21 16-301,-44-46-3514,-2 4 2235</inkml:trace>
  <inkml:trace contextRef="#ctx0" brushRef="#br0" timeOffset="368.27">752 297 6073,'-4'1'984,"0"1"-1,0 0 0,0 0 1,1 0-1,-1 0 0,-1 2-983,-22 22 2364,15-13-1609,1 2 0,-8 12-755,3 2 982,-10 21-982,15-25 340,-2 0-1,-16 21-339,2-12 137,-2 0 0,-1-3 1,-2 0-138,8-9 7,2 1 1,0 1 0,1 1 0,1 0 0,2 2-1,-4 8-7,14-16-254,8-19 217,0 0 1,0 0-1,0 1 0,-1-1 1,1 0-1,0 0 0,0 1 1,0-1-1,0 0 0,0 1 1,0-1-1,0 0 1,0 0-1,0 1 0,0-1 1,0 0-1,0 1 0,0-1 1,0 0-1,0 1 0,0-1 1,0 0-1,1 0 0,-1 1 1,0-1-1,0 0 0,0 0 1,0 1-1,0-1 0,1 0 1,-1 0-1,0 1 0,0-1 1,1 0-1,-1 0 0,0 0 1,0 1-1,1-1 0,-1 0 1,0 0-1,0 0 1,1 0-1,-1 0 0,0 0 1,1 0-1,-1 0 0,0 1 1,0-1-1,1 0 0,-1 0 1,0 0-1,1-1 0,-1 1 1,0 0-1,1 0 0,-1 0 1,0 0-1,0 0 37,18-5-735</inkml:trace>
  <inkml:trace contextRef="#ctx0" brushRef="#br0" timeOffset="711.045">1061 690 8106,'-3'1'639,"0"1"0,1-1 1,-1 1-1,0-1 0,0 1 0,1 0 1,-1 0-1,1 1 0,0-1 0,-2 2-639,0 1 418,1-1 0,0 0-1,1 1 1,-1 0 0,1-1-1,-1 5-417,0-2 125,1 0-1,0 0 1,1 1-1,-1-1 1,1 1 0,1-1-1,0 1 1,0 0-1,1 4-124,5 25 290,2-1 1,2 1-291,-1-1 173,-1 0 0,-1 6-173,-2-9 56,-1-6-38,-1 1 0,-1 6-18,-1-32-3041,6-16 1501</inkml:trace>
  <inkml:trace contextRef="#ctx0" brushRef="#br0" timeOffset="1132.109">96 118 3785,'-80'-6'2616,"65"3"2417,18 1-2200,14 1-1611,197-8 621,-100 1-1475,0-4 1,67-19-369,-132 22 126,5-3 317,1 2 1,0 3-1,0 2 0,11 2-443,-22 9 660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6:07.7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79 230 5745,'-2'-6'650,"-8"-12"3491,10 18-4075,-1 0 0,1-1 0,0 1 0,0 0 0,-1 0 0,1 0 0,0-1 0,-1 1 0,1 0 0,0 0 1,-1 0-1,1 0 0,0 0 0,-1 0 0,1 0 0,0 0 0,-1 0 0,1 0 0,0 0 0,-1 0 0,1 0 0,0 0 0,-1 0 0,1 0 0,0 0 0,-1 0 0,1 0 0,0 0 0,-1 1 0,1-1 0,0 0 0,-1 0 0,1 0 1,0 1-1,0-1 0,-1 0 0,1 0 0,0 1 0,0-1 0,-1 0 0,1 1 0,0-1 0,0 0 0,0 0 0,0 1 0,0-1 0,-1 0 0,1 1 0,0-1 0,0 0 0,0 1-66,-5 10 426,0 0-1,0 0 0,1 1 1,0 0-1,1 0 1,1 0-1,-1 4-425,-2 28 700,1 17-700,1-24 300,-7 290 1714,16 37-2014,-6-331 92,2-1-1,2 0 1,1 0-1,1 0 1,3 5-92,-5-26 27,-1 0 0,2 0 0,0-1 0,0 0 0,1 0 0,0 0 0,6 7-27,-7-12 15,-1 0 0,1 0 1,1 0-1,-1-1 0,0 0 1,1 0-1,0 0 0,0-1 1,0 1-1,1-1 0,-1-1 0,1 1 1,2-1-16,1 1 15,0-2-1,0 1 1,0-1 0,0-1 0,0 0-1,0 0 1,0-1 0,0 0 0,0-1-1,1 0-14,6-2 19,-1-1-1,0-1 0,0 0 1,-1-1-1,14-9-18,-2-1 17,-2 0 0,0-2-1,-1-1 1,-1-1 0,0-1 0,7-11-17,6-11 9,-3 0 1,-1-3 0,-2 0-1,-2-2 1,-3-1-1,-2-1 1,-2-2-1,-2 1 1,-2-2-1,-3-1 1,-3 0 0,2-27-10,-2-36-64,-5 0 0,-7-85 64,-2 182-26,3 21 26,0 0-1,0 0 0,0 0 1,0 0-1,0 0 1,0 0-1,0 0 0,0 0 1,0 0-1,0 0 0,0 0 1,0 0-1,0 0 0,0 0 1,0 1-1,0-1 1,0 0-1,-1 0 0,1 0 1,0 0-1,0 0 0,0 0 1,0 0-1,0 0 0,0 0 1,0 0-1,0 0 1,0 0-1,0 0 0,0 0 1,0 0-1,0 0 0,-1 0 1,1-1-1,0 1 1,0 0-1,0 0 0,0 0 1,0 0-1,0 0 0,0 0 1,0 0-1,0 0 0,0 0 1,0 0-1,0 0 1,0 0-1,0 0 0,0 0 1,0 0-1,0 0 1,-6 34-35,-1 39 44,4 0-1,3-1 0,4 20-8,31 219 98,-25-240 175,3 0 0,20 60-273,-25-105-193,2 0-1,1 0 1,2-1-1,0 0 1,2-1 193,-5-8-918,2 0 1,0-1-1,1 0 1,11 9 917,36 28-1893</inkml:trace>
  <inkml:trace contextRef="#ctx0" brushRef="#br0" timeOffset="499.926">1845 1062 4865,'-2'0'526,"0"0"0,0 0-1,0 0 1,0 0 0,0 1 0,0-1 0,1 0 0,-1 1-1,0-1 1,0 1 0,-1 0-526,2 0 293,0 0 0,0 0 0,0 0-1,1 0 1,-1 0 0,0 0 0,1 0 0,-1 1 0,1-1-1,-1 0 1,1 0 0,-1 2-293,-11 23 652,0-8-337,6-9-84,0 0-1,0 1 1,1 0-1,1-1 1,-1 2-1,2-1 1,-3 7-231,6-14 58,-1 0-1,1-1 1,0 1 0,0-1 0,0 1 0,0 0 0,0-1 0,0 1 0,1-1 0,-1 1 0,1 0 0,0-1 0,0 0 0,0 1 0,0-1-1,0 1 1,0-1 0,1 0 0,-1 0 0,2 2-58,-1-3 19,-1 0 0,0 0-1,1 0 1,-1 0 0,1 0-1,-1 0 1,1-1 0,-1 1-1,1-1 1,0 1 0,-1-1-1,1 1 1,0-1 0,-1 0-1,1 0 1,0 0 0,0 0-1,-1 0 1,1 0 0,0 0-1,-1 0 1,1-1 0,0 1 0,-1-1-1,1 1 1,0-1 0,-1 0-1,1 0 1,-1 0 0,1 0-1,-1 0 1,1 0-19,1-1 22,0 0 1,-1-1-1,1 1 1,0-1-1,-1 0 1,1 0-1,-1 0 0,0 0 1,0 0-1,0-1 1,-1 1-1,1 0 1,-1-1-1,0 1 0,0-1 1,0 0-1,0 1 1,0-1-1,-1 0 1,0 1-1,0-2-22,1-11 56,-2-1 1,0 0-1,-1 1 0,-2-4-56,3 8-117,1-10-245,12 5-23</inkml:trace>
  <inkml:trace contextRef="#ctx0" brushRef="#br0" timeOffset="1242.314">3144 173 5521,'1'-3'433,"-1"0"0,0 0 0,-1 1-1,1-1 1,0 0 0,-1 1 0,1-1-1,-1 0 1,0 1 0,0-1 0,0 1 0,0-1-1,-1 1 1,1 0 0,-1-1 0,0 1-433,0-1 335,-1 1 0,0 0 1,0 0-1,0 0 1,0 0-1,0 0 0,-1 1 1,1 0-1,0-1 0,-1 1 1,1 0-1,-3 0-335,-15-3 587,-1 1 0,1 0 1,-1 2-1,0 0 0,0 2 0,1 0 0,-20 4-587,9 1 204,0 1 0,0 1-1,1 2 1,-28 13-204,38-13 42,0 0 0,1 2-1,0 0 1,1 1 0,0 1-1,-8 9-41,18-14 5,0-1 0,1 1 0,0 1-1,0-1 1,1 1 0,0 1 0,1-1-1,0 1 1,1 0 0,0 0 0,1 1 0,0 0-1,0 3-4,3-10 0,0 0 0,1 0 0,-1 0 0,1 0-1,0 0 1,1 0 0,-1 0 0,1 0 0,0 0 0,0 0-1,0 0 1,1 0 0,0 0 0,0-1 0,0 1 0,0-1-1,1 1 1,0-1 0,0 0 0,0 0 0,0 0 0,1-1-1,-1 1 1,1-1 0,0 1 0,0-1 0,0-1 0,1 1-1,-1-1 1,1 1 0,-1-1 0,4 1 0,16 3 2,0-1 0,-1 0 0,2-2 0,-1-1 0,0-1 0,12-2-2,-7 2 3,0-1-1,16 0 4,1 2 0,-1 1 1,0 3-1,15 5-6,-48-8 1,1 0 0,-1 1 0,0 1 0,-1-1 1,1 2-1,-1 0 0,0 0 0,0 1 0,-1 0 0,0 1 0,-1 0 1,1 1-1,-1 0 0,-1 0 0,0 1 0,0 0 0,5 11-1,-8-12 2,0 1 0,-1-1 0,-1 1 0,0 0 0,0 1 0,-1-1 0,0 0 0,-1 1 0,0-1 0,0 1 0,-1-1 0,-1 1 0,0-1 0,0 1 0,-1-1 0,0 0 0,-1 0 0,0 0 0,-3 4-2,-9 23 55,-2-1-1,-1-1 0,-2-1 0,-13 16-54,19-28 108,-1 0 0,-1-1 0,-1-1 0,-17 16-108,28-30 35,-1-1 0,1 1 0,-1-2 0,0 1 0,0-1 0,-1 0 0,1 0 0,-1-1 0,0 0 0,0 0 0,0-1 0,0 0 0,-1-1 0,1 0 0,0 0 0,-1 0 0,-4-2-35,1 0 25,0 0 0,-1-2 0,1 1 0,0-2 0,1 1 0,-1-2 0,1 1 0,0-2 0,0 0 0,0 0 0,1 0 0,-1-2 0,2 1 0,-4-4-25,-2-4-92,0 1 0,1-2 0,1 0 0,0 0 0,1-2 0,1 1 0,1-1 1,0-1 91,1-8-378,9 27 416,0-1-1,0 1 0,0 0 1,-1 0-1,1-1 1,0 1-1,0 0 1,0-1-1,0 1 1,0 0-1,0-1 0,1 1 1,-1 0-1,0-1 1,0 1-1,0 0 1,0 0-1,0-1 0,0 1 1,0 0-1,1-1 1,-1 1-1,0 0 1,0 0-1,0-1 1,1 1-1,-1 0 0,0 0 1,0 0-1,1-1 1,-1 1-1,0 0 1,0 0-1,1 0 1,-1 0-1,0 0 0,1-1 1,-1 1-1,0 0 1,1 0-38,21 0 793</inkml:trace>
  <inkml:trace contextRef="#ctx0" brushRef="#br0" timeOffset="1805.333">3892 1103 5041,'12'-37'2627,"-11"25"2141,-7 18-1211,-7 20-2910,5-13-438,1 1 0,1 0 1,0 1-1,1 0 0,0 0 1,-2 14-210,6-25 22,1-1 0,-1 1 0,1 0-1,0 0 1,0 0 0,1 0 0,-1 0 0,1-1 0,0 1 0,0 0 0,0 0 0,0-1-1,2 3-21,-2-5 6,0 1 0,0 0 0,0-1-1,0 1 1,1-1 0,-1 0 0,1 1 0,-1-1-1,1 0 1,-1 0 0,1 0 0,0 0-1,-1 0 1,1 0 0,0-1 0,0 1-1,0-1 1,-1 1 0,1-1 0,0 1-1,0-1 1,0 0 0,0 0 0,0 0-1,0 0 1,0 0 0,1-1-6,4-1 19,0 1 0,0-1 0,-1-1 0,1 1 1,-1-1-1,1 0 0,-1-1 0,0 0 0,0 0 0,-1 0 0,1 0 1,-1-1-1,2-2-19,-1 1 40,0 0 0,-1 0 1,0 0-1,-1 0 1,1-1-1,-1 1 0,0-1 1,-1-1-1,0 1 1,0 0-1,0-1 0,-1 0-40,-2 6 26,1-1 0,-1 0 0,0 1 0,0-1 0,0 0 0,-1 0 0,1 1 0,-1-1 0,1 0 0,-1 1 0,0-1 0,0 0 0,0 1 0,0-1 0,-1 1 0,0-2-26,1 3-3,0-1 1,0 1-1,0 0 0,0 0 0,0 0 1,-1-1-1,1 1 0,0 0 1,0 1-1,-1-1 0,1 0 1,0 0-1,-1 1 0,1-1 1,-1 0-1,1 1 0,-1-1 0,1 1 1,-1 0-1,0 0 0,1 0 1,-1-1-1,1 1 0,-1 1 1,1-1-1,-1 0 0,0 0 0,-1 1 3,-4 4-601,9 4 277</inkml:trace>
  <inkml:trace contextRef="#ctx0" brushRef="#br0" timeOffset="2530.059">5040 128 7738,'-3'-8'937,"1"3"-150,0 0-1,0 0 0,0 0 1,-1 0-1,0 0 1,-3-4-787,6 9 34,0 0 1,0 0-1,0 0 1,-1 0 0,1 0-1,0-1 1,0 1-1,0 0 1,0 0 0,0 0-1,0 0 1,0 0 0,-1 0-1,1 0 1,0 0-1,0 0 1,0-1 0,0 1-1,0 0 1,-1 0 0,1 0-1,0 0 1,0 0-1,0 0 1,0 0 0,-1 0-1,1 0 1,0 0 0,0 0-1,0 0 1,0 0-1,0 0 1,-1 0 0,1 1-1,0-1 1,0 0 0,0 0-1,0 0 1,0 0-1,-1 0 1,1 0 0,0 0-1,0 0 1,0 0-1,0 1 1,0-1 0,0 0-1,0 0 1,-1 0 0,1 0-1,0 0 1,0 1-35,-3 9 844,3-8-669,-9 40 683,-52 231 935,-15 65-881,18-68-674,0 16-48,52-258-148,5-28 42,2-9-54,5-17-2,47-192 26,-7-17-54,24-223-135,-18 97 83,-46 340 155,-6 21-100,0 0 0,0-1 0,0 1 1,1 0-1,-1 0 0,0 0 0,0 0 0,0-1 0,0 1 0,0 0 1,1 0-1,-1 0 0,0 0 0,0 0 0,0 0 0,1 0 0,-1 0 1,0-1-1,0 1 0,0 0 0,1 0 0,-1 0 0,0 0 0,0 0 1,0 0-1,1 0 0,-1 0 0,0 0 0,0 0 0,0 0 0,1 0 1,-1 1-1,0-1 0,0 0 0,0 0 0,1 0 0,-1 0 0,0 0 0,0 0 1,0 0-1,0 1 0,1-1 0,-1 0-3,3 4 27,0 0 1,0 1-1,-1-1 0,1 1 0,-1-1 0,1 4-27,108 251 369,88 183 172,-159-367-399,1 0 72,-3 1-1,-4 2 1,8 33-214,-36-92-98,-1 1 0,-1 0 0,-1 1 0,0 14 98,-2-28-1970,3-6 795</inkml:trace>
  <inkml:trace contextRef="#ctx0" brushRef="#br0" timeOffset="2860.477">4946 896 11050,'-20'2'4649,"20"2"-2768,4-4-641,27-7-320,17-6-440,21-7-248,11 0 232,10 0 2601,3 10-2209</inkml:trace>
  <inkml:trace contextRef="#ctx0" brushRef="#br0" timeOffset="3663.686">6214 959 6585,'5'9'659,"5"17"1015,-10-25-1576,0 0-1,0 0 0,0 0 1,0 0-1,0 0 0,0 1 1,0-1-1,0 0 0,-1 0 1,1 0-1,0 0 0,-1 0 1,1 0-1,-1 0 0,1 0 1,-1 0-1,0 0 0,1 0 1,-1 0-1,0 0 0,0 0 1,0 0-98,-5 5 547,0 1 0,0 0 0,1 0 1,0 1-1,0-1 0,1 1 0,0 0 1,-2 6-548,3-5 187,0 0 0,0 0 1,1 0-1,0 1 1,0-1-1,1 0 0,0 1 1,1-1-1,0 1 1,1-1-1,0 1 0,2 6-187,-3-14 25,1 1 0,-1-1-1,1 0 1,0 0 0,0 0-1,0 0 1,0 0 0,0 0-1,1 0 1,-1 0 0,0 0-1,1 0 1,0-1 0,-1 1-1,1 0 1,0-1 0,0 0-1,0 1 1,0-1 0,0 0-1,0 0 1,0 0 0,0 0-1,0-1 1,1 1 0,-1 0-1,0-1 1,0 0 0,1 1-1,-1-1 1,0 0 0,1 0-1,-1-1 1,0 1 0,1 0-1,-1-1 1,0 1 0,0-1-1,0 0 1,1 0-25,3-1 23,0 0 0,0 0 0,0-1-1,0 0 1,-1 0 0,1 0 0,-1-1 0,0 0 0,0 0 0,0 0 0,-1-1 0,1 1 0,-1-1-1,2-4-22,-3 6 27,-1-1 0,0-1-1,-1 1 1,1 0-1,-1 0 1,0-1 0,0 1-1,0-1 1,0 1-1,-1-1 1,0 1 0,0-1-1,0 1 1,0-1-1,-1 1 1,0-1 0,1 1-1,-2-1 1,1 1-1,-2-4-26,1 5 52,1 0 0,-1 0-1,1 0 1,-1 1-1,0-1 1,0 1-1,0-1 1,0 1-1,-1 0 1,1 0 0,-1 0-1,1 0 1,-1 0-1,0 0 1,0 1-1,0-1 1,0 1-1,0 0 1,0 0 0,0 0-1,0 0 1,0 1-1,0-1 1,-1 1-1,1 0 1,0 0-1,0 0 1,0 0-1,-1 1-51,-4 2 2337,9 4-1057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00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43 8434,'-4'-16'2200,"-2"-8"3062,6 23-5230,0 1 1,0 0-1,0 0 1,0 0-1,0 0 0,0 0 1,0 0-1,0 0 1,0 0-1,0 0 0,0 0 1,-1 0-1,1-1 1,0 1-1,0 0 0,0 0 1,0 0-1,0 0 1,0 0-1,0 0 0,0 0 1,0 0-1,0 0 1,0 0-1,0 0 0,0 0 1,-1 0-1,1 0 1,0 0-1,0 0 0,0 0 1,0 0-1,0 0 1,0 0-1,0 0 0,0 0 1,0 0-1,0 0 1,0 0-1,-1 0 0,1 0 1,0 0-1,0 0 1,0 0-1,0 0 0,0 0 1,0 0-1,0 0 1,0 0-1,0 0 0,0 0 1,0 0-1,0 1 1,0-1-1,-1 0 0,1 0 1,0 0-1,0 0 1,0 0-1,0 0 0,0 0 1,0 0-1,0 0 1,0 0-1,0 0-32,-4 16 943,0 18-200,1-1 0,1 1 0,4 33-743,15 101 615,-14-144-494,15 121 283,9 66 683,-3 129-1087,-24-247 191,-1-38-130,2 1 0,2-1 1,3 1-1,5 14-61,1-31 1383,1-7-725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6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41 131 4625,'-34'-72'2731,"33"70"-2462,0 0 0,0-1 0,0 1 0,0 0 0,1-1 0,-1 1 0,1-1 0,0 1-1,-1-1 1,1 1 0,0 0 0,1-1 0,-1 1 0,0-1 0,1 1 0,-1-1 0,1 1 0,0-1-269,2-10 1934,-3 18-1463,0-1 1,1 0-1,-1 0 0,1 0 1,-1 0-1,1 0 0,1 1-471,18 53-93,-13-39 372,11 33 197,2 18-476,-18-61 37,1 0 0,0 0 0,0-1 0,1 1 1,0 0-1,0-1 0,1 0 0,0 0 0,1-1 0,0 1 0,0-1 0,1 0 1,6 5-38,32 26 340,38 23-340,-23-18 144,-54-38-86,23 15-46,-28-19 33,1 0 0,-1 0 0,1 0 1,-1-1-1,1 1 0,-1 0 1,1-1-1,-1 0 0,1 1 1,0-1-1,-1 0 0,1 0 1,0 0-1,-1 0 0,1 0 1,0 0-1,0 0-45,-1-2 91,1 0 0,0-1 0,0 1 1,-1 0-1,1-1 0,-1 1 0,0-1 0,0 0 0,0 1 1,0-1-1,0 0 0,-1 0 0,1 0 0,-1 0-91,3-5 118,32-135 334,-20 79-359,2 0-1,3 1 1,19-39-93,-35 96 1019,-4 8-584</inkml:trace>
  <inkml:trace contextRef="#ctx0" brushRef="#br0" timeOffset="1793.424">1503 135 3217,'-1'0'334,"1"0"1,-1 0 0,1 0-1,-1 0 1,0 0-1,1 0 1,-1 0 0,1 0-1,-1 0 1,1-1 0,-1 1-1,1 0 1,-1 0 0,1-1-1,-1 1 1,1 0-1,-1-1 1,1 1 0,-1 0-1,1-1 1,-1 1 0,1-1-1,0 1 1,-1-1-1,1 0-334,-5-16 4569,5 13-4367,-1 0 1,0 1 0,0-1-1,0 0 1,0 0-1,-1 1 1,0-2-203,0 1 103,-1-1 1,0 0-1,0 1 1,0 0-1,-1-1 0,1 1 1,-1 1-1,0-1 1,0 0-1,0 1 0,-1 0 1,1 0-1,-1 0 1,0 1-1,0 0 0,0 0 1,-5-2-104,1 1 27,0 1 1,0 0-1,-1 1 1,1 0-1,0 1 1,-1-1-1,1 2 1,-1-1-1,1 1 1,0 1-1,-1 0 1,1 0-1,0 1 1,0 0-1,0 0 1,1 1-1,-1 0 1,1 1-1,0 0 1,0 0-1,1 1 1,-1 0-1,1 0 1,0 0-1,1 1 1,0 0-1,0 1 1,0-1-1,-1 4-27,-2 4 1,1 0 0,1 0 0,0 1 0,0 0 0,2 0 0,0 0 0,1 0 0,1 1 0,-1 8-1,3-15 1,0 0-1,1 0 0,1-1 1,-1 1-1,2 0 0,-1-1 1,1 1-1,1 1 0,-1-5 1,0-1 0,0 1 0,1-1-1,0 0 1,0 1 0,0-1 0,0 0 0,1-1 0,0 1-1,0-1 1,0 1 0,1-1 0,1 1-1,-1-2 1,0 0 0,0 0 0,1 0 1,-1-1-1,0 0 0,1 0 0,0 0 0,-1-1 1,1 0-1,0 0 0,0 0 0,-1-1 0,1 0 0,0 0 1,0 0-1,0-1 0,0 0 0,-1 0 0,1 0 1,0-1-1,-1 0 0,1 0 0,-1-1-1,15-5 9,-1-2 1,0 0-1,0-2 0,-1 0 0,10-8-9,-14 8 6,-1 1-1,0-2 1,-1 1-1,0-2 1,-1 0-1,0 0 1,-1-2-6,-3 6 3,-2 0 0,1-1 0,-1 0 0,-1 0 1,0 0-1,0 0 0,-1-1 0,-1 1 0,0-1 0,0 0 1,-1 1-4,-1 3 2,1 0 0,-1 0 1,1 0-1,-2-1 0,1 1 0,-1 0 1,0 0-1,-1 0 0,0 0 0,-3-7-2,5 14 0,0 1-1,0 0 1,0 0-1,0-1 1,0 1-1,0 0 1,0 0-1,-1-1 1,1 1-1,0 0 0,0-1 1,0 1-1,0 0 1,0 0-1,-1 0 1,1-1-1,0 1 1,0 0-1,-1 0 1,1 0-1,0-1 1,0 1-1,-1 0 1,1 0-1,0 0 1,0 0-1,-1 0 0,1 0 1,0 0-1,0-1 1,-1 1-1,1 0 1,-2 10-12,3 19-5,-1-28 17,1 41-6,-1 1 0,-3-1 1,-2 10 5,-2 34 10,-5 64 178,-29 142-188,29-232 25,-8 41 154,-5 88-179,26-173 60,3-12 95,15-22 121,-19 18-276,29-38 29,-2-2 1,-1 0-1,-3-2 1,3-8-30,4-6-1568,37-53 1568,-32 63-252</inkml:trace>
  <inkml:trace contextRef="#ctx0" brushRef="#br0" timeOffset="2396.156">1927 491 8626,'57'-96'3377,"-54"91"-2931,-1 0 0,1 0 0,-1 1 0,0-2 0,-1 1 0,1 0 0,0-3-446,-2 6 90,0 1-1,1-1 0,-1 1 1,1-1-1,-1 1 0,1-1 0,0 1 1,0-1-1,0 1 0,-1 0 1,1-1-1,1 1-89,1-3 87,0 1 1,0 0-1,1-1 0,0 1 1,0 0-1,-1 1 1,2-1-1,-1 1 0,0 0 1,0 0-1,1 0 1,-1 0-1,1 1 1,-1 0-1,1 0 0,2 0-87,6-1 75,0 1-1,1 0 1,-1 0-1,1 2 1,4 0-75,-15-1 14,0 0 1,0 1-1,0-1 0,0 1 1,0-1-1,0 1 0,0 0 1,-1 0-1,1 0 0,0 1 1,0-1-1,-1 1 0,1-1 1,-1 1-1,1 0 0,-1 0 1,0 0-1,0 0 0,0 1 1,0-1-1,0 0 0,0 1 1,-1-1-1,1 1 1,-1 0-1,1 0 0,-1-1 1,0 1-1,0 0 0,-1 0 1,1 0-1,0 0 0,-1 2-14,3 14 90,-2 0 0,0-1 0,-1 1 0,0 0 0,-2-1 0,0 1-1,-2-1 1,-3 16-90,-8 17 78,-3 1-1,-10 19-77,17-45 23,-1-1 1,-2-1 0,-4 7-24,10-20 37,0 0 0,0 0 1,-1 0-1,0-2 0,-1 1 1,0-1-1,-10 6-37,14-11 35,-1 0-1,1-1 1,-1 0 0,0 0-1,0-1 1,0 0 0,0 0-1,0 0 1,0-1 0,-1 0-1,1-1 1,0 0 0,-1 0-1,1 0 1,0-1 0,-2 0-35,8 0 4,0 1 1,-1-1-1,1 1 1,0-1-1,0 1 1,0-1-1,0 1 1,0-1-1,0 0 1,0 0-1,1 0 1,-1 1-1,0-1 1,0 0-1,0 0 1,1 0-1,-1 0 1,1 0-1,-1 0 1,1-1-1,-1 1 1,1 0-1,-1 0 1,1 0-1,0 0 1,0-1-1,0 1 1,0-1-5,-1-42 46,2 31-42,-1 8-5,0 1 1,0 0 0,1-1-1,0 1 1,0 0 0,0 0 0,0-1-1,0 1 1,1 0 0,0 0-1,0 0 1,0 1 0,0-1-1,1 0 1,-1 1 0,1 0-1,0-1 1,0 1 0,0 0-1,1 1 1,-1-1 0,1 0 0,2 0-1,-1 0-1,0 1 1,1 0 0,-1 0-1,1 0 1,0 0 0,0 1-1,-1 0 1,1 1 0,0-1-1,0 1 1,0 0 0,0 0-1,0 1 1,0 0 0,1 0 1,13 5-3,0 0 0,-1 2 0,0 0 1,0 1-1,-1 1 0,0 1 0,0 0 1,4 5 2,4 2 16,0-1 0,2-2 0,3 1-16,20 5 422,30 7-422,-46-21 313,1-5-115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5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505 635 3217,'40'-9'2252,"-40"8"-2015,0 0 0,0 1-1,0-1 1,0 0 0,0 1-1,0-1 1,-1 0 0,1 1 0,0-1-1,-1 0 1,1 1 0,0-1-1,-1 1 1,1-1 0,-1 1-1,1-1 1,0 1 0,-1-1 0,1 1-1,-1-1 1,0 1 0,1 0-1,-1-1 1,1 1-237,-19-16 2057,13 11-1692,0 1 0,0 0 0,-1 1-1,0 0 1,0 0 0,0 0 0,0 0 0,0 1 0,-1 1 0,1-1 0,-2 1-365,-3 0 249,-1 0 1,1 1 0,-1 1 0,1 0 0,0 0-1,-10 3-249,2 1 64,1 1-1,0 0 0,0 2 0,1 0 1,0 1-1,0 1 0,1 0 0,-7 7-63,19-14 3,1 0 0,-1 1 0,1-1 0,1 1 0,-1 0 0,0 0 0,1 0 0,0 0 0,0 1-1,0-1 1,0 1 0,1 0 0,0 0 0,0 0 0,0 0 0,0 0 0,1 0 0,0 1-1,0-1 1,1 0 0,-1 1 0,1-1 0,0 1 0,1-1 0,-1 0 0,1 1 0,0-1 0,0 0-1,1 2-2,2 3 4,0 0-1,0 0 1,1 0-1,1-1 1,-1 0 0,1 0-1,1 0 1,0-1-1,0 0 1,0 0-1,1-1 1,1 0-1,-1 0 1,1-1-1,0 0 1,0 0-1,1-1 1,-1-1-1,1 1 1,0-2-1,1 1 1,-1-1-1,1-1 1,-1 0-1,1 0 1,0-1-1,5-1-3,-9 0 6,-1-1-1,0 0 1,0-1 0,0 0-1,0 0 1,0 0-1,0 0 1,-1-1 0,1 0-1,-1 0 1,0-1-1,0 1 1,0-1-1,0-1 1,-1 1 0,1 0-1,-1-1 1,0 0-1,0 0 1,0-1-6,8-12 18,-2 0-1,1 0 1,-2-1 0,-1 0-1,3-10-17,6-30 27,-13 41-20,1 0 0,1 0 0,2-3-7,-8 21 0,0-1-1,0 0 1,0 1-1,1-1 1,-1 0-1,0 1 1,1-1-1,-1 1 1,1-1 0,-1 1-1,0-1 1,1 0-1,0 1 1,-1 0-1,1-1 1,-1 1-1,1-1 1,-1 1-1,1 0 1,0 0 0,-1 0-1,0 0 0,1 0 0,-1 0 1,0 0-1,1 0 0,-1 0 0,0 0 1,0 1-1,1-1 0,-1 0 1,0 0-1,0 0 0,1 0 0,-1 1 1,0-1-1,0 0 0,1 0 0,-1 1 1,0-1-1,0 0 0,0 1 0,0-1 1,1 0-1,-1 1 0,0-1 1,0 0 0,6 28-33,-6-4 31,-1 0 0,-2-1 1,0 1-1,-2-1 0,-3 11 2,-6 33 1,-34 186 153,-26 190 972,72-428-1106,0 1 13,1 0 0,0 0 0,1 0 0,1 11-33,-1-27 3,0 0 0,0 0 0,0 1 0,0-1 1,0 0-1,0 0 0,0 1 0,0-1 0,0 0 0,0 0 0,0 1 0,0-1 0,0 0 0,0 0 0,0 1 0,1-1 0,-1 0 1,0 0-1,0 1 0,0-1 0,0 0 0,0 0 0,1 0 0,-1 1 0,0-1 0,0 0 0,0 0 0,1 0 0,-1 0 1,0 1-1,0-1 0,1 0 0,-1 0 0,0 0 0,0 0 0,1 0 0,-1 0 0,0 0 0,0 0 0,1 0 0,-1 0 0,0 0 1,0 0-1,1 0 0,-1 0 0,0 0 0,1 0 0,-1 0 0,0 0 0,0 0 0,1 0 0,-1 0 0,0 0 0,0 0 0,0-1 1,1 1-1,-1 0 0,0 0 0,0 0 0,1-1-3,15-15 205,-13 13-189,20-28 117,-2-1 0,-1-1 0,11-23-133,-2 3 54,15-17-459,42-49 405,-71 99-176,11-14-121</inkml:trace>
  <inkml:trace contextRef="#ctx0" brushRef="#br0" timeOffset="390.545">956 952 8922,'94'-13'3881,"-94"20"-1849,3 6-704,-6-1-111,3 15-345,-1 3-344,-1 5-104,1 7-128,-5-3-32,6 2-64,-4-5-48,7 2-72,-3-5-24,-3-4 8,2-6 176,-11-11 2881,10-3-2281</inkml:trace>
  <inkml:trace contextRef="#ctx0" brushRef="#br0" timeOffset="824.35">41 179 7378,'-19'0'3656,"5"1"-1415,7 4-713,7-1-48,8 4-359,10-2-105,15 2-152,17-2-152,22-6-256,9 1-112,7-5-184,-3-2-55,-11-1-49,-10 0 0,-7 3 176,-9 0-8,-20 4-120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0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573 435 2192,'34'-2'1395,"-34"2"-1275,0 0-1,1 0 0,-1-1 0,0 1 0,0 0 0,0 0 1,1 0-1,-1 0 0,0-1 0,0 1 0,0 0 0,0 0 1,0 0-1,0 0 0,1-1 0,-1 1 0,0 0 0,0 0 1,0-1-1,0 1 0,0 0 0,0 0 0,0 0 0,0-1 1,0 1-1,0 0 0,0 0 0,0-1 0,0 1 0,0 0 1,0 0-1,0-1 0,0 1 0,0 0 0,0 0 0,0 0 1,-1-1-1,1 1 0,0 0 0,0 0 0,0 0 0,0-1 1,0 1-1,-1 0 0,1 0 0,0 0 0,0 0-119,-1-1 340,1 0 0,-1 0-1,1 0 1,-1 0 0,0 0 0,1 1-1,-1-1 1,0 0 0,0 1 0,1-1-1,-1 0 1,0 1 0,0-1 0,0 1-1,0-1-339,-15-4 525,1-2 0,0 0-1,-12-9-524,3 3 232,15 10-158,0 0 1,-1 0-1,1 1 0,-1 0 1,1 1-1,-1 0 0,1 1 0,-1 0 1,1 0-1,-1 1 0,1 0 1,-1 0-1,1 1 0,-1 1 0,1-1 1,0 2-1,-3 1-74,3-1 14,0 0-1,0 1 1,0 0 0,1 0-1,0 1 1,0 0 0,1 1 0,0-1-1,0 1 1,-1 2-14,4-4 1,0 1-1,0 0 1,0 1 0,0-1-1,1 1 1,0-1 0,1 1 0,0 0-1,0 0 1,0 0 0,1 0-1,0 1 1,0-1 0,1 1-1,-1 10 0,0 25 0,2 19 0,-1-52 0,1 1 0,1 0 0,0-1 0,0 1 0,1-1 0,1 1 0,-1-1 0,3 2 0,-4-8 1,1 0 0,0 1-1,0-1 1,0-1 0,0 1 0,1 0 0,-1-1 0,1 0 0,0 0 0,0 0 0,0 0 0,0 0-1,1-1 1,-1 0 0,1 0 0,0 0 0,-1-1 0,1 1 0,0-1 0,0 0 0,0 0 0,4-1-1,-1 1 3,-1-1 1,1-1 0,-1 1 0,1-1 0,-1 0 0,0-1-1,1 0 1,-1 0 0,0-1 0,0 1 0,0-2-1,0 1 1,-1-1 0,5-3-4,9-7 23,0-2 0,0 0 0,-2-2 0,0 0 0,-1 0 0,-1-2 0,-1 0 0,9-16-23,-19 27 14,-1-1 1,0 0-1,3-9-14,-4 10 6,0 0 0,0 0 1,1 1-1,1-1-6,-3 4 1,1-1-1,-1 1 0,0 0 1,0-1-1,0-3 0,-2 8 0,0 0 0,0 1 0,0-1 0,1 0 0,-1 0 1,0 0-1,0 0 0,0 1 0,-1-1 0,1 0 0,0 0 0,0 0 0,0 0 0,-1 1 0,1-1 0,-1-1 0,1 2 1,0 0-1,-1 0 1,1-1-1,-1 1 0,1 0 1,-1 0-1,1 0 0,-1 0 1,1 0-1,-1 0 1,1-1-1,-1 1 0,1 0 1,-1 1-1,1-1 0,-1 0 1,1 0-1,-1 0 1,1 0-1,-1 0 0,1 0 1,-1 1-1,1-1 1,-1 0-1,1 0 0,-1 1 1,1-1-1,0 0 0,-1 1 1,0-1-1,0 1 4,1 0 0,-1 0 0,0-1 0,0 1 0,0 0 0,0 0 0,1 0 0,-1 0 0,0 0 0,1 1 0,-1-1 0,1 0 0,-1 0 0,1 0 0,0 0 0,-1 1 0,1-1 0,0 0 0,0 0 0,0 1-4,0 29 70,1-18-48,-3 146 145,-6 0 1,-10 18-168,-7-38 44,10-40 587,-4-1 1,-14 31-632,33-121 190,6-9 9,11-12 1,-15 11-217,30-29 110,-2 0 1,-1-3 0,-2 0-1,-1-2-93,32-50-1552,2-15 1552,-44 72-636</inkml:trace>
  <inkml:trace contextRef="#ctx0" brushRef="#br0" timeOffset="366.719">1099 790 9234,'-16'-21'5488,"16"21"-5414,-1 0-1,1 0 1,0 0 0,-1 0 0,1 0 0,-1 1-1,1-1 1,0 0 0,-1 0 0,1 0 0,0 1-1,-1-1 1,1 0 0,0 0 0,0 1 0,-1-1-1,1 0 1,0 0 0,0 1 0,-1-1-1,1 0 1,0 1 0,0-1 0,0 0 0,0 1-1,0-1 1,-1 1 0,1-1 0,0 0 0,0 1-74,-1 4 128,0 0 1,1 0-1,0 0 1,-1 0-1,2 1 0,-1-1 1,1 0-1,-1 0 1,2 0-129,0 22 248,0 48 117,-5 1 0,-2 0 0,-6 12-365,11-83 28,-1 0 0,1 0 1,0 0-1,0 0 0,0 0 1,2 4-29,-1-1 159,-1-8-136,2 1 498,7-10-225</inkml:trace>
  <inkml:trace contextRef="#ctx0" brushRef="#br0" timeOffset="1100.249">1522 485 4321,'-40'-76'2783,"40"75"-2509,-1-1-1,0 1 1,0-1-1,0 0 1,0 1-1,-1 0 1,1-1-1,0 1 1,0 0-1,-1-1 1,1 1-1,-1 0 1,1 0-1,-2 0-273,3 1 203,-1 0 0,0-1 0,0 1 0,1 0 0,-1 0-1,0 0 1,0 0 0,0 0 0,1 1 0,-1-1 0,0 0 0,0 0-1,1 0 1,-1 1 0,0-1 0,0 0 0,1 1-203,-9 1 3163,19 16-2707,-5-9-423,0-1-1,0 0 0,0 0 0,1-1 1,0 0-1,0 0 0,1 0 1,6 4-33,31 32 132,-4 4 138,-1 1 0,-3 2 1,25 45-271,-59-90 18,1 0 0,0-1 0,1 0 0,-1 0 0,1 0 0,0 0 0,0 0-18,-3-3 20,0 0 0,0-1-1,0 1 1,0 0 0,-1-1-1,1 1 1,0-1-1,0 1 1,0-1 0,1 1-1,-1-1 1,0 0 0,0 0-1,0 1 1,0-1 0,0 0-1,0 0 1,0 0 0,0 0-1,1 0 1,-1 0 0,0-1-1,0 1 1,0 0 0,0-1-1,0 1 1,0 0-1,0-1 1,0 1 0,0-1-1,0 0 1,0 1 0,0-1-1,0 0 1,-1 1 0,1-1-1,1-1-19,3-5 159,0 0-1,-1 0 1,0-1 0,3-5-159,2-5 171,10-23-28,-2 0 1,-2 0-1,-1-2 0,3-23-143,-15 60 2,0-2 0,0 1 1,0 0-1,-1 0 1,0-1-1,0 1 0,0-1 1,-1 1-1,0-1 0,-1 1 1,0-1-1,0-2-2,0 10-25,1-1-1,0 1 1,0-1-1,0 1 1,-1 0-1,1-1 1,0 1-1,-1-1 1,1 1-1,0-1 1,-1 1-1,1 0 1,-1-1-1,1 1 1,0 0-1,-1 0 1,1-1-1,-1 1 1,1 0-1,-1 0 1,1-1-1,-1 1 26,1 0-28,-1 0-1,1 0 1,0 1 0,0-1-1,-1 0 1,1 0-1,0 0 1,0 0 0,-1 0-1,1 0 1,0 1-1,0-1 1,-1 0 0,1 0-1,0 0 1,0 1-1,0-1 1,0 0 0,-1 0-1,1 0 1,0 1-1,0-1 1,0 0 0,0 1-1,0-1 1,0 0-1,-1 0 1,1 1 0,0-1-1,0 0 1,0 0-1,0 1 1,0-1 0,0 0-1,0 1 1,0-1-1,0 0 1,1 0 0,-1 1-1,0-1 1,0 0-1,0 1 1,0-1 0,0 0-1,0 0 29,7 22-540</inkml:trace>
  <inkml:trace contextRef="#ctx0" brushRef="#br0" timeOffset="1926.639">2616 484 3113,'79'-32'1927,"-79"32"-1837,1 0-1,-1-1 1,1 1 0,-1 0 0,1 0 0,-1 0 0,1-1 0,-1 1-1,0 0 1,1 0 0,-1-1 0,1 1 0,-1 0 0,0-1 0,1 1-1,-1 0 1,0-1 0,0 1 0,1 0 0,-1-1 0,0 1 0,0-1-1,1 1 1,-1-1 0,0 1 0,0-1 0,0 1 0,0-1 0,0 1-1,0 0 1,0-1 0,0 1 0,0-1 0,0 1 0,0-1 0,0 1-1,0-1 1,0 1 0,0-1 0,-1 0-90,-10-11 2445,9 10-2132,-1-1 17,0 0 0,1 0 1,-1 0-1,0 1 0,-1-1 0,1 1 0,0-1 1,-1 1-1,1 0 0,-1 1 0,0-1 1,1 1-1,-2-1-330,-5 0 535,0 0 1,0 1-1,-1 0 0,-5 0-535,12 1 51,-14-1 87,1 1-1,0 1 1,0 1-1,0 0 1,0 1-1,0 1 0,1 0 1,-1 1-1,1 1 1,0 1-1,1 0 1,-11 8-138,15-9 11,1 0 1,-1 2-1,2-1 1,-1 1-1,1 1 1,-8 8-12,14-12 2,-1 0-1,1 0 1,0 0 0,0 0 0,1 0-1,0 1 1,0-1 0,0 1-1,0 0 1,1-1 0,0 1-1,0 0 1,1 0 0,0 0 0,0 4-2,1 8 2,0-1 1,2 1 0,0-1 0,1 1 0,0-1 0,2-1 0,0 1 0,1-1 0,0 0 0,2 0 0,1 1-3,-5-10 5,0-1 0,0 0 0,0-1 0,1 1 0,0-1 0,0 0 0,1 0 0,-1-1 0,1 0 0,0 0 0,0-1 0,0 0 0,1 0 0,-1 0 0,1-1 1,-1 0-1,1-1 0,0 0 0,0 0 0,0 0 0,0-1 0,0 0 0,-1-1 0,1 0 0,0 0 0,0-1 0,-1 0 0,1 0 0,0 0 0,-1-1 0,0-1 1,0 1-1,0-1 0,0 0 0,-1 0 0,1-1 0,-1 0 0,0 0 0,-1-1 0,1 0 0,-1 0 0,0 0 0,0 0 0,2-5-5,1-6 14,0 1-1,-2-1 1,0 0-1,0 0 1,-2-1-1,0 0 1,-1 1-1,0-13-13,-2 4 15,-1 0 0,-1 0 0,-1 0 0,-1 0 0,-6-17-15,8 32 1,0 9-2,1-1 0,0 1 0,-1-1 0,0 1 1,1-1-1,-1 1 0,0-1 0,-1 1 0,0-2 1,9 45-14,4-11 20,1-1 0,1 0 0,2-1 0,16 25-6,-21-38 31,1-1 1,1 1-1,0-2 0,1 0 1,1 0-1,0-1 1,0-1-1,1 0 0,5 1-31,36 19 76,8-3-12</inkml:trace>
  <inkml:trace contextRef="#ctx0" brushRef="#br0" timeOffset="2643.448">17 10 4961,'-16'-9'9468,"24"9"-6336,13 2-3923,141 29 1958,-60-11-647,38 0-520,-136-19 1,126 8 154,-103-8-36,-1-2 0,0 0-1,24-6-118,-20-1-52,-6-4 67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9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108 525 4081,'-26'-12'901,"-32"-17"2839,57 28-3298,0 1 1,0-1 0,0 0-1,0 0 1,0 1-1,0-1 1,0 0-1,0 1 1,-1-1-1,1 1 1,0 0 0,0-1-1,-1 1 1,1 0-1,0 0 1,-1 0-1,1 0 1,-1 0-443,2 2 263,0 0 0,0 0-1,1 1 1,-1-1 0,1 0 0,0 0 0,-1 0 0,1 0 0,0 0 0,0 0-1,0 0-262,5 12-670,27 76 861,10 28-19,-33-97-145,0 0 0,1-1 0,1 0 0,7 8-27,-6-10 27,0 0 0,2-1 0,0-1 0,1 0 0,0-1 0,3 1-27,-17-15 7,0 0 1,0 0 0,-1 0 0,1 0-1,0-1 1,0 1 0,0 0 0,0-1-1,0 1 1,0-1 0,0 0 0,0 0-1,0 0 1,1 0 0,-1 0 0,0 0-1,0 0 1,0-1 0,0 1 0,1-1-8,0 0 34,1-1 0,-1 0 1,0 0-1,0 0 1,1 0-1,-1 0 0,0-1 1,-1 1-1,1-1 0,2-2-34,4-7 142,-1 0-1,0 0 0,0-1 1,-2 0-1,2-4-141,11-28 432,5-24-432,-6 18 163,4-4-163,-15 38 16,1 1 0,1 0-1,1 1 1,0 0 0,4-4-16,-13 18 9,0 0 0,-1 0 0,1 0 0,0 0 0,0 1 0,0-1 0,0 0 0,0 0 0,0 0 0,0 1 0,0-1 0,0 1 0,0-1 0,0 1 0,0-1 0,1 1-9,-2 0 72,1 0 0,-1 1 0,1-1-1,-1 0 1,1 1 0,-1-1 0,0 0 0,1 1 0,-1-1 0,1 1 0,-1-1 0,0 1 0,1-1 0,-1 1 0,0-1 0,1 1 0,-1-1 0,0 1 0,0-1 0,0 1 0,0 0 0,1-1 0,-1 1 0,0-1 0,0 1 0,0-1 0,0 1 0,0 0 0,0-1 0,-1 1 0,1-1 0,0 1-72,0 18 1057</inkml:trace>
  <inkml:trace contextRef="#ctx0" brushRef="#br0" timeOffset="880.884">1023 43 4017,'-2'-7'1071,"1"6"-720,1-1 1,-1 0-1,0 0 1,1 0-1,-1 1 0,1-1 1,0 0-1,0 0 1,0 0-1,0 0 0,0 0 1,0 0-1,0 0 1,0 0-1,1 0 0,-1 1 1,1-1-1,0-1-351,-5 14 4491,0 20-4217,2-20 128,-2 40 180,1-1 1,5 46-583,14 110 761,-3-53-314,-8-47-270,-3-39 21,3-1 0,8 33-198,-10-84 692,-1-22 395,3-21-846,10-27-177,3 0 0,8-17-64,-19 56 3,0 0-1,1 1 1,1 0-1,0 0 1,1 0-1,0 1 1,1 1-1,1 0 1,0 1-1,6-4-2,-14 12-2,0 0 0,1 1 0,0 0 0,0 0 0,0 1 0,0-1 0,1 1 0,-1 0 0,0 0 0,1 1 0,0 0 1,-1 0-1,1 0 0,0 0 0,-1 1 0,1 0 0,0 0 0,-1 1 0,1 0 0,0 0 0,-1 0 0,1 0 0,-1 1 0,1 0 0,-1 0 0,0 1 0,0-1 0,0 1 0,0 0 0,0 1 0,-1-1 0,1 1 0,-1 0 0,0 0 0,0 0 0,-1 0 0,1 1 0,-1 0 0,0 0 0,0 0 0,0 0 0,-1 0 0,2 4 2,2 9-3,-1 0 1,-1 0-1,-1 0 1,0 1-1,-1-1 0,-1 1 1,-1 8 2,-1-2 2,-1-1-1,0 1 1,-2-1 0,-1 0 0,-4 9-2,6-26 3,0 0 0,0 0 0,-1 0 0,1 0 0,-2 0 0,1-1 0,-1 0 0,0 0 0,0 0 1,-1 0-1,0-1 0,0 0 0,0 0 0,0-1 0,-1 1 0,0-2 0,0 1 0,-4 1-3,-3 1 11,-1 0 0,0-2 0,0 1 0,0-2 0,0 0 1,-1-1-1,1 0 0,-13-2-11,19 1 4,0-2-1,0 1 1,0-2 0,1 1 0,-1-1 0,0 0 0,1-1 0,-1 0 0,1 0 0,0-1 0,0 0 0,0 0 0,1-1-1,0 0 1,-5-4-4,11 8-13,0 1 0,1-1 0,-1 0 0,0 0 0,0 0 0,1 0 0,-1 0 0,1 0 0,-1 0 0,1 0 0,-1 0 0,1 0 0,-1 0 0,1-1 13,6-11-92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6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36 5265,'-15'-5'2985,"6"5"-337,-1 0-295,6 0-625,8 2-328,10-2-527,9-2-113,19 2-96,12-2-104,21 2-224,13-5-80,13 0-120,-4-1-40,-10-3-24,-11 6 312,-21 4-224,-12 5 3001,-7 6-2257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1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514 674 5105,'7'-5'586,"-6"4"-448,0 1 1,0-1-1,0 1 1,0-1 0,0 1-1,-1-1 1,1 0-1,0 0 1,0 1-1,-1-1 1,1 0-1,0 0 1,-1 0-1,1 0 1,0 0-139,-2 0 213,1 0 1,0 0 0,0 0-1,-1 0 1,1 0 0,-1 0-1,1 0 1,-1 0 0,1 0-1,-1 0 1,1 0 0,-1 0-1,0 1 1,1-1 0,-1 0-1,0 0 1,0 1-1,0-2-213,-7-5 643,1 1-1,-1-1 0,0 1 0,0 1 0,-1-1 0,1 1 0,-1 1 1,-5-2-643,6 3 160,0 0 1,0 1 0,-1 0 0,1 1-1,-1 0 1,0 0 0,1 0 0,-1 1-1,0 1 1,1 0 0,-1 0 0,1 0-1,-1 1 1,1 0 0,-2 2-161,0-1 18,-1 1 0,1 0 1,0 1-1,1 0 0,-1 0 0,1 1 1,0 1-1,0-1 0,1 1 1,-6 7-19,9-8 0,0 0 0,1 0 0,-1 0 0,1 1 0,1-1 0,-1 1 0,1 0 0,1 0 0,-1 1 0,1-1 0,0 0 1,1 1-1,0-1 0,0 1 0,0 7 0,1-6-2,1 0-1,0-1 1,0 1 0,1 0 0,0 0-1,1-1 1,-1 1 0,2-1 0,-1 0-1,1 0 1,0 0 0,1 0-1,0-1 1,0 0 0,1 0 0,0 0-1,0 0 1,0-1 0,1 0 0,0-1-1,0 1 1,1-2 0,-1 1 0,1-1-1,0 0 1,0 0 0,1-1 0,-1 0-1,1 0 1,-1-1 0,1 0 0,0-1-1,0 0 1,0-1 0,0 1 0,0-2-1,-1 1 1,1-1 0,0 0 0,0-1-1,0 0 1,3-2 2,-5 1-3,-1 0 0,1 0 0,-1-1-1,1 0 1,-1-1 0,0 1 0,-1-1 0,1 0 0,-1 0-1,0-1 1,0 0 0,-1 0 0,0 0 0,2-3 3,-1 1 6,-1 0 0,0 0 0,-1 0 1,0-1-1,0 1 0,-1-1 0,0 0 1,0 0-1,-1 0 0,0 0 0,-1-5-6,-2-122 65,3 153 8,0-1-1,4 15-72,-2-13 8,0 0 0,-2 0 1,0 0-1,-1 6-8,-31 329 136,16-253-43,-5-1 1,-4 0-94,19-87 25,0 2 565,8-12-263,7-6-101,-4 0-167,0 0 1,-1-1 0,1 1-1,-1-1 1,0 0 0,0-1-1,0 1 1,-1-1 0,1-1-60,35-61 36,-17 26-54,102-159-3867,-95 159 3001</inkml:trace>
  <inkml:trace contextRef="#ctx0" brushRef="#br0" timeOffset="340.489">819 935 7986,'96'-73'3921,"-98"77"-1593,2 12-680,0 2-215,1 13-577,2 2-216,-2 5-320,2 4-80,-3-9-96,1 6-32,1-8-40,-2-1-16,0-2 112,-2-5-120,-6-12-360,2-3 2113,1-5-1529</inkml:trace>
  <inkml:trace contextRef="#ctx0" brushRef="#br0" timeOffset="718.449">39 163 5361,'-16'7'2857,"4"-1"-657,3 1-247,7-4-441,4 4-176,9-5-240,4 3-135,16-3-233,9-2-80,22-1-208,16-2-64,14-4-184,-3 0-72,-9 2-48,-12 0-8,-18 5 112,-4 5 376,-8 4-376</inkml:trace>
  <inkml:trace contextRef="#ctx0" brushRef="#br0" timeOffset="1444.692">1349 647 6169,'23'-82'2960,"-23"81"-2667,1 0-1,-1-1 1,0 1 0,1 0 0,-1 0 0,0-1 0,0 1 0,0 0 0,0-1 0,0 1 0,0 0 0,0 0 0,0-1-1,-1 1 1,1 0 0,0 0 0,-1-1 0,0 0-293,1 2 75,0 0 0,0 0-1,0 0 1,-1 0 0,1 0 0,0 0-1,0 0 1,0 0 0,0 0 0,-1 0-1,1 0 1,0 0 0,0 0 0,0 1 0,0-1-1,-1 0 1,1 0 0,0 0 0,0 0-1,0 0 1,0 0 0,0 0 0,-1 1-1,1-1 1,0 0 0,0 0 0,0 0-1,0 0 1,0 0 0,0 1 0,0-1-1,0 0 1,0 0 0,0 0 0,0 0-1,0 1 1,-1-1 0,1 0 0,0 0-1,0 0 1,0 0 0,1 1 0,-1-1 0,0 0-1,0 0 1,0 0 0,0 1 0,0-1-1,0 0 1,0 0 0,0 0 0,0 0-1,0 0 1,0 1 0,0-1 0,1 0-1,-1 0 1,0 0 0,0 0 0,0 0-75,7 18 120,0 0-1,1-1 1,1 0 0,1 0 0,1-1 0,0 0 0,8 8-120,26 27 392,27 23-392,-23-24 44,-10-9 205,-39-40-230,0-1 0,1 0 0,-1 0-1,0 0 1,0 0 0,0 0 0,1 1 0,-1-1 0,0 0 0,0 0-1,1 0 1,-1 0 0,0 0 0,0 0 0,1 0 0,-1 0 0,0 0-1,0 0 1,1 0 0,-1 0 0,0 0 0,1 0 0,-1 0 0,0 0-1,0 0 1,1 0 0,-1 0 0,0 0 0,0-1 0,0 1 0,1 0-1,-1 0 1,0 0 0,0 0 0,1-1 0,-1 1 0,0 0 0,0 0-1,0 0 1,0-1 0,0 1 0,1 0 0,-1 0 0,0 0 0,0-1-1,0 1-18,3-11 304,-3 11-281,3-12 121,1 1 1,0 0-1,0-1 1,1 2-1,1-1-144,12-31 115,5-42-6,-19 66-102,0 1-1,1-1 0,0 1 1,2 0-1,0 1 0,1-1 0,7-10-6,-14 26 10,5-6-120,-6 6 123,0 1 1,0 0 0,0 0 0,0 0 0,0 0-1,0 0 1,0 0 0,0 0 0,1 0-1,-1-1 1,0 1 0,0 0 0,0 0-1,0 0 1,0 0 0,1 0 0,-1 0-1,0 0 1,0 0 0,0 0 0,0 0-1,0 0 1,1 0 0,-1 0 0,0 0 0,0 0-1,0 0 1,0 0 0,0 0 0,0 0-1,1 0 1,-1 1 0,0-1 0,0 0-1,0 0 1,0 0 0,0 0 0,0 0-1,1 0 1,-1 0 0,0 0 0,0 0-1,0 1 1,0-1 0,0 0 0,0 0-1,0 0 1,0 0 0,0 0 0,0 0 0,0 1-1,0-1-13,3 11 315</inkml:trace>
  <inkml:trace contextRef="#ctx0" brushRef="#br0" timeOffset="2323.919">2525 583 5449,'38'-37'2510,"-38"36"-2417,0 1 0,1 0 0,-1-1 0,0 1 0,0-1 0,0 1 0,1-1 0,-1 1 0,0-1 0,0 1-1,0-1 1,0 1 0,0-1 0,0 1 0,0-1 0,0 1 0,0-1 0,0 1 0,0-1 0,0 1 0,-1-1 0,1 1 0,0-1 0,0 1 0,0-1 0,-1 1 0,1-1 0,0 1 0,0 0 0,-1-1-1,1 1 1,0 0 0,-1-1 0,1 1 0,-1 0 0,1-1 0,-1 1-93,-13-10 1311,14 10-1171,-7-3 298,1 0-1,-1 1 1,0 0-1,0 0 1,0 1 0,0 0-1,0 0 1,0 0-1,0 1 1,-1 0-1,-2 1-437,0 0 189,-1 0-1,1 0 0,0 2 1,0-1-1,0 1 1,0 1-1,-4 1-188,4 0 32,0 1 0,0 0 0,0 1 0,1 0-1,-1 0 1,2 1 0,-1 0 0,1 0 0,1 1-1,-5 7-31,8-10 0,0-1 0,0 2 0,1-1 0,0 0 0,0 1 0,0-1 0,1 1 0,0 0 0,1 0 0,0 0 0,0 0 0,0 0 0,1 0 0,0 0 0,0 0 0,0 0 0,2 6 0,0-4 0,1 0-1,-1 0 1,1 0 0,1-1 0,0 1-1,0-1 1,1 0 0,0 0-1,0 0 1,1-1 0,-1 0 0,2 0-1,-1 0 1,1-1 0,1 0 0,-3-1 3,0-2 0,1 1-1,0-1 1,0 0 0,0 0 0,0-1 0,0 1 0,0-1 0,1-1-1,-1 1 1,1-1 0,-1 0 0,1-1 0,0 0 0,-1 0 0,1 0-1,-1 0 1,1-1 0,0-1 0,-1 1 0,1-1-3,2-1 8,1 0 0,-1 0 0,1-2 0,-1 1 0,-1-1 0,1 0 0,-1-1 0,1 0-1,-1 0 1,5-6-8,-8 7 9,-1 0-1,0 0 0,0 0 0,0-1 0,-1 1 0,0-1 0,0 0 0,0 0 0,-1 0 0,0 0 1,0-1-1,0 1 0,-1-1 0,0 1 0,0-1 0,-1 1 0,0-1-8,-1-21 48,-2 1 0,-5-24-48,4 28 18,11 39 3,1 0 0,0-1 1,1 0-1,10 12-21,-6-13-12,1-1 1,0 0-1,0-1 1,1 0-1,1-1 1,0-1-1,1-1 1,-1 0-1,2-1 1,-1-1-1,1 0 1,0-2-1,1 0 1,2 0 11,8-2-126</inkml:trace>
  <inkml:trace contextRef="#ctx0" brushRef="#br0" timeOffset="2705.807">2220 170 6161,'-24'-4'3193,"42"7"-873,-3-2-63,8 2-585,2-2-343,8 2-553,2 0-208,21-3-280,1 0-88,6-10-16,7 3 56,-9 3 592,1 4-552</inkml:trace>
  <inkml:trace contextRef="#ctx0" brushRef="#br0" timeOffset="3882.51">3429 626 5673,'-58'-70'2908,"46"59"501,12 11-3361,0 0 0,0 0 0,-1 0 0,1 0 0,0 0 0,0 0 0,0 0 0,0 0 0,0 0 0,0 0 1,0 0-1,0 0 0,0 0 0,0 0 0,0 0 0,-1 0 0,1 0 0,0 0 0,0 0 0,0 0 0,0 0 0,0 0 0,0 0 0,0 0 0,0 0 0,0 0 0,0 0 0,0 0 0,0 0 0,0 0 0,-1 1 0,1-1 0,0 0 0,0 0 0,0 0 0,0 0 0,0 0 0,0 0 0,0 0 0,0 0 0,0 0 0,0 0 0,0 0 0,0 0 1,0 1-1,0-1 0,0 0 0,0 0 0,0 0 0,0 0 0,0 0 0,0 0 0,0 0 0,0 0 0,0 0 0,0 0 0,0 0 0,0 1 0,0-1 0,0 0 0,1 0 0,-1 0 0,0 0 0,0 0-48,6 15 2915,3-6-2697,1 0 0,1-1 0,-1 0 0,10 5-218,-8-5 169,0 0-1,0 1 1,-1 0-1,0 1-167,16 18 187,-1 2 1,-1 0 0,14 25-189,-38-53 14,1 0-1,-1 0 0,1 0 1,0 0-1,0 0 1,0 0-1,0 0 0,0-1 1,0 1-1,0-1 1,0 1-1,1-1 0,-1 0 1,0 0-1,1 0 1,-1 0-1,1 0 0,0-1 1,-1 1-1,1-1 1,-1 0-1,1 1 0,0-1 1,-1 0-1,1-1 1,0 1-1,-1 0 0,1-1-13,1 0 59,0 0 0,-1 0 0,1-1 0,-1 1 0,1-1 0,-1 0 0,0 0 1,0 0-1,0-1 0,0 1 0,0-1 0,0 1 0,-1-1 0,1 0 0,-1 0 0,0 0 0,0 0 0,0 0 0,1-4-59,3-9 73,0-1 0,-1 0 0,-1-1 0,-1 1 0,-1-1 1,0-4-74,0 1 32,1 0 0,1 1 0,1-1 1,2-4-33,-7 24 6,0 0 1,0 1-1,1-1 1,-1 0-1,0 1 1,0-1-1,0 1 0,1-1 1,-1 0-1,0 1 1,1-1-1,-1 1 1,0-1-1,1 1 1,-1-1-1,1 1 1,-1-1-1,1 1 1,-1 0-1,1-1 1,-1 1-1,1-1-6,14 11-524,1 4 354</inkml:trace>
  <inkml:trace contextRef="#ctx0" brushRef="#br0" timeOffset="4675.376">4375 29 6929,'-5'-9'2244,"-9"-10"3619,14 19-5806,0 0 1,0 0-1,-1 0 1,1 0-1,0 0 1,0 0-1,0 0 1,0 0-1,-1 0 1,1-1-1,0 1 1,0 0-1,0 0 1,0 0-1,-1 0 1,1 0-1,0 0 1,0 0-1,0 0 1,-1 0-1,1 0 1,0 1-1,0-1 1,0 0-1,0 0 1,-1 0-1,1 0 1,0 0-1,0 0 1,0 0-1,0 0 1,0 0-1,-1 0 1,1 1-1,0-1 1,0 0-1,0 0-57,-5 14 767,0 36-553,3 0-1,1 1 0,3-1 1,3 7-214,-1 15 164,6 80 444,7 0-1,8 6-607,-23-141-33,-2-9 412,-2-8 1329,2-2-1691,0 1 0,0 0 0,0-1 0,0 1 1,0-1-1,0 1 0,0-1 0,0 1 0,1 0 1,-1-1-1,1 1 0,-1-1 0,1 1 0,-1 0-17,4-11 24,0-6-14,2 0 0,0 0 0,1 0 1,1 1-1,1 0 0,0 0 0,1 1 1,1 0-1,11-12-10,-13 20-2,0-1 1,0 1 0,1 1-1,0-1 1,1 2-1,0-1 1,0 2 0,0-1-1,0 2 1,9-3 1,-15 5-2,1 1 0,-1-1 0,1 1 1,0 0-1,0 1 0,-1 0 0,1 0 0,0 0 0,0 0 1,0 1-1,-1 0 0,1 0 0,0 1 0,-1 0 0,1-1 1,-1 2-1,0-1 0,0 1 0,0 0 0,0 0 0,0 0 1,0 1-1,2 2 2,3 4-4,0 0 1,-1 1-1,0 0 0,-1 0 1,0 1-1,4 7 4,-9-12-1,0-1 1,-1 0-1,1 0 0,-1 1 0,0 0 1,-1-1-1,0 1 0,0 0 1,0-1-1,-1 1 0,0 0 0,0 0 1,0 0-1,-2 1 1,0 3 5,-1 0 0,-1-1 0,1 0 0,-2 1 0,1-2 1,-2 1-1,1 0 0,-1-1 0,-1 0 0,0-1 0,0 1 0,0-1 0,-1-1 1,0 1-1,-1-1 0,-6 3-5,9-5 5,-1-1 0,0 0 0,0 0 0,-1 0 0,1-1 0,-1 0 0,0-1 0,0 0 0,0 0 0,0-1 0,0 0 0,0 0 0,0-1 0,0 0 0,-1 0 0,1-1 0,0 0 0,0 0 0,0-1 0,0 0 0,1-1 0,-5-1-5,8 2 5,-1 0 1,1-1-1,0 1 0,1-1 1,-1 0-1,0 0 1,1 0-1,0-1 0,-1 1 1,1-1-1,1 0 0,-1 0 1,0 0-1,1 0 1,0 0-1,0 0 0,0-1 1,1 1-1,-1-1 1,1 1-1,0-1 0,0 1 1,1-1-1,0 0 0,-1 0 1,1 1-1,1-1 1,0-4-6,7-25 305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9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535 569 2008,'-3'-9'8680,"3"-13"-6145,0 4-1344,-1 14-1056,1 0 0,-1 0 0,0 1 0,-1-1 0,1 1 0,-1-1 0,1 1 0,-1 0 0,0-1 0,0 1 0,-1 0 0,1 0 0,0 1 0,-1-1 0,0 0 0,0 1 0,0 0 0,0-1 0,0 1 0,0 0 0,0 1 0,-1-1-135,-14-12 107,13 9-63,-1 1-1,0-1 1,0 1-1,-1 1 0,1-1 1,-1 1-1,1 0 0,-8-2-43,4 1 40,-1 1 0,1 1 0,-1 0 0,0 0 0,1 1 0,-1 1 0,0-1 0,-5 2-40,9 0 6,2 0 0,-1 0-1,0 0 1,0 1 0,0 0 0,1 0 0,-1 1-1,1-1 1,-1 1 0,1 1 0,0-1-1,0 1 1,1-1 0,-1 1 0,1 1 0,-2 1-6,-17 21 13,1 1 1,2 2 0,-14 25-14,31-49-1,0-1 1,1 1-1,-1 0 1,1 0-1,0 0 1,1 0-1,-1 0 0,1 1 1,1-1-1,-1 0 1,1 1-1,0-1 1,0 0-1,1 1 0,0-1 1,0 0-1,1 0 1,-1 0-1,1 0 1,0 0-1,1 0 1,1 3 0,0-3-1,0 0 1,0 0 0,1-1 0,-1 1 0,1-1 0,0 0 0,1 0 0,-1-1 0,1 0-1,0 0 1,0 0 0,0-1 0,0 0 0,1 0 0,-1 0 0,1-1 0,0 0-1,0 0 1,-1-1 0,3 1 0,13 0 12,-1 0 0,1-1 1,0-2-1,0 0 0,-1-1 0,1-1 0,-1-1 0,4-2-12,-8 1 14,1 0 1,-1-1-1,-1-1 0,1-1 0,-1 0 0,-1-2 0,0 1 1,0-2-1,0 0 0,-1-1-14,-11 9 6,0 0 1,0 0-1,0-1 0,-1 1 1,1-1-1,-1 0 0,0 0 1,0 0-1,0 0 0,0 0 1,-1 0-1,0 0 0,1 0 1,-2-1-1,1 1 0,0 0 1,-1-1-1,0-1-6,0-1 9,-1 1-1,0-1 1,0 0-1,0 1 1,-1-1-1,0 1 1,0-1-1,-1 1 1,0 0-1,0 0 1,-2-4-9,5 10 0,-1-1 0,1 1 0,0 0 0,0 0 0,0-1 0,0 1 0,0 0 0,0 0 1,-1-1-1,1 1 0,0 0 0,0 0 0,0-1 0,-1 1 0,1 0 0,0 0 0,0 0 0,0 0 0,-1-1 0,1 1 0,0 0 0,0 0 0,-1 0 0,1 0 1,0 0-1,-1 0 0,1 0 0,0 0 0,0 0 0,-1 0 0,1 0 0,0 0 0,-1 0 0,1 0 0,0 0 0,-1 0 0,-5 10 6,0 27 11,5-29-11,-13 113 129,7-53 88,-4 9-223,0-5 73,4 1 0,3 3-73,0 9 145,-8 24-145,-6 16 290,-19 110 755,18-145-339,34-100-260,-8 0-386,0-1-1,-1 1 0,0-2 0,-1 1 1,0-1-1,-1 1 0,1-7-59,5-11 43,2-4 28,2 0 1,2 1 0,15-25-72,-19 39-187,0 1-1,0 1 1,2 0 0,0 0 0,1 2 0,0 0 0,7-4 187,5 0-474</inkml:trace>
  <inkml:trace contextRef="#ctx0" brushRef="#br0" timeOffset="572.083">942 921 7106,'32'-120'5789,"-31"117"-5514,1-1 1,-1 1-1,1 0 1,0 0-1,0 0 1,0 0-1,1 0 1,-1 0-1,1 1 1,-1-1-1,1 1 1,0 0-1,0 0 1,0 0-1,0 0 0,1 0 1,1 0-276,5-3 78,-1 1 0,1 1 1,0 0-1,0 0 0,8 0-78,-13 2 13,1 0 0,-1 1-1,1-1 1,-1 1 0,1 0 0,-1 1-1,1 0 1,-1-1 0,1 2-1,2 0-12,-5-1 3,0 0 0,-1 1 0,1-1-1,0 1 1,-1 0 0,1 0-1,-1 0 1,1 0 0,-1 0 0,0 0-1,0 1 1,0-1 0,0 1-1,-1-1 1,1 1 0,-1 0-1,1 0 1,-1 0 0,1 1-3,2 10 11,-1 0 1,0 1-1,-1-1 0,0 0 1,-1 1-1,-1-1 0,0 1 1,-1-1-1,-1 1 0,0-1 0,-1 0 1,-1 1-12,-9 33 125,-1-1-1,-19 39-124,26-69 52,-1 0-1,-1-1 1,0 0-1,-1 0 1,0-1 0,-1 0-1,-13 12-51,19-22 30,0 0 0,0 0-1,-1-1 1,1 1 0,-1-1 0,0-1-1,0 1 1,-1-1 0,1 0 0,-1-1-1,1 1 1,-1-1 0,0-1 0,0 1-1,0-1 1,0 0 0,0-1 0,0 1-1,0-1 1,0-1 0,-6 0-30,10 0 33,-1 0 1,1-1 0,-1 1-1,1 0 1,0-1 0,0 0-1,0 0 1,0 0 0,0 0-1,0 0 1,1 0 0,-1-1-1,1 0 1,-1 1 0,1-1-1,0 0 1,0 0 0,0 0-1,1 0 1,-1 0-1,1-1 1,-1 1 0,1 0-1,0-1 1,0 1 0,1-2-34,-1 1 6,0 0 1,0 0 0,1-1-1,0 1 1,0 0-1,0 0 1,0 0 0,1 0-1,0 0 1,0 0-1,0 0 1,0 0 0,0 0-1,1 0 1,0 0-1,-1 1 1,2-1 0,-1 1-1,0-1 1,1 1 0,-1 0-1,1 0 1,0-1-7,2 1-4,-1 0 1,0 0-1,1 0 1,-1 0-1,1 1 1,0 0-1,0 0 1,0 0-1,0 0 1,0 1-1,0 0 1,0 0-1,0 0 1,1 1-1,-1 0 1,0 0-1,1 0 1,-1 1-1,0-1 1,0 1-1,0 0 1,4 2 3,11 4-6,0 1 0,0 1 0,-1 1 0,0 0 1,1 3 5,29 14 12,-32-18-6,0-1 1,0-1-1,1-1 0,2 1-6,-12-6 73,0 1 1,-1-1-1,1 0 1,0 0 0,0-1-1,0 0 1,0-1-1,-1 1 1,1-2-1,0 1 1,2-2-74,24-8 2171,3-4-967</inkml:trace>
  <inkml:trace contextRef="#ctx0" brushRef="#br0" timeOffset="1159.195">66 32 3425,'-28'-2'3322,"-7"-1"2734,32 2-4758,5 1-250,20 2-32,19-2-50,1-1 0,36-7-966,8 0 380,151 0 104,-118 6-386,-36 3 381,72 12-479,-133-11 201,-4 1 271,-8 2-191</inkml:trace>
  <inkml:trace contextRef="#ctx0" brushRef="#br0" timeOffset="2045.93">1699 481 6377,'-1'-1'1130,"-12"-13"5481,8 13-5598,2 11-17,4-2-857,1 0 0,0-1-1,0 1 1,1-1-1,0 0 1,0 0-1,1 0 1,2 4-139,0 0 128,15 24 179,2-1 0,1 0 0,1-2 0,27 25-307,-11-11 391,16 25-391,-39-39 58,5 8-2,-22-38-34,1 0-1,0 0 1,-1 1 0,1-1-1,0 0 1,0 0 0,1-1 0,-1 1-1,0 0 1,1-1 0,-1 1-1,2 0-21,-2-2 39,0 0 0,-1 1-1,1-1 1,0 0 0,-1 0-1,1 0 1,0 0 0,-1 0-1,1-1 1,0 1 0,-1-1-1,1 1 1,-1-1 0,1 1-1,0-1 1,-1 0-1,0 0 1,1 1 0,-1-1-1,1 0 1,-1 0 0,0-1-1,0 1 1,1 0 0,-1 0-1,0-1 1,0 1 0,0 0-1,0-1-38,4-5 137,-1-1 0,1 0 0,-1 1 0,-1-1 0,1-1-137,20-60 538,8-37-538,-14 39 96,22-47-96,-37 105 64,4-6-151,-4 17 125,0 11 193,0 14-125</inkml:trace>
  <inkml:trace contextRef="#ctx0" brushRef="#br0" timeOffset="3174.364">2950 502 3041,'32'-15'1952,"-32"15"-1821,1-1 1,-1 1-1,0 0 0,1 0 1,-1-1-1,0 1 0,1-1 0,-1 1 1,0 0-1,1-1 0,-1 1 1,0-1-1,0 1 0,0-1 0,0 1 1,1 0-1,-1-1 0,0 1 1,0-1-1,0 1 0,0-1 0,0 1 1,0-1-1,0 1 0,0-1 1,0 1-1,0-1 0,0 1 0,-1-1 1,1 1-1,0-1 0,0 1 1,0 0-1,-1-1 0,1 1 0,0-1 1,0 1-1,-1 0 0,1-1 1,0 1-1,-1 0 0,1-1 1,0 1-1,-1-1-131,-16-11 5812,-2 5-5292,0 1 0,-1 1 1,0 0-521,13 4 105,-2-1-62,0 1 0,0-1 0,-1 2 0,1-1 0,0 1 1,0 1-1,0 0 0,0 0 0,0 1 0,0 0 0,0 0 0,0 1 0,1 0 0,-1 1 1,1 0-1,0 0 0,0 1 0,0 0 0,1 0 0,0 1 0,0 0 0,-4 4-43,2-1 0,1 1-1,0-1 0,1 2 1,0-1-1,0 1 0,1 0 1,1 0-1,0 1 1,0 0-1,1 0 0,1 0 1,0 0-1,0 0 0,1 1 1,1 7 0,0-9-3,1 0 0,0 0 0,1 0 0,0 0 0,1 0 0,0 0 0,1 0 0,1 2 3,-2-8 0,0 0-1,0 0 0,1-1 0,-1 1 1,1 0-1,0-1 0,1 0 1,-1 0-1,1 0 0,0 0 1,0-1-1,0 1 0,0-1 1,1 0-1,-1 0 0,1 0 0,0-1 1,0 0 0,3 2 5,0-1 0,0-1 0,0 1 0,0-1 0,1-1 0,-1 1 0,1-2 0,-1 1 0,1-1 0,-1 0 0,1-1 1,0 0-1,-1 0 0,0-1 0,1 0 0,0-1-5,-3 1 8,1-1-1,-1 0 1,0 0 0,0-1 0,0 0 0,-1 0-1,1 0 1,-1 0 0,0-1 0,0 0 0,0 0 0,-1 0-1,0-1 1,0 0 0,0 0 0,-1 0 0,0 0 0,0 0-1,0 0 1,0-3-8,3-12 21,0 0-1,-1 0 1,-1 0-1,-1 0 1,0-19-21,-3 33 1,4-38 9,-3 43-11,-1 0-1,1-1 0,-1 1 0,1 0 1,0 0-1,0-1 0,0 1 1,0 0-1,0 0 0,0 0 0,1 0 1,-1 0-1,1 1 0,-1-1 1,1 0-1,0 0 2,-2 2-1,1 0 0,-1 0 0,0 0 0,0 0 0,0 0 0,1 0 0,-1 0 0,0 0 0,0 0 0,0 0 0,1 0 0,-1 0 1,0 0-1,0 0 0,0 0 0,1 0 0,-1 0 0,0 0 0,0 0 0,0 0 0,0 0 0,1 0 0,-1 0 0,0 0 0,0 0 0,0 0 0,1 1 0,-1-1 0,0 0 0,0 0 0,0 0 1,0 0-1,0 0 0,1 1 0,-1-1 0,0 0 0,0 0 0,0 0 0,0 0 0,0 1 0,0-1 0,0 0 0,0 0 0,0 0 0,0 1 0,0-1 0,0 0 0,0 0 0,0 0 0,0 1 1,0-1-1,0 0 0,0 0 0,0 0 0,0 1 0,0-1 1,1 19-21,-1-10 12,3 11 13,0 0 0,1-1 0,1 1 1,1-1-1,1 0 0,1-1 0,0 1 0,1-1 0,1-1 0,1 0 0,0-1 0,1 1 0,10 8-4,-19-22-4,14 14 322,0 0 1,1-1-1,1-1 0,10 6-318,10-3 459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14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359 622 2361,'80'-28'2083,"-80"28"-1918,1 0 0,0 0 0,-1 0 0,1-1 0,0 1 0,-1 0 0,1-1 0,0 1 0,-1 0 0,1-1 0,0 1 0,-1 0 0,1-1 0,-1 1 0,1-1 0,-1 0 0,1 1 0,-1-1 0,1 1 0,-1-1 0,0 0 0,1 1 0,-1-1 0,0 0 0,1 1 1,-1-1-1,0 0 0,0 1 0,0-1 0,0 0 0,0 0 0,0 1 0,0-1 0,0 0 0,0 0 0,0 1 0,0-1 0,0 0 0,0 1 0,-1-1 0,1 0 0,0 1-165,-12-17 2176,12 17-2116,-6-6 250,0 1 1,-1 1-1,0-1 0,0 1 1,-1 0-1,1 1 0,-1 0 1,1 0-1,-1 0 0,0 1 1,0 1-1,0-1 0,-1 1 1,1 0-1,0 1 0,-1 0-310,-11 0 66,-1 1 0,1 1 0,0 1 0,0 0-1,-18 7-65,31-9 2,1 1 0,0 1-1,1-1 1,-1 1 0,0-1-1,1 2 1,-1-1 0,1 1-1,0 0 1,0 0-1,1 0 1,-1 0 0,1 1-1,0 0 1,0 0 0,0 0-1,1 0 1,0 1 0,0-1-1,0 1 1,1 0-1,-1 0 1,1 0 0,1 0-1,-1 0 1,1 3-2,-2 5-5,1 0 0,0 0 1,1-1-1,1 1 0,0 0 0,0 0 0,2 0 0,0 0 1,2 6 4,-2-13-1,0 1 0,0-2 0,1 1 0,0 0 0,1 0 0,-1-1 0,1 0 0,1 0 0,-1 0 0,1 0 0,0-1 0,0 0 0,1 0 0,-1 0 0,1 0 1,0-1-1,0 0 0,1 0 0,0-1 1,11 5 7,0-1-1,0 0 1,0-2 0,17 4-7,-23-7 6,0 0 1,1 0-1,-1-1 0,0-1 0,0 0 1,1-1-1,-1 0 0,5-2-6,-12 2 7,1-1 0,-1-1 0,0 1 0,0-1-1,0 0 1,0 0 0,0 0 0,-1 0 0,1-1 0,-1 0 0,0 0 0,0 0 0,0-1-1,-1 1 1,0-1 0,0 0 0,0 1 0,0-2 0,-1 1 0,2-5-7,0 1 11,-1-1 0,0 1 1,-1-1-1,0 0 0,0 0 0,-1 0 0,-1 0 1,1 0-1,-2 0 0,1-1 0,-2-4-11,-18-78 32,21 80-38,2 10-8,-3 4 13,1 0 1,0 0-1,-1-1 0,1 1 0,-1 0 0,1 0 1,-1 0-1,0 0 0,1 0 0,-1 0 0,0-1 1,1 1-1,-1 0 0,0 0 0,0 0 0,0 0 1,0 0-1,0 1 1,0-2 0,4 42 31,-3 0 0,-1 0 1,-2 0-1,-2 5-31,-23 166 111,14-90 315,-6 0 0,-25 81-426,32-163 470,6-27-387,2 0 1,0 0-1,0 1 1,1-1-1,1 1 0,1 0 1,0 7-84,2-11 80,3-10 76,6-17 126,25-52 171,8-6-453,5-10 70,-39 67 105,11-20 94,1 0 0,2 2 0,24-28-269,-24 33 761</inkml:trace>
  <inkml:trace contextRef="#ctx0" brushRef="#br0" timeOffset="576.678">816 962 6337,'54'-109'3125,"-53"107"-2848,0 0 0,0 1-1,0-1 1,-1 0 0,1 0 0,0 0-1,-1 0 1,1 0 0,-1 0 0,1 0-1,-1 0 1,0 0 0,0 0 0,0 0-1,0 0 1,0 0 0,-1 0 0,1 0 0,-1-1-277,1-2 1480,8-1-733,0 3-657,0-1 0,0 1 0,1 1 0,-1-1 1,1 1-1,-1 1 0,1 0 0,0 0 1,0 0-1,-1 1 0,1 1 0,0-1 0,0 1 1,-1 1-1,1 0 0,-1 0 0,1 1 1,-1 0-1,0 0 0,2 1-90,-8-2 2,1 0 0,-1-1 1,0 1-1,0 0 0,0 0 0,0 0 1,-1 1-1,1-1 0,-1 0 0,1 1 1,-1-1-1,0 0 0,0 1 0,0 0 0,0-1 1,0 1-1,0 0 0,-1-1 0,1 1 1,-1 0-1,0 0 0,0-1 0,0 1 1,0 1-3,-1 7 13,-1 1 1,0 0 0,-1-1 0,0 1 0,-1-1-14,2-5 6,-6 24 21,-10 28 76,-16 36-103,27-77 18,0-1 0,-2 0 0,0-1 0,-1 1 0,0-2 0,-1 1 0,-10 9-18,16-19 14,-1-1-1,1 1 0,-1-1 0,0 0 0,-1 0 0,1 0 1,0-1-1,-1 0 0,0-1 0,0 1 0,-3 0-13,7-3 9,1 1 0,0-1-1,-1 1 1,1-1 0,0 0-1,-1 0 1,1 0 0,0 0-1,-1 0 1,1-1 0,0 1-1,-1-1 1,1 1 0,0-1-1,0 0 1,-1 0 0,1 0-1,0 0 1,0 0 0,0-1-1,0 1 1,0-1 0,1 1-1,-1-1 1,0 0 0,1 1-1,-1-1 1,1 0 0,0 0-1,-1 0 1,1 0 0,0 0-1,0-1 1,0 1 0,1 0-9,-2-4 6,0 0 1,0 0 0,1 0 0,0 0 0,1 0 0,-1-1-1,1 1 1,0 0 0,0 0 0,1 0 0,0 0 0,0-1 0,1 1-7,-1 2-3,0 1 1,0 0 0,0-1 0,1 1 0,0 0 0,-1 0 0,1 0 0,0 0 0,0 0 0,1 0 0,-1 0 0,1 1 0,-1 0 0,1-1 0,0 1 0,0 0 0,0 0 0,0 0 0,0 1 0,0-1 0,1 1 0,-1-1 0,1 1 2,2-1-5,0 1 1,1 0-1,-1 0 0,1 0 0,0 1 0,-1 0 0,1 0 1,-1 1-1,1-1 0,-1 2 0,1-1 0,-1 1 1,1-1-1,-1 2 0,0-1 0,0 1 0,2 1 5,9 7-3,0 1 0,0 0 0,-2 1 1,14 14 2,-10-10 5,-14-12-24,0-1 0,0 0-1,1 0 1,0 0 0,0-1 0,0 1 0,0-1-1,1-1 1,-1 0 0,1 0 0,0 0-1,4 0 20,21 2-89</inkml:trace>
  <inkml:trace contextRef="#ctx0" brushRef="#br0" timeOffset="2626.145">86 229 4873,'-85'-80'2833,"106"76"-577,1 4-536,10-1-95,17-2-473,8 4-176,23 3-272,-1 3-151,-8-2-169,-2 0-88,-9-5-176,-4 0-40,-13-1-16,-21-1 32,14 2-128,-3-1-248,0 12 192</inkml:trace>
  <inkml:trace contextRef="#ctx0" brushRef="#br0" timeOffset="3415.069">1594 626 4201,'-51'-109'4624,"42"82"2151,9 25-5350,2 5-405,6 19-797,5 11 11,1-1 0,1-1 0,16 25-234,-21-40 79,0-2 0,1 1 0,1-1-1,0-1 1,0 0 0,2-1-1,-1 0 1,15 8-79,72 40 339,-99-59-304,0-1 0,1 1 0,-1-1 0,0 1 0,1-1 1,-1 1-1,0-1 0,1 0 0,-1 0 0,0 1 0,1-1 0,-1 0 0,0 0 0,1-1 0,-1 1 0,0 0 1,1 0-1,-1-1 0,0 1 0,1-1 0,-1 1 0,0-1 0,0 1 0,1-1 0,-1 0 0,0 0 1,0 1-1,0-1 0,0 0 0,0 0 0,0 0 0,0 0 0,0 0 0,-1 0 0,1-1 0,0 1 1,-1 0-1,1 0 0,-1 0 0,1-1 0,-1 0-35,4-7 111,-1 0-1,0 0 1,0 0 0,-1-1-1,0-4-110,2-8 33,0-1-1,2 1 1,0 0-1,2 0 1,0 0-1,10-17-32,31-44 9,-48 80-119,1 0 0,-1 1 0,1-1 0,0 1 0,0-1 0,0 1 0,0 0 0,0-1 0,0 1 0,1 0 0,-1 0-1,1 1 1,0-2 110,-3 3-44,0 0 0,0 0-1,1 0 1,-1 0 0,0 0-1,0 0 1,0 0-1,0 0 1,0 0 0,1 0-1,-1 0 1,0 0-1,0 0 1,0 0 0,0 0-1,0 0 1,1 0 0,-1 0-1,0 0 1,0 0-1,0 0 1,0 0 0,0 0-1,0 0 1,1 0-1,-1 0 1,0 1 0,0-1-1,0 0 1,0 0 0,0 0-1,0 0 1,0 0-1,0 0 1,1 0 0,-1 0-1,0 1 1,0-1-1,0 0 1,0 0 0,0 0-1,0 0 1,0 0 0,0 1-1,0-1 1,0 0-1,0 0 1,0 0 0,0 0-1,0 0 45,3 15-1353</inkml:trace>
  <inkml:trace contextRef="#ctx0" brushRef="#br0" timeOffset="4177.296">2435 56 6753,'-2'-8'1316,"1"4"-686,0 0 1,0 1 0,0-1-1,0 1 1,-1 0 0,1-1-1,-1 1 1,0 0 0,0 0-1,0 0 1,-1 0 0,1 0-1,-3-2-630,4 5 72,1 0 0,-1 0 0,0 0 0,0 1-1,1-1 1,-1 0 0,0 0 0,0 1 0,1-1 0,-1 0-1,0 1 1,0-1 0,1 0 0,-1 1 0,1-1-1,-1 1 1,0 0 0,1-1 0,-1 1 0,1-1-1,-1 1 1,1 0 0,-1-1 0,1 1 0,0 0-1,-1-1 1,1 1 0,0 0 0,0 0 0,-1 0-72,-9 27 231,7 7-84,1 0 0,1 0 0,4 25-147,-1 11 166,14 306 616,-7-208-409,-7-156 190,1-25 631,-1 4-1239,6-21 75,1 0-1,1 0 0,1 1 0,2 0-29,-3 5 15,2-4-8,0 0 0,2 1-1,1 1 1,1 0 0,14-17-7,-26 38-1,0 0-1,-1 0 1,2 1 0,-1-1 0,0 1 0,1 0-1,-1 0 1,1 0 0,0 0 0,3 0 1,-5 2-1,0 0 0,0 0 0,0 1 0,0-1 0,-1 1 0,1 0 0,0 0 0,0 0 0,0 0 0,0 0 0,0 1 0,0-1 0,0 1 0,-1 0 0,1 0 0,0 0 0,0 0 0,-1 0 0,1 1 0,1 0 1,2 3-3,0 0 1,0 1 0,0-1-1,-1 1 1,1 1-1,-1-1 1,-1 1 0,1-1-1,-1 1 1,-1 0 0,1 1-1,-1-1 1,0 1-1,-1-1 1,1 5 2,2 8-6,-1 0 0,-1 0 0,-1 0 0,-1 1 0,0 13 6,-2-19-1,0-1 1,0 0-1,-2 1 0,1-1 0,-2 0 0,0 0 0,-1 0 0,-5 11 1,7-19 3,-1 1 0,0 0 0,0-1 0,-1 0 0,0 0 0,0 0 0,0-1 0,-1 0 0,1 0-1,-1 0 1,0 0 0,-1-1 0,1 0 0,-1 0 0,0-1 0,0 0 0,-6 2-3,4-3 1,1 1-1,-1-1 1,0-1 0,0 0-1,0 0 1,0-1-1,1 0 1,-1 0 0,0-1-1,0 0 1,0-1-1,0 0 1,1 0 0,-1-1-1,1 0 1,0-1-1,0 0 1,0 0 0,0 0-1,1-1 1,-1 0-1,-1-3 0,-2-7-331,11 15 316,0 0 1,-1-1-1,1 1 1,0 0-1,0-1 1,0 1-1,0-1 1,-1 1-1,1-1 1,0 1-1,0-1 0,0 1 1,0 0-1,0-1 1,0 1-1,0-1 1,0 1-1,0-1 1,1 1-1,-1 0 1,0-1-1,0 1 1,0-1-1,0 1 1,1 0-1,-1-1 1,0 1-1,0-1 1,1 1-1,-1 0 0,0-1 1,1 1-1,-1 0 1,0 0 14,21-4-293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20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1214 2200,'94'3'1605,"-92"-3"-1410,0 0 0,0 0 0,0 0 0,0 0-1,0 0 1,0 0 0,0 0 0,0-1 0,0 1 0,0-1 0,-1 1 0,1-1 0,0 0 0,0 0 0,0 0 0,-1 0 0,1 0 0,-1 0-1,1 0 1,-1-1 0,1 1 0,-1 0 0,1-1 0,-1 1 0,0-1 0,0 0 0,0 1 0,0-1 0,0-1-195,1-2 369,-1 1 1,-1-1-1,1 0 1,-1 1-1,0-1 0,0 0 1,0 0-1,0 0 1,-1 0-370,0-3 529,0 2-359,0-1-1,-1 1 0,1 0 1,-1 0-1,-1 1 1,1-1-1,-1 0 0,0 1 1,0-1-1,-1 1 1,0 0-1,0 0 0,0 1 1,0-1-1,-1 1 1,1 0-1,-1 0 0,0 0 1,-1 1-1,1-1 1,-1 1-1,-3-1-169,3 1 41,0 0 1,-1 0-1,1 1 1,-1 0-1,0 0 0,0 1 1,0 0-1,0 0 0,0 0 1,0 1-1,0 0 0,0 0 1,0 1-1,0 0 1,0 0-1,1 1 0,-1 0 1,0 0-1,1 0 0,-3 2-41,-1 2 9,-1 1-1,1 1 0,0 0 0,1 0 1,0 1-1,0 0 0,1 0 0,0 1 1,1 0-1,0 1 0,-2 3-8,1-1 0,1 1-1,1 1 1,0-1 0,1 1 0,0 0-1,1 0 1,1 0 0,-1 13 0,3-21-1,1 0 1,-1-1 0,2 1-1,-1 0 1,1-1 0,0 1 0,0-1-1,1 1 1,0-1 0,0 0-1,0 0 1,1 1 0,0-2 0,0 1-1,1 0 1,-1-1 0,1 1 0,1-1-1,-1 0 1,1 0 0,-1-1-1,1 0 1,1 1 0,-1-1 0,4 1 0,0 0 5,0 0-1,0-1 1,1 0 0,0-1 0,-1 0 0,1 0 0,0-1 0,0-1 0,0 0 0,1 0 0,-1 0 0,0-2 0,0 1 0,0-1 0,1-1 0,2 0-5,-4 0 10,1-1 1,-1 0 0,0 0-1,1-1 1,-2 0 0,1-1-1,0 0 1,-1 0 0,0-1-1,0 0 1,-1 0 0,1-1-1,0-1-10,-1-1 13,0 0-1,0-1 0,-1 1 0,0-1 1,0-1-1,-2 1 0,1-1 0,-1 0 0,-1 0 1,0 0-1,0-2-12,1-2-2,-1-1 0,0 1 1,-1-1-1,-1 1 0,-1-1 0,0 0 0,-1 1 1,-1-1-1,-2-11 2,6 40 5,-1 0 0,0 1 0,0-1 1,-1 1-1,-2 10-5,0 1 31,-6 83 484,-9 23-515,0 0 380,-67 374 1580,65-406-1647,16-87-290,2-6-1,-1 0 0,1 0 0,0 0 0,1 0-1,-1 1 1,1-1 0,0 0 0,1 0 0,0 4-22,-1-10 3,0 0 1,1 0-1,-1 1 1,0-1-1,0 0 1,0 0-1,0 0 1,0 0-1,1 0 1,-1 0-1,0 0 1,0 1 0,0-1-1,0 0 1,1 0-1,-1 0 1,0 0-1,0 0 1,0 0-1,1 0 1,-1 0-1,0 0 1,0 0-1,0 0 1,0 0-1,1 0 1,-1 0 0,0 0-1,0 0 1,0-1-1,0 1 1,1 0-1,-1 0 1,0 0-1,0 0 1,0 0-1,0 0 1,1 0-1,-1 0 1,0-1-1,0 1 1,0 0-1,0 0 1,0 0 0,0 0-4,8-9 77,33-54 159,-16 23-132,11-13-104,2 4 64,67-92-415,-82 109 2045,2 5-929</inkml:trace>
  <inkml:trace contextRef="#ctx0" brushRef="#br0" timeOffset="641.762">904 1491 4873,'-2'-121'3091,"2"117"-2608,0-1-1,0 1 1,1-1-1,-1 1 0,1-1 1,0 1-1,0-1 0,0 1 1,1 0-1,0-1 1,0 1-1,0 0 0,0 0 1,0 0-1,1 0-482,-1 2 153,1-1 0,-1 1 0,1 0 0,0 0 1,-1 0-1,1 0 0,0 0 0,0 0 0,0 1 0,1-1 0,-1 1 0,0 0 0,0 0 0,1 0 1,0 0-154,5 0 29,0 1 1,0 0 0,-1 0 0,1 0-1,0 1 1,0 1 0,-1-1 0,1 2-1,-1-1 1,1 1 0,3 2-30,-7-3 5,-1 1 0,1-1 0,-1 1 0,0 0 0,0 0 0,0 0 0,-1 1 0,1-1 0,-1 1 0,1 0 0,-1 0 0,-1 0 1,1 1-1,0-1 0,-1 0 0,0 1 0,0 0 0,-1 0 0,1-1 0,-1 1 0,0 0 0,0 0 0,0 0 0,-1 1-5,1 11 22,-1 0-1,0 0 1,-2 0-1,0 0 1,0 0 0,-5 11-22,1-2 79,-1-1 0,-2 0 0,0-1 1,-2 0-1,-1-1 0,-1 0 0,-2 2-79,6-11 53,-1 0 0,-1-1 0,0 0 0,-1-1 0,0 0 0,-1 0-1,0-2 1,-1 0 0,0 0 0,0-1 0,-9 3-53,22-11 1,-3 1 20,0 0 0,-1-1 1,1 1-1,-1-1 1,1 1-1,-3-1-21,6-1 6,0 0 0,0 0 0,0 0 0,0 0 0,0 0 0,0 0 1,0 0-1,0 0 0,0-1 0,0 1 0,0 0 0,0-1 0,0 1 0,0 0 0,0-1 0,0 1 0,1-1 0,-1 0 0,0 1 0,0-1 0,1 0 0,-1 1 1,0-1-1,1 0 0,-1 0 0,0 0 0,1 0 0,-1 1 0,1-1 0,0 0 0,-1 0 0,1 0 0,0 0-6,-3-8 22,2 1-1,-1-1 0,1 1 1,0-1-1,1 1 0,0-1 1,0 0-1,1 1 1,1-6-22,2-5 11,0 1 0,1 0 0,0 0 1,2 0-12,-4 10-3,0 1 1,1-1 0,0 1 0,0 0-1,1 0 1,0 1 0,0-1 0,1 1 0,1-1 2,-5 5-3,0 0 0,0 0 1,0 1-1,0-1 0,0 1 1,1 0-1,-1-1 0,0 1 1,1 0-1,-1 0 0,1 1 1,0-1-1,-1 0 0,1 1 1,-1 0-1,1-1 0,0 1 1,-1 0-1,1 1 0,0-1 1,-1 0-1,1 1 0,0-1 1,-1 1-1,1 0 0,-1 0 1,1 0-1,-1 0 0,0 0 1,2 2 2,17 11-7,-2 0 0,0 2 1,0 0-1,-1 2 7,4 3 7,2 0 0,1-1-7,-15-13 2,0-1 1,0 0-1,0 0 0,1-1 1,0 0-1,0-1 1,4 1-3,1-1 344,0-1 0,0 0 0,1-1 0,-1 0 0,1-2 0,-1 0 0,1-1 0,15-2-344,16-12 1139</inkml:trace>
  <inkml:trace contextRef="#ctx0" brushRef="#br0" timeOffset="1103.669">14 674 6625,'-6'-6'3225,"-1"2"-1096,7 7-145,8-6-488,5 3-223,20-1-369,12-3-136,23 2-160,13 1-104,18-1-208,-7-5-80,3 3-120,-7-1-8,-13-4 232,1 6-184,-15-2-32</inkml:trace>
  <inkml:trace contextRef="#ctx0" brushRef="#br0" timeOffset="2163.635">1722 1020 5929,'-41'-68'2814,"26"49"1218,15 19-3975,0 0 0,0 0 0,0-1 0,0 1 0,0 0 0,0 0 0,0 0 0,0 0 0,0 0 0,0 0 0,0 0 0,-1 0 0,1 0 0,0-1 0,0 1 0,0 0 0,0 0 0,0 0 0,0 0 0,0 0 0,0 0 0,-1 0 0,1 0 0,0 0 0,0 0 0,0 0 0,0 0 0,0 0 0,0 0 0,0 0 0,-1 0 0,1 0 0,0 0 0,0 0 0,0 0 0,0 0 0,0 0 0,0 0 0,0 0 0,-1 0 0,1 0 0,0 0 0,0 0 0,0 1 0,0-1 0,0 0 0,0 0 0,0 0 0,0 0 0,0 0 0,0 0 0,-1 0 0,1 0 0,0 0 0,0 1 0,0-1 0,0 0 0,0 0 0,0 0 0,0 0 0,0 0 0,0 0-57,0 3 142,1-1 0,-1 1 1,1-1-1,-1 1 1,1-1-1,0 1 1,0-1-1,0 0 1,0 0-1,1 2-142,55 81 554,-35-46-74,6 18-480,-10-21 317,19 30-317,-29-54 43,0 0-1,2 0 1,-1-1-1,1 0 1,1 0-1,0-1 0,1-1-42,38 24 326,-47-31-246,0 0 0,1 0 0,-1-1 0,1 1 0,0-1-1,0 0 1,-1 0 0,1 0 0,0-1 0,0 1 0,0-1 0,0 0 0,0 0 0,0 0-80,-3-1 43,0 1 0,0-1 0,0 1 0,0-1 0,0 0 0,0 1 0,0-1 1,0 0-1,0 0 0,-1 0 0,1 0 0,0 1 0,0-1 0,-1 0 0,1 0 0,-1 0 0,1-1 1,-1 1-1,1 0 0,-1 0 0,0 0 0,0 0 0,1 0 0,-1-1-43,4-33 383,-4 29-320,5-49 94,2 0 0,10-37-157,-10 63 15,1 1 0,2 0 0,0 1 0,2 0 1,14-23-16,-11 32-382,-8 16 28,-5 12 176,-3 11-79</inkml:trace>
  <inkml:trace contextRef="#ctx0" brushRef="#br0" timeOffset="2945.223">2978 1023 2753,'0'-4'535,"0"0"0,0 1 1,-1-1-1,1 0 0,-1 1 1,0-1-1,0 1 1,0-1-1,-1 1 0,1-1 1,-1 1-1,0 0 0,0 0 1,0 0-1,0 0 0,0 0 1,-1-1-536,-7-7 1043,-1 0 1,0 1 0,-8-7-1044,14 13 247,-1-1 1,0 1 0,-1 1 0,1-1 0,-1 1 0,1 0 0,-1 0 0,0 1 0,-6-2-248,9 3 62,-1 0 1,0 1-1,0-1 1,1 1-1,-1 0 1,0 1-1,0-1 1,1 1-1,-1 0 1,0 0-1,1 0 1,-1 0-1,1 1 1,-1 0-1,-3 2-62,-4 4 10,1 0-1,0 0 0,0 1 1,1 0-1,0 1 1,1 0-1,0 1 1,1 0-1,0 0 0,0 1 1,1 0-1,1 0 1,0 1-1,1-1 1,-2 8-10,3-7 3,0 0 1,1 0-1,0 1 1,1-1-1,0 1 1,2 0-1,-1 0 1,2-1 0,-1 1-1,2 0 1,0-1-1,1 1 1,0-1-1,1 0 1,3 6-4,-5-13 4,1 0 0,1 0 1,-1-1-1,1 1 0,0-1 0,0 0 0,0-1 1,1 1-1,-1 0 0,1-1 0,0 0 1,1-1-1,-1 1 0,1-1 0,0 0 0,-1 0 1,1 0-1,0-1 0,1 0 0,-1 0 1,0-1-1,1 0 0,-1 0 0,0 0 0,1-1 1,-1 0-1,3 0-4,0-1 7,0 1 0,0-2 0,0 1 0,0-1 0,0-1 0,0 1 0,0-1 0,-1-1 0,0 0 0,1 0 1,-2 0-1,1-1 0,0-1 0,-1 1 0,0-1 0,0 0 0,-1-1 0,0 1 0,1-3-7,-2 2 9,-1 0 0,0-1 0,-1 1 0,0-1 0,0 0 0,0 0 0,-1 0 0,0-1 0,-1 1 0,0 0 0,0-1 0,-1 1 0,0-8-9,-3-17 86,0-1 0,-7-27-86,7 47 35,1 4 18,0 1-1,-1 0 1,0 0-1,-1 0 1,0-2-53,14 98 284,-9-76-276,2 0 0,0 0 0,0-1 0,1 1 0,0-1 0,0 0 0,2 0 0,-1-1 0,1 1 0,0-1 0,1 0 1,0-1-1,1 0 0,-1 0 0,1 0 0,1-1 0,0 0 0,0-1 0,0 0 0,1-1 0,-1 1 0,1-2 0,1 1 0,9 2-8,70 9-904,-43-6 520</inkml:trace>
  <inkml:trace contextRef="#ctx0" brushRef="#br0" timeOffset="3453.054">2520 555 6073,'-3'-4'1362,"-1"-2"3015,6 7-1509,-1 0-2003,-1-1-229,0 0-160,28 13 868,-12-9-1287,0-1 0,0 0-1,0 0 1,1-2 0,-1 0-1,0-1 1,11-1-57,32-5 383,28-8-383,-38 6 44,141-27 1379,-128 24-923</inkml:trace>
  <inkml:trace contextRef="#ctx0" brushRef="#br0" timeOffset="4446.768">3822 862 4633,'-68'8'2717,"51"-9"-762,14-3 415,-1 1 1300,4 3-2846,0 0-201,0 0-218,2 5 123,14 25-315,-1-3-79,-1 1 1,-1 4-135,3 6 117,2-1 0,1-1 0,4 3-117,-10-19 77,2 0 0,0-1 1,1 0-1,1-1 0,16 12-77,-22-19 52,-7-7 1,0 0 0,0 0 1,1-1-1,-1 1 0,1-1 1,-1 0-1,1-1 1,0 1-1,0-1 0,1 0 1,0 1-54,-5-3 56,1 0 1,-1-1-1,0 1 1,0 0-1,1 0 1,-1-1-1,0 1 0,0-1 1,0 1-1,1-1 1,-1 1-1,0-1 1,0 0-1,0 0 1,0 1-1,0-1 0,0 0 1,0 0-1,-1 0 1,2-1-57,15-22 439,-16 23-415,6-12 52,-1-1 0,0 0 1,-1-1-1,-1 1 0,0-1 0,2-14-76,2-8 61,10-42 91,4-61-152,-22 137-11,6-31 230,-5 33-238,-1-1-1,0 1 1,1 0-1,-1 0 1,1 0-1,-1-1 0,1 1 1,0 0-1,-1 0 1,1 0-1,0 0 1,0 0-1,0 0 1,0 0-1,0 0 1,0 1-1,0-1 0,0 0 1,0 0-1,0 1 1,0-1-1,1 1 20,5 0-552,-3 3 117</inkml:trace>
  <inkml:trace contextRef="#ctx0" brushRef="#br0" timeOffset="5376.236">4787 437 6841,'0'-4'575,"0"-2"251,1 0-1,-2 0 1,1 0 0,-1 1 0,0-1-1,0 0 1,0 1 0,-2-5-826,3 9 41,0 1-1,0 0 1,0 0 0,-1 0 0,1 0 0,0-1 0,0 1 0,0 0 0,0 0-1,0 0 1,0 0 0,0 0 0,0-1 0,0 1 0,-1 0 0,1 0 0,0 0 0,0 0-1,0 0 1,0 0 0,0 0 0,-1 0 0,1 0 0,0-1 0,0 1 0,0 0 0,0 0-1,0 0 1,-1 0 0,1 0 0,0 0 0,0 0 0,0 0 0,0 0 0,-1 0-1,1 0 1,0 0 0,0 0 0,0 0 0,0 1 0,-1-1 0,1 0 0,0 0 0,0 0-41,-5 8 688,-1 10-332,4 0-183,0 0 0,2 0 0,0 1 0,0-1-1,3 8-172,17 94 496,-11-73-280,5 44 156,-5 1 0,-3-1 0,-4 1-1,-7 35-371,3-30 358,3-83 137,4-23 533,4-7-790,29-57 109,6-22-347,4-7 36,-39 82-27,2 1 0,0 0 0,7-7-9,-15 21 0,0 1 0,1 0 0,-1 0 0,1 0 1,0 0-1,0 1 0,1-1 0,-1 1 0,1 0 0,-1 0 1,1 1-1,0 0 0,0-1 0,0 2 0,0-1 0,4 0 0,-6 2-1,0 0 0,0 0 0,1 0 0,-1 0 0,0 1 0,0 0 0,0 0 0,0-1 0,0 2 0,0-1 0,0 0 0,0 1 0,0-1 0,-1 1 0,1 0-1,0 0 1,-1 0 0,1 0 0,-1 0 0,0 1 0,0-1 0,0 1 0,0 0 1,4 6-2,0-1-1,0 1 1,-1 0 0,-1 1-1,0-1 1,3 8 2,-2-1-2,-1 1 1,-1 0 0,0-1-1,-1 1 1,0 0 0,-2 0-1,0 0 1,-1 0 0,0 0-1,-1 0 1,-2 0 0,-1 5 1,3-12 2,-1-1 0,-1 1 0,0-1 0,0 1-1,-1-1 1,0-1 0,0 1 0,-1-1 0,0 1 0,-1-2 0,0 1 0,0-1 0,0 0 0,-1 0 0,0-1 0,-1 0 0,1-1 0,-1 0 0,0 0 0,0-1 0,-4 1-2,1 0 8,-1-1 0,0-1-1,0-1 1,-1 0 0,1 0 0,-1-1-1,0-1-7,9 0 2,0 0-1,-1 0 0,1 0 0,0-1 0,0 0 1,-1 0-1,1-1 0,0 1 0,0-1 1,0 0-1,1-1 0,-1 1 0,1-1 0,-1 0 1,1 0-1,0 0 0,0 0 0,0-1 0,-1 0-1,4 1-85,-1 1-1,0 0 0,1-1 1,0 1-1,-1-1 0,1 1 0,0-1 1,0 0-1,1 1 0,-1-1 0,0 0 1,1 0-1,0 1 0,0-1 0,0-2 86,0 3-335,0 0 0,0 0 0,1-1-1,-1 1 1,1 0 0,0 0 0,-1 0-1,1 0 1,0 0 0,0 0 0,1 0-1,0-1 336,17-17-2083</inkml:trace>
  <inkml:trace contextRef="#ctx0" brushRef="#br0" timeOffset="5902.567">4550 50 5785,'-28'-4'2921,"4"10"-665,8-2-247,7-1-425,9 2-272,13 0-463,13-4-49,27-1 48,14-7-64,24-4-240,9-2-144,6 1-240,-1-4 176,-9 5 2793,-6 11-2273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34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1005 4057,'-1'0'571,"-17"-10"5084,10 9-2688,10 11 361,12 20-3005,2-1 0,1-1 1,2-1-1,0-1 0,2 0 0,1-1 0,3 1-323,47 41 456,-9-8 119,2 6-575,174 176 359,-225-226-371,0 0 0,0 2 0,-2 0 0,3 4 12,-5-9-339,8-2 132</inkml:trace>
  <inkml:trace contextRef="#ctx0" brushRef="#br0" timeOffset="495.995">519 969 5921,'66'-66'2714,"-51"51"-1343,-14 15 227,-2 1 239,-2 2 700,-20 51-1191,-19 5-425,-19 20-921,-32 45 510,-46 63-198,69-98 61,-57 98-373,121-176 44,-15 21-105,16-25 353,15-13-235</inkml:trace>
  <inkml:trace contextRef="#ctx0" brushRef="#br0" timeOffset="1098.322">1039 1516 5145,'-1'-8'2329,"-3"-12"1847,-2 14 2266,4 11-5918,-5 38-152,3 1-1,1-1 1,2 1-1,2 4-371,-1 21 489,-1-39-314,2 0-1,1-1 0,3 11-174,-3-30 347,0 0-1,1 0 1,0 1-1,0-2 1,1 1-1,1 0 0,-1-1 1,1 0-1,1 0 1,6 7-347,-10-11 1138</inkml:trace>
  <inkml:trace contextRef="#ctx0" brushRef="#br0" timeOffset="3028.485">1731 1349 4081,'-67'-8'2083,"112"11"7509,43-5-6109,44 2-3203,137-4 24,-41-1-220,50-3-4,-39-1-48,-63 3 17,118-21-49,-22 7 20,-126 12 7,67-15-27,-82 7 14,5 5-14,-97 8 3,67 0-7,82 9 4,-1 0 147,-160-6-77,-1-1 1,1-1-1,-1-1 1,10-4-71,-23 4 990,0-2 1,1 1 0,2-3-991,-5 2 1212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58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461 242 5385,'-2'-124'2413,"3"113"-1196,-1 0 1,2 0 0,1-8-1218,-2 18 155,-1-1 0,1 1 1,-1 0-1,0-1 0,0 1 0,0-1 1,0 1-1,0-1 0,0 1 0,0-1 0,0 1 1,0-1-1,-1 1 0,1 0 0,0-1 1,-1 1-1,1-1 0,-1 1 0,0 0 0,0-1 1,1 1-1,-1 0 0,0 0 0,0 0 1,0 0-1,0 0 0,0 0-155,-2-2 209,0 0 0,1 1-1,-1-1 1,-1 1 0,1 0 0,0 0-1,0 0 1,-1 1 0,1-1 0,-1 1-1,0 0 1,1-1 0,-1 2 0,0-1 0,1 0-1,-1 1 1,0 0 0,0 0 0,0 0-209,-13 0 428,0 1 1,0 1 0,-11 3-429,19-3 119,-19 3 124,0 2 1,1 0-1,-19 9-243,33-11 28,1 1 1,0 0-1,0 0 1,1 1-1,0 1 1,0 0-1,1 0 0,-10 11-28,13-12 7,0 1 0,1 0-1,-1 0 1,2 1 0,-1-1 0,1 1-1,-3 8-6,7-14 1,0 1 0,0-1-1,0 0 1,0 1 0,1-1-1,-1 1 1,1-1 0,0 1 0,0-1-1,0 1 1,1-1 0,-1 1 0,1-1-1,0 1 1,0-1 0,0 1-1,0-1 1,1 0 0,-1 0 0,1 0-1,0 0 1,0 0 0,0 0-1,2 2 0,12 12 6,1 0-1,1-1 1,14 9-6,17 15 9,-38-30-6,19 16 2,-2 1 1,15 19-6,-36-38 1,-1 0 0,1 1-1,-1 0 1,-1 0 0,0 1 0,0-1-1,-1 1 1,0 0 0,-1 0 0,0 1-1,2 9 0,-5-13 1,0 0 0,-1 0 0,1 0 0,-1 0 0,0 0 0,-1 0 0,0 0 0,0 0 0,0-1 0,-1 1 0,0-1 0,0 0 0,-1 0 0,0 0 1,0 0-1,0 0 0,-1-1 0,0 1-1,-10 10 8,-1-1 0,-1 0 0,0-1 0,-1-1 0,-3 2-8,-39 21 46,54-32-35,0-1 1,-1-1 0,1 1-1,0-1 1,-1 0 0,1-1-1,-1 1 1,0-1 0,-2-1-12,8 0 1,-1 0 1,0 0 0,1 0-1,-1-1 1,1 1-1,-1 0 1,1-1 0,-1 1-1,1-1 1,0 0-1,-1 0 1,1 1 0,0-1-1,-1 0 1,1 0 0,0 0-1,0 0 1,0-1-1,0 1 1,0 0 0,0 0-1,0-1 1,0 1-1,0 0 1,1-1 0,-1 1-1,1-1 1,-1 1-1,1-1 1,-1 1 0,1-1-1,0 1 1,0-1 0,-1 1-1,1-1 1,1 0-1,-1 1 1,0-1 0,0 1-1,0-1 1,1 1-1,-1-1 1,1 1 0,-1-1-1,1 1 1,0-1-1,-1 1 1,1 0 0,0-1-1,0 1 1,0 0 0,0 0-1,1-1-1,2-2-10,1 1 1,0-1-1,0 1 0,0 0 1,0 1-1,1-1 0,-1 1 0,1 0 1,0 0-1,-1 1 0,1 0 0,0 0 1,0 0-1,0 1 0,0-1 1,2 1 9,9 1-7,0 0 1,1 1 0,-1 0 0,16 5 6,-29-6 0,1 1 1,-1-1-1,1 1 1,-1-1-1,1 1 0,-1 0 1,0 1-1,0-1 0,0 1 1,0 0-1,-1 0 1,1 0-1,-1 0 0,3 4 0,-4-4 0,1 1-1,-1-1 0,-1 1 0,1 0 0,-1 0 1,1 0-1,-1 0 0,0 0 0,-1 0 1,1 0-1,-1 0 0,0 0 0,0 0 0,0 1 1,0-1-1,-1 0 0,1 0 1,-6 24 3,0-1 0,-2-1 1,-1 1-1,-2 0-3,-14 46 2,-6 33 0,1 25-2,22-90 2,2 0-1,2 1 0,2-1 1,2 36-2,1-67 1,-1 0 0,2 0 0,0-1 1,0 1-1,0 0 0,2-1 0,-1 1 0,1-1 1,0 0-1,4 4-1,-4-7-11,0 0 0,1 0 1,-1-1-1,2 0 0,-1 0 1,0 0-1,1-1 0,0 1 1,0-1-1,0-1 0,1 1 1,-1-1-1,1 0 0,6 1 11,2 0 283,-1 0-1,1-1 0,-1-1 0,1 0 1,0-1-1,0-1 0,0-1 0,11-1-282,54-15 1000</inkml:trace>
  <inkml:trace contextRef="#ctx0" brushRef="#br0" timeOffset="807.435">1182 876 6753,'-104'-80'3172,"78"55"-660,23 14 436,1 2-713,6 24 1149,5 15-3316,3-7 47,0 0 0,2-1 0,1-1-1,0 0 1,2-1 0,0-1-1,11 9-114,20 14 78,1-1 0,2-3 0,2-1 0,16 6-78,-64-41 6,-1 1-1,1-1 0,0 1 0,0-1 1,-1-1-1,1 1 0,0-1 0,0 0 1,1 0-1,-1 0 0,3 0-5,-5-2-3,0 1 1,0-1-1,0 1 0,0-1 0,0 0 1,0 0-1,-1 0 0,1-1 0,0 1 1,-1-1-1,1 1 0,-1-1 0,1 0 1,-1 0-1,0 0 0,0 0 0,0-1 1,0 1-1,0 0 0,0-1 0,-1 0 3,17-21-73,-2-1 0,-1 0-1,-1-1 1,-1-1 0,-2-1-1,0 1 1,-1-4 73,-7 20 7,0 0-1,-1 0 1,-1 0-1,1 0 0,-2-1 1,1 1-1,-2 0 1,1 0-1,-2-1 1,1 1-1,-1 0 1,-1 0-1,0 1 1,-1-1-1,0 0 0,-1 1 1,0 0-1,0 0 1,-1 0-1,-1 0-6,5 7 21,0 0-1,0 0 1,-1 0-1,1 1 1,-1-1 0,1 1-1,-1 0 1,0-1-1,0 1 1,0 1-1,0-1 1,0 0-1,-1 1 1,1-1-1,0 1 1,-1 0 0,1 0-1,-1 1 1,1-1-1,-1 1 1,0-1-1,1 1 1,-1 0-1,1 0 1,-1 1-1,0-1 1,1 1-1,-1 0 1,1 0 0,-2 1-21,-1 0 15,0 1 0,0 0 0,1 0 0,-1 1 0,1 0 0,0 0 0,0 0 0,0 0 0,1 1 0,0 0 0,0 0 0,0 0 0,0 0 0,1 1 0,-1-1 0,-1 7-15,-3 8 11,2 1 0,0 0 0,1 0 0,1 1 0,1-1 1,1 1-1,1-1 0,1 3-11,2 34 41,2-1 1,6 27-42,-5-44 5,3-1 0,1 1 1,1-1-1,3-1 1,8 18-6,-15-42 77,1-1 1,0 1 0,1-1 0,0-1-1,1 1 1,0-2 0,1 1 0,1-1-1,0-1 1,0 0 0,1 0 0,0-1-1,1-1 1,-1 0 0,2 0-1,1-1-77,56 21-2597,7-9 1432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52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2 5361,'0'-1'8097,"1"4"-4099,7 36-3462,-6-1-116,-2 1 1,-1 0 0,-2 0-421,0 5 344,1 0 1,5 32-345,10 123 932,-9 52-932,-4-237 137,0 0-1,1 0 1,0 0-1,2 0 1,0 4-137,0-1 80,0 0 1,-1 0-1,-1 0 0,-1 5-80,0-13 23,0 1-20,0 1 0,-1-1 0,-1 1 0,-2 7-3,-2 21 11,2 73 13,4-65 9,-3-1-1,-1 1 1,-2-1-1,-10 35-32,-12 25 275,12-62-18,23-49-255,0 1-1,0 1 0,1-1 0,-1 1 1,1 0-1,-1 1 0,7-1-1,-7 1 1,-3 1-1,1-1 0,0 1 0,0 1 0,0-1 0,0 1 0,0 0 0,0 0 0,3 1 0,21-2 0,19-9-39,29-11 39,-42 11-3,1 1-1,0 1 0,32-2 4,163 8-6,-133 3 20,79-9-14,-120 4 5,0 3 0,43 5-5,121-5 6,-175 3-11,1-3-1,-1-2 1,5-3 5,132-25-5,-57 8 4,111-9 18,125 3-17,-213 17 11,0-6-1,78-23-10,-133 25 1,0 3 0,1 5 0,76 3-1,-2 0 8,-59 0-1,28 6-7,-108 1 25,1-2-1,-1 0 1,1-2 0,-1-2 0,29-6-25,-49 6 1690,-2 1-944</inkml:trace>
  <inkml:trace contextRef="#ctx0" brushRef="#br0" timeOffset="2260.499">4133 1243 5665,'-95'-32'2734,"94"31"-2434,-1 0-1,0 0 1,0 1 0,0-1-1,-1 1 1,1-1 0,0 1-1,0 0 1,0 0 0,0 0-1,0 0 1,0 0 0,0 0-1,0 1 1,-1-1-300,2 1 140,0-1 1,1 1-1,-1-1 1,1 1-1,-1 0 0,0-1 1,1 1-1,-1 0 1,1-1-1,0 1 0,-1 0 1,1-1-1,-1 1 1,1 0-1,0 0 0,0 0 1,-1-1-1,1 1 1,0 1-141,-3 6 783,3-7-728,-1 0 0,1-1 0,-1 1 0,1 0 0,0 0 0,0-1 0,-1 1 0,1 0 0,0 0 0,0 0 0,0-1 0,0 1 0,0 0 0,0 0-1,0 0 1,0 0 0,0-1 0,0 1 0,1 0 0,-1 0 0,0 0 0,0-1 0,1 1 0,-1 0 0,1 0-55,0 0 61,0 1 0,1-1 0,-1 0 0,0 0 1,1 1-1,-1-1 0,1 0 0,-1-1 0,1 1 0,-1 0 0,1 0 0,0-1-61,8 4 161,0-2 0,0 0 0,0 0 0,3 0-161,-9-2 61,141 14 998,17-6-1059,-53-3 92,-64-3 388,-1-3 1,0-1-1,22-5-480,-25 1 520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06.8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230 51 4577,'17'-43'2419,"-17"44"-2317,-1-1 0,1 0-1,0 0 1,0 1 0,-1-1-1,1 0 1,0 0 0,0 0-1,-1 0 1,1 1 0,0-1-1,0 0 1,-1 0 0,1 0-1,0 0 1,0 0 0,-1 0-1,1 0 1,0 0 0,-1 0 0,1 0-1,0 0 1,-1 0 0,1 0-1,0 0 1,0 0 0,-1 0-1,1 0 1,0 0 0,-1 0-1,1 0 1,0 0 0,0-1-1,-1 1 1,1 0 0,0 0-1,0 0 1,-1 0 0,1-1-1,0 1 1,0 0 0,0 0 0,-1-1-1,1 1 1,0 0 0,0 0-1,0-1 1,0 1 0,0 0-1,-1 0 1,1-1 0,0 1-1,0 0 1,0-1 0,0 1-1,0 0 1,0-1 0,0 1-1,0 0 1,0 0 0,0-1 0,0 1-1,0 0 1,0-1 0,1 1-1,-1 0 1,0 0 0,0-1-1,0 1-101,-22 31 1323,-50 56-8,56-68-1104,-1 0 1,-1-2-1,-1 0 0,0 0 0,-15 8-211,32-24 22,-10 7 0,8-4 60,5-4 159,0 0-239,2 0 2,-1-1 0,1 0-1,-1 1 1,0-1-1,1 0 1,-1-1 0,0 1-1,1 0 1,1-2-4,80-62 49,-72 56-35,-1-1-1,0 0 1,-1-1 0,0 0-1,-1 0 1,0-1-1,6-10-13,-10 15 11,-3 3 27,1 0 0,1 0 1,-1 0-1,0 0 1,1 1-1,0-1 0,0 1 1,0 0-1,0 0 0,0 0 1,1 0-1,-1 1 1,1 0-1,2-1-38,-7 3 37,1 0 0,-1 0-1,0 0 1,0 1 0,1-1 0,-1 0-1,0 0 1,1 0 0,-1 0 0,0 1-1,0-1 1,1 0 0,-1 0 0,0 1-1,0-1 1,1 0 0,-1 0 0,0 1 0,0-1-1,0 0 1,0 0 0,1 1 0,-1-1-1,0 0 1,0 1 0,0-1 0,0 0-1,0 1 1,0-1 0,0 0 0,0 1-1,0-1 1,0 0 0,0 1 0,0-1-1,0 0 1,0 1 0,0-1-37,-2 24 71,0-9 96,-4 72 114,-4 110-24,10-157-218,2 0 1,1-1-1,9 39-39,-4-16 45,-7-57-36,-1 1 0,0-1 1,0 1-1,-1-1 1,0 1-1,0-1 1,0 0-1,-1 1 0,1-1 1,-2 1-10,2-4 7,-1-1 0,0 1 1,0 0-1,0-1 0,0 0 1,0 1-1,0-1 0,0 0 0,0 0 1,0 0-1,0-1 0,-1 1 1,1 0-1,0-1 0,0 1 0,-1-1 1,1 0-1,-1 0 0,1 0 0,-1 0-6,-24 6 28,25-6-28,-164 75 22,166-75-23,0 0 0,0 0 0,0 0 0,0 0 0,0 0 0,1 1 0,-1-1 0,0 0 0,0 0 0,0 0 0,0 0 0,0 0 0,0 0-1,0 0 1,1 0 0,-1 1 0,0-1 0,0 0 0,0 0 0,0 0 0,0 0 0,0 0 0,0 1 0,0-1 0,0 0 0,0 0 0,0 0 0,0 0 0,0 0 0,0 1 0,0-1 0,0 0 0,0 0 0,0 0 0,0 0 0,0 1 0,0-1 0,0 0 0,0 0 0,0 0 0,0 0 0,0 0 0,0 0 0,-1 1 0,1-1 0,0 0 0,0 0 0,0 0 0,0 0 0,0 0 0,0 0 0,0 0 0,-1 1 0,1-1 0,0 0 0,0 0 0,0 0 0,0 0 0,0 0 0,-1 0 0,1 0 0,14 3 19,7-3 122,0 0-1,0-2 1,0-1-1,0 0 1,0-2 0,15-5-141,19-4 123,-26 8-136,1-1 44,0 1 0,1 1 0,0 1 0,0 2-1,25 2-30,-52 0-286,1 1 0,0 0-1,-1 0 1,1 0 0,-1 0-1,1 1 1,1 1 286,24 18-995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10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521 84 3313,'-11'-16'8957,"10"15"-8794,1-1-1,-1 1 0,0 0 1,1-1-1,-1 1 0,0 0 0,0 0 1,0 0-1,0 0 0,0 0 1,0 0-1,-1 0 0,1 0 0,0 0 1,0 0-1,-1 1 0,1-1 1,0 1-1,-1-1 0,1 1 0,-1-1 1,0 1-163,-2-1 116,-1-1 1,1 1 0,-1-1 0,1 0-1,0 0 1,-1 0 0,1-1-1,0 0 1,0 1 0,0-2-117,1 1 64,0 1 1,0 0-1,0 0 1,-1 0-1,1 0 0,0 0 1,-1 1-1,0 0 1,1 0-1,-1 0 1,0 0-1,0 0 1,1 0-1,-1 1 0,-1 0-63,-20 0 262,0 1 1,0 1 0,1 1-1,-1 1 1,1 2 0,0 0-1,-15 7-263,32-11 43,0 1-1,1 1 1,-1-1-1,1 1 1,0 0-1,0 0 1,0 1-1,1 0 0,0 0 1,-1 0-1,-1 4-42,-6 7 75,2 1 0,0 0 0,-4 10-75,7-14 11,2 1-1,0 0 0,1 0 1,0 0-1,1 1 0,0 0 0,2-1 1,-1 1-1,2 0 0,0 1 0,1 12-10,1-15 3,1 0 0,0 0 0,1 0-1,0-1 1,1 1 0,0-1-1,1 0 1,1 0 0,0 0-1,0-1 1,1 1 0,1-2-1,5 8-2,-2-6 6,1 0-1,0 0 1,1-1-1,0 0 0,1-1 1,0-1-1,0 0 1,1-1-1,0-1 1,1 0-1,-1-1 0,1-1 1,1 0-1,-1-1 1,0-1-1,1 0 0,12-1-5,-8-1 4,0-1-1,0-1 0,-1-1 0,1 0 0,-1-2 0,1-1 0,-1 0 0,-1-1 0,1-1 0,-1-1 0,0-1 0,-1-1 0,0 0 0,4-4-3,-13 8 1,-1-1 1,0-1-1,0 1 0,-1-1 0,1-1 0,-2 1 0,1-1 1,-1 0-1,-1-1 0,0 1 0,4-10-1,-2 1 5,-1 0 0,-1 0-1,0-1 1,-1 1 0,-2-1-1,1-9-4,-3 14 4,-1 0 0,0 0 0,-1 0 0,-1-1 0,0 2 0,-1-1 0,0 0 0,-1 0-4,-5-16 7,7 19-5,-1 0-1,0 1 0,-1-1 1,0 1-1,-1 0 1,0 0-1,0 0 1,-1 1-1,0 0 0,-8-7-1,7 9 3,1 1-1,-1 0 0,-1 0 0,1 1 1,-1 0-1,0 0 0,0 1 0,0 1 1,0-1-1,-1 1 0,0 1 0,-8-1-2,0 1 172,0 1-1,-1 1 0,1 1 1,0 1-1,0 0 0,0 2 1,0 0-1,-15 5-171,9-3 1669,-1-1-476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57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86 6849,'-26'-19'4041,"-29"-30"-152,48 42-1080,7 7-1065,4 0-320,-4 0-639,0-2-217,24 1-256,56-5-72,-37 6-128,2 0-48,-2-1-80,-2 1-104,-4 0-360,1 1-248,-4 10 167,-3 1 209</inkml:trace>
  <inkml:trace contextRef="#ctx0" brushRef="#br0" timeOffset="323.393">52 366 7306,'-19'15'4240,"12"-6"-111,19-4-2400,12-4-209,10-7-544,11-6-336,6-4-280,2-6-63,4 3 255,1-2 2400,-10 1-2120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1:43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3721,'1'-60'2458,"-1"59"-2299,0 1 0,1-1 0,-1 1 0,0-1 0,0 1 0,0-1 0,0 1 0,0-1 0,0 0 0,0 1 0,0-1 0,0 1 1,0-1-1,0 1 0,0-1 0,-1 1 0,1-1 0,0 1 0,0-1 0,0 1 0,-1 0 0,1-1 0,0 1 0,-1-1 0,1 1 0,0-1 1,-1 1-1,1 0 0,-1-1 0,1 1 0,0 0-159,-4 5 4857,9 10-4718,1 0-1,1 0 1,1-1-1,0 0 1,0 0-1,2-1 1,0 0 0,3 3-139,26 27 354,33 26-354,4 4 204,-62-58-164,2-1 0,0 0 0,0-1 0,1-1 0,1 0 0,0-2 0,12 5-40,-6-2 156,-12-6 404,0-1 0,1 0 0,-1-1 0,5 1-560,-13-6 1063</inkml:trace>
  <inkml:trace contextRef="#ctx0" brushRef="#br0" timeOffset="388.817">477 1 3889,'-32'26'6729,"7"4"-4574,1 1 0,-17 31-2155,-21 29 898,3-17-538,23-31-252,2 2 0,2 1 0,-4 11-108,32-49-9,-12 22-45,-1-1 0,-1-1-1,-16 18 55,27-32-926,11-11-359,6-9-161,15-14 536</inkml:trace>
  <inkml:trace contextRef="#ctx0" brushRef="#br0" timeOffset="761.238">798 396 7298,'36'12'3199,"-35"-11"-3011,-1 0-1,0 0 1,0 0-1,1-1 1,-1 1 0,0 0-1,0 0 1,0 0 0,0 0-1,0 0 1,0 0 0,0-1-1,0 1 1,0 0 0,-1 0-1,1 0 1,0 0 0,0 0-1,-1-1 1,1 1-1,-1 0 1,1 0 0,-1 0-188,-3 16 1959,20 139-158,-14 41-913,-1-197 1557,7 0-1146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1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56 104 3945,'-22'-27'988,"5"7"619,1-2 3086,34 45 818,13 10-3883,21 25-1804,29 55 400,-1 0-143,-65-91-57,-12-17-17,0 0 1,1 0 0,0 0 0,-1 0 0,2-1-1,-1 1 1,0-1 0,1 0 0,0 0 0,0-1-8,-3-2 31,-1-1 0,0 0 1,0 0-1,0 1 1,1-1-1,-1 0 0,0 0 1,0-1-1,0 1 0,1 0 1,-1 0-1,0-1 1,0 1-1,0 0 0,0-1 1,0 1-1,0-1 0,0 1 1,0-1-1,0 0 1,0 0-1,0 1 0,0-1 1,0 0-1,0 0 0,0 0 1,-1 0-1,1 0 1,0 0-1,-1 0 0,1-1-31,25-42 839,-19 29-797,8-14 54,-3-1 0,0 1 0,-2-2 0,5-24-96,-6 21 38,1 1 1,2 0-1,12-23-38,-8 33 128,-9 15-318,-5 9-1047,-7 20-2500,3 13 1685</inkml:trace>
  <inkml:trace contextRef="#ctx0" brushRef="#br0" timeOffset="1065.256">1320 141 2753,'85'-36'1733,"-84"36"-1635,0 0 0,0-1 0,-1 1 0,1 0 1,0-1-1,0 1 0,0-1 0,0 1 0,0-1 0,-1 1 0,1-1 0,0 0 0,-1 1 0,1-1 0,0 0 0,-1 0 0,1 1 0,-1-1 0,1 0 0,-1 0 0,1 0 0,-1 0 0,0 0 0,1 0 0,-1 1 1,0-1-1,0 0 0,0 0 0,1 0 0,-1 0 0,0 0 0,0 0 0,-1 0 0,1 0 0,0 0 0,0 0 0,0 0-98,-1-1 220,-1 0 0,1 0-1,0 0 1,-1 0 0,1 0-1,-1 0 1,1 0 0,-1 1 0,-2-2-220,3 2 240,-9-7 612,7 6-603,1 0 0,-1 0-1,1 0 1,-1-1 0,1 1 0,0 0 0,0-1 0,0 0 0,-1-1-249,2 2 93,-1 0-1,1 1 0,0-1 1,-1 1-1,1-1 1,-1 1-1,0 0 0,1-1 1,-1 1-1,0 0 1,0 0-1,0 0 1,0 0-1,0 1 0,0-1 1,0 0-1,0 1 1,0-1-1,0 1 0,0 0 1,0 0-1,0 0 1,0 0-1,0 0 0,0 0 1,-1 1-1,1-1 1,-1 1-93,-11 2 246,1 0 1,0 0-1,-12 6-246,23-8 31,-14 5 45,0 1 1,1 1-1,0 1 0,0 0 0,1 0 0,0 2 1,1 0-1,0 0 0,-6 8-76,13-13 1,0 1-1,0 0 1,1-1-1,0 2 0,1-1 1,-1 0-1,1 1 1,1 0-1,-1 0 1,2 0-1,-1 1 1,1-1-1,0 0 1,1 1-1,-1 0 1,2-1-1,-1 1 1,2 0-1,0 7 0,0-8-1,0-1 1,1 1-1,0 0 0,1 0 0,-1-1 1,1 1-1,1-1 0,0 0 0,0 0 1,0 0-1,1 0 1,-2-4 0,0 1 0,1-1 1,-1 0-1,1 0 1,0 0-1,-1-1 0,1 0 1,0 1-1,1-1 0,-1 0 1,0-1-1,0 1 0,1-1 1,-1 0-1,1 0 0,0 0 1,-1-1-1,1 1 0,-1-1 1,4-1-1,2 2 4,0-2 1,0 1 0,1-1 0,-1-1-1,0 0 1,0-1 0,0 1 0,0-2-1,-1 0 1,1 0 0,-1 0-1,0-1 1,0-1 0,-1 1 0,1-2-1,-1 1 1,-1-1 0,1 0 0,-1 0-1,0-1 1,-1 0 0,3-4-5,2-5 28,0-1 1,-2 0-1,0 0 0,3-10-28,-10 21 12,1-1 0,-1 1 0,0-1 0,-1 0 0,0 1 0,0-1 0,-1 0 0,0 1 0,0-1 0,-1 0 0,0 0 0,0 1 0,-1-3-12,-7-21-5,9 29-12,1 4 3,4 16 18,4 18 80,-3 0-1,0 1 1,-2-1 0,-2 14-84,-5 149 263,1-140-211,-11 129 992,-14 42-1044,24-210 85,0-5-25,1-1 0,1 1 0,0 0 0,1 0-1,0 0 1,1-1 0,2 8-60,-3-21 7,0-1 0,0 1 1,0-1-1,0 1 0,1-1 1,-1 1-1,0-1 0,0 1 0,0-1 1,0 1-1,1-1 0,-1 1 0,0-1 1,0 1-1,1-1 0,-1 1 0,1-1 1,-1 1-1,0-1 0,1 0 1,-1 1-1,1-1 0,-1 0 0,0 1 1,1-1-1,-1 0 0,1 0 0,-1 0 1,1 1-1,-1-1 0,1 0 0,-1 0 1,1 0-1,0 0 0,-1 0 1,1 0-1,-1 0 0,1 0 0,-1 0 1,1 0-1,-1 0 0,1 0 0,-1 0 1,1-1-1,-1 1 0,1 0 1,-1 0-1,1 0 0,-1-1 0,1 1 1,-1 0-1,1-1 0,-1 1 0,0 0 1,1-1-8,24-25 257,-21 21-239,14-19 87,0-1 1,3-10-106,12-16 45,-32 49-38,136-207-149,-127 193 159</inkml:trace>
  <inkml:trace contextRef="#ctx0" brushRef="#br0" timeOffset="1406.61">1995 353 6937,'-8'4'3337,"2"1"-1088,1 4-593,2 7-424,0 10-296,3 5-367,0 8-89,0 6-128,0-8-40,1 9-120,1-11-64,-1-1-56,2-5-16,4-8 0,-4 1 184,0-8 120,1-3-208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4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295 447 3985,'-18'-68'2410,"17"65"-1830,-1-1-1,1 1 1,-1 0 0,0-1 0,1 1 0,-1 0 0,-1 0 0,1 0-580,0 2 2970,10 11-1184,4 5-1336,-1 0-1,-1 0 1,0 1-1,0 3-449,1 1 176,1-1 0,11 14-176,35 32 483,3-2 0,27 19-483,2 3 358,-77-73-327,12 12 270,21 16-301,-44-46-3514,-2 4 2235</inkml:trace>
  <inkml:trace contextRef="#ctx0" brushRef="#br0" timeOffset="368.27">752 297 6073,'-4'1'984,"0"1"-1,0 0 0,0 0 1,1 0-1,-1 0 0,-1 2-983,-22 22 2364,15-13-1609,1 2 0,-8 12-755,3 2 982,-10 21-982,15-25 340,-2 0-1,-16 21-339,2-12 137,-2 0 0,-1-3 1,-2 0-138,8-9 7,2 1 1,0 1 0,1 1 0,1 0 0,2 2-1,-4 8-7,14-16-254,8-19 217,0 0 1,0 0-1,0 1 0,-1-1 1,1 0-1,0 0 0,0 1 1,0-1-1,0 0 0,0 1 1,0-1-1,0 0 1,0 0-1,0 1 0,0-1 1,0 0-1,0 1 0,0-1 1,0 0-1,0 1 0,0-1 1,0 0-1,1 0 0,-1 1 1,0-1-1,0 0 0,0 0 1,0 1-1,0-1 0,1 0 1,-1 0-1,0 1 0,0-1 1,1 0-1,-1 0 0,0 0 1,0 1-1,1-1 0,-1 0 1,0 0-1,0 0 1,1 0-1,-1 0 0,0 0 1,1 0-1,-1 0 0,0 1 1,0-1-1,1 0 0,-1 0 1,0 0-1,1-1 0,-1 1 1,0 0-1,1 0 0,-1 0 1,0 0-1,0 0 37,18-5-735</inkml:trace>
  <inkml:trace contextRef="#ctx0" brushRef="#br0" timeOffset="711.045">1061 690 8106,'-3'1'639,"0"1"0,1-1 1,-1 1-1,0-1 0,0 1 0,1 0 1,-1 0-1,1 1 0,0-1 0,-2 2-639,0 1 418,1-1 0,0 0-1,1 1 1,-1 0 0,1-1-1,-1 5-417,0-2 125,1 0-1,0 0 1,1 1-1,-1-1 1,1 1 0,1-1-1,0 1 1,0 0-1,1 4-124,5 25 290,2-1 1,2 1-291,-1-1 173,-1 0 0,-1 6-173,-2-9 56,-1-6-38,-1 1 0,-1 6-18,-1-32-3041,6-16 1501</inkml:trace>
  <inkml:trace contextRef="#ctx0" brushRef="#br0" timeOffset="1132.109">96 118 3785,'-80'-6'2616,"65"3"2417,18 1-2200,14 1-1611,197-8 621,-100 1-1475,0-4 1,67-19-369,-132 22 126,5-3 317,1 2 1,0 3-1,0 2 0,11 2-443,-22 9 660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6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41 131 4625,'-34'-72'2731,"33"70"-2462,0 0 0,0-1 0,0 1 0,0 0 0,1-1 0,-1 1 0,1-1 0,0 1-1,-1-1 1,1 1 0,0 0 0,1-1 0,-1 1 0,0-1 0,1 1 0,-1-1 0,1 1 0,0-1-269,2-10 1934,-3 18-1463,0-1 1,1 0-1,-1 0 0,1 0 1,-1 0-1,1 0 0,1 1-471,18 53-93,-13-39 372,11 33 197,2 18-476,-18-61 37,1 0 0,0 0 0,0-1 0,1 1 1,0 0-1,0-1 0,1 0 0,0 0 0,1-1 0,0 1 0,0-1 0,1 0 1,6 5-38,32 26 340,38 23-340,-23-18 144,-54-38-86,23 15-46,-28-19 33,1 0 0,-1 0 0,1 0 1,-1-1-1,1 1 0,-1 0 1,1-1-1,-1 0 0,1 1 1,0-1-1,-1 0 0,1 0 1,0 0-1,-1 0 0,1 0 1,0 0-1,0 0-45,-1-2 91,1 0 0,0-1 0,0 1 1,-1 0-1,1-1 0,-1 1 0,0-1 0,0 0 0,0 1 1,0-1-1,0 0 0,-1 0 0,1 0 0,-1 0-91,3-5 118,32-135 334,-20 79-359,2 0-1,3 1 1,19-39-93,-35 96 1019,-4 8-584</inkml:trace>
  <inkml:trace contextRef="#ctx0" brushRef="#br0" timeOffset="1793.424">1503 135 3217,'-1'0'334,"1"0"1,-1 0 0,1 0-1,-1 0 1,0 0-1,1 0 1,-1 0 0,1 0-1,-1 0 1,1-1 0,-1 1-1,1 0 1,-1 0 0,1-1-1,-1 1 1,1 0-1,-1-1 1,1 1 0,-1 0-1,1-1 1,-1 1 0,1-1-1,0 1 1,-1-1-1,1 0-334,-5-16 4569,5 13-4367,-1 0 1,0 1 0,0-1-1,0 0 1,0 0-1,-1 1 1,0-2-203,0 1 103,-1-1 1,0 0-1,0 1 1,0 0-1,-1-1 0,1 1 1,-1 1-1,0-1 1,0 0-1,0 1 0,-1 0 1,1 0-1,-1 0 1,0 1-1,0 0 0,0 0 1,-5-2-104,1 1 27,0 1 1,0 0-1,-1 1 1,1 0-1,0 1 1,-1-1-1,1 2 1,-1-1-1,1 1 1,0 1-1,-1 0 1,1 0-1,0 1 1,0 0-1,0 0 1,1 1-1,-1 0 1,1 1-1,0 0 1,0 0-1,1 1 1,-1 0-1,1 0 1,0 0-1,1 1 1,0 0-1,0 1 1,0-1-1,-1 4-27,-2 4 1,1 0 0,1 0 0,0 1 0,0 0 0,2 0 0,0 0 0,1 0 0,1 1 0,-1 8-1,3-15 1,0 0-1,1 0 0,1-1 1,-1 1-1,2 0 0,-1-1 1,1 1-1,1 1 0,-1-5 1,0-1 0,0 1 0,1-1-1,0 0 1,0 1 0,0-1 0,0 0 0,1-1 0,0 1-1,0-1 1,0 1 0,1-1 0,1 1-1,-1-2 1,0 0 0,0 0 0,1 0 1,-1-1-1,0 0 0,1 0 0,0 0 0,-1-1 1,1 0-1,0 0 0,0 0 0,-1-1 0,1 0 0,0 0 1,0 0-1,0-1 0,0 0 0,-1 0 0,1 0 1,0-1-1,-1 0 0,1 0 0,-1-1-1,15-5 9,-1-2 1,0 0-1,0-2 0,-1 0 0,10-8-9,-14 8 6,-1 1-1,0-2 1,-1 1-1,0-2 1,-1 0-1,0 0 1,-1-2-6,-3 6 3,-2 0 0,1-1 0,-1 0 0,-1 0 1,0 0-1,0 0 0,-1-1 0,-1 1 0,0-1 0,0 0 1,-1 1-4,-1 3 2,1 0 0,-1 0 1,1 0-1,-2-1 0,1 1 0,-1 0 1,0 0-1,-1 0 0,0 0 0,-3-7-2,5 14 0,0 1-1,0 0 1,0 0-1,0-1 1,0 1-1,0 0 1,0 0-1,-1-1 1,1 1-1,0 0 0,0-1 1,0 1-1,0 0 1,0 0-1,-1 0 1,1-1-1,0 1 1,0 0-1,-1 0 1,1 0-1,0-1 1,0 1-1,-1 0 1,1 0-1,0 0 1,0 0-1,-1 0 0,1 0 1,0 0-1,0-1 1,-1 1-1,1 0 1,-2 10-12,3 19-5,-1-28 17,1 41-6,-1 1 0,-3-1 1,-2 10 5,-2 34 10,-5 64 178,-29 142-188,29-232 25,-8 41 154,-5 88-179,26-173 60,3-12 95,15-22 121,-19 18-276,29-38 29,-2-2 1,-1 0-1,-3-2 1,3-8-30,4-6-1568,37-53 1568,-32 63-252</inkml:trace>
  <inkml:trace contextRef="#ctx0" brushRef="#br0" timeOffset="2396.156">1927 491 8626,'57'-96'3377,"-54"91"-2931,-1 0 0,1 0 0,-1 1 0,0-2 0,-1 1 0,1 0 0,0-3-446,-2 6 90,0 1-1,1-1 0,-1 1 1,1-1-1,-1 1 0,1-1 0,0 1 1,0-1-1,0 1 0,-1 0 1,1-1-1,1 1-89,1-3 87,0 1 1,0 0-1,1-1 0,0 1 1,0 0-1,-1 1 1,2-1-1,-1 1 0,0 0 1,0 0-1,1 0 1,-1 0-1,1 1 1,-1 0-1,1 0 0,2 0-87,6-1 75,0 1-1,1 0 1,-1 0-1,1 2 1,4 0-75,-15-1 14,0 0 1,0 1-1,0-1 0,0 1 1,0-1-1,0 1 0,0 0 1,-1 0-1,1 0 0,0 1 1,0-1-1,-1 1 0,1-1 1,-1 1-1,1 0 0,-1 0 1,0 0-1,0 0 0,0 1 1,0-1-1,0 0 0,0 1 1,-1-1-1,1 1 1,-1 0-1,1 0 0,-1-1 1,0 1-1,0 0 0,-1 0 1,1 0-1,0 0 0,-1 2-14,3 14 90,-2 0 0,0-1 0,-1 1 0,0 0 0,-2-1 0,0 1-1,-2-1 1,-3 16-90,-8 17 78,-3 1-1,-10 19-77,17-45 23,-1-1 1,-2-1 0,-4 7-24,10-20 37,0 0 0,0 0 1,-1 0-1,0-2 0,-1 1 1,0-1-1,-10 6-37,14-11 35,-1 0-1,1-1 1,-1 0 0,0 0-1,0-1 1,0 0 0,0 0-1,0 0 1,0-1 0,-1 0-1,1-1 1,0 0 0,-1 0-1,1 0 1,0-1 0,-2 0-35,8 0 4,0 1 1,-1-1-1,1 1 1,0-1-1,0 1 1,0-1-1,0 1 1,0-1-1,0 0 1,0 0-1,1 0 1,-1 1-1,0-1 1,0 0-1,0 0 1,1 0-1,-1 0 1,1 0-1,-1 0 1,1-1-1,-1 1 1,1 0-1,-1 0 1,1 0-1,0 0 1,0-1-1,0 1 1,0-1-5,-1-42 46,2 31-42,-1 8-5,0 1 1,0 0 0,1-1-1,0 1 1,0 0 0,0 0 0,0-1-1,0 1 1,1 0 0,0 0-1,0 0 1,0 1 0,0-1-1,1 0 1,-1 1 0,1 0-1,0-1 1,0 1 0,0 0-1,1 1 1,-1-1 0,1 0 0,2 0-1,-1 0-1,0 1 1,1 0 0,-1 0-1,1 0 1,0 0 0,0 1-1,-1 0 1,1 1 0,0-1-1,0 1 1,0 0 0,0 0-1,0 1 1,0 0 0,1 0 1,13 5-3,0 0 0,-1 2 0,0 0 1,0 1-1,-1 1 0,0 1 0,0 0 1,4 5 2,4 2 16,0-1 0,2-2 0,3 1-16,20 5 422,30 7-422,-46-21 313,1-5-115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5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505 635 3217,'40'-9'2252,"-40"8"-2015,0 0 0,0 1-1,0-1 1,0 0 0,0 1-1,0-1 1,-1 0 0,1 1 0,0-1-1,-1 0 1,1 1 0,0-1-1,-1 1 1,1-1 0,-1 1-1,1-1 1,0 1 0,-1-1 0,1 1-1,-1-1 1,0 1 0,1 0-1,-1-1 1,1 1-237,-19-16 2057,13 11-1692,0 1 0,0 0 0,-1 1-1,0 0 1,0 0 0,0 0 0,0 0 0,0 1 0,-1 1 0,1-1 0,-2 1-365,-3 0 249,-1 0 1,1 1 0,-1 1 0,1 0 0,0 0-1,-10 3-249,2 1 64,1 1-1,0 0 0,0 2 0,1 0 1,0 1-1,0 1 0,1 0 0,-7 7-63,19-14 3,1 0 0,-1 1 0,1-1 0,1 1 0,-1 0 0,0 0 0,1 0 0,0 0 0,0 1-1,0-1 1,0 1 0,1 0 0,0 0 0,0 0 0,0 0 0,0 0 0,1 0 0,0 1-1,0-1 1,1 0 0,-1 1 0,1-1 0,0 1 0,1-1 0,-1 0 0,1 1 0,0-1 0,0 0-1,1 2-2,2 3 4,0 0-1,0 0 1,1 0-1,1-1 1,-1 0 0,1 0-1,1 0 1,0-1-1,0 0 1,0 0-1,1-1 1,1 0-1,-1 0 1,1-1-1,0 0 1,0 0-1,1-1 1,-1-1-1,1 1 1,0-2-1,1 1 1,-1-1-1,1-1 1,-1 0-1,1 0 1,0-1-1,5-1-3,-9 0 6,-1-1-1,0 0 1,0-1 0,0 0-1,0 0 1,0 0-1,0 0 1,-1-1 0,1 0-1,-1 0 1,0-1-1,0 1 1,0-1-1,0-1 1,-1 1 0,1 0-1,-1-1 1,0 0-1,0 0 1,0-1-6,8-12 18,-2 0-1,1 0 1,-2-1 0,-1 0-1,3-10-17,6-30 27,-13 41-20,1 0 0,1 0 0,2-3-7,-8 21 0,0-1-1,0 0 1,0 1-1,1-1 1,-1 0-1,0 1 1,1-1-1,-1 1 1,1-1 0,-1 1-1,0-1 1,1 0-1,0 1 1,-1 0-1,1-1 1,-1 1-1,1-1 1,-1 1-1,1 0 1,0 0 0,-1 0-1,0 0 0,1 0 0,-1 0 1,0 0-1,1 0 0,-1 0 0,0 0 1,0 1-1,1-1 0,-1 0 1,0 0-1,0 0 0,1 0 0,-1 1 1,0-1-1,0 0 0,1 0 0,-1 1 1,0-1-1,0 0 0,0 1 0,0-1 1,1 0-1,-1 1 0,0-1 1,0 0 0,6 28-33,-6-4 31,-1 0 0,-2-1 1,0 1-1,-2-1 0,-3 11 2,-6 33 1,-34 186 153,-26 190 972,72-428-1106,0 1 13,1 0 0,0 0 0,1 0 0,1 11-33,-1-27 3,0 0 0,0 0 0,0 1 0,0-1 1,0 0-1,0 0 0,0 1 0,0-1 0,0 0 0,0 0 0,0 1 0,0-1 0,0 0 0,0 0 0,0 1 0,1-1 0,-1 0 1,0 0-1,0 1 0,0-1 0,0 0 0,0 0 0,1 0 0,-1 1 0,0-1 0,0 0 0,0 0 0,1 0 0,-1 0 1,0 1-1,0-1 0,1 0 0,-1 0 0,0 0 0,0 0 0,1 0 0,-1 0 0,0 0 0,0 0 0,1 0 0,-1 0 0,0 0 1,0 0-1,1 0 0,-1 0 0,0 0 0,1 0 0,-1 0 0,0 0 0,0 0 0,1 0 0,-1 0 0,0 0 0,0 0 0,0-1 1,1 1-1,-1 0 0,0 0 0,0 0 0,1-1-3,15-15 205,-13 13-189,20-28 117,-2-1 0,-1-1 0,11-23-133,-2 3 54,15-17-459,42-49 405,-71 99-176,11-14-121</inkml:trace>
  <inkml:trace contextRef="#ctx0" brushRef="#br0" timeOffset="390.545">956 952 8922,'94'-13'3881,"-94"20"-1849,3 6-704,-6-1-111,3 15-345,-1 3-344,-1 5-104,1 7-128,-5-3-32,6 2-64,-4-5-48,7 2-72,-3-5-24,-3-4 8,2-6 176,-11-11 2881,10-3-2281</inkml:trace>
  <inkml:trace contextRef="#ctx0" brushRef="#br0" timeOffset="824.35">41 179 7378,'-19'0'3656,"5"1"-1415,7 4-713,7-1-48,8 4-359,10-2-105,15 2-152,17-2-152,22-6-256,9 1-112,7-5-184,-3-2-55,-11-1-49,-10 0 0,-7 3 176,-9 0-8,-20 4-120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53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132 135 5025,'-108'14'2598,"87"-7"-677,21-7-1885,0 0 1,0 0 0,-1 0 0,1 0-1,0 0 1,0 0 0,0 0-1,0 0 1,0 0 0,0 1-1,0-1 1,-1 0 0,1 0 0,0 0-1,0 0 1,0 0 0,0 1-1,0-1 1,0 0 0,0 0-1,0 0 1,0 0 0,0 0 0,0 1-1,0-1 1,0 0 0,0 0-1,0 0 1,0 0 0,0 0-1,0 1 1,0-1 0,0 0 0,0 0-1,0 0 1,0 0 0,0 0-1,0 1 1,0-1 0,0 0-1,1 0 1,-1 0 0,0 0 0,0 0-1,0 0 1,0 1 0,0-1-1,0 0-36,15 6 2030,-3-5-1234,0 0 1,0-1-1,0 0 1,10-3-797,15 1 831,71-4 99,-1-4 0,0-4 0,90-26-930,-152 29-119,-1 2 0,46-3 119,-13 8-3698,-73 4 2703</inkml:trace>
  <inkml:trace contextRef="#ctx0" brushRef="#br0" timeOffset="355.685">462 234 7514,'-16'-6'3436,"16"6"-3350,0 0-1,0 0 1,-1 0-1,1 0 1,0 0-1,0 0 1,0 0 0,-1 0-1,1 0 1,0 0-1,0 0 1,0 1-1,0-1 1,-1 0-1,1 0 1,0 0-1,0 0 1,0 0 0,0 0-1,0 0 1,-1 1-1,1-1 1,0 0-1,0 0 1,0 0-1,0 0 1,0 1-1,0-1 1,0 0 0,0 0-1,-1 0 1,1 1-1,0-1 1,0 0-1,0 0 1,0 0-1,0 1 1,0-1-86,9 27 3945,-5-16-3943,16 34 2096,15 27-2098,-18-42 198,-2 2 1,-1 0 0,-2 0 0,0 4-199,-4 4 93,-2 0 0,-1 1 0,-3-1 0,-1 32-93,2 29 149,-3-97-160,0 5 44,1-1 1,-1 1 0,2 0-1,-1 0 1,2-1 0,1 8-34,-3-15-77,-1-1 0,0 1 1,1 0-1,-1 0 0,1-1 1,-1 1-1,1 0 0,-1-1 1,1 1-1,-1-1 1,1 1-1,0-1 0,-1 1 1,1-1-1,0 1 0,-1-1 1,1 1-1,0-1 0,0 0 77,18 2-740</inkml:trace>
  <inkml:trace contextRef="#ctx0" brushRef="#br0" timeOffset="1198.927">1172 395 4073,'12'-88'2427,"-11"80"-1842,1 0 0,1 1 0,-1-1 0,1 1 0,2-3-585,3-12 1432,0-4 49,-5 11-573,1 1 0,0 0 0,1 0-1,1 0 1,0 0 0,7-9-908,-3 14 1029,-9 9-996,-1 0 0,0 0 0,0 0 0,1 0 0,-1 0-1,0 0 1,0 0 0,1 0 0,-1 0 0,0 0 0,0 0 0,0 0 0,1 0-1,-1 0 1,0 0 0,0 0 0,1 0 0,-1 1 0,0-1 0,0 0 0,0 0-1,0 0 1,1 0 0,-1 0 0,0 1 0,0-1 0,0 0 0,0 0 0,1 0 0,-1 1-1,0-1-32,1 2 102,-1 1 0,1-1 0,0 1 0,-1-1 0,0 1-1,1-1 1,-1 1 0,0 0 0,0 1-102,-7 78 511,-4 1 1,-3-1-1,-10 23-511,1 1 316,-4 65-316,22-111 39,-2 11 32,-2 0 0,-5 6-71,13-73 5,0-2-1,0 0-1,1 0 1,-1 0 0,1 0 0,0 0 0,0 0 0,0 0 0,0 0 0,0 0 0,0 0 0,0 0 0,1 0 0,-1 1-4,1-4 3,0 1 1,0-1-1,-1 0 1,1 0-1,0 1 1,-1-1-1,1 0 1,-1 0-1,1 0 1,-1 0-1,1 0 1,-1 0-1,0 0 1,1 0-1,-1 0 1,0 0-4,14-46-5,-2 0-1,-2 0 1,-1-14 5,11-144-127,-15 134 98,3-84-4,-5 73 7,3 1 0,7-27 26,-6 56-22,-5 35 63,0 0-1,1 0 0,1 0 1,1-3-41,-5 19 3,0 1 0,0 0 0,0 0 1,0-1-1,1 1 0,-1 0 1,0 0-1,0-1 0,0 1 0,0 0 1,0 0-1,0 0 0,1-1 0,-1 1 1,0 0-1,0 0 0,0 0 1,0 0-1,1-1 0,-1 1 0,0 0 1,0 0-1,1 0 0,-1 0 1,0 0-1,0 0 0,0 0 0,1 0 1,-1 0-1,0 0 0,0 0 1,1 0-1,-1 0 0,0 0 0,0 0 1,1 0-1,-1 0-3,10 7 59,9 20-5,19 44 47,-3 2 0,11 41-101,-5-17 96,46 116-858,-9 4 1,6 59 761,-75-248-869,-2-6 421</inkml:trace>
  <inkml:trace contextRef="#ctx0" brushRef="#br0" timeOffset="1544.446">1309 789 7074,'-23'10'4208,"6"-1"-215,12-2-2032,3 1-233,16-6-528,14-2-303,11-7-401,7-8-96,11-2-264,3-7-136,7 0 1176,-2-2-928</inkml:trace>
  <inkml:trace contextRef="#ctx0" brushRef="#br0" timeOffset="2235.221">1912 294 6633,'-8'-12'2247,"5"9"-1765,1 0-1,0 0 0,0 0 0,0 0 1,0-1-1,0 1 0,1 0 0,-1-1 1,1 1-1,0-1 0,0 0 0,0 1 0,1-1 1,-1 0-1,1 0 0,0 1 0,0-1 1,0 0-1,1-1-481,0 3 1208,1 6-565,2 8-84,-3-9-357,7 33 163,-2 1 1,-1-1-1,-2 1 0,-1 0 0,-2 1-365,2 41 179,1-28-113,2 1 1,2-1 0,8 22-67,-11-57 8,0-1-1,1 1 1,0-1 0,2 0-1,0-1 1,0 0 0,1 0-1,1 0 1,1-1 0,-1 0-1,2-1 1,0 0 0,1 0-8,-8-9 2,-1 0 0,0-1 0,0 1-1,1-1 1,-1 0 0,1 0 0,0 0 0,0 0 0,0-1 0,0 1 0,0-1 0,0 0 0,0 0-1,0-1 1,0 1 0,0-1 0,4 0-2,-3-1-2,0 0 0,-1-1 0,1 1 0,0-1 0,-1 0 0,1 0 0,-1 0 0,1-1 0,-1 0 0,0 0-1,0 0 1,0 0 0,-1 0 0,1-1 0,0-1 2,15-16-59,-1-1-1,-1-1 0,13-23 60,41-81-101,-68 122 101,6-13 2,-1-1 1,0 0-1,-2-1 0,0 0 1,-1 0-1,-1 0 0,-1-1 1,-1 1-1,-1-1 0,0-6-2,-3-21 70,-2 1 0,-3 0-1,-10-43-69,15 81 28,-2-22 115,15 62-42,32 108 9,14 20-110,-1-5 65,-42-109-34,3-2 1,14 24-32,-22-50 112,1-1 1,0 0-1,2 0 1,0-1 0,0 0-1,1-1 1,11 8-113,42 30 1723,8-3-808</inkml:trace>
  <inkml:trace contextRef="#ctx0" brushRef="#br0" timeOffset="2711.041">2811 179 8874,'-14'3'2090,"10"-2"-1331,-1 0-1,1-1 0,0 1 0,0-1 0,0 0 0,0 0 1,0 0-1,-1 0 0,1-1-758,4-1 2476,9 0-1632,11 0-350,73-7 1200,35-10-1694,54-6 200,95-11-367,-245 34 854,-4 2-378</inkml:trace>
  <inkml:trace contextRef="#ctx0" brushRef="#br0" timeOffset="3065.322">3252 207 9098,'-62'8'9351,"61"-8"-9256,1 1 0,-1-1 0,1 0-1,-1 0 1,1 0 0,-1 0 0,1 0-1,-1 1 1,1-1 0,-1 0 0,1 0-1,0 1 1,-1-1 0,1 0 0,-1 1-1,1-1 1,0 0 0,-1 1 0,1-1-1,0 0 1,-1 1 0,1-1 0,0 1-1,0-1 1,0 1 0,-1-1 0,1 1-1,0-1 1,0 1-95,0 18 1299,10 17-457,1 0-536,-1-1-1,-1 1 0,1 27-305,7 29 126,5 17-37,-4 1-1,1 67-88,-18-154 67,-1-10 66,0 0-1,1 0 1,1 0 0,0-1 0,1 1 0,0 0-1,1-1 1,0 0 0,2 3-133,-5-13 84,1 1 0,-1-1 0,1 1-1,0-1 1,-1 0 0,1 1 0,0-1 0,0 0 0,1 0 0,-1 0-84,39 22 572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0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573 435 2192,'34'-2'1395,"-34"2"-1275,0 0-1,1 0 0,-1-1 0,0 1 0,0 0 0,0 0 1,1 0-1,-1 0 0,0-1 0,0 1 0,0 0 0,0 0 1,0 0-1,0 0 0,1-1 0,-1 1 0,0 0 0,0 0 1,0-1-1,0 1 0,0 0 0,0 0 0,0 0 0,0-1 1,0 1-1,0 0 0,0 0 0,0-1 0,0 1 0,0 0 1,0 0-1,0-1 0,0 1 0,0 0 0,0 0 0,0 0 1,-1-1-1,1 1 0,0 0 0,0 0 0,0 0 0,0-1 1,0 1-1,-1 0 0,1 0 0,0 0 0,0 0-119,-1-1 340,1 0 0,-1 0-1,1 0 1,-1 0 0,0 0 0,1 1-1,-1-1 1,0 0 0,0 1 0,1-1-1,-1 0 1,0 1 0,0-1 0,0 1-1,0-1-339,-15-4 525,1-2 0,0 0-1,-12-9-524,3 3 232,15 10-158,0 0 1,-1 0-1,1 1 0,-1 0 1,1 1-1,-1 0 0,1 1 0,-1 0 1,1 0-1,-1 1 0,1 0 1,-1 0-1,1 1 0,-1 1 0,1-1 1,0 2-1,-3 1-74,3-1 14,0 0-1,0 1 1,0 0 0,1 0-1,0 1 1,0 0 0,1 1 0,0-1-1,0 1 1,-1 2-14,4-4 1,0 1-1,0 0 1,0 1 0,0-1-1,1 1 1,0-1 0,1 1 0,0 0-1,0 0 1,0 0 0,1 0-1,0 1 1,0-1 0,1 1-1,-1 10 0,0 25 0,2 19 0,-1-52 0,1 1 0,1 0 0,0-1 0,0 1 0,1-1 0,1 1 0,-1-1 0,3 2 0,-4-8 1,1 0 0,0 1-1,0-1 1,0-1 0,0 1 0,1 0 0,-1-1 0,1 0 0,0 0 0,0 0 0,0 0 0,0 0-1,1-1 1,-1 0 0,1 0 0,0 0 0,-1-1 0,1 1 0,0-1 0,0 0 0,0 0 0,4-1-1,-1 1 3,-1-1 1,1-1 0,-1 1 0,1-1 0,-1 0 0,0-1-1,1 0 1,-1 0 0,0-1 0,0 1 0,0-2-1,0 1 1,-1-1 0,5-3-4,9-7 23,0-2 0,0 0 0,-2-2 0,0 0 0,-1 0 0,-1-2 0,-1 0 0,9-16-23,-19 27 14,-1-1 1,0 0-1,3-9-14,-4 10 6,0 0 0,0 0 1,1 1-1,1-1-6,-3 4 1,1-1-1,-1 1 0,0 0 1,0-1-1,0-3 0,-2 8 0,0 0 0,0 1 0,0-1 0,1 0 0,-1 0 1,0 0-1,0 0 0,0 1 0,-1-1 0,1 0 0,0 0 0,0 0 0,0 0 0,-1 1 0,1-1 0,-1-1 0,1 2 1,0 0-1,-1 0 1,1-1-1,-1 1 0,1 0 1,-1 0-1,1 0 0,-1 0 1,1 0-1,-1 0 1,1-1-1,-1 1 0,1 0 1,-1 1-1,1-1 0,-1 0 1,1 0-1,-1 0 1,1 0-1,-1 0 0,1 0 1,-1 1-1,1-1 1,-1 0-1,1 0 0,-1 1 1,1-1-1,0 0 0,-1 1 1,0-1-1,0 1 4,1 0 0,-1 0 0,0-1 0,0 1 0,0 0 0,0 0 0,1 0 0,-1 0 0,0 0 0,1 1 0,-1-1 0,1 0 0,-1 0 0,1 0 0,0 0 0,-1 1 0,1-1 0,0 0 0,0 0 0,0 1-4,0 29 70,1-18-48,-3 146 145,-6 0 1,-10 18-168,-7-38 44,10-40 587,-4-1 1,-14 31-632,33-121 190,6-9 9,11-12 1,-15 11-217,30-29 110,-2 0 1,-1-3 0,-2 0-1,-1-2-93,32-50-1552,2-15 1552,-44 72-636</inkml:trace>
  <inkml:trace contextRef="#ctx0" brushRef="#br0" timeOffset="366.719">1099 790 9234,'-16'-21'5488,"16"21"-5414,-1 0-1,1 0 1,0 0 0,-1 0 0,1 0 0,-1 1-1,1-1 1,0 0 0,-1 0 0,1 0 0,0 1-1,-1-1 1,1 0 0,0 0 0,0 1 0,-1-1-1,1 0 1,0 0 0,0 1 0,-1-1-1,1 0 1,0 1 0,0-1 0,0 0 0,0 1-1,0-1 1,-1 1 0,1-1 0,0 0 0,0 1-74,-1 4 128,0 0 1,1 0-1,0 0 1,-1 0-1,2 1 0,-1-1 1,1 0-1,-1 0 1,2 0-129,0 22 248,0 48 117,-5 1 0,-2 0 0,-6 12-365,11-83 28,-1 0 0,1 0 1,0 0-1,0 0 0,0 0 1,2 4-29,-1-1 159,-1-8-136,2 1 498,7-10-225</inkml:trace>
  <inkml:trace contextRef="#ctx0" brushRef="#br0" timeOffset="1100.249">1522 485 4321,'-40'-76'2783,"40"75"-2509,-1-1-1,0 1 1,0-1-1,0 0 1,0 1-1,-1 0 1,1-1-1,0 1 1,0 0-1,-1-1 1,1 1-1,-1 0 1,1 0-1,-2 0-273,3 1 203,-1 0 0,0-1 0,0 1 0,1 0 0,-1 0-1,0 0 1,0 0 0,0 0 0,1 1 0,-1-1 0,0 0 0,0 0-1,1 0 1,-1 1 0,0-1 0,0 0 0,1 1-203,-9 1 3163,19 16-2707,-5-9-423,0-1-1,0 0 0,0 0 0,1-1 1,0 0-1,0 0 0,1 0 1,6 4-33,31 32 132,-4 4 138,-1 1 0,-3 2 1,25 45-271,-59-90 18,1 0 0,0-1 0,1 0 0,-1 0 0,1 0 0,0 0 0,0 0-18,-3-3 20,0 0 0,0-1-1,0 1 1,0 0 0,-1-1-1,1 1 1,0-1-1,0 1 1,0-1 0,1 1-1,-1-1 1,0 0 0,0 0-1,0 1 1,0-1 0,0 0-1,0 0 1,0 0 0,0 0-1,1 0 1,-1 0 0,0-1-1,0 1 1,0 0 0,0-1-1,0 1 1,0 0-1,0-1 1,0 1 0,0-1-1,0 0 1,0 1 0,0-1-1,0 0 1,-1 1 0,1-1-1,1-1-19,3-5 159,0 0-1,-1 0 1,0-1 0,3-5-159,2-5 171,10-23-28,-2 0 1,-2 0-1,-1-2 0,3-23-143,-15 60 2,0-2 0,0 1 1,0 0-1,-1 0 1,0-1-1,0 1 0,0-1 1,-1 1-1,0-1 0,-1 1 1,0-1-1,0-2-2,0 10-25,1-1-1,0 1 1,0-1-1,0 1 1,-1 0-1,1-1 1,0 1-1,-1-1 1,1 1-1,0-1 1,-1 1-1,1 0 1,-1-1-1,1 1 1,0 0-1,-1 0 1,1-1-1,-1 1 1,1 0-1,-1 0 1,1-1-1,-1 1 26,1 0-28,-1 0-1,1 0 1,0 1 0,0-1-1,-1 0 1,1 0-1,0 0 1,0 0 0,-1 0-1,1 0 1,0 1-1,0-1 1,-1 0 0,1 0-1,0 0 1,0 1-1,0-1 1,0 0 0,-1 0-1,1 0 1,0 1-1,0-1 1,0 0 0,0 1-1,0-1 1,0 0-1,-1 0 1,1 1 0,0-1-1,0 0 1,0 0-1,0 1 1,0-1 0,0 0-1,0 1 1,0-1-1,0 0 1,1 0 0,-1 1-1,0-1 1,0 0-1,0 1 1,0-1 0,0 0-1,0 0 29,7 22-540</inkml:trace>
  <inkml:trace contextRef="#ctx0" brushRef="#br0" timeOffset="1926.639">2616 484 3113,'79'-32'1927,"-79"32"-1837,1 0-1,-1-1 1,1 1 0,-1 0 0,1 0 0,-1 0 0,1-1 0,-1 1-1,0 0 1,1 0 0,-1-1 0,1 1 0,-1 0 0,0-1 0,1 1-1,-1 0 1,0-1 0,0 1 0,1 0 0,-1-1 0,0 1 0,0-1-1,1 1 1,-1-1 0,0 1 0,0-1 0,0 1 0,0-1 0,0 1-1,0 0 1,0-1 0,0 1 0,0-1 0,0 1 0,0-1 0,0 1-1,0-1 1,0 1 0,0-1 0,-1 0-90,-10-11 2445,9 10-2132,-1-1 17,0 0 0,1 0 1,-1 0-1,0 1 0,-1-1 0,1 1 0,0-1 1,-1 1-1,1 0 0,-1 1 0,0-1 1,1 1-1,-2-1-330,-5 0 535,0 0 1,0 1-1,-1 0 0,-5 0-535,12 1 51,-14-1 87,1 1-1,0 1 1,0 1-1,0 0 1,0 1-1,0 1 0,1 0 1,-1 1-1,1 1 1,0 1-1,1 0 1,-11 8-138,15-9 11,1 0 1,-1 2-1,2-1 1,-1 1-1,1 1 1,-8 8-12,14-12 2,-1 0-1,1 0 1,0 0 0,0 0 0,1 0-1,0 1 1,0-1 0,0 1-1,0 0 1,1-1 0,0 1-1,0 0 1,1 0 0,0 0 0,0 4-2,1 8 2,0-1 1,2 1 0,0-1 0,1 1 0,0-1 0,2-1 0,0 1 0,1-1 0,0 0 0,2 0 0,1 1-3,-5-10 5,0-1 0,0 0 0,0-1 0,1 1 0,0-1 0,0 0 0,1 0 0,-1-1 0,1 0 0,0 0 0,0-1 0,0 0 0,1 0 0,-1 0 0,1-1 1,-1 0-1,1-1 0,0 0 0,0 0 0,0 0 0,0-1 0,0 0 0,-1-1 0,1 0 0,0 0 0,0-1 0,-1 0 0,1 0 0,0 0 0,-1-1 0,0-1 1,0 1-1,0-1 0,0 0 0,-1 0 0,1-1 0,-1 0 0,0 0 0,-1-1 0,1 0 0,-1 0 0,0 0 0,0 0 0,2-5-5,1-6 14,0 1-1,-2-1 1,0 0-1,0 0 1,-2-1-1,0 0 1,-1 1-1,0-13-13,-2 4 15,-1 0 0,-1 0 0,-1 0 0,-1 0 0,-6-17-15,8 32 1,0 9-2,1-1 0,0 1 0,-1-1 0,0 1 1,1-1-1,-1 1 0,0-1 0,-1 1 0,0-2 1,9 45-14,4-11 20,1-1 0,1 0 0,2-1 0,16 25-6,-21-38 31,1-1 1,1 1-1,0-2 0,1 0 1,1 0-1,0-1 1,0-1-1,1 0 0,5 1-31,36 19 76,8-3-12</inkml:trace>
  <inkml:trace contextRef="#ctx0" brushRef="#br0" timeOffset="2643.448">17 10 4961,'-16'-9'9468,"24"9"-6336,13 2-3923,141 29 1958,-60-11-647,38 0-520,-136-19 1,126 8 154,-103-8-36,-1-2 0,0 0-1,24-6-118,-20-1-52,-6-4 67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9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108 525 4081,'-26'-12'901,"-32"-17"2839,57 28-3298,0 1 1,0-1 0,0 0-1,0 0 1,0 1-1,0-1 1,0 0-1,0 1 1,-1-1-1,1 1 1,0 0 0,0-1-1,-1 1 1,1 0-1,0 0 1,-1 0-1,1 0 1,-1 0-443,2 2 263,0 0 0,0 0-1,1 1 1,-1-1 0,1 0 0,0 0 0,-1 0 0,1 0 0,0 0 0,0 0-1,0 0-262,5 12-670,27 76 861,10 28-19,-33-97-145,0 0 0,1-1 0,1 0 0,7 8-27,-6-10 27,0 0 0,2-1 0,0-1 0,1 0 0,0-1 0,3 1-27,-17-15 7,0 0 1,0 0 0,-1 0 0,1 0-1,0-1 1,0 1 0,0 0 0,0-1-1,0 1 1,0-1 0,0 0 0,0 0-1,0 0 1,1 0 0,-1 0 0,0 0-1,0 0 1,0-1 0,0 1 0,1-1-8,0 0 34,1-1 0,-1 0 1,0 0-1,0 0 1,1 0-1,-1 0 0,0-1 1,-1 1-1,1-1 0,2-2-34,4-7 142,-1 0-1,0 0 0,0-1 1,-2 0-1,2-4-141,11-28 432,5-24-432,-6 18 163,4-4-163,-15 38 16,1 1 0,1 0-1,1 1 1,0 0 0,4-4-16,-13 18 9,0 0 0,-1 0 0,1 0 0,0 0 0,0 1 0,0-1 0,0 0 0,0 0 0,0 0 0,0 1 0,0-1 0,0 1 0,0-1 0,0 1 0,0-1 0,1 1-9,-2 0 72,1 0 0,-1 1 0,1-1-1,-1 0 1,1 1 0,-1-1 0,0 0 0,1 1 0,-1-1 0,1 1 0,-1-1 0,0 1 0,1-1 0,-1 1 0,0-1 0,1 1 0,-1-1 0,0 1 0,0-1 0,0 1 0,0 0 0,1-1 0,-1 1 0,0-1 0,0 1 0,0-1 0,0 1 0,0 0 0,0-1 0,-1 1 0,1-1 0,0 1-72,0 18 1057</inkml:trace>
  <inkml:trace contextRef="#ctx0" brushRef="#br0" timeOffset="880.884">1023 43 4017,'-2'-7'1071,"1"6"-720,1-1 1,-1 0-1,0 0 1,1 0-1,-1 1 0,1-1 1,0 0-1,0 0 1,0 0-1,0 0 0,0 0 1,0 0-1,0 0 1,0 0-1,1 0 0,-1 1 1,1-1-1,0-1-351,-5 14 4491,0 20-4217,2-20 128,-2 40 180,1-1 1,5 46-583,14 110 761,-3-53-314,-8-47-270,-3-39 21,3-1 0,8 33-198,-10-84 692,-1-22 395,3-21-846,10-27-177,3 0 0,8-17-64,-19 56 3,0 0-1,1 1 1,1 0-1,0 0 1,1 0-1,0 1 1,1 1-1,1 0 1,0 1-1,6-4-2,-14 12-2,0 0 0,1 1 0,0 0 0,0 0 0,0 1 0,0-1 0,1 1 0,-1 0 0,0 0 0,1 1 0,0 0 1,-1 0-1,1 0 0,0 0 0,-1 1 0,1 0 0,0 0 0,-1 1 0,1 0 0,0 0 0,-1 0 0,1 0 0,-1 1 0,1 0 0,-1 0 0,0 1 0,0-1 0,0 1 0,0 0 0,0 1 0,-1-1 0,1 1 0,-1 0 0,0 0 0,0 0 0,-1 0 0,1 1 0,-1 0 0,0 0 0,0 0 0,0 0 0,-1 0 0,2 4 2,2 9-3,-1 0 1,-1 0-1,-1 0 1,0 1-1,-1-1 0,-1 1 1,-1 8 2,-1-2 2,-1-1-1,0 1 1,-2-1 0,-1 0 0,-4 9-2,6-26 3,0 0 0,0 0 0,-1 0 0,1 0 0,-2 0 0,1-1 0,-1 0 0,0 0 0,0 0 1,-1 0-1,0-1 0,0 0 0,0 0 0,0-1 0,-1 1 0,0-2 0,0 1 0,-4 1-3,-3 1 11,-1 0 0,0-2 0,0 1 0,0-2 0,0 0 1,-1-1-1,1 0 0,-13-2-11,19 1 4,0-2-1,0 1 1,0-2 0,1 1 0,-1-1 0,0 0 0,1-1 0,-1 0 0,1 0 0,0-1 0,0 0 0,0 0 0,1-1-1,0 0 1,-5-4-4,11 8-13,0 1 0,1-1 0,-1 0 0,0 0 0,0 0 0,1 0 0,-1 0 0,1 0 0,-1 0 0,1 0 0,-1 0 0,1 0 0,-1 0 0,1-1 13,6-11-92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6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36 5265,'-15'-5'2985,"6"5"-337,-1 0-295,6 0-625,8 2-328,10-2-527,9-2-113,19 2-96,12-2-104,21 2-224,13-5-80,13 0-120,-4-1-40,-10-3-24,-11 6 312,-21 4-224,-12 5 3001,-7 6-2257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1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514 674 5105,'7'-5'586,"-6"4"-448,0 1 1,0-1-1,0 1 1,0-1 0,0 1-1,-1-1 1,1 0-1,0 0 1,0 1-1,-1-1 1,1 0-1,0 0 1,-1 0-1,1 0 1,0 0-139,-2 0 213,1 0 1,0 0 0,0 0-1,-1 0 1,1 0 0,-1 0-1,1 0 1,-1 0 0,1 0-1,-1 0 1,1 0 0,-1 0-1,0 1 1,1-1 0,-1 0-1,0 0 1,0 1-1,0-2-213,-7-5 643,1 1-1,-1-1 0,0 1 0,0 1 0,-1-1 0,1 1 0,-1 1 1,-5-2-643,6 3 160,0 0 1,0 1 0,-1 0 0,1 1-1,-1 0 1,0 0 0,1 0 0,-1 1-1,0 1 1,1 0 0,-1 0 0,1 0-1,-1 1 1,1 0 0,-2 2-161,0-1 18,-1 1 0,1 0 1,0 1-1,1 0 0,-1 0 0,1 1 1,0 1-1,0-1 0,1 1 1,-6 7-19,9-8 0,0 0 0,1 0 0,-1 0 0,1 1 0,1-1 0,-1 1 0,1 0 0,1 0 0,-1 1 0,1-1 0,0 0 1,1 1-1,0-1 0,0 1 0,0 7 0,1-6-2,1 0-1,0-1 1,0 1 0,1 0 0,0 0-1,1-1 1,-1 1 0,2-1 0,-1 0-1,1 0 1,0 0 0,1 0-1,0-1 1,0 0 0,1 0 0,0 0-1,0 0 1,0-1 0,1 0 0,0-1-1,0 1 1,1-2 0,-1 1 0,1-1-1,0 0 1,0 0 0,1-1 0,-1 0-1,1 0 1,-1-1 0,1 0 0,0-1-1,0 0 1,0-1 0,0 1 0,0-2-1,-1 1 1,1-1 0,0 0 0,0-1-1,0 0 1,3-2 2,-5 1-3,-1 0 0,1 0 0,-1-1-1,1 0 1,-1-1 0,0 1 0,-1-1 0,1 0 0,-1 0-1,0-1 1,0 0 0,-1 0 0,0 0 0,2-3 3,-1 1 6,-1 0 0,0 0 0,-1 0 1,0-1-1,0 1 0,-1-1 0,0 0 1,0 0-1,-1 0 0,0 0 0,-1-5-6,-2-122 65,3 153 8,0-1-1,4 15-72,-2-13 8,0 0 0,-2 0 1,0 0-1,-1 6-8,-31 329 136,16-253-43,-5-1 1,-4 0-94,19-87 25,0 2 565,8-12-263,7-6-101,-4 0-167,0 0 1,-1-1 0,1 1-1,-1-1 1,0 0 0,0-1-1,0 1 1,-1-1 0,1-1-60,35-61 36,-17 26-54,102-159-3867,-95 159 3001</inkml:trace>
  <inkml:trace contextRef="#ctx0" brushRef="#br0" timeOffset="340.489">819 935 7986,'96'-73'3921,"-98"77"-1593,2 12-680,0 2-215,1 13-577,2 2-216,-2 5-320,2 4-80,-3-9-96,1 6-32,1-8-40,-2-1-16,0-2 112,-2-5-120,-6-12-360,2-3 2113,1-5-1529</inkml:trace>
  <inkml:trace contextRef="#ctx0" brushRef="#br0" timeOffset="718.449">39 163 5361,'-16'7'2857,"4"-1"-657,3 1-247,7-4-441,4 4-176,9-5-240,4 3-135,16-3-233,9-2-80,22-1-208,16-2-64,14-4-184,-3 0-72,-9 2-48,-12 0-8,-18 5 112,-4 5 376,-8 4-376</inkml:trace>
  <inkml:trace contextRef="#ctx0" brushRef="#br0" timeOffset="1444.692">1349 647 6169,'23'-82'2960,"-23"81"-2667,1 0-1,-1-1 1,0 1 0,1 0 0,-1 0 0,0-1 0,0 1 0,0 0 0,0-1 0,0 1 0,0 0 0,0 0 0,0-1-1,-1 1 1,1 0 0,0 0 0,-1-1 0,0 0-293,1 2 75,0 0 0,0 0-1,0 0 1,-1 0 0,1 0 0,0 0-1,0 0 1,0 0 0,0 0 0,-1 0-1,1 0 1,0 0 0,0 0 0,0 1 0,0-1-1,-1 0 1,1 0 0,0 0 0,0 0-1,0 0 1,0 0 0,0 0 0,-1 1-1,1-1 1,0 0 0,0 0 0,0 0-1,0 0 1,0 0 0,0 1 0,0-1-1,0 0 1,0 0 0,0 0 0,0 0-1,0 1 1,-1-1 0,1 0 0,0 0-1,0 0 1,0 0 0,1 1 0,-1-1 0,0 0-1,0 0 1,0 0 0,0 1 0,0-1-1,0 0 1,0 0 0,0 0 0,0 0-1,0 0 1,0 1 0,0-1 0,1 0-1,-1 0 1,0 0 0,0 0 0,0 0-75,7 18 120,0 0-1,1-1 1,1 0 0,1 0 0,1-1 0,0 0 0,8 8-120,26 27 392,27 23-392,-23-24 44,-10-9 205,-39-40-230,0-1 0,1 0 0,-1 0-1,0 0 1,0 0 0,0 0 0,1 1 0,-1-1 0,0 0 0,0 0-1,1 0 1,-1 0 0,0 0 0,0 0 0,1 0 0,-1 0 0,0 0-1,0 0 1,1 0 0,-1 0 0,0 0 0,1 0 0,-1 0 0,0 0-1,0 0 1,1 0 0,-1 0 0,0 0 0,0-1 0,0 1 0,1 0-1,-1 0 1,0 0 0,0 0 0,1-1 0,-1 1 0,0 0 0,0 0-1,0 0 1,0-1 0,0 1 0,1 0 0,-1 0 0,0 0 0,0-1-1,0 1-18,3-11 304,-3 11-281,3-12 121,1 1 1,0 0-1,0-1 1,1 2-1,1-1-144,12-31 115,5-42-6,-19 66-102,0 1-1,1-1 0,0 1 1,2 0-1,0 1 0,1-1 0,7-10-6,-14 26 10,5-6-120,-6 6 123,0 1 1,0 0 0,0 0 0,0 0 0,0 0-1,0 0 1,0 0 0,0 0 0,1 0-1,-1-1 1,0 1 0,0 0 0,0 0-1,0 0 1,0 0 0,1 0 0,-1 0-1,0 0 1,0 0 0,0 0 0,0 0-1,0 0 1,1 0 0,-1 0 0,0 0 0,0 0-1,0 0 1,0 0 0,0 0 0,0 0-1,1 0 1,-1 1 0,0-1 0,0 0-1,0 0 1,0 0 0,0 0 0,0 0-1,1 0 1,-1 0 0,0 0 0,0 0-1,0 1 1,0-1 0,0 0 0,0 0-1,0 0 1,0 0 0,0 0 0,0 0 0,0 1-1,0-1-13,3 11 315</inkml:trace>
  <inkml:trace contextRef="#ctx0" brushRef="#br0" timeOffset="2323.919">2525 583 5449,'38'-37'2510,"-38"36"-2417,0 1 0,1 0 0,-1-1 0,0 1 0,0-1 0,0 1 0,1-1 0,-1 1 0,0-1 0,0 1-1,0-1 1,0 1 0,0-1 0,0 1 0,0-1 0,0 1 0,0-1 0,0 1 0,0-1 0,0 1 0,-1-1 0,1 1 0,0-1 0,0 1 0,0-1 0,-1 1 0,1-1 0,0 1 0,0 0 0,-1-1-1,1 1 1,0 0 0,-1-1 0,1 1 0,-1 0 0,1-1 0,-1 1-93,-13-10 1311,14 10-1171,-7-3 298,1 0-1,-1 1 1,0 0-1,0 0 1,0 1 0,0 0-1,0 0 1,0 0-1,0 1 1,-1 0-1,-2 1-437,0 0 189,-1 0-1,1 0 0,0 2 1,0-1-1,0 1 1,0 1-1,-4 1-188,4 0 32,0 1 0,0 0 0,0 1 0,1 0-1,-1 0 1,2 1 0,-1 0 0,1 0 0,1 1-1,-5 7-31,8-10 0,0-1 0,0 2 0,1-1 0,0 0 0,0 1 0,0-1 0,1 1 0,0 0 0,1 0 0,0 0 0,0 0 0,0 0 0,1 0 0,0 0 0,0 0 0,0 0 0,2 6 0,0-4 0,1 0-1,-1 0 1,1 0 0,1-1 0,0 1-1,0-1 1,1 0 0,0 0-1,0 0 1,1-1 0,-1 0 0,2 0-1,-1 0 1,1-1 0,1 0 0,-3-1 3,0-2 0,1 1-1,0-1 1,0 0 0,0 0 0,0-1 0,0 1 0,0-1 0,1-1-1,-1 1 1,1-1 0,-1 0 0,1-1 0,0 0 0,-1 0 0,1 0-1,-1 0 1,1-1 0,0-1 0,-1 1 0,1-1-3,2-1 8,1 0 0,-1 0 0,1-2 0,-1 1 0,-1-1 0,1 0 0,-1-1 0,1 0-1,-1 0 1,5-6-8,-8 7 9,-1 0-1,0 0 0,0 0 0,0-1 0,-1 1 0,0-1 0,0 0 0,0 0 0,-1 0 0,0 0 1,0-1-1,0 1 0,-1-1 0,0 1 0,0-1 0,-1 1 0,0-1-8,-1-21 48,-2 1 0,-5-24-48,4 28 18,11 39 3,1 0 0,0-1 1,1 0-1,10 12-21,-6-13-12,1-1 1,0 0-1,0-1 1,1 0-1,1-1 1,0-1-1,1-1 1,-1 0-1,2-1 1,-1-1-1,1 0 1,0-2-1,1 0 1,2 0 11,8-2-126</inkml:trace>
  <inkml:trace contextRef="#ctx0" brushRef="#br0" timeOffset="2705.807">2220 170 6161,'-24'-4'3193,"42"7"-873,-3-2-63,8 2-585,2-2-343,8 2-553,2 0-208,21-3-280,1 0-88,6-10-16,7 3 56,-9 3 592,1 4-552</inkml:trace>
  <inkml:trace contextRef="#ctx0" brushRef="#br0" timeOffset="3882.51">3429 626 5673,'-58'-70'2908,"46"59"501,12 11-3361,0 0 0,0 0 0,-1 0 0,1 0 0,0 0 0,0 0 0,0 0 0,0 0 0,0 0 0,0 0 1,0 0-1,0 0 0,0 0 0,0 0 0,0 0 0,-1 0 0,1 0 0,0 0 0,0 0 0,0 0 0,0 0 0,0 0 0,0 0 0,0 0 0,0 0 0,0 0 0,0 0 0,0 0 0,0 0 0,0 0 0,-1 1 0,1-1 0,0 0 0,0 0 0,0 0 0,0 0 0,0 0 0,0 0 0,0 0 0,0 0 0,0 0 0,0 0 0,0 0 0,0 0 1,0 1-1,0-1 0,0 0 0,0 0 0,0 0 0,0 0 0,0 0 0,0 0 0,0 0 0,0 0 0,0 0 0,0 0 0,0 0 0,0 1 0,0-1 0,0 0 0,1 0 0,-1 0 0,0 0 0,0 0-48,6 15 2915,3-6-2697,1 0 0,1-1 0,-1 0 0,10 5-218,-8-5 169,0 0-1,0 1 1,-1 0-1,0 1-167,16 18 187,-1 2 1,-1 0 0,14 25-189,-38-53 14,1 0-1,-1 0 0,1 0 1,0 0-1,0 0 1,0 0-1,0 0 0,0-1 1,0 1-1,0-1 1,0 1-1,1-1 0,-1 0 1,0 0-1,1 0 1,-1 0-1,1 0 0,0-1 1,-1 1-1,1-1 1,-1 0-1,1 1 0,0-1 1,-1 0-1,1-1 1,0 1-1,-1 0 0,1-1-13,1 0 59,0 0 0,-1 0 0,1-1 0,-1 1 0,1-1 0,-1 0 0,0 0 1,0 0-1,0-1 0,0 1 0,0-1 0,0 1 0,-1-1 0,1 0 0,-1 0 0,0 0 0,0 0 0,0 0 0,1-4-59,3-9 73,0-1 0,-1 0 0,-1-1 0,-1 1 0,-1-1 1,0-4-74,0 1 32,1 0 0,1 1 0,1-1 1,2-4-33,-7 24 6,0 0 1,0 1-1,1-1 1,-1 0-1,0 1 1,0-1-1,0 1 0,1-1 1,-1 0-1,0 1 1,1-1-1,-1 1 1,0-1-1,1 1 1,-1-1-1,1 1 1,-1-1-1,1 1 1,-1 0-1,1-1 1,-1 1-1,1-1-6,14 11-524,1 4 354</inkml:trace>
  <inkml:trace contextRef="#ctx0" brushRef="#br0" timeOffset="4675.376">4375 29 6929,'-5'-9'2244,"-9"-10"3619,14 19-5806,0 0 1,0 0-1,-1 0 1,1 0-1,0 0 1,0 0-1,0 0 1,0 0-1,-1 0 1,1-1-1,0 1 1,0 0-1,0 0 1,0 0-1,-1 0 1,1 0-1,0 0 1,0 0-1,0 0 1,-1 0-1,1 0 1,0 1-1,0-1 1,0 0-1,0 0 1,-1 0-1,1 0 1,0 0-1,0 0 1,0 0-1,0 0 1,0 0-1,-1 0 1,1 1-1,0-1 1,0 0-1,0 0-57,-5 14 767,0 36-553,3 0-1,1 1 0,3-1 1,3 7-214,-1 15 164,6 80 444,7 0-1,8 6-607,-23-141-33,-2-9 412,-2-8 1329,2-2-1691,0 1 0,0 0 0,0-1 0,0 1 1,0-1-1,0 1 0,0-1 0,0 1 0,1 0 1,-1-1-1,1 1 0,-1-1 0,1 1 0,-1 0-17,4-11 24,0-6-14,2 0 0,0 0 0,1 0 1,1 1-1,1 0 0,0 0 0,1 1 1,1 0-1,11-12-10,-13 20-2,0-1 1,0 1 0,1 1-1,0-1 1,1 2-1,0-1 1,0 2 0,0-1-1,0 2 1,9-3 1,-15 5-2,1 1 0,-1-1 0,1 1 1,0 0-1,0 1 0,-1 0 0,1 0 0,0 0 0,0 0 1,0 1-1,-1 0 0,1 0 0,0 1 0,-1 0 0,1-1 1,-1 2-1,0-1 0,0 1 0,0 0 0,0 0 0,0 0 1,0 1-1,2 2 2,3 4-4,0 0 1,-1 1-1,0 0 0,-1 0 1,0 1-1,4 7 4,-9-12-1,0-1 1,-1 0-1,1 0 0,-1 1 0,0 0 1,-1-1-1,0 1 0,0 0 1,0-1-1,-1 1 0,0 0 0,0 0 1,0 0-1,-2 1 1,0 3 5,-1 0 0,-1-1 0,1 0 0,-2 1 0,1-2 1,-2 1-1,1 0 0,-1-1 0,-1 0 0,0-1 0,0 1 0,0-1 0,-1-1 1,0 1-1,-1-1 0,-6 3-5,9-5 5,-1-1 0,0 0 0,0 0 0,-1 0 0,1-1 0,-1 0 0,0-1 0,0 0 0,0 0 0,0-1 0,0 0 0,0 0 0,0-1 0,0 0 0,-1 0 0,1-1 0,0 0 0,0 0 0,0-1 0,0 0 0,1-1 0,-5-1-5,8 2 5,-1 0 1,1-1-1,0 1 0,1-1 1,-1 0-1,0 0 1,1 0-1,0-1 0,-1 1 1,1-1-1,1 0 0,-1 0 1,0 0-1,1 0 1,0 0-1,0 0 0,0-1 1,1 1-1,-1-1 1,1 1-1,0-1 0,0 1 1,1-1-1,0 0 0,-1 0 1,1 1-1,1-1 1,0-4-6,7-25 305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9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535 569 2008,'-3'-9'8680,"3"-13"-6145,0 4-1344,-1 14-1056,1 0 0,-1 0 0,0 1 0,-1-1 0,1 1 0,-1-1 0,1 1 0,-1 0 0,0-1 0,0 1 0,-1 0 0,1 0 0,0 1 0,-1-1 0,0 0 0,0 1 0,0 0 0,0-1 0,0 1 0,0 0 0,0 1 0,-1-1-135,-14-12 107,13 9-63,-1 1-1,0-1 1,0 1-1,-1 1 0,1-1 1,-1 1-1,1 0 0,-8-2-43,4 1 40,-1 1 0,1 1 0,-1 0 0,0 0 0,1 1 0,-1 1 0,0-1 0,-5 2-40,9 0 6,2 0 0,-1 0-1,0 0 1,0 1 0,0 0 0,1 0 0,-1 1-1,1-1 1,-1 1 0,1 1 0,0-1-1,0 1 1,1-1 0,-1 1 0,1 1 0,-2 1-6,-17 21 13,1 1 1,2 2 0,-14 25-14,31-49-1,0-1 1,1 1-1,-1 0 1,1 0-1,0 0 1,1 0-1,-1 0 0,1 1 1,1-1-1,-1 0 1,1 1-1,0-1 1,0 0-1,1 1 0,0-1 1,0 0-1,1 0 1,-1 0-1,1 0 1,0 0-1,1 0 1,1 3 0,0-3-1,0 0 1,0 0 0,1-1 0,-1 1 0,1-1 0,0 0 0,1 0 0,-1-1 0,1 0-1,0 0 1,0 0 0,0-1 0,0 0 0,1 0 0,-1 0 0,1-1 0,0 0-1,0 0 1,-1-1 0,3 1 0,13 0 12,-1 0 0,1-1 1,0-2-1,0 0 0,-1-1 0,1-1 0,-1-1 0,4-2-12,-8 1 14,1 0 1,-1-1-1,-1-1 0,1-1 0,-1 0 0,-1-2 0,0 1 1,0-2-1,0 0 0,-1-1-14,-11 9 6,0 0 1,0 0-1,0-1 0,-1 1 1,1-1-1,-1 0 0,0 0 1,0 0-1,0 0 0,0 0 1,-1 0-1,0 0 0,1 0 1,-2-1-1,1 1 0,0 0 1,-1-1-1,0-1-6,0-1 9,-1 1-1,0-1 1,0 0-1,0 1 1,-1-1-1,0 1 1,0-1-1,-1 1 1,0 0-1,0 0 1,-2-4-9,5 10 0,-1-1 0,1 1 0,0 0 0,0 0 0,0-1 0,0 1 0,0 0 0,0 0 1,-1-1-1,1 1 0,0 0 0,0 0 0,0-1 0,-1 1 0,1 0 0,0 0 0,0 0 0,0 0 0,-1-1 0,1 1 0,0 0 0,0 0 0,-1 0 0,1 0 1,0 0-1,-1 0 0,1 0 0,0 0 0,0 0 0,-1 0 0,1 0 0,0 0 0,-1 0 0,1 0 0,0 0 0,-1 0 0,-5 10 6,0 27 11,5-29-11,-13 113 129,7-53 88,-4 9-223,0-5 73,4 1 0,3 3-73,0 9 145,-8 24-145,-6 16 290,-19 110 755,18-145-339,34-100-260,-8 0-386,0-1-1,-1 1 0,0-2 0,-1 1 1,0-1-1,-1 1 0,1-7-59,5-11 43,2-4 28,2 0 1,2 1 0,15-25-72,-19 39-187,0 1-1,0 1 1,2 0 0,0 0 0,1 2 0,0 0 0,7-4 187,5 0-474</inkml:trace>
  <inkml:trace contextRef="#ctx0" brushRef="#br0" timeOffset="572.083">942 921 7106,'32'-120'5789,"-31"117"-5514,1-1 1,-1 1-1,1 0 1,0 0-1,0 0 1,0 0-1,1 0 1,-1 0-1,1 1 1,-1-1-1,1 1 1,0 0-1,0 0 1,0 0-1,0 0 0,1 0 1,1 0-276,5-3 78,-1 1 0,1 1 1,0 0-1,0 0 0,8 0-78,-13 2 13,1 0 0,-1 1-1,1-1 1,-1 1 0,1 0 0,-1 1-1,1 0 1,-1-1 0,1 2-1,2 0-12,-5-1 3,0 0 0,-1 1 0,1-1-1,0 1 1,-1 0 0,1 0-1,-1 0 1,1 0 0,-1 0 0,0 0-1,0 1 1,0-1 0,0 1-1,-1-1 1,1 1 0,-1 0-1,1 0 1,-1 0 0,1 1-3,2 10 11,-1 0 1,0 1-1,-1-1 0,0 0 1,-1 1-1,-1-1 0,0 1 1,-1-1-1,-1 1 0,0-1 0,-1 0 1,-1 1-12,-9 33 125,-1-1-1,-19 39-124,26-69 52,-1 0-1,-1-1 1,0 0-1,-1 0 1,0-1 0,-1 0-1,-13 12-51,19-22 30,0 0 0,0 0-1,-1-1 1,1 1 0,-1-1 0,0-1-1,0 1 1,-1-1 0,1 0 0,-1-1-1,1 1 1,-1-1 0,0-1 0,0 1-1,0-1 1,0 0 0,0-1 0,0 1-1,0-1 1,0-1 0,-6 0-30,10 0 33,-1 0 1,1-1 0,-1 1-1,1 0 1,0-1 0,0 0-1,0 0 1,0 0 0,0 0-1,0 0 1,1 0 0,-1-1-1,1 0 1,-1 1 0,1-1-1,0 0 1,0 0 0,0 0-1,1 0 1,-1 0-1,1-1 1,-1 1 0,1 0-1,0-1 1,0 1 0,1-2-34,-1 1 6,0 0 1,0 0 0,1-1-1,0 1 1,0 0-1,0 0 1,0 0 0,1 0-1,0 0 1,0 0-1,0 0 1,0 0 0,0 0-1,1 0 1,0 0-1,-1 1 1,2-1 0,-1 1-1,0-1 1,1 1 0,-1 0-1,1 0 1,0-1-7,2 1-4,-1 0 1,0 0-1,1 0 1,-1 0-1,1 1 1,0 0-1,0 0 1,0 0-1,0 0 1,0 1-1,0 0 1,0 0-1,0 0 1,1 1-1,-1 0 1,0 0-1,1 0 1,-1 1-1,0-1 1,0 1-1,0 0 1,4 2 3,11 4-6,0 1 0,0 1 0,-1 1 0,0 0 1,1 3 5,29 14 12,-32-18-6,0-1 1,0-1-1,1-1 0,2 1-6,-12-6 73,0 1 1,-1-1-1,1 0 1,0 0 0,0-1-1,0 0 1,0-1-1,-1 1 1,1-2-1,0 1 1,2-2-74,24-8 2171,3-4-967</inkml:trace>
  <inkml:trace contextRef="#ctx0" brushRef="#br0" timeOffset="1159.195">66 32 3425,'-28'-2'3322,"-7"-1"2734,32 2-4758,5 1-250,20 2-32,19-2-50,1-1 0,36-7-966,8 0 380,151 0 104,-118 6-386,-36 3 381,72 12-479,-133-11 201,-4 1 271,-8 2-191</inkml:trace>
  <inkml:trace contextRef="#ctx0" brushRef="#br0" timeOffset="2045.93">1699 481 6377,'-1'-1'1130,"-12"-13"5481,8 13-5598,2 11-17,4-2-857,1 0 0,0-1-1,0 1 1,1-1-1,0 0 1,0 0-1,1 0 1,2 4-139,0 0 128,15 24 179,2-1 0,1 0 0,1-2 0,27 25-307,-11-11 391,16 25-391,-39-39 58,5 8-2,-22-38-34,1 0-1,0 0 1,-1 1 0,1-1-1,0 0 1,0 0 0,1-1 0,-1 1-1,0 0 1,1-1 0,-1 1-1,2 0-21,-2-2 39,0 0 0,-1 1-1,1-1 1,0 0 0,-1 0-1,1 0 1,0 0 0,-1 0-1,1-1 1,0 1 0,-1-1-1,1 1 1,-1-1 0,1 1-1,0-1 1,-1 0-1,0 0 1,1 1 0,-1-1-1,1 0 1,-1 0 0,0-1-1,0 1 1,1 0 0,-1 0-1,0-1 1,0 1 0,0 0-1,0-1-38,4-5 137,-1-1 0,1 0 0,-1 1 0,-1-1 0,1-1-137,20-60 538,8-37-538,-14 39 96,22-47-96,-37 105 64,4-6-151,-4 17 125,0 11 193,0 14-125</inkml:trace>
  <inkml:trace contextRef="#ctx0" brushRef="#br0" timeOffset="3174.364">2950 502 3041,'32'-15'1952,"-32"15"-1821,1-1 1,-1 1-1,0 0 0,1 0 1,-1-1-1,0 1 0,1-1 0,-1 1 1,0 0-1,1-1 0,-1 1 1,0-1-1,0 1 0,0-1 0,0 1 1,1 0-1,-1-1 0,0 1 1,0-1-1,0 1 0,0-1 0,0 1 1,0-1-1,0 1 0,0-1 1,0 1-1,0-1 0,0 1 0,-1-1 1,1 1-1,0-1 0,0 1 1,0 0-1,-1-1 0,1 1 0,0-1 1,0 1-1,-1 0 0,1-1 1,0 1-1,-1 0 0,1-1 1,0 1-1,-1-1-131,-16-11 5812,-2 5-5292,0 1 0,-1 1 1,0 0-521,13 4 105,-2-1-62,0 1 0,0-1 0,-1 2 0,1-1 0,0 1 1,0 1-1,0 0 0,0 0 0,0 1 0,0 0 0,0 0 0,0 1 0,1 0 0,-1 1 1,1 0-1,0 0 0,0 1 0,0 0 0,1 0 0,0 1 0,0 0 0,-4 4-43,2-1 0,1 1-1,0-1 0,1 2 1,0-1-1,0 1 0,1 0 1,1 0-1,0 1 1,0 0-1,1 0 0,1 0 1,0 0-1,0 0 0,1 1 1,1 7 0,0-9-3,1 0 0,0 0 0,1 0 0,0 0 0,1 0 0,0 0 0,1 0 0,1 2 3,-2-8 0,0 0-1,0 0 0,1-1 0,-1 1 1,1 0-1,0-1 0,1 0 1,-1 0-1,1 0 0,0 0 1,0-1-1,0 1 0,0-1 1,1 0-1,-1 0 0,1 0 0,0-1 1,0 0 0,3 2 5,0-1 0,0-1 0,0 1 0,0-1 0,1-1 0,-1 1 0,1-2 0,-1 1 0,1-1 0,-1 0 0,1-1 1,0 0-1,-1 0 0,0-1 0,1 0 0,0-1-5,-3 1 8,1-1-1,-1 0 1,0 0 0,0-1 0,0 0 0,-1 0-1,1 0 1,-1 0 0,0-1 0,0 0 0,0 0 0,-1 0-1,0-1 1,0 0 0,0 0 0,-1 0 0,0 0 0,0 0-1,0 0 1,0-3-8,3-12 21,0 0-1,-1 0 1,-1 0-1,-1 0 1,0-19-21,-3 33 1,4-38 9,-3 43-11,-1 0-1,1-1 0,-1 1 0,1 0 1,0 0-1,0-1 0,0 1 1,0 0-1,0 0 0,0 0 0,1 0 1,-1 0-1,1 1 0,-1-1 1,1 0-1,0 0 2,-2 2-1,1 0 0,-1 0 0,0 0 0,0 0 0,0 0 0,1 0 0,-1 0 0,0 0 0,0 0 0,0 0 0,1 0 0,-1 0 1,0 0-1,0 0 0,0 0 0,1 0 0,-1 0 0,0 0 0,0 0 0,0 0 0,0 0 0,1 0 0,-1 0 0,0 0 0,0 0 0,0 0 0,1 1 0,-1-1 0,0 0 0,0 0 0,0 0 1,0 0-1,0 0 0,1 1 0,-1-1 0,0 0 0,0 0 0,0 0 0,0 0 0,0 1 0,0-1 0,0 0 0,0 0 0,0 0 0,0 1 0,0-1 0,0 0 0,0 0 0,0 0 0,0 1 1,0-1-1,0 0 0,0 0 0,0 0 0,0 1 0,0-1 1,1 19-21,-1-10 12,3 11 13,0 0 0,1-1 0,1 1 1,1-1-1,1 0 0,1-1 0,0 1 0,1-1 0,1-1 0,1 0 0,0-1 0,1 1 0,10 8-4,-19-22-4,14 14 322,0 0 1,1-1-1,1-1 0,10 6-318,10-3 459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14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359 622 2361,'80'-28'2083,"-80"28"-1918,1 0 0,0 0 0,-1 0 0,1-1 0,0 1 0,-1 0 0,1-1 0,0 1 0,-1 0 0,1-1 0,0 1 0,-1 0 0,1-1 0,-1 1 0,1-1 0,-1 0 0,1 1 0,-1-1 0,1 1 0,-1-1 0,0 0 0,1 1 0,-1-1 0,0 0 0,1 1 1,-1-1-1,0 0 0,0 1 0,0-1 0,0 0 0,0 0 0,0 1 0,0-1 0,0 0 0,0 0 0,0 1 0,0-1 0,0 0 0,0 1 0,-1-1 0,1 0 0,0 1-165,-12-17 2176,12 17-2116,-6-6 250,0 1 1,-1 1-1,0-1 0,0 1 1,-1 0-1,1 1 0,-1 0 1,1 0-1,-1 0 0,0 1 1,0 1-1,0-1 0,-1 1 1,1 0-1,0 1 0,-1 0-310,-11 0 66,-1 1 0,1 1 0,0 1 0,0 0-1,-18 7-65,31-9 2,1 1 0,0 1-1,1-1 1,-1 1 0,0-1-1,1 2 1,-1-1 0,1 1-1,0 0 1,0 0-1,1 0 1,-1 0 0,1 1-1,0 0 1,0 0 0,0 0-1,1 0 1,0 1 0,0-1-1,0 1 1,1 0-1,-1 0 1,1 0 0,1 0-1,-1 0 1,1 3-2,-2 5-5,1 0 0,0 0 1,1-1-1,1 1 0,0 0 0,0 0 0,2 0 0,0 0 1,2 6 4,-2-13-1,0 1 0,0-2 0,1 1 0,0 0 0,1 0 0,-1-1 0,1 0 0,1 0 0,-1 0 0,1 0 0,0-1 0,0 0 0,1 0 0,-1 0 0,1 0 1,0-1-1,0 0 0,1 0 0,0-1 1,11 5 7,0-1-1,0 0 1,0-2 0,17 4-7,-23-7 6,0 0 1,1 0-1,-1-1 0,0-1 0,0 0 1,1-1-1,-1 0 0,5-2-6,-12 2 7,1-1 0,-1-1 0,0 1 0,0-1-1,0 0 1,0 0 0,0 0 0,-1 0 0,1-1 0,-1 0 0,0 0 0,0 0 0,0-1-1,-1 1 1,0-1 0,0 0 0,0 1 0,0-2 0,-1 1 0,2-5-7,0 1 11,-1-1 0,0 1 1,-1-1-1,0 0 0,0 0 0,-1 0 0,-1 0 1,1 0-1,-2 0 0,1-1 0,-2-4-11,-18-78 32,21 80-38,2 10-8,-3 4 13,1 0 1,0 0-1,-1-1 0,1 1 0,-1 0 0,1 0 1,-1 0-1,0 0 0,1 0 0,-1 0 0,0-1 1,1 1-1,-1 0 0,0 0 0,0 0 0,0 0 1,0 0-1,0 1 1,0-2 0,4 42 31,-3 0 0,-1 0 1,-2 0-1,-2 5-31,-23 166 111,14-90 315,-6 0 0,-25 81-426,32-163 470,6-27-387,2 0 1,0 0-1,0 1 1,1-1-1,1 1 0,1 0 1,0 7-84,2-11 80,3-10 76,6-17 126,25-52 171,8-6-453,5-10 70,-39 67 105,11-20 94,1 0 0,2 2 0,24-28-269,-24 33 761</inkml:trace>
  <inkml:trace contextRef="#ctx0" brushRef="#br0" timeOffset="576.678">816 962 6337,'54'-109'3125,"-53"107"-2848,0 0 0,0 1-1,0-1 1,-1 0 0,1 0 0,0 0-1,-1 0 1,1 0 0,-1 0 0,1 0-1,-1 0 1,0 0 0,0 0 0,0 0-1,0 0 1,0 0 0,-1 0 0,1 0 0,-1-1-277,1-2 1480,8-1-733,0 3-657,0-1 0,0 1 0,1 1 0,-1-1 1,1 1-1,-1 1 0,1 0 0,0 0 1,0 0-1,-1 1 0,1 1 0,0-1 0,0 1 1,-1 1-1,1 0 0,-1 0 0,1 1 1,-1 0-1,0 0 0,2 1-90,-8-2 2,1 0 0,-1-1 1,0 1-1,0 0 0,0 0 0,0 0 1,-1 1-1,1-1 0,-1 0 0,1 1 1,-1-1-1,0 0 0,0 1 0,0 0 0,0-1 1,0 1-1,0 0 0,-1-1 0,1 1 1,-1 0-1,0 0 0,0-1 0,0 1 1,0 1-3,-1 7 13,-1 1 1,0 0 0,-1-1 0,0 1 0,-1-1-14,2-5 6,-6 24 21,-10 28 76,-16 36-103,27-77 18,0-1 0,-2 0 0,0-1 0,-1 1 0,0-2 0,-1 1 0,-10 9-18,16-19 14,-1-1-1,1 1 0,-1-1 0,0 0 0,-1 0 0,1 0 1,0-1-1,-1 0 0,0-1 0,0 1 0,-3 0-13,7-3 9,1 1 0,0-1-1,-1 1 1,1-1 0,0 0-1,-1 0 1,1 0 0,0 0-1,-1 0 1,1-1 0,0 1-1,-1-1 1,1 1 0,0-1-1,0 0 1,-1 0 0,1 0-1,0 0 1,0 0 0,0-1-1,0 1 1,0-1 0,1 1-1,-1-1 1,0 0 0,1 1-1,-1-1 1,1 0 0,0 0-1,-1 0 1,1 0 0,0 0-1,0-1 1,0 1 0,1 0-9,-2-4 6,0 0 1,0 0 0,1 0 0,0 0 0,1 0 0,-1-1-1,1 1 1,0 0 0,0 0 0,1 0 0,0 0 0,0-1 0,1 1-7,-1 2-3,0 1 1,0 0 0,0-1 0,1 1 0,0 0 0,-1 0 0,1 0 0,0 0 0,0 0 0,1 0 0,-1 0 0,1 1 0,-1 0 0,1-1 0,0 1 0,0 0 0,0 0 0,0 0 0,0 1 0,0-1 0,1 1 0,-1-1 0,1 1 2,2-1-5,0 1 1,1 0-1,-1 0 0,1 0 0,0 1 0,-1 0 0,1 0 1,-1 1-1,1-1 0,-1 2 0,1-1 0,-1 1 1,1-1-1,-1 2 0,0-1 0,0 1 0,2 1 5,9 7-3,0 1 0,0 0 0,-2 1 1,14 14 2,-10-10 5,-14-12-24,0-1 0,0 0-1,1 0 1,0 0 0,0-1 0,0 1 0,0-1-1,1-1 1,-1 0 0,1 0 0,0 0-1,4 0 20,21 2-89</inkml:trace>
  <inkml:trace contextRef="#ctx0" brushRef="#br0" timeOffset="2626.145">86 229 4873,'-85'-80'2833,"106"76"-577,1 4-536,10-1-95,17-2-473,8 4-176,23 3-272,-1 3-151,-8-2-169,-2 0-88,-9-5-176,-4 0-40,-13-1-16,-21-1 32,14 2-128,-3-1-248,0 12 192</inkml:trace>
  <inkml:trace contextRef="#ctx0" brushRef="#br0" timeOffset="3415.069">1594 626 4201,'-51'-109'4624,"42"82"2151,9 25-5350,2 5-405,6 19-797,5 11 11,1-1 0,1-1 0,16 25-234,-21-40 79,0-2 0,1 1 0,1-1-1,0-1 1,0 0 0,2-1-1,-1 0 1,15 8-79,72 40 339,-99-59-304,0-1 0,1 1 0,-1-1 0,0 1 0,1-1 1,-1 1-1,0-1 0,1 0 0,-1 0 0,0 1 0,1-1 0,-1 0 0,0 0 0,1-1 0,-1 1 0,0 0 1,1 0-1,-1-1 0,0 1 0,1-1 0,-1 1 0,0-1 0,0 1 0,1-1 0,-1 0 0,0 0 1,0 1-1,0-1 0,0 0 0,0 0 0,0 0 0,0 0 0,0 0 0,-1 0 0,1-1 0,0 1 1,-1 0-1,1 0 0,-1 0 0,1-1 0,-1 0-35,4-7 111,-1 0-1,0 0 1,0 0 0,-1-1-1,0-4-110,2-8 33,0-1-1,2 1 1,0 0-1,2 0 1,0 0-1,10-17-32,31-44 9,-48 80-119,1 0 0,-1 1 0,1-1 0,0 1 0,0-1 0,0 1 0,0 0 0,0-1 0,0 1 0,1 0 0,-1 0-1,1 1 1,0-2 110,-3 3-44,0 0 0,0 0-1,1 0 1,-1 0 0,0 0-1,0 0 1,0 0-1,0 0 1,0 0 0,1 0-1,-1 0 1,0 0-1,0 0 1,0 0 0,0 0-1,0 0 1,1 0 0,-1 0-1,0 0 1,0 0-1,0 0 1,0 0 0,0 0-1,0 0 1,1 0-1,-1 0 1,0 1 0,0-1-1,0 0 1,0 0 0,0 0-1,0 0 1,0 0-1,0 0 1,1 0 0,-1 0-1,0 1 1,0-1-1,0 0 1,0 0 0,0 0-1,0 0 1,0 0 0,0 1-1,0-1 1,0 0-1,0 0 1,0 0 0,0 0-1,0 0 45,3 15-1353</inkml:trace>
  <inkml:trace contextRef="#ctx0" brushRef="#br0" timeOffset="4177.296">2435 56 6753,'-2'-8'1316,"1"4"-686,0 0 1,0 1 0,0-1-1,0 1 1,-1 0 0,1-1-1,-1 1 1,0 0 0,0 0-1,0 0 1,-1 0 0,1 0-1,-3-2-630,4 5 72,1 0 0,-1 0 0,0 0 0,0 1-1,1-1 1,-1 0 0,0 0 0,0 1 0,1-1 0,-1 0-1,0 1 1,0-1 0,1 0 0,-1 1 0,1-1-1,-1 1 1,0 0 0,1-1 0,-1 1 0,1-1-1,-1 1 1,1 0 0,-1-1 0,1 1 0,0 0-1,-1-1 1,1 1 0,0 0 0,0 0 0,-1 0-72,-9 27 231,7 7-84,1 0 0,1 0 0,4 25-147,-1 11 166,14 306 616,-7-208-409,-7-156 190,1-25 631,-1 4-1239,6-21 75,1 0-1,1 0 0,1 1 0,2 0-29,-3 5 15,2-4-8,0 0 0,2 1-1,1 1 1,1 0 0,14-17-7,-26 38-1,0 0-1,-1 0 1,2 1 0,-1-1 0,0 1 0,1 0-1,-1 0 1,1 0 0,0 0 0,3 0 1,-5 2-1,0 0 0,0 0 0,0 1 0,0-1 0,-1 1 0,1 0 0,0 0 0,0 0 0,0 0 0,0 0 0,0 1 0,0-1 0,0 1 0,-1 0 0,1 0 0,0 0 0,0 0 0,-1 0 0,1 1 0,1 0 1,2 3-3,0 0 1,0 1 0,0-1-1,-1 1 1,1 1-1,-1-1 1,-1 1 0,1-1-1,-1 1 1,-1 0 0,1 1-1,-1-1 1,0 1-1,-1-1 1,1 5 2,2 8-6,-1 0 0,-1 0 0,-1 0 0,-1 1 0,0 13 6,-2-19-1,0-1 1,0 0-1,-2 1 0,1-1 0,-2 0 0,0 0 0,-1 0 0,-5 11 1,7-19 3,-1 1 0,0 0 0,0-1 0,-1 0 0,0 0 0,0 0 0,0-1 0,-1 0 0,1 0-1,-1 0 1,0 0 0,-1-1 0,1 0 0,-1 0 0,0-1 0,0 0 0,-6 2-3,4-3 1,1 1-1,-1-1 1,0-1 0,0 0-1,0 0 1,0-1-1,1 0 1,-1 0 0,0-1-1,0 0 1,0-1-1,0 0 1,1 0 0,-1-1-1,1 0 1,0-1-1,0 0 1,0 0 0,0 0-1,1-1 1,-1 0-1,-1-3 0,-2-7-331,11 15 316,0 0 1,-1-1-1,1 1 1,0 0-1,0-1 1,0 1-1,0-1 1,-1 1-1,1-1 1,0 1-1,0-1 0,0 1 1,0 0-1,0-1 1,0 1-1,0-1 1,0 1-1,0-1 1,1 1-1,-1 0 1,0-1-1,0 1 1,0-1-1,0 1 1,1 0-1,-1-1 1,0 1-1,0-1 1,1 1-1,-1 0 0,0-1 1,1 1-1,-1 0 1,0 0 14,21-4-293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20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1214 2200,'94'3'1605,"-92"-3"-1410,0 0 0,0 0 0,0 0 0,0 0-1,0 0 1,0 0 0,0 0 0,0-1 0,0 1 0,0-1 0,-1 1 0,1-1 0,0 0 0,0 0 0,0 0 0,-1 0 0,1 0 0,-1 0-1,1 0 1,-1-1 0,1 1 0,-1 0 0,1-1 0,-1 1 0,0-1 0,0 0 0,0 1 0,0-1 0,0-1-195,1-2 369,-1 1 1,-1-1-1,1 0 1,-1 1-1,0-1 0,0 0 1,0 0-1,0 0 1,-1 0-370,0-3 529,0 2-359,0-1-1,-1 1 0,1 0 1,-1 0-1,-1 1 1,1-1-1,-1 0 0,0 1 1,0-1-1,-1 1 1,0 0-1,0 0 0,0 1 1,0-1-1,-1 1 1,1 0-1,-1 0 0,0 0 1,-1 1-1,1-1 1,-1 1-1,-3-1-169,3 1 41,0 0 1,-1 0-1,1 1 1,-1 0-1,0 0 0,0 1 1,0 0-1,0 0 0,0 0 1,0 1-1,0 0 0,0 0 1,0 1-1,0 0 1,0 0-1,1 1 0,-1 0 1,0 0-1,1 0 0,-3 2-41,-1 2 9,-1 1-1,1 1 0,0 0 0,1 0 1,0 1-1,0 0 0,1 0 0,0 1 1,1 0-1,0 1 0,-2 3-8,1-1 0,1 1-1,1 1 1,0-1 0,1 1 0,0 0-1,1 0 1,1 0 0,-1 13 0,3-21-1,1 0 1,-1-1 0,2 1-1,-1 0 1,1-1 0,0 1 0,0-1-1,1 1 1,0-1 0,0 0-1,0 0 1,1 1 0,0-2 0,0 1-1,1 0 1,-1-1 0,1 1 0,1-1-1,-1 0 1,1 0 0,-1-1-1,1 0 1,1 1 0,-1-1 0,4 1 0,0 0 5,0 0-1,0-1 1,1 0 0,0-1 0,-1 0 0,1 0 0,0-1 0,0-1 0,0 0 0,1 0 0,-1 0 0,0-2 0,0 1 0,0-1 0,1-1 0,2 0-5,-4 0 10,1-1 1,-1 0 0,0 0-1,1-1 1,-2 0 0,1-1-1,0 0 1,-1 0 0,0-1-1,0 0 1,-1 0 0,1-1-1,0-1-10,-1-1 13,0 0-1,0-1 0,-1 1 0,0-1 1,0-1-1,-2 1 0,1-1 0,-1 0 0,-1 0 1,0 0-1,0-2-12,1-2-2,-1-1 0,0 1 1,-1-1-1,-1 1 0,-1-1 0,0 0 0,-1 1 1,-1-1-1,-2-11 2,6 40 5,-1 0 0,0 1 0,0-1 1,-1 1-1,-2 10-5,0 1 31,-6 83 484,-9 23-515,0 0 380,-67 374 1580,65-406-1647,16-87-290,2-6-1,-1 0 0,1 0 0,0 0 0,1 0-1,-1 1 1,1-1 0,0 0 0,1 0 0,0 4-22,-1-10 3,0 0 1,1 0-1,-1 1 1,0-1-1,0 0 1,0 0-1,0 0 1,0 0-1,1 0 1,-1 0-1,0 0 1,0 1 0,0-1-1,0 0 1,1 0-1,-1 0 1,0 0-1,0 0 1,0 0-1,1 0 1,-1 0-1,0 0 1,0 0-1,0 0 1,0 0-1,1 0 1,-1 0 0,0 0-1,0 0 1,0-1-1,0 1 1,1 0-1,-1 0 1,0 0-1,0 0 1,0 0-1,0 0 1,1 0-1,-1 0 1,0-1-1,0 1 1,0 0-1,0 0 1,0 0 0,0 0-4,8-9 77,33-54 159,-16 23-132,11-13-104,2 4 64,67-92-415,-82 109 2045,2 5-929</inkml:trace>
  <inkml:trace contextRef="#ctx0" brushRef="#br0" timeOffset="641.762">904 1491 4873,'-2'-121'3091,"2"117"-2608,0-1-1,0 1 1,1-1-1,-1 1 0,1-1 1,0 1-1,0-1 0,0 1 1,1 0-1,0-1 1,0 1-1,0 0 0,0 0 1,0 0-1,1 0-482,-1 2 153,1-1 0,-1 1 0,1 0 0,0 0 1,-1 0-1,1 0 0,0 0 0,0 0 0,0 1 0,1-1 0,-1 1 0,0 0 0,0 0 0,1 0 1,0 0-154,5 0 29,0 1 1,0 0 0,-1 0 0,1 0-1,0 1 1,0 1 0,-1-1 0,1 2-1,-1-1 1,1 1 0,3 2-30,-7-3 5,-1 1 0,1-1 0,-1 1 0,0 0 0,0 0 0,0 0 0,-1 1 0,1-1 0,-1 1 0,1 0 0,-1 0 0,-1 0 1,1 1-1,0-1 0,-1 0 0,0 1 0,0 0 0,-1 0 0,1-1 0,-1 1 0,0 0 0,0 0 0,0 0 0,-1 1-5,1 11 22,-1 0-1,0 0 1,-2 0-1,0 0 1,0 0 0,-5 11-22,1-2 79,-1-1 0,-2 0 0,0-1 1,-2 0-1,-1-1 0,-1 0 0,-2 2-79,6-11 53,-1 0 0,-1-1 0,0 0 0,-1-1 0,0 0 0,-1 0-1,0-2 1,-1 0 0,0 0 0,0-1 0,-9 3-53,22-11 1,-3 1 20,0 0 0,-1-1 1,1 1-1,-1-1 1,1 1-1,-3-1-21,6-1 6,0 0 0,0 0 0,0 0 0,0 0 0,0 0 0,0 0 1,0 0-1,0 0 0,0-1 0,0 1 0,0 0 0,0-1 0,0 1 0,0 0 0,0-1 0,0 1 0,1-1 0,-1 0 0,0 1 0,0-1 0,1 0 0,-1 1 1,0-1-1,1 0 0,-1 0 0,0 0 0,1 0 0,-1 1 0,1-1 0,0 0 0,-1 0 0,1 0 0,0 0-6,-3-8 22,2 1-1,-1-1 0,1 1 1,0-1-1,1 1 0,0-1 1,0 0-1,1 1 1,1-6-22,2-5 11,0 1 0,1 0 0,0 0 1,2 0-12,-4 10-3,0 1 1,1-1 0,0 1 0,0 0-1,1 0 1,0 1 0,0-1 0,1 1 0,1-1 2,-5 5-3,0 0 0,0 0 1,0 1-1,0-1 0,0 1 1,1 0-1,-1-1 0,0 1 1,1 0-1,-1 0 0,1 1 1,0-1-1,-1 0 0,1 1 1,-1 0-1,1-1 0,0 1 1,-1 0-1,1 1 0,0-1 1,-1 0-1,1 1 0,0-1 1,-1 1-1,1 0 0,-1 0 1,1 0-1,-1 0 0,0 0 1,2 2 2,17 11-7,-2 0 0,0 2 1,0 0-1,-1 2 7,4 3 7,2 0 0,1-1-7,-15-13 2,0-1 1,0 0-1,0 0 0,1-1 1,0 0-1,0-1 1,4 1-3,1-1 344,0-1 0,0 0 0,1-1 0,-1 0 0,1-2 0,-1 0 0,1-1 0,15-2-344,16-12 1139</inkml:trace>
  <inkml:trace contextRef="#ctx0" brushRef="#br0" timeOffset="1103.669">14 674 6625,'-6'-6'3225,"-1"2"-1096,7 7-145,8-6-488,5 3-223,20-1-369,12-3-136,23 2-160,13 1-104,18-1-208,-7-5-80,3 3-120,-7-1-8,-13-4 232,1 6-184,-15-2-32</inkml:trace>
  <inkml:trace contextRef="#ctx0" brushRef="#br0" timeOffset="2163.635">1722 1020 5929,'-41'-68'2814,"26"49"1218,15 19-3975,0 0 0,0 0 0,0-1 0,0 1 0,0 0 0,0 0 0,0 0 0,0 0 0,0 0 0,0 0 0,0 0 0,-1 0 0,1 0 0,0-1 0,0 1 0,0 0 0,0 0 0,0 0 0,0 0 0,0 0 0,0 0 0,-1 0 0,1 0 0,0 0 0,0 0 0,0 0 0,0 0 0,0 0 0,0 0 0,0 0 0,-1 0 0,1 0 0,0 0 0,0 0 0,0 0 0,0 0 0,0 0 0,0 0 0,0 0 0,-1 0 0,1 0 0,0 0 0,0 0 0,0 1 0,0-1 0,0 0 0,0 0 0,0 0 0,0 0 0,0 0 0,0 0 0,-1 0 0,1 0 0,0 0 0,0 1 0,0-1 0,0 0 0,0 0 0,0 0 0,0 0 0,0 0 0,0 0-57,0 3 142,1-1 0,-1 1 1,1-1-1,-1 1 1,1-1-1,0 1 1,0-1-1,0 0 1,0 0-1,1 2-142,55 81 554,-35-46-74,6 18-480,-10-21 317,19 30-317,-29-54 43,0 0-1,2 0 1,-1-1-1,1 0 1,1 0-1,0-1 0,1-1-42,38 24 326,-47-31-246,0 0 0,1 0 0,-1-1 0,1 1 0,0-1-1,0 0 1,-1 0 0,1 0 0,0-1 0,0 1 0,0-1 0,0 0 0,0 0 0,0 0-80,-3-1 43,0 1 0,0-1 0,0 1 0,0-1 0,0 0 0,0 1 0,0-1 1,0 0-1,0 0 0,-1 0 0,1 0 0,0 1 0,0-1 0,-1 0 0,1 0 0,-1 0 0,1-1 1,-1 1-1,1 0 0,-1 0 0,0 0 0,0 0 0,1 0 0,-1-1-43,4-33 383,-4 29-320,5-49 94,2 0 0,10-37-157,-10 63 15,1 1 0,2 0 0,0 1 0,2 0 1,14-23-16,-11 32-382,-8 16 28,-5 12 176,-3 11-79</inkml:trace>
  <inkml:trace contextRef="#ctx0" brushRef="#br0" timeOffset="2945.223">2978 1023 2753,'0'-4'535,"0"0"0,0 1 1,-1-1-1,1 0 0,-1 1 1,0-1-1,0 1 1,0-1-1,-1 1 0,1-1 1,-1 1-1,0 0 0,0 0 1,0 0-1,0 0 0,0 0 1,-1-1-536,-7-7 1043,-1 0 1,0 1 0,-8-7-1044,14 13 247,-1-1 1,0 1 0,-1 1 0,1-1 0,-1 1 0,1 0 0,-1 0 0,0 1 0,-6-2-248,9 3 62,-1 0 1,0 1-1,0-1 1,1 1-1,-1 0 1,0 1-1,0-1 1,1 1-1,-1 0 1,0 0-1,1 0 1,-1 0-1,1 1 1,-1 0-1,-3 2-62,-4 4 10,1 0-1,0 0 0,0 1 1,1 0-1,0 1 1,1 0-1,0 1 1,1 0-1,0 0 0,0 1 1,1 0-1,1 0 1,0 1-1,1-1 1,-2 8-10,3-7 3,0 0 1,1 0-1,0 1 1,1-1-1,0 1 1,2 0-1,-1 0 1,2-1 0,-1 1-1,2 0 1,0-1-1,1 1 1,0-1-1,1 0 1,3 6-4,-5-13 4,1 0 0,1 0 1,-1-1-1,1 1 0,0-1 0,0 0 0,0-1 1,1 1-1,-1 0 0,1-1 0,0 0 1,1-1-1,-1 1 0,1-1 0,0 0 0,-1 0 1,1 0-1,0-1 0,1 0 0,-1 0 1,0-1-1,1 0 0,-1 0 0,0 0 0,1-1 1,-1 0-1,3 0-4,0-1 7,0 1 0,0-2 0,0 1 0,0-1 0,0-1 0,0 1 0,0-1 0,-1-1 0,0 0 0,1 0 1,-2 0-1,1-1 0,0-1 0,-1 1 0,0-1 0,0 0 0,-1-1 0,0 1 0,1-3-7,-2 2 9,-1 0 0,0-1 0,-1 1 0,0-1 0,0 0 0,0 0 0,-1 0 0,0-1 0,-1 1 0,0 0 0,0-1 0,-1 1 0,0-8-9,-3-17 86,0-1 0,-7-27-86,7 47 35,1 4 18,0 1-1,-1 0 1,0 0-1,-1 0 1,0-2-53,14 98 284,-9-76-276,2 0 0,0 0 0,0-1 0,1 1 0,0-1 0,0 0 0,2 0 0,-1-1 0,1 1 0,0-1 0,1 0 1,0-1-1,1 0 0,-1 0 0,1 0 0,1-1 0,0 0 0,0-1 0,0 0 0,1-1 0,-1 1 0,1-2 0,1 1 0,9 2-8,70 9-904,-43-6 520</inkml:trace>
  <inkml:trace contextRef="#ctx0" brushRef="#br0" timeOffset="3453.054">2520 555 6073,'-3'-4'1362,"-1"-2"3015,6 7-1509,-1 0-2003,-1-1-229,0 0-160,28 13 868,-12-9-1287,0-1 0,0 0-1,0 0 1,1-2 0,-1 0-1,0-1 1,11-1-57,32-5 383,28-8-383,-38 6 44,141-27 1379,-128 24-923</inkml:trace>
  <inkml:trace contextRef="#ctx0" brushRef="#br0" timeOffset="4446.768">3822 862 4633,'-68'8'2717,"51"-9"-762,14-3 415,-1 1 1300,4 3-2846,0 0-201,0 0-218,2 5 123,14 25-315,-1-3-79,-1 1 1,-1 4-135,3 6 117,2-1 0,1-1 0,4 3-117,-10-19 77,2 0 0,0-1 1,1 0-1,1-1 0,16 12-77,-22-19 52,-7-7 1,0 0 0,0 0 1,1-1-1,-1 1 0,1-1 1,-1 0-1,1-1 1,0 1-1,0-1 0,1 0 1,0 1-54,-5-3 56,1 0 1,-1-1-1,0 1 1,0 0-1,1 0 1,-1-1-1,0 1 0,0-1 1,0 1-1,1-1 1,-1 1-1,0-1 1,0 0-1,0 0 1,0 1-1,0-1 0,0 0 1,0 0-1,-1 0 1,2-1-57,15-22 439,-16 23-415,6-12 52,-1-1 0,0 0 1,-1-1-1,-1 1 0,0-1 0,2-14-76,2-8 61,10-42 91,4-61-152,-22 137-11,6-31 230,-5 33-238,-1-1-1,0 1 1,1 0-1,-1 0 1,1 0-1,-1-1 0,1 1 1,0 0-1,-1 0 1,1 0-1,0 0 1,0 0-1,0 0 1,0 0-1,0 0 1,0 1-1,0-1 0,0 0 1,0 0-1,0 1 1,0-1-1,1 1 20,5 0-552,-3 3 117</inkml:trace>
  <inkml:trace contextRef="#ctx0" brushRef="#br0" timeOffset="5376.236">4787 437 6841,'0'-4'575,"0"-2"251,1 0-1,-2 0 1,1 0 0,-1 1 0,0-1-1,0 0 1,0 1 0,-2-5-826,3 9 41,0 1-1,0 0 1,0 0 0,-1 0 0,1 0 0,0-1 0,0 1 0,0 0 0,0 0-1,0 0 1,0 0 0,0 0 0,0-1 0,0 1 0,-1 0 0,1 0 0,0 0 0,0 0-1,0 0 1,0 0 0,0 0 0,-1 0 0,1 0 0,0-1 0,0 1 0,0 0 0,0 0-1,0 0 1,-1 0 0,1 0 0,0 0 0,0 0 0,0 0 0,0 0 0,-1 0-1,1 0 1,0 0 0,0 0 0,0 0 0,0 1 0,-1-1 0,1 0 0,0 0 0,0 0-41,-5 8 688,-1 10-332,4 0-183,0 0 0,2 0 0,0 1 0,0-1-1,3 8-172,17 94 496,-11-73-280,5 44 156,-5 1 0,-3-1 0,-4 1-1,-7 35-371,3-30 358,3-83 137,4-23 533,4-7-790,29-57 109,6-22-347,4-7 36,-39 82-27,2 1 0,0 0 0,7-7-9,-15 21 0,0 1 0,1 0 0,-1 0 0,1 0 1,0 0-1,0 1 0,1-1 0,-1 1 0,1 0 0,-1 0 1,1 1-1,0 0 0,0-1 0,0 2 0,0-1 0,4 0 0,-6 2-1,0 0 0,0 0 0,1 0 0,-1 0 0,0 1 0,0 0 0,0 0 0,0-1 0,0 2 0,0-1 0,0 0 0,0 1 0,0-1 0,-1 1 0,1 0-1,0 0 1,-1 0 0,1 0 0,-1 0 0,0 1 0,0-1 0,0 1 0,0 0 1,4 6-2,0-1-1,0 1 1,-1 0 0,-1 1-1,0-1 1,3 8 2,-2-1-2,-1 1 1,-1 0 0,0-1-1,-1 1 1,0 0 0,-2 0-1,0 0 1,-1 0 0,0 0-1,-1 0 1,-2 0 0,-1 5 1,3-12 2,-1-1 0,-1 1 0,0-1 0,0 1-1,-1-1 1,0-1 0,0 1 0,-1-1 0,0 1 0,-1-2 0,0 1 0,0-1 0,0 0 0,-1 0 0,0-1 0,-1 0 0,1-1 0,-1 0 0,0 0 0,0-1 0,-4 1-2,1 0 8,-1-1 0,0-1-1,0-1 1,-1 0 0,1 0 0,-1-1-1,0-1-7,9 0 2,0 0-1,-1 0 0,1 0 0,0-1 0,0 0 1,-1 0-1,1-1 0,0 1 0,0-1 1,0 0-1,1-1 0,-1 1 0,1-1 0,-1 0 1,1 0-1,0 0 0,0 0 0,0-1 0,-1 0-1,4 1-85,-1 1-1,0 0 0,1-1 1,0 1-1,-1-1 0,1 1 0,0-1 1,0 0-1,1 1 0,-1-1 0,0 0 1,1 0-1,0 1 0,0-1 0,0-2 86,0 3-335,0 0 0,0 0 0,1-1-1,-1 1 1,1 0 0,0 0 0,-1 0-1,1 0 1,0 0 0,0 0 0,1 0-1,0-1 336,17-17-2083</inkml:trace>
  <inkml:trace contextRef="#ctx0" brushRef="#br0" timeOffset="5902.567">4550 50 5785,'-28'-4'2921,"4"10"-665,8-2-247,7-1-425,9 2-272,13 0-463,13-4-49,27-1 48,14-7-64,24-4-240,9-2-144,6 1-240,-1-4 176,-9 5 2793,-6 11-2273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34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1005 4057,'-1'0'571,"-17"-10"5084,10 9-2688,10 11 361,12 20-3005,2-1 0,1-1 1,2-1-1,0-1 0,2 0 0,1-1 0,3 1-323,47 41 456,-9-8 119,2 6-575,174 176 359,-225-226-371,0 0 0,0 2 0,-2 0 0,3 4 12,-5-9-339,8-2 132</inkml:trace>
  <inkml:trace contextRef="#ctx0" brushRef="#br0" timeOffset="495.995">519 969 5921,'66'-66'2714,"-51"51"-1343,-14 15 227,-2 1 239,-2 2 700,-20 51-1191,-19 5-425,-19 20-921,-32 45 510,-46 63-198,69-98 61,-57 98-373,121-176 44,-15 21-105,16-25 353,15-13-235</inkml:trace>
  <inkml:trace contextRef="#ctx0" brushRef="#br0" timeOffset="1098.322">1039 1516 5145,'-1'-8'2329,"-3"-12"1847,-2 14 2266,4 11-5918,-5 38-152,3 1-1,1-1 1,2 1-1,2 4-371,-1 21 489,-1-39-314,2 0-1,1-1 0,3 11-174,-3-30 347,0 0-1,1 0 1,0 1-1,0-2 1,1 1-1,1 0 0,-1-1 1,1 0-1,1 0 1,6 7-347,-10-11 1138</inkml:trace>
  <inkml:trace contextRef="#ctx0" brushRef="#br0" timeOffset="3028.485">1731 1349 4081,'-67'-8'2083,"112"11"7509,43-5-6109,44 2-3203,137-4 24,-41-1-220,50-3-4,-39-1-48,-63 3 17,118-21-49,-22 7 20,-126 12 7,67-15-27,-82 7 14,5 5-14,-97 8 3,67 0-7,82 9 4,-1 0 147,-160-6-77,-1-1 1,1-1-1,-1-1 1,10-4-71,-23 4 990,0-2 1,1 1 0,2-3-991,-5 2 1212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52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2 5361,'0'-1'8097,"1"4"-4099,7 36-3462,-6-1-116,-2 1 1,-1 0 0,-2 0-421,0 5 344,1 0 1,5 32-345,10 123 932,-9 52-932,-4-237 137,0 0-1,1 0 1,0 0-1,2 0 1,0 4-137,0-1 80,0 0 1,-1 0-1,-1 0 0,-1 5-80,0-13 23,0 1-20,0 1 0,-1-1 0,-1 1 0,-2 7-3,-2 21 11,2 73 13,4-65 9,-3-1-1,-1 1 1,-2-1-1,-10 35-32,-12 25 275,12-62-18,23-49-255,0 1-1,0 1 0,1-1 0,-1 1 1,1 0-1,-1 1 0,7-1-1,-7 1 1,-3 1-1,1-1 0,0 1 0,0 1 0,0-1 0,0 1 0,0 0 0,0 0 0,3 1 0,21-2 0,19-9-39,29-11 39,-42 11-3,1 1-1,0 1 0,32-2 4,163 8-6,-133 3 20,79-9-14,-120 4 5,0 3 0,43 5-5,121-5 6,-175 3-11,1-3-1,-1-2 1,5-3 5,132-25-5,-57 8 4,111-9 18,125 3-17,-213 17 11,0-6-1,78-23-10,-133 25 1,0 3 0,1 5 0,76 3-1,-2 0 8,-59 0-1,28 6-7,-108 1 25,1-2-1,-1 0 1,1-2 0,-1-2 0,29-6-25,-49 6 1690,-2 1-944</inkml:trace>
  <inkml:trace contextRef="#ctx0" brushRef="#br0" timeOffset="2260.499">4133 1243 5665,'-95'-32'2734,"94"31"-2434,-1 0-1,0 0 1,0 1 0,0-1-1,-1 1 1,1-1 0,0 1-1,0 0 1,0 0 0,0 0-1,0 0 1,0 0 0,0 0-1,0 1 1,-1-1-300,2 1 140,0-1 1,1 1-1,-1-1 1,1 1-1,-1 0 0,0-1 1,1 1-1,-1 0 1,1-1-1,0 1 0,-1 0 1,1-1-1,-1 1 1,1 0-1,0 0 0,0 0 1,-1-1-1,1 1 1,0 1-141,-3 6 783,3-7-728,-1 0 0,1-1 0,-1 1 0,1 0 0,0 0 0,0-1 0,-1 1 0,1 0 0,0 0 0,0 0 0,0-1 0,0 1 0,0 0 0,0 0-1,0 0 1,0 0 0,0-1 0,0 1 0,1 0 0,-1 0 0,0 0 0,0-1 0,1 1 0,-1 0 0,1 0-55,0 0 61,0 1 0,1-1 0,-1 0 0,0 0 1,1 1-1,-1-1 0,1 0 0,-1-1 0,1 1 0,-1 0 0,1 0 0,0-1-61,8 4 161,0-2 0,0 0 0,0 0 0,3 0-161,-9-2 61,141 14 998,17-6-1059,-53-3 92,-64-3 388,-1-3 1,0-1-1,22-5-480,-25 1 520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06.8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230 51 4577,'17'-43'2419,"-17"44"-2317,-1-1 0,1 0-1,0 0 1,0 1 0,-1-1-1,1 0 1,0 0 0,0 0-1,-1 0 1,1 1 0,0-1-1,0 0 1,-1 0 0,1 0-1,0 0 1,0 0 0,-1 0-1,1 0 1,0 0 0,-1 0 0,1 0-1,0 0 1,-1 0 0,1 0-1,0 0 1,0 0 0,-1 0-1,1 0 1,0 0 0,-1 0-1,1 0 1,0 0 0,0-1-1,-1 1 1,1 0 0,0 0-1,0 0 1,-1 0 0,1-1-1,0 1 1,0 0 0,0 0 0,-1-1-1,1 1 1,0 0 0,0 0-1,0-1 1,0 1 0,0 0-1,-1 0 1,1-1 0,0 1-1,0 0 1,0-1 0,0 1-1,0 0 1,0-1 0,0 1-1,0 0 1,0 0 0,0-1 0,0 1-1,0 0 1,0-1 0,1 1-1,-1 0 1,0 0 0,0-1-1,0 1-101,-22 31 1323,-50 56-8,56-68-1104,-1 0 1,-1-2-1,-1 0 0,0 0 0,-15 8-211,32-24 22,-10 7 0,8-4 60,5-4 159,0 0-239,2 0 2,-1-1 0,1 0-1,-1 1 1,0-1-1,1 0 1,-1-1 0,0 1-1,1 0 1,1-2-4,80-62 49,-72 56-35,-1-1-1,0 0 1,-1-1 0,0 0-1,-1 0 1,0-1-1,6-10-13,-10 15 11,-3 3 27,1 0 0,1 0 1,-1 0-1,0 0 1,1 1-1,0-1 0,0 1 1,0 0-1,0 0 0,0 0 1,1 0-1,-1 1 1,1 0-1,2-1-38,-7 3 37,1 0 0,-1 0-1,0 0 1,0 1 0,1-1 0,-1 0-1,0 0 1,1 0 0,-1 0 0,0 1-1,0-1 1,1 0 0,-1 0 0,0 1-1,0-1 1,1 0 0,-1 0 0,0 1 0,0-1-1,0 0 1,0 0 0,1 1 0,-1-1-1,0 0 1,0 1 0,0-1 0,0 0-1,0 1 1,0-1 0,0 0 0,0 1-1,0-1 1,0 0 0,0 1 0,0-1-1,0 0 1,0 1 0,0-1-37,-2 24 71,0-9 96,-4 72 114,-4 110-24,10-157-218,2 0 1,1-1-1,9 39-39,-4-16 45,-7-57-36,-1 1 0,0-1 1,0 1-1,-1-1 1,0 1-1,0-1 1,0 0-1,-1 1 0,1-1 1,-2 1-10,2-4 7,-1-1 0,0 1 1,0 0-1,0-1 0,0 0 1,0 1-1,0-1 0,0 0 0,0 0 1,0 0-1,0-1 0,-1 1 1,1 0-1,0-1 0,0 1 0,-1-1 1,1 0-1,-1 0 0,1 0 0,-1 0-6,-24 6 28,25-6-28,-164 75 22,166-75-23,0 0 0,0 0 0,0 0 0,0 0 0,0 0 0,1 1 0,-1-1 0,0 0 0,0 0 0,0 0 0,0 0 0,0 0 0,0 0-1,0 0 1,1 0 0,-1 1 0,0-1 0,0 0 0,0 0 0,0 0 0,0 0 0,0 0 0,0 1 0,0-1 0,0 0 0,0 0 0,0 0 0,0 0 0,0 0 0,0 1 0,0-1 0,0 0 0,0 0 0,0 0 0,0 0 0,0 1 0,0-1 0,0 0 0,0 0 0,0 0 0,0 0 0,0 0 0,0 0 0,-1 1 0,1-1 0,0 0 0,0 0 0,0 0 0,0 0 0,0 0 0,0 0 0,0 0 0,-1 1 0,1-1 0,0 0 0,0 0 0,0 0 0,0 0 0,0 0 0,-1 0 0,1 0 0,14 3 19,7-3 122,0 0-1,0-2 1,0-1-1,0 0 1,0-2 0,15-5-141,19-4 123,-26 8-136,1-1 44,0 1 0,1 1 0,0 1 0,0 2-1,25 2-30,-52 0-286,1 1 0,0 0-1,-1 0 1,1 0 0,-1 0-1,1 1 1,1 1 286,24 18-995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01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175 269 4465,'-102'-54'2610,"96"51"-1839,0-1 1,0 0-1,0 0 1,1 0-1,-1-1 0,1 1 1,-5-7-772,-1 0 1419,11 11-1354,0 0 0,0-1 0,0 1 0,-1 0 0,1 0 0,0-1 0,0 1 0,0 0 0,0 0 0,-1 0 0,1-1 0,0 1 1,0 0-1,-1 0 0,1 0 0,0 0 0,0 0 0,0 0 0,-1-1 0,1 1 0,0 0 0,-1 0 0,1 0 0,0 0 0,0 0 0,-1 0 1,1 0-1,0 0 0,0 0 0,-1 0 0,1 0 0,0 0 0,0 0 0,-1 1 0,1-1 0,0 0 0,0 0 0,-1 0 0,1 0 0,0 0 1,0 0-1,-1 1 0,1-1 0,0 0 0,0 0 0,0 0 0,0 1 0,-1-1 0,1 0 0,0 0 0,0 0 0,0 1 0,0-1 0,0 0 1,0 0-1,-1 1 0,1-1 0,0 0 0,0 1 0,0-1 0,0 0 0,0 0 0,0 1 0,0-1 0,0 0-65,1 20 1210,1-5-1104,1 1-1,1 0 1,0-1-1,1 0 1,1 0-1,0 0 1,1-1-1,1 0 1,0 0-1,4 4-105,6 8 94,0-1 0,2-1 0,1 0 0,0-2 0,12 8-94,-15-14 32,2-1 0,0-1 0,0-1 1,1-1-1,1 0 0,0-2 0,6 2-32,-18-8 10,0-1-1,0-1 1,0 1-1,0-2 1,0 1-1,1-2 1,-1 1-1,1-1 1,-1-1-1,0 0 1,0 0-1,1-1 1,-1 0 0,0-1-1,3-2-9,0 0-8,-1-1 1,1 0-1,-2-1 0,1 0 0,-1-1 0,0-1 1,0 1-1,-1-2 0,-1 1 0,1-2 1,3-5 7,0 0-6,0-1 1,-2-1 0,0 0-1,-1 0 1,0-1 0,-2-1 0,0 0-1,-1 0 1,-1 0 0,-1 0 0,-1-1-1,-1 0 1,-1 0 0,0 0 0,-2 0-1,0-1 1,-2-4 5,0 16 9,0 1 1,0 0-1,-1 0 0,0 1 1,-1-1-1,0 0 0,0 1 0,0 0 1,-1 0-1,-1 1 0,1-1 0,-1 1 1,-6-5-10,10 9 16,-1 0 0,0 1 0,0 0 0,0-1-1,0 1 1,0 0 0,-1 0 0,1 1 0,-1-1 0,1 1 0,-1 0 0,1 0 0,-1 0 0,0 0 0,0 0 0,1 1 0,-1 0 0,0 0 0,0 0 0,1 0 0,-1 0 0,0 1 0,0 0-1,1 0 1,-1 0 0,0 0 0,1 0 0,-1 1 0,1-1 0,0 1 0,-1 0 0,1 0 0,0 1 0,-1 0-16,-6 6 25,0 1 1,0 0-1,1 1 1,0 0-1,1 0 1,1 1-1,0 0 1,0 1-1,1-1 0,0 1 1,2 0-1,-1 1 1,1-1-1,-1 13-25,-2 12 41,2-1-1,2 1 1,1 0 0,4 37-41,2-16 67,3-1 0,2 0 1,3 0-1,2-1 0,3-1 1,19 42-68,-27-75 54,1-1 0,1-1 1,1 0-1,1 0 0,1-1 1,1-1-1,0 0 0,2-1 0,0-1 1,3 1-55,45 32 161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10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521 84 3313,'-11'-16'8957,"10"15"-8794,1-1-1,-1 1 0,0 0 1,1-1-1,-1 1 0,0 0 0,0 0 1,0 0-1,0 0 0,0 0 1,0 0-1,-1 0 0,1 0 0,0 0 1,0 0-1,-1 1 0,1-1 1,0 1-1,-1-1 0,1 1 0,-1-1 1,0 1-163,-2-1 116,-1-1 1,1 1 0,-1-1 0,1 0-1,0 0 1,-1 0 0,1-1-1,0 0 1,0 1 0,0-2-117,1 1 64,0 1 1,0 0-1,0 0 1,-1 0-1,1 0 0,0 0 1,-1 1-1,0 0 1,1 0-1,-1 0 1,0 0-1,0 0 1,1 0-1,-1 1 0,-1 0-63,-20 0 262,0 1 1,0 1 0,1 1-1,-1 1 1,1 2 0,0 0-1,-15 7-263,32-11 43,0 1-1,1 1 1,-1-1-1,1 1 1,0 0-1,0 0 1,0 1-1,1 0 0,0 0 1,-1 0-1,-1 4-42,-6 7 75,2 1 0,0 0 0,-4 10-75,7-14 11,2 1-1,0 0 0,1 0 1,0 0-1,1 1 0,0 0 0,2-1 1,-1 1-1,2 0 0,0 1 0,1 12-10,1-15 3,1 0 0,0 0 0,1 0-1,0-1 1,1 1 0,0-1-1,1 0 1,1 0 0,0 0-1,0-1 1,1 1 0,1-2-1,5 8-2,-2-6 6,1 0-1,0 0 1,1-1-1,0 0 0,1-1 1,0-1-1,0 0 1,1-1-1,0-1 1,1 0-1,-1-1 0,1-1 1,1 0-1,-1-1 1,0-1-1,1 0 0,12-1-5,-8-1 4,0-1-1,0-1 0,-1-1 0,1 0 0,-1-2 0,1-1 0,-1 0 0,-1-1 0,1-1 0,-1-1 0,0-1 0,-1-1 0,0 0 0,4-4-3,-13 8 1,-1-1 1,0-1-1,0 1 0,-1-1 0,1-1 0,-2 1 0,1-1 1,-1 0-1,-1-1 0,0 1 0,4-10-1,-2 1 5,-1 0 0,-1 0-1,0-1 1,-1 1 0,-2-1-1,1-9-4,-3 14 4,-1 0 0,0 0 0,-1 0 0,-1-1 0,0 2 0,-1-1 0,0 0 0,-1 0-4,-5-16 7,7 19-5,-1 0-1,0 1 0,-1-1 1,0 1-1,-1 0 1,0 0-1,0 0 1,-1 1-1,0 0 0,-8-7-1,7 9 3,1 1-1,-1 0 0,-1 0 0,1 1 1,-1 0-1,0 0 0,0 1 0,0 1 1,0-1-1,-1 1 0,0 1 0,-8-1-2,0 1 172,0 1-1,-1 1 0,1 1 1,0 1-1,0 0 0,0 2 1,0 0-1,-15 5-171,9-3 1669,-1-1-476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32.0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1071 160 4337,'-5'-99'2046,"5"97"-1910,0 0 0,0 1-1,0-1 1,0 0 0,0 1 0,-1-1 0,1 0 0,-1 1 0,1-1 0,-1 0 0,1 1 0,-1-1 0,0 1 0,0-1 0,0 1 0,0 0-1,0-1 1,0 1 0,0 0 0,-1 0 0,1 0 0,0 0-136,-1 0 115,0 0 0,1 1 0,-1-1 1,0 1-1,1 0 0,-1-1 0,0 1 0,0 0 0,1 0 0,-1 0 0,0 0 0,0 1 1,0-1-116,-5 0 414,-21 1 411,1 0 0,0 1-1,-1 2 1,-10 4-825,-108 30 1813,111-29-1501,-12 6-160,-1 1 0,2 3 0,1 1 0,0 3 0,2 1 0,-24 19-152,50-31 16,-6 2 6,2 2 1,0 0-1,1 1 0,0 1 1,-3 5-23,4 2 9,0 1 1,1 1-1,2 0 1,1 1-1,1 1 0,1 0 1,2 1-1,-3 10-9,-4 25 10,3 1 0,3 0 0,0 27-10,8-52 12,1 1-1,2-1 1,2 0-1,2 1 1,1-1 0,3 0-1,10 38-11,-9-54 12,0-1-1,1 0 0,2-1 1,0 0-1,2 0 1,0-1-1,1-1 0,2 0 1,0-1-1,1-1 1,1 0-1,0-2 1,7 5-12,3-1 15,1-1 1,1-2-1,1 0 1,0-2-1,1-2 1,1-1-1,0-1 1,1-2 0,0-1-1,1-2 1,-1-1-1,1-2 1,0-1-1,1-2 1,8-2-16,9 0 23,0-4-1,0-1 1,-1-3 0,0-2 0,0-2 0,-2-2-1,1-3 1,-2-2 0,-1-2 0,0-2-1,-2-2 1,-1-2 0,-1-2-23,-27 18 10,-1-1 1,0-1-1,-1 0 0,-1-1 1,0-1-1,-1 0 1,-1-1-1,0 0 0,-2-1 1,1 0-1,-2 0 0,-1-1 1,3-10-11,-1-9 16,-2 0 1,-1-2 0,-2 1-1,-1-15-16,-2-17 78,-3 1 0,-3-2-78,0 27 178,-2 1 0,-2 0-1,-10-32-177,9 47 118,-1 1 0,-1 0 0,-2 1 0,-1 0 0,0 1 0,-3-1-118,-48-60 344,-3 2-1,-40-35-343,87 98 17,-1-3 13,-2 1 1,0 1-1,-15-9-30,31 26 0,0 0 0,0 1 0,0 0 0,-1 0-1,0 1 1,0 0 0,0 1 0,-1 0 0,1 1 0,-1-1 0,0 2-1,1-1 1,-1 1 0,-2 1 0,-44 6-3028,-6 3 1513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34.2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3338 87 3865,'-149'-11'1172,"144"10"-1088,0 1-1,1 0 1,-1 0 0,0 0 0,1 0-1,-1 1 1,0 0 0,1 0-1,-1 0 1,1 1 0,-1-1-1,1 1 1,0 0 0,-2 2-84,4-3 119,-1 0 1,1 1 0,0-1 0,-1 0-1,1 0 1,0-1 0,-1 1-1,1 0 1,-1-1 0,1 0 0,-2 1-120,-10-1 724,1-1 1,0-1-1,-1 0 0,1 0 1,0-1-1,-9-4-724,3 2 563,1 0 0,-1 1-1,-3 1-562,-90-3 1590,-23 6-1590,-37-1 220,-145-27 595,164 10-588,-68 5-227,102 16 32,0 5 1,-68 15-33,125-14 1,-114 20-2,147-22 1,0 2-1,0 0 1,0 2 0,-22 12 0,-134 82 0,73-40 0,-143 79 0,221-121-7,2 1 1,1 1-1,1 1 1,1 2-1,-5 8 7,-20 17-7,37-35-1,1 1 0,1 0 0,1 0 0,0 2 0,1 0 1,2 0-1,0 1 0,1 1 0,1 0 0,-4 20 8,4-12-18,2 1 0,2 1-1,1-1 1,1 1 0,1 0-1,3-1 1,3 30 18,-2-42 2,18 129-18,-15-124 9,1 0 0,1-1 0,1 0 0,10 19 7,-2-13-2,0 0 0,3-2-1,0 0 1,1-1 0,2-1-1,8 6 3,4 3-2,3-2-1,0-2 1,2-2-1,3 0 3,3-1 5,2-2-1,1-2 1,1-2-1,36 10-4,208 54 24,134 3 25,-177-41 4,-3-5-17,-106-21 18,45 17-54,-93-15 16,14 5 23,1-4 1,41 0-40,-86-17 14,131 14 34,92-5-48,-83-13 23,89 1 4,-259-7-17,1-1 0,-1-2 1,0-1-1,-1-1 1,0-2-1,0-2 1,-1 0-1,0-2 1,-1-2-1,0 0 0,-1-2 1,-1-1-1,1-3-10,16-14 21,-2-2 0,-1-1-1,-2-3 1,-2-1-1,-2-1 1,-1-2 0,6-16-21,-27 38 16,-1 0-1,-1 0 1,-1-1 0,-1-1 0,-1 1 0,-1-2 0,2-14-16,-3-1 23,-1-2 1,-2 1-1,-2 0 1,-3-13-24,1-18 11,-4 0-1,-3 0 1,-15-65-11,-5 48-6,-3 1-1,-37-71 7,42 102 0,8 17-7,-3 1 0,-1 1 0,-3-1 7,11 21-4,-1-1 0,-1 2 0,0 0 0,-2 1-1,0 1 1,-11-8 4,-15-9 0,-2 1 0,-2 3 0,0 2-1,-2 2 1,-1 3 0,-15-5 0,-25-9 32,1-4-1,3-4 1,-15-13-32,84 46-4,-1 1 0,0 1 0,-1 1 0,0 1 0,0 0 0,-1 1 0,0 2 0,0 0 0,0 1 0,0 0 0,-20 2 4,-10 4 685,0 2 0,0 2 0,-28 9-685,33-7 1412,-42 7 6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02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61 10922,'-34'-26'4489,"15"10"-2784,7 6-641,3 3-400,7 6-376,8 1-112,-6 0-184,3 0-416,36 17-528,51 36 488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1:43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3721,'1'-60'2458,"-1"59"-2299,0 1 0,1-1 0,-1 1 0,0-1 0,0 1 0,0-1 0,0 1 0,0-1 0,0 0 0,0 1 0,0-1 0,0 1 1,0-1-1,0 1 0,0-1 0,-1 1 0,1-1 0,0 1 0,0-1 0,0 1 0,-1 0 0,1-1 0,0 1 0,-1-1 0,1 1 0,0-1 1,-1 1-1,1 0 0,-1-1 0,1 1 0,0 0-159,-4 5 4857,9 10-4718,1 0-1,1 0 1,1-1-1,0 0 1,0 0-1,2-1 1,0 0 0,3 3-139,26 27 354,33 26-354,4 4 204,-62-58-164,2-1 0,0 0 0,0-1 0,1-1 0,1 0 0,0-2 0,12 5-40,-6-2 156,-12-6 404,0-1 0,1 0 0,-1-1 0,5 1-560,-13-6 1063</inkml:trace>
  <inkml:trace contextRef="#ctx0" brushRef="#br0" timeOffset="388.817">477 1 3889,'-32'26'6729,"7"4"-4574,1 1 0,-17 31-2155,-21 29 898,3-17-538,23-31-252,2 2 0,2 1 0,-4 11-108,32-49-9,-12 22-45,-1-1 0,-1-1-1,-16 18 55,27-32-926,11-11-359,6-9-161,15-14 536</inkml:trace>
  <inkml:trace contextRef="#ctx0" brushRef="#br0" timeOffset="761.238">798 396 7298,'36'12'3199,"-35"-11"-3011,-1 0-1,0 0 1,0 0-1,1-1 1,-1 1 0,0 0-1,0 0 1,0 0 0,0 0-1,0 0 1,0 0 0,0-1-1,0 1 1,0 0 0,-1 0-1,1 0 1,0 0 0,0 0-1,-1-1 1,1 1-1,-1 0 1,1 0 0,-1 0-188,-3 16 1959,20 139-158,-14 41-913,-1-197 1557,7 0-1146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1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56 104 3945,'-22'-27'988,"5"7"619,1-2 3086,34 45 818,13 10-3883,21 25-1804,29 55 400,-1 0-143,-65-91-57,-12-17-17,0 0 1,1 0 0,0 0 0,-1 0 0,2-1-1,-1 1 1,0-1 0,1 0 0,0 0 0,0-1-8,-3-2 31,-1-1 0,0 0 1,0 0-1,0 1 1,1-1-1,-1 0 0,0 0 1,0-1-1,0 1 0,1 0 1,-1 0-1,0-1 1,0 1-1,0 0 0,0-1 1,0 1-1,0-1 0,0 1 1,0-1-1,0 0 1,0 0-1,0 1 0,0-1 1,0 0-1,0 0 0,0 0 1,-1 0-1,1 0 1,0 0-1,-1 0 0,1-1-31,25-42 839,-19 29-797,8-14 54,-3-1 0,0 1 0,-2-2 0,5-24-96,-6 21 38,1 1 1,2 0-1,12-23-38,-8 33 128,-9 15-318,-5 9-1047,-7 20-2500,3 13 1685</inkml:trace>
  <inkml:trace contextRef="#ctx0" brushRef="#br0" timeOffset="1065.256">1320 141 2753,'85'-36'1733,"-84"36"-1635,0 0 0,0-1 0,-1 1 0,1 0 1,0-1-1,0 1 0,0-1 0,0 1 0,0-1 0,-1 1 0,1-1 0,0 0 0,-1 1 0,1-1 0,0 0 0,-1 0 0,1 1 0,-1-1 0,1 0 0,-1 0 0,1 0 0,-1 0 0,0 0 0,1 0 0,-1 1 1,0-1-1,0 0 0,0 0 0,1 0 0,-1 0 0,0 0 0,0 0 0,-1 0 0,1 0 0,0 0 0,0 0 0,0 0-98,-1-1 220,-1 0 0,1 0-1,0 0 1,-1 0 0,1 0-1,-1 0 1,1 0 0,-1 1 0,-2-2-220,3 2 240,-9-7 612,7 6-603,1 0 0,-1 0-1,1 0 1,-1-1 0,1 1 0,0 0 0,0-1 0,0 0 0,-1-1-249,2 2 93,-1 0-1,1 1 0,0-1 1,-1 1-1,1-1 1,-1 1-1,0 0 0,1-1 1,-1 1-1,0 0 1,0 0-1,0 0 1,0 0-1,0 1 0,0-1 1,0 0-1,0 1 1,0-1-1,0 1 0,0 0 1,0 0-1,0 0 1,0 0-1,0 0 0,0 0 1,-1 1-1,1-1 1,-1 1-93,-11 2 246,1 0 1,0 0-1,-12 6-246,23-8 31,-14 5 45,0 1 1,1 1-1,0 1 0,0 0 0,1 0 0,0 2 1,1 0-1,0 0 0,-6 8-76,13-13 1,0 1-1,0 0 1,1-1-1,0 2 0,1-1 1,-1 0-1,1 1 1,1 0-1,-1 0 1,2 0-1,-1 1 1,1-1-1,0 0 1,1 1-1,-1 0 1,2-1-1,-1 1 1,2 0-1,0 7 0,0-8-1,0-1 1,1 1-1,0 0 0,1 0 0,-1-1 1,1 1-1,1-1 0,0 0 0,0 0 1,0 0-1,1 0 1,-2-4 0,0 1 0,1-1 1,-1 0-1,1 0 1,0 0-1,-1-1 0,1 0 1,0 1-1,1-1 0,-1 0 1,0-1-1,0 1 0,1-1 1,-1 0-1,1 0 0,0 0 1,-1-1-1,1 1 0,-1-1 1,4-1-1,2 2 4,0-2 1,0 1 0,1-1 0,-1-1-1,0 0 1,0-1 0,0 1 0,0-2-1,-1 0 1,1 0 0,-1 0-1,0-1 1,0-1 0,-1 1 0,1-2-1,-1 1 1,-1-1 0,1 0 0,-1 0-1,0-1 1,-1 0 0,3-4-5,2-5 28,0-1 1,-2 0-1,0 0 0,3-10-28,-10 21 12,1-1 0,-1 1 0,0-1 0,-1 0 0,0 1 0,0-1 0,-1 0 0,0 1 0,0-1 0,-1 0 0,0 0 0,0 1 0,-1-3-12,-7-21-5,9 29-12,1 4 3,4 16 18,4 18 80,-3 0-1,0 1 1,-2-1 0,-2 14-84,-5 149 263,1-140-211,-11 129 992,-14 42-1044,24-210 85,0-5-25,1-1 0,1 1 0,0 0 0,1 0-1,0 0 1,1-1 0,2 8-60,-3-21 7,0-1 0,0 1 1,0-1-1,0 1 0,1-1 1,-1 1-1,0-1 0,0 1 0,0-1 1,0 1-1,1-1 0,-1 1 0,0-1 1,0 1-1,1-1 0,-1 1 0,1-1 1,-1 1-1,0-1 0,1 0 1,-1 1-1,1-1 0,-1 0 0,0 1 1,1-1-1,-1 0 0,1 0 0,-1 0 1,1 1-1,-1-1 0,1 0 0,-1 0 1,1 0-1,0 0 0,-1 0 1,1 0-1,-1 0 0,1 0 0,-1 0 1,1 0-1,-1 0 0,1 0 0,-1 0 1,1-1-1,-1 1 0,1 0 1,-1 0-1,1 0 0,-1-1 0,1 1 1,-1 0-1,1-1 0,-1 1 0,0 0 1,1-1-8,24-25 257,-21 21-239,14-19 87,0-1 1,3-10-106,12-16 45,-32 49-38,136-207-149,-127 193 159</inkml:trace>
  <inkml:trace contextRef="#ctx0" brushRef="#br0" timeOffset="1406.61">1995 353 6937,'-8'4'3337,"2"1"-1088,1 4-593,2 7-424,0 10-296,3 5-367,0 8-89,0 6-128,0-8-40,1 9-120,1-11-64,-1-1-56,2-5-16,4-8 0,-4 1 184,0-8 120,1-3-208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4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295 447 3985,'-18'-68'2410,"17"65"-1830,-1-1-1,1 1 1,-1 0 0,0-1 0,1 1 0,-1 0 0,-1 0 0,1 0-580,0 2 2970,10 11-1184,4 5-1336,-1 0-1,-1 0 1,0 1-1,0 3-449,1 1 176,1-1 0,11 14-176,35 32 483,3-2 0,27 19-483,2 3 358,-77-73-327,12 12 270,21 16-301,-44-46-3514,-2 4 2235</inkml:trace>
  <inkml:trace contextRef="#ctx0" brushRef="#br0" timeOffset="368.27">752 297 6073,'-4'1'984,"0"1"-1,0 0 0,0 0 1,1 0-1,-1 0 0,-1 2-983,-22 22 2364,15-13-1609,1 2 0,-8 12-755,3 2 982,-10 21-982,15-25 340,-2 0-1,-16 21-339,2-12 137,-2 0 0,-1-3 1,-2 0-138,8-9 7,2 1 1,0 1 0,1 1 0,1 0 0,2 2-1,-4 8-7,14-16-254,8-19 217,0 0 1,0 0-1,0 1 0,-1-1 1,1 0-1,0 0 0,0 1 1,0-1-1,0 0 0,0 1 1,0-1-1,0 0 1,0 0-1,0 1 0,0-1 1,0 0-1,0 1 0,0-1 1,0 0-1,0 1 0,0-1 1,0 0-1,1 0 0,-1 1 1,0-1-1,0 0 0,0 0 1,0 1-1,0-1 0,1 0 1,-1 0-1,0 1 0,0-1 1,1 0-1,-1 0 0,0 0 1,0 1-1,1-1 0,-1 0 1,0 0-1,0 0 1,1 0-1,-1 0 0,0 0 1,1 0-1,-1 0 0,0 1 1,0-1-1,1 0 0,-1 0 1,0 0-1,1-1 0,-1 1 1,0 0-1,1 0 0,-1 0 1,0 0-1,0 0 37,18-5-735</inkml:trace>
  <inkml:trace contextRef="#ctx0" brushRef="#br0" timeOffset="711.045">1061 690 8106,'-3'1'639,"0"1"0,1-1 1,-1 1-1,0-1 0,0 1 0,1 0 1,-1 0-1,1 1 0,0-1 0,-2 2-639,0 1 418,1-1 0,0 0-1,1 1 1,-1 0 0,1-1-1,-1 5-417,0-2 125,1 0-1,0 0 1,1 1-1,-1-1 1,1 1 0,1-1-1,0 1 1,0 0-1,1 4-124,5 25 290,2-1 1,2 1-291,-1-1 173,-1 0 0,-1 6-173,-2-9 56,-1-6-38,-1 1 0,-1 6-18,-1-32-3041,6-16 1501</inkml:trace>
  <inkml:trace contextRef="#ctx0" brushRef="#br0" timeOffset="1132.109">96 118 3785,'-80'-6'2616,"65"3"2417,18 1-2200,14 1-1611,197-8 621,-100 1-1475,0-4 1,67-19-369,-132 22 126,5-3 317,1 2 1,0 3-1,0 2 0,11 2-443,-22 9 660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6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41 131 4625,'-34'-72'2731,"33"70"-2462,0 0 0,0-1 0,0 1 0,0 0 0,1-1 0,-1 1 0,1-1 0,0 1-1,-1-1 1,1 1 0,0 0 0,1-1 0,-1 1 0,0-1 0,1 1 0,-1-1 0,1 1 0,0-1-269,2-10 1934,-3 18-1463,0-1 1,1 0-1,-1 0 0,1 0 1,-1 0-1,1 0 0,1 1-471,18 53-93,-13-39 372,11 33 197,2 18-476,-18-61 37,1 0 0,0 0 0,0-1 0,1 1 1,0 0-1,0-1 0,1 0 0,0 0 0,1-1 0,0 1 0,0-1 0,1 0 1,6 5-38,32 26 340,38 23-340,-23-18 144,-54-38-86,23 15-46,-28-19 33,1 0 0,-1 0 0,1 0 1,-1-1-1,1 1 0,-1 0 1,1-1-1,-1 0 0,1 1 1,0-1-1,-1 0 0,1 0 1,0 0-1,-1 0 0,1 0 1,0 0-1,0 0-45,-1-2 91,1 0 0,0-1 0,0 1 1,-1 0-1,1-1 0,-1 1 0,0-1 0,0 0 0,0 1 1,0-1-1,0 0 0,-1 0 0,1 0 0,-1 0-91,3-5 118,32-135 334,-20 79-359,2 0-1,3 1 1,19-39-93,-35 96 1019,-4 8-584</inkml:trace>
  <inkml:trace contextRef="#ctx0" brushRef="#br0" timeOffset="1793.424">1503 135 3217,'-1'0'334,"1"0"1,-1 0 0,1 0-1,-1 0 1,0 0-1,1 0 1,-1 0 0,1 0-1,-1 0 1,1-1 0,-1 1-1,1 0 1,-1 0 0,1-1-1,-1 1 1,1 0-1,-1-1 1,1 1 0,-1 0-1,1-1 1,-1 1 0,1-1-1,0 1 1,-1-1-1,1 0-334,-5-16 4569,5 13-4367,-1 0 1,0 1 0,0-1-1,0 0 1,0 0-1,-1 1 1,0-2-203,0 1 103,-1-1 1,0 0-1,0 1 1,0 0-1,-1-1 0,1 1 1,-1 1-1,0-1 1,0 0-1,0 1 0,-1 0 1,1 0-1,-1 0 1,0 1-1,0 0 0,0 0 1,-5-2-104,1 1 27,0 1 1,0 0-1,-1 1 1,1 0-1,0 1 1,-1-1-1,1 2 1,-1-1-1,1 1 1,0 1-1,-1 0 1,1 0-1,0 1 1,0 0-1,0 0 1,1 1-1,-1 0 1,1 1-1,0 0 1,0 0-1,1 1 1,-1 0-1,1 0 1,0 0-1,1 1 1,0 0-1,0 1 1,0-1-1,-1 4-27,-2 4 1,1 0 0,1 0 0,0 1 0,0 0 0,2 0 0,0 0 0,1 0 0,1 1 0,-1 8-1,3-15 1,0 0-1,1 0 0,1-1 1,-1 1-1,2 0 0,-1-1 1,1 1-1,1 1 0,-1-5 1,0-1 0,0 1 0,1-1-1,0 0 1,0 1 0,0-1 0,0 0 0,1-1 0,0 1-1,0-1 1,0 1 0,1-1 0,1 1-1,-1-2 1,0 0 0,0 0 0,1 0 1,-1-1-1,0 0 0,1 0 0,0 0 0,-1-1 1,1 0-1,0 0 0,0 0 0,-1-1 0,1 0 0,0 0 1,0 0-1,0-1 0,0 0 0,-1 0 0,1 0 1,0-1-1,-1 0 0,1 0 0,-1-1-1,15-5 9,-1-2 1,0 0-1,0-2 0,-1 0 0,10-8-9,-14 8 6,-1 1-1,0-2 1,-1 1-1,0-2 1,-1 0-1,0 0 1,-1-2-6,-3 6 3,-2 0 0,1-1 0,-1 0 0,-1 0 1,0 0-1,0 0 0,-1-1 0,-1 1 0,0-1 0,0 0 1,-1 1-4,-1 3 2,1 0 0,-1 0 1,1 0-1,-2-1 0,1 1 0,-1 0 1,0 0-1,-1 0 0,0 0 0,-3-7-2,5 14 0,0 1-1,0 0 1,0 0-1,0-1 1,0 1-1,0 0 1,0 0-1,-1-1 1,1 1-1,0 0 0,0-1 1,0 1-1,0 0 1,0 0-1,-1 0 1,1-1-1,0 1 1,0 0-1,-1 0 1,1 0-1,0-1 1,0 1-1,-1 0 1,1 0-1,0 0 1,0 0-1,-1 0 0,1 0 1,0 0-1,0-1 1,-1 1-1,1 0 1,-2 10-12,3 19-5,-1-28 17,1 41-6,-1 1 0,-3-1 1,-2 10 5,-2 34 10,-5 64 178,-29 142-188,29-232 25,-8 41 154,-5 88-179,26-173 60,3-12 95,15-22 121,-19 18-276,29-38 29,-2-2 1,-1 0-1,-3-2 1,3-8-30,4-6-1568,37-53 1568,-32 63-252</inkml:trace>
  <inkml:trace contextRef="#ctx0" brushRef="#br0" timeOffset="2396.156">1927 491 8626,'57'-96'3377,"-54"91"-2931,-1 0 0,1 0 0,-1 1 0,0-2 0,-1 1 0,1 0 0,0-3-446,-2 6 90,0 1-1,1-1 0,-1 1 1,1-1-1,-1 1 0,1-1 0,0 1 1,0-1-1,0 1 0,-1 0 1,1-1-1,1 1-89,1-3 87,0 1 1,0 0-1,1-1 0,0 1 1,0 0-1,-1 1 1,2-1-1,-1 1 0,0 0 1,0 0-1,1 0 1,-1 0-1,1 1 1,-1 0-1,1 0 0,2 0-87,6-1 75,0 1-1,1 0 1,-1 0-1,1 2 1,4 0-75,-15-1 14,0 0 1,0 1-1,0-1 0,0 1 1,0-1-1,0 1 0,0 0 1,-1 0-1,1 0 0,0 1 1,0-1-1,-1 1 0,1-1 1,-1 1-1,1 0 0,-1 0 1,0 0-1,0 0 0,0 1 1,0-1-1,0 0 0,0 1 1,-1-1-1,1 1 1,-1 0-1,1 0 0,-1-1 1,0 1-1,0 0 0,-1 0 1,1 0-1,0 0 0,-1 2-14,3 14 90,-2 0 0,0-1 0,-1 1 0,0 0 0,-2-1 0,0 1-1,-2-1 1,-3 16-90,-8 17 78,-3 1-1,-10 19-77,17-45 23,-1-1 1,-2-1 0,-4 7-24,10-20 37,0 0 0,0 0 1,-1 0-1,0-2 0,-1 1 1,0-1-1,-10 6-37,14-11 35,-1 0-1,1-1 1,-1 0 0,0 0-1,0-1 1,0 0 0,0 0-1,0 0 1,0-1 0,-1 0-1,1-1 1,0 0 0,-1 0-1,1 0 1,0-1 0,-2 0-35,8 0 4,0 1 1,-1-1-1,1 1 1,0-1-1,0 1 1,0-1-1,0 1 1,0-1-1,0 0 1,0 0-1,1 0 1,-1 1-1,0-1 1,0 0-1,0 0 1,1 0-1,-1 0 1,1 0-1,-1 0 1,1-1-1,-1 1 1,1 0-1,-1 0 1,1 0-1,0 0 1,0-1-1,0 1 1,0-1-5,-1-42 46,2 31-42,-1 8-5,0 1 1,0 0 0,1-1-1,0 1 1,0 0 0,0 0 0,0-1-1,0 1 1,1 0 0,0 0-1,0 0 1,0 1 0,0-1-1,1 0 1,-1 1 0,1 0-1,0-1 1,0 1 0,0 0-1,1 1 1,-1-1 0,1 0 0,2 0-1,-1 0-1,0 1 1,1 0 0,-1 0-1,1 0 1,0 0 0,0 1-1,-1 0 1,1 1 0,0-1-1,0 1 1,0 0 0,0 0-1,0 1 1,0 0 0,1 0 1,13 5-3,0 0 0,-1 2 0,0 0 1,0 1-1,-1 1 0,0 1 0,0 0 1,4 5 2,4 2 16,0-1 0,2-2 0,3 1-16,20 5 422,30 7-422,-46-21 313,1-5-115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5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505 635 3217,'40'-9'2252,"-40"8"-2015,0 0 0,0 1-1,0-1 1,0 0 0,0 1-1,0-1 1,-1 0 0,1 1 0,0-1-1,-1 0 1,1 1 0,0-1-1,-1 1 1,1-1 0,-1 1-1,1-1 1,0 1 0,-1-1 0,1 1-1,-1-1 1,0 1 0,1 0-1,-1-1 1,1 1-237,-19-16 2057,13 11-1692,0 1 0,0 0 0,-1 1-1,0 0 1,0 0 0,0 0 0,0 0 0,0 1 0,-1 1 0,1-1 0,-2 1-365,-3 0 249,-1 0 1,1 1 0,-1 1 0,1 0 0,0 0-1,-10 3-249,2 1 64,1 1-1,0 0 0,0 2 0,1 0 1,0 1-1,0 1 0,1 0 0,-7 7-63,19-14 3,1 0 0,-1 1 0,1-1 0,1 1 0,-1 0 0,0 0 0,1 0 0,0 0 0,0 1-1,0-1 1,0 1 0,1 0 0,0 0 0,0 0 0,0 0 0,0 0 0,1 0 0,0 1-1,0-1 1,1 0 0,-1 1 0,1-1 0,0 1 0,1-1 0,-1 0 0,1 1 0,0-1 0,0 0-1,1 2-2,2 3 4,0 0-1,0 0 1,1 0-1,1-1 1,-1 0 0,1 0-1,1 0 1,0-1-1,0 0 1,0 0-1,1-1 1,1 0-1,-1 0 1,1-1-1,0 0 1,0 0-1,1-1 1,-1-1-1,1 1 1,0-2-1,1 1 1,-1-1-1,1-1 1,-1 0-1,1 0 1,0-1-1,5-1-3,-9 0 6,-1-1-1,0 0 1,0-1 0,0 0-1,0 0 1,0 0-1,0 0 1,-1-1 0,1 0-1,-1 0 1,0-1-1,0 1 1,0-1-1,0-1 1,-1 1 0,1 0-1,-1-1 1,0 0-1,0 0 1,0-1-6,8-12 18,-2 0-1,1 0 1,-2-1 0,-1 0-1,3-10-17,6-30 27,-13 41-20,1 0 0,1 0 0,2-3-7,-8 21 0,0-1-1,0 0 1,0 1-1,1-1 1,-1 0-1,0 1 1,1-1-1,-1 1 1,1-1 0,-1 1-1,0-1 1,1 0-1,0 1 1,-1 0-1,1-1 1,-1 1-1,1-1 1,-1 1-1,1 0 1,0 0 0,-1 0-1,0 0 0,1 0 0,-1 0 1,0 0-1,1 0 0,-1 0 0,0 0 1,0 1-1,1-1 0,-1 0 1,0 0-1,0 0 0,1 0 0,-1 1 1,0-1-1,0 0 0,1 0 0,-1 1 1,0-1-1,0 0 0,0 1 0,0-1 1,1 0-1,-1 1 0,0-1 1,0 0 0,6 28-33,-6-4 31,-1 0 0,-2-1 1,0 1-1,-2-1 0,-3 11 2,-6 33 1,-34 186 153,-26 190 972,72-428-1106,0 1 13,1 0 0,0 0 0,1 0 0,1 11-33,-1-27 3,0 0 0,0 0 0,0 1 0,0-1 1,0 0-1,0 0 0,0 1 0,0-1 0,0 0 0,0 0 0,0 1 0,0-1 0,0 0 0,0 0 0,0 1 0,1-1 0,-1 0 1,0 0-1,0 1 0,0-1 0,0 0 0,0 0 0,1 0 0,-1 1 0,0-1 0,0 0 0,0 0 0,1 0 0,-1 0 1,0 1-1,0-1 0,1 0 0,-1 0 0,0 0 0,0 0 0,1 0 0,-1 0 0,0 0 0,0 0 0,1 0 0,-1 0 0,0 0 1,0 0-1,1 0 0,-1 0 0,0 0 0,1 0 0,-1 0 0,0 0 0,0 0 0,1 0 0,-1 0 0,0 0 0,0 0 0,0-1 1,1 1-1,-1 0 0,0 0 0,0 0 0,1-1-3,15-15 205,-13 13-189,20-28 117,-2-1 0,-1-1 0,11-23-133,-2 3 54,15-17-459,42-49 405,-71 99-176,11-14-121</inkml:trace>
  <inkml:trace contextRef="#ctx0" brushRef="#br0" timeOffset="390.545">956 952 8922,'94'-13'3881,"-94"20"-1849,3 6-704,-6-1-111,3 15-345,-1 3-344,-1 5-104,1 7-128,-5-3-32,6 2-64,-4-5-48,7 2-72,-3-5-24,-3-4 8,2-6 176,-11-11 2881,10-3-2281</inkml:trace>
  <inkml:trace contextRef="#ctx0" brushRef="#br0" timeOffset="824.35">41 179 7378,'-19'0'3656,"5"1"-1415,7 4-713,7-1-48,8 4-359,10-2-105,15 2-152,17-2-152,22-6-256,9 1-112,7-5-184,-3-2-55,-11-1-49,-10 0 0,-7 3 176,-9 0-8,-20 4-120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02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38 135 8666,'-20'-25'3729,"13"8"-1801,2 5 8,0 12-439,5 6-249,1 25-584,10 10-192,4 12-136,1 4-88,1 3-120,-4-2-48,-6-3-24,4-2 57,-8-13-129,0-8-201,3-16-55,-3-15-5057,16-23 3921</inkml:trace>
  <inkml:trace contextRef="#ctx0" brushRef="#br0" timeOffset="697.747">756 39 9266,'-4'-12'7782,"-8"2"-5362,7 8-2255,0 0 0,0 0 0,0 0 0,0 1 0,0-1 0,-2 1-165,1 0 94,0 0 1,0 0-1,-1 0 0,1 1 1,0 0-1,-1 0 1,1 0-1,0 1 0,0 0 1,-1 0-1,1 1 1,0 0-1,0 0 1,0 0-1,-2 2-94,5-2 48,-20 9 90,0 2 0,1 0 0,1 1 0,0 1 0,1 1 0,1 1 0,-5 6-138,22-20 3,0 0 1,0-1 0,0 1-1,1 0 1,-1 0 0,1-1-1,0 1 1,-1 1 0,1-1-1,0 0 1,1 0 0,-1 0 0,0 3-4,1-5 0,0 1 0,0-1 0,1 1 0,-1-1 0,0 1 0,0-1 1,1 1-1,-1 0 0,1-1 0,-1 0 0,1 1 0,0-1 0,0 1 1,0-1-1,-1 0 0,1 1 0,0-1 0,1 0 0,-1 0 0,0 0 0,0 0 1,0 0-1,1 0 0,-1 0 0,0 0 0,1-1 0,-1 1 0,1 0 1,-1-1-1,8 3-5,0 0 0,0-1 0,0 0 0,0 0 1,1-1-1,-1-1 0,4 1 5,71-5-113,-51 2 37,-10 0 6,17 0-269,18 2 339,-47 0-46,0 1 0,0 1-1,0-1 1,0 2 0,-1-1 0,1 2 0,5 2 46,-14-6-3,0 1-1,0 0 1,0 0 0,-1 0 0,1 0 0,0 0 0,-1 0 0,1 0 0,-1 1 0,1-1 0,-1 0-1,1 1 1,-1-1 0,0 1 0,0 0 0,0-1 0,0 1 0,0 0 0,0 0 0,0 0 0,-1 0-1,1-1 1,-1 1 0,1 0 0,-1 0 0,0 0 0,1 0 0,-1 0 0,0 0 0,-1 0 0,1 0-1,0 0 1,0 0 0,-1 0 0,1 0 0,-1 0 0,0 0 0,0 0 0,1 0 0,-2 0 3,-4 10 8,0-1 0,-2-1 0,1 1 1,-1-1-1,-8 8-8,9-11 7,-9 12 29,-2-1 1,-1 0-1,0-2 1,-1 0-1,-1-1 1,-13 6-37,23-14-48,-1-1 1,1-1 0,-1 0-1,0 0 1,0-1-1,-1-1 1,1 0-1,-1-1 1,0 0 0,1-1-1,-1 0 1,0-1-1,-11-1 48,3-5-796,8-3 285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0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573 435 2192,'34'-2'1395,"-34"2"-1275,0 0-1,1 0 0,-1-1 0,0 1 0,0 0 0,0 0 1,1 0-1,-1 0 0,0-1 0,0 1 0,0 0 0,0 0 1,0 0-1,0 0 0,1-1 0,-1 1 0,0 0 0,0 0 1,0-1-1,0 1 0,0 0 0,0 0 0,0 0 0,0-1 1,0 1-1,0 0 0,0 0 0,0-1 0,0 1 0,0 0 1,0 0-1,0-1 0,0 1 0,0 0 0,0 0 0,0 0 1,-1-1-1,1 1 0,0 0 0,0 0 0,0 0 0,0-1 1,0 1-1,-1 0 0,1 0 0,0 0 0,0 0-119,-1-1 340,1 0 0,-1 0-1,1 0 1,-1 0 0,0 0 0,1 1-1,-1-1 1,0 0 0,0 1 0,1-1-1,-1 0 1,0 1 0,0-1 0,0 1-1,0-1-339,-15-4 525,1-2 0,0 0-1,-12-9-524,3 3 232,15 10-158,0 0 1,-1 0-1,1 1 0,-1 0 1,1 1-1,-1 0 0,1 1 0,-1 0 1,1 0-1,-1 1 0,1 0 1,-1 0-1,1 1 0,-1 1 0,1-1 1,0 2-1,-3 1-74,3-1 14,0 0-1,0 1 1,0 0 0,1 0-1,0 1 1,0 0 0,1 1 0,0-1-1,0 1 1,-1 2-14,4-4 1,0 1-1,0 0 1,0 1 0,0-1-1,1 1 1,0-1 0,1 1 0,0 0-1,0 0 1,0 0 0,1 0-1,0 1 1,0-1 0,1 1-1,-1 10 0,0 25 0,2 19 0,-1-52 0,1 1 0,1 0 0,0-1 0,0 1 0,1-1 0,1 1 0,-1-1 0,3 2 0,-4-8 1,1 0 0,0 1-1,0-1 1,0-1 0,0 1 0,1 0 0,-1-1 0,1 0 0,0 0 0,0 0 0,0 0 0,0 0-1,1-1 1,-1 0 0,1 0 0,0 0 0,-1-1 0,1 1 0,0-1 0,0 0 0,0 0 0,4-1-1,-1 1 3,-1-1 1,1-1 0,-1 1 0,1-1 0,-1 0 0,0-1-1,1 0 1,-1 0 0,0-1 0,0 1 0,0-2-1,0 1 1,-1-1 0,5-3-4,9-7 23,0-2 0,0 0 0,-2-2 0,0 0 0,-1 0 0,-1-2 0,-1 0 0,9-16-23,-19 27 14,-1-1 1,0 0-1,3-9-14,-4 10 6,0 0 0,0 0 1,1 1-1,1-1-6,-3 4 1,1-1-1,-1 1 0,0 0 1,0-1-1,0-3 0,-2 8 0,0 0 0,0 1 0,0-1 0,1 0 0,-1 0 1,0 0-1,0 0 0,0 1 0,-1-1 0,1 0 0,0 0 0,0 0 0,0 0 0,-1 1 0,1-1 0,-1-1 0,1 2 1,0 0-1,-1 0 1,1-1-1,-1 1 0,1 0 1,-1 0-1,1 0 0,-1 0 1,1 0-1,-1 0 1,1-1-1,-1 1 0,1 0 1,-1 1-1,1-1 0,-1 0 1,1 0-1,-1 0 1,1 0-1,-1 0 0,1 0 1,-1 1-1,1-1 1,-1 0-1,1 0 0,-1 1 1,1-1-1,0 0 0,-1 1 1,0-1-1,0 1 4,1 0 0,-1 0 0,0-1 0,0 1 0,0 0 0,0 0 0,1 0 0,-1 0 0,0 0 0,1 1 0,-1-1 0,1 0 0,-1 0 0,1 0 0,0 0 0,-1 1 0,1-1 0,0 0 0,0 0 0,0 1-4,0 29 70,1-18-48,-3 146 145,-6 0 1,-10 18-168,-7-38 44,10-40 587,-4-1 1,-14 31-632,33-121 190,6-9 9,11-12 1,-15 11-217,30-29 110,-2 0 1,-1-3 0,-2 0-1,-1-2-93,32-50-1552,2-15 1552,-44 72-636</inkml:trace>
  <inkml:trace contextRef="#ctx0" brushRef="#br0" timeOffset="366.719">1099 790 9234,'-16'-21'5488,"16"21"-5414,-1 0-1,1 0 1,0 0 0,-1 0 0,1 0 0,-1 1-1,1-1 1,0 0 0,-1 0 0,1 0 0,0 1-1,-1-1 1,1 0 0,0 0 0,0 1 0,-1-1-1,1 0 1,0 0 0,0 1 0,-1-1-1,1 0 1,0 1 0,0-1 0,0 0 0,0 1-1,0-1 1,-1 1 0,1-1 0,0 0 0,0 1-74,-1 4 128,0 0 1,1 0-1,0 0 1,-1 0-1,2 1 0,-1-1 1,1 0-1,-1 0 1,2 0-129,0 22 248,0 48 117,-5 1 0,-2 0 0,-6 12-365,11-83 28,-1 0 0,1 0 1,0 0-1,0 0 0,0 0 1,2 4-29,-1-1 159,-1-8-136,2 1 498,7-10-225</inkml:trace>
  <inkml:trace contextRef="#ctx0" brushRef="#br0" timeOffset="1100.249">1522 485 4321,'-40'-76'2783,"40"75"-2509,-1-1-1,0 1 1,0-1-1,0 0 1,0 1-1,-1 0 1,1-1-1,0 1 1,0 0-1,-1-1 1,1 1-1,-1 0 1,1 0-1,-2 0-273,3 1 203,-1 0 0,0-1 0,0 1 0,1 0 0,-1 0-1,0 0 1,0 0 0,0 0 0,1 1 0,-1-1 0,0 0 0,0 0-1,1 0 1,-1 1 0,0-1 0,0 0 0,1 1-203,-9 1 3163,19 16-2707,-5-9-423,0-1-1,0 0 0,0 0 0,1-1 1,0 0-1,0 0 0,1 0 1,6 4-33,31 32 132,-4 4 138,-1 1 0,-3 2 1,25 45-271,-59-90 18,1 0 0,0-1 0,1 0 0,-1 0 0,1 0 0,0 0 0,0 0-18,-3-3 20,0 0 0,0-1-1,0 1 1,0 0 0,-1-1-1,1 1 1,0-1-1,0 1 1,0-1 0,1 1-1,-1-1 1,0 0 0,0 0-1,0 1 1,0-1 0,0 0-1,0 0 1,0 0 0,0 0-1,1 0 1,-1 0 0,0-1-1,0 1 1,0 0 0,0-1-1,0 1 1,0 0-1,0-1 1,0 1 0,0-1-1,0 0 1,0 1 0,0-1-1,0 0 1,-1 1 0,1-1-1,1-1-19,3-5 159,0 0-1,-1 0 1,0-1 0,3-5-159,2-5 171,10-23-28,-2 0 1,-2 0-1,-1-2 0,3-23-143,-15 60 2,0-2 0,0 1 1,0 0-1,-1 0 1,0-1-1,0 1 0,0-1 1,-1 1-1,0-1 0,-1 1 1,0-1-1,0-2-2,0 10-25,1-1-1,0 1 1,0-1-1,0 1 1,-1 0-1,1-1 1,0 1-1,-1-1 1,1 1-1,0-1 1,-1 1-1,1 0 1,-1-1-1,1 1 1,0 0-1,-1 0 1,1-1-1,-1 1 1,1 0-1,-1 0 1,1-1-1,-1 1 26,1 0-28,-1 0-1,1 0 1,0 1 0,0-1-1,-1 0 1,1 0-1,0 0 1,0 0 0,-1 0-1,1 0 1,0 1-1,0-1 1,-1 0 0,1 0-1,0 0 1,0 1-1,0-1 1,0 0 0,-1 0-1,1 0 1,0 1-1,0-1 1,0 0 0,0 1-1,0-1 1,0 0-1,-1 0 1,1 1 0,0-1-1,0 0 1,0 0-1,0 1 1,0-1 0,0 0-1,0 1 1,0-1-1,0 0 1,1 0 0,-1 1-1,0-1 1,0 0-1,0 1 1,0-1 0,0 0-1,0 0 29,7 22-540</inkml:trace>
  <inkml:trace contextRef="#ctx0" brushRef="#br0" timeOffset="1926.639">2616 484 3113,'79'-32'1927,"-79"32"-1837,1 0-1,-1-1 1,1 1 0,-1 0 0,1 0 0,-1 0 0,1-1 0,-1 1-1,0 0 1,1 0 0,-1-1 0,1 1 0,-1 0 0,0-1 0,1 1-1,-1 0 1,0-1 0,0 1 0,1 0 0,-1-1 0,0 1 0,0-1-1,1 1 1,-1-1 0,0 1 0,0-1 0,0 1 0,0-1 0,0 1-1,0 0 1,0-1 0,0 1 0,0-1 0,0 1 0,0-1 0,0 1-1,0-1 1,0 1 0,0-1 0,-1 0-90,-10-11 2445,9 10-2132,-1-1 17,0 0 0,1 0 1,-1 0-1,0 1 0,-1-1 0,1 1 0,0-1 1,-1 1-1,1 0 0,-1 1 0,0-1 1,1 1-1,-2-1-330,-5 0 535,0 0 1,0 1-1,-1 0 0,-5 0-535,12 1 51,-14-1 87,1 1-1,0 1 1,0 1-1,0 0 1,0 1-1,0 1 0,1 0 1,-1 1-1,1 1 1,0 1-1,1 0 1,-11 8-138,15-9 11,1 0 1,-1 2-1,2-1 1,-1 1-1,1 1 1,-8 8-12,14-12 2,-1 0-1,1 0 1,0 0 0,0 0 0,1 0-1,0 1 1,0-1 0,0 1-1,0 0 1,1-1 0,0 1-1,0 0 1,1 0 0,0 0 0,0 4-2,1 8 2,0-1 1,2 1 0,0-1 0,1 1 0,0-1 0,2-1 0,0 1 0,1-1 0,0 0 0,2 0 0,1 1-3,-5-10 5,0-1 0,0 0 0,0-1 0,1 1 0,0-1 0,0 0 0,1 0 0,-1-1 0,1 0 0,0 0 0,0-1 0,0 0 0,1 0 0,-1 0 0,1-1 1,-1 0-1,1-1 0,0 0 0,0 0 0,0 0 0,0-1 0,0 0 0,-1-1 0,1 0 0,0 0 0,0-1 0,-1 0 0,1 0 0,0 0 0,-1-1 0,0-1 1,0 1-1,0-1 0,0 0 0,-1 0 0,1-1 0,-1 0 0,0 0 0,-1-1 0,1 0 0,-1 0 0,0 0 0,0 0 0,2-5-5,1-6 14,0 1-1,-2-1 1,0 0-1,0 0 1,-2-1-1,0 0 1,-1 1-1,0-13-13,-2 4 15,-1 0 0,-1 0 0,-1 0 0,-1 0 0,-6-17-15,8 32 1,0 9-2,1-1 0,0 1 0,-1-1 0,0 1 1,1-1-1,-1 1 0,0-1 0,-1 1 0,0-2 1,9 45-14,4-11 20,1-1 0,1 0 0,2-1 0,16 25-6,-21-38 31,1-1 1,1 1-1,0-2 0,1 0 1,1 0-1,0-1 1,0-1-1,1 0 0,5 1-31,36 19 76,8-3-12</inkml:trace>
  <inkml:trace contextRef="#ctx0" brushRef="#br0" timeOffset="2643.448">17 10 4961,'-16'-9'9468,"24"9"-6336,13 2-3923,141 29 1958,-60-11-647,38 0-520,-136-19 1,126 8 154,-103-8-36,-1-2 0,0 0-1,24-6-118,-20-1-52,-6-4 67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9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108 525 4081,'-26'-12'901,"-32"-17"2839,57 28-3298,0 1 1,0-1 0,0 0-1,0 0 1,0 1-1,0-1 1,0 0-1,0 1 1,-1-1-1,1 1 1,0 0 0,0-1-1,-1 1 1,1 0-1,0 0 1,-1 0-1,1 0 1,-1 0-443,2 2 263,0 0 0,0 0-1,1 1 1,-1-1 0,1 0 0,0 0 0,-1 0 0,1 0 0,0 0 0,0 0-1,0 0-262,5 12-670,27 76 861,10 28-19,-33-97-145,0 0 0,1-1 0,1 0 0,7 8-27,-6-10 27,0 0 0,2-1 0,0-1 0,1 0 0,0-1 0,3 1-27,-17-15 7,0 0 1,0 0 0,-1 0 0,1 0-1,0-1 1,0 1 0,0 0 0,0-1-1,0 1 1,0-1 0,0 0 0,0 0-1,0 0 1,1 0 0,-1 0 0,0 0-1,0 0 1,0-1 0,0 1 0,1-1-8,0 0 34,1-1 0,-1 0 1,0 0-1,0 0 1,1 0-1,-1 0 0,0-1 1,-1 1-1,1-1 0,2-2-34,4-7 142,-1 0-1,0 0 0,0-1 1,-2 0-1,2-4-141,11-28 432,5-24-432,-6 18 163,4-4-163,-15 38 16,1 1 0,1 0-1,1 1 1,0 0 0,4-4-16,-13 18 9,0 0 0,-1 0 0,1 0 0,0 0 0,0 1 0,0-1 0,0 0 0,0 0 0,0 0 0,0 1 0,0-1 0,0 1 0,0-1 0,0 1 0,0-1 0,1 1-9,-2 0 72,1 0 0,-1 1 0,1-1-1,-1 0 1,1 1 0,-1-1 0,0 0 0,1 1 0,-1-1 0,1 1 0,-1-1 0,0 1 0,1-1 0,-1 1 0,0-1 0,1 1 0,-1-1 0,0 1 0,0-1 0,0 1 0,0 0 0,1-1 0,-1 1 0,0-1 0,0 1 0,0-1 0,0 1 0,0 0 0,0-1 0,-1 1 0,1-1 0,0 1-72,0 18 1057</inkml:trace>
  <inkml:trace contextRef="#ctx0" brushRef="#br0" timeOffset="880.884">1023 43 4017,'-2'-7'1071,"1"6"-720,1-1 1,-1 0-1,0 0 1,1 0-1,-1 1 0,1-1 1,0 0-1,0 0 1,0 0-1,0 0 0,0 0 1,0 0-1,0 0 1,0 0-1,1 0 0,-1 1 1,1-1-1,0-1-351,-5 14 4491,0 20-4217,2-20 128,-2 40 180,1-1 1,5 46-583,14 110 761,-3-53-314,-8-47-270,-3-39 21,3-1 0,8 33-198,-10-84 692,-1-22 395,3-21-846,10-27-177,3 0 0,8-17-64,-19 56 3,0 0-1,1 1 1,1 0-1,0 0 1,1 0-1,0 1 1,1 1-1,1 0 1,0 1-1,6-4-2,-14 12-2,0 0 0,1 1 0,0 0 0,0 0 0,0 1 0,0-1 0,1 1 0,-1 0 0,0 0 0,1 1 0,0 0 1,-1 0-1,1 0 0,0 0 0,-1 1 0,1 0 0,0 0 0,-1 1 0,1 0 0,0 0 0,-1 0 0,1 0 0,-1 1 0,1 0 0,-1 0 0,0 1 0,0-1 0,0 1 0,0 0 0,0 1 0,-1-1 0,1 1 0,-1 0 0,0 0 0,0 0 0,-1 0 0,1 1 0,-1 0 0,0 0 0,0 0 0,0 0 0,-1 0 0,2 4 2,2 9-3,-1 0 1,-1 0-1,-1 0 1,0 1-1,-1-1 0,-1 1 1,-1 8 2,-1-2 2,-1-1-1,0 1 1,-2-1 0,-1 0 0,-4 9-2,6-26 3,0 0 0,0 0 0,-1 0 0,1 0 0,-2 0 0,1-1 0,-1 0 0,0 0 0,0 0 1,-1 0-1,0-1 0,0 0 0,0 0 0,0-1 0,-1 1 0,0-2 0,0 1 0,-4 1-3,-3 1 11,-1 0 0,0-2 0,0 1 0,0-2 0,0 0 1,-1-1-1,1 0 0,-13-2-11,19 1 4,0-2-1,0 1 1,0-2 0,1 1 0,-1-1 0,0 0 0,1-1 0,-1 0 0,1 0 0,0-1 0,0 0 0,0 0 0,1-1-1,0 0 1,-5-4-4,11 8-13,0 1 0,1-1 0,-1 0 0,0 0 0,0 0 0,1 0 0,-1 0 0,1 0 0,-1 0 0,1 0 0,-1 0 0,1 0 0,-1 0 0,1-1 13,6-11-92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6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36 5265,'-15'-5'2985,"6"5"-337,-1 0-295,6 0-625,8 2-328,10-2-527,9-2-113,19 2-96,12-2-104,21 2-224,13-5-80,13 0-120,-4-1-40,-10-3-24,-11 6 312,-21 4-224,-12 5 3001,-7 6-2257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1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514 674 5105,'7'-5'586,"-6"4"-448,0 1 1,0-1-1,0 1 1,0-1 0,0 1-1,-1-1 1,1 0-1,0 0 1,0 1-1,-1-1 1,1 0-1,0 0 1,-1 0-1,1 0 1,0 0-139,-2 0 213,1 0 1,0 0 0,0 0-1,-1 0 1,1 0 0,-1 0-1,1 0 1,-1 0 0,1 0-1,-1 0 1,1 0 0,-1 0-1,0 1 1,1-1 0,-1 0-1,0 0 1,0 1-1,0-2-213,-7-5 643,1 1-1,-1-1 0,0 1 0,0 1 0,-1-1 0,1 1 0,-1 1 1,-5-2-643,6 3 160,0 0 1,0 1 0,-1 0 0,1 1-1,-1 0 1,0 0 0,1 0 0,-1 1-1,0 1 1,1 0 0,-1 0 0,1 0-1,-1 1 1,1 0 0,-2 2-161,0-1 18,-1 1 0,1 0 1,0 1-1,1 0 0,-1 0 0,1 1 1,0 1-1,0-1 0,1 1 1,-6 7-19,9-8 0,0 0 0,1 0 0,-1 0 0,1 1 0,1-1 0,-1 1 0,1 0 0,1 0 0,-1 1 0,1-1 0,0 0 1,1 1-1,0-1 0,0 1 0,0 7 0,1-6-2,1 0-1,0-1 1,0 1 0,1 0 0,0 0-1,1-1 1,-1 1 0,2-1 0,-1 0-1,1 0 1,0 0 0,1 0-1,0-1 1,0 0 0,1 0 0,0 0-1,0 0 1,0-1 0,1 0 0,0-1-1,0 1 1,1-2 0,-1 1 0,1-1-1,0 0 1,0 0 0,1-1 0,-1 0-1,1 0 1,-1-1 0,1 0 0,0-1-1,0 0 1,0-1 0,0 1 0,0-2-1,-1 1 1,1-1 0,0 0 0,0-1-1,0 0 1,3-2 2,-5 1-3,-1 0 0,1 0 0,-1-1-1,1 0 1,-1-1 0,0 1 0,-1-1 0,1 0 0,-1 0-1,0-1 1,0 0 0,-1 0 0,0 0 0,2-3 3,-1 1 6,-1 0 0,0 0 0,-1 0 1,0-1-1,0 1 0,-1-1 0,0 0 1,0 0-1,-1 0 0,0 0 0,-1-5-6,-2-122 65,3 153 8,0-1-1,4 15-72,-2-13 8,0 0 0,-2 0 1,0 0-1,-1 6-8,-31 329 136,16-253-43,-5-1 1,-4 0-94,19-87 25,0 2 565,8-12-263,7-6-101,-4 0-167,0 0 1,-1-1 0,1 1-1,-1-1 1,0 0 0,0-1-1,0 1 1,-1-1 0,1-1-60,35-61 36,-17 26-54,102-159-3867,-95 159 3001</inkml:trace>
  <inkml:trace contextRef="#ctx0" brushRef="#br0" timeOffset="340.489">819 935 7986,'96'-73'3921,"-98"77"-1593,2 12-680,0 2-215,1 13-577,2 2-216,-2 5-320,2 4-80,-3-9-96,1 6-32,1-8-40,-2-1-16,0-2 112,-2-5-120,-6-12-360,2-3 2113,1-5-1529</inkml:trace>
  <inkml:trace contextRef="#ctx0" brushRef="#br0" timeOffset="718.449">39 163 5361,'-16'7'2857,"4"-1"-657,3 1-247,7-4-441,4 4-176,9-5-240,4 3-135,16-3-233,9-2-80,22-1-208,16-2-64,14-4-184,-3 0-72,-9 2-48,-12 0-8,-18 5 112,-4 5 376,-8 4-376</inkml:trace>
  <inkml:trace contextRef="#ctx0" brushRef="#br0" timeOffset="1444.692">1349 647 6169,'23'-82'2960,"-23"81"-2667,1 0-1,-1-1 1,0 1 0,1 0 0,-1 0 0,0-1 0,0 1 0,0 0 0,0-1 0,0 1 0,0 0 0,0 0 0,0-1-1,-1 1 1,1 0 0,0 0 0,-1-1 0,0 0-293,1 2 75,0 0 0,0 0-1,0 0 1,-1 0 0,1 0 0,0 0-1,0 0 1,0 0 0,0 0 0,-1 0-1,1 0 1,0 0 0,0 0 0,0 1 0,0-1-1,-1 0 1,1 0 0,0 0 0,0 0-1,0 0 1,0 0 0,0 0 0,-1 1-1,1-1 1,0 0 0,0 0 0,0 0-1,0 0 1,0 0 0,0 1 0,0-1-1,0 0 1,0 0 0,0 0 0,0 0-1,0 1 1,-1-1 0,1 0 0,0 0-1,0 0 1,0 0 0,1 1 0,-1-1 0,0 0-1,0 0 1,0 0 0,0 1 0,0-1-1,0 0 1,0 0 0,0 0 0,0 0-1,0 0 1,0 1 0,0-1 0,1 0-1,-1 0 1,0 0 0,0 0 0,0 0-75,7 18 120,0 0-1,1-1 1,1 0 0,1 0 0,1-1 0,0 0 0,8 8-120,26 27 392,27 23-392,-23-24 44,-10-9 205,-39-40-230,0-1 0,1 0 0,-1 0-1,0 0 1,0 0 0,0 0 0,1 1 0,-1-1 0,0 0 0,0 0-1,1 0 1,-1 0 0,0 0 0,0 0 0,1 0 0,-1 0 0,0 0-1,0 0 1,1 0 0,-1 0 0,0 0 0,1 0 0,-1 0 0,0 0-1,0 0 1,1 0 0,-1 0 0,0 0 0,0-1 0,0 1 0,1 0-1,-1 0 1,0 0 0,0 0 0,1-1 0,-1 1 0,0 0 0,0 0-1,0 0 1,0-1 0,0 1 0,1 0 0,-1 0 0,0 0 0,0-1-1,0 1-18,3-11 304,-3 11-281,3-12 121,1 1 1,0 0-1,0-1 1,1 2-1,1-1-144,12-31 115,5-42-6,-19 66-102,0 1-1,1-1 0,0 1 1,2 0-1,0 1 0,1-1 0,7-10-6,-14 26 10,5-6-120,-6 6 123,0 1 1,0 0 0,0 0 0,0 0 0,0 0-1,0 0 1,0 0 0,0 0 0,1 0-1,-1-1 1,0 1 0,0 0 0,0 0-1,0 0 1,0 0 0,1 0 0,-1 0-1,0 0 1,0 0 0,0 0 0,0 0-1,0 0 1,1 0 0,-1 0 0,0 0 0,0 0-1,0 0 1,0 0 0,0 0 0,0 0-1,1 0 1,-1 1 0,0-1 0,0 0-1,0 0 1,0 0 0,0 0 0,0 0-1,1 0 1,-1 0 0,0 0 0,0 0-1,0 1 1,0-1 0,0 0 0,0 0-1,0 0 1,0 0 0,0 0 0,0 0 0,0 1-1,0-1-13,3 11 315</inkml:trace>
  <inkml:trace contextRef="#ctx0" brushRef="#br0" timeOffset="2323.919">2525 583 5449,'38'-37'2510,"-38"36"-2417,0 1 0,1 0 0,-1-1 0,0 1 0,0-1 0,0 1 0,1-1 0,-1 1 0,0-1 0,0 1-1,0-1 1,0 1 0,0-1 0,0 1 0,0-1 0,0 1 0,0-1 0,0 1 0,0-1 0,0 1 0,-1-1 0,1 1 0,0-1 0,0 1 0,0-1 0,-1 1 0,1-1 0,0 1 0,0 0 0,-1-1-1,1 1 1,0 0 0,-1-1 0,1 1 0,-1 0 0,1-1 0,-1 1-93,-13-10 1311,14 10-1171,-7-3 298,1 0-1,-1 1 1,0 0-1,0 0 1,0 1 0,0 0-1,0 0 1,0 0-1,0 1 1,-1 0-1,-2 1-437,0 0 189,-1 0-1,1 0 0,0 2 1,0-1-1,0 1 1,0 1-1,-4 1-188,4 0 32,0 1 0,0 0 0,0 1 0,1 0-1,-1 0 1,2 1 0,-1 0 0,1 0 0,1 1-1,-5 7-31,8-10 0,0-1 0,0 2 0,1-1 0,0 0 0,0 1 0,0-1 0,1 1 0,0 0 0,1 0 0,0 0 0,0 0 0,0 0 0,1 0 0,0 0 0,0 0 0,0 0 0,2 6 0,0-4 0,1 0-1,-1 0 1,1 0 0,1-1 0,0 1-1,0-1 1,1 0 0,0 0-1,0 0 1,1-1 0,-1 0 0,2 0-1,-1 0 1,1-1 0,1 0 0,-3-1 3,0-2 0,1 1-1,0-1 1,0 0 0,0 0 0,0-1 0,0 1 0,0-1 0,1-1-1,-1 1 1,1-1 0,-1 0 0,1-1 0,0 0 0,-1 0 0,1 0-1,-1 0 1,1-1 0,0-1 0,-1 1 0,1-1-3,2-1 8,1 0 0,-1 0 0,1-2 0,-1 1 0,-1-1 0,1 0 0,-1-1 0,1 0-1,-1 0 1,5-6-8,-8 7 9,-1 0-1,0 0 0,0 0 0,0-1 0,-1 1 0,0-1 0,0 0 0,0 0 0,-1 0 0,0 0 1,0-1-1,0 1 0,-1-1 0,0 1 0,0-1 0,-1 1 0,0-1-8,-1-21 48,-2 1 0,-5-24-48,4 28 18,11 39 3,1 0 0,0-1 1,1 0-1,10 12-21,-6-13-12,1-1 1,0 0-1,0-1 1,1 0-1,1-1 1,0-1-1,1-1 1,-1 0-1,2-1 1,-1-1-1,1 0 1,0-2-1,1 0 1,2 0 11,8-2-126</inkml:trace>
  <inkml:trace contextRef="#ctx0" brushRef="#br0" timeOffset="2705.807">2220 170 6161,'-24'-4'3193,"42"7"-873,-3-2-63,8 2-585,2-2-343,8 2-553,2 0-208,21-3-280,1 0-88,6-10-16,7 3 56,-9 3 592,1 4-552</inkml:trace>
  <inkml:trace contextRef="#ctx0" brushRef="#br0" timeOffset="3882.51">3429 626 5673,'-58'-70'2908,"46"59"501,12 11-3361,0 0 0,0 0 0,-1 0 0,1 0 0,0 0 0,0 0 0,0 0 0,0 0 0,0 0 0,0 0 1,0 0-1,0 0 0,0 0 0,0 0 0,0 0 0,-1 0 0,1 0 0,0 0 0,0 0 0,0 0 0,0 0 0,0 0 0,0 0 0,0 0 0,0 0 0,0 0 0,0 0 0,0 0 0,0 0 0,0 0 0,-1 1 0,1-1 0,0 0 0,0 0 0,0 0 0,0 0 0,0 0 0,0 0 0,0 0 0,0 0 0,0 0 0,0 0 0,0 0 0,0 0 1,0 1-1,0-1 0,0 0 0,0 0 0,0 0 0,0 0 0,0 0 0,0 0 0,0 0 0,0 0 0,0 0 0,0 0 0,0 0 0,0 1 0,0-1 0,0 0 0,1 0 0,-1 0 0,0 0 0,0 0-48,6 15 2915,3-6-2697,1 0 0,1-1 0,-1 0 0,10 5-218,-8-5 169,0 0-1,0 1 1,-1 0-1,0 1-167,16 18 187,-1 2 1,-1 0 0,14 25-189,-38-53 14,1 0-1,-1 0 0,1 0 1,0 0-1,0 0 1,0 0-1,0 0 0,0-1 1,0 1-1,0-1 1,0 1-1,1-1 0,-1 0 1,0 0-1,1 0 1,-1 0-1,1 0 0,0-1 1,-1 1-1,1-1 1,-1 0-1,1 1 0,0-1 1,-1 0-1,1-1 1,0 1-1,-1 0 0,1-1-13,1 0 59,0 0 0,-1 0 0,1-1 0,-1 1 0,1-1 0,-1 0 0,0 0 1,0 0-1,0-1 0,0 1 0,0-1 0,0 1 0,-1-1 0,1 0 0,-1 0 0,0 0 0,0 0 0,0 0 0,1-4-59,3-9 73,0-1 0,-1 0 0,-1-1 0,-1 1 0,-1-1 1,0-4-74,0 1 32,1 0 0,1 1 0,1-1 1,2-4-33,-7 24 6,0 0 1,0 1-1,1-1 1,-1 0-1,0 1 1,0-1-1,0 1 0,1-1 1,-1 0-1,0 1 1,1-1-1,-1 1 1,0-1-1,1 1 1,-1-1-1,1 1 1,-1-1-1,1 1 1,-1 0-1,1-1 1,-1 1-1,1-1-6,14 11-524,1 4 354</inkml:trace>
  <inkml:trace contextRef="#ctx0" brushRef="#br0" timeOffset="4675.376">4375 29 6929,'-5'-9'2244,"-9"-10"3619,14 19-5806,0 0 1,0 0-1,-1 0 1,1 0-1,0 0 1,0 0-1,0 0 1,0 0-1,-1 0 1,1-1-1,0 1 1,0 0-1,0 0 1,0 0-1,-1 0 1,1 0-1,0 0 1,0 0-1,0 0 1,-1 0-1,1 0 1,0 1-1,0-1 1,0 0-1,0 0 1,-1 0-1,1 0 1,0 0-1,0 0 1,0 0-1,0 0 1,0 0-1,-1 0 1,1 1-1,0-1 1,0 0-1,0 0-57,-5 14 767,0 36-553,3 0-1,1 1 0,3-1 1,3 7-214,-1 15 164,6 80 444,7 0-1,8 6-607,-23-141-33,-2-9 412,-2-8 1329,2-2-1691,0 1 0,0 0 0,0-1 0,0 1 1,0-1-1,0 1 0,0-1 0,0 1 0,1 0 1,-1-1-1,1 1 0,-1-1 0,1 1 0,-1 0-17,4-11 24,0-6-14,2 0 0,0 0 0,1 0 1,1 1-1,1 0 0,0 0 0,1 1 1,1 0-1,11-12-10,-13 20-2,0-1 1,0 1 0,1 1-1,0-1 1,1 2-1,0-1 1,0 2 0,0-1-1,0 2 1,9-3 1,-15 5-2,1 1 0,-1-1 0,1 1 1,0 0-1,0 1 0,-1 0 0,1 0 0,0 0 0,0 0 1,0 1-1,-1 0 0,1 0 0,0 1 0,-1 0 0,1-1 1,-1 2-1,0-1 0,0 1 0,0 0 0,0 0 0,0 0 1,0 1-1,2 2 2,3 4-4,0 0 1,-1 1-1,0 0 0,-1 0 1,0 1-1,4 7 4,-9-12-1,0-1 1,-1 0-1,1 0 0,-1 1 0,0 0 1,-1-1-1,0 1 0,0 0 1,0-1-1,-1 1 0,0 0 0,0 0 1,0 0-1,-2 1 1,0 3 5,-1 0 0,-1-1 0,1 0 0,-2 1 0,1-2 1,-2 1-1,1 0 0,-1-1 0,-1 0 0,0-1 0,0 1 0,0-1 0,-1-1 1,0 1-1,-1-1 0,-6 3-5,9-5 5,-1-1 0,0 0 0,0 0 0,-1 0 0,1-1 0,-1 0 0,0-1 0,0 0 0,0 0 0,0-1 0,0 0 0,0 0 0,0-1 0,0 0 0,-1 0 0,1-1 0,0 0 0,0 0 0,0-1 0,0 0 0,1-1 0,-5-1-5,8 2 5,-1 0 1,1-1-1,0 1 0,1-1 1,-1 0-1,0 0 1,1 0-1,0-1 0,-1 1 1,1-1-1,1 0 0,-1 0 1,0 0-1,1 0 1,0 0-1,0 0 0,0-1 1,1 1-1,-1-1 1,1 1-1,0-1 0,0 1 1,1-1-1,0 0 0,-1 0 1,1 1-1,1-1 1,0-4-6,7-25 305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9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535 569 2008,'-3'-9'8680,"3"-13"-6145,0 4-1344,-1 14-1056,1 0 0,-1 0 0,0 1 0,-1-1 0,1 1 0,-1-1 0,1 1 0,-1 0 0,0-1 0,0 1 0,-1 0 0,1 0 0,0 1 0,-1-1 0,0 0 0,0 1 0,0 0 0,0-1 0,0 1 0,0 0 0,0 1 0,-1-1-135,-14-12 107,13 9-63,-1 1-1,0-1 1,0 1-1,-1 1 0,1-1 1,-1 1-1,1 0 0,-8-2-43,4 1 40,-1 1 0,1 1 0,-1 0 0,0 0 0,1 1 0,-1 1 0,0-1 0,-5 2-40,9 0 6,2 0 0,-1 0-1,0 0 1,0 1 0,0 0 0,1 0 0,-1 1-1,1-1 1,-1 1 0,1 1 0,0-1-1,0 1 1,1-1 0,-1 1 0,1 1 0,-2 1-6,-17 21 13,1 1 1,2 2 0,-14 25-14,31-49-1,0-1 1,1 1-1,-1 0 1,1 0-1,0 0 1,1 0-1,-1 0 0,1 1 1,1-1-1,-1 0 1,1 1-1,0-1 1,0 0-1,1 1 0,0-1 1,0 0-1,1 0 1,-1 0-1,1 0 1,0 0-1,1 0 1,1 3 0,0-3-1,0 0 1,0 0 0,1-1 0,-1 1 0,1-1 0,0 0 0,1 0 0,-1-1 0,1 0-1,0 0 1,0 0 0,0-1 0,0 0 0,1 0 0,-1 0 0,1-1 0,0 0-1,0 0 1,-1-1 0,3 1 0,13 0 12,-1 0 0,1-1 1,0-2-1,0 0 0,-1-1 0,1-1 0,-1-1 0,4-2-12,-8 1 14,1 0 1,-1-1-1,-1-1 0,1-1 0,-1 0 0,-1-2 0,0 1 1,0-2-1,0 0 0,-1-1-14,-11 9 6,0 0 1,0 0-1,0-1 0,-1 1 1,1-1-1,-1 0 0,0 0 1,0 0-1,0 0 0,0 0 1,-1 0-1,0 0 0,1 0 1,-2-1-1,1 1 0,0 0 1,-1-1-1,0-1-6,0-1 9,-1 1-1,0-1 1,0 0-1,0 1 1,-1-1-1,0 1 1,0-1-1,-1 1 1,0 0-1,0 0 1,-2-4-9,5 10 0,-1-1 0,1 1 0,0 0 0,0 0 0,0-1 0,0 1 0,0 0 0,0 0 1,-1-1-1,1 1 0,0 0 0,0 0 0,0-1 0,-1 1 0,1 0 0,0 0 0,0 0 0,0 0 0,-1-1 0,1 1 0,0 0 0,0 0 0,-1 0 0,1 0 1,0 0-1,-1 0 0,1 0 0,0 0 0,0 0 0,-1 0 0,1 0 0,0 0 0,-1 0 0,1 0 0,0 0 0,-1 0 0,-5 10 6,0 27 11,5-29-11,-13 113 129,7-53 88,-4 9-223,0-5 73,4 1 0,3 3-73,0 9 145,-8 24-145,-6 16 290,-19 110 755,18-145-339,34-100-260,-8 0-386,0-1-1,-1 1 0,0-2 0,-1 1 1,0-1-1,-1 1 0,1-7-59,5-11 43,2-4 28,2 0 1,2 1 0,15-25-72,-19 39-187,0 1-1,0 1 1,2 0 0,0 0 0,1 2 0,0 0 0,7-4 187,5 0-474</inkml:trace>
  <inkml:trace contextRef="#ctx0" brushRef="#br0" timeOffset="572.083">942 921 7106,'32'-120'5789,"-31"117"-5514,1-1 1,-1 1-1,1 0 1,0 0-1,0 0 1,0 0-1,1 0 1,-1 0-1,1 1 1,-1-1-1,1 1 1,0 0-1,0 0 1,0 0-1,0 0 0,1 0 1,1 0-276,5-3 78,-1 1 0,1 1 1,0 0-1,0 0 0,8 0-78,-13 2 13,1 0 0,-1 1-1,1-1 1,-1 1 0,1 0 0,-1 1-1,1 0 1,-1-1 0,1 2-1,2 0-12,-5-1 3,0 0 0,-1 1 0,1-1-1,0 1 1,-1 0 0,1 0-1,-1 0 1,1 0 0,-1 0 0,0 0-1,0 1 1,0-1 0,0 1-1,-1-1 1,1 1 0,-1 0-1,1 0 1,-1 0 0,1 1-3,2 10 11,-1 0 1,0 1-1,-1-1 0,0 0 1,-1 1-1,-1-1 0,0 1 1,-1-1-1,-1 1 0,0-1 0,-1 0 1,-1 1-12,-9 33 125,-1-1-1,-19 39-124,26-69 52,-1 0-1,-1-1 1,0 0-1,-1 0 1,0-1 0,-1 0-1,-13 12-51,19-22 30,0 0 0,0 0-1,-1-1 1,1 1 0,-1-1 0,0-1-1,0 1 1,-1-1 0,1 0 0,-1-1-1,1 1 1,-1-1 0,0-1 0,0 1-1,0-1 1,0 0 0,0-1 0,0 1-1,0-1 1,0-1 0,-6 0-30,10 0 33,-1 0 1,1-1 0,-1 1-1,1 0 1,0-1 0,0 0-1,0 0 1,0 0 0,0 0-1,0 0 1,1 0 0,-1-1-1,1 0 1,-1 1 0,1-1-1,0 0 1,0 0 0,0 0-1,1 0 1,-1 0-1,1-1 1,-1 1 0,1 0-1,0-1 1,0 1 0,1-2-34,-1 1 6,0 0 1,0 0 0,1-1-1,0 1 1,0 0-1,0 0 1,0 0 0,1 0-1,0 0 1,0 0-1,0 0 1,0 0 0,0 0-1,1 0 1,0 0-1,-1 1 1,2-1 0,-1 1-1,0-1 1,1 1 0,-1 0-1,1 0 1,0-1-7,2 1-4,-1 0 1,0 0-1,1 0 1,-1 0-1,1 1 1,0 0-1,0 0 1,0 0-1,0 0 1,0 1-1,0 0 1,0 0-1,0 0 1,1 1-1,-1 0 1,0 0-1,1 0 1,-1 1-1,0-1 1,0 1-1,0 0 1,4 2 3,11 4-6,0 1 0,0 1 0,-1 1 0,0 0 1,1 3 5,29 14 12,-32-18-6,0-1 1,0-1-1,1-1 0,2 1-6,-12-6 73,0 1 1,-1-1-1,1 0 1,0 0 0,0-1-1,0 0 1,0-1-1,-1 1 1,1-2-1,0 1 1,2-2-74,24-8 2171,3-4-967</inkml:trace>
  <inkml:trace contextRef="#ctx0" brushRef="#br0" timeOffset="1159.195">66 32 3425,'-28'-2'3322,"-7"-1"2734,32 2-4758,5 1-250,20 2-32,19-2-50,1-1 0,36-7-966,8 0 380,151 0 104,-118 6-386,-36 3 381,72 12-479,-133-11 201,-4 1 271,-8 2-191</inkml:trace>
  <inkml:trace contextRef="#ctx0" brushRef="#br0" timeOffset="2045.93">1699 481 6377,'-1'-1'1130,"-12"-13"5481,8 13-5598,2 11-17,4-2-857,1 0 0,0-1-1,0 1 1,1-1-1,0 0 1,0 0-1,1 0 1,2 4-139,0 0 128,15 24 179,2-1 0,1 0 0,1-2 0,27 25-307,-11-11 391,16 25-391,-39-39 58,5 8-2,-22-38-34,1 0-1,0 0 1,-1 1 0,1-1-1,0 0 1,0 0 0,1-1 0,-1 1-1,0 0 1,1-1 0,-1 1-1,2 0-21,-2-2 39,0 0 0,-1 1-1,1-1 1,0 0 0,-1 0-1,1 0 1,0 0 0,-1 0-1,1-1 1,0 1 0,-1-1-1,1 1 1,-1-1 0,1 1-1,0-1 1,-1 0-1,0 0 1,1 1 0,-1-1-1,1 0 1,-1 0 0,0-1-1,0 1 1,1 0 0,-1 0-1,0-1 1,0 1 0,0 0-1,0-1-38,4-5 137,-1-1 0,1 0 0,-1 1 0,-1-1 0,1-1-137,20-60 538,8-37-538,-14 39 96,22-47-96,-37 105 64,4-6-151,-4 17 125,0 11 193,0 14-125</inkml:trace>
  <inkml:trace contextRef="#ctx0" brushRef="#br0" timeOffset="3174.364">2950 502 3041,'32'-15'1952,"-32"15"-1821,1-1 1,-1 1-1,0 0 0,1 0 1,-1-1-1,0 1 0,1-1 0,-1 1 1,0 0-1,1-1 0,-1 1 1,0-1-1,0 1 0,0-1 0,0 1 1,1 0-1,-1-1 0,0 1 1,0-1-1,0 1 0,0-1 0,0 1 1,0-1-1,0 1 0,0-1 1,0 1-1,0-1 0,0 1 0,-1-1 1,1 1-1,0-1 0,0 1 1,0 0-1,-1-1 0,1 1 0,0-1 1,0 1-1,-1 0 0,1-1 1,0 1-1,-1 0 0,1-1 1,0 1-1,-1-1-131,-16-11 5812,-2 5-5292,0 1 0,-1 1 1,0 0-521,13 4 105,-2-1-62,0 1 0,0-1 0,-1 2 0,1-1 0,0 1 1,0 1-1,0 0 0,0 0 0,0 1 0,0 0 0,0 0 0,0 1 0,1 0 0,-1 1 1,1 0-1,0 0 0,0 1 0,0 0 0,1 0 0,0 1 0,0 0 0,-4 4-43,2-1 0,1 1-1,0-1 0,1 2 1,0-1-1,0 1 0,1 0 1,1 0-1,0 1 1,0 0-1,1 0 0,1 0 1,0 0-1,0 0 0,1 1 1,1 7 0,0-9-3,1 0 0,0 0 0,1 0 0,0 0 0,1 0 0,0 0 0,1 0 0,1 2 3,-2-8 0,0 0-1,0 0 0,1-1 0,-1 1 1,1 0-1,0-1 0,1 0 1,-1 0-1,1 0 0,0 0 1,0-1-1,0 1 0,0-1 1,1 0-1,-1 0 0,1 0 0,0-1 1,0 0 0,3 2 5,0-1 0,0-1 0,0 1 0,0-1 0,1-1 0,-1 1 0,1-2 0,-1 1 0,1-1 0,-1 0 0,1-1 1,0 0-1,-1 0 0,0-1 0,1 0 0,0-1-5,-3 1 8,1-1-1,-1 0 1,0 0 0,0-1 0,0 0 0,-1 0-1,1 0 1,-1 0 0,0-1 0,0 0 0,0 0 0,-1 0-1,0-1 1,0 0 0,0 0 0,-1 0 0,0 0 0,0 0-1,0 0 1,0-3-8,3-12 21,0 0-1,-1 0 1,-1 0-1,-1 0 1,0-19-21,-3 33 1,4-38 9,-3 43-11,-1 0-1,1-1 0,-1 1 0,1 0 1,0 0-1,0-1 0,0 1 1,0 0-1,0 0 0,0 0 0,1 0 1,-1 0-1,1 1 0,-1-1 1,1 0-1,0 0 2,-2 2-1,1 0 0,-1 0 0,0 0 0,0 0 0,0 0 0,1 0 0,-1 0 0,0 0 0,0 0 0,0 0 0,1 0 0,-1 0 1,0 0-1,0 0 0,0 0 0,1 0 0,-1 0 0,0 0 0,0 0 0,0 0 0,0 0 0,1 0 0,-1 0 0,0 0 0,0 0 0,0 0 0,1 1 0,-1-1 0,0 0 0,0 0 0,0 0 1,0 0-1,0 0 0,1 1 0,-1-1 0,0 0 0,0 0 0,0 0 0,0 0 0,0 1 0,0-1 0,0 0 0,0 0 0,0 0 0,0 1 0,0-1 0,0 0 0,0 0 0,0 0 0,0 1 1,0-1-1,0 0 0,0 0 0,0 0 0,0 1 0,0-1 1,1 19-21,-1-10 12,3 11 13,0 0 0,1-1 0,1 1 1,1-1-1,1 0 0,1-1 0,0 1 0,1-1 0,1-1 0,1 0 0,0-1 0,1 1 0,10 8-4,-19-22-4,14 14 322,0 0 1,1-1-1,1-1 0,10 6-318,10-3 459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14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359 622 2361,'80'-28'2083,"-80"28"-1918,1 0 0,0 0 0,-1 0 0,1-1 0,0 1 0,-1 0 0,1-1 0,0 1 0,-1 0 0,1-1 0,0 1 0,-1 0 0,1-1 0,-1 1 0,1-1 0,-1 0 0,1 1 0,-1-1 0,1 1 0,-1-1 0,0 0 0,1 1 0,-1-1 0,0 0 0,1 1 1,-1-1-1,0 0 0,0 1 0,0-1 0,0 0 0,0 0 0,0 1 0,0-1 0,0 0 0,0 0 0,0 1 0,0-1 0,0 0 0,0 1 0,-1-1 0,1 0 0,0 1-165,-12-17 2176,12 17-2116,-6-6 250,0 1 1,-1 1-1,0-1 0,0 1 1,-1 0-1,1 1 0,-1 0 1,1 0-1,-1 0 0,0 1 1,0 1-1,0-1 0,-1 1 1,1 0-1,0 1 0,-1 0-310,-11 0 66,-1 1 0,1 1 0,0 1 0,0 0-1,-18 7-65,31-9 2,1 1 0,0 1-1,1-1 1,-1 1 0,0-1-1,1 2 1,-1-1 0,1 1-1,0 0 1,0 0-1,1 0 1,-1 0 0,1 1-1,0 0 1,0 0 0,0 0-1,1 0 1,0 1 0,0-1-1,0 1 1,1 0-1,-1 0 1,1 0 0,1 0-1,-1 0 1,1 3-2,-2 5-5,1 0 0,0 0 1,1-1-1,1 1 0,0 0 0,0 0 0,2 0 0,0 0 1,2 6 4,-2-13-1,0 1 0,0-2 0,1 1 0,0 0 0,1 0 0,-1-1 0,1 0 0,1 0 0,-1 0 0,1 0 0,0-1 0,0 0 0,1 0 0,-1 0 0,1 0 1,0-1-1,0 0 0,1 0 0,0-1 1,11 5 7,0-1-1,0 0 1,0-2 0,17 4-7,-23-7 6,0 0 1,1 0-1,-1-1 0,0-1 0,0 0 1,1-1-1,-1 0 0,5-2-6,-12 2 7,1-1 0,-1-1 0,0 1 0,0-1-1,0 0 1,0 0 0,0 0 0,-1 0 0,1-1 0,-1 0 0,0 0 0,0 0 0,0-1-1,-1 1 1,0-1 0,0 0 0,0 1 0,0-2 0,-1 1 0,2-5-7,0 1 11,-1-1 0,0 1 1,-1-1-1,0 0 0,0 0 0,-1 0 0,-1 0 1,1 0-1,-2 0 0,1-1 0,-2-4-11,-18-78 32,21 80-38,2 10-8,-3 4 13,1 0 1,0 0-1,-1-1 0,1 1 0,-1 0 0,1 0 1,-1 0-1,0 0 0,1 0 0,-1 0 0,0-1 1,1 1-1,-1 0 0,0 0 0,0 0 0,0 0 1,0 0-1,0 1 1,0-2 0,4 42 31,-3 0 0,-1 0 1,-2 0-1,-2 5-31,-23 166 111,14-90 315,-6 0 0,-25 81-426,32-163 470,6-27-387,2 0 1,0 0-1,0 1 1,1-1-1,1 1 0,1 0 1,0 7-84,2-11 80,3-10 76,6-17 126,25-52 171,8-6-453,5-10 70,-39 67 105,11-20 94,1 0 0,2 2 0,24-28-269,-24 33 761</inkml:trace>
  <inkml:trace contextRef="#ctx0" brushRef="#br0" timeOffset="576.678">816 962 6337,'54'-109'3125,"-53"107"-2848,0 0 0,0 1-1,0-1 1,-1 0 0,1 0 0,0 0-1,-1 0 1,1 0 0,-1 0 0,1 0-1,-1 0 1,0 0 0,0 0 0,0 0-1,0 0 1,0 0 0,-1 0 0,1 0 0,-1-1-277,1-2 1480,8-1-733,0 3-657,0-1 0,0 1 0,1 1 0,-1-1 1,1 1-1,-1 1 0,1 0 0,0 0 1,0 0-1,-1 1 0,1 1 0,0-1 0,0 1 1,-1 1-1,1 0 0,-1 0 0,1 1 1,-1 0-1,0 0 0,2 1-90,-8-2 2,1 0 0,-1-1 1,0 1-1,0 0 0,0 0 0,0 0 1,-1 1-1,1-1 0,-1 0 0,1 1 1,-1-1-1,0 0 0,0 1 0,0 0 0,0-1 1,0 1-1,0 0 0,-1-1 0,1 1 1,-1 0-1,0 0 0,0-1 0,0 1 1,0 1-3,-1 7 13,-1 1 1,0 0 0,-1-1 0,0 1 0,-1-1-14,2-5 6,-6 24 21,-10 28 76,-16 36-103,27-77 18,0-1 0,-2 0 0,0-1 0,-1 1 0,0-2 0,-1 1 0,-10 9-18,16-19 14,-1-1-1,1 1 0,-1-1 0,0 0 0,-1 0 0,1 0 1,0-1-1,-1 0 0,0-1 0,0 1 0,-3 0-13,7-3 9,1 1 0,0-1-1,-1 1 1,1-1 0,0 0-1,-1 0 1,1 0 0,0 0-1,-1 0 1,1-1 0,0 1-1,-1-1 1,1 1 0,0-1-1,0 0 1,-1 0 0,1 0-1,0 0 1,0 0 0,0-1-1,0 1 1,0-1 0,1 1-1,-1-1 1,0 0 0,1 1-1,-1-1 1,1 0 0,0 0-1,-1 0 1,1 0 0,0 0-1,0-1 1,0 1 0,1 0-9,-2-4 6,0 0 1,0 0 0,1 0 0,0 0 0,1 0 0,-1-1-1,1 1 1,0 0 0,0 0 0,1 0 0,0 0 0,0-1 0,1 1-7,-1 2-3,0 1 1,0 0 0,0-1 0,1 1 0,0 0 0,-1 0 0,1 0 0,0 0 0,0 0 0,1 0 0,-1 0 0,1 1 0,-1 0 0,1-1 0,0 1 0,0 0 0,0 0 0,0 0 0,0 1 0,0-1 0,1 1 0,-1-1 0,1 1 2,2-1-5,0 1 1,1 0-1,-1 0 0,1 0 0,0 1 0,-1 0 0,1 0 1,-1 1-1,1-1 0,-1 2 0,1-1 0,-1 1 1,1-1-1,-1 2 0,0-1 0,0 1 0,2 1 5,9 7-3,0 1 0,0 0 0,-2 1 1,14 14 2,-10-10 5,-14-12-24,0-1 0,0 0-1,1 0 1,0 0 0,0-1 0,0 1 0,0-1-1,1-1 1,-1 0 0,1 0 0,0 0-1,4 0 20,21 2-89</inkml:trace>
  <inkml:trace contextRef="#ctx0" brushRef="#br0" timeOffset="2626.145">86 229 4873,'-85'-80'2833,"106"76"-577,1 4-536,10-1-95,17-2-473,8 4-176,23 3-272,-1 3-151,-8-2-169,-2 0-88,-9-5-176,-4 0-40,-13-1-16,-21-1 32,14 2-128,-3-1-248,0 12 192</inkml:trace>
  <inkml:trace contextRef="#ctx0" brushRef="#br0" timeOffset="3415.069">1594 626 4201,'-51'-109'4624,"42"82"2151,9 25-5350,2 5-405,6 19-797,5 11 11,1-1 0,1-1 0,16 25-234,-21-40 79,0-2 0,1 1 0,1-1-1,0-1 1,0 0 0,2-1-1,-1 0 1,15 8-79,72 40 339,-99-59-304,0-1 0,1 1 0,-1-1 0,0 1 0,1-1 1,-1 1-1,0-1 0,1 0 0,-1 0 0,0 1 0,1-1 0,-1 0 0,0 0 0,1-1 0,-1 1 0,0 0 1,1 0-1,-1-1 0,0 1 0,1-1 0,-1 1 0,0-1 0,0 1 0,1-1 0,-1 0 0,0 0 1,0 1-1,0-1 0,0 0 0,0 0 0,0 0 0,0 0 0,0 0 0,-1 0 0,1-1 0,0 1 1,-1 0-1,1 0 0,-1 0 0,1-1 0,-1 0-35,4-7 111,-1 0-1,0 0 1,0 0 0,-1-1-1,0-4-110,2-8 33,0-1-1,2 1 1,0 0-1,2 0 1,0 0-1,10-17-32,31-44 9,-48 80-119,1 0 0,-1 1 0,1-1 0,0 1 0,0-1 0,0 1 0,0 0 0,0-1 0,0 1 0,1 0 0,-1 0-1,1 1 1,0-2 110,-3 3-44,0 0 0,0 0-1,1 0 1,-1 0 0,0 0-1,0 0 1,0 0-1,0 0 1,0 0 0,1 0-1,-1 0 1,0 0-1,0 0 1,0 0 0,0 0-1,0 0 1,1 0 0,-1 0-1,0 0 1,0 0-1,0 0 1,0 0 0,0 0-1,0 0 1,1 0-1,-1 0 1,0 1 0,0-1-1,0 0 1,0 0 0,0 0-1,0 0 1,0 0-1,0 0 1,1 0 0,-1 0-1,0 1 1,0-1-1,0 0 1,0 0 0,0 0-1,0 0 1,0 0 0,0 1-1,0-1 1,0 0-1,0 0 1,0 0 0,0 0-1,0 0 45,3 15-1353</inkml:trace>
  <inkml:trace contextRef="#ctx0" brushRef="#br0" timeOffset="4177.296">2435 56 6753,'-2'-8'1316,"1"4"-686,0 0 1,0 1 0,0-1-1,0 1 1,-1 0 0,1-1-1,-1 1 1,0 0 0,0 0-1,0 0 1,-1 0 0,1 0-1,-3-2-630,4 5 72,1 0 0,-1 0 0,0 0 0,0 1-1,1-1 1,-1 0 0,0 0 0,0 1 0,1-1 0,-1 0-1,0 1 1,0-1 0,1 0 0,-1 1 0,1-1-1,-1 1 1,0 0 0,1-1 0,-1 1 0,1-1-1,-1 1 1,1 0 0,-1-1 0,1 1 0,0 0-1,-1-1 1,1 1 0,0 0 0,0 0 0,-1 0-72,-9 27 231,7 7-84,1 0 0,1 0 0,4 25-147,-1 11 166,14 306 616,-7-208-409,-7-156 190,1-25 631,-1 4-1239,6-21 75,1 0-1,1 0 0,1 1 0,2 0-29,-3 5 15,2-4-8,0 0 0,2 1-1,1 1 1,1 0 0,14-17-7,-26 38-1,0 0-1,-1 0 1,2 1 0,-1-1 0,0 1 0,1 0-1,-1 0 1,1 0 0,0 0 0,3 0 1,-5 2-1,0 0 0,0 0 0,0 1 0,0-1 0,-1 1 0,1 0 0,0 0 0,0 0 0,0 0 0,0 0 0,0 1 0,0-1 0,0 1 0,-1 0 0,1 0 0,0 0 0,0 0 0,-1 0 0,1 1 0,1 0 1,2 3-3,0 0 1,0 1 0,0-1-1,-1 1 1,1 1-1,-1-1 1,-1 1 0,1-1-1,-1 1 1,-1 0 0,1 1-1,-1-1 1,0 1-1,-1-1 1,1 5 2,2 8-6,-1 0 0,-1 0 0,-1 0 0,-1 1 0,0 13 6,-2-19-1,0-1 1,0 0-1,-2 1 0,1-1 0,-2 0 0,0 0 0,-1 0 0,-5 11 1,7-19 3,-1 1 0,0 0 0,0-1 0,-1 0 0,0 0 0,0 0 0,0-1 0,-1 0 0,1 0-1,-1 0 1,0 0 0,-1-1 0,1 0 0,-1 0 0,0-1 0,0 0 0,-6 2-3,4-3 1,1 1-1,-1-1 1,0-1 0,0 0-1,0 0 1,0-1-1,1 0 1,-1 0 0,0-1-1,0 0 1,0-1-1,0 0 1,1 0 0,-1-1-1,1 0 1,0-1-1,0 0 1,0 0 0,0 0-1,1-1 1,-1 0-1,-1-3 0,-2-7-331,11 15 316,0 0 1,-1-1-1,1 1 1,0 0-1,0-1 1,0 1-1,0-1 1,-1 1-1,1-1 1,0 1-1,0-1 0,0 1 1,0 0-1,0-1 1,0 1-1,0-1 1,0 1-1,0-1 1,1 1-1,-1 0 1,0-1-1,0 1 1,0-1-1,0 1 1,1 0-1,-1-1 1,0 1-1,0-1 1,1 1-1,-1 0 0,0-1 1,1 1-1,-1 0 1,0 0 14,21-4-293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20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1214 2200,'94'3'1605,"-92"-3"-1410,0 0 0,0 0 0,0 0 0,0 0-1,0 0 1,0 0 0,0 0 0,0-1 0,0 1 0,0-1 0,-1 1 0,1-1 0,0 0 0,0 0 0,0 0 0,-1 0 0,1 0 0,-1 0-1,1 0 1,-1-1 0,1 1 0,-1 0 0,1-1 0,-1 1 0,0-1 0,0 0 0,0 1 0,0-1 0,0-1-195,1-2 369,-1 1 1,-1-1-1,1 0 1,-1 1-1,0-1 0,0 0 1,0 0-1,0 0 1,-1 0-370,0-3 529,0 2-359,0-1-1,-1 1 0,1 0 1,-1 0-1,-1 1 1,1-1-1,-1 0 0,0 1 1,0-1-1,-1 1 1,0 0-1,0 0 0,0 1 1,0-1-1,-1 1 1,1 0-1,-1 0 0,0 0 1,-1 1-1,1-1 1,-1 1-1,-3-1-169,3 1 41,0 0 1,-1 0-1,1 1 1,-1 0-1,0 0 0,0 1 1,0 0-1,0 0 0,0 0 1,0 1-1,0 0 0,0 0 1,0 1-1,0 0 1,0 0-1,1 1 0,-1 0 1,0 0-1,1 0 0,-3 2-41,-1 2 9,-1 1-1,1 1 0,0 0 0,1 0 1,0 1-1,0 0 0,1 0 0,0 1 1,1 0-1,0 1 0,-2 3-8,1-1 0,1 1-1,1 1 1,0-1 0,1 1 0,0 0-1,1 0 1,1 0 0,-1 13 0,3-21-1,1 0 1,-1-1 0,2 1-1,-1 0 1,1-1 0,0 1 0,0-1-1,1 1 1,0-1 0,0 0-1,0 0 1,1 1 0,0-2 0,0 1-1,1 0 1,-1-1 0,1 1 0,1-1-1,-1 0 1,1 0 0,-1-1-1,1 0 1,1 1 0,-1-1 0,4 1 0,0 0 5,0 0-1,0-1 1,1 0 0,0-1 0,-1 0 0,1 0 0,0-1 0,0-1 0,0 0 0,1 0 0,-1 0 0,0-2 0,0 1 0,0-1 0,1-1 0,2 0-5,-4 0 10,1-1 1,-1 0 0,0 0-1,1-1 1,-2 0 0,1-1-1,0 0 1,-1 0 0,0-1-1,0 0 1,-1 0 0,1-1-1,0-1-10,-1-1 13,0 0-1,0-1 0,-1 1 0,0-1 1,0-1-1,-2 1 0,1-1 0,-1 0 0,-1 0 1,0 0-1,0-2-12,1-2-2,-1-1 0,0 1 1,-1-1-1,-1 1 0,-1-1 0,0 0 0,-1 1 1,-1-1-1,-2-11 2,6 40 5,-1 0 0,0 1 0,0-1 1,-1 1-1,-2 10-5,0 1 31,-6 83 484,-9 23-515,0 0 380,-67 374 1580,65-406-1647,16-87-290,2-6-1,-1 0 0,1 0 0,0 0 0,1 0-1,-1 1 1,1-1 0,0 0 0,1 0 0,0 4-22,-1-10 3,0 0 1,1 0-1,-1 1 1,0-1-1,0 0 1,0 0-1,0 0 1,0 0-1,1 0 1,-1 0-1,0 0 1,0 1 0,0-1-1,0 0 1,1 0-1,-1 0 1,0 0-1,0 0 1,0 0-1,1 0 1,-1 0-1,0 0 1,0 0-1,0 0 1,0 0-1,1 0 1,-1 0 0,0 0-1,0 0 1,0-1-1,0 1 1,1 0-1,-1 0 1,0 0-1,0 0 1,0 0-1,0 0 1,1 0-1,-1 0 1,0-1-1,0 1 1,0 0-1,0 0 1,0 0 0,0 0-4,8-9 77,33-54 159,-16 23-132,11-13-104,2 4 64,67-92-415,-82 109 2045,2 5-929</inkml:trace>
  <inkml:trace contextRef="#ctx0" brushRef="#br0" timeOffset="641.762">904 1491 4873,'-2'-121'3091,"2"117"-2608,0-1-1,0 1 1,1-1-1,-1 1 0,1-1 1,0 1-1,0-1 0,0 1 1,1 0-1,0-1 1,0 1-1,0 0 0,0 0 1,0 0-1,1 0-482,-1 2 153,1-1 0,-1 1 0,1 0 0,0 0 1,-1 0-1,1 0 0,0 0 0,0 0 0,0 1 0,1-1 0,-1 1 0,0 0 0,0 0 0,1 0 1,0 0-154,5 0 29,0 1 1,0 0 0,-1 0 0,1 0-1,0 1 1,0 1 0,-1-1 0,1 2-1,-1-1 1,1 1 0,3 2-30,-7-3 5,-1 1 0,1-1 0,-1 1 0,0 0 0,0 0 0,0 0 0,-1 1 0,1-1 0,-1 1 0,1 0 0,-1 0 0,-1 0 1,1 1-1,0-1 0,-1 0 0,0 1 0,0 0 0,-1 0 0,1-1 0,-1 1 0,0 0 0,0 0 0,0 0 0,-1 1-5,1 11 22,-1 0-1,0 0 1,-2 0-1,0 0 1,0 0 0,-5 11-22,1-2 79,-1-1 0,-2 0 0,0-1 1,-2 0-1,-1-1 0,-1 0 0,-2 2-79,6-11 53,-1 0 0,-1-1 0,0 0 0,-1-1 0,0 0 0,-1 0-1,0-2 1,-1 0 0,0 0 0,0-1 0,-9 3-53,22-11 1,-3 1 20,0 0 0,-1-1 1,1 1-1,-1-1 1,1 1-1,-3-1-21,6-1 6,0 0 0,0 0 0,0 0 0,0 0 0,0 0 0,0 0 1,0 0-1,0 0 0,0-1 0,0 1 0,0 0 0,0-1 0,0 1 0,0 0 0,0-1 0,0 1 0,1-1 0,-1 0 0,0 1 0,0-1 0,1 0 0,-1 1 1,0-1-1,1 0 0,-1 0 0,0 0 0,1 0 0,-1 1 0,1-1 0,0 0 0,-1 0 0,1 0 0,0 0-6,-3-8 22,2 1-1,-1-1 0,1 1 1,0-1-1,1 1 0,0-1 1,0 0-1,1 1 1,1-6-22,2-5 11,0 1 0,1 0 0,0 0 1,2 0-12,-4 10-3,0 1 1,1-1 0,0 1 0,0 0-1,1 0 1,0 1 0,0-1 0,1 1 0,1-1 2,-5 5-3,0 0 0,0 0 1,0 1-1,0-1 0,0 1 1,1 0-1,-1-1 0,0 1 1,1 0-1,-1 0 0,1 1 1,0-1-1,-1 0 0,1 1 1,-1 0-1,1-1 0,0 1 1,-1 0-1,1 1 0,0-1 1,-1 0-1,1 1 0,0-1 1,-1 1-1,1 0 0,-1 0 1,1 0-1,-1 0 0,0 0 1,2 2 2,17 11-7,-2 0 0,0 2 1,0 0-1,-1 2 7,4 3 7,2 0 0,1-1-7,-15-13 2,0-1 1,0 0-1,0 0 0,1-1 1,0 0-1,0-1 1,4 1-3,1-1 344,0-1 0,0 0 0,1-1 0,-1 0 0,1-2 0,-1 0 0,1-1 0,15-2-344,16-12 1139</inkml:trace>
  <inkml:trace contextRef="#ctx0" brushRef="#br0" timeOffset="1103.669">14 674 6625,'-6'-6'3225,"-1"2"-1096,7 7-145,8-6-488,5 3-223,20-1-369,12-3-136,23 2-160,13 1-104,18-1-208,-7-5-80,3 3-120,-7-1-8,-13-4 232,1 6-184,-15-2-32</inkml:trace>
  <inkml:trace contextRef="#ctx0" brushRef="#br0" timeOffset="2163.635">1722 1020 5929,'-41'-68'2814,"26"49"1218,15 19-3975,0 0 0,0 0 0,0-1 0,0 1 0,0 0 0,0 0 0,0 0 0,0 0 0,0 0 0,0 0 0,0 0 0,-1 0 0,1 0 0,0-1 0,0 1 0,0 0 0,0 0 0,0 0 0,0 0 0,0 0 0,0 0 0,-1 0 0,1 0 0,0 0 0,0 0 0,0 0 0,0 0 0,0 0 0,0 0 0,0 0 0,-1 0 0,1 0 0,0 0 0,0 0 0,0 0 0,0 0 0,0 0 0,0 0 0,0 0 0,-1 0 0,1 0 0,0 0 0,0 0 0,0 1 0,0-1 0,0 0 0,0 0 0,0 0 0,0 0 0,0 0 0,0 0 0,-1 0 0,1 0 0,0 0 0,0 1 0,0-1 0,0 0 0,0 0 0,0 0 0,0 0 0,0 0 0,0 0-57,0 3 142,1-1 0,-1 1 1,1-1-1,-1 1 1,1-1-1,0 1 1,0-1-1,0 0 1,0 0-1,1 2-142,55 81 554,-35-46-74,6 18-480,-10-21 317,19 30-317,-29-54 43,0 0-1,2 0 1,-1-1-1,1 0 1,1 0-1,0-1 0,1-1-42,38 24 326,-47-31-246,0 0 0,1 0 0,-1-1 0,1 1 0,0-1-1,0 0 1,-1 0 0,1 0 0,0-1 0,0 1 0,0-1 0,0 0 0,0 0 0,0 0-80,-3-1 43,0 1 0,0-1 0,0 1 0,0-1 0,0 0 0,0 1 0,0-1 1,0 0-1,0 0 0,-1 0 0,1 0 0,0 1 0,0-1 0,-1 0 0,1 0 0,-1 0 0,1-1 1,-1 1-1,1 0 0,-1 0 0,0 0 0,0 0 0,1 0 0,-1-1-43,4-33 383,-4 29-320,5-49 94,2 0 0,10-37-157,-10 63 15,1 1 0,2 0 0,0 1 0,2 0 1,14-23-16,-11 32-382,-8 16 28,-5 12 176,-3 11-79</inkml:trace>
  <inkml:trace contextRef="#ctx0" brushRef="#br0" timeOffset="2945.223">2978 1023 2753,'0'-4'535,"0"0"0,0 1 1,-1-1-1,1 0 0,-1 1 1,0-1-1,0 1 1,0-1-1,-1 1 0,1-1 1,-1 1-1,0 0 0,0 0 1,0 0-1,0 0 0,0 0 1,-1-1-536,-7-7 1043,-1 0 1,0 1 0,-8-7-1044,14 13 247,-1-1 1,0 1 0,-1 1 0,1-1 0,-1 1 0,1 0 0,-1 0 0,0 1 0,-6-2-248,9 3 62,-1 0 1,0 1-1,0-1 1,1 1-1,-1 0 1,0 1-1,0-1 1,1 1-1,-1 0 1,0 0-1,1 0 1,-1 0-1,1 1 1,-1 0-1,-3 2-62,-4 4 10,1 0-1,0 0 0,0 1 1,1 0-1,0 1 1,1 0-1,0 1 1,1 0-1,0 0 0,0 1 1,1 0-1,1 0 1,0 1-1,1-1 1,-2 8-10,3-7 3,0 0 1,1 0-1,0 1 1,1-1-1,0 1 1,2 0-1,-1 0 1,2-1 0,-1 1-1,2 0 1,0-1-1,1 1 1,0-1-1,1 0 1,3 6-4,-5-13 4,1 0 0,1 0 1,-1-1-1,1 1 0,0-1 0,0 0 0,0-1 1,1 1-1,-1 0 0,1-1 0,0 0 1,1-1-1,-1 1 0,1-1 0,0 0 0,-1 0 1,1 0-1,0-1 0,1 0 0,-1 0 1,0-1-1,1 0 0,-1 0 0,0 0 0,1-1 1,-1 0-1,3 0-4,0-1 7,0 1 0,0-2 0,0 1 0,0-1 0,0-1 0,0 1 0,0-1 0,-1-1 0,0 0 0,1 0 1,-2 0-1,1-1 0,0-1 0,-1 1 0,0-1 0,0 0 0,-1-1 0,0 1 0,1-3-7,-2 2 9,-1 0 0,0-1 0,-1 1 0,0-1 0,0 0 0,0 0 0,-1 0 0,0-1 0,-1 1 0,0 0 0,0-1 0,-1 1 0,0-8-9,-3-17 86,0-1 0,-7-27-86,7 47 35,1 4 18,0 1-1,-1 0 1,0 0-1,-1 0 1,0-2-53,14 98 284,-9-76-276,2 0 0,0 0 0,0-1 0,1 1 0,0-1 0,0 0 0,2 0 0,-1-1 0,1 1 0,0-1 0,1 0 1,0-1-1,1 0 0,-1 0 0,1 0 0,1-1 0,0 0 0,0-1 0,0 0 0,1-1 0,-1 1 0,1-2 0,1 1 0,9 2-8,70 9-904,-43-6 520</inkml:trace>
  <inkml:trace contextRef="#ctx0" brushRef="#br0" timeOffset="3453.054">2520 555 6073,'-3'-4'1362,"-1"-2"3015,6 7-1509,-1 0-2003,-1-1-229,0 0-160,28 13 868,-12-9-1287,0-1 0,0 0-1,0 0 1,1-2 0,-1 0-1,0-1 1,11-1-57,32-5 383,28-8-383,-38 6 44,141-27 1379,-128 24-923</inkml:trace>
  <inkml:trace contextRef="#ctx0" brushRef="#br0" timeOffset="4446.768">3822 862 4633,'-68'8'2717,"51"-9"-762,14-3 415,-1 1 1300,4 3-2846,0 0-201,0 0-218,2 5 123,14 25-315,-1-3-79,-1 1 1,-1 4-135,3 6 117,2-1 0,1-1 0,4 3-117,-10-19 77,2 0 0,0-1 1,1 0-1,1-1 0,16 12-77,-22-19 52,-7-7 1,0 0 0,0 0 1,1-1-1,-1 1 0,1-1 1,-1 0-1,1-1 1,0 1-1,0-1 0,1 0 1,0 1-54,-5-3 56,1 0 1,-1-1-1,0 1 1,0 0-1,1 0 1,-1-1-1,0 1 0,0-1 1,0 1-1,1-1 1,-1 1-1,0-1 1,0 0-1,0 0 1,0 1-1,0-1 0,0 0 1,0 0-1,-1 0 1,2-1-57,15-22 439,-16 23-415,6-12 52,-1-1 0,0 0 1,-1-1-1,-1 1 0,0-1 0,2-14-76,2-8 61,10-42 91,4-61-152,-22 137-11,6-31 230,-5 33-238,-1-1-1,0 1 1,1 0-1,-1 0 1,1 0-1,-1-1 0,1 1 1,0 0-1,-1 0 1,1 0-1,0 0 1,0 0-1,0 0 1,0 0-1,0 0 1,0 1-1,0-1 0,0 0 1,0 0-1,0 1 1,0-1-1,1 1 20,5 0-552,-3 3 117</inkml:trace>
  <inkml:trace contextRef="#ctx0" brushRef="#br0" timeOffset="5376.236">4787 437 6841,'0'-4'575,"0"-2"251,1 0-1,-2 0 1,1 0 0,-1 1 0,0-1-1,0 0 1,0 1 0,-2-5-826,3 9 41,0 1-1,0 0 1,0 0 0,-1 0 0,1 0 0,0-1 0,0 1 0,0 0 0,0 0-1,0 0 1,0 0 0,0 0 0,0-1 0,0 1 0,-1 0 0,1 0 0,0 0 0,0 0-1,0 0 1,0 0 0,0 0 0,-1 0 0,1 0 0,0-1 0,0 1 0,0 0 0,0 0-1,0 0 1,-1 0 0,1 0 0,0 0 0,0 0 0,0 0 0,0 0 0,-1 0-1,1 0 1,0 0 0,0 0 0,0 0 0,0 1 0,-1-1 0,1 0 0,0 0 0,0 0-41,-5 8 688,-1 10-332,4 0-183,0 0 0,2 0 0,0 1 0,0-1-1,3 8-172,17 94 496,-11-73-280,5 44 156,-5 1 0,-3-1 0,-4 1-1,-7 35-371,3-30 358,3-83 137,4-23 533,4-7-790,29-57 109,6-22-347,4-7 36,-39 82-27,2 1 0,0 0 0,7-7-9,-15 21 0,0 1 0,1 0 0,-1 0 0,1 0 1,0 0-1,0 1 0,1-1 0,-1 1 0,1 0 0,-1 0 1,1 1-1,0 0 0,0-1 0,0 2 0,0-1 0,4 0 0,-6 2-1,0 0 0,0 0 0,1 0 0,-1 0 0,0 1 0,0 0 0,0 0 0,0-1 0,0 2 0,0-1 0,0 0 0,0 1 0,0-1 0,-1 1 0,1 0-1,0 0 1,-1 0 0,1 0 0,-1 0 0,0 1 0,0-1 0,0 1 0,0 0 1,4 6-2,0-1-1,0 1 1,-1 0 0,-1 1-1,0-1 1,3 8 2,-2-1-2,-1 1 1,-1 0 0,0-1-1,-1 1 1,0 0 0,-2 0-1,0 0 1,-1 0 0,0 0-1,-1 0 1,-2 0 0,-1 5 1,3-12 2,-1-1 0,-1 1 0,0-1 0,0 1-1,-1-1 1,0-1 0,0 1 0,-1-1 0,0 1 0,-1-2 0,0 1 0,0-1 0,0 0 0,-1 0 0,0-1 0,-1 0 0,1-1 0,-1 0 0,0 0 0,0-1 0,-4 1-2,1 0 8,-1-1 0,0-1-1,0-1 1,-1 0 0,1 0 0,-1-1-1,0-1-7,9 0 2,0 0-1,-1 0 0,1 0 0,0-1 0,0 0 1,-1 0-1,1-1 0,0 1 0,0-1 1,0 0-1,1-1 0,-1 1 0,1-1 0,-1 0 1,1 0-1,0 0 0,0 0 0,0-1 0,-1 0-1,4 1-85,-1 1-1,0 0 0,1-1 1,0 1-1,-1-1 0,1 1 0,0-1 1,0 0-1,1 1 0,-1-1 0,0 0 1,1 0-1,0 1 0,0-1 0,0-2 86,0 3-335,0 0 0,0 0 0,1-1-1,-1 1 1,1 0 0,0 0 0,-1 0-1,1 0 1,0 0 0,0 0 0,1 0-1,0-1 336,17-17-2083</inkml:trace>
  <inkml:trace contextRef="#ctx0" brushRef="#br0" timeOffset="5902.567">4550 50 5785,'-28'-4'2921,"4"10"-665,8-2-247,7-1-425,9 2-272,13 0-463,13-4-49,27-1 48,14-7-64,24-4-240,9-2-144,6 1-240,-1-4 176,-9 5 2793,-6 11-2273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34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1005 4057,'-1'0'571,"-17"-10"5084,10 9-2688,10 11 361,12 20-3005,2-1 0,1-1 1,2-1-1,0-1 0,2 0 0,1-1 0,3 1-323,47 41 456,-9-8 119,2 6-575,174 176 359,-225-226-371,0 0 0,0 2 0,-2 0 0,3 4 12,-5-9-339,8-2 132</inkml:trace>
  <inkml:trace contextRef="#ctx0" brushRef="#br0" timeOffset="495.995">519 969 5921,'66'-66'2714,"-51"51"-1343,-14 15 227,-2 1 239,-2 2 700,-20 51-1191,-19 5-425,-19 20-921,-32 45 510,-46 63-198,69-98 61,-57 98-373,121-176 44,-15 21-105,16-25 353,15-13-235</inkml:trace>
  <inkml:trace contextRef="#ctx0" brushRef="#br0" timeOffset="1098.322">1039 1516 5145,'-1'-8'2329,"-3"-12"1847,-2 14 2266,4 11-5918,-5 38-152,3 1-1,1-1 1,2 1-1,2 4-371,-1 21 489,-1-39-314,2 0-1,1-1 0,3 11-174,-3-30 347,0 0-1,1 0 1,0 1-1,0-2 1,1 1-1,1 0 0,-1-1 1,1 0-1,1 0 1,6 7-347,-10-11 1138</inkml:trace>
  <inkml:trace contextRef="#ctx0" brushRef="#br0" timeOffset="3028.485">1731 1349 4081,'-67'-8'2083,"112"11"7509,43-5-6109,44 2-3203,137-4 24,-41-1-220,50-3-4,-39-1-48,-63 3 17,118-21-49,-22 7 20,-126 12 7,67-15-27,-82 7 14,5 5-14,-97 8 3,67 0-7,82 9 4,-1 0 147,-160-6-77,-1-1 1,1-1-1,-1-1 1,10-4-71,-23 4 990,0-2 1,1 1 0,2-3-991,-5 2 1212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52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2 5361,'0'-1'8097,"1"4"-4099,7 36-3462,-6-1-116,-2 1 1,-1 0 0,-2 0-421,0 5 344,1 0 1,5 32-345,10 123 932,-9 52-932,-4-237 137,0 0-1,1 0 1,0 0-1,2 0 1,0 4-137,0-1 80,0 0 1,-1 0-1,-1 0 0,-1 5-80,0-13 23,0 1-20,0 1 0,-1-1 0,-1 1 0,-2 7-3,-2 21 11,2 73 13,4-65 9,-3-1-1,-1 1 1,-2-1-1,-10 35-32,-12 25 275,12-62-18,23-49-255,0 1-1,0 1 0,1-1 0,-1 1 1,1 0-1,-1 1 0,7-1-1,-7 1 1,-3 1-1,1-1 0,0 1 0,0 1 0,0-1 0,0 1 0,0 0 0,0 0 0,3 1 0,21-2 0,19-9-39,29-11 39,-42 11-3,1 1-1,0 1 0,32-2 4,163 8-6,-133 3 20,79-9-14,-120 4 5,0 3 0,43 5-5,121-5 6,-175 3-11,1-3-1,-1-2 1,5-3 5,132-25-5,-57 8 4,111-9 18,125 3-17,-213 17 11,0-6-1,78-23-10,-133 25 1,0 3 0,1 5 0,76 3-1,-2 0 8,-59 0-1,28 6-7,-108 1 25,1-2-1,-1 0 1,1-2 0,-1-2 0,29-6-25,-49 6 1690,-2 1-944</inkml:trace>
  <inkml:trace contextRef="#ctx0" brushRef="#br0" timeOffset="2260.499">4133 1243 5665,'-95'-32'2734,"94"31"-2434,-1 0-1,0 0 1,0 1 0,0-1-1,-1 1 1,1-1 0,0 1-1,0 0 1,0 0 0,0 0-1,0 0 1,0 0 0,0 0-1,0 1 1,-1-1-300,2 1 140,0-1 1,1 1-1,-1-1 1,1 1-1,-1 0 0,0-1 1,1 1-1,-1 0 1,1-1-1,0 1 0,-1 0 1,1-1-1,-1 1 1,1 0-1,0 0 0,0 0 1,-1-1-1,1 1 1,0 1-141,-3 6 783,3-7-728,-1 0 0,1-1 0,-1 1 0,1 0 0,0 0 0,0-1 0,-1 1 0,1 0 0,0 0 0,0 0 0,0-1 0,0 1 0,0 0 0,0 0-1,0 0 1,0 0 0,0-1 0,0 1 0,1 0 0,-1 0 0,0 0 0,0-1 0,1 1 0,-1 0 0,1 0-55,0 0 61,0 1 0,1-1 0,-1 0 0,0 0 1,1 1-1,-1-1 0,1 0 0,-1-1 0,1 1 0,-1 0 0,1 0 0,0-1-61,8 4 161,0-2 0,0 0 0,0 0 0,3 0-161,-9-2 61,141 14 998,17-6-1059,-53-3 92,-64-3 388,-1-3 1,0-1-1,22-5-480,-25 1 520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06.8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230 51 4577,'17'-43'2419,"-17"44"-2317,-1-1 0,1 0-1,0 0 1,0 1 0,-1-1-1,1 0 1,0 0 0,0 0-1,-1 0 1,1 1 0,0-1-1,0 0 1,-1 0 0,1 0-1,0 0 1,0 0 0,-1 0-1,1 0 1,0 0 0,-1 0 0,1 0-1,0 0 1,-1 0 0,1 0-1,0 0 1,0 0 0,-1 0-1,1 0 1,0 0 0,-1 0-1,1 0 1,0 0 0,0-1-1,-1 1 1,1 0 0,0 0-1,0 0 1,-1 0 0,1-1-1,0 1 1,0 0 0,0 0 0,-1-1-1,1 1 1,0 0 0,0 0-1,0-1 1,0 1 0,0 0-1,-1 0 1,1-1 0,0 1-1,0 0 1,0-1 0,0 1-1,0 0 1,0-1 0,0 1-1,0 0 1,0 0 0,0-1 0,0 1-1,0 0 1,0-1 0,1 1-1,-1 0 1,0 0 0,0-1-1,0 1-101,-22 31 1323,-50 56-8,56-68-1104,-1 0 1,-1-2-1,-1 0 0,0 0 0,-15 8-211,32-24 22,-10 7 0,8-4 60,5-4 159,0 0-239,2 0 2,-1-1 0,1 0-1,-1 1 1,0-1-1,1 0 1,-1-1 0,0 1-1,1 0 1,1-2-4,80-62 49,-72 56-35,-1-1-1,0 0 1,-1-1 0,0 0-1,-1 0 1,0-1-1,6-10-13,-10 15 11,-3 3 27,1 0 0,1 0 1,-1 0-1,0 0 1,1 1-1,0-1 0,0 1 1,0 0-1,0 0 0,0 0 1,1 0-1,-1 1 1,1 0-1,2-1-38,-7 3 37,1 0 0,-1 0-1,0 0 1,0 1 0,1-1 0,-1 0-1,0 0 1,1 0 0,-1 0 0,0 1-1,0-1 1,1 0 0,-1 0 0,0 1-1,0-1 1,1 0 0,-1 0 0,0 1 0,0-1-1,0 0 1,0 0 0,1 1 0,-1-1-1,0 0 1,0 1 0,0-1 0,0 0-1,0 1 1,0-1 0,0 0 0,0 1-1,0-1 1,0 0 0,0 1 0,0-1-1,0 0 1,0 1 0,0-1-37,-2 24 71,0-9 96,-4 72 114,-4 110-24,10-157-218,2 0 1,1-1-1,9 39-39,-4-16 45,-7-57-36,-1 1 0,0-1 1,0 1-1,-1-1 1,0 1-1,0-1 1,0 0-1,-1 1 0,1-1 1,-2 1-10,2-4 7,-1-1 0,0 1 1,0 0-1,0-1 0,0 0 1,0 1-1,0-1 0,0 0 0,0 0 1,0 0-1,0-1 0,-1 1 1,1 0-1,0-1 0,0 1 0,-1-1 1,1 0-1,-1 0 0,1 0 0,-1 0-6,-24 6 28,25-6-28,-164 75 22,166-75-23,0 0 0,0 0 0,0 0 0,0 0 0,0 0 0,1 1 0,-1-1 0,0 0 0,0 0 0,0 0 0,0 0 0,0 0 0,0 0-1,0 0 1,1 0 0,-1 1 0,0-1 0,0 0 0,0 0 0,0 0 0,0 0 0,0 0 0,0 1 0,0-1 0,0 0 0,0 0 0,0 0 0,0 0 0,0 0 0,0 1 0,0-1 0,0 0 0,0 0 0,0 0 0,0 0 0,0 1 0,0-1 0,0 0 0,0 0 0,0 0 0,0 0 0,0 0 0,0 0 0,-1 1 0,1-1 0,0 0 0,0 0 0,0 0 0,0 0 0,0 0 0,0 0 0,0 0 0,-1 1 0,1-1 0,0 0 0,0 0 0,0 0 0,0 0 0,0 0 0,-1 0 0,1 0 0,14 3 19,7-3 122,0 0-1,0-2 1,0-1-1,0 0 1,0-2 0,15-5-141,19-4 123,-26 8-136,1-1 44,0 1 0,1 1 0,0 1 0,0 2-1,25 2-30,-52 0-286,1 1 0,0 0-1,-1 0 1,1 0 0,-1 0-1,1 1 1,1 1 286,24 18-995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04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10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521 84 3313,'-11'-16'8957,"10"15"-8794,1-1-1,-1 1 0,0 0 1,1-1-1,-1 1 0,0 0 0,0 0 1,0 0-1,0 0 0,0 0 1,0 0-1,-1 0 0,1 0 0,0 0 1,0 0-1,-1 1 0,1-1 1,0 1-1,-1-1 0,1 1 0,-1-1 1,0 1-163,-2-1 116,-1-1 1,1 1 0,-1-1 0,1 0-1,0 0 1,-1 0 0,1-1-1,0 0 1,0 1 0,0-2-117,1 1 64,0 1 1,0 0-1,0 0 1,-1 0-1,1 0 0,0 0 1,-1 1-1,0 0 1,1 0-1,-1 0 1,0 0-1,0 0 1,1 0-1,-1 1 0,-1 0-63,-20 0 262,0 1 1,0 1 0,1 1-1,-1 1 1,1 2 0,0 0-1,-15 7-263,32-11 43,0 1-1,1 1 1,-1-1-1,1 1 1,0 0-1,0 0 1,0 1-1,1 0 0,0 0 1,-1 0-1,-1 4-42,-6 7 75,2 1 0,0 0 0,-4 10-75,7-14 11,2 1-1,0 0 0,1 0 1,0 0-1,1 1 0,0 0 0,2-1 1,-1 1-1,2 0 0,0 1 0,1 12-10,1-15 3,1 0 0,0 0 0,1 0-1,0-1 1,1 1 0,0-1-1,1 0 1,1 0 0,0 0-1,0-1 1,1 1 0,1-2-1,5 8-2,-2-6 6,1 0-1,0 0 1,1-1-1,0 0 0,1-1 1,0-1-1,0 0 1,1-1-1,0-1 1,1 0-1,-1-1 0,1-1 1,1 0-1,-1-1 1,0-1-1,1 0 0,12-1-5,-8-1 4,0-1-1,0-1 0,-1-1 0,1 0 0,-1-2 0,1-1 0,-1 0 0,-1-1 0,1-1 0,-1-1 0,0-1 0,-1-1 0,0 0 0,4-4-3,-13 8 1,-1-1 1,0-1-1,0 1 0,-1-1 0,1-1 0,-2 1 0,1-1 1,-1 0-1,-1-1 0,0 1 0,4-10-1,-2 1 5,-1 0 0,-1 0-1,0-1 1,-1 1 0,-2-1-1,1-9-4,-3 14 4,-1 0 0,0 0 0,-1 0 0,-1-1 0,0 2 0,-1-1 0,0 0 0,-1 0-4,-5-16 7,7 19-5,-1 0-1,0 1 0,-1-1 1,0 1-1,-1 0 1,0 0-1,0 0 1,-1 1-1,0 0 0,-8-7-1,7 9 3,1 1-1,-1 0 0,-1 0 0,1 1 1,-1 0-1,0 0 0,0 1 0,0 1 1,0-1-1,-1 1 0,0 1 0,-8-1-2,0 1 172,0 1-1,-1 1 0,1 1 1,0 1-1,0 0 0,0 2 1,0 0-1,-15 5-171,9-3 1669,-1-1-476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53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361 94 2385,'63'33'1755,"-63"-32"-1453,0-1 1,1 0 0,-1 0-1,0 1 1,1-1 0,-1 0-1,0 0 1,0 0 0,1 0-1,-1 0 1,0 0 0,1 0-1,-1 1 1,0-1 0,1 0-1,-1 0 1,0 0 0,1 0 0,-1 0-1,0 0 1,1 0 0,-1-1-1,0 1 1,1 0 0,-1 0-1,0 0 1,0 0 0,1 0-1,-1 0-302,1-10 2144,-12-19-2484,10 27 768,-1-3-346,0 0 0,0 0 1,0 1-1,-1-1 0,0 1 0,0-1 1,0 1-1,0 0 0,-1 0 1,1 1-1,-1-1 0,0 1 1,0-1-1,0 1 0,-1 0 1,1 1-1,-1-1 0,-1 0-82,-4 0 30,0 0 1,-1 0-1,1 1 0,-1 0 0,1 1 1,-1 0-1,0 1 0,1 0 0,-1 1 1,0 0-1,1 1 0,-1 0 0,1 0 1,0 1-1,-1 0 0,1 1 0,1 0 1,-1 1-1,1 0 0,-4 3-30,2-1 28,1 0-1,0 1 1,0 1-1,1-1 1,0 1-1,1 1 1,0 0-1,0 0 1,1 1-1,0 0 1,1 0 0,0 0-1,1 1 1,0 0-1,1 0 1,-3 11-28,5-12-2,0-1 0,1 1 0,0-1 0,1 1 0,0-1 0,0 1 0,1-1 1,0 1-1,1-1 0,0 0 0,1 0 0,0 0 0,1 2 2,-1-6-1,0 0-1,0 0 1,1 0-1,0-1 1,0 1 0,0-1-1,0 0 1,1 0-1,0 0 1,0-1-1,0 1 1,1-1-1,-1-1 1,1 1 0,0-1-1,0 0 1,0 0-1,0-1 1,1 1-1,5 0 2,-2-1 2,0-1 0,0 0 0,0-1 0,0 0 0,0 0 1,0-1-1,0 0 0,-1-1 0,1 0 0,0-1 0,-1 0 0,1 0 0,-1-1 0,6-3-2,0-1 11,0-1 1,0 0 0,0-1 0,-1 0 0,-1-1-1,0-1 1,10-11-12,-8 4 11,-2-1 1,0 0-1,-1-1 0,-1-1 0,0 0 1,-2 0-1,2-8-11,-9 16 5,-2 12-4,0 0 0,1 0 0,-1 0 0,0 0 0,1 0 0,0 0 1,-1 0-1,1 1 0,0-1 0,1-1-1,-1 9 115,0 69 291,-2-1 0,-11 58-406,-75 464 524,66-462-407,7-15 128,12-100-98,2 1 0,0-1-1,1 1 1,2-1 0,0 1-147,-3-18 32,0-1 0,0 1 0,1 0-1,-1-1 1,1 1 0,-1 0 0,1-1 0,0 1 0,0-1 0,-1 1-1,1-1 1,0 0 0,0 1 0,0-1 0,1 0 0,-1 0 0,1 1-32,-1-2 21,0 1 0,0-1 0,0 0 1,0 0-1,0 1 0,0-1 0,0 0 0,0 0 1,0 0-1,0 0 0,1-1 0,-1 1 1,0 0-1,0 0 0,0-1 0,0 1 1,0 0-1,0-1 0,0 1 0,0-1 1,-1 1-1,1-1 0,0 0 0,0 1 0,0-1 1,0 0-1,0 0-21,16-15 88,-1-1 0,-1-1 0,0 0 0,-1-1 0,-1-1 0,-1 0 0,3-7-88,27-42 12,-15 30-937,19-20 925,-37 48 54,1 0 0,1 0-1,-1 1 1,2 1 0,-1 0 0,1 1 0,4-2-54,18-2 531</inkml:trace>
  <inkml:trace contextRef="#ctx0" brushRef="#br0" timeOffset="436.686">1053 454 7690,'-5'-1'3528,"0"1"-1615,-1 3-297,5-3-608,-1 0-191,0 36-257,-2 45-56,5-32-40,3 5-40,-1-1-96,1-1-56,0-5-136,-1-6-48,-2-6-32,1-5 72,-1-5 96,3-5 3105,-2-2-2425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57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51 2056,'-37'-34'1658,"34"28"8046,10 4-7032,18 4-4085,-19-1 2411,81 6 187,1-3 1,70-8-1186,-51 1 245,86 8-245,-28 7 64,125-7-64,-125-11-19,83-3 748,192 19-729,-267 6 162,7 1-7,58-6-155,-180-11 120,-1-3 0,0-2 1,0-3-1,0-2 0,-1-3 0,12-6-120,-16 1 571,-60 26-393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5:01.3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401 32 2793,'0'0'218,"-1"0"0,1 0 0,0 0 0,0 0 1,-1 0-1,1-1 0,0 1 0,-1 0 0,1 0 1,0 0-1,0 0 0,-1 0 0,1-1 0,0 1 1,0 0-1,0 0 0,-1 0 0,1-1 0,0 1 1,0 0-1,0 0 0,0-1 0,-1 1 0,1 0 1,0 0-1,0-1 0,0 1 0,0 0 0,0-1 1,0 1-1,0 0 0,0-1 0,0 1 0,0 0 1,0 0-1,0-1 0,0 1 0,0 0 0,0-1 1,0 1-1,0 0 0,0 0 0,0-1 0,1 1 1,-1 0-1,0 0 0,0-1 0,0 1 0,0 0 1,1 0-1,-1-1 0,0 1-218,-8 3 242,0 0 1,-1 1-1,1-1 1,1 2-1,-1-1 1,1 1-1,-6 5-242,6-5 125,-308 230 1108,312-232-1220,5-2-3,13-7 5,22-14 11,95-74 40,-15 9-34,3-8 225,-114 90 397,-4 6-244,-8 12-103,0 0-312,-8 42 133,3 0 0,-3 47-128,9-66 66,-1 23 48,2-1-1,2 1 1,4 0-1,4 23-113,-5-72 32,1-1 0,0 0 1,1 1-1,0-1 0,1-1 0,2 6-32,-5-16-28,-1 0 0,0 0 0,0 0 0,0 0 0,0 1 0,0-1 0,1 0 0,-1 0 0,0 1 1,0-1-1,0 0 0,0 0 0,0 0 0,0 1 0,0-1 0,0 0 0,0 0 0,0 1 0,0-1 0,0 0 0,0 0 0,0 1 0,0-1 0,0 0 0,0 0 0,0 1 0,0-1 0,0 0 0,-1 0 0,1 0 0,0 1 0,0-1 0,0 0 0,0 0 0,0 0 0,-1 1 0,1-1 0,0 0 0,0 0 0,0 0 0,0 0 0,-1 0 0,1 1 0,0-1 0,0 0 0,-1 0 0,1 0 1,0 0-1,0 0 0,-1 0 0,1 0 0,0 0 0,0 0 0,0 0 0,-1 0 0,1 0 0,0 0 0,-1 0 28,-8 4-7709,3 4 6566</inkml:trace>
  <inkml:trace contextRef="#ctx0" brushRef="#br0" timeOffset="384.251">320 752 3897,'-118'33'2346,"85"-25"2655,-29 3-5001,48-10 1012,1 2-1,-1-1 1,1 2-1,0 0 1,0 0-1,-5 3-1011,10 0 1471,15-4-430,21-1-203,-26-2-846,165-8 935,100-18-927,-73 4 393,-164 21 1538,-7 8-936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5:14.8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1066 133 3673,'38'-71'2111,"-37"70"-2041,-1 0 0,1 1 0,-1-1 0,1 0-1,-1 0 1,0 0 0,1 1 0,-1-1 0,0 0 0,0 0 0,0 0 0,1 0 0,-1 0 0,0 1 0,0-1 0,0 0-1,0 0 1,-1 0 0,1 0 0,0 0 0,0 0 0,0 1 0,-1-1 0,1 0 0,0 0 0,-1 0 0,1 1 0,-1-1 0,1 0-1,-1 0 1,1 1 0,-1-1 0,1 1 0,-1-1 0,0 0 0,1 1 0,-1-1 0,0 1 0,0-1 0,1 1 0,-1 0-1,0-1 1,0 1 0,0 0 0,0-1 0,0 1-70,-3-2 386,-6-3 18,0 1 0,-1 0 1,0 1-1,0 0 0,0 0 0,0 1 0,0 1 0,0 0 1,0 0-1,-1 1 0,1 0 0,0 1 0,0 1 0,-9 1-404,-22 7 557,0 1-1,1 2 0,-7 5-556,-21 9 484,0 3 0,-6 7-484,36-16 254,1 2 1,1 2-1,1 1 1,-6 9-255,22-16 79,1 0 0,1 1 1,1 1-1,1 1 0,1 1 1,-6 13-80,-20 42 257,-9 31-257,26-55 41,3-8 87,1 1 0,3 1 0,-9 40-128,22-69 69,1 1 0,0-1-1,2 1 1,0 0 0,1 0 0,1-1 0,1 1-1,1-1 1,0 1 0,1-1 0,3 5-69,-1-6 28,1 0 0,1 0-1,1-1 1,0 0 0,1 0 0,1-1 0,0 0 0,1-1 0,7 5-28,-3-3 14,2-1 0,0-1 1,1 0-1,1-2 0,0 0 0,0-1 0,13 4-14,40 16 34,0-4 0,2-2 0,1-4 0,1-4 0,0-2 0,1-4-1,1-4 1,14-2-34,-57-5 16,0-2 0,0-1 1,0-1-1,-1-2 0,0-2 0,0-1 0,0-2 0,-1-2 0,-1 0 0,0-2 1,22-14-17,-13 5 14,0-1 0,-2-2 1,-1-2-1,20-20-14,-49 37 4,-1 0 0,-1-1 0,0 0-1,0 0 1,-2-1 0,1 0 0,-2 0 0,1-1 0,-2 1 0,3-13-4,-5 18 1,13-39 4,-3 0-1,-3-1 1,-1-1 0,-2 1-1,-2-1 1,-3 0 0,-2 0-1,-1 0 1,-3 0 0,-10-40-5,5 45 0,-1-11 3,-3 0 0,-2 0 0,-16-33-3,25 72 0,-1 0 1,0 0-1,-2 1 1,1 0-1,-2 0 1,0 1-1,-1 1 1,0 0-1,-1 0 1,0 2 0,-1-1-1,-1 2 1,-11-8-1,8 9 18,0 0 1,-1 1 0,0 1 0,0 0 0,-1 2 0,1 0 0,-1 1 0,0 1-1,0 1 1,-1 1 0,1 1 0,0 0 0,-16 4-19,-29 11 79,62-14-75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5:17.4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2496 186 3657,'-5'111'1107,"4"-106"-1030,1-1 0,0 0 0,-1 0 0,0 0 0,0 0 1,0 0-1,-1 0 0,1 0 0,-1-1 0,0 1 0,0 0 0,0-1 0,-1 1 1,-1 1-78,2-3 114,0-1 0,0 1 0,0-1 0,0 0 0,0 1 0,0-1 0,0 0 1,-1 0-1,1 0 0,0-1 0,-1 1 0,1 0 0,-1-1 0,1 0 0,-1 1 1,1-1-1,-2 0-114,-7-2 354,0 0-1,1 0 1,0 0 0,-1-2 0,1 1 0,1-1-1,-1-1 1,-3-1-354,13 6 2,-472-211 2097,382 172-2037,32 12 83,-41-11-145,77 31 9,0 1 1,0 1-1,-1 1 1,1 1-1,-1 1 1,-13 1-10,-25 4 5,1 3 0,0 2 0,-1 3-5,-176 46 15,157-30-9,1 3-1,-4 6-5,63-28 0,-12 9 2,1 1-1,0 1 1,2 1 0,-19 18-2,-35 23 0,0 0 0,-11 15 0,-20 15-15,100-80 12,1 1 0,1 1 0,-1 0-1,2 0 1,0 1 0,1 1 0,0-1 0,1 2-1,0-1 1,2 1 0,0 1 0,1-1-1,0 1 1,1 0 0,1 1 0,1-1 0,0 1-1,2 0 1,0-1 0,1 4 3,-1 48 2,4 1 1,3-1-1,11 53-2,-9-94 1,1 0 0,2 0 0,0-1 1,2 0-1,1 0-1,7 16 3,13 20 6,3-1 1,28 33-10,13 21 12,-62-88-6,2-1 0,1-1 0,1-1 0,1-1 1,1-1-1,2-1 0,0 0 0,10 5-6,37 19 53,53 25-53,29 18 42,-103-57-11,0-3 0,12 4-31,-41-24 8,1 0 1,-1-1-1,1-2 0,0 0 0,1-1 1,0-1-1,3-1-8,49 0 57,-1-4 1,17-4-58,-19 0 39,1 4 0,36 5-39,-53-1 18,0-2 0,0-3-1,0-2 1,0-3 0,-1-2 0,0-2-1,2-4-17,-43 12 11,42-10 62,-1-2 1,-1-3 0,0-2 0,40-22-74,173-119 89,-221 133-71,2 2 0,0 1 0,2 3 0,25-7-18,-45 20 9,1 2 0,0 1 1,0 2-1,1 0 0,-1 2 0,1 2 0,28 3-9,27 6 28,0 4 0,18 8-28,-48-9 16,15 4 24,-1-4 0,49 2-40,-98-12 13,0-2 1,0 0-1,0-2 1,0 0-1,0-2 1,0 0-1,17-7-13,-26 6 12,0 0-1,0-1 1,-1 0-1,0-1 1,0-1-1,0 0 1,-1 0-1,0-1 1,-1-1-1,0 0 1,0 0-1,6-10-11,-7 6 9,-1 1 1,0-1-1,0-1 0,-2 0 0,0 0 0,0 0 1,-2 0-1,0-1 0,0 0 0,-2 0 1,0 0-1,-1 0 0,0-5-9,-1-4 4,-1 0 0,-1 0 0,-2 0 0,0 0 0,-1 1 0,-2-1 0,-1 1 0,-2-3-4,1 6 2,-1 0-1,-1 1 1,-1 0-1,-1 1 1,-1 1-1,-10-12-1,-24-21 11,-30-22-11,-32-35 4,12-5 2,31 34 18,-11-4-24,54 58 7,-2 2 0,-1 1 0,-1 2 0,0 0 0,-11-3-7,-16-6 53,-2 3 0,-1 2 0,-13-1-53,-53-13 48,-8 5-48,69 20 5,0 3 0,-1 2 0,-49 2-5,-192 12 35,271-4-26,-39 2 479,-47 9-488,31 3 205</inkml:trace>
  <inkml:trace contextRef="#ctx0" brushRef="#br0" timeOffset="2041.107">6876 219 3873,'-6'1'223,"0"0"0,0 0 0,0 1 0,1 0-1,-1 0 1,0 0 0,1 1 0,0-1 0,-1 1 0,1 1 0,-3 2-223,-2 0 310,-6 4 201,1 1 0,0 1 1,0 0-1,-5 8-511,9-10 216,1-1-1,-1 0 0,0 0 1,-1-1-1,0 0 1,-5 2-216,-13 2 437,-1-1-1,-1-1 1,-21 4-437,8-3 167,21-5-114,1-1-1,-2-2 1,1 0-1,0-2 1,0 0-1,-1-2 1,1 0-1,-11-4-52,-14-4 52,1-2 1,0-2-1,-28-13-52,-20-4 103,-16 0-103,46 14 44,0-3 0,1-2-1,-46-25-43,42 15 82,-1 3 0,-2 3 0,-53-11-82,115 33 4,1 1 0,-1 1 0,1 0 0,-1 0 1,0 1-1,0 0 0,1 0 0,-1 1 0,1 1 0,-1-1 1,1 2-1,-6 1-4,-2 3 1,1 0 0,-1 1 0,2 1 1,-1 0-1,1 1 0,-4 5-1,-239 192 15,233-184-17,0 0 0,1 2 0,2 1 0,1 1 0,0 0 0,3 2 0,0 0 1,1 1-1,2 1 0,2 0 0,0 1 0,0 10 2,-7 27 11,4 0 0,-3 34-11,14-66 8,2-1 1,2 1-1,1 0 0,2-1 0,6 33-8,1-18 17,2-2 1,2 1-1,2-2 1,2 0-1,17 31-17,-19-50 25,1-1 0,1 0 1,1-1-1,2-1 0,0-1 0,2-1 0,0 0 0,2-2 0,14 10-25,44 35 486,-3 3-1,36 45-485,-60-57 575,38 28-575,-69-66 49,2-1-1,0-1 1,2-1 0,0-1 0,13 5-49,0-3 37,4 3 31,0-2 0,0-2 0,35 7-68,-66-21 14,0-1 0,0-1-1,0 0 1,0-1 0,0-1 0,0 0-1,3-2-13,29-5 72,25-9-72,13-3 32,0 4-5,-2-4 0,-1-3-1,4-5-26,217-84 40,-271 103-37,0 1-1,0 2 1,0 0-1,1 3 1,0 0-1,-1 2 1,1 1-1,31 5-2,25 7 10,-1 4 0,50 17-10,-75-15 10,14 8-10,-28-8 16,1-2 0,40 6-16,45-3 67,1-6 0,27-5-67,-131-7 13,1-1 0,0-2 0,-1-1-1,0-1 1,1-1 0,-2-2 0,1-2-1,16-6-12,-33 9 6,0 0-1,0 0 0,-1-2 1,0 0-1,0 0 1,-1-1-1,0-1 0,-1 0 1,0 0-1,0-1 0,-1 0 1,-1-1-1,0-1 1,0 1-1,-1-1 0,-1-1 1,0 1-1,3-11-5,-2 0 7,-2 0 0,-1 0 0,0 0 1,-2-1-1,-1 1 0,-1-1 0,-1 0 0,-2-17-7,-8-41 22,-19-77-22,11 68 2,18 86-2,-44-214-4,28 155 2,-3 0 0,-12-22 2,-35-85 0,-117-276-6,142 356 5,11 21-3,-13-16 4,31 66-2,-1-1-1,-1 2 1,-1 0-1,0 1 0,-18-17 3,24 28-1,-1 0 0,0 1 0,0 0-1,-1 0 1,1 1 0,-2 0 0,1 1-1,0 1 1,-1 0 0,0 0 0,0 1-1,0 1 1,0 0 0,0 0 0,-1 1-1,1 1 1,-1 0 0,-2 1 1,-30 4-6,-1 2 0,1 1 0,0 3 0,-13 6 6,7-3-2,-279 62-10,172-42 8,12-8-36,65-13 943,-10 6-903,40-6 2045,49-13-1920,-1 1 0,0-1 0,0 0 0,0 0 0,1 0 0,-1-1 0,0 1 0,0-1 0,0 0-125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13.4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522 229 3801,'95'-44'2274,"-94"44"-2082,0-1-1,0 1 1,0-1 0,-1 1 0,1-1 0,0 1 0,0-1 0,0 0 0,0 1 0,-1-1-1,1 0 1,0 0 0,-1 1 0,1-1 0,-1 0 0,1 0-192,-1 1 128,0-1 1,0 1-1,0 0 0,0-1 0,0 1 1,0 0-1,0-1 0,0 1 1,0 0-1,0-1 0,0 1 1,0 0-1,0-1 0,-1 1 1,1 0-1,0-1 0,0 1 0,0 0 1,0 0-1,-1-1 0,1 1 1,0 0-1,0 0 0,-1-1 1,1 1-1,0 0 0,0 0 0,-1 0-128,-19-8 4008,-2 6-3729,0 0 1,-1 2-1,1 0 1,-1 2 0,1 1-1,0 0 1,0 2-1,0 0 1,0 1-1,-10 6-279,8-2 62,1 0-1,0 2 1,0 0 0,1 2-1,1 1 1,1 0-1,0 1 1,1 1-1,1 1 1,0 1 0,1 1-1,2 0 1,0 1-1,1 0 1,1 1-1,1 1 1,-8 19-62,18-36 4,-1 0-1,1 0 1,0 0-1,1 0 1,-1 0-1,1 0 1,1 0-1,-1 1 1,1-1 0,0 0-1,0 0 1,1 1-1,0 3-3,0-7 1,0 0 0,0-1-1,0 1 1,0 0 0,1 0-1,-1-1 1,1 1 0,0-1 0,-1 1-1,1-1 1,0 0 0,0 0-1,1 0 1,-1 0 0,0 0 0,1 0-1,-1-1 1,1 1 0,-1-1-1,1 0 1,0 0 0,0 1-1,0-2 1,-1 1 0,1 0 0,0-1-1,0 1 1,0-1 0,0 0-1,14 1 5,-1-1 0,0-1 1,0-1-1,2 0-5,29-3 7,-16 3-85,1 1 1,-1 2 0,0 1 0,1 1-1,-1 2 1,0 1 0,15 6 77,-35-8-36,0 1 0,1-1 0,-1 2-1,-1 0 1,1 0 0,-1 1 0,0 0 0,-1 1 0,5 4 36,-8-5-3,1 0 1,-1 1-1,-1 0 1,0 0-1,0 0 1,0 0-1,-1 1 1,0 0-1,-1 0 0,0 0 1,0 0-1,-1 1 1,0 0 2,-1-1 12,0 0 0,-1 0 1,0 1-1,0-1 0,-1 0 0,0 1 1,-1-1-1,0 0 0,0 0 0,-1 0 0,0 0 1,-1-1-1,0 1 0,0-1 0,-1 0 1,0 0-1,0-1 0,-4 4-12,-6 7 80,0-2 0,-1 0 0,0 0 0,-2-2 0,1 0 0,-2-1 0,-1-1-80,10-5 28,-1-1 0,0 0 0,-1-1-1,1-1 1,-1 0 0,0 0 0,-9 1-28,16-4-92,-1 0 0,0 0 0,-1-1 0,1 0 0,0 0 0,0-1 0,0 1 0,0-1 0,0 0 0,0-1 1,1 0-1,-1 0 0,0 0 0,1 0 0,-1-1 0,-1-1 92,-15-13-475</inkml:trace>
  <inkml:trace contextRef="#ctx0" brushRef="#br0" timeOffset="819.05">1206 818 5193,'34'-43'2651,"-33"43"-2554,-1-1-1,1 1 1,-1-1-1,0 0 0,1 1 1,-1-1-1,0 0 1,1 1-1,-1-1 0,0 0 1,0 0-1,0 1 1,0-1-1,0 0 0,0 0 1,0 1-1,0-1 1,0 0-1,0 1 0,0-1 1,0 0-1,0 0 1,-1 1-1,1-1 0,0 0 1,-1 1-1,1-1 1,0 0-1,-1 1 0,1-1 1,-1 1-1,1-1 1,-1 1-1,1-1 0,-1 1 1,1-1-1,-1 0-96,-2-1 489,1-1-275,-1-1 0,0 1-1,0 0 1,0 0 0,0 0 0,-1 1 0,1-1 0,-1 1-1,1 0 1,-1 0 0,0 0 0,0 0 0,0 1 0,0 0 0,0 0-1,0 0 1,0 0 0,-1 0 0,1 1 0,0 0 0,0 0-1,-1 0 1,1 0 0,0 1 0,0-1 0,0 1 0,-1 0 0,1 1-1,-3 0-213,-9 5 218,1-1 0,-1 2 0,1 0 0,1 1 0,-1 0 0,-11 12-218,18-16 11,1 1 0,0 0-1,1 0 1,0 1 0,0 0-1,0 0 1,0 0-1,1 1 1,1 0 0,-1 0-1,1 0 1,1 0-1,-1 1 1,2-1 0,-1 1-1,1 0 1,0 0-1,1 0 1,0 0 0,0 0-1,1 0 1,1 7-11,-1 0 1,2 0 1,0 0-1,0 0 1,2 0-1,2 5-1,-5-17 1,0 0 0,0-1 0,1 1 0,-1-1 0,1 0 0,0 1 0,0-1 0,1 0 0,-1 0 0,0 0 1,1 0-1,0-1 0,0 1 0,0-1 0,0 0 0,0 0 0,0 0 0,0 0 0,1 0 0,-1-1 0,1 1 0,-1-1 0,1 0 0,0 0 0,0 0-1,4 0 5,-1-1 1,1 0-1,-1-1 0,1 1 0,-1-1 0,0 0 1,1-1-1,-1 0 0,0 0 0,0-1 1,0 0-1,0 0 0,0 0 0,-1-1 0,0 0-5,9-6 17,0-1-1,-1 0 0,-1 0 1,0-2-1,8-10-16,-14 17 9,-1-1 0,-1 0 0,1 0 0,-1-1 0,-1 0 0,1 0 0,-1 0 0,-1 0 0,0-1 0,0 1 0,0-1 0,-1 0 0,0 0 0,-1 0 0,0 0 0,-1 0 0,1 0 0,-2 0 0,1 0 0,-1 0 0,-1 0 0,0 0 0,-2-6-9,-17-33 48,23 56-53,0 1-1,1-1 1,0 0-1,1 0 1,-1 0 0,2-1-1,0 1 6,37 53 2,-29-43 2,20 27-876,2-3 0,1 0 1,37 30 871,-40-46-776</inkml:trace>
  <inkml:trace contextRef="#ctx0" brushRef="#br0" timeOffset="1148.293">1797 175 10298,'-4'-8'1140,"3"5"-637,-1-1 1,1 1 0,0-1 0,0 1-1,0-1 1,1 1 0,-1-1 0,1 1-1,0-4-503,0 6 32,0 1 0,0 0-1,0 0 1,0 0-1,0 0 1,0 0-1,-1-1 1,1 1-1,0 0 1,0 0 0,0 0-1,0 0 1,0 0-1,0-1 1,0 1-1,0 0 1,0 0-1,1 0 1,-1 0 0,0 0-1,0-1 1,0 1-1,0 0 1,0 0-1,0 0 1,0 0 0,0 0-1,0 0 1,0-1-1,0 1 1,1 0-1,-1 0 1,0 0-1,0 0 1,0 0 0,0 0-1,0 0 1,0 0-1,1 0 1,-1 0-1,0-1 1,0 1-1,0 0 1,0 0 0,0 0-1,1 0 1,-1 0-1,0 0-31,6 8 726,4 17-181,4 29-190,-1-1-1,-4 2 0,3 40-354,-8-54 80,20 182-398,-10 1-1,-10 21 319,-4-236-167,-1 9-1144,2 0 0,1 16 1311,4-13-831</inkml:trace>
  <inkml:trace contextRef="#ctx0" brushRef="#br0" timeOffset="1520.531">1636 905 7562,'-21'-10'3608,"18"7"-1191,6 1-361,9 0-439,0-6-257,15-3-536,9-4-160,14-1-320,15 1-112,-1 1-88,-4 1-112,-7 2-408,-4 6-344,1-2 392</inkml:trace>
  <inkml:trace contextRef="#ctx0" brushRef="#br0" timeOffset="1855.658">2288 693 7009,'59'-14'3433,"-61"36"-928,2 8-585,5 6-424,2 5-239,-2 0-489,4 5-224,1 7-256,-3-5-88,-9 4-64,0-6-88,-6-10-256,4 1-392,8-18-656,-4-7 752</inkml:trace>
  <inkml:trace contextRef="#ctx0" brushRef="#br0" timeOffset="1856.658">2419 275 8674,'-30'-31'4161,"1"4"-1657,10 9-1103,1 1-249,9 14-568,11 3-456,10 12 1032,20 7-880</inkml:trace>
  <inkml:trace contextRef="#ctx0" brushRef="#br0" timeOffset="2420.074">3018 708 4865,'6'-2'155,"1"-1"703,1 0 0,-1-1 0,0 0 0,4-4-858,-9 8 265,-1-1 0,0 0 0,1 0 0,-1 0 0,0 0 0,0 0 0,0-1 0,0 1 0,0 0 0,0 0 0,0-1 0,-1 1 0,1 0 0,0-1 0,-1 1 0,1-1 0,-1 1-1,1-1 1,-1 1 0,0-1 0,0 1 0,0-1 0,0 0 0,0 1 0,0-1 0,0 1 0,0-1 0,0 1-265,-1 0 140,0-1-1,0 1 0,0 0 1,-1 0-1,1 0 0,0 0 0,0 0 1,-1 1-1,1-1 0,0 0 1,-1 0-1,1 1 0,-1-1 0,1 1 1,0 0-1,-1-1 0,1 1 1,-1 0-1,0 0 0,1 0 0,-2 0-139,-1-1 255,-3 1-88,0-1-1,0 1 1,1 1 0,-1-1 0,0 1 0,0 0-1,1 1 1,-1-1 0,-4 3-167,-59 26 592,47-19-433,0 0-62,1 0 1,1 2-1,0 0 0,-3 4-97,14-9 14,0 0 1,1 1-1,0 0 0,1 0 1,0 1-1,0 0 0,1 0 0,0 1 1,0 3-15,6-14 1,1 1 0,-1 0 0,1 0 0,-1-1 0,1 1 0,0 0 0,0 0 0,-1 0 0,1-1 0,0 1 0,0 0 0,0 0 0,0 0 0,0 0 0,0-1 0,0 1 0,0 0 0,0 0 1,0 0-1,0 0 0,1-1 0,-1 1 0,0 0 0,1 0 0,-1 0 0,0-1 0,1 1 0,-1 0 0,1-1 0,-1 1 0,1 0 0,-1-1 0,1 1 0,0 0 0,-1-1 0,1 1 0,0-1 0,0 0 0,-1 1 0,1-1 0,0 1 1,0-1-1,-1 0 0,1 0 0,0 1 0,0-1 0,0 0-1,6 1 4,1 1-1,-1-1 1,0-1 0,0 0 0,4 0-4,-4 0 4,22 0 4,0-2 0,14-3-8,34-2-3,-70 7 4,28-2-63,0 3 0,33 3 62,-59-3-24,-1 0-1,1 1 1,-1 0-1,0 0 1,0 0-1,0 1 1,0 1-1,0-1 1,0 1-1,-1 1 1,0-1 0,0 1-1,0 1 1,5 4 24,-10-7-4,0-1 1,0 0 0,-1 0-1,1 1 1,-1-1 0,1 1 0,-1-1-1,0 1 1,0-1 0,0 1 0,0 0-1,-1 0 1,1-1 0,-1 1-1,1 0 1,-1 0 0,0 0 0,0 0 3,-1 1 1,0 0-1,0 1 1,0-1 0,0 0 0,-1 0 0,1 0 0,-1 0 0,0 0 0,0 0-1,-1 0 1,1 0-1,-10 10 14,0 0 0,0-1 0,-1-1 0,-1 1-1,-3 0-13,16-12 1,-32 26 58,-28 17-59,51-37-20,0-1-1,0-1 1,0 0-1,-1 0 1,0-1 0,0 0-1,0-1 1,-11 2 20,20-5-47,1 1 0,-1-1 0,1 0 0,-1 0 0,1 1 1,-1-1-1,1 0 0,-1-1 0,1 1 0,-1 0 0,1 0 1,-1-1-1,1 1 0,-1-1 0,1 1 0,-1-1 0,1 1 1,0-1-1,-1 0 0,1 0 0,0 0 0,0 0 0,0 0 0,-1 0 1,1 0 46,-1-15-430</inkml:trace>
  <inkml:trace contextRef="#ctx0" brushRef="#br0" timeOffset="2973.741">3346 1599 6449,'-1'1'260,"1"0"-1,0 0 0,0 0 1,0 0-1,0 0 1,0 0-1,0 0 0,0 0 1,0 0-1,1 0 0,-1 0 1,0 0-1,1 0 0,-1 0 1,0 0-1,1 0 1,-1 0-1,1 0 0,0 0 1,-1 0-1,1-1 0,0 1 1,-1 0-1,1-1 0,0 1 1,0 0-1,-1-1 1,1 1-1,0-1 0,0 1 1,0-1-1,0 1 0,1-1-259,1 0 325,-1 0 1,1 0-1,0 0 0,0-1 0,0 1 0,-1-1 0,1 0 0,0 0 0,-1 0 0,1 0 1,-1 0-1,1 0 0,0-1-325,3-2 168,0 0 0,-1 0 1,1-1-1,-1 0 0,0 0 1,0-1-1,0 1 0,-1-1 1,1 0-1,-1 0 0,-1-1 1,1 1-1,-1-1 0,-1 0 1,1 0-169,7-23 332,-1-1 1,5-28-333,-10 39 125,10-53 13,-3 0-1,-4-2 1,-3 1-1,-3-8-137,-6-45 57,-20-124-57,16 189 3,-7-47-2,0-102-1,16 195-7,0-1 0,1 1 0,1 0 0,1 0 0,0 0 0,5-14 7,-5 22-8,0 0-1,1 1 0,0-1 1,0 1-1,0 0 1,1 0-1,0 0 1,1 0-1,-1 1 0,1 0 1,0 0-1,1 1 1,2-2 8,-5 4-26,1 0 1,-1 1 0,1-1 0,0 1 0,0 0 0,0 1-1,0-1 1,0 1 0,0 0 0,0 0 0,0 0 0,1 1-1,-1 0 1,0 0 0,0 0 0,1 1 0,-1 0 0,0 0-1,0 0 1,0 0 0,0 1 0,0 0 0,0 0-1,-1 0 1,5 3 25,3 2-181,-1 1 0,1 0 0,-2 1 0,1 0 0,-1 0 0,0 1 0,-1 1 0,0 0-1,0 0 182,35 56-913,-1 13 354</inkml:trace>
  <inkml:trace contextRef="#ctx0" brushRef="#br0" timeOffset="3308.365">3388 876 7858,'-22'-12'3480,"17"12"-1639,7-2-105,20 2-280,4-8-151,15-4-393,7 2-192,7-1-376,1 8-160,1 3-96,-1 3-176,-11-3-416,-8 0 3713,8 9-2601</inkml:trace>
  <inkml:trace contextRef="#ctx0" brushRef="#br0" timeOffset="3652.723">4021 823 9338,'0'-2'4385,"0"1"-1913,0 1-1071,1 0-249,15 29-552,35 58-208,-42-30-216,-2 3-80,-7-2 0,-2-7-72,-2-3-360,-1-7-344,2-17 376</inkml:trace>
  <inkml:trace contextRef="#ctx0" brushRef="#br0" timeOffset="3653.723">4187 468 9202,'-24'-51'3977,"0"10"-2113,5 10-31,4 14-857,4 5-264,11 14-584,7 3-216,10 10 56</inkml:trace>
  <inkml:trace contextRef="#ctx0" brushRef="#br0" timeOffset="4401.544">4761 850 6369,'6'20'2595,"-5"-28"542,-2 3-2608,0 1 0,0-1-1,0 1 1,-1 0 0,1-1-1,-1 1 1,0 0 0,0 0 0,-2-2-529,-1 1 143,1 0 0,-2 0 1,1 0-1,0 1 0,-1-1 1,0 1-1,0 1 1,0-1-1,-1 1 0,1 0 1,-1 1-1,1-1 0,-1 1 1,0 1-1,0-1 0,0 1 1,0 0-1,0 1 1,0 0-1,0 0 0,-1 0 1,1 1-1,0 0 0,0 1 1,1-1-1,-1 1 0,0 1 1,0-1-1,1 1 1,0 0-1,-1 1 0,0 0-143,-4 4 11,0 0 0,0 1 0,1 0 0,0 1 0,1 0 0,0 1 0,0 0 0,2 0 0,-1 1 0,1 0 0,1 0 0,-1 3-11,4-8 1,0-1 0,1 1-1,0 0 1,0 1 0,1-1 0,0 0 0,0 0 0,0 1-1,1-1 1,1 0 0,-1 0 0,1 1 0,0-1 0,0 0-1,1 0 1,0 0 0,1 0 0,-1 0 0,1 0-1,1-1 1,-1 1 0,1-1 0,4 6-1,-4-8 1,0 1 1,0-1-1,0 0 0,0 0 0,0 0 1,1-1-1,0 1 0,-1-1 1,1-1-1,1 1 0,-1 0 0,0-1 1,0 0-1,1-1 0,0 1 0,-1-1 1,1 0-1,2 0-1,-1 0 2,0-2 1,1 1-1,-1 0 0,0-1 1,0-1-1,1 1 1,-1-1-1,0 0 0,0-1 1,-1 0-1,1 0 0,0 0 1,-1-1-1,2-1-2,7-5 6,1-2 0,-1 1-1,-1-2 1,0 0 0,-1 0 0,0-2 0,-1 1 0,1-4-6,-8 10 1,0 0 1,0 0-1,-1 0 1,0-1-1,0 0 1,-1 0-1,-1 0 1,1 0-1,-1-1 1,-1 1-1,1-1 1,-2 1-1,1-1 1,-1 1-1,-1-1 1,-1-8-2,-22-80-64,29 124 60,1 0 1,1-1 0,1 0 0,1 0 0,1 0-1,10 16 4,-14-29-194,1-1-1,0 1 0,1-1 1,0-1-1,1 0 0,0 0 1,0 0-1,1-1 0,1-1 1,-1 0-1,1 0 0,1-1 1,-1 0-1,6 1 195,24 6-536</inkml:trace>
  <inkml:trace contextRef="#ctx0" brushRef="#br0" timeOffset="4916.581">5196 98 9298,'-29'-64'5852,"29"52"-4439,2 9-416,4 9-24,-1 5-809,0 0-1,0 0 1,-1 1-1,-1 0 0,0 0 1,-1 0-1,1 3-163,1 8 123,7 40 377,2 56-500,-4-35 152,5 33 177,-5 0 0,-5 1 0,-6 7-329,1-106 38,1-11-18,0 0 0,0-1 0,-1 1 0,0 0 0,-1-1 0,1 1 0,-2-1 0,1 0 0,-1 1 0,-1 1-20,4-9 1,0 0 1,0 0 0,0 0-1,0 0 1,0 0 0,-1 0 0,1 0-1,0 1 1,0-1 0,0 0-1,0 0 1,0 0 0,0 0-1,0 0 1,-1 0 0,1 0-1,0 0 1,0 0 0,0 0 0,0 0-1,0 0 1,0 0 0,-1 0-1,1 0 1,0 0 0,0 0-1,0 0 1,0 0 0,0 0-1,0 0 1,-1 0 0,1 0 0,0 0-1,0 0 1,0 0 0,0 0-1,0-1 1,0 1 0,-1 0-1,1 0 1,0 0 0,0 0 0,0 0-1,0 0 1,0 0 0,0 0-1,0-1 1,0 1 0,0 0-1,0 0 1,0 0 0,0 0-1,0 0 0,-4-8 37,1-4-38,0-1 0,2 0 1,0 0-1,0 0 0,1 0 1,0 0-1,1 0 0,1 1 1,0-1-1,4-11 0,7-21-228,2-1-1,8-12 229,-13 34-92,-5 10 27,1 1-1,1 0 0,0 0 0,1 0 1,0 1-1,4-4 66,-6 10-33,-1 0-1,1 1 1,0-1-1,0 1 1,0 0 0,1 0-1,0 1 1,0 0 0,0 0-1,0 0 1,1 1-1,6-1 34,-6 2-15,0 0 0,0 1 0,0 0 0,0 1 0,0-1 0,0 2-1,1-1 1,-1 1 0,0 1 0,0-1 0,0 1 0,0 0 0,-1 1 0,1 0-1,-1 1 1,1-1 0,-1 1 0,0 0 0,-1 1 0,1 0 0,-1 0 0,0 0-1,0 1 1,0 0 0,-1 0 0,1 2 15,1 1-4,-1-1-1,0 1 1,0 0-1,-1 1 1,0 0-1,-1-1 1,0 1-1,-1 1 1,0-1-1,0 0 1,-1 1-1,-1 0 1,0-1-1,0 1 1,-1 0 0,0-1-1,-1 1 1,0 0-1,-1-1 1,0 2 4,-2 1 9,-1 0 1,-1 0-1,0-1 1,0 0-1,-1 0 1,-1 0-1,0-1 1,-1 0-1,0-1 1,0 0-1,-1 0 1,0-1-1,-1 0 1,-11 6-10,2-1 28,-1-2 0,0 0 1,-1-1-1,-1-2 1,1 0-1,-1-1 0,-1-2 1,-2 1-29,14-5-1,-1 0 0,1 0 0,0-2 1,-1 1-1,1-2 0,-1 1 0,-1-2 1,9 1-129,1 1 0,-1-1-1,1 0 1,0-1 0,-1 1-1,1-1 1,0 1 0,0-1 0,0-1-1,0 1 1,1 0 0,-1-1-1,1 0 1,-1 0 0,1 0 0,0 0-1,0-1 1,0 1 0,1-1-1,-3-2 130,4 4-113,1 0-1,-1 0 0,0 0 0,1 0 0,-1 0 1,1 0-1,-1 0 0,1 0 0,0 0 0,0 0 1,0 0-1,0-1 114,8-22-766</inkml:trace>
  <inkml:trace contextRef="#ctx0" brushRef="#br0" timeOffset="5259.063">5851 73 10306,'-2'-10'1277,"-3"-33"1830,4 27-1705,2 12 162,3 11-1290,0 1 0,-1 0 1,0-1-1,0 1 0,-1 0 0,0 1 1,0 0-275,6 24 431,7 20-156,-3 0-1,-2 1 1,-3 0-1,-1 1 1,-3 8-275,-10 277 261,4-256-164,1-62-284,2 1 0,1 0 0,1-1 0,0 1 0,4 10 187,5-5-343</inkml:trace>
  <inkml:trace contextRef="#ctx0" brushRef="#br0" timeOffset="5600.58">6154 727 10410,'19'-36'3674,"-17"35"-3552,-1 0 1,0 1-1,0-1 0,1 0 0,-1 0 0,0 1 0,1-1 1,-1 0-1,0 1 0,1-1 0,-1 1 0,1 0 0,-1 0 0,1-1 1,-1 1-1,1 0 0,-1 0 0,1 0 0,-1 1 0,1-1 1,1 0-123,6 1 507,12-2-205,0-1 0,0-1 1,0 0-1,-1-2 0,0 0 0,0-2 1,0 0-1,-1-1 0,1-1 0,-2-1 0,0 0 1,0-2-1,13-11-302,-28 21 9,0 0 0,0-1-1,-1 0 1,1 0 0,-1 0 0,0 0 0,0 0 0,0 0 0,0 0-1,0-1 1,-1 1 0,1-1 0,-1 1 0,0-1 0,0 0 0,0 1 0,-1-1-1,1 0 1,-1 0 0,0 1 0,0-1 0,0 0 0,-1-1-9,0 0 9,0 1 0,-1-1 0,0 0 0,1 0 0,-2 1 0,1-1 0,-1 1 1,1 0-1,-1 0 0,0 0 0,-1 0 0,1 0 0,-1 1 0,1-1 0,-1 1 0,0 0 1,-1-1-10,-1 1 0,0-1 1,1 1-1,-1 0 1,0 0-1,-1 0 1,1 1 0,0 0-1,-1 0 1,1 1-1,-1 0 1,0 0-1,1 0 1,-1 1-1,0 0 1,1 1 0,-1-1-1,0 1 1,1 0-1,-1 1 1,1 0-1,0 0 1,-1 0-1,1 0 1,0 1 0,-3 3-1,-4 1-4,2 1 0,-1 0 0,1 1 0,1 0 0,0 0 0,0 2 0,1-1 0,0 1 0,0 0 0,2 1 0,-6 10 4,4-6 6,1 1 0,1-1 0,0 2 0,1-1-1,1 1 1,1 0 0,1 0 0,0 0 0,1 0-1,1 1 1,1 7-6,1-15 15,0-1 1,0 1-1,1-1 0,0 0 0,1 0 1,0 0-1,1 0 0,0-1 0,0 1 1,1-1-1,0 0 0,1 0 0,0-1 1,0 0-1,1 0 0,0 0 0,0-1 1,1 0-1,0 0 0,0-1 0,1 1-15,6 2 338,0-1-1,1 0 0,0-1 0,0 0 1,0-1-1,1-1 0,0-1 0,0-1 1,1 0-338,40 4 1027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1:43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3721,'1'-60'2458,"-1"59"-2299,0 1 0,1-1 0,-1 1 0,0-1 0,0 1 0,0-1 0,0 1 0,0-1 0,0 0 0,0 1 0,0-1 0,0 1 1,0-1-1,0 1 0,0-1 0,-1 1 0,1-1 0,0 1 0,0-1 0,0 1 0,-1 0 0,1-1 0,0 1 0,-1-1 0,1 1 0,0-1 1,-1 1-1,1 0 0,-1-1 0,1 1 0,0 0-159,-4 5 4857,9 10-4718,1 0-1,1 0 1,1-1-1,0 0 1,0 0-1,2-1 1,0 0 0,3 3-139,26 27 354,33 26-354,4 4 204,-62-58-164,2-1 0,0 0 0,0-1 0,1-1 0,1 0 0,0-2 0,12 5-40,-6-2 156,-12-6 404,0-1 0,1 0 0,-1-1 0,5 1-560,-13-6 1063</inkml:trace>
  <inkml:trace contextRef="#ctx0" brushRef="#br0" timeOffset="388.817">477 1 3889,'-32'26'6729,"7"4"-4574,1 1 0,-17 31-2155,-21 29 898,3-17-538,23-31-252,2 2 0,2 1 0,-4 11-108,32-49-9,-12 22-45,-1-1 0,-1-1-1,-16 18 55,27-32-926,11-11-359,6-9-161,15-14 536</inkml:trace>
  <inkml:trace contextRef="#ctx0" brushRef="#br0" timeOffset="761.238">798 396 7298,'36'12'3199,"-35"-11"-3011,-1 0-1,0 0 1,0 0-1,1-1 1,-1 1 0,0 0-1,0 0 1,0 0 0,0 0-1,0 0 1,0 0 0,0-1-1,0 1 1,0 0 0,-1 0-1,1 0 1,0 0 0,0 0-1,-1-1 1,1 1-1,-1 0 1,1 0 0,-1 0-188,-3 16 1959,20 139-158,-14 41-913,-1-197 1557,7 0-1146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1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56 104 3945,'-22'-27'988,"5"7"619,1-2 3086,34 45 818,13 10-3883,21 25-1804,29 55 400,-1 0-143,-65-91-57,-12-17-17,0 0 1,1 0 0,0 0 0,-1 0 0,2-1-1,-1 1 1,0-1 0,1 0 0,0 0 0,0-1-8,-3-2 31,-1-1 0,0 0 1,0 0-1,0 1 1,1-1-1,-1 0 0,0 0 1,0-1-1,0 1 0,1 0 1,-1 0-1,0-1 1,0 1-1,0 0 0,0-1 1,0 1-1,0-1 0,0 1 1,0-1-1,0 0 1,0 0-1,0 1 0,0-1 1,0 0-1,0 0 0,0 0 1,-1 0-1,1 0 1,0 0-1,-1 0 0,1-1-31,25-42 839,-19 29-797,8-14 54,-3-1 0,0 1 0,-2-2 0,5-24-96,-6 21 38,1 1 1,2 0-1,12-23-38,-8 33 128,-9 15-318,-5 9-1047,-7 20-2500,3 13 1685</inkml:trace>
  <inkml:trace contextRef="#ctx0" brushRef="#br0" timeOffset="1065.256">1320 141 2753,'85'-36'1733,"-84"36"-1635,0 0 0,0-1 0,-1 1 0,1 0 1,0-1-1,0 1 0,0-1 0,0 1 0,0-1 0,-1 1 0,1-1 0,0 0 0,-1 1 0,1-1 0,0 0 0,-1 0 0,1 1 0,-1-1 0,1 0 0,-1 0 0,1 0 0,-1 0 0,0 0 0,1 0 0,-1 1 1,0-1-1,0 0 0,0 0 0,1 0 0,-1 0 0,0 0 0,0 0 0,-1 0 0,1 0 0,0 0 0,0 0 0,0 0-98,-1-1 220,-1 0 0,1 0-1,0 0 1,-1 0 0,1 0-1,-1 0 1,1 0 0,-1 1 0,-2-2-220,3 2 240,-9-7 612,7 6-603,1 0 0,-1 0-1,1 0 1,-1-1 0,1 1 0,0 0 0,0-1 0,0 0 0,-1-1-249,2 2 93,-1 0-1,1 1 0,0-1 1,-1 1-1,1-1 1,-1 1-1,0 0 0,1-1 1,-1 1-1,0 0 1,0 0-1,0 0 1,0 0-1,0 1 0,0-1 1,0 0-1,0 1 1,0-1-1,0 1 0,0 0 1,0 0-1,0 0 1,0 0-1,0 0 0,0 0 1,-1 1-1,1-1 1,-1 1-93,-11 2 246,1 0 1,0 0-1,-12 6-246,23-8 31,-14 5 45,0 1 1,1 1-1,0 1 0,0 0 0,1 0 0,0 2 1,1 0-1,0 0 0,-6 8-76,13-13 1,0 1-1,0 0 1,1-1-1,0 2 0,1-1 1,-1 0-1,1 1 1,1 0-1,-1 0 1,2 0-1,-1 1 1,1-1-1,0 0 1,1 1-1,-1 0 1,2-1-1,-1 1 1,2 0-1,0 7 0,0-8-1,0-1 1,1 1-1,0 0 0,1 0 0,-1-1 1,1 1-1,1-1 0,0 0 0,0 0 1,0 0-1,1 0 1,-2-4 0,0 1 0,1-1 1,-1 0-1,1 0 1,0 0-1,-1-1 0,1 0 1,0 1-1,1-1 0,-1 0 1,0-1-1,0 1 0,1-1 1,-1 0-1,1 0 0,0 0 1,-1-1-1,1 1 0,-1-1 1,4-1-1,2 2 4,0-2 1,0 1 0,1-1 0,-1-1-1,0 0 1,0-1 0,0 1 0,0-2-1,-1 0 1,1 0 0,-1 0-1,0-1 1,0-1 0,-1 1 0,1-2-1,-1 1 1,-1-1 0,1 0 0,-1 0-1,0-1 1,-1 0 0,3-4-5,2-5 28,0-1 1,-2 0-1,0 0 0,3-10-28,-10 21 12,1-1 0,-1 1 0,0-1 0,-1 0 0,0 1 0,0-1 0,-1 0 0,0 1 0,0-1 0,-1 0 0,0 0 0,0 1 0,-1-3-12,-7-21-5,9 29-12,1 4 3,4 16 18,4 18 80,-3 0-1,0 1 1,-2-1 0,-2 14-84,-5 149 263,1-140-211,-11 129 992,-14 42-1044,24-210 85,0-5-25,1-1 0,1 1 0,0 0 0,1 0-1,0 0 1,1-1 0,2 8-60,-3-21 7,0-1 0,0 1 1,0-1-1,0 1 0,1-1 1,-1 1-1,0-1 0,0 1 0,0-1 1,0 1-1,1-1 0,-1 1 0,0-1 1,0 1-1,1-1 0,-1 1 0,1-1 1,-1 1-1,0-1 0,1 0 1,-1 1-1,1-1 0,-1 0 0,0 1 1,1-1-1,-1 0 0,1 0 0,-1 0 1,1 1-1,-1-1 0,1 0 0,-1 0 1,1 0-1,0 0 0,-1 0 1,1 0-1,-1 0 0,1 0 0,-1 0 1,1 0-1,-1 0 0,1 0 0,-1 0 1,1-1-1,-1 1 0,1 0 1,-1 0-1,1 0 0,-1-1 0,1 1 1,-1 0-1,1-1 0,-1 1 0,0 0 1,1-1-8,24-25 257,-21 21-239,14-19 87,0-1 1,3-10-106,12-16 45,-32 49-38,136-207-149,-127 193 159</inkml:trace>
  <inkml:trace contextRef="#ctx0" brushRef="#br0" timeOffset="1406.61">1995 353 6937,'-8'4'3337,"2"1"-1088,1 4-593,2 7-424,0 10-296,3 5-367,0 8-89,0 6-128,0-8-40,1 9-120,1-11-64,-1-1-56,2-5-16,4-8 0,-4 1 184,0-8 120,1-3-208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23.1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1 306 7490,'100'-115'3140,"-83"91"-1876,-14 16 320,-13 12 2464,7 5-3902,0 1-1,0 0 0,1-1 1,0 1-1,0 7-145,2-14 18,-8 71 282,4 0 0,3 27-300,2-50 66,3 125 177,14 67-243,-17-233 4,1 0 0,-1 0-1,2-1 1,-1 1 0,2-1 0,-1 0-1,1 0 1,0 0 0,1 0 0,4 5-4,-6-11 1,0 1 0,0-1 0,0 0 1,0 1-1,1-2 0,0 1 0,0 0 0,-1-1 1,1 1-1,1-1 0,-1 0 0,0-1 0,0 1 1,1-1-1,-1 1 0,1-1 0,-1-1 0,1 1 1,0-1-1,-1 0 0,1 0 0,0 0 0,2-1-1,4 0 2,-1-1 0,1-1 0,-1 0 0,1-1 0,-1 0 0,0 0 0,-1-1 0,1-1 0,-1 1 0,0-2 0,1 0-2,19-16-35,0-1 0,12-15 35,-27 24-5,0-1-1,-1-1 1,-1 0-1,0 0 1,-2-1-1,0-1 1,0 0-1,-2 0 1,0-1-1,-2 1 1,0-2-1,1-10 6,4-35 50,-3-1 0,-3 1 0,-3-19-50,7-78 399,-8 156-326,-1 0 0,1 0 0,0 0 0,1 0 0,0 0 0,1-2-73,-3 9 4,0 0-1,0 1 1,0-1 0,0 0 0,0 0 0,0 0 0,0 1 0,0-1 0,0 0 0,0 0 0,0 0 0,1 0 0,-1 1-1,0-1 1,0 0 0,0 0 0,0 0 0,0 0 0,0 1 0,0-1 0,1 0 0,-1 0 0,0 0 0,0 0 0,0 0-1,0 0 1,1 1 0,-1-1 0,0 0 0,0 0 0,0 0 0,1 0 0,-1 0 0,0 0 0,0 0 0,0 0 0,0 0-1,1 0 1,-1 0 0,0 0 0,0 0 0,0 0 0,1 0 0,-1 0 0,0 0 0,0 0 0,0 0 0,1 0 0,-1 0-1,0-1 1,0 1 0,0 0 0,0 0 0,1 0 0,-1 0 0,0 0 0,0 0 0,0-1 0,0 1 0,0 0 0,0 0-1,1 0 1,-1 0-4,4 26 45,-1 0-1,-1 1 0,-2-1 1,-1 19-45,0 29 30,3-16 2,2-1 0,3 1-1,3 4-31,-5-40-25,0 0 1,2 0-1,0-1 0,2 0 0,0 0 1,1-1-1,1-1 0,1 1 0,9 8 25,21 22-896,6-1 424</inkml:trace>
  <inkml:trace contextRef="#ctx0" brushRef="#br0" timeOffset="639.986">1255 763 5969,'-49'-93'2337,"41"83"-458,4 17-856,4 14 65,2-3-350,2-1 0,0 1 1,1-1-1,4 9-738,7 26 814,-8-20-391,-2 0-1,0 0 1,-3 1-1,0-1 1,-3 21-423,1-42 101,0-5 4,-3-9 61,0-8-108,0-1 0,1 0-1,0 0 1,1 0 0,0-5-58,-2-45 39,-7 5-15,2 23-13,2 0 0,2-1 0,1 0 0,2-10-11,0 36-4,1-1-1,0 1 1,1 0 0,-1 0-1,2 0 1,0 0 0,0 1 0,0-1-1,1 1 1,0-1 0,1 1-1,0 1 1,0-1 0,0 1 0,1-1-1,1 2 1,-1-1 0,3-1 4,-4 4-4,0 0-1,1 0 1,-1 1 0,1 0 0,0 0 0,-1 1-1,1 0 1,0 0 0,1 0 0,-1 0 0,0 1 0,0 0-1,1 1 1,-1-1 0,0 1 0,1 0 0,-1 1 0,0 0-1,1 0 1,-1 0 0,0 1 0,0-1 0,0 1 0,0 1-1,2 1 5,12 5-13,-1 2 0,-1 0 0,0 1 0,0 1 0,-1 0 0,14 16 13,-12-12 3,-1 1-1,-1 1 1,0 1 0,-1 0-1,-2 1 1,0 1 0,-1 0-1,-1 1 1,-1 0 0,-1 1-1,-2 0 1,0 0 0,-1 3-3,2 13-11</inkml:trace>
  <inkml:trace contextRef="#ctx0" brushRef="#br0" timeOffset="1376.244">2233 569 4665,'105'-56'2703,"-104"55"-2491,1-1 0,0 1 0,-1 0-1,1 0 1,0-1 0,-1 1 0,1-1-1,-1 1 1,0-1 0,0 0 0,1 1 0,-1-3-212,0 3 118,-1 0 0,0 1 1,0-1-1,1 0 1,-1 0-1,0 0 1,0 0-1,0 0 0,0 0 1,0 1-1,0-1 1,0 0-1,-1 0 0,1 0 1,0 0-1,0 0 1,-1 1-1,1-1 1,-1-1-119,-1 0 284,1-1 0,-2 1 0,1 0 0,0-1 0,0 1 0,-1 0 0,1 0 0,-1 0 1,0 1-1,0-1-284,-1-1 202,1 1-16,-1-1 1,0 1-1,-1 0 0,1 0 0,0 0 0,-1 1 0,1-1 0,-1 1 0,1 0 1,-1 0-1,1 1 0,-1-1 0,0 1 0,1 0 0,-4 1-186,1 0 130,-1 0-1,0 1 1,1 0-1,0 1 1,-1-1-1,1 1 0,0 1 1,0 0-1,0 0-129,-13 10 82,0 1 1,0 1-1,2 0 0,0 2 0,-5 6-82,13-13 15,-37 43 48,43-48-55,0-1 0,1 1 0,-1 1 0,1-1 0,0 0 0,1 1 0,-1 0 1,0 5-9,3-11 0,-1 1 1,1-1 0,0 0 0,0 1-1,0-1 1,0 0 0,0 1 0,0-1 0,0 0-1,0 0 1,1 1 0,-1-1 0,0 0-1,1 0 1,-1 1 0,1-1 0,-1 0 0,1 0-1,0 0 1,-1 0 0,1 0 0,1 1-1,-1-1 1,1 1 0,0-1 1,0 0-1,0 0 0,0 0 0,0 0 1,0 0-1,0 0 0,0 0 1,1-1-1,-1 1 0,2-1-1,9 2 6,0-2-1,0 0 1,1 0-1,8-2-5,-6 1 4,13 0-2,0 1 1,1 2-1,-1 0 0,23 7-2,-35-6 0,0 1 0,-1 1 0,0 1 0,0 0-1,0 1 1,-1 1 0,0 0 0,11 8 0,-23-14 1,-1 0-1,1 0 1,0 0 0,-1 0-1,0 1 1,1-1-1,-1 1 1,0-1-1,0 1 1,0 0 0,-1 0-1,1 0 1,-1 0-1,1 0 1,-1 0-1,0 0 1,0 0 0,-1 0-1,1 1 1,0-1-1,-1 0 1,0 1-1,0-1 1,0 0 0,0 1-1,-1-1 1,1 0-1,-1 0 1,0 1-1,0-1 1,0 0 0,0 0-1,-1 0 1,1 0-1,-1 0 1,0 0-1,1 0 1,-1-1 0,-1 1-1,1-1 1,0 1-1,-2 0 0,-6 7 5,-1-1 0,0 0 0,0-1 0,-1 0 0,0-1 0,-1 0-5,-78 35 28,57-28-15,13-5-37,-45 18 109,61-25-125,1-1 0,0 0 0,-1 0 0,0 0 0,1-1-1,-1 1 1,0-1 0,1 0 0,-1-1 0,1 1 0,-1-1 0,-4-1 40,8 2-72,0 0 1,0-1-1,0 1 1,1-1-1,-1 1 0,0-1 1,0 1-1,0-1 1,0 1-1,1-1 1,-1 0-1,0 1 1,1-1-1,-1 0 1,0 0-1,1 1 0,-1-1 1,1 0-1,-1 0 1,1 0-1,0 0 1,-1 0-1,1 0 1,0 0-1,-1 0 0,1 0 1,0 0 71,0-1-242,0 1 0,1-1-1,-1 0 1,0 1 0,1-1 0,-1 1 0,1-1 0,-1 1-1,1-1 1,0 1 0,0-1 0,-1 1 0,1 0 0,0-1 0,0 1-1,0 0 1,1 0 0,0-1 242,30-19-1938</inkml:trace>
  <inkml:trace contextRef="#ctx0" brushRef="#br0" timeOffset="2065.679">2874 761 5881,'46'-84'2704,"-45"81"-2520,0 0 0,0 1 0,0-1 0,-1 0 1,1 0-1,-1 1 0,0-1 0,0 0 1,0 0-1,0 0 0,0 1 0,-1-1 0,1 0 1,-1 0-1,0 1 0,0-1 0,0 0 1,0 1-1,0-1 0,-1 1 0,1 0 1,-1-1-1,1 1 0,-1 0 0,0 0 0,0 0 1,0 0-1,0 0 0,0 0 0,0 1 1,-1-1-1,1 1 0,-1-1 0,1 1 1,-3-1-185,0 0 137,-1-1 1,1 1-1,-1 0 1,1 1-1,-1-1 1,0 1 0,1 1-1,-1-1 1,0 1-1,0 0 1,0 0 0,0 0-1,1 1 1,-1 0-1,0 0 1,1 0-1,-1 1 1,0 0 0,1 0-1,0 1 1,0-1-1,-1 1 1,2 0 0,-1 0-1,0 1 1,0 0-138,-5 4 33,1 0-1,0 1 1,1 0 0,0 1-1,0-1 1,1 2 0,0-1 0,1 1-1,0 0 1,1 0 0,0 0 0,0 3-33,0 2 1,1 0 0,0 0 0,1 1 1,0-1-1,2 1 0,0-1 0,1 1 0,1 9-1,-1-20 0,1-1 0,0 1 0,1-1 0,-1 0 0,1 1 0,0-1 0,0 0 0,1 0 0,0 0 0,-1 0 0,2 0 0,0 1 0,-1-3 0,1 0 0,-1 0 0,1 0 0,-1 0 0,1-1 0,0 1 0,0-1 0,0 0 0,0 0 0,0-1 0,0 1 0,1-1 0,-1 0 0,0 0 0,1 0 0,-1-1 0,2 1 0,5-1 5,1 0 1,0 0-1,-1-1 1,1 0-1,-1-1 1,1-1-1,-1 0 0,0 0 1,0-1-1,0 0 1,0-1-1,-1-1 0,8-4-5,-9 4 6,0 0-1,-1 0 0,0-1 1,0 0-1,0-1 1,-1 0-1,0 0 0,-1-1 1,0 1-1,0-1 0,-1-1 1,0 1-1,0-1 0,-1 0 1,0-2-6,-2 7 3,-1-1 0,-1 1 0,1-1 1,-1 1-1,0-1 0,-1 0 0,1 1 0,-1-1 1,0 1-1,0 0 0,-1-1 0,1 1 1,-1 0-1,0 0 0,-1 0 0,1 0 0,-1 0 1,0 0-1,-1 1 0,1-1 0,-1 1 0,1 0 1,-1 0-1,0 1 0,-1-1 0,1 1 0,-1-1-3,7 7-9,0 1 0,-1-1 0,1 1 0,-1 0-1,1 0 1,-1-1 0,0 2 9,3 8-10,13 22-228,0-1 0,2 0 0,2-2 0,1 0 0,1-2 0,2 0 0,1-2 0,1-1 0,21 17 238,-26-27-686</inkml:trace>
  <inkml:trace contextRef="#ctx0" brushRef="#br0" timeOffset="2410.382">3326 220 11098,'2'-7'594,"-1"0"-1,0-1 1,0 1-1,-1 0 1,0-1-1,-1 1 1,1-1-1,-2-1-593,28 70 2849,8 53-1693,12 82-1156,-22-84 219,-1-19-117,20 105 123,-38-164-345,-1 1 0,-1 0 0,-3 1 1,-2 23 119,-2-17 1984,1-9-1057</inkml:trace>
  <inkml:trace contextRef="#ctx0" brushRef="#br0" timeOffset="2751.874">3311 813 8266,'-21'-19'3513,"8"10"-1817,9 3 40,11-3-359,9 4-169,6 0-456,4-9-88,11 2-272,6 0-104,10-3-128,5 6-112,-3 2-320,-3-5-296,-8 2-944,-3 3 2320,-6 7-880</inkml:trace>
  <inkml:trace contextRef="#ctx0" brushRef="#br0" timeOffset="2752.874">3822 636 7082,'68'-31'3312,"-73"40"-1351,10 18-817,5 3 104,11 4-224,1 9-127,1 1-153,-1 9-128,-8 0-296,-9-3-104,-2-7-112,-1-4-200,-6-13-616,4-2-520,0-17 679</inkml:trace>
  <inkml:trace contextRef="#ctx0" brushRef="#br0" timeOffset="3101.886">3883 158 10394,'-22'-39'4161,"1"18"-2785,4 4-575,9 5-177,4 10-440,6 8-504,7 7-328,8 11 327</inkml:trace>
  <inkml:trace contextRef="#ctx0" brushRef="#br0" timeOffset="3594.954">4538 662 5977,'107'-70'2878,"-105"68"-2646,0 1 0,0-1 0,0 0 0,-1 1 1,1-1-1,0 0 0,-1 0 0,1 0 0,-1 0 0,1-1 0,-1 1 0,0 0 0,0-2-232,-1 4 125,1-1 1,-1 0-1,0 0 0,0 0 0,0 0 1,0 0-1,0 0 0,0 0 0,0 0 1,-1 0-1,1 0 0,0 0 1,0 0-1,-1 0 0,1 0 0,-1 0 1,1 0-1,-1 0 0,1 1 0,-1-1 1,0 0-126,-1-2 275,-1 1 1,0 0 0,1 0-1,-1 0 1,0 0-1,0 0 1,0 1 0,-1-1-1,1 1 1,0 0-1,-2 0-275,0-1 140,-1 0 0,0 1-1,0 0 1,1 0 0,-1 1-1,0 0 1,0 0-1,0 0 1,1 1 0,-1-1-1,0 1 1,0 1 0,1-1-1,-1 1 1,1 0-1,-1 0 1,1 1 0,0 0-1,0 0 1,-2 1-140,-30 21 248,1 2 0,0 1 0,-11 14-248,44-39 6,-2 2 1,0 0 0,0 1-1,1-1 1,0 1-1,0 0-6,3-5 1,0 0 0,0 0 0,1 1-1,-1-1 1,1 0 0,-1 1 0,1-1 0,-1 0-1,1 1 1,0-1 0,0 1 0,0-1-1,0 0 1,0 1 0,0-1 0,0 1-1,0-1 1,0 1 0,1-1 0,-1 0 0,0 1-1,1-1 1,-1 0 0,1 1 0,0-1-1,-1 0 1,1 1-1,2 1 0,1 1 0,-1-1 1,1 0-1,-1 0 0,1 0 0,0 0 0,0 0 0,0-1 0,0 0 0,1 0 0,-1 0 1,3 1-1,13 3 0,0-1-1,10 2 1,25 6 1,-29-4 6,0 1 1,16 9-8,-34-14 1,0-1 1,0 1-1,0 0 1,-1 1-1,0-1 1,0 1 0,-1 1-1,1 0 1,-1 0-1,0 0-1,-5-6 1,0 0-1,-1 1 1,1-1 0,0 1-1,0-1 1,-1 0 0,1 1-1,0 0 1,-1-1 0,0 1-1,1-1 1,-1 1-1,0-1 1,0 1 0,0 0-1,0-1 1,0 1 0,0-1-1,0 1 1,-1 0 0,1-1-1,-1 1 1,1-1 0,-1 1-1,1-1 1,-1 1-1,0-1 1,0 0 0,1 1-1,-1-1 1,0 0 0,-1 1-1,1-1 1,0 0 0,0 0-1,-1 0 0,-5 5 6,-1-1 1,0 0-1,0-1 0,0 0 1,-1 0-1,0 0-6,3-2 3,-36 16 10,-2 2 2,-1-2 0,-1-2 0,-32 6-15,75-21-79,-1-1 1,1 1 0,-1-1-1,1 0 1,0 0 0,-1 0 0,1 0-1,-1-1 1,1 0 0,-3 0 78,6 1-45,-1 0 1,1 0-1,-1-1 1,1 1 0,0 0-1,-1 0 1,1 0-1,0-1 1,-1 1 0,1 0-1,0 0 1,-1-1-1,1 1 1,0 0 0,0-1-1,-1 1 1,1 0-1,0-1 1,0 1-1,0-1 1,-1 1 0,1 0-1,0-1 1,0 1-1,0-1 1,0 1 0,0 0-1,0-1 1,0 1-1,0-1 45,0 0-128,1-1-1,-1 1 1,1 0-1,0-1 0,-1 1 1,1 0-1,0 0 1,0 0-1,0 0 0,0-1 1,0 1-1,0 1 1,0-1-1,1-1 129,27-15-933</inkml:trace>
  <inkml:trace contextRef="#ctx0" brushRef="#br0" timeOffset="4012.112">4932 1454 9042,'0'0'156,"1"1"0,-1 0 0,1 0 0,-1 0 0,1 0-1,-1-1 1,1 1 0,-1 0 0,1-1 0,0 1 0,-1 0 0,1-1 0,0 1 0,0-1 0,-1 1 0,1-1 0,0 1 0,0-1-1,0 0 1,0 1 0,0-1 0,0 0 0,0 0 0,-1 0 0,1 0 0,0 0 0,0 0 0,0 0 0,0 0 0,0 0-1,0 0 1,0 0 0,0 0 0,0-1 0,0 1 0,-1 0 0,1-1 0,0 1 0,0-1 0,0 1 0,0-1-156,5-2 355,0 0 1,0 0 0,0-1-1,-1 0 1,4-2-356,1-4 254,0 0-1,0 0 1,-1-1-1,-1 0 1,0 0 0,0-1-1,-1 0 1,0-1-1,-1 1 1,-1-1 0,1-4-254,7-23 284,-3 1 0,-1-2 0,0-9-284,-4 13 109,-2-1 1,-2 0-1,-1 0 0,-2 1 0,-1-1 0,-6-20-109,-15-57 113,-18-48-113,5 25 35,29 106-32,-6-24-1,-4-45-2,15 85-7,2 0 1,0 1-1,1-1 1,1 0 0,0 0-1,1 0 1,1 1-1,3-13 7,-4 24-18,-1 0-1,0-1 1,1 1-1,0 0 0,0 0 1,0 0-1,0 1 1,1-1-1,-1 0 1,1 1-1,0 0 1,0-1-1,0 1 0,1 0 1,-1 1-1,1-1 1,0 1-1,-1-1 1,1 1-1,0 0 1,1 0-1,-1 1 0,0-1 1,0 1-1,1 0 1,-1 0-1,0 1 1,1-1-1,-1 1 0,1 0 1,-1 0-1,0 0 1,1 1-1,-1 0 1,1 0-1,3 1 19,5 3 73,0 0 1,-1 1-1,1 0 0,-1 1 0,-1 1 1,1-1-1,-1 2 0,-1 0 0,0 0 1,0 1-1,-1 0 0,5 7-73,26 41 959</inkml:trace>
  <inkml:trace contextRef="#ctx0" brushRef="#br0" timeOffset="4370.058">4865 898 9810,'-12'-3'3889,"12"0"-2505,3-1-392,16-3-31,5-3-185,14-4-232,5 1-144,5-3-224,5 8 24,-3-1-360,1 6-192,-5-1-720,-3 1 688,-2 11 96</inkml:trace>
  <inkml:trace contextRef="#ctx0" brushRef="#br0" timeOffset="4709.566">5554 707 7274,'0'-9'3768,"-2"7"-743,16 9-1649,-7 2 1,8 13-393,-3 2-240,2 12-336,-4 7-136,-5 5-176,-1 0-40,-3 0 32,6-2-80,-15-10-120,9-9-168,-2-10 136</inkml:trace>
  <inkml:trace contextRef="#ctx0" brushRef="#br0" timeOffset="4710.566">5670 352 10146,'-41'-33'4169,"24"-1"-2433,-2 12-55,4 6-737,6 4-144,11 12-864,10 0-200,10 9-3025,14 6 2281</inkml:trace>
  <inkml:trace contextRef="#ctx0" brushRef="#br0" timeOffset="5413.082">6203 760 5033,'0'0'2342,"1"-7"4498,2 1-5835,-2 4-891,0 1 0,0-1 1,-1 1-1,1-1 0,-1 0 1,1 1-1,-1-1 0,0 0 1,1 1-1,-1-1 0,0 0 1,0 1-1,0-1 0,0 0 1,0 1-1,-1-1 0,1 0 1,-1 1-1,1-1 0,-1 0 1,1 1-1,-1-1 0,0 0-114,0-1 60,0 1-19,0-1 0,1 1 1,-1-1-1,0 1 0,-1 0 0,1 0 1,0-1-1,0 1 0,-1 0 0,0 0 1,1 0-1,-1 1 0,0-1 0,0 0 1,0 1-1,0-1 0,0 1 1,0-1-1,0 1 0,0 0 0,-1 0 1,1 0-1,-1 0 0,1 1 0,0-1 1,-1 0-1,1 1 0,-1 0 0,0 0-41,-10 0 68,0 1 0,1 0 0,-1 1 0,1 1 0,0 0 0,-1 0 0,1 1-1,1 1 1,-1 0 0,1 1 0,0 0 0,0 0 0,1 1 0,-1 1-1,2 0 1,-9 8-68,11-9 5,-1 0 0,1 1 0,0 0-1,1 0 1,0 1 0,0 0-1,1 0 1,0 0 0,0 0 0,1 1-1,0 0 1,1 0 0,0 0-1,1 0 1,0 1 0,1-1 0,0 1-1,0-1 1,1 1 0,1 5-5,0-10 0,0 0 0,0 1 1,1-1-1,0 0 1,0 0-1,1 0 1,-1-1-1,1 1 0,1-1 1,-1 1-1,1-1 1,0 0-1,0 0 0,0-1 1,1 1-1,-1-1 1,1 0-1,0 0 1,0-1-1,1 1 0,-1-1 1,1 0-1,0-1 1,0 1-1,2 0 0,0-1 4,0 0 0,0 0 0,0-1 0,1 0-1,-1 0 1,0-1 0,1 0 0,-1 0 0,0-1 0,1 0 0,-1-1-1,0 0 1,0 0 0,0 0 0,0-1 0,0-1 0,-1 1 0,8-5-4,2-3 14,1-1 1,-2-1 0,1 0-1,1-4-14,-13 12 4,0 0-1,0-1 1,0 1-1,-1-1 1,0 0-1,0 0 1,0-1-1,-1 1 1,0-1-1,-1 0 1,1 0-1,-1 0 1,1-6-4,-2-6 8,0 0 1,-1-1-1,-1 1 0,-1 0 1,-1 0-1,0 0 1,-2 0-1,0 1 1,-2-3-9,26 49-111,11 34 42,-1 0-147,3-2 0,3-1 0,11 11 216,-44-66-207,0-1 1,1 1-1,0-1 1,-1 0 0,1 0-1,1 0 1,-1 0 0,0-1-1,1 1 1,-1-1-1,1 0 1,2 1 206,22 3-797</inkml:trace>
  <inkml:trace contextRef="#ctx0" brushRef="#br0" timeOffset="5907.625">6575 278 6665,'-10'-22'1292,"-11"-21"2102,2-2 1,2 0-1,-6-27-3394,24 65 1004,6 11-572,10 19-112,-3 8-164,-1 1 0,-1 0 0,-2 1 0,2 15-156,24 140 318,-32-162-265,29 204 410,-28-175-259,-2 0 0,-2-1 0,-4 13-204,3-63 12,-1 3 10,1 0 0,-1 0 0,0-1 0,-1 1 0,1-1 0,-3 4-22,4-9 2,0-1 0,0 0 0,0 0 0,0 0 0,0 0-1,0 0 1,0 0 0,0 0 0,0 1 0,-1-1 0,1 0 0,0 0 0,0 0 0,0 0 0,0 0-1,0 0 1,-1 0 0,1 0 0,0 0 0,0 0 0,0 0 0,0 0 0,0 0 0,-1 0 0,1 0 0,0 0-1,0 0 1,0 0 0,0 0 0,0 0 0,-1 0 0,1 0 0,0 0 0,0 0 0,0 0 0,0 0-1,0 0 1,0 0 0,-1 0 0,1 0 0,0-1-2,-5-10-11,4 1-33,0-1 0,0 1 1,2-1-1,-1 1 1,1-1-1,1 1 0,0-1 44,1-9-86,0 0-63,1 1 0,0 0 0,2 0 0,0 1 0,1-1-1,1 1 1,1 1 0,2-4 149,-9 16-35,1 1-1,0-1 0,0 1 0,1-1 1,-1 1-1,1 0 0,0 0 0,0 1 1,0-1-1,1 1 0,-1 0 0,1 0 1,0 0-1,0 1 0,0 0 0,0 0 1,0 0-1,0 0 0,0 1 0,1 0 1,-1 0-1,1 0 0,-1 1 0,1 0 1,-1 0-1,3 0 36,1 1-17,1 1 1,-1 0-1,0 0 1,0 1-1,0 0 1,-1 1-1,1-1 1,-1 2-1,0-1 1,0 1-1,0 0 1,-1 1-1,1 0 1,-1 0-1,-1 1 1,2 0 16,-3-1 0,-1 0 0,1 0 0,-1 1 0,0-1 0,-1 1 0,1 0 0,-1 0 0,-1 0 0,1 1 0,-1-1 0,0 0 0,-1 1 0,0-1 0,0 1 0,-1 0 0,0-1 0,0 1 0,-1 0 0,1-1 0,-2 5 0,0-6 5,0 0 1,-1 0-1,1 0 0,-1 0 1,-1-1-1,1 1 0,-1-1 1,1 0-1,-1 0 1,-1 0-1,1 0 0,-1-1 1,0 0-1,-1 1-5,-15 11 53,-1 0 0,-19 8-53,40-23 2,-30 17 91,-1-1 1,-21 7-94,42-19-73,-1-1 0,1-1 0,-1 1 0,1-2 1,-1 0-1,0 0 0,0-1 0,0 0 0,-11-2 73,19 1-114,0-1 0,0 0-1,0 0 1,-1 0 0,1 0 0,0-1-1,0 1 115,-20-19-525</inkml:trace>
  <inkml:trace contextRef="#ctx0" brushRef="#br0" timeOffset="6265.014">7106 49 9794,'0'-6'626,"0"3"-212,0-1 0,-1 1-1,1 0 1,-1-1 0,0 1-1,1 0 1,-1-1 0,-1 1 0,1 0-1,0 0 1,-1 0 0,0-1-414,0 23 2537,4 2-2025,0 0 0,2 0 0,1 5-512,7 33 470,6 84 103,-5 1 0,-7 0 0,-7 22-573,0-141 0,-1 10-43,2 0 1,0 0-1,3 0 1,1 0-1,6 23 43,-10-56 39,0 0 0,1-1 1,-1 1-1,1-1 0,0 1 1,-1-1-1,1 1 0,0-1 1,0 0-1,0 1 0,0-1 0,0 0 1,0 1-40,1-1 20,0 0 0,-1-1 1,1 1-1,0 0 1,0-1-1,0 1 0,0-1 1,0 1-1,0-1 0,1 0-20,-3 0 1</inkml:trace>
  <inkml:trace contextRef="#ctx0" brushRef="#br0" timeOffset="6607.223">7351 826 9098,'47'-27'3777,"-44"25"-3547,0 1 0,-1 0 0,1 0 0,0 1 0,0-1 0,0 1 0,0-1 0,0 1 1,0 0-1,0 0 0,0 0 0,0 0 0,2 1-230,9 0 595,9-1-267,0-2 0,0 0 0,0-2 1,-1 0-1,0-2 0,1 0 0,-2-1 0,1-2 1,-1 0-1,0-1 0,16-11-328,-33 17 19,1 1 1,-1-1-1,1 1 0,-1-1 0,0 0 1,-1-1-1,1 1 0,-1-1 1,1 0-1,-2 0 0,1 0 1,0 0-1,-1-1-19,0 2 9,-1 0 0,0 0 0,0 0-1,-1 0 1,1-1 0,-1 1 0,0 0 0,0 0 0,0-1 0,0 1 0,-1 0-1,0 0 1,0 0 0,0-1 0,0 1 0,-1 0 0,0 0 0,0-1-9,-1-1-2,-1-1 0,0 1 1,0 0-1,0 0 0,-1 0 0,0 1 1,0-1-1,0 1 0,0 0 1,-1 1-1,0-1 0,0 1 1,-1 1-1,1-1 0,-1 1 0,1 0 1,-1 0-1,0 1 0,0 0 1,0 0-1,-1 1 0,1-1 1,0 2-1,0-1 0,-1 1 0,1 0 1,0 1-1,-1-1 0,1 2 1,0-1-1,0 1 0,0 0 0,0 0 1,0 1-1,0 0 0,0 0 1,1 1-1,0-1 0,0 1 1,0 1-1,0-1 0,0 1 0,-3 4 2,-6 8-1,1 1 0,0 0 0,1 1 0,1 1 0,1 0 0,-3 8 1,0 3 49,1 1 0,1 0-1,-5 32-48,13-49 30,1 1 0,1-1 0,1 1 0,0 0 0,1 0-1,0 0 1,2-1 0,0 7-30,0-12 24,1 0 0,0-1 0,0 1 0,0-1 0,1 0 0,1 0 0,-1 0 0,2-1 0,-1 1 0,1-1 0,0-1 0,1 1 0,5 4-24,-2-3 321,0 0 1,1-1-1,0-1 0,0 0 1,0 0-1,1-1 0,0-1 0,0 0 1,1 0-1,11 1-321,-5-3 415,1-1 0,0-1 0,10-1-415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4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295 447 3985,'-18'-68'2410,"17"65"-1830,-1-1-1,1 1 1,-1 0 0,0-1 0,1 1 0,-1 0 0,-1 0 0,1 0-580,0 2 2970,10 11-1184,4 5-1336,-1 0-1,-1 0 1,0 1-1,0 3-449,1 1 176,1-1 0,11 14-176,35 32 483,3-2 0,27 19-483,2 3 358,-77-73-327,12 12 270,21 16-301,-44-46-3514,-2 4 2235</inkml:trace>
  <inkml:trace contextRef="#ctx0" brushRef="#br0" timeOffset="368.27">752 297 6073,'-4'1'984,"0"1"-1,0 0 0,0 0 1,1 0-1,-1 0 0,-1 2-983,-22 22 2364,15-13-1609,1 2 0,-8 12-755,3 2 982,-10 21-982,15-25 340,-2 0-1,-16 21-339,2-12 137,-2 0 0,-1-3 1,-2 0-138,8-9 7,2 1 1,0 1 0,1 1 0,1 0 0,2 2-1,-4 8-7,14-16-254,8-19 217,0 0 1,0 0-1,0 1 0,-1-1 1,1 0-1,0 0 0,0 1 1,0-1-1,0 0 0,0 1 1,0-1-1,0 0 1,0 0-1,0 1 0,0-1 1,0 0-1,0 1 0,0-1 1,0 0-1,0 1 0,0-1 1,0 0-1,1 0 0,-1 1 1,0-1-1,0 0 0,0 0 1,0 1-1,0-1 0,1 0 1,-1 0-1,0 1 0,0-1 1,1 0-1,-1 0 0,0 0 1,0 1-1,1-1 0,-1 0 1,0 0-1,0 0 1,1 0-1,-1 0 0,0 0 1,1 0-1,-1 0 0,0 1 1,0-1-1,1 0 0,-1 0 1,0 0-1,1-1 0,-1 1 1,0 0-1,1 0 0,-1 0 1,0 0-1,0 0 37,18-5-735</inkml:trace>
  <inkml:trace contextRef="#ctx0" brushRef="#br0" timeOffset="711.045">1061 690 8106,'-3'1'639,"0"1"0,1-1 1,-1 1-1,0-1 0,0 1 0,1 0 1,-1 0-1,1 1 0,0-1 0,-2 2-639,0 1 418,1-1 0,0 0-1,1 1 1,-1 0 0,1-1-1,-1 5-417,0-2 125,1 0-1,0 0 1,1 1-1,-1-1 1,1 1 0,1-1-1,0 1 1,0 0-1,1 4-124,5 25 290,2-1 1,2 1-291,-1-1 173,-1 0 0,-1 6-173,-2-9 56,-1-6-38,-1 1 0,-1 6-18,-1-32-3041,6-16 1501</inkml:trace>
  <inkml:trace contextRef="#ctx0" brushRef="#br0" timeOffset="1132.109">96 118 3785,'-80'-6'2616,"65"3"2417,18 1-2200,14 1-1611,197-8 621,-100 1-1475,0-4 1,67-19-369,-132 22 126,5-3 317,1 2 1,0 3-1,0 2 0,11 2-443,-22 9 660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6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41 131 4625,'-34'-72'2731,"33"70"-2462,0 0 0,0-1 0,0 1 0,0 0 0,1-1 0,-1 1 0,1-1 0,0 1-1,-1-1 1,1 1 0,0 0 0,1-1 0,-1 1 0,0-1 0,1 1 0,-1-1 0,1 1 0,0-1-269,2-10 1934,-3 18-1463,0-1 1,1 0-1,-1 0 0,1 0 1,-1 0-1,1 0 0,1 1-471,18 53-93,-13-39 372,11 33 197,2 18-476,-18-61 37,1 0 0,0 0 0,0-1 0,1 1 1,0 0-1,0-1 0,1 0 0,0 0 0,1-1 0,0 1 0,0-1 0,1 0 1,6 5-38,32 26 340,38 23-340,-23-18 144,-54-38-86,23 15-46,-28-19 33,1 0 0,-1 0 0,1 0 1,-1-1-1,1 1 0,-1 0 1,1-1-1,-1 0 0,1 1 1,0-1-1,-1 0 0,1 0 1,0 0-1,-1 0 0,1 0 1,0 0-1,0 0-45,-1-2 91,1 0 0,0-1 0,0 1 1,-1 0-1,1-1 0,-1 1 0,0-1 0,0 0 0,0 1 1,0-1-1,0 0 0,-1 0 0,1 0 0,-1 0-91,3-5 118,32-135 334,-20 79-359,2 0-1,3 1 1,19-39-93,-35 96 1019,-4 8-584</inkml:trace>
  <inkml:trace contextRef="#ctx0" brushRef="#br0" timeOffset="1793.424">1503 135 3217,'-1'0'334,"1"0"1,-1 0 0,1 0-1,-1 0 1,0 0-1,1 0 1,-1 0 0,1 0-1,-1 0 1,1-1 0,-1 1-1,1 0 1,-1 0 0,1-1-1,-1 1 1,1 0-1,-1-1 1,1 1 0,-1 0-1,1-1 1,-1 1 0,1-1-1,0 1 1,-1-1-1,1 0-334,-5-16 4569,5 13-4367,-1 0 1,0 1 0,0-1-1,0 0 1,0 0-1,-1 1 1,0-2-203,0 1 103,-1-1 1,0 0-1,0 1 1,0 0-1,-1-1 0,1 1 1,-1 1-1,0-1 1,0 0-1,0 1 0,-1 0 1,1 0-1,-1 0 1,0 1-1,0 0 0,0 0 1,-5-2-104,1 1 27,0 1 1,0 0-1,-1 1 1,1 0-1,0 1 1,-1-1-1,1 2 1,-1-1-1,1 1 1,0 1-1,-1 0 1,1 0-1,0 1 1,0 0-1,0 0 1,1 1-1,-1 0 1,1 1-1,0 0 1,0 0-1,1 1 1,-1 0-1,1 0 1,0 0-1,1 1 1,0 0-1,0 1 1,0-1-1,-1 4-27,-2 4 1,1 0 0,1 0 0,0 1 0,0 0 0,2 0 0,0 0 0,1 0 0,1 1 0,-1 8-1,3-15 1,0 0-1,1 0 0,1-1 1,-1 1-1,2 0 0,-1-1 1,1 1-1,1 1 0,-1-5 1,0-1 0,0 1 0,1-1-1,0 0 1,0 1 0,0-1 0,0 0 0,1-1 0,0 1-1,0-1 1,0 1 0,1-1 0,1 1-1,-1-2 1,0 0 0,0 0 0,1 0 1,-1-1-1,0 0 0,1 0 0,0 0 0,-1-1 1,1 0-1,0 0 0,0 0 0,-1-1 0,1 0 0,0 0 1,0 0-1,0-1 0,0 0 0,-1 0 0,1 0 1,0-1-1,-1 0 0,1 0 0,-1-1-1,15-5 9,-1-2 1,0 0-1,0-2 0,-1 0 0,10-8-9,-14 8 6,-1 1-1,0-2 1,-1 1-1,0-2 1,-1 0-1,0 0 1,-1-2-6,-3 6 3,-2 0 0,1-1 0,-1 0 0,-1 0 1,0 0-1,0 0 0,-1-1 0,-1 1 0,0-1 0,0 0 1,-1 1-4,-1 3 2,1 0 0,-1 0 1,1 0-1,-2-1 0,1 1 0,-1 0 1,0 0-1,-1 0 0,0 0 0,-3-7-2,5 14 0,0 1-1,0 0 1,0 0-1,0-1 1,0 1-1,0 0 1,0 0-1,-1-1 1,1 1-1,0 0 0,0-1 1,0 1-1,0 0 1,0 0-1,-1 0 1,1-1-1,0 1 1,0 0-1,-1 0 1,1 0-1,0-1 1,0 1-1,-1 0 1,1 0-1,0 0 1,0 0-1,-1 0 0,1 0 1,0 0-1,0-1 1,-1 1-1,1 0 1,-2 10-12,3 19-5,-1-28 17,1 41-6,-1 1 0,-3-1 1,-2 10 5,-2 34 10,-5 64 178,-29 142-188,29-232 25,-8 41 154,-5 88-179,26-173 60,3-12 95,15-22 121,-19 18-276,29-38 29,-2-2 1,-1 0-1,-3-2 1,3-8-30,4-6-1568,37-53 1568,-32 63-252</inkml:trace>
  <inkml:trace contextRef="#ctx0" brushRef="#br0" timeOffset="2396.156">1927 491 8626,'57'-96'3377,"-54"91"-2931,-1 0 0,1 0 0,-1 1 0,0-2 0,-1 1 0,1 0 0,0-3-446,-2 6 90,0 1-1,1-1 0,-1 1 1,1-1-1,-1 1 0,1-1 0,0 1 1,0-1-1,0 1 0,-1 0 1,1-1-1,1 1-89,1-3 87,0 1 1,0 0-1,1-1 0,0 1 1,0 0-1,-1 1 1,2-1-1,-1 1 0,0 0 1,0 0-1,1 0 1,-1 0-1,1 1 1,-1 0-1,1 0 0,2 0-87,6-1 75,0 1-1,1 0 1,-1 0-1,1 2 1,4 0-75,-15-1 14,0 0 1,0 1-1,0-1 0,0 1 1,0-1-1,0 1 0,0 0 1,-1 0-1,1 0 0,0 1 1,0-1-1,-1 1 0,1-1 1,-1 1-1,1 0 0,-1 0 1,0 0-1,0 0 0,0 1 1,0-1-1,0 0 0,0 1 1,-1-1-1,1 1 1,-1 0-1,1 0 0,-1-1 1,0 1-1,0 0 0,-1 0 1,1 0-1,0 0 0,-1 2-14,3 14 90,-2 0 0,0-1 0,-1 1 0,0 0 0,-2-1 0,0 1-1,-2-1 1,-3 16-90,-8 17 78,-3 1-1,-10 19-77,17-45 23,-1-1 1,-2-1 0,-4 7-24,10-20 37,0 0 0,0 0 1,-1 0-1,0-2 0,-1 1 1,0-1-1,-10 6-37,14-11 35,-1 0-1,1-1 1,-1 0 0,0 0-1,0-1 1,0 0 0,0 0-1,0 0 1,0-1 0,-1 0-1,1-1 1,0 0 0,-1 0-1,1 0 1,0-1 0,-2 0-35,8 0 4,0 1 1,-1-1-1,1 1 1,0-1-1,0 1 1,0-1-1,0 1 1,0-1-1,0 0 1,0 0-1,1 0 1,-1 1-1,0-1 1,0 0-1,0 0 1,1 0-1,-1 0 1,1 0-1,-1 0 1,1-1-1,-1 1 1,1 0-1,-1 0 1,1 0-1,0 0 1,0-1-1,0 1 1,0-1-5,-1-42 46,2 31-42,-1 8-5,0 1 1,0 0 0,1-1-1,0 1 1,0 0 0,0 0 0,0-1-1,0 1 1,1 0 0,0 0-1,0 0 1,0 1 0,0-1-1,1 0 1,-1 1 0,1 0-1,0-1 1,0 1 0,0 0-1,1 1 1,-1-1 0,1 0 0,2 0-1,-1 0-1,0 1 1,1 0 0,-1 0-1,1 0 1,0 0 0,0 1-1,-1 0 1,1 1 0,0-1-1,0 1 1,0 0 0,0 0-1,0 1 1,0 0 0,1 0 1,13 5-3,0 0 0,-1 2 0,0 0 1,0 1-1,-1 1 0,0 1 0,0 0 1,4 5 2,4 2 16,0-1 0,2-2 0,3 1-16,20 5 422,30 7-422,-46-21 313,1-5-115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5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505 635 3217,'40'-9'2252,"-40"8"-2015,0 0 0,0 1-1,0-1 1,0 0 0,0 1-1,0-1 1,-1 0 0,1 1 0,0-1-1,-1 0 1,1 1 0,0-1-1,-1 1 1,1-1 0,-1 1-1,1-1 1,0 1 0,-1-1 0,1 1-1,-1-1 1,0 1 0,1 0-1,-1-1 1,1 1-237,-19-16 2057,13 11-1692,0 1 0,0 0 0,-1 1-1,0 0 1,0 0 0,0 0 0,0 0 0,0 1 0,-1 1 0,1-1 0,-2 1-365,-3 0 249,-1 0 1,1 1 0,-1 1 0,1 0 0,0 0-1,-10 3-249,2 1 64,1 1-1,0 0 0,0 2 0,1 0 1,0 1-1,0 1 0,1 0 0,-7 7-63,19-14 3,1 0 0,-1 1 0,1-1 0,1 1 0,-1 0 0,0 0 0,1 0 0,0 0 0,0 1-1,0-1 1,0 1 0,1 0 0,0 0 0,0 0 0,0 0 0,0 0 0,1 0 0,0 1-1,0-1 1,1 0 0,-1 1 0,1-1 0,0 1 0,1-1 0,-1 0 0,1 1 0,0-1 0,0 0-1,1 2-2,2 3 4,0 0-1,0 0 1,1 0-1,1-1 1,-1 0 0,1 0-1,1 0 1,0-1-1,0 0 1,0 0-1,1-1 1,1 0-1,-1 0 1,1-1-1,0 0 1,0 0-1,1-1 1,-1-1-1,1 1 1,0-2-1,1 1 1,-1-1-1,1-1 1,-1 0-1,1 0 1,0-1-1,5-1-3,-9 0 6,-1-1-1,0 0 1,0-1 0,0 0-1,0 0 1,0 0-1,0 0 1,-1-1 0,1 0-1,-1 0 1,0-1-1,0 1 1,0-1-1,0-1 1,-1 1 0,1 0-1,-1-1 1,0 0-1,0 0 1,0-1-6,8-12 18,-2 0-1,1 0 1,-2-1 0,-1 0-1,3-10-17,6-30 27,-13 41-20,1 0 0,1 0 0,2-3-7,-8 21 0,0-1-1,0 0 1,0 1-1,1-1 1,-1 0-1,0 1 1,1-1-1,-1 1 1,1-1 0,-1 1-1,0-1 1,1 0-1,0 1 1,-1 0-1,1-1 1,-1 1-1,1-1 1,-1 1-1,1 0 1,0 0 0,-1 0-1,0 0 0,1 0 0,-1 0 1,0 0-1,1 0 0,-1 0 0,0 0 1,0 1-1,1-1 0,-1 0 1,0 0-1,0 0 0,1 0 0,-1 1 1,0-1-1,0 0 0,1 0 0,-1 1 1,0-1-1,0 0 0,0 1 0,0-1 1,1 0-1,-1 1 0,0-1 1,0 0 0,6 28-33,-6-4 31,-1 0 0,-2-1 1,0 1-1,-2-1 0,-3 11 2,-6 33 1,-34 186 153,-26 190 972,72-428-1106,0 1 13,1 0 0,0 0 0,1 0 0,1 11-33,-1-27 3,0 0 0,0 0 0,0 1 0,0-1 1,0 0-1,0 0 0,0 1 0,0-1 0,0 0 0,0 0 0,0 1 0,0-1 0,0 0 0,0 0 0,0 1 0,1-1 0,-1 0 1,0 0-1,0 1 0,0-1 0,0 0 0,0 0 0,1 0 0,-1 1 0,0-1 0,0 0 0,0 0 0,1 0 0,-1 0 1,0 1-1,0-1 0,1 0 0,-1 0 0,0 0 0,0 0 0,1 0 0,-1 0 0,0 0 0,0 0 0,1 0 0,-1 0 0,0 0 1,0 0-1,1 0 0,-1 0 0,0 0 0,1 0 0,-1 0 0,0 0 0,0 0 0,1 0 0,-1 0 0,0 0 0,0 0 0,0-1 1,1 1-1,-1 0 0,0 0 0,0 0 0,1-1-3,15-15 205,-13 13-189,20-28 117,-2-1 0,-1-1 0,11-23-133,-2 3 54,15-17-459,42-49 405,-71 99-176,11-14-121</inkml:trace>
  <inkml:trace contextRef="#ctx0" brushRef="#br0" timeOffset="390.545">956 952 8922,'94'-13'3881,"-94"20"-1849,3 6-704,-6-1-111,3 15-345,-1 3-344,-1 5-104,1 7-128,-5-3-32,6 2-64,-4-5-48,7 2-72,-3-5-24,-3-4 8,2-6 176,-11-11 2881,10-3-2281</inkml:trace>
  <inkml:trace contextRef="#ctx0" brushRef="#br0" timeOffset="824.35">41 179 7378,'-19'0'3656,"5"1"-1415,7 4-713,7-1-48,8 4-359,10-2-105,15 2-152,17-2-152,22-6-256,9 1-112,7-5-184,-3-2-55,-11-1-49,-10 0 0,-7 3 176,-9 0-8,-20 4-120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0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573 435 2192,'34'-2'1395,"-34"2"-1275,0 0-1,1 0 0,-1-1 0,0 1 0,0 0 0,0 0 1,1 0-1,-1 0 0,0-1 0,0 1 0,0 0 0,0 0 1,0 0-1,0 0 0,1-1 0,-1 1 0,0 0 0,0 0 1,0-1-1,0 1 0,0 0 0,0 0 0,0 0 0,0-1 1,0 1-1,0 0 0,0 0 0,0-1 0,0 1 0,0 0 1,0 0-1,0-1 0,0 1 0,0 0 0,0 0 0,0 0 1,-1-1-1,1 1 0,0 0 0,0 0 0,0 0 0,0-1 1,0 1-1,-1 0 0,1 0 0,0 0 0,0 0-119,-1-1 340,1 0 0,-1 0-1,1 0 1,-1 0 0,0 0 0,1 1-1,-1-1 1,0 0 0,0 1 0,1-1-1,-1 0 1,0 1 0,0-1 0,0 1-1,0-1-339,-15-4 525,1-2 0,0 0-1,-12-9-524,3 3 232,15 10-158,0 0 1,-1 0-1,1 1 0,-1 0 1,1 1-1,-1 0 0,1 1 0,-1 0 1,1 0-1,-1 1 0,1 0 1,-1 0-1,1 1 0,-1 1 0,1-1 1,0 2-1,-3 1-74,3-1 14,0 0-1,0 1 1,0 0 0,1 0-1,0 1 1,0 0 0,1 1 0,0-1-1,0 1 1,-1 2-14,4-4 1,0 1-1,0 0 1,0 1 0,0-1-1,1 1 1,0-1 0,1 1 0,0 0-1,0 0 1,0 0 0,1 0-1,0 1 1,0-1 0,1 1-1,-1 10 0,0 25 0,2 19 0,-1-52 0,1 1 0,1 0 0,0-1 0,0 1 0,1-1 0,1 1 0,-1-1 0,3 2 0,-4-8 1,1 0 0,0 1-1,0-1 1,0-1 0,0 1 0,1 0 0,-1-1 0,1 0 0,0 0 0,0 0 0,0 0 0,0 0-1,1-1 1,-1 0 0,1 0 0,0 0 0,-1-1 0,1 1 0,0-1 0,0 0 0,0 0 0,4-1-1,-1 1 3,-1-1 1,1-1 0,-1 1 0,1-1 0,-1 0 0,0-1-1,1 0 1,-1 0 0,0-1 0,0 1 0,0-2-1,0 1 1,-1-1 0,5-3-4,9-7 23,0-2 0,0 0 0,-2-2 0,0 0 0,-1 0 0,-1-2 0,-1 0 0,9-16-23,-19 27 14,-1-1 1,0 0-1,3-9-14,-4 10 6,0 0 0,0 0 1,1 1-1,1-1-6,-3 4 1,1-1-1,-1 1 0,0 0 1,0-1-1,0-3 0,-2 8 0,0 0 0,0 1 0,0-1 0,1 0 0,-1 0 1,0 0-1,0 0 0,0 1 0,-1-1 0,1 0 0,0 0 0,0 0 0,0 0 0,-1 1 0,1-1 0,-1-1 0,1 2 1,0 0-1,-1 0 1,1-1-1,-1 1 0,1 0 1,-1 0-1,1 0 0,-1 0 1,1 0-1,-1 0 1,1-1-1,-1 1 0,1 0 1,-1 1-1,1-1 0,-1 0 1,1 0-1,-1 0 1,1 0-1,-1 0 0,1 0 1,-1 1-1,1-1 1,-1 0-1,1 0 0,-1 1 1,1-1-1,0 0 0,-1 1 1,0-1-1,0 1 4,1 0 0,-1 0 0,0-1 0,0 1 0,0 0 0,0 0 0,1 0 0,-1 0 0,0 0 0,1 1 0,-1-1 0,1 0 0,-1 0 0,1 0 0,0 0 0,-1 1 0,1-1 0,0 0 0,0 0 0,0 1-4,0 29 70,1-18-48,-3 146 145,-6 0 1,-10 18-168,-7-38 44,10-40 587,-4-1 1,-14 31-632,33-121 190,6-9 9,11-12 1,-15 11-217,30-29 110,-2 0 1,-1-3 0,-2 0-1,-1-2-93,32-50-1552,2-15 1552,-44 72-636</inkml:trace>
  <inkml:trace contextRef="#ctx0" brushRef="#br0" timeOffset="366.719">1099 790 9234,'-16'-21'5488,"16"21"-5414,-1 0-1,1 0 1,0 0 0,-1 0 0,1 0 0,-1 1-1,1-1 1,0 0 0,-1 0 0,1 0 0,0 1-1,-1-1 1,1 0 0,0 0 0,0 1 0,-1-1-1,1 0 1,0 0 0,0 1 0,-1-1-1,1 0 1,0 1 0,0-1 0,0 0 0,0 1-1,0-1 1,-1 1 0,1-1 0,0 0 0,0 1-74,-1 4 128,0 0 1,1 0-1,0 0 1,-1 0-1,2 1 0,-1-1 1,1 0-1,-1 0 1,2 0-129,0 22 248,0 48 117,-5 1 0,-2 0 0,-6 12-365,11-83 28,-1 0 0,1 0 1,0 0-1,0 0 0,0 0 1,2 4-29,-1-1 159,-1-8-136,2 1 498,7-10-225</inkml:trace>
  <inkml:trace contextRef="#ctx0" brushRef="#br0" timeOffset="1100.249">1522 485 4321,'-40'-76'2783,"40"75"-2509,-1-1-1,0 1 1,0-1-1,0 0 1,0 1-1,-1 0 1,1-1-1,0 1 1,0 0-1,-1-1 1,1 1-1,-1 0 1,1 0-1,-2 0-273,3 1 203,-1 0 0,0-1 0,0 1 0,1 0 0,-1 0-1,0 0 1,0 0 0,0 0 0,1 1 0,-1-1 0,0 0 0,0 0-1,1 0 1,-1 1 0,0-1 0,0 0 0,1 1-203,-9 1 3163,19 16-2707,-5-9-423,0-1-1,0 0 0,0 0 0,1-1 1,0 0-1,0 0 0,1 0 1,6 4-33,31 32 132,-4 4 138,-1 1 0,-3 2 1,25 45-271,-59-90 18,1 0 0,0-1 0,1 0 0,-1 0 0,1 0 0,0 0 0,0 0-18,-3-3 20,0 0 0,0-1-1,0 1 1,0 0 0,-1-1-1,1 1 1,0-1-1,0 1 1,0-1 0,1 1-1,-1-1 1,0 0 0,0 0-1,0 1 1,0-1 0,0 0-1,0 0 1,0 0 0,0 0-1,1 0 1,-1 0 0,0-1-1,0 1 1,0 0 0,0-1-1,0 1 1,0 0-1,0-1 1,0 1 0,0-1-1,0 0 1,0 1 0,0-1-1,0 0 1,-1 1 0,1-1-1,1-1-19,3-5 159,0 0-1,-1 0 1,0-1 0,3-5-159,2-5 171,10-23-28,-2 0 1,-2 0-1,-1-2 0,3-23-143,-15 60 2,0-2 0,0 1 1,0 0-1,-1 0 1,0-1-1,0 1 0,0-1 1,-1 1-1,0-1 0,-1 1 1,0-1-1,0-2-2,0 10-25,1-1-1,0 1 1,0-1-1,0 1 1,-1 0-1,1-1 1,0 1-1,-1-1 1,1 1-1,0-1 1,-1 1-1,1 0 1,-1-1-1,1 1 1,0 0-1,-1 0 1,1-1-1,-1 1 1,1 0-1,-1 0 1,1-1-1,-1 1 26,1 0-28,-1 0-1,1 0 1,0 1 0,0-1-1,-1 0 1,1 0-1,0 0 1,0 0 0,-1 0-1,1 0 1,0 1-1,0-1 1,-1 0 0,1 0-1,0 0 1,0 1-1,0-1 1,0 0 0,-1 0-1,1 0 1,0 1-1,0-1 1,0 0 0,0 1-1,0-1 1,0 0-1,-1 0 1,1 1 0,0-1-1,0 0 1,0 0-1,0 1 1,0-1 0,0 0-1,0 1 1,0-1-1,0 0 1,1 0 0,-1 1-1,0-1 1,0 0-1,0 1 1,0-1 0,0 0-1,0 0 29,7 22-540</inkml:trace>
  <inkml:trace contextRef="#ctx0" brushRef="#br0" timeOffset="1926.639">2616 484 3113,'79'-32'1927,"-79"32"-1837,1 0-1,-1-1 1,1 1 0,-1 0 0,1 0 0,-1 0 0,1-1 0,-1 1-1,0 0 1,1 0 0,-1-1 0,1 1 0,-1 0 0,0-1 0,1 1-1,-1 0 1,0-1 0,0 1 0,1 0 0,-1-1 0,0 1 0,0-1-1,1 1 1,-1-1 0,0 1 0,0-1 0,0 1 0,0-1 0,0 1-1,0 0 1,0-1 0,0 1 0,0-1 0,0 1 0,0-1 0,0 1-1,0-1 1,0 1 0,0-1 0,-1 0-90,-10-11 2445,9 10-2132,-1-1 17,0 0 0,1 0 1,-1 0-1,0 1 0,-1-1 0,1 1 0,0-1 1,-1 1-1,1 0 0,-1 1 0,0-1 1,1 1-1,-2-1-330,-5 0 535,0 0 1,0 1-1,-1 0 0,-5 0-535,12 1 51,-14-1 87,1 1-1,0 1 1,0 1-1,0 0 1,0 1-1,0 1 0,1 0 1,-1 1-1,1 1 1,0 1-1,1 0 1,-11 8-138,15-9 11,1 0 1,-1 2-1,2-1 1,-1 1-1,1 1 1,-8 8-12,14-12 2,-1 0-1,1 0 1,0 0 0,0 0 0,1 0-1,0 1 1,0-1 0,0 1-1,0 0 1,1-1 0,0 1-1,0 0 1,1 0 0,0 0 0,0 4-2,1 8 2,0-1 1,2 1 0,0-1 0,1 1 0,0-1 0,2-1 0,0 1 0,1-1 0,0 0 0,2 0 0,1 1-3,-5-10 5,0-1 0,0 0 0,0-1 0,1 1 0,0-1 0,0 0 0,1 0 0,-1-1 0,1 0 0,0 0 0,0-1 0,0 0 0,1 0 0,-1 0 0,1-1 1,-1 0-1,1-1 0,0 0 0,0 0 0,0 0 0,0-1 0,0 0 0,-1-1 0,1 0 0,0 0 0,0-1 0,-1 0 0,1 0 0,0 0 0,-1-1 0,0-1 1,0 1-1,0-1 0,0 0 0,-1 0 0,1-1 0,-1 0 0,0 0 0,-1-1 0,1 0 0,-1 0 0,0 0 0,0 0 0,2-5-5,1-6 14,0 1-1,-2-1 1,0 0-1,0 0 1,-2-1-1,0 0 1,-1 1-1,0-13-13,-2 4 15,-1 0 0,-1 0 0,-1 0 0,-1 0 0,-6-17-15,8 32 1,0 9-2,1-1 0,0 1 0,-1-1 0,0 1 1,1-1-1,-1 1 0,0-1 0,-1 1 0,0-2 1,9 45-14,4-11 20,1-1 0,1 0 0,2-1 0,16 25-6,-21-38 31,1-1 1,1 1-1,0-2 0,1 0 1,1 0-1,0-1 1,0-1-1,1 0 0,5 1-31,36 19 76,8-3-12</inkml:trace>
  <inkml:trace contextRef="#ctx0" brushRef="#br0" timeOffset="2643.448">17 10 4961,'-16'-9'9468,"24"9"-6336,13 2-3923,141 29 1958,-60-11-647,38 0-520,-136-19 1,126 8 154,-103-8-36,-1-2 0,0 0-1,24-6-118,-20-1-52,-6-4 67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9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108 525 4081,'-26'-12'901,"-32"-17"2839,57 28-3298,0 1 1,0-1 0,0 0-1,0 0 1,0 1-1,0-1 1,0 0-1,0 1 1,-1-1-1,1 1 1,0 0 0,0-1-1,-1 1 1,1 0-1,0 0 1,-1 0-1,1 0 1,-1 0-443,2 2 263,0 0 0,0 0-1,1 1 1,-1-1 0,1 0 0,0 0 0,-1 0 0,1 0 0,0 0 0,0 0-1,0 0-262,5 12-670,27 76 861,10 28-19,-33-97-145,0 0 0,1-1 0,1 0 0,7 8-27,-6-10 27,0 0 0,2-1 0,0-1 0,1 0 0,0-1 0,3 1-27,-17-15 7,0 0 1,0 0 0,-1 0 0,1 0-1,0-1 1,0 1 0,0 0 0,0-1-1,0 1 1,0-1 0,0 0 0,0 0-1,0 0 1,1 0 0,-1 0 0,0 0-1,0 0 1,0-1 0,0 1 0,1-1-8,0 0 34,1-1 0,-1 0 1,0 0-1,0 0 1,1 0-1,-1 0 0,0-1 1,-1 1-1,1-1 0,2-2-34,4-7 142,-1 0-1,0 0 0,0-1 1,-2 0-1,2-4-141,11-28 432,5-24-432,-6 18 163,4-4-163,-15 38 16,1 1 0,1 0-1,1 1 1,0 0 0,4-4-16,-13 18 9,0 0 0,-1 0 0,1 0 0,0 0 0,0 1 0,0-1 0,0 0 0,0 0 0,0 0 0,0 1 0,0-1 0,0 1 0,0-1 0,0 1 0,0-1 0,1 1-9,-2 0 72,1 0 0,-1 1 0,1-1-1,-1 0 1,1 1 0,-1-1 0,0 0 0,1 1 0,-1-1 0,1 1 0,-1-1 0,0 1 0,1-1 0,-1 1 0,0-1 0,1 1 0,-1-1 0,0 1 0,0-1 0,0 1 0,0 0 0,1-1 0,-1 1 0,0-1 0,0 1 0,0-1 0,0 1 0,0 0 0,0-1 0,-1 1 0,1-1 0,0 1-72,0 18 1057</inkml:trace>
  <inkml:trace contextRef="#ctx0" brushRef="#br0" timeOffset="880.884">1023 43 4017,'-2'-7'1071,"1"6"-720,1-1 1,-1 0-1,0 0 1,1 0-1,-1 1 0,1-1 1,0 0-1,0 0 1,0 0-1,0 0 0,0 0 1,0 0-1,0 0 1,0 0-1,1 0 0,-1 1 1,1-1-1,0-1-351,-5 14 4491,0 20-4217,2-20 128,-2 40 180,1-1 1,5 46-583,14 110 761,-3-53-314,-8-47-270,-3-39 21,3-1 0,8 33-198,-10-84 692,-1-22 395,3-21-846,10-27-177,3 0 0,8-17-64,-19 56 3,0 0-1,1 1 1,1 0-1,0 0 1,1 0-1,0 1 1,1 1-1,1 0 1,0 1-1,6-4-2,-14 12-2,0 0 0,1 1 0,0 0 0,0 0 0,0 1 0,0-1 0,1 1 0,-1 0 0,0 0 0,1 1 0,0 0 1,-1 0-1,1 0 0,0 0 0,-1 1 0,1 0 0,0 0 0,-1 1 0,1 0 0,0 0 0,-1 0 0,1 0 0,-1 1 0,1 0 0,-1 0 0,0 1 0,0-1 0,0 1 0,0 0 0,0 1 0,-1-1 0,1 1 0,-1 0 0,0 0 0,0 0 0,-1 0 0,1 1 0,-1 0 0,0 0 0,0 0 0,0 0 0,-1 0 0,2 4 2,2 9-3,-1 0 1,-1 0-1,-1 0 1,0 1-1,-1-1 0,-1 1 1,-1 8 2,-1-2 2,-1-1-1,0 1 1,-2-1 0,-1 0 0,-4 9-2,6-26 3,0 0 0,0 0 0,-1 0 0,1 0 0,-2 0 0,1-1 0,-1 0 0,0 0 0,0 0 1,-1 0-1,0-1 0,0 0 0,0 0 0,0-1 0,-1 1 0,0-2 0,0 1 0,-4 1-3,-3 1 11,-1 0 0,0-2 0,0 1 0,0-2 0,0 0 1,-1-1-1,1 0 0,-13-2-11,19 1 4,0-2-1,0 1 1,0-2 0,1 1 0,-1-1 0,0 0 0,1-1 0,-1 0 0,1 0 0,0-1 0,0 0 0,0 0 0,1-1-1,0 0 1,-5-4-4,11 8-13,0 1 0,1-1 0,-1 0 0,0 0 0,0 0 0,1 0 0,-1 0 0,1 0 0,-1 0 0,1 0 0,-1 0 0,1 0 0,-1 0 0,1-1 13,6-11-92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6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36 5265,'-15'-5'2985,"6"5"-337,-1 0-295,6 0-625,8 2-328,10-2-527,9-2-113,19 2-96,12-2-104,21 2-224,13-5-80,13 0-120,-4-1-40,-10-3-24,-11 6 312,-21 4-224,-12 5 3001,-7 6-2257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1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514 674 5105,'7'-5'586,"-6"4"-448,0 1 1,0-1-1,0 1 1,0-1 0,0 1-1,-1-1 1,1 0-1,0 0 1,0 1-1,-1-1 1,1 0-1,0 0 1,-1 0-1,1 0 1,0 0-139,-2 0 213,1 0 1,0 0 0,0 0-1,-1 0 1,1 0 0,-1 0-1,1 0 1,-1 0 0,1 0-1,-1 0 1,1 0 0,-1 0-1,0 1 1,1-1 0,-1 0-1,0 0 1,0 1-1,0-2-213,-7-5 643,1 1-1,-1-1 0,0 1 0,0 1 0,-1-1 0,1 1 0,-1 1 1,-5-2-643,6 3 160,0 0 1,0 1 0,-1 0 0,1 1-1,-1 0 1,0 0 0,1 0 0,-1 1-1,0 1 1,1 0 0,-1 0 0,1 0-1,-1 1 1,1 0 0,-2 2-161,0-1 18,-1 1 0,1 0 1,0 1-1,1 0 0,-1 0 0,1 1 1,0 1-1,0-1 0,1 1 1,-6 7-19,9-8 0,0 0 0,1 0 0,-1 0 0,1 1 0,1-1 0,-1 1 0,1 0 0,1 0 0,-1 1 0,1-1 0,0 0 1,1 1-1,0-1 0,0 1 0,0 7 0,1-6-2,1 0-1,0-1 1,0 1 0,1 0 0,0 0-1,1-1 1,-1 1 0,2-1 0,-1 0-1,1 0 1,0 0 0,1 0-1,0-1 1,0 0 0,1 0 0,0 0-1,0 0 1,0-1 0,1 0 0,0-1-1,0 1 1,1-2 0,-1 1 0,1-1-1,0 0 1,0 0 0,1-1 0,-1 0-1,1 0 1,-1-1 0,1 0 0,0-1-1,0 0 1,0-1 0,0 1 0,0-2-1,-1 1 1,1-1 0,0 0 0,0-1-1,0 0 1,3-2 2,-5 1-3,-1 0 0,1 0 0,-1-1-1,1 0 1,-1-1 0,0 1 0,-1-1 0,1 0 0,-1 0-1,0-1 1,0 0 0,-1 0 0,0 0 0,2-3 3,-1 1 6,-1 0 0,0 0 0,-1 0 1,0-1-1,0 1 0,-1-1 0,0 0 1,0 0-1,-1 0 0,0 0 0,-1-5-6,-2-122 65,3 153 8,0-1-1,4 15-72,-2-13 8,0 0 0,-2 0 1,0 0-1,-1 6-8,-31 329 136,16-253-43,-5-1 1,-4 0-94,19-87 25,0 2 565,8-12-263,7-6-101,-4 0-167,0 0 1,-1-1 0,1 1-1,-1-1 1,0 0 0,0-1-1,0 1 1,-1-1 0,1-1-60,35-61 36,-17 26-54,102-159-3867,-95 159 3001</inkml:trace>
  <inkml:trace contextRef="#ctx0" brushRef="#br0" timeOffset="340.489">819 935 7986,'96'-73'3921,"-98"77"-1593,2 12-680,0 2-215,1 13-577,2 2-216,-2 5-320,2 4-80,-3-9-96,1 6-32,1-8-40,-2-1-16,0-2 112,-2-5-120,-6-12-360,2-3 2113,1-5-1529</inkml:trace>
  <inkml:trace contextRef="#ctx0" brushRef="#br0" timeOffset="718.449">39 163 5361,'-16'7'2857,"4"-1"-657,3 1-247,7-4-441,4 4-176,9-5-240,4 3-135,16-3-233,9-2-80,22-1-208,16-2-64,14-4-184,-3 0-72,-9 2-48,-12 0-8,-18 5 112,-4 5 376,-8 4-376</inkml:trace>
  <inkml:trace contextRef="#ctx0" brushRef="#br0" timeOffset="1444.692">1349 647 6169,'23'-82'2960,"-23"81"-2667,1 0-1,-1-1 1,0 1 0,1 0 0,-1 0 0,0-1 0,0 1 0,0 0 0,0-1 0,0 1 0,0 0 0,0 0 0,0-1-1,-1 1 1,1 0 0,0 0 0,-1-1 0,0 0-293,1 2 75,0 0 0,0 0-1,0 0 1,-1 0 0,1 0 0,0 0-1,0 0 1,0 0 0,0 0 0,-1 0-1,1 0 1,0 0 0,0 0 0,0 1 0,0-1-1,-1 0 1,1 0 0,0 0 0,0 0-1,0 0 1,0 0 0,0 0 0,-1 1-1,1-1 1,0 0 0,0 0 0,0 0-1,0 0 1,0 0 0,0 1 0,0-1-1,0 0 1,0 0 0,0 0 0,0 0-1,0 1 1,-1-1 0,1 0 0,0 0-1,0 0 1,0 0 0,1 1 0,-1-1 0,0 0-1,0 0 1,0 0 0,0 1 0,0-1-1,0 0 1,0 0 0,0 0 0,0 0-1,0 0 1,0 1 0,0-1 0,1 0-1,-1 0 1,0 0 0,0 0 0,0 0-75,7 18 120,0 0-1,1-1 1,1 0 0,1 0 0,1-1 0,0 0 0,8 8-120,26 27 392,27 23-392,-23-24 44,-10-9 205,-39-40-230,0-1 0,1 0 0,-1 0-1,0 0 1,0 0 0,0 0 0,1 1 0,-1-1 0,0 0 0,0 0-1,1 0 1,-1 0 0,0 0 0,0 0 0,1 0 0,-1 0 0,0 0-1,0 0 1,1 0 0,-1 0 0,0 0 0,1 0 0,-1 0 0,0 0-1,0 0 1,1 0 0,-1 0 0,0 0 0,0-1 0,0 1 0,1 0-1,-1 0 1,0 0 0,0 0 0,1-1 0,-1 1 0,0 0 0,0 0-1,0 0 1,0-1 0,0 1 0,1 0 0,-1 0 0,0 0 0,0-1-1,0 1-18,3-11 304,-3 11-281,3-12 121,1 1 1,0 0-1,0-1 1,1 2-1,1-1-144,12-31 115,5-42-6,-19 66-102,0 1-1,1-1 0,0 1 1,2 0-1,0 1 0,1-1 0,7-10-6,-14 26 10,5-6-120,-6 6 123,0 1 1,0 0 0,0 0 0,0 0 0,0 0-1,0 0 1,0 0 0,0 0 0,1 0-1,-1-1 1,0 1 0,0 0 0,0 0-1,0 0 1,0 0 0,1 0 0,-1 0-1,0 0 1,0 0 0,0 0 0,0 0-1,0 0 1,1 0 0,-1 0 0,0 0 0,0 0-1,0 0 1,0 0 0,0 0 0,0 0-1,1 0 1,-1 1 0,0-1 0,0 0-1,0 0 1,0 0 0,0 0 0,0 0-1,1 0 1,-1 0 0,0 0 0,0 0-1,0 1 1,0-1 0,0 0 0,0 0-1,0 0 1,0 0 0,0 0 0,0 0 0,0 1-1,0-1-13,3 11 315</inkml:trace>
  <inkml:trace contextRef="#ctx0" brushRef="#br0" timeOffset="2323.919">2525 583 5449,'38'-37'2510,"-38"36"-2417,0 1 0,1 0 0,-1-1 0,0 1 0,0-1 0,0 1 0,1-1 0,-1 1 0,0-1 0,0 1-1,0-1 1,0 1 0,0-1 0,0 1 0,0-1 0,0 1 0,0-1 0,0 1 0,0-1 0,0 1 0,-1-1 0,1 1 0,0-1 0,0 1 0,0-1 0,-1 1 0,1-1 0,0 1 0,0 0 0,-1-1-1,1 1 1,0 0 0,-1-1 0,1 1 0,-1 0 0,1-1 0,-1 1-93,-13-10 1311,14 10-1171,-7-3 298,1 0-1,-1 1 1,0 0-1,0 0 1,0 1 0,0 0-1,0 0 1,0 0-1,0 1 1,-1 0-1,-2 1-437,0 0 189,-1 0-1,1 0 0,0 2 1,0-1-1,0 1 1,0 1-1,-4 1-188,4 0 32,0 1 0,0 0 0,0 1 0,1 0-1,-1 0 1,2 1 0,-1 0 0,1 0 0,1 1-1,-5 7-31,8-10 0,0-1 0,0 2 0,1-1 0,0 0 0,0 1 0,0-1 0,1 1 0,0 0 0,1 0 0,0 0 0,0 0 0,0 0 0,1 0 0,0 0 0,0 0 0,0 0 0,2 6 0,0-4 0,1 0-1,-1 0 1,1 0 0,1-1 0,0 1-1,0-1 1,1 0 0,0 0-1,0 0 1,1-1 0,-1 0 0,2 0-1,-1 0 1,1-1 0,1 0 0,-3-1 3,0-2 0,1 1-1,0-1 1,0 0 0,0 0 0,0-1 0,0 1 0,0-1 0,1-1-1,-1 1 1,1-1 0,-1 0 0,1-1 0,0 0 0,-1 0 0,1 0-1,-1 0 1,1-1 0,0-1 0,-1 1 0,1-1-3,2-1 8,1 0 0,-1 0 0,1-2 0,-1 1 0,-1-1 0,1 0 0,-1-1 0,1 0-1,-1 0 1,5-6-8,-8 7 9,-1 0-1,0 0 0,0 0 0,0-1 0,-1 1 0,0-1 0,0 0 0,0 0 0,-1 0 0,0 0 1,0-1-1,0 1 0,-1-1 0,0 1 0,0-1 0,-1 1 0,0-1-8,-1-21 48,-2 1 0,-5-24-48,4 28 18,11 39 3,1 0 0,0-1 1,1 0-1,10 12-21,-6-13-12,1-1 1,0 0-1,0-1 1,1 0-1,1-1 1,0-1-1,1-1 1,-1 0-1,2-1 1,-1-1-1,1 0 1,0-2-1,1 0 1,2 0 11,8-2-126</inkml:trace>
  <inkml:trace contextRef="#ctx0" brushRef="#br0" timeOffset="2705.807">2220 170 6161,'-24'-4'3193,"42"7"-873,-3-2-63,8 2-585,2-2-343,8 2-553,2 0-208,21-3-280,1 0-88,6-10-16,7 3 56,-9 3 592,1 4-552</inkml:trace>
  <inkml:trace contextRef="#ctx0" brushRef="#br0" timeOffset="3882.51">3429 626 5673,'-58'-70'2908,"46"59"501,12 11-3361,0 0 0,0 0 0,-1 0 0,1 0 0,0 0 0,0 0 0,0 0 0,0 0 0,0 0 0,0 0 1,0 0-1,0 0 0,0 0 0,0 0 0,0 0 0,-1 0 0,1 0 0,0 0 0,0 0 0,0 0 0,0 0 0,0 0 0,0 0 0,0 0 0,0 0 0,0 0 0,0 0 0,0 0 0,0 0 0,0 0 0,-1 1 0,1-1 0,0 0 0,0 0 0,0 0 0,0 0 0,0 0 0,0 0 0,0 0 0,0 0 0,0 0 0,0 0 0,0 0 0,0 0 1,0 1-1,0-1 0,0 0 0,0 0 0,0 0 0,0 0 0,0 0 0,0 0 0,0 0 0,0 0 0,0 0 0,0 0 0,0 0 0,0 1 0,0-1 0,0 0 0,1 0 0,-1 0 0,0 0 0,0 0-48,6 15 2915,3-6-2697,1 0 0,1-1 0,-1 0 0,10 5-218,-8-5 169,0 0-1,0 1 1,-1 0-1,0 1-167,16 18 187,-1 2 1,-1 0 0,14 25-189,-38-53 14,1 0-1,-1 0 0,1 0 1,0 0-1,0 0 1,0 0-1,0 0 0,0-1 1,0 1-1,0-1 1,0 1-1,1-1 0,-1 0 1,0 0-1,1 0 1,-1 0-1,1 0 0,0-1 1,-1 1-1,1-1 1,-1 0-1,1 1 0,0-1 1,-1 0-1,1-1 1,0 1-1,-1 0 0,1-1-13,1 0 59,0 0 0,-1 0 0,1-1 0,-1 1 0,1-1 0,-1 0 0,0 0 1,0 0-1,0-1 0,0 1 0,0-1 0,0 1 0,-1-1 0,1 0 0,-1 0 0,0 0 0,0 0 0,0 0 0,1-4-59,3-9 73,0-1 0,-1 0 0,-1-1 0,-1 1 0,-1-1 1,0-4-74,0 1 32,1 0 0,1 1 0,1-1 1,2-4-33,-7 24 6,0 0 1,0 1-1,1-1 1,-1 0-1,0 1 1,0-1-1,0 1 0,1-1 1,-1 0-1,0 1 1,1-1-1,-1 1 1,0-1-1,1 1 1,-1-1-1,1 1 1,-1-1-1,1 1 1,-1 0-1,1-1 1,-1 1-1,1-1-6,14 11-524,1 4 354</inkml:trace>
  <inkml:trace contextRef="#ctx0" brushRef="#br0" timeOffset="4675.376">4375 29 6929,'-5'-9'2244,"-9"-10"3619,14 19-5806,0 0 1,0 0-1,-1 0 1,1 0-1,0 0 1,0 0-1,0 0 1,0 0-1,-1 0 1,1-1-1,0 1 1,0 0-1,0 0 1,0 0-1,-1 0 1,1 0-1,0 0 1,0 0-1,0 0 1,-1 0-1,1 0 1,0 1-1,0-1 1,0 0-1,0 0 1,-1 0-1,1 0 1,0 0-1,0 0 1,0 0-1,0 0 1,0 0-1,-1 0 1,1 1-1,0-1 1,0 0-1,0 0-57,-5 14 767,0 36-553,3 0-1,1 1 0,3-1 1,3 7-214,-1 15 164,6 80 444,7 0-1,8 6-607,-23-141-33,-2-9 412,-2-8 1329,2-2-1691,0 1 0,0 0 0,0-1 0,0 1 1,0-1-1,0 1 0,0-1 0,0 1 0,1 0 1,-1-1-1,1 1 0,-1-1 0,1 1 0,-1 0-17,4-11 24,0-6-14,2 0 0,0 0 0,1 0 1,1 1-1,1 0 0,0 0 0,1 1 1,1 0-1,11-12-10,-13 20-2,0-1 1,0 1 0,1 1-1,0-1 1,1 2-1,0-1 1,0 2 0,0-1-1,0 2 1,9-3 1,-15 5-2,1 1 0,-1-1 0,1 1 1,0 0-1,0 1 0,-1 0 0,1 0 0,0 0 0,0 0 1,0 1-1,-1 0 0,1 0 0,0 1 0,-1 0 0,1-1 1,-1 2-1,0-1 0,0 1 0,0 0 0,0 0 0,0 0 1,0 1-1,2 2 2,3 4-4,0 0 1,-1 1-1,0 0 0,-1 0 1,0 1-1,4 7 4,-9-12-1,0-1 1,-1 0-1,1 0 0,-1 1 0,0 0 1,-1-1-1,0 1 0,0 0 1,0-1-1,-1 1 0,0 0 0,0 0 1,0 0-1,-2 1 1,0 3 5,-1 0 0,-1-1 0,1 0 0,-2 1 0,1-2 1,-2 1-1,1 0 0,-1-1 0,-1 0 0,0-1 0,0 1 0,0-1 0,-1-1 1,0 1-1,-1-1 0,-6 3-5,9-5 5,-1-1 0,0 0 0,0 0 0,-1 0 0,1-1 0,-1 0 0,0-1 0,0 0 0,0 0 0,0-1 0,0 0 0,0 0 0,0-1 0,0 0 0,-1 0 0,1-1 0,0 0 0,0 0 0,0-1 0,0 0 0,1-1 0,-5-1-5,8 2 5,-1 0 1,1-1-1,0 1 0,1-1 1,-1 0-1,0 0 1,1 0-1,0-1 0,-1 1 1,1-1-1,1 0 0,-1 0 1,0 0-1,1 0 1,0 0-1,0 0 0,0-1 1,1 1-1,-1-1 1,1 1-1,0-1 0,0 1 1,1-1-1,0 0 0,-1 0 1,1 1-1,1-1 1,0-4-6,7-25 305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9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535 569 2008,'-3'-9'8680,"3"-13"-6145,0 4-1344,-1 14-1056,1 0 0,-1 0 0,0 1 0,-1-1 0,1 1 0,-1-1 0,1 1 0,-1 0 0,0-1 0,0 1 0,-1 0 0,1 0 0,0 1 0,-1-1 0,0 0 0,0 1 0,0 0 0,0-1 0,0 1 0,0 0 0,0 1 0,-1-1-135,-14-12 107,13 9-63,-1 1-1,0-1 1,0 1-1,-1 1 0,1-1 1,-1 1-1,1 0 0,-8-2-43,4 1 40,-1 1 0,1 1 0,-1 0 0,0 0 0,1 1 0,-1 1 0,0-1 0,-5 2-40,9 0 6,2 0 0,-1 0-1,0 0 1,0 1 0,0 0 0,1 0 0,-1 1-1,1-1 1,-1 1 0,1 1 0,0-1-1,0 1 1,1-1 0,-1 1 0,1 1 0,-2 1-6,-17 21 13,1 1 1,2 2 0,-14 25-14,31-49-1,0-1 1,1 1-1,-1 0 1,1 0-1,0 0 1,1 0-1,-1 0 0,1 1 1,1-1-1,-1 0 1,1 1-1,0-1 1,0 0-1,1 1 0,0-1 1,0 0-1,1 0 1,-1 0-1,1 0 1,0 0-1,1 0 1,1 3 0,0-3-1,0 0 1,0 0 0,1-1 0,-1 1 0,1-1 0,0 0 0,1 0 0,-1-1 0,1 0-1,0 0 1,0 0 0,0-1 0,0 0 0,1 0 0,-1 0 0,1-1 0,0 0-1,0 0 1,-1-1 0,3 1 0,13 0 12,-1 0 0,1-1 1,0-2-1,0 0 0,-1-1 0,1-1 0,-1-1 0,4-2-12,-8 1 14,1 0 1,-1-1-1,-1-1 0,1-1 0,-1 0 0,-1-2 0,0 1 1,0-2-1,0 0 0,-1-1-14,-11 9 6,0 0 1,0 0-1,0-1 0,-1 1 1,1-1-1,-1 0 0,0 0 1,0 0-1,0 0 0,0 0 1,-1 0-1,0 0 0,1 0 1,-2-1-1,1 1 0,0 0 1,-1-1-1,0-1-6,0-1 9,-1 1-1,0-1 1,0 0-1,0 1 1,-1-1-1,0 1 1,0-1-1,-1 1 1,0 0-1,0 0 1,-2-4-9,5 10 0,-1-1 0,1 1 0,0 0 0,0 0 0,0-1 0,0 1 0,0 0 0,0 0 1,-1-1-1,1 1 0,0 0 0,0 0 0,0-1 0,-1 1 0,1 0 0,0 0 0,0 0 0,0 0 0,-1-1 0,1 1 0,0 0 0,0 0 0,-1 0 0,1 0 1,0 0-1,-1 0 0,1 0 0,0 0 0,0 0 0,-1 0 0,1 0 0,0 0 0,-1 0 0,1 0 0,0 0 0,-1 0 0,-5 10 6,0 27 11,5-29-11,-13 113 129,7-53 88,-4 9-223,0-5 73,4 1 0,3 3-73,0 9 145,-8 24-145,-6 16 290,-19 110 755,18-145-339,34-100-260,-8 0-386,0-1-1,-1 1 0,0-2 0,-1 1 1,0-1-1,-1 1 0,1-7-59,5-11 43,2-4 28,2 0 1,2 1 0,15-25-72,-19 39-187,0 1-1,0 1 1,2 0 0,0 0 0,1 2 0,0 0 0,7-4 187,5 0-474</inkml:trace>
  <inkml:trace contextRef="#ctx0" brushRef="#br0" timeOffset="572.083">942 921 7106,'32'-120'5789,"-31"117"-5514,1-1 1,-1 1-1,1 0 1,0 0-1,0 0 1,0 0-1,1 0 1,-1 0-1,1 1 1,-1-1-1,1 1 1,0 0-1,0 0 1,0 0-1,0 0 0,1 0 1,1 0-276,5-3 78,-1 1 0,1 1 1,0 0-1,0 0 0,8 0-78,-13 2 13,1 0 0,-1 1-1,1-1 1,-1 1 0,1 0 0,-1 1-1,1 0 1,-1-1 0,1 2-1,2 0-12,-5-1 3,0 0 0,-1 1 0,1-1-1,0 1 1,-1 0 0,1 0-1,-1 0 1,1 0 0,-1 0 0,0 0-1,0 1 1,0-1 0,0 1-1,-1-1 1,1 1 0,-1 0-1,1 0 1,-1 0 0,1 1-3,2 10 11,-1 0 1,0 1-1,-1-1 0,0 0 1,-1 1-1,-1-1 0,0 1 1,-1-1-1,-1 1 0,0-1 0,-1 0 1,-1 1-12,-9 33 125,-1-1-1,-19 39-124,26-69 52,-1 0-1,-1-1 1,0 0-1,-1 0 1,0-1 0,-1 0-1,-13 12-51,19-22 30,0 0 0,0 0-1,-1-1 1,1 1 0,-1-1 0,0-1-1,0 1 1,-1-1 0,1 0 0,-1-1-1,1 1 1,-1-1 0,0-1 0,0 1-1,0-1 1,0 0 0,0-1 0,0 1-1,0-1 1,0-1 0,-6 0-30,10 0 33,-1 0 1,1-1 0,-1 1-1,1 0 1,0-1 0,0 0-1,0 0 1,0 0 0,0 0-1,0 0 1,1 0 0,-1-1-1,1 0 1,-1 1 0,1-1-1,0 0 1,0 0 0,0 0-1,1 0 1,-1 0-1,1-1 1,-1 1 0,1 0-1,0-1 1,0 1 0,1-2-34,-1 1 6,0 0 1,0 0 0,1-1-1,0 1 1,0 0-1,0 0 1,0 0 0,1 0-1,0 0 1,0 0-1,0 0 1,0 0 0,0 0-1,1 0 1,0 0-1,-1 1 1,2-1 0,-1 1-1,0-1 1,1 1 0,-1 0-1,1 0 1,0-1-7,2 1-4,-1 0 1,0 0-1,1 0 1,-1 0-1,1 1 1,0 0-1,0 0 1,0 0-1,0 0 1,0 1-1,0 0 1,0 0-1,0 0 1,1 1-1,-1 0 1,0 0-1,1 0 1,-1 1-1,0-1 1,0 1-1,0 0 1,4 2 3,11 4-6,0 1 0,0 1 0,-1 1 0,0 0 1,1 3 5,29 14 12,-32-18-6,0-1 1,0-1-1,1-1 0,2 1-6,-12-6 73,0 1 1,-1-1-1,1 0 1,0 0 0,0-1-1,0 0 1,0-1-1,-1 1 1,1-2-1,0 1 1,2-2-74,24-8 2171,3-4-967</inkml:trace>
  <inkml:trace contextRef="#ctx0" brushRef="#br0" timeOffset="1159.195">66 32 3425,'-28'-2'3322,"-7"-1"2734,32 2-4758,5 1-250,20 2-32,19-2-50,1-1 0,36-7-966,8 0 380,151 0 104,-118 6-386,-36 3 381,72 12-479,-133-11 201,-4 1 271,-8 2-191</inkml:trace>
  <inkml:trace contextRef="#ctx0" brushRef="#br0" timeOffset="2045.93">1699 481 6377,'-1'-1'1130,"-12"-13"5481,8 13-5598,2 11-17,4-2-857,1 0 0,0-1-1,0 1 1,1-1-1,0 0 1,0 0-1,1 0 1,2 4-139,0 0 128,15 24 179,2-1 0,1 0 0,1-2 0,27 25-307,-11-11 391,16 25-391,-39-39 58,5 8-2,-22-38-34,1 0-1,0 0 1,-1 1 0,1-1-1,0 0 1,0 0 0,1-1 0,-1 1-1,0 0 1,1-1 0,-1 1-1,2 0-21,-2-2 39,0 0 0,-1 1-1,1-1 1,0 0 0,-1 0-1,1 0 1,0 0 0,-1 0-1,1-1 1,0 1 0,-1-1-1,1 1 1,-1-1 0,1 1-1,0-1 1,-1 0-1,0 0 1,1 1 0,-1-1-1,1 0 1,-1 0 0,0-1-1,0 1 1,1 0 0,-1 0-1,0-1 1,0 1 0,0 0-1,0-1-38,4-5 137,-1-1 0,1 0 0,-1 1 0,-1-1 0,1-1-137,20-60 538,8-37-538,-14 39 96,22-47-96,-37 105 64,4-6-151,-4 17 125,0 11 193,0 14-125</inkml:trace>
  <inkml:trace contextRef="#ctx0" brushRef="#br0" timeOffset="3174.364">2950 502 3041,'32'-15'1952,"-32"15"-1821,1-1 1,-1 1-1,0 0 0,1 0 1,-1-1-1,0 1 0,1-1 0,-1 1 1,0 0-1,1-1 0,-1 1 1,0-1-1,0 1 0,0-1 0,0 1 1,1 0-1,-1-1 0,0 1 1,0-1-1,0 1 0,0-1 0,0 1 1,0-1-1,0 1 0,0-1 1,0 1-1,0-1 0,0 1 0,-1-1 1,1 1-1,0-1 0,0 1 1,0 0-1,-1-1 0,1 1 0,0-1 1,0 1-1,-1 0 0,1-1 1,0 1-1,-1 0 0,1-1 1,0 1-1,-1-1-131,-16-11 5812,-2 5-5292,0 1 0,-1 1 1,0 0-521,13 4 105,-2-1-62,0 1 0,0-1 0,-1 2 0,1-1 0,0 1 1,0 1-1,0 0 0,0 0 0,0 1 0,0 0 0,0 0 0,0 1 0,1 0 0,-1 1 1,1 0-1,0 0 0,0 1 0,0 0 0,1 0 0,0 1 0,0 0 0,-4 4-43,2-1 0,1 1-1,0-1 0,1 2 1,0-1-1,0 1 0,1 0 1,1 0-1,0 1 1,0 0-1,1 0 0,1 0 1,0 0-1,0 0 0,1 1 1,1 7 0,0-9-3,1 0 0,0 0 0,1 0 0,0 0 0,1 0 0,0 0 0,1 0 0,1 2 3,-2-8 0,0 0-1,0 0 0,1-1 0,-1 1 1,1 0-1,0-1 0,1 0 1,-1 0-1,1 0 0,0 0 1,0-1-1,0 1 0,0-1 1,1 0-1,-1 0 0,1 0 0,0-1 1,0 0 0,3 2 5,0-1 0,0-1 0,0 1 0,0-1 0,1-1 0,-1 1 0,1-2 0,-1 1 0,1-1 0,-1 0 0,1-1 1,0 0-1,-1 0 0,0-1 0,1 0 0,0-1-5,-3 1 8,1-1-1,-1 0 1,0 0 0,0-1 0,0 0 0,-1 0-1,1 0 1,-1 0 0,0-1 0,0 0 0,0 0 0,-1 0-1,0-1 1,0 0 0,0 0 0,-1 0 0,0 0 0,0 0-1,0 0 1,0-3-8,3-12 21,0 0-1,-1 0 1,-1 0-1,-1 0 1,0-19-21,-3 33 1,4-38 9,-3 43-11,-1 0-1,1-1 0,-1 1 0,1 0 1,0 0-1,0-1 0,0 1 1,0 0-1,0 0 0,0 0 0,1 0 1,-1 0-1,1 1 0,-1-1 1,1 0-1,0 0 2,-2 2-1,1 0 0,-1 0 0,0 0 0,0 0 0,0 0 0,1 0 0,-1 0 0,0 0 0,0 0 0,0 0 0,1 0 0,-1 0 1,0 0-1,0 0 0,0 0 0,1 0 0,-1 0 0,0 0 0,0 0 0,0 0 0,0 0 0,1 0 0,-1 0 0,0 0 0,0 0 0,0 0 0,1 1 0,-1-1 0,0 0 0,0 0 0,0 0 1,0 0-1,0 0 0,1 1 0,-1-1 0,0 0 0,0 0 0,0 0 0,0 0 0,0 1 0,0-1 0,0 0 0,0 0 0,0 0 0,0 1 0,0-1 0,0 0 0,0 0 0,0 0 0,0 1 1,0-1-1,0 0 0,0 0 0,0 0 0,0 1 0,0-1 1,1 19-21,-1-10 12,3 11 13,0 0 0,1-1 0,1 1 1,1-1-1,1 0 0,1-1 0,0 1 0,1-1 0,1-1 0,1 0 0,0-1 0,1 1 0,10 8-4,-19-22-4,14 14 322,0 0 1,1-1-1,1-1 0,10 6-318,10-3 459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14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359 622 2361,'80'-28'2083,"-80"28"-1918,1 0 0,0 0 0,-1 0 0,1-1 0,0 1 0,-1 0 0,1-1 0,0 1 0,-1 0 0,1-1 0,0 1 0,-1 0 0,1-1 0,-1 1 0,1-1 0,-1 0 0,1 1 0,-1-1 0,1 1 0,-1-1 0,0 0 0,1 1 0,-1-1 0,0 0 0,1 1 1,-1-1-1,0 0 0,0 1 0,0-1 0,0 0 0,0 0 0,0 1 0,0-1 0,0 0 0,0 0 0,0 1 0,0-1 0,0 0 0,0 1 0,-1-1 0,1 0 0,0 1-165,-12-17 2176,12 17-2116,-6-6 250,0 1 1,-1 1-1,0-1 0,0 1 1,-1 0-1,1 1 0,-1 0 1,1 0-1,-1 0 0,0 1 1,0 1-1,0-1 0,-1 1 1,1 0-1,0 1 0,-1 0-310,-11 0 66,-1 1 0,1 1 0,0 1 0,0 0-1,-18 7-65,31-9 2,1 1 0,0 1-1,1-1 1,-1 1 0,0-1-1,1 2 1,-1-1 0,1 1-1,0 0 1,0 0-1,1 0 1,-1 0 0,1 1-1,0 0 1,0 0 0,0 0-1,1 0 1,0 1 0,0-1-1,0 1 1,1 0-1,-1 0 1,1 0 0,1 0-1,-1 0 1,1 3-2,-2 5-5,1 0 0,0 0 1,1-1-1,1 1 0,0 0 0,0 0 0,2 0 0,0 0 1,2 6 4,-2-13-1,0 1 0,0-2 0,1 1 0,0 0 0,1 0 0,-1-1 0,1 0 0,1 0 0,-1 0 0,1 0 0,0-1 0,0 0 0,1 0 0,-1 0 0,1 0 1,0-1-1,0 0 0,1 0 0,0-1 1,11 5 7,0-1-1,0 0 1,0-2 0,17 4-7,-23-7 6,0 0 1,1 0-1,-1-1 0,0-1 0,0 0 1,1-1-1,-1 0 0,5-2-6,-12 2 7,1-1 0,-1-1 0,0 1 0,0-1-1,0 0 1,0 0 0,0 0 0,-1 0 0,1-1 0,-1 0 0,0 0 0,0 0 0,0-1-1,-1 1 1,0-1 0,0 0 0,0 1 0,0-2 0,-1 1 0,2-5-7,0 1 11,-1-1 0,0 1 1,-1-1-1,0 0 0,0 0 0,-1 0 0,-1 0 1,1 0-1,-2 0 0,1-1 0,-2-4-11,-18-78 32,21 80-38,2 10-8,-3 4 13,1 0 1,0 0-1,-1-1 0,1 1 0,-1 0 0,1 0 1,-1 0-1,0 0 0,1 0 0,-1 0 0,0-1 1,1 1-1,-1 0 0,0 0 0,0 0 0,0 0 1,0 0-1,0 1 1,0-2 0,4 42 31,-3 0 0,-1 0 1,-2 0-1,-2 5-31,-23 166 111,14-90 315,-6 0 0,-25 81-426,32-163 470,6-27-387,2 0 1,0 0-1,0 1 1,1-1-1,1 1 0,1 0 1,0 7-84,2-11 80,3-10 76,6-17 126,25-52 171,8-6-453,5-10 70,-39 67 105,11-20 94,1 0 0,2 2 0,24-28-269,-24 33 761</inkml:trace>
  <inkml:trace contextRef="#ctx0" brushRef="#br0" timeOffset="576.678">816 962 6337,'54'-109'3125,"-53"107"-2848,0 0 0,0 1-1,0-1 1,-1 0 0,1 0 0,0 0-1,-1 0 1,1 0 0,-1 0 0,1 0-1,-1 0 1,0 0 0,0 0 0,0 0-1,0 0 1,0 0 0,-1 0 0,1 0 0,-1-1-277,1-2 1480,8-1-733,0 3-657,0-1 0,0 1 0,1 1 0,-1-1 1,1 1-1,-1 1 0,1 0 0,0 0 1,0 0-1,-1 1 0,1 1 0,0-1 0,0 1 1,-1 1-1,1 0 0,-1 0 0,1 1 1,-1 0-1,0 0 0,2 1-90,-8-2 2,1 0 0,-1-1 1,0 1-1,0 0 0,0 0 0,0 0 1,-1 1-1,1-1 0,-1 0 0,1 1 1,-1-1-1,0 0 0,0 1 0,0 0 0,0-1 1,0 1-1,0 0 0,-1-1 0,1 1 1,-1 0-1,0 0 0,0-1 0,0 1 1,0 1-3,-1 7 13,-1 1 1,0 0 0,-1-1 0,0 1 0,-1-1-14,2-5 6,-6 24 21,-10 28 76,-16 36-103,27-77 18,0-1 0,-2 0 0,0-1 0,-1 1 0,0-2 0,-1 1 0,-10 9-18,16-19 14,-1-1-1,1 1 0,-1-1 0,0 0 0,-1 0 0,1 0 1,0-1-1,-1 0 0,0-1 0,0 1 0,-3 0-13,7-3 9,1 1 0,0-1-1,-1 1 1,1-1 0,0 0-1,-1 0 1,1 0 0,0 0-1,-1 0 1,1-1 0,0 1-1,-1-1 1,1 1 0,0-1-1,0 0 1,-1 0 0,1 0-1,0 0 1,0 0 0,0-1-1,0 1 1,0-1 0,1 1-1,-1-1 1,0 0 0,1 1-1,-1-1 1,1 0 0,0 0-1,-1 0 1,1 0 0,0 0-1,0-1 1,0 1 0,1 0-9,-2-4 6,0 0 1,0 0 0,1 0 0,0 0 0,1 0 0,-1-1-1,1 1 1,0 0 0,0 0 0,1 0 0,0 0 0,0-1 0,1 1-7,-1 2-3,0 1 1,0 0 0,0-1 0,1 1 0,0 0 0,-1 0 0,1 0 0,0 0 0,0 0 0,1 0 0,-1 0 0,1 1 0,-1 0 0,1-1 0,0 1 0,0 0 0,0 0 0,0 0 0,0 1 0,0-1 0,1 1 0,-1-1 0,1 1 2,2-1-5,0 1 1,1 0-1,-1 0 0,1 0 0,0 1 0,-1 0 0,1 0 1,-1 1-1,1-1 0,-1 2 0,1-1 0,-1 1 1,1-1-1,-1 2 0,0-1 0,0 1 0,2 1 5,9 7-3,0 1 0,0 0 0,-2 1 1,14 14 2,-10-10 5,-14-12-24,0-1 0,0 0-1,1 0 1,0 0 0,0-1 0,0 1 0,0-1-1,1-1 1,-1 0 0,1 0 0,0 0-1,4 0 20,21 2-89</inkml:trace>
  <inkml:trace contextRef="#ctx0" brushRef="#br0" timeOffset="2626.145">86 229 4873,'-85'-80'2833,"106"76"-577,1 4-536,10-1-95,17-2-473,8 4-176,23 3-272,-1 3-151,-8-2-169,-2 0-88,-9-5-176,-4 0-40,-13-1-16,-21-1 32,14 2-128,-3-1-248,0 12 192</inkml:trace>
  <inkml:trace contextRef="#ctx0" brushRef="#br0" timeOffset="3415.069">1594 626 4201,'-51'-109'4624,"42"82"2151,9 25-5350,2 5-405,6 19-797,5 11 11,1-1 0,1-1 0,16 25-234,-21-40 79,0-2 0,1 1 0,1-1-1,0-1 1,0 0 0,2-1-1,-1 0 1,15 8-79,72 40 339,-99-59-304,0-1 0,1 1 0,-1-1 0,0 1 0,1-1 1,-1 1-1,0-1 0,1 0 0,-1 0 0,0 1 0,1-1 0,-1 0 0,0 0 0,1-1 0,-1 1 0,0 0 1,1 0-1,-1-1 0,0 1 0,1-1 0,-1 1 0,0-1 0,0 1 0,1-1 0,-1 0 0,0 0 1,0 1-1,0-1 0,0 0 0,0 0 0,0 0 0,0 0 0,0 0 0,-1 0 0,1-1 0,0 1 1,-1 0-1,1 0 0,-1 0 0,1-1 0,-1 0-35,4-7 111,-1 0-1,0 0 1,0 0 0,-1-1-1,0-4-110,2-8 33,0-1-1,2 1 1,0 0-1,2 0 1,0 0-1,10-17-32,31-44 9,-48 80-119,1 0 0,-1 1 0,1-1 0,0 1 0,0-1 0,0 1 0,0 0 0,0-1 0,0 1 0,1 0 0,-1 0-1,1 1 1,0-2 110,-3 3-44,0 0 0,0 0-1,1 0 1,-1 0 0,0 0-1,0 0 1,0 0-1,0 0 1,0 0 0,1 0-1,-1 0 1,0 0-1,0 0 1,0 0 0,0 0-1,0 0 1,1 0 0,-1 0-1,0 0 1,0 0-1,0 0 1,0 0 0,0 0-1,0 0 1,1 0-1,-1 0 1,0 1 0,0-1-1,0 0 1,0 0 0,0 0-1,0 0 1,0 0-1,0 0 1,1 0 0,-1 0-1,0 1 1,0-1-1,0 0 1,0 0 0,0 0-1,0 0 1,0 0 0,0 1-1,0-1 1,0 0-1,0 0 1,0 0 0,0 0-1,0 0 45,3 15-1353</inkml:trace>
  <inkml:trace contextRef="#ctx0" brushRef="#br0" timeOffset="4177.296">2435 56 6753,'-2'-8'1316,"1"4"-686,0 0 1,0 1 0,0-1-1,0 1 1,-1 0 0,1-1-1,-1 1 1,0 0 0,0 0-1,0 0 1,-1 0 0,1 0-1,-3-2-630,4 5 72,1 0 0,-1 0 0,0 0 0,0 1-1,1-1 1,-1 0 0,0 0 0,0 1 0,1-1 0,-1 0-1,0 1 1,0-1 0,1 0 0,-1 1 0,1-1-1,-1 1 1,0 0 0,1-1 0,-1 1 0,1-1-1,-1 1 1,1 0 0,-1-1 0,1 1 0,0 0-1,-1-1 1,1 1 0,0 0 0,0 0 0,-1 0-72,-9 27 231,7 7-84,1 0 0,1 0 0,4 25-147,-1 11 166,14 306 616,-7-208-409,-7-156 190,1-25 631,-1 4-1239,6-21 75,1 0-1,1 0 0,1 1 0,2 0-29,-3 5 15,2-4-8,0 0 0,2 1-1,1 1 1,1 0 0,14-17-7,-26 38-1,0 0-1,-1 0 1,2 1 0,-1-1 0,0 1 0,1 0-1,-1 0 1,1 0 0,0 0 0,3 0 1,-5 2-1,0 0 0,0 0 0,0 1 0,0-1 0,-1 1 0,1 0 0,0 0 0,0 0 0,0 0 0,0 0 0,0 1 0,0-1 0,0 1 0,-1 0 0,1 0 0,0 0 0,0 0 0,-1 0 0,1 1 0,1 0 1,2 3-3,0 0 1,0 1 0,0-1-1,-1 1 1,1 1-1,-1-1 1,-1 1 0,1-1-1,-1 1 1,-1 0 0,1 1-1,-1-1 1,0 1-1,-1-1 1,1 5 2,2 8-6,-1 0 0,-1 0 0,-1 0 0,-1 1 0,0 13 6,-2-19-1,0-1 1,0 0-1,-2 1 0,1-1 0,-2 0 0,0 0 0,-1 0 0,-5 11 1,7-19 3,-1 1 0,0 0 0,0-1 0,-1 0 0,0 0 0,0 0 0,0-1 0,-1 0 0,1 0-1,-1 0 1,0 0 0,-1-1 0,1 0 0,-1 0 0,0-1 0,0 0 0,-6 2-3,4-3 1,1 1-1,-1-1 1,0-1 0,0 0-1,0 0 1,0-1-1,1 0 1,-1 0 0,0-1-1,0 0 1,0-1-1,0 0 1,1 0 0,-1-1-1,1 0 1,0-1-1,0 0 1,0 0 0,0 0-1,1-1 1,-1 0-1,-1-3 0,-2-7-331,11 15 316,0 0 1,-1-1-1,1 1 1,0 0-1,0-1 1,0 1-1,0-1 1,-1 1-1,1-1 1,0 1-1,0-1 0,0 1 1,0 0-1,0-1 1,0 1-1,0-1 1,0 1-1,0-1 1,1 1-1,-1 0 1,0-1-1,0 1 1,0-1-1,0 1 1,1 0-1,-1-1 1,0 1-1,0-1 1,1 1-1,-1 0 0,0-1 1,1 1-1,-1 0 1,0 0 14,21-4-293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20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1214 2200,'94'3'1605,"-92"-3"-1410,0 0 0,0 0 0,0 0 0,0 0-1,0 0 1,0 0 0,0 0 0,0-1 0,0 1 0,0-1 0,-1 1 0,1-1 0,0 0 0,0 0 0,0 0 0,-1 0 0,1 0 0,-1 0-1,1 0 1,-1-1 0,1 1 0,-1 0 0,1-1 0,-1 1 0,0-1 0,0 0 0,0 1 0,0-1 0,0-1-195,1-2 369,-1 1 1,-1-1-1,1 0 1,-1 1-1,0-1 0,0 0 1,0 0-1,0 0 1,-1 0-370,0-3 529,0 2-359,0-1-1,-1 1 0,1 0 1,-1 0-1,-1 1 1,1-1-1,-1 0 0,0 1 1,0-1-1,-1 1 1,0 0-1,0 0 0,0 1 1,0-1-1,-1 1 1,1 0-1,-1 0 0,0 0 1,-1 1-1,1-1 1,-1 1-1,-3-1-169,3 1 41,0 0 1,-1 0-1,1 1 1,-1 0-1,0 0 0,0 1 1,0 0-1,0 0 0,0 0 1,0 1-1,0 0 0,0 0 1,0 1-1,0 0 1,0 0-1,1 1 0,-1 0 1,0 0-1,1 0 0,-3 2-41,-1 2 9,-1 1-1,1 1 0,0 0 0,1 0 1,0 1-1,0 0 0,1 0 0,0 1 1,1 0-1,0 1 0,-2 3-8,1-1 0,1 1-1,1 1 1,0-1 0,1 1 0,0 0-1,1 0 1,1 0 0,-1 13 0,3-21-1,1 0 1,-1-1 0,2 1-1,-1 0 1,1-1 0,0 1 0,0-1-1,1 1 1,0-1 0,0 0-1,0 0 1,1 1 0,0-2 0,0 1-1,1 0 1,-1-1 0,1 1 0,1-1-1,-1 0 1,1 0 0,-1-1-1,1 0 1,1 1 0,-1-1 0,4 1 0,0 0 5,0 0-1,0-1 1,1 0 0,0-1 0,-1 0 0,1 0 0,0-1 0,0-1 0,0 0 0,1 0 0,-1 0 0,0-2 0,0 1 0,0-1 0,1-1 0,2 0-5,-4 0 10,1-1 1,-1 0 0,0 0-1,1-1 1,-2 0 0,1-1-1,0 0 1,-1 0 0,0-1-1,0 0 1,-1 0 0,1-1-1,0-1-10,-1-1 13,0 0-1,0-1 0,-1 1 0,0-1 1,0-1-1,-2 1 0,1-1 0,-1 0 0,-1 0 1,0 0-1,0-2-12,1-2-2,-1-1 0,0 1 1,-1-1-1,-1 1 0,-1-1 0,0 0 0,-1 1 1,-1-1-1,-2-11 2,6 40 5,-1 0 0,0 1 0,0-1 1,-1 1-1,-2 10-5,0 1 31,-6 83 484,-9 23-515,0 0 380,-67 374 1580,65-406-1647,16-87-290,2-6-1,-1 0 0,1 0 0,0 0 0,1 0-1,-1 1 1,1-1 0,0 0 0,1 0 0,0 4-22,-1-10 3,0 0 1,1 0-1,-1 1 1,0-1-1,0 0 1,0 0-1,0 0 1,0 0-1,1 0 1,-1 0-1,0 0 1,0 1 0,0-1-1,0 0 1,1 0-1,-1 0 1,0 0-1,0 0 1,0 0-1,1 0 1,-1 0-1,0 0 1,0 0-1,0 0 1,0 0-1,1 0 1,-1 0 0,0 0-1,0 0 1,0-1-1,0 1 1,1 0-1,-1 0 1,0 0-1,0 0 1,0 0-1,0 0 1,1 0-1,-1 0 1,0-1-1,0 1 1,0 0-1,0 0 1,0 0 0,0 0-4,8-9 77,33-54 159,-16 23-132,11-13-104,2 4 64,67-92-415,-82 109 2045,2 5-929</inkml:trace>
  <inkml:trace contextRef="#ctx0" brushRef="#br0" timeOffset="641.762">904 1491 4873,'-2'-121'3091,"2"117"-2608,0-1-1,0 1 1,1-1-1,-1 1 0,1-1 1,0 1-1,0-1 0,0 1 1,1 0-1,0-1 1,0 1-1,0 0 0,0 0 1,0 0-1,1 0-482,-1 2 153,1-1 0,-1 1 0,1 0 0,0 0 1,-1 0-1,1 0 0,0 0 0,0 0 0,0 1 0,1-1 0,-1 1 0,0 0 0,0 0 0,1 0 1,0 0-154,5 0 29,0 1 1,0 0 0,-1 0 0,1 0-1,0 1 1,0 1 0,-1-1 0,1 2-1,-1-1 1,1 1 0,3 2-30,-7-3 5,-1 1 0,1-1 0,-1 1 0,0 0 0,0 0 0,0 0 0,-1 1 0,1-1 0,-1 1 0,1 0 0,-1 0 0,-1 0 1,1 1-1,0-1 0,-1 0 0,0 1 0,0 0 0,-1 0 0,1-1 0,-1 1 0,0 0 0,0 0 0,0 0 0,-1 1-5,1 11 22,-1 0-1,0 0 1,-2 0-1,0 0 1,0 0 0,-5 11-22,1-2 79,-1-1 0,-2 0 0,0-1 1,-2 0-1,-1-1 0,-1 0 0,-2 2-79,6-11 53,-1 0 0,-1-1 0,0 0 0,-1-1 0,0 0 0,-1 0-1,0-2 1,-1 0 0,0 0 0,0-1 0,-9 3-53,22-11 1,-3 1 20,0 0 0,-1-1 1,1 1-1,-1-1 1,1 1-1,-3-1-21,6-1 6,0 0 0,0 0 0,0 0 0,0 0 0,0 0 0,0 0 1,0 0-1,0 0 0,0-1 0,0 1 0,0 0 0,0-1 0,0 1 0,0 0 0,0-1 0,0 1 0,1-1 0,-1 0 0,0 1 0,0-1 0,1 0 0,-1 1 1,0-1-1,1 0 0,-1 0 0,0 0 0,1 0 0,-1 1 0,1-1 0,0 0 0,-1 0 0,1 0 0,0 0-6,-3-8 22,2 1-1,-1-1 0,1 1 1,0-1-1,1 1 0,0-1 1,0 0-1,1 1 1,1-6-22,2-5 11,0 1 0,1 0 0,0 0 1,2 0-12,-4 10-3,0 1 1,1-1 0,0 1 0,0 0-1,1 0 1,0 1 0,0-1 0,1 1 0,1-1 2,-5 5-3,0 0 0,0 0 1,0 1-1,0-1 0,0 1 1,1 0-1,-1-1 0,0 1 1,1 0-1,-1 0 0,1 1 1,0-1-1,-1 0 0,1 1 1,-1 0-1,1-1 0,0 1 1,-1 0-1,1 1 0,0-1 1,-1 0-1,1 1 0,0-1 1,-1 1-1,1 0 0,-1 0 1,1 0-1,-1 0 0,0 0 1,2 2 2,17 11-7,-2 0 0,0 2 1,0 0-1,-1 2 7,4 3 7,2 0 0,1-1-7,-15-13 2,0-1 1,0 0-1,0 0 0,1-1 1,0 0-1,0-1 1,4 1-3,1-1 344,0-1 0,0 0 0,1-1 0,-1 0 0,1-2 0,-1 0 0,1-1 0,15-2-344,16-12 1139</inkml:trace>
  <inkml:trace contextRef="#ctx0" brushRef="#br0" timeOffset="1103.669">14 674 6625,'-6'-6'3225,"-1"2"-1096,7 7-145,8-6-488,5 3-223,20-1-369,12-3-136,23 2-160,13 1-104,18-1-208,-7-5-80,3 3-120,-7-1-8,-13-4 232,1 6-184,-15-2-32</inkml:trace>
  <inkml:trace contextRef="#ctx0" brushRef="#br0" timeOffset="2163.635">1722 1020 5929,'-41'-68'2814,"26"49"1218,15 19-3975,0 0 0,0 0 0,0-1 0,0 1 0,0 0 0,0 0 0,0 0 0,0 0 0,0 0 0,0 0 0,0 0 0,-1 0 0,1 0 0,0-1 0,0 1 0,0 0 0,0 0 0,0 0 0,0 0 0,0 0 0,0 0 0,-1 0 0,1 0 0,0 0 0,0 0 0,0 0 0,0 0 0,0 0 0,0 0 0,0 0 0,-1 0 0,1 0 0,0 0 0,0 0 0,0 0 0,0 0 0,0 0 0,0 0 0,0 0 0,-1 0 0,1 0 0,0 0 0,0 0 0,0 1 0,0-1 0,0 0 0,0 0 0,0 0 0,0 0 0,0 0 0,0 0 0,-1 0 0,1 0 0,0 0 0,0 1 0,0-1 0,0 0 0,0 0 0,0 0 0,0 0 0,0 0 0,0 0-57,0 3 142,1-1 0,-1 1 1,1-1-1,-1 1 1,1-1-1,0 1 1,0-1-1,0 0 1,0 0-1,1 2-142,55 81 554,-35-46-74,6 18-480,-10-21 317,19 30-317,-29-54 43,0 0-1,2 0 1,-1-1-1,1 0 1,1 0-1,0-1 0,1-1-42,38 24 326,-47-31-246,0 0 0,1 0 0,-1-1 0,1 1 0,0-1-1,0 0 1,-1 0 0,1 0 0,0-1 0,0 1 0,0-1 0,0 0 0,0 0 0,0 0-80,-3-1 43,0 1 0,0-1 0,0 1 0,0-1 0,0 0 0,0 1 0,0-1 1,0 0-1,0 0 0,-1 0 0,1 0 0,0 1 0,0-1 0,-1 0 0,1 0 0,-1 0 0,1-1 1,-1 1-1,1 0 0,-1 0 0,0 0 0,0 0 0,1 0 0,-1-1-43,4-33 383,-4 29-320,5-49 94,2 0 0,10-37-157,-10 63 15,1 1 0,2 0 0,0 1 0,2 0 1,14-23-16,-11 32-382,-8 16 28,-5 12 176,-3 11-79</inkml:trace>
  <inkml:trace contextRef="#ctx0" brushRef="#br0" timeOffset="2945.223">2978 1023 2753,'0'-4'535,"0"0"0,0 1 1,-1-1-1,1 0 0,-1 1 1,0-1-1,0 1 1,0-1-1,-1 1 0,1-1 1,-1 1-1,0 0 0,0 0 1,0 0-1,0 0 0,0 0 1,-1-1-536,-7-7 1043,-1 0 1,0 1 0,-8-7-1044,14 13 247,-1-1 1,0 1 0,-1 1 0,1-1 0,-1 1 0,1 0 0,-1 0 0,0 1 0,-6-2-248,9 3 62,-1 0 1,0 1-1,0-1 1,1 1-1,-1 0 1,0 1-1,0-1 1,1 1-1,-1 0 1,0 0-1,1 0 1,-1 0-1,1 1 1,-1 0-1,-3 2-62,-4 4 10,1 0-1,0 0 0,0 1 1,1 0-1,0 1 1,1 0-1,0 1 1,1 0-1,0 0 0,0 1 1,1 0-1,1 0 1,0 1-1,1-1 1,-2 8-10,3-7 3,0 0 1,1 0-1,0 1 1,1-1-1,0 1 1,2 0-1,-1 0 1,2-1 0,-1 1-1,2 0 1,0-1-1,1 1 1,0-1-1,1 0 1,3 6-4,-5-13 4,1 0 0,1 0 1,-1-1-1,1 1 0,0-1 0,0 0 0,0-1 1,1 1-1,-1 0 0,1-1 0,0 0 1,1-1-1,-1 1 0,1-1 0,0 0 0,-1 0 1,1 0-1,0-1 0,1 0 0,-1 0 1,0-1-1,1 0 0,-1 0 0,0 0 0,1-1 1,-1 0-1,3 0-4,0-1 7,0 1 0,0-2 0,0 1 0,0-1 0,0-1 0,0 1 0,0-1 0,-1-1 0,0 0 0,1 0 1,-2 0-1,1-1 0,0-1 0,-1 1 0,0-1 0,0 0 0,-1-1 0,0 1 0,1-3-7,-2 2 9,-1 0 0,0-1 0,-1 1 0,0-1 0,0 0 0,0 0 0,-1 0 0,0-1 0,-1 1 0,0 0 0,0-1 0,-1 1 0,0-8-9,-3-17 86,0-1 0,-7-27-86,7 47 35,1 4 18,0 1-1,-1 0 1,0 0-1,-1 0 1,0-2-53,14 98 284,-9-76-276,2 0 0,0 0 0,0-1 0,1 1 0,0-1 0,0 0 0,2 0 0,-1-1 0,1 1 0,0-1 0,1 0 1,0-1-1,1 0 0,-1 0 0,1 0 0,1-1 0,0 0 0,0-1 0,0 0 0,1-1 0,-1 1 0,1-2 0,1 1 0,9 2-8,70 9-904,-43-6 520</inkml:trace>
  <inkml:trace contextRef="#ctx0" brushRef="#br0" timeOffset="3453.054">2520 555 6073,'-3'-4'1362,"-1"-2"3015,6 7-1509,-1 0-2003,-1-1-229,0 0-160,28 13 868,-12-9-1287,0-1 0,0 0-1,0 0 1,1-2 0,-1 0-1,0-1 1,11-1-57,32-5 383,28-8-383,-38 6 44,141-27 1379,-128 24-923</inkml:trace>
  <inkml:trace contextRef="#ctx0" brushRef="#br0" timeOffset="4446.768">3822 862 4633,'-68'8'2717,"51"-9"-762,14-3 415,-1 1 1300,4 3-2846,0 0-201,0 0-218,2 5 123,14 25-315,-1-3-79,-1 1 1,-1 4-135,3 6 117,2-1 0,1-1 0,4 3-117,-10-19 77,2 0 0,0-1 1,1 0-1,1-1 0,16 12-77,-22-19 52,-7-7 1,0 0 0,0 0 1,1-1-1,-1 1 0,1-1 1,-1 0-1,1-1 1,0 1-1,0-1 0,1 0 1,0 1-54,-5-3 56,1 0 1,-1-1-1,0 1 1,0 0-1,1 0 1,-1-1-1,0 1 0,0-1 1,0 1-1,1-1 1,-1 1-1,0-1 1,0 0-1,0 0 1,0 1-1,0-1 0,0 0 1,0 0-1,-1 0 1,2-1-57,15-22 439,-16 23-415,6-12 52,-1-1 0,0 0 1,-1-1-1,-1 1 0,0-1 0,2-14-76,2-8 61,10-42 91,4-61-152,-22 137-11,6-31 230,-5 33-238,-1-1-1,0 1 1,1 0-1,-1 0 1,1 0-1,-1-1 0,1 1 1,0 0-1,-1 0 1,1 0-1,0 0 1,0 0-1,0 0 1,0 0-1,0 0 1,0 1-1,0-1 0,0 0 1,0 0-1,0 1 1,0-1-1,1 1 20,5 0-552,-3 3 117</inkml:trace>
  <inkml:trace contextRef="#ctx0" brushRef="#br0" timeOffset="5376.236">4787 437 6841,'0'-4'575,"0"-2"251,1 0-1,-2 0 1,1 0 0,-1 1 0,0-1-1,0 0 1,0 1 0,-2-5-826,3 9 41,0 1-1,0 0 1,0 0 0,-1 0 0,1 0 0,0-1 0,0 1 0,0 0 0,0 0-1,0 0 1,0 0 0,0 0 0,0-1 0,0 1 0,-1 0 0,1 0 0,0 0 0,0 0-1,0 0 1,0 0 0,0 0 0,-1 0 0,1 0 0,0-1 0,0 1 0,0 0 0,0 0-1,0 0 1,-1 0 0,1 0 0,0 0 0,0 0 0,0 0 0,0 0 0,-1 0-1,1 0 1,0 0 0,0 0 0,0 0 0,0 1 0,-1-1 0,1 0 0,0 0 0,0 0-41,-5 8 688,-1 10-332,4 0-183,0 0 0,2 0 0,0 1 0,0-1-1,3 8-172,17 94 496,-11-73-280,5 44 156,-5 1 0,-3-1 0,-4 1-1,-7 35-371,3-30 358,3-83 137,4-23 533,4-7-790,29-57 109,6-22-347,4-7 36,-39 82-27,2 1 0,0 0 0,7-7-9,-15 21 0,0 1 0,1 0 0,-1 0 0,1 0 1,0 0-1,0 1 0,1-1 0,-1 1 0,1 0 0,-1 0 1,1 1-1,0 0 0,0-1 0,0 2 0,0-1 0,4 0 0,-6 2-1,0 0 0,0 0 0,1 0 0,-1 0 0,0 1 0,0 0 0,0 0 0,0-1 0,0 2 0,0-1 0,0 0 0,0 1 0,0-1 0,-1 1 0,1 0-1,0 0 1,-1 0 0,1 0 0,-1 0 0,0 1 0,0-1 0,0 1 0,0 0 1,4 6-2,0-1-1,0 1 1,-1 0 0,-1 1-1,0-1 1,3 8 2,-2-1-2,-1 1 1,-1 0 0,0-1-1,-1 1 1,0 0 0,-2 0-1,0 0 1,-1 0 0,0 0-1,-1 0 1,-2 0 0,-1 5 1,3-12 2,-1-1 0,-1 1 0,0-1 0,0 1-1,-1-1 1,0-1 0,0 1 0,-1-1 0,0 1 0,-1-2 0,0 1 0,0-1 0,0 0 0,-1 0 0,0-1 0,-1 0 0,1-1 0,-1 0 0,0 0 0,0-1 0,-4 1-2,1 0 8,-1-1 0,0-1-1,0-1 1,-1 0 0,1 0 0,-1-1-1,0-1-7,9 0 2,0 0-1,-1 0 0,1 0 0,0-1 0,0 0 1,-1 0-1,1-1 0,0 1 0,0-1 1,0 0-1,1-1 0,-1 1 0,1-1 0,-1 0 1,1 0-1,0 0 0,0 0 0,0-1 0,-1 0-1,4 1-85,-1 1-1,0 0 0,1-1 1,0 1-1,-1-1 0,1 1 0,0-1 1,0 0-1,1 1 0,-1-1 0,0 0 1,1 0-1,0 1 0,0-1 0,0-2 86,0 3-335,0 0 0,0 0 0,1-1-1,-1 1 1,1 0 0,0 0 0,-1 0-1,1 0 1,0 0 0,0 0 0,1 0-1,0-1 336,17-17-2083</inkml:trace>
  <inkml:trace contextRef="#ctx0" brushRef="#br0" timeOffset="5902.567">4550 50 5785,'-28'-4'2921,"4"10"-665,8-2-247,7-1-425,9 2-272,13 0-463,13-4-49,27-1 48,14-7-64,24-4-240,9-2-144,6 1-240,-1-4 176,-9 5 2793,-6 11-2273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6:17.39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79 290 8074,'-1'-1'230,"0"0"0,0 0 1,1 1-1,-1-1 0,0 0 1,0 0-1,0 1 0,0-1 1,0 0-1,1 1 0,-1-1 1,0 1-1,-1-1 0,1 1 1,0 0-1,0 0 0,0-1 1,0 1-1,0 0 0,-1 0-230,2 0 91,-1 0 1,1 1-1,-1-1 0,1 1 0,-1-1 0,1 1 0,-1-1 0,1 0 0,-1 1 0,1-1 0,0 1 0,-1 0 0,1-1 0,0 1 0,-1-1 0,1 1 1,0 0-1,0-1 0,0 1 0,-1-1 0,1 1 0,0 0 0,0-1 0,0 2-91,0 8 337,0 0 0,0 1 0,1-1 0,0 3-337,48 270 1787,-7-52-1198,-33-162-439,-3 1-1,-2 25-149,-8 45 121,2-117-68,-1 0 0,-1 0 0,-1 0-1,-7 20-52,11-42 5,1-1-1,0 1 1,0 0-1,0-1 0,0 1 1,-1-1-1,1 1 0,0 0 1,0-1-1,-1 1 1,1-1-1,-1 1 0,1-1 1,0 1-1,-1-1 0,1 1 1,-1-1-1,1 1 1,-1-1-1,1 0 0,-1 1 1,0-1-1,1 0 0,-1 1 1,1-1-1,-1 0-4,0 0 7,0 0 1,1-1-1,-1 1 0,0 0 0,1 0 1,-1-1-1,0 1 0,1-1 0,-1 1 1,1-1-1,-1 1 0,1-1 0,-1 1 0,1-1 1,-1 1-1,1-1 0,0 0 0,-1 1 1,1-1-8,-16-35 169,16 36-169,-16-52 114,2-1 1,-5-46-115,-6-108 55,24 199-51,-17-243 21,18 188-29,2 0-1,10-60 5,-8 98-10,1 0 0,1 1 0,1 0 0,1 0 0,2 1 0,0 0 0,1 1 1,2 0-1,0 0 0,15-17 10,-18 26-13,1 1 1,1 0 0,-1 1 0,2 0-1,0 1 1,0 0 0,1 1-1,0 0 1,0 1 0,1 1-1,0 1 1,1 0 0,-1 1-1,1 0 1,0 1 0,0 1 0,1 1 12,-3 0-12,0 2 1,0 0-1,0 1 1,0 0 0,0 1-1,0 1 1,0 0 0,-1 1-1,0 0 1,1 1 0,-2 1-1,1 0 1,-1 0 0,1 2-1,-2-1 1,1 2 11,-3-3-2,0 1 0,-1 0-1,0 1 1,0 0 0,-1 0 0,0 1 0,0 0-1,-1 0 1,0 1 0,-1-1 0,0 1 0,0 0-1,-1 1 1,-1-1 0,0 1 0,0 0 0,-1 0 0,0 0-1,-1 0 1,0 6 2,-2 1 3,-1 1 0,0-1-1,-2 0 1,0 0 0,-1-1-1,-1 1 1,-1-1 0,0 0-1,-1-1 1,-1 0 0,0 0-1,-2 0 1,1-2 0,-2 1-1,-1 0-2,-10 11 16,-1-2 0,-1-1 0,-1-1 0,-1-1 0,-1-1 0,0-2 0,-24 11-16,20-13 15,-1-1 0,-22 7-15,44-19 94,0 1-1,-1-1 0,0-1 1,0 0-1,1-1 1,-1 0-1,0 0 1,0-2-1,-5 0-93,16 1 157,-1 0 1,1 0-1,0-1 1,0 1-1,-1 0 1,1-1-1,0 1 1,0-1-1,0 1 1,0-1-1,0 0 1,0 1-1,0-1 1,-1-1-158,0-6 1205</inkml:trace>
  <inkml:trace contextRef="#ctx0" brushRef="#br0" timeOffset="623.103">1076 992 3945,'56'-105'2716,"-54"102"-2466,-1 0 0,0 1 0,0-1 0,-1 0 0,1 0 0,0 1 0,-1-1 0,0 0 0,1 0 0,-1 0 0,0 0 0,-1 0 0,1 0 0,0 1 0,-1-2-250,0 2 194,0 0 0,1 0 0,-1 0 0,0 1-1,-1-1 1,1 0 0,0 1 0,0-1 0,-1 0-1,1 1 1,-1-1 0,1 1 0,-1 0 0,1 0-1,-3-1-193,0-1 299,-1 1-1,0 0 0,0 0 0,0 0 1,-1 1-1,1 0 0,0 0 0,0 0 1,-1 1-1,-4-1-298,2 2 140,0 0 0,1 1 0,-1-1 0,1 1 0,0 1 0,0-1 0,0 1 1,0 0-1,0 1 0,0 0 0,1 0 0,0 0 0,-6 6-140,-5 5 123,0 0 1,1 2-1,1 0 1,0 2-124,2-2 36,1 0-1,1 1 1,0 0 0,2 1 0,0 0-1,1 0 1,1 1 0,0 0 0,2 1-1,0 2-35,3-11 13,1-1 0,0 0-1,1 1 1,0-1 0,0 1-1,2-1 1,-1 0-1,1 0 1,1 2-13,0-5 9,0 0 0,0 0 0,0-1 1,1 1-1,0-1 0,1 0 0,0 0 0,0 0 0,0-1 0,1 0 0,-1 0 0,2 0 0,0 0-9,2 1 10,1-1 0,0 0 0,0-1-1,1 0 1,-1 0 0,1-1-1,0-1 1,0 1 0,0-2 0,0 0-1,1 0 1,-1-1 0,1-1-1,-1 1 1,1-2 0,-1 0 0,1 0-1,-1-1 1,0 0 0,0-1-1,1-1-9,0 1 9,-1-1 1,1 0-1,-1-1 0,0-1 0,0 0 0,0 0 0,-1-1 0,0 0 0,-1-1 0,1 0 0,-1 0 0,-1-1 0,0 0 0,0-1 0,0 0 0,-2 0 0,1 0 0,-1-1 1,4-9-10,-5 4 12,-1 0 1,0 0 0,-1 0 0,-1 0 0,0 0-1,-1-1 1,-1 1 0,-1-1 0,0 1 0,-2-9-13,1 13 13,0-1 1,-1 1-1,-1 0 1,1 0-1,-2 0 1,0 1-1,0-1 1,-1 1 0,0 0-1,-1 1 1,0 0-1,-1 0 1,-8-8-14,11 13-39,-1 1 1,0 0-1,0 0 0,0 1 1,0 0-1,-1 0 1,1 0-1,-1 0 1,1 1-1,-1 0 1,0 1-1,-4-1 39,7 1-121,-1 1 0,0-1-1,0 1 1,1 0 0,-1 0 0,0 1 0,0-1-1,1 1 1,-1 0 0,0 1 0,1-1-1,-1 1 1,1 0 0,-1 0 0,1 0-1,0 0 1,0 1 0,0 0 121,2-1-73,0 0-1,0 0 1,1 0-1,-1 0 1,1 0-1,-1 0 1,1 1-1,0-1 1,-1 2 73</inkml:trace>
  <inkml:trace contextRef="#ctx0" brushRef="#br0" timeOffset="1033.112">1575 956 5729,'-1'-19'1299,"0"-7"416,-4 4 2198,9 26-1014,-3-2-2756,1 0-1,-1 0 1,1 0 0,-1 0 0,0 1-1,1-1 1,-1 0 0,0 1 0,0 0-143,18 96 2223,2 65-2223,-16-122 305,-2-9 84,-2-1 0,-2 12-389,0-2 953,2-142 133,5-7-1086,-2 67 2,2 0 0,2 0 0,1 0 0,2 1-2,-8 29 1,1-1-1,0 2 1,0-1 0,1 0 0,0 1-1,1 0 1,0 0 0,0 1 0,3-2-1,-5 5 2,0 1-1,1 0 1,0 1 0,0-1 0,0 1 0,0 0-1,0 0 1,1 0 0,-1 1 0,1 0 0,0 0 0,-1 1-1,1-1 1,0 1 0,0 0 0,5 0-2,0 1 43,0 1-1,0 0 1,-1 0 0,1 1 0,0 0 0,-1 1 0,1 1-1,1 0-42,39 19 122</inkml:trace>
  <inkml:trace contextRef="#ctx0" brushRef="#br0" timeOffset="1489.29">2675 141 8690,'0'-1'132,"0"0"0,0 1 0,0-1 0,0 0 0,-1 0 0,1 1 0,0-1 0,-1 0 0,1 0 0,0 1 0,-1-1 0,1 0 0,-1 1 0,1-1 0,-1 0 0,1 1 0,-1-1 0,1 1 0,-1-1 0,0 1 0,1-1 0,-1 1 0,0-1 0,1 1 0,-1 0 0,0-1 0,0 1 0,1 0 0,-1 0 0,0 0 0,0-1 0,0 1 0,1 0 0,-1 0 0,0 0 0,0 0 0,0 0 0,1 1 0,-1-1 0,0 0 0,0 0 1,1 0-1,-1 1 0,0-1 0,0 1-132,-3 0 170,1 1 1,0 0 0,0 0 0,0 0-1,0 1 1,0-1 0,0 1 0,1 0-1,-1 0 1,0 1-171,-1 2 122,0 1 0,1 0 0,0 0 0,0 0 0,0 0-1,1 1 1,0-1 0,0 0 0,1 1 0,0 0 0,0-1 0,1 1-1,0 0 1,1 7-122,2 11 214,1-1 1,1 1-1,7 20-214,60 165 702,-6-24-282,-54-146-334,-2 1 0,-2 0 0,2 25-86,-3-2-92,-3 0-1,-3 1 1,-3-1 0,-4 17 92,0-50-358</inkml:trace>
  <inkml:trace contextRef="#ctx0" brushRef="#br0" timeOffset="1845.722">2404 783 11082,'-4'-6'4521,"26"5"-2992,16-2-305,40-3-624,16-2-248,18-1-224,7-2 320,-12 1 608,-5 1-687</inkml:trace>
  <inkml:trace contextRef="#ctx0" brushRef="#br0" timeOffset="2379.566">3364 1031 7858,'62'-118'3195,"-61"116"-3032,1-1 1,-1 0-1,0 1 0,-1-1 0,1 0 1,0 0-1,-1 0 0,0 0 1,1 0-1,-1 0 0,-1 0-163,1 1 206,0 1 0,0 0 0,-1 0-1,1-1 1,-1 1 0,1 0 0,-1 0 0,0 0-1,1 0 1,-1 0 0,0 0 0,-1-1-206,1 0 715,0 2-596,0 1-1,0 0 1,0 0-1,1 0 1,-1 0 0,0 0-1,1 0 1,-1 0-1,1 0 1,-1 0-1,1 0 1,-1 0 0,1 0-1,0 1 1,0-1-1,-1 0 1,1 1-119,-8 28 235,-1 27-100,2 0-1,2 0 1,3 1-1,2-1 0,4 4-134,-3-47 23,0-1-1,1 0 0,1 0 0,0 0 1,1-1-1,1 1 0,-1-1 0,3 3-22,-4-10 12,-1-1 0,1 0 0,0 0 0,0 0 0,0 0 0,0 0 0,1-1 0,-1 1 0,1-1-1,0 0 1,0 0 0,0 0 0,1-1 0,-1 1 0,1-1 0,-1 0 0,1-1 0,0 1 0,0-1 0,-1 0 0,1 0 0,0 0-1,4 0-11,1-2 14,1 1-1,0-1 1,-1-1-1,1 0 1,-1 0-1,0-1 1,0-1-1,0 1 1,0-2-1,0 1 1,-1-1-1,0-1 1,0 0-1,0 0 0,-1 0 1,5-5-14,3-5 17,1 0-1,-2-1 1,0-1 0,-2 0-1,1-1 1,-2 0 0,3-7-17,4-13 25,-2 0 0,-2-1 0,-1-1 0,-1-5-25,6-30 1,6-64-1,-21 124-47,-3 35 3,-3 11 45,1 0 0,1 0 0,1 0-1,2 0 1,1 0 0,2-1 0,7 25-1,-1-15 96,2-1 0,1-1 1,2 0-1,14 22-96,8 0 117</inkml:trace>
  <inkml:trace contextRef="#ctx0" brushRef="#br0" timeOffset="3147.242">4793 984 4785,'-11'-46'5511,"10"41"-5124,0-1 0,0 0 0,0 1 0,-1-1 0,1 1 0,-1-1 0,-1 1 0,1 0 0,-1 0 0,0 0 0,0 0 0,0 0 0,-1 1 0,-2-3-387,3 4 111,-1 0 0,1 0 0,-1 1 0,0-1 0,0 1 0,0 0 0,0 0 0,0 0 0,0 1 0,-1-1 0,1 1 0,0 0 0,-1 0 0,1 1 0,-1-1 0,1 1 0,-1 0 0,1 0 0,-1 1 0,1-1 0,-1 1 0,1 0 0,0 0 0,-1 1 0,1-1-1,0 1 1,0 0 0,-4 2-111,-2 2 43,1 0 0,-1 0-1,1 1 1,1 1-1,-1 0 1,1 0-1,0 0 1,1 1-1,0 0 1,0 0-1,-1 4-42,-2 5 19,0 1-1,2 0 0,0 0 0,1 1 0,0 0 0,2 1 1,0 1-19,3-9 7,0 1 1,1-1 0,0 0 0,1 1 0,0-1 0,1 1-1,1-1 1,0 1 0,1-1 0,1 0 0,3 9-8,-5-16 6,1 0 0,1 0 0,-1-1 0,1 1 0,0-1-1,0 1 1,1-1 0,-1 0 0,1-1 0,0 1 0,1-1 0,-1 0 0,1 0 0,-1-1 0,1 0 0,0 0 0,1 0 0,-1-1 0,6 2-6,-5-2 5,0 0 1,0-1-1,0 0 1,1 0-1,-1-1 1,0 0-1,0 0 1,1 0-1,-1-1 1,0 0-1,0-1 1,0 0-1,0 0 1,0 0-1,0-1 1,0 0-1,-1 0 1,4-3-6,2-2 10,0-2 0,-1 1 0,0-1 0,-1-1 1,0 0-1,-1 0 0,0-1 0,-1 0 0,0-1 0,-1 0 0,0 0 1,-1 0-1,-1-1 0,0 0 0,0-5-10,1-1 8,-2 1 0,-1-1 0,0 0 0,-1-1 0,-1 1 0,-1 0 0,-1 0 0,-1 0 0,-1-1 0,-4-17-8,5 32 0,2 4-1,0 0 0,-1 0 1,1 0-1,0 0 0,-1 0 0,1 0 0,-1 0 1,0 1-1,0-1 0,0 0 0,0 0 1,0 1-1,0-1 0,0 1 0,0-1 0,-1 1 1,1-1-1,0 1 0,-1 0 0,0-1 0,1 1 1,-2 0 0,2 1-2,0 0 0,0 0 0,0 0 1,0 1-1,1-1 0,-1 0 0,0 1 0,0-1 1,0 0-1,0 1 0,0 0 0,1-1 1,-1 1-1,0-1 0,0 1 0,1 0 0,-1-1 1,0 1-1,1 0 0,-1 0 0,1 0 1,-1 0-1,1-1 0,0 1 0,-1 0 1,1 0-1,0 0 0,-1 0 0,1 0 0,0 0 1,0 0-1,0 0 0,0 0 2,-6 39-33,7-23 25,0 0 1,1 0 0,1 0-1,1-1 1,1 1 0,0-1 0,5 10 7,13 27 0,17 28 0,40 59 97,-37-66 83,-3 1 0,-1 7-180,-28-58 68,-2 0 0,-1 1 1,-1 0-1,-1 1 0,-2-1 0,0 1 1,-2 0-1,0 21-68,-2-38 42,0 1 1,-1-1-1,0 1 0,-1-1 1,0 0-1,0 0 0,-1 1 1,0-2-1,-1 1 1,0 0-1,0-1 0,-1 0 1,0 0-1,0 0 1,-1 0-1,0-1 0,0 0 1,-1 0-1,0-1 0,0 0 1,-1 0-1,1 0 1,-7 2-43,-10 5 62,-1 0 0,-1-2 1,0-1-1,0-1 0,-1-2 1,0 0-1,0-2 0,-1-1 1,0-1-1,1-1 0,-3-1-62,19-2-43,-1 0 0,1 0 0,0-1 0,0-1 1,0 0-1,0 0 0,1-1 0,-1 0 0,1-1 0,0 0 0,0-1 0,1 0 0,0 0 0,0-1 0,0 0 0,1-1 0,0 0 0,0 0 1,1-1-1,0 0 0,1 0 0,-1-1 0,2 0 0,0 0 0,0 0 0,0 0 0,2-1 0,-1 0 0,1 0 0,1 0 0,0 0 0,0-4 44,1 1-280,0-1 0,2 1 0,1-13 279,8-42-556</inkml:trace>
  <inkml:trace contextRef="#ctx0" brushRef="#br0" timeOffset="3704.884">5643 911 7250,'-4'-4'494,"1"0"1,-1 1 0,0 0-1,0 0 1,0 0 0,-1 0-1,1 1 1,-1-1 0,1 1-1,-1 0 1,0 1 0,0-1-1,0 1 1,-2 0-495,-14-3 835,0 1 0,-17 0-835,24 2 469,-3 0-146,1 0 1,-1 1-1,0 0 0,1 2 0,-1 0 1,-15 4-324,26-4 46,0 0 1,0 0-1,0 1 1,0 0-1,0 0 1,0 1 0,1-1-1,-1 1 1,1 0-1,0 1 1,0-1 0,1 1-1,-1 0 1,1 0-1,0 0 1,0 1 0,1-1-1,0 1 1,0 0-47,-3 8 16,0-1 0,1 1 0,1 0 0,1 0 0,0 0 0,0 1 0,1-1 1,1 1-1,1 0 0,0-1 0,1 1 0,0-1 0,1 1 0,2 3-16,-2-9 10,0 0 0,1 0 0,0 0 0,1 0-1,0-1 1,0 1 0,0-1 0,1 0 0,1 0-1,-1-1 1,1 0 0,1 0 0,-1 0 0,1 0-1,0-1 1,1-1 0,0 1 0,-1-1 0,2 0 0,-1-1-1,0 0 1,6 2-10,-2-3 15,1 0-1,0-1 0,0 0 1,0-1-1,0 0 1,0-1-1,0-1 0,0 0 1,0 0-1,0-2 1,-1 1-1,1-2 0,-1 0 1,1 0-1,-1-1-14,-7 2 8,0 0-1,0 0 1,0-1-1,0 1 0,-1-1 1,0 0-1,0 0 1,0-1-1,0 1 1,0-1-1,-1 0 1,0 0-1,0 0 1,-1 0-1,1 0 0,-1-1 1,0 1-1,0-1 1,-1 1-1,0-1 1,1-1-8,1-17 29,-1 0 0,0-1 0,-2 1 0,-1-11-29,0 19 7,-4-68 37,-4-11-44,11 106-7,2 1-1,-1-1 1,2-1 0,-1 1-1,3 3 8,35 64-31,-15-34 172,1-2 0,3 0 0,1-2-1,1-1 1,3-2 0,1-2 0,17 12-141,-17-20 415</inkml:trace>
  <inkml:trace contextRef="#ctx0" brushRef="#br0" timeOffset="4051.619">6422 246 9850,'0'-1'260,"-1"0"-1,1 1 1,-1-1 0,0 0-1,1 1 1,-1-1 0,0 1-1,0-1 1,0 1 0,1-1-1,-1 1 1,0-1 0,0 1-1,0 0 1,0 0 0,0-1 0,0 1-1,0 0 1,0 0 0,1 0-1,-1 0 1,0 0 0,0 0-1,0 0 1,-1 1-260,1-1 131,0 1 0,0 0-1,1 0 1,-1-1 0,0 1 0,0 0 0,1 0 0,-1 0-1,0 0 1,1 0 0,-1 0 0,1 0 0,-1 0 0,1 0-1,0 0 1,-1 0 0,1 0 0,0 1-131,-2 8 125,1 1-1,0 0 1,0 0 0,1 4-125,0-11 220,2 55 343,2-1-1,10 47-562,31 114 751,-21-111-372,-5 4-136,-5 2 1,-5-1-1,-5 4-243,-3-107 447,-1 0-1,0 0 1,-1 0 0,0 0 0,-2 9-447,-6 10 842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32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87 6441,'-6'-8'1059,"1"-1"-1,-1 0 1,2 0-1,-1-1 1,1 1-1,1-1 1,-1-3-1059,4 13 82,0-1 0,0 1 0,0-1 0,-1 1 0,1 0 0,0-1 0,0 1 0,0-1-1,0 1 1,0 0 0,0-1 0,-1 1 0,1 0 0,0-1 0,0 1 0,-1 0 0,1-1 0,0 1 0,0 0 0,-1 0 0,1-1 0,0 1 0,-1 0 0,1 0 0,0 0 0,-1-1 0,1 1 0,0 0-1,-1 0 1,1 0-82,0 0 69,-1 1 0,1-1 0,0 1 0,0-1 0,0 1 0,-1-1 0,1 1 0,0-1 0,0 1 0,0-1 0,0 1 0,0-1 0,0 1 0,0-1 0,0 1 0,0-1 0,1 1 0,-1-1 0,0 1 0,0-1 0,0 1 0,0-1 0,1 1 0,-1-1 0,0 1 0,1-1 0,-1 0 0,0 1-69,21 29 315,-19-28-305,5 7 37,1 0 0,0-1-1,0 0 1,1 0-1,0-1 1,1 0-1,0 0 1,0-1-1,0 0 1,7 2-47,8 1 81,0-2 0,0 0 0,1-2 0,0-1 0,0-1 0,14 0-81,36-2 213,47-6-213,-13-8 72,-110 13-72,0 0 1,0 0-1,0 0 1,0 0-1,0 0 0,0 0 1,0 1-1,0-1 1,0 0-1,0 0 0,-1 0 1,1 0-1,0 0 1,0 0-1,0 0 0,0 0 1,0 0-1,0 1 1,0-1-1,0 0 0,0 0 1,0 0-1,1 0 1,-1 0-1,0 0 0,0 0 1,0 0-1,0 0 1,0 1-1,0-1 0,0 0 1,0 0-1,0 0 1,0 0-1,0 0 0,0 0 1,0 0-1,0 0 1,0 0-1,0 0 0,0 0 1,1 0-1,-1 0 1,0 0-1,0 0 0,0 0 1,0 0-1,0 0 1,0 0-1,0 1 0,0-1 1,0 0-1,1 0 1,-1 0-1,0 0 0,-13 10 10,-20 12 1,15-12-9,2 1 1,-1 1-1,1 1 1,1 0-1,0 1 1,1 1-1,1 0 1,0 1-1,1 0 1,1 1-1,0 0 1,2 1-1,0 0 0,0 1 1,2 0-1,1 0 1,0 0-1,1 1 1,1 0-1,1 0 1,1 0-1,0 0 1,2 17-3,0-32 2,1-1 0,-1 1-1,1 0 1,0-1 0,1 1 0,-1-1 0,1 1 0,0-1-1,0 1 1,0-1 0,1 0 0,-1 0 0,1 0 0,0 0-1,0-1 1,0 1 0,1-1 0,-1 0-2,2 1 2,0-1 0,0 0 0,0 0 0,0-1 0,0 1 0,0-1 0,1 0 0,-1-1 0,1 1 0,0-1 0,-1 0 0,1 0 0,0-1 0,5 0-2,49-7 71,-68 9-70,0 0-1,0 1 1,0 0 0,1 0 0,-1 1 0,1 0-1,0 0 1,0 0 0,0 1 0,1 0-1,0 1 1,-1 0-1,-1 2 0,0 1 0,1 1 0,0-1 0,0 1 0,1 0 0,1 1 0,-1-1 1,1 3-1,-2 4 0,2 0 1,0 1-1,1-1 1,0 1-1,2 0 1,0 0 0,1 0-1,1 0 1,0 0-1,2 0 1,0 5-1,2-7 0,-1-1 0,2 1 0,0-1 0,1 0 0,1 0 0,0-1 0,1 0 0,0 0 0,1-1 0,20 26 2,1-2 0,14 11-2,-4-4 4,7 13-4,-36-41 0,0 0 1,-1 1-1,0 0 1,-1 1 0,5 14-1,-7-10 0,0-1 1,-2 1 0,0 0 0,-2 0 0,0 0-1,-1 1 1,-2-1 0,0 1 0,-1-1 0,-4 18-1,2-27 6,-1 0 0,-1 0 0,0 0 0,0-1 0,-2 1 0,1-1 0,-2-1 0,0 1 0,0-1 0,-1-1 0,0 0 0,0 0 0,-1-1 0,-5 4-6,-19 13 107,-1-1 0,-1-2 0,-38 19-107,39-24 97,-1-1 0,-18 5-97,38-16-19,1-2 0,-1 1 0,-1-2 0,1 0-1,0-1 1,0-1 0,-4-1 19,15 0-38,1 0 1,0 0-1,-1 0 0,1-1 1,-1 0-1,1 0 1,0 0-1,0 0 0,0-1 1,0 0-1,0 0 0,0 0 1,0 0-1,0 0 0,1-1 1,-1 0-1,1 1 1,-1-3 37,2 3-21,1 0 0,0-1 0,0 1 0,0-1 0,0 1 0,0-1 1,1 0-1,-1 1 0,1-1 0,0 0 0,0 0 21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34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1005 4057,'-1'0'571,"-17"-10"5084,10 9-2688,10 11 361,12 20-3005,2-1 0,1-1 1,2-1-1,0-1 0,2 0 0,1-1 0,3 1-323,47 41 456,-9-8 119,2 6-575,174 176 359,-225-226-371,0 0 0,0 2 0,-2 0 0,3 4 12,-5-9-339,8-2 132</inkml:trace>
  <inkml:trace contextRef="#ctx0" brushRef="#br0" timeOffset="495.995">519 969 5921,'66'-66'2714,"-51"51"-1343,-14 15 227,-2 1 239,-2 2 700,-20 51-1191,-19 5-425,-19 20-921,-32 45 510,-46 63-198,69-98 61,-57 98-373,121-176 44,-15 21-105,16-25 353,15-13-235</inkml:trace>
  <inkml:trace contextRef="#ctx0" brushRef="#br0" timeOffset="1098.322">1039 1516 5145,'-1'-8'2329,"-3"-12"1847,-2 14 2266,4 11-5918,-5 38-152,3 1-1,1-1 1,2 1-1,2 4-371,-1 21 489,-1-39-314,2 0-1,1-1 0,3 11-174,-3-30 347,0 0-1,1 0 1,0 1-1,0-2 1,1 1-1,1 0 0,-1-1 1,1 0-1,1 0 1,6 7-347,-10-11 1138</inkml:trace>
  <inkml:trace contextRef="#ctx0" brushRef="#br0" timeOffset="3028.485">1731 1349 4081,'-67'-8'2083,"112"11"7509,43-5-6109,44 2-3203,137-4 24,-41-1-220,50-3-4,-39-1-48,-63 3 17,118-21-49,-22 7 20,-126 12 7,67-15-27,-82 7 14,5 5-14,-97 8 3,67 0-7,82 9 4,-1 0 147,-160-6-77,-1-1 1,1-1-1,-1-1 1,10-4-71,-23 4 990,0-2 1,1 1 0,2-3-991,-5 2 1212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52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2 5361,'0'-1'8097,"1"4"-4099,7 36-3462,-6-1-116,-2 1 1,-1 0 0,-2 0-421,0 5 344,1 0 1,5 32-345,10 123 932,-9 52-932,-4-237 137,0 0-1,1 0 1,0 0-1,2 0 1,0 4-137,0-1 80,0 0 1,-1 0-1,-1 0 0,-1 5-80,0-13 23,0 1-20,0 1 0,-1-1 0,-1 1 0,-2 7-3,-2 21 11,2 73 13,4-65 9,-3-1-1,-1 1 1,-2-1-1,-10 35-32,-12 25 275,12-62-18,23-49-255,0 1-1,0 1 0,1-1 0,-1 1 1,1 0-1,-1 1 0,7-1-1,-7 1 1,-3 1-1,1-1 0,0 1 0,0 1 0,0-1 0,0 1 0,0 0 0,0 0 0,3 1 0,21-2 0,19-9-39,29-11 39,-42 11-3,1 1-1,0 1 0,32-2 4,163 8-6,-133 3 20,79-9-14,-120 4 5,0 3 0,43 5-5,121-5 6,-175 3-11,1-3-1,-1-2 1,5-3 5,132-25-5,-57 8 4,111-9 18,125 3-17,-213 17 11,0-6-1,78-23-10,-133 25 1,0 3 0,1 5 0,76 3-1,-2 0 8,-59 0-1,28 6-7,-108 1 25,1-2-1,-1 0 1,1-2 0,-1-2 0,29-6-25,-49 6 1690,-2 1-944</inkml:trace>
  <inkml:trace contextRef="#ctx0" brushRef="#br0" timeOffset="2260.499">4133 1243 5665,'-95'-32'2734,"94"31"-2434,-1 0-1,0 0 1,0 1 0,0-1-1,-1 1 1,1-1 0,0 1-1,0 0 1,0 0 0,0 0-1,0 0 1,0 0 0,0 0-1,0 1 1,-1-1-300,2 1 140,0-1 1,1 1-1,-1-1 1,1 1-1,-1 0 0,0-1 1,1 1-1,-1 0 1,1-1-1,0 1 0,-1 0 1,1-1-1,-1 1 1,1 0-1,0 0 0,0 0 1,-1-1-1,1 1 1,0 1-141,-3 6 783,3-7-728,-1 0 0,1-1 0,-1 1 0,1 0 0,0 0 0,0-1 0,-1 1 0,1 0 0,0 0 0,0 0 0,0-1 0,0 1 0,0 0 0,0 0-1,0 0 1,0 0 0,0-1 0,0 1 0,1 0 0,-1 0 0,0 0 0,0-1 0,1 1 0,-1 0 0,1 0-55,0 0 61,0 1 0,1-1 0,-1 0 0,0 0 1,1 1-1,-1-1 0,1 0 0,-1-1 0,1 1 0,-1 0 0,1 0 0,0-1-61,8 4 161,0-2 0,0 0 0,0 0 0,3 0-161,-9-2 61,141 14 998,17-6-1059,-53-3 92,-64-3 388,-1-3 1,0-1-1,22-5-480,-25 1 520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06.8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230 51 4577,'17'-43'2419,"-17"44"-2317,-1-1 0,1 0-1,0 0 1,0 1 0,-1-1-1,1 0 1,0 0 0,0 0-1,-1 0 1,1 1 0,0-1-1,0 0 1,-1 0 0,1 0-1,0 0 1,0 0 0,-1 0-1,1 0 1,0 0 0,-1 0 0,1 0-1,0 0 1,-1 0 0,1 0-1,0 0 1,0 0 0,-1 0-1,1 0 1,0 0 0,-1 0-1,1 0 1,0 0 0,0-1-1,-1 1 1,1 0 0,0 0-1,0 0 1,-1 0 0,1-1-1,0 1 1,0 0 0,0 0 0,-1-1-1,1 1 1,0 0 0,0 0-1,0-1 1,0 1 0,0 0-1,-1 0 1,1-1 0,0 1-1,0 0 1,0-1 0,0 1-1,0 0 1,0-1 0,0 1-1,0 0 1,0 0 0,0-1 0,0 1-1,0 0 1,0-1 0,1 1-1,-1 0 1,0 0 0,0-1-1,0 1-101,-22 31 1323,-50 56-8,56-68-1104,-1 0 1,-1-2-1,-1 0 0,0 0 0,-15 8-211,32-24 22,-10 7 0,8-4 60,5-4 159,0 0-239,2 0 2,-1-1 0,1 0-1,-1 1 1,0-1-1,1 0 1,-1-1 0,0 1-1,1 0 1,1-2-4,80-62 49,-72 56-35,-1-1-1,0 0 1,-1-1 0,0 0-1,-1 0 1,0-1-1,6-10-13,-10 15 11,-3 3 27,1 0 0,1 0 1,-1 0-1,0 0 1,1 1-1,0-1 0,0 1 1,0 0-1,0 0 0,0 0 1,1 0-1,-1 1 1,1 0-1,2-1-38,-7 3 37,1 0 0,-1 0-1,0 0 1,0 1 0,1-1 0,-1 0-1,0 0 1,1 0 0,-1 0 0,0 1-1,0-1 1,1 0 0,-1 0 0,0 1-1,0-1 1,1 0 0,-1 0 0,0 1 0,0-1-1,0 0 1,0 0 0,1 1 0,-1-1-1,0 0 1,0 1 0,0-1 0,0 0-1,0 1 1,0-1 0,0 0 0,0 1-1,0-1 1,0 0 0,0 1 0,0-1-1,0 0 1,0 1 0,0-1-37,-2 24 71,0-9 96,-4 72 114,-4 110-24,10-157-218,2 0 1,1-1-1,9 39-39,-4-16 45,-7-57-36,-1 1 0,0-1 1,0 1-1,-1-1 1,0 1-1,0-1 1,0 0-1,-1 1 0,1-1 1,-2 1-10,2-4 7,-1-1 0,0 1 1,0 0-1,0-1 0,0 0 1,0 1-1,0-1 0,0 0 0,0 0 1,0 0-1,0-1 0,-1 1 1,1 0-1,0-1 0,0 1 0,-1-1 1,1 0-1,-1 0 0,1 0 0,-1 0-6,-24 6 28,25-6-28,-164 75 22,166-75-23,0 0 0,0 0 0,0 0 0,0 0 0,0 0 0,1 1 0,-1-1 0,0 0 0,0 0 0,0 0 0,0 0 0,0 0 0,0 0-1,0 0 1,1 0 0,-1 1 0,0-1 0,0 0 0,0 0 0,0 0 0,0 0 0,0 0 0,0 1 0,0-1 0,0 0 0,0 0 0,0 0 0,0 0 0,0 0 0,0 1 0,0-1 0,0 0 0,0 0 0,0 0 0,0 0 0,0 1 0,0-1 0,0 0 0,0 0 0,0 0 0,0 0 0,0 0 0,0 0 0,-1 1 0,1-1 0,0 0 0,0 0 0,0 0 0,0 0 0,0 0 0,0 0 0,0 0 0,-1 1 0,1-1 0,0 0 0,0 0 0,0 0 0,0 0 0,0 0 0,-1 0 0,1 0 0,14 3 19,7-3 122,0 0-1,0-2 1,0-1-1,0 0 1,0-2 0,15-5-141,19-4 123,-26 8-136,1-1 44,0 1 0,1 1 0,0 1 0,0 2-1,25 2-30,-52 0-286,1 1 0,0 0-1,-1 0 1,1 0 0,-1 0-1,1 1 1,1 1 286,24 18-995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10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521 84 3313,'-11'-16'8957,"10"15"-8794,1-1-1,-1 1 0,0 0 1,1-1-1,-1 1 0,0 0 0,0 0 1,0 0-1,0 0 0,0 0 1,0 0-1,-1 0 0,1 0 0,0 0 1,0 0-1,-1 1 0,1-1 1,0 1-1,-1-1 0,1 1 0,-1-1 1,0 1-163,-2-1 116,-1-1 1,1 1 0,-1-1 0,1 0-1,0 0 1,-1 0 0,1-1-1,0 0 1,0 1 0,0-2-117,1 1 64,0 1 1,0 0-1,0 0 1,-1 0-1,1 0 0,0 0 1,-1 1-1,0 0 1,1 0-1,-1 0 1,0 0-1,0 0 1,1 0-1,-1 1 0,-1 0-63,-20 0 262,0 1 1,0 1 0,1 1-1,-1 1 1,1 2 0,0 0-1,-15 7-263,32-11 43,0 1-1,1 1 1,-1-1-1,1 1 1,0 0-1,0 0 1,0 1-1,1 0 0,0 0 1,-1 0-1,-1 4-42,-6 7 75,2 1 0,0 0 0,-4 10-75,7-14 11,2 1-1,0 0 0,1 0 1,0 0-1,1 1 0,0 0 0,2-1 1,-1 1-1,2 0 0,0 1 0,1 12-10,1-15 3,1 0 0,0 0 0,1 0-1,0-1 1,1 1 0,0-1-1,1 0 1,1 0 0,0 0-1,0-1 1,1 1 0,1-2-1,5 8-2,-2-6 6,1 0-1,0 0 1,1-1-1,0 0 0,1-1 1,0-1-1,0 0 1,1-1-1,0-1 1,1 0-1,-1-1 0,1-1 1,1 0-1,-1-1 1,0-1-1,1 0 0,12-1-5,-8-1 4,0-1-1,0-1 0,-1-1 0,1 0 0,-1-2 0,1-1 0,-1 0 0,-1-1 0,1-1 0,-1-1 0,0-1 0,-1-1 0,0 0 0,4-4-3,-13 8 1,-1-1 1,0-1-1,0 1 0,-1-1 0,1-1 0,-2 1 0,1-1 1,-1 0-1,-1-1 0,0 1 0,4-10-1,-2 1 5,-1 0 0,-1 0-1,0-1 1,-1 1 0,-2-1-1,1-9-4,-3 14 4,-1 0 0,0 0 0,-1 0 0,-1-1 0,0 2 0,-1-1 0,0 0 0,-1 0-4,-5-16 7,7 19-5,-1 0-1,0 1 0,-1-1 1,0 1-1,-1 0 1,0 0-1,0 0 1,-1 1-1,0 0 0,-8-7-1,7 9 3,1 1-1,-1 0 0,-1 0 0,1 1 1,-1 0-1,0 0 0,0 1 0,0 1 1,0-1-1,-1 1 0,0 1 0,-8-1-2,0 1 172,0 1-1,-1 1 0,1 1 1,0 1-1,0 0 0,0 2 1,0 0-1,-15 5-171,9-3 1669,-1-1-476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53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361 94 2385,'63'33'1755,"-63"-32"-1453,0-1 1,1 0 0,-1 0-1,0 1 1,1-1 0,-1 0-1,0 0 1,0 0 0,1 0-1,-1 0 1,0 0 0,1 0-1,-1 1 1,0-1 0,1 0-1,-1 0 1,0 0 0,1 0 0,-1 0-1,0 0 1,1 0 0,-1-1-1,0 1 1,1 0 0,-1 0-1,0 0 1,0 0 0,1 0-1,-1 0-302,1-10 2144,-12-19-2484,10 27 768,-1-3-346,0 0 0,0 0 1,0 1-1,-1-1 0,0 1 0,0-1 1,0 1-1,0 0 0,-1 0 1,1 1-1,-1-1 0,0 1 1,0-1-1,0 1 0,-1 0 1,1 1-1,-1-1 0,-1 0-82,-4 0 30,0 0 1,-1 0-1,1 1 0,-1 0 0,1 1 1,-1 0-1,0 1 0,1 0 0,-1 1 1,0 0-1,1 1 0,-1 0 0,1 0 1,0 1-1,-1 0 0,1 1 0,1 0 1,-1 1-1,1 0 0,-4 3-30,2-1 28,1 0-1,0 1 1,0 1-1,1-1 1,0 1-1,1 1 1,0 0-1,0 0 1,1 1-1,0 0 1,1 0 0,0 0-1,1 1 1,0 0-1,1 0 1,-3 11-28,5-12-2,0-1 0,1 1 0,0-1 0,1 1 0,0-1 0,0 1 0,1-1 1,0 1-1,1-1 0,0 0 0,1 0 0,0 0 0,1 2 2,-1-6-1,0 0-1,0 0 1,1 0-1,0-1 1,0 1 0,0-1-1,0 0 1,1 0-1,0 0 1,0-1-1,0 1 1,1-1-1,-1-1 1,1 1 0,0-1-1,0 0 1,0 0-1,0-1 1,1 1-1,5 0 2,-2-1 2,0-1 0,0 0 0,0-1 0,0 0 0,0 0 1,0-1-1,0 0 0,-1-1 0,1 0 0,0-1 0,-1 0 0,1 0 0,-1-1 0,6-3-2,0-1 11,0-1 1,0 0 0,0-1 0,-1 0 0,-1-1-1,0-1 1,10-11-12,-8 4 11,-2-1 1,0 0-1,-1-1 0,-1-1 0,0 0 1,-2 0-1,2-8-11,-9 16 5,-2 12-4,0 0 0,1 0 0,-1 0 0,0 0 0,1 0 0,0 0 1,-1 0-1,1 1 0,0-1 0,1-1-1,-1 9 115,0 69 291,-2-1 0,-11 58-406,-75 464 524,66-462-407,7-15 128,12-100-98,2 1 0,0-1-1,1 1 1,2-1 0,0 1-147,-3-18 32,0-1 0,0 1 0,1 0-1,-1-1 1,1 1 0,-1 0 0,1-1 0,0 1 0,0-1 0,-1 1-1,1-1 1,0 0 0,0 1 0,0-1 0,1 0 0,-1 0 0,1 1-32,-1-2 21,0 1 0,0-1 0,0 0 1,0 0-1,0 1 0,0-1 0,0 0 0,0 0 1,0 0-1,0 0 0,1-1 0,-1 1 1,0 0-1,0 0 0,0-1 0,0 1 1,0 0-1,0-1 0,0 1 0,0-1 1,-1 1-1,1-1 0,0 0 0,0 1 0,0-1 1,0 0-1,0 0-21,16-15 88,-1-1 0,-1-1 0,0 0 0,-1-1 0,-1-1 0,-1 0 0,3-7-88,27-42 12,-15 30-937,19-20 925,-37 48 54,1 0 0,1 0-1,-1 1 1,2 1 0,-1 0 0,1 1 0,4-2-54,18-2 531</inkml:trace>
  <inkml:trace contextRef="#ctx0" brushRef="#br0" timeOffset="436.686">1053 454 7690,'-5'-1'3528,"0"1"-1615,-1 3-297,5-3-608,-1 0-191,0 36-257,-2 45-56,5-32-40,3 5-40,-1-1-96,1-1-56,0-5-136,-1-6-48,-2-6-32,1-5 72,-1-5 96,3-5 3105,-2-2-2425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57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51 2056,'-37'-34'1658,"34"28"8046,10 4-7032,18 4-4085,-19-1 2411,81 6 187,1-3 1,70-8-1186,-51 1 245,86 8-245,-28 7 64,125-7-64,-125-11-19,83-3 748,192 19-729,-267 6 162,7 1-7,58-6-155,-180-11 120,-1-3 0,0-2 1,0-3-1,0-2 0,-1-3 0,12-6-120,-16 1 571,-60 26-393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5:01.3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401 32 2793,'0'0'218,"-1"0"0,1 0 0,0 0 0,0 0 1,-1 0-1,1-1 0,0 1 0,-1 0 0,1 0 1,0 0-1,0 0 0,-1 0 0,1-1 0,0 1 1,0 0-1,0 0 0,-1 0 0,1-1 0,0 1 1,0 0-1,0 0 0,0-1 0,-1 1 0,1 0 1,0 0-1,0-1 0,0 1 0,0 0 0,0-1 1,0 1-1,0 0 0,0-1 0,0 1 0,0 0 1,0 0-1,0-1 0,0 1 0,0 0 0,0-1 1,0 1-1,0 0 0,0 0 0,0-1 0,1 1 1,-1 0-1,0 0 0,0-1 0,0 1 0,0 0 1,1 0-1,-1-1 0,0 1-218,-8 3 242,0 0 1,-1 1-1,1-1 1,1 2-1,-1-1 1,1 1-1,-6 5-242,6-5 125,-308 230 1108,312-232-1220,5-2-3,13-7 5,22-14 11,95-74 40,-15 9-34,3-8 225,-114 90 397,-4 6-244,-8 12-103,0 0-312,-8 42 133,3 0 0,-3 47-128,9-66 66,-1 23 48,2-1-1,2 1 1,4 0-1,4 23-113,-5-72 32,1-1 0,0 0 1,1 1-1,0-1 0,1-1 0,2 6-32,-5-16-28,-1 0 0,0 0 0,0 0 0,0 0 0,0 1 0,0-1 0,1 0 0,-1 0 0,0 1 1,0-1-1,0 0 0,0 0 0,0 0 0,0 1 0,0-1 0,0 0 0,0 0 0,0 1 0,0-1 0,0 0 0,0 0 0,0 1 0,0-1 0,0 0 0,0 0 0,0 1 0,0-1 0,0 0 0,-1 0 0,1 0 0,0 1 0,0-1 0,0 0 0,0 0 0,0 0 0,-1 1 0,1-1 0,0 0 0,0 0 0,0 0 0,0 0 0,-1 0 0,1 1 0,0-1 0,0 0 0,-1 0 0,1 0 1,0 0-1,0 0 0,-1 0 0,1 0 0,0 0 0,0 0 0,0 0 0,-1 0 0,1 0 0,0 0 0,-1 0 28,-8 4-7709,3 4 6566</inkml:trace>
  <inkml:trace contextRef="#ctx0" brushRef="#br0" timeOffset="384.251">320 752 3897,'-118'33'2346,"85"-25"2655,-29 3-5001,48-10 1012,1 2-1,-1-1 1,1 2-1,0 0 1,0 0-1,-5 3-1011,10 0 1471,15-4-430,21-1-203,-26-2-846,165-8 935,100-18-927,-73 4 393,-164 21 1538,-7 8-936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5:35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408 834 296,'79'-16'296,"-75"15"-106,-1 1 0,1 0 0,-1 0 0,1 0 0,-1 0 0,1 0 0,-1 1 0,1 0 0,0 0-190,-4-1 85,1 0 0,-1 1 0,1-1 0,-1 0-1,1 0 1,-1 0 0,1 1 0,-1-1 0,1 0 0,-1 0 0,1 0 0,-1 0-1,1 0 1,-1 0 0,1 0 0,-1 0 0,1 0 0,-1 0 0,1 0 0,-1-1 0,1 1-1,-1 0 1,1 0 0,-1 0 0,1-1 0,-1 1 0,1 0 0,-1 0 0,0-1-1,1 1 1,-1 0 0,1-1 0,-1 1 0,0-1 0,1 1 0,-1-1 0,0 1-1,0 0 1,1-1 0,-1 1 0,0-1 0,0 1 0,0-1 0,0 1 0,1-1-1,-1 1 1,0-1 0,0 1 0,0-1 0,0 0 0,0 1 0,0-1 0,0 1-1,-1-1-84,1-1 295,0 0 0,0-1-1,0 1 1,-1 0-1,1 0 1,-1 0-1,0 0 1,1 0 0,-1 0-1,0 0 1,0 0-1,0 0 1,-1 0-1,1 0 1,0 1 0,-1-1-1,1 0 1,-1 1-1,0-1 1,1 1-1,-1 0 1,0-1-1,-1 0-294,-4-2 417,0-1-1,0 1 0,0 1 0,-1-1 0,-5-1-416,4 2 142,-1 0-1,1 0 1,0 1 0,-1 0 0,1 1 0,-1 0 0,0 1-1,0-1 1,1 2 0,-1 0 0,1 0 0,-1 0-1,0 1 1,1 1 0,0 0 0,0 0 0,0 0 0,0 1-1,0 1 1,-7 4-142,-4 3 20,1 0 0,0 1 0,1 0 0,1 2 0,0 0 0,1 1 0,1 1 0,0 0 0,1 1 0,1 1 0,0 0 0,2 0 0,0 1 0,-6 19-20,11-24 2,1 0-1,1 0 0,0 1 1,1-1-1,1 1 1,1 0-1,0 0 0,0 0 1,2 0-1,1 9-1,0-16 1,-1-1 1,1 1-1,1-1 1,0 0-1,0 0 1,0 0-1,1 0 1,0 0-1,1-1 1,0 0-1,0 0 0,0 0 1,1-1-1,0 0 1,0 0-1,1 0 1,-1-1-1,1 1 1,1-2-1,2 3-1,3-1 4,-1 1 0,1-2 0,1 0 0,-1 0 1,1-1-1,-1-1 0,1 0 0,0-1 0,0-1 0,7 0-4,-10-1 8,1 0 0,-1-1 0,1-1 0,-1 0 0,0 0 0,0-1 0,0-1-1,0 0 1,-1 0 0,1-1 0,-1 0 0,0-1 0,2-2-8,4-3 12,-2 0 0,0-1 1,0-1-1,-1 0 0,-1-1 0,0-1 0,-1 0 0,0 0 1,-2-1-1,1 0 0,-2-1 0,0 1 0,-1-2 0,-1 1 0,-1-1 1,0 0-1,1-15-12,2-14 165,-2-1 0,-2 0 0,-2-1 0,-2 1 1,-2 0-1,-3-6-165,0 34 285,4 20-280,1 0-1,0 0 1,0 0 0,0 0 0,0 0-1,-1 0 1,1 0 0,0 0-1,0 1 1,0-1 0,0 0-1,-1 0 1,1 0 0,0 0-1,0 0 1,0 0 0,0 0-1,-1 0 1,1 0 0,0 1-1,0-1 1,0 0 0,0 0-1,0 0 1,0 0 0,0 0-1,-1 1 1,1-1 0,0 0 0,0 0-1,0 0 1,0 1 0,0-1-1,0 0 1,0 0 0,0 0-1,0 0 1,0 1 0,0-1-1,0 0 1,0 0 0,0 0-1,0 0 1,0 1 0,0-1-1,0 0-4,-1 7 23,1 0-1,-1 0 1,1 0 0,0 0-1,1 1-22,2 18 4,1 1 0,1-1 0,2 1 0,0-2 0,2 1 0,1-1 0,6 10-4,-6-16 6,1 0 0,1-2-1,0 1 1,1-1-1,1-1 1,1-1 0,0 0-1,1 0 1,14 8-6,4 2 330,2-3 0,1 0 0,1-3 0,11 3-330,24 7 519</inkml:trace>
  <inkml:trace contextRef="#ctx0" brushRef="#br0" timeOffset="1334.22">1684 925 2513,'-94'1'1651,"93"-1"-1548,0-1 0,-1 1 0,1 0 1,-1 0-1,1 1 0,-1-1 1,1 0-1,0 0 0,-1 1 1,1-1-1,0 1 0,-1-1 1,1 1-1,0-1 0,0 1 1,-1 0-104,2 3 2188,4-2 3278,13 1-5160,1-1 0,-1 0 0,1-1 0,-1-1 0,1 0 0,-1-2 0,12-2-306,61-10 576,-24 2-247,1 3 1,55 1-330,-94 8 29,105-1 200,15-7-229,-82 6 87,1 2-1,41 6-86,-23-1 563,24-4-563,314-9 537,-232 3 117,-99 1-584,-49 1-25,30 2-45,-47 1 11,-1-2 0,12-1-11,38-3 18,-50 5-7,1-2-1,20-4-10,-30 4 4,1 0-1,-1 1 1,1 0-1,-1 2 1,1 0-1,0 0 1,-1 2-1,6 1-3,-4 2 28,0-1 0,0-1 0,0 0 0,1-2 0,-1 0-1,1-1 1,-1-1 0,1 0-28,-15 0 18,-1-1-1,1 1 1,0-1-1,-1 0 1,1 0-1,-1 0 1,0 0-1,0 0 1,3-3-18,-4 4-21,-1 0 1,0 0-1,1-1 1,-1 1-1,0 0 0,0 0 1,0-1-1,0 1 1,0-1-1,0 1 1,0-1-1,0 1 1,-1-1-1,1 0 1,-1 1-1,1-1 1,-1 0-1,0 1 1,1-1-1,-1 0 0,0 1 1,0-1-1,0-1 21,-3 1-165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6:09.6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405 117 2953,'9'-86'2251,"-4"59"969,-4 24-2322,-6 5 4781,-29 19-4747,-41 49 56,41-39-545,2 2-1,-2 6-442,16-21 77,0 0 0,-1-1 0,-1-1 0,-18 11-77,-20 16 122,44-33-85,-5 3 17,18-10-10,11-7 20,36-19-38,0-1 0,-2-3 0,0-1 0,15-16-26,-38 26 9,-1-1 0,0-1 1,-1-1-1,-2-1 0,0 0 1,-1-1-1,3-9-9,-19 32 11,0 0 0,0 0 0,0 0 0,0 0 0,0 0 0,0-1-1,0 1 1,0 0 0,0 0 0,0 0 0,0 0 0,1 0 0,-1 0 0,0 0 0,0-1 0,0 1 0,0 0 0,0 0-1,0 0 1,0 0 0,0 0 0,0 0 0,0 0 0,1 0 0,-1 0 0,0 0 0,0 0 0,0 0 0,0-1 0,0 1 0,0 0-1,0 0 1,1 0 0,-1 0 0,0 0 0,0 0 0,0 0 0,0 0 0,0 0 0,0 0 0,1 0 0,-1 0 0,0 0 0,0 0-1,0 1 1,0-1 0,0 0 0,0 0 0,1 0 0,-1 0 0,0 0-11,2 9 166,-2 22-189,0-25 78,-12 214 511,10-198-501,-2 41-8,-7 163 38,11-188-68,2-1 0,2 1 1,2-1-1,9 35-27,-7-49 27,1 5 17,-8-22 45,-5-8 78,0-2-164,1 2 1,0-1 0,-1 0-1,0 1 1,1 0 0,-1-1-1,0 2 1,0-1 0,0 0-1,0 1 1,-1 0 0,1 0 0,0 0-1,-1 0 1,1 1 0,0-1-1,-1 1 1,1 0 0,-4 1-4,-14 1 18,0 1 1,0 1 0,-11 4-19,6-2 4,19-5-3,-8 2 2,1 0 0,0 1 1,0 0-1,0 2 1,0-1-1,1 2 0,-12 7-3,25-14 5,1 0-1,-1 0 0,1 1 1,-1-1-1,1 0 0,-1 1 1,1-1-1,-1 1 0,1-1 0,-1 1 1,1-1-1,0 1 0,-1-1 1,1 1-1,0-1 0,-1 1 1,1-1-1,0 1 0,0-1 0,0 1 1,0 0-1,-1-1 0,1 1 1,0-1-1,0 1 0,0 0 0,0-1 1,0 1-1,0-1 0,0 1 1,1 0-1,-1-1 0,0 1 1,0-1-1,0 1 0,1 0 0,-1-1 1,0 1-1,0-1 0,1 1 1,-1-1-1,0 1 0,1-1 1,-1 1-1,1-1 0,-1 0 0,1 1 1,-1-1-1,1 0 0,-1 1 1,1-1-1,-1 0 0,1 1 1,-1-1-1,1 0 0,0 0-4,3 3 73,0-1 0,1 0 0,-1 0-1,1-1 1,-1 1 0,4 0-73,11 1 204,0-1 0,0-1 0,1-1 0,-1 0-1,14-3-203,30-6 262,4-3-262,-11 1 82,-23 5-13,24-4 152,1 1 1,0 3-1,31 2-221,-41 10 1775,-10 6-818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33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48 600 10802,'-3'-7'4169,"11"16"-2993,-4 3-167,4 14-41,6 5-224,1 10-200,8 7-128,-6 5-208,-3 0-56,-2 3-80,-6-6-24,0-5 32,-1-3-64,-4-14-536,-1-11-448,0-17 552</inkml:trace>
  <inkml:trace contextRef="#ctx0" brushRef="#br0" timeOffset="342.948">69 189 10018,'-26'-74'4289,"14"38"-2305,-3 4-535,4 11-561,11 8-320,-5 2-400,14 10-96,5 6-56,4 5-184,22 17-704,-3 8-384,11 14 672</inkml:trace>
  <inkml:trace contextRef="#ctx0" brushRef="#br0" timeOffset="714.525">749 588 7850,'11'3'1479,"0"0"0,1-1 0,9 1-1479,-21-3 69,0 0 0,0 0 1,0 0-1,1 0 1,-1 0-1,0 0 1,0 0-1,1 0 0,-1 0 1,0 0-1,0 0 1,1 0-1,-1 0 0,0 0 1,0-1-1,0 1 1,1 0-1,-1 0 0,0 0 1,0 0-1,0 0 1,0-1-1,1 1 1,-1 0-1,0 0 0,0 0 1,0-1-1,0 1 1,0 0-1,0 0 0,0 0 1,0-1-1,1 1 1,-1 0-1,0 0 0,0-1 1,0 1-1,0 0 1,0 0-1,0-1 1,0 1-1,0 0 0,0 0 1,0 0-1,-1-1-69,-6-13 1702,-17-12 359,21 25-1970,0 0-1,1 0 0,-1 0 0,0 0 0,0 0 0,0 1 0,0-1 0,0 1 0,0 0 0,1 0 0,-1 0 1,0 0-1,0 0 0,0 1 0,0 0 0,0-1 0,0 1 0,0 0 0,1 0 0,-1 0 0,-2 2-90,-8 3 228,1 2 0,-1-1-1,-7 8-227,14-11 74,-47 36 634,-26 29-708,78-68 2,0-1 0,0 1 0,0 0 0,0 0 0,0 0 0,0 0 0,0 0 0,0 0 0,0 1 0,1-1 0,-1 0 0,0 0 0,1 1 0,-1-1 0,1 0 0,0 1 0,-1-1 0,1 0 0,0 1 0,0-1 0,0 1-2,0-1 1,0 1 0,1-1 0,-1 0 0,1 0 0,-1 0 0,1 0 0,0 0 0,-1 0 0,1 0 0,0 0 0,0 0 0,0 0 0,0-1 0,0 1 0,0 0 0,0-1 0,0 1 0,0 0 0,0-1-1,6 3 1,-1 0 0,1 0 0,0-1 0,-1 0 0,1-1 0,0 0 0,1 0-1,14 2 3,76 11 2,-86-12-7,0 1 1,-1 1 0,1-1 0,-1 2-1,0 0 1,9 5 1,-18-9 0,-1 0 0,0-1 0,0 1 0,1 0 0,-1 0 0,0 0 0,0 0 0,0 0 0,0 0 0,0 1 0,-1-1 0,1 0 0,0 0 0,0 1 0,-1-1 0,1 0 0,-1 1 0,1-1 0,-1 0 0,0 1 0,1-1 0,-1 1-1,0-1 1,0 2 1,-1 0 0,1-1-1,-1 1 1,1-1-1,-1 1 1,0-1 0,0 1-1,0-1 1,0 0-1,0 1 1,-1-1 0,0 1-1,-6 7 4,0 0 0,-1-1 1,0 0-1,-10 8-4,19-17 0,-19 15-19,0 0 0,-2-1 0,0-1 1,0 0-1,-20 6 19,26-12 46,-1-1 1,1-1 0,-1-1-1,0 0 1,-1-1 0,1-1-1,-1-1 1,1 0 0,-3-1-47,-25-3 201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42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2 532 2641,'-2'140'1792,"2"-131"-1316,1 0 1,-1 0-1,2 0 0,-1 0 1,3 6-477,-3-11 339,1 1 0,0-1-1,0 0 1,1 0 0,-1 0 0,2 2-339,7 12 1121,-6-9-429,15 24 1046,-18-31-1515,-1 0 1,0 0-1,1-1 0,-1 1 0,1-1 0,0 1 0,-1-1 0,1 1 1,0-1-1,0 0 0,0 0 0,0 0 0,0 0 0,2 1-223,-4-2 98,1 0-1,0 0 1,0-1 0,-1 1-1,1 0 1,0 0-1,0 0 1,-1 0-1,1-1 1,0 1 0,-1 0-1,1-1 1,0 1-1,-1 0 1,1-1-1,0 1 1,-1-1 0,1 1-1,-1-1 1,1 1-1,-1-1 1,1 0-1,-1 1 1,0-1 0,1 1-1,-1-1 1,0 0-1,1 0 1,-1 1-1,0-1 1,0 0 0,1 0-98,5-27 1398,-6 27-1375,3-32 430,-2-1-1,-1 0 1,-1 0 0,-2-1-453,1 15 95,-14-122 292,-11-28-387,0 2-2,24 146-32,-7-61-432,10 82 390,0-1 0,0 1 1,0-1-1,0 1 0,0 0 0,0-1 1,0 1-1,1 0 0,-1-1 0,0 1 1,1 0-1,-1 0 0,1-1 0,0 1 1,-1 0-1,1 0 0,0 0 0,0-1 76,-1 2-20,0 0-1,0 0 0,1 0 0,-1 0 0,0 0 0,0 0 1,0 0-1,1 0 0,-1 0 0,0 0 0,0 0 1,1 0-1,-1 0 0,0 0 0,0 0 0,0 0 0,1 0 1,-1 0-1,0 0 0,0 0 0,0 0 0,1 0 1,-1 0-1,0 0 0,0 0 0,0 1 0,0-1 0,1 0 1,-1 0-1,0 0 0,0 0 0,0 0 0,0 1 1,1-1 20,5 14 20,4 20-239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1:43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3721,'1'-60'2458,"-1"59"-2299,0 1 0,1-1 0,-1 1 0,0-1 0,0 1 0,0-1 0,0 1 0,0-1 0,0 0 0,0 1 0,0-1 0,0 1 1,0-1-1,0 1 0,0-1 0,-1 1 0,1-1 0,0 1 0,0-1 0,0 1 0,-1 0 0,1-1 0,0 1 0,-1-1 0,1 1 0,0-1 1,-1 1-1,1 0 0,-1-1 0,1 1 0,0 0-159,-4 5 4857,9 10-4718,1 0-1,1 0 1,1-1-1,0 0 1,0 0-1,2-1 1,0 0 0,3 3-139,26 27 354,33 26-354,4 4 204,-62-58-164,2-1 0,0 0 0,0-1 0,1-1 0,1 0 0,0-2 0,12 5-40,-6-2 156,-12-6 404,0-1 0,1 0 0,-1-1 0,5 1-560,-13-6 1063</inkml:trace>
  <inkml:trace contextRef="#ctx0" brushRef="#br0" timeOffset="388.817">477 1 3889,'-32'26'6729,"7"4"-4574,1 1 0,-17 31-2155,-21 29 898,3-17-538,23-31-252,2 2 0,2 1 0,-4 11-108,32-49-9,-12 22-45,-1-1 0,-1-1-1,-16 18 55,27-32-926,11-11-359,6-9-161,15-14 536</inkml:trace>
  <inkml:trace contextRef="#ctx0" brushRef="#br0" timeOffset="761.238">798 396 7298,'36'12'3199,"-35"-11"-3011,-1 0-1,0 0 1,0 0-1,1-1 1,-1 1 0,0 0-1,0 0 1,0 0 0,0 0-1,0 0 1,0 0 0,0-1-1,0 1 1,0 0 0,-1 0-1,1 0 1,0 0 0,0 0-1,-1-1 1,1 1-1,-1 0 1,1 0 0,-1 0-188,-3 16 1959,20 139-158,-14 41-913,-1-197 1557,7 0-1146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1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56 104 3945,'-22'-27'988,"5"7"619,1-2 3086,34 45 818,13 10-3883,21 25-1804,29 55 400,-1 0-143,-65-91-57,-12-17-17,0 0 1,1 0 0,0 0 0,-1 0 0,2-1-1,-1 1 1,0-1 0,1 0 0,0 0 0,0-1-8,-3-2 31,-1-1 0,0 0 1,0 0-1,0 1 1,1-1-1,-1 0 0,0 0 1,0-1-1,0 1 0,1 0 1,-1 0-1,0-1 1,0 1-1,0 0 0,0-1 1,0 1-1,0-1 0,0 1 1,0-1-1,0 0 1,0 0-1,0 1 0,0-1 1,0 0-1,0 0 0,0 0 1,-1 0-1,1 0 1,0 0-1,-1 0 0,1-1-31,25-42 839,-19 29-797,8-14 54,-3-1 0,0 1 0,-2-2 0,5-24-96,-6 21 38,1 1 1,2 0-1,12-23-38,-8 33 128,-9 15-318,-5 9-1047,-7 20-2500,3 13 1685</inkml:trace>
  <inkml:trace contextRef="#ctx0" brushRef="#br0" timeOffset="1065.256">1320 141 2753,'85'-36'1733,"-84"36"-1635,0 0 0,0-1 0,-1 1 0,1 0 1,0-1-1,0 1 0,0-1 0,0 1 0,0-1 0,-1 1 0,1-1 0,0 0 0,-1 1 0,1-1 0,0 0 0,-1 0 0,1 1 0,-1-1 0,1 0 0,-1 0 0,1 0 0,-1 0 0,0 0 0,1 0 0,-1 1 1,0-1-1,0 0 0,0 0 0,1 0 0,-1 0 0,0 0 0,0 0 0,-1 0 0,1 0 0,0 0 0,0 0 0,0 0-98,-1-1 220,-1 0 0,1 0-1,0 0 1,-1 0 0,1 0-1,-1 0 1,1 0 0,-1 1 0,-2-2-220,3 2 240,-9-7 612,7 6-603,1 0 0,-1 0-1,1 0 1,-1-1 0,1 1 0,0 0 0,0-1 0,0 0 0,-1-1-249,2 2 93,-1 0-1,1 1 0,0-1 1,-1 1-1,1-1 1,-1 1-1,0 0 0,1-1 1,-1 1-1,0 0 1,0 0-1,0 0 1,0 0-1,0 1 0,0-1 1,0 0-1,0 1 1,0-1-1,0 1 0,0 0 1,0 0-1,0 0 1,0 0-1,0 0 0,0 0 1,-1 1-1,1-1 1,-1 1-93,-11 2 246,1 0 1,0 0-1,-12 6-246,23-8 31,-14 5 45,0 1 1,1 1-1,0 1 0,0 0 0,1 0 0,0 2 1,1 0-1,0 0 0,-6 8-76,13-13 1,0 1-1,0 0 1,1-1-1,0 2 0,1-1 1,-1 0-1,1 1 1,1 0-1,-1 0 1,2 0-1,-1 1 1,1-1-1,0 0 1,1 1-1,-1 0 1,2-1-1,-1 1 1,2 0-1,0 7 0,0-8-1,0-1 1,1 1-1,0 0 0,1 0 0,-1-1 1,1 1-1,1-1 0,0 0 0,0 0 1,0 0-1,1 0 1,-2-4 0,0 1 0,1-1 1,-1 0-1,1 0 1,0 0-1,-1-1 0,1 0 1,0 1-1,1-1 0,-1 0 1,0-1-1,0 1 0,1-1 1,-1 0-1,1 0 0,0 0 1,-1-1-1,1 1 0,-1-1 1,4-1-1,2 2 4,0-2 1,0 1 0,1-1 0,-1-1-1,0 0 1,0-1 0,0 1 0,0-2-1,-1 0 1,1 0 0,-1 0-1,0-1 1,0-1 0,-1 1 0,1-2-1,-1 1 1,-1-1 0,1 0 0,-1 0-1,0-1 1,-1 0 0,3-4-5,2-5 28,0-1 1,-2 0-1,0 0 0,3-10-28,-10 21 12,1-1 0,-1 1 0,0-1 0,-1 0 0,0 1 0,0-1 0,-1 0 0,0 1 0,0-1 0,-1 0 0,0 0 0,0 1 0,-1-3-12,-7-21-5,9 29-12,1 4 3,4 16 18,4 18 80,-3 0-1,0 1 1,-2-1 0,-2 14-84,-5 149 263,1-140-211,-11 129 992,-14 42-1044,24-210 85,0-5-25,1-1 0,1 1 0,0 0 0,1 0-1,0 0 1,1-1 0,2 8-60,-3-21 7,0-1 0,0 1 1,0-1-1,0 1 0,1-1 1,-1 1-1,0-1 0,0 1 0,0-1 1,0 1-1,1-1 0,-1 1 0,0-1 1,0 1-1,1-1 0,-1 1 0,1-1 1,-1 1-1,0-1 0,1 0 1,-1 1-1,1-1 0,-1 0 0,0 1 1,1-1-1,-1 0 0,1 0 0,-1 0 1,1 1-1,-1-1 0,1 0 0,-1 0 1,1 0-1,0 0 0,-1 0 1,1 0-1,-1 0 0,1 0 0,-1 0 1,1 0-1,-1 0 0,1 0 0,-1 0 1,1-1-1,-1 1 0,1 0 1,-1 0-1,1 0 0,-1-1 0,1 1 1,-1 0-1,1-1 0,-1 1 0,0 0 1,1-1-8,24-25 257,-21 21-239,14-19 87,0-1 1,3-10-106,12-16 45,-32 49-38,136-207-149,-127 193 159</inkml:trace>
  <inkml:trace contextRef="#ctx0" brushRef="#br0" timeOffset="1406.61">1995 353 6937,'-8'4'3337,"2"1"-1088,1 4-593,2 7-424,0 10-296,3 5-367,0 8-89,0 6-128,0-8-40,1 9-120,1-11-64,-1-1-56,2-5-16,4-8 0,-4 1 184,0-8 120,1-3-208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4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295 447 3985,'-18'-68'2410,"17"65"-1830,-1-1-1,1 1 1,-1 0 0,0-1 0,1 1 0,-1 0 0,-1 0 0,1 0-580,0 2 2970,10 11-1184,4 5-1336,-1 0-1,-1 0 1,0 1-1,0 3-449,1 1 176,1-1 0,11 14-176,35 32 483,3-2 0,27 19-483,2 3 358,-77-73-327,12 12 270,21 16-301,-44-46-3514,-2 4 2235</inkml:trace>
  <inkml:trace contextRef="#ctx0" brushRef="#br0" timeOffset="368.27">752 297 6073,'-4'1'984,"0"1"-1,0 0 0,0 0 1,1 0-1,-1 0 0,-1 2-983,-22 22 2364,15-13-1609,1 2 0,-8 12-755,3 2 982,-10 21-982,15-25 340,-2 0-1,-16 21-339,2-12 137,-2 0 0,-1-3 1,-2 0-138,8-9 7,2 1 1,0 1 0,1 1 0,1 0 0,2 2-1,-4 8-7,14-16-254,8-19 217,0 0 1,0 0-1,0 1 0,-1-1 1,1 0-1,0 0 0,0 1 1,0-1-1,0 0 0,0 1 1,0-1-1,0 0 1,0 0-1,0 1 0,0-1 1,0 0-1,0 1 0,0-1 1,0 0-1,0 1 0,0-1 1,0 0-1,1 0 0,-1 1 1,0-1-1,0 0 0,0 0 1,0 1-1,0-1 0,1 0 1,-1 0-1,0 1 0,0-1 1,1 0-1,-1 0 0,0 0 1,0 1-1,1-1 0,-1 0 1,0 0-1,0 0 1,1 0-1,-1 0 0,0 0 1,1 0-1,-1 0 0,0 1 1,0-1-1,1 0 0,-1 0 1,0 0-1,1-1 0,-1 1 1,0 0-1,1 0 0,-1 0 1,0 0-1,0 0 37,18-5-735</inkml:trace>
  <inkml:trace contextRef="#ctx0" brushRef="#br0" timeOffset="711.045">1061 690 8106,'-3'1'639,"0"1"0,1-1 1,-1 1-1,0-1 0,0 1 0,1 0 1,-1 0-1,1 1 0,0-1 0,-2 2-639,0 1 418,1-1 0,0 0-1,1 1 1,-1 0 0,1-1-1,-1 5-417,0-2 125,1 0-1,0 0 1,1 1-1,-1-1 1,1 1 0,1-1-1,0 1 1,0 0-1,1 4-124,5 25 290,2-1 1,2 1-291,-1-1 173,-1 0 0,-1 6-173,-2-9 56,-1-6-38,-1 1 0,-1 6-18,-1-32-3041,6-16 1501</inkml:trace>
  <inkml:trace contextRef="#ctx0" brushRef="#br0" timeOffset="1132.109">96 118 3785,'-80'-6'2616,"65"3"2417,18 1-2200,14 1-1611,197-8 621,-100 1-1475,0-4 1,67-19-369,-132 22 126,5-3 317,1 2 1,0 3-1,0 2 0,11 2-443,-22 9 660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6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41 131 4625,'-34'-72'2731,"33"70"-2462,0 0 0,0-1 0,0 1 0,0 0 0,1-1 0,-1 1 0,1-1 0,0 1-1,-1-1 1,1 1 0,0 0 0,1-1 0,-1 1 0,0-1 0,1 1 0,-1-1 0,1 1 0,0-1-269,2-10 1934,-3 18-1463,0-1 1,1 0-1,-1 0 0,1 0 1,-1 0-1,1 0 0,1 1-471,18 53-93,-13-39 372,11 33 197,2 18-476,-18-61 37,1 0 0,0 0 0,0-1 0,1 1 1,0 0-1,0-1 0,1 0 0,0 0 0,1-1 0,0 1 0,0-1 0,1 0 1,6 5-38,32 26 340,38 23-340,-23-18 144,-54-38-86,23 15-46,-28-19 33,1 0 0,-1 0 0,1 0 1,-1-1-1,1 1 0,-1 0 1,1-1-1,-1 0 0,1 1 1,0-1-1,-1 0 0,1 0 1,0 0-1,-1 0 0,1 0 1,0 0-1,0 0-45,-1-2 91,1 0 0,0-1 0,0 1 1,-1 0-1,1-1 0,-1 1 0,0-1 0,0 0 0,0 1 1,0-1-1,0 0 0,-1 0 0,1 0 0,-1 0-91,3-5 118,32-135 334,-20 79-359,2 0-1,3 1 1,19-39-93,-35 96 1019,-4 8-584</inkml:trace>
  <inkml:trace contextRef="#ctx0" brushRef="#br0" timeOffset="1793.424">1503 135 3217,'-1'0'334,"1"0"1,-1 0 0,1 0-1,-1 0 1,0 0-1,1 0 1,-1 0 0,1 0-1,-1 0 1,1-1 0,-1 1-1,1 0 1,-1 0 0,1-1-1,-1 1 1,1 0-1,-1-1 1,1 1 0,-1 0-1,1-1 1,-1 1 0,1-1-1,0 1 1,-1-1-1,1 0-334,-5-16 4569,5 13-4367,-1 0 1,0 1 0,0-1-1,0 0 1,0 0-1,-1 1 1,0-2-203,0 1 103,-1-1 1,0 0-1,0 1 1,0 0-1,-1-1 0,1 1 1,-1 1-1,0-1 1,0 0-1,0 1 0,-1 0 1,1 0-1,-1 0 1,0 1-1,0 0 0,0 0 1,-5-2-104,1 1 27,0 1 1,0 0-1,-1 1 1,1 0-1,0 1 1,-1-1-1,1 2 1,-1-1-1,1 1 1,0 1-1,-1 0 1,1 0-1,0 1 1,0 0-1,0 0 1,1 1-1,-1 0 1,1 1-1,0 0 1,0 0-1,1 1 1,-1 0-1,1 0 1,0 0-1,1 1 1,0 0-1,0 1 1,0-1-1,-1 4-27,-2 4 1,1 0 0,1 0 0,0 1 0,0 0 0,2 0 0,0 0 0,1 0 0,1 1 0,-1 8-1,3-15 1,0 0-1,1 0 0,1-1 1,-1 1-1,2 0 0,-1-1 1,1 1-1,1 1 0,-1-5 1,0-1 0,0 1 0,1-1-1,0 0 1,0 1 0,0-1 0,0 0 0,1-1 0,0 1-1,0-1 1,0 1 0,1-1 0,1 1-1,-1-2 1,0 0 0,0 0 0,1 0 1,-1-1-1,0 0 0,1 0 0,0 0 0,-1-1 1,1 0-1,0 0 0,0 0 0,-1-1 0,1 0 0,0 0 1,0 0-1,0-1 0,0 0 0,-1 0 0,1 0 1,0-1-1,-1 0 0,1 0 0,-1-1-1,15-5 9,-1-2 1,0 0-1,0-2 0,-1 0 0,10-8-9,-14 8 6,-1 1-1,0-2 1,-1 1-1,0-2 1,-1 0-1,0 0 1,-1-2-6,-3 6 3,-2 0 0,1-1 0,-1 0 0,-1 0 1,0 0-1,0 0 0,-1-1 0,-1 1 0,0-1 0,0 0 1,-1 1-4,-1 3 2,1 0 0,-1 0 1,1 0-1,-2-1 0,1 1 0,-1 0 1,0 0-1,-1 0 0,0 0 0,-3-7-2,5 14 0,0 1-1,0 0 1,0 0-1,0-1 1,0 1-1,0 0 1,0 0-1,-1-1 1,1 1-1,0 0 0,0-1 1,0 1-1,0 0 1,0 0-1,-1 0 1,1-1-1,0 1 1,0 0-1,-1 0 1,1 0-1,0-1 1,0 1-1,-1 0 1,1 0-1,0 0 1,0 0-1,-1 0 0,1 0 1,0 0-1,0-1 1,-1 1-1,1 0 1,-2 10-12,3 19-5,-1-28 17,1 41-6,-1 1 0,-3-1 1,-2 10 5,-2 34 10,-5 64 178,-29 142-188,29-232 25,-8 41 154,-5 88-179,26-173 60,3-12 95,15-22 121,-19 18-276,29-38 29,-2-2 1,-1 0-1,-3-2 1,3-8-30,4-6-1568,37-53 1568,-32 63-252</inkml:trace>
  <inkml:trace contextRef="#ctx0" brushRef="#br0" timeOffset="2396.156">1927 491 8626,'57'-96'3377,"-54"91"-2931,-1 0 0,1 0 0,-1 1 0,0-2 0,-1 1 0,1 0 0,0-3-446,-2 6 90,0 1-1,1-1 0,-1 1 1,1-1-1,-1 1 0,1-1 0,0 1 1,0-1-1,0 1 0,-1 0 1,1-1-1,1 1-89,1-3 87,0 1 1,0 0-1,1-1 0,0 1 1,0 0-1,-1 1 1,2-1-1,-1 1 0,0 0 1,0 0-1,1 0 1,-1 0-1,1 1 1,-1 0-1,1 0 0,2 0-87,6-1 75,0 1-1,1 0 1,-1 0-1,1 2 1,4 0-75,-15-1 14,0 0 1,0 1-1,0-1 0,0 1 1,0-1-1,0 1 0,0 0 1,-1 0-1,1 0 0,0 1 1,0-1-1,-1 1 0,1-1 1,-1 1-1,1 0 0,-1 0 1,0 0-1,0 0 0,0 1 1,0-1-1,0 0 0,0 1 1,-1-1-1,1 1 1,-1 0-1,1 0 0,-1-1 1,0 1-1,0 0 0,-1 0 1,1 0-1,0 0 0,-1 2-14,3 14 90,-2 0 0,0-1 0,-1 1 0,0 0 0,-2-1 0,0 1-1,-2-1 1,-3 16-90,-8 17 78,-3 1-1,-10 19-77,17-45 23,-1-1 1,-2-1 0,-4 7-24,10-20 37,0 0 0,0 0 1,-1 0-1,0-2 0,-1 1 1,0-1-1,-10 6-37,14-11 35,-1 0-1,1-1 1,-1 0 0,0 0-1,0-1 1,0 0 0,0 0-1,0 0 1,0-1 0,-1 0-1,1-1 1,0 0 0,-1 0-1,1 0 1,0-1 0,-2 0-35,8 0 4,0 1 1,-1-1-1,1 1 1,0-1-1,0 1 1,0-1-1,0 1 1,0-1-1,0 0 1,0 0-1,1 0 1,-1 1-1,0-1 1,0 0-1,0 0 1,1 0-1,-1 0 1,1 0-1,-1 0 1,1-1-1,-1 1 1,1 0-1,-1 0 1,1 0-1,0 0 1,0-1-1,0 1 1,0-1-5,-1-42 46,2 31-42,-1 8-5,0 1 1,0 0 0,1-1-1,0 1 1,0 0 0,0 0 0,0-1-1,0 1 1,1 0 0,0 0-1,0 0 1,0 1 0,0-1-1,1 0 1,-1 1 0,1 0-1,0-1 1,0 1 0,0 0-1,1 1 1,-1-1 0,1 0 0,2 0-1,-1 0-1,0 1 1,1 0 0,-1 0-1,1 0 1,0 0 0,0 1-1,-1 0 1,1 1 0,0-1-1,0 1 1,0 0 0,0 0-1,0 1 1,0 0 0,1 0 1,13 5-3,0 0 0,-1 2 0,0 0 1,0 1-1,-1 1 0,0 1 0,0 0 1,4 5 2,4 2 16,0-1 0,2-2 0,3 1-16,20 5 422,30 7-422,-46-21 313,1-5-115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5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505 635 3217,'40'-9'2252,"-40"8"-2015,0 0 0,0 1-1,0-1 1,0 0 0,0 1-1,0-1 1,-1 0 0,1 1 0,0-1-1,-1 0 1,1 1 0,0-1-1,-1 1 1,1-1 0,-1 1-1,1-1 1,0 1 0,-1-1 0,1 1-1,-1-1 1,0 1 0,1 0-1,-1-1 1,1 1-237,-19-16 2057,13 11-1692,0 1 0,0 0 0,-1 1-1,0 0 1,0 0 0,0 0 0,0 0 0,0 1 0,-1 1 0,1-1 0,-2 1-365,-3 0 249,-1 0 1,1 1 0,-1 1 0,1 0 0,0 0-1,-10 3-249,2 1 64,1 1-1,0 0 0,0 2 0,1 0 1,0 1-1,0 1 0,1 0 0,-7 7-63,19-14 3,1 0 0,-1 1 0,1-1 0,1 1 0,-1 0 0,0 0 0,1 0 0,0 0 0,0 1-1,0-1 1,0 1 0,1 0 0,0 0 0,0 0 0,0 0 0,0 0 0,1 0 0,0 1-1,0-1 1,1 0 0,-1 1 0,1-1 0,0 1 0,1-1 0,-1 0 0,1 1 0,0-1 0,0 0-1,1 2-2,2 3 4,0 0-1,0 0 1,1 0-1,1-1 1,-1 0 0,1 0-1,1 0 1,0-1-1,0 0 1,0 0-1,1-1 1,1 0-1,-1 0 1,1-1-1,0 0 1,0 0-1,1-1 1,-1-1-1,1 1 1,0-2-1,1 1 1,-1-1-1,1-1 1,-1 0-1,1 0 1,0-1-1,5-1-3,-9 0 6,-1-1-1,0 0 1,0-1 0,0 0-1,0 0 1,0 0-1,0 0 1,-1-1 0,1 0-1,-1 0 1,0-1-1,0 1 1,0-1-1,0-1 1,-1 1 0,1 0-1,-1-1 1,0 0-1,0 0 1,0-1-6,8-12 18,-2 0-1,1 0 1,-2-1 0,-1 0-1,3-10-17,6-30 27,-13 41-20,1 0 0,1 0 0,2-3-7,-8 21 0,0-1-1,0 0 1,0 1-1,1-1 1,-1 0-1,0 1 1,1-1-1,-1 1 1,1-1 0,-1 1-1,0-1 1,1 0-1,0 1 1,-1 0-1,1-1 1,-1 1-1,1-1 1,-1 1-1,1 0 1,0 0 0,-1 0-1,0 0 0,1 0 0,-1 0 1,0 0-1,1 0 0,-1 0 0,0 0 1,0 1-1,1-1 0,-1 0 1,0 0-1,0 0 0,1 0 0,-1 1 1,0-1-1,0 0 0,1 0 0,-1 1 1,0-1-1,0 0 0,0 1 0,0-1 1,1 0-1,-1 1 0,0-1 1,0 0 0,6 28-33,-6-4 31,-1 0 0,-2-1 1,0 1-1,-2-1 0,-3 11 2,-6 33 1,-34 186 153,-26 190 972,72-428-1106,0 1 13,1 0 0,0 0 0,1 0 0,1 11-33,-1-27 3,0 0 0,0 0 0,0 1 0,0-1 1,0 0-1,0 0 0,0 1 0,0-1 0,0 0 0,0 0 0,0 1 0,0-1 0,0 0 0,0 0 0,0 1 0,1-1 0,-1 0 1,0 0-1,0 1 0,0-1 0,0 0 0,0 0 0,1 0 0,-1 1 0,0-1 0,0 0 0,0 0 0,1 0 0,-1 0 1,0 1-1,0-1 0,1 0 0,-1 0 0,0 0 0,0 0 0,1 0 0,-1 0 0,0 0 0,0 0 0,1 0 0,-1 0 0,0 0 1,0 0-1,1 0 0,-1 0 0,0 0 0,1 0 0,-1 0 0,0 0 0,0 0 0,1 0 0,-1 0 0,0 0 0,0 0 0,0-1 1,1 1-1,-1 0 0,0 0 0,0 0 0,1-1-3,15-15 205,-13 13-189,20-28 117,-2-1 0,-1-1 0,11-23-133,-2 3 54,15-17-459,42-49 405,-71 99-176,11-14-121</inkml:trace>
  <inkml:trace contextRef="#ctx0" brushRef="#br0" timeOffset="390.545">956 952 8922,'94'-13'3881,"-94"20"-1849,3 6-704,-6-1-111,3 15-345,-1 3-344,-1 5-104,1 7-128,-5-3-32,6 2-64,-4-5-48,7 2-72,-3-5-24,-3-4 8,2-6 176,-11-11 2881,10-3-2281</inkml:trace>
  <inkml:trace contextRef="#ctx0" brushRef="#br0" timeOffset="824.35">41 179 7378,'-19'0'3656,"5"1"-1415,7 4-713,7-1-48,8 4-359,10-2-105,15 2-152,17-2-152,22-6-256,9 1-112,7-5-184,-3-2-55,-11-1-49,-10 0 0,-7 3 176,-9 0-8,-20 4-120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0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573 435 2192,'34'-2'1395,"-34"2"-1275,0 0-1,1 0 0,-1-1 0,0 1 0,0 0 0,0 0 1,1 0-1,-1 0 0,0-1 0,0 1 0,0 0 0,0 0 1,0 0-1,0 0 0,1-1 0,-1 1 0,0 0 0,0 0 1,0-1-1,0 1 0,0 0 0,0 0 0,0 0 0,0-1 1,0 1-1,0 0 0,0 0 0,0-1 0,0 1 0,0 0 1,0 0-1,0-1 0,0 1 0,0 0 0,0 0 0,0 0 1,-1-1-1,1 1 0,0 0 0,0 0 0,0 0 0,0-1 1,0 1-1,-1 0 0,1 0 0,0 0 0,0 0-119,-1-1 340,1 0 0,-1 0-1,1 0 1,-1 0 0,0 0 0,1 1-1,-1-1 1,0 0 0,0 1 0,1-1-1,-1 0 1,0 1 0,0-1 0,0 1-1,0-1-339,-15-4 525,1-2 0,0 0-1,-12-9-524,3 3 232,15 10-158,0 0 1,-1 0-1,1 1 0,-1 0 1,1 1-1,-1 0 0,1 1 0,-1 0 1,1 0-1,-1 1 0,1 0 1,-1 0-1,1 1 0,-1 1 0,1-1 1,0 2-1,-3 1-74,3-1 14,0 0-1,0 1 1,0 0 0,1 0-1,0 1 1,0 0 0,1 1 0,0-1-1,0 1 1,-1 2-14,4-4 1,0 1-1,0 0 1,0 1 0,0-1-1,1 1 1,0-1 0,1 1 0,0 0-1,0 0 1,0 0 0,1 0-1,0 1 1,0-1 0,1 1-1,-1 10 0,0 25 0,2 19 0,-1-52 0,1 1 0,1 0 0,0-1 0,0 1 0,1-1 0,1 1 0,-1-1 0,3 2 0,-4-8 1,1 0 0,0 1-1,0-1 1,0-1 0,0 1 0,1 0 0,-1-1 0,1 0 0,0 0 0,0 0 0,0 0 0,0 0-1,1-1 1,-1 0 0,1 0 0,0 0 0,-1-1 0,1 1 0,0-1 0,0 0 0,0 0 0,4-1-1,-1 1 3,-1-1 1,1-1 0,-1 1 0,1-1 0,-1 0 0,0-1-1,1 0 1,-1 0 0,0-1 0,0 1 0,0-2-1,0 1 1,-1-1 0,5-3-4,9-7 23,0-2 0,0 0 0,-2-2 0,0 0 0,-1 0 0,-1-2 0,-1 0 0,9-16-23,-19 27 14,-1-1 1,0 0-1,3-9-14,-4 10 6,0 0 0,0 0 1,1 1-1,1-1-6,-3 4 1,1-1-1,-1 1 0,0 0 1,0-1-1,0-3 0,-2 8 0,0 0 0,0 1 0,0-1 0,1 0 0,-1 0 1,0 0-1,0 0 0,0 1 0,-1-1 0,1 0 0,0 0 0,0 0 0,0 0 0,-1 1 0,1-1 0,-1-1 0,1 2 1,0 0-1,-1 0 1,1-1-1,-1 1 0,1 0 1,-1 0-1,1 0 0,-1 0 1,1 0-1,-1 0 1,1-1-1,-1 1 0,1 0 1,-1 1-1,1-1 0,-1 0 1,1 0-1,-1 0 1,1 0-1,-1 0 0,1 0 1,-1 1-1,1-1 1,-1 0-1,1 0 0,-1 1 1,1-1-1,0 0 0,-1 1 1,0-1-1,0 1 4,1 0 0,-1 0 0,0-1 0,0 1 0,0 0 0,0 0 0,1 0 0,-1 0 0,0 0 0,1 1 0,-1-1 0,1 0 0,-1 0 0,1 0 0,0 0 0,-1 1 0,1-1 0,0 0 0,0 0 0,0 1-4,0 29 70,1-18-48,-3 146 145,-6 0 1,-10 18-168,-7-38 44,10-40 587,-4-1 1,-14 31-632,33-121 190,6-9 9,11-12 1,-15 11-217,30-29 110,-2 0 1,-1-3 0,-2 0-1,-1-2-93,32-50-1552,2-15 1552,-44 72-636</inkml:trace>
  <inkml:trace contextRef="#ctx0" brushRef="#br0" timeOffset="366.719">1099 790 9234,'-16'-21'5488,"16"21"-5414,-1 0-1,1 0 1,0 0 0,-1 0 0,1 0 0,-1 1-1,1-1 1,0 0 0,-1 0 0,1 0 0,0 1-1,-1-1 1,1 0 0,0 0 0,0 1 0,-1-1-1,1 0 1,0 0 0,0 1 0,-1-1-1,1 0 1,0 1 0,0-1 0,0 0 0,0 1-1,0-1 1,-1 1 0,1-1 0,0 0 0,0 1-74,-1 4 128,0 0 1,1 0-1,0 0 1,-1 0-1,2 1 0,-1-1 1,1 0-1,-1 0 1,2 0-129,0 22 248,0 48 117,-5 1 0,-2 0 0,-6 12-365,11-83 28,-1 0 0,1 0 1,0 0-1,0 0 0,0 0 1,2 4-29,-1-1 159,-1-8-136,2 1 498,7-10-225</inkml:trace>
  <inkml:trace contextRef="#ctx0" brushRef="#br0" timeOffset="1100.249">1522 485 4321,'-40'-76'2783,"40"75"-2509,-1-1-1,0 1 1,0-1-1,0 0 1,0 1-1,-1 0 1,1-1-1,0 1 1,0 0-1,-1-1 1,1 1-1,-1 0 1,1 0-1,-2 0-273,3 1 203,-1 0 0,0-1 0,0 1 0,1 0 0,-1 0-1,0 0 1,0 0 0,0 0 0,1 1 0,-1-1 0,0 0 0,0 0-1,1 0 1,-1 1 0,0-1 0,0 0 0,1 1-203,-9 1 3163,19 16-2707,-5-9-423,0-1-1,0 0 0,0 0 0,1-1 1,0 0-1,0 0 0,1 0 1,6 4-33,31 32 132,-4 4 138,-1 1 0,-3 2 1,25 45-271,-59-90 18,1 0 0,0-1 0,1 0 0,-1 0 0,1 0 0,0 0 0,0 0-18,-3-3 20,0 0 0,0-1-1,0 1 1,0 0 0,-1-1-1,1 1 1,0-1-1,0 1 1,0-1 0,1 1-1,-1-1 1,0 0 0,0 0-1,0 1 1,0-1 0,0 0-1,0 0 1,0 0 0,0 0-1,1 0 1,-1 0 0,0-1-1,0 1 1,0 0 0,0-1-1,0 1 1,0 0-1,0-1 1,0 1 0,0-1-1,0 0 1,0 1 0,0-1-1,0 0 1,-1 1 0,1-1-1,1-1-19,3-5 159,0 0-1,-1 0 1,0-1 0,3-5-159,2-5 171,10-23-28,-2 0 1,-2 0-1,-1-2 0,3-23-143,-15 60 2,0-2 0,0 1 1,0 0-1,-1 0 1,0-1-1,0 1 0,0-1 1,-1 1-1,0-1 0,-1 1 1,0-1-1,0-2-2,0 10-25,1-1-1,0 1 1,0-1-1,0 1 1,-1 0-1,1-1 1,0 1-1,-1-1 1,1 1-1,0-1 1,-1 1-1,1 0 1,-1-1-1,1 1 1,0 0-1,-1 0 1,1-1-1,-1 1 1,1 0-1,-1 0 1,1-1-1,-1 1 26,1 0-28,-1 0-1,1 0 1,0 1 0,0-1-1,-1 0 1,1 0-1,0 0 1,0 0 0,-1 0-1,1 0 1,0 1-1,0-1 1,-1 0 0,1 0-1,0 0 1,0 1-1,0-1 1,0 0 0,-1 0-1,1 0 1,0 1-1,0-1 1,0 0 0,0 1-1,0-1 1,0 0-1,-1 0 1,1 1 0,0-1-1,0 0 1,0 0-1,0 1 1,0-1 0,0 0-1,0 1 1,0-1-1,0 0 1,1 0 0,-1 1-1,0-1 1,0 0-1,0 1 1,0-1 0,0 0-1,0 0 29,7 22-540</inkml:trace>
  <inkml:trace contextRef="#ctx0" brushRef="#br0" timeOffset="1926.639">2616 484 3113,'79'-32'1927,"-79"32"-1837,1 0-1,-1-1 1,1 1 0,-1 0 0,1 0 0,-1 0 0,1-1 0,-1 1-1,0 0 1,1 0 0,-1-1 0,1 1 0,-1 0 0,0-1 0,1 1-1,-1 0 1,0-1 0,0 1 0,1 0 0,-1-1 0,0 1 0,0-1-1,1 1 1,-1-1 0,0 1 0,0-1 0,0 1 0,0-1 0,0 1-1,0 0 1,0-1 0,0 1 0,0-1 0,0 1 0,0-1 0,0 1-1,0-1 1,0 1 0,0-1 0,-1 0-90,-10-11 2445,9 10-2132,-1-1 17,0 0 0,1 0 1,-1 0-1,0 1 0,-1-1 0,1 1 0,0-1 1,-1 1-1,1 0 0,-1 1 0,0-1 1,1 1-1,-2-1-330,-5 0 535,0 0 1,0 1-1,-1 0 0,-5 0-535,12 1 51,-14-1 87,1 1-1,0 1 1,0 1-1,0 0 1,0 1-1,0 1 0,1 0 1,-1 1-1,1 1 1,0 1-1,1 0 1,-11 8-138,15-9 11,1 0 1,-1 2-1,2-1 1,-1 1-1,1 1 1,-8 8-12,14-12 2,-1 0-1,1 0 1,0 0 0,0 0 0,1 0-1,0 1 1,0-1 0,0 1-1,0 0 1,1-1 0,0 1-1,0 0 1,1 0 0,0 0 0,0 4-2,1 8 2,0-1 1,2 1 0,0-1 0,1 1 0,0-1 0,2-1 0,0 1 0,1-1 0,0 0 0,2 0 0,1 1-3,-5-10 5,0-1 0,0 0 0,0-1 0,1 1 0,0-1 0,0 0 0,1 0 0,-1-1 0,1 0 0,0 0 0,0-1 0,0 0 0,1 0 0,-1 0 0,1-1 1,-1 0-1,1-1 0,0 0 0,0 0 0,0 0 0,0-1 0,0 0 0,-1-1 0,1 0 0,0 0 0,0-1 0,-1 0 0,1 0 0,0 0 0,-1-1 0,0-1 1,0 1-1,0-1 0,0 0 0,-1 0 0,1-1 0,-1 0 0,0 0 0,-1-1 0,1 0 0,-1 0 0,0 0 0,0 0 0,2-5-5,1-6 14,0 1-1,-2-1 1,0 0-1,0 0 1,-2-1-1,0 0 1,-1 1-1,0-13-13,-2 4 15,-1 0 0,-1 0 0,-1 0 0,-1 0 0,-6-17-15,8 32 1,0 9-2,1-1 0,0 1 0,-1-1 0,0 1 1,1-1-1,-1 1 0,0-1 0,-1 1 0,0-2 1,9 45-14,4-11 20,1-1 0,1 0 0,2-1 0,16 25-6,-21-38 31,1-1 1,1 1-1,0-2 0,1 0 1,1 0-1,0-1 1,0-1-1,1 0 0,5 1-31,36 19 76,8-3-12</inkml:trace>
  <inkml:trace contextRef="#ctx0" brushRef="#br0" timeOffset="2643.448">17 10 4961,'-16'-9'9468,"24"9"-6336,13 2-3923,141 29 1958,-60-11-647,38 0-520,-136-19 1,126 8 154,-103-8-36,-1-2 0,0 0-1,24-6-118,-20-1-52,-6-4 67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9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108 525 4081,'-26'-12'901,"-32"-17"2839,57 28-3298,0 1 1,0-1 0,0 0-1,0 0 1,0 1-1,0-1 1,0 0-1,0 1 1,-1-1-1,1 1 1,0 0 0,0-1-1,-1 1 1,1 0-1,0 0 1,-1 0-1,1 0 1,-1 0-443,2 2 263,0 0 0,0 0-1,1 1 1,-1-1 0,1 0 0,0 0 0,-1 0 0,1 0 0,0 0 0,0 0-1,0 0-262,5 12-670,27 76 861,10 28-19,-33-97-145,0 0 0,1-1 0,1 0 0,7 8-27,-6-10 27,0 0 0,2-1 0,0-1 0,1 0 0,0-1 0,3 1-27,-17-15 7,0 0 1,0 0 0,-1 0 0,1 0-1,0-1 1,0 1 0,0 0 0,0-1-1,0 1 1,0-1 0,0 0 0,0 0-1,0 0 1,1 0 0,-1 0 0,0 0-1,0 0 1,0-1 0,0 1 0,1-1-8,0 0 34,1-1 0,-1 0 1,0 0-1,0 0 1,1 0-1,-1 0 0,0-1 1,-1 1-1,1-1 0,2-2-34,4-7 142,-1 0-1,0 0 0,0-1 1,-2 0-1,2-4-141,11-28 432,5-24-432,-6 18 163,4-4-163,-15 38 16,1 1 0,1 0-1,1 1 1,0 0 0,4-4-16,-13 18 9,0 0 0,-1 0 0,1 0 0,0 0 0,0 1 0,0-1 0,0 0 0,0 0 0,0 0 0,0 1 0,0-1 0,0 1 0,0-1 0,0 1 0,0-1 0,1 1-9,-2 0 72,1 0 0,-1 1 0,1-1-1,-1 0 1,1 1 0,-1-1 0,0 0 0,1 1 0,-1-1 0,1 1 0,-1-1 0,0 1 0,1-1 0,-1 1 0,0-1 0,1 1 0,-1-1 0,0 1 0,0-1 0,0 1 0,0 0 0,1-1 0,-1 1 0,0-1 0,0 1 0,0-1 0,0 1 0,0 0 0,0-1 0,-1 1 0,1-1 0,0 1-72,0 18 1057</inkml:trace>
  <inkml:trace contextRef="#ctx0" brushRef="#br0" timeOffset="880.884">1023 43 4017,'-2'-7'1071,"1"6"-720,1-1 1,-1 0-1,0 0 1,1 0-1,-1 1 0,1-1 1,0 0-1,0 0 1,0 0-1,0 0 0,0 0 1,0 0-1,0 0 1,0 0-1,1 0 0,-1 1 1,1-1-1,0-1-351,-5 14 4491,0 20-4217,2-20 128,-2 40 180,1-1 1,5 46-583,14 110 761,-3-53-314,-8-47-270,-3-39 21,3-1 0,8 33-198,-10-84 692,-1-22 395,3-21-846,10-27-177,3 0 0,8-17-64,-19 56 3,0 0-1,1 1 1,1 0-1,0 0 1,1 0-1,0 1 1,1 1-1,1 0 1,0 1-1,6-4-2,-14 12-2,0 0 0,1 1 0,0 0 0,0 0 0,0 1 0,0-1 0,1 1 0,-1 0 0,0 0 0,1 1 0,0 0 1,-1 0-1,1 0 0,0 0 0,-1 1 0,1 0 0,0 0 0,-1 1 0,1 0 0,0 0 0,-1 0 0,1 0 0,-1 1 0,1 0 0,-1 0 0,0 1 0,0-1 0,0 1 0,0 0 0,0 1 0,-1-1 0,1 1 0,-1 0 0,0 0 0,0 0 0,-1 0 0,1 1 0,-1 0 0,0 0 0,0 0 0,0 0 0,-1 0 0,2 4 2,2 9-3,-1 0 1,-1 0-1,-1 0 1,0 1-1,-1-1 0,-1 1 1,-1 8 2,-1-2 2,-1-1-1,0 1 1,-2-1 0,-1 0 0,-4 9-2,6-26 3,0 0 0,0 0 0,-1 0 0,1 0 0,-2 0 0,1-1 0,-1 0 0,0 0 0,0 0 1,-1 0-1,0-1 0,0 0 0,0 0 0,0-1 0,-1 1 0,0-2 0,0 1 0,-4 1-3,-3 1 11,-1 0 0,0-2 0,0 1 0,0-2 0,0 0 1,-1-1-1,1 0 0,-13-2-11,19 1 4,0-2-1,0 1 1,0-2 0,1 1 0,-1-1 0,0 0 0,1-1 0,-1 0 0,1 0 0,0-1 0,0 0 0,0 0 0,1-1-1,0 0 1,-5-4-4,11 8-13,0 1 0,1-1 0,-1 0 0,0 0 0,0 0 0,1 0 0,-1 0 0,1 0 0,-1 0 0,1 0 0,-1 0 0,1 0 0,-1 0 0,1-1 13,6-11-92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6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36 5265,'-15'-5'2985,"6"5"-337,-1 0-295,6 0-625,8 2-328,10-2-527,9-2-113,19 2-96,12-2-104,21 2-224,13-5-80,13 0-120,-4-1-40,-10-3-24,-11 6 312,-21 4-224,-12 5 3001,-7 6-2257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1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514 674 5105,'7'-5'586,"-6"4"-448,0 1 1,0-1-1,0 1 1,0-1 0,0 1-1,-1-1 1,1 0-1,0 0 1,0 1-1,-1-1 1,1 0-1,0 0 1,-1 0-1,1 0 1,0 0-139,-2 0 213,1 0 1,0 0 0,0 0-1,-1 0 1,1 0 0,-1 0-1,1 0 1,-1 0 0,1 0-1,-1 0 1,1 0 0,-1 0-1,0 1 1,1-1 0,-1 0-1,0 0 1,0 1-1,0-2-213,-7-5 643,1 1-1,-1-1 0,0 1 0,0 1 0,-1-1 0,1 1 0,-1 1 1,-5-2-643,6 3 160,0 0 1,0 1 0,-1 0 0,1 1-1,-1 0 1,0 0 0,1 0 0,-1 1-1,0 1 1,1 0 0,-1 0 0,1 0-1,-1 1 1,1 0 0,-2 2-161,0-1 18,-1 1 0,1 0 1,0 1-1,1 0 0,-1 0 0,1 1 1,0 1-1,0-1 0,1 1 1,-6 7-19,9-8 0,0 0 0,1 0 0,-1 0 0,1 1 0,1-1 0,-1 1 0,1 0 0,1 0 0,-1 1 0,1-1 0,0 0 1,1 1-1,0-1 0,0 1 0,0 7 0,1-6-2,1 0-1,0-1 1,0 1 0,1 0 0,0 0-1,1-1 1,-1 1 0,2-1 0,-1 0-1,1 0 1,0 0 0,1 0-1,0-1 1,0 0 0,1 0 0,0 0-1,0 0 1,0-1 0,1 0 0,0-1-1,0 1 1,1-2 0,-1 1 0,1-1-1,0 0 1,0 0 0,1-1 0,-1 0-1,1 0 1,-1-1 0,1 0 0,0-1-1,0 0 1,0-1 0,0 1 0,0-2-1,-1 1 1,1-1 0,0 0 0,0-1-1,0 0 1,3-2 2,-5 1-3,-1 0 0,1 0 0,-1-1-1,1 0 1,-1-1 0,0 1 0,-1-1 0,1 0 0,-1 0-1,0-1 1,0 0 0,-1 0 0,0 0 0,2-3 3,-1 1 6,-1 0 0,0 0 0,-1 0 1,0-1-1,0 1 0,-1-1 0,0 0 1,0 0-1,-1 0 0,0 0 0,-1-5-6,-2-122 65,3 153 8,0-1-1,4 15-72,-2-13 8,0 0 0,-2 0 1,0 0-1,-1 6-8,-31 329 136,16-253-43,-5-1 1,-4 0-94,19-87 25,0 2 565,8-12-263,7-6-101,-4 0-167,0 0 1,-1-1 0,1 1-1,-1-1 1,0 0 0,0-1-1,0 1 1,-1-1 0,1-1-60,35-61 36,-17 26-54,102-159-3867,-95 159 3001</inkml:trace>
  <inkml:trace contextRef="#ctx0" brushRef="#br0" timeOffset="340.489">819 935 7986,'96'-73'3921,"-98"77"-1593,2 12-680,0 2-215,1 13-577,2 2-216,-2 5-320,2 4-80,-3-9-96,1 6-32,1-8-40,-2-1-16,0-2 112,-2-5-120,-6-12-360,2-3 2113,1-5-1529</inkml:trace>
  <inkml:trace contextRef="#ctx0" brushRef="#br0" timeOffset="718.449">39 163 5361,'-16'7'2857,"4"-1"-657,3 1-247,7-4-441,4 4-176,9-5-240,4 3-135,16-3-233,9-2-80,22-1-208,16-2-64,14-4-184,-3 0-72,-9 2-48,-12 0-8,-18 5 112,-4 5 376,-8 4-376</inkml:trace>
  <inkml:trace contextRef="#ctx0" brushRef="#br0" timeOffset="1444.692">1349 647 6169,'23'-82'2960,"-23"81"-2667,1 0-1,-1-1 1,0 1 0,1 0 0,-1 0 0,0-1 0,0 1 0,0 0 0,0-1 0,0 1 0,0 0 0,0 0 0,0-1-1,-1 1 1,1 0 0,0 0 0,-1-1 0,0 0-293,1 2 75,0 0 0,0 0-1,0 0 1,-1 0 0,1 0 0,0 0-1,0 0 1,0 0 0,0 0 0,-1 0-1,1 0 1,0 0 0,0 0 0,0 1 0,0-1-1,-1 0 1,1 0 0,0 0 0,0 0-1,0 0 1,0 0 0,0 0 0,-1 1-1,1-1 1,0 0 0,0 0 0,0 0-1,0 0 1,0 0 0,0 1 0,0-1-1,0 0 1,0 0 0,0 0 0,0 0-1,0 1 1,-1-1 0,1 0 0,0 0-1,0 0 1,0 0 0,1 1 0,-1-1 0,0 0-1,0 0 1,0 0 0,0 1 0,0-1-1,0 0 1,0 0 0,0 0 0,0 0-1,0 0 1,0 1 0,0-1 0,1 0-1,-1 0 1,0 0 0,0 0 0,0 0-75,7 18 120,0 0-1,1-1 1,1 0 0,1 0 0,1-1 0,0 0 0,8 8-120,26 27 392,27 23-392,-23-24 44,-10-9 205,-39-40-230,0-1 0,1 0 0,-1 0-1,0 0 1,0 0 0,0 0 0,1 1 0,-1-1 0,0 0 0,0 0-1,1 0 1,-1 0 0,0 0 0,0 0 0,1 0 0,-1 0 0,0 0-1,0 0 1,1 0 0,-1 0 0,0 0 0,1 0 0,-1 0 0,0 0-1,0 0 1,1 0 0,-1 0 0,0 0 0,0-1 0,0 1 0,1 0-1,-1 0 1,0 0 0,0 0 0,1-1 0,-1 1 0,0 0 0,0 0-1,0 0 1,0-1 0,0 1 0,1 0 0,-1 0 0,0 0 0,0-1-1,0 1-18,3-11 304,-3 11-281,3-12 121,1 1 1,0 0-1,0-1 1,1 2-1,1-1-144,12-31 115,5-42-6,-19 66-102,0 1-1,1-1 0,0 1 1,2 0-1,0 1 0,1-1 0,7-10-6,-14 26 10,5-6-120,-6 6 123,0 1 1,0 0 0,0 0 0,0 0 0,0 0-1,0 0 1,0 0 0,0 0 0,1 0-1,-1-1 1,0 1 0,0 0 0,0 0-1,0 0 1,0 0 0,1 0 0,-1 0-1,0 0 1,0 0 0,0 0 0,0 0-1,0 0 1,1 0 0,-1 0 0,0 0 0,0 0-1,0 0 1,0 0 0,0 0 0,0 0-1,1 0 1,-1 1 0,0-1 0,0 0-1,0 0 1,0 0 0,0 0 0,0 0-1,1 0 1,-1 0 0,0 0 0,0 0-1,0 1 1,0-1 0,0 0 0,0 0-1,0 0 1,0 0 0,0 0 0,0 0 0,0 1-1,0-1-13,3 11 315</inkml:trace>
  <inkml:trace contextRef="#ctx0" brushRef="#br0" timeOffset="2323.919">2525 583 5449,'38'-37'2510,"-38"36"-2417,0 1 0,1 0 0,-1-1 0,0 1 0,0-1 0,0 1 0,1-1 0,-1 1 0,0-1 0,0 1-1,0-1 1,0 1 0,0-1 0,0 1 0,0-1 0,0 1 0,0-1 0,0 1 0,0-1 0,0 1 0,-1-1 0,1 1 0,0-1 0,0 1 0,0-1 0,-1 1 0,1-1 0,0 1 0,0 0 0,-1-1-1,1 1 1,0 0 0,-1-1 0,1 1 0,-1 0 0,1-1 0,-1 1-93,-13-10 1311,14 10-1171,-7-3 298,1 0-1,-1 1 1,0 0-1,0 0 1,0 1 0,0 0-1,0 0 1,0 0-1,0 1 1,-1 0-1,-2 1-437,0 0 189,-1 0-1,1 0 0,0 2 1,0-1-1,0 1 1,0 1-1,-4 1-188,4 0 32,0 1 0,0 0 0,0 1 0,1 0-1,-1 0 1,2 1 0,-1 0 0,1 0 0,1 1-1,-5 7-31,8-10 0,0-1 0,0 2 0,1-1 0,0 0 0,0 1 0,0-1 0,1 1 0,0 0 0,1 0 0,0 0 0,0 0 0,0 0 0,1 0 0,0 0 0,0 0 0,0 0 0,2 6 0,0-4 0,1 0-1,-1 0 1,1 0 0,1-1 0,0 1-1,0-1 1,1 0 0,0 0-1,0 0 1,1-1 0,-1 0 0,2 0-1,-1 0 1,1-1 0,1 0 0,-3-1 3,0-2 0,1 1-1,0-1 1,0 0 0,0 0 0,0-1 0,0 1 0,0-1 0,1-1-1,-1 1 1,1-1 0,-1 0 0,1-1 0,0 0 0,-1 0 0,1 0-1,-1 0 1,1-1 0,0-1 0,-1 1 0,1-1-3,2-1 8,1 0 0,-1 0 0,1-2 0,-1 1 0,-1-1 0,1 0 0,-1-1 0,1 0-1,-1 0 1,5-6-8,-8 7 9,-1 0-1,0 0 0,0 0 0,0-1 0,-1 1 0,0-1 0,0 0 0,0 0 0,-1 0 0,0 0 1,0-1-1,0 1 0,-1-1 0,0 1 0,0-1 0,-1 1 0,0-1-8,-1-21 48,-2 1 0,-5-24-48,4 28 18,11 39 3,1 0 0,0-1 1,1 0-1,10 12-21,-6-13-12,1-1 1,0 0-1,0-1 1,1 0-1,1-1 1,0-1-1,1-1 1,-1 0-1,2-1 1,-1-1-1,1 0 1,0-2-1,1 0 1,2 0 11,8-2-126</inkml:trace>
  <inkml:trace contextRef="#ctx0" brushRef="#br0" timeOffset="2705.807">2220 170 6161,'-24'-4'3193,"42"7"-873,-3-2-63,8 2-585,2-2-343,8 2-553,2 0-208,21-3-280,1 0-88,6-10-16,7 3 56,-9 3 592,1 4-552</inkml:trace>
  <inkml:trace contextRef="#ctx0" brushRef="#br0" timeOffset="3882.51">3429 626 5673,'-58'-70'2908,"46"59"501,12 11-3361,0 0 0,0 0 0,-1 0 0,1 0 0,0 0 0,0 0 0,0 0 0,0 0 0,0 0 0,0 0 1,0 0-1,0 0 0,0 0 0,0 0 0,0 0 0,-1 0 0,1 0 0,0 0 0,0 0 0,0 0 0,0 0 0,0 0 0,0 0 0,0 0 0,0 0 0,0 0 0,0 0 0,0 0 0,0 0 0,0 0 0,-1 1 0,1-1 0,0 0 0,0 0 0,0 0 0,0 0 0,0 0 0,0 0 0,0 0 0,0 0 0,0 0 0,0 0 0,0 0 0,0 0 1,0 1-1,0-1 0,0 0 0,0 0 0,0 0 0,0 0 0,0 0 0,0 0 0,0 0 0,0 0 0,0 0 0,0 0 0,0 0 0,0 1 0,0-1 0,0 0 0,1 0 0,-1 0 0,0 0 0,0 0-48,6 15 2915,3-6-2697,1 0 0,1-1 0,-1 0 0,10 5-218,-8-5 169,0 0-1,0 1 1,-1 0-1,0 1-167,16 18 187,-1 2 1,-1 0 0,14 25-189,-38-53 14,1 0-1,-1 0 0,1 0 1,0 0-1,0 0 1,0 0-1,0 0 0,0-1 1,0 1-1,0-1 1,0 1-1,1-1 0,-1 0 1,0 0-1,1 0 1,-1 0-1,1 0 0,0-1 1,-1 1-1,1-1 1,-1 0-1,1 1 0,0-1 1,-1 0-1,1-1 1,0 1-1,-1 0 0,1-1-13,1 0 59,0 0 0,-1 0 0,1-1 0,-1 1 0,1-1 0,-1 0 0,0 0 1,0 0-1,0-1 0,0 1 0,0-1 0,0 1 0,-1-1 0,1 0 0,-1 0 0,0 0 0,0 0 0,0 0 0,1-4-59,3-9 73,0-1 0,-1 0 0,-1-1 0,-1 1 0,-1-1 1,0-4-74,0 1 32,1 0 0,1 1 0,1-1 1,2-4-33,-7 24 6,0 0 1,0 1-1,1-1 1,-1 0-1,0 1 1,0-1-1,0 1 0,1-1 1,-1 0-1,0 1 1,1-1-1,-1 1 1,0-1-1,1 1 1,-1-1-1,1 1 1,-1-1-1,1 1 1,-1 0-1,1-1 1,-1 1-1,1-1-6,14 11-524,1 4 354</inkml:trace>
  <inkml:trace contextRef="#ctx0" brushRef="#br0" timeOffset="4675.376">4375 29 6929,'-5'-9'2244,"-9"-10"3619,14 19-5806,0 0 1,0 0-1,-1 0 1,1 0-1,0 0 1,0 0-1,0 0 1,0 0-1,-1 0 1,1-1-1,0 1 1,0 0-1,0 0 1,0 0-1,-1 0 1,1 0-1,0 0 1,0 0-1,0 0 1,-1 0-1,1 0 1,0 1-1,0-1 1,0 0-1,0 0 1,-1 0-1,1 0 1,0 0-1,0 0 1,0 0-1,0 0 1,0 0-1,-1 0 1,1 1-1,0-1 1,0 0-1,0 0-57,-5 14 767,0 36-553,3 0-1,1 1 0,3-1 1,3 7-214,-1 15 164,6 80 444,7 0-1,8 6-607,-23-141-33,-2-9 412,-2-8 1329,2-2-1691,0 1 0,0 0 0,0-1 0,0 1 1,0-1-1,0 1 0,0-1 0,0 1 0,1 0 1,-1-1-1,1 1 0,-1-1 0,1 1 0,-1 0-17,4-11 24,0-6-14,2 0 0,0 0 0,1 0 1,1 1-1,1 0 0,0 0 0,1 1 1,1 0-1,11-12-10,-13 20-2,0-1 1,0 1 0,1 1-1,0-1 1,1 2-1,0-1 1,0 2 0,0-1-1,0 2 1,9-3 1,-15 5-2,1 1 0,-1-1 0,1 1 1,0 0-1,0 1 0,-1 0 0,1 0 0,0 0 0,0 0 1,0 1-1,-1 0 0,1 0 0,0 1 0,-1 0 0,1-1 1,-1 2-1,0-1 0,0 1 0,0 0 0,0 0 0,0 0 1,0 1-1,2 2 2,3 4-4,0 0 1,-1 1-1,0 0 0,-1 0 1,0 1-1,4 7 4,-9-12-1,0-1 1,-1 0-1,1 0 0,-1 1 0,0 0 1,-1-1-1,0 1 0,0 0 1,0-1-1,-1 1 0,0 0 0,0 0 1,0 0-1,-2 1 1,0 3 5,-1 0 0,-1-1 0,1 0 0,-2 1 0,1-2 1,-2 1-1,1 0 0,-1-1 0,-1 0 0,0-1 0,0 1 0,0-1 0,-1-1 1,0 1-1,-1-1 0,-6 3-5,9-5 5,-1-1 0,0 0 0,0 0 0,-1 0 0,1-1 0,-1 0 0,0-1 0,0 0 0,0 0 0,0-1 0,0 0 0,0 0 0,0-1 0,0 0 0,-1 0 0,1-1 0,0 0 0,0 0 0,0-1 0,0 0 0,1-1 0,-5-1-5,8 2 5,-1 0 1,1-1-1,0 1 0,1-1 1,-1 0-1,0 0 1,1 0-1,0-1 0,-1 1 1,1-1-1,1 0 0,-1 0 1,0 0-1,1 0 1,0 0-1,0 0 0,0-1 1,1 1-1,-1-1 1,1 1-1,0-1 0,0 1 1,1-1-1,0 0 0,-1 0 1,1 1-1,1-1 1,0-4-6,7-25 305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43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0 7642,'-76'45'3256,"54"-31"-1687,-2 3-273,7 8-136,10 6-208,-7 2-311,11 1-89,6-8-160,1-4 0,11-8 64,-3-9 24,0-12-56,2-8-80,3-8-192,2-2-64,-9-6 40,2 0-152,-3 0 32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9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535 569 2008,'-3'-9'8680,"3"-13"-6145,0 4-1344,-1 14-1056,1 0 0,-1 0 0,0 1 0,-1-1 0,1 1 0,-1-1 0,1 1 0,-1 0 0,0-1 0,0 1 0,-1 0 0,1 0 0,0 1 0,-1-1 0,0 0 0,0 1 0,0 0 0,0-1 0,0 1 0,0 0 0,0 1 0,-1-1-135,-14-12 107,13 9-63,-1 1-1,0-1 1,0 1-1,-1 1 0,1-1 1,-1 1-1,1 0 0,-8-2-43,4 1 40,-1 1 0,1 1 0,-1 0 0,0 0 0,1 1 0,-1 1 0,0-1 0,-5 2-40,9 0 6,2 0 0,-1 0-1,0 0 1,0 1 0,0 0 0,1 0 0,-1 1-1,1-1 1,-1 1 0,1 1 0,0-1-1,0 1 1,1-1 0,-1 1 0,1 1 0,-2 1-6,-17 21 13,1 1 1,2 2 0,-14 25-14,31-49-1,0-1 1,1 1-1,-1 0 1,1 0-1,0 0 1,1 0-1,-1 0 0,1 1 1,1-1-1,-1 0 1,1 1-1,0-1 1,0 0-1,1 1 0,0-1 1,0 0-1,1 0 1,-1 0-1,1 0 1,0 0-1,1 0 1,1 3 0,0-3-1,0 0 1,0 0 0,1-1 0,-1 1 0,1-1 0,0 0 0,1 0 0,-1-1 0,1 0-1,0 0 1,0 0 0,0-1 0,0 0 0,1 0 0,-1 0 0,1-1 0,0 0-1,0 0 1,-1-1 0,3 1 0,13 0 12,-1 0 0,1-1 1,0-2-1,0 0 0,-1-1 0,1-1 0,-1-1 0,4-2-12,-8 1 14,1 0 1,-1-1-1,-1-1 0,1-1 0,-1 0 0,-1-2 0,0 1 1,0-2-1,0 0 0,-1-1-14,-11 9 6,0 0 1,0 0-1,0-1 0,-1 1 1,1-1-1,-1 0 0,0 0 1,0 0-1,0 0 0,0 0 1,-1 0-1,0 0 0,1 0 1,-2-1-1,1 1 0,0 0 1,-1-1-1,0-1-6,0-1 9,-1 1-1,0-1 1,0 0-1,0 1 1,-1-1-1,0 1 1,0-1-1,-1 1 1,0 0-1,0 0 1,-2-4-9,5 10 0,-1-1 0,1 1 0,0 0 0,0 0 0,0-1 0,0 1 0,0 0 0,0 0 1,-1-1-1,1 1 0,0 0 0,0 0 0,0-1 0,-1 1 0,1 0 0,0 0 0,0 0 0,0 0 0,-1-1 0,1 1 0,0 0 0,0 0 0,-1 0 0,1 0 1,0 0-1,-1 0 0,1 0 0,0 0 0,0 0 0,-1 0 0,1 0 0,0 0 0,-1 0 0,1 0 0,0 0 0,-1 0 0,-5 10 6,0 27 11,5-29-11,-13 113 129,7-53 88,-4 9-223,0-5 73,4 1 0,3 3-73,0 9 145,-8 24-145,-6 16 290,-19 110 755,18-145-339,34-100-260,-8 0-386,0-1-1,-1 1 0,0-2 0,-1 1 1,0-1-1,-1 1 0,1-7-59,5-11 43,2-4 28,2 0 1,2 1 0,15-25-72,-19 39-187,0 1-1,0 1 1,2 0 0,0 0 0,1 2 0,0 0 0,7-4 187,5 0-474</inkml:trace>
  <inkml:trace contextRef="#ctx0" brushRef="#br0" timeOffset="572.083">942 921 7106,'32'-120'5789,"-31"117"-5514,1-1 1,-1 1-1,1 0 1,0 0-1,0 0 1,0 0-1,1 0 1,-1 0-1,1 1 1,-1-1-1,1 1 1,0 0-1,0 0 1,0 0-1,0 0 0,1 0 1,1 0-276,5-3 78,-1 1 0,1 1 1,0 0-1,0 0 0,8 0-78,-13 2 13,1 0 0,-1 1-1,1-1 1,-1 1 0,1 0 0,-1 1-1,1 0 1,-1-1 0,1 2-1,2 0-12,-5-1 3,0 0 0,-1 1 0,1-1-1,0 1 1,-1 0 0,1 0-1,-1 0 1,1 0 0,-1 0 0,0 0-1,0 1 1,0-1 0,0 1-1,-1-1 1,1 1 0,-1 0-1,1 0 1,-1 0 0,1 1-3,2 10 11,-1 0 1,0 1-1,-1-1 0,0 0 1,-1 1-1,-1-1 0,0 1 1,-1-1-1,-1 1 0,0-1 0,-1 0 1,-1 1-12,-9 33 125,-1-1-1,-19 39-124,26-69 52,-1 0-1,-1-1 1,0 0-1,-1 0 1,0-1 0,-1 0-1,-13 12-51,19-22 30,0 0 0,0 0-1,-1-1 1,1 1 0,-1-1 0,0-1-1,0 1 1,-1-1 0,1 0 0,-1-1-1,1 1 1,-1-1 0,0-1 0,0 1-1,0-1 1,0 0 0,0-1 0,0 1-1,0-1 1,0-1 0,-6 0-30,10 0 33,-1 0 1,1-1 0,-1 1-1,1 0 1,0-1 0,0 0-1,0 0 1,0 0 0,0 0-1,0 0 1,1 0 0,-1-1-1,1 0 1,-1 1 0,1-1-1,0 0 1,0 0 0,0 0-1,1 0 1,-1 0-1,1-1 1,-1 1 0,1 0-1,0-1 1,0 1 0,1-2-34,-1 1 6,0 0 1,0 0 0,1-1-1,0 1 1,0 0-1,0 0 1,0 0 0,1 0-1,0 0 1,0 0-1,0 0 1,0 0 0,0 0-1,1 0 1,0 0-1,-1 1 1,2-1 0,-1 1-1,0-1 1,1 1 0,-1 0-1,1 0 1,0-1-7,2 1-4,-1 0 1,0 0-1,1 0 1,-1 0-1,1 1 1,0 0-1,0 0 1,0 0-1,0 0 1,0 1-1,0 0 1,0 0-1,0 0 1,1 1-1,-1 0 1,0 0-1,1 0 1,-1 1-1,0-1 1,0 1-1,0 0 1,4 2 3,11 4-6,0 1 0,0 1 0,-1 1 0,0 0 1,1 3 5,29 14 12,-32-18-6,0-1 1,0-1-1,1-1 0,2 1-6,-12-6 73,0 1 1,-1-1-1,1 0 1,0 0 0,0-1-1,0 0 1,0-1-1,-1 1 1,1-2-1,0 1 1,2-2-74,24-8 2171,3-4-967</inkml:trace>
  <inkml:trace contextRef="#ctx0" brushRef="#br0" timeOffset="1159.195">66 32 3425,'-28'-2'3322,"-7"-1"2734,32 2-4758,5 1-250,20 2-32,19-2-50,1-1 0,36-7-966,8 0 380,151 0 104,-118 6-386,-36 3 381,72 12-479,-133-11 201,-4 1 271,-8 2-191</inkml:trace>
  <inkml:trace contextRef="#ctx0" brushRef="#br0" timeOffset="2045.93">1699 481 6377,'-1'-1'1130,"-12"-13"5481,8 13-5598,2 11-17,4-2-857,1 0 0,0-1-1,0 1 1,1-1-1,0 0 1,0 0-1,1 0 1,2 4-139,0 0 128,15 24 179,2-1 0,1 0 0,1-2 0,27 25-307,-11-11 391,16 25-391,-39-39 58,5 8-2,-22-38-34,1 0-1,0 0 1,-1 1 0,1-1-1,0 0 1,0 0 0,1-1 0,-1 1-1,0 0 1,1-1 0,-1 1-1,2 0-21,-2-2 39,0 0 0,-1 1-1,1-1 1,0 0 0,-1 0-1,1 0 1,0 0 0,-1 0-1,1-1 1,0 1 0,-1-1-1,1 1 1,-1-1 0,1 1-1,0-1 1,-1 0-1,0 0 1,1 1 0,-1-1-1,1 0 1,-1 0 0,0-1-1,0 1 1,1 0 0,-1 0-1,0-1 1,0 1 0,0 0-1,0-1-38,4-5 137,-1-1 0,1 0 0,-1 1 0,-1-1 0,1-1-137,20-60 538,8-37-538,-14 39 96,22-47-96,-37 105 64,4-6-151,-4 17 125,0 11 193,0 14-125</inkml:trace>
  <inkml:trace contextRef="#ctx0" brushRef="#br0" timeOffset="3174.364">2950 502 3041,'32'-15'1952,"-32"15"-1821,1-1 1,-1 1-1,0 0 0,1 0 1,-1-1-1,0 1 0,1-1 0,-1 1 1,0 0-1,1-1 0,-1 1 1,0-1-1,0 1 0,0-1 0,0 1 1,1 0-1,-1-1 0,0 1 1,0-1-1,0 1 0,0-1 0,0 1 1,0-1-1,0 1 0,0-1 1,0 1-1,0-1 0,0 1 0,-1-1 1,1 1-1,0-1 0,0 1 1,0 0-1,-1-1 0,1 1 0,0-1 1,0 1-1,-1 0 0,1-1 1,0 1-1,-1 0 0,1-1 1,0 1-1,-1-1-131,-16-11 5812,-2 5-5292,0 1 0,-1 1 1,0 0-521,13 4 105,-2-1-62,0 1 0,0-1 0,-1 2 0,1-1 0,0 1 1,0 1-1,0 0 0,0 0 0,0 1 0,0 0 0,0 0 0,0 1 0,1 0 0,-1 1 1,1 0-1,0 0 0,0 1 0,0 0 0,1 0 0,0 1 0,0 0 0,-4 4-43,2-1 0,1 1-1,0-1 0,1 2 1,0-1-1,0 1 0,1 0 1,1 0-1,0 1 1,0 0-1,1 0 0,1 0 1,0 0-1,0 0 0,1 1 1,1 7 0,0-9-3,1 0 0,0 0 0,1 0 0,0 0 0,1 0 0,0 0 0,1 0 0,1 2 3,-2-8 0,0 0-1,0 0 0,1-1 0,-1 1 1,1 0-1,0-1 0,1 0 1,-1 0-1,1 0 0,0 0 1,0-1-1,0 1 0,0-1 1,1 0-1,-1 0 0,1 0 0,0-1 1,0 0 0,3 2 5,0-1 0,0-1 0,0 1 0,0-1 0,1-1 0,-1 1 0,1-2 0,-1 1 0,1-1 0,-1 0 0,1-1 1,0 0-1,-1 0 0,0-1 0,1 0 0,0-1-5,-3 1 8,1-1-1,-1 0 1,0 0 0,0-1 0,0 0 0,-1 0-1,1 0 1,-1 0 0,0-1 0,0 0 0,0 0 0,-1 0-1,0-1 1,0 0 0,0 0 0,-1 0 0,0 0 0,0 0-1,0 0 1,0-3-8,3-12 21,0 0-1,-1 0 1,-1 0-1,-1 0 1,0-19-21,-3 33 1,4-38 9,-3 43-11,-1 0-1,1-1 0,-1 1 0,1 0 1,0 0-1,0-1 0,0 1 1,0 0-1,0 0 0,0 0 0,1 0 1,-1 0-1,1 1 0,-1-1 1,1 0-1,0 0 2,-2 2-1,1 0 0,-1 0 0,0 0 0,0 0 0,0 0 0,1 0 0,-1 0 0,0 0 0,0 0 0,0 0 0,1 0 0,-1 0 1,0 0-1,0 0 0,0 0 0,1 0 0,-1 0 0,0 0 0,0 0 0,0 0 0,0 0 0,1 0 0,-1 0 0,0 0 0,0 0 0,0 0 0,1 1 0,-1-1 0,0 0 0,0 0 0,0 0 1,0 0-1,0 0 0,1 1 0,-1-1 0,0 0 0,0 0 0,0 0 0,0 0 0,0 1 0,0-1 0,0 0 0,0 0 0,0 0 0,0 1 0,0-1 0,0 0 0,0 0 0,0 0 0,0 1 1,0-1-1,0 0 0,0 0 0,0 0 0,0 1 0,0-1 1,1 19-21,-1-10 12,3 11 13,0 0 0,1-1 0,1 1 1,1-1-1,1 0 0,1-1 0,0 1 0,1-1 0,1-1 0,1 0 0,0-1 0,1 1 0,10 8-4,-19-22-4,14 14 322,0 0 1,1-1-1,1-1 0,10 6-318,10-3 459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14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359 622 2361,'80'-28'2083,"-80"28"-1918,1 0 0,0 0 0,-1 0 0,1-1 0,0 1 0,-1 0 0,1-1 0,0 1 0,-1 0 0,1-1 0,0 1 0,-1 0 0,1-1 0,-1 1 0,1-1 0,-1 0 0,1 1 0,-1-1 0,1 1 0,-1-1 0,0 0 0,1 1 0,-1-1 0,0 0 0,1 1 1,-1-1-1,0 0 0,0 1 0,0-1 0,0 0 0,0 0 0,0 1 0,0-1 0,0 0 0,0 0 0,0 1 0,0-1 0,0 0 0,0 1 0,-1-1 0,1 0 0,0 1-165,-12-17 2176,12 17-2116,-6-6 250,0 1 1,-1 1-1,0-1 0,0 1 1,-1 0-1,1 1 0,-1 0 1,1 0-1,-1 0 0,0 1 1,0 1-1,0-1 0,-1 1 1,1 0-1,0 1 0,-1 0-310,-11 0 66,-1 1 0,1 1 0,0 1 0,0 0-1,-18 7-65,31-9 2,1 1 0,0 1-1,1-1 1,-1 1 0,0-1-1,1 2 1,-1-1 0,1 1-1,0 0 1,0 0-1,1 0 1,-1 0 0,1 1-1,0 0 1,0 0 0,0 0-1,1 0 1,0 1 0,0-1-1,0 1 1,1 0-1,-1 0 1,1 0 0,1 0-1,-1 0 1,1 3-2,-2 5-5,1 0 0,0 0 1,1-1-1,1 1 0,0 0 0,0 0 0,2 0 0,0 0 1,2 6 4,-2-13-1,0 1 0,0-2 0,1 1 0,0 0 0,1 0 0,-1-1 0,1 0 0,1 0 0,-1 0 0,1 0 0,0-1 0,0 0 0,1 0 0,-1 0 0,1 0 1,0-1-1,0 0 0,1 0 0,0-1 1,11 5 7,0-1-1,0 0 1,0-2 0,17 4-7,-23-7 6,0 0 1,1 0-1,-1-1 0,0-1 0,0 0 1,1-1-1,-1 0 0,5-2-6,-12 2 7,1-1 0,-1-1 0,0 1 0,0-1-1,0 0 1,0 0 0,0 0 0,-1 0 0,1-1 0,-1 0 0,0 0 0,0 0 0,0-1-1,-1 1 1,0-1 0,0 0 0,0 1 0,0-2 0,-1 1 0,2-5-7,0 1 11,-1-1 0,0 1 1,-1-1-1,0 0 0,0 0 0,-1 0 0,-1 0 1,1 0-1,-2 0 0,1-1 0,-2-4-11,-18-78 32,21 80-38,2 10-8,-3 4 13,1 0 1,0 0-1,-1-1 0,1 1 0,-1 0 0,1 0 1,-1 0-1,0 0 0,1 0 0,-1 0 0,0-1 1,1 1-1,-1 0 0,0 0 0,0 0 0,0 0 1,0 0-1,0 1 1,0-2 0,4 42 31,-3 0 0,-1 0 1,-2 0-1,-2 5-31,-23 166 111,14-90 315,-6 0 0,-25 81-426,32-163 470,6-27-387,2 0 1,0 0-1,0 1 1,1-1-1,1 1 0,1 0 1,0 7-84,2-11 80,3-10 76,6-17 126,25-52 171,8-6-453,5-10 70,-39 67 105,11-20 94,1 0 0,2 2 0,24-28-269,-24 33 761</inkml:trace>
  <inkml:trace contextRef="#ctx0" brushRef="#br0" timeOffset="576.678">816 962 6337,'54'-109'3125,"-53"107"-2848,0 0 0,0 1-1,0-1 1,-1 0 0,1 0 0,0 0-1,-1 0 1,1 0 0,-1 0 0,1 0-1,-1 0 1,0 0 0,0 0 0,0 0-1,0 0 1,0 0 0,-1 0 0,1 0 0,-1-1-277,1-2 1480,8-1-733,0 3-657,0-1 0,0 1 0,1 1 0,-1-1 1,1 1-1,-1 1 0,1 0 0,0 0 1,0 0-1,-1 1 0,1 1 0,0-1 0,0 1 1,-1 1-1,1 0 0,-1 0 0,1 1 1,-1 0-1,0 0 0,2 1-90,-8-2 2,1 0 0,-1-1 1,0 1-1,0 0 0,0 0 0,0 0 1,-1 1-1,1-1 0,-1 0 0,1 1 1,-1-1-1,0 0 0,0 1 0,0 0 0,0-1 1,0 1-1,0 0 0,-1-1 0,1 1 1,-1 0-1,0 0 0,0-1 0,0 1 1,0 1-3,-1 7 13,-1 1 1,0 0 0,-1-1 0,0 1 0,-1-1-14,2-5 6,-6 24 21,-10 28 76,-16 36-103,27-77 18,0-1 0,-2 0 0,0-1 0,-1 1 0,0-2 0,-1 1 0,-10 9-18,16-19 14,-1-1-1,1 1 0,-1-1 0,0 0 0,-1 0 0,1 0 1,0-1-1,-1 0 0,0-1 0,0 1 0,-3 0-13,7-3 9,1 1 0,0-1-1,-1 1 1,1-1 0,0 0-1,-1 0 1,1 0 0,0 0-1,-1 0 1,1-1 0,0 1-1,-1-1 1,1 1 0,0-1-1,0 0 1,-1 0 0,1 0-1,0 0 1,0 0 0,0-1-1,0 1 1,0-1 0,1 1-1,-1-1 1,0 0 0,1 1-1,-1-1 1,1 0 0,0 0-1,-1 0 1,1 0 0,0 0-1,0-1 1,0 1 0,1 0-9,-2-4 6,0 0 1,0 0 0,1 0 0,0 0 0,1 0 0,-1-1-1,1 1 1,0 0 0,0 0 0,1 0 0,0 0 0,0-1 0,1 1-7,-1 2-3,0 1 1,0 0 0,0-1 0,1 1 0,0 0 0,-1 0 0,1 0 0,0 0 0,0 0 0,1 0 0,-1 0 0,1 1 0,-1 0 0,1-1 0,0 1 0,0 0 0,0 0 0,0 0 0,0 1 0,0-1 0,1 1 0,-1-1 0,1 1 2,2-1-5,0 1 1,1 0-1,-1 0 0,1 0 0,0 1 0,-1 0 0,1 0 1,-1 1-1,1-1 0,-1 2 0,1-1 0,-1 1 1,1-1-1,-1 2 0,0-1 0,0 1 0,2 1 5,9 7-3,0 1 0,0 0 0,-2 1 1,14 14 2,-10-10 5,-14-12-24,0-1 0,0 0-1,1 0 1,0 0 0,0-1 0,0 1 0,0-1-1,1-1 1,-1 0 0,1 0 0,0 0-1,4 0 20,21 2-89</inkml:trace>
  <inkml:trace contextRef="#ctx0" brushRef="#br0" timeOffset="2626.145">86 229 4873,'-85'-80'2833,"106"76"-577,1 4-536,10-1-95,17-2-473,8 4-176,23 3-272,-1 3-151,-8-2-169,-2 0-88,-9-5-176,-4 0-40,-13-1-16,-21-1 32,14 2-128,-3-1-248,0 12 192</inkml:trace>
  <inkml:trace contextRef="#ctx0" brushRef="#br0" timeOffset="3415.069">1594 626 4201,'-51'-109'4624,"42"82"2151,9 25-5350,2 5-405,6 19-797,5 11 11,1-1 0,1-1 0,16 25-234,-21-40 79,0-2 0,1 1 0,1-1-1,0-1 1,0 0 0,2-1-1,-1 0 1,15 8-79,72 40 339,-99-59-304,0-1 0,1 1 0,-1-1 0,0 1 0,1-1 1,-1 1-1,0-1 0,1 0 0,-1 0 0,0 1 0,1-1 0,-1 0 0,0 0 0,1-1 0,-1 1 0,0 0 1,1 0-1,-1-1 0,0 1 0,1-1 0,-1 1 0,0-1 0,0 1 0,1-1 0,-1 0 0,0 0 1,0 1-1,0-1 0,0 0 0,0 0 0,0 0 0,0 0 0,0 0 0,-1 0 0,1-1 0,0 1 1,-1 0-1,1 0 0,-1 0 0,1-1 0,-1 0-35,4-7 111,-1 0-1,0 0 1,0 0 0,-1-1-1,0-4-110,2-8 33,0-1-1,2 1 1,0 0-1,2 0 1,0 0-1,10-17-32,31-44 9,-48 80-119,1 0 0,-1 1 0,1-1 0,0 1 0,0-1 0,0 1 0,0 0 0,0-1 0,0 1 0,1 0 0,-1 0-1,1 1 1,0-2 110,-3 3-44,0 0 0,0 0-1,1 0 1,-1 0 0,0 0-1,0 0 1,0 0-1,0 0 1,0 0 0,1 0-1,-1 0 1,0 0-1,0 0 1,0 0 0,0 0-1,0 0 1,1 0 0,-1 0-1,0 0 1,0 0-1,0 0 1,0 0 0,0 0-1,0 0 1,1 0-1,-1 0 1,0 1 0,0-1-1,0 0 1,0 0 0,0 0-1,0 0 1,0 0-1,0 0 1,1 0 0,-1 0-1,0 1 1,0-1-1,0 0 1,0 0 0,0 0-1,0 0 1,0 0 0,0 1-1,0-1 1,0 0-1,0 0 1,0 0 0,0 0-1,0 0 45,3 15-1353</inkml:trace>
  <inkml:trace contextRef="#ctx0" brushRef="#br0" timeOffset="4177.296">2435 56 6753,'-2'-8'1316,"1"4"-686,0 0 1,0 1 0,0-1-1,0 1 1,-1 0 0,1-1-1,-1 1 1,0 0 0,0 0-1,0 0 1,-1 0 0,1 0-1,-3-2-630,4 5 72,1 0 0,-1 0 0,0 0 0,0 1-1,1-1 1,-1 0 0,0 0 0,0 1 0,1-1 0,-1 0-1,0 1 1,0-1 0,1 0 0,-1 1 0,1-1-1,-1 1 1,0 0 0,1-1 0,-1 1 0,1-1-1,-1 1 1,1 0 0,-1-1 0,1 1 0,0 0-1,-1-1 1,1 1 0,0 0 0,0 0 0,-1 0-72,-9 27 231,7 7-84,1 0 0,1 0 0,4 25-147,-1 11 166,14 306 616,-7-208-409,-7-156 190,1-25 631,-1 4-1239,6-21 75,1 0-1,1 0 0,1 1 0,2 0-29,-3 5 15,2-4-8,0 0 0,2 1-1,1 1 1,1 0 0,14-17-7,-26 38-1,0 0-1,-1 0 1,2 1 0,-1-1 0,0 1 0,1 0-1,-1 0 1,1 0 0,0 0 0,3 0 1,-5 2-1,0 0 0,0 0 0,0 1 0,0-1 0,-1 1 0,1 0 0,0 0 0,0 0 0,0 0 0,0 0 0,0 1 0,0-1 0,0 1 0,-1 0 0,1 0 0,0 0 0,0 0 0,-1 0 0,1 1 0,1 0 1,2 3-3,0 0 1,0 1 0,0-1-1,-1 1 1,1 1-1,-1-1 1,-1 1 0,1-1-1,-1 1 1,-1 0 0,1 1-1,-1-1 1,0 1-1,-1-1 1,1 5 2,2 8-6,-1 0 0,-1 0 0,-1 0 0,-1 1 0,0 13 6,-2-19-1,0-1 1,0 0-1,-2 1 0,1-1 0,-2 0 0,0 0 0,-1 0 0,-5 11 1,7-19 3,-1 1 0,0 0 0,0-1 0,-1 0 0,0 0 0,0 0 0,0-1 0,-1 0 0,1 0-1,-1 0 1,0 0 0,-1-1 0,1 0 0,-1 0 0,0-1 0,0 0 0,-6 2-3,4-3 1,1 1-1,-1-1 1,0-1 0,0 0-1,0 0 1,0-1-1,1 0 1,-1 0 0,0-1-1,0 0 1,0-1-1,0 0 1,1 0 0,-1-1-1,1 0 1,0-1-1,0 0 1,0 0 0,0 0-1,1-1 1,-1 0-1,-1-3 0,-2-7-331,11 15 316,0 0 1,-1-1-1,1 1 1,0 0-1,0-1 1,0 1-1,0-1 1,-1 1-1,1-1 1,0 1-1,0-1 0,0 1 1,0 0-1,0-1 1,0 1-1,0-1 1,0 1-1,0-1 1,1 1-1,-1 0 1,0-1-1,0 1 1,0-1-1,0 1 1,1 0-1,-1-1 1,0 1-1,0-1 1,1 1-1,-1 0 0,0-1 1,1 1-1,-1 0 1,0 0 14,21-4-293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20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1214 2200,'94'3'1605,"-92"-3"-1410,0 0 0,0 0 0,0 0 0,0 0-1,0 0 1,0 0 0,0 0 0,0-1 0,0 1 0,0-1 0,-1 1 0,1-1 0,0 0 0,0 0 0,0 0 0,-1 0 0,1 0 0,-1 0-1,1 0 1,-1-1 0,1 1 0,-1 0 0,1-1 0,-1 1 0,0-1 0,0 0 0,0 1 0,0-1 0,0-1-195,1-2 369,-1 1 1,-1-1-1,1 0 1,-1 1-1,0-1 0,0 0 1,0 0-1,0 0 1,-1 0-370,0-3 529,0 2-359,0-1-1,-1 1 0,1 0 1,-1 0-1,-1 1 1,1-1-1,-1 0 0,0 1 1,0-1-1,-1 1 1,0 0-1,0 0 0,0 1 1,0-1-1,-1 1 1,1 0-1,-1 0 0,0 0 1,-1 1-1,1-1 1,-1 1-1,-3-1-169,3 1 41,0 0 1,-1 0-1,1 1 1,-1 0-1,0 0 0,0 1 1,0 0-1,0 0 0,0 0 1,0 1-1,0 0 0,0 0 1,0 1-1,0 0 1,0 0-1,1 1 0,-1 0 1,0 0-1,1 0 0,-3 2-41,-1 2 9,-1 1-1,1 1 0,0 0 0,1 0 1,0 1-1,0 0 0,1 0 0,0 1 1,1 0-1,0 1 0,-2 3-8,1-1 0,1 1-1,1 1 1,0-1 0,1 1 0,0 0-1,1 0 1,1 0 0,-1 13 0,3-21-1,1 0 1,-1-1 0,2 1-1,-1 0 1,1-1 0,0 1 0,0-1-1,1 1 1,0-1 0,0 0-1,0 0 1,1 1 0,0-2 0,0 1-1,1 0 1,-1-1 0,1 1 0,1-1-1,-1 0 1,1 0 0,-1-1-1,1 0 1,1 1 0,-1-1 0,4 1 0,0 0 5,0 0-1,0-1 1,1 0 0,0-1 0,-1 0 0,1 0 0,0-1 0,0-1 0,0 0 0,1 0 0,-1 0 0,0-2 0,0 1 0,0-1 0,1-1 0,2 0-5,-4 0 10,1-1 1,-1 0 0,0 0-1,1-1 1,-2 0 0,1-1-1,0 0 1,-1 0 0,0-1-1,0 0 1,-1 0 0,1-1-1,0-1-10,-1-1 13,0 0-1,0-1 0,-1 1 0,0-1 1,0-1-1,-2 1 0,1-1 0,-1 0 0,-1 0 1,0 0-1,0-2-12,1-2-2,-1-1 0,0 1 1,-1-1-1,-1 1 0,-1-1 0,0 0 0,-1 1 1,-1-1-1,-2-11 2,6 40 5,-1 0 0,0 1 0,0-1 1,-1 1-1,-2 10-5,0 1 31,-6 83 484,-9 23-515,0 0 380,-67 374 1580,65-406-1647,16-87-290,2-6-1,-1 0 0,1 0 0,0 0 0,1 0-1,-1 1 1,1-1 0,0 0 0,1 0 0,0 4-22,-1-10 3,0 0 1,1 0-1,-1 1 1,0-1-1,0 0 1,0 0-1,0 0 1,0 0-1,1 0 1,-1 0-1,0 0 1,0 1 0,0-1-1,0 0 1,1 0-1,-1 0 1,0 0-1,0 0 1,0 0-1,1 0 1,-1 0-1,0 0 1,0 0-1,0 0 1,0 0-1,1 0 1,-1 0 0,0 0-1,0 0 1,0-1-1,0 1 1,1 0-1,-1 0 1,0 0-1,0 0 1,0 0-1,0 0 1,1 0-1,-1 0 1,0-1-1,0 1 1,0 0-1,0 0 1,0 0 0,0 0-4,8-9 77,33-54 159,-16 23-132,11-13-104,2 4 64,67-92-415,-82 109 2045,2 5-929</inkml:trace>
  <inkml:trace contextRef="#ctx0" brushRef="#br0" timeOffset="641.762">904 1491 4873,'-2'-121'3091,"2"117"-2608,0-1-1,0 1 1,1-1-1,-1 1 0,1-1 1,0 1-1,0-1 0,0 1 1,1 0-1,0-1 1,0 1-1,0 0 0,0 0 1,0 0-1,1 0-482,-1 2 153,1-1 0,-1 1 0,1 0 0,0 0 1,-1 0-1,1 0 0,0 0 0,0 0 0,0 1 0,1-1 0,-1 1 0,0 0 0,0 0 0,1 0 1,0 0-154,5 0 29,0 1 1,0 0 0,-1 0 0,1 0-1,0 1 1,0 1 0,-1-1 0,1 2-1,-1-1 1,1 1 0,3 2-30,-7-3 5,-1 1 0,1-1 0,-1 1 0,0 0 0,0 0 0,0 0 0,-1 1 0,1-1 0,-1 1 0,1 0 0,-1 0 0,-1 0 1,1 1-1,0-1 0,-1 0 0,0 1 0,0 0 0,-1 0 0,1-1 0,-1 1 0,0 0 0,0 0 0,0 0 0,-1 1-5,1 11 22,-1 0-1,0 0 1,-2 0-1,0 0 1,0 0 0,-5 11-22,1-2 79,-1-1 0,-2 0 0,0-1 1,-2 0-1,-1-1 0,-1 0 0,-2 2-79,6-11 53,-1 0 0,-1-1 0,0 0 0,-1-1 0,0 0 0,-1 0-1,0-2 1,-1 0 0,0 0 0,0-1 0,-9 3-53,22-11 1,-3 1 20,0 0 0,-1-1 1,1 1-1,-1-1 1,1 1-1,-3-1-21,6-1 6,0 0 0,0 0 0,0 0 0,0 0 0,0 0 0,0 0 1,0 0-1,0 0 0,0-1 0,0 1 0,0 0 0,0-1 0,0 1 0,0 0 0,0-1 0,0 1 0,1-1 0,-1 0 0,0 1 0,0-1 0,1 0 0,-1 1 1,0-1-1,1 0 0,-1 0 0,0 0 0,1 0 0,-1 1 0,1-1 0,0 0 0,-1 0 0,1 0 0,0 0-6,-3-8 22,2 1-1,-1-1 0,1 1 1,0-1-1,1 1 0,0-1 1,0 0-1,1 1 1,1-6-22,2-5 11,0 1 0,1 0 0,0 0 1,2 0-12,-4 10-3,0 1 1,1-1 0,0 1 0,0 0-1,1 0 1,0 1 0,0-1 0,1 1 0,1-1 2,-5 5-3,0 0 0,0 0 1,0 1-1,0-1 0,0 1 1,1 0-1,-1-1 0,0 1 1,1 0-1,-1 0 0,1 1 1,0-1-1,-1 0 0,1 1 1,-1 0-1,1-1 0,0 1 1,-1 0-1,1 1 0,0-1 1,-1 0-1,1 1 0,0-1 1,-1 1-1,1 0 0,-1 0 1,1 0-1,-1 0 0,0 0 1,2 2 2,17 11-7,-2 0 0,0 2 1,0 0-1,-1 2 7,4 3 7,2 0 0,1-1-7,-15-13 2,0-1 1,0 0-1,0 0 0,1-1 1,0 0-1,0-1 1,4 1-3,1-1 344,0-1 0,0 0 0,1-1 0,-1 0 0,1-2 0,-1 0 0,1-1 0,15-2-344,16-12 1139</inkml:trace>
  <inkml:trace contextRef="#ctx0" brushRef="#br0" timeOffset="1103.669">14 674 6625,'-6'-6'3225,"-1"2"-1096,7 7-145,8-6-488,5 3-223,20-1-369,12-3-136,23 2-160,13 1-104,18-1-208,-7-5-80,3 3-120,-7-1-8,-13-4 232,1 6-184,-15-2-32</inkml:trace>
  <inkml:trace contextRef="#ctx0" brushRef="#br0" timeOffset="2163.635">1722 1020 5929,'-41'-68'2814,"26"49"1218,15 19-3975,0 0 0,0 0 0,0-1 0,0 1 0,0 0 0,0 0 0,0 0 0,0 0 0,0 0 0,0 0 0,0 0 0,-1 0 0,1 0 0,0-1 0,0 1 0,0 0 0,0 0 0,0 0 0,0 0 0,0 0 0,0 0 0,-1 0 0,1 0 0,0 0 0,0 0 0,0 0 0,0 0 0,0 0 0,0 0 0,0 0 0,-1 0 0,1 0 0,0 0 0,0 0 0,0 0 0,0 0 0,0 0 0,0 0 0,0 0 0,-1 0 0,1 0 0,0 0 0,0 0 0,0 1 0,0-1 0,0 0 0,0 0 0,0 0 0,0 0 0,0 0 0,0 0 0,-1 0 0,1 0 0,0 0 0,0 1 0,0-1 0,0 0 0,0 0 0,0 0 0,0 0 0,0 0 0,0 0-57,0 3 142,1-1 0,-1 1 1,1-1-1,-1 1 1,1-1-1,0 1 1,0-1-1,0 0 1,0 0-1,1 2-142,55 81 554,-35-46-74,6 18-480,-10-21 317,19 30-317,-29-54 43,0 0-1,2 0 1,-1-1-1,1 0 1,1 0-1,0-1 0,1-1-42,38 24 326,-47-31-246,0 0 0,1 0 0,-1-1 0,1 1 0,0-1-1,0 0 1,-1 0 0,1 0 0,0-1 0,0 1 0,0-1 0,0 0 0,0 0 0,0 0-80,-3-1 43,0 1 0,0-1 0,0 1 0,0-1 0,0 0 0,0 1 0,0-1 1,0 0-1,0 0 0,-1 0 0,1 0 0,0 1 0,0-1 0,-1 0 0,1 0 0,-1 0 0,1-1 1,-1 1-1,1 0 0,-1 0 0,0 0 0,0 0 0,1 0 0,-1-1-43,4-33 383,-4 29-320,5-49 94,2 0 0,10-37-157,-10 63 15,1 1 0,2 0 0,0 1 0,2 0 1,14-23-16,-11 32-382,-8 16 28,-5 12 176,-3 11-79</inkml:trace>
  <inkml:trace contextRef="#ctx0" brushRef="#br0" timeOffset="2945.223">2978 1023 2753,'0'-4'535,"0"0"0,0 1 1,-1-1-1,1 0 0,-1 1 1,0-1-1,0 1 1,0-1-1,-1 1 0,1-1 1,-1 1-1,0 0 0,0 0 1,0 0-1,0 0 0,0 0 1,-1-1-536,-7-7 1043,-1 0 1,0 1 0,-8-7-1044,14 13 247,-1-1 1,0 1 0,-1 1 0,1-1 0,-1 1 0,1 0 0,-1 0 0,0 1 0,-6-2-248,9 3 62,-1 0 1,0 1-1,0-1 1,1 1-1,-1 0 1,0 1-1,0-1 1,1 1-1,-1 0 1,0 0-1,1 0 1,-1 0-1,1 1 1,-1 0-1,-3 2-62,-4 4 10,1 0-1,0 0 0,0 1 1,1 0-1,0 1 1,1 0-1,0 1 1,1 0-1,0 0 0,0 1 1,1 0-1,1 0 1,0 1-1,1-1 1,-2 8-10,3-7 3,0 0 1,1 0-1,0 1 1,1-1-1,0 1 1,2 0-1,-1 0 1,2-1 0,-1 1-1,2 0 1,0-1-1,1 1 1,0-1-1,1 0 1,3 6-4,-5-13 4,1 0 0,1 0 1,-1-1-1,1 1 0,0-1 0,0 0 0,0-1 1,1 1-1,-1 0 0,1-1 0,0 0 1,1-1-1,-1 1 0,1-1 0,0 0 0,-1 0 1,1 0-1,0-1 0,1 0 0,-1 0 1,0-1-1,1 0 0,-1 0 0,0 0 0,1-1 1,-1 0-1,3 0-4,0-1 7,0 1 0,0-2 0,0 1 0,0-1 0,0-1 0,0 1 0,0-1 0,-1-1 0,0 0 0,1 0 1,-2 0-1,1-1 0,0-1 0,-1 1 0,0-1 0,0 0 0,-1-1 0,0 1 0,1-3-7,-2 2 9,-1 0 0,0-1 0,-1 1 0,0-1 0,0 0 0,0 0 0,-1 0 0,0-1 0,-1 1 0,0 0 0,0-1 0,-1 1 0,0-8-9,-3-17 86,0-1 0,-7-27-86,7 47 35,1 4 18,0 1-1,-1 0 1,0 0-1,-1 0 1,0-2-53,14 98 284,-9-76-276,2 0 0,0 0 0,0-1 0,1 1 0,0-1 0,0 0 0,2 0 0,-1-1 0,1 1 0,0-1 0,1 0 1,0-1-1,1 0 0,-1 0 0,1 0 0,1-1 0,0 0 0,0-1 0,0 0 0,1-1 0,-1 1 0,1-2 0,1 1 0,9 2-8,70 9-904,-43-6 520</inkml:trace>
  <inkml:trace contextRef="#ctx0" brushRef="#br0" timeOffset="3453.054">2520 555 6073,'-3'-4'1362,"-1"-2"3015,6 7-1509,-1 0-2003,-1-1-229,0 0-160,28 13 868,-12-9-1287,0-1 0,0 0-1,0 0 1,1-2 0,-1 0-1,0-1 1,11-1-57,32-5 383,28-8-383,-38 6 44,141-27 1379,-128 24-923</inkml:trace>
  <inkml:trace contextRef="#ctx0" brushRef="#br0" timeOffset="4446.768">3822 862 4633,'-68'8'2717,"51"-9"-762,14-3 415,-1 1 1300,4 3-2846,0 0-201,0 0-218,2 5 123,14 25-315,-1-3-79,-1 1 1,-1 4-135,3 6 117,2-1 0,1-1 0,4 3-117,-10-19 77,2 0 0,0-1 1,1 0-1,1-1 0,16 12-77,-22-19 52,-7-7 1,0 0 0,0 0 1,1-1-1,-1 1 0,1-1 1,-1 0-1,1-1 1,0 1-1,0-1 0,1 0 1,0 1-54,-5-3 56,1 0 1,-1-1-1,0 1 1,0 0-1,1 0 1,-1-1-1,0 1 0,0-1 1,0 1-1,1-1 1,-1 1-1,0-1 1,0 0-1,0 0 1,0 1-1,0-1 0,0 0 1,0 0-1,-1 0 1,2-1-57,15-22 439,-16 23-415,6-12 52,-1-1 0,0 0 1,-1-1-1,-1 1 0,0-1 0,2-14-76,2-8 61,10-42 91,4-61-152,-22 137-11,6-31 230,-5 33-238,-1-1-1,0 1 1,1 0-1,-1 0 1,1 0-1,-1-1 0,1 1 1,0 0-1,-1 0 1,1 0-1,0 0 1,0 0-1,0 0 1,0 0-1,0 0 1,0 1-1,0-1 0,0 0 1,0 0-1,0 1 1,0-1-1,1 1 20,5 0-552,-3 3 117</inkml:trace>
  <inkml:trace contextRef="#ctx0" brushRef="#br0" timeOffset="5376.236">4787 437 6841,'0'-4'575,"0"-2"251,1 0-1,-2 0 1,1 0 0,-1 1 0,0-1-1,0 0 1,0 1 0,-2-5-826,3 9 41,0 1-1,0 0 1,0 0 0,-1 0 0,1 0 0,0-1 0,0 1 0,0 0 0,0 0-1,0 0 1,0 0 0,0 0 0,0-1 0,0 1 0,-1 0 0,1 0 0,0 0 0,0 0-1,0 0 1,0 0 0,0 0 0,-1 0 0,1 0 0,0-1 0,0 1 0,0 0 0,0 0-1,0 0 1,-1 0 0,1 0 0,0 0 0,0 0 0,0 0 0,0 0 0,-1 0-1,1 0 1,0 0 0,0 0 0,0 0 0,0 1 0,-1-1 0,1 0 0,0 0 0,0 0-41,-5 8 688,-1 10-332,4 0-183,0 0 0,2 0 0,0 1 0,0-1-1,3 8-172,17 94 496,-11-73-280,5 44 156,-5 1 0,-3-1 0,-4 1-1,-7 35-371,3-30 358,3-83 137,4-23 533,4-7-790,29-57 109,6-22-347,4-7 36,-39 82-27,2 1 0,0 0 0,7-7-9,-15 21 0,0 1 0,1 0 0,-1 0 0,1 0 1,0 0-1,0 1 0,1-1 0,-1 1 0,1 0 0,-1 0 1,1 1-1,0 0 0,0-1 0,0 2 0,0-1 0,4 0 0,-6 2-1,0 0 0,0 0 0,1 0 0,-1 0 0,0 1 0,0 0 0,0 0 0,0-1 0,0 2 0,0-1 0,0 0 0,0 1 0,0-1 0,-1 1 0,1 0-1,0 0 1,-1 0 0,1 0 0,-1 0 0,0 1 0,0-1 0,0 1 0,0 0 1,4 6-2,0-1-1,0 1 1,-1 0 0,-1 1-1,0-1 1,3 8 2,-2-1-2,-1 1 1,-1 0 0,0-1-1,-1 1 1,0 0 0,-2 0-1,0 0 1,-1 0 0,0 0-1,-1 0 1,-2 0 0,-1 5 1,3-12 2,-1-1 0,-1 1 0,0-1 0,0 1-1,-1-1 1,0-1 0,0 1 0,-1-1 0,0 1 0,-1-2 0,0 1 0,0-1 0,0 0 0,-1 0 0,0-1 0,-1 0 0,1-1 0,-1 0 0,0 0 0,0-1 0,-4 1-2,1 0 8,-1-1 0,0-1-1,0-1 1,-1 0 0,1 0 0,-1-1-1,0-1-7,9 0 2,0 0-1,-1 0 0,1 0 0,0-1 0,0 0 1,-1 0-1,1-1 0,0 1 0,0-1 1,0 0-1,1-1 0,-1 1 0,1-1 0,-1 0 1,1 0-1,0 0 0,0 0 0,0-1 0,-1 0-1,4 1-85,-1 1-1,0 0 0,1-1 1,0 1-1,-1-1 0,1 1 0,0-1 1,0 0-1,1 1 0,-1-1 0,0 0 1,1 0-1,0 1 0,0-1 0,0-2 86,0 3-335,0 0 0,0 0 0,1-1-1,-1 1 1,1 0 0,0 0 0,-1 0-1,1 0 1,0 0 0,0 0 0,1 0-1,0-1 336,17-17-2083</inkml:trace>
  <inkml:trace contextRef="#ctx0" brushRef="#br0" timeOffset="5902.567">4550 50 5785,'-28'-4'2921,"4"10"-665,8-2-247,7-1-425,9 2-272,13 0-463,13-4-49,27-1 48,14-7-64,24-4-240,9-2-144,6 1-240,-1-4 176,-9 5 2793,-6 11-2273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34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1005 4057,'-1'0'571,"-17"-10"5084,10 9-2688,10 11 361,12 20-3005,2-1 0,1-1 1,2-1-1,0-1 0,2 0 0,1-1 0,3 1-323,47 41 456,-9-8 119,2 6-575,174 176 359,-225-226-371,0 0 0,0 2 0,-2 0 0,3 4 12,-5-9-339,8-2 132</inkml:trace>
  <inkml:trace contextRef="#ctx0" brushRef="#br0" timeOffset="495.995">519 969 5921,'66'-66'2714,"-51"51"-1343,-14 15 227,-2 1 239,-2 2 700,-20 51-1191,-19 5-425,-19 20-921,-32 45 510,-46 63-198,69-98 61,-57 98-373,121-176 44,-15 21-105,16-25 353,15-13-235</inkml:trace>
  <inkml:trace contextRef="#ctx0" brushRef="#br0" timeOffset="1098.322">1039 1516 5145,'-1'-8'2329,"-3"-12"1847,-2 14 2266,4 11-5918,-5 38-152,3 1-1,1-1 1,2 1-1,2 4-371,-1 21 489,-1-39-314,2 0-1,1-1 0,3 11-174,-3-30 347,0 0-1,1 0 1,0 1-1,0-2 1,1 1-1,1 0 0,-1-1 1,1 0-1,1 0 1,6 7-347,-10-11 1138</inkml:trace>
  <inkml:trace contextRef="#ctx0" brushRef="#br0" timeOffset="3028.485">1731 1349 4081,'-67'-8'2083,"112"11"7509,43-5-6109,44 2-3203,137-4 24,-41-1-220,50-3-4,-39-1-48,-63 3 17,118-21-49,-22 7 20,-126 12 7,67-15-27,-82 7 14,5 5-14,-97 8 3,67 0-7,82 9 4,-1 0 147,-160-6-77,-1-1 1,1-1-1,-1-1 1,10-4-71,-23 4 990,0-2 1,1 1 0,2-3-991,-5 2 1212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52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2 5361,'0'-1'8097,"1"4"-4099,7 36-3462,-6-1-116,-2 1 1,-1 0 0,-2 0-421,0 5 344,1 0 1,5 32-345,10 123 932,-9 52-932,-4-237 137,0 0-1,1 0 1,0 0-1,2 0 1,0 4-137,0-1 80,0 0 1,-1 0-1,-1 0 0,-1 5-80,0-13 23,0 1-20,0 1 0,-1-1 0,-1 1 0,-2 7-3,-2 21 11,2 73 13,4-65 9,-3-1-1,-1 1 1,-2-1-1,-10 35-32,-12 25 275,12-62-18,23-49-255,0 1-1,0 1 0,1-1 0,-1 1 1,1 0-1,-1 1 0,7-1-1,-7 1 1,-3 1-1,1-1 0,0 1 0,0 1 0,0-1 0,0 1 0,0 0 0,0 0 0,3 1 0,21-2 0,19-9-39,29-11 39,-42 11-3,1 1-1,0 1 0,32-2 4,163 8-6,-133 3 20,79-9-14,-120 4 5,0 3 0,43 5-5,121-5 6,-175 3-11,1-3-1,-1-2 1,5-3 5,132-25-5,-57 8 4,111-9 18,125 3-17,-213 17 11,0-6-1,78-23-10,-133 25 1,0 3 0,1 5 0,76 3-1,-2 0 8,-59 0-1,28 6-7,-108 1 25,1-2-1,-1 0 1,1-2 0,-1-2 0,29-6-25,-49 6 1690,-2 1-944</inkml:trace>
  <inkml:trace contextRef="#ctx0" brushRef="#br0" timeOffset="2260.499">4133 1243 5665,'-95'-32'2734,"94"31"-2434,-1 0-1,0 0 1,0 1 0,0-1-1,-1 1 1,1-1 0,0 1-1,0 0 1,0 0 0,0 0-1,0 0 1,0 0 0,0 0-1,0 1 1,-1-1-300,2 1 140,0-1 1,1 1-1,-1-1 1,1 1-1,-1 0 0,0-1 1,1 1-1,-1 0 1,1-1-1,0 1 0,-1 0 1,1-1-1,-1 1 1,1 0-1,0 0 0,0 0 1,-1-1-1,1 1 1,0 1-141,-3 6 783,3-7-728,-1 0 0,1-1 0,-1 1 0,1 0 0,0 0 0,0-1 0,-1 1 0,1 0 0,0 0 0,0 0 0,0-1 0,0 1 0,0 0 0,0 0-1,0 0 1,0 0 0,0-1 0,0 1 0,1 0 0,-1 0 0,0 0 0,0-1 0,1 1 0,-1 0 0,1 0-55,0 0 61,0 1 0,1-1 0,-1 0 0,0 0 1,1 1-1,-1-1 0,1 0 0,-1-1 0,1 1 0,-1 0 0,1 0 0,0-1-61,8 4 161,0-2 0,0 0 0,0 0 0,3 0-161,-9-2 61,141 14 998,17-6-1059,-53-3 92,-64-3 388,-1-3 1,0-1-1,22-5-480,-25 1 520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06.8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230 51 4577,'17'-43'2419,"-17"44"-2317,-1-1 0,1 0-1,0 0 1,0 1 0,-1-1-1,1 0 1,0 0 0,0 0-1,-1 0 1,1 1 0,0-1-1,0 0 1,-1 0 0,1 0-1,0 0 1,0 0 0,-1 0-1,1 0 1,0 0 0,-1 0 0,1 0-1,0 0 1,-1 0 0,1 0-1,0 0 1,0 0 0,-1 0-1,1 0 1,0 0 0,-1 0-1,1 0 1,0 0 0,0-1-1,-1 1 1,1 0 0,0 0-1,0 0 1,-1 0 0,1-1-1,0 1 1,0 0 0,0 0 0,-1-1-1,1 1 1,0 0 0,0 0-1,0-1 1,0 1 0,0 0-1,-1 0 1,1-1 0,0 1-1,0 0 1,0-1 0,0 1-1,0 0 1,0-1 0,0 1-1,0 0 1,0 0 0,0-1 0,0 1-1,0 0 1,0-1 0,1 1-1,-1 0 1,0 0 0,0-1-1,0 1-101,-22 31 1323,-50 56-8,56-68-1104,-1 0 1,-1-2-1,-1 0 0,0 0 0,-15 8-211,32-24 22,-10 7 0,8-4 60,5-4 159,0 0-239,2 0 2,-1-1 0,1 0-1,-1 1 1,0-1-1,1 0 1,-1-1 0,0 1-1,1 0 1,1-2-4,80-62 49,-72 56-35,-1-1-1,0 0 1,-1-1 0,0 0-1,-1 0 1,0-1-1,6-10-13,-10 15 11,-3 3 27,1 0 0,1 0 1,-1 0-1,0 0 1,1 1-1,0-1 0,0 1 1,0 0-1,0 0 0,0 0 1,1 0-1,-1 1 1,1 0-1,2-1-38,-7 3 37,1 0 0,-1 0-1,0 0 1,0 1 0,1-1 0,-1 0-1,0 0 1,1 0 0,-1 0 0,0 1-1,0-1 1,1 0 0,-1 0 0,0 1-1,0-1 1,1 0 0,-1 0 0,0 1 0,0-1-1,0 0 1,0 0 0,1 1 0,-1-1-1,0 0 1,0 1 0,0-1 0,0 0-1,0 1 1,0-1 0,0 0 0,0 1-1,0-1 1,0 0 0,0 1 0,0-1-1,0 0 1,0 1 0,0-1-37,-2 24 71,0-9 96,-4 72 114,-4 110-24,10-157-218,2 0 1,1-1-1,9 39-39,-4-16 45,-7-57-36,-1 1 0,0-1 1,0 1-1,-1-1 1,0 1-1,0-1 1,0 0-1,-1 1 0,1-1 1,-2 1-10,2-4 7,-1-1 0,0 1 1,0 0-1,0-1 0,0 0 1,0 1-1,0-1 0,0 0 0,0 0 1,0 0-1,0-1 0,-1 1 1,1 0-1,0-1 0,0 1 0,-1-1 1,1 0-1,-1 0 0,1 0 0,-1 0-6,-24 6 28,25-6-28,-164 75 22,166-75-23,0 0 0,0 0 0,0 0 0,0 0 0,0 0 0,1 1 0,-1-1 0,0 0 0,0 0 0,0 0 0,0 0 0,0 0 0,0 0-1,0 0 1,1 0 0,-1 1 0,0-1 0,0 0 0,0 0 0,0 0 0,0 0 0,0 0 0,0 1 0,0-1 0,0 0 0,0 0 0,0 0 0,0 0 0,0 0 0,0 1 0,0-1 0,0 0 0,0 0 0,0 0 0,0 0 0,0 1 0,0-1 0,0 0 0,0 0 0,0 0 0,0 0 0,0 0 0,0 0 0,-1 1 0,1-1 0,0 0 0,0 0 0,0 0 0,0 0 0,0 0 0,0 0 0,0 0 0,-1 1 0,1-1 0,0 0 0,0 0 0,0 0 0,0 0 0,0 0 0,-1 0 0,1 0 0,14 3 19,7-3 122,0 0-1,0-2 1,0-1-1,0 0 1,0-2 0,15-5-141,19-4 123,-26 8-136,1-1 44,0 1 0,1 1 0,0 1 0,0 2-1,25 2-30,-52 0-286,1 1 0,0 0-1,-1 0 1,1 0 0,-1 0-1,1 1 1,1 1 286,24 18-995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10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521 84 3313,'-11'-16'8957,"10"15"-8794,1-1-1,-1 1 0,0 0 1,1-1-1,-1 1 0,0 0 0,0 0 1,0 0-1,0 0 0,0 0 1,0 0-1,-1 0 0,1 0 0,0 0 1,0 0-1,-1 1 0,1-1 1,0 1-1,-1-1 0,1 1 0,-1-1 1,0 1-163,-2-1 116,-1-1 1,1 1 0,-1-1 0,1 0-1,0 0 1,-1 0 0,1-1-1,0 0 1,0 1 0,0-2-117,1 1 64,0 1 1,0 0-1,0 0 1,-1 0-1,1 0 0,0 0 1,-1 1-1,0 0 1,1 0-1,-1 0 1,0 0-1,0 0 1,1 0-1,-1 1 0,-1 0-63,-20 0 262,0 1 1,0 1 0,1 1-1,-1 1 1,1 2 0,0 0-1,-15 7-263,32-11 43,0 1-1,1 1 1,-1-1-1,1 1 1,0 0-1,0 0 1,0 1-1,1 0 0,0 0 1,-1 0-1,-1 4-42,-6 7 75,2 1 0,0 0 0,-4 10-75,7-14 11,2 1-1,0 0 0,1 0 1,0 0-1,1 1 0,0 0 0,2-1 1,-1 1-1,2 0 0,0 1 0,1 12-10,1-15 3,1 0 0,0 0 0,1 0-1,0-1 1,1 1 0,0-1-1,1 0 1,1 0 0,0 0-1,0-1 1,1 1 0,1-2-1,5 8-2,-2-6 6,1 0-1,0 0 1,1-1-1,0 0 0,1-1 1,0-1-1,0 0 1,1-1-1,0-1 1,1 0-1,-1-1 0,1-1 1,1 0-1,-1-1 1,0-1-1,1 0 0,12-1-5,-8-1 4,0-1-1,0-1 0,-1-1 0,1 0 0,-1-2 0,1-1 0,-1 0 0,-1-1 0,1-1 0,-1-1 0,0-1 0,-1-1 0,0 0 0,4-4-3,-13 8 1,-1-1 1,0-1-1,0 1 0,-1-1 0,1-1 0,-2 1 0,1-1 1,-1 0-1,-1-1 0,0 1 0,4-10-1,-2 1 5,-1 0 0,-1 0-1,0-1 1,-1 1 0,-2-1-1,1-9-4,-3 14 4,-1 0 0,0 0 0,-1 0 0,-1-1 0,0 2 0,-1-1 0,0 0 0,-1 0-4,-5-16 7,7 19-5,-1 0-1,0 1 0,-1-1 1,0 1-1,-1 0 1,0 0-1,0 0 1,-1 1-1,0 0 0,-8-7-1,7 9 3,1 1-1,-1 0 0,-1 0 0,1 1 1,-1 0-1,0 0 0,0 1 0,0 1 1,0-1-1,-1 1 0,0 1 0,-8-1-2,0 1 172,0 1-1,-1 1 0,1 1 1,0 1-1,0 0 0,0 2 1,0 0-1,-15 5-171,9-3 1669,-1-1-476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53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361 94 2385,'63'33'1755,"-63"-32"-1453,0-1 1,1 0 0,-1 0-1,0 1 1,1-1 0,-1 0-1,0 0 1,0 0 0,1 0-1,-1 0 1,0 0 0,1 0-1,-1 1 1,0-1 0,1 0-1,-1 0 1,0 0 0,1 0 0,-1 0-1,0 0 1,1 0 0,-1-1-1,0 1 1,1 0 0,-1 0-1,0 0 1,0 0 0,1 0-1,-1 0-302,1-10 2144,-12-19-2484,10 27 768,-1-3-346,0 0 0,0 0 1,0 1-1,-1-1 0,0 1 0,0-1 1,0 1-1,0 0 0,-1 0 1,1 1-1,-1-1 0,0 1 1,0-1-1,0 1 0,-1 0 1,1 1-1,-1-1 0,-1 0-82,-4 0 30,0 0 1,-1 0-1,1 1 0,-1 0 0,1 1 1,-1 0-1,0 1 0,1 0 0,-1 1 1,0 0-1,1 1 0,-1 0 0,1 0 1,0 1-1,-1 0 0,1 1 0,1 0 1,-1 1-1,1 0 0,-4 3-30,2-1 28,1 0-1,0 1 1,0 1-1,1-1 1,0 1-1,1 1 1,0 0-1,0 0 1,1 1-1,0 0 1,1 0 0,0 0-1,1 1 1,0 0-1,1 0 1,-3 11-28,5-12-2,0-1 0,1 1 0,0-1 0,1 1 0,0-1 0,0 1 0,1-1 1,0 1-1,1-1 0,0 0 0,1 0 0,0 0 0,1 2 2,-1-6-1,0 0-1,0 0 1,1 0-1,0-1 1,0 1 0,0-1-1,0 0 1,1 0-1,0 0 1,0-1-1,0 1 1,1-1-1,-1-1 1,1 1 0,0-1-1,0 0 1,0 0-1,0-1 1,1 1-1,5 0 2,-2-1 2,0-1 0,0 0 0,0-1 0,0 0 0,0 0 1,0-1-1,0 0 0,-1-1 0,1 0 0,0-1 0,-1 0 0,1 0 0,-1-1 0,6-3-2,0-1 11,0-1 1,0 0 0,0-1 0,-1 0 0,-1-1-1,0-1 1,10-11-12,-8 4 11,-2-1 1,0 0-1,-1-1 0,-1-1 0,0 0 1,-2 0-1,2-8-11,-9 16 5,-2 12-4,0 0 0,1 0 0,-1 0 0,0 0 0,1 0 0,0 0 1,-1 0-1,1 1 0,0-1 0,1-1-1,-1 9 115,0 69 291,-2-1 0,-11 58-406,-75 464 524,66-462-407,7-15 128,12-100-98,2 1 0,0-1-1,1 1 1,2-1 0,0 1-147,-3-18 32,0-1 0,0 1 0,1 0-1,-1-1 1,1 1 0,-1 0 0,1-1 0,0 1 0,0-1 0,-1 1-1,1-1 1,0 0 0,0 1 0,0-1 0,1 0 0,-1 0 0,1 1-32,-1-2 21,0 1 0,0-1 0,0 0 1,0 0-1,0 1 0,0-1 0,0 0 0,0 0 1,0 0-1,0 0 0,1-1 0,-1 1 1,0 0-1,0 0 0,0-1 0,0 1 1,0 0-1,0-1 0,0 1 0,0-1 1,-1 1-1,1-1 0,0 0 0,0 1 0,0-1 1,0 0-1,0 0-21,16-15 88,-1-1 0,-1-1 0,0 0 0,-1-1 0,-1-1 0,-1 0 0,3-7-88,27-42 12,-15 30-937,19-20 925,-37 48 54,1 0 0,1 0-1,-1 1 1,2 1 0,-1 0 0,1 1 0,4-2-54,18-2 531</inkml:trace>
  <inkml:trace contextRef="#ctx0" brushRef="#br0" timeOffset="436.686">1053 454 7690,'-5'-1'3528,"0"1"-1615,-1 3-297,5-3-608,-1 0-191,0 36-257,-2 45-56,5-32-40,3 5-40,-1-1-96,1-1-56,0-5-136,-1-6-48,-2-6-32,1-5 72,-1-5 96,3-5 3105,-2-2-2425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57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51 2056,'-37'-34'1658,"34"28"8046,10 4-7032,18 4-4085,-19-1 2411,81 6 187,1-3 1,70-8-1186,-51 1 245,86 8-245,-28 7 64,125-7-64,-125-11-19,83-3 748,192 19-729,-267 6 162,7 1-7,58-6-155,-180-11 120,-1-3 0,0-2 1,0-3-1,0-2 0,-1-3 0,12-6-120,-16 1 571,-60 26-393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5:01.3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401 32 2793,'0'0'218,"-1"0"0,1 0 0,0 0 0,0 0 1,-1 0-1,1-1 0,0 1 0,-1 0 0,1 0 1,0 0-1,0 0 0,-1 0 0,1-1 0,0 1 1,0 0-1,0 0 0,-1 0 0,1-1 0,0 1 1,0 0-1,0 0 0,0-1 0,-1 1 0,1 0 1,0 0-1,0-1 0,0 1 0,0 0 0,0-1 1,0 1-1,0 0 0,0-1 0,0 1 0,0 0 1,0 0-1,0-1 0,0 1 0,0 0 0,0-1 1,0 1-1,0 0 0,0 0 0,0-1 0,1 1 1,-1 0-1,0 0 0,0-1 0,0 1 0,0 0 1,1 0-1,-1-1 0,0 1-218,-8 3 242,0 0 1,-1 1-1,1-1 1,1 2-1,-1-1 1,1 1-1,-6 5-242,6-5 125,-308 230 1108,312-232-1220,5-2-3,13-7 5,22-14 11,95-74 40,-15 9-34,3-8 225,-114 90 397,-4 6-244,-8 12-103,0 0-312,-8 42 133,3 0 0,-3 47-128,9-66 66,-1 23 48,2-1-1,2 1 1,4 0-1,4 23-113,-5-72 32,1-1 0,0 0 1,1 1-1,0-1 0,1-1 0,2 6-32,-5-16-28,-1 0 0,0 0 0,0 0 0,0 0 0,0 1 0,0-1 0,1 0 0,-1 0 0,0 1 1,0-1-1,0 0 0,0 0 0,0 0 0,0 1 0,0-1 0,0 0 0,0 0 0,0 1 0,0-1 0,0 0 0,0 0 0,0 1 0,0-1 0,0 0 0,0 0 0,0 1 0,0-1 0,0 0 0,-1 0 0,1 0 0,0 1 0,0-1 0,0 0 0,0 0 0,0 0 0,-1 1 0,1-1 0,0 0 0,0 0 0,0 0 0,0 0 0,-1 0 0,1 1 0,0-1 0,0 0 0,-1 0 0,1 0 1,0 0-1,0 0 0,-1 0 0,1 0 0,0 0 0,0 0 0,0 0 0,-1 0 0,1 0 0,0 0 0,-1 0 28,-8 4-7709,3 4 6566</inkml:trace>
  <inkml:trace contextRef="#ctx0" brushRef="#br0" timeOffset="384.251">320 752 3897,'-118'33'2346,"85"-25"2655,-29 3-5001,48-10 1012,1 2-1,-1-1 1,1 2-1,0 0 1,0 0-1,-5 3-1011,10 0 1471,15-4-430,21-1-203,-26-2-846,165-8 935,100-18-927,-73 4 393,-164 21 1538,-7 8-936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35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359 957 4785,'0'-1'410,"1"-1"1,-1 1-1,1-1 1,-1 0-1,0 1 1,0-1-1,0 1 1,0-1-1,0 0 1,0 1-1,0-1 0,0 1 1,0-1-1,-1 1 1,1-1-1,-1 0 1,1 1-1,-1-1 1,0 1-1,0 0 0,1-1 1,-2 0-411,-2-2 352,-1 1-1,1-1 1,-1 1 0,0 0-1,0 1 1,0-1 0,-2 1-352,4 0 46,-12-6 262,12 5-239,0 1 0,-1-1 1,1 1-1,-1 0 0,0 1 1,1-1-1,-1 0 0,0 1 1,0 0-1,0 0 0,0 0 1,-1 1-1,1-1 0,0 1 1,0 0-1,0 0 0,0 0 1,-1 1-1,1-1 0,0 1 1,-4 1-70,2 2 117,0-1-1,-1 0 1,2 1 0,-1 1 0,0-1 0,1 1 0,-1-1 0,1 2 0,-2 3-117,-7 8 300,2 1-1,-6 10-299,-1 2 194,7-12-125,1 1 0,0 1 0,2-1-1,0 2 1,1-1 0,1 1 0,1 0-1,1 1-68,3-12 15,0 0 0,1 1 0,1-1 0,-1 1 1,2-1-1,0 1 0,0-1 0,1 1 0,0-1 0,1 0 0,0 0 0,0 0 0,1 0 0,0 0 0,1-1 0,0 0 0,5 6-15,-4-7 16,-1-1 0,1 0 0,1-1 0,-1 1 0,1-1 0,0-1 1,1 1-1,-1-1 0,1 0 0,0-1 0,0 0 0,1 0 0,-1-1 0,1 0 1,-1 0-1,1-1-16,3 0 256,-1 0 0,1-1 0,-1 0 0,0-1 0,1 0 0,-1-1 1,1 0-1,-1-1 0,0 0 0,1 0 0,-1-2 0,5-1-256,35-22 974,-32 16-732</inkml:trace>
  <inkml:trace contextRef="#ctx0" brushRef="#br0" timeOffset="649.371">778 985 6185,'1'-8'1634,"0"6"-1386,-1 0-1,0 0 1,1 0-1,-1 0 1,0 0-1,0 0 1,-1 0-1,1 1 1,0-1-1,-1 0 1,1 0-1,-1 0 1,1 0-1,-1 0 1,0 0 0,0 1-1,0-1 1,0 0-1,0 1 1,0-1-1,-1 1 1,1-1-1,-1 0-247,0 0 131,0-1-19,0-1 0,0 2 1,-1-1-1,1 0 0,-1 0 0,0 1 0,1-1 1,-1 1-1,0 0 0,-1 0 0,1 0 0,0 0 1,-1 1-1,1-1 0,0 1 0,-1 0 0,0 0 1,1 0-1,-1 0 0,0 1 0,1 0 0,-3-1-112,-2 2 119,-1 0 0,1 1 0,-1-1 0,1 1 0,0 1 0,0 0 0,0 0 0,0 1 0,0-1 0,1 2 0,0-1 0,0 1 0,0 0 0,0 1 0,1-1 0,0 1 0,0 0 0,0 1 0,1 0 0,0 0 0,0 0 0,1 0 0,0 1 0,0-1 0,1 1 0,0 0 0,0 1 0,0 5-119,0-3 16,1 0 0,0 0 0,1 0 1,0 1-1,1-1 0,1 0 0,-1 0 0,2 0 0,-1 0 0,2 0 0,-1 0 0,2 0 0,-1-1 0,1 1 0,1-1 0,0 0 0,1 0 0,-1-1 0,2 1 0,-1-1 0,8 6-16,-8-8 7,1 0 0,0 0 0,1-1 0,0 0 0,0-1 0,0 1 0,1-1 0,-1-1 0,1 0 0,0 0 0,1-1-1,-1 0 1,0-1 0,1 0 0,0 0 0,-1-1 0,1 0 0,0-1 0,0 0 0,-1 0 0,1-1 0,0-1 0,0 1 0,-1-1 0,0-1 0,1 0-1,-1 0 1,0-1 0,0-1 0,6-3-7,-4 1 13,0 0-1,0-1 0,-1-1 0,0 0 1,0 0-1,-1-1 0,0 0 0,-1 0 1,3-6-13,-8 12 3,0-1 1,0 0 0,-1 0 0,1 0 0,-1 0 0,-1-1 0,1 1 0,-1-1 0,0 1 0,0-1-1,0 1 1,-1-1 0,0 1 0,0-1 0,0 1 0,-1-1 0,0 1 0,0-1 0,0 1 0,-1-1 0,0 1-1,0 0 1,-1-4-4,-4-2 9,0 1-1,0-1 0,-1 1 1,-1 0-1,1 1 0,-2 0 1,1 0-1,-5-2-8,-8-5-21,0 0 0,0 2 0,-13-5 21,24 12-224,-1 1-1,0 1 0,0-1 0,-1 2 1,0 0-1,0 0 0,0 1 1,0 1-1,0 0 0,0 1 0,-1 0 1,-3 1 224,15 0-169,-1 1 0,0-1 1,0 1-1,1-1 0,-1 1 1,0 0-1,1 0 0,-1 0 0,1 0 1,-1 0 168,2 0-78,0 0 0,-1 1 0,1-1 1,0 0-1,0 0 0,0 1 0,0-1 0,1 1 1,-1-1-1,0 1 0,1-1 0,-1 2 78</inkml:trace>
  <inkml:trace contextRef="#ctx0" brushRef="#br0" timeOffset="1466.435">1315 486 9946,'-6'-4'1256,"-16"-8"3438,21 12-4633,1 0-1,-1 0 0,1 0 0,-1 0 1,1 0-1,-1 0 0,1 0 1,-1 0-1,1 0 0,-1 1 1,1-1-1,-1 0 0,1 0 0,0 0 1,-1 0-1,1 1 0,-1-1 1,1 0-1,-1 1 0,1-1 0,0 0 1,-1 1-1,1-1 0,0 0 1,-1 1-1,1-1 0,0 1 0,0-1 1,-1 0-1,1 1 0,0-1 1,0 1-1,0-1 0,0 1 0,-1-1 1,1 1-1,0-1 0,0 1 1,0-1-1,0 1 0,0-1 0,0 1 1,0-1-1,0 1 0,1-1-60,-3 51 501,2-1-1,3 0 1,5 25-501,1 24 180,-6-50-116,11 220 169,-14-201-140,-3 0 1,-10 61-94,10-117 38,0-16 2,2-20-5,6-216-66,-1-54 40,-6 200 4,-5 1-1,-5-12-12,3 73 197,6 27 66,6 24-80,4 7-151,1-1-1,1 1 1,1-2 0,10 18-32,57 92 112,-15-39-18,-10-17 137,-2 6-231,6 29 106,10 41-106,-46-107 23,-17-40-17,1 0-1,-1 0 1,1 0 0,1 0-1,0-1 1,-1 0-1,2 0 1,-1 0-1,1 0 1,0-1-1,3 2-5,-7-5 3,1 0 1,-1-1-1,0 0 0,1 0 0,-1 0 0,1 0 0,-1 0 0,1 0 1,-1 0-1,1-1 0,-1 0 0,1 1 0,0-1 0,-1 0 0,1 0 1,0 0-1,-1-1 0,1 1 0,-1 0 0,1-1 0,0 0 0,-1 0 0,0 0 1,1 0-1,-1 0 0,1 0 0,-1-1 0,0 1 0,0-1 0,0 1 1,0-1-1,0 0 0,0 0 0,0 0 0,1-1-3,3-5 13,-1 0-1,1-1 1,-1 1-1,-1-1 1,1 0-1,-1 0 1,-1 0-1,0-2-12,21-81 62,-21 76-52,6-29 1,-3 0-1,-1 0 1,-3-1-1,-2-18-10,-16-181 38,9 173-35,-18-183-70,24 248-79,1 1 0,0-1 0,0 1 0,1-1-1,0 1 1,0-1 0,0 1 0,1-3 146,-1 8-48,-1 1-1,0-1 1,1 0 0,-1 0 0,1 0 0,-1 1-1,1-1 1,-1 0 0,1 0 0,-1 1 0,1-1-1,0 1 1,-1-1 0,1 0 0,0 1 0,0 0-1,0-1 1,-1 1 0,1-1 0,0 1 0,0 0-1,0-1 1,0 1 48,1 0 64,0 0-1,0 1 1,0-1-1,0 0 1,0 1-1,0-1 1,-1 1-1,1 0 1,0 0-1,0-1 1,-1 1-1,1 0 1,0 1 0,-1-1-1,1 0 1,0 1-64,22 22 704</inkml:trace>
  <inkml:trace contextRef="#ctx0" brushRef="#br0" timeOffset="1995.668">2168 486 10554,'67'37'3390,"-66"-36"-3334,0-1-1,0 0 0,-1 1 0,1-1 0,0 1 1,0-1-1,0 1 0,-1 0 0,1-1 0,0 1 1,-1 0-1,1-1 0,-1 1 0,1 0 0,-1 0 1,1 0-1,-1-1 0,1 1 0,-1 0 0,0 0 1,1 0-1,-1 0 0,0 0 0,0 1-55,0-2 29,21 137 2518,-4-31-1028,0 66-1519,-14-62 1035,-12 107-1035,9-215 7,0 5 13,0 0 1,-1 0 0,0 0 0,0 1 0,-1-2 0,0 1 0,0 0-1,-1 0 1,0 0 0,0-1 0,0 0-21,3-5 5,-1-1-1,1 0 1,0 0 0,0 0-1,0 1 1,0-1 0,-1 0-1,1 0 1,0 0 0,0 0 0,-1 0-1,1 1 1,0-1 0,0 0-1,-1 0 1,1 0 0,0 0-1,0 0 1,-1 0 0,1 0-1,0 0 1,0 0 0,-1 0-1,1 0 1,0 0 0,0 0-1,-1 0 1,1 0 0,0 0-1,0 0 1,-1 0 0,1 0-1,0 0 1,0-1 0,-1 1-1,1 0 1,0 0 0,0 0-1,0 0 1,-1-1 0,1 1-1,0 0 1,0 0 0,0 0-1,0-1 1,-1 1 0,1 0 0,0 0-1,0 0 1,0-1 0,0 1-1,0 0 1,0 0 0,0-1-1,0 1 1,0 0 0,0 0-1,0-1 1,0 1 0,0 0-5,-5-24 181,4 16-133,-28-121 184,9 42-150,-7-80-82,22 108 4,2 0 0,3-1 0,2 1-1,3 0 1,3 0 0,11-44-4,-14 84-6,1 0 0,1 1 0,1-1 1,0 1-1,2 1 0,0 0 0,0 0 0,10-10 6,-11 17-5,0 0 0,0 0-1,1 1 1,0 0 0,0 1-1,1 0 1,0 1 0,1 0-1,-1 0 1,1 2 0,1-1-1,-1 2 1,3-1 5,-10 3-3,0 1 0,0 0 0,0 0 0,0 1 0,0-1 0,0 1 0,0 0 0,0 0 0,0 1 0,0 0 0,0 0 0,0 0 0,0 0 0,0 1 0,0-1 0,0 2 0,-1-1 0,1 0 0,-1 1 0,1 0 0,0 1 3,0 0-2,0 1-1,0 0 1,-1 0-1,1 0 1,-1 1-1,-1-1 1,1 1-1,-1 0 1,0 0-1,0 1 1,-1-1-1,1 0 1,-1 1-1,-1 0 1,0-1-1,1 1 3,-1 8 0,0 0 1,-1 0-1,-1 0 0,0 0 0,0 0 1,-2-1-1,0 1 0,-1 0 1,0-1-1,-4 8 0,-10 22 17,-2-1 1,-19 28-18,39-70 0,-20 35 34,-1-2 1,-17 20-35,31-45 15,0-1-1,0 0 1,-1 0 0,0 0 0,-1-1 0,1 0-1,-1-1 1,-1 0 0,1 0 0,-1-1 0,-9 3-15,17-7 159,0 0 1,0-1-1,0 1 1,0-1-1,0 1 0,0-1 1,0 0-1,0 0 1,0 0-1,0 0 1,0-1-1,-1 1-159,-17-10 887</inkml:trace>
  <inkml:trace contextRef="#ctx0" brushRef="#br0" timeOffset="2443.536">2990 1058 10170,'-10'-3'4513,"10"3"-2488,2-2-225,-2 2-600,5-2-328,38 2-279,41-5-193,-31 0-240,-5-3 32,3 1 1432,11 2-3840,-6 11 2080</inkml:trace>
  <inkml:trace contextRef="#ctx0" brushRef="#br0" timeOffset="3097.07">4364 714 4897,'13'-14'982,"-1"0"-1,-1-1 1,-1 0-1,0-1 1,5-11-982,-13 23 242,0 0 0,0-1 0,-1 1 1,1 0-1,-1-1 0,0 1 0,0-1 0,-1 1 1,1-1-1,-1 1 0,0-1 0,0 0 0,-1 1 1,1-1-1,-1 1 0,0-1 0,0 1 0,0-1 1,-1 1-1,0 0 0,0 0 0,0-1 0,0 2 1,0-1-1,-1 0 0,0 0-242,-3-2 223,1 0 0,-1 0 0,0 1 0,0 0 0,-1 0 0,0 0 0,0 1 0,0 0 0,0 1 0,0-1 0,-1 1 0,0 1 0,-4-2-223,0 2 146,0 0-1,0 0 1,0 1-1,0 1 1,0 0-1,0 1 1,0 0-1,0 1 1,0 0-146,-4 1 53,0 1 1,1 1 0,0 0 0,0 1-1,0 1 1,1 0 0,0 1 0,0 1-1,1 0 1,0 0 0,1 2 0,0-1-1,1 2 1,-2 1-54,-3 8 42,1 0 1,1 1-1,1 1 0,1 0 1,1 1-1,1 0 0,0 3-42,-3 15 98,2 1 0,2 1 0,-3 31-98,8-46 54,2 0 1,1 1-1,1-1 0,1 0 1,1 0-1,7 27-54,-6-43 14,0 0 0,1-1 0,0 0 0,1 0 0,1 0 0,0 0 0,0-1 0,1 0 0,1 0 0,0-1-1,0 0 1,1 0 0,0-1 0,1 0 0,0 0 0,8 4-14,1-1 18,1-2 0,0 0 0,1-1 0,0-1 0,0-1 0,0-1 0,1-1 0,0-1 0,0-1 0,1 0 0,2-2-18,22 0-89,1-2 0,-1-2 0,0-2 1,41-10 88,32-11-160</inkml:trace>
  <inkml:trace contextRef="#ctx0" brushRef="#br0" timeOffset="3713.075">5060 1036 7562,'0'-26'1703,"-2"1"1,-1-7-1704,2 28 237,0 0 0,-1 1 0,1-1 0,-1 0 1,0 1-1,0-1 0,-1 1 0,1 0 0,0 0 0,-1 0 0,0 0 0,0 0 0,0 1 0,0-1 1,0 1-1,-1 0 0,1 0 0,-1 0 0,1 0 0,-1 0 0,0 1 0,1 0 0,-1 0 1,0 0-238,2 0 72,-4-1 154,-1-1 1,1 2-1,-1-1 1,0 1 0,1-1-1,-1 2 1,0-1 0,0 1-1,0 0 1,-6 1-227,8 0 48,1 0 0,0 1 0,0-1 0,-1 1 0,1 0 0,0 0 0,0 0 0,0 0 0,1 1 1,-1-1-1,0 1 0,1 0 0,0 0 0,0 0 0,0 1 0,0-1 0,-1 3-48,-5 7 24,1 1-1,0 0 1,1 0 0,1 1-1,0 0 1,1 0-1,1 0 1,0 1 0,1 0-1,1 0 1,0-1 0,1 7-24,1-2 10,0 0 0,2-1 0,0 1 0,1 0 0,1-1 0,1 1 0,0-1 1,2 0-1,7 13-10,-10-23 7,0 0 0,1-1 0,0 0 0,1 0 0,0 0 0,0-1 0,1 0 0,-1 0 0,2 0 0,-1-1 0,1 0 0,0-1 0,0 1 0,1-1-7,-2-2 6,-1 0-1,0-1 1,0 0-1,1 0 1,-1-1-1,1 1 1,-1-1 0,1-1-1,0 1 1,0-1-1,-1 0 1,1-1-1,0 0 1,-1 0-1,1 0 1,-1-1-1,1 0 1,-1 0-1,0 0 1,5-3-6,0-1 11,0 0 1,0-1-1,0 0 1,-1-1-1,-1 0 1,1-1-1,-1 0 1,-1 0-1,1 0 1,-2-1-1,1-1 0,-2 1 1,3-6-12,-5 9 4,-1 0 0,0 0 0,0 0 0,-1 0-1,0-1 1,0 1 0,-1-1 0,0 0 0,0 1 0,-1-1 0,0 0 0,0 1 0,-1-1 0,0 0-1,0 1 1,-1-1 0,0 1 0,0 0 0,-1-1 0,0 1 0,0 0 0,-4-4-4,-10-17-25,-2 2 0,-1 0-1,-1 1 1,-1 1 0,-1 0 0,-9-4 25,31 26-58,0 1 0,-1 0 0,1 0 0,0 0 0,-1 0 0,1 0 0,-1 0 0,1 0 0,-1 0 0,1 1 0,-1-1 0,0 0 0,1 1 0,-1 0 0,0-1 0,1 1 0,-1 0 0,0 0 0,0 0 0,1 0 0,-1 0 58,0 1-147,1-1 1,0 1-1,0 0 1,0 0-1,0-1 1,0 1-1,0 0 1,0 0-1,0 0 1,1 1-1,-1-1 1,0 0-1,1 0 1,-1 0-1,0 0 1,1 1-1,0-1 1,-1 0-1,1 1 1,0-1-1,-1 0 1,1 0-1,0 1 1,0 0 146,-1 26-1058</inkml:trace>
  <inkml:trace contextRef="#ctx0" brushRef="#br0" timeOffset="4403.181">5372 1110 10538,'24'-49'3917,"-22"38"-1887,-5 15-823,4 10-604,1 0 0,0-1 0,3 9-603,4 27 450,1 72 970,-5 77-1420,-3-181 166,1-27-2,4-29-4,16-277-42,-23 301-121,1 0-1,1-1 0,1 1 0,0 0 1,1 1-1,0-1 0,1 1 0,1 0 1,0 0-1,4-5 4,-7 15-3,0 1 1,-1 0-1,1 0 0,0 0 1,1 0-1,-1 0 0,0 1 0,1-1 1,0 1-1,-1 0 0,1 0 1,0 1-1,0-1 0,0 1 0,0 0 1,0 0-1,0 0 0,1 0 1,-1 1-1,0-1 0,0 1 1,1 0-1,-1 1 0,0-1 0,0 1 1,0 0-1,0 0 0,2 0 3,2 1-4,-1 1 0,1 0-1,0 0 1,-1 0-1,1 1 1,-1 0 0,0 1-1,0-1 1,-1 1-1,1 1 1,-1-1-1,0 1 1,-1 0 0,2 2 4,0 3 4,0 0 0,-1 0 0,0 1 0,-1-1 0,0 2 0,1 5-4,5 20 49,1 20-49,-5-23 40,11 31-40,-19-70 29,1 0 0,-1 0-1,1 0 1,0-1 0,1 1 0,0-3-29,0-19 0,-1 18 1,0-12-2,1-1 0,1 1 1,1-1-1,3-10 1,-5 25-3,1 0 0,0 0 0,0 0 0,0 0 0,1 1 0,0-1 0,0 1 0,0 0 0,1 0 0,0 0 0,0 0 0,0 0 0,0 1 0,1 0 0,0 0 0,0 0 0,0 1 0,3-2 3,-2 2-4,0 0 0,1 1 0,-1-1 0,1 2-1,0-1 1,-1 1 0,1 0 0,0 0 0,0 1-1,0-1 1,-1 2 0,1-1 0,0 1 0,0 0-1,0 0 1,-1 1 0,1 0 0,-1 0 0,1 1-1,-1 0 1,1 0 4,1 1-4,0 1 0,0 0 0,-1 0 0,1 1 0,-1 0 0,-1 0 0,1 1 0,-1-1 0,0 1-1,0 1 1,-1-1 0,0 1 0,-1 0 0,1 0 0,1 6 4,6 26-13,-1 1 0,-2 0 0,-1 1 0,-1 16 13,-2-18-71,0 1-88,-3-22-72,0 1-1,2 0 1,3 10 231,4-7 1838,5-12-909</inkml:trace>
  <inkml:trace contextRef="#ctx0" brushRef="#br0" timeOffset="4882.062">6417 1038 8986,'-1'0'196,"0"0"1,0 1-1,0-1 1,0 0-1,0 1 1,0-1-1,1 1 0,-1-1 1,0 1-1,0 0 1,0-1-1,1 1 1,-1 0-1,0 0 0,1 0 1,-1-1-1,0 1 1,1 0-1,-1 0 1,1 0-1,0 0 0,-1 0 1,1 0-1,0 0 1,-1 0-1,1 0 1,0 0-197,-7 34 1347,4 25-292,1 1 0,4-1 0,2 0 0,4 7-1055,0 12 877,-2 79-877,-7-137 56,-1-1 0,0 0 0,-2 2-56,2-15 23,1 1 0,-2 0 0,1-1 0,-1 0 0,0 1 1,-1-1-1,1 0 0,-1-1 0,-3 4-23,7-10 13,-1 1 1,1 0-1,-1 0 1,0 0-1,1-1 1,-1 1-1,0 0 1,1-1-1,-1 1 1,0 0-1,0-1 1,0 1-1,1-1 1,-1 1-1,0-1 1,0 0-1,0 1 1,0-1-1,0 0 1,0 0-1,0 1 1,0-1-1,0 0 1,0 0-1,0 0 1,0 0-1,0 0-13,-1-1 18,1 0-1,0 0 1,0 1-1,-1-1 1,1 0-1,0 0 1,0 0-1,0 0 1,0 0-1,0-1 1,0 1-1,0 0 1,0 0-1,1-1 1,-1 1-1,0-1-17,-3-6 50,1-1-1,0 0 1,0 0-1,1 0 1,-1-8-50,-3-45 31,4 0-1,2-1 1,3 1 0,3-7-31,0 3 0,4 1 1,2 0-1,6-11 0,-6 36-13,1-1 1,3 2-1,0 0 0,3 1 0,12-17 13,-22 40-8,1 0 1,1 1-1,0 0 0,1 1 0,1 0 0,0 1 1,1 0 7,-8 7-4,0 1 1,0-1-1,1 1 1,0 0-1,0 1 0,0 0 1,0 0-1,0 0 1,1 1-1,-1 0 1,1 0-1,0 1 1,-1 0-1,1 1 0,0-1 1,0 1-1,0 1 4,-3-1-2,-1 1-1,1 0 0,-1 0 1,1 0-1,-1 1 0,1-1 0,-1 1 1,0 0-1,0 0 0,0 1 1,0-1-1,0 1 0,0 0 1,-1 0-1,1 0 0,-1 0 0,0 1 1,0-1-1,0 1 0,-1 0 1,1 0-1,-1 0 0,0 0 1,0 0-1,0 1 0,-1-1 0,1 1 1,-1-1-1,0 1 0,0-1 1,-1 1-1,0 0 3,1 7 1,0-1-1,-2 1 1,1-1 0,-1 0 0,-1 1-1,0-1 1,-1 0 0,0 0 0,-1 0-1,0-1 1,0 1 0,-6 8-1,-3 1 11,0-1-1,-2 0 1,0-1-1,-1 0 1,-1-2-1,0 0 1,-11 7-11,-3 0-15,0-1 0,-1-2 0,-1-2 1,-13 5 14,43-21-10,-6 2-85,0 0 1,0 0 0,0-1-1,0 0 1,-1-1 0,0 0 94,9-2-22,0 1 1,0-1-1,0 0 1,0 0-1,1 0 1,-1 0 0,0 0-1,0 0 1,0 0-1,1-1 1,-1 1 0,0 0-1,0 0 1,0-1-1,1 1 1,-1 0 0,0-1-1,0 1 22,1-12-231</inkml:trace>
  <inkml:trace contextRef="#ctx0" brushRef="#br0" timeOffset="5313.81">6993 513 8874,'-2'-5'716,"1"1"-145,0 0-1,-1 0 1,1 0-1,-1 1 1,0-1-1,0 1 1,0-1-1,0 1 0,-1 0-570,3 3 40,0 0-1,0 0 0,0 0 0,0 0 0,0 1 0,0-1 0,0 0 0,0 0 0,0 0 0,0 0 0,0 1 0,-1-1 0,1 0 0,0 0 0,0 0 0,0 0 0,0 0 0,0 0 1,0 1-1,0-1 0,-1 0 0,1 0 0,0 0 0,0 0 0,0 0 0,0 0 0,0 0 0,-1 0 0,1 0 0,0 0 0,0 0 0,0 0 0,0 0 0,-1 0 0,1 0 1,0 0-1,0 0 0,0 0 0,0 0 0,-1 0 0,1 0 0,0 0 0,0 0 0,0 0 0,0 0 0,0 0 0,-1 0 0,1 0 0,0 0 0,0 0 0,0 0 0,0-1 0,0 1 1,0 0-1,-1 0 0,1 0 0,0 0 0,0 0 0,0 0 0,0-1 0,0 1 0,0 0 0,0 0 0,0 0 0,0 0 0,0-1 0,0 1 0,0 0-39,1 18 1137,19 116 572,15 128-463,-31-214-1140,-3 0 0,-2-1 0,-2 1 1,-5 26-107,-1-21 38,-14 100 92,21-128-130,1-1-1,0 1 1,2 0-1,4 24 1,7-10 670,1-13-398</inkml:trace>
  <inkml:trace contextRef="#ctx0" brushRef="#br0" timeOffset="5716.198">7186 1252 8178,'35'-44'3088,"-34"43"-3010,-1 1-1,1 0 1,-1-1-1,1 1 1,0 0-1,-1-1 1,1 1-1,0 0 1,0 0-1,-1 0 0,1-1 1,0 1-1,0 0 1,-1 0-1,1 0 1,0 0-1,0 0 1,-1 0-1,1 1 1,0-1-1,-1 0 1,1 0-1,0 0 0,0 1 1,-1-1-1,1 0 1,-1 1-1,1-1 1,0 1-1,-1-1 1,1 1-1,-1-1 1,1 1-78,8 4 832,7-2-184,-1 0-1,1-1 1,-1 0-1,1-1 1,0-1-1,-1-1 0,11-1-647,-6-1 249,0 0 0,0-1 0,0-1-1,-1-1 1,11-5-249,-23 8 29,-1 0 1,1 0-1,-1 0 1,1-1-1,-1 0 1,0 0-1,-1 0 1,1-1-1,-1 0 1,0 0-1,0-1 1,0 1-1,-1-1 1,0 0-1,0 0 1,0 0-1,-1-1 1,0 0-1,0 1 0,0-4-29,-2 7 5,-1-1 0,0 1-1,0 0 1,0-1-1,0 1 1,-1 0-1,1 0 1,-1-1 0,0 1-1,1 0 1,-2 0-1,1 0 1,0 0-1,-1 0 1,1 0 0,-1 0-1,0 1 1,0-1-1,0 1 1,0-1-1,0 1 1,0-1 0,-3-1-6,-1 0 5,0-1-1,0 1 0,0 0 0,0 0 0,0 0 0,-1 1 0,1 0 0,-1 1 0,0-1 1,-4 0-4,3 2 2,-1-1 0,0 1 0,0 1 0,0-1 0,1 2 0,-1-1 0,0 1 0,0 0 1,0 1-1,1 0 0,-1 1 0,1-1 0,0 2 0,-7 2-2,4 0 2,1 1 1,0 0-1,0 0 0,0 1 1,1 0-1,0 1 0,0 0 0,1 0 1,0 1-1,0 2-2,-3 3 5,2 1 0,0 0 0,1 0 0,0 1 0,2 0 0,0 1 0,1-1 0,0 1 0,2 0 0,0 0 0,1 1 0,1-1 0,0 0 0,2 9-5,0-17 7,0-1 0,1 0 0,0 0 0,1 0 0,0-1 0,0 1 0,1 0 0,0-1 0,0 0 0,3 3-7,-3-5 7,0-1 0,0 0 0,1 0 0,-1 0 0,1-1 0,0 0 0,1 0 0,-1 0 0,1 0 0,-1-1 0,1 0 0,0 0 0,1 0 0,4 1-7,0-1 4,0-1-1,1 0 1,-1 0 0,1-1-1,0 0 1,-1-1-1,1-1 1,0 1 0,-1-2-1,1 0-3,7-2 468,-1-1-1,0 0 0,-1-2 0,0 0 1,16-9-468,36-20 969</inkml:trace>
  <inkml:trace contextRef="#ctx0" brushRef="#br0" timeOffset="6074.626">8014 445 9242,'-22'-21'5331,"22"20"-5248,0 1 0,-1 0 0,1 0 0,-1-1 0,1 1-1,-1 0 1,1 0 0,-1 0 0,1 0 0,-1 0 0,1-1-1,-1 1 1,1 0 0,-1 0 0,1 0 0,-1 0-1,1 1 1,-1-1 0,1 0 0,-1 0 0,1 0 0,-1 0-83,0 1 88,1-1 0,-1 1 0,0 0 0,1-1 0,-1 1 0,1 0 0,-1-1 0,1 1 0,-1 0 0,1 0 1,0 0-1,-1-1 0,1 1 0,0 0 0,0 0 0,0 0 0,0 0 0,-1-1 0,1 1-88,-2 32 570,0 1 0,2-1 0,2 0 0,1 0-1,2 3-569,-3-21 129,22 151 607,4 36-199,-25-161-429,-1 1 0,-2 0 0,-6 37-108,-24 93-296,23-138 177,-5 29-89</inkml:trace>
  <inkml:trace contextRef="#ctx0" brushRef="#br0" timeOffset="6418.109">7963 1142 7362,'-95'-45'3151,"80"39"-1323,13 7-870,11 7 58,-8-8-781,10 4 314,-1-1 0,1 0 0,0-1 0,0 0 0,1-1 0,3 0-549,72-2 1009,-77 0-883,73-3 357,-1-3 1,9-6-484,-54 6 65,0-1-1,0-2 1,-2-2 0,1-1 0,26-14-65,-56 24 7,0 0 1,-1-1-1,1 0 1,-1 1 0,0-2-1,0 1 1,1-2-8,-4 4 2,-1 1 1,0 0-1,0 0 1,0-1-1,0 1 1,-1 0-1,1-1 0,0 1 1,-1-1-1,1 1 1,0-1-1,-1 1 1,0-1-1,1 0 1,-1 1-1,0-1 0,0 1 1,0-1-1,0 0 1,0 1-1,0-1 1,0 1-1,-1-1 1,1 0-1,-1 1 1,1-1-1,-1 1 0,1-1 1,-1 1-1,-1-2-2,-1-1 3,-1-1 0,0 0 0,0 1-1,-1 0 1,0 0 0,1 0 0,-1 0-1,0 1 1,-1 0 0,1 0 0,-1 0-1,1 1 1,-1 0 0,0 0 0,0 0-1,0 1 1,-1 0-3,-1-1 9,-1 1 0,0 0 0,1 0 0,-1 1 0,0 0-1,0 1 1,1 0 0,-1 0 0,1 1 0,-1 0 0,1 1 0,-1 0-9,-4 3 71,-1 1 1,2 1-1,-1 0 1,1 1-1,0 0 1,1 1-1,0 0 1,0 1-1,1 0 1,1 1-1,-2 3-71,0 1 124,0 0 0,1 0 0,1 1 0,1 0 0,1 1 0,0-1 0,1 2-1,-2 12-123,6-21 21,1-1 0,1 1 0,0-1 0,0 0-1,1 1 1,0-1 0,0 0 0,1 1 0,1-1 0,-1 0-1,1 0 1,1 0 0,0-1 0,0 1 0,1-1-1,0 0 1,0 0 0,1-1 0,0 0 0,0 0-1,0 0 1,2 1-21,3 1 135,0 1-1,0-2 1,0 1 0,1-2-1,1 1 1,-1-2-1,1 1 1,0-2-1,1 0 1,-1 0 0,1-1-1,0-1 1,0-1-1,10 1-134,54-4 664</inkml:trace>
  <inkml:trace contextRef="#ctx0" brushRef="#br0" timeOffset="8629.945">9045 887 7970,'-35'106'3499,"28"-85"-1061,12-33 4455,4-155-4685,-8 37-1827,-4-1 0,-7 1 1,-6-7-382,-4 34 15,9 52-67,2 0 1,1-22 51,8 72-50,-1 0 0,1 0 0,0-1 1,0 1-1,0 0 0,0 0 0,0-1 0,1 1 1,-1 0-1,0 0 0,0-1 0,1 1 0,-1 0 1,1 0-1,-1 0 0,1 0 0,0 0 0,-1-1 0,1 1 1,0 0-1,0 1 0,0-1 0,0-1 50,0 2-100,0 0 1,0 0-1,0 0 0,0 0 0,1 0 0,-1 0 1,0 0-1,0 1 0,0-1 0,0 0 0,0 1 1,0-1-1,0 0 0,0 1 0,-1-1 0,1 1 1,0 0-1,0-1 0,0 1 0,0 0 0,-1 0 1,1-1-1,0 1 0,-1 0 0,1 0 0,-1 0 1,1 0-1,-1 0 0,1 0 0,-1 0 100,25 36-848</inkml:trace>
  <inkml:trace contextRef="#ctx0" brushRef="#br0" timeOffset="9115.023">9191 1493 4793,'-100'115'3137,"98"-113"-2775,0 1-1,0-1 1,-1 1 0,0-1 0,1 0 0,-1 0 0,0 0 0,0 0 0,0 0-1,0-1 1,0 1 0,-1-1 0,1 0 0,0 0 0,-1 0-362,-5 3 1715,5 11-806,-5 49 490,8-63-1350,1 0 1,0 0-1,0-1 0,0 1 1,0 0-1,0 0 0,0 0 1,0-1-1,0 1 0,0 0 0,0 0 1,0-1-1,1 1 0,-1 0 1,0 0-1,0-1 0,1 1 1,-1 0-1,0-1 0,1 1 1,-1 0-1,1-1 0,-1 1 1,1 0-1,-1-1 0,1 1 0,0-1 1,-1 1-1,1-1 0,0 0 1,-1 1-1,1-1 0,0 0 1,-1 1-1,1-1 0,0 0 1,0 0-1,-1 1 0,1-1 0,0 0 1,0 0-1,0 0 0,-1 0 1,1 0-1,0 0-49,1 0 78,1 0 1,-1 0-1,0 0 0,0 0 0,1-1 1,-1 1-1,0-1 0,0 1 0,0-1 1,0 0-1,0 1 0,0-1 0,0 0 1,0 0-1,2-2-78,2-3 84,0-1 0,0 0 0,0-1 0,0 0-84,-5 6 9,0 1-1,0-1 0,0 0 1,-1 1-1,1-1 0,-1 1 1,1-1-1,-1 0 1,1 0-1,-1 1 0,0-1 1,0 0-9,0 1 14,0 1 1,0-1-1,0 0 0,0 0 1,-1 1-1,1-1 1,0 0-1,-1 1 1,1-1-1,0 1 1,-1-1-1,1 0 0,-1 1 1,1-1-1,-1 1 1,1-1-1,-1 1 1,1-1-1,-1 1 1,1 0-1,-1-1 1,0 1-1,1 0 0,-1-1 1,0 1-1,1 0 1,-1 0-1,0-1-14,-22-3 2034,-14 5-998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5:35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408 834 296,'79'-16'296,"-75"15"-106,-1 1 0,1 0 0,-1 0 0,1 0 0,-1 0 0,1 0 0,-1 1 0,1 0 0,0 0-190,-4-1 85,1 0 0,-1 1 0,1-1 0,-1 0-1,1 0 1,-1 0 0,1 1 0,-1-1 0,1 0 0,-1 0 0,1 0 0,-1 0-1,1 0 1,-1 0 0,1 0 0,-1 0 0,1 0 0,-1 0 0,1 0 0,-1-1 0,1 1-1,-1 0 1,1 0 0,-1 0 0,1-1 0,-1 1 0,1 0 0,-1 0 0,0-1-1,1 1 1,-1 0 0,1-1 0,-1 1 0,0-1 0,1 1 0,-1-1 0,0 1-1,0 0 1,1-1 0,-1 1 0,0-1 0,0 1 0,0-1 0,0 1 0,1-1-1,-1 1 1,0-1 0,0 1 0,0-1 0,0 0 0,0 1 0,0-1 0,0 1-1,-1-1-84,1-1 295,0 0 0,0-1-1,0 1 1,-1 0-1,1 0 1,-1 0-1,0 0 1,1 0 0,-1 0-1,0 0 1,0 0-1,0 0 1,-1 0-1,1 0 1,0 1 0,-1-1-1,1 0 1,-1 1-1,0-1 1,1 1-1,-1 0 1,0-1-1,-1 0-294,-4-2 417,0-1-1,0 1 0,0 1 0,-1-1 0,-5-1-416,4 2 142,-1 0-1,1 0 1,0 1 0,-1 0 0,1 1 0,-1 0 0,0 1-1,0-1 1,1 2 0,-1 0 0,1 0 0,-1 0-1,0 1 1,1 1 0,0 0 0,0 0 0,0 0 0,0 1-1,0 1 1,-7 4-142,-4 3 20,1 0 0,0 1 0,1 0 0,1 2 0,0 0 0,1 1 0,1 1 0,0 0 0,1 1 0,1 1 0,0 0 0,2 0 0,0 1 0,-6 19-20,11-24 2,1 0-1,1 0 0,0 1 1,1-1-1,1 1 1,1 0-1,0 0 0,0 0 1,2 0-1,1 9-1,0-16 1,-1-1 1,1 1-1,1-1 1,0 0-1,0 0 1,0 0-1,1 0 1,0 0-1,1-1 1,0 0-1,0 0 0,0 0 1,1-1-1,0 0 1,0 0-1,1 0 1,-1-1-1,1 1 1,1-2-1,2 3-1,3-1 4,-1 1 0,1-2 0,1 0 0,-1 0 1,1-1-1,-1-1 0,1 0 0,0-1 0,0-1 0,7 0-4,-10-1 8,1 0 0,-1-1 0,1-1 0,-1 0 0,0 0 0,0-1 0,0-1-1,0 0 1,-1 0 0,1-1 0,-1 0 0,0-1 0,2-2-8,4-3 12,-2 0 0,0-1 1,0-1-1,-1 0 0,-1-1 0,0-1 0,-1 0 0,0 0 1,-2-1-1,1 0 0,-2-1 0,0 1 0,-1-2 0,-1 1 0,-1-1 1,0 0-1,1-15-12,2-14 165,-2-1 0,-2 0 0,-2-1 0,-2 1 1,-2 0-1,-3-6-165,0 34 285,4 20-280,1 0-1,0 0 1,0 0 0,0 0 0,0 0-1,-1 0 1,1 0 0,0 0-1,0 1 1,0-1 0,0 0-1,-1 0 1,1 0 0,0 0-1,0 0 1,0 0 0,0 0-1,-1 0 1,1 0 0,0 1-1,0-1 1,0 0 0,0 0-1,0 0 1,0 0 0,0 0-1,-1 1 1,1-1 0,0 0 0,0 0-1,0 0 1,0 1 0,0-1-1,0 0 1,0 0 0,0 0-1,0 0 1,0 1 0,0-1-1,0 0 1,0 0 0,0 0-1,0 0 1,0 1 0,0-1-1,0 0-4,-1 7 23,1 0-1,-1 0 1,1 0 0,0 0-1,1 1-22,2 18 4,1 1 0,1-1 0,2 1 0,0-2 0,2 1 0,1-1 0,6 10-4,-6-16 6,1 0 0,1-2-1,0 1 1,1-1-1,1-1 1,1-1 0,0 0-1,1 0 1,14 8-6,4 2 330,2-3 0,1 0 0,1-3 0,11 3-330,24 7 519</inkml:trace>
  <inkml:trace contextRef="#ctx0" brushRef="#br0" timeOffset="1334.22">1684 925 2513,'-94'1'1651,"93"-1"-1548,0-1 0,-1 1 0,1 0 1,-1 0-1,1 1 0,-1-1 1,1 0-1,0 0 0,-1 1 1,1-1-1,0 1 0,-1-1 1,1 1-1,0-1 0,0 1 1,-1 0-104,2 3 2188,4-2 3278,13 1-5160,1-1 0,-1 0 0,1-1 0,-1-1 0,1 0 0,-1-2 0,12-2-306,61-10 576,-24 2-247,1 3 1,55 1-330,-94 8 29,105-1 200,15-7-229,-82 6 87,1 2-1,41 6-86,-23-1 563,24-4-563,314-9 537,-232 3 117,-99 1-584,-49 1-25,30 2-45,-47 1 11,-1-2 0,12-1-11,38-3 18,-50 5-7,1-2-1,20-4-10,-30 4 4,1 0-1,-1 1 1,1 0-1,-1 2 1,1 0-1,0 0 1,-1 2-1,6 1-3,-4 2 28,0-1 0,0-1 0,0 0 0,1-2 0,-1 0-1,1-1 1,-1-1 0,1 0-28,-15 0 18,-1-1-1,1 1 1,0-1-1,-1 0 1,1 0-1,-1 0 1,0 0-1,0 0 1,3-3-18,-4 4-21,-1 0 1,0 0-1,1-1 1,-1 1-1,0 0 0,0 0 1,0-1-1,0 1 1,0-1-1,0 1 1,0-1-1,0 1 1,-1-1-1,1 0 1,-1 1-1,1-1 1,-1 0-1,0 1 1,1-1-1,-1 0 0,0 1 1,0-1-1,0-1 21,-3 1-165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6:09.6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405 117 2953,'9'-86'2251,"-4"59"969,-4 24-2322,-6 5 4781,-29 19-4747,-41 49 56,41-39-545,2 2-1,-2 6-442,16-21 77,0 0 0,-1-1 0,-1-1 0,-18 11-77,-20 16 122,44-33-85,-5 3 17,18-10-10,11-7 20,36-19-38,0-1 0,-2-3 0,0-1 0,15-16-26,-38 26 9,-1-1 0,0-1 1,-1-1-1,-2-1 0,0 0 1,-1-1-1,3-9-9,-19 32 11,0 0 0,0 0 0,0 0 0,0 0 0,0 0 0,0-1-1,0 1 1,0 0 0,0 0 0,0 0 0,0 0 0,1 0 0,-1 0 0,0 0 0,0-1 0,0 1 0,0 0 0,0 0-1,0 0 1,0 0 0,0 0 0,0 0 0,0 0 0,1 0 0,-1 0 0,0 0 0,0 0 0,0 0 0,0-1 0,0 1 0,0 0-1,0 0 1,1 0 0,-1 0 0,0 0 0,0 0 0,0 0 0,0 0 0,0 0 0,0 0 0,1 0 0,-1 0 0,0 0 0,0 0-1,0 1 1,0-1 0,0 0 0,0 0 0,1 0 0,-1 0 0,0 0-11,2 9 166,-2 22-189,0-25 78,-12 214 511,10-198-501,-2 41-8,-7 163 38,11-188-68,2-1 0,2 1 1,2-1-1,9 35-27,-7-49 27,1 5 17,-8-22 45,-5-8 78,0-2-164,1 2 1,0-1 0,-1 0-1,0 1 1,1 0 0,-1-1-1,0 2 1,0-1 0,0 0-1,0 1 1,-1 0 0,1 0 0,0 0-1,-1 0 1,1 1 0,0-1-1,-1 1 1,1 0 0,-4 1-4,-14 1 18,0 1 1,0 1 0,-11 4-19,6-2 4,19-5-3,-8 2 2,1 0 0,0 1 1,0 0-1,0 2 1,0-1-1,1 2 0,-12 7-3,25-14 5,1 0-1,-1 0 0,1 1 1,-1-1-1,1 0 0,-1 1 1,1-1-1,-1 1 0,1-1 0,-1 1 1,1-1-1,0 1 0,-1-1 1,1 1-1,0-1 0,-1 1 1,1-1-1,0 1 0,0-1 0,0 1 1,0 0-1,-1-1 0,1 1 1,0-1-1,0 1 0,0 0 0,0-1 1,0 1-1,0-1 0,0 1 1,1 0-1,-1-1 0,0 1 1,0-1-1,0 1 0,1 0 0,-1-1 1,0 1-1,0-1 0,1 1 1,-1-1-1,0 1 0,1-1 1,-1 1-1,1-1 0,-1 0 0,1 1 1,-1-1-1,1 0 0,-1 1 1,1-1-1,-1 0 0,1 1 1,-1-1-1,1 0 0,0 0-4,3 3 73,0-1 0,1 0 0,-1 0-1,1-1 1,-1 1 0,4 0-73,11 1 204,0-1 0,0-1 0,1-1 0,-1 0-1,14-3-203,30-6 262,4-3-262,-11 1 82,-23 5-13,24-4 152,1 1 1,0 3-1,31 2-221,-41 10 1775,-10 6-818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6:24.82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1113 129 2120,'7'-79'1599,"-7"78"-1477,0 0 0,0 0 0,0-1 0,0 1 0,0 0-1,0 0 1,0-1 0,0 1 0,0 0 0,-1 0 0,1 0-1,0-1 1,-1 1 0,1 0 0,-1 0 0,0 0 0,1 0-1,-1 0 1,0 0 0,0 0 0,1 0 0,-1 0 0,0 0-1,0 1 1,0-1 0,0 0 0,0 0 0,0 1 0,0-1-1,0 1 1,-1-1 0,1 1 0,0-1 0,0 1 0,-1 0-122,-3-2 407,-2-1-20,-2 0 1,1 1-1,0 0 0,0 1 1,-1-1-1,1 2 1,-8-1-388,-65 4 1102,45-1-659,2-1-124,-44 3 1483,-19 5-1802,73-6 242,1 1-1,-1 1 1,2 1 0,-1 2 0,1 0-1,-8 4-241,18-5 41,1-1 0,0 2 0,0-1 0,1 2-1,0-1 1,0 1 0,1 1 0,0 0-1,-7 10-40,-7 14 59,1 2 0,-8 20-59,-3 4 49,-40 60 62,35-60 188,2 1 1,3 2-1,-23 62-299,40-80 64,2 0-1,2 1 0,2 1 0,2 0 0,2 0 0,3 1 0,1 40-63,4-67 16,1 1 1,1 0-1,0-1 1,2 0-1,1 0 0,0-1 1,2 0-1,0 0 1,1 0-1,1-2 1,1 1-1,1-1 1,0-1-1,1 0 0,1-1 1,7 5-17,3 2 28,1-2 0,0-1 0,2 0 0,0-3 0,1 0 0,1-2 0,1-1 0,0-1 0,0-2 0,15 3-28,17 1 46,0-2 0,1-3 0,0-3 0,1-3 1,0-2-1,0-3 0,-1-4 0,36-6-46,-63 4 27,1-2 0,-1-1 0,0-2-1,-1-1 1,-1-2 0,16-9-27,-28 11 11,-1 0 1,0-2-1,-1 0 0,-1-1 0,0-1 1,-2-1-1,0-1 0,0-1 0,-2 0 0,0-2-11,23-35 26,-3-2 0,-2-2-1,1-11-24,-22 43 6,-2-1 1,-1 0 0,-1-1 0,-2 1 0,-1-2 0,-1 1 0,-2-1-1,-1-4-6,-1 3 63,-2 0 0,-2 0 0,-1 0 1,-1 0-1,-2 1 0,-1 0 0,-2 0 1,-1 1-1,-1 1 0,-2 0 0,-14-23-64,-20-25 310,-4 3-1,-48-55-309,82 110 16,0 0 1,-1 1-1,-2 0 1,1 2-1,-2 1 0,-6-4-16,13 11 13,0 1-1,0 1 1,0 0-1,-1 1 1,0 0-1,0 2 0,-1 0 1,1 0-1,-1 2 1,-10-1-13,6 2 17,0 1-1,-19 2-16,-39 14 30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6:27.7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8867 128 1568,'31'-42'1349,"-22"30"329,-9 12-1553,0 0-1,0 0 0,0 0 1,0 0-1,0 0 1,0-1-1,0 1 0,0 0 1,0 0-1,0 0 1,0 0-1,0 0 0,0 0 1,0 0-1,0 0 1,0 0-1,0 0 1,-1 0-1,1 0 0,0 0 1,0 0-1,0 0 1,0 0-1,0-1 0,0 1 1,0 0-1,0 0 1,0 0-1,0 0 0,0 0 1,0 0-1,0 0 1,0 0-1,0 0 0,0 0 1,0 0-1,1 0 1,-1 0-1,0-1-124,-5 2 1886,3-1-1840,1 1 0,-1-1-1,1 1 1,-1 0 0,1-1 0,-1 1-1,1 0 1,-1 0 0,1 0 0,0 0-1,0 0 1,-1 0 0,1 0 0,0 0-1,0 1 1,-1 0-46,-4 4 72,-6 6 56,-1 0 0,0-2 0,-1 1-1,0-2 1,-1 0 0,-1 0-128,-3 2 170,-1 0-1,2 2 1,0 0 0,-9 9-170,-65 65 318,43-39-207,8-11-24</inkml:trace>
  <inkml:trace contextRef="#ctx0" brushRef="#br0" timeOffset="2372.857">8694 175 4465,'-32'23'6183,"-1"-1"-5167,-12 18 253,26-21-891,-1-2-1,-1 0 1,-1-2-1,0 0 0,-8 3-377,-134 55 1666,-166 50-1666,311-117 14,-106 34 47,-2-6 0,-32 0-61,-261 33 238,301-56-170,-1-5 0,-46-7-68,166 1 0,-55-4 25,-1-2 1,2-3 0,-1-2-1,-9-6-25,7 3 15,0 2-1,-1 2 0,-41 0-14,38 9 6,-7-1 6,0-2 1,-1-4-13,-33-6 11,-1 5 1,1 4 0,-1 5 0,0 4 0,0 5 0,1 4 0,1 5-1,-49 17-11,121-28 3,-124 39 7,123-35-7,1 1 0,0 2-1,1 1 1,-2 2-3,-2 4 1,1 1 0,0 1-1,2 2 1,1 1 0,1 1-1,-9 12 0,24-24 0,0 0 0,1 1 0,1 1 0,0 0 0,2 0 0,0 1 0,0 0 0,2 0-1,0 1 1,1 0 0,1 0 0,1 0 0,0 12 0,3 33 0,3 0-1,3-1 1,3 1 0,2-1 0,2 11 0,12 62 0,7-2 1,17 36-1,-10-23 26,1 46-26,-20-92 6,-15-75-5,1 10 0,2-1 0,2 0 0,1 0 1,1-1-1,3 1-1,5 5 3,1 0 1,2-2-1,2 0 1,16 18-4,-30-43 1,0-1 0,1 0 1,0-1-1,0 0 0,1-1 0,1-1 1,0 0-1,0 0 0,1-1 1,0-1-1,0-1 0,1 0 0,-1-1 1,3 0-2,14 1 6,0-2 0,1-1 0,-1-1 0,1-2 1,14-2-7,164-23 32,-192 22-30,97-17 17,-40 6-1,31 0-18,42 0 8,-2-6 0,8-8-8,11-10 18,-2-7-1,61-30-17,-155 52 3,2 2 1,0 4-1,1 3 0,39-2-3,82-11 2,174-19 7,-154 35-6,0 10 1,1 9-4,343 13 4,21 0 0,-397-13 3,178-17-7,-281 3 7,1-5-1,-1-2 1,-1-5-1,-1-2 1,56-24-7,-107 33 3,0 0-1,0-2 1,-1-1 0,-1-1 0,0-1 0,17-16-3,-27 20 4,-1-1 0,0-1 0,-1 0 0,-1 0 0,0-1 0,-1-1 0,0 0 0,-2 0 0,1-1 0,4-17-4,2-12 13,-3-1 0,-2 0 1,-2 0-1,-2-1 0,0-39-13,-5-13 10,-4-1 1,-8-26-11,-2 36 4,-3 1 1,-4 1-1,-5 0 0,-3 2 1,-35-73-5,-20-20 9,-9 4 0,-25-26-9,92 161 2,-2 2 1,-1 0 0,-2 2-1,-21-19-2,28 34 2,-1 0 0,-1 2-1,-1 0 1,-1 2 0,-1 1 0,0 1-1,-9-2-1,-12-2 1,0 1-1,-2 3 0,0 2 0,-53-7 0,2 7-3,-2 4 0,-9 4 3,34 6 2,1 3 0,-1 4 1,-25 7-3,-53 15 49,-23 14-49,-59 30 1143,119-31-687</inkml:trace>
  <inkml:trace contextRef="#ctx0" brushRef="#br0" timeOffset="4522.381">2307 1013 6769,'-26'4'811,"0"-2"-1,-1-1 1,1-1-1,0-2 1,-6-1-811,-55-1 680,82 3-668,-1 1 0,1-1 0,-1 1 0,1-1 0,-1-1 0,1 1 0,0-1 0,0 0 0,0-1 0,0 1 0,-3-2-12,-5-5 93,0 0 0,1-1 0,-4-3-93,5 2 205,-1 1 1,-1 1-1,-12-8-205,3 7 240,0 0 0,-1 1 1,0 1-1,0 1 0,-9-1-240,-45-6 681,-1 2-681,-58-10 175,-160-33-74,216 44-79,-2 3 0,-55 3-22,99 7 10,0 2-1,0 2 1,0 1-1,1 1 0,0 3 1,1 1-1,0 1 1,1 2-1,1 2 1,-4 3-10,19-8 5,1 0 0,1 2 0,0 0 0,1 0 1,0 2-1,2 0 0,-12 15-5,-17 28 18,-23 44-18,48-73 2,-15 24 3,3 1 1,2 3-6,14-27 5,2 1 0,1 1 1,1 0-1,-1 18-5,2 9 17,3 0 0,2 1 0,3-1 0,2 1 0,9 45-17,5 0 79,4-1 0,30 86-79,-31-134 70,3 0 1,22 41-71,62 102 115,-89-172-102,-2-2 10,1-1 0,2-1-1,0 0 1,2-2 0,1 0 0,0 0 0,12 6-23,-15-14 20,0 0 0,1-2 0,1-1 0,0 0 1,1-1-1,0-1 0,0-1 0,1 0 0,0-2 0,7 1-20,300 56 159,-286-54-104,0-3-1,1-1 0,0-3 1,0-1-1,0-2 1,0-2-1,-1-1 1,1-3-1,-1-1 1,0-3-1,-1-1 1,15-7-55,55-20 206,1 5 0,59-7-206,-70 18 22,146-25-11,-196 41 1,1 3-1,0 1 0,0 3 0,9 3-11,100 16 11,33 2 2,-145-18-6,0-2 1,45-6-8,142-25 524,-188 21-328,-1-3 0,0-1 0,40-18-196,4-11 62,-1-3 1,-2-5-1,4-7-62,-76 46 10,1 0 0,-1-2 0,-1 1 1,-1-2-1,1 0 0,-2-1 0,0 0 0,-1-1 1,3-6-11,-9 11 8,0 0 1,0-1 0,-1 1 0,-1-1 0,0-1 0,-1 1 0,0-1 0,0 1 0,-2-1 0,0 0 0,0 0 0,-1 1-1,0-1 1,-2 0 0,1-1-9,-11-45 28,-2 1-1,-3 0 1,-2 1-1,-3 1 1,-24-45-28,8 31 88,-3 1 1,-3 2 0,-3 3-1,-16-15-88,10 20 44,-2 3 0,-2 3 0,-17-9-44,-41-39 16,52 44 6,-2 3 0,-70-44-22,99 76 9,-1 0-1,-1 3 1,-1 1-1,-1 2 1,0 2-1,-36-8-8,31 13 5,0 2-1,1 2 1,-2 2-1,1 2 1,-15 2-5,-68 10 10,-23 8-10,-45 5 7,157-20 5,0-2-1,-1-2 1,-17-3-12,40 1 62,-1-1 1,1 0 0,0-1 0,0-1 0,1-1 0,0 0 0,0-1 0,-11-7-63,-21-20 182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4:07.2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165 218 10506,'-61'-52'4161,"25"4"-2777,3 7 65,11 9-577,10 6-256,12 12-560,7 9-56,18 19-64,3 8-232,4 16-688,14 6 320,2 9 208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1:43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3721,'1'-60'2458,"-1"59"-2299,0 1 0,1-1 0,-1 1 0,0-1 0,0 1 0,0-1 0,0 1 0,0-1 0,0 0 0,0 1 0,0-1 0,0 1 1,0-1-1,0 1 0,0-1 0,-1 1 0,1-1 0,0 1 0,0-1 0,0 1 0,-1 0 0,1-1 0,0 1 0,-1-1 0,1 1 0,0-1 1,-1 1-1,1 0 0,-1-1 0,1 1 0,0 0-159,-4 5 4857,9 10-4718,1 0-1,1 0 1,1-1-1,0 0 1,0 0-1,2-1 1,0 0 0,3 3-139,26 27 354,33 26-354,4 4 204,-62-58-164,2-1 0,0 0 0,0-1 0,1-1 0,1 0 0,0-2 0,12 5-40,-6-2 156,-12-6 404,0-1 0,1 0 0,-1-1 0,5 1-560,-13-6 1063</inkml:trace>
  <inkml:trace contextRef="#ctx0" brushRef="#br0" timeOffset="388.817">477 1 3889,'-32'26'6729,"7"4"-4574,1 1 0,-17 31-2155,-21 29 898,3-17-538,23-31-252,2 2 0,2 1 0,-4 11-108,32-49-9,-12 22-45,-1-1 0,-1-1-1,-16 18 55,27-32-926,11-11-359,6-9-161,15-14 536</inkml:trace>
  <inkml:trace contextRef="#ctx0" brushRef="#br0" timeOffset="761.238">798 396 7298,'36'12'3199,"-35"-11"-3011,-1 0-1,0 0 1,0 0-1,1-1 1,-1 1 0,0 0-1,0 0 1,0 0 0,0 0-1,0 0 1,0 0 0,0-1-1,0 1 1,0 0 0,-1 0-1,1 0 1,0 0 0,0 0-1,-1-1 1,1 1-1,-1 0 1,1 0 0,-1 0-188,-3 16 1959,20 139-158,-14 41-913,-1-197 1557,7 0-1146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1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56 104 3945,'-22'-27'988,"5"7"619,1-2 3086,34 45 818,13 10-3883,21 25-1804,29 55 400,-1 0-143,-65-91-57,-12-17-17,0 0 1,1 0 0,0 0 0,-1 0 0,2-1-1,-1 1 1,0-1 0,1 0 0,0 0 0,0-1-8,-3-2 31,-1-1 0,0 0 1,0 0-1,0 1 1,1-1-1,-1 0 0,0 0 1,0-1-1,0 1 0,1 0 1,-1 0-1,0-1 1,0 1-1,0 0 0,0-1 1,0 1-1,0-1 0,0 1 1,0-1-1,0 0 1,0 0-1,0 1 0,0-1 1,0 0-1,0 0 0,0 0 1,-1 0-1,1 0 1,0 0-1,-1 0 0,1-1-31,25-42 839,-19 29-797,8-14 54,-3-1 0,0 1 0,-2-2 0,5-24-96,-6 21 38,1 1 1,2 0-1,12-23-38,-8 33 128,-9 15-318,-5 9-1047,-7 20-2500,3 13 1685</inkml:trace>
  <inkml:trace contextRef="#ctx0" brushRef="#br0" timeOffset="1065.256">1320 141 2753,'85'-36'1733,"-84"36"-1635,0 0 0,0-1 0,-1 1 0,1 0 1,0-1-1,0 1 0,0-1 0,0 1 0,0-1 0,-1 1 0,1-1 0,0 0 0,-1 1 0,1-1 0,0 0 0,-1 0 0,1 1 0,-1-1 0,1 0 0,-1 0 0,1 0 0,-1 0 0,0 0 0,1 0 0,-1 1 1,0-1-1,0 0 0,0 0 0,1 0 0,-1 0 0,0 0 0,0 0 0,-1 0 0,1 0 0,0 0 0,0 0 0,0 0-98,-1-1 220,-1 0 0,1 0-1,0 0 1,-1 0 0,1 0-1,-1 0 1,1 0 0,-1 1 0,-2-2-220,3 2 240,-9-7 612,7 6-603,1 0 0,-1 0-1,1 0 1,-1-1 0,1 1 0,0 0 0,0-1 0,0 0 0,-1-1-249,2 2 93,-1 0-1,1 1 0,0-1 1,-1 1-1,1-1 1,-1 1-1,0 0 0,1-1 1,-1 1-1,0 0 1,0 0-1,0 0 1,0 0-1,0 1 0,0-1 1,0 0-1,0 1 1,0-1-1,0 1 0,0 0 1,0 0-1,0 0 1,0 0-1,0 0 0,0 0 1,-1 1-1,1-1 1,-1 1-93,-11 2 246,1 0 1,0 0-1,-12 6-246,23-8 31,-14 5 45,0 1 1,1 1-1,0 1 0,0 0 0,1 0 0,0 2 1,1 0-1,0 0 0,-6 8-76,13-13 1,0 1-1,0 0 1,1-1-1,0 2 0,1-1 1,-1 0-1,1 1 1,1 0-1,-1 0 1,2 0-1,-1 1 1,1-1-1,0 0 1,1 1-1,-1 0 1,2-1-1,-1 1 1,2 0-1,0 7 0,0-8-1,0-1 1,1 1-1,0 0 0,1 0 0,-1-1 1,1 1-1,1-1 0,0 0 0,0 0 1,0 0-1,1 0 1,-2-4 0,0 1 0,1-1 1,-1 0-1,1 0 1,0 0-1,-1-1 0,1 0 1,0 1-1,1-1 0,-1 0 1,0-1-1,0 1 0,1-1 1,-1 0-1,1 0 0,0 0 1,-1-1-1,1 1 0,-1-1 1,4-1-1,2 2 4,0-2 1,0 1 0,1-1 0,-1-1-1,0 0 1,0-1 0,0 1 0,0-2-1,-1 0 1,1 0 0,-1 0-1,0-1 1,0-1 0,-1 1 0,1-2-1,-1 1 1,-1-1 0,1 0 0,-1 0-1,0-1 1,-1 0 0,3-4-5,2-5 28,0-1 1,-2 0-1,0 0 0,3-10-28,-10 21 12,1-1 0,-1 1 0,0-1 0,-1 0 0,0 1 0,0-1 0,-1 0 0,0 1 0,0-1 0,-1 0 0,0 0 0,0 1 0,-1-3-12,-7-21-5,9 29-12,1 4 3,4 16 18,4 18 80,-3 0-1,0 1 1,-2-1 0,-2 14-84,-5 149 263,1-140-211,-11 129 992,-14 42-1044,24-210 85,0-5-25,1-1 0,1 1 0,0 0 0,1 0-1,0 0 1,1-1 0,2 8-60,-3-21 7,0-1 0,0 1 1,0-1-1,0 1 0,1-1 1,-1 1-1,0-1 0,0 1 0,0-1 1,0 1-1,1-1 0,-1 1 0,0-1 1,0 1-1,1-1 0,-1 1 0,1-1 1,-1 1-1,0-1 0,1 0 1,-1 1-1,1-1 0,-1 0 0,0 1 1,1-1-1,-1 0 0,1 0 0,-1 0 1,1 1-1,-1-1 0,1 0 0,-1 0 1,1 0-1,0 0 0,-1 0 1,1 0-1,-1 0 0,1 0 0,-1 0 1,1 0-1,-1 0 0,1 0 0,-1 0 1,1-1-1,-1 1 0,1 0 1,-1 0-1,1 0 0,-1-1 0,1 1 1,-1 0-1,1-1 0,-1 1 0,0 0 1,1-1-8,24-25 257,-21 21-239,14-19 87,0-1 1,3-10-106,12-16 45,-32 49-38,136-207-149,-127 193 159</inkml:trace>
  <inkml:trace contextRef="#ctx0" brushRef="#br0" timeOffset="1406.61">1995 353 6937,'-8'4'3337,"2"1"-1088,1 4-593,2 7-424,0 10-296,3 5-367,0 8-89,0 6-128,0-8-40,1 9-120,1-11-64,-1-1-56,2-5-16,4-8 0,-4 1 184,0-8 120,1-3-208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4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295 447 3985,'-18'-68'2410,"17"65"-1830,-1-1-1,1 1 1,-1 0 0,0-1 0,1 1 0,-1 0 0,-1 0 0,1 0-580,0 2 2970,10 11-1184,4 5-1336,-1 0-1,-1 0 1,0 1-1,0 3-449,1 1 176,1-1 0,11 14-176,35 32 483,3-2 0,27 19-483,2 3 358,-77-73-327,12 12 270,21 16-301,-44-46-3514,-2 4 2235</inkml:trace>
  <inkml:trace contextRef="#ctx0" brushRef="#br0" timeOffset="368.27">752 297 6073,'-4'1'984,"0"1"-1,0 0 0,0 0 1,1 0-1,-1 0 0,-1 2-983,-22 22 2364,15-13-1609,1 2 0,-8 12-755,3 2 982,-10 21-982,15-25 340,-2 0-1,-16 21-339,2-12 137,-2 0 0,-1-3 1,-2 0-138,8-9 7,2 1 1,0 1 0,1 1 0,1 0 0,2 2-1,-4 8-7,14-16-254,8-19 217,0 0 1,0 0-1,0 1 0,-1-1 1,1 0-1,0 0 0,0 1 1,0-1-1,0 0 0,0 1 1,0-1-1,0 0 1,0 0-1,0 1 0,0-1 1,0 0-1,0 1 0,0-1 1,0 0-1,0 1 0,0-1 1,0 0-1,1 0 0,-1 1 1,0-1-1,0 0 0,0 0 1,0 1-1,0-1 0,1 0 1,-1 0-1,0 1 0,0-1 1,1 0-1,-1 0 0,0 0 1,0 1-1,1-1 0,-1 0 1,0 0-1,0 0 1,1 0-1,-1 0 0,0 0 1,1 0-1,-1 0 0,0 1 1,0-1-1,1 0 0,-1 0 1,0 0-1,1-1 0,-1 1 1,0 0-1,1 0 0,-1 0 1,0 0-1,0 0 37,18-5-735</inkml:trace>
  <inkml:trace contextRef="#ctx0" brushRef="#br0" timeOffset="711.045">1061 690 8106,'-3'1'639,"0"1"0,1-1 1,-1 1-1,0-1 0,0 1 0,1 0 1,-1 0-1,1 1 0,0-1 0,-2 2-639,0 1 418,1-1 0,0 0-1,1 1 1,-1 0 0,1-1-1,-1 5-417,0-2 125,1 0-1,0 0 1,1 1-1,-1-1 1,1 1 0,1-1-1,0 1 1,0 0-1,1 4-124,5 25 290,2-1 1,2 1-291,-1-1 173,-1 0 0,-1 6-173,-2-9 56,-1-6-38,-1 1 0,-1 6-18,-1-32-3041,6-16 1501</inkml:trace>
  <inkml:trace contextRef="#ctx0" brushRef="#br0" timeOffset="1132.109">96 118 3785,'-80'-6'2616,"65"3"2417,18 1-2200,14 1-1611,197-8 621,-100 1-1475,0-4 1,67-19-369,-132 22 126,5-3 317,1 2 1,0 3-1,0 2 0,11 2-443,-22 9 660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6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41 131 4625,'-34'-72'2731,"33"70"-2462,0 0 0,0-1 0,0 1 0,0 0 0,1-1 0,-1 1 0,1-1 0,0 1-1,-1-1 1,1 1 0,0 0 0,1-1 0,-1 1 0,0-1 0,1 1 0,-1-1 0,1 1 0,0-1-269,2-10 1934,-3 18-1463,0-1 1,1 0-1,-1 0 0,1 0 1,-1 0-1,1 0 0,1 1-471,18 53-93,-13-39 372,11 33 197,2 18-476,-18-61 37,1 0 0,0 0 0,0-1 0,1 1 1,0 0-1,0-1 0,1 0 0,0 0 0,1-1 0,0 1 0,0-1 0,1 0 1,6 5-38,32 26 340,38 23-340,-23-18 144,-54-38-86,23 15-46,-28-19 33,1 0 0,-1 0 0,1 0 1,-1-1-1,1 1 0,-1 0 1,1-1-1,-1 0 0,1 1 1,0-1-1,-1 0 0,1 0 1,0 0-1,-1 0 0,1 0 1,0 0-1,0 0-45,-1-2 91,1 0 0,0-1 0,0 1 1,-1 0-1,1-1 0,-1 1 0,0-1 0,0 0 0,0 1 1,0-1-1,0 0 0,-1 0 0,1 0 0,-1 0-91,3-5 118,32-135 334,-20 79-359,2 0-1,3 1 1,19-39-93,-35 96 1019,-4 8-584</inkml:trace>
  <inkml:trace contextRef="#ctx0" brushRef="#br0" timeOffset="1793.424">1503 135 3217,'-1'0'334,"1"0"1,-1 0 0,1 0-1,-1 0 1,0 0-1,1 0 1,-1 0 0,1 0-1,-1 0 1,1-1 0,-1 1-1,1 0 1,-1 0 0,1-1-1,-1 1 1,1 0-1,-1-1 1,1 1 0,-1 0-1,1-1 1,-1 1 0,1-1-1,0 1 1,-1-1-1,1 0-334,-5-16 4569,5 13-4367,-1 0 1,0 1 0,0-1-1,0 0 1,0 0-1,-1 1 1,0-2-203,0 1 103,-1-1 1,0 0-1,0 1 1,0 0-1,-1-1 0,1 1 1,-1 1-1,0-1 1,0 0-1,0 1 0,-1 0 1,1 0-1,-1 0 1,0 1-1,0 0 0,0 0 1,-5-2-104,1 1 27,0 1 1,0 0-1,-1 1 1,1 0-1,0 1 1,-1-1-1,1 2 1,-1-1-1,1 1 1,0 1-1,-1 0 1,1 0-1,0 1 1,0 0-1,0 0 1,1 1-1,-1 0 1,1 1-1,0 0 1,0 0-1,1 1 1,-1 0-1,1 0 1,0 0-1,1 1 1,0 0-1,0 1 1,0-1-1,-1 4-27,-2 4 1,1 0 0,1 0 0,0 1 0,0 0 0,2 0 0,0 0 0,1 0 0,1 1 0,-1 8-1,3-15 1,0 0-1,1 0 0,1-1 1,-1 1-1,2 0 0,-1-1 1,1 1-1,1 1 0,-1-5 1,0-1 0,0 1 0,1-1-1,0 0 1,0 1 0,0-1 0,0 0 0,1-1 0,0 1-1,0-1 1,0 1 0,1-1 0,1 1-1,-1-2 1,0 0 0,0 0 0,1 0 1,-1-1-1,0 0 0,1 0 0,0 0 0,-1-1 1,1 0-1,0 0 0,0 0 0,-1-1 0,1 0 0,0 0 1,0 0-1,0-1 0,0 0 0,-1 0 0,1 0 1,0-1-1,-1 0 0,1 0 0,-1-1-1,15-5 9,-1-2 1,0 0-1,0-2 0,-1 0 0,10-8-9,-14 8 6,-1 1-1,0-2 1,-1 1-1,0-2 1,-1 0-1,0 0 1,-1-2-6,-3 6 3,-2 0 0,1-1 0,-1 0 0,-1 0 1,0 0-1,0 0 0,-1-1 0,-1 1 0,0-1 0,0 0 1,-1 1-4,-1 3 2,1 0 0,-1 0 1,1 0-1,-2-1 0,1 1 0,-1 0 1,0 0-1,-1 0 0,0 0 0,-3-7-2,5 14 0,0 1-1,0 0 1,0 0-1,0-1 1,0 1-1,0 0 1,0 0-1,-1-1 1,1 1-1,0 0 0,0-1 1,0 1-1,0 0 1,0 0-1,-1 0 1,1-1-1,0 1 1,0 0-1,-1 0 1,1 0-1,0-1 1,0 1-1,-1 0 1,1 0-1,0 0 1,0 0-1,-1 0 0,1 0 1,0 0-1,0-1 1,-1 1-1,1 0 1,-2 10-12,3 19-5,-1-28 17,1 41-6,-1 1 0,-3-1 1,-2 10 5,-2 34 10,-5 64 178,-29 142-188,29-232 25,-8 41 154,-5 88-179,26-173 60,3-12 95,15-22 121,-19 18-276,29-38 29,-2-2 1,-1 0-1,-3-2 1,3-8-30,4-6-1568,37-53 1568,-32 63-252</inkml:trace>
  <inkml:trace contextRef="#ctx0" brushRef="#br0" timeOffset="2396.156">1927 491 8626,'57'-96'3377,"-54"91"-2931,-1 0 0,1 0 0,-1 1 0,0-2 0,-1 1 0,1 0 0,0-3-446,-2 6 90,0 1-1,1-1 0,-1 1 1,1-1-1,-1 1 0,1-1 0,0 1 1,0-1-1,0 1 0,-1 0 1,1-1-1,1 1-89,1-3 87,0 1 1,0 0-1,1-1 0,0 1 1,0 0-1,-1 1 1,2-1-1,-1 1 0,0 0 1,0 0-1,1 0 1,-1 0-1,1 1 1,-1 0-1,1 0 0,2 0-87,6-1 75,0 1-1,1 0 1,-1 0-1,1 2 1,4 0-75,-15-1 14,0 0 1,0 1-1,0-1 0,0 1 1,0-1-1,0 1 0,0 0 1,-1 0-1,1 0 0,0 1 1,0-1-1,-1 1 0,1-1 1,-1 1-1,1 0 0,-1 0 1,0 0-1,0 0 0,0 1 1,0-1-1,0 0 0,0 1 1,-1-1-1,1 1 1,-1 0-1,1 0 0,-1-1 1,0 1-1,0 0 0,-1 0 1,1 0-1,0 0 0,-1 2-14,3 14 90,-2 0 0,0-1 0,-1 1 0,0 0 0,-2-1 0,0 1-1,-2-1 1,-3 16-90,-8 17 78,-3 1-1,-10 19-77,17-45 23,-1-1 1,-2-1 0,-4 7-24,10-20 37,0 0 0,0 0 1,-1 0-1,0-2 0,-1 1 1,0-1-1,-10 6-37,14-11 35,-1 0-1,1-1 1,-1 0 0,0 0-1,0-1 1,0 0 0,0 0-1,0 0 1,0-1 0,-1 0-1,1-1 1,0 0 0,-1 0-1,1 0 1,0-1 0,-2 0-35,8 0 4,0 1 1,-1-1-1,1 1 1,0-1-1,0 1 1,0-1-1,0 1 1,0-1-1,0 0 1,0 0-1,1 0 1,-1 1-1,0-1 1,0 0-1,0 0 1,1 0-1,-1 0 1,1 0-1,-1 0 1,1-1-1,-1 1 1,1 0-1,-1 0 1,1 0-1,0 0 1,0-1-1,0 1 1,0-1-5,-1-42 46,2 31-42,-1 8-5,0 1 1,0 0 0,1-1-1,0 1 1,0 0 0,0 0 0,0-1-1,0 1 1,1 0 0,0 0-1,0 0 1,0 1 0,0-1-1,1 0 1,-1 1 0,1 0-1,0-1 1,0 1 0,0 0-1,1 1 1,-1-1 0,1 0 0,2 0-1,-1 0-1,0 1 1,1 0 0,-1 0-1,1 0 1,0 0 0,0 1-1,-1 0 1,1 1 0,0-1-1,0 1 1,0 0 0,0 0-1,0 1 1,0 0 0,1 0 1,13 5-3,0 0 0,-1 2 0,0 0 1,0 1-1,-1 1 0,0 1 0,0 0 1,4 5 2,4 2 16,0-1 0,2-2 0,3 1-16,20 5 422,30 7-422,-46-21 313,1-5-115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4:12.2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85 1073 6953,'7'5'1369,"0"1"-1,0 0 0,-1 0 0,0 0 0,0 1 0,0 0 0,-1 1-1368,2 1 1593,-6-9-1469,0 1 1,-1-1 0,1 1 0,-1 0 0,1-1-1,-1 1 1,1 0 0,-1-1 0,0 1 0,1 0 0,-1 0-1,0-1 1,1 1 0,-1 0 0,0 0 0,0-1-1,0 1 1,0 0 0,0 0 0,0 0 0,0-1 0,0 1-1,0 0 1,0 0-125,-1-1 61,0 0-1,0 0 0,1-1 0,-1 1 1,0 0-1,0-1 0,0 1 1,1-1-1,-1 1 0,0-1 1,1 1-1,-1-1 0,0 1 1,1-1-1,-1 0 0,1 1 0,-1-1 1,1 0-1,-1 1 0,1-1 1,-1 0-1,1 0 0,0 0 1,-1 1-1,1-1 0,0 0-60,-11-19 167,2-1 1,0 1-1,1-2 0,2 1 0,0-1 1,1 0-1,0-5-167,-6-53 399,2-26-399,9 98 17,-38-598 361,32 543-395,3 34-223,1 1 1,1-12 239,0 62-2007,-2 67 42,9-2 1354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5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505 635 3217,'40'-9'2252,"-40"8"-2015,0 0 0,0 1-1,0-1 1,0 0 0,0 1-1,0-1 1,-1 0 0,1 1 0,0-1-1,-1 0 1,1 1 0,0-1-1,-1 1 1,1-1 0,-1 1-1,1-1 1,0 1 0,-1-1 0,1 1-1,-1-1 1,0 1 0,1 0-1,-1-1 1,1 1-237,-19-16 2057,13 11-1692,0 1 0,0 0 0,-1 1-1,0 0 1,0 0 0,0 0 0,0 0 0,0 1 0,-1 1 0,1-1 0,-2 1-365,-3 0 249,-1 0 1,1 1 0,-1 1 0,1 0 0,0 0-1,-10 3-249,2 1 64,1 1-1,0 0 0,0 2 0,1 0 1,0 1-1,0 1 0,1 0 0,-7 7-63,19-14 3,1 0 0,-1 1 0,1-1 0,1 1 0,-1 0 0,0 0 0,1 0 0,0 0 0,0 1-1,0-1 1,0 1 0,1 0 0,0 0 0,0 0 0,0 0 0,0 0 0,1 0 0,0 1-1,0-1 1,1 0 0,-1 1 0,1-1 0,0 1 0,1-1 0,-1 0 0,1 1 0,0-1 0,0 0-1,1 2-2,2 3 4,0 0-1,0 0 1,1 0-1,1-1 1,-1 0 0,1 0-1,1 0 1,0-1-1,0 0 1,0 0-1,1-1 1,1 0-1,-1 0 1,1-1-1,0 0 1,0 0-1,1-1 1,-1-1-1,1 1 1,0-2-1,1 1 1,-1-1-1,1-1 1,-1 0-1,1 0 1,0-1-1,5-1-3,-9 0 6,-1-1-1,0 0 1,0-1 0,0 0-1,0 0 1,0 0-1,0 0 1,-1-1 0,1 0-1,-1 0 1,0-1-1,0 1 1,0-1-1,0-1 1,-1 1 0,1 0-1,-1-1 1,0 0-1,0 0 1,0-1-6,8-12 18,-2 0-1,1 0 1,-2-1 0,-1 0-1,3-10-17,6-30 27,-13 41-20,1 0 0,1 0 0,2-3-7,-8 21 0,0-1-1,0 0 1,0 1-1,1-1 1,-1 0-1,0 1 1,1-1-1,-1 1 1,1-1 0,-1 1-1,0-1 1,1 0-1,0 1 1,-1 0-1,1-1 1,-1 1-1,1-1 1,-1 1-1,1 0 1,0 0 0,-1 0-1,0 0 0,1 0 0,-1 0 1,0 0-1,1 0 0,-1 0 0,0 0 1,0 1-1,1-1 0,-1 0 1,0 0-1,0 0 0,1 0 0,-1 1 1,0-1-1,0 0 0,1 0 0,-1 1 1,0-1-1,0 0 0,0 1 0,0-1 1,1 0-1,-1 1 0,0-1 1,0 0 0,6 28-33,-6-4 31,-1 0 0,-2-1 1,0 1-1,-2-1 0,-3 11 2,-6 33 1,-34 186 153,-26 190 972,72-428-1106,0 1 13,1 0 0,0 0 0,1 0 0,1 11-33,-1-27 3,0 0 0,0 0 0,0 1 0,0-1 1,0 0-1,0 0 0,0 1 0,0-1 0,0 0 0,0 0 0,0 1 0,0-1 0,0 0 0,0 0 0,0 1 0,1-1 0,-1 0 1,0 0-1,0 1 0,0-1 0,0 0 0,0 0 0,1 0 0,-1 1 0,0-1 0,0 0 0,0 0 0,1 0 0,-1 0 1,0 1-1,0-1 0,1 0 0,-1 0 0,0 0 0,0 0 0,1 0 0,-1 0 0,0 0 0,0 0 0,1 0 0,-1 0 0,0 0 1,0 0-1,1 0 0,-1 0 0,0 0 0,1 0 0,-1 0 0,0 0 0,0 0 0,1 0 0,-1 0 0,0 0 0,0 0 0,0-1 1,1 1-1,-1 0 0,0 0 0,0 0 0,1-1-3,15-15 205,-13 13-189,20-28 117,-2-1 0,-1-1 0,11-23-133,-2 3 54,15-17-459,42-49 405,-71 99-176,11-14-121</inkml:trace>
  <inkml:trace contextRef="#ctx0" brushRef="#br0" timeOffset="390.545">956 952 8922,'94'-13'3881,"-94"20"-1849,3 6-704,-6-1-111,3 15-345,-1 3-344,-1 5-104,1 7-128,-5-3-32,6 2-64,-4-5-48,7 2-72,-3-5-24,-3-4 8,2-6 176,-11-11 2881,10-3-2281</inkml:trace>
  <inkml:trace contextRef="#ctx0" brushRef="#br0" timeOffset="824.35">41 179 7378,'-19'0'3656,"5"1"-1415,7 4-713,7-1-48,8 4-359,10-2-105,15 2-152,17-2-152,22-6-256,9 1-112,7-5-184,-3-2-55,-11-1-49,-10 0 0,-7 3 176,-9 0-8,-20 4-120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0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573 435 2192,'34'-2'1395,"-34"2"-1275,0 0-1,1 0 0,-1-1 0,0 1 0,0 0 0,0 0 1,1 0-1,-1 0 0,0-1 0,0 1 0,0 0 0,0 0 1,0 0-1,0 0 0,1-1 0,-1 1 0,0 0 0,0 0 1,0-1-1,0 1 0,0 0 0,0 0 0,0 0 0,0-1 1,0 1-1,0 0 0,0 0 0,0-1 0,0 1 0,0 0 1,0 0-1,0-1 0,0 1 0,0 0 0,0 0 0,0 0 1,-1-1-1,1 1 0,0 0 0,0 0 0,0 0 0,0-1 1,0 1-1,-1 0 0,1 0 0,0 0 0,0 0-119,-1-1 340,1 0 0,-1 0-1,1 0 1,-1 0 0,0 0 0,1 1-1,-1-1 1,0 0 0,0 1 0,1-1-1,-1 0 1,0 1 0,0-1 0,0 1-1,0-1-339,-15-4 525,1-2 0,0 0-1,-12-9-524,3 3 232,15 10-158,0 0 1,-1 0-1,1 1 0,-1 0 1,1 1-1,-1 0 0,1 1 0,-1 0 1,1 0-1,-1 1 0,1 0 1,-1 0-1,1 1 0,-1 1 0,1-1 1,0 2-1,-3 1-74,3-1 14,0 0-1,0 1 1,0 0 0,1 0-1,0 1 1,0 0 0,1 1 0,0-1-1,0 1 1,-1 2-14,4-4 1,0 1-1,0 0 1,0 1 0,0-1-1,1 1 1,0-1 0,1 1 0,0 0-1,0 0 1,0 0 0,1 0-1,0 1 1,0-1 0,1 1-1,-1 10 0,0 25 0,2 19 0,-1-52 0,1 1 0,1 0 0,0-1 0,0 1 0,1-1 0,1 1 0,-1-1 0,3 2 0,-4-8 1,1 0 0,0 1-1,0-1 1,0-1 0,0 1 0,1 0 0,-1-1 0,1 0 0,0 0 0,0 0 0,0 0 0,0 0-1,1-1 1,-1 0 0,1 0 0,0 0 0,-1-1 0,1 1 0,0-1 0,0 0 0,0 0 0,4-1-1,-1 1 3,-1-1 1,1-1 0,-1 1 0,1-1 0,-1 0 0,0-1-1,1 0 1,-1 0 0,0-1 0,0 1 0,0-2-1,0 1 1,-1-1 0,5-3-4,9-7 23,0-2 0,0 0 0,-2-2 0,0 0 0,-1 0 0,-1-2 0,-1 0 0,9-16-23,-19 27 14,-1-1 1,0 0-1,3-9-14,-4 10 6,0 0 0,0 0 1,1 1-1,1-1-6,-3 4 1,1-1-1,-1 1 0,0 0 1,0-1-1,0-3 0,-2 8 0,0 0 0,0 1 0,0-1 0,1 0 0,-1 0 1,0 0-1,0 0 0,0 1 0,-1-1 0,1 0 0,0 0 0,0 0 0,0 0 0,-1 1 0,1-1 0,-1-1 0,1 2 1,0 0-1,-1 0 1,1-1-1,-1 1 0,1 0 1,-1 0-1,1 0 0,-1 0 1,1 0-1,-1 0 1,1-1-1,-1 1 0,1 0 1,-1 1-1,1-1 0,-1 0 1,1 0-1,-1 0 1,1 0-1,-1 0 0,1 0 1,-1 1-1,1-1 1,-1 0-1,1 0 0,-1 1 1,1-1-1,0 0 0,-1 1 1,0-1-1,0 1 4,1 0 0,-1 0 0,0-1 0,0 1 0,0 0 0,0 0 0,1 0 0,-1 0 0,0 0 0,1 1 0,-1-1 0,1 0 0,-1 0 0,1 0 0,0 0 0,-1 1 0,1-1 0,0 0 0,0 0 0,0 1-4,0 29 70,1-18-48,-3 146 145,-6 0 1,-10 18-168,-7-38 44,10-40 587,-4-1 1,-14 31-632,33-121 190,6-9 9,11-12 1,-15 11-217,30-29 110,-2 0 1,-1-3 0,-2 0-1,-1-2-93,32-50-1552,2-15 1552,-44 72-636</inkml:trace>
  <inkml:trace contextRef="#ctx0" brushRef="#br0" timeOffset="366.719">1099 790 9234,'-16'-21'5488,"16"21"-5414,-1 0-1,1 0 1,0 0 0,-1 0 0,1 0 0,-1 1-1,1-1 1,0 0 0,-1 0 0,1 0 0,0 1-1,-1-1 1,1 0 0,0 0 0,0 1 0,-1-1-1,1 0 1,0 0 0,0 1 0,-1-1-1,1 0 1,0 1 0,0-1 0,0 0 0,0 1-1,0-1 1,-1 1 0,1-1 0,0 0 0,0 1-74,-1 4 128,0 0 1,1 0-1,0 0 1,-1 0-1,2 1 0,-1-1 1,1 0-1,-1 0 1,2 0-129,0 22 248,0 48 117,-5 1 0,-2 0 0,-6 12-365,11-83 28,-1 0 0,1 0 1,0 0-1,0 0 0,0 0 1,2 4-29,-1-1 159,-1-8-136,2 1 498,7-10-225</inkml:trace>
  <inkml:trace contextRef="#ctx0" brushRef="#br0" timeOffset="1100.249">1522 485 4321,'-40'-76'2783,"40"75"-2509,-1-1-1,0 1 1,0-1-1,0 0 1,0 1-1,-1 0 1,1-1-1,0 1 1,0 0-1,-1-1 1,1 1-1,-1 0 1,1 0-1,-2 0-273,3 1 203,-1 0 0,0-1 0,0 1 0,1 0 0,-1 0-1,0 0 1,0 0 0,0 0 0,1 1 0,-1-1 0,0 0 0,0 0-1,1 0 1,-1 1 0,0-1 0,0 0 0,1 1-203,-9 1 3163,19 16-2707,-5-9-423,0-1-1,0 0 0,0 0 0,1-1 1,0 0-1,0 0 0,1 0 1,6 4-33,31 32 132,-4 4 138,-1 1 0,-3 2 1,25 45-271,-59-90 18,1 0 0,0-1 0,1 0 0,-1 0 0,1 0 0,0 0 0,0 0-18,-3-3 20,0 0 0,0-1-1,0 1 1,0 0 0,-1-1-1,1 1 1,0-1-1,0 1 1,0-1 0,1 1-1,-1-1 1,0 0 0,0 0-1,0 1 1,0-1 0,0 0-1,0 0 1,0 0 0,0 0-1,1 0 1,-1 0 0,0-1-1,0 1 1,0 0 0,0-1-1,0 1 1,0 0-1,0-1 1,0 1 0,0-1-1,0 0 1,0 1 0,0-1-1,0 0 1,-1 1 0,1-1-1,1-1-19,3-5 159,0 0-1,-1 0 1,0-1 0,3-5-159,2-5 171,10-23-28,-2 0 1,-2 0-1,-1-2 0,3-23-143,-15 60 2,0-2 0,0 1 1,0 0-1,-1 0 1,0-1-1,0 1 0,0-1 1,-1 1-1,0-1 0,-1 1 1,0-1-1,0-2-2,0 10-25,1-1-1,0 1 1,0-1-1,0 1 1,-1 0-1,1-1 1,0 1-1,-1-1 1,1 1-1,0-1 1,-1 1-1,1 0 1,-1-1-1,1 1 1,0 0-1,-1 0 1,1-1-1,-1 1 1,1 0-1,-1 0 1,1-1-1,-1 1 26,1 0-28,-1 0-1,1 0 1,0 1 0,0-1-1,-1 0 1,1 0-1,0 0 1,0 0 0,-1 0-1,1 0 1,0 1-1,0-1 1,-1 0 0,1 0-1,0 0 1,0 1-1,0-1 1,0 0 0,-1 0-1,1 0 1,0 1-1,0-1 1,0 0 0,0 1-1,0-1 1,0 0-1,-1 0 1,1 1 0,0-1-1,0 0 1,0 0-1,0 1 1,0-1 0,0 0-1,0 1 1,0-1-1,0 0 1,1 0 0,-1 1-1,0-1 1,0 0-1,0 1 1,0-1 0,0 0-1,0 0 29,7 22-540</inkml:trace>
  <inkml:trace contextRef="#ctx0" brushRef="#br0" timeOffset="1926.639">2616 484 3113,'79'-32'1927,"-79"32"-1837,1 0-1,-1-1 1,1 1 0,-1 0 0,1 0 0,-1 0 0,1-1 0,-1 1-1,0 0 1,1 0 0,-1-1 0,1 1 0,-1 0 0,0-1 0,1 1-1,-1 0 1,0-1 0,0 1 0,1 0 0,-1-1 0,0 1 0,0-1-1,1 1 1,-1-1 0,0 1 0,0-1 0,0 1 0,0-1 0,0 1-1,0 0 1,0-1 0,0 1 0,0-1 0,0 1 0,0-1 0,0 1-1,0-1 1,0 1 0,0-1 0,-1 0-90,-10-11 2445,9 10-2132,-1-1 17,0 0 0,1 0 1,-1 0-1,0 1 0,-1-1 0,1 1 0,0-1 1,-1 1-1,1 0 0,-1 1 0,0-1 1,1 1-1,-2-1-330,-5 0 535,0 0 1,0 1-1,-1 0 0,-5 0-535,12 1 51,-14-1 87,1 1-1,0 1 1,0 1-1,0 0 1,0 1-1,0 1 0,1 0 1,-1 1-1,1 1 1,0 1-1,1 0 1,-11 8-138,15-9 11,1 0 1,-1 2-1,2-1 1,-1 1-1,1 1 1,-8 8-12,14-12 2,-1 0-1,1 0 1,0 0 0,0 0 0,1 0-1,0 1 1,0-1 0,0 1-1,0 0 1,1-1 0,0 1-1,0 0 1,1 0 0,0 0 0,0 4-2,1 8 2,0-1 1,2 1 0,0-1 0,1 1 0,0-1 0,2-1 0,0 1 0,1-1 0,0 0 0,2 0 0,1 1-3,-5-10 5,0-1 0,0 0 0,0-1 0,1 1 0,0-1 0,0 0 0,1 0 0,-1-1 0,1 0 0,0 0 0,0-1 0,0 0 0,1 0 0,-1 0 0,1-1 1,-1 0-1,1-1 0,0 0 0,0 0 0,0 0 0,0-1 0,0 0 0,-1-1 0,1 0 0,0 0 0,0-1 0,-1 0 0,1 0 0,0 0 0,-1-1 0,0-1 1,0 1-1,0-1 0,0 0 0,-1 0 0,1-1 0,-1 0 0,0 0 0,-1-1 0,1 0 0,-1 0 0,0 0 0,0 0 0,2-5-5,1-6 14,0 1-1,-2-1 1,0 0-1,0 0 1,-2-1-1,0 0 1,-1 1-1,0-13-13,-2 4 15,-1 0 0,-1 0 0,-1 0 0,-1 0 0,-6-17-15,8 32 1,0 9-2,1-1 0,0 1 0,-1-1 0,0 1 1,1-1-1,-1 1 0,0-1 0,-1 1 0,0-2 1,9 45-14,4-11 20,1-1 0,1 0 0,2-1 0,16 25-6,-21-38 31,1-1 1,1 1-1,0-2 0,1 0 1,1 0-1,0-1 1,0-1-1,1 0 0,5 1-31,36 19 76,8-3-12</inkml:trace>
  <inkml:trace contextRef="#ctx0" brushRef="#br0" timeOffset="2643.448">17 10 4961,'-16'-9'9468,"24"9"-6336,13 2-3923,141 29 1958,-60-11-647,38 0-520,-136-19 1,126 8 154,-103-8-36,-1-2 0,0 0-1,24-6-118,-20-1-52,-6-4 67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9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108 525 4081,'-26'-12'901,"-32"-17"2839,57 28-3298,0 1 1,0-1 0,0 0-1,0 0 1,0 1-1,0-1 1,0 0-1,0 1 1,-1-1-1,1 1 1,0 0 0,0-1-1,-1 1 1,1 0-1,0 0 1,-1 0-1,1 0 1,-1 0-443,2 2 263,0 0 0,0 0-1,1 1 1,-1-1 0,1 0 0,0 0 0,-1 0 0,1 0 0,0 0 0,0 0-1,0 0-262,5 12-670,27 76 861,10 28-19,-33-97-145,0 0 0,1-1 0,1 0 0,7 8-27,-6-10 27,0 0 0,2-1 0,0-1 0,1 0 0,0-1 0,3 1-27,-17-15 7,0 0 1,0 0 0,-1 0 0,1 0-1,0-1 1,0 1 0,0 0 0,0-1-1,0 1 1,0-1 0,0 0 0,0 0-1,0 0 1,1 0 0,-1 0 0,0 0-1,0 0 1,0-1 0,0 1 0,1-1-8,0 0 34,1-1 0,-1 0 1,0 0-1,0 0 1,1 0-1,-1 0 0,0-1 1,-1 1-1,1-1 0,2-2-34,4-7 142,-1 0-1,0 0 0,0-1 1,-2 0-1,2-4-141,11-28 432,5-24-432,-6 18 163,4-4-163,-15 38 16,1 1 0,1 0-1,1 1 1,0 0 0,4-4-16,-13 18 9,0 0 0,-1 0 0,1 0 0,0 0 0,0 1 0,0-1 0,0 0 0,0 0 0,0 0 0,0 1 0,0-1 0,0 1 0,0-1 0,0 1 0,0-1 0,1 1-9,-2 0 72,1 0 0,-1 1 0,1-1-1,-1 0 1,1 1 0,-1-1 0,0 0 0,1 1 0,-1-1 0,1 1 0,-1-1 0,0 1 0,1-1 0,-1 1 0,0-1 0,1 1 0,-1-1 0,0 1 0,0-1 0,0 1 0,0 0 0,1-1 0,-1 1 0,0-1 0,0 1 0,0-1 0,0 1 0,0 0 0,0-1 0,-1 1 0,1-1 0,0 1-72,0 18 1057</inkml:trace>
  <inkml:trace contextRef="#ctx0" brushRef="#br0" timeOffset="880.884">1023 43 4017,'-2'-7'1071,"1"6"-720,1-1 1,-1 0-1,0 0 1,1 0-1,-1 1 0,1-1 1,0 0-1,0 0 1,0 0-1,0 0 0,0 0 1,0 0-1,0 0 1,0 0-1,1 0 0,-1 1 1,1-1-1,0-1-351,-5 14 4491,0 20-4217,2-20 128,-2 40 180,1-1 1,5 46-583,14 110 761,-3-53-314,-8-47-270,-3-39 21,3-1 0,8 33-198,-10-84 692,-1-22 395,3-21-846,10-27-177,3 0 0,8-17-64,-19 56 3,0 0-1,1 1 1,1 0-1,0 0 1,1 0-1,0 1 1,1 1-1,1 0 1,0 1-1,6-4-2,-14 12-2,0 0 0,1 1 0,0 0 0,0 0 0,0 1 0,0-1 0,1 1 0,-1 0 0,0 0 0,1 1 0,0 0 1,-1 0-1,1 0 0,0 0 0,-1 1 0,1 0 0,0 0 0,-1 1 0,1 0 0,0 0 0,-1 0 0,1 0 0,-1 1 0,1 0 0,-1 0 0,0 1 0,0-1 0,0 1 0,0 0 0,0 1 0,-1-1 0,1 1 0,-1 0 0,0 0 0,0 0 0,-1 0 0,1 1 0,-1 0 0,0 0 0,0 0 0,0 0 0,-1 0 0,2 4 2,2 9-3,-1 0 1,-1 0-1,-1 0 1,0 1-1,-1-1 0,-1 1 1,-1 8 2,-1-2 2,-1-1-1,0 1 1,-2-1 0,-1 0 0,-4 9-2,6-26 3,0 0 0,0 0 0,-1 0 0,1 0 0,-2 0 0,1-1 0,-1 0 0,0 0 0,0 0 1,-1 0-1,0-1 0,0 0 0,0 0 0,0-1 0,-1 1 0,0-2 0,0 1 0,-4 1-3,-3 1 11,-1 0 0,0-2 0,0 1 0,0-2 0,0 0 1,-1-1-1,1 0 0,-13-2-11,19 1 4,0-2-1,0 1 1,0-2 0,1 1 0,-1-1 0,0 0 0,1-1 0,-1 0 0,1 0 0,0-1 0,0 0 0,0 0 0,1-1-1,0 0 1,-5-4-4,11 8-13,0 1 0,1-1 0,-1 0 0,0 0 0,0 0 0,1 0 0,-1 0 0,1 0 0,-1 0 0,1 0 0,-1 0 0,1 0 0,-1 0 0,1-1 13,6-11-92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6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36 5265,'-15'-5'2985,"6"5"-337,-1 0-295,6 0-625,8 2-328,10-2-527,9-2-113,19 2-96,12-2-104,21 2-224,13-5-80,13 0-120,-4-1-40,-10-3-24,-11 6 312,-21 4-224,-12 5 3001,-7 6-2257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1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514 674 5105,'7'-5'586,"-6"4"-448,0 1 1,0-1-1,0 1 1,0-1 0,0 1-1,-1-1 1,1 0-1,0 0 1,0 1-1,-1-1 1,1 0-1,0 0 1,-1 0-1,1 0 1,0 0-139,-2 0 213,1 0 1,0 0 0,0 0-1,-1 0 1,1 0 0,-1 0-1,1 0 1,-1 0 0,1 0-1,-1 0 1,1 0 0,-1 0-1,0 1 1,1-1 0,-1 0-1,0 0 1,0 1-1,0-2-213,-7-5 643,1 1-1,-1-1 0,0 1 0,0 1 0,-1-1 0,1 1 0,-1 1 1,-5-2-643,6 3 160,0 0 1,0 1 0,-1 0 0,1 1-1,-1 0 1,0 0 0,1 0 0,-1 1-1,0 1 1,1 0 0,-1 0 0,1 0-1,-1 1 1,1 0 0,-2 2-161,0-1 18,-1 1 0,1 0 1,0 1-1,1 0 0,-1 0 0,1 1 1,0 1-1,0-1 0,1 1 1,-6 7-19,9-8 0,0 0 0,1 0 0,-1 0 0,1 1 0,1-1 0,-1 1 0,1 0 0,1 0 0,-1 1 0,1-1 0,0 0 1,1 1-1,0-1 0,0 1 0,0 7 0,1-6-2,1 0-1,0-1 1,0 1 0,1 0 0,0 0-1,1-1 1,-1 1 0,2-1 0,-1 0-1,1 0 1,0 0 0,1 0-1,0-1 1,0 0 0,1 0 0,0 0-1,0 0 1,0-1 0,1 0 0,0-1-1,0 1 1,1-2 0,-1 1 0,1-1-1,0 0 1,0 0 0,1-1 0,-1 0-1,1 0 1,-1-1 0,1 0 0,0-1-1,0 0 1,0-1 0,0 1 0,0-2-1,-1 1 1,1-1 0,0 0 0,0-1-1,0 0 1,3-2 2,-5 1-3,-1 0 0,1 0 0,-1-1-1,1 0 1,-1-1 0,0 1 0,-1-1 0,1 0 0,-1 0-1,0-1 1,0 0 0,-1 0 0,0 0 0,2-3 3,-1 1 6,-1 0 0,0 0 0,-1 0 1,0-1-1,0 1 0,-1-1 0,0 0 1,0 0-1,-1 0 0,0 0 0,-1-5-6,-2-122 65,3 153 8,0-1-1,4 15-72,-2-13 8,0 0 0,-2 0 1,0 0-1,-1 6-8,-31 329 136,16-253-43,-5-1 1,-4 0-94,19-87 25,0 2 565,8-12-263,7-6-101,-4 0-167,0 0 1,-1-1 0,1 1-1,-1-1 1,0 0 0,0-1-1,0 1 1,-1-1 0,1-1-60,35-61 36,-17 26-54,102-159-3867,-95 159 3001</inkml:trace>
  <inkml:trace contextRef="#ctx0" brushRef="#br0" timeOffset="340.489">819 935 7986,'96'-73'3921,"-98"77"-1593,2 12-680,0 2-215,1 13-577,2 2-216,-2 5-320,2 4-80,-3-9-96,1 6-32,1-8-40,-2-1-16,0-2 112,-2-5-120,-6-12-360,2-3 2113,1-5-1529</inkml:trace>
  <inkml:trace contextRef="#ctx0" brushRef="#br0" timeOffset="718.449">39 163 5361,'-16'7'2857,"4"-1"-657,3 1-247,7-4-441,4 4-176,9-5-240,4 3-135,16-3-233,9-2-80,22-1-208,16-2-64,14-4-184,-3 0-72,-9 2-48,-12 0-8,-18 5 112,-4 5 376,-8 4-376</inkml:trace>
  <inkml:trace contextRef="#ctx0" brushRef="#br0" timeOffset="1444.692">1349 647 6169,'23'-82'2960,"-23"81"-2667,1 0-1,-1-1 1,0 1 0,1 0 0,-1 0 0,0-1 0,0 1 0,0 0 0,0-1 0,0 1 0,0 0 0,0 0 0,0-1-1,-1 1 1,1 0 0,0 0 0,-1-1 0,0 0-293,1 2 75,0 0 0,0 0-1,0 0 1,-1 0 0,1 0 0,0 0-1,0 0 1,0 0 0,0 0 0,-1 0-1,1 0 1,0 0 0,0 0 0,0 1 0,0-1-1,-1 0 1,1 0 0,0 0 0,0 0-1,0 0 1,0 0 0,0 0 0,-1 1-1,1-1 1,0 0 0,0 0 0,0 0-1,0 0 1,0 0 0,0 1 0,0-1-1,0 0 1,0 0 0,0 0 0,0 0-1,0 1 1,-1-1 0,1 0 0,0 0-1,0 0 1,0 0 0,1 1 0,-1-1 0,0 0-1,0 0 1,0 0 0,0 1 0,0-1-1,0 0 1,0 0 0,0 0 0,0 0-1,0 0 1,0 1 0,0-1 0,1 0-1,-1 0 1,0 0 0,0 0 0,0 0-75,7 18 120,0 0-1,1-1 1,1 0 0,1 0 0,1-1 0,0 0 0,8 8-120,26 27 392,27 23-392,-23-24 44,-10-9 205,-39-40-230,0-1 0,1 0 0,-1 0-1,0 0 1,0 0 0,0 0 0,1 1 0,-1-1 0,0 0 0,0 0-1,1 0 1,-1 0 0,0 0 0,0 0 0,1 0 0,-1 0 0,0 0-1,0 0 1,1 0 0,-1 0 0,0 0 0,1 0 0,-1 0 0,0 0-1,0 0 1,1 0 0,-1 0 0,0 0 0,0-1 0,0 1 0,1 0-1,-1 0 1,0 0 0,0 0 0,1-1 0,-1 1 0,0 0 0,0 0-1,0 0 1,0-1 0,0 1 0,1 0 0,-1 0 0,0 0 0,0-1-1,0 1-18,3-11 304,-3 11-281,3-12 121,1 1 1,0 0-1,0-1 1,1 2-1,1-1-144,12-31 115,5-42-6,-19 66-102,0 1-1,1-1 0,0 1 1,2 0-1,0 1 0,1-1 0,7-10-6,-14 26 10,5-6-120,-6 6 123,0 1 1,0 0 0,0 0 0,0 0 0,0 0-1,0 0 1,0 0 0,0 0 0,1 0-1,-1-1 1,0 1 0,0 0 0,0 0-1,0 0 1,0 0 0,1 0 0,-1 0-1,0 0 1,0 0 0,0 0 0,0 0-1,0 0 1,1 0 0,-1 0 0,0 0 0,0 0-1,0 0 1,0 0 0,0 0 0,0 0-1,1 0 1,-1 1 0,0-1 0,0 0-1,0 0 1,0 0 0,0 0 0,0 0-1,1 0 1,-1 0 0,0 0 0,0 0-1,0 1 1,0-1 0,0 0 0,0 0-1,0 0 1,0 0 0,0 0 0,0 0 0,0 1-1,0-1-13,3 11 315</inkml:trace>
  <inkml:trace contextRef="#ctx0" brushRef="#br0" timeOffset="2323.919">2525 583 5449,'38'-37'2510,"-38"36"-2417,0 1 0,1 0 0,-1-1 0,0 1 0,0-1 0,0 1 0,1-1 0,-1 1 0,0-1 0,0 1-1,0-1 1,0 1 0,0-1 0,0 1 0,0-1 0,0 1 0,0-1 0,0 1 0,0-1 0,0 1 0,-1-1 0,1 1 0,0-1 0,0 1 0,0-1 0,-1 1 0,1-1 0,0 1 0,0 0 0,-1-1-1,1 1 1,0 0 0,-1-1 0,1 1 0,-1 0 0,1-1 0,-1 1-93,-13-10 1311,14 10-1171,-7-3 298,1 0-1,-1 1 1,0 0-1,0 0 1,0 1 0,0 0-1,0 0 1,0 0-1,0 1 1,-1 0-1,-2 1-437,0 0 189,-1 0-1,1 0 0,0 2 1,0-1-1,0 1 1,0 1-1,-4 1-188,4 0 32,0 1 0,0 0 0,0 1 0,1 0-1,-1 0 1,2 1 0,-1 0 0,1 0 0,1 1-1,-5 7-31,8-10 0,0-1 0,0 2 0,1-1 0,0 0 0,0 1 0,0-1 0,1 1 0,0 0 0,1 0 0,0 0 0,0 0 0,0 0 0,1 0 0,0 0 0,0 0 0,0 0 0,2 6 0,0-4 0,1 0-1,-1 0 1,1 0 0,1-1 0,0 1-1,0-1 1,1 0 0,0 0-1,0 0 1,1-1 0,-1 0 0,2 0-1,-1 0 1,1-1 0,1 0 0,-3-1 3,0-2 0,1 1-1,0-1 1,0 0 0,0 0 0,0-1 0,0 1 0,0-1 0,1-1-1,-1 1 1,1-1 0,-1 0 0,1-1 0,0 0 0,-1 0 0,1 0-1,-1 0 1,1-1 0,0-1 0,-1 1 0,1-1-3,2-1 8,1 0 0,-1 0 0,1-2 0,-1 1 0,-1-1 0,1 0 0,-1-1 0,1 0-1,-1 0 1,5-6-8,-8 7 9,-1 0-1,0 0 0,0 0 0,0-1 0,-1 1 0,0-1 0,0 0 0,0 0 0,-1 0 0,0 0 1,0-1-1,0 1 0,-1-1 0,0 1 0,0-1 0,-1 1 0,0-1-8,-1-21 48,-2 1 0,-5-24-48,4 28 18,11 39 3,1 0 0,0-1 1,1 0-1,10 12-21,-6-13-12,1-1 1,0 0-1,0-1 1,1 0-1,1-1 1,0-1-1,1-1 1,-1 0-1,2-1 1,-1-1-1,1 0 1,0-2-1,1 0 1,2 0 11,8-2-126</inkml:trace>
  <inkml:trace contextRef="#ctx0" brushRef="#br0" timeOffset="2705.807">2220 170 6161,'-24'-4'3193,"42"7"-873,-3-2-63,8 2-585,2-2-343,8 2-553,2 0-208,21-3-280,1 0-88,6-10-16,7 3 56,-9 3 592,1 4-552</inkml:trace>
  <inkml:trace contextRef="#ctx0" brushRef="#br0" timeOffset="3882.51">3429 626 5673,'-58'-70'2908,"46"59"501,12 11-3361,0 0 0,0 0 0,-1 0 0,1 0 0,0 0 0,0 0 0,0 0 0,0 0 0,0 0 0,0 0 1,0 0-1,0 0 0,0 0 0,0 0 0,0 0 0,-1 0 0,1 0 0,0 0 0,0 0 0,0 0 0,0 0 0,0 0 0,0 0 0,0 0 0,0 0 0,0 0 0,0 0 0,0 0 0,0 0 0,0 0 0,-1 1 0,1-1 0,0 0 0,0 0 0,0 0 0,0 0 0,0 0 0,0 0 0,0 0 0,0 0 0,0 0 0,0 0 0,0 0 0,0 0 1,0 1-1,0-1 0,0 0 0,0 0 0,0 0 0,0 0 0,0 0 0,0 0 0,0 0 0,0 0 0,0 0 0,0 0 0,0 0 0,0 1 0,0-1 0,0 0 0,1 0 0,-1 0 0,0 0 0,0 0-48,6 15 2915,3-6-2697,1 0 0,1-1 0,-1 0 0,10 5-218,-8-5 169,0 0-1,0 1 1,-1 0-1,0 1-167,16 18 187,-1 2 1,-1 0 0,14 25-189,-38-53 14,1 0-1,-1 0 0,1 0 1,0 0-1,0 0 1,0 0-1,0 0 0,0-1 1,0 1-1,0-1 1,0 1-1,1-1 0,-1 0 1,0 0-1,1 0 1,-1 0-1,1 0 0,0-1 1,-1 1-1,1-1 1,-1 0-1,1 1 0,0-1 1,-1 0-1,1-1 1,0 1-1,-1 0 0,1-1-13,1 0 59,0 0 0,-1 0 0,1-1 0,-1 1 0,1-1 0,-1 0 0,0 0 1,0 0-1,0-1 0,0 1 0,0-1 0,0 1 0,-1-1 0,1 0 0,-1 0 0,0 0 0,0 0 0,0 0 0,1-4-59,3-9 73,0-1 0,-1 0 0,-1-1 0,-1 1 0,-1-1 1,0-4-74,0 1 32,1 0 0,1 1 0,1-1 1,2-4-33,-7 24 6,0 0 1,0 1-1,1-1 1,-1 0-1,0 1 1,0-1-1,0 1 0,1-1 1,-1 0-1,0 1 1,1-1-1,-1 1 1,0-1-1,1 1 1,-1-1-1,1 1 1,-1-1-1,1 1 1,-1 0-1,1-1 1,-1 1-1,1-1-6,14 11-524,1 4 354</inkml:trace>
  <inkml:trace contextRef="#ctx0" brushRef="#br0" timeOffset="4675.376">4375 29 6929,'-5'-9'2244,"-9"-10"3619,14 19-5806,0 0 1,0 0-1,-1 0 1,1 0-1,0 0 1,0 0-1,0 0 1,0 0-1,-1 0 1,1-1-1,0 1 1,0 0-1,0 0 1,0 0-1,-1 0 1,1 0-1,0 0 1,0 0-1,0 0 1,-1 0-1,1 0 1,0 1-1,0-1 1,0 0-1,0 0 1,-1 0-1,1 0 1,0 0-1,0 0 1,0 0-1,0 0 1,0 0-1,-1 0 1,1 1-1,0-1 1,0 0-1,0 0-57,-5 14 767,0 36-553,3 0-1,1 1 0,3-1 1,3 7-214,-1 15 164,6 80 444,7 0-1,8 6-607,-23-141-33,-2-9 412,-2-8 1329,2-2-1691,0 1 0,0 0 0,0-1 0,0 1 1,0-1-1,0 1 0,0-1 0,0 1 0,1 0 1,-1-1-1,1 1 0,-1-1 0,1 1 0,-1 0-17,4-11 24,0-6-14,2 0 0,0 0 0,1 0 1,1 1-1,1 0 0,0 0 0,1 1 1,1 0-1,11-12-10,-13 20-2,0-1 1,0 1 0,1 1-1,0-1 1,1 2-1,0-1 1,0 2 0,0-1-1,0 2 1,9-3 1,-15 5-2,1 1 0,-1-1 0,1 1 1,0 0-1,0 1 0,-1 0 0,1 0 0,0 0 0,0 0 1,0 1-1,-1 0 0,1 0 0,0 1 0,-1 0 0,1-1 1,-1 2-1,0-1 0,0 1 0,0 0 0,0 0 0,0 0 1,0 1-1,2 2 2,3 4-4,0 0 1,-1 1-1,0 0 0,-1 0 1,0 1-1,4 7 4,-9-12-1,0-1 1,-1 0-1,1 0 0,-1 1 0,0 0 1,-1-1-1,0 1 0,0 0 1,0-1-1,-1 1 0,0 0 0,0 0 1,0 0-1,-2 1 1,0 3 5,-1 0 0,-1-1 0,1 0 0,-2 1 0,1-2 1,-2 1-1,1 0 0,-1-1 0,-1 0 0,0-1 0,0 1 0,0-1 0,-1-1 1,0 1-1,-1-1 0,-6 3-5,9-5 5,-1-1 0,0 0 0,0 0 0,-1 0 0,1-1 0,-1 0 0,0-1 0,0 0 0,0 0 0,0-1 0,0 0 0,0 0 0,0-1 0,0 0 0,-1 0 0,1-1 0,0 0 0,0 0 0,0-1 0,0 0 0,1-1 0,-5-1-5,8 2 5,-1 0 1,1-1-1,0 1 0,1-1 1,-1 0-1,0 0 1,1 0-1,0-1 0,-1 1 1,1-1-1,1 0 0,-1 0 1,0 0-1,1 0 1,0 0-1,0 0 0,0-1 1,1 1-1,-1-1 1,1 1-1,0-1 0,0 1 1,1-1-1,0 0 0,-1 0 1,1 1-1,1-1 1,0-4-6,7-25 305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9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535 569 2008,'-3'-9'8680,"3"-13"-6145,0 4-1344,-1 14-1056,1 0 0,-1 0 0,0 1 0,-1-1 0,1 1 0,-1-1 0,1 1 0,-1 0 0,0-1 0,0 1 0,-1 0 0,1 0 0,0 1 0,-1-1 0,0 0 0,0 1 0,0 0 0,0-1 0,0 1 0,0 0 0,0 1 0,-1-1-135,-14-12 107,13 9-63,-1 1-1,0-1 1,0 1-1,-1 1 0,1-1 1,-1 1-1,1 0 0,-8-2-43,4 1 40,-1 1 0,1 1 0,-1 0 0,0 0 0,1 1 0,-1 1 0,0-1 0,-5 2-40,9 0 6,2 0 0,-1 0-1,0 0 1,0 1 0,0 0 0,1 0 0,-1 1-1,1-1 1,-1 1 0,1 1 0,0-1-1,0 1 1,1-1 0,-1 1 0,1 1 0,-2 1-6,-17 21 13,1 1 1,2 2 0,-14 25-14,31-49-1,0-1 1,1 1-1,-1 0 1,1 0-1,0 0 1,1 0-1,-1 0 0,1 1 1,1-1-1,-1 0 1,1 1-1,0-1 1,0 0-1,1 1 0,0-1 1,0 0-1,1 0 1,-1 0-1,1 0 1,0 0-1,1 0 1,1 3 0,0-3-1,0 0 1,0 0 0,1-1 0,-1 1 0,1-1 0,0 0 0,1 0 0,-1-1 0,1 0-1,0 0 1,0 0 0,0-1 0,0 0 0,1 0 0,-1 0 0,1-1 0,0 0-1,0 0 1,-1-1 0,3 1 0,13 0 12,-1 0 0,1-1 1,0-2-1,0 0 0,-1-1 0,1-1 0,-1-1 0,4-2-12,-8 1 14,1 0 1,-1-1-1,-1-1 0,1-1 0,-1 0 0,-1-2 0,0 1 1,0-2-1,0 0 0,-1-1-14,-11 9 6,0 0 1,0 0-1,0-1 0,-1 1 1,1-1-1,-1 0 0,0 0 1,0 0-1,0 0 0,0 0 1,-1 0-1,0 0 0,1 0 1,-2-1-1,1 1 0,0 0 1,-1-1-1,0-1-6,0-1 9,-1 1-1,0-1 1,0 0-1,0 1 1,-1-1-1,0 1 1,0-1-1,-1 1 1,0 0-1,0 0 1,-2-4-9,5 10 0,-1-1 0,1 1 0,0 0 0,0 0 0,0-1 0,0 1 0,0 0 0,0 0 1,-1-1-1,1 1 0,0 0 0,0 0 0,0-1 0,-1 1 0,1 0 0,0 0 0,0 0 0,0 0 0,-1-1 0,1 1 0,0 0 0,0 0 0,-1 0 0,1 0 1,0 0-1,-1 0 0,1 0 0,0 0 0,0 0 0,-1 0 0,1 0 0,0 0 0,-1 0 0,1 0 0,0 0 0,-1 0 0,-5 10 6,0 27 11,5-29-11,-13 113 129,7-53 88,-4 9-223,0-5 73,4 1 0,3 3-73,0 9 145,-8 24-145,-6 16 290,-19 110 755,18-145-339,34-100-260,-8 0-386,0-1-1,-1 1 0,0-2 0,-1 1 1,0-1-1,-1 1 0,1-7-59,5-11 43,2-4 28,2 0 1,2 1 0,15-25-72,-19 39-187,0 1-1,0 1 1,2 0 0,0 0 0,1 2 0,0 0 0,7-4 187,5 0-474</inkml:trace>
  <inkml:trace contextRef="#ctx0" brushRef="#br0" timeOffset="572.083">942 921 7106,'32'-120'5789,"-31"117"-5514,1-1 1,-1 1-1,1 0 1,0 0-1,0 0 1,0 0-1,1 0 1,-1 0-1,1 1 1,-1-1-1,1 1 1,0 0-1,0 0 1,0 0-1,0 0 0,1 0 1,1 0-276,5-3 78,-1 1 0,1 1 1,0 0-1,0 0 0,8 0-78,-13 2 13,1 0 0,-1 1-1,1-1 1,-1 1 0,1 0 0,-1 1-1,1 0 1,-1-1 0,1 2-1,2 0-12,-5-1 3,0 0 0,-1 1 0,1-1-1,0 1 1,-1 0 0,1 0-1,-1 0 1,1 0 0,-1 0 0,0 0-1,0 1 1,0-1 0,0 1-1,-1-1 1,1 1 0,-1 0-1,1 0 1,-1 0 0,1 1-3,2 10 11,-1 0 1,0 1-1,-1-1 0,0 0 1,-1 1-1,-1-1 0,0 1 1,-1-1-1,-1 1 0,0-1 0,-1 0 1,-1 1-12,-9 33 125,-1-1-1,-19 39-124,26-69 52,-1 0-1,-1-1 1,0 0-1,-1 0 1,0-1 0,-1 0-1,-13 12-51,19-22 30,0 0 0,0 0-1,-1-1 1,1 1 0,-1-1 0,0-1-1,0 1 1,-1-1 0,1 0 0,-1-1-1,1 1 1,-1-1 0,0-1 0,0 1-1,0-1 1,0 0 0,0-1 0,0 1-1,0-1 1,0-1 0,-6 0-30,10 0 33,-1 0 1,1-1 0,-1 1-1,1 0 1,0-1 0,0 0-1,0 0 1,0 0 0,0 0-1,0 0 1,1 0 0,-1-1-1,1 0 1,-1 1 0,1-1-1,0 0 1,0 0 0,0 0-1,1 0 1,-1 0-1,1-1 1,-1 1 0,1 0-1,0-1 1,0 1 0,1-2-34,-1 1 6,0 0 1,0 0 0,1-1-1,0 1 1,0 0-1,0 0 1,0 0 0,1 0-1,0 0 1,0 0-1,0 0 1,0 0 0,0 0-1,1 0 1,0 0-1,-1 1 1,2-1 0,-1 1-1,0-1 1,1 1 0,-1 0-1,1 0 1,0-1-7,2 1-4,-1 0 1,0 0-1,1 0 1,-1 0-1,1 1 1,0 0-1,0 0 1,0 0-1,0 0 1,0 1-1,0 0 1,0 0-1,0 0 1,1 1-1,-1 0 1,0 0-1,1 0 1,-1 1-1,0-1 1,0 1-1,0 0 1,4 2 3,11 4-6,0 1 0,0 1 0,-1 1 0,0 0 1,1 3 5,29 14 12,-32-18-6,0-1 1,0-1-1,1-1 0,2 1-6,-12-6 73,0 1 1,-1-1-1,1 0 1,0 0 0,0-1-1,0 0 1,0-1-1,-1 1 1,1-2-1,0 1 1,2-2-74,24-8 2171,3-4-967</inkml:trace>
  <inkml:trace contextRef="#ctx0" brushRef="#br0" timeOffset="1159.195">66 32 3425,'-28'-2'3322,"-7"-1"2734,32 2-4758,5 1-250,20 2-32,19-2-50,1-1 0,36-7-966,8 0 380,151 0 104,-118 6-386,-36 3 381,72 12-479,-133-11 201,-4 1 271,-8 2-191</inkml:trace>
  <inkml:trace contextRef="#ctx0" brushRef="#br0" timeOffset="2045.93">1699 481 6377,'-1'-1'1130,"-12"-13"5481,8 13-5598,2 11-17,4-2-857,1 0 0,0-1-1,0 1 1,1-1-1,0 0 1,0 0-1,1 0 1,2 4-139,0 0 128,15 24 179,2-1 0,1 0 0,1-2 0,27 25-307,-11-11 391,16 25-391,-39-39 58,5 8-2,-22-38-34,1 0-1,0 0 1,-1 1 0,1-1-1,0 0 1,0 0 0,1-1 0,-1 1-1,0 0 1,1-1 0,-1 1-1,2 0-21,-2-2 39,0 0 0,-1 1-1,1-1 1,0 0 0,-1 0-1,1 0 1,0 0 0,-1 0-1,1-1 1,0 1 0,-1-1-1,1 1 1,-1-1 0,1 1-1,0-1 1,-1 0-1,0 0 1,1 1 0,-1-1-1,1 0 1,-1 0 0,0-1-1,0 1 1,1 0 0,-1 0-1,0-1 1,0 1 0,0 0-1,0-1-38,4-5 137,-1-1 0,1 0 0,-1 1 0,-1-1 0,1-1-137,20-60 538,8-37-538,-14 39 96,22-47-96,-37 105 64,4-6-151,-4 17 125,0 11 193,0 14-125</inkml:trace>
  <inkml:trace contextRef="#ctx0" brushRef="#br0" timeOffset="3174.364">2950 502 3041,'32'-15'1952,"-32"15"-1821,1-1 1,-1 1-1,0 0 0,1 0 1,-1-1-1,0 1 0,1-1 0,-1 1 1,0 0-1,1-1 0,-1 1 1,0-1-1,0 1 0,0-1 0,0 1 1,1 0-1,-1-1 0,0 1 1,0-1-1,0 1 0,0-1 0,0 1 1,0-1-1,0 1 0,0-1 1,0 1-1,0-1 0,0 1 0,-1-1 1,1 1-1,0-1 0,0 1 1,0 0-1,-1-1 0,1 1 0,0-1 1,0 1-1,-1 0 0,1-1 1,0 1-1,-1 0 0,1-1 1,0 1-1,-1-1-131,-16-11 5812,-2 5-5292,0 1 0,-1 1 1,0 0-521,13 4 105,-2-1-62,0 1 0,0-1 0,-1 2 0,1-1 0,0 1 1,0 1-1,0 0 0,0 0 0,0 1 0,0 0 0,0 0 0,0 1 0,1 0 0,-1 1 1,1 0-1,0 0 0,0 1 0,0 0 0,1 0 0,0 1 0,0 0 0,-4 4-43,2-1 0,1 1-1,0-1 0,1 2 1,0-1-1,0 1 0,1 0 1,1 0-1,0 1 1,0 0-1,1 0 0,1 0 1,0 0-1,0 0 0,1 1 1,1 7 0,0-9-3,1 0 0,0 0 0,1 0 0,0 0 0,1 0 0,0 0 0,1 0 0,1 2 3,-2-8 0,0 0-1,0 0 0,1-1 0,-1 1 1,1 0-1,0-1 0,1 0 1,-1 0-1,1 0 0,0 0 1,0-1-1,0 1 0,0-1 1,1 0-1,-1 0 0,1 0 0,0-1 1,0 0 0,3 2 5,0-1 0,0-1 0,0 1 0,0-1 0,1-1 0,-1 1 0,1-2 0,-1 1 0,1-1 0,-1 0 0,1-1 1,0 0-1,-1 0 0,0-1 0,1 0 0,0-1-5,-3 1 8,1-1-1,-1 0 1,0 0 0,0-1 0,0 0 0,-1 0-1,1 0 1,-1 0 0,0-1 0,0 0 0,0 0 0,-1 0-1,0-1 1,0 0 0,0 0 0,-1 0 0,0 0 0,0 0-1,0 0 1,0-3-8,3-12 21,0 0-1,-1 0 1,-1 0-1,-1 0 1,0-19-21,-3 33 1,4-38 9,-3 43-11,-1 0-1,1-1 0,-1 1 0,1 0 1,0 0-1,0-1 0,0 1 1,0 0-1,0 0 0,0 0 0,1 0 1,-1 0-1,1 1 0,-1-1 1,1 0-1,0 0 2,-2 2-1,1 0 0,-1 0 0,0 0 0,0 0 0,0 0 0,1 0 0,-1 0 0,0 0 0,0 0 0,0 0 0,1 0 0,-1 0 1,0 0-1,0 0 0,0 0 0,1 0 0,-1 0 0,0 0 0,0 0 0,0 0 0,0 0 0,1 0 0,-1 0 0,0 0 0,0 0 0,0 0 0,1 1 0,-1-1 0,0 0 0,0 0 0,0 0 1,0 0-1,0 0 0,1 1 0,-1-1 0,0 0 0,0 0 0,0 0 0,0 0 0,0 1 0,0-1 0,0 0 0,0 0 0,0 0 0,0 1 0,0-1 0,0 0 0,0 0 0,0 0 0,0 1 1,0-1-1,0 0 0,0 0 0,0 0 0,0 1 0,0-1 1,1 19-21,-1-10 12,3 11 13,0 0 0,1-1 0,1 1 1,1-1-1,1 0 0,1-1 0,0 1 0,1-1 0,1-1 0,1 0 0,0-1 0,1 1 0,10 8-4,-19-22-4,14 14 322,0 0 1,1-1-1,1-1 0,10 6-318,10-3 459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14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359 622 2361,'80'-28'2083,"-80"28"-1918,1 0 0,0 0 0,-1 0 0,1-1 0,0 1 0,-1 0 0,1-1 0,0 1 0,-1 0 0,1-1 0,0 1 0,-1 0 0,1-1 0,-1 1 0,1-1 0,-1 0 0,1 1 0,-1-1 0,1 1 0,-1-1 0,0 0 0,1 1 0,-1-1 0,0 0 0,1 1 1,-1-1-1,0 0 0,0 1 0,0-1 0,0 0 0,0 0 0,0 1 0,0-1 0,0 0 0,0 0 0,0 1 0,0-1 0,0 0 0,0 1 0,-1-1 0,1 0 0,0 1-165,-12-17 2176,12 17-2116,-6-6 250,0 1 1,-1 1-1,0-1 0,0 1 1,-1 0-1,1 1 0,-1 0 1,1 0-1,-1 0 0,0 1 1,0 1-1,0-1 0,-1 1 1,1 0-1,0 1 0,-1 0-310,-11 0 66,-1 1 0,1 1 0,0 1 0,0 0-1,-18 7-65,31-9 2,1 1 0,0 1-1,1-1 1,-1 1 0,0-1-1,1 2 1,-1-1 0,1 1-1,0 0 1,0 0-1,1 0 1,-1 0 0,1 1-1,0 0 1,0 0 0,0 0-1,1 0 1,0 1 0,0-1-1,0 1 1,1 0-1,-1 0 1,1 0 0,1 0-1,-1 0 1,1 3-2,-2 5-5,1 0 0,0 0 1,1-1-1,1 1 0,0 0 0,0 0 0,2 0 0,0 0 1,2 6 4,-2-13-1,0 1 0,0-2 0,1 1 0,0 0 0,1 0 0,-1-1 0,1 0 0,1 0 0,-1 0 0,1 0 0,0-1 0,0 0 0,1 0 0,-1 0 0,1 0 1,0-1-1,0 0 0,1 0 0,0-1 1,11 5 7,0-1-1,0 0 1,0-2 0,17 4-7,-23-7 6,0 0 1,1 0-1,-1-1 0,0-1 0,0 0 1,1-1-1,-1 0 0,5-2-6,-12 2 7,1-1 0,-1-1 0,0 1 0,0-1-1,0 0 1,0 0 0,0 0 0,-1 0 0,1-1 0,-1 0 0,0 0 0,0 0 0,0-1-1,-1 1 1,0-1 0,0 0 0,0 1 0,0-2 0,-1 1 0,2-5-7,0 1 11,-1-1 0,0 1 1,-1-1-1,0 0 0,0 0 0,-1 0 0,-1 0 1,1 0-1,-2 0 0,1-1 0,-2-4-11,-18-78 32,21 80-38,2 10-8,-3 4 13,1 0 1,0 0-1,-1-1 0,1 1 0,-1 0 0,1 0 1,-1 0-1,0 0 0,1 0 0,-1 0 0,0-1 1,1 1-1,-1 0 0,0 0 0,0 0 0,0 0 1,0 0-1,0 1 1,0-2 0,4 42 31,-3 0 0,-1 0 1,-2 0-1,-2 5-31,-23 166 111,14-90 315,-6 0 0,-25 81-426,32-163 470,6-27-387,2 0 1,0 0-1,0 1 1,1-1-1,1 1 0,1 0 1,0 7-84,2-11 80,3-10 76,6-17 126,25-52 171,8-6-453,5-10 70,-39 67 105,11-20 94,1 0 0,2 2 0,24-28-269,-24 33 761</inkml:trace>
  <inkml:trace contextRef="#ctx0" brushRef="#br0" timeOffset="576.678">816 962 6337,'54'-109'3125,"-53"107"-2848,0 0 0,0 1-1,0-1 1,-1 0 0,1 0 0,0 0-1,-1 0 1,1 0 0,-1 0 0,1 0-1,-1 0 1,0 0 0,0 0 0,0 0-1,0 0 1,0 0 0,-1 0 0,1 0 0,-1-1-277,1-2 1480,8-1-733,0 3-657,0-1 0,0 1 0,1 1 0,-1-1 1,1 1-1,-1 1 0,1 0 0,0 0 1,0 0-1,-1 1 0,1 1 0,0-1 0,0 1 1,-1 1-1,1 0 0,-1 0 0,1 1 1,-1 0-1,0 0 0,2 1-90,-8-2 2,1 0 0,-1-1 1,0 1-1,0 0 0,0 0 0,0 0 1,-1 1-1,1-1 0,-1 0 0,1 1 1,-1-1-1,0 0 0,0 1 0,0 0 0,0-1 1,0 1-1,0 0 0,-1-1 0,1 1 1,-1 0-1,0 0 0,0-1 0,0 1 1,0 1-3,-1 7 13,-1 1 1,0 0 0,-1-1 0,0 1 0,-1-1-14,2-5 6,-6 24 21,-10 28 76,-16 36-103,27-77 18,0-1 0,-2 0 0,0-1 0,-1 1 0,0-2 0,-1 1 0,-10 9-18,16-19 14,-1-1-1,1 1 0,-1-1 0,0 0 0,-1 0 0,1 0 1,0-1-1,-1 0 0,0-1 0,0 1 0,-3 0-13,7-3 9,1 1 0,0-1-1,-1 1 1,1-1 0,0 0-1,-1 0 1,1 0 0,0 0-1,-1 0 1,1-1 0,0 1-1,-1-1 1,1 1 0,0-1-1,0 0 1,-1 0 0,1 0-1,0 0 1,0 0 0,0-1-1,0 1 1,0-1 0,1 1-1,-1-1 1,0 0 0,1 1-1,-1-1 1,1 0 0,0 0-1,-1 0 1,1 0 0,0 0-1,0-1 1,0 1 0,1 0-9,-2-4 6,0 0 1,0 0 0,1 0 0,0 0 0,1 0 0,-1-1-1,1 1 1,0 0 0,0 0 0,1 0 0,0 0 0,0-1 0,1 1-7,-1 2-3,0 1 1,0 0 0,0-1 0,1 1 0,0 0 0,-1 0 0,1 0 0,0 0 0,0 0 0,1 0 0,-1 0 0,1 1 0,-1 0 0,1-1 0,0 1 0,0 0 0,0 0 0,0 0 0,0 1 0,0-1 0,1 1 0,-1-1 0,1 1 2,2-1-5,0 1 1,1 0-1,-1 0 0,1 0 0,0 1 0,-1 0 0,1 0 1,-1 1-1,1-1 0,-1 2 0,1-1 0,-1 1 1,1-1-1,-1 2 0,0-1 0,0 1 0,2 1 5,9 7-3,0 1 0,0 0 0,-2 1 1,14 14 2,-10-10 5,-14-12-24,0-1 0,0 0-1,1 0 1,0 0 0,0-1 0,0 1 0,0-1-1,1-1 1,-1 0 0,1 0 0,0 0-1,4 0 20,21 2-89</inkml:trace>
  <inkml:trace contextRef="#ctx0" brushRef="#br0" timeOffset="2626.145">86 229 4873,'-85'-80'2833,"106"76"-577,1 4-536,10-1-95,17-2-473,8 4-176,23 3-272,-1 3-151,-8-2-169,-2 0-88,-9-5-176,-4 0-40,-13-1-16,-21-1 32,14 2-128,-3-1-248,0 12 192</inkml:trace>
  <inkml:trace contextRef="#ctx0" brushRef="#br0" timeOffset="3415.069">1594 626 4201,'-51'-109'4624,"42"82"2151,9 25-5350,2 5-405,6 19-797,5 11 11,1-1 0,1-1 0,16 25-234,-21-40 79,0-2 0,1 1 0,1-1-1,0-1 1,0 0 0,2-1-1,-1 0 1,15 8-79,72 40 339,-99-59-304,0-1 0,1 1 0,-1-1 0,0 1 0,1-1 1,-1 1-1,0-1 0,1 0 0,-1 0 0,0 1 0,1-1 0,-1 0 0,0 0 0,1-1 0,-1 1 0,0 0 1,1 0-1,-1-1 0,0 1 0,1-1 0,-1 1 0,0-1 0,0 1 0,1-1 0,-1 0 0,0 0 1,0 1-1,0-1 0,0 0 0,0 0 0,0 0 0,0 0 0,0 0 0,-1 0 0,1-1 0,0 1 1,-1 0-1,1 0 0,-1 0 0,1-1 0,-1 0-35,4-7 111,-1 0-1,0 0 1,0 0 0,-1-1-1,0-4-110,2-8 33,0-1-1,2 1 1,0 0-1,2 0 1,0 0-1,10-17-32,31-44 9,-48 80-119,1 0 0,-1 1 0,1-1 0,0 1 0,0-1 0,0 1 0,0 0 0,0-1 0,0 1 0,1 0 0,-1 0-1,1 1 1,0-2 110,-3 3-44,0 0 0,0 0-1,1 0 1,-1 0 0,0 0-1,0 0 1,0 0-1,0 0 1,0 0 0,1 0-1,-1 0 1,0 0-1,0 0 1,0 0 0,0 0-1,0 0 1,1 0 0,-1 0-1,0 0 1,0 0-1,0 0 1,0 0 0,0 0-1,0 0 1,1 0-1,-1 0 1,0 1 0,0-1-1,0 0 1,0 0 0,0 0-1,0 0 1,0 0-1,0 0 1,1 0 0,-1 0-1,0 1 1,0-1-1,0 0 1,0 0 0,0 0-1,0 0 1,0 0 0,0 1-1,0-1 1,0 0-1,0 0 1,0 0 0,0 0-1,0 0 45,3 15-1353</inkml:trace>
  <inkml:trace contextRef="#ctx0" brushRef="#br0" timeOffset="4177.296">2435 56 6753,'-2'-8'1316,"1"4"-686,0 0 1,0 1 0,0-1-1,0 1 1,-1 0 0,1-1-1,-1 1 1,0 0 0,0 0-1,0 0 1,-1 0 0,1 0-1,-3-2-630,4 5 72,1 0 0,-1 0 0,0 0 0,0 1-1,1-1 1,-1 0 0,0 0 0,0 1 0,1-1 0,-1 0-1,0 1 1,0-1 0,1 0 0,-1 1 0,1-1-1,-1 1 1,0 0 0,1-1 0,-1 1 0,1-1-1,-1 1 1,1 0 0,-1-1 0,1 1 0,0 0-1,-1-1 1,1 1 0,0 0 0,0 0 0,-1 0-72,-9 27 231,7 7-84,1 0 0,1 0 0,4 25-147,-1 11 166,14 306 616,-7-208-409,-7-156 190,1-25 631,-1 4-1239,6-21 75,1 0-1,1 0 0,1 1 0,2 0-29,-3 5 15,2-4-8,0 0 0,2 1-1,1 1 1,1 0 0,14-17-7,-26 38-1,0 0-1,-1 0 1,2 1 0,-1-1 0,0 1 0,1 0-1,-1 0 1,1 0 0,0 0 0,3 0 1,-5 2-1,0 0 0,0 0 0,0 1 0,0-1 0,-1 1 0,1 0 0,0 0 0,0 0 0,0 0 0,0 0 0,0 1 0,0-1 0,0 1 0,-1 0 0,1 0 0,0 0 0,0 0 0,-1 0 0,1 1 0,1 0 1,2 3-3,0 0 1,0 1 0,0-1-1,-1 1 1,1 1-1,-1-1 1,-1 1 0,1-1-1,-1 1 1,-1 0 0,1 1-1,-1-1 1,0 1-1,-1-1 1,1 5 2,2 8-6,-1 0 0,-1 0 0,-1 0 0,-1 1 0,0 13 6,-2-19-1,0-1 1,0 0-1,-2 1 0,1-1 0,-2 0 0,0 0 0,-1 0 0,-5 11 1,7-19 3,-1 1 0,0 0 0,0-1 0,-1 0 0,0 0 0,0 0 0,0-1 0,-1 0 0,1 0-1,-1 0 1,0 0 0,-1-1 0,1 0 0,-1 0 0,0-1 0,0 0 0,-6 2-3,4-3 1,1 1-1,-1-1 1,0-1 0,0 0-1,0 0 1,0-1-1,1 0 1,-1 0 0,0-1-1,0 0 1,0-1-1,0 0 1,1 0 0,-1-1-1,1 0 1,0-1-1,0 0 1,0 0 0,0 0-1,1-1 1,-1 0-1,-1-3 0,-2-7-331,11 15 316,0 0 1,-1-1-1,1 1 1,0 0-1,0-1 1,0 1-1,0-1 1,-1 1-1,1-1 1,0 1-1,0-1 0,0 1 1,0 0-1,0-1 1,0 1-1,0-1 1,0 1-1,0-1 1,1 1-1,-1 0 1,0-1-1,0 1 1,0-1-1,0 1 1,1 0-1,-1-1 1,0 1-1,0-1 1,1 1-1,-1 0 0,0-1 1,1 1-1,-1 0 1,0 0 14,21-4-293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20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1214 2200,'94'3'1605,"-92"-3"-1410,0 0 0,0 0 0,0 0 0,0 0-1,0 0 1,0 0 0,0 0 0,0-1 0,0 1 0,0-1 0,-1 1 0,1-1 0,0 0 0,0 0 0,0 0 0,-1 0 0,1 0 0,-1 0-1,1 0 1,-1-1 0,1 1 0,-1 0 0,1-1 0,-1 1 0,0-1 0,0 0 0,0 1 0,0-1 0,0-1-195,1-2 369,-1 1 1,-1-1-1,1 0 1,-1 1-1,0-1 0,0 0 1,0 0-1,0 0 1,-1 0-370,0-3 529,0 2-359,0-1-1,-1 1 0,1 0 1,-1 0-1,-1 1 1,1-1-1,-1 0 0,0 1 1,0-1-1,-1 1 1,0 0-1,0 0 0,0 1 1,0-1-1,-1 1 1,1 0-1,-1 0 0,0 0 1,-1 1-1,1-1 1,-1 1-1,-3-1-169,3 1 41,0 0 1,-1 0-1,1 1 1,-1 0-1,0 0 0,0 1 1,0 0-1,0 0 0,0 0 1,0 1-1,0 0 0,0 0 1,0 1-1,0 0 1,0 0-1,1 1 0,-1 0 1,0 0-1,1 0 0,-3 2-41,-1 2 9,-1 1-1,1 1 0,0 0 0,1 0 1,0 1-1,0 0 0,1 0 0,0 1 1,1 0-1,0 1 0,-2 3-8,1-1 0,1 1-1,1 1 1,0-1 0,1 1 0,0 0-1,1 0 1,1 0 0,-1 13 0,3-21-1,1 0 1,-1-1 0,2 1-1,-1 0 1,1-1 0,0 1 0,0-1-1,1 1 1,0-1 0,0 0-1,0 0 1,1 1 0,0-2 0,0 1-1,1 0 1,-1-1 0,1 1 0,1-1-1,-1 0 1,1 0 0,-1-1-1,1 0 1,1 1 0,-1-1 0,4 1 0,0 0 5,0 0-1,0-1 1,1 0 0,0-1 0,-1 0 0,1 0 0,0-1 0,0-1 0,0 0 0,1 0 0,-1 0 0,0-2 0,0 1 0,0-1 0,1-1 0,2 0-5,-4 0 10,1-1 1,-1 0 0,0 0-1,1-1 1,-2 0 0,1-1-1,0 0 1,-1 0 0,0-1-1,0 0 1,-1 0 0,1-1-1,0-1-10,-1-1 13,0 0-1,0-1 0,-1 1 0,0-1 1,0-1-1,-2 1 0,1-1 0,-1 0 0,-1 0 1,0 0-1,0-2-12,1-2-2,-1-1 0,0 1 1,-1-1-1,-1 1 0,-1-1 0,0 0 0,-1 1 1,-1-1-1,-2-11 2,6 40 5,-1 0 0,0 1 0,0-1 1,-1 1-1,-2 10-5,0 1 31,-6 83 484,-9 23-515,0 0 380,-67 374 1580,65-406-1647,16-87-290,2-6-1,-1 0 0,1 0 0,0 0 0,1 0-1,-1 1 1,1-1 0,0 0 0,1 0 0,0 4-22,-1-10 3,0 0 1,1 0-1,-1 1 1,0-1-1,0 0 1,0 0-1,0 0 1,0 0-1,1 0 1,-1 0-1,0 0 1,0 1 0,0-1-1,0 0 1,1 0-1,-1 0 1,0 0-1,0 0 1,0 0-1,1 0 1,-1 0-1,0 0 1,0 0-1,0 0 1,0 0-1,1 0 1,-1 0 0,0 0-1,0 0 1,0-1-1,0 1 1,1 0-1,-1 0 1,0 0-1,0 0 1,0 0-1,0 0 1,1 0-1,-1 0 1,0-1-1,0 1 1,0 0-1,0 0 1,0 0 0,0 0-4,8-9 77,33-54 159,-16 23-132,11-13-104,2 4 64,67-92-415,-82 109 2045,2 5-929</inkml:trace>
  <inkml:trace contextRef="#ctx0" brushRef="#br0" timeOffset="641.762">904 1491 4873,'-2'-121'3091,"2"117"-2608,0-1-1,0 1 1,1-1-1,-1 1 0,1-1 1,0 1-1,0-1 0,0 1 1,1 0-1,0-1 1,0 1-1,0 0 0,0 0 1,0 0-1,1 0-482,-1 2 153,1-1 0,-1 1 0,1 0 0,0 0 1,-1 0-1,1 0 0,0 0 0,0 0 0,0 1 0,1-1 0,-1 1 0,0 0 0,0 0 0,1 0 1,0 0-154,5 0 29,0 1 1,0 0 0,-1 0 0,1 0-1,0 1 1,0 1 0,-1-1 0,1 2-1,-1-1 1,1 1 0,3 2-30,-7-3 5,-1 1 0,1-1 0,-1 1 0,0 0 0,0 0 0,0 0 0,-1 1 0,1-1 0,-1 1 0,1 0 0,-1 0 0,-1 0 1,1 1-1,0-1 0,-1 0 0,0 1 0,0 0 0,-1 0 0,1-1 0,-1 1 0,0 0 0,0 0 0,0 0 0,-1 1-5,1 11 22,-1 0-1,0 0 1,-2 0-1,0 0 1,0 0 0,-5 11-22,1-2 79,-1-1 0,-2 0 0,0-1 1,-2 0-1,-1-1 0,-1 0 0,-2 2-79,6-11 53,-1 0 0,-1-1 0,0 0 0,-1-1 0,0 0 0,-1 0-1,0-2 1,-1 0 0,0 0 0,0-1 0,-9 3-53,22-11 1,-3 1 20,0 0 0,-1-1 1,1 1-1,-1-1 1,1 1-1,-3-1-21,6-1 6,0 0 0,0 0 0,0 0 0,0 0 0,0 0 0,0 0 1,0 0-1,0 0 0,0-1 0,0 1 0,0 0 0,0-1 0,0 1 0,0 0 0,0-1 0,0 1 0,1-1 0,-1 0 0,0 1 0,0-1 0,1 0 0,-1 1 1,0-1-1,1 0 0,-1 0 0,0 0 0,1 0 0,-1 1 0,1-1 0,0 0 0,-1 0 0,1 0 0,0 0-6,-3-8 22,2 1-1,-1-1 0,1 1 1,0-1-1,1 1 0,0-1 1,0 0-1,1 1 1,1-6-22,2-5 11,0 1 0,1 0 0,0 0 1,2 0-12,-4 10-3,0 1 1,1-1 0,0 1 0,0 0-1,1 0 1,0 1 0,0-1 0,1 1 0,1-1 2,-5 5-3,0 0 0,0 0 1,0 1-1,0-1 0,0 1 1,1 0-1,-1-1 0,0 1 1,1 0-1,-1 0 0,1 1 1,0-1-1,-1 0 0,1 1 1,-1 0-1,1-1 0,0 1 1,-1 0-1,1 1 0,0-1 1,-1 0-1,1 1 0,0-1 1,-1 1-1,1 0 0,-1 0 1,1 0-1,-1 0 0,0 0 1,2 2 2,17 11-7,-2 0 0,0 2 1,0 0-1,-1 2 7,4 3 7,2 0 0,1-1-7,-15-13 2,0-1 1,0 0-1,0 0 0,1-1 1,0 0-1,0-1 1,4 1-3,1-1 344,0-1 0,0 0 0,1-1 0,-1 0 0,1-2 0,-1 0 0,1-1 0,15-2-344,16-12 1139</inkml:trace>
  <inkml:trace contextRef="#ctx0" brushRef="#br0" timeOffset="1103.669">14 674 6625,'-6'-6'3225,"-1"2"-1096,7 7-145,8-6-488,5 3-223,20-1-369,12-3-136,23 2-160,13 1-104,18-1-208,-7-5-80,3 3-120,-7-1-8,-13-4 232,1 6-184,-15-2-32</inkml:trace>
  <inkml:trace contextRef="#ctx0" brushRef="#br0" timeOffset="2163.635">1722 1020 5929,'-41'-68'2814,"26"49"1218,15 19-3975,0 0 0,0 0 0,0-1 0,0 1 0,0 0 0,0 0 0,0 0 0,0 0 0,0 0 0,0 0 0,0 0 0,-1 0 0,1 0 0,0-1 0,0 1 0,0 0 0,0 0 0,0 0 0,0 0 0,0 0 0,0 0 0,-1 0 0,1 0 0,0 0 0,0 0 0,0 0 0,0 0 0,0 0 0,0 0 0,0 0 0,-1 0 0,1 0 0,0 0 0,0 0 0,0 0 0,0 0 0,0 0 0,0 0 0,0 0 0,-1 0 0,1 0 0,0 0 0,0 0 0,0 1 0,0-1 0,0 0 0,0 0 0,0 0 0,0 0 0,0 0 0,0 0 0,-1 0 0,1 0 0,0 0 0,0 1 0,0-1 0,0 0 0,0 0 0,0 0 0,0 0 0,0 0 0,0 0-57,0 3 142,1-1 0,-1 1 1,1-1-1,-1 1 1,1-1-1,0 1 1,0-1-1,0 0 1,0 0-1,1 2-142,55 81 554,-35-46-74,6 18-480,-10-21 317,19 30-317,-29-54 43,0 0-1,2 0 1,-1-1-1,1 0 1,1 0-1,0-1 0,1-1-42,38 24 326,-47-31-246,0 0 0,1 0 0,-1-1 0,1 1 0,0-1-1,0 0 1,-1 0 0,1 0 0,0-1 0,0 1 0,0-1 0,0 0 0,0 0 0,0 0-80,-3-1 43,0 1 0,0-1 0,0 1 0,0-1 0,0 0 0,0 1 0,0-1 1,0 0-1,0 0 0,-1 0 0,1 0 0,0 1 0,0-1 0,-1 0 0,1 0 0,-1 0 0,1-1 1,-1 1-1,1 0 0,-1 0 0,0 0 0,0 0 0,1 0 0,-1-1-43,4-33 383,-4 29-320,5-49 94,2 0 0,10-37-157,-10 63 15,1 1 0,2 0 0,0 1 0,2 0 1,14-23-16,-11 32-382,-8 16 28,-5 12 176,-3 11-79</inkml:trace>
  <inkml:trace contextRef="#ctx0" brushRef="#br0" timeOffset="2945.223">2978 1023 2753,'0'-4'535,"0"0"0,0 1 1,-1-1-1,1 0 0,-1 1 1,0-1-1,0 1 1,0-1-1,-1 1 0,1-1 1,-1 1-1,0 0 0,0 0 1,0 0-1,0 0 0,0 0 1,-1-1-536,-7-7 1043,-1 0 1,0 1 0,-8-7-1044,14 13 247,-1-1 1,0 1 0,-1 1 0,1-1 0,-1 1 0,1 0 0,-1 0 0,0 1 0,-6-2-248,9 3 62,-1 0 1,0 1-1,0-1 1,1 1-1,-1 0 1,0 1-1,0-1 1,1 1-1,-1 0 1,0 0-1,1 0 1,-1 0-1,1 1 1,-1 0-1,-3 2-62,-4 4 10,1 0-1,0 0 0,0 1 1,1 0-1,0 1 1,1 0-1,0 1 1,1 0-1,0 0 0,0 1 1,1 0-1,1 0 1,0 1-1,1-1 1,-2 8-10,3-7 3,0 0 1,1 0-1,0 1 1,1-1-1,0 1 1,2 0-1,-1 0 1,2-1 0,-1 1-1,2 0 1,0-1-1,1 1 1,0-1-1,1 0 1,3 6-4,-5-13 4,1 0 0,1 0 1,-1-1-1,1 1 0,0-1 0,0 0 0,0-1 1,1 1-1,-1 0 0,1-1 0,0 0 1,1-1-1,-1 1 0,1-1 0,0 0 0,-1 0 1,1 0-1,0-1 0,1 0 0,-1 0 1,0-1-1,1 0 0,-1 0 0,0 0 0,1-1 1,-1 0-1,3 0-4,0-1 7,0 1 0,0-2 0,0 1 0,0-1 0,0-1 0,0 1 0,0-1 0,-1-1 0,0 0 0,1 0 1,-2 0-1,1-1 0,0-1 0,-1 1 0,0-1 0,0 0 0,-1-1 0,0 1 0,1-3-7,-2 2 9,-1 0 0,0-1 0,-1 1 0,0-1 0,0 0 0,0 0 0,-1 0 0,0-1 0,-1 1 0,0 0 0,0-1 0,-1 1 0,0-8-9,-3-17 86,0-1 0,-7-27-86,7 47 35,1 4 18,0 1-1,-1 0 1,0 0-1,-1 0 1,0-2-53,14 98 284,-9-76-276,2 0 0,0 0 0,0-1 0,1 1 0,0-1 0,0 0 0,2 0 0,-1-1 0,1 1 0,0-1 0,1 0 1,0-1-1,1 0 0,-1 0 0,1 0 0,1-1 0,0 0 0,0-1 0,0 0 0,1-1 0,-1 1 0,1-2 0,1 1 0,9 2-8,70 9-904,-43-6 520</inkml:trace>
  <inkml:trace contextRef="#ctx0" brushRef="#br0" timeOffset="3453.054">2520 555 6073,'-3'-4'1362,"-1"-2"3015,6 7-1509,-1 0-2003,-1-1-229,0 0-160,28 13 868,-12-9-1287,0-1 0,0 0-1,0 0 1,1-2 0,-1 0-1,0-1 1,11-1-57,32-5 383,28-8-383,-38 6 44,141-27 1379,-128 24-923</inkml:trace>
  <inkml:trace contextRef="#ctx0" brushRef="#br0" timeOffset="4446.768">3822 862 4633,'-68'8'2717,"51"-9"-762,14-3 415,-1 1 1300,4 3-2846,0 0-201,0 0-218,2 5 123,14 25-315,-1-3-79,-1 1 1,-1 4-135,3 6 117,2-1 0,1-1 0,4 3-117,-10-19 77,2 0 0,0-1 1,1 0-1,1-1 0,16 12-77,-22-19 52,-7-7 1,0 0 0,0 0 1,1-1-1,-1 1 0,1-1 1,-1 0-1,1-1 1,0 1-1,0-1 0,1 0 1,0 1-54,-5-3 56,1 0 1,-1-1-1,0 1 1,0 0-1,1 0 1,-1-1-1,0 1 0,0-1 1,0 1-1,1-1 1,-1 1-1,0-1 1,0 0-1,0 0 1,0 1-1,0-1 0,0 0 1,0 0-1,-1 0 1,2-1-57,15-22 439,-16 23-415,6-12 52,-1-1 0,0 0 1,-1-1-1,-1 1 0,0-1 0,2-14-76,2-8 61,10-42 91,4-61-152,-22 137-11,6-31 230,-5 33-238,-1-1-1,0 1 1,1 0-1,-1 0 1,1 0-1,-1-1 0,1 1 1,0 0-1,-1 0 1,1 0-1,0 0 1,0 0-1,0 0 1,0 0-1,0 0 1,0 1-1,0-1 0,0 0 1,0 0-1,0 1 1,0-1-1,1 1 20,5 0-552,-3 3 117</inkml:trace>
  <inkml:trace contextRef="#ctx0" brushRef="#br0" timeOffset="5376.236">4787 437 6841,'0'-4'575,"0"-2"251,1 0-1,-2 0 1,1 0 0,-1 1 0,0-1-1,0 0 1,0 1 0,-2-5-826,3 9 41,0 1-1,0 0 1,0 0 0,-1 0 0,1 0 0,0-1 0,0 1 0,0 0 0,0 0-1,0 0 1,0 0 0,0 0 0,0-1 0,0 1 0,-1 0 0,1 0 0,0 0 0,0 0-1,0 0 1,0 0 0,0 0 0,-1 0 0,1 0 0,0-1 0,0 1 0,0 0 0,0 0-1,0 0 1,-1 0 0,1 0 0,0 0 0,0 0 0,0 0 0,0 0 0,-1 0-1,1 0 1,0 0 0,0 0 0,0 0 0,0 1 0,-1-1 0,1 0 0,0 0 0,0 0-41,-5 8 688,-1 10-332,4 0-183,0 0 0,2 0 0,0 1 0,0-1-1,3 8-172,17 94 496,-11-73-280,5 44 156,-5 1 0,-3-1 0,-4 1-1,-7 35-371,3-30 358,3-83 137,4-23 533,4-7-790,29-57 109,6-22-347,4-7 36,-39 82-27,2 1 0,0 0 0,7-7-9,-15 21 0,0 1 0,1 0 0,-1 0 0,1 0 1,0 0-1,0 1 0,1-1 0,-1 1 0,1 0 0,-1 0 1,1 1-1,0 0 0,0-1 0,0 2 0,0-1 0,4 0 0,-6 2-1,0 0 0,0 0 0,1 0 0,-1 0 0,0 1 0,0 0 0,0 0 0,0-1 0,0 2 0,0-1 0,0 0 0,0 1 0,0-1 0,-1 1 0,1 0-1,0 0 1,-1 0 0,1 0 0,-1 0 0,0 1 0,0-1 0,0 1 0,0 0 1,4 6-2,0-1-1,0 1 1,-1 0 0,-1 1-1,0-1 1,3 8 2,-2-1-2,-1 1 1,-1 0 0,0-1-1,-1 1 1,0 0 0,-2 0-1,0 0 1,-1 0 0,0 0-1,-1 0 1,-2 0 0,-1 5 1,3-12 2,-1-1 0,-1 1 0,0-1 0,0 1-1,-1-1 1,0-1 0,0 1 0,-1-1 0,0 1 0,-1-2 0,0 1 0,0-1 0,0 0 0,-1 0 0,0-1 0,-1 0 0,1-1 0,-1 0 0,0 0 0,0-1 0,-4 1-2,1 0 8,-1-1 0,0-1-1,0-1 1,-1 0 0,1 0 0,-1-1-1,0-1-7,9 0 2,0 0-1,-1 0 0,1 0 0,0-1 0,0 0 1,-1 0-1,1-1 0,0 1 0,0-1 1,0 0-1,1-1 0,-1 1 0,1-1 0,-1 0 1,1 0-1,0 0 0,0 0 0,0-1 0,-1 0-1,4 1-85,-1 1-1,0 0 0,1-1 1,0 1-1,-1-1 0,1 1 0,0-1 1,0 0-1,1 1 0,-1-1 0,0 0 1,1 0-1,0 1 0,0-1 0,0-2 86,0 3-335,0 0 0,0 0 0,1-1-1,-1 1 1,1 0 0,0 0 0,-1 0-1,1 0 1,0 0 0,0 0 0,1 0-1,0-1 336,17-17-2083</inkml:trace>
  <inkml:trace contextRef="#ctx0" brushRef="#br0" timeOffset="5902.567">4550 50 5785,'-28'-4'2921,"4"10"-665,8-2-247,7-1-425,9 2-272,13 0-463,13-4-49,27-1 48,14-7-64,24-4-240,9-2-144,6 1-240,-1-4 176,-9 5 2793,-6 11-2273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34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1005 4057,'-1'0'571,"-17"-10"5084,10 9-2688,10 11 361,12 20-3005,2-1 0,1-1 1,2-1-1,0-1 0,2 0 0,1-1 0,3 1-323,47 41 456,-9-8 119,2 6-575,174 176 359,-225-226-371,0 0 0,0 2 0,-2 0 0,3 4 12,-5-9-339,8-2 132</inkml:trace>
  <inkml:trace contextRef="#ctx0" brushRef="#br0" timeOffset="495.995">519 969 5921,'66'-66'2714,"-51"51"-1343,-14 15 227,-2 1 239,-2 2 700,-20 51-1191,-19 5-425,-19 20-921,-32 45 510,-46 63-198,69-98 61,-57 98-373,121-176 44,-15 21-105,16-25 353,15-13-235</inkml:trace>
  <inkml:trace contextRef="#ctx0" brushRef="#br0" timeOffset="1098.322">1039 1516 5145,'-1'-8'2329,"-3"-12"1847,-2 14 2266,4 11-5918,-5 38-152,3 1-1,1-1 1,2 1-1,2 4-371,-1 21 489,-1-39-314,2 0-1,1-1 0,3 11-174,-3-30 347,0 0-1,1 0 1,0 1-1,0-2 1,1 1-1,1 0 0,-1-1 1,1 0-1,1 0 1,6 7-347,-10-11 1138</inkml:trace>
  <inkml:trace contextRef="#ctx0" brushRef="#br0" timeOffset="3028.485">1731 1349 4081,'-67'-8'2083,"112"11"7509,43-5-6109,44 2-3203,137-4 24,-41-1-220,50-3-4,-39-1-48,-63 3 17,118-21-49,-22 7 20,-126 12 7,67-15-27,-82 7 14,5 5-14,-97 8 3,67 0-7,82 9 4,-1 0 147,-160-6-77,-1-1 1,1-1-1,-1-1 1,10-4-71,-23 4 990,0-2 1,1 1 0,2-3-991,-5 2 1212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52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2 5361,'0'-1'8097,"1"4"-4099,7 36-3462,-6-1-116,-2 1 1,-1 0 0,-2 0-421,0 5 344,1 0 1,5 32-345,10 123 932,-9 52-932,-4-237 137,0 0-1,1 0 1,0 0-1,2 0 1,0 4-137,0-1 80,0 0 1,-1 0-1,-1 0 0,-1 5-80,0-13 23,0 1-20,0 1 0,-1-1 0,-1 1 0,-2 7-3,-2 21 11,2 73 13,4-65 9,-3-1-1,-1 1 1,-2-1-1,-10 35-32,-12 25 275,12-62-18,23-49-255,0 1-1,0 1 0,1-1 0,-1 1 1,1 0-1,-1 1 0,7-1-1,-7 1 1,-3 1-1,1-1 0,0 1 0,0 1 0,0-1 0,0 1 0,0 0 0,0 0 0,3 1 0,21-2 0,19-9-39,29-11 39,-42 11-3,1 1-1,0 1 0,32-2 4,163 8-6,-133 3 20,79-9-14,-120 4 5,0 3 0,43 5-5,121-5 6,-175 3-11,1-3-1,-1-2 1,5-3 5,132-25-5,-57 8 4,111-9 18,125 3-17,-213 17 11,0-6-1,78-23-10,-133 25 1,0 3 0,1 5 0,76 3-1,-2 0 8,-59 0-1,28 6-7,-108 1 25,1-2-1,-1 0 1,1-2 0,-1-2 0,29-6-25,-49 6 1690,-2 1-944</inkml:trace>
  <inkml:trace contextRef="#ctx0" brushRef="#br0" timeOffset="2260.499">4133 1243 5665,'-95'-32'2734,"94"31"-2434,-1 0-1,0 0 1,0 1 0,0-1-1,-1 1 1,1-1 0,0 1-1,0 0 1,0 0 0,0 0-1,0 0 1,0 0 0,0 0-1,0 1 1,-1-1-300,2 1 140,0-1 1,1 1-1,-1-1 1,1 1-1,-1 0 0,0-1 1,1 1-1,-1 0 1,1-1-1,0 1 0,-1 0 1,1-1-1,-1 1 1,1 0-1,0 0 0,0 0 1,-1-1-1,1 1 1,0 1-141,-3 6 783,3-7-728,-1 0 0,1-1 0,-1 1 0,1 0 0,0 0 0,0-1 0,-1 1 0,1 0 0,0 0 0,0 0 0,0-1 0,0 1 0,0 0 0,0 0-1,0 0 1,0 0 0,0-1 0,0 1 0,1 0 0,-1 0 0,0 0 0,0-1 0,1 1 0,-1 0 0,1 0-55,0 0 61,0 1 0,1-1 0,-1 0 0,0 0 1,1 1-1,-1-1 0,1 0 0,-1-1 0,1 1 0,-1 0 0,1 0 0,0-1-61,8 4 161,0-2 0,0 0 0,0 0 0,3 0-161,-9-2 61,141 14 998,17-6-1059,-53-3 92,-64-3 388,-1-3 1,0-1-1,22-5-480,-25 1 520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4:12.75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 1 6977,'0'0'3102,"0"0"-813,0 0-627,-6 1 2140,1 7-3634,0 1 1,1-1-1,0 1 1,0 0-1,1 0 1,0 0 0,0 1-1,0 5-168,2-13 17,1 0 0,-1-1 0,1 1-1,0 0 1,-1 0 0,1 0 0,0-1 0,0 1 0,0 0-1,1 0 1,-1 0 0,0-1 0,1 1 0,-1 0 0,1 0-1,-1-1 1,1 1 0,0 0 0,0-1 0,0 1-1,0-1 1,0 1 0,0-1 0,0 0 0,0 1 0,0-1-1,1 0 1,-1 0 0,1 0 0,-1 0 0,1 0 0,-1 0-1,1 0 1,0 0 0,-1-1 0,1 1 0,0 0 0,-1-1-1,1 0 1,0 1 0,0-1 0,0 0 0,-1 0 0,1 0-1,0 0 1,1-1-17,4 1 38,1-1-1,-1 1 0,0-2 1,0 1-1,0-1 1,0 0-1,0-1 1,0 0-1,-1 0 0,1-1-37,-5 3 11,0 0 0,-1 0 0,1 0-1,0-1 1,-1 1 0,1 0 0,-1-1 0,0 1-1,0-1 1,1 0 0,-1 1 0,0-1-11,-1 1 5,1 0-1,-1 0 1,0 0 0,0 1 0,0-1 0,1 0 0,-1 0-1,0 0 1,0 0 0,0 0 0,0 1 0,0-1 0,-1 0-1,1 0 1,0 0 0,0 0 0,-1 0 0,1 1 0,0-2-5,-2 0 16,0 0 1,1 0 0,-1-1-1,0 1 1,0 1 0,0-1-1,-1 0 1,1 0 0,0 1-1,-1-1 1,1 1 0,-1 0-1,1 0 1,-2-1-17,-4-1 499,-1-1 0,0 1-1,0 0 1,-1 1 0,-4 0-499,-21-1 1048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06.8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230 51 4577,'17'-43'2419,"-17"44"-2317,-1-1 0,1 0-1,0 0 1,0 1 0,-1-1-1,1 0 1,0 0 0,0 0-1,-1 0 1,1 1 0,0-1-1,0 0 1,-1 0 0,1 0-1,0 0 1,0 0 0,-1 0-1,1 0 1,0 0 0,-1 0 0,1 0-1,0 0 1,-1 0 0,1 0-1,0 0 1,0 0 0,-1 0-1,1 0 1,0 0 0,-1 0-1,1 0 1,0 0 0,0-1-1,-1 1 1,1 0 0,0 0-1,0 0 1,-1 0 0,1-1-1,0 1 1,0 0 0,0 0 0,-1-1-1,1 1 1,0 0 0,0 0-1,0-1 1,0 1 0,0 0-1,-1 0 1,1-1 0,0 1-1,0 0 1,0-1 0,0 1-1,0 0 1,0-1 0,0 1-1,0 0 1,0 0 0,0-1 0,0 1-1,0 0 1,0-1 0,1 1-1,-1 0 1,0 0 0,0-1-1,0 1-101,-22 31 1323,-50 56-8,56-68-1104,-1 0 1,-1-2-1,-1 0 0,0 0 0,-15 8-211,32-24 22,-10 7 0,8-4 60,5-4 159,0 0-239,2 0 2,-1-1 0,1 0-1,-1 1 1,0-1-1,1 0 1,-1-1 0,0 1-1,1 0 1,1-2-4,80-62 49,-72 56-35,-1-1-1,0 0 1,-1-1 0,0 0-1,-1 0 1,0-1-1,6-10-13,-10 15 11,-3 3 27,1 0 0,1 0 1,-1 0-1,0 0 1,1 1-1,0-1 0,0 1 1,0 0-1,0 0 0,0 0 1,1 0-1,-1 1 1,1 0-1,2-1-38,-7 3 37,1 0 0,-1 0-1,0 0 1,0 1 0,1-1 0,-1 0-1,0 0 1,1 0 0,-1 0 0,0 1-1,0-1 1,1 0 0,-1 0 0,0 1-1,0-1 1,1 0 0,-1 0 0,0 1 0,0-1-1,0 0 1,0 0 0,1 1 0,-1-1-1,0 0 1,0 1 0,0-1 0,0 0-1,0 1 1,0-1 0,0 0 0,0 1-1,0-1 1,0 0 0,0 1 0,0-1-1,0 0 1,0 1 0,0-1-37,-2 24 71,0-9 96,-4 72 114,-4 110-24,10-157-218,2 0 1,1-1-1,9 39-39,-4-16 45,-7-57-36,-1 1 0,0-1 1,0 1-1,-1-1 1,0 1-1,0-1 1,0 0-1,-1 1 0,1-1 1,-2 1-10,2-4 7,-1-1 0,0 1 1,0 0-1,0-1 0,0 0 1,0 1-1,0-1 0,0 0 0,0 0 1,0 0-1,0-1 0,-1 1 1,1 0-1,0-1 0,0 1 0,-1-1 1,1 0-1,-1 0 0,1 0 0,-1 0-6,-24 6 28,25-6-28,-164 75 22,166-75-23,0 0 0,0 0 0,0 0 0,0 0 0,0 0 0,1 1 0,-1-1 0,0 0 0,0 0 0,0 0 0,0 0 0,0 0 0,0 0-1,0 0 1,1 0 0,-1 1 0,0-1 0,0 0 0,0 0 0,0 0 0,0 0 0,0 0 0,0 1 0,0-1 0,0 0 0,0 0 0,0 0 0,0 0 0,0 0 0,0 1 0,0-1 0,0 0 0,0 0 0,0 0 0,0 0 0,0 1 0,0-1 0,0 0 0,0 0 0,0 0 0,0 0 0,0 0 0,0 0 0,-1 1 0,1-1 0,0 0 0,0 0 0,0 0 0,0 0 0,0 0 0,0 0 0,0 0 0,-1 1 0,1-1 0,0 0 0,0 0 0,0 0 0,0 0 0,0 0 0,-1 0 0,1 0 0,14 3 19,7-3 122,0 0-1,0-2 1,0-1-1,0 0 1,0-2 0,15-5-141,19-4 123,-26 8-136,1-1 44,0 1 0,1 1 0,0 1 0,0 2-1,25 2-30,-52 0-286,1 1 0,0 0-1,-1 0 1,1 0 0,-1 0-1,1 1 1,1 1 286,24 18-995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10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521 84 3313,'-11'-16'8957,"10"15"-8794,1-1-1,-1 1 0,0 0 1,1-1-1,-1 1 0,0 0 0,0 0 1,0 0-1,0 0 0,0 0 1,0 0-1,-1 0 0,1 0 0,0 0 1,0 0-1,-1 1 0,1-1 1,0 1-1,-1-1 0,1 1 0,-1-1 1,0 1-163,-2-1 116,-1-1 1,1 1 0,-1-1 0,1 0-1,0 0 1,-1 0 0,1-1-1,0 0 1,0 1 0,0-2-117,1 1 64,0 1 1,0 0-1,0 0 1,-1 0-1,1 0 0,0 0 1,-1 1-1,0 0 1,1 0-1,-1 0 1,0 0-1,0 0 1,1 0-1,-1 1 0,-1 0-63,-20 0 262,0 1 1,0 1 0,1 1-1,-1 1 1,1 2 0,0 0-1,-15 7-263,32-11 43,0 1-1,1 1 1,-1-1-1,1 1 1,0 0-1,0 0 1,0 1-1,1 0 0,0 0 1,-1 0-1,-1 4-42,-6 7 75,2 1 0,0 0 0,-4 10-75,7-14 11,2 1-1,0 0 0,1 0 1,0 0-1,1 1 0,0 0 0,2-1 1,-1 1-1,2 0 0,0 1 0,1 12-10,1-15 3,1 0 0,0 0 0,1 0-1,0-1 1,1 1 0,0-1-1,1 0 1,1 0 0,0 0-1,0-1 1,1 1 0,1-2-1,5 8-2,-2-6 6,1 0-1,0 0 1,1-1-1,0 0 0,1-1 1,0-1-1,0 0 1,1-1-1,0-1 1,1 0-1,-1-1 0,1-1 1,1 0-1,-1-1 1,0-1-1,1 0 0,12-1-5,-8-1 4,0-1-1,0-1 0,-1-1 0,1 0 0,-1-2 0,1-1 0,-1 0 0,-1-1 0,1-1 0,-1-1 0,0-1 0,-1-1 0,0 0 0,4-4-3,-13 8 1,-1-1 1,0-1-1,0 1 0,-1-1 0,1-1 0,-2 1 0,1-1 1,-1 0-1,-1-1 0,0 1 0,4-10-1,-2 1 5,-1 0 0,-1 0-1,0-1 1,-1 1 0,-2-1-1,1-9-4,-3 14 4,-1 0 0,0 0 0,-1 0 0,-1-1 0,0 2 0,-1-1 0,0 0 0,-1 0-4,-5-16 7,7 19-5,-1 0-1,0 1 0,-1-1 1,0 1-1,-1 0 1,0 0-1,0 0 1,-1 1-1,0 0 0,-8-7-1,7 9 3,1 1-1,-1 0 0,-1 0 0,1 1 1,-1 0-1,0 0 0,0 1 0,0 1 1,0-1-1,-1 1 0,0 1 0,-8-1-2,0 1 172,0 1-1,-1 1 0,1 1 1,0 1-1,0 0 0,0 2 1,0 0-1,-15 5-171,9-3 1669,-1-1-476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53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361 94 2385,'63'33'1755,"-63"-32"-1453,0-1 1,1 0 0,-1 0-1,0 1 1,1-1 0,-1 0-1,0 0 1,0 0 0,1 0-1,-1 0 1,0 0 0,1 0-1,-1 1 1,0-1 0,1 0-1,-1 0 1,0 0 0,1 0 0,-1 0-1,0 0 1,1 0 0,-1-1-1,0 1 1,1 0 0,-1 0-1,0 0 1,0 0 0,1 0-1,-1 0-302,1-10 2144,-12-19-2484,10 27 768,-1-3-346,0 0 0,0 0 1,0 1-1,-1-1 0,0 1 0,0-1 1,0 1-1,0 0 0,-1 0 1,1 1-1,-1-1 0,0 1 1,0-1-1,0 1 0,-1 0 1,1 1-1,-1-1 0,-1 0-82,-4 0 30,0 0 1,-1 0-1,1 1 0,-1 0 0,1 1 1,-1 0-1,0 1 0,1 0 0,-1 1 1,0 0-1,1 1 0,-1 0 0,1 0 1,0 1-1,-1 0 0,1 1 0,1 0 1,-1 1-1,1 0 0,-4 3-30,2-1 28,1 0-1,0 1 1,0 1-1,1-1 1,0 1-1,1 1 1,0 0-1,0 0 1,1 1-1,0 0 1,1 0 0,0 0-1,1 1 1,0 0-1,1 0 1,-3 11-28,5-12-2,0-1 0,1 1 0,0-1 0,1 1 0,0-1 0,0 1 0,1-1 1,0 1-1,1-1 0,0 0 0,1 0 0,0 0 0,1 2 2,-1-6-1,0 0-1,0 0 1,1 0-1,0-1 1,0 1 0,0-1-1,0 0 1,1 0-1,0 0 1,0-1-1,0 1 1,1-1-1,-1-1 1,1 1 0,0-1-1,0 0 1,0 0-1,0-1 1,1 1-1,5 0 2,-2-1 2,0-1 0,0 0 0,0-1 0,0 0 0,0 0 1,0-1-1,0 0 0,-1-1 0,1 0 0,0-1 0,-1 0 0,1 0 0,-1-1 0,6-3-2,0-1 11,0-1 1,0 0 0,0-1 0,-1 0 0,-1-1-1,0-1 1,10-11-12,-8 4 11,-2-1 1,0 0-1,-1-1 0,-1-1 0,0 0 1,-2 0-1,2-8-11,-9 16 5,-2 12-4,0 0 0,1 0 0,-1 0 0,0 0 0,1 0 0,0 0 1,-1 0-1,1 1 0,0-1 0,1-1-1,-1 9 115,0 69 291,-2-1 0,-11 58-406,-75 464 524,66-462-407,7-15 128,12-100-98,2 1 0,0-1-1,1 1 1,2-1 0,0 1-147,-3-18 32,0-1 0,0 1 0,1 0-1,-1-1 1,1 1 0,-1 0 0,1-1 0,0 1 0,0-1 0,-1 1-1,1-1 1,0 0 0,0 1 0,0-1 0,1 0 0,-1 0 0,1 1-32,-1-2 21,0 1 0,0-1 0,0 0 1,0 0-1,0 1 0,0-1 0,0 0 0,0 0 1,0 0-1,0 0 0,1-1 0,-1 1 1,0 0-1,0 0 0,0-1 0,0 1 1,0 0-1,0-1 0,0 1 0,0-1 1,-1 1-1,1-1 0,0 0 0,0 1 0,0-1 1,0 0-1,0 0-21,16-15 88,-1-1 0,-1-1 0,0 0 0,-1-1 0,-1-1 0,-1 0 0,3-7-88,27-42 12,-15 30-937,19-20 925,-37 48 54,1 0 0,1 0-1,-1 1 1,2 1 0,-1 0 0,1 1 0,4-2-54,18-2 531</inkml:trace>
  <inkml:trace contextRef="#ctx0" brushRef="#br0" timeOffset="436.686">1053 454 7690,'-5'-1'3528,"0"1"-1615,-1 3-297,5-3-608,-1 0-191,0 36-257,-2 45-56,5-32-40,3 5-40,-1-1-96,1-1-56,0-5-136,-1-6-48,-2-6-32,1-5 72,-1-5 96,3-5 3105,-2-2-2425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57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51 2056,'-37'-34'1658,"34"28"8046,10 4-7032,18 4-4085,-19-1 2411,81 6 187,1-3 1,70-8-1186,-51 1 245,86 8-245,-28 7 64,125-7-64,-125-11-19,83-3 748,192 19-729,-267 6 162,7 1-7,58-6-155,-180-11 120,-1-3 0,0-2 1,0-3-1,0-2 0,-1-3 0,12-6-120,-16 1 571,-60 26-393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5:01.3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401 32 2793,'0'0'218,"-1"0"0,1 0 0,0 0 0,0 0 1,-1 0-1,1-1 0,0 1 0,-1 0 0,1 0 1,0 0-1,0 0 0,-1 0 0,1-1 0,0 1 1,0 0-1,0 0 0,-1 0 0,1-1 0,0 1 1,0 0-1,0 0 0,0-1 0,-1 1 0,1 0 1,0 0-1,0-1 0,0 1 0,0 0 0,0-1 1,0 1-1,0 0 0,0-1 0,0 1 0,0 0 1,0 0-1,0-1 0,0 1 0,0 0 0,0-1 1,0 1-1,0 0 0,0 0 0,0-1 0,1 1 1,-1 0-1,0 0 0,0-1 0,0 1 0,0 0 1,1 0-1,-1-1 0,0 1-218,-8 3 242,0 0 1,-1 1-1,1-1 1,1 2-1,-1-1 1,1 1-1,-6 5-242,6-5 125,-308 230 1108,312-232-1220,5-2-3,13-7 5,22-14 11,95-74 40,-15 9-34,3-8 225,-114 90 397,-4 6-244,-8 12-103,0 0-312,-8 42 133,3 0 0,-3 47-128,9-66 66,-1 23 48,2-1-1,2 1 1,4 0-1,4 23-113,-5-72 32,1-1 0,0 0 1,1 1-1,0-1 0,1-1 0,2 6-32,-5-16-28,-1 0 0,0 0 0,0 0 0,0 0 0,0 1 0,0-1 0,1 0 0,-1 0 0,0 1 1,0-1-1,0 0 0,0 0 0,0 0 0,0 1 0,0-1 0,0 0 0,0 0 0,0 1 0,0-1 0,0 0 0,0 0 0,0 1 0,0-1 0,0 0 0,0 0 0,0 1 0,0-1 0,0 0 0,-1 0 0,1 0 0,0 1 0,0-1 0,0 0 0,0 0 0,0 0 0,-1 1 0,1-1 0,0 0 0,0 0 0,0 0 0,0 0 0,-1 0 0,1 1 0,0-1 0,0 0 0,-1 0 0,1 0 1,0 0-1,0 0 0,-1 0 0,1 0 0,0 0 0,0 0 0,0 0 0,-1 0 0,1 0 0,0 0 0,-1 0 28,-8 4-7709,3 4 6566</inkml:trace>
  <inkml:trace contextRef="#ctx0" brushRef="#br0" timeOffset="384.251">320 752 3897,'-118'33'2346,"85"-25"2655,-29 3-5001,48-10 1012,1 2-1,-1-1 1,1 2-1,0 0 1,0 0-1,-5 3-1011,10 0 1471,15-4-430,21-1-203,-26-2-846,165-8 935,100-18-927,-73 4 393,-164 21 1538,-7 8-936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5:35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408 834 296,'79'-16'296,"-75"15"-106,-1 1 0,1 0 0,-1 0 0,1 0 0,-1 0 0,1 0 0,-1 1 0,1 0 0,0 0-190,-4-1 85,1 0 0,-1 1 0,1-1 0,-1 0-1,1 0 1,-1 0 0,1 1 0,-1-1 0,1 0 0,-1 0 0,1 0 0,-1 0-1,1 0 1,-1 0 0,1 0 0,-1 0 0,1 0 0,-1 0 0,1 0 0,-1-1 0,1 1-1,-1 0 1,1 0 0,-1 0 0,1-1 0,-1 1 0,1 0 0,-1 0 0,0-1-1,1 1 1,-1 0 0,1-1 0,-1 1 0,0-1 0,1 1 0,-1-1 0,0 1-1,0 0 1,1-1 0,-1 1 0,0-1 0,0 1 0,0-1 0,0 1 0,1-1-1,-1 1 1,0-1 0,0 1 0,0-1 0,0 0 0,0 1 0,0-1 0,0 1-1,-1-1-84,1-1 295,0 0 0,0-1-1,0 1 1,-1 0-1,1 0 1,-1 0-1,0 0 1,1 0 0,-1 0-1,0 0 1,0 0-1,0 0 1,-1 0-1,1 0 1,0 1 0,-1-1-1,1 0 1,-1 1-1,0-1 1,1 1-1,-1 0 1,0-1-1,-1 0-294,-4-2 417,0-1-1,0 1 0,0 1 0,-1-1 0,-5-1-416,4 2 142,-1 0-1,1 0 1,0 1 0,-1 0 0,1 1 0,-1 0 0,0 1-1,0-1 1,1 2 0,-1 0 0,1 0 0,-1 0-1,0 1 1,1 1 0,0 0 0,0 0 0,0 0 0,0 1-1,0 1 1,-7 4-142,-4 3 20,1 0 0,0 1 0,1 0 0,1 2 0,0 0 0,1 1 0,1 1 0,0 0 0,1 1 0,1 1 0,0 0 0,2 0 0,0 1 0,-6 19-20,11-24 2,1 0-1,1 0 0,0 1 1,1-1-1,1 1 1,1 0-1,0 0 0,0 0 1,2 0-1,1 9-1,0-16 1,-1-1 1,1 1-1,1-1 1,0 0-1,0 0 1,0 0-1,1 0 1,0 0-1,1-1 1,0 0-1,0 0 0,0 0 1,1-1-1,0 0 1,0 0-1,1 0 1,-1-1-1,1 1 1,1-2-1,2 3-1,3-1 4,-1 1 0,1-2 0,1 0 0,-1 0 1,1-1-1,-1-1 0,1 0 0,0-1 0,0-1 0,7 0-4,-10-1 8,1 0 0,-1-1 0,1-1 0,-1 0 0,0 0 0,0-1 0,0-1-1,0 0 1,-1 0 0,1-1 0,-1 0 0,0-1 0,2-2-8,4-3 12,-2 0 0,0-1 1,0-1-1,-1 0 0,-1-1 0,0-1 0,-1 0 0,0 0 1,-2-1-1,1 0 0,-2-1 0,0 1 0,-1-2 0,-1 1 0,-1-1 1,0 0-1,1-15-12,2-14 165,-2-1 0,-2 0 0,-2-1 0,-2 1 1,-2 0-1,-3-6-165,0 34 285,4 20-280,1 0-1,0 0 1,0 0 0,0 0 0,0 0-1,-1 0 1,1 0 0,0 0-1,0 1 1,0-1 0,0 0-1,-1 0 1,1 0 0,0 0-1,0 0 1,0 0 0,0 0-1,-1 0 1,1 0 0,0 1-1,0-1 1,0 0 0,0 0-1,0 0 1,0 0 0,0 0-1,-1 1 1,1-1 0,0 0 0,0 0-1,0 0 1,0 1 0,0-1-1,0 0 1,0 0 0,0 0-1,0 0 1,0 1 0,0-1-1,0 0 1,0 0 0,0 0-1,0 0 1,0 1 0,0-1-1,0 0-4,-1 7 23,1 0-1,-1 0 1,1 0 0,0 0-1,1 1-22,2 18 4,1 1 0,1-1 0,2 1 0,0-2 0,2 1 0,1-1 0,6 10-4,-6-16 6,1 0 0,1-2-1,0 1 1,1-1-1,1-1 1,1-1 0,0 0-1,1 0 1,14 8-6,4 2 330,2-3 0,1 0 0,1-3 0,11 3-330,24 7 519</inkml:trace>
  <inkml:trace contextRef="#ctx0" brushRef="#br0" timeOffset="1334.22">1684 925 2513,'-94'1'1651,"93"-1"-1548,0-1 0,-1 1 0,1 0 1,-1 0-1,1 1 0,-1-1 1,1 0-1,0 0 0,-1 1 1,1-1-1,0 1 0,-1-1 1,1 1-1,0-1 0,0 1 1,-1 0-104,2 3 2188,4-2 3278,13 1-5160,1-1 0,-1 0 0,1-1 0,-1-1 0,1 0 0,-1-2 0,12-2-306,61-10 576,-24 2-247,1 3 1,55 1-330,-94 8 29,105-1 200,15-7-229,-82 6 87,1 2-1,41 6-86,-23-1 563,24-4-563,314-9 537,-232 3 117,-99 1-584,-49 1-25,30 2-45,-47 1 11,-1-2 0,12-1-11,38-3 18,-50 5-7,1-2-1,20-4-10,-30 4 4,1 0-1,-1 1 1,1 0-1,-1 2 1,1 0-1,0 0 1,-1 2-1,6 1-3,-4 2 28,0-1 0,0-1 0,0 0 0,1-2 0,-1 0-1,1-1 1,-1-1 0,1 0-28,-15 0 18,-1-1-1,1 1 1,0-1-1,-1 0 1,1 0-1,-1 0 1,0 0-1,0 0 1,3-3-18,-4 4-21,-1 0 1,0 0-1,1-1 1,-1 1-1,0 0 0,0 0 1,0-1-1,0 1 1,0-1-1,0 1 1,0-1-1,0 1 1,-1-1-1,1 0 1,-1 1-1,1-1 1,-1 0-1,0 1 1,1-1-1,-1 0 0,0 1 1,0-1-1,0-1 21,-3 1-165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6:09.6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405 117 2953,'9'-86'2251,"-4"59"969,-4 24-2322,-6 5 4781,-29 19-4747,-41 49 56,41-39-545,2 2-1,-2 6-442,16-21 77,0 0 0,-1-1 0,-1-1 0,-18 11-77,-20 16 122,44-33-85,-5 3 17,18-10-10,11-7 20,36-19-38,0-1 0,-2-3 0,0-1 0,15-16-26,-38 26 9,-1-1 0,0-1 1,-1-1-1,-2-1 0,0 0 1,-1-1-1,3-9-9,-19 32 11,0 0 0,0 0 0,0 0 0,0 0 0,0 0 0,0-1-1,0 1 1,0 0 0,0 0 0,0 0 0,0 0 0,1 0 0,-1 0 0,0 0 0,0-1 0,0 1 0,0 0 0,0 0-1,0 0 1,0 0 0,0 0 0,0 0 0,0 0 0,1 0 0,-1 0 0,0 0 0,0 0 0,0 0 0,0-1 0,0 1 0,0 0-1,0 0 1,1 0 0,-1 0 0,0 0 0,0 0 0,0 0 0,0 0 0,0 0 0,0 0 0,1 0 0,-1 0 0,0 0 0,0 0-1,0 1 1,0-1 0,0 0 0,0 0 0,1 0 0,-1 0 0,0 0-11,2 9 166,-2 22-189,0-25 78,-12 214 511,10-198-501,-2 41-8,-7 163 38,11-188-68,2-1 0,2 1 1,2-1-1,9 35-27,-7-49 27,1 5 17,-8-22 45,-5-8 78,0-2-164,1 2 1,0-1 0,-1 0-1,0 1 1,1 0 0,-1-1-1,0 2 1,0-1 0,0 0-1,0 1 1,-1 0 0,1 0 0,0 0-1,-1 0 1,1 1 0,0-1-1,-1 1 1,1 0 0,-4 1-4,-14 1 18,0 1 1,0 1 0,-11 4-19,6-2 4,19-5-3,-8 2 2,1 0 0,0 1 1,0 0-1,0 2 1,0-1-1,1 2 0,-12 7-3,25-14 5,1 0-1,-1 0 0,1 1 1,-1-1-1,1 0 0,-1 1 1,1-1-1,-1 1 0,1-1 0,-1 1 1,1-1-1,0 1 0,-1-1 1,1 1-1,0-1 0,-1 1 1,1-1-1,0 1 0,0-1 0,0 1 1,0 0-1,-1-1 0,1 1 1,0-1-1,0 1 0,0 0 0,0-1 1,0 1-1,0-1 0,0 1 1,1 0-1,-1-1 0,0 1 1,0-1-1,0 1 0,1 0 0,-1-1 1,0 1-1,0-1 0,1 1 1,-1-1-1,0 1 0,1-1 1,-1 1-1,1-1 0,-1 0 0,1 1 1,-1-1-1,1 0 0,-1 1 1,1-1-1,-1 0 0,1 1 1,-1-1-1,1 0 0,0 0-4,3 3 73,0-1 0,1 0 0,-1 0-1,1-1 1,-1 1 0,4 0-73,11 1 204,0-1 0,0-1 0,1-1 0,-1 0-1,14-3-203,30-6 262,4-3-262,-11 1 82,-23 5-13,24-4 152,1 1 1,0 3-1,31 2-221,-41 10 1775,-10 6-818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6:27.7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8867 128 1568,'31'-42'1349,"-22"30"329,-9 12-1553,0 0-1,0 0 0,0 0 1,0 0-1,0 0 1,0-1-1,0 1 0,0 0 1,0 0-1,0 0 1,0 0-1,0 0 0,0 0 1,0 0-1,0 0 1,0 0-1,0 0 1,-1 0-1,1 0 0,0 0 1,0 0-1,0 0 1,0 0-1,0-1 0,0 1 1,0 0-1,0 0 1,0 0-1,0 0 0,0 0 1,0 0-1,0 0 1,0 0-1,0 0 0,0 0 1,0 0-1,1 0 1,-1 0-1,0-1-124,-5 2 1886,3-1-1840,1 1 0,-1-1-1,1 1 1,-1 0 0,1-1 0,-1 1-1,1 0 1,-1 0 0,1 0 0,0 0-1,0 0 1,-1 0 0,1 0 0,0 0-1,0 1 1,-1 0-46,-4 4 72,-6 6 56,-1 0 0,0-2 0,-1 1-1,0-2 1,-1 0 0,-1 0-128,-3 2 170,-1 0-1,2 2 1,0 0 0,-9 9-170,-65 65 318,43-39-207,8-11-24</inkml:trace>
  <inkml:trace contextRef="#ctx0" brushRef="#br0" timeOffset="2372.857">8694 175 4465,'-32'23'6183,"-1"-1"-5167,-12 18 253,26-21-891,-1-2-1,-1 0 1,-1-2-1,0 0 0,-8 3-377,-134 55 1666,-166 50-1666,311-117 14,-106 34 47,-2-6 0,-32 0-61,-261 33 238,301-56-170,-1-5 0,-46-7-68,166 1 0,-55-4 25,-1-2 1,2-3 0,-1-2-1,-9-6-25,7 3 15,0 2-1,-1 2 0,-41 0-14,38 9 6,-7-1 6,0-2 1,-1-4-13,-33-6 11,-1 5 1,1 4 0,-1 5 0,0 4 0,0 5 0,1 4 0,1 5-1,-49 17-11,121-28 3,-124 39 7,123-35-7,1 1 0,0 2-1,1 1 1,-2 2-3,-2 4 1,1 1 0,0 1-1,2 2 1,1 1 0,1 1-1,-9 12 0,24-24 0,0 0 0,1 1 0,1 1 0,0 0 0,2 0 0,0 1 0,0 0 0,2 0-1,0 1 1,1 0 0,1 0 0,1 0 0,0 12 0,3 33 0,3 0-1,3-1 1,3 1 0,2-1 0,2 11 0,12 62 0,7-2 1,17 36-1,-10-23 26,1 46-26,-20-92 6,-15-75-5,1 10 0,2-1 0,2 0 0,1 0 1,1-1-1,3 1-1,5 5 3,1 0 1,2-2-1,2 0 1,16 18-4,-30-43 1,0-1 0,1 0 1,0-1-1,0 0 0,1-1 0,1-1 1,0 0-1,0 0 0,1-1 1,0-1-1,0-1 0,1 0 0,-1-1 1,3 0-2,14 1 6,0-2 0,1-1 0,-1-1 0,1-2 1,14-2-7,164-23 32,-192 22-30,97-17 17,-40 6-1,31 0-18,42 0 8,-2-6 0,8-8-8,11-10 18,-2-7-1,61-30-17,-155 52 3,2 2 1,0 4-1,1 3 0,39-2-3,82-11 2,174-19 7,-154 35-6,0 10 1,1 9-4,343 13 4,21 0 0,-397-13 3,178-17-7,-281 3 7,1-5-1,-1-2 1,-1-5-1,-1-2 1,56-24-7,-107 33 3,0 0-1,0-2 1,-1-1 0,-1-1 0,0-1 0,17-16-3,-27 20 4,-1-1 0,0-1 0,-1 0 0,-1 0 0,0-1 0,-1-1 0,0 0 0,-2 0 0,1-1 0,4-17-4,2-12 13,-3-1 0,-2 0 1,-2 0-1,-2-1 0,0-39-13,-5-13 10,-4-1 1,-8-26-11,-2 36 4,-3 1 1,-4 1-1,-5 0 0,-3 2 1,-35-73-5,-20-20 9,-9 4 0,-25-26-9,92 161 2,-2 2 1,-1 0 0,-2 2-1,-21-19-2,28 34 2,-1 0 0,-1 2-1,-1 0 1,-1 2 0,-1 1 0,0 1-1,-9-2-1,-12-2 1,0 1-1,-2 3 0,0 2 0,-53-7 0,2 7-3,-2 4 0,-9 4 3,34 6 2,1 3 0,-1 4 1,-25 7-3,-53 15 49,-23 14-49,-59 30 1143,119-31-687</inkml:trace>
  <inkml:trace contextRef="#ctx0" brushRef="#br0" timeOffset="4522.381">2307 1013 6769,'-26'4'811,"0"-2"-1,-1-1 1,1-1-1,0-2 1,-6-1-811,-55-1 680,82 3-668,-1 1 0,1-1 0,-1 1 0,1-1 0,-1-1 0,1 1 0,0-1 0,0 0 0,0-1 0,0 1 0,-3-2-12,-5-5 93,0 0 0,1-1 0,-4-3-93,5 2 205,-1 1 1,-1 1-1,-12-8-205,3 7 240,0 0 0,-1 1 1,0 1-1,0 1 0,-9-1-240,-45-6 681,-1 2-681,-58-10 175,-160-33-74,216 44-79,-2 3 0,-55 3-22,99 7 10,0 2-1,0 2 1,0 1-1,1 1 0,0 3 1,1 1-1,0 1 1,1 2-1,1 2 1,-4 3-10,19-8 5,1 0 0,1 2 0,0 0 0,1 0 1,0 2-1,2 0 0,-12 15-5,-17 28 18,-23 44-18,48-73 2,-15 24 3,3 1 1,2 3-6,14-27 5,2 1 0,1 1 1,1 0-1,-1 18-5,2 9 17,3 0 0,2 1 0,3-1 0,2 1 0,9 45-17,5 0 79,4-1 0,30 86-79,-31-134 70,3 0 1,22 41-71,62 102 115,-89-172-102,-2-2 10,1-1 0,2-1-1,0 0 1,2-2 0,1 0 0,0 0 0,12 6-23,-15-14 20,0 0 0,1-2 0,1-1 0,0 0 1,1-1-1,0-1 0,0-1 0,1 0 0,0-2 0,7 1-20,300 56 159,-286-54-104,0-3-1,1-1 0,0-3 1,0-1-1,0-2 1,0-2-1,-1-1 1,1-3-1,-1-1 1,0-3-1,-1-1 1,15-7-55,55-20 206,1 5 0,59-7-206,-70 18 22,146-25-11,-196 41 1,1 3-1,0 1 0,0 3 0,9 3-11,100 16 11,33 2 2,-145-18-6,0-2 1,45-6-8,142-25 524,-188 21-328,-1-3 0,0-1 0,40-18-196,4-11 62,-1-3 1,-2-5-1,4-7-62,-76 46 10,1 0 0,-1-2 0,-1 1 1,-1-2-1,1 0 0,-2-1 0,0 0 0,-1-1 1,3-6-11,-9 11 8,0 0 1,0-1 0,-1 1 0,-1-1 0,0-1 0,-1 1 0,0-1 0,0 1 0,-2-1 0,0 0 0,0 0 0,-1 1-1,0-1 1,-2 0 0,1-1-9,-11-45 28,-2 1-1,-3 0 1,-2 1-1,-3 1 1,-24-45-28,8 31 88,-3 1 1,-3 2 0,-3 3-1,-16-15-88,10 20 44,-2 3 0,-2 3 0,-17-9-44,-41-39 16,52 44 6,-2 3 0,-70-44-22,99 76 9,-1 0-1,-1 3 1,-1 1-1,-1 2 1,0 2-1,-36-8-8,31 13 5,0 2-1,1 2 1,-2 2-1,1 2 1,-15 2-5,-68 10 10,-23 8-10,-45 5 7,157-20 5,0-2-1,-1-2 1,-17-3-12,40 1 62,-1-1 1,1 0 0,0-1 0,0-1 0,1-1 0,0 0 0,0-1 0,-11-7-63,-21-20 182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03.2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813 552 3041,'72'-67'2211,"-70"65"-1943,0 0 0,1-1 0,-1 1 0,0-1 1,-1 0-1,1 1 0,0-1 0,-1 0 0,1-2-268,-1-13 1476,-3 10-827,3 2-427,-1 1 0,-1 0 0,1-1 0,-1 1 0,0 0 0,0-1-1,-1 1 1,0 0 0,1 0 0,-2 0 0,1 0 0,0 0 0,-1 1 0,0-1 0,0 1 0,-1 0-1,1 0 1,-1 0 0,0 0 0,0 0 0,0 1 0,0 0 0,-1 0 0,1 0 0,-1 0 0,0 1 0,0 0-1,0 0 1,0 0 0,0 0 0,0 1 0,0 0 0,-2 0-222,-13-2 199,0 2 0,0 0 1,0 1-1,0 1 0,0 0 0,1 2 1,-5 1-200,-15 5 142,1 1 0,-1 2 1,-1 2-143,10-2 46,1 1 0,0 1 0,1 2 0,1 1 1,0 1-1,2 1 0,0 1 0,-15 17-46,20-17 21,2 1 0,0 1-1,2 0 1,1 1 0,0 1 0,2 1 0,0 0 0,2 0-1,1 1 1,-1 7-21,-3 14 37,1 0 0,2 1 0,3 1 0,-2 37-37,10-67 51,0 0 0,1 1 0,1-1 0,0 0 0,2 0 0,2 6-51,-3-13 56,2 0 0,-1-1 1,1 1-1,1-1 0,0-1 0,0 1 1,1-1-1,1 0 0,-1 0 0,5 2-56,2 2 67,1-2 0,1 0-1,1 0 1,-1-1-1,2-1 1,-1-1-1,1-1 1,1 0 0,-1-1-1,1-1 1,0-1-1,15 2-66,16 1 60,0-2-1,0-3 0,0-1 1,22-4-60,-24 0 56,-1-2 0,20-6-56,-48 7-120,0-2-1,0 0 1,-1-1-1,0-1 1,0-1-1,-1 0 1,3-3 120,9-10-302</inkml:trace>
  <inkml:trace contextRef="#ctx0" brushRef="#br0" timeOffset="616.107">1371 990 4937,'53'-28'2718,"-52"27"-2599,0 0 1,-1 1 0,1-1-1,-1 0 1,1 1-1,-1-1 1,0 0-1,1 0 1,-1 0-1,0 1 1,0-1-1,1 0 1,-1 0-1,0 0 1,0 0-1,0 0 1,0 1-1,0-1 1,0 0-1,0 0 1,0 0-1,0 0 1,-1 0-1,1 1 1,0-1-1,-1 0 1,1 0-1,0 0 1,-1 1-1,1-1 1,-1 0-1,1 1 1,-1-1-1,1 0 1,-1 1 0,0-1-121,0-1 259,-1 0-1,1 0 0,-1 0 0,0 0 0,0 0 0,0 1 0,0-1 0,0 1 1,0-1-1,0 1 0,-1-1-257,0 2 88,1-1 0,-1 1 0,1 0 0,-1 0 0,0 0 1,1 0-1,-1 0 0,1 0 0,-1 1 0,1-1 0,-1 1 0,1 0 1,-1-1-1,1 1 0,-1 1 0,0-1-88,-37 26 418,24-16-270,5-2-96,0 0 0,0 0-1,1 1 1,0 0 0,1 1-1,0 0 1,1 1 0,0 0-1,1 0 1,0 0 0,1 1-1,-3 9-51,6-14 4,0 0-1,1 0 1,0 0-1,0 1 0,1-1 1,0 1-1,0-1 0,1 1 1,0-1-1,1 1 0,0-1 1,0 1-1,1-1 1,0 0-1,0 1 0,1-1 1,0 0-1,1-1 0,-1 1 1,1 0-1,3 2-3,-1-2 4,0-1 1,0 0-1,0 0 0,1-1 1,0 0-1,0 0 1,1 0-1,-1-1 0,1 0 1,1-1-1,-1 0 0,0 0 1,1 0-1,0-1 0,0-1 1,0 0-1,0 0 0,0 0 1,1-1-1,-1-1 0,0 0 1,1 0-1,-1 0 0,0-1 1,0-1-1,0 0 1,0 0-1,0-1 0,0 0 1,0 0-1,-1-1 0,1 0 1,-1 0-1,0-1 0,0 0 1,-1-1-1,0 0 0,0 0 1,0 0-1,0-1 0,-1 0 1,0 0-5,-3 2 4,1 0 1,-1 0-1,0 0 1,-1 0-1,1-1 1,-1 1 0,0 0-1,0-1 1,-1 0-1,0 1 1,0-1-1,0 0 1,-1 0-1,1 0 1,-1 0-1,-1 1 1,1-1-1,-1 0 1,0 0-1,0 0 1,-1 1-1,0-1 1,0 1 0,0-1-1,-1 1 1,1 0-1,-1 0 1,0 0-1,-2-1-4,-2-4 4,0 2-1,0-1 0,-1 1 1,0 0-1,0 0 0,-1 1 1,0 0-1,-1 0 1,1 1-1,-1 1 0,0-1 1,-1 2-1,1-1 0,-10-1-3,9 3-173,0 1-1,0 0 0,0 1 0,-1 0 0,1 1 0,-1 0 0,1 1 0,0 0 1,-1 0-1,1 2 0,0-1 0,0 1 0,-7 4 174,-19 16-791</inkml:trace>
  <inkml:trace contextRef="#ctx0" brushRef="#br0" timeOffset="1095.944">1898 960 9218,'-3'0'254,"0"0"0,-1 1 0,1-1-1,0 1 1,0-1 0,-1 1 0,1 0 0,0 0 0,0 0 0,0 1 0,0-1-1,0 1 1,1 0 0,-1-1 0,0 1 0,1 0 0,-1 1 0,1-1-254,0 1 70,0 0 0,0 0 0,1 0 0,0 1 0,-1-1 0,1 0 0,0 1 0,1-1 0,-1 0 0,0 1 0,1 0 0,0-1 0,0 1 0,0-1 0,0 1 1,1 1-71,1 14 220,1 0 1,0 0-1,2 0 1,0-1 0,1 0-1,1 0 1,1 0 0,0-1-1,9 12-220,-12-20 102,0 0-1,0 0 1,0 0-1,-1 0 1,-1 1-1,0 0 1,0-1-1,-1 1 1,0 0-1,0 0 1,-1 7-102,-20-39 860,11 9-827,1 0 1,0 0-1,1-1 1,0 0-1,1 0 0,0 0 1,2 0-1,-1-1 1,2 0-1,0 0 1,1 1-1,0-11-33,2 7 1,1-1-1,1 1 1,0 0-1,2 0 1,0 0 0,1 1-1,0-1 1,2 1-1,7-13 0,-12 24-2,1 0 0,0 0 0,0 1 0,0-1 0,1 1 0,-1 0-1,1 0 1,1 1 0,-1-1 0,0 1 0,1 0 0,0 1 0,0-1 0,0 1 0,1 0-1,-1 1 1,1-1 0,-1 1 0,1 1 0,0-1 0,0 1 0,0 1 0,0-1-1,-1 1 1,1 0 0,0 0 0,3 2 2,-3-1 1,0 0-1,-1 0 0,1 1 1,-1 0-1,1 0 1,-1 1-1,0 0 1,0 0-1,0 1 1,0-1-1,-1 1 1,0 0-1,1 1 1,2 3-1,-2-1-16,0 0 1,-1 1-1,1-1 1,-2 1-1,1 1 1,-1-1 0,0 1-1,-1-1 1,2 9 15,2 16 173,-1 0 0,-2 1 0,-1 0-1,-2-1 1,-2 12-173,1-39 68,0 38 2409,2-2-1137</inkml:trace>
  <inkml:trace contextRef="#ctx0" brushRef="#br0" timeOffset="1621.398">2586 1656 7026,'0'2'291,"0"-1"0,0 0 0,0 0 0,1 1 1,-1-1-1,0 0 0,1 0 0,-1 0 0,1 0 1,-1 1-1,1-1 0,-1 0 0,1 0 0,0 0 1,0 0-1,-1 0 0,1 0 0,0-1 0,0 1 1,0 0-1,0 0 0,1 0-291,-2-1 76,1 1-1,0-1 1,-1 0-1,1 0 1,0 0-1,0 0 1,-1 1-1,1-1 1,0 0 0,-1 0-1,1 0 1,0 0-1,-1-1 1,1 1-1,0 0 1,0 0-1,-1 0 1,1 0 0,0-1-1,-1 1 1,1 0-1,-1-1 1,1 1-1,0 0 1,-1-1-1,1 1 1,-1-1 0,1 1-1,-1-1 1,1 1-1,-1-1 1,1 1-1,-1-1 1,0 0-1,1 1 1,-1-1 0,0 0-1,0 1 1,1-1-1,-1 0-75,6-14 455,0-1 1,-1 0-1,0 0 0,-2 0 0,0 0 0,-1-1 1,0 0-456,0-21 386,-1-1 1,-4-20-387,-5-11 282,-4 0 1,-9-31-283,-10-48 112,11 22-68,5-1 0,2-124-44,13 232 2,1 0-1,1 0 1,0 0-1,2 0 1,0 0-1,2 1 1,0 0 0,1-1-2,-5 15-20,0 0 0,0 1 1,1-1-1,-1 1 1,1 0-1,0-1 1,0 1-1,1 0 1,-1 1-1,1-1 1,0 1-1,0-1 1,0 1-1,0 0 1,1 1-1,-1-1 1,1 1-1,0 0 1,0 0-1,-1 0 1,1 1-1,0 0 1,1-1-1,-1 2 1,0-1-1,0 1 1,0 0-1,0 0 1,0 0-1,1 1 1,-1-1-1,4 2 20,-1 0-143,1 1 1,-1-1-1,-1 1 0,1 1 1,0-1-1,-1 1 0,0 1 0,0-1 1,0 1-1,0 0 0,-1 1 1,0 0-1,1 1 143,5 7-188,-1 1 0,-1 0 0,-1 1 188</inkml:trace>
  <inkml:trace contextRef="#ctx0" brushRef="#br0" timeOffset="2040.135">2428 1080 7578,'-5'6'3248,"6"-6"-1687,15 1-121,14 2-440,9-13-72,14 0-368,4-5-127,16-3-233,0 5 72,-2 1-512,-9-5 240</inkml:trace>
  <inkml:trace contextRef="#ctx0" brushRef="#br0" timeOffset="2406.5">3307 227 9634,'-18'-4'1482,"9"2"-748,-1 0 0,0 1 0,0 0 0,0 0 0,0 1-734,8 0 55,1 0 0,0 0 0,0 1 1,0-1-1,0 0 0,-1 1 0,1-1 0,0 0 1,0 1-1,0 0 0,0-1 0,0 1 0,0-1 1,0 1-1,0 0 0,1 0 0,-1 0 0,0-1 1,0 1-1,0 0 0,1 0 0,-1 0-55,-7 24 586,6-17-426,-3 14 13,0-1 0,2 1-1,1 0 1,1 0 0,1 0-1,1 0 1,0 0 0,6 22-173,3 5 107,3-1 1,1 0 0,12 20-108,-8-16 62,-2 1 0,-2 0 0,-3 1 0,4 45-62,-9-27 53,-3 0-1,-3 0 1,-6 35-53,5-96-37,0-5-137,0 1-1,1-1 1,0 1 0,0-1 0,1 0-1,0 5 175,-1-10 12,0-1 0,0 1 0,0-1 0,1 1-1,-1-1 1,0 1 0,0-1 0,0 0 0,1 1-1,-1-1 1,0 1 0,0-1 0,1 1 0,-1-1-1,0 0 1,1 1 0,-1-1 0,1 0 0,-1 1-1,0-1 1,1 0 0,-1 0 0,1 1 0,-1-1-1,1 0 1,-1 0-12,19-2 11</inkml:trace>
  <inkml:trace contextRef="#ctx0" brushRef="#br0" timeOffset="2407.5">3639 941 8922,'2'-2'3801,"6"9"-2265,2 11-424,1 6-31,3 17-281,-9-1-128,4 6-256,-2-3-152,0 2-168,5-3-16,-2-6 8,-4-2-168,-2-13-840,-4-6-280,3-10 607</inkml:trace>
  <inkml:trace contextRef="#ctx0" brushRef="#br0" timeOffset="2765.011">3748 457 10698,'-18'-39'4337,"15"21"-2824,-9-2-785,21 20-16,-5 3-568,10 19-3369,25 14 2529</inkml:trace>
  <inkml:trace contextRef="#ctx0" brushRef="#br0" timeOffset="3126.875">4405 962 6481,'-2'-5'497,"0"1"-1,0 0 0,-1 0 1,0 0-1,0 0 0,0 0 1,0 0-1,0 1 0,-1-1 1,1 1-1,-1 0 0,0 0 1,0 1-1,0-1 0,0 1 1,-1 0-1,0-1-496,-2 2 280,1-1 1,0 0-1,-1 1 1,1 0-1,0 1 1,-1 0-1,1 0 1,-1 0-1,1 0 1,-1 1-1,-5 2-280,-3 1 126,0 0 0,1 1 0,0 1 0,0 1 0,0 0 0,1 0 0,0 1 0,0 1 0,1 0 0,-8 8-126,10-6 34,-1 0 1,1 0-1,1 1 0,0 0 1,0 1-1,2 0 0,-1 0 1,2 1-1,0-1 0,0 1 1,1 1-1,1-1 0,0 1 1,1 0-1,0 8-34,3-18 7,0 1 1,0-1-1,0 1 1,1-1 0,0 1-1,0-1 1,0 0-1,1 1 1,-1-1-1,1 0 1,1 0-1,-1 0 1,1 0-1,0 0 1,0-1-1,0 1-7,3 2 11,1 0 0,-1-1 0,1 0-1,0 0 1,0-1 0,0 0-1,1 0 1,0-1 0,5 2-11,11 4 39,2-1 0,-1-1 0,1-1 1,1-1-1,-1-2 0,8 0-39,-6-1-180,0-1 0,1-1-1,-1-2 1,1-1 0,-1-1 0,0-1-1,12-4 181,22-14-501</inkml:trace>
  <inkml:trace contextRef="#ctx0" brushRef="#br0" timeOffset="3483.218">4902 409 8746,'-1'-1'291,"1"-1"-1,0 1 1,-1-1 0,1 1 0,-1-1-1,0 1 1,1-1 0,-1 1 0,0-1 0,0 1-1,0 0 1,0 0 0,0-1 0,0 1-1,0 0 1,-1 0 0,1 0 0,0 0-1,-1 0-290,1 1 88,1 0 0,0 0 0,-1 0-1,1 0 1,-1 0 0,1 0-1,-1 0 1,1 0 0,-1 0-1,1 0 1,-1 0 0,1 0-1,0 0 1,-1 1 0,1-1-1,-1 0 1,1 0 0,0 1-1,-1-1 1,1 0 0,0 0-1,-1 1 1,1-1 0,-1 1-88,-8 17 899,5-4-667,1 0 0,0-1 0,1 1 0,1 0 0,0 1 0,1-1 1,1 0-1,1 9-232,6 25 223,11 41-223,-7-36 119,5 29-60,-4 1-1,-3 0 0,-4 1 0,-4 21-58,-2-74-127,-1-13-604,0 1 1,2-1 0,2 12 730,4-5-720</inkml:trace>
  <inkml:trace contextRef="#ctx0" brushRef="#br0" timeOffset="3850.254">4678 1019 8482,'-8'-6'4129,"5"2"-1409,10 0-911,20-3-593,12-8-328,24-4-400,5 0-136,16 2-208,-3-4-8,-10 2-488,-2 1-16,-20-9 184</inkml:trace>
  <inkml:trace contextRef="#ctx0" brushRef="#br0" timeOffset="3851.254">5613 8 10098,'-11'-7'4097,"8"15"-2745,-5 6-199,2 14-385,2 4-200,7 14-152,5 12-80,3 11-176,7 3-40,-2-6-40,-4-9 0,2-12 104,0-5-272,-3-9 96</inkml:trace>
  <inkml:trace contextRef="#ctx0" brushRef="#br0" timeOffset="4239.522">5767 1228 3809,'0'0'2766,"-1"-1"4984,0 1-7656,1-1 1,-1 1-1,1 0 0,-1-1 0,0 1 0,1 0 1,-1 0-1,0 0 0,1-1 0,-1 1 1,0 0-1,1 0 0,-1 0 0,0 0 1,1 0-1,-1 0 0,0 0 0,1 0 0,-2 1-94,-10 0 362,0 2 0,0-1-1,1 2 1,-1-1 0,-8 5-362,18-7 26,-1 0 1,1 0-1,-1 0 0,1 1 1,0-1-1,-1 1 0,1 0 1,0-1-1,0 1 0,0 0 1,0 0-1,0 0 0,1 0 1,-1 1-1,1-1 0,-1 0 1,1 1-1,0-1 0,0 1 1,0-1-1,0 1 0,0 0 1,1-1-1,-1 1 0,1 0 1,-1 0-1,1-1 0,0 1-26,1 0 3,-1-1-1,0 1 1,1-1 0,0 0-1,0 1 1,-1-1-1,1 0 1,1 0-1,-1 1 1,0-1 0,0 0-1,1 0 1,-1 0-1,1 0 1,0-1-1,0 1 1,-1 0 0,1-1-1,0 1 1,0-1-1,0 0 1,1 0-1,-1 1 1,0-1 0,0-1-1,1 1 1,-1 0-1,1 0-2,7 0 22,-1 1 0,1-1 0,0-1 1,-1 0-1,1 0 0,-1-1 0,1 0 0,0-1 0,-1 0 0,1-1-22,-6 2 43,0 0 0,1-1 0,-1 0 0,-1 1 0,1-2 0,0 1 0,0 0 0,-1-1 0,0 0 0,1 1 0,-1-2-43,-1 2 43,0 0 0,-1 0 1,1 0-1,-1 0 0,0-1 0,0 1 0,0 0 0,0-1 0,0 1 1,0-1-1,-1 1 0,1-1 0,-1 1 0,0-1 0,1 0 1,-1 1-1,0-1 0,-1 1 0,1-2-43,-1 1 71,0-1 1,0 1-1,0 0 0,0-1 0,-1 1 1,0 0-1,1 0 0,-1 0 1,0 0-1,-1 0 0,1 1 1,0-1-1,-1 0 0,1 1 0,-1 0 1,0 0-1,0 0 0,0 0 1,0 0-1,-3-1-71,3 2-245,1 0 1,-1 0-1,1 0 0,-1 0 1,0 0-1,0 1 0,1-1 0,-1 1 1,-2 0 244,4 0-77,-1 0 0,1 1-1,0-1 1,0 0 0,0 1 0,-1-1 0,1 0 0,0 1 0,0 0-1,0-1 1,0 1 0,0 0 0,-1 0 77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28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0 3665,'-8'2'765,"0"0"0,0 0 0,0 1 1,1 0-1,-1 0 0,1 1 0,0 0 1,0 0-1,0 0 0,-2 3-765,7-5 128,-1 0-1,1 0 1,0 0 0,0 0 0,0 0-1,0 1 1,0-1 0,0 1-1,1-1 1,-1 1 0,1 0 0,0-1-1,0 1 1,0 0 0,0 0-1,0 0 1,1 0 0,-1 0-1,1 0 1,0 0 0,-1 0 0,2 0-1,-1 0 1,0 0 0,1 0-1,-1 0 1,1 0 0,0 0 0,0 0-128,33 73 1448,-24-57-1223,-1 0 0,-1 1 0,-1 0 1,0 1-1,-2-1 0,0 1 0,-1 4-225,5 120 1230,-8 78-1230,-1-168 121,-12 205 805,2-81-297,4-104 243,6-101-659,1-1 0,1 0 0,2 1 0,0-1 0,5-9-213,2-19 76,-5 21-68,2 1 0,1 0 0,2 1 0,1 0 0,1 1 0,2 0 1,1 1-1,2 1 0,14-18-8,-26 38-2,1 1-1,0 1 1,1-1 0,0 1-1,0 0 1,1 1 0,-1 0 0,1 0-1,1 1 1,-1 1 0,1-1-1,-1 1 1,1 1 0,3-1 2,-6 2-2,-1 1 1,0 0-1,1 1 0,-1-1 1,0 1-1,1 0 0,-1 1 1,0 0-1,1 0 0,-1 0 1,0 0-1,0 1 0,0 0 1,0 1-1,0-1 0,0 1 1,-1 0-1,1 1 0,-1-1 1,0 1-1,0 0 0,0 0 1,0 1-1,-1 0 2,4 4-3,0 0 0,-1 1 0,0 0 0,0 0 0,-2 1 0,1 0 0,-1 0 0,-1 0 0,0 1 0,0 0 0,-1-1 1,0 8 2,0-2-1,-2 0 0,0 0 1,-1 0-1,-1 0 0,0 0 1,-1 0-1,-1 0 0,-5 15 1,3-13 5,-2 0-1,0 0 0,-1-1 1,-1 0-1,-1-1 0,0 0 1,-9 10-5,9-15 7,0 0 1,0 0 0,-1-2 0,0 1 0,-1-1-1,-1-1 1,1 0 0,-1-1 0,-10 5-8,11-8 14,1 0-1,0-1 1,-1 0-1,0-1 1,0-1 0,0 0-1,0 0 1,-1-1 0,1-1-1,0 0 1,0 0-1,-1-1-13,3-1 13,0 0-1,0 0 0,1 0 0,-1-1 1,1-1-1,-1 0 0,1 0 0,1 0 0,-1-1 1,1-1-1,-1 1 0,1-2 0,1 1 1,-7-7-13,12 10-2,-1 1 1,1-1 0,-1 0-1,1 0 1,0-1 0,0 1-1,0 0 1,1-1 0,-1 1-1,1-1 1,0 1 0,-1-3 1,2 5 15,0 0 0,0 0 0,0 0 1,0 0-1,0 0 0,0 0 0,0 0 1,1 0-1,-1 0 0,0 0 0,0 0 0,1 1 1,-1-1-1,1 0 0,-1 0 0,1 0 0,-1 0 1,1 1-1,-1-1 0,1 0-15,1 0 83,0 0 1,-1-1-1,1 1 0,0 1 1,-1-1-1,1 0 0,0 0 1,0 1-1,0-1 0,0 1 1,0-1-1,0 1 0,0 0 1,0 0-84,46 2 614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4:08.1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61 694 8018,'-1'-2'614,"-12"-23"2380,11 18-1039,9 14 814,1 4-2400,0 0 0,-1 1-1,-1 0 1,0 1 0,-1-1-1,0 1 1,-1 0 0,0 1-369,8 36 738,2 25-738,-14-74 1,16 97 950,2 96-951,-17-154 85,-1 1 0,-2-1 0,-2 1 0,-2-1-1,-2 0 1,-4 10-85,11-46 6,-20 58 66,20-58-62,-1 1 0,0-1 0,0 0 0,0 0 0,-1 0 0,0 0 0,1-1 0,-1 1 0,-1-1 0,1 1 0,-3 1-10,6-5 4,-1 1 0,1-1 0,-1 0 0,1 1 0,-1-1 0,0 0 0,1 0-1,-1 1 1,1-1 0,-1 0 0,1 0 0,-1 0 0,1 0 0,-1 0 0,0 0 0,1 0 0,-1 0-1,1 0 1,-1 0 0,0 0 0,1 0 0,-1-1 0,1 1 0,-1 0 0,1 0 0,-1-1 0,1 1-1,-1 0 1,1 0 0,-1-1 0,1 1 0,-1-1 0,1 1 0,0 0 0,-1-1 0,1 1-1,-1-1 1,1 1 0,0-1 0,0 1 0,-1-1 0,1 1 0,0-1 0,0 1 0,0-1 0,-1 0-1,1 0-3,-7-33 102,7 28-84,-44-401 126,39 316-140,5 0 0,3 0 0,9-46-4,-6 95-11,3 1 1,1 0-1,1 0 1,4-2 10,-5 17-19,1 0 1,1 1 0,2 1 0,0 0-1,2 1 1,12-15 18,-20 29-14,0 0 0,1 0 0,0 1 0,1 0 0,-1 0 0,1 1 0,1 1 0,5-3 14,-10 6-9,1-1-1,0 2 1,1-1-1,-1 1 1,0 1 0,1-1-1,-1 1 1,1 0-1,-1 1 1,1 0-1,0 0 1,-1 0-1,1 1 1,1 1 9,2 0-10,-1 1-1,0 0 1,0 1 0,0 0-1,-1 0 1,1 1-1,-1 0 1,0 1 0,0 0-1,-1 1 1,5 4 10,-3-1-7,0 0 0,-1 1 0,0 0 0,0 1 1,-1 0-1,-1 0 0,0 1 0,1 5 7,-1-2 2,0 1-1,-2 0 1,0 0 0,-1 1-1,0 0 1,-2-1 0,0 1-1,-1 0 1,-1 0 0,0 0 0,-2 0-1,0 0 1,-1 0 0,0 0-2,-1-8 8,0 1 1,0-1-1,-1 0 1,0-1-1,0 1 1,-1-1-1,-1 0 1,0 0-1,0-1 0,0 0 1,-1 0-1,0-1 1,-1 0-1,1 0 1,-1-1-1,-1 0 1,-9 4-9,-13 6-13,-1-2 0,-1-1 0,0-2 0,-30 6 13,43-12 213,0 0 0,0-2 0,0 0 0,0-1 0,-20-1-213,19-5 835</inkml:trace>
  <inkml:trace contextRef="#ctx0" brushRef="#br0" timeOffset="667.698">786 600 7194,'-10'-28'3564,"9"13"-1393,1 15-2105,0-1-1,0 1 1,0 0-1,0-1 1,1 1 0,-1 0-1,0 0 1,0-1 0,0 1-1,1 0 1,-1 0-1,0-1 1,0 1 0,1 0-1,-1 0 1,0 0-1,1-1 1,-1 1 0,0 0-1,1 0 1,-1 0 0,0 0-1,1 0 1,-1 0-1,0 0 1,1 0 0,-1 0-1,0 0 1,1 0 0,-1 0-1,0 0 1,1 0-1,-1 0 1,0 0 0,1 0-1,-1 0-65,2 1 150,1 0-1,-1 0 1,0 0 0,1 1-1,-1-1 1,0 1 0,0-1-1,0 1 1,0 0-1,0 0 1,0 0 0,-1 0-1,1 0 1,-1 0-1,1 0 1,-1 1 0,0-1-1,1 1-149,19 47 866,-19-45-752,12 40 409,-2 0 0,-2 1 0,-2 0 0,-3 1 0,0 16-523,-4-55 91,0 37 149,0-42-200,-2 0 0,1 0 0,0 0 0,0 0 0,-1 0-1,0 0 1,0 0 0,0 0 0,0-1 0,0 1 0,0 0 0,-1 0-40,2-3 27,-1 0 1,0-1-1,1 1 0,-1 0 1,1-1-1,-1 1 0,1 0 1,-1-1-1,1 1 0,-1-1 1,1 1-1,0-1 1,-1 1-1,1-1 0,0 1 1,-1-1-1,1 1 0,0-1 1,0 1-1,-1-1 1,1 0-1,0 1 0,0-1 1,0 0-28,-8-19 230,-5-26-146,2-1 1,2 0-1,3 0 1,1-1 0,2 0-1,3 0 1,2-6-85,-1 43-8,0 1 1,1-1 0,0 0-1,1 1 1,0 0 0,1-1-1,0 1 1,1 0 0,0 1-1,3-4 8,-6 9-24,1 0-1,0 1 0,0-1 0,1 1 1,-1 0-1,1 0 0,-1 0 0,1 0 1,0 0-1,0 1 0,0 0 0,1 0 1,-1 0-1,0 1 0,1-1 0,-1 1 1,1 0-1,-1 0 0,1 0 0,0 1 1,-1 0-1,1 0 0,0 0 0,-1 0 1,2 1 24,5 1-144,0 1 0,1-1 0,-1 2 1,0 0-1,0 0 0,-1 1 0,1 1 1,-1-1-1,7 6 144,7 6-601,-1 1 1,-1 1-1,7 9 601,18 22-572</inkml:trace>
  <inkml:trace contextRef="#ctx0" brushRef="#br0" timeOffset="1226.096">1770 681 6953,'0'-6'405,"0"1"-1,0 0 1,0-1-1,0 1 1,-1 0-1,0 0 1,0-1 0,0 1-1,-1 0 1,0 0-1,0 0 1,0 1-1,0-1 1,-1 0-1,0 1 1,0-1-1,0 1 1,0 0-1,-1 0 1,0 0-1,0 1 1,0-1-1,0 1 1,0 0-405,-2-1 153,-1 0 1,1 0 0,-1 0-1,1 1 1,-1 0-1,0 1 1,0-1 0,0 1-1,0 1 1,-1 0 0,1-1-1,0 2 1,-1-1 0,1 1-1,0 1 1,-8 0-154,0 2 71,-1 1 0,1 1-1,0 0 1,0 2 0,0-1 0,1 1-1,0 1 1,0 1 0,1 0 0,0 1-1,1 0 1,0 1 0,1 0 0,0 1-1,0 0 1,-6 11-71,9-12 2,1 1 0,0-1 0,0 1 0,2 1 1,-1-1-1,2 1 0,-1 0 0,2 0 0,0 0 0,0 1 0,2-1 0,-1 1 1,2-1-1,0 1 0,0 0 0,1-1 0,1 1 0,0-1 0,4 11-2,-4-16 1,1-1-1,0 1 1,0-1-1,1 0 1,0 0-1,0 0 1,1-1-1,0 1 1,0-1-1,0 0 1,1-1-1,-1 1 1,1-1-1,1 0 1,-1-1-1,1 1 1,0-1-1,0-1 1,0 1-1,0-1 1,1 0-1,-1-1 1,1 0-1,0 0 1,0-1-1,0 0 1,2 0-1,1 0 1,0-1 0,-1 0 0,1-1 0,0 0 0,0 0 0,-1-1 0,1-1 0,-1 0 0,0 0 0,1-1 0,-1-1 0,-1 1 0,1-2-1,-1 1 1,0-1 0,0-1 0,-1 1 0,0-2 0,7-6-1,-9 6 1,0 0 1,0 0-1,-1-1 0,0 1 0,-1-1 0,0 0 0,0 0 0,-1-1 0,0 1 1,-1-1-1,0 0 0,1-6-1,0-19 17,-2 1 0,-1-1 0,-1 0-17,0-21 21,1 39-11,-1 0 106,2 0 1,0-1 0,2-6-117,-1 22 79,1 8 0,2 12 13,-5-17-92,10 38-138,2 0-1,1-1 1,2 0-1,2-1 1,2-1-1,0-1 1,3 0-1,1-2 1,26 30 138,-7-20-138</inkml:trace>
  <inkml:trace contextRef="#ctx0" brushRef="#br0" timeOffset="1610.924">2621 627 8170,'0'-6'753,"0"-1"0,-1 1 0,1-1 0,-1 0 0,-1 1 0,1 0 0,-1-1 0,-1 1 0,1 0 0,-1-1-753,1 4 189,0 0 0,1 0 0,-1 1 0,0-1 0,-1 1 0,1-1 0,0 1 0,-1 0 0,1 0 0,-1 0 0,0 0 0,0 0 0,0 0 0,0 1 0,0 0 0,0-1 0,0 1 0,0 0 0,0 1 0,-4-2-189,-5 1 189,0 0 0,0 1 1,-1 0-1,1 1 0,0 1 0,0-1 0,0 2 0,0 0 0,0 0 0,1 1 1,-11 5-190,-5 4 179,1 1 0,0 1 1,1 2-1,-7 5-179,20-12 36,0 0 0,0 0 0,0 1 0,2 1-1,-1 0 1,2 1 0,-1 0 0,2 0 0,0 1 0,0 0 0,2 0 0,-6 15-36,9-21 6,1 1-1,0 0 1,0 0 0,1 0 0,0 0 0,0 1 0,1-1 0,0 0 0,1 0 0,0 0 0,1 1 0,-1-1 0,2 0 0,-1-1-1,1 1 1,1 0 0,-1-1 0,2 0 0,-1 0 0,1 0 0,0 0 0,1-1 0,0 1-6,3 2-17,0-1 1,1-1-1,0 1 0,0-1 1,1-1-1,0 0 1,1-1-1,-1 0 0,1 0 1,0-1-1,1-1 1,-1 0-1,8 1 17,10 1 372,1-1 0,-1-2-1,1-1 1,-1-1 0,11-2-372,49-5 829</inkml:trace>
  <inkml:trace contextRef="#ctx0" brushRef="#br0" timeOffset="1959.86">3027 60 10914,'-4'-8'1184,"0"2"-107,1-1 0,-1 1 0,2-1 0,-1 0 0,1 0 0,-1-4-1077,10 21 2378,3 13-1968,-1 1-1,-1 0 1,-1 0 0,1 12-410,14 102 331,-15-88-175,2 29-274,-3 1 0,-4 0 0,-4 0 0,-3 0 0,-3-1 0,-4 1 0,-12 35 118,13-67-840,3-9 350</inkml:trace>
  <inkml:trace contextRef="#ctx0" brushRef="#br0" timeOffset="2307.191">2955 627 6513,'-16'-3'1808,"-1"0"-1,1 1 0,-1 1 1,1 0-1,-7 1-1807,23 0 61,-1 0 0,1 0 0,0 0 1,-1 0-1,1 0 0,0 0 0,-1 0 0,1 0 0,0 0 0,-1 1 0,1-1 1,0 0-1,-1 0 0,1 0 0,0 0 0,0 0 0,-1 0 0,1 1 1,0-1-1,-1 0 0,1 0 0,0 1 0,0-1 0,0 0 0,-1 0 1,1 1-1,0-1 0,0 0 0,0 0 0,-1 1 0,1-1 0,0 0 1,0 1-1,0-1 0,0 0 0,0 1 0,0-1 0,0 0 0,0 1 0,0-1 1,0 0-1,0 1 0,0-1 0,0 0 0,0 1 0,0-1 0,0 0 1,0 1-1,0-1 0,0 0 0,1 1 0,-1-1 0,0 0 0,0 0 1,0 1-1,1-1 0,-1 0 0,0 0 0,0 1 0,1-1 0,-1 0 0,0 0 1,0 1-1,1-1-61,0 2 181,1-1 1,0 1 0,0 0-1,-1-1 1,1 1 0,0-1-1,0 0 1,0 0 0,0 0-1,2 1-181,16 2 315,0-1 1,0 0-1,0-2 0,0 0 0,1-1 1,-1-1-1,16-3-315,-17 2 92,124-6-168,78 7 76,-35 0-3638,-148 6 2962</inkml:trace>
  <inkml:trace contextRef="#ctx0" brushRef="#br0" timeOffset="2670.318">3730 626 10194,'27'-21'4417,"-36"23"-2576,3 5-57,6 10-568,5 10-296,2 9-328,1 9-159,-1 3-257,-4-2-72,-3-1 16,-3-1-96,-6-3-224,-1-3-136,3-4 696,2-10-384</inkml:trace>
  <inkml:trace contextRef="#ctx0" brushRef="#br0" timeOffset="2671.318">3731 148 10682,'-41'-36'5009,"10"1"-2072,11 10-2017,3 4-104,6 14-784,11 6-288,16 11-2048,10 9 1576</inkml:trace>
  <inkml:trace contextRef="#ctx0" brushRef="#br0" timeOffset="3241.707">4413 639 8514,'-21'-54'3331,"20"52"-3156,0 0 0,0 0 0,-1 0-1,1 1 1,0-1 0,-1 0 0,1 1-1,-1-1 1,1 0 0,-1 1 0,0 0-1,0-1 1,0 1 0,0 0 0,0 0 0,0 0-1,0 0 1,0 1 0,0-1 0,0 1-1,0-1 1,-1 1 0,1-1 0,0 1-1,0 0 1,-1 0-175,-7-1 539,-2-2-305,1 0 1,-1 1 0,0 1-1,0 0 1,0 1 0,0 0 0,0 1-1,0 0 1,0 1 0,0 0 0,1 1-1,-1 0 1,1 1 0,-1 0-1,1 1 1,0 0 0,-3 3-235,-10 6 156,1 1 0,1 2-1,0 0 1,1 1 0,1 1 0,-9 11-156,22-22 30,1 1 0,0-1 0,1 1 0,0 0 0,0 0 0,0 1 0,2-1 0,-4 10-30,6-13 11,0 0 0,0 1-1,0-1 1,0 1 0,1-1 0,0 1 0,1-1 0,0 1 0,-1-1-1,2 0 1,-1 1 0,1-1 0,0 0 0,2 4-11,1 0 1,1 0 1,-1 0 0,2-1-1,-1 1 1,1-2 0,0 1-1,1-1 1,0 0 0,1 0-1,-1-1 1,1-1-1,1 1 1,-1-1 0,1-1-1,0 0 1,1 0 0,-1-1-1,7 2-1,2-1-204,0 0-1,0-1 0,0-2 0,0 0 1,1 0-1,-1-2 0,0-1 0,1 0 1,-1-1-1,10-3 205,42-11-551</inkml:trace>
  <inkml:trace contextRef="#ctx0" brushRef="#br0" timeOffset="3632.517">4566 876 6633,'54'-112'3113,"-42"93"-1802,-5 18-142,-7 1-1159,17 5 1431,0 0-1,0-2 1,0 0 0,1-1-1,7-1-1440,17 0 1780,27-3-1780,-65 2 49,25-2 260,0-1 0,5-2-309,-27 4 26,1-1 0,-1 0-1,0 0 1,0-1-1,0 0 1,0 0-1,0-1 1,-1 0 0,1 0-1,4-4-25,-10 8 3,-1-1 1,1 0-1,0 0 0,0 0 1,-1 0-1,1 1 0,0-1 0,-1 0 1,1 0-1,-1 0 0,1 0 1,-1 0-1,0 0 0,1-1 0,-1 1 1,0 0-1,0 0 0,0 0 1,1 0-1,-1 0 0,0 0 0,-1 0 1,1 0-1,0-1 0,0 1 1,0 0-1,-1 0 0,1 0 0,0 0 1,-1 0-1,1 0 0,-1 0 1,0 0-1,1 0 0,-1 0 0,0 1 1,1-1-1,-1 0 0,0 0 1,0 0-1,0 1 0,0-1-3,-4-4 10,-1 0-1,-1 0 1,1 1-1,-1 0 0,-2-2-9,-6-2 2,-1 1 0,1 1 1,-1 0-1,0 1 0,-1 0 0,1 1 0,-1 1 0,0 1 0,1 0 0,-1 2 0,0-1 0,0 2 0,0 0 0,0 2 0,0-1 0,1 2 0,0 0 0,-1 1 0,1 1 0,1 0 0,-1 1 0,1 1 0,1 1 0,-1 0 0,1 0 0,1 1 0,0 1 0,0 1 0,-7 8-2,16-15 12,-1 1-1,1-1 1,0 1 0,0 0-1,1 0 1,0 0-1,0 1 1,0-1 0,1 1-1,0 0 1,0 0 0,1-1-1,0 1 1,0 0-1,0 0 1,1 7-12,1-7 14,0 0 0,0 1 0,1-1 0,0 0-1,0 0 1,1 0 0,0 0 0,0-1 0,1 1 0,0-1 0,0 0 0,0 0 0,1 0-1,-1-1 1,2 1 0,0 0-14,6 5 8,1-1-1,1 0 1,0 0-1,0-1 1,1-1-1,0 0 1,0-1 0,1-1-1,16 4-7,4 0 29,2-2 0,-1-2 0,38 2-29,17-4 32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31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87 3529,'-19'0'821,"-30"0"-504,40-1 1280,21-1 2640,266-13 1079,-30 2-4830,953-32 1396,-1043 43-1839,-38-2 14,86 0 95,-195 4 340,-25 1-233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33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46 118 3273,'-18'-79'1893,"18"58"431,6 14-664,-3 4-692,4-5 997,-5 8-29,-4 15 342,1-6-2646,-3 40 1235,2-1 1,4 25-868,-3 51 779,-6-54-262,-4 10-517,3-35 145,2 0-1,3 1 0,1 0 1,2 7-145,1-46 51,-1-1 0,1 1 0,1 0 0,-1-1 0,1 1 0,0-1 1,0 0-1,2 4-51,-2-8 16,-1 0 0,0 0 0,0 0 0,1-1 0,-1 1 0,1 0 0,-1-1-1,1 1 1,0-1 0,0 1 0,-1-1 0,1 0 0,0 0 0,0 0 0,0 0 0,0 0 0,1 0 0,-1-1 0,0 1 0,0-1 0,0 1 0,1-1 0,-1 0 0,0 0 0,0 0 0,0 0 0,1 0-16,22-4 49,-1 0 1,0-1-1,17-7-49,27-6 28,-8 8-20,0 2 1,1 3-1,4 2-8,185 7 11,9-1 3,383-35 18,-593 30-29,769-47 34,-763 43-32,150-16 45,100 7-50,-274 14 10,0-1 1,0-1-1,0-2 0,0-1-10,-19 2 86,-10 2 68,-8-1 68,-13-1-83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39.8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268 74 4753,'69'-27'2471,"-57"25"308,-13 9-1393,-8 5-32,-96 97 2948,-1-1-3686,60-62-515,31-32-53,1 0-1,0 1 1,-6 9-48,42-53 341,26-25-341,1-1 30,17-20 4,-28 32 0,-1-2 1,7-14-35,-41 55 42,-1 1 1,1 0 0,-1 0 0,1-1 0,0 1-1,0 1 1,0-1 0,1 0 0,-1 1 0,3-2-43,-6 31 138,-7 63-18,-8 30-120,-7 75 108,21-162-75,1 0-1,1 0 0,2-1 1,6 31-33,2-21 55,-7-28-23,0 0-1,-1 0 1,-1 0 0,0 0-1,-1 1 1,-1 12-32,-1-24-16,0 1-1,0-1 1,0 1-1,-1-1 1,1 0-1,-1 1 0,0-1 1,0 0-1,0 0 1,-1 0-1,1 0 1,-1-1-1,0 1 1,1-1-1,-1 1 1,0-1-1,0 0 1,-4 1 16,-10 8-200,-1-2 1,-19 8 199,25-12 12,-42 16 174,-39 9-186,78-25 149,1-1 399,-1 0 0,1-1 0,-6 0-548,213-40 2371,-81 15-2217,-46 8 182,1 2 0,1 4 0,3 2-336,-15 8 341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43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417 105 4097,'5'-20'1260,"-1"0"0,1-10-1260,-5 29 77,0 1 0,0-1 0,0 0 0,0 1 0,0-1 0,0 1 0,0-1 0,0 0 0,-1 1 0,1-1 0,0 1 0,0-1 0,-1 1 0,1-1 0,0 1 0,-1-1 0,1 1 0,0-1 0,-1 1 0,1-1 0,-1 1 0,1 0 0,-1-1 0,1 1 0,-1 0 0,1-1 0,-1 1 0,1 0 0,-1 0 0,0-1 0,1 1 0,-1 0 0,1 0 0,-1 0 0,0 0 0,1 0 0,-1 0 0,1 0 0,-1 0 0,0 0 0,1 0 0,-1 0 0,1 0 0,-1 0 0,0 1-77,-30 8 2214,25-7-1743,0 0-124,-36 12 3585,-38 18-3932,66-25 217,1 0 0,1 1 0,-1 0 0,1 1 0,0 0 0,1 1 0,-7 9-217,0 2 121,1 2-1,1 0 0,1 1 1,1 0-1,2 1 0,0 1 1,2 0-1,-1 4-120,7-17 10,1 0-1,0 0 1,0 0-1,1 0 1,1 1-1,0-1 1,1 1-1,1-1 1,0 0-1,1 1 1,0-1-1,1 0 1,0 0-1,1 0 1,1 0-1,2 4-9,-3-7 6,1 0 1,1-1-1,0 0 0,0 0 1,0 0-1,1-1 0,0 0 0,1 0 1,0-1-1,0 0 0,1 0 0,0-1 1,0 0-1,0-1 0,1 1 0,-1-2 1,1 0-1,1 0 0,-1-1 1,6 2-7,4-2 10,1 0 0,0-1 0,0 0 0,0-2 0,0-1 0,0 0 0,0-2 0,-1 0 0,1-2 0,-1 0 0,0-1 0,0-1 0,-1-1 0,1 0 0,-2-2 0,1 0 0,-2-1 0,1-1 0,-2 0 0,1-2 0,-2 0 0,0 0 0,11-14-10,-20 19 66,0 1-1,-1-1 0,0 0 0,-1-1 0,1 1 1,-2-1-1,1 0 0,-2 0 0,1 0 1,-1 0-1,-1-1 0,0 1 0,0 0 1,-1-1-1,0 1 0,-1-1 0,0 1 0,-1 0 1,0-1-1,-1-1-65,-4-13 126,-1 0-1,-2 1 1,0 1 0,-2-1-1,0 2 1,-1 0 0,-10-11-126,12 17 48,-2 0 1,1 1 0,-2 0 0,0 1-1,-1 1 1,-1 0 0,0 1 0,0 1-1,-1 0 1,0 2 0,-1 0-1,0 0 1,-5 0-49,-8 0 143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48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9 4529,'-1'-1'364,"-1"0"1,1 0-1,0 0 1,0 0-1,-1 1 1,1-1-1,-1 0 1,1 1-1,-1-1 1,1 1-1,-1 0 1,1-1-1,-1 1 1,1 0-1,-1 0 1,1 0-1,-2 0-364,2 0 192,0 1-1,0-1 0,0 1 0,0-1 1,0 0-1,1 1 0,-1 0 0,0-1 1,0 1-1,0-1 0,0 1 0,1 0 0,-1 0 1,0-1-1,1 1 0,-1 0 0,1 0 1,-1 0-1,0 1-191,0 2 256,-1 0 1,1 0-1,0 0 0,0 0 1,0 0-1,1 0 1,-1 0-1,1 0 1,0 1-1,0-1 0,1 0 1,-1 1-257,27 237 3603,11 76-2901,-37-309-708,6 21 100,-7-29-98,1 0-1,-1 0 1,0 0 0,1 0 0,-1 0-1,1 0 1,-1 0 0,1 0 0,0 0 0,-1-1-1,1 1 1,0 0 0,0 0 0,-1-1-1,1 1 1,0 0 0,0-1 0,0 1-1,0-1 1,0 1 0,0-1 0,0 1 0,0-1-1,0 0 5,2-1 1906,-4 1-1022</inkml:trace>
  <inkml:trace contextRef="#ctx0" brushRef="#br0" timeOffset="389.962">4 822 7434,'-1'0'3360,"-1"2"-1479,1-2-145,1-2-264,0 1-87,18-3-225,18-5-120,55-12-296,-29 12-152,3-1-263,6-3-105,6 5-128,-4 2-32,-7 5 184,-10 1 80,-18 7-4705,9 8 3417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47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18 4113,'0'0'196,"0"-1"1,0 1-1,0-1 1,0 1-1,0-1 1,0 1-1,0-1 1,0 1-1,0-1 0,1 1 1,-1-1-1,0 1 1,0-1-1,0 1 1,1-1-1,-1 1 1,0-1-1,1 1 1,-1-1-1,0 1 0,1-1 1,-1 1-1,0 0 1,1-1-1,-1 1 1,1 0-1,-1-1 1,1 1-1,-1 0 1,1 0-197,5-5 4213,-6 16-2935,0 14-917,-1 0 0,-1 0 0,-1-1-1,-1 1 1,-1-1-361,-8 36 1506,-3 51-1506,14-82 245,1 0 1,1 1-1,2-1 1,4 29-246,3-9 119,37 245 234,-45-289-423,0-15-20,-1-7 40</inkml:trace>
  <inkml:trace contextRef="#ctx0" brushRef="#br0" timeOffset="368.151">20 875 9410,'-11'8'3945,"5"2"-2321,3-9-256,12 4-167,1-10-209,16 4-192,16 0-56,22-8-280,16 1-80,10-3-143,-5 1-97,-5 11-88,-12-1-8,-16 6 272,-6 1 232,-4 1-336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4:06.8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 9802,'12'-12'3849,"-10"19"-2369,3 8-344,2 11 145,-12 7-209,10 15-328,-2 6-112,-1 3-232,1 3-72,-8-5-152,7-7-40,-2-4-128,3-9-80,4-11-352,0-6-184,0-18 352</inkml:trace>
  <inkml:trace contextRef="#ctx0" brushRef="#br0" timeOffset="702.072">348 132 9858,'-4'-5'4275,"5"13"-1917,9 27-1075,1 4-472,-6-10-414,-2 1 0,0-1-1,-2 0 1,-2 1 0,0-1-1,-2 0 1,-5 23-397,3-31 225,-1 0 0,-1 0 0,-3 5-225,12-55 349,9-23-311,0 3 7,2-32-45,-12 67 3,4-23 8,1 0-1,6-21-10,-9 48-5,0 1 0,0-1-1,1 1 1,1-1-1,-1 1 1,1 0 0,1 1-1,0-1 1,0 1 0,0 0-1,7-5 6,-9 9-6,0 1-1,0 0 0,0 1 1,1-1-1,-1 1 0,1 0 1,-1 0-1,1 0 1,0 0-1,-1 1 0,1 0 1,0 0-1,0 0 0,0 1 1,0 0-1,0 0 1,0 0-1,0 0 0,0 1 1,0 0-1,0 0 1,0 0-1,-1 0 0,1 1 1,0 0-1,-1 0 0,1 0 1,-1 1 6,10 5-9,0 0-1,-1 1 1,-1 1 0,0 0 0,0 0 0,-1 1 0,0 1-1,3 5 10,-5-6 5,0 1 0,-1 0 0,-1 1 0,0 0-1,-1 0 1,0 1 0,-1-1 0,-1 1-1,0 0 1,-1 3-5,4 25-111,-2 0 0,0 34 111,-5-72-16,2 49-108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1:43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3721,'1'-60'2458,"-1"59"-2299,0 1 0,1-1 0,-1 1 0,0-1 0,0 1 0,0-1 0,0 1 0,0-1 0,0 0 0,0 1 0,0-1 0,0 1 1,0-1-1,0 1 0,0-1 0,-1 1 0,1-1 0,0 1 0,0-1 0,0 1 0,-1 0 0,1-1 0,0 1 0,-1-1 0,1 1 0,0-1 1,-1 1-1,1 0 0,-1-1 0,1 1 0,0 0-159,-4 5 4857,9 10-4718,1 0-1,1 0 1,1-1-1,0 0 1,0 0-1,2-1 1,0 0 0,3 3-139,26 27 354,33 26-354,4 4 204,-62-58-164,2-1 0,0 0 0,0-1 0,1-1 0,1 0 0,0-2 0,12 5-40,-6-2 156,-12-6 404,0-1 0,1 0 0,-1-1 0,5 1-560,-13-6 1063</inkml:trace>
  <inkml:trace contextRef="#ctx0" brushRef="#br0" timeOffset="388.817">477 1 3889,'-32'26'6729,"7"4"-4574,1 1 0,-17 31-2155,-21 29 898,3-17-538,23-31-252,2 2 0,2 1 0,-4 11-108,32-49-9,-12 22-45,-1-1 0,-1-1-1,-16 18 55,27-32-926,11-11-359,6-9-161,15-14 536</inkml:trace>
  <inkml:trace contextRef="#ctx0" brushRef="#br0" timeOffset="761.238">798 396 7298,'36'12'3199,"-35"-11"-3011,-1 0-1,0 0 1,0 0-1,1-1 1,-1 1 0,0 0-1,0 0 1,0 0 0,0 0-1,0 0 1,0 0 0,0-1-1,0 1 1,0 0 0,-1 0-1,1 0 1,0 0 0,0 0-1,-1-1 1,1 1-1,-1 0 1,1 0 0,-1 0-188,-3 16 1959,20 139-158,-14 41-913,-1-197 1557,7 0-1146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1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56 104 3945,'-22'-27'988,"5"7"619,1-2 3086,34 45 818,13 10-3883,21 25-1804,29 55 400,-1 0-143,-65-91-57,-12-17-17,0 0 1,1 0 0,0 0 0,-1 0 0,2-1-1,-1 1 1,0-1 0,1 0 0,0 0 0,0-1-8,-3-2 31,-1-1 0,0 0 1,0 0-1,0 1 1,1-1-1,-1 0 0,0 0 1,0-1-1,0 1 0,1 0 1,-1 0-1,0-1 1,0 1-1,0 0 0,0-1 1,0 1-1,0-1 0,0 1 1,0-1-1,0 0 1,0 0-1,0 1 0,0-1 1,0 0-1,0 0 0,0 0 1,-1 0-1,1 0 1,0 0-1,-1 0 0,1-1-31,25-42 839,-19 29-797,8-14 54,-3-1 0,0 1 0,-2-2 0,5-24-96,-6 21 38,1 1 1,2 0-1,12-23-38,-8 33 128,-9 15-318,-5 9-1047,-7 20-2500,3 13 1685</inkml:trace>
  <inkml:trace contextRef="#ctx0" brushRef="#br0" timeOffset="1065.256">1320 141 2753,'85'-36'1733,"-84"36"-1635,0 0 0,0-1 0,-1 1 0,1 0 1,0-1-1,0 1 0,0-1 0,0 1 0,0-1 0,-1 1 0,1-1 0,0 0 0,-1 1 0,1-1 0,0 0 0,-1 0 0,1 1 0,-1-1 0,1 0 0,-1 0 0,1 0 0,-1 0 0,0 0 0,1 0 0,-1 1 1,0-1-1,0 0 0,0 0 0,1 0 0,-1 0 0,0 0 0,0 0 0,-1 0 0,1 0 0,0 0 0,0 0 0,0 0-98,-1-1 220,-1 0 0,1 0-1,0 0 1,-1 0 0,1 0-1,-1 0 1,1 0 0,-1 1 0,-2-2-220,3 2 240,-9-7 612,7 6-603,1 0 0,-1 0-1,1 0 1,-1-1 0,1 1 0,0 0 0,0-1 0,0 0 0,-1-1-249,2 2 93,-1 0-1,1 1 0,0-1 1,-1 1-1,1-1 1,-1 1-1,0 0 0,1-1 1,-1 1-1,0 0 1,0 0-1,0 0 1,0 0-1,0 1 0,0-1 1,0 0-1,0 1 1,0-1-1,0 1 0,0 0 1,0 0-1,0 0 1,0 0-1,0 0 0,0 0 1,-1 1-1,1-1 1,-1 1-93,-11 2 246,1 0 1,0 0-1,-12 6-246,23-8 31,-14 5 45,0 1 1,1 1-1,0 1 0,0 0 0,1 0 0,0 2 1,1 0-1,0 0 0,-6 8-76,13-13 1,0 1-1,0 0 1,1-1-1,0 2 0,1-1 1,-1 0-1,1 1 1,1 0-1,-1 0 1,2 0-1,-1 1 1,1-1-1,0 0 1,1 1-1,-1 0 1,2-1-1,-1 1 1,2 0-1,0 7 0,0-8-1,0-1 1,1 1-1,0 0 0,1 0 0,-1-1 1,1 1-1,1-1 0,0 0 0,0 0 1,0 0-1,1 0 1,-2-4 0,0 1 0,1-1 1,-1 0-1,1 0 1,0 0-1,-1-1 0,1 0 1,0 1-1,1-1 0,-1 0 1,0-1-1,0 1 0,1-1 1,-1 0-1,1 0 0,0 0 1,-1-1-1,1 1 0,-1-1 1,4-1-1,2 2 4,0-2 1,0 1 0,1-1 0,-1-1-1,0 0 1,0-1 0,0 1 0,0-2-1,-1 0 1,1 0 0,-1 0-1,0-1 1,0-1 0,-1 1 0,1-2-1,-1 1 1,-1-1 0,1 0 0,-1 0-1,0-1 1,-1 0 0,3-4-5,2-5 28,0-1 1,-2 0-1,0 0 0,3-10-28,-10 21 12,1-1 0,-1 1 0,0-1 0,-1 0 0,0 1 0,0-1 0,-1 0 0,0 1 0,0-1 0,-1 0 0,0 0 0,0 1 0,-1-3-12,-7-21-5,9 29-12,1 4 3,4 16 18,4 18 80,-3 0-1,0 1 1,-2-1 0,-2 14-84,-5 149 263,1-140-211,-11 129 992,-14 42-1044,24-210 85,0-5-25,1-1 0,1 1 0,0 0 0,1 0-1,0 0 1,1-1 0,2 8-60,-3-21 7,0-1 0,0 1 1,0-1-1,0 1 0,1-1 1,-1 1-1,0-1 0,0 1 0,0-1 1,0 1-1,1-1 0,-1 1 0,0-1 1,0 1-1,1-1 0,-1 1 0,1-1 1,-1 1-1,0-1 0,1 0 1,-1 1-1,1-1 0,-1 0 0,0 1 1,1-1-1,-1 0 0,1 0 0,-1 0 1,1 1-1,-1-1 0,1 0 0,-1 0 1,1 0-1,0 0 0,-1 0 1,1 0-1,-1 0 0,1 0 0,-1 0 1,1 0-1,-1 0 0,1 0 0,-1 0 1,1-1-1,-1 1 0,1 0 1,-1 0-1,1 0 0,-1-1 0,1 1 1,-1 0-1,1-1 0,-1 1 0,0 0 1,1-1-8,24-25 257,-21 21-239,14-19 87,0-1 1,3-10-106,12-16 45,-32 49-38,136-207-149,-127 193 159</inkml:trace>
  <inkml:trace contextRef="#ctx0" brushRef="#br0" timeOffset="1406.61">1995 353 6937,'-8'4'3337,"2"1"-1088,1 4-593,2 7-424,0 10-296,3 5-367,0 8-89,0 6-128,0-8-40,1 9-120,1-11-64,-1-1-56,2-5-16,4-8 0,-4 1 184,0-8 120,1-3-208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6:13.4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219 237 3409,'-45'-60'2090,"43"57"-1584,-1 1 0,1-1 0,-1 1 0,1 0 0,-1 0 0,0 0 0,0 0 0,1 1 0,-1-1 0,-1 1 0,1 0 0,-1-1-506,0 1 3316,5 1-2381,-1 1-145,3 14-547,-1 1 1,0-1 0,-1 1 0,0-1-1,-2 1 1,0 1-244,1-4 122,-8 90 991,-18 86-1113,8-77 277,-5 34-37,-12 104 121,30-196-239,-1 17 575,-9 34-697,13-100 36,1 1 1,0-1-1,1 1 1,0-1-1,0 1 1,0-1-1,0 1 1,1-1-1,0 3-36,0-6 10,-1 0 0,1 0-1,0-1 1,0 1 0,0 0 0,0-1-1,0 1 1,0-1 0,0 0-1,1 1 1,-1-1 0,0 0 0,1 1-1,-1-1 1,1 0 0,-1 0 0,1 0-1,0-1 1,0 1 0,-1 0-1,1-1 1,0 1 0,0-1 0,-1 1-1,1-1 1,0 0 0,0 0-1,0 1 1,0-1 0,1-1-10,17 0 41,0-2 0,0 0 0,0-1 0,-1-1-1,0-1 1,12-6-41,14-3 34,43-10-1,0 3-1,1 4 1,65-4-33,-136 21-292,0 0-1,0 1 1,16 3 292,0 3-314</inkml:trace>
  <inkml:trace contextRef="#ctx0" brushRef="#br0" timeOffset="328.48">1132 713 9954,'-13'-16'4225,"-8"13"-2241,9 15-615,0 19-377,3 12-264,6 16-352,6 7-56,3 1-104,4-5-64,0-4-72,-2-5-24,4-10-16,-1-4 144,6-13-384,-2-10-136,-1-18 224</inkml:trace>
  <inkml:trace contextRef="#ctx0" brushRef="#br0" timeOffset="685.599">969 95 10994,'-22'-24'4033,"8"7"-3385,8 9-224,12 6 65,3 4 999,5 7-1064</inkml:trace>
  <inkml:trace contextRef="#ctx0" brushRef="#br0" timeOffset="1170.623">1900 673 5609,'54'-16'2970,"-53"16"-2870,-1 0-1,1 0 1,-1-1-1,1 1 1,-1 0-1,1 0 1,-1 0-1,1-1 1,-1 1-1,1 0 1,-1-1-1,1 1 1,-1 0-1,1-1 1,-1 1-1,0 0 1,1-1-1,-1 1 1,0-1-1,1 1 1,-1-1-1,0 1 1,0-1-1,1 1 1,-1-1-1,0 1 1,0-1-1,0 1 1,0-1-1,0 1 1,1-1-1,-1 1 1,0-1-1,0 0 1,-1 1-1,1-1 1,0 1-1,0-1 1,0 1-1,0-1 1,0 1-1,0-1 1,-1 1-1,1-1 1,0 1-1,-1-1 1,1 1-1,0-1 1,-1 1-1,1-1 1,-1 1-100,0-2 218,0 1 0,-1-1-1,1 1 1,-1 0 0,1-1 0,-1 1 0,0 0 0,1 0-1,-1 0 1,0 0 0,-1 0-218,-4 1 285,0 0 0,0 0 0,0 1 0,0 0 0,0 0 0,0 1 1,0 0-1,1 0 0,-4 2-285,-14 3 319,-34 8 47,14-5-178,1 3 0,-10 4-188,42-13 13,0 1 1,0 0-1,1 1 0,0-1 0,0 2 1,1 0-1,0 0 0,0 0 0,0 1 1,-6 8-14,13-13 1,-1 0 1,1 0-1,0 0 1,0 1 0,1-1-1,-1 0 1,1 1-1,0-1 1,0 1-1,0-1 1,0 1 0,0 0-1,1-1 1,0 1-1,-1 0 1,2-1 0,-1 3-2,0-3 0,1-1 1,0 1 0,0 0 0,0 0-1,0-1 1,0 1 0,0-1 0,1 1 0,-1-1-1,1 1 1,0-1 0,0 0 0,0 0-1,0 0 1,0 0 0,0 0 0,0 0-1,1 0 1,-1-1 0,1 1 0,-1-1 0,3 1-1,14 4 7,0 0 0,0-1 0,1-1 1,0-1-1,0-1 0,19 0-7,-3 1 10,-2 0-3,24 1 12,1 3-1,-1 3 1,33 10-19,-82-18 2,0 2 0,0-1 0,-1 1 0,1 0 1,-1 1-1,0 0 0,0 0 0,0 1 0,6 6-2,-12-10 2,0 0 0,0 0 0,0 0 0,0 0 0,-1 1 0,1-1 0,-1 0 0,0 1 0,1-1 0,-1 1 0,0 0 0,0-1 0,-1 1 0,1 0 0,0-1 0,-1 1 0,0 0 0,0 0 0,0 0 0,0-1 0,0 1 0,0 0 0,-1 0 0,1 0 0,-1-1 0,0 1 0,0 0-1,0-1 1,0 1 0,0-1 0,0 1 0,-1-1 0,1 1 0,-1-1 0,0 0 0,0 1-2,-7 6 47,0 0 1,0 0-1,-1-1 0,0 0 0,-1 0 1,0-1-1,-6 3-47,-26 12 351,-15 5-351,52-25 20,-17 9 21,-1-2 0,-1-1 0,1-1 1,-1-1-1,0-1 0,0-1 0,-1-1 1,1-1-1,-1-2 0,0 0 0,-8-3-41,13-5-449,37 8 287</inkml:trace>
  <inkml:trace contextRef="#ctx0" brushRef="#br0" timeOffset="1830.544">2429 61 8322,'-1'-4'512,"-2"-2"97,1 0-1,-1 0 0,0 0 1,0 0-1,-1 1 1,0-1-1,0 1 0,0 0 1,-1-1-609,18 44 2603,1 6-2221,-2 1 1,-2 0-1,-1 10-382,14 141 931,-21-169-767,6 114 611,-6 1-1,-8 17-774,2-54 158,2-75-87,2 1 1,0-1 0,2 1-1,2-1 1,1 0-1,4 14-71,-1-25 159,-8-19-152,0 0 0,0 0 0,0 0 0,0 0 0,0 0 1,0 0-1,0 0 0,1 0 0,-1 0 0,0 0 0,0 0 1,0 0-1,0 0 0,0 0 0,0 1 0,0-1 1,1 0-1,-1 0 0,0 0 0,0 0 0,0 0 0,0-1 1,0 1-1,0 0 0,0 0 0,1 0 0,-1 0 0,0 0 1,0 0-1,0 0 0,0 0 0,0 0 0,0 0 0,0 0 1,0 0-1,1 0 0,-1 0 0,0 0 0,0 0 1,0-1-1,0 1 0,0 0 0,0 0 0,0 0 0,0 0 1,0 0-1,0 0 0,0 0 0,0 0 0,0-1 0,0 1 1,0 0-1,0 0 0,0 0 0,0 0 0,0 0 0,0 0 1,0-1-1,0 1 0,0 0 0,0 0-7,1-35 563,-5-17-497,2-1-1,2 1 1,2-1 0,3 1-1,7-28-65,-10 68 1,1-1-1,1 0 0,0 0 1,0 1-1,2 0 0,-1 0 1,2 0-1,6-9 0,-8 15 0,0-1 0,1 1 0,-1 0 0,1 0 0,1 1 0,-1 0-1,1 0 1,0 1 0,0-1 0,1 2 0,-1-1 0,1 1 0,-1 0 0,8-2 0,0 2-1,0-1 0,0 2 0,0 0 0,0 1 0,0 0 0,1 1 0,-1 1 0,0 1 0,0 0 0,0 1 0,0 0 0,10 4 1,-16-4-2,0 1 1,0 0 0,-1 0-1,1 1 1,-1 0 0,0 0-1,0 1 1,0 0 0,-1 0-1,0 1 1,0 0 0,-1 0-1,0 1 1,0 0 0,-1 0-1,0 0 1,0 0 0,-1 1-1,0 0 1,1 5 1,-2-5-4,0 1 1,-1 0 0,0-1-1,-1 1 1,0 0 0,0 0-1,-1 0 1,-1 0-1,1 0 1,-2 0 0,1 0-1,-3 7 4,0-5 0,0-1 0,-1 1-1,-1-1 1,1 0 0,-2 0-1,1-1 1,-2 1 0,1-2-1,-5 4 1,-10 10 7,-1-2-1,-1-1 0,-1-1 1,0-2-1,-2 0 1,0-1-1,-20 7-6,25-12 18,0-2-1,0 0 1,-6-1-18,22-6-19,-1 0-1,0 0 1,1-1 0,-1 0 0,0-1-1,0 1 1,0-1 0,0-1 0,0 1 0,0-1-1,1 0 1,-1-1 0,0 0 19,-10-10-142,16 12 172,1-1 1,-1 1-1,1-1 0,-1 1 1,1-1-1,0 1 0,-1-1 1,1 0-1,0 1 1,-1-1-1,1 0 0,0 1 1,0-1-1,0 0 0,0 1 1,-1-1-1,1 0 0,0 1 1,0-1-1,0 0 0,1 0 1,-1 1-1,0-1 1,0 0-1,0 1 0,0-1 1,1 0-1,-1 0-30,18-17 416</inkml:trace>
  <inkml:trace contextRef="#ctx0" brushRef="#br0" timeOffset="2404.077">3550 653 7466,'-3'-5'553,"1"1"1,-1 0-1,0 0 1,0 0-1,0 0 1,-1 1-1,1-1 1,-1 1 0,0 0-1,0 0 1,-4-2-554,5 3 171,-1 1 1,1 0-1,-1 0 1,1 0-1,-1 0 1,1 1-1,-1-1 1,0 1-1,1 0 1,-1 0-1,1 0 1,-1 0-1,0 1 1,1 0-1,-1-1 1,1 1-1,-2 1-171,-9 3 181,-1 1 1,1 1-1,1 0 0,0 0 1,0 2-1,0-1 0,1 2 0,0-1 1,1 2-1,0 0 0,1 0 1,0 1-1,1 0 0,0 0 0,-5 11-181,6-9 33,0 0 0,2 1-1,0 0 1,0 0 0,1 0-1,1 0 1,1 1-1,0 0 1,1 0 0,1 0-1,0 0 1,1 0 0,1 0-1,0 0 1,2 2-33,-2-10 10,1 0 1,0 0 0,1 0-1,0 0 1,0-1 0,1 1-1,0-1 1,0 0 0,1 0-1,-1 0 1,2-1-1,-1 0 1,3 2-11,0 0 12,0-1 0,1-1 0,0 0 0,0 0-1,1 0 1,0-1 0,0-1 0,0 0 0,5 1-12,7 1 16,0 0 0,0-2 1,0-1-1,1-1 0,0-1 0,-1-1 0,1-1 0,0-1 1,6-2-17,-16 3 9,0-2 0,0 0 0,-1 0 1,0-2-1,0 1 0,0-1 1,0-1-1,-1 0 0,0-1 0,4-3-9,-10 6 7,0 0 0,0 0 0,-1-1-1,1 0 1,-1 0 0,0 0 0,-1 0-1,1 0 1,-1-1 0,0 0 0,0 1-1,-1-1 1,0 0 0,0 0 0,0-1-1,-1 1 1,0 0 0,0 0 0,-1-1-1,1 1 1,-1-1 0,-1-2-7,-1-10 20,0 1 0,-2-1 0,0 1-1,-1 0 1,-1 1 0,0-1 0,-2 1 0,0 0 0,-1 1-1,0 0 1,-1 0 0,-1 1 0,-2-1-20,5 6-56,-1 1 0,0-1 0,0 2 0,-1-1 0,0 1 0,-1 1 0,1 0 0,-1 0 0,-1 1-1,1 0 1,-1 1 0,0 1 0,-1 0 0,1 0 0,-1 1 0,1 1 0,-1 0 0,0 1 0,-3 0 56,14 1-35,-1 0-72,0-1 1,0 1 0,0 0-1,0 0 1,0 0-1,0 1 1,0-1-1,0 1 1,0 0-1,0-1 1,0 1 0,0 1-1,0-1 1,1 0-1,-1 1 1,0-1-1,1 1 1,-1 0-1,-1 1 107,-5 17-682</inkml:trace>
  <inkml:trace contextRef="#ctx0" brushRef="#br0" timeOffset="2876.726">3910 749 6489,'4'-11'813,"1"1"-1,-2-1 1,1 0-1,0-3-812,-4 13 75,0 1 0,0-1-1,-1 1 1,1-1-1,0 1 1,0-1-1,0 0 1,0 1 0,0-1-1,-1 1 1,1-1-1,0 1 1,0-1-1,-1 1 1,1-1 0,0 1-1,-1-1 1,1 1-1,-1 0 1,1-1-1,0 1 1,-1 0 0,1-1-1,-1 1 1,1 0-1,-1-1 1,1 1 0,-1 0-1,1 0 1,-1 0-1,0-1 1,1 1-1,-1 0 1,1 0 0,-1 0-1,1 0 1,-1 0-1,0 0 1,1 0-1,-1 0 1,1 0 0,-1 0-1,0 1-74,0-1 82,0 0-1,0 0 0,0 0 1,0 1-1,0-1 0,0 0 1,1 1-1,-1-1 1,0 1-1,0-1 0,0 1 1,0-1-1,0 1 0,1-1 1,-1 1-1,0 0 0,1 0 1,-1-1-1,0 1 1,1 0-1,-1 0 0,1 0 1,-1-1-1,1 1 0,0 0 1,-1 0-1,1 0 1,0 1-82,0 5 128,0 1 0,1-1 1,0 0-1,0 1 1,1-1-1,0 0 1,0 0-1,1 0 1,0 0-1,0 0 1,1 0-129,7 18 212,2 8 1,39 110 561,-44-118-561,-1 1-1,-2-1 0,-1 1 1,1 18-213,-5-39 96,1 0 0,-1 0 0,-1-1 1,1 1-1,-1 0 0,1-1 0,-1 1 1,-1 0-1,1-1 0,-1 1 0,1-1 1,-3 3-97,3-45 405,-1-94-244,-1 86-144,2 0 0,3 0-1,1 0 1,5-11-17,-6 46-1,0 1 0,1 0-1,0 1 1,1-1 0,0 0 0,0 1 0,1 0 0,0 0-1,1 1 1,3-5 1,-4 8-2,0-1-1,0 1 0,1 0 1,0 0-1,0 1 1,0-1-1,1 2 1,-1-1-1,1 0 0,0 1 1,0 1-1,0-1 1,0 1-1,6-1 3,0 0-7,0 1 1,0 1-1,0 0 0,0 0 1,0 2-1,0-1 1,-1 2-1,10 1 7,-15-1-2,0 0 0,0 0 0,-1 0 0,1 1 0,-1 0 1,1 0-1,-1 1 0,0 0 0,-1 0 0,1 0 0,-1 0 0,1 1 0,-1 0 0,-1 0 0,1 1 1,-1 0-1,1 0 2,3 8 6,-1 0 1,-1 0-1,0 1 1,0-1-1,-2 1 1,0 0-1,0 1 1,-2-1-1,0 1 1,0-1-1,-2 16-6,-1 23 67,-4 1 0,-8 40-67,10-79 16,1-1-14,0-6-33,0 0 0,1 0 0,0 0 0,1 1 1,-1-1-1,2 0 0,-1 1 0,2-1 0,-1 0 0,1 0 1,1 4 30,17 18-46</inkml:trace>
  <inkml:trace contextRef="#ctx0" brushRef="#br0" timeOffset="3233.043">4871 1113 9994,'16'-2'4409,"-9"8"-2320,9 8-577,0 3-488,1 2-352,6 7-240,0 1-104,-9 0-152,-1 0-48,-10-4-48,-3 0-24,-6 3 249,-3 0-33,-2 1 312,-5 2-312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4:04.5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173 1799 8458,'0'0'141,"1"1"-1,-1-1 1,0 1 0,0-1-1,1 1 1,-1-1 0,0 1-1,1-1 1,-1 1 0,0-1 0,1 1-1,-1-1 1,1 0 0,-1 1-1,1-1 1,-1 0 0,1 1-1,-1-1 1,1 0 0,-1 0 0,1 1-1,-1-1 1,1 0 0,-1 0-1,1 0 1,0 0 0,-1 0 0,1 0-1,-1 0 1,1 0 0,-1 0-1,1 0 1,0 0 0,-1 0-1,1 0 1,-1 0 0,1-1 0,-1 1-1,1 0 1,-1 0 0,1-1-1,-1 1 1,1 0 0,-1-1-1,1 1 1,-1 0 0,1-1 0,-1 1-141,25-18 2290,-19 13-1963,-1 0 0,-1-1 0,1 1 0,-1-1 1,0 0-1,0 0 0,-1-1 0,0 1 0,0-1 0,0 0 0,-1 0 0,0 0 0,0 0 0,-1 0-327,3-17 270,-1 0 0,-2-1 0,-1-12-270,1 5 323,-2-230 793,-12-19-1116,-36-258 17,47 515-19,-10-82-47,6 0 1,3-5 48,3 102-18,0 0 0,0 0 0,1 1 0,0-1 0,1 0 0,0 1 0,0-1 0,1 1 0,0-1 0,0 1 0,3-3 18,-6 10-15,1 0-1,0 0 0,0 0 0,0 0 0,0 0 0,0 0 1,0 0-1,0 0 0,0 1 0,0-1 0,0 0 1,0 1-1,1-1 0,-1 1 0,0-1 0,0 1 0,1 0 1,-1-1-1,0 1 0,1 0 0,0 0 16,1 0-38,-1 0 0,1 1 0,-1-1 0,1 1 0,-1 0 0,0 0 0,1 0 0,-1 0 0,0 0 0,1 0 0,0 2 38,11 7-220,0 1 0,-1 1 1,0 0-1,-1 0 0,0 2 1,-1-1-1,-1 2 0,8 12 220,8 17-753,-3 0 0,9 28 753,13 43-520</inkml:trace>
  <inkml:trace contextRef="#ctx0" brushRef="#br0" timeOffset="324.613">21 1199 9626,'-17'-14'3977,"13"4"-2393,21 0-496,16 5 145,18-6-177,6-1-208,22-1-304,5-3-176,3 6-216,-1 0-208,-14 10 232,-11-6-136</inkml:trace>
  <inkml:trace contextRef="#ctx0" brushRef="#br0" timeOffset="783.294">1256 1130 9890,'-1'-6'594,"-1"0"-1,0 0 0,0 1 1,0-1-1,-1 0 1,0 1-1,0-1 1,0 1-1,-1 0 0,0 0 1,0 0-1,0 0-593,-2 0 331,0-1-1,0 1 0,-1 0 0,1 1 1,-1-1-1,0 2 0,0-1 1,-1 1-1,0-1-330,-1 1 95,1 0-1,-1 1 1,0 0 0,0 0-1,0 1 1,0 0 0,0 1 0,0 0-1,0 0 1,0 1 0,0 0-1,0 1 1,0 0 0,0 0 0,0 1-1,1 0 1,-1 0-95,-5 5 19,0 0 0,1 0 1,0 1-1,1 1 0,0 0 0,0 1 1,1 0-1,0 1 0,1 0 0,1 0 0,0 1 1,1 1-1,0-1 0,1 1 0,0 1 1,1-1-1,-1 8-19,2-7-6,1 1 0,0-1 0,1 1 0,1-1 0,1 1 0,0 0 1,1 0-1,1 0 0,0 0 0,1-1 0,1 1 0,0 0 0,1-1 0,1 0 0,0 0 1,1 0-1,2 2 6,-4-11-26,-1 1 0,1-1 0,0 0 0,0 0 1,0-1-1,1 1 0,0-1 0,0 0 0,1 0 1,-1-1-1,1 0 0,0 0 0,0 0 0,0-1 1,1 1-1,-1-1 0,1-1 0,0 1 0,0-1 1,0-1-1,0 1 0,0-1 0,0 0 0,0-1 1,0 0-1,4 0 26,3-2-1,-1-1-1,0 0 1,0 0 0,0-2-1,0 0 1,0 0 0,-1-1-1,0 0 1,0-1 0,-1-1-1,10-8 2,-9 7 11,0-1 1,-1-1-1,0 0 0,-1 0 0,0-1 0,-1-1 1,0 1-1,-1-2 0,-1 1 0,3-7-11,-7 11 15,-1 0 1,1 0-1,-2 0 0,1 0 0,-2 0 1,1 0-1,-1 0 0,0 0 0,-1 0 1,0 0-1,0 0 0,-1 0 0,0 0 0,-1 0 1,-2-5-16,-7-15 156,-1-1 0,-1 2 1,-14-21-157,24 42 43,3 5-28,0 0 0,0 0 0,-1 0 0,1 0-1,0 0 1,-1 0 0,1 0 0,-1 1-1,0-1 1,1 1 0,-1-1 0,0 1 0,0-1-1,0 1-14,1 1 2,1 0-1,0 0 0,-1 0 0,1 1 0,-1-1 0,1 0 0,0 0 0,-1 0 1,1 1-1,0-1 0,-1 0 0,1 0 0,0 1 0,0-1 0,-1 0 0,1 1 1,0-1-1,0 0 0,0 1 0,-1-1 0,1 0 0,0 1 0,0-1 0,0 1 1,0-1-1,0 0 0,0 1 0,0-1 0,0 1 0,0-1 0,0 0 0,0 1 1,0-1-1,0 1 0,0-1 0,0 0 0,0 1 0,0-1 0,0 0 0,1 1 0,0 21-13,0-14 10,1 1 0,1-1 0,0 1 0,0-1 0,0 0 0,1 0-1,0 0 1,1 0 0,0-1 0,3 5 2,12 12-63,1-2-1,11 10 64,0 1-176,43 40-783,-37-38 657</inkml:trace>
  <inkml:trace contextRef="#ctx0" brushRef="#br0" timeOffset="1279.461">2037 1064 9762,'1'-3'500,"-1"0"-1,0 0 1,-1 0 0,1 0-1,0 0 1,-1 1 0,0-1-1,1 0 1,-1 0 0,0 1-1,0-1 1,-1 0 0,1 1-1,-1-1 1,1 1-1,-1 0 1,0-1 0,-1 0-500,0 1 178,0 0 1,0 0 0,0 0 0,-1 0-1,1 1 1,-1-1 0,1 1 0,-1 0-1,1 0 1,-1 0 0,0 0-1,0 1 1,1 0 0,-1 0-179,-14-1 188,0 1 1,0 1-1,0 1 0,0 0 1,0 2-1,1 0 0,-1 1 1,1 0-1,0 2-188,-24 10 143,1 1 0,1 3 0,-1 2-143,30-18 10,1 1 0,0-1 1,0 1-1,0 1 0,1 0 0,0 0 0,1 1 0,-1-1 0,-5 9-10,13-15-2,-1 0 1,0 0-1,1 0 0,-1 0 1,1-1-1,-1 1 0,1 0 0,0 0 1,-1 0-1,1 0 0,0 0 1,0 0-1,0 0 0,0 0 1,0 0-1,0 0 0,0 0 1,0 0-1,0 0 0,0 0 0,0 0 1,0 0-1,1 0 0,-1 0 1,1 0-1,-1 0 0,0 0 1,1 0-1,-1 0 0,1 0 1,0-1-1,-1 1 0,1 0 0,0 0 1,0-1-1,-1 1 0,1 0 1,0-1-1,0 1 0,0-1 1,0 1-1,0-1 0,-1 1 1,1-1-1,0 0 0,0 1 2,8 2-14,0 0-1,0-1 1,0 0 0,0 0-1,2 0 15,-2-1-7,68 12-245,-1 3 0,0 4 1,12 7 251,-80-24-28,1 1 0,-1-1 1,0 2-1,0-1 0,0 1 0,-1 0 1,1 1-1,-1-1 0,-1 2 0,2 0 28,-6-5-3,0 1 1,0 0-1,0 0 0,0 0 0,0 0 0,-1 0 1,1 1-1,-1-1 0,0 0 0,0 1 0,0-1 1,-1 0-1,1 1 0,-1-1 0,0 1 0,0-1 1,0 1-1,0-1 0,0 1 0,-1-1 0,0 1 0,1-1 1,-1 1-1,-1-1 0,1 0 0,0 0 0,-1 1 3,-2 4 8,-1-1-1,0 0 1,0 0-1,0 0 1,-1-1-1,0 0 0,0 0 1,0 0-1,-1-1 1,0 0-1,0 0 1,-3 1-8,-19 10 43,-1-2 1,-19 7-44,29-13 14,-5 3-4,-49 19 16,66-27-107,-1 0 0,0-1 0,0 0 0,0-1 0,0 0 1,-9 0 80,17-1-78,-1 0 0,1 0 0,0 0 1,-1 0-1,1 0 0,0-1 1,0 1-1,0-1 0,-1 1 0,1-1 1,0 1-1,0-1 0,0 1 0,0-1 1,0 0-1,0 0 0,0 0 0,0 1 1,0-1-1,0 0 0,0 0 0,1 0 1,-1-1-1,0 1 0,1 0 0,-1 0 1,1 0-1,-1 0 0,1-1 0,0 1 1,-1 0-1,1 0 0,0-1 1,0 1-1,0 0 0,0 0 0,0-1 1,0 1-1,0 0 0,0 0 0,1-1 78,0-7-908,0 1 0,1 0 0,0 0 0,1 0 0,0 0 1,0-2 907,24-47-2232</inkml:trace>
  <inkml:trace contextRef="#ctx0" brushRef="#br0" timeOffset="1621.776">2372 635 8330,'-1'-9'911,"0"2"-250,1 0-1,0 1 1,0-1 0,0 0-1,1 0 1,0 0 0,0 0-1,0 0 1,1 1 0,0-1-1,1 0 1,2-3-661,-5 9 95,0 0 0,1 0 0,-1 0 0,1 1 0,-1-1 0,1 0 0,-1 1 0,1-1 0,0 0 0,-1 1 0,1-1-1,0 1 1,0-1 0,-1 1 0,1-1 0,0 1 0,0-1 0,0 1 0,0 0 0,0 0-95,-1 0 63,1 0 0,0 0 0,-1 0 0,1 0 0,-1 0-1,1 0 1,0 1 0,-1-1 0,1 0 0,-1 0 0,1 1 0,-1-1 0,1 0-1,-1 1 1,1-1 0,-1 1 0,1-1 0,-1 1 0,0-1 0,1 1 0,-1 0-63,3 3 170,0 1 0,-1 0 0,0 0 0,0 0 1,0 0-1,0 1-170,10 39 335,-2 0 1,-2 0-1,-2 1 1,-2 5-336,0 36 458,-7 65-458,-8-26-154,-29 123 154,5-43 1085,30-160-325</inkml:trace>
  <inkml:trace contextRef="#ctx0" brushRef="#br0" timeOffset="1962.92">2185 1281 7474,'-26'-10'4417,"21"6"608,5 1-2625,7-6-824,-7 8-271,10-3-857,35-8-168,66-15-120,-41 12-144,6-1-88,-1 4 2480,-10 16-1863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4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295 447 3985,'-18'-68'2410,"17"65"-1830,-1-1-1,1 1 1,-1 0 0,0-1 0,1 1 0,-1 0 0,-1 0 0,1 0-580,0 2 2970,10 11-1184,4 5-1336,-1 0-1,-1 0 1,0 1-1,0 3-449,1 1 176,1-1 0,11 14-176,35 32 483,3-2 0,27 19-483,2 3 358,-77-73-327,12 12 270,21 16-301,-44-46-3514,-2 4 2235</inkml:trace>
  <inkml:trace contextRef="#ctx0" brushRef="#br0" timeOffset="368.27">752 297 6073,'-4'1'984,"0"1"-1,0 0 0,0 0 1,1 0-1,-1 0 0,-1 2-983,-22 22 2364,15-13-1609,1 2 0,-8 12-755,3 2 982,-10 21-982,15-25 340,-2 0-1,-16 21-339,2-12 137,-2 0 0,-1-3 1,-2 0-138,8-9 7,2 1 1,0 1 0,1 1 0,1 0 0,2 2-1,-4 8-7,14-16-254,8-19 217,0 0 1,0 0-1,0 1 0,-1-1 1,1 0-1,0 0 0,0 1 1,0-1-1,0 0 0,0 1 1,0-1-1,0 0 1,0 0-1,0 1 0,0-1 1,0 0-1,0 1 0,0-1 1,0 0-1,0 1 0,0-1 1,0 0-1,1 0 0,-1 1 1,0-1-1,0 0 0,0 0 1,0 1-1,0-1 0,1 0 1,-1 0-1,0 1 0,0-1 1,1 0-1,-1 0 0,0 0 1,0 1-1,1-1 0,-1 0 1,0 0-1,0 0 1,1 0-1,-1 0 0,0 0 1,1 0-1,-1 0 0,0 1 1,0-1-1,1 0 0,-1 0 1,0 0-1,1-1 0,-1 1 1,0 0-1,1 0 0,-1 0 1,0 0-1,0 0 37,18-5-735</inkml:trace>
  <inkml:trace contextRef="#ctx0" brushRef="#br0" timeOffset="711.045">1061 690 8106,'-3'1'639,"0"1"0,1-1 1,-1 1-1,0-1 0,0 1 0,1 0 1,-1 0-1,1 1 0,0-1 0,-2 2-639,0 1 418,1-1 0,0 0-1,1 1 1,-1 0 0,1-1-1,-1 5-417,0-2 125,1 0-1,0 0 1,1 1-1,-1-1 1,1 1 0,1-1-1,0 1 1,0 0-1,1 4-124,5 25 290,2-1 1,2 1-291,-1-1 173,-1 0 0,-1 6-173,-2-9 56,-1-6-38,-1 1 0,-1 6-18,-1-32-3041,6-16 1501</inkml:trace>
  <inkml:trace contextRef="#ctx0" brushRef="#br0" timeOffset="1132.109">96 118 3785,'-80'-6'2616,"65"3"2417,18 1-2200,14 1-1611,197-8 621,-100 1-1475,0-4 1,67-19-369,-132 22 126,5-3 317,1 2 1,0 3-1,0 2 0,11 2-443,-22 9 660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6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41 131 4625,'-34'-72'2731,"33"70"-2462,0 0 0,0-1 0,0 1 0,0 0 0,1-1 0,-1 1 0,1-1 0,0 1-1,-1-1 1,1 1 0,0 0 0,1-1 0,-1 1 0,0-1 0,1 1 0,-1-1 0,1 1 0,0-1-269,2-10 1934,-3 18-1463,0-1 1,1 0-1,-1 0 0,1 0 1,-1 0-1,1 0 0,1 1-471,18 53-93,-13-39 372,11 33 197,2 18-476,-18-61 37,1 0 0,0 0 0,0-1 0,1 1 1,0 0-1,0-1 0,1 0 0,0 0 0,1-1 0,0 1 0,0-1 0,1 0 1,6 5-38,32 26 340,38 23-340,-23-18 144,-54-38-86,23 15-46,-28-19 33,1 0 0,-1 0 0,1 0 1,-1-1-1,1 1 0,-1 0 1,1-1-1,-1 0 0,1 1 1,0-1-1,-1 0 0,1 0 1,0 0-1,-1 0 0,1 0 1,0 0-1,0 0-45,-1-2 91,1 0 0,0-1 0,0 1 1,-1 0-1,1-1 0,-1 1 0,0-1 0,0 0 0,0 1 1,0-1-1,0 0 0,-1 0 0,1 0 0,-1 0-91,3-5 118,32-135 334,-20 79-359,2 0-1,3 1 1,19-39-93,-35 96 1019,-4 8-584</inkml:trace>
  <inkml:trace contextRef="#ctx0" brushRef="#br0" timeOffset="1793.424">1503 135 3217,'-1'0'334,"1"0"1,-1 0 0,1 0-1,-1 0 1,0 0-1,1 0 1,-1 0 0,1 0-1,-1 0 1,1-1 0,-1 1-1,1 0 1,-1 0 0,1-1-1,-1 1 1,1 0-1,-1-1 1,1 1 0,-1 0-1,1-1 1,-1 1 0,1-1-1,0 1 1,-1-1-1,1 0-334,-5-16 4569,5 13-4367,-1 0 1,0 1 0,0-1-1,0 0 1,0 0-1,-1 1 1,0-2-203,0 1 103,-1-1 1,0 0-1,0 1 1,0 0-1,-1-1 0,1 1 1,-1 1-1,0-1 1,0 0-1,0 1 0,-1 0 1,1 0-1,-1 0 1,0 1-1,0 0 0,0 0 1,-5-2-104,1 1 27,0 1 1,0 0-1,-1 1 1,1 0-1,0 1 1,-1-1-1,1 2 1,-1-1-1,1 1 1,0 1-1,-1 0 1,1 0-1,0 1 1,0 0-1,0 0 1,1 1-1,-1 0 1,1 1-1,0 0 1,0 0-1,1 1 1,-1 0-1,1 0 1,0 0-1,1 1 1,0 0-1,0 1 1,0-1-1,-1 4-27,-2 4 1,1 0 0,1 0 0,0 1 0,0 0 0,2 0 0,0 0 0,1 0 0,1 1 0,-1 8-1,3-15 1,0 0-1,1 0 0,1-1 1,-1 1-1,2 0 0,-1-1 1,1 1-1,1 1 0,-1-5 1,0-1 0,0 1 0,1-1-1,0 0 1,0 1 0,0-1 0,0 0 0,1-1 0,0 1-1,0-1 1,0 1 0,1-1 0,1 1-1,-1-2 1,0 0 0,0 0 0,1 0 1,-1-1-1,0 0 0,1 0 0,0 0 0,-1-1 1,1 0-1,0 0 0,0 0 0,-1-1 0,1 0 0,0 0 1,0 0-1,0-1 0,0 0 0,-1 0 0,1 0 1,0-1-1,-1 0 0,1 0 0,-1-1-1,15-5 9,-1-2 1,0 0-1,0-2 0,-1 0 0,10-8-9,-14 8 6,-1 1-1,0-2 1,-1 1-1,0-2 1,-1 0-1,0 0 1,-1-2-6,-3 6 3,-2 0 0,1-1 0,-1 0 0,-1 0 1,0 0-1,0 0 0,-1-1 0,-1 1 0,0-1 0,0 0 1,-1 1-4,-1 3 2,1 0 0,-1 0 1,1 0-1,-2-1 0,1 1 0,-1 0 1,0 0-1,-1 0 0,0 0 0,-3-7-2,5 14 0,0 1-1,0 0 1,0 0-1,0-1 1,0 1-1,0 0 1,0 0-1,-1-1 1,1 1-1,0 0 0,0-1 1,0 1-1,0 0 1,0 0-1,-1 0 1,1-1-1,0 1 1,0 0-1,-1 0 1,1 0-1,0-1 1,0 1-1,-1 0 1,1 0-1,0 0 1,0 0-1,-1 0 0,1 0 1,0 0-1,0-1 1,-1 1-1,1 0 1,-2 10-12,3 19-5,-1-28 17,1 41-6,-1 1 0,-3-1 1,-2 10 5,-2 34 10,-5 64 178,-29 142-188,29-232 25,-8 41 154,-5 88-179,26-173 60,3-12 95,15-22 121,-19 18-276,29-38 29,-2-2 1,-1 0-1,-3-2 1,3-8-30,4-6-1568,37-53 1568,-32 63-252</inkml:trace>
  <inkml:trace contextRef="#ctx0" brushRef="#br0" timeOffset="2396.156">1927 491 8626,'57'-96'3377,"-54"91"-2931,-1 0 0,1 0 0,-1 1 0,0-2 0,-1 1 0,1 0 0,0-3-446,-2 6 90,0 1-1,1-1 0,-1 1 1,1-1-1,-1 1 0,1-1 0,0 1 1,0-1-1,0 1 0,-1 0 1,1-1-1,1 1-89,1-3 87,0 1 1,0 0-1,1-1 0,0 1 1,0 0-1,-1 1 1,2-1-1,-1 1 0,0 0 1,0 0-1,1 0 1,-1 0-1,1 1 1,-1 0-1,1 0 0,2 0-87,6-1 75,0 1-1,1 0 1,-1 0-1,1 2 1,4 0-75,-15-1 14,0 0 1,0 1-1,0-1 0,0 1 1,0-1-1,0 1 0,0 0 1,-1 0-1,1 0 0,0 1 1,0-1-1,-1 1 0,1-1 1,-1 1-1,1 0 0,-1 0 1,0 0-1,0 0 0,0 1 1,0-1-1,0 0 0,0 1 1,-1-1-1,1 1 1,-1 0-1,1 0 0,-1-1 1,0 1-1,0 0 0,-1 0 1,1 0-1,0 0 0,-1 2-14,3 14 90,-2 0 0,0-1 0,-1 1 0,0 0 0,-2-1 0,0 1-1,-2-1 1,-3 16-90,-8 17 78,-3 1-1,-10 19-77,17-45 23,-1-1 1,-2-1 0,-4 7-24,10-20 37,0 0 0,0 0 1,-1 0-1,0-2 0,-1 1 1,0-1-1,-10 6-37,14-11 35,-1 0-1,1-1 1,-1 0 0,0 0-1,0-1 1,0 0 0,0 0-1,0 0 1,0-1 0,-1 0-1,1-1 1,0 0 0,-1 0-1,1 0 1,0-1 0,-2 0-35,8 0 4,0 1 1,-1-1-1,1 1 1,0-1-1,0 1 1,0-1-1,0 1 1,0-1-1,0 0 1,0 0-1,1 0 1,-1 1-1,0-1 1,0 0-1,0 0 1,1 0-1,-1 0 1,1 0-1,-1 0 1,1-1-1,-1 1 1,1 0-1,-1 0 1,1 0-1,0 0 1,0-1-1,0 1 1,0-1-5,-1-42 46,2 31-42,-1 8-5,0 1 1,0 0 0,1-1-1,0 1 1,0 0 0,0 0 0,0-1-1,0 1 1,1 0 0,0 0-1,0 0 1,0 1 0,0-1-1,1 0 1,-1 1 0,1 0-1,0-1 1,0 1 0,0 0-1,1 1 1,-1-1 0,1 0 0,2 0-1,-1 0-1,0 1 1,1 0 0,-1 0-1,1 0 1,0 0 0,0 1-1,-1 0 1,1 1 0,0-1-1,0 1 1,0 0 0,0 0-1,0 1 1,0 0 0,1 0 1,13 5-3,0 0 0,-1 2 0,0 0 1,0 1-1,-1 1 0,0 1 0,0 0 1,4 5 2,4 2 16,0-1 0,2-2 0,3 1-16,20 5 422,30 7-422,-46-21 313,1-5-115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5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505 635 3217,'40'-9'2252,"-40"8"-2015,0 0 0,0 1-1,0-1 1,0 0 0,0 1-1,0-1 1,-1 0 0,1 1 0,0-1-1,-1 0 1,1 1 0,0-1-1,-1 1 1,1-1 0,-1 1-1,1-1 1,0 1 0,-1-1 0,1 1-1,-1-1 1,0 1 0,1 0-1,-1-1 1,1 1-237,-19-16 2057,13 11-1692,0 1 0,0 0 0,-1 1-1,0 0 1,0 0 0,0 0 0,0 0 0,0 1 0,-1 1 0,1-1 0,-2 1-365,-3 0 249,-1 0 1,1 1 0,-1 1 0,1 0 0,0 0-1,-10 3-249,2 1 64,1 1-1,0 0 0,0 2 0,1 0 1,0 1-1,0 1 0,1 0 0,-7 7-63,19-14 3,1 0 0,-1 1 0,1-1 0,1 1 0,-1 0 0,0 0 0,1 0 0,0 0 0,0 1-1,0-1 1,0 1 0,1 0 0,0 0 0,0 0 0,0 0 0,0 0 0,1 0 0,0 1-1,0-1 1,1 0 0,-1 1 0,1-1 0,0 1 0,1-1 0,-1 0 0,1 1 0,0-1 0,0 0-1,1 2-2,2 3 4,0 0-1,0 0 1,1 0-1,1-1 1,-1 0 0,1 0-1,1 0 1,0-1-1,0 0 1,0 0-1,1-1 1,1 0-1,-1 0 1,1-1-1,0 0 1,0 0-1,1-1 1,-1-1-1,1 1 1,0-2-1,1 1 1,-1-1-1,1-1 1,-1 0-1,1 0 1,0-1-1,5-1-3,-9 0 6,-1-1-1,0 0 1,0-1 0,0 0-1,0 0 1,0 0-1,0 0 1,-1-1 0,1 0-1,-1 0 1,0-1-1,0 1 1,0-1-1,0-1 1,-1 1 0,1 0-1,-1-1 1,0 0-1,0 0 1,0-1-6,8-12 18,-2 0-1,1 0 1,-2-1 0,-1 0-1,3-10-17,6-30 27,-13 41-20,1 0 0,1 0 0,2-3-7,-8 21 0,0-1-1,0 0 1,0 1-1,1-1 1,-1 0-1,0 1 1,1-1-1,-1 1 1,1-1 0,-1 1-1,0-1 1,1 0-1,0 1 1,-1 0-1,1-1 1,-1 1-1,1-1 1,-1 1-1,1 0 1,0 0 0,-1 0-1,0 0 0,1 0 0,-1 0 1,0 0-1,1 0 0,-1 0 0,0 0 1,0 1-1,1-1 0,-1 0 1,0 0-1,0 0 0,1 0 0,-1 1 1,0-1-1,0 0 0,1 0 0,-1 1 1,0-1-1,0 0 0,0 1 0,0-1 1,1 0-1,-1 1 0,0-1 1,0 0 0,6 28-33,-6-4 31,-1 0 0,-2-1 1,0 1-1,-2-1 0,-3 11 2,-6 33 1,-34 186 153,-26 190 972,72-428-1106,0 1 13,1 0 0,0 0 0,1 0 0,1 11-33,-1-27 3,0 0 0,0 0 0,0 1 0,0-1 1,0 0-1,0 0 0,0 1 0,0-1 0,0 0 0,0 0 0,0 1 0,0-1 0,0 0 0,0 0 0,0 1 0,1-1 0,-1 0 1,0 0-1,0 1 0,0-1 0,0 0 0,0 0 0,1 0 0,-1 1 0,0-1 0,0 0 0,0 0 0,1 0 0,-1 0 1,0 1-1,0-1 0,1 0 0,-1 0 0,0 0 0,0 0 0,1 0 0,-1 0 0,0 0 0,0 0 0,1 0 0,-1 0 0,0 0 1,0 0-1,1 0 0,-1 0 0,0 0 0,1 0 0,-1 0 0,0 0 0,0 0 0,1 0 0,-1 0 0,0 0 0,0 0 0,0-1 1,1 1-1,-1 0 0,0 0 0,0 0 0,1-1-3,15-15 205,-13 13-189,20-28 117,-2-1 0,-1-1 0,11-23-133,-2 3 54,15-17-459,42-49 405,-71 99-176,11-14-121</inkml:trace>
  <inkml:trace contextRef="#ctx0" brushRef="#br0" timeOffset="390.545">956 952 8922,'94'-13'3881,"-94"20"-1849,3 6-704,-6-1-111,3 15-345,-1 3-344,-1 5-104,1 7-128,-5-3-32,6 2-64,-4-5-48,7 2-72,-3-5-24,-3-4 8,2-6 176,-11-11 2881,10-3-2281</inkml:trace>
  <inkml:trace contextRef="#ctx0" brushRef="#br0" timeOffset="824.35">41 179 7378,'-19'0'3656,"5"1"-1415,7 4-713,7-1-48,8 4-359,10-2-105,15 2-152,17-2-152,22-6-256,9 1-112,7-5-184,-3-2-55,-11-1-49,-10 0 0,-7 3 176,-9 0-8,-20 4-120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0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573 435 2192,'34'-2'1395,"-34"2"-1275,0 0-1,1 0 0,-1-1 0,0 1 0,0 0 0,0 0 1,1 0-1,-1 0 0,0-1 0,0 1 0,0 0 0,0 0 1,0 0-1,0 0 0,1-1 0,-1 1 0,0 0 0,0 0 1,0-1-1,0 1 0,0 0 0,0 0 0,0 0 0,0-1 1,0 1-1,0 0 0,0 0 0,0-1 0,0 1 0,0 0 1,0 0-1,0-1 0,0 1 0,0 0 0,0 0 0,0 0 1,-1-1-1,1 1 0,0 0 0,0 0 0,0 0 0,0-1 1,0 1-1,-1 0 0,1 0 0,0 0 0,0 0-119,-1-1 340,1 0 0,-1 0-1,1 0 1,-1 0 0,0 0 0,1 1-1,-1-1 1,0 0 0,0 1 0,1-1-1,-1 0 1,0 1 0,0-1 0,0 1-1,0-1-339,-15-4 525,1-2 0,0 0-1,-12-9-524,3 3 232,15 10-158,0 0 1,-1 0-1,1 1 0,-1 0 1,1 1-1,-1 0 0,1 1 0,-1 0 1,1 0-1,-1 1 0,1 0 1,-1 0-1,1 1 0,-1 1 0,1-1 1,0 2-1,-3 1-74,3-1 14,0 0-1,0 1 1,0 0 0,1 0-1,0 1 1,0 0 0,1 1 0,0-1-1,0 1 1,-1 2-14,4-4 1,0 1-1,0 0 1,0 1 0,0-1-1,1 1 1,0-1 0,1 1 0,0 0-1,0 0 1,0 0 0,1 0-1,0 1 1,0-1 0,1 1-1,-1 10 0,0 25 0,2 19 0,-1-52 0,1 1 0,1 0 0,0-1 0,0 1 0,1-1 0,1 1 0,-1-1 0,3 2 0,-4-8 1,1 0 0,0 1-1,0-1 1,0-1 0,0 1 0,1 0 0,-1-1 0,1 0 0,0 0 0,0 0 0,0 0 0,0 0-1,1-1 1,-1 0 0,1 0 0,0 0 0,-1-1 0,1 1 0,0-1 0,0 0 0,0 0 0,4-1-1,-1 1 3,-1-1 1,1-1 0,-1 1 0,1-1 0,-1 0 0,0-1-1,1 0 1,-1 0 0,0-1 0,0 1 0,0-2-1,0 1 1,-1-1 0,5-3-4,9-7 23,0-2 0,0 0 0,-2-2 0,0 0 0,-1 0 0,-1-2 0,-1 0 0,9-16-23,-19 27 14,-1-1 1,0 0-1,3-9-14,-4 10 6,0 0 0,0 0 1,1 1-1,1-1-6,-3 4 1,1-1-1,-1 1 0,0 0 1,0-1-1,0-3 0,-2 8 0,0 0 0,0 1 0,0-1 0,1 0 0,-1 0 1,0 0-1,0 0 0,0 1 0,-1-1 0,1 0 0,0 0 0,0 0 0,0 0 0,-1 1 0,1-1 0,-1-1 0,1 2 1,0 0-1,-1 0 1,1-1-1,-1 1 0,1 0 1,-1 0-1,1 0 0,-1 0 1,1 0-1,-1 0 1,1-1-1,-1 1 0,1 0 1,-1 1-1,1-1 0,-1 0 1,1 0-1,-1 0 1,1 0-1,-1 0 0,1 0 1,-1 1-1,1-1 1,-1 0-1,1 0 0,-1 1 1,1-1-1,0 0 0,-1 1 1,0-1-1,0 1 4,1 0 0,-1 0 0,0-1 0,0 1 0,0 0 0,0 0 0,1 0 0,-1 0 0,0 0 0,1 1 0,-1-1 0,1 0 0,-1 0 0,1 0 0,0 0 0,-1 1 0,1-1 0,0 0 0,0 0 0,0 1-4,0 29 70,1-18-48,-3 146 145,-6 0 1,-10 18-168,-7-38 44,10-40 587,-4-1 1,-14 31-632,33-121 190,6-9 9,11-12 1,-15 11-217,30-29 110,-2 0 1,-1-3 0,-2 0-1,-1-2-93,32-50-1552,2-15 1552,-44 72-636</inkml:trace>
  <inkml:trace contextRef="#ctx0" brushRef="#br0" timeOffset="366.719">1099 790 9234,'-16'-21'5488,"16"21"-5414,-1 0-1,1 0 1,0 0 0,-1 0 0,1 0 0,-1 1-1,1-1 1,0 0 0,-1 0 0,1 0 0,0 1-1,-1-1 1,1 0 0,0 0 0,0 1 0,-1-1-1,1 0 1,0 0 0,0 1 0,-1-1-1,1 0 1,0 1 0,0-1 0,0 0 0,0 1-1,0-1 1,-1 1 0,1-1 0,0 0 0,0 1-74,-1 4 128,0 0 1,1 0-1,0 0 1,-1 0-1,2 1 0,-1-1 1,1 0-1,-1 0 1,2 0-129,0 22 248,0 48 117,-5 1 0,-2 0 0,-6 12-365,11-83 28,-1 0 0,1 0 1,0 0-1,0 0 0,0 0 1,2 4-29,-1-1 159,-1-8-136,2 1 498,7-10-225</inkml:trace>
  <inkml:trace contextRef="#ctx0" brushRef="#br0" timeOffset="1100.249">1522 485 4321,'-40'-76'2783,"40"75"-2509,-1-1-1,0 1 1,0-1-1,0 0 1,0 1-1,-1 0 1,1-1-1,0 1 1,0 0-1,-1-1 1,1 1-1,-1 0 1,1 0-1,-2 0-273,3 1 203,-1 0 0,0-1 0,0 1 0,1 0 0,-1 0-1,0 0 1,0 0 0,0 0 0,1 1 0,-1-1 0,0 0 0,0 0-1,1 0 1,-1 1 0,0-1 0,0 0 0,1 1-203,-9 1 3163,19 16-2707,-5-9-423,0-1-1,0 0 0,0 0 0,1-1 1,0 0-1,0 0 0,1 0 1,6 4-33,31 32 132,-4 4 138,-1 1 0,-3 2 1,25 45-271,-59-90 18,1 0 0,0-1 0,1 0 0,-1 0 0,1 0 0,0 0 0,0 0-18,-3-3 20,0 0 0,0-1-1,0 1 1,0 0 0,-1-1-1,1 1 1,0-1-1,0 1 1,0-1 0,1 1-1,-1-1 1,0 0 0,0 0-1,0 1 1,0-1 0,0 0-1,0 0 1,0 0 0,0 0-1,1 0 1,-1 0 0,0-1-1,0 1 1,0 0 0,0-1-1,0 1 1,0 0-1,0-1 1,0 1 0,0-1-1,0 0 1,0 1 0,0-1-1,0 0 1,-1 1 0,1-1-1,1-1-19,3-5 159,0 0-1,-1 0 1,0-1 0,3-5-159,2-5 171,10-23-28,-2 0 1,-2 0-1,-1-2 0,3-23-143,-15 60 2,0-2 0,0 1 1,0 0-1,-1 0 1,0-1-1,0 1 0,0-1 1,-1 1-1,0-1 0,-1 1 1,0-1-1,0-2-2,0 10-25,1-1-1,0 1 1,0-1-1,0 1 1,-1 0-1,1-1 1,0 1-1,-1-1 1,1 1-1,0-1 1,-1 1-1,1 0 1,-1-1-1,1 1 1,0 0-1,-1 0 1,1-1-1,-1 1 1,1 0-1,-1 0 1,1-1-1,-1 1 26,1 0-28,-1 0-1,1 0 1,0 1 0,0-1-1,-1 0 1,1 0-1,0 0 1,0 0 0,-1 0-1,1 0 1,0 1-1,0-1 1,-1 0 0,1 0-1,0 0 1,0 1-1,0-1 1,0 0 0,-1 0-1,1 0 1,0 1-1,0-1 1,0 0 0,0 1-1,0-1 1,0 0-1,-1 0 1,1 1 0,0-1-1,0 0 1,0 0-1,0 1 1,0-1 0,0 0-1,0 1 1,0-1-1,0 0 1,1 0 0,-1 1-1,0-1 1,0 0-1,0 1 1,0-1 0,0 0-1,0 0 29,7 22-540</inkml:trace>
  <inkml:trace contextRef="#ctx0" brushRef="#br0" timeOffset="1926.639">2616 484 3113,'79'-32'1927,"-79"32"-1837,1 0-1,-1-1 1,1 1 0,-1 0 0,1 0 0,-1 0 0,1-1 0,-1 1-1,0 0 1,1 0 0,-1-1 0,1 1 0,-1 0 0,0-1 0,1 1-1,-1 0 1,0-1 0,0 1 0,1 0 0,-1-1 0,0 1 0,0-1-1,1 1 1,-1-1 0,0 1 0,0-1 0,0 1 0,0-1 0,0 1-1,0 0 1,0-1 0,0 1 0,0-1 0,0 1 0,0-1 0,0 1-1,0-1 1,0 1 0,0-1 0,-1 0-90,-10-11 2445,9 10-2132,-1-1 17,0 0 0,1 0 1,-1 0-1,0 1 0,-1-1 0,1 1 0,0-1 1,-1 1-1,1 0 0,-1 1 0,0-1 1,1 1-1,-2-1-330,-5 0 535,0 0 1,0 1-1,-1 0 0,-5 0-535,12 1 51,-14-1 87,1 1-1,0 1 1,0 1-1,0 0 1,0 1-1,0 1 0,1 0 1,-1 1-1,1 1 1,0 1-1,1 0 1,-11 8-138,15-9 11,1 0 1,-1 2-1,2-1 1,-1 1-1,1 1 1,-8 8-12,14-12 2,-1 0-1,1 0 1,0 0 0,0 0 0,1 0-1,0 1 1,0-1 0,0 1-1,0 0 1,1-1 0,0 1-1,0 0 1,1 0 0,0 0 0,0 4-2,1 8 2,0-1 1,2 1 0,0-1 0,1 1 0,0-1 0,2-1 0,0 1 0,1-1 0,0 0 0,2 0 0,1 1-3,-5-10 5,0-1 0,0 0 0,0-1 0,1 1 0,0-1 0,0 0 0,1 0 0,-1-1 0,1 0 0,0 0 0,0-1 0,0 0 0,1 0 0,-1 0 0,1-1 1,-1 0-1,1-1 0,0 0 0,0 0 0,0 0 0,0-1 0,0 0 0,-1-1 0,1 0 0,0 0 0,0-1 0,-1 0 0,1 0 0,0 0 0,-1-1 0,0-1 1,0 1-1,0-1 0,0 0 0,-1 0 0,1-1 0,-1 0 0,0 0 0,-1-1 0,1 0 0,-1 0 0,0 0 0,0 0 0,2-5-5,1-6 14,0 1-1,-2-1 1,0 0-1,0 0 1,-2-1-1,0 0 1,-1 1-1,0-13-13,-2 4 15,-1 0 0,-1 0 0,-1 0 0,-1 0 0,-6-17-15,8 32 1,0 9-2,1-1 0,0 1 0,-1-1 0,0 1 1,1-1-1,-1 1 0,0-1 0,-1 1 0,0-2 1,9 45-14,4-11 20,1-1 0,1 0 0,2-1 0,16 25-6,-21-38 31,1-1 1,1 1-1,0-2 0,1 0 1,1 0-1,0-1 1,0-1-1,1 0 0,5 1-31,36 19 76,8-3-12</inkml:trace>
  <inkml:trace contextRef="#ctx0" brushRef="#br0" timeOffset="2643.448">17 10 4961,'-16'-9'9468,"24"9"-6336,13 2-3923,141 29 1958,-60-11-647,38 0-520,-136-19 1,126 8 154,-103-8-36,-1-2 0,0 0-1,24-6-118,-20-1-52,-6-4 67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9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108 525 4081,'-26'-12'901,"-32"-17"2839,57 28-3298,0 1 1,0-1 0,0 0-1,0 0 1,0 1-1,0-1 1,0 0-1,0 1 1,-1-1-1,1 1 1,0 0 0,0-1-1,-1 1 1,1 0-1,0 0 1,-1 0-1,1 0 1,-1 0-443,2 2 263,0 0 0,0 0-1,1 1 1,-1-1 0,1 0 0,0 0 0,-1 0 0,1 0 0,0 0 0,0 0-1,0 0-262,5 12-670,27 76 861,10 28-19,-33-97-145,0 0 0,1-1 0,1 0 0,7 8-27,-6-10 27,0 0 0,2-1 0,0-1 0,1 0 0,0-1 0,3 1-27,-17-15 7,0 0 1,0 0 0,-1 0 0,1 0-1,0-1 1,0 1 0,0 0 0,0-1-1,0 1 1,0-1 0,0 0 0,0 0-1,0 0 1,1 0 0,-1 0 0,0 0-1,0 0 1,0-1 0,0 1 0,1-1-8,0 0 34,1-1 0,-1 0 1,0 0-1,0 0 1,1 0-1,-1 0 0,0-1 1,-1 1-1,1-1 0,2-2-34,4-7 142,-1 0-1,0 0 0,0-1 1,-2 0-1,2-4-141,11-28 432,5-24-432,-6 18 163,4-4-163,-15 38 16,1 1 0,1 0-1,1 1 1,0 0 0,4-4-16,-13 18 9,0 0 0,-1 0 0,1 0 0,0 0 0,0 1 0,0-1 0,0 0 0,0 0 0,0 0 0,0 1 0,0-1 0,0 1 0,0-1 0,0 1 0,0-1 0,1 1-9,-2 0 72,1 0 0,-1 1 0,1-1-1,-1 0 1,1 1 0,-1-1 0,0 0 0,1 1 0,-1-1 0,1 1 0,-1-1 0,0 1 0,1-1 0,-1 1 0,0-1 0,1 1 0,-1-1 0,0 1 0,0-1 0,0 1 0,0 0 0,1-1 0,-1 1 0,0-1 0,0 1 0,0-1 0,0 1 0,0 0 0,0-1 0,-1 1 0,1-1 0,0 1-72,0 18 1057</inkml:trace>
  <inkml:trace contextRef="#ctx0" brushRef="#br0" timeOffset="880.884">1023 43 4017,'-2'-7'1071,"1"6"-720,1-1 1,-1 0-1,0 0 1,1 0-1,-1 1 0,1-1 1,0 0-1,0 0 1,0 0-1,0 0 0,0 0 1,0 0-1,0 0 1,0 0-1,1 0 0,-1 1 1,1-1-1,0-1-351,-5 14 4491,0 20-4217,2-20 128,-2 40 180,1-1 1,5 46-583,14 110 761,-3-53-314,-8-47-270,-3-39 21,3-1 0,8 33-198,-10-84 692,-1-22 395,3-21-846,10-27-177,3 0 0,8-17-64,-19 56 3,0 0-1,1 1 1,1 0-1,0 0 1,1 0-1,0 1 1,1 1-1,1 0 1,0 1-1,6-4-2,-14 12-2,0 0 0,1 1 0,0 0 0,0 0 0,0 1 0,0-1 0,1 1 0,-1 0 0,0 0 0,1 1 0,0 0 1,-1 0-1,1 0 0,0 0 0,-1 1 0,1 0 0,0 0 0,-1 1 0,1 0 0,0 0 0,-1 0 0,1 0 0,-1 1 0,1 0 0,-1 0 0,0 1 0,0-1 0,0 1 0,0 0 0,0 1 0,-1-1 0,1 1 0,-1 0 0,0 0 0,0 0 0,-1 0 0,1 1 0,-1 0 0,0 0 0,0 0 0,0 0 0,-1 0 0,2 4 2,2 9-3,-1 0 1,-1 0-1,-1 0 1,0 1-1,-1-1 0,-1 1 1,-1 8 2,-1-2 2,-1-1-1,0 1 1,-2-1 0,-1 0 0,-4 9-2,6-26 3,0 0 0,0 0 0,-1 0 0,1 0 0,-2 0 0,1-1 0,-1 0 0,0 0 0,0 0 1,-1 0-1,0-1 0,0 0 0,0 0 0,0-1 0,-1 1 0,0-2 0,0 1 0,-4 1-3,-3 1 11,-1 0 0,0-2 0,0 1 0,0-2 0,0 0 1,-1-1-1,1 0 0,-13-2-11,19 1 4,0-2-1,0 1 1,0-2 0,1 1 0,-1-1 0,0 0 0,1-1 0,-1 0 0,1 0 0,0-1 0,0 0 0,0 0 0,1-1-1,0 0 1,-5-4-4,11 8-13,0 1 0,1-1 0,-1 0 0,0 0 0,0 0 0,1 0 0,-1 0 0,1 0 0,-1 0 0,1 0 0,-1 0 0,1 0 0,-1 0 0,1-1 13,6-11-92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6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36 5265,'-15'-5'2985,"6"5"-337,-1 0-295,6 0-625,8 2-328,10-2-527,9-2-113,19 2-96,12-2-104,21 2-224,13-5-80,13 0-120,-4-1-40,-10-3-24,-11 6 312,-21 4-224,-12 5 3001,-7 6-2257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1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514 674 5105,'7'-5'586,"-6"4"-448,0 1 1,0-1-1,0 1 1,0-1 0,0 1-1,-1-1 1,1 0-1,0 0 1,0 1-1,-1-1 1,1 0-1,0 0 1,-1 0-1,1 0 1,0 0-139,-2 0 213,1 0 1,0 0 0,0 0-1,-1 0 1,1 0 0,-1 0-1,1 0 1,-1 0 0,1 0-1,-1 0 1,1 0 0,-1 0-1,0 1 1,1-1 0,-1 0-1,0 0 1,0 1-1,0-2-213,-7-5 643,1 1-1,-1-1 0,0 1 0,0 1 0,-1-1 0,1 1 0,-1 1 1,-5-2-643,6 3 160,0 0 1,0 1 0,-1 0 0,1 1-1,-1 0 1,0 0 0,1 0 0,-1 1-1,0 1 1,1 0 0,-1 0 0,1 0-1,-1 1 1,1 0 0,-2 2-161,0-1 18,-1 1 0,1 0 1,0 1-1,1 0 0,-1 0 0,1 1 1,0 1-1,0-1 0,1 1 1,-6 7-19,9-8 0,0 0 0,1 0 0,-1 0 0,1 1 0,1-1 0,-1 1 0,1 0 0,1 0 0,-1 1 0,1-1 0,0 0 1,1 1-1,0-1 0,0 1 0,0 7 0,1-6-2,1 0-1,0-1 1,0 1 0,1 0 0,0 0-1,1-1 1,-1 1 0,2-1 0,-1 0-1,1 0 1,0 0 0,1 0-1,0-1 1,0 0 0,1 0 0,0 0-1,0 0 1,0-1 0,1 0 0,0-1-1,0 1 1,1-2 0,-1 1 0,1-1-1,0 0 1,0 0 0,1-1 0,-1 0-1,1 0 1,-1-1 0,1 0 0,0-1-1,0 0 1,0-1 0,0 1 0,0-2-1,-1 1 1,1-1 0,0 0 0,0-1-1,0 0 1,3-2 2,-5 1-3,-1 0 0,1 0 0,-1-1-1,1 0 1,-1-1 0,0 1 0,-1-1 0,1 0 0,-1 0-1,0-1 1,0 0 0,-1 0 0,0 0 0,2-3 3,-1 1 6,-1 0 0,0 0 0,-1 0 1,0-1-1,0 1 0,-1-1 0,0 0 1,0 0-1,-1 0 0,0 0 0,-1-5-6,-2-122 65,3 153 8,0-1-1,4 15-72,-2-13 8,0 0 0,-2 0 1,0 0-1,-1 6-8,-31 329 136,16-253-43,-5-1 1,-4 0-94,19-87 25,0 2 565,8-12-263,7-6-101,-4 0-167,0 0 1,-1-1 0,1 1-1,-1-1 1,0 0 0,0-1-1,0 1 1,-1-1 0,1-1-60,35-61 36,-17 26-54,102-159-3867,-95 159 3001</inkml:trace>
  <inkml:trace contextRef="#ctx0" brushRef="#br0" timeOffset="340.489">819 935 7986,'96'-73'3921,"-98"77"-1593,2 12-680,0 2-215,1 13-577,2 2-216,-2 5-320,2 4-80,-3-9-96,1 6-32,1-8-40,-2-1-16,0-2 112,-2-5-120,-6-12-360,2-3 2113,1-5-1529</inkml:trace>
  <inkml:trace contextRef="#ctx0" brushRef="#br0" timeOffset="718.449">39 163 5361,'-16'7'2857,"4"-1"-657,3 1-247,7-4-441,4 4-176,9-5-240,4 3-135,16-3-233,9-2-80,22-1-208,16-2-64,14-4-184,-3 0-72,-9 2-48,-12 0-8,-18 5 112,-4 5 376,-8 4-376</inkml:trace>
  <inkml:trace contextRef="#ctx0" brushRef="#br0" timeOffset="1444.692">1349 647 6169,'23'-82'2960,"-23"81"-2667,1 0-1,-1-1 1,0 1 0,1 0 0,-1 0 0,0-1 0,0 1 0,0 0 0,0-1 0,0 1 0,0 0 0,0 0 0,0-1-1,-1 1 1,1 0 0,0 0 0,-1-1 0,0 0-293,1 2 75,0 0 0,0 0-1,0 0 1,-1 0 0,1 0 0,0 0-1,0 0 1,0 0 0,0 0 0,-1 0-1,1 0 1,0 0 0,0 0 0,0 1 0,0-1-1,-1 0 1,1 0 0,0 0 0,0 0-1,0 0 1,0 0 0,0 0 0,-1 1-1,1-1 1,0 0 0,0 0 0,0 0-1,0 0 1,0 0 0,0 1 0,0-1-1,0 0 1,0 0 0,0 0 0,0 0-1,0 1 1,-1-1 0,1 0 0,0 0-1,0 0 1,0 0 0,1 1 0,-1-1 0,0 0-1,0 0 1,0 0 0,0 1 0,0-1-1,0 0 1,0 0 0,0 0 0,0 0-1,0 0 1,0 1 0,0-1 0,1 0-1,-1 0 1,0 0 0,0 0 0,0 0-75,7 18 120,0 0-1,1-1 1,1 0 0,1 0 0,1-1 0,0 0 0,8 8-120,26 27 392,27 23-392,-23-24 44,-10-9 205,-39-40-230,0-1 0,1 0 0,-1 0-1,0 0 1,0 0 0,0 0 0,1 1 0,-1-1 0,0 0 0,0 0-1,1 0 1,-1 0 0,0 0 0,0 0 0,1 0 0,-1 0 0,0 0-1,0 0 1,1 0 0,-1 0 0,0 0 0,1 0 0,-1 0 0,0 0-1,0 0 1,1 0 0,-1 0 0,0 0 0,0-1 0,0 1 0,1 0-1,-1 0 1,0 0 0,0 0 0,1-1 0,-1 1 0,0 0 0,0 0-1,0 0 1,0-1 0,0 1 0,1 0 0,-1 0 0,0 0 0,0-1-1,0 1-18,3-11 304,-3 11-281,3-12 121,1 1 1,0 0-1,0-1 1,1 2-1,1-1-144,12-31 115,5-42-6,-19 66-102,0 1-1,1-1 0,0 1 1,2 0-1,0 1 0,1-1 0,7-10-6,-14 26 10,5-6-120,-6 6 123,0 1 1,0 0 0,0 0 0,0 0 0,0 0-1,0 0 1,0 0 0,0 0 0,1 0-1,-1-1 1,0 1 0,0 0 0,0 0-1,0 0 1,0 0 0,1 0 0,-1 0-1,0 0 1,0 0 0,0 0 0,0 0-1,0 0 1,1 0 0,-1 0 0,0 0 0,0 0-1,0 0 1,0 0 0,0 0 0,0 0-1,1 0 1,-1 1 0,0-1 0,0 0-1,0 0 1,0 0 0,0 0 0,0 0-1,1 0 1,-1 0 0,0 0 0,0 0-1,0 1 1,0-1 0,0 0 0,0 0-1,0 0 1,0 0 0,0 0 0,0 0 0,0 1-1,0-1-13,3 11 315</inkml:trace>
  <inkml:trace contextRef="#ctx0" brushRef="#br0" timeOffset="2323.919">2525 583 5449,'38'-37'2510,"-38"36"-2417,0 1 0,1 0 0,-1-1 0,0 1 0,0-1 0,0 1 0,1-1 0,-1 1 0,0-1 0,0 1-1,0-1 1,0 1 0,0-1 0,0 1 0,0-1 0,0 1 0,0-1 0,0 1 0,0-1 0,0 1 0,-1-1 0,1 1 0,0-1 0,0 1 0,0-1 0,-1 1 0,1-1 0,0 1 0,0 0 0,-1-1-1,1 1 1,0 0 0,-1-1 0,1 1 0,-1 0 0,1-1 0,-1 1-93,-13-10 1311,14 10-1171,-7-3 298,1 0-1,-1 1 1,0 0-1,0 0 1,0 1 0,0 0-1,0 0 1,0 0-1,0 1 1,-1 0-1,-2 1-437,0 0 189,-1 0-1,1 0 0,0 2 1,0-1-1,0 1 1,0 1-1,-4 1-188,4 0 32,0 1 0,0 0 0,0 1 0,1 0-1,-1 0 1,2 1 0,-1 0 0,1 0 0,1 1-1,-5 7-31,8-10 0,0-1 0,0 2 0,1-1 0,0 0 0,0 1 0,0-1 0,1 1 0,0 0 0,1 0 0,0 0 0,0 0 0,0 0 0,1 0 0,0 0 0,0 0 0,0 0 0,2 6 0,0-4 0,1 0-1,-1 0 1,1 0 0,1-1 0,0 1-1,0-1 1,1 0 0,0 0-1,0 0 1,1-1 0,-1 0 0,2 0-1,-1 0 1,1-1 0,1 0 0,-3-1 3,0-2 0,1 1-1,0-1 1,0 0 0,0 0 0,0-1 0,0 1 0,0-1 0,1-1-1,-1 1 1,1-1 0,-1 0 0,1-1 0,0 0 0,-1 0 0,1 0-1,-1 0 1,1-1 0,0-1 0,-1 1 0,1-1-3,2-1 8,1 0 0,-1 0 0,1-2 0,-1 1 0,-1-1 0,1 0 0,-1-1 0,1 0-1,-1 0 1,5-6-8,-8 7 9,-1 0-1,0 0 0,0 0 0,0-1 0,-1 1 0,0-1 0,0 0 0,0 0 0,-1 0 0,0 0 1,0-1-1,0 1 0,-1-1 0,0 1 0,0-1 0,-1 1 0,0-1-8,-1-21 48,-2 1 0,-5-24-48,4 28 18,11 39 3,1 0 0,0-1 1,1 0-1,10 12-21,-6-13-12,1-1 1,0 0-1,0-1 1,1 0-1,1-1 1,0-1-1,1-1 1,-1 0-1,2-1 1,-1-1-1,1 0 1,0-2-1,1 0 1,2 0 11,8-2-126</inkml:trace>
  <inkml:trace contextRef="#ctx0" brushRef="#br0" timeOffset="2705.807">2220 170 6161,'-24'-4'3193,"42"7"-873,-3-2-63,8 2-585,2-2-343,8 2-553,2 0-208,21-3-280,1 0-88,6-10-16,7 3 56,-9 3 592,1 4-552</inkml:trace>
  <inkml:trace contextRef="#ctx0" brushRef="#br0" timeOffset="3882.51">3429 626 5673,'-58'-70'2908,"46"59"501,12 11-3361,0 0 0,0 0 0,-1 0 0,1 0 0,0 0 0,0 0 0,0 0 0,0 0 0,0 0 0,0 0 1,0 0-1,0 0 0,0 0 0,0 0 0,0 0 0,-1 0 0,1 0 0,0 0 0,0 0 0,0 0 0,0 0 0,0 0 0,0 0 0,0 0 0,0 0 0,0 0 0,0 0 0,0 0 0,0 0 0,0 0 0,-1 1 0,1-1 0,0 0 0,0 0 0,0 0 0,0 0 0,0 0 0,0 0 0,0 0 0,0 0 0,0 0 0,0 0 0,0 0 0,0 0 1,0 1-1,0-1 0,0 0 0,0 0 0,0 0 0,0 0 0,0 0 0,0 0 0,0 0 0,0 0 0,0 0 0,0 0 0,0 0 0,0 1 0,0-1 0,0 0 0,1 0 0,-1 0 0,0 0 0,0 0-48,6 15 2915,3-6-2697,1 0 0,1-1 0,-1 0 0,10 5-218,-8-5 169,0 0-1,0 1 1,-1 0-1,0 1-167,16 18 187,-1 2 1,-1 0 0,14 25-189,-38-53 14,1 0-1,-1 0 0,1 0 1,0 0-1,0 0 1,0 0-1,0 0 0,0-1 1,0 1-1,0-1 1,0 1-1,1-1 0,-1 0 1,0 0-1,1 0 1,-1 0-1,1 0 0,0-1 1,-1 1-1,1-1 1,-1 0-1,1 1 0,0-1 1,-1 0-1,1-1 1,0 1-1,-1 0 0,1-1-13,1 0 59,0 0 0,-1 0 0,1-1 0,-1 1 0,1-1 0,-1 0 0,0 0 1,0 0-1,0-1 0,0 1 0,0-1 0,0 1 0,-1-1 0,1 0 0,-1 0 0,0 0 0,0 0 0,0 0 0,1-4-59,3-9 73,0-1 0,-1 0 0,-1-1 0,-1 1 0,-1-1 1,0-4-74,0 1 32,1 0 0,1 1 0,1-1 1,2-4-33,-7 24 6,0 0 1,0 1-1,1-1 1,-1 0-1,0 1 1,0-1-1,0 1 0,1-1 1,-1 0-1,0 1 1,1-1-1,-1 1 1,0-1-1,1 1 1,-1-1-1,1 1 1,-1-1-1,1 1 1,-1 0-1,1-1 1,-1 1-1,1-1-6,14 11-524,1 4 354</inkml:trace>
  <inkml:trace contextRef="#ctx0" brushRef="#br0" timeOffset="4675.376">4375 29 6929,'-5'-9'2244,"-9"-10"3619,14 19-5806,0 0 1,0 0-1,-1 0 1,1 0-1,0 0 1,0 0-1,0 0 1,0 0-1,-1 0 1,1-1-1,0 1 1,0 0-1,0 0 1,0 0-1,-1 0 1,1 0-1,0 0 1,0 0-1,0 0 1,-1 0-1,1 0 1,0 1-1,0-1 1,0 0-1,0 0 1,-1 0-1,1 0 1,0 0-1,0 0 1,0 0-1,0 0 1,0 0-1,-1 0 1,1 1-1,0-1 1,0 0-1,0 0-57,-5 14 767,0 36-553,3 0-1,1 1 0,3-1 1,3 7-214,-1 15 164,6 80 444,7 0-1,8 6-607,-23-141-33,-2-9 412,-2-8 1329,2-2-1691,0 1 0,0 0 0,0-1 0,0 1 1,0-1-1,0 1 0,0-1 0,0 1 0,1 0 1,-1-1-1,1 1 0,-1-1 0,1 1 0,-1 0-17,4-11 24,0-6-14,2 0 0,0 0 0,1 0 1,1 1-1,1 0 0,0 0 0,1 1 1,1 0-1,11-12-10,-13 20-2,0-1 1,0 1 0,1 1-1,0-1 1,1 2-1,0-1 1,0 2 0,0-1-1,0 2 1,9-3 1,-15 5-2,1 1 0,-1-1 0,1 1 1,0 0-1,0 1 0,-1 0 0,1 0 0,0 0 0,0 0 1,0 1-1,-1 0 0,1 0 0,0 1 0,-1 0 0,1-1 1,-1 2-1,0-1 0,0 1 0,0 0 0,0 0 0,0 0 1,0 1-1,2 2 2,3 4-4,0 0 1,-1 1-1,0 0 0,-1 0 1,0 1-1,4 7 4,-9-12-1,0-1 1,-1 0-1,1 0 0,-1 1 0,0 0 1,-1-1-1,0 1 0,0 0 1,0-1-1,-1 1 0,0 0 0,0 0 1,0 0-1,-2 1 1,0 3 5,-1 0 0,-1-1 0,1 0 0,-2 1 0,1-2 1,-2 1-1,1 0 0,-1-1 0,-1 0 0,0-1 0,0 1 0,0-1 0,-1-1 1,0 1-1,-1-1 0,-6 3-5,9-5 5,-1-1 0,0 0 0,0 0 0,-1 0 0,1-1 0,-1 0 0,0-1 0,0 0 0,0 0 0,0-1 0,0 0 0,0 0 0,0-1 0,0 0 0,-1 0 0,1-1 0,0 0 0,0 0 0,0-1 0,0 0 0,1-1 0,-5-1-5,8 2 5,-1 0 1,1-1-1,0 1 0,1-1 1,-1 0-1,0 0 1,1 0-1,0-1 0,-1 1 1,1-1-1,1 0 0,-1 0 1,0 0-1,1 0 1,0 0-1,0 0 0,0-1 1,1 1-1,-1-1 1,1 1-1,0-1 0,0 1 1,1-1-1,0 0 0,-1 0 1,1 1-1,1-1 1,0-4-6,7-25 305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9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535 569 2008,'-3'-9'8680,"3"-13"-6145,0 4-1344,-1 14-1056,1 0 0,-1 0 0,0 1 0,-1-1 0,1 1 0,-1-1 0,1 1 0,-1 0 0,0-1 0,0 1 0,-1 0 0,1 0 0,0 1 0,-1-1 0,0 0 0,0 1 0,0 0 0,0-1 0,0 1 0,0 0 0,0 1 0,-1-1-135,-14-12 107,13 9-63,-1 1-1,0-1 1,0 1-1,-1 1 0,1-1 1,-1 1-1,1 0 0,-8-2-43,4 1 40,-1 1 0,1 1 0,-1 0 0,0 0 0,1 1 0,-1 1 0,0-1 0,-5 2-40,9 0 6,2 0 0,-1 0-1,0 0 1,0 1 0,0 0 0,1 0 0,-1 1-1,1-1 1,-1 1 0,1 1 0,0-1-1,0 1 1,1-1 0,-1 1 0,1 1 0,-2 1-6,-17 21 13,1 1 1,2 2 0,-14 25-14,31-49-1,0-1 1,1 1-1,-1 0 1,1 0-1,0 0 1,1 0-1,-1 0 0,1 1 1,1-1-1,-1 0 1,1 1-1,0-1 1,0 0-1,1 1 0,0-1 1,0 0-1,1 0 1,-1 0-1,1 0 1,0 0-1,1 0 1,1 3 0,0-3-1,0 0 1,0 0 0,1-1 0,-1 1 0,1-1 0,0 0 0,1 0 0,-1-1 0,1 0-1,0 0 1,0 0 0,0-1 0,0 0 0,1 0 0,-1 0 0,1-1 0,0 0-1,0 0 1,-1-1 0,3 1 0,13 0 12,-1 0 0,1-1 1,0-2-1,0 0 0,-1-1 0,1-1 0,-1-1 0,4-2-12,-8 1 14,1 0 1,-1-1-1,-1-1 0,1-1 0,-1 0 0,-1-2 0,0 1 1,0-2-1,0 0 0,-1-1-14,-11 9 6,0 0 1,0 0-1,0-1 0,-1 1 1,1-1-1,-1 0 0,0 0 1,0 0-1,0 0 0,0 0 1,-1 0-1,0 0 0,1 0 1,-2-1-1,1 1 0,0 0 1,-1-1-1,0-1-6,0-1 9,-1 1-1,0-1 1,0 0-1,0 1 1,-1-1-1,0 1 1,0-1-1,-1 1 1,0 0-1,0 0 1,-2-4-9,5 10 0,-1-1 0,1 1 0,0 0 0,0 0 0,0-1 0,0 1 0,0 0 0,0 0 1,-1-1-1,1 1 0,0 0 0,0 0 0,0-1 0,-1 1 0,1 0 0,0 0 0,0 0 0,0 0 0,-1-1 0,1 1 0,0 0 0,0 0 0,-1 0 0,1 0 1,0 0-1,-1 0 0,1 0 0,0 0 0,0 0 0,-1 0 0,1 0 0,0 0 0,-1 0 0,1 0 0,0 0 0,-1 0 0,-5 10 6,0 27 11,5-29-11,-13 113 129,7-53 88,-4 9-223,0-5 73,4 1 0,3 3-73,0 9 145,-8 24-145,-6 16 290,-19 110 755,18-145-339,34-100-260,-8 0-386,0-1-1,-1 1 0,0-2 0,-1 1 1,0-1-1,-1 1 0,1-7-59,5-11 43,2-4 28,2 0 1,2 1 0,15-25-72,-19 39-187,0 1-1,0 1 1,2 0 0,0 0 0,1 2 0,0 0 0,7-4 187,5 0-474</inkml:trace>
  <inkml:trace contextRef="#ctx0" brushRef="#br0" timeOffset="572.083">942 921 7106,'32'-120'5789,"-31"117"-5514,1-1 1,-1 1-1,1 0 1,0 0-1,0 0 1,0 0-1,1 0 1,-1 0-1,1 1 1,-1-1-1,1 1 1,0 0-1,0 0 1,0 0-1,0 0 0,1 0 1,1 0-276,5-3 78,-1 1 0,1 1 1,0 0-1,0 0 0,8 0-78,-13 2 13,1 0 0,-1 1-1,1-1 1,-1 1 0,1 0 0,-1 1-1,1 0 1,-1-1 0,1 2-1,2 0-12,-5-1 3,0 0 0,-1 1 0,1-1-1,0 1 1,-1 0 0,1 0-1,-1 0 1,1 0 0,-1 0 0,0 0-1,0 1 1,0-1 0,0 1-1,-1-1 1,1 1 0,-1 0-1,1 0 1,-1 0 0,1 1-3,2 10 11,-1 0 1,0 1-1,-1-1 0,0 0 1,-1 1-1,-1-1 0,0 1 1,-1-1-1,-1 1 0,0-1 0,-1 0 1,-1 1-12,-9 33 125,-1-1-1,-19 39-124,26-69 52,-1 0-1,-1-1 1,0 0-1,-1 0 1,0-1 0,-1 0-1,-13 12-51,19-22 30,0 0 0,0 0-1,-1-1 1,1 1 0,-1-1 0,0-1-1,0 1 1,-1-1 0,1 0 0,-1-1-1,1 1 1,-1-1 0,0-1 0,0 1-1,0-1 1,0 0 0,0-1 0,0 1-1,0-1 1,0-1 0,-6 0-30,10 0 33,-1 0 1,1-1 0,-1 1-1,1 0 1,0-1 0,0 0-1,0 0 1,0 0 0,0 0-1,0 0 1,1 0 0,-1-1-1,1 0 1,-1 1 0,1-1-1,0 0 1,0 0 0,0 0-1,1 0 1,-1 0-1,1-1 1,-1 1 0,1 0-1,0-1 1,0 1 0,1-2-34,-1 1 6,0 0 1,0 0 0,1-1-1,0 1 1,0 0-1,0 0 1,0 0 0,1 0-1,0 0 1,0 0-1,0 0 1,0 0 0,0 0-1,1 0 1,0 0-1,-1 1 1,2-1 0,-1 1-1,0-1 1,1 1 0,-1 0-1,1 0 1,0-1-7,2 1-4,-1 0 1,0 0-1,1 0 1,-1 0-1,1 1 1,0 0-1,0 0 1,0 0-1,0 0 1,0 1-1,0 0 1,0 0-1,0 0 1,1 1-1,-1 0 1,0 0-1,1 0 1,-1 1-1,0-1 1,0 1-1,0 0 1,4 2 3,11 4-6,0 1 0,0 1 0,-1 1 0,0 0 1,1 3 5,29 14 12,-32-18-6,0-1 1,0-1-1,1-1 0,2 1-6,-12-6 73,0 1 1,-1-1-1,1 0 1,0 0 0,0-1-1,0 0 1,0-1-1,-1 1 1,1-2-1,0 1 1,2-2-74,24-8 2171,3-4-967</inkml:trace>
  <inkml:trace contextRef="#ctx0" brushRef="#br0" timeOffset="1159.195">66 32 3425,'-28'-2'3322,"-7"-1"2734,32 2-4758,5 1-250,20 2-32,19-2-50,1-1 0,36-7-966,8 0 380,151 0 104,-118 6-386,-36 3 381,72 12-479,-133-11 201,-4 1 271,-8 2-191</inkml:trace>
  <inkml:trace contextRef="#ctx0" brushRef="#br0" timeOffset="2045.93">1699 481 6377,'-1'-1'1130,"-12"-13"5481,8 13-5598,2 11-17,4-2-857,1 0 0,0-1-1,0 1 1,1-1-1,0 0 1,0 0-1,1 0 1,2 4-139,0 0 128,15 24 179,2-1 0,1 0 0,1-2 0,27 25-307,-11-11 391,16 25-391,-39-39 58,5 8-2,-22-38-34,1 0-1,0 0 1,-1 1 0,1-1-1,0 0 1,0 0 0,1-1 0,-1 1-1,0 0 1,1-1 0,-1 1-1,2 0-21,-2-2 39,0 0 0,-1 1-1,1-1 1,0 0 0,-1 0-1,1 0 1,0 0 0,-1 0-1,1-1 1,0 1 0,-1-1-1,1 1 1,-1-1 0,1 1-1,0-1 1,-1 0-1,0 0 1,1 1 0,-1-1-1,1 0 1,-1 0 0,0-1-1,0 1 1,1 0 0,-1 0-1,0-1 1,0 1 0,0 0-1,0-1-38,4-5 137,-1-1 0,1 0 0,-1 1 0,-1-1 0,1-1-137,20-60 538,8-37-538,-14 39 96,22-47-96,-37 105 64,4-6-151,-4 17 125,0 11 193,0 14-125</inkml:trace>
  <inkml:trace contextRef="#ctx0" brushRef="#br0" timeOffset="3174.364">2950 502 3041,'32'-15'1952,"-32"15"-1821,1-1 1,-1 1-1,0 0 0,1 0 1,-1-1-1,0 1 0,1-1 0,-1 1 1,0 0-1,1-1 0,-1 1 1,0-1-1,0 1 0,0-1 0,0 1 1,1 0-1,-1-1 0,0 1 1,0-1-1,0 1 0,0-1 0,0 1 1,0-1-1,0 1 0,0-1 1,0 1-1,0-1 0,0 1 0,-1-1 1,1 1-1,0-1 0,0 1 1,0 0-1,-1-1 0,1 1 0,0-1 1,0 1-1,-1 0 0,1-1 1,0 1-1,-1 0 0,1-1 1,0 1-1,-1-1-131,-16-11 5812,-2 5-5292,0 1 0,-1 1 1,0 0-521,13 4 105,-2-1-62,0 1 0,0-1 0,-1 2 0,1-1 0,0 1 1,0 1-1,0 0 0,0 0 0,0 1 0,0 0 0,0 0 0,0 1 0,1 0 0,-1 1 1,1 0-1,0 0 0,0 1 0,0 0 0,1 0 0,0 1 0,0 0 0,-4 4-43,2-1 0,1 1-1,0-1 0,1 2 1,0-1-1,0 1 0,1 0 1,1 0-1,0 1 1,0 0-1,1 0 0,1 0 1,0 0-1,0 0 0,1 1 1,1 7 0,0-9-3,1 0 0,0 0 0,1 0 0,0 0 0,1 0 0,0 0 0,1 0 0,1 2 3,-2-8 0,0 0-1,0 0 0,1-1 0,-1 1 1,1 0-1,0-1 0,1 0 1,-1 0-1,1 0 0,0 0 1,0-1-1,0 1 0,0-1 1,1 0-1,-1 0 0,1 0 0,0-1 1,0 0 0,3 2 5,0-1 0,0-1 0,0 1 0,0-1 0,1-1 0,-1 1 0,1-2 0,-1 1 0,1-1 0,-1 0 0,1-1 1,0 0-1,-1 0 0,0-1 0,1 0 0,0-1-5,-3 1 8,1-1-1,-1 0 1,0 0 0,0-1 0,0 0 0,-1 0-1,1 0 1,-1 0 0,0-1 0,0 0 0,0 0 0,-1 0-1,0-1 1,0 0 0,0 0 0,-1 0 0,0 0 0,0 0-1,0 0 1,0-3-8,3-12 21,0 0-1,-1 0 1,-1 0-1,-1 0 1,0-19-21,-3 33 1,4-38 9,-3 43-11,-1 0-1,1-1 0,-1 1 0,1 0 1,0 0-1,0-1 0,0 1 1,0 0-1,0 0 0,0 0 0,1 0 1,-1 0-1,1 1 0,-1-1 1,1 0-1,0 0 2,-2 2-1,1 0 0,-1 0 0,0 0 0,0 0 0,0 0 0,1 0 0,-1 0 0,0 0 0,0 0 0,0 0 0,1 0 0,-1 0 1,0 0-1,0 0 0,0 0 0,1 0 0,-1 0 0,0 0 0,0 0 0,0 0 0,0 0 0,1 0 0,-1 0 0,0 0 0,0 0 0,0 0 0,1 1 0,-1-1 0,0 0 0,0 0 0,0 0 1,0 0-1,0 0 0,1 1 0,-1-1 0,0 0 0,0 0 0,0 0 0,0 0 0,0 1 0,0-1 0,0 0 0,0 0 0,0 0 0,0 1 0,0-1 0,0 0 0,0 0 0,0 0 0,0 1 1,0-1-1,0 0 0,0 0 0,0 0 0,0 1 0,0-1 1,1 19-21,-1-10 12,3 11 13,0 0 0,1-1 0,1 1 1,1-1-1,1 0 0,1-1 0,0 1 0,1-1 0,1-1 0,1 0 0,0-1 0,1 1 0,10 8-4,-19-22-4,14 14 322,0 0 1,1-1-1,1-1 0,10 6-318,10-3 459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14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359 622 2361,'80'-28'2083,"-80"28"-1918,1 0 0,0 0 0,-1 0 0,1-1 0,0 1 0,-1 0 0,1-1 0,0 1 0,-1 0 0,1-1 0,0 1 0,-1 0 0,1-1 0,-1 1 0,1-1 0,-1 0 0,1 1 0,-1-1 0,1 1 0,-1-1 0,0 0 0,1 1 0,-1-1 0,0 0 0,1 1 1,-1-1-1,0 0 0,0 1 0,0-1 0,0 0 0,0 0 0,0 1 0,0-1 0,0 0 0,0 0 0,0 1 0,0-1 0,0 0 0,0 1 0,-1-1 0,1 0 0,0 1-165,-12-17 2176,12 17-2116,-6-6 250,0 1 1,-1 1-1,0-1 0,0 1 1,-1 0-1,1 1 0,-1 0 1,1 0-1,-1 0 0,0 1 1,0 1-1,0-1 0,-1 1 1,1 0-1,0 1 0,-1 0-310,-11 0 66,-1 1 0,1 1 0,0 1 0,0 0-1,-18 7-65,31-9 2,1 1 0,0 1-1,1-1 1,-1 1 0,0-1-1,1 2 1,-1-1 0,1 1-1,0 0 1,0 0-1,1 0 1,-1 0 0,1 1-1,0 0 1,0 0 0,0 0-1,1 0 1,0 1 0,0-1-1,0 1 1,1 0-1,-1 0 1,1 0 0,1 0-1,-1 0 1,1 3-2,-2 5-5,1 0 0,0 0 1,1-1-1,1 1 0,0 0 0,0 0 0,2 0 0,0 0 1,2 6 4,-2-13-1,0 1 0,0-2 0,1 1 0,0 0 0,1 0 0,-1-1 0,1 0 0,1 0 0,-1 0 0,1 0 0,0-1 0,0 0 0,1 0 0,-1 0 0,1 0 1,0-1-1,0 0 0,1 0 0,0-1 1,11 5 7,0-1-1,0 0 1,0-2 0,17 4-7,-23-7 6,0 0 1,1 0-1,-1-1 0,0-1 0,0 0 1,1-1-1,-1 0 0,5-2-6,-12 2 7,1-1 0,-1-1 0,0 1 0,0-1-1,0 0 1,0 0 0,0 0 0,-1 0 0,1-1 0,-1 0 0,0 0 0,0 0 0,0-1-1,-1 1 1,0-1 0,0 0 0,0 1 0,0-2 0,-1 1 0,2-5-7,0 1 11,-1-1 0,0 1 1,-1-1-1,0 0 0,0 0 0,-1 0 0,-1 0 1,1 0-1,-2 0 0,1-1 0,-2-4-11,-18-78 32,21 80-38,2 10-8,-3 4 13,1 0 1,0 0-1,-1-1 0,1 1 0,-1 0 0,1 0 1,-1 0-1,0 0 0,1 0 0,-1 0 0,0-1 1,1 1-1,-1 0 0,0 0 0,0 0 0,0 0 1,0 0-1,0 1 1,0-2 0,4 42 31,-3 0 0,-1 0 1,-2 0-1,-2 5-31,-23 166 111,14-90 315,-6 0 0,-25 81-426,32-163 470,6-27-387,2 0 1,0 0-1,0 1 1,1-1-1,1 1 0,1 0 1,0 7-84,2-11 80,3-10 76,6-17 126,25-52 171,8-6-453,5-10 70,-39 67 105,11-20 94,1 0 0,2 2 0,24-28-269,-24 33 761</inkml:trace>
  <inkml:trace contextRef="#ctx0" brushRef="#br0" timeOffset="576.678">816 962 6337,'54'-109'3125,"-53"107"-2848,0 0 0,0 1-1,0-1 1,-1 0 0,1 0 0,0 0-1,-1 0 1,1 0 0,-1 0 0,1 0-1,-1 0 1,0 0 0,0 0 0,0 0-1,0 0 1,0 0 0,-1 0 0,1 0 0,-1-1-277,1-2 1480,8-1-733,0 3-657,0-1 0,0 1 0,1 1 0,-1-1 1,1 1-1,-1 1 0,1 0 0,0 0 1,0 0-1,-1 1 0,1 1 0,0-1 0,0 1 1,-1 1-1,1 0 0,-1 0 0,1 1 1,-1 0-1,0 0 0,2 1-90,-8-2 2,1 0 0,-1-1 1,0 1-1,0 0 0,0 0 0,0 0 1,-1 1-1,1-1 0,-1 0 0,1 1 1,-1-1-1,0 0 0,0 1 0,0 0 0,0-1 1,0 1-1,0 0 0,-1-1 0,1 1 1,-1 0-1,0 0 0,0-1 0,0 1 1,0 1-3,-1 7 13,-1 1 1,0 0 0,-1-1 0,0 1 0,-1-1-14,2-5 6,-6 24 21,-10 28 76,-16 36-103,27-77 18,0-1 0,-2 0 0,0-1 0,-1 1 0,0-2 0,-1 1 0,-10 9-18,16-19 14,-1-1-1,1 1 0,-1-1 0,0 0 0,-1 0 0,1 0 1,0-1-1,-1 0 0,0-1 0,0 1 0,-3 0-13,7-3 9,1 1 0,0-1-1,-1 1 1,1-1 0,0 0-1,-1 0 1,1 0 0,0 0-1,-1 0 1,1-1 0,0 1-1,-1-1 1,1 1 0,0-1-1,0 0 1,-1 0 0,1 0-1,0 0 1,0 0 0,0-1-1,0 1 1,0-1 0,1 1-1,-1-1 1,0 0 0,1 1-1,-1-1 1,1 0 0,0 0-1,-1 0 1,1 0 0,0 0-1,0-1 1,0 1 0,1 0-9,-2-4 6,0 0 1,0 0 0,1 0 0,0 0 0,1 0 0,-1-1-1,1 1 1,0 0 0,0 0 0,1 0 0,0 0 0,0-1 0,1 1-7,-1 2-3,0 1 1,0 0 0,0-1 0,1 1 0,0 0 0,-1 0 0,1 0 0,0 0 0,0 0 0,1 0 0,-1 0 0,1 1 0,-1 0 0,1-1 0,0 1 0,0 0 0,0 0 0,0 0 0,0 1 0,0-1 0,1 1 0,-1-1 0,1 1 2,2-1-5,0 1 1,1 0-1,-1 0 0,1 0 0,0 1 0,-1 0 0,1 0 1,-1 1-1,1-1 0,-1 2 0,1-1 0,-1 1 1,1-1-1,-1 2 0,0-1 0,0 1 0,2 1 5,9 7-3,0 1 0,0 0 0,-2 1 1,14 14 2,-10-10 5,-14-12-24,0-1 0,0 0-1,1 0 1,0 0 0,0-1 0,0 1 0,0-1-1,1-1 1,-1 0 0,1 0 0,0 0-1,4 0 20,21 2-89</inkml:trace>
  <inkml:trace contextRef="#ctx0" brushRef="#br0" timeOffset="2626.145">86 229 4873,'-85'-80'2833,"106"76"-577,1 4-536,10-1-95,17-2-473,8 4-176,23 3-272,-1 3-151,-8-2-169,-2 0-88,-9-5-176,-4 0-40,-13-1-16,-21-1 32,14 2-128,-3-1-248,0 12 192</inkml:trace>
  <inkml:trace contextRef="#ctx0" brushRef="#br0" timeOffset="3415.069">1594 626 4201,'-51'-109'4624,"42"82"2151,9 25-5350,2 5-405,6 19-797,5 11 11,1-1 0,1-1 0,16 25-234,-21-40 79,0-2 0,1 1 0,1-1-1,0-1 1,0 0 0,2-1-1,-1 0 1,15 8-79,72 40 339,-99-59-304,0-1 0,1 1 0,-1-1 0,0 1 0,1-1 1,-1 1-1,0-1 0,1 0 0,-1 0 0,0 1 0,1-1 0,-1 0 0,0 0 0,1-1 0,-1 1 0,0 0 1,1 0-1,-1-1 0,0 1 0,1-1 0,-1 1 0,0-1 0,0 1 0,1-1 0,-1 0 0,0 0 1,0 1-1,0-1 0,0 0 0,0 0 0,0 0 0,0 0 0,0 0 0,-1 0 0,1-1 0,0 1 1,-1 0-1,1 0 0,-1 0 0,1-1 0,-1 0-35,4-7 111,-1 0-1,0 0 1,0 0 0,-1-1-1,0-4-110,2-8 33,0-1-1,2 1 1,0 0-1,2 0 1,0 0-1,10-17-32,31-44 9,-48 80-119,1 0 0,-1 1 0,1-1 0,0 1 0,0-1 0,0 1 0,0 0 0,0-1 0,0 1 0,1 0 0,-1 0-1,1 1 1,0-2 110,-3 3-44,0 0 0,0 0-1,1 0 1,-1 0 0,0 0-1,0 0 1,0 0-1,0 0 1,0 0 0,1 0-1,-1 0 1,0 0-1,0 0 1,0 0 0,0 0-1,0 0 1,1 0 0,-1 0-1,0 0 1,0 0-1,0 0 1,0 0 0,0 0-1,0 0 1,1 0-1,-1 0 1,0 1 0,0-1-1,0 0 1,0 0 0,0 0-1,0 0 1,0 0-1,0 0 1,1 0 0,-1 0-1,0 1 1,0-1-1,0 0 1,0 0 0,0 0-1,0 0 1,0 0 0,0 1-1,0-1 1,0 0-1,0 0 1,0 0 0,0 0-1,0 0 45,3 15-1353</inkml:trace>
  <inkml:trace contextRef="#ctx0" brushRef="#br0" timeOffset="4177.296">2435 56 6753,'-2'-8'1316,"1"4"-686,0 0 1,0 1 0,0-1-1,0 1 1,-1 0 0,1-1-1,-1 1 1,0 0 0,0 0-1,0 0 1,-1 0 0,1 0-1,-3-2-630,4 5 72,1 0 0,-1 0 0,0 0 0,0 1-1,1-1 1,-1 0 0,0 0 0,0 1 0,1-1 0,-1 0-1,0 1 1,0-1 0,1 0 0,-1 1 0,1-1-1,-1 1 1,0 0 0,1-1 0,-1 1 0,1-1-1,-1 1 1,1 0 0,-1-1 0,1 1 0,0 0-1,-1-1 1,1 1 0,0 0 0,0 0 0,-1 0-72,-9 27 231,7 7-84,1 0 0,1 0 0,4 25-147,-1 11 166,14 306 616,-7-208-409,-7-156 190,1-25 631,-1 4-1239,6-21 75,1 0-1,1 0 0,1 1 0,2 0-29,-3 5 15,2-4-8,0 0 0,2 1-1,1 1 1,1 0 0,14-17-7,-26 38-1,0 0-1,-1 0 1,2 1 0,-1-1 0,0 1 0,1 0-1,-1 0 1,1 0 0,0 0 0,3 0 1,-5 2-1,0 0 0,0 0 0,0 1 0,0-1 0,-1 1 0,1 0 0,0 0 0,0 0 0,0 0 0,0 0 0,0 1 0,0-1 0,0 1 0,-1 0 0,1 0 0,0 0 0,0 0 0,-1 0 0,1 1 0,1 0 1,2 3-3,0 0 1,0 1 0,0-1-1,-1 1 1,1 1-1,-1-1 1,-1 1 0,1-1-1,-1 1 1,-1 0 0,1 1-1,-1-1 1,0 1-1,-1-1 1,1 5 2,2 8-6,-1 0 0,-1 0 0,-1 0 0,-1 1 0,0 13 6,-2-19-1,0-1 1,0 0-1,-2 1 0,1-1 0,-2 0 0,0 0 0,-1 0 0,-5 11 1,7-19 3,-1 1 0,0 0 0,0-1 0,-1 0 0,0 0 0,0 0 0,0-1 0,-1 0 0,1 0-1,-1 0 1,0 0 0,-1-1 0,1 0 0,-1 0 0,0-1 0,0 0 0,-6 2-3,4-3 1,1 1-1,-1-1 1,0-1 0,0 0-1,0 0 1,0-1-1,1 0 1,-1 0 0,0-1-1,0 0 1,0-1-1,0 0 1,1 0 0,-1-1-1,1 0 1,0-1-1,0 0 1,0 0 0,0 0-1,1-1 1,-1 0-1,-1-3 0,-2-7-331,11 15 316,0 0 1,-1-1-1,1 1 1,0 0-1,0-1 1,0 1-1,0-1 1,-1 1-1,1-1 1,0 1-1,0-1 0,0 1 1,0 0-1,0-1 1,0 1-1,0-1 1,0 1-1,0-1 1,1 1-1,-1 0 1,0-1-1,0 1 1,0-1-1,0 1 1,1 0-1,-1-1 1,0 1-1,0-1 1,1 1-1,-1 0 0,0-1 1,1 1-1,-1 0 1,0 0 14,21-4-293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20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1214 2200,'94'3'1605,"-92"-3"-1410,0 0 0,0 0 0,0 0 0,0 0-1,0 0 1,0 0 0,0 0 0,0-1 0,0 1 0,0-1 0,-1 1 0,1-1 0,0 0 0,0 0 0,0 0 0,-1 0 0,1 0 0,-1 0-1,1 0 1,-1-1 0,1 1 0,-1 0 0,1-1 0,-1 1 0,0-1 0,0 0 0,0 1 0,0-1 0,0-1-195,1-2 369,-1 1 1,-1-1-1,1 0 1,-1 1-1,0-1 0,0 0 1,0 0-1,0 0 1,-1 0-370,0-3 529,0 2-359,0-1-1,-1 1 0,1 0 1,-1 0-1,-1 1 1,1-1-1,-1 0 0,0 1 1,0-1-1,-1 1 1,0 0-1,0 0 0,0 1 1,0-1-1,-1 1 1,1 0-1,-1 0 0,0 0 1,-1 1-1,1-1 1,-1 1-1,-3-1-169,3 1 41,0 0 1,-1 0-1,1 1 1,-1 0-1,0 0 0,0 1 1,0 0-1,0 0 0,0 0 1,0 1-1,0 0 0,0 0 1,0 1-1,0 0 1,0 0-1,1 1 0,-1 0 1,0 0-1,1 0 0,-3 2-41,-1 2 9,-1 1-1,1 1 0,0 0 0,1 0 1,0 1-1,0 0 0,1 0 0,0 1 1,1 0-1,0 1 0,-2 3-8,1-1 0,1 1-1,1 1 1,0-1 0,1 1 0,0 0-1,1 0 1,1 0 0,-1 13 0,3-21-1,1 0 1,-1-1 0,2 1-1,-1 0 1,1-1 0,0 1 0,0-1-1,1 1 1,0-1 0,0 0-1,0 0 1,1 1 0,0-2 0,0 1-1,1 0 1,-1-1 0,1 1 0,1-1-1,-1 0 1,1 0 0,-1-1-1,1 0 1,1 1 0,-1-1 0,4 1 0,0 0 5,0 0-1,0-1 1,1 0 0,0-1 0,-1 0 0,1 0 0,0-1 0,0-1 0,0 0 0,1 0 0,-1 0 0,0-2 0,0 1 0,0-1 0,1-1 0,2 0-5,-4 0 10,1-1 1,-1 0 0,0 0-1,1-1 1,-2 0 0,1-1-1,0 0 1,-1 0 0,0-1-1,0 0 1,-1 0 0,1-1-1,0-1-10,-1-1 13,0 0-1,0-1 0,-1 1 0,0-1 1,0-1-1,-2 1 0,1-1 0,-1 0 0,-1 0 1,0 0-1,0-2-12,1-2-2,-1-1 0,0 1 1,-1-1-1,-1 1 0,-1-1 0,0 0 0,-1 1 1,-1-1-1,-2-11 2,6 40 5,-1 0 0,0 1 0,0-1 1,-1 1-1,-2 10-5,0 1 31,-6 83 484,-9 23-515,0 0 380,-67 374 1580,65-406-1647,16-87-290,2-6-1,-1 0 0,1 0 0,0 0 0,1 0-1,-1 1 1,1-1 0,0 0 0,1 0 0,0 4-22,-1-10 3,0 0 1,1 0-1,-1 1 1,0-1-1,0 0 1,0 0-1,0 0 1,0 0-1,1 0 1,-1 0-1,0 0 1,0 1 0,0-1-1,0 0 1,1 0-1,-1 0 1,0 0-1,0 0 1,0 0-1,1 0 1,-1 0-1,0 0 1,0 0-1,0 0 1,0 0-1,1 0 1,-1 0 0,0 0-1,0 0 1,0-1-1,0 1 1,1 0-1,-1 0 1,0 0-1,0 0 1,0 0-1,0 0 1,1 0-1,-1 0 1,0-1-1,0 1 1,0 0-1,0 0 1,0 0 0,0 0-4,8-9 77,33-54 159,-16 23-132,11-13-104,2 4 64,67-92-415,-82 109 2045,2 5-929</inkml:trace>
  <inkml:trace contextRef="#ctx0" brushRef="#br0" timeOffset="641.762">904 1491 4873,'-2'-121'3091,"2"117"-2608,0-1-1,0 1 1,1-1-1,-1 1 0,1-1 1,0 1-1,0-1 0,0 1 1,1 0-1,0-1 1,0 1-1,0 0 0,0 0 1,0 0-1,1 0-482,-1 2 153,1-1 0,-1 1 0,1 0 0,0 0 1,-1 0-1,1 0 0,0 0 0,0 0 0,0 1 0,1-1 0,-1 1 0,0 0 0,0 0 0,1 0 1,0 0-154,5 0 29,0 1 1,0 0 0,-1 0 0,1 0-1,0 1 1,0 1 0,-1-1 0,1 2-1,-1-1 1,1 1 0,3 2-30,-7-3 5,-1 1 0,1-1 0,-1 1 0,0 0 0,0 0 0,0 0 0,-1 1 0,1-1 0,-1 1 0,1 0 0,-1 0 0,-1 0 1,1 1-1,0-1 0,-1 0 0,0 1 0,0 0 0,-1 0 0,1-1 0,-1 1 0,0 0 0,0 0 0,0 0 0,-1 1-5,1 11 22,-1 0-1,0 0 1,-2 0-1,0 0 1,0 0 0,-5 11-22,1-2 79,-1-1 0,-2 0 0,0-1 1,-2 0-1,-1-1 0,-1 0 0,-2 2-79,6-11 53,-1 0 0,-1-1 0,0 0 0,-1-1 0,0 0 0,-1 0-1,0-2 1,-1 0 0,0 0 0,0-1 0,-9 3-53,22-11 1,-3 1 20,0 0 0,-1-1 1,1 1-1,-1-1 1,1 1-1,-3-1-21,6-1 6,0 0 0,0 0 0,0 0 0,0 0 0,0 0 0,0 0 1,0 0-1,0 0 0,0-1 0,0 1 0,0 0 0,0-1 0,0 1 0,0 0 0,0-1 0,0 1 0,1-1 0,-1 0 0,0 1 0,0-1 0,1 0 0,-1 1 1,0-1-1,1 0 0,-1 0 0,0 0 0,1 0 0,-1 1 0,1-1 0,0 0 0,-1 0 0,1 0 0,0 0-6,-3-8 22,2 1-1,-1-1 0,1 1 1,0-1-1,1 1 0,0-1 1,0 0-1,1 1 1,1-6-22,2-5 11,0 1 0,1 0 0,0 0 1,2 0-12,-4 10-3,0 1 1,1-1 0,0 1 0,0 0-1,1 0 1,0 1 0,0-1 0,1 1 0,1-1 2,-5 5-3,0 0 0,0 0 1,0 1-1,0-1 0,0 1 1,1 0-1,-1-1 0,0 1 1,1 0-1,-1 0 0,1 1 1,0-1-1,-1 0 0,1 1 1,-1 0-1,1-1 0,0 1 1,-1 0-1,1 1 0,0-1 1,-1 0-1,1 1 0,0-1 1,-1 1-1,1 0 0,-1 0 1,1 0-1,-1 0 0,0 0 1,2 2 2,17 11-7,-2 0 0,0 2 1,0 0-1,-1 2 7,4 3 7,2 0 0,1-1-7,-15-13 2,0-1 1,0 0-1,0 0 0,1-1 1,0 0-1,0-1 1,4 1-3,1-1 344,0-1 0,0 0 0,1-1 0,-1 0 0,1-2 0,-1 0 0,1-1 0,15-2-344,16-12 1139</inkml:trace>
  <inkml:trace contextRef="#ctx0" brushRef="#br0" timeOffset="1103.669">14 674 6625,'-6'-6'3225,"-1"2"-1096,7 7-145,8-6-488,5 3-223,20-1-369,12-3-136,23 2-160,13 1-104,18-1-208,-7-5-80,3 3-120,-7-1-8,-13-4 232,1 6-184,-15-2-32</inkml:trace>
  <inkml:trace contextRef="#ctx0" brushRef="#br0" timeOffset="2163.635">1722 1020 5929,'-41'-68'2814,"26"49"1218,15 19-3975,0 0 0,0 0 0,0-1 0,0 1 0,0 0 0,0 0 0,0 0 0,0 0 0,0 0 0,0 0 0,0 0 0,-1 0 0,1 0 0,0-1 0,0 1 0,0 0 0,0 0 0,0 0 0,0 0 0,0 0 0,0 0 0,-1 0 0,1 0 0,0 0 0,0 0 0,0 0 0,0 0 0,0 0 0,0 0 0,0 0 0,-1 0 0,1 0 0,0 0 0,0 0 0,0 0 0,0 0 0,0 0 0,0 0 0,0 0 0,-1 0 0,1 0 0,0 0 0,0 0 0,0 1 0,0-1 0,0 0 0,0 0 0,0 0 0,0 0 0,0 0 0,0 0 0,-1 0 0,1 0 0,0 0 0,0 1 0,0-1 0,0 0 0,0 0 0,0 0 0,0 0 0,0 0 0,0 0-57,0 3 142,1-1 0,-1 1 1,1-1-1,-1 1 1,1-1-1,0 1 1,0-1-1,0 0 1,0 0-1,1 2-142,55 81 554,-35-46-74,6 18-480,-10-21 317,19 30-317,-29-54 43,0 0-1,2 0 1,-1-1-1,1 0 1,1 0-1,0-1 0,1-1-42,38 24 326,-47-31-246,0 0 0,1 0 0,-1-1 0,1 1 0,0-1-1,0 0 1,-1 0 0,1 0 0,0-1 0,0 1 0,0-1 0,0 0 0,0 0 0,0 0-80,-3-1 43,0 1 0,0-1 0,0 1 0,0-1 0,0 0 0,0 1 0,0-1 1,0 0-1,0 0 0,-1 0 0,1 0 0,0 1 0,0-1 0,-1 0 0,1 0 0,-1 0 0,1-1 1,-1 1-1,1 0 0,-1 0 0,0 0 0,0 0 0,1 0 0,-1-1-43,4-33 383,-4 29-320,5-49 94,2 0 0,10-37-157,-10 63 15,1 1 0,2 0 0,0 1 0,2 0 1,14-23-16,-11 32-382,-8 16 28,-5 12 176,-3 11-79</inkml:trace>
  <inkml:trace contextRef="#ctx0" brushRef="#br0" timeOffset="2945.223">2978 1023 2753,'0'-4'535,"0"0"0,0 1 1,-1-1-1,1 0 0,-1 1 1,0-1-1,0 1 1,0-1-1,-1 1 0,1-1 1,-1 1-1,0 0 0,0 0 1,0 0-1,0 0 0,0 0 1,-1-1-536,-7-7 1043,-1 0 1,0 1 0,-8-7-1044,14 13 247,-1-1 1,0 1 0,-1 1 0,1-1 0,-1 1 0,1 0 0,-1 0 0,0 1 0,-6-2-248,9 3 62,-1 0 1,0 1-1,0-1 1,1 1-1,-1 0 1,0 1-1,0-1 1,1 1-1,-1 0 1,0 0-1,1 0 1,-1 0-1,1 1 1,-1 0-1,-3 2-62,-4 4 10,1 0-1,0 0 0,0 1 1,1 0-1,0 1 1,1 0-1,0 1 1,1 0-1,0 0 0,0 1 1,1 0-1,1 0 1,0 1-1,1-1 1,-2 8-10,3-7 3,0 0 1,1 0-1,0 1 1,1-1-1,0 1 1,2 0-1,-1 0 1,2-1 0,-1 1-1,2 0 1,0-1-1,1 1 1,0-1-1,1 0 1,3 6-4,-5-13 4,1 0 0,1 0 1,-1-1-1,1 1 0,0-1 0,0 0 0,0-1 1,1 1-1,-1 0 0,1-1 0,0 0 1,1-1-1,-1 1 0,1-1 0,0 0 0,-1 0 1,1 0-1,0-1 0,1 0 0,-1 0 1,0-1-1,1 0 0,-1 0 0,0 0 0,1-1 1,-1 0-1,3 0-4,0-1 7,0 1 0,0-2 0,0 1 0,0-1 0,0-1 0,0 1 0,0-1 0,-1-1 0,0 0 0,1 0 1,-2 0-1,1-1 0,0-1 0,-1 1 0,0-1 0,0 0 0,-1-1 0,0 1 0,1-3-7,-2 2 9,-1 0 0,0-1 0,-1 1 0,0-1 0,0 0 0,0 0 0,-1 0 0,0-1 0,-1 1 0,0 0 0,0-1 0,-1 1 0,0-8-9,-3-17 86,0-1 0,-7-27-86,7 47 35,1 4 18,0 1-1,-1 0 1,0 0-1,-1 0 1,0-2-53,14 98 284,-9-76-276,2 0 0,0 0 0,0-1 0,1 1 0,0-1 0,0 0 0,2 0 0,-1-1 0,1 1 0,0-1 0,1 0 1,0-1-1,1 0 0,-1 0 0,1 0 0,1-1 0,0 0 0,0-1 0,0 0 0,1-1 0,-1 1 0,1-2 0,1 1 0,9 2-8,70 9-904,-43-6 520</inkml:trace>
  <inkml:trace contextRef="#ctx0" brushRef="#br0" timeOffset="3453.054">2520 555 6073,'-3'-4'1362,"-1"-2"3015,6 7-1509,-1 0-2003,-1-1-229,0 0-160,28 13 868,-12-9-1287,0-1 0,0 0-1,0 0 1,1-2 0,-1 0-1,0-1 1,11-1-57,32-5 383,28-8-383,-38 6 44,141-27 1379,-128 24-923</inkml:trace>
  <inkml:trace contextRef="#ctx0" brushRef="#br0" timeOffset="4446.768">3822 862 4633,'-68'8'2717,"51"-9"-762,14-3 415,-1 1 1300,4 3-2846,0 0-201,0 0-218,2 5 123,14 25-315,-1-3-79,-1 1 1,-1 4-135,3 6 117,2-1 0,1-1 0,4 3-117,-10-19 77,2 0 0,0-1 1,1 0-1,1-1 0,16 12-77,-22-19 52,-7-7 1,0 0 0,0 0 1,1-1-1,-1 1 0,1-1 1,-1 0-1,1-1 1,0 1-1,0-1 0,1 0 1,0 1-54,-5-3 56,1 0 1,-1-1-1,0 1 1,0 0-1,1 0 1,-1-1-1,0 1 0,0-1 1,0 1-1,1-1 1,-1 1-1,0-1 1,0 0-1,0 0 1,0 1-1,0-1 0,0 0 1,0 0-1,-1 0 1,2-1-57,15-22 439,-16 23-415,6-12 52,-1-1 0,0 0 1,-1-1-1,-1 1 0,0-1 0,2-14-76,2-8 61,10-42 91,4-61-152,-22 137-11,6-31 230,-5 33-238,-1-1-1,0 1 1,1 0-1,-1 0 1,1 0-1,-1-1 0,1 1 1,0 0-1,-1 0 1,1 0-1,0 0 1,0 0-1,0 0 1,0 0-1,0 0 1,0 1-1,0-1 0,0 0 1,0 0-1,0 1 1,0-1-1,1 1 20,5 0-552,-3 3 117</inkml:trace>
  <inkml:trace contextRef="#ctx0" brushRef="#br0" timeOffset="5376.236">4787 437 6841,'0'-4'575,"0"-2"251,1 0-1,-2 0 1,1 0 0,-1 1 0,0-1-1,0 0 1,0 1 0,-2-5-826,3 9 41,0 1-1,0 0 1,0 0 0,-1 0 0,1 0 0,0-1 0,0 1 0,0 0 0,0 0-1,0 0 1,0 0 0,0 0 0,0-1 0,0 1 0,-1 0 0,1 0 0,0 0 0,0 0-1,0 0 1,0 0 0,0 0 0,-1 0 0,1 0 0,0-1 0,0 1 0,0 0 0,0 0-1,0 0 1,-1 0 0,1 0 0,0 0 0,0 0 0,0 0 0,0 0 0,-1 0-1,1 0 1,0 0 0,0 0 0,0 0 0,0 1 0,-1-1 0,1 0 0,0 0 0,0 0-41,-5 8 688,-1 10-332,4 0-183,0 0 0,2 0 0,0 1 0,0-1-1,3 8-172,17 94 496,-11-73-280,5 44 156,-5 1 0,-3-1 0,-4 1-1,-7 35-371,3-30 358,3-83 137,4-23 533,4-7-790,29-57 109,6-22-347,4-7 36,-39 82-27,2 1 0,0 0 0,7-7-9,-15 21 0,0 1 0,1 0 0,-1 0 0,1 0 1,0 0-1,0 1 0,1-1 0,-1 1 0,1 0 0,-1 0 1,1 1-1,0 0 0,0-1 0,0 2 0,0-1 0,4 0 0,-6 2-1,0 0 0,0 0 0,1 0 0,-1 0 0,0 1 0,0 0 0,0 0 0,0-1 0,0 2 0,0-1 0,0 0 0,0 1 0,0-1 0,-1 1 0,1 0-1,0 0 1,-1 0 0,1 0 0,-1 0 0,0 1 0,0-1 0,0 1 0,0 0 1,4 6-2,0-1-1,0 1 1,-1 0 0,-1 1-1,0-1 1,3 8 2,-2-1-2,-1 1 1,-1 0 0,0-1-1,-1 1 1,0 0 0,-2 0-1,0 0 1,-1 0 0,0 0-1,-1 0 1,-2 0 0,-1 5 1,3-12 2,-1-1 0,-1 1 0,0-1 0,0 1-1,-1-1 1,0-1 0,0 1 0,-1-1 0,0 1 0,-1-2 0,0 1 0,0-1 0,0 0 0,-1 0 0,0-1 0,-1 0 0,1-1 0,-1 0 0,0 0 0,0-1 0,-4 1-2,1 0 8,-1-1 0,0-1-1,0-1 1,-1 0 0,1 0 0,-1-1-1,0-1-7,9 0 2,0 0-1,-1 0 0,1 0 0,0-1 0,0 0 1,-1 0-1,1-1 0,0 1 0,0-1 1,0 0-1,1-1 0,-1 1 0,1-1 0,-1 0 1,1 0-1,0 0 0,0 0 0,0-1 0,-1 0-1,4 1-85,-1 1-1,0 0 0,1-1 1,0 1-1,-1-1 0,1 1 0,0-1 1,0 0-1,1 1 0,-1-1 0,0 0 1,1 0-1,0 1 0,0-1 0,0-2 86,0 3-335,0 0 0,0 0 0,1-1-1,-1 1 1,1 0 0,0 0 0,-1 0-1,1 0 1,0 0 0,0 0 0,1 0-1,0-1 336,17-17-2083</inkml:trace>
  <inkml:trace contextRef="#ctx0" brushRef="#br0" timeOffset="5902.567">4550 50 5785,'-28'-4'2921,"4"10"-665,8-2-247,7-1-425,9 2-272,13 0-463,13-4-49,27-1 48,14-7-64,24-4-240,9-2-144,6 1-240,-1-4 176,-9 5 2793,-6 11-2273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59.1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59 70 8810,'-39'-67'6828,"39"67"-6789,0 0 1,0 0-1,0-1 1,-1 1-1,1 0 0,0 0 1,0 0-1,0-1 0,0 1 1,0 0-1,-1 0 1,1 0-1,0 0 0,0 0 1,0 0-1,-1-1 1,1 1-1,0 0 0,0 0 1,0 0-1,-1 0 0,1 0 1,0 0-1,0 0 1,-1 0-1,1 0 0,0 0 1,0 0-1,0 0 1,-1 0-1,1 0 0,0 0 1,0 0-1,0 0 0,-1 0 1,1 1-1,0-1 1,0 0-1,0 0 0,-1 0 1,1 0-1,0 0 1,0 0-1,0 1 0,0-1 1,-1 0-1,1 0 0,0 0 1,0 0-1,0 1 1,0-1-1,0 0 0,0 0 1,-1 0-1,1 1 1,0-1-1,0 0 0,0 0 1,0 1-1,0-1 0,0 0 1,0 0-1,0 0 1,0 1-1,0-1 0,0 0-39,-3 20 511,3-17-383,-5 58 679,4 0 0,2 20-807,14 125 540,-12-168-419,12 131 233,8 0 0,30 103-354,-52-268-10,26 90 49,-23-82-265,0-1 1,1 0-1,1 0 1,0-1 0,0 0-1,8 9 226,2-3-2542,-1-14 1185</inkml:trace>
  <inkml:trace contextRef="#ctx0" brushRef="#br0" timeOffset="347.381">356 654 11186,'60'-32'4217,"-48"44"-2784,3 6-697,6 22 240,5 3-176,-4 17-360,-2 1-88,-1-1-176,-3 0-56,-10-3-40,-2-4 16,-11-9-216,-3-1-312,-4-15-112,5-4 232</inkml:trace>
  <inkml:trace contextRef="#ctx0" brushRef="#br0" timeOffset="689.329">395 162 12267,'-13'-32'4553,"6"15"-3465,5 3-664,9 0 0,3 6-304,11 4-472,10 16 192,-2 16-72</inkml:trace>
  <inkml:trace contextRef="#ctx0" brushRef="#br0" timeOffset="1306.808">1237 860 5529,'15'3'737,"0"-1"0,1 0 1,-1-1-1,7 0-737,-22-1 73,1-1-1,0 1 1,-1 0 0,1 0 0,-1-1 0,1 1 0,0 0-1,-1 0 1,1-1 0,-1 1 0,1-1 0,-1 1 0,1-1-1,-1 1 1,1 0 0,-1-1 0,0 0 0,1 1 0,-1-1-1,0 1 1,1-1 0,-1 1 0,0-1 0,0 0-1,1 1 1,-1-1 0,0 0 0,0 0-73,-1-25 1913,-15-25 974,10 38-2376,-1 0 1,0 0-1,-1 0 1,0 1 0,-1 0-1,0 0 1,-1 1-1,0 0 1,-10-6-512,16 13 65,-1 0 0,0 0 0,0 1 0,0 0-1,0 0 1,-1 0 0,1 0 0,-1 1 0,0 0 0,1 0 0,-1 1 0,0 0 0,0 0-1,0 0 1,0 1 0,0-1 0,0 2 0,0-1 0,0 1 0,0-1 0,0 2 0,0-1 0,0 1-1,0 0 1,-1 0-65,0 2 15,0 1 0,0-1-1,1 1 1,0 0 0,0 0-1,0 1 1,1-1 0,-1 1-1,1 1 1,1-1 0,-1 1-1,1 0 1,-3 6-15,-3 8 6,1 0-1,1 0 1,1 1 0,-2 8-6,4-12-1,2 1 0,-1 1 1,2-1-1,1 0 0,0 1 1,1-1-1,1 1 0,1-1 1,2 3 0,-3-14-3,0-1 0,1 0 1,0 0-1,1 0 0,0 0 1,0 0-1,0 0 0,1-1 1,0 0-1,0 1 1,0-2-1,1 1 0,0 0 1,0-1-1,1 0 0,-1 0 1,1 0-1,0-1 0,0 0 1,1 0-1,-1-1 1,1 0-1,0 0 0,0 0 1,0-1 2,8 2-13,-1 0 0,1-2 1,-1 0-1,1-1 0,0 0 1,0-1-1,-1-1 0,1 0 0,0-1 1,-1 0-1,5-3 13,-7 2-25,-1 0-1,0-1 0,0-1 1,0 0-1,-1 0 1,1-1-1,-1-1 1,-1 0-1,1 0 0,-1 0 1,-1-1-1,1-1 1,-1 1-1,1-4 26,-5 7-4,0-1 0,-1 0 1,0 0-1,0 0 0,-1 0 0,0 0 0,0-1 0,0 1 0,-1-1 0,1 1 0,-2-1 1,1 0-1,-1 0 0,0 1 0,0-1 0,-1 0 0,-1-3 4,-3-15 12,0 1 0,-2 0-1,-1 0 1,-2-1-12,1 2 3,8 19-10,0 1 0,-1-1 0,0 0 0,0 0 1,0 1-1,0-1 0,0 1 7,2 3-2,0-1 0,-1 1 1,1 0-1,0 0 1,0 0-1,0 0 0,0 0 1,0 0-1,0 0 1,0 0-1,-1 0 0,1 0 1,0 0-1,0 0 1,0 0-1,0 0 0,0 0 1,-1 0-1,1 0 1,0 0-1,0 0 0,0 0 1,0 0-1,0 0 1,-1 0-1,1 0 0,0 0 1,0 0-1,0 0 1,0 0-1,0 0 0,0 0 1,-1 0-1,1 0 1,0 0-1,0 0 0,0 0 1,0 1-1,0-1 1,0 0-1,0 0 0,0 0 1,0 0-1,-1 0 1,1 0-1,0 0 0,0 1 1,0-1-1,0 0 1,0 0-1,0 0 0,0 0 1,0 0 1,-3 21-74,3-11 60,0 0 0,1 0 0,1-1 0,-1 1-1,2 0 1,-1-1 0,1 1 0,3 5 14,10 21-21,12 19 21,-18-34-8,4 6 4,86 181 42,-86-172-16,-1 1 1,-2 0-1,-1 1 1,4 35-23,-11-45 16,0 0 1,-3 0-1,0 0 1,-1 0-1,-2 0 1,-1 0-1,-3 8-16,2-15 39,-1 0-1,-2-1 0,0 1 1,0-2-1,-2 1 0,-1-1 0,0-1 1,-1 0-1,-12 13-38,10-15 43,0 1 1,-2-2-1,1 0 1,-2-1-1,0-1 1,-11 6-44,20-14-11,0-1 0,0 1 0,-1-2 0,0 1 1,1-1-1,-1-1 0,0 1 0,-1-1 0,1-1 1,0 0-1,0 0 0,-1-1 0,1 0 0,0-1 1,-1 0-1,-4-1 11,3-1-81,0 0 0,0-1 0,0 0 0,1 0 0,-1-1 0,1-1 0,0 0 0,1 0 0,0-1 1,-1 0-1,2-1 0,-1 0 0,1 0 0,1-1 0,-5-5 81,5 4 374,0-1 0,1 0 1,0 0-1,1 0 0,-4-9-374,2-5 467,0 0 0,1-6-467</inkml:trace>
  <inkml:trace contextRef="#ctx0" brushRef="#br0" timeOffset="1840.695">1619 126 9866,'-31'-45'4973,"31"45"-4951,0 0-1,0 1 0,0-1 1,0 0-1,0 0 0,0 0 1,0 0-1,1 0 1,-1 0-1,0 0 0,-1 0 1,1 0-1,0 0 0,0 0 1,0 0-1,0 0 1,0 0-1,0 1 0,0-1 1,0 0-1,0 0 0,0 0 1,0 0-1,0 0 1,0 0-1,0 0 0,0 0 1,0 0-1,0 0 0,0 0 1,0 0-1,0 0 0,0 0 1,0 0-1,0 0 1,0 0-1,0 0 0,-1 0 1,1 0-1,0 0 0,0 0 1,0 0-1,0 0 1,0 0-1,0 0 0,0 0 1,0 0-1,0 0 0,0 0 1,0 0-1,0 0 1,0 0-1,0 0 0,-1 0 1,1 0-1,0 0 0,0 0 1,0 0-1,0 0 1,0 0-1,0 0 0,0 0 1,0 0-1,0 0 0,0 0 1,0 0-1,0 0-21,-2 11 648,1 18 27,2 87 1314,12 87-1989,27 116 564,-15-147-255,17 131 226,-42-299-521,1 4 85,-1-11 26,-1-17 4,0-43-42,0 2-29,4-27-58,-1 69-6,0 1 0,1-1 0,1 1 0,1 0 0,1 0 0,6-15 6,-9 27-6,1 0-1,-1 0 0,1 0 1,0 0-1,0 0 0,0 1 1,1 0-1,0 0 0,0 0 1,0 1-1,1-1 0,-1 1 1,1 0-1,0 1 0,1 0 1,-1 0-1,0 0 0,1 0 1,-1 1-1,1 0 0,0 1 1,0 0-1,0 0 0,0 0 1,0 1-1,0 0 0,0 0 1,0 0-1,0 1 0,-1 0 1,1 1-1,0 0 0,3 1 7,0 1-4,-1 0 0,1 1 0,-1 0 0,-1 1 0,1 0 1,-1 0-1,0 1 0,-1 0 0,1 0 0,-1 1 0,5 6 4,2 6-2,-1 0 1,0 0-1,-1 1 1,5 14 1,-10-16-114,0-1 0,-1 1 1,0 0-1,-2 0 0,0 1 1,-2 0-1,0-1 0,-1 1 0,-1 0 1,0 0-1,-3 9 114,2-21-260,0 0 1,0 0-1,1 0 1,0 0-1,1 0 1,0 0-1,0 0 0,1 0 260,11 16-578</inkml:trace>
  <inkml:trace contextRef="#ctx0" brushRef="#br0" timeOffset="2192.422">2400 221 10994,'-19'-43'4497,"11"22"-2712,6 8-681,10 18-176,10 15-272,7 21-240,6 16 32,3 18-119,-1 9-57,-4 17-88,-5 0-32,-10-1-48,-6-1-32,-9-8-16,-8-9-96,-3-6-216,2-15-40,3-18 120</inkml:trace>
  <inkml:trace contextRef="#ctx0" brushRef="#br0" timeOffset="2522.299">2277 849 11418,'-23'4'4617,"22"-1"-2800,11-4-633,22 1-8,11-6-440,21-12-295,8 1-113,10-9 136,-5 0 1824,2-3-1680</inkml:trace>
  <inkml:trace contextRef="#ctx0" brushRef="#br0" timeOffset="2976.32">2866 822 9810,'42'-90'3334,"-32"79"-2339,-2 13-389,0 13 225,-7-15-794,14 55 1660,-1 0 0,4 48-1697,-11-56 448,2-1 0,2 1 0,3-2 0,11 27-448,-17-56 131,-8-16-127,0 0 0,0 0 1,0 0-1,0 0 1,0 0-1,0 0 0,0 0 1,0 0-1,0 0 1,0 0-1,0 0 1,0 0-1,0 0 0,0 0 1,0 0-1,0-1 1,0 1-1,0 0 0,0 0 1,0 0-1,1 0 1,-1 0-1,0 0 1,0 0-1,0 0 0,0 0 1,0 0-1,0 0 1,0 0-1,0 0 0,0 0 1,0 0-1,0 0 1,0 0-1,1 0 0,-1 0 1,0 0-1,0 0 1,0 0-1,0 0 1,0 0-1,0 0 0,0 0 1,0 0-1,0 0 1,0 0-1,0 0 0,0 1 1,0-1-1,0 0 1,0 0-1,0 0 1,1 0-1,-1 0 0,0 0 1,0 0-1,0 0 1,0 0-1,0 0 0,0 0 1,0 0-1,0 0 1,0 0-1,0 1-4,-3-31 524,0 2-601,-9-72 130,2 25-3,3-4-50,5 59 1,2 0 1,1 0-1,0-1 1,2 1 0,0 0-1,3-6-1,-5 20-3,1 0 0,0 0 0,1 0 0,-1 0 0,1 0 0,0 1 0,1-1 0,-1 1 0,1 0 0,0 0 0,1 0 0,-1 1 0,2-1 3,-2 2-7,0 0 0,1 0 0,-1 0 1,1 1-1,0 0 0,0 0 0,0 0 1,0 0-1,0 1 0,1 0 0,-1 0 0,0 1 1,0-1-1,1 1 0,4 0 7,3 2-8,0-1-1,-1 2 1,1-1 0,-1 2-1,0 0 1,0 0 0,-1 1 0,1 1-1,-1-1 1,2 3 8,8 5-3,-1 1-1,0 1 1,-1 1 0,13 14 3,-15-11-14,-1 1-1,-1 0 1,0 1 0,-2 1-1,0 0 1,-2 1 0,0 0 0,-2 1-1,-1 0 1,0 0 0,-2 1-1,-1-1 1,-1 2 0,-1-1-1,-1 0 1,-1 1 0,-1-1 0,-3 21 14,0-30-209,1-10 83,1-1 1,1 1-1,-1-1 0,1 1 0,0 0 1,0 3 125,6 10-310</inkml:trace>
  <inkml:trace contextRef="#ctx0" brushRef="#br0" timeOffset="3307.958">3812 755 11098,'-5'-1'4601,"-1"-1"-2848,13 16-673,4 1-32,2 14-328,4 17-168,-1 2-183,-2 0-137,-4 5-152,-3-8-32,-4-4 40,-1 0-72,-2-10-208,-2-4-224,0-8 3136,1-5-2176</inkml:trace>
  <inkml:trace contextRef="#ctx0" brushRef="#br0" timeOffset="3669.901">3735 323 8178,'-60'-37'4441,"31"11"208,15 6-2945,9 2-912,0 3-112,15 13-544,4 4-120,20 10-216,10 9 889,15 18-601</inkml:trace>
  <inkml:trace contextRef="#ctx0" brushRef="#br0" timeOffset="4045.603">4168 865 6681,'-13'2'2664,"13"-2"-2583,-1-1 1,1 1-1,-1 0 1,0 0-1,1 0 1,-1 0-1,1 0 1,-1 0-1,0 0 1,1 0 0,-1 0-1,1 1 1,-1-1-1,0 0 1,1 0-1,-1 1 1,1-1-1,-1 0 1,1 0-1,-1 1 1,1-1-1,-1 1 1,1-1-1,-1 0 1,1 1-1,-1-1 1,1 1-1,0-1 1,-1 1-1,1-1 1,0 1-1,0-1 1,-1 1-1,1 0 1,0-1-1,0 1 1,0-1-1,-1 1 1,1 0-1,0-1 1,0 1-1,0-1 1,0 1-1,0 0 1,0-1-1,0 1 1,1-1-1,-1 1 1,0 0-1,0-1 1,0 1-1,1-1 1,-1 1-1,0-1 1,1 1-1,-1-1 1,0 1-82,59 160 4890,-39-110-4264,-12-35-443,-2 0 1,0 1-1,0-1 0,-2 1 0,0 1 1,-1-1-1,0 5-183,2 27 347,-2-45-195,-3-14 209,-11-48-110,0-12-251,-1-11 102,5 43-48,2 0-1,2 0 0,1 0 0,2-1-53,1 26 6,0 0-1,1 1 1,1-1-1,0 1 1,0 0-1,4-7-5,-4 12-6,0 0-1,0 0 1,1 1 0,0-1-1,1 1 1,0 0 0,0 0-1,0 1 1,0-1 0,1 1-1,2-1 7,-5 3-6,0 1 0,1 0-1,-1 0 1,1 0 0,0 0 0,0 1-1,0-1 1,0 1 0,0 0-1,0 0 1,0 0 0,0 1-1,0 0 1,0-1 0,1 1 0,-1 1-1,0-1 7,4 1-6,-1 1 1,0 0-1,0 0 0,0 0 0,-1 1 0,1 0 0,0 1 1,-1-1-1,4 3 6,7 7-5,-1 0 0,0 2 0,0-1 0,-2 2 0,0 0 0,6 8 5,-3 0-82,0 0-1,-1 1 1,-1 1-1,-2 0 1,0 0-1,-2 2 1,-1-1-1,-1 2 1,-2-1-1,-1 1 1,0 0-1,-3 0 1,1 25 82,-4 47-2646,2-61 1826</inkml:trace>
  <inkml:trace contextRef="#ctx0" brushRef="#br0" timeOffset="4634.781">5316 906 9170,'-17'-29'2362,"-1"0"1,-2 1-1,-1 1 1,-21-21-2363,39 45 108,0 0 0,0 0 0,-1 1 0,1-1 0,-1 1 0,0 0-1,0 0 1,0 0 0,0 0 0,0 1 0,0 0 0,0 0 0,0 0 0,-1 0 0,1 0 0,0 1 0,-1 0 0,1 0 0,0 0 0,-1 1 0,-1 0-109,0 0 41,0 1-1,-1 0 0,1 1 0,0-1 0,0 1 0,0 0 0,1 1 0,-1 0 0,1-1 0,0 2 0,0-1 0,0 1 0,-3 3-39,-7 13 32,1 0 0,0 0 0,2 1 0,0 1 0,2 0 0,-1 6-32,0-1 8,1 0 1,1 1-1,-4 24-8,11-45-3,1 1 0,0-1 0,0 1 0,0-1 0,1 1 0,1-1 0,0 1-1,0-1 1,0 1 0,1-1 0,0 0 0,1 1 0,0-1 0,0 0 0,3 4 3,-4-8-19,1 0 1,0 0-1,1 0 1,-1 0 0,1-1-1,0 1 1,0-1-1,0 0 1,0 0 0,0 0-1,1-1 1,-1 1 0,1-1-1,1 0 19,1 1-43,1-1 0,-1-1 0,1 1 0,0-1-1,0 0 1,0-1 0,-1 0 0,8-1 43,5-1-81,0-2-1,0 0 1,-1-2-1,1 0 1,-1-1 0,13-7 81,-16 7-16,0-1 0,-1 0 0,0-1 0,0-1 0,-1 0 0,-1-1-1,11-10 17,-20 16 4,0 1-1,0-1 0,0 0 0,-1 0 1,0 0-1,0 0 0,0 0 0,-1-1 1,0 1-1,0-1 0,0 0 0,-1 0 0,1 0 1,-1 1-1,-1-1 0,1 0 0,-1 0 1,0 0-1,-1 0 0,1 0 0,-1 0 1,0 0-1,-1 0 0,0-1-3,-5-12 51,-2 0 0,0 0 1,-1 1-1,-1 1 0,-1-1 0,0 2 1,-2-1-52,12 14 16,-16-17 122,18 20-135,0-1-1,-1 1 0,1 0 0,0 0 0,0 0 0,0 0 0,-1-1 0,1 1 0,0 0 0,0 0 0,-1 0 0,1 0 0,0 0 0,0 0 0,-1 0 1,1 0-1,0-1 0,0 1 0,-1 0 0,1 0 0,0 0 0,-1 0 0,1 0 0,0 1 0,0-1 0,-1 0 0,1 0 0,0 0 0,0 0 0,-1 0 0,1 0 1,0 0-1,0 0 0,-1 1 0,1-1 0,0 0 0,0 0 0,0 0 0,-1 0 0,1 1 0,0-1-2,-4 15 19,5 18-23,2-20 4,0 1 0,1-1-1,1-1 1,0 1 0,1-1-1,6 11 1,14 19 25,10 10-25,2 4 91,-18-22 46,-1 0-1,-1 1 1,-2 1 0,-2 1 0,-1 0-1,-2 1 1,-1 0 0,-2 0 0,2 33-137,-8-44 91,-1 0-1,-1-1 1,-1 1 0,-1 0 0,-1-1-1,-2 1 1,-1-1 0,0 0 0,-2-1 0,-2 1-1,0-2 1,-1 1 0,-1-1 0,-13 17-91,10-19 106,-1-1-1,-1-1 1,-1-1 0,-16 14-106,22-22 30,0-1 1,-1-1-1,-1 0 0,1-1 0,-1 0 1,-1-1-1,0 0 0,-6 1-30,13-6-30,1-1 0,-1 1 0,0-2 0,0 1-1,0-1 1,1 0 0,-1 0 0,0-1 0,0 0 0,0-1-1,1 1 1,-1-1 0,1-1 0,-1 0 0,1 0 0,0 0-1,0-1 1,0 0 0,1 0 0,-1-1 0,-1-2 30,-8-6-151,1 0-1,1-1 1,0-1 0,1 0-1,0-1 1,2-1 0,-6-10 151,7 12 147,2-2 1,0 1 0,-2-9-148,-12-53 233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34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1005 4057,'-1'0'571,"-17"-10"5084,10 9-2688,10 11 361,12 20-3005,2-1 0,1-1 1,2-1-1,0-1 0,2 0 0,1-1 0,3 1-323,47 41 456,-9-8 119,2 6-575,174 176 359,-225-226-371,0 0 0,0 2 0,-2 0 0,3 4 12,-5-9-339,8-2 132</inkml:trace>
  <inkml:trace contextRef="#ctx0" brushRef="#br0" timeOffset="495.995">519 969 5921,'66'-66'2714,"-51"51"-1343,-14 15 227,-2 1 239,-2 2 700,-20 51-1191,-19 5-425,-19 20-921,-32 45 510,-46 63-198,69-98 61,-57 98-373,121-176 44,-15 21-105,16-25 353,15-13-235</inkml:trace>
  <inkml:trace contextRef="#ctx0" brushRef="#br0" timeOffset="1098.322">1039 1516 5145,'-1'-8'2329,"-3"-12"1847,-2 14 2266,4 11-5918,-5 38-152,3 1-1,1-1 1,2 1-1,2 4-371,-1 21 489,-1-39-314,2 0-1,1-1 0,3 11-174,-3-30 347,0 0-1,1 0 1,0 1-1,0-2 1,1 1-1,1 0 0,-1-1 1,1 0-1,1 0 1,6 7-347,-10-11 1138</inkml:trace>
  <inkml:trace contextRef="#ctx0" brushRef="#br0" timeOffset="3028.485">1731 1349 4081,'-67'-8'2083,"112"11"7509,43-5-6109,44 2-3203,137-4 24,-41-1-220,50-3-4,-39-1-48,-63 3 17,118-21-49,-22 7 20,-126 12 7,67-15-27,-82 7 14,5 5-14,-97 8 3,67 0-7,82 9 4,-1 0 147,-160-6-77,-1-1 1,1-1-1,-1-1 1,10-4-71,-23 4 990,0-2 1,1 1 0,2-3-991,-5 2 1212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52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2 5361,'0'-1'8097,"1"4"-4099,7 36-3462,-6-1-116,-2 1 1,-1 0 0,-2 0-421,0 5 344,1 0 1,5 32-345,10 123 932,-9 52-932,-4-237 137,0 0-1,1 0 1,0 0-1,2 0 1,0 4-137,0-1 80,0 0 1,-1 0-1,-1 0 0,-1 5-80,0-13 23,0 1-20,0 1 0,-1-1 0,-1 1 0,-2 7-3,-2 21 11,2 73 13,4-65 9,-3-1-1,-1 1 1,-2-1-1,-10 35-32,-12 25 275,12-62-18,23-49-255,0 1-1,0 1 0,1-1 0,-1 1 1,1 0-1,-1 1 0,7-1-1,-7 1 1,-3 1-1,1-1 0,0 1 0,0 1 0,0-1 0,0 1 0,0 0 0,0 0 0,3 1 0,21-2 0,19-9-39,29-11 39,-42 11-3,1 1-1,0 1 0,32-2 4,163 8-6,-133 3 20,79-9-14,-120 4 5,0 3 0,43 5-5,121-5 6,-175 3-11,1-3-1,-1-2 1,5-3 5,132-25-5,-57 8 4,111-9 18,125 3-17,-213 17 11,0-6-1,78-23-10,-133 25 1,0 3 0,1 5 0,76 3-1,-2 0 8,-59 0-1,28 6-7,-108 1 25,1-2-1,-1 0 1,1-2 0,-1-2 0,29-6-25,-49 6 1690,-2 1-944</inkml:trace>
  <inkml:trace contextRef="#ctx0" brushRef="#br0" timeOffset="2260.499">4133 1243 5665,'-95'-32'2734,"94"31"-2434,-1 0-1,0 0 1,0 1 0,0-1-1,-1 1 1,1-1 0,0 1-1,0 0 1,0 0 0,0 0-1,0 0 1,0 0 0,0 0-1,0 1 1,-1-1-300,2 1 140,0-1 1,1 1-1,-1-1 1,1 1-1,-1 0 0,0-1 1,1 1-1,-1 0 1,1-1-1,0 1 0,-1 0 1,1-1-1,-1 1 1,1 0-1,0 0 0,0 0 1,-1-1-1,1 1 1,0 1-141,-3 6 783,3-7-728,-1 0 0,1-1 0,-1 1 0,1 0 0,0 0 0,0-1 0,-1 1 0,1 0 0,0 0 0,0 0 0,0-1 0,0 1 0,0 0 0,0 0-1,0 0 1,0 0 0,0-1 0,0 1 0,1 0 0,-1 0 0,0 0 0,0-1 0,1 1 0,-1 0 0,1 0-55,0 0 61,0 1 0,1-1 0,-1 0 0,0 0 1,1 1-1,-1-1 0,1 0 0,-1-1 0,1 1 0,-1 0 0,1 0 0,0-1-61,8 4 161,0-2 0,0 0 0,0 0 0,3 0-161,-9-2 61,141 14 998,17-6-1059,-53-3 92,-64-3 388,-1-3 1,0-1-1,22-5-480,-25 1 520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06.8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230 51 4577,'17'-43'2419,"-17"44"-2317,-1-1 0,1 0-1,0 0 1,0 1 0,-1-1-1,1 0 1,0 0 0,0 0-1,-1 0 1,1 1 0,0-1-1,0 0 1,-1 0 0,1 0-1,0 0 1,0 0 0,-1 0-1,1 0 1,0 0 0,-1 0 0,1 0-1,0 0 1,-1 0 0,1 0-1,0 0 1,0 0 0,-1 0-1,1 0 1,0 0 0,-1 0-1,1 0 1,0 0 0,0-1-1,-1 1 1,1 0 0,0 0-1,0 0 1,-1 0 0,1-1-1,0 1 1,0 0 0,0 0 0,-1-1-1,1 1 1,0 0 0,0 0-1,0-1 1,0 1 0,0 0-1,-1 0 1,1-1 0,0 1-1,0 0 1,0-1 0,0 1-1,0 0 1,0-1 0,0 1-1,0 0 1,0 0 0,0-1 0,0 1-1,0 0 1,0-1 0,1 1-1,-1 0 1,0 0 0,0-1-1,0 1-101,-22 31 1323,-50 56-8,56-68-1104,-1 0 1,-1-2-1,-1 0 0,0 0 0,-15 8-211,32-24 22,-10 7 0,8-4 60,5-4 159,0 0-239,2 0 2,-1-1 0,1 0-1,-1 1 1,0-1-1,1 0 1,-1-1 0,0 1-1,1 0 1,1-2-4,80-62 49,-72 56-35,-1-1-1,0 0 1,-1-1 0,0 0-1,-1 0 1,0-1-1,6-10-13,-10 15 11,-3 3 27,1 0 0,1 0 1,-1 0-1,0 0 1,1 1-1,0-1 0,0 1 1,0 0-1,0 0 0,0 0 1,1 0-1,-1 1 1,1 0-1,2-1-38,-7 3 37,1 0 0,-1 0-1,0 0 1,0 1 0,1-1 0,-1 0-1,0 0 1,1 0 0,-1 0 0,0 1-1,0-1 1,1 0 0,-1 0 0,0 1-1,0-1 1,1 0 0,-1 0 0,0 1 0,0-1-1,0 0 1,0 0 0,1 1 0,-1-1-1,0 0 1,0 1 0,0-1 0,0 0-1,0 1 1,0-1 0,0 0 0,0 1-1,0-1 1,0 0 0,0 1 0,0-1-1,0 0 1,0 1 0,0-1-37,-2 24 71,0-9 96,-4 72 114,-4 110-24,10-157-218,2 0 1,1-1-1,9 39-39,-4-16 45,-7-57-36,-1 1 0,0-1 1,0 1-1,-1-1 1,0 1-1,0-1 1,0 0-1,-1 1 0,1-1 1,-2 1-10,2-4 7,-1-1 0,0 1 1,0 0-1,0-1 0,0 0 1,0 1-1,0-1 0,0 0 0,0 0 1,0 0-1,0-1 0,-1 1 1,1 0-1,0-1 0,0 1 0,-1-1 1,1 0-1,-1 0 0,1 0 0,-1 0-6,-24 6 28,25-6-28,-164 75 22,166-75-23,0 0 0,0 0 0,0 0 0,0 0 0,0 0 0,1 1 0,-1-1 0,0 0 0,0 0 0,0 0 0,0 0 0,0 0 0,0 0-1,0 0 1,1 0 0,-1 1 0,0-1 0,0 0 0,0 0 0,0 0 0,0 0 0,0 0 0,0 1 0,0-1 0,0 0 0,0 0 0,0 0 0,0 0 0,0 0 0,0 1 0,0-1 0,0 0 0,0 0 0,0 0 0,0 0 0,0 1 0,0-1 0,0 0 0,0 0 0,0 0 0,0 0 0,0 0 0,0 0 0,-1 1 0,1-1 0,0 0 0,0 0 0,0 0 0,0 0 0,0 0 0,0 0 0,0 0 0,-1 1 0,1-1 0,0 0 0,0 0 0,0 0 0,0 0 0,0 0 0,-1 0 0,1 0 0,14 3 19,7-3 122,0 0-1,0-2 1,0-1-1,0 0 1,0-2 0,15-5-141,19-4 123,-26 8-136,1-1 44,0 1 0,1 1 0,0 1 0,0 2-1,25 2-30,-52 0-286,1 1 0,0 0-1,-1 0 1,1 0 0,-1 0-1,1 1 1,1 1 286,24 18-995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10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521 84 3313,'-11'-16'8957,"10"15"-8794,1-1-1,-1 1 0,0 0 1,1-1-1,-1 1 0,0 0 0,0 0 1,0 0-1,0 0 0,0 0 1,0 0-1,-1 0 0,1 0 0,0 0 1,0 0-1,-1 1 0,1-1 1,0 1-1,-1-1 0,1 1 0,-1-1 1,0 1-163,-2-1 116,-1-1 1,1 1 0,-1-1 0,1 0-1,0 0 1,-1 0 0,1-1-1,0 0 1,0 1 0,0-2-117,1 1 64,0 1 1,0 0-1,0 0 1,-1 0-1,1 0 0,0 0 1,-1 1-1,0 0 1,1 0-1,-1 0 1,0 0-1,0 0 1,1 0-1,-1 1 0,-1 0-63,-20 0 262,0 1 1,0 1 0,1 1-1,-1 1 1,1 2 0,0 0-1,-15 7-263,32-11 43,0 1-1,1 1 1,-1-1-1,1 1 1,0 0-1,0 0 1,0 1-1,1 0 0,0 0 1,-1 0-1,-1 4-42,-6 7 75,2 1 0,0 0 0,-4 10-75,7-14 11,2 1-1,0 0 0,1 0 1,0 0-1,1 1 0,0 0 0,2-1 1,-1 1-1,2 0 0,0 1 0,1 12-10,1-15 3,1 0 0,0 0 0,1 0-1,0-1 1,1 1 0,0-1-1,1 0 1,1 0 0,0 0-1,0-1 1,1 1 0,1-2-1,5 8-2,-2-6 6,1 0-1,0 0 1,1-1-1,0 0 0,1-1 1,0-1-1,0 0 1,1-1-1,0-1 1,1 0-1,-1-1 0,1-1 1,1 0-1,-1-1 1,0-1-1,1 0 0,12-1-5,-8-1 4,0-1-1,0-1 0,-1-1 0,1 0 0,-1-2 0,1-1 0,-1 0 0,-1-1 0,1-1 0,-1-1 0,0-1 0,-1-1 0,0 0 0,4-4-3,-13 8 1,-1-1 1,0-1-1,0 1 0,-1-1 0,1-1 0,-2 1 0,1-1 1,-1 0-1,-1-1 0,0 1 0,4-10-1,-2 1 5,-1 0 0,-1 0-1,0-1 1,-1 1 0,-2-1-1,1-9-4,-3 14 4,-1 0 0,0 0 0,-1 0 0,-1-1 0,0 2 0,-1-1 0,0 0 0,-1 0-4,-5-16 7,7 19-5,-1 0-1,0 1 0,-1-1 1,0 1-1,-1 0 1,0 0-1,0 0 1,-1 1-1,0 0 0,-8-7-1,7 9 3,1 1-1,-1 0 0,-1 0 0,1 1 1,-1 0-1,0 0 0,0 1 0,0 1 1,0-1-1,-1 1 0,0 1 0,-8-1-2,0 1 172,0 1-1,-1 1 0,1 1 1,0 1-1,0 0 0,0 2 1,0 0-1,-15 5-171,9-3 1669,-1-1-476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53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361 94 2385,'63'33'1755,"-63"-32"-1453,0-1 1,1 0 0,-1 0-1,0 1 1,1-1 0,-1 0-1,0 0 1,0 0 0,1 0-1,-1 0 1,0 0 0,1 0-1,-1 1 1,0-1 0,1 0-1,-1 0 1,0 0 0,1 0 0,-1 0-1,0 0 1,1 0 0,-1-1-1,0 1 1,1 0 0,-1 0-1,0 0 1,0 0 0,1 0-1,-1 0-302,1-10 2144,-12-19-2484,10 27 768,-1-3-346,0 0 0,0 0 1,0 1-1,-1-1 0,0 1 0,0-1 1,0 1-1,0 0 0,-1 0 1,1 1-1,-1-1 0,0 1 1,0-1-1,0 1 0,-1 0 1,1 1-1,-1-1 0,-1 0-82,-4 0 30,0 0 1,-1 0-1,1 1 0,-1 0 0,1 1 1,-1 0-1,0 1 0,1 0 0,-1 1 1,0 0-1,1 1 0,-1 0 0,1 0 1,0 1-1,-1 0 0,1 1 0,1 0 1,-1 1-1,1 0 0,-4 3-30,2-1 28,1 0-1,0 1 1,0 1-1,1-1 1,0 1-1,1 1 1,0 0-1,0 0 1,1 1-1,0 0 1,1 0 0,0 0-1,1 1 1,0 0-1,1 0 1,-3 11-28,5-12-2,0-1 0,1 1 0,0-1 0,1 1 0,0-1 0,0 1 0,1-1 1,0 1-1,1-1 0,0 0 0,1 0 0,0 0 0,1 2 2,-1-6-1,0 0-1,0 0 1,1 0-1,0-1 1,0 1 0,0-1-1,0 0 1,1 0-1,0 0 1,0-1-1,0 1 1,1-1-1,-1-1 1,1 1 0,0-1-1,0 0 1,0 0-1,0-1 1,1 1-1,5 0 2,-2-1 2,0-1 0,0 0 0,0-1 0,0 0 0,0 0 1,0-1-1,0 0 0,-1-1 0,1 0 0,0-1 0,-1 0 0,1 0 0,-1-1 0,6-3-2,0-1 11,0-1 1,0 0 0,0-1 0,-1 0 0,-1-1-1,0-1 1,10-11-12,-8 4 11,-2-1 1,0 0-1,-1-1 0,-1-1 0,0 0 1,-2 0-1,2-8-11,-9 16 5,-2 12-4,0 0 0,1 0 0,-1 0 0,0 0 0,1 0 0,0 0 1,-1 0-1,1 1 0,0-1 0,1-1-1,-1 9 115,0 69 291,-2-1 0,-11 58-406,-75 464 524,66-462-407,7-15 128,12-100-98,2 1 0,0-1-1,1 1 1,2-1 0,0 1-147,-3-18 32,0-1 0,0 1 0,1 0-1,-1-1 1,1 1 0,-1 0 0,1-1 0,0 1 0,0-1 0,-1 1-1,1-1 1,0 0 0,0 1 0,0-1 0,1 0 0,-1 0 0,1 1-32,-1-2 21,0 1 0,0-1 0,0 0 1,0 0-1,0 1 0,0-1 0,0 0 0,0 0 1,0 0-1,0 0 0,1-1 0,-1 1 1,0 0-1,0 0 0,0-1 0,0 1 1,0 0-1,0-1 0,0 1 0,0-1 1,-1 1-1,1-1 0,0 0 0,0 1 0,0-1 1,0 0-1,0 0-21,16-15 88,-1-1 0,-1-1 0,0 0 0,-1-1 0,-1-1 0,-1 0 0,3-7-88,27-42 12,-15 30-937,19-20 925,-37 48 54,1 0 0,1 0-1,-1 1 1,2 1 0,-1 0 0,1 1 0,4-2-54,18-2 531</inkml:trace>
  <inkml:trace contextRef="#ctx0" brushRef="#br0" timeOffset="436.686">1053 454 7690,'-5'-1'3528,"0"1"-1615,-1 3-297,5-3-608,-1 0-191,0 36-257,-2 45-56,5-32-40,3 5-40,-1-1-96,1-1-56,0-5-136,-1-6-48,-2-6-32,1-5 72,-1-5 96,3-5 3105,-2-2-2425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57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51 2056,'-37'-34'1658,"34"28"8046,10 4-7032,18 4-4085,-19-1 2411,81 6 187,1-3 1,70-8-1186,-51 1 245,86 8-245,-28 7 64,125-7-64,-125-11-19,83-3 748,192 19-729,-267 6 162,7 1-7,58-6-155,-180-11 120,-1-3 0,0-2 1,0-3-1,0-2 0,-1-3 0,12-6-120,-16 1 571,-60 26-393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5:01.3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401 32 2793,'0'0'218,"-1"0"0,1 0 0,0 0 0,0 0 1,-1 0-1,1-1 0,0 1 0,-1 0 0,1 0 1,0 0-1,0 0 0,-1 0 0,1-1 0,0 1 1,0 0-1,0 0 0,-1 0 0,1-1 0,0 1 1,0 0-1,0 0 0,0-1 0,-1 1 0,1 0 1,0 0-1,0-1 0,0 1 0,0 0 0,0-1 1,0 1-1,0 0 0,0-1 0,0 1 0,0 0 1,0 0-1,0-1 0,0 1 0,0 0 0,0-1 1,0 1-1,0 0 0,0 0 0,0-1 0,1 1 1,-1 0-1,0 0 0,0-1 0,0 1 0,0 0 1,1 0-1,-1-1 0,0 1-218,-8 3 242,0 0 1,-1 1-1,1-1 1,1 2-1,-1-1 1,1 1-1,-6 5-242,6-5 125,-308 230 1108,312-232-1220,5-2-3,13-7 5,22-14 11,95-74 40,-15 9-34,3-8 225,-114 90 397,-4 6-244,-8 12-103,0 0-312,-8 42 133,3 0 0,-3 47-128,9-66 66,-1 23 48,2-1-1,2 1 1,4 0-1,4 23-113,-5-72 32,1-1 0,0 0 1,1 1-1,0-1 0,1-1 0,2 6-32,-5-16-28,-1 0 0,0 0 0,0 0 0,0 0 0,0 1 0,0-1 0,1 0 0,-1 0 0,0 1 1,0-1-1,0 0 0,0 0 0,0 0 0,0 1 0,0-1 0,0 0 0,0 0 0,0 1 0,0-1 0,0 0 0,0 0 0,0 1 0,0-1 0,0 0 0,0 0 0,0 1 0,0-1 0,0 0 0,-1 0 0,1 0 0,0 1 0,0-1 0,0 0 0,0 0 0,0 0 0,-1 1 0,1-1 0,0 0 0,0 0 0,0 0 0,0 0 0,-1 0 0,1 1 0,0-1 0,0 0 0,-1 0 0,1 0 1,0 0-1,0 0 0,-1 0 0,1 0 0,0 0 0,0 0 0,0 0 0,-1 0 0,1 0 0,0 0 0,-1 0 28,-8 4-7709,3 4 6566</inkml:trace>
  <inkml:trace contextRef="#ctx0" brushRef="#br0" timeOffset="384.251">320 752 3897,'-118'33'2346,"85"-25"2655,-29 3-5001,48-10 1012,1 2-1,-1-1 1,1 2-1,0 0 1,0 0-1,-5 3-1011,10 0 1471,15-4-430,21-1-203,-26-2-846,165-8 935,100-18-927,-73 4 393,-164 21 1538,-7 8-936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5:35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408 834 296,'79'-16'296,"-75"15"-106,-1 1 0,1 0 0,-1 0 0,1 0 0,-1 0 0,1 0 0,-1 1 0,1 0 0,0 0-190,-4-1 85,1 0 0,-1 1 0,1-1 0,-1 0-1,1 0 1,-1 0 0,1 1 0,-1-1 0,1 0 0,-1 0 0,1 0 0,-1 0-1,1 0 1,-1 0 0,1 0 0,-1 0 0,1 0 0,-1 0 0,1 0 0,-1-1 0,1 1-1,-1 0 1,1 0 0,-1 0 0,1-1 0,-1 1 0,1 0 0,-1 0 0,0-1-1,1 1 1,-1 0 0,1-1 0,-1 1 0,0-1 0,1 1 0,-1-1 0,0 1-1,0 0 1,1-1 0,-1 1 0,0-1 0,0 1 0,0-1 0,0 1 0,1-1-1,-1 1 1,0-1 0,0 1 0,0-1 0,0 0 0,0 1 0,0-1 0,0 1-1,-1-1-84,1-1 295,0 0 0,0-1-1,0 1 1,-1 0-1,1 0 1,-1 0-1,0 0 1,1 0 0,-1 0-1,0 0 1,0 0-1,0 0 1,-1 0-1,1 0 1,0 1 0,-1-1-1,1 0 1,-1 1-1,0-1 1,1 1-1,-1 0 1,0-1-1,-1 0-294,-4-2 417,0-1-1,0 1 0,0 1 0,-1-1 0,-5-1-416,4 2 142,-1 0-1,1 0 1,0 1 0,-1 0 0,1 1 0,-1 0 0,0 1-1,0-1 1,1 2 0,-1 0 0,1 0 0,-1 0-1,0 1 1,1 1 0,0 0 0,0 0 0,0 0 0,0 1-1,0 1 1,-7 4-142,-4 3 20,1 0 0,0 1 0,1 0 0,1 2 0,0 0 0,1 1 0,1 1 0,0 0 0,1 1 0,1 1 0,0 0 0,2 0 0,0 1 0,-6 19-20,11-24 2,1 0-1,1 0 0,0 1 1,1-1-1,1 1 1,1 0-1,0 0 0,0 0 1,2 0-1,1 9-1,0-16 1,-1-1 1,1 1-1,1-1 1,0 0-1,0 0 1,0 0-1,1 0 1,0 0-1,1-1 1,0 0-1,0 0 0,0 0 1,1-1-1,0 0 1,0 0-1,1 0 1,-1-1-1,1 1 1,1-2-1,2 3-1,3-1 4,-1 1 0,1-2 0,1 0 0,-1 0 1,1-1-1,-1-1 0,1 0 0,0-1 0,0-1 0,7 0-4,-10-1 8,1 0 0,-1-1 0,1-1 0,-1 0 0,0 0 0,0-1 0,0-1-1,0 0 1,-1 0 0,1-1 0,-1 0 0,0-1 0,2-2-8,4-3 12,-2 0 0,0-1 1,0-1-1,-1 0 0,-1-1 0,0-1 0,-1 0 0,0 0 1,-2-1-1,1 0 0,-2-1 0,0 1 0,-1-2 0,-1 1 0,-1-1 1,0 0-1,1-15-12,2-14 165,-2-1 0,-2 0 0,-2-1 0,-2 1 1,-2 0-1,-3-6-165,0 34 285,4 20-280,1 0-1,0 0 1,0 0 0,0 0 0,0 0-1,-1 0 1,1 0 0,0 0-1,0 1 1,0-1 0,0 0-1,-1 0 1,1 0 0,0 0-1,0 0 1,0 0 0,0 0-1,-1 0 1,1 0 0,0 1-1,0-1 1,0 0 0,0 0-1,0 0 1,0 0 0,0 0-1,-1 1 1,1-1 0,0 0 0,0 0-1,0 0 1,0 1 0,0-1-1,0 0 1,0 0 0,0 0-1,0 0 1,0 1 0,0-1-1,0 0 1,0 0 0,0 0-1,0 0 1,0 1 0,0-1-1,0 0-4,-1 7 23,1 0-1,-1 0 1,1 0 0,0 0-1,1 1-22,2 18 4,1 1 0,1-1 0,2 1 0,0-2 0,2 1 0,1-1 0,6 10-4,-6-16 6,1 0 0,1-2-1,0 1 1,1-1-1,1-1 1,1-1 0,0 0-1,1 0 1,14 8-6,4 2 330,2-3 0,1 0 0,1-3 0,11 3-330,24 7 519</inkml:trace>
  <inkml:trace contextRef="#ctx0" brushRef="#br0" timeOffset="1334.22">1684 925 2513,'-94'1'1651,"93"-1"-1548,0-1 0,-1 1 0,1 0 1,-1 0-1,1 1 0,-1-1 1,1 0-1,0 0 0,-1 1 1,1-1-1,0 1 0,-1-1 1,1 1-1,0-1 0,0 1 1,-1 0-104,2 3 2188,4-2 3278,13 1-5160,1-1 0,-1 0 0,1-1 0,-1-1 0,1 0 0,-1-2 0,12-2-306,61-10 576,-24 2-247,1 3 1,55 1-330,-94 8 29,105-1 200,15-7-229,-82 6 87,1 2-1,41 6-86,-23-1 563,24-4-563,314-9 537,-232 3 117,-99 1-584,-49 1-25,30 2-45,-47 1 11,-1-2 0,12-1-11,38-3 18,-50 5-7,1-2-1,20-4-10,-30 4 4,1 0-1,-1 1 1,1 0-1,-1 2 1,1 0-1,0 0 1,-1 2-1,6 1-3,-4 2 28,0-1 0,0-1 0,0 0 0,1-2 0,-1 0-1,1-1 1,-1-1 0,1 0-28,-15 0 18,-1-1-1,1 1 1,0-1-1,-1 0 1,1 0-1,-1 0 1,0 0-1,0 0 1,3-3-18,-4 4-21,-1 0 1,0 0-1,1-1 1,-1 1-1,0 0 0,0 0 1,0-1-1,0 1 1,0-1-1,0 1 1,0-1-1,0 1 1,-1-1-1,1 0 1,-1 1-1,1-1 1,-1 0-1,0 1 1,1-1-1,-1 0 0,0 1 1,0-1-1,0-1 21,-3 1-165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6:09.6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405 117 2953,'9'-86'2251,"-4"59"969,-4 24-2322,-6 5 4781,-29 19-4747,-41 49 56,41-39-545,2 2-1,-2 6-442,16-21 77,0 0 0,-1-1 0,-1-1 0,-18 11-77,-20 16 122,44-33-85,-5 3 17,18-10-10,11-7 20,36-19-38,0-1 0,-2-3 0,0-1 0,15-16-26,-38 26 9,-1-1 0,0-1 1,-1-1-1,-2-1 0,0 0 1,-1-1-1,3-9-9,-19 32 11,0 0 0,0 0 0,0 0 0,0 0 0,0 0 0,0-1-1,0 1 1,0 0 0,0 0 0,0 0 0,0 0 0,1 0 0,-1 0 0,0 0 0,0-1 0,0 1 0,0 0 0,0 0-1,0 0 1,0 0 0,0 0 0,0 0 0,0 0 0,1 0 0,-1 0 0,0 0 0,0 0 0,0 0 0,0-1 0,0 1 0,0 0-1,0 0 1,1 0 0,-1 0 0,0 0 0,0 0 0,0 0 0,0 0 0,0 0 0,0 0 0,1 0 0,-1 0 0,0 0 0,0 0-1,0 1 1,0-1 0,0 0 0,0 0 0,1 0 0,-1 0 0,0 0-11,2 9 166,-2 22-189,0-25 78,-12 214 511,10-198-501,-2 41-8,-7 163 38,11-188-68,2-1 0,2 1 1,2-1-1,9 35-27,-7-49 27,1 5 17,-8-22 45,-5-8 78,0-2-164,1 2 1,0-1 0,-1 0-1,0 1 1,1 0 0,-1-1-1,0 2 1,0-1 0,0 0-1,0 1 1,-1 0 0,1 0 0,0 0-1,-1 0 1,1 1 0,0-1-1,-1 1 1,1 0 0,-4 1-4,-14 1 18,0 1 1,0 1 0,-11 4-19,6-2 4,19-5-3,-8 2 2,1 0 0,0 1 1,0 0-1,0 2 1,0-1-1,1 2 0,-12 7-3,25-14 5,1 0-1,-1 0 0,1 1 1,-1-1-1,1 0 0,-1 1 1,1-1-1,-1 1 0,1-1 0,-1 1 1,1-1-1,0 1 0,-1-1 1,1 1-1,0-1 0,-1 1 1,1-1-1,0 1 0,0-1 0,0 1 1,0 0-1,-1-1 0,1 1 1,0-1-1,0 1 0,0 0 0,0-1 1,0 1-1,0-1 0,0 1 1,1 0-1,-1-1 0,0 1 1,0-1-1,0 1 0,1 0 0,-1-1 1,0 1-1,0-1 0,1 1 1,-1-1-1,0 1 0,1-1 1,-1 1-1,1-1 0,-1 0 0,1 1 1,-1-1-1,1 0 0,-1 1 1,1-1-1,-1 0 0,1 1 1,-1-1-1,1 0 0,0 0-4,3 3 73,0-1 0,1 0 0,-1 0-1,1-1 1,-1 1 0,4 0-73,11 1 204,0-1 0,0-1 0,1-1 0,-1 0-1,14-3-203,30-6 262,4-3-262,-11 1 82,-23 5-13,24-4 152,1 1 1,0 3-1,31 2-221,-41 10 1775,-10 6-818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28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0 3665,'-8'2'765,"0"0"0,0 0 0,0 1 1,1 0-1,-1 0 0,1 1 0,0 0 1,0 0-1,0 0 0,-2 3-765,7-5 128,-1 0-1,1 0 1,0 0 0,0 0 0,0 0-1,0 1 1,0-1 0,0 1-1,1-1 1,-1 1 0,1 0 0,0-1-1,0 1 1,0 0 0,0 0-1,0 0 1,1 0 0,-1 0-1,1 0 1,0 0 0,-1 0 0,2 0-1,-1 0 1,0 0 0,1 0-1,-1 0 1,1 0 0,0 0 0,0 0-128,33 73 1448,-24-57-1223,-1 0 0,-1 1 0,-1 0 1,0 1-1,-2-1 0,0 1 0,-1 4-225,5 120 1230,-8 78-1230,-1-168 121,-12 205 805,2-81-297,4-104 243,6-101-659,1-1 0,1 0 0,2 1 0,0-1 0,5-9-213,2-19 76,-5 21-68,2 1 0,1 0 0,2 1 0,1 0 0,1 1 0,2 0 1,1 1-1,2 1 0,14-18-8,-26 38-2,1 1-1,0 1 1,1-1 0,0 1-1,0 0 1,1 1 0,-1 0 0,1 0-1,1 1 1,-1 1 0,1-1-1,-1 1 1,1 1 0,3-1 2,-6 2-2,-1 1 1,0 0-1,1 1 0,-1-1 1,0 1-1,1 0 0,-1 1 1,0 0-1,1 0 0,-1 0 1,0 0-1,0 1 0,0 0 1,0 1-1,0-1 0,0 1 1,-1 0-1,1 1 0,-1-1 1,0 1-1,0 0 0,0 0 1,0 1-1,-1 0 2,4 4-3,0 0 0,-1 1 0,0 0 0,0 0 0,-2 1 0,1 0 0,-1 0 0,-1 0 0,0 1 0,0 0 0,-1-1 1,0 8 2,0-2-1,-2 0 0,0 0 1,-1 0-1,-1 0 0,0 0 1,-1 0-1,-1 0 0,-5 15 1,3-13 5,-2 0-1,0 0 0,-1-1 1,-1 0-1,-1-1 0,0 0 1,-9 10-5,9-15 7,0 0 1,0 0 0,-1-2 0,0 1 0,-1-1-1,-1-1 1,1 0 0,-1-1 0,-10 5-8,11-8 14,1 0-1,0-1 1,-1 0-1,0-1 1,0-1 0,0 0-1,0 0 1,-1-1 0,1-1-1,0 0 1,0 0-1,-1-1-13,3-1 13,0 0-1,0 0 0,1 0 0,-1-1 1,1-1-1,-1 0 0,1 0 0,1 0 0,-1-1 1,1-1-1,-1 1 0,1-2 0,1 1 1,-7-7-13,12 10-2,-1 1 1,1-1 0,-1 0-1,1 0 1,0-1 0,0 1-1,0 0 1,1-1 0,-1 1-1,1-1 1,0 1 0,-1-3 1,2 5 15,0 0 0,0 0 0,0 0 1,0 0-1,0 0 0,0 0 0,0 0 1,1 0-1,-1 0 0,0 0 0,0 0 0,1 1 1,-1-1-1,1 0 0,-1 0 0,1 0 0,-1 0 1,1 1-1,-1-1 0,1 0-15,1 0 83,0 0 1,-1-1-1,1 1 0,0 1 1,-1-1-1,1 0 0,0 0 1,0 1-1,0-1 0,0 1 1,0-1-1,0 1 0,0 0 1,0 0-84,46 2 614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57.9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251 319 4729,'91'-55'2679,"-90"54"-2553,1 0 0,-1 0 0,1 0 0,-1 0-1,1 0 1,-1 0 0,0-1 0,1 1 0,-1 0-1,0-1 1,0 1 0,0-1 0,0 1 0,0-1 0,0 0-1,-1 1 1,1-1 0,-1 0 0,1 1 0,-1-1 0,1 0-1,-1 0 1,0 1 0,0-1 0,0 0 0,0 0 0,0 0-1,0 1 1,-1-2-126,1-5 674,0 3-330,-1 0 0,1 0 0,-1 1 0,0-1 0,0 0 1,0 0-1,-1 0 0,0 1 0,0-1 0,0 1 0,0-1 1,-1 1-1,1 0 0,-1 0 0,0 0 0,-1 0 0,1 0 0,-1 1 1,0-1-345,-1 0 162,0 1 0,0 0 0,0 0 0,-1 1 0,1-1 0,-1 1 0,0 0 0,0 1 0,1-1 0,-1 1 0,0 0 0,0 1 0,0-1 0,0 1 0,-4 1-162,0-1 50,1 1 0,-1 1 0,1 0-1,0 0 1,0 0 0,0 1 0,0 1-1,0 0 1,0 0 0,1 0 0,0 1-1,0 1 1,0-1 0,-5 6-50,5-3 11,0 0 0,0 1 0,0 0 1,1 0-1,1 1 0,0 0 0,0 0 0,1 1 1,0 0-1,1-1 0,0 1 0,0 2-11,0 1 1,1 1 0,1 0 1,0 0-1,1 0 0,0 0 0,2 0 0,-1 0 0,2 0 0,0 0 0,1-1 0,0 1 0,1-1 0,1 1 0,5 10-1,-6-16-2,0 0 0,1-1 0,0 1 0,1-1 0,0 0 0,0-1 0,0 1 0,1-1 0,0-1 0,1 1 0,-1-1 0,1 0 0,0-1 0,1 0 1,-1 0-1,1-1 0,0 0 0,0-1 0,1 0 0,-1 0 0,1-1 0,-1 0 0,1 0 2,-1-2 1,-1 1 1,0-2 0,1 1-1,-1-1 1,1 0 0,-1-1-1,0 0 1,0 0 0,0-1-1,0 0 1,0 0 0,0-1-1,-1 0 1,0 0 0,0-1-1,0 1 1,0-2 0,-1 1-1,0-1 1,0 0 0,4-5-2,3-5 10,-1-1-1,0 0 1,-1 0 0,-1-1 0,-1-1-1,0 0 1,-2 0 0,2-7-10,-6 17 6,-1 0 0,0 1 0,-1-1 0,0 0 0,0 0 0,-1 0 1,0 0-1,-1 0 0,0 0 0,-1-4-6,-4-11 37,-1 0 0,-9-23-37,7 22 18,9 17-36,8 15 5,11 19-4,-7-2-63,16 33 180,3 0 0,7 3-100,-27-43-165,1 0-1,1-1 0,1-1 1,0 0-1,1-1 0,1 0 0,0-1 1,14 7 165,4-2-1126,0-9 502</inkml:trace>
  <inkml:trace contextRef="#ctx0" brushRef="#br0" timeOffset="580.406">835 149 9754,'0'0'97,"1"1"0,-1-1-1,0 0 1,0 0 0,0 1-1,0-1 1,0 0 0,0 1 0,0-1-1,0 0 1,0 0 0,0 1-1,0-1 1,0 0 0,0 1 0,0-1-1,0 0 1,0 1 0,0-1-1,0 0 1,0 0 0,0 1 0,0-1-1,0 0 1,0 1 0,-1-1-1,1 0 1,0 0 0,0 1 0,0-1-1,-1 0 1,1 0 0,0 0-1,0 1 1,0-1 0,-1 0 0,1 0-1,0 0 1,-1 0 0,1 1-1,0-1 1,0 0 0,-1 0 0,1 0-1,0 0 1,-1 0 0,1 0-1,0 0 1,-1 0 0,1 0 0,0 0-1,0 0 1,-1 0 0,1 0 0,0 0-1,-1 0 1,1 0 0,0 0-1,0-1 1,-1 1 0,1 0 0,0 0-1,-1 0 1,1 0 0,0-1-1,0 1 1,-1 0-97,13 28 918,-11-25-600,40 73 1490,-27-53-1441,-1 2-1,-1-1 1,-1 1-1,2 12-366,-4-6 555,4 31-555,-12-51 66,1 1 0,-2-1 0,1 0 1,-1 1-1,-1-1 0,0 0 0,-2 4-66,-2-3 70,3-8 8,1-5 125,8-30 40,2-24-243,-4 22 17,7-23-17,-1 8-49,-3 0 0,-2 0 1,-1-1-1,-3-21 49,-1 52-53,0 0-1,1 1 1,1-1 0,4-13 53,4 10-77,-11 20 73,0 1-1,1 0 0,-1-1 1,1 1-1,-1 0 0,0-1 1,1 1-1,-1 0 0,1 0 1,-1-1-1,1 1 0,-1 0 1,1 0-1,-1 0 0,1-1 1,-1 1-1,1 0 1,-1 0-1,1 0 0,-1 0 1,1 0-1,-1 0 0,1 0 1,0 0 4,1 1-8,-1 0-1,1 1 1,0-1 0,0 0 0,0 1 0,-1-1 0,1 0 0,-1 1 0,1 0 0,-1-1 0,0 1 0,0 0 0,1 0-1,-1 0 1,0 0 0,-1 0 8,15 25-17,1 0-1,1-1 1,18 20 17,-29-39 2,0 0 0,0 0 0,1-1 1,0 0-1,0-1 0,0 1 0,1-1 1,0-1-1,0 0 0,0 0 1,1 0-1,-1-1 0,1 0 0,0-1 1,3 1-3,9-1 3,0 0 1,0-2 0,0 0 0,0-1 0,0-2 0,0 0-1,1-1-3,7-3 14,0-1-1,0-1 0,-1-1 1,16-10-14,-35 16 6,-1-1 0,0 0 0,0 0 0,0-1 0,-1 0 0,0 0 0,0 0 0,-1-1 0,0 0 0,2-3-6,-6 7 4,1 0-1,-1-1 1,0 1 0,-1-1-1,1 1 1,0-1-1,-1 1 1,0-1 0,0 0-1,0 0 1,0 0-1,-1 0 1,0 1 0,1-1-1,-1 0 1,-1 0-1,1 0 1,-1 0 0,1 0-1,-1 0 1,0 0 0,0 1-1,-1-1 1,1 0-1,-2-1-3,2 2 1,-1 1-1,0-1 0,0 1 1,0-1-1,-1 1 1,1-1-1,0 1 0,-1 0 1,0 0-1,1 1 0,-1-1 1,0 0-1,0 1 0,0-1 1,0 1-1,0 0 0,0 0 1,0 1-1,-1-1 1,1 0-1,0 1 0,0 0 1,-1 0-1,-2 0 0,-3 0-5,0 1 0,0 1 0,1-1 0,-1 1 0,0 0-1,1 1 1,-1 0 0,-2 2 5,1 0-3,2 1 0,-1 0 0,0 0 0,1 1 0,1-1 0,-1 2 0,1-1 0,0 1-1,1 0 1,0 1 0,0 0 0,0 0 0,2 0 0,-1 0 0,-2 9 3,-2 5 4,1 0 0,1 1 0,1 0 0,2 1 0,0-1 0,1 5-4,2-13 94,0-1-1,1 1 1,1-1 0,0 1 0,1-1 0,1 0 0,0 0 0,1 0 0,1 0 0,0 0-1,1-1 1,1 0 0,0 0 0,1-1 0,3 5-94,25 24 456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31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87 3529,'-19'0'821,"-30"0"-504,40-1 1280,21-1 2640,266-13 1079,-30 2-4830,953-32 1396,-1043 43-1839,-38-2 14,86 0 95,-195 4 340,-25 1-233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33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46 118 3273,'-18'-79'1893,"18"58"431,6 14-664,-3 4-692,4-5 997,-5 8-29,-4 15 342,1-6-2646,-3 40 1235,2-1 1,4 25-868,-3 51 779,-6-54-262,-4 10-517,3-35 145,2 0-1,3 1 0,1 0 1,2 7-145,1-46 51,-1-1 0,1 1 0,1 0 0,-1-1 0,1 1 0,0-1 1,0 0-1,2 4-51,-2-8 16,-1 0 0,0 0 0,0 0 0,1-1 0,-1 1 0,1 0 0,-1-1-1,1 1 1,0-1 0,0 1 0,-1-1 0,1 0 0,0 0 0,0 0 0,0 0 0,0 0 0,1 0 0,-1-1 0,0 1 0,0-1 0,0 1 0,1-1 0,-1 0 0,0 0 0,0 0 0,0 0 0,1 0-16,22-4 49,-1 0 1,0-1-1,17-7-49,27-6 28,-8 8-20,0 2 1,1 3-1,4 2-8,185 7 11,9-1 3,383-35 18,-593 30-29,769-47 34,-763 43-32,150-16 45,100 7-50,-274 14 10,0-1 1,0-1-1,0-2 0,0-1-10,-19 2 86,-10 2 68,-8-1 68,-13-1-83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39.8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268 74 4753,'69'-27'2471,"-57"25"308,-13 9-1393,-8 5-32,-96 97 2948,-1-1-3686,60-62-515,31-32-53,1 0-1,0 1 1,-6 9-48,42-53 341,26-25-341,1-1 30,17-20 4,-28 32 0,-1-2 1,7-14-35,-41 55 42,-1 1 1,1 0 0,-1 0 0,1-1 0,0 1-1,0 1 1,0-1 0,1 0 0,-1 1 0,3-2-43,-6 31 138,-7 63-18,-8 30-120,-7 75 108,21-162-75,1 0-1,1 0 0,2-1 1,6 31-33,2-21 55,-7-28-23,0 0-1,-1 0 1,-1 0 0,0 0-1,-1 1 1,-1 12-32,-1-24-16,0 1-1,0-1 1,0 1-1,-1-1 1,1 0-1,-1 1 0,0-1 1,0 0-1,0 0 1,-1 0-1,1 0 1,-1-1-1,0 1 1,1-1-1,-1 1 1,0-1-1,0 0 1,-4 1 16,-10 8-200,-1-2 1,-19 8 199,25-12 12,-42 16 174,-39 9-186,78-25 149,1-1 399,-1 0 0,1-1 0,-6 0-548,213-40 2371,-81 15-2217,-46 8 182,1 2 0,1 4 0,3 2-336,-15 8 341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43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417 105 4097,'5'-20'1260,"-1"0"0,1-10-1260,-5 29 77,0 1 0,0-1 0,0 0 0,0 1 0,0-1 0,0 1 0,0-1 0,0 0 0,-1 1 0,1-1 0,0 1 0,0-1 0,-1 1 0,1-1 0,0 1 0,-1-1 0,1 1 0,0-1 0,-1 1 0,1-1 0,-1 1 0,1 0 0,-1-1 0,1 1 0,-1 0 0,1-1 0,-1 1 0,1 0 0,-1 0 0,0-1 0,1 1 0,-1 0 0,1 0 0,-1 0 0,0 0 0,1 0 0,-1 0 0,1 0 0,-1 0 0,0 0 0,1 0 0,-1 0 0,1 0 0,-1 0 0,0 1-77,-30 8 2214,25-7-1743,0 0-124,-36 12 3585,-38 18-3932,66-25 217,1 0 0,1 1 0,-1 0 0,1 1 0,0 0 0,1 1 0,-7 9-217,0 2 121,1 2-1,1 0 0,1 1 1,1 0-1,2 1 0,0 1 1,2 0-1,-1 4-120,7-17 10,1 0-1,0 0 1,0 0-1,1 0 1,1 1-1,0-1 1,1 1-1,1-1 1,0 0-1,1 1 1,0-1-1,1 0 1,0 0-1,1 0 1,1 0-1,2 4-9,-3-7 6,1 0 1,1-1-1,0 0 0,0 0 1,0 0-1,1-1 0,0 0 0,1 0 1,0-1-1,0 0 0,1 0 0,0-1 1,0 0-1,0-1 0,1 1 0,-1-2 1,1 0-1,1 0 0,-1-1 1,6 2-7,4-2 10,1 0 0,0-1 0,0 0 0,0-2 0,0-1 0,0 0 0,0-2 0,-1 0 0,1-2 0,-1 0 0,0-1 0,0-1 0,-1-1 0,1 0 0,-2-2 0,1 0 0,-2-1 0,1-1 0,-2 0 0,1-2 0,-2 0 0,0 0 0,11-14-10,-20 19 66,0 1-1,-1-1 0,0 0 0,-1-1 0,1 1 1,-2-1-1,1 0 0,-2 0 0,1 0 1,-1 0-1,-1-1 0,0 1 0,0 0 1,-1-1-1,0 1 0,-1-1 0,0 1 0,-1 0 1,0-1-1,-1-1-65,-4-13 126,-1 0-1,-2 1 1,0 1 0,-2-1-1,0 2 1,-1 0 0,-10-11-126,12 17 48,-2 0 1,1 1 0,-2 0 0,0 1-1,-1 1 1,-1 0 0,0 1 0,0 1-1,-1 0 1,0 2 0,-1 0-1,0 0 1,-5 0-49,-8 0 143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48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9 4529,'-1'-1'364,"-1"0"1,1 0-1,0 0 1,0 0-1,-1 1 1,1-1-1,-1 0 1,1 1-1,-1-1 1,1 1-1,-1 0 1,1-1-1,-1 1 1,1 0-1,-1 0 1,1 0-1,-2 0-364,2 0 192,0 1-1,0-1 0,0 1 0,0-1 1,0 0-1,1 1 0,-1 0 0,0-1 1,0 1-1,0-1 0,0 1 0,1 0 0,-1 0 1,0-1-1,1 1 0,-1 0 0,1 0 1,-1 0-1,0 1-191,0 2 256,-1 0 1,1 0-1,0 0 0,0 0 1,0 0-1,1 0 1,-1 0-1,1 0 1,0 1-1,0-1 0,1 0 1,-1 1-257,27 237 3603,11 76-2901,-37-309-708,6 21 100,-7-29-98,1 0-1,-1 0 1,0 0 0,1 0 0,-1 0-1,1 0 1,-1 0 0,1 0 0,0 0 0,-1-1-1,1 1 1,0 0 0,0 0 0,-1-1-1,1 1 1,0 0 0,0-1 0,0 1-1,0-1 1,0 1 0,0-1 0,0 1 0,0-1-1,0 0 5,2-1 1906,-4 1-1022</inkml:trace>
  <inkml:trace contextRef="#ctx0" brushRef="#br0" timeOffset="389.962">4 822 7434,'-1'0'3360,"-1"2"-1479,1-2-145,1-2-264,0 1-87,18-3-225,18-5-120,55-12-296,-29 12-152,3-1-263,6-3-105,6 5-128,-4 2-32,-7 5 184,-10 1 80,-18 7-4705,9 8 3417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47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18 4113,'0'0'196,"0"-1"1,0 1-1,0-1 1,0 1-1,0-1 1,0 1-1,0-1 1,0 1-1,0-1 0,1 1 1,-1-1-1,0 1 1,0-1-1,0 1 1,1-1-1,-1 1 1,0-1-1,1 1 1,-1-1-1,0 1 0,1-1 1,-1 1-1,0 0 1,1-1-1,-1 1 1,1 0-1,-1-1 1,1 1-1,-1 0 1,1 0-197,5-5 4213,-6 16-2935,0 14-917,-1 0 0,-1 0 0,-1-1-1,-1 1 1,-1-1-361,-8 36 1506,-3 51-1506,14-82 245,1 0 1,1 1-1,2-1 1,4 29-246,3-9 119,37 245 234,-45-289-423,0-15-20,-1-7 40</inkml:trace>
  <inkml:trace contextRef="#ctx0" brushRef="#br0" timeOffset="368.151">20 875 9410,'-11'8'3945,"5"2"-2321,3-9-256,12 4-167,1-10-209,16 4-192,16 0-56,22-8-280,16 1-80,10-3-143,-5 1-97,-5 11-88,-12-1-8,-16 6 272,-6 1 232,-4 1-336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54.1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507 250 4529,'34'-104'2542,"-33"101"-2196,0-1 1,0 0-1,-1 1 1,1-1-1,-1 0 0,0 0 1,0 0-1,0 1 1,0-3-347,-1 4 227,1 0 0,-1 0 1,0 0-1,1 0 1,-1 1-1,0-1 0,0 0 1,0 1-1,-1-1 1,1 0-228,-5-6 784,5 6-566,-1-1 0,0 1 0,0-1 0,0 1-1,0 0 1,0 0 0,0 0 0,-1 0 0,1 0 0,-1 0 0,0 1 0,1-1 0,-1 1 0,0 0 0,0 0 0,0 0 0,0 0 0,0 0 0,0 1-1,0-1 1,0 1 0,0 0 0,0 0 0,0 0 0,0 0-218,-11 1 391,0 1-1,0 1 1,0 0-1,-14 5-390,16-5 186,-2 1-79,0 1 0,0 0 0,1 1 0,0 0 0,0 1 0,0 1 0,1 0 0,0 1 0,0 0 0,1 0 0,0 1 0,-5 8-107,-132 165 292,141-174-283,1-1 0,0 1 0,0 0-1,1 1 1,0-1 0,0 1-1,-1 5-7,6-13-1,-1 0 0,0 1 0,1-1 1,-1 0-1,1 1 0,-1-1 0,1 0 1,0 1-1,0-1 0,0 0 0,1 1 1,-1-1-1,0 0 0,1 1 0,0-1 1,-1 0-1,1 0 0,0 1 1,0-1-1,0 0 0,1 0 0,-1 0 1,0 0-1,1-1 0,-1 1 0,1 0 1,0 0-1,-1-1 0,1 1 0,0-1 1,0 0-1,0 1 0,0-1 1,0 0-1,0 0 0,2 0 0,7 3-8,0 0 1,1 0-1,0-2 0,0 1 1,0-1-1,9-1 8,79 0-34,-43-1 7,3 0-59,0 3-1,0 3 0,51 12 87,-91-14-17,1 2-1,-1 0 0,0 1 1,0 0-1,-1 2 1,0 1-1,0 0 1,-1 1-1,-1 1 1,0 1-1,0 0 1,11 13 17,-21-18 1,-1 0 1,1 1-1,-1 0 1,-1 0-1,0 0 1,0 1-1,0-1 1,-2 1-1,1 0 1,-1 1-1,-1-1 1,1 0-1,-2 1 1,0-1-1,0 1 0,-1 0 1,0-1-1,-1 9-1,-1-7 6,0 0-1,0 0 0,-2-1 0,1 1 0,-1-1 0,-1 0 1,0 0-1,-1 0 0,0-1 0,0 0 0,-1 0 0,0 0 0,-1-1 1,0 0-1,0-1 0,-5 4-5,-9 4 8,-1 0 1,0-1-1,-1-1 0,-1-1 1,0-1-1,-1-1 1,0-2-1,-1 0 0,1-2 1,-2-1-1,1-1 1,-1-1-1,1-2 0,-4 0-8,10-3-109,0 0-1,0-1 0,-6-3 110,19 4-131,0-1 0,0 0 0,1 0 0,-1-1 0,0 0 0,1-1 0,0 1 0,0-1 0,-5-4 131,11 7 56,0 0 1,-1 0-1,1-1 0,0 1 0,0 0 1,0-1-1,0 1 0,0-1 1,1 1-1,-1-1 0,0 1 1,1-1-1,-1 0 0,1 0-56,-1-19 330</inkml:trace>
  <inkml:trace contextRef="#ctx0" brushRef="#br0" timeOffset="574.988">1247 601 5689,'10'-15'980,"-1"-2"0,-1 1 0,1-6-980,-9 22 66,0-1 0,0 1 0,0-1 0,1 1 0,-1 0 0,0-1 0,0 1 0,0-1 0,0 1 1,0-1-1,0 1 0,-1-1 0,1 1 0,0-1 0,0 1 0,0-1 0,0 1 0,0 0 1,-1-1-1,1 1 0,0-1 0,0 1 0,-1 0 0,1-1 0,0 1 0,-1 0 0,1-1 1,0 1-1,-1 0 0,1 0 0,-1-1-66,-16-3 1655,-22 8 781,38-4-2360,-5 1 64,0 0 0,1 1 0,-1-1 0,0 1 1,1 0-1,0 1 0,-1 0 0,1-1 0,0 2 1,0-1-1,1 1 0,-1-1 0,1 1 0,-1 0 1,1 1-1,1-1 0,-1 1 0,0 0 0,1 0 1,0 0-1,0 0 0,1 0 0,0 1 1,0-1-1,0 1 0,0 0 0,1-1 0,0 1 1,0 4-141,-1 8 14,1 0 1,0 0-1,2 0 1,0 0-1,1 0 1,1 0-1,0 0 1,2-1-1,2 8-14,1-1 14,0-1-1,2 0 0,1 0 1,13 20-14,-21-37 3,1 0 0,0 0 0,1 0 1,-1 0-1,1-1 0,0 0 1,1 0-1,-1 0 0,1-1 1,0 0-1,0 0 0,0 0 1,1-1-1,-1 0 0,1 0 1,0-1-1,-1 0 0,1 0 0,6 1-3,7-2 10,-1-1 1,1-1-1,0-1 0,-1-1 0,1 0 0,-1-2 0,0 0 0,0-1 0,-1-1 0,1 0 0,-1-2 0,-1 0 0,0-1 0,0-1 0,1-1-10,-10 5 8,0 0-1,-1 0 1,1-1-1,-1 0 1,-1 0-1,0 0 1,0-1-1,0 0 1,-1-1-1,-1 1 1,1-1-1,-1 1 1,-1-1-1,2-11-7,-3 13 9,-1 0 0,0-1-1,0 1 1,-1-1 0,0 1 0,-1-1-1,0 1 1,0-1 0,-1 1 0,0 0-1,-1 0 1,1-1 0,-1 2 0,-1-1 0,0 0-1,0 1 1,0-1 0,-5-5-9,-3 0-15,-1 0 0,0 0 0,-1 1 0,0 1 0,0 0 0,-2 1 0,1 1 0,-1 0-1,0 1 1,-1 1 0,0 1 0,0 0 0,0 1 0,-1 0 0,1 2 0,-1 0 0,0 1 0,-4 1 15,16 1-109,1 0 0,-1 0 0,0 0 0,0 1 0,0 0 0,0 0 0,1 0 0,-1 1 0,1 0 0,-1 0 0,1 0 0,-1 1-1,-1 1 110,-16 17-550</inkml:trace>
  <inkml:trace contextRef="#ctx0" brushRef="#br0" timeOffset="989.55">1871 99 8178,'-2'-3'334,"0"-1"0,0 1 0,0-1 0,0 0 0,1 0 0,-1 0 0,1 0 0,0 0 0,1 0 0,-1 0 1,1-1-1,-1 1 0,1 0 0,1 0 0,-1 0 0,0 0 0,1-1 0,0 1 0,0 0 0,0 0 0,1 0 0,0 0-334,-2 3 45,0 1 0,0 0 0,0-1 0,0 1 0,0 0 0,0-1 0,1 1 0,-1 0 0,0 0 0,0-1 0,0 1 0,0 0 0,1 0 0,-1-1 0,0 1 0,0 0 0,1 0 0,-1 0 0,0-1 0,1 1 0,-1 0 0,0 0 0,0 0 0,1 0 0,-1 0 0,0 0 0,1 0 0,-1-1 0,0 1 0,1 0 0,-1 0 0,0 0 0,1 0 0,-1 0 0,0 0 0,1 1 0,-1-1 0,0 0 0,1 0 0,-1 0 0,0 0 0,0 0 0,1 0 0,-1 1 0,0-1-45,12 16 971,8 33-659,-1 1 0,-3 1 0,-2 0 0,-2 5-312,6 48 500,-4 1-1,-2 92-499,-4-59 403,11 32-403,-16-147 638,2 0 0,1 0 1,0-1-1,2 1-638,8 8 1055</inkml:trace>
  <inkml:trace contextRef="#ctx0" brushRef="#br0" timeOffset="2237.059">2601 596 5769,'-144'-53'3336,"107"40"-921,28 14 1071,0 1 189,10 11-2776,0-4-832,1 0 0,0 0 0,1 0 0,-1 0 0,2-1 0,-1 1 0,4 4-67,3 7 83,-1-1-10,1 0-1,0-1 0,2-1 0,0 0 1,6 5-73,11 17 97,30 40 434,58 61-531,-111-132 16,-5-7-10,0 1 0,1-1 0,-1 1-1,0-1 1,0 1 0,1-1 0,-1 0 0,1 1-1,-1-1 1,1 0 0,0 0 0,-1 0 0,1-1 0,0 1-1,0 0 1,-1 0 0,1-1 0,0 1 0,1-1-6,-2 0 7,0-1 1,-1 0 0,1 1 0,0-1-1,-1 0 1,1 1 0,0-1 0,-1 0-1,1 0 1,-1 0 0,1 0 0,-1 1-1,0-1 1,1 0 0,-1 0 0,0 0-1,0 0 1,1 0 0,-1 0 0,0 0-1,0 0-7,4-25 47,-2-53-1,-5-9-46,1 28-106,2 1-1,8-50 107,-7 101-23,0 0 0,1-1 0,0 1 1,1 1-1,0-1 0,0 0 0,0 1 0,1-1 0,4-4 23,-7 11-5,0-1-1,0 0 1,1 0 0,-1 1 0,1-1-1,0 1 1,-1-1 0,1 1 0,0 0-1,0-1 1,0 1 0,0 0-1,0 0 1,0 1 0,0-1 0,0 0-1,0 1 1,0-1 0,0 1-1,1-1 1,-1 1 0,0 0 0,0 0-1,0 0 1,1 1 0,-1-1 0,0 0-1,0 1 1,0-1 0,0 1-1,0 0 1,1 0 0,-1 0 0,-1 0-1,1 0 1,0 0 0,2 2 5,5 4-6,0 0 1,0 1-1,0 0 0,-1 1 1,-1 0-1,1 0 1,1 4 5,-1-2 2,1 0 0,0-1-1,0 1 1,1-2 0,8 7-2,-8-10 8,-1 0-1,1-1 0,0 0 0,0-1 0,1 0 0,-1-1 0,1 0 0,0 0 0,0-1 1,0-1-1,6 1-7,2-1 37,1-1 0,-1-1 0,1 0 0,0-2 1,-1 0-1,1-2-37,-10 3 11,-1-1 1,1-1 0,-1 0-1,0 0 1,0-1 0,0 0-1,-1-1 1,1 1-1,-1-2 1,-1 1 0,2-2-12,-4 3 5,0 0 0,-1 0 0,1 0 1,-1-1-1,0 0 0,-1 1 0,0-1 1,0-1-1,0 1 0,0 0 1,-1-1-1,0 1 0,0-1 0,-1 0 1,0 0-1,0-3-5,-1 6 3,0 0-1,0 0 1,-1 1 0,1-1 0,-1 0-1,0 1 1,0-1 0,0 0 0,-1 1-1,1 0 1,-1-1 0,0 1 0,0 0-1,0 0 1,0 0 0,0 0 0,-1 0-1,0 0 1,1 1 0,-1-1 0,0 1-1,0 0 1,0-1 0,0 2 0,-1-1-1,-1-1-2,1 1 1,-1 1 0,1-1 0,-1 1-1,1 0 1,-1 0 0,0 0-1,1 1 1,-1-1 0,0 1 0,0 1-1,1-1 1,-1 0 0,0 1 0,1 0-1,-1 0 1,1 1 0,-1-1-1,1 1 1,0 0 0,-1 0 0,0 1-1,-4 3 1,0 1 0,0 0 1,1 1-1,0-1 0,1 1 1,0 1-1,0-1 0,1 1 1,0 1-1,0-1 0,1 1 1,-1 3-2,-2 6 13,0 2 0,1-1 1,2 1-1,0 0 0,-2 17-13,6-22 16,0-1 0,1 1 0,0-1 0,1 1 0,1-1 0,0 1 0,2-1 0,-1 0 0,2 0 0,3 8-16,-5-15 11,1 1 0,0-1-1,0 0 1,1 0 0,0 0-1,0-1 1,1 0 0,0 0-1,0 0 1,0-1 0,1 0-1,0 0 1,1 0 0,-1-1-1,1 0 1,0-1 0,0 0-1,5 2-10,-3-2-6,1-1 0,0-1 0,0 1 0,0-2-1,1 0 1,-1 0 0,0-1 0,0 0-1,1-1 1,-1 0 0,0-1 0,0 0 0,0-1-1,7-2 7,-4-1-321,1 0-1,-1-2 1,1 1-1,-2-2 0,1 0 1,-2 0-1,1-1 0,-1-1 1,0 0-1,-1-1 322,7-7-1836,-1-1 0,0-1-1,-2 0 1,0-1 0,3-10 1836,-10 18-1107,-2-1-1,0 1 1,-1-1 0,-1 0-1,1-5 1108,-2 6-222,-1 0 0,-1 0-1,0-12 223,-1 14 416,0-3 991,0 0 1,-1 0-1,0 1 1,-2-1-1408,4 20 3226,9 50 29,4 7-883,-3 0 0,3 48-2372,-10-87 407,1 0 0,1 0 1,1-1-1,6 12-407,2 9 729,-23-77-334,0 0 0,3-1 0,-1-20-395,0 5 63,3 26-63,1 0 0,2 0 0,0 0 0,1 0 0,2 0 0,2-11 0,-3 25-49,0 0 0,1 0 0,0 1 0,0-1 0,1 1 0,1-1 0,0 1 0,0 1 0,0-1 0,1 1 0,0 0 0,1 0 0,0 1 0,0 0 0,1 0 0,6-5 49,-8 9-127,1-1 0,0 1-1,0 0 1,0 1 0,0 0 0,1 0 0,-1 0 0,0 1 0,1 0 0,-1 1 0,1 0 0,-1 0 0,1 0 0,-1 1 0,1 0 0,1 1 127,6 1-485,0 0-1,0 1 1,0 1 0,-1 1 0,0 0 0,0 1-1,6 4 486,22 16-938</inkml:trace>
  <inkml:trace contextRef="#ctx0" brushRef="#br0" timeOffset="2691.078">4804 538 5665,'14'-120'3322,"-14"116"-2931,0 0-1,0 0 0,0 1 0,0-1 1,-1 0-1,0 0 0,0-3-390,-9-7 1963,4 8-1309,4 3-434,0 0-1,0 0 1,0 0-1,-1 1 1,0-1-1,1 1 1,-1 0-1,0 0 1,0 0-1,0 0 0,0 0 1,-1 0-1,1 1 1,0 0-1,-1 0 1,1 0-1,-1 0 1,1 0-1,-3 0-219,0 1 135,1 0 0,-1 1 0,0-1 0,1 1 0,-1 0 0,1 1 0,0 0 0,-1-1 0,1 1 0,0 1 0,-5 2-135,-5 4 116,0 2 1,0 0 0,1 0-1,0 1 1,1 1-1,0 0 1,-2 5-117,-20 20 399,22-23-158,0-1 1,0 2-1,-3 7-241,15-22 4,0 0 0,1 0 0,-1 0 0,1-1 0,-1 1 0,1 0 0,-1 0 0,1 0 0,0 0 0,0 0 0,-1 0 0,1 0 0,0 1 0,0-1 0,0 0 0,0 0 0,0 0-1,0 0 1,0 0 0,1 0 0,-1 0 0,0 0 0,0 0 0,1 0 0,-1 0 0,1 0 0,-1 0 0,1 0 0,-1-1 0,1 1 0,0 0 0,-1 0 0,1 0 0,0-1 0,0 1 0,0 0 0,-1-1 0,1 1 0,0 0 0,0-1 0,0 0 0,0 1 0,0-1 0,0 1 0,0-1-4,7 3 1,0-1 0,0 0 1,-1 0-1,1 0 0,6-1-1,67 2 7,-63-3-3,0 0 0,0 0 1,0 2-1,-1 0 0,1 1 0,0 1 0,12 5-4,-28-8 2,1 0 0,-1 0-1,1 0 1,-1 0-1,1 1 1,-1-1-1,0 1 1,0 0-1,0 0 1,0 0 0,0 0-1,0 0 1,0 0-1,0 1-1,-2-2 3,1 1-1,-1 0 0,1 0 1,-1 0-1,1-1 0,-1 1 1,0 0-1,0 0 0,0 0 1,0 0-1,0 0 1,0-1-1,-1 1 0,1 0 1,-1 0-1,1 0 0,-1-1 1,0 1-1,1 0 0,-1 0 1,0-1-1,0 1 0,-1 1-2,-9 11 24,-1 0-1,0-1 0,0-1 0,-2 1 0,1-2 1,-2 0-1,-6 4-23,-7 6 27,-78 55 49,87-64-72,0 0 0,-1-2 1,-1 0-1,-15 4-4,32-12 145,0-1-1,1 0 1,-1 0-1,0 0 1,0 0 0,0 0-1,0-1 1,0 0-1,0 0 1,0 0-1,0 0 1,0-1-1,0 1 1,0-1 0,-2-1-145,-8-9 918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1:43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3721,'1'-60'2458,"-1"59"-2299,0 1 0,1-1 0,-1 1 0,0-1 0,0 1 0,0-1 0,0 1 0,0-1 0,0 0 0,0 1 0,0-1 0,0 1 1,0-1-1,0 1 0,0-1 0,-1 1 0,1-1 0,0 1 0,0-1 0,0 1 0,-1 0 0,1-1 0,0 1 0,-1-1 0,1 1 0,0-1 1,-1 1-1,1 0 0,-1-1 0,1 1 0,0 0-159,-4 5 4857,9 10-4718,1 0-1,1 0 1,1-1-1,0 0 1,0 0-1,2-1 1,0 0 0,3 3-139,26 27 354,33 26-354,4 4 204,-62-58-164,2-1 0,0 0 0,0-1 0,1-1 0,1 0 0,0-2 0,12 5-40,-6-2 156,-12-6 404,0-1 0,1 0 0,-1-1 0,5 1-560,-13-6 1063</inkml:trace>
  <inkml:trace contextRef="#ctx0" brushRef="#br0" timeOffset="388.817">477 1 3889,'-32'26'6729,"7"4"-4574,1 1 0,-17 31-2155,-21 29 898,3-17-538,23-31-252,2 2 0,2 1 0,-4 11-108,32-49-9,-12 22-45,-1-1 0,-1-1-1,-16 18 55,27-32-926,11-11-359,6-9-161,15-14 536</inkml:trace>
  <inkml:trace contextRef="#ctx0" brushRef="#br0" timeOffset="761.238">798 396 7298,'36'12'3199,"-35"-11"-3011,-1 0-1,0 0 1,0 0-1,1-1 1,-1 1 0,0 0-1,0 0 1,0 0 0,0 0-1,0 0 1,0 0 0,0-1-1,0 1 1,0 0 0,-1 0-1,1 0 1,0 0 0,0 0-1,-1-1 1,1 1-1,-1 0 1,1 0 0,-1 0-188,-3 16 1959,20 139-158,-14 41-913,-1-197 1557,7 0-1146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1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56 104 3945,'-22'-27'988,"5"7"619,1-2 3086,34 45 818,13 10-3883,21 25-1804,29 55 400,-1 0-143,-65-91-57,-12-17-17,0 0 1,1 0 0,0 0 0,-1 0 0,2-1-1,-1 1 1,0-1 0,1 0 0,0 0 0,0-1-8,-3-2 31,-1-1 0,0 0 1,0 0-1,0 1 1,1-1-1,-1 0 0,0 0 1,0-1-1,0 1 0,1 0 1,-1 0-1,0-1 1,0 1-1,0 0 0,0-1 1,0 1-1,0-1 0,0 1 1,0-1-1,0 0 1,0 0-1,0 1 0,0-1 1,0 0-1,0 0 0,0 0 1,-1 0-1,1 0 1,0 0-1,-1 0 0,1-1-31,25-42 839,-19 29-797,8-14 54,-3-1 0,0 1 0,-2-2 0,5-24-96,-6 21 38,1 1 1,2 0-1,12-23-38,-8 33 128,-9 15-318,-5 9-1047,-7 20-2500,3 13 1685</inkml:trace>
  <inkml:trace contextRef="#ctx0" brushRef="#br0" timeOffset="1065.256">1320 141 2753,'85'-36'1733,"-84"36"-1635,0 0 0,0-1 0,-1 1 0,1 0 1,0-1-1,0 1 0,0-1 0,0 1 0,0-1 0,-1 1 0,1-1 0,0 0 0,-1 1 0,1-1 0,0 0 0,-1 0 0,1 1 0,-1-1 0,1 0 0,-1 0 0,1 0 0,-1 0 0,0 0 0,1 0 0,-1 1 1,0-1-1,0 0 0,0 0 0,1 0 0,-1 0 0,0 0 0,0 0 0,-1 0 0,1 0 0,0 0 0,0 0 0,0 0-98,-1-1 220,-1 0 0,1 0-1,0 0 1,-1 0 0,1 0-1,-1 0 1,1 0 0,-1 1 0,-2-2-220,3 2 240,-9-7 612,7 6-603,1 0 0,-1 0-1,1 0 1,-1-1 0,1 1 0,0 0 0,0-1 0,0 0 0,-1-1-249,2 2 93,-1 0-1,1 1 0,0-1 1,-1 1-1,1-1 1,-1 1-1,0 0 0,1-1 1,-1 1-1,0 0 1,0 0-1,0 0 1,0 0-1,0 1 0,0-1 1,0 0-1,0 1 1,0-1-1,0 1 0,0 0 1,0 0-1,0 0 1,0 0-1,0 0 0,0 0 1,-1 1-1,1-1 1,-1 1-93,-11 2 246,1 0 1,0 0-1,-12 6-246,23-8 31,-14 5 45,0 1 1,1 1-1,0 1 0,0 0 0,1 0 0,0 2 1,1 0-1,0 0 0,-6 8-76,13-13 1,0 1-1,0 0 1,1-1-1,0 2 0,1-1 1,-1 0-1,1 1 1,1 0-1,-1 0 1,2 0-1,-1 1 1,1-1-1,0 0 1,1 1-1,-1 0 1,2-1-1,-1 1 1,2 0-1,0 7 0,0-8-1,0-1 1,1 1-1,0 0 0,1 0 0,-1-1 1,1 1-1,1-1 0,0 0 0,0 0 1,0 0-1,1 0 1,-2-4 0,0 1 0,1-1 1,-1 0-1,1 0 1,0 0-1,-1-1 0,1 0 1,0 1-1,1-1 0,-1 0 1,0-1-1,0 1 0,1-1 1,-1 0-1,1 0 0,0 0 1,-1-1-1,1 1 0,-1-1 1,4-1-1,2 2 4,0-2 1,0 1 0,1-1 0,-1-1-1,0 0 1,0-1 0,0 1 0,0-2-1,-1 0 1,1 0 0,-1 0-1,0-1 1,0-1 0,-1 1 0,1-2-1,-1 1 1,-1-1 0,1 0 0,-1 0-1,0-1 1,-1 0 0,3-4-5,2-5 28,0-1 1,-2 0-1,0 0 0,3-10-28,-10 21 12,1-1 0,-1 1 0,0-1 0,-1 0 0,0 1 0,0-1 0,-1 0 0,0 1 0,0-1 0,-1 0 0,0 0 0,0 1 0,-1-3-12,-7-21-5,9 29-12,1 4 3,4 16 18,4 18 80,-3 0-1,0 1 1,-2-1 0,-2 14-84,-5 149 263,1-140-211,-11 129 992,-14 42-1044,24-210 85,0-5-25,1-1 0,1 1 0,0 0 0,1 0-1,0 0 1,1-1 0,2 8-60,-3-21 7,0-1 0,0 1 1,0-1-1,0 1 0,1-1 1,-1 1-1,0-1 0,0 1 0,0-1 1,0 1-1,1-1 0,-1 1 0,0-1 1,0 1-1,1-1 0,-1 1 0,1-1 1,-1 1-1,0-1 0,1 0 1,-1 1-1,1-1 0,-1 0 0,0 1 1,1-1-1,-1 0 0,1 0 0,-1 0 1,1 1-1,-1-1 0,1 0 0,-1 0 1,1 0-1,0 0 0,-1 0 1,1 0-1,-1 0 0,1 0 0,-1 0 1,1 0-1,-1 0 0,1 0 0,-1 0 1,1-1-1,-1 1 0,1 0 1,-1 0-1,1 0 0,-1-1 0,1 1 1,-1 0-1,1-1 0,-1 1 0,0 0 1,1-1-8,24-25 257,-21 21-239,14-19 87,0-1 1,3-10-106,12-16 45,-32 49-38,136-207-149,-127 193 159</inkml:trace>
  <inkml:trace contextRef="#ctx0" brushRef="#br0" timeOffset="1406.61">1995 353 6937,'-8'4'3337,"2"1"-1088,1 4-593,2 7-424,0 10-296,3 5-367,0 8-89,0 6-128,0-8-40,1 9-120,1-11-64,-1-1-56,2-5-16,4-8 0,-4 1 184,0-8 120,1-3-208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3:51.3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495 159 4161,'82'-4'1806,"-81"4"-1709,0-1-1,1 1 1,-1 0 0,0-1 0,0 1 0,0-1 0,1 1 0,-1-1 0,0 0 0,0 1 0,0-1 0,0 0-1,0 0 1,0 0 0,0 0 0,-1 0 0,1 0 0,0 0 0,0 0 0,-1 0 0,1 0 0,-1 0 0,1 0-1,-1-1 1,1 1 0,-1 0 0,0-1-97,1 0 281,0-1-1,-1 0 1,0 0-1,0 1 1,0-1 0,0 0-1,0 0 1,-1-1-281,0 2 134,0 0 0,0 0 1,-1 0-1,1 0 1,-1 0-1,0 0 1,1 1-1,-1-1 0,0 1 1,0-1-1,0 1 1,0 0-1,0 0 0,0 0 1,0 0-1,0 0 1,-1 0-1,1 0 1,0 1-1,-1-1 0,0 1-134,-7-3 448,-4-2-162,-1 2 1,1 0 0,-1 0-1,0 2 1,0 0 0,0 0 0,0 1-1,0 1 1,0 1 0,1 0-1,-10 3-286,-1 1 90,0 1 0,1 2 1,0 0-1,0 1 0,1 2 0,-9 6-90,19-10 38,1 1 1,0 0-1,0 0 0,1 2 1,1-1-1,0 2 1,0-1-1,1 1 0,0 1 1,-6 11-39,4-2 57,0 0 1,2 1 0,1 0-1,0 1 1,2 0-1,-1 7-57,6-26 21,0 0-1,0 0 1,1 0-1,0 0 1,0 0-1,0 0 1,0 0-1,1 0 1,0 0-1,0 0 1,0 0-1,1 2-20,0-3 12,0-1 0,0 0 0,0 1 0,0-1 0,1 0 0,-1 0-1,1 0 1,0 0 0,0-1 0,0 1 0,0-1 0,0 1 0,1-1 0,-1 0 0,0-1 0,1 1-1,0 0-11,17 4 20,0 0 0,0-1 0,0-1 0,0-1 0,14 0-20,19 4 14,-15-1-6,-2 2 0,1 2 0,-1 1 1,-1 2-1,32 16-8,-51-22 1,-2 2 0,1 0 1,-1 0-1,0 2 0,-1 0 0,0 0 1,-1 2-1,-1-1 0,0 2 0,0-1 1,-1 2-1,-1-1 0,5 11-1,-10-16 2,-2-1 1,1 1-1,-1 0 1,0 0-1,-1 0 0,0 0 1,0 0-1,-1 0 0,0 0 1,-1 1-1,0-1 0,0 2-2,-1-4 7,0 0 0,-1 0-1,0 0 1,0 0-1,0-1 1,-1 1-1,0 0 1,0-1-1,-1 0 1,0 0 0,0 0-1,0 0 1,-1-1-1,0 1 1,-4 3-7,-7 5 46,-1-1-1,0-1 1,-1-1 0,0 0-1,0-1 1,-14 4-46,-2 0 89,-2-1 0,1-2 0,-13 1-89,31-9 21,0 0-1,1-1 1,-1-1-1,0-1 1,0 0 0,-5-1-21,15 0-15,1 1 1,0-1 0,-1 0-1,1-1 1,0 0 0,0 0-1,0 0 1,0 0 0,0-1-1,1 0 1,-1-1 0,1 1-1,0-1 1,0 0 0,0 0-1,0 0 1,1-1 0,-1 0 14,3 1-86,0 1 1,0-1 0,0 1-1,0-1 1,1 0 0,0 0-1,-1 1 1,1-1 0,1 0-1,-1 0 1,1 0 0,-1 0-1,1 0 1,0 0 0,1 0-1,-1 0 1,1 0 0,-1 0 0,1 0-1,0 0 1,1-2 85,2-4-262,1 0 1,0 0-1,0 1 0,1 0 0,0 0 1,0 0-1,4-3 262,34-34-527</inkml:trace>
  <inkml:trace contextRef="#ctx0" brushRef="#br0" timeOffset="786.068">1222 318 7210,'1'0'234,"1"-1"0,-1 1 0,1 0 0,-1-1 0,1 0 1,-1 1-1,1-1 0,-1 0 0,0 0 0,1 1 0,-1-1 1,0 0-1,0 0 0,0-1 0,0 1 0,1 0 0,-1 0 1,-1 0-1,1-1-234,8-11 393,-9 13-352,0 0 1,0 0-1,0 0 0,0-1 0,0 1 0,0 0 0,0 0 1,0 0-1,1 0 0,-1 0 0,0 0 0,0-1 0,0 1 1,0 0-1,0 0 0,0 0 0,0 0 0,0 0 0,0-1 1,0 1-1,0 0 0,0 0 0,0 0 0,0 0 1,0-1-1,0 1 0,0 0 0,0 0 0,0 0 0,-1 0 1,1 0-1,0 0 0,0-1 0,0 1 0,0 0 0,0 0 1,0 0-1,0 0 0,0 0 0,0 0 0,-1 0 0,1-1 1,0 1-1,0 0 0,0 0 0,0 0 0,0 0 1,-1 0-1,1 0-41,-3 5 720,-2 9-423,-10 26 534,2 0-1,-4 26-830,-39 215 1698,-30 114-405,81-378-1226,7-27 7,7-33 0,26-131-41,-7-2 0,4-164-33,-30 291 4,1-19 10,3 0-1,10-46-13,-14 103-1,1 1 0,0 1 0,0-1 0,1 0 0,0 1 0,4-6 1,-8 13-1,1 1 1,0-1 0,0 1 0,0-1 0,0 1-1,0 0 1,0-1 0,1 1 0,-1 0 0,0 0-1,1 0 1,-1 0 0,1 0 0,-1 0 0,1 0-1,-1 1 1,1-1 0,-1 0 0,1 1 0,0-1-1,-1 1 1,1 0 0,0 0 0,0-1 0,-1 1-1,1 0 1,0 0 0,-1 1 0,1-1 0,0 0-1,0 1 1,-1-1 0,1 1 0,-1-1 0,1 1-1,0 0 1,-1-1 0,1 1 0,-1 0 0,1 0-1,-1 0 1,0 1 0,6 3 2,-1 1-1,0 0 1,0 1-1,0-1 1,-1 1-1,0 0 0,-1 1 1,0-1-1,3 6-1,0 0 6,20 42 64,-1 1 0,-4 1 1,0 7-71,-8-25 58,45 149 1001,25 152-1059,-23-98 112,-60-237-262,0 0 0,0 0-1,-1 0 1,1 0 0,-1 0-1,0 0 1,-1 4 150,1-8-47,0 0 0,-1 0 0,1 0 0,0 0 0,-1 0 0,1-1 0,-1 1 0,1 0 0,-1 0 0,1 0 0,-1 0 0,0 0 0,1 0-1,-1-1 1,0 1 0,0 0 0,1-1 0,-1 1 0,0-1 0,0 1 0,0 0 0,0-1 0,0 0 0,0 1 0,0-1 0,0 0 0,0 1 0,0-1 0,0 0 0,0 0 0,0 0 0,0 0 0,0 0 0,-1 0 47,-11-2-216</inkml:trace>
  <inkml:trace contextRef="#ctx0" brushRef="#br0" timeOffset="1146.37">1220 909 10194,'-99'-70'3713,"141"46"-2585,15-2-512,22-1-264,8 1 97,-6 7-225,-4 0-136,-9 6-408,-4 4-305,-6 9 329</inkml:trace>
  <inkml:trace contextRef="#ctx0" brushRef="#br0" timeOffset="1533.156">1852 258 9482,'60'-5'3529,"-43"-4"-2241,19-8-736,16 0 32,9-5 160,4-1-135,9-2-121,0-1-48,-7 4-168,5 0-112,-11 6-112,-11 6-104,-9 1-424,-12 4-432,-12 5-1129,-6-2 1249</inkml:trace>
  <inkml:trace contextRef="#ctx0" brushRef="#br0" timeOffset="1534.156">2197 224 9394,'-4'17'3705,"1"-12"-1881,6 5-928,9 11-23,10 17 39,-6 15-240,4 7-24,-4 13 88,-13-2-8,13 2-152,-15-1-103,-1-7-249,7 4-16,-5-1-200,-2-6-216,5 7 168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4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295 447 3985,'-18'-68'2410,"17"65"-1830,-1-1-1,1 1 1,-1 0 0,0-1 0,1 1 0,-1 0 0,-1 0 0,1 0-580,0 2 2970,10 11-1184,4 5-1336,-1 0-1,-1 0 1,0 1-1,0 3-449,1 1 176,1-1 0,11 14-176,35 32 483,3-2 0,27 19-483,2 3 358,-77-73-327,12 12 270,21 16-301,-44-46-3514,-2 4 2235</inkml:trace>
  <inkml:trace contextRef="#ctx0" brushRef="#br0" timeOffset="368.27">752 297 6073,'-4'1'984,"0"1"-1,0 0 0,0 0 1,1 0-1,-1 0 0,-1 2-983,-22 22 2364,15-13-1609,1 2 0,-8 12-755,3 2 982,-10 21-982,15-25 340,-2 0-1,-16 21-339,2-12 137,-2 0 0,-1-3 1,-2 0-138,8-9 7,2 1 1,0 1 0,1 1 0,1 0 0,2 2-1,-4 8-7,14-16-254,8-19 217,0 0 1,0 0-1,0 1 0,-1-1 1,1 0-1,0 0 0,0 1 1,0-1-1,0 0 0,0 1 1,0-1-1,0 0 1,0 0-1,0 1 0,0-1 1,0 0-1,0 1 0,0-1 1,0 0-1,0 1 0,0-1 1,0 0-1,1 0 0,-1 1 1,0-1-1,0 0 0,0 0 1,0 1-1,0-1 0,1 0 1,-1 0-1,0 1 0,0-1 1,1 0-1,-1 0 0,0 0 1,0 1-1,1-1 0,-1 0 1,0 0-1,0 0 1,1 0-1,-1 0 0,0 0 1,1 0-1,-1 0 0,0 1 1,0-1-1,1 0 0,-1 0 1,0 0-1,1-1 0,-1 1 1,0 0-1,1 0 0,-1 0 1,0 0-1,0 0 37,18-5-735</inkml:trace>
  <inkml:trace contextRef="#ctx0" brushRef="#br0" timeOffset="711.045">1061 690 8106,'-3'1'639,"0"1"0,1-1 1,-1 1-1,0-1 0,0 1 0,1 0 1,-1 0-1,1 1 0,0-1 0,-2 2-639,0 1 418,1-1 0,0 0-1,1 1 1,-1 0 0,1-1-1,-1 5-417,0-2 125,1 0-1,0 0 1,1 1-1,-1-1 1,1 1 0,1-1-1,0 1 1,0 0-1,1 4-124,5 25 290,2-1 1,2 1-291,-1-1 173,-1 0 0,-1 6-173,-2-9 56,-1-6-38,-1 1 0,-1 6-18,-1-32-3041,6-16 1501</inkml:trace>
  <inkml:trace contextRef="#ctx0" brushRef="#br0" timeOffset="1132.109">96 118 3785,'-80'-6'2616,"65"3"2417,18 1-2200,14 1-1611,197-8 621,-100 1-1475,0-4 1,67-19-369,-132 22 126,5-3 317,1 2 1,0 3-1,0 2 0,11 2-443,-22 9 660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6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41 131 4625,'-34'-72'2731,"33"70"-2462,0 0 0,0-1 0,0 1 0,0 0 0,1-1 0,-1 1 0,1-1 0,0 1-1,-1-1 1,1 1 0,0 0 0,1-1 0,-1 1 0,0-1 0,1 1 0,-1-1 0,1 1 0,0-1-269,2-10 1934,-3 18-1463,0-1 1,1 0-1,-1 0 0,1 0 1,-1 0-1,1 0 0,1 1-471,18 53-93,-13-39 372,11 33 197,2 18-476,-18-61 37,1 0 0,0 0 0,0-1 0,1 1 1,0 0-1,0-1 0,1 0 0,0 0 0,1-1 0,0 1 0,0-1 0,1 0 1,6 5-38,32 26 340,38 23-340,-23-18 144,-54-38-86,23 15-46,-28-19 33,1 0 0,-1 0 0,1 0 1,-1-1-1,1 1 0,-1 0 1,1-1-1,-1 0 0,1 1 1,0-1-1,-1 0 0,1 0 1,0 0-1,-1 0 0,1 0 1,0 0-1,0 0-45,-1-2 91,1 0 0,0-1 0,0 1 1,-1 0-1,1-1 0,-1 1 0,0-1 0,0 0 0,0 1 1,0-1-1,0 0 0,-1 0 0,1 0 0,-1 0-91,3-5 118,32-135 334,-20 79-359,2 0-1,3 1 1,19-39-93,-35 96 1019,-4 8-584</inkml:trace>
  <inkml:trace contextRef="#ctx0" brushRef="#br0" timeOffset="1793.424">1503 135 3217,'-1'0'334,"1"0"1,-1 0 0,1 0-1,-1 0 1,0 0-1,1 0 1,-1 0 0,1 0-1,-1 0 1,1-1 0,-1 1-1,1 0 1,-1 0 0,1-1-1,-1 1 1,1 0-1,-1-1 1,1 1 0,-1 0-1,1-1 1,-1 1 0,1-1-1,0 1 1,-1-1-1,1 0-334,-5-16 4569,5 13-4367,-1 0 1,0 1 0,0-1-1,0 0 1,0 0-1,-1 1 1,0-2-203,0 1 103,-1-1 1,0 0-1,0 1 1,0 0-1,-1-1 0,1 1 1,-1 1-1,0-1 1,0 0-1,0 1 0,-1 0 1,1 0-1,-1 0 1,0 1-1,0 0 0,0 0 1,-5-2-104,1 1 27,0 1 1,0 0-1,-1 1 1,1 0-1,0 1 1,-1-1-1,1 2 1,-1-1-1,1 1 1,0 1-1,-1 0 1,1 0-1,0 1 1,0 0-1,0 0 1,1 1-1,-1 0 1,1 1-1,0 0 1,0 0-1,1 1 1,-1 0-1,1 0 1,0 0-1,1 1 1,0 0-1,0 1 1,0-1-1,-1 4-27,-2 4 1,1 0 0,1 0 0,0 1 0,0 0 0,2 0 0,0 0 0,1 0 0,1 1 0,-1 8-1,3-15 1,0 0-1,1 0 0,1-1 1,-1 1-1,2 0 0,-1-1 1,1 1-1,1 1 0,-1-5 1,0-1 0,0 1 0,1-1-1,0 0 1,0 1 0,0-1 0,0 0 0,1-1 0,0 1-1,0-1 1,0 1 0,1-1 0,1 1-1,-1-2 1,0 0 0,0 0 0,1 0 1,-1-1-1,0 0 0,1 0 0,0 0 0,-1-1 1,1 0-1,0 0 0,0 0 0,-1-1 0,1 0 0,0 0 1,0 0-1,0-1 0,0 0 0,-1 0 0,1 0 1,0-1-1,-1 0 0,1 0 0,-1-1-1,15-5 9,-1-2 1,0 0-1,0-2 0,-1 0 0,10-8-9,-14 8 6,-1 1-1,0-2 1,-1 1-1,0-2 1,-1 0-1,0 0 1,-1-2-6,-3 6 3,-2 0 0,1-1 0,-1 0 0,-1 0 1,0 0-1,0 0 0,-1-1 0,-1 1 0,0-1 0,0 0 1,-1 1-4,-1 3 2,1 0 0,-1 0 1,1 0-1,-2-1 0,1 1 0,-1 0 1,0 0-1,-1 0 0,0 0 0,-3-7-2,5 14 0,0 1-1,0 0 1,0 0-1,0-1 1,0 1-1,0 0 1,0 0-1,-1-1 1,1 1-1,0 0 0,0-1 1,0 1-1,0 0 1,0 0-1,-1 0 1,1-1-1,0 1 1,0 0-1,-1 0 1,1 0-1,0-1 1,0 1-1,-1 0 1,1 0-1,0 0 1,0 0-1,-1 0 0,1 0 1,0 0-1,0-1 1,-1 1-1,1 0 1,-2 10-12,3 19-5,-1-28 17,1 41-6,-1 1 0,-3-1 1,-2 10 5,-2 34 10,-5 64 178,-29 142-188,29-232 25,-8 41 154,-5 88-179,26-173 60,3-12 95,15-22 121,-19 18-276,29-38 29,-2-2 1,-1 0-1,-3-2 1,3-8-30,4-6-1568,37-53 1568,-32 63-252</inkml:trace>
  <inkml:trace contextRef="#ctx0" brushRef="#br0" timeOffset="2396.156">1927 491 8626,'57'-96'3377,"-54"91"-2931,-1 0 0,1 0 0,-1 1 0,0-2 0,-1 1 0,1 0 0,0-3-446,-2 6 90,0 1-1,1-1 0,-1 1 1,1-1-1,-1 1 0,1-1 0,0 1 1,0-1-1,0 1 0,-1 0 1,1-1-1,1 1-89,1-3 87,0 1 1,0 0-1,1-1 0,0 1 1,0 0-1,-1 1 1,2-1-1,-1 1 0,0 0 1,0 0-1,1 0 1,-1 0-1,1 1 1,-1 0-1,1 0 0,2 0-87,6-1 75,0 1-1,1 0 1,-1 0-1,1 2 1,4 0-75,-15-1 14,0 0 1,0 1-1,0-1 0,0 1 1,0-1-1,0 1 0,0 0 1,-1 0-1,1 0 0,0 1 1,0-1-1,-1 1 0,1-1 1,-1 1-1,1 0 0,-1 0 1,0 0-1,0 0 0,0 1 1,0-1-1,0 0 0,0 1 1,-1-1-1,1 1 1,-1 0-1,1 0 0,-1-1 1,0 1-1,0 0 0,-1 0 1,1 0-1,0 0 0,-1 2-14,3 14 90,-2 0 0,0-1 0,-1 1 0,0 0 0,-2-1 0,0 1-1,-2-1 1,-3 16-90,-8 17 78,-3 1-1,-10 19-77,17-45 23,-1-1 1,-2-1 0,-4 7-24,10-20 37,0 0 0,0 0 1,-1 0-1,0-2 0,-1 1 1,0-1-1,-10 6-37,14-11 35,-1 0-1,1-1 1,-1 0 0,0 0-1,0-1 1,0 0 0,0 0-1,0 0 1,0-1 0,-1 0-1,1-1 1,0 0 0,-1 0-1,1 0 1,0-1 0,-2 0-35,8 0 4,0 1 1,-1-1-1,1 1 1,0-1-1,0 1 1,0-1-1,0 1 1,0-1-1,0 0 1,0 0-1,1 0 1,-1 1-1,0-1 1,0 0-1,0 0 1,1 0-1,-1 0 1,1 0-1,-1 0 1,1-1-1,-1 1 1,1 0-1,-1 0 1,1 0-1,0 0 1,0-1-1,0 1 1,0-1-5,-1-42 46,2 31-42,-1 8-5,0 1 1,0 0 0,1-1-1,0 1 1,0 0 0,0 0 0,0-1-1,0 1 1,1 0 0,0 0-1,0 0 1,0 1 0,0-1-1,1 0 1,-1 1 0,1 0-1,0-1 1,0 1 0,0 0-1,1 1 1,-1-1 0,1 0 0,2 0-1,-1 0-1,0 1 1,1 0 0,-1 0-1,1 0 1,0 0 0,0 1-1,-1 0 1,1 1 0,0-1-1,0 1 1,0 0 0,0 0-1,0 1 1,0 0 0,1 0 1,13 5-3,0 0 0,-1 2 0,0 0 1,0 1-1,-1 1 0,0 1 0,0 0 1,4 5 2,4 2 16,0-1 0,2-2 0,3 1-16,20 5 422,30 7-422,-46-21 313,1-5-115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5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505 635 3217,'40'-9'2252,"-40"8"-2015,0 0 0,0 1-1,0-1 1,0 0 0,0 1-1,0-1 1,-1 0 0,1 1 0,0-1-1,-1 0 1,1 1 0,0-1-1,-1 1 1,1-1 0,-1 1-1,1-1 1,0 1 0,-1-1 0,1 1-1,-1-1 1,0 1 0,1 0-1,-1-1 1,1 1-237,-19-16 2057,13 11-1692,0 1 0,0 0 0,-1 1-1,0 0 1,0 0 0,0 0 0,0 0 0,0 1 0,-1 1 0,1-1 0,-2 1-365,-3 0 249,-1 0 1,1 1 0,-1 1 0,1 0 0,0 0-1,-10 3-249,2 1 64,1 1-1,0 0 0,0 2 0,1 0 1,0 1-1,0 1 0,1 0 0,-7 7-63,19-14 3,1 0 0,-1 1 0,1-1 0,1 1 0,-1 0 0,0 0 0,1 0 0,0 0 0,0 1-1,0-1 1,0 1 0,1 0 0,0 0 0,0 0 0,0 0 0,0 0 0,1 0 0,0 1-1,0-1 1,1 0 0,-1 1 0,1-1 0,0 1 0,1-1 0,-1 0 0,1 1 0,0-1 0,0 0-1,1 2-2,2 3 4,0 0-1,0 0 1,1 0-1,1-1 1,-1 0 0,1 0-1,1 0 1,0-1-1,0 0 1,0 0-1,1-1 1,1 0-1,-1 0 1,1-1-1,0 0 1,0 0-1,1-1 1,-1-1-1,1 1 1,0-2-1,1 1 1,-1-1-1,1-1 1,-1 0-1,1 0 1,0-1-1,5-1-3,-9 0 6,-1-1-1,0 0 1,0-1 0,0 0-1,0 0 1,0 0-1,0 0 1,-1-1 0,1 0-1,-1 0 1,0-1-1,0 1 1,0-1-1,0-1 1,-1 1 0,1 0-1,-1-1 1,0 0-1,0 0 1,0-1-6,8-12 18,-2 0-1,1 0 1,-2-1 0,-1 0-1,3-10-17,6-30 27,-13 41-20,1 0 0,1 0 0,2-3-7,-8 21 0,0-1-1,0 0 1,0 1-1,1-1 1,-1 0-1,0 1 1,1-1-1,-1 1 1,1-1 0,-1 1-1,0-1 1,1 0-1,0 1 1,-1 0-1,1-1 1,-1 1-1,1-1 1,-1 1-1,1 0 1,0 0 0,-1 0-1,0 0 0,1 0 0,-1 0 1,0 0-1,1 0 0,-1 0 0,0 0 1,0 1-1,1-1 0,-1 0 1,0 0-1,0 0 0,1 0 0,-1 1 1,0-1-1,0 0 0,1 0 0,-1 1 1,0-1-1,0 0 0,0 1 0,0-1 1,1 0-1,-1 1 0,0-1 1,0 0 0,6 28-33,-6-4 31,-1 0 0,-2-1 1,0 1-1,-2-1 0,-3 11 2,-6 33 1,-34 186 153,-26 190 972,72-428-1106,0 1 13,1 0 0,0 0 0,1 0 0,1 11-33,-1-27 3,0 0 0,0 0 0,0 1 0,0-1 1,0 0-1,0 0 0,0 1 0,0-1 0,0 0 0,0 0 0,0 1 0,0-1 0,0 0 0,0 0 0,0 1 0,1-1 0,-1 0 1,0 0-1,0 1 0,0-1 0,0 0 0,0 0 0,1 0 0,-1 1 0,0-1 0,0 0 0,0 0 0,1 0 0,-1 0 1,0 1-1,0-1 0,1 0 0,-1 0 0,0 0 0,0 0 0,1 0 0,-1 0 0,0 0 0,0 0 0,1 0 0,-1 0 0,0 0 1,0 0-1,1 0 0,-1 0 0,0 0 0,1 0 0,-1 0 0,0 0 0,0 0 0,1 0 0,-1 0 0,0 0 0,0 0 0,0-1 1,1 1-1,-1 0 0,0 0 0,0 0 0,1-1-3,15-15 205,-13 13-189,20-28 117,-2-1 0,-1-1 0,11-23-133,-2 3 54,15-17-459,42-49 405,-71 99-176,11-14-121</inkml:trace>
  <inkml:trace contextRef="#ctx0" brushRef="#br0" timeOffset="390.545">956 952 8922,'94'-13'3881,"-94"20"-1849,3 6-704,-6-1-111,3 15-345,-1 3-344,-1 5-104,1 7-128,-5-3-32,6 2-64,-4-5-48,7 2-72,-3-5-24,-3-4 8,2-6 176,-11-11 2881,10-3-2281</inkml:trace>
  <inkml:trace contextRef="#ctx0" brushRef="#br0" timeOffset="824.35">41 179 7378,'-19'0'3656,"5"1"-1415,7 4-713,7-1-48,8 4-359,10-2-105,15 2-152,17-2-152,22-6-256,9 1-112,7-5-184,-3-2-55,-11-1-49,-10 0 0,-7 3 176,-9 0-8,-20 4-120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0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573 435 2192,'34'-2'1395,"-34"2"-1275,0 0-1,1 0 0,-1-1 0,0 1 0,0 0 0,0 0 1,1 0-1,-1 0 0,0-1 0,0 1 0,0 0 0,0 0 1,0 0-1,0 0 0,1-1 0,-1 1 0,0 0 0,0 0 1,0-1-1,0 1 0,0 0 0,0 0 0,0 0 0,0-1 1,0 1-1,0 0 0,0 0 0,0-1 0,0 1 0,0 0 1,0 0-1,0-1 0,0 1 0,0 0 0,0 0 0,0 0 1,-1-1-1,1 1 0,0 0 0,0 0 0,0 0 0,0-1 1,0 1-1,-1 0 0,1 0 0,0 0 0,0 0-119,-1-1 340,1 0 0,-1 0-1,1 0 1,-1 0 0,0 0 0,1 1-1,-1-1 1,0 0 0,0 1 0,1-1-1,-1 0 1,0 1 0,0-1 0,0 1-1,0-1-339,-15-4 525,1-2 0,0 0-1,-12-9-524,3 3 232,15 10-158,0 0 1,-1 0-1,1 1 0,-1 0 1,1 1-1,-1 0 0,1 1 0,-1 0 1,1 0-1,-1 1 0,1 0 1,-1 0-1,1 1 0,-1 1 0,1-1 1,0 2-1,-3 1-74,3-1 14,0 0-1,0 1 1,0 0 0,1 0-1,0 1 1,0 0 0,1 1 0,0-1-1,0 1 1,-1 2-14,4-4 1,0 1-1,0 0 1,0 1 0,0-1-1,1 1 1,0-1 0,1 1 0,0 0-1,0 0 1,0 0 0,1 0-1,0 1 1,0-1 0,1 1-1,-1 10 0,0 25 0,2 19 0,-1-52 0,1 1 0,1 0 0,0-1 0,0 1 0,1-1 0,1 1 0,-1-1 0,3 2 0,-4-8 1,1 0 0,0 1-1,0-1 1,0-1 0,0 1 0,1 0 0,-1-1 0,1 0 0,0 0 0,0 0 0,0 0 0,0 0-1,1-1 1,-1 0 0,1 0 0,0 0 0,-1-1 0,1 1 0,0-1 0,0 0 0,0 0 0,4-1-1,-1 1 3,-1-1 1,1-1 0,-1 1 0,1-1 0,-1 0 0,0-1-1,1 0 1,-1 0 0,0-1 0,0 1 0,0-2-1,0 1 1,-1-1 0,5-3-4,9-7 23,0-2 0,0 0 0,-2-2 0,0 0 0,-1 0 0,-1-2 0,-1 0 0,9-16-23,-19 27 14,-1-1 1,0 0-1,3-9-14,-4 10 6,0 0 0,0 0 1,1 1-1,1-1-6,-3 4 1,1-1-1,-1 1 0,0 0 1,0-1-1,0-3 0,-2 8 0,0 0 0,0 1 0,0-1 0,1 0 0,-1 0 1,0 0-1,0 0 0,0 1 0,-1-1 0,1 0 0,0 0 0,0 0 0,0 0 0,-1 1 0,1-1 0,-1-1 0,1 2 1,0 0-1,-1 0 1,1-1-1,-1 1 0,1 0 1,-1 0-1,1 0 0,-1 0 1,1 0-1,-1 0 1,1-1-1,-1 1 0,1 0 1,-1 1-1,1-1 0,-1 0 1,1 0-1,-1 0 1,1 0-1,-1 0 0,1 0 1,-1 1-1,1-1 1,-1 0-1,1 0 0,-1 1 1,1-1-1,0 0 0,-1 1 1,0-1-1,0 1 4,1 0 0,-1 0 0,0-1 0,0 1 0,0 0 0,0 0 0,1 0 0,-1 0 0,0 0 0,1 1 0,-1-1 0,1 0 0,-1 0 0,1 0 0,0 0 0,-1 1 0,1-1 0,0 0 0,0 0 0,0 1-4,0 29 70,1-18-48,-3 146 145,-6 0 1,-10 18-168,-7-38 44,10-40 587,-4-1 1,-14 31-632,33-121 190,6-9 9,11-12 1,-15 11-217,30-29 110,-2 0 1,-1-3 0,-2 0-1,-1-2-93,32-50-1552,2-15 1552,-44 72-636</inkml:trace>
  <inkml:trace contextRef="#ctx0" brushRef="#br0" timeOffset="366.719">1099 790 9234,'-16'-21'5488,"16"21"-5414,-1 0-1,1 0 1,0 0 0,-1 0 0,1 0 0,-1 1-1,1-1 1,0 0 0,-1 0 0,1 0 0,0 1-1,-1-1 1,1 0 0,0 0 0,0 1 0,-1-1-1,1 0 1,0 0 0,0 1 0,-1-1-1,1 0 1,0 1 0,0-1 0,0 0 0,0 1-1,0-1 1,-1 1 0,1-1 0,0 0 0,0 1-74,-1 4 128,0 0 1,1 0-1,0 0 1,-1 0-1,2 1 0,-1-1 1,1 0-1,-1 0 1,2 0-129,0 22 248,0 48 117,-5 1 0,-2 0 0,-6 12-365,11-83 28,-1 0 0,1 0 1,0 0-1,0 0 0,0 0 1,2 4-29,-1-1 159,-1-8-136,2 1 498,7-10-225</inkml:trace>
  <inkml:trace contextRef="#ctx0" brushRef="#br0" timeOffset="1100.249">1522 485 4321,'-40'-76'2783,"40"75"-2509,-1-1-1,0 1 1,0-1-1,0 0 1,0 1-1,-1 0 1,1-1-1,0 1 1,0 0-1,-1-1 1,1 1-1,-1 0 1,1 0-1,-2 0-273,3 1 203,-1 0 0,0-1 0,0 1 0,1 0 0,-1 0-1,0 0 1,0 0 0,0 0 0,1 1 0,-1-1 0,0 0 0,0 0-1,1 0 1,-1 1 0,0-1 0,0 0 0,1 1-203,-9 1 3163,19 16-2707,-5-9-423,0-1-1,0 0 0,0 0 0,1-1 1,0 0-1,0 0 0,1 0 1,6 4-33,31 32 132,-4 4 138,-1 1 0,-3 2 1,25 45-271,-59-90 18,1 0 0,0-1 0,1 0 0,-1 0 0,1 0 0,0 0 0,0 0-18,-3-3 20,0 0 0,0-1-1,0 1 1,0 0 0,-1-1-1,1 1 1,0-1-1,0 1 1,0-1 0,1 1-1,-1-1 1,0 0 0,0 0-1,0 1 1,0-1 0,0 0-1,0 0 1,0 0 0,0 0-1,1 0 1,-1 0 0,0-1-1,0 1 1,0 0 0,0-1-1,0 1 1,0 0-1,0-1 1,0 1 0,0-1-1,0 0 1,0 1 0,0-1-1,0 0 1,-1 1 0,1-1-1,1-1-19,3-5 159,0 0-1,-1 0 1,0-1 0,3-5-159,2-5 171,10-23-28,-2 0 1,-2 0-1,-1-2 0,3-23-143,-15 60 2,0-2 0,0 1 1,0 0-1,-1 0 1,0-1-1,0 1 0,0-1 1,-1 1-1,0-1 0,-1 1 1,0-1-1,0-2-2,0 10-25,1-1-1,0 1 1,0-1-1,0 1 1,-1 0-1,1-1 1,0 1-1,-1-1 1,1 1-1,0-1 1,-1 1-1,1 0 1,-1-1-1,1 1 1,0 0-1,-1 0 1,1-1-1,-1 1 1,1 0-1,-1 0 1,1-1-1,-1 1 26,1 0-28,-1 0-1,1 0 1,0 1 0,0-1-1,-1 0 1,1 0-1,0 0 1,0 0 0,-1 0-1,1 0 1,0 1-1,0-1 1,-1 0 0,1 0-1,0 0 1,0 1-1,0-1 1,0 0 0,-1 0-1,1 0 1,0 1-1,0-1 1,0 0 0,0 1-1,0-1 1,0 0-1,-1 0 1,1 1 0,0-1-1,0 0 1,0 0-1,0 1 1,0-1 0,0 0-1,0 1 1,0-1-1,0 0 1,1 0 0,-1 1-1,0-1 1,0 0-1,0 1 1,0-1 0,0 0-1,0 0 29,7 22-540</inkml:trace>
  <inkml:trace contextRef="#ctx0" brushRef="#br0" timeOffset="1926.639">2616 484 3113,'79'-32'1927,"-79"32"-1837,1 0-1,-1-1 1,1 1 0,-1 0 0,1 0 0,-1 0 0,1-1 0,-1 1-1,0 0 1,1 0 0,-1-1 0,1 1 0,-1 0 0,0-1 0,1 1-1,-1 0 1,0-1 0,0 1 0,1 0 0,-1-1 0,0 1 0,0-1-1,1 1 1,-1-1 0,0 1 0,0-1 0,0 1 0,0-1 0,0 1-1,0 0 1,0-1 0,0 1 0,0-1 0,0 1 0,0-1 0,0 1-1,0-1 1,0 1 0,0-1 0,-1 0-90,-10-11 2445,9 10-2132,-1-1 17,0 0 0,1 0 1,-1 0-1,0 1 0,-1-1 0,1 1 0,0-1 1,-1 1-1,1 0 0,-1 1 0,0-1 1,1 1-1,-2-1-330,-5 0 535,0 0 1,0 1-1,-1 0 0,-5 0-535,12 1 51,-14-1 87,1 1-1,0 1 1,0 1-1,0 0 1,0 1-1,0 1 0,1 0 1,-1 1-1,1 1 1,0 1-1,1 0 1,-11 8-138,15-9 11,1 0 1,-1 2-1,2-1 1,-1 1-1,1 1 1,-8 8-12,14-12 2,-1 0-1,1 0 1,0 0 0,0 0 0,1 0-1,0 1 1,0-1 0,0 1-1,0 0 1,1-1 0,0 1-1,0 0 1,1 0 0,0 0 0,0 4-2,1 8 2,0-1 1,2 1 0,0-1 0,1 1 0,0-1 0,2-1 0,0 1 0,1-1 0,0 0 0,2 0 0,1 1-3,-5-10 5,0-1 0,0 0 0,0-1 0,1 1 0,0-1 0,0 0 0,1 0 0,-1-1 0,1 0 0,0 0 0,0-1 0,0 0 0,1 0 0,-1 0 0,1-1 1,-1 0-1,1-1 0,0 0 0,0 0 0,0 0 0,0-1 0,0 0 0,-1-1 0,1 0 0,0 0 0,0-1 0,-1 0 0,1 0 0,0 0 0,-1-1 0,0-1 1,0 1-1,0-1 0,0 0 0,-1 0 0,1-1 0,-1 0 0,0 0 0,-1-1 0,1 0 0,-1 0 0,0 0 0,0 0 0,2-5-5,1-6 14,0 1-1,-2-1 1,0 0-1,0 0 1,-2-1-1,0 0 1,-1 1-1,0-13-13,-2 4 15,-1 0 0,-1 0 0,-1 0 0,-1 0 0,-6-17-15,8 32 1,0 9-2,1-1 0,0 1 0,-1-1 0,0 1 1,1-1-1,-1 1 0,0-1 0,-1 1 0,0-2 1,9 45-14,4-11 20,1-1 0,1 0 0,2-1 0,16 25-6,-21-38 31,1-1 1,1 1-1,0-2 0,1 0 1,1 0-1,0-1 1,0-1-1,1 0 0,5 1-31,36 19 76,8-3-12</inkml:trace>
  <inkml:trace contextRef="#ctx0" brushRef="#br0" timeOffset="2643.448">17 10 4961,'-16'-9'9468,"24"9"-6336,13 2-3923,141 29 1958,-60-11-647,38 0-520,-136-19 1,126 8 154,-103-8-36,-1-2 0,0 0-1,24-6-118,-20-1-52,-6-4 67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9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108 525 4081,'-26'-12'901,"-32"-17"2839,57 28-3298,0 1 1,0-1 0,0 0-1,0 0 1,0 1-1,0-1 1,0 0-1,0 1 1,-1-1-1,1 1 1,0 0 0,0-1-1,-1 1 1,1 0-1,0 0 1,-1 0-1,1 0 1,-1 0-443,2 2 263,0 0 0,0 0-1,1 1 1,-1-1 0,1 0 0,0 0 0,-1 0 0,1 0 0,0 0 0,0 0-1,0 0-262,5 12-670,27 76 861,10 28-19,-33-97-145,0 0 0,1-1 0,1 0 0,7 8-27,-6-10 27,0 0 0,2-1 0,0-1 0,1 0 0,0-1 0,3 1-27,-17-15 7,0 0 1,0 0 0,-1 0 0,1 0-1,0-1 1,0 1 0,0 0 0,0-1-1,0 1 1,0-1 0,0 0 0,0 0-1,0 0 1,1 0 0,-1 0 0,0 0-1,0 0 1,0-1 0,0 1 0,1-1-8,0 0 34,1-1 0,-1 0 1,0 0-1,0 0 1,1 0-1,-1 0 0,0-1 1,-1 1-1,1-1 0,2-2-34,4-7 142,-1 0-1,0 0 0,0-1 1,-2 0-1,2-4-141,11-28 432,5-24-432,-6 18 163,4-4-163,-15 38 16,1 1 0,1 0-1,1 1 1,0 0 0,4-4-16,-13 18 9,0 0 0,-1 0 0,1 0 0,0 0 0,0 1 0,0-1 0,0 0 0,0 0 0,0 0 0,0 1 0,0-1 0,0 1 0,0-1 0,0 1 0,0-1 0,1 1-9,-2 0 72,1 0 0,-1 1 0,1-1-1,-1 0 1,1 1 0,-1-1 0,0 0 0,1 1 0,-1-1 0,1 1 0,-1-1 0,0 1 0,1-1 0,-1 1 0,0-1 0,1 1 0,-1-1 0,0 1 0,0-1 0,0 1 0,0 0 0,1-1 0,-1 1 0,0-1 0,0 1 0,0-1 0,0 1 0,0 0 0,0-1 0,-1 1 0,1-1 0,0 1-72,0 18 1057</inkml:trace>
  <inkml:trace contextRef="#ctx0" brushRef="#br0" timeOffset="880.884">1023 43 4017,'-2'-7'1071,"1"6"-720,1-1 1,-1 0-1,0 0 1,1 0-1,-1 1 0,1-1 1,0 0-1,0 0 1,0 0-1,0 0 0,0 0 1,0 0-1,0 0 1,0 0-1,1 0 0,-1 1 1,1-1-1,0-1-351,-5 14 4491,0 20-4217,2-20 128,-2 40 180,1-1 1,5 46-583,14 110 761,-3-53-314,-8-47-270,-3-39 21,3-1 0,8 33-198,-10-84 692,-1-22 395,3-21-846,10-27-177,3 0 0,8-17-64,-19 56 3,0 0-1,1 1 1,1 0-1,0 0 1,1 0-1,0 1 1,1 1-1,1 0 1,0 1-1,6-4-2,-14 12-2,0 0 0,1 1 0,0 0 0,0 0 0,0 1 0,0-1 0,1 1 0,-1 0 0,0 0 0,1 1 0,0 0 1,-1 0-1,1 0 0,0 0 0,-1 1 0,1 0 0,0 0 0,-1 1 0,1 0 0,0 0 0,-1 0 0,1 0 0,-1 1 0,1 0 0,-1 0 0,0 1 0,0-1 0,0 1 0,0 0 0,0 1 0,-1-1 0,1 1 0,-1 0 0,0 0 0,0 0 0,-1 0 0,1 1 0,-1 0 0,0 0 0,0 0 0,0 0 0,-1 0 0,2 4 2,2 9-3,-1 0 1,-1 0-1,-1 0 1,0 1-1,-1-1 0,-1 1 1,-1 8 2,-1-2 2,-1-1-1,0 1 1,-2-1 0,-1 0 0,-4 9-2,6-26 3,0 0 0,0 0 0,-1 0 0,1 0 0,-2 0 0,1-1 0,-1 0 0,0 0 0,0 0 1,-1 0-1,0-1 0,0 0 0,0 0 0,0-1 0,-1 1 0,0-2 0,0 1 0,-4 1-3,-3 1 11,-1 0 0,0-2 0,0 1 0,0-2 0,0 0 1,-1-1-1,1 0 0,-13-2-11,19 1 4,0-2-1,0 1 1,0-2 0,1 1 0,-1-1 0,0 0 0,1-1 0,-1 0 0,1 0 0,0-1 0,0 0 0,0 0 0,1-1-1,0 0 1,-5-4-4,11 8-13,0 1 0,1-1 0,-1 0 0,0 0 0,0 0 0,1 0 0,-1 0 0,1 0 0,-1 0 0,1 0 0,-1 0 0,1 0 0,-1 0 0,1-1 13,6-11-92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6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36 5265,'-15'-5'2985,"6"5"-337,-1 0-295,6 0-625,8 2-328,10-2-527,9-2-113,19 2-96,12-2-104,21 2-224,13-5-80,13 0-120,-4-1-40,-10-3-24,-11 6 312,-21 4-224,-12 5 3001,-7 6-2257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1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514 674 5105,'7'-5'586,"-6"4"-448,0 1 1,0-1-1,0 1 1,0-1 0,0 1-1,-1-1 1,1 0-1,0 0 1,0 1-1,-1-1 1,1 0-1,0 0 1,-1 0-1,1 0 1,0 0-139,-2 0 213,1 0 1,0 0 0,0 0-1,-1 0 1,1 0 0,-1 0-1,1 0 1,-1 0 0,1 0-1,-1 0 1,1 0 0,-1 0-1,0 1 1,1-1 0,-1 0-1,0 0 1,0 1-1,0-2-213,-7-5 643,1 1-1,-1-1 0,0 1 0,0 1 0,-1-1 0,1 1 0,-1 1 1,-5-2-643,6 3 160,0 0 1,0 1 0,-1 0 0,1 1-1,-1 0 1,0 0 0,1 0 0,-1 1-1,0 1 1,1 0 0,-1 0 0,1 0-1,-1 1 1,1 0 0,-2 2-161,0-1 18,-1 1 0,1 0 1,0 1-1,1 0 0,-1 0 0,1 1 1,0 1-1,0-1 0,1 1 1,-6 7-19,9-8 0,0 0 0,1 0 0,-1 0 0,1 1 0,1-1 0,-1 1 0,1 0 0,1 0 0,-1 1 0,1-1 0,0 0 1,1 1-1,0-1 0,0 1 0,0 7 0,1-6-2,1 0-1,0-1 1,0 1 0,1 0 0,0 0-1,1-1 1,-1 1 0,2-1 0,-1 0-1,1 0 1,0 0 0,1 0-1,0-1 1,0 0 0,1 0 0,0 0-1,0 0 1,0-1 0,1 0 0,0-1-1,0 1 1,1-2 0,-1 1 0,1-1-1,0 0 1,0 0 0,1-1 0,-1 0-1,1 0 1,-1-1 0,1 0 0,0-1-1,0 0 1,0-1 0,0 1 0,0-2-1,-1 1 1,1-1 0,0 0 0,0-1-1,0 0 1,3-2 2,-5 1-3,-1 0 0,1 0 0,-1-1-1,1 0 1,-1-1 0,0 1 0,-1-1 0,1 0 0,-1 0-1,0-1 1,0 0 0,-1 0 0,0 0 0,2-3 3,-1 1 6,-1 0 0,0 0 0,-1 0 1,0-1-1,0 1 0,-1-1 0,0 0 1,0 0-1,-1 0 0,0 0 0,-1-5-6,-2-122 65,3 153 8,0-1-1,4 15-72,-2-13 8,0 0 0,-2 0 1,0 0-1,-1 6-8,-31 329 136,16-253-43,-5-1 1,-4 0-94,19-87 25,0 2 565,8-12-263,7-6-101,-4 0-167,0 0 1,-1-1 0,1 1-1,-1-1 1,0 0 0,0-1-1,0 1 1,-1-1 0,1-1-60,35-61 36,-17 26-54,102-159-3867,-95 159 3001</inkml:trace>
  <inkml:trace contextRef="#ctx0" brushRef="#br0" timeOffset="340.489">819 935 7986,'96'-73'3921,"-98"77"-1593,2 12-680,0 2-215,1 13-577,2 2-216,-2 5-320,2 4-80,-3-9-96,1 6-32,1-8-40,-2-1-16,0-2 112,-2-5-120,-6-12-360,2-3 2113,1-5-1529</inkml:trace>
  <inkml:trace contextRef="#ctx0" brushRef="#br0" timeOffset="718.449">39 163 5361,'-16'7'2857,"4"-1"-657,3 1-247,7-4-441,4 4-176,9-5-240,4 3-135,16-3-233,9-2-80,22-1-208,16-2-64,14-4-184,-3 0-72,-9 2-48,-12 0-8,-18 5 112,-4 5 376,-8 4-376</inkml:trace>
  <inkml:trace contextRef="#ctx0" brushRef="#br0" timeOffset="1444.692">1349 647 6169,'23'-82'2960,"-23"81"-2667,1 0-1,-1-1 1,0 1 0,1 0 0,-1 0 0,0-1 0,0 1 0,0 0 0,0-1 0,0 1 0,0 0 0,0 0 0,0-1-1,-1 1 1,1 0 0,0 0 0,-1-1 0,0 0-293,1 2 75,0 0 0,0 0-1,0 0 1,-1 0 0,1 0 0,0 0-1,0 0 1,0 0 0,0 0 0,-1 0-1,1 0 1,0 0 0,0 0 0,0 1 0,0-1-1,-1 0 1,1 0 0,0 0 0,0 0-1,0 0 1,0 0 0,0 0 0,-1 1-1,1-1 1,0 0 0,0 0 0,0 0-1,0 0 1,0 0 0,0 1 0,0-1-1,0 0 1,0 0 0,0 0 0,0 0-1,0 1 1,-1-1 0,1 0 0,0 0-1,0 0 1,0 0 0,1 1 0,-1-1 0,0 0-1,0 0 1,0 0 0,0 1 0,0-1-1,0 0 1,0 0 0,0 0 0,0 0-1,0 0 1,0 1 0,0-1 0,1 0-1,-1 0 1,0 0 0,0 0 0,0 0-75,7 18 120,0 0-1,1-1 1,1 0 0,1 0 0,1-1 0,0 0 0,8 8-120,26 27 392,27 23-392,-23-24 44,-10-9 205,-39-40-230,0-1 0,1 0 0,-1 0-1,0 0 1,0 0 0,0 0 0,1 1 0,-1-1 0,0 0 0,0 0-1,1 0 1,-1 0 0,0 0 0,0 0 0,1 0 0,-1 0 0,0 0-1,0 0 1,1 0 0,-1 0 0,0 0 0,1 0 0,-1 0 0,0 0-1,0 0 1,1 0 0,-1 0 0,0 0 0,0-1 0,0 1 0,1 0-1,-1 0 1,0 0 0,0 0 0,1-1 0,-1 1 0,0 0 0,0 0-1,0 0 1,0-1 0,0 1 0,1 0 0,-1 0 0,0 0 0,0-1-1,0 1-18,3-11 304,-3 11-281,3-12 121,1 1 1,0 0-1,0-1 1,1 2-1,1-1-144,12-31 115,5-42-6,-19 66-102,0 1-1,1-1 0,0 1 1,2 0-1,0 1 0,1-1 0,7-10-6,-14 26 10,5-6-120,-6 6 123,0 1 1,0 0 0,0 0 0,0 0 0,0 0-1,0 0 1,0 0 0,0 0 0,1 0-1,-1-1 1,0 1 0,0 0 0,0 0-1,0 0 1,0 0 0,1 0 0,-1 0-1,0 0 1,0 0 0,0 0 0,0 0-1,0 0 1,1 0 0,-1 0 0,0 0 0,0 0-1,0 0 1,0 0 0,0 0 0,0 0-1,1 0 1,-1 1 0,0-1 0,0 0-1,0 0 1,0 0 0,0 0 0,0 0-1,1 0 1,-1 0 0,0 0 0,0 0-1,0 1 1,0-1 0,0 0 0,0 0-1,0 0 1,0 0 0,0 0 0,0 0 0,0 1-1,0-1-13,3 11 315</inkml:trace>
  <inkml:trace contextRef="#ctx0" brushRef="#br0" timeOffset="2323.919">2525 583 5449,'38'-37'2510,"-38"36"-2417,0 1 0,1 0 0,-1-1 0,0 1 0,0-1 0,0 1 0,1-1 0,-1 1 0,0-1 0,0 1-1,0-1 1,0 1 0,0-1 0,0 1 0,0-1 0,0 1 0,0-1 0,0 1 0,0-1 0,0 1 0,-1-1 0,1 1 0,0-1 0,0 1 0,0-1 0,-1 1 0,1-1 0,0 1 0,0 0 0,-1-1-1,1 1 1,0 0 0,-1-1 0,1 1 0,-1 0 0,1-1 0,-1 1-93,-13-10 1311,14 10-1171,-7-3 298,1 0-1,-1 1 1,0 0-1,0 0 1,0 1 0,0 0-1,0 0 1,0 0-1,0 1 1,-1 0-1,-2 1-437,0 0 189,-1 0-1,1 0 0,0 2 1,0-1-1,0 1 1,0 1-1,-4 1-188,4 0 32,0 1 0,0 0 0,0 1 0,1 0-1,-1 0 1,2 1 0,-1 0 0,1 0 0,1 1-1,-5 7-31,8-10 0,0-1 0,0 2 0,1-1 0,0 0 0,0 1 0,0-1 0,1 1 0,0 0 0,1 0 0,0 0 0,0 0 0,0 0 0,1 0 0,0 0 0,0 0 0,0 0 0,2 6 0,0-4 0,1 0-1,-1 0 1,1 0 0,1-1 0,0 1-1,0-1 1,1 0 0,0 0-1,0 0 1,1-1 0,-1 0 0,2 0-1,-1 0 1,1-1 0,1 0 0,-3-1 3,0-2 0,1 1-1,0-1 1,0 0 0,0 0 0,0-1 0,0 1 0,0-1 0,1-1-1,-1 1 1,1-1 0,-1 0 0,1-1 0,0 0 0,-1 0 0,1 0-1,-1 0 1,1-1 0,0-1 0,-1 1 0,1-1-3,2-1 8,1 0 0,-1 0 0,1-2 0,-1 1 0,-1-1 0,1 0 0,-1-1 0,1 0-1,-1 0 1,5-6-8,-8 7 9,-1 0-1,0 0 0,0 0 0,0-1 0,-1 1 0,0-1 0,0 0 0,0 0 0,-1 0 0,0 0 1,0-1-1,0 1 0,-1-1 0,0 1 0,0-1 0,-1 1 0,0-1-8,-1-21 48,-2 1 0,-5-24-48,4 28 18,11 39 3,1 0 0,0-1 1,1 0-1,10 12-21,-6-13-12,1-1 1,0 0-1,0-1 1,1 0-1,1-1 1,0-1-1,1-1 1,-1 0-1,2-1 1,-1-1-1,1 0 1,0-2-1,1 0 1,2 0 11,8-2-126</inkml:trace>
  <inkml:trace contextRef="#ctx0" brushRef="#br0" timeOffset="2705.807">2220 170 6161,'-24'-4'3193,"42"7"-873,-3-2-63,8 2-585,2-2-343,8 2-553,2 0-208,21-3-280,1 0-88,6-10-16,7 3 56,-9 3 592,1 4-552</inkml:trace>
  <inkml:trace contextRef="#ctx0" brushRef="#br0" timeOffset="3882.51">3429 626 5673,'-58'-70'2908,"46"59"501,12 11-3361,0 0 0,0 0 0,-1 0 0,1 0 0,0 0 0,0 0 0,0 0 0,0 0 0,0 0 0,0 0 1,0 0-1,0 0 0,0 0 0,0 0 0,0 0 0,-1 0 0,1 0 0,0 0 0,0 0 0,0 0 0,0 0 0,0 0 0,0 0 0,0 0 0,0 0 0,0 0 0,0 0 0,0 0 0,0 0 0,0 0 0,-1 1 0,1-1 0,0 0 0,0 0 0,0 0 0,0 0 0,0 0 0,0 0 0,0 0 0,0 0 0,0 0 0,0 0 0,0 0 0,0 0 1,0 1-1,0-1 0,0 0 0,0 0 0,0 0 0,0 0 0,0 0 0,0 0 0,0 0 0,0 0 0,0 0 0,0 0 0,0 0 0,0 1 0,0-1 0,0 0 0,1 0 0,-1 0 0,0 0 0,0 0-48,6 15 2915,3-6-2697,1 0 0,1-1 0,-1 0 0,10 5-218,-8-5 169,0 0-1,0 1 1,-1 0-1,0 1-167,16 18 187,-1 2 1,-1 0 0,14 25-189,-38-53 14,1 0-1,-1 0 0,1 0 1,0 0-1,0 0 1,0 0-1,0 0 0,0-1 1,0 1-1,0-1 1,0 1-1,1-1 0,-1 0 1,0 0-1,1 0 1,-1 0-1,1 0 0,0-1 1,-1 1-1,1-1 1,-1 0-1,1 1 0,0-1 1,-1 0-1,1-1 1,0 1-1,-1 0 0,1-1-13,1 0 59,0 0 0,-1 0 0,1-1 0,-1 1 0,1-1 0,-1 0 0,0 0 1,0 0-1,0-1 0,0 1 0,0-1 0,0 1 0,-1-1 0,1 0 0,-1 0 0,0 0 0,0 0 0,0 0 0,1-4-59,3-9 73,0-1 0,-1 0 0,-1-1 0,-1 1 0,-1-1 1,0-4-74,0 1 32,1 0 0,1 1 0,1-1 1,2-4-33,-7 24 6,0 0 1,0 1-1,1-1 1,-1 0-1,0 1 1,0-1-1,0 1 0,1-1 1,-1 0-1,0 1 1,1-1-1,-1 1 1,0-1-1,1 1 1,-1-1-1,1 1 1,-1-1-1,1 1 1,-1 0-1,1-1 1,-1 1-1,1-1-6,14 11-524,1 4 354</inkml:trace>
  <inkml:trace contextRef="#ctx0" brushRef="#br0" timeOffset="4675.376">4375 29 6929,'-5'-9'2244,"-9"-10"3619,14 19-5806,0 0 1,0 0-1,-1 0 1,1 0-1,0 0 1,0 0-1,0 0 1,0 0-1,-1 0 1,1-1-1,0 1 1,0 0-1,0 0 1,0 0-1,-1 0 1,1 0-1,0 0 1,0 0-1,0 0 1,-1 0-1,1 0 1,0 1-1,0-1 1,0 0-1,0 0 1,-1 0-1,1 0 1,0 0-1,0 0 1,0 0-1,0 0 1,0 0-1,-1 0 1,1 1-1,0-1 1,0 0-1,0 0-57,-5 14 767,0 36-553,3 0-1,1 1 0,3-1 1,3 7-214,-1 15 164,6 80 444,7 0-1,8 6-607,-23-141-33,-2-9 412,-2-8 1329,2-2-1691,0 1 0,0 0 0,0-1 0,0 1 1,0-1-1,0 1 0,0-1 0,0 1 0,1 0 1,-1-1-1,1 1 0,-1-1 0,1 1 0,-1 0-17,4-11 24,0-6-14,2 0 0,0 0 0,1 0 1,1 1-1,1 0 0,0 0 0,1 1 1,1 0-1,11-12-10,-13 20-2,0-1 1,0 1 0,1 1-1,0-1 1,1 2-1,0-1 1,0 2 0,0-1-1,0 2 1,9-3 1,-15 5-2,1 1 0,-1-1 0,1 1 1,0 0-1,0 1 0,-1 0 0,1 0 0,0 0 0,0 0 1,0 1-1,-1 0 0,1 0 0,0 1 0,-1 0 0,1-1 1,-1 2-1,0-1 0,0 1 0,0 0 0,0 0 0,0 0 1,0 1-1,2 2 2,3 4-4,0 0 1,-1 1-1,0 0 0,-1 0 1,0 1-1,4 7 4,-9-12-1,0-1 1,-1 0-1,1 0 0,-1 1 0,0 0 1,-1-1-1,0 1 0,0 0 1,0-1-1,-1 1 0,0 0 0,0 0 1,0 0-1,-2 1 1,0 3 5,-1 0 0,-1-1 0,1 0 0,-2 1 0,1-2 1,-2 1-1,1 0 0,-1-1 0,-1 0 0,0-1 0,0 1 0,0-1 0,-1-1 1,0 1-1,-1-1 0,-6 3-5,9-5 5,-1-1 0,0 0 0,0 0 0,-1 0 0,1-1 0,-1 0 0,0-1 0,0 0 0,0 0 0,0-1 0,0 0 0,0 0 0,0-1 0,0 0 0,-1 0 0,1-1 0,0 0 0,0 0 0,0-1 0,0 0 0,1-1 0,-5-1-5,8 2 5,-1 0 1,1-1-1,0 1 0,1-1 1,-1 0-1,0 0 1,1 0-1,0-1 0,-1 1 1,1-1-1,1 0 0,-1 0 1,0 0-1,1 0 1,0 0-1,0 0 0,0-1 1,1 1-1,-1-1 1,1 1-1,0-1 0,0 1 1,1-1-1,0 0 0,-1 0 1,1 1-1,1-1 1,0-4-6,7-25 305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9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535 569 2008,'-3'-9'8680,"3"-13"-6145,0 4-1344,-1 14-1056,1 0 0,-1 0 0,0 1 0,-1-1 0,1 1 0,-1-1 0,1 1 0,-1 0 0,0-1 0,0 1 0,-1 0 0,1 0 0,0 1 0,-1-1 0,0 0 0,0 1 0,0 0 0,0-1 0,0 1 0,0 0 0,0 1 0,-1-1-135,-14-12 107,13 9-63,-1 1-1,0-1 1,0 1-1,-1 1 0,1-1 1,-1 1-1,1 0 0,-8-2-43,4 1 40,-1 1 0,1 1 0,-1 0 0,0 0 0,1 1 0,-1 1 0,0-1 0,-5 2-40,9 0 6,2 0 0,-1 0-1,0 0 1,0 1 0,0 0 0,1 0 0,-1 1-1,1-1 1,-1 1 0,1 1 0,0-1-1,0 1 1,1-1 0,-1 1 0,1 1 0,-2 1-6,-17 21 13,1 1 1,2 2 0,-14 25-14,31-49-1,0-1 1,1 1-1,-1 0 1,1 0-1,0 0 1,1 0-1,-1 0 0,1 1 1,1-1-1,-1 0 1,1 1-1,0-1 1,0 0-1,1 1 0,0-1 1,0 0-1,1 0 1,-1 0-1,1 0 1,0 0-1,1 0 1,1 3 0,0-3-1,0 0 1,0 0 0,1-1 0,-1 1 0,1-1 0,0 0 0,1 0 0,-1-1 0,1 0-1,0 0 1,0 0 0,0-1 0,0 0 0,1 0 0,-1 0 0,1-1 0,0 0-1,0 0 1,-1-1 0,3 1 0,13 0 12,-1 0 0,1-1 1,0-2-1,0 0 0,-1-1 0,1-1 0,-1-1 0,4-2-12,-8 1 14,1 0 1,-1-1-1,-1-1 0,1-1 0,-1 0 0,-1-2 0,0 1 1,0-2-1,0 0 0,-1-1-14,-11 9 6,0 0 1,0 0-1,0-1 0,-1 1 1,1-1-1,-1 0 0,0 0 1,0 0-1,0 0 0,0 0 1,-1 0-1,0 0 0,1 0 1,-2-1-1,1 1 0,0 0 1,-1-1-1,0-1-6,0-1 9,-1 1-1,0-1 1,0 0-1,0 1 1,-1-1-1,0 1 1,0-1-1,-1 1 1,0 0-1,0 0 1,-2-4-9,5 10 0,-1-1 0,1 1 0,0 0 0,0 0 0,0-1 0,0 1 0,0 0 0,0 0 1,-1-1-1,1 1 0,0 0 0,0 0 0,0-1 0,-1 1 0,1 0 0,0 0 0,0 0 0,0 0 0,-1-1 0,1 1 0,0 0 0,0 0 0,-1 0 0,1 0 1,0 0-1,-1 0 0,1 0 0,0 0 0,0 0 0,-1 0 0,1 0 0,0 0 0,-1 0 0,1 0 0,0 0 0,-1 0 0,-5 10 6,0 27 11,5-29-11,-13 113 129,7-53 88,-4 9-223,0-5 73,4 1 0,3 3-73,0 9 145,-8 24-145,-6 16 290,-19 110 755,18-145-339,34-100-260,-8 0-386,0-1-1,-1 1 0,0-2 0,-1 1 1,0-1-1,-1 1 0,1-7-59,5-11 43,2-4 28,2 0 1,2 1 0,15-25-72,-19 39-187,0 1-1,0 1 1,2 0 0,0 0 0,1 2 0,0 0 0,7-4 187,5 0-474</inkml:trace>
  <inkml:trace contextRef="#ctx0" brushRef="#br0" timeOffset="572.083">942 921 7106,'32'-120'5789,"-31"117"-5514,1-1 1,-1 1-1,1 0 1,0 0-1,0 0 1,0 0-1,1 0 1,-1 0-1,1 1 1,-1-1-1,1 1 1,0 0-1,0 0 1,0 0-1,0 0 0,1 0 1,1 0-276,5-3 78,-1 1 0,1 1 1,0 0-1,0 0 0,8 0-78,-13 2 13,1 0 0,-1 1-1,1-1 1,-1 1 0,1 0 0,-1 1-1,1 0 1,-1-1 0,1 2-1,2 0-12,-5-1 3,0 0 0,-1 1 0,1-1-1,0 1 1,-1 0 0,1 0-1,-1 0 1,1 0 0,-1 0 0,0 0-1,0 1 1,0-1 0,0 1-1,-1-1 1,1 1 0,-1 0-1,1 0 1,-1 0 0,1 1-3,2 10 11,-1 0 1,0 1-1,-1-1 0,0 0 1,-1 1-1,-1-1 0,0 1 1,-1-1-1,-1 1 0,0-1 0,-1 0 1,-1 1-12,-9 33 125,-1-1-1,-19 39-124,26-69 52,-1 0-1,-1-1 1,0 0-1,-1 0 1,0-1 0,-1 0-1,-13 12-51,19-22 30,0 0 0,0 0-1,-1-1 1,1 1 0,-1-1 0,0-1-1,0 1 1,-1-1 0,1 0 0,-1-1-1,1 1 1,-1-1 0,0-1 0,0 1-1,0-1 1,0 0 0,0-1 0,0 1-1,0-1 1,0-1 0,-6 0-30,10 0 33,-1 0 1,1-1 0,-1 1-1,1 0 1,0-1 0,0 0-1,0 0 1,0 0 0,0 0-1,0 0 1,1 0 0,-1-1-1,1 0 1,-1 1 0,1-1-1,0 0 1,0 0 0,0 0-1,1 0 1,-1 0-1,1-1 1,-1 1 0,1 0-1,0-1 1,0 1 0,1-2-34,-1 1 6,0 0 1,0 0 0,1-1-1,0 1 1,0 0-1,0 0 1,0 0 0,1 0-1,0 0 1,0 0-1,0 0 1,0 0 0,0 0-1,1 0 1,0 0-1,-1 1 1,2-1 0,-1 1-1,0-1 1,1 1 0,-1 0-1,1 0 1,0-1-7,2 1-4,-1 0 1,0 0-1,1 0 1,-1 0-1,1 1 1,0 0-1,0 0 1,0 0-1,0 0 1,0 1-1,0 0 1,0 0-1,0 0 1,1 1-1,-1 0 1,0 0-1,1 0 1,-1 1-1,0-1 1,0 1-1,0 0 1,4 2 3,11 4-6,0 1 0,0 1 0,-1 1 0,0 0 1,1 3 5,29 14 12,-32-18-6,0-1 1,0-1-1,1-1 0,2 1-6,-12-6 73,0 1 1,-1-1-1,1 0 1,0 0 0,0-1-1,0 0 1,0-1-1,-1 1 1,1-2-1,0 1 1,2-2-74,24-8 2171,3-4-967</inkml:trace>
  <inkml:trace contextRef="#ctx0" brushRef="#br0" timeOffset="1159.195">66 32 3425,'-28'-2'3322,"-7"-1"2734,32 2-4758,5 1-250,20 2-32,19-2-50,1-1 0,36-7-966,8 0 380,151 0 104,-118 6-386,-36 3 381,72 12-479,-133-11 201,-4 1 271,-8 2-191</inkml:trace>
  <inkml:trace contextRef="#ctx0" brushRef="#br0" timeOffset="2045.93">1699 481 6377,'-1'-1'1130,"-12"-13"5481,8 13-5598,2 11-17,4-2-857,1 0 0,0-1-1,0 1 1,1-1-1,0 0 1,0 0-1,1 0 1,2 4-139,0 0 128,15 24 179,2-1 0,1 0 0,1-2 0,27 25-307,-11-11 391,16 25-391,-39-39 58,5 8-2,-22-38-34,1 0-1,0 0 1,-1 1 0,1-1-1,0 0 1,0 0 0,1-1 0,-1 1-1,0 0 1,1-1 0,-1 1-1,2 0-21,-2-2 39,0 0 0,-1 1-1,1-1 1,0 0 0,-1 0-1,1 0 1,0 0 0,-1 0-1,1-1 1,0 1 0,-1-1-1,1 1 1,-1-1 0,1 1-1,0-1 1,-1 0-1,0 0 1,1 1 0,-1-1-1,1 0 1,-1 0 0,0-1-1,0 1 1,1 0 0,-1 0-1,0-1 1,0 1 0,0 0-1,0-1-38,4-5 137,-1-1 0,1 0 0,-1 1 0,-1-1 0,1-1-137,20-60 538,8-37-538,-14 39 96,22-47-96,-37 105 64,4-6-151,-4 17 125,0 11 193,0 14-125</inkml:trace>
  <inkml:trace contextRef="#ctx0" brushRef="#br0" timeOffset="3174.364">2950 502 3041,'32'-15'1952,"-32"15"-1821,1-1 1,-1 1-1,0 0 0,1 0 1,-1-1-1,0 1 0,1-1 0,-1 1 1,0 0-1,1-1 0,-1 1 1,0-1-1,0 1 0,0-1 0,0 1 1,1 0-1,-1-1 0,0 1 1,0-1-1,0 1 0,0-1 0,0 1 1,0-1-1,0 1 0,0-1 1,0 1-1,0-1 0,0 1 0,-1-1 1,1 1-1,0-1 0,0 1 1,0 0-1,-1-1 0,1 1 0,0-1 1,0 1-1,-1 0 0,1-1 1,0 1-1,-1 0 0,1-1 1,0 1-1,-1-1-131,-16-11 5812,-2 5-5292,0 1 0,-1 1 1,0 0-521,13 4 105,-2-1-62,0 1 0,0-1 0,-1 2 0,1-1 0,0 1 1,0 1-1,0 0 0,0 0 0,0 1 0,0 0 0,0 0 0,0 1 0,1 0 0,-1 1 1,1 0-1,0 0 0,0 1 0,0 0 0,1 0 0,0 1 0,0 0 0,-4 4-43,2-1 0,1 1-1,0-1 0,1 2 1,0-1-1,0 1 0,1 0 1,1 0-1,0 1 1,0 0-1,1 0 0,1 0 1,0 0-1,0 0 0,1 1 1,1 7 0,0-9-3,1 0 0,0 0 0,1 0 0,0 0 0,1 0 0,0 0 0,1 0 0,1 2 3,-2-8 0,0 0-1,0 0 0,1-1 0,-1 1 1,1 0-1,0-1 0,1 0 1,-1 0-1,1 0 0,0 0 1,0-1-1,0 1 0,0-1 1,1 0-1,-1 0 0,1 0 0,0-1 1,0 0 0,3 2 5,0-1 0,0-1 0,0 1 0,0-1 0,1-1 0,-1 1 0,1-2 0,-1 1 0,1-1 0,-1 0 0,1-1 1,0 0-1,-1 0 0,0-1 0,1 0 0,0-1-5,-3 1 8,1-1-1,-1 0 1,0 0 0,0-1 0,0 0 0,-1 0-1,1 0 1,-1 0 0,0-1 0,0 0 0,0 0 0,-1 0-1,0-1 1,0 0 0,0 0 0,-1 0 0,0 0 0,0 0-1,0 0 1,0-3-8,3-12 21,0 0-1,-1 0 1,-1 0-1,-1 0 1,0-19-21,-3 33 1,4-38 9,-3 43-11,-1 0-1,1-1 0,-1 1 0,1 0 1,0 0-1,0-1 0,0 1 1,0 0-1,0 0 0,0 0 0,1 0 1,-1 0-1,1 1 0,-1-1 1,1 0-1,0 0 2,-2 2-1,1 0 0,-1 0 0,0 0 0,0 0 0,0 0 0,1 0 0,-1 0 0,0 0 0,0 0 0,0 0 0,1 0 0,-1 0 1,0 0-1,0 0 0,0 0 0,1 0 0,-1 0 0,0 0 0,0 0 0,0 0 0,0 0 0,1 0 0,-1 0 0,0 0 0,0 0 0,0 0 0,1 1 0,-1-1 0,0 0 0,0 0 0,0 0 1,0 0-1,0 0 0,1 1 0,-1-1 0,0 0 0,0 0 0,0 0 0,0 0 0,0 1 0,0-1 0,0 0 0,0 0 0,0 0 0,0 1 0,0-1 0,0 0 0,0 0 0,0 0 0,0 1 1,0-1-1,0 0 0,0 0 0,0 0 0,0 1 0,0-1 1,1 19-21,-1-10 12,3 11 13,0 0 0,1-1 0,1 1 1,1-1-1,1 0 0,1-1 0,0 1 0,1-1 0,1-1 0,1 0 0,0-1 0,1 1 0,10 8-4,-19-22-4,14 14 322,0 0 1,1-1-1,1-1 0,10 6-318,10-3 459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14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359 622 2361,'80'-28'2083,"-80"28"-1918,1 0 0,0 0 0,-1 0 0,1-1 0,0 1 0,-1 0 0,1-1 0,0 1 0,-1 0 0,1-1 0,0 1 0,-1 0 0,1-1 0,-1 1 0,1-1 0,-1 0 0,1 1 0,-1-1 0,1 1 0,-1-1 0,0 0 0,1 1 0,-1-1 0,0 0 0,1 1 1,-1-1-1,0 0 0,0 1 0,0-1 0,0 0 0,0 0 0,0 1 0,0-1 0,0 0 0,0 0 0,0 1 0,0-1 0,0 0 0,0 1 0,-1-1 0,1 0 0,0 1-165,-12-17 2176,12 17-2116,-6-6 250,0 1 1,-1 1-1,0-1 0,0 1 1,-1 0-1,1 1 0,-1 0 1,1 0-1,-1 0 0,0 1 1,0 1-1,0-1 0,-1 1 1,1 0-1,0 1 0,-1 0-310,-11 0 66,-1 1 0,1 1 0,0 1 0,0 0-1,-18 7-65,31-9 2,1 1 0,0 1-1,1-1 1,-1 1 0,0-1-1,1 2 1,-1-1 0,1 1-1,0 0 1,0 0-1,1 0 1,-1 0 0,1 1-1,0 0 1,0 0 0,0 0-1,1 0 1,0 1 0,0-1-1,0 1 1,1 0-1,-1 0 1,1 0 0,1 0-1,-1 0 1,1 3-2,-2 5-5,1 0 0,0 0 1,1-1-1,1 1 0,0 0 0,0 0 0,2 0 0,0 0 1,2 6 4,-2-13-1,0 1 0,0-2 0,1 1 0,0 0 0,1 0 0,-1-1 0,1 0 0,1 0 0,-1 0 0,1 0 0,0-1 0,0 0 0,1 0 0,-1 0 0,1 0 1,0-1-1,0 0 0,1 0 0,0-1 1,11 5 7,0-1-1,0 0 1,0-2 0,17 4-7,-23-7 6,0 0 1,1 0-1,-1-1 0,0-1 0,0 0 1,1-1-1,-1 0 0,5-2-6,-12 2 7,1-1 0,-1-1 0,0 1 0,0-1-1,0 0 1,0 0 0,0 0 0,-1 0 0,1-1 0,-1 0 0,0 0 0,0 0 0,0-1-1,-1 1 1,0-1 0,0 0 0,0 1 0,0-2 0,-1 1 0,2-5-7,0 1 11,-1-1 0,0 1 1,-1-1-1,0 0 0,0 0 0,-1 0 0,-1 0 1,1 0-1,-2 0 0,1-1 0,-2-4-11,-18-78 32,21 80-38,2 10-8,-3 4 13,1 0 1,0 0-1,-1-1 0,1 1 0,-1 0 0,1 0 1,-1 0-1,0 0 0,1 0 0,-1 0 0,0-1 1,1 1-1,-1 0 0,0 0 0,0 0 0,0 0 1,0 0-1,0 1 1,0-2 0,4 42 31,-3 0 0,-1 0 1,-2 0-1,-2 5-31,-23 166 111,14-90 315,-6 0 0,-25 81-426,32-163 470,6-27-387,2 0 1,0 0-1,0 1 1,1-1-1,1 1 0,1 0 1,0 7-84,2-11 80,3-10 76,6-17 126,25-52 171,8-6-453,5-10 70,-39 67 105,11-20 94,1 0 0,2 2 0,24-28-269,-24 33 761</inkml:trace>
  <inkml:trace contextRef="#ctx0" brushRef="#br0" timeOffset="576.678">816 962 6337,'54'-109'3125,"-53"107"-2848,0 0 0,0 1-1,0-1 1,-1 0 0,1 0 0,0 0-1,-1 0 1,1 0 0,-1 0 0,1 0-1,-1 0 1,0 0 0,0 0 0,0 0-1,0 0 1,0 0 0,-1 0 0,1 0 0,-1-1-277,1-2 1480,8-1-733,0 3-657,0-1 0,0 1 0,1 1 0,-1-1 1,1 1-1,-1 1 0,1 0 0,0 0 1,0 0-1,-1 1 0,1 1 0,0-1 0,0 1 1,-1 1-1,1 0 0,-1 0 0,1 1 1,-1 0-1,0 0 0,2 1-90,-8-2 2,1 0 0,-1-1 1,0 1-1,0 0 0,0 0 0,0 0 1,-1 1-1,1-1 0,-1 0 0,1 1 1,-1-1-1,0 0 0,0 1 0,0 0 0,0-1 1,0 1-1,0 0 0,-1-1 0,1 1 1,-1 0-1,0 0 0,0-1 0,0 1 1,0 1-3,-1 7 13,-1 1 1,0 0 0,-1-1 0,0 1 0,-1-1-14,2-5 6,-6 24 21,-10 28 76,-16 36-103,27-77 18,0-1 0,-2 0 0,0-1 0,-1 1 0,0-2 0,-1 1 0,-10 9-18,16-19 14,-1-1-1,1 1 0,-1-1 0,0 0 0,-1 0 0,1 0 1,0-1-1,-1 0 0,0-1 0,0 1 0,-3 0-13,7-3 9,1 1 0,0-1-1,-1 1 1,1-1 0,0 0-1,-1 0 1,1 0 0,0 0-1,-1 0 1,1-1 0,0 1-1,-1-1 1,1 1 0,0-1-1,0 0 1,-1 0 0,1 0-1,0 0 1,0 0 0,0-1-1,0 1 1,0-1 0,1 1-1,-1-1 1,0 0 0,1 1-1,-1-1 1,1 0 0,0 0-1,-1 0 1,1 0 0,0 0-1,0-1 1,0 1 0,1 0-9,-2-4 6,0 0 1,0 0 0,1 0 0,0 0 0,1 0 0,-1-1-1,1 1 1,0 0 0,0 0 0,1 0 0,0 0 0,0-1 0,1 1-7,-1 2-3,0 1 1,0 0 0,0-1 0,1 1 0,0 0 0,-1 0 0,1 0 0,0 0 0,0 0 0,1 0 0,-1 0 0,1 1 0,-1 0 0,1-1 0,0 1 0,0 0 0,0 0 0,0 0 0,0 1 0,0-1 0,1 1 0,-1-1 0,1 1 2,2-1-5,0 1 1,1 0-1,-1 0 0,1 0 0,0 1 0,-1 0 0,1 0 1,-1 1-1,1-1 0,-1 2 0,1-1 0,-1 1 1,1-1-1,-1 2 0,0-1 0,0 1 0,2 1 5,9 7-3,0 1 0,0 0 0,-2 1 1,14 14 2,-10-10 5,-14-12-24,0-1 0,0 0-1,1 0 1,0 0 0,0-1 0,0 1 0,0-1-1,1-1 1,-1 0 0,1 0 0,0 0-1,4 0 20,21 2-89</inkml:trace>
  <inkml:trace contextRef="#ctx0" brushRef="#br0" timeOffset="2626.145">86 229 4873,'-85'-80'2833,"106"76"-577,1 4-536,10-1-95,17-2-473,8 4-176,23 3-272,-1 3-151,-8-2-169,-2 0-88,-9-5-176,-4 0-40,-13-1-16,-21-1 32,14 2-128,-3-1-248,0 12 192</inkml:trace>
  <inkml:trace contextRef="#ctx0" brushRef="#br0" timeOffset="3415.069">1594 626 4201,'-51'-109'4624,"42"82"2151,9 25-5350,2 5-405,6 19-797,5 11 11,1-1 0,1-1 0,16 25-234,-21-40 79,0-2 0,1 1 0,1-1-1,0-1 1,0 0 0,2-1-1,-1 0 1,15 8-79,72 40 339,-99-59-304,0-1 0,1 1 0,-1-1 0,0 1 0,1-1 1,-1 1-1,0-1 0,1 0 0,-1 0 0,0 1 0,1-1 0,-1 0 0,0 0 0,1-1 0,-1 1 0,0 0 1,1 0-1,-1-1 0,0 1 0,1-1 0,-1 1 0,0-1 0,0 1 0,1-1 0,-1 0 0,0 0 1,0 1-1,0-1 0,0 0 0,0 0 0,0 0 0,0 0 0,0 0 0,-1 0 0,1-1 0,0 1 1,-1 0-1,1 0 0,-1 0 0,1-1 0,-1 0-35,4-7 111,-1 0-1,0 0 1,0 0 0,-1-1-1,0-4-110,2-8 33,0-1-1,2 1 1,0 0-1,2 0 1,0 0-1,10-17-32,31-44 9,-48 80-119,1 0 0,-1 1 0,1-1 0,0 1 0,0-1 0,0 1 0,0 0 0,0-1 0,0 1 0,1 0 0,-1 0-1,1 1 1,0-2 110,-3 3-44,0 0 0,0 0-1,1 0 1,-1 0 0,0 0-1,0 0 1,0 0-1,0 0 1,0 0 0,1 0-1,-1 0 1,0 0-1,0 0 1,0 0 0,0 0-1,0 0 1,1 0 0,-1 0-1,0 0 1,0 0-1,0 0 1,0 0 0,0 0-1,0 0 1,1 0-1,-1 0 1,0 1 0,0-1-1,0 0 1,0 0 0,0 0-1,0 0 1,0 0-1,0 0 1,1 0 0,-1 0-1,0 1 1,0-1-1,0 0 1,0 0 0,0 0-1,0 0 1,0 0 0,0 1-1,0-1 1,0 0-1,0 0 1,0 0 0,0 0-1,0 0 45,3 15-1353</inkml:trace>
  <inkml:trace contextRef="#ctx0" brushRef="#br0" timeOffset="4177.296">2435 56 6753,'-2'-8'1316,"1"4"-686,0 0 1,0 1 0,0-1-1,0 1 1,-1 0 0,1-1-1,-1 1 1,0 0 0,0 0-1,0 0 1,-1 0 0,1 0-1,-3-2-630,4 5 72,1 0 0,-1 0 0,0 0 0,0 1-1,1-1 1,-1 0 0,0 0 0,0 1 0,1-1 0,-1 0-1,0 1 1,0-1 0,1 0 0,-1 1 0,1-1-1,-1 1 1,0 0 0,1-1 0,-1 1 0,1-1-1,-1 1 1,1 0 0,-1-1 0,1 1 0,0 0-1,-1-1 1,1 1 0,0 0 0,0 0 0,-1 0-72,-9 27 231,7 7-84,1 0 0,1 0 0,4 25-147,-1 11 166,14 306 616,-7-208-409,-7-156 190,1-25 631,-1 4-1239,6-21 75,1 0-1,1 0 0,1 1 0,2 0-29,-3 5 15,2-4-8,0 0 0,2 1-1,1 1 1,1 0 0,14-17-7,-26 38-1,0 0-1,-1 0 1,2 1 0,-1-1 0,0 1 0,1 0-1,-1 0 1,1 0 0,0 0 0,3 0 1,-5 2-1,0 0 0,0 0 0,0 1 0,0-1 0,-1 1 0,1 0 0,0 0 0,0 0 0,0 0 0,0 0 0,0 1 0,0-1 0,0 1 0,-1 0 0,1 0 0,0 0 0,0 0 0,-1 0 0,1 1 0,1 0 1,2 3-3,0 0 1,0 1 0,0-1-1,-1 1 1,1 1-1,-1-1 1,-1 1 0,1-1-1,-1 1 1,-1 0 0,1 1-1,-1-1 1,0 1-1,-1-1 1,1 5 2,2 8-6,-1 0 0,-1 0 0,-1 0 0,-1 1 0,0 13 6,-2-19-1,0-1 1,0 0-1,-2 1 0,1-1 0,-2 0 0,0 0 0,-1 0 0,-5 11 1,7-19 3,-1 1 0,0 0 0,0-1 0,-1 0 0,0 0 0,0 0 0,0-1 0,-1 0 0,1 0-1,-1 0 1,0 0 0,-1-1 0,1 0 0,-1 0 0,0-1 0,0 0 0,-6 2-3,4-3 1,1 1-1,-1-1 1,0-1 0,0 0-1,0 0 1,0-1-1,1 0 1,-1 0 0,0-1-1,0 0 1,0-1-1,0 0 1,1 0 0,-1-1-1,1 0 1,0-1-1,0 0 1,0 0 0,0 0-1,1-1 1,-1 0-1,-1-3 0,-2-7-331,11 15 316,0 0 1,-1-1-1,1 1 1,0 0-1,0-1 1,0 1-1,0-1 1,-1 1-1,1-1 1,0 1-1,0-1 0,0 1 1,0 0-1,0-1 1,0 1-1,0-1 1,0 1-1,0-1 1,1 1-1,-1 0 1,0-1-1,0 1 1,0-1-1,0 1 1,1 0-1,-1-1 1,0 1-1,0-1 1,1 1-1,-1 0 0,0-1 1,1 1-1,-1 0 1,0 0 14,21-4-293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20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1214 2200,'94'3'1605,"-92"-3"-1410,0 0 0,0 0 0,0 0 0,0 0-1,0 0 1,0 0 0,0 0 0,0-1 0,0 1 0,0-1 0,-1 1 0,1-1 0,0 0 0,0 0 0,0 0 0,-1 0 0,1 0 0,-1 0-1,1 0 1,-1-1 0,1 1 0,-1 0 0,1-1 0,-1 1 0,0-1 0,0 0 0,0 1 0,0-1 0,0-1-195,1-2 369,-1 1 1,-1-1-1,1 0 1,-1 1-1,0-1 0,0 0 1,0 0-1,0 0 1,-1 0-370,0-3 529,0 2-359,0-1-1,-1 1 0,1 0 1,-1 0-1,-1 1 1,1-1-1,-1 0 0,0 1 1,0-1-1,-1 1 1,0 0-1,0 0 0,0 1 1,0-1-1,-1 1 1,1 0-1,-1 0 0,0 0 1,-1 1-1,1-1 1,-1 1-1,-3-1-169,3 1 41,0 0 1,-1 0-1,1 1 1,-1 0-1,0 0 0,0 1 1,0 0-1,0 0 0,0 0 1,0 1-1,0 0 0,0 0 1,0 1-1,0 0 1,0 0-1,1 1 0,-1 0 1,0 0-1,1 0 0,-3 2-41,-1 2 9,-1 1-1,1 1 0,0 0 0,1 0 1,0 1-1,0 0 0,1 0 0,0 1 1,1 0-1,0 1 0,-2 3-8,1-1 0,1 1-1,1 1 1,0-1 0,1 1 0,0 0-1,1 0 1,1 0 0,-1 13 0,3-21-1,1 0 1,-1-1 0,2 1-1,-1 0 1,1-1 0,0 1 0,0-1-1,1 1 1,0-1 0,0 0-1,0 0 1,1 1 0,0-2 0,0 1-1,1 0 1,-1-1 0,1 1 0,1-1-1,-1 0 1,1 0 0,-1-1-1,1 0 1,1 1 0,-1-1 0,4 1 0,0 0 5,0 0-1,0-1 1,1 0 0,0-1 0,-1 0 0,1 0 0,0-1 0,0-1 0,0 0 0,1 0 0,-1 0 0,0-2 0,0 1 0,0-1 0,1-1 0,2 0-5,-4 0 10,1-1 1,-1 0 0,0 0-1,1-1 1,-2 0 0,1-1-1,0 0 1,-1 0 0,0-1-1,0 0 1,-1 0 0,1-1-1,0-1-10,-1-1 13,0 0-1,0-1 0,-1 1 0,0-1 1,0-1-1,-2 1 0,1-1 0,-1 0 0,-1 0 1,0 0-1,0-2-12,1-2-2,-1-1 0,0 1 1,-1-1-1,-1 1 0,-1-1 0,0 0 0,-1 1 1,-1-1-1,-2-11 2,6 40 5,-1 0 0,0 1 0,0-1 1,-1 1-1,-2 10-5,0 1 31,-6 83 484,-9 23-515,0 0 380,-67 374 1580,65-406-1647,16-87-290,2-6-1,-1 0 0,1 0 0,0 0 0,1 0-1,-1 1 1,1-1 0,0 0 0,1 0 0,0 4-22,-1-10 3,0 0 1,1 0-1,-1 1 1,0-1-1,0 0 1,0 0-1,0 0 1,0 0-1,1 0 1,-1 0-1,0 0 1,0 1 0,0-1-1,0 0 1,1 0-1,-1 0 1,0 0-1,0 0 1,0 0-1,1 0 1,-1 0-1,0 0 1,0 0-1,0 0 1,0 0-1,1 0 1,-1 0 0,0 0-1,0 0 1,0-1-1,0 1 1,1 0-1,-1 0 1,0 0-1,0 0 1,0 0-1,0 0 1,1 0-1,-1 0 1,0-1-1,0 1 1,0 0-1,0 0 1,0 0 0,0 0-4,8-9 77,33-54 159,-16 23-132,11-13-104,2 4 64,67-92-415,-82 109 2045,2 5-929</inkml:trace>
  <inkml:trace contextRef="#ctx0" brushRef="#br0" timeOffset="641.762">904 1491 4873,'-2'-121'3091,"2"117"-2608,0-1-1,0 1 1,1-1-1,-1 1 0,1-1 1,0 1-1,0-1 0,0 1 1,1 0-1,0-1 1,0 1-1,0 0 0,0 0 1,0 0-1,1 0-482,-1 2 153,1-1 0,-1 1 0,1 0 0,0 0 1,-1 0-1,1 0 0,0 0 0,0 0 0,0 1 0,1-1 0,-1 1 0,0 0 0,0 0 0,1 0 1,0 0-154,5 0 29,0 1 1,0 0 0,-1 0 0,1 0-1,0 1 1,0 1 0,-1-1 0,1 2-1,-1-1 1,1 1 0,3 2-30,-7-3 5,-1 1 0,1-1 0,-1 1 0,0 0 0,0 0 0,0 0 0,-1 1 0,1-1 0,-1 1 0,1 0 0,-1 0 0,-1 0 1,1 1-1,0-1 0,-1 0 0,0 1 0,0 0 0,-1 0 0,1-1 0,-1 1 0,0 0 0,0 0 0,0 0 0,-1 1-5,1 11 22,-1 0-1,0 0 1,-2 0-1,0 0 1,0 0 0,-5 11-22,1-2 79,-1-1 0,-2 0 0,0-1 1,-2 0-1,-1-1 0,-1 0 0,-2 2-79,6-11 53,-1 0 0,-1-1 0,0 0 0,-1-1 0,0 0 0,-1 0-1,0-2 1,-1 0 0,0 0 0,0-1 0,-9 3-53,22-11 1,-3 1 20,0 0 0,-1-1 1,1 1-1,-1-1 1,1 1-1,-3-1-21,6-1 6,0 0 0,0 0 0,0 0 0,0 0 0,0 0 0,0 0 1,0 0-1,0 0 0,0-1 0,0 1 0,0 0 0,0-1 0,0 1 0,0 0 0,0-1 0,0 1 0,1-1 0,-1 0 0,0 1 0,0-1 0,1 0 0,-1 1 1,0-1-1,1 0 0,-1 0 0,0 0 0,1 0 0,-1 1 0,1-1 0,0 0 0,-1 0 0,1 0 0,0 0-6,-3-8 22,2 1-1,-1-1 0,1 1 1,0-1-1,1 1 0,0-1 1,0 0-1,1 1 1,1-6-22,2-5 11,0 1 0,1 0 0,0 0 1,2 0-12,-4 10-3,0 1 1,1-1 0,0 1 0,0 0-1,1 0 1,0 1 0,0-1 0,1 1 0,1-1 2,-5 5-3,0 0 0,0 0 1,0 1-1,0-1 0,0 1 1,1 0-1,-1-1 0,0 1 1,1 0-1,-1 0 0,1 1 1,0-1-1,-1 0 0,1 1 1,-1 0-1,1-1 0,0 1 1,-1 0-1,1 1 0,0-1 1,-1 0-1,1 1 0,0-1 1,-1 1-1,1 0 0,-1 0 1,1 0-1,-1 0 0,0 0 1,2 2 2,17 11-7,-2 0 0,0 2 1,0 0-1,-1 2 7,4 3 7,2 0 0,1-1-7,-15-13 2,0-1 1,0 0-1,0 0 0,1-1 1,0 0-1,0-1 1,4 1-3,1-1 344,0-1 0,0 0 0,1-1 0,-1 0 0,1-2 0,-1 0 0,1-1 0,15-2-344,16-12 1139</inkml:trace>
  <inkml:trace contextRef="#ctx0" brushRef="#br0" timeOffset="1103.669">14 674 6625,'-6'-6'3225,"-1"2"-1096,7 7-145,8-6-488,5 3-223,20-1-369,12-3-136,23 2-160,13 1-104,18-1-208,-7-5-80,3 3-120,-7-1-8,-13-4 232,1 6-184,-15-2-32</inkml:trace>
  <inkml:trace contextRef="#ctx0" brushRef="#br0" timeOffset="2163.635">1722 1020 5929,'-41'-68'2814,"26"49"1218,15 19-3975,0 0 0,0 0 0,0-1 0,0 1 0,0 0 0,0 0 0,0 0 0,0 0 0,0 0 0,0 0 0,0 0 0,-1 0 0,1 0 0,0-1 0,0 1 0,0 0 0,0 0 0,0 0 0,0 0 0,0 0 0,0 0 0,-1 0 0,1 0 0,0 0 0,0 0 0,0 0 0,0 0 0,0 0 0,0 0 0,0 0 0,-1 0 0,1 0 0,0 0 0,0 0 0,0 0 0,0 0 0,0 0 0,0 0 0,0 0 0,-1 0 0,1 0 0,0 0 0,0 0 0,0 1 0,0-1 0,0 0 0,0 0 0,0 0 0,0 0 0,0 0 0,0 0 0,-1 0 0,1 0 0,0 0 0,0 1 0,0-1 0,0 0 0,0 0 0,0 0 0,0 0 0,0 0 0,0 0-57,0 3 142,1-1 0,-1 1 1,1-1-1,-1 1 1,1-1-1,0 1 1,0-1-1,0 0 1,0 0-1,1 2-142,55 81 554,-35-46-74,6 18-480,-10-21 317,19 30-317,-29-54 43,0 0-1,2 0 1,-1-1-1,1 0 1,1 0-1,0-1 0,1-1-42,38 24 326,-47-31-246,0 0 0,1 0 0,-1-1 0,1 1 0,0-1-1,0 0 1,-1 0 0,1 0 0,0-1 0,0 1 0,0-1 0,0 0 0,0 0 0,0 0-80,-3-1 43,0 1 0,0-1 0,0 1 0,0-1 0,0 0 0,0 1 0,0-1 1,0 0-1,0 0 0,-1 0 0,1 0 0,0 1 0,0-1 0,-1 0 0,1 0 0,-1 0 0,1-1 1,-1 1-1,1 0 0,-1 0 0,0 0 0,0 0 0,1 0 0,-1-1-43,4-33 383,-4 29-320,5-49 94,2 0 0,10-37-157,-10 63 15,1 1 0,2 0 0,0 1 0,2 0 1,14-23-16,-11 32-382,-8 16 28,-5 12 176,-3 11-79</inkml:trace>
  <inkml:trace contextRef="#ctx0" brushRef="#br0" timeOffset="2945.223">2978 1023 2753,'0'-4'535,"0"0"0,0 1 1,-1-1-1,1 0 0,-1 1 1,0-1-1,0 1 1,0-1-1,-1 1 0,1-1 1,-1 1-1,0 0 0,0 0 1,0 0-1,0 0 0,0 0 1,-1-1-536,-7-7 1043,-1 0 1,0 1 0,-8-7-1044,14 13 247,-1-1 1,0 1 0,-1 1 0,1-1 0,-1 1 0,1 0 0,-1 0 0,0 1 0,-6-2-248,9 3 62,-1 0 1,0 1-1,0-1 1,1 1-1,-1 0 1,0 1-1,0-1 1,1 1-1,-1 0 1,0 0-1,1 0 1,-1 0-1,1 1 1,-1 0-1,-3 2-62,-4 4 10,1 0-1,0 0 0,0 1 1,1 0-1,0 1 1,1 0-1,0 1 1,1 0-1,0 0 0,0 1 1,1 0-1,1 0 1,0 1-1,1-1 1,-2 8-10,3-7 3,0 0 1,1 0-1,0 1 1,1-1-1,0 1 1,2 0-1,-1 0 1,2-1 0,-1 1-1,2 0 1,0-1-1,1 1 1,0-1-1,1 0 1,3 6-4,-5-13 4,1 0 0,1 0 1,-1-1-1,1 1 0,0-1 0,0 0 0,0-1 1,1 1-1,-1 0 0,1-1 0,0 0 1,1-1-1,-1 1 0,1-1 0,0 0 0,-1 0 1,1 0-1,0-1 0,1 0 0,-1 0 1,0-1-1,1 0 0,-1 0 0,0 0 0,1-1 1,-1 0-1,3 0-4,0-1 7,0 1 0,0-2 0,0 1 0,0-1 0,0-1 0,0 1 0,0-1 0,-1-1 0,0 0 0,1 0 1,-2 0-1,1-1 0,0-1 0,-1 1 0,0-1 0,0 0 0,-1-1 0,0 1 0,1-3-7,-2 2 9,-1 0 0,0-1 0,-1 1 0,0-1 0,0 0 0,0 0 0,-1 0 0,0-1 0,-1 1 0,0 0 0,0-1 0,-1 1 0,0-8-9,-3-17 86,0-1 0,-7-27-86,7 47 35,1 4 18,0 1-1,-1 0 1,0 0-1,-1 0 1,0-2-53,14 98 284,-9-76-276,2 0 0,0 0 0,0-1 0,1 1 0,0-1 0,0 0 0,2 0 0,-1-1 0,1 1 0,0-1 0,1 0 1,0-1-1,1 0 0,-1 0 0,1 0 0,1-1 0,0 0 0,0-1 0,0 0 0,1-1 0,-1 1 0,1-2 0,1 1 0,9 2-8,70 9-904,-43-6 520</inkml:trace>
  <inkml:trace contextRef="#ctx0" brushRef="#br0" timeOffset="3453.054">2520 555 6073,'-3'-4'1362,"-1"-2"3015,6 7-1509,-1 0-2003,-1-1-229,0 0-160,28 13 868,-12-9-1287,0-1 0,0 0-1,0 0 1,1-2 0,-1 0-1,0-1 1,11-1-57,32-5 383,28-8-383,-38 6 44,141-27 1379,-128 24-923</inkml:trace>
  <inkml:trace contextRef="#ctx0" brushRef="#br0" timeOffset="4446.768">3822 862 4633,'-68'8'2717,"51"-9"-762,14-3 415,-1 1 1300,4 3-2846,0 0-201,0 0-218,2 5 123,14 25-315,-1-3-79,-1 1 1,-1 4-135,3 6 117,2-1 0,1-1 0,4 3-117,-10-19 77,2 0 0,0-1 1,1 0-1,1-1 0,16 12-77,-22-19 52,-7-7 1,0 0 0,0 0 1,1-1-1,-1 1 0,1-1 1,-1 0-1,1-1 1,0 1-1,0-1 0,1 0 1,0 1-54,-5-3 56,1 0 1,-1-1-1,0 1 1,0 0-1,1 0 1,-1-1-1,0 1 0,0-1 1,0 1-1,1-1 1,-1 1-1,0-1 1,0 0-1,0 0 1,0 1-1,0-1 0,0 0 1,0 0-1,-1 0 1,2-1-57,15-22 439,-16 23-415,6-12 52,-1-1 0,0 0 1,-1-1-1,-1 1 0,0-1 0,2-14-76,2-8 61,10-42 91,4-61-152,-22 137-11,6-31 230,-5 33-238,-1-1-1,0 1 1,1 0-1,-1 0 1,1 0-1,-1-1 0,1 1 1,0 0-1,-1 0 1,1 0-1,0 0 1,0 0-1,0 0 1,0 0-1,0 0 1,0 1-1,0-1 0,0 0 1,0 0-1,0 1 1,0-1-1,1 1 20,5 0-552,-3 3 117</inkml:trace>
  <inkml:trace contextRef="#ctx0" brushRef="#br0" timeOffset="5376.236">4787 437 6841,'0'-4'575,"0"-2"251,1 0-1,-2 0 1,1 0 0,-1 1 0,0-1-1,0 0 1,0 1 0,-2-5-826,3 9 41,0 1-1,0 0 1,0 0 0,-1 0 0,1 0 0,0-1 0,0 1 0,0 0 0,0 0-1,0 0 1,0 0 0,0 0 0,0-1 0,0 1 0,-1 0 0,1 0 0,0 0 0,0 0-1,0 0 1,0 0 0,0 0 0,-1 0 0,1 0 0,0-1 0,0 1 0,0 0 0,0 0-1,0 0 1,-1 0 0,1 0 0,0 0 0,0 0 0,0 0 0,0 0 0,-1 0-1,1 0 1,0 0 0,0 0 0,0 0 0,0 1 0,-1-1 0,1 0 0,0 0 0,0 0-41,-5 8 688,-1 10-332,4 0-183,0 0 0,2 0 0,0 1 0,0-1-1,3 8-172,17 94 496,-11-73-280,5 44 156,-5 1 0,-3-1 0,-4 1-1,-7 35-371,3-30 358,3-83 137,4-23 533,4-7-790,29-57 109,6-22-347,4-7 36,-39 82-27,2 1 0,0 0 0,7-7-9,-15 21 0,0 1 0,1 0 0,-1 0 0,1 0 1,0 0-1,0 1 0,1-1 0,-1 1 0,1 0 0,-1 0 1,1 1-1,0 0 0,0-1 0,0 2 0,0-1 0,4 0 0,-6 2-1,0 0 0,0 0 0,1 0 0,-1 0 0,0 1 0,0 0 0,0 0 0,0-1 0,0 2 0,0-1 0,0 0 0,0 1 0,0-1 0,-1 1 0,1 0-1,0 0 1,-1 0 0,1 0 0,-1 0 0,0 1 0,0-1 0,0 1 0,0 0 1,4 6-2,0-1-1,0 1 1,-1 0 0,-1 1-1,0-1 1,3 8 2,-2-1-2,-1 1 1,-1 0 0,0-1-1,-1 1 1,0 0 0,-2 0-1,0 0 1,-1 0 0,0 0-1,-1 0 1,-2 0 0,-1 5 1,3-12 2,-1-1 0,-1 1 0,0-1 0,0 1-1,-1-1 1,0-1 0,0 1 0,-1-1 0,0 1 0,-1-2 0,0 1 0,0-1 0,0 0 0,-1 0 0,0-1 0,-1 0 0,1-1 0,-1 0 0,0 0 0,0-1 0,-4 1-2,1 0 8,-1-1 0,0-1-1,0-1 1,-1 0 0,1 0 0,-1-1-1,0-1-7,9 0 2,0 0-1,-1 0 0,1 0 0,0-1 0,0 0 1,-1 0-1,1-1 0,0 1 0,0-1 1,0 0-1,1-1 0,-1 1 0,1-1 0,-1 0 1,1 0-1,0 0 0,0 0 0,0-1 0,-1 0-1,4 1-85,-1 1-1,0 0 0,1-1 1,0 1-1,-1-1 0,1 1 0,0-1 1,0 0-1,1 1 0,-1-1 0,0 0 1,1 0-1,0 1 0,0-1 0,0-2 86,0 3-335,0 0 0,0 0 0,1-1-1,-1 1 1,1 0 0,0 0 0,-1 0-1,1 0 1,0 0 0,0 0 0,1 0-1,0-1 336,17-17-2083</inkml:trace>
  <inkml:trace contextRef="#ctx0" brushRef="#br0" timeOffset="5902.567">4550 50 5785,'-28'-4'2921,"4"10"-665,8-2-247,7-1-425,9 2-272,13 0-463,13-4-49,27-1 48,14-7-64,24-4-240,9-2-144,6 1-240,-1-4 176,-9 5 2793,-6 11-2273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1:39.1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83 40 4657,'-31'-11'1944,"7"4"-1167,5 6-329,14-1-304,2-1-88,9 1-72,-6 0 16,0 0-80,11-3-232,19 0 216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34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1005 4057,'-1'0'571,"-17"-10"5084,10 9-2688,10 11 361,12 20-3005,2-1 0,1-1 1,2-1-1,0-1 0,2 0 0,1-1 0,3 1-323,47 41 456,-9-8 119,2 6-575,174 176 359,-225-226-371,0 0 0,0 2 0,-2 0 0,3 4 12,-5-9-339,8-2 132</inkml:trace>
  <inkml:trace contextRef="#ctx0" brushRef="#br0" timeOffset="495.995">519 969 5921,'66'-66'2714,"-51"51"-1343,-14 15 227,-2 1 239,-2 2 700,-20 51-1191,-19 5-425,-19 20-921,-32 45 510,-46 63-198,69-98 61,-57 98-373,121-176 44,-15 21-105,16-25 353,15-13-235</inkml:trace>
  <inkml:trace contextRef="#ctx0" brushRef="#br0" timeOffset="1098.322">1039 1516 5145,'-1'-8'2329,"-3"-12"1847,-2 14 2266,4 11-5918,-5 38-152,3 1-1,1-1 1,2 1-1,2 4-371,-1 21 489,-1-39-314,2 0-1,1-1 0,3 11-174,-3-30 347,0 0-1,1 0 1,0 1-1,0-2 1,1 1-1,1 0 0,-1-1 1,1 0-1,1 0 1,6 7-347,-10-11 1138</inkml:trace>
  <inkml:trace contextRef="#ctx0" brushRef="#br0" timeOffset="3028.485">1731 1349 4081,'-67'-8'2083,"112"11"7509,43-5-6109,44 2-3203,137-4 24,-41-1-220,50-3-4,-39-1-48,-63 3 17,118-21-49,-22 7 20,-126 12 7,67-15-27,-82 7 14,5 5-14,-97 8 3,67 0-7,82 9 4,-1 0 147,-160-6-77,-1-1 1,1-1-1,-1-1 1,10-4-71,-23 4 990,0-2 1,1 1 0,2-3-991,-5 2 1212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52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2 5361,'0'-1'8097,"1"4"-4099,7 36-3462,-6-1-116,-2 1 1,-1 0 0,-2 0-421,0 5 344,1 0 1,5 32-345,10 123 932,-9 52-932,-4-237 137,0 0-1,1 0 1,0 0-1,2 0 1,0 4-137,0-1 80,0 0 1,-1 0-1,-1 0 0,-1 5-80,0-13 23,0 1-20,0 1 0,-1-1 0,-1 1 0,-2 7-3,-2 21 11,2 73 13,4-65 9,-3-1-1,-1 1 1,-2-1-1,-10 35-32,-12 25 275,12-62-18,23-49-255,0 1-1,0 1 0,1-1 0,-1 1 1,1 0-1,-1 1 0,7-1-1,-7 1 1,-3 1-1,1-1 0,0 1 0,0 1 0,0-1 0,0 1 0,0 0 0,0 0 0,3 1 0,21-2 0,19-9-39,29-11 39,-42 11-3,1 1-1,0 1 0,32-2 4,163 8-6,-133 3 20,79-9-14,-120 4 5,0 3 0,43 5-5,121-5 6,-175 3-11,1-3-1,-1-2 1,5-3 5,132-25-5,-57 8 4,111-9 18,125 3-17,-213 17 11,0-6-1,78-23-10,-133 25 1,0 3 0,1 5 0,76 3-1,-2 0 8,-59 0-1,28 6-7,-108 1 25,1-2-1,-1 0 1,1-2 0,-1-2 0,29-6-25,-49 6 1690,-2 1-944</inkml:trace>
  <inkml:trace contextRef="#ctx0" brushRef="#br0" timeOffset="2260.499">4133 1243 5665,'-95'-32'2734,"94"31"-2434,-1 0-1,0 0 1,0 1 0,0-1-1,-1 1 1,1-1 0,0 1-1,0 0 1,0 0 0,0 0-1,0 0 1,0 0 0,0 0-1,0 1 1,-1-1-300,2 1 140,0-1 1,1 1-1,-1-1 1,1 1-1,-1 0 0,0-1 1,1 1-1,-1 0 1,1-1-1,0 1 0,-1 0 1,1-1-1,-1 1 1,1 0-1,0 0 0,0 0 1,-1-1-1,1 1 1,0 1-141,-3 6 783,3-7-728,-1 0 0,1-1 0,-1 1 0,1 0 0,0 0 0,0-1 0,-1 1 0,1 0 0,0 0 0,0 0 0,0-1 0,0 1 0,0 0 0,0 0-1,0 0 1,0 0 0,0-1 0,0 1 0,1 0 0,-1 0 0,0 0 0,0-1 0,1 1 0,-1 0 0,1 0-55,0 0 61,0 1 0,1-1 0,-1 0 0,0 0 1,1 1-1,-1-1 0,1 0 0,-1-1 0,1 1 0,-1 0 0,1 0 0,0-1-61,8 4 161,0-2 0,0 0 0,0 0 0,3 0-161,-9-2 61,141 14 998,17-6-1059,-53-3 92,-64-3 388,-1-3 1,0-1-1,22-5-480,-25 1 520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06.8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230 51 4577,'17'-43'2419,"-17"44"-2317,-1-1 0,1 0-1,0 0 1,0 1 0,-1-1-1,1 0 1,0 0 0,0 0-1,-1 0 1,1 1 0,0-1-1,0 0 1,-1 0 0,1 0-1,0 0 1,0 0 0,-1 0-1,1 0 1,0 0 0,-1 0 0,1 0-1,0 0 1,-1 0 0,1 0-1,0 0 1,0 0 0,-1 0-1,1 0 1,0 0 0,-1 0-1,1 0 1,0 0 0,0-1-1,-1 1 1,1 0 0,0 0-1,0 0 1,-1 0 0,1-1-1,0 1 1,0 0 0,0 0 0,-1-1-1,1 1 1,0 0 0,0 0-1,0-1 1,0 1 0,0 0-1,-1 0 1,1-1 0,0 1-1,0 0 1,0-1 0,0 1-1,0 0 1,0-1 0,0 1-1,0 0 1,0 0 0,0-1 0,0 1-1,0 0 1,0-1 0,1 1-1,-1 0 1,0 0 0,0-1-1,0 1-101,-22 31 1323,-50 56-8,56-68-1104,-1 0 1,-1-2-1,-1 0 0,0 0 0,-15 8-211,32-24 22,-10 7 0,8-4 60,5-4 159,0 0-239,2 0 2,-1-1 0,1 0-1,-1 1 1,0-1-1,1 0 1,-1-1 0,0 1-1,1 0 1,1-2-4,80-62 49,-72 56-35,-1-1-1,0 0 1,-1-1 0,0 0-1,-1 0 1,0-1-1,6-10-13,-10 15 11,-3 3 27,1 0 0,1 0 1,-1 0-1,0 0 1,1 1-1,0-1 0,0 1 1,0 0-1,0 0 0,0 0 1,1 0-1,-1 1 1,1 0-1,2-1-38,-7 3 37,1 0 0,-1 0-1,0 0 1,0 1 0,1-1 0,-1 0-1,0 0 1,1 0 0,-1 0 0,0 1-1,0-1 1,1 0 0,-1 0 0,0 1-1,0-1 1,1 0 0,-1 0 0,0 1 0,0-1-1,0 0 1,0 0 0,1 1 0,-1-1-1,0 0 1,0 1 0,0-1 0,0 0-1,0 1 1,0-1 0,0 0 0,0 1-1,0-1 1,0 0 0,0 1 0,0-1-1,0 0 1,0 1 0,0-1-37,-2 24 71,0-9 96,-4 72 114,-4 110-24,10-157-218,2 0 1,1-1-1,9 39-39,-4-16 45,-7-57-36,-1 1 0,0-1 1,0 1-1,-1-1 1,0 1-1,0-1 1,0 0-1,-1 1 0,1-1 1,-2 1-10,2-4 7,-1-1 0,0 1 1,0 0-1,0-1 0,0 0 1,0 1-1,0-1 0,0 0 0,0 0 1,0 0-1,0-1 0,-1 1 1,1 0-1,0-1 0,0 1 0,-1-1 1,1 0-1,-1 0 0,1 0 0,-1 0-6,-24 6 28,25-6-28,-164 75 22,166-75-23,0 0 0,0 0 0,0 0 0,0 0 0,0 0 0,1 1 0,-1-1 0,0 0 0,0 0 0,0 0 0,0 0 0,0 0 0,0 0-1,0 0 1,1 0 0,-1 1 0,0-1 0,0 0 0,0 0 0,0 0 0,0 0 0,0 0 0,0 1 0,0-1 0,0 0 0,0 0 0,0 0 0,0 0 0,0 0 0,0 1 0,0-1 0,0 0 0,0 0 0,0 0 0,0 0 0,0 1 0,0-1 0,0 0 0,0 0 0,0 0 0,0 0 0,0 0 0,0 0 0,-1 1 0,1-1 0,0 0 0,0 0 0,0 0 0,0 0 0,0 0 0,0 0 0,0 0 0,-1 1 0,1-1 0,0 0 0,0 0 0,0 0 0,0 0 0,0 0 0,-1 0 0,1 0 0,14 3 19,7-3 122,0 0-1,0-2 1,0-1-1,0 0 1,0-2 0,15-5-141,19-4 123,-26 8-136,1-1 44,0 1 0,1 1 0,0 1 0,0 2-1,25 2-30,-52 0-286,1 1 0,0 0-1,-1 0 1,1 0 0,-1 0-1,1 1 1,1 1 286,24 18-995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10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521 84 3313,'-11'-16'8957,"10"15"-8794,1-1-1,-1 1 0,0 0 1,1-1-1,-1 1 0,0 0 0,0 0 1,0 0-1,0 0 0,0 0 1,0 0-1,-1 0 0,1 0 0,0 0 1,0 0-1,-1 1 0,1-1 1,0 1-1,-1-1 0,1 1 0,-1-1 1,0 1-163,-2-1 116,-1-1 1,1 1 0,-1-1 0,1 0-1,0 0 1,-1 0 0,1-1-1,0 0 1,0 1 0,0-2-117,1 1 64,0 1 1,0 0-1,0 0 1,-1 0-1,1 0 0,0 0 1,-1 1-1,0 0 1,1 0-1,-1 0 1,0 0-1,0 0 1,1 0-1,-1 1 0,-1 0-63,-20 0 262,0 1 1,0 1 0,1 1-1,-1 1 1,1 2 0,0 0-1,-15 7-263,32-11 43,0 1-1,1 1 1,-1-1-1,1 1 1,0 0-1,0 0 1,0 1-1,1 0 0,0 0 1,-1 0-1,-1 4-42,-6 7 75,2 1 0,0 0 0,-4 10-75,7-14 11,2 1-1,0 0 0,1 0 1,0 0-1,1 1 0,0 0 0,2-1 1,-1 1-1,2 0 0,0 1 0,1 12-10,1-15 3,1 0 0,0 0 0,1 0-1,0-1 1,1 1 0,0-1-1,1 0 1,1 0 0,0 0-1,0-1 1,1 1 0,1-2-1,5 8-2,-2-6 6,1 0-1,0 0 1,1-1-1,0 0 0,1-1 1,0-1-1,0 0 1,1-1-1,0-1 1,1 0-1,-1-1 0,1-1 1,1 0-1,-1-1 1,0-1-1,1 0 0,12-1-5,-8-1 4,0-1-1,0-1 0,-1-1 0,1 0 0,-1-2 0,1-1 0,-1 0 0,-1-1 0,1-1 0,-1-1 0,0-1 0,-1-1 0,0 0 0,4-4-3,-13 8 1,-1-1 1,0-1-1,0 1 0,-1-1 0,1-1 0,-2 1 0,1-1 1,-1 0-1,-1-1 0,0 1 0,4-10-1,-2 1 5,-1 0 0,-1 0-1,0-1 1,-1 1 0,-2-1-1,1-9-4,-3 14 4,-1 0 0,0 0 0,-1 0 0,-1-1 0,0 2 0,-1-1 0,0 0 0,-1 0-4,-5-16 7,7 19-5,-1 0-1,0 1 0,-1-1 1,0 1-1,-1 0 1,0 0-1,0 0 1,-1 1-1,0 0 0,-8-7-1,7 9 3,1 1-1,-1 0 0,-1 0 0,1 1 1,-1 0-1,0 0 0,0 1 0,0 1 1,0-1-1,-1 1 0,0 1 0,-8-1-2,0 1 172,0 1-1,-1 1 0,1 1 1,0 1-1,0 0 0,0 2 1,0 0-1,-15 5-171,9-3 1669,-1-1-476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53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361 94 2385,'63'33'1755,"-63"-32"-1453,0-1 1,1 0 0,-1 0-1,0 1 1,1-1 0,-1 0-1,0 0 1,0 0 0,1 0-1,-1 0 1,0 0 0,1 0-1,-1 1 1,0-1 0,1 0-1,-1 0 1,0 0 0,1 0 0,-1 0-1,0 0 1,1 0 0,-1-1-1,0 1 1,1 0 0,-1 0-1,0 0 1,0 0 0,1 0-1,-1 0-302,1-10 2144,-12-19-2484,10 27 768,-1-3-346,0 0 0,0 0 1,0 1-1,-1-1 0,0 1 0,0-1 1,0 1-1,0 0 0,-1 0 1,1 1-1,-1-1 0,0 1 1,0-1-1,0 1 0,-1 0 1,1 1-1,-1-1 0,-1 0-82,-4 0 30,0 0 1,-1 0-1,1 1 0,-1 0 0,1 1 1,-1 0-1,0 1 0,1 0 0,-1 1 1,0 0-1,1 1 0,-1 0 0,1 0 1,0 1-1,-1 0 0,1 1 0,1 0 1,-1 1-1,1 0 0,-4 3-30,2-1 28,1 0-1,0 1 1,0 1-1,1-1 1,0 1-1,1 1 1,0 0-1,0 0 1,1 1-1,0 0 1,1 0 0,0 0-1,1 1 1,0 0-1,1 0 1,-3 11-28,5-12-2,0-1 0,1 1 0,0-1 0,1 1 0,0-1 0,0 1 0,1-1 1,0 1-1,1-1 0,0 0 0,1 0 0,0 0 0,1 2 2,-1-6-1,0 0-1,0 0 1,1 0-1,0-1 1,0 1 0,0-1-1,0 0 1,1 0-1,0 0 1,0-1-1,0 1 1,1-1-1,-1-1 1,1 1 0,0-1-1,0 0 1,0 0-1,0-1 1,1 1-1,5 0 2,-2-1 2,0-1 0,0 0 0,0-1 0,0 0 0,0 0 1,0-1-1,0 0 0,-1-1 0,1 0 0,0-1 0,-1 0 0,1 0 0,-1-1 0,6-3-2,0-1 11,0-1 1,0 0 0,0-1 0,-1 0 0,-1-1-1,0-1 1,10-11-12,-8 4 11,-2-1 1,0 0-1,-1-1 0,-1-1 0,0 0 1,-2 0-1,2-8-11,-9 16 5,-2 12-4,0 0 0,1 0 0,-1 0 0,0 0 0,1 0 0,0 0 1,-1 0-1,1 1 0,0-1 0,1-1-1,-1 9 115,0 69 291,-2-1 0,-11 58-406,-75 464 524,66-462-407,7-15 128,12-100-98,2 1 0,0-1-1,1 1 1,2-1 0,0 1-147,-3-18 32,0-1 0,0 1 0,1 0-1,-1-1 1,1 1 0,-1 0 0,1-1 0,0 1 0,0-1 0,-1 1-1,1-1 1,0 0 0,0 1 0,0-1 0,1 0 0,-1 0 0,1 1-32,-1-2 21,0 1 0,0-1 0,0 0 1,0 0-1,0 1 0,0-1 0,0 0 0,0 0 1,0 0-1,0 0 0,1-1 0,-1 1 1,0 0-1,0 0 0,0-1 0,0 1 1,0 0-1,0-1 0,0 1 0,0-1 1,-1 1-1,1-1 0,0 0 0,0 1 0,0-1 1,0 0-1,0 0-21,16-15 88,-1-1 0,-1-1 0,0 0 0,-1-1 0,-1-1 0,-1 0 0,3-7-88,27-42 12,-15 30-937,19-20 925,-37 48 54,1 0 0,1 0-1,-1 1 1,2 1 0,-1 0 0,1 1 0,4-2-54,18-2 531</inkml:trace>
  <inkml:trace contextRef="#ctx0" brushRef="#br0" timeOffset="436.686">1053 454 7690,'-5'-1'3528,"0"1"-1615,-1 3-297,5-3-608,-1 0-191,0 36-257,-2 45-56,5-32-40,3 5-40,-1-1-96,1-1-56,0-5-136,-1-6-48,-2-6-32,1-5 72,-1-5 96,3-5 3105,-2-2-2425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57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51 2056,'-37'-34'1658,"34"28"8046,10 4-7032,18 4-4085,-19-1 2411,81 6 187,1-3 1,70-8-1186,-51 1 245,86 8-245,-28 7 64,125-7-64,-125-11-19,83-3 748,192 19-729,-267 6 162,7 1-7,58-6-155,-180-11 120,-1-3 0,0-2 1,0-3-1,0-2 0,-1-3 0,12-6-120,-16 1 571,-60 26-393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5:01.3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401 32 2793,'0'0'218,"-1"0"0,1 0 0,0 0 0,0 0 1,-1 0-1,1-1 0,0 1 0,-1 0 0,1 0 1,0 0-1,0 0 0,-1 0 0,1-1 0,0 1 1,0 0-1,0 0 0,-1 0 0,1-1 0,0 1 1,0 0-1,0 0 0,0-1 0,-1 1 0,1 0 1,0 0-1,0-1 0,0 1 0,0 0 0,0-1 1,0 1-1,0 0 0,0-1 0,0 1 0,0 0 1,0 0-1,0-1 0,0 1 0,0 0 0,0-1 1,0 1-1,0 0 0,0 0 0,0-1 0,1 1 1,-1 0-1,0 0 0,0-1 0,0 1 0,0 0 1,1 0-1,-1-1 0,0 1-218,-8 3 242,0 0 1,-1 1-1,1-1 1,1 2-1,-1-1 1,1 1-1,-6 5-242,6-5 125,-308 230 1108,312-232-1220,5-2-3,13-7 5,22-14 11,95-74 40,-15 9-34,3-8 225,-114 90 397,-4 6-244,-8 12-103,0 0-312,-8 42 133,3 0 0,-3 47-128,9-66 66,-1 23 48,2-1-1,2 1 1,4 0-1,4 23-113,-5-72 32,1-1 0,0 0 1,1 1-1,0-1 0,1-1 0,2 6-32,-5-16-28,-1 0 0,0 0 0,0 0 0,0 0 0,0 1 0,0-1 0,1 0 0,-1 0 0,0 1 1,0-1-1,0 0 0,0 0 0,0 0 0,0 1 0,0-1 0,0 0 0,0 0 0,0 1 0,0-1 0,0 0 0,0 0 0,0 1 0,0-1 0,0 0 0,0 0 0,0 1 0,0-1 0,0 0 0,-1 0 0,1 0 0,0 1 0,0-1 0,0 0 0,0 0 0,0 0 0,-1 1 0,1-1 0,0 0 0,0 0 0,0 0 0,0 0 0,-1 0 0,1 1 0,0-1 0,0 0 0,-1 0 0,1 0 1,0 0-1,0 0 0,-1 0 0,1 0 0,0 0 0,0 0 0,0 0 0,-1 0 0,1 0 0,0 0 0,-1 0 28,-8 4-7709,3 4 6566</inkml:trace>
  <inkml:trace contextRef="#ctx0" brushRef="#br0" timeOffset="384.251">320 752 3897,'-118'33'2346,"85"-25"2655,-29 3-5001,48-10 1012,1 2-1,-1-1 1,1 2-1,0 0 1,0 0-1,-5 3-1011,10 0 1471,15-4-430,21-1-203,-26-2-846,165-8 935,100-18-927,-73 4 393,-164 21 1538,-7 8-936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5:35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408 834 296,'79'-16'296,"-75"15"-106,-1 1 0,1 0 0,-1 0 0,1 0 0,-1 0 0,1 0 0,-1 1 0,1 0 0,0 0-190,-4-1 85,1 0 0,-1 1 0,1-1 0,-1 0-1,1 0 1,-1 0 0,1 1 0,-1-1 0,1 0 0,-1 0 0,1 0 0,-1 0-1,1 0 1,-1 0 0,1 0 0,-1 0 0,1 0 0,-1 0 0,1 0 0,-1-1 0,1 1-1,-1 0 1,1 0 0,-1 0 0,1-1 0,-1 1 0,1 0 0,-1 0 0,0-1-1,1 1 1,-1 0 0,1-1 0,-1 1 0,0-1 0,1 1 0,-1-1 0,0 1-1,0 0 1,1-1 0,-1 1 0,0-1 0,0 1 0,0-1 0,0 1 0,1-1-1,-1 1 1,0-1 0,0 1 0,0-1 0,0 0 0,0 1 0,0-1 0,0 1-1,-1-1-84,1-1 295,0 0 0,0-1-1,0 1 1,-1 0-1,1 0 1,-1 0-1,0 0 1,1 0 0,-1 0-1,0 0 1,0 0-1,0 0 1,-1 0-1,1 0 1,0 1 0,-1-1-1,1 0 1,-1 1-1,0-1 1,1 1-1,-1 0 1,0-1-1,-1 0-294,-4-2 417,0-1-1,0 1 0,0 1 0,-1-1 0,-5-1-416,4 2 142,-1 0-1,1 0 1,0 1 0,-1 0 0,1 1 0,-1 0 0,0 1-1,0-1 1,1 2 0,-1 0 0,1 0 0,-1 0-1,0 1 1,1 1 0,0 0 0,0 0 0,0 0 0,0 1-1,0 1 1,-7 4-142,-4 3 20,1 0 0,0 1 0,1 0 0,1 2 0,0 0 0,1 1 0,1 1 0,0 0 0,1 1 0,1 1 0,0 0 0,2 0 0,0 1 0,-6 19-20,11-24 2,1 0-1,1 0 0,0 1 1,1-1-1,1 1 1,1 0-1,0 0 0,0 0 1,2 0-1,1 9-1,0-16 1,-1-1 1,1 1-1,1-1 1,0 0-1,0 0 1,0 0-1,1 0 1,0 0-1,1-1 1,0 0-1,0 0 0,0 0 1,1-1-1,0 0 1,0 0-1,1 0 1,-1-1-1,1 1 1,1-2-1,2 3-1,3-1 4,-1 1 0,1-2 0,1 0 0,-1 0 1,1-1-1,-1-1 0,1 0 0,0-1 0,0-1 0,7 0-4,-10-1 8,1 0 0,-1-1 0,1-1 0,-1 0 0,0 0 0,0-1 0,0-1-1,0 0 1,-1 0 0,1-1 0,-1 0 0,0-1 0,2-2-8,4-3 12,-2 0 0,0-1 1,0-1-1,-1 0 0,-1-1 0,0-1 0,-1 0 0,0 0 1,-2-1-1,1 0 0,-2-1 0,0 1 0,-1-2 0,-1 1 0,-1-1 1,0 0-1,1-15-12,2-14 165,-2-1 0,-2 0 0,-2-1 0,-2 1 1,-2 0-1,-3-6-165,0 34 285,4 20-280,1 0-1,0 0 1,0 0 0,0 0 0,0 0-1,-1 0 1,1 0 0,0 0-1,0 1 1,0-1 0,0 0-1,-1 0 1,1 0 0,0 0-1,0 0 1,0 0 0,0 0-1,-1 0 1,1 0 0,0 1-1,0-1 1,0 0 0,0 0-1,0 0 1,0 0 0,0 0-1,-1 1 1,1-1 0,0 0 0,0 0-1,0 0 1,0 1 0,0-1-1,0 0 1,0 0 0,0 0-1,0 0 1,0 1 0,0-1-1,0 0 1,0 0 0,0 0-1,0 0 1,0 1 0,0-1-1,0 0-4,-1 7 23,1 0-1,-1 0 1,1 0 0,0 0-1,1 1-22,2 18 4,1 1 0,1-1 0,2 1 0,0-2 0,2 1 0,1-1 0,6 10-4,-6-16 6,1 0 0,1-2-1,0 1 1,1-1-1,1-1 1,1-1 0,0 0-1,1 0 1,14 8-6,4 2 330,2-3 0,1 0 0,1-3 0,11 3-330,24 7 519</inkml:trace>
  <inkml:trace contextRef="#ctx0" brushRef="#br0" timeOffset="1334.22">1684 925 2513,'-94'1'1651,"93"-1"-1548,0-1 0,-1 1 0,1 0 1,-1 0-1,1 1 0,-1-1 1,1 0-1,0 0 0,-1 1 1,1-1-1,0 1 0,-1-1 1,1 1-1,0-1 0,0 1 1,-1 0-104,2 3 2188,4-2 3278,13 1-5160,1-1 0,-1 0 0,1-1 0,-1-1 0,1 0 0,-1-2 0,12-2-306,61-10 576,-24 2-247,1 3 1,55 1-330,-94 8 29,105-1 200,15-7-229,-82 6 87,1 2-1,41 6-86,-23-1 563,24-4-563,314-9 537,-232 3 117,-99 1-584,-49 1-25,30 2-45,-47 1 11,-1-2 0,12-1-11,38-3 18,-50 5-7,1-2-1,20-4-10,-30 4 4,1 0-1,-1 1 1,1 0-1,-1 2 1,1 0-1,0 0 1,-1 2-1,6 1-3,-4 2 28,0-1 0,0-1 0,0 0 0,1-2 0,-1 0-1,1-1 1,-1-1 0,1 0-28,-15 0 18,-1-1-1,1 1 1,0-1-1,-1 0 1,1 0-1,-1 0 1,0 0-1,0 0 1,3-3-18,-4 4-21,-1 0 1,0 0-1,1-1 1,-1 1-1,0 0 0,0 0 1,0-1-1,0 1 1,0-1-1,0 1 1,0-1-1,0 1 1,-1-1-1,1 0 1,-1 1-1,1-1 1,-1 0-1,0 1 1,1-1-1,-1 0 0,0 1 1,0-1-1,0-1 21,-3 1-165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6:09.6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405 117 2953,'9'-86'2251,"-4"59"969,-4 24-2322,-6 5 4781,-29 19-4747,-41 49 56,41-39-545,2 2-1,-2 6-442,16-21 77,0 0 0,-1-1 0,-1-1 0,-18 11-77,-20 16 122,44-33-85,-5 3 17,18-10-10,11-7 20,36-19-38,0-1 0,-2-3 0,0-1 0,15-16-26,-38 26 9,-1-1 0,0-1 1,-1-1-1,-2-1 0,0 0 1,-1-1-1,3-9-9,-19 32 11,0 0 0,0 0 0,0 0 0,0 0 0,0 0 0,0-1-1,0 1 1,0 0 0,0 0 0,0 0 0,0 0 0,1 0 0,-1 0 0,0 0 0,0-1 0,0 1 0,0 0 0,0 0-1,0 0 1,0 0 0,0 0 0,0 0 0,0 0 0,1 0 0,-1 0 0,0 0 0,0 0 0,0 0 0,0-1 0,0 1 0,0 0-1,0 0 1,1 0 0,-1 0 0,0 0 0,0 0 0,0 0 0,0 0 0,0 0 0,0 0 0,1 0 0,-1 0 0,0 0 0,0 0-1,0 1 1,0-1 0,0 0 0,0 0 0,1 0 0,-1 0 0,0 0-11,2 9 166,-2 22-189,0-25 78,-12 214 511,10-198-501,-2 41-8,-7 163 38,11-188-68,2-1 0,2 1 1,2-1-1,9 35-27,-7-49 27,1 5 17,-8-22 45,-5-8 78,0-2-164,1 2 1,0-1 0,-1 0-1,0 1 1,1 0 0,-1-1-1,0 2 1,0-1 0,0 0-1,0 1 1,-1 0 0,1 0 0,0 0-1,-1 0 1,1 1 0,0-1-1,-1 1 1,1 0 0,-4 1-4,-14 1 18,0 1 1,0 1 0,-11 4-19,6-2 4,19-5-3,-8 2 2,1 0 0,0 1 1,0 0-1,0 2 1,0-1-1,1 2 0,-12 7-3,25-14 5,1 0-1,-1 0 0,1 1 1,-1-1-1,1 0 0,-1 1 1,1-1-1,-1 1 0,1-1 0,-1 1 1,1-1-1,0 1 0,-1-1 1,1 1-1,0-1 0,-1 1 1,1-1-1,0 1 0,0-1 0,0 1 1,0 0-1,-1-1 0,1 1 1,0-1-1,0 1 0,0 0 0,0-1 1,0 1-1,0-1 0,0 1 1,1 0-1,-1-1 0,0 1 1,0-1-1,0 1 0,1 0 0,-1-1 1,0 1-1,0-1 0,1 1 1,-1-1-1,0 1 0,1-1 1,-1 1-1,1-1 0,-1 0 0,1 1 1,-1-1-1,1 0 0,-1 1 1,1-1-1,-1 0 0,1 1 1,-1-1-1,1 0 0,0 0-4,3 3 73,0-1 0,1 0 0,-1 0-1,1-1 1,-1 1 0,4 0-73,11 1 204,0-1 0,0-1 0,1-1 0,-1 0-1,14-3-203,30-6 262,4-3-262,-11 1 82,-23 5-13,24-4 152,1 1 1,0 3-1,31 2-221,-41 10 1775,-10 6-818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28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0 3665,'-8'2'765,"0"0"0,0 0 0,0 1 1,1 0-1,-1 0 0,1 1 0,0 0 1,0 0-1,0 0 0,-2 3-765,7-5 128,-1 0-1,1 0 1,0 0 0,0 0 0,0 0-1,0 1 1,0-1 0,0 1-1,1-1 1,-1 1 0,1 0 0,0-1-1,0 1 1,0 0 0,0 0-1,0 0 1,1 0 0,-1 0-1,1 0 1,0 0 0,-1 0 0,2 0-1,-1 0 1,0 0 0,1 0-1,-1 0 1,1 0 0,0 0 0,0 0-128,33 73 1448,-24-57-1223,-1 0 0,-1 1 0,-1 0 1,0 1-1,-2-1 0,0 1 0,-1 4-225,5 120 1230,-8 78-1230,-1-168 121,-12 205 805,2-81-297,4-104 243,6-101-659,1-1 0,1 0 0,2 1 0,0-1 0,5-9-213,2-19 76,-5 21-68,2 1 0,1 0 0,2 1 0,1 0 0,1 1 0,2 0 1,1 1-1,2 1 0,14-18-8,-26 38-2,1 1-1,0 1 1,1-1 0,0 1-1,0 0 1,1 1 0,-1 0 0,1 0-1,1 1 1,-1 1 0,1-1-1,-1 1 1,1 1 0,3-1 2,-6 2-2,-1 1 1,0 0-1,1 1 0,-1-1 1,0 1-1,1 0 0,-1 1 1,0 0-1,1 0 0,-1 0 1,0 0-1,0 1 0,0 0 1,0 1-1,0-1 0,0 1 1,-1 0-1,1 1 0,-1-1 1,0 1-1,0 0 0,0 0 1,0 1-1,-1 0 2,4 4-3,0 0 0,-1 1 0,0 0 0,0 0 0,-2 1 0,1 0 0,-1 0 0,-1 0 0,0 1 0,0 0 0,-1-1 1,0 8 2,0-2-1,-2 0 0,0 0 1,-1 0-1,-1 0 0,0 0 1,-1 0-1,-1 0 0,-5 15 1,3-13 5,-2 0-1,0 0 0,-1-1 1,-1 0-1,-1-1 0,0 0 1,-9 10-5,9-15 7,0 0 1,0 0 0,-1-2 0,0 1 0,-1-1-1,-1-1 1,1 0 0,-1-1 0,-10 5-8,11-8 14,1 0-1,0-1 1,-1 0-1,0-1 1,0-1 0,0 0-1,0 0 1,-1-1 0,1-1-1,0 0 1,0 0-1,-1-1-13,3-1 13,0 0-1,0 0 0,1 0 0,-1-1 1,1-1-1,-1 0 0,1 0 0,1 0 0,-1-1 1,1-1-1,-1 1 0,1-2 0,1 1 1,-7-7-13,12 10-2,-1 1 1,1-1 0,-1 0-1,1 0 1,0-1 0,0 1-1,0 0 1,1-1 0,-1 1-1,1-1 1,0 1 0,-1-3 1,2 5 15,0 0 0,0 0 0,0 0 1,0 0-1,0 0 0,0 0 0,0 0 1,1 0-1,-1 0 0,0 0 0,0 0 0,1 1 1,-1-1-1,1 0 0,-1 0 0,1 0 0,-1 0 1,1 1-1,-1-1 0,1 0-15,1 0 83,0 0 1,-1-1-1,1 1 0,0 1 1,-1-1-1,1 0 0,0 0 1,0 1-1,0-1 0,0 1 1,0-1-1,0 1 0,0 0 1,0 0-84,46 2 614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1:55.14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74 391 2361,'4'-6'104,"-3"4"14,1 1 1,-1-1-1,1 0 0,-1 0 1,0 0-1,0 0 0,0 0 1,0-1-1,0 1 1,0 0-1,-1 0 0,1-1-118,-1 2 81,-1 0-1,0 0 1,1 0-1,-1 0 1,0 0-1,0 0 1,0 0-1,1 0 1,-1 0-1,0 0 1,0 1-1,0-1 1,0 0-1,0 1 0,-1-1 1,1 1-1,0-1 1,0 1-1,0 0 1,0-1-1,-1 1 1,1 0-1,0 0 1,0 0-1,-1 0-80,-15-5 861,12 3-634,1 1-1,-1-1 0,0 1 1,0 0-1,1 1 0,-1-1 1,0 1-1,0 0 0,0 0-226,24 4 4080,55 0-3830,0 4 1,0 2 0,23 9-251,113 16 465,10-20 236,76-9-701,-17-2 48,321 11 0,-1-33-36,-339-3-6,303-22 18,-430 38-17,93 10-7,131 24 9,-99-7-1,34-10-8,153-19 0,31-21 0,-188 0 7,484-30 26,-409 70-7,-12 0-2,230-50 19,-293 13-38,290-11 15,-274 18-11,469 11 72,-669 8-42,108 4 19,268-3 5,539-57-7,-99 20 0,-646 45 67,29 15-123,189 10 52,-64-37 95,84-25-147,313-24 867,-278 30-753,-312 15-90,97-7 10,-147-5-10,328-28 20,-292 34 206,71 12-250,-111 7 186,92 19-186,-268-25 26,3-1-133,-1 1 0,1 0 0,-1 1-1,1-1 1,-1 1 0,1 1 0,-1-1 0,0 1 0,0 1-1,-1-1 1,1 1 0,-1 0 0,5 4 107,11 20-490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31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87 3529,'-19'0'821,"-30"0"-504,40-1 1280,21-1 2640,266-13 1079,-30 2-4830,953-32 1396,-1043 43-1839,-38-2 14,86 0 95,-195 4 340,-25 1-233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33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46 118 3273,'-18'-79'1893,"18"58"431,6 14-664,-3 4-692,4-5 997,-5 8-29,-4 15 342,1-6-2646,-3 40 1235,2-1 1,4 25-868,-3 51 779,-6-54-262,-4 10-517,3-35 145,2 0-1,3 1 0,1 0 1,2 7-145,1-46 51,-1-1 0,1 1 0,1 0 0,-1-1 0,1 1 0,0-1 1,0 0-1,2 4-51,-2-8 16,-1 0 0,0 0 0,0 0 0,1-1 0,-1 1 0,1 0 0,-1-1-1,1 1 1,0-1 0,0 1 0,-1-1 0,1 0 0,0 0 0,0 0 0,0 0 0,0 0 0,1 0 0,-1-1 0,0 1 0,0-1 0,0 1 0,1-1 0,-1 0 0,0 0 0,0 0 0,0 0 0,1 0-16,22-4 49,-1 0 1,0-1-1,17-7-49,27-6 28,-8 8-20,0 2 1,1 3-1,4 2-8,185 7 11,9-1 3,383-35 18,-593 30-29,769-47 34,-763 43-32,150-16 45,100 7-50,-274 14 10,0-1 1,0-1-1,0-2 0,0-1-10,-19 2 86,-10 2 68,-8-1 68,-13-1-83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39.8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268 74 4753,'69'-27'2471,"-57"25"308,-13 9-1393,-8 5-32,-96 97 2948,-1-1-3686,60-62-515,31-32-53,1 0-1,0 1 1,-6 9-48,42-53 341,26-25-341,1-1 30,17-20 4,-28 32 0,-1-2 1,7-14-35,-41 55 42,-1 1 1,1 0 0,-1 0 0,1-1 0,0 1-1,0 1 1,0-1 0,1 0 0,-1 1 0,3-2-43,-6 31 138,-7 63-18,-8 30-120,-7 75 108,21-162-75,1 0-1,1 0 0,2-1 1,6 31-33,2-21 55,-7-28-23,0 0-1,-1 0 1,-1 0 0,0 0-1,-1 1 1,-1 12-32,-1-24-16,0 1-1,0-1 1,0 1-1,-1-1 1,1 0-1,-1 1 0,0-1 1,0 0-1,0 0 1,-1 0-1,1 0 1,-1-1-1,0 1 1,1-1-1,-1 1 1,0-1-1,0 0 1,-4 1 16,-10 8-200,-1-2 1,-19 8 199,25-12 12,-42 16 174,-39 9-186,78-25 149,1-1 399,-1 0 0,1-1 0,-6 0-548,213-40 2371,-81 15-2217,-46 8 182,1 2 0,1 4 0,3 2-336,-15 8 341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43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417 105 4097,'5'-20'1260,"-1"0"0,1-10-1260,-5 29 77,0 1 0,0-1 0,0 0 0,0 1 0,0-1 0,0 1 0,0-1 0,0 0 0,-1 1 0,1-1 0,0 1 0,0-1 0,-1 1 0,1-1 0,0 1 0,-1-1 0,1 1 0,0-1 0,-1 1 0,1-1 0,-1 1 0,1 0 0,-1-1 0,1 1 0,-1 0 0,1-1 0,-1 1 0,1 0 0,-1 0 0,0-1 0,1 1 0,-1 0 0,1 0 0,-1 0 0,0 0 0,1 0 0,-1 0 0,1 0 0,-1 0 0,0 0 0,1 0 0,-1 0 0,1 0 0,-1 0 0,0 1-77,-30 8 2214,25-7-1743,0 0-124,-36 12 3585,-38 18-3932,66-25 217,1 0 0,1 1 0,-1 0 0,1 1 0,0 0 0,1 1 0,-7 9-217,0 2 121,1 2-1,1 0 0,1 1 1,1 0-1,2 1 0,0 1 1,2 0-1,-1 4-120,7-17 10,1 0-1,0 0 1,0 0-1,1 0 1,1 1-1,0-1 1,1 1-1,1-1 1,0 0-1,1 1 1,0-1-1,1 0 1,0 0-1,1 0 1,1 0-1,2 4-9,-3-7 6,1 0 1,1-1-1,0 0 0,0 0 1,0 0-1,1-1 0,0 0 0,1 0 1,0-1-1,0 0 0,1 0 0,0-1 1,0 0-1,0-1 0,1 1 0,-1-2 1,1 0-1,1 0 0,-1-1 1,6 2-7,4-2 10,1 0 0,0-1 0,0 0 0,0-2 0,0-1 0,0 0 0,0-2 0,-1 0 0,1-2 0,-1 0 0,0-1 0,0-1 0,-1-1 0,1 0 0,-2-2 0,1 0 0,-2-1 0,1-1 0,-2 0 0,1-2 0,-2 0 0,0 0 0,11-14-10,-20 19 66,0 1-1,-1-1 0,0 0 0,-1-1 0,1 1 1,-2-1-1,1 0 0,-2 0 0,1 0 1,-1 0-1,-1-1 0,0 1 0,0 0 1,-1-1-1,0 1 0,-1-1 0,0 1 0,-1 0 1,0-1-1,-1-1-65,-4-13 126,-1 0-1,-2 1 1,0 1 0,-2-1-1,0 2 1,-1 0 0,-10-11-126,12 17 48,-2 0 1,1 1 0,-2 0 0,0 1-1,-1 1 1,-1 0 0,0 1 0,0 1-1,-1 0 1,0 2 0,-1 0-1,0 0 1,-5 0-49,-8 0 143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48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9 4529,'-1'-1'364,"-1"0"1,1 0-1,0 0 1,0 0-1,-1 1 1,1-1-1,-1 0 1,1 1-1,-1-1 1,1 1-1,-1 0 1,1-1-1,-1 1 1,1 0-1,-1 0 1,1 0-1,-2 0-364,2 0 192,0 1-1,0-1 0,0 1 0,0-1 1,0 0-1,1 1 0,-1 0 0,0-1 1,0 1-1,0-1 0,0 1 0,1 0 0,-1 0 1,0-1-1,1 1 0,-1 0 0,1 0 1,-1 0-1,0 1-191,0 2 256,-1 0 1,1 0-1,0 0 0,0 0 1,0 0-1,1 0 1,-1 0-1,1 0 1,0 1-1,0-1 0,1 0 1,-1 1-257,27 237 3603,11 76-2901,-37-309-708,6 21 100,-7-29-98,1 0-1,-1 0 1,0 0 0,1 0 0,-1 0-1,1 0 1,-1 0 0,1 0 0,0 0 0,-1-1-1,1 1 1,0 0 0,0 0 0,-1-1-1,1 1 1,0 0 0,0-1 0,0 1-1,0-1 1,0 1 0,0-1 0,0 1 0,0-1-1,0 0 5,2-1 1906,-4 1-1022</inkml:trace>
  <inkml:trace contextRef="#ctx0" brushRef="#br0" timeOffset="389.962">4 822 7434,'-1'0'3360,"-1"2"-1479,1-2-145,1-2-264,0 1-87,18-3-225,18-5-120,55-12-296,-29 12-152,3-1-263,6-3-105,6 5-128,-4 2-32,-7 5 184,-10 1 80,-18 7-4705,9 8 3417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47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18 4113,'0'0'196,"0"-1"1,0 1-1,0-1 1,0 1-1,0-1 1,0 1-1,0-1 1,0 1-1,0-1 0,1 1 1,-1-1-1,0 1 1,0-1-1,0 1 1,1-1-1,-1 1 1,0-1-1,1 1 1,-1-1-1,0 1 0,1-1 1,-1 1-1,0 0 1,1-1-1,-1 1 1,1 0-1,-1-1 1,1 1-1,-1 0 1,1 0-197,5-5 4213,-6 16-2935,0 14-917,-1 0 0,-1 0 0,-1-1-1,-1 1 1,-1-1-361,-8 36 1506,-3 51-1506,14-82 245,1 0 1,1 1-1,2-1 1,4 29-246,3-9 119,37 245 234,-45-289-423,0-15-20,-1-7 40</inkml:trace>
  <inkml:trace contextRef="#ctx0" brushRef="#br0" timeOffset="368.151">20 875 9410,'-11'8'3945,"5"2"-2321,3-9-256,12 4-167,1-10-209,16 4-192,16 0-56,22-8-280,16 1-80,10-3-143,-5 1-97,-5 11-88,-12-1-8,-16 6 272,-6 1 232,-4 1-336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8:34.9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1112 25 3513,'-4'-2'382,"1"-1"0,-1 1 0,1 0 1,-1-1-1,0 2 0,0-1 0,1 0 1,-1 1-1,0 0 0,-1 0 0,1 0 1,0 0-1,0 0 0,-2 1-382,-13-1 1089,0 1 1,-13 1-1090,12 1 533,-33 0 449,1 4 1,0 1-1,1 3 1,0 2-1,-24 10-982,35-9 142,2 3 0,0 0 0,0 3 0,2 1-1,0 2 1,2 1 0,-3 4-142,7-1 20,1 1 0,2 1 0,1 2 0,1 0 0,1 2 0,2 1-1,1 0 1,2 1 0,1 2 0,2 0 0,-3 11-20,7-12 16,1 0 0,2 0 0,1 1 0,2 0 0,2 1 0,1-1 0,1 1 0,2 0 0,2-1 0,2 1 0,1-1 0,2 4-16,-2-20 14,2 0 0,0-1 0,1 0-1,1 0 1,1 0 0,0-1 0,2-1 0,0 0 0,0-1 0,2 0 0,0 0 0,6 3-14,16 13 42,1-2 1,2-1 0,1-2-1,32 16-42,-36-23 26,1-1 1,1-2-1,0-2 0,1-2 0,0-1 1,1-2-1,1-1 0,-1-3 0,14 0-26,10-1 47,-1-3-1,0-3 0,24-5-46,-64 4 22,1-2 1,0-1-1,-1-1 0,0 0 0,0-2 1,-1-1-1,0-1 0,0 0 0,-1-2 1,9-7-23,14-15 48,-2-1 0,-2-2 0,-2-2 1,-1-1-1,-2-2 0,25-39-48,-43 53 19,-1 0-1,-2 0 1,-1-2-1,-1 1 1,-1-2 0,-2 0-1,-1 0 1,1-10-19,0-13 106,-3-1 1,-2 0-1,-2 0 1,-4-25-107,0 53 80,-2 1 1,0 0-1,-2 0 1,-1 1-1,-1 0 1,-1 0-1,-1 0 1,-1 1 0,-1 1-1,-1 0 1,-2 1-1,0 0 1,-1 1-1,-1 1 1,-1 0-1,-3-1-80,-4-2 50,-1 0 0,-1 2 0,0 1 0,-2 2 0,0 0 0,-1 2 0,-1 1 0,-1 2 0,0 1 0,0 1 0,-1 2 0,-10-1-50,30 8 228,0 0 0,0 1 0,-9 0-228,-40 8 366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8:45.3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981 158 3073,'28'-53'1957,"-28"52"-1884,1 1-1,-1 0 0,0-1 0,0 1 1,0-1-1,0 1 0,1-1 0,-1 1 1,0-1-1,0 1 0,0-1 0,0 1 1,0-1-1,0 1 0,0-1 0,0 1 1,0 0-1,-1-1 0,1 1 0,0-1 1,0 1-1,0-1 0,0 1 0,-1-1 1,1 1-1,0 0 0,0-1 0,-1 1 1,1 0-1,0-1 0,-1 1 0,1 0 1,0-1-1,-1 1 0,1 0 0,-1-1 1,1 1-1,-1 0 0,1 0-72,-18-3 1919,15 2-1647,-37-3 2327,0-3 0,-22-7-2599,44 10 235,-1 1 0,-1 0 0,1 1 0,0 2 0,-12 0-235,-99 11 908,128-11-894,-209 33 603,164-25-549,33-5-53,1 0 0,0 1 0,1 1 0,-1 0 0,-8 5-15,-59 37 97,75-44-85,-6 5-6,1 0 1,0 1 0,0 1 0,1 0 0,0 0-1,1 0 1,0 1 0,0 0 0,2 1 0,-1 0-1,1 0 1,1 0 0,0 1 0,1 0 0,0 0-1,1 0 1,1 0 0,0 0 0,0 3-7,2 20 7,3 24-7,-1-37 3,-1 0 0,-1 0 0,-1 0 0,-1 0 1,-2 10-4,-5 6 8,2 2 1,1 11-9,5-36 5,1 1-1,0-1 0,1 1 1,1-1-1,1 0 0,0 1 1,1 0-5,12 39 13,7 27 39,6 4-52,-7-19 28,-13-37-8,12 27-20,-4-22 38,2-2-1,8 12-37,2 1 28,-22-33-20,-1 1 1,-1 0-1,0 0 1,-1 0-1,-1 1 1,0-1-1,-1 1 1,0 0-9,7 42 28,-5-35-18,2 0 0,1 0 0,0 0 0,2-1 0,5 8-10,-7-17 8,0 0 1,1-1 0,1 0-1,0-1 1,1 1 0,0-2-1,0 1 1,1-1 0,5 2-9,-4-4 18,0 0 0,0-1 1,1-1-1,0 0 1,9 3-19,72 20 64,-81-25-60,8 1 8,1-1-1,1 0 1,-1-2 0,0-1 0,8 0-12,41-4 66,2-3-66,-25 1 15,0 2-1,0 2 1,17 4-15,-9 6 12,-1 3 0,0 2 0,0 2 0,10 7-12,-39-14 7,41 16-2,-32-12-1,1 0 0,0-3 0,4 0-4,39 5 4,310 69 48,-303-65-23,0-3-1,50 0-28,-71-12 31,-1-3 0,33-5-31,55 1 27,-120 4-19,0 1-1,-1 2 0,24 6-7,10 5 26,61 5-26,-95-17 14,0-2 0,0-1-1,0-1 1,0-2 0,8-2-14,57-10 59,38 0-59,-94 13 9,-1 2 0,1 1 1,-1 2-1,35 8-9,-45-6 4,1 0 0,-1-1 1,1-2-1,-1-1 0,1-2 0,29-4-4,-13-3 9,-1-2 0,1-1 0,-2-3 0,0-2-1,0-2 1,-2-2 0,-1-1 0,0-2-9,60-34 48,59-22-48,-139 69 4,-1 0 0,0-1 0,-1-1-1,0-1 1,0-1-4,-8 4 9,0 1 0,-1-2 0,-1 1-1,0-1 1,0-1 0,-1 0 0,-1 0-1,5-9-8,1-6 10,0 0 0,-2-1 1,-1 0-1,-1-1 0,-2-1 0,0 1 0,-2-1 0,-2 0 0,0 0 0,-3 0 0,0 0 0,-1 0 1,-2 0-1,-2-1-10,-7-29 94,-4 2 1,-16-42-95,-13-48 1076,31 95-864,-23-87 48,28 111-200,-2 0 0,-1 0 0,-10-16-60,15 35 23,0 0 0,0 1 0,-1-1 0,0 1 0,-1 1 0,0-1-1,-1 1 1,1 1 0,-1 0 0,-1 1 0,1-1 0,-1 2 0,0 0 0,-1 0-1,-2 0-22,-20-6 38,0 1 0,-1 2-1,0 2 1,-22-1-38,-14-1 22,-1 3 1,0 4-1,0 3 0,0 2 1,-43 11-23,2 3 34,-51-1-34,111-14 6,0-3 0,-1-2-1,1-2 1,-12-4-6,-48-8 7,-9 4-7,71 6 5,0-3 0,0-1 1,-1-4-6,-79-16 8,37 14-7,-143-28 11,163 27-7,1-3 0,-11-8-5,81 27-1,-23-7 3,2-2 0,-1 0-1,1-2 1,1-1-1,0 0 1,0-2-2,5 2-3,0 1 1,-1 1-1,0 1 1,-1 0-1,0 2 1,-1 0-1,1 1 0,-1 1 1,-1 1-1,1 1 1,-1 1-1,-19 0 3,14 2 1,0-2 0,0 0-1,1-2 1,-1-1 0,1-1 0,1-2-1,-1 0 1,1-2 0,-13-7-1,30 14-1,-1 0 1,1 1 0,0 0-1,-1 1 1,0 0-1,0 0 1,-5 0 0,-65-2-4,45 4 3,-18 0-15,-1 3 0,0 2 0,-44 10 16,91-14 1,0 0 0,0 0 0,0-1 0,0 0 0,0 0 0,0 0 0,0-1 1,1 0-1,-1 0 0,0 0 0,-1-1-1,3 0 1,0 0-1,0 0 1,1 0 0,-1-1 0,0 1 0,1-1-1,-1 0 1,1 0 0,0 0 0,0 0 0,0-1-1,1 1 1,-1-1 0,1 0 0,-1-1-1,-7-14 25,5 10-33,1 0 0,-1 1 0,-1 0 0,0 0 0,0 0 0,0 0 8,4 7 2,0-1-1,1 1 1,-1-1 0,0 1 0,0 0-1,0-1 1,0 1 0,0 0 0,0 0-1,0 0 1,0 1 0,-1-1 0,1 1-1,0-1 1,0 1 0,-1 0 0,1-1-1,0 1 1,-1 0 0,1 1-1,0-1 1,-1 0 0,1 1 0,0-1-1,0 1 1,0 0 0,-2 0-2,-20 13 1600,7 6-776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4:35.68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277 726 5345,'-107'-87'2697,"101"82"-2095,0-1 0,0 0 0,0 0 1,0-1-1,-2-3-602,7 7 373,-1 0 0,0 0 0,1-1 0,0 1 0,-1-1 0,1 1 1,0-2-374,-3-9 1441,13 65 1037,45 112-2047,1 3-26,53 313 403,-69-288-563,-33-161-190,2-1-1,0-1 1,2 1-1,11 20-54,-20-47 3,14 24 38,-14-26-39,-1 0 1,0 1-1,1-1 0,-1 1 0,1-1 0,-1 1 0,0-1 0,1 0 0,-1 1 0,1-1 1,-1 0-1,1 0 0,-1 1 0,1-1 0,-1 0 0,1 0 0,0 0 0,-1 0 1,1 1-1,-1-1 0,1 0 0,-1 0 0,1 0 0,0 0 0,-1 0 0,1 0 1,-1-1-1,1 1 0,-1 0 0,1 0 0,-1 0 0,1 0 0,-1-1 0,1 1 1,-1 0-1,1-1 0,-1 1 0,1 0 0,-1-1 0,1 1 0,-1 0 0,0-1 0,1 1 1,-1-1-1,0 1 0,1-1 0,-1 1 0,0-1 0,1 1 0,-1-1 0,0 1 1,0-1-3,7-12 19,-2 0 0,1 0 1,-2-1-1,0 0 1,0 1-1,0-9-19,3-23 38,-1-23-38,0-77-8,-4 64-108,11-75 116,-9 131-17,1 1 0,0 0 0,2 1 0,1-1 0,1 1 0,0 1 0,2 0 0,7-10 17,-16 28-4,1 0 1,0 0-1,0 0 0,0 1 0,0-1 0,0 1 1,0 0-1,1 0 0,0 0 0,0 1 0,-1-1 1,6-1 3,-6 3-3,0 0 1,0 0-1,0 0 1,0 1-1,1-1 1,-1 1-1,0 0 1,0 0-1,1 0 1,-1 0-1,0 1 0,0-1 1,1 1-1,-1 0 1,0 0-1,0 0 1,0 0-1,0 1 1,0-1 2,7 5-4,1 1 0,-1-1 0,0 2 0,-1-1 0,1 1 0,-2 1 0,1 0-1,3 5 6,15 21-2,17 27 1,-32-43 1,47 71 10,-7-9 3,4-3 0,14 13-14,-64-84 1,23 27 5,1-1 1,1-1 0,2-2 0,18 12-7,-50-41 2,1 1 0,0-1 0,0 1 0,0-1 0,0 0 0,0 0 1,1 0-1,-1 0 0,0 0 0,0-1 0,1 1 0,-1-1 0,0 1 1,1-1-1,-1 0 0,0 0 0,1 0 0,0 0-2,-1-1 5,-1 0 0,1 0 0,0 0 0,-1 0 0,1 0-1,-1 0 1,0 0 0,1-1 0,-1 1 0,0 0 0,0-1 0,0 1 0,0-1-1,0 1 1,0-1 0,0 0 0,0 1 0,-1-1 0,1 0 0,-1 0 0,1 0-1,-1 1 1,1-2-5,2-15 51,1-1 0,-2 1-1,-1-1 1,0-16-51,-7-80 136,3 73-96,-35-268 115,28 243-138,-10-53 0,2 6-138,2-22 121,13 101-45,0 11-346,2 0 0,0 0 0,2 0 1,1-7 390,1 14-251</inkml:trace>
  <inkml:trace contextRef="#ctx0" brushRef="#br0" timeOffset="777.226">1903 305 7498,'-1'-1'120,"-1"0"245,0 0 1,-1 0-1,1 0 1,-1 0-1,1 0 0,-1 1 1,1-1-1,-1 1 1,-1 0-366,3 0 65,0 0 1,0 0 0,1 0-1,-1 1 1,0-1 0,0 1-1,0-1 1,0 0 0,0 1-1,1-1 1,-1 1 0,0 0-1,0-1 1,1 1 0,-1 0 0,0-1-1,1 1 1,-1 0 0,1 0-1,-1 0 1,1-1 0,-1 1-1,1 0 1,0 0 0,-1 0-1,1 0 1,0 0 0,0 0-1,-1 0 1,1 0 0,0 0-66,-2 12 241,1 1 1,0-1-1,1 1 1,0-1-1,1 1 1,0-1-1,3 7-241,6 31 684,7 17-684,66 191 615,4 14-30,23 168 1019,-100-395-1377,-2 0 0,1 46-227,-8-84 51,0 0 1,0-1 0,0 1 0,1 0-1,0 1-51,-2-9 4,0 0-1,0 0 0,0 0 0,0 0 1,0 0-1,0 1 0,0-1 1,0 0-1,0 0 0,0 0 0,0 0 1,0 0-1,1 0 0,-1 0 1,0 1-1,0-1 0,0 0 0,0 0 1,0 0-1,0 0 0,0 0 1,0 0-1,0 0 0,0 0 0,0 0 1,0 0-1,0 1 0,1-1 1,-1 0-1,0 0 0,0 0 0,0 0 1,0 0-1,0 0 0,0 0 1,0 0-1,0 0 0,1 0 0,-1 0 1,0 0-1,0 0 0,0 0 1,0 0-1,0 0 0,0 0 0,0 0 1,1 0-1,-1 0 0,0 0 1,0 0-1,0 0 0,0 0 0,0 0 1,0-1-1,0 1 0,0 0 0,1 0 1,-1 0-1,0 0 0,0 0 1,0 0-1,0 0 0,0 0 0,0 0 1,0 0-1,0 0 0,0-1 1,0 1-4,2-9 162,-6-19 67,-1 0 0,-4-7-229,2 5 56,1 1-1,0-14-55,3 5 0,1 1 0,2-1 0,1 0-1,3 0 1,3-17 0,-3 38-10,0 0-1,0 0 1,2 0-1,0 1 1,1 0-1,1 0 1,0 1-1,1 0 1,0 0-1,2 1 1,-1 0 0,13-11 10,-18 20-8,1-1 1,0 1 0,1 1-1,-1-1 1,1 1 0,-1 0 0,1 0-1,1 1 1,-1 0 0,0 1 0,1-1-1,-1 1 1,7-1 7,-7 3-9,0-1-1,0 1 1,-1 0-1,1 1 1,0 0-1,-1 0 1,1 0-1,0 1 1,-1 0 0,1 0-1,-1 0 1,0 1-1,0 0 1,0 0-1,4 4 10,4 4-40,0 0 0,-1 0 0,-1 2-1,0 0 1,0 0 0,-2 1 0,1 0-1,-2 1 1,0 0 0,3 9 40,5 11-532,-2 1 0,-2 0-1,-1 1 1,1 11 532,1 18-579</inkml:trace>
  <inkml:trace contextRef="#ctx0" brushRef="#br0" timeOffset="1494.423">3243 1268 3905,'86'-109'2667,"-85"107"-2496,0 0 0,1 0 0,-1 0 0,0 0 0,0-1 0,0 1 0,0 0 0,0 0 0,-1-1 0,1 1 0,-1-1 0,1 1-1,-1 0 1,0-2-171,0 3 152,0 0-1,-1 0 1,1-1-1,0 1 1,-1 0-1,1 0 1,-1 0 0,0 0-1,1 0 1,-1 0-1,0 0 1,1 0-1,-1 0 1,-1 0-152,-1-3 545,-2-1-247,1 0 0,-1 0 1,0 0-1,-1 1 0,1 0 1,-1 0-1,0 0 0,0 1 1,0 0-1,0 0 0,0 0 1,-1 1-1,1 0 0,-1 0 1,0 1-1,0-1 0,1 2 1,-1-1-1,0 1 0,0 0 1,0 0-1,-2 1-298,1 0 48,0 0-1,1 1 1,-1 0-1,0 0 1,1 1 0,-1 0-1,1 0 1,0 0 0,0 1-1,0 0 1,1 1 0,0-1-1,-1 1 1,2 1 0,-1-1-1,0 1 1,1 0-1,0 0 1,-1 3-48,-1 3 9,0 1 0,1 1 0,0-1 0,1 1 0,1 0 0,0 0 0,0 0 0,1 8-9,-1 15 16,1-1 0,2 30-16,2-45-7,0-1-1,2 1 1,0-1-1,1 0 1,2 0-1,0-1 1,0 1 0,2-1-1,2 2 8,-5-9-9,1-2 0,1 1 0,-1-1 0,2 0-1,-1 0 1,2 0 0,-1-1 0,1-1 0,0 0 0,1 0 0,0 0-1,0-2 1,1 1 0,-1-1 0,11 4 9,-15-8-26,1 0 0,-1 0 0,1-1-1,-1 1 1,1-2 0,0 1 0,-1-1 0,1 0 0,0 0-1,-1 0 1,1-1 0,0 0 0,0-1 26,2-1-32,1 0-1,-1 0 1,1-1 0,-1-1 0,-1 1 0,1-1-1,0-1 1,3-3 32,0-1-12,0 0 0,-1-1 0,0-1 0,0 1 0,-1-2 0,-1 0 0,0 0 0,-1 0 1,-1-1-1,0 0 0,1-5 12,-4 7 8,0 0 0,-1 0 1,-1-1-1,0 1 0,-1-1 1,0 0-1,-1 1 1,0-1-1,-1 0 0,0 1 1,-1-1-1,-3-10-8,-6-15 150,-2 0-1,-2 2 1,-8-16-150,-19-48 730,38 87-570,4 13-158,0 0 0,0 0-1,0 0 1,0 0 0,0 0 0,0 0 0,0 0 0,1 0 0,-1 0-1,0 0 1,0 0 0,0 0 0,0 0 0,0 0 0,0 0 0,0 0-1,0 0 1,0 0 0,0 0 0,0 0 0,0 1 0,0-1 0,0 0-1,0 0 1,0 0 0,0 0 0,0 0 0,0 0 0,1 0 0,-1 0-1,0 0 1,0 0 0,0 0 0,0-1 0,0 1 0,0 0 0,0 0-1,0 0 1,0 0 0,0 0 0,0 0 0,0 0 0,0 0 0,0 0-1,0 0 1,0 0 0,0 0 0,0 0 0,0 0 0,0 0 0,0 0-1,1 0 1,-1 0 0,0 0 0,0 0 0,0 0 0,0 0 0,0 0-1,0 0 1,0-1 0,0 1 0,0 0 0,0 0 0,0 0 0,0 0-1,0 0-1,12 16 95,-9-12-110,98 144 38,-37-56-224,-21-29-2023,33 37 2224,-13-37-642</inkml:trace>
  <inkml:trace contextRef="#ctx0" brushRef="#br0" timeOffset="1910.259">4117 154 6937,'-2'-11'3389,"-1"12"-192,-2 22-1061,4 19-1763,3 0 0,1 0-1,2 0 1,2-1 0,1 0 0,2 0-1,5 6-372,29 77 249,39 73-249,-64-155 102,4 16-62,-2 2 0,-3-1 0,4 33-40,27 186 29,-33-180-81,-9-53-68,-3-14-689,1 0 1,2 0-1,4 6 809,-1-12-767</inkml:trace>
  <inkml:trace contextRef="#ctx0" brushRef="#br0" timeOffset="2247.79">4074 1257 8498,'-21'-7'3761,"9"7"-1441,5 0-696,7-6-303,11 4-265,21-14-528,15 1-152,30-6-120,12-11 64,2 1-464,1-3-152,-1 5 208</inkml:trace>
  <inkml:trace contextRef="#ctx0" brushRef="#br0" timeOffset="4304.499">8858 1103 4689,'8'-8'709,"0"-1"1,0-1-1,0 1 1,2-7-710,-9 16 99,-1-1 0,0 0 1,0 0-1,1 0 0,-1 0 0,0 0 0,0 0 1,0 0-1,0 0 0,0 0 0,0 0 0,0 0 1,0 0-1,0 1 0,-1-1 0,1 0 0,0 0 1,-1 0-1,1 0 0,0 0 0,-1 0 0,1 1 0,-1-1 1,1 0-1,-1 0 0,0 0-99,-21-17 2172,19 16-1842,-8-5 72,0 0 1,0 1-1,0 1 0,-1 0 1,1 0-1,-1 1 0,-1 0 1,1 1-1,0 1 0,-1 0 1,1 0-1,-1 1 0,0 1 0,-3 1-402,6-1 55,0 2 0,1-1-1,-1 1 1,0 1 0,1 0-1,-1 0 1,1 1 0,0 0-1,0 1 1,1 0 0,-1 0-1,1 1 1,0 0 0,0 0-1,1 1 1,0 0-1,0 0 1,-3 6-55,0 1 12,1 0 0,1 0 0,0 1 0,0 1 1,2-1-1,0 1 0,1 0 0,0 0 0,2 1 0,0-1 0,-1 13-12,2-6-4,1 1-1,1 0 1,2 0-1,0 0 0,1 0 1,1-1-1,8 23 5,-9-35-5,1 1 0,1-1-1,0 0 1,0 0-1,1-1 1,1 1-1,0-1 1,0-1-1,1 1 1,0-1-1,0-1 1,1 0 0,8 7 5,-9-10-8,0 0 1,0-1-1,0 1 1,0-1 0,0-1-1,1 0 1,0 0-1,-1-1 1,1 0 0,0 0-1,0-1 1,1 0-1,-1-1 1,0 0 0,0 0-1,0-1 1,0 0-1,4-1 8,-4-1-1,0 1 0,-1-1 0,1-1 0,-1 0 0,1 0 0,-1 0 0,0-1-1,-1 0 1,1-1 0,-1 0 0,0 0 0,-1 0 0,6-7 1,3-5 13,-1-1 1,-1 0 0,-1-1-1,-1 0 1,-1-1-14,-5 9 13,0 0 0,-1 0 1,-1 0-1,0-1 0,0 1 1,-1-1-1,-1 0 0,-1 0 0,1 1 1,-2-1-1,0 0 0,0 0 1,-1 1-1,-1-1 0,-1-2-13,-6-19 127,-1 1 1,-2 0-1,-1 0 0,-16-24-127,25 48 56,1 0 0,-2 1 0,1 0 0,-1 0 0,-6-7-56,9 15 18,4 6-20,5 11-18,40 91-21,5-2 0,4-2 0,12 7 41,-16-29 10,-4 2 0,0 8-10,-34-62 4,0 1 1,-3 0-1,0 1 1,-2 0-1,-1 1 0,-2-1 1,1 28-5,-6-35 12,0 0 0,-2 0-1,-1-1 1,-1 1 0,0-1 0,-2 0 0,-1 0 0,-1 0 0,-2-1-1,0 0 1,-1-1 0,-5 7-12,7-14 14,-1 0 1,0-1-1,-1 0 1,-1-1-1,0 0 0,-1-1 1,0 0-1,-1-1 1,0-1-1,-1 0 0,0-1 1,0 0-1,-1-1 1,0-1-1,-1-1 0,0 0 1,-12 2-15,7-4 0,0-1 0,0-1 0,-1-1 0,1-1 0,0-1 0,0-1 0,0-1 0,0-1 0,0-1 0,-9-4 0,15 4-77,0-1-1,1 0 0,0-2 0,1 1 0,-1-2 1,-8-7 77,14 9-105,1 0-1,0 0 1,0 0 0,1-1 0,0-1 0,0 1 0,1-1-1,0 0 1,1 0 0,-2-5 105,3 5-78,1-1-1,0 0 1,1 0-1,0 0 1,0-4 78</inkml:trace>
  <inkml:trace contextRef="#ctx0" brushRef="#br0" timeOffset="2579.281">6008 1139 6689,'-1'-87'3489,"-5"111"-656,8 13-953,7 15-880,3 8-103,3 8-393,-1-1-160,3 0-200,0-5-40,-7-9-32,2 0-176,-5-14-672,-5-11 2000,10-13-1176</inkml:trace>
  <inkml:trace contextRef="#ctx0" brushRef="#br0" timeOffset="2890.382">5905 491 9730,'-24'-56'4249,"4"15"-2313,6 6-487,6 13-769,-4 7-232,12 15-744,1 8-248,10 13 336</inkml:trace>
  <inkml:trace contextRef="#ctx0" brushRef="#br0" timeOffset="3456.891">6928 1040 4041,'51'28'2663,"-50"-28"-2596,-1 0-1,0 0 0,0 0 1,0 1-1,1-1 1,-1 0-1,0 0 1,0 0-1,0 0 1,1 0-1,-1 0 0,0 0 1,0 0-1,0 0 1,1 0-1,-1 0 1,0 0-1,0 0 0,0 0 1,1 0-1,-1 0 1,0 0-1,0 0 1,0 0-1,1 0 1,-1 0-1,0 0 0,0 0 1,0-1-1,1 1 1,-1 0-1,0 0 1,0 0-1,0 0 1,0 0-1,1-1 0,-1 1 1,0 0-67,-1-10 1846,-6-9 569,4 15-2165,0 0 1,0 0 0,0 1 0,0-1 0,0 1 0,-1 0 0,0 0-1,0 0 1,0 0 0,0 0 0,0 1 0,0 0 0,-1 0-1,1 0 1,-1 1 0,1-1 0,-1 1 0,0 0 0,1 0 0,-1 1-1,0-1 1,-1 1-251,-4 0 104,1-1-1,-1 1 0,1 1 0,-1 0 0,1 0 1,0 1-1,0 0 0,-1 1 0,2 0 0,-9 4-103,6-1 20,1 0 0,-1 1 0,2 1 0,-1 0 0,1 0 0,0 1 0,1 0 0,-1 1 0,2 0 0,0 0 0,0 0 0,1 1 0,-2 3-20,2 0 0,0-1 0,0 1-1,2 1 1,0-1 0,0 1 0,1-1-1,1 1 1,0 0 0,2 0 0,0 11 0,0-23-4,0 1 0,0 0 0,1-1 1,-1 1-1,1 0 0,0-1 0,0 1 1,1-1-1,-1 1 0,1-1 0,-1 0 1,1 0-1,0 0 0,0 0 0,1 0 1,-1 0-1,1 0 0,-1-1 0,1 1 1,0-1-1,2 2 4,0-1-17,1-1 1,-1 1-1,1-1 0,0 0 1,0 0-1,0 0 0,0-1 1,0 0-1,1-1 0,-1 1 1,0-1-1,3 0 17,22-2-461,25-5 461,31-2-749,-67 8 540,0 1 0,0 1-1,-1 1 1,1 0-1,-1 2 1,1 0 0,-1 1-1,0 1 1,-1 1 0,15 8 209,-29-13-15,0 0 0,0 0 1,0 1-1,0 0 1,-1 0-1,1 0 1,-1 0-1,0 0 0,1 2 15,-3-4 8,0 1 0,0-1 0,0 1-1,-1-1 1,1 1 0,0-1 0,-1 1-1,1 0 1,-1 0 0,0-1 0,1 1-1,-1 0 1,0-1 0,0 1 0,0 0-1,0 0 1,-1-1 0,1 1 0,0 0-1,-1 0 1,1-1 0,-1 1 0,0 0-1,1-1 1,-2 2-8,-4 6 117,0 0 0,0-1 0,-1 1 0,0-1-1,-1-1 1,1 1 0,-2-2 0,-8 7-117,-18 12 799,-22 9-799,53-31 32,-40 22 417,-26 11-449,56-30-14,0 0 1,0-1 0,-1-1 0,0 0-1,0-1 1,0 0 0,-4-1 13,17-2 99,0 1 0,1-1-1,-1 0 1,1 0 0,-1 0-1,0 0 1,1 0 0,-1 0 0,1 0-1,-1 0 1,1-1 0,-1 1 0,0-1-1,1 1 1,0-1 0,-1 0 0,1 1-1,-1-1 1,1 0 0,0 0 0,-1 0-1,1 0 1,0 0 0,0 0-1,0 0 1,0-1 0,-1 1-99,-1-13 1135</inkml:trace>
  <inkml:trace contextRef="#ctx0" brushRef="#br0" timeOffset="4927.225">9627 1074 7234,'6'-12'824,"-1"0"1,0 0-1,-1-1 1,1-1-825,-5 12 100,0 1 1,0 0 0,0 0 0,0 0 0,-1 0 0,1 0-1,0 0 1,0 0 0,-1 0 0,1 0 0,-1 0 0,1 0-1,-1 0 1,1 0 0,-1 0 0,1 0 0,-1 1 0,0-1-1,0 0 1,1 0 0,-1 1 0,0-1 0,0 0 0,0 1-1,0-1 1,0 1 0,0-1 0,0 1 0,0-1 0,0 1-1,0 0 1,0-1 0,0 1 0,0 0 0,0 0-101,-5-1 435,0 0 1,0 0-1,-1 1 1,1-1-1,-2 2-435,3-1 129,0 1-1,0 0 1,0 1 0,0-1 0,0 1-1,0 0 1,0 0 0,1 0-1,-1 1 1,1 0 0,-1 0-1,1 0 1,0 0 0,0 1-1,0 0 1,1-1 0,-1 1-1,0 1-128,-5 8 130,0 0 0,0 0-1,2 0 1,-1 1 0,-2 9-130,3-5 27,0 1 0,2-1 0,0 1 0,1 0-1,1 0 1,1 1 0,0-1 0,2 0 0,0 1 0,1-1 0,2 8-27,-1-14-2,1 1 0,0 0 1,1-1-1,0 0 0,1 0 0,1 0 0,0 0 0,0-1 0,1 0 1,1 0-1,0-1 0,1 0 0,0 0 0,0-1 0,1 0 1,3 0 0,-8-5-2,0-2 0,0 1-1,1 0 1,0-1 0,0 0-1,0 0 1,0-1-1,0 0 1,1 0 0,-1 0-1,0-1 1,1 0-1,0 0 1,-1-1 0,4 0 3,-1 0 1,0-1 0,0-1-1,-1 1 1,1-2 0,-1 1 0,1-1 0,-1 0 0,0-1 0,0 0 0,6-4-1,1-2 19,-2 0 0,1-1-1,-1 0 1,-1-1 0,0 0 0,-1-1 0,0 0-1,-1-1 1,0 0 0,-1-1 0,5-11-19,-9 14 21,-1 1 0,0-1 0,0 0 0,-1 0 0,0 0 0,-2-1 0,1 1 0,-1 0 0,-1-1 0,0 1 1,-1-1-1,0 1 0,-1-1 0,-1 1 0,1 0 0,-2 0 0,-4-9-21,1 4 34,-1 1 1,0 0-1,-1 0 1,-1 1-1,-1 0 1,0 1-1,-1 0 1,0 1-1,-1 0 1,-1 1-1,-13-9-34,21 16 4,-1 1-1,-1-1 0,1 1 0,-1 0 1,1 1-1,-1 0 0,0 0 0,0 0 1,-1 1-1,1 1 0,0-1 0,-2 1-3,7 1-27,-1 0-1,0 0 1,1 1-1,-1-1 1,0 1-1,1-1 1,-1 1-1,1 0 1,-1 1-1,1-1 1,-1 1-1,1-1 1,0 1-1,0 0 1,0 0-1,0 0 1,0 1-1,0-1 1,1 1-1,-1 0 1,1-1-1,0 1 1,-1 0-1,1 0 1,1 1 0,-1-1-1,0 0 1,0 4 27,-1-1-215,1-1 1,1 1 0,-1 0 0,1 0 0,0 0 0,0 0 0,1 0 0,0 0 0,0 0-1,0 0 1,1 0 214,8 30-778</inkml:trace>
  <inkml:trace contextRef="#ctx0" brushRef="#br0" timeOffset="5282.015">10352 939 10010,'55'-52'4241,"-61"57"-2297,0 6-647,6 19-449,0 8-232,-2 17-296,7 10-88,4 9-96,-1-4-48,2-3-48,2-6 56,-3-9-192,0-6-304,-4-15-456,2-5 472</inkml:trace>
  <inkml:trace contextRef="#ctx0" brushRef="#br0" timeOffset="5607.208">10079 469 10946,'-13'-31'4561,"2"18"-2888,4-6-465,7 14-568,4 3-472,10 9-256,4 8-4321,1 19 3225</inkml:trace>
  <inkml:trace contextRef="#ctx0" brushRef="#br0" timeOffset="5982.332">10758 1040 7210,'11'-105'2905,"-8"90"-1434,-2 15-1457,-1 0 0,0 0 0,0 0 0,0 0 1,0 0-1,0 0 0,0 0 0,0 0 0,0-1 0,0 1 0,0 0 0,0 0 0,0 0 0,0 0 1,1 0-1,-1 0 0,0 0 0,0 0 0,0 0 0,0 0 0,0 0 0,0 0 0,0 0 0,0 0 1,1 0-1,-1 0 0,0 0 0,0 0 0,0 0 0,0 0 0,0 0 0,0 0 0,0 0 0,0 0 1,1 0-1,-1 0 0,0 0 0,0 0 0,0 0 0,0 0 0,0 0 0,0 0 0,0 0 0,0 0 1,0 1-1,0-1 0,1 0 0,-1 0 0,0 0 0,0 0 0,0 0-14,6 15 614,-5-13-408,16 51 1207,-2 2-1,7 53-1412,-1-3 563,-4-40-260,-7-31 46,-2 0 0,-2 0 1,2 19-350,-9-42 345,-3-13 492,-6-20 168,-1-12-775,1 8-107,2 0-1,1 0 0,1-1 0,2 0 0,0-2-122,2 7 47,1-1-1,1 1 0,1 0 0,1 0 0,1 0 0,1 0 0,1 0 0,1 1 1,8-19-47,-10 29-1,1 1 1,1-1 0,0 1 0,0 0 0,1 1 0,0-1 0,1 1 0,0 1 0,0-1 0,-1 3-6,0 1 0,0 0 0,1 0 0,-1 0 1,1 1-1,0 0 0,0 1 0,0 0 0,1 0 0,-1 0 0,1 1 1,5 0 5,0 0-8,-1 1 0,0 1 0,0 0 0,0 0 0,1 2 0,-1-1-1,0 2 1,0 0 0,-1 0 0,1 1 0,-1 1 0,0 0 0,0 1 0,0 0 0,-1 1 0,0 0 0,3 3 8,-2 0-18,0 0 0,-1 0 0,0 1 0,-1 1 0,0 0 0,-1 0 0,0 1 0,-1 0 0,-1 0-1,0 1 1,0 0 0,-2 0 0,1 1 0,1 9 18,1 22-552,-1 1 1,-3-1-1,-1 19 552,1 7-436</inkml:trace>
  <inkml:trace contextRef="#ctx0" brushRef="#br0" timeOffset="6773.361">12081 1151 6489,'19'-16'1585,"0"-1"-1,3-5-1584,-21 21 133,0 0 1,0 0-1,0-1 0,0 1 1,-1 0-1,1-1 0,0 1 1,-1-1-1,1 1 0,-1-1 1,0 1-1,1-1 0,-1 1 1,0-1-1,0 1 0,0-1 1,0 1-1,0-1 0,0 1 1,0-1-1,-1 1 0,1-1 1,0 1-1,-1-1 0,1 1 1,-1-1-1,0 1 0,0 0 1,1-1-1,-1 1 0,0 0 1,0-1-134,-2-2 447,-1-3-101,-1 1-1,0-1 0,0 1 0,0 1 0,-1-1 0,1 1 0,-1 0 0,-1 0 0,1 0 1,-1 1-1,0 0 0,0 1 0,-3-2-345,-3-1 264,-1 1 1,1 0-1,-1 1 1,0 1-1,-1 0 1,-13 0-265,20 2 26,1 1 0,-1 0 1,1 1-1,0 0 0,-1 0 0,1 1 1,0 0-1,0 0 0,0 1 0,0-1 1,0 1-1,0 1 0,1 0 1,-1 0-1,1 0 0,0 0 0,1 1 1,-1 0-1,1 0 0,0 1 0,0 0 1,0-1-1,1 2 0,0-1 1,0 0-1,-1 4-26,-2 4-4,0 1 0,1 0 0,1 1 0,0-1 0,1 1 0,1 0 0,1 0 0,0 0 0,0 0 0,2 0 0,1 16 4,1-17-15,0-1 1,1 1-1,1-1 1,0 1 0,1-1-1,0 0 1,1-1 0,1 1-1,0-1 1,1 0 0,0-1-1,1 0 1,1 0 0,8 8 14,-12-14-50,0 0 1,1-1 0,-1 1 0,1-1 0,0-1 0,1 0 0,-1 0-1,1 0 1,-1-1 0,1 0 0,0 0 0,0-1 0,0 0-1,1 0 1,-1-1 0,0 0 0,1-1 0,-1 0 0,1 0-1,-1-1 1,0 0 0,1 0 0,-1-1 0,0 0 0,0-1 0,7-2 49,-6 1-16,1-1 0,-1 1 1,-1-1-1,1-1 0,-1 0 1,0 0-1,0-1 0,0 0 1,-1 0-1,0-1 0,-1 1 1,0-2-1,0 1 0,-1-1 1,0 0-1,0 0 0,-1 0 1,2-6 15,-2 2 25,0 0 1,-1 0-1,-1 0 1,0 0-1,-1-1 1,0 1-1,-1-1 1,0 1-1,-2-1 0,1 1 1,-2 0-1,1-1 1,-5-8-26,-36-95 353,22 66 154,-2-16-507,24 65 24,1 5-25,6 8-22,66 141-52,14 23 15,-7-39 70,23 39 21,-83-134-19,-2 0 0,-1 2-1,3 17-11,-11-30 33,-2 0 0,-1 1 1,-1-1-1,-2 1 0,-1 1 0,-1-1 0,-2 0 0,-1 0 0,-3 10-33,2-30 27,0 0 0,-1 0 0,0 0 0,-1-1 0,0 1 0,-1-1 0,0 0 0,-1-1 0,0 1 0,0-1 0,-1 0 0,0-1 0,-1 1 0,0-1 0,0-1 0,0 0 0,-1 0 0,0 0 0,-1-1 0,1-1 1,-1 1-1,0-2 0,-3 2-27,-7 1 17,-1 0 1,0-2-1,0 0 1,0-1-1,0-1 1,-1-1-1,1-1 1,-1-1 0,0-1-1,1-1 1,-15-3-18,-7-3-35,1-2 1,1-1-1,0-2 1,0-2-1,1-2 1,-26-16 34,23 2 299</inkml:trace>
  <inkml:trace contextRef="#ctx0" brushRef="#br0" timeOffset="8738.84">16506 226 7330,'-99'-97'3782,"70"70"-667,28 27-2980,0-1 0,0 1 1,1-1-1,-1 1 0,0-1 1,0 1-1,1-1 0,-1 1 1,0-1-1,1 0 0,-1 1 1,0-1-1,1 0 0,-1 0 1,1 1-1,0-1 0,-1 0 1,1 0-1,0 0 0,-1 0 1,1 1-1,0-1 0,0 0 1,-1 0-1,1 0 0,0 0 1,0 0-1,0 0 0,0 0 1,1 0-1,-1 1 0,0-1 1,0 0-1,1-1-135,-1 0 73,1 1 0,-1-1 0,1 1 0,0-1 0,-1 1-1,1-1 1,0 1 0,0 0 0,0-1 0,0 1 0,0 0 0,0 0 0,1 0 0,-1-1 0,0 1 0,0 0 0,1 1-1,-1-1-72,31-14 267,-4 6-224,0 1 1,1 2-1,0 1 0,0 1 1,0 2-1,23 1-43,-40 1 2,0 0-1,-1 1 1,1 0-1,-1 1 1,1 0-1,-1 1 1,1 0 0,6 4-2,-15-6-2,1 0 0,-1 1 0,0-1 0,0 1 0,0 0 0,0 0 0,0 0 0,0 0 0,0 1 0,-1-1 0,1 1 0,-1-1 1,0 1-1,0 0 0,0 0 0,0 0 0,0 0 0,-1 1 0,1-1 0,-1 0 0,0 1 0,0-1 0,0 1 0,0-1 0,-1 1 0,0-1 1,1 1-1,-1-1 0,0 1 0,-1 0 2,-1 8-2,0-1 1,-1 0 0,0 0-1,-1-1 1,0 1-1,-2 2 2,-36 66 13,18-35-3,-33 61 11,9-19 48,-4 21-69,47-97-146,2 0 0,-1 0 0,1 0 0,0 0 0,1 0 0,0 0 0,1 1 0,0-1 0,1 1 0,0-1 0,0 1 0,1-1 0,1 0 0,-1 1 1,2-1-1,2 9 146,15 26-771</inkml:trace>
  <inkml:trace contextRef="#ctx0" brushRef="#br0" timeOffset="9094.961">16703 1418 10834,'-1'62'4177,"-5"-60"-2408,1-2-1001,-2-2 160,6 2-264,-1 0-256,0-2 2097,1 1-1817</inkml:trace>
  <inkml:trace contextRef="#ctx0" brushRef="#br0" timeOffset="7528.723">14409 969 5401,'12'-10'1068,"-1"-1"0,0-1 0,8-11-1068,-18 22 57,-1 1 0,0 0 0,0-1 1,0 1-1,0 0 0,1-1 0,-1 1 1,0 0-1,0-1 0,0 1 0,0-1 1,0 1-1,0 0 0,0-1 0,0 1 1,0 0-1,0-1 0,0 1 1,0-1-1,0 1 0,-1 0 0,1-1 1,0 1-1,0 0 0,0-1 0,0 1 1,-1 0-1,1-1 0,0 1 0,0 0 1,-1 0-1,1-1 0,0 1 1,0 0-1,-1 0 0,1-1 0,0 1 1,-1 0-1,1 0 0,0 0 0,-1 0-57,-22-6 2004,-29 7 699,51-1-2609,-8 1 125,0 0 1,0 1 0,0 0-1,0 0 1,0 1 0,1 0-1,-1 0 1,1 1 0,0 0-1,0 1 1,0 0 0,0 0-1,1 0 1,-4 4-220,3 0 58,-1 0-1,1 0 1,1 1 0,0 0-1,0 1 1,1-1-1,0 1 1,1 0 0,0 1-1,-1 6-57,-6 15 33,3 1-1,1 0 0,1 0 1,2 1-1,1 0 1,2 4-33,2-22-2,1 0 0,0 0 0,2 0 0,0 0 0,0 0 0,4 5 2,-4-11-2,1-1-1,0 0 0,1-1 0,0 1 0,1-1 0,0 0 0,0 0 1,1-1-1,0 0 0,3 3 3,-4-6-6,0 0 0,-1-1 0,2 0 1,-1 0-1,0 0 0,1-1 0,0 0 0,-1 0 1,1 0-1,1-1 0,-1 0 0,0-1 0,0 1 1,1-1-1,-1-1 0,0 1 0,1-2 0,-1 1 1,1-1-1,-1 0 0,0 0 0,0-1 1,6-1 5,8-4 2,1-1 0,-1-2 0,-1 0 1,0 0-1,0-2 0,-1-1 0,1-1-2,0-1 25,-1 0 0,0-1-1,-1 0 1,12-16-25,-24 24 24,1 0 0,-2 0 0,1-1 0,-1 0-1,0 0 1,-1 0 0,0-1 0,0 1 0,-1-1 0,0 0 0,-1 0 0,1-10-24,-2 7 47,-2 0 0,0 0 0,0 0 0,-1 1 0,0-1-1,-2 0 1,1 1 0,-1-1 0,-1 1 0,0 0 0,-1 1 0,0-1 0,-1 1 0,-1-1-47,-5-7 43,-1 0-1,-1 1 1,-1 1 0,0 0 0,-1 1-1,-1 1 1,-10-7-43,22 18-82,-1-1 0,1 1 1,-1 0-1,1 1 0,-1 0 0,0 0 0,0 0 0,-1 1 0,1 0 0,0 0 1,-1 1-1,1 0 0,-1 0 0,1 1 0,-1 0 0,0 0 0,1 1 0,-3 0 82,-15 11-505</inkml:trace>
  <inkml:trace contextRef="#ctx0" brushRef="#br0" timeOffset="8159.241">15046 1048 7482,'-33'-111'3423,"33"108"-3172,-1 1 1,0 0-1,0-1 0,0 1 1,0 0-1,-1 0 0,1 0 0,-1 0 1,0-1-252,2 2 54,-1 1 0,1 0 0,0 0 0,0 0 0,0-1 0,-1 1 1,1 0-1,0 0 0,-1 0 0,1 0 0,0 0 0,0 0 0,-1-1 0,1 1 0,0 0 1,-1 0-1,1 0 0,0 0 0,0 0 0,-1 0 0,1 0 0,0 0 0,-1 0 0,1 0 1,0 1-1,0-1 0,-1 0 0,1 0 0,0 0 0,-1 0 0,1 0 0,0 0 0,0 1 1,-1-1-1,1 0-54,-1 1 142,0 1 0,0-1 0,0 1-1,0-1 1,0 1 0,1-1 0,-1 1 0,0-1 0,1 1 0,-1 0 0,1 0-142,-2 9 167,1 0 1,1 0-1,0 0 0,0 0 1,1 0-1,1 0 0,0 3-167,22 78 411,-8-35-162,11 79 205,-15-67 599,9 25-1053,-15-79 198,-6-15-190,0 1 0,0-1 1,0 0-1,0 0 0,0 1 0,0-1 0,0 0 1,0 0-1,0 0 0,0 1 0,0-1 0,0 0 0,0 0 1,0 0-1,1 1 0,-1-1 0,0 0 0,0 0 1,0 0-1,0 1 0,0-1 0,1 0 0,-1 0 0,0 0 1,0 0-1,0 0 0,1 1 0,-1-1 0,0 0 1,0 0-1,0 0 0,1 0 0,-1 0 0,0 0 1,0 0-1,1 0 0,-1 0 0,0 0 0,0 0 0,0 0 1,1 0-1,-1 0 0,0 0 0,0 0 0,1 0 1,-1 0-1,0 0 0,0 0 0,0 0 0,1 0 0,-1-1 1,0 1-1,0 0 0,0 0 0,1 0 0,-1 0-8,-3-18 721,-21-152-319,18 136-369,1 0 0,2-1 0,2 1-1,1-1 1,1 1 0,2-1 0,4-14-33,-6 44-6,1-1 1,-1 0 0,1 0 0,0 1 0,0-1-1,0 1 1,1 0 0,0-1 0,0 1 0,0 1-1,1-1 1,-1 0 0,1 1 0,0 0 0,1 0-1,-1 0 1,1 0 0,0 1 0,0-1 0,0 1-1,0 0 1,0 1 0,1 0 0,-1-1 0,1 2-1,-1-1 1,1 1 0,0-1 0,0 2 0,0-1-1,2 1 6,8-2-15,1 2 1,-1 0-1,0 1 0,0 1 0,1 0 0,-1 1 0,-1 1 1,1 0-1,0 1 0,-1 1 0,0 0 0,8 6 15,-10-5-16,-1 1-1,0 0 1,-1 1-1,0 0 1,0 1 0,-1 0-1,0 1 1,-1 0-1,-1 1 1,1 0 0,-2 0-1,0 0 1,0 1-1,1 4 17,1 11-32,0 1 0,-2-1 0,-1 2 1,-1-1-1,-1 0 0,-2 4 32,2 9-447,2 0 1,5 14 446,1-18-287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4:58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221 116 4729,'6'-23'671,"-1"-4"2154,-15 46 751,5-7-3054,-1-1 0,0 0 1,-1-1-1,0 0 0,-3 3-522,-24 37 1098,23-30-747,3-3 20,-2 0-1,0-1 0,-1 0 0,-5 5-370,7-11 130,1 1 0,0 0 0,0 0 0,1 1-1,0 0 1,-3 9-130,2-7 191,3-6 17,5-8-203,0 1 0,0-1 0,0 0 0,0 0 0,0 0 0,0 0 0,0 0 0,0 0 0,0 0 0,0 0 0,1 1 0,-1-1 0,0 0 0,0 0 0,0 0 0,0 0 0,0 0 0,0 0 0,0 0 0,1 0 0,-1 0 0,0 0 0,0 0 0,0 0 0,0 0 0,0 0 0,1 0 0,-1 0 0,0 0 0,0 0 0,0 0 0,0 0 0,0 0 0,0 0 0,1 0 0,-1 0 0,0 0 0,0 0 0,0 0 0,0 0 0,0 0 0,0 0 0,0-1 0,1 1 0,-1 0 1,0 0-1,0 0 0,0 0 0,0 0 0,0 0 0,0 0 0,0 0 0,0-1 0,0 1 0,0 0 0,0 0 0,0 0 0,0 0-5,4-2 20,-1 0 0,0 0 0,0 0 0,0 0 0,-1 0-1,1-1 1,-1 0 0,1 1 0,-1-1 0,0 0-20,15-16 17,0 1-9,-1 2 5,0-1 1,-2-1-1,12-18-13,8-11 19,14-13-19,15-20 138,-57 70-7,0 0-1,0 0 1,2-8-131,8-16 788,-21 64 408,4-14-1059,-8 88 800,5 39-937,9 320 235,10-10-115,-12-393-88,-1-38-16,0 0 0,-2 0 0,-1 0 0,-1 0 0,-1 7-16,2-25 3,0 0 1,0 0-1,0 0 0,-1 0 1,1 0-1,-1-1 1,0 1-1,0-1 0,0 1 1,0-1-1,-1 0 0,0 1 1,1-1-1,-1-1 0,0 1 1,0 0-1,0-1 1,-1 1-1,1-1 0,-1 0 1,1 0-1,-1-1 0,-1 1-3,-3 1 6,1-2-1,-1 1 0,0-1 0,0 0 0,0-1 1,0 1-1,0-2 0,0 1 0,0-1 0,0 0 1,-3-2-6,-29-8 22,25 6-14,0 1 1,0 1-1,-14-2-8,26 5 1,-1-1-1,1 1 1,-1 0 0,1 0 0,0 1-1,-1-1 1,1 1 0,0-1 0,-1 1-1,1 0 1,0 0 0,0 1 0,0-1-1,0 1 1,0-1 0,0 1 0,0 0-1,0 0 1,-1 1-1,4-2 16,0-1 0,0 0 0,-1 0 0,1 0 0,0 1 0,0-1 0,0 0 0,-1 0 0,1 1 0,0-1 0,0 0 0,0 0 0,0 1 1,-1-1-1,1 0 0,0 1 0,0-1 0,0 0 0,0 1 0,0-1 0,0 0 0,0 1 0,0-1 0,0 0 0,0 0 0,0 1 0,0-1 0,0 0 0,0 1 0,0-1 0,0 0 0,1 1 0,-1-1 0,0 0 0,0 0 0,0 1 0,0-1 0,1 0 0,-1 1-16,16 6 185,32 1-115,-27-6-45,-1-1 0,1-2-1,-1 0 1,1-1 0,-1-1-1,18-4-24,52-19 56,-50 13-47,2 2 0,-1 2 0,1 1 0,19 1-9,-30 6 305,-20 2 207,0-1 0,0-1 0,0 0 0,5-2-512,-15 3 75,1-1 0,-1 1 0,1-1 0,-1 0 0,1 0 0,-1 1 0,1-1 0,-1 0 0,0 0 0,0-1 0,1 1 0,-1 0-75</inkml:trace>
  <inkml:trace contextRef="#ctx0" brushRef="#br0" timeOffset="753.459">1347 1202 6457,'31'1'1521,"11"2"-1228,-36-1 2782,-19 1 4248,12-3-7288,0 0-1,0 1 1,0 0-1,0-1 1,0 1-1,0-1 1,1 1-1,-1 0 1,0 0-1,0-1 1,0 1-1,1 0 1,-1 0-1,0 0 1,1 0-1,-1 0 1,1 0-1,-1 0 1,1 0-1,0 0 1,-1 0 0,1 0-1,0 0 1,0 0-1,0 0 1,-1 0-1,1 1-34,-11 28 221,-15 18-116,25-47-102,0 0 1,1 1-1,-1-1 1,1 0-1,0 1 1,0-1-1,-1 1 0,1-1 1,0 1-1,0-1 1,0 0-1,0 1 1,1-1-1,-1 1 0,0-1 1,0 1-1,1-1 1,-1 0-1,1 1 1,0-1-1,-1 0 1,1 0-1,0 1 0,0-1 1,-1 0-1,1 0 1,0 0-1,0 0 1,0 0-1,1 0 0,-1 0 1,0 0-4,2 1 6,0 0 1,0 0-1,1 0 0,-1-1 0,1 1 1,-1-1-1,1 0 0,-1 0 1,5 1-7,-3-2 9,0 1 0,0-1 0,0-1 0,-1 1 0,1-1 0,0 1 0,0-1 0,0-1 0,0 1 0,-1-1 0,1 0 0,-1 0 0,1 0 0,-1 0 0,0-1 0,0 0 0,3-2-9,-4 2 26,0 1 0,-1 0 1,0-1-1,0 1 0,1-1 0,-1 1 1,-1-1-1,1 0 0,0 0 0,-1 0 1,0 0-1,1 0 0,-1-1 1,0 1-1,-1 0 0,1 0 0,0-1 1,-1 1-1,0 0 0,0-1 0,0 1 1,0 0-1,-1-1 0,1 1 1,-1 0-1,-1-3-26,2 4 20,-1 1 0,0 0 1,0-1-1,0 1 0,0 0 1,0 0-1,0 0 0,0-1 0,-1 1 1,1 1-1,0-1 0,-1 0 1,1 0-1,0 0 0,-1 1 1,1-1-1,-1 1 0,1-1 0,-1 1 1,0-1-1,1 1 0,-1 0 1,1 0-1,-1 0 0,0 0 1,1 0-1,-1 0-20,-48 5 1144,45-4-1034,-36 6-2115,-1-3 1202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1:43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3721,'1'-60'2458,"-1"59"-2299,0 1 0,1-1 0,-1 1 0,0-1 0,0 1 0,0-1 0,0 1 0,0-1 0,0 0 0,0 1 0,0-1 0,0 1 1,0-1-1,0 1 0,0-1 0,-1 1 0,1-1 0,0 1 0,0-1 0,0 1 0,-1 0 0,1-1 0,0 1 0,-1-1 0,1 1 0,0-1 1,-1 1-1,1 0 0,-1-1 0,1 1 0,0 0-159,-4 5 4857,9 10-4718,1 0-1,1 0 1,1-1-1,0 0 1,0 0-1,2-1 1,0 0 0,3 3-139,26 27 354,33 26-354,4 4 204,-62-58-164,2-1 0,0 0 0,0-1 0,1-1 0,1 0 0,0-2 0,12 5-40,-6-2 156,-12-6 404,0-1 0,1 0 0,-1-1 0,5 1-560,-13-6 1063</inkml:trace>
  <inkml:trace contextRef="#ctx0" brushRef="#br0" timeOffset="388.817">477 1 3889,'-32'26'6729,"7"4"-4574,1 1 0,-17 31-2155,-21 29 898,3-17-538,23-31-252,2 2 0,2 1 0,-4 11-108,32-49-9,-12 22-45,-1-1 0,-1-1-1,-16 18 55,27-32-926,11-11-359,6-9-161,15-14 536</inkml:trace>
  <inkml:trace contextRef="#ctx0" brushRef="#br0" timeOffset="761.238">798 396 7298,'36'12'3199,"-35"-11"-3011,-1 0-1,0 0 1,0 0-1,1-1 1,-1 1 0,0 0-1,0 0 1,0 0 0,0 0-1,0 0 1,0 0 0,0-1-1,0 1 1,0 0 0,-1 0-1,1 0 1,0 0 0,0 0-1,-1-1 1,1 1-1,-1 0 1,1 0 0,-1 0-188,-3 16 1959,20 139-158,-14 41-913,-1-197 1557,7 0-1146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1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56 104 3945,'-22'-27'988,"5"7"619,1-2 3086,34 45 818,13 10-3883,21 25-1804,29 55 400,-1 0-143,-65-91-57,-12-17-17,0 0 1,1 0 0,0 0 0,-1 0 0,2-1-1,-1 1 1,0-1 0,1 0 0,0 0 0,0-1-8,-3-2 31,-1-1 0,0 0 1,0 0-1,0 1 1,1-1-1,-1 0 0,0 0 1,0-1-1,0 1 0,1 0 1,-1 0-1,0-1 1,0 1-1,0 0 0,0-1 1,0 1-1,0-1 0,0 1 1,0-1-1,0 0 1,0 0-1,0 1 0,0-1 1,0 0-1,0 0 0,0 0 1,-1 0-1,1 0 1,0 0-1,-1 0 0,1-1-31,25-42 839,-19 29-797,8-14 54,-3-1 0,0 1 0,-2-2 0,5-24-96,-6 21 38,1 1 1,2 0-1,12-23-38,-8 33 128,-9 15-318,-5 9-1047,-7 20-2500,3 13 1685</inkml:trace>
  <inkml:trace contextRef="#ctx0" brushRef="#br0" timeOffset="1065.256">1320 141 2753,'85'-36'1733,"-84"36"-1635,0 0 0,0-1 0,-1 1 0,1 0 1,0-1-1,0 1 0,0-1 0,0 1 0,0-1 0,-1 1 0,1-1 0,0 0 0,-1 1 0,1-1 0,0 0 0,-1 0 0,1 1 0,-1-1 0,1 0 0,-1 0 0,1 0 0,-1 0 0,0 0 0,1 0 0,-1 1 1,0-1-1,0 0 0,0 0 0,1 0 0,-1 0 0,0 0 0,0 0 0,-1 0 0,1 0 0,0 0 0,0 0 0,0 0-98,-1-1 220,-1 0 0,1 0-1,0 0 1,-1 0 0,1 0-1,-1 0 1,1 0 0,-1 1 0,-2-2-220,3 2 240,-9-7 612,7 6-603,1 0 0,-1 0-1,1 0 1,-1-1 0,1 1 0,0 0 0,0-1 0,0 0 0,-1-1-249,2 2 93,-1 0-1,1 1 0,0-1 1,-1 1-1,1-1 1,-1 1-1,0 0 0,1-1 1,-1 1-1,0 0 1,0 0-1,0 0 1,0 0-1,0 1 0,0-1 1,0 0-1,0 1 1,0-1-1,0 1 0,0 0 1,0 0-1,0 0 1,0 0-1,0 0 0,0 0 1,-1 1-1,1-1 1,-1 1-93,-11 2 246,1 0 1,0 0-1,-12 6-246,23-8 31,-14 5 45,0 1 1,1 1-1,0 1 0,0 0 0,1 0 0,0 2 1,1 0-1,0 0 0,-6 8-76,13-13 1,0 1-1,0 0 1,1-1-1,0 2 0,1-1 1,-1 0-1,1 1 1,1 0-1,-1 0 1,2 0-1,-1 1 1,1-1-1,0 0 1,1 1-1,-1 0 1,2-1-1,-1 1 1,2 0-1,0 7 0,0-8-1,0-1 1,1 1-1,0 0 0,1 0 0,-1-1 1,1 1-1,1-1 0,0 0 0,0 0 1,0 0-1,1 0 1,-2-4 0,0 1 0,1-1 1,-1 0-1,1 0 1,0 0-1,-1-1 0,1 0 1,0 1-1,1-1 0,-1 0 1,0-1-1,0 1 0,1-1 1,-1 0-1,1 0 0,0 0 1,-1-1-1,1 1 0,-1-1 1,4-1-1,2 2 4,0-2 1,0 1 0,1-1 0,-1-1-1,0 0 1,0-1 0,0 1 0,0-2-1,-1 0 1,1 0 0,-1 0-1,0-1 1,0-1 0,-1 1 0,1-2-1,-1 1 1,-1-1 0,1 0 0,-1 0-1,0-1 1,-1 0 0,3-4-5,2-5 28,0-1 1,-2 0-1,0 0 0,3-10-28,-10 21 12,1-1 0,-1 1 0,0-1 0,-1 0 0,0 1 0,0-1 0,-1 0 0,0 1 0,0-1 0,-1 0 0,0 0 0,0 1 0,-1-3-12,-7-21-5,9 29-12,1 4 3,4 16 18,4 18 80,-3 0-1,0 1 1,-2-1 0,-2 14-84,-5 149 263,1-140-211,-11 129 992,-14 42-1044,24-210 85,0-5-25,1-1 0,1 1 0,0 0 0,1 0-1,0 0 1,1-1 0,2 8-60,-3-21 7,0-1 0,0 1 1,0-1-1,0 1 0,1-1 1,-1 1-1,0-1 0,0 1 0,0-1 1,0 1-1,1-1 0,-1 1 0,0-1 1,0 1-1,1-1 0,-1 1 0,1-1 1,-1 1-1,0-1 0,1 0 1,-1 1-1,1-1 0,-1 0 0,0 1 1,1-1-1,-1 0 0,1 0 0,-1 0 1,1 1-1,-1-1 0,1 0 0,-1 0 1,1 0-1,0 0 0,-1 0 1,1 0-1,-1 0 0,1 0 0,-1 0 1,1 0-1,-1 0 0,1 0 0,-1 0 1,1-1-1,-1 1 0,1 0 1,-1 0-1,1 0 0,-1-1 0,1 1 1,-1 0-1,1-1 0,-1 1 0,0 0 1,1-1-8,24-25 257,-21 21-239,14-19 87,0-1 1,3-10-106,12-16 45,-32 49-38,136-207-149,-127 193 159</inkml:trace>
  <inkml:trace contextRef="#ctx0" brushRef="#br0" timeOffset="1406.61">1995 353 6937,'-8'4'3337,"2"1"-1088,1 4-593,2 7-424,0 10-296,3 5-367,0 8-89,0 6-128,0-8-40,1 9-120,1-11-64,-1-1-56,2-5-16,4-8 0,-4 1 184,0-8 120,1-3-208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4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295 447 3985,'-18'-68'2410,"17"65"-1830,-1-1-1,1 1 1,-1 0 0,0-1 0,1 1 0,-1 0 0,-1 0 0,1 0-580,0 2 2970,10 11-1184,4 5-1336,-1 0-1,-1 0 1,0 1-1,0 3-449,1 1 176,1-1 0,11 14-176,35 32 483,3-2 0,27 19-483,2 3 358,-77-73-327,12 12 270,21 16-301,-44-46-3514,-2 4 2235</inkml:trace>
  <inkml:trace contextRef="#ctx0" brushRef="#br0" timeOffset="368.27">752 297 6073,'-4'1'984,"0"1"-1,0 0 0,0 0 1,1 0-1,-1 0 0,-1 2-983,-22 22 2364,15-13-1609,1 2 0,-8 12-755,3 2 982,-10 21-982,15-25 340,-2 0-1,-16 21-339,2-12 137,-2 0 0,-1-3 1,-2 0-138,8-9 7,2 1 1,0 1 0,1 1 0,1 0 0,2 2-1,-4 8-7,14-16-254,8-19 217,0 0 1,0 0-1,0 1 0,-1-1 1,1 0-1,0 0 0,0 1 1,0-1-1,0 0 0,0 1 1,0-1-1,0 0 1,0 0-1,0 1 0,0-1 1,0 0-1,0 1 0,0-1 1,0 0-1,0 1 0,0-1 1,0 0-1,1 0 0,-1 1 1,0-1-1,0 0 0,0 0 1,0 1-1,0-1 0,1 0 1,-1 0-1,0 1 0,0-1 1,1 0-1,-1 0 0,0 0 1,0 1-1,1-1 0,-1 0 1,0 0-1,0 0 1,1 0-1,-1 0 0,0 0 1,1 0-1,-1 0 0,0 1 1,0-1-1,1 0 0,-1 0 1,0 0-1,1-1 0,-1 1 1,0 0-1,1 0 0,-1 0 1,0 0-1,0 0 37,18-5-735</inkml:trace>
  <inkml:trace contextRef="#ctx0" brushRef="#br0" timeOffset="711.045">1061 690 8106,'-3'1'639,"0"1"0,1-1 1,-1 1-1,0-1 0,0 1 0,1 0 1,-1 0-1,1 1 0,0-1 0,-2 2-639,0 1 418,1-1 0,0 0-1,1 1 1,-1 0 0,1-1-1,-1 5-417,0-2 125,1 0-1,0 0 1,1 1-1,-1-1 1,1 1 0,1-1-1,0 1 1,0 0-1,1 4-124,5 25 290,2-1 1,2 1-291,-1-1 173,-1 0 0,-1 6-173,-2-9 56,-1-6-38,-1 1 0,-1 6-18,-1-32-3041,6-16 1501</inkml:trace>
  <inkml:trace contextRef="#ctx0" brushRef="#br0" timeOffset="1132.109">96 118 3785,'-80'-6'2616,"65"3"2417,18 1-2200,14 1-1611,197-8 621,-100 1-1475,0-4 1,67-19-369,-132 22 126,5-3 317,1 2 1,0 3-1,0 2 0,11 2-443,-22 9 660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36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41 131 4625,'-34'-72'2731,"33"70"-2462,0 0 0,0-1 0,0 1 0,0 0 0,1-1 0,-1 1 0,1-1 0,0 1-1,-1-1 1,1 1 0,0 0 0,1-1 0,-1 1 0,0-1 0,1 1 0,-1-1 0,1 1 0,0-1-269,2-10 1934,-3 18-1463,0-1 1,1 0-1,-1 0 0,1 0 1,-1 0-1,1 0 0,1 1-471,18 53-93,-13-39 372,11 33 197,2 18-476,-18-61 37,1 0 0,0 0 0,0-1 0,1 1 1,0 0-1,0-1 0,1 0 0,0 0 0,1-1 0,0 1 0,0-1 0,1 0 1,6 5-38,32 26 340,38 23-340,-23-18 144,-54-38-86,23 15-46,-28-19 33,1 0 0,-1 0 0,1 0 1,-1-1-1,1 1 0,-1 0 1,1-1-1,-1 0 0,1 1 1,0-1-1,-1 0 0,1 0 1,0 0-1,-1 0 0,1 0 1,0 0-1,0 0-45,-1-2 91,1 0 0,0-1 0,0 1 1,-1 0-1,1-1 0,-1 1 0,0-1 0,0 0 0,0 1 1,0-1-1,0 0 0,-1 0 0,1 0 0,-1 0-91,3-5 118,32-135 334,-20 79-359,2 0-1,3 1 1,19-39-93,-35 96 1019,-4 8-584</inkml:trace>
  <inkml:trace contextRef="#ctx0" brushRef="#br0" timeOffset="1793.424">1503 135 3217,'-1'0'334,"1"0"1,-1 0 0,1 0-1,-1 0 1,0 0-1,1 0 1,-1 0 0,1 0-1,-1 0 1,1-1 0,-1 1-1,1 0 1,-1 0 0,1-1-1,-1 1 1,1 0-1,-1-1 1,1 1 0,-1 0-1,1-1 1,-1 1 0,1-1-1,0 1 1,-1-1-1,1 0-334,-5-16 4569,5 13-4367,-1 0 1,0 1 0,0-1-1,0 0 1,0 0-1,-1 1 1,0-2-203,0 1 103,-1-1 1,0 0-1,0 1 1,0 0-1,-1-1 0,1 1 1,-1 1-1,0-1 1,0 0-1,0 1 0,-1 0 1,1 0-1,-1 0 1,0 1-1,0 0 0,0 0 1,-5-2-104,1 1 27,0 1 1,0 0-1,-1 1 1,1 0-1,0 1 1,-1-1-1,1 2 1,-1-1-1,1 1 1,0 1-1,-1 0 1,1 0-1,0 1 1,0 0-1,0 0 1,1 1-1,-1 0 1,1 1-1,0 0 1,0 0-1,1 1 1,-1 0-1,1 0 1,0 0-1,1 1 1,0 0-1,0 1 1,0-1-1,-1 4-27,-2 4 1,1 0 0,1 0 0,0 1 0,0 0 0,2 0 0,0 0 0,1 0 0,1 1 0,-1 8-1,3-15 1,0 0-1,1 0 0,1-1 1,-1 1-1,2 0 0,-1-1 1,1 1-1,1 1 0,-1-5 1,0-1 0,0 1 0,1-1-1,0 0 1,0 1 0,0-1 0,0 0 0,1-1 0,0 1-1,0-1 1,0 1 0,1-1 0,1 1-1,-1-2 1,0 0 0,0 0 0,1 0 1,-1-1-1,0 0 0,1 0 0,0 0 0,-1-1 1,1 0-1,0 0 0,0 0 0,-1-1 0,1 0 0,0 0 1,0 0-1,0-1 0,0 0 0,-1 0 0,1 0 1,0-1-1,-1 0 0,1 0 0,-1-1-1,15-5 9,-1-2 1,0 0-1,0-2 0,-1 0 0,10-8-9,-14 8 6,-1 1-1,0-2 1,-1 1-1,0-2 1,-1 0-1,0 0 1,-1-2-6,-3 6 3,-2 0 0,1-1 0,-1 0 0,-1 0 1,0 0-1,0 0 0,-1-1 0,-1 1 0,0-1 0,0 0 1,-1 1-4,-1 3 2,1 0 0,-1 0 1,1 0-1,-2-1 0,1 1 0,-1 0 1,0 0-1,-1 0 0,0 0 0,-3-7-2,5 14 0,0 1-1,0 0 1,0 0-1,0-1 1,0 1-1,0 0 1,0 0-1,-1-1 1,1 1-1,0 0 0,0-1 1,0 1-1,0 0 1,0 0-1,-1 0 1,1-1-1,0 1 1,0 0-1,-1 0 1,1 0-1,0-1 1,0 1-1,-1 0 1,1 0-1,0 0 1,0 0-1,-1 0 0,1 0 1,0 0-1,0-1 1,-1 1-1,1 0 1,-2 10-12,3 19-5,-1-28 17,1 41-6,-1 1 0,-3-1 1,-2 10 5,-2 34 10,-5 64 178,-29 142-188,29-232 25,-8 41 154,-5 88-179,26-173 60,3-12 95,15-22 121,-19 18-276,29-38 29,-2-2 1,-1 0-1,-3-2 1,3-8-30,4-6-1568,37-53 1568,-32 63-252</inkml:trace>
  <inkml:trace contextRef="#ctx0" brushRef="#br0" timeOffset="2396.156">1927 491 8626,'57'-96'3377,"-54"91"-2931,-1 0 0,1 0 0,-1 1 0,0-2 0,-1 1 0,1 0 0,0-3-446,-2 6 90,0 1-1,1-1 0,-1 1 1,1-1-1,-1 1 0,1-1 0,0 1 1,0-1-1,0 1 0,-1 0 1,1-1-1,1 1-89,1-3 87,0 1 1,0 0-1,1-1 0,0 1 1,0 0-1,-1 1 1,2-1-1,-1 1 0,0 0 1,0 0-1,1 0 1,-1 0-1,1 1 1,-1 0-1,1 0 0,2 0-87,6-1 75,0 1-1,1 0 1,-1 0-1,1 2 1,4 0-75,-15-1 14,0 0 1,0 1-1,0-1 0,0 1 1,0-1-1,0 1 0,0 0 1,-1 0-1,1 0 0,0 1 1,0-1-1,-1 1 0,1-1 1,-1 1-1,1 0 0,-1 0 1,0 0-1,0 0 0,0 1 1,0-1-1,0 0 0,0 1 1,-1-1-1,1 1 1,-1 0-1,1 0 0,-1-1 1,0 1-1,0 0 0,-1 0 1,1 0-1,0 0 0,-1 2-14,3 14 90,-2 0 0,0-1 0,-1 1 0,0 0 0,-2-1 0,0 1-1,-2-1 1,-3 16-90,-8 17 78,-3 1-1,-10 19-77,17-45 23,-1-1 1,-2-1 0,-4 7-24,10-20 37,0 0 0,0 0 1,-1 0-1,0-2 0,-1 1 1,0-1-1,-10 6-37,14-11 35,-1 0-1,1-1 1,-1 0 0,0 0-1,0-1 1,0 0 0,0 0-1,0 0 1,0-1 0,-1 0-1,1-1 1,0 0 0,-1 0-1,1 0 1,0-1 0,-2 0-35,8 0 4,0 1 1,-1-1-1,1 1 1,0-1-1,0 1 1,0-1-1,0 1 1,0-1-1,0 0 1,0 0-1,1 0 1,-1 1-1,0-1 1,0 0-1,0 0 1,1 0-1,-1 0 1,1 0-1,-1 0 1,1-1-1,-1 1 1,1 0-1,-1 0 1,1 0-1,0 0 1,0-1-1,0 1 1,0-1-5,-1-42 46,2 31-42,-1 8-5,0 1 1,0 0 0,1-1-1,0 1 1,0 0 0,0 0 0,0-1-1,0 1 1,1 0 0,0 0-1,0 0 1,0 1 0,0-1-1,1 0 1,-1 1 0,1 0-1,0-1 1,0 1 0,0 0-1,1 1 1,-1-1 0,1 0 0,2 0-1,-1 0-1,0 1 1,1 0 0,-1 0-1,1 0 1,0 0 0,0 1-1,-1 0 1,1 1 0,0-1-1,0 1 1,0 0 0,0 0-1,0 1 1,0 0 0,1 0 1,13 5-3,0 0 0,-1 2 0,0 0 1,0 1-1,-1 1 0,0 1 0,0 0 1,4 5 2,4 2 16,0-1 0,2-2 0,3 1-16,20 5 422,30 7-422,-46-21 313,1-5-115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5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505 635 3217,'40'-9'2252,"-40"8"-2015,0 0 0,0 1-1,0-1 1,0 0 0,0 1-1,0-1 1,-1 0 0,1 1 0,0-1-1,-1 0 1,1 1 0,0-1-1,-1 1 1,1-1 0,-1 1-1,1-1 1,0 1 0,-1-1 0,1 1-1,-1-1 1,0 1 0,1 0-1,-1-1 1,1 1-237,-19-16 2057,13 11-1692,0 1 0,0 0 0,-1 1-1,0 0 1,0 0 0,0 0 0,0 0 0,0 1 0,-1 1 0,1-1 0,-2 1-365,-3 0 249,-1 0 1,1 1 0,-1 1 0,1 0 0,0 0-1,-10 3-249,2 1 64,1 1-1,0 0 0,0 2 0,1 0 1,0 1-1,0 1 0,1 0 0,-7 7-63,19-14 3,1 0 0,-1 1 0,1-1 0,1 1 0,-1 0 0,0 0 0,1 0 0,0 0 0,0 1-1,0-1 1,0 1 0,1 0 0,0 0 0,0 0 0,0 0 0,0 0 0,1 0 0,0 1-1,0-1 1,1 0 0,-1 1 0,1-1 0,0 1 0,1-1 0,-1 0 0,1 1 0,0-1 0,0 0-1,1 2-2,2 3 4,0 0-1,0 0 1,1 0-1,1-1 1,-1 0 0,1 0-1,1 0 1,0-1-1,0 0 1,0 0-1,1-1 1,1 0-1,-1 0 1,1-1-1,0 0 1,0 0-1,1-1 1,-1-1-1,1 1 1,0-2-1,1 1 1,-1-1-1,1-1 1,-1 0-1,1 0 1,0-1-1,5-1-3,-9 0 6,-1-1-1,0 0 1,0-1 0,0 0-1,0 0 1,0 0-1,0 0 1,-1-1 0,1 0-1,-1 0 1,0-1-1,0 1 1,0-1-1,0-1 1,-1 1 0,1 0-1,-1-1 1,0 0-1,0 0 1,0-1-6,8-12 18,-2 0-1,1 0 1,-2-1 0,-1 0-1,3-10-17,6-30 27,-13 41-20,1 0 0,1 0 0,2-3-7,-8 21 0,0-1-1,0 0 1,0 1-1,1-1 1,-1 0-1,0 1 1,1-1-1,-1 1 1,1-1 0,-1 1-1,0-1 1,1 0-1,0 1 1,-1 0-1,1-1 1,-1 1-1,1-1 1,-1 1-1,1 0 1,0 0 0,-1 0-1,0 0 0,1 0 0,-1 0 1,0 0-1,1 0 0,-1 0 0,0 0 1,0 1-1,1-1 0,-1 0 1,0 0-1,0 0 0,1 0 0,-1 1 1,0-1-1,0 0 0,1 0 0,-1 1 1,0-1-1,0 0 0,0 1 0,0-1 1,1 0-1,-1 1 0,0-1 1,0 0 0,6 28-33,-6-4 31,-1 0 0,-2-1 1,0 1-1,-2-1 0,-3 11 2,-6 33 1,-34 186 153,-26 190 972,72-428-1106,0 1 13,1 0 0,0 0 0,1 0 0,1 11-33,-1-27 3,0 0 0,0 0 0,0 1 0,0-1 1,0 0-1,0 0 0,0 1 0,0-1 0,0 0 0,0 0 0,0 1 0,0-1 0,0 0 0,0 0 0,0 1 0,1-1 0,-1 0 1,0 0-1,0 1 0,0-1 0,0 0 0,0 0 0,1 0 0,-1 1 0,0-1 0,0 0 0,0 0 0,1 0 0,-1 0 1,0 1-1,0-1 0,1 0 0,-1 0 0,0 0 0,0 0 0,1 0 0,-1 0 0,0 0 0,0 0 0,1 0 0,-1 0 0,0 0 1,0 0-1,1 0 0,-1 0 0,0 0 0,1 0 0,-1 0 0,0 0 0,0 0 0,1 0 0,-1 0 0,0 0 0,0 0 0,0-1 1,1 1-1,-1 0 0,0 0 0,0 0 0,1-1-3,15-15 205,-13 13-189,20-28 117,-2-1 0,-1-1 0,11-23-133,-2 3 54,15-17-459,42-49 405,-71 99-176,11-14-121</inkml:trace>
  <inkml:trace contextRef="#ctx0" brushRef="#br0" timeOffset="390.545">956 952 8922,'94'-13'3881,"-94"20"-1849,3 6-704,-6-1-111,3 15-345,-1 3-344,-1 5-104,1 7-128,-5-3-32,6 2-64,-4-5-48,7 2-72,-3-5-24,-3-4 8,2-6 176,-11-11 2881,10-3-2281</inkml:trace>
  <inkml:trace contextRef="#ctx0" brushRef="#br0" timeOffset="824.35">41 179 7378,'-19'0'3656,"5"1"-1415,7 4-713,7-1-48,8 4-359,10-2-105,15 2-152,17-2-152,22-6-256,9 1-112,7-5-184,-3-2-55,-11-1-49,-10 0 0,-7 3 176,-9 0-8,-20 4-120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0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573 435 2192,'34'-2'1395,"-34"2"-1275,0 0-1,1 0 0,-1-1 0,0 1 0,0 0 0,0 0 1,1 0-1,-1 0 0,0-1 0,0 1 0,0 0 0,0 0 1,0 0-1,0 0 0,1-1 0,-1 1 0,0 0 0,0 0 1,0-1-1,0 1 0,0 0 0,0 0 0,0 0 0,0-1 1,0 1-1,0 0 0,0 0 0,0-1 0,0 1 0,0 0 1,0 0-1,0-1 0,0 1 0,0 0 0,0 0 0,0 0 1,-1-1-1,1 1 0,0 0 0,0 0 0,0 0 0,0-1 1,0 1-1,-1 0 0,1 0 0,0 0 0,0 0-119,-1-1 340,1 0 0,-1 0-1,1 0 1,-1 0 0,0 0 0,1 1-1,-1-1 1,0 0 0,0 1 0,1-1-1,-1 0 1,0 1 0,0-1 0,0 1-1,0-1-339,-15-4 525,1-2 0,0 0-1,-12-9-524,3 3 232,15 10-158,0 0 1,-1 0-1,1 1 0,-1 0 1,1 1-1,-1 0 0,1 1 0,-1 0 1,1 0-1,-1 1 0,1 0 1,-1 0-1,1 1 0,-1 1 0,1-1 1,0 2-1,-3 1-74,3-1 14,0 0-1,0 1 1,0 0 0,1 0-1,0 1 1,0 0 0,1 1 0,0-1-1,0 1 1,-1 2-14,4-4 1,0 1-1,0 0 1,0 1 0,0-1-1,1 1 1,0-1 0,1 1 0,0 0-1,0 0 1,0 0 0,1 0-1,0 1 1,0-1 0,1 1-1,-1 10 0,0 25 0,2 19 0,-1-52 0,1 1 0,1 0 0,0-1 0,0 1 0,1-1 0,1 1 0,-1-1 0,3 2 0,-4-8 1,1 0 0,0 1-1,0-1 1,0-1 0,0 1 0,1 0 0,-1-1 0,1 0 0,0 0 0,0 0 0,0 0 0,0 0-1,1-1 1,-1 0 0,1 0 0,0 0 0,-1-1 0,1 1 0,0-1 0,0 0 0,0 0 0,4-1-1,-1 1 3,-1-1 1,1-1 0,-1 1 0,1-1 0,-1 0 0,0-1-1,1 0 1,-1 0 0,0-1 0,0 1 0,0-2-1,0 1 1,-1-1 0,5-3-4,9-7 23,0-2 0,0 0 0,-2-2 0,0 0 0,-1 0 0,-1-2 0,-1 0 0,9-16-23,-19 27 14,-1-1 1,0 0-1,3-9-14,-4 10 6,0 0 0,0 0 1,1 1-1,1-1-6,-3 4 1,1-1-1,-1 1 0,0 0 1,0-1-1,0-3 0,-2 8 0,0 0 0,0 1 0,0-1 0,1 0 0,-1 0 1,0 0-1,0 0 0,0 1 0,-1-1 0,1 0 0,0 0 0,0 0 0,0 0 0,-1 1 0,1-1 0,-1-1 0,1 2 1,0 0-1,-1 0 1,1-1-1,-1 1 0,1 0 1,-1 0-1,1 0 0,-1 0 1,1 0-1,-1 0 1,1-1-1,-1 1 0,1 0 1,-1 1-1,1-1 0,-1 0 1,1 0-1,-1 0 1,1 0-1,-1 0 0,1 0 1,-1 1-1,1-1 1,-1 0-1,1 0 0,-1 1 1,1-1-1,0 0 0,-1 1 1,0-1-1,0 1 4,1 0 0,-1 0 0,0-1 0,0 1 0,0 0 0,0 0 0,1 0 0,-1 0 0,0 0 0,1 1 0,-1-1 0,1 0 0,-1 0 0,1 0 0,0 0 0,-1 1 0,1-1 0,0 0 0,0 0 0,0 1-4,0 29 70,1-18-48,-3 146 145,-6 0 1,-10 18-168,-7-38 44,10-40 587,-4-1 1,-14 31-632,33-121 190,6-9 9,11-12 1,-15 11-217,30-29 110,-2 0 1,-1-3 0,-2 0-1,-1-2-93,32-50-1552,2-15 1552,-44 72-636</inkml:trace>
  <inkml:trace contextRef="#ctx0" brushRef="#br0" timeOffset="366.719">1099 790 9234,'-16'-21'5488,"16"21"-5414,-1 0-1,1 0 1,0 0 0,-1 0 0,1 0 0,-1 1-1,1-1 1,0 0 0,-1 0 0,1 0 0,0 1-1,-1-1 1,1 0 0,0 0 0,0 1 0,-1-1-1,1 0 1,0 0 0,0 1 0,-1-1-1,1 0 1,0 1 0,0-1 0,0 0 0,0 1-1,0-1 1,-1 1 0,1-1 0,0 0 0,0 1-74,-1 4 128,0 0 1,1 0-1,0 0 1,-1 0-1,2 1 0,-1-1 1,1 0-1,-1 0 1,2 0-129,0 22 248,0 48 117,-5 1 0,-2 0 0,-6 12-365,11-83 28,-1 0 0,1 0 1,0 0-1,0 0 0,0 0 1,2 4-29,-1-1 159,-1-8-136,2 1 498,7-10-225</inkml:trace>
  <inkml:trace contextRef="#ctx0" brushRef="#br0" timeOffset="1100.249">1522 485 4321,'-40'-76'2783,"40"75"-2509,-1-1-1,0 1 1,0-1-1,0 0 1,0 1-1,-1 0 1,1-1-1,0 1 1,0 0-1,-1-1 1,1 1-1,-1 0 1,1 0-1,-2 0-273,3 1 203,-1 0 0,0-1 0,0 1 0,1 0 0,-1 0-1,0 0 1,0 0 0,0 0 0,1 1 0,-1-1 0,0 0 0,0 0-1,1 0 1,-1 1 0,0-1 0,0 0 0,1 1-203,-9 1 3163,19 16-2707,-5-9-423,0-1-1,0 0 0,0 0 0,1-1 1,0 0-1,0 0 0,1 0 1,6 4-33,31 32 132,-4 4 138,-1 1 0,-3 2 1,25 45-271,-59-90 18,1 0 0,0-1 0,1 0 0,-1 0 0,1 0 0,0 0 0,0 0-18,-3-3 20,0 0 0,0-1-1,0 1 1,0 0 0,-1-1-1,1 1 1,0-1-1,0 1 1,0-1 0,1 1-1,-1-1 1,0 0 0,0 0-1,0 1 1,0-1 0,0 0-1,0 0 1,0 0 0,0 0-1,1 0 1,-1 0 0,0-1-1,0 1 1,0 0 0,0-1-1,0 1 1,0 0-1,0-1 1,0 1 0,0-1-1,0 0 1,0 1 0,0-1-1,0 0 1,-1 1 0,1-1-1,1-1-19,3-5 159,0 0-1,-1 0 1,0-1 0,3-5-159,2-5 171,10-23-28,-2 0 1,-2 0-1,-1-2 0,3-23-143,-15 60 2,0-2 0,0 1 1,0 0-1,-1 0 1,0-1-1,0 1 0,0-1 1,-1 1-1,0-1 0,-1 1 1,0-1-1,0-2-2,0 10-25,1-1-1,0 1 1,0-1-1,0 1 1,-1 0-1,1-1 1,0 1-1,-1-1 1,1 1-1,0-1 1,-1 1-1,1 0 1,-1-1-1,1 1 1,0 0-1,-1 0 1,1-1-1,-1 1 1,1 0-1,-1 0 1,1-1-1,-1 1 26,1 0-28,-1 0-1,1 0 1,0 1 0,0-1-1,-1 0 1,1 0-1,0 0 1,0 0 0,-1 0-1,1 0 1,0 1-1,0-1 1,-1 0 0,1 0-1,0 0 1,0 1-1,0-1 1,0 0 0,-1 0-1,1 0 1,0 1-1,0-1 1,0 0 0,0 1-1,0-1 1,0 0-1,-1 0 1,1 1 0,0-1-1,0 0 1,0 0-1,0 1 1,0-1 0,0 0-1,0 1 1,0-1-1,0 0 1,1 0 0,-1 1-1,0-1 1,0 0-1,0 1 1,0-1 0,0 0-1,0 0 29,7 22-540</inkml:trace>
  <inkml:trace contextRef="#ctx0" brushRef="#br0" timeOffset="1926.639">2616 484 3113,'79'-32'1927,"-79"32"-1837,1 0-1,-1-1 1,1 1 0,-1 0 0,1 0 0,-1 0 0,1-1 0,-1 1-1,0 0 1,1 0 0,-1-1 0,1 1 0,-1 0 0,0-1 0,1 1-1,-1 0 1,0-1 0,0 1 0,1 0 0,-1-1 0,0 1 0,0-1-1,1 1 1,-1-1 0,0 1 0,0-1 0,0 1 0,0-1 0,0 1-1,0 0 1,0-1 0,0 1 0,0-1 0,0 1 0,0-1 0,0 1-1,0-1 1,0 1 0,0-1 0,-1 0-90,-10-11 2445,9 10-2132,-1-1 17,0 0 0,1 0 1,-1 0-1,0 1 0,-1-1 0,1 1 0,0-1 1,-1 1-1,1 0 0,-1 1 0,0-1 1,1 1-1,-2-1-330,-5 0 535,0 0 1,0 1-1,-1 0 0,-5 0-535,12 1 51,-14-1 87,1 1-1,0 1 1,0 1-1,0 0 1,0 1-1,0 1 0,1 0 1,-1 1-1,1 1 1,0 1-1,1 0 1,-11 8-138,15-9 11,1 0 1,-1 2-1,2-1 1,-1 1-1,1 1 1,-8 8-12,14-12 2,-1 0-1,1 0 1,0 0 0,0 0 0,1 0-1,0 1 1,0-1 0,0 1-1,0 0 1,1-1 0,0 1-1,0 0 1,1 0 0,0 0 0,0 4-2,1 8 2,0-1 1,2 1 0,0-1 0,1 1 0,0-1 0,2-1 0,0 1 0,1-1 0,0 0 0,2 0 0,1 1-3,-5-10 5,0-1 0,0 0 0,0-1 0,1 1 0,0-1 0,0 0 0,1 0 0,-1-1 0,1 0 0,0 0 0,0-1 0,0 0 0,1 0 0,-1 0 0,1-1 1,-1 0-1,1-1 0,0 0 0,0 0 0,0 0 0,0-1 0,0 0 0,-1-1 0,1 0 0,0 0 0,0-1 0,-1 0 0,1 0 0,0 0 0,-1-1 0,0-1 1,0 1-1,0-1 0,0 0 0,-1 0 0,1-1 0,-1 0 0,0 0 0,-1-1 0,1 0 0,-1 0 0,0 0 0,0 0 0,2-5-5,1-6 14,0 1-1,-2-1 1,0 0-1,0 0 1,-2-1-1,0 0 1,-1 1-1,0-13-13,-2 4 15,-1 0 0,-1 0 0,-1 0 0,-1 0 0,-6-17-15,8 32 1,0 9-2,1-1 0,0 1 0,-1-1 0,0 1 1,1-1-1,-1 1 0,0-1 0,-1 1 0,0-2 1,9 45-14,4-11 20,1-1 0,1 0 0,2-1 0,16 25-6,-21-38 31,1-1 1,1 1-1,0-2 0,1 0 1,1 0-1,0-1 1,0-1-1,1 0 0,5 1-31,36 19 76,8-3-12</inkml:trace>
  <inkml:trace contextRef="#ctx0" brushRef="#br0" timeOffset="2643.448">17 10 4961,'-16'-9'9468,"24"9"-6336,13 2-3923,141 29 1958,-60-11-647,38 0-520,-136-19 1,126 8 154,-103-8-36,-1-2 0,0 0-1,24-6-118,-20-1-52,-6-4 67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2:59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108 525 4081,'-26'-12'901,"-32"-17"2839,57 28-3298,0 1 1,0-1 0,0 0-1,0 0 1,0 1-1,0-1 1,0 0-1,0 1 1,-1-1-1,1 1 1,0 0 0,0-1-1,-1 1 1,1 0-1,0 0 1,-1 0-1,1 0 1,-1 0-443,2 2 263,0 0 0,0 0-1,1 1 1,-1-1 0,1 0 0,0 0 0,-1 0 0,1 0 0,0 0 0,0 0-1,0 0-262,5 12-670,27 76 861,10 28-19,-33-97-145,0 0 0,1-1 0,1 0 0,7 8-27,-6-10 27,0 0 0,2-1 0,0-1 0,1 0 0,0-1 0,3 1-27,-17-15 7,0 0 1,0 0 0,-1 0 0,1 0-1,0-1 1,0 1 0,0 0 0,0-1-1,0 1 1,0-1 0,0 0 0,0 0-1,0 0 1,1 0 0,-1 0 0,0 0-1,0 0 1,0-1 0,0 1 0,1-1-8,0 0 34,1-1 0,-1 0 1,0 0-1,0 0 1,1 0-1,-1 0 0,0-1 1,-1 1-1,1-1 0,2-2-34,4-7 142,-1 0-1,0 0 0,0-1 1,-2 0-1,2-4-141,11-28 432,5-24-432,-6 18 163,4-4-163,-15 38 16,1 1 0,1 0-1,1 1 1,0 0 0,4-4-16,-13 18 9,0 0 0,-1 0 0,1 0 0,0 0 0,0 1 0,0-1 0,0 0 0,0 0 0,0 0 0,0 1 0,0-1 0,0 1 0,0-1 0,0 1 0,0-1 0,1 1-9,-2 0 72,1 0 0,-1 1 0,1-1-1,-1 0 1,1 1 0,-1-1 0,0 0 0,1 1 0,-1-1 0,1 1 0,-1-1 0,0 1 0,1-1 0,-1 1 0,0-1 0,1 1 0,-1-1 0,0 1 0,0-1 0,0 1 0,0 0 0,1-1 0,-1 1 0,0-1 0,0 1 0,0-1 0,0 1 0,0 0 0,0-1 0,-1 1 0,1-1 0,0 1-72,0 18 1057</inkml:trace>
  <inkml:trace contextRef="#ctx0" brushRef="#br0" timeOffset="880.884">1023 43 4017,'-2'-7'1071,"1"6"-720,1-1 1,-1 0-1,0 0 1,1 0-1,-1 1 0,1-1 1,0 0-1,0 0 1,0 0-1,0 0 0,0 0 1,0 0-1,0 0 1,0 0-1,1 0 0,-1 1 1,1-1-1,0-1-351,-5 14 4491,0 20-4217,2-20 128,-2 40 180,1-1 1,5 46-583,14 110 761,-3-53-314,-8-47-270,-3-39 21,3-1 0,8 33-198,-10-84 692,-1-22 395,3-21-846,10-27-177,3 0 0,8-17-64,-19 56 3,0 0-1,1 1 1,1 0-1,0 0 1,1 0-1,0 1 1,1 1-1,1 0 1,0 1-1,6-4-2,-14 12-2,0 0 0,1 1 0,0 0 0,0 0 0,0 1 0,0-1 0,1 1 0,-1 0 0,0 0 0,1 1 0,0 0 1,-1 0-1,1 0 0,0 0 0,-1 1 0,1 0 0,0 0 0,-1 1 0,1 0 0,0 0 0,-1 0 0,1 0 0,-1 1 0,1 0 0,-1 0 0,0 1 0,0-1 0,0 1 0,0 0 0,0 1 0,-1-1 0,1 1 0,-1 0 0,0 0 0,0 0 0,-1 0 0,1 1 0,-1 0 0,0 0 0,0 0 0,0 0 0,-1 0 0,2 4 2,2 9-3,-1 0 1,-1 0-1,-1 0 1,0 1-1,-1-1 0,-1 1 1,-1 8 2,-1-2 2,-1-1-1,0 1 1,-2-1 0,-1 0 0,-4 9-2,6-26 3,0 0 0,0 0 0,-1 0 0,1 0 0,-2 0 0,1-1 0,-1 0 0,0 0 0,0 0 1,-1 0-1,0-1 0,0 0 0,0 0 0,0-1 0,-1 1 0,0-2 0,0 1 0,-4 1-3,-3 1 11,-1 0 0,0-2 0,0 1 0,0-2 0,0 0 1,-1-1-1,1 0 0,-13-2-11,19 1 4,0-2-1,0 1 1,0-2 0,1 1 0,-1-1 0,0 0 0,1-1 0,-1 0 0,1 0 0,0-1 0,0 0 0,0 0 0,1-1-1,0 0 1,-5-4-4,11 8-13,0 1 0,1-1 0,-1 0 0,0 0 0,0 0 0,1 0 0,-1 0 0,1 0 0,-1 0 0,1 0 0,-1 0 0,1 0 0,-1 0 0,1-1 13,6-11-92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6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36 5265,'-15'-5'2985,"6"5"-337,-1 0-295,6 0-625,8 2-328,10-2-527,9-2-113,19 2-96,12-2-104,21 2-224,13-5-80,13 0-120,-4-1-40,-10-3-24,-11 6 312,-21 4-224,-12 5 3001,-7 6-2257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1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514 674 5105,'7'-5'586,"-6"4"-448,0 1 1,0-1-1,0 1 1,0-1 0,0 1-1,-1-1 1,1 0-1,0 0 1,0 1-1,-1-1 1,1 0-1,0 0 1,-1 0-1,1 0 1,0 0-139,-2 0 213,1 0 1,0 0 0,0 0-1,-1 0 1,1 0 0,-1 0-1,1 0 1,-1 0 0,1 0-1,-1 0 1,1 0 0,-1 0-1,0 1 1,1-1 0,-1 0-1,0 0 1,0 1-1,0-2-213,-7-5 643,1 1-1,-1-1 0,0 1 0,0 1 0,-1-1 0,1 1 0,-1 1 1,-5-2-643,6 3 160,0 0 1,0 1 0,-1 0 0,1 1-1,-1 0 1,0 0 0,1 0 0,-1 1-1,0 1 1,1 0 0,-1 0 0,1 0-1,-1 1 1,1 0 0,-2 2-161,0-1 18,-1 1 0,1 0 1,0 1-1,1 0 0,-1 0 0,1 1 1,0 1-1,0-1 0,1 1 1,-6 7-19,9-8 0,0 0 0,1 0 0,-1 0 0,1 1 0,1-1 0,-1 1 0,1 0 0,1 0 0,-1 1 0,1-1 0,0 0 1,1 1-1,0-1 0,0 1 0,0 7 0,1-6-2,1 0-1,0-1 1,0 1 0,1 0 0,0 0-1,1-1 1,-1 1 0,2-1 0,-1 0-1,1 0 1,0 0 0,1 0-1,0-1 1,0 0 0,1 0 0,0 0-1,0 0 1,0-1 0,1 0 0,0-1-1,0 1 1,1-2 0,-1 1 0,1-1-1,0 0 1,0 0 0,1-1 0,-1 0-1,1 0 1,-1-1 0,1 0 0,0-1-1,0 0 1,0-1 0,0 1 0,0-2-1,-1 1 1,1-1 0,0 0 0,0-1-1,0 0 1,3-2 2,-5 1-3,-1 0 0,1 0 0,-1-1-1,1 0 1,-1-1 0,0 1 0,-1-1 0,1 0 0,-1 0-1,0-1 1,0 0 0,-1 0 0,0 0 0,2-3 3,-1 1 6,-1 0 0,0 0 0,-1 0 1,0-1-1,0 1 0,-1-1 0,0 0 1,0 0-1,-1 0 0,0 0 0,-1-5-6,-2-122 65,3 153 8,0-1-1,4 15-72,-2-13 8,0 0 0,-2 0 1,0 0-1,-1 6-8,-31 329 136,16-253-43,-5-1 1,-4 0-94,19-87 25,0 2 565,8-12-263,7-6-101,-4 0-167,0 0 1,-1-1 0,1 1-1,-1-1 1,0 0 0,0-1-1,0 1 1,-1-1 0,1-1-60,35-61 36,-17 26-54,102-159-3867,-95 159 3001</inkml:trace>
  <inkml:trace contextRef="#ctx0" brushRef="#br0" timeOffset="340.489">819 935 7986,'96'-73'3921,"-98"77"-1593,2 12-680,0 2-215,1 13-577,2 2-216,-2 5-320,2 4-80,-3-9-96,1 6-32,1-8-40,-2-1-16,0-2 112,-2-5-120,-6-12-360,2-3 2113,1-5-1529</inkml:trace>
  <inkml:trace contextRef="#ctx0" brushRef="#br0" timeOffset="718.449">39 163 5361,'-16'7'2857,"4"-1"-657,3 1-247,7-4-441,4 4-176,9-5-240,4 3-135,16-3-233,9-2-80,22-1-208,16-2-64,14-4-184,-3 0-72,-9 2-48,-12 0-8,-18 5 112,-4 5 376,-8 4-376</inkml:trace>
  <inkml:trace contextRef="#ctx0" brushRef="#br0" timeOffset="1444.692">1349 647 6169,'23'-82'2960,"-23"81"-2667,1 0-1,-1-1 1,0 1 0,1 0 0,-1 0 0,0-1 0,0 1 0,0 0 0,0-1 0,0 1 0,0 0 0,0 0 0,0-1-1,-1 1 1,1 0 0,0 0 0,-1-1 0,0 0-293,1 2 75,0 0 0,0 0-1,0 0 1,-1 0 0,1 0 0,0 0-1,0 0 1,0 0 0,0 0 0,-1 0-1,1 0 1,0 0 0,0 0 0,0 1 0,0-1-1,-1 0 1,1 0 0,0 0 0,0 0-1,0 0 1,0 0 0,0 0 0,-1 1-1,1-1 1,0 0 0,0 0 0,0 0-1,0 0 1,0 0 0,0 1 0,0-1-1,0 0 1,0 0 0,0 0 0,0 0-1,0 1 1,-1-1 0,1 0 0,0 0-1,0 0 1,0 0 0,1 1 0,-1-1 0,0 0-1,0 0 1,0 0 0,0 1 0,0-1-1,0 0 1,0 0 0,0 0 0,0 0-1,0 0 1,0 1 0,0-1 0,1 0-1,-1 0 1,0 0 0,0 0 0,0 0-75,7 18 120,0 0-1,1-1 1,1 0 0,1 0 0,1-1 0,0 0 0,8 8-120,26 27 392,27 23-392,-23-24 44,-10-9 205,-39-40-230,0-1 0,1 0 0,-1 0-1,0 0 1,0 0 0,0 0 0,1 1 0,-1-1 0,0 0 0,0 0-1,1 0 1,-1 0 0,0 0 0,0 0 0,1 0 0,-1 0 0,0 0-1,0 0 1,1 0 0,-1 0 0,0 0 0,1 0 0,-1 0 0,0 0-1,0 0 1,1 0 0,-1 0 0,0 0 0,0-1 0,0 1 0,1 0-1,-1 0 1,0 0 0,0 0 0,1-1 0,-1 1 0,0 0 0,0 0-1,0 0 1,0-1 0,0 1 0,1 0 0,-1 0 0,0 0 0,0-1-1,0 1-18,3-11 304,-3 11-281,3-12 121,1 1 1,0 0-1,0-1 1,1 2-1,1-1-144,12-31 115,5-42-6,-19 66-102,0 1-1,1-1 0,0 1 1,2 0-1,0 1 0,1-1 0,7-10-6,-14 26 10,5-6-120,-6 6 123,0 1 1,0 0 0,0 0 0,0 0 0,0 0-1,0 0 1,0 0 0,0 0 0,1 0-1,-1-1 1,0 1 0,0 0 0,0 0-1,0 0 1,0 0 0,1 0 0,-1 0-1,0 0 1,0 0 0,0 0 0,0 0-1,0 0 1,1 0 0,-1 0 0,0 0 0,0 0-1,0 0 1,0 0 0,0 0 0,0 0-1,1 0 1,-1 1 0,0-1 0,0 0-1,0 0 1,0 0 0,0 0 0,0 0-1,1 0 1,-1 0 0,0 0 0,0 0-1,0 1 1,0-1 0,0 0 0,0 0-1,0 0 1,0 0 0,0 0 0,0 0 0,0 1-1,0-1-13,3 11 315</inkml:trace>
  <inkml:trace contextRef="#ctx0" brushRef="#br0" timeOffset="2323.919">2525 583 5449,'38'-37'2510,"-38"36"-2417,0 1 0,1 0 0,-1-1 0,0 1 0,0-1 0,0 1 0,1-1 0,-1 1 0,0-1 0,0 1-1,0-1 1,0 1 0,0-1 0,0 1 0,0-1 0,0 1 0,0-1 0,0 1 0,0-1 0,0 1 0,-1-1 0,1 1 0,0-1 0,0 1 0,0-1 0,-1 1 0,1-1 0,0 1 0,0 0 0,-1-1-1,1 1 1,0 0 0,-1-1 0,1 1 0,-1 0 0,1-1 0,-1 1-93,-13-10 1311,14 10-1171,-7-3 298,1 0-1,-1 1 1,0 0-1,0 0 1,0 1 0,0 0-1,0 0 1,0 0-1,0 1 1,-1 0-1,-2 1-437,0 0 189,-1 0-1,1 0 0,0 2 1,0-1-1,0 1 1,0 1-1,-4 1-188,4 0 32,0 1 0,0 0 0,0 1 0,1 0-1,-1 0 1,2 1 0,-1 0 0,1 0 0,1 1-1,-5 7-31,8-10 0,0-1 0,0 2 0,1-1 0,0 0 0,0 1 0,0-1 0,1 1 0,0 0 0,1 0 0,0 0 0,0 0 0,0 0 0,1 0 0,0 0 0,0 0 0,0 0 0,2 6 0,0-4 0,1 0-1,-1 0 1,1 0 0,1-1 0,0 1-1,0-1 1,1 0 0,0 0-1,0 0 1,1-1 0,-1 0 0,2 0-1,-1 0 1,1-1 0,1 0 0,-3-1 3,0-2 0,1 1-1,0-1 1,0 0 0,0 0 0,0-1 0,0 1 0,0-1 0,1-1-1,-1 1 1,1-1 0,-1 0 0,1-1 0,0 0 0,-1 0 0,1 0-1,-1 0 1,1-1 0,0-1 0,-1 1 0,1-1-3,2-1 8,1 0 0,-1 0 0,1-2 0,-1 1 0,-1-1 0,1 0 0,-1-1 0,1 0-1,-1 0 1,5-6-8,-8 7 9,-1 0-1,0 0 0,0 0 0,0-1 0,-1 1 0,0-1 0,0 0 0,0 0 0,-1 0 0,0 0 1,0-1-1,0 1 0,-1-1 0,0 1 0,0-1 0,-1 1 0,0-1-8,-1-21 48,-2 1 0,-5-24-48,4 28 18,11 39 3,1 0 0,0-1 1,1 0-1,10 12-21,-6-13-12,1-1 1,0 0-1,0-1 1,1 0-1,1-1 1,0-1-1,1-1 1,-1 0-1,2-1 1,-1-1-1,1 0 1,0-2-1,1 0 1,2 0 11,8-2-126</inkml:trace>
  <inkml:trace contextRef="#ctx0" brushRef="#br0" timeOffset="2705.807">2220 170 6161,'-24'-4'3193,"42"7"-873,-3-2-63,8 2-585,2-2-343,8 2-553,2 0-208,21-3-280,1 0-88,6-10-16,7 3 56,-9 3 592,1 4-552</inkml:trace>
  <inkml:trace contextRef="#ctx0" brushRef="#br0" timeOffset="3882.51">3429 626 5673,'-58'-70'2908,"46"59"501,12 11-3361,0 0 0,0 0 0,-1 0 0,1 0 0,0 0 0,0 0 0,0 0 0,0 0 0,0 0 0,0 0 1,0 0-1,0 0 0,0 0 0,0 0 0,0 0 0,-1 0 0,1 0 0,0 0 0,0 0 0,0 0 0,0 0 0,0 0 0,0 0 0,0 0 0,0 0 0,0 0 0,0 0 0,0 0 0,0 0 0,0 0 0,-1 1 0,1-1 0,0 0 0,0 0 0,0 0 0,0 0 0,0 0 0,0 0 0,0 0 0,0 0 0,0 0 0,0 0 0,0 0 0,0 0 1,0 1-1,0-1 0,0 0 0,0 0 0,0 0 0,0 0 0,0 0 0,0 0 0,0 0 0,0 0 0,0 0 0,0 0 0,0 0 0,0 1 0,0-1 0,0 0 0,1 0 0,-1 0 0,0 0 0,0 0-48,6 15 2915,3-6-2697,1 0 0,1-1 0,-1 0 0,10 5-218,-8-5 169,0 0-1,0 1 1,-1 0-1,0 1-167,16 18 187,-1 2 1,-1 0 0,14 25-189,-38-53 14,1 0-1,-1 0 0,1 0 1,0 0-1,0 0 1,0 0-1,0 0 0,0-1 1,0 1-1,0-1 1,0 1-1,1-1 0,-1 0 1,0 0-1,1 0 1,-1 0-1,1 0 0,0-1 1,-1 1-1,1-1 1,-1 0-1,1 1 0,0-1 1,-1 0-1,1-1 1,0 1-1,-1 0 0,1-1-13,1 0 59,0 0 0,-1 0 0,1-1 0,-1 1 0,1-1 0,-1 0 0,0 0 1,0 0-1,0-1 0,0 1 0,0-1 0,0 1 0,-1-1 0,1 0 0,-1 0 0,0 0 0,0 0 0,0 0 0,1-4-59,3-9 73,0-1 0,-1 0 0,-1-1 0,-1 1 0,-1-1 1,0-4-74,0 1 32,1 0 0,1 1 0,1-1 1,2-4-33,-7 24 6,0 0 1,0 1-1,1-1 1,-1 0-1,0 1 1,0-1-1,0 1 0,1-1 1,-1 0-1,0 1 1,1-1-1,-1 1 1,0-1-1,1 1 1,-1-1-1,1 1 1,-1-1-1,1 1 1,-1 0-1,1-1 1,-1 1-1,1-1-6,14 11-524,1 4 354</inkml:trace>
  <inkml:trace contextRef="#ctx0" brushRef="#br0" timeOffset="4675.376">4375 29 6929,'-5'-9'2244,"-9"-10"3619,14 19-5806,0 0 1,0 0-1,-1 0 1,1 0-1,0 0 1,0 0-1,0 0 1,0 0-1,-1 0 1,1-1-1,0 1 1,0 0-1,0 0 1,0 0-1,-1 0 1,1 0-1,0 0 1,0 0-1,0 0 1,-1 0-1,1 0 1,0 1-1,0-1 1,0 0-1,0 0 1,-1 0-1,1 0 1,0 0-1,0 0 1,0 0-1,0 0 1,0 0-1,-1 0 1,1 1-1,0-1 1,0 0-1,0 0-57,-5 14 767,0 36-553,3 0-1,1 1 0,3-1 1,3 7-214,-1 15 164,6 80 444,7 0-1,8 6-607,-23-141-33,-2-9 412,-2-8 1329,2-2-1691,0 1 0,0 0 0,0-1 0,0 1 1,0-1-1,0 1 0,0-1 0,0 1 0,1 0 1,-1-1-1,1 1 0,-1-1 0,1 1 0,-1 0-17,4-11 24,0-6-14,2 0 0,0 0 0,1 0 1,1 1-1,1 0 0,0 0 0,1 1 1,1 0-1,11-12-10,-13 20-2,0-1 1,0 1 0,1 1-1,0-1 1,1 2-1,0-1 1,0 2 0,0-1-1,0 2 1,9-3 1,-15 5-2,1 1 0,-1-1 0,1 1 1,0 0-1,0 1 0,-1 0 0,1 0 0,0 0 0,0 0 1,0 1-1,-1 0 0,1 0 0,0 1 0,-1 0 0,1-1 1,-1 2-1,0-1 0,0 1 0,0 0 0,0 0 0,0 0 1,0 1-1,2 2 2,3 4-4,0 0 1,-1 1-1,0 0 0,-1 0 1,0 1-1,4 7 4,-9-12-1,0-1 1,-1 0-1,1 0 0,-1 1 0,0 0 1,-1-1-1,0 1 0,0 0 1,0-1-1,-1 1 0,0 0 0,0 0 1,0 0-1,-2 1 1,0 3 5,-1 0 0,-1-1 0,1 0 0,-2 1 0,1-2 1,-2 1-1,1 0 0,-1-1 0,-1 0 0,0-1 0,0 1 0,0-1 0,-1-1 1,0 1-1,-1-1 0,-6 3-5,9-5 5,-1-1 0,0 0 0,0 0 0,-1 0 0,1-1 0,-1 0 0,0-1 0,0 0 0,0 0 0,0-1 0,0 0 0,0 0 0,0-1 0,0 0 0,-1 0 0,1-1 0,0 0 0,0 0 0,0-1 0,0 0 0,1-1 0,-5-1-5,8 2 5,-1 0 1,1-1-1,0 1 0,1-1 1,-1 0-1,0 0 1,1 0-1,0-1 0,-1 1 1,1-1-1,1 0 0,-1 0 1,0 0-1,1 0 1,0 0-1,0 0 0,0-1 1,1 1-1,-1-1 1,1 1-1,0-1 0,0 1 1,1-1-1,0 0 0,-1 0 1,1 1-1,1-1 1,0-4-6,7-25 305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09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535 569 2008,'-3'-9'8680,"3"-13"-6145,0 4-1344,-1 14-1056,1 0 0,-1 0 0,0 1 0,-1-1 0,1 1 0,-1-1 0,1 1 0,-1 0 0,0-1 0,0 1 0,-1 0 0,1 0 0,0 1 0,-1-1 0,0 0 0,0 1 0,0 0 0,0-1 0,0 1 0,0 0 0,0 1 0,-1-1-135,-14-12 107,13 9-63,-1 1-1,0-1 1,0 1-1,-1 1 0,1-1 1,-1 1-1,1 0 0,-8-2-43,4 1 40,-1 1 0,1 1 0,-1 0 0,0 0 0,1 1 0,-1 1 0,0-1 0,-5 2-40,9 0 6,2 0 0,-1 0-1,0 0 1,0 1 0,0 0 0,1 0 0,-1 1-1,1-1 1,-1 1 0,1 1 0,0-1-1,0 1 1,1-1 0,-1 1 0,1 1 0,-2 1-6,-17 21 13,1 1 1,2 2 0,-14 25-14,31-49-1,0-1 1,1 1-1,-1 0 1,1 0-1,0 0 1,1 0-1,-1 0 0,1 1 1,1-1-1,-1 0 1,1 1-1,0-1 1,0 0-1,1 1 0,0-1 1,0 0-1,1 0 1,-1 0-1,1 0 1,0 0-1,1 0 1,1 3 0,0-3-1,0 0 1,0 0 0,1-1 0,-1 1 0,1-1 0,0 0 0,1 0 0,-1-1 0,1 0-1,0 0 1,0 0 0,0-1 0,0 0 0,1 0 0,-1 0 0,1-1 0,0 0-1,0 0 1,-1-1 0,3 1 0,13 0 12,-1 0 0,1-1 1,0-2-1,0 0 0,-1-1 0,1-1 0,-1-1 0,4-2-12,-8 1 14,1 0 1,-1-1-1,-1-1 0,1-1 0,-1 0 0,-1-2 0,0 1 1,0-2-1,0 0 0,-1-1-14,-11 9 6,0 0 1,0 0-1,0-1 0,-1 1 1,1-1-1,-1 0 0,0 0 1,0 0-1,0 0 0,0 0 1,-1 0-1,0 0 0,1 0 1,-2-1-1,1 1 0,0 0 1,-1-1-1,0-1-6,0-1 9,-1 1-1,0-1 1,0 0-1,0 1 1,-1-1-1,0 1 1,0-1-1,-1 1 1,0 0-1,0 0 1,-2-4-9,5 10 0,-1-1 0,1 1 0,0 0 0,0 0 0,0-1 0,0 1 0,0 0 0,0 0 1,-1-1-1,1 1 0,0 0 0,0 0 0,0-1 0,-1 1 0,1 0 0,0 0 0,0 0 0,0 0 0,-1-1 0,1 1 0,0 0 0,0 0 0,-1 0 0,1 0 1,0 0-1,-1 0 0,1 0 0,0 0 0,0 0 0,-1 0 0,1 0 0,0 0 0,-1 0 0,1 0 0,0 0 0,-1 0 0,-5 10 6,0 27 11,5-29-11,-13 113 129,7-53 88,-4 9-223,0-5 73,4 1 0,3 3-73,0 9 145,-8 24-145,-6 16 290,-19 110 755,18-145-339,34-100-260,-8 0-386,0-1-1,-1 1 0,0-2 0,-1 1 1,0-1-1,-1 1 0,1-7-59,5-11 43,2-4 28,2 0 1,2 1 0,15-25-72,-19 39-187,0 1-1,0 1 1,2 0 0,0 0 0,1 2 0,0 0 0,7-4 187,5 0-474</inkml:trace>
  <inkml:trace contextRef="#ctx0" brushRef="#br0" timeOffset="572.083">942 921 7106,'32'-120'5789,"-31"117"-5514,1-1 1,-1 1-1,1 0 1,0 0-1,0 0 1,0 0-1,1 0 1,-1 0-1,1 1 1,-1-1-1,1 1 1,0 0-1,0 0 1,0 0-1,0 0 0,1 0 1,1 0-276,5-3 78,-1 1 0,1 1 1,0 0-1,0 0 0,8 0-78,-13 2 13,1 0 0,-1 1-1,1-1 1,-1 1 0,1 0 0,-1 1-1,1 0 1,-1-1 0,1 2-1,2 0-12,-5-1 3,0 0 0,-1 1 0,1-1-1,0 1 1,-1 0 0,1 0-1,-1 0 1,1 0 0,-1 0 0,0 0-1,0 1 1,0-1 0,0 1-1,-1-1 1,1 1 0,-1 0-1,1 0 1,-1 0 0,1 1-3,2 10 11,-1 0 1,0 1-1,-1-1 0,0 0 1,-1 1-1,-1-1 0,0 1 1,-1-1-1,-1 1 0,0-1 0,-1 0 1,-1 1-12,-9 33 125,-1-1-1,-19 39-124,26-69 52,-1 0-1,-1-1 1,0 0-1,-1 0 1,0-1 0,-1 0-1,-13 12-51,19-22 30,0 0 0,0 0-1,-1-1 1,1 1 0,-1-1 0,0-1-1,0 1 1,-1-1 0,1 0 0,-1-1-1,1 1 1,-1-1 0,0-1 0,0 1-1,0-1 1,0 0 0,0-1 0,0 1-1,0-1 1,0-1 0,-6 0-30,10 0 33,-1 0 1,1-1 0,-1 1-1,1 0 1,0-1 0,0 0-1,0 0 1,0 0 0,0 0-1,0 0 1,1 0 0,-1-1-1,1 0 1,-1 1 0,1-1-1,0 0 1,0 0 0,0 0-1,1 0 1,-1 0-1,1-1 1,-1 1 0,1 0-1,0-1 1,0 1 0,1-2-34,-1 1 6,0 0 1,0 0 0,1-1-1,0 1 1,0 0-1,0 0 1,0 0 0,1 0-1,0 0 1,0 0-1,0 0 1,0 0 0,0 0-1,1 0 1,0 0-1,-1 1 1,2-1 0,-1 1-1,0-1 1,1 1 0,-1 0-1,1 0 1,0-1-7,2 1-4,-1 0 1,0 0-1,1 0 1,-1 0-1,1 1 1,0 0-1,0 0 1,0 0-1,0 0 1,0 1-1,0 0 1,0 0-1,0 0 1,1 1-1,-1 0 1,0 0-1,1 0 1,-1 1-1,0-1 1,0 1-1,0 0 1,4 2 3,11 4-6,0 1 0,0 1 0,-1 1 0,0 0 1,1 3 5,29 14 12,-32-18-6,0-1 1,0-1-1,1-1 0,2 1-6,-12-6 73,0 1 1,-1-1-1,1 0 1,0 0 0,0-1-1,0 0 1,0-1-1,-1 1 1,1-2-1,0 1 1,2-2-74,24-8 2171,3-4-967</inkml:trace>
  <inkml:trace contextRef="#ctx0" brushRef="#br0" timeOffset="1159.195">66 32 3425,'-28'-2'3322,"-7"-1"2734,32 2-4758,5 1-250,20 2-32,19-2-50,1-1 0,36-7-966,8 0 380,151 0 104,-118 6-386,-36 3 381,72 12-479,-133-11 201,-4 1 271,-8 2-191</inkml:trace>
  <inkml:trace contextRef="#ctx0" brushRef="#br0" timeOffset="2045.93">1699 481 6377,'-1'-1'1130,"-12"-13"5481,8 13-5598,2 11-17,4-2-857,1 0 0,0-1-1,0 1 1,1-1-1,0 0 1,0 0-1,1 0 1,2 4-139,0 0 128,15 24 179,2-1 0,1 0 0,1-2 0,27 25-307,-11-11 391,16 25-391,-39-39 58,5 8-2,-22-38-34,1 0-1,0 0 1,-1 1 0,1-1-1,0 0 1,0 0 0,1-1 0,-1 1-1,0 0 1,1-1 0,-1 1-1,2 0-21,-2-2 39,0 0 0,-1 1-1,1-1 1,0 0 0,-1 0-1,1 0 1,0 0 0,-1 0-1,1-1 1,0 1 0,-1-1-1,1 1 1,-1-1 0,1 1-1,0-1 1,-1 0-1,0 0 1,1 1 0,-1-1-1,1 0 1,-1 0 0,0-1-1,0 1 1,1 0 0,-1 0-1,0-1 1,0 1 0,0 0-1,0-1-38,4-5 137,-1-1 0,1 0 0,-1 1 0,-1-1 0,1-1-137,20-60 538,8-37-538,-14 39 96,22-47-96,-37 105 64,4-6-151,-4 17 125,0 11 193,0 14-125</inkml:trace>
  <inkml:trace contextRef="#ctx0" brushRef="#br0" timeOffset="3174.364">2950 502 3041,'32'-15'1952,"-32"15"-1821,1-1 1,-1 1-1,0 0 0,1 0 1,-1-1-1,0 1 0,1-1 0,-1 1 1,0 0-1,1-1 0,-1 1 1,0-1-1,0 1 0,0-1 0,0 1 1,1 0-1,-1-1 0,0 1 1,0-1-1,0 1 0,0-1 0,0 1 1,0-1-1,0 1 0,0-1 1,0 1-1,0-1 0,0 1 0,-1-1 1,1 1-1,0-1 0,0 1 1,0 0-1,-1-1 0,1 1 0,0-1 1,0 1-1,-1 0 0,1-1 1,0 1-1,-1 0 0,1-1 1,0 1-1,-1-1-131,-16-11 5812,-2 5-5292,0 1 0,-1 1 1,0 0-521,13 4 105,-2-1-62,0 1 0,0-1 0,-1 2 0,1-1 0,0 1 1,0 1-1,0 0 0,0 0 0,0 1 0,0 0 0,0 0 0,0 1 0,1 0 0,-1 1 1,1 0-1,0 0 0,0 1 0,0 0 0,1 0 0,0 1 0,0 0 0,-4 4-43,2-1 0,1 1-1,0-1 0,1 2 1,0-1-1,0 1 0,1 0 1,1 0-1,0 1 1,0 0-1,1 0 0,1 0 1,0 0-1,0 0 0,1 1 1,1 7 0,0-9-3,1 0 0,0 0 0,1 0 0,0 0 0,1 0 0,0 0 0,1 0 0,1 2 3,-2-8 0,0 0-1,0 0 0,1-1 0,-1 1 1,1 0-1,0-1 0,1 0 1,-1 0-1,1 0 0,0 0 1,0-1-1,0 1 0,0-1 1,1 0-1,-1 0 0,1 0 0,0-1 1,0 0 0,3 2 5,0-1 0,0-1 0,0 1 0,0-1 0,1-1 0,-1 1 0,1-2 0,-1 1 0,1-1 0,-1 0 0,1-1 1,0 0-1,-1 0 0,0-1 0,1 0 0,0-1-5,-3 1 8,1-1-1,-1 0 1,0 0 0,0-1 0,0 0 0,-1 0-1,1 0 1,-1 0 0,0-1 0,0 0 0,0 0 0,-1 0-1,0-1 1,0 0 0,0 0 0,-1 0 0,0 0 0,0 0-1,0 0 1,0-3-8,3-12 21,0 0-1,-1 0 1,-1 0-1,-1 0 1,0-19-21,-3 33 1,4-38 9,-3 43-11,-1 0-1,1-1 0,-1 1 0,1 0 1,0 0-1,0-1 0,0 1 1,0 0-1,0 0 0,0 0 0,1 0 1,-1 0-1,1 1 0,-1-1 1,1 0-1,0 0 2,-2 2-1,1 0 0,-1 0 0,0 0 0,0 0 0,0 0 0,1 0 0,-1 0 0,0 0 0,0 0 0,0 0 0,1 0 0,-1 0 1,0 0-1,0 0 0,0 0 0,1 0 0,-1 0 0,0 0 0,0 0 0,0 0 0,0 0 0,1 0 0,-1 0 0,0 0 0,0 0 0,0 0 0,1 1 0,-1-1 0,0 0 0,0 0 0,0 0 1,0 0-1,0 0 0,1 1 0,-1-1 0,0 0 0,0 0 0,0 0 0,0 0 0,0 1 0,0-1 0,0 0 0,0 0 0,0 0 0,0 1 0,0-1 0,0 0 0,0 0 0,0 0 0,0 1 1,0-1-1,0 0 0,0 0 0,0 0 0,0 1 0,0-1 1,1 19-21,-1-10 12,3 11 13,0 0 0,1-1 0,1 1 1,1-1-1,1 0 0,1-1 0,0 1 0,1-1 0,1-1 0,1 0 0,0-1 0,1 1 0,10 8-4,-19-22-4,14 14 322,0 0 1,1-1-1,1-1 0,10 6-318,10-3 459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6:25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196 533 5833,'-131'-55'2916,"106"43"-1169,18 9 88,7 4-321,2 9-953,-3-2-246,1 0-1,0 0 1,1 1 0,0-1 0,0 0 0,1 0-1,1 3-314,4 22 491,27 130 538,2 17-600,-30-144-286,-3 0 1,-1 1 0,-1-1-1,-2 2-143,1-36 14,-7 45 345,6-45-325,0 0-1,1 0 1,-1 0 0,0 0-1,0-1 1,0 1-1,0 0 1,0 0 0,0-1-1,-1 1-33,2-1 22,-1-1 0,1 0 0,-1 1 0,0-1 0,1 1 1,-1-1-1,1 0 0,-1 1 0,0-1 0,1 0 0,-1 0 0,0 0 0,1 1 0,-1-1 0,0 0 0,1 0 0,-1 0 0,0 0 1,1 0-1,-1 0 0,0 0 0,1 0 0,-1-1 0,0 1 0,0 0 0,0 0-22,0-1 23,0 0-1,0 1 0,0-1 1,0 0-1,0 0 1,0 0-1,0 0 1,1 0-1,-1 0 1,0 0-1,1 0 1,-1 0-1,0 0 1,1 0-1,-1 0 1,1 0-1,0-1 1,-1 1-1,1 0 1,0 0-1,0 0 1,-1-2-23,0-4 84,-19-62 94,4-1 1,2 0 0,1-28-179,4-11 19,4-94-19,5 167-5,2-1 1,2 0 0,1 1-1,1 0 1,3 0 0,1 0-1,1 0 5,-5 22-8,0-1-1,1 1 1,0 0-1,1 1 1,0 0-1,1 0 1,1 1-1,0 0 1,1 1-1,0 0 1,0 0-1,1 1 1,1 1-1,0 0 1,0 1-1,0 0 1,11-3 8,-14 6-6,1 1-1,0 0 1,0 1 0,0 0-1,0 1 1,1 1-1,-1 0 1,1 0 0,-1 1-1,1 0 1,-1 1 0,12 2 6,-16-1-4,1 0 0,-1 0 0,1 1 1,-1 0-1,0 0 0,0 1 0,0-1 1,0 2-1,-1-1 0,0 1 0,0 0 0,0 0 1,0 1-1,-1-1 0,0 1 0,0 1 1,-1-1-1,4 7 4,-4-7-2,-2 0 0,1 0 0,-1 0 0,0 0 0,0 0 0,0 1 0,-1-1 0,0 1 0,-1-1 0,1 1 0,-1-1 0,0 1 2,-1 4-2,-1-1 1,0 0 0,0 0-1,-1 1 1,0-1-1,0-1 1,-2 4 1,-9 13 4,0 0 0,-2-1 0,-1 0 1,-17 18-5,8-10 15,-2-2 1,-4 2-16,18-20 2,1-1 0,-2-1 0,0 0 0,0-1-1,-1 0 1,0-1-2,10-6-32,0-1 0,0 1 0,-1-1 0,1 0 0,-5 0 32,9-1-49,1-1 0,-1 0 1,0 0-1,1 0 0,-1 1 0,1-2 0,-1 1 0,0 0 1,1 0-1,-1 0 0,1-1 0,-1 1 0,1-1 1,-1 1-1,1-1 0,-1 0 0,1 1 0,-1-1 0,1 0 1,0 0-1,-1 0 0,1 0 0,0 0 0,0-1 0,0 1 1,-1-1 48,1-1-285,-1 0 1,1-1 0,-1 1 0,1 0 0,0-1 0,1 1 0,-1-1-1,0 0 1,1 1 0,0-1 0,0 1 0,0-1 0,0 0 0,1 1-1,-1-1 1,1 0 284,16-35-1540</inkml:trace>
  <inkml:trace contextRef="#ctx0" brushRef="#br0" timeOffset="503.862">765 201 6249,'-1'0'291,"0"-1"0,0 1-1,0 0 1,0 0-1,0 0 1,-1-1 0,1 1-1,0 0 1,0 1 0,0-1-1,0 0 1,0 0-1,0 0 1,0 1 0,0-1-1,0 0 1,0 1 0,0-1-1,-1 1-290,1 0 122,1-1 0,-1 1 0,0 0-1,1 0 1,-1 0 0,0 0 0,1-1 0,-1 1 0,1 0-1,-1 0 1,1 0 0,0 0 0,-1 0 0,1 0-1,0 0 1,0 0 0,0 0-122,-1 6 208,1 0 0,1 0 0,-1 0 0,1 0 0,2 7-208,18 75 1044,-12-57-622,-1 0-1,-2 0 0,-2 0 1,1 28-422,-4-43 362,-2 0-1,0 0 1,-1 0 0,-3 13-362,6-9 743,1-20-270,0-12-130,-1-58 462,-3-1-805,0-30 124,3 82-117,-2-16 11,3 0 1,0 1 0,3-1-1,3-13-18,-5 37 5,0 0-1,0 0 0,1 0 1,0 1-1,1-1 0,0 1 1,4-5-5,-5 9 1,0 0 0,1 0 0,-1 0 0,1 1 0,0-1 0,0 1 0,1 0 0,-1 1 0,1-1 0,0 1 0,0 0 0,2 0-1,1 0 16,-1 0-1,1 1 1,0 1-1,0 0 1,0 0-1,0 0 0,0 1 1,-1 0-1,1 1 1,0 0-1,2 1-15,7 2 192,-1 0 0,1 1-1,-1 1 1,-1 1 0,3 1-192,40 22 845</inkml:trace>
  <inkml:trace contextRef="#ctx0" brushRef="#br0" timeOffset="1093.222">1610 174 5329,'67'-43'2951,"-67"43"-2891,1 0-1,-1 0 0,0 0 1,1 0-1,-1-1 0,0 1 1,1 0-1,-1 0 0,0 0 1,1-1-1,-1 1 0,0 0 1,0 0-1,1-1 0,-1 1 1,0 0-1,0 0 0,1-1 1,-1 1-1,0 0 0,0-1 1,0 1-1,0 0 0,0-1 1,1 1-1,-1 0 0,0-1 1,0 1-1,0-1 0,0 1 1,0 0-1,0-1 0,0 1 1,0 0-1,0-1 0,0 1 1,0 0-1,-1-1 0,1 1 1,0-1-1,0 1 0,0 0 1,0-1-1,0 1 0,-1 0 1,1 0-1,0-1 0,0 1 1,-1 0-1,1-1 0,0 1 1,0 0-1,-1 0 0,1 0 1,0-1-1,-1 1 0,1 0-59,-21-6 1865,16 5-1250,-6-2 146,-1 0 0,0 0-1,0 2 1,0-1 0,-10 2-761,17 0 103,0 0 0,1 0 0,-1 1 0,0 0 0,1 0-1,-1 0 1,0 0 0,1 1 0,0 0 0,-1 0 0,1 0 0,0 0 0,0 1-1,0 0 1,0-1 0,-2 4-103,-75 89 692,73-85-683,0 0-1,2 0 1,-1 0 0,1 1-1,1 0 1,0 0-1,0 1 1,1-1-1,1 1 1,0 0 0,0 0-1,2 0 1,-1 0-1,1 1 1,1 4-9,0-5 1,1 0 0,0-1 0,0 1 0,1 0 0,1-1 0,0 1 0,1-1-1,0 0 1,0 0 0,1 0 0,1-1 0,0 0 0,0 0 0,1 0 0,7 8-1,-10-14-1,1 0 1,-1 0-1,0 0 0,1-1 1,0 1-1,0-1 0,0-1 1,0 1-1,0-1 0,1 0 1,-1 0-1,1 0 0,0-1 0,-1 0 1,1 0-1,0 0 0,-1-1 1,1 1-1,0-2 0,0 1 1,0-1-1,-1 1 0,1-2 1,0 1-1,-1-1 0,1 1 1,4-4 0,6-2 4,-1 0 0,0-1 0,0-1 0,-1-1-1,0 0 1,-1 0 0,0-2 0,-1 1 0,1-2-4,-2 0 8,0 0 0,-1 0 0,-1-1-1,0 0 1,0 0 0,-2-1 0,0 0 0,0-1-1,-2 1 1,3-11-8,-6 19 5,0-1 0,-1 1 1,0-1-1,0 0 0,-1 1 0,0-1 0,0 0 0,0 0 0,-1 1 1,-1-1-1,1 1 0,-1-1 0,-1 1 0,1-1 0,-1 1 0,0 0 1,-1 0-1,0 1 0,0-1 0,0 1 0,-1 0 0,0 0 0,-3-3-5,-1 1-1,1 0 0,-2 1 0,1 0 0,-1 1-1,-10-5 2,16 9-25,0 0 0,0 0 0,0 0 0,-1 0-1,1 1 1,0 0 0,-1 0 0,1 0-1,-1 1 1,1 0 0,-1-1 0,0 2 0,1-1-1,-1 0 1,1 1 0,-1 0 25,4-1 114,0 0 0,1 1 0,-1-1 1,0 0-1,0 1 0,1-1 0,-1 1 0,0-1 0,1 1 0,-1-1 1,0 1-1,1 0 0,-1-1 0,1 1 0,-1-1 0,1 1 0,-1 1-114,-4 12 930</inkml:trace>
  <inkml:trace contextRef="#ctx0" brushRef="#br0" timeOffset="1986.741">2067 275 7322,'-45'-52'3428,"44"50"-3093,-1 0 1,1 0-1,-1 0 0,1 0 0,0 0 0,0 0 0,0-1 1,0 1-1,0 0 0,0-1 0,1 1-335,-1 1 142,1-1-1,0 1 1,0 0-1,0 0 1,0 0-1,0 0 1,0 0 0,1 0-1,-1 0 1,0 0-1,0 0 1,1 0-1,-1 0 1,1 0 0,-1 0-1,1 0 1,0 0-142,0 0 85,0 0 0,0 0 0,0 0 0,0 0 0,0 1 0,0-1 0,0 0 0,0 1 1,0-1-1,1 0 0,-1 1 0,0 0 0,1-1 0,-1 1 0,0 0 0,0 0 0,1-1 1,-1 1-1,0 0 0,1 0 0,-1 1 0,0-1 0,1 0 0,-1 0 0,0 1 0,1-1 0,-1 1-85,7 2 104,0 1 1,-1 1-1,0-1 0,1 1 0,-2 0 0,1 1 0,-1 0 0,0 0 0,0 0 0,0 1 0,-1 0 0,2 4-104,12 17 138,-1 2 0,5 14-138,-22-41 8,30 65 159,9 35-167,-8-22 69,-30-75-54,1 0 0,0 0 0,1 0 0,0-1 0,0 1-1,3 2-14,-6-6 12,0-1-1,0 0 0,0 0 1,1 0-1,-1 0 0,0 0 1,1 0-1,-1 0 1,1 0-1,-1-1 0,1 1 1,0 0-12,-1-1 11,0 0 1,-1 0 0,1 0 0,0 0 0,0 0 0,0 0 0,-1 0 0,1 0-1,0-1 1,0 1 0,-1 0 0,1 0 0,0-1 0,-1 1 0,1 0 0,0-1 0,-1 1-1,1-1 1,0 1 0,-1-1 0,1 1 0,-1-1 0,1 1 0,-1-1 0,1 1 0,-1-1-12,2-1 27,-1 0 0,0 0 0,0 0 0,0 0 0,0-1 1,0 1-1,-1 0 0,1 0 0,-1-1 0,1 1 1,-1 0-1,0-1 0,0 1 0,0 0-27,-3-37 110,0 14-59,0-37 5,-2-37 9,6-35-65,0 123-2,0 1-1,1 0 1,0 0-1,0 1 0,1-1 1,0 0-1,1 1 0,0 0 1,1 0-1,0 0 1,0 0-1,3-2 3,-6 8-4,1 0 1,-1 1-1,1-1 1,-1 1-1,1 0 0,0-1 1,0 1-1,0 0 0,0 1 1,0-1-1,0 1 1,1-1-1,-1 1 0,0 0 1,4 0 3,-3 0-3,-1 1 0,1 0 0,0 1 0,0-1 0,-1 0 0,1 1 1,0 0-1,-1 0 0,1 0 0,0 1 0,-1-1 0,0 1 0,1 0 0,-1 0 0,0 0 1,0 0-1,2 2 3,13 12-2,-1 0-1,0 1 1,-2 1 0,10 14 2,-9-11 0,1 0 1,1-2-1,12 11 0,-23-24 1,0-1 0,0 0 0,1 0 0,-1-1 0,1 0 1,0 0-1,0 0 0,0-1 0,0-1 0,1 1 0,-1-1 0,1-1 0,0 0-1,3 0 2,-1-1 0,1 0 0,0-1 0,-1-1 0,1 0 0,-1 0 0,0-1 0,1 0 0,-1-1 0,-1-1 0,1 0 0,-1 0 0,4-3-2,1-1 6,0-1 0,-1 0 1,0-2-1,0 1 0,-2-2 0,1 0 0,-1 0 0,4-8-6,-13 16 3,-1 0 0,0 1-1,0-1 1,0 0 0,0 0 0,-1 0-1,0 0 1,0 0 0,0 0 0,-1 0-1,0 0 1,0-1 0,0 1 0,-1 0 0,1 0-1,-1 0 1,0 0 0,-1 0 0,1 0-1,-3-4-2,3 5 1,-1-1-1,0 1 0,0-1 1,0 1-1,0 0 0,-1 0 0,0 0 1,0 0-1,0 0 0,0 1 1,-1 0-1,1-1 0,-1 1 0,0 0 1,0 1-1,0-1 0,0 1 1,-1-1-1,1 1 0,-1 1 0,-4-2 0,6 2-2,-1 1-1,0 0 1,0 1-1,0-1 1,1 1-1,-1-1 1,0 1-1,1 0 1,-1 1-1,0-1 1,1 1-1,0-1 1,-1 1-1,1 0 1,0 0-1,0 0 1,0 1-1,0-1 1,0 1-1,1 0 1,-2 1 2,-9 11-11,1 0 0,0 1 1,-6 11 10,15-22-1,-7 12-1,0 1 0,1 0-1,1 1 1,1 0 0,1 0 0,0 0-1,1 1 1,2 0 0,-2 19 2,3-24 2,2 0 1,0 0 0,0-1-1,1 1 1,1 0-1,1-1 1,0 1-1,1-1 1,0 0 0,1 0-1,1 0 1,0-1-1,8 13-2,-7-16 164,0 0-1,0-1 1,1 0-1,0-1 0,0 0 1,1 0-1,0 0 1,1-1-1,-1-1 0,1 0 1,1 0-1,-1-1 1,1 0-1,0-1 0,0 0 1,0 0-1,11 1-163,72 4 1089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14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359 622 2361,'80'-28'2083,"-80"28"-1918,1 0 0,0 0 0,-1 0 0,1-1 0,0 1 0,-1 0 0,1-1 0,0 1 0,-1 0 0,1-1 0,0 1 0,-1 0 0,1-1 0,-1 1 0,1-1 0,-1 0 0,1 1 0,-1-1 0,1 1 0,-1-1 0,0 0 0,1 1 0,-1-1 0,0 0 0,1 1 1,-1-1-1,0 0 0,0 1 0,0-1 0,0 0 0,0 0 0,0 1 0,0-1 0,0 0 0,0 0 0,0 1 0,0-1 0,0 0 0,0 1 0,-1-1 0,1 0 0,0 1-165,-12-17 2176,12 17-2116,-6-6 250,0 1 1,-1 1-1,0-1 0,0 1 1,-1 0-1,1 1 0,-1 0 1,1 0-1,-1 0 0,0 1 1,0 1-1,0-1 0,-1 1 1,1 0-1,0 1 0,-1 0-310,-11 0 66,-1 1 0,1 1 0,0 1 0,0 0-1,-18 7-65,31-9 2,1 1 0,0 1-1,1-1 1,-1 1 0,0-1-1,1 2 1,-1-1 0,1 1-1,0 0 1,0 0-1,1 0 1,-1 0 0,1 1-1,0 0 1,0 0 0,0 0-1,1 0 1,0 1 0,0-1-1,0 1 1,1 0-1,-1 0 1,1 0 0,1 0-1,-1 0 1,1 3-2,-2 5-5,1 0 0,0 0 1,1-1-1,1 1 0,0 0 0,0 0 0,2 0 0,0 0 1,2 6 4,-2-13-1,0 1 0,0-2 0,1 1 0,0 0 0,1 0 0,-1-1 0,1 0 0,1 0 0,-1 0 0,1 0 0,0-1 0,0 0 0,1 0 0,-1 0 0,1 0 1,0-1-1,0 0 0,1 0 0,0-1 1,11 5 7,0-1-1,0 0 1,0-2 0,17 4-7,-23-7 6,0 0 1,1 0-1,-1-1 0,0-1 0,0 0 1,1-1-1,-1 0 0,5-2-6,-12 2 7,1-1 0,-1-1 0,0 1 0,0-1-1,0 0 1,0 0 0,0 0 0,-1 0 0,1-1 0,-1 0 0,0 0 0,0 0 0,0-1-1,-1 1 1,0-1 0,0 0 0,0 1 0,0-2 0,-1 1 0,2-5-7,0 1 11,-1-1 0,0 1 1,-1-1-1,0 0 0,0 0 0,-1 0 0,-1 0 1,1 0-1,-2 0 0,1-1 0,-2-4-11,-18-78 32,21 80-38,2 10-8,-3 4 13,1 0 1,0 0-1,-1-1 0,1 1 0,-1 0 0,1 0 1,-1 0-1,0 0 0,1 0 0,-1 0 0,0-1 1,1 1-1,-1 0 0,0 0 0,0 0 0,0 0 1,0 0-1,0 1 1,0-2 0,4 42 31,-3 0 0,-1 0 1,-2 0-1,-2 5-31,-23 166 111,14-90 315,-6 0 0,-25 81-426,32-163 470,6-27-387,2 0 1,0 0-1,0 1 1,1-1-1,1 1 0,1 0 1,0 7-84,2-11 80,3-10 76,6-17 126,25-52 171,8-6-453,5-10 70,-39 67 105,11-20 94,1 0 0,2 2 0,24-28-269,-24 33 761</inkml:trace>
  <inkml:trace contextRef="#ctx0" brushRef="#br0" timeOffset="576.678">816 962 6337,'54'-109'3125,"-53"107"-2848,0 0 0,0 1-1,0-1 1,-1 0 0,1 0 0,0 0-1,-1 0 1,1 0 0,-1 0 0,1 0-1,-1 0 1,0 0 0,0 0 0,0 0-1,0 0 1,0 0 0,-1 0 0,1 0 0,-1-1-277,1-2 1480,8-1-733,0 3-657,0-1 0,0 1 0,1 1 0,-1-1 1,1 1-1,-1 1 0,1 0 0,0 0 1,0 0-1,-1 1 0,1 1 0,0-1 0,0 1 1,-1 1-1,1 0 0,-1 0 0,1 1 1,-1 0-1,0 0 0,2 1-90,-8-2 2,1 0 0,-1-1 1,0 1-1,0 0 0,0 0 0,0 0 1,-1 1-1,1-1 0,-1 0 0,1 1 1,-1-1-1,0 0 0,0 1 0,0 0 0,0-1 1,0 1-1,0 0 0,-1-1 0,1 1 1,-1 0-1,0 0 0,0-1 0,0 1 1,0 1-3,-1 7 13,-1 1 1,0 0 0,-1-1 0,0 1 0,-1-1-14,2-5 6,-6 24 21,-10 28 76,-16 36-103,27-77 18,0-1 0,-2 0 0,0-1 0,-1 1 0,0-2 0,-1 1 0,-10 9-18,16-19 14,-1-1-1,1 1 0,-1-1 0,0 0 0,-1 0 0,1 0 1,0-1-1,-1 0 0,0-1 0,0 1 0,-3 0-13,7-3 9,1 1 0,0-1-1,-1 1 1,1-1 0,0 0-1,-1 0 1,1 0 0,0 0-1,-1 0 1,1-1 0,0 1-1,-1-1 1,1 1 0,0-1-1,0 0 1,-1 0 0,1 0-1,0 0 1,0 0 0,0-1-1,0 1 1,0-1 0,1 1-1,-1-1 1,0 0 0,1 1-1,-1-1 1,1 0 0,0 0-1,-1 0 1,1 0 0,0 0-1,0-1 1,0 1 0,1 0-9,-2-4 6,0 0 1,0 0 0,1 0 0,0 0 0,1 0 0,-1-1-1,1 1 1,0 0 0,0 0 0,1 0 0,0 0 0,0-1 0,1 1-7,-1 2-3,0 1 1,0 0 0,0-1 0,1 1 0,0 0 0,-1 0 0,1 0 0,0 0 0,0 0 0,1 0 0,-1 0 0,1 1 0,-1 0 0,1-1 0,0 1 0,0 0 0,0 0 0,0 0 0,0 1 0,0-1 0,1 1 0,-1-1 0,1 1 2,2-1-5,0 1 1,1 0-1,-1 0 0,1 0 0,0 1 0,-1 0 0,1 0 1,-1 1-1,1-1 0,-1 2 0,1-1 0,-1 1 1,1-1-1,-1 2 0,0-1 0,0 1 0,2 1 5,9 7-3,0 1 0,0 0 0,-2 1 1,14 14 2,-10-10 5,-14-12-24,0-1 0,0 0-1,1 0 1,0 0 0,0-1 0,0 1 0,0-1-1,1-1 1,-1 0 0,1 0 0,0 0-1,4 0 20,21 2-89</inkml:trace>
  <inkml:trace contextRef="#ctx0" brushRef="#br0" timeOffset="2626.145">86 229 4873,'-85'-80'2833,"106"76"-577,1 4-536,10-1-95,17-2-473,8 4-176,23 3-272,-1 3-151,-8-2-169,-2 0-88,-9-5-176,-4 0-40,-13-1-16,-21-1 32,14 2-128,-3-1-248,0 12 192</inkml:trace>
  <inkml:trace contextRef="#ctx0" brushRef="#br0" timeOffset="3415.069">1594 626 4201,'-51'-109'4624,"42"82"2151,9 25-5350,2 5-405,6 19-797,5 11 11,1-1 0,1-1 0,16 25-234,-21-40 79,0-2 0,1 1 0,1-1-1,0-1 1,0 0 0,2-1-1,-1 0 1,15 8-79,72 40 339,-99-59-304,0-1 0,1 1 0,-1-1 0,0 1 0,1-1 1,-1 1-1,0-1 0,1 0 0,-1 0 0,0 1 0,1-1 0,-1 0 0,0 0 0,1-1 0,-1 1 0,0 0 1,1 0-1,-1-1 0,0 1 0,1-1 0,-1 1 0,0-1 0,0 1 0,1-1 0,-1 0 0,0 0 1,0 1-1,0-1 0,0 0 0,0 0 0,0 0 0,0 0 0,0 0 0,-1 0 0,1-1 0,0 1 1,-1 0-1,1 0 0,-1 0 0,1-1 0,-1 0-35,4-7 111,-1 0-1,0 0 1,0 0 0,-1-1-1,0-4-110,2-8 33,0-1-1,2 1 1,0 0-1,2 0 1,0 0-1,10-17-32,31-44 9,-48 80-119,1 0 0,-1 1 0,1-1 0,0 1 0,0-1 0,0 1 0,0 0 0,0-1 0,0 1 0,1 0 0,-1 0-1,1 1 1,0-2 110,-3 3-44,0 0 0,0 0-1,1 0 1,-1 0 0,0 0-1,0 0 1,0 0-1,0 0 1,0 0 0,1 0-1,-1 0 1,0 0-1,0 0 1,0 0 0,0 0-1,0 0 1,1 0 0,-1 0-1,0 0 1,0 0-1,0 0 1,0 0 0,0 0-1,0 0 1,1 0-1,-1 0 1,0 1 0,0-1-1,0 0 1,0 0 0,0 0-1,0 0 1,0 0-1,0 0 1,1 0 0,-1 0-1,0 1 1,0-1-1,0 0 1,0 0 0,0 0-1,0 0 1,0 0 0,0 1-1,0-1 1,0 0-1,0 0 1,0 0 0,0 0-1,0 0 45,3 15-1353</inkml:trace>
  <inkml:trace contextRef="#ctx0" brushRef="#br0" timeOffset="4177.296">2435 56 6753,'-2'-8'1316,"1"4"-686,0 0 1,0 1 0,0-1-1,0 1 1,-1 0 0,1-1-1,-1 1 1,0 0 0,0 0-1,0 0 1,-1 0 0,1 0-1,-3-2-630,4 5 72,1 0 0,-1 0 0,0 0 0,0 1-1,1-1 1,-1 0 0,0 0 0,0 1 0,1-1 0,-1 0-1,0 1 1,0-1 0,1 0 0,-1 1 0,1-1-1,-1 1 1,0 0 0,1-1 0,-1 1 0,1-1-1,-1 1 1,1 0 0,-1-1 0,1 1 0,0 0-1,-1-1 1,1 1 0,0 0 0,0 0 0,-1 0-72,-9 27 231,7 7-84,1 0 0,1 0 0,4 25-147,-1 11 166,14 306 616,-7-208-409,-7-156 190,1-25 631,-1 4-1239,6-21 75,1 0-1,1 0 0,1 1 0,2 0-29,-3 5 15,2-4-8,0 0 0,2 1-1,1 1 1,1 0 0,14-17-7,-26 38-1,0 0-1,-1 0 1,2 1 0,-1-1 0,0 1 0,1 0-1,-1 0 1,1 0 0,0 0 0,3 0 1,-5 2-1,0 0 0,0 0 0,0 1 0,0-1 0,-1 1 0,1 0 0,0 0 0,0 0 0,0 0 0,0 0 0,0 1 0,0-1 0,0 1 0,-1 0 0,1 0 0,0 0 0,0 0 0,-1 0 0,1 1 0,1 0 1,2 3-3,0 0 1,0 1 0,0-1-1,-1 1 1,1 1-1,-1-1 1,-1 1 0,1-1-1,-1 1 1,-1 0 0,1 1-1,-1-1 1,0 1-1,-1-1 1,1 5 2,2 8-6,-1 0 0,-1 0 0,-1 0 0,-1 1 0,0 13 6,-2-19-1,0-1 1,0 0-1,-2 1 0,1-1 0,-2 0 0,0 0 0,-1 0 0,-5 11 1,7-19 3,-1 1 0,0 0 0,0-1 0,-1 0 0,0 0 0,0 0 0,0-1 0,-1 0 0,1 0-1,-1 0 1,0 0 0,-1-1 0,1 0 0,-1 0 0,0-1 0,0 0 0,-6 2-3,4-3 1,1 1-1,-1-1 1,0-1 0,0 0-1,0 0 1,0-1-1,1 0 1,-1 0 0,0-1-1,0 0 1,0-1-1,0 0 1,1 0 0,-1-1-1,1 0 1,0-1-1,0 0 1,0 0 0,0 0-1,1-1 1,-1 0-1,-1-3 0,-2-7-331,11 15 316,0 0 1,-1-1-1,1 1 1,0 0-1,0-1 1,0 1-1,0-1 1,-1 1-1,1-1 1,0 1-1,0-1 0,0 1 1,0 0-1,0-1 1,0 1-1,0-1 1,0 1-1,0-1 1,1 1-1,-1 0 1,0-1-1,0 1 1,0-1-1,0 1 1,1 0-1,-1-1 1,0 1-1,0-1 1,1 1-1,-1 0 0,0-1 1,1 1-1,-1 0 1,0 0 14,21-4-293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20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1214 2200,'94'3'1605,"-92"-3"-1410,0 0 0,0 0 0,0 0 0,0 0-1,0 0 1,0 0 0,0 0 0,0-1 0,0 1 0,0-1 0,-1 1 0,1-1 0,0 0 0,0 0 0,0 0 0,-1 0 0,1 0 0,-1 0-1,1 0 1,-1-1 0,1 1 0,-1 0 0,1-1 0,-1 1 0,0-1 0,0 0 0,0 1 0,0-1 0,0-1-195,1-2 369,-1 1 1,-1-1-1,1 0 1,-1 1-1,0-1 0,0 0 1,0 0-1,0 0 1,-1 0-370,0-3 529,0 2-359,0-1-1,-1 1 0,1 0 1,-1 0-1,-1 1 1,1-1-1,-1 0 0,0 1 1,0-1-1,-1 1 1,0 0-1,0 0 0,0 1 1,0-1-1,-1 1 1,1 0-1,-1 0 0,0 0 1,-1 1-1,1-1 1,-1 1-1,-3-1-169,3 1 41,0 0 1,-1 0-1,1 1 1,-1 0-1,0 0 0,0 1 1,0 0-1,0 0 0,0 0 1,0 1-1,0 0 0,0 0 1,0 1-1,0 0 1,0 0-1,1 1 0,-1 0 1,0 0-1,1 0 0,-3 2-41,-1 2 9,-1 1-1,1 1 0,0 0 0,1 0 1,0 1-1,0 0 0,1 0 0,0 1 1,1 0-1,0 1 0,-2 3-8,1-1 0,1 1-1,1 1 1,0-1 0,1 1 0,0 0-1,1 0 1,1 0 0,-1 13 0,3-21-1,1 0 1,-1-1 0,2 1-1,-1 0 1,1-1 0,0 1 0,0-1-1,1 1 1,0-1 0,0 0-1,0 0 1,1 1 0,0-2 0,0 1-1,1 0 1,-1-1 0,1 1 0,1-1-1,-1 0 1,1 0 0,-1-1-1,1 0 1,1 1 0,-1-1 0,4 1 0,0 0 5,0 0-1,0-1 1,1 0 0,0-1 0,-1 0 0,1 0 0,0-1 0,0-1 0,0 0 0,1 0 0,-1 0 0,0-2 0,0 1 0,0-1 0,1-1 0,2 0-5,-4 0 10,1-1 1,-1 0 0,0 0-1,1-1 1,-2 0 0,1-1-1,0 0 1,-1 0 0,0-1-1,0 0 1,-1 0 0,1-1-1,0-1-10,-1-1 13,0 0-1,0-1 0,-1 1 0,0-1 1,0-1-1,-2 1 0,1-1 0,-1 0 0,-1 0 1,0 0-1,0-2-12,1-2-2,-1-1 0,0 1 1,-1-1-1,-1 1 0,-1-1 0,0 0 0,-1 1 1,-1-1-1,-2-11 2,6 40 5,-1 0 0,0 1 0,0-1 1,-1 1-1,-2 10-5,0 1 31,-6 83 484,-9 23-515,0 0 380,-67 374 1580,65-406-1647,16-87-290,2-6-1,-1 0 0,1 0 0,0 0 0,1 0-1,-1 1 1,1-1 0,0 0 0,1 0 0,0 4-22,-1-10 3,0 0 1,1 0-1,-1 1 1,0-1-1,0 0 1,0 0-1,0 0 1,0 0-1,1 0 1,-1 0-1,0 0 1,0 1 0,0-1-1,0 0 1,1 0-1,-1 0 1,0 0-1,0 0 1,0 0-1,1 0 1,-1 0-1,0 0 1,0 0-1,0 0 1,0 0-1,1 0 1,-1 0 0,0 0-1,0 0 1,0-1-1,0 1 1,1 0-1,-1 0 1,0 0-1,0 0 1,0 0-1,0 0 1,1 0-1,-1 0 1,0-1-1,0 1 1,0 0-1,0 0 1,0 0 0,0 0-4,8-9 77,33-54 159,-16 23-132,11-13-104,2 4 64,67-92-415,-82 109 2045,2 5-929</inkml:trace>
  <inkml:trace contextRef="#ctx0" brushRef="#br0" timeOffset="641.762">904 1491 4873,'-2'-121'3091,"2"117"-2608,0-1-1,0 1 1,1-1-1,-1 1 0,1-1 1,0 1-1,0-1 0,0 1 1,1 0-1,0-1 1,0 1-1,0 0 0,0 0 1,0 0-1,1 0-482,-1 2 153,1-1 0,-1 1 0,1 0 0,0 0 1,-1 0-1,1 0 0,0 0 0,0 0 0,0 1 0,1-1 0,-1 1 0,0 0 0,0 0 0,1 0 1,0 0-154,5 0 29,0 1 1,0 0 0,-1 0 0,1 0-1,0 1 1,0 1 0,-1-1 0,1 2-1,-1-1 1,1 1 0,3 2-30,-7-3 5,-1 1 0,1-1 0,-1 1 0,0 0 0,0 0 0,0 0 0,-1 1 0,1-1 0,-1 1 0,1 0 0,-1 0 0,-1 0 1,1 1-1,0-1 0,-1 0 0,0 1 0,0 0 0,-1 0 0,1-1 0,-1 1 0,0 0 0,0 0 0,0 0 0,-1 1-5,1 11 22,-1 0-1,0 0 1,-2 0-1,0 0 1,0 0 0,-5 11-22,1-2 79,-1-1 0,-2 0 0,0-1 1,-2 0-1,-1-1 0,-1 0 0,-2 2-79,6-11 53,-1 0 0,-1-1 0,0 0 0,-1-1 0,0 0 0,-1 0-1,0-2 1,-1 0 0,0 0 0,0-1 0,-9 3-53,22-11 1,-3 1 20,0 0 0,-1-1 1,1 1-1,-1-1 1,1 1-1,-3-1-21,6-1 6,0 0 0,0 0 0,0 0 0,0 0 0,0 0 0,0 0 1,0 0-1,0 0 0,0-1 0,0 1 0,0 0 0,0-1 0,0 1 0,0 0 0,0-1 0,0 1 0,1-1 0,-1 0 0,0 1 0,0-1 0,1 0 0,-1 1 1,0-1-1,1 0 0,-1 0 0,0 0 0,1 0 0,-1 1 0,1-1 0,0 0 0,-1 0 0,1 0 0,0 0-6,-3-8 22,2 1-1,-1-1 0,1 1 1,0-1-1,1 1 0,0-1 1,0 0-1,1 1 1,1-6-22,2-5 11,0 1 0,1 0 0,0 0 1,2 0-12,-4 10-3,0 1 1,1-1 0,0 1 0,0 0-1,1 0 1,0 1 0,0-1 0,1 1 0,1-1 2,-5 5-3,0 0 0,0 0 1,0 1-1,0-1 0,0 1 1,1 0-1,-1-1 0,0 1 1,1 0-1,-1 0 0,1 1 1,0-1-1,-1 0 0,1 1 1,-1 0-1,1-1 0,0 1 1,-1 0-1,1 1 0,0-1 1,-1 0-1,1 1 0,0-1 1,-1 1-1,1 0 0,-1 0 1,1 0-1,-1 0 0,0 0 1,2 2 2,17 11-7,-2 0 0,0 2 1,0 0-1,-1 2 7,4 3 7,2 0 0,1-1-7,-15-13 2,0-1 1,0 0-1,0 0 0,1-1 1,0 0-1,0-1 1,4 1-3,1-1 344,0-1 0,0 0 0,1-1 0,-1 0 0,1-2 0,-1 0 0,1-1 0,15-2-344,16-12 1139</inkml:trace>
  <inkml:trace contextRef="#ctx0" brushRef="#br0" timeOffset="1103.669">14 674 6625,'-6'-6'3225,"-1"2"-1096,7 7-145,8-6-488,5 3-223,20-1-369,12-3-136,23 2-160,13 1-104,18-1-208,-7-5-80,3 3-120,-7-1-8,-13-4 232,1 6-184,-15-2-32</inkml:trace>
  <inkml:trace contextRef="#ctx0" brushRef="#br0" timeOffset="2163.635">1722 1020 5929,'-41'-68'2814,"26"49"1218,15 19-3975,0 0 0,0 0 0,0-1 0,0 1 0,0 0 0,0 0 0,0 0 0,0 0 0,0 0 0,0 0 0,0 0 0,-1 0 0,1 0 0,0-1 0,0 1 0,0 0 0,0 0 0,0 0 0,0 0 0,0 0 0,0 0 0,-1 0 0,1 0 0,0 0 0,0 0 0,0 0 0,0 0 0,0 0 0,0 0 0,0 0 0,-1 0 0,1 0 0,0 0 0,0 0 0,0 0 0,0 0 0,0 0 0,0 0 0,0 0 0,-1 0 0,1 0 0,0 0 0,0 0 0,0 1 0,0-1 0,0 0 0,0 0 0,0 0 0,0 0 0,0 0 0,0 0 0,-1 0 0,1 0 0,0 0 0,0 1 0,0-1 0,0 0 0,0 0 0,0 0 0,0 0 0,0 0 0,0 0-57,0 3 142,1-1 0,-1 1 1,1-1-1,-1 1 1,1-1-1,0 1 1,0-1-1,0 0 1,0 0-1,1 2-142,55 81 554,-35-46-74,6 18-480,-10-21 317,19 30-317,-29-54 43,0 0-1,2 0 1,-1-1-1,1 0 1,1 0-1,0-1 0,1-1-42,38 24 326,-47-31-246,0 0 0,1 0 0,-1-1 0,1 1 0,0-1-1,0 0 1,-1 0 0,1 0 0,0-1 0,0 1 0,0-1 0,0 0 0,0 0 0,0 0-80,-3-1 43,0 1 0,0-1 0,0 1 0,0-1 0,0 0 0,0 1 0,0-1 1,0 0-1,0 0 0,-1 0 0,1 0 0,0 1 0,0-1 0,-1 0 0,1 0 0,-1 0 0,1-1 1,-1 1-1,1 0 0,-1 0 0,0 0 0,0 0 0,1 0 0,-1-1-43,4-33 383,-4 29-320,5-49 94,2 0 0,10-37-157,-10 63 15,1 1 0,2 0 0,0 1 0,2 0 1,14-23-16,-11 32-382,-8 16 28,-5 12 176,-3 11-79</inkml:trace>
  <inkml:trace contextRef="#ctx0" brushRef="#br0" timeOffset="2945.223">2978 1023 2753,'0'-4'535,"0"0"0,0 1 1,-1-1-1,1 0 0,-1 1 1,0-1-1,0 1 1,0-1-1,-1 1 0,1-1 1,-1 1-1,0 0 0,0 0 1,0 0-1,0 0 0,0 0 1,-1-1-536,-7-7 1043,-1 0 1,0 1 0,-8-7-1044,14 13 247,-1-1 1,0 1 0,-1 1 0,1-1 0,-1 1 0,1 0 0,-1 0 0,0 1 0,-6-2-248,9 3 62,-1 0 1,0 1-1,0-1 1,1 1-1,-1 0 1,0 1-1,0-1 1,1 1-1,-1 0 1,0 0-1,1 0 1,-1 0-1,1 1 1,-1 0-1,-3 2-62,-4 4 10,1 0-1,0 0 0,0 1 1,1 0-1,0 1 1,1 0-1,0 1 1,1 0-1,0 0 0,0 1 1,1 0-1,1 0 1,0 1-1,1-1 1,-2 8-10,3-7 3,0 0 1,1 0-1,0 1 1,1-1-1,0 1 1,2 0-1,-1 0 1,2-1 0,-1 1-1,2 0 1,0-1-1,1 1 1,0-1-1,1 0 1,3 6-4,-5-13 4,1 0 0,1 0 1,-1-1-1,1 1 0,0-1 0,0 0 0,0-1 1,1 1-1,-1 0 0,1-1 0,0 0 1,1-1-1,-1 1 0,1-1 0,0 0 0,-1 0 1,1 0-1,0-1 0,1 0 0,-1 0 1,0-1-1,1 0 0,-1 0 0,0 0 0,1-1 1,-1 0-1,3 0-4,0-1 7,0 1 0,0-2 0,0 1 0,0-1 0,0-1 0,0 1 0,0-1 0,-1-1 0,0 0 0,1 0 1,-2 0-1,1-1 0,0-1 0,-1 1 0,0-1 0,0 0 0,-1-1 0,0 1 0,1-3-7,-2 2 9,-1 0 0,0-1 0,-1 1 0,0-1 0,0 0 0,0 0 0,-1 0 0,0-1 0,-1 1 0,0 0 0,0-1 0,-1 1 0,0-8-9,-3-17 86,0-1 0,-7-27-86,7 47 35,1 4 18,0 1-1,-1 0 1,0 0-1,-1 0 1,0-2-53,14 98 284,-9-76-276,2 0 0,0 0 0,0-1 0,1 1 0,0-1 0,0 0 0,2 0 0,-1-1 0,1 1 0,0-1 0,1 0 1,0-1-1,1 0 0,-1 0 0,1 0 0,1-1 0,0 0 0,0-1 0,0 0 0,1-1 0,-1 1 0,1-2 0,1 1 0,9 2-8,70 9-904,-43-6 520</inkml:trace>
  <inkml:trace contextRef="#ctx0" brushRef="#br0" timeOffset="3453.054">2520 555 6073,'-3'-4'1362,"-1"-2"3015,6 7-1509,-1 0-2003,-1-1-229,0 0-160,28 13 868,-12-9-1287,0-1 0,0 0-1,0 0 1,1-2 0,-1 0-1,0-1 1,11-1-57,32-5 383,28-8-383,-38 6 44,141-27 1379,-128 24-923</inkml:trace>
  <inkml:trace contextRef="#ctx0" brushRef="#br0" timeOffset="4446.768">3822 862 4633,'-68'8'2717,"51"-9"-762,14-3 415,-1 1 1300,4 3-2846,0 0-201,0 0-218,2 5 123,14 25-315,-1-3-79,-1 1 1,-1 4-135,3 6 117,2-1 0,1-1 0,4 3-117,-10-19 77,2 0 0,0-1 1,1 0-1,1-1 0,16 12-77,-22-19 52,-7-7 1,0 0 0,0 0 1,1-1-1,-1 1 0,1-1 1,-1 0-1,1-1 1,0 1-1,0-1 0,1 0 1,0 1-54,-5-3 56,1 0 1,-1-1-1,0 1 1,0 0-1,1 0 1,-1-1-1,0 1 0,0-1 1,0 1-1,1-1 1,-1 1-1,0-1 1,0 0-1,0 0 1,0 1-1,0-1 0,0 0 1,0 0-1,-1 0 1,2-1-57,15-22 439,-16 23-415,6-12 52,-1-1 0,0 0 1,-1-1-1,-1 1 0,0-1 0,2-14-76,2-8 61,10-42 91,4-61-152,-22 137-11,6-31 230,-5 33-238,-1-1-1,0 1 1,1 0-1,-1 0 1,1 0-1,-1-1 0,1 1 1,0 0-1,-1 0 1,1 0-1,0 0 1,0 0-1,0 0 1,0 0-1,0 0 1,0 1-1,0-1 0,0 0 1,0 0-1,0 1 1,0-1-1,1 1 20,5 0-552,-3 3 117</inkml:trace>
  <inkml:trace contextRef="#ctx0" brushRef="#br0" timeOffset="5376.236">4787 437 6841,'0'-4'575,"0"-2"251,1 0-1,-2 0 1,1 0 0,-1 1 0,0-1-1,0 0 1,0 1 0,-2-5-826,3 9 41,0 1-1,0 0 1,0 0 0,-1 0 0,1 0 0,0-1 0,0 1 0,0 0 0,0 0-1,0 0 1,0 0 0,0 0 0,0-1 0,0 1 0,-1 0 0,1 0 0,0 0 0,0 0-1,0 0 1,0 0 0,0 0 0,-1 0 0,1 0 0,0-1 0,0 1 0,0 0 0,0 0-1,0 0 1,-1 0 0,1 0 0,0 0 0,0 0 0,0 0 0,0 0 0,-1 0-1,1 0 1,0 0 0,0 0 0,0 0 0,0 1 0,-1-1 0,1 0 0,0 0 0,0 0-41,-5 8 688,-1 10-332,4 0-183,0 0 0,2 0 0,0 1 0,0-1-1,3 8-172,17 94 496,-11-73-280,5 44 156,-5 1 0,-3-1 0,-4 1-1,-7 35-371,3-30 358,3-83 137,4-23 533,4-7-790,29-57 109,6-22-347,4-7 36,-39 82-27,2 1 0,0 0 0,7-7-9,-15 21 0,0 1 0,1 0 0,-1 0 0,1 0 1,0 0-1,0 1 0,1-1 0,-1 1 0,1 0 0,-1 0 1,1 1-1,0 0 0,0-1 0,0 2 0,0-1 0,4 0 0,-6 2-1,0 0 0,0 0 0,1 0 0,-1 0 0,0 1 0,0 0 0,0 0 0,0-1 0,0 2 0,0-1 0,0 0 0,0 1 0,0-1 0,-1 1 0,1 0-1,0 0 1,-1 0 0,1 0 0,-1 0 0,0 1 0,0-1 0,0 1 0,0 0 1,4 6-2,0-1-1,0 1 1,-1 0 0,-1 1-1,0-1 1,3 8 2,-2-1-2,-1 1 1,-1 0 0,0-1-1,-1 1 1,0 0 0,-2 0-1,0 0 1,-1 0 0,0 0-1,-1 0 1,-2 0 0,-1 5 1,3-12 2,-1-1 0,-1 1 0,0-1 0,0 1-1,-1-1 1,0-1 0,0 1 0,-1-1 0,0 1 0,-1-2 0,0 1 0,0-1 0,0 0 0,-1 0 0,0-1 0,-1 0 0,1-1 0,-1 0 0,0 0 0,0-1 0,-4 1-2,1 0 8,-1-1 0,0-1-1,0-1 1,-1 0 0,1 0 0,-1-1-1,0-1-7,9 0 2,0 0-1,-1 0 0,1 0 0,0-1 0,0 0 1,-1 0-1,1-1 0,0 1 0,0-1 1,0 0-1,1-1 0,-1 1 0,1-1 0,-1 0 1,1 0-1,0 0 0,0 0 0,0-1 0,-1 0-1,4 1-85,-1 1-1,0 0 0,1-1 1,0 1-1,-1-1 0,1 1 0,0-1 1,0 0-1,1 1 0,-1-1 0,0 0 1,1 0-1,0 1 0,0-1 0,0-2 86,0 3-335,0 0 0,0 0 0,1-1-1,-1 1 1,1 0 0,0 0 0,-1 0-1,1 0 1,0 0 0,0 0 0,1 0-1,0-1 336,17-17-2083</inkml:trace>
  <inkml:trace contextRef="#ctx0" brushRef="#br0" timeOffset="5902.567">4550 50 5785,'-28'-4'2921,"4"10"-665,8-2-247,7-1-425,9 2-272,13 0-463,13-4-49,27-1 48,14-7-64,24-4-240,9-2-144,6 1-240,-1-4 176,-9 5 2793,-6 11-2273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34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1005 4057,'-1'0'571,"-17"-10"5084,10 9-2688,10 11 361,12 20-3005,2-1 0,1-1 1,2-1-1,0-1 0,2 0 0,1-1 0,3 1-323,47 41 456,-9-8 119,2 6-575,174 176 359,-225-226-371,0 0 0,0 2 0,-2 0 0,3 4 12,-5-9-339,8-2 132</inkml:trace>
  <inkml:trace contextRef="#ctx0" brushRef="#br0" timeOffset="495.995">519 969 5921,'66'-66'2714,"-51"51"-1343,-14 15 227,-2 1 239,-2 2 700,-20 51-1191,-19 5-425,-19 20-921,-32 45 510,-46 63-198,69-98 61,-57 98-373,121-176 44,-15 21-105,16-25 353,15-13-235</inkml:trace>
  <inkml:trace contextRef="#ctx0" brushRef="#br0" timeOffset="1098.322">1039 1516 5145,'-1'-8'2329,"-3"-12"1847,-2 14 2266,4 11-5918,-5 38-152,3 1-1,1-1 1,2 1-1,2 4-371,-1 21 489,-1-39-314,2 0-1,1-1 0,3 11-174,-3-30 347,0 0-1,1 0 1,0 1-1,0-2 1,1 1-1,1 0 0,-1-1 1,1 0-1,1 0 1,6 7-347,-10-11 1138</inkml:trace>
  <inkml:trace contextRef="#ctx0" brushRef="#br0" timeOffset="3028.485">1731 1349 4081,'-67'-8'2083,"112"11"7509,43-5-6109,44 2-3203,137-4 24,-41-1-220,50-3-4,-39-1-48,-63 3 17,118-21-49,-22 7 20,-126 12 7,67-15-27,-82 7 14,5 5-14,-97 8 3,67 0-7,82 9 4,-1 0 147,-160-6-77,-1-1 1,1-1-1,-1-1 1,10-4-71,-23 4 990,0-2 1,1 1 0,2-3-991,-5 2 1212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3:52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2 5361,'0'-1'8097,"1"4"-4099,7 36-3462,-6-1-116,-2 1 1,-1 0 0,-2 0-421,0 5 344,1 0 1,5 32-345,10 123 932,-9 52-932,-4-237 137,0 0-1,1 0 1,0 0-1,2 0 1,0 4-137,0-1 80,0 0 1,-1 0-1,-1 0 0,-1 5-80,0-13 23,0 1-20,0 1 0,-1-1 0,-1 1 0,-2 7-3,-2 21 11,2 73 13,4-65 9,-3-1-1,-1 1 1,-2-1-1,-10 35-32,-12 25 275,12-62-18,23-49-255,0 1-1,0 1 0,1-1 0,-1 1 1,1 0-1,-1 1 0,7-1-1,-7 1 1,-3 1-1,1-1 0,0 1 0,0 1 0,0-1 0,0 1 0,0 0 0,0 0 0,3 1 0,21-2 0,19-9-39,29-11 39,-42 11-3,1 1-1,0 1 0,32-2 4,163 8-6,-133 3 20,79-9-14,-120 4 5,0 3 0,43 5-5,121-5 6,-175 3-11,1-3-1,-1-2 1,5-3 5,132-25-5,-57 8 4,111-9 18,125 3-17,-213 17 11,0-6-1,78-23-10,-133 25 1,0 3 0,1 5 0,76 3-1,-2 0 8,-59 0-1,28 6-7,-108 1 25,1-2-1,-1 0 1,1-2 0,-1-2 0,29-6-25,-49 6 1690,-2 1-944</inkml:trace>
  <inkml:trace contextRef="#ctx0" brushRef="#br0" timeOffset="2260.499">4133 1243 5665,'-95'-32'2734,"94"31"-2434,-1 0-1,0 0 1,0 1 0,0-1-1,-1 1 1,1-1 0,0 1-1,0 0 1,0 0 0,0 0-1,0 0 1,0 0 0,0 0-1,0 1 1,-1-1-300,2 1 140,0-1 1,1 1-1,-1-1 1,1 1-1,-1 0 0,0-1 1,1 1-1,-1 0 1,1-1-1,0 1 0,-1 0 1,1-1-1,-1 1 1,1 0-1,0 0 0,0 0 1,-1-1-1,1 1 1,0 1-141,-3 6 783,3-7-728,-1 0 0,1-1 0,-1 1 0,1 0 0,0 0 0,0-1 0,-1 1 0,1 0 0,0 0 0,0 0 0,0-1 0,0 1 0,0 0 0,0 0-1,0 0 1,0 0 0,0-1 0,0 1 0,1 0 0,-1 0 0,0 0 0,0-1 0,1 1 0,-1 0 0,1 0-55,0 0 61,0 1 0,1-1 0,-1 0 0,0 0 1,1 1-1,-1-1 0,1 0 0,-1-1 0,1 1 0,-1 0 0,1 0 0,0-1-61,8 4 161,0-2 0,0 0 0,0 0 0,3 0-161,-9-2 61,141 14 998,17-6-1059,-53-3 92,-64-3 388,-1-3 1,0-1-1,22-5-480,-25 1 520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06.8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230 51 4577,'17'-43'2419,"-17"44"-2317,-1-1 0,1 0-1,0 0 1,0 1 0,-1-1-1,1 0 1,0 0 0,0 0-1,-1 0 1,1 1 0,0-1-1,0 0 1,-1 0 0,1 0-1,0 0 1,0 0 0,-1 0-1,1 0 1,0 0 0,-1 0 0,1 0-1,0 0 1,-1 0 0,1 0-1,0 0 1,0 0 0,-1 0-1,1 0 1,0 0 0,-1 0-1,1 0 1,0 0 0,0-1-1,-1 1 1,1 0 0,0 0-1,0 0 1,-1 0 0,1-1-1,0 1 1,0 0 0,0 0 0,-1-1-1,1 1 1,0 0 0,0 0-1,0-1 1,0 1 0,0 0-1,-1 0 1,1-1 0,0 1-1,0 0 1,0-1 0,0 1-1,0 0 1,0-1 0,0 1-1,0 0 1,0 0 0,0-1 0,0 1-1,0 0 1,0-1 0,1 1-1,-1 0 1,0 0 0,0-1-1,0 1-101,-22 31 1323,-50 56-8,56-68-1104,-1 0 1,-1-2-1,-1 0 0,0 0 0,-15 8-211,32-24 22,-10 7 0,8-4 60,5-4 159,0 0-239,2 0 2,-1-1 0,1 0-1,-1 1 1,0-1-1,1 0 1,-1-1 0,0 1-1,1 0 1,1-2-4,80-62 49,-72 56-35,-1-1-1,0 0 1,-1-1 0,0 0-1,-1 0 1,0-1-1,6-10-13,-10 15 11,-3 3 27,1 0 0,1 0 1,-1 0-1,0 0 1,1 1-1,0-1 0,0 1 1,0 0-1,0 0 0,0 0 1,1 0-1,-1 1 1,1 0-1,2-1-38,-7 3 37,1 0 0,-1 0-1,0 0 1,0 1 0,1-1 0,-1 0-1,0 0 1,1 0 0,-1 0 0,0 1-1,0-1 1,1 0 0,-1 0 0,0 1-1,0-1 1,1 0 0,-1 0 0,0 1 0,0-1-1,0 0 1,0 0 0,1 1 0,-1-1-1,0 0 1,0 1 0,0-1 0,0 0-1,0 1 1,0-1 0,0 0 0,0 1-1,0-1 1,0 0 0,0 1 0,0-1-1,0 0 1,0 1 0,0-1-37,-2 24 71,0-9 96,-4 72 114,-4 110-24,10-157-218,2 0 1,1-1-1,9 39-39,-4-16 45,-7-57-36,-1 1 0,0-1 1,0 1-1,-1-1 1,0 1-1,0-1 1,0 0-1,-1 1 0,1-1 1,-2 1-10,2-4 7,-1-1 0,0 1 1,0 0-1,0-1 0,0 0 1,0 1-1,0-1 0,0 0 0,0 0 1,0 0-1,0-1 0,-1 1 1,1 0-1,0-1 0,0 1 0,-1-1 1,1 0-1,-1 0 0,1 0 0,-1 0-6,-24 6 28,25-6-28,-164 75 22,166-75-23,0 0 0,0 0 0,0 0 0,0 0 0,0 0 0,1 1 0,-1-1 0,0 0 0,0 0 0,0 0 0,0 0 0,0 0 0,0 0-1,0 0 1,1 0 0,-1 1 0,0-1 0,0 0 0,0 0 0,0 0 0,0 0 0,0 0 0,0 1 0,0-1 0,0 0 0,0 0 0,0 0 0,0 0 0,0 0 0,0 1 0,0-1 0,0 0 0,0 0 0,0 0 0,0 0 0,0 1 0,0-1 0,0 0 0,0 0 0,0 0 0,0 0 0,0 0 0,0 0 0,-1 1 0,1-1 0,0 0 0,0 0 0,0 0 0,0 0 0,0 0 0,0 0 0,0 0 0,-1 1 0,1-1 0,0 0 0,0 0 0,0 0 0,0 0 0,0 0 0,-1 0 0,1 0 0,14 3 19,7-3 122,0 0-1,0-2 1,0-1-1,0 0 1,0-2 0,15-5-141,19-4 123,-26 8-136,1-1 44,0 1 0,1 1 0,0 1 0,0 2-1,25 2-30,-52 0-286,1 1 0,0 0-1,-1 0 1,1 0 0,-1 0-1,1 1 1,1 1 286,24 18-995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10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521 84 3313,'-11'-16'8957,"10"15"-8794,1-1-1,-1 1 0,0 0 1,1-1-1,-1 1 0,0 0 0,0 0 1,0 0-1,0 0 0,0 0 1,0 0-1,-1 0 0,1 0 0,0 0 1,0 0-1,-1 1 0,1-1 1,0 1-1,-1-1 0,1 1 0,-1-1 1,0 1-163,-2-1 116,-1-1 1,1 1 0,-1-1 0,1 0-1,0 0 1,-1 0 0,1-1-1,0 0 1,0 1 0,0-2-117,1 1 64,0 1 1,0 0-1,0 0 1,-1 0-1,1 0 0,0 0 1,-1 1-1,0 0 1,1 0-1,-1 0 1,0 0-1,0 0 1,1 0-1,-1 1 0,-1 0-63,-20 0 262,0 1 1,0 1 0,1 1-1,-1 1 1,1 2 0,0 0-1,-15 7-263,32-11 43,0 1-1,1 1 1,-1-1-1,1 1 1,0 0-1,0 0 1,0 1-1,1 0 0,0 0 1,-1 0-1,-1 4-42,-6 7 75,2 1 0,0 0 0,-4 10-75,7-14 11,2 1-1,0 0 0,1 0 1,0 0-1,1 1 0,0 0 0,2-1 1,-1 1-1,2 0 0,0 1 0,1 12-10,1-15 3,1 0 0,0 0 0,1 0-1,0-1 1,1 1 0,0-1-1,1 0 1,1 0 0,0 0-1,0-1 1,1 1 0,1-2-1,5 8-2,-2-6 6,1 0-1,0 0 1,1-1-1,0 0 0,1-1 1,0-1-1,0 0 1,1-1-1,0-1 1,1 0-1,-1-1 0,1-1 1,1 0-1,-1-1 1,0-1-1,1 0 0,12-1-5,-8-1 4,0-1-1,0-1 0,-1-1 0,1 0 0,-1-2 0,1-1 0,-1 0 0,-1-1 0,1-1 0,-1-1 0,0-1 0,-1-1 0,0 0 0,4-4-3,-13 8 1,-1-1 1,0-1-1,0 1 0,-1-1 0,1-1 0,-2 1 0,1-1 1,-1 0-1,-1-1 0,0 1 0,4-10-1,-2 1 5,-1 0 0,-1 0-1,0-1 1,-1 1 0,-2-1-1,1-9-4,-3 14 4,-1 0 0,0 0 0,-1 0 0,-1-1 0,0 2 0,-1-1 0,0 0 0,-1 0-4,-5-16 7,7 19-5,-1 0-1,0 1 0,-1-1 1,0 1-1,-1 0 1,0 0-1,0 0 1,-1 1-1,0 0 0,-8-7-1,7 9 3,1 1-1,-1 0 0,-1 0 0,1 1 1,-1 0-1,0 0 0,0 1 0,0 1 1,0-1-1,-1 1 0,0 1 0,-8-1-2,0 1 172,0 1-1,-1 1 0,1 1 1,0 1-1,0 0 0,0 2 1,0 0-1,-15 5-171,9-3 1669,-1-1-476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53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361 94 2385,'63'33'1755,"-63"-32"-1453,0-1 1,1 0 0,-1 0-1,0 1 1,1-1 0,-1 0-1,0 0 1,0 0 0,1 0-1,-1 0 1,0 0 0,1 0-1,-1 1 1,0-1 0,1 0-1,-1 0 1,0 0 0,1 0 0,-1 0-1,0 0 1,1 0 0,-1-1-1,0 1 1,1 0 0,-1 0-1,0 0 1,0 0 0,1 0-1,-1 0-302,1-10 2144,-12-19-2484,10 27 768,-1-3-346,0 0 0,0 0 1,0 1-1,-1-1 0,0 1 0,0-1 1,0 1-1,0 0 0,-1 0 1,1 1-1,-1-1 0,0 1 1,0-1-1,0 1 0,-1 0 1,1 1-1,-1-1 0,-1 0-82,-4 0 30,0 0 1,-1 0-1,1 1 0,-1 0 0,1 1 1,-1 0-1,0 1 0,1 0 0,-1 1 1,0 0-1,1 1 0,-1 0 0,1 0 1,0 1-1,-1 0 0,1 1 0,1 0 1,-1 1-1,1 0 0,-4 3-30,2-1 28,1 0-1,0 1 1,0 1-1,1-1 1,0 1-1,1 1 1,0 0-1,0 0 1,1 1-1,0 0 1,1 0 0,0 0-1,1 1 1,0 0-1,1 0 1,-3 11-28,5-12-2,0-1 0,1 1 0,0-1 0,1 1 0,0-1 0,0 1 0,1-1 1,0 1-1,1-1 0,0 0 0,1 0 0,0 0 0,1 2 2,-1-6-1,0 0-1,0 0 1,1 0-1,0-1 1,0 1 0,0-1-1,0 0 1,1 0-1,0 0 1,0-1-1,0 1 1,1-1-1,-1-1 1,1 1 0,0-1-1,0 0 1,0 0-1,0-1 1,1 1-1,5 0 2,-2-1 2,0-1 0,0 0 0,0-1 0,0 0 0,0 0 1,0-1-1,0 0 0,-1-1 0,1 0 0,0-1 0,-1 0 0,1 0 0,-1-1 0,6-3-2,0-1 11,0-1 1,0 0 0,0-1 0,-1 0 0,-1-1-1,0-1 1,10-11-12,-8 4 11,-2-1 1,0 0-1,-1-1 0,-1-1 0,0 0 1,-2 0-1,2-8-11,-9 16 5,-2 12-4,0 0 0,1 0 0,-1 0 0,0 0 0,1 0 0,0 0 1,-1 0-1,1 1 0,0-1 0,1-1-1,-1 9 115,0 69 291,-2-1 0,-11 58-406,-75 464 524,66-462-407,7-15 128,12-100-98,2 1 0,0-1-1,1 1 1,2-1 0,0 1-147,-3-18 32,0-1 0,0 1 0,1 0-1,-1-1 1,1 1 0,-1 0 0,1-1 0,0 1 0,0-1 0,-1 1-1,1-1 1,0 0 0,0 1 0,0-1 0,1 0 0,-1 0 0,1 1-32,-1-2 21,0 1 0,0-1 0,0 0 1,0 0-1,0 1 0,0-1 0,0 0 0,0 0 1,0 0-1,0 0 0,1-1 0,-1 1 1,0 0-1,0 0 0,0-1 0,0 1 1,0 0-1,0-1 0,0 1 0,0-1 1,-1 1-1,1-1 0,0 0 0,0 1 0,0-1 1,0 0-1,0 0-21,16-15 88,-1-1 0,-1-1 0,0 0 0,-1-1 0,-1-1 0,-1 0 0,3-7-88,27-42 12,-15 30-937,19-20 925,-37 48 54,1 0 0,1 0-1,-1 1 1,2 1 0,-1 0 0,1 1 0,4-2-54,18-2 531</inkml:trace>
  <inkml:trace contextRef="#ctx0" brushRef="#br0" timeOffset="436.686">1053 454 7690,'-5'-1'3528,"0"1"-1615,-1 3-297,5-3-608,-1 0-191,0 36-257,-2 45-56,5-32-40,3 5-40,-1-1-96,1-1-56,0-5-136,-1-6-48,-2-6-32,1-5 72,-1-5 96,3-5 3105,-2-2-2425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4:57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51 2056,'-37'-34'1658,"34"28"8046,10 4-7032,18 4-4085,-19-1 2411,81 6 187,1-3 1,70-8-1186,-51 1 245,86 8-245,-28 7 64,125-7-64,-125-11-19,83-3 748,192 19-729,-267 6 162,7 1-7,58-6-155,-180-11 120,-1-3 0,0-2 1,0-3-1,0-2 0,-1-3 0,12-6-120,-16 1 571,-60 26-393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5:01.3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401 32 2793,'0'0'218,"-1"0"0,1 0 0,0 0 0,0 0 1,-1 0-1,1-1 0,0 1 0,-1 0 0,1 0 1,0 0-1,0 0 0,-1 0 0,1-1 0,0 1 1,0 0-1,0 0 0,-1 0 0,1-1 0,0 1 1,0 0-1,0 0 0,0-1 0,-1 1 0,1 0 1,0 0-1,0-1 0,0 1 0,0 0 0,0-1 1,0 1-1,0 0 0,0-1 0,0 1 0,0 0 1,0 0-1,0-1 0,0 1 0,0 0 0,0-1 1,0 1-1,0 0 0,0 0 0,0-1 0,1 1 1,-1 0-1,0 0 0,0-1 0,0 1 0,0 0 1,1 0-1,-1-1 0,0 1-218,-8 3 242,0 0 1,-1 1-1,1-1 1,1 2-1,-1-1 1,1 1-1,-6 5-242,6-5 125,-308 230 1108,312-232-1220,5-2-3,13-7 5,22-14 11,95-74 40,-15 9-34,3-8 225,-114 90 397,-4 6-244,-8 12-103,0 0-312,-8 42 133,3 0 0,-3 47-128,9-66 66,-1 23 48,2-1-1,2 1 1,4 0-1,4 23-113,-5-72 32,1-1 0,0 0 1,1 1-1,0-1 0,1-1 0,2 6-32,-5-16-28,-1 0 0,0 0 0,0 0 0,0 0 0,0 1 0,0-1 0,1 0 0,-1 0 0,0 1 1,0-1-1,0 0 0,0 0 0,0 0 0,0 1 0,0-1 0,0 0 0,0 0 0,0 1 0,0-1 0,0 0 0,0 0 0,0 1 0,0-1 0,0 0 0,0 0 0,0 1 0,0-1 0,0 0 0,-1 0 0,1 0 0,0 1 0,0-1 0,0 0 0,0 0 0,0 0 0,-1 1 0,1-1 0,0 0 0,0 0 0,0 0 0,0 0 0,-1 0 0,1 1 0,0-1 0,0 0 0,-1 0 0,1 0 1,0 0-1,0 0 0,-1 0 0,1 0 0,0 0 0,0 0 0,0 0 0,-1 0 0,1 0 0,0 0 0,-1 0 28,-8 4-7709,3 4 6566</inkml:trace>
  <inkml:trace contextRef="#ctx0" brushRef="#br0" timeOffset="384.251">320 752 3897,'-118'33'2346,"85"-25"2655,-29 3-5001,48-10 1012,1 2-1,-1-1 1,1 2-1,0 0 1,0 0-1,-5 3-1011,10 0 1471,15-4-430,21-1-203,-26-2-846,165-8 935,100-18-927,-73 4 393,-164 21 1538,-7 8-936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5:35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408 834 296,'79'-16'296,"-75"15"-106,-1 1 0,1 0 0,-1 0 0,1 0 0,-1 0 0,1 0 0,-1 1 0,1 0 0,0 0-190,-4-1 85,1 0 0,-1 1 0,1-1 0,-1 0-1,1 0 1,-1 0 0,1 1 0,-1-1 0,1 0 0,-1 0 0,1 0 0,-1 0-1,1 0 1,-1 0 0,1 0 0,-1 0 0,1 0 0,-1 0 0,1 0 0,-1-1 0,1 1-1,-1 0 1,1 0 0,-1 0 0,1-1 0,-1 1 0,1 0 0,-1 0 0,0-1-1,1 1 1,-1 0 0,1-1 0,-1 1 0,0-1 0,1 1 0,-1-1 0,0 1-1,0 0 1,1-1 0,-1 1 0,0-1 0,0 1 0,0-1 0,0 1 0,1-1-1,-1 1 1,0-1 0,0 1 0,0-1 0,0 0 0,0 1 0,0-1 0,0 1-1,-1-1-84,1-1 295,0 0 0,0-1-1,0 1 1,-1 0-1,1 0 1,-1 0-1,0 0 1,1 0 0,-1 0-1,0 0 1,0 0-1,0 0 1,-1 0-1,1 0 1,0 1 0,-1-1-1,1 0 1,-1 1-1,0-1 1,1 1-1,-1 0 1,0-1-1,-1 0-294,-4-2 417,0-1-1,0 1 0,0 1 0,-1-1 0,-5-1-416,4 2 142,-1 0-1,1 0 1,0 1 0,-1 0 0,1 1 0,-1 0 0,0 1-1,0-1 1,1 2 0,-1 0 0,1 0 0,-1 0-1,0 1 1,1 1 0,0 0 0,0 0 0,0 0 0,0 1-1,0 1 1,-7 4-142,-4 3 20,1 0 0,0 1 0,1 0 0,1 2 0,0 0 0,1 1 0,1 1 0,0 0 0,1 1 0,1 1 0,0 0 0,2 0 0,0 1 0,-6 19-20,11-24 2,1 0-1,1 0 0,0 1 1,1-1-1,1 1 1,1 0-1,0 0 0,0 0 1,2 0-1,1 9-1,0-16 1,-1-1 1,1 1-1,1-1 1,0 0-1,0 0 1,0 0-1,1 0 1,0 0-1,1-1 1,0 0-1,0 0 0,0 0 1,1-1-1,0 0 1,0 0-1,1 0 1,-1-1-1,1 1 1,1-2-1,2 3-1,3-1 4,-1 1 0,1-2 0,1 0 0,-1 0 1,1-1-1,-1-1 0,1 0 0,0-1 0,0-1 0,7 0-4,-10-1 8,1 0 0,-1-1 0,1-1 0,-1 0 0,0 0 0,0-1 0,0-1-1,0 0 1,-1 0 0,1-1 0,-1 0 0,0-1 0,2-2-8,4-3 12,-2 0 0,0-1 1,0-1-1,-1 0 0,-1-1 0,0-1 0,-1 0 0,0 0 1,-2-1-1,1 0 0,-2-1 0,0 1 0,-1-2 0,-1 1 0,-1-1 1,0 0-1,1-15-12,2-14 165,-2-1 0,-2 0 0,-2-1 0,-2 1 1,-2 0-1,-3-6-165,0 34 285,4 20-280,1 0-1,0 0 1,0 0 0,0 0 0,0 0-1,-1 0 1,1 0 0,0 0-1,0 1 1,0-1 0,0 0-1,-1 0 1,1 0 0,0 0-1,0 0 1,0 0 0,0 0-1,-1 0 1,1 0 0,0 1-1,0-1 1,0 0 0,0 0-1,0 0 1,0 0 0,0 0-1,-1 1 1,1-1 0,0 0 0,0 0-1,0 0 1,0 1 0,0-1-1,0 0 1,0 0 0,0 0-1,0 0 1,0 1 0,0-1-1,0 0 1,0 0 0,0 0-1,0 0 1,0 1 0,0-1-1,0 0-4,-1 7 23,1 0-1,-1 0 1,1 0 0,0 0-1,1 1-22,2 18 4,1 1 0,1-1 0,2 1 0,0-2 0,2 1 0,1-1 0,6 10-4,-6-16 6,1 0 0,1-2-1,0 1 1,1-1-1,1-1 1,1-1 0,0 0-1,1 0 1,14 8-6,4 2 330,2-3 0,1 0 0,1-3 0,11 3-330,24 7 519</inkml:trace>
  <inkml:trace contextRef="#ctx0" brushRef="#br0" timeOffset="1334.22">1684 925 2513,'-94'1'1651,"93"-1"-1548,0-1 0,-1 1 0,1 0 1,-1 0-1,1 1 0,-1-1 1,1 0-1,0 0 0,-1 1 1,1-1-1,0 1 0,-1-1 1,1 1-1,0-1 0,0 1 1,-1 0-104,2 3 2188,4-2 3278,13 1-5160,1-1 0,-1 0 0,1-1 0,-1-1 0,1 0 0,-1-2 0,12-2-306,61-10 576,-24 2-247,1 3 1,55 1-330,-94 8 29,105-1 200,15-7-229,-82 6 87,1 2-1,41 6-86,-23-1 563,24-4-563,314-9 537,-232 3 117,-99 1-584,-49 1-25,30 2-45,-47 1 11,-1-2 0,12-1-11,38-3 18,-50 5-7,1-2-1,20-4-10,-30 4 4,1 0-1,-1 1 1,1 0-1,-1 2 1,1 0-1,0 0 1,-1 2-1,6 1-3,-4 2 28,0-1 0,0-1 0,0 0 0,1-2 0,-1 0-1,1-1 1,-1-1 0,1 0-28,-15 0 18,-1-1-1,1 1 1,0-1-1,-1 0 1,1 0-1,-1 0 1,0 0-1,0 0 1,3-3-18,-4 4-21,-1 0 1,0 0-1,1-1 1,-1 1-1,0 0 0,0 0 1,0-1-1,0 1 1,0-1-1,0 1 1,0-1-1,0 1 1,-1-1-1,1 0 1,-1 1-1,1-1 1,-1 0-1,0 1 1,1-1-1,-1 0 0,0 1 1,0-1-1,0-1 21,-3 1-165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20.14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515 150 4617,'76'-35'2478,"-75"35"-2381,0 0 0,-1-1 1,1 1-1,0-1 0,0 1 0,-1-1 1,1 1-1,0-1 0,-1 1 0,1-1 1,-1 0-1,1 1 0,-1-1 0,1 0 1,-1 1-1,1-1 0,-1 0 0,0 0 0,1 0 1,-1 1-1,0-1 0,0 0 0,1 0 1,-1 0-1,0 0 0,0 1 0,0-1 1,0 0-1,0 0 0,0 0 0,0 0 1,-1 0-1,1 1 0,0-1 0,0 0 1,-1 0-1,1 0 0,0 1 0,-1-1 1,1 0-98,-2-1 324,0-1 0,1 1 0,-1 0 1,0 0-1,0 0 0,0 0 0,0 1 1,-1-1-1,0 0-324,-5-2 260,0 0 0,0 0 0,0 1-1,-1 0 1,0 1 0,1 0 0,-1 1 0,0-1 0,0 1-1,0 1 1,1 0 0,-1 0 0,0 1 0,0 0 0,0 1 0,0-1-1,1 2 1,-1-1 0,1 1 0,0 1 0,-2 0-260,-23 12 72,1 2 1,1 1-1,1 1 1,-17 16-73,22-17 198,-3 2-160,1 0-1,1 2 1,-8 12-38,25-26 7,0 1-1,1 1 1,1-1 0,-1 1 0,2 1-1,0-1 1,0 1 0,1 0 0,0 0-1,-1 7-6,6-17 2,-1 0-1,1-1 0,0 1 0,0 0 1,0-1-1,0 1 0,0 0 0,0-1 1,1 1-1,-1 0 0,0-1 0,1 1 1,-1-1-1,1 1 0,0 0 0,0-1 0,-1 0 1,1 1-1,0-1 0,0 1 0,0-1 1,0 0-1,1 0 0,-1 0 0,0 1 1,0-1-1,1 0 0,-1-1 0,1 1 1,-1 0-1,1 0-1,6 3 3,0-1 1,1 0-1,-1 0 1,0-1-1,5 1-3,-12-3 0,107 23-2,-44-12-4,-2 4 0,1 2-1,26 13 7,-71-23-3,0 2 0,0 0 0,-1 0-1,0 2 1,0 0 0,-2 1 0,1 0 0,-2 1-1,1 1 1,-2 1 0,0 0 0,-1 0 0,5 9 3,-7-8 1,-1 0 0,0 1 0,-1 1 0,-1-1 0,-1 1 0,-1 1 0,0-1 0,-1 1 0,-1 0 0,-1 0 1,0 0-1,-2 14-1,-1-21 15,0 1 0,0-1 1,-1 0-1,-1 1 0,0-1 1,-1 0-1,0-1 0,-1 1 1,-1-1-1,1 0 0,-2 0 0,1 0 1,-1-1-1,-1 0 0,0 0 1,-1-1-1,1 0 0,-2-1 1,-7 6-16,-2 0 46,0-2 1,-1 0 0,0-1-1,0-1 1,-1-1 0,-1-1-1,1 0 1,-1-2 0,-1-1-1,-17 3-46,20-6-33,0-1-1,0-1 1,0 0 0,0-1-1,0-1 1,0-1-1,1-1 1,0-1-1,-1-1 1,1 0-1,1-1 1,-12-7 33,28 13-20,-4-1-145,0-1 1,1 0 0,-1 0-1,1-1 1,-1 1 0,1-1-1,0 0 1,0-1 0,1 1-1,-1-1 1,1 0 0,-1-2 164,4 5-109,0 1 1,0 0 0,0 0 0,1-1 0,-1 1-1,1 0 1,-1-1 0,1 1 0,-1-1-1,1 1 1,0-1 0,0 1 0,-1-1 0,1 0 108,1 1-62,-1 0 1,1 0 0,0-1 0,-1 1 0,1 0 0,0 0 0,0 0-1,0 0 1,-1 0 0,1 0 0,0 1 0,0-1 0,0 0-1,1 0 62</inkml:trace>
  <inkml:trace contextRef="#ctx0" brushRef="#br0" timeOffset="703.976">1543 637 4641,'-44'-4'2493,"19"-3"2212,3 3-2494,9 4-1719,-1 0 0,0 1 0,0 1 0,1 0 0,-1 1 0,1 0 0,0 1 0,-10 5-492,16-6 57,0 1-1,0 0 0,0 0 1,1 1-1,0 0 1,-1 0-1,2 1 0,-1 0 1,1 0-1,-1 0 0,2 0 1,-1 1-1,1 0 1,0 0-1,-3 7-56,-5 16 13,2 0 0,1 1 0,2 0 0,1 1 1,1-1-1,2 1 0,1 0 0,1 0 0,2 0 0,1 0 0,2 0 0,3 10-13,-5-28 5,2-1-1,-1 0 0,2 1 0,-1-2 0,3 4-4,-5-12 3,0-1 0,0 1 0,0 0 0,1-1 0,-1 1-1,1-1 1,0 0 0,0 0 0,0 0 0,0 0 0,1-1-1,-1 1 1,1-1 0,0 0 0,-1 0 0,1 0 0,0 0-1,2 0-2,2-1 10,-1 1-1,0-2 0,1 1 1,-1-1-1,1 0 0,-1 0 1,1-1-1,-1 0 0,1 0 1,-1-1-1,0 0 0,1 0 1,-1-1-1,0 0 1,-1 0-1,1 0 0,0-1 1,-1 0-1,0 0 0,0-1 1,0 0-1,4-5-9,2-2 45,0 0 0,-1-1 0,-1 0-1,0-1 1,-1 0 0,0-1 0,-1 0 0,-1 0 0,5-14-45,-8 14 55,0 0 0,-1 0 0,-1-1 0,0 1 0,-1 0 0,-1-1-1,0 1 1,-1-1 0,0 1 0,-2 0 0,0 0 0,-4-13-55,3 12 4,-2 1-1,1 0 1,-2 0-1,0 0 1,-1 1-1,0 0 1,-1 0-1,-1 1 1,0 0-1,-1 1 1,0 0-1,-3-1-3,-15-7-361,28 20 282,1-1 0,-1 0-1,0 1 1,0-1 0,0 1-1,1-1 1,-1 1 0,0-1-1,0 1 1,0 0 0,0-1-1,0 1 1,0 0 0,0 0-1,0 0 1,0 0 0,0 0-1,0 0 1,0 0 0,0 0-1,0 0 1,0 0 0,0 1-1,0-1 1,0 0-1,0 1 1,0-1 0,0 1-1,0 0 80,-2 8-834</inkml:trace>
  <inkml:trace contextRef="#ctx0" brushRef="#br0" timeOffset="1147.075">1928 123 8178,'-9'-65'4795,"3"18"-2089,1 36-1345,5 12-1323,-1 0 0,1-1 0,0 1 1,-1 0-1,1 0 0,0 0 0,0 0 0,0 0 1,0 0-1,0-1 0,0 1 0,0 0 1,0 0-1,0 0 0,0 0 0,0 0 1,1 0-1,-1 0-38,44 276 440,-13-91-164,-13-65 199,27 350 322,-43-448-723,7 73-18,-7-83 48,1 1 0,1-2-1,0 1 1,0 0-1,3 4-103,-5-13 280,0-1 0,0 1 0,0 0 0,1-1 0,0 1 0,-1-1 0,1 1-1,1-1-279,27 19 1162</inkml:trace>
  <inkml:trace contextRef="#ctx0" brushRef="#br0" timeOffset="2036.208">2768 743 7218,'-103'-78'2967,"64"52"676,31 23-2594,8 3-1001,0-1 1,-1 1-1,1 0 1,0 0 0,-1 0-1,1-1 1,0 1 0,0 0-1,-1 0 1,1 0 0,0 0-1,-1 0 1,1 0 0,0 0-1,-1 0 1,1 0 0,0 0-1,-1 0 1,1 0 0,0 0-1,-1 0 1,1 0 0,0 0-1,-1 0 1,1 0 0,0 1-1,-1-1 1,1 0 0,0 0-1,0 0 1,-1 0 0,1 1-1,0-1 1,0 0 0,-1 0-1,1 1 1,0-1 0,0 0-1,0 0 1,-1 1 0,1-1-1,0 0 1,0 1 0,0-1-49,-1 2 59,1-1 1,0 1 0,0-1 0,0 1 0,0 0 0,0-1 0,0 1-1,0-1 1,1 1 0,-1 0 0,0-1 0,1 1-60,14 44 291,1-1 0,3 0 0,20 36-291,-37-78 16,20 43 230,2-2 0,2-1 0,1-1-1,3-1 1,1-1 0,2-2 0,20 17-246,-46-47 84,13 10 57,-20-18-134,0 1 1,1-1 0,-1 0-1,1 1 1,-1-1-1,0 0 1,1 0 0,-1 0-1,1 1 1,-1-1-1,1 0 1,-1 0 0,1 0-1,-1 0 1,1 0-1,-1 0 1,1 0 0,-1 0-1,1 0 1,-1 0-1,1 0 1,-1 0-1,1 0 1,-1 0 0,1-1-1,-1 1 1,0 0-1,1 0 1,-1-1 0,1 1-1,-1 0 1,1 0-1,-1-1 1,0 1 0,1 0-1,-1-1 1,0 1-1,1-1 1,-1 1 0,0 0-1,0-1 1,1 0-8,3-9 34,0-1 0,-1 0 1,0 0-1,-1 0 0,0 0 1,-1 0-1,0 0 0,0-1 1,-1 1-1,-1-3-34,1-3 16,-4-145 34,0 80-42,8-82-8,-3 153-7,0 1 1,1 0-1,0-1 0,0 1 0,1 0 0,3-5 7,-6 13-4,1 0 0,0 0-1,0 0 1,0 1 0,0-1 0,0 0-1,1 0 1,-1 1 0,0-1 0,1 1-1,-1-1 1,1 1 0,0 0 0,-1-1-1,1 1 1,0 0 0,0 0 0,0 0-1,0 1 1,0-1 0,0 0 0,0 1-1,0-1 1,0 1 0,0 0 0,0-1-1,0 1 1,0 0 0,0 0 0,1 1-1,-1-1 1,0 0 0,1 1 4,9 2-17,0 1 1,0 1-1,-1-1 0,0 2 1,0 0-1,2 1 17,63 45-30,-60-41 24,44 35-3,-21-16 17,20 11-8,-45-32 2,0-1 1,1-1-1,0 0 1,0-1 0,1-1-1,6 2-2,-9-4 6,0-1-1,1 0 1,0-1-1,-1 0 1,1-1-1,0-1 1,-1 0-1,1-1 0,-1 0 1,1-1-1,-1 0 1,0-1-1,0-1 1,-1 0-1,1-1 0,-1 0 1,0-1-1,-1 0 1,0-1-1,0 0 1,0-1-1,-1 0 0,0-1 1,-1 0-1,0-1 1,-1 1-1,0-2 1,1-1-6,-6 8 4,0 0 0,0-1 0,-1 1 1,1 0-1,-1-1 0,0 0 1,0 1-1,-1-1 0,0 0 0,0 0 1,0 0-1,-1 0 0,0 0 0,0 0 1,0 0-1,-1 0 0,0 0 1,0 0-1,-1 1 0,1-1 0,-1 0 1,0 1-1,-1-1 0,1 1 1,-1 0-1,0-1 0,-1 1 0,1 1 1,-1-1-1,0 0 0,0 1 1,-1 0-1,-3-3-4,4 3-4,-1 0-1,0 0 1,0 1 0,0 0 0,-1-1 0,1 2-1,-1-1 1,1 1 0,-1 0 0,0 0-1,0 0 1,0 1 0,0 0 0,0 0 0,0 1-1,-1-1 1,1 1 0,0 1 0,0-1-1,0 1 1,0 0 0,0 1 0,0-1 0,0 1-1,0 0 1,0 1 0,1-1 0,-1 1-1,1 0 1,0 1 0,0-1 0,-1 2 4,-5 4-11,0 0 0,1 1 0,0 0 0,0 1 1,1 0-1,1 1 0,0-1 0,1 1 0,0 1 0,0 0 1,2 0-1,0 0 0,-3 10 11,0 8-2,1 1 0,2 0 0,1 1 0,2-1 0,1 25 2,1-41 3,2 1 0,-1-1-1,2 0 1,0-1 0,1 1 0,0-1 0,1 1 0,1-1-1,0 0 1,2-1 0,-1 0 0,6 7-3,-5-11 7,0-1-1,1 0 1,0 0 0,0-1 0,1-1 0,0 1-1,0-2 1,1 1 0,0-1 0,0-1-1,0 0 1,4 0-7,13 5 38,1-2-1,-1-1 0,1-2 1,20 1-38,26-1-545,1-3 0,39-5 545,31-8-367</inkml:trace>
  <inkml:trace contextRef="#ctx0" brushRef="#br0" timeOffset="2564.313">4539 685 9058,'-61'-37'3155,"60"36"-3056,1 1-1,-1-1 0,0 1 1,1-1-1,-1 1 1,1-1-1,-1 1 0,0 0 1,1-1-1,-1 1 1,0 0-1,1 0 0,-1-1 1,0 1-1,0 0 0,1 0 1,-1 0-1,0 0 1,0 0-1,1 0 0,-1 0 1,0 0-1,0 0 1,1 0-1,-1 0 0,0 1-98,1 9 337,0-7-62,4 41 528,2-1 0,3 4-803,3 21 395,-10-57-335,37 304 2695,-36-295-2231,-2-17 102,-4-13 44,-1-30-405,3 9-220,0 22-39,-6-165 82,6 126-75,3-1 0,7-38-13,-7 72-10,1-1 0,1 2 0,0-1 0,1 0 0,0 1 0,1 0 0,3-5 10,-5 13-29,0 1 0,0-1 0,0 0 0,0 1 0,1 0 0,0 0 0,0 1 0,0-1 0,1 1 0,-1 0 0,1 0 0,0 1 0,1 0 0,-1 0 0,0 0 0,1 1 0,1 0 29,6-2-158,-1 2 0,0 0 1,1 1-1,0 0 0,-1 1 0,1 0 0,-1 1 0,1 1 1,4 1 157,24 7-1035,-1 1 1,14 7 1034,29 10-625</inkml:trace>
  <inkml:trace contextRef="#ctx0" brushRef="#br0" timeOffset="3012.029">5783 635 7514,'65'-63'3432,"-65"63"-3305,1-1 0,0 1 0,-1-1 0,1 0 0,-1 1 0,1-1 0,-1 0 0,1 0-1,-1 1 1,1-1 0,-1 0 0,0 0 0,1 0 0,-1 1 0,0-1 0,0 0 0,0 0-1,1 0 1,-1 0 0,0 0 0,0 0-127,-1 0 86,1 1 1,0-1-1,-1 1 0,1-1 0,-1 1 0,1-1 1,0 1-1,-1 0 0,1-1 0,-1 1 0,1 0 1,-1-1-1,1 1 0,-1 0 0,0 0 0,1-1 1,-1 1-1,1 0 0,-1 0 0,1 0 0,-1 0 1,0 0-87,-28 0 1831,29 0-1818,-17 4 312,0 0-1,0 0 1,0 2 0,1 0 0,0 1 0,0 1 0,1 0 0,0 1-1,0 1-324,-2 2 126,1 0 0,0 1 0,0 1 0,1 1 0,1 0 0,1 1 0,-5 8-126,14-20 6,1 1 1,0 0 0,0 0 0,1 1-1,-1-1 1,1 0 0,0 1 0,1 0-1,-1-1 1,1 1 0,0 0 0,0 1-7,1-5 1,1 0 1,-1 0-1,0 0 1,0 0-1,1 0 1,-1-1-1,1 1 1,-1 0-1,1 0 1,0-1-1,0 1 1,0 0-1,0-1 1,0 1-1,0-1 1,1 2-2,0-1 2,1 0-1,-1-1 1,1 1 0,-1-1-1,1 1 1,-1-1-1,1 0 1,0 0 0,-1 0-1,1 0 1,0 0 0,0-1-1,3 1-1,25 3 5,-1 1-1,1 2 0,-1 1 1,-1 1-1,23 10-4,-44-15-2,-1 0 0,1 1 0,-1 0 0,0 0 0,0 0 0,0 1 0,-1 0-1,0 0 1,0 0 0,2 5 2,-4-5-3,-1 0 0,1 0-1,-1 1 1,-1-1-1,1 1 1,-1 0-1,0-1 1,-1 1 0,1 0-1,-1 0 1,-1 0-1,1 0 1,-1 0 0,-1 4 3,0-2-1,-1 1 1,0-1 0,0 1 0,-1-1 0,-1 0 0,1 0 0,-1 0 0,-1-1 0,0 1-1,0-1 1,0 0 0,-1 0 0,0-1 0,-1 0 0,0 0 0,-6 5 0,-10 7 13,0-1 1,-1-1-1,-1-1 1,-26 12-14,22-14-30,0 0 0,-1-2 0,-1-2 0,0 0 1,0-2-1,-1-2 0,0 0 0,0-3 1,-19 1 28,-10-9-111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6:22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406 133 4233,'82'-65'2295,"-81"64"-2204,0 1 0,0-1 0,0 0 0,-1 0 0,1 0 1,0 0-1,0 0 0,-1 0 0,1 0 0,0 0 0,-1 0 0,1 0 0,-1 0 0,1 0 0,-1 0 0,0 0 0,1 0 0,-1 0 0,0-1 1,0 1-1,0 0 0,0 0 0,0-1-91,0 1 95,-1 0 0,1 0 1,-1 0-1,1 0 0,-1 0 1,1 0-1,-1 1 0,0-1 1,0 0-1,1 0 0,-1 1 1,0-1-1,0 0 0,0 0-95,-2-1 405,-1-1-160,1 0 0,0 0-1,-1 1 1,0 0 0,1-1-1,-1 1 1,0 1 0,0-1-1,-1 1 1,1-1-1,0 1 1,0 0 0,0 1-1,-1-1 1,1 1 0,-1 0-1,1 0 1,0 0 0,-1 0-1,1 1 1,0 0 0,-2 0-245,-16 4 616,1 1 1,0 0-1,-17 9-616,32-13 102,-19 10 86,2 1 0,0 0 0,0 2 0,1 0 0,1 2 0,1 0 0,0 1 0,2 1 0,0 1 0,-5 7-188,18-20 26,-1 1 1,1-1-1,0 1 0,1-1 0,-1 1 0,2 1 1,-1-1-1,1 1 0,0-1 0,0 3-26,3-8 2,-1 0-1,1 1 1,0-1 0,0 0-1,0 0 1,0 1 0,0-1-1,1 0 1,-1 0 0,1 1-1,0-1 1,0 0-1,0 0 1,1 0 0,-1 0-1,1 0 1,-1 0 0,1-1-1,0 1 1,0 0-1,0-1 1,1 0 0,-1 1-1,0-1 1,1 0 0,0 0-1,-1 0 1,1-1 0,2 2-2,7 3 1,1 0 0,0-1 1,0 0-1,0-1 1,12 2-2,73 10-1,-19-4 0,-62-8-3,-2 0 0,1 0 0,0 2 0,-1 0 0,0 1 0,0 0 0,-1 1 0,13 9 4,-18-10-4,-1 0 1,1 1-1,-2 0 0,1 0 0,-1 1 0,0 0 0,0 0 0,-1 1 0,-1-1 0,0 1 0,0 0 0,0 1 0,0 5 4,0-1 2,-2 2 0,1-1-1,-2 0 1,0 1 0,-1-1-1,-1 1 1,-1-1 0,0 1-1,-1-1 1,0 0 0,-2 3-2,1-8 11,0 1 0,0-1 0,-1 0 0,-1 0-1,0 0 1,0-1 0,-1 1 0,-1-1 0,0-1 0,0 1 0,0-1 0,-1-1 0,-1 1 0,0-1 0,-7 5-11,-8 2 43,0-1-1,-1-2 1,-1 0 0,0-2-1,0 0 1,-1-2 0,-7 0-43,22-5 18,-1 0 1,1-2-1,-1 1 1,1-2 0,-8 0-19,14 0-74,-1-1 0,1 1 0,0-2 0,0 1 0,0 0 0,1-1 0,-1 0 0,0-1 0,1 1 0,-1-1 0,1 0 0,-3-2 74,7 4-82,-1-1-1,1 1 1,-1 0 0,1-1 0,-1 1 0,1-1-1,0 1 1,0-1 0,-1 1 0,1-1 0,0-1 82,0 1-57,1 0 0,0 0 0,0 1 0,-1-1 0,1 0 0,0 0 0,1 0 0,-1 0 0,0 0 0,1-1 57,-1 3-1</inkml:trace>
  <inkml:trace contextRef="#ctx0" brushRef="#br0" timeOffset="648.75">961 508 16003,'-8'3'190,"1"0"-1,-1 0 0,1 0 1,0 1-1,0 0 1,0 1-1,0-1 0,1 1 1,-1 1-1,1-1 0,1 1 1,-4 4-190,1 0 101,2 0 0,-1 0 1,1 0-1,1 1 0,-1 0 1,2 0-1,0 1 0,-1 3-101,0 5 16,1 1 0,1-1-1,0 1 1,2 0-1,0 0 1,2-1 0,0 1-1,1 0 1,5 19-16,-3-23 3,0-1 0,1 1 0,1-1-1,1 0 1,0-1 0,6 10-3,-9-19 2,-1-1-1,1 1 0,0-1 0,1 0 1,-1 0-1,1 0 0,0-1 0,0 1 1,1-1-1,-1 0 0,1-1 0,0 0 1,0 1-1,0-2 0,0 1 0,1-1 1,-1 0-1,7 1-1,0-2 2,0 0 0,0-1 0,-1 0 0,1-1 0,0 0 0,0-1 0,-1-1 0,1 0 0,-1 0 0,0-1 0,0-1 0,0 0 0,-1-1 0,0 0 0,0-1 0,0 0 0,1-2-2,3-2 8,-1-1 0,0 0 0,-1-2 0,0 1-1,-1-1 1,0-1 0,-1 0 0,-1-1 0,-1 0 0,0-1 0,2-7-8,-7 15 10,-1-1 0,-1 0 0,0 0 0,0 0 0,-1 0 0,0 0 0,-1 0 0,0 0 0,0 0 0,-1 0 0,-1 0 0,0 0 0,0 0 0,-1 0 0,0 1 0,-1-1 0,0 1 0,0 0-1,-1 0 1,0 0 0,0 1 0,-1-1 0,-4-3-10,3 3-25,0 1 0,-1 0 0,1 1 0,-1 0 0,-1 0-1,0 1 1,1 0 0,-2 0 0,1 1 0,-1 0 0,0 1 0,0 0 0,0 0-1,0 1 1,-1 0 0,1 1 0,-1 1 0,0-1 0,1 2 0,-1-1-1,-9 2 26,15-1-145,0 1 0,0 0-1,0 0 1,0 0-1,0 0 1,0 1-1,0 0 1,0 0-1,1 0 1,-1 1-1,1 0 1,-1-1 0,1 1-1,0 1 1,-2 1 145,-9 22-817</inkml:trace>
  <inkml:trace contextRef="#ctx0" brushRef="#br0" timeOffset="1057.496">1564 73 7322,'-1'-1'162,"-1"-2"780,0 0 1,0 0-1,-1 0 0,1 0 0,-1 0 0,-2-2-942,4 5 87,1 0-1,0 0 1,0 0-1,-1 0 1,1-1-1,0 1 1,0 0-1,-1 0 0,1 0 1,0 0-1,-1 0 1,1 0-1,0 0 1,-1 0-1,1 0 1,0 0-1,-1 0 0,1 0 1,0 0-1,0 0 1,-1 0-1,1 0 1,0 0-1,-1 0 1,1 0-1,0 1 0,0-1 1,-1 0-1,1 0 1,0 0-1,0 0 1,-1 1-87,0 0 100,1 0 0,-1 0 0,0 0 0,1 1 0,-1-1 0,1 0 0,0 0 0,-1 1 0,1-1 0,0 1 0,0-1 0,-1 0 0,1 1-100,-2 34 540,1 0 0,2 0 0,5 33-540,22 111 365,-25-161-307,37 241 187,4 19 106,-24-205 2722,-11-45-1768</inkml:trace>
  <inkml:trace contextRef="#ctx0" brushRef="#br0" timeOffset="2415.187">1992 657 6593,'-23'-18'3529,"17"14"-2847,1 0-1,0 1 1,0-2 0,1 1-1,-1 0 1,1-1 0,0 0-1,0 0 1,0-1-682,5 4 1030,4 5-544,9 8-19,5 11-260,-1 0 1,-1 1 0,-1 1-1,-1 0 1,-1 1-1,2 7-207,27 46 166,-19-37-116,2-2 0,1-1 0,3-1-1,1-1 1,23 20-50,-52-55 8,21 18 30,-22-19-33,-1 1 1,0-1-1,1 0 1,-1 1-1,1-1 1,-1 0-1,1 1 0,-1-1 1,1 0-1,-1 0 1,1 0-1,-1 1 1,1-1-1,-1 0 1,1 0-1,-1 0 0,1 0 1,0 0-1,-1 0 1,1 0-1,-1 0 1,1 0-1,-1 0 1,1 0-1,-1 0 0,1-1 1,-1 1-1,1 0 1,-1 0-1,1-1 1,-1 1-1,1 0 1,-1 0-1,1-1 0,-1 1 1,1-1-1,-1 1 1,0 0-1,1-1 1,-1 1-1,0-1 1,1 1-1,-1-1 1,0 1-1,0-1-5,2-9 57,0 0 1,-1 0-1,0 0 1,-1 0-1,0 0 1,-1 0-1,-1-5-57,0-20 55,-1-61 17,0-2-5,7-56-67,-3 134-3,2 0 1,4-18 2,-6 32-4,0 1 0,1 0 0,0 0 0,0 0 0,0 1 0,1-1 0,-1 0 0,1 1 0,0 0 0,0-1 0,1 1 0,-1 0 0,3-1 4,-4 4-4,0-1 1,0 1-1,0 0 0,0 0 1,1 0-1,-1 0 1,0 1-1,1-1 0,-1 1 1,1-1-1,-1 1 1,1 0-1,-1 0 0,1 0 1,-1 0-1,1 0 1,-1 0-1,0 1 0,1-1 1,-1 1-1,1 0 1,-1 0-1,0 0 0,0 0 1,1 0-1,-1 0 1,0 1-1,0-1 4,10 7-11,-1 1 1,1-1-1,-2 2 0,6 5 11,-11-10-3,63 64-7,-42-39 12,1-3 0,2 0-1,1-1 1,15 8-2,-39-30 3,1 0 0,0-1-1,-1 0 1,1 0-1,0 0 1,0-1-1,1 0 1,-1 0 0,0-1-1,1 0 1,-1 0-1,1-1 1,-1 0-1,1 0 1,-1-1 0,1 0-1,-1 0 1,1-1-1,-1 0 1,0 0-1,0 0 1,0-1 0,0 0-1,-1-1 1,1 0-1,-1 0 1,0 0-1,1-1-2,6-4 9,-1-1-1,0 0 1,-1-1-1,0 0 0,0-1 1,-1 0-1,-1-1 1,6-9-9,-12 17 3,0 1 0,-1-1 1,1 0-1,-1 0 1,0 0-1,-1 0 0,1 0 1,-1-1-1,0 1 1,0 0-1,-1-1 0,1 1 1,-1 0-1,-1-1 0,1 1 1,-1 0-1,1-1 1,-2 1-1,1 0 0,-1 0 1,1 0-1,-1 0 1,-1 0-1,1 0 0,-1 0 1,0 1-1,0-1-3,-1-1 1,-1 1 0,1 1 0,-1-1 0,0 1 0,0 0 0,-1 0 0,1 0 0,-1 1 0,0 0-1,0 0 1,0 0 0,0 1 0,-1 0 0,1 0 0,0 0 0,-1 1 0,0 0 0,1 1 0,-1-1 0,-5 1-1,6 0 0,0 1 0,1 0 0,-1 0 0,0 0 0,0 0 0,1 1 0,-1 0 0,1 0 0,0 0 0,-1 1 0,1 0 0,0 0 0,0 0 0,1 1 0,-1-1 0,1 1 0,0 0 0,0 1 0,0-1 0,0 1 0,1-1 0,0 1 0,-3 5 0,0 4 3,1 0 1,1 1 0,0-1 0,0 1-1,2-1 1,0 1 0,0 14-4,1 8 35,1 1 0,5 20-35,-4-42 15,1 0 0,1 0 1,0 0-1,2-1 0,4 13-15,-7-23 5,1 1 0,0 0 1,0-1-1,0 1 0,1-1 0,0 0 0,0 0 0,0 0 0,1-1 0,0 1 0,-1-1 0,2 0 0,-1-1 0,0 1 0,1-1 0,0 0-5,6 3 42,-1-2 0,2 1 0,-1-2 0,0 0 0,1 0 0,-1-1 0,1-1 0,0 0 0,-1 0 0,1-2 0,0 1 0,6-2-42,-2-1-177,-1-1 1,1 0-1,-1-1 0,1-1 1,-1 0-1,-1-2 0,0 1 1,0-2-1,2-1 177,-1-1-422,0-1 1,-1-1-1,0 0 0,-1-1 1,-1 0-1,0-1 0,-1 0 1,0-2 421,-4 5-485,0-2 0,0 1 1,-1-1-1,-1 0 0,-1-1 1,0 0-1,0 0 0,-2 0 1,0 0-1,0-1 485,-1-17-704,-2-32 704,2-18 528,-3 83-475,1-1 0,0 0-1,0 1 1,0-1 0,0 0-1,0 1 1,0-1 0,1 0-1,-1 1 1,0-1 0,0 0-1,0 1 1,1-1 0,-1 1-1,0-1 1,0 0 0,1 1 0,-1-1-1,1 1 1,-1-1 0,0 1-1,1-1 1,-1 1 0,1-1-1,-1 1 1,1-1-53,0 2 82,-1 0 0,1-1 0,-1 1 0,1-1 0,-1 1-1,0 0 1,1-1 0,-1 1 0,0 0 0,0-1 0,0 1 0,1 0 0,-1 0 0,0-1-1,0 1 1,0 0 0,0 0 0,0-1 0,0 1 0,0 0 0,-1 0 0,1-1 0,0 1 0,0 0-82,-1 20 444,1 0 1,1 0 0,1-1-1,1 1 1,0-1 0,2 1-1,1 0-444,12 68 847,-10 12-28,-7-60-386,3 0-1,2 4-432,-4-36 73,0-1-1,-1 1 1,0-1-1,0 1 1,-1-1-1,0 1 1,-1 0-1,0-1 1,-2 9-73,3-16 16,0-1 0,0 1 0,0-1 0,0 1 0,0-1 0,-1 1 0,1 0 1,0-1-1,0 1 0,-1-1 0,1 1 0,0-1 0,-1 0 0,1 1 0,0-1 1,-1 1-1,1-1 0,-1 0 0,1 1 0,-1-1 0,1 0 0,-1 1-16,-6-7 271,-4-20 49,5-4-265,0 0 0,3 0 0,0-1 0,2 0 0,1-2-55,3-27 14,2-1 0,4-4-14,-5 42 8,0 0 1,1 1-1,1 0 1,2 0 0,0 1-1,7-13-8,-11 26-34,1 0 0,0 0 0,0 0 0,1 1 0,0 0 0,0 0 0,1 0 0,-1 1 0,2 0 0,-1 0 0,0 1 0,1 0 0,0 0 0,1 1 0,-1 0 0,1 0 0,6-1 34,-5 2-155,0 0 0,1 1 0,-1 1 1,0-1-1,1 2 0,-1-1 0,1 1 0,-1 1 0,6 1 155,40 11-444</inkml:trace>
  <inkml:trace contextRef="#ctx0" brushRef="#br0" timeOffset="3044.018">4429 483 6969,'61'-44'3469,"-60"43"-3406,-1 1 0,0 0 1,1 0-1,-1 0 0,0-1 0,1 1 0,-1 0 0,0 0 0,1 0 0,-1-1 1,0 1-1,0 0 0,1-1 0,-1 1 0,0 0 0,0-1 0,0 1 0,1 0 0,-1-1 1,0 1-1,0-1 0,0 1 0,0 0 0,0-1 0,0 1 0,0 0 0,0-1 1,0 1-1,0-1 0,0 1 0,0 0 0,0-1 0,0 1 0,0-1 0,0 1 1,0 0-1,0-1 0,-1 1 0,1 0 0,0-1 0,0 1 0,0 0 0,-1-1 0,1 1 1,0 0-1,-1-1 0,1 1 0,0 0 0,0 0 0,-1 0 0,1-1 0,0 1 1,-1 0-1,1 0 0,0 0 0,-1 0 0,1-1 0,-1 1 0,1 0 0,0 0 1,-1 0-1,1 0 0,-1 0 0,1 0 0,-1 0-63,-25-3 1935,26 3-1854,-24 1 678,1 2 0,0 1-1,0 0 1,0 2 0,1 1 0,-19 8-759,23-7 57,-1 0 0,2 2 0,-1 0 1,2 1-1,-1 1 0,1 1 0,1 0 0,1 1 1,0 0-1,0 1 0,2 1 0,-1 0 0,2 1 0,1 0 1,0 0-1,1 1 0,-1 4-57,9-19 1,-1 0 0,1 0 1,0 0-1,0 0 0,1 0 0,-1 1 0,0-1 0,1 0 1,0 1-1,0-1 0,0 0 0,0 1 0,1-1 0,-1 2-1,1-4 1,0 1-1,0 0 1,0 0-1,0 0 0,0-1 1,0 1-1,0 0 1,1-1-1,-1 1 0,0-1 1,1 0-1,0 1 1,-1-1-1,1 0 0,0 0 1,-1 0-1,1 0 0,0 0 1,0 0-1,0-1 1,0 1-1,0-1 0,1 1 0,6 1 1,0 0-1,0-1 0,0 0 0,0-1 0,0 0 0,0 0 1,0-1-1,1 0 0,-1 0 0,21-6-3,-1 0 1,4-4 2,-3 2-23,23-5 23,-46 13-3,13-3-21,1 1 0,-1 1 0,5 1 24,-20 0-8,0 1 0,0 1-1,0-1 1,1 1 0,-1 0 0,-1 0-1,1 0 1,0 1 0,0 0-1,0 0 1,-1 0 0,1 0 0,-1 1-1,0-1 1,3 3 8,-6-4-1,0 1 0,1-1 0,-1 1 0,0-1-1,0 1 1,0 0 0,0-1 0,0 1 0,0 0 0,-1 0 0,1-1 0,0 1 0,-1 0-1,0 0 1,1 0 0,-1 0 0,0 0 0,0 0 0,0 0 0,0 0 0,0 0 0,-1 0-1,1 0 1,-1-1 0,1 1 0,-1 0 0,1 0 0,-1 0 0,0-1 0,0 1 0,0 0-1,0-1 1,0 1 0,-1 0 1,-5 8 4,-1 0-1,0-1 1,0-1-1,0 1 1,-3 0-4,-103 85 38,50-43-9,63-50-33,-6 5-64,0 0 0,0-1 1,0 1-1,-1-2 0,0 1 0,0-1 0,0 0 0,0-1 0,-8 3 68,6-7-606,10 1 585,0 0 0,1 0 0,-1 0 0,0 0 0,0 0 1,0-1-1,0 1 0,0 0 0,0 0 0,0 0 0,0 0 1,0 0-1,0 0 0,0 0 0,0 0 0,0 0 0,0 0 0,0 0 1,0 0-1,0-1 0,1 1 0,-1 0 0,0 0 0,0 0 0,0 0 1,0 0-1,0 0 0,0 0 0,0 0 0,0 0 0,-1-1 1,1 1-1,0 0 0,0 0 0,0 0 0,0 0 0,0 0 0,0 0 1,0 0-1,0 0 0,0 0 0,0 0 0,0 0 0,0-1 1,0 1-1,0 0 0,0 0 0,0 0 0,0 0 0,-1 0 0,1 0 1,0 0-1,0 0 0,0 0 0,0 0 0,0 0 21,13-2-496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6:09.6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405 117 2953,'9'-86'2251,"-4"59"969,-4 24-2322,-6 5 4781,-29 19-4747,-41 49 56,41-39-545,2 2-1,-2 6-442,16-21 77,0 0 0,-1-1 0,-1-1 0,-18 11-77,-20 16 122,44-33-85,-5 3 17,18-10-10,11-7 20,36-19-38,0-1 0,-2-3 0,0-1 0,15-16-26,-38 26 9,-1-1 0,0-1 1,-1-1-1,-2-1 0,0 0 1,-1-1-1,3-9-9,-19 32 11,0 0 0,0 0 0,0 0 0,0 0 0,0 0 0,0-1-1,0 1 1,0 0 0,0 0 0,0 0 0,0 0 0,1 0 0,-1 0 0,0 0 0,0-1 0,0 1 0,0 0 0,0 0-1,0 0 1,0 0 0,0 0 0,0 0 0,0 0 0,1 0 0,-1 0 0,0 0 0,0 0 0,0 0 0,0-1 0,0 1 0,0 0-1,0 0 1,1 0 0,-1 0 0,0 0 0,0 0 0,0 0 0,0 0 0,0 0 0,0 0 0,1 0 0,-1 0 0,0 0 0,0 0-1,0 1 1,0-1 0,0 0 0,0 0 0,1 0 0,-1 0 0,0 0-11,2 9 166,-2 22-189,0-25 78,-12 214 511,10-198-501,-2 41-8,-7 163 38,11-188-68,2-1 0,2 1 1,2-1-1,9 35-27,-7-49 27,1 5 17,-8-22 45,-5-8 78,0-2-164,1 2 1,0-1 0,-1 0-1,0 1 1,1 0 0,-1-1-1,0 2 1,0-1 0,0 0-1,0 1 1,-1 0 0,1 0 0,0 0-1,-1 0 1,1 1 0,0-1-1,-1 1 1,1 0 0,-4 1-4,-14 1 18,0 1 1,0 1 0,-11 4-19,6-2 4,19-5-3,-8 2 2,1 0 0,0 1 1,0 0-1,0 2 1,0-1-1,1 2 0,-12 7-3,25-14 5,1 0-1,-1 0 0,1 1 1,-1-1-1,1 0 0,-1 1 1,1-1-1,-1 1 0,1-1 0,-1 1 1,1-1-1,0 1 0,-1-1 1,1 1-1,0-1 0,-1 1 1,1-1-1,0 1 0,0-1 0,0 1 1,0 0-1,-1-1 0,1 1 1,0-1-1,0 1 0,0 0 0,0-1 1,0 1-1,0-1 0,0 1 1,1 0-1,-1-1 0,0 1 1,0-1-1,0 1 0,1 0 0,-1-1 1,0 1-1,0-1 0,1 1 1,-1-1-1,0 1 0,1-1 1,-1 1-1,1-1 0,-1 0 0,1 1 1,-1-1-1,1 0 0,-1 1 1,1-1-1,-1 0 0,1 1 1,-1-1-1,1 0 0,0 0-4,3 3 73,0-1 0,1 0 0,-1 0-1,1-1 1,-1 1 0,4 0-73,11 1 204,0-1 0,0-1 0,1-1 0,-1 0-1,14-3-203,30-6 262,4-3-262,-11 1 82,-23 5-13,24-4 152,1 1 1,0 3-1,31 2-221,-41 10 1775,-10 6-818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28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0 3665,'-8'2'765,"0"0"0,0 0 0,0 1 1,1 0-1,-1 0 0,1 1 0,0 0 1,0 0-1,0 0 0,-2 3-765,7-5 128,-1 0-1,1 0 1,0 0 0,0 0 0,0 0-1,0 1 1,0-1 0,0 1-1,1-1 1,-1 1 0,1 0 0,0-1-1,0 1 1,0 0 0,0 0-1,0 0 1,1 0 0,-1 0-1,1 0 1,0 0 0,-1 0 0,2 0-1,-1 0 1,0 0 0,1 0-1,-1 0 1,1 0 0,0 0 0,0 0-128,33 73 1448,-24-57-1223,-1 0 0,-1 1 0,-1 0 1,0 1-1,-2-1 0,0 1 0,-1 4-225,5 120 1230,-8 78-1230,-1-168 121,-12 205 805,2-81-297,4-104 243,6-101-659,1-1 0,1 0 0,2 1 0,0-1 0,5-9-213,2-19 76,-5 21-68,2 1 0,1 0 0,2 1 0,1 0 0,1 1 0,2 0 1,1 1-1,2 1 0,14-18-8,-26 38-2,1 1-1,0 1 1,1-1 0,0 1-1,0 0 1,1 1 0,-1 0 0,1 0-1,1 1 1,-1 1 0,1-1-1,-1 1 1,1 1 0,3-1 2,-6 2-2,-1 1 1,0 0-1,1 1 0,-1-1 1,0 1-1,1 0 0,-1 1 1,0 0-1,1 0 0,-1 0 1,0 0-1,0 1 0,0 0 1,0 1-1,0-1 0,0 1 1,-1 0-1,1 1 0,-1-1 1,0 1-1,0 0 0,0 0 1,0 1-1,-1 0 2,4 4-3,0 0 0,-1 1 0,0 0 0,0 0 0,-2 1 0,1 0 0,-1 0 0,-1 0 0,0 1 0,0 0 0,-1-1 1,0 8 2,0-2-1,-2 0 0,0 0 1,-1 0-1,-1 0 0,0 0 1,-1 0-1,-1 0 0,-5 15 1,3-13 5,-2 0-1,0 0 0,-1-1 1,-1 0-1,-1-1 0,0 0 1,-9 10-5,9-15 7,0 0 1,0 0 0,-1-2 0,0 1 0,-1-1-1,-1-1 1,1 0 0,-1-1 0,-10 5-8,11-8 14,1 0-1,0-1 1,-1 0-1,0-1 1,0-1 0,0 0-1,0 0 1,-1-1 0,1-1-1,0 0 1,0 0-1,-1-1-13,3-1 13,0 0-1,0 0 0,1 0 0,-1-1 1,1-1-1,-1 0 0,1 0 0,1 0 0,-1-1 1,1-1-1,-1 1 0,1-2 0,1 1 1,-7-7-13,12 10-2,-1 1 1,1-1 0,-1 0-1,1 0 1,0-1 0,0 1-1,0 0 1,1-1 0,-1 1-1,1-1 1,0 1 0,-1-3 1,2 5 15,0 0 0,0 0 0,0 0 1,0 0-1,0 0 0,0 0 0,0 0 1,1 0-1,-1 0 0,0 0 0,0 0 0,1 1 1,-1-1-1,1 0 0,-1 0 0,1 0 0,-1 0 1,1 1-1,-1-1 0,1 0-15,1 0 83,0 0 1,-1-1-1,1 1 0,0 1 1,-1-1-1,1 0 0,0 0 1,0 1-1,0-1 0,0 1 1,0-1-1,0 1 0,0 0 1,0 0-84,46 2 614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31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87 3529,'-19'0'821,"-30"0"-504,40-1 1280,21-1 2640,266-13 1079,-30 2-4830,953-32 1396,-1043 43-1839,-38-2 14,86 0 95,-195 4 340,-25 1-233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33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46 118 3273,'-18'-79'1893,"18"58"431,6 14-664,-3 4-692,4-5 997,-5 8-29,-4 15 342,1-6-2646,-3 40 1235,2-1 1,4 25-868,-3 51 779,-6-54-262,-4 10-517,3-35 145,2 0-1,3 1 0,1 0 1,2 7-145,1-46 51,-1-1 0,1 1 0,1 0 0,-1-1 0,1 1 0,0-1 1,0 0-1,2 4-51,-2-8 16,-1 0 0,0 0 0,0 0 0,1-1 0,-1 1 0,1 0 0,-1-1-1,1 1 1,0-1 0,0 1 0,-1-1 0,1 0 0,0 0 0,0 0 0,0 0 0,0 0 0,1 0 0,-1-1 0,0 1 0,0-1 0,0 1 0,1-1 0,-1 0 0,0 0 0,0 0 0,0 0 0,1 0-16,22-4 49,-1 0 1,0-1-1,17-7-49,27-6 28,-8 8-20,0 2 1,1 3-1,4 2-8,185 7 11,9-1 3,383-35 18,-593 30-29,769-47 34,-763 43-32,150-16 45,100 7-50,-274 14 10,0-1 1,0-1-1,0-2 0,0-1-10,-19 2 86,-10 2 68,-8-1 68,-13-1-83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39.8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268 74 4753,'69'-27'2471,"-57"25"308,-13 9-1393,-8 5-32,-96 97 2948,-1-1-3686,60-62-515,31-32-53,1 0-1,0 1 1,-6 9-48,42-53 341,26-25-341,1-1 30,17-20 4,-28 32 0,-1-2 1,7-14-35,-41 55 42,-1 1 1,1 0 0,-1 0 0,1-1 0,0 1-1,0 1 1,0-1 0,1 0 0,-1 1 0,3-2-43,-6 31 138,-7 63-18,-8 30-120,-7 75 108,21-162-75,1 0-1,1 0 0,2-1 1,6 31-33,2-21 55,-7-28-23,0 0-1,-1 0 1,-1 0 0,0 0-1,-1 1 1,-1 12-32,-1-24-16,0 1-1,0-1 1,0 1-1,-1-1 1,1 0-1,-1 1 0,0-1 1,0 0-1,0 0 1,-1 0-1,1 0 1,-1-1-1,0 1 1,1-1-1,-1 1 1,0-1-1,0 0 1,-4 1 16,-10 8-200,-1-2 1,-19 8 199,25-12 12,-42 16 174,-39 9-186,78-25 149,1-1 399,-1 0 0,1-1 0,-6 0-548,213-40 2371,-81 15-2217,-46 8 182,1 2 0,1 4 0,3 2-336,-15 8 341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43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417 105 4097,'5'-20'1260,"-1"0"0,1-10-1260,-5 29 77,0 1 0,0-1 0,0 0 0,0 1 0,0-1 0,0 1 0,0-1 0,0 0 0,-1 1 0,1-1 0,0 1 0,0-1 0,-1 1 0,1-1 0,0 1 0,-1-1 0,1 1 0,0-1 0,-1 1 0,1-1 0,-1 1 0,1 0 0,-1-1 0,1 1 0,-1 0 0,1-1 0,-1 1 0,1 0 0,-1 0 0,0-1 0,1 1 0,-1 0 0,1 0 0,-1 0 0,0 0 0,1 0 0,-1 0 0,1 0 0,-1 0 0,0 0 0,1 0 0,-1 0 0,1 0 0,-1 0 0,0 1-77,-30 8 2214,25-7-1743,0 0-124,-36 12 3585,-38 18-3932,66-25 217,1 0 0,1 1 0,-1 0 0,1 1 0,0 0 0,1 1 0,-7 9-217,0 2 121,1 2-1,1 0 0,1 1 1,1 0-1,2 1 0,0 1 1,2 0-1,-1 4-120,7-17 10,1 0-1,0 0 1,0 0-1,1 0 1,1 1-1,0-1 1,1 1-1,1-1 1,0 0-1,1 1 1,0-1-1,1 0 1,0 0-1,1 0 1,1 0-1,2 4-9,-3-7 6,1 0 1,1-1-1,0 0 0,0 0 1,0 0-1,1-1 0,0 0 0,1 0 1,0-1-1,0 0 0,1 0 0,0-1 1,0 0-1,0-1 0,1 1 0,-1-2 1,1 0-1,1 0 0,-1-1 1,6 2-7,4-2 10,1 0 0,0-1 0,0 0 0,0-2 0,0-1 0,0 0 0,0-2 0,-1 0 0,1-2 0,-1 0 0,0-1 0,0-1 0,-1-1 0,1 0 0,-2-2 0,1 0 0,-2-1 0,1-1 0,-2 0 0,1-2 0,-2 0 0,0 0 0,11-14-10,-20 19 66,0 1-1,-1-1 0,0 0 0,-1-1 0,1 1 1,-2-1-1,1 0 0,-2 0 0,1 0 1,-1 0-1,-1-1 0,0 1 0,0 0 1,-1-1-1,0 1 0,-1-1 0,0 1 0,-1 0 1,0-1-1,-1-1-65,-4-13 126,-1 0-1,-2 1 1,0 1 0,-2-1-1,0 2 1,-1 0 0,-10-11-126,12 17 48,-2 0 1,1 1 0,-2 0 0,0 1-1,-1 1 1,-1 0 0,0 1 0,0 1-1,-1 0 1,0 2 0,-1 0-1,0 0 1,-5 0-49,-8 0 143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48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9 4529,'-1'-1'364,"-1"0"1,1 0-1,0 0 1,0 0-1,-1 1 1,1-1-1,-1 0 1,1 1-1,-1-1 1,1 1-1,-1 0 1,1-1-1,-1 1 1,1 0-1,-1 0 1,1 0-1,-2 0-364,2 0 192,0 1-1,0-1 0,0 1 0,0-1 1,0 0-1,1 1 0,-1 0 0,0-1 1,0 1-1,0-1 0,0 1 0,1 0 0,-1 0 1,0-1-1,1 1 0,-1 0 0,1 0 1,-1 0-1,0 1-191,0 2 256,-1 0 1,1 0-1,0 0 0,0 0 1,0 0-1,1 0 1,-1 0-1,1 0 1,0 1-1,0-1 0,1 0 1,-1 1-257,27 237 3603,11 76-2901,-37-309-708,6 21 100,-7-29-98,1 0-1,-1 0 1,0 0 0,1 0 0,-1 0-1,1 0 1,-1 0 0,1 0 0,0 0 0,-1-1-1,1 1 1,0 0 0,0 0 0,-1-1-1,1 1 1,0 0 0,0-1 0,0 1-1,0-1 1,0 1 0,0-1 0,0 1 0,0-1-1,0 0 5,2-1 1906,-4 1-1022</inkml:trace>
  <inkml:trace contextRef="#ctx0" brushRef="#br0" timeOffset="389.962">4 822 7434,'-1'0'3360,"-1"2"-1479,1-2-145,1-2-264,0 1-87,18-3-225,18-5-120,55-12-296,-29 12-152,3-1-263,6-3-105,6 5-128,-4 2-32,-7 5 184,-10 1 80,-18 7-4705,9 8 3417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7:47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18 4113,'0'0'196,"0"-1"1,0 1-1,0-1 1,0 1-1,0-1 1,0 1-1,0-1 1,0 1-1,0-1 0,1 1 1,-1-1-1,0 1 1,0-1-1,0 1 1,1-1-1,-1 1 1,0-1-1,1 1 1,-1-1-1,0 1 0,1-1 1,-1 1-1,0 0 1,1-1-1,-1 1 1,1 0-1,-1-1 1,1 1-1,-1 0 1,1 0-197,5-5 4213,-6 16-2935,0 14-917,-1 0 0,-1 0 0,-1-1-1,-1 1 1,-1-1-361,-8 36 1506,-3 51-1506,14-82 245,1 0 1,1 1-1,2-1 1,4 29-246,3-9 119,37 245 234,-45-289-423,0-15-20,-1-7 40</inkml:trace>
  <inkml:trace contextRef="#ctx0" brushRef="#br0" timeOffset="368.151">20 875 9410,'-11'8'3945,"5"2"-2321,3-9-256,12 4-167,1-10-209,16 4-192,16 0-56,22-8-280,16 1-80,10-3-143,-5 1-97,-5 11-88,-12-1-8,-16 6 272,-6 1 232,-4 1-336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8:56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424 429 1960,'-3'-5'7121,"2"-1"-3565,2 5-3459,-1 0-1,0 1 0,0-1 0,0 0 1,-1 1-1,1-1 0,0 0 1,0 0-1,0 1 0,0-1 1,-1 0-1,1 1 0,0-1 0,-1 0 1,1 1-1,0-1 0,-1 1 1,1-1-1,-1 1 0,1-1 1,-1 1-1,1-1 0,-1 1 0,1-1 1,-1 1-1,0-1 0,1 1 1,-1 0-1,0-1-96,-9-3 401,-1 0 0,1-1 0,-6-4-401,10 5 78,0 1 1,0 0-1,0 0 1,0 0-1,0 1 1,-1 0-1,1 0 0,-1 1 1,1 0-1,-1 0 1,-1 0-79,-5 1 126,1-1 0,-1 1-1,1 1 1,-1 0 0,1 1 0,-1 1 0,-5 1-126,10-1 21,-1 0 0,1 1 0,0 0 0,0 0-1,1 0 1,-1 1 0,1 0 0,0 1 0,1 0 0,-1 0 0,0 1-21,-2 4 3,-1 1 1,1 0 0,1 1-1,1 0 1,-1 0 0,2 1-1,0 0 1,1 0 0,0 0-1,1 1 1,0 0 0,0 13-4,1-11-2,2 0 0,0 1 0,1-1 0,1 0 0,1 0 0,0 0 0,1 0 0,1 0 0,0-1 0,2 1 0,1 1 2,-4-11 1,0 0 0,1 0 0,0 0 0,1-1 0,0 1-1,0-1 1,0-1 0,0 1 0,1-1 0,0 0 0,0 0-1,1 0 1,-1-1 0,1 0 0,0 0 0,0-1 0,0 0-1,1 0 1,-1-1 0,1 0 0,-1 0 0,8 0-1,-4 0 5,0-1 0,0-1-1,-1 0 1,1 0 0,0-1 0,0-1 0,-1 0 0,1 0-1,-1-1 1,1 0 0,-1-1 0,0 0 0,0-1 0,-1 0-1,1 0 1,4-5-5,0-1 10,-1-1-1,0 0 1,0-1-1,-2-1 1,1 0-1,-2 0 0,0-1 1,0-1-1,-1-2-9,1-1 17,-1-1-1,0 0 0,-2 0 0,-1-1 1,0 0-1,-2-1 0,1-8-16,-3 16 12,-2 0 0,1 0 1,-2-1-1,0 1 0,-1-1-12,1 10 3,0-1-1,0 0 1,0 0 0,-1 0 0,0 1-1,0-1 1,-1 1 0,0 0-1,0-1 1,0 1 0,0 0-1,-1 1 1,0-2-3,3 6 1,1 0-1,0 0 1,0 0 0,0-1-1,-1 1 1,1 0 0,0 0 0,-1 0-1,1-1 1,0 1 0,0 0-1,-1 0 1,1 0 0,0 0-1,-1 0 1,1 0 0,0 0-1,-1 0 1,1 0 0,0 0-1,-1 0 1,1 0 0,0 0-1,0 0 1,-1 0 0,1 0-1,0 0 1,-1 0 0,1 0 0,0 0-1,-1 0 1,1 0 0,0 1-1,0-1 1,-1 0 0,1 0-1,-9 14 27,-1 20 10,6 2-1,2 0-1,1 0 0,3 1 1,0-1-1,5 15-35,0 15 45,3 40 10,10 161 43,-32 253 212,11-483-216,-1 15 766,3 11-860,1-54 335,4-10-1,9-18 123,-13 17-436,53-81 703,7-21-724,-26 40-290,3 1 0,3 3 0,11-10 290,-26 40-424</inkml:trace>
  <inkml:trace contextRef="#ctx0" brushRef="#br0" timeOffset="600.78">1177 941 5225,'-3'-5'929,"0"1"-1,1-1 1,-1-1-1,1 1 1,0 0-1,0 0 1,1-1 0,-1-4-929,1 8 153,1 0 1,1 0-1,-1 0 1,0 0-1,0 0 1,1 0-1,-1 0 1,1 0-1,0 0 1,-1 0-1,1 0 1,0 0-1,0 1 1,0-1-1,0 0 1,1 1-1,-1-1 1,0 1-1,1-1 1,-1 1-1,1 0 1,-1-1-1,1 1 1,0 0-1,-1 0 1,2 0-154,0-2 24,0 1 1,0 0 0,1 1-1,-1-1 1,0 1-1,1-1 1,-1 1-1,1 0 1,0 0 0,-1 0-1,1 1 1,0-1-1,-1 1 1,1 0-1,0 0 1,-1 0-1,1 1 1,0-1 0,0 1-1,-1 0 1,1 0-1,-1 0 1,1 1-1,-1-1 1,0 1-1,1-1 1,-1 1 0,0 0-1,0 1 1,0-1-1,0 0 1,-1 1-1,1 0 1,-1-1 0,1 1-1,0 2-24,4 4 5,0 1 0,0 0 0,-1 0 0,-1 1 0,0 0 0,0 0 0,-1 0-1,0 0 1,-1 1 0,0 2-5,0 4 15,-1 0 0,-1 0 1,0 0-1,-1 0 0,-1 0 0,-2 10-15,-4 9 158,-1-1 0,-2 0 0,-2 0 0,-1-1 0,-1-1 0,-8 12-158,14-31 76,0 0 0,-1-1 0,0 0-1,-1-1 1,-1 0 0,-11 11-76,18-20 15,0 0-1,0 0 1,-1-1 0,1 1 0,-1-1 0,0-1-1,1 1 1,-2 0 0,1-1 0,0 0 0,0-1-1,-1 1 1,1-1 0,0 0 0,-1 0 0,0 0-1,1-1 1,-1 0 0,1 0 0,-1 0 0,1-1-1,-2 0-14,4 0 9,1 1 0,0-1-1,0 0 1,0 0 0,0 0-1,-1 0 1,1 0 0,0 0-1,1 0 1,-1-1 0,0 1-1,0-1 1,1 0 0,-1 1-1,1-1 1,-1 0 0,1 0-1,-2-1-8,2-1 9,-1 1 0,1-1 0,0 0-1,0 1 1,0-1 0,0 0 0,1 0 0,0 1-1,-1-1 1,2-4-9,0-4 10,0 0 0,1 0 0,1 0 0,0 1-1,1-1 1,3-7-10,-3 9 1,0 0 0,1 1 0,1-1 0,0 1 0,0 1 0,0-1 0,1 1 0,1 0 0,-1 0 0,1 1 0,1 0-1,-6 4-1,1 0-1,0 1 1,0-1 0,0 1 0,1 0-1,-1 0 1,0 0 0,1 1-1,-1-1 1,1 1 0,-1 0 0,1 1-1,0-1 1,-1 1 0,1 0-1,0 0 1,0 0 0,-1 1 0,1-1-1,0 1 1,-1 0 0,1 1-1,-1-1 1,1 1 0,-1 0 0,1 1 1,6 4-1,0 0 0,-1 1 0,0 1 1,0 0-1,-1 0 0,0 1 1,5 8-1,-6-8 42,1 0 0,0 0-1,1 0 1,0-1-1,0-1 1,1 0-1,7 5-40,-7-8 421,0 0 1,0-1-1,0 0 0,1-1 0,0-1 1,-1 1-1,13 0-421,44-5 1292</inkml:trace>
  <inkml:trace contextRef="#ctx0" brushRef="#br0" timeOffset="1510.517">2020 539 5281,'-12'0'9021,"16"2"-5944,7 1-3776,77 6 2477,16-3-1778,40 4 198,152 26-103,-32-4-10,50-9-85,-161-22 64,105-14-64,150-36 715,-339 39-622,0 3 0,1 3 0,0 3 0,67 8-93,-109-5 187,-1 0 0,0-2 0,1-1 0,-1-1 0,26-5-187,12-3 233,1 3 1,16 2-234,-68 6 138,-11 0 734,-10 0 1234,-9 0-926</inkml:trace>
  <inkml:trace contextRef="#ctx0" brushRef="#br0" timeOffset="3010.407">5951 559 2689,'0'0'2232,"0"0"303,0 0-285,0-1 1691,-6-3-1175,-12-3-2450,0 1 1,0 1 0,0 1-1,0 0 1,-1 2-1,1 0 1,-1 1-1,0 0 1,1 2-1,-1 0 1,-18 4-317,27-3 19,-1 1-1,1 0 1,0 0 0,0 1-1,0 0 1,1 1 0,-1 0 0,1 0-1,0 1 1,1 0 0,-7 6-19,8-5 3,1 0 0,0 0 0,1 1 0,-1-1 0,1 1 0,1 0 0,0 1 0,0-1 0,0 1 0,1-1 0,0 1 0,1 0 0,-1 9-3,0-1 2,1 1 0,1 0 0,0 0-1,1 0 1,1 0 0,1 0-1,1 0 1,0 0 0,6 14-2,-6-21 1,0-1-1,1-1 1,1 1-1,-1 0 1,2-1 0,-1 0-1,1 0 1,0-1 0,1 0-1,0 0 1,0 0 0,1-1-1,0 0 1,0 0 0,1-1-1,0 0 1,5 2-1,-2-3 4,0 1 1,0-2-1,1 0 0,-1 0 0,1-1 1,0-1-1,3 0-4,-9-1 5,1 0 0,-1-1 0,0 0 0,0-1 0,1 0 0,-1 0 1,0 0-1,0-1 0,0 0 0,0 0 0,-1-1 0,1 0 0,-1 0 0,1-1-5,4-2 9,-1-1-1,0-1 1,0 1-1,-1-1 0,0-1 1,0 0-1,-1 0 1,-1-1-1,1 0 0,-1 0 1,-1 0-1,0-1 1,-1 0-1,0 0 0,0-1 1,-1 1-1,-1-1 1,0 0-1,0 0 0,-1-1-8,-1-19 22,-2 1 0,0-1-1,-4-14-21,0 8-1,3 0-1,1-3 2,3 29-14,1 10-7,7 21-3,7 28 35,1 3-3,2-2 0,7 9-8,-19-42 17,1 1-1,1-1 0,0-1 0,1 0 1,1 0-1,0-1 0,1-1 0,7 6-16,-1-4 603,1-1-1,0-1 0,1-1 0,0 0 1,7 0-603,57 23 1229</inkml:trace>
  <inkml:trace contextRef="#ctx0" brushRef="#br0" timeOffset="3831.67">7115 804 2216,'-25'-12'3008,"13"2"321,8-2 4389,8 12-7179,124 14 496,-76-6-762,0-3 0,47-1-273,60-15 439,26-11-439,-41 4 411,92 1-411,50 15 74,412-15 94,-243-7-88,-376 17 39,45-10-119,-120 17 98,-1-1 1,1 0 0,-1 0 0,0 0 0,1 0 0,-1 0 0,0-1 0,0 1 0,0-1 0,2-1-99,-3-4 373</inkml:trace>
  <inkml:trace contextRef="#ctx0" brushRef="#br0" timeOffset="4841.362">10617 178 4121,'-29'-79'10282,"28"77"-10112,1 1 1,-1 0-1,1-1 1,-1 1-1,0 0 1,0 0-1,1-1 0,-1 1 1,0 0-1,0 0 1,0 0-1,0 0 0,0 0 1,0 0-1,0 1 1,-1-1-1,1 0 1,-1 0-171,2 1 27,-1 0 0,1 0 0,-1 0 0,0 0 1,1 0-1,-1 0 0,0 0 0,1 1 0,-1-1 1,0 0-1,1 0 0,-1 0 0,1 1 1,-1-1-1,0 0 0,1 1 0,-1-1 0,1 1 1,-1-1-1,1 0 0,-1 1 0,1-1 0,0 1 1,-1-1-1,1 1 0,-1-1 0,1 1 1,0 0-1,0-1 0,-1 1 0,1-1 0,0 1 1,0 0-1,0-1 0,0 1 0,-1 0 1,1-1-1,0 1 0,0 0-27,-3 22 82,0 0-1,1 0 1,2 1-1,0-1 1,4 22-82,-2-7 81,16 165 991,13 33-1072,3 13 942,-29-212-640,-3-34 25,-1-23-65,0-12-226,1-1 0,2 1 0,1 0 1,2 0-1,1 1 0,1 0 0,2 0 0,1 1 0,13-24-36,-18 41 0,1 0 0,0 0-1,1 1 1,1 0-1,0 1 1,0 0-1,1 0 1,0 1 0,3 0 0,-10 6-1,1 1-1,0 0 1,0 0 0,0 0 0,0 1 0,0 0 0,1 0 0,-1 0 0,1 0 0,-1 1 0,1 0 0,-1 0 0,1 1 0,0 0 0,0 0 0,-1 0 0,1 0 0,0 1 0,-1 0 0,1 0 0,-1 1 0,1-1 0,-1 1 0,1 0 0,-1 1 0,0 0 1,4 2-1,0 1 0,-1 1 0,0 0 1,0 0-1,-1 0 0,0 1 0,0 0 0,-1 1 1,0-1-1,0 1 0,-1 1 0,0-1 1,2 7 0,3 9-2,0 1 1,-2 0-1,-1 0 1,3 21 1,-7-27 0,0 1 0,-1 0 0,0-1 0,-3 18 0,1-31 1,-1 0 0,0 0 0,0 0 0,-1 0 0,0 0 0,0 0 0,-1-1 0,0 1 0,0-1 0,0 0 0,-1 0 0,0 0 0,0 0 0,0-1 0,-1 1 0,-1 0-1,-3 1 4,0 0 1,-1 0 0,0 0 0,0-1-1,-1-1 1,1 0 0,-1 0 0,-1-1-1,1-1 1,-11 3-5,-2-1 12,0-1 0,0-1 0,-1-2-1,-18 0-11,23-2 7,1 0-1,0-2 1,-15-3-7,26 4 10,0 0 1,0-1 0,0 0-1,0 0 1,0-1-1,1 0 1,0 0 0,0 0-1,-5-5-10,12 9 5,-1 0-1,0-1 0,0 1 1,1-1-1,-1 1 1,1 0-1,-1-1 0,0 1 1,1-1-1,-1 0 1,1 1-1,-1-1 0,1 1 1,-1-1-1,1 0 1,0 1-1,-1-1 0,1 0 1,0 0-1,0 1 1,-1-1-1,1 0 0,0 0 1,0 1-1,0-1 1,0 0-1,0 0 1,0 0-1,0 1 0,0-1 1,0 0-1,0 0 1,0 1-1,1-1 0,-1 0-4,2 0-150,-1 0-1,1 0 1,0 0-1,0 0 0,-1 0 1,1 0-1,0 1 1,0-1-1,0 0 1,0 1-1,0 0 0,0 0 1,0-1-1,0 1 1,2 0 150,55 0-1194</inkml:trace>
  <inkml:trace contextRef="#ctx0" brushRef="#br0" timeOffset="5600.389">11801 786 3681,'-24'-14'2722,"19"12"-1788,0-1 0,0-1 0,0 1 0,0-1 0,-3-2-934,38 3 2869,225-17-60,-79 4-2146,759-51 538,-435 8-854,-53 4 401,-382 50 502,32 3-1250,-86 4 2370,-9 3-1015</inkml:trace>
  <inkml:trace contextRef="#ctx0" brushRef="#br0" timeOffset="7213.254">15318 48 8834,'-2'-8'1836,"1"5"-1497,1 0 0,-1 1 0,0-1 0,0 0 0,0 1 0,0-1 0,0 0 0,0 1 0,0-1 0,-1 1 0,0 0 0,1 0 0,-1-1 0,0 1 0,0 0-339,1 2 61,1 1 0,-1-1 1,1 0-1,-1 0 0,1 0 0,-1 1 0,1-1 0,-1 0 0,1 0 0,-1 1 0,1-1 0,0 1 0,-1-1 0,1 0 0,-1 1 0,1-1 0,0 1 0,-1-1 0,1 1 0,0-1 0,0 1 0,0-1 0,-1 1 0,1-1 0,0 1 0,0-1 1,0 1-62,-6 18 381,2-1-86,1 1 1,1 0-1,0 0 0,2 15-295,7 79 646,-4-86-484,9 100 433,5-1 0,33 118-595,-47-235 175,4 23-421,-7-31 312,0-1 0,0 1 1,0 0-1,0 0 0,0 0 1,0 0-1,0 0 0,0 0 0,0 0 1,-1 0-1,1 0 0,0 0 1,-1 0-1,1-1 0,0 1 0,-1 0 1,1 0-1,-1 0 0,0 0 1,1-1-1,-1 1 0,1 0 0,-1-1 1,0 1-1,0-1 0,1 1 1,-1 0-1,0-1-66,-6 2 864</inkml:trace>
  <inkml:trace contextRef="#ctx0" brushRef="#br0" timeOffset="7584.84">15063 885 9850,'-41'3'4401,"24"6"-2120,3-3-777,16 4-440,6-3-240,19-3-216,16 1-31,24-8-161,12-4-104,18-6-136,2 2-56,0-3-64,-4 0 160,-14 10-88,-13 4 1016,-28 25-792</inkml:trace>
  <inkml:trace contextRef="#ctx0" brushRef="#br0" timeOffset="6608.589">10899 1721 3713,'-37'-22'2298,"-15"-15"-2298,50 36 187,1 0 0,-1-1 0,1 1 0,0-1 0,-1 0 0,1 1 0,0-1 0,0 0 0,0 0 0,0 1 0,0-1 0,1 0 0,-1 0 0,0 0 0,1 0 0,0 0 0,-1 0 0,1 0 0,0 0 0,0 0 0,0 0 0,0-1 0,0 1 0,1 0 0,-1 0 0,1 0 1,-1 0-1,1 0 0,0 1 0,0-1 0,0 0 0,0 0 0,0 0 0,0 1 0,0-1 0,0 0 0,1 1 0,-1-1 0,1 1 0,-1 0 0,1-1 0,0 1 0,-1 0 0,1 0 0,0 0 0,0 0 0,0 0 0,0 0 0,1 1-187,-2 0 66,0 0 1,0 0-1,0 1 0,0-1 0,0 0 0,0 1 0,0-1 0,0 1 1,0 0-1,0-1 0,0 1 0,0 0 0,-1-1 0,1 1 1,0 0-1,0 0 0,-1 0 0,1 0 0,0 0 0,-1 0 0,1 0 1,-1 0-1,0 0 0,1 0 0,-1 0 0,0 0 0,1 0 1,-1 0-1,0 1-66,6 38 539,-6-33-380,2 16 7,12 121 1440,12 30-1606,-11-76 331,-9-52-183,2 0-1,2-1 1,6 15-148,-14-53 9,1 1-1,1-1 1,-1 0 0,1 0 0,0 0 0,0 0-1,1-1 1,0 0 0,0 0 0,1 0 0,0 0 0,0-1-1,0 0 1,5 3-9,0-2 13,-1 0-1,1-2 0,0 1 1,0-1-1,0-1 0,1 0 1,-1 0-1,1-1 0,7 0-12,373 23 118,-163-15-108,80 5 23,1-14 0,104-21-33,-210 3 19,596-56 62,-670 60-60,-25 3 55,64-16-76,-160 24 13,0 0-1,0 0 0,1 1 1,-1 0-1,0 1 0,1 0 1,4 1-13,-8 3-1022,-4 4 534</inkml:trace>
  <inkml:trace contextRef="#ctx0" brushRef="#br0" timeOffset="8073.492">15305 1683 9714,'-1'-3'733,"-1"0"0,0 0 0,-1 0 0,1 0 0,0 0 0,-1 0 0,1 1 0,-1-1 0,0 1 0,-3-2-733,5 4 105,1-1-1,-1 1 0,0 0 0,1-1 0,-1 1 0,0 0 0,1 0 1,-1 0-1,0 0 0,1 0 0,-1 0 0,0 0 0,0 0 1,1 0-1,-1 0 0,0 0 0,1 0 0,-1 0 0,0 0 0,1 1 1,-1-1-1,0 0 0,1 1-104,-2 0 55,1 0 1,0 0-1,0 0 1,0 0-1,0 1 0,0-1 1,0 0-1,0 1 1,0-1-1,0 0 0,1 1 1,-1-1-1,1 1 1,-1 0-1,1-1-55,-3 10 118,1 1-1,0-1 1,1 0-1,0 1 1,1-1-1,0 0 1,0 1-1,2-1 1,1 7-118,5 26 342,14 36-342,-10-37 150,-6-20-84,43 181 396,-43-169-392,-1-1 1,-2 1-1,-2 0 0,-2 35-70,-8-11 215,8-55-267,1-1-1,-1 0 1,0 1 0,-1-1-1,1 0 1,0 0-1,-1 0 1,0 0 0,0 0-1,1 0 1,-2-1 0,1 1-1,0-1 1,-1 1-1,0 0 53,2-2-126,0-1 0,0 0-1,0 1 1,1-1 0,-1 0 0,0 0-1,0 0 1,0 0 0,1 0-1,-1 0 1,0 0 0,0 0-1,0 0 1,0 0 0,1 0-1,-1 0 1,0-1 0,0 1 0,0 0-1,1-1 1,-1 1 0,0 0-1,1-1 1,-1 1 0,0-1-1,1 1 1,-1-1 0,0 1-1,1-1 1,-1 0 0,1 0 126,-7-14-1340</inkml:trace>
  <inkml:trace contextRef="#ctx0" brushRef="#br0" timeOffset="8425.002">15047 2508 9570,'-22'8'4289,"12"-1"-1929,7 4-607,12-1-353,13 0-256,23-1-319,8-6-193,26-8-256,12-2-112,11-10-144,4 0-40,1-2 96,-11-2 128,-10 7 2177,-13 1-1753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9:10.4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262 128 4649,'42'-82'2499,"-37"68"264,-10 13-1577,-5 7-210,-8 10-349,0 1-1,2 0 0,0 1 0,1 0 1,0 2-1,2-1 0,0 2-626,-39 53 687,-65 81 25,295-390-435,-126 174-246,42-37-31,-93 96 12,0 1 1,1 0-1,-1-1 1,0 1-1,1 0 0,-1 0 1,0 0-1,1 0 1,-1 0-1,1 0 1,0 0-1,-1 1 0,1-1 1,0 0-1,-1 1 1,1 0-1,0-1 1,0 1-1,-1 0 0,1 0 1,0 0-1,0 0-12,-1 0 15,1 1-1,-1 0 1,0 0-1,0 0 1,0 0-1,0 0 0,1 0 1,-2 0-1,1 0 1,0 1-1,0-1 1,0 0-1,0 1 1,-1-1-1,1 0 1,-1 1-1,1-1 0,-1 1 1,1-1-1,-1 1 1,0-1-1,0 1 1,0-1-1,0 1 1,0 0-15,3 34 256,-3 1 1,-1 14-257,-1 28 123,1 20 38,-5-1-1,-6 19-160,11-95 20,0 0 1,2 0-1,0 0 0,2 1 0,0-2 1,3 6-21,-2-7 38,-1-1 1,0 14-39,-3-28 4,0 0 1,0 1 0,0-1-1,-1 0 1,0 0 0,0 1-1,0-1 1,0 0 0,-1 0 0,0 0-1,0 0 1,-1 1-5,1-4-14,0-1 1,1 1-1,-1 0 1,0-1-1,0 1 1,0-1-1,0 1 1,-1-1-1,1 0 1,0 0-1,0 0 1,-1 0-1,0 0 14,-38 10-175,20-6 183,-51 12-8,39-10-34,-22 8 34,45-12 139,0 1-1,1 0 1,-1 1 0,1 0-1,0 0 1,1 1-1,-5 3-138,12-8 31,0-1 0,0 1 0,1 0-1,-1-1 1,1 1 0,-1-1 0,0 1 0,1 0-1,-1 0 1,1-1 0,-1 1 0,1 0-1,0 0 1,-1-1 0,1 1 0,0 0-1,0 0 1,-1 0-31,1 0 18,0-1 0,1 1 0,-1-1 0,0 1 0,0-1 0,0 1 0,0-1 0,1 1 0,-1-1 0,0 0 0,1 1 0,-1-1 0,0 0 0,1 1 0,-1-1 0,0 0 0,1 1 0,-1-1 0,0 0 0,1 1 0,-1-1 0,1 0 0,-1 0 0,1 0-18,3 2 62,0-1 1,0 0-1,0 0 0,0 0 0,0-1 1,0 1-1,2-1-62,18 0 132,-1-1-1,1-1 1,-1-2 0,7-1-132,95-26 170,-104 25-148,221-56 1125,-174 49-754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6:19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727 387 3633,'13'-35'978,"0"-1"595,-3 4 3024,-10 30-4416,0 0 1,1 0-1,-1 0 0,0 1 1,0-1-1,0 0 0,0 0 1,0 0-1,-1 0 0,1 0 1,-1 1-1,1-1 0,-1 0 1,1 0-1,-1 1 1,0-1-1,0 0 0,0 1 1,0-1-1,0 1 0,0-1 1,0 1-1,-1 0 0,1-1 1,-1 1-1,1 0 0,0 0 1,-1 0-1,0 0 0,1 0 1,-1 0-1,0 0 0,1 1 1,-1-1-1,-1 0-181,-5-1 169,1-1 1,-1 1-1,0 0 0,0 1 1,-1 0-1,1 0 0,0 1 1,0 0-170,-31 4 215,0 1 0,0 2 0,1 2 1,0 2-1,1 1 0,0 1 1,0 3-216,7-3 41,1 1 0,0 2 0,2 0 0,0 2 0,-21 18-41,29-20 18,1 1 0,1 1 1,0 0-1,2 1 0,0 1 1,1 0-1,-11 21-18,21-33 2,1-1 1,-1 1-1,1 0 1,1 0-1,0 0 1,0 0-1,0 0 1,1 0-1,0 1 0,0 5-2,2-10 0,-1 0 0,0 0 0,1 0 0,0 0 0,0 0 0,0 0 0,0 0 0,1-1 0,0 1 0,-1-1 0,1 1 0,0-1 0,1 1 0,-1-1 0,1 0 0,-1 0 0,1 0 0,0-1 0,0 1 0,0-1 0,1 1 0,-1-1 0,2 1 0,7 3-1,0-1 0,0 0 0,0-1 0,1 0 0,0-1 0,0 0 0,8 0 1,27 2 1,24-2-1,-32-2-1,86 6 1,66 13 0,-146-13 1,-1 2 1,0 3-1,-1 1 1,0 2-1,40 21-1,-37-13 3,-1 3 0,21 16-3,-50-31 1,-2 1 1,0 1-1,0 0 1,-1 1-1,-1 1 1,0 0-1,-1 0 0,2 5-1,-11-15 2,0 1 0,0 0 0,0-1 0,-1 1 0,0 0 0,0 0 0,0 1 0,-1-1 0,0 0 0,0 1 0,-1-1-1,1 0 1,-1 1 0,-1-1 0,1 0 0,-1 1 0,0-1 0,-1 0 0,0 0 0,0 0 0,0 0-2,-2 4 9,-1-1 0,0 1 0,0-2 0,-1 1 0,-1 0 0,1-1 0,-1-1-1,-1 1 1,1-1 0,-1 0 0,0-1 0,-3 2-9,-19 12 57,0-1-1,-2-2 0,0-1 0,0-1 0,-2-2 0,1-2 0,-2-1 0,1-1 0,-1-2 1,0-1-1,-1-2 0,-10-1-56,30-4-1,1 0 1,-1-1-1,1 0 0,0-1 1,-1-1-1,2-1 1,-4-1 0,9 3-110,0-1 1,1 0-1,0 0 1,0-1-1,0 0 1,0 0 0,1-1-1,0 0 1,0 0-1,1-1 1,-1 0-1,0-2 110,6 8-21,0 0 0,1 1 0,-1-1-1,1 0 1,-1 0 0,1 0 0,0 0 0,-1 1-1,1-1 1,0 0 0,0 0 0,0 0 0,-1 0-1,1 0 1,0 0 0,0 0 0,0 0 0,0 0-1,0 0 1,1 0 0,-1 0 0,0 1 0,0-1-1,1 0 1,-1 0 0,0 0 0,1 0 0,-1 0-1,1 1 1,-1-1 0,1 0 0,0 0 0,-1 1-1,1-1 1,0 0 0,-1 1 0,1-1-1,0 1 1,0-1 0,0 0 21,34-3-16</inkml:trace>
  <inkml:trace contextRef="#ctx0" brushRef="#br0" timeOffset="852.579">1691 457 5089,'0'-11'910,"0"0"305,-1 1-1,0 0 1,0-1 0,-1 1-1,0 0 1,-1-1-1215,3 11 45,0 0 1,0 0-1,-1 0 1,1 0-1,0 0 1,0 0-1,0-1 1,-1 1-1,1 0 1,0 0 0,0 0-1,0 0 1,-1 0-1,1 0 1,0 0-1,0 0 1,-1 0-1,1 0 1,0 0-1,0 0 1,-1 0-1,1 0 1,0 0-1,0 0 1,0 0-1,-1 1 1,1-1-1,0 0 1,0 0-1,0 0 1,-1 0-1,1 0 1,0 0-1,0 1 1,0-1-1,0 0 1,-1 0-1,1 0 1,0 0 0,0 1-1,0-1 1,0 0-1,0 0 1,0 0-1,0 1 1,0-1-1,-1 0 1,1 0-1,0 1 1,0-1-1,0 0-45,-8 16 601,-3 25-192,1 0 1,2 1-1,3 1 1,-1 26-410,-2 15 236,-77 444 201,54-354-329,25-129 84,8-63-135,-1 0-1,2 1 1,1-1-1,1-4-56,5-21 33,13-95 33,0-57-66,-1-142 35,-13 183-20,23-144-3,-9 111 632,-21 174-437,-2 13-203,0 0-1,0 0 0,0 0 0,0 0 1,0 0-1,0 0 0,1 0 0,-1 0 1,0-1-1,0 1 0,0 0 0,0 0 1,0 0-1,0 0 0,0 0 1,0 0-1,0 0 0,0 0 0,0 0 1,0 0-1,0 0 0,0 0 0,1 0 1,-1 0-1,0 0 0,0 0 0,0 0 1,0 0-1,0 0 0,0 0 1,0 0-1,0 0 0,0 0 0,0 0 1,0 0-1,0 0 0,1 0 0,-1 0 1,0 0-1,0 0 0,0 0 0,0 0 1,0 0-1,0 0 0,0 0 0,0 0 1,0 0-1,0 0 0,0 0 1,0 0-1,0 1 0,0-1 0,0 0 1,1 0-1,-1 0 0,0 0 0,0 0 1,0 0-1,0 0 0,0 0 0,0 0 1,0 0-1,0 0-3,8 28 183,21 94-88,5-1-1,5-1 1,38 75-95,-30-93 31,84 202 50,14 85-592,-115-298-1705,-23-63 1408</inkml:trace>
  <inkml:trace contextRef="#ctx0" brushRef="#br0" timeOffset="1206.598">1640 1165 7546,'-26'-5'3824,"13"-1"-1311,13 1-849,5-3-215,20-6-553,11-7-304,23-2-272,-6 4-40,-26 8-368,1 3-400,85-23 344</inkml:trace>
  <inkml:trace contextRef="#ctx0" brushRef="#br0" timeOffset="1551.013">2442 454 7250,'-41'5'6214,"34"-3"-2999,29-6-1722,156-35 330,49-8-1314,-172 38-480,9 0 85,2 1-114,-43 7-24,0 0-1,1 2 0,-1 1 0,16 3 25,-20-2-275,-1 2-1,0 0 1,0 1-1,0 1 1,14 7 275,18 16-511</inkml:trace>
  <inkml:trace contextRef="#ctx0" brushRef="#br0" timeOffset="1908.628">2961 395 9266,'-22'4'4001,"8"10"-2089,4 6-359,10 16-377,2 9-272,8 20-320,5 5-72,-3 7-128,5 5-24,-5 7-96,-1 6-71,-6-6-81,-2-14-40,2-13-8,-1-11 40,1-11-112,2-1 1040,6-8-776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9:11.7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308 110 5961,'0'-77'2726,"0"76"-2669,0 1 1,0-1-1,0 1 0,0-1 1,0 1-1,0-1 0,0 1 0,0 0 1,0-1-1,0 1 0,-1-1 0,1 1 1,0-1-1,0 1 0,-1 0 1,1-1-1,0 1 0,-1 0 0,1-1 1,0 1-1,-1 0 0,1-1 0,0 1 1,-1 0-1,1 0 0,-1-1 1,1 1-1,0 0 0,-1 0 0,1 0 1,-1 0-1,1 0 0,-1 0-57,-15 5 1330,-11 17 446,13-5-1253,1 0 0,0 1 0,1 0 0,1 1 0,-2 7-523,5-10 66,-1 0 1,0 0 0,-1-1-1,0 0 1,-2-1-1,0 0 1,0-1-1,-1 0-66,7-9 15,-9 9 33,0-1 0,0-1 0,-7 3-48,10-11 51,13-11-5,14-12-3,47-24-3,-45 34-33,0-2 0,-1 0 0,0-1 0,12-14-7,19-26 47,-11 11 160,2 2 0,24-19-207,-49 49 500,-10 8-168,-6 5 19,1 0-312,1-1 0,0 0 0,-1 1 0,1-1 1,0 1-1,0-1 0,1 1 0,-1-1 0,0 1 0,1 0 0,0-1 0,-1 1 0,1 0 0,0 0-39,-2 13 81,-8 116 737,5 67-818,5-166 33,2 29 87,2 0 0,9 36-120,-5-40 84,-7-55-73,-1 0-1,0 1 0,0-1 1,0 1-1,0-1 0,0 1 0,-1-1 1,1 0-1,-1 1 0,0-1 0,0 0 1,0 0-1,-1 1-10,-1 1-24,0-1 1,0 1-1,-1-1 0,1 0 1,-1 0-1,0 0 0,0-1 0,-1 2 24,-51 44-622,25-21 498,-20 14 124,40-34 10,-1 0 0,-1-1 0,1 0 0,-1 0 0,-1-2 0,-6 3-10,-40 10 976,97-19 699,34-14-848,27-10-827,-47 11 214,1 2-1,-1 2 1,31-1-214,1 9 1668,2 4-775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9:15.5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285 106 4417,'-5'3'3670,"-2"8"-2385,4-5-584,-10 9 118,0 0 0,-1-1 0,0-1 0,-1 0 0,0-1 0,-2 0 0,1-1 0,-4 0-819,-4 4 368,1 2 1,0 0-1,-7 8-368,1 6 118,26-28-35,19-20-13,3-2-36,1 1 0,9-5-34,26-24 23,-31 22-10,-1-2 1,-1 0 0,-2-1-1,0-1 1,-2-1-1,6-14-13,-14 29 190,-10 15-185,0 0 0,0 0 0,0 0 0,0 0 1,0 0-1,1 0 0,-1 0 0,0 0 0,0 0 1,0 0-1,0 0 0,0 0 0,0 0 0,0 0 1,1 0-1,-1 0 0,0 0 0,0 0 0,0 0 1,0 0-1,0 0 0,0 0 0,0 0 1,1 0-1,-1 0 0,0 0 0,0 0 0,0 0 1,0 1-1,0-1 0,0 0 0,0 0 0,0 0 1,0 0-1,0 0 0,1 0 0,-1 0 0,0 0 1,0 1-1,0-1 0,0 0 0,0 0 0,0 0 1,0 0-1,0 0 0,0 0 0,0 0 0,0 1 1,0-1-1,0 0 0,0 0 0,0 0 1,0 0-1,0 0 0,0 0 0,0 1 0,0-1 1,0 0-6,-5 34 234,-10 27-138,3-13 10,2-1 1,2 2 0,-1 28-107,-5 226 353,13-291-338,0 2 30,1 0 1,0 0-1,2 13-45,2-20-116,-12-8-2126,-1 4 2195,1 1 1,-1 0-1,1 1 0,0 0 0,0 1 1,1-1-1,-1 1 0,-2 4 47,-5 3-19,-5 0 284,1 0 0,-1-1 0,-1-1 0,0-1 0,-5 0-265,15-5 746,24-9-4,1 1-1,-1 0 1,1 1 0,10 0-742,10-2 167,48-10 12,-39 5 199,1 2 1,-1 3 0,15 0-379,8 9 345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9:23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422 133 4849,'42'-90'2291,"-41"88"-2134,0 0 0,0 1-1,0-1 1,0 0 0,0 1-1,0-1 1,1 1 0,-1 0 0,1-1-1,-1 1 1,1 0 0,-1 0-1,1 0 1,0 0 0,1-1-157,-2 2 89,0 0 1,0-1-1,0 1 0,1 0 1,-1 0-1,0 0 1,0 0-1,1 0 0,-1 0 1,0 0-1,0 0 1,1 1-1,-1-1 1,0 0-1,0 1 0,0-1 1,1 1-90,1 1 155,0 0 0,0 0 0,0 1 0,0-1 0,0 1-1,0-1 1,-1 1 0,1 0 0,0 2-155,-1-3 62,2 6 177,1 0-1,1-1 0,-1 0 1,1 0-1,0-1 0,1 1 1,0-1-1,0-1 0,0 1 1,0-1-1,1 0 0,6 2-238,-11-5 123,11 3 68,-11-5 454,-7-5 793,-13-1-833,8 1-513,0-1-1,0 1 1,0-2-1,1 1 1,-3-4-92,3 4 66,1 0 0,-1 0 1,0 0-1,0 1 0,-1 0 0,0 1 1,-1-1-67,-3-1 95,0 0 1,-1 1 0,1 1 0,-1 0-1,0 0 1,-1 2 0,1 0-1,0 0 1,-1 1 0,1 1 0,-1 0-1,1 1 1,0 1 0,-1 0-1,1 1 1,0 1 0,-3 1-96,0 1 59,1 1 0,1 0 1,-1 2-1,1-1 0,1 2 0,0 0 0,0 1 1,1 0-1,0 1 0,1 0 0,-8 11-59,12-13 11,0 0-1,1 1 0,0 0 0,1 1 1,0-1-1,0 1 0,2 0 0,-1 0 1,2 1-1,-1-1 0,2 1 1,0 0-1,0 0 0,1 0 0,1 13-10,2-10 4,0 0-1,0 0 1,2 0 0,0-1-1,1 1 1,0-1-1,1 0 1,1 0-1,0-1 1,1 0-1,1 0 1,0-1 0,5 5-4,-6-8 7,1 0 1,0-1 0,1 0 0,0-1-1,1 0 1,0 0 0,0-1 0,1 0 0,-1-1-1,1-1 1,1 0 0,-1 0 0,1-1-1,0-1 1,0 0 0,5 0-8,10 0 14,0-1 1,-1-1-1,1-1 0,0-2 0,-1-1 1,1-1-1,-1-1 0,0-1 0,0-2 1,0-1-15,-17 5 7,-1-1 1,1 1-1,-1-2 1,0 0 0,0 0-1,0 0 1,-1-1-1,0 0 1,-1-1-1,1 0 1,-1 0 0,-1 0-1,0-1 1,0 0-1,-1-1 1,0 1-1,0-1 1,-1 0 0,0 0-1,-1 0 1,0 0-1,-1-1 1,0 1-1,0-1 1,-1 0 0,-1 1-1,0-1 1,-1-3-8,1-2 53,-1 1 1,-1 0 0,-1 0 0,0 0-1,0 0 1,-2 0 0,0 1-1,-1 0 1,0 0 0,-1 0 0,0 1-1,-1 0 1,-1 0 0,0 1-1,-1 0 1,0 1 0,-1 0 0,0 0-1,-1 1 1,0 1 0,0 0-1,-7-4-53,-35-19 935,-51-22-935,86 43 1697,16 4-745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9:44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505 1162 3657,'-2'0'1280,"1"0"-1144,0 0-136,-4 6-8</inkml:trace>
  <inkml:trace contextRef="#ctx0" brushRef="#br0" timeOffset="1472.901">54 442 1856,'3'-17'3017,"2"-9"654,-5 26-3467,0-1 0,1 0-1,-1 1 1,0-1 0,0 0 0,0 1 0,0-1 0,-1 0 0,1 1 0,0-1 0,0 1-1,0-1 1,0 0 0,-1 1 0,1-1 0,0 1 0,-1-1 0,1 1 0,0-1-1,-1 1 1,1-1 0,-1 1 0,1-1 0,0 1 0,-1-1 0,1 1 0,-1 0 0,0-1-1,0 1-203,1 0 48,0 0 0,0 0 0,-1 0 0,1 0-1,0 0 1,-1 0 0,1 0 0,0 0-1,0 0 1,-1 0 0,1 1 0,0-1-1,0 0 1,0 0 0,-1 0 0,1 0 0,0 1-1,0-1 1,0 0 0,-1 0 0,1 0-1,0 1 1,0-1 0,0 0 0,0 0-1,0 1 1,0-1 0,-1 0 0,1 1 0,0-1-1,0 0 1,0 0 0,0 1 0,0-1-1,0 0 1,0 0 0,0 1 0,0-1-1,0 0 1,0 1 0,0-1-48,0 3 185,-10 34 114,3 0 1,0 0-1,1 28-299,3-13 94,2 1-1,3-1 1,2 0-1,2 0 1,3 0-1,1-1 1,3 0-1,3-1 1,2 1-94,-12-35 30,0-2 1,1 1-1,1-1 1,1 0-1,0 0 0,0-1 1,2 0-1,-1-1 1,2 0-1,0-1-30,-8-7 12,1 0 0,0 0 1,1 0-1,-1-1 0,0 0 0,1 0 0,0 0 0,0-1 0,0 1 1,0-2-1,0 1 0,0-1 0,0 0 0,1 0 0,-1 0 0,0-1 1,1 0-1,-1 0 0,0-1 0,1 0 0,-1 0 0,0 0 0,0-1 1,0 0-1,0 0 0,0 0 0,0-1-12,5-3 16,-1-1 0,1 0-1,-1 0 1,0-1 0,-1-1 0,0 0-1,0 0 1,-1 0 0,1-2-16,17-25 73,21-36-73,-22 31 25,-1-2 1,-3-1-1,16-44-25,-31 71 6,0-1 0,-1 0-1,-1-1 1,-1 1 0,-1-1 0,0 1-1,-1-1 1,-1 0 0,-1 1 0,-1-1-1,0 1 1,-2-1-6,-8-25 24,-12-24-24,11 33 7,2-1 1,-6-30-8,10 45 0,7 21 0,0 0 0,0 0-1,0 0 1,0-1 0,0 1 0,0 0 0,-1 0 0,1 0-1,0 0 1,0-1 0,0 1 0,0 0 0,0 0 0,0 0 0,0 0-1,-1 0 1,1 0 0,0-1 0,0 1 0,0 0 0,0 0-1,-1 0 1,1 0 0,0 0 0,0 0 0,0 0 0,0 0 0,-1 0-1,1 0 1,0 0 0,0 0 0,0 0 0,0 0 0,-1 0 0,1 0-1,0 0 1,0 0 0,0 0 0,0 0 0,-1 0 0,1 0-1,0 0 1,0 0 0,0 1 0,0-1 0,-1 0 0,1 0 0,0 0-1,0 0 1,0 0 0,0 0 0,0 0 0,0 1 0,-1-1 0,1 0-1,0 0 1,0 0 0,0 0 0,0 1 0,0-1 0,0 0-1,0 0 1,0 0 0,0 1 0,-6 13-5,1 7 3,1 0-1,1 0 1,1 0 0,1 0-1,0 9 3,3 22 12,6 38-12,1-30 8,2 0 1,3 0-1,2-1-8,-4-23 11,1 0 0,2-1 0,1 0 0,2-1 0,9 11-11,-19-32 21,1-1-1,1 0 0,-1-1 1,2 0-1,0 0 1,0-1-1,1-1 0,0 0 1,1-1-1,-1 0 1,2 0-1,-1-2 0,1 0 1,0 0-1,0-1 0,1-1 1,0 0-21,38 7 2196,-9-3-1178</inkml:trace>
  <inkml:trace contextRef="#ctx0" brushRef="#br0" timeOffset="1985.904">1040 940 7602,'-9'-69'2967,"9"69"-2940,0-1 1,0 1-1,0 0 1,0-1-1,0 1 1,0 0-1,0 0 1,0-1-1,0 1 1,0 0-1,0-1 1,0 1-1,-1 0 1,1-1-1,0 1 1,0 0-1,0 0 1,0-1-1,0 1 1,-1 0-1,1 0 1,0-1-1,0 1 1,-1 0-1,1 0 1,0 0-1,0-1 1,-1 1-1,1 0 1,0 0-1,0 0 1,-1 0-1,1 0 1,0 0-1,-1 0 1,1-1-1,0 1 1,-1 0-1,1 0 1,0 0-1,0 0 1,-1 0-1,1 0 1,0 1-1,-1-1 1,1 0-1,0 0 1,-1 0-1,1 0 1,0 0-1,0 0 1,-1 0-1,1 1 1,0-1-1,0 0 1,-1 0-1,1 0 1,0 1-1,0-1 1,-1 0-1,1 0 1,0 0-1,0 1 1,0-1-1,0 0-27,-11 18 1074,9-9-860,0-1 1,0 1 0,0-1 0,1 1 0,1-1 0,-1 1-1,1 0 1,1-1 0,0 1 0,0 0 0,0-1 0,1 1-1,2 4-214,5 14 204,1 1-1,1-2 1,7 10-204,-12-21 58,2 0 0,0 0 0,0-1 0,2 0 0,0-1-1,0 0 1,6 4-58,-16-17 13,0 1 0,0-1 0,0 0 0,1 0 0,-1 0 0,0 1 0,0-1 0,0 0 0,1 0 0,-1 0-1,0 0 1,0 1 0,1-1 0,-1 0 0,0 0 0,1 0 0,-1 0 0,0 0 0,0 0 0,1 0 0,-1 0 0,0 0-1,1 0 1,-1 0 0,0 0 0,0 0 0,1 0 0,-1 0 0,0 0 0,1 0 0,-1 0 0,0 0 0,0-1 0,1 1-1,-1 0-12,3-11 441,-4-14 37,-22-60-4,9 37-404,2-1-1,2-1 0,-1-26-69,10 66-1,0 1 1,1 0-1,0-1 1,1 1-1,0-1 0,0 1 1,1-4 0,-1 11-3,0-1 0,1 0 0,-1 1-1,0-1 1,1 0 0,-1 1 0,1 0 0,0-1 0,0 1 0,0 0 0,0 0 0,0 0 0,0 0 0,0 0 0,1 1 0,-1-1-1,1 1 1,0-1 0,-1 1 0,1 0 0,0 0 0,-1 0 0,1 1 0,0-1 0,0 1 0,1-1 3,8-1-3,1 1 0,-1 0 0,1 1 0,-1 0 0,1 1 0,-1 1-1,1 0 1,-1 0 0,0 1 0,0 1 0,0 0 0,0 1 0,-1 0 0,1 1 0,-1 0 0,-1 0 0,1 1 0,-1 1 0,0 0 0,-1 0 0,0 1 0,0 0 0,-1 1 0,0-1 0,-1 2 0,0-1 0,-1 1 0,0 0 0,0 0-1,-1 1 1,-1 0 0,1 1 3,-1 8-6,-1-1 0,-1 0-1,-1 1 1,0-1 0,-3 15 6,2 40-1328,0-72 1013,0 1 0,0 0 0,1-1 0,-1 1 0,1 0-1,0-1 1,0 1 0,0-1 0,2 4 315,6-1-751</inkml:trace>
  <inkml:trace contextRef="#ctx0" brushRef="#br0" timeOffset="2366.723">1686 797 8218,'0'-12'3577,"3"12"-1681,1 3-616,2 13-304,2 7-159,-2 12-273,4 4-104,-2 13-200,4-1-64,1 0-80,-3-7-32,4-10 200,-4-5-240,1-9-544,-3-1-480,-5-8 448</inkml:trace>
  <inkml:trace contextRef="#ctx0" brushRef="#br0" timeOffset="2726.413">1661 497 11250,'-29'-41'4257,"11"9"-3208,1 2-473,13 4-240,4 5-184,10 9-280,12 5-344,14 14-241,6 5 385</inkml:trace>
  <inkml:trace contextRef="#ctx0" brushRef="#br0" timeOffset="2727.413">1979 237 8058,'-1'-1'564,"-2"-10"1623,3 10-2129,0 1-1,-1 0 1,1 0 0,0 0-1,0 0 1,0-1-1,0 1 1,0 0-1,0 0 1,0 0-1,0 0 1,0-1-1,0 1 1,0 0-1,0 0 1,0 0-1,1 0 1,-1-1-1,0 1 1,0 0-1,0 0 1,0 0-1,0 0 1,0-1-1,0 1 1,0 0-1,0 0 1,1 0-1,-1 0 1,0 0-1,0 0 1,0 0-1,0-1 1,0 1-1,1 0 1,-1 0-1,0 0 1,0 0-1,0 0 1,0 0-1,1 0 1,-1 0-1,0 0 1,0 0 0,0 0-1,0 0 1,1 0-1,-1 0 1,0 0-1,0 0 1,0 0-1,0 0 1,1 0-58,0 1 130,0 0 0,0-1 0,0 1 1,0 0-1,0 0 0,0 0 1,0 0-1,0 0 0,0 0 0,-1 0 1,1 0-1,0 0 0,0 0 0,-1 0 1,1 1-1,-1-1 0,1 0 0,-1 1 1,0 0-131,10 33 634,-8-27-405,24 124 749,-15-66-720,3-2-1,7 11-257,9 15-15,2 4 439,-1 14-424,-24-76-224,-1 0 0,-1 0 0,-2 0 0,-1 1 1,-2 15 223,-2-18-431</inkml:trace>
  <inkml:trace contextRef="#ctx0" brushRef="#br0" timeOffset="3083.661">1992 833 11354,'-13'-14'4665,"19"6"-2824,6-4-825,22-3-504,1-2-208,15 1 40,10 0 64,4 8-4881,3 9 3489</inkml:trace>
  <inkml:trace contextRef="#ctx0" brushRef="#br0" timeOffset="3548.177">3131 872 6937,'-2'-6'1284,"1"4"-810,0-1 1,0 0-1,0 1 1,0-1-1,0 0 1,1 0 0,-1 0-1,1 1 1,0-1-1,0 0 1,0 0-1,0 0 1,0 0 0,1 0-475,-1 3 38,0 0 0,0-1 0,0 1 0,0 0 0,0 0 0,0 0 0,0 0 0,0-1 0,0 1 0,0 0 0,0 0 0,0 0 0,0 0 0,1 0 0,-1 0 0,0 0 0,0-1 0,0 1 0,0 0 1,0 0-1,0 0 0,1 0 0,-1 0 0,0 0 0,0 0 0,0 0 0,0 0 0,0 0 0,1 0 0,-1 0 0,0 0 0,0 0 0,0 0 0,0 0 0,0 0 0,1 0 0,-1 0 0,0 0 1,0 0-1,0 0 0,0 0-38,6 6 717,0 11-309,40 158 482,-36-133-819,6 24 98,7 62-169,-21-106 37,0 1 1,-2-1-1,0 1 0,-1-1 1,-2 0-1,0 0 0,-5 18-37,-6-6 109,2-21-57,12-13-52,-1 0 1,1 0-1,-1 1 0,0-1 1,1 0-1,-1 0 0,1 0 1,-1 0-1,1 0 0,-1 0 1,1 0-1,-1 0 0,1 0 1,-1-1-1,1 1 1,-1 0-1,1 0 0,-1 0 1,1-1-1,-1 1 0,1 0 1,-1 0-1,1-1 0,-1 1 1,1 0-1,0-1 0,-1 1 1,1-1-1,-1 1 0,-2-5-7,-1 1-1,1-1 1,0 0-1,0-1 1,0 1-1,0 0 1,1-1 0,0 1-1,1-1 1,-1-2 7,-13-66-3,12 54 9,-22-138 424,-3-132-430,27 274 70,1 1 0,1-1 0,0 0 0,1 0 0,1 0 0,0 1 0,1-1 0,2-1-70,-3 8 16,1 0-1,0 1 1,1-1-1,0 1 1,0 0-1,1 1 1,0-1-1,0 1 1,0 0-1,1 1 1,0 0-1,1 0 1,-1 0-1,5-1-15,2-1-1,0 0 0,1 2 0,0 0 0,0 0 0,0 2-1,1 0 1,-1 0 0,1 1 0,0 2 0,0-1 0,8 2 1,-11 0-3,-1 0 0,1 1 1,-1 1-1,0 0 1,1 0-1,-1 2 0,0-1 1,-1 2-1,1-1 0,-1 2 1,0-1-1,0 1 1,0 1-1,-1 0 0,1 2 3,-7-6 0,0 1-1,0 0 0,0 0 0,-1 0 0,1 0 0,-1 1 1,0-1-1,0 1 0,-1 0 0,0 0 0,1 0 1,-1 0-1,-1 0 0,1 0 0,-1 1 0,0-1 0,0 1 1,-1-1-1,0 1 0,0-1 0,0 1 0,0-1 1,-1 0-1,0 1 0,0-1 0,-1 0 0,1 1 1,-1-1-1,0 0 0,0 0 0,-1 0 0,0 0 0,0-1 1,0 1-1,0-1 0,-3 3 1,-10 11 6,-1-2 0,0 0 0,-1-1 0,-15 10-6,-14 7 29,-20 8-29,51-31 15,-1 0 0,-1-1-1,-12 4-14,26-11-10,1 1 0,-1-1 0,0 0 0,0 0 0,0 0 0,0-1 0,0 0 0,0 1 0,0-1 0,0-1 0,1 1 0,-1-1 0,0 1 0,0-1 0,0 0 0,0 0 0,0-1 0,1 1 0,-1-1 0,0 0 10,2 0-84,0 0-1,0 0 0,0 0 0,0 0 1,0-1-1,1 1 0,-1-1 0,1 1 1,-1-1-1,1 1 0,0-1 0,0 0 1,0 1-1,1-1 0,-1 0 0,0 0 1,1 0-1,0 1 0,0-1 0,0 0 1,0 0-1,0 0 0,1-3 85,0 0 26,0 0 0,1-1 0,-1 1 0,1 0 0,1 0 0,-1 0 0,1 0 0,0 1 0,0-1 0,2-1-26,29-30 429</inkml:trace>
  <inkml:trace contextRef="#ctx0" brushRef="#br0" timeOffset="3913.493">3723 721 7874,'-1'5'4265,"4"17"-2148,-2-15-1716,7 30 1118,1 1 1,12 30-1520,-3-25 162,11 26-27,-27-62-92,0 0 1,0 0 0,-1 1-1,0-1 1,0 0-1,0 1 1,-1-1-1,-1 5-43,-1-13 353,-3-7-163,-5-13 38,2 0-121,-8-24 145,-3-18-252,15 48 12,1 0-1,1 0 0,0 0 0,1 0 1,0 0-1,2-9-11,-1 19 2,1 0 0,0-1 1,1 1-1,-1 0 0,1 0 1,0 0-1,0 0 0,1 0 1,-1 0-1,1 1 0,0-1 0,0 1 1,1 0-1,-1-1 0,1 2 1,0-1-1,0 0 0,0 1 1,1 0-1,-1 0 0,1 0 0,0 0 1,-1 1-1,1 0 0,1 0 1,-1 0-1,0 1 0,5-2-2,1 1-112,0 0 1,0 1-1,0 0 0,0 0 0,0 1 0,0 1 0,0 0 0,0 0 0,0 1 1,0 0-1,-1 1 0,1 0 0,-1 1 0,1 1 112,30 16-1457,-1 6 584</inkml:trace>
  <inkml:trace contextRef="#ctx0" brushRef="#br0" timeOffset="4301.258">4267 797 6313,'10'-10'893,"0"0"0,-1 0 0,-1-1 0,2-2-893,-9 12 121,-1 0-1,0 0 1,1 0 0,-1 0-1,0-1 1,0 1 0,0 0 0,1 0-1,-1 0 1,0 0 0,-1-1 0,1 1-1,0 0 1,0 0 0,0 0-1,-1 0 1,1 0 0,-1-1 0,1 1-1,-1 0 1,1 0 0,-1 0 0,1 0-1,-1 0 1,0 0 0,0 1-1,0-1 1,1 0 0,-1 0 0,0 0-1,0 1 1,0-1 0,-1 0-121,-2-2 406,0 1-1,0-1 1,0 1 0,0 0-1,-1 0 1,1 1 0,-3-2-406,1 2 60,0 0-1,0 0 1,1 0-1,-1 1 1,0-1 0,0 2-1,0-1 1,0 1-1,0-1 1,1 1 0,-1 1-1,0-1 1,1 1-1,-1 0 1,1 1 0,-1-1-1,1 1 1,0 0-1,0 0 1,0 1 0,1-1-1,-1 1 1,1 0-1,0 0 1,0 1 0,0-1-1,1 1 1,-1 0 0,1 0-1,0 0 1,1 0-1,-1 1 1,1-1 0,0 1-1,0 0 1,1-1-1,0 1 1,0 0 0,0 0-1,1 0 1,0-1-1,0 1 1,0 0 0,1 0-1,-1 0 1,2 2-60,2 7 3,0 0 1,1 0 0,0 0-1,1-1 1,1 0-1,1 0 1,-1-1 0,6 7-4,-6-11 2,0 1 0,1-1 0,0 0 0,1 0 0,0-1 0,0 0 0,0-1 1,1 0-1,0-1 0,1 0 0,2 1-2,-10-5 2,0-1 0,0 0 0,0 0 0,0-1 0,0 1 0,0 0 0,0-1 0,1 0 0,-1 0 0,0 0 0,0 0 0,0 0 0,1-1 0,-1 1 0,0-1 0,0 0 0,0 0 0,0 0 0,0 0 0,0-1 0,-1 1 0,1-1 0,0 0 0,-1 1 0,1-1 0,-1 0 0,1-1 0,-1 1 1,0 0-1,0-1 0,0 1 0,1-3-2,2-3 6,0-1 1,0 1 0,0-1 0,-1 0 0,-1-1 0,0 1 0,0-1-1,-1 1 1,0-1 0,0 0-7,-1-5 10,-1 0 0,0 0-1,-1-1 1,0 1 0,-1 0-1,-1 1 1,0-1 0,-1 0-1,-1 1-9,1 2 16,0 0-1,-1 1 0,0 0 1,-1 0-1,0 0 0,-1 1 1,0 0-1,-1 0 1,0 1-1,0 0 0,-2-1-15,8 9-55,0-1 0,0 1 0,0-1-1,0 1 1,0 0 0,0 0 0,0 0 0,-1 0-1,1 0 1,0 0 0,-1 1 0,1-1 0,-1 1-1,1-1 1,0 1 0,-1 0 0,1 0 0,-2 0 55,-6 9-343</inkml:trace>
  <inkml:trace contextRef="#ctx0" brushRef="#br0" timeOffset="4751.576">4630 783 5769,'-8'-8'981,"-11"-10"5906,19 18-6838,0 0 0,0 0-1,0 0 1,0 0 0,0 1 0,0-1-1,0 0 1,0 0 0,0 0 0,0 0-1,0 0 1,0 0 0,0 0-1,0 0 1,0 0 0,0 0 0,0 0-1,0 0 1,0 0 0,0 0 0,0 1-1,0-1 1,0 0 0,0 0-1,0 0 1,0 0 0,0 0 0,0 0-1,0 0 1,0 0 0,0 0 0,0 0-1,0 0 1,0 0 0,0 0 0,0 0-1,0 0 1,0 0 0,0 0-1,0 1 1,0-1 0,-1 0 0,1 0-1,0 0 1,0 0 0,0 0 0,0 0-1,0 0 1,0 0 0,0 0-1,0 0 1,0 0 0,0 0 0,0 0-1,0 0 1,0 0 0,0 0 0,-1 0-1,1 0 1,0 0 0,0 0 0,0-1-49,8 18 818,6 9-498,-2 1 1,-1 1-1,-1 0 1,3 18-321,23 118 190,-24-102-103,-4-24-362,-2 0-1,-1 1 1,-2 0 0,-2 28 275,-3-42-683</inkml:trace>
  <inkml:trace contextRef="#ctx0" brushRef="#br0" timeOffset="5147.154">4634 799 9394,'2'-13'581,"0"0"1,1 1-1,0-1 0,1 0 0,1 1 1,0 0-1,1 0 0,0 0 1,0 1-1,1 0 0,1 0 0,0 1 1,9-9-582,-6 7 104,2 0 1,0 0-1,0 2 1,1 0-1,0 0 1,1 1-1,0 1 1,0 1-1,1 0 1,6-2-105,-16 7 10,0 1 0,0-1 0,-1 1-1,1 0 1,0 0 0,0 1 0,0-1 0,0 2 0,0-1 0,0 0 0,0 1 0,0 0 0,0 1 0,0-1-1,0 2-9,-1-1 1,-1 0 0,1 0 0,-1 1 0,0 0 0,0-1 0,0 2 0,-1-1 0,1 0 0,-1 1 0,0 0 1,0-1-1,0 1 0,0 0 0,0 1 0,-1-1 0,0 0 0,0 1 0,1 2-1,-1 3 0,1-1 1,-1 1 0,0-1-1,-1 1 1,0 0 0,-1-1-1,0 1 1,-1 0 0,0 0-1,0-1 1,-1 1 0,0-1-1,0 1 1,-1-1 0,-1 0 0,0 0-1,-2 4 0,-10 18 27,-2 0 0,-2-1 0,0-1-1,-6 4-26,15-19 19,-1 0 0,0 0 0,-1-1 0,-1-1 0,-11 9-19,21-18 9,0-1 1,-1 1-1,1-1 1,-1 0 0,1 0-1,-1 0 1,0-1-1,1 1 1,-1-1-1,0 0 1,0 0-10,2-1 10,0 0 0,0-1 0,0 1 0,0 0 0,0-1-1,0 1 1,0-1 0,0 0 0,1 0 0,-1 0 0,0-1 0,1 1 0,-1 0 0,0-1 0,1 0 0,0 0-1,-1 0 1,1 0 0,0 0-10,-2-3-73,1 1 1,0-1-1,0 0 0,0 0 0,0 0 0,1 0 0,0 0 0,0-1 1,1 1-1,-1-1 0,1 1 0,0-1 0,1 1 0,-1-1 0,1 1 0,1-1 1,-1 0-1,0 1 0,1-1 0,0 1 0,1-1 0,-1 1 0,1-1 0,0 1 1,2-3 72,-1 4-121,0 0 0,1 0 0,-1 0 0,1 1 0,4-4 121</inkml:trace>
  <inkml:trace contextRef="#ctx0" brushRef="#br0" timeOffset="5711.673">5538 628 4473,'0'-4'618,"0"1"1,0-1-1,0 1 0,0-1 0,-1 1 1,1 0-1,-1-1 0,0 1 0,0 0 1,0-1-1,0 0-618,-2 0 309,1 1 0,0-1 0,-1 0 1,1 1-1,-1 0 0,0-1 0,0 1 0,-1 0 0,1 0 0,-1 1 0,1-1 0,-1 1 1,-4-2-310,3 2 147,0 0 0,-1 0 1,1 0-1,-1 1 0,0 0 1,0 0-1,1 1 0,-1-1 1,0 1-1,0 0 0,0 1 1,1 0-1,-1 0 0,0 0 1,0 0-148,-6 2 89,0 1-1,0 0 1,0 1 0,1 0 0,-1 1 0,-4 3-89,8-3 9,-1 1 1,1 0-1,1 1 1,0 0-1,0 0 1,0 0-1,1 1 1,0 0-1,1 0 1,0 0-1,0 1 1,1 0-1,0 0 1,1 0-1,0 0 1,0 1-1,1-1 1,1 1-1,0-1 1,0 12-10,1-13 2,0 0-1,1 0 1,0-1-1,1 1 1,0 0-1,0 0 1,0-1-1,1 1 1,1-1-1,0 0 1,3 6-2,-4-8 4,1-1 0,0 0 1,0 0-1,1 0 0,-1 0 0,1-1 0,0 1 1,1-1-1,-1-1 0,1 1 0,-1-1 1,1 0-1,0 0 0,0 0 0,0-1 1,4 1-5,-4-1 6,-1-1 0,1 0 0,0 0 0,0-1 0,-1 1 0,1-1 0,0 0 0,0-1 1,-1 1-1,1-1 0,0 0 0,-1-1 0,1 1 0,-1-1 0,1 0 0,-1-1 0,0 1 0,0-1 1,0 0-1,0 0 0,0-1 0,-1 1 0,1-1 0,-1 0 0,1-2-6,2-2 14,-1 0 0,0-1 0,0 1 0,-1-1 0,0 0 0,-1-1 0,0 1-1,0-1 1,-1 0 0,-1 1 0,1-2 0,-1 1 0,0-9-14,-1 0 30,0-1 0,-1 1 0,-1 0 0,0-1 0,-2 1 0,0 0 0,-1 0 0,-5-12-30,7 29 130,1 9-52,2 14-10,2-10-54,1 1-1,0-1 1,1 1-1,0-1 1,0-1 0,1 1-1,1-1 1,0 0-1,0 0 1,1-1 0,0 0-1,6 5-13,8 6 423,2-1 0,0-1-1,0-1 1,16 8-423,12 4 623</inkml:trace>
  <inkml:trace contextRef="#ctx0" brushRef="#br0" timeOffset="6681.06">6256 610 3481,'-12'-20'787,"6"11"-22,1 0-1,1 0 0,-1-1 0,1 0 1,0-3-765,2 10 315,0 0-1,1 0 1,-1 1 0,0-1 0,0 1 0,0-1-1,-1 1 1,1 0 0,-1 0 0,1 0 0,-1 0-1,1 0 1,-1 0 0,0 1 0,0-1-315,-4-1 375,0 0 0,0 0 0,-1 0 0,1 1 0,0 0 0,-2 0-375,6 2 99,-1-1 0,0 1 0,0 0 1,0 0-1,0 0 0,0 1 0,0-1 0,1 1 1,-1 0-1,0 0 0,0 0 0,1 1 0,-1-1 1,1 1-1,-2 1-99,0 0 52,0 1 0,-1 0 0,1 0 0,1 1 0,-1-1 0,1 1 0,0 0 0,0 0 0,0 1-52,-3 6 5,0 0-1,1 0 0,0 1 0,1 0 0,0 0 0,1 1 0,0-1 1,0 8-5,3-10 4,1 0 0,0 1 0,0-1 0,1 0 0,0 0 0,1 0 0,1 1 0,-1-2 0,2 1 0,0 0 0,0-1 0,0 0 0,2 1 0,-1-2 0,1 1 0,1-1 0,-1 0 0,2 0 0,-1-1 0,1 0 0,0 0 0,6 3-4,-11-8 5,0-1 0,0 0 0,0 0 0,0 0 0,0-1 0,0 1 1,1-1-1,-1 1 0,1-1 0,-1 0 0,1-1 0,-1 1 0,1 0 1,-1-1-1,1 0 0,0 0 0,-1 0 0,1 0 0,-1-1 0,4 0-5,-3 0 13,1-1-1,-1 0 0,1 0 0,-1-1 0,0 1 0,0-1 1,0 0-1,0 0 0,0 0 0,-1 0 0,1-1 1,-1 1-1,0-1 0,0 0 0,0-1-12,4-3 16,-2 0 0,1 0 0,-1 0 0,-1-1 0,1 1 0,-1-1-1,-1-1 1,0 1 0,0 0 0,-1-1 0,0 1 0,0-1 0,-1 0 0,0-5-16,-3-7-1,0 0 0,-1 1 0,-2-1 0,0 1 0,-1 0 0,-1 0 0,-10-19 1,17 40-1,0 0-1,0 0 1,0 0-1,0 0 1,0 0-1,0 0 1,0 0-1,0 0 1,0 0-1,0 0 1,0 0-1,0 1 1,0-1 0,0 0-1,0 0 1,0 0-1,0 0 1,0 0-1,0 0 1,0 0-1,-1 0 1,1 0-1,0 0 1,0 0-1,0 0 1,0 0-1,0 0 1,0 0-1,0 0 1,0 0 0,0 0-1,0 0 1,0 0-1,-1 0 1,1 0-1,0 0 1,0 0-1,0 0 1,0 0-1,0 0 1,0 0-1,0 0 1,0 0-1,0 0 1,0 0-1,0 0 1,-1 0 0,1 0-1,0 0 1,0 0-1,0 0 1,0-1-1,0 1 1,0 0-1,0 0 1,0 0-1,0 0 1,0 0-1,0 0 1,0 0-1,0 0 1,0 0-1,0 0 1,0 0 0,0-1-1,0 1 1,0 0-1,0 0 1,0 0 1,-3 11-52,2 16 8,3-11 46,1 1 1,0-1 0,1 0-1,0 0 1,7 13-3,12 25 105,3 0-105,5 11 68,-16-31-27,55 133 116,-58-134-123,-2 1 0,0 0 0,-3 1 0,-1 0-34,-5-28 37,0-1 0,-1 1 0,1-1 0,-1 1 0,-1-1 0,1 1 1,-1-1-1,-1 0 0,1 1 0,-1-1 0,0 0 0,0 0 0,-1 0 0,0 0 0,0 0 0,0-1 0,-1 1 1,1-1-1,-1 0 0,-1 0 0,1 0 0,-1-1 0,0 1 0,0-1 0,0 0 0,0-1 0,-3 2-37,-9 5 74,-1-1 0,0-1 0,-1-1 0,1 0 0,-1-1 0,-1-1 0,1-1-1,-1-1 1,-18 1-74,26-4 18,0 0 0,1-1-1,-1 0 1,0-1 0,1 0-1,-1 0 1,1-2 0,-2 0-18,5 1 5,1 0 0,-1-1 0,1 0 0,0 0 0,0-1 1,1 0-1,-1 0 0,1 0 0,0-1 0,1 0 0,-1 0 1,0-2-6,4 5-94,-1-1 0,0 1 0,1-1 0,0 0 0,0 0 0,0 0 0,0 0 0,1 0 0,0-1 0,-1 1 0,2 0 0,-1-1 0,0 1 0,1-1 0,0 1 0,0 0 0,0-1 0,1 1 0,-1-1 0,1 1 0,0 0 0,0-1 0,1 1 0,-1 0 0,1-1 94,18-32-744</inkml:trace>
  <inkml:trace contextRef="#ctx0" brushRef="#br0" timeOffset="7159.352">6747 600 6929,'-13'-23'2453,"6"10"-886,-1 0 0,0 0 0,-5-4-1567,8 12 265,1 0 0,-1 1-1,1 0 1,-1 0 0,0 0 0,-1 1-1,1-1 1,-1 1 0,1 0-1,-3 0-264,0 0 133,-1 0-1,1 0 1,-1 1-1,0 0 0,0 0 1,0 1-1,0 0 1,0 1-1,0 0 1,0 1-1,0-1 1,0 2-1,-1 0-132,3-1 20,0 2 1,-1-1-1,1 1 0,0 0 0,1 1 1,-1 0-1,0 0 0,1 0 0,0 1 1,0-1-1,0 2 0,1-1 0,0 1 1,0-1-1,-3 6-20,2-3 3,1 0 1,0 0-1,1 1 0,0-1 1,0 1-1,1 0 1,0 0-1,0 0 0,1 1 1,1-1-1,-1 1 0,1-1 1,1 1-1,0-1 1,0 3-4,1-5 1,0 1 1,1-1 0,-1 0 0,1 0 0,1 0 0,-1 0 0,1 0 0,0 0 0,1-1 0,0 1 0,0-1 0,0 0 0,1 0 0,-1-1 0,1 1 0,1-1 0,-1 0 0,1-1 0,6 5-2,-1-2 10,1-1 0,0 0 0,0 0 0,1-2 0,-1 1 0,1-1 0,0-1 0,9 1-10,-14-3 8,-1 0 0,1 0 0,-1-1 0,1 0 0,-1 0 0,1-1 0,-1 0 0,1 0 0,-1 0 0,1-1 0,-1-1 0,0 1 0,0-1 0,0 0 0,6-4-8,-10 4 6,1 0 1,-1 0-1,0 0 0,0-1 0,0 1 1,-1-1-1,1 0 0,-1 0 0,0 0 1,0 0-1,0 0 0,0 0 1,-1 0-1,1-1 0,-1 1 0,0-1 1,-1 1-1,1-1 0,-1 1 0,0-3-6,0-13 18,-1 1-1,-1-1 1,-1 1 0,-1-4-18,1 4 8,0 3-4,3 11 0,0-1 0,-1 1 0,0-1 0,-1 1 0,1-1 0,-1 1 0,0 0 0,0 0 0,0 0 0,-2-3-4,4 8 1,0 0-1,0 0 1,-1 0 0,1 0-1,0 0 1,0 0 0,0 0-1,0 0 1,0 0 0,0 0-1,0 0 1,0 0 0,0 0-1,0 0 1,-1 0 0,1 0-1,0 0 1,0 0 0,0 0-1,0 0 1,0 0 0,0 0-1,0 0 1,0 0-1,0 0 1,-1 0 0,1 0-1,0 0 1,0 0 0,0 0-1,0 0 1,0 0 0,0 0-1,0 0 1,0 1 0,0-1-1,0 0 1,0 0 0,0 0-1,0 0 1,0 0 0,-1 0-1,1 0 1,0 0 0,0 0-1,0 0 1,0 0 0,0 1-1,0-1 1,0 0-1,0 0 1,0 0 0,0 0-1,0 0 1,0 0 0,0 0-1,0 0 1,0 0 0,0 1-1,0-1 0,-1 11 22,0 14-4,5-9-5,-1-1 0,2 0 0,0 0 0,1 0 0,0-1 0,1 0 0,1 0 0,5 7-13,4 3-90,1 0 0,1-1 0,0-1 0,5 2 90,4 2-616,4-3 201</inkml:trace>
  <inkml:trace contextRef="#ctx0" brushRef="#br0" timeOffset="7528.962">7092 57 8258,'-18'-50'5424,"15"44"-3998,2 9-291,3 16 74,4 6-827,2 0 0,0-1 0,2 0 0,5 9-382,11 27 256,9 38-41,-3 1 0,-5 2-1,7 58-214,-31-143 342,-1 1 0,-1-1 0,0 1 0,-1 0 0,-1-1 0,0 1 0,-2 4-342,-7 14 1035</inkml:trace>
  <inkml:trace contextRef="#ctx0" brushRef="#br0" timeOffset="7859.704">6997 526 9218,'-21'-10'4273,"13"10"-2193,6 2-327,13 0-761,10 1-384,24-3-232,11-1-120,15-2-144,6-1 128,-3 1-632,-5-4-536,-12 2-1689,-10-4 1489</inkml:trace>
  <inkml:trace contextRef="#ctx0" brushRef="#br0" timeOffset="7860.704">7517 463 5201,'28'-42'3449,"-36"38"-256,1 4-929,4 4-472,2 12-783,1 6-337,5 14-328,2-1-56,0 8-72,2-1-32,-1-3-80,-3 5-32,4-7-8,-1-3 16,2-8 0,3-5-288,2-12-224,-1-7 256</inkml:trace>
  <inkml:trace contextRef="#ctx0" brushRef="#br0" timeOffset="8244.09">7475 141 8618,'-37'-35'3929,"30"7"-1921,8 6-712,14 11-824,4 5-271,4 13-201,8 10-313,8 18 225</inkml:trace>
  <inkml:trace contextRef="#ctx0" brushRef="#br0" timeOffset="8592.332">8005 554 9394,'-8'-8'4283,"-2"1"-2478,-10-9-972,-39-33 692,55 47-1456,0-1 1,0 1-1,0-1 1,0 1-1,0 0 1,0 1-1,-1-1 1,1 1-1,-1 0 1,1 0-1,-1 0 1,0 0-1,1 1 1,-1 0-1,0 0 0,1 0 1,-1 1-1,1-1 1,-1 1-1,0 0 1,1 0-1,0 1 1,-1 0-1,1-1 1,0 1-1,0 1 1,0-1-1,0 1 1,0-1-1,-2 3-69,-1 1 11,1 0 1,-1 0-1,1 0 0,1 1 0,-1 0 0,1 0 1,1 0-1,-1 1 0,1-1 0,0 1 0,1 0 1,0 0-1,0 1 0,1-1 0,0 2-11,1-2 4,0 0 0,1 0 0,0 0-1,0-1 1,1 1 0,0 0 0,1 0-1,-1-1 1,1 1 0,1-1-1,0 0 1,0 1 0,0-1 0,1-1-1,0 1 1,0 0 0,1-1 0,-1 0-1,1 0 1,2 1-4,-1-1 6,0 0 0,1 0 0,0-1 0,0 0 1,0 0-1,1-1 0,-1 0 0,1 0 0,0-1 0,0 0 0,0 0 0,1-1 0,-1 0 0,1 0 0,-1-1 0,1 0 0,-1-1 0,4 0-6,-6 0 5,-1-1 0,0 1 0,0-1 0,1-1-1,-1 1 1,0-1 0,0 1 0,0-2 0,0 1-1,0 0 1,-1-1 0,1 0 0,-1 0 0,0 0-1,0-1 1,0 1 0,2-3-5,-3 2 5,-1 1-1,1 0 1,-1-1-1,0 0 1,0 1 0,0-1-1,-1 0 1,1 0-1,-1 0 1,0 0 0,0 0-1,0-1 1,-1 1-1,0 0 1,1 0-1,-1 0 1,-1-1 0,1 1-1,-1 0 1,1 0-1,-1 0 1,-1-2-5,-6-17-7,-1 1-1,-1 0 1,-1 0-1,-1 1 1,-1 1 0,-1 0-1,0 1 1,-2 0-1,-16-15 8,11 18-334,21 15 314,0 1 0,-1 0 0,1 0 0,0 0 0,0 0 0,0 0 0,0 0 0,0-1 0,0 1 0,-1 0 0,1 0 0,0 0 0,0 0 0,0 0 0,0 0 0,0 0 0,-1 0 0,1 0 0,0 0 0,0 0 0,0 0 0,0-1 0,-1 1 0,1 0 0,0 0 0,0 0 0,0 1 0,0-1 0,-1 0 0,1 0 0,0 0 0,0 0 0,0 0 0,0 0 0,-1 0 0,1 0-1,0 0 1,0 0 0,0 0 0,0 0 0,0 0 0,-1 1 0,1-1 0,0 0 0,0 0 0,0 0 0,0 0 0,0 0 0,0 1 0,0-1 0,0 0 0,0 0 0,-1 0 0,1 0 0,0 1 0,0-1 0,0 0 0,0 0 0,0 0 0,0 0 0,0 1 20,5 10-1085,13 15-61,4 7 327</inkml:trace>
  <inkml:trace contextRef="#ctx0" brushRef="#br0" timeOffset="8593.332">8195 734 6777,'-8'-10'4033,"2"-1"-864,2-7-1193,-2-5-391,6-10-721,3-3-112,10-5-216,5 1-144,11 16-192,6 3-80,7 25-104,3 17-8,-5 11 160,-6 14-168,-11 3 0,-7-3-1808,-11 3 1224</inkml:trace>
  <inkml:trace contextRef="#ctx0" brushRef="#br0" timeOffset="9660.261">367 1764 6065,'-23'-66'2764,"17"58"-787,3 15-671,1 13 454,5-6-1135,0-1 0,0 1 0,1-1 1,1 0-1,3 5-625,6 20 386,8 37-160,-3 1 1,-4 0 0,-2 1 0,0 67-227,-11-96 36,-2-23-6,2-1-1,0 1 1,2 0-1,2 5-29,3-11 59,-9-18-55,0-1-1,0 0 1,0 0-1,0 0 0,0 0 1,1 0-1,-1 0 1,0 1-1,0-1 0,0 0 1,1 0-1,-1 0 1,0 0-1,0 0 0,0 0 1,1 0-1,-1 0 1,0 0-1,0 0 0,0 0 1,1 0-1,-1 0 1,0 0-1,0 0 0,0 0 1,1 0-1,-1 0 1,0 0-1,0 0 0,0 0 1,1 0-1,-1 0 1,0 0-1,0-1 0,0 1 1,0 0-1,1 0 1,-1 0-1,0 0 1,0 0-1,0-1 0,0 1-3,2-2 20,-1 0-1,0-1 0,0 1 1,0 0-1,-1-1 1,1 1-1,-1 0 0,1-1 1,-1 1-1,0-1 1,0 1-1,0-2-19,0-3 15,-1 1-1,0-1 1,-1 0 0,1 0-1,-1 1 1,-1-1-1,1 1 1,-1 0 0,0 0-1,-1 0 1,1 0 0,-1 0-1,-1 1-14,-6-10 17,-1 1-1,-1 0 1,0 1-1,-5-3-16,1 2 6,-1 0-1,0 2 1,0 0 0,-1 0-1,-8-1-5,16 8-2,-1 0 0,1 1-1,-1 0 1,0 1 0,0 1 0,0 0-1,0 0 1,0 1 0,-1 1-1,-4 0 3,11 1 1,1-1 0,0 1 0,-1 0 0,1 1-1,0-1 1,0 1 0,0 0 0,0 1-1,0-1 1,0 1 0,1 0 0,-1 0-1,1 0 1,0 1 0,0-1 0,0 1-1,-2 3 9,0-1 0,1 1 0,0 0 0,1 0 0,0 1 0,0 0 0,0-1 0,1 1 0,0 0 0,0 2-9,0 0 17,1 1 1,-1-1 0,2 1 0,0 0 0,0 0-1,1-1 1,0 1 0,0 0 0,2 0-1,-1 0 1,1-1 0,1 1 0,0-1 0,0 0-1,1 0 1,5 9-18,-4-11 23,1 0-1,0 0 1,1-1 0,-1 0-1,2 0 1,-1 0 0,1-1-1,0 0 1,0-1 0,0 1-1,1-2 1,0 1 0,0-1-1,0-1 1,1 1-1,-1-2 1,1 1 0,1-1-23,14 2 14,0-1-1,1-1 1,-1-1 0,0-1 0,1-2 0,12-2-14,-13 1-240,0-2-1,-1-1 1,0-1-1,19-8 241,20-11-373</inkml:trace>
  <inkml:trace contextRef="#ctx0" brushRef="#br0" timeOffset="10097.344">695 2223 7874,'2'62'8776,"5"21"-7899,-2-25 244,-4-49-1064,0 0 0,1 0 0,0 0-1,0 0 1,1 0 0,0-1 0,1 1 0,0-1 0,0 0 0,1 0-1,3 5-56,-8-13 6,0 0 0,0 0 0,0 0-1,0 0 1,0 0 0,0 0 0,0 0-1,0 1 1,0-1 0,0 0-1,0 0 1,1 0 0,-1 0 0,0 0-1,0 0 1,0 0 0,0 0 0,0 0-1,0 0 1,0 0 0,0 0-1,0 0 1,0 1 0,0-1 0,1 0-1,-1 0 1,0 0 0,0 0 0,0 0-1,0 0 1,0 0 0,0 0-1,0 0 1,0 0 0,0 0 0,1 0-1,-1 0 1,0 0 0,0 0 0,0 0-1,0 0 1,0 0 0,0 0-1,0-1 1,0 1 0,0 0 0,1 0-1,-1 0 1,0 0 0,0 0-1,0 0 1,0 0 0,0 0 0,0 0-1,0 0 1,0 0-6,2-9 167,-4-13 35,0 15-165,-9-35 181,1 0 0,1-14-218,8 44 23,-1 0 0,2 0 0,0 1 0,0-1 0,1 0 0,1 0 0,0 1 0,0-1 0,1 1-1,1 0 1,0-1-23,-1 7 4,0 0 0,0 0 0,0 0 0,0 0 0,1 1 0,0 0 0,0-1-1,0 1 1,1 1 0,-1-1 0,1 0 0,0 1 0,0 0 0,0 1 0,0-1 0,5-1-4,4-1 9,1 1 1,-1 0 0,1 1-1,-1 0 1,15 0-10,29 1 13</inkml:trace>
  <inkml:trace contextRef="#ctx0" brushRef="#br0" timeOffset="10709.466">1447 2279 4465,'1'-5'355,"-1"0"0,0 0 0,0 0 0,-1 0 0,1 0 0,-1 0 0,0 0 0,-1 0 0,1 1 0,-1-1 0,0 0 0,0 1 0,0-1 0,-1 1 0,0 0 0,1 0 0,-1 0 0,-1 0 0,1 0 0,-1 1 0,-2-3-355,1 2 227,0 0 0,0 0 0,0 1 0,0 0 0,-1 0 0,1 0 0,-1 1 1,0 0-1,0 0 0,1 0 0,-1 1 0,-1 0 0,1 0 0,0 0 0,0 1 0,0 0 0,0 0 0,-3 1-227,2 0 63,1 1 0,0 0 0,-1 0-1,1 1 1,0 0 0,0 0 0,0 0-1,1 1 1,-1 0 0,1 0-1,0 0 1,0 1 0,0 0 0,1 0-1,0 0 1,0 0 0,0 0 0,0 1-1,1 0 1,-1 1-63,-4 10 23,0-1 0,1 2 1,0-1-1,2 1 0,0 0 0,-2 15-23,6-23 0,0-1-1,0 1 1,1-1-1,0 1 1,1 0-1,0-1 1,1 1-1,0-1 1,0 1-1,1-1 1,0 0 0,1 0-1,1 3 1,-2-7 3,0 0 1,0 0-1,0 0 0,0-1 0,1 1 1,-1-1-1,1 0 0,1 0 1,-1 0-1,0-1 0,1 1 0,0-1 1,0 0-1,0 0 0,0-1 0,0 0 1,0 0-1,1 0 0,-1 0 1,1-1-1,-1 0 0,1 0 0,2 0-3,-3-1 11,1 0 0,0-1 0,0 1 0,0-1 0,0-1 0,-1 1 0,1-1 0,-1 0 0,1 0 0,-1-1 0,0 1 0,1-1 0,-1 0-1,-1-1 1,1 1 0,0-1 0,-1 0 0,0 0 0,0 0 0,0-1 0,0 1 0,-1-1 0,1-2-11,4-5 18,0-1 1,-1-1-1,-1 1 1,0-1-1,-1 0 0,-1 0 1,0-1-1,2-11-18,-4 11 15,-1 0-1,0-1 1,-1 1 0,-1-4-15,1 13 26,-1-1 1,0 1 0,0 0 0,0-1 0,-1 1 0,0 0-1,0 0 1,0 0 0,-1 0 0,-3-5-27,6 10 4,0 1 1,0 0-1,0 0 0,0-1 1,-1 1-1,1 0 0,0 0 1,0 0-1,0-1 0,0 1 1,0 0-1,0 0 1,-1 0-1,1 0 0,0-1 1,0 1-1,0 0 0,0 0 1,-1 0-1,1 0 0,0 0 1,0 0-1,0-1 1,-1 1-1,1 0 0,0 0 1,0 0-1,-1 0 0,1 0 1,0 0-1,0 0 0,0 0 1,-1 0-1,1 0 0,0 0 1,0 0-1,-1 0 1,1 0-1,0 0 0,0 0 1,-1 1-1,1-1-4,-2 11 103,3 16-46,2-6-37,1 0 0,1-1 0,0 1 1,2-1-1,1 0 0,0-1 1,9 15-21,-8-19 25,0-1 0,1-1 0,1 0 1,0 0-1,1-1 0,0-1 1,0 0-1,2 0 0,-1-1 0,4 1-25,19 10 422,-3-5-341</inkml:trace>
  <inkml:trace contextRef="#ctx0" brushRef="#br0" timeOffset="11174.562">2167 2116 7842,'-5'-4'703,"0"0"1,-1 0-1,1 1 0,-1 0 1,0 0-1,0 0 1,0 1-1,0 0 1,0 0-1,-1 0 1,1 1-1,0 0 0,-3 0-703,-2 1 370,1 0 0,0 0 0,-1 1 0,1 0-1,0 1 1,0 0 0,0 1 0,-3 1-370,-3 2 70,1 1 0,0 0 0,1 0 0,-1 2 0,1 0 0,1 0 0,0 2-1,0-1 1,1 2 0,-5 6-70,12-13 14,0 0 1,0 1-1,1 0 0,0 0 0,0 0 0,1 0 0,0 0 0,0 1 0,-2 5-14,5-11 1,1 1 0,-1 0 0,0 0 1,0 0-1,1-1 0,-1 1 0,1 0 0,0 0 0,-1-1 0,1 1 0,0 0 0,0-1 0,0 1 1,0-1-1,0 1 0,1-1 0,-1 0 0,0 1 0,1-1 0,-1 0 0,1 0 0,-1 0 0,1 0 1,-1 0-1,1 0 0,0-1 0,-1 1 0,3 0-1,7 4 3,0-1 1,0 0-1,10 1-3,4 0 7,0-2 0,1 0-1,22-2-6,-29-1-24,0 1 0,0 0 0,0 1 0,0 1 0,0 1 0,-1 1 0,5 2 24,-19-6-11,-1 0-1,0 1 1,1-1-1,-1 1 1,0 0-1,0 0 1,0 0-1,0 0 1,0 1-1,-1-1 1,1 1-1,-1-1 1,1 1-1,-1 0 1,0 0-1,0 0 1,0 1-1,-1-1 1,1 0-1,-1 1 0,0-1 1,1 1-1,-2-1 1,1 1-1,0-1 1,-1 1-1,0 0 1,1 3 11,-2-1-2,0 0 1,0 0-1,-1 0 0,0 0 1,0 0-1,0 0 1,-1 0-1,0 0 0,0-1 1,0 0-1,0 1 1,-1-1-1,0-1 1,0 1-1,-1 0 0,-2 1 2,-9 8 10,0-1-1,0-1 1,-1 0 0,-1-2-1,0 0 1,-1 0-1,0-2 1,0-1-1,-1 0 1,1-1-1,-1-1 1,-9 0-10,26-4 0,0-1 0,0 0 0,-1 0-1,1 0 1,0 0 0,0 0 0,0-1 0,0 0 0,0 1 0,0-1-1,0 0 1,0-1 0,0 1 0,0 0 0,0-1 0,2 1 26,0 1 0,0-1 0,1 0 0,-1 1 0,1-1 0,-1 0 0,0 0 0,1 0 0,-1 1 0,1-1 0,-1 0 0,1 0-1,0 0 1,-1 0 0,1 0 0,0 0 0,0 0 0,0 0 0,-1 0-26,1-1 148,1 0 1,-1 0-1,0 1 0,1-1 0,-1 0 0,1 1 0,-1-1 0,1 0 0,0 1 0,0-1 0,0 1 0,0-1 0,0 1 1,0-1-149,21-21 1009</inkml:trace>
  <inkml:trace contextRef="#ctx0" brushRef="#br0" timeOffset="11536.756">2517 1838 12075,'-28'-11'4801,"11"12"-3377,11 12-416,7 13-560,6 4-144,12 14-80,-5 4-24,7 9-96,-4 3-32,0 7-24,2 3-8,-6-2 16,-2-2 64,-7-19-208,-1-5-176,-2-11-384,-1-6 648,12 1-112</inkml:trace>
  <inkml:trace contextRef="#ctx0" brushRef="#br0" timeOffset="11889.05">2400 2208 9690,'-10'-3'4633,"2"-1"-2192,13 0-849,9 4-288,10-3-640,14 0-160,8 0-215,15-1-105,9 0-8,0-2-88,-8 2-88,-7-4 424,-18 4-392</inkml:trace>
  <inkml:trace contextRef="#ctx0" brushRef="#br0" timeOffset="12271.58">2930 2137 9666,'89'0'4273,"-86"7"-2025,7 9-839,0 14-521,-3 6-288,5 11-352,-8 4-96,3 0-72,-4-5 96,0-5-328,-3-11-240,7-3 280</inkml:trace>
  <inkml:trace contextRef="#ctx0" brushRef="#br0" timeOffset="12272.58">3120 1823 13235,'-11'-25'5185,"-8"8"-3737,-1-1-560,3 9-608,10 7-23,4 3-177,11 12 2824,16 13-2136</inkml:trace>
  <inkml:trace contextRef="#ctx0" brushRef="#br0" timeOffset="12795.029">3692 2171 6817,'72'-16'2985,"-71"16"-2924,-1-1 0,1 1 1,-1 0-1,1 0 0,-1 0 0,1 0 0,-1 0 1,1 0-1,-1 0 0,1-1 0,-1 1 0,1 0 1,-1 0-1,1-1 0,-1 1 0,0 0 0,1-1 1,-1 1-1,0 0 0,1-1 0,-1 1 0,0-1 1,1 1-1,-1 0 0,0-1 0,0 1 0,1-1 1,-1 1-1,0-1 0,0 1 0,0-1 0,0 1 0,0-1 1,0 1-1,0-1 0,0 1 0,0-1 0,0 1 1,0-1-1,0 1 0,0-1 0,0 1 0,0-1 1,0 1-1,-1-1 0,1 1 0,0-1 0,0 1 1,-1-1-1,1 1 0,0 0 0,0-1 0,-1 1 1,1 0-1,0-1 0,-1 1 0,1 0 0,-1-1 1,1 1-1,-1 0 0,1-1-61,-23-14 1497,23 15-1452,-9-4 192,0 0 0,-1 0 0,1 1 1,-1 1-1,1-1 0,-1 2 0,0-1 0,0 1 1,0 1-1,0 0 0,1 0 0,-1 1 1,0 0-1,0 0 0,-8 4-237,9-3 48,-1 1-1,1 0 1,0 1-1,0 0 1,0 1-1,1 0 1,-1 0-1,1 1 1,0 0-1,1 1 1,-1-1-1,1 1 1,1 1-1,-1-1 0,1 1 1,1 0-1,-1 0 1,1 1-1,1 0 1,0 0-1,0 0 1,0 0-1,2 1 1,-1 0-48,0 4 16,1 0-1,0 0 1,1 0 0,0 0 0,2 0 0,-1 0-1,2 0-15,-1-6 13,0-1-1,0 0 1,1 0-1,0 0 0,1-1 1,0 1-1,0 0 1,0-1-1,1 0 0,-1 0 1,1 0-1,1 0 1,-1 0-1,6 4-12,0-2 21,-1-1 0,1 0 0,0-1 0,0 0 0,1 0 0,0-1 0,4 1-21,15 4 153,-1-1 0,10 1-153,-17-5 745,1-1-1,-1-2 0,0 1 0,13-2-744,19-3 1260</inkml:trace>
  <inkml:trace contextRef="#ctx0" brushRef="#br0" timeOffset="13611.226">4398 2135 3657,'7'53'4582,"-6"-56"-4319,-1 0 0,0 0 0,0 0 0,0-1 0,0 1 0,-1 0 0,1 0 0,-1 0 0,0-1 0,0 1 0,0 0 0,0 0 0,-1 0 0,1 1 0,-1-1 0,0 0 0,0 0 0,0 1 0,0-1 0,0 1 0,0 0 0,0 0 0,-1 0 0,0 0 0,1 0 0,-1 0 0,0 0 0,0 1 0,0 0 0,-2-1-263,-2-2 137,0 2-1,0-1 1,0 1-1,-1 0 0,1 1 1,-1 0-1,1 0 1,-1 0-1,1 1 1,-1 0-1,1 1 0,-6 0-136,2 2 16,1 0-1,-1 1 0,1 0 1,0 1-1,0 0 0,1 0 1,-1 1-1,1 0 0,0 1 1,1 0-1,0 1 0,0-1 1,0 2-1,1-1 1,0 1-1,1 0 0,0 0 1,0 1-1,1-1 0,1 1 1,-1 1-1,1-1 0,1 0 1,0 1-1,1 0 0,0 0 1,0 0-1,1 0 0,1 0 1,0 0-1,0 0 0,1 0 1,0 0-1,1 0 0,0 0 1,1-1-1,1 1 0,1 4-15,-1-8 1,0 0 0,0-1 0,1 1 0,0-1 0,0 0 0,0 0 1,1 0-1,0-1 0,0 0 0,1 0 0,-1 0 0,1-1 0,0 0 0,0-1 0,1 1 0,0-1-1,1 1 9,1-1-1,0 0 1,0 0 0,0-1-1,0 0 1,0-1 0,1 0 0,-1-1-1,0 0 1,1 0 0,-1-1 0,2-1-9,-6 0 10,0 1 1,0-1 0,0-1 0,0 1 0,-1-1 0,1 0 0,-1 0 0,0-1-1,0 0 1,0 0 0,0 0 0,0 0 0,-1-1 0,0 0 0,0 0 0,0 0 0,0-2-11,1 0 14,-2 0 0,1 0 0,-1 0 1,0 0-1,0-1 0,-1 1 1,0-1-1,-1 1 0,1-1 0,-1 0 1,-1 0-1,0 0 0,0-7-14,-4-14 38,-2 0 0,-1 0 0,-9-22-38,8 26 8,0-1-1,2 1 1,1-1-1,-1-23-7,6 49 0,-1 0 0,1 0-1,0 0 1,0-1 0,0 1 0,0 0-1,0 0 1,0-1 0,0 1-1,0 0 1,0 0 0,0-1 0,0 1-1,0 0 1,0 0 0,0 0-1,0-1 1,0 1 0,0 0-1,0 0 1,0-1 0,0 1 0,1 0-1,-1 0 1,0 0 0,0-1-1,0 1 1,0 0 0,0 0-1,1 0 1,-1 0 0,0-1 0,0 1-1,0 0 1,1 0 0,-1 0-1,0 0 1,0 0 0,0 0 0,1-1-1,-1 1 1,0 0 0,0 0-1,1 0 1,-1 0 0,0 0-1,0 0 1,0 0 0,1 0 0,-1 0-1,0 0 1,0 0 0,1 0-1,-1 0 1,0 0 0,0 1-1,1-1 1,-1 0 0,0 0 0,0 0-1,0 0 1,1 0 0,-1 0-1,0 1 1,0-1 0,0 0-1,0 0 1,1 0 0,-1 0 0,12 13-1,2 11 1,0 0 1,-2 2-1,2 8 0,17 33 7,-6-19 103,20 27-110,-33-56-190,1-2 0,1 0 0,1 0 0,0-1 0,9 6 190,12 5-352</inkml:trace>
  <inkml:trace contextRef="#ctx0" brushRef="#br0" timeOffset="13982.23">4940 1727 9914,'-4'-28'3936,"2"20"-1753,1 14-1131,0 20-231,5 89 225,9 156-231,-4-177-603,17 80-212,-19-131-40,-5-27-378,1 0-1,1 0 0,0-1 0,4 9 419,4-2-2359,9-6 1001</inkml:trace>
  <inkml:trace contextRef="#ctx0" brushRef="#br0" timeOffset="14372.973">5182 1689 9474,'-16'-15'3890,"15"15"-3813,1 0 1,0 0-1,0 0 0,-1 0 0,1 0 1,0-1-1,-1 1 0,1 0 1,0 0-1,-1 0 0,1 0 1,0 0-1,0 0 0,-1 0 1,1 0-1,0 0 0,-1 0 1,1 0-1,0 0 0,-1 0 0,1 1 1,0-1-1,0 0 0,-1 0 1,1 0-1,0 0 0,0 0 1,-1 1-1,1-1 0,0 0 1,0 0-1,-1 1 0,1-1-77,-1 3 202,0 1 1,-1-1-1,2 0 0,-1 1 0,0-1 0,1 1 1,-1-1-1,1 1 0,0-1 0,1 2-202,1 51 448,3-1 0,3 0 0,1-1 0,9 23-448,14 82 201,-20-62-126,-9-58 26,2 0 0,1 0 0,3-1-1,4 12-100,-11-44-99,0 0-1,1-1 0,0 1 1,0-1-1,0 0 1,0 0-1,2 1 100,7 10-363</inkml:trace>
  <inkml:trace contextRef="#ctx0" brushRef="#br0" timeOffset="14730.042">5502 2025 10882,'6'-6'4545,"0"11"-2800,6 6-457,2 11-664,-3 6-200,7 14-192,-1 2-64,8 5-88,-3-4-24,2 0 144,0-8-152,-3-5-416,1-4-336,-8-15 3697,3-2-2489</inkml:trace>
  <inkml:trace contextRef="#ctx0" brushRef="#br0" timeOffset="14731.042">5953 1972 10298,'-8'-13'4561,"1"13"-2624,0 3-481,1 18-784,-2 7-256,-3 18-48,2 20-32,-5 19-136,2 5-56,-5 9-56,-4-8-8,0-13-24,0-4-8,6-10-16,2 1 16,9-10 152,0-3-63,4-21-57</inkml:trace>
  <inkml:trace contextRef="#ctx0" brushRef="#br0" timeOffset="15775.582">342 3308 4929,'46'-24'2809,"-45"24"-2679,-1-1 0,1 1 0,-1 0 0,1-1-1,-1 1 1,1 0 0,-1-1 0,1 1 0,-1-1 0,0 1 0,1 0 0,-1-1 0,0 1 0,1-1 0,-1 1 0,0-1 0,0 1 0,0-1 0,1 0 0,-1 1 0,0-1 0,0 1 0,0-1 0,0 1 0,0-1 0,0 0 0,0 1 0,0-1 0,0 1 0,0-1 0,0 1 0,0-1 0,-1 1 0,1-1-1,0 0 1,0 1 0,-1-1 0,1 1 0,0-1 0,-1 1 0,1 0 0,0-1 0,-1 1 0,1-1 0,-1 1 0,1 0-130,-19-13 2728,14 12-2541,-1 0 0,1 0 1,-1 1-1,1 0 1,-1 0-1,1 0 1,-1 1-1,1 0 0,-1 0 1,-1 0-188,-54 20 355,45-16-245,11-3-93,-13 4 40,0 1 0,1 1-1,0 0 1,-4 4-57,16-9 6,1 0-1,0 1 1,-1-1-1,1 1 1,0 0-1,1 0 1,-1 0-1,1 0 1,0 1-1,0-1 0,0 1 1,1 0-1,-1 0 1,1 0-1,0 0 1,-1 5-6,2-5-1,0 1 1,0-1-1,0 1 1,0-1 0,1 1-1,0-1 1,0 1-1,1 0 1,0-1-1,-1 0 1,1-2 0,0-1 0,0 1-1,0-1 1,0 1 0,0-1-1,1 0 1,-1 0-1,1 0 1,-1 0 0,1 0-1,0 0 1,0 0-1,0 0 1,0 0 0,0-1-1,0 1 1,0-1-1,0 0 1,1 0 0,-1 0-1,1 0 1,-1 0-1,1 0 1,15 3-7,0-1-1,1 0 0,-1-1 1,1-1-1,-1-1 0,12-2 8,38 2-166,-52 1 113,0 1 1,0 0-1,0 1 0,0 0 0,0 2 0,-1-1 0,5 4 53,-17-7-4,1 1 0,-1-1 0,0 1 1,1 0-1,-1 0 0,0 0 0,0 0 0,0 1 0,0-1 0,-1 1 0,1 0 0,-1 0 0,1 0 0,-1 0 0,0 0 0,0 1 0,0-1 0,-1 0 0,1 1 1,-1 0-1,0-1 0,0 1 0,0 0 0,-1-1 0,1 1 0,-1 0 0,0 0 0,0-1 0,0 1 0,0 0 0,-1 0 0,1 0 0,-2 1 4,-1 4 25,0 0 0,-1 0 0,0 0 0,0 0-1,-1-1 1,0 0 0,-1 0 0,0 0 0,0 0-1,-1-1 1,0 0 0,0-1 0,0 1 0,-4 1-25,-13 9 258,-1 0 0,-1-2 0,0 0 1,-4-1-259,9-4 192,-1-1 1,1-1-1,-8 1-192,22-7 30,0 0 1,0-1-1,0 0 1,0 0-1,0 0 1,0-1-1,0 0 1,0-1-1,0 1 1,0-1-1,0-1 0,-5-1-30,9 2-10,1 0-1,-1-1 0,0 1 1,1-1-1,-1 0 0,1 1 1,0-1-1,-1 0 0,1 0 1,-1-2 10,3 3-9,-1 1 1,0-1 0,0 0 0,1 0-1,-1 0 1,1 0 0,-1 0-1,1 0 1,-1 0 0,1-1-1,-1 1 1,1 0 0,0 0-1,0 0 1,0 0 0,-1 0-1,1-1 1,0 1 0,1 0 0,-1 0-1,0 0 1,0 0 0,0 0-1,1-1 1,-1 1 0,1-1 8,0 1-12,0-1 0,1 0 1,-1 1-1,1-1 0,-1 1 1,1 0-1,0-1 0,0 1 1,1-1 11,-3 2-1</inkml:trace>
  <inkml:trace contextRef="#ctx0" brushRef="#br0" timeOffset="16269.819">758 3430 10074,'-9'-25'7295,"12"40"-7037,-2-1 0,1 0 1,-2 1-1,0-1 0,0 1 0,-1-1 0,-1 1-258,-2 35 271,2 26 570,7 65-841,13 13 380,-6-68-411,-4 0 0,-3 56 31,-5-123-447,5-12 140</inkml:trace>
  <inkml:trace contextRef="#ctx0" brushRef="#br0" timeOffset="16635.387">754 3539 9818,'-2'-12'661,"0"0"-1,1 0 1,1 1-1,0-1 1,0 0-1,1 0 1,1 1 0,0-1-1,1 0 1,1-2-661,-2 6 129,1 1 0,1 0 0,-1 0 0,1 0 0,0 0 0,1 1 0,0-1 0,0 1 0,0 0 1,1 1-1,-1-1 0,2 1 0,-1 0 0,0 1 0,6-4-129,-2 3 47,1-1 0,-1 2 0,1-1-1,0 1 1,0 1 0,0 0 0,0 1 0,1 0 0,-1 0 0,1 2 0,-1-1-1,1 1 1,0 1 0,-1 0 0,1 1 0,-1 0-47,-2 0 2,0 0 0,-1 1 0,0 0-1,1 0 1,-1 1 0,0 0 0,-1 1 0,1 0 0,-1 0-1,0 0 1,0 1 0,-1 0 0,1 0 0,-1 1 0,-1 0-1,1 0 1,-1 0 0,0 1 0,-1 0 0,4 7-2,-5-7 1,0 0 1,0 0 0,0 1-1,-1 0 1,-1-1 0,1 1-1,-1 0 1,-1 0-1,0-1 1,0 1 0,-1 0-1,0 0 1,0 0 0,-3 7-2,1-5 4,-1 0 1,-1 0-1,0 0 1,0 0-1,-1-1 1,-1 0-1,1 0 1,-2-1-1,1 1 1,-5 2-5,-2 2 14,-1-1 0,0-1 0,0 0 0,-1-1 1,0-1-1,-1 0 0,-1-1 0,1-1 0,-1-1 0,-1-1 1,1 0-1,-1-1 0,-9 1-14,-28-1 137,51-5-152,0 0 0,0 0 1,1-1-1,-1 1 1,0-1-1,1 0 0,-1-1 1,1 1-1,-1-1 0,-1 0 15,5 2-15,1-1-1,-1 1 0,1 0 1,0 0-1,-1 0 0,1 0 1,0-1-1,-1 1 0,1 0 1,0 0-1,-1-1 1,1 1-1,0 0 0,0-1 1,-1 1-1,1 0 0,0 0 1,0-1-1,0 1 0,-1-1 1,1 1-1,0 0 0,0-1 1,0 1-1,0 0 0,0-1 1,0 1-1,0-1 0,0 1 1,0 0-1,0-1 0,0 1 1,0-1-1,0 1 16,10-10-594,10 0 175</inkml:trace>
  <inkml:trace contextRef="#ctx0" brushRef="#br0" timeOffset="17271.038">1541 3513 4609,'-58'-58'2967,"43"48"-1,14 10-2922,1 0 1,0 0-1,0 0 1,0 0-1,-1 0 1,1 0-1,0 0 1,0 0-1,0 1 1,0-1 0,0 0-1,-1 0 1,1 0-1,0 0 1,0 0-1,0 0 1,0 1-1,0-1 1,-1 0-1,1 0 1,0 0-1,0 0 1,0 0-1,0 1 1,0-1-1,0 0 1,0 0-1,0 0 1,0 0-1,0 1 1,0-1-1,0 0 1,0 0-1,0 0 1,0 1 0,0-1-1,0 0 1,0 0-1,0 0 1,0 1-45,5 17 2220,-2-16-2017,-1 0-1,0-1 1,1 1 0,0 0 0,-1-1-1,1 0 1,0 0 0,0 1-1,0-2 1,0 1 0,0 0-1,0 0 1,0-1 0,0 0-203,45 2 1070,-32-2-980,0 0 0,0-2 0,-1 0 0,1 0 0,-1-2 0,0 0 0,0 0 0,0-2 0,-1 0 0,1 0 0,2-3-90,-15 8 7,1-1 0,-1 0 0,0 1 0,1-1 0,-1 0 0,0 0 0,0-1 0,-1 1 0,1 0 0,0 0 0,-1-1 0,1 1 0,-1-1 0,0 0 0,0 1 0,0-1 0,0 0 0,0-1-7,-1 2 5,0 0 0,0 0 0,0 0 0,0 0 0,0 0 0,0 0 0,-1 0 0,1 0 0,-1 0 0,0 0 0,0 0 0,1 0 0,-1 0 0,0 0-1,-1 1 1,1-1 0,0 0 0,0 1 0,-1-1 0,1 1 0,-1-1 0,1 1 0,-1 0 0,0 0 0,0-1-5,-9-4 3,-1 1 1,1 0-1,-1 0 0,0 1 1,0 1-1,-1 0 0,1 0 1,0 1-1,-1 1 0,0 0 1,1 1-1,-1 0 0,0 1 1,-10 2-4,17-1-5,1 0 1,-1 0 0,0 0 0,1 0 0,0 1-1,0 0 1,0 0 0,0 1 0,0-1 0,0 1-1,1 0 1,0 0 0,0 1 0,0-1 0,0 1-1,1 0 1,-1 0 0,1 0 0,1 0 0,-1 0-1,1 1 1,0 0 0,0 0 4,-3 10-3,0 0 1,2 0-1,0 0 1,1 0-1,0 1 0,2-1 1,0 15 2,1-20 9,0 0 0,1 0 0,0 0-1,1-1 1,0 1 0,0 0 0,1-1 0,1 0 0,0 0 0,0 0 0,1-1 0,0 1-1,0-1 1,1-1 0,1 1 0,-1-1 0,1 0 0,1-1 0,-1 0 0,1-1 0,0 1-1,1-2 1,0 1 0,0-1 0,0-1 0,0 0 0,9 2-9,2 0-19,1-1 0,-1-2 0,1 0 0,0-1 0,0-1 0,-1-1 0,11-2 19,29-6-78</inkml:trace>
  <inkml:trace contextRef="#ctx0" brushRef="#br0" timeOffset="17686.281">2047 3486 7098,'9'2'6538,"5"0"-3287,4-2-3066,0 0 0,0-1 0,3-1-185,-12 0 55,1 0-1,-1-1 0,0-1 0,0 0 0,-1 0 1,1 0-1,-1-1 0,0-1 0,0 1 0,-1-1 1,1-1-1,-1 1 0,-1-1 0,2-2-54,-6 8 5,-1 0 1,0 0-1,0-1 0,0 1 0,0 0 1,0-1-1,0 1 0,0-1 0,0 1 1,0-1-1,-1 1 0,1-1 0,-1 0 0,1 1 1,-1-1-1,0 1 0,1-1 0,-1 0 1,0 0-1,0 1 0,0-1 0,0 0 1,-1 1-1,1-1 0,0 0 0,-1 1 1,1-1-1,-1 0 0,1 1 0,-1-1 0,0 1 1,0-1-1,0 1 0,0 0 0,0-1 1,0 1-1,0 0 0,0-1 0,0 1 1,-1 0-1,1 0 0,-1 0 0,1 0 1,0 0-1,-1 1 0,0-1-5,-6-4 13,0 1 1,-1 1-1,1 0 1,-1 0-1,0 0 0,0 1 1,0 0-1,-4 1-13,-1-1 0,0 1 0,1 1 0,-1 0 0,0 1 0,0 1-1,1 0 1,-1 1 0,-1 0 0,9-1 6,0 0-1,0 1 1,0-1-1,0 1 0,0 0 1,1 0-1,-1 1 1,1 0-1,0 0 1,0 0-1,0 1 1,1-1-1,0 1 1,0 0-1,0 0 1,0 1-1,1-1 1,-2 5-6,-1 3 19,1 0 0,1 0 0,1 0 0,0 0 0,0 1 0,1 0 0,1-1 0,0 1 0,1 0 0,1 0 1,0-1-1,1 1 0,0 0 0,2 2-19,-3-8 18,2 0 0,-1 0 1,1 0-1,0 0 0,1-1 0,-1 1 1,2-1-1,-1 0 0,1 0 0,0 0 1,0-1-1,1 0 0,0 0 0,0 0 1,0-1-1,1 0 0,0 0 0,0-1 0,0 0 1,0 0-1,1 0 0,-1-1 0,8 2-18,0-1-1,0-1-1,0-1 1,0-1-1,0 0 0,0-1 1,1 0-1,-1-1 0,0-1 1,11-3 1,32-11-43</inkml:trace>
  <inkml:trace contextRef="#ctx0" brushRef="#br0" timeOffset="18149.908">2869 2954 7474,'-6'-6'1941,"-19"-14"3251,24 19-5098,1 1 0,-1 0-1,1-1 1,0 1 0,-1 0 0,0 0-1,1-1 1,-1 1 0,1 0 0,-1 0-1,1 0 1,-1 0 0,1-1 0,-1 1-1,0 0 1,1 0 0,-1 0 0,1 0-1,-1 0 1,0 1 0,1-1 0,-1 0-1,1 0 1,-1 0 0,1 0 0,-1 1-1,1-1 1,-1 0 0,1 0 0,-1 1-1,1-1 1,-1 0 0,1 1 0,-1-1-1,1 1 1,0-1 0,-1 1 0,1-1-1,0 1 1,-1-1 0,1 1 0,0-1-1,-1 1 1,1 0-94,-3 8 201,0 0 1,1 1-1,0 0 0,0-1 0,1 1 1,1 3-202,-1 65 418,1-59-297,16 210 279,-3-60-308,-7-92-52,-2-34 11,-2 0 0,-1 0 1,-3 1-52,-3-26 83,5-18-79,0 0 0,-1 0 0,1 0 0,0 0 0,0 0 0,-1 0 0,1 0 0,0 0-1,0 0 1,-1 0 0,1 0 0,0 0 0,0 0 0,0 0 0,-1 0 0,1 0 0,0 0 0,0-1 0,-1 1 0,1 0-1,0 0 1,0 0 0,0 0 0,0 0 0,-1-1 0,1 1 0,0 0 0,0 0 0,0 0 0,0-1 0,0 1 0,-1 0-1,1 0 1,0 0 0,0-1 0,0 1 0,0 0 0,0-1-4,-14-34 178,-6-42-85,9 32-32,-16-40-61,22 73 1,0 0 0,0 1 0,-2-1 0,1 1 0,-1 0 0,-1 1 0,0 0 0,-9-9-1,15 16-2,-1 1 0,1 0 0,-1 0 0,1 0 0,-1 0 0,0 0 0,0 0 0,0 1 1,0 0-1,0-1 0,0 1 0,0 0 0,-1 1 0,1-1 0,0 1 0,0-1 0,-1 1 0,1 0 1,0 0-1,-1 0 0,1 0 0,0 1 0,0 0 0,-1-1 0,1 1 0,0 0 0,0 1 0,0-1 0,0 0 1,0 1-1,0 0 0,0 0 0,1 0 0,-3 1 2,-5 6-5,-1 1 0,2-1-1,-1 2 1,1-1 0,1 1 0,0 1-1,-4 7 6,3-4-2,1 0-1,0 1 0,1 0 0,1 0 0,1 1 1,0 0-1,1 0 0,0 0 0,1 6 3,2-17-1,1 0 0,0 0-1,0 0 1,0 0 0,1 1 0,-1-1-1,2 0 1,-1 0 0,1 0-1,-1-1 1,2 1 0,-1 0-1,1-1 1,0 1 0,0-1 0,0 0-1,1 0 1,-1 0 0,1 0-1,1-1 1,-1 0 0,0 1-1,1-2 1,0 1 0,0 0 0,0-1-1,1 0 1,-1 0 1,11 4-18,-1-1 0,1-1 0,0 0-1,0-1 1,0 0 0,13 0 18,16 0 2385,39-2-2385,-21-1 1011</inkml:trace>
  <inkml:trace contextRef="#ctx0" brushRef="#br0" timeOffset="18551.101">3335 3494 9554,'14'-24'1976,"0"-1"0,1-6-1976,-15 31 72,1-1 1,-1 0 0,0 0 0,1 1-1,-1-1 1,0 0 0,0 0 0,0 1-1,0-1 1,0 0 0,0 0 0,0 0-1,0 1 1,0-1 0,0 0 0,0 0-1,-1 1 1,1-1 0,0 0 0,0 0 0,-1 1-1,1-1 1,0 0 0,-1 1 0,1-1-1,-1 0 1,1 1 0,-1-1 0,1 1-1,-1-1 1,0 1 0,1-1 0,-1 1-1,0-1 1,1 1 0,-1-1 0,0 1-1,1 0 1,-1 0 0,0-1 0,0 1-1,1 0 1,-1 0 0,0 0-73,-5-1 364,1 0 0,0 1 0,0-1 0,-1 1 0,-3 1-364,6-1 206,-12 1 86,1 1 0,-1 0 1,1 1-1,-1 1 0,1 0 0,0 1 0,-3 2-292,9-4 38,0 1 0,1 0 0,-1 1 0,1-1 0,0 2 0,0-1 0,0 1 0,1 0 0,0 0 0,0 0 0,0 1 0,-3 7-38,8-13 1,0 1 0,0 0 0,0 0 0,0-1 1,1 1-1,-1 0 0,1 0 0,-1 0 0,1 0 0,0 0 0,0-1 0,0 1 1,0 0-1,0 0 0,0 0 0,0 0 0,1 0 0,-1 0 0,1 0 0,-1-1 1,1 1-1,0 0 0,0 0 0,0-1 0,0 1 0,0 0 0,0-1 1,0 1-1,0-1 0,0 1 0,1-1 0,-1 0 0,1 0 0,-1 0 0,1 1-1,7 4 0,0 0 0,1 0-1,0 0 1,0-2-1,5 3 1,-13-6 0,70 24-87,-53-19-49,1 0 1,-1 1-1,-1 2 0,1 0 1,0 1 135,-16-8-15,0-1 0,-1 1 0,0 0 0,1-1 0,-1 1 1,0 0-1,0 0 0,0 0 0,0 1 0,0-1 0,0 0 1,-1 1-1,1-1 0,-1 1 0,0 0 0,0-1 0,0 1 0,0 0 1,0 0-1,0 0 0,-1-1 0,0 1 0,1 0 0,-1 0 1,0 0-1,0 0 0,-1 0 0,1 0 0,0 0 0,-1 0 0,0 0 1,0-1-1,0 1 0,0 0 0,0-1 0,0 1 0,-1 0 1,1-1-1,-3 2 15,-4 9 73,-2-2 0,0 1 0,0-1 0,-1-1 0,0 0 0,0 0 0,-3 0-73,6-4 84,-9 7 149,0-1 0,-1 0 0,-16 6-233,29-15 46,0-1-1,-1 0 0,1 0 0,-1-1 0,0 1 1,1-1-1,-4 0-45,6-1 16,1 0 1,-1 0 0,0 0 0,1-1-1,-1 1 1,1 0 0,-1-1 0,1 0-1,-1 0 1,1 0 0,-1 0-1,1 0 1,-1 0 0,1 0 0,-2-2-17,2 1-4,0 1 0,1-1 0,-1 0 0,1 1 0,-1-1 0,1 0 0,-1 0 0,1 0 1,0 0-1,0 0 0,0 0 0,0 0 0,1-1 0,-1 1 0,0 0 0,1 0 0,-1-1 0,1 1 1,0 0-1,0-1 0,0 1 0,0 0 0,0-1 0,1 1 0,-1 0 0,1-2 4,12-12-114</inkml:trace>
  <inkml:trace contextRef="#ctx0" brushRef="#br0" timeOffset="19299.595">4176 3380 8066,'-1'-3'388,"1"1"0,-1 0 1,0 0-1,0 1 0,0-1 0,0 0 1,0 0-1,0 0 0,0 1 0,0-1 1,-1 0-1,1 1 0,-1-1 1,1 1-1,-1 0 0,0-1 0,1 1 1,-1 0-1,0 0-388,1 1 73,0-1-1,0 1 1,-1 0-1,1-1 1,0 1-1,0 0 1,0 0 0,0 0-1,-1 0 1,1 0-1,0 0 1,0 0-1,0 1 1,0-1 0,0 0-1,-1 1 1,1-1-1,0 1 1,0-1 0,0 1-1,0-1 1,0 1-1,0 0 1,0-1-1,0 1 1,1 0 0,-1 0-1,0 0 1,0 0-1,1 0 1,-1 0 0,0 0-1,1 0 1,-1 0-1,1 0 1,-1 0-73,-2 7 88,0-1 0,0 1 0,0-1 0,1 1 0,0 0 0,1 0 0,-1 7-88,-1 59 70,3-63-47,-1 13 1,2 0 0,1 0 0,1 0 0,1-1 0,1 1 0,1-1 0,1 0 1,1 0-25,-5-14 12,2-1 1,-1 1 0,1-1-1,0 0 1,1 0-1,0 0 1,0-1 0,0 0-1,7 5-12,-7-7 11,0-1 0,0 0-1,0 0 1,0-1 0,1 1-1,-1-2 1,1 1-1,0-1 1,0 0 0,0 0-1,0-1 1,0 0 0,1 0-1,-1 0-10,2-1 13,-1 0 1,1-1-1,-1 0 0,1 0 0,-1-1 0,1 0 1,-1 0-1,0-1 0,0 0 0,0-1 1,-1 1-1,1-2 0,-1 1 0,0-1 0,0 0 1,0 0-1,-1-1 0,5-5-13,-4 4 14,-1 0 0,0-1 0,0 1 0,-1-2 0,0 1 0,0 0 0,-1-1 0,0 0 0,-1 0 0,0 0 0,0-1 0,-1 1 0,0-1 0,-1 1 0,0-1 0,0-4-14,-3-16 17,-1 0 0,-1 1 1,-2-1-1,0 1 0,-2 0 1,-2 0-1,-5-9-17,12 33 35,1 12-18,4 14 0,-1-16-26,16 71 144,22 57-135,-32-112-59,1 1-1,2-1 1,0-1-1,1 0 1,1 0 0,1-2-1,0 1 1,9 7 59,-15-19-178,0-1 1,1 0 0,0 0-1,0 0 1,3 1 177,13 7-120</inkml:trace>
  <inkml:trace contextRef="#ctx0" brushRef="#br0" timeOffset="19840.308">4841 3508 8586,'-1'2'949,"1"1"1,-1-1-1,0 1 0,1-1 1,0 1-1,0 0 1,-1-1-1,2 1 0,-1 0-949,6 54 1243,-1-22-557,16 124 305,-9-84-582,1 66-409,-8-80 49,-3-44-7,0 1 0,-1-1 0,-2 17-42,-2-29 120,-1-11-57,-3-13 6,-32-142 184,-10-107-253,41 214 5,4-1 0,1-2-5,3 35 0,1 0-1,1-1 1,0 2 0,2-1-1,1 0 1,3-9 0,-6 26-2,0 1 0,0-1 0,0 1 0,1-1 1,-1 1-1,1 0 0,0 0 0,0 0 0,1 0 0,-1 1 0,1-1 0,0 1 0,0 0 0,0 0 0,0 0 0,1 1 0,-1-1 0,0 1 1,1 0-1,0 0 0,0 1 0,-1-1 0,1 1 0,0 0 0,4 0 2,4 0-5,0 0 0,0 1 0,0 1 1,-1 0-1,1 1 0,0 0 0,0 0 0,-1 2 0,6 2 5,-6-2-2,-1 0 1,0 1-1,0 1 0,0 0 0,-1 1 0,1 0 0,-2 0 1,1 1-1,-1 0 0,0 1 0,-1 0 0,5 6 2,-9-9-1,0 0 0,0 1 1,0-1-1,0 1 0,-1 0 0,-1 0 0,1 0 0,-1 0 0,0 0 1,0 1-1,-1-1 0,0 0 0,-1 1 0,1-1 0,-1 1 0,-1 0 1,1-1-1,-1 0 0,-1 1 0,1-1 0,-2 2 1,0 0 5,-1 0 0,0 0 0,-1 0 0,0 0 0,0-1 0,-1 0 0,0 0 0,-1 0 0,1-1 0,-1 0 0,-1 0 0,1-1 0,-1 0 0,0 0 0,-7 3-5,-1-1 11,0 0 0,0 0 1,0-2-1,-1 0 0,0-1 0,-1 0 0,1-1 0,-5-1-11,13-2 11,0 0 0,0-1 0,-1 0 1,-4-1-12,13 1 16,-1 0 1,1 0 0,-1 0 0,1 0 0,0 0 0,-1-1 0,1 1 0,-1 0 0,1-1 0,0 1 0,-1-1 0,1 1 0,0-1 0,0 0-1,0 1 1,-1-1 0,1 0 0,0 0 0,0 0 0,0 0 0,0 0 0,0 0 0,1 0 0,-1 0 0,0-1 0,0 1 0,1 0-1,-1 0 1,1-1 0,-1 0-17,1 2 77,0-1 1,0 1-1,0-1 0,0 1 0,0 0 0,0-1 0,0 1 0,1-1 1,-1 1-1,0 0 0,0-1 0,0 1 0,1 0 0,-1-1 0,0 1 1,0 0-1,1-1 0,-1 1 0,0 0 0,1-1 0,-1 1 0,0 0 1,1 0-1,-1 0 0,0-1 0,1 1-77,15-4 1020</inkml:trace>
  <inkml:trace contextRef="#ctx0" brushRef="#br0" timeOffset="21114.809">6173 3299 6153,'24'-41'2776,"-24"40"-2672,0 0 1,0 0-1,1 1 1,-1-1-1,0 0 1,0 0-1,0 0 1,0 0-1,0 1 1,0-1-1,0 0 1,0 0 0,-1 0-1,1 1 1,0-1-1,0 0 1,-1 0-1,1 1 1,0-1-1,-1 0 1,1 0-1,-1 1 1,1-1-1,-1 0 1,1 1 0,-1-1-1,1 1 1,-1-1-1,0 1 1,1-1-1,-1 0-104,-21-9 1702,21 10-1501,-7-3 45,1 1 0,-1 0 0,0 1 0,0 0 0,-1 0 0,1 1 0,0 0 0,0 0 0,0 1 0,0 0 0,0 1 0,0-1 0,0 2 0,0-1 0,-3 2-246,-12 6 94,1 1 0,-1 2-1,2 0 1,-6 5-94,21-14 13,0 0 0,0 1 0,0-1 0,1 2 0,-1-1 0,1 0 0,0 2-13,4-6 2,0 1 0,0-1-1,0 0 1,0 1-1,1-1 1,-1 1 0,0-1-1,1 0 1,-1 1 0,1-1-1,-1 1 1,1 0-1,0-1 1,0 1 0,0-1-1,0 1 1,0-1-1,0 1 1,0 0 0,0-1-1,1 1 1,-1-1 0,1 1-1,-1-1 1,1 1-1,0-1 1,-1 0 0,1 1-1,0-1 1,0 0-1,0 1 1,0-1 0,0 0-1,0 0 1,0 0 0,1 1-2,2 1 5,1 0 0,0 0 1,0 0-1,0-1 1,0 1-1,0-1 1,0 0-1,1-1 1,-1 1-1,0-1 0,1 0-5,68 6 46,-44-4-27,-15-2-14,0 1 1,0 1-1,0 0 1,0 2-1,-1-1 1,1 2-1,-1 0 1,-1 0-1,4 3-5,-11-5 1,0-1-1,-1 1 0,1 1 0,-1-1 0,0 1 0,0 0 0,0 0 0,-1 1 0,1-1 0,-1 1 0,-1 0 0,1 0 0,-1 0 0,0 0 0,-1 1 0,1 0 0,-1-1 0,0 1 0,-1 0 0,0 0 0,0 1 0,-1 2 7,0-1 0,-1 0 0,0 1 0,-1-1 1,0 0-1,0 0 0,-1 0 0,0 0 0,-1 0 0,0 0 0,0-1 0,-1 0 0,0 0 0,0 0 0,-1-1 0,0 1 0,0-2 0,-1 1 0,0 0 0,0-1 0,-2 0-7,3 0 69,-1-1-1,-1 0 0,1 0 0,-1-1 0,0 1 1,0-2-1,0 1 0,0-1 0,-1-1 0,1 1 1,-1-1-1,1-1 0,-1 0 0,0 0 0,0-1 0,0 0 1,0 0-1,1-1 0,-1 0 0,0 0 0,1-1 1,-7-3-69,8 3 35,1-1 0,0 0 0,0 0 0,0 0 0,0-1 0,1 0 0,0 0 0,-1-1 0,1 0 0,1 0 0,-1 0 0,-2-3-35,5 4-30,-1 0 1,1 0 0,0-1-1,0 1 1,1 0 0,-1-1-1,1 1 1,0-1 0,0 0-1,0 1 1,1-1 0,0 0-1,0 1 1,0-1 0,0 0-1,1 1 1,-1-1 0,2-3 29,0 2-28,0-1 0,0 1 1,1-1-1,-1 1 1,1 0-1,1 0 28,28-36-200</inkml:trace>
  <inkml:trace contextRef="#ctx0" brushRef="#br0" timeOffset="21686.396">6473 3444 6825,'-66'-26'2828,"56"24"-1619,10 5-366,8 4 365,-4-5-973,1 0-1,0 0 1,0-1-1,-1 0 1,1 0-1,0 0 1,0-1-1,0 1 1,0-1-1,0 0 1,1-1-1,-1 1 1,-1-1-1,1 0 1,3-1-235,6-2 212,1 0-1,-1-1 1,0 0 0,7-5-212,-11 5 47,-1 1 0,0-2-1,-1 1 1,1-1 0,-1-1 0,0 1-1,2-4-46,-9 9 8,1-1 1,-1 0-1,1 1 0,-1-1 0,0 0 0,0 0 0,0 0 0,0 0 0,0 0 0,0 0 0,-1 0 1,1 0-1,-1 0 0,1 0 0,-1 0 0,0 0 0,0 0 0,0 0 0,0-1 0,0 1 1,0 0-1,-1 0 0,1 0 0,0 0 0,-1 0 0,0 0 0,0 0 0,0 0 0,0 0 0,0 0 1,0 0-1,0 0 0,0 1 0,-1-1 0,1 0 0,-1 1 0,0-1-8,-3-3 2,1 1 0,-1 0 0,0 0 0,-1 0 0,1 1 0,-1 0 0,1 0 0,-1 1 0,0-1 0,0 1 0,0 0 0,0 1 0,-1-1 0,1 1 0,0 1 0,-1-1 0,1 1 0,0 0 0,-1 0 0,1 1 0,0 0 0,-1 0 0,1 1 0,0-1 0,0 1 0,-1 1-2,1-1 0,-1 1 0,1 0 0,-1 0 0,1 1 0,0-1 0,0 1 0,1 1 0,-1-1 0,1 1 1,0 0-1,0 0 0,0 0 0,1 1 0,0 0 0,0 0 0,0 0 0,1 0 0,0 1 0,0-1 0,1 1 0,0 0 0,0-1 1,-1 6-1,2-1 10,1 0 0,0-1 1,0 1-1,1-1 1,0 1-1,1-1 1,0 1-1,1-1 0,0 0 1,0 0-1,1 0 1,1 0-1,0-1 1,0 1-1,1-1 0,0-1 1,0 1-11,6 6 59,0-1 0,1-1 1,1 0-1,-1 0 0,2-2 0,0 0 1,1 0-1,-1-1 0,7 1-59,7 4 910,2-1-1,4 0-909,10 3 781</inkml:trace>
  <inkml:trace contextRef="#ctx0" brushRef="#br0" timeOffset="22194.608">7208 3357 7306,'-11'-8'1055,"-1"0"0,0 1 0,-1 0 0,0 1 0,0 0 0,0 1 0,-1 1 0,0 0 0,-10-2-1055,11 4 188,1 0 0,-1 1-1,0 0 1,0 1 0,1 0 0,-1 1-1,0 0 1,1 1 0,-1 1 0,-11 3-188,19-4 5,1 1 0,-1-1 0,1 0 0,0 1 0,0 0 0,0 0 1,0 0-1,0 1 0,1-1 0,0 1 0,-1 0 0,1 0 0,1 0 1,-1 0-1,1 1 0,-1-1 0,1 0 0,0 1 0,1 0 0,-1 0 0,1-1 1,0 1-1,0 0 0,1 0 0,-1 2-5,0 12-6,0-1 1,2 1-1,0 0 1,1 0-1,1-1 0,1 4 6,-2-10 0,2 0 1,-1 0-1,2 0 0,-1 0 0,2 0 0,-1-1 0,2 0 0,-1 0 0,2-1 0,-1 0 0,1 0 0,1-1 0,0 0 0,4 3 0,-6-5 4,1-1 0,1-1 0,-1 0 0,1 0 0,-1 0 0,2-1 0,-1 0-1,0-1 1,1 0 0,-1 0 0,1-1 0,0-1 0,0 0 0,0 0-1,0 0 1,0-1 0,0-1 0,5-1-4,-11 2 6,0 0 1,0-1-1,0 0 0,0 0 1,0 0-1,0 0 1,-1-1-1,1 1 0,0-1 1,-1 0-1,0 0 0,1 0 1,-1 0-1,0-1 0,0 0 1,0 1-1,0-1 1,-1 0-1,1 0 0,-1-1 1,0 1-1,0 0 0,0-1 1,0 1-1,0-1 0,-1 0 1,0 1-1,1-1 1,-1 0-1,-1 0 0,1 0 1,-1 0-1,1 0 0,-1 0 1,0 0-7,-3-23 20,-1 0 1,0 1-1,-2-1 1,-1 1 0,-9-21-21,3 7 7,-25-72 76,72 158 188,113 202 10,-143-241-452,1 1-1,1-1 0,0 1 0,0-2 1,0 1-1,1-1 0,0 0 1,3 2 171,7 4-515</inkml:trace>
  <inkml:trace contextRef="#ctx0" brushRef="#br0" timeOffset="22569.29">7416 3326 5505,'-11'-2'4272,"13"9"413,2 5-4300,21 77 2418,8 37-1579,-30-107-1023,0 1 0,0 0-1,-2 0 1,-1-1 0,0 8-201,0-26 46,0 0-1,0 0 1,0 1 0,0-1 0,-1 0 0,1 0 0,0 1 0,0-1 0,-1 0 0,1 0 0,-1 0 0,1 0 0,-1 1-1,1-1 1,-2 0-46,2-1 23,0 0-1,-1 0 1,1 0-1,0 0 1,-1 0-1,1-1 1,-1 1-1,1 0 1,0 0-1,-1 0 1,1-1-1,0 1 1,0 0-1,-1 0 1,1-1-1,0 1 1,0 0-1,-1-1 1,1 1-1,0 0 1,0-1-1,0 1 1,-1-1-1,1 1 1,0 0-1,0-1 1,0 1-1,0-1-22,-12-38 489,6 4-432,1-1 1,2 1-1,1-13-57,2 33 11,1 0 0,0 1 0,1-1-1,0 0 1,2 1 0,-1 0 0,2 0-1,0 0 1,3-5-11,-6 15-40,1-1-1,-1 1 1,1 0 0,1 0 0,-1 0-1,0 1 1,1-1 0,0 1 0,-1 0-1,1 0 1,1 0 0,-1 0 0,0 1-1,1 0 1,-1 0 0,1 0-1,0 0 1,-1 1 0,1-1 0,0 1-1,0 1 1,5-1 40,-1 0-89,0 1 0,0 0 0,-1 1 0,1 0 0,0 0 0,0 1 0,0 0 0,-1 1 0,1 0 0,-1 0 0,0 1 0,3 1 89,21 17-276</inkml:trace>
  <inkml:trace contextRef="#ctx0" brushRef="#br0" timeOffset="22948.161">7997 3347 8658,'2'-4'306,"0"1"67,-1-1 0,1 1 0,0-1 0,-1 1 0,0-1 0,0 1 0,0-1 0,0 1 0,-1-4-373,0 5 154,0 1 0,-1-1 0,1 1 0,-1-1 0,1 1 0,-1 0 0,0-1 0,0 1 1,0 0-1,1-1 0,-1 1 0,0 0 0,-1 0 0,1 0 0,0 0 0,0 0 0,0 0 1,-1 0-1,1 0 0,0 0 0,-1 0 0,1 1 0,-1-1 0,1 1 0,-1-1 0,1 1-154,-4-2 134,1 0 0,-1 0-1,0 1 1,1 0 0,-1 0-1,0 0 1,0 0-1,1 1 1,-1 0 0,0 0-1,0 0 1,0 1-1,0-1 1,1 1 0,-1 0-1,0 1 1,1-1-1,-1 1 1,1 0 0,-1 0-1,1 0 1,0 0 0,0 1-1,0 0 1,0 0-1,0 0 1,1 0 0,-1 1-1,1-1 1,0 1-1,0 0 1,0 0 0,0 1-134,-3 5 9,0 1 1,0 0 0,1 0 0,0 0-1,1 1 1,0 0 0,1-1 0,1 1 0,0 0-1,0 1 1,1-1 0,0 8-10,2-9 22,0 0 0,0 0 0,1 0 1,1-1-1,0 1 0,0-1 0,1 1 0,0-1 0,1 0 1,0 0-1,0-1 0,1 0 0,0 0 0,1 0 1,4 3-23,-6-6-65,0-1 1,1 0 0,0 0 0,0 0 0,0-1 0,1 0-1,0 0 1,-1-1 0,1 0 0,0 0 0,1 0 0,-1-1-1,0 0 1,1-1 0,-1 0 0,1 0 0,0 0 0,-1-1-1,1 0 1,0-1 0,-1 1 0,5-2 64,30-8-1200,5-3 453</inkml:trace>
  <inkml:trace contextRef="#ctx0" brushRef="#br0" timeOffset="23308.492">8174 2937 9874,'-9'-10'1949,"-11"-12"2514,20 22-4427,0 0 0,-1 0 0,1 0 1,0 0-1,0 0 0,0 0 0,-1 0 0,1 0 0,0 0 0,0 0 0,0 0 0,-1 0 1,1 0-1,0 0 0,0 1 0,0-1 0,-1 0 0,1 0 0,0 0 0,0 0 0,0 0 0,0 0 1,-1 0-1,1 1 0,0-1 0,0 0 0,0 0 0,0 0 0,0 0 0,0 0 0,-1 1 0,1-1 1,0 0-1,0 0 0,0 0 0,0 1 0,0-1 0,0 0 0,0 0 0,0 0 0,0 1 1,0-1-1,0 0 0,0 0 0,0 0 0,0 0 0,0 1 0,0-1 0,0 0 0,0 0 0,0 0 1,0 1-37,0 14 269,0-14-173,2 25 202,0 0 1,2 0-1,1 0 0,3 6-298,35 103 550,-6-16-280,43 187 243,-76-293-463,-2-7-19,0-1 0,-1 1 0,1 0 0,-1 0-1,0 0 1,0 0 0,-1 0 0,0 1 0,-1 4-31,1-11 7,0 0 0,0 0 1,0 0-1,0-1 0,0 1 0,0 0 0,0 0 0,0 0 0,0 0 0,0-1 0,0 1 0,0 0 1,0 0-1,0 0 0,0 0 0,-1-1 0,1 1 0,0 0 0,0 0 0,0 0 0,0 0 1,0 0-1,0-1 0,-1 1 0,1 0 0,0 0 0,0 0 0,0 0 0,-1 0 0,1 0 0,0 0 1,0 0-1,0 0 0,0 0 0,-1 0 0,1 0 0,0 0 0,0 0 0,0 0 0,-1 0 0,1 0 1,0 0-1,0 0 0,0 0 0,-1 0 0,1 0 0,0 0 0,0 0 0,0 0 0,0 0 1,-1 1-1,1-1 0,0 0 0,0 0 0,0 0 0,0 0 0,0 0 0,0 1 0,-1-1 0,1 0 1,0 0-1,0 0 0,0 0 0,0 1 0,0-1 0,0 0 0,0 0 0,0 0 0,0 0 0,0 1-7,-8-15 235,3-7-179,0 0-1,1-1 0,1 1 0,1-1 0,1 0 0,1 0 0,1 1 0,1-1 1,2-4-57,-3 15 5,1 1-1,0-1 0,0 1 0,2 0 1,-1-1-1,1 1 0,0 1 0,1-1 1,1 1-1,5-8-3,-8 13-1,0 0 1,0 1-1,0-1 1,1 1-1,0 0 1,0 0-1,0 0 0,0 1 1,0-1-1,0 1 1,1 0-1,-1 0 1,1 1-1,0-1 1,-1 1-1,1 0 1,0 0-1,0 1 0,-1-1 1,1 1-1,0 0 1,0 0-1,0 1 1,0-1-1,0 1 1,0 0-1,0 0-1,0 1 1,0-1 0,0 1-1,0 0 1,0 0 0,-1 1-1,1 0 1,-1-1-1,0 1 1,1 1 0,-1-1-1,-1 0 1,1 1-1,0 0 1,-1 0 0,0 0-1,0 0 1,0 1 0,0-1-1,1 6 2,4 9 7,-1 0 0,-1 0 0,-1 1 0,-1 0 0,0 3-7,7 28 106,13 64-754,-20-86 367</inkml:trace>
  <inkml:trace contextRef="#ctx0" brushRef="#br0" timeOffset="23679.985">8776 3663 6817,'0'0'3588,"0"0"1435,-7 1-3165,-2 1-1490,-1 1 0,1 0 0,0 1-1,0 0 1,-8 5-368,15-8 74,-1 1 10,0 0 1,0 1 0,0-1 0,0 0-1,0 1 1,1 0 0,-1 0-1,1 0 1,-2 2-85,4-5 15,-1 0 0,1 1 0,0-1 0,-1 1 0,1-1 0,-1 1 0,1-1 0,0 1 0,-1-1 0,1 1 0,0-1 0,0 1 0,0 0-1,-1-1 1,1 1 0,0-1 0,0 1 0,0 0 0,0-1 0,0 1 0,0 0 0,0-1 0,0 1 0,0-1 0,0 1 0,0 0 0,1-1 0,-1 1 0,0-1 0,0 1 0,0-1 0,1 1 0,-1-1-1,0 1 1,1 0 0,-1-1 0,1 0 0,-1 1 0,0-1 0,1 1 0,-1-1 0,1 0 0,-1 1 0,1-1 0,-1 0 0,1 1 0,0-1 0,-1 0 0,1 0-15,6 2 121,1-1 0,0 0 0,0-1 0,-1 0 1,1 0-1,0-1 0,7-1-121,-10 1 34,1 0 0,-1 0 0,0-1 0,0 1-1,0-1 1,0 0 0,0-1 0,0 1 0,-1-1 0,1 0 0,-1 0 0,1 0-34,-5 2 5,1 0 1,0 1 0,0-1 0,-1 0 0,1 1 0,0-1-1,-1 0 1,1 0 0,-1 0 0,1 0 0,-1 0-1,1 0 1,-1 0 0,0 0 0,1 0 0,-1 0-1,0 0 1,0 0 0,0 0 0,0 0 0,0 0-1,0 0 1,0 0 0,0 0 0,0 0 0,0 0-1,-1 0 1,1 0-6,-1 0 14,0 0-1,1 0 1,-1 0 0,0 0-1,0 0 1,0 0-1,0 1 1,0-1-1,0 0 1,0 1 0,0-1-1,0 1 1,0-1-1,0 1 1,-1 0-1,1-1 1,0 1 0,0 0-1,0 0 1,-1 0-1,1-1 1,0 1-1,-1 1-13,-22 1 134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38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0 1 20860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6:28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182 477 7786,'-23'-72'2846,"15"56"-1840,3 15 61,0 14 503,3 3-977,2 1 0,-1-1 0,2 0 0,0 1 0,4 15-593,6 24 829,4 4-829,4 16 428,-4 6 163,-3 2-1,0 83-590,-17 167 1061,2-325-684,-3-15-58,-9-24 91,11 23-362,-35-83 62,4-2 0,4-2 0,4-1 0,4-1 0,2-11-110,13 57 0,2 0 0,2-1 0,3 0 0,1 0 0,3 1 0,2-1 0,2 1 0,8-23 0,-10 53-7,1 0 0,1 1 0,0 0 0,1 0-1,2 1 1,-1 0 0,9-9 7,-11 16-8,1 1 1,1 1-1,-1-1 0,2 2 1,-1-1-1,1 1 0,0 0 1,1 1-1,0 1 0,0-1 0,0 2 1,9-4 7,-5 4-10,0 1 1,0 0-1,0 1 1,1 0-1,-1 2 1,1 0-1,-1 0 1,1 2-1,-1 0 1,1 0-1,-1 2 1,0-1 0,0 2-1,0 0 1,0 1-1,-1 1 1,1 0-1,10 7 10,-13-6-3,-1 0 1,0 1-1,0-1 0,-1 2 0,0 0 0,0 0 1,-1 1-1,0 0 0,-1 0 0,0 1 0,-1 0 1,0 1-1,-1 0 0,0 0 0,-1 0 0,0 0 1,-1 1-1,-1 0 0,0 0 0,0 0 1,-1 0-1,-1 4 3,0-3 1,-1 1 0,-1 0-1,0-1 1,-1 1 0,-1-1 0,0 0 0,-1 0 0,-1 0 0,0 0 0,-4 6-1,1-3 6,-2 0-1,0 0 1,-1-1 0,-1-1 0,0 0-1,-1 0 1,-10 8-6,-2 0 21,0-2 0,-1-1 0,-1 0 0,-1-2 0,-12 4-21,24-13-65,-1-2 0,-1 0 0,1 0 1,-1-2-1,0 0 0,-1-1 0,1-1 0,-1-1 0,-17 0 65,22-5 1705,11-1-892</inkml:trace>
  <inkml:trace contextRef="#ctx0" brushRef="#br0" timeOffset="508.204">1124 736 7017,'-10'-12'3657,"1"3"-1160,4 4-697,10 0-247,11 7-465,10 1-208,6-3-320,6 2-88,6 0-192,3-4-88,4 2-96,4 3-40,-4-3 40,-4 2-104,-6 2-560,-5-3-456,-6 6-2849,-6 2 2545</inkml:trace>
  <inkml:trace contextRef="#ctx0" brushRef="#br0" timeOffset="860.888">1248 991 8130,'-26'14'3881,"9"3"-1377,3 0-527,7-1-497,7-1-280,12-1-400,9-4-184,10-5-256,6-5-119,13-5-41,8 0-112,-8-2-288,-26 4-73,2 1 57</inkml:trace>
  <inkml:trace contextRef="#ctx0" brushRef="#br0" timeOffset="1707.878">2307 643 5713,'-9'-21'2275,"2"6"430,1-1 0,0 0 0,1-1 0,-2-15-2705,7 33 405,1 3-108,3 15-149,5 24 114,-3 1 1,1 26-263,0 80 283,-6 0-1,-14 102-282,10-234 40,2-1-1,1 1 0,0 0 1,3 16-40,5-67 233,-4-44-144,-3 0-1,-4 0 1,-8-48-89,-8-30 39,-1-21-22,17 135-20,2 0 0,2 1 1,3-12 2,-3 41 11,3-22 31,-4 31-35,1 0 0,-1 1 0,1-1 0,-1 1 0,1-1 0,0 1 0,-1-1 0,1 1 0,0-1 0,0 1 0,0-1 0,0 1 0,0 0 0,1 0 0,0-1-7,-1 2 4,-1-1-1,1 1 0,0 0 1,0 0-1,0 0 0,0 0 1,0 0-1,0 0 0,0 0 0,0 0 1,0 0-1,0 0 0,0 1 1,-1-1-1,1 0 0,0 1 1,0-1-1,0 0 0,0 1 1,-1-1-1,1 1 0,0-1 1,0 1-1,-1 0 0,1-1 1,0 1-1,-1 0 0,1 0 1,-1-1-1,1 2-3,22 28 22,-19-24-14,30 43 16,17 26 76,48 51-100,367 366 545,-447-474-515,2 0 0,8 5-30,-22-18 33,0-1 0,0 1 1,0-1-1,0-1 0,1 1 0,0-1 0,-1 0 1,1-1-1,4 1-33,-11-3 21,1 1 0,-1-1 0,0 0 0,0 0 0,1 0 0,-1 0 0,0 0 0,0 0 1,1 0-1,-1 0 0,0 0 0,0 0 0,1-1 0,-1 1 0,0 0 0,0-1 0,0 1 0,0-1 0,1 1 0,-1-1 0,0 0 0,0 0 1,0 1-1,0-1 0,0 0 0,-1 0 0,1 0 0,0 0 0,0 0 0,-1 0 0,1 0 0,0 0 0,-1 0 0,1 0 0,-1-1 1,1 1-1,-1 0 0,0 0 0,1 0 0,-1-1 0,0 1 0,0 0 0,0 0 0,0-1 0,0 1-21,-1-9 91,0 1 0,0 0-1,-1-1 1,0 1 0,-3-8-91,3 9 5,-39-148 331,-4-56-336,35 153-105,4 1 1,1-1 0,4 0 0,2 0-1,4-20 105,5 26-1320,-10 52 1291,0 1 0,0 0 0,0-1-1,0 1 1,0 0 0,0 0-1,0-1 1,0 1 0,0 0 0,0-1-1,0 1 1,0 0 0,1 0-1,-1-1 1,0 1 0,0 0-1,0 0 1,0-1 0,0 1 0,1 0-1,-1 0 1,0 0 0,0-1-1,0 1 1,1 0 0,-1 0 0,0 0-1,0 0 1,1-1 0,-1 1-1,0 0 1,1 0 0,-1 0-1,0 0 1,0 0 0,1 0 0,-1 0-1,0 0 1,1 0 0,-1 0 29,1 2-22,0 0 0,0 0 0,0 0 0,-1 0 0,1 1 0,-1-1 0,1 0 0,-1 0 0,0 1 0,1 0 22,2 37 54</inkml:trace>
  <inkml:trace contextRef="#ctx0" brushRef="#br0" timeOffset="2433.259">3425 573 5657,'4'-44'8393,"-4"44"-8334,0 0 1,0 0 0,-1 0-1,1 0 1,0 0 0,0 0 0,0 0-1,0 0 1,0 0 0,0 0-1,0 0 1,0 0 0,0 0-1,-1 0 1,1 0 0,0 0-1,0 0 1,0 0 0,0 0 0,0 0-1,0 0 1,0 0 0,0 0-1,0 0 1,0 0 0,-1 0-1,1 0 1,0 0 0,0 0 0,0-1-1,0 1 1,0 0 0,0 0-1,0 0 1,0 0 0,0 0-1,0 0 1,0 0 0,0 0-1,0 0 1,0 0 0,0 0-60,-1 18 917,37 114 462,19 73-435,-42-143-680,-2 1 1,-1 18-265,-5-31 156,-1-24 8,-2 1-1,-1 0 1,-1 0 0,-1 0 0,-2 10-164,-27-106 1408,9 0-1331,4-1 1,2-1-1,4 0 0,3-1 1,2 0-1,4 0 0,4-1-77,-1 19 3,0 1-6,3-1-1,2 0 4,-4 40-5,1-1-1,1 0 1,0 1-1,0 0 0,2 0 1,0 0-1,0 1 0,1 0 1,4-6 5,-5 12-7,-1 0 1,1 1 0,0 0 0,0 0-1,1 0 1,0 0 0,0 1 0,1 0-1,-1 1 1,1 0 0,0 0 0,0 1-1,0-1 1,0 2 0,1-1 0,-1 1-1,1 1 1,0-1 0,-1 1 0,3 1 6,1 0-6,-1 0 0,0 1-1,0 0 1,-1 1 0,1 0 0,0 0 0,0 2 0,-1-1 0,0 1 0,0 1 0,0-1 0,0 2 0,-1-1 0,0 2 0,9 6 6,-5-1-4,1 1 0,-2 1 0,0 0 1,-1 1-1,0 0 0,-1 0 1,-1 1-1,0 1 0,-1-1 1,-1 1-1,4 13 4,-7-17-1,-1 1 0,0-1 1,0 1-1,-2-1 0,1 1 0,-2 0 0,0-1 1,-1 1-1,0 0 0,-1-1 0,0 1 0,-1-1 1,-1 0-1,0 0 0,-1 0 0,-1 3 1,-4 3 5,-2 0-1,0 0 1,-1-1-1,0-1 1,-2 0-1,0-1 1,-1 0-1,0-2 1,-2 0-1,1 0 0,-2-2 1,1 0-1,-2-1 1,-3 0-5,17-8-5,0-1 1,0 0-1,0 0 1,0 0-1,0-1 1,0 0-1,-1-1 1,1 1-1,0-1 1,-1 0-1,-1-1 5,5 1-69,1 0 0,0-1-1,-1 0 1,1 1 0,0-1 0,0 0-1,0 0 1,-1 0 0,1 0-1,0-1 1,0 1 0,1 0 0,-1-1-1,0 1 1,0-1 0,1 0-1,-1 0 1,1 0 0,-1 0-1,1 0 1,0 0 0,0 0 0,0 0-1,0 0 1,0 0 0,0-1-1,1 1 1,-1 0 0,1-1-1,0 1 1,-1-1 69,1 1-210,0-1 0,0 1 0,0 0 0,0-1 0,1 1 0,-1 0 0,1-1 0,-1 1 0,1 0 0,0-1 210,11-19-1223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2:55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26 5921,'-8'-13'4811,"8"12"-4587,0 0 0,0 1-1,-1-1 1,1 0 0,0 1 0,0-1 0,-1 1 0,1-1 0,0 1 0,-1-1 0,1 1 0,0-1 0,-1 1 0,1-1 0,-1 1 0,1-1 0,-1 1 0,1 0 0,-1-1-1,1 1 1,-1 0 0,1-1 0,-1 1 0,0 0 0,1 0-224,-3 27 820,2 2-657,1-1-1,1 1 1,2-1-1,1 0 0,2 5-162,7 23 97,3-1-1,6 11-96,0-1 64,-3 0 0,-4 2 1,-1 2-65,-14-65-99,3 19 330,-3-22-304,1-1 0,-1 1-1,0 0 1,0-1 0,0 1-1,0-1 1,-1 1 0,1 0-1,0-1 1,0 1 0,0-1 0,0 1-1,-1 0 1,1-1 0,0 1-1,0-1 1,-1 1 0,1-1-1,-1 1 1,1-1 0,0 1-1,-1-1 1,1 1 0,-1-1-1,1 0 1,-1 1 0,1-1-1,-1 0 1,0 1 73,-5-2-719</inkml:trace>
  <inkml:trace contextRef="#ctx0" brushRef="#br0" timeOffset="362.024">0 403 6849,'2'-7'3305,"2"1"-1328,7-1-489,3-1-168,7-1-336,8 1-183,10 4-369,3-3-104,11 3-152,1-2-48,11 2-56,-4-2-8,2 3-32,-5 3 8,-17 0-176,-4 0-312,-5 9 304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9.0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 36 6073,'0'0'233,"-1"-1"0,1 0 0,-1 0 0,1 0 0,-1 0 0,0 0 0,1 0 0,-1 0 0,0 1 0,0-1 0,0 0 0,0 1 0,1-1 0,-1 1 0,0-1 0,0 1 0,0-1 0,0 1 0,0-1 0,0 1 0,0 0 0,-1 0-233,1 0 117,0 0 0,0 0 0,0 1 0,1-1 0,-1 0-1,0 1 1,0-1 0,1 1 0,-1-1 0,0 1-1,1 0 1,-1-1 0,0 1 0,1 0 0,-1-1-1,1 1 1,-1 0 0,1-1 0,-1 1 0,1 0-1,0 0-116,-3 4 135,1 1-1,1-1 0,-1 1 1,1-1-1,0 1 0,0-1 0,0 5-134,2 16 181,1 1-1,2-1 1,0 1-1,6 15-180,2 10 248,1 25 172,-3 1 1,-3 0-1,-4 0 1,-6 70-421,-2-82 188,-2 52 237,7-117-409,0 0 0,0 0 0,0 0 0,0-1-1,0 1 1,0 0 0,0 0 0,0 0 0,0 0 0,0 0 0,0 0 0,1 0-1,-1 0 1,0 0 0,1 0 0,-1-1 0,0 1 0,1 0 0,-1 0-1,1 0 1,0-1 0,-1 1 0,1 0 0,-1-1 0,1 1 0,0 0 0,0-1-1,-1 1 1,1-1 0,0 1 0,0-1 0,0 1 0,0-1 0,0 0-1,-1 1 1,1-1 0,0 0 0,0 0 0,0 0 0,0 0-16,4 0 71,-1-1 0,1 0 0,-1 0 0,1 0 0,-1-1 0,0 1 0,3-2-71,-2 1 12,56-25 218,-36 15-205,0 1 0,1 1 1,1 2-1,11-2-25,-25 7-88,0 0 0,0 1-1,0 1 1,0 1 0,0-1-1,0 2 1,0 0 0,0 1 0,0 0-1,6 2 89,11 7-29</inkml:trace>
  <inkml:trace contextRef="#ctx0" brushRef="#br0" timeOffset="450.935">727 706 6345,'-11'-102'2584,"11"100"-2492,-1 1 1,1-1 0,0 1 0,0-1-1,0 1 1,0-1 0,1 1 0,-1 0 0,0-1-1,1 1 1,-1-1 0,1 1 0,-1-1 0,1 1-1,-1 0 1,1 0 0,0-1-93,0 1 48,-1 1 1,1 0 0,0-1-1,-1 1 1,1 0-1,0-1 1,-1 1-1,1 0 1,0 0-1,-1 0 1,1 0 0,0 0-1,-1 0 1,1 0-1,0 0 1,-1 0-1,1 0 1,0 0-49,4 0 333,25-3 1019,-1 2-1,10 1-1351,-15 1 353,0-2 0,0 0 0,20-5-353,-41 6 34,0-1-1,-1 1 1,1-1-1,0 0 1,0 0-1,-1-1 1,1 1-1,0 0 1,-1-1-1,1 1 1,-1-1-1,0 0 1,1 0-1,-1 0 1,0 0-1,0 0 1,0-1-34,-1 1 21,-1 1 0,1-1 0,0 0 0,-1 1 0,0-1 0,1 1 0,-1-1 0,0 0 0,0 1 0,0-1 0,0 0 0,0 0 0,0 1 0,0-1 0,-1 1 0,1-1 0,-1 0 0,1 1 0,-1-1 0,1 1 0,-1-1 0,0 1 0,0-1 0,0 1 0,0 0 0,0-1 0,0 1 0,0 0 0,-2-1-21,-5-7 37,0 1 1,-1 0-1,0 1 0,-1 0 0,0 1 1,0 0-1,0 0 0,-1 1 0,0 0 0,-10-2-37,16 5 13,-1 0 0,0 1 0,0-1 0,0 1 0,0 0 0,0 1 0,0 0 0,1 0 0,-1 0 0,0 0 0,0 1 0,0 0 0,0 1 0,0-1 0,0 1 0,1 0 0,-1 0 0,1 1 0,0 0 0,-1 0 0,1 0 0,-1 1-13,0 1 12,0 1 0,1-1 0,-1 1 1,1 1-1,0-1 0,1 1 1,0 0-1,0 0 0,0 0 0,1 0 1,0 1-1,0-1 0,1 1 0,-1 0 1,2 1-13,-1 0 21,1 1 0,1 0 0,0 0 0,0 0 1,1-1-1,0 1 0,1 0 0,0-1 1,0 1-1,1-1 0,3 7-21,-1-5 43,0 0 0,0-1 0,1 1 0,0-1-1,1-1 1,0 1 0,1-1 0,0 0 0,0-1 0,1 0 0,0 0 0,1-1-1,-1 0 1,1-1 0,1 0 0,-1 0 0,1-1 0,0 0 0,0-1 0,9 2-43,-8-4 224,0 0 1,1-1 0,-1 0 0,8-1-226,59-9 504</inkml:trace>
  <inkml:trace contextRef="#ctx0" brushRef="#br0" timeOffset="1226.231">1709 507 2361,'-6'-10'3783,"-12"-15"2065,16 22-5571,-1 0-1,0 0 1,0 0-1,-1 1 1,1-1 0,0 1-1,-1 0 1,0 0-1,1 0 1,-4-1-277,-3-1 81,1 1 1,-1 0-1,0 1 0,0 0 1,0 1-1,0 0 0,0 1 1,0-1-1,0 2 0,-1 0 1,1 0-1,0 1 0,1 0 1,-1 0-1,0 1 0,1 1 1,-1-1-1,1 2 0,0-1 1,0 1-1,1 1 1,-1-1-1,1 1 0,0 1 1,1 0-1,0 0 0,0 0 1,0 1-1,1 0 0,-5 7-81,4-3 5,0 1 0,1-1 0,0 1 0,1 0 0,0 0-1,1 1 1,1-1 0,0 1 0,0 0 0,2 0 0,-1 6-5,2-13 0,0-1 0,1 1 0,0-1 0,0 1 0,0-1 0,1 1 0,0-1 0,0 0 0,0 0 0,1 0 0,2 4 0,-2-6 0,0 0 1,0 0-1,1 0 1,-1 0 0,1 0-1,0-1 1,0 0-1,0 1 1,0-2-1,1 1 1,-1 0 0,1-1-1,0 0 1,0 0-1,0 0 1,0-1-1,3 1 5,-1 0-1,2-1 1,-1-1 0,0 1-1,0-1 1,0 0 0,0-1-1,0 0 1,0 0 0,0-1-1,0 0 1,-1-1 0,1 1-1,0-1 1,-1-1 0,2 0-5,1-1 13,0-1 1,-1 0-1,1-1 1,-1 0 0,0 0-1,-1-1 1,0 0-1,0 0 1,-1-1 0,0 0-1,1-2-13,-4 5 15,-1-1-1,-1 1 1,1-1-1,-1 0 1,0 0 0,-1 0-1,1 0 1,-2 0-1,1 0 1,-1 0 0,0 0-1,0-1 1,-1 1-1,0 0 1,0 0 0,-1-2-15,0 1 12,1 1 1,-2 0 0,1 0 0,-1 0 0,0 0 0,0 1 0,-1-1 0,0 1 0,0 0-1,-1 0 1,1 0 0,-1 1 0,-1-1 0,1 1 0,-4-2-13,-3 2 13,11 12-9,15 18-15,13 10 21,59 72-30,-71-90 66,1-1-1,1 0 1,0-1 0,18 11-46,-29-22-93,0 0 1,0-1 0,0 0-1,0 0 1,0-1 0,1 0-1,-1 0 1,1 0 0,2-1 92,18-1-280</inkml:trace>
  <inkml:trace contextRef="#ctx0" brushRef="#br0" timeOffset="1577.902">1956 500 7786,'-1'-1'126,"0"1"-1,1 0 1,-1 0 0,0 0 0,0 0 0,0 0 0,1 1 0,-1-1 0,0 0-1,0 0 1,1 0 0,-1 1 0,0-1 0,0 0 0,1 1 0,-1-1 0,0 1-1,1-1 1,-1 1 0,1-1 0,-1 1 0,0-1 0,1 1 0,-1-1 0,1 1-1,0 0 1,-1-1 0,1 1 0,-1 0 0,1 0 0,0-1 0,-1 1 0,1 0-1,0 0 1,0-1 0,0 1 0,0 0 0,0 0 0,0 0 0,0-1 0,0 1-1,0 0 1,0 0 0,0 0-126,4 45 1000,-3-38-526,5 22 224,1 0 0,8 20-698,-6-24 398,-2 0 1,-1 1-1,1 15-398,-28-183 2178,19 120-2145,1 1-1,1-1 1,1 0 0,1-2-33,-1 18 0,-1-1 1,1 1-1,1 0 1,-1 0 0,1 0-1,0 0 1,0 0-1,0 0 1,1 0-1,0 1 1,0-1 0,0 1-1,0 0 1,1 0-1,-1 0 1,1 0 0,0 0-1,3-1 0,1 1-7,0 0 0,0 0 1,0 1-1,0 0 0,1 0 0,0 1 0,-1 0 0,1 0 0,9 0 7,-1 1-680,0 1 0,0 0-1,1 1 1,12 3 680,23 9-1250</inkml:trace>
  <inkml:trace contextRef="#ctx0" brushRef="#br0" timeOffset="2310.701">2573 562 5969,'-70'-92'2318,"70"92"-2283,0 0-1,0 0 1,0 0 0,0 0 0,0 0-1,0 0 1,0 0 0,-1 1-1,1-1 1,0 0 0,0 0-1,0 0 1,0 0 0,0 0-1,0 0 1,0 0 0,0 0 0,0 0-1,0 0 1,0 0 0,0 0-1,-1 0 1,1 0 0,0 0-1,0 0 1,0 0 0,0 0-1,0 0 1,0 0 0,0 0 0,0 0-1,0 0 1,0 0 0,-1 0-1,1 0 1,0 0 0,0 0-1,0 0 1,0 0 0,0 0-1,0 0 1,0 0 0,0 0 0,0 0-1,0 0 1,0 0 0,0-1-1,0 1 1,-1 0 0,1 0-1,0 0 1,0 0 0,0 0-1,0 0 1,0 0 0,0 0 0,0 0-1,0 0 1,0 0 0,0-1-1,0 1 1,0 0 0,0 0-35,2 13 1076,8 28-334,-6-26-97,9 50 1183,0 24-1828,5 25 898,-13-95-562,-2-29 191,-3-31 8,-8-20-400,3 33-27,2 0 0,0-1 1,2 1-1,1-3-108,1 25 13,-1-1 0,1 1 0,0-1 0,0 1 0,1-1 0,0 1 0,0 0 0,0-1 0,1 1 0,0 0 0,0 1 0,1-1 0,0 0 1,0 1-1,0 0 0,0 0 0,1 0 0,0 1 0,1-2-13,1 2-1,-1 1 0,1-1 0,0 2 0,0-1 0,0 1 0,0 0 0,0 0 0,0 1 1,0-1-1,1 2 0,-1-1 0,1 1 0,-1 0 0,0 1 0,1 0 0,-1 0 0,6 2 1,1 0-2,0 1 0,-1 0 0,1 1-1,-1 0 1,0 1 0,-1 1 0,1 0-1,8 7 3,-13-8 0,0 1 0,0 1 0,-1 0 0,0 0 0,-1 0 0,1 1 0,-1 0 0,-1 0-1,0 0 1,0 1 0,1 5 0,1 4-28,-1 1-1,-1-1 1,-1 1-1,0 0 0,0 12 29,2 4-683,-5-33 843,0-1 0,-1 0 0,1 1-1,0-1 1,0 0 0,0 0 0,1 0-1,-1 0 1,0 0 0,1 0 0,-1 0 0,1-1-1,0 1 1,0 0-160,13 1 1056</inkml:trace>
  <inkml:trace contextRef="#ctx0" brushRef="#br0" timeOffset="2665.275">3203 428 6681,'-1'-13'3193,"1"13"-776,1 11-937,3 7-552,2 8 64,-3 9-304,-1-1-87,3 8-209,-4-3-112,3-5-128,0 0-48,-2-6-48,2 1 40,-3-2-168,2-6-408,-1-13-3689,-1-8 2953</inkml:trace>
  <inkml:trace contextRef="#ctx0" brushRef="#br0" timeOffset="3022.592">3121 59 10802,'-13'-25'4321,"6"7"-3040,5 6-457,7 8-560,2 4-32,13 9-520,5 2-1049,1 7 961</inkml:trace>
  <inkml:trace contextRef="#ctx0" brushRef="#br0" timeOffset="3395.338">3583 574 8106,'-31'-93'2932,"31"92"-2843,0 0-1,-1-1 1,1 1-1,-1 0 1,0 0-1,1 0 1,-1 0-1,0 0 1,0 0-1,0 0 1,0 0-1,1 0 1,-1 0-1,-1-1-88,1 2 26,1 0 0,0 0 0,0 0 0,-1 0 0,1 0-1,0 0 1,-1 0 0,1 0 0,0 1 0,0-1 0,-1 0 0,1 0-1,0 0 1,-1 0 0,1 0 0,0 0 0,0 0 0,-1 1-1,1-1 1,0 0 0,0 0 0,0 0 0,-1 1 0,1-1-1,0 0 1,0 0 0,0 1 0,0-1 0,-1 0 0,1 0-1,0 1 1,0-1 0,0 0 0,0 0-26,-6 23 839,7-16-715,0 1 1,0 0-1,0-1 1,1 1-1,1-1 0,-1 0 1,1 0-1,0 0 0,0 0 1,3 3-125,8 20 375,-2 8 18,-1 0 1,-2 0-1,-2 1 0,0 6-393,-7-41 33,0-4-29,0 0 0,0 0 1,0 0-1,0 0 0,0 0 1,0 0-1,0 0 0,0 0 1,0 0-1,0 0 0,0 0 1,0 0-1,0 0 0,0 0 1,0 0-1,-1 0 0,1 0 0,0 0 1,0 0-1,0 0 0,0 0 1,0 0-1,0 0 0,0 0 1,0 0-1,0 0 0,0 0 1,0 0-1,0 0 0,0 0 1,0 0-1,0 0 0,0 0 1,0 0-1,0 0 0,0 0 1,0 0-1,0 0 0,0 0 1,0 0-1,0 0 0,0 0-4,-6-9 104,-4-15 8,3-2-33,1 0-1,2-1 1,0 1 0,2-1 0,1-4-79,2 21 4,0 0 0,0 0 0,1 1 0,1-1 0,0 0 1,0 1-1,1-1 0,0 1 0,0 0 0,1 1 0,0-1 1,1 1-1,0 0 0,0 0 0,1 0 0,0 1 0,0 0 1,1 1-1,0 0 0,0 0 0,0 0 0,1 1 1,4-2-5,-8 5-2,-1 0 1,0 1-1,1 0 1,-1 0-1,1 0 1,-1 0-1,1 1 1,0-1 0,-1 1-1,1 1 1,-1-1-1,1 0 1,4 2 1,-1 0-3,0 1-1,0-1 1,0 2 0,0-1 0,-1 1 0,1 0-1,3 3 4,4 4-2,-1 0 0,0 1 0,-1 0-1,0 1 1,-1 1 0,10 14 2,-16-19 0,0 1-1,-1 0 1,0 0 0,0 0 0,-1 0-1,0 1 1,-1 0 0,0 1 0,1 10-533,-1-1-1,-1 0 1,0 16 533,-2-3-575</inkml:trace>
  <inkml:trace contextRef="#ctx0" brushRef="#br0" timeOffset="4009.1">4533 512 6561,'-2'-5'938,"0"-1"0,0 1 0,-1 0-1,0-1 1,1 1 0,-2 0 0,-1-2-938,-1 0 649,1 0-1,-2 1 1,1-1 0,-1 1-1,-1 0-648,3 1 203,-1 1-1,0 0 1,0 1-1,0-1 1,0 1-1,-1 0 1,1 1-1,-1 0 1,0 0-1,1 0 0,-1 1 1,0 0-1,-7 0-202,8 1 25,1 0-1,-1 1 0,1 0 0,-1 0 1,1 0-1,-1 1 0,1-1 0,0 1 1,0 1-1,0-1 0,0 1 0,0 0 1,0 0-1,1 0 0,0 1 0,-1-1 1,1 1-1,1 0 0,-1 1 0,-3 3-24,2 0 2,1 0 0,0 0 0,0 0 0,0 0-1,1 0 1,1 1 0,-1-1 0,1 1 0,1 0 0,0 0-1,0-1 1,0 7-2,1-8 1,-1 5 1,1 0-1,1 0 0,0 0 1,0 0-1,3 8-1,-3-16-1,1 0 0,-1 0-1,1 0 1,0-1 0,0 1 0,0-1-1,0 1 1,1-1 0,-1 1 0,1-1-1,0 0 1,0 0 0,0-1 0,0 1-1,1-1 1,-1 1 0,1-1 0,3 1 0,0 1 4,-1-2 0,2 1 0,-1-1 0,0 0-1,0 0 1,0-1 0,1 0 0,-1 0-1,1-1 1,-1 0 0,1 0 0,-1 0-1,1-1 1,-1-1 0,0 1 0,1-1-1,-1 0 1,0-1 0,0 0 0,0 0-1,-1 0 1,1-1 0,-1 0 0,0 0-1,0-1 1,0 1 0,-1-1 0,1-1 0,2-3-3,-6 6 6,0-1 1,0 1 0,-1-1 0,1 0 0,-1 0-1,0 1 1,0-1 0,0 0 0,0 0 0,-1 0 0,1 0-1,-1 0 1,0 0 0,0 0 0,-1 0 0,1 0-1,-1 0 1,0 0 0,0 0 0,-1 0 0,1 0 0,-1 1-1,1-1-6,-8-14 41,1 1 0,-2 0 0,0 1-1,-3-3-40,6 10 33,-4-5 102,11 20-49,13 22-61,44 57-24,-36-58 5,-2 2-1,-1 0 1,2 9-6,-3 0 4,-1 0 1,-3 1 0,-1 1 0,-2 0 0,-2 0 0,-1 1-1,-2 0 1,-2 25-5,-2-53 7,-2-1 0,0 1 0,0 0 0,-1-1 0,-1 1 0,0-1 0,-1 0 0,0 1-1,-1-2 1,0 1 0,-1-1 0,0 1 0,0-2 0,-2 1 0,1-1 0,-1 0 0,-8 7-7,-4 2 87,-1 0-1,-1-1 1,0-2 0,-2 0 0,-4 1-87,11-7 182,0-2-1,-1 0 1,0 0 0,0-2-1,-1 0 1,1-1-1,-18 2-181,30-7 61,1 1-1,-1-1 0,0 0 0,0 0 0,0 0 0,0-1 0,0 0 0,1 0 1,-1-1-1,0 0 0,1 0 0,-1 0 0,1 0 0,0-1 0,-1 0-60,3 0 25,-1 1 0,1-1 0,-1 0 0,1 0 0,0-1-1,1 1 1,-1-1 0,0 1 0,1-1 0,0 0 0,0 0 0,0 0-1,0 0 1,1 0 0,-1-1 0,1 1 0,0 0 0,0-1-1,1 1 1,-1-2-25,1-5-3,0 0 0,1 1 0,0-1 0,1 0 0,0 1 0,0-1 0,1 1 0,1 0 0,-1 0 0,2 0 0,-1 0 0,5-5 3,1-2 137,2 0-1,0 0 1,0 1-1,2 1 1,0 0-1,3-2-136,2 2 182,0 0 0,5-2-182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5.3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620 175 5545,'65'-36'2394,"-64"35"-2331,-1 1-1,1 0 1,-1 0 0,1-1-1,-1 1 1,1 0 0,-1-1 0,0 1-1,1 0 1,-1-1 0,0 1-1,1-1 1,-1 1 0,0 0-1,1-1 1,-1 1 0,0-1 0,0 1-1,0-1 1,1 1 0,-1-1-1,0 1 1,0-1 0,0 1-1,0-1 1,0 1 0,0-1-1,0 0 1,0 1 0,0-1 0,0 1-1,0-1 1,0 1 0,-1-1-1,1 1 1,0-1 0,0 1-1,0-1 1,-1 1 0,1-1-63,-14-12 1486,11 11-1140,-5-3 3,1-1 0,-1 2 0,0-1 0,0 1 0,-1 0 0,1 1 0,-1-1 0,0 2 0,0-1 0,0 2 0,0-1 0,0 1 0,-2 0-349,-9 0 264,-1 1 1,1 1-1,0 1 1,-1 0 0,-7 3-265,12-1 76,1 1 0,0 0 0,0 2 0,0-1 0,1 2 0,0 0 0,1 0 0,-1 1 0,-8 9-76,-10 9 37,2 2-1,2 0 0,-6 10-36,17-18 4,1 1 0,1 0 0,1 1 0,1 1 0,1 1 0,1 0 0,1 0 0,2 1 0,0 0 0,-1 14-4,4-17 1,2 0-1,0 0 1,2 0 0,0 1 0,2-1 0,0 0-1,2 0 1,0 0 0,2 0 0,1 0 0,0-1-1,5 8 0,-7-20 9,1 0-1,0-1 0,0 1 0,1-1 1,1 0-1,-1-1 0,1 1 0,1-1 1,0-1-1,0 1 0,0-1 0,1-1 1,0 0-1,0 0 0,1-1 1,-1 0-1,1 0 0,0-1 0,1 0 1,-1-1-1,1 0 0,-1-1 0,1 0 1,0-1-1,0 0 0,2-1-8,26 1 41,0-2 1,0-2-1,-1-1 0,5-3-41,30-8-752,45-17 752,-65 16-269</inkml:trace>
  <inkml:trace contextRef="#ctx0" brushRef="#br0" timeOffset="375.482">1198 0 7554,'-1'0'155,"0"1"1,1-1 0,-1 0 0,1 0 0,-1 0-1,0 0 1,1 0 0,-1 1 0,1-1 0,-1 0 0,1 1-1,-1-1 1,1 0 0,-1 1 0,1-1 0,-1 1-1,1-1 1,0 0 0,-1 1 0,1-1 0,-1 1-1,1-1 1,0 1 0,0 0 0,-1-1 0,1 1-1,0-1 1,0 1 0,0 0-156,-8 23 913,6-18-500,-7 34 349,2 0 1,1 0 0,3 0 0,0 35-763,15 165 993,0-25-298,-11-178-622,-2 7 78,3-1 1,5 21-152,-3-43 70,-4-21-69,0 0 0,0 0 1,0 0-1,0 0 0,0 1 1,0-1-1,0 0 0,0 0 1,1 0-1,-1 0 0,0 0 1,0 1-1,0-1 0,0 0 1,0 0-1,0 0 0,0 0 1,1 0-1,-1 0 0,0 0 1,0 0-1,0 0 0,0 1 1,1-1-1,-1 0 0,0 0 1,0 0-1,0 0 0,0 0 1,0 0-1,1 0 0,-1 0 1,0 0-1,0 0 0,0 0 1,0 0-1,1 0 0,-1 0 1,0 0-1,0-1-1,0 1 0</inkml:trace>
  <inkml:trace contextRef="#ctx0" brushRef="#br0" timeOffset="1205.168">1827 604 3401,'73'-83'2091,"-59"63"923,-18 20-2624,4 0-19,-6-3 111,0 0 0,0 1-1,0 0 1,0 0-1,0 1 1,-1-1 0,1 1-1,0 1 1,-1-1-1,1 1 1,-1 0 0,1 1-1,-4 0-481,-7 2 320,0 0 0,0 1 0,1 0 0,-11 6-320,18-7 19,0 1 0,1 1 0,-1 0 0,1 0 0,0 1 0,0 0 0,0 0 0,1 1 0,0-1 0,0 2 0,1-1 0,0 1 0,0 0 0,1 0 0,0 1 0,1-1 0,-1 1 0,2 0 0,-1 1 0,1-1 0,1 0 0,-2 9-19,2-6 0,0 1 1,1-1-1,1 0 1,0 0 0,0 1-1,1-1 1,1 0-1,0 0 1,1 0 0,0 0-1,1 0 1,0 0-1,1-1 1,0 0 0,0 0-1,2 0 1,6 9-1,-10-16 0,0 0 1,0-1-1,1 1 1,-1-1-1,1 0 1,0 0-1,0 0 1,0 0 0,0-1-1,0 1 1,0-1-1,1 0 1,-1-1-1,1 1 1,0-1-1,-1 1 1,1-2-1,0 1 1,0 0 0,0-1-1,0 0 1,-1 0-1,5-1 0,-2 0 5,-1 0-1,1-1 1,-1 0-1,0 0 0,1-1 1,-1 0-1,0 0 1,-1 0-1,1-1 1,0 1-1,-1-1 0,0-1 1,0 1-1,0-1 1,-1 0-1,0 0 1,1-1-5,2-4 13,0-1 0,-1 0 0,0 0 0,0 0 1,-1-1-1,-1 0 0,0 0 0,-1 0 0,0-1 1,-1 1-1,1-10-13,-2-8 31,0 1 1,-2-1 0,-1 0 0,-3-11-32,4 22 16,1 19-16,0 0 0,0 0 0,0 0 0,0 0 0,0-1 0,0 1 0,0 0 1,0 0-1,0 0 0,0 0 0,0 0 0,0 0 0,1 0 0,-1 0 0,0 0 0,0 0 1,0-1-1,0 1 0,0 0 0,0 0 0,0 0 0,0 0 0,0 0 0,0 0 1,1 0-1,-1 0 0,0 0 0,0 0 0,0 0 0,0 0 0,0 0 0,0 0 0,0 0 1,1 0-1,-1 0 0,0 0 0,0 0 0,0 0 0,0 0 0,0 0 0,0 0 0,0 0 1,0 0-1,1 0 0,-1 0 0,0 0 0,0 0 0,0 0 0,0 0 0,0 1 0,0-1 1,0 0-1,0 0 0,0 0 0,0 0 0,0 0 0,0 0 0,1 0 0,-1 0 0,0 0 1,0 1-1,16 24 1,-10-14 0,42 61-154,3-1-1,21 19 154,-46-62-853,1-4 387</inkml:trace>
  <inkml:trace contextRef="#ctx0" brushRef="#br0" timeOffset="1715.56">2402 503 7946,'-3'-6'706,"-14"-21"4293,17 27-4914,0 0-1,0 0 0,-1-1 0,1 1 0,0 0 0,-1 0 0,1-1 0,0 1 0,-1 0 0,1 0 0,0 0 0,-1-1 0,1 1 0,0 0 0,-1 0 0,1 0 0,0 0 1,-1 0-1,1 0 0,0 0 0,-1 0 0,1 0 0,-1 0 0,1 0 0,0 0 0,-1 0-84,0 1 43,1-1 1,-1 1-1,0 0 1,1-1-1,-1 1 1,0 0-1,1-1 1,-1 1-1,1 0 1,-1 0-1,1 0 1,0-1-1,-1 1 1,1 0-1,0 0 1,-1 1-44,-3 15 86,1 0 0,1 1 1,0-1-1,2 1 0,0 0 0,1 7-86,-1-4 46,1 6-22,1 0 0,2 0 1,0 0-1,2 0-24,-2-11 8,0-1 1,1-1-1,1 1 0,0-1 1,1 0-1,1 0 1,5 8-9,-11-19 2,0-1 1,0 0-1,0 1 1,0-1 0,0 0-1,0 0 1,1 0-1,-1 0 1,1 0 0,-1-1-1,1 1 1,0-1-1,-1 0 1,1 0-1,0 0 1,0 0 0,0 0-1,0 0 1,0-1-1,0 0 1,0 1 0,0-1-1,0 0 1,0-1-1,0 1 1,0 0 0,0-1-1,0 0 1,0 1-1,0-1 1,0-1-1,0 1 1,-1 0 0,2-1-3,4-2 12,-1-1 1,1 0 0,-1 0 0,0 0 0,-1-1 0,1 0 0,-1-1-1,0 1 1,-1-1 0,0 0 0,2-3-13,4-10 19,0-1-1,-2 0 0,0 0 1,-1-1-1,-2 1 1,0-2-1,-1 1 1,-1-1-1,-1 0 1,-1 1-1,-2-1 1,0 0-1,-2-15-18,-9 9 17,4 20 8,6 9-23,1 0 0,-1 0-1,1 0 1,0 0 0,-1 0 0,1 1 0,0-1 0,-1 0 0,1 0-1,0 0 1,0 1 0,-1-1 0,1 0 0,0 1 0,-1-1 0,1 0-1,0 0 1,0 1 0,0-1 0,0 0 0,-1 1 0,1-1 0,0 0 0,0 1-1,0-1 1,0 1 0,0-1 0,0 0 0,0 1 0,0-1 0,0 0-1,0 1-1,-2 9 15,1 0-1,0 0 0,1 1 1,0-1-1,0 0 0,1 0 1,1 0-1,0 3-14,4 13 33,0 1 1,8 16-34,-9-29-14,1-1 1,1 1-1,-1-1 0,2 0 1,0-1-1,7 9 14,-10-15 248,0 0 1,0-1-1,1 1 0,-1-1 1,1-1-1,0 1 1,0-1-1,1 0 0,-1 0 1,1-1-1,0 0 0,0 0 1,0-1-1,3 1-248,0-1 469,1-1-1,0 0 1,8-1-469</inkml:trace>
  <inkml:trace contextRef="#ctx0" brushRef="#br0" timeOffset="2500.601">3445 417 2985,'0'0'98,"-4"-3"1099,0 0 0,1 0 0,-1 0 0,0 0 0,0 0 0,-1 1 0,1 0 0,-2-1-1197,2 2 260,1 1 1,0-1-1,0 1 0,-1-1 0,1 1 0,0 0 0,0 1 0,-1-1 1,0 1-261,-19 4 398,0 1 0,0 2 0,1 0 1,0 2-1,0 0 0,1 1 0,1 2 1,-5 3-399,19-12 9,0 1 1,0 0-1,0 0 1,0 1-1,1 0 1,0 0-1,-3 4-9,7-8 2,0 0 0,-1 0-1,1 0 1,0 0-1,0 0 1,0 1 0,1-1-1,-1 0 1,0 1 0,1-1-1,0 1 1,-1 0-2,2-2 0,-1 0 0,0 1 0,0-1 0,0 0 1,1 1-1,-1-1 0,1 0 0,-1 1 0,1-1 0,-1 0 0,1 0 1,0 0-1,0 0 0,-1 0 0,1 0 0,0 0 0,0 0 0,0 0 0,0 0 1,0 0-1,0 0 0,1 0 0,7 4 0,1 0 0,-1 0 0,1-1 0,0-1 0,0 0 0,0 0 0,1 0 0,78 10 1,-28-4 6,-44-6-5,48 10 19,-58-11-19,-1 0 0,0 0 0,1 1 0,-1 0 0,0 0 1,0 0-1,0 1 0,1 1-2,-6-4 0,1 0 1,-1 1-1,1-1 0,-1 0 1,0 1-1,0-1 0,0 1 1,0-1-1,0 1 1,0 0-1,0-1 0,-1 1 1,1 0-1,-1 0 0,1-1 1,-1 1-1,0 0 1,1 0-1,-1 0 0,0 0 1,0 1-1,-1 1 2,0 0 0,1-1 0,-1 1 0,-1 0 0,1-1 1,-1 1-1,1-1 0,-1 1 0,0-1 0,-1 2-2,-6 7 14,-1 0 0,1-1 0,-2-1 0,0 1 0,-1-1-14,-23 20 60,-1-2 0,-2-2 0,-13 6-60,19-17 35,30-14-33,0 0-1,0-1 1,0 1 0,0-1 0,-1 1 0,1-1 0,0 0-1,-1 0 1,1 0 0,0 0 0,0 0 0,-1 0-1,-1-1-1,4 1-4,0 0 0,0 0-1,0-1 1,-1 1 0,1 0 0,0 0-1,0 0 1,0 0 0,0 0 0,0 0-1,0-1 1,-1 1 0,1 0-1,0 0 1,0 0 0,0 0 0,0-1-1,0 1 1,0 0 0,0 0-1,0 0 1,0 0 0,0-1 0,0 1-1,0 0 1,0 0 0,0 0 0,0-1-1,0 1 1,0 0 0,0 0-1,0 0 1,0 0 0,0-1 0,0 1-1,0 0 1,0 0 0,0 0-1,0 0 1,1-1 0,-1 1 0,0 0-1,0 0 1,0 0 4,10-12-181,12-6-74,15-7 62</inkml:trace>
  <inkml:trace contextRef="#ctx0" brushRef="#br0" timeOffset="2926.461">3742 639 6897,'79'-35'2861,"-77"34"-2598,1 0 0,0-1 1,-1 1-1,1 0 0,0 1 0,0-1 0,-1 0 1,1 1-1,0-1 0,0 1 0,0 0 0,0 0 0,0 0 1,-1 0-1,2 1-263,9 0 532,1-1-210,0-1-96,0 1 0,0-2 0,-1 0 0,6-2-226,-16 4 27,0-1-1,1 0 1,-1-1 0,0 1-1,0-1 1,0 1-1,0-1 1,0 0 0,0 0-1,-1 0 1,1 0 0,-1-1-1,1 1 1,-1-1 0,0 0-1,0 1 1,0-1-1,0 0 1,0-1-27,-1 2 18,0 1 1,0-1-1,0 0 0,0 1 0,0-1 0,-1 0 1,1 1-1,0-1 0,-1 0 0,0 0 1,1 0-1,-1 1 0,0-1 0,0 0 0,0 0 1,0 0-1,0 0 0,-1 1 0,1-1 1,-1 0-1,1 0 0,-1 1 0,1-1 1,-1 0-1,0 1 0,0-1 0,0 0 0,0 1 1,0-1-1,0 1 0,0 0 0,0-1 1,-2 0-19,-1-3 57,0 1 0,0 0 0,-1 0 0,0 0 1,1 0-1,-1 1 0,0 0 0,-1 0 0,1 0 1,0 0-1,-1 1 0,0 0 0,1 0 1,-1 1-1,0 0 0,0 0 0,0 0 0,0 1 1,0-1-1,0 1 0,-2 1-57,-2 0 31,1 1-1,-1 0 0,1 0 1,0 1-1,0 0 1,0 1-1,0 0 1,0 1-1,1 0 1,-1 0-1,1 0 0,1 1 1,-1 1-31,-1 0 6,2 0 0,-1 1 0,1 0-1,0 0 1,1 0 0,0 1 0,0 0 0,1 0 0,0 1 0,1-1 0,0 1 0,0 3-6,2-7 11,0 0 1,1 1 0,0-1 0,0 1 0,1 0 0,0-1 0,0 1 0,0-1-1,1 1 1,0 0 0,0-1 0,1 1 0,-1-1 0,2 0 0,-1 0 0,1 0 0,0 0-1,0 0 1,3 4-12,0-2 34,1 0-1,0 0 0,0 0 1,1-1-1,0 0 0,0-1 0,1 0 1,0 0-1,0-1 0,0 0 1,1 0-1,-1-1 0,1 0 1,1-1-34,3 1 21,-1 0 1,2-1 0,-1-1 0,0 0 0,0-1-1,1 0 1,-1-2 0,1 1 0,-1-2-1,4 0-21,45-17-81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2:07.66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0 289 2345,'34'53'1334,"-34"-53"-1290,0 0 0,0 1 0,0-1 0,0 0 0,1 1 0,-1-1 0,0 0 0,0 0 0,0 1 0,1-1 0,-1 0 0,0 1-1,1-1 1,-1 0 0,0 0 0,1 0 0,-1 1 0,0-1 0,1 0 0,-1 0 0,0 0 0,1 0 0,-1 0 0,0 0 0,1 0-1,-1 0 1,0 0 0,1 0 0,-1 0 0,1 0 0,-1 0 0,0 0 0,1 0 0,-1 0 0,0 0 0,1 0 0,-1 0-1,0 0 1,1-1 0,-1 1 0,0 0 0,1 0 0,-1 0 0,0-1 0,1 1 0,-1 0 0,0 0 0,0-1 0,1 1 0,-1 0-1,0-1 1,0 1 0,0 0 0,0-1 0,1 1-44,5-5 428,6 1-273,0 0 1,0 1-1,1 0 0,0 1 1,-1 1-1,1 0 1,0 1-1,0 0 1,3 1-156,610 30 2409,-607-30-2336,270 5 293,1-12 1,140-27-367,-353 24 12,611-56 80,-51 61-67,5 14-3,-2-38 36,-294 2-26,1 15-1,208 24-31,181 22 90,1-47 37,-528-2-85,265-11 21,169 48-41,-110 1 10,265-41 26,-287 2-42,-101 11-14,203-4 4,-466 2-5,319-16 7,188-8 7,-566 28-15,536-3 46,-397 1-31,170-7 137,72-13 281,-141 9-329,88-2 21,66-3 78,353-9 470,-680 29-785,-1 7 1,0 6 0,41 14 111,-127-16-2171,-8-9 996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4:35.68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277 726 5345,'-107'-87'2697,"101"82"-2095,0-1 0,0 0 0,0 0 1,0-1-1,-2-3-602,7 7 373,-1 0 0,0 0 0,1-1 0,0 1 0,-1-1 0,1 1 1,0-2-374,-3-9 1441,13 65 1037,45 112-2047,1 3-26,53 313 403,-69-288-563,-33-161-190,2-1-1,0-1 1,2 1-1,11 20-54,-20-47 3,14 24 38,-14-26-39,-1 0 1,0 1-1,1-1 0,-1 1 0,1-1 0,-1 1 0,0-1 0,1 0 0,-1 1 0,1-1 1,-1 0-1,1 0 0,-1 1 0,1-1 0,-1 0 0,1 0 0,0 0 0,-1 0 1,1 1-1,-1-1 0,1 0 0,-1 0 0,1 0 0,0 0 0,-1 0 0,1 0 1,-1-1-1,1 1 0,-1 0 0,1 0 0,-1 0 0,1 0 0,-1-1 0,1 1 1,-1 0-1,1-1 0,-1 1 0,1 0 0,-1-1 0,1 1 0,-1 0 0,0-1 0,1 1 1,-1-1-1,0 1 0,1-1 0,-1 1 0,0-1 0,1 1 0,-1-1 0,0 1 1,0-1-3,7-12 19,-2 0 0,1 0 1,-2-1-1,0 0 1,0 1-1,0-9-19,3-23 38,-1-23-38,0-77-8,-4 64-108,11-75 116,-9 131-17,1 1 0,0 0 0,2 1 0,1-1 0,1 1 0,0 1 0,2 0 0,7-10 17,-16 28-4,1 0 1,0 0-1,0 0 0,0 1 0,0-1 0,0 1 1,0 0-1,1 0 0,0 0 0,0 1 0,-1-1 1,6-1 3,-6 3-3,0 0 1,0 0-1,0 0 1,0 1-1,1-1 1,-1 1-1,0 0 1,0 0-1,1 0 1,-1 0-1,0 1 0,0-1 1,1 1-1,-1 0 1,0 0-1,0 0 1,0 0-1,0 1 1,0-1 2,7 5-4,1 1 0,-1-1 0,0 2 0,-1-1 0,1 1 0,-2 1 0,1 0-1,3 5 6,15 21-2,17 27 1,-32-43 1,47 71 10,-7-9 3,4-3 0,14 13-14,-64-84 1,23 27 5,1-1 1,1-1 0,2-2 0,18 12-7,-50-41 2,1 1 0,0-1 0,0 1 0,0-1 0,0 0 0,0 0 1,1 0-1,-1 0 0,0 0 0,0-1 0,1 1 0,-1-1 0,0 1 1,1-1-1,-1 0 0,0 0 0,1 0 0,0 0-2,-1-1 5,-1 0 0,1 0 0,0 0 0,-1 0 0,1 0-1,-1 0 1,0 0 0,1-1 0,-1 1 0,0 0 0,0-1 0,0 1 0,0-1-1,0 1 1,0-1 0,0 0 0,0 1 0,-1-1 0,1 0 0,-1 0 0,1 0-1,-1 1 1,1-2-5,2-15 51,1-1 0,-2 1-1,-1-1 1,0-16-51,-7-80 136,3 73-96,-35-268 115,28 243-138,-10-53 0,2 6-138,2-22 121,13 101-45,0 11-346,2 0 0,0 0 0,2 0 1,1-7 390,1 14-251</inkml:trace>
  <inkml:trace contextRef="#ctx0" brushRef="#br0" timeOffset="777.226">1903 305 7498,'-1'-1'120,"-1"0"245,0 0 1,-1 0-1,1 0 1,-1 0-1,1 0 0,-1 1 1,1-1-1,-1 1 1,-1 0-366,3 0 65,0 0 1,0 0 0,1 0-1,-1 1 1,0-1 0,0 1-1,0-1 1,0 0 0,0 1-1,1-1 1,-1 1 0,0 0-1,0-1 1,1 1 0,-1 0 0,0-1-1,1 1 1,-1 0 0,1 0-1,-1 0 1,1-1 0,-1 1-1,1 0 1,0 0 0,-1 0-1,1 0 1,0 0 0,0 0-1,-1 0 1,1 0 0,0 0-66,-2 12 241,1 1 1,0-1-1,1 1 1,0-1-1,1 1 1,0-1-1,3 7-241,6 31 684,7 17-684,66 191 615,4 14-30,23 168 1019,-100-395-1377,-2 0 0,1 46-227,-8-84 51,0 0 1,0-1 0,0 1 0,1 0-1,0 1-51,-2-9 4,0 0-1,0 0 0,0 0 0,0 0 1,0 0-1,0 1 0,0-1 1,0 0-1,0 0 0,0 0 0,0 0 1,0 0-1,1 0 0,-1 0 1,0 1-1,0-1 0,0 0 0,0 0 1,0 0-1,0 0 0,0 0 1,0 0-1,0 0 0,0 0 0,0 0 1,0 0-1,0 1 0,1-1 1,-1 0-1,0 0 0,0 0 0,0 0 1,0 0-1,0 0 0,0 0 1,0 0-1,0 0 0,1 0 0,-1 0 1,0 0-1,0 0 0,0 0 1,0 0-1,0 0 0,0 0 0,0 0 1,1 0-1,-1 0 0,0 0 1,0 0-1,0 0 0,0 0 0,0 0 1,0-1-1,0 1 0,0 0 0,1 0 1,-1 0-1,0 0 0,0 0 1,0 0-1,0 0 0,0 0 0,0 0 1,0 0-1,0 0 0,0-1 1,0 1-4,2-9 162,-6-19 67,-1 0 0,-4-7-229,2 5 56,1 1-1,0-14-55,3 5 0,1 1 0,2-1 0,1 0-1,3 0 1,3-17 0,-3 38-10,0 0-1,0 0 1,2 0-1,0 1 1,1 0-1,1 0 1,0 1-1,1 0 1,0 0-1,2 1 1,-1 0 0,13-11 10,-18 20-8,1-1 1,0 1 0,1 1-1,-1-1 1,1 1 0,-1 0 0,1 0-1,1 1 1,-1 0 0,0 1 0,1-1-1,-1 1 1,7-1 7,-7 3-9,0-1-1,0 1 1,-1 0-1,1 1 1,0 0-1,-1 0 1,1 0-1,0 1 1,-1 0 0,1 0-1,-1 0 1,0 1-1,0 0 1,0 0-1,4 4 10,4 4-40,0 0 0,-1 0 0,-1 2-1,0 0 1,0 0 0,-2 1 0,1 0-1,-2 1 1,0 0 0,3 9 40,5 11-532,-2 1 0,-2 0-1,-1 1 1,1 11 532,1 18-579</inkml:trace>
  <inkml:trace contextRef="#ctx0" brushRef="#br0" timeOffset="1494.423">3243 1268 3905,'86'-109'2667,"-85"107"-2496,0 0 0,1 0 0,-1 0 0,0 0 0,0-1 0,0 1 0,0 0 0,0 0 0,-1-1 0,1 1 0,-1-1 0,1 1-1,-1 0 1,0-2-171,0 3 152,0 0-1,-1 0 1,1-1-1,0 1 1,-1 0-1,1 0 1,-1 0 0,0 0-1,1 0 1,-1 0-1,0 0 1,1 0-1,-1 0 1,-1 0-152,-1-3 545,-2-1-247,1 0 0,-1 0 1,0 0-1,-1 1 0,1 0 1,-1 0-1,0 0 0,0 1 1,0 0-1,0 0 0,0 0 1,-1 1-1,1 0 0,-1 0 1,0 1-1,0-1 0,1 2 1,-1-1-1,0 1 0,0 0 1,0 0-1,-2 1-298,1 0 48,0 0-1,1 1 1,-1 0-1,0 0 1,1 1 0,-1 0-1,1 0 1,0 0 0,0 1-1,0 0 1,1 1 0,0-1-1,-1 1 1,2 1 0,-1-1-1,0 1 1,1 0-1,0 0 1,-1 3-48,-1 3 9,0 1 0,1 1 0,0-1 0,1 1 0,1 0 0,0 0 0,0 0 0,1 8-9,-1 15 16,1-1 0,2 30-16,2-45-7,0-1-1,2 1 1,0-1-1,1 0 1,2 0-1,0-1 1,0 1 0,2-1-1,2 2 8,-5-9-9,1-2 0,1 1 0,-1-1 0,2 0-1,-1 0 1,2 0 0,-1-1 0,1-1 0,0 0 0,1 0 0,0 0-1,0-2 1,1 1 0,-1-1 0,11 4 9,-15-8-26,1 0 0,-1 0 0,1-1-1,-1 1 1,1-2 0,0 1 0,-1-1 0,1 0 0,0 0-1,-1 0 1,1-1 0,0 0 0,0-1 26,2-1-32,1 0-1,-1 0 1,1-1 0,-1-1 0,-1 1 0,1-1-1,0-1 1,3-3 32,0-1-12,0 0 0,-1-1 0,0-1 0,0 1 0,-1-2 0,-1 0 0,0 0 0,-1 0 1,-1-1-1,0 0 0,1-5 12,-4 7 8,0 0 0,-1 0 1,-1-1-1,0 1 0,-1-1 1,0 0-1,-1 1 1,0-1-1,-1 0 0,0 1 1,-1-1-1,-3-10-8,-6-15 150,-2 0-1,-2 2 1,-8-16-150,-19-48 730,38 87-570,4 13-158,0 0 0,0 0-1,0 0 1,0 0 0,0 0 0,0 0 0,0 0 0,1 0 0,-1 0-1,0 0 1,0 0 0,0 0 0,0 0 0,0 0 0,0 0 0,0 0-1,0 0 1,0 0 0,0 0 0,0 0 0,0 1 0,0-1 0,0 0-1,0 0 1,0 0 0,0 0 0,0 0 0,0 0 0,1 0 0,-1 0-1,0 0 1,0 0 0,0 0 0,0-1 0,0 1 0,0 0 0,0 0-1,0 0 1,0 0 0,0 0 0,0 0 0,0 0 0,0 0 0,0 0-1,0 0 1,0 0 0,0 0 0,0 0 0,0 0 0,0 0 0,0 0-1,1 0 1,-1 0 0,0 0 0,0 0 0,0 0 0,0 0 0,0 0-1,0 0 1,0-1 0,0 1 0,0 0 0,0 0 0,0 0 0,0 0-1,0 0-1,12 16 95,-9-12-110,98 144 38,-37-56-224,-21-29-2023,33 37 2224,-13-37-642</inkml:trace>
  <inkml:trace contextRef="#ctx0" brushRef="#br0" timeOffset="1910.259">4117 154 6937,'-2'-11'3389,"-1"12"-192,-2 22-1061,4 19-1763,3 0 0,1 0-1,2 0 1,2-1 0,1 0 0,2 0-1,5 6-372,29 77 249,39 73-249,-64-155 102,4 16-62,-2 2 0,-3-1 0,4 33-40,27 186 29,-33-180-81,-9-53-68,-3-14-689,1 0 1,2 0-1,4 6 809,-1-12-767</inkml:trace>
  <inkml:trace contextRef="#ctx0" brushRef="#br0" timeOffset="2247.79">4074 1257 8498,'-21'-7'3761,"9"7"-1441,5 0-696,7-6-303,11 4-265,21-14-528,15 1-152,30-6-120,12-11 64,2 1-464,1-3-152,-1 5 208</inkml:trace>
  <inkml:trace contextRef="#ctx0" brushRef="#br0" timeOffset="4304.499">8858 1103 4689,'8'-8'709,"0"-1"1,0-1-1,0 1 1,2-7-710,-9 16 99,-1-1 0,0 0 1,0 0-1,1 0 0,-1 0 0,0 0 0,0 0 1,0 0-1,0 0 0,0 0 0,0 0 0,0 0 1,0 0-1,0 1 0,-1-1 0,1 0 0,0 0 1,-1 0-1,1 0 0,0 0 0,-1 0 0,1 1 0,-1-1 1,1 0-1,-1 0 0,0 0-99,-21-17 2172,19 16-1842,-8-5 72,0 0 1,0 1-1,0 1 0,-1 0 1,1 0-1,-1 1 0,-1 0 1,1 1-1,0 1 0,-1 0 1,1 0-1,-1 1 0,0 1 0,-3 1-402,6-1 55,0 2 0,1-1-1,-1 1 1,0 1 0,1 0-1,-1 0 1,1 1 0,0 0-1,0 1 1,1 0 0,-1 0-1,1 1 1,0 0 0,0 0-1,1 1 1,0 0-1,0 0 1,-3 6-55,0 1 12,1 0 0,1 0 0,0 1 0,0 1 1,2-1-1,0 1 0,1 0 0,0 0 0,2 1 0,0-1 0,-1 13-12,2-6-4,1 1-1,1 0 1,2 0-1,0 0 0,1 0 1,1-1-1,8 23 5,-9-35-5,1 1 0,1-1-1,0 0 1,0 0-1,1-1 1,1 1-1,0-1 1,0-1-1,1 1 1,0-1-1,0-1 1,1 0 0,8 7 5,-9-10-8,0 0 1,0-1-1,0 1 1,0-1 0,0-1-1,1 0 1,0 0-1,-1-1 1,1 0 0,0 0-1,0-1 1,1 0-1,-1-1 1,0 0 0,0 0-1,0-1 1,0 0-1,4-1 8,-4-1-1,0 1 0,-1-1 0,1-1 0,-1 0 0,1 0 0,-1 0 0,0-1-1,-1 0 1,1-1 0,-1 0 0,0 0 0,-1 0 0,6-7 1,3-5 13,-1-1 1,-1 0 0,-1-1-1,-1 0 1,-1-1-14,-5 9 13,0 0 0,-1 0 1,-1 0-1,0-1 0,0 1 1,-1-1-1,-1 0 0,-1 0 0,1 1 1,-2-1-1,0 0 0,0 0 1,-1 1-1,-1-1 0,-1-2-13,-6-19 127,-1 1 1,-2 0-1,-1 0 0,-16-24-127,25 48 56,1 0 0,-2 1 0,1 0 0,-1 0 0,-6-7-56,9 15 18,4 6-20,5 11-18,40 91-21,5-2 0,4-2 0,12 7 41,-16-29 10,-4 2 0,0 8-10,-34-62 4,0 1 1,-3 0-1,0 1 1,-2 0-1,-1 1 0,-2-1 1,1 28-5,-6-35 12,0 0 0,-2 0-1,-1-1 1,-1 1 0,0-1 0,-2 0 0,-1 0 0,-1 0 0,-2-1-1,0 0 1,-1-1 0,-5 7-12,7-14 14,-1 0 1,0-1-1,-1 0 1,-1-1-1,0 0 0,-1-1 1,0 0-1,-1-1 1,0-1-1,-1 0 0,0-1 1,0 0-1,-1-1 1,0-1-1,-1-1 0,0 0 1,-12 2-15,7-4 0,0-1 0,0-1 0,-1-1 0,1-1 0,0-1 0,0-1 0,0-1 0,0-1 0,0-1 0,-9-4 0,15 4-77,0-1-1,1 0 0,0-2 0,1 1 0,-1-2 1,-8-7 77,14 9-105,1 0-1,0 0 1,0 0 0,1-1 0,0-1 0,0 1 0,1-1-1,0 0 1,1 0 0,-2-5 105,3 5-78,1-1-1,0 0 1,1 0-1,0 0 1,0-4 78</inkml:trace>
  <inkml:trace contextRef="#ctx0" brushRef="#br0" timeOffset="2579.281">6008 1139 6689,'-1'-87'3489,"-5"111"-656,8 13-953,7 15-880,3 8-103,3 8-393,-1-1-160,3 0-200,0-5-40,-7-9-32,2 0-176,-5-14-672,-5-11 2000,10-13-1176</inkml:trace>
  <inkml:trace contextRef="#ctx0" brushRef="#br0" timeOffset="2890.382">5905 491 9730,'-24'-56'4249,"4"15"-2313,6 6-487,6 13-769,-4 7-232,12 15-744,1 8-248,10 13 336</inkml:trace>
  <inkml:trace contextRef="#ctx0" brushRef="#br0" timeOffset="3456.891">6928 1040 4041,'51'28'2663,"-50"-28"-2596,-1 0-1,0 0 0,0 0 1,0 1-1,1-1 1,-1 0-1,0 0 1,0 0-1,0 0 1,1 0-1,-1 0 0,0 0 1,0 0-1,0 0 1,1 0-1,-1 0 1,0 0-1,0 0 0,0 0 1,1 0-1,-1 0 1,0 0-1,0 0 1,0 0-1,1 0 1,-1 0-1,0 0 0,0 0 1,0-1-1,1 1 1,-1 0-1,0 0 1,0 0-1,0 0 1,0 0-1,1-1 0,-1 1 1,0 0-67,-1-10 1846,-6-9 569,4 15-2165,0 0 1,0 0 0,0 1 0,0-1 0,0 1 0,-1 0 0,0 0-1,0 0 1,0 0 0,0 0 0,0 1 0,0 0 0,-1 0-1,1 0 1,-1 1 0,1-1 0,-1 1 0,0 0 0,1 0 0,-1 1-1,0-1 1,-1 1-251,-4 0 104,1-1-1,-1 1 0,1 1 0,-1 0 0,1 0 1,0 1-1,0 0 0,-1 1 0,2 0 0,-9 4-103,6-1 20,1 0 0,-1 1 0,2 1 0,-1 0 0,1 0 0,0 1 0,1 0 0,-1 1 0,2 0 0,0 0 0,0 0 0,1 1 0,-2 3-20,2 0 0,0-1 0,0 1-1,2 1 1,0-1 0,0 1 0,1-1-1,1 1 1,0 0 0,2 0 0,0 11 0,0-23-4,0 1 0,0 0 0,1-1 1,-1 1-1,1 0 0,0-1 0,0 1 1,1-1-1,-1 1 0,1-1 0,-1 0 1,1 0-1,0 0 0,0 0 0,1 0 1,-1 0-1,1 0 0,-1-1 0,1 1 1,0-1-1,2 2 4,0-1-17,1-1 1,-1 1-1,1-1 0,0 0 1,0 0-1,0 0 0,0-1 1,0 0-1,1-1 0,-1 1 1,0-1-1,3 0 17,22-2-461,25-5 461,31-2-749,-67 8 540,0 1 0,0 1-1,-1 1 1,1 0-1,-1 2 1,1 0 0,-1 1-1,0 1 1,-1 1 0,15 8 209,-29-13-15,0 0 0,0 0 1,0 1-1,0 0 1,-1 0-1,1 0 1,-1 0-1,0 0 0,1 2 15,-3-4 8,0 1 0,0-1 0,0 1-1,-1-1 1,1 1 0,0-1 0,-1 1-1,1 0 1,-1 0 0,0-1 0,1 1-1,-1 0 1,0-1 0,0 1 0,0 0-1,0 0 1,-1-1 0,1 1 0,0 0-1,-1 0 1,1-1 0,-1 1 0,0 0-1,1-1 1,-2 2-8,-4 6 117,0 0 0,0-1 0,-1 1 0,0-1-1,-1-1 1,1 1 0,-2-2 0,-8 7-117,-18 12 799,-22 9-799,53-31 32,-40 22 417,-26 11-449,56-30-14,0 0 1,0-1 0,-1-1 0,0 0-1,0-1 1,0 0 0,-4-1 13,17-2 99,0 1 0,1-1-1,-1 0 1,1 0 0,-1 0-1,0 0 1,1 0 0,-1 0 0,1 0-1,-1 0 1,1-1 0,-1 1 0,0-1-1,1 1 1,0-1 0,-1 0 0,1 1-1,-1-1 1,1 0 0,0 0 0,-1 0-1,1 0 1,0 0 0,0 0-1,0 0 1,0-1 0,-1 1-99,-1-13 1135</inkml:trace>
  <inkml:trace contextRef="#ctx0" brushRef="#br0" timeOffset="4927.225">9627 1074 7234,'6'-12'824,"-1"0"1,0 0-1,-1-1 1,1-1-825,-5 12 100,0 1 1,0 0 0,0 0 0,0 0 0,-1 0 0,1 0-1,0 0 1,0 0 0,-1 0 0,1 0 0,-1 0 0,1 0-1,-1 0 1,1 0 0,-1 0 0,1 0 0,-1 1 0,0-1-1,0 0 1,1 0 0,-1 1 0,0-1 0,0 0 0,0 1-1,0-1 1,0 1 0,0-1 0,0 1 0,0-1 0,0 1-1,0 0 1,0-1 0,0 1 0,0 0 0,0 0-101,-5-1 435,0 0 1,0 0-1,-1 1 1,1-1-1,-2 2-435,3-1 129,0 1-1,0 0 1,0 1 0,0-1 0,0 1-1,0 0 1,0 0 0,1 0-1,-1 1 1,1 0 0,-1 0-1,1 0 1,0 0 0,0 1-1,0 0 1,1-1 0,-1 1-1,0 1-128,-5 8 130,0 0 0,0 0-1,2 0 1,-1 1 0,-2 9-130,3-5 27,0 1 0,2-1 0,0 1 0,1 0-1,1 0 1,1 1 0,0-1 0,2 0 0,0 1 0,1-1 0,2 8-27,-1-14-2,1 1 0,0 0 1,1-1-1,0 0 0,1 0 0,1 0 0,0 0 0,0-1 0,1 0 1,1 0-1,0-1 0,1 0 0,0 0 0,0-1 0,1 0 1,3 0 0,-8-5-2,0-2 0,0 1-1,1 0 1,0-1 0,0 0-1,0 0 1,0-1-1,0 0 1,1 0 0,-1 0-1,0-1 1,1 0-1,0 0 1,-1-1 0,4 0 3,-1 0 1,0-1 0,0-1-1,-1 1 1,1-2 0,-1 1 0,1-1 0,-1 0 0,0-1 0,0 0 0,6-4-1,1-2 19,-2 0 0,1-1-1,-1 0 1,-1-1 0,0 0 0,-1-1 0,0 0-1,-1-1 1,0 0 0,-1-1 0,5-11-19,-9 14 21,-1 1 0,0-1 0,0 0 0,-1 0 0,0 0 0,-2-1 0,1 1 0,-1 0 0,-1-1 0,0 1 1,-1-1-1,0 1 0,-1-1 0,-1 1 0,1 0 0,-2 0 0,-4-9-21,1 4 34,-1 1 1,0 0-1,-1 0 1,-1 1-1,-1 0 1,0 1-1,-1 0 1,0 1-1,-1 0 1,-1 1-1,-13-9-34,21 16 4,-1 1-1,-1-1 0,1 1 0,-1 0 1,1 1-1,-1 0 0,0 0 0,0 0 1,-1 1-1,1 1 0,0-1 0,-2 1-3,7 1-27,-1 0-1,0 0 1,1 1-1,-1-1 1,0 1-1,1-1 1,-1 1-1,1 0 1,-1 1-1,1-1 1,-1 1-1,1-1 1,0 1-1,0 0 1,0 0-1,0 0 1,0 1-1,0-1 1,1 1-1,-1 0 1,1-1-1,0 1 1,-1 0-1,1 0 1,1 1 0,-1-1-1,0 0 1,0 4 27,-1-1-215,1-1 1,1 1 0,-1 0 0,1 0 0,0 0 0,0 0 0,1 0 0,0 0 0,0 0-1,0 0 1,1 0 214,8 30-778</inkml:trace>
  <inkml:trace contextRef="#ctx0" brushRef="#br0" timeOffset="5282.015">10352 939 10010,'55'-52'4241,"-61"57"-2297,0 6-647,6 19-449,0 8-232,-2 17-296,7 10-88,4 9-96,-1-4-48,2-3-48,2-6 56,-3-9-192,0-6-304,-4-15-456,2-5 472</inkml:trace>
  <inkml:trace contextRef="#ctx0" brushRef="#br0" timeOffset="5607.208">10079 469 10946,'-13'-31'4561,"2"18"-2888,4-6-465,7 14-568,4 3-472,10 9-256,4 8-4321,1 19 3225</inkml:trace>
  <inkml:trace contextRef="#ctx0" brushRef="#br0" timeOffset="5982.332">10758 1040 7210,'11'-105'2905,"-8"90"-1434,-2 15-1457,-1 0 0,0 0 0,0 0 0,0 0 1,0 0-1,0 0 0,0 0 0,0 0 0,0-1 0,0 1 0,0 0 0,0 0 0,0 0 0,0 0 1,1 0-1,-1 0 0,0 0 0,0 0 0,0 0 0,0 0 0,0 0 0,0 0 0,0 0 0,0 0 1,1 0-1,-1 0 0,0 0 0,0 0 0,0 0 0,0 0 0,0 0 0,0 0 0,0 0 0,0 0 1,1 0-1,-1 0 0,0 0 0,0 0 0,0 0 0,0 0 0,0 0 0,0 0 0,0 0 0,0 0 1,0 1-1,0-1 0,1 0 0,-1 0 0,0 0 0,0 0 0,0 0-14,6 15 614,-5-13-408,16 51 1207,-2 2-1,7 53-1412,-1-3 563,-4-40-260,-7-31 46,-2 0 0,-2 0 1,2 19-350,-9-42 345,-3-13 492,-6-20 168,-1-12-775,1 8-107,2 0-1,1 0 0,1-1 0,2 0 0,0-2-122,2 7 47,1-1-1,1 1 0,1 0 0,1 0 0,1 0 0,1 0 0,1 0 0,1 1 1,8-19-47,-10 29-1,1 1 1,1-1 0,0 1 0,0 0 0,1 1 0,0-1 0,1 1 0,0 1 0,0-1 0,-1 3-6,0 1 0,0 0 0,1 0 0,-1 0 1,1 1-1,0 0 0,0 1 0,0 0 0,1 0 0,-1 0 0,1 1 1,5 0 5,0 0-8,-1 1 0,0 1 0,0 0 0,0 0 0,1 2 0,-1-1-1,0 2 1,0 0 0,-1 0 0,1 1 0,-1 1 0,0 0 0,0 1 0,0 0 0,-1 1 0,0 0 0,3 3 8,-2 0-18,0 0 0,-1 0 0,0 1 0,-1 1 0,0 0 0,-1 0 0,0 1 0,-1 0 0,-1 0-1,0 1 1,0 0 0,-2 0 0,1 1 0,1 9 18,1 22-552,-1 1 1,-3-1-1,-1 19 552,1 7-436</inkml:trace>
  <inkml:trace contextRef="#ctx0" brushRef="#br0" timeOffset="6773.361">12081 1151 6489,'19'-16'1585,"0"-1"-1,3-5-1584,-21 21 133,0 0 1,0 0-1,0-1 0,0 1 1,-1 0-1,1-1 0,0 1 1,-1-1-1,1 1 0,-1-1 1,0 1-1,1-1 0,-1 1 1,0-1-1,0 1 0,0-1 1,0 1-1,0-1 0,0 1 1,0-1-1,-1 1 0,1-1 1,0 1-1,-1-1 0,1 1 1,-1-1-1,0 1 0,0 0 1,1-1-1,-1 1 0,0 0 1,0-1-134,-2-2 447,-1-3-101,-1 1-1,0-1 0,0 1 0,0 1 0,-1-1 0,1 1 0,-1 0 0,-1 0 0,1 0 1,-1 1-1,0 0 0,0 1 0,-3-2-345,-3-1 264,-1 1 1,1 0-1,-1 1 1,0 1-1,-1 0 1,-13 0-265,20 2 26,1 1 0,-1 0 1,1 1-1,0 0 0,-1 0 0,1 1 1,0 0-1,0 0 0,0 1 0,0-1 1,0 1-1,0 1 0,1 0 1,-1 0-1,1 0 0,0 0 0,1 1 1,-1 0-1,1 0 0,0 1 0,0 0 1,0-1-1,1 2 0,0-1 1,0 0-1,-1 4-26,-2 4-4,0 1 0,1 0 0,1 1 0,0-1 0,1 1 0,1 0 0,1 0 0,0 0 0,0 0 0,2 0 0,1 16 4,1-17-15,0-1 1,1 1-1,1-1 1,0 1 0,1-1-1,0 0 1,1-1 0,1 1-1,0-1 1,1 0 0,0-1-1,1 0 1,1 0 0,8 8 14,-12-14-50,0 0 1,1-1 0,-1 1 0,1-1 0,0-1 0,1 0 0,-1 0-1,1 0 1,-1-1 0,1 0 0,0 0 0,0-1 0,0 0-1,1 0 1,-1-1 0,0 0 0,1-1 0,-1 0 0,1 0-1,-1-1 1,0 0 0,1 0 0,-1-1 0,0 0 0,0-1 0,7-2 49,-6 1-16,1-1 0,-1 1 1,-1-1-1,1-1 0,-1 0 1,0 0-1,0-1 0,0 0 1,-1 0-1,0-1 0,-1 1 1,0-2-1,0 1 0,-1-1 1,0 0-1,0 0 0,-1 0 1,2-6 15,-2 2 25,0 0 1,-1 0-1,-1 0 1,0 0-1,-1-1 1,0 1-1,-1-1 1,0 1-1,-2-1 0,1 1 1,-2 0-1,1-1 1,-5-8-26,-36-95 353,22 66 154,-2-16-507,24 65 24,1 5-25,6 8-22,66 141-52,14 23 15,-7-39 70,23 39 21,-83-134-19,-2 0 0,-1 2-1,3 17-11,-11-30 33,-2 0 0,-1 1 1,-1-1-1,-2 1 0,-1 1 0,-1-1 0,-2 0 0,-1 0 0,-3 10-33,2-30 27,0 0 0,-1 0 0,0 0 0,-1-1 0,0 1 0,-1-1 0,0 0 0,-1-1 0,0 1 0,0-1 0,-1 0 0,0-1 0,-1 1 0,0-1 0,0-1 0,0 0 0,-1 0 0,0 0 0,-1-1 0,1-1 1,-1 1-1,0-2 0,-3 2-27,-7 1 17,-1 0 1,0-2-1,0 0 1,0-1-1,0-1 1,-1-1-1,1-1 1,-1-1 0,0-1-1,1-1 1,-15-3-18,-7-3-35,1-2 1,1-1-1,0-2 1,0-2-1,1-2 1,-26-16 34,23 2 299</inkml:trace>
  <inkml:trace contextRef="#ctx0" brushRef="#br0" timeOffset="8738.84">16506 226 7330,'-99'-97'3782,"70"70"-667,28 27-2980,0-1 0,0 1 1,1-1-1,-1 1 0,0-1 1,0 1-1,1-1 0,-1 1 1,0-1-1,1 0 0,-1 1 1,0-1-1,1 0 0,-1 0 1,1 1-1,0-1 0,-1 0 1,1 0-1,0 0 0,-1 0 1,1 1-1,0-1 0,0 0 1,-1 0-1,1 0 0,0 0 1,0 0-1,0 0 0,0 0 1,1 0-1,-1 1 0,0-1 1,0 0-1,1-1-135,-1 0 73,1 1 0,-1-1 0,1 1 0,0-1 0,-1 1-1,1-1 1,0 1 0,0 0 0,0-1 0,0 1 0,0 0 0,0 0 0,1 0 0,-1-1 0,0 1 0,0 0 0,1 1-1,-1-1-72,31-14 267,-4 6-224,0 1 1,1 2-1,0 1 0,0 1 1,0 2-1,23 1-43,-40 1 2,0 0-1,-1 1 1,1 0-1,-1 1 1,1 0-1,-1 1 1,1 0 0,6 4-2,-15-6-2,1 0 0,-1 1 0,0-1 0,0 1 0,0 0 0,0 0 0,0 0 0,0 0 0,0 1 0,-1-1 0,1 1 0,-1-1 1,0 1-1,0 0 0,0 0 0,0 0 0,0 0 0,-1 1 0,1-1 0,-1 0 0,0 1 0,0-1 0,0 1 0,0-1 0,-1 1 0,0-1 1,1 1-1,-1-1 0,0 1 0,-1 0 2,-1 8-2,0-1 1,-1 0 0,0 0-1,-1-1 1,0 1-1,-2 2 2,-36 66 13,18-35-3,-33 61 11,9-19 48,-4 21-69,47-97-146,2 0 0,-1 0 0,1 0 0,0 0 0,1 0 0,0 0 0,1 1 0,0-1 0,1 1 0,0-1 0,0 1 0,1-1 0,1 0 0,-1 1 1,2-1-1,2 9 146,15 26-771</inkml:trace>
  <inkml:trace contextRef="#ctx0" brushRef="#br0" timeOffset="9094.961">16703 1418 10834,'-1'62'4177,"-5"-60"-2408,1-2-1001,-2-2 160,6 2-264,-1 0-256,0-2 2097,1 1-1817</inkml:trace>
  <inkml:trace contextRef="#ctx0" brushRef="#br0" timeOffset="7528.723">14409 969 5401,'12'-10'1068,"-1"-1"0,0-1 0,8-11-1068,-18 22 57,-1 1 0,0 0 0,0-1 1,0 1-1,0 0 0,1-1 0,-1 1 1,0 0-1,0-1 0,0 1 0,0-1 1,0 1-1,0 0 0,0-1 0,0 1 1,0 0-1,0-1 0,0 1 1,0-1-1,0 1 0,-1 0 0,1-1 1,0 1-1,0 0 0,0-1 0,0 1 1,-1 0-1,1-1 0,0 1 0,0 0 1,-1 0-1,1-1 0,0 1 1,0 0-1,-1 0 0,1-1 0,0 1 1,-1 0-1,1 0 0,0 0 0,-1 0-57,-22-6 2004,-29 7 699,51-1-2609,-8 1 125,0 0 1,0 1 0,0 0-1,0 0 1,0 1 0,1 0-1,-1 0 1,1 1 0,0 0-1,0 1 1,0 0 0,0 0-1,1 0 1,-4 4-220,3 0 58,-1 0-1,1 0 1,1 1 0,0 0-1,0 1 1,1-1-1,0 1 1,1 0 0,0 1-1,-1 6-57,-6 15 33,3 1-1,1 0 0,1 0 1,2 1-1,1 0 1,2 4-33,2-22-2,1 0 0,0 0 0,2 0 0,0 0 0,0 0 0,4 5 2,-4-11-2,1-1-1,0 0 0,1-1 0,0 1 0,1-1 0,0 0 0,0 0 1,1-1-1,0 0 0,3 3 3,-4-6-6,0 0 0,-1-1 0,2 0 1,-1 0-1,0 0 0,1-1 0,0 0 0,-1 0 1,1 0-1,1-1 0,-1 0 0,0-1 0,0 1 1,1-1-1,-1-1 0,0 1 0,1-2 0,-1 1 1,1-1-1,-1 0 0,0 0 0,0-1 1,6-1 5,8-4 2,1-1 0,-1-2 0,-1 0 1,0 0-1,0-2 0,-1-1 0,1-1-2,0-1 25,-1 0 0,0-1-1,-1 0 1,12-16-25,-24 24 24,1 0 0,-2 0 0,1-1 0,-1 0-1,0 0 1,-1 0 0,0-1 0,0 1 0,-1-1 0,0 0 0,-1 0 0,1-10-24,-2 7 47,-2 0 0,0 0 0,0 0 0,-1 1 0,0-1-1,-2 0 1,1 1 0,-1-1 0,-1 1 0,0 0 0,-1 1 0,0-1 0,-1 1 0,-1-1-47,-5-7 43,-1 0-1,-1 1 1,-1 1 0,0 0 0,-1 1-1,-1 1 1,-10-7-43,22 18-82,-1-1 0,1 1 1,-1 0-1,1 1 0,-1 0 0,0 0 0,0 0 0,-1 1 0,1 0 0,0 0 1,-1 1-1,1 0 0,-1 0 0,1 1 0,-1 0 0,0 0 0,1 1 0,-3 0 82,-15 11-505</inkml:trace>
  <inkml:trace contextRef="#ctx0" brushRef="#br0" timeOffset="8159.241">15046 1048 7482,'-33'-111'3423,"33"108"-3172,-1 1 1,0 0-1,0-1 0,0 1 1,0 0-1,-1 0 0,1 0 0,-1 0 1,0-1-252,2 2 54,-1 1 0,1 0 0,0 0 0,0 0 0,0-1 0,-1 1 1,1 0-1,0 0 0,-1 0 0,1 0 0,0 0 0,0 0 0,-1-1 0,1 1 0,0 0 1,-1 0-1,1 0 0,0 0 0,0 0 0,-1 0 0,1 0 0,0 0 0,-1 0 0,1 0 1,0 1-1,0-1 0,-1 0 0,1 0 0,0 0 0,-1 0 0,1 0 0,0 0 0,0 1 1,-1-1-1,1 0-54,-1 1 142,0 1 0,0-1 0,0 1-1,0-1 1,0 1 0,1-1 0,-1 1 0,0-1 0,1 1 0,-1 0 0,1 0-142,-2 9 167,1 0 1,1 0-1,0 0 0,0 0 1,1 0-1,1 0 0,0 3-167,22 78 411,-8-35-162,11 79 205,-15-67 599,9 25-1053,-15-79 198,-6-15-190,0 1 0,0-1 1,0 0-1,0 0 0,0 1 0,0-1 0,0 0 1,0 0-1,0 0 0,0 1 0,0-1 0,0 0 0,0 0 1,0 0-1,1 1 0,-1-1 0,0 0 0,0 0 1,0 0-1,0 1 0,0-1 0,1 0 0,-1 0 0,0 0 1,0 0-1,0 0 0,1 1 0,-1-1 0,0 0 1,0 0-1,0 0 0,1 0 0,-1 0 0,0 0 1,0 0-1,1 0 0,-1 0 0,0 0 0,0 0 0,0 0 1,1 0-1,-1 0 0,0 0 0,0 0 0,1 0 1,-1 0-1,0 0 0,0 0 0,0 0 0,1 0 0,-1-1 1,0 1-1,0 0 0,0 0 0,1 0 0,-1 0-8,-3-18 721,-21-152-319,18 136-369,1 0 0,2-1 0,2 1-1,1-1 1,1 1 0,2-1 0,4-14-33,-6 44-6,1-1 1,-1 0 0,1 0 0,0 1 0,0-1-1,0 1 1,1 0 0,0-1 0,0 1 0,0 1-1,1-1 1,-1 0 0,1 1 0,0 0 0,1 0-1,-1 0 1,1 0 0,0 1 0,0-1 0,0 1-1,0 0 1,0 1 0,1 0 0,-1-1 0,1 2-1,-1-1 1,1 1 0,0-1 0,0 2 0,0-1-1,2 1 6,8-2-15,1 2 1,-1 0-1,0 1 0,0 1 0,1 0 0,-1 1 0,-1 1 1,1 0-1,0 1 0,-1 1 0,0 0 0,8 6 15,-10-5-16,-1 1-1,0 0 1,-1 1-1,0 0 1,0 1 0,-1 0-1,0 1 1,-1 0-1,-1 1 1,1 0 0,-2 0-1,0 0 1,0 1-1,1 4 17,1 11-32,0 1 0,-2-1 0,-1 2 1,-1-1-1,-1 0 0,-2 4 32,2 9-447,2 0 1,5 14 446,1-18-287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2:55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26 5921,'-8'-13'4811,"8"12"-4587,0 0 0,0 1-1,-1-1 1,1 0 0,0 1 0,0-1 0,-1 1 0,1-1 0,0 1 0,-1-1 0,1 1 0,0-1 0,-1 1 0,1-1 0,-1 1 0,1-1 0,-1 1 0,1 0 0,-1-1-1,1 1 1,-1 0 0,1-1 0,-1 1 0,0 0 0,1 0-224,-3 27 820,2 2-657,1-1-1,1 1 1,2-1-1,1 0 0,2 5-162,7 23 97,3-1-1,6 11-96,0-1 64,-3 0 0,-4 2 1,-1 2-65,-14-65-99,3 19 330,-3-22-304,1-1 0,-1 1-1,0 0 1,0-1 0,0 1-1,0-1 1,-1 1 0,1 0-1,0-1 1,0 1 0,0-1 0,0 1-1,-1 0 1,1-1 0,0 1-1,0-1 1,-1 1 0,1-1-1,-1 1 1,1-1 0,0 1-1,-1-1 1,1 1 0,-1-1-1,1 0 1,-1 1 0,1-1-1,-1 0 1,0 1 73,-5-2-719</inkml:trace>
  <inkml:trace contextRef="#ctx0" brushRef="#br0" timeOffset="362.024">0 403 6849,'2'-7'3305,"2"1"-1328,7-1-489,3-1-168,7-1-336,8 1-183,10 4-369,3-3-104,11 3-152,1-2-48,11 2-56,-4-2-8,2 3-32,-5 3 8,-17 0-176,-4 0-312,-5 9 304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9.0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 36 6073,'0'0'233,"-1"-1"0,1 0 0,-1 0 0,1 0 0,-1 0 0,0 0 0,1 0 0,-1 0 0,0 1 0,0-1 0,0 0 0,0 1 0,1-1 0,-1 1 0,0-1 0,0 1 0,0-1 0,0 1 0,0-1 0,0 1 0,0 0 0,-1 0-233,1 0 117,0 0 0,0 0 0,0 1 0,1-1 0,-1 0-1,0 1 1,0-1 0,1 1 0,-1-1 0,0 1-1,1 0 1,-1-1 0,0 1 0,1 0 0,-1-1-1,1 1 1,-1 0 0,1-1 0,-1 1 0,1 0-1,0 0-116,-3 4 135,1 1-1,1-1 0,-1 1 1,1-1-1,0 1 0,0-1 0,0 5-134,2 16 181,1 1-1,2-1 1,0 1-1,6 15-180,2 10 248,1 25 172,-3 1 1,-3 0-1,-4 0 1,-6 70-421,-2-82 188,-2 52 237,7-117-409,0 0 0,0 0 0,0 0 0,0-1-1,0 1 1,0 0 0,0 0 0,0 0 0,0 0 0,0 0 0,0 0 0,1 0-1,-1 0 1,0 0 0,1 0 0,-1-1 0,0 1 0,1 0 0,-1 0-1,1 0 1,0-1 0,-1 1 0,1 0 0,-1-1 0,1 1 0,0 0 0,0-1-1,-1 1 1,1-1 0,0 1 0,0-1 0,0 1 0,0-1 0,0 0-1,-1 1 1,1-1 0,0 0 0,0 0 0,0 0 0,0 0-16,4 0 71,-1-1 0,1 0 0,-1 0 0,1 0 0,-1-1 0,0 1 0,3-2-71,-2 1 12,56-25 218,-36 15-205,0 1 0,1 1 1,1 2-1,11-2-25,-25 7-88,0 0 0,0 1-1,0 1 1,0 1 0,0-1-1,0 2 1,0 0 0,0 1 0,0 0-1,6 2 89,11 7-29</inkml:trace>
  <inkml:trace contextRef="#ctx0" brushRef="#br0" timeOffset="450.935">727 706 6345,'-11'-102'2584,"11"100"-2492,-1 1 1,1-1 0,0 1 0,0-1-1,0 1 1,0-1 0,1 1 0,-1 0 0,0-1-1,1 1 1,-1-1 0,1 1 0,-1-1 0,1 1-1,-1 0 1,1 0 0,0-1-93,0 1 48,-1 1 1,1 0 0,0-1-1,-1 1 1,1 0-1,0-1 1,-1 1-1,1 0 1,0 0-1,-1 0 1,1 0 0,0 0-1,-1 0 1,1 0-1,0 0 1,-1 0-1,1 0 1,0 0-49,4 0 333,25-3 1019,-1 2-1,10 1-1351,-15 1 353,0-2 0,0 0 0,20-5-353,-41 6 34,0-1-1,-1 1 1,1-1-1,0 0 1,0 0-1,-1-1 1,1 1-1,0 0 1,-1-1-1,1 1 1,-1-1-1,0 0 1,1 0-1,-1 0 1,0 0-1,0 0 1,0-1-34,-1 1 21,-1 1 0,1-1 0,0 0 0,-1 1 0,0-1 0,1 1 0,-1-1 0,0 0 0,0 1 0,0-1 0,0 0 0,0 0 0,0 1 0,0-1 0,-1 1 0,1-1 0,-1 0 0,1 1 0,-1-1 0,1 1 0,-1-1 0,0 1 0,0-1 0,0 1 0,0 0 0,0-1 0,0 1 0,0 0 0,-2-1-21,-5-7 37,0 1 1,-1 0-1,0 1 0,-1 0 0,0 1 1,0 0-1,0 0 0,-1 1 0,0 0 0,-10-2-37,16 5 13,-1 0 0,0 1 0,0-1 0,0 1 0,0 0 0,0 1 0,0 0 0,1 0 0,-1 0 0,0 0 0,0 1 0,0 0 0,0 1 0,0-1 0,0 1 0,1 0 0,-1 0 0,1 1 0,0 0 0,-1 0 0,1 0 0,-1 1-13,0 1 12,0 1 0,1-1 0,-1 1 1,1 1-1,0-1 0,1 1 1,0 0-1,0 0 0,0 0 0,1 0 1,0 1-1,0-1 0,1 1 0,-1 0 1,2 1-13,-1 0 21,1 1 0,1 0 0,0 0 0,0 0 1,1-1-1,0 1 0,1 0 0,0-1 1,0 1-1,1-1 0,3 7-21,-1-5 43,0 0 0,0-1 0,1 1 0,0-1-1,1-1 1,0 1 0,1-1 0,0 0 0,0-1 0,1 0 0,0 0 0,1-1-1,-1 0 1,1-1 0,1 0 0,-1 0 0,1-1 0,0 0 0,0-1 0,9 2-43,-8-4 224,0 0 1,1-1 0,-1 0 0,8-1-226,59-9 504</inkml:trace>
  <inkml:trace contextRef="#ctx0" brushRef="#br0" timeOffset="1226.231">1709 507 2361,'-6'-10'3783,"-12"-15"2065,16 22-5571,-1 0-1,0 0 1,0 0-1,-1 1 1,1-1 0,0 1-1,-1 0 1,0 0-1,1 0 1,-4-1-277,-3-1 81,1 1 1,-1 0-1,0 1 0,0 0 1,0 1-1,0 0 0,0 1 1,0-1-1,0 2 0,-1 0 1,1 0-1,0 1 0,1 0 1,-1 0-1,0 1 0,1 1 1,-1-1-1,1 2 0,0-1 1,0 1-1,1 1 1,-1-1-1,1 1 0,0 1 1,1 0-1,0 0 0,0 0 1,0 1-1,1 0 0,-5 7-81,4-3 5,0 1 0,1-1 0,0 1 0,1 0 0,0 0-1,1 1 1,1-1 0,0 1 0,0 0 0,2 0 0,-1 6-5,2-13 0,0-1 0,1 1 0,0-1 0,0 1 0,0-1 0,1 1 0,0-1 0,0 0 0,0 0 0,1 0 0,2 4 0,-2-6 0,0 0 1,0 0-1,1 0 1,-1 0 0,1 0-1,0-1 1,0 0-1,0 1 1,0-2-1,1 1 1,-1 0 0,1-1-1,0 0 1,0 0-1,0 0 1,0-1-1,3 1 5,-1 0-1,2-1 1,-1-1 0,0 1-1,0-1 1,0 0 0,0-1-1,0 0 1,0 0 0,0-1-1,0 0 1,-1-1 0,1 1-1,0-1 1,-1-1 0,2 0-5,1-1 13,0-1 1,-1 0-1,1-1 1,-1 0 0,0 0-1,-1-1 1,0 0-1,0 0 1,-1-1 0,0 0-1,1-2-13,-4 5 15,-1-1-1,-1 1 1,1-1-1,-1 0 1,0 0 0,-1 0-1,1 0 1,-2 0-1,1 0 1,-1 0 0,0 0-1,0-1 1,-1 1-1,0 0 1,0 0 0,-1-2-15,0 1 12,1 1 1,-2 0 0,1 0 0,-1 0 0,0 0 0,0 1 0,-1-1 0,0 1 0,0 0-1,-1 0 1,1 0 0,-1 1 0,-1-1 0,1 1 0,-4-2-13,-3 2 13,11 12-9,15 18-15,13 10 21,59 72-30,-71-90 66,1-1-1,1 0 1,0-1 0,18 11-46,-29-22-93,0 0 1,0-1 0,0 0-1,0 0 1,0-1 0,1 0-1,-1 0 1,1 0 0,2-1 92,18-1-280</inkml:trace>
  <inkml:trace contextRef="#ctx0" brushRef="#br0" timeOffset="1577.902">1956 500 7786,'-1'-1'126,"0"1"-1,1 0 1,-1 0 0,0 0 0,0 0 0,0 0 0,1 1 0,-1-1 0,0 0-1,0 0 1,1 0 0,-1 1 0,0-1 0,0 0 0,1 1 0,-1-1 0,0 1-1,1-1 1,-1 1 0,1-1 0,-1 1 0,0-1 0,1 1 0,-1-1 0,1 1-1,0 0 1,-1-1 0,1 1 0,-1 0 0,1 0 0,0-1 0,-1 1 0,1 0-1,0 0 1,0-1 0,0 1 0,0 0 0,0 0 0,0 0 0,0-1 0,0 1-1,0 0 1,0 0 0,0 0-126,4 45 1000,-3-38-526,5 22 224,1 0 0,8 20-698,-6-24 398,-2 0 1,-1 1-1,1 15-398,-28-183 2178,19 120-2145,1 1-1,1-1 1,1 0 0,1-2-33,-1 18 0,-1-1 1,1 1-1,1 0 1,-1 0 0,1 0-1,0 0 1,0 0-1,0 0 1,1 0-1,0 1 1,0-1 0,0 1-1,0 0 1,1 0-1,-1 0 1,1 0 0,0 0-1,3-1 0,1 1-7,0 0 0,0 0 1,0 1-1,0 0 0,1 0 0,0 1 0,-1 0 0,1 0 0,9 0 7,-1 1-680,0 1 0,0 0-1,1 1 1,12 3 680,23 9-1250</inkml:trace>
  <inkml:trace contextRef="#ctx0" brushRef="#br0" timeOffset="2310.701">2573 562 5969,'-70'-92'2318,"70"92"-2283,0 0-1,0 0 1,0 0 0,0 0 0,0 0-1,0 0 1,0 0 0,-1 1-1,1-1 1,0 0 0,0 0-1,0 0 1,0 0 0,0 0-1,0 0 1,0 0 0,0 0 0,0 0-1,0 0 1,0 0 0,0 0-1,-1 0 1,1 0 0,0 0-1,0 0 1,0 0 0,0 0-1,0 0 1,0 0 0,0 0 0,0 0-1,0 0 1,0 0 0,-1 0-1,1 0 1,0 0 0,0 0-1,0 0 1,0 0 0,0 0-1,0 0 1,0 0 0,0 0 0,0 0-1,0 0 1,0 0 0,0-1-1,0 1 1,-1 0 0,1 0-1,0 0 1,0 0 0,0 0-1,0 0 1,0 0 0,0 0 0,0 0-1,0 0 1,0 0 0,0-1-1,0 1 1,0 0 0,0 0-35,2 13 1076,8 28-334,-6-26-97,9 50 1183,0 24-1828,5 25 898,-13-95-562,-2-29 191,-3-31 8,-8-20-400,3 33-27,2 0 0,0-1 1,2 1-1,1-3-108,1 25 13,-1-1 0,1 1 0,0-1 0,0 1 0,1-1 0,0 1 0,0 0 0,0-1 0,1 1 0,0 0 0,0 1 0,1-1 0,0 0 1,0 1-1,0 0 0,0 0 0,1 0 0,0 1 0,1-2-13,1 2-1,-1 1 0,1-1 0,0 2 0,0-1 0,0 1 0,0 0 0,0 0 0,0 1 1,0-1-1,1 2 0,-1-1 0,1 1 0,-1 0 0,0 1 0,1 0 0,-1 0 0,6 2 1,1 0-2,0 1 0,-1 0 0,1 1-1,-1 0 1,0 1 0,-1 1 0,1 0-1,8 7 3,-13-8 0,0 1 0,0 1 0,-1 0 0,0 0 0,-1 0 0,1 1 0,-1 0 0,-1 0-1,0 0 1,0 1 0,1 5 0,1 4-28,-1 1-1,-1-1 1,-1 1-1,0 0 0,0 12 29,2 4-683,-5-33 843,0-1 0,-1 0 0,1 1-1,0-1 1,0 0 0,0 0 0,1 0-1,-1 0 1,0 0 0,1 0 0,-1 0 0,1-1-1,0 1 1,0 0-160,13 1 1056</inkml:trace>
  <inkml:trace contextRef="#ctx0" brushRef="#br0" timeOffset="2665.275">3203 428 6681,'-1'-13'3193,"1"13"-776,1 11-937,3 7-552,2 8 64,-3 9-304,-1-1-87,3 8-209,-4-3-112,3-5-128,0 0-48,-2-6-48,2 1 40,-3-2-168,2-6-408,-1-13-3689,-1-8 2953</inkml:trace>
  <inkml:trace contextRef="#ctx0" brushRef="#br0" timeOffset="3022.592">3121 59 10802,'-13'-25'4321,"6"7"-3040,5 6-457,7 8-560,2 4-32,13 9-520,5 2-1049,1 7 961</inkml:trace>
  <inkml:trace contextRef="#ctx0" brushRef="#br0" timeOffset="3395.338">3583 574 8106,'-31'-93'2932,"31"92"-2843,0 0-1,-1-1 1,1 1-1,-1 0 1,0 0-1,1 0 1,-1 0-1,0 0 1,0 0-1,0 0 1,0 0-1,1 0 1,-1 0-1,-1-1-88,1 2 26,1 0 0,0 0 0,0 0 0,-1 0 0,1 0-1,0 0 1,-1 0 0,1 0 0,0 1 0,0-1 0,-1 0 0,1 0-1,0 0 1,-1 0 0,1 0 0,0 0 0,0 0 0,-1 1-1,1-1 1,0 0 0,0 0 0,0 0 0,-1 1 0,1-1-1,0 0 1,0 0 0,0 1 0,0-1 0,-1 0 0,1 0-1,0 1 1,0-1 0,0 0 0,0 0-26,-6 23 839,7-16-715,0 1 1,0 0-1,0-1 1,1 1-1,1-1 0,-1 0 1,1 0-1,0 0 0,0 0 1,3 3-125,8 20 375,-2 8 18,-1 0 1,-2 0-1,-2 1 0,0 6-393,-7-41 33,0-4-29,0 0 0,0 0 1,0 0-1,0 0 0,0 0 1,0 0-1,0 0 0,0 0 1,0 0-1,0 0 0,0 0 1,0 0-1,0 0 0,0 0 1,0 0-1,-1 0 0,1 0 0,0 0 1,0 0-1,0 0 0,0 0 1,0 0-1,0 0 0,0 0 1,0 0-1,0 0 0,0 0 1,0 0-1,0 0 0,0 0 1,0 0-1,0 0 0,0 0 1,0 0-1,0 0 0,0 0 1,0 0-1,0 0 0,0 0 1,0 0-1,0 0 0,0 0-4,-6-9 104,-4-15 8,3-2-33,1 0-1,2-1 1,0 1 0,2-1 0,1-4-79,2 21 4,0 0 0,0 0 0,1 1 0,1-1 0,0 0 1,0 1-1,1-1 0,0 1 0,0 0 0,1 1 0,0-1 1,1 1-1,0 0 0,0 0 0,1 0 0,0 1 0,0 0 1,1 1-1,0 0 0,0 0 0,0 0 0,1 1 1,4-2-5,-8 5-2,-1 0 1,0 1-1,1 0 1,-1 0-1,1 0 1,-1 0-1,1 1 1,0-1 0,-1 1-1,1 1 1,-1-1-1,1 0 1,4 2 1,-1 0-3,0 1-1,0-1 1,0 2 0,0-1 0,-1 1 0,1 0-1,3 3 4,4 4-2,-1 0 0,0 1 0,-1 0-1,0 1 1,-1 1 0,10 14 2,-16-19 0,0 1-1,-1 0 1,0 0 0,0 0 0,-1 0-1,0 1 1,-1 0 0,0 1 0,1 10-533,-1-1-1,-1 0 1,0 16 533,-2-3-575</inkml:trace>
  <inkml:trace contextRef="#ctx0" brushRef="#br0" timeOffset="4009.1">4533 512 6561,'-2'-5'938,"0"-1"0,0 1 0,-1 0-1,0-1 1,1 1 0,-2 0 0,-1-2-938,-1 0 649,1 0-1,-2 1 1,1-1 0,-1 1-1,-1 0-648,3 1 203,-1 1-1,0 0 1,0 1-1,0-1 1,0 1-1,-1 0 1,1 1-1,-1 0 1,0 0-1,1 0 0,-1 1 1,0 0-1,-7 0-202,8 1 25,1 0-1,-1 1 0,1 0 0,-1 0 1,1 0-1,-1 1 0,1-1 0,0 1 1,0 1-1,0-1 0,0 1 0,0 0 1,0 0-1,1 0 0,0 1 0,-1-1 1,1 1-1,1 0 0,-1 1 0,-3 3-24,2 0 2,1 0 0,0 0 0,0 0 0,0 0-1,1 0 1,1 1 0,-1-1 0,1 1 0,1 0 0,0 0-1,0-1 1,0 7-2,1-8 1,-1 5 1,1 0-1,1 0 0,0 0 1,0 0-1,3 8-1,-3-16-1,1 0 0,-1 0-1,1 0 1,0-1 0,0 1 0,0-1-1,0 1 1,1-1 0,-1 1 0,1-1-1,0 0 1,0 0 0,0-1 0,0 1-1,1-1 1,-1 1 0,1-1 0,3 1 0,0 1 4,-1-2 0,2 1 0,-1-1 0,0 0-1,0 0 1,0-1 0,1 0 0,-1 0-1,1-1 1,-1 0 0,1 0 0,-1 0-1,1-1 1,-1-1 0,0 1 0,1-1-1,-1 0 1,0-1 0,0 0 0,0 0-1,-1 0 1,1-1 0,-1 0 0,0 0-1,0-1 1,0 1 0,-1-1 0,1-1 0,2-3-3,-6 6 6,0-1 1,0 1 0,-1-1 0,1 0 0,-1 0-1,0 1 1,0-1 0,0 0 0,0 0 0,-1 0 0,1 0-1,-1 0 1,0 0 0,0 0 0,-1 0 0,1 0-1,-1 0 1,0 0 0,0 0 0,-1 0 0,1 0 0,-1 1-1,1-1-6,-8-14 41,1 1 0,-2 0 0,0 1-1,-3-3-40,6 10 33,-4-5 102,11 20-49,13 22-61,44 57-24,-36-58 5,-2 2-1,-1 0 1,2 9-6,-3 0 4,-1 0 1,-3 1 0,-1 1 0,-2 0 0,-2 0 0,-1 1-1,-2 0 1,-2 25-5,-2-53 7,-2-1 0,0 1 0,0 0 0,-1-1 0,-1 1 0,0-1 0,-1 0 0,0 1-1,-1-2 1,0 1 0,-1-1 0,0 1 0,0-2 0,-2 1 0,1-1 0,-1 0 0,-8 7-7,-4 2 87,-1 0-1,-1-1 1,0-2 0,-2 0 0,-4 1-87,11-7 182,0-2-1,-1 0 1,0 0 0,0-2-1,-1 0 1,1-1-1,-18 2-181,30-7 61,1 1-1,-1-1 0,0 0 0,0 0 0,0 0 0,0-1 0,0 0 0,1 0 1,-1-1-1,0 0 0,1 0 0,-1 0 0,1 0 0,0-1 0,-1 0-60,3 0 25,-1 1 0,1-1 0,-1 0 0,1 0 0,0-1-1,1 1 1,-1-1 0,0 1 0,1-1 0,0 0 0,0 0 0,0 0-1,0 0 1,1 0 0,-1-1 0,1 1 0,0 0 0,0-1-1,1 1 1,-1-2-25,1-5-3,0 0 0,1 1 0,0-1 0,1 0 0,0 1 0,0-1 0,1 1 0,1 0 0,-1 0 0,2 0 0,-1 0 0,5-5 3,1-2 137,2 0-1,0 0 1,0 1-1,2 1 1,0 0-1,3-2-136,2 2 182,0 0 0,5-2-182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5.3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620 175 5545,'65'-36'2394,"-64"35"-2331,-1 1-1,1 0 1,-1 0 0,1-1-1,-1 1 1,1 0 0,-1-1 0,0 1-1,1 0 1,-1-1 0,0 1-1,1-1 1,-1 1 0,0 0-1,1-1 1,-1 1 0,0-1 0,0 1-1,0-1 1,1 1 0,-1-1-1,0 1 1,0-1 0,0 1-1,0-1 1,0 1 0,0-1-1,0 0 1,0 1 0,0-1 0,0 1-1,0-1 1,0 1 0,-1-1-1,1 1 1,0-1 0,0 1-1,0-1 1,-1 1 0,1-1-63,-14-12 1486,11 11-1140,-5-3 3,1-1 0,-1 2 0,0-1 0,0 1 0,-1 0 0,1 1 0,-1-1 0,0 2 0,0-1 0,0 2 0,0-1 0,0 1 0,-2 0-349,-9 0 264,-1 1 1,1 1-1,0 1 1,-1 0 0,-7 3-265,12-1 76,1 1 0,0 0 0,0 2 0,0-1 0,1 2 0,0 0 0,1 0 0,-1 1 0,-8 9-76,-10 9 37,2 2-1,2 0 0,-6 10-36,17-18 4,1 1 0,1 0 0,1 1 0,1 1 0,1 1 0,1 0 0,1 0 0,2 1 0,0 0 0,-1 14-4,4-17 1,2 0-1,0 0 1,2 0 0,0 1 0,2-1 0,0 0-1,2 0 1,0 0 0,2 0 0,1 0 0,0-1-1,5 8 0,-7-20 9,1 0-1,0-1 0,0 1 0,1-1 1,1 0-1,-1-1 0,1 1 0,1-1 1,0-1-1,0 1 0,0-1 0,1-1 1,0 0-1,0 0 0,1-1 1,-1 0-1,1 0 0,0-1 0,1 0 1,-1-1-1,1 0 0,-1-1 0,1 0 1,0-1-1,0 0 0,2-1-8,26 1 41,0-2 1,0-2-1,-1-1 0,5-3-41,30-8-752,45-17 752,-65 16-269</inkml:trace>
  <inkml:trace contextRef="#ctx0" brushRef="#br0" timeOffset="375.482">1198 0 7554,'-1'0'155,"0"1"1,1-1 0,-1 0 0,1 0 0,-1 0-1,0 0 1,1 0 0,-1 1 0,1-1 0,-1 0 0,1 1-1,-1-1 1,1 0 0,-1 1 0,1-1 0,-1 1-1,1-1 1,0 0 0,-1 1 0,1-1 0,-1 1-1,1-1 1,0 1 0,0 0 0,-1-1 0,1 1-1,0-1 1,0 1 0,0 0-156,-8 23 913,6-18-500,-7 34 349,2 0 1,1 0 0,3 0 0,0 35-763,15 165 993,0-25-298,-11-178-622,-2 7 78,3-1 1,5 21-152,-3-43 70,-4-21-69,0 0 0,0 0 1,0 0-1,0 0 0,0 1 1,0-1-1,0 0 0,0 0 1,1 0-1,-1 0 0,0 0 1,0 1-1,0-1 0,0 0 1,0 0-1,0 0 0,0 0 1,1 0-1,-1 0 0,0 0 1,0 0-1,0 0 0,0 1 1,1-1-1,-1 0 0,0 0 1,0 0-1,0 0 0,0 0 1,0 0-1,1 0 0,-1 0 1,0 0-1,0 0 0,0 0 1,0 0-1,1 0 0,-1 0 1,0 0-1,0-1-1,0 1 0</inkml:trace>
  <inkml:trace contextRef="#ctx0" brushRef="#br0" timeOffset="1205.168">1827 604 3401,'73'-83'2091,"-59"63"923,-18 20-2624,4 0-19,-6-3 111,0 0 0,0 1-1,0 0 1,0 0-1,0 1 1,-1-1 0,1 1-1,0 1 1,-1-1-1,1 1 1,-1 0 0,1 1-1,-4 0-481,-7 2 320,0 0 0,0 1 0,1 0 0,-11 6-320,18-7 19,0 1 0,1 1 0,-1 0 0,1 0 0,0 1 0,0 0 0,0 0 0,1 1 0,0-1 0,0 2 0,1-1 0,0 1 0,0 0 0,1 0 0,0 1 0,1-1 0,-1 1 0,2 0 0,-1 1 0,1-1 0,1 0 0,-2 9-19,2-6 0,0 1 1,1-1-1,1 0 1,0 0 0,0 1-1,1-1 1,1 0-1,0 0 1,1 0 0,0 0-1,1 0 1,0 0-1,1-1 1,0 0 0,0 0-1,2 0 1,6 9-1,-10-16 0,0 0 1,0-1-1,1 1 1,-1-1-1,1 0 1,0 0-1,0 0 1,0 0 0,0-1-1,0 1 1,0-1-1,1 0 1,-1-1-1,1 1 1,0-1-1,-1 1 1,1-2-1,0 1 1,0 0 0,0-1-1,0 0 1,-1 0-1,5-1 0,-2 0 5,-1 0-1,1-1 1,-1 0-1,0 0 0,1-1 1,-1 0-1,0 0 1,-1 0-1,1-1 1,0 1-1,-1-1 0,0-1 1,0 1-1,0-1 1,-1 0-1,0 0 1,1-1-5,2-4 13,0-1 0,-1 0 0,0 0 0,0 0 1,-1-1-1,-1 0 0,0 0 0,-1 0 0,0-1 1,-1 1-1,1-10-13,-2-8 31,0 1 1,-2-1 0,-1 0 0,-3-11-32,4 22 16,1 19-16,0 0 0,0 0 0,0 0 0,0 0 0,0-1 0,0 1 0,0 0 1,0 0-1,0 0 0,0 0 0,0 0 0,0 0 0,1 0 0,-1 0 0,0 0 0,0 0 1,0-1-1,0 1 0,0 0 0,0 0 0,0 0 0,0 0 0,0 0 0,0 0 1,1 0-1,-1 0 0,0 0 0,0 0 0,0 0 0,0 0 0,0 0 0,0 0 0,0 0 1,1 0-1,-1 0 0,0 0 0,0 0 0,0 0 0,0 0 0,0 0 0,0 0 0,0 0 1,0 0-1,1 0 0,-1 0 0,0 0 0,0 0 0,0 0 0,0 0 0,0 1 0,0-1 1,0 0-1,0 0 0,0 0 0,0 0 0,0 0 0,0 0 0,1 0 0,-1 0 0,0 0 1,0 1-1,16 24 1,-10-14 0,42 61-154,3-1-1,21 19 154,-46-62-853,1-4 387</inkml:trace>
  <inkml:trace contextRef="#ctx0" brushRef="#br0" timeOffset="1715.56">2402 503 7946,'-3'-6'706,"-14"-21"4293,17 27-4914,0 0-1,0 0 0,-1-1 0,1 1 0,0 0 0,-1 0 0,1-1 0,0 1 0,-1 0 0,1 0 0,0 0 0,-1-1 0,1 1 0,0 0 0,-1 0 0,1 0 0,0 0 1,-1 0-1,1 0 0,0 0 0,-1 0 0,1 0 0,-1 0 0,1 0 0,0 0 0,-1 0-84,0 1 43,1-1 1,-1 1-1,0 0 1,1-1-1,-1 1 1,0 0-1,1-1 1,-1 1-1,1 0 1,-1 0-1,1 0 1,0-1-1,-1 1 1,1 0-1,0 0 1,-1 1-44,-3 15 86,1 0 0,1 1 1,0-1-1,2 1 0,0 0 0,1 7-86,-1-4 46,1 6-22,1 0 0,2 0 1,0 0-1,2 0-24,-2-11 8,0-1 1,1-1-1,1 1 0,0-1 1,1 0-1,1 0 1,5 8-9,-11-19 2,0-1 1,0 0-1,0 1 1,0-1 0,0 0-1,0 0 1,1 0-1,-1 0 1,1 0 0,-1-1-1,1 1 1,0-1-1,-1 0 1,1 0-1,0 0 1,0 0 0,0 0-1,0 0 1,0-1-1,0 0 1,0 1 0,0-1-1,0 0 1,0-1-1,0 1 1,0 0 0,0-1-1,0 0 1,0 1-1,0-1 1,0-1-1,0 1 1,-1 0 0,2-1-3,4-2 12,-1-1 1,1 0 0,-1 0 0,0 0 0,-1-1 0,1 0 0,-1-1-1,0 1 1,-1-1 0,0 0 0,2-3-13,4-10 19,0-1-1,-2 0 0,0 0 1,-1-1-1,-2 1 1,0-2-1,-1 1 1,-1-1-1,-1 0 1,-1 1-1,-2-1 1,0 0-1,-2-15-18,-9 9 17,4 20 8,6 9-23,1 0 0,-1 0-1,1 0 1,0 0 0,-1 0 0,1 1 0,0-1 0,-1 0 0,1 0-1,0 0 1,0 1 0,-1-1 0,1 0 0,0 1 0,-1-1 0,1 0-1,0 0 1,0 1 0,0-1 0,0 0 0,-1 1 0,1-1 0,0 0 0,0 1-1,0-1 1,0 1 0,0-1 0,0 0 0,0 1 0,0-1 0,0 0-1,0 1-1,-2 9 15,1 0-1,0 0 0,1 1 1,0-1-1,0 0 0,1 0 1,1 0-1,0 3-14,4 13 33,0 1 1,8 16-34,-9-29-14,1-1 1,1 1-1,-1-1 0,2 0 1,0-1-1,7 9 14,-10-15 248,0 0 1,0-1-1,1 1 0,-1-1 1,1-1-1,0 1 1,0-1-1,1 0 0,-1 0 1,1-1-1,0 0 0,0 0 1,0-1-1,3 1-248,0-1 469,1-1-1,0 0 1,8-1-469</inkml:trace>
  <inkml:trace contextRef="#ctx0" brushRef="#br0" timeOffset="2500.601">3445 417 2985,'0'0'98,"-4"-3"1099,0 0 0,1 0 0,-1 0 0,0 0 0,0 0 0,-1 1 0,1 0 0,-2-1-1197,2 2 260,1 1 1,0-1-1,0 1 0,-1-1 0,1 1 0,0 0 0,0 1 0,-1-1 1,0 1-261,-19 4 398,0 1 0,0 2 0,1 0 1,0 2-1,0 0 0,1 1 0,1 2 1,-5 3-399,19-12 9,0 1 1,0 0-1,0 0 1,0 1-1,1 0 1,0 0-1,-3 4-9,7-8 2,0 0 0,-1 0-1,1 0 1,0 0-1,0 0 1,0 1 0,1-1-1,-1 0 1,0 1 0,1-1-1,0 1 1,-1 0-2,2-2 0,-1 0 0,0 1 0,0-1 0,0 0 1,1 1-1,-1-1 0,1 0 0,-1 1 0,1-1 0,-1 0 0,1 0 1,0 0-1,0 0 0,-1 0 0,1 0 0,0 0 0,0 0 0,0 0 0,0 0 1,0 0-1,0 0 0,1 0 0,7 4 0,1 0 0,-1 0 0,1-1 0,0-1 0,0 0 0,0 0 0,1 0 0,78 10 1,-28-4 6,-44-6-5,48 10 19,-58-11-19,-1 0 0,0 0 0,1 1 0,-1 0 0,0 0 1,0 0-1,0 1 0,1 1-2,-6-4 0,1 0 1,-1 1-1,1-1 0,-1 0 1,0 1-1,0-1 0,0 1 1,0-1-1,0 1 1,0 0-1,0-1 0,-1 1 1,1 0-1,-1 0 0,1-1 1,-1 1-1,0 0 1,1 0-1,-1 0 0,0 0 1,0 1-1,-1 1 2,0 0 0,1-1 0,-1 1 0,-1 0 0,1-1 1,-1 1-1,1-1 0,-1 1 0,0-1 0,-1 2-2,-6 7 14,-1 0 0,1-1 0,-2-1 0,0 1 0,-1-1-14,-23 20 60,-1-2 0,-2-2 0,-13 6-60,19-17 35,30-14-33,0 0-1,0-1 1,0 1 0,0-1 0,-1 1 0,1-1 0,0 0-1,-1 0 1,1 0 0,0 0 0,0 0 0,-1 0-1,-1-1-1,4 1-4,0 0 0,0 0-1,0-1 1,-1 1 0,1 0 0,0 0-1,0 0 1,0 0 0,0 0 0,0 0-1,0-1 1,-1 1 0,1 0-1,0 0 1,0 0 0,0 0 0,0-1-1,0 1 1,0 0 0,0 0-1,0 0 1,0 0 0,0-1 0,0 1-1,0 0 1,0 0 0,0 0 0,0-1-1,0 1 1,0 0 0,0 0-1,0 0 1,0 0 0,0-1 0,0 1-1,0 0 1,0 0 0,0 0-1,0 0 1,1-1 0,-1 1 0,0 0-1,0 0 1,0 0 4,10-12-181,12-6-74,15-7 62</inkml:trace>
  <inkml:trace contextRef="#ctx0" brushRef="#br0" timeOffset="2926.461">3742 639 6897,'79'-35'2861,"-77"34"-2598,1 0 0,0-1 1,-1 1-1,1 0 0,0 1 0,0-1 0,-1 0 1,1 1-1,0-1 0,0 1 0,0 0 0,0 0 0,0 0 1,-1 0-1,2 1-263,9 0 532,1-1-210,0-1-96,0 1 0,0-2 0,-1 0 0,6-2-226,-16 4 27,0-1-1,1 0 1,-1-1 0,0 1-1,0-1 1,0 1-1,0-1 1,0 0 0,0 0-1,-1 0 1,1 0 0,-1-1-1,1 1 1,-1-1 0,0 0-1,0 1 1,0-1-1,0 0 1,0-1-27,-1 2 18,0 1 1,0-1-1,0 0 0,0 1 0,0-1 0,-1 0 1,1 1-1,0-1 0,-1 0 0,0 0 1,1 0-1,-1 1 0,0-1 0,0 0 0,0 0 1,0 0-1,0 0 0,-1 1 0,1-1 1,-1 0-1,1 0 0,-1 1 0,1-1 1,-1 0-1,0 1 0,0-1 0,0 0 0,0 1 1,0-1-1,0 1 0,0 0 0,0-1 1,-2 0-19,-1-3 57,0 1 0,0 0 0,-1 0 0,0 0 1,1 0-1,-1 1 0,0 0 0,-1 0 0,1 0 1,0 0-1,-1 1 0,0 0 0,1 0 1,-1 1-1,0 0 0,0 0 0,0 0 0,0 1 1,0-1-1,0 1 0,-2 1-57,-2 0 31,1 1-1,-1 0 0,1 0 1,0 1-1,0 0 1,0 1-1,0 0 1,0 1-1,1 0 1,-1 0-1,1 0 0,1 1 1,-1 1-31,-1 0 6,2 0 0,-1 1 0,1 0-1,0 0 1,1 0 0,0 1 0,0 0 0,1 0 0,0 1 0,1-1 0,0 1 0,0 3-6,2-7 11,0 0 1,1 1 0,0-1 0,0 1 0,1 0 0,0-1 0,0 1 0,0-1-1,1 1 1,0 0 0,0-1 0,1 1 0,-1-1 0,2 0 0,-1 0 0,1 0 0,0 0-1,0 0 1,3 4-12,0-2 34,1 0-1,0 0 0,0 0 1,1-1-1,0 0 0,0-1 0,1 0 1,0 0-1,0-1 0,0 0 1,1 0-1,-1-1 0,1 0 1,1-1-34,3 1 21,-1 0 1,2-1 0,-1-1 0,0 0 0,0-1-1,1 0 1,-1-2 0,1 1 0,-1-2-1,4 0-21,45-17-81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3721,'1'-60'2458,"-1"59"-2299,0 1 0,1-1 0,-1 1 0,0-1 0,0 1 0,0-1 0,0 1 0,0-1 0,0 0 0,0 1 0,0-1 0,0 1 1,0-1-1,0 1 0,0-1 0,-1 1 0,1-1 0,0 1 0,0-1 0,0 1 0,-1 0 0,1-1 0,0 1 0,-1-1 0,1 1 0,0-1 1,-1 1-1,1 0 0,-1-1 0,1 1 0,0 0-159,-4 5 4857,9 10-4718,1 0-1,1 0 1,1-1-1,0 0 1,0 0-1,2-1 1,0 0 0,3 3-139,26 27 354,33 26-354,4 4 204,-62-58-164,2-1 0,0 0 0,0-1 0,1-1 0,1 0 0,0-2 0,12 5-40,-6-2 156,-12-6 404,0-1 0,1 0 0,-1-1 0,5 1-560,-13-6 1063</inkml:trace>
  <inkml:trace contextRef="#ctx0" brushRef="#br0" timeOffset="1">477 1 3889,'-32'26'6729,"7"4"-4574,1 1 0,-17 31-2155,-21 29 898,3-17-538,23-31-252,2 2 0,2 1 0,-4 11-108,32-49-9,-12 22-45,-1-1 0,-1-1-1,-16 18 55,27-32-926,11-11-359,6-9-161,15-14 536</inkml:trace>
  <inkml:trace contextRef="#ctx0" brushRef="#br0" timeOffset="2">798 396 7298,'36'12'3199,"-35"-11"-3011,-1 0-1,0 0 1,0 0-1,1-1 1,-1 1 0,0 0-1,0 0 1,0 0 0,0 0-1,0 0 1,0 0 0,0-1-1,0 1 1,0 0 0,-1 0-1,1 0 1,0 0 0,0 0-1,-1-1 1,1 1-1,-1 0 1,1 0 0,-1 0-188,-3 16 1959,20 139-158,-14 41-913,-1-197 1557,7 0-1146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56 104 3945,'-22'-27'988,"5"7"619,1-2 3086,34 45 818,13 10-3883,21 25-1804,29 55 400,-1 0-143,-65-91-57,-12-17-17,0 0 1,1 0 0,0 0 0,-1 0 0,2-1-1,-1 1 1,0-1 0,1 0 0,0 0 0,0-1-8,-3-2 31,-1-1 0,0 0 1,0 0-1,0 1 1,1-1-1,-1 0 0,0 0 1,0-1-1,0 1 0,1 0 1,-1 0-1,0-1 1,0 1-1,0 0 0,0-1 1,0 1-1,0-1 0,0 1 1,0-1-1,0 0 1,0 0-1,0 1 0,0-1 1,0 0-1,0 0 0,0 0 1,-1 0-1,1 0 1,0 0-1,-1 0 0,1-1-31,25-42 839,-19 29-797,8-14 54,-3-1 0,0 1 0,-2-2 0,5-24-96,-6 21 38,1 1 1,2 0-1,12-23-38,-8 33 128,-9 15-318,-5 9-1047,-7 20-2500,3 13 1685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3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68 158 3825,'-20'-57'2372,"19"56"-2101,1-1 0,-1 1 0,0 0 0,1-1 0,-1 1 0,0 0 0,0 0 0,0-1 0,0 1 0,0 0 0,0 0 0,0 0 0,0 0 0,0 0 0,0 1 0,-1-1 0,1 0 0,0 0 0,0 1 0,-1-1 0,1 1 0,-1-1 0,1 1 0,-1 0 0,1-1 0,0 1 0,-1 0 0,1 0 0,-1 0 0,1 0 0,-1 0 0,1 1 0,-2-1-271,-3 0 1858,6 0-1500,1 3-301,0 0 0,0 0 1,1 0-1,-1 0 0,1-1 0,0 1 1,-1-1-1,1 1 0,1-1 1,-1 0-1,0 0 0,2 2-57,5 5 84,79 75 245,34 33-78,1 20 70,38 61-321,-158-194-101,1 1-1,-1-1 1,1 0 0,0 0-1,1 0 1,-1-1 0,0 1-1,1-1 1,3 2 101,5-2-368</inkml:trace>
  <inkml:trace contextRef="#ctx0" brushRef="#br0" timeOffset="360.445">542 16 6137,'-1'0'163,"0"0"0,1 0-1,-1-1 1,0 2 0,0-1-1,0 0 1,1 0 0,-1 0-1,0 0 1,0 0 0,1 1 0,-1-1-1,0 0 1,0 1 0,1-1-1,-1 1 1,0-1 0,1 0-1,-1 1 1,0 0 0,1-1-1,-1 1 1,1-1 0,-1 1-1,1 0 1,-1-1 0,1 1 0,-1 0-163,-10 28 2010,-1 2-885,-30 29 1460,-37 39-2585,42-55 312,2 1 1,1 2-1,-10 24-312,37-58 56,-8 14 123,1 0 1,1 1-1,2 0 1,-1 5-180,11-17 2674,4-5-1267</inkml:trace>
  <inkml:trace contextRef="#ctx0" brushRef="#br0" timeOffset="1045.685">839 508 7674,'9'-49'3191,"-9"46"-2910,1 0 1,0 0-1,0 1 0,0-1 1,0 0-1,1 1 0,-1-1 1,1 1-1,-1-1 0,1 1 1,0 0-1,0-1 0,0 1 1,0 0-1,0 0 0,1 1 1,0-2-282,4-1 206,0 0 1,0 1 0,1-1-1,6-1-206,-8 3 171,2-1-129,0 0 0,-1 1 1,1 0-1,0 0 0,1 1 0,-1 0 0,0 1 1,0-1-1,0 2 0,0-1 0,1 1 1,6 2-43,-10-2 2,0 1 0,0 0 0,0 0 1,0 0-1,0 1 0,0 0 0,-1 0 1,1 0-1,-1 0 0,0 1 1,0-1-1,0 1 0,-1 0 0,1 1 1,-1-1-1,0 0 0,0 1 0,-1 0 1,1 0-1,0 1-2,3 10 4,0 0 1,-1 0-1,0 1 1,-1 0-1,-1 0 1,-1 0-1,-1 1 1,0-1-1,-1 7-4,-2 4 14,0 0 1,-3-1-1,0 0 0,-1 0 0,-7 15-14,6-24 20,-1-1 1,-1 0-1,0 0 0,-1-1 1,-1 0-1,-1-1 1,0 0-1,-1-1 0,0 0 1,-16 11-21,26-22 12,0-1 1,0 0-1,0 0 0,0 0 1,-1 0-1,1 0 1,-1-1-1,1 0 1,-1 1-1,0-1 0,1-1 1,-1 1-1,0 0 1,0-1-1,0 0 0,1 0 1,-1 0-1,0 0 1,0-1-1,0 0 1,1 1-1,-1-1 0,0-1 1,1 1-1,-2-1-12,1 0 10,-1 0 0,1 0 0,0-1 0,0 0-1,0 0 1,0 0 0,0 0 0,0-1 0,1 1 0,0-1-1,0 0 1,0 0 0,0 0 0,1-1 0,-1 1 0,1 0-1,0-1 1,0 0 0,1 0-10,0 3 1,0 0-1,1 0 1,0 0-1,-1 0 1,1-1-1,0 1 1,0 0-1,0 0 1,0 0-1,1 0 1,-1 0-1,0-1 0,1 1 1,0 0-1,-1 0 1,1 0-1,0 0 1,0 0-1,0 0 1,0 1-1,1-1 1,0-1-1,1 0-2,0-1 1,1 1-1,0 1 0,0-1 0,-1 0 1,1 1-1,1 0 0,-1 0 1,0 0-1,4-1 2,8-2 4,0 1 0,1 1 0,-1 0 0,1 1 0,9 1-4,-3 0 24,0 2 0,-1 0 1,1 1-1,-1 2 0,1 0 1,6 3-25,-14-2 3,-1 0 0,0 1 1,0 0-1,0 1 0,-1 1 1,0 0-1,0 0 0,-1 2 1,10 8-4,0 3-35</inkml:trace>
  <inkml:trace contextRef="#ctx0" brushRef="#br0" timeOffset="1816.473">1626 76 2873,'-1'-9'1526,"-1"-11"1950,2 19-3196,0 1 0,-1-1 0,1 1 0,0-1 0,0 1 0,-1-1 0,1 1-1,0-1 1,-1 1 0,1-1 0,0 1 0,-1-1 0,1 1 0,-1 0 0,1-1 0,-1 1 0,1 0 0,-1-1 0,1 1 0,-1 0 0,1 0-1,-1-1 1,1 1 0,-1 0 0,0 0 0,1 0 0,-1 0 0,1 0 0,-1 0 0,0 0-280,3 5 712,5 9-585,0-2 0,1 1 0,0-1 0,1 0 0,3 3-127,17 22 244,18 31 84,-3 1 1,-3 2-1,16 42-328,-43-81 46,-11-22-26,1-1 0,0 1-1,1-1 1,0 0 0,0 0-1,1-1 1,0 1-1,0-1 1,5 4-20,-10-12 32,0 1-1,-1 0 0,1-1 1,0 1-1,0-1 1,0 1-1,-1-1 1,1 1-1,0-1 1,0 0-1,0 1 0,0-1 1,0 0-1,0 0 1,0 0-1,0 0 1,0 0-1,0 0 1,0 0-1,0 0 0,0 0 1,-1 0-1,1 0 1,0-1-1,1 1-31,-1-1 50,0 0 0,1 0 0,-1 0 0,0 0 0,1 0 0,-1 0 0,0 0 0,0-1 0,0 1 0,0 0 0,0-1 0,0 1 0,0-2-50,3-7 175,-1 1 0,1-1 0,-2 1 0,2-8-175,-3 13 17,7-47 159,-2 1 0,-3-1 1,-1-8-177,-1 3 55,3 0-1,6-22-54,-7 62 45,-2 5-109,1 0-1,0 0 1,1 0-1,0 0 1,0 0-1,1 1 1,1 0 0,5-10 64,-9 20-6,-1-1 0,0 1 0,1-1 1,-1 1-1,0-1 0,1 1 0,-1-1 1,1 1-1,-1 0 0,1-1 0,-1 1 1,1-1-1,-1 1 0,1 0 1,-1 0-1,1-1 0,-1 1 0,1 0 1,-1 0-1,1 0 6,8 6-298</inkml:trace>
  <inkml:trace contextRef="#ctx0" brushRef="#br0" timeOffset="3858.04">2888 52 2457,'36'-15'1300,"-36"15"-1203,0 0 0,0 0 0,0 0 1,0 0-1,0-1 0,1 1 0,-1 0 0,0 0 1,0 0-1,0 0 0,0 0 0,0 0 0,0 0 0,0 0 1,0 0-1,0 0 0,1 0 0,-1 0 0,0 0 1,0-1-1,0 1 0,0 0 0,0 0 0,0 0 1,0 0-1,0 0 0,0 0 0,0 0 0,0 0 1,0-1-1,0 1 0,0 0 0,0 0 0,0 0 1,0 0-1,0 0 0,0 0 0,0 0 0,0-1 0,0 1 1,0 0-1,0 0 0,0 0 0,0 0 0,0 0 1,0 0-1,0 0 0,0 0 0,0-1 0,-1 1 1,1 0-1,0 0 0,0 0 0,0 0 0,0 0 1,0 0-1,0 0 0,0 0 0,0 0-97,-11-5 3540,-11-2-1714,-34-2-764,42 8-882,2 1-75,1 0-1,0 0 1,-1 1-1,1 1 0,0 0 1,0 0-1,0 1 0,0 1 1,1 0-1,-1 0 1,1 1-1,0 0 0,0 1 1,1 0-1,-5 4-104,6-4 26,0 0-1,0 1 0,1 0 1,0 0-1,0 1 1,1 0-1,0 1 1,0-1-1,1 1 1,0 0-1,0 0 1,1 0-1,1 1 0,-1 0 1,-1 9-26,3-7 5,1-1 0,0 1-1,0 0 1,1 0 0,1-1 0,0 1-1,0 0 1,1-1 0,1 1 0,0-1 0,0 0-1,1 0 1,5 10-5,1 0 9,1 4 14,1-1 0,1-1-23,-11-20 2,-1-1 1,1 0 0,0 0-1,0 0 1,0 0-1,0 0 1,0 0-1,0-1 1,0 1 0,0-1-1,1 1 1,-1-1-1,1 0 1,-1 0 0,1 0-1,0 0 1,-1 0-1,1-1 1,0 1-1,-1-1 1,1 0 0,0 0-1,0 0 1,-1 0-1,1 0 1,0-1-1,-1 1 1,1-1 0,0 1-1,-1-1 1,1 0-1,0 0 1,1-1-3,5-2 9,0-1 1,0 0 0,-1 0-1,0 0 1,0-1-1,0 0 1,0-1-1,5-7-9,6-9 29,-1-2 0,-1 0 0,10-21-29,20-29 40,12-19-16,-58 92-24,0 1 1,0 0-1,-1 0 0,1 0 0,-1-1 1,1 1-1,-1 0 0,1-1 1,-1 1-1,0 0 0,1-1 0,-1 1 1,0 0-1,0-1 0,0 1 1,0-1-1,0 1 0,0 0 0,-1-1 1,1 1-1,0 0 0,-1-1 1,1 1-1,-1 0 0,0-2 0,-4-13 8,0 59-102,-10 204 127,13-195-2,0 88 59,2-59 84,-8 50-174,0-19 647,5 1 0,5 18-647,0-112 309,2-14 42,9-24 164,-5 6-491,43-61-115,2 2-1,58-57 92,-76 89-151</inkml:trace>
  <inkml:trace contextRef="#ctx0" brushRef="#br0" timeOffset="4321.579">3487 570 7666,'-39'-83'3312,"39"83"-1615,4 7-529,-4 4-272,5 12-120,0 10-128,-4 3-87,7 15-121,-2 0-64,-6 5-136,6-2-72,-11-8-96,3-5-8,7-8 112,-2-6-104,5-9-16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20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3569,'6'-91'2387,"-5"68"-520,0 6 485,-2 17-2288,1 0 0,0 0 0,0 0 1,0 0-1,0 0 0,0 0 0,0 0 0,0 0 0,0 0 0,0 0 1,0-1-1,0 1 0,0 0 0,0 0 0,0 0 0,0 0 1,0 0-1,0 0 0,0 0 0,0 0 0,0 0 0,0 0 1,0-1-1,0 1 0,0 0 0,0 0 0,1 0 0,-1 0 0,0 0 1,0 0-1,0 0 0,0 0 0,0 0 0,0 0 0,0 0 1,0 0-1,0 0 0,0 0 0,0-1 0,0 1 0,0 0 1,1 0-1,-1 0 0,0 0 0,0 0 0,0 0 0,0 0 0,0 0 1,0 0-1,0 0 0,0 0 0,0 0 0,1 0 0,-1 0 1,0 0-1,0 0 0,0 0 0,0 0 0,0 0 0,0 1 1,0-1-1,0 0 0,0 0 0,0 0 0,0 0 0,1 0 0,-1 0 1,0 0-1,0 0-64,0 0 869,0 0-263,4 8 1,8 7-479,1 0 0,1 0 0,6 5-128,22 22 238,27 27 123,-17-18 87,7 13-448,-44-45 59,0 0 0,-2 0 0,0 2 0,-1 0 1,5 14-60,-6-6 54,-10-22-4,1-1 0,1 0 0,-1 0 0,1 0 0,0 0 0,2 3-50,-5-9 9,0 0-1,1 0 1,-1 1-1,0-1 1,0 0-1,0 0 1,0 0-1,0 0 1,0 0-1,0 0 1,0 0-1,0 0 1,0 0 0,1 0-1,-1 1 1,0-1-1,0 0 1,0 0-1,0 0 1,0 0-1,0 0 1,1 0-1,-1 0 1,0 0-1,0 0 1,0 0-1,0 0 1,0 0-1,0 0 1,1 0-1,-1 0 1,0 0-1,0 0 1,0 0-1,0 0 1,0 0-1,0 0 1,0-1-1,1 1 1,-1 0-1,0 0 1,0 0-1,0 0 1,0 0-1,0 0 1,0 0-1,0 0 1,0 0-1,0 0 1,1-1-1,-1 1 1,0 0-1,0 0 1,0 0-1,0 0-8,3-10 401,2-14-78,-1 0 1,-2-1-1,0-2-323,5-44 99,0 28-127,2 0 1,2 1-1,1 0 0,3 1 0,7-14 28,-21 54 2,-1 0-1,0 0 1,1 0-1,-1 0 1,1 1 0,0-1-1,-1 0 1,1 0-1,0 0 1,-1 0-1,1 0 1,0 1-1,0-1 1,0 0-2,0 1-2,-1 0 1,0 0-1,1 0 0,-1 0 1,0 1-1,0-1 1,1 0-1,-1 0 1,0 0-1,1 0 0,-1 1 1,0-1-1,0 0 1,1 0-1,-1 1 1,0-1-1,0 0 0,0 0 1,1 1-1,-1-1 1,0 0-1,0 1 1,0-1-1,0 0 0,0 1 1,0-1-1,1 0 2,-1 1-3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9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519 430 2745,'31'-1'1869,"-30"1"-1755,-1 0 0,1 0 0,-1 0 0,1 0 0,-1-1 0,1 1-1,-1 0 1,1 0 0,-1 0 0,1 0 0,-1-1 0,1 1 0,-1 0 0,0 0-1,1-1 1,-1 1 0,1 0 0,-1-1 0,0 1 0,1-1 0,-1 1 0,0 0-1,0-1 1,1 1 0,-1-1 0,0 1 0,0-1 0,0 1 0,1-1 0,-1 1-1,0-1 1,0 1 0,0-1 0,0 1 0,0-1 0,0 1 0,0-1-1,0 1 1,0-1-114,-7-18 5403,4 14-5011,1 0-249,1 1 0,-2-1 0,1 1-1,0 0 1,-1 0 0,0 0 0,0 0 0,0 0 0,-1 1 0,1-1 0,-1 1 0,0-1-143,-4-3 245,1 2-116,-1-1-1,1 1 0,-1 0 0,-1 1 0,1-1 1,0 2-1,-1-1 0,0 1 0,0 1 1,0 0-1,0 0 0,0 0 0,-4 1-128,5 1 12,0 0-1,1 1 0,-1 0 0,0 1 0,1-1 1,-1 1-1,1 1 0,-1 0 0,1 0 1,0 0-1,0 1 0,0 0 0,1 0 1,0 0-1,-1 1 0,1 0-11,-3 3 0,1-1 0,0 1 0,1 0 1,-1 0-1,2 1 0,-1 0 0,1 0 0,0 1 0,1 0 1,0 0-1,1 1 0,1-1-1,1 0-1,0 0 1,1 0 0,0 0 0,0 1 0,1-1 0,1 0 0,0 1-1,0-1 1,1 0 0,0 0 0,1 0 0,0 0 0,4 8 1,-3-6 1,1-1 0,1 1-1,0-1 1,1-1 0,0 1 0,0-1 0,1-1 0,0 1 0,1-1 0,0 0-1,0-1 1,4 1-1,-9-5 3,1-1-1,0 0 1,0 0-1,1-1 1,-1 0-1,1 0 0,-1 0 1,1 0-1,-1-1 1,1 0-1,0 0 1,0-1-1,0 1 0,-1-1 1,1-1-1,0 1 1,5-2-3,-4 0 6,1 0 0,-1 0-1,0-1 1,0 0 0,0-1 0,0 0 0,0 0 0,-1 0 0,0-1 0,0 0 0,0 0-1,3-4-5,-1 1 10,0-2 0,-1 1 0,1-1-1,-2 0 1,0 0 0,0-1-1,0 0 1,-2 0 0,1 0 0,-2-1-1,1 1 1,-1-1 0,-1 0 0,0 0-1,-1 0 1,0 0 0,-1-3-10,-18-102 13,29 169-158,-1 99 134,-7 0 1,-6-1 0,-18 107 10,6-171 254,8-46 532,-3 34-786,10-71 24,0 0 0,0 1-1,0-1 1,1 0 0,-1 1 0,1-1-1,0 0 1,0 0 0,0 0 0,2 2-24,-3-5 5,0 0 1,1 0-1,-1 0 1,0 0-1,1 0 1,-1 0 0,1 0-1,-1 0 1,0 0-1,1 0 1,-1-1-1,0 1 1,1 0 0,-1 0-1,0 0 1,0-1-1,1 1 1,-1 0-1,0 0 1,1-1 0,-1 1-1,0 0 1,0 0-1,0-1 1,1 1-1,-1 0 1,0-1 0,0 1-1,0 0 1,0-1-1,0 1 1,1 0-1,-1-1 1,0 1-6,11-29 104,-7 18-72,0 1 0,0-1 0,2 1 0,-1 0 0,1 0-32,19-22-587,0 1-1,26-23 588,-35 37-261,27-30-270</inkml:trace>
  <inkml:trace contextRef="#ctx0" brushRef="#br0" timeOffset="392.746">893 755 8858,'64'-84'3761,"-60"104"-2169,2 9-104,-3 14-407,1 5-321,-1 10-384,0-5-112,-6-1-128,0-5-32,2-12 272,-1 0-288,2-15 3489,0-4-2585</inkml:trace>
  <inkml:trace contextRef="#ctx0" brushRef="#br0" timeOffset="737.021">34 58 5953,'-18'2'3385,"5"4"-896,10-3-713,7 1-176,15-1-496,10 1-151,18-1-121,13-3-168,28-6-264,3-9-112,20-5-168,1 1-8,-20 5-112,-4 5 200,-29 9-152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4:58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221 116 4729,'6'-23'671,"-1"-4"2154,-15 46 751,5-7-3054,-1-1 0,0 0 1,-1-1-1,0 0 0,-3 3-522,-24 37 1098,23-30-747,3-3 20,-2 0-1,0-1 0,-1 0 0,-5 5-370,7-11 130,1 1 0,0 0 0,0 0 0,1 1-1,0 0 1,-3 9-130,2-7 191,3-6 17,5-8-203,0 1 0,0-1 0,0 0 0,0 0 0,0 0 0,0 0 0,0 0 0,0 0 0,0 0 0,0 0 0,1 1 0,-1-1 0,0 0 0,0 0 0,0 0 0,0 0 0,0 0 0,0 0 0,0 0 0,1 0 0,-1 0 0,0 0 0,0 0 0,0 0 0,0 0 0,0 0 0,1 0 0,-1 0 0,0 0 0,0 0 0,0 0 0,0 0 0,0 0 0,0 0 0,1 0 0,-1 0 0,0 0 0,0 0 0,0 0 0,0 0 0,0 0 0,0 0 0,0-1 0,1 1 0,-1 0 1,0 0-1,0 0 0,0 0 0,0 0 0,0 0 0,0 0 0,0 0 0,0-1 0,0 1 0,0 0 0,0 0 0,0 0 0,0 0-5,4-2 20,-1 0 0,0 0 0,0 0 0,0 0 0,-1 0-1,1-1 1,-1 0 0,1 1 0,-1-1 0,0 0-20,15-16 17,0 1-9,-1 2 5,0-1 1,-2-1-1,12-18-13,8-11 19,14-13-19,15-20 138,-57 70-7,0 0-1,0 0 1,2-8-131,8-16 788,-21 64 408,4-14-1059,-8 88 800,5 39-937,9 320 235,10-10-115,-12-393-88,-1-38-16,0 0 0,-2 0 0,-1 0 0,-1 0 0,-1 7-16,2-25 3,0 0 1,0 0-1,0 0 0,-1 0 1,1 0-1,-1-1 1,0 1-1,0-1 0,0 1 1,0-1-1,-1 0 0,0 1 1,1-1-1,-1-1 0,0 1 1,0 0-1,0-1 1,-1 1-1,1-1 0,-1 0 1,1 0-1,-1-1 0,-1 1-3,-3 1 6,1-2-1,-1 1 0,0-1 0,0 0 0,0-1 1,0 1-1,0-2 0,0 1 0,0-1 0,0 0 1,-3-2-6,-29-8 22,25 6-14,0 1 1,0 1-1,-14-2-8,26 5 1,-1-1-1,1 1 1,-1 0 0,1 0 0,0 1-1,-1-1 1,1 1 0,0-1 0,-1 1-1,1 0 1,0 0 0,0 1 0,0-1-1,0 1 1,0-1 0,0 1 0,0 0-1,0 0 1,-1 1-1,4-2 16,0-1 0,0 0 0,-1 0 0,1 0 0,0 1 0,0-1 0,0 0 0,-1 0 0,1 1 0,0-1 0,0 0 0,0 0 0,0 1 1,-1-1-1,1 0 0,0 1 0,0-1 0,0 0 0,0 1 0,0-1 0,0 0 0,0 1 0,0-1 0,0 0 0,0 0 0,0 1 0,0-1 0,0 0 0,0 1 0,0-1 0,0 0 0,1 1 0,-1-1 0,0 0 0,0 0 0,0 1 0,0-1 0,1 0 0,-1 1-16,16 6 185,32 1-115,-27-6-45,-1-1 0,1-2-1,-1 0 1,1-1 0,-1-1-1,18-4-24,52-19 56,-50 13-47,2 2 0,-1 2 0,1 1 0,19 1-9,-30 6 305,-20 2 207,0-1 0,0-1 0,0 0 0,5-2-512,-15 3 75,1-1 0,-1 1 0,1-1 0,-1 0 0,1 0 0,-1 1 0,1-1 0,-1 0 0,0 0 0,0-1 0,1 1 0,-1 0-75</inkml:trace>
  <inkml:trace contextRef="#ctx0" brushRef="#br0" timeOffset="753.459">1347 1202 6457,'31'1'1521,"11"2"-1228,-36-1 2782,-19 1 4248,12-3-7288,0 0-1,0 1 1,0 0-1,0-1 1,0 1-1,0-1 1,1 1-1,-1 0 1,0 0-1,0-1 1,0 1-1,1 0 1,-1 0-1,0 0 1,1 0-1,-1 0 1,1 0-1,-1 0 1,1 0-1,0 0 1,-1 0 0,1 0-1,0 0 1,0 0-1,0 0 1,-1 0-1,1 1-34,-11 28 221,-15 18-116,25-47-102,0 0 1,1 1-1,-1-1 1,1 0-1,0 1 1,0-1-1,-1 1 0,1-1 1,0 1-1,0-1 1,0 0-1,0 1 1,1-1-1,-1 1 0,0-1 1,0 1-1,1-1 1,-1 0-1,1 1 1,0-1-1,-1 0 1,1 0-1,0 1 0,0-1 1,-1 0-1,1 0 1,0 0-1,0 0 1,0 0-1,1 0 0,-1 0 1,0 0-4,2 1 6,0 0 1,0 0-1,1 0 0,-1-1 0,1 1 1,-1-1-1,1 0 0,-1 0 1,5 1-7,-3-2 9,0 1 0,0-1 0,0-1 0,-1 1 0,1-1 0,0 1 0,0-1 0,0-1 0,0 1 0,-1-1 0,1 0 0,-1 0 0,1 0 0,-1 0 0,0-1 0,0 0 0,3-2-9,-4 2 26,0 1 0,-1 0 1,0-1-1,0 1 0,1-1 0,-1 1 1,-1-1-1,1 0 0,0 0 0,-1 0 1,0 0-1,1 0 0,-1-1 1,0 1-1,-1 0 0,1 0 0,0-1 1,-1 1-1,0 0 0,0-1 0,0 1 1,0 0-1,-1-1 0,1 1 1,-1 0-1,-1-3-26,2 4 20,-1 1 0,0 0 1,0-1-1,0 1 0,0 0 1,0 0-1,0 0 0,0-1 0,-1 1 1,1 1-1,0-1 0,-1 0 1,1 0-1,0 0 0,-1 1 1,1-1-1,-1 1 0,1-1 0,-1 1 1,0-1-1,1 1 0,-1 0 1,1 0-1,-1 0 0,0 0 1,1 0-1,-1 0-20,-48 5 1144,45-4-1034,-36 6-2115,-1-3 1202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6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96 2681,'0'-3'8806,"-2"-9"-6665,0 7-1966,-1-1-1,1 1 1,-1 0-1,0 0 0,-1 0 1,1 0-1,-1 1 1,0 0-1,0 0 0,-1 0 1,1 0-1,-1 0 1,0 1-1,-1-1-174,2 2 54,0 0-1,-1 0 1,1 0 0,-1 1 0,1 0-1,-1 0 1,1 0 0,-1 0-1,0 1 1,0-1 0,1 1-1,-1 1 1,0-1 0,1 1 0,-1-1-1,0 1 1,1 1 0,-1-1-1,0 1-53,-8 2 23,1 0 0,0 1 1,1 1-1,-1 0 0,1 0 0,0 1 0,0 0 0,1 1 0,0 0 0,1 1 0,-3 3-23,-5 6 3,1 2-1,0 0 0,2 1 0,0 0 1,-1 7-3,9-18 0,1 0 1,0 1 0,1 0-1,0 0 1,1 0 0,1 0 0,-1 0-1,2 1 1,-1-1 0,2 1-1,0-1 1,1 11-1,0-13 0,0-1 0,1 0 0,0 1 1,0-1-1,1 0 0,0 0 0,1 0 0,0 0 0,0-1 0,0 0 1,1 1-1,0-2 0,1 1 0,0 0 0,0-1 0,0 0 0,5 3 0,-7-6 3,0 0-1,0 0 1,0-1-1,0 1 0,1-1 1,-1 0-1,1 0 0,-1-1 1,1 1-1,0-1 1,0 0-1,-1 0 0,1-1 1,0 1-1,0-1 1,4 0-3,-2-1 4,-1 0 0,1-1 1,0 0-1,-1 0 0,0 0 1,1-1-1,-1 0 1,0 0-1,-1-1 0,1 1 1,1-2-5,11-10 17,-1-1 1,0 0-1,-2-1 0,0-1 1,-1-1-1,6-10-17,-9 14 14,-2-2 1,0 1-1,-1-1 1,0 0-1,-1-1 0,-2 0 1,1 0-1,-2 0 0,-1-1 1,0 1-1,-1-1 0,-1 0 1,-1-4-15,1 1 61,-2 0 0,-3-21-61,3 39 94,1 10-30,4 16-3,11 14-31,1-1 0,2-1-1,2 0 1,23 29-30,-23-32 16,22 32-461,3-2 0,3-3 0,28 27 445,-36-44-754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348 965 288,'83'70'759,"-82"-68"-546,1-1 0,-1 1 0,1-1 0,-1 0 0,1 0 0,0 0 0,-1 0 0,1 0 0,0 0 0,0 0 0,0 0 0,0-1 0,0 1-213,-1-1 40,-1 0-1,0 0 1,0-1 0,1 1-1,-1 0 1,0 0 0,0 0-1,0 0 1,1-1 0,-1 1-1,0 0 1,0 0 0,0 0-1,0-1 1,1 1 0,-1 0-1,0 0 1,0-1 0,0 1 0,0 0-1,0 0 1,0-1 0,0 1-1,0 0 1,0 0 0,0-1-1,0 1 1,0 0 0,0 0-1,0-1 1,0 1 0,0 0-40,0-3 445,6-6 762,-5 8-1092,-1 0 0,1 0 0,-1 1 0,1-1 1,0 0-1,-1 0 0,0 0 0,1 0 0,-1 1 0,1-1 1,-1 0-1,0 0 0,0 0 0,1 0 0,-1 0 0,0 0 1,0 0-1,0 0 0,0 0 0,0 0 0,0 0 0,-1 0 0,1 0 1,0 0-1,0 0 0,-1 0 0,1 0 0,0 1 0,-1-1 1,1 0-1,-1 0 0,1 0 0,-1 0 0,0 1 0,1-1 1,-1 0-1,0 1 0,0-1 0,1 0-115,-8-7 357,0 0 0,-1 1 0,0 0 0,0 0 0,0 1-1,-1 0 1,0 1 0,0 0 0,0 0 0,-9-2-357,14 6 10,1-1 0,-1 1 0,0 0 0,1 1 0,-1-1 0,0 1 0,0 0 0,1 0 0,-1 1 0,0-1 0,0 1 0,1 0 0,-1 0 0,0 1 0,1-1 0,0 1 0,-1 0 0,1 0 0,0 1 0,0-1 0,0 1 0,0 0 0,0 0 0,1 0 0,-1 0 0,-1 3-10,-9 12-10,1 1-1,1 1 1,1 0 0,-7 16 10,-2 3-6,15-31 8,2 0-1,-1 1 1,1 0-1,0 0 1,1 0-1,0 0 1,0 0-1,1 1 1,0-1-1,1 0 1,0 1-1,0-1 1,2 5-2,-2-10 1,1 1 0,0-1 0,0 0 0,1 0 0,-1 1 0,1-1 0,0-1 0,0 1 0,0 0 0,1 0 0,-1-1 0,1 1 0,0-1 0,0 0 0,0 0 0,0 0 0,1 0 0,-1 0 0,1-1 0,0 1 0,-1-1 0,1 0 0,0-1 0,0 1 0,1 0 0,-1-1 1,0 0-1,0 0 0,2 0-1,4-1 7,-1 1 0,1-1 0,-1-1 0,1 0 0,-1 0 1,1-1-1,-1 0 0,0-1 0,0 0 0,0 0 0,0-1 0,0 0 1,-1 0-1,0-1 0,0 0 0,0-1 0,4-3-7,1-2 9,-1 0 0,0 0-1,0-1 1,-1 0 0,-1-1-1,0-1 1,0 1 0,-2-2 0,6-10-9,-6 3 183,-1-1 1,0 1 0,-2-1 0,-1-1 0,0 1 0,-1-15-185,-15 320 1259,11-267-1264,-29 312 500,18-235 362,-5-1 1,-16 46-857,23-104 102,5-21-76,1 0 0,1 0 0,0 0-1,1 1 1,0-1 0,1 1-1,0 1-25,1-13 2,0-1 0,0 0-1,0 0 1,0 0-1,0 0 1,0 0 0,0 0-1,0 1 1,1-1 0,-1 0-1,0 0 1,0 0-1,0 0 1,0 0 0,0 0-1,0 0 1,0 0 0,0 1-1,0-1 1,0 0-1,0 0 1,1 0 0,-1 0-1,0 0 1,0 0 0,0 0-1,0 0 1,0 0-1,0 0 1,0 0 0,1 0-1,-1 0 1,0 0-1,0 0 1,0 0 0,0 0-1,0 0 1,1 0 0,-1 0-1,0 0 1,0 0-1,0 0 1,0 0 0,0 0-1,0 0 1,0 0 0,1 0-1,-1 0 1,0 0-1,0 0 1,0 0 0,0 0-1,0 0 1,0-1 0,0 1-1,0 0 1,1 0-1,-1 0 1,0 0 0,0 0-1,0 0-1,7-7 41,71-89 155,-30 35-720,18-14 524,17-16-2027,-46 51 1342</inkml:trace>
  <inkml:trace contextRef="#ctx0" brushRef="#br0" timeOffset="366.484">985 1345 7802,'-8'0'3688,"4"3"-1343,-5 11-1033,0 7 129,-1 18-449,2 7-240,-1 5-416,8 4-120,1-5-128,0-5-16,1-8 56,1-12-160,2-15 40</inkml:trace>
  <inkml:trace contextRef="#ctx0" brushRef="#br0" timeOffset="754.214">54 601 6617,'-53'0'3625,"55"-5"-1112,11 2-625,9 2-240,16 1-655,11 2-249,22 3-304,8-5-104,18-2-160,7-2-48,2 0-40,-5 2 344,-16 4-296,-15 5 2809,-8 5-2097</inkml:trace>
  <inkml:trace contextRef="#ctx0" brushRef="#br0" timeOffset="1281.591">1575 1020 5425,'-12'-43'991,"6"25"-47,2-1 1,0 1-1,0-1 0,2-2-944,-4 8 3236,2 13-1107,4 11-593,1 4-1462,0 1 0,1-1 0,1 0 0,1 0 0,0 0 0,0-1 0,2 1 0,0-1 0,7 12-74,5 4 164,1-2 0,1 0-1,2-1 1,1-1 0,1-1 0,0-1 0,2-1 0,1-1 0,28 16-164,-54-37 42,1 0 0,-1 0 0,0 0 0,1 0 1,0 0-1,-1-1 0,1 1 0,-1-1 0,1 1 0,0-1 1,0 0-43,-2 0 29,1 0 0,-1 0 0,1 0 0,0 0 0,-1 0 0,1 0 0,-1 0 0,1 0 1,-1-1-1,1 1 0,-1 0 0,1 0 0,-1 0 0,1-1 0,-1 1 0,1 0 0,-1-1 1,0 1-1,1-1 0,-1 1 0,1 0 0,-1-1-29,2-2 99,-1 0 0,0 0 0,0-1 1,0 1-1,0 0 0,0-1 0,0 1 0,-1 0 0,0-1-99,2-6-28,7-44 110,3 1-1,2 1 0,2 0 1,20-43-82,-35 91-13,1-1 0,0 1 0,0 0 0,0-1 0,1 1 1,-1 0-1,1 0 0,0 1 0,0-1 0,0 1 0,1-1 0,-1 1 1,1 0-1,0 0 0,0 1 0,0-1 0,0 1 0,0 0 1,1-1 12,16 1-64</inkml:trace>
  <inkml:trace contextRef="#ctx0" brushRef="#br0" timeOffset="2004.019">2711 989 3665,'0'-4'472,"1"-1"0,-1 0 0,-1 1 0,1-1 0,-1 1 0,1-1 0,-1 1 0,0-1 1,-1 1-1,1 0 0,-1-1 0,0 1 0,0 0 0,0 0 0,-1 0 0,1 1 0,-1-1 0,0 1 0,-3-4-472,4 5 118,-1-1 0,0 0 0,0 1-1,0-1 1,0 1 0,0 0-1,-1 0 1,1 1 0,-1-1 0,1 0-1,-1 1 1,1 0 0,-1 0-1,0 0 1,0 0 0,1 1 0,-1 0-1,0-1 1,0 1 0,0 1-1,1-1 1,-1 0 0,-4 2-118,-1 1 96,0 1 0,0 1 0,0 0 0,1 0-1,0 0 1,0 1 0,0 0 0,1 1 0,-1 0 0,2 0 0,-1 0 0,1 1 0,0 0 0,0 0 0,-2 7-96,-3 4 31,1 0 1,1 1-1,1 0 1,0 1 0,2-1-1,-3 15-31,7-27 5,1-1-1,0 1 1,1 0-1,-1 0 1,1-1-1,1 1 1,-1 0-1,2 0 1,-1-1-1,1 1 1,0-1-1,0 1 1,1-1-1,0 0 1,2 4-5,-2-6 5,1 1 1,0-1 0,0 0 0,0 0-1,0-1 1,1 1 0,0-1 0,0 0-1,0-1 1,0 1 0,1-1 0,-1 0-1,1 0 1,0 0 0,0-1 0,0 0-1,0 0 1,4 0-6,-3 0 11,-1-1 0,1 0-1,0-1 1,-1 0 0,1 1 0,-1-2-1,1 1 1,0-1 0,-1 0 0,1-1-1,-1 1 1,1-1 0,-1-1 0,0 1-1,0-1 1,0 0 0,0 0 0,1-2-11,0-1 18,0 1 1,-1-1 0,0 0 0,0-1-1,0 1 1,-1-1 0,0 0 0,0-1-1,-1 1 1,0-1 0,-1 0 0,1 0-1,1-7-18,1-7 30,-2 0 1,0 0-1,-2-1 0,0 1 0,-1-1 0,-2 1 0,0-1 0,-1 1 0,-1 0 0,-2-1 0,-2-6-30,15 53 50,0 0-1,1-1 0,2 0 1,0 0-1,2-1 0,9 12-49,-12-19-20,1-1-1,1-1 0,0 0 0,0-1 0,2 0 0,-1-1 1,1 0-1,1-1 0,0-1 0,2 0 21,23 11 22,-2-1-45</inkml:trace>
  <inkml:trace contextRef="#ctx0" brushRef="#br0" timeOffset="2389.501">2291 575 5145,'-5'-8'2921,"5"6"-393,2 2-223,8 0-529,4 2-272,15-1-535,13 2-177,11-6-328,-26 2-136,-1-1-144,98-3-40,12-12 56,2 0-304,-50 13 104</inkml:trace>
  <inkml:trace contextRef="#ctx0" brushRef="#br0" timeOffset="3091.816">3509 971 5697,'3'-72'2942,"-1"63"1197,2 11-1596,5 11-874,-8-10-1738,7 10 223,0-1 1,1 0-1,1 0 0,0-1 0,1 0 1,3 3-155,29 30 285,32 41 212,37 57-497,-112-142 23,0 1-1,0-1 1,0 1-1,1-1 1,-1 0-1,0 1 1,0-1-1,1 1 1,-1-1-1,0 0 0,1 1 1,-1-1-1,0 0 1,1 1-1,-1-1 1,0 0-1,1 0 1,-1 1-1,1-1 1,-1 0-1,1 0 1,-1 0-1,1 0 1,-1 1-1,0-1 0,1 0 1,-1 0-1,1 0 1,-1 0-1,1 0 1,-1 0-1,1 0 1,-1 0-1,1-1 1,-1 1-1,1 0 1,-1 0-1,1 0 1,-1 0-1,0-1 1,1 1-1,-1 0 0,1 0 1,-1-1-1,0 1 1,1 0-1,-1-1 1,0 1-1,1 0 1,-1-1-1,0 1 1,0 0-1,1-1 1,-1 1-23,12-29 845,-10 23-839,49-169 477,-31 100-421,29-69-62,-26 95 29,-21 45-68,0 1-1,0 0 1,1 0-1,-1 0 1,0 0 0,1 0-1,0 1 1,0-1-1,0 1 1,0 0 0,0-1-1,1 1 40,-4 2-13,0 0-1,1-1 1,-1 1-1,0 0 1,1 0-1,-1 0 1,1 0-1,-1 0 1,0 0-1,1 0 1,-1-1-1,1 1 1,-1 0-1,0 0 1,1 1-1,-1-1 1,1 0-1,-1 0 1,0 0-1,1 0 1,-1 0-1,0 0 1,1 0-1,-1 1 1,1-1 13,6 11-238</inkml:trace>
  <inkml:trace contextRef="#ctx0" brushRef="#br0" timeOffset="3735.663">4421 378 6801,'0'-1'270,"0"-1"0,-1 1-1,1-1 1,-1 1 0,1-1-1,-1 1 1,1-1 0,-1 1-1,0 0 1,0-1 0,0 1-1,0 0 1,0 0 0,0 0-1,0 0 1,0 0 0,0 0-1,0 0 1,-1 0 0,1 0-1,0 0 1,-1 1 0,0-1-270,1 1 104,0-1 1,-1 1 0,1 0-1,0 0 1,0 1-1,-1-1 1,1 0 0,0 0-1,0 1 1,-1-1-1,1 0 1,0 1 0,0 0-1,0-1 1,0 1-1,0-1 1,0 1 0,0 0-1,0 0 1,0 0-1,0 0 1,0 0 0,0 0-1,0 0 1,1 0 0,-1 0-1,0 0 1,0 1-105,-1 3 83,-1 0-1,1 1 1,0-1 0,1 1 0,-1-1 0,1 1 0,0 0 0,0-1 0,1 1-1,0 0 1,0 0 0,0-1 0,1 5-83,3 15 143,0-1 0,5 13-143,18 62 222,-8-29 134,5 37-356,-12-24 528,-4 0-1,-4 0 0,-4 40-527,1-99 209,-1-18-70,1-15 21,0-14-130,0-1-1,2 1 1,1 0-1,1 0 1,1 0-1,0 1 1,2 0-1,3-5-29,-3 10 18,0 0-1,1 1 0,0 0 0,2 0 0,-1 1 1,2 1-1,0 0 0,1 1 0,0 0 0,10-7-17,-18 17-1,0-1 0,0 1 0,1 0 0,-1 0 0,1 0 0,0 1 0,0 0 0,0 0 0,0 0 0,5 0 1,-8 2 0,0-1-1,0 1 0,0 0 1,1 0-1,-1 1 0,0-1 1,0 1-1,0 0 0,0-1 1,0 1-1,0 1 0,0-1 1,0 0-1,0 1 0,0-1 1,-1 1-1,1 0 0,0 0 1,-1 0-1,0 0 0,2 2 1,3 5-1,0 0 0,-1 0 0,0 1 0,-1 0 0,0 0 0,-1 1 0,0-1 0,0 1 0,-1 0 0,-1 0 0,1 0 0,-1 10 1,0-2-2,-1 1 0,0 1 0,-2-1 0,0 0 0,-2-1 0,-3 19 2,3-27 1,-1-1-1,0 1 0,0-1 0,-1 0 1,0 0-1,0 0 0,-2 0 0,1-1 1,-1 0-1,0-1 0,-1 1 1,0-1-1,0-1 0,-1 0 0,0 0 1,0 0-1,0-1 0,-1-1 0,-4 2 0,7-3 26,-2-1 0,1 0-1,0 0 1,-1-1 0,1 0-1,-1 0 1,1-1-1,-1 0 1,0 0 0,0-1-1,1 0 1,-1-1 0,0 0-1,0-1 1,1 1-1,-1-2 1,1 1 0,0-1-1,-1 0 1,1-1 0,1 0-1,-1 0 1,0-1-1,-4-4-25,6 4 539,0 0-1,0 0 0,1-1 0,-3-4-538,-12-20 1132</inkml:trace>
  <inkml:trace contextRef="#ctx0" brushRef="#br0" timeOffset="4301.336">4040 6 6113,'-15'1'3377,"2"1"-1024,11-1-745,3 3-240,17-2-376,12 2-55,21-1-121,12-1-112,15-2-288,9-4-112,-7-1-168,-3-2-40,-10 1-48,-11 3 96,-10 6 344,-8 4-352,-17 11 40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7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553 710 3617,'47'-51'2016,"-46"50"-1880,0 0-1,-1 1 1,1-1-1,0 0 0,-1 0 1,1 0-1,-1 0 1,1 0-1,-1 0 1,0 0-1,1-1 1,-1 1-1,0 0 1,0 0-1,0 0 1,0 0-1,0 0 0,0 0 1,0 0-1,0-1 1,0 1-1,0 0 1,-1 0-1,1 0 1,0 0-1,-1 0 1,1 0-1,-1 0-135,-1-2 315,0 0 0,0 1 1,0 0-1,0-1 0,0 1 0,-1 0 0,-1-1-315,0-1 415,-2-2 83,-1 0 1,-1 1-1,1-1 1,-1 1 0,0 0-1,0 1 1,-9-3-499,14 5 69,-1 1 0,0 0 0,0 0 0,0 1 1,0-1-1,0 1 0,0 0 0,0 0 0,0 0 0,0 0 0,0 1 0,0-1 1,0 1-1,1 0 0,-1 0 0,0 1 0,0-1 0,1 1 0,-4 1-69,-4 5 18,0 0 0,0 0-1,0 1 1,1 1 0,0 0-1,1 0 1,0 1 0,1 0-1,0 0 1,1 1 0,0 0-1,1 0 1,-3 9-18,4-10-3,0 1 1,2 1-1,-1-1 0,2 1 1,-1-1-1,2 1 0,0 0 0,0-1 1,1 1-1,1 0 0,0 0 1,0-1-1,2 1 0,2 9 3,-2-12 0,0 0 0,1-1 0,1 1 1,0-1-1,0 0 0,0 0 0,1 0 0,4 3 0,-7-8 2,0-1 1,0 0-1,0 0 1,1 0-1,-1-1 1,1 1-1,0-1 1,-1 0-1,1 0 1,0 0-1,1 0 1,-1-1-1,0 1 1,0-1 0,1 0-1,-1-1 1,0 1-1,1-1 1,-1 0-1,1 0 1,0 0-3,5-2 12,0 0-1,-1 0 1,1-1 0,-1-1 0,0 1 0,0-2 0,0 1 0,0-1 0,-1 0 0,0-1 0,0 0-1,0 0 1,-1-1 0,0 0 0,0 0 0,-1-1 0,0 0 0,0 0 0,1-3-12,3-4 20,-2 1 1,0-2 0,0 1 0,-2-1-1,0 0 1,0 0 0,-2-1 0,0 1-1,-1-1 1,1-16-21,-4 32 0,1-9 5,-1 1-1,0-1 1,-1 0-1,0-2-4,0 10-5,1 0 0,-1-1 0,1 1 0,-1 0 1,0-1-1,0 1 0,0 0 0,0 0 0,0-1 0,-1 1 0,1 0 0,-1 0 0,1 1 0,-1-1 0,0 0 0,0 0 0,1 1 0,-3-2 5,4 3-2,0 0 0,0 0 1,0 0-1,0 0 0,0-1 0,0 1 0,-1 0 0,1 0 0,0 0 0,0 0 0,0 0 0,0-1 0,0 1 0,-1 0 0,1 0 0,0 0 0,0 0 0,0 0 0,0 0 0,-1 0 0,1 0 0,0 0 1,0 0-1,0 0 0,-1 0 0,1 0 0,0 0 0,0 0 0,0 0 0,-1 0 0,1 0 0,0 0 0,0 0 0,0 0 0,-1 0 0,1 0 0,0 0 0,0 0 0,0 0 0,0 0 0,0 1 0,-1-1 1,1 0-1,0 0 0,0 0 0,0 0 0,0 0 0,0 1 0,-1-1 0,1 0 0,0 0 0,0 0 0,0 0 0,0 1 0,0-1 2,2 13-70,-1-6 42,-2 56 8,9-17 88,4 13-68,-2-16 53,2 30-53,-3 17 40,-3 63-40,-7-113 15,-1 0 0,-2 0 0,-2 0 0,-2-1 0,-2 3-15,-13 45 468,-5 46-468,10-73 939,14-50-71,14-41-336,-2 9-479,1 1 0,1 0 1,0 0-1,2 1 0,1 0 0,0 1 0,15-15-53,20-19-1276,50-41 1276,-69 67-751,-3 1 174</inkml:trace>
  <inkml:trace contextRef="#ctx0" brushRef="#br0" timeOffset="641.358">1213 994 7194,'-1'-37'3376,"-6"46"-1479,1 2-265,2 15-520,1 3-240,2 9-255,2 9-49,3 2-176,2 0-72,-1-3-112,0-10-64,-3-3-56,1-2-8,-3-7 192,0 0-216,2-11 3497,3-3-2609</inkml:trace>
  <inkml:trace contextRef="#ctx0" brushRef="#br0" timeOffset="1549.431">1721 710 5489,'-87'-51'2307,"83"49"-1901,0 0 0,0-1 0,0 0 0,0 0-1,1 0 1,0 0 0,-1 0 0,1-1 0,0 0-406,2 2 284,0 1 0,0-1 0,1 0 0,-1 1 0,1-1 0,-1 0 0,1 0 0,0 1 0,-1-1 1,1 0-1,0 0 0,0 0 0,0 0-284,0 2 31,1 0 1,-1-1 0,0 1-1,0 0 1,0 0-1,0-1 1,0 1-1,1 0 1,-1 0-1,0 0 1,0-1-1,0 1 1,1 0-1,-1 0 1,0 0 0,0-1-1,1 1 1,-1 0-1,0 0 1,0 0-1,1 0 1,-1 0-1,0 0 1,1 0-1,-1 0 1,0 0-1,0 0 1,1 0-1,-1 0 1,0 0 0,1 0-1,-1 0 1,0 0-1,0 0 1,1 0-1,-1 0 1,0 0-1,1 0 1,-1 0-1,0 0 1,0 1-1,1-1 1,-1 0 0,0 0-1,0 0 1,0 1-1,1-1 1,-1 0-1,0 0 1,0 1-32,16 9 289,-7 1-208,0 0 0,-1 0 0,0 2 0,0-1 0,-2 0 1,3 7-82,11 20 130,9 5-5,1-1 0,3-2 0,1-1 0,15 11-125,-41-42 60,0-1-1,1 0 1,0 0 0,0-1-1,8 5-59,-15-11 52,0 0-1,-1 0 1,1 0-1,0 0 1,0 0-1,0-1 1,-1 1-1,1-1 1,0 1-1,0-1 1,0 1-1,0-1 1,0 0-1,0 0 0,0 0 1,0 0-1,0-1 1,0 1-1,0 0 1,0-1-1,0 1 1,0-1-1,0 0 1,-1 1-1,1-1 1,0 0-1,0 0 1,-1 0-1,1-1 1,-1 1-1,1 0 1,-1-1-1,1 1 1,-1-1-1,0 1 1,0-1-1,1-1-51,15-28 278,-1 0 0,-2-1 0,-2-1 0,4-16-278,-9 29 27,76-233-355,-80 248 332,-2 17-54</inkml:trace>
  <inkml:trace contextRef="#ctx0" brushRef="#br0" timeOffset="2858.349">2673 94 4417,'2'-19'1563,"-1"12"-898,0 1 1,-1-1-1,0 0 1,0 1-1,0-1 1,-1 0-1,0 1 1,0-1-1,0 1 1,-2-2-666,1 9 1551,-2 7-932,0 13-175,-2 16-150,2 1-1,2 0 1,2 0 0,1 0 0,3 10-294,30 190 796,-24-182-616,1 4-28,4 24 146,-4 1 1,-1 32-299,-3 19 213,-3-111-88,-1-24 88,-1-6 45,1-42 409,-4 16-611,1 1 0,2-1 0,1 0 0,1 1 0,2-1 0,1 1 0,3-6-56,-6 23-2,1 1 0,1 0 0,0 0 0,0 1 0,1-1 0,1 1 0,0 1 0,3-4 2,-4 7-2,0 0 0,0 1-1,1 0 1,-1 1 0,1-1 0,0 1-1,1 1 1,-1 0 0,1 0 0,0 0 0,0 1-1,3 0 3,-5 1-1,0 1-1,0 0 0,0 1 1,0 0-1,0 0 0,0 0 0,0 1 1,0 0-1,0 0 0,0 1 1,0 0-1,-1 0 0,1 1 1,0-1-1,-1 1 0,0 1 1,0-1-1,0 1 0,0 0 0,-1 1 1,1-1-1,-1 1 0,2 2 2,-3-3-1,0 1 1,-1 0-1,1-1 0,-1 1 0,1 0 0,-2 1 0,1-1 0,0 1 0,-1-1 1,0 1-1,-1-1 0,1 1 0,-1 0 0,0 0 0,0 0 0,-1 0 0,0 0 1,0 0-1,0 0 0,-1 0 0,0 0 0,0 0 0,0 0 0,-1-1 0,0 1 1,0 0-1,-1 1 1,-5 7 1,-1 0 0,0-1 0,-1 0 1,0 0-1,-1-1 0,0 0 1,-1-1-1,-12 9-1,0-3 9,0 0-1,-1-2 1,0 0 0,-14 4-9,20-10 25,0-2 0,0 0 0,-17 3-25,11-8 85,24-2-55,0 0 1,0-1-1,0 1 1,0 0-1,0-1 1,0 1-1,0-1 1,0 0-1,0 1 1,0-1-1,1 0 1,-1 1-1,0-1 1,0 0-1,1 0 1,-1 0-1,0 1 1,1-1-1,-1 0 1,1 0-1,-1 0-30,-6-18 330</inkml:trace>
  <inkml:trace contextRef="#ctx0" brushRef="#br0" timeOffset="3470.622">48 235 5009,'-19'0'2713,"9"0"-281,4 0-527,-6 0-289,27 0-240,13 0-496,12 0-39,40 0-217,-12 0-128,16-1-248,-2-2-80,-4-1-88,-5-2-16,-14-1 32,-4 5-24,-10 3-552,-5 0-128,-6 5 296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6:25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196 533 5833,'-131'-55'2916,"106"43"-1169,18 9 88,7 4-321,2 9-953,-3-2-246,1 0-1,0 0 1,1 1 0,0-1 0,0 0 0,1 0-1,1 3-314,4 22 491,27 130 538,2 17-600,-30-144-286,-3 0 1,-1 1 0,-1-1-1,-2 2-143,1-36 14,-7 45 345,6-45-325,0 0-1,1 0 1,-1 0 0,0 0-1,0-1 1,0 1-1,0 0 1,0 0 0,0-1-1,-1 1-33,2-1 22,-1-1 0,1 0 0,-1 1 0,0-1 0,1 1 1,-1-1-1,1 0 0,-1 1 0,0-1 0,1 0 0,-1 0 0,0 0 0,1 1 0,-1-1 0,0 0 0,1 0 0,-1 0 0,0 0 1,1 0-1,-1 0 0,0 0 0,1 0 0,-1-1 0,0 1 0,0 0 0,0 0-22,0-1 23,0 0-1,0 1 0,0-1 1,0 0-1,0 0 1,0 0-1,0 0 1,1 0-1,-1 0 1,0 0-1,1 0 1,-1 0-1,0 0 1,1 0-1,-1 0 1,1 0-1,0-1 1,-1 1-1,1 0 1,0 0-1,0 0 1,-1-2-23,0-4 84,-19-62 94,4-1 1,2 0 0,1-28-179,4-11 19,4-94-19,5 167-5,2-1 1,2 0 0,1 1-1,1 0 1,3 0 0,1 0-1,1 0 5,-5 22-8,0-1-1,1 1 1,0 0-1,1 1 1,0 0-1,1 0 1,1 1-1,0 0 1,1 1-1,0 0 1,0 0-1,1 1 1,1 1-1,0 0 1,0 1-1,0 0 1,11-3 8,-14 6-6,1 1-1,0 0 1,0 1 0,0 0-1,0 1 1,1 1-1,-1 0 1,1 0 0,-1 1-1,1 0 1,-1 1 0,12 2 6,-16-1-4,1 0 0,-1 0 0,1 1 1,-1 0-1,0 0 0,0 1 0,0-1 1,0 2-1,-1-1 0,0 1 0,0 0 0,0 0 1,0 1-1,-1-1 0,0 1 0,0 1 1,-1-1-1,4 7 4,-4-7-2,-2 0 0,1 0 0,-1 0 0,0 0 0,0 0 0,0 1 0,-1-1 0,0 1 0,-1-1 0,1 1 0,-1-1 0,0 1 2,-1 4-2,-1-1 1,0 0 0,0 0-1,-1 1 1,0-1-1,0-1 1,-2 4 1,-9 13 4,0 0 0,-2-1 0,-1 0 1,-17 18-5,8-10 15,-2-2 1,-4 2-16,18-20 2,1-1 0,-2-1 0,0 0 0,0-1-1,-1 0 1,0-1-2,10-6-32,0-1 0,0 1 0,-1-1 0,1 0 0,-5 0 32,9-1-49,1-1 0,-1 0 1,0 0-1,1 0 0,-1 1 0,1-2 0,-1 1 0,0 0 1,1 0-1,-1 0 0,1-1 0,-1 1 0,1-1 1,-1 1-1,1-1 0,-1 0 0,1 1 0,-1-1 0,1 0 1,0 0-1,-1 0 0,1 0 0,0 0 0,0-1 0,0 1 1,-1-1 48,1-1-285,-1 0 1,1-1 0,-1 1 0,1 0 0,0-1 0,1 1 0,-1-1-1,0 0 1,1 1 0,0-1 0,0 1 0,0-1 0,0 0 0,1 1-1,-1-1 1,1 0 284,16-35-1540</inkml:trace>
  <inkml:trace contextRef="#ctx0" brushRef="#br0" timeOffset="503.862">765 201 6249,'-1'0'291,"0"-1"0,0 1-1,0 0 1,0 0-1,0 0 1,-1-1 0,1 1-1,0 0 1,0 1 0,0-1-1,0 0 1,0 0-1,0 0 1,0 1 0,0-1-1,0 0 1,0 1 0,0-1-1,-1 1-290,1 0 122,1-1 0,-1 1 0,0 0-1,1 0 1,-1 0 0,0 0 0,1-1 0,-1 1 0,1 0-1,-1 0 1,1 0 0,0 0 0,-1 0 0,1 0-1,0 0 1,0 0 0,0 0-122,-1 6 208,1 0 0,1 0 0,-1 0 0,1 0 0,2 7-208,18 75 1044,-12-57-622,-1 0-1,-2 0 0,-2 0 1,1 28-422,-4-43 362,-2 0-1,0 0 1,-1 0 0,-3 13-362,6-9 743,1-20-270,0-12-130,-1-58 462,-3-1-805,0-30 124,3 82-117,-2-16 11,3 0 1,0 1 0,3-1-1,3-13-18,-5 37 5,0 0-1,0 0 0,1 0 1,0 1-1,1-1 0,0 1 1,4-5-5,-5 9 1,0 0 0,1 0 0,-1 0 0,1 1 0,0-1 0,0 1 0,1 0 0,-1 1 0,1-1 0,0 1 0,0 0 0,2 0-1,1 0 16,-1 0-1,1 1 1,0 1-1,0 0 1,0 0-1,0 0 0,0 1 1,-1 0-1,1 1 1,0 0-1,2 1-15,7 2 192,-1 0 0,1 1-1,-1 1 1,-1 1 0,3 1-192,40 22 845</inkml:trace>
  <inkml:trace contextRef="#ctx0" brushRef="#br0" timeOffset="1093.222">1610 174 5329,'67'-43'2951,"-67"43"-2891,1 0-1,-1 0 0,0 0 1,1 0-1,-1-1 0,0 1 1,1 0-1,-1 0 0,0 0 1,1-1-1,-1 1 0,0 0 1,0 0-1,1-1 0,-1 1 1,0 0-1,0 0 0,1-1 1,-1 1-1,0 0 0,0-1 1,0 1-1,0 0 0,0-1 1,1 1-1,-1 0 0,0-1 1,0 1-1,0-1 0,0 1 1,0 0-1,0-1 0,0 1 1,0 0-1,0-1 0,0 1 1,0 0-1,-1-1 0,1 1 1,0-1-1,0 1 0,0 0 1,0-1-1,0 1 0,-1 0 1,1 0-1,0-1 0,0 1 1,-1 0-1,1-1 0,0 1 1,0 0-1,-1 0 0,1 0 1,0-1-1,-1 1 0,1 0-59,-21-6 1865,16 5-1250,-6-2 146,-1 0 0,0 0-1,0 2 1,0-1 0,-10 2-761,17 0 103,0 0 0,1 0 0,-1 1 0,0 0 0,1 0-1,-1 0 1,0 0 0,1 1 0,0 0 0,-1 0 0,1 0 0,0 0 0,0 1-1,0 0 1,0-1 0,-2 4-103,-75 89 692,73-85-683,0 0-1,2 0 1,-1 0 0,1 1-1,1 0 1,0 0-1,0 1 1,1-1-1,1 1 1,0 0 0,0 0-1,2 0 1,-1 0-1,1 1 1,1 4-9,0-5 1,1 0 0,0-1 0,0 1 0,1 0 0,1-1 0,0 1 0,1-1-1,0 0 1,0 0 0,1 0 0,1-1 0,0 0 0,0 0 0,1 0 0,7 8-1,-10-14-1,1 0 1,-1 0-1,0 0 0,1-1 1,0 1-1,0-1 0,0-1 1,0 1-1,0-1 0,1 0 1,-1 0-1,1 0 0,0-1 0,-1 0 1,1 0-1,0 0 0,-1-1 1,1 1-1,0-2 0,0 1 1,0-1-1,-1 1 0,1-2 1,0 1-1,-1-1 0,1 1 1,4-4 0,6-2 4,-1 0 0,0-1 0,0-1 0,-1-1-1,0 0 1,-1 0 0,0-2 0,-1 1 0,1-2-4,-2 0 8,0 0 0,-1 0 0,-1-1-1,0 0 1,0 0 0,-2-1 0,0 0 0,0-1-1,-2 1 1,3-11-8,-6 19 5,0-1 0,-1 1 1,0-1-1,0 0 0,-1 1 0,0-1 0,0 0 0,0 0 0,-1 1 1,-1-1-1,1 1 0,-1-1 0,-1 1 0,1-1 0,-1 1 0,0 0 1,-1 0-1,0 1 0,0-1 0,0 1 0,-1 0 0,0 0 0,-3-3-5,-1 1-1,1 0 0,-2 1 0,1 0 0,-1 1-1,-10-5 2,16 9-25,0 0 0,0 0 0,0 0 0,-1 0-1,1 1 1,0 0 0,-1 0 0,1 0-1,-1 1 1,1 0 0,-1-1 0,0 2 0,1-1-1,-1 0 1,1 1 0,-1 0 25,4-1 114,0 0 0,1 1 0,-1-1 1,0 0-1,0 1 0,1-1 0,-1 1 0,0-1 0,1 1 0,-1-1 1,0 1-1,1 0 0,-1-1 0,1 1 0,-1-1 0,1 1 0,-1 1-114,-4 12 930</inkml:trace>
  <inkml:trace contextRef="#ctx0" brushRef="#br0" timeOffset="1986.741">2067 275 7322,'-45'-52'3428,"44"50"-3093,-1 0 1,1 0-1,-1 0 0,1 0 0,0 0 0,0 0 0,0-1 1,0 1-1,0 0 0,0-1 0,1 1-335,-1 1 142,1-1-1,0 1 1,0 0-1,0 0 1,0 0-1,0 0 1,0 0 0,1 0-1,-1 0 1,0 0-1,0 0 1,1 0-1,-1 0 1,1 0 0,-1 0-1,1 0 1,0 0-142,0 0 85,0 0 0,0 0 0,0 0 0,0 0 0,0 1 0,0-1 0,0 0 0,0 1 1,0-1-1,1 0 0,-1 1 0,0 0 0,1-1 0,-1 1 0,0 0 0,0 0 0,1-1 1,-1 1-1,0 0 0,1 0 0,-1 1 0,0-1 0,1 0 0,-1 0 0,0 1 0,1-1 0,-1 1-85,7 2 104,0 1 1,-1 1-1,0-1 0,1 1 0,-2 0 0,1 1 0,-1 0 0,0 0 0,0 0 0,0 1 0,-1 0 0,2 4-104,12 17 138,-1 2 0,5 14-138,-22-41 8,30 65 159,9 35-167,-8-22 69,-30-75-54,1 0 0,0 0 0,1 0 0,0-1 0,0 1-1,3 2-14,-6-6 12,0-1-1,0 0 0,0 0 1,1 0-1,-1 0 0,0 0 1,1 0-1,-1 0 1,1 0-1,-1-1 0,1 1 1,0 0-12,-1-1 11,0 0 1,-1 0 0,1 0 0,0 0 0,0 0 0,0 0 0,-1 0 0,1 0-1,0-1 1,0 1 0,-1 0 0,1 0 0,0-1 0,-1 1 0,1 0 0,0-1 0,-1 1-1,1-1 1,0 1 0,-1-1 0,1 1 0,-1-1 0,1 1 0,-1-1 0,1 1 0,-1-1-12,2-1 27,-1 0 0,0 0 0,0 0 0,0 0 0,0-1 1,0 1-1,-1 0 0,1 0 0,-1-1 0,1 1 1,-1 0-1,0-1 0,0 1 0,0 0-27,-3-37 110,0 14-59,0-37 5,-2-37 9,6-35-65,0 123-2,0 1-1,1 0 1,0 0-1,0 1 0,1-1 1,0 0-1,1 1 0,0 0 1,1 0-1,0 0 1,0 0-1,3-2 3,-6 8-4,1 0 1,-1 1-1,1-1 1,-1 1-1,1 0 0,0-1 1,0 1-1,0 0 0,0 1 1,0-1-1,0 1 1,1-1-1,-1 1 0,0 0 1,4 0 3,-3 0-3,-1 1 0,1 0 0,0 1 0,0-1 0,-1 0 0,1 1 1,0 0-1,-1 0 0,1 0 0,0 1 0,-1-1 0,0 1 0,1 0 0,-1 0 0,0 0 1,0 0-1,2 2 3,13 12-2,-1 0-1,0 1 1,-2 1 0,10 14 2,-9-11 0,1 0 1,1-2-1,12 11 0,-23-24 1,0-1 0,0 0 0,1 0 0,-1-1 0,1 0 1,0 0-1,0 0 0,0-1 0,0-1 0,1 1 0,-1-1 0,1-1 0,0 0-1,3 0 2,-1-1 0,1 0 0,0-1 0,-1-1 0,1 0 0,-1 0 0,0-1 0,1 0 0,-1-1 0,-1-1 0,1 0 0,-1 0 0,4-3-2,1-1 6,0-1 0,-1 0 1,0-2-1,0 1 0,-2-2 0,1 0 0,-1 0 0,4-8-6,-13 16 3,-1 0 0,0 1-1,0-1 1,0 0 0,0 0 0,-1 0-1,0 0 1,0 0 0,0 0 0,-1 0-1,0 0 1,0-1 0,0 1 0,-1 0 0,1 0-1,-1 0 1,0 0 0,-1 0 0,1 0-1,-3-4-2,3 5 1,-1-1-1,0 1 0,0-1 1,0 1-1,0 0 0,-1 0 0,0 0 1,0 0-1,0 0 0,0 1 1,-1 0-1,1-1 0,-1 1 0,0 0 1,0 1-1,0-1 0,0 1 1,-1-1-1,1 1 0,-1 1 0,-4-2 0,6 2-2,-1 1-1,0 0 1,0 1-1,0-1 1,1 1-1,-1-1 1,0 1-1,1 0 1,-1 1-1,0-1 1,1 1-1,0-1 1,-1 1-1,1 0 1,0 0-1,0 0 1,0 1-1,0-1 1,0 1-1,1 0 1,-2 1 2,-9 11-11,1 0 0,0 1 1,-6 11 10,15-22-1,-7 12-1,0 1 0,1 0-1,1 1 1,1 0 0,1 0 0,0 0-1,1 1 1,2 0 0,-2 19 2,3-24 2,2 0 1,0 0 0,0-1-1,1 1 1,1 0-1,1-1 1,0 1-1,1-1 1,0 0 0,1 0-1,1 0 1,0-1-1,8 13-2,-7-16 164,0 0-1,0-1 1,1 0-1,0-1 0,0 0 1,1 0-1,0 0 1,1-1-1,-1-1 0,1 0 1,1 0-1,-1-1 1,1 0-1,0-1 0,0 0 1,0 0-1,11 1-163,72 4 1089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2:55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26 5921,'-8'-13'4811,"8"12"-4587,0 0 0,0 1-1,-1-1 1,1 0 0,0 1 0,0-1 0,-1 1 0,1-1 0,0 1 0,-1-1 0,1 1 0,0-1 0,-1 1 0,1-1 0,-1 1 0,1-1 0,-1 1 0,1 0 0,-1-1-1,1 1 1,-1 0 0,1-1 0,-1 1 0,0 0 0,1 0-224,-3 27 820,2 2-657,1-1-1,1 1 1,2-1-1,1 0 0,2 5-162,7 23 97,3-1-1,6 11-96,0-1 64,-3 0 0,-4 2 1,-1 2-65,-14-65-99,3 19 330,-3-22-304,1-1 0,-1 1-1,0 0 1,0-1 0,0 1-1,0-1 1,-1 1 0,1 0-1,0-1 1,0 1 0,0-1 0,0 1-1,-1 0 1,1-1 0,0 1-1,0-1 1,-1 1 0,1-1-1,-1 1 1,1-1 0,0 1-1,-1-1 1,1 1 0,-1-1-1,1 0 1,-1 1 0,1-1-1,-1 0 1,0 1 73,-5-2-719</inkml:trace>
  <inkml:trace contextRef="#ctx0" brushRef="#br0" timeOffset="362.024">0 403 6849,'2'-7'3305,"2"1"-1328,7-1-489,3-1-168,7-1-336,8 1-183,10 4-369,3-3-104,11 3-152,1-2-48,11 2-56,-4-2-8,2 3-32,-5 3 8,-17 0-176,-4 0-312,-5 9 304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9.0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 36 6073,'0'0'233,"-1"-1"0,1 0 0,-1 0 0,1 0 0,-1 0 0,0 0 0,1 0 0,-1 0 0,0 1 0,0-1 0,0 0 0,0 1 0,1-1 0,-1 1 0,0-1 0,0 1 0,0-1 0,0 1 0,0-1 0,0 1 0,0 0 0,-1 0-233,1 0 117,0 0 0,0 0 0,0 1 0,1-1 0,-1 0-1,0 1 1,0-1 0,1 1 0,-1-1 0,0 1-1,1 0 1,-1-1 0,0 1 0,1 0 0,-1-1-1,1 1 1,-1 0 0,1-1 0,-1 1 0,1 0-1,0 0-116,-3 4 135,1 1-1,1-1 0,-1 1 1,1-1-1,0 1 0,0-1 0,0 5-134,2 16 181,1 1-1,2-1 1,0 1-1,6 15-180,2 10 248,1 25 172,-3 1 1,-3 0-1,-4 0 1,-6 70-421,-2-82 188,-2 52 237,7-117-409,0 0 0,0 0 0,0 0 0,0-1-1,0 1 1,0 0 0,0 0 0,0 0 0,0 0 0,0 0 0,0 0 0,1 0-1,-1 0 1,0 0 0,1 0 0,-1-1 0,0 1 0,1 0 0,-1 0-1,1 0 1,0-1 0,-1 1 0,1 0 0,-1-1 0,1 1 0,0 0 0,0-1-1,-1 1 1,1-1 0,0 1 0,0-1 0,0 1 0,0-1 0,0 0-1,-1 1 1,1-1 0,0 0 0,0 0 0,0 0 0,0 0-16,4 0 71,-1-1 0,1 0 0,-1 0 0,1 0 0,-1-1 0,0 1 0,3-2-71,-2 1 12,56-25 218,-36 15-205,0 1 0,1 1 1,1 2-1,11-2-25,-25 7-88,0 0 0,0 1-1,0 1 1,0 1 0,0-1-1,0 2 1,0 0 0,0 1 0,0 0-1,6 2 89,11 7-29</inkml:trace>
  <inkml:trace contextRef="#ctx0" brushRef="#br0" timeOffset="450.935">727 706 6345,'-11'-102'2584,"11"100"-2492,-1 1 1,1-1 0,0 1 0,0-1-1,0 1 1,0-1 0,1 1 0,-1 0 0,0-1-1,1 1 1,-1-1 0,1 1 0,-1-1 0,1 1-1,-1 0 1,1 0 0,0-1-93,0 1 48,-1 1 1,1 0 0,0-1-1,-1 1 1,1 0-1,0-1 1,-1 1-1,1 0 1,0 0-1,-1 0 1,1 0 0,0 0-1,-1 0 1,1 0-1,0 0 1,-1 0-1,1 0 1,0 0-49,4 0 333,25-3 1019,-1 2-1,10 1-1351,-15 1 353,0-2 0,0 0 0,20-5-353,-41 6 34,0-1-1,-1 1 1,1-1-1,0 0 1,0 0-1,-1-1 1,1 1-1,0 0 1,-1-1-1,1 1 1,-1-1-1,0 0 1,1 0-1,-1 0 1,0 0-1,0 0 1,0-1-34,-1 1 21,-1 1 0,1-1 0,0 0 0,-1 1 0,0-1 0,1 1 0,-1-1 0,0 0 0,0 1 0,0-1 0,0 0 0,0 0 0,0 1 0,0-1 0,-1 1 0,1-1 0,-1 0 0,1 1 0,-1-1 0,1 1 0,-1-1 0,0 1 0,0-1 0,0 1 0,0 0 0,0-1 0,0 1 0,0 0 0,-2-1-21,-5-7 37,0 1 1,-1 0-1,0 1 0,-1 0 0,0 1 1,0 0-1,0 0 0,-1 1 0,0 0 0,-10-2-37,16 5 13,-1 0 0,0 1 0,0-1 0,0 1 0,0 0 0,0 1 0,0 0 0,1 0 0,-1 0 0,0 0 0,0 1 0,0 0 0,0 1 0,0-1 0,0 1 0,1 0 0,-1 0 0,1 1 0,0 0 0,-1 0 0,1 0 0,-1 1-13,0 1 12,0 1 0,1-1 0,-1 1 1,1 1-1,0-1 0,1 1 1,0 0-1,0 0 0,0 0 0,1 0 1,0 1-1,0-1 0,1 1 0,-1 0 1,2 1-13,-1 0 21,1 1 0,1 0 0,0 0 0,0 0 1,1-1-1,0 1 0,1 0 0,0-1 1,0 1-1,1-1 0,3 7-21,-1-5 43,0 0 0,0-1 0,1 1 0,0-1-1,1-1 1,0 1 0,1-1 0,0 0 0,0-1 0,1 0 0,0 0 0,1-1-1,-1 0 1,1-1 0,1 0 0,-1 0 0,1-1 0,0 0 0,0-1 0,9 2-43,-8-4 224,0 0 1,1-1 0,-1 0 0,8-1-226,59-9 504</inkml:trace>
  <inkml:trace contextRef="#ctx0" brushRef="#br0" timeOffset="1226.231">1709 507 2361,'-6'-10'3783,"-12"-15"2065,16 22-5571,-1 0-1,0 0 1,0 0-1,-1 1 1,1-1 0,0 1-1,-1 0 1,0 0-1,1 0 1,-4-1-277,-3-1 81,1 1 1,-1 0-1,0 1 0,0 0 1,0 1-1,0 0 0,0 1 1,0-1-1,0 2 0,-1 0 1,1 0-1,0 1 0,1 0 1,-1 0-1,0 1 0,1 1 1,-1-1-1,1 2 0,0-1 1,0 1-1,1 1 1,-1-1-1,1 1 0,0 1 1,1 0-1,0 0 0,0 0 1,0 1-1,1 0 0,-5 7-81,4-3 5,0 1 0,1-1 0,0 1 0,1 0 0,0 0-1,1 1 1,1-1 0,0 1 0,0 0 0,2 0 0,-1 6-5,2-13 0,0-1 0,1 1 0,0-1 0,0 1 0,0-1 0,1 1 0,0-1 0,0 0 0,0 0 0,1 0 0,2 4 0,-2-6 0,0 0 1,0 0-1,1 0 1,-1 0 0,1 0-1,0-1 1,0 0-1,0 1 1,0-2-1,1 1 1,-1 0 0,1-1-1,0 0 1,0 0-1,0 0 1,0-1-1,3 1 5,-1 0-1,2-1 1,-1-1 0,0 1-1,0-1 1,0 0 0,0-1-1,0 0 1,0 0 0,0-1-1,0 0 1,-1-1 0,1 1-1,0-1 1,-1-1 0,2 0-5,1-1 13,0-1 1,-1 0-1,1-1 1,-1 0 0,0 0-1,-1-1 1,0 0-1,0 0 1,-1-1 0,0 0-1,1-2-13,-4 5 15,-1-1-1,-1 1 1,1-1-1,-1 0 1,0 0 0,-1 0-1,1 0 1,-2 0-1,1 0 1,-1 0 0,0 0-1,0-1 1,-1 1-1,0 0 1,0 0 0,-1-2-15,0 1 12,1 1 1,-2 0 0,1 0 0,-1 0 0,0 0 0,0 1 0,-1-1 0,0 1 0,0 0-1,-1 0 1,1 0 0,-1 1 0,-1-1 0,1 1 0,-4-2-13,-3 2 13,11 12-9,15 18-15,13 10 21,59 72-30,-71-90 66,1-1-1,1 0 1,0-1 0,18 11-46,-29-22-93,0 0 1,0-1 0,0 0-1,0 0 1,0-1 0,1 0-1,-1 0 1,1 0 0,2-1 92,18-1-280</inkml:trace>
  <inkml:trace contextRef="#ctx0" brushRef="#br0" timeOffset="1577.902">1956 500 7786,'-1'-1'126,"0"1"-1,1 0 1,-1 0 0,0 0 0,0 0 0,0 0 0,1 1 0,-1-1 0,0 0-1,0 0 1,1 0 0,-1 1 0,0-1 0,0 0 0,1 1 0,-1-1 0,0 1-1,1-1 1,-1 1 0,1-1 0,-1 1 0,0-1 0,1 1 0,-1-1 0,1 1-1,0 0 1,-1-1 0,1 1 0,-1 0 0,1 0 0,0-1 0,-1 1 0,1 0-1,0 0 1,0-1 0,0 1 0,0 0 0,0 0 0,0 0 0,0-1 0,0 1-1,0 0 1,0 0 0,0 0-126,4 45 1000,-3-38-526,5 22 224,1 0 0,8 20-698,-6-24 398,-2 0 1,-1 1-1,1 15-398,-28-183 2178,19 120-2145,1 1-1,1-1 1,1 0 0,1-2-33,-1 18 0,-1-1 1,1 1-1,1 0 1,-1 0 0,1 0-1,0 0 1,0 0-1,0 0 1,1 0-1,0 1 1,0-1 0,0 1-1,0 0 1,1 0-1,-1 0 1,1 0 0,0 0-1,3-1 0,1 1-7,0 0 0,0 0 1,0 1-1,0 0 0,1 0 0,0 1 0,-1 0 0,1 0 0,9 0 7,-1 1-680,0 1 0,0 0-1,1 1 1,12 3 680,23 9-1250</inkml:trace>
  <inkml:trace contextRef="#ctx0" brushRef="#br0" timeOffset="2310.701">2573 562 5969,'-70'-92'2318,"70"92"-2283,0 0-1,0 0 1,0 0 0,0 0 0,0 0-1,0 0 1,0 0 0,-1 1-1,1-1 1,0 0 0,0 0-1,0 0 1,0 0 0,0 0-1,0 0 1,0 0 0,0 0 0,0 0-1,0 0 1,0 0 0,0 0-1,-1 0 1,1 0 0,0 0-1,0 0 1,0 0 0,0 0-1,0 0 1,0 0 0,0 0 0,0 0-1,0 0 1,0 0 0,-1 0-1,1 0 1,0 0 0,0 0-1,0 0 1,0 0 0,0 0-1,0 0 1,0 0 0,0 0 0,0 0-1,0 0 1,0 0 0,0-1-1,0 1 1,-1 0 0,1 0-1,0 0 1,0 0 0,0 0-1,0 0 1,0 0 0,0 0 0,0 0-1,0 0 1,0 0 0,0-1-1,0 1 1,0 0 0,0 0-35,2 13 1076,8 28-334,-6-26-97,9 50 1183,0 24-1828,5 25 898,-13-95-562,-2-29 191,-3-31 8,-8-20-400,3 33-27,2 0 0,0-1 1,2 1-1,1-3-108,1 25 13,-1-1 0,1 1 0,0-1 0,0 1 0,1-1 0,0 1 0,0 0 0,0-1 0,1 1 0,0 0 0,0 1 0,1-1 0,0 0 1,0 1-1,0 0 0,0 0 0,1 0 0,0 1 0,1-2-13,1 2-1,-1 1 0,1-1 0,0 2 0,0-1 0,0 1 0,0 0 0,0 0 0,0 1 1,0-1-1,1 2 0,-1-1 0,1 1 0,-1 0 0,0 1 0,1 0 0,-1 0 0,6 2 1,1 0-2,0 1 0,-1 0 0,1 1-1,-1 0 1,0 1 0,-1 1 0,1 0-1,8 7 3,-13-8 0,0 1 0,0 1 0,-1 0 0,0 0 0,-1 0 0,1 1 0,-1 0 0,-1 0-1,0 0 1,0 1 0,1 5 0,1 4-28,-1 1-1,-1-1 1,-1 1-1,0 0 0,0 12 29,2 4-683,-5-33 843,0-1 0,-1 0 0,1 1-1,0-1 1,0 0 0,0 0 0,1 0-1,-1 0 1,0 0 0,1 0 0,-1 0 0,1-1-1,0 1 1,0 0-160,13 1 1056</inkml:trace>
  <inkml:trace contextRef="#ctx0" brushRef="#br0" timeOffset="2665.275">3203 428 6681,'-1'-13'3193,"1"13"-776,1 11-937,3 7-552,2 8 64,-3 9-304,-1-1-87,3 8-209,-4-3-112,3-5-128,0 0-48,-2-6-48,2 1 40,-3-2-168,2-6-408,-1-13-3689,-1-8 2953</inkml:trace>
  <inkml:trace contextRef="#ctx0" brushRef="#br0" timeOffset="3022.592">3121 59 10802,'-13'-25'4321,"6"7"-3040,5 6-457,7 8-560,2 4-32,13 9-520,5 2-1049,1 7 961</inkml:trace>
  <inkml:trace contextRef="#ctx0" brushRef="#br0" timeOffset="3395.338">3583 574 8106,'-31'-93'2932,"31"92"-2843,0 0-1,-1-1 1,1 1-1,-1 0 1,0 0-1,1 0 1,-1 0-1,0 0 1,0 0-1,0 0 1,0 0-1,1 0 1,-1 0-1,-1-1-88,1 2 26,1 0 0,0 0 0,0 0 0,-1 0 0,1 0-1,0 0 1,-1 0 0,1 0 0,0 1 0,0-1 0,-1 0 0,1 0-1,0 0 1,-1 0 0,1 0 0,0 0 0,0 0 0,-1 1-1,1-1 1,0 0 0,0 0 0,0 0 0,-1 1 0,1-1-1,0 0 1,0 0 0,0 1 0,0-1 0,-1 0 0,1 0-1,0 1 1,0-1 0,0 0 0,0 0-26,-6 23 839,7-16-715,0 1 1,0 0-1,0-1 1,1 1-1,1-1 0,-1 0 1,1 0-1,0 0 0,0 0 1,3 3-125,8 20 375,-2 8 18,-1 0 1,-2 0-1,-2 1 0,0 6-393,-7-41 33,0-4-29,0 0 0,0 0 1,0 0-1,0 0 0,0 0 1,0 0-1,0 0 0,0 0 1,0 0-1,0 0 0,0 0 1,0 0-1,0 0 0,0 0 1,0 0-1,-1 0 0,1 0 0,0 0 1,0 0-1,0 0 0,0 0 1,0 0-1,0 0 0,0 0 1,0 0-1,0 0 0,0 0 1,0 0-1,0 0 0,0 0 1,0 0-1,0 0 0,0 0 1,0 0-1,0 0 0,0 0 1,0 0-1,0 0 0,0 0 1,0 0-1,0 0 0,0 0-4,-6-9 104,-4-15 8,3-2-33,1 0-1,2-1 1,0 1 0,2-1 0,1-4-79,2 21 4,0 0 0,0 0 0,1 1 0,1-1 0,0 0 1,0 1-1,1-1 0,0 1 0,0 0 0,1 1 0,0-1 1,1 1-1,0 0 0,0 0 0,1 0 0,0 1 0,0 0 1,1 1-1,0 0 0,0 0 0,0 0 0,1 1 1,4-2-5,-8 5-2,-1 0 1,0 1-1,1 0 1,-1 0-1,1 0 1,-1 0-1,1 1 1,0-1 0,-1 1-1,1 1 1,-1-1-1,1 0 1,4 2 1,-1 0-3,0 1-1,0-1 1,0 2 0,0-1 0,-1 1 0,1 0-1,3 3 4,4 4-2,-1 0 0,0 1 0,-1 0-1,0 1 1,-1 1 0,10 14 2,-16-19 0,0 1-1,-1 0 1,0 0 0,0 0 0,-1 0-1,0 1 1,-1 0 0,0 1 0,1 10-533,-1-1-1,-1 0 1,0 16 533,-2-3-575</inkml:trace>
  <inkml:trace contextRef="#ctx0" brushRef="#br0" timeOffset="4009.1">4533 512 6561,'-2'-5'938,"0"-1"0,0 1 0,-1 0-1,0-1 1,1 1 0,-2 0 0,-1-2-938,-1 0 649,1 0-1,-2 1 1,1-1 0,-1 1-1,-1 0-648,3 1 203,-1 1-1,0 0 1,0 1-1,0-1 1,0 1-1,-1 0 1,1 1-1,-1 0 1,0 0-1,1 0 0,-1 1 1,0 0-1,-7 0-202,8 1 25,1 0-1,-1 1 0,1 0 0,-1 0 1,1 0-1,-1 1 0,1-1 0,0 1 1,0 1-1,0-1 0,0 1 0,0 0 1,0 0-1,1 0 0,0 1 0,-1-1 1,1 1-1,1 0 0,-1 1 0,-3 3-24,2 0 2,1 0 0,0 0 0,0 0 0,0 0-1,1 0 1,1 1 0,-1-1 0,1 1 0,1 0 0,0 0-1,0-1 1,0 7-2,1-8 1,-1 5 1,1 0-1,1 0 0,0 0 1,0 0-1,3 8-1,-3-16-1,1 0 0,-1 0-1,1 0 1,0-1 0,0 1 0,0-1-1,0 1 1,1-1 0,-1 1 0,1-1-1,0 0 1,0 0 0,0-1 0,0 1-1,1-1 1,-1 1 0,1-1 0,3 1 0,0 1 4,-1-2 0,2 1 0,-1-1 0,0 0-1,0 0 1,0-1 0,1 0 0,-1 0-1,1-1 1,-1 0 0,1 0 0,-1 0-1,1-1 1,-1-1 0,0 1 0,1-1-1,-1 0 1,0-1 0,0 0 0,0 0-1,-1 0 1,1-1 0,-1 0 0,0 0-1,0-1 1,0 1 0,-1-1 0,1-1 0,2-3-3,-6 6 6,0-1 1,0 1 0,-1-1 0,1 0 0,-1 0-1,0 1 1,0-1 0,0 0 0,0 0 0,-1 0 0,1 0-1,-1 0 1,0 0 0,0 0 0,-1 0 0,1 0-1,-1 0 1,0 0 0,0 0 0,-1 0 0,1 0 0,-1 1-1,1-1-6,-8-14 41,1 1 0,-2 0 0,0 1-1,-3-3-40,6 10 33,-4-5 102,11 20-49,13 22-61,44 57-24,-36-58 5,-2 2-1,-1 0 1,2 9-6,-3 0 4,-1 0 1,-3 1 0,-1 1 0,-2 0 0,-2 0 0,-1 1-1,-2 0 1,-2 25-5,-2-53 7,-2-1 0,0 1 0,0 0 0,-1-1 0,-1 1 0,0-1 0,-1 0 0,0 1-1,-1-2 1,0 1 0,-1-1 0,0 1 0,0-2 0,-2 1 0,1-1 0,-1 0 0,-8 7-7,-4 2 87,-1 0-1,-1-1 1,0-2 0,-2 0 0,-4 1-87,11-7 182,0-2-1,-1 0 1,0 0 0,0-2-1,-1 0 1,1-1-1,-18 2-181,30-7 61,1 1-1,-1-1 0,0 0 0,0 0 0,0 0 0,0-1 0,0 0 0,1 0 1,-1-1-1,0 0 0,1 0 0,-1 0 0,1 0 0,0-1 0,-1 0-60,3 0 25,-1 1 0,1-1 0,-1 0 0,1 0 0,0-1-1,1 1 1,-1-1 0,0 1 0,1-1 0,0 0 0,0 0 0,0 0-1,0 0 1,1 0 0,-1-1 0,1 1 0,0 0 0,0-1-1,1 1 1,-1-2-25,1-5-3,0 0 0,1 1 0,0-1 0,1 0 0,0 1 0,0-1 0,1 1 0,1 0 0,-1 0 0,2 0 0,-1 0 0,5-5 3,1-2 137,2 0-1,0 0 1,0 1-1,2 1 1,0 0-1,3-2-136,2 2 182,0 0 0,5-2-182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5.3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620 175 5545,'65'-36'2394,"-64"35"-2331,-1 1-1,1 0 1,-1 0 0,1-1-1,-1 1 1,1 0 0,-1-1 0,0 1-1,1 0 1,-1-1 0,0 1-1,1-1 1,-1 1 0,0 0-1,1-1 1,-1 1 0,0-1 0,0 1-1,0-1 1,1 1 0,-1-1-1,0 1 1,0-1 0,0 1-1,0-1 1,0 1 0,0-1-1,0 0 1,0 1 0,0-1 0,0 1-1,0-1 1,0 1 0,-1-1-1,1 1 1,0-1 0,0 1-1,0-1 1,-1 1 0,1-1-63,-14-12 1486,11 11-1140,-5-3 3,1-1 0,-1 2 0,0-1 0,0 1 0,-1 0 0,1 1 0,-1-1 0,0 2 0,0-1 0,0 2 0,0-1 0,0 1 0,-2 0-349,-9 0 264,-1 1 1,1 1-1,0 1 1,-1 0 0,-7 3-265,12-1 76,1 1 0,0 0 0,0 2 0,0-1 0,1 2 0,0 0 0,1 0 0,-1 1 0,-8 9-76,-10 9 37,2 2-1,2 0 0,-6 10-36,17-18 4,1 1 0,1 0 0,1 1 0,1 1 0,1 1 0,1 0 0,1 0 0,2 1 0,0 0 0,-1 14-4,4-17 1,2 0-1,0 0 1,2 0 0,0 1 0,2-1 0,0 0-1,2 0 1,0 0 0,2 0 0,1 0 0,0-1-1,5 8 0,-7-20 9,1 0-1,0-1 0,0 1 0,1-1 1,1 0-1,-1-1 0,1 1 0,1-1 1,0-1-1,0 1 0,0-1 0,1-1 1,0 0-1,0 0 0,1-1 1,-1 0-1,1 0 0,0-1 0,1 0 1,-1-1-1,1 0 0,-1-1 0,1 0 1,0-1-1,0 0 0,2-1-8,26 1 41,0-2 1,0-2-1,-1-1 0,5-3-41,30-8-752,45-17 752,-65 16-269</inkml:trace>
  <inkml:trace contextRef="#ctx0" brushRef="#br0" timeOffset="375.482">1198 0 7554,'-1'0'155,"0"1"1,1-1 0,-1 0 0,1 0 0,-1 0-1,0 0 1,1 0 0,-1 1 0,1-1 0,-1 0 0,1 1-1,-1-1 1,1 0 0,-1 1 0,1-1 0,-1 1-1,1-1 1,0 0 0,-1 1 0,1-1 0,-1 1-1,1-1 1,0 1 0,0 0 0,-1-1 0,1 1-1,0-1 1,0 1 0,0 0-156,-8 23 913,6-18-500,-7 34 349,2 0 1,1 0 0,3 0 0,0 35-763,15 165 993,0-25-298,-11-178-622,-2 7 78,3-1 1,5 21-152,-3-43 70,-4-21-69,0 0 0,0 0 1,0 0-1,0 0 0,0 1 1,0-1-1,0 0 0,0 0 1,1 0-1,-1 0 0,0 0 1,0 1-1,0-1 0,0 0 1,0 0-1,0 0 0,0 0 1,1 0-1,-1 0 0,0 0 1,0 0-1,0 0 0,0 1 1,1-1-1,-1 0 0,0 0 1,0 0-1,0 0 0,0 0 1,0 0-1,1 0 0,-1 0 1,0 0-1,0 0 0,0 0 1,0 0-1,1 0 0,-1 0 1,0 0-1,0-1-1,0 1 0</inkml:trace>
  <inkml:trace contextRef="#ctx0" brushRef="#br0" timeOffset="1205.168">1827 604 3401,'73'-83'2091,"-59"63"923,-18 20-2624,4 0-19,-6-3 111,0 0 0,0 1-1,0 0 1,0 0-1,0 1 1,-1-1 0,1 1-1,0 1 1,-1-1-1,1 1 1,-1 0 0,1 1-1,-4 0-481,-7 2 320,0 0 0,0 1 0,1 0 0,-11 6-320,18-7 19,0 1 0,1 1 0,-1 0 0,1 0 0,0 1 0,0 0 0,0 0 0,1 1 0,0-1 0,0 2 0,1-1 0,0 1 0,0 0 0,1 0 0,0 1 0,1-1 0,-1 1 0,2 0 0,-1 1 0,1-1 0,1 0 0,-2 9-19,2-6 0,0 1 1,1-1-1,1 0 1,0 0 0,0 1-1,1-1 1,1 0-1,0 0 1,1 0 0,0 0-1,1 0 1,0 0-1,1-1 1,0 0 0,0 0-1,2 0 1,6 9-1,-10-16 0,0 0 1,0-1-1,1 1 1,-1-1-1,1 0 1,0 0-1,0 0 1,0 0 0,0-1-1,0 1 1,0-1-1,1 0 1,-1-1-1,1 1 1,0-1-1,-1 1 1,1-2-1,0 1 1,0 0 0,0-1-1,0 0 1,-1 0-1,5-1 0,-2 0 5,-1 0-1,1-1 1,-1 0-1,0 0 0,1-1 1,-1 0-1,0 0 1,-1 0-1,1-1 1,0 1-1,-1-1 0,0-1 1,0 1-1,0-1 1,-1 0-1,0 0 1,1-1-5,2-4 13,0-1 0,-1 0 0,0 0 0,0 0 1,-1-1-1,-1 0 0,0 0 0,-1 0 0,0-1 1,-1 1-1,1-10-13,-2-8 31,0 1 1,-2-1 0,-1 0 0,-3-11-32,4 22 16,1 19-16,0 0 0,0 0 0,0 0 0,0 0 0,0-1 0,0 1 0,0 0 1,0 0-1,0 0 0,0 0 0,0 0 0,0 0 0,1 0 0,-1 0 0,0 0 0,0 0 1,0-1-1,0 1 0,0 0 0,0 0 0,0 0 0,0 0 0,0 0 0,0 0 1,1 0-1,-1 0 0,0 0 0,0 0 0,0 0 0,0 0 0,0 0 0,0 0 0,0 0 1,1 0-1,-1 0 0,0 0 0,0 0 0,0 0 0,0 0 0,0 0 0,0 0 0,0 0 1,0 0-1,1 0 0,-1 0 0,0 0 0,0 0 0,0 0 0,0 0 0,0 1 0,0-1 1,0 0-1,0 0 0,0 0 0,0 0 0,0 0 0,0 0 0,1 0 0,-1 0 0,0 0 1,0 1-1,16 24 1,-10-14 0,42 61-154,3-1-1,21 19 154,-46-62-853,1-4 387</inkml:trace>
  <inkml:trace contextRef="#ctx0" brushRef="#br0" timeOffset="1715.56">2402 503 7946,'-3'-6'706,"-14"-21"4293,17 27-4914,0 0-1,0 0 0,-1-1 0,1 1 0,0 0 0,-1 0 0,1-1 0,0 1 0,-1 0 0,1 0 0,0 0 0,-1-1 0,1 1 0,0 0 0,-1 0 0,1 0 0,0 0 1,-1 0-1,1 0 0,0 0 0,-1 0 0,1 0 0,-1 0 0,1 0 0,0 0 0,-1 0-84,0 1 43,1-1 1,-1 1-1,0 0 1,1-1-1,-1 1 1,0 0-1,1-1 1,-1 1-1,1 0 1,-1 0-1,1 0 1,0-1-1,-1 1 1,1 0-1,0 0 1,-1 1-44,-3 15 86,1 0 0,1 1 1,0-1-1,2 1 0,0 0 0,1 7-86,-1-4 46,1 6-22,1 0 0,2 0 1,0 0-1,2 0-24,-2-11 8,0-1 1,1-1-1,1 1 0,0-1 1,1 0-1,1 0 1,5 8-9,-11-19 2,0-1 1,0 0-1,0 1 1,0-1 0,0 0-1,0 0 1,1 0-1,-1 0 1,1 0 0,-1-1-1,1 1 1,0-1-1,-1 0 1,1 0-1,0 0 1,0 0 0,0 0-1,0 0 1,0-1-1,0 0 1,0 1 0,0-1-1,0 0 1,0-1-1,0 1 1,0 0 0,0-1-1,0 0 1,0 1-1,0-1 1,0-1-1,0 1 1,-1 0 0,2-1-3,4-2 12,-1-1 1,1 0 0,-1 0 0,0 0 0,-1-1 0,1 0 0,-1-1-1,0 1 1,-1-1 0,0 0 0,2-3-13,4-10 19,0-1-1,-2 0 0,0 0 1,-1-1-1,-2 1 1,0-2-1,-1 1 1,-1-1-1,-1 0 1,-1 1-1,-2-1 1,0 0-1,-2-15-18,-9 9 17,4 20 8,6 9-23,1 0 0,-1 0-1,1 0 1,0 0 0,-1 0 0,1 1 0,0-1 0,-1 0 0,1 0-1,0 0 1,0 1 0,-1-1 0,1 0 0,0 1 0,-1-1 0,1 0-1,0 0 1,0 1 0,0-1 0,0 0 0,-1 1 0,1-1 0,0 0 0,0 1-1,0-1 1,0 1 0,0-1 0,0 0 0,0 1 0,0-1 0,0 0-1,0 1-1,-2 9 15,1 0-1,0 0 0,1 1 1,0-1-1,0 0 0,1 0 1,1 0-1,0 3-14,4 13 33,0 1 1,8 16-34,-9-29-14,1-1 1,1 1-1,-1-1 0,2 0 1,0-1-1,7 9 14,-10-15 248,0 0 1,0-1-1,1 1 0,-1-1 1,1-1-1,0 1 1,0-1-1,1 0 0,-1 0 1,1-1-1,0 0 0,0 0 1,0-1-1,3 1-248,0-1 469,1-1-1,0 0 1,8-1-469</inkml:trace>
  <inkml:trace contextRef="#ctx0" brushRef="#br0" timeOffset="2500.601">3445 417 2985,'0'0'98,"-4"-3"1099,0 0 0,1 0 0,-1 0 0,0 0 0,0 0 0,-1 1 0,1 0 0,-2-1-1197,2 2 260,1 1 1,0-1-1,0 1 0,-1-1 0,1 1 0,0 0 0,0 1 0,-1-1 1,0 1-261,-19 4 398,0 1 0,0 2 0,1 0 1,0 2-1,0 0 0,1 1 0,1 2 1,-5 3-399,19-12 9,0 1 1,0 0-1,0 0 1,0 1-1,1 0 1,0 0-1,-3 4-9,7-8 2,0 0 0,-1 0-1,1 0 1,0 0-1,0 0 1,0 1 0,1-1-1,-1 0 1,0 1 0,1-1-1,0 1 1,-1 0-2,2-2 0,-1 0 0,0 1 0,0-1 0,0 0 1,1 1-1,-1-1 0,1 0 0,-1 1 0,1-1 0,-1 0 0,1 0 1,0 0-1,0 0 0,-1 0 0,1 0 0,0 0 0,0 0 0,0 0 0,0 0 1,0 0-1,0 0 0,1 0 0,7 4 0,1 0 0,-1 0 0,1-1 0,0-1 0,0 0 0,0 0 0,1 0 0,78 10 1,-28-4 6,-44-6-5,48 10 19,-58-11-19,-1 0 0,0 0 0,1 1 0,-1 0 0,0 0 1,0 0-1,0 1 0,1 1-2,-6-4 0,1 0 1,-1 1-1,1-1 0,-1 0 1,0 1-1,0-1 0,0 1 1,0-1-1,0 1 1,0 0-1,0-1 0,-1 1 1,1 0-1,-1 0 0,1-1 1,-1 1-1,0 0 1,1 0-1,-1 0 0,0 0 1,0 1-1,-1 1 2,0 0 0,1-1 0,-1 1 0,-1 0 0,1-1 1,-1 1-1,1-1 0,-1 1 0,0-1 0,-1 2-2,-6 7 14,-1 0 0,1-1 0,-2-1 0,0 1 0,-1-1-14,-23 20 60,-1-2 0,-2-2 0,-13 6-60,19-17 35,30-14-33,0 0-1,0-1 1,0 1 0,0-1 0,-1 1 0,1-1 0,0 0-1,-1 0 1,1 0 0,0 0 0,0 0 0,-1 0-1,-1-1-1,4 1-4,0 0 0,0 0-1,0-1 1,-1 1 0,1 0 0,0 0-1,0 0 1,0 0 0,0 0 0,0 0-1,0-1 1,-1 1 0,1 0-1,0 0 1,0 0 0,0 0 0,0-1-1,0 1 1,0 0 0,0 0-1,0 0 1,0 0 0,0-1 0,0 1-1,0 0 1,0 0 0,0 0 0,0-1-1,0 1 1,0 0 0,0 0-1,0 0 1,0 0 0,0-1 0,0 1-1,0 0 1,0 0 0,0 0-1,0 0 1,1-1 0,-1 1 0,0 0-1,0 0 1,0 0 4,10-12-181,12-6-74,15-7 62</inkml:trace>
  <inkml:trace contextRef="#ctx0" brushRef="#br0" timeOffset="2926.461">3742 639 6897,'79'-35'2861,"-77"34"-2598,1 0 0,0-1 1,-1 1-1,1 0 0,0 1 0,0-1 0,-1 0 1,1 1-1,0-1 0,0 1 0,0 0 0,0 0 0,0 0 1,-1 0-1,2 1-263,9 0 532,1-1-210,0-1-96,0 1 0,0-2 0,-1 0 0,6-2-226,-16 4 27,0-1-1,1 0 1,-1-1 0,0 1-1,0-1 1,0 1-1,0-1 1,0 0 0,0 0-1,-1 0 1,1 0 0,-1-1-1,1 1 1,-1-1 0,0 0-1,0 1 1,0-1-1,0 0 1,0-1-27,-1 2 18,0 1 1,0-1-1,0 0 0,0 1 0,0-1 0,-1 0 1,1 1-1,0-1 0,-1 0 0,0 0 1,1 0-1,-1 1 0,0-1 0,0 0 0,0 0 1,0 0-1,0 0 0,-1 1 0,1-1 1,-1 0-1,1 0 0,-1 1 0,1-1 1,-1 0-1,0 1 0,0-1 0,0 0 0,0 1 1,0-1-1,0 1 0,0 0 0,0-1 1,-2 0-19,-1-3 57,0 1 0,0 0 0,-1 0 0,0 0 1,1 0-1,-1 1 0,0 0 0,-1 0 0,1 0 1,0 0-1,-1 1 0,0 0 0,1 0 1,-1 1-1,0 0 0,0 0 0,0 0 0,0 1 1,0-1-1,0 1 0,-2 1-57,-2 0 31,1 1-1,-1 0 0,1 0 1,0 1-1,0 0 1,0 1-1,0 0 1,0 1-1,1 0 1,-1 0-1,1 0 0,1 1 1,-1 1-31,-1 0 6,2 0 0,-1 1 0,1 0-1,0 0 1,1 0 0,0 1 0,0 0 0,1 0 0,0 1 0,1-1 0,0 1 0,0 3-6,2-7 11,0 0 1,1 1 0,0-1 0,0 1 0,1 0 0,0-1 0,0 1 0,0-1-1,1 1 1,0 0 0,0-1 0,1 1 0,-1-1 0,2 0 0,-1 0 0,1 0 0,0 0-1,0 0 1,3 4-12,0-2 34,1 0-1,0 0 0,0 0 1,1-1-1,0 0 0,0-1 0,1 0 1,0 0-1,0-1 0,0 0 1,1 0-1,-1-1 0,1 0 1,1-1-34,3 1 21,-1 0 1,2-1 0,-1-1 0,0 0 0,0-1-1,1 0 1,-1-2 0,1 1 0,-1-2-1,4 0-21,45-17-81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3721,'1'-60'2458,"-1"59"-2299,0 1 0,1-1 0,-1 1 0,0-1 0,0 1 0,0-1 0,0 1 0,0-1 0,0 0 0,0 1 0,0-1 0,0 1 1,0-1-1,0 1 0,0-1 0,-1 1 0,1-1 0,0 1 0,0-1 0,0 1 0,-1 0 0,1-1 0,0 1 0,-1-1 0,1 1 0,0-1 1,-1 1-1,1 0 0,-1-1 0,1 1 0,0 0-159,-4 5 4857,9 10-4718,1 0-1,1 0 1,1-1-1,0 0 1,0 0-1,2-1 1,0 0 0,3 3-139,26 27 354,33 26-354,4 4 204,-62-58-164,2-1 0,0 0 0,0-1 0,1-1 0,1 0 0,0-2 0,12 5-40,-6-2 156,-12-6 404,0-1 0,1 0 0,-1-1 0,5 1-560,-13-6 1063</inkml:trace>
  <inkml:trace contextRef="#ctx0" brushRef="#br0" timeOffset="1">477 1 3889,'-32'26'6729,"7"4"-4574,1 1 0,-17 31-2155,-21 29 898,3-17-538,23-31-252,2 2 0,2 1 0,-4 11-108,32-49-9,-12 22-45,-1-1 0,-1-1-1,-16 18 55,27-32-926,11-11-359,6-9-161,15-14 536</inkml:trace>
  <inkml:trace contextRef="#ctx0" brushRef="#br0" timeOffset="2">798 396 7298,'36'12'3199,"-35"-11"-3011,-1 0-1,0 0 1,0 0-1,1-1 1,-1 1 0,0 0-1,0 0 1,0 0 0,0 0-1,0 0 1,0 0 0,0-1-1,0 1 1,0 0 0,-1 0-1,1 0 1,0 0 0,0 0-1,-1-1 1,1 1-1,-1 0 1,1 0 0,-1 0-188,-3 16 1959,20 139-158,-14 41-913,-1-197 1557,7 0-1146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56 104 3945,'-22'-27'988,"5"7"619,1-2 3086,34 45 818,13 10-3883,21 25-1804,29 55 400,-1 0-143,-65-91-57,-12-17-17,0 0 1,1 0 0,0 0 0,-1 0 0,2-1-1,-1 1 1,0-1 0,1 0 0,0 0 0,0-1-8,-3-2 31,-1-1 0,0 0 1,0 0-1,0 1 1,1-1-1,-1 0 0,0 0 1,0-1-1,0 1 0,1 0 1,-1 0-1,0-1 1,0 1-1,0 0 0,0-1 1,0 1-1,0-1 0,0 1 1,0-1-1,0 0 1,0 0-1,0 1 0,0-1 1,0 0-1,0 0 0,0 0 1,-1 0-1,1 0 1,0 0-1,-1 0 0,1-1-31,25-42 839,-19 29-797,8-14 54,-3-1 0,0 1 0,-2-2 0,5-24-96,-6 21 38,1 1 1,2 0-1,12-23-38,-8 33 128,-9 15-318,-5 9-1047,-7 20-2500,3 13 1685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6:22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406 133 4233,'82'-65'2295,"-81"64"-2204,0 1 0,0-1 0,0 0 0,-1 0 0,1 0 1,0 0-1,0 0 0,-1 0 0,1 0 0,0 0 0,-1 0 0,1 0 0,-1 0 0,1 0 0,-1 0 0,0 0 0,1 0 0,-1 0 0,0-1 1,0 1-1,0 0 0,0 0 0,0-1-91,0 1 95,-1 0 0,1 0 1,-1 0-1,1 0 0,-1 0 1,1 0-1,-1 1 0,0-1 1,0 0-1,1 0 0,-1 1 1,0-1-1,0 0 0,0 0-95,-2-1 405,-1-1-160,1 0 0,0 0-1,-1 1 1,0 0 0,1-1-1,-1 1 1,0 1 0,0-1-1,-1 1 1,1-1-1,0 1 1,0 0 0,0 1-1,-1-1 1,1 1 0,-1 0-1,1 0 1,0 0 0,-1 0-1,1 1 1,0 0 0,-2 0-245,-16 4 616,1 1 1,0 0-1,-17 9-616,32-13 102,-19 10 86,2 1 0,0 0 0,0 2 0,1 0 0,1 2 0,1 0 0,0 1 0,2 1 0,0 1 0,-5 7-188,18-20 26,-1 1 1,1-1-1,0 1 0,1-1 0,-1 1 0,2 1 1,-1-1-1,1 1 0,0-1 0,0 3-26,3-8 2,-1 0-1,1 1 1,0-1 0,0 0-1,0 0 1,0 1 0,0-1-1,1 0 1,-1 0 0,1 1-1,0-1 1,0 0-1,0 0 1,1 0 0,-1 0-1,1 0 1,-1 0 0,1-1-1,0 1 1,0 0-1,0-1 1,1 0 0,-1 1-1,0-1 1,1 0 0,0 0-1,-1 0 1,1-1 0,2 2-2,7 3 1,1 0 0,0-1 1,0 0-1,0-1 1,12 2-2,73 10-1,-19-4 0,-62-8-3,-2 0 0,1 0 0,0 2 0,-1 0 0,0 1 0,0 0 0,-1 1 0,13 9 4,-18-10-4,-1 0 1,1 1-1,-2 0 0,1 0 0,-1 1 0,0 0 0,0 0 0,-1 1 0,-1-1 0,0 1 0,0 0 0,0 1 0,0 5 4,0-1 2,-2 2 0,1-1-1,-2 0 1,0 1 0,-1-1-1,-1 1 1,-1-1 0,0 1-1,-1-1 1,0 0 0,-2 3-2,1-8 11,0 1 0,0-1 0,-1 0 0,-1 0-1,0 0 1,0-1 0,-1 1 0,-1-1 0,0-1 0,0 1 0,0-1 0,-1-1 0,-1 1 0,0-1 0,-7 5-11,-8 2 43,0-1-1,-1-2 1,-1 0 0,0-2-1,0 0 1,-1-2 0,-7 0-43,22-5 18,-1 0 1,1-2-1,-1 1 1,1-2 0,-8 0-19,14 0-74,-1-1 0,1 1 0,0-2 0,0 1 0,0 0 0,1-1 0,-1 0 0,0-1 0,1 1 0,-1-1 0,1 0 0,-3-2 74,7 4-82,-1-1-1,1 1 1,-1 0 0,1-1 0,-1 1 0,1-1-1,0 1 1,0-1 0,-1 1 0,1-1 0,0-1 82,0 1-57,1 0 0,0 0 0,0 1 0,-1-1 0,1 0 0,0 0 0,1 0 0,-1 0 0,0 0 0,1-1 57,-1 3-1</inkml:trace>
  <inkml:trace contextRef="#ctx0" brushRef="#br0" timeOffset="648.75">961 508 16003,'-8'3'190,"1"0"-1,-1 0 0,1 0 1,0 1-1,0 0 1,0 1-1,0-1 0,1 1 1,-1 1-1,1-1 0,1 1 1,-4 4-190,1 0 101,2 0 0,-1 0 1,1 0-1,1 1 0,-1 0 1,2 0-1,0 1 0,-1 3-101,0 5 16,1 1 0,1-1-1,0 1 1,2 0-1,0 0 1,2-1 0,0 1-1,1 0 1,5 19-16,-3-23 3,0-1 0,1 1 0,1-1-1,1 0 1,0-1 0,6 10-3,-9-19 2,-1-1-1,1 1 0,0-1 0,1 0 1,-1 0-1,1 0 0,0-1 0,0 1 1,1-1-1,-1 0 0,1-1 0,0 0 1,0 1-1,0-2 0,0 1 0,1-1 1,-1 0-1,7 1-1,0-2 2,0 0 0,0-1 0,-1 0 0,1-1 0,0 0 0,0-1 0,-1-1 0,1 0 0,-1 0 0,0-1 0,0-1 0,0 0 0,-1-1 0,0 0 0,0-1 0,0 0 0,1-2-2,3-2 8,-1-1 0,0 0 0,-1-2 0,0 1-1,-1-1 1,0-1 0,-1 0 0,-1-1 0,-1 0 0,0-1 0,2-7-8,-7 15 10,-1-1 0,-1 0 0,0 0 0,0 0 0,-1 0 0,0 0 0,-1 0 0,0 0 0,0 0 0,-1 0 0,-1 0 0,0 0 0,0 0 0,-1 0 0,0 1 0,-1-1 0,0 1 0,0 0-1,-1 0 1,0 0 0,0 1 0,-1-1 0,-4-3-10,3 3-25,0 1 0,-1 0 0,1 1 0,-1 0 0,-1 0-1,0 1 1,1 0 0,-2 0 0,1 1 0,-1 0 0,0 1 0,0 0 0,0 0-1,0 1 1,-1 0 0,1 1 0,-1 1 0,0-1 0,1 2 0,-1-1-1,-9 2 26,15-1-145,0 1 0,0 0-1,0 0 1,0 0-1,0 0 1,0 1-1,0 0 1,0 0-1,1 0 1,-1 1-1,1 0 1,-1-1 0,1 1-1,0 1 1,-2 1 145,-9 22-817</inkml:trace>
  <inkml:trace contextRef="#ctx0" brushRef="#br0" timeOffset="1057.496">1564 73 7322,'-1'-1'162,"-1"-2"780,0 0 1,0 0-1,-1 0 0,1 0 0,-1 0 0,-2-2-942,4 5 87,1 0-1,0 0 1,0 0-1,-1 0 1,1-1-1,0 1 1,0 0-1,-1 0 0,1 0 1,0 0-1,-1 0 1,1 0-1,0 0 1,-1 0-1,1 0 1,0 0-1,-1 0 0,1 0 1,0 0-1,0 0 1,-1 0-1,1 0 1,0 0-1,-1 0 1,1 0-1,0 1 0,0-1 1,-1 0-1,1 0 1,0 0-1,0 0 1,-1 1-87,0 0 100,1 0 0,-1 0 0,0 0 0,1 1 0,-1-1 0,1 0 0,0 0 0,-1 1 0,1-1 0,0 1 0,0-1 0,-1 0 0,1 1-100,-2 34 540,1 0 0,2 0 0,5 33-540,22 111 365,-25-161-307,37 241 187,4 19 106,-24-205 2722,-11-45-1768</inkml:trace>
  <inkml:trace contextRef="#ctx0" brushRef="#br0" timeOffset="2415.187">1992 657 6593,'-23'-18'3529,"17"14"-2847,1 0-1,0 1 1,0-2 0,1 1-1,-1 0 1,1-1 0,0 0-1,0 0 1,0-1-682,5 4 1030,4 5-544,9 8-19,5 11-260,-1 0 1,-1 1 0,-1 1-1,-1 0 1,-1 1-1,2 7-207,27 46 166,-19-37-116,2-2 0,1-1 0,3-1-1,1-1 1,23 20-50,-52-55 8,21 18 30,-22-19-33,-1 1 1,0-1-1,1 0 1,-1 1-1,1-1 1,-1 0-1,1 1 0,-1-1 1,1 0-1,-1 0 1,1 0-1,-1 1 1,1-1-1,-1 0 1,1 0-1,-1 0 0,1 0 1,0 0-1,-1 0 1,1 0-1,-1 0 1,1 0-1,-1 0 1,1 0-1,-1 0 0,1-1 1,-1 1-1,1 0 1,-1 0-1,1-1 1,-1 1-1,1 0 1,-1 0-1,1-1 0,-1 1 1,1-1-1,-1 1 1,0 0-1,1-1 1,-1 1-1,0-1 1,1 1-1,-1-1 1,0 1-1,0-1-5,2-9 57,0 0 1,-1 0-1,0 0 1,-1 0-1,0 0 1,-1 0-1,-1-5-57,0-20 55,-1-61 17,0-2-5,7-56-67,-3 134-3,2 0 1,4-18 2,-6 32-4,0 1 0,1 0 0,0 0 0,0 0 0,0 1 0,1-1 0,-1 0 0,1 1 0,0 0 0,0-1 0,1 1 0,-1 0 0,3-1 4,-4 4-4,0-1 1,0 1-1,0 0 0,0 0 1,1 0-1,-1 0 1,0 1-1,1-1 0,-1 1 1,1-1-1,-1 1 1,1 0-1,-1 0 0,1 0 1,-1 0-1,1 0 1,-1 0-1,0 1 0,1-1 1,-1 1-1,1 0 1,-1 0-1,0 0 0,0 0 1,1 0-1,-1 0 1,0 1-1,0-1 4,10 7-11,-1 1 1,1-1-1,-2 2 0,6 5 11,-11-10-3,63 64-7,-42-39 12,1-3 0,2 0-1,1-1 1,15 8-2,-39-30 3,1 0 0,0-1-1,-1 0 1,1 0-1,0 0 1,0-1-1,1 0 1,-1 0 0,0-1-1,1 0 1,-1 0-1,1-1 1,-1 0-1,1 0 1,-1-1 0,1 0-1,-1 0 1,1-1-1,-1 0 1,0 0-1,0 0 1,0-1 0,0 0-1,-1-1 1,1 0-1,-1 0 1,0 0-1,1-1-2,6-4 9,-1-1-1,0 0 1,-1-1-1,0 0 0,0-1 1,-1 0-1,-1-1 1,6-9-9,-12 17 3,0 1 0,-1-1 1,1 0-1,-1 0 1,0 0-1,-1 0 0,1 0 1,-1-1-1,0 1 1,0 0-1,-1-1 0,1 1 1,-1 0-1,-1-1 0,1 1 1,-1 0-1,1-1 1,-2 1-1,1 0 0,-1 0 1,1 0-1,-1 0 1,-1 0-1,1 0 0,-1 0 1,0 1-1,0-1-3,-1-1 1,-1 1 0,1 1 0,-1-1 0,0 1 0,0 0 0,-1 0 0,1 0 0,-1 1 0,0 0-1,0 0 1,0 0 0,0 1 0,-1 0 0,1 0 0,0 0 0,-1 1 0,0 0 0,1 1 0,-1-1 0,-5 1-1,6 0 0,0 1 0,1 0 0,-1 0 0,0 0 0,0 0 0,1 1 0,-1 0 0,1 0 0,0 0 0,-1 1 0,1 0 0,0 0 0,0 0 0,1 1 0,-1-1 0,1 1 0,0 0 0,0 1 0,0-1 0,0 1 0,1-1 0,0 1 0,-3 5 0,0 4 3,1 0 1,1 1 0,0-1 0,0 1-1,2-1 1,0 1 0,0 14-4,1 8 35,1 1 0,5 20-35,-4-42 15,1 0 0,1 0 1,0 0-1,2-1 0,4 13-15,-7-23 5,1 1 0,0 0 1,0-1-1,0 1 0,1-1 0,0 0 0,0 0 0,0 0 0,1-1 0,0 1 0,-1-1 0,2 0 0,-1-1 0,0 1 0,1-1 0,0 0-5,6 3 42,-1-2 0,2 1 0,-1-2 0,0 0 0,1 0 0,-1-1 0,1-1 0,0 0 0,-1 0 0,1-2 0,0 1 0,6-2-42,-2-1-177,-1-1 1,1 0-1,-1-1 0,1-1 1,-1 0-1,-1-2 0,0 1 1,0-2-1,2-1 177,-1-1-422,0-1 1,-1-1-1,0 0 0,-1-1 1,-1 0-1,0-1 0,-1 0 1,0-2 421,-4 5-485,0-2 0,0 1 1,-1-1-1,-1 0 0,-1-1 1,0 0-1,0 0 0,-2 0 1,0 0-1,0-1 485,-1-17-704,-2-32 704,2-18 528,-3 83-475,1-1 0,0 0-1,0 1 1,0-1 0,0 0-1,0 1 1,0-1 0,1 0-1,-1 1 1,0-1 0,0 0-1,0 1 1,1-1 0,-1 1-1,0-1 1,0 0 0,1 1 0,-1-1-1,1 1 1,-1-1 0,0 1-1,1-1 1,-1 1 0,1-1-1,-1 1 1,1-1-53,0 2 82,-1 0 0,1-1 0,-1 1 0,1-1 0,-1 1-1,0 0 1,1-1 0,-1 1 0,0 0 0,0-1 0,0 1 0,1 0 0,-1 0 0,0-1-1,0 1 1,0 0 0,0 0 0,0-1 0,0 1 0,0 0 0,-1 0 0,1-1 0,0 1 0,0 0-82,-1 20 444,1 0 1,1 0 0,1-1-1,1 1 1,0-1 0,2 1-1,1 0-444,12 68 847,-10 12-28,-7-60-386,3 0-1,2 4-432,-4-36 73,0-1-1,-1 1 1,0-1-1,0 1 1,-1-1-1,0 1 1,-1 0-1,0-1 1,-2 9-73,3-16 16,0-1 0,0 1 0,0-1 0,0 1 0,0-1 0,-1 1 0,1 0 1,0-1-1,0 1 0,-1-1 0,1 1 0,0-1 0,-1 0 0,1 1 0,0-1 1,-1 1-1,1-1 0,-1 0 0,1 1 0,-1-1 0,1 0 0,-1 1-16,-6-7 271,-4-20 49,5-4-265,0 0 0,3 0 0,0-1 0,2 0 0,1-2-55,3-27 14,2-1 0,4-4-14,-5 42 8,0 0 1,1 1-1,1 0 1,2 0 0,0 1-1,7-13-8,-11 26-34,1 0 0,0 0 0,0 0 0,1 1 0,0 0 0,0 0 0,1 0 0,-1 1 0,2 0 0,-1 0 0,0 1 0,1 0 0,0 0 0,1 1 0,-1 0 0,1 0 0,6-1 34,-5 2-155,0 0 0,1 1 0,-1 1 1,0-1-1,1 2 0,-1-1 0,1 1 0,-1 1 0,6 1 155,40 11-444</inkml:trace>
  <inkml:trace contextRef="#ctx0" brushRef="#br0" timeOffset="3044.018">4429 483 6969,'61'-44'3469,"-60"43"-3406,-1 1 0,0 0 1,1 0-1,-1 0 0,0-1 0,1 1 0,-1 0 0,0 0 0,1 0 0,-1-1 1,0 1-1,0 0 0,1-1 0,-1 1 0,0 0 0,0-1 0,0 1 0,1 0 0,-1-1 1,0 1-1,0-1 0,0 1 0,0 0 0,0-1 0,0 1 0,0 0 0,0-1 1,0 1-1,0-1 0,0 1 0,0 0 0,0-1 0,0 1 0,0-1 0,0 1 1,0 0-1,0-1 0,-1 1 0,1 0 0,0-1 0,0 1 0,0 0 0,-1-1 0,1 1 1,0 0-1,-1-1 0,1 1 0,0 0 0,0 0 0,-1 0 0,1-1 0,0 1 1,-1 0-1,1 0 0,0 0 0,-1 0 0,1-1 0,-1 1 0,1 0 0,0 0 1,-1 0-1,1 0 0,-1 0 0,1 0 0,-1 0-63,-25-3 1935,26 3-1854,-24 1 678,1 2 0,0 1-1,0 0 1,0 2 0,1 1 0,-19 8-759,23-7 57,-1 0 0,2 2 0,-1 0 1,2 1-1,-1 1 0,1 1 0,1 0 0,1 1 1,0 0-1,0 1 0,2 1 0,-1 0 0,2 1 0,1 0 1,0 0-1,1 1 0,-1 4-57,9-19 1,-1 0 0,1 0 1,0 0-1,0 0 0,1 0 0,-1 1 0,0-1 0,1 0 1,0 1-1,0-1 0,0 0 0,0 1 0,1-1 0,-1 2-1,1-4 1,0 1-1,0 0 1,0 0-1,0 0 0,0-1 1,0 1-1,0 0 1,1-1-1,-1 1 0,0-1 1,1 0-1,0 1 1,-1-1-1,1 0 0,0 0 1,-1 0-1,1 0 0,0 0 1,0 0-1,0-1 1,0 1-1,0-1 0,1 1 0,6 1 1,0 0-1,0-1 0,0 0 0,0-1 0,0 0 0,0 0 1,0-1-1,1 0 0,-1 0 0,21-6-3,-1 0 1,4-4 2,-3 2-23,23-5 23,-46 13-3,13-3-21,1 1 0,-1 1 0,5 1 24,-20 0-8,0 1 0,0 1-1,0-1 1,1 1 0,-1 0 0,-1 0-1,1 0 1,0 1 0,0 0-1,0 0 1,-1 0 0,1 0 0,-1 1-1,0-1 1,3 3 8,-6-4-1,0 1 0,1-1 0,-1 1 0,0-1-1,0 1 1,0 0 0,0-1 0,0 1 0,0 0 0,-1 0 0,1-1 0,0 1 0,-1 0-1,0 0 1,1 0 0,-1 0 0,0 0 0,0 0 0,0 0 0,0 0 0,0 0 0,-1 0-1,1 0 1,-1-1 0,1 1 0,-1 0 0,1 0 0,-1 0 0,0-1 0,0 1 0,0 0-1,0-1 1,0 1 0,-1 0 1,-5 8 4,-1 0-1,0-1 1,0-1-1,0 1 1,-3 0-4,-103 85 38,50-43-9,63-50-33,-6 5-64,0 0 0,0-1 1,0 1-1,-1-2 0,0 1 0,0-1 0,0 0 0,0-1 0,-8 3 68,6-7-606,10 1 585,0 0 0,1 0 0,-1 0 0,0 0 0,0 0 1,0-1-1,0 1 0,0 0 0,0 0 0,0 0 0,0 0 1,0 0-1,0 0 0,0 0 0,0 0 0,0 0 0,0 0 0,0 0 1,0 0-1,0-1 0,1 1 0,-1 0 0,0 0 0,0 0 0,0 0 1,0 0-1,0 0 0,0 0 0,0 0 0,0 0 0,-1-1 1,1 1-1,0 0 0,0 0 0,0 0 0,0 0 0,0 0 0,0 0 1,0 0-1,0 0 0,0 0 0,0 0 0,0 0 0,0-1 1,0 1-1,0 0 0,0 0 0,0 0 0,0 0 0,-1 0 0,1 0 1,0 0-1,0 0 0,0 0 0,0 0 0,0 0 21,13-2-496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6:23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9 4529,'-1'-1'364,"-1"0"1,1 0-1,0 0 1,0 0-1,-1 1 1,1-1-1,-1 0 1,1 1-1,-1-1 1,1 1-1,-1 0 1,1-1-1,-1 1 1,1 0-1,-1 0 1,1 0-1,-2 0-364,2 0 192,0 1-1,0-1 0,0 1 0,0-1 1,0 0-1,1 1 0,-1 0 0,0-1 1,0 1-1,0-1 0,0 1 0,1 0 0,-1 0 1,0-1-1,1 1 0,-1 0 0,1 0 1,-1 0-1,0 1-191,0 2 256,-1 0 1,1 0-1,0 0 0,0 0 1,0 0-1,1 0 1,-1 0-1,1 0 1,0 1-1,0-1 0,1 0 1,-1 1-257,27 237 3603,11 76-2901,-37-309-708,6 21 100,-7-29-98,1 0-1,-1 0 1,0 0 0,1 0 0,-1 0-1,1 0 1,-1 0 0,1 0 0,0 0 0,-1-1-1,1 1 1,0 0 0,0 0 0,-1-1-1,1 1 1,0 0 0,0-1 0,0 1-1,0-1 1,0 1 0,0-1 0,0 1 0,0-1-1,0 0 5,2-1 1906,-4 1-1022</inkml:trace>
  <inkml:trace contextRef="#ctx0" brushRef="#br0" timeOffset="1">4 822 7434,'-1'0'3360,"-1"2"-1479,1-2-145,1-2-264,0 1-87,18-3-225,18-5-120,55-12-296,-29 12-152,3-1-263,6-3-105,6 5-128,-4 2-32,-7 5 184,-10 1 80,-18 7-4705,9 8 3417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6:2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18 4113,'0'0'196,"0"-1"1,0 1-1,0-1 1,0 1-1,0-1 1,0 1-1,0-1 1,0 1-1,0-1 0,1 1 1,-1-1-1,0 1 1,0-1-1,0 1 1,1-1-1,-1 1 1,0-1-1,1 1 1,-1-1-1,0 1 0,1-1 1,-1 1-1,0 0 1,1-1-1,-1 1 1,1 0-1,-1-1 1,1 1-1,-1 0 1,1 0-197,5-5 4213,-6 16-2935,0 14-917,-1 0 0,-1 0 0,-1-1-1,-1 1 1,-1-1-361,-8 36 1506,-3 51-1506,14-82 245,1 0 1,1 1-1,2-1 1,4 29-246,3-9 119,37 245 234,-45-289-423,0-15-20,-1-7 40</inkml:trace>
  <inkml:trace contextRef="#ctx0" brushRef="#br0" timeOffset="1">20 875 9410,'-11'8'3945,"5"2"-2321,3-9-256,12 4-167,1-10-209,16 4-192,16 0-56,22-8-280,16 1-80,10-3-143,-5 1-97,-5 11-88,-12-1-8,-16 6 272,-6 1 232,-4 1-336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19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0 3841,'-2'0'353,"0"0"0,0 1 0,-1-1 0,1 0 0,0 1-1,0-1 1,0 1 0,0 0 0,0 0 0,0 0 0,0 0 0,0 0 0,0 0 0,0 0 0,1 1 0,-1-1 0,0 1 0,1-1 0,-1 1 0,1 0 0,-2 1-354,3-2 111,0-1-1,-1 1 1,1 0-1,0-1 0,0 1 1,-1 0-1,1 0 0,0-1 1,0 1-1,0 0 0,0 0 1,0-1-1,0 1 1,0 0-1,0 0 0,0 0 1,0-1-1,0 1 0,1 0 1,-1 0-1,0-1 0,1 1 1,-1 0-110,1 1 94,0-1-1,0 0 1,1 0 0,-1 0 0,0 0 0,0 0-1,1 0 1,-1 0 0,1 0 0,-1 0 0,1-1-1,-1 1 1,1-1 0,-1 1 0,1-1 0,0 1-94,29 4 581,0 0 1,0-2 0,0-2-1,30-1-581,-29 0 190,383 8 692,-375-11-872,-27 5-19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13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509 662 2777,'0'0'1836,"-3"-3"4801,-7-7-5198,-2-1-916,-1 1-1,-1 0 0,-5-3-522,8 6 156,7 5-112,0 0 0,0 0 0,-1 1 0,1-1 0,-1 1 0,1 0-1,-1 0 1,0 1 0,1-1 0,-1 1 0,0 0 0,1 0 0,-1 1 0,0-1-1,1 1 1,-1 0 0,0 1 0,1-1 0,-2 1-44,-3 1 19,-2-1-3,0 1 1,1 1-1,-1 0 1,1 0-1,0 1 1,0 1-1,-4 2-16,8-4 5,1 1 1,-1-1-1,1 1 0,0 1 0,1-1 0,-1 1 0,1-1 0,0 1 1,1 0-1,-1 1 0,1-1 0,-1 3-5,-1 3 0,1 1 0,1 0-1,-1-1 1,2 1 0,0 0 0,0 0 0,1 0-1,1 0 1,0 1 0,1-1 0,1 0-1,0 0 1,3 10 0,-3-15 3,0-1 0,1 0 0,0 1 0,0-1 0,1 0 0,0-1 0,0 1 0,0-1 0,1 1 0,0-1 0,1-1 0,-1 1 0,1-1 0,0 0 0,0 0 0,1-1 0,-1 1 0,1-1-1,0-1 1,0 0 0,0 0 0,1 0 0,4 1-3,-6-2 13,1-1 0,-1 1 0,0-1 0,1 0 0,-1-1 0,1 1 0,-1-1 0,1-1-1,-1 1 1,0-1 0,1 0 0,-1 0 0,0-1 0,0 0 0,0 0 0,0-1 0,0 1 0,0-1 0,0-1-1,-1 1 1,0-1 0,1 0 0,-2 0 0,1 0 0,0-1 0,-1 0 0,0 1 0,0-2 0,0 1-1,-1 0 1,1-2-13,2-3 22,0 0 0,-1-1 0,-1 0 0,0 0 0,0-1 0,-1 1-1,0-1 1,-1 1 0,0-10-22,1-18 43,-3-1 0,-1-11-43,-1 11-37,2 1-1,3-2 38,-2 39-169,2 9 111,0 9 116,26 339 416,-28-269-369,-2 0-1,-5-1 0,-6 20-104,-29 110 133,20-114-77,20-94-32,-4 28-34,5-34 28,0 1 0,0-1 0,0 0 0,0 1 0,1-1 0,-1 1 0,0-1 0,1 0 1,-1 1-1,1-1 0,-1 0 0,1 0 0,0 1 0,0-1 0,-1 0 0,1 0 0,0 0 0,0 0 0,0 0 1,0 0-1,0 0-18,0-1 19,-1 1 1,1-1-1,-1 0 0,0 0 1,1 0-1,-1 0 1,1 0-1,-1 0 1,1 0-1,-1 0 1,1 0-1,-1 0 0,0-1 1,1 1-1,-1 0 1,1 0-1,-1 0 1,0 0-1,1-1 0,-1 1 1,0 0-1,1 0 1,-1-1-1,0 1 1,1 0-1,-1-1 0,0 1 1,1 0-1,-1-1 1,0 1-1,0 0 1,1-1-1,-1 1 1,0 0-1,0-1-19,10-19 238,-7 16-172,117-212-61,-80 152-3204,12-9 3199,-27 40-751</inkml:trace>
  <inkml:trace contextRef="#ctx0" brushRef="#br0" timeOffset="341.936">1077 994 6321,'-15'-18'2865,"13"18"-1097,0 8-143,-3 16-649,7 7 144,3 6-344,-5 7-152,-4-4-271,3 5-121,-3-1-104,5 2-16,5-4-40,-2-1 0,4-13 24,-4-5-208,10-14 3536,-1-9-2599</inkml:trace>
  <inkml:trace contextRef="#ctx0" brushRef="#br0" timeOffset="761.732">175 273 3849,'-35'12'807,"2"0"1062,-1-2 0,1-1-1869,30-8 358,0 0 0,0 0 0,1 0 0,-1 0 0,1 0-1,-1 1 1,1-1 0,-1 1 0,1 0 0,0 0 0,0-1 0,0 2 0,0-1 0,0 0 0,-1 2-358,3-4 37,0 0 1,0 0-1,-1 1 1,1-1-1,0 0 1,0 0-1,0 0 1,0 1-1,0-1 1,0 0-1,0 0 1,0 1-1,0-1 1,0 0-1,0 0 1,0 0-1,0 1 1,0-1-1,0 0 1,0 0-1,0 0 1,1 1-1,-1-1 1,0 0-1,0 0 1,0 0-1,0 0 1,0 1-1,0-1 1,1 0-1,-1 0 1,0 0-1,0 0 1,0 1-1,0-1 1,1 0-1,-1 0 1,0 0-1,0 0 1,0 0-1,0 0 1,1 0-1,-1 0 1,0 0-1,0 0 1,1 0-38,10 3 351,-11-3-284,12 1 178,0-1 0,1 0 0,-1-1 0,0 0 0,0-1 0,-1-1 0,8-2-245,32-5 332,100-2 165,-6 1-322,-107 6 98,0-1-656,27 1 383,-55 5 417,0 0-1,1 0 0,-1 1 1,0 1-1,0-1 0,0 2 1,0-1-1,6 4-416,7 8 1311</inkml:trace>
  <inkml:trace contextRef="#ctx0" brushRef="#br0" timeOffset="1594.413">1579 619 6273,'-1'-14'962,"1"11"-581,0-1 1,-1 1-1,1 0 1,-1-1 0,0 1-1,0 0 1,0 0-1,0 0 1,-2-3-382,1 0 2779,6 9-755,11 17-1246,65 123-130,-60-103-564,2 0-1,2-2 1,1-1-1,2-1 1,2-1-1,1-2 0,14 12-83,-44-45 15,0 1 0,1-1 0,-1 0 0,0 0 0,0 0 0,0 0 0,0 1 0,1-1 0,-1 0 0,0 0 0,0 0 0,0 0 0,1 0 0,-1 0 0,0 0 0,0 0-1,1 0 1,-1 1 0,0-1 0,0 0 0,1 0 0,-1 0 0,0 0 0,0-1 0,1 1 0,-1 0 0,0 0 0,0 0 0,0 0 0,1 0 0,-1 0 0,0 0 0,0 0 0,0 0 0,1 0-1,-1-1 1,0 1 0,0 0 0,0 0 0,1 0 0,-1 0 0,0-1 0,0 1 0,0 0 0,0 0 0,0 0 0,0-1 0,1 1 0,-1 0 0,0 0 0,0-1 0,0 1 0,0 0 0,0 0-1,0-1 1,0 1 0,0 0 0,0 0 0,0 0 0,0-1 0,0 1 0,0 0 0,0-1-15,1-21 454,-1 15-383,3-86 248,-2 30-272,2 0 1,3 1 0,3 0 0,5-9-48,-14 70-14,13-38-50,-13 38 3,1-1 0,-1 0 0,1 1 0,0-1 0,0 1 0,0-1 0,-1 1 0,1 0 0,1-1 0,-1 1 0,0 0 0,0 0 0,0 0 0,1 0-1,-1 0 1,0 0 0,1 0 0,-1 0 0,2 0 61,3 1-449</inkml:trace>
  <inkml:trace contextRef="#ctx0" brushRef="#br0" timeOffset="2341.185">2737 612 3377,'1'-1'248,"0"0"1,-1 0-1,1 0 1,0 0-1,0 0 1,-1 0-1,1 0 1,-1 0 0,1 0-1,-1 0 1,0 0-1,1-1 1,-1 1-1,0 0 1,0 0-1,0 0 1,0-1-1,0 1 1,0 0-1,0 0 1,0 0 0,0-1-1,0 1 1,-1-1-249,0 0 232,-1-1 1,1 1 0,-1 0 0,0-1-1,0 1 1,0 0 0,0 0 0,0 0-1,0 0 1,-2 0-233,-1-3 160,0 1 0,-1-1 0,0 1 0,0 1 0,0-1 0,-1 1 0,1 0 0,-1 0 0,0 1 0,0 0 1,1 0-1,-1 1 0,0 0 0,-1 0 0,1 1 0,0-1 0,0 1 0,0 1 0,0 0 0,0 0 0,0 0 0,0 1 0,0 0 0,0 0 0,1 0 0,-1 1 0,1 0 0,-1 1 0,0 0-160,-3 2 15,0 1 0,0 1-1,1 0 1,0 0 0,0 1-1,1 0 1,0 0 0,0 1 0,1 0-1,1 0 1,-1 1 0,2-1-1,0 1 1,0 1 0,1-1 0,-3 11-15,4-10-3,0 1 0,1 0 0,0 0 0,1 0 0,0 0 0,1 0 0,1 0 0,0 0 0,1 0 0,0-1 0,1 1 0,0 0 0,1-1 0,0 0 0,6 10 3,-7-16 3,1 1 0,0-1 0,1 0 0,-1-1 0,1 1 0,0-1 1,0 0-1,1 0 0,0-1 0,0 1 0,0-1 0,0-1 0,0 1 0,1-1 0,0 0 0,-1 0 0,1-1 1,0 0-1,1 0 0,-1-1 0,0 0 0,0 0 0,1-1 0,-1 0 0,0 0 0,0 0 0,3-2-3,-2 2 12,0-2 0,0 1 0,-1-1 0,1 0 0,-1-1 0,1 0 0,-1 0 0,0 0 0,0-1 0,0 0 0,-1 0 0,1-1 0,-1 0 0,0 0 0,0-1 0,-1 1 0,0-1 0,0-1 0,0 1 0,-1 0 0,0-1 0,0 0 0,0 0 0,-1 0 0,1-3-12,1-15 26,0 1 1,-1-1-1,-2 0 1,0 1 0,-2-1-1,-2-11-26,2 6 117,0 1 0,1-1 1,2 0-1,2-4-117,-5 34 3,0 0 0,0 0 0,0 0 0,0 0 1,0 0-1,0 0 0,0-1 0,0 1 0,0 0 0,1 0 1,-1 0-1,0 0 0,0 0 0,0 0 0,0 0 0,0 0 1,0 0-1,0 0 0,0-1 0,0 1 0,0 0 0,0 0 1,0 0-1,0 0 0,0 0 0,0 0 0,0 0 1,1 0-1,-1 0 0,0 0 0,0 0 0,0 0 0,0 0 1,0 0-1,0 0 0,0 0 0,0 0 0,0 0 0,0 0 1,1 0-1,-1 0 0,0 0 0,0 0 0,0 0 0,0 0 1,0 0-1,0 0 0,0 0 0,0 0 0,0 0 0,0 0 1,1 0-1,-1 0 0,0 0 0,0 0 0,0 0 0,0 0 1,0 0-4,6 8 58,5 13-36,5 19 31,2-1-1,2-1 1,21 29-53,-30-49-157,2-2 0,0 1 0,1-2 0,1 0-1,0-1 1,1 0 0,1-1 0,17 10 157,6-1-434</inkml:trace>
  <inkml:trace contextRef="#ctx0" brushRef="#br0" timeOffset="2788.021">2351 147 4569,'-6'0'811,"0"0"0,0 0-1,0 0 1,0 0 0,0 1 0,0 0 0,1 1 0,-1-1 0,0 1-1,1 0 1,-2 1-811,6-3 69,1 0 0,-1 0 0,1 0 1,0 0-1,-1 0 0,1 0 0,0 0 0,-1 0 0,1 0 0,0 0 0,-1 1 0,1-1 0,0 0 0,0 0 0,-1 0 0,1 0 1,0 1-1,-1-1 0,1 0 0,0 0 0,0 1 0,-1-1 0,1 0 0,0 0 0,0 1 0,0-1 0,0 0 0,-1 1 1,1-1-1,0 0 0,0 1 0,0-1 0,0 0 0,0 1 0,0-1 0,0 0 0,0 1-69,16 3 1532,15-1-1283,1-1 0,-1-2 1,0-2-1,11-2-249,134-22 400,-59 8-100,-116 18-301,33-5 1559,0 2-1,7 1-1557,4 4 1346</inkml:trace>
  <inkml:trace contextRef="#ctx0" brushRef="#br0" timeOffset="3622.827">3542 591 5145,'-59'-38'2271,"49"25"-824,12 7 1381,-2 4 1758,4 18-4482,1 0-1,0-1 1,1 0 0,1 0 0,0 0 0,1-1 0,0 0-1,1 0 1,1-1 0,0 0 0,1-1 0,0 0-1,8 5-103,22 25 238,-1 1 1,15 24-239,-47-61 527,-3-9 41,2-21 194,-4 9-850,-1 8 104,57-191 394,-48 165-420,2 1 1,2 1 0,1 0-1,1 1 1,6-6 9,-19 31-260,-6 12 180,-4 11-11</inkml:trace>
  <inkml:trace contextRef="#ctx0" brushRef="#br0" timeOffset="4490.776">4422 36 4865,'0'-5'1185,"0"1"-1,0-1 0,-1 1 1,0 0-1,0-1 1,-1-2-1185,2 7 43,0 0 1,0 0-1,0-1 0,0 1 1,-1 0-1,1 0 0,0 0 1,0 0-1,0 0 0,0 0 1,0 0-1,0 0 0,-1 0 1,1 0-1,0 0 1,0 0-1,0 0 0,0 0 1,0 0-1,-1 0 0,1 0 1,0 0-1,0 0 0,0 0 1,0 0-1,0 0 0,-1 0 1,1 0-1,0 0 0,0 0 1,0 0-1,0 1 1,0-1-1,0 0 0,0 0 1,-1 0-1,1 0 0,0 0 1,0 0-1,0 0 0,0 0 1,0 1-1,0-1 0,0 0 1,0 0-1,0 0 0,0 0 1,0 0-1,0 0 1,0 1-1,0-1 0,0 0 1,0 0-1,0 0 0,0 0 1,0 0-1,0 1 0,0-1 1,0 0-1,0 0 0,0 0 1,0 0-1,0 0 0,0 1 1,0-1-1,0 0 0,0 0-42,-4 27 293,2 1 0,0-1 0,2 0 0,1 1-294,11 119 433,-7-93-261,7 154 317,2 23-8,-6-185-372,-5-26 350,-2-16 190,-1-5 400,-1-16-980,0 0 0,1 0 1,0 0-1,2 0 1,0 0-1,1 0 0,0 1 1,4-7-70,-1 1 51,2 0-1,1 1 1,0 0 0,1 1 0,2 0 0,0 1-51,-6 10-4,0 1 0,0 0 0,1 0 1,0 1-1,0 0 0,1 0 0,0 1 1,0 0-1,1 0 0,-1 1 0,1 0 1,0 1-1,1-1 0,1 1 4,-3 2-3,-1 0 0,0 1 0,1-1 0,-1 1 0,1 1 0,-1 0 0,1 0 0,-1 0 0,1 1 0,-1 0 0,0 0 0,1 1 0,-1 0 0,0 1 0,0-1 0,0 1 0,0 0 0,-1 1 0,3 1 3,0 1-1,-1 0 0,0 1-1,0 0 1,-1 0 0,0 1-1,0 0 1,0 0-1,-1 1 1,-1 0 0,1 0-1,-1 0 1,-1 0 0,0 1-1,0 0 1,-1 0-1,0 0 1,-1 0 0,0 0-1,0 0 1,-1 1 0,-1-1-1,0 8 2,0-7 2,-1 1 1,0 0-1,0-1 0,-1 1 1,-1-1-1,0 0 0,-1 0 1,0 0-1,0 0 0,-2-1 1,1 1-1,-1-1 0,0-1 1,-1 1-1,0-1 0,-1 0 0,0-1 1,0 1-1,-1-2 0,-2 2-2,1-2 8,0 0-1,0 0 1,-1-2-1,0 1 0,0-1 1,0-1-1,0 0 1,-1-1-1,-5 1-7,12-3-1,0 0 1,-1-1-1,1 0 0,0 0 1,-1 0-1,1 0 0,0-1 1,-1 0-1,1 0 0,0-1 1,0 1-1,0-1 0,0 0 1,0-1-1,0 1 0,0-1 1,1 0-1,-1 0 0,1 0 1,0-1-1,0 1 0,0-1 1,1 0-9,-1 0-1,1 0 1,0 0-1,1 0 1,-1-1-1,1 1 0,-1-1 1,2 1-1,-1-1 1,0 0-1,1 0 0,0 0 1,0 0-1,0 0 1,1 0-1,-1-4 10,3-44-75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47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499 635 2425,'0'0'1939,"0"0"9,0-2 2660,0-6-3120,-1 4-1268,0 1 1,0-1-1,0 0 1,0 0-1,-1 1 0,0-1 1,1 1-1,-1-1 1,0 1-1,-1 0 0,1 0 1,-2-2-221,-27-26 473,30 31-456,-1-2 28,-1 0 0,0 0 0,1 0 0,-1 1 1,0-1-1,0 1 0,0 0 0,0 0 0,0 0 0,0 0 0,-1 0 0,1 1 0,0-1 0,0 1 0,-1 0 0,1 0 0,0 0 0,0 0 0,-1 1 0,1-1 0,0 1 0,0 0 0,0 0 0,0 0 0,0 1 0,0-1 0,-1 1-45,-9 5 44,1 1 0,0 0 0,1 1 0,0 0-1,-5 5-43,4-3 31,-2 1-21,1 1 0,0 1 0,0 0 0,1 1 0,1 0 0,1 1 0,0 0 0,0 1-10,7-11 1,0 1 1,0-1-1,1 1 1,0-1 0,0 1-1,0 0 1,1-1-1,0 1 1,0 0-1,1 0 1,-1 0 0,2 0-1,-1 0 1,1 0-1,0 0 1,0 0-1,1-1 1,0 1 0,0 0-1,1-1 1,0 0-1,0 1 1,1 0-2,-1-2 5,1 0-1,0 0 1,0 0 0,1-1 0,-1 1-1,1-1 1,0 0 0,0-1 0,1 1-1,-1-1 1,1 0 0,-1 0-1,1-1 1,0 1 0,0-1 0,0-1-1,1 1 1,-1-1 0,0 0-1,0 0 1,1-1 0,-1 0 0,0 0-1,1-1 1,-1 1 0,0-1 0,6-2-5,1 0 14,-1 0 1,1-2-1,-1 1 1,0-1 0,-1-1-1,1 0 1,-1 0-1,0-1 1,-1-1 0,0 0-1,0 0 1,-1-1-1,4-4-14,-3 1 18,-1 1 0,0-1-1,-1-1 1,-1 0 0,0 0 0,4-11-18,-9 19 3,0 0 1,0 0-1,0 0 1,-1-1-1,0 1 1,0-1-1,-1 1 1,1-1-1,-1 1 1,0-1-1,-1 1 1,0-1 0,1 1-1,-2-1 1,1 1-1,0-1 1,-1 1-1,0 0 1,-2-3-4,4 8-2,0 0 0,0-1 0,0 1 0,0-1 0,-1 1 0,1 0 0,0-1 0,0 1 0,0 0 1,0-1-1,-1 1 0,1 0 0,0 0 0,0-1 0,-1 1 0,1 0 0,0 0 0,-1-1 0,1 1 0,0 0 0,0 0 1,-1 0-1,1 0 0,-1-1 0,1 1 0,0 0 0,-1 0 0,1 0 0,0 0 0,-1 0 0,1 0 0,0 0 0,-1 0 0,1 0 2,-6 11-48,2 21 42,4 33 188,5 17-182,-1-25 31,-2 1 0,-3 7-31,-9 34 289,-3 0 1,-5 0-1,-5-2 0,-30 83-289,46-148 319,7-32-312,0 0-1,0 0 1,0 0 0,0 1-1,0-1 1,0 0-1,0 0 1,0 0 0,0 0-1,0 0 1,0 1-1,0-1 1,0 0 0,0 0-1,0 0 1,0 0 0,0 0-1,0 1 1,0-1-1,0 0 1,0 0 0,1 0-1,-1 0 1,0 0-1,0 0 1,0 0 0,0 1-1,0-1 1,0 0-1,0 0 1,0 0 0,0 0-1,1 0 1,-1 0 0,0 0-1,0 0 1,0 0-1,0 0 1,0 0 0,0 0-1,1 0 1,-1 1-1,0-1 1,0 0 0,0 0-1,0 0 1,0 0-1,1 0 1,-1 0 0,0 0-1,0-1 1,0 1 0,0 0-1,0 0-6,13-15 385,22-33-128,3 1 1,25-24-258,-12 14-503,-1-10-3264,-26 38 2263</inkml:trace>
  <inkml:trace contextRef="#ctx0" brushRef="#br0" timeOffset="382.414">997 903 8922,'-9'4'3857,"-2"2"-2153,6 16-552,-1 6-103,2 10-233,0 9-136,-2 9-208,2 5-104,4-2-152,-1-2-40,1-10-64,2-8-32,0-8-16,-2-11 24,4-9-160,2-1 160,-2-19-88</inkml:trace>
  <inkml:trace contextRef="#ctx0" brushRef="#br0" timeOffset="812.538">18 250 5537,'-10'-1'3169,"3"-2"-857,7 3-639,7 0-121,-7 0-360,17 0-63,20 1-257,93 2-168,-46-4-328,6-2-96,0-1-144,-8 1-48,-5 3-32,-13 0-8,-14 7 112,-7 1-120,-5 6 0</inkml:trace>
  <inkml:trace contextRef="#ctx0" brushRef="#br0" timeOffset="2009.638">1535 532 1984,'0'-2'741,"0"1"-1,-1-1 0,1 1 0,-1-1 1,0 0-1,0 1 0,1 0 0,-1-1 0,0 1 1,0-1-1,0 1 0,0 0 0,0 0 1,-1 0-1,1 0 0,0 0 0,-1 0 1,1 0-1,-1-1-740,2 2 387,0 3-325,0 0 1,1-1-1,0 1 1,-1-1 0,1 1-1,0-1 1,0 0 0,0 1-1,1-1 1,-1 0-1,2 2-62,7 13 89,34 81 174,-20-41 54,3 0-317,-17-39 60,0 0-1,1-1 1,1-1-1,1 0 1,3 3-60,-2-4 72,-9-8-5,1 0-1,0 0 0,0-1 1,1 0-1,0 0 0,0-1 0,0 0 1,1 0-1,5 2-66,-12-7 34,0 0-1,-1 0 1,1 0-1,0 1 1,-1-1-1,1 0 1,0-1-1,-1 1 1,1 0-1,0 0 1,0 0-1,-1 0 1,1-1 0,-1 1-1,1 0 1,0 0-1,-1-1 1,1 1-1,0 0 1,-1-1-1,1 1 1,-1-1-1,1 1 1,-1-1-1,1 1 1,-1-1-1,0 1 1,1-1 0,-1 0-1,0 1 1,1-1-1,-1 0 1,0 0-34,9-25 498,-8 24-469,22-84 185,5 1 0,22-46-214,-17 65 255,-29 60-322,-1 0 0,1 1 0,0 0 0,1-1 1,-1 2-1,1-1 0,0 0 0,0 1 0,6-4 67,1 4-899,-7 6 135</inkml:trace>
  <inkml:trace contextRef="#ctx0" brushRef="#br0" timeOffset="3032.68">2640 16 3321,'0'-1'361,"0"0"-1,0 1 1,1-1 0,-1 0 0,0 1 0,0-1 0,0 0-1,-1 0 1,1 1 0,0-1 0,0 0 0,0 1 0,0-1-1,-1 0 1,1 1 0,0-1 0,-1 0 0,1 1 0,0-1-1,-1 1 1,1-1 0,-1 0-361,1 1 186,-1 1-1,1-1 0,-1 0 1,1 0-1,-1 0 1,1 0-1,-1 1 1,1-1-1,-1 0 1,1 1-1,-1-1 0,1 0 1,0 1-1,-1-1 1,1 0-1,0 1 1,-1-1-1,1 1 1,0-1-1,-1 0 1,1 1-1,0 0-185,-4 4 239,1 1 0,0 0 0,1 0 0,-1 1 0,0 3-239,0 3 78,1 1 0,1-1-1,0 1 1,1-1 0,0 1-1,2 6-77,1 9 125,2 0 0,5 21-125,19 72 628,12 119-628,-26-155 272,-9-63-10,-2 1-1,0 0 1,-2 0-1,0 0 0,-2 14-261,-3-31 347,-1-17 184,2-10-511,1 1 1,0-1-1,2 0 0,0 1 0,2-1 1,0 1-1,1-1 0,1 1 0,0 0 1,7-14-21,-6 20-1,0 0 1,1 1 0,0 0-1,1 0 1,0 0-1,1 1 1,3-3 0,-6 7-1,1 0 0,0 1 1,1 0-1,-1 1 0,1 0 0,0 0 0,0 1 0,0-1 0,1 2 1,0-1-1,3 0 1,-7 3-1,0-1 1,1 1 0,-1 0-1,1 1 1,-1-1 0,1 1-1,-1 0 1,1 1-1,-1-1 1,1 1 0,-1 0-1,0 0 1,1 1 0,-1-1-1,0 1 1,0 1 0,0-1-1,0 1 1,0-1 0,0 1-1,-1 1 1,0-1-1,3 3 1,-1 0 0,0 0-1,-1 1 1,0 0-1,0 0 0,0 1 1,-1-1-1,0 1 0,-1 0 1,0 0-1,0 0 0,0 0 1,-1 1-1,0-1 0,0 6 1,-1-3 0,0 0 0,0 1 0,-1-1 1,-1 0-1,1 0 0,-2 1 0,0-1 0,0 0 0,-1 0 0,-1 2 0,0-5 1,1 1 0,-2-1 1,1 0-1,-1 0 0,0-1 1,-1 1-1,0-1 0,0 0 0,-1-1 1,1 0-1,-2 0 0,-4 4-1,-1-1 4,0 0 1,-1-1-1,0 0 0,-9 2-4,17-7 3,0-1 0,0 0-1,-1 0 1,1 0 0,-1-1 0,1 0 0,-1-1 0,0 0-1,1 1 1,-1-2 0,1 1 0,-3-1-3,7 0-2,0 0-1,0 1 1,0-1-1,0 0 1,0 0-1,1 0 1,-1 0-1,0 0 1,0 0-1,1 0 1,-1-1-1,1 1 1,-1-1-1,1 1 1,0-1-1,-1 1 1,1-1-1,0 0 1,0 0-1,0 1 1,0-1-1,1 0 1,-2-2 2,1 1 3,1-1 0,-1 0 0,0 1 0,1-1 0,0 1 0,-1-1 0,1 1 0,1-1 0,-1 0 0,1 1-1,-1-1 1,1 1 0,0-2-3,17-25 32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3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68 158 3825,'-20'-57'2372,"19"56"-2101,1-1 0,-1 1 0,0 0 0,1-1 0,-1 1 0,0 0 0,0 0 0,0-1 0,0 1 0,0 0 0,0 0 0,0 0 0,0 0 0,0 0 0,0 1 0,-1-1 0,1 0 0,0 0 0,0 1 0,-1-1 0,1 1 0,-1-1 0,1 1 0,-1 0 0,1-1 0,0 1 0,-1 0 0,1 0 0,-1 0 0,1 0 0,-1 0 0,1 1 0,-2-1-271,-3 0 1858,6 0-1500,1 3-301,0 0 0,0 0 1,1 0-1,-1 0 0,1-1 0,0 1 1,-1-1-1,1 1 0,1-1 1,-1 0-1,0 0 0,2 2-57,5 5 84,79 75 245,34 33-78,1 20 70,38 61-321,-158-194-101,1 1-1,-1-1 1,1 0 0,0 0-1,1 0 1,-1-1 0,0 1-1,1-1 1,3 2 101,5-2-368</inkml:trace>
  <inkml:trace contextRef="#ctx0" brushRef="#br0" timeOffset="360.445">542 16 6137,'-1'0'163,"0"0"0,1 0-1,-1-1 1,0 2 0,0-1-1,0 0 1,1 0 0,-1 0-1,0 0 1,0 0 0,1 1 0,-1-1-1,0 0 1,0 1 0,1-1-1,-1 1 1,0-1 0,1 0-1,-1 1 1,0 0 0,1-1-1,-1 1 1,1-1 0,-1 1-1,1 0 1,-1-1 0,1 1 0,-1 0-163,-10 28 2010,-1 2-885,-30 29 1460,-37 39-2585,42-55 312,2 1 1,1 2-1,-10 24-312,37-58 56,-8 14 123,1 0 1,1 1-1,2 0 1,-1 5-180,11-17 2674,4-5-1267</inkml:trace>
  <inkml:trace contextRef="#ctx0" brushRef="#br0" timeOffset="1045.685">839 508 7674,'9'-49'3191,"-9"46"-2910,1 0 1,0 0-1,0 1 0,0-1 1,0 0-1,1 1 0,-1-1 1,1 1-1,-1-1 0,1 1 1,0 0-1,0-1 0,0 1 1,0 0-1,0 0 0,1 1 1,0-2-282,4-1 206,0 0 1,0 1 0,1-1-1,6-1-206,-8 3 171,2-1-129,0 0 0,-1 1 1,1 0-1,0 0 0,1 1 0,-1 0 0,0 1 1,0-1-1,0 2 0,0-1 0,1 1 1,6 2-43,-10-2 2,0 1 0,0 0 0,0 0 1,0 0-1,0 1 0,0 0 0,-1 0 1,1 0-1,-1 0 0,0 1 1,0-1-1,0 1 0,-1 0 0,1 1 1,-1-1-1,0 0 0,0 1 0,-1 0 1,1 0-1,0 1-2,3 10 4,0 0 1,-1 0-1,0 1 1,-1 0-1,-1 0 1,-1 0-1,-1 1 1,0-1-1,-1 7-4,-2 4 14,0 0 1,-3-1-1,0 0 0,-1 0 0,-7 15-14,6-24 20,-1-1 1,-1 0-1,0 0 0,-1-1 1,-1 0-1,-1-1 1,0 0-1,-1-1 0,0 0 1,-16 11-21,26-22 12,0-1 1,0 0-1,0 0 0,0 0 1,-1 0-1,1 0 1,-1-1-1,1 0 1,-1 1-1,0-1 0,1-1 1,-1 1-1,0 0 1,0-1-1,0 0 0,1 0 1,-1 0-1,0 0 1,0-1-1,0 0 1,1 1-1,-1-1 0,0-1 1,1 1-1,-2-1-12,1 0 10,-1 0 0,1 0 0,0-1 0,0 0-1,0 0 1,0 0 0,0 0 0,0-1 0,1 1 0,0-1-1,0 0 1,0 0 0,0 0 0,1-1 0,-1 1 0,1 0-1,0-1 1,0 0 0,1 0-10,0 3 1,0 0-1,1 0 1,0 0-1,-1 0 1,1-1-1,0 1 1,0 0-1,0 0 1,0 0-1,1 0 1,-1 0-1,0-1 0,1 1 1,0 0-1,-1 0 1,1 0-1,0 0 1,0 0-1,0 0 1,0 1-1,1-1 1,0-1-1,1 0-2,0-1 1,1 1-1,0 1 0,0-1 0,-1 0 1,1 1-1,1 0 0,-1 0 1,0 0-1,4-1 2,8-2 4,0 1 0,1 1 0,-1 0 0,1 1 0,9 1-4,-3 0 24,0 2 0,-1 0 1,1 1-1,-1 2 0,1 0 1,6 3-25,-14-2 3,-1 0 0,0 1 1,0 0-1,0 1 0,-1 1 1,0 0-1,0 0 0,-1 2 1,10 8-4,0 3-35</inkml:trace>
  <inkml:trace contextRef="#ctx0" brushRef="#br0" timeOffset="1816.473">1626 76 2873,'-1'-9'1526,"-1"-11"1950,2 19-3196,0 1 0,-1-1 0,1 1 0,0-1 0,0 1 0,-1-1 0,1 1-1,0-1 1,-1 1 0,1-1 0,0 1 0,-1-1 0,1 1 0,-1 0 0,1-1 0,-1 1 0,1 0 0,-1-1 0,1 1 0,-1 0 0,1 0-1,-1-1 1,1 1 0,-1 0 0,0 0 0,1 0 0,-1 0 0,1 0 0,-1 0 0,0 0-280,3 5 712,5 9-585,0-2 0,1 1 0,0-1 0,1 0 0,3 3-127,17 22 244,18 31 84,-3 1 1,-3 2-1,16 42-328,-43-81 46,-11-22-26,1-1 0,0 1-1,1-1 1,0 0 0,0 0-1,1-1 1,0 1-1,0-1 1,5 4-20,-10-12 32,0 1-1,-1 0 0,1-1 1,0 1-1,0-1 1,0 1-1,-1-1 1,1 1-1,0-1 1,0 0-1,0 1 0,0-1 1,0 0-1,0 0 1,0 0-1,0 0 1,0 0-1,0 0 1,0 0-1,0 0 0,0 0 1,-1 0-1,1 0 1,0-1-1,1 1-31,-1-1 50,0 0 0,1 0 0,-1 0 0,0 0 0,1 0 0,-1 0 0,0 0 0,0-1 0,0 1 0,0 0 0,0-1 0,0 1 0,0-2-50,3-7 175,-1 1 0,1-1 0,-2 1 0,2-8-175,-3 13 17,7-47 159,-2 1 0,-3-1 1,-1-8-177,-1 3 55,3 0-1,6-22-54,-7 62 45,-2 5-109,1 0-1,0 0 1,1 0-1,0 0 1,0 0-1,1 1 1,1 0 0,5-10 64,-9 20-6,-1-1 0,0 1 0,1-1 1,-1 1-1,0-1 0,1 1 0,-1-1 1,1 1-1,-1 0 0,1-1 0,-1 1 1,1-1-1,-1 1 0,1 0 1,-1 0-1,1-1 0,-1 1 0,1 0 1,-1 0-1,1 0 6,8 6-298</inkml:trace>
  <inkml:trace contextRef="#ctx0" brushRef="#br0" timeOffset="3858.04">2888 52 2457,'36'-15'1300,"-36"15"-1203,0 0 0,0 0 0,0 0 1,0 0-1,0-1 0,1 1 0,-1 0 0,0 0 1,0 0-1,0 0 0,0 0 0,0 0 0,0 0 0,0 0 1,0 0-1,0 0 0,1 0 0,-1 0 0,0 0 1,0-1-1,0 1 0,0 0 0,0 0 0,0 0 1,0 0-1,0 0 0,0 0 0,0 0 0,0 0 1,0-1-1,0 1 0,0 0 0,0 0 0,0 0 1,0 0-1,0 0 0,0 0 0,0 0 0,0-1 0,0 1 1,0 0-1,0 0 0,0 0 0,0 0 0,0 0 1,0 0-1,0 0 0,0 0 0,0-1 0,-1 1 1,1 0-1,0 0 0,0 0 0,0 0 0,0 0 1,0 0-1,0 0 0,0 0 0,0 0-97,-11-5 3540,-11-2-1714,-34-2-764,42 8-882,2 1-75,1 0-1,0 0 1,-1 1-1,1 1 0,0 0 1,0 0-1,0 1 0,0 1 1,1 0-1,-1 0 1,1 1-1,0 0 0,0 1 1,1 0-1,-5 4-104,6-4 26,0 0-1,0 1 0,1 0 1,0 0-1,0 1 1,1 0-1,0 1 1,0-1-1,1 1 1,0 0-1,0 0 1,1 0-1,1 1 0,-1 0 1,-1 9-26,3-7 5,1-1 0,0 1-1,0 0 1,1 0 0,1-1 0,0 1-1,0 0 1,1-1 0,1 1 0,0-1 0,0 0-1,1 0 1,5 10-5,1 0 9,1 4 14,1-1 0,1-1-23,-11-20 2,-1-1 1,1 0 0,0 0-1,0 0 1,0 0-1,0 0 1,0 0-1,0-1 1,0 1 0,0-1-1,1 1 1,-1-1-1,1 0 1,-1 0 0,1 0-1,0 0 1,-1 0-1,1-1 1,0 1-1,-1-1 1,1 0 0,0 0-1,0 0 1,-1 0-1,1 0 1,0-1-1,-1 1 1,1-1 0,0 1-1,-1-1 1,1 0-1,0 0 1,1-1-3,5-2 9,0-1 1,0 0 0,-1 0-1,0 0 1,0-1-1,0 0 1,0-1-1,5-7-9,6-9 29,-1-2 0,-1 0 0,10-21-29,20-29 40,12-19-16,-58 92-24,0 1 1,0 0-1,-1 0 0,1 0 0,-1-1 1,1 1-1,-1 0 0,1-1 1,-1 1-1,0 0 0,1-1 0,-1 1 1,0 0-1,0-1 0,0 1 1,0-1-1,0 1 0,0 0 0,-1-1 1,1 1-1,0 0 0,-1-1 1,1 1-1,-1 0 0,0-2 0,-4-13 8,0 59-102,-10 204 127,13-195-2,0 88 59,2-59 84,-8 50-174,0-19 647,5 1 0,5 18-647,0-112 309,2-14 42,9-24 164,-5 6-491,43-61-115,2 2-1,58-57 92,-76 89-151</inkml:trace>
  <inkml:trace contextRef="#ctx0" brushRef="#br0" timeOffset="4321.579">3487 570 7666,'-39'-83'3312,"39"83"-1615,4 7-529,-4 4-272,5 12-120,0 10-128,-4 3-87,7 15-121,-2 0-64,-6 5-136,6-2-72,-11-8-96,3-5-8,7-8 112,-2-6-104,5-9-16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20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3569,'6'-91'2387,"-5"68"-520,0 6 485,-2 17-2288,1 0 0,0 0 0,0 0 1,0 0-1,0 0 0,0 0 0,0 0 0,0 0 0,0 0 0,0 0 1,0-1-1,0 1 0,0 0 0,0 0 0,0 0 0,0 0 1,0 0-1,0 0 0,0 0 0,0 0 0,0 0 0,0 0 1,0-1-1,0 1 0,0 0 0,0 0 0,1 0 0,-1 0 0,0 0 1,0 0-1,0 0 0,0 0 0,0 0 0,0 0 0,0 0 1,0 0-1,0 0 0,0 0 0,0-1 0,0 1 0,0 0 1,1 0-1,-1 0 0,0 0 0,0 0 0,0 0 0,0 0 0,0 0 1,0 0-1,0 0 0,0 0 0,0 0 0,1 0 0,-1 0 1,0 0-1,0 0 0,0 0 0,0 0 0,0 0 0,0 1 1,0-1-1,0 0 0,0 0 0,0 0 0,0 0 0,1 0 0,-1 0 1,0 0-1,0 0-64,0 0 869,0 0-263,4 8 1,8 7-479,1 0 0,1 0 0,6 5-128,22 22 238,27 27 123,-17-18 87,7 13-448,-44-45 59,0 0 0,-2 0 0,0 2 0,-1 0 1,5 14-60,-6-6 54,-10-22-4,1-1 0,1 0 0,-1 0 0,1 0 0,0 0 0,2 3-50,-5-9 9,0 0-1,1 0 1,-1 1-1,0-1 1,0 0-1,0 0 1,0 0-1,0 0 1,0 0-1,0 0 1,0 0-1,0 0 1,0 0 0,1 0-1,-1 1 1,0-1-1,0 0 1,0 0-1,0 0 1,0 0-1,0 0 1,1 0-1,-1 0 1,0 0-1,0 0 1,0 0-1,0 0 1,0 0-1,0 0 1,1 0-1,-1 0 1,0 0-1,0 0 1,0 0-1,0 0 1,0 0-1,0 0 1,0-1-1,1 1 1,-1 0-1,0 0 1,0 0-1,0 0 1,0 0-1,0 0 1,0 0-1,0 0 1,0 0-1,0 0 1,1-1-1,-1 1 1,0 0-1,0 0 1,0 0-1,0 0-8,3-10 401,2-14-78,-1 0 1,-2-1-1,0-2-323,5-44 99,0 28-127,2 0 1,2 1-1,1 0 0,3 1 0,7-14 28,-21 54 2,-1 0-1,0 0 1,1 0-1,-1 0 1,1 1 0,0-1-1,-1 0 1,1 0-1,0 0 1,-1 0-1,1 0 1,0 1-1,0-1 1,0 0-2,0 1-2,-1 0 1,0 0-1,1 0 0,-1 0 1,0 1-1,0-1 1,1 0-1,-1 0 1,0 0-1,1 0 0,-1 1 1,0-1-1,0 0 1,1 0-1,-1 1 1,0-1-1,0 0 0,0 0 1,1 1-1,-1-1 1,0 0-1,0 1 1,0-1-1,0 0 0,0 1 1,0-1-1,1 0 2,-1 1-3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9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519 430 2745,'31'-1'1869,"-30"1"-1755,-1 0 0,1 0 0,-1 0 0,1 0 0,-1-1 0,1 1-1,-1 0 1,1 0 0,-1 0 0,1 0 0,-1-1 0,1 1 0,-1 0 0,0 0-1,1-1 1,-1 1 0,1 0 0,-1-1 0,0 1 0,1-1 0,-1 1 0,0 0-1,0-1 1,1 1 0,-1-1 0,0 1 0,0-1 0,0 1 0,1-1 0,-1 1-1,0-1 1,0 1 0,0-1 0,0 1 0,0-1 0,0 1 0,0-1-1,0 1 1,0-1-114,-7-18 5403,4 14-5011,1 0-249,1 1 0,-2-1 0,1 1-1,0 0 1,-1 0 0,0 0 0,0 0 0,0 0 0,-1 1 0,1-1 0,-1 1 0,0-1-143,-4-3 245,1 2-116,-1-1-1,1 1 0,-1 0 0,-1 1 0,1-1 1,0 2-1,-1-1 0,0 1 0,0 1 1,0 0-1,0 0 0,0 0 0,-4 1-128,5 1 12,0 0-1,1 1 0,-1 0 0,0 1 0,1-1 1,-1 1-1,1 1 0,-1 0 0,1 0 1,0 0-1,0 1 0,0 0 0,1 0 1,0 0-1,-1 1 0,1 0-11,-3 3 0,1-1 0,0 1 0,1 0 1,-1 0-1,2 1 0,-1 0 0,1 0 0,0 1 0,1 0 1,0 0-1,1 1 0,1-1-1,1 0-1,0 0 1,1 0 0,0 0 0,0 1 0,1-1 0,1 0 0,0 1-1,0-1 1,1 0 0,0 0 0,1 0 0,0 0 0,4 8 1,-3-6 1,1-1 0,1 1-1,0-1 1,1-1 0,0 1 0,0-1 0,1-1 0,0 1 0,1-1 0,0 0-1,0-1 1,4 1-1,-9-5 3,1-1-1,0 0 1,0 0-1,1-1 1,-1 0-1,1 0 0,-1 0 1,1 0-1,-1-1 1,1 0-1,0 0 1,0-1-1,0 1 0,-1-1 1,1-1-1,0 1 1,5-2-3,-4 0 6,1 0 0,-1 0-1,0-1 1,0 0 0,0-1 0,0 0 0,0 0 0,-1 0 0,0-1 0,0 0 0,0 0-1,3-4-5,-1 1 10,0-2 0,-1 1 0,1-1-1,-2 0 1,0 0 0,0-1-1,0 0 1,-2 0 0,1 0 0,-2-1-1,1 1 1,-1-1 0,-1 0 0,0 0-1,-1 0 1,0 0 0,-1-3-10,-18-102 13,29 169-158,-1 99 134,-7 0 1,-6-1 0,-18 107 10,6-171 254,8-46 532,-3 34-786,10-71 24,0 0 0,0 1-1,0-1 1,1 0 0,-1 1 0,1-1-1,0 0 1,0 0 0,0 0 0,2 2-24,-3-5 5,0 0 1,1 0-1,-1 0 1,0 0-1,1 0 1,-1 0 0,1 0-1,-1 0 1,0 0-1,1 0 1,-1-1-1,0 1 1,1 0 0,-1 0-1,0 0 1,0-1-1,1 1 1,-1 0-1,0 0 1,1-1 0,-1 1-1,0 0 1,0 0-1,0-1 1,1 1-1,-1 0 1,0-1 0,0 1-1,0 0 1,0-1-1,0 1 1,1 0-1,-1-1 1,0 1-6,11-29 104,-7 18-72,0 1 0,0-1 0,2 1 0,-1 0 0,1 0-32,19-22-587,0 1-1,26-23 588,-35 37-261,27-30-270</inkml:trace>
  <inkml:trace contextRef="#ctx0" brushRef="#br0" timeOffset="392.746">893 755 8858,'64'-84'3761,"-60"104"-2169,2 9-104,-3 14-407,1 5-321,-1 10-384,0-5-112,-6-1-128,0-5-32,2-12 272,-1 0-288,2-15 3489,0-4-2585</inkml:trace>
  <inkml:trace contextRef="#ctx0" brushRef="#br0" timeOffset="737.021">34 58 5953,'-18'2'3385,"5"4"-896,10-3-713,7 1-176,15-1-496,10 1-151,18-1-121,13-3-168,28-6-264,3-9-112,20-5-168,1 1-8,-20 5-112,-4 5 200,-29 9-152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6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96 2681,'0'-3'8806,"-2"-9"-6665,0 7-1966,-1-1-1,1 1 1,-1 0-1,0 0 0,-1 0 1,1 0-1,-1 1 1,0 0-1,0 0 0,-1 0 1,1 0-1,-1 0 1,0 1-1,-1-1-174,2 2 54,0 0-1,-1 0 1,1 0 0,-1 1 0,1 0-1,-1 0 1,1 0 0,-1 0-1,0 1 1,0-1 0,1 1-1,-1 1 1,0-1 0,1 1 0,-1-1-1,0 1 1,1 1 0,-1-1-1,0 1-53,-8 2 23,1 0 0,0 1 1,1 1-1,-1 0 0,1 0 0,0 1 0,0 0 0,1 1 0,0 0 0,1 1 0,-3 3-23,-5 6 3,1 2-1,0 0 0,2 1 0,0 0 1,-1 7-3,9-18 0,1 0 1,0 1 0,1 0-1,0 0 1,1 0 0,1 0 0,-1 0-1,2 1 1,-1-1 0,2 1-1,0-1 1,1 11-1,0-13 0,0-1 0,1 0 0,0 1 1,0-1-1,1 0 0,0 0 0,1 0 0,0 0 0,0-1 0,0 0 1,1 1-1,0-2 0,1 1 0,0 0 0,0-1 0,0 0 0,5 3 0,-7-6 3,0 0-1,0 0 1,0-1-1,0 1 0,1-1 1,-1 0-1,1 0 0,-1-1 1,1 1-1,0-1 1,0 0-1,-1 0 0,1-1 1,0 1-1,0-1 1,4 0-3,-2-1 4,-1 0 0,1-1 1,0 0-1,-1 0 0,0 0 1,1-1-1,-1 0 1,0 0-1,-1-1 0,1 1 1,1-2-5,11-10 17,-1-1 1,0 0-1,-2-1 0,0-1 1,-1-1-1,6-10-17,-9 14 14,-2-2 1,0 1-1,-1-1 1,0 0-1,-1-1 0,-2 0 1,1 0-1,-2 0 0,-1-1 1,0 1-1,-1-1 0,-1 0 1,-1-4-15,1 1 61,-2 0 0,-3-21-61,3 39 94,1 10-30,4 16-3,11 14-31,1-1 0,2-1-1,2 0 1,23 29-30,-23-32 16,22 32-461,3-2 0,3-3 0,28 27 445,-36-44-754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348 965 288,'83'70'759,"-82"-68"-546,1-1 0,-1 1 0,1-1 0,-1 0 0,1 0 0,0 0 0,-1 0 0,1 0 0,0 0 0,0 0 0,0 0 0,0-1 0,0 1-213,-1-1 40,-1 0-1,0 0 1,0-1 0,1 1-1,-1 0 1,0 0 0,0 0-1,0 0 1,1-1 0,-1 1-1,0 0 1,0 0 0,0 0-1,0-1 1,1 1 0,-1 0-1,0 0 1,0-1 0,0 1 0,0 0-1,0 0 1,0-1 0,0 1-1,0 0 1,0 0 0,0-1-1,0 1 1,0 0 0,0 0-1,0-1 1,0 1 0,0 0-40,0-3 445,6-6 762,-5 8-1092,-1 0 0,1 0 0,-1 1 0,1-1 1,0 0-1,-1 0 0,0 0 0,1 0 0,-1 1 0,1-1 1,-1 0-1,0 0 0,0 0 0,1 0 0,-1 0 0,0 0 1,0 0-1,0 0 0,0 0 0,0 0 0,0 0 0,-1 0 0,1 0 1,0 0-1,0 0 0,-1 0 0,1 0 0,0 1 0,-1-1 1,1 0-1,-1 0 0,1 0 0,-1 0 0,0 1 0,1-1 1,-1 0-1,0 1 0,0-1 0,1 0-115,-8-7 357,0 0 0,-1 1 0,0 0 0,0 0 0,0 1-1,-1 0 1,0 1 0,0 0 0,0 0 0,-9-2-357,14 6 10,1-1 0,-1 1 0,0 0 0,1 1 0,-1-1 0,0 1 0,0 0 0,1 0 0,-1 1 0,0-1 0,0 1 0,1 0 0,-1 0 0,0 1 0,1-1 0,0 1 0,-1 0 0,1 0 0,0 1 0,0-1 0,0 1 0,0 0 0,0 0 0,1 0 0,-1 0 0,-1 3-10,-9 12-10,1 1-1,1 1 1,1 0 0,-7 16 10,-2 3-6,15-31 8,2 0-1,-1 1 1,1 0-1,0 0 1,1 0-1,0 0 1,0 0-1,1 1 1,0-1-1,1 0 1,0 1-1,0-1 1,2 5-2,-2-10 1,1 1 0,0-1 0,0 0 0,1 0 0,-1 1 0,1-1 0,0-1 0,0 1 0,0 0 0,1 0 0,-1-1 0,1 1 0,0-1 0,0 0 0,0 0 0,0 0 0,1 0 0,-1 0 0,1-1 0,0 1 0,-1-1 0,1 0 0,0-1 0,0 1 0,1 0 0,-1-1 1,0 0-1,0 0 0,2 0-1,4-1 7,-1 1 0,1-1 0,-1-1 0,1 0 0,-1 0 1,1-1-1,-1 0 0,0-1 0,0 0 0,0 0 0,0-1 0,0 0 1,-1 0-1,0-1 0,0 0 0,0-1 0,4-3-7,1-2 9,-1 0 0,0 0-1,0-1 1,-1 0 0,-1-1-1,0-1 1,0 1 0,-2-2 0,6-10-9,-6 3 183,-1-1 1,0 1 0,-2-1 0,-1-1 0,0 1 0,-1-15-185,-15 320 1259,11-267-1264,-29 312 500,18-235 362,-5-1 1,-16 46-857,23-104 102,5-21-76,1 0 0,1 0 0,0 0-1,1 1 1,0-1 0,1 1-1,0 1-25,1-13 2,0-1 0,0 0-1,0 0 1,0 0-1,0 0 1,0 0 0,0 0-1,0 1 1,1-1 0,-1 0-1,0 0 1,0 0-1,0 0 1,0 0 0,0 0-1,0 0 1,0 0 0,0 1-1,0-1 1,0 0-1,0 0 1,1 0 0,-1 0-1,0 0 1,0 0 0,0 0-1,0 0 1,0 0-1,0 0 1,0 0 0,1 0-1,-1 0 1,0 0-1,0 0 1,0 0 0,0 0-1,0 0 1,1 0 0,-1 0-1,0 0 1,0 0-1,0 0 1,0 0 0,0 0-1,0 0 1,0 0 0,1 0-1,-1 0 1,0 0-1,0 0 1,0 0 0,0 0-1,0 0 1,0-1 0,0 1-1,0 0 1,1 0-1,-1 0 1,0 0 0,0 0-1,0 0-1,7-7 41,71-89 155,-30 35-720,18-14 524,17-16-2027,-46 51 1342</inkml:trace>
  <inkml:trace contextRef="#ctx0" brushRef="#br0" timeOffset="366.484">985 1345 7802,'-8'0'3688,"4"3"-1343,-5 11-1033,0 7 129,-1 18-449,2 7-240,-1 5-416,8 4-120,1-5-128,0-5-16,1-8 56,1-12-160,2-15 40</inkml:trace>
  <inkml:trace contextRef="#ctx0" brushRef="#br0" timeOffset="754.214">54 601 6617,'-53'0'3625,"55"-5"-1112,11 2-625,9 2-240,16 1-655,11 2-249,22 3-304,8-5-104,18-2-160,7-2-48,2 0-40,-5 2 344,-16 4-296,-15 5 2809,-8 5-2097</inkml:trace>
  <inkml:trace contextRef="#ctx0" brushRef="#br0" timeOffset="1281.591">1575 1020 5425,'-12'-43'991,"6"25"-47,2-1 1,0 1-1,0-1 0,2-2-944,-4 8 3236,2 13-1107,4 11-593,1 4-1462,0 1 0,1-1 0,1 0 0,1 0 0,0 0 0,0-1 0,2 1 0,0-1 0,7 12-74,5 4 164,1-2 0,1 0-1,2-1 1,1-1 0,1-1 0,0-1 0,2-1 0,1-1 0,28 16-164,-54-37 42,1 0 0,-1 0 0,0 0 0,1 0 1,0 0-1,-1-1 0,1 1 0,-1-1 0,1 1 0,0-1 1,0 0-43,-2 0 29,1 0 0,-1 0 0,1 0 0,0 0 0,-1 0 0,1 0 0,-1 0 0,1 0 1,-1-1-1,1 1 0,-1 0 0,1 0 0,-1 0 0,1-1 0,-1 1 0,1 0 0,-1-1 1,0 1-1,1-1 0,-1 1 0,1 0 0,-1-1-29,2-2 99,-1 0 0,0 0 0,0-1 1,0 1-1,0 0 0,0-1 0,0 1 0,-1 0 0,0-1-99,2-6-28,7-44 110,3 1-1,2 1 0,2 0 1,20-43-82,-35 91-13,1-1 0,0 1 0,0 0 0,0-1 0,1 1 1,-1 0-1,1 0 0,0 1 0,0-1 0,0 1 0,1-1 0,-1 1 1,1 0-1,0 0 0,0 1 0,0-1 0,0 1 0,0 0 1,1-1 12,16 1-64</inkml:trace>
  <inkml:trace contextRef="#ctx0" brushRef="#br0" timeOffset="2004.019">2711 989 3665,'0'-4'472,"1"-1"0,-1 0 0,-1 1 0,1-1 0,-1 1 0,1-1 0,-1 1 0,0-1 1,-1 1-1,1 0 0,-1-1 0,0 1 0,0 0 0,0 0 0,-1 0 0,1 1 0,-1-1 0,0 1 0,-3-4-472,4 5 118,-1-1 0,0 0 0,0 1-1,0-1 1,0 1 0,0 0-1,-1 0 1,1 1 0,-1-1 0,1 0-1,-1 1 1,1 0 0,-1 0-1,0 0 1,0 0 0,1 1 0,-1 0-1,0-1 1,0 1 0,0 1-1,1-1 1,-1 0 0,-4 2-118,-1 1 96,0 1 0,0 1 0,0 0 0,1 0-1,0 0 1,0 1 0,0 0 0,1 1 0,-1 0 0,2 0 0,-1 0 0,1 1 0,0 0 0,0 0 0,-2 7-96,-3 4 31,1 0 1,1 1-1,1 0 1,0 1 0,2-1-1,-3 15-31,7-27 5,1-1-1,0 1 1,1 0-1,-1 0 1,1-1-1,1 1 1,-1 0-1,2 0 1,-1-1-1,1 1 1,0-1-1,0 1 1,1-1-1,0 0 1,2 4-5,-2-6 5,1 1 1,0-1 0,0 0 0,0 0-1,0-1 1,1 1 0,0-1 0,0 0-1,0-1 1,0 1 0,1-1 0,-1 0-1,1 0 1,0 0 0,0-1 0,0 0-1,0 0 1,4 0-6,-3 0 11,-1-1 0,1 0-1,0-1 1,-1 0 0,1 1 0,-1-2-1,1 1 1,0-1 0,-1 0 0,1-1-1,-1 1 1,1-1 0,-1-1 0,0 1-1,0-1 1,0 0 0,0 0 0,1-2-11,0-1 18,0 1 1,-1-1 0,0 0 0,0-1-1,0 1 1,-1-1 0,0 0 0,0-1-1,-1 1 1,0-1 0,-1 0 0,1 0-1,1-7-18,1-7 30,-2 0 1,0 0-1,-2-1 0,0 1 0,-1-1 0,-2 1 0,0-1 0,-1 1 0,-1 0 0,-2-1 0,-2-6-30,15 53 50,0 0-1,1-1 0,2 0 1,0 0-1,2-1 0,9 12-49,-12-19-20,1-1-1,1-1 0,0 0 0,0-1 0,2 0 0,-1-1 1,1 0-1,1-1 0,0-1 0,2 0 21,23 11 22,-2-1-45</inkml:trace>
  <inkml:trace contextRef="#ctx0" brushRef="#br0" timeOffset="2389.501">2291 575 5145,'-5'-8'2921,"5"6"-393,2 2-223,8 0-529,4 2-272,15-1-535,13 2-177,11-6-328,-26 2-136,-1-1-144,98-3-40,12-12 56,2 0-304,-50 13 104</inkml:trace>
  <inkml:trace contextRef="#ctx0" brushRef="#br0" timeOffset="3091.816">3509 971 5697,'3'-72'2942,"-1"63"1197,2 11-1596,5 11-874,-8-10-1738,7 10 223,0-1 1,1 0-1,1 0 0,0-1 0,1 0 1,3 3-155,29 30 285,32 41 212,37 57-497,-112-142 23,0 1-1,0-1 1,0 1-1,1-1 1,-1 0-1,0 1 1,0-1-1,1 1 1,-1-1-1,0 0 0,1 1 1,-1-1-1,0 0 1,1 1-1,-1-1 1,0 0-1,1 0 1,-1 1-1,1-1 1,-1 0-1,1 0 1,-1 0-1,1 0 1,-1 1-1,0-1 0,1 0 1,-1 0-1,1 0 1,-1 0-1,1 0 1,-1 0-1,1 0 1,-1 0-1,1-1 1,-1 1-1,1 0 1,-1 0-1,1 0 1,-1 0-1,0-1 1,1 1-1,-1 0 0,1 0 1,-1-1-1,0 1 1,1 0-1,-1-1 1,0 1-1,1 0 1,-1-1-1,0 1 1,0 0-1,1-1 1,-1 1-23,12-29 845,-10 23-839,49-169 477,-31 100-421,29-69-62,-26 95 29,-21 45-68,0 1-1,0 0 1,1 0-1,-1 0 1,0 0 0,1 0-1,0 1 1,0-1-1,0 1 1,0 0 0,0-1-1,1 1 40,-4 2-13,0 0-1,1-1 1,-1 1-1,0 0 1,1 0-1,-1 0 1,1 0-1,-1 0 1,0 0-1,1 0 1,-1-1-1,1 1 1,-1 0-1,0 0 1,1 1-1,-1-1 1,1 0-1,-1 0 1,0 0-1,1 0 1,-1 0-1,0 0 1,1 0-1,-1 1 1,1-1 13,6 11-238</inkml:trace>
  <inkml:trace contextRef="#ctx0" brushRef="#br0" timeOffset="3735.663">4421 378 6801,'0'-1'270,"0"-1"0,-1 1-1,1-1 1,-1 1 0,1-1-1,-1 1 1,1-1 0,-1 1-1,0 0 1,0-1 0,0 1-1,0 0 1,0 0 0,0 0-1,0 0 1,0 0 0,0 0-1,0 0 1,-1 0 0,1 0-1,0 0 1,-1 1 0,0-1-270,1 1 104,0-1 1,-1 1 0,1 0-1,0 0 1,0 1-1,-1-1 1,1 0 0,0 0-1,0 1 1,-1-1-1,1 0 1,0 1 0,0 0-1,0-1 1,0 1-1,0-1 1,0 1 0,0 0-1,0 0 1,0 0-1,0 0 1,0 0 0,0 0-1,0 0 1,1 0 0,-1 0-1,0 0 1,0 1-105,-1 3 83,-1 0-1,1 1 1,0-1 0,1 1 0,-1-1 0,1 1 0,0 0 0,0-1 0,1 1-1,0 0 1,0 0 0,0-1 0,1 5-83,3 15 143,0-1 0,5 13-143,18 62 222,-8-29 134,5 37-356,-12-24 528,-4 0-1,-4 0 0,-4 40-527,1-99 209,-1-18-70,1-15 21,0-14-130,0-1-1,2 1 1,1 0-1,1 0 1,1 0-1,0 1 1,2 0-1,3-5-29,-3 10 18,0 0-1,1 1 0,0 0 0,2 0 0,-1 1 1,2 1-1,0 0 0,1 1 0,0 0 0,10-7-17,-18 17-1,0-1 0,0 1 0,1 0 0,-1 0 0,1 0 0,0 1 0,0 0 0,0 0 0,0 0 0,5 0 1,-8 2 0,0-1-1,0 1 0,0 0 1,1 0-1,-1 1 0,0-1 1,0 1-1,0 0 0,0-1 1,0 1-1,0 1 0,0-1 1,0 0-1,0 1 0,0-1 1,-1 1-1,1 0 0,0 0 1,-1 0-1,0 0 0,2 2 1,3 5-1,0 0 0,-1 0 0,0 1 0,-1 0 0,0 0 0,-1 1 0,0-1 0,0 1 0,-1 0 0,-1 0 0,1 0 0,-1 10 1,0-2-2,-1 1 0,0 1 0,-2-1 0,0 0 0,-2-1 0,-3 19 2,3-27 1,-1-1-1,0 1 0,0-1 0,-1 0 1,0 0-1,0 0 0,-2 0 0,1-1 1,-1 0-1,0-1 0,-1 1 1,0-1-1,0-1 0,-1 0 0,0 0 1,0 0-1,0-1 0,-1-1 0,-4 2 0,7-3 26,-2-1 0,1 0-1,0 0 1,-1-1 0,1 0-1,-1 0 1,1-1-1,-1 0 1,0 0 0,0-1-1,1 0 1,-1-1 0,0 0-1,0-1 1,1 1-1,-1-2 1,1 1 0,0-1-1,-1 0 1,1-1 0,1 0-1,-1 0 1,0-1-1,-4-4-25,6 4 539,0 0-1,0 0 0,1-1 0,-3-4-538,-12-20 1132</inkml:trace>
  <inkml:trace contextRef="#ctx0" brushRef="#br0" timeOffset="4301.336">4040 6 6113,'-15'1'3377,"2"1"-1024,11-1-745,3 3-240,17-2-376,12 2-55,21-1-121,12-1-112,15-2-288,9-4-112,-7-1-168,-3-2-40,-10 1-48,-11 3 96,-10 6 344,-8 4-352,-17 11 40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6:19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727 387 3633,'13'-35'978,"0"-1"595,-3 4 3024,-10 30-4416,0 0 1,1 0-1,-1 0 0,0 1 1,0-1-1,0 0 0,0 0 1,0 0-1,-1 0 0,1 0 1,-1 1-1,1-1 0,-1 0 1,1 0-1,-1 1 1,0-1-1,0 0 0,0 1 1,0-1-1,0 1 0,0-1 1,0 1-1,-1 0 0,1-1 1,-1 1-1,1 0 0,0 0 1,-1 0-1,0 0 0,1 0 1,-1 0-1,0 0 0,1 1 1,-1-1-1,-1 0-181,-5-1 169,1-1 1,-1 1-1,0 0 0,0 1 1,-1 0-1,1 0 0,0 1 1,0 0-170,-31 4 215,0 1 0,0 2 0,1 2 1,0 2-1,1 1 0,0 1 1,0 3-216,7-3 41,1 1 0,0 2 0,2 0 0,0 2 0,-21 18-41,29-20 18,1 1 0,1 1 1,0 0-1,2 1 0,0 1 1,1 0-1,-11 21-18,21-33 2,1-1 1,-1 1-1,1 0 1,1 0-1,0 0 1,0 0-1,0 0 1,1 0-1,0 1 0,0 5-2,2-10 0,-1 0 0,0 0 0,1 0 0,0 0 0,0 0 0,0 0 0,0 0 0,1-1 0,0 1 0,-1-1 0,1 1 0,0-1 0,1 1 0,-1-1 0,1 0 0,-1 0 0,1 0 0,0-1 0,0 1 0,0-1 0,1 1 0,-1-1 0,2 1 0,7 3-1,0-1 0,0 0 0,0-1 0,1 0 0,0-1 0,0 0 0,8 0 1,27 2 1,24-2-1,-32-2-1,86 6 1,66 13 0,-146-13 1,-1 2 1,0 3-1,-1 1 1,0 2-1,40 21-1,-37-13 3,-1 3 0,21 16-3,-50-31 1,-2 1 1,0 1-1,0 0 1,-1 1-1,-1 1 1,0 0-1,-1 0 0,2 5-1,-11-15 2,0 1 0,0 0 0,0-1 0,-1 1 0,0 0 0,0 0 0,0 1 0,-1-1 0,0 0 0,0 1 0,-1-1-1,1 0 1,-1 1 0,-1-1 0,1 0 0,-1 1 0,0-1 0,-1 0 0,0 0 0,0 0 0,0 0-2,-2 4 9,-1-1 0,0 1 0,0-2 0,-1 1 0,-1 0 0,1-1 0,-1-1-1,-1 1 1,1-1 0,-1 0 0,0-1 0,-3 2-9,-19 12 57,0-1-1,-2-2 0,0-1 0,0-1 0,-2-2 0,1-2 0,-2-1 0,1-1 0,-1-2 1,0-1-1,-1-2 0,-10-1-56,30-4-1,1 0 1,-1-1-1,1 0 0,0-1 1,-1-1-1,2-1 1,-4-1 0,9 3-110,0-1 1,1 0-1,0 0 1,0-1-1,0 0 1,0 0 0,1-1-1,0 0 1,0 0-1,1-1 1,-1 0-1,0-2 110,6 8-21,0 0 0,1 1 0,-1-1-1,1 0 1,-1 0 0,1 0 0,0 0 0,-1 1-1,1-1 1,0 0 0,0 0 0,0 0 0,-1 0-1,1 0 1,0 0 0,0 0 0,0 0 0,0 0-1,0 0 1,1 0 0,-1 0 0,0 1 0,0-1-1,1 0 1,-1 0 0,0 0 0,1 0 0,-1 0-1,1 1 1,-1-1 0,1 0 0,0 0 0,-1 1-1,1-1 1,0 0 0,-1 1 0,1-1-1,0 1 1,0-1 0,0 0 21,34-3-16</inkml:trace>
  <inkml:trace contextRef="#ctx0" brushRef="#br0" timeOffset="852.579">1691 457 5089,'0'-11'910,"0"0"305,-1 1-1,0 0 1,0-1 0,-1 1-1,0 0 1,-1-1-1215,3 11 45,0 0 1,0 0-1,-1 0 1,1 0-1,0 0 1,0 0-1,0-1 1,-1 1-1,1 0 1,0 0 0,0 0-1,0 0 1,-1 0-1,1 0 1,0 0-1,0 0 1,-1 0-1,1 0 1,0 0-1,0 0 1,-1 0-1,1 0 1,0 0-1,0 0 1,0 0-1,-1 1 1,1-1-1,0 0 1,0 0-1,0 0 1,-1 0-1,1 0 1,0 0-1,0 1 1,0-1-1,0 0 1,-1 0-1,1 0 1,0 0 0,0 1-1,0-1 1,0 0-1,0 0 1,0 0-1,0 1 1,0-1-1,-1 0 1,1 0-1,0 1 1,0-1-1,0 0-45,-8 16 601,-3 25-192,1 0 1,2 1-1,3 1 1,-1 26-410,-2 15 236,-77 444 201,54-354-329,25-129 84,8-63-135,-1 0-1,2 1 1,1-1-1,1-4-56,5-21 33,13-95 33,0-57-66,-1-142 35,-13 183-20,23-144-3,-9 111 632,-21 174-437,-2 13-203,0 0-1,0 0 0,0 0 0,0 0 1,0 0-1,0 0 0,1 0 0,-1 0 1,0-1-1,0 1 0,0 0 0,0 0 1,0 0-1,0 0 0,0 0 1,0 0-1,0 0 0,0 0 0,0 0 1,0 0-1,0 0 0,0 0 0,1 0 1,-1 0-1,0 0 0,0 0 0,0 0 1,0 0-1,0 0 0,0 0 1,0 0-1,0 0 0,0 0 0,0 0 1,0 0-1,0 0 0,1 0 0,-1 0 1,0 0-1,0 0 0,0 0 0,0 0 1,0 0-1,0 0 0,0 0 0,0 0 1,0 0-1,0 0 0,0 0 1,0 0-1,0 1 0,0-1 0,0 0 1,1 0-1,-1 0 0,0 0 0,0 0 1,0 0-1,0 0 0,0 0 0,0 0 1,0 0-1,0 0-3,8 28 183,21 94-88,5-1-1,5-1 1,38 75-95,-30-93 31,84 202 50,14 85-592,-115-298-1705,-23-63 1408</inkml:trace>
  <inkml:trace contextRef="#ctx0" brushRef="#br0" timeOffset="1206.598">1640 1165 7546,'-26'-5'3824,"13"-1"-1311,13 1-849,5-3-215,20-6-553,11-7-304,23-2-272,-6 4-40,-26 8-368,1 3-400,85-23 344</inkml:trace>
  <inkml:trace contextRef="#ctx0" brushRef="#br0" timeOffset="1551.013">2442 454 7250,'-41'5'6214,"34"-3"-2999,29-6-1722,156-35 330,49-8-1314,-172 38-480,9 0 85,2 1-114,-43 7-24,0 0-1,1 2 0,-1 1 0,16 3 25,-20-2-275,-1 2-1,0 0 1,0 1-1,0 1 1,14 7 275,18 16-511</inkml:trace>
  <inkml:trace contextRef="#ctx0" brushRef="#br0" timeOffset="1908.628">2961 395 9266,'-22'4'4001,"8"10"-2089,4 6-359,10 16-377,2 9-272,8 20-320,5 5-72,-3 7-128,5 5-24,-5 7-96,-1 6-71,-6-6-81,-2-14-40,2-13-8,-1-11 40,1-11-112,2-1 1040,6-8-776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7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553 710 3617,'47'-51'2016,"-46"50"-1880,0 0-1,-1 1 1,1-1-1,0 0 0,-1 0 1,1 0-1,-1 0 1,1 0-1,-1 0 1,0 0-1,1-1 1,-1 1-1,0 0 1,0 0-1,0 0 1,0 0-1,0 0 0,0 0 1,0 0-1,0-1 1,0 1-1,0 0 1,-1 0-1,1 0 1,0 0-1,-1 0 1,1 0-1,-1 0-135,-1-2 315,0 0 0,0 1 1,0 0-1,0-1 0,0 1 0,-1 0 0,-1-1-315,0-1 415,-2-2 83,-1 0 1,-1 1-1,1-1 1,-1 1 0,0 0-1,0 1 1,-9-3-499,14 5 69,-1 1 0,0 0 0,0 0 0,0 1 1,0-1-1,0 1 0,0 0 0,0 0 0,0 0 0,0 0 0,0 1 0,0-1 1,0 1-1,1 0 0,-1 0 0,0 1 0,0-1 0,1 1 0,-4 1-69,-4 5 18,0 0 0,0 0-1,0 1 1,1 1 0,0 0-1,1 0 1,0 1 0,1 0-1,0 0 1,1 1 0,0 0-1,1 0 1,-3 9-18,4-10-3,0 1 1,2 1-1,-1-1 0,2 1 1,-1-1-1,2 1 0,0 0 0,0-1 1,1 1-1,1 0 0,0 0 1,0-1-1,2 1 0,2 9 3,-2-12 0,0 0 0,1-1 0,1 1 1,0-1-1,0 0 0,0 0 0,1 0 0,4 3 0,-7-8 2,0-1 1,0 0-1,0 0 1,1 0-1,-1-1 1,1 1-1,0-1 1,-1 0-1,1 0 1,0 0-1,1 0 1,-1-1-1,0 1 1,0-1 0,1 0-1,-1-1 1,0 1-1,1-1 1,-1 0-1,1 0 1,0 0-3,5-2 12,0 0-1,-1 0 1,1-1 0,-1-1 0,0 1 0,0-2 0,0 1 0,0-1 0,-1 0 0,0-1 0,0 0-1,0 0 1,-1-1 0,0 0 0,0 0 0,-1-1 0,0 0 0,0 0 0,1-3-12,3-4 20,-2 1 1,0-2 0,0 1 0,-2-1-1,0 0 1,0 0 0,-2-1 0,0 1-1,-1-1 1,1-16-21,-4 32 0,1-9 5,-1 1-1,0-1 1,-1 0-1,0-2-4,0 10-5,1 0 0,-1-1 0,1 1 0,-1 0 1,0-1-1,0 1 0,0 0 0,0 0 0,0-1 0,-1 1 0,1 0 0,-1 0 0,1 1 0,-1-1 0,0 0 0,0 0 0,1 1 0,-3-2 5,4 3-2,0 0 0,0 0 1,0 0-1,0 0 0,0-1 0,0 1 0,-1 0 0,1 0 0,0 0 0,0 0 0,0 0 0,0-1 0,0 1 0,-1 0 0,1 0 0,0 0 0,0 0 0,0 0 0,0 0 0,-1 0 0,1 0 0,0 0 1,0 0-1,0 0 0,-1 0 0,1 0 0,0 0 0,0 0 0,0 0 0,-1 0 0,1 0 0,0 0 0,0 0 0,0 0 0,-1 0 0,1 0 0,0 0 0,0 0 0,0 0 0,0 0 0,0 1 0,-1-1 1,1 0-1,0 0 0,0 0 0,0 0 0,0 0 0,0 1 0,-1-1 0,1 0 0,0 0 0,0 0 0,0 0 0,0 1 0,0-1 2,2 13-70,-1-6 42,-2 56 8,9-17 88,4 13-68,-2-16 53,2 30-53,-3 17 40,-3 63-40,-7-113 15,-1 0 0,-2 0 0,-2 0 0,-2-1 0,-2 3-15,-13 45 468,-5 46-468,10-73 939,14-50-71,14-41-336,-2 9-479,1 1 0,1 0 1,0 0-1,2 1 0,1 0 0,0 1 0,15-15-53,20-19-1276,50-41 1276,-69 67-751,-3 1 174</inkml:trace>
  <inkml:trace contextRef="#ctx0" brushRef="#br0" timeOffset="641.358">1213 994 7194,'-1'-37'3376,"-6"46"-1479,1 2-265,2 15-520,1 3-240,2 9-255,2 9-49,3 2-176,2 0-72,-1-3-112,0-10-64,-3-3-56,1-2-8,-3-7 192,0 0-216,2-11 3497,3-3-2609</inkml:trace>
  <inkml:trace contextRef="#ctx0" brushRef="#br0" timeOffset="1549.431">1721 710 5489,'-87'-51'2307,"83"49"-1901,0 0 0,0-1 0,0 0 0,0 0-1,1 0 1,0 0 0,-1 0 0,1-1 0,0 0-406,2 2 284,0 1 0,0-1 0,1 0 0,-1 1 0,1-1 0,-1 0 0,1 0 0,0 1 0,-1-1 1,1 0-1,0 0 0,0 0 0,0 0-284,0 2 31,1 0 1,-1-1 0,0 1-1,0 0 1,0 0-1,0-1 1,0 1-1,1 0 1,-1 0-1,0 0 1,0-1-1,0 1 1,1 0-1,-1 0 1,0 0 0,0-1-1,1 1 1,-1 0-1,0 0 1,0 0-1,1 0 1,-1 0-1,0 0 1,1 0-1,-1 0 1,0 0-1,0 0 1,1 0-1,-1 0 1,0 0 0,1 0-1,-1 0 1,0 0-1,0 0 1,1 0-1,-1 0 1,0 0-1,1 0 1,-1 0-1,0 0 1,0 1-1,1-1 1,-1 0 0,0 0-1,0 0 1,0 1-1,1-1 1,-1 0-1,0 0 1,0 1-32,16 9 289,-7 1-208,0 0 0,-1 0 0,0 2 0,0-1 0,-2 0 1,3 7-82,11 20 130,9 5-5,1-1 0,3-2 0,1-1 0,15 11-125,-41-42 60,0-1-1,1 0 1,0 0 0,0-1-1,8 5-59,-15-11 52,0 0-1,-1 0 1,1 0-1,0 0 1,0 0-1,0-1 1,-1 1-1,1-1 1,0 1-1,0-1 1,0 1-1,0-1 1,0 0-1,0 0 0,0 0 1,0 0-1,0-1 1,0 1-1,0 0 1,0-1-1,0 1 1,0-1-1,0 0 1,-1 1-1,1-1 1,0 0-1,0 0 1,-1 0-1,1-1 1,-1 1-1,1 0 1,-1-1-1,1 1 1,-1-1-1,0 1 1,0-1-1,1-1-51,15-28 278,-1 0 0,-2-1 0,-2-1 0,4-16-278,-9 29 27,76-233-355,-80 248 332,-2 17-54</inkml:trace>
  <inkml:trace contextRef="#ctx0" brushRef="#br0" timeOffset="2858.349">2673 94 4417,'2'-19'1563,"-1"12"-898,0 1 1,-1-1-1,0 0 1,0 1-1,0-1 1,-1 0-1,0 1 1,0-1-1,0 1 1,-2-2-666,1 9 1551,-2 7-932,0 13-175,-2 16-150,2 1-1,2 0 1,2 0 0,1 0 0,3 10-294,30 190 796,-24-182-616,1 4-28,4 24 146,-4 1 1,-1 32-299,-3 19 213,-3-111-88,-1-24 88,-1-6 45,1-42 409,-4 16-611,1 1 0,2-1 0,1 0 0,1 1 0,2-1 0,1 1 0,3-6-56,-6 23-2,1 1 0,1 0 0,0 0 0,0 1 0,1-1 0,1 1 0,0 1 0,3-4 2,-4 7-2,0 0 0,0 1-1,1 0 1,-1 1 0,1-1 0,0 1-1,1 1 1,-1 0 0,1 0 0,0 0 0,0 1-1,3 0 3,-5 1-1,0 1-1,0 0 0,0 1 1,0 0-1,0 0 0,0 0 0,0 1 1,0 0-1,0 0 0,0 1 1,0 0-1,-1 0 0,1 1 1,0-1-1,-1 1 0,0 1 1,0-1-1,0 1 0,0 0 0,-1 1 1,1-1-1,-1 1 0,2 2 2,-3-3-1,0 1 1,-1 0-1,1-1 0,-1 1 0,1 0 0,-2 1 0,1-1 0,0 1 0,-1-1 1,0 1-1,-1-1 0,1 1 0,-1 0 0,0 0 0,0 0 0,-1 0 0,0 0 1,0 0-1,0 0 0,-1 0 0,0 0 0,0 0 0,0 0 0,-1-1 0,0 1 1,0 0-1,-1 1 1,-5 7 1,-1 0 0,0-1 0,-1 0 1,0 0-1,-1-1 0,0 0 1,-1-1-1,-12 9-1,0-3 9,0 0-1,-1-2 1,0 0 0,-14 4-9,20-10 25,0-2 0,0 0 0,-17 3-25,11-8 85,24-2-55,0 0 1,0-1-1,0 1 1,0 0-1,0-1 1,0 1-1,0-1 1,0 0-1,0 1 1,0-1-1,1 0 1,-1 1-1,0-1 1,0 0-1,1 0 1,-1 0-1,0 1 1,1-1-1,-1 0 1,1 0-1,-1 0-30,-6-18 330</inkml:trace>
  <inkml:trace contextRef="#ctx0" brushRef="#br0" timeOffset="3470.622">48 235 5009,'-19'0'2713,"9"0"-281,4 0-527,-6 0-289,27 0-240,13 0-496,12 0-39,40 0-217,-12 0-128,16-1-248,-2-2-80,-4-1-88,-5-2-16,-14-1 32,-4 5-24,-10 3-552,-5 0-128,-6 5 296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02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30 125 2200,'-8'-70'2042,"8"70"-1957,0-1 0,0 1 0,0 0 0,0-1 0,0 1 1,0-1-1,0 1 0,-1 0 0,1-1 0,0 1 0,0 0 0,0-1 0,0 1 0,0 0 0,-1-1 0,1 1 0,0 0 0,0-1 0,0 1 0,-1 0 0,1-1 0,0 1 0,-1 0 0,1 0 0,0-1 0,-1 1 0,1 0 1,0 0-1,-1 0 0,1-1 0,0 1 0,-1 0 0,1 0 0,0 0 0,-1 0 0,1 0 0,-1 0 0,1 0 0,0 0 0,-1 0 0,1 0 0,0 0 0,-1 0 0,1 0 0,-1 0 0,1 0 0,0 0 0,-1 0 0,1 1 1,0-1-1,-1 0-85,0 1 279,1-1 0,-1 1 0,1-1 0,-1 1 0,1-1 0,-1 1 0,1 0 0,-1-1 0,1 1 0,0 0 1,-1-1-1,1 1 0,0 0 0,0 0 0,-1-1 0,1 1 0,0 0 0,0 0 0,0-1 0,0 1 1,0 0-1,0 0 0,0 0 0,0-1 0,0 1 0,0 0 0,1 0 0,-1 0-279,8 19 187,1 0 1,0-1-1,2 0 0,0 0 1,1-1-1,1-1 0,7 9-187,32 31 857,30 25-857,2 1 331,-47-44-235,-1 1 0,-3 2 0,21 34-96,-51-71-3,2 3 33,0 0 0,1 0 0,0 0 0,4 3-30,-8-9-3,0 0 1,-1-1-1,1 1 1,0-1-1,0 1 1,0-1-1,1 0 0,-1 0 1,0 0-1,0 0 1,1 0-1,-1-1 1,0 1-1,1-1 1,-1 1-1,0-1 0,1 0 1,-1 0-1,1 0 1,0 0 2,6-3-258,-5-8 105</inkml:trace>
  <inkml:trace contextRef="#ctx0" brushRef="#br0" timeOffset="385.751">529 22 7242,'6'-20'2119,"-6"19"-1152,-3 3-76,-17 34 1739,8-14-1959,-46 69 2311,-31 36-2982,-14 18 757,12-19-568,44-64-214,-16 32 25,61-91-60,-8 12-107,9-14 147,1-1 0,0 1-1,0-1 1,0 0 0,-1 1-1,1-1 1,0 0 0,-1 1 0,1-1-1,0 0 1,-1 1 0,1-1-1,0 0 1,-1 0 0,1 0 0,0 1-1,-1-1 1,1 0 0,-1 0-1,1 0 1,-1 0 0,1 0 0,0 0-1,-1 0 1,1 0 0,-1 0-1,1 0 1,-1 0 0,1 0 20,-2-6-316</inkml:trace>
  <inkml:trace contextRef="#ctx0" brushRef="#br0" timeOffset="1006.482">977 614 4993,'22'-93'2987,"-21"75"-1271,-6 13-165,-5 10 1401,8-2-2710,0 1 0,1 0-1,-1-1 1,1 1 0,0 0 0,0 0 0,0 0-1,0 0 1,1 0 0,-1 1-242,-1 43 635,2-47-621,3 50 524,1 0-1,3 1-537,6 60 470,2 63-204,-11-157-423,3-11 73</inkml:trace>
  <inkml:trace contextRef="#ctx0" brushRef="#br0" timeOffset="1939.108">1713 332 3817,'-108'-25'2232,"76"15"6452,42 10-4140,0 0-5234,-7 1-61,50 1 1265,0-2 0,7-3-514,-19 0 71,1 2 0,-1 2-1,0 1 1,34 7-71,-47-4 19,0-1 1,0-2 0,0-1-1,7-1-19,114-10 63,-6 0-44,25 7-8,221-10 51,-122-3-6,-232 16-44,-1 2 0,0 2 0,2 1-12,-3 0 9,0-2 1,0-1-1,18-1-9,46-6 16,73 9-16,-116-4 19,1-2-1,24-5-18,-34 3 21,-35 2 128,0 0 1,0-1-1,-1 0 1,1-1-1,-1 0 1,0 0 0,0-1-1,0 0 1,-1-1-1,2-1-149,12-7 1945,8-2-618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09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42 3537,'-1'-5'632,"-1"-16"3363,2 20-3878,1 1 0,-1-1 0,0 0 0,1 1-1,-1-1 1,0 0 0,1 1 0,-1-1 0,1 1 0,-1-1 0,1 1 0,0-1-1,-1 1 1,1-1 0,-1 1 0,1-1 0,0 1 0,-1 0 0,1-1 0,0 1-1,0 0 1,-1 0 0,1-1 0,0 1 0,0 0 0,-1 0 0,2 0-117,8-2 315,1 1 1,0 1-1,0-1 1,0 2-1,0-1 1,0 2-1,3 0-315,-9-1 34,1 0 0,0 1-1,-1 0 1,0 0 0,1 0 0,-1 1 0,0-1 0,0 1-1,0 1 1,0-1 0,-1 1 0,1 0 0,-1 0 0,3 3-34,5 9 23,0 1-1,-1 0 1,-1 1 0,-1-1 0,-1 2 0,0 0 0,5 19-23,-10-28 214,-3-16 563,-5-17-64,-12-22-432,12 36-223,3 4 2,0 1 1,-1 0-1,0-1 0,0 1 1,0 1-1,-1-1 0,1 0 1,-1 1-1,0 0 1,0 0-1,0 0 0,-2-1-60,-7-3 262,0 0 0,0 1 1,-5-1-263,7 3 150,-2-1-83,0 1 0,0 1-1,0 0 1,0 1-1,-1 0 1,1 1-1,-1 0 1,1 1-1,-1 1 1,1 0 0,-1 1-1,1 0 1,0 1-1,0 1 1,0 0-1,0 0 1,0 1-1,1 1 1,0 0-1,0 1 1,-7 6-67,4-2 8,0 0-1,1 2 1,0-1 0,1 2-1,0 0 1,1 0 0,1 1-1,0 0 1,1 1 0,1 1-1,0-1 1,1 1-1,1 1 1,1 0 0,-2 8-8,3-5 6,1 0-1,1 0 1,1 0 0,0 0-1,2 0 1,0 0 0,2 0 0,0 0-1,1 0 1,2 0 0,0 0-6,-2-10 4,1 0 0,0 1 1,1-1-1,1-1 0,-1 1 1,2-1-1,-1 0 0,1 0 1,1-1-1,0 0 0,0-1 1,1 1-1,0-1 0,0-1 1,1 0-1,0 0 0,0-1 1,1 0-1,-1-1 0,6 1-4,7 3 20,0-2-1,1-1 1,0-1 0,1-1-1,-1-1 1,1-2 0,-1 0-1,19-2-19,-22 0 17,0-1 0,0-2-1,-1 1 1,1-2 0,-1-1 0,0-1-1,0 0 1,-1-2 0,0 0-1,7-5-16,-13 5 13,-1 0-1,-1 0 1,1-1-1,-2-1 1,1 1-1,-2-2 1,1 0 0,-2 0-1,1 0 1,-2-1-1,3-6-12,-4 8 10,-1-1 1,-1 0-1,0-1 0,0 1 0,-1 0 0,-1-1 1,0 0-1,-1 0 0,0 1 0,-1-1 1,0 0-1,-1 0 0,-2-6-10,0 0 90,-1 1 1,-1 0-1,-1 1 0,0-1 1,-2 1-1,0 0 0,0 1 1,-2 0-1,-3-3-90,6 9 41,-1 0 0,0 1 0,0 0 0,-1 1 0,-1 0 0,1 0 1,-1 1-1,-1 0 0,1 1 0,-1 0 0,0 1 0,0 0 0,-1 0 0,-7-1-41,-23-3 627,-1 3-1,1 1 1,-1 2-1,-12 1-626,11 3 804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12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1211 4353,'-30'-28'2316,"30"28"-2140,-1-1-1,1 1 0,0 0 1,-1 0-1,1-1 0,-1 1 1,1 0-1,0 0 0,-1 0 1,1 0-1,-1-1 0,1 1 1,-1 0-1,1 0 0,-1 0 1,1 0-1,0 0 0,-1 0 1,1 0-1,-1 0 0,1 0 1,-1 1-1,1-1 1,0 0-1,-1 0 0,1 0 1,-1 0-1,1 1 0,0-1 1,-1 0-1,1 0 0,-1 1 1,1-1-1,0 0 0,-1 1 1,1-1-1,0 0 0,0 1 1,-1-1-1,1 0 0,0 1 1,0-1-1,0 1 0,-1-1 1,1 1-1,0-1 0,0 0 1,0 1-1,0-1 0,0 1 1,0-1-1,0 1 0,0-1 1,0 1-1,0-1 0,0 0 1,0 1-1,0-1 0,1 1-175,2 13 173,2 1 1,0-2-1,0 1 0,2 0 0,-1-1 0,2 0 1,0-1-1,0 1 0,1-2 0,1 1 0,0-1 0,0-1 1,1 0-1,10 7-173,43 34 715,29 14-715,-36-26 176,-2 2 0,22 22-176,-38-23 74,-3 1 0,14 21-74,2 2 62,-46-57-47,0 0 0,1 0-1,-1-1 1,2 0-1,-1 0 1,5 2-15,-8-5 13,0-1 0,0-1-1,-1 1 1,1 0 0,0-1 0,1 0 0,-1 0 0,0 0 0,0 0 0,0-1 0,0 0 0,1 0 0,-1 0-1,4 0-12,-8-1 8,0 1-1,0 0 0,0 0 0,1 0 1,-1 0-1,0 0 0,0 0 0,0 0 0,0-1 1,1 1-1,-1 0 0,0 0 0,0 0 1,0 0-1,1 0 0,-1 0 0,0 0 0,0 0 1,0 0-1,1 0 0,-1 0 0,0 0 0,0 0 1,0 1-1,1-1 0,-1 0 0,0 0 1,0 0-1,0 0 0,0 0 0,1 0 0,-1 0 1,0 0-1,0 1 0,0-1 0,0 0 1,0 0-1,1 0 0,-1 0 0,0 0 0,0 1 1,0-1-1,0 0 0,0 0 0,0 0 0,0 1 1,0-1-1,0 0 0,0 0 0,0 0 1,0 1-8,-5 5 164</inkml:trace>
  <inkml:trace contextRef="#ctx0" brushRef="#br0" timeOffset="451.925">700 1015 4209,'0'-1'170,"0"0"1,0 1 0,-1-1-1,1 1 1,0-1-1,0 0 1,-1 1 0,1-1-1,0 1 1,-1-1-1,1 1 1,0-1-1,-1 1 1,1-1 0,-1 1-1,1-1 1,-1 1-1,1-1 1,-1 1-1,1 0 1,-1-1 0,1 1-1,-1 0 1,0 0-1,1-1 1,-1 1-1,1 0 1,-1 0 0,0 0-1,1 0 1,-1 0-1,0 0 1,1 0-1,-1 0 1,0 0 0,1 0-1,-1 0 1,0 0-1,1 0 1,-1 0 0,1 1-1,-1-1 1,0 0-1,0 1-170,-1 0 230,-1 0 1,1 0-1,-1 0 0,1 0 1,0 1-1,0 0 0,-1-1 0,1 1 1,0 0-1,1 0 0,-2 1-230,-8 14 540,1 0 0,0 1 0,1 1 0,-2 7-540,-16 34 642,-30 39 563,-69 90-1205,-26 41 205,83-113 28,67-114-246,2-3-10,-1 1-1,1-1 0,-1 1 1,1-1-1,-1 1 0,1-1 1,0 1-1,-1 0 0,1-1 1,0 1-1,0-1 0,0 1 1,-1 0-1,1-1 0,0 1 1,0 0-1,0-1 0,0 1 1,0-1-1,0 1 0,0 0 1,0-1-1,0 1 0,0 0 1,0-1-1,1 1 0,-1 0 1,0-1-1,0 1 0,1 0 24,13 0-253</inkml:trace>
  <inkml:trace contextRef="#ctx0" brushRef="#br0" timeOffset="1208.041">1162 1797 8066,'-31'-65'6278,"30"63"-6158,1 0-1,-1 1 0,1-1 0,-1 0 0,1 1 0,0-1 0,0 0 0,-1 0 0,1 1 1,0-1-1,1 0 0,-1 0 0,0 0 0,0 1 0,1-1 0,-1 0 0,1 1 0,-1-1 1,1 0-1,0 1 0,0-1 0,0 1-119,1-3 115,1 1 1,-1 0-1,1 0 0,0 0 1,0 0-1,0 0 0,1 1 1,-1-1-1,4-1-115,2-1 73,1 1 0,-1-1 0,1 1 0,0 1 0,0 0 1,0 1-1,7-2-73,-12 4 6,-1-1-1,1 1 1,0 0 0,0 1 0,-1-1 0,1 1 0,0-1 0,-1 1 0,1 1 0,-1-1 0,1 1-1,-1 0 1,0 0 0,1 0 0,-1 0 0,0 1 0,0 0 0,-1-1 0,1 1 0,-1 1 0,1-1-1,-1 1 1,0-1 0,0 1 0,-1 0 0,1 0 0,-1 0 0,0 0 0,0 0 0,0 1 0,0-1-1,-1 1 1,1 2-6,1 6 7,0 0-1,-1 1 1,-1 0-1,0-1 1,-1 1-1,-1 0 0,0-1 1,0 1-1,-2 0 1,1-1-1,-2 0 1,0 0-1,0 0 0,-3 4-6,-11 25 36,-2-1 0,-2-1 0,-18 24-36,27-45 20,0-1 0,0-1 0,-6 5-20,15-17 8,-1-1-1,0 1 1,0-1 0,0 1 0,0-1 0,-1-1 0,0 1 0,0-1 0,0 0 0,0-1-1,0 1 1,-4 0-8,8-3 4,0 1 0,1-1-1,-1 1 1,0-1 0,0 0-1,0 0 1,1 0 0,-1 0-1,0 0 1,0-1 0,0 1-1,0 0 1,1-1 0,-1 1-1,0-1 1,1 0 0,-1 0-1,0 1 1,1-1 0,-1 0-1,1 0 1,-1-1 0,1 1-1,0 0 1,-1 0 0,1-1-1,0 1 1,0-1 0,0 1-1,0-1 1,0 1 0,0-1-1,0 0 1,1 1 0,-1-1-1,0 0 1,1 0 0,0 1-1,-1-1 1,1 0 0,0 0-1,0 0 1,0 0-4,-1-7 7,1 0 0,0 0 0,1 0 0,0 0 0,0 0 0,1 0 0,0 0 0,1-1-7,-1 5-2,-1 0 1,1 0 0,0 1-1,0-1 1,0 1 0,1 0-1,0-1 1,0 1-1,0 0 1,0 1 0,0-1-1,1 0 1,0 1 0,0 0-1,0 0 1,0 0 0,0 0-1,1 1 1,-1 0-1,1 0 1,-1 0 0,1 0-1,0 1 1,0-1 0,0 1-1,0 0 1,0 1 0,0-1-1,0 1 1,0 0-1,0 1 1,0-1 0,0 1-1,0 0 1,-1 0 0,1 0-1,0 1 1,0 0-1,-1 0 1,5 2 1,55 29-19,-37-17 20,0-2 0,1-2 0,0 0 1,1-2-1,14 3-1,-2-7-11</inkml:trace>
  <inkml:trace contextRef="#ctx0" brushRef="#br0" timeOffset="2016.165">2021 1425 2665,'-84'-64'3399,"83"63"-2429,-6-3 666,7 4-1527,0 0 1,0 0-1,0 0 1,0 0-1,0 1 1,1-1-1,-1 0 1,0 0-1,0 0 0,0 0 1,0 0-1,0 0 1,0 0-1,0 0 1,0 0-1,0 0 0,1 0 1,-1 0-1,0 0 1,0 0-1,0 0 1,0 0-1,0 0 1,0 0-1,0 0 0,0 0 1,0 0-1,1 0 1,-1-1-1,0 1 1,0 0-1,0 0 1,0 0-1,0 0 0,0 0 1,0 0-1,0 0 1,0 0-1,0 0 1,0 0-1,0 0 0,0 0 1,0-1-1,0 1 1,1 0-1,-1 0 1,0 0-1,0 0 1,0 0-1,0 0 0,0 0 1,0 0-1,0 0 1,0-1-1,0 1 1,0 0-1,0 0 0,0 0 1,0 0-1,-1 0 1,1 0-1,0 0 1,0 0-110,42 0 948,12 1-28,0-3 0,15-4-920,23-3 388,87 2-388,95 15 62,-100-2-13,24-9-49,16 2 26,-86 2 35,2-6-61,-49-2 8,100-5 182,-124 8 74,17-6-264,-11 2 136,1 2-136,-45 5 12,0 1 0,0 1 0,0 1 0,0 0 1,10 4-13,-22-5-25,-1 1 0,1 1 1,0-1-1,-1 1 1,5 3 24,-10-6 74,0 1-1,1-1 1,-1 1 0,0 0 0,0 0 0,0 0 0,0 0-1,1 0 1,-1 0 0,-1 0 0,1 0 0,0 0-1,0 0 1,0 0 0,0 1 0,-1-1 0,1 0-1,-1 0 1,1 1 0,-1-1 0,1 1 0,-1-1-1,0 0 1,0 1 0,0-1 0,1 1 0,-1-1-1,-1 1 1,1-1-74,-3 11 790</inkml:trace>
  <inkml:trace contextRef="#ctx0" brushRef="#br0" timeOffset="3855.507">4102 1343 5009,'0'-1'205,"0"1"0,0 0 1,0-1-1,0 1 0,0 0 0,-1-1 0,1 1 0,0 0 1,0-1-1,0 1 0,0-1 0,0 1 0,0 0 0,1-1 1,-1 1-1,0 0 0,0-1 0,0 1 0,0 0 0,0-1 1,0 1-1,0 0 0,1 0 0,-1-1 0,0 1 0,0 0 1,1-1-1,-1 1 0,0 0 0,0 0 0,1 0 0,-1-1 1,0 1-1,0 0 0,1 0 0,-1 0 0,0-1 0,1 1 1,-1 0-1,0 0 0,1 0 0,-1 0 0,0 0 0,1 0 1,-1 0-1,1 0-205,23 2 2342,-16 0-2629,117 14 2136,87-1-1849,-172-17 91,-31 1-65,-1 0 0,1 1 0,-1 0 0,1 0 0,8 2-26,-3 7 23,-11-2 98,-6-8-110,-1-1 1,0 1-1,1 1 1,-1-1-1,0 0 1,1 1-1,-1 0 0,0 0 1,-3 0-12,-17 0 9,-61-7 16,-147-9 93,205 15-98,15 2-6,-1-1 0,1-1 1,0-1-1,0 1 0,0-2 0,-7-2-14,12 2-30,10-1 282,14 2 853,11 8-592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20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447 111 2296,'38'-66'1636,"-29"56"-1481,1 6 4633,-9 4 134,-8-2-2297,-6-4-2282,0 2-1,-1 0 0,0 0 1,-4 0-343,6 2 122,0 0-49,0 0-1,-1 2 0,1-1 0,0 2 0,0-1 0,-1 2 0,1-1 0,0 2 0,0 0 0,-3 1-72,-2 0 41,4 0-28,-1 0 0,1 0 1,0 1-1,0 1 0,1 0 0,-1 1 1,2 1-1,-1-1 0,1 2 0,0 0 1,0 0-1,1 1 0,1 0 0,-1 1 0,2 0 1,-1 0-1,2 1 0,0 0 0,0 0 1,1 1-1,0 0 0,1 0 0,1 0 1,0 0-1,1 1 0,-1 3-13,-1 12 4,1-1-1,1 0 1,2 1-1,1 0 1,1-1-1,1 7-3,0-23 4,-1-1-1,2 0 1,-1 0-1,2 0 1,-1 0-1,2 0 1,-1-1-1,1 0 0,1 1 1,0-2-1,0 1 1,1-1-1,0 0 1,1 0-1,0-1 1,0 0-1,2 1-3,5 1 14,1 0 0,0 0 0,1-2 0,0 0 0,0-1 0,10 3-14,22 4 84,40 7-84,-67-17 18,0 0 0,-1-2 0,1 0 1,0-1-1,0-2 0,0 0 0,20-4-18,-31 3 7,0-1 0,0 0 0,-1-1-1,1 0 1,-1 0 0,1-1 0,-2 0 0,1-1 0,0 0 0,-1-1 0,0 0 0,-1 0 0,1-1 0,-2 0 0,1-1-1,1-2-6,0-2 71,0 0-1,-1 0 0,-1 0 0,0-1 0,-1-1 0,0 1 0,-1-1 0,-1 0 0,0 0 0,-1 0 0,-1 0 0,-1 0 0,0-1 0,-1-10-70,-1 6 107,-1-1-1,-1 1 1,-1 0 0,-1 0-1,-1 0 1,-1 1 0,0 0-1,-2 0 1,0 1 0,-10-15-107,5 10 14,0 0 1,-2 1 0,0 1-1,-2 1 1,-3-3-15,15 18 57,0 0 1,0 0-1,-1 0 1,0 1-1,0 0 1,0 0-1,0 0 1,0 1 0,-1 0-58,3 2 179,0 0 0,0 0 0,0 0 1,0 0-1,0 1 0,0 0 1,0 0-1,-1 0 0,1 1 1,0 0-1,0 0 0,0 0 1,1 0-1,-1 1 0,0 0-179,-31 18 1125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25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70 744,'43'-10'704,"-38"9"-846,7-3 5289,-14-6 2674,1 9-7700,1 1 0,-1-1 0,0 0 0,0 0 0,1 0 0,-1 1 0,0-1 0,0 0 0,0 1 0,0-1 0,0 1 0,0-1 0,0 1 0,0-1 0,0 1 0,0 0 0,0-1 0,0 1 0,-2 0-121,-15-6 269,3-2-110,12 5-116,-1 1 0,0 0 1,0-1-1,-1 2 0,1-1 0,0 0 0,-1 1 0,1 0 0,-1 0 0,1 0 0,-1 1 0,0-1 1,1 1-1,-1 0 0,-3 1-43,-11 2 87,-1 1 1,1 1 0,1 1 0,-1 0-1,-5 4-87,14-5 10,1 0 0,-1 1 0,1 0 0,0 0 0,0 1 0,1 0 0,0 1-1,0-1 1,1 2 0,-3 2-10,2 0 1,1-1 0,-1 1 0,2 0 0,0 1 1,0 0-1,1 0 0,0 0 0,1 0 0,1 1 0,0 0 0,0-1 0,2 1 0,-1 0 0,2 0 0,-1 0 0,2 0 0,0 0 0,0 0 0,2 0 1,-1 0-1,1 0 0,1-1 0,1 0 0,-1 0 0,4 6-1,-5-14 1,0 0 1,0 1-1,0-1 1,1 0-1,0-1 0,-1 1 1,1 0-1,0-1 1,1 0-1,-1 0 1,0 0-1,1-1 0,0 0 1,-1 0-1,1 0 1,0 0-1,0 0 1,0-1-1,1 0 0,3 0-1,5 1 7,-1-1-1,1 0 1,-1-1-1,1-1 0,0 0 1,-1-1-1,6-1-6,-9 0 7,1-1 0,-1 0-1,0 0 1,0-1 0,0 0 0,0-1-1,-1 0 1,0 0 0,-1-1 0,1 0-1,-1-1 1,0 0 0,6-8-7,-2 0 11,0-1 0,-1 1 1,-1-2-1,0 1 0,-1-1 1,-1-1-1,0-4-11,1-5 8,-2 0 0,-1 0 0,-1 0 0,0-13-8,-5 40 0,0 1 1,0 0-1,0 0 1,0-1-1,0 1 1,0 0-1,0-1 1,0 1-1,0 0 0,0 0 1,0-1-1,0 1 1,0 0-1,0-1 1,0 1-1,0 0 1,0 0-1,-1-1 1,1 1-1,0 0 0,0 0 1,0-1-1,0 1 1,-1 0-1,1 0 1,0 0-1,0-1 1,0 1-1,-1 0 1,1 0-1,0 0 0,-1-1 0,1 2 3,0-1-1,-1 0 0,1 0 0,0 1 0,-1-1 1,1 1-1,0-1 0,-1 0 0,1 1 0,0-1 0,0 0 1,-1 1-1,1-1 0,0 1 0,0-1 0,0 1 1,0-1-1,0 1 0,-1-1 0,1 0 0,0 1 0,0-1 1,0 1-1,0-1 0,0 1 0,1-1 0,-1 1-2,-15 270 267,4-97-202,3-31-67,-6 0-1,-18 67 3,-7-59 1604,39-150-1580,-1 0 0,1 0 1,0 1-1,-1-1 0,1 0 0,0 0 0,0 0 0,0 1 0,0-1 0,0 0 0,0 0 0,0 0 0,1 1 0,-1-1 0,0 0 0,1 0 0,-1 0 0,1 2-24,-1-3 12,1 0 1,0 0-1,-1 0 0,1 0 0,-1 0 0,1 0 0,-1 0 0,1 0 0,-1 0 1,1 0-1,-1 0 0,1 0 0,-1 0 0,1 0 0,0 0 0,-1 0 0,1 0 0,-1-1 1,1 1-1,-1 0 0,0 0 0,1-1 0,-1 1 0,1 0 0,-1-1 0,1 1 0,-1-1-12,9-6 107,-1-1 0,0 1-1,5-7-106,-11 11 7,56-60 188,-3-3 0,5-13-195,-19 8-408,-17 26-425,-7 14 337</inkml:trace>
  <inkml:trace contextRef="#ctx0" brushRef="#br0" timeOffset="335.109">1005 461 9954,'-6'-4'4169,"6"5"-2729,1 5-191,-1-6-569,0 0-280,2 36-104,3 52-24,-5-28 0,2 0 16,-6-3 0,1-4-32,1-10-104,2-4-40,6-11-32,-1-4 448,1-7 489,-2-5-5074,-5 7 3401</inkml:trace>
  <inkml:trace contextRef="#ctx0" brushRef="#br0" timeOffset="1611.176">1610 324 2393,'-76'-32'1428,"75"32"-1308,0-1 0,0 1 0,0-1 0,0 1 0,0-1 0,0 1 0,0-1 0,0 0 0,0 0 0,0 1 0,0-1 0,0 0 0,1 0 0,-1 0 0,0 0 0,1 0 1,-1 0-1,1 0 0,-1 0-120,4-8 4931,-3 7-1143,33 9-3123,-1 0-402,0-2 0,1-1-1,4-1-262,352 18 418,-350-21-383,0-2 1,10-2-36,-6 0 39,24 2-39,-37 1 18,0-1-1,13-3-17,-15 1 35,1 1 1,22 1-36,77 5 54,96 4 602,-172-1-488,-30-3-114,0-1-1,1-1 1,-1-1 0,9-1-54,35 0 84,-53 2-70,0-1 0,0 0 0,-1-1 0,1 0 0,11-3-14,13-4 26,1 2 1,-1 2 0,39 1-27,-32 1 20,1-1 1,28-7-21,-49 6 8,0 2 0,0 0 0,2 2-8,5-1 17,23-3-17,45-16 28,-50 9-2,-46 10-21,0 1 1,0-1 0,1 1 0,-1-1-1,0 1 1,0 0 0,0 0 0,0 1 0,0-1-1,1 1 1,-1-1 0,1 2-6,-4-2 30,0 0-1,0 0 1,0 0 0,0 0-1,0 0 1,0 0 0,0 0 0,0 0-1,0 0 1,0 0 0,0 0-1,0 0 1,0 0 0,-1 0 0,1 0-1,0 0 1,0 0 0,0 0-1,0 0 1,0 0 0,0 0 0,0 0-1,0 0 1,0 0 0,0 0-1,0 1 1,0-1 0,0 0-1,0 0 1,0 0 0,0 0 0,0 0-1,0 0 1,0 0 0,0 0-1,0 0 1,0 0 0,0 0-30,0 0 18,-1 0 415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33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369 785 2417,'84'6'2115,"-83"-6"-1973,0 0-1,0 0 1,0 0 0,0 0 0,0 0 0,0 0 0,0 0 0,0 0 0,0-1-1,0 1 1,0 0 0,0 0 0,0-1 0,-1 1 0,1 0 0,0-1 0,0 1-1,0-1 1,0 0 0,-1 1-142,0-8 816,0 6-298,4-17 1925,-3 17-2227,0-1-1,0 0 1,0 0-1,-1 1 1,1-1-1,-1 0 1,0 0 0,0 0-1,0 0 1,0 0-1,0 1 1,-1-1-1,1 0 1,-1 0 0,0 0-1,0 1 1,0-1-1,0 0 1,-1-1-216,-1-1 205,-1 0-1,1 0 1,-1 0-1,0 1 1,0 0 0,0 0-1,-1 0 1,1 0 0,-1 0-1,0 1 1,0 0-1,0 0 1,-1 0 0,1 1-1,-5-2-204,2 2 125,-1 0 0,0 0-1,1 1 1,-1 0 0,0 0-1,0 1 1,0 1 0,0-1-1,0 1 1,-1 1-125,-6 1 46,-1 1-1,1 1 1,1 1 0,-1 0-1,1 1 1,0 0 0,0 2-1,1-1 1,0 2 0,1 0-1,-2 2-45,3 0 8,1 0-1,0 1 1,1 0-1,1 1 1,0 0-1,1 1 0,0-1 1,1 1-1,1 1 1,1-1-1,0 1 1,0 0-1,2 0 1,0 1-1,0 16-7,2-20 1,0 1 0,1-1 0,0 1 0,1-1 0,1 1 0,0-1 0,1 1 0,1-1 0,0 0 0,0-1 0,1 1 0,1-1 0,0 0 0,1 0 0,0 0 0,1-1 0,0 0 0,1-1 0,7 7-1,-10-11 4,1-1 0,0 0 0,1 0 1,-1 0-1,1-1 0,0 0 0,0-1 0,0 1 0,0-2 1,0 1-1,1-1 0,-1-1 0,1 1 0,0-1 1,-1-1-1,1 0 0,0 0 0,0 0 0,-1-1 0,1-1 1,0 1-1,-1-1 0,0-1 0,1 0 0,-1 0 0,0 0 1,0-1-1,-1-1 0,1 1 0,-1-1 0,0 0 0,3-3-4,-1 0 8,0-1 0,0 0 0,-1 0 0,0 0-1,0-1 1,-1 0 0,-1-1 0,1 0 0,-2 0-1,5-11-7,-5 5 10,0 1-1,-1 0 1,-1-1-1,0 0 1,-1 0-1,-1 0 0,-1-11-9,-7-137 28,42 256-134,-26-66 111,1 0 0,0 0 0,2-1-1,1 0 1,1-1 0,1 0-5,-4-9 167,1 0 0,0 0 0,1-1 0,0 0 0,1-2 0,1 1 0,0-2 0,0 0 0,8 4-167,26 9 515</inkml:trace>
  <inkml:trace contextRef="#ctx0" brushRef="#br0" timeOffset="1146.053">1260 850 1872,'-96'3'3623,"100"-2"13,-7 0 1665,3-1-4468,0 0-85,11 0 483,107-1-295,161 3-449,-219-3-458,0-2 0,-1-2 1,8-5-30,7 1 49,46 0-49,231-8 49,-281 13-21,0-4 1,2-3-29,-36 6 58,-2-1 56,-13 2-54,0 1-1,-1 0 1,1 2-1,1 0 1,-1 2-1,0 0 1,6 2-60,-6 0 23,0 0 0,0-2 1,0 0-1,0-2 0,13-2-23,8-2 63,-1-2-1,13-5-62,-45 6 314,-9 6-378,0-1 1,0 1-1,0 0 1,0 0-1,0 0 0,0 0 1,-1-1-1,1 1 1,0 0-1,0 0 1,0 0-1,0 0 1,-1 0-1,1 0 0,0 0 1,0 0-1,0-1 1,-1 1-1,1 0 1,0 0-1,0 0 1,0 0-1,-1 0 0,1 0 1,0 0-1,0 0 1,-1 0-1,1 0 1,0 0-1,0 0 1,0 0-1,-1 1 0,1-1 1,0 0-1,0 0 1,0 0-1,0 0 1,-1 0-1,1 0 1,0 0-1,0 1 1,0-1-1,0 0 0,-1 0 1,1 0-1,0 0 64,-8 4-1239</inkml:trace>
  <inkml:trace contextRef="#ctx0" brushRef="#br0" timeOffset="2279.22">3749 144 3017,'-75'-84'1903,"71"79"-1345,0 0 0,-1 0 0,0 1 0,0 0 0,0 0 0,0 0 0,-1 0 0,1 1 0,-2-1-558,-12-6 2169,18 9-2019,0 0 0,0 0 0,0 1 0,0-1 0,0 1 1,0-1-1,0 1 0,-1-1 0,1 1 0,0-1 0,0 1 1,0 0-1,-1 0 0,1 0 0,0 0 0,0-1-150,0 2 59,1-1 0,-1 0 0,1 0 0,-1 0 0,1 1 0,0-1 0,-1 0 0,1 0 0,0 1 0,-1-1 0,1 0 0,0 1 0,-1-1 0,1 0 0,0 1 0,0-1 0,-1 1 0,1-1 0,0 0 0,0 1 0,0-1 0,0 1 0,-1-1 0,1 1 0,0-1 0,0 1 0,0-1-59,0 6 194,0-1 0,0 1 0,0 0 0,1-1-1,0 1 1,0 0-194,1 2-63,18 130 678,36 202 51,-43-286-477,-3 2 0,-2-1 1,-3 1-1,-2 0 0,-2 15-189,-2-60 173,0 0-1,1 0 1,1 0-1,0 0 1,0 0-1,2 3-172,-6-19 71,0 0-1,0-1 1,1 1 0,0-1-1,0 0 1,0 1-1,1-1 1,0 0-1,0 0 1,0 0 0,1 0-1,0 0 1,0 0-1,1-2-70,0-2 25,1 0 0,0 0-1,1 0 1,0 1 0,1 0-1,0-1 1,1 1 0,2-3-25,6-9-10,1 1 0,1 1 0,1 0 1,0 1-1,1 1 0,19-14 10,-21 19 1,1 1-1,0 0 1,1 1-1,1 1 0,4-2 0,-13 7-2,0 0 0,0 1-1,1 0 1,-1 1-1,1 0 1,0 0 0,-1 1-1,1 0 1,0 1 0,0 0-1,2 1 3,-9-1-2,1 1-1,-1 0 1,1 0-1,-1 0 1,1 1-1,-1-1 0,0 1 1,1 0-1,-1 0 1,0 0-1,0 0 1,0 0-1,-1 1 1,1-1-1,0 1 1,-1 0-1,0 0 0,0 0 1,0 0-1,0 0 1,0 0-1,0 0 1,-1 1-1,0-1 1,1 1-1,-2-1 1,1 1-1,0-1 0,0 2 3,1 13-5,0 1 0,0 0 0,-2 0 0,0 0 0,-2 4 5,1 0-2,0-5 2,0-1 0,-1 1 1,-1 0-1,-1-1 0,-2 9 0,4-20 3,0 0 0,-1 0 0,0 0 0,0-1 0,0 1 0,0-1 0,-1 1-1,0-1 1,0 0 0,0-1 0,-1 1 0,0-1 0,0 0 0,0 0 0,0 0 0,-5 2-3,-2 0 15,-1-1-1,-1 0 1,1 0-1,-1-2 1,0 1-1,0-2 1,0 0 0,0 0-1,0-2 1,0 0-1,0 0 1,0-1 0,0-1-1,0 0 1,0-1-1,0-1 1,-6-2-15,17 5-20,0 0 1,0 0-1,0 0 1,0 0-1,1-1 0,-1 1 1,0-1-1,1 0 0,-1 0 1,1 1-1,-1-2 1,1 1-1,0 0 0,0 0 1,0-1-1,0 1 1,-1-3 19,3 5-16,0-1 1,0 1 0,0 0 0,0-1 0,0 1-1,0-1 1,-1 1 0,1-1 0,0 1 0,0-1 0,0 1-1,0 0 1,0-1 0,1 1 0,-1-1 0,0 1-1,0-1 1,0 1 0,0 0 0,0-1 0,1 1 0,-1-1-1,0 1 1,0 0 0,1-1 0,-1 1 0,0 0-1,0-1 1,1 1 0,-1 0 0,1-1 15,20-11-358</inkml:trace>
  <inkml:trace contextRef="#ctx0" brushRef="#br0" timeOffset="3189.898">4686 646 3953,'-45'-15'2272,"45"15"-2235,0 0 0,0 0 0,-1 0 0,1 0 0,0 0 0,0 0 0,0 0 0,0 0 1,0 0-1,0 0 0,0 0 0,-1 0 0,1 0 0,0 0 0,0 0 0,0-1 0,0 1 0,0 0 0,0 0 0,0 0 0,0 0 0,0 0 0,0 0 0,0 0 0,0 0 0,-1 0 0,1 0 0,0-1 0,0 1 0,0 0 0,0 0 0,0 0 0,0 0 0,0 0 0,0 0 0,0 0 0,0-1 0,0 1 0,0 0 0,0 0 0,0 0 0,0 0 0,0 0 0,0 0 0,0 0 0,0-1 0,0 1 0,1 0 0,-1 0 0,0 0 0,0 0 0,0 0 0,0 0 0,0 0 0,0 0 0,0 0 0,0 0 0,0-1-37,10-3 1380,13-1 353,-22 5-1662,38-6 2063,-1 3 0,26 1-2134,5-1 834,1028-42 856,-986 39-1609,-1-4 0,14-8-81,-35 5 30,30 1 229,34 5-259,-38 2 396,-29-1-117,-33 1 59,0 3 0,-1 1 0,38 6-338,-83-2 2382,-20 3-1079</inkml:trace>
  <inkml:trace contextRef="#ctx0" brushRef="#br0" timeOffset="4475.892">3862 1445 5729,'-1'-1'309,"1"-1"-1,0 1 1,-1-1-1,1 0 1,0 1 0,0-1-1,1 1 1,-1-1-1,0 1 1,0-1-1,1 1 1,-1-1-1,1 1 1,-1-1 0,1 1-1,-1-1 1,1 1-1,0 0 1,0-1-1,0 1 1,0 0-1,0 0 1,0 0 0,0 0-1,0 0 1,1 0-1,-1 0 1,0 0-1,0 0 1,2 0-309,-3 1 46,0 0-1,1 0 1,-1 1 0,0-1-1,1 0 1,-1 0 0,1 1-1,-1-1 1,0 0 0,0 1 0,1-1-1,-1 0 1,0 1 0,0-1-1,1 0 1,-1 1 0,0-1 0,0 1-1,0-1 1,0 0 0,0 1-1,1-1 1,-1 1 0,0-1-1,0 1 1,0-1 0,0 0 0,0 1-1,0-1 1,0 1 0,-1-1-1,1 1 1,0-1-46,0 18 390,-7 64 626,3-38-586,1-1 0,2 1-1,4 40-429,7 39 1177,-7 100-1177,-1-49 181,-2-156-165,1 0-1,0 0 1,2-1 0,0 1 0,1-1-1,1 1 1,2 4-16,-4-15 13,0-1-1,1 1 1,0-1-1,0 1 1,0-1-1,1 0 1,0-1 0,0 1-1,0-1 1,1 0-1,-1 0 1,1-1-1,0 0 1,1 0-1,-1 0 1,1-1 0,0 0-1,3 1-12,-1-1 21,0 0 1,1-1-1,-1 0 0,0-1 0,1 0 0,-1 0 0,7-1-21,13-2 97,25-4-97,21-3 29,492 5 11,-213 5-10,-170 1-18,118-4 16,-238-5-18,0-3 0,50-15-10,-2 1 7,-31 8-1,0 3 0,1 4 0,0 4 0,1 3 1,0 4-7,-13 2 7,-1-4 1,1-3 0,0-2-1,67-16-7,-9 0 10,3 5-10,-121 15 5,-4 0 41,0 0 1,0 0-1,0 1 1,-1 0-1,1 0 0,0 0 1,0 1-1,0 0 1,0 0-1,1 1-46,0 9 171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47.5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39 3201,'0'-1'212,"0"1"1,0 0-1,0 0 1,0-1-1,0 1 1,0 0-1,0 0 1,0-1-1,0 1 1,-1 0-1,1 0 1,0-1-1,0 1 1,0 0-1,0 0 1,-1 0-1,1 0 1,0-1-1,0 1 0,-1 0 1,1 0-1,0 0 1,0 0-1,-1 0 1,1 0-1,0-1 1,0 1-1,-1 0 1,1 0-1,0 0 1,0 0-1,-1 0 1,1 0-1,0 0 1,0 0-1,-1 0 1,1 0-1,0 0 1,-1 0-1,1 1 1,0-1-1,0 0 1,-1 0-1,1 0 1,0 0-1,0 0 1,0 0-1,-1 1 1,1-1-1,0 0 1,0 0-1,0 0 1,-1 1-1,1-1 1,0 0-1,0 0 1,0 0-1,0 1 1,0-1-1,-1 0 1,1 0-1,0 1 1,0-1-213,-21 45 944,6-26-831,11-14-87,0 0 0,0 0 0,1 0 0,-1 1 1,1-1-1,0 1 0,1 0 0,0 0 0,-1 0 0,2 0-26,-2 4 20,-1 0-1,1-1 0,-2 1 1,1-1-1,-1 0 0,-1 0 1,0 0-1,0-1 0,0 0 0,-1 0 1,0-1-1,-1 1 0,0-2 1,0 1-1,-7 4-19,-25 13 36,28-18-20,1 1 1,-1 1 0,1 0 0,1 0 0,-10 10-17,85-61 167,-31 11-145,-1-1 0,-2-1 1,-1-2-1,19-31-22,2 0 7,-30 44-11,24-21 4,-49 49 22,0 0 1,0 0-1,1 1 1,0 0 0,0 0-1,0-1 1,1 2-1,-1-1 1,2 0 0,-2 6-23,-2 13 201,2 1 1,0 6-202,-1 2 213,1 30-30,2 0-1,3 0 1,3 0-1,3 8-182,2 13 120,-3 71-120,-9-133 22,0 0-1,-2 0 1,-1 1-22,1 0 40,0 1 0,1 9-40,2-32 8,2 0-1,-1 0 0,0 0 0,0 1 0,1-1 1,-1 0-1,1 0 0,-1 0 0,1 0 0,0 0 1,0 0-1,0 0 0,0 0 0,0 0 0,1-1 1,-1 1-1,1 0 0,-1-1 0,1 1 0,0 0-7,-4-3-4,1 0-1,-1 1 1,0-1-1,0 1 1,0-1-1,0 1 1,0 0-1,0-1 1,0 1-1,0 0 0,1 0 1,-1 0-1,0 1 1,0-1-1,0 0 1,-1 1 4,-7 0-14,-45 7 4,1 2 0,0 3 1,1 2-1,-32 13 10,71-21 97,14-7-93,0 0 0,0 0 0,0 0 0,1 0 0,-1 0 0,0 0 0,0 0 0,0 0 0,0 0 0,0 0 0,0 0-1,0 0 1,0 0 0,0 0 0,0 0 0,0 0 0,0 0 0,0 0 0,0 0 0,0 0 0,1 0 0,-1 0 0,0 0 0,0 0 0,0 0 0,0 0 0,0 1 0,0-1 0,0 0 0,0 0 0,0 0 0,0 0 0,0 0-1,0 0 1,0 0 0,0 0 0,0 0 0,0 0 0,0 0 0,0 0 0,0 0 0,0 0 0,0 1 0,0-1 0,0 0 0,0 0 0,0 0 0,0 0 0,0 0 0,0 0 0,0 0 0,0 0 0,0 0 0,0 0 0,0 0-1,0 0 1,0 0 0,0 0 0,0 0 0,0 0 0,0 1 0,-1-1 0,1 0 0,0 0 0,0 0 0,0 0 0,0 0-4,26-2 384,327-62 706,-323 59-717,0 1-1,0 2 0,0 0 0,2 3-372,2 5 545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49.1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317 112 4521,'0'-88'2314,"2"65"1391,-2 23-2180,0 0-192,0 0-1274,0 0 1,-1 0 0,1 0-1,0-1 1,0 1 0,0 0 0,0 0-1,0 0 1,-1 0 0,1 0-1,0 0 1,0 0 0,0 0 0,0 0-1,-1 0 1,1 0 0,0 0 0,0 1-1,0-1 1,0 0 0,0 0-1,-1 0 1,1 0 0,0 0 0,0 0-1,0 0 1,0 0 0,0 0-1,0 0 1,0 1 0,-1-1 0,1 0-1,0 0 1,0 0 0,0 0 0,0 0-1,0 0 1,0 1 0,0-1-1,0 0 1,0 0 0,0 0 0,0 0-1,0 1 1,0-1 0,0 0-1,0 0 1,0 0 0,0 0 0,0 0-1,0 1 1,0-1 0,0 0 0,0 0-1,0 0-59,-13 23 474,-55 61 256,46-56-497,-2-1-1,0-1 1,-18 13-233,32-28 39,0 0 0,1 0 0,-4 7-39,7-10 13,0 1 1,-1-1 0,0 0-1,0 0 1,-1-1-1,0 0 1,-1 1-14,1-3 12,7-5-9,0 1-1,0-1 1,0 1-1,0-1 1,0 1-1,0 0 0,0 0 1,0-1-1,0 1 1,1 0-1,-1 0 1,0 0-1,0 1-2,1-2 1,0 0 0,0 0 0,0 0 1,0 0-1,0 0 0,1 0 0,-1 0 0,0 1 0,0-1 0,0 0 1,0 0-1,0 0 0,0 0 0,0 0 0,0 0 0,0 0 0,0 0 1,0 0-1,0 0 0,1 1 0,-1-1 0,0 0 0,0 0 1,0 0-1,0 0 0,0 0 0,0 0 0,0 0 0,0 0 0,1 0 1,-1 0-1,0 0 0,0 0 0,0 0 0,0 0 0,0 0 0,0 0 1,1 0-1,-1 0 0,0 0 0,0 0 0,0 0 0,0 0 0,0 0 1,0 0-1,0-1 0,0 1 0,1 0 0,-1 0 0,0 0 0,0 0 1,0 0-1,0 0 0,0 0 0,0 0 0,0 0-1,1 0 5,7-5 11,1 1-1,0-1 0,-1 0 0,0-1 0,-1 0 1,1 0-1,-1-1 0,4-4-15,-1 2 5,39-40 44,42-53-49,-50 60 4,-29 31 37,-1 0 1,0-1 0,-1 0 0,1-2-42,-11 13 120,-7 17 428,-7 52-104,3 1-1,2 0 1,3 25-444,4 32 351,8 54-351,-4-124 68,-6 33-68,2-35 115,3 40-115,-1-92 7,-1 0-1,1 1 1,0-1 0,-1 0 0,1 0 0,-1 0 0,1 1-1,-1-1 1,0 0 0,0 0 0,0 0 0,0 0 0,-1 0 0,1-1-1,0 1 1,-1 0 0,0 0 0,1-1 0,-1 1 0,0-1 0,1 0-1,-1 1 1,0-1 0,0 0 0,0 0 0,-2 0-7,-9 5 25,0 0 0,-1-2 0,1 0 0,-3 0-25,-5 2 2,-3 5 14,21-9-14,-1 0 1,0 0-1,0-1 1,0 1-1,0-1 1,0 0-1,-3 1-2,-65 16 31,115-11 135,18-3-71,-1-2 0,1-2-1,50-8-94,-4 1 27,6 0-20,75-2 1735,-141 13-3967,-8 8 1336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51.0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399 31 5609,'0'-2'860,"2"-18"3029,-2 19-3791,0 1-1,0 0 1,0-1 0,0 1-1,0 0 1,0 0 0,0-1-1,0 1 1,0 0 0,0-1-1,0 1 1,0 0 0,0 0 0,0-1-1,-1 1 1,1 0 0,0 0-1,0-1 1,0 1 0,0 0-1,0 0 1,-1-1 0,1 1-1,0 0 1,0 0 0,-1 0 0,1-1-1,0 1 1,0 0 0,-1 0-1,1 0 1,0 0 0,0 0-1,-1 0 1,1-1 0,0 1-1,0 0 1,-1 0 0,1 0 0,0 0-1,-1 0 1,1 0 0,0 0-1,0 0 1,-1 0 0,1 0-1,0 0 1,-1 1 0,1-1-1,0 0 1,0 0 0,-1 0 0,1 0-1,0 0 1,0 0 0,-1 1-1,1-1 1,0 0 0,0 0-1,-1 0 1,1 1 0,0-1 0,0 0-1,0 0-97,-18 15 414,1 0 0,-8 10-414,-6 5 140,-37 23 203,49-40-282,2 0-1,0 1 0,0 1 1,1 1-1,1 0 1,1 1-1,-8 12-60,8-6 44,9-14-10,0-1-1,0 1 1,-1-1 0,0 0 0,0-1 0,-7 6-34,52-38 210,103-105-135,18 3-30,-157 125-2,8-7-81,-11 9 47,0 0 1,0 0-1,0 0 1,0 0-1,0 0 0,0 0 1,0 0-1,0 0 0,0 0 1,-1 0-1,1 0 1,0-1-1,0 1 0,0 0 1,0 0-1,0 0 0,0 0 1,0 0-1,0 0 0,0 0 1,0 0-1,0 0 1,0 0-1,0 0 0,0-1 1,-1 1-1,1 0 0,0 0 1,0 0-1,0 0 0,0 0 1,0 0-1,0 0 1,0 0-1,0 0 0,0-1 1,0 1-1,0 0 0,0 0 1,0 0-1,0 0 0,1 0 1,-1 0-1,0 0 1,0 0-1,0-1 0,0 1 1,0 0-1,0 0 0,0 0 1,0 0-1,0 0 0,0 0 1,0 0-1,0 0 1,0 0-1,0 0 0,1 0 1,-1 0-1,0 0 0,0 0 1,0 0-1,0-1-9,-3 5 72,-3 9-45,0 0 1,1 0-1,1 0 0,0 1 0,1 0 0,-2 13-27,-2 29 172,2 8-172,1-9 91,-5 35 44,-5 78 27,13-136-119,2-1 0,1 1 0,1-1 0,4 12-43,-5-36 11,1 7 19,0 0 1,-1 1-1,0-1 0,-1 1 0,-1-1 0,-1 13-30,1-26-19,0 0-1,-1 0 1,1 0 0,0 0-1,-1 0 1,1 0 0,-1 0-1,0 0 1,1 0 0,-1 0 0,0 0-1,1 0 1,-1 0 0,0 0-1,0-1 1,0 1 0,0 0-1,0-1 1,0 1 0,0-1-1,0 1 1,0-1 0,0 1-1,0-1 1,0 1 0,0-1-1,0 0 1,-2 0 19,-39 2-465,11-2 431,-7 8 21,0 2-1,1 2 1,1 1 0,-20 11 13,53-23 58,0 1 1,0-1 0,0 1-1,0 0 1,1 0 0,-1 1-1,1-1 1,0 0 0,-1 1-1,1-1 1,-1 3-59,3-5 30,-1 1 0,1-1 0,0 1-1,0-1 1,-1 1 0,1 0 0,0-1 0,0 1 0,0-1 0,0 1 0,0-1-1,0 1 1,0 0 0,0-1 0,0 1 0,0-1 0,0 1 0,0 0 0,0-1-1,0 1 1,0-1 0,1 1 0,-1-1 0,0 1 0,1 0-30,0 0 53,0 0 0,0 0 0,0-1 0,0 1 0,0 0 0,0 0 1,1-1-1,-1 1 0,0-1 0,0 1 0,1-1 0,-1 0 0,0 1 0,1-1 0,-1 0 0,2 0-53,10 1 187,0-1 0,0-1 0,0 0 0,-1-1 0,1 0 0,0-1-1,1-1-186,14-3 122,295-50 551,-180 42-4023,-91 10 1850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6:28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182 477 7786,'-23'-72'2846,"15"56"-1840,3 15 61,0 14 503,3 3-977,2 1 0,-1-1 0,2 0 0,0 1 0,4 15-593,6 24 829,4 4-829,4 16 428,-4 6 163,-3 2-1,0 83-590,-17 167 1061,2-325-684,-3-15-58,-9-24 91,11 23-362,-35-83 62,4-2 0,4-2 0,4-1 0,4-1 0,2-11-110,13 57 0,2 0 0,2-1 0,3 0 0,1 0 0,3 1 0,2-1 0,2 1 0,8-23 0,-10 53-7,1 0 0,1 1 0,0 0 0,1 0-1,2 1 1,-1 0 0,9-9 7,-11 16-8,1 1 1,1 1-1,-1-1 0,2 2 1,-1-1-1,1 1 0,0 0 1,1 1-1,0 1 0,0-1 0,0 2 1,9-4 7,-5 4-10,0 1 1,0 0-1,0 1 1,1 0-1,-1 2 1,1 0-1,-1 0 1,1 2-1,-1 0 1,1 0-1,-1 2 1,0-1 0,0 2-1,0 0 1,0 1-1,-1 1 1,1 0-1,10 7 10,-13-6-3,-1 0 1,0 1-1,0-1 0,-1 2 0,0 0 0,0 0 1,-1 1-1,0 0 0,-1 0 0,0 1 0,-1 0 1,0 1-1,-1 0 0,0 0 0,-1 0 0,0 0 1,-1 1-1,-1 0 0,0 0 0,0 0 1,-1 0-1,-1 4 3,0-3 1,-1 1 0,-1 0-1,0-1 1,-1 1 0,-1-1 0,0 0 0,-1 0 0,-1 0 0,0 0 0,-4 6-1,1-3 6,-2 0-1,0 0 1,-1-1 0,-1-1 0,0 0-1,-1 0 1,-10 8-6,-2 0 21,0-2 0,-1-1 0,-1 0 0,-1-2 0,-12 4-21,24-13-65,-1-2 0,-1 0 0,1 0 1,-1-2-1,0 0 0,-1-1 0,1-1 0,-1-1 0,-17 0 65,22-5 1705,11-1-892</inkml:trace>
  <inkml:trace contextRef="#ctx0" brushRef="#br0" timeOffset="508.204">1124 736 7017,'-10'-12'3657,"1"3"-1160,4 4-697,10 0-247,11 7-465,10 1-208,6-3-320,6 2-88,6 0-192,3-4-88,4 2-96,4 3-40,-4-3 40,-4 2-104,-6 2-560,-5-3-456,-6 6-2849,-6 2 2545</inkml:trace>
  <inkml:trace contextRef="#ctx0" brushRef="#br0" timeOffset="860.888">1248 991 8130,'-26'14'3881,"9"3"-1377,3 0-527,7-1-497,7-1-280,12-1-400,9-4-184,10-5-256,6-5-119,13-5-41,8 0-112,-8-2-288,-26 4-73,2 1 57</inkml:trace>
  <inkml:trace contextRef="#ctx0" brushRef="#br0" timeOffset="1707.878">2307 643 5713,'-9'-21'2275,"2"6"430,1-1 0,0 0 0,1-1 0,-2-15-2705,7 33 405,1 3-108,3 15-149,5 24 114,-3 1 1,1 26-263,0 80 283,-6 0-1,-14 102-282,10-234 40,2-1-1,1 1 0,0 0 1,3 16-40,5-67 233,-4-44-144,-3 0-1,-4 0 1,-8-48-89,-8-30 39,-1-21-22,17 135-20,2 0 0,2 1 1,3-12 2,-3 41 11,3-22 31,-4 31-35,1 0 0,-1 1 0,1-1 0,-1 1 0,1-1 0,0 1 0,-1-1 0,1 1 0,0-1 0,0 1 0,0-1 0,0 1 0,0 0 0,1 0 0,0-1-7,-1 2 4,-1-1-1,1 1 0,0 0 1,0 0-1,0 0 0,0 0 1,0 0-1,0 0 0,0 0 0,0 0 1,0 0-1,0 0 0,0 1 1,-1-1-1,1 0 0,0 1 1,0-1-1,0 0 0,0 1 1,-1-1-1,1 1 0,0-1 1,0 1-1,-1 0 0,1-1 1,0 1-1,-1 0 0,1 0 1,-1-1-1,1 2-3,22 28 22,-19-24-14,30 43 16,17 26 76,48 51-100,367 366 545,-447-474-515,2 0 0,8 5-30,-22-18 33,0-1 0,0 1 1,0-1-1,0-1 0,1 1 0,0-1 0,-1 0 1,1-1-1,4 1-33,-11-3 21,1 1 0,-1-1 0,0 0 0,0 0 0,1 0 0,-1 0 0,0 0 0,0 0 1,1 0-1,-1 0 0,0 0 0,0 0 0,1-1 0,-1 1 0,0 0 0,0-1 0,0 1 0,0-1 0,1 1 0,-1-1 0,0 0 0,0 0 1,0 1-1,0-1 0,0 0 0,-1 0 0,1 0 0,0 0 0,0 0 0,-1 0 0,1 0 0,0 0 0,-1 0 0,1 0 0,-1-1 1,1 1-1,-1 0 0,0 0 0,1 0 0,-1-1 0,0 1 0,0 0 0,0 0 0,0-1 0,0 1-21,-1-9 91,0 1 0,0 0-1,-1-1 1,0 1 0,-3-8-91,3 9 5,-39-148 331,-4-56-336,35 153-105,4 1 1,1-1 0,4 0 0,2 0-1,4-20 105,5 26-1320,-10 52 1291,0 1 0,0 0 0,0-1-1,0 1 1,0 0 0,0 0-1,0-1 1,0 1 0,0 0 0,0-1-1,0 1 1,0 0 0,1 0-1,-1-1 1,0 1 0,0 0-1,0 0 1,0-1 0,0 1 0,1 0-1,-1 0 1,0 0 0,0-1-1,0 1 1,1 0 0,-1 0 0,0 0-1,0 0 1,1-1 0,-1 1-1,0 0 1,1 0 0,-1 0-1,0 0 1,0 0 0,1 0 0,-1 0-1,0 0 1,1 0 0,-1 0 29,1 2-22,0 0 0,0 0 0,0 0 0,-1 0 0,1 1 0,-1-1 0,1 0 0,-1 0 0,0 1 0,1 0 22,2 37 54</inkml:trace>
  <inkml:trace contextRef="#ctx0" brushRef="#br0" timeOffset="2433.259">3425 573 5657,'4'-44'8393,"-4"44"-8334,0 0 1,0 0 0,-1 0-1,1 0 1,0 0 0,0 0 0,0 0-1,0 0 1,0 0 0,0 0-1,0 0 1,0 0 0,0 0-1,-1 0 1,1 0 0,0 0-1,0 0 1,0 0 0,0 0 0,0 0-1,0 0 1,0 0 0,0 0-1,0 0 1,0 0 0,-1 0-1,1 0 1,0 0 0,0 0 0,0-1-1,0 1 1,0 0 0,0 0-1,0 0 1,0 0 0,0 0-1,0 0 1,0 0 0,0 0-1,0 0 1,0 0 0,0 0-60,-1 18 917,37 114 462,19 73-435,-42-143-680,-2 1 1,-1 18-265,-5-31 156,-1-24 8,-2 1-1,-1 0 1,-1 0 0,-1 0 0,-2 10-164,-27-106 1408,9 0-1331,4-1 1,2-1-1,4 0 0,3-1 1,2 0-1,4 0 0,4-1-77,-1 19 3,0 1-6,3-1-1,2 0 4,-4 40-5,1-1-1,1 0 1,0 1-1,0 0 0,2 0 1,0 0-1,0 1 0,1 0 1,4-6 5,-5 12-7,-1 0 1,1 1 0,0 0 0,0 0-1,1 0 1,0 0 0,0 1 0,1 0-1,-1 1 1,1 0 0,0 0 0,0 1-1,0-1 1,0 2 0,1-1 0,-1 1-1,1 1 1,0-1 0,-1 1 0,3 1 6,1 0-6,-1 0 0,0 1-1,0 0 1,-1 1 0,1 0 0,0 0 0,0 2 0,-1-1 0,0 1 0,0 1 0,0-1 0,0 2 0,-1-1 0,0 2 0,9 6 6,-5-1-4,1 1 0,-2 1 0,0 0 1,-1 1-1,0 0 0,-1 0 1,-1 1-1,0 1 0,-1-1 1,-1 1-1,4 13 4,-7-17-1,-1 1 0,0-1 1,0 1-1,-2-1 0,1 1 0,-2 0 0,0-1 1,-1 1-1,0 0 0,-1-1 0,0 1 0,-1-1 1,-1 0-1,0 0 0,-1 0 0,-1 3 1,-4 3 5,-2 0-1,0 0 1,-1-1-1,0-1 1,-2 0-1,0-1 1,-1 0-1,0-2 1,-2 0-1,1 0 0,-2-2 1,1 0-1,-2-1 1,-3 0-5,17-8-5,0-1 1,0 0-1,0 0 1,0 0-1,0-1 1,0 0-1,-1-1 1,1 1-1,0-1 1,-1 0-1,-1-1 5,5 1-69,1 0 0,0-1-1,-1 0 1,1 1 0,0-1 0,0 0-1,0 0 1,-1 0 0,1 0-1,0-1 1,0 1 0,1 0 0,-1-1-1,0 1 1,0-1 0,1 0-1,-1 0 1,1 0 0,-1 0-1,1 0 1,0 0 0,0 0 0,0 0-1,0 0 1,0 0 0,0-1-1,1 1 1,-1 0 0,1-1-1,0 1 1,-1-1 69,1 1-210,0-1 0,0 1 0,0 0 0,0-1 0,1 1 0,-1 0 0,1-1 0,-1 1 0,1 0 0,0-1 210,11-19-1223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01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453 155 3457,'65'-66'2115,"-62"64"-1774,-1-1-1,0 1 1,-1 0 0,1-1-1,0 0 1,-1 1 0,1-1 0,-1 0-1,0 0 1,0 0 0,1-3-341,-2 5 193,0-1-1,0 1 1,0 0 0,0 0 0,0-1-1,0 1 1,0 0 0,0-1 0,0 1-1,-1 0 1,1 0 0,0-1 0,-1 1-1,0 0 1,1 0 0,-1-1-193,-11-8 4161,-13 2-3790,7 4-57,7 1-239,1 1-1,-1 0 1,0 0 0,0 2-1,0-1 1,0 1-1,0 1 1,0 0-1,0 0 1,0 2 0,-6 1-75,2 1 128,-1 2 0,1 0 1,0 0-1,1 2 0,0 0 1,0 0-1,1 2 1,0-1-1,1 2 0,0-1 1,1 2-1,0 0 0,1 0 1,0 1-129,-16 26 24,1 2 0,2 0 0,3 1 0,-4 14-24,18-45 3,1 1 0,1 0 0,0 0 0,1 1 0,1-1 0,0 1 1,0 0-1,1-1 0,1 1 0,1 0 0,0 0 0,0-1 0,1 1 0,1-1 0,1 1 0,-1-1 0,2 0 0,1 1-3,6 14 9,1-1 0,1-1 0,2 0 1,14 17-10,-18-27 8,1-1 1,0 0 0,1-1 0,0-1 0,2 0 0,-1-1 0,14 8-9,-20-16 5,-1 1 1,1-1 0,0-1 0,0 1 0,0-2 0,0 1-1,1-1 1,-1-1 0,1 1 0,-1-2 0,9 1-6,-3-2 8,-1-1-1,0 0 1,0 0 0,0-2 0,-1 0-1,1 0 1,8-5-8,7-5 12,-2-1-1,0-1 1,-1-1-1,-1-1 0,-1-2 1,0 0-1,0-3-11,-12 11 5,0 0-1,-1 0 1,-1-1-1,0-1 0,-1 0 1,0 0-1,-1 0 1,-1-1-1,0-1 0,1-7-4,-4 12 13,-2 0-1,1 0 0,-2-1 0,1 1 0,-2 0 1,1 0-1,-2-1 0,1 1 0,-2 0 0,1-1 0,-2 1 1,1 0-1,-1 0 0,-1 1 0,-4-9-12,-12-21 229,-2 2-1,-1 0 1,-3 2 0,-16-18-229,-34-50 296,37 49 2238,27 38-1449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19.7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1 284 2024,'33'-39'2018,"-13"9"2906,-10 20-2700,-7 7-805,-3 4 790,-1 0-2107,0 0 0,0 0 0,0 1-1,1-1 1,-1 0 0,1 0 0,-1 0 0,1 0 0,-1 1 0,1-1 0,0 0 0,-1 0 0,1 1-1,0-1 1,0 0 0,0 0 0,0 1-102,-1 8 222,-2 13-7,2 0 1,0 0-1,2 0 1,0-1-1,6 24-215,5 30 467,-3 1 0,0 77-467,-4-28 113,-1-22 92,-6 46-205,7-108 116,-3-44-18,-2 2-95,0 0-1,1 0 1,-1 0 0,0 0 0,0 0-1,0 0 1,0 0 0,1 0-1,-1 0 1,0 0 0,0 0-1,0 0 1,0 0 0,1 0-1,-1 0 1,0 0 0,0-1-1,0 1 1,0 0 0,0 0 0,0 0-1,1 0 1,-1 0 0,0 0-1,0-1 1,0 1 0,0 0-1,0 0 1,0 0 0,0 0-1,0-1 1,0 1 0,0 0-1,0 0 1,0 0 0,0 0 0,0-1-1,0 1 1,0 0 0,0 0-1,0 0 1,0 0 0,0-1-1,0 1 1,0 0 0,0 0-1,0 0 1,0 0 0,0-1-1,0 1-2,-14-181 177,-3-152-95,13 226-83,3 68-2,1 1 0,2-1 0,1 1 0,2 0 0,2 0 0,2 1 0,1-1 0,10-23 3,-16 52-3,1-1 0,0 1 1,0 0-1,0 0 0,2 1 0,-1-1 0,1 1 1,0 1-1,0 0 0,1 0 0,0 0 1,6-3 2,-10 7-2,0 1 0,0-1 0,1 1 0,-1 1 0,0-1 0,1 0 0,-1 1 0,1 0 0,0 0 0,-1 1 0,1-1 0,0 1 0,-1 0 0,1 0 0,0 0 0,0 1 0,-1 0 0,1 0 0,-1 0 1,1 0-1,-1 1 0,1 0 0,-1 0 0,0 0 0,0 0 0,0 1 0,0-1 0,1 2 2,2 2-2,0 1 1,0-1 0,-1 1-1,-1 0 1,1 1-1,-1-1 1,0 1 0,-1 0-1,1 0 1,-2 1-1,1-1 1,-1 1 0,-1 0-1,1 0 1,-1 0 0,0 4 1,1 10-4,-1 1 1,-1 0 0,-1-1-1,-2 1 1,-2 21 3,1-30 6,0 1 1,0-1-1,-2 0 0,0 0 0,0 0 0,-2-1 1,1 0-1,-6 7-6,8-15 3,1 0 0,-1-1 0,0 0 0,-1 1 0,1-2 0,-1 1 0,0 0 0,0-1 0,0 0 0,-1 0 0,0-1 0,1 0 0,-1 0 0,0 0 0,-1 0 0,1-1 0,0 0 0,-1-1 0,1 1 1,-1-1-1,-3 0-3,7-1 3,-1 0 0,1-1 0,-1 1 0,1-1 0,0 0 0,-1 0 1,1 0-1,0 0 0,0-1 0,0 1 0,0-1 0,0 0 1,0 0-1,0 0 0,0 0 0,1 0 0,-1-1 0,0 0-3,-1-2-40,0 1 0,0-1 0,1 0-1,0 0 1,0 0 0,0 0 0,1 0 0,-1-1-1,1 1 1,0-2 40,0-8-152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20.89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1 321 5449,'19'-104'2946,"-16"85"-1947,-1 11 1093,-1 11 849,1 1-1385,9 26-1185,0-3-183,-2 1 0,-1-1 0,-1 3-188,11 59 458,-4 0 0,-4 1 1,-3 1-1,-6 83-458,-12-56 260,10-94-246,0 9 160,1-33-171,0 0-1,0 0 0,0 0 0,0 0 1,1 0-1,-1 0 0,0 0 0,0 0 1,0 0-1,0 0 0,0 0 0,0 0 1,0 0-1,0 0 0,0 0 1,0 0-1,0 0 0,0 0 0,0 0 1,0 0-1,0 0 0,1 0 0,-1 0 1,0 0-1,0 0 0,0 1 0,0-1 1,0 0-1,0 0 0,0 0 0,0 0 1,0 0-1,0 0 0,0 0 0,0 0 1,0 0-1,0 0 0,0 0 0,0 0 1,0 0-1,0 0 0,0 0 1,0 1-1,0-1-2,4-18 73,0-4-30,-1 0 0,-1 0 0,-1 0 0,-1-1 0,-2-13-43,-6-25 60,-6-22-60,2 17 20,-25-224-11,36 276-10,0-1 0,1 1 0,1-1 0,0 1 0,1-1 0,0 1 0,2 0 0,3-13 1,0 10-3,1 0 0,0 1 1,1 0-1,0 0 0,1 1 0,10-10 3,-11 13-3,2 1 1,-1 0-1,2 1 1,-1 0-1,1 1 1,1 0-1,-1 1 1,7-3 2,-10 7-2,0-1 0,0 2 1,0-1-1,0 1 0,0 0 1,1 1-1,-1 0 1,1 1-1,-1 0 0,1 1 1,0-1-1,0 2 1,4 0 1,-10-1-2,-1 1 0,0 0 1,0 0-1,1 0 1,-1 0-1,0 1 0,0-1 1,0 1-1,0-1 1,-1 1-1,1 0 1,0 0-1,-1 1 0,1-1 1,-1 0-1,0 1 1,0-1-1,0 1 1,0 0-1,0 0 0,0 0 1,-1 0-1,1 0 1,-1 0-1,0 0 0,0 0 1,0 1-1,-1-1 1,1 0-1,-1 1 1,0-1-1,0 0 0,0 3 2,0 6 0,-1 0 0,0 1 0,-1-1 0,0-1 0,-1 1 0,0 0 0,-1 0 1,-5 9-1,-2 1 5,0-1 1,-2 0 0,-1 0 0,0-1 0,-2-1 0,0 0 0,-1-1 0,-1-1 0,-1-1-1,0-1 1,-1 0 0,-6 2-6,23-15 1,1 0 0,-1-1-1,0 1 1,0-1 0,0 0-1,0 0 1,0 0 0,0 0 0,0-1-1,0 1 1,-1-1 0,1 0-1,-1 0 0,2 0 24,1 0 1,-1-1-1,1 1 0,0-1 0,-1 0 0,1 1 0,0-1 0,0 0 0,0 0 0,-1 0 1,1 0-1,0 0 0,0 0 0,0 0 0,0 0 0,0 0 0,1 0 0,-1-1 0,0 1 0,1 0 1,-1 0-1,0-1 0,1 1 0,0-1 0,-1 1 0,1 0 0,0-1 0,-1-1-24,-2-23 1811,5 0-825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38.8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84 104 2657,'-74'-61'3910,"66"57"-252,6 10-115,3-3-3341,0 0 0,0 0 0,0 0 0,0 0 0,0-1 0,0 1 1,1 0-1,1 1-202,71 100 757,-54-75-545,1-1 1,2 0-1,0-2 0,2 0 0,1-2 1,24 17-213,40 25 744,51 26-744,-76-52 37,-32-16-115,0 1-1,-1 1 0,5 7 79,-28-26-719,-3-4 297</inkml:trace>
  <inkml:trace contextRef="#ctx0" brushRef="#br0" timeOffset="353.003">558 39 4657,'1'0'122,"-1"0"1,0 0-1,0-1 1,0 1-1,1 0 0,-1 0 1,0-1-1,0 1 1,0 0-1,0-1 0,0 1 1,0 0-1,1-1 1,-1 1-1,0 0 0,0-1 1,0 1-1,0 0 1,0-1-1,0 1 0,0 0 1,0-1-1,-1 1 1,1 0-1,0-1 0,0 1 1,0 0-1,0-1 1,0 1-1,-1 0 0,1-1 1,0 1-1,0 0 1,0 0-1,-1-1 0,1 1-122,-13 3 2606,-17 16-663,19-8-1573,-1 0 1,2 1-1,0 1 0,0 0 1,-7 13-371,-37 76 703,33-59-509,-142 289 470,161-329-721,-9 27 121,11-29-153,-1 0 1,1 0 0,0 0-1,-1-1 1,1 1 0,0 0 0,0 0-1,0 0 1,0 0 0,0 0-1,0 0 1,0-1 0,0 1 0,0 0-1,0 0 1,0 0 0,1 0-1,-1 0 1,0-1 0,1 1 0,-1 0-1,0 0 1,1-1 0,-1 1-1,1 0 1,-1 0 0,1-1 0,0 1-1,-1 0 1,1-1 88,19 3-1092</inkml:trace>
  <inkml:trace contextRef="#ctx0" brushRef="#br0" timeOffset="877.74">853 613 7218,'1'-34'2907,"-2"28"-113,-1 6-1298,0 11 14,14 119 79,6 6-1589,-6-50 140,-11-78-92,0 1 52,0 0-1,1-1 1,-1 1-1,2 0 1,-1-1-1,1 1 1,3 4-100,8 7 269</inkml:trace>
  <inkml:trace contextRef="#ctx0" brushRef="#br0" timeOffset="1373.075">1091 239 4921,'-1'-56'2423,"-3"31"2873,4 25-4072,0 0-281,0 0-161,1 3-125,3 9-206,-3-8-381,0 0-1,1 1 1,0-1-1,-1 0 1,2 0-1,-1 0 1,1 1-70,31 40 640,40 41-640,-6-7 211,84 95 709,-152-173-897,1 0 1,-1 0 0,1 0-1,0-1 1,-1 1 0,1 0 0,0 0-1,-1 0 1,1-1 0,0 1-1,0-1 1,0 1 0,0 0-1,0-1 1,0 1 0,0-1-1,0 0 1,0 1 0,0-1 0,0 0-1,0 0 1,0 1 0,0-1-1,0 0 1,0 0 0,0 0-1,0 0 1,0-1 0,0 1-1,0 0 1,0 0 0,0-1 0,0 1-1,0 0 1,0-1 0,0 1-1,0-1 1,0 1 0,0-1-1,0 0 1,0 1 0,0-1 0,-1 0-1,1 0 1,0 1 0,-1-1-1,1 0 1,0 0 0,-1 0-1,1 0 1,-1-1-24,6-7 112,-2 0 0,1-1-1,-2 1 1,1-1 0,-1-3-112,45-169 247,-24 86-129,22-55-118,-43 144 9,0 0-1,0 1 0,0-1 1,1 1-1,0-1 0,0 1 1,1-1-9,-5 7-29,0 1 0,0-1 1,0 0-1,0 0 0,0 0 0,0 0 1,0 0-1,0 0 0,0 1 0,1-1 1,-1 0-1,0 0 0,0 0 0,0 0 1,0 0-1,0 0 0,0 0 0,0 0 1,0 1-1,0-1 0,0 0 0,0 0 1,0 0-1,1 0 0,-1 0 0,0 0 1,0 0-1,0 0 0,0 0 0,0 0 1,0 0-1,0 0 0,1 0 0,-1 0 0,0 0 1,0 0-1,0 0 0,0 0 0,0 0 1,0 0-1,0 0 0,1 0 0,-1 0 1,0 0-1,0 0 0,0 0 0,0 0 1,0 0-1,0 0 0,0 0 0,1 0 1,-1 0-1,0 0 0,0 0 0,0 0 1,0 0-1,0 0 0,0-1 0,0 1 1,0 0-1,0 0 0,0 0 0,1 0 1,-1 0-1,0 0 0,0 0 0,0 0 1,0-1 28,-1 12-2799,-3 14 634</inkml:trace>
  <inkml:trace contextRef="#ctx0" brushRef="#br0" timeOffset="1900.127">1966 115 5793,'-2'-2'700,"-12"-11"2896,14 13-3488,0 0 1,0 0 0,-1 0-1,1-1 1,0 1 0,0 0-1,-1 0 1,1 0-1,0-1 1,0 1 0,0 0-1,0 0 1,0-1 0,-1 1-1,1 0 1,0-1 0,0 1-1,0 0 1,0 0 0,0-1-1,0 1 1,0 0 0,0-1-1,0 1 1,0 0 0,0-1-1,0 1 1,0 0-1,0 0 1,0-1 0,0 1-1,0 0 1,1-1 0,-1 1-1,0 0 1,0 0 0,0-1-1,0 1 1,1 0 0,-1 0-1,0-1 1,0 1 0,0 0-1,1 0 1,-1 0-109,1-1 873,11 6 393,-11-5-1246,2 1 29,0 0 0,0 1 0,0-1 0,-1 1 0,1-1-1,0 1 1,-1 0 0,1 0 0,0 1-49,27 28 263,-2 1-1,-1 1 1,16 28-263,25 30 376,-53-74-296,0-1 0,0-1 0,1-1 0,1 0 0,1-1 0,14 8-80,23 11 326,38 14-326,-32-17 260,-56-25-239,-4-4 27</inkml:trace>
  <inkml:trace contextRef="#ctx0" brushRef="#br0" timeOffset="2271.259">2479 5 8706,'-15'-5'3513,"1"10"-2425,0 6-40,-13 10-312,-2 7-192,-7 19-112,0 7-79,-1 15-121,3 5-24,0-2-80,-2-6-24,8-12-48,0-8-8,10-11 304,7-4-88,11-12-1144,14-2 792</inkml:trace>
  <inkml:trace contextRef="#ctx0" brushRef="#br0" timeOffset="2853.831">2735 477 5569,'-4'-5'8407,"4"5"-8331,0 0 0,0 0 0,-1-1 0,1 1-1,0 0 1,0 0 0,-1-1 0,1 1 0,0 0 0,0 0 0,0-1 0,-1 1 0,1 0 0,0-1 0,0 1-1,0 0 1,0-1 0,0 1 0,0 0 0,0-1 0,0 1 0,0 0 0,0-1 0,0 1 0,0-1 0,0 1-1,0 0 1,0-1 0,0 1 0,0 0 0,0-1 0,1 1 0,-1 0 0,0-1-76,14-20 385,-5 11-275,1 1-1,-1 0 0,2 1 1,-1 0-1,11-6-109,-15 10 34,0 1 0,1 0 0,-1 0 0,0 0 0,1 1 0,0 0 0,-1 0 0,1 1 0,0-1 0,0 2 0,0-1 0,0 1 0,5 0-35,-10 0 3,-1 1 0,1-1-1,0 0 1,-1 1 0,1-1-1,0 1 1,-1 0 0,1 0-1,-1-1 1,1 1 0,-1 0-1,1 0 1,-1 0 0,1 1-1,-1-1 1,0 0 0,0 1-1,0-1 1,0 0 0,0 1-1,0-1 1,0 1 0,0-1-1,0 1 1,-1 0 0,1-1-1,-1 1 1,1 0 0,-1 0-1,0-1 1,0 1 0,1 0-1,-1 0 1,0-1 0,-1 1-1,1 0 1,0 0-2,-1 6 5,0 0 1,0 1-1,-1-1 0,0 0 1,-1 0-1,0 0 0,-1 1-5,-14 28 22,-2-1-1,-2-1 1,-24 29-22,16-23 33,2 1 1,-2 10-34,20-34 8,-18 40 311,27-58-305,1 0-1,0 0 1,0 1 0,0-1-1,-1 0 1,1 0-1,0 0 1,0 1 0,0-1-1,0 0 1,0 0 0,-1 0-1,1 1 1,0-1 0,0 0-1,0 0 1,0 1 0,0-1-1,0 0 1,0 0 0,0 1-1,0-1 1,0 0-1,0 0 1,0 1 0,0-1-1,0 0 1,0 0 0,0 1-1,0-1 1,0 0 0,0 0-1,1 1 1,-1-1 0,0 0-1,0 0 1,0 0 0,0 1-1,0-1 1,1 0-1,-1 0 1,0 0 0,0 0-1,0 1 1,1-1 0,-1 0-1,0 0 1,0 0 0,1 0-1,-1 0 1,0 0 0,0 0-1,0 0 1,1 1-1,-1-1 1,0 0 0,1 0-1,-1 0 1,0 0 0,0 0-1,1 0 1,-1 0 0,0-1-1,0 1 1,0 0 0,1 0-1,-1 0 1,0 0-14,20-9 461,-15 6-351,14-6-32,0 1 1,1 0-1,0 2 1,0 0-1,1 1 1,-1 1-1,1 1 1,0 1-1,0 1 1,0 1-1,1 1 1,-1 0 0,-1 2-1,1 0 1,17 6-79,16 7 232</inkml:trace>
  <inkml:trace contextRef="#ctx0" brushRef="#br0" timeOffset="3574.73">3313 72 3385,'-17'-12'4664,"15"10"-4055,0 0 0,0 0 0,-1 1 0,1-1 0,0 1 0,-1-1 1,1 1-1,-1 0 0,0 0 0,1 0 0,-1 0 0,0 1 0,-2-1-609,4 1 74,1 1 0,-1-1-1,0 0 1,1 1 0,-1-1-1,1 1 1,-1-1 0,1 1-1,-1 0 1,1-1 0,-1 1 0,1 0-1,-1-1 1,1 1 0,0 0-1,-1-1 1,1 1 0,0 0-1,0 0 1,-1-1 0,1 1-1,0 0 1,0 0 0,0-1-1,0 1 1,0 0 0,0 0-1,0-1 1,1 1 0,-1 0-74,6 31-76,-4-26 219,8 25-48,2 0-1,1-1 1,1 0-1,2-1 1,1-1-1,1 0 1,1-2-1,1 0 1,2-1-1,0-1 1,2-1-1,0-1 1,2-1-1,11 6-94,-22-17 34,-7-4 9,1 0 0,0 0 0,8 2-43,-16-8 31,-1 1-1,0-1 1,1 0 0,-1 0 0,1 0-1,-1 0 1,1 0 0,-1 0 0,1 0-1,-1 0 1,1 0 0,-1 0 0,1 0-1,-1 0 1,1 0 0,-1 0 0,1 0-1,-1 0 1,1-1 0,-1 1 0,1 0-1,-1 0 1,0 0 0,1-1 0,-1 1-1,1 0 1,-1-1 0,0 1-31,10-16 548,0-30-102,-8 33-410,7-32 42,9-43-18,5-4-60,-15 65 60,1 1-1,1 0 1,1 1 0,2 0 0,8-13-60,-10 25 279,-11 13-330,1-1 0,-1 1-1,0 0 1,0 0 0,0 0 0,0-1 0,0 1 0,1 0 0,-1 0 0,0 0 0,0 0 0,0-1 0,1 1 0,-1 0 0,0 0 0,0 0 0,0 0 0,1 0 0,-1 0 0,0 0 0,0 0 0,1 0 0,-1 0 0,0 0 0,0 0 0,1 0 0,-1 0 0,0 0 0,0 0 0,0 0 0,1 0 0,-1 0 0,0 0 0,0 0 0,1 0 0,-1 0 0,0 0 0,0 0-1,0 1 1,1-1 0,-1 0 0,0 0 0,0 0 0,0 0 0,0 1 0,1-1 0,-1 0 0,0 0 0,0 0 0,0 1 0,0-1 0,0 0 0,0 0 0,0 0 0,1 1 0,-1-1 0,0 0 0,0 0 0,0 1 0,0-1 0,0 0 0,0 0 0,0 1 51,0 10-1447</inkml:trace>
  <inkml:trace contextRef="#ctx0" brushRef="#br0" timeOffset="4933.512">4383 67 2561,'66'-5'1572,"-51"1"970,-12-3 225,-4 6-2415,1 0 1,-1 0-1,1 0 0,-1 0 1,0 0-1,1 0 0,-1 0 1,0 1-1,0-1 0,0 0 1,1 1-1,-1-1 0,0 0 1,0 1-1,-1-1-352,-11-5 164,-1 1 1,1 1-1,-1 0 0,0 1 0,0 1 1,0 0-1,0 1 0,0 0 1,-1 1-1,1 0 0,0 2 0,-3 0-164,7 0 50,0 0-1,0 0 0,0 1 0,1 0 1,-1 1-1,1 0 0,0 1 0,-6 3-49,10-4 4,0 0-1,-1 0 1,2 0-1,-1 1 1,0 0 0,1 0-1,0 0 1,0 0-1,1 0 1,-1 1-1,1 0 1,0 0-1,-1 5-3,-1 2 3,2 1-1,0 0 0,0 0 0,1 0 1,1 0-1,1 1 0,0-1 0,0 0 1,2 0-1,-1 1 0,3 4-2,-2-10 2,0-1 0,1 1 0,0-1-1,1 0 1,0 0 0,0 0 0,0 0 0,6 6-2,-7-9 2,1-1 0,0 0 1,0 0-1,0 0 1,1-1-1,-1 1 1,1-1-1,0 0 1,0 0-1,0-1 0,0 1 1,0-1-1,1 0 1,1 0-3,0 0 5,1 0 0,0-1 0,1 0 1,-1 0-1,0-1 0,0 0 0,0 0 1,0-1-1,1 0 0,-1-1 0,0 1 1,0-2-1,-1 1 0,1-1 0,0 0 1,-1-1-1,0 1 0,0-2 0,0 1 1,0-1-1,-1 0 0,1 0 0,-1-1 0,-1 1 1,1-1-1,-1-1 0,0 1 0,0-1 1,1-3-6,3-4 11,0-1 1,-2 0-1,1 0 0,-2-1 1,0 0-1,-1 0 1,3-16-12,14-118 48,-22 150-48,0 0 0,0 0 0,0-1 0,0 1 0,0 0 0,1 0 0,-1 0 0,0-1 0,0 1 0,0 0 0,0 0 0,0 0 0,0-1 0,0 1 0,0 0 0,0 0 0,0-1 1,0 1-1,0 0 0,0 0 0,0-1 0,0 1 0,0 0 0,0 0 0,0 0 0,0-1 0,0 1 0,0 0 0,0 0 0,-1 0 0,1-1 0,0 1 0,0 0 0,0 0 0,0 0 0,0 0 0,-1-1 0,1 1 0,0 0 0,0 0 0,0 0 1,0 0-1,-1 0 0,1-1 0,0 1 0,0 0 0,-1 0 0,1 0 0,0 0 0,-11 11 9,-10 24 53,13-12 20,2 0 1,0 1-1,1 0 1,-1 13-83,-5 102 229,8-91-165,-5 92 122,-16 181 52,-12-57 49,31-248 293,10-37-89,4 0-392,0 1 1,2 0-1,4-4-99,1-3 22,26-40 107,33-38-129,-53 76-885,23-21 885,-21 27-426</inkml:trace>
  <inkml:trace contextRef="#ctx0" brushRef="#br0" timeOffset="5302.576">4939 459 9442,'-5'-5'4113,"-9"2"-2449,13 17-391,1 0-129,-10 10-432,7 12-120,3 8-216,0 5-48,5 2-136,2-1-24,-3 3-72,4 0-24,1-7-16,-7-6 56,8-19 753,-6-8 511,-11-36-808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46.2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475 360 3521,'46'-30'1956,"-46"30"-1812,0 0-1,1 0 1,-1 0-1,0-1 1,1 1-1,-1 0 1,1 0 0,-1 0-1,0-1 1,1 1-1,-1 0 1,0 0-1,0-1 1,1 1-1,-1 0 1,0-1 0,0 1-1,1 0 1,-1-1-1,0 1 1,0 0-1,0-1 1,1 1-1,-1-1 1,0 1 0,0 0-1,0-1 1,0 1-1,0-1 1,0 1-1,0 0 1,0-1-1,0 1 1,0-1 0,0 1-1,0 0 1,0-1-1,0 1 1,-1-1-1,1 1 1,0 0-1,0-1 1,0 1 0,-1 0-1,1-1 1,0 1-1,0 0 1,-1-1-1,1 1 1,0-1-144,-17-7 3368,15 7-3514,-11-4 400,-1 0 0,1 0 1,-1 2-1,0-1 1,0 2-1,0 0 0,-5 0-254,10 2 45,1 0 0,0 1-1,0 0 1,0 0 0,0 1 0,0 0-1,0 0 1,0 1 0,1 0-1,-1 0 1,1 1 0,0 0 0,-6 4-45,5-2 8,1 1 0,-1 0 0,1 0 0,1 1 0,0-1 0,0 2 0,0-1 0,1 0 0,0 1 0,1 0 0,0 0 0,0 1 0,1-1 0,0 1 0,0 0 0,1 0-8,-2 11 2,1 0 0,1 0 0,1 0-1,1 0 1,1 0 0,0 0 0,2 3-2,-2-16 1,1 1 0,0-1 0,0 0-1,1 0 1,0 0 0,0 0 0,1 0 0,3 5-1,-4-8 1,0-1 1,0-1-1,0 1 0,1 0 1,-1-1-1,1 0 0,0 1 0,0-1 1,0-1-1,0 1 0,1-1 1,-1 0-1,1 0 0,-1 0 1,4 1-2,1-1 5,1 1 1,-1-2 0,1 1 0,0-1 0,-1-1-1,1 1 1,0-2 0,-1 1 0,1-1-1,0-1 1,-1 0 0,1 0 0,-1-1 0,0 0-1,1-1 1,-2 0 0,6-3-6,-4 1 6,-1 0 0,0 0 0,0-1 1,0-1-1,-1 1 0,0-1 0,-1-1 0,0 1 0,0-1 1,-1 0-1,0-1 0,-1 0 0,0 0 0,0 0 0,1-5-6,0-4 9,-1-1 0,0 0 0,-2 0-1,0 0 1,-1 0 0,-1-1 0,-1 1-1,-1 0 1,-1-7-9,-5 6 8,3 14 8,2 13 23,2 59 45,2 1 0,10 49-84,-4-48 72,-2 0 0,-5 53-72,-10-8 85,-9 18-85,-10 102 181,30-235-69,-1 0-1,1 0 1,-1 0-1,1 0 0,0 0 1,0 0-1,0 1 1,1-1-1,1-1-111,36-37 157,-11 11-98,9-14-9,20-33-50,-21 27-808,11-9 808,-15 25-278</inkml:trace>
  <inkml:trace contextRef="#ctx0" brushRef="#br0" timeOffset="380.637">1041 730 9258,'-8'-7'4073,"1"7"-2337,1 9-504,5 11-159,0 8-433,-1 4-128,4 9-128,0 1-72,1-2-112,0 5-32,-2-6-80,1 0-24,-2-6 136,3-7-168,1-17-264,1-10-1448,5-24 1080</inkml:trace>
  <inkml:trace contextRef="#ctx0" brushRef="#br0" timeOffset="767.472">69 23 5033,'-4'-1'538,"1"1"0,-1-1 0,1 1 0,-1 0 0,0 0 0,1 0 0,-1 0 0,0 1 0,1-1 0,-1 1 1,1 0-1,-1 0 0,1 1 0,0-1 0,-1 1 0,1-1 0,0 1 0,-2 2-538,5-4 67,0 1 1,0-1 0,0 0-1,0 1 1,0-1 0,0 0-1,0 1 1,0-1-1,0 0 1,0 1 0,1-1-1,-1 0 1,0 1 0,0-1-1,0 0 1,1 1-1,-1-1 1,0 0 0,0 0-1,1 1 1,-1-1 0,0 0-1,1 0 1,-1 0 0,0 0-1,1 1 1,-1-1-1,0 0 1,1 0 0,-1 0-1,0 0-67,6 2 159,-1 0 0,0 0 1,1-1-1,0 1 0,-1-2 0,1 1 0,0 0 0,-1-1 0,1 0 0,0-1-159,66-6 711,-54 5-534,68-9 227,141-17 14,-159 24-298,0 2 0,25 4-120,-73-1 1014,0 1-1,0 1 1,11 3-1014,9 6 1249</inkml:trace>
  <inkml:trace contextRef="#ctx0" brushRef="#br0" timeOffset="1604.305">1398 353 2649,'-1'-1'493,"0"-1"1,0 0 0,-1 0 0,1 1 0,-1-1 0,0 0 0,1 1 0,-1 0 0,0-1 0,0 1 0,0 0-1,0 0 1,0 0 0,0 0 0,0 0 0,0 1 0,-2-1-494,4 1 119,0 0 0,0 0 0,-1 0 0,1 0 0,0 0-1,0 0 1,0 0 0,-1 0 0,1 0 0,0 1 0,0-1 0,0 0 0,-1 0 0,1 0 0,0 0 0,0 0 0,0 1-1,-1-1 1,1 0 0,0 0 0,0 0 0,0 0 0,0 1 0,0-1 0,0 0 0,-1 0 0,1 0 0,0 1-1,0-1 1,0 0 0,0 0 0,0 1 0,0-1 0,0 0 0,0 0 0,0 1 0,0-1 0,0 0 0,0 0-1,0 0 1,0 1 0,0-1-119,2 11 397,1-1-295,1-1 0,0 1 0,0 0 0,1-1 0,5 8-102,16 28 256,-9-12-93,2-2 0,2 0 0,1-1 0,1-1 0,1-1 0,2-1 0,23 19-163,-47-43 62,1-1 0,-1 0 0,1 0 0,0 0 1,0 0-1,0-1 0,0 1 0,1 0-62,-3-2 23,-1 0 0,1 0 0,0 0 0,0 0 0,-1 0 0,1 0 0,0 0 0,-1 0 0,1 0-1,0 0 1,0 0 0,-1 0 0,1-1 0,0 1 0,-1 0 0,1-1 0,0 1 0,-1 0 0,1-1 0,0 1 0,-1-1 0,1 1-1,-1-1 1,1 1 0,-1-1 0,1 1 0,-1-1 0,1 1 0,-1-1 0,0 0 0,1 1 0,-1-1 0,0 0 0,1 1 0,-1-1 0,0 0-23,9-25 147,-1 0 0,-1-1 0,-1 0 0,-2 0 0,0-2-147,1-8 50,9-32-50,-6 44 18,0 0 0,8-16-18,-12 33 12,0-1 0,1 1 0,-1 1 0,2-1 0,-1 1 0,1-1 0,0 2 0,1-1 0,1-1-12,-7 7 15,-1 1-1,1-1 1,0 0 0,0 0-1,0 1 1,0-1 0,0 0-1,0 1 1,0-1 0,0 1-1,0-1 1,0 1 0,0 0-1,0-1 1,0 1 0,0 0-1,0 0 1,0-1 0,0 1-1,0 0 1,1 0 0,-1 1-1,0-1 1,0 0 0,0 0-1,0 0 1,0 1 0,0-1-1,0 0 1,0 1 0,0-1-1,0 1 1,0 0 0,0-1 0,0 1-1,0 0-14,9 14 378</inkml:trace>
  <inkml:trace contextRef="#ctx0" brushRef="#br0" timeOffset="2223.098">2544 355 7202,'-6'-6'1010,"1"0"1,-1 1 0,0 0 0,0 0-1,-1 0 1,0 1 0,0-1 0,-7-2-1011,-61-23 2388,73 29-2266,-6-1-34,0 0-1,1 0 1,-1 1-1,0 0 0,1 0 1,-1 1-1,0 0 1,0 1-1,0-1 0,1 2 1,-1-1-1,0 1 1,1 0-1,-1 0 0,1 1 1,0 0-1,0 1 1,0-1-1,-1 2-87,-1 1 20,0 0-1,1 0 1,-1 1 0,1 0 0,1 0-1,0 1 1,0 0 0,0 0-1,1 1 1,0 0 0,0 0-1,1 0 1,1 1 0,-1 1-20,-1 6 7,1 0 0,0 1 0,1-1 0,1 1 0,1 0 0,1 0 0,0 0 0,2 4-7,-1-11 5,1 0-1,0-1 1,1 1 0,0-1-1,0 0 1,2 0 0,-1 0-1,1 0 1,0 0 0,1-1-1,0 0 1,1 0 0,0 0-1,5 6-4,-5-10 9,0 0 0,0 0 0,0 0 0,1-1 0,-1 1 0,1-2 0,0 1-1,0-1 1,1 0 0,-1 0 0,1-1 0,-1 0 0,1-1 0,0 0 0,0 0 0,0 0 0,0-1 0,-1 0-1,1-1 1,0 1 0,4-2-9,-2 0 13,1 0-1,0-1 0,-1 0 1,0 0-1,0-1 0,0 0 1,0-1-1,0 0 0,-1-1 1,0 0-1,0 0 0,-1-1 1,1 0-1,-1-1 0,0-1-12,-2 1 7,0 0-1,-1 0 0,-1-1 0,1 0 0,-1 0 1,-1 0-1,0 0 0,0 0 0,0-1 1,-1 1-1,-1-1 0,0 0 0,0 1 1,-1-1-1,0 0 0,-1 0 0,0 1 0,0-1 1,-1-1-7,-6-25 18,-2-1 0,-1 2 1,-2 0-1,-5-9-18,18 43 0,-10-20 7,10 21-7,0 0 0,0 0 0,0 0 0,0 0 0,0 0-1,0 0 1,0 0 0,0 0 0,0 0 0,0 0 0,0 0 0,0 0 0,0 0 0,0 0 0,0 0-1,0 0 1,0 0 0,0 0 0,0 0 0,0 0 0,0 0 0,0 0 0,0 0 0,0 0 0,0 0-1,0 0 1,-1 0 0,1 0 0,0 0 0,0 0 0,0 0 0,0 0 0,0 0 0,0 0 0,0 0 0,0 0-1,0 0 1,1 8-2,5 14 1,4 1 2,1 1 0,1-2 0,1 0 0,2 0 0,0-1 0,1-1 0,14 14-1,-4-7 178,2-2-1,0 0 1,2-2 0,1-1-1,3 0-177,35 17 298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4:37.53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787 107 2232,'6'-1'606,"19"-5"4328,-21 0-2408,-15-1-1166,-3 2-347,1 2-1,0-1 1,-1 2-1,-10-1-1012,-19-4 893,7 0-674,0 2 1,-1 2-1,1 1 1,-1 1-1,1 3 1,0 1-1,-1 1 0,1 2 1,1 2-1,-1 1 1,-6 4-220,31-9 1,1 1 0,0 0 1,0 0-1,1 1 0,-1 1 1,1-1-1,1 2 1,-1-1-1,1 1 0,1 0 1,-1 1-1,1 0 0,1 0 1,0 0-1,0 1 0,1 0 1,0 0-1,0 0 0,1 1 1,1 0-1,0-1 0,-1 8-1,2-8 0,1-1 0,0 1 1,0-1-1,1 1 0,0 0 0,1-1 0,0 1 0,0-1 0,1 1 0,1-1 0,-1 0 0,1 0 0,1 0 0,0 0 0,0 0 0,1-1 0,0 0 0,0 0 0,1 0 0,0-1 0,0 1 0,1-1 0,0-1 0,0 1 0,1-1 0,7 4 0,12 6 3,0-1 0,1-2 0,0 0 0,8 0-3,124 36 18,-29-10 4,-90-25-13,0 1 0,0 2 0,34 21-9,-63-31 0,-1 0 1,0 1 0,0 0-1,0 0 1,-1 1-1,-1 1 1,1 0 0,-2 0-1,1 1 1,-1 0-1,-1 0 1,0 1 0,-1 0-1,5 12 0,-6-9 0,-1 0 0,0 0 0,-1 1 0,-1-1 0,0 1 0,-1 0-1,-1-1 1,-1 1 0,0 0 0,0-1 0,-2 1 0,0-1 0,-1 1 0,0-1 0,-2 0 0,1-1-1,-2 1 1,-2 2 0,1-1 65,-2-1 0,1-1 0,-2 0 0,0 0 0,0-1 0,-2-1-1,1 0 1,-2 0 0,1-1 0,-1-1 0,-1-1 0,0 0 0,0 0 0,-1-2-1,0 0 1,-8 2-65,-4-1 165,0-1 0,-1-2 0,1 0 0,-27-1-165,0-2 124,1-3-1,-6-3-123,27 1 65,0-2 0,0-1 0,1-2 0,-23-8-65,35 9-19,0-1 0,1-1 0,0-1 0,0 0 0,1-1 0,1-1 0,-14-12 19,12 3-708,18 20 652,1 1 0,-1-1 1,1 1-1,0-1 0,-1 1 0,1-1 0,0 0 0,0 1 1,-1-1-1,1 0 0,0 1 0,0-1 0,0 0 0,0 1 0,0-1 1,0 0-1,0 1 0,0-1 0,0 0 0,0 1 0,0-1 1,0 0-1,0 1 0,0-1 0,1 0 0,-1 1 0,0-1 1,1 0-1,-1 1 0,0-1 0,1 1 0,-1-1 0,1 1 0,-1-1 1,1 1-1,-1-1 0,1 0 56,6-2-264,0 0 0,0 0 0,0 0 0,5-1 264,-12 4 0</inkml:trace>
  <inkml:trace contextRef="#ctx0" brushRef="#br0" timeOffset="636.85">1608 852 4953,'-9'-36'2557,"-9"-21"-2557,17 56 99,1-1 0,-1 1 0,1 0 1,-1-1-1,0 1 0,0 0 0,0 0 0,0-1 1,0 1-1,0 0 0,0 0 0,0 0 1,0 0-1,0 0 0,-1 0 0,1 1 0,0-1 1,0 0-1,-1 1 0,1-1 0,-1 1 1,1-1-1,-1 1 0,1 0 0,0-1 0,-1 1 1,0 0-100,-1 0 186,-1 1 0,0-1 0,0 1 0,1 0 0,-1 0 0,1 0 0,-1 0 0,0 1-186,-1 0 326,-6 1-85,1 1 0,0 0-1,1 1 1,-1 0 0,1 0 0,0 1 0,0 1 0,1-1 0,0 1 0,-2 3-241,4-4 43,1 0-1,0 1 0,0 0 1,1 0-1,0 0 1,0 1-1,0-1 0,1 1 1,0 0-1,1 0 0,0 0 1,0 0-1,0 6-42,-4 33 45,2 0 0,3 0-1,1-1 1,4 22-45,-3-63 9,0 1-1,0-1 1,0 1 0,0-1 0,1 0 0,0 1-1,0-1 1,1 0 0,0 0 0,0 0 0,0-1-1,0 1 1,0-1 0,1 0 0,0 0 0,0 0-1,0 0 1,0-1 0,1 1 0,0-1 0,-1 0-1,1-1 1,0 1 0,0-1 0,1 0 0,-1 0-1,0 0 1,3 0-9,5 0 45,-1 0 0,0 0-1,1-2 1,-1 1 0,0-1-1,1-1 1,-1 0 0,0-1 0,0 0-1,0-1 1,0-1 0,4-1-45,-1-1 116,1 0 1,-1-1-1,-1-1 1,0 0 0,0-1-1,0-1 1,-1 0-1,-1 0 1,7-9-117,-12 12 75,0-1 0,-1 0 0,0 0-1,-1-1 1,0 1 0,0-1 0,-1 0 0,0-1 0,0 1 0,-1-1 0,-1 0-1,0 0 1,0 0 0,-1 0 0,0 0 0,0-1-75,-1 0 44,0 0-1,-1 0 1,0 0 0,-1 0-1,0 0 1,-1 0 0,0 0-1,-1 0 1,0 1-1,-1 0 1,0 0 0,0 0-1,-1 0 1,-4-4-44,5 8-4,-1-1 0,0 1 1,0 0-1,0 1 0,-1-1 0,0 1 0,0 0 1,0 1-1,-1 0 0,0 0 0,1 1 0,-1 0 1,0 0-1,-1 1 0,1 0 0,0 0 0,-1 1 0,1 0 1,-3 0 3,-33 3-727,8 9 379</inkml:trace>
  <inkml:trace contextRef="#ctx0" brushRef="#br0" timeOffset="1137.26">2214 28 8082,'-28'-26'5186,"28"25"-5156,0 1 0,0 0 0,0 0 0,0 0 0,0 0 0,0 0-1,-1 0 1,1 0 0,0-1 0,0 1 0,0 0 0,0 0 0,-1 0 0,1 0 0,0 0-1,0 0 1,0 0 0,0 0 0,-1 0 0,1 0 0,0 0 0,0 0 0,0 0 0,-1 0-1,1 0 1,0 0 0,0 0 0,0 0 0,0 1 0,-1-1 0,1 0 0,0 0 0,0 0-1,0 0 1,0 0 0,0 0 0,-1 0 0,1 0 0,0 1 0,0-1 0,0 0 0,0 0 0,0 0-1,0 0 1,0 1 0,0-1 0,0 0 0,-1 0 0,1 0 0,0 0 0,0 1 0,0-1-1,0 0 1,0 0 0,0 0 0,0 0 0,0 1 0,0-1 0,0 0 0,0 0 0,0 0-1,1 0 1,-1 1 0,0-1 0,0 0 0,0 0 0,0 0-30,3 19 334,-2-16-252,68 373 1228,-52-249-980,-7 0-1,-4 4-329,-7 54 144,4 99 419,0-247-218,6-7-145</inkml:trace>
  <inkml:trace contextRef="#ctx0" brushRef="#br0" timeOffset="1777.705">2756 833 6945,'-7'-5'1315,"0"-1"0,1 1-1,0-1 1,0-1-1,1 1 1,0-1-1,-4-6-1314,8 12 390,1 1-219,0 0-119,2 5 2,1 3-33,0 0-1,0-1 0,0 0 1,1 1-1,0-2 0,1 1 0,0 0 1,0-1-1,4 4-20,13 18 64,23 41 301,-3 2 0,4 16-365,49 84 948,-94-169-934,19 23 508,-20-25-488,1 1-1,0-1 1,-1 1-1,1-1 1,0 1 0,-1-1-1,1 1 1,0-1-1,0 0 1,-1 0-1,1 1 1,0-1 0,0 0-1,-1 0 1,1 0-1,0 0 1,0 0-1,0 0 1,0 0-1,-1 0 1,1 0 0,0 0-1,0 0 1,0-1-1,-1 1 1,1 0-1,0 0 1,0-1 0,-1 1-1,1-1 1,0 1-1,-1-1 1,1 1-1,0-1-33,6-6 123,0-1 0,0 1 0,-1-1 0,0 0 0,-1-1 0,0 1 0,0-1 0,-1 0 0,0-1 0,0 1 0,1-7-123,5-22 56,-1-1 0,0-13-56,-5 33 54,14-110 21,-10 63-113,3 1 0,14-47 38,-12 74-439,-12 38 408,-1-1 0,0 1-1,0-1 1,1 0 0,-1 1-1,0-1 1,1 0 0,-1 1 0,1-1-1,-1 1 1,0-1 0,1 1-1,-1-1 1,1 1 0,0-1-1,-1 1 1,1 0 0,-1-1 0,1 1-1,0 0 1,-1-1 0,1 1-1,0 0 1,-1 0 0,1 0-1,0 0 1,-1 0 0,1-1 0,0 1-1,-1 0 1,1 1 0,0-1-1,-1 0 1,1 0 0,0 0-1,-1 0 1,1 0 0,0 1-1,-1-1 1,1 0 0,0 0 0,-1 1-1,1-1 1,-1 1 0,1-1-1,-1 0 1,1 1 0,-1-1-1,1 1 1,-1 0 0,1-1 0,-1 1-1,1 0 32,23 26-512</inkml:trace>
  <inkml:trace contextRef="#ctx0" brushRef="#br0" timeOffset="2358.689">3515 886 3969,'10'-69'2454,"-10"69"-2357,-1-1-1,1 1 1,0 0 0,0-1 0,0 1 0,0 0 0,0-1-1,0 1 1,0 0 0,0-1 0,0 1 0,0 0 0,0-1-1,0 1 1,1 0 0,-1-1 0,0 1 0,0 0 0,0-1-1,0 1 1,0 0 0,1 0 0,-1-1 0,0 1 0,0 0-1,0 0 1,1-1 0,-1 1 0,0 0 0,1 0-1,-1 0 1,0-1 0,0 1 0,1 0 0,-1 0 0,0 0-1,1 0 1,-1 0 0,0 0 0,1-1 0,-1 1 0,0 0-1,1 0 1,-1 0 0,0 0 0,1 0 0,-1 0 0,0 1-1,1-1 1,-1 0 0,0 0 0,1 0 0,-1 0 0,0 0-1,0 0 1,1 0 0,-1 1 0,0-1 0,1 0-97,10 2 1558,40 0-311,0-2 1,3-3-1248,-37 1 190,-1 0 0,1-1 0,-1-1 0,1-1 0,-1 0 0,0-1 0,-1 0 0,9-6-190,-20 10 30,0-1 0,-1 1 0,1-1 0,-1 0 0,0 0 0,0 0-1,0 0 1,0 0 0,0-1 0,-1 0 0,0 1 0,1-1 0,-1 0 0,-1 0 0,1 0 0,-1 0-1,1 0 1,-1-1 0,0 1 0,-1 0 0,1-1 0,-1 1 0,0 0 0,0-1 0,0 1-1,0 0 1,-1-1 0,0 1 0,0 0 0,0 0 0,0-1 0,-1 1 0,0 0 0,1 0 0,-1 0-1,-1 1 1,1-1 0,-1 0 0,1 1 0,-1 0 0,0-1 0,0 1 0,-1 1 0,1-1 0,0 0-1,-1 1 1,0-1 0,0 1 0,0 0 0,-3-1-30,0 1-7,0 1 0,0-1 0,0 1 0,0 1-1,0 0 1,0 0 0,0 0 0,0 0 0,0 1 0,0 1-1,0-1 1,0 1 0,0 0 0,0 0 0,1 1 0,-1 0 0,1 0-1,0 1 1,0 0 0,0 0 0,0 0 0,1 1 0,-4 3 7,-3 3-18,0 1 0,1 1 0,0 0 0,1 1 0,1 0 0,0 0 0,1 1 1,0 0-1,-2 7 18,2 1-7,1 0 1,0 0-1,2 1 1,1 0 0,0 0-1,2 0 1,1 0-1,1 10 7,1-19 4,0-1 0,1 1 1,1-1-1,1 0 0,-1 0 0,7 12-4,-7-17 7,1 0 0,1-1 1,0 0-1,0 0 1,1 0-1,-1-1 0,2 1 1,-1-1-1,1-1 0,6 5-7,-1-2 28,0-1-1,0-1 1,1 0 0,0 0-1,1-1 1,-1-1-1,1 0 1,0-1-1,0-1 1,1 0-1,-1-1 1,1-1-1,-1 0 1,1 0-1,0-2 1,2 0-28,8-2-373,1-1 1,-2-1-1,1-1 0,-1-1 0,0-1 1,0-2-1,-1 0 0,0-1 0,-1-1 373,44-31-1336</inkml:trace>
  <inkml:trace contextRef="#ctx0" brushRef="#br0" timeOffset="2692.814">4457 665 8330,'-1'1'172,"0"-1"1,1 0 0,-1 1-1,0-1 1,1 0 0,-1 1-1,1-1 1,-1 1-1,1-1 1,-1 1 0,1-1-1,-1 1 1,1-1 0,-1 1-1,1 0 1,-1-1-1,1 1 1,0 0 0,-1-1-1,1 1 1,0 0 0,0-1-1,0 1 1,-1 0 0,1 0-1,0-1 1,0 1-173,-2 27 847,2-18-374,-2 53 238,3 1 0,3-1 0,2 0 0,3 0 0,11 36-711,-17-90 317,-2 1 0,1-1 0,-1 1-1,0 6-316,-4-106 2295,0 23-1664,5-39-631,-1 85 5,1 0-1,1 1 0,1 0 1,1 0-1,1 0 1,0 0-1,5-7-4,-6 18-6,-1 1 0,1 0 0,0 0 0,1 1 0,0-1 0,0 1 0,1 0 0,0 1 0,0 0 0,0 0 0,1 0 0,0 1 0,0 0 0,1 1 0,-1-1 0,1 2 0,0-1 6,6-1-53,0 1 0,0 0 1,0 1-1,0 1 0,1 0 1,0 1-1,-1 1 0,1 1 0,-1 0 1,2 1 52,46 11-144</inkml:trace>
  <inkml:trace contextRef="#ctx0" brushRef="#br0" timeOffset="3286.462">5857 541 5745,'0'-1'257,"0"0"1,0-1-1,0 1 0,0 0 1,0 0-1,0 0 0,0 0 0,-1 0 1,1 0-1,0 0 0,-1 0 0,1 0 1,0 0-1,-1 0 0,1 0 0,-1 0 1,0 0-1,1 0 0,-1 0 0,0 0 1,0 1-1,1-1 0,-1 0 0,0 1 1,0-1-1,0 0 0,0 1-257,-2-1 246,1 0-1,-1 1 1,0-1 0,1 1-1,-1 0 1,0 0-1,1 0 1,-1 0-1,0 0 1,0 0 0,-1 1-246,-17 4 336,0 1 0,0 1 0,0 1 1,1 0-1,0 2 0,1 0 0,0 1 0,1 1 1,-13 10-337,22-14 33,0-1 1,1 1 0,0 0 0,0 1-1,1 0 1,0 0 0,-3 5-34,9-11 4,-1-1 0,1 0 0,-1 1 0,1-1 0,0 1 0,0 0 0,0-1 0,0 1 1,1 0-1,-1 0 0,1 0 0,-1-1 0,1 1 0,0 0 0,0 0 0,0 0 0,1 0 0,-1-1 0,1 1 0,0 0 0,-1 0 0,1-1 1,0 1-1,1 0 0,-1-1 0,0 1 0,1-1 0,-1 0 0,1 1 0,0-1 0,0 0 0,0 0 0,0 0-4,5 4 15,0-1-1,0-1 0,1 0 0,-1 0 1,1 0-1,0-1 0,0 0 0,3 1-14,71 16 59,-57-15-49,8 2-3,-1 0 8,0 1 0,0 1 0,11 6-15,-36-12 2,0-1-1,0 2 1,-1-1 0,1 1-1,-1 0 1,0 0 0,0 1-1,0-1 1,-1 2 0,0-1-1,0 0 1,0 1-1,0 0 1,-1 0 0,0 0-1,-1 1 1,1 1-2,-2-3 14,0 0 0,0 0 0,-1 0 0,0 0 1,0 0-1,0 0 0,0 1 0,-1-1 0,0 0 0,0 1 0,-1-1 0,0 0 0,0 1 0,0-1 0,-1 3-14,-1-1 48,0-1 0,0 1 0,0-1-1,-1 0 1,0 0 0,0 0 0,-1 0-1,0-1 1,0 0 0,-3 4-48,-9 4 116,-1 0 0,0-1 0,0-1 0,-1-1 0,-1-1 1,1 0-1,-5 0-116,8-4 63,1 0 0,-1-1 1,1-1-1,-1 0 1,-16-1-64,-12 0 654,-21-4-654,42 1 358,-7 2 1772,10 2-954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17.44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559 188 4681,'70'-105'2627,"-68"104"-2496,-1-1 0,0 0-1,0 0 1,0 0-1,0-1 1,-1 1 0,1 0-1,-1 0 1,1 0 0,-1 0-1,0-1 1,1 1-1,-1 0 1,0-1-131,-1 2 101,1 0-1,0 0 0,-1 0 1,1 0-1,-1 0 1,1 0-1,-1 0 1,0 0-1,1 0 0,-1 1 1,0-1-1,1 0 1,-1 0-1,0 1 1,0-1-101,-3-4 526,0 2-297,1 0 0,0 0-1,-1 0 1,0 1 0,0-1 0,0 1-1,0 0 1,0 0 0,0 0-1,0 1 1,-1 0 0,1-1-1,0 1 1,-1 1 0,1-1 0,-1 1-1,0 0 1,1 0 0,-4 0-229,-6 1 303,1 0 1,0 1-1,0 1 1,1 0-1,-1 1 1,-4 2-304,-6 4 284,1 1-1,1 0 1,-10 9-284,-8 3 171,16-9-119,-1 1 1,2 0-1,0 2 1,1 1 0,1 0-1,1 2 1,1 0-1,0 1 1,-9 16-53,10-12 12,5-8 0,1-1-1,1 2 1,0-1 0,1 1-1,1 1 1,1 0-1,-1 4-11,7-20 3,1 1-1,0-1 0,-1 1 0,1-1 0,0 1 0,1-1 1,-1 1-1,1-1 0,-1 1 0,1-1 0,0 1 1,1-1-1,-1 0 0,0 0 0,1 1 0,0-1 0,-1 0 1,1 0-1,1-1 0,-1 1 0,0 0 0,1-1 0,-1 1 1,1-1-1,0 0 0,-1 0 0,1 0 0,0 0 1,1 0-1,-1-1 0,0 0-2,14 7 2,-1-2 1,1 0-1,0-1 1,1 0-1,9 0-2,4 1 2,44 9 3,-1 2-1,69 27-4,-121-36 1,-1 1 0,0 1 0,0 1 0,-1 1 0,0 1 0,-1 1 0,0 0 0,-2 1 0,1 1 0,-2 1 0,13 17-1,-21-24 0,-1 0 1,-1 0-1,0 1 1,0 0-1,-1 0 1,0 1-1,-1-1 1,-1 1-1,0 0 1,0 0-1,-1 1 1,0 8-1,-1-10 7,-2-1 0,1 0 0,-2 0 0,1 1-1,-1-1 1,-1 0 0,1 0 0,-2-1 0,1 1 0,-2-1 0,1 0 0,-1 1 0,0-2 0,-1 1 0,-5 5-7,-4 4 38,-1-1-1,-1 0 1,-1-2-1,0 0 0,-1 0 1,-18 9-38,9-8 39,0-1 1,-2-1 0,0-2-1,-26 8-39,16-9 0,-1-1-1,-21 1 1,43-8-200,-1-1-1,0-1 1,0-1 0,1-1 0,-1 0-1,-7-3 201,23 4-108,0-1 0,0 0 0,0 0 0,0-1-1,1 1 1,-1-1 0,0 0 0,1 0 0,-2-1 108,2 1-85,1-1 0,-1 0 0,0 0 0,1 0 0,0 0 0,0 0 0,-2-2 85,4 5-1</inkml:trace>
  <inkml:trace contextRef="#ctx0" brushRef="#br0" timeOffset="917.474">1552 344 4441,'-2'-6'589,"-4"-15"2307,6 20-2626,0 0 0,0 1 1,-1-1-1,1 0 0,0 1 0,-1-1 0,1 0 0,0 1 0,-1-1 0,1 1 0,-1-1 1,1 1-1,-1-1 0,1 1 0,-1-1 0,0 1 0,1 0 0,-1-1 0,1 1 1,-1 0-1,0-1 0,1 1 0,-1 0 0,0 0 0,0-1-270,0 3 86,0-1 0,0 1 0,0-1 0,1 1 0,-1-1 0,0 1 0,1-1 0,-1 1 0,1 0 0,0-1 0,-1 1 0,1 1-86,-1 1 144,-8 32 125,1 1 0,2-1 0,2 1-1,1 35-268,0-18 154,-17 287 566,10-240-161,-5 0 1,-13 34-560,23-111 118,3-13-44,0 1-1,-2-1 0,1 0 0,-1 0 0,0 0 0,-1-1 1,-1 1-74,4-10 213,1-7-128,1 5-63,3-42 90,1 1 0,2 0-1,2 0-111,9-68 19,2-231 13,-7 68-23,-5 194-22,4 1 1,10-35 12,-16 92-4,4-17-6,1 1 0,11-27 10,-21 62 0,1 1 0,0-1 0,-1 1 0,1-1-1,0 1 1,0-1 0,0 1 0,0 0 0,0-1-1,0 1 1,0 0 0,1 0 0,-1 0 0,0 0-1,1-1 1,-1 2 0,0 0 0,0-1 0,-1 1-1,1 0 1,0 0 0,0 0-1,-1 0 1,1 0 0,0 0 0,0 0-1,-1 0 1,1 0 0,0 0-1,0 1 1,-1-1 0,1 0-1,0 0 1,0 1 0,-1-1 0,1 0-1,0 1 1,-1-1 0,1 1 0,4 3-3,-1 1 1,1-1 0,-1 1 0,0 0-1,-1 0 1,1 1 0,1 3 2,31 57-14,18 52 14,-29-63 1,70 160 27,-9 5 0,23 108-28,-93-271-1,6 17-593,0 19 594,-20-79-577,3 10-598,1-9-3663,-4-13 2739</inkml:trace>
  <inkml:trace contextRef="#ctx0" brushRef="#br0" timeOffset="1273.59">1620 1009 6081,'-17'-7'3105,"-2"9"-673,4-2-359,13 1-825,2-1-112,14-3-463,13-2-225,19-6-232,11-6 88,13-12-448,7 7-544,5-7 488</inkml:trace>
  <inkml:trace contextRef="#ctx0" brushRef="#br0" timeOffset="1627.61">2610 430 6937,'-118'-142'2908,"87"110"-1315,20 25-364,3 3-437,16 1 3723,58-6-3822,199-27 270,-84 6-471,33 5-492,-98 13 118,67-3-1625,-174 15 496,0 0 0,0 1 0,-1 0-1,5 1 1012,-2 0-1221</inkml:trace>
  <inkml:trace contextRef="#ctx0" brushRef="#br0" timeOffset="1957.249">3136 154 5641,'-8'2'855,"0"0"1,0 1-1,1 0 0,-1 0 0,0 1 1,1 0-1,0 0 0,0 1 0,0 0 1,-3 4-856,6-5 183,0-1 0,1 1 1,0 0-1,0 0 1,0 0-1,1 0 0,-1 1 1,1-1-1,0 1 0,1 0 1,-1-1-1,1 1 1,-1 0-1,1 0 0,1 0 1,-1 0-1,1 0 0,0 3-183,1 17 340,2 0 0,0-1 0,2 1 0,3 8-340,33 96 901,-22-75-508,-3 0 1,2 22-394,-3 11 282,-4 1 0,-4 0 0,-4 0 0,-7 58-282,4-124 2026,2-1-965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6:38.4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1562 13 5577,'2'-3'737,"-3"3"-564,1 0-1,0 0 1,0 0 0,0 0-1,-1 0 1,1 0 0,0 0-1,0 0 1,-1 0 0,1 0 0,0 0-1,0 0 1,0 0 0,-1 0-1,1 0 1,0 0 0,0 0-1,-1 0 1,1 0 0,0 0-1,0 0 1,0-1 0,-1 1 0,1 0-1,0 0 1,0 0 0,0 0-1,0 0 1,-1-1 0,1 1-1,0 0 1,0 0 0,0 0 0,0-1-1,0 1 1,0 0 0,0 0-1,-1-1 1,1 1 0,0 0-1,0 0 1,0 0 0,0-1-1,0 1 1,0 0 0,0 0 0,0-1-1,0 1 1,0 0 0,0 0-1,0-1 1,1 1 0,-1 0-1,0 0 1,0 0 0,0-1 0,0 1-1,0 0 1,0 0 0,0 0-1,1-1 1,-1 1 0,0 0-1,0 0 1,0 0 0,1 0-173,-10 9 1409,-21 36-705,10-14 5,-19 20-709,-27 26 566,27-33-175,-19 30-391,-80 144 242,65-99-114,-20 18-128,46-74 29,-30 41 55,-25 48-84,-27 51 58,90-149-24,-3-2 1,-29 28-35,50-58-33,0 0 0,2 2 1,0 0-1,-14 27 33,31-48-478,2-6-495,6-9 434</inkml:trace>
  <inkml:trace contextRef="#ctx0" brushRef="#br0" timeOffset="627.976">143 74 5865,'-28'-11'6160,"-25"-7"-6160,6 3 3745,41 13-3061,-3-1 2068,17 16-1475,14 13-1136,1-2 1,1 0-1,1-2 1,1 0-1,6 1-141,-9-5 76,322 281 183,-115-95-217,-131-123 12,45 26-54,174 94 72,-135-87-31,-79-53-497,2-4 0,94 35 456,-195-90-72,13 5-366,-1 1 0,-1 0 0,9 7 438,2 6-440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2:55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26 5921,'-8'-13'4811,"8"12"-4587,0 0 0,0 1-1,-1-1 1,1 0 0,0 1 0,0-1 0,-1 1 0,1-1 0,0 1 0,-1-1 0,1 1 0,0-1 0,-1 1 0,1-1 0,-1 1 0,1-1 0,-1 1 0,1 0 0,-1-1-1,1 1 1,-1 0 0,1-1 0,-1 1 0,0 0 0,1 0-224,-3 27 820,2 2-657,1-1-1,1 1 1,2-1-1,1 0 0,2 5-162,7 23 97,3-1-1,6 11-96,0-1 64,-3 0 0,-4 2 1,-1 2-65,-14-65-99,3 19 330,-3-22-304,1-1 0,-1 1-1,0 0 1,0-1 0,0 1-1,0-1 1,-1 1 0,1 0-1,0-1 1,0 1 0,0-1 0,0 1-1,-1 0 1,1-1 0,0 1-1,0-1 1,-1 1 0,1-1-1,-1 1 1,1-1 0,0 1-1,-1-1 1,1 1 0,-1-1-1,1 0 1,-1 1 0,1-1-1,-1 0 1,0 1 73,-5-2-719</inkml:trace>
  <inkml:trace contextRef="#ctx0" brushRef="#br0" timeOffset="362.024">0 403 6849,'2'-7'3305,"2"1"-1328,7-1-489,3-1-168,7-1-336,8 1-183,10 4-369,3-3-104,11 3-152,1-2-48,11 2-56,-4-2-8,2 3-32,-5 3 8,-17 0-176,-4 0-312,-5 9 304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9.0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 36 6073,'0'0'233,"-1"-1"0,1 0 0,-1 0 0,1 0 0,-1 0 0,0 0 0,1 0 0,-1 0 0,0 1 0,0-1 0,0 0 0,0 1 0,1-1 0,-1 1 0,0-1 0,0 1 0,0-1 0,0 1 0,0-1 0,0 1 0,0 0 0,-1 0-233,1 0 117,0 0 0,0 0 0,0 1 0,1-1 0,-1 0-1,0 1 1,0-1 0,1 1 0,-1-1 0,0 1-1,1 0 1,-1-1 0,0 1 0,1 0 0,-1-1-1,1 1 1,-1 0 0,1-1 0,-1 1 0,1 0-1,0 0-116,-3 4 135,1 1-1,1-1 0,-1 1 1,1-1-1,0 1 0,0-1 0,0 5-134,2 16 181,1 1-1,2-1 1,0 1-1,6 15-180,2 10 248,1 25 172,-3 1 1,-3 0-1,-4 0 1,-6 70-421,-2-82 188,-2 52 237,7-117-409,0 0 0,0 0 0,0 0 0,0-1-1,0 1 1,0 0 0,0 0 0,0 0 0,0 0 0,0 0 0,0 0 0,1 0-1,-1 0 1,0 0 0,1 0 0,-1-1 0,0 1 0,1 0 0,-1 0-1,1 0 1,0-1 0,-1 1 0,1 0 0,-1-1 0,1 1 0,0 0 0,0-1-1,-1 1 1,1-1 0,0 1 0,0-1 0,0 1 0,0-1 0,0 0-1,-1 1 1,1-1 0,0 0 0,0 0 0,0 0 0,0 0-16,4 0 71,-1-1 0,1 0 0,-1 0 0,1 0 0,-1-1 0,0 1 0,3-2-71,-2 1 12,56-25 218,-36 15-205,0 1 0,1 1 1,1 2-1,11-2-25,-25 7-88,0 0 0,0 1-1,0 1 1,0 1 0,0-1-1,0 2 1,0 0 0,0 1 0,0 0-1,6 2 89,11 7-29</inkml:trace>
  <inkml:trace contextRef="#ctx0" brushRef="#br0" timeOffset="450.935">727 706 6345,'-11'-102'2584,"11"100"-2492,-1 1 1,1-1 0,0 1 0,0-1-1,0 1 1,0-1 0,1 1 0,-1 0 0,0-1-1,1 1 1,-1-1 0,1 1 0,-1-1 0,1 1-1,-1 0 1,1 0 0,0-1-93,0 1 48,-1 1 1,1 0 0,0-1-1,-1 1 1,1 0-1,0-1 1,-1 1-1,1 0 1,0 0-1,-1 0 1,1 0 0,0 0-1,-1 0 1,1 0-1,0 0 1,-1 0-1,1 0 1,0 0-49,4 0 333,25-3 1019,-1 2-1,10 1-1351,-15 1 353,0-2 0,0 0 0,20-5-353,-41 6 34,0-1-1,-1 1 1,1-1-1,0 0 1,0 0-1,-1-1 1,1 1-1,0 0 1,-1-1-1,1 1 1,-1-1-1,0 0 1,1 0-1,-1 0 1,0 0-1,0 0 1,0-1-34,-1 1 21,-1 1 0,1-1 0,0 0 0,-1 1 0,0-1 0,1 1 0,-1-1 0,0 0 0,0 1 0,0-1 0,0 0 0,0 0 0,0 1 0,0-1 0,-1 1 0,1-1 0,-1 0 0,1 1 0,-1-1 0,1 1 0,-1-1 0,0 1 0,0-1 0,0 1 0,0 0 0,0-1 0,0 1 0,0 0 0,-2-1-21,-5-7 37,0 1 1,-1 0-1,0 1 0,-1 0 0,0 1 1,0 0-1,0 0 0,-1 1 0,0 0 0,-10-2-37,16 5 13,-1 0 0,0 1 0,0-1 0,0 1 0,0 0 0,0 1 0,0 0 0,1 0 0,-1 0 0,0 0 0,0 1 0,0 0 0,0 1 0,0-1 0,0 1 0,1 0 0,-1 0 0,1 1 0,0 0 0,-1 0 0,1 0 0,-1 1-13,0 1 12,0 1 0,1-1 0,-1 1 1,1 1-1,0-1 0,1 1 1,0 0-1,0 0 0,0 0 0,1 0 1,0 1-1,0-1 0,1 1 0,-1 0 1,2 1-13,-1 0 21,1 1 0,1 0 0,0 0 0,0 0 1,1-1-1,0 1 0,1 0 0,0-1 1,0 1-1,1-1 0,3 7-21,-1-5 43,0 0 0,0-1 0,1 1 0,0-1-1,1-1 1,0 1 0,1-1 0,0 0 0,0-1 0,1 0 0,0 0 0,1-1-1,-1 0 1,1-1 0,1 0 0,-1 0 0,1-1 0,0 0 0,0-1 0,9 2-43,-8-4 224,0 0 1,1-1 0,-1 0 0,8-1-226,59-9 504</inkml:trace>
  <inkml:trace contextRef="#ctx0" brushRef="#br0" timeOffset="1226.231">1709 507 2361,'-6'-10'3783,"-12"-15"2065,16 22-5571,-1 0-1,0 0 1,0 0-1,-1 1 1,1-1 0,0 1-1,-1 0 1,0 0-1,1 0 1,-4-1-277,-3-1 81,1 1 1,-1 0-1,0 1 0,0 0 1,0 1-1,0 0 0,0 1 1,0-1-1,0 2 0,-1 0 1,1 0-1,0 1 0,1 0 1,-1 0-1,0 1 0,1 1 1,-1-1-1,1 2 0,0-1 1,0 1-1,1 1 1,-1-1-1,1 1 0,0 1 1,1 0-1,0 0 0,0 0 1,0 1-1,1 0 0,-5 7-81,4-3 5,0 1 0,1-1 0,0 1 0,1 0 0,0 0-1,1 1 1,1-1 0,0 1 0,0 0 0,2 0 0,-1 6-5,2-13 0,0-1 0,1 1 0,0-1 0,0 1 0,0-1 0,1 1 0,0-1 0,0 0 0,0 0 0,1 0 0,2 4 0,-2-6 0,0 0 1,0 0-1,1 0 1,-1 0 0,1 0-1,0-1 1,0 0-1,0 1 1,0-2-1,1 1 1,-1 0 0,1-1-1,0 0 1,0 0-1,0 0 1,0-1-1,3 1 5,-1 0-1,2-1 1,-1-1 0,0 1-1,0-1 1,0 0 0,0-1-1,0 0 1,0 0 0,0-1-1,0 0 1,-1-1 0,1 1-1,0-1 1,-1-1 0,2 0-5,1-1 13,0-1 1,-1 0-1,1-1 1,-1 0 0,0 0-1,-1-1 1,0 0-1,0 0 1,-1-1 0,0 0-1,1-2-13,-4 5 15,-1-1-1,-1 1 1,1-1-1,-1 0 1,0 0 0,-1 0-1,1 0 1,-2 0-1,1 0 1,-1 0 0,0 0-1,0-1 1,-1 1-1,0 0 1,0 0 0,-1-2-15,0 1 12,1 1 1,-2 0 0,1 0 0,-1 0 0,0 0 0,0 1 0,-1-1 0,0 1 0,0 0-1,-1 0 1,1 0 0,-1 1 0,-1-1 0,1 1 0,-4-2-13,-3 2 13,11 12-9,15 18-15,13 10 21,59 72-30,-71-90 66,1-1-1,1 0 1,0-1 0,18 11-46,-29-22-93,0 0 1,0-1 0,0 0-1,0 0 1,0-1 0,1 0-1,-1 0 1,1 0 0,2-1 92,18-1-280</inkml:trace>
  <inkml:trace contextRef="#ctx0" brushRef="#br0" timeOffset="1577.902">1956 500 7786,'-1'-1'126,"0"1"-1,1 0 1,-1 0 0,0 0 0,0 0 0,0 0 0,1 1 0,-1-1 0,0 0-1,0 0 1,1 0 0,-1 1 0,0-1 0,0 0 0,1 1 0,-1-1 0,0 1-1,1-1 1,-1 1 0,1-1 0,-1 1 0,0-1 0,1 1 0,-1-1 0,1 1-1,0 0 1,-1-1 0,1 1 0,-1 0 0,1 0 0,0-1 0,-1 1 0,1 0-1,0 0 1,0-1 0,0 1 0,0 0 0,0 0 0,0 0 0,0-1 0,0 1-1,0 0 1,0 0 0,0 0-126,4 45 1000,-3-38-526,5 22 224,1 0 0,8 20-698,-6-24 398,-2 0 1,-1 1-1,1 15-398,-28-183 2178,19 120-2145,1 1-1,1-1 1,1 0 0,1-2-33,-1 18 0,-1-1 1,1 1-1,1 0 1,-1 0 0,1 0-1,0 0 1,0 0-1,0 0 1,1 0-1,0 1 1,0-1 0,0 1-1,0 0 1,1 0-1,-1 0 1,1 0 0,0 0-1,3-1 0,1 1-7,0 0 0,0 0 1,0 1-1,0 0 0,1 0 0,0 1 0,-1 0 0,1 0 0,9 0 7,-1 1-680,0 1 0,0 0-1,1 1 1,12 3 680,23 9-1250</inkml:trace>
  <inkml:trace contextRef="#ctx0" brushRef="#br0" timeOffset="2310.701">2573 562 5969,'-70'-92'2318,"70"92"-2283,0 0-1,0 0 1,0 0 0,0 0 0,0 0-1,0 0 1,0 0 0,-1 1-1,1-1 1,0 0 0,0 0-1,0 0 1,0 0 0,0 0-1,0 0 1,0 0 0,0 0 0,0 0-1,0 0 1,0 0 0,0 0-1,-1 0 1,1 0 0,0 0-1,0 0 1,0 0 0,0 0-1,0 0 1,0 0 0,0 0 0,0 0-1,0 0 1,0 0 0,-1 0-1,1 0 1,0 0 0,0 0-1,0 0 1,0 0 0,0 0-1,0 0 1,0 0 0,0 0 0,0 0-1,0 0 1,0 0 0,0-1-1,0 1 1,-1 0 0,1 0-1,0 0 1,0 0 0,0 0-1,0 0 1,0 0 0,0 0 0,0 0-1,0 0 1,0 0 0,0-1-1,0 1 1,0 0 0,0 0-35,2 13 1076,8 28-334,-6-26-97,9 50 1183,0 24-1828,5 25 898,-13-95-562,-2-29 191,-3-31 8,-8-20-400,3 33-27,2 0 0,0-1 1,2 1-1,1-3-108,1 25 13,-1-1 0,1 1 0,0-1 0,0 1 0,1-1 0,0 1 0,0 0 0,0-1 0,1 1 0,0 0 0,0 1 0,1-1 0,0 0 1,0 1-1,0 0 0,0 0 0,1 0 0,0 1 0,1-2-13,1 2-1,-1 1 0,1-1 0,0 2 0,0-1 0,0 1 0,0 0 0,0 0 0,0 1 1,0-1-1,1 2 0,-1-1 0,1 1 0,-1 0 0,0 1 0,1 0 0,-1 0 0,6 2 1,1 0-2,0 1 0,-1 0 0,1 1-1,-1 0 1,0 1 0,-1 1 0,1 0-1,8 7 3,-13-8 0,0 1 0,0 1 0,-1 0 0,0 0 0,-1 0 0,1 1 0,-1 0 0,-1 0-1,0 0 1,0 1 0,1 5 0,1 4-28,-1 1-1,-1-1 1,-1 1-1,0 0 0,0 12 29,2 4-683,-5-33 843,0-1 0,-1 0 0,1 1-1,0-1 1,0 0 0,0 0 0,1 0-1,-1 0 1,0 0 0,1 0 0,-1 0 0,1-1-1,0 1 1,0 0-160,13 1 1056</inkml:trace>
  <inkml:trace contextRef="#ctx0" brushRef="#br0" timeOffset="2665.275">3203 428 6681,'-1'-13'3193,"1"13"-776,1 11-937,3 7-552,2 8 64,-3 9-304,-1-1-87,3 8-209,-4-3-112,3-5-128,0 0-48,-2-6-48,2 1 40,-3-2-168,2-6-408,-1-13-3689,-1-8 2953</inkml:trace>
  <inkml:trace contextRef="#ctx0" brushRef="#br0" timeOffset="3022.592">3121 59 10802,'-13'-25'4321,"6"7"-3040,5 6-457,7 8-560,2 4-32,13 9-520,5 2-1049,1 7 961</inkml:trace>
  <inkml:trace contextRef="#ctx0" brushRef="#br0" timeOffset="3395.338">3583 574 8106,'-31'-93'2932,"31"92"-2843,0 0-1,-1-1 1,1 1-1,-1 0 1,0 0-1,1 0 1,-1 0-1,0 0 1,0 0-1,0 0 1,0 0-1,1 0 1,-1 0-1,-1-1-88,1 2 26,1 0 0,0 0 0,0 0 0,-1 0 0,1 0-1,0 0 1,-1 0 0,1 0 0,0 1 0,0-1 0,-1 0 0,1 0-1,0 0 1,-1 0 0,1 0 0,0 0 0,0 0 0,-1 1-1,1-1 1,0 0 0,0 0 0,0 0 0,-1 1 0,1-1-1,0 0 1,0 0 0,0 1 0,0-1 0,-1 0 0,1 0-1,0 1 1,0-1 0,0 0 0,0 0-26,-6 23 839,7-16-715,0 1 1,0 0-1,0-1 1,1 1-1,1-1 0,-1 0 1,1 0-1,0 0 0,0 0 1,3 3-125,8 20 375,-2 8 18,-1 0 1,-2 0-1,-2 1 0,0 6-393,-7-41 33,0-4-29,0 0 0,0 0 1,0 0-1,0 0 0,0 0 1,0 0-1,0 0 0,0 0 1,0 0-1,0 0 0,0 0 1,0 0-1,0 0 0,0 0 1,0 0-1,-1 0 0,1 0 0,0 0 1,0 0-1,0 0 0,0 0 1,0 0-1,0 0 0,0 0 1,0 0-1,0 0 0,0 0 1,0 0-1,0 0 0,0 0 1,0 0-1,0 0 0,0 0 1,0 0-1,0 0 0,0 0 1,0 0-1,0 0 0,0 0 1,0 0-1,0 0 0,0 0-4,-6-9 104,-4-15 8,3-2-33,1 0-1,2-1 1,0 1 0,2-1 0,1-4-79,2 21 4,0 0 0,0 0 0,1 1 0,1-1 0,0 0 1,0 1-1,1-1 0,0 1 0,0 0 0,1 1 0,0-1 1,1 1-1,0 0 0,0 0 0,1 0 0,0 1 0,0 0 1,1 1-1,0 0 0,0 0 0,0 0 0,1 1 1,4-2-5,-8 5-2,-1 0 1,0 1-1,1 0 1,-1 0-1,1 0 1,-1 0-1,1 1 1,0-1 0,-1 1-1,1 1 1,-1-1-1,1 0 1,4 2 1,-1 0-3,0 1-1,0-1 1,0 2 0,0-1 0,-1 1 0,1 0-1,3 3 4,4 4-2,-1 0 0,0 1 0,-1 0-1,0 1 1,-1 1 0,10 14 2,-16-19 0,0 1-1,-1 0 1,0 0 0,0 0 0,-1 0-1,0 1 1,-1 0 0,0 1 0,1 10-533,-1-1-1,-1 0 1,0 16 533,-2-3-575</inkml:trace>
  <inkml:trace contextRef="#ctx0" brushRef="#br0" timeOffset="4009.1">4533 512 6561,'-2'-5'938,"0"-1"0,0 1 0,-1 0-1,0-1 1,1 1 0,-2 0 0,-1-2-938,-1 0 649,1 0-1,-2 1 1,1-1 0,-1 1-1,-1 0-648,3 1 203,-1 1-1,0 0 1,0 1-1,0-1 1,0 1-1,-1 0 1,1 1-1,-1 0 1,0 0-1,1 0 0,-1 1 1,0 0-1,-7 0-202,8 1 25,1 0-1,-1 1 0,1 0 0,-1 0 1,1 0-1,-1 1 0,1-1 0,0 1 1,0 1-1,0-1 0,0 1 0,0 0 1,0 0-1,1 0 0,0 1 0,-1-1 1,1 1-1,1 0 0,-1 1 0,-3 3-24,2 0 2,1 0 0,0 0 0,0 0 0,0 0-1,1 0 1,1 1 0,-1-1 0,1 1 0,1 0 0,0 0-1,0-1 1,0 7-2,1-8 1,-1 5 1,1 0-1,1 0 0,0 0 1,0 0-1,3 8-1,-3-16-1,1 0 0,-1 0-1,1 0 1,0-1 0,0 1 0,0-1-1,0 1 1,1-1 0,-1 1 0,1-1-1,0 0 1,0 0 0,0-1 0,0 1-1,1-1 1,-1 1 0,1-1 0,3 1 0,0 1 4,-1-2 0,2 1 0,-1-1 0,0 0-1,0 0 1,0-1 0,1 0 0,-1 0-1,1-1 1,-1 0 0,1 0 0,-1 0-1,1-1 1,-1-1 0,0 1 0,1-1-1,-1 0 1,0-1 0,0 0 0,0 0-1,-1 0 1,1-1 0,-1 0 0,0 0-1,0-1 1,0 1 0,-1-1 0,1-1 0,2-3-3,-6 6 6,0-1 1,0 1 0,-1-1 0,1 0 0,-1 0-1,0 1 1,0-1 0,0 0 0,0 0 0,-1 0 0,1 0-1,-1 0 1,0 0 0,0 0 0,-1 0 0,1 0-1,-1 0 1,0 0 0,0 0 0,-1 0 0,1 0 0,-1 1-1,1-1-6,-8-14 41,1 1 0,-2 0 0,0 1-1,-3-3-40,6 10 33,-4-5 102,11 20-49,13 22-61,44 57-24,-36-58 5,-2 2-1,-1 0 1,2 9-6,-3 0 4,-1 0 1,-3 1 0,-1 1 0,-2 0 0,-2 0 0,-1 1-1,-2 0 1,-2 25-5,-2-53 7,-2-1 0,0 1 0,0 0 0,-1-1 0,-1 1 0,0-1 0,-1 0 0,0 1-1,-1-2 1,0 1 0,-1-1 0,0 1 0,0-2 0,-2 1 0,1-1 0,-1 0 0,-8 7-7,-4 2 87,-1 0-1,-1-1 1,0-2 0,-2 0 0,-4 1-87,11-7 182,0-2-1,-1 0 1,0 0 0,0-2-1,-1 0 1,1-1-1,-18 2-181,30-7 61,1 1-1,-1-1 0,0 0 0,0 0 0,0 0 0,0-1 0,0 0 0,1 0 1,-1-1-1,0 0 0,1 0 0,-1 0 0,1 0 0,0-1 0,-1 0-60,3 0 25,-1 1 0,1-1 0,-1 0 0,1 0 0,0-1-1,1 1 1,-1-1 0,0 1 0,1-1 0,0 0 0,0 0 0,0 0-1,0 0 1,1 0 0,-1-1 0,1 1 0,0 0 0,0-1-1,1 1 1,-1-2-25,1-5-3,0 0 0,1 1 0,0-1 0,1 0 0,0 1 0,0-1 0,1 1 0,1 0 0,-1 0 0,2 0 0,-1 0 0,5-5 3,1-2 137,2 0-1,0 0 1,0 1-1,2 1 1,0 0-1,3-2-136,2 2 182,0 0 0,5-2-182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5.3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620 175 5545,'65'-36'2394,"-64"35"-2331,-1 1-1,1 0 1,-1 0 0,1-1-1,-1 1 1,1 0 0,-1-1 0,0 1-1,1 0 1,-1-1 0,0 1-1,1-1 1,-1 1 0,0 0-1,1-1 1,-1 1 0,0-1 0,0 1-1,0-1 1,1 1 0,-1-1-1,0 1 1,0-1 0,0 1-1,0-1 1,0 1 0,0-1-1,0 0 1,0 1 0,0-1 0,0 1-1,0-1 1,0 1 0,-1-1-1,1 1 1,0-1 0,0 1-1,0-1 1,-1 1 0,1-1-63,-14-12 1486,11 11-1140,-5-3 3,1-1 0,-1 2 0,0-1 0,0 1 0,-1 0 0,1 1 0,-1-1 0,0 2 0,0-1 0,0 2 0,0-1 0,0 1 0,-2 0-349,-9 0 264,-1 1 1,1 1-1,0 1 1,-1 0 0,-7 3-265,12-1 76,1 1 0,0 0 0,0 2 0,0-1 0,1 2 0,0 0 0,1 0 0,-1 1 0,-8 9-76,-10 9 37,2 2-1,2 0 0,-6 10-36,17-18 4,1 1 0,1 0 0,1 1 0,1 1 0,1 1 0,1 0 0,1 0 0,2 1 0,0 0 0,-1 14-4,4-17 1,2 0-1,0 0 1,2 0 0,0 1 0,2-1 0,0 0-1,2 0 1,0 0 0,2 0 0,1 0 0,0-1-1,5 8 0,-7-20 9,1 0-1,0-1 0,0 1 0,1-1 1,1 0-1,-1-1 0,1 1 0,1-1 1,0-1-1,0 1 0,0-1 0,1-1 1,0 0-1,0 0 0,1-1 1,-1 0-1,1 0 0,0-1 0,1 0 1,-1-1-1,1 0 0,-1-1 0,1 0 1,0-1-1,0 0 0,2-1-8,26 1 41,0-2 1,0-2-1,-1-1 0,5-3-41,30-8-752,45-17 752,-65 16-269</inkml:trace>
  <inkml:trace contextRef="#ctx0" brushRef="#br0" timeOffset="375.482">1198 0 7554,'-1'0'155,"0"1"1,1-1 0,-1 0 0,1 0 0,-1 0-1,0 0 1,1 0 0,-1 1 0,1-1 0,-1 0 0,1 1-1,-1-1 1,1 0 0,-1 1 0,1-1 0,-1 1-1,1-1 1,0 0 0,-1 1 0,1-1 0,-1 1-1,1-1 1,0 1 0,0 0 0,-1-1 0,1 1-1,0-1 1,0 1 0,0 0-156,-8 23 913,6-18-500,-7 34 349,2 0 1,1 0 0,3 0 0,0 35-763,15 165 993,0-25-298,-11-178-622,-2 7 78,3-1 1,5 21-152,-3-43 70,-4-21-69,0 0 0,0 0 1,0 0-1,0 0 0,0 1 1,0-1-1,0 0 0,0 0 1,1 0-1,-1 0 0,0 0 1,0 1-1,0-1 0,0 0 1,0 0-1,0 0 0,0 0 1,1 0-1,-1 0 0,0 0 1,0 0-1,0 0 0,0 1 1,1-1-1,-1 0 0,0 0 1,0 0-1,0 0 0,0 0 1,0 0-1,1 0 0,-1 0 1,0 0-1,0 0 0,0 0 1,0 0-1,1 0 0,-1 0 1,0 0-1,0-1-1,0 1 0</inkml:trace>
  <inkml:trace contextRef="#ctx0" brushRef="#br0" timeOffset="1205.168">1827 604 3401,'73'-83'2091,"-59"63"923,-18 20-2624,4 0-19,-6-3 111,0 0 0,0 1-1,0 0 1,0 0-1,0 1 1,-1-1 0,1 1-1,0 1 1,-1-1-1,1 1 1,-1 0 0,1 1-1,-4 0-481,-7 2 320,0 0 0,0 1 0,1 0 0,-11 6-320,18-7 19,0 1 0,1 1 0,-1 0 0,1 0 0,0 1 0,0 0 0,0 0 0,1 1 0,0-1 0,0 2 0,1-1 0,0 1 0,0 0 0,1 0 0,0 1 0,1-1 0,-1 1 0,2 0 0,-1 1 0,1-1 0,1 0 0,-2 9-19,2-6 0,0 1 1,1-1-1,1 0 1,0 0 0,0 1-1,1-1 1,1 0-1,0 0 1,1 0 0,0 0-1,1 0 1,0 0-1,1-1 1,0 0 0,0 0-1,2 0 1,6 9-1,-10-16 0,0 0 1,0-1-1,1 1 1,-1-1-1,1 0 1,0 0-1,0 0 1,0 0 0,0-1-1,0 1 1,0-1-1,1 0 1,-1-1-1,1 1 1,0-1-1,-1 1 1,1-2-1,0 1 1,0 0 0,0-1-1,0 0 1,-1 0-1,5-1 0,-2 0 5,-1 0-1,1-1 1,-1 0-1,0 0 0,1-1 1,-1 0-1,0 0 1,-1 0-1,1-1 1,0 1-1,-1-1 0,0-1 1,0 1-1,0-1 1,-1 0-1,0 0 1,1-1-5,2-4 13,0-1 0,-1 0 0,0 0 0,0 0 1,-1-1-1,-1 0 0,0 0 0,-1 0 0,0-1 1,-1 1-1,1-10-13,-2-8 31,0 1 1,-2-1 0,-1 0 0,-3-11-32,4 22 16,1 19-16,0 0 0,0 0 0,0 0 0,0 0 0,0-1 0,0 1 0,0 0 1,0 0-1,0 0 0,0 0 0,0 0 0,0 0 0,1 0 0,-1 0 0,0 0 0,0 0 1,0-1-1,0 1 0,0 0 0,0 0 0,0 0 0,0 0 0,0 0 0,0 0 1,1 0-1,-1 0 0,0 0 0,0 0 0,0 0 0,0 0 0,0 0 0,0 0 0,0 0 1,1 0-1,-1 0 0,0 0 0,0 0 0,0 0 0,0 0 0,0 0 0,0 0 0,0 0 1,0 0-1,1 0 0,-1 0 0,0 0 0,0 0 0,0 0 0,0 0 0,0 1 0,0-1 1,0 0-1,0 0 0,0 0 0,0 0 0,0 0 0,0 0 0,1 0 0,-1 0 0,0 0 1,0 1-1,16 24 1,-10-14 0,42 61-154,3-1-1,21 19 154,-46-62-853,1-4 387</inkml:trace>
  <inkml:trace contextRef="#ctx0" brushRef="#br0" timeOffset="1715.56">2402 503 7946,'-3'-6'706,"-14"-21"4293,17 27-4914,0 0-1,0 0 0,-1-1 0,1 1 0,0 0 0,-1 0 0,1-1 0,0 1 0,-1 0 0,1 0 0,0 0 0,-1-1 0,1 1 0,0 0 0,-1 0 0,1 0 0,0 0 1,-1 0-1,1 0 0,0 0 0,-1 0 0,1 0 0,-1 0 0,1 0 0,0 0 0,-1 0-84,0 1 43,1-1 1,-1 1-1,0 0 1,1-1-1,-1 1 1,0 0-1,1-1 1,-1 1-1,1 0 1,-1 0-1,1 0 1,0-1-1,-1 1 1,1 0-1,0 0 1,-1 1-44,-3 15 86,1 0 0,1 1 1,0-1-1,2 1 0,0 0 0,1 7-86,-1-4 46,1 6-22,1 0 0,2 0 1,0 0-1,2 0-24,-2-11 8,0-1 1,1-1-1,1 1 0,0-1 1,1 0-1,1 0 1,5 8-9,-11-19 2,0-1 1,0 0-1,0 1 1,0-1 0,0 0-1,0 0 1,1 0-1,-1 0 1,1 0 0,-1-1-1,1 1 1,0-1-1,-1 0 1,1 0-1,0 0 1,0 0 0,0 0-1,0 0 1,0-1-1,0 0 1,0 1 0,0-1-1,0 0 1,0-1-1,0 1 1,0 0 0,0-1-1,0 0 1,0 1-1,0-1 1,0-1-1,0 1 1,-1 0 0,2-1-3,4-2 12,-1-1 1,1 0 0,-1 0 0,0 0 0,-1-1 0,1 0 0,-1-1-1,0 1 1,-1-1 0,0 0 0,2-3-13,4-10 19,0-1-1,-2 0 0,0 0 1,-1-1-1,-2 1 1,0-2-1,-1 1 1,-1-1-1,-1 0 1,-1 1-1,-2-1 1,0 0-1,-2-15-18,-9 9 17,4 20 8,6 9-23,1 0 0,-1 0-1,1 0 1,0 0 0,-1 0 0,1 1 0,0-1 0,-1 0 0,1 0-1,0 0 1,0 1 0,-1-1 0,1 0 0,0 1 0,-1-1 0,1 0-1,0 0 1,0 1 0,0-1 0,0 0 0,-1 1 0,1-1 0,0 0 0,0 1-1,0-1 1,0 1 0,0-1 0,0 0 0,0 1 0,0-1 0,0 0-1,0 1-1,-2 9 15,1 0-1,0 0 0,1 1 1,0-1-1,0 0 0,1 0 1,1 0-1,0 3-14,4 13 33,0 1 1,8 16-34,-9-29-14,1-1 1,1 1-1,-1-1 0,2 0 1,0-1-1,7 9 14,-10-15 248,0 0 1,0-1-1,1 1 0,-1-1 1,1-1-1,0 1 1,0-1-1,1 0 0,-1 0 1,1-1-1,0 0 0,0 0 1,0-1-1,3 1-248,0-1 469,1-1-1,0 0 1,8-1-469</inkml:trace>
  <inkml:trace contextRef="#ctx0" brushRef="#br0" timeOffset="2500.601">3445 417 2985,'0'0'98,"-4"-3"1099,0 0 0,1 0 0,-1 0 0,0 0 0,0 0 0,-1 1 0,1 0 0,-2-1-1197,2 2 260,1 1 1,0-1-1,0 1 0,-1-1 0,1 1 0,0 0 0,0 1 0,-1-1 1,0 1-261,-19 4 398,0 1 0,0 2 0,1 0 1,0 2-1,0 0 0,1 1 0,1 2 1,-5 3-399,19-12 9,0 1 1,0 0-1,0 0 1,0 1-1,1 0 1,0 0-1,-3 4-9,7-8 2,0 0 0,-1 0-1,1 0 1,0 0-1,0 0 1,0 1 0,1-1-1,-1 0 1,0 1 0,1-1-1,0 1 1,-1 0-2,2-2 0,-1 0 0,0 1 0,0-1 0,0 0 1,1 1-1,-1-1 0,1 0 0,-1 1 0,1-1 0,-1 0 0,1 0 1,0 0-1,0 0 0,-1 0 0,1 0 0,0 0 0,0 0 0,0 0 0,0 0 1,0 0-1,0 0 0,1 0 0,7 4 0,1 0 0,-1 0 0,1-1 0,0-1 0,0 0 0,0 0 0,1 0 0,78 10 1,-28-4 6,-44-6-5,48 10 19,-58-11-19,-1 0 0,0 0 0,1 1 0,-1 0 0,0 0 1,0 0-1,0 1 0,1 1-2,-6-4 0,1 0 1,-1 1-1,1-1 0,-1 0 1,0 1-1,0-1 0,0 1 1,0-1-1,0 1 1,0 0-1,0-1 0,-1 1 1,1 0-1,-1 0 0,1-1 1,-1 1-1,0 0 1,1 0-1,-1 0 0,0 0 1,0 1-1,-1 1 2,0 0 0,1-1 0,-1 1 0,-1 0 0,1-1 1,-1 1-1,1-1 0,-1 1 0,0-1 0,-1 2-2,-6 7 14,-1 0 0,1-1 0,-2-1 0,0 1 0,-1-1-14,-23 20 60,-1-2 0,-2-2 0,-13 6-60,19-17 35,30-14-33,0 0-1,0-1 1,0 1 0,0-1 0,-1 1 0,1-1 0,0 0-1,-1 0 1,1 0 0,0 0 0,0 0 0,-1 0-1,-1-1-1,4 1-4,0 0 0,0 0-1,0-1 1,-1 1 0,1 0 0,0 0-1,0 0 1,0 0 0,0 0 0,0 0-1,0-1 1,-1 1 0,1 0-1,0 0 1,0 0 0,0 0 0,0-1-1,0 1 1,0 0 0,0 0-1,0 0 1,0 0 0,0-1 0,0 1-1,0 0 1,0 0 0,0 0 0,0-1-1,0 1 1,0 0 0,0 0-1,0 0 1,0 0 0,0-1 0,0 1-1,0 0 1,0 0 0,0 0-1,0 0 1,1-1 0,-1 1 0,0 0-1,0 0 1,0 0 4,10-12-181,12-6-74,15-7 62</inkml:trace>
  <inkml:trace contextRef="#ctx0" brushRef="#br0" timeOffset="2926.461">3742 639 6897,'79'-35'2861,"-77"34"-2598,1 0 0,0-1 1,-1 1-1,1 0 0,0 1 0,0-1 0,-1 0 1,1 1-1,0-1 0,0 1 0,0 0 0,0 0 0,0 0 1,-1 0-1,2 1-263,9 0 532,1-1-210,0-1-96,0 1 0,0-2 0,-1 0 0,6-2-226,-16 4 27,0-1-1,1 0 1,-1-1 0,0 1-1,0-1 1,0 1-1,0-1 1,0 0 0,0 0-1,-1 0 1,1 0 0,-1-1-1,1 1 1,-1-1 0,0 0-1,0 1 1,0-1-1,0 0 1,0-1-27,-1 2 18,0 1 1,0-1-1,0 0 0,0 1 0,0-1 0,-1 0 1,1 1-1,0-1 0,-1 0 0,0 0 1,1 0-1,-1 1 0,0-1 0,0 0 0,0 0 1,0 0-1,0 0 0,-1 1 0,1-1 1,-1 0-1,1 0 0,-1 1 0,1-1 1,-1 0-1,0 1 0,0-1 0,0 0 0,0 1 1,0-1-1,0 1 0,0 0 0,0-1 1,-2 0-19,-1-3 57,0 1 0,0 0 0,-1 0 0,0 0 1,1 0-1,-1 1 0,0 0 0,-1 0 0,1 0 1,0 0-1,-1 1 0,0 0 0,1 0 1,-1 1-1,0 0 0,0 0 0,0 0 0,0 1 1,0-1-1,0 1 0,-2 1-57,-2 0 31,1 1-1,-1 0 0,1 0 1,0 1-1,0 0 1,0 1-1,0 0 1,0 1-1,1 0 1,-1 0-1,1 0 0,1 1 1,-1 1-31,-1 0 6,2 0 0,-1 1 0,1 0-1,0 0 1,1 0 0,0 1 0,0 0 0,1 0 0,0 1 0,1-1 0,0 1 0,0 3-6,2-7 11,0 0 1,1 1 0,0-1 0,0 1 0,1 0 0,0-1 0,0 1 0,0-1-1,1 1 1,0 0 0,0-1 0,1 1 0,-1-1 0,2 0 0,-1 0 0,1 0 0,0 0-1,0 0 1,3 4-12,0-2 34,1 0-1,0 0 0,0 0 1,1-1-1,0 0 0,0-1 0,1 0 1,0 0-1,0-1 0,0 0 1,1 0-1,-1-1 0,1 0 1,1-1-34,3 1 21,-1 0 1,2-1 0,-1-1 0,0 0 0,0-1-1,1 0 1,-1-2 0,1 1 0,-1-2-1,4 0-21,45-17-81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6:58.3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41 386 5593,'-7'-13'583,"-7"-12"1123,14 25-1686,0 0 0,-1 0 0,1 0 0,0 0 1,0 0-1,0 0 0,0 0 0,0 0 0,0 0 0,-1 0 0,1 0 1,0 0-1,0 0 0,0 0 0,0 0 0,0 0 0,0 0 0,-1 0 1,1 0-1,0 0 0,0 0 0,0 0 0,0 0 0,0 0 0,0 0 1,-1 0-1,1 0 0,0 0 0,0 0 0,0 0 0,0 0 1,0 0-1,0 1 0,0-1 0,0 0 0,-1 0 0,1 0 0,0 0 1,0 0-1,0 0 0,0 0 0,0 1 0,0-1 0,0 0 0,0 0 1,0 0-1,0 0 0,0 0 0,0 0 0,0 1 0,0-1 0,0 0 1,0 0-21,-2 21 1294,5 20-376,1 0 1,2-1-1,9 28-918,0 7 389,3 39 174,-5 1 0,-3 70-563,-8-160 49,-1 4-5,-1-25 285,-2-12 376,-42-237 633,26 165-1265,4-2 0,3 1 0,1-63-73,9 108-2,3 1 0,1-1 0,2 1 0,1 0 0,1 0 0,11-28 2,-12 49-5,0 0 1,0 1-1,1 0 1,1 0-1,0 0 1,1 1-1,0 0 1,2 0 4,-4 4-5,1 1 1,0 0 0,0 0 0,1 1 0,0 0 0,0 0-1,0 1 1,1 1 0,0 0 0,0 0 0,0 0 0,0 1 4,-3 1-5,0 1 0,0-1 0,1 1 0,-1 1 0,0-1 0,0 1 0,0 0 0,1 1 0,-1 0 0,0 0 0,0 0 0,1 2 5,-2-1-4,0 0 0,-1 1 0,1-1 0,-1 2 0,0-1-1,0 0 1,0 1 0,0 0 0,-1 0 0,1 1 0,-1-1 0,0 1-1,-1 0 1,2 2 4,5 8-5,-1 1 0,-1 0-1,-1 0 1,0 1-1,-1 0 1,-1 0 0,0 2 5,2 11-7,-2 0 0,-1 0 0,0 25 7,-4-41 2,-1 1 1,0-1 0,-1 0 0,0 0 0,-1 0 0,-1 0-1,0 0 1,-1-1 0,-1 0 0,0 0 0,-1 0 0,0-1-1,0 0 1,-2 0 0,-3 4-3,2-4 12,-1 0-1,0-1 0,-1 0 1,0-1-1,-1-1 1,0 0-1,0 0 0,-1-1 1,0-1-1,0-1 1,0 0-1,-1 0 0,-15 2-11,25-7-41,-10 3 88,-1-1 1,0-1 0,-3 0-48,15-1-41,0-1 0,0-1 0,0 1 0,0 0 0,0-1 0,-4-1 41,6 2-55,1-1 0,0 1 0,0-1 1,-1 1-1,1-1 0,0 0 0,0 0 0,0 1 1,0-1-1,0 0 0,0 0 0,0 0 0,0 0 1,0 0-1,0 0 0,1 0 0,-1 0 1,0 0-1,0-1 55,1 1-74,0 0 0,0 1 0,-1-1 0,1 0 1,0 0-1,0 0 0,0 1 0,-1-1 0,1 0 1,0 0-1,0 0 0,1 0 0,-1 0 0,0 1 0,0-1 1,0 0-1,1 0 74,10-9-799</inkml:trace>
  <inkml:trace contextRef="#ctx0" brushRef="#br0" timeOffset="595.064">829 756 4137,'-133'-41'2102,"130"40"-1891,1 0 1,-1 1 0,0-1 0,0 1-1,0-1 1,1 1 0,-1 0 0,0 0-1,0 0 1,0 0 0,0 1-1,1-1 1,-3 2-212,4-2 76,0 0-1,0 1 0,0 0 1,0-1-1,1 1 0,-1-1 1,0 1-1,0 0 0,1 0 0,-1-1 1,0 1-1,1 0 0,-1 0 1,1 0-1,-1 0 0,1 0 1,-1 0-1,1-1 0,0 1 1,-1 0-1,1 0 0,0 0 1,0 1-76,0 3 164,0 1 1,0-1-1,1 1 1,0-1 0,0 0-1,0 1 1,1-1-1,-1 0 1,1 0-165,1 2 128,8 30 326,0-7 299,-2 0 0,-2 1 0,0 0 1,-2 0-1,0 26-753,-15-102 1628,7 10-1461,1 1 0,1-1 0,3 0 0,0 1 0,4-16-167,-4 42 5,0 0 0,0 0 0,1 0 0,0 0 0,0 1 0,1 0 0,-1-1 0,2 1 0,-1 0-1,1 1 1,0-1 0,1 1 0,-1 0 0,1 1 0,0-1 0,1 1 0,-1 0 0,7-3-5,-3 2-136,1 1 1,-1 1-1,1 0 1,-1 1-1,1 0 0,0 0 1,1 1-1,-1 1 1,0-1-1,0 2 1,1 0-1,-1 0 0,8 2 136,-6 0-362,-1 0-1,1 1 0,6 3 363,43 16-707</inkml:trace>
  <inkml:trace contextRef="#ctx0" brushRef="#br0" timeOffset="1307.109">1682 737 4201,'-1'-6'686,"-1"1"0,0-1 1,0 0-1,0 1 0,-1 0 1,0-1-1,0 1 0,0 0 0,0 1 1,-1-1-1,0 0 0,-2-1-686,1 1 382,-1 1 0,0-1 1,0 1-1,0 0 0,0 1 0,0-1 0,-1 1 0,0 1 0,-3-2-382,0 1 139,-1 0-1,1 1 0,0 1 1,0 0-1,-1 0 1,1 1-1,-1 0 0,1 1 1,-1 0-1,1 1 1,0 0-1,0 0 0,-10 4-138,7 0 39,0 0-1,1 0 0,-1 1 1,1 0-1,1 1 0,0 1 1,0 0-1,0 0 0,1 1 1,1 1-1,0-1 0,0 1 1,1 1-1,0 0 0,1 1-38,1-3 2,1 0 0,1 1-1,0-1 1,0 1-1,1 0 1,1 0-1,-1 0 1,2 0-1,0 0 1,0 1-1,1-1 1,0 0 0,1 1-1,0-1 1,1 0-1,0 0 1,1 0-1,3 8-1,-3-13 3,-1 0 0,1 0 0,0-1 0,0 1 0,0-1-1,1 0 1,0 0 0,0 0 0,0 0 0,1-1 0,0 1 0,0-1-1,0 0 1,0-1 0,0 1 0,1-1 0,0 0 0,-1-1 0,1 1 0,0-1-1,0 0 1,1-1 0,3 2-3,-2-2 6,0-1 0,0 1 0,0-1 1,0-1-1,0 1 0,0-1 0,0-1 0,0 1 0,0-1 0,-1-1 0,1 1 1,-1-2-1,1 1 0,-1-1 0,0 0 0,0 0 0,-1 0 0,4-4-6,4-4 17,-1-1 0,0 0 0,-1 0 0,-1-2-1,0 1 1,0-1 0,-2-1 0,0 0 0,5-13-17,-10 20 11,0-2-1,-1 1 1,0 0 0,0-1 0,-1 0 0,0 1-1,-1-1 1,0 0 0,-1 0 0,0 0-1,-1 1 1,0-1 0,-1 0 0,0 0 0,-1 1-1,-2-8-10,-4-1 23,8 19-23,1 0 0,0 0 1,0 0-1,0 0 0,0 0 0,0 0 0,0 0 0,-1 0 1,1 0-1,0 0 0,0 0 0,0 0 0,0 0 0,0 0 1,0 0-1,-1 0 0,1 0 0,0 0 0,0 0 1,0 0-1,0 0 0,0 1 0,0-1 0,0 0 0,0 0 1,-1 0-1,1 0 0,0 0 0,0 0 0,0 0 0,0 0 1,0 1-1,0-1 0,0 0 0,0 0 0,0 0 0,0 0 1,0 0-1,0 0 0,0 1 0,0-1 0,0 0 0,0 0 1,0 0-1,0 0 0,0 0 0,0 0 0,0 1 0,0-1 1,0 0-1,0 0 0,0 0 0,0 0 0,0 0 0,0 0 1,0 0-1,1 1 0,-1-1 0,0 0 0,0 0 0,0 0 1,7 39 0,0-15-36,1 0 0,1 0 1,2-1-1,10 17 35,-13-26 182,1-2 0,0 1 1,0-2-1,1 1 0,1-1 0,0 0 1,0-1-1,12 7-182,27 15 617</inkml:trace>
  <inkml:trace contextRef="#ctx0" brushRef="#br0" timeOffset="1921.266">2336 754 4425,'35'-93'2423,"-34"91"-2229,0-1 0,0 1 0,-1 0 0,1-1-1,-1 1 1,0-1 0,0 1 0,0 0 0,0-1 0,0 1 0,0-2-194,-9-8 1380,4 8-792,1-1-258,1 1 0,-1 0 0,-1 1 0,1-1 0,0 1 0,-1-1 0,0 1 0,0 1 0,0-1 0,0 1 0,0 0 0,0 0 0,-5-1-330,1 1 259,1 1 0,-1 0 0,0 0 0,0 1 0,1 0 0,-1 0 0,0 1 1,-5 1-260,-3 2 144,0 1 0,1 0 0,0 1 0,0 0 1,1 1-1,-1 1 0,2 1 0,-1 0 0,0 1-144,8-4 12,-1 1 0,1-1 0,0 1 0,1 0 0,0 1 0,0 0 0,0 0 0,1 0 0,0 0 0,1 1 0,0 0 0,0 0 0,1 0 0,0 1 0,0-1 0,1 1 0,1-1 0,0 1 0,0 0 0,0-1 0,1 1 0,1 0 0,0-1 0,0 1 0,1 0 0,0-1 0,1 1 0,0-1 0,0 0 0,1 0 0,0 0 0,1 0 0,0-1 0,0 0 0,5 6-12,-2-4 8,1-1-1,-1-1 0,2 0 1,-1 0-1,1 0 0,0-1 1,0-1-1,1 0 0,0 0 1,0-1-1,1 0 0,-1-1 1,1-1-1,9 3-7,-3-3-89,-1-1 1,0-1-1,0 0 0,1-1 1,-1 0-1,0-2 0,0 0 1,0-1-1,0-1 0,7-3 89,51-22-321</inkml:trace>
  <inkml:trace contextRef="#ctx0" brushRef="#br0" timeOffset="2266.125">2777 100 6633,'-3'-3'400,"-5"-7"1058,0 1 0,-1 0 1,-1 0-1,1 1 0,-4-1-1458,5 6 1386,5 8-182,8 18-234,-4-21-1010,15 51 449,10 19-409,15 45 171,-19-33 19,-3 1 0,1 30-190,12 172-682,-15-123-3284,-12-121 2525</inkml:trace>
  <inkml:trace contextRef="#ctx0" brushRef="#br0" timeOffset="2600.876">2592 751 7106,'-21'-11'3720,"2"3"-503,18 4-1761,4-2-215,14-1-305,11-2-312,14-5-336,13 1-72,16-6-128,4-2-24,-1 4-176,-4 5-296,-7 5 24,-3 4 144</inkml:trace>
  <inkml:trace contextRef="#ctx0" brushRef="#br0" timeOffset="2930.95">3332 598 9858,'36'-44'3937,"-36"47"-2497,2 13-352,-2 6-199,8 9-225,-4 11-320,-1 8-112,-3 2-128,0-1-32,0-1-32,0-8 16,5-4-112,0-7-224,6-16-2169,9-6 1729</inkml:trace>
  <inkml:trace contextRef="#ctx0" brushRef="#br0" timeOffset="2931.95">3431 83 9162,'-25'-23'3929,"-5"6"-2385,5 7-600,11 6-200,11 4-447,-1 2-297,13 15 72,-1 2-48</inkml:trace>
  <inkml:trace contextRef="#ctx0" brushRef="#br0" timeOffset="3445.627">4084 718 6513,'-16'-107'3196,"15"105"-2999,1-1 1,-1 1-1,1 0 0,-1 0 1,0-1-1,0 1 1,0 0-1,0 0 0,0 0 1,0 0-1,-1 0 1,1 1-1,-1-1 0,1 0 1,-1 1-1,0-1-197,0 1 183,0 0-1,0 0 0,1 0 1,-1 0-1,0 1 0,0-1 1,0 1-1,0 0 0,0-1 1,0 1-1,-1 0-182,-6-1 430,-2-1-217,0 1-1,0 1 1,0-1-1,0 2 0,0-1 1,0 2-1,0-1 1,0 2-1,0-1 1,1 1-1,-1 1 1,1 0-1,0 0 0,0 1 1,0 1-1,0 0 1,1 0-1,0 1-212,-1 0 51,0 2-1,1-1 0,0 1 0,1 1 1,0-1-1,0 2 0,1-1 1,0 1-1,1 0 0,0 0 0,1 0 1,0 1-1,1 0 0,0 0 1,-2 12-51,4-11 12,0 0 0,1 0 1,0 1-1,1-1 0,1 0 0,0 0 1,0 1-1,1-1 0,1 0 1,1 0-13,-2-5 5,1 0 0,1 0 0,-1 0 0,1-1 0,1 0 0,-1 0 0,1 0 0,0 0-1,1-1 1,0 1 0,0-1 0,0-1 0,0 1 0,1-1 0,0-1 0,4 3-5,1 0-25,2-1 0,-1 0-1,1-1 1,0 0 0,0-1 0,0-1-1,1 0 1,0-1 0,5 0 25,3-1 478,-1-1 1,0-1-1,1-1 0,-1-1 1,21-6-479,33-11 980</inkml:trace>
  <inkml:trace contextRef="#ctx0" brushRef="#br0" timeOffset="3870.185">4381 828 6361,'21'-92'2761,"-22"82"-1089,-4 13-215,5-3-1411,0 1 1,0-1 0,0 1 0,0-1 0,0 1-1,0-1 1,0 1 0,0-1 0,0 1-1,0-1 1,0 1 0,0-1 0,0 1-1,0-1 1,0 1 0,0-1 0,0 1-1,1-1 1,-1 1 0,0-1 0,0 0-1,0 1 1,1-1 0,-1 1 0,0-1 0,1 0-1,-1 1 1,0-1 0,1 0 0,-1 1-1,1-1 1,-1 0 0,0 0 0,1 1-1,-1-1 1,1 0 0,-1 0 0,1 0-1,-1 0 1,1 1 0,-1-1 0,1 0-1,-1 0 1,1 0 0,-1 0 0,1 0-47,13 1 342,0 1 0,1-2 0,-1 0 0,0-1 0,1 0 0,-1-1 0,0-1 0,0 0 0,5-2-342,12-5 289,-1-1 1,-1-1-1,19-12-289,-40 20 32,0 0 0,-1-1 1,0 0-1,0 0 0,0 0 0,-1-1 1,2-2-33,-7 7 5,0 0 1,0 0-1,0-1 1,0 1 0,0 0-1,-1 0 1,1-1-1,0 1 1,-1-1 0,1 1-1,-1 0 1,1-1-1,-1 1 1,0-1 0,1 1-1,-1-1 1,0 0-1,0 1 1,0-1 0,0 1-1,-1-1 1,1 1-1,0-1 1,-1 1 0,1-1-1,0 1 1,-1 0-1,0-1 1,1 1-1,-1 0 1,0-1 0,0 1-1,0 0 1,0 0-1,0-1 1,0 1 0,0 0-1,0 0 1,0 0-1,-1 1 1,1-1 0,0 0-1,-1 0 1,1 1-1,-1-1-5,-5-3 8,0 0 0,0 1 0,0 0 0,-1 0 0,0 1 0,1 0 0,-1 0 0,0 1 0,0 0 0,0 0 0,0 1 0,0 0 0,0 1 0,0-1 0,0 1 0,0 1 0,-4 1-8,1 0 2,1 0 0,-1 0-1,1 1 1,0 1 0,1-1-1,-1 2 1,1-1 0,0 1-1,0 1 1,1 0 0,-1 0-1,-5 8-1,3-1 10,2 0 0,0 1-1,0 0 1,2 0-1,0 1 1,0 0 0,2 1-1,0-1 1,1 1 0,0 0-1,2 0 1,0 0-1,0 1 1,2-1 0,0 0-1,1 1 1,1-1-1,1 0 1,2 6-10,-4-17 7,1 0-1,0 0 1,1 0-1,-1 0 1,1-1 0,0 1-1,1-1 1,0 1-1,-1-1 1,2-1-1,-1 1 1,4 3-7,-4-5 53,0 0-1,0-1 1,0 1-1,0-1 1,0 0 0,1 0-1,-1-1 1,1 1-1,-1-1 1,1 0-1,-1 0 1,1-1 0,0 1-1,-1-1 1,1 0-1,0 0 1,-1-1 0,2 0-53,7-1 610,-1-1 0,0 0 0,1-1 0,0-1-610,58-24 1327</inkml:trace>
  <inkml:trace contextRef="#ctx0" brushRef="#br0" timeOffset="4483.75">5386 581 4649,'19'-51'2826,"-1"-8"-2826,-17 56 206,-1 1 1,1-1-1,0 1 1,-1-1-1,0 1 0,0-1 1,1 1-1,-1-1 1,-1 0-1,1 1 1,0-1-1,-1 1 0,1-1 1,-1 1-1,0-1 1,0 1-1,0 0 0,0-1 1,0 1-1,-1-1-206,-2-4 734,3 5-574,0-1-1,0 1 0,0 1 0,0-1 1,0 0-1,0 0 0,-1 0 1,1 0-1,-1 1 0,1-1 0,-1 1 1,0-1-1,0 1 0,1 0 1,-1 0-1,0 0 0,0 0 1,0 0-1,0 0 0,0 0 0,-1 0 1,0 1-160,1 0 61,1 0 1,-1 0 0,0 1 0,0-1-1,0 0 1,1 1 0,-1 0 0,0-1-1,1 1 1,-1 0 0,1 0 0,-1 0 0,1 0-1,-1 0 1,1 0 0,-1 1 0,1-1-1,0 0 1,0 1 0,0-1 0,0 1-1,0-1 1,0 1 0,0 0 0,0-1-1,1 1 1,-1 1-62,-2 2 65,-2 5 51,1-1 1,0 1-1,1 0 0,0 0 0,0 0 1,0 7-117,2-15 12,1 1 0,0-1 0,0 0 0,0 1 0,1-1 1,-1 1-1,0-1 0,1 1 0,0-1 0,0 0 0,-1 1 0,1-1 1,0 0-1,1 0 0,-1 0 0,0 0 0,1 0 0,-1 0 0,1 0 1,0 0-1,-1 0 0,1-1 0,0 1 0,0-1 0,0 1 0,0-1 1,0 0-1,1 0 0,-1 0 0,2 1-12,-1-1 14,0-1 0,0 1 0,-1-1 0,1 0 0,0 0 0,0 0 0,0 0 1,0 0-1,0 0 0,0-1 0,-1 0 0,1 1 0,0-1 0,0 0 0,-1 0 0,1-1 0,-1 1 0,1 0 0,-1-1 0,1 0 0,-1 1 0,0-1 1,0 0-1,0 0 0,1-1-14,-1 1-45,0 0 0,0 1 0,0-1 0,-1-1 0,1 1 0,0 0 0,-1 0 0,0-1 1,1 1-1,-1-1 0,0 1 0,0-1 0,0 1 0,-1-1 0,1 0 0,0 1 0,-1-1 0,0 0 1,0 1-1,0-1 0,0 0 0,0 0 0,0 1 0,-1-1 0,0-2 45,1 4-63,-1 1 0,1-1-1,0 1 1,-1 0 0,1-1-1,0 1 1,-1 0 0,1-1-1,-1 1 1,1 0 0,-1 0-1,1-1 1,0 1 0,-1 0-1,1 0 1,-1 0 0,1-1-1,-1 1 1,1 0 0,-1 0-1,1 0 1,-1 0 0,1 0 0,-1 0-1,1 0 1,-1 0 0,1 0-1,-1 1 1,1-1 0,-1 0-1,1 0 1,-1 0 0,1 0-1,-1 1 1,1-1 0,0 0-1,-1 0 1,1 1 0,-1-1-1,1 0 1,0 1 0,-1-1-1,1 1 1,0-1 0,-1 0 0,1 1 63,-20 19-870</inkml:trace>
  <inkml:trace contextRef="#ctx0" brushRef="#br0" timeOffset="4962.785">5549 1030 2016,'0'-1'368,"1"0"-1,-1 0 1,0 0-1,1-1 0,-1 1 1,0 0-1,0 0 1,0 0-1,0 0 0,0-1 1,0 1-1,0 0 1,-1 0-1,1 0 1,0 0-1,-1 0 0,1-1 1,0 1-1,-1 0 1,1 0-1,-1 0-367,0 0 171,0 0-1,0 1 1,0-1-1,0 1 1,0 0 0,0-1-1,0 1 1,0 0 0,0-1-1,0 1 1,0 0-1,0 0 1,0 0 0,0 0-1,0 0 1,0 0-1,0 0 1,0 0 0,0 0-1,0 1 1,0-1 0,-1 0-171,2 0 2,-1 1 42,0-1 1,0 0-1,0 1 1,-1-1 0,1 0-1,0 1 1,0 0-1,0-1 1,0 1-1,0-1 1,1 1 0,-1 0-1,0 0 1,0 0-1,0-1 1,1 1 0,-1 0-1,0 0 1,1 0-1,-1 0 1,0 0 0,1 0-1,0 0 1,-1 1-45,-3 4 98,0 0-26,-3 3 22,1 0-1,1 1 1,-1-1 0,-1 8-94,5-13 55,1-1 0,-1 1-1,1 0 1,0 0 0,1 0 0,-1 0-1,1 0 1,-1 0 0,1 0 0,0 0 0,1 0-1,-1 0 1,1 0 0,0 0 0,0 0-1,0-1 1,0 1 0,1 0-55,-1-2 42,-1-1 1,1 1-1,1 0 0,-1-1 1,0 1-1,0-1 0,1 1 1,-1-1-1,0 1 0,1-1 1,-1 0-1,1 0 1,0 0-1,-1 0 0,1 0 1,0 0-1,0 0 0,0-1 1,0 1-1,0-1 1,-1 1-1,1-1 0,0 0 1,0 0-1,0 0 0,0 0 1,0 0-1,0 0 1,0 0-1,0 0 0,0-1 1,0 1-1,0-1 0,0 0 1,-1 0-1,1 1 1,0-1-1,1-1-42,3-1 111,-1 0 0,1 0 1,0-1-1,-1 0 0,0 0 0,0 0 1,0-1-1,-1 0 0,1 0 0,-1 0 1,1-2-112,-2 3 37,-1 0 0,0 0 1,0 0-1,0-1 0,0 1 1,-1-1-1,1 1 0,-1-1 1,0 0-1,-1 1 0,1-1 1,-1 0-1,0 0 0,0 1 1,-1-1-1,1 0 1,-1 0-1,0 1 0,0-1 1,0 1-1,-1-1 0,0 1 1,0-1-1,0 0-37,1 4 60,0 0-1,0 0 1,0 0 0,0-1 0,0 1 0,0 0-1,-1 0 1,1 1 0,0-1 0,0 0-1,-1 0 1,1 1 0,-1-1 0,1 0-1,0 1 1,-1 0 0,1-1 0,-1 1 0,1 0-1,-1 0 1,1-1 0,-2 1-60,-15 4 551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3721,'1'-60'2458,"-1"59"-2299,0 1 0,1-1 0,-1 1 0,0-1 0,0 1 0,0-1 0,0 1 0,0-1 0,0 0 0,0 1 0,0-1 0,0 1 1,0-1-1,0 1 0,0-1 0,-1 1 0,1-1 0,0 1 0,0-1 0,0 1 0,-1 0 0,1-1 0,0 1 0,-1-1 0,1 1 0,0-1 1,-1 1-1,1 0 0,-1-1 0,1 1 0,0 0-159,-4 5 4857,9 10-4718,1 0-1,1 0 1,1-1-1,0 0 1,0 0-1,2-1 1,0 0 0,3 3-139,26 27 354,33 26-354,4 4 204,-62-58-164,2-1 0,0 0 0,0-1 0,1-1 0,1 0 0,0-2 0,12 5-40,-6-2 156,-12-6 404,0-1 0,1 0 0,-1-1 0,5 1-560,-13-6 1063</inkml:trace>
  <inkml:trace contextRef="#ctx0" brushRef="#br0" timeOffset="1">477 1 3889,'-32'26'6729,"7"4"-4574,1 1 0,-17 31-2155,-21 29 898,3-17-538,23-31-252,2 2 0,2 1 0,-4 11-108,32-49-9,-12 22-45,-1-1 0,-1-1-1,-16 18 55,27-32-926,11-11-359,6-9-161,15-14 536</inkml:trace>
  <inkml:trace contextRef="#ctx0" brushRef="#br0" timeOffset="2">798 396 7298,'36'12'3199,"-35"-11"-3011,-1 0-1,0 0 1,0 0-1,1-1 1,-1 1 0,0 0-1,0 0 1,0 0 0,0 0-1,0 0 1,0 0 0,0-1-1,0 1 1,0 0 0,-1 0-1,1 0 1,0 0 0,0 0-1,-1-1 1,1 1-1,-1 0 1,1 0 0,-1 0-188,-3 16 1959,20 139-158,-14 41-913,-1-197 1557,7 0-1146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56 104 3945,'-22'-27'988,"5"7"619,1-2 3086,34 45 818,13 10-3883,21 25-1804,29 55 400,-1 0-143,-65-91-57,-12-17-17,0 0 1,1 0 0,0 0 0,-1 0 0,2-1-1,-1 1 1,0-1 0,1 0 0,0 0 0,0-1-8,-3-2 31,-1-1 0,0 0 1,0 0-1,0 1 1,1-1-1,-1 0 0,0 0 1,0-1-1,0 1 0,1 0 1,-1 0-1,0-1 1,0 1-1,0 0 0,0-1 1,0 1-1,0-1 0,0 1 1,0-1-1,0 0 1,0 0-1,0 1 0,0-1 1,0 0-1,0 0 0,0 0 1,-1 0-1,1 0 1,0 0-1,-1 0 0,1-1-31,25-42 839,-19 29-797,8-14 54,-3-1 0,0 1 0,-2-2 0,5-24-96,-6 21 38,1 1 1,2 0-1,12-23-38,-8 33 128,-9 15-318,-5 9-1047,-7 20-2500,3 13 1685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6:23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9 4529,'-1'-1'364,"-1"0"1,1 0-1,0 0 1,0 0-1,-1 1 1,1-1-1,-1 0 1,1 1-1,-1-1 1,1 1-1,-1 0 1,1-1-1,-1 1 1,1 0-1,-1 0 1,1 0-1,-2 0-364,2 0 192,0 1-1,0-1 0,0 1 0,0-1 1,0 0-1,1 1 0,-1 0 0,0-1 1,0 1-1,0-1 0,0 1 0,1 0 0,-1 0 1,0-1-1,1 1 0,-1 0 0,1 0 1,-1 0-1,0 1-191,0 2 256,-1 0 1,1 0-1,0 0 0,0 0 1,0 0-1,1 0 1,-1 0-1,1 0 1,0 1-1,0-1 0,1 0 1,-1 1-257,27 237 3603,11 76-2901,-37-309-708,6 21 100,-7-29-98,1 0-1,-1 0 1,0 0 0,1 0 0,-1 0-1,1 0 1,-1 0 0,1 0 0,0 0 0,-1-1-1,1 1 1,0 0 0,0 0 0,-1-1-1,1 1 1,0 0 0,0-1 0,0 1-1,0-1 1,0 1 0,0-1 0,0 1 0,0-1-1,0 0 5,2-1 1906,-4 1-1022</inkml:trace>
  <inkml:trace contextRef="#ctx0" brushRef="#br0" timeOffset="1">4 822 7434,'-1'0'3360,"-1"2"-1479,1-2-145,1-2-264,0 1-87,18-3-225,18-5-120,55-12-296,-29 12-152,3-1-263,6-3-105,6 5-128,-4 2-32,-7 5 184,-10 1 80,-18 7-4705,9 8 3417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6:2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18 4113,'0'0'196,"0"-1"1,0 1-1,0-1 1,0 1-1,0-1 1,0 1-1,0-1 1,0 1-1,0-1 0,1 1 1,-1-1-1,0 1 1,0-1-1,0 1 1,1-1-1,-1 1 1,0-1-1,1 1 1,-1-1-1,0 1 0,1-1 1,-1 1-1,0 0 1,1-1-1,-1 1 1,1 0-1,-1-1 1,1 1-1,-1 0 1,1 0-197,5-5 4213,-6 16-2935,0 14-917,-1 0 0,-1 0 0,-1-1-1,-1 1 1,-1-1-361,-8 36 1506,-3 51-1506,14-82 245,1 0 1,1 1-1,2-1 1,4 29-246,3-9 119,37 245 234,-45-289-423,0-15-20,-1-7 40</inkml:trace>
  <inkml:trace contextRef="#ctx0" brushRef="#br0" timeOffset="1">20 875 9410,'-11'8'3945,"5"2"-2321,3-9-256,12 4-167,1-10-209,16 4-192,16 0-56,22-8-280,16 1-80,10-3-143,-5 1-97,-5 11-88,-12-1-8,-16 6 272,-6 1 232,-4 1-336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19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0 3841,'-2'0'353,"0"0"0,0 1 0,-1-1 0,1 0 0,0 1-1,0-1 1,0 1 0,0 0 0,0 0 0,0 0 0,0 0 0,0 0 0,0 0 0,0 0 0,1 1 0,-1-1 0,0 1 0,1-1 0,-1 1 0,1 0 0,-2 1-354,3-2 111,0-1-1,-1 1 1,1 0-1,0-1 0,0 1 1,-1 0-1,1 0 0,0-1 1,0 1-1,0 0 0,0 0 1,0-1-1,0 1 1,0 0-1,0 0 0,0 0 1,0-1-1,0 1 0,1 0 1,-1 0-1,0-1 0,1 1 1,-1 0-110,1 1 94,0-1-1,0 0 1,1 0 0,-1 0 0,0 0 0,0 0-1,1 0 1,-1 0 0,1 0 0,-1 0 0,1-1-1,-1 1 1,1-1 0,-1 1 0,1-1 0,0 1-94,29 4 581,0 0 1,0-2 0,0-2-1,30-1-581,-29 0 190,383 8 692,-375-11-872,-27 5-19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13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509 662 2777,'0'0'1836,"-3"-3"4801,-7-7-5198,-2-1-916,-1 1-1,-1 0 0,-5-3-522,8 6 156,7 5-112,0 0 0,0 0 0,-1 1 0,1-1 0,-1 1 0,1 0-1,-1 0 1,0 1 0,1-1 0,-1 1 0,0 0 0,1 0 0,-1 1 0,0-1-1,1 1 1,-1 0 0,0 1 0,1-1 0,-2 1-44,-3 1 19,-2-1-3,0 1 1,1 1-1,-1 0 1,1 0-1,0 1 1,0 1-1,-4 2-16,8-4 5,1 1 1,-1-1-1,1 1 0,0 1 0,1-1 0,-1 1 0,1-1 0,0 1 1,1 0-1,-1 1 0,1-1 0,-1 3-5,-1 3 0,1 1 0,1 0-1,-1-1 1,2 1 0,0 0 0,0 0 0,1 0-1,1 0 1,0 1 0,1-1 0,1 0-1,0 0 1,3 10 0,-3-15 3,0-1 0,1 0 0,0 1 0,0-1 0,1 0 0,0-1 0,0 1 0,0-1 0,1 1 0,0-1 0,1-1 0,-1 1 0,1-1 0,0 0 0,0 0 0,1-1 0,-1 1 0,1-1-1,0-1 1,0 0 0,0 0 0,1 0 0,4 1-3,-6-2 13,1-1 0,-1 1 0,0-1 0,1 0 0,-1-1 0,1 1 0,-1-1 0,1-1-1,-1 1 1,0-1 0,1 0 0,-1 0 0,0-1 0,0 0 0,0 0 0,0-1 0,0 1 0,0-1 0,0-1-1,-1 1 1,0-1 0,1 0 0,-2 0 0,1 0 0,0-1 0,-1 0 0,0 1 0,0-2 0,0 1-1,-1 0 1,1-2-13,2-3 22,0 0 0,-1-1 0,-1 0 0,0 0 0,0-1 0,-1 1-1,0-1 1,-1 1 0,0-10-22,1-18 43,-3-1 0,-1-11-43,-1 11-37,2 1-1,3-2 38,-2 39-169,2 9 111,0 9 116,26 339 416,-28-269-369,-2 0-1,-5-1 0,-6 20-104,-29 110 133,20-114-77,20-94-32,-4 28-34,5-34 28,0 1 0,0-1 0,0 0 0,0 1 0,1-1 0,-1 1 0,0-1 0,1 0 1,-1 1-1,1-1 0,-1 0 0,1 0 0,0 1 0,0-1 0,-1 0 0,1 0 0,0 0 0,0 0 0,0 0 1,0 0-1,0 0-18,0-1 19,-1 1 1,1-1-1,-1 0 0,0 0 1,1 0-1,-1 0 1,1 0-1,-1 0 1,1 0-1,-1 0 1,1 0-1,-1 0 0,0-1 1,1 1-1,-1 0 1,1 0-1,-1 0 1,0 0-1,1-1 0,-1 1 1,0 0-1,1 0 1,-1-1-1,0 1 1,1 0-1,-1-1 0,0 1 1,1 0-1,-1-1 1,0 1-1,0 0 1,1-1-1,-1 1 1,0 0-1,0-1-19,10-19 238,-7 16-172,117-212-61,-80 152-3204,12-9 3199,-27 40-751</inkml:trace>
  <inkml:trace contextRef="#ctx0" brushRef="#br0" timeOffset="341.936">1077 994 6321,'-15'-18'2865,"13"18"-1097,0 8-143,-3 16-649,7 7 144,3 6-344,-5 7-152,-4-4-271,3 5-121,-3-1-104,5 2-16,5-4-40,-2-1 0,4-13 24,-4-5-208,10-14 3536,-1-9-2599</inkml:trace>
  <inkml:trace contextRef="#ctx0" brushRef="#br0" timeOffset="761.732">175 273 3849,'-35'12'807,"2"0"1062,-1-2 0,1-1-1869,30-8 358,0 0 0,0 0 0,1 0 0,-1 0 0,1 0-1,-1 1 1,1-1 0,-1 1 0,1 0 0,0 0 0,0-1 0,0 2 0,0-1 0,0 0 0,-1 2-358,3-4 37,0 0 1,0 0-1,-1 1 1,1-1-1,0 0 1,0 0-1,0 0 1,0 1-1,0-1 1,0 0-1,0 0 1,0 1-1,0-1 1,0 0-1,0 0 1,0 0-1,0 1 1,0-1-1,0 0 1,0 0-1,0 0 1,1 1-1,-1-1 1,0 0-1,0 0 1,0 0-1,0 0 1,0 1-1,0-1 1,1 0-1,-1 0 1,0 0-1,0 0 1,0 1-1,0-1 1,1 0-1,-1 0 1,0 0-1,0 0 1,0 0-1,0 0 1,1 0-1,-1 0 1,0 0-1,0 0 1,1 0-38,10 3 351,-11-3-284,12 1 178,0-1 0,1 0 0,-1-1 0,0 0 0,0-1 0,-1-1 0,8-2-245,32-5 332,100-2 165,-6 1-322,-107 6 98,0-1-656,27 1 383,-55 5 417,0 0-1,1 0 0,-1 1 1,0 1-1,0-1 0,0 2 1,0-1-1,6 4-416,7 8 1311</inkml:trace>
  <inkml:trace contextRef="#ctx0" brushRef="#br0" timeOffset="1594.413">1579 619 6273,'-1'-14'962,"1"11"-581,0-1 1,-1 1-1,1 0 1,-1-1 0,0 1-1,0 0 1,0 0-1,0 0 1,-2-3-382,1 0 2779,6 9-755,11 17-1246,65 123-130,-60-103-564,2 0-1,2-2 1,1-1-1,2-1 1,2-1-1,1-2 0,14 12-83,-44-45 15,0 1 0,1-1 0,-1 0 0,0 0 0,0 0 0,0 0 0,0 1 0,1-1 0,-1 0 0,0 0 0,0 0 0,0 0 0,1 0 0,-1 0 0,0 0 0,0 0-1,1 0 1,-1 1 0,0-1 0,0 0 0,1 0 0,-1 0 0,0 0 0,0-1 0,1 1 0,-1 0 0,0 0 0,0 0 0,0 0 0,1 0 0,-1 0 0,0 0 0,0 0 0,0 0 0,1 0-1,-1-1 1,0 1 0,0 0 0,0 0 0,1 0 0,-1 0 0,0-1 0,0 1 0,0 0 0,0 0 0,0 0 0,0-1 0,1 1 0,-1 0 0,0 0 0,0-1 0,0 1 0,0 0 0,0 0-1,0-1 1,0 1 0,0 0 0,0 0 0,0 0 0,0-1 0,0 1 0,0 0 0,0-1-15,1-21 454,-1 15-383,3-86 248,-2 30-272,2 0 1,3 1 0,3 0 0,5-9-48,-14 70-14,13-38-50,-13 38 3,1-1 0,-1 0 0,1 1 0,0-1 0,0 1 0,0-1 0,-1 1 0,1 0 0,1-1 0,-1 1 0,0 0 0,0 0 0,0 0 0,1 0-1,-1 0 1,0 0 0,1 0 0,-1 0 0,2 0 61,3 1-449</inkml:trace>
  <inkml:trace contextRef="#ctx0" brushRef="#br0" timeOffset="2341.185">2737 612 3377,'1'-1'248,"0"0"1,-1 0-1,1 0 1,0 0-1,0 0 1,-1 0-1,1 0 1,-1 0 0,1 0-1,-1 0 1,0 0-1,1-1 1,-1 1-1,0 0 1,0 0-1,0 0 1,0-1-1,0 1 1,0 0-1,0 0 1,0 0 0,0-1-1,0 1 1,-1-1-249,0 0 232,-1-1 1,1 1 0,-1 0 0,0-1-1,0 1 1,0 0 0,0 0 0,0 0-1,0 0 1,-2 0-233,-1-3 160,0 1 0,-1-1 0,0 1 0,0 1 0,0-1 0,-1 1 0,1 0 0,-1 0 0,0 1 0,0 0 1,1 0-1,-1 1 0,0 0 0,-1 0 0,1 1 0,0-1 0,0 1 0,0 1 0,0 0 0,0 0 0,0 0 0,0 1 0,0 0 0,0 0 0,1 0 0,-1 1 0,1 0 0,-1 1 0,0 0-160,-3 2 15,0 1 0,0 1-1,1 0 1,0 0 0,0 1-1,1 0 1,0 0 0,0 1 0,1 0-1,1 0 1,-1 1 0,2-1-1,0 1 1,0 1 0,1-1 0,-3 11-15,4-10-3,0 1 0,1 0 0,0 0 0,1 0 0,0 0 0,1 0 0,1 0 0,0 0 0,1 0 0,0-1 0,1 1 0,0 0 0,1-1 0,0 0 0,6 10 3,-7-16 3,1 1 0,0-1 0,1 0 0,-1-1 0,1 1 0,0-1 1,0 0-1,1 0 0,0-1 0,0 1 0,0-1 0,0-1 0,0 1 0,1-1 0,0 0 0,-1 0 0,1-1 1,0 0-1,1 0 0,-1-1 0,0 0 0,0 0 0,1-1 0,-1 0 0,0 0 0,0 0 0,3-2-3,-2 2 12,0-2 0,0 1 0,-1-1 0,1 0 0,-1-1 0,1 0 0,-1 0 0,0 0 0,0-1 0,0 0 0,-1 0 0,1-1 0,-1 0 0,0 0 0,0-1 0,-1 1 0,0-1 0,0-1 0,0 1 0,-1 0 0,0-1 0,0 0 0,0 0 0,-1 0 0,1-3-12,1-15 26,0 1 1,-1-1-1,-2 0 1,0 1 0,-2-1-1,-2-11-26,2 6 117,0 1 0,1-1 1,2 0-1,2-4-117,-5 34 3,0 0 0,0 0 0,0 0 0,0 0 1,0 0-1,0 0 0,0-1 0,0 1 0,0 0 0,1 0 1,-1 0-1,0 0 0,0 0 0,0 0 0,0 0 0,0 0 1,0 0-1,0 0 0,0-1 0,0 1 0,0 0 0,0 0 1,0 0-1,0 0 0,0 0 0,0 0 0,0 0 1,1 0-1,-1 0 0,0 0 0,0 0 0,0 0 0,0 0 1,0 0-1,0 0 0,0 0 0,0 0 0,0 0 0,0 0 1,1 0-1,-1 0 0,0 0 0,0 0 0,0 0 0,0 0 1,0 0-1,0 0 0,0 0 0,0 0 0,0 0 0,0 0 1,1 0-1,-1 0 0,0 0 0,0 0 0,0 0 0,0 0 1,0 0-4,6 8 58,5 13-36,5 19 31,2-1-1,2-1 1,21 29-53,-30-49-157,2-2 0,0 1 0,1-2 0,1 0-1,0-1 1,1 0 0,1-1 0,17 10 157,6-1-434</inkml:trace>
  <inkml:trace contextRef="#ctx0" brushRef="#br0" timeOffset="2788.021">2351 147 4569,'-6'0'811,"0"0"0,0 0-1,0 0 1,0 0 0,0 1 0,0 0 0,1 1 0,-1-1 0,0 1-1,1 0 1,-2 1-811,6-3 69,1 0 0,-1 0 0,1 0 1,0 0-1,-1 0 0,1 0 0,0 0 0,-1 0 0,1 0 0,0 0 0,-1 1 0,1-1 0,0 0 0,0 0 0,-1 0 0,1 0 1,0 1-1,-1-1 0,1 0 0,0 0 0,0 1 0,-1-1 0,1 0 0,0 0 0,0 1 0,0-1 0,0 0 0,-1 1 1,1-1-1,0 0 0,0 1 0,0-1 0,0 0 0,0 1 0,0-1 0,0 0 0,0 1-69,16 3 1532,15-1-1283,1-1 0,-1-2 1,0-2-1,11-2-249,134-22 400,-59 8-100,-116 18-301,33-5 1559,0 2-1,7 1-1557,4 4 1346</inkml:trace>
  <inkml:trace contextRef="#ctx0" brushRef="#br0" timeOffset="3622.827">3542 591 5145,'-59'-38'2271,"49"25"-824,12 7 1381,-2 4 1758,4 18-4482,1 0-1,0-1 1,1 0 0,1 0 0,0 0 0,1-1 0,0 0-1,1 0 1,1-1 0,0 0 0,1-1 0,0 0-1,8 5-103,22 25 238,-1 1 1,15 24-239,-47-61 527,-3-9 41,2-21 194,-4 9-850,-1 8 104,57-191 394,-48 165-420,2 1 1,2 1 0,1 0-1,1 1 1,6-6 9,-19 31-260,-6 12 180,-4 11-11</inkml:trace>
  <inkml:trace contextRef="#ctx0" brushRef="#br0" timeOffset="4490.776">4422 36 4865,'0'-5'1185,"0"1"-1,0-1 0,-1 1 1,0 0-1,0-1 1,-1-2-1185,2 7 43,0 0 1,0 0-1,0-1 0,0 1 1,-1 0-1,1 0 0,0 0 1,0 0-1,0 0 0,0 0 1,0 0-1,0 0 0,-1 0 1,1 0-1,0 0 1,0 0-1,0 0 0,0 0 1,0 0-1,-1 0 0,1 0 1,0 0-1,0 0 0,0 0 1,0 0-1,0 0 0,-1 0 1,1 0-1,0 0 0,0 0 1,0 0-1,0 1 1,0-1-1,0 0 0,0 0 1,-1 0-1,1 0 0,0 0 1,0 0-1,0 0 0,0 0 1,0 1-1,0-1 0,0 0 1,0 0-1,0 0 0,0 0 1,0 0-1,0 0 1,0 1-1,0-1 0,0 0 1,0 0-1,0 0 0,0 0 1,0 0-1,0 1 0,0-1 1,0 0-1,0 0 0,0 0 1,0 0-1,0 0 0,0 1 1,0-1-1,0 0 0,0 0-42,-4 27 293,2 1 0,0-1 0,2 0 0,1 1-294,11 119 433,-7-93-261,7 154 317,2 23-8,-6-185-372,-5-26 350,-2-16 190,-1-5 400,-1-16-980,0 0 0,1 0 1,0 0-1,2 0 1,0 0-1,1 0 0,0 1 1,4-7-70,-1 1 51,2 0-1,1 1 1,0 0 0,1 1 0,2 0 0,0 1-51,-6 10-4,0 1 0,0 0 0,1 0 1,0 1-1,0 0 0,1 0 0,0 1 1,0 0-1,1 0 0,-1 1 0,1 0 1,0 1-1,1-1 0,1 1 4,-3 2-3,-1 0 0,0 1 0,1-1 0,-1 1 0,1 1 0,-1 0 0,1 0 0,-1 0 0,1 1 0,-1 0 0,0 0 0,1 1 0,-1 0 0,0 1 0,0-1 0,0 1 0,0 0 0,-1 1 0,3 1 3,0 1-1,-1 0 0,0 1-1,0 0 1,-1 0 0,0 1-1,0 0 1,0 0-1,-1 1 1,-1 0 0,1 0-1,-1 0 1,-1 0 0,0 1-1,0 0 1,-1 0-1,0 0 1,-1 0 0,0 0-1,0 0 1,-1 1 0,-1-1-1,0 8 2,0-7 2,-1 1 1,0 0-1,0-1 0,-1 1 1,-1-1-1,0 0 0,-1 0 1,0 0-1,0 0 0,-2-1 1,1 1-1,-1-1 0,0-1 1,-1 1-1,0-1 0,-1 0 0,0-1 1,0 1-1,-1-2 0,-2 2-2,1-2 8,0 0-1,0 0 1,-1-2-1,0 1 0,0-1 1,0-1-1,0 0 1,-1-1-1,-5 1-7,12-3-1,0 0 1,-1-1-1,1 0 0,0 0 1,-1 0-1,1 0 0,0-1 1,-1 0-1,1 0 0,0-1 1,0 1-1,0-1 0,0 0 1,0-1-1,0 1 0,0-1 1,1 0-1,-1 0 0,1 0 1,0-1-1,0 1 0,0-1 1,1 0-9,-1 0-1,1 0 1,0 0-1,1 0 1,-1-1-1,1 1 0,-1-1 1,2 1-1,-1-1 1,0 0-1,1 0 0,0 0 1,0 0-1,0 0 1,1 0-1,-1-4 10,3-44-75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47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499 635 2425,'0'0'1939,"0"0"9,0-2 2660,0-6-3120,-1 4-1268,0 1 1,0-1-1,0 0 1,0 0-1,-1 1 0,0-1 1,1 1-1,-1-1 1,0 1-1,-1 0 0,1 0 1,-2-2-221,-27-26 473,30 31-456,-1-2 28,-1 0 0,0 0 0,1 0 0,-1 1 1,0-1-1,0 1 0,0 0 0,0 0 0,0 0 0,0 0 0,-1 0 0,1 1 0,0-1 0,0 1 0,-1 0 0,1 0 0,0 0 0,0 0 0,-1 1 0,1-1 0,0 1 0,0 0 0,0 0 0,0 0 0,0 1 0,0-1 0,-1 1-45,-9 5 44,1 1 0,0 0 0,1 1 0,0 0-1,-5 5-43,4-3 31,-2 1-21,1 1 0,0 1 0,0 0 0,1 1 0,1 0 0,1 1 0,0 0 0,0 1-10,7-11 1,0 1 1,0-1-1,1 1 1,0-1 0,0 1-1,0 0 1,1-1-1,0 1 1,0 0-1,1 0 1,-1 0 0,2 0-1,-1 0 1,1 0-1,0 0 1,0 0-1,1-1 1,0 1 0,0 0-1,1-1 1,0 0-1,0 1 1,1 0-2,-1-2 5,1 0-1,0 0 1,0 0 0,1-1 0,-1 1-1,1-1 1,0 0 0,0-1 0,1 1-1,-1-1 1,1 0 0,-1 0-1,1-1 1,0 1 0,0-1 0,0-1-1,1 1 1,-1-1 0,0 0-1,0 0 1,1-1 0,-1 0 0,0 0-1,1-1 1,-1 1 0,0-1 0,6-2-5,1 0 14,-1 0 1,1-2-1,-1 1 1,0-1 0,-1-1-1,1 0 1,-1 0-1,0-1 1,-1-1 0,0 0-1,0 0 1,-1-1-1,4-4-14,-3 1 18,-1 1 0,0-1-1,-1-1 1,-1 0 0,0 0 0,4-11-18,-9 19 3,0 0 1,0 0-1,0 0 1,-1-1-1,0 1 1,0-1-1,-1 1 1,1-1-1,-1 1 1,0-1-1,-1 1 1,0-1 0,1 1-1,-2-1 1,1 1-1,0-1 1,-1 1-1,0 0 1,-2-3-4,4 8-2,0 0 0,0-1 0,0 1 0,0-1 0,-1 1 0,1 0 0,0-1 0,0 1 0,0 0 1,0-1-1,-1 1 0,1 0 0,0 0 0,0-1 0,-1 1 0,1 0 0,0 0 0,-1-1 0,1 1 0,0 0 0,0 0 1,-1 0-1,1 0 0,-1-1 0,1 1 0,0 0 0,-1 0 0,1 0 0,0 0 0,-1 0 0,1 0 0,0 0 0,-1 0 0,1 0 2,-6 11-48,2 21 42,4 33 188,5 17-182,-1-25 31,-2 1 0,-3 7-31,-9 34 289,-3 0 1,-5 0-1,-5-2 0,-30 83-289,46-148 319,7-32-312,0 0-1,0 0 1,0 0 0,0 1-1,0-1 1,0 0-1,0 0 1,0 0 0,0 0-1,0 0 1,0 1-1,0-1 1,0 0 0,0 0-1,0 0 1,0 0 0,0 0-1,0 1 1,0-1-1,0 0 1,0 0 0,1 0-1,-1 0 1,0 0-1,0 0 1,0 0 0,0 1-1,0-1 1,0 0-1,0 0 1,0 0 0,0 0-1,1 0 1,-1 0 0,0 0-1,0 0 1,0 0-1,0 0 1,0 0 0,0 0-1,1 0 1,-1 1-1,0-1 1,0 0 0,0 0-1,0 0 1,0 0-1,1 0 1,-1 0 0,0 0-1,0-1 1,0 1 0,0 0-1,0 0-6,13-15 385,22-33-128,3 1 1,25-24-258,-12 14-503,-1-10-3264,-26 38 2263</inkml:trace>
  <inkml:trace contextRef="#ctx0" brushRef="#br0" timeOffset="382.414">997 903 8922,'-9'4'3857,"-2"2"-2153,6 16-552,-1 6-103,2 10-233,0 9-136,-2 9-208,2 5-104,4-2-152,-1-2-40,1-10-64,2-8-32,0-8-16,-2-11 24,4-9-160,2-1 160,-2-19-88</inkml:trace>
  <inkml:trace contextRef="#ctx0" brushRef="#br0" timeOffset="812.538">18 250 5537,'-10'-1'3169,"3"-2"-857,7 3-639,7 0-121,-7 0-360,17 0-63,20 1-257,93 2-168,-46-4-328,6-2-96,0-1-144,-8 1-48,-5 3-32,-13 0-8,-14 7 112,-7 1-120,-5 6 0</inkml:trace>
  <inkml:trace contextRef="#ctx0" brushRef="#br0" timeOffset="2009.638">1535 532 1984,'0'-2'741,"0"1"-1,-1-1 0,1 1 0,-1-1 1,0 0-1,0 1 0,1 0 0,-1-1 0,0 1 1,0-1-1,0 1 0,0 0 0,0 0 1,-1 0-1,1 0 0,0 0 0,-1 0 1,1 0-1,-1-1-740,2 2 387,0 3-325,0 0 1,1-1-1,0 1 1,-1-1 0,1 1-1,0-1 1,0 0 0,0 1-1,1-1 1,-1 0-1,2 2-62,7 13 89,34 81 174,-20-41 54,3 0-317,-17-39 60,0 0-1,1-1 1,1-1-1,1 0 1,3 3-60,-2-4 72,-9-8-5,1 0-1,0 0 0,0-1 1,1 0-1,0 0 0,0-1 0,0 0 1,1 0-1,5 2-66,-12-7 34,0 0-1,-1 0 1,1 0-1,0 1 1,-1-1-1,1 0 1,0-1-1,-1 1 1,1 0-1,0 0 1,0 0-1,-1 0 1,1-1 0,-1 1-1,1 0 1,0 0-1,-1-1 1,1 1-1,0 0 1,-1-1-1,1 1 1,-1-1-1,1 1 1,-1-1-1,1 1 1,-1-1-1,0 1 1,1-1 0,-1 0-1,0 1 1,1-1-1,-1 0 1,0 0-34,9-25 498,-8 24-469,22-84 185,5 1 0,22-46-214,-17 65 255,-29 60-322,-1 0 0,1 1 0,0 0 0,1-1 1,-1 2-1,1-1 0,0 0 0,0 1 0,6-4 67,1 4-899,-7 6 135</inkml:trace>
  <inkml:trace contextRef="#ctx0" brushRef="#br0" timeOffset="3032.68">2640 16 3321,'0'-1'361,"0"0"-1,0 1 1,1-1 0,-1 0 0,0 1 0,0-1 0,0 0-1,-1 0 1,1 1 0,0-1 0,0 0 0,0 1 0,0-1-1,-1 0 1,1 1 0,0-1 0,-1 0 0,1 1 0,0-1-1,-1 1 1,1-1 0,-1 0-361,1 1 186,-1 1-1,1-1 0,-1 0 1,1 0-1,-1 0 1,1 0-1,-1 1 1,1-1-1,-1 0 1,1 1-1,-1-1 0,1 0 1,0 1-1,-1-1 1,1 0-1,0 1 1,-1-1-1,1 1 1,0-1-1,-1 0 1,1 1-1,0 0-185,-4 4 239,1 1 0,0 0 0,1 0 0,-1 1 0,0 3-239,0 3 78,1 1 0,1-1-1,0 1 1,1-1 0,0 1-1,2 6-77,1 9 125,2 0 0,5 21-125,19 72 628,12 119-628,-26-155 272,-9-63-10,-2 1-1,0 0 1,-2 0-1,0 0 0,-2 14-261,-3-31 347,-1-17 184,2-10-511,1 1 1,0-1-1,2 0 0,0 1 0,2-1 1,0 1-1,1-1 0,1 1 0,0 0 1,7-14-21,-6 20-1,0 0 1,1 1 0,0 0-1,1 0 1,0 0-1,1 1 1,3-3 0,-6 7-1,1 0 0,0 1 1,1 0-1,-1 1 0,1 0 0,0 0 0,0 1 0,0-1 0,1 2 1,0-1-1,3 0 1,-7 3-1,0-1 1,1 1 0,-1 0-1,1 1 1,-1-1 0,1 1-1,-1 0 1,1 1-1,-1-1 1,1 1 0,-1 0-1,0 0 1,1 1 0,-1-1-1,0 1 1,0 1 0,0-1-1,0 1 1,0-1 0,0 1-1,-1 1 1,0-1-1,3 3 1,-1 0 0,0 0-1,-1 1 1,0 0-1,0 0 0,0 1 1,-1-1-1,0 1 0,-1 0 1,0 0-1,0 0 0,0 0 1,-1 1-1,0-1 0,0 6 1,-1-3 0,0 0 0,0 1 0,-1-1 1,-1 0-1,1 0 0,-2 1 0,0-1 0,0 0 0,-1 0 0,-1 2 0,0-5 1,1 1 0,-2-1 1,1 0-1,-1 0 0,0-1 1,-1 1-1,0-1 0,0 0 0,-1-1 1,1 0-1,-2 0 0,-4 4-1,-1-1 4,0 0 1,-1-1-1,0 0 0,-9 2-4,17-7 3,0-1 0,0 0-1,-1 0 1,1 0 0,-1-1 0,1 0 0,-1-1 0,0 0-1,1 1 1,-1-2 0,1 1 0,-3-1-3,7 0-2,0 0-1,0 1 1,0-1-1,0 0 1,0 0-1,1 0 1,-1 0-1,0 0 1,0 0-1,1 0 1,-1-1-1,1 1 1,-1-1-1,1 1 1,0-1-1,-1 1 1,1-1-1,0 0 1,0 0-1,0 1 1,0-1-1,1 0 1,-2-2 2,1 1 3,1-1 0,-1 0 0,0 1 0,1-1 0,0 1 0,-1-1 0,1 1 0,1-1 0,-1 0 0,1 1-1,-1-1 1,1 1 0,0-2-3,17-25 32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3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68 158 3825,'-20'-57'2372,"19"56"-2101,1-1 0,-1 1 0,0 0 0,1-1 0,-1 1 0,0 0 0,0 0 0,0-1 0,0 1 0,0 0 0,0 0 0,0 0 0,0 0 0,0 0 0,0 1 0,-1-1 0,1 0 0,0 0 0,0 1 0,-1-1 0,1 1 0,-1-1 0,1 1 0,-1 0 0,1-1 0,0 1 0,-1 0 0,1 0 0,-1 0 0,1 0 0,-1 0 0,1 1 0,-2-1-271,-3 0 1858,6 0-1500,1 3-301,0 0 0,0 0 1,1 0-1,-1 0 0,1-1 0,0 1 1,-1-1-1,1 1 0,1-1 1,-1 0-1,0 0 0,2 2-57,5 5 84,79 75 245,34 33-78,1 20 70,38 61-321,-158-194-101,1 1-1,-1-1 1,1 0 0,0 0-1,1 0 1,-1-1 0,0 1-1,1-1 1,3 2 101,5-2-368</inkml:trace>
  <inkml:trace contextRef="#ctx0" brushRef="#br0" timeOffset="360.445">542 16 6137,'-1'0'163,"0"0"0,1 0-1,-1-1 1,0 2 0,0-1-1,0 0 1,1 0 0,-1 0-1,0 0 1,0 0 0,1 1 0,-1-1-1,0 0 1,0 1 0,1-1-1,-1 1 1,0-1 0,1 0-1,-1 1 1,0 0 0,1-1-1,-1 1 1,1-1 0,-1 1-1,1 0 1,-1-1 0,1 1 0,-1 0-163,-10 28 2010,-1 2-885,-30 29 1460,-37 39-2585,42-55 312,2 1 1,1 2-1,-10 24-312,37-58 56,-8 14 123,1 0 1,1 1-1,2 0 1,-1 5-180,11-17 2674,4-5-1267</inkml:trace>
  <inkml:trace contextRef="#ctx0" brushRef="#br0" timeOffset="1045.685">839 508 7674,'9'-49'3191,"-9"46"-2910,1 0 1,0 0-1,0 1 0,0-1 1,0 0-1,1 1 0,-1-1 1,1 1-1,-1-1 0,1 1 1,0 0-1,0-1 0,0 1 1,0 0-1,0 0 0,1 1 1,0-2-282,4-1 206,0 0 1,0 1 0,1-1-1,6-1-206,-8 3 171,2-1-129,0 0 0,-1 1 1,1 0-1,0 0 0,1 1 0,-1 0 0,0 1 1,0-1-1,0 2 0,0-1 0,1 1 1,6 2-43,-10-2 2,0 1 0,0 0 0,0 0 1,0 0-1,0 1 0,0 0 0,-1 0 1,1 0-1,-1 0 0,0 1 1,0-1-1,0 1 0,-1 0 0,1 1 1,-1-1-1,0 0 0,0 1 0,-1 0 1,1 0-1,0 1-2,3 10 4,0 0 1,-1 0-1,0 1 1,-1 0-1,-1 0 1,-1 0-1,-1 1 1,0-1-1,-1 7-4,-2 4 14,0 0 1,-3-1-1,0 0 0,-1 0 0,-7 15-14,6-24 20,-1-1 1,-1 0-1,0 0 0,-1-1 1,-1 0-1,-1-1 1,0 0-1,-1-1 0,0 0 1,-16 11-21,26-22 12,0-1 1,0 0-1,0 0 0,0 0 1,-1 0-1,1 0 1,-1-1-1,1 0 1,-1 1-1,0-1 0,1-1 1,-1 1-1,0 0 1,0-1-1,0 0 0,1 0 1,-1 0-1,0 0 1,0-1-1,0 0 1,1 1-1,-1-1 0,0-1 1,1 1-1,-2-1-12,1 0 10,-1 0 0,1 0 0,0-1 0,0 0-1,0 0 1,0 0 0,0 0 0,0-1 0,1 1 0,0-1-1,0 0 1,0 0 0,0 0 0,1-1 0,-1 1 0,1 0-1,0-1 1,0 0 0,1 0-10,0 3 1,0 0-1,1 0 1,0 0-1,-1 0 1,1-1-1,0 1 1,0 0-1,0 0 1,0 0-1,1 0 1,-1 0-1,0-1 0,1 1 1,0 0-1,-1 0 1,1 0-1,0 0 1,0 0-1,0 0 1,0 1-1,1-1 1,0-1-1,1 0-2,0-1 1,1 1-1,0 1 0,0-1 0,-1 0 1,1 1-1,1 0 0,-1 0 1,0 0-1,4-1 2,8-2 4,0 1 0,1 1 0,-1 0 0,1 1 0,9 1-4,-3 0 24,0 2 0,-1 0 1,1 1-1,-1 2 0,1 0 1,6 3-25,-14-2 3,-1 0 0,0 1 1,0 0-1,0 1 0,-1 1 1,0 0-1,0 0 0,-1 2 1,10 8-4,0 3-35</inkml:trace>
  <inkml:trace contextRef="#ctx0" brushRef="#br0" timeOffset="1816.473">1626 76 2873,'-1'-9'1526,"-1"-11"1950,2 19-3196,0 1 0,-1-1 0,1 1 0,0-1 0,0 1 0,-1-1 0,1 1-1,0-1 1,-1 1 0,1-1 0,0 1 0,-1-1 0,1 1 0,-1 0 0,1-1 0,-1 1 0,1 0 0,-1-1 0,1 1 0,-1 0 0,1 0-1,-1-1 1,1 1 0,-1 0 0,0 0 0,1 0 0,-1 0 0,1 0 0,-1 0 0,0 0-280,3 5 712,5 9-585,0-2 0,1 1 0,0-1 0,1 0 0,3 3-127,17 22 244,18 31 84,-3 1 1,-3 2-1,16 42-328,-43-81 46,-11-22-26,1-1 0,0 1-1,1-1 1,0 0 0,0 0-1,1-1 1,0 1-1,0-1 1,5 4-20,-10-12 32,0 1-1,-1 0 0,1-1 1,0 1-1,0-1 1,0 1-1,-1-1 1,1 1-1,0-1 1,0 0-1,0 1 0,0-1 1,0 0-1,0 0 1,0 0-1,0 0 1,0 0-1,0 0 1,0 0-1,0 0 0,0 0 1,-1 0-1,1 0 1,0-1-1,1 1-31,-1-1 50,0 0 0,1 0 0,-1 0 0,0 0 0,1 0 0,-1 0 0,0 0 0,0-1 0,0 1 0,0 0 0,0-1 0,0 1 0,0-2-50,3-7 175,-1 1 0,1-1 0,-2 1 0,2-8-175,-3 13 17,7-47 159,-2 1 0,-3-1 1,-1-8-177,-1 3 55,3 0-1,6-22-54,-7 62 45,-2 5-109,1 0-1,0 0 1,1 0-1,0 0 1,0 0-1,1 1 1,1 0 0,5-10 64,-9 20-6,-1-1 0,0 1 0,1-1 1,-1 1-1,0-1 0,1 1 0,-1-1 1,1 1-1,-1 0 0,1-1 0,-1 1 1,1-1-1,-1 1 0,1 0 1,-1 0-1,1-1 0,-1 1 0,1 0 1,-1 0-1,1 0 6,8 6-298</inkml:trace>
  <inkml:trace contextRef="#ctx0" brushRef="#br0" timeOffset="3858.04">2888 52 2457,'36'-15'1300,"-36"15"-1203,0 0 0,0 0 0,0 0 1,0 0-1,0-1 0,1 1 0,-1 0 0,0 0 1,0 0-1,0 0 0,0 0 0,0 0 0,0 0 0,0 0 1,0 0-1,0 0 0,1 0 0,-1 0 0,0 0 1,0-1-1,0 1 0,0 0 0,0 0 0,0 0 1,0 0-1,0 0 0,0 0 0,0 0 0,0 0 1,0-1-1,0 1 0,0 0 0,0 0 0,0 0 1,0 0-1,0 0 0,0 0 0,0 0 0,0-1 0,0 1 1,0 0-1,0 0 0,0 0 0,0 0 0,0 0 1,0 0-1,0 0 0,0 0 0,0-1 0,-1 1 1,1 0-1,0 0 0,0 0 0,0 0 0,0 0 1,0 0-1,0 0 0,0 0 0,0 0-97,-11-5 3540,-11-2-1714,-34-2-764,42 8-882,2 1-75,1 0-1,0 0 1,-1 1-1,1 1 0,0 0 1,0 0-1,0 1 0,0 1 1,1 0-1,-1 0 1,1 1-1,0 0 0,0 1 1,1 0-1,-5 4-104,6-4 26,0 0-1,0 1 0,1 0 1,0 0-1,0 1 1,1 0-1,0 1 1,0-1-1,1 1 1,0 0-1,0 0 1,1 0-1,1 1 0,-1 0 1,-1 9-26,3-7 5,1-1 0,0 1-1,0 0 1,1 0 0,1-1 0,0 1-1,0 0 1,1-1 0,1 1 0,0-1 0,0 0-1,1 0 1,5 10-5,1 0 9,1 4 14,1-1 0,1-1-23,-11-20 2,-1-1 1,1 0 0,0 0-1,0 0 1,0 0-1,0 0 1,0 0-1,0-1 1,0 1 0,0-1-1,1 1 1,-1-1-1,1 0 1,-1 0 0,1 0-1,0 0 1,-1 0-1,1-1 1,0 1-1,-1-1 1,1 0 0,0 0-1,0 0 1,-1 0-1,1 0 1,0-1-1,-1 1 1,1-1 0,0 1-1,-1-1 1,1 0-1,0 0 1,1-1-3,5-2 9,0-1 1,0 0 0,-1 0-1,0 0 1,0-1-1,0 0 1,0-1-1,5-7-9,6-9 29,-1-2 0,-1 0 0,10-21-29,20-29 40,12-19-16,-58 92-24,0 1 1,0 0-1,-1 0 0,1 0 0,-1-1 1,1 1-1,-1 0 0,1-1 1,-1 1-1,0 0 0,1-1 0,-1 1 1,0 0-1,0-1 0,0 1 1,0-1-1,0 1 0,0 0 0,-1-1 1,1 1-1,0 0 0,-1-1 1,1 1-1,-1 0 0,0-2 0,-4-13 8,0 59-102,-10 204 127,13-195-2,0 88 59,2-59 84,-8 50-174,0-19 647,5 1 0,5 18-647,0-112 309,2-14 42,9-24 164,-5 6-491,43-61-115,2 2-1,58-57 92,-76 89-151</inkml:trace>
  <inkml:trace contextRef="#ctx0" brushRef="#br0" timeOffset="4321.579">3487 570 7666,'-39'-83'3312,"39"83"-1615,4 7-529,-4 4-272,5 12-120,0 10-128,-4 3-87,7 15-121,-2 0-64,-6 5-136,6-2-72,-11-8-96,3-5-8,7-8 112,-2-6-104,5-9-16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20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3569,'6'-91'2387,"-5"68"-520,0 6 485,-2 17-2288,1 0 0,0 0 0,0 0 1,0 0-1,0 0 0,0 0 0,0 0 0,0 0 0,0 0 0,0 0 1,0-1-1,0 1 0,0 0 0,0 0 0,0 0 0,0 0 1,0 0-1,0 0 0,0 0 0,0 0 0,0 0 0,0 0 1,0-1-1,0 1 0,0 0 0,0 0 0,1 0 0,-1 0 0,0 0 1,0 0-1,0 0 0,0 0 0,0 0 0,0 0 0,0 0 1,0 0-1,0 0 0,0 0 0,0-1 0,0 1 0,0 0 1,1 0-1,-1 0 0,0 0 0,0 0 0,0 0 0,0 0 0,0 0 1,0 0-1,0 0 0,0 0 0,0 0 0,1 0 0,-1 0 1,0 0-1,0 0 0,0 0 0,0 0 0,0 0 0,0 1 1,0-1-1,0 0 0,0 0 0,0 0 0,0 0 0,1 0 0,-1 0 1,0 0-1,0 0-64,0 0 869,0 0-263,4 8 1,8 7-479,1 0 0,1 0 0,6 5-128,22 22 238,27 27 123,-17-18 87,7 13-448,-44-45 59,0 0 0,-2 0 0,0 2 0,-1 0 1,5 14-60,-6-6 54,-10-22-4,1-1 0,1 0 0,-1 0 0,1 0 0,0 0 0,2 3-50,-5-9 9,0 0-1,1 0 1,-1 1-1,0-1 1,0 0-1,0 0 1,0 0-1,0 0 1,0 0-1,0 0 1,0 0-1,0 0 1,0 0 0,1 0-1,-1 1 1,0-1-1,0 0 1,0 0-1,0 0 1,0 0-1,0 0 1,1 0-1,-1 0 1,0 0-1,0 0 1,0 0-1,0 0 1,0 0-1,0 0 1,1 0-1,-1 0 1,0 0-1,0 0 1,0 0-1,0 0 1,0 0-1,0 0 1,0-1-1,1 1 1,-1 0-1,0 0 1,0 0-1,0 0 1,0 0-1,0 0 1,0 0-1,0 0 1,0 0-1,0 0 1,1-1-1,-1 1 1,0 0-1,0 0 1,0 0-1,0 0-8,3-10 401,2-14-78,-1 0 1,-2-1-1,0-2-323,5-44 99,0 28-127,2 0 1,2 1-1,1 0 0,3 1 0,7-14 28,-21 54 2,-1 0-1,0 0 1,1 0-1,-1 0 1,1 1 0,0-1-1,-1 0 1,1 0-1,0 0 1,-1 0-1,1 0 1,0 1-1,0-1 1,0 0-2,0 1-2,-1 0 1,0 0-1,1 0 0,-1 0 1,0 1-1,0-1 1,1 0-1,-1 0 1,0 0-1,1 0 0,-1 1 1,0-1-1,0 0 1,1 0-1,-1 1 1,0-1-1,0 0 0,0 0 1,1 1-1,-1-1 1,0 0-1,0 1 1,0-1-1,0 0 0,0 1 1,0-1-1,1 0 2,-1 1-3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9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519 430 2745,'31'-1'1869,"-30"1"-1755,-1 0 0,1 0 0,-1 0 0,1 0 0,-1-1 0,1 1-1,-1 0 1,1 0 0,-1 0 0,1 0 0,-1-1 0,1 1 0,-1 0 0,0 0-1,1-1 1,-1 1 0,1 0 0,-1-1 0,0 1 0,1-1 0,-1 1 0,0 0-1,0-1 1,1 1 0,-1-1 0,0 1 0,0-1 0,0 1 0,1-1 0,-1 1-1,0-1 1,0 1 0,0-1 0,0 1 0,0-1 0,0 1 0,0-1-1,0 1 1,0-1-114,-7-18 5403,4 14-5011,1 0-249,1 1 0,-2-1 0,1 1-1,0 0 1,-1 0 0,0 0 0,0 0 0,0 0 0,-1 1 0,1-1 0,-1 1 0,0-1-143,-4-3 245,1 2-116,-1-1-1,1 1 0,-1 0 0,-1 1 0,1-1 1,0 2-1,-1-1 0,0 1 0,0 1 1,0 0-1,0 0 0,0 0 0,-4 1-128,5 1 12,0 0-1,1 1 0,-1 0 0,0 1 0,1-1 1,-1 1-1,1 1 0,-1 0 0,1 0 1,0 0-1,0 1 0,0 0 0,1 0 1,0 0-1,-1 1 0,1 0-11,-3 3 0,1-1 0,0 1 0,1 0 1,-1 0-1,2 1 0,-1 0 0,1 0 0,0 1 0,1 0 1,0 0-1,1 1 0,1-1-1,1 0-1,0 0 1,1 0 0,0 0 0,0 1 0,1-1 0,1 0 0,0 1-1,0-1 1,1 0 0,0 0 0,1 0 0,0 0 0,4 8 1,-3-6 1,1-1 0,1 1-1,0-1 1,1-1 0,0 1 0,0-1 0,1-1 0,0 1 0,1-1 0,0 0-1,0-1 1,4 1-1,-9-5 3,1-1-1,0 0 1,0 0-1,1-1 1,-1 0-1,1 0 0,-1 0 1,1 0-1,-1-1 1,1 0-1,0 0 1,0-1-1,0 1 0,-1-1 1,1-1-1,0 1 1,5-2-3,-4 0 6,1 0 0,-1 0-1,0-1 1,0 0 0,0-1 0,0 0 0,0 0 0,-1 0 0,0-1 0,0 0 0,0 0-1,3-4-5,-1 1 10,0-2 0,-1 1 0,1-1-1,-2 0 1,0 0 0,0-1-1,0 0 1,-2 0 0,1 0 0,-2-1-1,1 1 1,-1-1 0,-1 0 0,0 0-1,-1 0 1,0 0 0,-1-3-10,-18-102 13,29 169-158,-1 99 134,-7 0 1,-6-1 0,-18 107 10,6-171 254,8-46 532,-3 34-786,10-71 24,0 0 0,0 1-1,0-1 1,1 0 0,-1 1 0,1-1-1,0 0 1,0 0 0,0 0 0,2 2-24,-3-5 5,0 0 1,1 0-1,-1 0 1,0 0-1,1 0 1,-1 0 0,1 0-1,-1 0 1,0 0-1,1 0 1,-1-1-1,0 1 1,1 0 0,-1 0-1,0 0 1,0-1-1,1 1 1,-1 0-1,0 0 1,1-1 0,-1 1-1,0 0 1,0 0-1,0-1 1,1 1-1,-1 0 1,0-1 0,0 1-1,0 0 1,0-1-1,0 1 1,1 0-1,-1-1 1,0 1-6,11-29 104,-7 18-72,0 1 0,0-1 0,2 1 0,-1 0 0,1 0-32,19-22-587,0 1-1,26-23 588,-35 37-261,27-30-270</inkml:trace>
  <inkml:trace contextRef="#ctx0" brushRef="#br0" timeOffset="392.746">893 755 8858,'64'-84'3761,"-60"104"-2169,2 9-104,-3 14-407,1 5-321,-1 10-384,0-5-112,-6-1-128,0-5-32,2-12 272,-1 0-288,2-15 3489,0-4-2585</inkml:trace>
  <inkml:trace contextRef="#ctx0" brushRef="#br0" timeOffset="737.021">34 58 5953,'-18'2'3385,"5"4"-896,10-3-713,7 1-176,15-1-496,10 1-151,18-1-121,13-3-168,28-6-264,3-9-112,20-5-168,1 1-8,-20 5-112,-4 5 200,-29 9-152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10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50 845 6465,'-31'-148'2945,"21"112"-922,10 36-1999,0 1-1,0-1 1,0 0 0,0 0-1,0 0 1,0 0-1,0 0 1,0 1-1,0-1 1,0 0-1,0 0 1,0 0 0,-1 0-1,1 0 1,0 0-1,0 0 1,0 1-1,0-1 1,0 0-1,0 0 1,0 0-1,0 0 1,0 0 0,0 0-1,0 0 1,-1 0-1,1 1 1,0-1-1,0 0 1,0 0-1,0 0 1,0 0 0,0 0-1,-1 0 1,1 0-1,0 0 1,0 0-1,0 0 1,0 0-1,0 0 1,0 0-1,-1 0 1,1 0 0,0 0-1,0 0 1,0 0-1,0 0 1,0 0-1,0 0 1,-1 0-1,1 0 1,0 0-1,0-1 1,0 1 0,0 0-1,0 0 1,0 0-1,0 0 1,0 0-1,-1 0 1,1 0-1,0 0 1,0 0 0,0-1-1,0 1-23,-2 30 1236,4-19-1021,1-1-1,0 0 0,1 0 0,0 0 0,0 0 0,1-1 0,0 0 1,7 8-215,12 27 614,-15-25-382,-1 1 0,0 0 0,-2 1 0,0 0 0,-2 0 0,0 0 0,-2 1 0,0-1 0,-1 13-232,-4-18 267,3-16-259,0 0 1,0 0-1,0 0 0,0 0 0,0 0 0,-1 0 0,1 0 0,0 0 0,0 0 0,0 0 0,0 0 0,0 0 0,0 0 0,-1 0 0,1 0 1,0 0-1,0 0 0,0 0 0,0 0 0,0 0 0,0 0 0,-1 0 0,1-1 0,0 1 0,0 0 0,0 0 0,0 0 0,0 0 0,0 0 1,0 0-1,0-1 0,0 1 0,0 0 0,0 0 0,0 0 0,0 0 0,-1 0 0,1 0 0,0-1 0,0 1 0,0 0 0,0 0 1,0 0-1,0 0 0,1 0 0,-1-1 0,0 1 0,0 0-8,-1-4 56,0-1 1,0 1 0,1-1-1,-1 1 1,1 0-1,0-1 1,1 0-57,9-69 175,-2 18-101,0-37-74,-7 61 9,2 0-1,1-6-8,-2 29-1,0-1 0,0 0 0,1 0-1,0 1 1,1-1 0,0 1 0,0 0 0,1 0 0,1 0 1,-4 6-1,0 1 0,0-1 0,0 1 0,1-1 0,-1 1-1,0 0 1,1 0 0,0 0 0,0 0 0,-1 0 0,1 0 0,0 1 0,0 0 0,1-1 0,-1 1 0,0 1 0,0-1 0,1 0 1,1 1-4,0-1 1,0 2 0,-1-1 0,1 0 0,0 1-1,0 0 1,-1 0 0,1 0 0,-1 1 0,1-1 0,3 3 3,6 3-7,-1 1 0,-1 1 0,1 0 0,-1 0 0,-1 1 0,0 0 0,5 8 7,-3-4 3,-1 1 0,-1 1-1,0 0 1,-1 1 0,6 14-3,-11-19 2,1 1 1,-2-1-1,0 1 1,0 0-1,-1 0 1,-1 0-1,0 1 1,-1 9-3,4-63 131,9-32-131,-12 60 11,1-2-10,0-1-1,1 1 0,0 1 1,1-1-1,1 1 0,0 0 1,1 0-1,7-10 0,-10 18-2,-1 0-1,1 1 1,0-1-1,1 1 1,-1 0 0,1 0-1,0 1 1,0 0-1,0-1 1,0 2-1,0-1 1,1 0 0,-1 1-1,1 0 1,0 1-1,0-1 1,-1 1 0,1 0-1,0 1 1,0-1-1,3 1 3,1 0-2,0 1 0,0 1-1,-1-1 1,1 1 0,0 1-1,-1 0 1,0 0 0,0 1-1,0 0 1,0 1 0,0 0-1,-1 0 1,5 4 2,-3-1-3,0 0 1,-1 1 0,0 0-1,-1 0 1,0 1-1,0 0 1,-1 0-1,-1 1 1,1 0 0,2 8 2,36 84 2565,-28-73-1403</inkml:trace>
  <inkml:trace contextRef="#ctx0" brushRef="#br0" timeOffset="696.106">1578 677 3801,'1'-4'550,"-1"0"0,0 1 0,0-1 0,0 0 0,0 1 1,-1-1-1,0 0 0,0 1 0,0-1 0,0 1 0,0-1 0,0 1 0,-1-1 1,0 1-1,-1-3-550,-2 1 392,1 0 0,-1 1 1,0-1-1,0 1 0,0 0 1,0 0-1,-1 0 0,-4-2-392,2 2 123,1 0 1,-1 0-1,0 0 0,0 1 0,0 0 0,-1 1 0,1-1 0,-1 2 1,0-1-1,1 1 0,-1 1 0,0-1 0,0 2 0,1-1 1,-1 1-1,0 0 0,1 1 0,-1 0 0,1 0 0,-1 1 0,1 0 1,0 1-1,0 0 0,1 0 0,-1 0 0,-6 6-123,4-1 23,0 0 0,0 0 0,1 1-1,0 0 1,1 0 0,0 1 0,-1 4-23,4-7 3,1 0 0,0 0 0,0 0 0,0 1 0,1-1 0,1 1 0,0 0 0,0 0 0,0 0 1,1 0-1,0 2-3,2-6 1,-1 0-1,0 1 1,1-1 0,0 0 0,0 0 0,0 0 0,1 0 0,0-1 0,0 1 0,0 0 0,0-1 0,1 1-1,0-1 1,2 4-1,0-3 4,0 1 1,0-1-1,1-1 0,-1 1 0,1-1 0,0 0 0,0 0 0,1-1 1,-1 0-1,1 0-4,8 3 11,1-1 0,-1-1 0,1 0 0,0-1 0,0-1 0,0-1 0,0 0 0,0-1 0,5 0-11,-6-1 13,0-1 0,0 0 0,0-1 0,0 0 0,0-1 0,13-6-13,-23 8 5,-1 0 0,0 0-1,0 0 1,0-1 0,0 1 0,0-1-1,-1 0 1,1 0 0,-1 0-1,0-1 1,1 1 0,-2-1-1,1 0 1,0 0 0,-1 0-1,0 0 1,0 0 0,0 0-1,0-1 1,-1 1 0,1-1-1,-1 1 1,-1-1 0,1-1-5,0-6 11,-1 0-1,0 0 1,-1 0 0,0 0 0,-1 0 0,0 0 0,-4-9-11,-3-7 20,-2 1 1,-7-14-21,12 19-18,9 22-2,1 11 1,5 15 36,1-1 0,1 0 1,1 0-1,2-1 0,11 16-17,-16-28-126,-1 0 0,2-1-1,0 0 1,0 0 0,1-1-1,0 0 1,0-1 0,1-1-1,1 0 1,-1 0 0,10 3 126,13 1-484</inkml:trace>
  <inkml:trace contextRef="#ctx0" brushRef="#br0" timeOffset="1116.115">2049 19 9522,'0'-1'96,"-20"-15"3628,19 16-3662,1 0 1,-1 0-1,0-1 1,1 1-1,-1 0 0,1 0 1,-1 0-1,0 0 1,1 0-1,-1 0 1,1 0-1,-1 0 1,0 0-1,1 0 1,-1 0-1,0 0 0,1 0 1,-1 0-1,1 1 1,-1-1-1,1 0 1,-1 0-1,0 1 1,1-1-1,-1 0 1,1 1-1,-1-1 1,1 0-1,0 1 0,-1-1 1,1 1-1,-1-1 1,1 1-1,0-1 1,-1 1-1,1-1 1,0 1-1,0 0 1,-1-1-1,1 1 1,0-1-1,0 1 0,0 0-62,-3 7 296,1 1 0,0-1 0,1 1 0,0 0 0,0-1 0,0 8-296,5 59 833,-3-54-593,27 217 1128,-13-135-848,-5 1 1,-4 21-521,-9-75 78,1-39-61,1 1 1,0-1 0,1 1-1,1 0 1,0-1 0,2 10-18,-3-20 2,0-1 1,0 1 0,0 0-1,0-1 1,1 1 0,-1 0-1,0-1 1,1 1 0,-1 0 0,0-1-1,1 1 1,-1 0 0,0-1-1,1 1 1,-1-1 0,1 1-1,-1-1 1,1 1 0,0-1-1,-1 0 1,1 1 0,-1-1 0,1 1-1,0-1 1,-1 0 0,1 0-1,0 1 1,-1-1 0,1 0-1,0 0-2,0 0 5,1 0 0,0-1 0,-1 1-1,1 0 1,-1-1 0,1 0-1,-1 1 1,0-1 0,1 0 0,-1 1-1,1-1 1,-1 0 0,1-1-5,7-6 22,0 0 1,0-1-1,5-8-22,-10 12 5,21-25-49,-2 0 1,-1-2-1,-2-1 0,1-5 44,63-137-699,-56 111-190,3 0-1,3 2 1,12-14 889,-41 69-273,-3 3-17,1 0 0,-1 0-1,1 0 1,0 0 0,0 0 0,1 1-1,-1 0 1,1 0 0,-1 0 0,1 0-1,0 0 1,0 1 0,1-1 290,6-1-980</inkml:trace>
  <inkml:trace contextRef="#ctx0" brushRef="#br0" timeOffset="1461.395">2281 569 9010,'-9'7'4113,"-6"5"-1849,15 10-1167,-5-3-153,17 12-392,8-1-160,9 1-64,21 3 128,3-1-32,5 0-16,11-3-96,-9-4-168,5-2-512,2-3-312,-4-6-4305,-6-1 3433</inkml:trace>
  <inkml:trace contextRef="#ctx0" brushRef="#br0" timeOffset="1823.687">2994 660 8890,'-14'2'2464,"14"-2"-2401,0 1 0,-1-1 0,1 0 1,0 0-1,0 0 0,0 0 1,0 0-1,0 1 0,0-1 1,-1 0-1,1 0 0,0 0 1,0 1-1,0-1 0,0 0 1,0 0-1,0 0 0,0 1 1,0-1-1,0 0 0,0 0 1,0 0-1,0 1 0,0-1 1,0 0-1,0 0 0,0 0 1,0 1-1,0-1 0,0 0 1,0 0-1,1 0 0,-1 0 0,0 1 1,0-1-64,1 1 181,0 0 1,0 1-1,1-1 1,-1 0 0,0 0-1,1 0 1,-1 0-1,1 0 1,-1 0-1,1-1 1,-1 1-1,1-1 1,0 1-1,1 0-181,4 0 248,0 0-1,1 0 0,-1-1 1,0 0-1,1 0 0,-1-1 1,0 0-1,1 0 0,-1-1 1,0 0-1,5-2-247,13-5 508,1-2 0,9-5-508,-23 10 70,-1 0 0,1-1-1,-1 0 1,-1-1 0,1 0-1,-1-1 1,-1 0 0,1-1-70,-7 7 9,0 0 0,-1 0 0,0 0 0,1-1 1,-1 1-1,0-1 0,-1 1 0,1-1 0,-1 0 1,0 1-1,1-1 0,-2 0 0,1 0 0,0 0 1,-1 0-1,0 0 0,0 0 0,0 0 0,0 0 1,0 0-1,-1 0 0,0 0 0,0 0 0,0 1 1,0-1-1,-1 0 0,0 1 0,0-3-9,-2 0 1,1 1 1,-1 0-1,0-1 0,0 2 1,0-1-1,-1 0 0,0 1 1,1 0-1,-2 0 0,1 0 1,0 1-1,-1-1 0,0 1 1,1 1-1,-1-1 0,0 1 1,-1 0-1,1 0 0,0 1 1,0 0-1,-1 0 0,-1 0-1,0 1-3,0 0 0,0 0 0,-1 0 0,1 1 0,0 1 0,0-1-1,0 1 1,0 1 0,0-1 0,1 1 0,-1 1 0,1 0 0,0 0-1,0 0 1,0 1 0,0-1 0,-1 3 3,-4 5 0,-1 1 0,2 0 0,0 1 0,0 0-1,1 1 1,1 0 0,1 0 0,0 1 0,1 0 0,0 1 0,2-1 0,-2 8 0,4-14 8,1 1 1,0 0 0,0 0 0,1 0 0,1 0-1,0 0 1,0 0 0,1-1 0,0 1 0,1 0-1,0 0 1,1-1 0,0 1 0,1-1 0,0 0 0,1 0-1,0 0 1,0 0 0,1-1 0,4 5-9,-1-4 38,0 0-1,1 0 1,1-1 0,0 0 0,0-1-1,0 0 1,1-1 0,0 0 0,3 0-38,11 4 679,0-1 1,0-1-1,1-2 1,4 0-680,60 11 1173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6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96 2681,'0'-3'8806,"-2"-9"-6665,0 7-1966,-1-1-1,1 1 1,-1 0-1,0 0 0,-1 0 1,1 0-1,-1 1 1,0 0-1,0 0 0,-1 0 1,1 0-1,-1 0 1,0 1-1,-1-1-174,2 2 54,0 0-1,-1 0 1,1 0 0,-1 1 0,1 0-1,-1 0 1,1 0 0,-1 0-1,0 1 1,0-1 0,1 1-1,-1 1 1,0-1 0,1 1 0,-1-1-1,0 1 1,1 1 0,-1-1-1,0 1-53,-8 2 23,1 0 0,0 1 1,1 1-1,-1 0 0,1 0 0,0 1 0,0 0 0,1 1 0,0 0 0,1 1 0,-3 3-23,-5 6 3,1 2-1,0 0 0,2 1 0,0 0 1,-1 7-3,9-18 0,1 0 1,0 1 0,1 0-1,0 0 1,1 0 0,1 0 0,-1 0-1,2 1 1,-1-1 0,2 1-1,0-1 1,1 11-1,0-13 0,0-1 0,1 0 0,0 1 1,0-1-1,1 0 0,0 0 0,1 0 0,0 0 0,0-1 0,0 0 1,1 1-1,0-2 0,1 1 0,0 0 0,0-1 0,0 0 0,5 3 0,-7-6 3,0 0-1,0 0 1,0-1-1,0 1 0,1-1 1,-1 0-1,1 0 0,-1-1 1,1 1-1,0-1 1,0 0-1,-1 0 0,1-1 1,0 1-1,0-1 1,4 0-3,-2-1 4,-1 0 0,1-1 1,0 0-1,-1 0 0,0 0 1,1-1-1,-1 0 1,0 0-1,-1-1 0,1 1 1,1-2-5,11-10 17,-1-1 1,0 0-1,-2-1 0,0-1 1,-1-1-1,6-10-17,-9 14 14,-2-2 1,0 1-1,-1-1 1,0 0-1,-1-1 0,-2 0 1,1 0-1,-2 0 0,-1-1 1,0 1-1,-1-1 0,-1 0 1,-1-4-15,1 1 61,-2 0 0,-3-21-61,3 39 94,1 10-30,4 16-3,11 14-31,1-1 0,2-1-1,2 0 1,23 29-30,-23-32 16,22 32-461,3-2 0,3-3 0,28 27 445,-36-44-754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348 965 288,'83'70'759,"-82"-68"-546,1-1 0,-1 1 0,1-1 0,-1 0 0,1 0 0,0 0 0,-1 0 0,1 0 0,0 0 0,0 0 0,0 0 0,0-1 0,0 1-213,-1-1 40,-1 0-1,0 0 1,0-1 0,1 1-1,-1 0 1,0 0 0,0 0-1,0 0 1,1-1 0,-1 1-1,0 0 1,0 0 0,0 0-1,0-1 1,1 1 0,-1 0-1,0 0 1,0-1 0,0 1 0,0 0-1,0 0 1,0-1 0,0 1-1,0 0 1,0 0 0,0-1-1,0 1 1,0 0 0,0 0-1,0-1 1,0 1 0,0 0-40,0-3 445,6-6 762,-5 8-1092,-1 0 0,1 0 0,-1 1 0,1-1 1,0 0-1,-1 0 0,0 0 0,1 0 0,-1 1 0,1-1 1,-1 0-1,0 0 0,0 0 0,1 0 0,-1 0 0,0 0 1,0 0-1,0 0 0,0 0 0,0 0 0,0 0 0,-1 0 0,1 0 1,0 0-1,0 0 0,-1 0 0,1 0 0,0 1 0,-1-1 1,1 0-1,-1 0 0,1 0 0,-1 0 0,0 1 0,1-1 1,-1 0-1,0 1 0,0-1 0,1 0-115,-8-7 357,0 0 0,-1 1 0,0 0 0,0 0 0,0 1-1,-1 0 1,0 1 0,0 0 0,0 0 0,-9-2-357,14 6 10,1-1 0,-1 1 0,0 0 0,1 1 0,-1-1 0,0 1 0,0 0 0,1 0 0,-1 1 0,0-1 0,0 1 0,1 0 0,-1 0 0,0 1 0,1-1 0,0 1 0,-1 0 0,1 0 0,0 1 0,0-1 0,0 1 0,0 0 0,0 0 0,1 0 0,-1 0 0,-1 3-10,-9 12-10,1 1-1,1 1 1,1 0 0,-7 16 10,-2 3-6,15-31 8,2 0-1,-1 1 1,1 0-1,0 0 1,1 0-1,0 0 1,0 0-1,1 1 1,0-1-1,1 0 1,0 1-1,0-1 1,2 5-2,-2-10 1,1 1 0,0-1 0,0 0 0,1 0 0,-1 1 0,1-1 0,0-1 0,0 1 0,0 0 0,1 0 0,-1-1 0,1 1 0,0-1 0,0 0 0,0 0 0,0 0 0,1 0 0,-1 0 0,1-1 0,0 1 0,-1-1 0,1 0 0,0-1 0,0 1 0,1 0 0,-1-1 1,0 0-1,0 0 0,2 0-1,4-1 7,-1 1 0,1-1 0,-1-1 0,1 0 0,-1 0 1,1-1-1,-1 0 0,0-1 0,0 0 0,0 0 0,0-1 0,0 0 1,-1 0-1,0-1 0,0 0 0,0-1 0,4-3-7,1-2 9,-1 0 0,0 0-1,0-1 1,-1 0 0,-1-1-1,0-1 1,0 1 0,-2-2 0,6-10-9,-6 3 183,-1-1 1,0 1 0,-2-1 0,-1-1 0,0 1 0,-1-15-185,-15 320 1259,11-267-1264,-29 312 500,18-235 362,-5-1 1,-16 46-857,23-104 102,5-21-76,1 0 0,1 0 0,0 0-1,1 1 1,0-1 0,1 1-1,0 1-25,1-13 2,0-1 0,0 0-1,0 0 1,0 0-1,0 0 1,0 0 0,0 0-1,0 1 1,1-1 0,-1 0-1,0 0 1,0 0-1,0 0 1,0 0 0,0 0-1,0 0 1,0 0 0,0 1-1,0-1 1,0 0-1,0 0 1,1 0 0,-1 0-1,0 0 1,0 0 0,0 0-1,0 0 1,0 0-1,0 0 1,0 0 0,1 0-1,-1 0 1,0 0-1,0 0 1,0 0 0,0 0-1,0 0 1,1 0 0,-1 0-1,0 0 1,0 0-1,0 0 1,0 0 0,0 0-1,0 0 1,0 0 0,1 0-1,-1 0 1,0 0-1,0 0 1,0 0 0,0 0-1,0 0 1,0-1 0,0 1-1,0 0 1,1 0-1,-1 0 1,0 0 0,0 0-1,0 0-1,7-7 41,71-89 155,-30 35-720,18-14 524,17-16-2027,-46 51 1342</inkml:trace>
  <inkml:trace contextRef="#ctx0" brushRef="#br0" timeOffset="366.484">985 1345 7802,'-8'0'3688,"4"3"-1343,-5 11-1033,0 7 129,-1 18-449,2 7-240,-1 5-416,8 4-120,1-5-128,0-5-16,1-8 56,1-12-160,2-15 40</inkml:trace>
  <inkml:trace contextRef="#ctx0" brushRef="#br0" timeOffset="754.214">54 601 6617,'-53'0'3625,"55"-5"-1112,11 2-625,9 2-240,16 1-655,11 2-249,22 3-304,8-5-104,18-2-160,7-2-48,2 0-40,-5 2 344,-16 4-296,-15 5 2809,-8 5-2097</inkml:trace>
  <inkml:trace contextRef="#ctx0" brushRef="#br0" timeOffset="1281.591">1575 1020 5425,'-12'-43'991,"6"25"-47,2-1 1,0 1-1,0-1 0,2-2-944,-4 8 3236,2 13-1107,4 11-593,1 4-1462,0 1 0,1-1 0,1 0 0,1 0 0,0 0 0,0-1 0,2 1 0,0-1 0,7 12-74,5 4 164,1-2 0,1 0-1,2-1 1,1-1 0,1-1 0,0-1 0,2-1 0,1-1 0,28 16-164,-54-37 42,1 0 0,-1 0 0,0 0 0,1 0 1,0 0-1,-1-1 0,1 1 0,-1-1 0,1 1 0,0-1 1,0 0-43,-2 0 29,1 0 0,-1 0 0,1 0 0,0 0 0,-1 0 0,1 0 0,-1 0 0,1 0 1,-1-1-1,1 1 0,-1 0 0,1 0 0,-1 0 0,1-1 0,-1 1 0,1 0 0,-1-1 1,0 1-1,1-1 0,-1 1 0,1 0 0,-1-1-29,2-2 99,-1 0 0,0 0 0,0-1 1,0 1-1,0 0 0,0-1 0,0 1 0,-1 0 0,0-1-99,2-6-28,7-44 110,3 1-1,2 1 0,2 0 1,20-43-82,-35 91-13,1-1 0,0 1 0,0 0 0,0-1 0,1 1 1,-1 0-1,1 0 0,0 1 0,0-1 0,0 1 0,1-1 0,-1 1 1,1 0-1,0 0 0,0 1 0,0-1 0,0 1 0,0 0 1,1-1 12,16 1-64</inkml:trace>
  <inkml:trace contextRef="#ctx0" brushRef="#br0" timeOffset="2004.019">2711 989 3665,'0'-4'472,"1"-1"0,-1 0 0,-1 1 0,1-1 0,-1 1 0,1-1 0,-1 1 0,0-1 1,-1 1-1,1 0 0,-1-1 0,0 1 0,0 0 0,0 0 0,-1 0 0,1 1 0,-1-1 0,0 1 0,-3-4-472,4 5 118,-1-1 0,0 0 0,0 1-1,0-1 1,0 1 0,0 0-1,-1 0 1,1 1 0,-1-1 0,1 0-1,-1 1 1,1 0 0,-1 0-1,0 0 1,0 0 0,1 1 0,-1 0-1,0-1 1,0 1 0,0 1-1,1-1 1,-1 0 0,-4 2-118,-1 1 96,0 1 0,0 1 0,0 0 0,1 0-1,0 0 1,0 1 0,0 0 0,1 1 0,-1 0 0,2 0 0,-1 0 0,1 1 0,0 0 0,0 0 0,-2 7-96,-3 4 31,1 0 1,1 1-1,1 0 1,0 1 0,2-1-1,-3 15-31,7-27 5,1-1-1,0 1 1,1 0-1,-1 0 1,1-1-1,1 1 1,-1 0-1,2 0 1,-1-1-1,1 1 1,0-1-1,0 1 1,1-1-1,0 0 1,2 4-5,-2-6 5,1 1 1,0-1 0,0 0 0,0 0-1,0-1 1,1 1 0,0-1 0,0 0-1,0-1 1,0 1 0,1-1 0,-1 0-1,1 0 1,0 0 0,0-1 0,0 0-1,0 0 1,4 0-6,-3 0 11,-1-1 0,1 0-1,0-1 1,-1 0 0,1 1 0,-1-2-1,1 1 1,0-1 0,-1 0 0,1-1-1,-1 1 1,1-1 0,-1-1 0,0 1-1,0-1 1,0 0 0,0 0 0,1-2-11,0-1 18,0 1 1,-1-1 0,0 0 0,0-1-1,0 1 1,-1-1 0,0 0 0,0-1-1,-1 1 1,0-1 0,-1 0 0,1 0-1,1-7-18,1-7 30,-2 0 1,0 0-1,-2-1 0,0 1 0,-1-1 0,-2 1 0,0-1 0,-1 1 0,-1 0 0,-2-1 0,-2-6-30,15 53 50,0 0-1,1-1 0,2 0 1,0 0-1,2-1 0,9 12-49,-12-19-20,1-1-1,1-1 0,0 0 0,0-1 0,2 0 0,-1-1 1,1 0-1,1-1 0,0-1 0,2 0 21,23 11 22,-2-1-45</inkml:trace>
  <inkml:trace contextRef="#ctx0" brushRef="#br0" timeOffset="2389.501">2291 575 5145,'-5'-8'2921,"5"6"-393,2 2-223,8 0-529,4 2-272,15-1-535,13 2-177,11-6-328,-26 2-136,-1-1-144,98-3-40,12-12 56,2 0-304,-50 13 104</inkml:trace>
  <inkml:trace contextRef="#ctx0" brushRef="#br0" timeOffset="3091.816">3509 971 5697,'3'-72'2942,"-1"63"1197,2 11-1596,5 11-874,-8-10-1738,7 10 223,0-1 1,1 0-1,1 0 0,0-1 0,1 0 1,3 3-155,29 30 285,32 41 212,37 57-497,-112-142 23,0 1-1,0-1 1,0 1-1,1-1 1,-1 0-1,0 1 1,0-1-1,1 1 1,-1-1-1,0 0 0,1 1 1,-1-1-1,0 0 1,1 1-1,-1-1 1,0 0-1,1 0 1,-1 1-1,1-1 1,-1 0-1,1 0 1,-1 0-1,1 0 1,-1 1-1,0-1 0,1 0 1,-1 0-1,1 0 1,-1 0-1,1 0 1,-1 0-1,1 0 1,-1 0-1,1-1 1,-1 1-1,1 0 1,-1 0-1,1 0 1,-1 0-1,0-1 1,1 1-1,-1 0 0,1 0 1,-1-1-1,0 1 1,1 0-1,-1-1 1,0 1-1,1 0 1,-1-1-1,0 1 1,0 0-1,1-1 1,-1 1-23,12-29 845,-10 23-839,49-169 477,-31 100-421,29-69-62,-26 95 29,-21 45-68,0 1-1,0 0 1,1 0-1,-1 0 1,0 0 0,1 0-1,0 1 1,0-1-1,0 1 1,0 0 0,0-1-1,1 1 40,-4 2-13,0 0-1,1-1 1,-1 1-1,0 0 1,1 0-1,-1 0 1,1 0-1,-1 0 1,0 0-1,1 0 1,-1-1-1,1 1 1,-1 0-1,0 0 1,1 1-1,-1-1 1,1 0-1,-1 0 1,0 0-1,1 0 1,-1 0-1,0 0 1,1 0-1,-1 1 1,1-1 13,6 11-238</inkml:trace>
  <inkml:trace contextRef="#ctx0" brushRef="#br0" timeOffset="3735.663">4421 378 6801,'0'-1'270,"0"-1"0,-1 1-1,1-1 1,-1 1 0,1-1-1,-1 1 1,1-1 0,-1 1-1,0 0 1,0-1 0,0 1-1,0 0 1,0 0 0,0 0-1,0 0 1,0 0 0,0 0-1,0 0 1,-1 0 0,1 0-1,0 0 1,-1 1 0,0-1-270,1 1 104,0-1 1,-1 1 0,1 0-1,0 0 1,0 1-1,-1-1 1,1 0 0,0 0-1,0 1 1,-1-1-1,1 0 1,0 1 0,0 0-1,0-1 1,0 1-1,0-1 1,0 1 0,0 0-1,0 0 1,0 0-1,0 0 1,0 0 0,0 0-1,0 0 1,1 0 0,-1 0-1,0 0 1,0 1-105,-1 3 83,-1 0-1,1 1 1,0-1 0,1 1 0,-1-1 0,1 1 0,0 0 0,0-1 0,1 1-1,0 0 1,0 0 0,0-1 0,1 5-83,3 15 143,0-1 0,5 13-143,18 62 222,-8-29 134,5 37-356,-12-24 528,-4 0-1,-4 0 0,-4 40-527,1-99 209,-1-18-70,1-15 21,0-14-130,0-1-1,2 1 1,1 0-1,1 0 1,1 0-1,0 1 1,2 0-1,3-5-29,-3 10 18,0 0-1,1 1 0,0 0 0,2 0 0,-1 1 1,2 1-1,0 0 0,1 1 0,0 0 0,10-7-17,-18 17-1,0-1 0,0 1 0,1 0 0,-1 0 0,1 0 0,0 1 0,0 0 0,0 0 0,0 0 0,5 0 1,-8 2 0,0-1-1,0 1 0,0 0 1,1 0-1,-1 1 0,0-1 1,0 1-1,0 0 0,0-1 1,0 1-1,0 1 0,0-1 1,0 0-1,0 1 0,0-1 1,-1 1-1,1 0 0,0 0 1,-1 0-1,0 0 0,2 2 1,3 5-1,0 0 0,-1 0 0,0 1 0,-1 0 0,0 0 0,-1 1 0,0-1 0,0 1 0,-1 0 0,-1 0 0,1 0 0,-1 10 1,0-2-2,-1 1 0,0 1 0,-2-1 0,0 0 0,-2-1 0,-3 19 2,3-27 1,-1-1-1,0 1 0,0-1 0,-1 0 1,0 0-1,0 0 0,-2 0 0,1-1 1,-1 0-1,0-1 0,-1 1 1,0-1-1,0-1 0,-1 0 0,0 0 1,0 0-1,0-1 0,-1-1 0,-4 2 0,7-3 26,-2-1 0,1 0-1,0 0 1,-1-1 0,1 0-1,-1 0 1,1-1-1,-1 0 1,0 0 0,0-1-1,1 0 1,-1-1 0,0 0-1,0-1 1,1 1-1,-1-2 1,1 1 0,0-1-1,-1 0 1,1-1 0,1 0-1,-1 0 1,0-1-1,-4-4-25,6 4 539,0 0-1,0 0 0,1-1 0,-3-4-538,-12-20 1132</inkml:trace>
  <inkml:trace contextRef="#ctx0" brushRef="#br0" timeOffset="4301.336">4040 6 6113,'-15'1'3377,"2"1"-1024,11-1-745,3 3-240,17-2-376,12 2-55,21-1-121,12-1-112,15-2-288,9-4-112,-7-1-168,-3-2-40,-10 1-48,-11 3 96,-10 6 344,-8 4-352,-17 11 40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7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553 710 3617,'47'-51'2016,"-46"50"-1880,0 0-1,-1 1 1,1-1-1,0 0 0,-1 0 1,1 0-1,-1 0 1,1 0-1,-1 0 1,0 0-1,1-1 1,-1 1-1,0 0 1,0 0-1,0 0 1,0 0-1,0 0 0,0 0 1,0 0-1,0-1 1,0 1-1,0 0 1,-1 0-1,1 0 1,0 0-1,-1 0 1,1 0-1,-1 0-135,-1-2 315,0 0 0,0 1 1,0 0-1,0-1 0,0 1 0,-1 0 0,-1-1-315,0-1 415,-2-2 83,-1 0 1,-1 1-1,1-1 1,-1 1 0,0 0-1,0 1 1,-9-3-499,14 5 69,-1 1 0,0 0 0,0 0 0,0 1 1,0-1-1,0 1 0,0 0 0,0 0 0,0 0 0,0 0 0,0 1 0,0-1 1,0 1-1,1 0 0,-1 0 0,0 1 0,0-1 0,1 1 0,-4 1-69,-4 5 18,0 0 0,0 0-1,0 1 1,1 1 0,0 0-1,1 0 1,0 1 0,1 0-1,0 0 1,1 1 0,0 0-1,1 0 1,-3 9-18,4-10-3,0 1 1,2 1-1,-1-1 0,2 1 1,-1-1-1,2 1 0,0 0 0,0-1 1,1 1-1,1 0 0,0 0 1,0-1-1,2 1 0,2 9 3,-2-12 0,0 0 0,1-1 0,1 1 1,0-1-1,0 0 0,0 0 0,1 0 0,4 3 0,-7-8 2,0-1 1,0 0-1,0 0 1,1 0-1,-1-1 1,1 1-1,0-1 1,-1 0-1,1 0 1,0 0-1,1 0 1,-1-1-1,0 1 1,0-1 0,1 0-1,-1-1 1,0 1-1,1-1 1,-1 0-1,1 0 1,0 0-3,5-2 12,0 0-1,-1 0 1,1-1 0,-1-1 0,0 1 0,0-2 0,0 1 0,0-1 0,-1 0 0,0-1 0,0 0-1,0 0 1,-1-1 0,0 0 0,0 0 0,-1-1 0,0 0 0,0 0 0,1-3-12,3-4 20,-2 1 1,0-2 0,0 1 0,-2-1-1,0 0 1,0 0 0,-2-1 0,0 1-1,-1-1 1,1-16-21,-4 32 0,1-9 5,-1 1-1,0-1 1,-1 0-1,0-2-4,0 10-5,1 0 0,-1-1 0,1 1 0,-1 0 1,0-1-1,0 1 0,0 0 0,0 0 0,0-1 0,-1 1 0,1 0 0,-1 0 0,1 1 0,-1-1 0,0 0 0,0 0 0,1 1 0,-3-2 5,4 3-2,0 0 0,0 0 1,0 0-1,0 0 0,0-1 0,0 1 0,-1 0 0,1 0 0,0 0 0,0 0 0,0 0 0,0-1 0,0 1 0,-1 0 0,1 0 0,0 0 0,0 0 0,0 0 0,0 0 0,-1 0 0,1 0 0,0 0 1,0 0-1,0 0 0,-1 0 0,1 0 0,0 0 0,0 0 0,0 0 0,-1 0 0,1 0 0,0 0 0,0 0 0,0 0 0,-1 0 0,1 0 0,0 0 0,0 0 0,0 0 0,0 0 0,0 1 0,-1-1 1,1 0-1,0 0 0,0 0 0,0 0 0,0 0 0,0 1 0,-1-1 0,1 0 0,0 0 0,0 0 0,0 0 0,0 1 0,0-1 2,2 13-70,-1-6 42,-2 56 8,9-17 88,4 13-68,-2-16 53,2 30-53,-3 17 40,-3 63-40,-7-113 15,-1 0 0,-2 0 0,-2 0 0,-2-1 0,-2 3-15,-13 45 468,-5 46-468,10-73 939,14-50-71,14-41-336,-2 9-479,1 1 0,1 0 1,0 0-1,2 1 0,1 0 0,0 1 0,15-15-53,20-19-1276,50-41 1276,-69 67-751,-3 1 174</inkml:trace>
  <inkml:trace contextRef="#ctx0" brushRef="#br0" timeOffset="641.358">1213 994 7194,'-1'-37'3376,"-6"46"-1479,1 2-265,2 15-520,1 3-240,2 9-255,2 9-49,3 2-176,2 0-72,-1-3-112,0-10-64,-3-3-56,1-2-8,-3-7 192,0 0-216,2-11 3497,3-3-2609</inkml:trace>
  <inkml:trace contextRef="#ctx0" brushRef="#br0" timeOffset="1549.431">1721 710 5489,'-87'-51'2307,"83"49"-1901,0 0 0,0-1 0,0 0 0,0 0-1,1 0 1,0 0 0,-1 0 0,1-1 0,0 0-406,2 2 284,0 1 0,0-1 0,1 0 0,-1 1 0,1-1 0,-1 0 0,1 0 0,0 1 0,-1-1 1,1 0-1,0 0 0,0 0 0,0 0-284,0 2 31,1 0 1,-1-1 0,0 1-1,0 0 1,0 0-1,0-1 1,0 1-1,1 0 1,-1 0-1,0 0 1,0-1-1,0 1 1,1 0-1,-1 0 1,0 0 0,0-1-1,1 1 1,-1 0-1,0 0 1,0 0-1,1 0 1,-1 0-1,0 0 1,1 0-1,-1 0 1,0 0-1,0 0 1,1 0-1,-1 0 1,0 0 0,1 0-1,-1 0 1,0 0-1,0 0 1,1 0-1,-1 0 1,0 0-1,1 0 1,-1 0-1,0 0 1,0 1-1,1-1 1,-1 0 0,0 0-1,0 0 1,0 1-1,1-1 1,-1 0-1,0 0 1,0 1-32,16 9 289,-7 1-208,0 0 0,-1 0 0,0 2 0,0-1 0,-2 0 1,3 7-82,11 20 130,9 5-5,1-1 0,3-2 0,1-1 0,15 11-125,-41-42 60,0-1-1,1 0 1,0 0 0,0-1-1,8 5-59,-15-11 52,0 0-1,-1 0 1,1 0-1,0 0 1,0 0-1,0-1 1,-1 1-1,1-1 1,0 1-1,0-1 1,0 1-1,0-1 1,0 0-1,0 0 0,0 0 1,0 0-1,0-1 1,0 1-1,0 0 1,0-1-1,0 1 1,0-1-1,0 0 1,-1 1-1,1-1 1,0 0-1,0 0 1,-1 0-1,1-1 1,-1 1-1,1 0 1,-1-1-1,1 1 1,-1-1-1,0 1 1,0-1-1,1-1-51,15-28 278,-1 0 0,-2-1 0,-2-1 0,4-16-278,-9 29 27,76-233-355,-80 248 332,-2 17-54</inkml:trace>
  <inkml:trace contextRef="#ctx0" brushRef="#br0" timeOffset="2858.349">2673 94 4417,'2'-19'1563,"-1"12"-898,0 1 1,-1-1-1,0 0 1,0 1-1,0-1 1,-1 0-1,0 1 1,0-1-1,0 1 1,-2-2-666,1 9 1551,-2 7-932,0 13-175,-2 16-150,2 1-1,2 0 1,2 0 0,1 0 0,3 10-294,30 190 796,-24-182-616,1 4-28,4 24 146,-4 1 1,-1 32-299,-3 19 213,-3-111-88,-1-24 88,-1-6 45,1-42 409,-4 16-611,1 1 0,2-1 0,1 0 0,1 1 0,2-1 0,1 1 0,3-6-56,-6 23-2,1 1 0,1 0 0,0 0 0,0 1 0,1-1 0,1 1 0,0 1 0,3-4 2,-4 7-2,0 0 0,0 1-1,1 0 1,-1 1 0,1-1 0,0 1-1,1 1 1,-1 0 0,1 0 0,0 0 0,0 1-1,3 0 3,-5 1-1,0 1-1,0 0 0,0 1 1,0 0-1,0 0 0,0 0 0,0 1 1,0 0-1,0 0 0,0 1 1,0 0-1,-1 0 0,1 1 1,0-1-1,-1 1 0,0 1 1,0-1-1,0 1 0,0 0 0,-1 1 1,1-1-1,-1 1 0,2 2 2,-3-3-1,0 1 1,-1 0-1,1-1 0,-1 1 0,1 0 0,-2 1 0,1-1 0,0 1 0,-1-1 1,0 1-1,-1-1 0,1 1 0,-1 0 0,0 0 0,0 0 0,-1 0 0,0 0 1,0 0-1,0 0 0,-1 0 0,0 0 0,0 0 0,0 0 0,-1-1 0,0 1 1,0 0-1,-1 1 1,-5 7 1,-1 0 0,0-1 0,-1 0 1,0 0-1,-1-1 0,0 0 1,-1-1-1,-12 9-1,0-3 9,0 0-1,-1-2 1,0 0 0,-14 4-9,20-10 25,0-2 0,0 0 0,-17 3-25,11-8 85,24-2-55,0 0 1,0-1-1,0 1 1,0 0-1,0-1 1,0 1-1,0-1 1,0 0-1,0 1 1,0-1-1,1 0 1,-1 1-1,0-1 1,0 0-1,1 0 1,-1 0-1,0 1 1,1-1-1,-1 0 1,1 0-1,-1 0-30,-6-18 330</inkml:trace>
  <inkml:trace contextRef="#ctx0" brushRef="#br0" timeOffset="3470.622">48 235 5009,'-19'0'2713,"9"0"-281,4 0-527,-6 0-289,27 0-240,13 0-496,12 0-39,40 0-217,-12 0-128,16-1-248,-2-2-80,-4-1-88,-5-2-16,-14-1 32,-4 5-24,-10 3-552,-5 0-128,-6 5 296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02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30 125 2200,'-8'-70'2042,"8"70"-1957,0-1 0,0 1 0,0 0 0,0-1 0,0 1 1,0-1-1,0 1 0,-1 0 0,1-1 0,0 1 0,0 0 0,0-1 0,0 1 0,0 0 0,-1-1 0,1 1 0,0 0 0,0-1 0,0 1 0,-1 0 0,1-1 0,0 1 0,-1 0 0,1 0 0,0-1 0,-1 1 0,1 0 1,0 0-1,-1 0 0,1-1 0,0 1 0,-1 0 0,1 0 0,0 0 0,-1 0 0,1 0 0,-1 0 0,1 0 0,0 0 0,-1 0 0,1 0 0,0 0 0,-1 0 0,1 0 0,-1 0 0,1 0 0,0 0 0,-1 0 0,1 1 1,0-1-1,-1 0-85,0 1 279,1-1 0,-1 1 0,1-1 0,-1 1 0,1-1 0,-1 1 0,1 0 0,-1-1 0,1 1 0,0 0 1,-1-1-1,1 1 0,0 0 0,0 0 0,-1-1 0,1 1 0,0 0 0,0 0 0,0-1 0,0 1 1,0 0-1,0 0 0,0 0 0,0-1 0,0 1 0,0 0 0,1 0 0,-1 0-279,8 19 187,1 0 1,0-1-1,2 0 0,0 0 1,1-1-1,1-1 0,7 9-187,32 31 857,30 25-857,2 1 331,-47-44-235,-1 1 0,-3 2 0,21 34-96,-51-71-3,2 3 33,0 0 0,1 0 0,0 0 0,4 3-30,-8-9-3,0 0 1,-1-1-1,1 1 1,0-1-1,0 1 1,0-1-1,1 0 0,-1 0 1,0 0-1,0 0 1,1 0-1,-1-1 1,0 1-1,1-1 1,-1 1-1,0-1 0,1 0 1,-1 0-1,1 0 1,0 0 2,6-3-258,-5-8 105</inkml:trace>
  <inkml:trace contextRef="#ctx0" brushRef="#br0" timeOffset="385.751">529 22 7242,'6'-20'2119,"-6"19"-1152,-3 3-76,-17 34 1739,8-14-1959,-46 69 2311,-31 36-2982,-14 18 757,12-19-568,44-64-214,-16 32 25,61-91-60,-8 12-107,9-14 147,1-1 0,0 1-1,0-1 1,0 0 0,-1 1-1,1-1 1,0 0 0,-1 1 0,1-1-1,0 0 1,-1 1 0,1-1-1,0 0 1,-1 0 0,1 0 0,0 1-1,-1-1 1,1 0 0,-1 0-1,1 0 1,-1 0 0,1 0 0,0 0-1,-1 0 1,1 0 0,-1 0-1,1 0 1,-1 0 0,1 0 20,-2-6-316</inkml:trace>
  <inkml:trace contextRef="#ctx0" brushRef="#br0" timeOffset="1006.482">977 614 4993,'22'-93'2987,"-21"75"-1271,-6 13-165,-5 10 1401,8-2-2710,0 1 0,1 0-1,-1-1 1,1 1 0,0 0 0,0 0 0,0 0-1,0 0 1,1 0 0,-1 1-242,-1 43 635,2-47-621,3 50 524,1 0-1,3 1-537,6 60 470,2 63-204,-11-157-423,3-11 73</inkml:trace>
  <inkml:trace contextRef="#ctx0" brushRef="#br0" timeOffset="1939.108">1713 332 3817,'-108'-25'2232,"76"15"6452,42 10-4140,0 0-5234,-7 1-61,50 1 1265,0-2 0,7-3-514,-19 0 71,1 2 0,-1 2-1,0 1 1,34 7-71,-47-4 19,0-1 1,0-2 0,0-1-1,7-1-19,114-10 63,-6 0-44,25 7-8,221-10 51,-122-3-6,-232 16-44,-1 2 0,0 2 0,2 1-12,-3 0 9,0-2 1,0-1-1,18-1-9,46-6 16,73 9-16,-116-4 19,1-2-1,24-5-18,-34 3 21,-35 2 128,0 0 1,0-1-1,-1 0 1,1-1-1,-1 0 1,0 0 0,0-1-1,0 0 1,-1-1-1,2-1-149,12-7 1945,8-2-618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09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42 3537,'-1'-5'632,"-1"-16"3363,2 20-3878,1 1 0,-1-1 0,0 0 0,1 1-1,-1-1 1,0 0 0,1 1 0,-1-1 0,1 1 0,-1-1 0,1 1 0,0-1-1,-1 1 1,1-1 0,-1 1 0,1-1 0,0 1 0,-1 0 0,1-1 0,0 1-1,0 0 1,-1 0 0,1-1 0,0 1 0,0 0 0,-1 0 0,2 0-117,8-2 315,1 1 1,0 1-1,0-1 1,0 2-1,0-1 1,0 2-1,3 0-315,-9-1 34,1 0 0,0 1-1,-1 0 1,0 0 0,1 0 0,-1 1 0,0-1 0,0 1-1,0 1 1,0-1 0,-1 1 0,1 0 0,-1 0 0,3 3-34,5 9 23,0 1-1,-1 0 1,-1 1 0,-1-1 0,-1 2 0,0 0 0,5 19-23,-10-28 214,-3-16 563,-5-17-64,-12-22-432,12 36-223,3 4 2,0 1 1,-1 0-1,0-1 0,0 1 1,0 1-1,-1-1 0,1 0 1,-1 1-1,0 0 1,0 0-1,0 0 0,-2-1-60,-7-3 262,0 0 0,0 1 1,-5-1-263,7 3 150,-2-1-83,0 1 0,0 1-1,0 0 1,0 1-1,-1 0 1,1 1-1,-1 0 1,1 1-1,-1 1 1,1 0 0,-1 1-1,1 0 1,0 1-1,0 1 1,0 0-1,0 0 1,0 1-1,1 1 1,0 0-1,0 1 1,-7 6-67,4-2 8,0 0-1,1 2 1,0-1 0,1 2-1,0 0 1,1 0 0,1 1-1,0 0 1,1 1 0,1 1-1,0-1 1,1 1-1,1 1 1,1 0 0,-2 8-8,3-5 6,1 0-1,1 0 1,1 0 0,0 0-1,2 0 1,0 0 0,2 0 0,0 0-1,1 0 1,2 0 0,0 0-6,-2-10 4,1 0 0,0 1 1,1-1-1,1-1 0,-1 1 1,2-1-1,-1 0 0,1 0 1,1-1-1,0 0 0,0-1 1,1 1-1,0-1 0,0-1 1,1 0-1,0 0 0,0-1 1,1 0-1,-1-1 0,6 1-4,7 3 20,0-2-1,1-1 1,0-1 0,1-1-1,-1-1 1,1-2 0,-1 0-1,19-2-19,-22 0 17,0-1 0,0-2-1,-1 1 1,1-2 0,-1-1 0,0-1-1,0 0 1,-1-2 0,0 0-1,7-5-16,-13 5 13,-1 0-1,-1 0 1,1-1-1,-2-1 1,1 1-1,-2-2 1,1 0 0,-2 0-1,1 0 1,-2-1-1,3-6-12,-4 8 10,-1-1 1,-1 0-1,0-1 0,0 1 0,-1 0 0,-1-1 1,0 0-1,-1 0 0,0 1 0,-1-1 1,0 0-1,-1 0 0,-2-6-10,0 0 90,-1 1 1,-1 0-1,-1 1 0,0-1 1,-2 1-1,0 0 0,0 1 1,-2 0-1,-3-3-90,6 9 41,-1 0 0,0 1 0,0 0 0,-1 1 0,-1 0 0,1 0 1,-1 1-1,-1 0 0,1 1 0,-1 0 0,0 1 0,0 0 0,-1 0 0,-7-1-41,-23-3 627,-1 3-1,1 1 1,-1 2-1,-12 1-626,11 3 804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12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1211 4353,'-30'-28'2316,"30"28"-2140,-1-1-1,1 1 0,0 0 1,-1 0-1,1-1 0,-1 1 1,1 0-1,0 0 0,-1 0 1,1 0-1,-1-1 0,1 1 1,-1 0-1,1 0 0,-1 0 1,1 0-1,0 0 0,-1 0 1,1 0-1,-1 0 0,1 0 1,-1 1-1,1-1 1,0 0-1,-1 0 0,1 0 1,-1 0-1,1 1 0,0-1 1,-1 0-1,1 0 0,-1 1 1,1-1-1,0 0 0,-1 1 1,1-1-1,0 0 0,0 1 1,-1-1-1,1 0 0,0 1 1,0-1-1,0 1 0,-1-1 1,1 1-1,0-1 0,0 0 1,0 1-1,0-1 0,0 1 1,0-1-1,0 1 0,0-1 1,0 1-1,0-1 0,0 0 1,0 1-1,0-1 0,1 1-175,2 13 173,2 1 1,0-2-1,0 1 0,2 0 0,-1-1 0,2 0 1,0-1-1,0 1 0,1-2 0,1 1 0,0-1 0,0-1 1,1 0-1,10 7-173,43 34 715,29 14-715,-36-26 176,-2 2 0,22 22-176,-38-23 74,-3 1 0,14 21-74,2 2 62,-46-57-47,0 0 0,1 0-1,-1-1 1,2 0-1,-1 0 1,5 2-15,-8-5 13,0-1 0,0-1-1,-1 1 1,1 0 0,0-1 0,1 0 0,-1 0 0,0 0 0,0 0 0,0-1 0,0 0 0,1 0 0,-1 0-1,4 0-12,-8-1 8,0 1-1,0 0 0,0 0 0,1 0 1,-1 0-1,0 0 0,0 0 0,0 0 0,0-1 1,1 1-1,-1 0 0,0 0 0,0 0 1,0 0-1,1 0 0,-1 0 0,0 0 0,0 0 1,0 0-1,1 0 0,-1 0 0,0 0 0,0 0 1,0 1-1,1-1 0,-1 0 0,0 0 1,0 0-1,0 0 0,0 0 0,1 0 0,-1 0 1,0 0-1,0 1 0,0-1 0,0 0 1,0 0-1,1 0 0,-1 0 0,0 0 0,0 1 1,0-1-1,0 0 0,0 0 0,0 0 0,0 1 1,0-1-1,0 0 0,0 0 0,0 0 1,0 1-8,-5 5 164</inkml:trace>
  <inkml:trace contextRef="#ctx0" brushRef="#br0" timeOffset="451.925">700 1015 4209,'0'-1'170,"0"0"1,0 1 0,-1-1-1,1 1 1,0-1-1,0 0 1,-1 1 0,1-1-1,0 1 1,-1-1-1,1 1 1,0-1-1,-1 1 1,1-1 0,-1 1-1,1-1 1,-1 1-1,1-1 1,-1 1-1,1 0 1,-1-1 0,1 1-1,-1 0 1,0 0-1,1-1 1,-1 1-1,1 0 1,-1 0 0,0 0-1,1 0 1,-1 0-1,0 0 1,1 0-1,-1 0 1,0 0 0,1 0-1,-1 0 1,0 0-1,1 0 1,-1 0 0,1 1-1,-1-1 1,0 0-1,0 1-170,-1 0 230,-1 0 1,1 0-1,-1 0 0,1 0 1,0 1-1,0 0 0,-1-1 0,1 1 1,0 0-1,1 0 0,-2 1-230,-8 14 540,1 0 0,0 1 0,1 1 0,-2 7-540,-16 34 642,-30 39 563,-69 90-1205,-26 41 205,83-113 28,67-114-246,2-3-10,-1 1-1,1-1 0,-1 1 1,1-1-1,-1 1 0,1-1 1,0 1-1,-1 0 0,1-1 1,0 1-1,0-1 0,0 1 1,-1 0-1,1-1 0,0 1 1,0 0-1,0-1 0,0 1 1,0-1-1,0 1 0,0 0 1,0-1-1,0 1 0,0 0 1,0-1-1,1 1 0,-1 0 1,0-1-1,0 1 0,1 0 24,13 0-253</inkml:trace>
  <inkml:trace contextRef="#ctx0" brushRef="#br0" timeOffset="1208.041">1162 1797 8066,'-31'-65'6278,"30"63"-6158,1 0-1,-1 1 0,1-1 0,-1 0 0,1 1 0,0-1 0,0 0 0,-1 0 0,1 1 1,0-1-1,1 0 0,-1 0 0,0 0 0,0 1 0,1-1 0,-1 0 0,1 1 0,-1-1 1,1 0-1,0 1 0,0-1 0,0 1-119,1-3 115,1 1 1,-1 0-1,1 0 0,0 0 1,0 0-1,0 0 0,1 1 1,-1-1-1,4-1-115,2-1 73,1 1 0,-1-1 0,1 1 0,0 1 0,0 0 1,0 1-1,7-2-73,-12 4 6,-1-1-1,1 1 1,0 0 0,0 1 0,-1-1 0,1 1 0,0-1 0,-1 1 0,1 1 0,-1-1 0,1 1-1,-1 0 1,0 0 0,1 0 0,-1 0 0,0 1 0,0 0 0,-1-1 0,1 1 0,-1 1 0,1-1-1,-1 1 1,0-1 0,0 1 0,-1 0 0,1 0 0,-1 0 0,0 0 0,0 0 0,0 1 0,0-1-1,-1 1 1,1 2-6,1 6 7,0 0-1,-1 1 1,-1 0-1,0-1 1,-1 1-1,-1 0 0,0-1 1,0 1-1,-2 0 1,1-1-1,-2 0 1,0 0-1,0 0 0,-3 4-6,-11 25 36,-2-1 0,-2-1 0,-18 24-36,27-45 20,0-1 0,0-1 0,-6 5-20,15-17 8,-1-1-1,0 1 1,0-1 0,0 1 0,0-1 0,-1-1 0,0 1 0,0-1 0,0 0 0,0-1-1,0 1 1,-4 0-8,8-3 4,0 1 0,1-1-1,-1 1 1,0-1 0,0 0-1,0 0 1,1 0 0,-1 0-1,0 0 1,0-1 0,0 1-1,0 0 1,1-1 0,-1 1-1,0-1 1,1 0 0,-1 0-1,0 1 1,1-1 0,-1 0-1,1 0 1,-1-1 0,1 1-1,0 0 1,-1 0 0,1-1-1,0 1 1,0-1 0,0 1-1,0-1 1,0 1 0,0-1-1,0 0 1,1 1 0,-1-1-1,0 0 1,1 0 0,0 1-1,-1-1 1,1 0 0,0 0-1,0 0 1,0 0-4,-1-7 7,1 0 0,0 0 0,1 0 0,0 0 0,0 0 0,1 0 0,0 0 0,1-1-7,-1 5-2,-1 0 1,1 0 0,0 1-1,0-1 1,0 1 0,1 0-1,0-1 1,0 1-1,0 0 1,0 1 0,0-1-1,1 0 1,0 1 0,0 0-1,0 0 1,0 0 0,0 0-1,1 1 1,-1 0-1,1 0 1,-1 0 0,1 0-1,0 1 1,0-1 0,0 1-1,0 0 1,0 1 0,0-1-1,0 1 1,0 0-1,0 1 1,0-1 0,0 1-1,0 0 1,-1 0 0,1 0-1,0 1 1,0 0-1,-1 0 1,5 2 1,55 29-19,-37-17 20,0-2 0,1-2 0,0 0 1,1-2-1,14 3-1,-2-7-11</inkml:trace>
  <inkml:trace contextRef="#ctx0" brushRef="#br0" timeOffset="2016.165">2021 1425 2665,'-84'-64'3399,"83"63"-2429,-6-3 666,7 4-1527,0 0 1,0 0-1,0 0 1,0 0-1,0 1 1,1-1-1,-1 0 1,0 0-1,0 0 0,0 0 1,0 0-1,0 0 1,0 0-1,0 0 1,0 0-1,0 0 0,1 0 1,-1 0-1,0 0 1,0 0-1,0 0 1,0 0-1,0 0 1,0 0-1,0 0 0,0 0 1,0 0-1,1 0 1,-1-1-1,0 1 1,0 0-1,0 0 1,0 0-1,0 0 0,0 0 1,0 0-1,0 0 1,0 0-1,0 0 1,0 0-1,0 0 0,0 0 1,0-1-1,0 1 1,1 0-1,-1 0 1,0 0-1,0 0 1,0 0-1,0 0 0,0 0 1,0 0-1,0 0 1,0-1-1,0 1 1,0 0-1,0 0 0,0 0 1,0 0-1,-1 0 1,1 0-1,0 0 1,0 0-110,42 0 948,12 1-28,0-3 0,15-4-920,23-3 388,87 2-388,95 15 62,-100-2-13,24-9-49,16 2 26,-86 2 35,2-6-61,-49-2 8,100-5 182,-124 8 74,17-6-264,-11 2 136,1 2-136,-45 5 12,0 1 0,0 1 0,0 1 0,0 0 1,10 4-13,-22-5-25,-1 1 0,1 1 1,0-1-1,-1 1 1,5 3 24,-10-6 74,0 1-1,1-1 1,-1 1 0,0 0 0,0 0 0,0 0 0,0 0-1,1 0 1,-1 0 0,-1 0 0,1 0 0,0 0-1,0 0 1,0 0 0,0 1 0,-1-1 0,1 0-1,-1 0 1,1 1 0,-1-1 0,1 1 0,-1-1-1,0 0 1,0 1 0,0-1 0,1 1 0,-1-1-1,-1 1 1,1-1-74,-3 11 790</inkml:trace>
  <inkml:trace contextRef="#ctx0" brushRef="#br0" timeOffset="3855.507">4102 1343 5009,'0'-1'205,"0"1"0,0 0 1,0-1-1,0 1 0,0 0 0,-1-1 0,1 1 0,0 0 1,0-1-1,0 1 0,0-1 0,0 1 0,0 0 0,1-1 1,-1 1-1,0 0 0,0-1 0,0 1 0,0 0 0,0-1 1,0 1-1,0 0 0,1 0 0,-1-1 0,0 1 0,0 0 1,1-1-1,-1 1 0,0 0 0,0 0 0,1 0 0,-1-1 1,0 1-1,0 0 0,1 0 0,-1 0 0,0-1 0,1 1 1,-1 0-1,0 0 0,1 0 0,-1 0 0,0 0 0,1 0 1,-1 0-1,1 0-205,23 2 2342,-16 0-2629,117 14 2136,87-1-1849,-172-17 91,-31 1-65,-1 0 0,1 1 0,-1 0 0,1 0 0,8 2-26,-3 7 23,-11-2 98,-6-8-110,-1-1 1,0 1-1,1 1 1,-1-1-1,0 0 1,1 1-1,-1 0 0,0 0 1,-3 0-12,-17 0 9,-61-7 16,-147-9 93,205 15-98,15 2-6,-1-1 0,1-1 1,0-1-1,0 1 0,0-2 0,-7-2-14,12 2-30,10-1 282,14 2 853,11 8-592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20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447 111 2296,'38'-66'1636,"-29"56"-1481,1 6 4633,-9 4 134,-8-2-2297,-6-4-2282,0 2-1,-1 0 0,0 0 1,-4 0-343,6 2 122,0 0-49,0 0-1,-1 2 0,1-1 0,0 2 0,0-1 0,-1 2 0,1-1 0,0 2 0,0 0 0,-3 1-72,-2 0 41,4 0-28,-1 0 0,1 0 1,0 1-1,0 1 0,1 0 0,-1 1 1,2 1-1,-1-1 0,1 2 0,0 0 1,0 0-1,1 1 0,1 0 0,-1 1 0,2 0 1,-1 0-1,2 1 0,0 0 0,0 0 1,1 1-1,0 0 0,1 0 0,1 0 1,0 0-1,1 1 0,-1 3-13,-1 12 4,1-1-1,1 0 1,2 1-1,1 0 1,1-1-1,1 7-3,0-23 4,-1-1-1,2 0 1,-1 0-1,2 0 1,-1 0-1,2 0 1,-1-1-1,1 0 0,1 1 1,0-2-1,0 1 1,1-1-1,0 0 1,1 0-1,0-1 1,0 0-1,2 1-3,5 1 14,1 0 0,0 0 0,1-2 0,0 0 0,0-1 0,10 3-14,22 4 84,40 7-84,-67-17 18,0 0 0,-1-2 0,1 0 1,0-1-1,0-2 0,0 0 0,20-4-18,-31 3 7,0-1 0,0 0 0,-1-1-1,1 0 1,-1 0 0,1-1 0,-2 0 0,1-1 0,0 0 0,-1-1 0,0 0 0,-1 0 0,1-1 0,-2 0 0,1-1-1,1-2-6,0-2 71,0 0-1,-1 0 0,-1 0 0,0-1 0,-1-1 0,0 1 0,-1-1 0,-1 0 0,0 0 0,-1 0 0,-1 0 0,-1 0 0,0-1 0,-1-10-70,-1 6 107,-1-1-1,-1 1 1,-1 0 0,-1 0-1,-1 0 1,-1 1 0,0 0-1,-2 0 1,0 1 0,-10-15-107,5 10 14,0 0 1,-2 1 0,0 1-1,-2 1 1,-3-3-15,15 18 57,0 0 1,0 0-1,-1 0 1,0 1-1,0 0 1,0 0-1,0 0 1,0 1 0,-1 0-58,3 2 179,0 0 0,0 0 0,0 0 1,0 0-1,0 1 0,0 0 1,0 0-1,-1 0 0,1 1 1,0 0-1,0 0 0,0 0 1,1 0-1,-1 1 0,0 0-179,-31 18 1125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25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70 744,'43'-10'704,"-38"9"-846,7-3 5289,-14-6 2674,1 9-7700,1 1 0,-1-1 0,0 0 0,0 0 0,1 0 0,-1 1 0,0-1 0,0 0 0,0 1 0,0-1 0,0 1 0,0-1 0,0 1 0,0-1 0,0 1 0,0 0 0,0-1 0,0 1 0,-2 0-121,-15-6 269,3-2-110,12 5-116,-1 1 0,0 0 1,0-1-1,-1 2 0,1-1 0,0 0 0,-1 1 0,1 0 0,-1 0 0,1 0 0,-1 1 0,0-1 1,1 1-1,-1 0 0,-3 1-43,-11 2 87,-1 1 1,1 1 0,1 1 0,-1 0-1,-5 4-87,14-5 10,1 0 0,-1 1 0,1 0 0,0 0 0,0 1 0,1 0 0,0 1-1,0-1 1,1 2 0,-3 2-10,2 0 1,1-1 0,-1 1 0,2 0 0,0 1 1,0 0-1,1 0 0,0 0 0,1 0 0,1 1 0,0 0 0,0-1 0,2 1 0,-1 0 0,2 0 0,-1 0 0,2 0 0,0 0 0,0 0 0,2 0 1,-1 0-1,1 0 0,1-1 0,1 0 0,-1 0 0,4 6-1,-5-14 1,0 0 1,0 1-1,0-1 1,1 0-1,0-1 0,-1 1 1,1 0-1,0-1 1,1 0-1,-1 0 1,0 0-1,1-1 0,0 0 1,-1 0-1,1 0 1,0 0-1,0 0 1,0-1-1,1 0 0,3 0-1,5 1 7,-1-1-1,1 0 1,-1-1-1,1-1 0,0 0 1,-1-1-1,6-1-6,-9 0 7,1-1 0,-1 0-1,0 0 1,0-1 0,0 0 0,0-1-1,-1 0 1,0 0 0,-1-1 0,1 0-1,-1-1 1,0 0 0,6-8-7,-2 0 11,0-1 0,-1 1 1,-1-2-1,0 1 0,-1-1 1,-1-1-1,0-4-11,1-5 8,-2 0 0,-1 0 0,-1 0 0,0-13-8,-5 40 0,0 1 1,0 0-1,0 0 1,0-1-1,0 1 1,0 0-1,0-1 1,0 1-1,0 0 0,0 0 1,0-1-1,0 1 1,0 0-1,0-1 1,0 1-1,0 0 1,0 0-1,-1-1 1,1 1-1,0 0 0,0 0 1,0-1-1,0 1 1,-1 0-1,1 0 1,0 0-1,0-1 1,0 1-1,-1 0 1,1 0-1,0 0 0,-1-1 0,1 2 3,0-1-1,-1 0 0,1 0 0,0 1 0,-1-1 1,1 1-1,0-1 0,-1 0 0,1 1 0,0-1 0,0 0 1,-1 1-1,1-1 0,0 1 0,0-1 0,0 1 1,0-1-1,0 1 0,-1-1 0,1 0 0,0 1 0,0-1 1,0 1-1,0-1 0,0 1 0,1-1 0,-1 1-2,-15 270 267,4-97-202,3-31-67,-6 0-1,-18 67 3,-7-59 1604,39-150-1580,-1 0 0,1 0 1,0 1-1,-1-1 0,1 0 0,0 0 0,0 0 0,0 1 0,0-1 0,0 0 0,0 0 0,0 0 0,1 1 0,-1-1 0,0 0 0,1 0 0,-1 0 0,1 2-24,-1-3 12,1 0 1,0 0-1,-1 0 0,1 0 0,-1 0 0,1 0 0,-1 0 0,1 0 0,-1 0 1,1 0-1,-1 0 0,1 0 0,-1 0 0,1 0 0,0 0 0,-1 0 0,1 0 0,-1-1 1,1 1-1,-1 0 0,0 0 0,1-1 0,-1 1 0,1 0 0,-1-1 0,1 1 0,-1-1-12,9-6 107,-1-1 0,0 1-1,5-7-106,-11 11 7,56-60 188,-3-3 0,5-13-195,-19 8-408,-17 26-425,-7 14 337</inkml:trace>
  <inkml:trace contextRef="#ctx0" brushRef="#br0" timeOffset="335.109">1005 461 9954,'-6'-4'4169,"6"5"-2729,1 5-191,-1-6-569,0 0-280,2 36-104,3 52-24,-5-28 0,2 0 16,-6-3 0,1-4-32,1-10-104,2-4-40,6-11-32,-1-4 448,1-7 489,-2-5-5074,-5 7 3401</inkml:trace>
  <inkml:trace contextRef="#ctx0" brushRef="#br0" timeOffset="1611.176">1610 324 2393,'-76'-32'1428,"75"32"-1308,0-1 0,0 1 0,0-1 0,0 1 0,0-1 0,0 1 0,0-1 0,0 0 0,0 0 0,0 1 0,0-1 0,0 0 0,1 0 0,-1 0 0,0 0 0,1 0 1,-1 0-1,1 0 0,-1 0-120,4-8 4931,-3 7-1143,33 9-3123,-1 0-402,0-2 0,1-1-1,4-1-262,352 18 418,-350-21-383,0-2 1,10-2-36,-6 0 39,24 2-39,-37 1 18,0-1-1,13-3-17,-15 1 35,1 1 1,22 1-36,77 5 54,96 4 602,-172-1-488,-30-3-114,0-1-1,1-1 1,-1-1 0,9-1-54,35 0 84,-53 2-70,0-1 0,0 0 0,-1-1 0,1 0 0,11-3-14,13-4 26,1 2 1,-1 2 0,39 1-27,-32 1 20,1-1 1,28-7-21,-49 6 8,0 2 0,0 0 0,2 2-8,5-1 17,23-3-17,45-16 28,-50 9-2,-46 10-21,0 1 1,0-1 0,1 1 0,-1-1-1,0 1 1,0 0 0,0 0 0,0 1 0,0-1-1,1 1 1,-1-1 0,1 2-6,-4-2 30,0 0-1,0 0 1,0 0 0,0 0-1,0 0 1,0 0 0,0 0 0,0 0-1,0 0 1,0 0 0,0 0-1,0 0 1,0 0 0,-1 0 0,1 0-1,0 0 1,0 0 0,0 0-1,0 0 1,0 0 0,0 0 0,0 0-1,0 0 1,0 0 0,0 0-1,0 1 1,0-1 0,0 0-1,0 0 1,0 0 0,0 0 0,0 0-1,0 0 1,0 0 0,0 0-1,0 0 1,0 0 0,0 0-30,0 0 18,-1 0 415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33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369 785 2417,'84'6'2115,"-83"-6"-1973,0 0-1,0 0 1,0 0 0,0 0 0,0 0 0,0 0 0,0 0 0,0 0 0,0-1-1,0 1 1,0 0 0,0 0 0,0-1 0,-1 1 0,1 0 0,0-1 0,0 1-1,0-1 1,0 0 0,-1 1-142,0-8 816,0 6-298,4-17 1925,-3 17-2227,0-1-1,0 0 1,0 0-1,-1 1 1,1-1-1,-1 0 1,0 0 0,0 0-1,0 0 1,0 0-1,0 1 1,-1-1-1,1 0 1,-1 0 0,0 0-1,0 1 1,0-1-1,0 0 1,-1-1-216,-1-1 205,-1 0-1,1 0 1,-1 0-1,0 1 1,0 0 0,0 0-1,-1 0 1,1 0 0,-1 0-1,0 1 1,0 0-1,0 0 1,-1 0 0,1 1-1,-5-2-204,2 2 125,-1 0 0,0 0-1,1 1 1,-1 0 0,0 0-1,0 1 1,0 1 0,0-1-1,0 1 1,-1 1-125,-6 1 46,-1 1-1,1 1 1,1 1 0,-1 0-1,1 1 1,0 0 0,0 2-1,1-1 1,0 2 0,1 0-1,-2 2-45,3 0 8,1 0-1,0 1 1,1 0-1,1 1 1,0 0-1,1 1 0,0-1 1,1 1-1,1 1 1,1-1-1,0 1 1,0 0-1,2 0 1,0 1-1,0 16-7,2-20 1,0 1 0,1-1 0,0 1 0,1-1 0,1 1 0,0-1 0,1 1 0,1-1 0,0 0 0,0-1 0,1 1 0,1-1 0,0 0 0,1 0 0,0 0 0,1-1 0,0 0 0,1-1 0,7 7-1,-10-11 4,1-1 0,0 0 0,1 0 1,-1 0-1,1-1 0,0 0 0,0-1 0,0 1 0,0-2 1,0 1-1,1-1 0,-1-1 0,1 1 0,0-1 1,-1-1-1,1 0 0,0 0 0,0 0 0,-1-1 0,1-1 1,0 1-1,-1-1 0,0-1 0,1 0 0,-1 0 0,0 0 1,0-1-1,-1-1 0,1 1 0,-1-1 0,0 0 0,3-3-4,-1 0 8,0-1 0,0 0 0,-1 0 0,0 0-1,0-1 1,-1 0 0,-1-1 0,1 0 0,-2 0-1,5-11-7,-5 5 10,0 1-1,-1 0 1,-1-1-1,0 0 1,-1 0-1,-1 0 0,-1-11-9,-7-137 28,42 256-134,-26-66 111,1 0 0,0 0 0,2-1-1,1 0 1,1-1 0,1 0-5,-4-9 167,1 0 0,0 0 0,1-1 0,0 0 0,1-2 0,1 1 0,0-2 0,0 0 0,8 4-167,26 9 515</inkml:trace>
  <inkml:trace contextRef="#ctx0" brushRef="#br0" timeOffset="1146.053">1260 850 1872,'-96'3'3623,"100"-2"13,-7 0 1665,3-1-4468,0 0-85,11 0 483,107-1-295,161 3-449,-219-3-458,0-2 0,-1-2 1,8-5-30,7 1 49,46 0-49,231-8 49,-281 13-21,0-4 1,2-3-29,-36 6 58,-2-1 56,-13 2-54,0 1-1,-1 0 1,1 2-1,1 0 1,-1 2-1,0 0 1,6 2-60,-6 0 23,0 0 0,0-2 1,0 0-1,0-2 0,13-2-23,8-2 63,-1-2-1,13-5-62,-45 6 314,-9 6-378,0-1 1,0 1-1,0 0 1,0 0-1,0 0 0,0 0 1,-1-1-1,1 1 1,0 0-1,0 0 1,0 0-1,0 0 1,-1 0-1,1 0 0,0 0 1,0 0-1,0-1 1,-1 1-1,1 0 1,0 0-1,0 0 1,0 0-1,-1 0 0,1 0 1,0 0-1,0 0 1,-1 0-1,1 0 1,0 0-1,0 0 1,0 0-1,-1 1 0,1-1 1,0 0-1,0 0 1,0 0-1,0 0 1,-1 0-1,1 0 1,0 0-1,0 1 1,0-1-1,0 0 0,-1 0 1,1 0-1,0 0 64,-8 4-1239</inkml:trace>
  <inkml:trace contextRef="#ctx0" brushRef="#br0" timeOffset="2279.22">3749 144 3017,'-75'-84'1903,"71"79"-1345,0 0 0,-1 0 0,0 1 0,0 0 0,0 0 0,0 0 0,-1 0 0,1 1 0,-2-1-558,-12-6 2169,18 9-2019,0 0 0,0 0 0,0 1 0,0-1 0,0 1 1,0-1-1,0 1 0,-1-1 0,1 1 0,0-1 0,0 1 1,0 0-1,-1 0 0,1 0 0,0 0 0,0-1-150,0 2 59,1-1 0,-1 0 0,1 0 0,-1 0 0,1 1 0,0-1 0,-1 0 0,1 0 0,0 1 0,-1-1 0,1 0 0,0 1 0,-1-1 0,1 0 0,0 1 0,0-1 0,-1 1 0,1-1 0,0 0 0,0 1 0,0-1 0,0 1 0,-1-1 0,1 1 0,0-1 0,0 1 0,0-1-59,0 6 194,0-1 0,0 1 0,0 0 0,1-1-1,0 1 1,0 0-194,1 2-63,18 130 678,36 202 51,-43-286-477,-3 2 0,-2-1 1,-3 1-1,-2 0 0,-2 15-189,-2-60 173,0 0-1,1 0 1,1 0-1,0 0 1,0 0-1,2 3-172,-6-19 71,0 0-1,0-1 1,1 1 0,0-1-1,0 0 1,0 1-1,1-1 1,0 0-1,0 0 1,0 0 0,1 0-1,0 0 1,0 0-1,1-2-70,0-2 25,1 0 0,0 0-1,1 0 1,0 1 0,1 0-1,0-1 1,1 1 0,2-3-25,6-9-10,1 1 0,1 1 0,1 0 1,0 1-1,1 1 0,19-14 10,-21 19 1,1 1-1,0 0 1,1 1-1,1 1 0,4-2 0,-13 7-2,0 0 0,0 1-1,1 0 1,-1 1-1,1 0 1,0 0 0,-1 1-1,1 0 1,0 1 0,0 0-1,2 1 3,-9-1-2,1 1-1,-1 0 1,1 0-1,-1 0 1,1 1-1,-1-1 0,0 1 1,1 0-1,-1 0 1,0 0-1,0 0 1,0 0-1,-1 1 1,1-1-1,0 1 1,-1 0-1,0 0 0,0 0 1,0 0-1,0 0 1,0 0-1,0 0 1,-1 1-1,0-1 1,1 1-1,-2-1 1,1 1-1,0-1 0,0 2 3,1 13-5,0 1 0,0 0 0,-2 0 0,0 0 0,-2 4 5,1 0-2,0-5 2,0-1 0,-1 1 1,-1 0-1,-1-1 0,-2 9 0,4-20 3,0 0 0,-1 0 0,0 0 0,0-1 0,0 1 0,0-1 0,-1 1-1,0-1 1,0 0 0,0-1 0,-1 1 0,0-1 0,0 0 0,0 0 0,0 0 0,-5 2-3,-2 0 15,-1-1-1,-1 0 1,1 0-1,-1-2 1,0 1-1,0-2 1,0 0 0,0 0-1,0-2 1,0 0-1,0 0 1,0-1 0,0-1-1,0 0 1,0-1-1,0-1 1,-6-2-15,17 5-20,0 0 1,0 0-1,0 0 1,0 0-1,1-1 0,-1 1 1,0-1-1,1 0 0,-1 0 1,1 1-1,-1-2 1,1 1-1,0 0 0,0 0 1,0-1-1,0 1 1,-1-3 19,3 5-16,0-1 1,0 1 0,0 0 0,0-1 0,0 1-1,0-1 1,-1 1 0,1-1 0,0 1 0,0-1 0,0 1-1,0 0 1,0-1 0,1 1 0,-1-1 0,0 1-1,0-1 1,0 1 0,0 0 0,0-1 0,1 1 0,-1-1-1,0 1 1,0 0 0,1-1 0,-1 1 0,0 0-1,0-1 1,1 1 0,-1 0 0,1-1 15,20-11-358</inkml:trace>
  <inkml:trace contextRef="#ctx0" brushRef="#br0" timeOffset="3189.898">4686 646 3953,'-45'-15'2272,"45"15"-2235,0 0 0,0 0 0,-1 0 0,1 0 0,0 0 0,0 0 0,0 0 0,0 0 1,0 0-1,0 0 0,0 0 0,-1 0 0,1 0 0,0 0 0,0 0 0,0-1 0,0 1 0,0 0 0,0 0 0,0 0 0,0 0 0,0 0 0,0 0 0,0 0 0,0 0 0,-1 0 0,1 0 0,0-1 0,0 1 0,0 0 0,0 0 0,0 0 0,0 0 0,0 0 0,0 0 0,0 0 0,0-1 0,0 1 0,0 0 0,0 0 0,0 0 0,0 0 0,0 0 0,0 0 0,0 0 0,0-1 0,0 1 0,1 0 0,-1 0 0,0 0 0,0 0 0,0 0 0,0 0 0,0 0 0,0 0 0,0 0 0,0 0 0,0-1-37,10-3 1380,13-1 353,-22 5-1662,38-6 2063,-1 3 0,26 1-2134,5-1 834,1028-42 856,-986 39-1609,-1-4 0,14-8-81,-35 5 30,30 1 229,34 5-259,-38 2 396,-29-1-117,-33 1 59,0 3 0,-1 1 0,38 6-338,-83-2 2382,-20 3-1079</inkml:trace>
  <inkml:trace contextRef="#ctx0" brushRef="#br0" timeOffset="4475.892">3862 1445 5729,'-1'-1'309,"1"-1"-1,0 1 1,-1-1-1,1 0 1,0 1 0,0-1-1,1 1 1,-1-1-1,0 1 1,0-1-1,1 1 1,-1-1-1,1 1 1,-1-1 0,1 1-1,-1-1 1,1 1-1,0 0 1,0-1-1,0 1 1,0 0-1,0 0 1,0 0 0,0 0-1,0 0 1,1 0-1,-1 0 1,0 0-1,0 0 1,2 0-309,-3 1 46,0 0-1,1 0 1,-1 1 0,0-1-1,1 0 1,-1 0 0,1 1-1,-1-1 1,0 0 0,0 1 0,1-1-1,-1 0 1,0 1 0,0-1-1,1 0 1,-1 1 0,0-1 0,0 1-1,0-1 1,0 0 0,0 1-1,1-1 1,-1 1 0,0-1-1,0 1 1,0-1 0,0 0 0,0 1-1,0-1 1,0 1 0,-1-1-1,1 1 1,0-1-46,0 18 390,-7 64 626,3-38-586,1-1 0,2 1-1,4 40-429,7 39 1177,-7 100-1177,-1-49 181,-2-156-165,1 0-1,0 0 1,2-1 0,0 1 0,1-1-1,1 1 1,2 4-16,-4-15 13,0-1-1,1 1 1,0-1-1,0 1 1,0-1-1,1 0 1,0-1 0,0 1-1,0-1 1,1 0-1,-1 0 1,1-1-1,0 0 1,1 0-1,-1 0 1,1-1 0,0 0-1,3 1-12,-1-1 21,0 0 1,1-1-1,-1 0 0,0-1 0,1 0 0,-1 0 0,7-1-21,13-2 97,25-4-97,21-3 29,492 5 11,-213 5-10,-170 1-18,118-4 16,-238-5-18,0-3 0,50-15-10,-2 1 7,-31 8-1,0 3 0,1 4 0,0 4 0,1 3 1,0 4-7,-13 2 7,-1-4 1,1-3 0,0-2-1,67-16-7,-9 0 10,3 5-10,-121 15 5,-4 0 41,0 0 1,0 0-1,0 1 1,-1 0-1,1 0 0,0 0 1,0 1-1,0 0 1,0 0-1,1 1-46,0 9 171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47.5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39 3201,'0'-1'212,"0"1"1,0 0-1,0 0 1,0-1-1,0 1 1,0 0-1,0 0 1,0-1-1,0 1 1,-1 0-1,1 0 1,0-1-1,0 1 1,0 0-1,0 0 1,-1 0-1,1 0 1,0-1-1,0 1 0,-1 0 1,1 0-1,0 0 1,0 0-1,-1 0 1,1 0-1,0-1 1,0 1-1,-1 0 1,1 0-1,0 0 1,0 0-1,-1 0 1,1 0-1,0 0 1,0 0-1,-1 0 1,1 0-1,0 0 1,-1 0-1,1 1 1,0-1-1,0 0 1,-1 0-1,1 0 1,0 0-1,0 0 1,0 0-1,-1 1 1,1-1-1,0 0 1,0 0-1,0 0 1,-1 1-1,1-1 1,0 0-1,0 0 1,0 0-1,0 1 1,0-1-1,-1 0 1,1 0-1,0 1 1,0-1-213,-21 45 944,6-26-831,11-14-87,0 0 0,0 0 0,1 0 0,-1 1 1,1-1-1,0 1 0,1 0 0,0 0 0,-1 0 0,2 0-26,-2 4 20,-1 0-1,1-1 0,-2 1 1,1-1-1,-1 0 0,-1 0 1,0 0-1,0-1 0,0 0 0,-1 0 1,0-1-1,-1 1 0,0-2 1,0 1-1,-7 4-19,-25 13 36,28-18-20,1 1 1,-1 1 0,1 0 0,1 0 0,-10 10-17,85-61 167,-31 11-145,-1-1 0,-2-1 1,-1-2-1,19-31-22,2 0 7,-30 44-11,24-21 4,-49 49 22,0 0 1,0 0-1,1 1 1,0 0 0,0 0-1,0-1 1,1 2-1,-1-1 1,2 0 0,-2 6-23,-2 13 201,2 1 1,0 6-202,-1 2 213,1 30-30,2 0-1,3 0 1,3 0-1,3 8-182,2 13 120,-3 71-120,-9-133 22,0 0-1,-2 0 1,-1 1-22,1 0 40,0 1 0,1 9-40,2-32 8,2 0-1,-1 0 0,0 0 0,0 1 0,1-1 1,-1 0-1,1 0 0,-1 0 0,1 0 0,0 0 1,0 0-1,0 0 0,0 0 0,0 0 0,1-1 1,-1 1-1,1 0 0,-1-1 0,1 1 0,0 0-7,-4-3-4,1 0-1,-1 1 1,0-1-1,0 1 1,0-1-1,0 1 1,0 0-1,0-1 1,0 1-1,0 0 0,1 0 1,-1 0-1,0 1 1,0-1-1,0 0 1,-1 1 4,-7 0-14,-45 7 4,1 2 0,0 3 1,1 2-1,-32 13 10,71-21 97,14-7-93,0 0 0,0 0 0,0 0 0,1 0 0,-1 0 0,0 0 0,0 0 0,0 0 0,0 0 0,0 0 0,0 0-1,0 0 1,0 0 0,0 0 0,0 0 0,0 0 0,0 0 0,0 0 0,0 0 0,0 0 0,1 0 0,-1 0 0,0 0 0,0 0 0,0 0 0,0 0 0,0 1 0,0-1 0,0 0 0,0 0 0,0 0 0,0 0 0,0 0-1,0 0 1,0 0 0,0 0 0,0 0 0,0 0 0,0 0 0,0 0 0,0 0 0,0 0 0,0 1 0,0-1 0,0 0 0,0 0 0,0 0 0,0 0 0,0 0 0,0 0 0,0 0 0,0 0 0,0 0 0,0 0 0,0 0-1,0 0 1,0 0 0,0 0 0,0 0 0,0 0 0,0 1 0,-1-1 0,1 0 0,0 0 0,0 0 0,0 0 0,0 0-4,26-2 384,327-62 706,-323 59-717,0 1-1,0 2 0,0 0 0,2 3-372,2 5 545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08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23 8226,'0'-2'199,"0"1"0,-1 0 0,1 0 0,-1 0 0,1 0 0,-1 0 0,1 0 0,-1 0 0,0 0 0,1 0 0,-1 0 0,0 0 0,0 0 0,0 0 0,0 0 0,0 1 0,0-1 0,0 0 0,0 1 0,0-1 0,0 1 0,0-1 0,0 1 0,0-1 0,0 1-1,-1 0 1,1-1 0,0 1 0,0 0 0,0 0 0,-1 0-199,0 1 82,1-1-1,0 1 1,-1-1-1,1 1 0,0 0 1,0 0-1,0 0 0,-1 0 1,1 0-1,0 0 1,0 0-1,0 0 0,0 0 1,0 0-1,1 0 0,-1 1 1,0-1-1,1 0 1,-1 1-1,0-1 0,1 0 1,0 1-1,-1-1 0,1 1 1,0-1-1,0 1 1,-1 0-82,0 16 185,0 0 0,1 0 1,0 0-1,2-1 0,1 11-185,22 90 459,41 102 239,-38-133-418,-3 0 1,1 25-281,-22-91-94,-1 0 1,-1 0-1,-1 0 0,0 1 1,-2-1-1,-1 0 0,0 0 1,-2 2 93,-6 10-267</inkml:trace>
  <inkml:trace contextRef="#ctx0" brushRef="#br0" timeOffset="357.334">51 622 8714,'-26'-13'3881,"10"8"-1729,8 5-720,8-2-391,7-2-305,-7 3-400,15-3-80,30-6-120,69-9-64,-45 12 80,-2-3-160,1 10-376,-6-2 880,0 14-568</inkml:trace>
  <inkml:trace contextRef="#ctx0" brushRef="#br0" timeOffset="696.055">731 585 7962,'5'-5'483,"-1"0"0,0-1 1,1 1-1,-2-1 0,1 1 1,-1-1-1,1-2-483,-4 8 48,0 0 0,0-1-1,0 1 1,1 0 0,-1-1 0,0 1 0,0 0 0,0-1 0,0 1-1,0 0 1,0-1 0,-1 1 0,1 0 0,0 0 0,0-1-1,0 1 1,0 0 0,0-1 0,0 1 0,0 0 0,-1-1-1,1 1 1,0 0 0,0 0 0,0-1 0,-1 1 0,1 0-1,0 0 1,0 0 0,-1-1 0,1 1 0,0 0 0,-1 0 0,1 0-1,0 0 1,0 0 0,-1-1 0,1 1 0,0 0 0,-1 0-1,1 0 1,0 0 0,-1 0 0,1 0-48,-4 0 293,-1 0 1,1 1-1,0-1 0,0 1 1,0 0-1,0 0 0,-3 2-293,-4 1 190,0 0 1,0 2-1,1-1 0,0 1 0,0 1 0,0 0 1,1 0-1,0 1 0,1 0 0,0 0 0,0 1 0,0 0 1,1 0-1,1 1 0,0 0 0,-1 3-190,2-5 12,1 0 0,0 0 0,1 0 0,0 0 0,0 1 0,1-1-1,0 1 1,0 0 0,1 0 0,1-1 0,-1 1 0,1 0 0,1 0 0,-1 0 0,1 0 0,1 0-1,0-1 1,0 1 0,1-1 0,0 1 0,3 5-12,-3-10 4,0 1 0,1-1 0,-1 1 0,1-1 0,0 0 0,0 0 0,0-1-1,0 1 1,1-1 0,0 0 0,-1 0 0,1 0 0,0-1 0,1 0 0,-1 0 0,0 0 0,0-1 0,1 1 0,-1-1 0,1-1 0,-1 1 0,6-1-4,0 1-6,0-2 0,0 1 0,-1-1 1,1-1-1,0 0 0,-1-1 1,0 0-1,1 0 0,-1-1 1,0 0-1,6-5 6,0-1-8,0 0 0,-1-2 0,0 0 1,0-1-1,-2 0 0,1-1 0,-2 0 0,0-1 0,7-12 8,-17 23 5,0-1-1,0 1 1,0-1-1,0 0 1,-1 0-1,1 1 1,-1-1-1,-1 0 0,1 0 1,-1 0-1,1 0 1,-1 0-1,-1 0 1,1 0-1,-1 0 1,0 0-1,0 0 1,0 0-1,-1 0 1,0 0-1,0 1 0,0-1 1,-3-3-5,1 1 14,0 0 0,-1 0 0,0 1-1,-1-1 1,0 1 0,0 0 0,0 1 0,0 0 0,-1 0 0,0 0-1,0 0 1,0 1 0,-7-2-14,11 4-67,0 1 0,-1 0 0,1 1 0,0-1 0,-1 0 0,1 1 0,0 0 0,-1 0 0,1 0 0,-1 0 1,1 0-1,0 1 0,-1-1 0,1 1 0,0 0 0,0 0 0,0 0 0,-1 1 0,0 0 67,1 1-98,-1 0 0,1 0 0,-1 0 0,1 0 0,0 1 0,-1 1 98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49.1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317 112 4521,'0'-88'2314,"2"65"1391,-2 23-2180,0 0-192,0 0-1274,0 0 1,-1 0 0,1 0-1,0-1 1,0 1 0,0 0 0,0 0-1,0 0 1,-1 0 0,1 0-1,0 0 1,0 0 0,0 0 0,0 0-1,-1 0 1,1 0 0,0 0 0,0 1-1,0-1 1,0 0 0,0 0-1,-1 0 1,1 0 0,0 0 0,0 0-1,0 0 1,0 0 0,0 0-1,0 0 1,0 1 0,-1-1 0,1 0-1,0 0 1,0 0 0,0 0 0,0 0-1,0 0 1,0 1 0,0-1-1,0 0 1,0 0 0,0 0 0,0 0-1,0 1 1,0-1 0,0 0-1,0 0 1,0 0 0,0 0 0,0 0-1,0 1 1,0-1 0,0 0 0,0 0-1,0 0-59,-13 23 474,-55 61 256,46-56-497,-2-1-1,0-1 1,-18 13-233,32-28 39,0 0 0,1 0 0,-4 7-39,7-10 13,0 1 1,-1-1 0,0 0-1,0 0 1,-1-1-1,0 0 1,-1 1-14,1-3 12,7-5-9,0 1-1,0-1 1,0 1-1,0-1 1,0 1-1,0 0 0,0 0 1,0-1-1,0 1 1,1 0-1,-1 0 1,0 0-1,0 1-2,1-2 1,0 0 0,0 0 0,0 0 1,0 0-1,0 0 0,1 0 0,-1 0 0,0 1 0,0-1 0,0 0 1,0 0-1,0 0 0,0 0 0,0 0 0,0 0 0,0 0 0,0 0 1,0 0-1,0 0 0,1 1 0,-1-1 0,0 0 0,0 0 1,0 0-1,0 0 0,0 0 0,0 0 0,0 0 0,0 0 0,1 0 1,-1 0-1,0 0 0,0 0 0,0 0 0,0 0 0,0 0 0,0 0 1,1 0-1,-1 0 0,0 0 0,0 0 0,0 0 0,0 0 0,0 0 1,0 0-1,0-1 0,0 1 0,1 0 0,-1 0 0,0 0 0,0 0 1,0 0-1,0 0 0,0 0 0,0 0 0,0 0-1,1 0 5,7-5 11,1 1-1,0-1 0,-1 0 0,0-1 0,-1 0 1,1 0-1,-1-1 0,4-4-15,-1 2 5,39-40 44,42-53-49,-50 60 4,-29 31 37,-1 0 1,0-1 0,-1 0 0,1-2-42,-11 13 120,-7 17 428,-7 52-104,3 1-1,2 0 1,3 25-444,4 32 351,8 54-351,-4-124 68,-6 33-68,2-35 115,3 40-115,-1-92 7,-1 0-1,1 1 1,0-1 0,-1 0 0,1 0 0,-1 0 0,1 1-1,-1-1 1,0 0 0,0 0 0,0 0 0,0 0 0,-1 0 0,1-1-1,0 1 1,-1 0 0,0 0 0,1-1 0,-1 1 0,0-1 0,1 0-1,-1 1 1,0-1 0,0 0 0,0 0 0,-2 0-7,-9 5 25,0 0 0,-1-2 0,1 0 0,-3 0-25,-5 2 2,-3 5 14,21-9-14,-1 0 1,0 0-1,0-1 1,0 1-1,0-1 1,0 0-1,-3 1-2,-65 16 31,115-11 135,18-3-71,-1-2 0,1-2-1,50-8-94,-4 1 27,6 0-20,75-2 1735,-141 13-3967,-8 8 1336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51.0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399 31 5609,'0'-2'860,"2"-18"3029,-2 19-3791,0 1-1,0 0 1,0-1 0,0 1-1,0 0 1,0 0 0,0-1-1,0 1 1,0 0 0,0-1-1,0 1 1,0 0 0,0 0 0,0-1-1,-1 1 1,1 0 0,0 0-1,0-1 1,0 1 0,0 0-1,0 0 1,-1-1 0,1 1-1,0 0 1,0 0 0,-1 0 0,1-1-1,0 1 1,0 0 0,-1 0-1,1 0 1,0 0 0,0 0-1,-1 0 1,1-1 0,0 1-1,0 0 1,-1 0 0,1 0 0,0 0-1,-1 0 1,1 0 0,0 0-1,0 0 1,-1 0 0,1 0-1,0 0 1,-1 1 0,1-1-1,0 0 1,0 0 0,-1 0 0,1 0-1,0 0 1,0 0 0,-1 1-1,1-1 1,0 0 0,0 0-1,-1 0 1,1 1 0,0-1 0,0 0-1,0 0-97,-18 15 414,1 0 0,-8 10-414,-6 5 140,-37 23 203,49-40-282,2 0-1,0 1 0,0 1 1,1 1-1,1 0 1,1 1-1,-8 12-60,8-6 44,9-14-10,0-1-1,0 1 1,-1-1 0,0 0 0,0-1 0,-7 6-34,52-38 210,103-105-135,18 3-30,-157 125-2,8-7-81,-11 9 47,0 0 1,0 0-1,0 0 1,0 0-1,0 0 0,0 0 1,0 0-1,0 0 0,0 0 1,-1 0-1,1 0 1,0-1-1,0 1 0,0 0 1,0 0-1,0 0 0,0 0 1,0 0-1,0 0 0,0 0 1,0 0-1,0 0 1,0 0-1,0 0 0,0-1 1,-1 1-1,1 0 0,0 0 1,0 0-1,0 0 0,0 0 1,0 0-1,0 0 1,0 0-1,0 0 0,0-1 1,0 1-1,0 0 0,0 0 1,0 0-1,0 0 0,1 0 1,-1 0-1,0 0 1,0 0-1,0-1 0,0 1 1,0 0-1,0 0 0,0 0 1,0 0-1,0 0 0,0 0 1,0 0-1,0 0 1,0 0-1,0 0 0,1 0 1,-1 0-1,0 0 0,0 0 1,0 0-1,0-1-9,-3 5 72,-3 9-45,0 0 1,1 0-1,1 0 0,0 1 0,1 0 0,-2 13-27,-2 29 172,2 8-172,1-9 91,-5 35 44,-5 78 27,13-136-119,2-1 0,1 1 0,1-1 0,4 12-43,-5-36 11,1 7 19,0 0 1,-1 1-1,0-1 0,-1 1 0,-1-1 0,-1 13-30,1-26-19,0 0-1,-1 0 1,1 0 0,0 0-1,-1 0 1,1 0 0,-1 0-1,0 0 1,1 0 0,-1 0 0,0 0-1,1 0 1,-1 0 0,0 0-1,0-1 1,0 1 0,0 0-1,0-1 1,0 1 0,0-1-1,0 1 1,0-1 0,0 1-1,0-1 1,0 1 0,0-1-1,0 0 1,-2 0 19,-39 2-465,11-2 431,-7 8 21,0 2-1,1 2 1,1 1 0,-20 11 13,53-23 58,0 1 1,0-1 0,0 1-1,0 0 1,1 0 0,-1 1-1,1-1 1,0 0 0,-1 1-1,1-1 1,-1 3-59,3-5 30,-1 1 0,1-1 0,0 1-1,0-1 1,-1 1 0,1 0 0,0-1 0,0 1 0,0-1 0,0 1 0,0-1-1,0 1 1,0 0 0,0-1 0,0 1 0,0-1 0,0 1 0,0 0 0,0-1-1,0 1 1,0-1 0,1 1 0,-1-1 0,0 1 0,1 0-30,0 0 53,0 0 0,0 0 0,0-1 0,0 1 0,0 0 0,0 0 1,1-1-1,-1 1 0,0-1 0,0 1 0,1-1 0,-1 0 0,0 1 0,1-1 0,-1 0 0,2 0-53,10 1 187,0-1 0,0-1 0,0 0 0,-1-1 0,1 0 0,0-1-1,1-1-186,14-3 122,295-50 551,-180 42-4023,-91 10 1850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01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453 155 3457,'65'-66'2115,"-62"64"-1774,-1-1-1,0 1 1,-1 0 0,1-1-1,0 0 1,-1 1 0,1-1 0,-1 0-1,0 0 1,0 0 0,1-3-341,-2 5 193,0-1-1,0 1 1,0 0 0,0 0 0,0-1-1,0 1 1,0 0 0,0-1 0,0 1-1,-1 0 1,1 0 0,0-1 0,-1 1-1,0 0 1,1 0 0,-1-1-193,-11-8 4161,-13 2-3790,7 4-57,7 1-239,1 1-1,-1 0 1,0 0 0,0 2-1,0-1 1,0 1-1,0 1 1,0 0-1,0 0 1,0 2 0,-6 1-75,2 1 128,-1 2 0,1 0 1,0 0-1,1 2 0,0 0 1,0 0-1,1 2 1,0-1-1,1 2 0,0-1 1,1 2-1,0 0 0,1 0 1,0 1-129,-16 26 24,1 2 0,2 0 0,3 1 0,-4 14-24,18-45 3,1 1 0,1 0 0,0 0 0,1 1 0,1-1 0,0 1 1,0 0-1,1-1 0,1 1 0,1 0 0,0 0 0,0-1 0,1 1 0,1-1 0,1 1 0,-1-1 0,2 0 0,1 1-3,6 14 9,1-1 0,1-1 0,2 0 1,14 17-10,-18-27 8,1-1 1,0 0 0,1-1 0,0-1 0,2 0 0,-1-1 0,14 8-9,-20-16 5,-1 1 1,1-1 0,0-1 0,0 1 0,0-2 0,0 1-1,1-1 1,-1-1 0,1 1 0,-1-2 0,9 1-6,-3-2 8,-1-1-1,0 0 1,0 0 0,0-2 0,-1 0-1,1 0 1,8-5-8,7-5 12,-2-1-1,0-1 1,-1-1-1,-1-1 0,-1-2 1,0 0-1,0-3-11,-12 11 5,0 0-1,-1 0 1,-1-1-1,0-1 0,-1 0 1,0 0-1,-1 0 1,-1-1-1,0-1 0,1-7-4,-4 12 13,-2 0-1,1 0 0,-2-1 0,1 1 0,-2 0 1,1 0-1,-2-1 0,1 1 0,-2 0 0,1-1 0,-2 1 1,1 0-1,-1 0 0,-1 1 0,-4-9-12,-12-21 229,-2 2-1,-1 0 1,-3 2 0,-16-18-229,-34-50 296,37 49 2238,27 38-1449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19.7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1 284 2024,'33'-39'2018,"-13"9"2906,-10 20-2700,-7 7-805,-3 4 790,-1 0-2107,0 0 0,0 0 0,0 1-1,1-1 1,-1 0 0,1 0 0,-1 0 0,1 0 0,-1 1 0,1-1 0,0 0 0,-1 0 0,1 1-1,0-1 1,0 0 0,0 0 0,0 1-102,-1 8 222,-2 13-7,2 0 1,0 0-1,2 0 1,0-1-1,6 24-215,5 30 467,-3 1 0,0 77-467,-4-28 113,-1-22 92,-6 46-205,7-108 116,-3-44-18,-2 2-95,0 0-1,1 0 1,-1 0 0,0 0 0,0 0-1,0 0 1,0 0 0,1 0-1,-1 0 1,0 0 0,0 0-1,0 0 1,0 0 0,1 0-1,-1 0 1,0 0 0,0-1-1,0 1 1,0 0 0,0 0 0,0 0-1,1 0 1,-1 0 0,0 0-1,0-1 1,0 1 0,0 0-1,0 0 1,0 0 0,0 0-1,0-1 1,0 1 0,0 0-1,0 0 1,0 0 0,0 0 0,0-1-1,0 1 1,0 0 0,0 0-1,0 0 1,0 0 0,0-1-1,0 1 1,0 0 0,0 0-1,0 0 1,0 0 0,0-1-1,0 1-2,-14-181 177,-3-152-95,13 226-83,3 68-2,1 1 0,2-1 0,1 1 0,2 0 0,2 0 0,2 1 0,1-1 0,10-23 3,-16 52-3,1-1 0,0 1 1,0 0-1,0 0 0,2 1 0,-1-1 0,1 1 1,0 1-1,0 0 0,1 0 0,0 0 1,6-3 2,-10 7-2,0 1 0,0-1 0,1 1 0,-1 1 0,0-1 0,1 0 0,-1 1 0,1 0 0,0 0 0,-1 1 0,1-1 0,0 1 0,-1 0 0,1 0 0,0 0 0,0 1 0,-1 0 0,1 0 0,-1 0 1,1 0-1,-1 1 0,1 0 0,-1 0 0,0 0 0,0 0 0,0 1 0,0-1 0,1 2 2,2 2-2,0 1 1,0-1 0,-1 1-1,-1 0 1,1 1-1,-1-1 1,0 1 0,-1 0-1,1 0 1,-2 1-1,1-1 1,-1 1 0,-1 0-1,1 0 1,-1 0 0,0 4 1,1 10-4,-1 1 1,-1 0 0,-1-1-1,-2 1 1,-2 21 3,1-30 6,0 1 1,0-1-1,-2 0 0,0 0 0,0 0 0,-2-1 1,1 0-1,-6 7-6,8-15 3,1 0 0,-1-1 0,0 0 0,-1 1 0,1-2 0,-1 1 0,0 0 0,0-1 0,0 0 0,-1 0 0,0-1 0,1 0 0,-1 0 0,0 0 0,-1 0 0,1-1 0,0 0 0,-1-1 0,1 1 1,-1-1-1,-3 0-3,7-1 3,-1 0 0,1-1 0,-1 1 0,1-1 0,0 0 0,-1 0 1,1 0-1,0 0 0,0-1 0,0 1 0,0-1 0,0 0 1,0 0-1,0 0 0,0 0 0,1 0 0,-1-1 0,0 0-3,-1-2-40,0 1 0,0-1 0,1 0-1,0 0 1,0 0 0,0 0 0,1 0 0,-1-1-1,1 1 1,0-2 40,0-8-152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20.89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1 321 5449,'19'-104'2946,"-16"85"-1947,-1 11 1093,-1 11 849,1 1-1385,9 26-1185,0-3-183,-2 1 0,-1-1 0,-1 3-188,11 59 458,-4 0 0,-4 1 1,-3 1-1,-6 83-458,-12-56 260,10-94-246,0 9 160,1-33-171,0 0-1,0 0 0,0 0 0,0 0 1,1 0-1,-1 0 0,0 0 0,0 0 1,0 0-1,0 0 0,0 0 0,0 0 1,0 0-1,0 0 0,0 0 1,0 0-1,0 0 0,0 0 0,0 0 1,0 0-1,0 0 0,1 0 0,-1 0 1,0 0-1,0 0 0,0 1 0,0-1 1,0 0-1,0 0 0,0 0 0,0 0 1,0 0-1,0 0 0,0 0 0,0 0 1,0 0-1,0 0 0,0 0 0,0 0 1,0 0-1,0 0 0,0 0 1,0 1-1,0-1-2,4-18 73,0-4-30,-1 0 0,-1 0 0,-1 0 0,-1-1 0,-2-13-43,-6-25 60,-6-22-60,2 17 20,-25-224-11,36 276-10,0-1 0,1 1 0,1-1 0,0 1 0,1-1 0,0 1 0,2 0 0,3-13 1,0 10-3,1 0 0,0 1 1,1 0-1,0 0 0,1 1 0,10-10 3,-11 13-3,2 1 1,-1 0-1,2 1 1,-1 0-1,1 1 1,1 0-1,-1 1 1,7-3 2,-10 7-2,0-1 0,0 2 1,0-1-1,0 1 0,0 0 1,1 1-1,-1 0 1,1 1-1,-1 0 0,1 1 1,0-1-1,0 2 1,4 0 1,-10-1-2,-1 1 0,0 0 1,0 0-1,1 0 1,-1 0-1,0 1 0,0-1 1,0 1-1,0-1 1,-1 1-1,1 0 1,0 0-1,-1 1 0,1-1 1,-1 0-1,0 1 1,0-1-1,0 1 1,0 0-1,0 0 0,0 0 1,-1 0-1,1 0 1,-1 0-1,0 0 0,0 0 1,0 1-1,-1-1 1,1 0-1,-1 1 1,0-1-1,0 0 0,0 3 2,0 6 0,-1 0 0,0 1 0,-1-1 0,0-1 0,-1 1 0,0 0 0,-1 0 1,-5 9-1,-2 1 5,0-1 1,-2 0 0,-1 0 0,0-1 0,-2-1 0,0 0 0,-1-1 0,-1-1 0,-1-1-1,0-1 1,-1 0 0,-6 2-6,23-15 1,1 0 0,-1-1-1,0 1 1,0-1 0,0 0-1,0 0 1,0 0 0,0 0 0,0-1-1,0 1 1,-1-1 0,1 0-1,-1 0 0,2 0 24,1 0 1,-1-1-1,1 1 0,0-1 0,-1 0 0,1 1 0,0-1 0,0 0 0,0 0 0,-1 0 1,1 0-1,0 0 0,0 0 0,0 0 0,0 0 0,0 0 0,1 0 0,-1-1 0,0 1 0,1 0 1,-1 0-1,0-1 0,1 1 0,0-1 0,-1 1 0,1 0 0,0-1 0,-1-1-24,-2-23 1811,5 0-825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38.8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84 104 2657,'-74'-61'3910,"66"57"-252,6 10-115,3-3-3341,0 0 0,0 0 0,0 0 0,0 0 0,0-1 0,0 1 1,1 0-1,1 1-202,71 100 757,-54-75-545,1-1 1,2 0-1,0-2 0,2 0 0,1-2 1,24 17-213,40 25 744,51 26-744,-76-52 37,-32-16-115,0 1-1,-1 1 0,5 7 79,-28-26-719,-3-4 297</inkml:trace>
  <inkml:trace contextRef="#ctx0" brushRef="#br0" timeOffset="353.003">558 39 4657,'1'0'122,"-1"0"1,0 0-1,0-1 1,0 1-1,1 0 0,-1 0 1,0-1-1,0 1 1,0 0-1,0-1 0,0 1 1,0 0-1,1-1 1,-1 1-1,0 0 0,0-1 1,0 1-1,0 0 1,0-1-1,0 1 0,0 0 1,0-1-1,-1 1 1,1 0-1,0-1 0,0 1 1,0 0-1,0-1 1,0 1-1,-1 0 0,1-1 1,0 1-1,0 0 1,0 0-1,-1-1 0,1 1-122,-13 3 2606,-17 16-663,19-8-1573,-1 0 1,2 1-1,0 1 0,0 0 1,-7 13-371,-37 76 703,33-59-509,-142 289 470,161-329-721,-9 27 121,11-29-153,-1 0 1,1 0 0,0 0-1,-1-1 1,1 1 0,0 0 0,0 0-1,0 0 1,0 0 0,0 0-1,0 0 1,0-1 0,0 1 0,0 0-1,0 0 1,0 0 0,1 0-1,-1 0 1,0-1 0,1 1 0,-1 0-1,0 0 1,1-1 0,-1 1-1,1 0 1,-1 0 0,1-1 0,0 1-1,-1 0 1,1-1 88,19 3-1092</inkml:trace>
  <inkml:trace contextRef="#ctx0" brushRef="#br0" timeOffset="877.74">853 613 7218,'1'-34'2907,"-2"28"-113,-1 6-1298,0 11 14,14 119 79,6 6-1589,-6-50 140,-11-78-92,0 1 52,0 0-1,1-1 1,-1 1-1,2 0 1,-1-1-1,1 1 1,3 4-100,8 7 269</inkml:trace>
  <inkml:trace contextRef="#ctx0" brushRef="#br0" timeOffset="1373.075">1091 239 4921,'-1'-56'2423,"-3"31"2873,4 25-4072,0 0-281,0 0-161,1 3-125,3 9-206,-3-8-381,0 0-1,1 1 1,0-1-1,-1 0 1,2 0-1,-1 0 1,1 1-70,31 40 640,40 41-640,-6-7 211,84 95 709,-152-173-897,1 0 1,-1 0 0,1 0-1,0-1 1,-1 1 0,1 0 0,0 0-1,-1 0 1,1-1 0,0 1-1,0-1 1,0 1 0,0 0-1,0-1 1,0 1 0,0-1-1,0 0 1,0 1 0,0-1 0,0 0-1,0 0 1,0 1 0,0-1-1,0 0 1,0 0 0,0 0-1,0 0 1,0-1 0,0 1-1,0 0 1,0 0 0,0-1 0,0 1-1,0 0 1,0-1 0,0 1-1,0-1 1,0 1 0,0-1-1,0 0 1,0 1 0,0-1 0,-1 0-1,1 0 1,0 1 0,-1-1-1,1 0 1,0 0 0,-1 0-1,1 0 1,-1-1-24,6-7 112,-2 0 0,1-1-1,-2 1 1,1-1 0,-1-3-112,45-169 247,-24 86-129,22-55-118,-43 144 9,0 0-1,0 1 0,0-1 1,1 1-1,0-1 0,0 1 1,1-1-9,-5 7-29,0 1 0,0-1 1,0 0-1,0 0 0,0 0 0,0 0 1,0 0-1,0 0 0,0 1 0,1-1 1,-1 0-1,0 0 0,0 0 0,0 0 1,0 0-1,0 0 0,0 0 0,0 0 1,0 1-1,0-1 0,0 0 0,0 0 1,0 0-1,1 0 0,-1 0 0,0 0 1,0 0-1,0 0 0,0 0 0,0 0 1,0 0-1,0 0 0,1 0 0,-1 0 0,0 0 1,0 0-1,0 0 0,0 0 0,0 0 1,0 0-1,0 0 0,1 0 0,-1 0 1,0 0-1,0 0 0,0 0 0,0 0 1,0 0-1,0 0 0,0 0 0,1 0 1,-1 0-1,0 0 0,0 0 0,0 0 1,0 0-1,0 0 0,0-1 0,0 1 1,0 0-1,0 0 0,0 0 0,1 0 1,-1 0-1,0 0 0,0 0 0,0 0 1,0-1 28,-1 12-2799,-3 14 634</inkml:trace>
  <inkml:trace contextRef="#ctx0" brushRef="#br0" timeOffset="1900.127">1966 115 5793,'-2'-2'700,"-12"-11"2896,14 13-3488,0 0 1,0 0 0,-1 0-1,1-1 1,0 1 0,0 0-1,-1 0 1,1 0-1,0-1 1,0 1 0,0 0-1,0 0 1,0-1 0,-1 1-1,1 0 1,0-1 0,0 1-1,0 0 1,0 0 0,0-1-1,0 1 1,0 0 0,0-1-1,0 1 1,0 0 0,0-1-1,0 1 1,0 0-1,0 0 1,0-1 0,0 1-1,0 0 1,1-1 0,-1 1-1,0 0 1,0 0 0,0-1-1,0 1 1,1 0 0,-1 0-1,0-1 1,0 1 0,0 0-1,1 0 1,-1 0-109,1-1 873,11 6 393,-11-5-1246,2 1 29,0 0 0,0 1 0,0-1 0,-1 1 0,1-1-1,0 1 1,-1 0 0,1 0 0,0 1-49,27 28 263,-2 1-1,-1 1 1,16 28-263,25 30 376,-53-74-296,0-1 0,0-1 0,1-1 0,1 0 0,1-1 0,14 8-80,23 11 326,38 14-326,-32-17 260,-56-25-239,-4-4 27</inkml:trace>
  <inkml:trace contextRef="#ctx0" brushRef="#br0" timeOffset="2271.259">2479 5 8706,'-15'-5'3513,"1"10"-2425,0 6-40,-13 10-312,-2 7-192,-7 19-112,0 7-79,-1 15-121,3 5-24,0-2-80,-2-6-24,8-12-48,0-8-8,10-11 304,7-4-88,11-12-1144,14-2 792</inkml:trace>
  <inkml:trace contextRef="#ctx0" brushRef="#br0" timeOffset="2853.831">2735 477 5569,'-4'-5'8407,"4"5"-8331,0 0 0,0 0 0,-1-1 0,1 1-1,0 0 1,0 0 0,-1-1 0,1 1 0,0 0 0,0 0 0,0-1 0,-1 1 0,1 0 0,0-1 0,0 1-1,0 0 1,0-1 0,0 1 0,0 0 0,0-1 0,0 1 0,0 0 0,0-1 0,0 1 0,0-1 0,0 1-1,0 0 1,0-1 0,0 1 0,0 0 0,0-1 0,1 1 0,-1 0 0,0-1-76,14-20 385,-5 11-275,1 1-1,-1 0 0,2 1 1,-1 0-1,11-6-109,-15 10 34,0 1 0,1 0 0,-1 0 0,0 0 0,1 1 0,0 0 0,-1 0 0,1 1 0,0-1 0,0 2 0,0-1 0,0 1 0,5 0-35,-10 0 3,-1 1 0,1-1-1,0 0 1,-1 1 0,1-1-1,0 1 1,-1 0 0,1 0-1,-1-1 1,1 1 0,-1 0-1,1 0 1,-1 0 0,1 1-1,-1-1 1,0 0 0,0 1-1,0-1 1,0 0 0,0 1-1,0-1 1,0 1 0,0-1-1,0 1 1,-1 0 0,1-1-1,-1 1 1,1 0 0,-1 0-1,0-1 1,0 1 0,1 0-1,-1 0 1,0-1 0,-1 1-1,1 0 1,0 0-2,-1 6 5,0 0 1,0 1-1,-1-1 0,0 0 1,-1 0-1,0 0 0,-1 1-5,-14 28 22,-2-1-1,-2-1 1,-24 29-22,16-23 33,2 1 1,-2 10-34,20-34 8,-18 40 311,27-58-305,1 0-1,0 0 1,0 1 0,0-1-1,-1 0 1,1 0-1,0 0 1,0 1 0,0-1-1,0 0 1,0 0 0,-1 0-1,1 1 1,0-1 0,0 0-1,0 0 1,0 1 0,0-1-1,0 0 1,0 0 0,0 1-1,0-1 1,0 0-1,0 0 1,0 1 0,0-1-1,0 0 1,0 0 0,0 1-1,0-1 1,0 0 0,0 0-1,1 1 1,-1-1 0,0 0-1,0 0 1,0 0 0,0 1-1,0-1 1,1 0-1,-1 0 1,0 0 0,0 0-1,0 1 1,1-1 0,-1 0-1,0 0 1,0 0 0,1 0-1,-1 0 1,0 0 0,0 0-1,0 0 1,1 1-1,-1-1 1,0 0 0,1 0-1,-1 0 1,0 0 0,0 0-1,1 0 1,-1 0 0,0-1-1,0 1 1,0 0 0,1 0-1,-1 0 1,0 0-14,20-9 461,-15 6-351,14-6-32,0 1 1,1 0-1,0 2 1,0 0-1,1 1 1,-1 1-1,1 1 1,0 1-1,0 1 1,0 1-1,1 1 1,-1 0 0,-1 2-1,1 0 1,17 6-79,16 7 232</inkml:trace>
  <inkml:trace contextRef="#ctx0" brushRef="#br0" timeOffset="3574.73">3313 72 3385,'-17'-12'4664,"15"10"-4055,0 0 0,0 0 0,-1 1 0,1-1 0,0 1 0,-1-1 1,1 1-1,-1 0 0,0 0 0,1 0 0,-1 0 0,0 1 0,-2-1-609,4 1 74,1 1 0,-1-1-1,0 0 1,1 1 0,-1-1-1,1 1 1,-1-1 0,1 1-1,-1 0 1,1-1 0,-1 1 0,1 0-1,-1-1 1,1 1 0,0 0-1,-1-1 1,1 1 0,0 0-1,0 0 1,-1-1 0,1 1-1,0 0 1,0 0 0,0-1-1,0 1 1,0 0 0,0 0-1,0-1 1,1 1 0,-1 0-74,6 31-76,-4-26 219,8 25-48,2 0-1,1-1 1,1 0-1,2-1 1,1-1-1,1 0 1,1-2-1,1 0 1,2-1-1,0-1 1,2-1-1,0-1 1,2-1-1,11 6-94,-22-17 34,-7-4 9,1 0 0,0 0 0,8 2-43,-16-8 31,-1 1-1,0-1 1,1 0 0,-1 0 0,1 0-1,-1 0 1,1 0 0,-1 0 0,1 0-1,-1 0 1,1 0 0,-1 0 0,1 0-1,-1 0 1,1 0 0,-1 0 0,1 0-1,-1 0 1,1-1 0,-1 1 0,1 0-1,-1 0 1,0 0 0,1-1 0,-1 1-1,1 0 1,-1-1 0,0 1-31,10-16 548,0-30-102,-8 33-410,7-32 42,9-43-18,5-4-60,-15 65 60,1 1-1,1 0 1,1 1 0,2 0 0,8-13-60,-10 25 279,-11 13-330,1-1 0,-1 1-1,0 0 1,0 0 0,0 0 0,0-1 0,0 1 0,1 0 0,-1 0 0,0 0 0,0 0 0,0-1 0,1 1 0,-1 0 0,0 0 0,0 0 0,0 0 0,1 0 0,-1 0 0,0 0 0,0 0 0,1 0 0,-1 0 0,0 0 0,0 0 0,1 0 0,-1 0 0,0 0 0,0 0 0,0 0 0,1 0 0,-1 0 0,0 0 0,0 0 0,1 0 0,-1 0 0,0 0 0,0 0-1,0 1 1,1-1 0,-1 0 0,0 0 0,0 0 0,0 0 0,0 1 0,1-1 0,-1 0 0,0 0 0,0 0 0,0 1 0,0-1 0,0 0 0,0 0 0,0 0 0,1 1 0,-1-1 0,0 0 0,0 0 0,0 1 0,0-1 0,0 0 0,0 0 0,0 1 51,0 10-1447</inkml:trace>
  <inkml:trace contextRef="#ctx0" brushRef="#br0" timeOffset="4933.512">4383 67 2561,'66'-5'1572,"-51"1"970,-12-3 225,-4 6-2415,1 0 1,-1 0-1,1 0 0,-1 0 1,0 0-1,1 0 0,-1 0 1,0 1-1,0-1 0,0 0 1,1 1-1,-1-1 0,0 0 1,0 1-1,-1-1-352,-11-5 164,-1 1 1,1 1-1,-1 0 0,0 1 0,0 1 1,0 0-1,0 1 0,0 0 1,-1 1-1,1 0 0,0 2 0,-3 0-164,7 0 50,0 0-1,0 0 0,0 1 0,1 0 1,-1 1-1,1 0 0,0 1 0,-6 3-49,10-4 4,0 0-1,-1 0 1,2 0-1,-1 1 1,0 0 0,1 0-1,0 0 1,0 0-1,1 0 1,-1 1-1,1 0 1,0 0-1,-1 5-3,-1 2 3,2 1-1,0 0 0,0 0 0,1 0 1,1 0-1,1 1 0,0-1 0,0 0 1,2 0-1,-1 1 0,3 4-2,-2-10 2,0-1 0,1 1 0,0-1-1,1 0 1,0 0 0,0 0 0,0 0 0,6 6-2,-7-9 2,1-1 0,0 0 1,0 0-1,0 0 1,1-1-1,-1 1 1,1-1-1,0 0 1,0 0-1,0-1 0,0 1 1,0-1-1,1 0 1,1 0-3,0 0 5,1 0 0,0-1 0,1 0 1,-1 0-1,0-1 0,0 0 0,0 0 1,0-1-1,1 0 0,-1-1 0,0 1 1,0-2-1,-1 1 0,1-1 0,0 0 1,-1-1-1,0 1 0,0-2 0,0 1 1,0-1-1,-1 0 0,1 0 0,-1-1 0,-1 1 1,1-1-1,-1-1 0,0 1 0,0-1 1,1-3-6,3-4 11,0-1 1,-2 0-1,1 0 0,-2-1 1,0 0-1,-1 0 1,3-16-12,14-118 48,-22 150-48,0 0 0,0 0 0,0-1 0,0 1 0,0 0 0,1 0 0,-1 0 0,0-1 0,0 1 0,0 0 0,0 0 0,0 0 0,0-1 0,0 1 0,0 0 0,0 0 0,0-1 1,0 1-1,0 0 0,0 0 0,0-1 0,0 1 0,0 0 0,0 0 0,0 0 0,0-1 0,0 1 0,0 0 0,0 0 0,-1 0 0,1-1 0,0 1 0,0 0 0,0 0 0,0 0 0,0 0 0,-1-1 0,1 1 0,0 0 0,0 0 0,0 0 1,0 0-1,-1 0 0,1-1 0,0 1 0,0 0 0,-1 0 0,1 0 0,0 0 0,-11 11 9,-10 24 53,13-12 20,2 0 1,0 1-1,1 0 1,-1 13-83,-5 102 229,8-91-165,-5 92 122,-16 181 52,-12-57 49,31-248 293,10-37-89,4 0-392,0 1 1,2 0-1,4-4-99,1-3 22,26-40 107,33-38-129,-53 76-885,23-21 885,-21 27-426</inkml:trace>
  <inkml:trace contextRef="#ctx0" brushRef="#br0" timeOffset="5302.576">4939 459 9442,'-5'-5'4113,"-9"2"-2449,13 17-391,1 0-129,-10 10-432,7 12-120,3 8-216,0 5-48,5 2-136,2-1-24,-3 3-72,4 0-24,1-7-16,-7-6 56,8-19 753,-6-8 511,-11-36-808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46.2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475 360 3521,'46'-30'1956,"-46"30"-1812,0 0-1,1 0 1,-1 0-1,0-1 1,1 1-1,-1 0 1,1 0 0,-1 0-1,0-1 1,1 1-1,-1 0 1,0 0-1,0-1 1,1 1-1,-1 0 1,0-1 0,0 1-1,1 0 1,-1-1-1,0 1 1,0 0-1,0-1 1,1 1-1,-1-1 1,0 1 0,0 0-1,0-1 1,0 1-1,0-1 1,0 1-1,0 0 1,0-1-1,0 1 1,0-1 0,0 1-1,0 0 1,0-1-1,0 1 1,-1-1-1,1 1 1,0 0-1,0-1 1,0 1 0,-1 0-1,1-1 1,0 1-1,0 0 1,-1-1-1,1 1 1,0-1-144,-17-7 3368,15 7-3514,-11-4 400,-1 0 0,1 0 1,-1 2-1,0-1 1,0 2-1,0 0 0,-5 0-254,10 2 45,1 0 0,0 1-1,0 0 1,0 0 0,0 1 0,0 0-1,0 0 1,0 1 0,1 0-1,-1 0 1,1 1 0,0 0 0,-6 4-45,5-2 8,1 1 0,-1 0 0,1 0 0,1 1 0,0-1 0,0 2 0,0-1 0,1 0 0,0 1 0,1 0 0,0 0 0,0 1 0,1-1 0,0 1 0,0 0 0,1 0-8,-2 11 2,1 0 0,1 0 0,1 0-1,1 0 1,1 0 0,0 0 0,2 3-2,-2-16 1,1 1 0,0-1 0,0 0-1,1 0 1,0 0 0,0 0 0,1 0 0,3 5-1,-4-8 1,0-1 1,0-1-1,0 1 0,1 0 1,-1-1-1,1 0 0,0 1 0,0-1 1,0-1-1,0 1 0,1-1 1,-1 0-1,1 0 0,-1 0 1,4 1-2,1-1 5,1 1 1,-1-2 0,1 1 0,0-1 0,-1-1-1,1 1 1,0-2 0,-1 1 0,1-1-1,0-1 1,-1 0 0,1 0 0,-1-1 0,0 0-1,1-1 1,-2 0 0,6-3-6,-4 1 6,-1 0 0,0 0 0,0-1 1,0-1-1,-1 1 0,0-1 0,-1-1 0,0 1 0,0-1 1,-1 0-1,0-1 0,-1 0 0,0 0 0,0 0 0,1-5-6,0-4 9,-1-1 0,0 0 0,-2 0-1,0 0 1,-1 0 0,-1-1 0,-1 1-1,-1 0 1,-1-7-9,-5 6 8,3 14 8,2 13 23,2 59 45,2 1 0,10 49-84,-4-48 72,-2 0 0,-5 53-72,-10-8 85,-9 18-85,-10 102 181,30-235-69,-1 0-1,1 0 1,-1 0-1,1 0 0,0 0 1,0 0-1,0 1 1,1-1-1,1-1-111,36-37 157,-11 11-98,9-14-9,20-33-50,-21 27-808,11-9 808,-15 25-278</inkml:trace>
  <inkml:trace contextRef="#ctx0" brushRef="#br0" timeOffset="380.637">1041 730 9258,'-8'-7'4073,"1"7"-2337,1 9-504,5 11-159,0 8-433,-1 4-128,4 9-128,0 1-72,1-2-112,0 5-32,-2-6-80,1 0-24,-2-6 136,3-7-168,1-17-264,1-10-1448,5-24 1080</inkml:trace>
  <inkml:trace contextRef="#ctx0" brushRef="#br0" timeOffset="767.472">69 23 5033,'-4'-1'538,"1"1"0,-1-1 0,1 1 0,-1 0 0,0 0 0,1 0 0,-1 0 0,0 1 0,1-1 0,-1 1 1,1 0-1,-1 0 0,1 1 0,0-1 0,-1 1 0,1-1 0,0 1 0,-2 2-538,5-4 67,0 1 1,0-1 0,0 0-1,0 1 1,0-1 0,0 0-1,0 1 1,0-1-1,0 0 1,0 1 0,1-1-1,-1 0 1,0 1 0,0-1-1,0 0 1,1 1-1,-1-1 1,0 0 0,0 0-1,1 1 1,-1-1 0,0 0-1,1 0 1,-1 0 0,0 0-1,1 1 1,-1-1-1,0 0 1,1 0 0,-1 0-1,0 0-67,6 2 159,-1 0 0,0 0 1,1-1-1,0 1 0,-1-2 0,1 1 0,0 0 0,-1-1 0,1 0 0,0-1-159,66-6 711,-54 5-534,68-9 227,141-17 14,-159 24-298,0 2 0,25 4-120,-73-1 1014,0 1-1,0 1 1,11 3-1014,9 6 1249</inkml:trace>
  <inkml:trace contextRef="#ctx0" brushRef="#br0" timeOffset="1604.305">1398 353 2649,'-1'-1'493,"0"-1"1,0 0 0,-1 0 0,1 1 0,-1-1 0,0 0 0,1 1 0,-1 0 0,0-1 0,0 1 0,0 0-1,0 0 1,0 0 0,0 0 0,0 0 0,0 1 0,-2-1-494,4 1 119,0 0 0,0 0 0,-1 0 0,1 0 0,0 0-1,0 0 1,0 0 0,-1 0 0,1 0 0,0 1 0,0-1 0,0 0 0,-1 0 0,1 0 0,0 0 0,0 0 0,0 1-1,-1-1 1,1 0 0,0 0 0,0 0 0,0 0 0,0 1 0,0-1 0,0 0 0,-1 0 0,1 0 0,0 1-1,0-1 1,0 0 0,0 0 0,0 1 0,0-1 0,0 0 0,0 0 0,0 1 0,0-1 0,0 0 0,0 0-1,0 0 1,0 1 0,0-1-119,2 11 397,1-1-295,1-1 0,0 1 0,0 0 0,1-1 0,5 8-102,16 28 256,-9-12-93,2-2 0,2 0 0,1-1 0,1-1 0,1-1 0,2-1 0,23 19-163,-47-43 62,1-1 0,-1 0 0,1 0 0,0 0 1,0 0-1,0-1 0,0 1 0,1 0-62,-3-2 23,-1 0 0,1 0 0,0 0 0,0 0 0,-1 0 0,1 0 0,0 0 0,-1 0 0,1 0-1,0 0 1,0 0 0,-1 0 0,1-1 0,0 1 0,-1 0 0,1-1 0,0 1 0,-1 0 0,1-1 0,0 1 0,-1-1 0,1 1-1,-1-1 1,1 1 0,-1-1 0,1 1 0,-1-1 0,1 1 0,-1-1 0,0 0 0,1 1 0,-1-1 0,0 0 0,1 1 0,-1-1 0,0 0-23,9-25 147,-1 0 0,-1-1 0,-1 0 0,-2 0 0,0-2-147,1-8 50,9-32-50,-6 44 18,0 0 0,8-16-18,-12 33 12,0-1 0,1 1 0,-1 1 0,2-1 0,-1 1 0,1-1 0,0 2 0,1-1 0,1-1-12,-7 7 15,-1 1-1,1-1 1,0 0 0,0 0-1,0 1 1,0-1 0,0 0-1,0 1 1,0-1 0,0 1-1,0-1 1,0 1 0,0 0-1,0-1 1,0 1 0,0 0-1,0 0 1,0-1 0,0 1-1,0 0 1,1 0 0,-1 1-1,0-1 1,0 0 0,0 0-1,0 0 1,0 1 0,0-1-1,0 0 1,0 1 0,0-1-1,0 1 1,0 0 0,0-1 0,0 1-1,0 0-14,9 14 378</inkml:trace>
  <inkml:trace contextRef="#ctx0" brushRef="#br0" timeOffset="2223.098">2544 355 7202,'-6'-6'1010,"1"0"1,-1 1 0,0 0 0,0 0-1,-1 0 1,0 1 0,0-1 0,-7-2-1011,-61-23 2388,73 29-2266,-6-1-34,0 0-1,1 0 1,-1 1-1,0 0 0,1 0 1,-1 1-1,0 0 1,0 1-1,0-1 0,1 2 1,-1-1-1,0 1 1,1 0-1,-1 0 0,1 1 1,0 0-1,0 1 1,0-1-1,-1 2-87,-1 1 20,0 0-1,1 0 1,-1 1 0,1 0 0,1 0-1,0 1 1,0 0 0,0 0-1,1 1 1,0 0 0,0 0-1,1 0 1,1 1 0,-1 1-20,-1 6 7,1 0 0,0 1 0,1-1 0,1 1 0,1 0 0,1 0 0,0 0 0,2 4-7,-1-11 5,1 0-1,0-1 1,1 1 0,0-1-1,0 0 1,2 0 0,-1 0-1,1 0 1,0 0 0,1-1-1,0 0 1,1 0 0,0 0-1,5 6-4,-5-10 9,0 0 0,0 0 0,0 0 0,1-1 0,-1 1 0,1-2 0,0 1-1,0-1 1,1 0 0,-1 0 0,1-1 0,-1 0 0,1-1 0,0 0 0,0 0 0,0 0 0,0-1 0,-1 0-1,1-1 1,0 1 0,4-2-9,-2 0 13,1 0-1,0-1 0,-1 0 1,0 0-1,0-1 0,0 0 1,0-1-1,0 0 0,-1-1 1,0 0-1,0 0 0,-1-1 1,1 0-1,-1-1 0,0-1-12,-2 1 7,0 0-1,-1 0 0,-1-1 0,1 0 0,-1 0 1,-1 0-1,0 0 0,0 0 0,0-1 1,-1 1-1,-1-1 0,0 0 0,0 1 1,-1-1-1,0 0 0,-1 0 0,0 1 0,0-1 1,-1-1-7,-6-25 18,-2-1 0,-1 2 1,-2 0-1,-5-9-18,18 43 0,-10-20 7,10 21-7,0 0 0,0 0 0,0 0 0,0 0 0,0 0-1,0 0 1,0 0 0,0 0 0,0 0 0,0 0 0,0 0 0,0 0 0,0 0 0,0 0 0,0 0-1,0 0 1,0 0 0,0 0 0,0 0 0,0 0 0,0 0 0,0 0 0,0 0 0,0 0 0,0 0-1,0 0 1,-1 0 0,1 0 0,0 0 0,0 0 0,0 0 0,0 0 0,0 0 0,0 0 0,0 0 0,0 0-1,0 0 1,1 8-2,5 14 1,4 1 2,1 1 0,1-2 0,1 0 0,2 0 0,0-1 0,1-1 0,14 14-1,-4-7 178,2-2-1,0 0 1,2-2 0,1-1-1,3 0-177,35 17 298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1:42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259 566 6649,'1'-5'1334,"1"-9"1233,-2 11-1118,-1 7 202,-40 108 2195,-18 87-3846,34-108 353,-92 311 277,111-385-604,-5 20 19,11-36-40,0 1 0,-1 0-1,1 0 1,0 0 0,0 0 0,0 0-1,0 0 1,0 0 0,1 0 0,-1 0-1,1-1 1,-1 1 0,1 0 0,0 0-1,0 1-4,0-3 3,-1 1 0,1 0-1,-1-1 1,1 1-1,0-1 1,-1 0 0,1 1-1,0-1 1,0 0-1,-1 1 1,1-1-1,0 0 1,0 0 0,0 0-1,-1 0 1,1 1-1,0-1 1,0 0 0,0 0-1,-1-1 1,1 1-1,0 0 1,0 0 0,0 0-1,-1 0 1,1-1-1,0 1 1,0 0 0,-1-1-1,1 1 1,0-1-1,-1 1 1,1-1 0,0 1-1,-1-1 1,1 1-1,-1-1 1,1 1-3,27-27 67,-16 10-50,-1 0 1,-1-1 0,-1 0 0,0 0-1,-1-1 1,-1 0 0,0-4-18,12-44 58,3-33-58,-6 11 17,-3-1 0,-4-1 0,-5 0 0,-3 0-1,-8-60-16,2 111 59,3 29-7,0-1-1,1 1 0,0-1 0,1 0 0,0 1 1,1-1-1,1 0-51,-2 12 3,0 0 0,0-1 0,0 1 0,0 0 0,0 0 0,0-1 0,0 1 0,0 0 0,0 0 0,0-1 0,0 1 0,0 0 0,0 0 0,0-1 0,0 1 0,0 0 0,0 0 0,0 0 0,0-1 0,0 1 0,1 0 0,-1 0 0,0 0 0,0-1 0,0 1 0,0 0 0,1 0-1,-1 0 1,0 0 0,0 0 0,0 0 0,1-1 0,-1 1 0,0 0 0,0 0 0,1 0 0,-1 0 0,0 0 0,0 0 0,0 0 0,1 0 0,-1 0 0,0 0 0,0 0 0,1 0 0,-1 0 0,0 0 0,0 0 0,1 0 0,-1 0 0,0 0 0,0 0 0,0 0 0,1 1 0,-1-1 0,0 0-3,12 13 48,-12-12-44,14 20 25,-1 0 1,-1 1 0,-1 1 0,5 15-30,30 97 68,-45-134-67,14 52 32,-3 0-1,-1 1 1,0 30-33,5 163 93,-2-18 94,-13-219-250,0 1 0,0-1-1,1 1 1,1-1 0,0 0-1,0 0 1,1 0 0,2 4 63,1-4-218</inkml:trace>
  <inkml:trace contextRef="#ctx0" brushRef="#br0" timeOffset="404.258">143 1173 8370,'-3'21'3801,"7"-12"-1745,15 6-408,20-14-367,11 3-473,13-6-480,-2-4 256,2-8 2521,4-4-2217</inkml:trace>
  <inkml:trace contextRef="#ctx0" brushRef="#br0" timeOffset="855.05">729 892 5769,'-1'-1'296,"0"0"-1,1 0 0,-1 0 0,0 0 1,0 1-1,0-1 0,0 0 1,0 1-1,0-1 0,0 1 1,0-1-1,-1 1 0,1 0 1,0-1-1,0 1 0,0 0 0,0 0 1,0 0-1,-1 0 0,1 0 1,0 0-1,0 0 0,-1 0-295,1 1 150,0-1 0,0 1 0,0-1-1,0 1 1,0 0 0,0 0 0,0 0-1,1 0 1,-1 0 0,0 0 0,0 0-1,1 0 1,-1 0 0,1 0 0,-1 0-1,1 0 1,-1 0 0,1 1-150,-2 6 161,0 0 1,1-1 0,0 1-1,0 0 1,1 0-1,0 6-161,2 11 229,2 0 0,0 0 1,2 0-1,6 18-229,39 94 404,-24-68-254,-25-64-136,0-1-1,-1 0 1,0 0-1,0 0 1,0 1-1,-1-1 1,1 0-1,-1 1 1,0-1-1,0 2-13,0-5 6,0 0-1,-1 0 1,1 0-1,0-1 1,0 1 0,-1 0-1,1-1 1,0 1-1,-1 0 1,1 0-1,-1-1 1,1 1-1,-1-1 1,1 1-1,-1 0 1,0-1-1,1 1 1,-1-1 0,1 0-1,-1 1 1,0-1-1,0 1-5,-1-1 9,0 1 0,1-1 1,-1 0-1,0 0 0,0 1 0,0-1 0,0-1 1,1 1-1,-1 0 0,0 0 0,0-1 0,0 1 0,1-1 1,-2 1-10,-1-2 11,0 0 0,0 0 0,1 0 0,-1 0 0,0-1 0,1 1 0,-1-1 0,1 0 0,0 0 0,0 0 0,0 0 1,0-1-1,1 1 0,0-1 0,-1 0 0,1 0 0,0 0 0,1 0 0,-1 0 0,1 0 0,-1 0 0,1 0 0,0-4-11,-1-4 10,0 1-1,1 0 0,1-1 0,0 1 0,0-1 0,1 1 0,0-1 1,3-6-10,-1 8 2,0 0 1,1 0-1,0 0 0,0 0 1,1 1-1,1 0 1,-1 0-1,1 1 1,1-1-1,0 1 1,0 1-1,5-5-2,1 1 3,0 0 0,1 1 0,0 0 0,1 1-1,0 1 1,0 0 0,5 0-3,-14 5 0,0 1 0,-1 0 1,1 0-1,0 1 0,1-1 0,-1 1 0,0 1 1,0-1-1,0 1 0,0 0 0,1 1 1,-1-1-1,0 1 0,0 0 0,0 1 0,0 0 1,3 1-1,-2 0 0,0 1 0,0 0 1,-1 1-1,1-1 1,-1 1-1,0 0 1,0 1-1,-1 0 1,0 0-1,0 0 0,0 0 1,0 1-1,0 1 0,6 13-12,-1 1 0,-1 0-1,-1 1 1,-1-1-1,0 1 1,-2 1 0,2 22 12,-6-38-293,1 0 1,0-1-1,0 0 1,1 1-1,0-1 1,2 4 292,7 8-753</inkml:trace>
  <inkml:trace contextRef="#ctx0" brushRef="#br0" timeOffset="1303.236">1632 979 8554,'-2'-4'399,"0"-1"1,-1 1 0,1 0-1,-1 0 1,0 0-1,0 0 1,0 0 0,0 0-1,-1 1 1,1-1-1,-1 1 1,0 0 0,0 0-1,0 1 1,-1-1-1,1 1 1,0 0-1,-1 0 1,0 0 0,1 1-1,-2-1-399,-4 1 177,1-1 0,0 1 0,-1 1 0,1 0 0,-1 0 0,1 1 0,0 0 0,-1 0 0,1 1 0,-9 3-177,9-2 45,0 0 0,1 1 0,-1 0 0,1 1 0,0 0 0,0 0 0,0 1 0,1 0 0,0 0 0,0 0 0,0 1 0,1 0 0,0 1 0,0-1 0,1 1 0,0 0 0,0 1 0,-2 6-45,2-4 14,1 0 0,1 0 0,-1 0-1,2 1 1,-1-1 0,2 1 0,0-1 0,0 1-1,1-1 1,0 1 0,1 0 0,0-1 0,1 1-1,1-1 1,0 4-14,0-9 7,-1 0-1,1 0 0,0 0 1,0 0-1,0 0 0,1-1 0,0 0 1,0 0-1,0 0 0,1 0 1,0-1-1,0 1 0,0-1 1,0 0-1,1-1 0,-1 1 1,1-1-1,0-1 0,1 2-6,3-1 11,0 1 0,0-1 0,0-1 0,0 0 0,0 0 0,1-1 0,-1 0 0,0-1-1,1 0 1,-1-1 0,10-1-11,-15 1 5,-1 0 0,1 0-1,0-1 1,0 1-1,0-1 1,-1 0 0,1-1-1,-1 1 1,0-1 0,0 0-1,0 0 1,0 0-1,0 0 1,-1-1 0,1 0-1,-1 1 1,0-1 0,0 0-1,0-1 1,-1 1-1,1 0 1,-1-1 0,0 0-1,-1 1 1,1-1 0,-1 0-1,0 0 1,0 0 0,0-1-5,1-12 9,0 1 0,-2-1 1,0-1-1,-1 1 1,0 1-1,-2-1 0,-2-9-9,-17-118 32,22 138-33,2 10-2,9 21-5,11 37-2,-3 14 3,-12-46 21,1 1 0,4 7-14,-9-29-48,0-1 0,0 0-1,0 0 1,1-1 0,0 1 0,1-1-1,0 0 1,0 0 0,0 0-1,0 0 1,1-1 48,-1-1-184,1 0 0,-1-1 0,1 0-1,-1 0 1,1 0 0,0-1 0,0 0 0,4 1 184,21 2-475</inkml:trace>
  <inkml:trace contextRef="#ctx0" brushRef="#br0" timeOffset="1697.93">1996 336 10226,'-1'-1'172,"-4"-30"4660,5 32-4793,0-1 0,0 0 0,0 0 0,0 0 0,0 0 0,0 0 0,-1 0 0,1 0 0,0 0 0,0 0 0,0 0 0,0 0 0,0 0 0,0 0 0,0 0 0,0 0 0,0 0 0,0 0 0,0 0 0,0 0 0,0 0 0,0 0 0,0 0 0,-1 0 0,1 0 0,0 0 0,0 0 0,0 0 0,0 0-1,0 0 1,0 0 0,0 0 0,0 0 0,0 0 0,0 0 0,0 0 0,0 0 0,0 0 0,0 0 0,0-1 0,0 1 0,0 0 0,0 0 0,0 0 0,-1 0-39,0 21 690,2 69 900,10 74-1590,22 92 543,-25-175-396,-4 0-1,-5 57-146,0-44 172,1-83-268,0 1 0,1 0 0,0-1-1,1 1 1,0-1 0,1 2 96,8 6-219</inkml:trace>
  <inkml:trace contextRef="#ctx0" brushRef="#br0" timeOffset="2081.905">2234 845 8626,'-1'-9'3913,"2"13"-1753,1 4-512,13 12-543,-3 4-249,9 9-360,4 5-104,-6 5-184,7 3-64,-5-3-72,1 0-8,2-13-16,-3-5-272,0-14-568,0-4 528</inkml:trace>
  <inkml:trace contextRef="#ctx0" brushRef="#br0" timeOffset="2082.905">2683 819 7890,'2'-28'3913,"-11"14"-1553,0 6-208,-5 11-951,-2 10-337,-10 18-344,-2 11-72,0 21-64,1 9-48,8 18-104,4 2-40,-1-4-96,5-6-16,1-17-8,8-3 216,2-20 2737,5-6-2201</inkml:trace>
  <inkml:trace contextRef="#ctx0" brushRef="#br0" timeOffset="2644.816">3280 766 4473,'1'-1'-23,"13"-16"4544,-14 16-4417,1 1 0,-1-1 0,0 1 0,0 0 0,0-1 0,0 1 0,0-1 0,0 1 0,0 0 0,0-1 1,0 1-1,0-1 0,0 1 0,-1 0 0,1-1 0,0 1 0,0-1 0,0 1 0,0 0 0,-1-1 0,1 1 1,0 0-1,0-1 0,-1 1 0,1 0 0,0-1 0,0 1 0,-1 0 0,1 0 0,0-1 0,-1 1 0,1 0 1,-1 0-1,1 0 0,0 0 0,-1-1 0,1 1 0,-1 0 0,1 0 0,0 0 0,-1 0 0,1 0 0,-1 0 0,1 0 1,0 0-1,-1 0 0,1 0 0,-1 0 0,1 0 0,-1 1-104,-13-2 544,1 0 0,-1 1 0,0 1 0,0 1 0,0 0 0,0 0 0,-12 5-544,-21 8 1015,-25 13-1015,71-28 17,-4 2 26,-8 3 78,-1 1 1,1 1-1,-7 4-121,18-9 17,-1 0 0,0 0 0,0 0 0,1 0 0,-1 1 0,1-1 0,0 1 0,-1 0-17,3-2 4,-1 0 0,0 0 0,1 0 0,-1 0 0,1 1 0,-1-1 1,1 0-1,0 0 0,0 0 0,-1 0 0,1 0 0,0 1 0,0-1 0,0 0 0,0 0 1,0 0-1,0 0 0,1 1 0,-1-1 0,0 0 0,1 1-4,0 0 4,1 0 1,-1 0-1,1 0 0,-1 0 0,1 0 0,0 0 0,0 0 0,0 0 1,0-1-1,0 1 0,0-1 0,1 1 0,-1-1 0,0 0 1,1 0-1,-1 0 0,1 0 0,-1-1 0,1 1 0,0-1 1,1 1-5,12 1 18,0 0 0,0-1 0,3-1-18,-4 1 10,37-1 20,-28 0-19,-1 1 1,1 0-1,-1 2 0,0 0 1,3 3-12,-24-6 0,0 0 0,0 1 1,-1-1-1,1 1 0,0 0 1,0 0-1,-1 0 0,1 0 0,-1 0 1,1 0-1,-1 0 0,1 0 0,-1 0 1,0 1-1,0-1 0,1 0 0,-1 1 1,0-1-1,0 1 0,0 0 1,-1-1-1,1 1 0,0 0 0,0-1 1,-1 1-1,0 0 0,1 0 0,-1-1 1,0 1-1,1 0 0,-1 0 0,0 0 1,-1 0-1,1 0 0,0-1 1,0 1-1,-1 0 0,1 0 0,-1-1 1,0 1-1,1 0 0,-2 1 0,-2 7 3,-1 1-1,-1-1 1,1 0-1,-2-1 1,1 1 0,-5 3-3,-6 7 10,-1-1 1,-1-1-1,0 0 1,-2-1-1,0-2 1,-1 0-1,0-1 1,-1-1-1,0-1 1,-16 5-11,37-17-10,-27 8-175,29-7 168,-1-1 0,1 0 0,-1 0 0,1 1 0,-1-1-1,1 0 1,-1 0 0,1 0 0,-1 0 0,1 0 0,-1 0-1,1 0 1,-1 0 0,1 0 0,-1 0 0,1 0 0,-1 0 0,1 0-1,-1 0 1,1-1 0,-1 1 0,1 0 0,0 0 0,-1 0-1,1-1 1,-1 1 0,1 0 0,-1-1 0,1 1 0,0 0 0,-1-1-1,1 1 1,0 0 0,-1-1 0,1 1 0,0-1 0,0 1 0,-1-1-1,1 1 1,0 0 0,0-1 0,0 1 0,0-1 17,3-12-335</inkml:trace>
  <inkml:trace contextRef="#ctx0" brushRef="#br0" timeOffset="3011.45">3534 713 9914,'-29'-22'4305,"9"24"-2577,11 14-31,3 14-777,5 7-280,10 5-272,1-1-104,3 3-152,-1-2-24,2-2 48,4-1 24,-5-8-424,0-12-312,-2-10 320</inkml:trace>
  <inkml:trace contextRef="#ctx0" brushRef="#br0" timeOffset="3396.042">3484 187 10802,'-21'-42'4577,"10"21"-2568,1 6-905,7 9-656,3 6-72,9 10 864,12 12-5665,23 16 3657</inkml:trace>
  <inkml:trace contextRef="#ctx0" brushRef="#br0" timeOffset="3767.263">4122 703 3257,'2'-43'2288,"-2"42"-2088,0 0 0,0-1 0,1 1 0,-1 0 0,1-1 0,-1 1 0,1 0 0,-1-1 0,1 1 0,-1 0 0,1 0 0,0 0 0,0-1 0,0 1 0,0 0-1,0 0 1,0 0 0,0 0 0,0 1 0,0-1 0,0 0 0,1 0 0,-1 1 0,0-1 0,0 1 0,1-1 0,-1 1 0,0-1 0,1 1 0,0 0-200,12-6 2686,-13 4-952,-6 1-211,-11 2-418,-9 6-674,1 0-1,-23 11-430,32-12 113,0 2-1,1 0 0,0 0 1,0 2-1,0 0-112,-5 4 56,13-10-39,-1 1 1,1 0-1,0 0 0,0 1 1,0 0-1,1 0 0,-4 5-17,8-9 3,0-1 0,0 1 0,1-1-1,-1 1 1,0-1 0,1 1-1,0-1 1,-1 1 0,1-1 0,0 1-1,-1-1 1,1 1 0,0 0-1,0-1 1,0 1 0,1 0-1,-1 0-1,1 0 1,0 0 1,-1-1-1,1 1 1,0 0 0,0-1-1,1 1 1,-1-1-1,0 1 1,0-1 0,1 0-1,-1 1 1,1-1 0,-1 0-1,1 0 1,0 0-1,-1 0 1,1 0 0,0 0-3,12 5 16,1-1 1,-1-1 0,1 0 0,-1-1 0,1-1-1,0 0 1,7-1-17,-7 0 9,0 1 0,0 0 0,0 1 1,-1 0-1,1 1 0,-1 1 0,3 1-9,-16-5 1,1-1-1,-1 1 1,0 0-1,0-1 1,1 1-1,-1 0 1,0 0-1,0 0 1,0 0 0,0 0-1,0 0 1,0 0-1,0 0 1,0 0-1,0 0 1,-1 1-1,1-1 1,0 0-1,-1 0 1,1 1 0,-1-1-1,1 1 1,-1-1-1,0 0 1,0 1-1,1-1 1,-1 1-1,0-1 1,0 1 0,-1-1-1,1 1 1,0-1-1,0 0 1,-1 1-1,1-1 1,-1 1-1,1-1 1,-1 0-1,1 0 1,-1 1 0,0-1-1,0 0 1,0 0-1,0 1 0,-5 7 3,-1 0 0,-1-1 0,0 0 0,0 0 0,-5 3-3,1 0 5,-9 9 15,0-1 0,-20 13-20,30-25 10,1 0 1,-1-1-1,0 0 0,-1-1 1,0 0-1,1-1 0,-6 1-10,-5-3 43,22-2-47,-1 0 0,1 0 0,0 0 1,-1 0-1,1 0 0,-1-1 1,1 1-1,0 0 0,-1 0 1,1 0-1,0-1 0,-1 1 0,1 0 1,0 0-1,0-1 0,-1 1 1,1 0-1,0 0 0,0-1 1,-1 1-1,1 0 0,0-1 0,0 1 1,0 0-1,0-1 0,0 1 1,-1-1-1,1 1 0,0 0 4,1-3 164,-1 0-1,1 0 1,-1 0 0,1 0-1,0 1 1,0-1 0,1 0-1,-1 1 1,0-1 0,1 1-1,-1-1 1,1 1-164,20-33 859</inkml:trace>
  <inkml:trace contextRef="#ctx0" brushRef="#br0" timeOffset="4133.935">4481 75 10082,'-1'-22'4377,"1"12"-2537,1 5-559,1 9-809,-2 6-232,0 4-144,-2 5-8,2 6-24,0 0-16,-1 8 8,1-1 120,0-3-232,-1-3-448,2-6 376</inkml:trace>
  <inkml:trace contextRef="#ctx0" brushRef="#br0" timeOffset="4487.725">4780 20 9322,'-1'-14'4489,"-11"8"-1953,4 20-1119,-6 3-305,-4 14-424,7-2-24,2 3-248,2 3-128,6 1-151,4 2 111,2-2 2680,15-3-2136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1:37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9 6433,'-7'-9'4950,"5"11"-658,7 24-2490,4 18-1415,-2 1 0,-2 0 1,-1 14-388,-4-52 6,0 3 13,0-1 0,0 0 0,1 1 0,1-1 0,-1 0 0,1 0 0,1 0 0,0 0 0,0 1-19,-2-9-81,-1-1 0,1 1 0,-1 0 0,1 0 0,-1-1 0,1 1 0,-1 0 0,1-1 0,0 1 0,-1-1 0,1 1 0,0-1 0,0 1 0,-1-1 0,1 1 0,0-1 0,0 0 0,0 1 0,-1-1 0,2 0 81,3 1-616</inkml:trace>
  <inkml:trace contextRef="#ctx0" brushRef="#br0" timeOffset="347.168">249 5 8738,'-6'1'3721,"-1"19"-2049,2-1-320,1 13-431,8 8-217,7 1-320,3 5-104,3-1-152,1-6-32,6-1-16,3-5 3625,4 2-2769</inkml:trace>
  <inkml:trace contextRef="#ctx0" brushRef="#br0" timeOffset="993.077">1415 451 3817,'22'-22'2354,"17"-24"-2354,-38 45 122,0-1 0,0 1 0,0-1 0,0 0 0,0 1 0,0-1 0,0 0 0,-1 0 0,1 0 0,-1 1 0,1-1 0,-1 0 0,0 0 0,0 0 0,0 0 0,0 0 0,0 0 0,0 0 0,-1 0 0,1 0 0,0 1 0,-1-1 0,0 0 0,1 0 0,-1 0 0,0 1 0,0-1-122,-2-7 624,0 2-303,0 1 0,1-1 0,-2 0 0,1 1 0,-1-1 0,0 1 0,-1 0-1,1 1 1,-1-1 0,0 1 0,0 0 0,-1 0 0,0 0 0,0 1 0,0 0 0,0 0 0,0 0 0,-7-2-321,4 3 125,-1 0 0,1 0 0,-1 0 0,1 2 0,-1-1 0,1 1 0,-1 0 0,0 1 0,0 0 0,1 1 0,-1 0 0,0 0 0,1 1 0,-3 1-125,-11 4 85,1 1 1,1 2 0,0 0-1,0 1 1,1 1 0,0 0-1,1 2 1,1 0 0,-8 9-86,-2 3 53,2 1 1,1 1-1,1 1 1,1 2 0,-9 17-54,18-25 16,1 2 0,1 0 0,2 0 0,0 1 1,2 0-1,0 1 0,2 0 0,1 0 0,2 0 0,0 0 1,2 1-1,0-1 0,3 1 0,0-1 0,5 26-16,-4-40 22,-1 0 0,2 1 0,0-1-1,0-1 1,1 1 0,1 0-1,0-1 1,1 0 0,0-1 0,1 0-1,0 0 1,1 0 0,0-1-1,0 0 1,1-1 0,0 0 0,1-1-1,0 0 1,1 0 0,-1-2-1,8 4-21,9 2 47,0-1 0,1-2 0,0 0 0,1-2-1,0-2 1,0 0 0,26-1-47,6-2 68,0-2-1,0-4 1,20-5-68,-23 0 192,0-3-1,-1-2 1,3-4-192,18-10 209</inkml:trace>
  <inkml:trace contextRef="#ctx0" brushRef="#br0" timeOffset="1596.415">2235 746 6105,'1'-6'258,"0"2"74,-1 0 0,1 0 0,-1 0 0,0 0 0,0 0 0,-1 0 0,1 0 0,-2-3-332,2 6 137,-1-1 0,0 1 1,0 0-1,0-1 0,1 1 1,-1 0-1,0 0 0,-1-1 0,1 1 1,0 0-1,0 0 0,0 0 0,-1 1 1,1-1-1,-1 0 0,1 0 1,0 1-1,-1-1 0,1 1 0,-1-1 1,1 1-1,-1-1 0,0 1 0,1 0 1,-2 0-138,-4-1 200,1 0 0,-1 1 0,1 0 0,-1 0 1,1 1-1,-1 0 0,1 0 0,-1 0 0,1 1 0,0 0 1,-1 0-1,1 0 0,0 1 0,-5 3-200,4-1 112,0 0-1,0 0 0,0 1 1,1 0-1,0 0 0,0 1 1,0 0-1,1 0 0,0 0 1,-1 4-112,-2 4 44,1 0 0,0 0 0,2 0 0,0 1 0,0 0-1,2 0 1,0 0 0,1 0 0,0 0 0,1 1 0,1 12-44,1-20 11,0 0 0,0 0 0,1 0 0,0 0 0,1 0 0,0-1-1,0 1 1,1-1 0,0 1 0,0-1 0,1-1 0,3 6-11,-4-8 9,1 0 1,-1 0-1,1-1 0,0 1 1,0-1-1,1 0 0,-1 0 1,1-1-1,0 0 0,0 0 1,0 0-1,0-1 0,1 1 1,-1-2-1,1 1 0,-1-1 1,7 1-10,2-1 19,0 0 1,1-2-1,-1 1 1,0-2-1,1 0 1,-1-1-1,0-1 1,0 0 0,-1 0-1,1-2 1,4-2-20,-12 5 8,0-1 0,0 1 1,-1-1-1,1-1 1,-1 1-1,0-1 0,0 0 1,0 0-1,-1-1 1,0 0-1,0 0 0,0 0 1,-1-1-1,0 1 1,0-1-1,0 0 0,-1 0 1,0 0-1,-1-1 1,1 1-1,-2-1 0,1 1 1,-1-2-9,0-2 17,-1-1 1,-1 1 0,0-1-1,-1 1 1,0 0-1,-1 0 1,0 0 0,-1 0-1,0 0 1,0 1 0,-1-1-1,-1 1 1,1 0-1,-2 1 1,1 0 0,-2 0-1,1 0 1,-8-6-18,8 8-72,0 0 1,0 1-1,0 0 0,-1 1 1,0-1-1,0 1 0,-1 1 1,1 0-1,-1 0 1,0 0-1,0 1 0,0 1 1,-1 0-1,1 0 0,-1 1 1,1 0-1,-1 0 0,1 1 1,-1 0-1,1 1 0,-1 0 1,-8 2 71,16-2-11,1-1 1,-1 1-1,0-1 1,0 1-1,1-1 1,-1 1-1,0 0 0,1 0 1,-1 0-1,1 0 1,-1 1 10,2-2-10,-1 1 1,1 0 0,0-1-1,-1 1 1,1 0-1,0 0 1,0-1 0,0 1-1,0 0 1,-1 0-1,1 0 1,0-1-1,0 1 1,1 0 0,-1 0-1,0 0 1,0-1-1,0 2 10</inkml:trace>
  <inkml:trace contextRef="#ctx0" brushRef="#br0" timeOffset="2059.107">2475 755 6977,'18'3'1319,"0"0"0,13 5-1319,-29-7 74,-1 0 1,0-1-1,0 1 0,0 0 0,0 1 0,0-1 0,0 0 0,0 0 0,0 0 0,0 0 0,-1 1 0,1-1 0,0 0 0,-1 1 0,1-1 0,-1 1 0,0-1 0,1 1 1,-1-1-1,0 0 0,0 1 0,0-1 0,0 1 0,0-1 0,0 1 0,0-1 0,-1 1-74,2 7 360,3 11 152,2-1 1,0 0 0,1 0 0,1 0 0,0-1 0,9 12-513,-6-10 246,-1 1 1,0 0-1,-2 1 1,5 20-247,-9-29 60,-2-9-39,-1 0 0,0 0 0,0 0 0,0 1 0,0-1 1,-1 0-1,0 0 0,1 1 0,-1-1 0,-1 0 0,1 1 0,-1 1-21,1-6 4,-1 0 0,1 1 0,0-1 0,0 0 0,-1 0 0,1 0 0,0 0 0,0 0 0,-1 1 0,1-1 0,0 0-1,0 0 1,-1 0 0,1 0 0,0 0 0,0 0 0,-1 0 0,1 0 0,0 0 0,-1 0 0,1 0 0,0 0 0,0 0-1,-1 0 1,1-1 0,0 1 0,0 0 0,-1 0 0,1 0 0,0 0 0,0 0 0,0-1 0,-1 1 0,1 0 0,0 0-1,0 0 1,0 0 0,-1-1 0,1 1 0,0 0 0,0 0 0,0-1 0,0 1 0,0 0 0,0 0 0,-1-1 0,1 1-1,0 0 1,0 0 0,0-1 0,0 1 0,0 0 0,0-1-4,-6-15 97,3-13-73,1-1 1,2 1-1,1-1 1,1 0-1,2 1 1,1 0-1,1 0 1,1 0-1,2 0 1,1 1-25,-6 18 8,1-1-1,0 1 1,0 0-1,1 0 1,0 1-1,1 0 1,0 0 0,2-1-8,-6 7 3,0 0 0,0 0 0,1 1 0,-1-1 0,0 1 1,1 0-1,0 0 0,-1 0 0,1 0 0,0 1 0,0 0 1,0-1-1,0 1 0,0 1 0,0-1 0,0 1 0,0-1 1,0 1-1,1 0 0,-1 1 0,0-1 0,0 1 0,4 1-3,0 1 1,0 0-1,0 0 1,-1 1-1,1 1 1,-1-1-1,1 1 0,-2 0 1,1 1-1,0 0 1,-1 0-1,0 0 1,-1 1-1,1 0 0,-1 0 1,-1 0-1,1 1 1,3 7-1,1 4 5,-1 1-1,0 0 1,-1 0 0,-1 0 0,-1 1-1,1 17-4,-3-10 848,-2 0 1,-1 0-1,-2 1 0,-1 3-848,0 8 1382</inkml:trace>
  <inkml:trace contextRef="#ctx0" brushRef="#br0" timeOffset="2602.672">3297 1631 7994,'10'-22'1842,"0"0"0,-2-2 0,-1 1-1,0-1 1,0-8-1842,-1-6 1138,-2 1 0,-1-1 0,-3-9-1138,-4-60-253,-6-1 0,-5-5 253,-2-26 795,5 36-740,-6-61 19,5-76-74,13 217 0,0 0 0,2 0 0,0 0 0,2 1 0,0-1 0,5-10 0,-8 28-11,1 0-1,0 0 1,0 0-1,1 0 1,-1 1-1,1-1 1,0 1-1,0-1 1,0 1-1,1 0 1,0 1-1,0-1 1,0 0-1,0 1 1,0 0-1,0 0 1,1 0-1,0 1 1,0 0-1,-1 0 1,1 0-1,0 0 0,0 1 1,1-1-1,-1 1 1,0 1-1,0-1 1,1 1-1,-1 0 1,0 0-1,1 0 1,-1 1-1,0 0 1,0 0-1,3 1 12,0 0-128,-1 0-1,0 1 0,0 0 1,0 0-1,0 0 0,0 1 129,41 34-720</inkml:trace>
  <inkml:trace contextRef="#ctx0" brushRef="#br0" timeOffset="2955.576">3157 974 8202,'30'5'3312,"5"-8"-2095,8-1-217,14-15-208,-4-3-256,7 1-192,-3-2 48,-8-1-272</inkml:trace>
  <inkml:trace contextRef="#ctx0" brushRef="#br0" timeOffset="3312.572">4035 94 8242,'-6'-1'710,"0"0"1,1 0-1,-1 1 1,0 0-1,0 0 1,-6 1-711,10-1 140,0 1 1,0-1 0,-1 1-1,1 0 1,0 0-1,0 0 1,0 0 0,0 0-1,0 0 1,0 0 0,0 1-1,0-1 1,1 1-1,-1 0 1,0-1 0,1 1-1,0 0 1,-1 0 0,0 2-141,-3 5 225,1 0 1,0 0-1,1 1 1,0 0-1,0-1 1,1 1-1,-1 4-225,-5 73 638,8-4-268,3 0 1,4-1-1,5 10-370,0 2 207,-4 0 1,-4 16-208,-8 19 109,0-19 151,6 40-260,-1-144 205,3 31-731,-4-36 602,0-1 0,0 1 0,1 0 0,-1 0 0,0 0 0,1 0 0,-1 0 0,0-1 0,1 1 0,-1 0 0,1 0 0,-1-1 1,1 1-1,-1 0 0,1-1 0,0 1 0,-1 0 0,1-1 0,0 1 0,-1-1 0,1 1 0,0-1 0,0 1 0,0-1 0,0 0 0,-1 1 0,1-1 0,0 0 0,0 0 0,0 0 0,0 0 0,0 0 0,0 1 1,-1-2-1,1 1 0,1 0-76,25-10 1100</inkml:trace>
  <inkml:trace contextRef="#ctx0" brushRef="#br0" timeOffset="3650.798">4345 793 6361,'8'-3'3841,"-7"2"24,4 13-2697,-3 9 33,4 13-457,-1 4-88,0 10-184,0 0-112,1 1-208,-1-1-40,1-9-48,4 1 96,-6-14-352,-3-4-368,-1-10 384</inkml:trace>
  <inkml:trace contextRef="#ctx0" brushRef="#br0" timeOffset="3651.34">4381 363 12259,'-15'-33'4633,"3"13"-3673,5 6-288,5 6-312,0 4-168,6 8 3321,5 2-2553</inkml:trace>
  <inkml:trace contextRef="#ctx0" brushRef="#br0" timeOffset="4073.154">5066 765 5113,'-1'-1'296,"1"-1"-1,0 0 1,-1 1-1,1-1 1,-1 1-1,0-1 1,1 1-1,-1-1 1,0 1 0,0 0-1,0-1 1,0 1-1,0 0 1,0 0-1,-1 0 1,1 0-1,0 0 1,-1 0-1,1 0 1,0 0 0,-1 0-1,1 0 1,-1 1-1,1-1 1,-1 1-1,0-1 1,1 1-1,-2 0-295,-6-3 540,0 1 0,0 1 1,0-1-1,-6 1-540,1 1 208,-1 0 1,0 1 0,0 0 0,1 1 0,-1 1 0,1 1-1,0 0 1,0 0 0,0 1 0,0 1 0,1 1-1,0-1 1,0 2 0,-1 1-209,5-3 39,1 1-1,-1 0 1,2 1 0,-1-1 0,1 1-1,0 1 1,0-1 0,1 1 0,0 1-1,1-1 1,0 1 0,1 0 0,0 0-1,0 0 1,1 0 0,0 1 0,1-1-1,0 1 1,0 6-39,2-10 9,0 1-1,0-1 0,1 0 1,0 1-1,0-1 1,1 0-1,0 0 1,0 0-1,1 0 0,-1 0 1,2-1-1,-1 1 1,1-1-1,0 0 1,0 0-1,0 0 0,1 0 1,0-1-1,0 0 1,1 0-1,0 0 1,-1 0-1,1-1 0,1 0 1,-1-1-1,1 1 1,-1-1-1,7 2-8,12 3-98,1 0 0,1-1 0,-1-2 1,1 0-1,0-2 0,0-1 0,0-1 0,0-2 0,0 0 0,0-2 0,0-1 0,0-1 98,29-10-745</inkml:trace>
  <inkml:trace contextRef="#ctx0" brushRef="#br0" timeOffset="4460.81">5380 192 9962,'-7'-32'4265,"5"18"-2785,2 12 41,6 30-761,-1 11-296,2 28-144,3 11-24,3 9-88,3 6-32,-2-5-64,-2 3-8,-1 0-8,-3-6-8,5-10 0,-1-14 56,1-20-336,-2-8-344,-7-15 360</inkml:trace>
  <inkml:trace contextRef="#ctx0" brushRef="#br0" timeOffset="4819.404">5278 787 10594,'-7'-6'4465,"22"-3"-2584,10-1-537,23-2-512,8-1-288,19-1-272,4 2-88,-10 1 696,-4 1 2289,-6 3-2169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05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580 15 6145,'31'-6'1120,"10"-2"-401,-31 7 926,-13 4 1895,-83 35-943,2 0-1086,-47 11-1511,91-38 264,0-2-1,-24 2-263,19-4 600,-42 13-600,61-15 116,22-5-80,1 0 0,-1 0-1,0 1 1,1-1-1,-1 1 1,1 0 0,-1 0-1,1 1 1,-1-1-1,1 1 1,0-1 0,-1 1-1,1 0 1,-3 3-36,6-5 40,0 0-18,0 2-11,4 17-4,8 41 18,1 38-25,5 81 161,-7 85-161,-11-247 23,-1 1 22,2 1-1,0 0 1,1-1 0,4 18-45,-5-32 6,0 1 1,0-1 0,0 0 0,1 0-1,0 0 1,0 0 0,0 0-1,1 0 1,-1-1 0,1 1 0,0-1-1,0 1 1,0-1 0,0 0 0,0 0-1,1 0 1,0-1 0,-1 1 0,1-1-1,0 0 1,0 0 0,0 0 0,0-1-7,14 4 10,1-1 0,-1 0 0,1-2 0,-1 0 0,1-1 0,1-1-10,15-1 24,0-1 1,25-5-25,-20-2-506,-1-2 1,0-1-1,-1-2 1,0-2-1,-1-1 506,14-6-1562,1 1 648</inkml:trace>
  <inkml:trace contextRef="#ctx0" brushRef="#br0" timeOffset="358.3">152 599 7962,'-18'-20'3456,"10"13"-1655,8 0-273,14 2-400,11 0-175,11-2-417,9 3-104,8-4-232,7 3-64,2 1-120,-1 1-40,6 6 16</inkml:trace>
  <inkml:trace contextRef="#ctx0" brushRef="#br0" timeOffset="1039.019">1238 604 5193,'11'-4'696,"-1"0"0,0-1 1,1 0-1,6-6-696,-17 11 64,1-1 0,-1 0 0,0 1 0,1-1 0,-1 1 0,1-1 1,-1 0-1,0 1 0,0-1 0,1 1 0,-1-1 0,0 0 0,0 0 0,0 1 1,0-1-1,0 0 0,0 1 0,0-1 0,0 0 0,0 1 0,0-1 1,0 0-1,0 1 0,0-1 0,-1 0 0,1 1 0,0-1 0,0 0 0,-1 1 1,1-1-1,-1 0 0,1 0-64,-18-20 1336,12 15-885,2 1-323,1 1 0,-1 0-1,-1 0 1,1 0 0,0 1 0,-1-1-1,0 1 1,0 0 0,0 1 0,0-1-1,0 1 1,-1 0 0,1 0-1,-1 1 1,1-1 0,-1 1 0,1 1-1,-1-1 1,0 1 0,1 0 0,-1 0-1,0 0 1,0 1 0,1 0 0,-1 0-1,1 1 1,-1-1 0,1 1 0,0 0-1,-1 1 1,1-1 0,-3 3-128,-2 0 28,1 1-1,1 0 1,-1 1 0,1 0 0,0 0-1,1 0 1,-1 1 0,1 0 0,1 1-1,0-1 1,0 1 0,1 0 0,0 1 0,0 0-1,1-1 1,0 1 0,0 5-28,1-1 12,1 0 0,0 1 0,1-1 1,1 0-1,1 1 0,0-1 0,0 0 0,3 7-12,-2-10 4,1 0 0,0 0 0,0-1 0,1 0 0,0 0 0,1 0 0,1 0 0,-1 0 0,1-1 0,1 0 0,0 0-4,-3-5 6,0 0 1,0-1-1,1 1 0,-1-1 0,1 1 1,0-1-1,-1-1 0,2 1 0,-1-1 1,0 0-1,0 0 0,1 0 0,-1-1 1,1 0-1,-1 0 0,1 0 0,0-1 1,-1 1-1,1-2 0,0 1 0,2-1-6,-1 0 11,1 0 0,-1-1-1,1 0 1,-1-1 0,0 1 0,1-1-1,-1-1 1,-1 0 0,1 1 0,-1-2-1,1 1 1,-1-1 0,0 0 0,-1 0-1,2-2-10,1-3 11,0 0 0,-1 0 0,0 0 0,0-1 0,-1 0 0,-1-1-1,0 1 1,0-1 0,-1 0 0,-1 0 0,0 0-11,-1 3 6,-1 0 1,0 0-1,0 0 1,-1 0 0,0 0-1,-1 0 1,0 0-1,0 0 1,-1 0-1,0 0 1,0 1-1,-1-1 1,-1 1-1,1 0 1,-4-6-7,6 13-2,1 4-1,6 15-8,12 26-7,-4-12 55,1-1 0,2-1 0,5 4-37,-14-22-166,0-1 0,1 0 1,0-1-1,1 0 0,0 0 0,1-1 0,0-1 1,0 0-1,5 2 166,22 9-642</inkml:trace>
  <inkml:trace contextRef="#ctx0" brushRef="#br0" timeOffset="1501.216">2052 437 6257,'-4'-4'475,"1"1"-1,-1 0 1,0 0-1,0 1 1,0-1-1,0 1 1,0 0 0,0 0-1,-1 0 1,1 0-1,-1 1 1,1 0-1,-1 0 1,1 0-1,-1 1 1,0-1-1,0 1 1,1 0-1,-1 0 1,0 1-1,1 0 1,-3 0-475,-10 2 483,-1 1-1,1 1 1,-15 7-483,0-1 278,10-4-9,0 1 0,-19 11-269,34-16 30,1 1 0,-1 0 1,1 0-1,0 0 0,0 1 0,0 0 0,1 1 1,0-1-1,0 1 0,0 0 0,0 1-30,4-5 3,0-1-1,0 1 0,0-1 0,0 1 0,0 0 0,1-1 0,-1 1 0,1 0 0,-1 0 0,1-1 1,-1 1-1,1 0 0,0 0 0,0 0 0,0-1 0,0 1 0,0 0 0,1 0 0,-1 0 0,0 0 0,1 1-2,1-1 1,-1 0 0,0 0 0,1 0 0,-1-1-1,1 1 1,-1 0 0,1-1 0,0 1 0,0-1-1,0 1 1,-1-1 0,1 0 0,1 0 0,-1 0-1,0 0 0,11 4 2,0-1-1,0-1 0,0 0 0,0 0 0,7-1-1,-19-2 1,80 6 6,-56-5-36,-1 0 0,0 2 0,0 1 0,0 0 0,0 2 0,4 2 29,-24-6-7,0-1 0,1 1-1,-1 1 1,0-1 0,0 0-1,-1 1 1,1 0-1,0 0 1,-1 0 0,2 2 7,-4-3-2,1-1 0,-1 1 1,0 0-1,0 0 0,0 0 0,0 0 1,-1 0-1,1 1 0,0-1 1,-1 0-1,0 0 0,1 0 0,-1 0 1,0 1-1,0-1 0,0 0 0,0 0 1,-1 1-1,1-1 0,-1 0 1,1 0-1,-1 0 0,0 1 2,-6 14 27,-1-1 0,-1 1 0,0-1-1,-1-1 1,-1 1 0,0-2 0,-2 0 0,1 0-1,-14 10-26,19-17 31,-1-1 0,0-1-1,0 1 1,-1-1 0,1-1-1,-1 0 1,-3 1-31,8-3 7,-1 0 1,1-1-1,-1 1 1,1-1-1,-1 0 1,0-1-1,1 1 0,-1-1 1,0 0-1,1 0 1,-1 0-1,0 0 1,1-1-1,-1 0 0,0 0 1,1 0-8,2 0-31,1 0 1,-1 0 0,1 0-1,-1-1 1,1 1-1,0 0 1,-1-1 0,1 1-1,0 0 1,0-1-1,0 1 1,0-1 0,1 0-1,-1 1 1,0-1-1,0 0 1,1 1 0,-1-1-1,1 0 1,0 0-1,0 1 1,-1-1-1,1 0 1,0 0 0,0 0-1,1 1 1,-1-1-1,0 0 1,1 0 0,-1 1-1,1-1 1,-1 0-1,1 0 1,0 1 0,0-2 30,12-21-239</inkml:trace>
  <inkml:trace contextRef="#ctx0" brushRef="#br0" timeOffset="1871.81">2343 543 7298,'-2'-12'3464,"1"8"-1551,-1 6-497,4 7-456,-2-9-312,0 0-104,3 12-63,-1 13-113,68 46-56,-39-44-120,0 2-32,-4 4-88,6-4-16,-6 2 56,2 1-152,2-13-568,-9-4 1192,6-13-664</inkml:trace>
  <inkml:trace contextRef="#ctx0" brushRef="#br0" timeOffset="2215.837">2895 428 8682,'-1'0'199,"-1"-1"1,1 1-1,0 0 0,0-1 1,0 1-1,0 0 1,-1 0-1,1 0 0,0 0 1,0 0-1,0 0 0,0 0 1,-1 1-1,1-1 1,0 0-1,0 1 0,0-1 1,0 0-1,0 1 1,0 0-1,0-1 0,0 1 1,0 0-1,0-1 0,0 1 1,0 0-1,0 0 1,0 0-1,1 0 0,-1 0 1,0 0-1,0 0-199,-3 6 385,0 0 0,0 0 0,0 0 0,-1 7-385,4-10 183,-17 47 1006,2 1 0,-6 41-1189,-3 10 437,-1-2-189,-3 10 107,-26 63-355,53-169 143,-19 59-516,19-59 626,1 0-1,0 1 0,1-1 0,-1 0 0,1 1 1,0-1-1,0 0 0,1 0 0,-1 1 0,1-1 1,1 2-253,4 7 1113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16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156 140 8226,'-2'-4'652,"0"0"0,-1-1-1,0 1 1,0 1 0,0-1 0,0 0 0,-2 0-652,5 3 74,0 1-1,0 0 1,-1 0-1,1-1 1,0 1-1,-1 0 1,1 0-1,0-1 1,-1 1-1,1 0 1,0 0-1,-1 0 1,1 0-1,-1 0 1,1 0-1,0 0 1,-1 0 0,1 0-1,-1 0 1,1 0-1,0 0 1,-1 0-1,1 0 1,0 0-1,-1 0 1,1 0-1,-1 0 1,1 0-1,0 0 1,-1 1-1,1-1-73,-1 1 69,0 0-1,0 1 1,1-1 0,-1 0-1,0 0 1,1 1-1,-1-1 1,1 0-1,0 1 1,0-1 0,-1 1-1,1-1 1,0 0-1,0 1 1,0 0-69,1 15 232,0 1-1,2-1 1,0 1 0,0-1 0,2 0 0,0 0 0,5 9-232,6 24 347,15 73 663,10 101-1010,-24-76 234,-5 33-234,-8-112-532,-2-56 485</inkml:trace>
  <inkml:trace contextRef="#ctx0" brushRef="#br0" timeOffset="344.671">6 738 8410,'-4'-10'4097,"2"10"-1681,2-4-943,0 4-329,0 0-592,16-3-216,28-9-176,94-26 40,-51 9-136,7 0 3473,-10 0-2633</inkml:trace>
  <inkml:trace contextRef="#ctx0" brushRef="#br0" timeOffset="840.672">720 130 8042,'-3'-6'676,"-13"-22"2095,15 27-2643,1 1 0,-1-1-1,0 0 1,1 0 0,-1 0 0,0 0-1,0 1 1,0-1 0,0 0 0,0 1-1,1-1 1,-1 1 0,-1-1 0,1 1-1,0-1 1,0 1 0,0 0 0,0-1 0,0 1-1,0 0 1,0 0 0,0 0 0,0 0-1,-1 0 1,1 0-128,0 0 55,0 1 0,0-1-1,0 1 1,1-1 0,-1 1 0,0 0-1,0-1 1,1 1 0,-1 0 0,0-1-1,1 1 1,-1 0 0,1 0 0,-1 0-1,1-1 1,-1 1 0,1 0 0,0 0-1,-1 0 1,1 0 0,0 0 0,0 0-1,0 0 1,0 0 0,0 1-55,-2 31 538,2-20-282,0 41 220,3-1 0,2 1 1,2 0-1,2-1 0,7 15-476,1 4 319,28 106 393,-28-109-172,7 62-540,-7-78 331,-17-51-106,-2-5-62,-5-9 20,5 7-162,-1 0 0,1 1 0,1-1 0,-1-1 0,1 1 0,0 0-21,-1-15 7,1 1 1,1-1-1,1 1 0,0 0 1,2-1-1,0 1 0,1 0 1,1 1-1,1-1 0,7-16-7,-9 28-3,0 0 0,1 0 0,-1 0-1,1 1 1,1 0 0,-1 0-1,1 0 1,0 1 0,0 0 0,1 0-1,-1 0 1,1 1 0,0 0-1,1 0 1,-1 1 0,1 0 0,-1 0-1,1 1 1,0 0 0,6-1 3,-4 2-4,0-1 1,0 2 0,0-1-1,0 2 1,0-1 0,0 1 0,0 1-1,0 0 1,0 0 0,-1 1-1,1 0 1,-1 1 0,0 0-1,0 0 1,0 1 0,6 4 3,9 11-1,-1 0 1,-1 2 0,-1 1-1,0 0 1,14 25 0,-22-31 14,-2-3-126,-2 1 0,0 0 0,0 0 0,2 8 112,-1 1-164</inkml:trace>
  <inkml:trace contextRef="#ctx0" brushRef="#br0" timeOffset="1434.629">1686 832 5921,'-107'-63'2555,"105"61"-2369,-1 0-1,1 1 0,-1-1 0,0 1 0,0-1 0,1 1 0,-1 0 0,0 0 0,0 0 0,0 1 1,0-1-1,0 1 0,-3-1-185,-3 1 721,8-1-627,0 1-1,0 0 1,0 0 0,0 0-1,0 0 1,0-1 0,0 1 0,0 1-1,0-1 1,0 0 0,0 0-1,0 0 1,0 0 0,0 1 0,0-1-1,0 0 1,0 1 0,0-1-1,0 1 1,0-1 0,0 1 0,0 0-94,0 1 73,0-1 0,1 0 0,-1 1 1,1-1-1,-1 1 0,1-1 0,-1 1 1,1-1-1,0 1 0,0 0 0,0-1 1,0 1-1,0-1 0,0 1 1,0-1-1,1 2-73,2 11 275,0-1 0,1 0 0,1-1 1,0 1-1,4 7-275,-3-6 265,0 0 0,0 0 0,-1 1 0,1 9-265,16 79 1557,-22-102-1523,0 0-1,0 0 1,0-1 0,0 1 0,0 0 0,0 0 0,0-1-1,0 1 1,0 0 0,-1 0 0,1-1 0,0 1 0,0 0-1,-1 0 1,1-1 0,-1 1 0,1 0 0,-1 0-34,-3-1 505,1-11 141,0-18-512,0 0-54,1 1 0,2-1 0,1 1-1,1-4-79,-1 16 15,1 0 0,1-1 0,1 1 0,0 1 0,1-1 0,0 0 0,2 1 0,-1 0-1,2 0-14,-4 9 1,0-1-1,1 1 0,-1 0 1,1 0-1,1 0 0,-1 1 1,1 0-1,0 0 0,0 0 0,0 1 1,1 0-1,-1 0 0,1 0 1,0 1-1,0 0 0,1 1 1,-1-1-1,0 1 0,1 1 1,3-1-1,0 1-97,1 0 0,0 1 1,0 1-1,0 0 1,0 0-1,0 1 0,-1 1 1,6 1 96,5 3-817,0 1-1,0 1 1,14 9 817,11 12-900</inkml:trace>
  <inkml:trace contextRef="#ctx0" brushRef="#br0" timeOffset="2105.551">2511 743 7418,'8'-2'265,"-4"1"13,0 0-1,0 0 0,-1 0 1,1 0-1,0-1 0,0 0 1,-1 1-1,1-1 0,-1-1 1,1 1-1,0-2-277,-3 4 64,-1-1 0,0 1 1,0-1-1,0 1 0,1-1 0,-1 1 0,0-1 1,0 1-1,0-1 0,0 0 0,0 1 0,0-1 0,0 1 1,0-1-1,-1 1 0,1-1 0,0 1 0,0-1 1,0 1-1,-1-1 0,1 1 0,0-1 0,0 1 1,-1-1-1,1 1 0,0-1 0,-1 1 0,0-1-64,-27-22 1805,17 16-1517,0 1 0,0 0-1,-1 0 1,0 1-1,0 1 1,0 0-1,-1 1 1,1 0 0,-1 1-1,0 0 1,-3 1-288,8 0 51,1 1 0,-1 1 0,1-1 0,0 1 1,-1 1-1,1-1 0,0 1 0,0 0 0,0 1 0,0 0 0,0 0 1,1 0-1,-1 1 0,1 0 0,0 0 0,0 1 0,0-1 0,1 1 0,0 0 1,-1 2-52,-10 11 81,1 1 1,0 1 0,2 1 0,0 0 0,-8 18-82,18-32 4,0 0-1,1 0 1,-1 1 0,1-1 0,1 1-1,-1-1 1,2 1 0,-1 0-1,1 0 1,0-1 0,0 1 0,1 0-1,0-1 1,0 1 0,1 0 0,0-1-1,0 0 1,1 1 0,3 5-4,-3-7 3,0-1 0,0 0 0,1 0 0,0 0 0,0 0 0,0-1 1,0 1-1,1-1 0,0 0 0,0 0 0,0-1 0,0 0 0,1 1 0,4 1-3,-1-2 8,0 0 1,0 0-1,0-1 0,0 0 0,0-1 0,0 0 1,0 0-1,0-1 0,8-1-8,-2 0 12,0-1 1,0-1-1,-1 0 1,1-1-1,-1 0 1,1-2-1,-1 1 1,-1-2-1,1 0 1,-1 0-1,0-1 0,2-3-12,-9 6 7,-1-1-1,1 1 0,-1-1 0,0 0 0,0 0 0,-1-1 0,0 0 0,0 1 0,0-1 0,-1-1 0,0 1 1,0 0-1,-1-1 0,0 1 0,0-1 0,-1 0 0,0-3-6,0-4 51,0 0-1,-2 0 1,0 0 0,0 0 0,-2 1-1,1-1 1,-2 0 0,-4-9-51,8 24 4,1-1 1,-1 1-1,0 0 1,0 0-1,0-1 1,0 1-1,0 0 1,0 0 0,0-1-1,0 1 1,0 0-1,0 0 1,0-1-1,-1 1 1,1 0-1,0 0 1,0-1-1,0 1 1,0 0-1,0 0 1,0 0-1,0-1 1,-1 1-1,1 0 1,0 0-1,0 0 1,0-1-1,-1 1 1,1 0-1,0 0 1,0 0-1,0 0 1,-1 0-1,1 0 1,0-1-1,0 1 1,-1 0-1,1 0 1,0 0-1,0 0 1,-1 0-1,1 0 1,0 0-1,0 0-4,-4 14 99,4 23-59,1-26-32,1 0 0,1 1 0,0-1-1,0 0 1,1 0 0,1-1 0,0 1-1,0-1 1,1 0 0,0-1 0,1 1 0,0-1-1,0 0 1,1-1 0,0 0 0,0 0-1,4 2-7,29 24 20</inkml:trace>
  <inkml:trace contextRef="#ctx0" brushRef="#br0" timeOffset="2825.509">3369 550 5337,'0'-2'294,"0"-1"-1,-1 1 1,1 0-1,-1 0 1,1 0-1,-1 0 1,0 0-1,0 0 1,0 0-1,0 0 1,0 0-1,0 0 1,0 0-1,-1 0 1,1 1 0,-1-1-1,1 1 1,-1-1-1,0 1 1,0-1-294,-1 0 274,0 1 0,-1-1 0,1 1 1,-1 0-1,1-1 0,-1 2 1,0-1-1,1 0 0,-1 1 1,0-1-1,-1 1-274,-12 1 438,1 0 1,0 1-1,-1 1 1,1 0-1,0 2-438,15-5 24,-19 5 345,1 1 1,0 1-1,0 1 1,-11 6-370,21-9 95,0 0-1,0 0 1,1 1 0,-1 1 0,1 0 0,1 0-1,-1 0 1,1 1 0,-5 7-95,10-12 7,0 0 0,0 0 0,0 0 0,0 1 0,1-1-1,-1 1 1,1-1 0,0 1 0,0-1 0,0 1 0,1 0 0,-1 0 0,1-1 0,0 1 0,0 0 0,0 0-1,0 0 1,1-1 0,0 1 0,-1 0 0,1-1 0,1 1 0,-1 0 0,0-1 0,1 1 0,0-1 0,0 0-1,0 0 1,0 0 0,0 0 0,1 0 0,-1 0 0,1 0 0,0-1 0,0 1 0,0-1 0,0 0 0,0 0-1,1 0 1,-1 0 0,0-1 0,1 1 0,-1-1 0,2 0-7,27 7 12,-1-1 0,1-3 1,10 1-13,61 9 18,-87-11-16,98 24 13,-95-22-13,0 2 0,0 0 0,-1 0 0,11 8-2,-28-14 0,0-1 1,0 0-1,0 1 0,0-1 1,0 1-1,0-1 0,-1 1 0,1-1 1,0 1-1,0 0 0,-1 0 0,1-1 1,0 1-1,-1 0 0,1 0 1,-1-1-1,1 1 0,-1 0 0,1 0 1,-1 0-1,0 0 0,0 0 1,1 0-1,-1 0 0,0 0 0,0 0 1,0 0-1,0 0 0,0 0 1,0 0-1,0 0 0,0 0 0,0 0 1,-1 0-1,1 0 0,0-1 1,0 1-1,-1 0 0,1 0 0,-1 0 1,1 0-1,-1 0 0,1 0 1,-1-1-1,0 1 0,1 0 0,-1-1 1,0 1-1,-5 5 5,0-1 1,0 0 0,0 0 0,-1 0 0,-4 2-6,3-2 6,-19 10 21,0 0 0,-1-1 0,-26 8-27,-89 26 75,132-45-97,1 0 0,-1-1 0,1 0 0,-3-1 22,12-1-20,1 0-1,0 1 0,-1-1 0,1 0 0,0 0 0,0 0 1,-1 0-1,1 0 0,0 0 0,0 0 0,-1 0 0,1 0 1,0 0-1,-1 0 0,1 0 0,0 0 0,0 0 0,-1 0 1,1 0-1,0 0 0,-1-1 0,1 1 0,0 0 0,0 0 1,-1 0-1,1 0 0,0 0 0,0-1 0,0 1 0,-1 0 1,1 0-1,0 0 0,0-1 0,0 1 0,-1 0 0,1 0 1,0-1-1,0 1 0,0 0 0,0 0 0,0-1 0,0 1 1,0 0-1,0-1 0,0 1 0,0 0 0,0 0 0,0-1 1,0 1-1,0 0 0,0-1 0,0 1 0,0 0 0,0 0 1,0-1-1,0 1 0,0 0 0,0-1 0,0 1 0,1 0 1,-1 0-1,0-1 0,0 1 0,0 0 0,0 0 0,1 0 0,-1-1 1,0 1-1,0 0 21,15-10-552</inkml:trace>
  <inkml:trace contextRef="#ctx0" brushRef="#br0" timeOffset="3335.92">3695 55 8530,'-2'-5'622,"-10"-31"2206,12 35-2737,-1 1 0,1-1 0,-1 0 0,1 0 1,0 1-1,-1-1 0,1 0 0,-1 0 0,0 1 1,1-1-1,-1 1 0,1-1 0,-1 0 0,0 1 0,1-1 1,-1 1-1,0 0 0,0-1 0,0 1 0,1 0 1,-1-1-1,0 1 0,0 0 0,0 0 0,0 0 0,1-1 1,-1 1-1,0 0 0,0 0 0,0 0 0,0 1 1,0-1-1,0 0 0,1 0 0,-1 0 0,0 1 0,0-1 1,0 1-92,-2 0 99,1 1 0,-1 0 1,1 0-1,0 0 1,0 0-1,0 0 0,0 1 1,0-1-1,1 1 1,-1-1-1,1 1 0,0 0 1,-1-1-1,1 1 1,0 0-1,0 1-99,-10 49 563,10-47-495,-2 21 182,2 1 0,0-1-1,2 1 1,0-1-1,6 26-249,10 34 1076,8 15-1076,9 45 682,-3 42-179,6 34-132,-29-285 198,-6 34-561,1-1-1,2 1 1,1 0 0,1 1-1,6-15-7,-10 33-1,1 1 1,0-1-1,1 1 0,0 0 1,0 0-1,1 0 0,-1 0 0,2 1 1,1-2 0,-3 5-2,-1 1 0,1-1 0,0 1 0,0 0 0,0 0 0,0 1 0,0-1 0,1 1 0,-1 0 0,1 0 0,-1 1 0,1 0 0,0 0 0,0 0 0,-1 1 0,2 0 2,-1 0-1,1 1-1,0 0 0,0 0 0,0 1 0,-1 0 0,1 0 0,-1 0 1,1 1-1,-1 0 0,0 1 0,0-1 0,0 1 0,-1 0 0,1 0 1,-1 1-1,0 0 0,0 0 0,0 0 0,2 5 2,12 14 2,-2 1-1,-1 1 0,11 26-1,-25-50 1,5 12-142,1 0 0,-2 0 0,0 0-1,-1 1 1,0 0 0,-1 0 0,-1 0 0,0 0 0,0 16 141,-4 3-211</inkml:trace>
  <inkml:trace contextRef="#ctx0" brushRef="#br0" timeOffset="3673.754">4651 1081 11634,'0'-2'4513,"0"2"-3264,0 0-521,0 0-400,8 4-8,9 2-248,2 1 3473,43 19-2609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2:55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26 5921,'-8'-13'4811,"8"12"-4587,0 0 0,0 1-1,-1-1 1,1 0 0,0 1 0,0-1 0,-1 1 0,1-1 0,0 1 0,-1-1 0,1 1 0,0-1 0,-1 1 0,1-1 0,-1 1 0,1-1 0,-1 1 0,1 0 0,-1-1-1,1 1 1,-1 0 0,1-1 0,-1 1 0,0 0 0,1 0-224,-3 27 820,2 2-657,1-1-1,1 1 1,2-1-1,1 0 0,2 5-162,7 23 97,3-1-1,6 11-96,0-1 64,-3 0 0,-4 2 1,-1 2-65,-14-65-99,3 19 330,-3-22-304,1-1 0,-1 1-1,0 0 1,0-1 0,0 1-1,0-1 1,-1 1 0,1 0-1,0-1 1,0 1 0,0-1 0,0 1-1,-1 0 1,1-1 0,0 1-1,0-1 1,-1 1 0,1-1-1,-1 1 1,1-1 0,0 1-1,-1-1 1,1 1 0,-1-1-1,1 0 1,-1 1 0,1-1-1,-1 0 1,0 1 73,-5-2-719</inkml:trace>
  <inkml:trace contextRef="#ctx0" brushRef="#br0" timeOffset="362.024">0 403 6849,'2'-7'3305,"2"1"-1328,7-1-489,3-1-168,7-1-336,8 1-183,10 4-369,3-3-104,11 3-152,1-2-48,11 2-56,-4-2-8,2 3-32,-5 3 8,-17 0-176,-4 0-312,-5 9 304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9.0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 36 6073,'0'0'233,"-1"-1"0,1 0 0,-1 0 0,1 0 0,-1 0 0,0 0 0,1 0 0,-1 0 0,0 1 0,0-1 0,0 0 0,0 1 0,1-1 0,-1 1 0,0-1 0,0 1 0,0-1 0,0 1 0,0-1 0,0 1 0,0 0 0,-1 0-233,1 0 117,0 0 0,0 0 0,0 1 0,1-1 0,-1 0-1,0 1 1,0-1 0,1 1 0,-1-1 0,0 1-1,1 0 1,-1-1 0,0 1 0,1 0 0,-1-1-1,1 1 1,-1 0 0,1-1 0,-1 1 0,1 0-1,0 0-116,-3 4 135,1 1-1,1-1 0,-1 1 1,1-1-1,0 1 0,0-1 0,0 5-134,2 16 181,1 1-1,2-1 1,0 1-1,6 15-180,2 10 248,1 25 172,-3 1 1,-3 0-1,-4 0 1,-6 70-421,-2-82 188,-2 52 237,7-117-409,0 0 0,0 0 0,0 0 0,0-1-1,0 1 1,0 0 0,0 0 0,0 0 0,0 0 0,0 0 0,0 0 0,1 0-1,-1 0 1,0 0 0,1 0 0,-1-1 0,0 1 0,1 0 0,-1 0-1,1 0 1,0-1 0,-1 1 0,1 0 0,-1-1 0,1 1 0,0 0 0,0-1-1,-1 1 1,1-1 0,0 1 0,0-1 0,0 1 0,0-1 0,0 0-1,-1 1 1,1-1 0,0 0 0,0 0 0,0 0 0,0 0-16,4 0 71,-1-1 0,1 0 0,-1 0 0,1 0 0,-1-1 0,0 1 0,3-2-71,-2 1 12,56-25 218,-36 15-205,0 1 0,1 1 1,1 2-1,11-2-25,-25 7-88,0 0 0,0 1-1,0 1 1,0 1 0,0-1-1,0 2 1,0 0 0,0 1 0,0 0-1,6 2 89,11 7-29</inkml:trace>
  <inkml:trace contextRef="#ctx0" brushRef="#br0" timeOffset="450.935">727 706 6345,'-11'-102'2584,"11"100"-2492,-1 1 1,1-1 0,0 1 0,0-1-1,0 1 1,0-1 0,1 1 0,-1 0 0,0-1-1,1 1 1,-1-1 0,1 1 0,-1-1 0,1 1-1,-1 0 1,1 0 0,0-1-93,0 1 48,-1 1 1,1 0 0,0-1-1,-1 1 1,1 0-1,0-1 1,-1 1-1,1 0 1,0 0-1,-1 0 1,1 0 0,0 0-1,-1 0 1,1 0-1,0 0 1,-1 0-1,1 0 1,0 0-49,4 0 333,25-3 1019,-1 2-1,10 1-1351,-15 1 353,0-2 0,0 0 0,20-5-353,-41 6 34,0-1-1,-1 1 1,1-1-1,0 0 1,0 0-1,-1-1 1,1 1-1,0 0 1,-1-1-1,1 1 1,-1-1-1,0 0 1,1 0-1,-1 0 1,0 0-1,0 0 1,0-1-34,-1 1 21,-1 1 0,1-1 0,0 0 0,-1 1 0,0-1 0,1 1 0,-1-1 0,0 0 0,0 1 0,0-1 0,0 0 0,0 0 0,0 1 0,0-1 0,-1 1 0,1-1 0,-1 0 0,1 1 0,-1-1 0,1 1 0,-1-1 0,0 1 0,0-1 0,0 1 0,0 0 0,0-1 0,0 1 0,0 0 0,-2-1-21,-5-7 37,0 1 1,-1 0-1,0 1 0,-1 0 0,0 1 1,0 0-1,0 0 0,-1 1 0,0 0 0,-10-2-37,16 5 13,-1 0 0,0 1 0,0-1 0,0 1 0,0 0 0,0 1 0,0 0 0,1 0 0,-1 0 0,0 0 0,0 1 0,0 0 0,0 1 0,0-1 0,0 1 0,1 0 0,-1 0 0,1 1 0,0 0 0,-1 0 0,1 0 0,-1 1-13,0 1 12,0 1 0,1-1 0,-1 1 1,1 1-1,0-1 0,1 1 1,0 0-1,0 0 0,0 0 0,1 0 1,0 1-1,0-1 0,1 1 0,-1 0 1,2 1-13,-1 0 21,1 1 0,1 0 0,0 0 0,0 0 1,1-1-1,0 1 0,1 0 0,0-1 1,0 1-1,1-1 0,3 7-21,-1-5 43,0 0 0,0-1 0,1 1 0,0-1-1,1-1 1,0 1 0,1-1 0,0 0 0,0-1 0,1 0 0,0 0 0,1-1-1,-1 0 1,1-1 0,1 0 0,-1 0 0,1-1 0,0 0 0,0-1 0,9 2-43,-8-4 224,0 0 1,1-1 0,-1 0 0,8-1-226,59-9 504</inkml:trace>
  <inkml:trace contextRef="#ctx0" brushRef="#br0" timeOffset="1226.231">1709 507 2361,'-6'-10'3783,"-12"-15"2065,16 22-5571,-1 0-1,0 0 1,0 0-1,-1 1 1,1-1 0,0 1-1,-1 0 1,0 0-1,1 0 1,-4-1-277,-3-1 81,1 1 1,-1 0-1,0 1 0,0 0 1,0 1-1,0 0 0,0 1 1,0-1-1,0 2 0,-1 0 1,1 0-1,0 1 0,1 0 1,-1 0-1,0 1 0,1 1 1,-1-1-1,1 2 0,0-1 1,0 1-1,1 1 1,-1-1-1,1 1 0,0 1 1,1 0-1,0 0 0,0 0 1,0 1-1,1 0 0,-5 7-81,4-3 5,0 1 0,1-1 0,0 1 0,1 0 0,0 0-1,1 1 1,1-1 0,0 1 0,0 0 0,2 0 0,-1 6-5,2-13 0,0-1 0,1 1 0,0-1 0,0 1 0,0-1 0,1 1 0,0-1 0,0 0 0,0 0 0,1 0 0,2 4 0,-2-6 0,0 0 1,0 0-1,1 0 1,-1 0 0,1 0-1,0-1 1,0 0-1,0 1 1,0-2-1,1 1 1,-1 0 0,1-1-1,0 0 1,0 0-1,0 0 1,0-1-1,3 1 5,-1 0-1,2-1 1,-1-1 0,0 1-1,0-1 1,0 0 0,0-1-1,0 0 1,0 0 0,0-1-1,0 0 1,-1-1 0,1 1-1,0-1 1,-1-1 0,2 0-5,1-1 13,0-1 1,-1 0-1,1-1 1,-1 0 0,0 0-1,-1-1 1,0 0-1,0 0 1,-1-1 0,0 0-1,1-2-13,-4 5 15,-1-1-1,-1 1 1,1-1-1,-1 0 1,0 0 0,-1 0-1,1 0 1,-2 0-1,1 0 1,-1 0 0,0 0-1,0-1 1,-1 1-1,0 0 1,0 0 0,-1-2-15,0 1 12,1 1 1,-2 0 0,1 0 0,-1 0 0,0 0 0,0 1 0,-1-1 0,0 1 0,0 0-1,-1 0 1,1 0 0,-1 1 0,-1-1 0,1 1 0,-4-2-13,-3 2 13,11 12-9,15 18-15,13 10 21,59 72-30,-71-90 66,1-1-1,1 0 1,0-1 0,18 11-46,-29-22-93,0 0 1,0-1 0,0 0-1,0 0 1,0-1 0,1 0-1,-1 0 1,1 0 0,2-1 92,18-1-280</inkml:trace>
  <inkml:trace contextRef="#ctx0" brushRef="#br0" timeOffset="1577.902">1956 500 7786,'-1'-1'126,"0"1"-1,1 0 1,-1 0 0,0 0 0,0 0 0,0 0 0,1 1 0,-1-1 0,0 0-1,0 0 1,1 0 0,-1 1 0,0-1 0,0 0 0,1 1 0,-1-1 0,0 1-1,1-1 1,-1 1 0,1-1 0,-1 1 0,0-1 0,1 1 0,-1-1 0,1 1-1,0 0 1,-1-1 0,1 1 0,-1 0 0,1 0 0,0-1 0,-1 1 0,1 0-1,0 0 1,0-1 0,0 1 0,0 0 0,0 0 0,0 0 0,0-1 0,0 1-1,0 0 1,0 0 0,0 0-126,4 45 1000,-3-38-526,5 22 224,1 0 0,8 20-698,-6-24 398,-2 0 1,-1 1-1,1 15-398,-28-183 2178,19 120-2145,1 1-1,1-1 1,1 0 0,1-2-33,-1 18 0,-1-1 1,1 1-1,1 0 1,-1 0 0,1 0-1,0 0 1,0 0-1,0 0 1,1 0-1,0 1 1,0-1 0,0 1-1,0 0 1,1 0-1,-1 0 1,1 0 0,0 0-1,3-1 0,1 1-7,0 0 0,0 0 1,0 1-1,0 0 0,1 0 0,0 1 0,-1 0 0,1 0 0,9 0 7,-1 1-680,0 1 0,0 0-1,1 1 1,12 3 680,23 9-1250</inkml:trace>
  <inkml:trace contextRef="#ctx0" brushRef="#br0" timeOffset="2310.701">2573 562 5969,'-70'-92'2318,"70"92"-2283,0 0-1,0 0 1,0 0 0,0 0 0,0 0-1,0 0 1,0 0 0,-1 1-1,1-1 1,0 0 0,0 0-1,0 0 1,0 0 0,0 0-1,0 0 1,0 0 0,0 0 0,0 0-1,0 0 1,0 0 0,0 0-1,-1 0 1,1 0 0,0 0-1,0 0 1,0 0 0,0 0-1,0 0 1,0 0 0,0 0 0,0 0-1,0 0 1,0 0 0,-1 0-1,1 0 1,0 0 0,0 0-1,0 0 1,0 0 0,0 0-1,0 0 1,0 0 0,0 0 0,0 0-1,0 0 1,0 0 0,0-1-1,0 1 1,-1 0 0,1 0-1,0 0 1,0 0 0,0 0-1,0 0 1,0 0 0,0 0 0,0 0-1,0 0 1,0 0 0,0-1-1,0 1 1,0 0 0,0 0-35,2 13 1076,8 28-334,-6-26-97,9 50 1183,0 24-1828,5 25 898,-13-95-562,-2-29 191,-3-31 8,-8-20-400,3 33-27,2 0 0,0-1 1,2 1-1,1-3-108,1 25 13,-1-1 0,1 1 0,0-1 0,0 1 0,1-1 0,0 1 0,0 0 0,0-1 0,1 1 0,0 0 0,0 1 0,1-1 0,0 0 1,0 1-1,0 0 0,0 0 0,1 0 0,0 1 0,1-2-13,1 2-1,-1 1 0,1-1 0,0 2 0,0-1 0,0 1 0,0 0 0,0 0 0,0 1 1,0-1-1,1 2 0,-1-1 0,1 1 0,-1 0 0,0 1 0,1 0 0,-1 0 0,6 2 1,1 0-2,0 1 0,-1 0 0,1 1-1,-1 0 1,0 1 0,-1 1 0,1 0-1,8 7 3,-13-8 0,0 1 0,0 1 0,-1 0 0,0 0 0,-1 0 0,1 1 0,-1 0 0,-1 0-1,0 0 1,0 1 0,1 5 0,1 4-28,-1 1-1,-1-1 1,-1 1-1,0 0 0,0 12 29,2 4-683,-5-33 843,0-1 0,-1 0 0,1 1-1,0-1 1,0 0 0,0 0 0,1 0-1,-1 0 1,0 0 0,1 0 0,-1 0 0,1-1-1,0 1 1,0 0-160,13 1 1056</inkml:trace>
  <inkml:trace contextRef="#ctx0" brushRef="#br0" timeOffset="2665.275">3203 428 6681,'-1'-13'3193,"1"13"-776,1 11-937,3 7-552,2 8 64,-3 9-304,-1-1-87,3 8-209,-4-3-112,3-5-128,0 0-48,-2-6-48,2 1 40,-3-2-168,2-6-408,-1-13-3689,-1-8 2953</inkml:trace>
  <inkml:trace contextRef="#ctx0" brushRef="#br0" timeOffset="3022.592">3121 59 10802,'-13'-25'4321,"6"7"-3040,5 6-457,7 8-560,2 4-32,13 9-520,5 2-1049,1 7 961</inkml:trace>
  <inkml:trace contextRef="#ctx0" brushRef="#br0" timeOffset="3395.338">3583 574 8106,'-31'-93'2932,"31"92"-2843,0 0-1,-1-1 1,1 1-1,-1 0 1,0 0-1,1 0 1,-1 0-1,0 0 1,0 0-1,0 0 1,0 0-1,1 0 1,-1 0-1,-1-1-88,1 2 26,1 0 0,0 0 0,0 0 0,-1 0 0,1 0-1,0 0 1,-1 0 0,1 0 0,0 1 0,0-1 0,-1 0 0,1 0-1,0 0 1,-1 0 0,1 0 0,0 0 0,0 0 0,-1 1-1,1-1 1,0 0 0,0 0 0,0 0 0,-1 1 0,1-1-1,0 0 1,0 0 0,0 1 0,0-1 0,-1 0 0,1 0-1,0 1 1,0-1 0,0 0 0,0 0-26,-6 23 839,7-16-715,0 1 1,0 0-1,0-1 1,1 1-1,1-1 0,-1 0 1,1 0-1,0 0 0,0 0 1,3 3-125,8 20 375,-2 8 18,-1 0 1,-2 0-1,-2 1 0,0 6-393,-7-41 33,0-4-29,0 0 0,0 0 1,0 0-1,0 0 0,0 0 1,0 0-1,0 0 0,0 0 1,0 0-1,0 0 0,0 0 1,0 0-1,0 0 0,0 0 1,0 0-1,-1 0 0,1 0 0,0 0 1,0 0-1,0 0 0,0 0 1,0 0-1,0 0 0,0 0 1,0 0-1,0 0 0,0 0 1,0 0-1,0 0 0,0 0 1,0 0-1,0 0 0,0 0 1,0 0-1,0 0 0,0 0 1,0 0-1,0 0 0,0 0 1,0 0-1,0 0 0,0 0-4,-6-9 104,-4-15 8,3-2-33,1 0-1,2-1 1,0 1 0,2-1 0,1-4-79,2 21 4,0 0 0,0 0 0,1 1 0,1-1 0,0 0 1,0 1-1,1-1 0,0 1 0,0 0 0,1 1 0,0-1 1,1 1-1,0 0 0,0 0 0,1 0 0,0 1 0,0 0 1,1 1-1,0 0 0,0 0 0,0 0 0,1 1 1,4-2-5,-8 5-2,-1 0 1,0 1-1,1 0 1,-1 0-1,1 0 1,-1 0-1,1 1 1,0-1 0,-1 1-1,1 1 1,-1-1-1,1 0 1,4 2 1,-1 0-3,0 1-1,0-1 1,0 2 0,0-1 0,-1 1 0,1 0-1,3 3 4,4 4-2,-1 0 0,0 1 0,-1 0-1,0 1 1,-1 1 0,10 14 2,-16-19 0,0 1-1,-1 0 1,0 0 0,0 0 0,-1 0-1,0 1 1,-1 0 0,0 1 0,1 10-533,-1-1-1,-1 0 1,0 16 533,-2-3-575</inkml:trace>
  <inkml:trace contextRef="#ctx0" brushRef="#br0" timeOffset="4009.1">4533 512 6561,'-2'-5'938,"0"-1"0,0 1 0,-1 0-1,0-1 1,1 1 0,-2 0 0,-1-2-938,-1 0 649,1 0-1,-2 1 1,1-1 0,-1 1-1,-1 0-648,3 1 203,-1 1-1,0 0 1,0 1-1,0-1 1,0 1-1,-1 0 1,1 1-1,-1 0 1,0 0-1,1 0 0,-1 1 1,0 0-1,-7 0-202,8 1 25,1 0-1,-1 1 0,1 0 0,-1 0 1,1 0-1,-1 1 0,1-1 0,0 1 1,0 1-1,0-1 0,0 1 0,0 0 1,0 0-1,1 0 0,0 1 0,-1-1 1,1 1-1,1 0 0,-1 1 0,-3 3-24,2 0 2,1 0 0,0 0 0,0 0 0,0 0-1,1 0 1,1 1 0,-1-1 0,1 1 0,1 0 0,0 0-1,0-1 1,0 7-2,1-8 1,-1 5 1,1 0-1,1 0 0,0 0 1,0 0-1,3 8-1,-3-16-1,1 0 0,-1 0-1,1 0 1,0-1 0,0 1 0,0-1-1,0 1 1,1-1 0,-1 1 0,1-1-1,0 0 1,0 0 0,0-1 0,0 1-1,1-1 1,-1 1 0,1-1 0,3 1 0,0 1 4,-1-2 0,2 1 0,-1-1 0,0 0-1,0 0 1,0-1 0,1 0 0,-1 0-1,1-1 1,-1 0 0,1 0 0,-1 0-1,1-1 1,-1-1 0,0 1 0,1-1-1,-1 0 1,0-1 0,0 0 0,0 0-1,-1 0 1,1-1 0,-1 0 0,0 0-1,0-1 1,0 1 0,-1-1 0,1-1 0,2-3-3,-6 6 6,0-1 1,0 1 0,-1-1 0,1 0 0,-1 0-1,0 1 1,0-1 0,0 0 0,0 0 0,-1 0 0,1 0-1,-1 0 1,0 0 0,0 0 0,-1 0 0,1 0-1,-1 0 1,0 0 0,0 0 0,-1 0 0,1 0 0,-1 1-1,1-1-6,-8-14 41,1 1 0,-2 0 0,0 1-1,-3-3-40,6 10 33,-4-5 102,11 20-49,13 22-61,44 57-24,-36-58 5,-2 2-1,-1 0 1,2 9-6,-3 0 4,-1 0 1,-3 1 0,-1 1 0,-2 0 0,-2 0 0,-1 1-1,-2 0 1,-2 25-5,-2-53 7,-2-1 0,0 1 0,0 0 0,-1-1 0,-1 1 0,0-1 0,-1 0 0,0 1-1,-1-2 1,0 1 0,-1-1 0,0 1 0,0-2 0,-2 1 0,1-1 0,-1 0 0,-8 7-7,-4 2 87,-1 0-1,-1-1 1,0-2 0,-2 0 0,-4 1-87,11-7 182,0-2-1,-1 0 1,0 0 0,0-2-1,-1 0 1,1-1-1,-18 2-181,30-7 61,1 1-1,-1-1 0,0 0 0,0 0 0,0 0 0,0-1 0,0 0 0,1 0 1,-1-1-1,0 0 0,1 0 0,-1 0 0,1 0 0,0-1 0,-1 0-60,3 0 25,-1 1 0,1-1 0,-1 0 0,1 0 0,0-1-1,1 1 1,-1-1 0,0 1 0,1-1 0,0 0 0,0 0 0,0 0-1,0 0 1,1 0 0,-1-1 0,1 1 0,0 0 0,0-1-1,1 1 1,-1-2-25,1-5-3,0 0 0,1 1 0,0-1 0,1 0 0,0 1 0,0-1 0,1 1 0,1 0 0,-1 0 0,2 0 0,-1 0 0,5-5 3,1-2 137,2 0-1,0 0 1,0 1-1,2 1 1,0 0-1,3-2-136,2 2 182,0 0 0,5-2-182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5.3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620 175 5545,'65'-36'2394,"-64"35"-2331,-1 1-1,1 0 1,-1 0 0,1-1-1,-1 1 1,1 0 0,-1-1 0,0 1-1,1 0 1,-1-1 0,0 1-1,1-1 1,-1 1 0,0 0-1,1-1 1,-1 1 0,0-1 0,0 1-1,0-1 1,1 1 0,-1-1-1,0 1 1,0-1 0,0 1-1,0-1 1,0 1 0,0-1-1,0 0 1,0 1 0,0-1 0,0 1-1,0-1 1,0 1 0,-1-1-1,1 1 1,0-1 0,0 1-1,0-1 1,-1 1 0,1-1-63,-14-12 1486,11 11-1140,-5-3 3,1-1 0,-1 2 0,0-1 0,0 1 0,-1 0 0,1 1 0,-1-1 0,0 2 0,0-1 0,0 2 0,0-1 0,0 1 0,-2 0-349,-9 0 264,-1 1 1,1 1-1,0 1 1,-1 0 0,-7 3-265,12-1 76,1 1 0,0 0 0,0 2 0,0-1 0,1 2 0,0 0 0,1 0 0,-1 1 0,-8 9-76,-10 9 37,2 2-1,2 0 0,-6 10-36,17-18 4,1 1 0,1 0 0,1 1 0,1 1 0,1 1 0,1 0 0,1 0 0,2 1 0,0 0 0,-1 14-4,4-17 1,2 0-1,0 0 1,2 0 0,0 1 0,2-1 0,0 0-1,2 0 1,0 0 0,2 0 0,1 0 0,0-1-1,5 8 0,-7-20 9,1 0-1,0-1 0,0 1 0,1-1 1,1 0-1,-1-1 0,1 1 0,1-1 1,0-1-1,0 1 0,0-1 0,1-1 1,0 0-1,0 0 0,1-1 1,-1 0-1,1 0 0,0-1 0,1 0 1,-1-1-1,1 0 0,-1-1 0,1 0 1,0-1-1,0 0 0,2-1-8,26 1 41,0-2 1,0-2-1,-1-1 0,5-3-41,30-8-752,45-17 752,-65 16-269</inkml:trace>
  <inkml:trace contextRef="#ctx0" brushRef="#br0" timeOffset="375.482">1198 0 7554,'-1'0'155,"0"1"1,1-1 0,-1 0 0,1 0 0,-1 0-1,0 0 1,1 0 0,-1 1 0,1-1 0,-1 0 0,1 1-1,-1-1 1,1 0 0,-1 1 0,1-1 0,-1 1-1,1-1 1,0 0 0,-1 1 0,1-1 0,-1 1-1,1-1 1,0 1 0,0 0 0,-1-1 0,1 1-1,0-1 1,0 1 0,0 0-156,-8 23 913,6-18-500,-7 34 349,2 0 1,1 0 0,3 0 0,0 35-763,15 165 993,0-25-298,-11-178-622,-2 7 78,3-1 1,5 21-152,-3-43 70,-4-21-69,0 0 0,0 0 1,0 0-1,0 0 0,0 1 1,0-1-1,0 0 0,0 0 1,1 0-1,-1 0 0,0 0 1,0 1-1,0-1 0,0 0 1,0 0-1,0 0 0,0 0 1,1 0-1,-1 0 0,0 0 1,0 0-1,0 0 0,0 1 1,1-1-1,-1 0 0,0 0 1,0 0-1,0 0 0,0 0 1,0 0-1,1 0 0,-1 0 1,0 0-1,0 0 0,0 0 1,0 0-1,1 0 0,-1 0 1,0 0-1,0-1-1,0 1 0</inkml:trace>
  <inkml:trace contextRef="#ctx0" brushRef="#br0" timeOffset="1205.168">1827 604 3401,'73'-83'2091,"-59"63"923,-18 20-2624,4 0-19,-6-3 111,0 0 0,0 1-1,0 0 1,0 0-1,0 1 1,-1-1 0,1 1-1,0 1 1,-1-1-1,1 1 1,-1 0 0,1 1-1,-4 0-481,-7 2 320,0 0 0,0 1 0,1 0 0,-11 6-320,18-7 19,0 1 0,1 1 0,-1 0 0,1 0 0,0 1 0,0 0 0,0 0 0,1 1 0,0-1 0,0 2 0,1-1 0,0 1 0,0 0 0,1 0 0,0 1 0,1-1 0,-1 1 0,2 0 0,-1 1 0,1-1 0,1 0 0,-2 9-19,2-6 0,0 1 1,1-1-1,1 0 1,0 0 0,0 1-1,1-1 1,1 0-1,0 0 1,1 0 0,0 0-1,1 0 1,0 0-1,1-1 1,0 0 0,0 0-1,2 0 1,6 9-1,-10-16 0,0 0 1,0-1-1,1 1 1,-1-1-1,1 0 1,0 0-1,0 0 1,0 0 0,0-1-1,0 1 1,0-1-1,1 0 1,-1-1-1,1 1 1,0-1-1,-1 1 1,1-2-1,0 1 1,0 0 0,0-1-1,0 0 1,-1 0-1,5-1 0,-2 0 5,-1 0-1,1-1 1,-1 0-1,0 0 0,1-1 1,-1 0-1,0 0 1,-1 0-1,1-1 1,0 1-1,-1-1 0,0-1 1,0 1-1,0-1 1,-1 0-1,0 0 1,1-1-5,2-4 13,0-1 0,-1 0 0,0 0 0,0 0 1,-1-1-1,-1 0 0,0 0 0,-1 0 0,0-1 1,-1 1-1,1-10-13,-2-8 31,0 1 1,-2-1 0,-1 0 0,-3-11-32,4 22 16,1 19-16,0 0 0,0 0 0,0 0 0,0 0 0,0-1 0,0 1 0,0 0 1,0 0-1,0 0 0,0 0 0,0 0 0,0 0 0,1 0 0,-1 0 0,0 0 0,0 0 1,0-1-1,0 1 0,0 0 0,0 0 0,0 0 0,0 0 0,0 0 0,0 0 1,1 0-1,-1 0 0,0 0 0,0 0 0,0 0 0,0 0 0,0 0 0,0 0 0,0 0 1,1 0-1,-1 0 0,0 0 0,0 0 0,0 0 0,0 0 0,0 0 0,0 0 0,0 0 1,0 0-1,1 0 0,-1 0 0,0 0 0,0 0 0,0 0 0,0 0 0,0 1 0,0-1 1,0 0-1,0 0 0,0 0 0,0 0 0,0 0 0,0 0 0,1 0 0,-1 0 0,0 0 1,0 1-1,16 24 1,-10-14 0,42 61-154,3-1-1,21 19 154,-46-62-853,1-4 387</inkml:trace>
  <inkml:trace contextRef="#ctx0" brushRef="#br0" timeOffset="1715.56">2402 503 7946,'-3'-6'706,"-14"-21"4293,17 27-4914,0 0-1,0 0 0,-1-1 0,1 1 0,0 0 0,-1 0 0,1-1 0,0 1 0,-1 0 0,1 0 0,0 0 0,-1-1 0,1 1 0,0 0 0,-1 0 0,1 0 0,0 0 1,-1 0-1,1 0 0,0 0 0,-1 0 0,1 0 0,-1 0 0,1 0 0,0 0 0,-1 0-84,0 1 43,1-1 1,-1 1-1,0 0 1,1-1-1,-1 1 1,0 0-1,1-1 1,-1 1-1,1 0 1,-1 0-1,1 0 1,0-1-1,-1 1 1,1 0-1,0 0 1,-1 1-44,-3 15 86,1 0 0,1 1 1,0-1-1,2 1 0,0 0 0,1 7-86,-1-4 46,1 6-22,1 0 0,2 0 1,0 0-1,2 0-24,-2-11 8,0-1 1,1-1-1,1 1 0,0-1 1,1 0-1,1 0 1,5 8-9,-11-19 2,0-1 1,0 0-1,0 1 1,0-1 0,0 0-1,0 0 1,1 0-1,-1 0 1,1 0 0,-1-1-1,1 1 1,0-1-1,-1 0 1,1 0-1,0 0 1,0 0 0,0 0-1,0 0 1,0-1-1,0 0 1,0 1 0,0-1-1,0 0 1,0-1-1,0 1 1,0 0 0,0-1-1,0 0 1,0 1-1,0-1 1,0-1-1,0 1 1,-1 0 0,2-1-3,4-2 12,-1-1 1,1 0 0,-1 0 0,0 0 0,-1-1 0,1 0 0,-1-1-1,0 1 1,-1-1 0,0 0 0,2-3-13,4-10 19,0-1-1,-2 0 0,0 0 1,-1-1-1,-2 1 1,0-2-1,-1 1 1,-1-1-1,-1 0 1,-1 1-1,-2-1 1,0 0-1,-2-15-18,-9 9 17,4 20 8,6 9-23,1 0 0,-1 0-1,1 0 1,0 0 0,-1 0 0,1 1 0,0-1 0,-1 0 0,1 0-1,0 0 1,0 1 0,-1-1 0,1 0 0,0 1 0,-1-1 0,1 0-1,0 0 1,0 1 0,0-1 0,0 0 0,-1 1 0,1-1 0,0 0 0,0 1-1,0-1 1,0 1 0,0-1 0,0 0 0,0 1 0,0-1 0,0 0-1,0 1-1,-2 9 15,1 0-1,0 0 0,1 1 1,0-1-1,0 0 0,1 0 1,1 0-1,0 3-14,4 13 33,0 1 1,8 16-34,-9-29-14,1-1 1,1 1-1,-1-1 0,2 0 1,0-1-1,7 9 14,-10-15 248,0 0 1,0-1-1,1 1 0,-1-1 1,1-1-1,0 1 1,0-1-1,1 0 0,-1 0 1,1-1-1,0 0 0,0 0 1,0-1-1,3 1-248,0-1 469,1-1-1,0 0 1,8-1-469</inkml:trace>
  <inkml:trace contextRef="#ctx0" brushRef="#br0" timeOffset="2500.601">3445 417 2985,'0'0'98,"-4"-3"1099,0 0 0,1 0 0,-1 0 0,0 0 0,0 0 0,-1 1 0,1 0 0,-2-1-1197,2 2 260,1 1 1,0-1-1,0 1 0,-1-1 0,1 1 0,0 0 0,0 1 0,-1-1 1,0 1-261,-19 4 398,0 1 0,0 2 0,1 0 1,0 2-1,0 0 0,1 1 0,1 2 1,-5 3-399,19-12 9,0 1 1,0 0-1,0 0 1,0 1-1,1 0 1,0 0-1,-3 4-9,7-8 2,0 0 0,-1 0-1,1 0 1,0 0-1,0 0 1,0 1 0,1-1-1,-1 0 1,0 1 0,1-1-1,0 1 1,-1 0-2,2-2 0,-1 0 0,0 1 0,0-1 0,0 0 1,1 1-1,-1-1 0,1 0 0,-1 1 0,1-1 0,-1 0 0,1 0 1,0 0-1,0 0 0,-1 0 0,1 0 0,0 0 0,0 0 0,0 0 0,0 0 1,0 0-1,0 0 0,1 0 0,7 4 0,1 0 0,-1 0 0,1-1 0,0-1 0,0 0 0,0 0 0,1 0 0,78 10 1,-28-4 6,-44-6-5,48 10 19,-58-11-19,-1 0 0,0 0 0,1 1 0,-1 0 0,0 0 1,0 0-1,0 1 0,1 1-2,-6-4 0,1 0 1,-1 1-1,1-1 0,-1 0 1,0 1-1,0-1 0,0 1 1,0-1-1,0 1 1,0 0-1,0-1 0,-1 1 1,1 0-1,-1 0 0,1-1 1,-1 1-1,0 0 1,1 0-1,-1 0 0,0 0 1,0 1-1,-1 1 2,0 0 0,1-1 0,-1 1 0,-1 0 0,1-1 1,-1 1-1,1-1 0,-1 1 0,0-1 0,-1 2-2,-6 7 14,-1 0 0,1-1 0,-2-1 0,0 1 0,-1-1-14,-23 20 60,-1-2 0,-2-2 0,-13 6-60,19-17 35,30-14-33,0 0-1,0-1 1,0 1 0,0-1 0,-1 1 0,1-1 0,0 0-1,-1 0 1,1 0 0,0 0 0,0 0 0,-1 0-1,-1-1-1,4 1-4,0 0 0,0 0-1,0-1 1,-1 1 0,1 0 0,0 0-1,0 0 1,0 0 0,0 0 0,0 0-1,0-1 1,-1 1 0,1 0-1,0 0 1,0 0 0,0 0 0,0-1-1,0 1 1,0 0 0,0 0-1,0 0 1,0 0 0,0-1 0,0 1-1,0 0 1,0 0 0,0 0 0,0-1-1,0 1 1,0 0 0,0 0-1,0 0 1,0 0 0,0-1 0,0 1-1,0 0 1,0 0 0,0 0-1,0 0 1,1-1 0,-1 1 0,0 0-1,0 0 1,0 0 4,10-12-181,12-6-74,15-7 62</inkml:trace>
  <inkml:trace contextRef="#ctx0" brushRef="#br0" timeOffset="2926.461">3742 639 6897,'79'-35'2861,"-77"34"-2598,1 0 0,0-1 1,-1 1-1,1 0 0,0 1 0,0-1 0,-1 0 1,1 1-1,0-1 0,0 1 0,0 0 0,0 0 0,0 0 1,-1 0-1,2 1-263,9 0 532,1-1-210,0-1-96,0 1 0,0-2 0,-1 0 0,6-2-226,-16 4 27,0-1-1,1 0 1,-1-1 0,0 1-1,0-1 1,0 1-1,0-1 1,0 0 0,0 0-1,-1 0 1,1 0 0,-1-1-1,1 1 1,-1-1 0,0 0-1,0 1 1,0-1-1,0 0 1,0-1-27,-1 2 18,0 1 1,0-1-1,0 0 0,0 1 0,0-1 0,-1 0 1,1 1-1,0-1 0,-1 0 0,0 0 1,1 0-1,-1 1 0,0-1 0,0 0 0,0 0 1,0 0-1,0 0 0,-1 1 0,1-1 1,-1 0-1,1 0 0,-1 1 0,1-1 1,-1 0-1,0 1 0,0-1 0,0 0 0,0 1 1,0-1-1,0 1 0,0 0 0,0-1 1,-2 0-19,-1-3 57,0 1 0,0 0 0,-1 0 0,0 0 1,1 0-1,-1 1 0,0 0 0,-1 0 0,1 0 1,0 0-1,-1 1 0,0 0 0,1 0 1,-1 1-1,0 0 0,0 0 0,0 0 0,0 1 1,0-1-1,0 1 0,-2 1-57,-2 0 31,1 1-1,-1 0 0,1 0 1,0 1-1,0 0 1,0 1-1,0 0 1,0 1-1,1 0 1,-1 0-1,1 0 0,1 1 1,-1 1-31,-1 0 6,2 0 0,-1 1 0,1 0-1,0 0 1,1 0 0,0 1 0,0 0 0,1 0 0,0 1 0,1-1 0,0 1 0,0 3-6,2-7 11,0 0 1,1 1 0,0-1 0,0 1 0,1 0 0,0-1 0,0 1 0,0-1-1,1 1 1,0 0 0,0-1 0,1 1 0,-1-1 0,2 0 0,-1 0 0,1 0 0,0 0-1,0 0 1,3 4-12,0-2 34,1 0-1,0 0 0,0 0 1,1-1-1,0 0 0,0-1 0,1 0 1,0 0-1,0-1 0,0 0 1,1 0-1,-1-1 0,1 0 1,1-1-34,3 1 21,-1 0 1,2-1 0,-1-1 0,0 0 0,0-1-1,1 0 1,-1-2 0,1 1 0,-1-2-1,4 0-21,45-17-81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3721,'1'-60'2458,"-1"59"-2299,0 1 0,1-1 0,-1 1 0,0-1 0,0 1 0,0-1 0,0 1 0,0-1 0,0 0 0,0 1 0,0-1 0,0 1 1,0-1-1,0 1 0,0-1 0,-1 1 0,1-1 0,0 1 0,0-1 0,0 1 0,-1 0 0,1-1 0,0 1 0,-1-1 0,1 1 0,0-1 1,-1 1-1,1 0 0,-1-1 0,1 1 0,0 0-159,-4 5 4857,9 10-4718,1 0-1,1 0 1,1-1-1,0 0 1,0 0-1,2-1 1,0 0 0,3 3-139,26 27 354,33 26-354,4 4 204,-62-58-164,2-1 0,0 0 0,0-1 0,1-1 0,1 0 0,0-2 0,12 5-40,-6-2 156,-12-6 404,0-1 0,1 0 0,-1-1 0,5 1-560,-13-6 1063</inkml:trace>
  <inkml:trace contextRef="#ctx0" brushRef="#br0" timeOffset="1">477 1 3889,'-32'26'6729,"7"4"-4574,1 1 0,-17 31-2155,-21 29 898,3-17-538,23-31-252,2 2 0,2 1 0,-4 11-108,32-49-9,-12 22-45,-1-1 0,-1-1-1,-16 18 55,27-32-926,11-11-359,6-9-161,15-14 536</inkml:trace>
  <inkml:trace contextRef="#ctx0" brushRef="#br0" timeOffset="2">798 396 7298,'36'12'3199,"-35"-11"-3011,-1 0-1,0 0 1,0 0-1,1-1 1,-1 1 0,0 0-1,0 0 1,0 0 0,0 0-1,0 0 1,0 0 0,0-1-1,0 1 1,0 0 0,-1 0-1,1 0 1,0 0 0,0 0-1,-1-1 1,1 1-1,-1 0 1,1 0 0,-1 0-188,-3 16 1959,20 139-158,-14 41-913,-1-197 1557,7 0-1146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56 104 3945,'-22'-27'988,"5"7"619,1-2 3086,34 45 818,13 10-3883,21 25-1804,29 55 400,-1 0-143,-65-91-57,-12-17-17,0 0 1,1 0 0,0 0 0,-1 0 0,2-1-1,-1 1 1,0-1 0,1 0 0,0 0 0,0-1-8,-3-2 31,-1-1 0,0 0 1,0 0-1,0 1 1,1-1-1,-1 0 0,0 0 1,0-1-1,0 1 0,1 0 1,-1 0-1,0-1 1,0 1-1,0 0 0,0-1 1,0 1-1,0-1 0,0 1 1,0-1-1,0 0 1,0 0-1,0 1 0,0-1 1,0 0-1,0 0 0,0 0 1,-1 0-1,1 0 1,0 0-1,-1 0 0,1-1-31,25-42 839,-19 29-797,8-14 54,-3-1 0,0 1 0,-2-2 0,5-24-96,-6 21 38,1 1 1,2 0-1,12-23-38,-8 33 128,-9 15-318,-5 9-1047,-7 20-2500,3 13 1685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6:23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9 4529,'-1'-1'364,"-1"0"1,1 0-1,0 0 1,0 0-1,-1 1 1,1-1-1,-1 0 1,1 1-1,-1-1 1,1 1-1,-1 0 1,1-1-1,-1 1 1,1 0-1,-1 0 1,1 0-1,-2 0-364,2 0 192,0 1-1,0-1 0,0 1 0,0-1 1,0 0-1,1 1 0,-1 0 0,0-1 1,0 1-1,0-1 0,0 1 0,1 0 0,-1 0 1,0-1-1,1 1 0,-1 0 0,1 0 1,-1 0-1,0 1-191,0 2 256,-1 0 1,1 0-1,0 0 0,0 0 1,0 0-1,1 0 1,-1 0-1,1 0 1,0 1-1,0-1 0,1 0 1,-1 1-257,27 237 3603,11 76-2901,-37-309-708,6 21 100,-7-29-98,1 0-1,-1 0 1,0 0 0,1 0 0,-1 0-1,1 0 1,-1 0 0,1 0 0,0 0 0,-1-1-1,1 1 1,0 0 0,0 0 0,-1-1-1,1 1 1,0 0 0,0-1 0,0 1-1,0-1 1,0 1 0,0-1 0,0 1 0,0-1-1,0 0 5,2-1 1906,-4 1-1022</inkml:trace>
  <inkml:trace contextRef="#ctx0" brushRef="#br0" timeOffset="1">4 822 7434,'-1'0'3360,"-1"2"-1479,1-2-145,1-2-264,0 1-87,18-3-225,18-5-120,55-12-296,-29 12-152,3-1-263,6-3-105,6 5-128,-4 2-32,-7 5 184,-10 1 80,-18 7-4705,9 8 3417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6:2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18 4113,'0'0'196,"0"-1"1,0 1-1,0-1 1,0 1-1,0-1 1,0 1-1,0-1 1,0 1-1,0-1 0,1 1 1,-1-1-1,0 1 1,0-1-1,0 1 1,1-1-1,-1 1 1,0-1-1,1 1 1,-1-1-1,0 1 0,1-1 1,-1 1-1,0 0 1,1-1-1,-1 1 1,1 0-1,-1-1 1,1 1-1,-1 0 1,1 0-197,5-5 4213,-6 16-2935,0 14-917,-1 0 0,-1 0 0,-1-1-1,-1 1 1,-1-1-361,-8 36 1506,-3 51-1506,14-82 245,1 0 1,1 1-1,2-1 1,4 29-246,3-9 119,37 245 234,-45-289-423,0-15-20,-1-7 40</inkml:trace>
  <inkml:trace contextRef="#ctx0" brushRef="#br0" timeOffset="1">20 875 9410,'-11'8'3945,"5"2"-2321,3-9-256,12 4-167,1-10-209,16 4-192,16 0-56,22-8-280,16 1-80,10-3-143,-5 1-97,-5 11-88,-12-1-8,-16 6 272,-6 1 232,-4 1-336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19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0 3841,'-2'0'353,"0"0"0,0 1 0,-1-1 0,1 0 0,0 1-1,0-1 1,0 1 0,0 0 0,0 0 0,0 0 0,0 0 0,0 0 0,0 0 0,0 0 0,1 1 0,-1-1 0,0 1 0,1-1 0,-1 1 0,1 0 0,-2 1-354,3-2 111,0-1-1,-1 1 1,1 0-1,0-1 0,0 1 1,-1 0-1,1 0 0,0-1 1,0 1-1,0 0 0,0 0 1,0-1-1,0 1 1,0 0-1,0 0 0,0 0 1,0-1-1,0 1 0,1 0 1,-1 0-1,0-1 0,1 1 1,-1 0-110,1 1 94,0-1-1,0 0 1,1 0 0,-1 0 0,0 0 0,0 0-1,1 0 1,-1 0 0,1 0 0,-1 0 0,1-1-1,-1 1 1,1-1 0,-1 1 0,1-1 0,0 1-94,29 4 581,0 0 1,0-2 0,0-2-1,30-1-581,-29 0 190,383 8 692,-375-11-872,-27 5-19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13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509 662 2777,'0'0'1836,"-3"-3"4801,-7-7-5198,-2-1-916,-1 1-1,-1 0 0,-5-3-522,8 6 156,7 5-112,0 0 0,0 0 0,-1 1 0,1-1 0,-1 1 0,1 0-1,-1 0 1,0 1 0,1-1 0,-1 1 0,0 0 0,1 0 0,-1 1 0,0-1-1,1 1 1,-1 0 0,0 1 0,1-1 0,-2 1-44,-3 1 19,-2-1-3,0 1 1,1 1-1,-1 0 1,1 0-1,0 1 1,0 1-1,-4 2-16,8-4 5,1 1 1,-1-1-1,1 1 0,0 1 0,1-1 0,-1 1 0,1-1 0,0 1 1,1 0-1,-1 1 0,1-1 0,-1 3-5,-1 3 0,1 1 0,1 0-1,-1-1 1,2 1 0,0 0 0,0 0 0,1 0-1,1 0 1,0 1 0,1-1 0,1 0-1,0 0 1,3 10 0,-3-15 3,0-1 0,1 0 0,0 1 0,0-1 0,1 0 0,0-1 0,0 1 0,0-1 0,1 1 0,0-1 0,1-1 0,-1 1 0,1-1 0,0 0 0,0 0 0,1-1 0,-1 1 0,1-1-1,0-1 1,0 0 0,0 0 0,1 0 0,4 1-3,-6-2 13,1-1 0,-1 1 0,0-1 0,1 0 0,-1-1 0,1 1 0,-1-1 0,1-1-1,-1 1 1,0-1 0,1 0 0,-1 0 0,0-1 0,0 0 0,0 0 0,0-1 0,0 1 0,0-1 0,0-1-1,-1 1 1,0-1 0,1 0 0,-2 0 0,1 0 0,0-1 0,-1 0 0,0 1 0,0-2 0,0 1-1,-1 0 1,1-2-13,2-3 22,0 0 0,-1-1 0,-1 0 0,0 0 0,0-1 0,-1 1-1,0-1 1,-1 1 0,0-10-22,1-18 43,-3-1 0,-1-11-43,-1 11-37,2 1-1,3-2 38,-2 39-169,2 9 111,0 9 116,26 339 416,-28-269-369,-2 0-1,-5-1 0,-6 20-104,-29 110 133,20-114-77,20-94-32,-4 28-34,5-34 28,0 1 0,0-1 0,0 0 0,0 1 0,1-1 0,-1 1 0,0-1 0,1 0 1,-1 1-1,1-1 0,-1 0 0,1 0 0,0 1 0,0-1 0,-1 0 0,1 0 0,0 0 0,0 0 0,0 0 1,0 0-1,0 0-18,0-1 19,-1 1 1,1-1-1,-1 0 0,0 0 1,1 0-1,-1 0 1,1 0-1,-1 0 1,1 0-1,-1 0 1,1 0-1,-1 0 0,0-1 1,1 1-1,-1 0 1,1 0-1,-1 0 1,0 0-1,1-1 0,-1 1 1,0 0-1,1 0 1,-1-1-1,0 1 1,1 0-1,-1-1 0,0 1 1,1 0-1,-1-1 1,0 1-1,0 0 1,1-1-1,-1 1 1,0 0-1,0-1-19,10-19 238,-7 16-172,117-212-61,-80 152-3204,12-9 3199,-27 40-751</inkml:trace>
  <inkml:trace contextRef="#ctx0" brushRef="#br0" timeOffset="341.936">1077 994 6321,'-15'-18'2865,"13"18"-1097,0 8-143,-3 16-649,7 7 144,3 6-344,-5 7-152,-4-4-271,3 5-121,-3-1-104,5 2-16,5-4-40,-2-1 0,4-13 24,-4-5-208,10-14 3536,-1-9-2599</inkml:trace>
  <inkml:trace contextRef="#ctx0" brushRef="#br0" timeOffset="761.732">175 273 3849,'-35'12'807,"2"0"1062,-1-2 0,1-1-1869,30-8 358,0 0 0,0 0 0,1 0 0,-1 0 0,1 0-1,-1 1 1,1-1 0,-1 1 0,1 0 0,0 0 0,0-1 0,0 2 0,0-1 0,0 0 0,-1 2-358,3-4 37,0 0 1,0 0-1,-1 1 1,1-1-1,0 0 1,0 0-1,0 0 1,0 1-1,0-1 1,0 0-1,0 0 1,0 1-1,0-1 1,0 0-1,0 0 1,0 0-1,0 1 1,0-1-1,0 0 1,0 0-1,0 0 1,1 1-1,-1-1 1,0 0-1,0 0 1,0 0-1,0 0 1,0 1-1,0-1 1,1 0-1,-1 0 1,0 0-1,0 0 1,0 1-1,0-1 1,1 0-1,-1 0 1,0 0-1,0 0 1,0 0-1,0 0 1,1 0-1,-1 0 1,0 0-1,0 0 1,1 0-38,10 3 351,-11-3-284,12 1 178,0-1 0,1 0 0,-1-1 0,0 0 0,0-1 0,-1-1 0,8-2-245,32-5 332,100-2 165,-6 1-322,-107 6 98,0-1-656,27 1 383,-55 5 417,0 0-1,1 0 0,-1 1 1,0 1-1,0-1 0,0 2 1,0-1-1,6 4-416,7 8 1311</inkml:trace>
  <inkml:trace contextRef="#ctx0" brushRef="#br0" timeOffset="1594.413">1579 619 6273,'-1'-14'962,"1"11"-581,0-1 1,-1 1-1,1 0 1,-1-1 0,0 1-1,0 0 1,0 0-1,0 0 1,-2-3-382,1 0 2779,6 9-755,11 17-1246,65 123-130,-60-103-564,2 0-1,2-2 1,1-1-1,2-1 1,2-1-1,1-2 0,14 12-83,-44-45 15,0 1 0,1-1 0,-1 0 0,0 0 0,0 0 0,0 0 0,0 1 0,1-1 0,-1 0 0,0 0 0,0 0 0,0 0 0,1 0 0,-1 0 0,0 0 0,0 0-1,1 0 1,-1 1 0,0-1 0,0 0 0,1 0 0,-1 0 0,0 0 0,0-1 0,1 1 0,-1 0 0,0 0 0,0 0 0,0 0 0,1 0 0,-1 0 0,0 0 0,0 0 0,0 0 0,1 0-1,-1-1 1,0 1 0,0 0 0,0 0 0,1 0 0,-1 0 0,0-1 0,0 1 0,0 0 0,0 0 0,0 0 0,0-1 0,1 1 0,-1 0 0,0 0 0,0-1 0,0 1 0,0 0 0,0 0-1,0-1 1,0 1 0,0 0 0,0 0 0,0 0 0,0-1 0,0 1 0,0 0 0,0-1-15,1-21 454,-1 15-383,3-86 248,-2 30-272,2 0 1,3 1 0,3 0 0,5-9-48,-14 70-14,13-38-50,-13 38 3,1-1 0,-1 0 0,1 1 0,0-1 0,0 1 0,0-1 0,-1 1 0,1 0 0,1-1 0,-1 1 0,0 0 0,0 0 0,0 0 0,1 0-1,-1 0 1,0 0 0,1 0 0,-1 0 0,2 0 61,3 1-449</inkml:trace>
  <inkml:trace contextRef="#ctx0" brushRef="#br0" timeOffset="2341.185">2737 612 3377,'1'-1'248,"0"0"1,-1 0-1,1 0 1,0 0-1,0 0 1,-1 0-1,1 0 1,-1 0 0,1 0-1,-1 0 1,0 0-1,1-1 1,-1 1-1,0 0 1,0 0-1,0 0 1,0-1-1,0 1 1,0 0-1,0 0 1,0 0 0,0-1-1,0 1 1,-1-1-249,0 0 232,-1-1 1,1 1 0,-1 0 0,0-1-1,0 1 1,0 0 0,0 0 0,0 0-1,0 0 1,-2 0-233,-1-3 160,0 1 0,-1-1 0,0 1 0,0 1 0,0-1 0,-1 1 0,1 0 0,-1 0 0,0 1 0,0 0 1,1 0-1,-1 1 0,0 0 0,-1 0 0,1 1 0,0-1 0,0 1 0,0 1 0,0 0 0,0 0 0,0 0 0,0 1 0,0 0 0,0 0 0,1 0 0,-1 1 0,1 0 0,-1 1 0,0 0-160,-3 2 15,0 1 0,0 1-1,1 0 1,0 0 0,0 1-1,1 0 1,0 0 0,0 1 0,1 0-1,1 0 1,-1 1 0,2-1-1,0 1 1,0 1 0,1-1 0,-3 11-15,4-10-3,0 1 0,1 0 0,0 0 0,1 0 0,0 0 0,1 0 0,1 0 0,0 0 0,1 0 0,0-1 0,1 1 0,0 0 0,1-1 0,0 0 0,6 10 3,-7-16 3,1 1 0,0-1 0,1 0 0,-1-1 0,1 1 0,0-1 1,0 0-1,1 0 0,0-1 0,0 1 0,0-1 0,0-1 0,0 1 0,1-1 0,0 0 0,-1 0 0,1-1 1,0 0-1,1 0 0,-1-1 0,0 0 0,0 0 0,1-1 0,-1 0 0,0 0 0,0 0 0,3-2-3,-2 2 12,0-2 0,0 1 0,-1-1 0,1 0 0,-1-1 0,1 0 0,-1 0 0,0 0 0,0-1 0,0 0 0,-1 0 0,1-1 0,-1 0 0,0 0 0,0-1 0,-1 1 0,0-1 0,0-1 0,0 1 0,-1 0 0,0-1 0,0 0 0,0 0 0,-1 0 0,1-3-12,1-15 26,0 1 1,-1-1-1,-2 0 1,0 1 0,-2-1-1,-2-11-26,2 6 117,0 1 0,1-1 1,2 0-1,2-4-117,-5 34 3,0 0 0,0 0 0,0 0 0,0 0 1,0 0-1,0 0 0,0-1 0,0 1 0,0 0 0,1 0 1,-1 0-1,0 0 0,0 0 0,0 0 0,0 0 0,0 0 1,0 0-1,0 0 0,0-1 0,0 1 0,0 0 0,0 0 1,0 0-1,0 0 0,0 0 0,0 0 0,0 0 1,1 0-1,-1 0 0,0 0 0,0 0 0,0 0 0,0 0 1,0 0-1,0 0 0,0 0 0,0 0 0,0 0 0,0 0 1,1 0-1,-1 0 0,0 0 0,0 0 0,0 0 0,0 0 1,0 0-1,0 0 0,0 0 0,0 0 0,0 0 0,0 0 1,1 0-1,-1 0 0,0 0 0,0 0 0,0 0 0,0 0 1,0 0-4,6 8 58,5 13-36,5 19 31,2-1-1,2-1 1,21 29-53,-30-49-157,2-2 0,0 1 0,1-2 0,1 0-1,0-1 1,1 0 0,1-1 0,17 10 157,6-1-434</inkml:trace>
  <inkml:trace contextRef="#ctx0" brushRef="#br0" timeOffset="2788.021">2351 147 4569,'-6'0'811,"0"0"0,0 0-1,0 0 1,0 0 0,0 1 0,0 0 0,1 1 0,-1-1 0,0 1-1,1 0 1,-2 1-811,6-3 69,1 0 0,-1 0 0,1 0 1,0 0-1,-1 0 0,1 0 0,0 0 0,-1 0 0,1 0 0,0 0 0,-1 1 0,1-1 0,0 0 0,0 0 0,-1 0 0,1 0 1,0 1-1,-1-1 0,1 0 0,0 0 0,0 1 0,-1-1 0,1 0 0,0 0 0,0 1 0,0-1 0,0 0 0,-1 1 1,1-1-1,0 0 0,0 1 0,0-1 0,0 0 0,0 1 0,0-1 0,0 0 0,0 1-69,16 3 1532,15-1-1283,1-1 0,-1-2 1,0-2-1,11-2-249,134-22 400,-59 8-100,-116 18-301,33-5 1559,0 2-1,7 1-1557,4 4 1346</inkml:trace>
  <inkml:trace contextRef="#ctx0" brushRef="#br0" timeOffset="3622.827">3542 591 5145,'-59'-38'2271,"49"25"-824,12 7 1381,-2 4 1758,4 18-4482,1 0-1,0-1 1,1 0 0,1 0 0,0 0 0,1-1 0,0 0-1,1 0 1,1-1 0,0 0 0,1-1 0,0 0-1,8 5-103,22 25 238,-1 1 1,15 24-239,-47-61 527,-3-9 41,2-21 194,-4 9-850,-1 8 104,57-191 394,-48 165-420,2 1 1,2 1 0,1 0-1,1 1 1,6-6 9,-19 31-260,-6 12 180,-4 11-11</inkml:trace>
  <inkml:trace contextRef="#ctx0" brushRef="#br0" timeOffset="4490.776">4422 36 4865,'0'-5'1185,"0"1"-1,0-1 0,-1 1 1,0 0-1,0-1 1,-1-2-1185,2 7 43,0 0 1,0 0-1,0-1 0,0 1 1,-1 0-1,1 0 0,0 0 1,0 0-1,0 0 0,0 0 1,0 0-1,0 0 0,-1 0 1,1 0-1,0 0 1,0 0-1,0 0 0,0 0 1,0 0-1,-1 0 0,1 0 1,0 0-1,0 0 0,0 0 1,0 0-1,0 0 0,-1 0 1,1 0-1,0 0 0,0 0 1,0 0-1,0 1 1,0-1-1,0 0 0,0 0 1,-1 0-1,1 0 0,0 0 1,0 0-1,0 0 0,0 0 1,0 1-1,0-1 0,0 0 1,0 0-1,0 0 0,0 0 1,0 0-1,0 0 1,0 1-1,0-1 0,0 0 1,0 0-1,0 0 0,0 0 1,0 0-1,0 1 0,0-1 1,0 0-1,0 0 0,0 0 1,0 0-1,0 0 0,0 1 1,0-1-1,0 0 0,0 0-42,-4 27 293,2 1 0,0-1 0,2 0 0,1 1-294,11 119 433,-7-93-261,7 154 317,2 23-8,-6-185-372,-5-26 350,-2-16 190,-1-5 400,-1-16-980,0 0 0,1 0 1,0 0-1,2 0 1,0 0-1,1 0 0,0 1 1,4-7-70,-1 1 51,2 0-1,1 1 1,0 0 0,1 1 0,2 0 0,0 1-51,-6 10-4,0 1 0,0 0 0,1 0 1,0 1-1,0 0 0,1 0 0,0 1 1,0 0-1,1 0 0,-1 1 0,1 0 1,0 1-1,1-1 0,1 1 4,-3 2-3,-1 0 0,0 1 0,1-1 0,-1 1 0,1 1 0,-1 0 0,1 0 0,-1 0 0,1 1 0,-1 0 0,0 0 0,1 1 0,-1 0 0,0 1 0,0-1 0,0 1 0,0 0 0,-1 1 0,3 1 3,0 1-1,-1 0 0,0 1-1,0 0 1,-1 0 0,0 1-1,0 0 1,0 0-1,-1 1 1,-1 0 0,1 0-1,-1 0 1,-1 0 0,0 1-1,0 0 1,-1 0-1,0 0 1,-1 0 0,0 0-1,0 0 1,-1 1 0,-1-1-1,0 8 2,0-7 2,-1 1 1,0 0-1,0-1 0,-1 1 1,-1-1-1,0 0 0,-1 0 1,0 0-1,0 0 0,-2-1 1,1 1-1,-1-1 0,0-1 1,-1 1-1,0-1 0,-1 0 0,0-1 1,0 1-1,-1-2 0,-2 2-2,1-2 8,0 0-1,0 0 1,-1-2-1,0 1 0,0-1 1,0-1-1,0 0 1,-1-1-1,-5 1-7,12-3-1,0 0 1,-1-1-1,1 0 0,0 0 1,-1 0-1,1 0 0,0-1 1,-1 0-1,1 0 0,0-1 1,0 1-1,0-1 0,0 0 1,0-1-1,0 1 0,0-1 1,1 0-1,-1 0 0,1 0 1,0-1-1,0 1 0,0-1 1,1 0-9,-1 0-1,1 0 1,0 0-1,1 0 1,-1-1-1,1 1 0,-1-1 1,2 1-1,-1-1 1,0 0-1,1 0 0,0 0 1,0 0-1,0 0 1,1 0-1,-1-4 10,3-44-75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12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419 414 4841,'-40'-51'2633,"39"48"-2336,-1 1 1,0 0 0,-1-1 0,1 1-1,0 0 1,-1 0 0,1 1 0,-1-1-1,1 0 1,-1 1 0,0-1 0,0 1 0,0 0-1,0 0 1,0 0 0,0 0 0,0 1-1,0-1 1,0 1 0,0 0 0,0 0-1,0 0 1,0 0 0,-3 1-298,-4 1 279,-1 0 1,1 1 0,0 0-1,0 1 1,-9 4-280,15-6 203,-14 8 17,1 0 0,0 1 1,1 1-1,0 0 0,1 2 0,-3 3-220,3-3 66,10-10-51,1 0 1,0 0 0,0 0 0,0 0-1,0 1 1,1-1 0,0 1-1,0 0 1,0 0 0,1 0-1,-2 5-15,3-7 4,1 1-1,-1-1 1,1 1-1,0-1 1,0 1-1,0 0 1,1-1-1,-1 1 1,1-1-1,0 1 1,0-1-1,0 0 1,0 1-1,1-1 1,-1 0-1,1 0 1,0 0-1,0 0 1,0 0-1,0 0-3,3 3 2,0-1-1,0 1 1,1-1-1,-1 0 1,1 0-1,0-1 1,1 0-1,-1 0 1,1 0-1,6 2-1,15 6 4,1-2 0,4 0-4,-20-6 3,11 4 5,0 1-1,-1 0 1,15 10-8,-31-15 2,0 0 0,0 0 0,-1 1 0,1-1 0,-1 1-1,0 1 1,-1-1 0,1 1 0,-1 0 0,0 1 0,-1-1 0,1 1 0,2 5-2,-6-9 1,0 0 1,-1 0-1,1 0 0,-1 0 1,1 0-1,-1 0 0,0 0 1,0 0-1,0 0 1,0 0-1,-1 0 0,1 0 1,-1 0-1,1 0 0,-1 0 1,0 0-1,-1 0 0,1 0 1,0-1-1,-1 1 1,0 0-1,1-1 0,-1 1 1,0-1-1,0 0 0,0 1 1,-1-1-1,1 0 0,-1 0-1,-9 7 13,1 0 0,-1-1 0,-1-1 0,0 0 0,-7 3-13,-21 8 26,0-2 0,-1-2 0,-1-2 0,-5 0-26,38-10 18,0 0 0,-1-1 0,1 0 0,-1-1 0,-3 0-18,11 0-47,1 0 1,-1 0-1,1-1 1,-1 1-1,0-1 1,1 1-1,-1-1 1,1 0-1,-1 0 1,1 0-1,-1 0 1,1-1-1,0 1 0,0-1 1,0 1-1,0-1 1,0 0-1,0 0 1,0 0-1,0 0 1,1 0-1,-1-1 47,1 2-129,1-1 0,-1 1-1,1 0 1,-1-1 0,1 1-1,0 0 1,0-1-1,0 1 1,0-1 0,0 1-1,0 0 1,0-1 0,0 1-1,1-1 1,-1 1 0,1 0-1,-1-1 1,1 1-1,-1 0 1,1 0 0,-1-1-1,1 1 1,0 0 0,0 0-1,0 0 1,0-1 129,22-11-1080</inkml:trace>
  <inkml:trace contextRef="#ctx0" brushRef="#br0" timeOffset="421.747">876 474 7658,'-9'-1'703,"0"0"1,0 0 0,-1 1 0,1 0 0,0 0 0,0 1 0,-1 0 0,-7 3-704,5-1 343,0 1 1,1 1-1,-1-1 1,1 2-1,0 0 1,-2 1-344,-9 9 216,0 0 0,2 1 0,0 1 0,0 1 0,-12 18-216,25-29 30,0 1 1,0 1-1,1-1 0,0 1 1,1 1-1,0-1 0,1 1 1,0-1-1,0 1 0,1 0 1,1 1-1,0-1 0,-1 9-30,3-14 5,0 0 0,0-1 0,0 1 0,1 0 0,0-1 0,0 1 0,1 0 0,-1-1 0,1 1 1,0-1-1,1 0 0,-1 0 0,1 0 0,0 0 0,0 0 0,1-1 0,-1 1 0,1-1 0,0 0 0,0 0 0,0 0 0,1-1 0,0 1 0,-1-1 0,1 0 0,0 0 0,0-1 0,4 2-5,3 0 12,1 0-1,0-1 1,0 0 0,0-1 0,0 0-1,0-1 1,0-1 0,1 0 0,-1-1-1,0 0 1,0-1 0,0 0 0,12-4-12,-10 2 13,0-1-1,-1 0 1,0-1 0,0-1 0,-1 0-1,0 0 1,0-2 0,0 1 0,-1-2 0,0 0-1,9-11-12,-17 17 15,0 0 0,-1 0 0,0-1-1,0 1 1,0-1 0,-1 0 0,1 0-1,-1 0 1,0 0 0,-1 0 0,1-1-1,-1 1 1,0-1 0,0 1 0,-1-1 0,0 1-1,0-1 1,0 1 0,0-1 0,-1 1-1,0 0 1,0-1 0,-1 1 0,1 0-1,-1-1 1,0 1 0,0 0 0,-1 0-1,0 1 1,-2-4-15,-14-18 93,-2 2 0,-1 0 0,-19-16-93,38 38-84,1-1 1,-1 0-1,1 1 1,-1 0-1,0-1 0,0 1 1,-1 1-1,1-1 1,0 0-1,0 1 1,-1-1-1,1 1 0,-1 0 1,1 0-1,-1 1 1,0-1-1,1 1 1,-1-1-1,0 1 0,1 0 1,-4 1 83,-16 11-694</inkml:trace>
  <inkml:trace contextRef="#ctx0" brushRef="#br0" timeOffset="885.604">1200 24 7258,'-1'-2'411,"0"0"0,0 0 0,0 0 1,0 0-1,0 1 0,0-1 0,-1 0 1,1 1-1,-1-1 0,1 1 0,-2-2-411,3 3 73,-1 0 0,1 0-1,-1 0 1,0-1 0,1 1-1,-1 0 1,1 0 0,-1 0-1,1 0 1,-1 0 0,0 0-1,1 0 1,-1 0 0,1 0-1,-1 0 1,0 0 0,1 0-1,-1 0 1,1 1 0,-1-1-1,1 0 1,-1 0 0,1 1-1,-1-1 1,1 0 0,-1 1-1,1-1 1,-1 0 0,1 1-1,0-1 1,-1 1 0,1-1-1,-1 1 1,1-1 0,0 1-1,0-1 1,-1 1 0,1-1-1,0 1 1,0-1 0,0 1-1,-1 0 1,1-1 0,0 1-1,0 0-72,-3 8 265,0 0 0,0 1 1,1-1-1,0 1 0,1 0 0,0 0 0,1 3-265,3 73 806,-3-74-693,28 262 2165,25 80-2278,-53-353 2,2 14 72,1 1 0,0 0 0,1-1 0,1 1 0,1-1 0,1 2-74,0-6 134</inkml:trace>
  <inkml:trace contextRef="#ctx0" brushRef="#br0" timeOffset="1852.379">1447 538 7666,'-1'-7'973,"-1"1"0,1 0 0,-1 0 0,-1-1 0,1 1 0,-2-2-973,1 0 1242,3 6 310,6 6-987,4 7-212,-8-8-291,135 212 2343,-116-185-2179,-4-4 36,1 0-1,14 13-261,-27-33 37,1 0 0,0-1 1,0 1-1,0-1 0,1 0 0,-1-1 0,1 1 0,1-1 0,-1-1 0,0 0 1,1 0-1,1 0-37,-8-2 11,0-1 0,0 0 0,0 1 0,-1-1 0,1 0 1,0 0-1,0 0 0,0 0 0,0 0 0,0 0 0,0 0 0,0 0 0,0-1 1,0 1-1,0 0 0,0 0 0,0-1 0,0 1 0,-1-1 0,1 1 0,0-1 1,0 1-1,0-1 0,-1 1 0,1-1 0,0 0-11,0 0 12,0-1 1,0 0-1,0 1 0,0-1 0,-1 0 0,1 0 1,0 1-1,-1-1 0,0 0 0,1 0 0,-1 0 1,0 0-1,0 0-12,0-11 23,0 0 1,-1 0-1,-1 1 1,-1-4-24,1 4 7,-4-38 18,0-47-25,5 74-8,2 0 0,1 0 0,1 0 0,1 1 1,2-7 7,-5 25-4,0 0 0,0 0 0,1 0 1,-1 0-1,1 0 0,0 1 1,1-1-1,-1 0 0,0 1 1,1 0-1,0-1 0,2-1 4,-4 4-2,1 0 0,-1 0 0,0 1-1,1-1 1,-1 0 0,1 1 0,-1-1-1,1 1 1,0-1 0,-1 1 0,1 0 0,-1-1-1,1 1 1,0 0 0,-1 0 0,1 0 0,-1 0-1,1 1 1,0-1 0,-1 0 0,1 1 0,-1-1-1,1 1 1,-1 0 0,1-1 0,-1 1-1,1 0 1,-1 0 0,0 0 0,1 0 0,-1 0-1,0 0 1,1 1 2,11 10-9,0 1 0,0 0 0,7 12 9,-12-15 2,0 0-1,0 0 1,1-1 0,0 0-1,0-1 1,1 0 0,0 0-1,1-1 1,-1 0 0,2-1-2,-2-2 1,1 0 1,0-1-1,0-1 1,0 0-1,1 0 1,-1-1-1,1 0 1,-1-1 0,5 0-2,2-2 3,1 0 1,0 0 0,-1-2 0,0 0 0,6-3-4,-16 3 2,0 1 1,-1-1-1,1 0 1,-1-1-1,0 0 1,0 0 0,0-1-1,-1 1 1,0-1-1,0-1 1,0 1-1,-1-1 1,0 0-1,0 0 1,-1-1-1,0 1 1,0-1-1,0 0 1,-1 0-1,1-8-2,-1 9 2,-2 0 0,1 0 0,-1-1 0,0 1 0,0-1 0,-1 1 0,0-1 0,0 1 0,-1-1 0,0 1-1,0 0 1,-1-1 0,0 1 0,0 0 0,-1 0 0,0 0 0,0 0 0,0 0 0,-1 1 0,0 0 0,0 0 0,-1 0 0,-4-5-2,6 8-1,0 1 0,0-1 1,0 1-1,-1 0 1,1 0-1,0 0 1,-1 0-1,0 1 0,1-1 1,-1 1-1,0 0 1,1 0-1,-1 0 0,0 0 1,0 1-1,0 0 1,0 0-1,0 0 1,0 0-1,1 0 0,-1 1 1,0 0-1,0 0 1,0 0-1,1 0 0,-1 1 1,0-1-1,1 1 1,0 0-1,-1 0 1,0 1 0,-7 4-3,1 0 1,0 1-1,1 0 1,0 1-1,0 0 1,1 0-1,0 1 1,0 0 0,0 2 2,-6 11-2,1 1 0,1 0 1,1 0-1,1 1 0,-1 8 2,6-18 0,1 1 0,1-1 0,0 1 0,1 0 0,1 0 0,1 0 0,0 0 1,1 0-1,1 6 0,-1-15-2,1 0 0,0 1 0,0-1 0,1 0 0,-1 0 1,2-1-1,-1 1 0,1-1 0,0 1 0,0-1 0,1 0 1,-1-1-1,2 1 0,-1 0 2,3 1 15,0-1 0,0 0 0,1 0 0,0-1 0,0 0 1,0-1-1,0 0 0,1 0 0,7 2-15,0-2-47,-1-1 1,1 0 0,-1-1-1,1-1 1,0 0-1,0-1 1,0-1-1,-1-1 1,1 0 0,-1-1-1,1-1 1,4-2 46,0-3-343,0-1 0,0 0 1,-1-2-1,-1 0 0,2-2 343,7-9 192</inkml:trace>
  <inkml:trace contextRef="#ctx0" brushRef="#br0" timeOffset="2205.699">2648 450 5145,'0'25'3428,"-1"12"-953,2 0 0,2 0 0,2 6-2475,3 4 1382,-2 1 0,-3 0 0,-1 0-1382,-1-34 374,1-13 816,4-26-81,29-157-972,-32 162-138,2 1 0,0 0 1,1 0-1,1 0 0,1 1 0,1 0 0,8-13 1,-11 22-123,0 0-1,0 0 1,1 1 0,1 0 0,0 0-1,0 1 1,0 0 0,1 0-1,0 1 1,0 0 0,0 0-1,1 1 1,0 0 0,10-2 123,-14 5-156,-1 0 0,1 0 0,0 1 0,0 0 0,1 1 0,0-1 156,28 8-510,-33-7 490</inkml:trace>
  <inkml:trace contextRef="#ctx0" brushRef="#br0" timeOffset="2768.271">3796 228 5585,'-4'-1'619,"0"0"0,0 0-1,-1 1 1,1-1 0,0 1-1,0 0 1,0 0 0,0 1-1,0-1 1,0 1 0,-3 1-619,-47 17 1572,32-11-690,-6 2-473,2 0 0,-1 2 0,2 0 0,-1 2 0,2 1 0,0 1 0,1 1 0,-12 12-409,21-16 119,-35 36 113,45-45-221,1 1 0,0-1-1,0 1 1,0 0 0,0 0 0,0 0 0,1 0-1,0 0 1,0 1 0,0 2-11,2-6 1,0 0 0,-1 0 0,1 0-1,0 0 1,0 1 0,0-1 0,1 0 0,-1 0 0,0 0-1,1 0 1,-1 0 0,1 0 0,0 0 0,0 0 0,0 0-1,0 0 1,0 0 0,0-1 0,0 1-1,2 1 1,0 0 1,0 0 0,0 0-1,0-1 1,0 1-1,1-1 1,-1 0-1,1 0 1,0 0 0,0-1-2,13 6 6,0-2 0,0 0 0,1-1 0,9 0-6,-8 0 4,23 4 5,0 2 0,7 5-9,-36-10 2,0 0 0,0 0 0,-1 1 0,0 1 0,0 0 0,-1 1-1,1 0 1,7 8-2,-17-14 1,0-1 0,-1 1 0,1 0 0,-1 0 0,1 0 0,-1 0 0,0 0 0,0 0 0,0 0-1,0 0 1,0 0 0,0 0 0,0 1 0,-1-1 0,1 0 0,-1 1 0,0-1 0,0 0 0,0 1-1,0-1 1,0 0 0,0 1 0,0-1 0,-1 0 0,1 1 0,-1-1 0,0 0 0,0 0 0,0 0 0,0 1-1,0-1 1,0 0 0,0 0 0,-1-1 0,1 1 0,-1 0 0,1 0 0,-2 0-1,-6 7 17,0-1 0,0 0 0,-1 0 0,0-1 1,0 0-1,-7 2-17,-41 24 259,-9 0-259,47-25 15,0 0 0,-1-1 0,0 0 0,-1-2 0,-6 0-15,26-4-45,-1-1 0,0 1 0,1-1 0,-1 0 0,0 0-1,1 0 1,-1 0 0,0-1 0,1 1 0,-1-1 0,0 1-1,1-1 1,-1 0 0,1 0 0,-2-1 45,-7-7-260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47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499 635 2425,'0'0'1939,"0"0"9,0-2 2660,0-6-3120,-1 4-1268,0 1 1,0-1-1,0 0 1,0 0-1,-1 1 0,0-1 1,1 1-1,-1-1 1,0 1-1,-1 0 0,1 0 1,-2-2-221,-27-26 473,30 31-456,-1-2 28,-1 0 0,0 0 0,1 0 0,-1 1 1,0-1-1,0 1 0,0 0 0,0 0 0,0 0 0,0 0 0,-1 0 0,1 1 0,0-1 0,0 1 0,-1 0 0,1 0 0,0 0 0,0 0 0,-1 1 0,1-1 0,0 1 0,0 0 0,0 0 0,0 0 0,0 1 0,0-1 0,-1 1-45,-9 5 44,1 1 0,0 0 0,1 1 0,0 0-1,-5 5-43,4-3 31,-2 1-21,1 1 0,0 1 0,0 0 0,1 1 0,1 0 0,1 1 0,0 0 0,0 1-10,7-11 1,0 1 1,0-1-1,1 1 1,0-1 0,0 1-1,0 0 1,1-1-1,0 1 1,0 0-1,1 0 1,-1 0 0,2 0-1,-1 0 1,1 0-1,0 0 1,0 0-1,1-1 1,0 1 0,0 0-1,1-1 1,0 0-1,0 1 1,1 0-2,-1-2 5,1 0-1,0 0 1,0 0 0,1-1 0,-1 1-1,1-1 1,0 0 0,0-1 0,1 1-1,-1-1 1,1 0 0,-1 0-1,1-1 1,0 1 0,0-1 0,0-1-1,1 1 1,-1-1 0,0 0-1,0 0 1,1-1 0,-1 0 0,0 0-1,1-1 1,-1 1 0,0-1 0,6-2-5,1 0 14,-1 0 1,1-2-1,-1 1 1,0-1 0,-1-1-1,1 0 1,-1 0-1,0-1 1,-1-1 0,0 0-1,0 0 1,-1-1-1,4-4-14,-3 1 18,-1 1 0,0-1-1,-1-1 1,-1 0 0,0 0 0,4-11-18,-9 19 3,0 0 1,0 0-1,0 0 1,-1-1-1,0 1 1,0-1-1,-1 1 1,1-1-1,-1 1 1,0-1-1,-1 1 1,0-1 0,1 1-1,-2-1 1,1 1-1,0-1 1,-1 1-1,0 0 1,-2-3-4,4 8-2,0 0 0,0-1 0,0 1 0,0-1 0,-1 1 0,1 0 0,0-1 0,0 1 0,0 0 1,0-1-1,-1 1 0,1 0 0,0 0 0,0-1 0,-1 1 0,1 0 0,0 0 0,-1-1 0,1 1 0,0 0 0,0 0 1,-1 0-1,1 0 0,-1-1 0,1 1 0,0 0 0,-1 0 0,1 0 0,0 0 0,-1 0 0,1 0 0,0 0 0,-1 0 0,1 0 2,-6 11-48,2 21 42,4 33 188,5 17-182,-1-25 31,-2 1 0,-3 7-31,-9 34 289,-3 0 1,-5 0-1,-5-2 0,-30 83-289,46-148 319,7-32-312,0 0-1,0 0 1,0 0 0,0 1-1,0-1 1,0 0-1,0 0 1,0 0 0,0 0-1,0 0 1,0 1-1,0-1 1,0 0 0,0 0-1,0 0 1,0 0 0,0 0-1,0 1 1,0-1-1,0 0 1,0 0 0,1 0-1,-1 0 1,0 0-1,0 0 1,0 0 0,0 1-1,0-1 1,0 0-1,0 0 1,0 0 0,0 0-1,1 0 1,-1 0 0,0 0-1,0 0 1,0 0-1,0 0 1,0 0 0,0 0-1,1 0 1,-1 1-1,0-1 1,0 0 0,0 0-1,0 0 1,0 0-1,1 0 1,-1 0 0,0 0-1,0-1 1,0 1 0,0 0-1,0 0-6,13-15 385,22-33-128,3 1 1,25-24-258,-12 14-503,-1-10-3264,-26 38 2263</inkml:trace>
  <inkml:trace contextRef="#ctx0" brushRef="#br0" timeOffset="382.414">997 903 8922,'-9'4'3857,"-2"2"-2153,6 16-552,-1 6-103,2 10-233,0 9-136,-2 9-208,2 5-104,4-2-152,-1-2-40,1-10-64,2-8-32,0-8-16,-2-11 24,4-9-160,2-1 160,-2-19-88</inkml:trace>
  <inkml:trace contextRef="#ctx0" brushRef="#br0" timeOffset="812.538">18 250 5537,'-10'-1'3169,"3"-2"-857,7 3-639,7 0-121,-7 0-360,17 0-63,20 1-257,93 2-168,-46-4-328,6-2-96,0-1-144,-8 1-48,-5 3-32,-13 0-8,-14 7 112,-7 1-120,-5 6 0</inkml:trace>
  <inkml:trace contextRef="#ctx0" brushRef="#br0" timeOffset="2009.638">1535 532 1984,'0'-2'741,"0"1"-1,-1-1 0,1 1 0,-1-1 1,0 0-1,0 1 0,1 0 0,-1-1 0,0 1 1,0-1-1,0 1 0,0 0 0,0 0 1,-1 0-1,1 0 0,0 0 0,-1 0 1,1 0-1,-1-1-740,2 2 387,0 3-325,0 0 1,1-1-1,0 1 1,-1-1 0,1 1-1,0-1 1,0 0 0,0 1-1,1-1 1,-1 0-1,2 2-62,7 13 89,34 81 174,-20-41 54,3 0-317,-17-39 60,0 0-1,1-1 1,1-1-1,1 0 1,3 3-60,-2-4 72,-9-8-5,1 0-1,0 0 0,0-1 1,1 0-1,0 0 0,0-1 0,0 0 1,1 0-1,5 2-66,-12-7 34,0 0-1,-1 0 1,1 0-1,0 1 1,-1-1-1,1 0 1,0-1-1,-1 1 1,1 0-1,0 0 1,0 0-1,-1 0 1,1-1 0,-1 1-1,1 0 1,0 0-1,-1-1 1,1 1-1,0 0 1,-1-1-1,1 1 1,-1-1-1,1 1 1,-1-1-1,1 1 1,-1-1-1,0 1 1,1-1 0,-1 0-1,0 1 1,1-1-1,-1 0 1,0 0-34,9-25 498,-8 24-469,22-84 185,5 1 0,22-46-214,-17 65 255,-29 60-322,-1 0 0,1 1 0,0 0 0,1-1 1,-1 2-1,1-1 0,0 0 0,0 1 0,6-4 67,1 4-899,-7 6 135</inkml:trace>
  <inkml:trace contextRef="#ctx0" brushRef="#br0" timeOffset="3032.68">2640 16 3321,'0'-1'361,"0"0"-1,0 1 1,1-1 0,-1 0 0,0 1 0,0-1 0,0 0-1,-1 0 1,1 1 0,0-1 0,0 0 0,0 1 0,0-1-1,-1 0 1,1 1 0,0-1 0,-1 0 0,1 1 0,0-1-1,-1 1 1,1-1 0,-1 0-361,1 1 186,-1 1-1,1-1 0,-1 0 1,1 0-1,-1 0 1,1 0-1,-1 1 1,1-1-1,-1 0 1,1 1-1,-1-1 0,1 0 1,0 1-1,-1-1 1,1 0-1,0 1 1,-1-1-1,1 1 1,0-1-1,-1 0 1,1 1-1,0 0-185,-4 4 239,1 1 0,0 0 0,1 0 0,-1 1 0,0 3-239,0 3 78,1 1 0,1-1-1,0 1 1,1-1 0,0 1-1,2 6-77,1 9 125,2 0 0,5 21-125,19 72 628,12 119-628,-26-155 272,-9-63-10,-2 1-1,0 0 1,-2 0-1,0 0 0,-2 14-261,-3-31 347,-1-17 184,2-10-511,1 1 1,0-1-1,2 0 0,0 1 0,2-1 1,0 1-1,1-1 0,1 1 0,0 0 1,7-14-21,-6 20-1,0 0 1,1 1 0,0 0-1,1 0 1,0 0-1,1 1 1,3-3 0,-6 7-1,1 0 0,0 1 1,1 0-1,-1 1 0,1 0 0,0 0 0,0 1 0,0-1 0,1 2 1,0-1-1,3 0 1,-7 3-1,0-1 1,1 1 0,-1 0-1,1 1 1,-1-1 0,1 1-1,-1 0 1,1 1-1,-1-1 1,1 1 0,-1 0-1,0 0 1,1 1 0,-1-1-1,0 1 1,0 1 0,0-1-1,0 1 1,0-1 0,0 1-1,-1 1 1,0-1-1,3 3 1,-1 0 0,0 0-1,-1 1 1,0 0-1,0 0 0,0 1 1,-1-1-1,0 1 0,-1 0 1,0 0-1,0 0 0,0 0 1,-1 1-1,0-1 0,0 6 1,-1-3 0,0 0 0,0 1 0,-1-1 1,-1 0-1,1 0 0,-2 1 0,0-1 0,0 0 0,-1 0 0,-1 2 0,0-5 1,1 1 0,-2-1 1,1 0-1,-1 0 0,0-1 1,-1 1-1,0-1 0,0 0 0,-1-1 1,1 0-1,-2 0 0,-4 4-1,-1-1 4,0 0 1,-1-1-1,0 0 0,-9 2-4,17-7 3,0-1 0,0 0-1,-1 0 1,1 0 0,-1-1 0,1 0 0,-1-1 0,0 0-1,1 1 1,-1-2 0,1 1 0,-3-1-3,7 0-2,0 0-1,0 1 1,0-1-1,0 0 1,0 0-1,1 0 1,-1 0-1,0 0 1,0 0-1,1 0 1,-1-1-1,1 1 1,-1-1-1,1 1 1,0-1-1,-1 1 1,1-1-1,0 0 1,0 0-1,0 1 1,0-1-1,1 0 1,-2-2 2,1 1 3,1-1 0,-1 0 0,0 1 0,1-1 0,0 1 0,-1-1 0,1 1 0,1-1 0,-1 0 0,1 1-1,-1-1 1,1 1 0,0-2-3,17-25 32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3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68 158 3825,'-20'-57'2372,"19"56"-2101,1-1 0,-1 1 0,0 0 0,1-1 0,-1 1 0,0 0 0,0 0 0,0-1 0,0 1 0,0 0 0,0 0 0,0 0 0,0 0 0,0 0 0,0 1 0,-1-1 0,1 0 0,0 0 0,0 1 0,-1-1 0,1 1 0,-1-1 0,1 1 0,-1 0 0,1-1 0,0 1 0,-1 0 0,1 0 0,-1 0 0,1 0 0,-1 0 0,1 1 0,-2-1-271,-3 0 1858,6 0-1500,1 3-301,0 0 0,0 0 1,1 0-1,-1 0 0,1-1 0,0 1 1,-1-1-1,1 1 0,1-1 1,-1 0-1,0 0 0,2 2-57,5 5 84,79 75 245,34 33-78,1 20 70,38 61-321,-158-194-101,1 1-1,-1-1 1,1 0 0,0 0-1,1 0 1,-1-1 0,0 1-1,1-1 1,3 2 101,5-2-368</inkml:trace>
  <inkml:trace contextRef="#ctx0" brushRef="#br0" timeOffset="360.445">542 16 6137,'-1'0'163,"0"0"0,1 0-1,-1-1 1,0 2 0,0-1-1,0 0 1,1 0 0,-1 0-1,0 0 1,0 0 0,1 1 0,-1-1-1,0 0 1,0 1 0,1-1-1,-1 1 1,0-1 0,1 0-1,-1 1 1,0 0 0,1-1-1,-1 1 1,1-1 0,-1 1-1,1 0 1,-1-1 0,1 1 0,-1 0-163,-10 28 2010,-1 2-885,-30 29 1460,-37 39-2585,42-55 312,2 1 1,1 2-1,-10 24-312,37-58 56,-8 14 123,1 0 1,1 1-1,2 0 1,-1 5-180,11-17 2674,4-5-1267</inkml:trace>
  <inkml:trace contextRef="#ctx0" brushRef="#br0" timeOffset="1045.685">839 508 7674,'9'-49'3191,"-9"46"-2910,1 0 1,0 0-1,0 1 0,0-1 1,0 0-1,1 1 0,-1-1 1,1 1-1,-1-1 0,1 1 1,0 0-1,0-1 0,0 1 1,0 0-1,0 0 0,1 1 1,0-2-282,4-1 206,0 0 1,0 1 0,1-1-1,6-1-206,-8 3 171,2-1-129,0 0 0,-1 1 1,1 0-1,0 0 0,1 1 0,-1 0 0,0 1 1,0-1-1,0 2 0,0-1 0,1 1 1,6 2-43,-10-2 2,0 1 0,0 0 0,0 0 1,0 0-1,0 1 0,0 0 0,-1 0 1,1 0-1,-1 0 0,0 1 1,0-1-1,0 1 0,-1 0 0,1 1 1,-1-1-1,0 0 0,0 1 0,-1 0 1,1 0-1,0 1-2,3 10 4,0 0 1,-1 0-1,0 1 1,-1 0-1,-1 0 1,-1 0-1,-1 1 1,0-1-1,-1 7-4,-2 4 14,0 0 1,-3-1-1,0 0 0,-1 0 0,-7 15-14,6-24 20,-1-1 1,-1 0-1,0 0 0,-1-1 1,-1 0-1,-1-1 1,0 0-1,-1-1 0,0 0 1,-16 11-21,26-22 12,0-1 1,0 0-1,0 0 0,0 0 1,-1 0-1,1 0 1,-1-1-1,1 0 1,-1 1-1,0-1 0,1-1 1,-1 1-1,0 0 1,0-1-1,0 0 0,1 0 1,-1 0-1,0 0 1,0-1-1,0 0 1,1 1-1,-1-1 0,0-1 1,1 1-1,-2-1-12,1 0 10,-1 0 0,1 0 0,0-1 0,0 0-1,0 0 1,0 0 0,0 0 0,0-1 0,1 1 0,0-1-1,0 0 1,0 0 0,0 0 0,1-1 0,-1 1 0,1 0-1,0-1 1,0 0 0,1 0-10,0 3 1,0 0-1,1 0 1,0 0-1,-1 0 1,1-1-1,0 1 1,0 0-1,0 0 1,0 0-1,1 0 1,-1 0-1,0-1 0,1 1 1,0 0-1,-1 0 1,1 0-1,0 0 1,0 0-1,0 0 1,0 1-1,1-1 1,0-1-1,1 0-2,0-1 1,1 1-1,0 1 0,0-1 0,-1 0 1,1 1-1,1 0 0,-1 0 1,0 0-1,4-1 2,8-2 4,0 1 0,1 1 0,-1 0 0,1 1 0,9 1-4,-3 0 24,0 2 0,-1 0 1,1 1-1,-1 2 0,1 0 1,6 3-25,-14-2 3,-1 0 0,0 1 1,0 0-1,0 1 0,-1 1 1,0 0-1,0 0 0,-1 2 1,10 8-4,0 3-35</inkml:trace>
  <inkml:trace contextRef="#ctx0" brushRef="#br0" timeOffset="1816.473">1626 76 2873,'-1'-9'1526,"-1"-11"1950,2 19-3196,0 1 0,-1-1 0,1 1 0,0-1 0,0 1 0,-1-1 0,1 1-1,0-1 1,-1 1 0,1-1 0,0 1 0,-1-1 0,1 1 0,-1 0 0,1-1 0,-1 1 0,1 0 0,-1-1 0,1 1 0,-1 0 0,1 0-1,-1-1 1,1 1 0,-1 0 0,0 0 0,1 0 0,-1 0 0,1 0 0,-1 0 0,0 0-280,3 5 712,5 9-585,0-2 0,1 1 0,0-1 0,1 0 0,3 3-127,17 22 244,18 31 84,-3 1 1,-3 2-1,16 42-328,-43-81 46,-11-22-26,1-1 0,0 1-1,1-1 1,0 0 0,0 0-1,1-1 1,0 1-1,0-1 1,5 4-20,-10-12 32,0 1-1,-1 0 0,1-1 1,0 1-1,0-1 1,0 1-1,-1-1 1,1 1-1,0-1 1,0 0-1,0 1 0,0-1 1,0 0-1,0 0 1,0 0-1,0 0 1,0 0-1,0 0 1,0 0-1,0 0 0,0 0 1,-1 0-1,1 0 1,0-1-1,1 1-31,-1-1 50,0 0 0,1 0 0,-1 0 0,0 0 0,1 0 0,-1 0 0,0 0 0,0-1 0,0 1 0,0 0 0,0-1 0,0 1 0,0-2-50,3-7 175,-1 1 0,1-1 0,-2 1 0,2-8-175,-3 13 17,7-47 159,-2 1 0,-3-1 1,-1-8-177,-1 3 55,3 0-1,6-22-54,-7 62 45,-2 5-109,1 0-1,0 0 1,1 0-1,0 0 1,0 0-1,1 1 1,1 0 0,5-10 64,-9 20-6,-1-1 0,0 1 0,1-1 1,-1 1-1,0-1 0,1 1 0,-1-1 1,1 1-1,-1 0 0,1-1 0,-1 1 1,1-1-1,-1 1 0,1 0 1,-1 0-1,1-1 0,-1 1 0,1 0 1,-1 0-1,1 0 6,8 6-298</inkml:trace>
  <inkml:trace contextRef="#ctx0" brushRef="#br0" timeOffset="3858.04">2888 52 2457,'36'-15'1300,"-36"15"-1203,0 0 0,0 0 0,0 0 1,0 0-1,0-1 0,1 1 0,-1 0 0,0 0 1,0 0-1,0 0 0,0 0 0,0 0 0,0 0 0,0 0 1,0 0-1,0 0 0,1 0 0,-1 0 0,0 0 1,0-1-1,0 1 0,0 0 0,0 0 0,0 0 1,0 0-1,0 0 0,0 0 0,0 0 0,0 0 1,0-1-1,0 1 0,0 0 0,0 0 0,0 0 1,0 0-1,0 0 0,0 0 0,0 0 0,0-1 0,0 1 1,0 0-1,0 0 0,0 0 0,0 0 0,0 0 1,0 0-1,0 0 0,0 0 0,0-1 0,-1 1 1,1 0-1,0 0 0,0 0 0,0 0 0,0 0 1,0 0-1,0 0 0,0 0 0,0 0-97,-11-5 3540,-11-2-1714,-34-2-764,42 8-882,2 1-75,1 0-1,0 0 1,-1 1-1,1 1 0,0 0 1,0 0-1,0 1 0,0 1 1,1 0-1,-1 0 1,1 1-1,0 0 0,0 1 1,1 0-1,-5 4-104,6-4 26,0 0-1,0 1 0,1 0 1,0 0-1,0 1 1,1 0-1,0 1 1,0-1-1,1 1 1,0 0-1,0 0 1,1 0-1,1 1 0,-1 0 1,-1 9-26,3-7 5,1-1 0,0 1-1,0 0 1,1 0 0,1-1 0,0 1-1,0 0 1,1-1 0,1 1 0,0-1 0,0 0-1,1 0 1,5 10-5,1 0 9,1 4 14,1-1 0,1-1-23,-11-20 2,-1-1 1,1 0 0,0 0-1,0 0 1,0 0-1,0 0 1,0 0-1,0-1 1,0 1 0,0-1-1,1 1 1,-1-1-1,1 0 1,-1 0 0,1 0-1,0 0 1,-1 0-1,1-1 1,0 1-1,-1-1 1,1 0 0,0 0-1,0 0 1,-1 0-1,1 0 1,0-1-1,-1 1 1,1-1 0,0 1-1,-1-1 1,1 0-1,0 0 1,1-1-3,5-2 9,0-1 1,0 0 0,-1 0-1,0 0 1,0-1-1,0 0 1,0-1-1,5-7-9,6-9 29,-1-2 0,-1 0 0,10-21-29,20-29 40,12-19-16,-58 92-24,0 1 1,0 0-1,-1 0 0,1 0 0,-1-1 1,1 1-1,-1 0 0,1-1 1,-1 1-1,0 0 0,1-1 0,-1 1 1,0 0-1,0-1 0,0 1 1,0-1-1,0 1 0,0 0 0,-1-1 1,1 1-1,0 0 0,-1-1 1,1 1-1,-1 0 0,0-2 0,-4-13 8,0 59-102,-10 204 127,13-195-2,0 88 59,2-59 84,-8 50-174,0-19 647,5 1 0,5 18-647,0-112 309,2-14 42,9-24 164,-5 6-491,43-61-115,2 2-1,58-57 92,-76 89-151</inkml:trace>
  <inkml:trace contextRef="#ctx0" brushRef="#br0" timeOffset="4321.579">3487 570 7666,'-39'-83'3312,"39"83"-1615,4 7-529,-4 4-272,5 12-120,0 10-128,-4 3-87,7 15-121,-2 0-64,-6 5-136,6-2-72,-11-8-96,3-5-8,7-8 112,-2-6-104,5-9-16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20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3569,'6'-91'2387,"-5"68"-520,0 6 485,-2 17-2288,1 0 0,0 0 0,0 0 1,0 0-1,0 0 0,0 0 0,0 0 0,0 0 0,0 0 0,0 0 1,0-1-1,0 1 0,0 0 0,0 0 0,0 0 0,0 0 1,0 0-1,0 0 0,0 0 0,0 0 0,0 0 0,0 0 1,0-1-1,0 1 0,0 0 0,0 0 0,1 0 0,-1 0 0,0 0 1,0 0-1,0 0 0,0 0 0,0 0 0,0 0 0,0 0 1,0 0-1,0 0 0,0 0 0,0-1 0,0 1 0,0 0 1,1 0-1,-1 0 0,0 0 0,0 0 0,0 0 0,0 0 0,0 0 1,0 0-1,0 0 0,0 0 0,0 0 0,1 0 0,-1 0 1,0 0-1,0 0 0,0 0 0,0 0 0,0 0 0,0 1 1,0-1-1,0 0 0,0 0 0,0 0 0,0 0 0,1 0 0,-1 0 1,0 0-1,0 0-64,0 0 869,0 0-263,4 8 1,8 7-479,1 0 0,1 0 0,6 5-128,22 22 238,27 27 123,-17-18 87,7 13-448,-44-45 59,0 0 0,-2 0 0,0 2 0,-1 0 1,5 14-60,-6-6 54,-10-22-4,1-1 0,1 0 0,-1 0 0,1 0 0,0 0 0,2 3-50,-5-9 9,0 0-1,1 0 1,-1 1-1,0-1 1,0 0-1,0 0 1,0 0-1,0 0 1,0 0-1,0 0 1,0 0-1,0 0 1,0 0 0,1 0-1,-1 1 1,0-1-1,0 0 1,0 0-1,0 0 1,0 0-1,0 0 1,1 0-1,-1 0 1,0 0-1,0 0 1,0 0-1,0 0 1,0 0-1,0 0 1,1 0-1,-1 0 1,0 0-1,0 0 1,0 0-1,0 0 1,0 0-1,0 0 1,0-1-1,1 1 1,-1 0-1,0 0 1,0 0-1,0 0 1,0 0-1,0 0 1,0 0-1,0 0 1,0 0-1,0 0 1,1-1-1,-1 1 1,0 0-1,0 0 1,0 0-1,0 0-8,3-10 401,2-14-78,-1 0 1,-2-1-1,0-2-323,5-44 99,0 28-127,2 0 1,2 1-1,1 0 0,3 1 0,7-14 28,-21 54 2,-1 0-1,0 0 1,1 0-1,-1 0 1,1 1 0,0-1-1,-1 0 1,1 0-1,0 0 1,-1 0-1,1 0 1,0 1-1,0-1 1,0 0-2,0 1-2,-1 0 1,0 0-1,1 0 0,-1 0 1,0 1-1,0-1 1,1 0-1,-1 0 1,0 0-1,1 0 0,-1 1 1,0-1-1,0 0 1,1 0-1,-1 1 1,0-1-1,0 0 0,0 0 1,1 1-1,-1-1 1,0 0-1,0 1 1,0-1-1,0 0 0,0 1 1,0-1-1,1 0 2,-1 1-3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9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519 430 2745,'31'-1'1869,"-30"1"-1755,-1 0 0,1 0 0,-1 0 0,1 0 0,-1-1 0,1 1-1,-1 0 1,1 0 0,-1 0 0,1 0 0,-1-1 0,1 1 0,-1 0 0,0 0-1,1-1 1,-1 1 0,1 0 0,-1-1 0,0 1 0,1-1 0,-1 1 0,0 0-1,0-1 1,1 1 0,-1-1 0,0 1 0,0-1 0,0 1 0,1-1 0,-1 1-1,0-1 1,0 1 0,0-1 0,0 1 0,0-1 0,0 1 0,0-1-1,0 1 1,0-1-114,-7-18 5403,4 14-5011,1 0-249,1 1 0,-2-1 0,1 1-1,0 0 1,-1 0 0,0 0 0,0 0 0,0 0 0,-1 1 0,1-1 0,-1 1 0,0-1-143,-4-3 245,1 2-116,-1-1-1,1 1 0,-1 0 0,-1 1 0,1-1 1,0 2-1,-1-1 0,0 1 0,0 1 1,0 0-1,0 0 0,0 0 0,-4 1-128,5 1 12,0 0-1,1 1 0,-1 0 0,0 1 0,1-1 1,-1 1-1,1 1 0,-1 0 0,1 0 1,0 0-1,0 1 0,0 0 0,1 0 1,0 0-1,-1 1 0,1 0-11,-3 3 0,1-1 0,0 1 0,1 0 1,-1 0-1,2 1 0,-1 0 0,1 0 0,0 1 0,1 0 1,0 0-1,1 1 0,1-1-1,1 0-1,0 0 1,1 0 0,0 0 0,0 1 0,1-1 0,1 0 0,0 1-1,0-1 1,1 0 0,0 0 0,1 0 0,0 0 0,4 8 1,-3-6 1,1-1 0,1 1-1,0-1 1,1-1 0,0 1 0,0-1 0,1-1 0,0 1 0,1-1 0,0 0-1,0-1 1,4 1-1,-9-5 3,1-1-1,0 0 1,0 0-1,1-1 1,-1 0-1,1 0 0,-1 0 1,1 0-1,-1-1 1,1 0-1,0 0 1,0-1-1,0 1 0,-1-1 1,1-1-1,0 1 1,5-2-3,-4 0 6,1 0 0,-1 0-1,0-1 1,0 0 0,0-1 0,0 0 0,0 0 0,-1 0 0,0-1 0,0 0 0,0 0-1,3-4-5,-1 1 10,0-2 0,-1 1 0,1-1-1,-2 0 1,0 0 0,0-1-1,0 0 1,-2 0 0,1 0 0,-2-1-1,1 1 1,-1-1 0,-1 0 0,0 0-1,-1 0 1,0 0 0,-1-3-10,-18-102 13,29 169-158,-1 99 134,-7 0 1,-6-1 0,-18 107 10,6-171 254,8-46 532,-3 34-786,10-71 24,0 0 0,0 1-1,0-1 1,1 0 0,-1 1 0,1-1-1,0 0 1,0 0 0,0 0 0,2 2-24,-3-5 5,0 0 1,1 0-1,-1 0 1,0 0-1,1 0 1,-1 0 0,1 0-1,-1 0 1,0 0-1,1 0 1,-1-1-1,0 1 1,1 0 0,-1 0-1,0 0 1,0-1-1,1 1 1,-1 0-1,0 0 1,1-1 0,-1 1-1,0 0 1,0 0-1,0-1 1,1 1-1,-1 0 1,0-1 0,0 1-1,0 0 1,0-1-1,0 1 1,1 0-1,-1-1 1,0 1-6,11-29 104,-7 18-72,0 1 0,0-1 0,2 1 0,-1 0 0,1 0-32,19-22-587,0 1-1,26-23 588,-35 37-261,27-30-270</inkml:trace>
  <inkml:trace contextRef="#ctx0" brushRef="#br0" timeOffset="392.746">893 755 8858,'64'-84'3761,"-60"104"-2169,2 9-104,-3 14-407,1 5-321,-1 10-384,0-5-112,-6-1-128,0-5-32,2-12 272,-1 0-288,2-15 3489,0-4-2585</inkml:trace>
  <inkml:trace contextRef="#ctx0" brushRef="#br0" timeOffset="737.021">34 58 5953,'-18'2'3385,"5"4"-896,10-3-713,7 1-176,15-1-496,10 1-151,18-1-121,13-3-168,28-6-264,3-9-112,20-5-168,1 1-8,-20 5-112,-4 5 200,-29 9-152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6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96 2681,'0'-3'8806,"-2"-9"-6665,0 7-1966,-1-1-1,1 1 1,-1 0-1,0 0 0,-1 0 1,1 0-1,-1 1 1,0 0-1,0 0 0,-1 0 1,1 0-1,-1 0 1,0 1-1,-1-1-174,2 2 54,0 0-1,-1 0 1,1 0 0,-1 1 0,1 0-1,-1 0 1,1 0 0,-1 0-1,0 1 1,0-1 0,1 1-1,-1 1 1,0-1 0,1 1 0,-1-1-1,0 1 1,1 1 0,-1-1-1,0 1-53,-8 2 23,1 0 0,0 1 1,1 1-1,-1 0 0,1 0 0,0 1 0,0 0 0,1 1 0,0 0 0,1 1 0,-3 3-23,-5 6 3,1 2-1,0 0 0,2 1 0,0 0 1,-1 7-3,9-18 0,1 0 1,0 1 0,1 0-1,0 0 1,1 0 0,1 0 0,-1 0-1,2 1 1,-1-1 0,2 1-1,0-1 1,1 11-1,0-13 0,0-1 0,1 0 0,0 1 1,0-1-1,1 0 0,0 0 0,1 0 0,0 0 0,0-1 0,0 0 1,1 1-1,0-2 0,1 1 0,0 0 0,0-1 0,0 0 0,5 3 0,-7-6 3,0 0-1,0 0 1,0-1-1,0 1 0,1-1 1,-1 0-1,1 0 0,-1-1 1,1 1-1,0-1 1,0 0-1,-1 0 0,1-1 1,0 1-1,0-1 1,4 0-3,-2-1 4,-1 0 0,1-1 1,0 0-1,-1 0 0,0 0 1,1-1-1,-1 0 1,0 0-1,-1-1 0,1 1 1,1-2-5,11-10 17,-1-1 1,0 0-1,-2-1 0,0-1 1,-1-1-1,6-10-17,-9 14 14,-2-2 1,0 1-1,-1-1 1,0 0-1,-1-1 0,-2 0 1,1 0-1,-2 0 0,-1-1 1,0 1-1,-1-1 0,-1 0 1,-1-4-15,1 1 61,-2 0 0,-3-21-61,3 39 94,1 10-30,4 16-3,11 14-31,1-1 0,2-1-1,2 0 1,23 29-30,-23-32 16,22 32-461,3-2 0,3-3 0,28 27 445,-36-44-754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348 965 288,'83'70'759,"-82"-68"-546,1-1 0,-1 1 0,1-1 0,-1 0 0,1 0 0,0 0 0,-1 0 0,1 0 0,0 0 0,0 0 0,0 0 0,0-1 0,0 1-213,-1-1 40,-1 0-1,0 0 1,0-1 0,1 1-1,-1 0 1,0 0 0,0 0-1,0 0 1,1-1 0,-1 1-1,0 0 1,0 0 0,0 0-1,0-1 1,1 1 0,-1 0-1,0 0 1,0-1 0,0 1 0,0 0-1,0 0 1,0-1 0,0 1-1,0 0 1,0 0 0,0-1-1,0 1 1,0 0 0,0 0-1,0-1 1,0 1 0,0 0-40,0-3 445,6-6 762,-5 8-1092,-1 0 0,1 0 0,-1 1 0,1-1 1,0 0-1,-1 0 0,0 0 0,1 0 0,-1 1 0,1-1 1,-1 0-1,0 0 0,0 0 0,1 0 0,-1 0 0,0 0 1,0 0-1,0 0 0,0 0 0,0 0 0,0 0 0,-1 0 0,1 0 1,0 0-1,0 0 0,-1 0 0,1 0 0,0 1 0,-1-1 1,1 0-1,-1 0 0,1 0 0,-1 0 0,0 1 0,1-1 1,-1 0-1,0 1 0,0-1 0,1 0-115,-8-7 357,0 0 0,-1 1 0,0 0 0,0 0 0,0 1-1,-1 0 1,0 1 0,0 0 0,0 0 0,-9-2-357,14 6 10,1-1 0,-1 1 0,0 0 0,1 1 0,-1-1 0,0 1 0,0 0 0,1 0 0,-1 1 0,0-1 0,0 1 0,1 0 0,-1 0 0,0 1 0,1-1 0,0 1 0,-1 0 0,1 0 0,0 1 0,0-1 0,0 1 0,0 0 0,0 0 0,1 0 0,-1 0 0,-1 3-10,-9 12-10,1 1-1,1 1 1,1 0 0,-7 16 10,-2 3-6,15-31 8,2 0-1,-1 1 1,1 0-1,0 0 1,1 0-1,0 0 1,0 0-1,1 1 1,0-1-1,1 0 1,0 1-1,0-1 1,2 5-2,-2-10 1,1 1 0,0-1 0,0 0 0,1 0 0,-1 1 0,1-1 0,0-1 0,0 1 0,0 0 0,1 0 0,-1-1 0,1 1 0,0-1 0,0 0 0,0 0 0,0 0 0,1 0 0,-1 0 0,1-1 0,0 1 0,-1-1 0,1 0 0,0-1 0,0 1 0,1 0 0,-1-1 1,0 0-1,0 0 0,2 0-1,4-1 7,-1 1 0,1-1 0,-1-1 0,1 0 0,-1 0 1,1-1-1,-1 0 0,0-1 0,0 0 0,0 0 0,0-1 0,0 0 1,-1 0-1,0-1 0,0 0 0,0-1 0,4-3-7,1-2 9,-1 0 0,0 0-1,0-1 1,-1 0 0,-1-1-1,0-1 1,0 1 0,-2-2 0,6-10-9,-6 3 183,-1-1 1,0 1 0,-2-1 0,-1-1 0,0 1 0,-1-15-185,-15 320 1259,11-267-1264,-29 312 500,18-235 362,-5-1 1,-16 46-857,23-104 102,5-21-76,1 0 0,1 0 0,0 0-1,1 1 1,0-1 0,1 1-1,0 1-25,1-13 2,0-1 0,0 0-1,0 0 1,0 0-1,0 0 1,0 0 0,0 0-1,0 1 1,1-1 0,-1 0-1,0 0 1,0 0-1,0 0 1,0 0 0,0 0-1,0 0 1,0 0 0,0 1-1,0-1 1,0 0-1,0 0 1,1 0 0,-1 0-1,0 0 1,0 0 0,0 0-1,0 0 1,0 0-1,0 0 1,0 0 0,1 0-1,-1 0 1,0 0-1,0 0 1,0 0 0,0 0-1,0 0 1,1 0 0,-1 0-1,0 0 1,0 0-1,0 0 1,0 0 0,0 0-1,0 0 1,0 0 0,1 0-1,-1 0 1,0 0-1,0 0 1,0 0 0,0 0-1,0 0 1,0-1 0,0 1-1,0 0 1,1 0-1,-1 0 1,0 0 0,0 0-1,0 0-1,7-7 41,71-89 155,-30 35-720,18-14 524,17-16-2027,-46 51 1342</inkml:trace>
  <inkml:trace contextRef="#ctx0" brushRef="#br0" timeOffset="366.484">985 1345 7802,'-8'0'3688,"4"3"-1343,-5 11-1033,0 7 129,-1 18-449,2 7-240,-1 5-416,8 4-120,1-5-128,0-5-16,1-8 56,1-12-160,2-15 40</inkml:trace>
  <inkml:trace contextRef="#ctx0" brushRef="#br0" timeOffset="754.214">54 601 6617,'-53'0'3625,"55"-5"-1112,11 2-625,9 2-240,16 1-655,11 2-249,22 3-304,8-5-104,18-2-160,7-2-48,2 0-40,-5 2 344,-16 4-296,-15 5 2809,-8 5-2097</inkml:trace>
  <inkml:trace contextRef="#ctx0" brushRef="#br0" timeOffset="1281.591">1575 1020 5425,'-12'-43'991,"6"25"-47,2-1 1,0 1-1,0-1 0,2-2-944,-4 8 3236,2 13-1107,4 11-593,1 4-1462,0 1 0,1-1 0,1 0 0,1 0 0,0 0 0,0-1 0,2 1 0,0-1 0,7 12-74,5 4 164,1-2 0,1 0-1,2-1 1,1-1 0,1-1 0,0-1 0,2-1 0,1-1 0,28 16-164,-54-37 42,1 0 0,-1 0 0,0 0 0,1 0 1,0 0-1,-1-1 0,1 1 0,-1-1 0,1 1 0,0-1 1,0 0-43,-2 0 29,1 0 0,-1 0 0,1 0 0,0 0 0,-1 0 0,1 0 0,-1 0 0,1 0 1,-1-1-1,1 1 0,-1 0 0,1 0 0,-1 0 0,1-1 0,-1 1 0,1 0 0,-1-1 1,0 1-1,1-1 0,-1 1 0,1 0 0,-1-1-29,2-2 99,-1 0 0,0 0 0,0-1 1,0 1-1,0 0 0,0-1 0,0 1 0,-1 0 0,0-1-99,2-6-28,7-44 110,3 1-1,2 1 0,2 0 1,20-43-82,-35 91-13,1-1 0,0 1 0,0 0 0,0-1 0,1 1 1,-1 0-1,1 0 0,0 1 0,0-1 0,0 1 0,1-1 0,-1 1 1,1 0-1,0 0 0,0 1 0,0-1 0,0 1 0,0 0 1,1-1 12,16 1-64</inkml:trace>
  <inkml:trace contextRef="#ctx0" brushRef="#br0" timeOffset="2004.019">2711 989 3665,'0'-4'472,"1"-1"0,-1 0 0,-1 1 0,1-1 0,-1 1 0,1-1 0,-1 1 0,0-1 1,-1 1-1,1 0 0,-1-1 0,0 1 0,0 0 0,0 0 0,-1 0 0,1 1 0,-1-1 0,0 1 0,-3-4-472,4 5 118,-1-1 0,0 0 0,0 1-1,0-1 1,0 1 0,0 0-1,-1 0 1,1 1 0,-1-1 0,1 0-1,-1 1 1,1 0 0,-1 0-1,0 0 1,0 0 0,1 1 0,-1 0-1,0-1 1,0 1 0,0 1-1,1-1 1,-1 0 0,-4 2-118,-1 1 96,0 1 0,0 1 0,0 0 0,1 0-1,0 0 1,0 1 0,0 0 0,1 1 0,-1 0 0,2 0 0,-1 0 0,1 1 0,0 0 0,0 0 0,-2 7-96,-3 4 31,1 0 1,1 1-1,1 0 1,0 1 0,2-1-1,-3 15-31,7-27 5,1-1-1,0 1 1,1 0-1,-1 0 1,1-1-1,1 1 1,-1 0-1,2 0 1,-1-1-1,1 1 1,0-1-1,0 1 1,1-1-1,0 0 1,2 4-5,-2-6 5,1 1 1,0-1 0,0 0 0,0 0-1,0-1 1,1 1 0,0-1 0,0 0-1,0-1 1,0 1 0,1-1 0,-1 0-1,1 0 1,0 0 0,0-1 0,0 0-1,0 0 1,4 0-6,-3 0 11,-1-1 0,1 0-1,0-1 1,-1 0 0,1 1 0,-1-2-1,1 1 1,0-1 0,-1 0 0,1-1-1,-1 1 1,1-1 0,-1-1 0,0 1-1,0-1 1,0 0 0,0 0 0,1-2-11,0-1 18,0 1 1,-1-1 0,0 0 0,0-1-1,0 1 1,-1-1 0,0 0 0,0-1-1,-1 1 1,0-1 0,-1 0 0,1 0-1,1-7-18,1-7 30,-2 0 1,0 0-1,-2-1 0,0 1 0,-1-1 0,-2 1 0,0-1 0,-1 1 0,-1 0 0,-2-1 0,-2-6-30,15 53 50,0 0-1,1-1 0,2 0 1,0 0-1,2-1 0,9 12-49,-12-19-20,1-1-1,1-1 0,0 0 0,0-1 0,2 0 0,-1-1 1,1 0-1,1-1 0,0-1 0,2 0 21,23 11 22,-2-1-45</inkml:trace>
  <inkml:trace contextRef="#ctx0" brushRef="#br0" timeOffset="2389.501">2291 575 5145,'-5'-8'2921,"5"6"-393,2 2-223,8 0-529,4 2-272,15-1-535,13 2-177,11-6-328,-26 2-136,-1-1-144,98-3-40,12-12 56,2 0-304,-50 13 104</inkml:trace>
  <inkml:trace contextRef="#ctx0" brushRef="#br0" timeOffset="3091.816">3509 971 5697,'3'-72'2942,"-1"63"1197,2 11-1596,5 11-874,-8-10-1738,7 10 223,0-1 1,1 0-1,1 0 0,0-1 0,1 0 1,3 3-155,29 30 285,32 41 212,37 57-497,-112-142 23,0 1-1,0-1 1,0 1-1,1-1 1,-1 0-1,0 1 1,0-1-1,1 1 1,-1-1-1,0 0 0,1 1 1,-1-1-1,0 0 1,1 1-1,-1-1 1,0 0-1,1 0 1,-1 1-1,1-1 1,-1 0-1,1 0 1,-1 0-1,1 0 1,-1 1-1,0-1 0,1 0 1,-1 0-1,1 0 1,-1 0-1,1 0 1,-1 0-1,1 0 1,-1 0-1,1-1 1,-1 1-1,1 0 1,-1 0-1,1 0 1,-1 0-1,0-1 1,1 1-1,-1 0 0,1 0 1,-1-1-1,0 1 1,1 0-1,-1-1 1,0 1-1,1 0 1,-1-1-1,0 1 1,0 0-1,1-1 1,-1 1-23,12-29 845,-10 23-839,49-169 477,-31 100-421,29-69-62,-26 95 29,-21 45-68,0 1-1,0 0 1,1 0-1,-1 0 1,0 0 0,1 0-1,0 1 1,0-1-1,0 1 1,0 0 0,0-1-1,1 1 40,-4 2-13,0 0-1,1-1 1,-1 1-1,0 0 1,1 0-1,-1 0 1,1 0-1,-1 0 1,0 0-1,1 0 1,-1-1-1,1 1 1,-1 0-1,0 0 1,1 1-1,-1-1 1,1 0-1,-1 0 1,0 0-1,1 0 1,-1 0-1,0 0 1,1 0-1,-1 1 1,1-1 13,6 11-238</inkml:trace>
  <inkml:trace contextRef="#ctx0" brushRef="#br0" timeOffset="3735.663">4421 378 6801,'0'-1'270,"0"-1"0,-1 1-1,1-1 1,-1 1 0,1-1-1,-1 1 1,1-1 0,-1 1-1,0 0 1,0-1 0,0 1-1,0 0 1,0 0 0,0 0-1,0 0 1,0 0 0,0 0-1,0 0 1,-1 0 0,1 0-1,0 0 1,-1 1 0,0-1-270,1 1 104,0-1 1,-1 1 0,1 0-1,0 0 1,0 1-1,-1-1 1,1 0 0,0 0-1,0 1 1,-1-1-1,1 0 1,0 1 0,0 0-1,0-1 1,0 1-1,0-1 1,0 1 0,0 0-1,0 0 1,0 0-1,0 0 1,0 0 0,0 0-1,0 0 1,1 0 0,-1 0-1,0 0 1,0 1-105,-1 3 83,-1 0-1,1 1 1,0-1 0,1 1 0,-1-1 0,1 1 0,0 0 0,0-1 0,1 1-1,0 0 1,0 0 0,0-1 0,1 5-83,3 15 143,0-1 0,5 13-143,18 62 222,-8-29 134,5 37-356,-12-24 528,-4 0-1,-4 0 0,-4 40-527,1-99 209,-1-18-70,1-15 21,0-14-130,0-1-1,2 1 1,1 0-1,1 0 1,1 0-1,0 1 1,2 0-1,3-5-29,-3 10 18,0 0-1,1 1 0,0 0 0,2 0 0,-1 1 1,2 1-1,0 0 0,1 1 0,0 0 0,10-7-17,-18 17-1,0-1 0,0 1 0,1 0 0,-1 0 0,1 0 0,0 1 0,0 0 0,0 0 0,0 0 0,5 0 1,-8 2 0,0-1-1,0 1 0,0 0 1,1 0-1,-1 1 0,0-1 1,0 1-1,0 0 0,0-1 1,0 1-1,0 1 0,0-1 1,0 0-1,0 1 0,0-1 1,-1 1-1,1 0 0,0 0 1,-1 0-1,0 0 0,2 2 1,3 5-1,0 0 0,-1 0 0,0 1 0,-1 0 0,0 0 0,-1 1 0,0-1 0,0 1 0,-1 0 0,-1 0 0,1 0 0,-1 10 1,0-2-2,-1 1 0,0 1 0,-2-1 0,0 0 0,-2-1 0,-3 19 2,3-27 1,-1-1-1,0 1 0,0-1 0,-1 0 1,0 0-1,0 0 0,-2 0 0,1-1 1,-1 0-1,0-1 0,-1 1 1,0-1-1,0-1 0,-1 0 0,0 0 1,0 0-1,0-1 0,-1-1 0,-4 2 0,7-3 26,-2-1 0,1 0-1,0 0 1,-1-1 0,1 0-1,-1 0 1,1-1-1,-1 0 1,0 0 0,0-1-1,1 0 1,-1-1 0,0 0-1,0-1 1,1 1-1,-1-2 1,1 1 0,0-1-1,-1 0 1,1-1 0,1 0-1,-1 0 1,0-1-1,-4-4-25,6 4 539,0 0-1,0 0 0,1-1 0,-3-4-538,-12-20 1132</inkml:trace>
  <inkml:trace contextRef="#ctx0" brushRef="#br0" timeOffset="4301.336">4040 6 6113,'-15'1'3377,"2"1"-1024,11-1-745,3 3-240,17-2-376,12 2-55,21-1-121,12-1-112,15-2-288,9-4-112,-7-1-168,-3-2-40,-10 1-48,-11 3 96,-10 6 344,-8 4-352,-17 11 40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7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553 710 3617,'47'-51'2016,"-46"50"-1880,0 0-1,-1 1 1,1-1-1,0 0 0,-1 0 1,1 0-1,-1 0 1,1 0-1,-1 0 1,0 0-1,1-1 1,-1 1-1,0 0 1,0 0-1,0 0 1,0 0-1,0 0 0,0 0 1,0 0-1,0-1 1,0 1-1,0 0 1,-1 0-1,1 0 1,0 0-1,-1 0 1,1 0-1,-1 0-135,-1-2 315,0 0 0,0 1 1,0 0-1,0-1 0,0 1 0,-1 0 0,-1-1-315,0-1 415,-2-2 83,-1 0 1,-1 1-1,1-1 1,-1 1 0,0 0-1,0 1 1,-9-3-499,14 5 69,-1 1 0,0 0 0,0 0 0,0 1 1,0-1-1,0 1 0,0 0 0,0 0 0,0 0 0,0 0 0,0 1 0,0-1 1,0 1-1,1 0 0,-1 0 0,0 1 0,0-1 0,1 1 0,-4 1-69,-4 5 18,0 0 0,0 0-1,0 1 1,1 1 0,0 0-1,1 0 1,0 1 0,1 0-1,0 0 1,1 1 0,0 0-1,1 0 1,-3 9-18,4-10-3,0 1 1,2 1-1,-1-1 0,2 1 1,-1-1-1,2 1 0,0 0 0,0-1 1,1 1-1,1 0 0,0 0 1,0-1-1,2 1 0,2 9 3,-2-12 0,0 0 0,1-1 0,1 1 1,0-1-1,0 0 0,0 0 0,1 0 0,4 3 0,-7-8 2,0-1 1,0 0-1,0 0 1,1 0-1,-1-1 1,1 1-1,0-1 1,-1 0-1,1 0 1,0 0-1,1 0 1,-1-1-1,0 1 1,0-1 0,1 0-1,-1-1 1,0 1-1,1-1 1,-1 0-1,1 0 1,0 0-3,5-2 12,0 0-1,-1 0 1,1-1 0,-1-1 0,0 1 0,0-2 0,0 1 0,0-1 0,-1 0 0,0-1 0,0 0-1,0 0 1,-1-1 0,0 0 0,0 0 0,-1-1 0,0 0 0,0 0 0,1-3-12,3-4 20,-2 1 1,0-2 0,0 1 0,-2-1-1,0 0 1,0 0 0,-2-1 0,0 1-1,-1-1 1,1-16-21,-4 32 0,1-9 5,-1 1-1,0-1 1,-1 0-1,0-2-4,0 10-5,1 0 0,-1-1 0,1 1 0,-1 0 1,0-1-1,0 1 0,0 0 0,0 0 0,0-1 0,-1 1 0,1 0 0,-1 0 0,1 1 0,-1-1 0,0 0 0,0 0 0,1 1 0,-3-2 5,4 3-2,0 0 0,0 0 1,0 0-1,0 0 0,0-1 0,0 1 0,-1 0 0,1 0 0,0 0 0,0 0 0,0 0 0,0-1 0,0 1 0,-1 0 0,1 0 0,0 0 0,0 0 0,0 0 0,0 0 0,-1 0 0,1 0 0,0 0 1,0 0-1,0 0 0,-1 0 0,1 0 0,0 0 0,0 0 0,0 0 0,-1 0 0,1 0 0,0 0 0,0 0 0,0 0 0,-1 0 0,1 0 0,0 0 0,0 0 0,0 0 0,0 0 0,0 1 0,-1-1 1,1 0-1,0 0 0,0 0 0,0 0 0,0 0 0,0 1 0,-1-1 0,1 0 0,0 0 0,0 0 0,0 0 0,0 1 0,0-1 2,2 13-70,-1-6 42,-2 56 8,9-17 88,4 13-68,-2-16 53,2 30-53,-3 17 40,-3 63-40,-7-113 15,-1 0 0,-2 0 0,-2 0 0,-2-1 0,-2 3-15,-13 45 468,-5 46-468,10-73 939,14-50-71,14-41-336,-2 9-479,1 1 0,1 0 1,0 0-1,2 1 0,1 0 0,0 1 0,15-15-53,20-19-1276,50-41 1276,-69 67-751,-3 1 174</inkml:trace>
  <inkml:trace contextRef="#ctx0" brushRef="#br0" timeOffset="641.358">1213 994 7194,'-1'-37'3376,"-6"46"-1479,1 2-265,2 15-520,1 3-240,2 9-255,2 9-49,3 2-176,2 0-72,-1-3-112,0-10-64,-3-3-56,1-2-8,-3-7 192,0 0-216,2-11 3497,3-3-2609</inkml:trace>
  <inkml:trace contextRef="#ctx0" brushRef="#br0" timeOffset="1549.431">1721 710 5489,'-87'-51'2307,"83"49"-1901,0 0 0,0-1 0,0 0 0,0 0-1,1 0 1,0 0 0,-1 0 0,1-1 0,0 0-406,2 2 284,0 1 0,0-1 0,1 0 0,-1 1 0,1-1 0,-1 0 0,1 0 0,0 1 0,-1-1 1,1 0-1,0 0 0,0 0 0,0 0-284,0 2 31,1 0 1,-1-1 0,0 1-1,0 0 1,0 0-1,0-1 1,0 1-1,1 0 1,-1 0-1,0 0 1,0-1-1,0 1 1,1 0-1,-1 0 1,0 0 0,0-1-1,1 1 1,-1 0-1,0 0 1,0 0-1,1 0 1,-1 0-1,0 0 1,1 0-1,-1 0 1,0 0-1,0 0 1,1 0-1,-1 0 1,0 0 0,1 0-1,-1 0 1,0 0-1,0 0 1,1 0-1,-1 0 1,0 0-1,1 0 1,-1 0-1,0 0 1,0 1-1,1-1 1,-1 0 0,0 0-1,0 0 1,0 1-1,1-1 1,-1 0-1,0 0 1,0 1-32,16 9 289,-7 1-208,0 0 0,-1 0 0,0 2 0,0-1 0,-2 0 1,3 7-82,11 20 130,9 5-5,1-1 0,3-2 0,1-1 0,15 11-125,-41-42 60,0-1-1,1 0 1,0 0 0,0-1-1,8 5-59,-15-11 52,0 0-1,-1 0 1,1 0-1,0 0 1,0 0-1,0-1 1,-1 1-1,1-1 1,0 1-1,0-1 1,0 1-1,0-1 1,0 0-1,0 0 0,0 0 1,0 0-1,0-1 1,0 1-1,0 0 1,0-1-1,0 1 1,0-1-1,0 0 1,-1 1-1,1-1 1,0 0-1,0 0 1,-1 0-1,1-1 1,-1 1-1,1 0 1,-1-1-1,1 1 1,-1-1-1,0 1 1,0-1-1,1-1-51,15-28 278,-1 0 0,-2-1 0,-2-1 0,4-16-278,-9 29 27,76-233-355,-80 248 332,-2 17-54</inkml:trace>
  <inkml:trace contextRef="#ctx0" brushRef="#br0" timeOffset="2858.349">2673 94 4417,'2'-19'1563,"-1"12"-898,0 1 1,-1-1-1,0 0 1,0 1-1,0-1 1,-1 0-1,0 1 1,0-1-1,0 1 1,-2-2-666,1 9 1551,-2 7-932,0 13-175,-2 16-150,2 1-1,2 0 1,2 0 0,1 0 0,3 10-294,30 190 796,-24-182-616,1 4-28,4 24 146,-4 1 1,-1 32-299,-3 19 213,-3-111-88,-1-24 88,-1-6 45,1-42 409,-4 16-611,1 1 0,2-1 0,1 0 0,1 1 0,2-1 0,1 1 0,3-6-56,-6 23-2,1 1 0,1 0 0,0 0 0,0 1 0,1-1 0,1 1 0,0 1 0,3-4 2,-4 7-2,0 0 0,0 1-1,1 0 1,-1 1 0,1-1 0,0 1-1,1 1 1,-1 0 0,1 0 0,0 0 0,0 1-1,3 0 3,-5 1-1,0 1-1,0 0 0,0 1 1,0 0-1,0 0 0,0 0 0,0 1 1,0 0-1,0 0 0,0 1 1,0 0-1,-1 0 0,1 1 1,0-1-1,-1 1 0,0 1 1,0-1-1,0 1 0,0 0 0,-1 1 1,1-1-1,-1 1 0,2 2 2,-3-3-1,0 1 1,-1 0-1,1-1 0,-1 1 0,1 0 0,-2 1 0,1-1 0,0 1 0,-1-1 1,0 1-1,-1-1 0,1 1 0,-1 0 0,0 0 0,0 0 0,-1 0 0,0 0 1,0 0-1,0 0 0,-1 0 0,0 0 0,0 0 0,0 0 0,-1-1 0,0 1 1,0 0-1,-1 1 1,-5 7 1,-1 0 0,0-1 0,-1 0 1,0 0-1,-1-1 0,0 0 1,-1-1-1,-12 9-1,0-3 9,0 0-1,-1-2 1,0 0 0,-14 4-9,20-10 25,0-2 0,0 0 0,-17 3-25,11-8 85,24-2-55,0 0 1,0-1-1,0 1 1,0 0-1,0-1 1,0 1-1,0-1 1,0 0-1,0 1 1,0-1-1,1 0 1,-1 1-1,0-1 1,0 0-1,1 0 1,-1 0-1,0 1 1,1-1-1,-1 0 1,1 0-1,-1 0-30,-6-18 330</inkml:trace>
  <inkml:trace contextRef="#ctx0" brushRef="#br0" timeOffset="3470.622">48 235 5009,'-19'0'2713,"9"0"-281,4 0-527,-6 0-289,27 0-240,13 0-496,12 0-39,40 0-217,-12 0-128,16-1-248,-2-2-80,-4-1-88,-5-2-16,-14-1 32,-4 5-24,-10 3-552,-5 0-128,-6 5 296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02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30 125 2200,'-8'-70'2042,"8"70"-1957,0-1 0,0 1 0,0 0 0,0-1 0,0 1 1,0-1-1,0 1 0,-1 0 0,1-1 0,0 1 0,0 0 0,0-1 0,0 1 0,0 0 0,-1-1 0,1 1 0,0 0 0,0-1 0,0 1 0,-1 0 0,1-1 0,0 1 0,-1 0 0,1 0 0,0-1 0,-1 1 0,1 0 1,0 0-1,-1 0 0,1-1 0,0 1 0,-1 0 0,1 0 0,0 0 0,-1 0 0,1 0 0,-1 0 0,1 0 0,0 0 0,-1 0 0,1 0 0,0 0 0,-1 0 0,1 0 0,-1 0 0,1 0 0,0 0 0,-1 0 0,1 1 1,0-1-1,-1 0-85,0 1 279,1-1 0,-1 1 0,1-1 0,-1 1 0,1-1 0,-1 1 0,1 0 0,-1-1 0,1 1 0,0 0 1,-1-1-1,1 1 0,0 0 0,0 0 0,-1-1 0,1 1 0,0 0 0,0 0 0,0-1 0,0 1 1,0 0-1,0 0 0,0 0 0,0-1 0,0 1 0,0 0 0,1 0 0,-1 0-279,8 19 187,1 0 1,0-1-1,2 0 0,0 0 1,1-1-1,1-1 0,7 9-187,32 31 857,30 25-857,2 1 331,-47-44-235,-1 1 0,-3 2 0,21 34-96,-51-71-3,2 3 33,0 0 0,1 0 0,0 0 0,4 3-30,-8-9-3,0 0 1,-1-1-1,1 1 1,0-1-1,0 1 1,0-1-1,1 0 0,-1 0 1,0 0-1,0 0 1,1 0-1,-1-1 1,0 1-1,1-1 1,-1 1-1,0-1 0,1 0 1,-1 0-1,1 0 1,0 0 2,6-3-258,-5-8 105</inkml:trace>
  <inkml:trace contextRef="#ctx0" brushRef="#br0" timeOffset="385.751">529 22 7242,'6'-20'2119,"-6"19"-1152,-3 3-76,-17 34 1739,8-14-1959,-46 69 2311,-31 36-2982,-14 18 757,12-19-568,44-64-214,-16 32 25,61-91-60,-8 12-107,9-14 147,1-1 0,0 1-1,0-1 1,0 0 0,-1 1-1,1-1 1,0 0 0,-1 1 0,1-1-1,0 0 1,-1 1 0,1-1-1,0 0 1,-1 0 0,1 0 0,0 1-1,-1-1 1,1 0 0,-1 0-1,1 0 1,-1 0 0,1 0 0,0 0-1,-1 0 1,1 0 0,-1 0-1,1 0 1,-1 0 0,1 0 20,-2-6-316</inkml:trace>
  <inkml:trace contextRef="#ctx0" brushRef="#br0" timeOffset="1006.482">977 614 4993,'22'-93'2987,"-21"75"-1271,-6 13-165,-5 10 1401,8-2-2710,0 1 0,1 0-1,-1-1 1,1 1 0,0 0 0,0 0 0,0 0-1,0 0 1,1 0 0,-1 1-242,-1 43 635,2-47-621,3 50 524,1 0-1,3 1-537,6 60 470,2 63-204,-11-157-423,3-11 73</inkml:trace>
  <inkml:trace contextRef="#ctx0" brushRef="#br0" timeOffset="1939.108">1713 332 3817,'-108'-25'2232,"76"15"6452,42 10-4140,0 0-5234,-7 1-61,50 1 1265,0-2 0,7-3-514,-19 0 71,1 2 0,-1 2-1,0 1 1,34 7-71,-47-4 19,0-1 1,0-2 0,0-1-1,7-1-19,114-10 63,-6 0-44,25 7-8,221-10 51,-122-3-6,-232 16-44,-1 2 0,0 2 0,2 1-12,-3 0 9,0-2 1,0-1-1,18-1-9,46-6 16,73 9-16,-116-4 19,1-2-1,24-5-18,-34 3 21,-35 2 128,0 0 1,0-1-1,-1 0 1,1-1-1,-1 0 1,0 0 0,0-1-1,0 0 1,-1-1-1,2-1-149,12-7 1945,8-2-618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09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42 3537,'-1'-5'632,"-1"-16"3363,2 20-3878,1 1 0,-1-1 0,0 0 0,1 1-1,-1-1 1,0 0 0,1 1 0,-1-1 0,1 1 0,-1-1 0,1 1 0,0-1-1,-1 1 1,1-1 0,-1 1 0,1-1 0,0 1 0,-1 0 0,1-1 0,0 1-1,0 0 1,-1 0 0,1-1 0,0 1 0,0 0 0,-1 0 0,2 0-117,8-2 315,1 1 1,0 1-1,0-1 1,0 2-1,0-1 1,0 2-1,3 0-315,-9-1 34,1 0 0,0 1-1,-1 0 1,0 0 0,1 0 0,-1 1 0,0-1 0,0 1-1,0 1 1,0-1 0,-1 1 0,1 0 0,-1 0 0,3 3-34,5 9 23,0 1-1,-1 0 1,-1 1 0,-1-1 0,-1 2 0,0 0 0,5 19-23,-10-28 214,-3-16 563,-5-17-64,-12-22-432,12 36-223,3 4 2,0 1 1,-1 0-1,0-1 0,0 1 1,0 1-1,-1-1 0,1 0 1,-1 1-1,0 0 1,0 0-1,0 0 0,-2-1-60,-7-3 262,0 0 0,0 1 1,-5-1-263,7 3 150,-2-1-83,0 1 0,0 1-1,0 0 1,0 1-1,-1 0 1,1 1-1,-1 0 1,1 1-1,-1 1 1,1 0 0,-1 1-1,1 0 1,0 1-1,0 1 1,0 0-1,0 0 1,0 1-1,1 1 1,0 0-1,0 1 1,-7 6-67,4-2 8,0 0-1,1 2 1,0-1 0,1 2-1,0 0 1,1 0 0,1 1-1,0 0 1,1 1 0,1 1-1,0-1 1,1 1-1,1 1 1,1 0 0,-2 8-8,3-5 6,1 0-1,1 0 1,1 0 0,0 0-1,2 0 1,0 0 0,2 0 0,0 0-1,1 0 1,2 0 0,0 0-6,-2-10 4,1 0 0,0 1 1,1-1-1,1-1 0,-1 1 1,2-1-1,-1 0 0,1 0 1,1-1-1,0 0 0,0-1 1,1 1-1,0-1 0,0-1 1,1 0-1,0 0 0,0-1 1,1 0-1,-1-1 0,6 1-4,7 3 20,0-2-1,1-1 1,0-1 0,1-1-1,-1-1 1,1-2 0,-1 0-1,19-2-19,-22 0 17,0-1 0,0-2-1,-1 1 1,1-2 0,-1-1 0,0-1-1,0 0 1,-1-2 0,0 0-1,7-5-16,-13 5 13,-1 0-1,-1 0 1,1-1-1,-2-1 1,1 1-1,-2-2 1,1 0 0,-2 0-1,1 0 1,-2-1-1,3-6-12,-4 8 10,-1-1 1,-1 0-1,0-1 0,0 1 0,-1 0 0,-1-1 1,0 0-1,-1 0 0,0 1 0,-1-1 1,0 0-1,-1 0 0,-2-6-10,0 0 90,-1 1 1,-1 0-1,-1 1 0,0-1 1,-2 1-1,0 0 0,0 1 1,-2 0-1,-3-3-90,6 9 41,-1 0 0,0 1 0,0 0 0,-1 1 0,-1 0 0,1 0 1,-1 1-1,-1 0 0,1 1 0,-1 0 0,0 1 0,0 0 0,-1 0 0,-7-1-41,-23-3 627,-1 3-1,1 1 1,-1 2-1,-12 1-626,11 3 804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12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1211 4353,'-30'-28'2316,"30"28"-2140,-1-1-1,1 1 0,0 0 1,-1 0-1,1-1 0,-1 1 1,1 0-1,0 0 0,-1 0 1,1 0-1,-1-1 0,1 1 1,-1 0-1,1 0 0,-1 0 1,1 0-1,0 0 0,-1 0 1,1 0-1,-1 0 0,1 0 1,-1 1-1,1-1 1,0 0-1,-1 0 0,1 0 1,-1 0-1,1 1 0,0-1 1,-1 0-1,1 0 0,-1 1 1,1-1-1,0 0 0,-1 1 1,1-1-1,0 0 0,0 1 1,-1-1-1,1 0 0,0 1 1,0-1-1,0 1 0,-1-1 1,1 1-1,0-1 0,0 0 1,0 1-1,0-1 0,0 1 1,0-1-1,0 1 0,0-1 1,0 1-1,0-1 0,0 0 1,0 1-1,0-1 0,1 1-175,2 13 173,2 1 1,0-2-1,0 1 0,2 0 0,-1-1 0,2 0 1,0-1-1,0 1 0,1-2 0,1 1 0,0-1 0,0-1 1,1 0-1,10 7-173,43 34 715,29 14-715,-36-26 176,-2 2 0,22 22-176,-38-23 74,-3 1 0,14 21-74,2 2 62,-46-57-47,0 0 0,1 0-1,-1-1 1,2 0-1,-1 0 1,5 2-15,-8-5 13,0-1 0,0-1-1,-1 1 1,1 0 0,0-1 0,1 0 0,-1 0 0,0 0 0,0 0 0,0-1 0,0 0 0,1 0 0,-1 0-1,4 0-12,-8-1 8,0 1-1,0 0 0,0 0 0,1 0 1,-1 0-1,0 0 0,0 0 0,0 0 0,0-1 1,1 1-1,-1 0 0,0 0 0,0 0 1,0 0-1,1 0 0,-1 0 0,0 0 0,0 0 1,0 0-1,1 0 0,-1 0 0,0 0 0,0 0 1,0 1-1,1-1 0,-1 0 0,0 0 1,0 0-1,0 0 0,0 0 0,1 0 0,-1 0 1,0 0-1,0 1 0,0-1 0,0 0 1,0 0-1,1 0 0,-1 0 0,0 0 0,0 1 1,0-1-1,0 0 0,0 0 0,0 0 0,0 1 1,0-1-1,0 0 0,0 0 0,0 0 1,0 1-8,-5 5 164</inkml:trace>
  <inkml:trace contextRef="#ctx0" brushRef="#br0" timeOffset="451.925">700 1015 4209,'0'-1'170,"0"0"1,0 1 0,-1-1-1,1 1 1,0-1-1,0 0 1,-1 1 0,1-1-1,0 1 1,-1-1-1,1 1 1,0-1-1,-1 1 1,1-1 0,-1 1-1,1-1 1,-1 1-1,1-1 1,-1 1-1,1 0 1,-1-1 0,1 1-1,-1 0 1,0 0-1,1-1 1,-1 1-1,1 0 1,-1 0 0,0 0-1,1 0 1,-1 0-1,0 0 1,1 0-1,-1 0 1,0 0 0,1 0-1,-1 0 1,0 0-1,1 0 1,-1 0 0,1 1-1,-1-1 1,0 0-1,0 1-170,-1 0 230,-1 0 1,1 0-1,-1 0 0,1 0 1,0 1-1,0 0 0,-1-1 0,1 1 1,0 0-1,1 0 0,-2 1-230,-8 14 540,1 0 0,0 1 0,1 1 0,-2 7-540,-16 34 642,-30 39 563,-69 90-1205,-26 41 205,83-113 28,67-114-246,2-3-10,-1 1-1,1-1 0,-1 1 1,1-1-1,-1 1 0,1-1 1,0 1-1,-1 0 0,1-1 1,0 1-1,0-1 0,0 1 1,-1 0-1,1-1 0,0 1 1,0 0-1,0-1 0,0 1 1,0-1-1,0 1 0,0 0 1,0-1-1,0 1 0,0 0 1,0-1-1,1 1 0,-1 0 1,0-1-1,0 1 0,1 0 24,13 0-253</inkml:trace>
  <inkml:trace contextRef="#ctx0" brushRef="#br0" timeOffset="1208.041">1162 1797 8066,'-31'-65'6278,"30"63"-6158,1 0-1,-1 1 0,1-1 0,-1 0 0,1 1 0,0-1 0,0 0 0,-1 0 0,1 1 1,0-1-1,1 0 0,-1 0 0,0 0 0,0 1 0,1-1 0,-1 0 0,1 1 0,-1-1 1,1 0-1,0 1 0,0-1 0,0 1-119,1-3 115,1 1 1,-1 0-1,1 0 0,0 0 1,0 0-1,0 0 0,1 1 1,-1-1-1,4-1-115,2-1 73,1 1 0,-1-1 0,1 1 0,0 1 0,0 0 1,0 1-1,7-2-73,-12 4 6,-1-1-1,1 1 1,0 0 0,0 1 0,-1-1 0,1 1 0,0-1 0,-1 1 0,1 1 0,-1-1 0,1 1-1,-1 0 1,0 0 0,1 0 0,-1 0 0,0 1 0,0 0 0,-1-1 0,1 1 0,-1 1 0,1-1-1,-1 1 1,0-1 0,0 1 0,-1 0 0,1 0 0,-1 0 0,0 0 0,0 0 0,0 1 0,0-1-1,-1 1 1,1 2-6,1 6 7,0 0-1,-1 1 1,-1 0-1,0-1 1,-1 1-1,-1 0 0,0-1 1,0 1-1,-2 0 1,1-1-1,-2 0 1,0 0-1,0 0 0,-3 4-6,-11 25 36,-2-1 0,-2-1 0,-18 24-36,27-45 20,0-1 0,0-1 0,-6 5-20,15-17 8,-1-1-1,0 1 1,0-1 0,0 1 0,0-1 0,-1-1 0,0 1 0,0-1 0,0 0 0,0-1-1,0 1 1,-4 0-8,8-3 4,0 1 0,1-1-1,-1 1 1,0-1 0,0 0-1,0 0 1,1 0 0,-1 0-1,0 0 1,0-1 0,0 1-1,0 0 1,1-1 0,-1 1-1,0-1 1,1 0 0,-1 0-1,0 1 1,1-1 0,-1 0-1,1 0 1,-1-1 0,1 1-1,0 0 1,-1 0 0,1-1-1,0 1 1,0-1 0,0 1-1,0-1 1,0 1 0,0-1-1,0 0 1,1 1 0,-1-1-1,0 0 1,1 0 0,0 1-1,-1-1 1,1 0 0,0 0-1,0 0 1,0 0-4,-1-7 7,1 0 0,0 0 0,1 0 0,0 0 0,0 0 0,1 0 0,0 0 0,1-1-7,-1 5-2,-1 0 1,1 0 0,0 1-1,0-1 1,0 1 0,1 0-1,0-1 1,0 1-1,0 0 1,0 1 0,0-1-1,1 0 1,0 1 0,0 0-1,0 0 1,0 0 0,0 0-1,1 1 1,-1 0-1,1 0 1,-1 0 0,1 0-1,0 1 1,0-1 0,0 1-1,0 0 1,0 1 0,0-1-1,0 1 1,0 0-1,0 1 1,0-1 0,0 1-1,0 0 1,-1 0 0,1 0-1,0 1 1,0 0-1,-1 0 1,5 2 1,55 29-19,-37-17 20,0-2 0,1-2 0,0 0 1,1-2-1,14 3-1,-2-7-11</inkml:trace>
  <inkml:trace contextRef="#ctx0" brushRef="#br0" timeOffset="2016.165">2021 1425 2665,'-84'-64'3399,"83"63"-2429,-6-3 666,7 4-1527,0 0 1,0 0-1,0 0 1,0 0-1,0 1 1,1-1-1,-1 0 1,0 0-1,0 0 0,0 0 1,0 0-1,0 0 1,0 0-1,0 0 1,0 0-1,0 0 0,1 0 1,-1 0-1,0 0 1,0 0-1,0 0 1,0 0-1,0 0 1,0 0-1,0 0 0,0 0 1,0 0-1,1 0 1,-1-1-1,0 1 1,0 0-1,0 0 1,0 0-1,0 0 0,0 0 1,0 0-1,0 0 1,0 0-1,0 0 1,0 0-1,0 0 0,0 0 1,0-1-1,0 1 1,1 0-1,-1 0 1,0 0-1,0 0 1,0 0-1,0 0 0,0 0 1,0 0-1,0 0 1,0-1-1,0 1 1,0 0-1,0 0 0,0 0 1,0 0-1,-1 0 1,1 0-1,0 0 1,0 0-110,42 0 948,12 1-28,0-3 0,15-4-920,23-3 388,87 2-388,95 15 62,-100-2-13,24-9-49,16 2 26,-86 2 35,2-6-61,-49-2 8,100-5 182,-124 8 74,17-6-264,-11 2 136,1 2-136,-45 5 12,0 1 0,0 1 0,0 1 0,0 0 1,10 4-13,-22-5-25,-1 1 0,1 1 1,0-1-1,-1 1 1,5 3 24,-10-6 74,0 1-1,1-1 1,-1 1 0,0 0 0,0 0 0,0 0 0,0 0-1,1 0 1,-1 0 0,-1 0 0,1 0 0,0 0-1,0 0 1,0 0 0,0 1 0,-1-1 0,1 0-1,-1 0 1,1 1 0,-1-1 0,1 1 0,-1-1-1,0 0 1,0 1 0,0-1 0,1 1 0,-1-1-1,-1 1 1,1-1-74,-3 11 790</inkml:trace>
  <inkml:trace contextRef="#ctx0" brushRef="#br0" timeOffset="3855.507">4102 1343 5009,'0'-1'205,"0"1"0,0 0 1,0-1-1,0 1 0,0 0 0,-1-1 0,1 1 0,0 0 1,0-1-1,0 1 0,0-1 0,0 1 0,0 0 0,1-1 1,-1 1-1,0 0 0,0-1 0,0 1 0,0 0 0,0-1 1,0 1-1,0 0 0,1 0 0,-1-1 0,0 1 0,0 0 1,1-1-1,-1 1 0,0 0 0,0 0 0,1 0 0,-1-1 1,0 1-1,0 0 0,1 0 0,-1 0 0,0-1 0,1 1 1,-1 0-1,0 0 0,1 0 0,-1 0 0,0 0 0,1 0 1,-1 0-1,1 0-205,23 2 2342,-16 0-2629,117 14 2136,87-1-1849,-172-17 91,-31 1-65,-1 0 0,1 1 0,-1 0 0,1 0 0,8 2-26,-3 7 23,-11-2 98,-6-8-110,-1-1 1,0 1-1,1 1 1,-1-1-1,0 0 1,1 1-1,-1 0 0,0 0 1,-3 0-12,-17 0 9,-61-7 16,-147-9 93,205 15-98,15 2-6,-1-1 0,1-1 1,0-1-1,0 1 0,0-2 0,-7-2-14,12 2-30,10-1 282,14 2 853,11 8-592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25.9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175 31 5129,'-8'-4'1854,"0"1"1,0 1-1,0-1 0,-5 0-1854,9 3 470,-1-1-1,0 1 0,0-1 0,1 1 0,-1 1 1,0-1-1,-3 1-469,4 0 88,0 1 1,0-1-1,-1 1 1,1 0-1,0 0 1,0 0-1,1 0 1,-1 1-1,0 0 1,1-1-1,0 1 1,0 1-1,-1-1 1,2 0-1,-1 1 1,0-1-1,1 1 1,-2 3-89,0 0 42,1-1 1,0 1-1,0 1 1,1-1-1,0 0 1,0 1-1,0 4-42,2-11 6,-1 1 0,1 0 0,0 0 0,0-1 0,0 1 0,1 0 0,-1 0 0,0-1 0,0 1 0,1 0 0,0 0 0,-1-1 0,1 1 0,0-1 0,0 2-6,0-2 6,0 0-1,0 0 1,0-1-1,0 1 1,0 0-1,0-1 0,0 1 1,0-1-1,0 1 1,0-1-1,0 1 1,1-1-1,-1 0 1,0 1-1,0-1 1,0 0-1,1 0 1,-1 0-1,0 0 0,0 0 1,0 0-1,1 0 1,-1-1-1,0 1 1,0 0-6,4-2 26,0 1 0,-1-1 0,1 0 0,-1 0 0,1 0 0,-1 0 0,0-1 0,0 0 0,0 0-1,0 0 1,-1 0 0,1-1 0,-1 1 0,0-1 0,0 0 0,0 0 0,0-2-26,2-1 34,0-2 0,-1 1-1,0 0 1,0-1 0,-1 0-1,-1 1 1,1-1 0,0-9-34,-3 17-1,1 0 1,-1 0-1,0-1 1,0 1-1,0 0 1,0 0-1,0 0 1,-1 0-1,1 0 1,0-1-1,0 1 0,-1 0 1,1 0-1,-1 0 1,1 0-1,-1 0 1,1 0-1,-1 0 1,1 0-1,-1 0 1,0 1-1,0-1 1,0 0-1,1 0 1,-1 0-1,-1 0 1,1 1-11,0 0-1,1 0 0,-1 0 0,0 0 0,0 0 0,0 0 1,0 0-1,1 0 0,-1 0 0,0 0 0,0 0 1,0 0-1,1 1 0,-1-1 0,0 0 0,0 1 1,0-1-1,1 0 0,-1 1 0,0-1 0,1 1 1,-1 0-1,0-1 0,1 1 0,-1-1 0,0 2 12,-16 16 1793,-5 16-855</inkml:trace>
  <inkml:trace contextRef="#ctx0" brushRef="#br0" timeOffset="389.808">196 516 5433,'-4'-2'9139,"4"2"-9082,0-1 1,-1 1 0,1 0 0,-1 0 0,1 0 0,-1 0 0,1 0 0,-1 0 0,1 0 0,-1 0 0,1 0 0,-1 0 0,1 1-1,-1-1 1,1 0 0,0 0 0,-1 0 0,1 0 0,-1 1 0,1-1 0,0 0 0,-1 0 0,1 1 0,-1-1 0,1 0 0,0 1-1,-1 0-57,-10 11 180,0 1-1,0 1 0,1 0 0,-1 5-179,7-12 58,2-5-32,1 0 0,0 0 0,-1 0 0,1 0-1,0 0 1,0 0 0,1 1 0,-1-1 0,0 0-1,1 1 1,-1-1 0,1 1 0,0-1 0,0 0-1,0 1 1,0-1 0,0 1 0,1 0-26,0-1 34,-1-1 1,1 1 0,0-1-1,0 1 1,-1-1 0,1 0-1,0 1 1,0-1-1,1 0 1,-1 0 0,0 0-1,0 0 1,1 0 0,-1 0-1,0 0 1,1 0-1,-1 0 1,1-1 0,-1 1-1,1 0-34,2 0 65,-1 0-1,1 0 0,-1-1 0,1 1 1,0-1-1,-1 1 0,1-1 0,0 0 1,-1-1-1,1 1 0,-1-1 0,1 1 1,0-1-1,-1 0 0,1 0 0,-1-1 1,0 1-1,1-1 0,2-1-64,-3-1 47,0 1-1,0-1 1,0 1 0,-1-1 0,1 0-1,-1 0 1,0 0 0,0 0-1,2-4-46,-4 7 31,1 0 0,-1 0 0,1 0 0,-1 0 0,1 0-1,-1 0 1,0 0 0,0-1 0,1 1 0,-1 0 0,0 0 0,0 0 0,0 0 0,0-1-1,0 1 1,0 0 0,-1 0 0,1 0 0,0 0 0,-1 0 0,1-1 0,0 1-1,-1 0 1,1 0 0,-1 0 0,0 0 0,1 0 0,-1 0 0,0 0 0,0 1-1,1-1 1,-1 0 0,0 0 0,0 1 0,0-1 0,0 0 0,0 1 0,0-1-1,-1 0-30,1 1 191,0 0 0,-1-1 0,1 1 0,0 0 0,0-1 0,-1 1 0,1 0 0,0 0 0,-1 0 0,1 0 0,0 1 0,-2-1-191,-13 13 1265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20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447 111 2296,'38'-66'1636,"-29"56"-1481,1 6 4633,-9 4 134,-8-2-2297,-6-4-2282,0 2-1,-1 0 0,0 0 1,-4 0-343,6 2 122,0 0-49,0 0-1,-1 2 0,1-1 0,0 2 0,0-1 0,-1 2 0,1-1 0,0 2 0,0 0 0,-3 1-72,-2 0 41,4 0-28,-1 0 0,1 0 1,0 1-1,0 1 0,1 0 0,-1 1 1,2 1-1,-1-1 0,1 2 0,0 0 1,0 0-1,1 1 0,1 0 0,-1 1 0,2 0 1,-1 0-1,2 1 0,0 0 0,0 0 1,1 1-1,0 0 0,1 0 0,1 0 1,0 0-1,1 1 0,-1 3-13,-1 12 4,1-1-1,1 0 1,2 1-1,1 0 1,1-1-1,1 7-3,0-23 4,-1-1-1,2 0 1,-1 0-1,2 0 1,-1 0-1,2 0 1,-1-1-1,1 0 0,1 1 1,0-2-1,0 1 1,1-1-1,0 0 1,1 0-1,0-1 1,0 0-1,2 1-3,5 1 14,1 0 0,0 0 0,1-2 0,0 0 0,0-1 0,10 3-14,22 4 84,40 7-84,-67-17 18,0 0 0,-1-2 0,1 0 1,0-1-1,0-2 0,0 0 0,20-4-18,-31 3 7,0-1 0,0 0 0,-1-1-1,1 0 1,-1 0 0,1-1 0,-2 0 0,1-1 0,0 0 0,-1-1 0,0 0 0,-1 0 0,1-1 0,-2 0 0,1-1-1,1-2-6,0-2 71,0 0-1,-1 0 0,-1 0 0,0-1 0,-1-1 0,0 1 0,-1-1 0,-1 0 0,0 0 0,-1 0 0,-1 0 0,-1 0 0,0-1 0,-1-10-70,-1 6 107,-1-1-1,-1 1 1,-1 0 0,-1 0-1,-1 0 1,-1 1 0,0 0-1,-2 0 1,0 1 0,-10-15-107,5 10 14,0 0 1,-2 1 0,0 1-1,-2 1 1,-3-3-15,15 18 57,0 0 1,0 0-1,-1 0 1,0 1-1,0 0 1,0 0-1,0 0 1,0 1 0,-1 0-58,3 2 179,0 0 0,0 0 0,0 0 1,0 0-1,0 1 0,0 0 1,0 0-1,-1 0 0,1 1 1,0 0-1,0 0 0,0 0 1,1 0-1,-1 1 0,0 0-179,-31 18 1125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25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70 744,'43'-10'704,"-38"9"-846,7-3 5289,-14-6 2674,1 9-7700,1 1 0,-1-1 0,0 0 0,0 0 0,1 0 0,-1 1 0,0-1 0,0 0 0,0 1 0,0-1 0,0 1 0,0-1 0,0 1 0,0-1 0,0 1 0,0 0 0,0-1 0,0 1 0,-2 0-121,-15-6 269,3-2-110,12 5-116,-1 1 0,0 0 1,0-1-1,-1 2 0,1-1 0,0 0 0,-1 1 0,1 0 0,-1 0 0,1 0 0,-1 1 0,0-1 1,1 1-1,-1 0 0,-3 1-43,-11 2 87,-1 1 1,1 1 0,1 1 0,-1 0-1,-5 4-87,14-5 10,1 0 0,-1 1 0,1 0 0,0 0 0,0 1 0,1 0 0,0 1-1,0-1 1,1 2 0,-3 2-10,2 0 1,1-1 0,-1 1 0,2 0 0,0 1 1,0 0-1,1 0 0,0 0 0,1 0 0,1 1 0,0 0 0,0-1 0,2 1 0,-1 0 0,2 0 0,-1 0 0,2 0 0,0 0 0,0 0 0,2 0 1,-1 0-1,1 0 0,1-1 0,1 0 0,-1 0 0,4 6-1,-5-14 1,0 0 1,0 1-1,0-1 1,1 0-1,0-1 0,-1 1 1,1 0-1,0-1 1,1 0-1,-1 0 1,0 0-1,1-1 0,0 0 1,-1 0-1,1 0 1,0 0-1,0 0 1,0-1-1,1 0 0,3 0-1,5 1 7,-1-1-1,1 0 1,-1-1-1,1-1 0,0 0 1,-1-1-1,6-1-6,-9 0 7,1-1 0,-1 0-1,0 0 1,0-1 0,0 0 0,0-1-1,-1 0 1,0 0 0,-1-1 0,1 0-1,-1-1 1,0 0 0,6-8-7,-2 0 11,0-1 0,-1 1 1,-1-2-1,0 1 0,-1-1 1,-1-1-1,0-4-11,1-5 8,-2 0 0,-1 0 0,-1 0 0,0-13-8,-5 40 0,0 1 1,0 0-1,0 0 1,0-1-1,0 1 1,0 0-1,0-1 1,0 1-1,0 0 0,0 0 1,0-1-1,0 1 1,0 0-1,0-1 1,0 1-1,0 0 1,0 0-1,-1-1 1,1 1-1,0 0 0,0 0 1,0-1-1,0 1 1,-1 0-1,1 0 1,0 0-1,0-1 1,0 1-1,-1 0 1,1 0-1,0 0 0,-1-1 0,1 2 3,0-1-1,-1 0 0,1 0 0,0 1 0,-1-1 1,1 1-1,0-1 0,-1 0 0,1 1 0,0-1 0,0 0 1,-1 1-1,1-1 0,0 1 0,0-1 0,0 1 1,0-1-1,0 1 0,-1-1 0,1 0 0,0 1 0,0-1 1,0 1-1,0-1 0,0 1 0,1-1 0,-1 1-2,-15 270 267,4-97-202,3-31-67,-6 0-1,-18 67 3,-7-59 1604,39-150-1580,-1 0 0,1 0 1,0 1-1,-1-1 0,1 0 0,0 0 0,0 0 0,0 1 0,0-1 0,0 0 0,0 0 0,0 0 0,1 1 0,-1-1 0,0 0 0,1 0 0,-1 0 0,1 2-24,-1-3 12,1 0 1,0 0-1,-1 0 0,1 0 0,-1 0 0,1 0 0,-1 0 0,1 0 0,-1 0 1,1 0-1,-1 0 0,1 0 0,-1 0 0,1 0 0,0 0 0,-1 0 0,1 0 0,-1-1 1,1 1-1,-1 0 0,0 0 0,1-1 0,-1 1 0,1 0 0,-1-1 0,1 1 0,-1-1-12,9-6 107,-1-1 0,0 1-1,5-7-106,-11 11 7,56-60 188,-3-3 0,5-13-195,-19 8-408,-17 26-425,-7 14 337</inkml:trace>
  <inkml:trace contextRef="#ctx0" brushRef="#br0" timeOffset="335.109">1005 461 9954,'-6'-4'4169,"6"5"-2729,1 5-191,-1-6-569,0 0-280,2 36-104,3 52-24,-5-28 0,2 0 16,-6-3 0,1-4-32,1-10-104,2-4-40,6-11-32,-1-4 448,1-7 489,-2-5-5074,-5 7 3401</inkml:trace>
  <inkml:trace contextRef="#ctx0" brushRef="#br0" timeOffset="1611.176">1610 324 2393,'-76'-32'1428,"75"32"-1308,0-1 0,0 1 0,0-1 0,0 1 0,0-1 0,0 1 0,0-1 0,0 0 0,0 0 0,0 1 0,0-1 0,0 0 0,1 0 0,-1 0 0,0 0 0,1 0 1,-1 0-1,1 0 0,-1 0-120,4-8 4931,-3 7-1143,33 9-3123,-1 0-402,0-2 0,1-1-1,4-1-262,352 18 418,-350-21-383,0-2 1,10-2-36,-6 0 39,24 2-39,-37 1 18,0-1-1,13-3-17,-15 1 35,1 1 1,22 1-36,77 5 54,96 4 602,-172-1-488,-30-3-114,0-1-1,1-1 1,-1-1 0,9-1-54,35 0 84,-53 2-70,0-1 0,0 0 0,-1-1 0,1 0 0,11-3-14,13-4 26,1 2 1,-1 2 0,39 1-27,-32 1 20,1-1 1,28-7-21,-49 6 8,0 2 0,0 0 0,2 2-8,5-1 17,23-3-17,45-16 28,-50 9-2,-46 10-21,0 1 1,0-1 0,1 1 0,-1-1-1,0 1 1,0 0 0,0 0 0,0 1 0,0-1-1,1 1 1,-1-1 0,1 2-6,-4-2 30,0 0-1,0 0 1,0 0 0,0 0-1,0 0 1,0 0 0,0 0 0,0 0-1,0 0 1,0 0 0,0 0-1,0 0 1,0 0 0,-1 0 0,1 0-1,0 0 1,0 0 0,0 0-1,0 0 1,0 0 0,0 0 0,0 0-1,0 0 1,0 0 0,0 0-1,0 1 1,0-1 0,0 0-1,0 0 1,0 0 0,0 0 0,0 0-1,0 0 1,0 0 0,0 0-1,0 0 1,0 0 0,0 0-30,0 0 18,-1 0 415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33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369 785 2417,'84'6'2115,"-83"-6"-1973,0 0-1,0 0 1,0 0 0,0 0 0,0 0 0,0 0 0,0 0 0,0 0 0,0-1-1,0 1 1,0 0 0,0 0 0,0-1 0,-1 1 0,1 0 0,0-1 0,0 1-1,0-1 1,0 0 0,-1 1-142,0-8 816,0 6-298,4-17 1925,-3 17-2227,0-1-1,0 0 1,0 0-1,-1 1 1,1-1-1,-1 0 1,0 0 0,0 0-1,0 0 1,0 0-1,0 1 1,-1-1-1,1 0 1,-1 0 0,0 0-1,0 1 1,0-1-1,0 0 1,-1-1-216,-1-1 205,-1 0-1,1 0 1,-1 0-1,0 1 1,0 0 0,0 0-1,-1 0 1,1 0 0,-1 0-1,0 1 1,0 0-1,0 0 1,-1 0 0,1 1-1,-5-2-204,2 2 125,-1 0 0,0 0-1,1 1 1,-1 0 0,0 0-1,0 1 1,0 1 0,0-1-1,0 1 1,-1 1-125,-6 1 46,-1 1-1,1 1 1,1 1 0,-1 0-1,1 1 1,0 0 0,0 2-1,1-1 1,0 2 0,1 0-1,-2 2-45,3 0 8,1 0-1,0 1 1,1 0-1,1 1 1,0 0-1,1 1 0,0-1 1,1 1-1,1 1 1,1-1-1,0 1 1,0 0-1,2 0 1,0 1-1,0 16-7,2-20 1,0 1 0,1-1 0,0 1 0,1-1 0,1 1 0,0-1 0,1 1 0,1-1 0,0 0 0,0-1 0,1 1 0,1-1 0,0 0 0,1 0 0,0 0 0,1-1 0,0 0 0,1-1 0,7 7-1,-10-11 4,1-1 0,0 0 0,1 0 1,-1 0-1,1-1 0,0 0 0,0-1 0,0 1 0,0-2 1,0 1-1,1-1 0,-1-1 0,1 1 0,0-1 1,-1-1-1,1 0 0,0 0 0,0 0 0,-1-1 0,1-1 1,0 1-1,-1-1 0,0-1 0,1 0 0,-1 0 0,0 0 1,0-1-1,-1-1 0,1 1 0,-1-1 0,0 0 0,3-3-4,-1 0 8,0-1 0,0 0 0,-1 0 0,0 0-1,0-1 1,-1 0 0,-1-1 0,1 0 0,-2 0-1,5-11-7,-5 5 10,0 1-1,-1 0 1,-1-1-1,0 0 1,-1 0-1,-1 0 0,-1-11-9,-7-137 28,42 256-134,-26-66 111,1 0 0,0 0 0,2-1-1,1 0 1,1-1 0,1 0-5,-4-9 167,1 0 0,0 0 0,1-1 0,0 0 0,1-2 0,1 1 0,0-2 0,0 0 0,8 4-167,26 9 515</inkml:trace>
  <inkml:trace contextRef="#ctx0" brushRef="#br0" timeOffset="1146.053">1260 850 1872,'-96'3'3623,"100"-2"13,-7 0 1665,3-1-4468,0 0-85,11 0 483,107-1-295,161 3-449,-219-3-458,0-2 0,-1-2 1,8-5-30,7 1 49,46 0-49,231-8 49,-281 13-21,0-4 1,2-3-29,-36 6 58,-2-1 56,-13 2-54,0 1-1,-1 0 1,1 2-1,1 0 1,-1 2-1,0 0 1,6 2-60,-6 0 23,0 0 0,0-2 1,0 0-1,0-2 0,13-2-23,8-2 63,-1-2-1,13-5-62,-45 6 314,-9 6-378,0-1 1,0 1-1,0 0 1,0 0-1,0 0 0,0 0 1,-1-1-1,1 1 1,0 0-1,0 0 1,0 0-1,0 0 1,-1 0-1,1 0 0,0 0 1,0 0-1,0-1 1,-1 1-1,1 0 1,0 0-1,0 0 1,0 0-1,-1 0 0,1 0 1,0 0-1,0 0 1,-1 0-1,1 0 1,0 0-1,0 0 1,0 0-1,-1 1 0,1-1 1,0 0-1,0 0 1,0 0-1,0 0 1,-1 0-1,1 0 1,0 0-1,0 1 1,0-1-1,0 0 0,-1 0 1,1 0-1,0 0 64,-8 4-1239</inkml:trace>
  <inkml:trace contextRef="#ctx0" brushRef="#br0" timeOffset="2279.22">3749 144 3017,'-75'-84'1903,"71"79"-1345,0 0 0,-1 0 0,0 1 0,0 0 0,0 0 0,0 0 0,-1 0 0,1 1 0,-2-1-558,-12-6 2169,18 9-2019,0 0 0,0 0 0,0 1 0,0-1 0,0 1 1,0-1-1,0 1 0,-1-1 0,1 1 0,0-1 0,0 1 1,0 0-1,-1 0 0,1 0 0,0 0 0,0-1-150,0 2 59,1-1 0,-1 0 0,1 0 0,-1 0 0,1 1 0,0-1 0,-1 0 0,1 0 0,0 1 0,-1-1 0,1 0 0,0 1 0,-1-1 0,1 0 0,0 1 0,0-1 0,-1 1 0,1-1 0,0 0 0,0 1 0,0-1 0,0 1 0,-1-1 0,1 1 0,0-1 0,0 1 0,0-1-59,0 6 194,0-1 0,0 1 0,0 0 0,1-1-1,0 1 1,0 0-194,1 2-63,18 130 678,36 202 51,-43-286-477,-3 2 0,-2-1 1,-3 1-1,-2 0 0,-2 15-189,-2-60 173,0 0-1,1 0 1,1 0-1,0 0 1,0 0-1,2 3-172,-6-19 71,0 0-1,0-1 1,1 1 0,0-1-1,0 0 1,0 1-1,1-1 1,0 0-1,0 0 1,0 0 0,1 0-1,0 0 1,0 0-1,1-2-70,0-2 25,1 0 0,0 0-1,1 0 1,0 1 0,1 0-1,0-1 1,1 1 0,2-3-25,6-9-10,1 1 0,1 1 0,1 0 1,0 1-1,1 1 0,19-14 10,-21 19 1,1 1-1,0 0 1,1 1-1,1 1 0,4-2 0,-13 7-2,0 0 0,0 1-1,1 0 1,-1 1-1,1 0 1,0 0 0,-1 1-1,1 0 1,0 1 0,0 0-1,2 1 3,-9-1-2,1 1-1,-1 0 1,1 0-1,-1 0 1,1 1-1,-1-1 0,0 1 1,1 0-1,-1 0 1,0 0-1,0 0 1,0 0-1,-1 1 1,1-1-1,0 1 1,-1 0-1,0 0 0,0 0 1,0 0-1,0 0 1,0 0-1,0 0 1,-1 1-1,0-1 1,1 1-1,-2-1 1,1 1-1,0-1 0,0 2 3,1 13-5,0 1 0,0 0 0,-2 0 0,0 0 0,-2 4 5,1 0-2,0-5 2,0-1 0,-1 1 1,-1 0-1,-1-1 0,-2 9 0,4-20 3,0 0 0,-1 0 0,0 0 0,0-1 0,0 1 0,0-1 0,-1 1-1,0-1 1,0 0 0,0-1 0,-1 1 0,0-1 0,0 0 0,0 0 0,0 0 0,-5 2-3,-2 0 15,-1-1-1,-1 0 1,1 0-1,-1-2 1,0 1-1,0-2 1,0 0 0,0 0-1,0-2 1,0 0-1,0 0 1,0-1 0,0-1-1,0 0 1,0-1-1,0-1 1,-6-2-15,17 5-20,0 0 1,0 0-1,0 0 1,0 0-1,1-1 0,-1 1 1,0-1-1,1 0 0,-1 0 1,1 1-1,-1-2 1,1 1-1,0 0 0,0 0 1,0-1-1,0 1 1,-1-3 19,3 5-16,0-1 1,0 1 0,0 0 0,0-1 0,0 1-1,0-1 1,-1 1 0,1-1 0,0 1 0,0-1 0,0 1-1,0 0 1,0-1 0,1 1 0,-1-1 0,0 1-1,0-1 1,0 1 0,0 0 0,0-1 0,1 1 0,-1-1-1,0 1 1,0 0 0,1-1 0,-1 1 0,0 0-1,0-1 1,1 1 0,-1 0 0,1-1 15,20-11-358</inkml:trace>
  <inkml:trace contextRef="#ctx0" brushRef="#br0" timeOffset="3189.898">4686 646 3953,'-45'-15'2272,"45"15"-2235,0 0 0,0 0 0,-1 0 0,1 0 0,0 0 0,0 0 0,0 0 0,0 0 1,0 0-1,0 0 0,0 0 0,-1 0 0,1 0 0,0 0 0,0 0 0,0-1 0,0 1 0,0 0 0,0 0 0,0 0 0,0 0 0,0 0 0,0 0 0,0 0 0,0 0 0,-1 0 0,1 0 0,0-1 0,0 1 0,0 0 0,0 0 0,0 0 0,0 0 0,0 0 0,0 0 0,0 0 0,0-1 0,0 1 0,0 0 0,0 0 0,0 0 0,0 0 0,0 0 0,0 0 0,0 0 0,0-1 0,0 1 0,1 0 0,-1 0 0,0 0 0,0 0 0,0 0 0,0 0 0,0 0 0,0 0 0,0 0 0,0 0 0,0-1-37,10-3 1380,13-1 353,-22 5-1662,38-6 2063,-1 3 0,26 1-2134,5-1 834,1028-42 856,-986 39-1609,-1-4 0,14-8-81,-35 5 30,30 1 229,34 5-259,-38 2 396,-29-1-117,-33 1 59,0 3 0,-1 1 0,38 6-338,-83-2 2382,-20 3-1079</inkml:trace>
  <inkml:trace contextRef="#ctx0" brushRef="#br0" timeOffset="4475.892">3862 1445 5729,'-1'-1'309,"1"-1"-1,0 1 1,-1-1-1,1 0 1,0 1 0,0-1-1,1 1 1,-1-1-1,0 1 1,0-1-1,1 1 1,-1-1-1,1 1 1,-1-1 0,1 1-1,-1-1 1,1 1-1,0 0 1,0-1-1,0 1 1,0 0-1,0 0 1,0 0 0,0 0-1,0 0 1,1 0-1,-1 0 1,0 0-1,0 0 1,2 0-309,-3 1 46,0 0-1,1 0 1,-1 1 0,0-1-1,1 0 1,-1 0 0,1 1-1,-1-1 1,0 0 0,0 1 0,1-1-1,-1 0 1,0 1 0,0-1-1,1 0 1,-1 1 0,0-1 0,0 1-1,0-1 1,0 0 0,0 1-1,1-1 1,-1 1 0,0-1-1,0 1 1,0-1 0,0 0 0,0 1-1,0-1 1,0 1 0,-1-1-1,1 1 1,0-1-46,0 18 390,-7 64 626,3-38-586,1-1 0,2 1-1,4 40-429,7 39 1177,-7 100-1177,-1-49 181,-2-156-165,1 0-1,0 0 1,2-1 0,0 1 0,1-1-1,1 1 1,2 4-16,-4-15 13,0-1-1,1 1 1,0-1-1,0 1 1,0-1-1,1 0 1,0-1 0,0 1-1,0-1 1,1 0-1,-1 0 1,1-1-1,0 0 1,1 0-1,-1 0 1,1-1 0,0 0-1,3 1-12,-1-1 21,0 0 1,1-1-1,-1 0 0,0-1 0,1 0 0,-1 0 0,7-1-21,13-2 97,25-4-97,21-3 29,492 5 11,-213 5-10,-170 1-18,118-4 16,-238-5-18,0-3 0,50-15-10,-2 1 7,-31 8-1,0 3 0,1 4 0,0 4 0,1 3 1,0 4-7,-13 2 7,-1-4 1,1-3 0,0-2-1,67-16-7,-9 0 10,3 5-10,-121 15 5,-4 0 41,0 0 1,0 0-1,0 1 1,-1 0-1,1 0 0,0 0 1,0 1-1,0 0 1,0 0-1,1 1-46,0 9 171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47.5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39 3201,'0'-1'212,"0"1"1,0 0-1,0 0 1,0-1-1,0 1 1,0 0-1,0 0 1,0-1-1,0 1 1,-1 0-1,1 0 1,0-1-1,0 1 1,0 0-1,0 0 1,-1 0-1,1 0 1,0-1-1,0 1 0,-1 0 1,1 0-1,0 0 1,0 0-1,-1 0 1,1 0-1,0-1 1,0 1-1,-1 0 1,1 0-1,0 0 1,0 0-1,-1 0 1,1 0-1,0 0 1,0 0-1,-1 0 1,1 0-1,0 0 1,-1 0-1,1 1 1,0-1-1,0 0 1,-1 0-1,1 0 1,0 0-1,0 0 1,0 0-1,-1 1 1,1-1-1,0 0 1,0 0-1,0 0 1,-1 1-1,1-1 1,0 0-1,0 0 1,0 0-1,0 1 1,0-1-1,-1 0 1,1 0-1,0 1 1,0-1-213,-21 45 944,6-26-831,11-14-87,0 0 0,0 0 0,1 0 0,-1 1 1,1-1-1,0 1 0,1 0 0,0 0 0,-1 0 0,2 0-26,-2 4 20,-1 0-1,1-1 0,-2 1 1,1-1-1,-1 0 0,-1 0 1,0 0-1,0-1 0,0 0 0,-1 0 1,0-1-1,-1 1 0,0-2 1,0 1-1,-7 4-19,-25 13 36,28-18-20,1 1 1,-1 1 0,1 0 0,1 0 0,-10 10-17,85-61 167,-31 11-145,-1-1 0,-2-1 1,-1-2-1,19-31-22,2 0 7,-30 44-11,24-21 4,-49 49 22,0 0 1,0 0-1,1 1 1,0 0 0,0 0-1,0-1 1,1 2-1,-1-1 1,2 0 0,-2 6-23,-2 13 201,2 1 1,0 6-202,-1 2 213,1 30-30,2 0-1,3 0 1,3 0-1,3 8-182,2 13 120,-3 71-120,-9-133 22,0 0-1,-2 0 1,-1 1-22,1 0 40,0 1 0,1 9-40,2-32 8,2 0-1,-1 0 0,0 0 0,0 1 0,1-1 1,-1 0-1,1 0 0,-1 0 0,1 0 0,0 0 1,0 0-1,0 0 0,0 0 0,0 0 0,1-1 1,-1 1-1,1 0 0,-1-1 0,1 1 0,0 0-7,-4-3-4,1 0-1,-1 1 1,0-1-1,0 1 1,0-1-1,0 1 1,0 0-1,0-1 1,0 1-1,0 0 0,1 0 1,-1 0-1,0 1 1,0-1-1,0 0 1,-1 1 4,-7 0-14,-45 7 4,1 2 0,0 3 1,1 2-1,-32 13 10,71-21 97,14-7-93,0 0 0,0 0 0,0 0 0,1 0 0,-1 0 0,0 0 0,0 0 0,0 0 0,0 0 0,0 0 0,0 0-1,0 0 1,0 0 0,0 0 0,0 0 0,0 0 0,0 0 0,0 0 0,0 0 0,0 0 0,1 0 0,-1 0 0,0 0 0,0 0 0,0 0 0,0 0 0,0 1 0,0-1 0,0 0 0,0 0 0,0 0 0,0 0 0,0 0-1,0 0 1,0 0 0,0 0 0,0 0 0,0 0 0,0 0 0,0 0 0,0 0 0,0 0 0,0 1 0,0-1 0,0 0 0,0 0 0,0 0 0,0 0 0,0 0 0,0 0 0,0 0 0,0 0 0,0 0 0,0 0 0,0 0-1,0 0 1,0 0 0,0 0 0,0 0 0,0 0 0,0 1 0,-1-1 0,1 0 0,0 0 0,0 0 0,0 0 0,0 0-4,26-2 384,327-62 706,-323 59-717,0 1-1,0 2 0,0 0 0,2 3-372,2 5 545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49.1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317 112 4521,'0'-88'2314,"2"65"1391,-2 23-2180,0 0-192,0 0-1274,0 0 1,-1 0 0,1 0-1,0-1 1,0 1 0,0 0 0,0 0-1,0 0 1,-1 0 0,1 0-1,0 0 1,0 0 0,0 0 0,0 0-1,-1 0 1,1 0 0,0 0 0,0 1-1,0-1 1,0 0 0,0 0-1,-1 0 1,1 0 0,0 0 0,0 0-1,0 0 1,0 0 0,0 0-1,0 0 1,0 1 0,-1-1 0,1 0-1,0 0 1,0 0 0,0 0 0,0 0-1,0 0 1,0 1 0,0-1-1,0 0 1,0 0 0,0 0 0,0 0-1,0 1 1,0-1 0,0 0-1,0 0 1,0 0 0,0 0 0,0 0-1,0 1 1,0-1 0,0 0 0,0 0-1,0 0-59,-13 23 474,-55 61 256,46-56-497,-2-1-1,0-1 1,-18 13-233,32-28 39,0 0 0,1 0 0,-4 7-39,7-10 13,0 1 1,-1-1 0,0 0-1,0 0 1,-1-1-1,0 0 1,-1 1-14,1-3 12,7-5-9,0 1-1,0-1 1,0 1-1,0-1 1,0 1-1,0 0 0,0 0 1,0-1-1,0 1 1,1 0-1,-1 0 1,0 0-1,0 1-2,1-2 1,0 0 0,0 0 0,0 0 1,0 0-1,0 0 0,1 0 0,-1 0 0,0 1 0,0-1 0,0 0 1,0 0-1,0 0 0,0 0 0,0 0 0,0 0 0,0 0 0,0 0 1,0 0-1,0 0 0,1 1 0,-1-1 0,0 0 0,0 0 1,0 0-1,0 0 0,0 0 0,0 0 0,0 0 0,0 0 0,1 0 1,-1 0-1,0 0 0,0 0 0,0 0 0,0 0 0,0 0 0,0 0 1,1 0-1,-1 0 0,0 0 0,0 0 0,0 0 0,0 0 0,0 0 1,0 0-1,0-1 0,0 1 0,1 0 0,-1 0 0,0 0 0,0 0 1,0 0-1,0 0 0,0 0 0,0 0 0,0 0-1,1 0 5,7-5 11,1 1-1,0-1 0,-1 0 0,0-1 0,-1 0 1,1 0-1,-1-1 0,4-4-15,-1 2 5,39-40 44,42-53-49,-50 60 4,-29 31 37,-1 0 1,0-1 0,-1 0 0,1-2-42,-11 13 120,-7 17 428,-7 52-104,3 1-1,2 0 1,3 25-444,4 32 351,8 54-351,-4-124 68,-6 33-68,2-35 115,3 40-115,-1-92 7,-1 0-1,1 1 1,0-1 0,-1 0 0,1 0 0,-1 0 0,1 1-1,-1-1 1,0 0 0,0 0 0,0 0 0,0 0 0,-1 0 0,1-1-1,0 1 1,-1 0 0,0 0 0,1-1 0,-1 1 0,0-1 0,1 0-1,-1 1 1,0-1 0,0 0 0,0 0 0,-2 0-7,-9 5 25,0 0 0,-1-2 0,1 0 0,-3 0-25,-5 2 2,-3 5 14,21-9-14,-1 0 1,0 0-1,0-1 1,0 1-1,0-1 1,0 0-1,-3 1-2,-65 16 31,115-11 135,18-3-71,-1-2 0,1-2-1,50-8-94,-4 1 27,6 0-20,75-2 1735,-141 13-3967,-8 8 1336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51.0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399 31 5609,'0'-2'860,"2"-18"3029,-2 19-3791,0 1-1,0 0 1,0-1 0,0 1-1,0 0 1,0 0 0,0-1-1,0 1 1,0 0 0,0-1-1,0 1 1,0 0 0,0 0 0,0-1-1,-1 1 1,1 0 0,0 0-1,0-1 1,0 1 0,0 0-1,0 0 1,-1-1 0,1 1-1,0 0 1,0 0 0,-1 0 0,1-1-1,0 1 1,0 0 0,-1 0-1,1 0 1,0 0 0,0 0-1,-1 0 1,1-1 0,0 1-1,0 0 1,-1 0 0,1 0 0,0 0-1,-1 0 1,1 0 0,0 0-1,0 0 1,-1 0 0,1 0-1,0 0 1,-1 1 0,1-1-1,0 0 1,0 0 0,-1 0 0,1 0-1,0 0 1,0 0 0,-1 1-1,1-1 1,0 0 0,0 0-1,-1 0 1,1 1 0,0-1 0,0 0-1,0 0-97,-18 15 414,1 0 0,-8 10-414,-6 5 140,-37 23 203,49-40-282,2 0-1,0 1 0,0 1 1,1 1-1,1 0 1,1 1-1,-8 12-60,8-6 44,9-14-10,0-1-1,0 1 1,-1-1 0,0 0 0,0-1 0,-7 6-34,52-38 210,103-105-135,18 3-30,-157 125-2,8-7-81,-11 9 47,0 0 1,0 0-1,0 0 1,0 0-1,0 0 0,0 0 1,0 0-1,0 0 0,0 0 1,-1 0-1,1 0 1,0-1-1,0 1 0,0 0 1,0 0-1,0 0 0,0 0 1,0 0-1,0 0 0,0 0 1,0 0-1,0 0 1,0 0-1,0 0 0,0-1 1,-1 1-1,1 0 0,0 0 1,0 0-1,0 0 0,0 0 1,0 0-1,0 0 1,0 0-1,0 0 0,0-1 1,0 1-1,0 0 0,0 0 1,0 0-1,0 0 0,1 0 1,-1 0-1,0 0 1,0 0-1,0-1 0,0 1 1,0 0-1,0 0 0,0 0 1,0 0-1,0 0 0,0 0 1,0 0-1,0 0 1,0 0-1,0 0 0,1 0 1,-1 0-1,0 0 0,0 0 1,0 0-1,0-1-9,-3 5 72,-3 9-45,0 0 1,1 0-1,1 0 0,0 1 0,1 0 0,-2 13-27,-2 29 172,2 8-172,1-9 91,-5 35 44,-5 78 27,13-136-119,2-1 0,1 1 0,1-1 0,4 12-43,-5-36 11,1 7 19,0 0 1,-1 1-1,0-1 0,-1 1 0,-1-1 0,-1 13-30,1-26-19,0 0-1,-1 0 1,1 0 0,0 0-1,-1 0 1,1 0 0,-1 0-1,0 0 1,1 0 0,-1 0 0,0 0-1,1 0 1,-1 0 0,0 0-1,0-1 1,0 1 0,0 0-1,0-1 1,0 1 0,0-1-1,0 1 1,0-1 0,0 1-1,0-1 1,0 1 0,0-1-1,0 0 1,-2 0 19,-39 2-465,11-2 431,-7 8 21,0 2-1,1 2 1,1 1 0,-20 11 13,53-23 58,0 1 1,0-1 0,0 1-1,0 0 1,1 0 0,-1 1-1,1-1 1,0 0 0,-1 1-1,1-1 1,-1 3-59,3-5 30,-1 1 0,1-1 0,0 1-1,0-1 1,-1 1 0,1 0 0,0-1 0,0 1 0,0-1 0,0 1 0,0-1-1,0 1 1,0 0 0,0-1 0,0 1 0,0-1 0,0 1 0,0 0 0,0-1-1,0 1 1,0-1 0,1 1 0,-1-1 0,0 1 0,1 0-30,0 0 53,0 0 0,0 0 0,0-1 0,0 1 0,0 0 0,0 0 1,1-1-1,-1 1 0,0-1 0,0 1 0,1-1 0,-1 0 0,0 1 0,1-1 0,-1 0 0,2 0-53,10 1 187,0-1 0,0-1 0,0 0 0,-1-1 0,1 0 0,0-1-1,1-1-186,14-3 122,295-50 551,-180 42-4023,-91 10 1850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01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453 155 3457,'65'-66'2115,"-62"64"-1774,-1-1-1,0 1 1,-1 0 0,1-1-1,0 0 1,-1 1 0,1-1 0,-1 0-1,0 0 1,0 0 0,1-3-341,-2 5 193,0-1-1,0 1 1,0 0 0,0 0 0,0-1-1,0 1 1,0 0 0,0-1 0,0 1-1,-1 0 1,1 0 0,0-1 0,-1 1-1,0 0 1,1 0 0,-1-1-193,-11-8 4161,-13 2-3790,7 4-57,7 1-239,1 1-1,-1 0 1,0 0 0,0 2-1,0-1 1,0 1-1,0 1 1,0 0-1,0 0 1,0 2 0,-6 1-75,2 1 128,-1 2 0,1 0 1,0 0-1,1 2 0,0 0 1,0 0-1,1 2 1,0-1-1,1 2 0,0-1 1,1 2-1,0 0 0,1 0 1,0 1-129,-16 26 24,1 2 0,2 0 0,3 1 0,-4 14-24,18-45 3,1 1 0,1 0 0,0 0 0,1 1 0,1-1 0,0 1 1,0 0-1,1-1 0,1 1 0,1 0 0,0 0 0,0-1 0,1 1 0,1-1 0,1 1 0,-1-1 0,2 0 0,1 1-3,6 14 9,1-1 0,1-1 0,2 0 1,14 17-10,-18-27 8,1-1 1,0 0 0,1-1 0,0-1 0,2 0 0,-1-1 0,14 8-9,-20-16 5,-1 1 1,1-1 0,0-1 0,0 1 0,0-2 0,0 1-1,1-1 1,-1-1 0,1 1 0,-1-2 0,9 1-6,-3-2 8,-1-1-1,0 0 1,0 0 0,0-2 0,-1 0-1,1 0 1,8-5-8,7-5 12,-2-1-1,0-1 1,-1-1-1,-1-1 0,-1-2 1,0 0-1,0-3-11,-12 11 5,0 0-1,-1 0 1,-1-1-1,0-1 0,-1 0 1,0 0-1,-1 0 1,-1-1-1,0-1 0,1-7-4,-4 12 13,-2 0-1,1 0 0,-2-1 0,1 1 0,-2 0 1,1 0-1,-2-1 0,1 1 0,-2 0 0,1-1 0,-2 1 1,1 0-1,-1 0 0,-1 1 0,-4-9-12,-12-21 229,-2 2-1,-1 0 1,-3 2 0,-16-18-229,-34-50 296,37 49 2238,27 38-1449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19.7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1 284 2024,'33'-39'2018,"-13"9"2906,-10 20-2700,-7 7-805,-3 4 790,-1 0-2107,0 0 0,0 0 0,0 1-1,1-1 1,-1 0 0,1 0 0,-1 0 0,1 0 0,-1 1 0,1-1 0,0 0 0,-1 0 0,1 1-1,0-1 1,0 0 0,0 0 0,0 1-102,-1 8 222,-2 13-7,2 0 1,0 0-1,2 0 1,0-1-1,6 24-215,5 30 467,-3 1 0,0 77-467,-4-28 113,-1-22 92,-6 46-205,7-108 116,-3-44-18,-2 2-95,0 0-1,1 0 1,-1 0 0,0 0 0,0 0-1,0 0 1,0 0 0,1 0-1,-1 0 1,0 0 0,0 0-1,0 0 1,0 0 0,1 0-1,-1 0 1,0 0 0,0-1-1,0 1 1,0 0 0,0 0 0,0 0-1,1 0 1,-1 0 0,0 0-1,0-1 1,0 1 0,0 0-1,0 0 1,0 0 0,0 0-1,0-1 1,0 1 0,0 0-1,0 0 1,0 0 0,0 0 0,0-1-1,0 1 1,0 0 0,0 0-1,0 0 1,0 0 0,0-1-1,0 1 1,0 0 0,0 0-1,0 0 1,0 0 0,0-1-1,0 1-2,-14-181 177,-3-152-95,13 226-83,3 68-2,1 1 0,2-1 0,1 1 0,2 0 0,2 0 0,2 1 0,1-1 0,10-23 3,-16 52-3,1-1 0,0 1 1,0 0-1,0 0 0,2 1 0,-1-1 0,1 1 1,0 1-1,0 0 0,1 0 0,0 0 1,6-3 2,-10 7-2,0 1 0,0-1 0,1 1 0,-1 1 0,0-1 0,1 0 0,-1 1 0,1 0 0,0 0 0,-1 1 0,1-1 0,0 1 0,-1 0 0,1 0 0,0 0 0,0 1 0,-1 0 0,1 0 0,-1 0 1,1 0-1,-1 1 0,1 0 0,-1 0 0,0 0 0,0 0 0,0 1 0,0-1 0,1 2 2,2 2-2,0 1 1,0-1 0,-1 1-1,-1 0 1,1 1-1,-1-1 1,0 1 0,-1 0-1,1 0 1,-2 1-1,1-1 1,-1 1 0,-1 0-1,1 0 1,-1 0 0,0 4 1,1 10-4,-1 1 1,-1 0 0,-1-1-1,-2 1 1,-2 21 3,1-30 6,0 1 1,0-1-1,-2 0 0,0 0 0,0 0 0,-2-1 1,1 0-1,-6 7-6,8-15 3,1 0 0,-1-1 0,0 0 0,-1 1 0,1-2 0,-1 1 0,0 0 0,0-1 0,0 0 0,-1 0 0,0-1 0,1 0 0,-1 0 0,0 0 0,-1 0 0,1-1 0,0 0 0,-1-1 0,1 1 1,-1-1-1,-3 0-3,7-1 3,-1 0 0,1-1 0,-1 1 0,1-1 0,0 0 0,-1 0 1,1 0-1,0 0 0,0-1 0,0 1 0,0-1 0,0 0 1,0 0-1,0 0 0,0 0 0,1 0 0,-1-1 0,0 0-3,-1-2-40,0 1 0,0-1 0,1 0-1,0 0 1,0 0 0,0 0 0,1 0 0,-1-1-1,1 1 1,0-2 40,0-8-152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20.89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1 321 5449,'19'-104'2946,"-16"85"-1947,-1 11 1093,-1 11 849,1 1-1385,9 26-1185,0-3-183,-2 1 0,-1-1 0,-1 3-188,11 59 458,-4 0 0,-4 1 1,-3 1-1,-6 83-458,-12-56 260,10-94-246,0 9 160,1-33-171,0 0-1,0 0 0,0 0 0,0 0 1,1 0-1,-1 0 0,0 0 0,0 0 1,0 0-1,0 0 0,0 0 0,0 0 1,0 0-1,0 0 0,0 0 1,0 0-1,0 0 0,0 0 0,0 0 1,0 0-1,0 0 0,1 0 0,-1 0 1,0 0-1,0 0 0,0 1 0,0-1 1,0 0-1,0 0 0,0 0 0,0 0 1,0 0-1,0 0 0,0 0 0,0 0 1,0 0-1,0 0 0,0 0 0,0 0 1,0 0-1,0 0 0,0 0 1,0 1-1,0-1-2,4-18 73,0-4-30,-1 0 0,-1 0 0,-1 0 0,-1-1 0,-2-13-43,-6-25 60,-6-22-60,2 17 20,-25-224-11,36 276-10,0-1 0,1 1 0,1-1 0,0 1 0,1-1 0,0 1 0,2 0 0,3-13 1,0 10-3,1 0 0,0 1 1,1 0-1,0 0 0,1 1 0,10-10 3,-11 13-3,2 1 1,-1 0-1,2 1 1,-1 0-1,1 1 1,1 0-1,-1 1 1,7-3 2,-10 7-2,0-1 0,0 2 1,0-1-1,0 1 0,0 0 1,1 1-1,-1 0 1,1 1-1,-1 0 0,1 1 1,0-1-1,0 2 1,4 0 1,-10-1-2,-1 1 0,0 0 1,0 0-1,1 0 1,-1 0-1,0 1 0,0-1 1,0 1-1,0-1 1,-1 1-1,1 0 1,0 0-1,-1 1 0,1-1 1,-1 0-1,0 1 1,0-1-1,0 1 1,0 0-1,0 0 0,0 0 1,-1 0-1,1 0 1,-1 0-1,0 0 0,0 0 1,0 1-1,-1-1 1,1 0-1,-1 1 1,0-1-1,0 0 0,0 3 2,0 6 0,-1 0 0,0 1 0,-1-1 0,0-1 0,-1 1 0,0 0 0,-1 0 1,-5 9-1,-2 1 5,0-1 1,-2 0 0,-1 0 0,0-1 0,-2-1 0,0 0 0,-1-1 0,-1-1 0,-1-1-1,0-1 1,-1 0 0,-6 2-6,23-15 1,1 0 0,-1-1-1,0 1 1,0-1 0,0 0-1,0 0 1,0 0 0,0 0 0,0-1-1,0 1 1,-1-1 0,1 0-1,-1 0 0,2 0 24,1 0 1,-1-1-1,1 1 0,0-1 0,-1 0 0,1 1 0,0-1 0,0 0 0,0 0 0,-1 0 1,1 0-1,0 0 0,0 0 0,0 0 0,0 0 0,0 0 0,1 0 0,-1-1 0,0 1 0,1 0 1,-1 0-1,0-1 0,1 1 0,0-1 0,-1 1 0,1 0 0,0-1 0,-1-1-24,-2-23 1811,5 0-825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38.8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84 104 2657,'-74'-61'3910,"66"57"-252,6 10-115,3-3-3341,0 0 0,0 0 0,0 0 0,0 0 0,0-1 0,0 1 1,1 0-1,1 1-202,71 100 757,-54-75-545,1-1 1,2 0-1,0-2 0,2 0 0,1-2 1,24 17-213,40 25 744,51 26-744,-76-52 37,-32-16-115,0 1-1,-1 1 0,5 7 79,-28-26-719,-3-4 297</inkml:trace>
  <inkml:trace contextRef="#ctx0" brushRef="#br0" timeOffset="353.003">558 39 4657,'1'0'122,"-1"0"1,0 0-1,0-1 1,0 1-1,1 0 0,-1 0 1,0-1-1,0 1 1,0 0-1,0-1 0,0 1 1,0 0-1,1-1 1,-1 1-1,0 0 0,0-1 1,0 1-1,0 0 1,0-1-1,0 1 0,0 0 1,0-1-1,-1 1 1,1 0-1,0-1 0,0 1 1,0 0-1,0-1 1,0 1-1,-1 0 0,1-1 1,0 1-1,0 0 1,0 0-1,-1-1 0,1 1-122,-13 3 2606,-17 16-663,19-8-1573,-1 0 1,2 1-1,0 1 0,0 0 1,-7 13-371,-37 76 703,33-59-509,-142 289 470,161-329-721,-9 27 121,11-29-153,-1 0 1,1 0 0,0 0-1,-1-1 1,1 1 0,0 0 0,0 0-1,0 0 1,0 0 0,0 0-1,0 0 1,0-1 0,0 1 0,0 0-1,0 0 1,0 0 0,1 0-1,-1 0 1,0-1 0,1 1 0,-1 0-1,0 0 1,1-1 0,-1 1-1,1 0 1,-1 0 0,1-1 0,0 1-1,-1 0 1,1-1 88,19 3-1092</inkml:trace>
  <inkml:trace contextRef="#ctx0" brushRef="#br0" timeOffset="877.74">853 613 7218,'1'-34'2907,"-2"28"-113,-1 6-1298,0 11 14,14 119 79,6 6-1589,-6-50 140,-11-78-92,0 1 52,0 0-1,1-1 1,-1 1-1,2 0 1,-1-1-1,1 1 1,3 4-100,8 7 269</inkml:trace>
  <inkml:trace contextRef="#ctx0" brushRef="#br0" timeOffset="1373.075">1091 239 4921,'-1'-56'2423,"-3"31"2873,4 25-4072,0 0-281,0 0-161,1 3-125,3 9-206,-3-8-381,0 0-1,1 1 1,0-1-1,-1 0 1,2 0-1,-1 0 1,1 1-70,31 40 640,40 41-640,-6-7 211,84 95 709,-152-173-897,1 0 1,-1 0 0,1 0-1,0-1 1,-1 1 0,1 0 0,0 0-1,-1 0 1,1-1 0,0 1-1,0-1 1,0 1 0,0 0-1,0-1 1,0 1 0,0-1-1,0 0 1,0 1 0,0-1 0,0 0-1,0 0 1,0 1 0,0-1-1,0 0 1,0 0 0,0 0-1,0 0 1,0-1 0,0 1-1,0 0 1,0 0 0,0-1 0,0 1-1,0 0 1,0-1 0,0 1-1,0-1 1,0 1 0,0-1-1,0 0 1,0 1 0,0-1 0,-1 0-1,1 0 1,0 1 0,-1-1-1,1 0 1,0 0 0,-1 0-1,1 0 1,-1-1-24,6-7 112,-2 0 0,1-1-1,-2 1 1,1-1 0,-1-3-112,45-169 247,-24 86-129,22-55-118,-43 144 9,0 0-1,0 1 0,0-1 1,1 1-1,0-1 0,0 1 1,1-1-9,-5 7-29,0 1 0,0-1 1,0 0-1,0 0 0,0 0 0,0 0 1,0 0-1,0 0 0,0 1 0,1-1 1,-1 0-1,0 0 0,0 0 0,0 0 1,0 0-1,0 0 0,0 0 0,0 0 1,0 1-1,0-1 0,0 0 0,0 0 1,0 0-1,1 0 0,-1 0 0,0 0 1,0 0-1,0 0 0,0 0 0,0 0 1,0 0-1,0 0 0,1 0 0,-1 0 0,0 0 1,0 0-1,0 0 0,0 0 0,0 0 1,0 0-1,0 0 0,1 0 0,-1 0 1,0 0-1,0 0 0,0 0 0,0 0 1,0 0-1,0 0 0,0 0 0,1 0 1,-1 0-1,0 0 0,0 0 0,0 0 1,0 0-1,0 0 0,0-1 0,0 1 1,0 0-1,0 0 0,0 0 0,1 0 1,-1 0-1,0 0 0,0 0 0,0 0 1,0-1 28,-1 12-2799,-3 14 634</inkml:trace>
  <inkml:trace contextRef="#ctx0" brushRef="#br0" timeOffset="1900.127">1966 115 5793,'-2'-2'700,"-12"-11"2896,14 13-3488,0 0 1,0 0 0,-1 0-1,1-1 1,0 1 0,0 0-1,-1 0 1,1 0-1,0-1 1,0 1 0,0 0-1,0 0 1,0-1 0,-1 1-1,1 0 1,0-1 0,0 1-1,0 0 1,0 0 0,0-1-1,0 1 1,0 0 0,0-1-1,0 1 1,0 0 0,0-1-1,0 1 1,0 0-1,0 0 1,0-1 0,0 1-1,0 0 1,1-1 0,-1 1-1,0 0 1,0 0 0,0-1-1,0 1 1,1 0 0,-1 0-1,0-1 1,0 1 0,0 0-1,1 0 1,-1 0-109,1-1 873,11 6 393,-11-5-1246,2 1 29,0 0 0,0 1 0,0-1 0,-1 1 0,1-1-1,0 1 1,-1 0 0,1 0 0,0 1-49,27 28 263,-2 1-1,-1 1 1,16 28-263,25 30 376,-53-74-296,0-1 0,0-1 0,1-1 0,1 0 0,1-1 0,14 8-80,23 11 326,38 14-326,-32-17 260,-56-25-239,-4-4 27</inkml:trace>
  <inkml:trace contextRef="#ctx0" brushRef="#br0" timeOffset="2271.259">2479 5 8706,'-15'-5'3513,"1"10"-2425,0 6-40,-13 10-312,-2 7-192,-7 19-112,0 7-79,-1 15-121,3 5-24,0-2-80,-2-6-24,8-12-48,0-8-8,10-11 304,7-4-88,11-12-1144,14-2 792</inkml:trace>
  <inkml:trace contextRef="#ctx0" brushRef="#br0" timeOffset="2853.831">2735 477 5569,'-4'-5'8407,"4"5"-8331,0 0 0,0 0 0,-1-1 0,1 1-1,0 0 1,0 0 0,-1-1 0,1 1 0,0 0 0,0 0 0,0-1 0,-1 1 0,1 0 0,0-1 0,0 1-1,0 0 1,0-1 0,0 1 0,0 0 0,0-1 0,0 1 0,0 0 0,0-1 0,0 1 0,0-1 0,0 1-1,0 0 1,0-1 0,0 1 0,0 0 0,0-1 0,1 1 0,-1 0 0,0-1-76,14-20 385,-5 11-275,1 1-1,-1 0 0,2 1 1,-1 0-1,11-6-109,-15 10 34,0 1 0,1 0 0,-1 0 0,0 0 0,1 1 0,0 0 0,-1 0 0,1 1 0,0-1 0,0 2 0,0-1 0,0 1 0,5 0-35,-10 0 3,-1 1 0,1-1-1,0 0 1,-1 1 0,1-1-1,0 1 1,-1 0 0,1 0-1,-1-1 1,1 1 0,-1 0-1,1 0 1,-1 0 0,1 1-1,-1-1 1,0 0 0,0 1-1,0-1 1,0 0 0,0 1-1,0-1 1,0 1 0,0-1-1,0 1 1,-1 0 0,1-1-1,-1 1 1,1 0 0,-1 0-1,0-1 1,0 1 0,1 0-1,-1 0 1,0-1 0,-1 1-1,1 0 1,0 0-2,-1 6 5,0 0 1,0 1-1,-1-1 0,0 0 1,-1 0-1,0 0 0,-1 1-5,-14 28 22,-2-1-1,-2-1 1,-24 29-22,16-23 33,2 1 1,-2 10-34,20-34 8,-18 40 311,27-58-305,1 0-1,0 0 1,0 1 0,0-1-1,-1 0 1,1 0-1,0 0 1,0 1 0,0-1-1,0 0 1,0 0 0,-1 0-1,1 1 1,0-1 0,0 0-1,0 0 1,0 1 0,0-1-1,0 0 1,0 0 0,0 1-1,0-1 1,0 0-1,0 0 1,0 1 0,0-1-1,0 0 1,0 0 0,0 1-1,0-1 1,0 0 0,0 0-1,1 1 1,-1-1 0,0 0-1,0 0 1,0 0 0,0 1-1,0-1 1,1 0-1,-1 0 1,0 0 0,0 0-1,0 1 1,1-1 0,-1 0-1,0 0 1,0 0 0,1 0-1,-1 0 1,0 0 0,0 0-1,0 0 1,1 1-1,-1-1 1,0 0 0,1 0-1,-1 0 1,0 0 0,0 0-1,1 0 1,-1 0 0,0-1-1,0 1 1,0 0 0,1 0-1,-1 0 1,0 0-14,20-9 461,-15 6-351,14-6-32,0 1 1,1 0-1,0 2 1,0 0-1,1 1 1,-1 1-1,1 1 1,0 1-1,0 1 1,0 1-1,1 1 1,-1 0 0,-1 2-1,1 0 1,17 6-79,16 7 232</inkml:trace>
  <inkml:trace contextRef="#ctx0" brushRef="#br0" timeOffset="3574.73">3313 72 3385,'-17'-12'4664,"15"10"-4055,0 0 0,0 0 0,-1 1 0,1-1 0,0 1 0,-1-1 1,1 1-1,-1 0 0,0 0 0,1 0 0,-1 0 0,0 1 0,-2-1-609,4 1 74,1 1 0,-1-1-1,0 0 1,1 1 0,-1-1-1,1 1 1,-1-1 0,1 1-1,-1 0 1,1-1 0,-1 1 0,1 0-1,-1-1 1,1 1 0,0 0-1,-1-1 1,1 1 0,0 0-1,0 0 1,-1-1 0,1 1-1,0 0 1,0 0 0,0-1-1,0 1 1,0 0 0,0 0-1,0-1 1,1 1 0,-1 0-74,6 31-76,-4-26 219,8 25-48,2 0-1,1-1 1,1 0-1,2-1 1,1-1-1,1 0 1,1-2-1,1 0 1,2-1-1,0-1 1,2-1-1,0-1 1,2-1-1,11 6-94,-22-17 34,-7-4 9,1 0 0,0 0 0,8 2-43,-16-8 31,-1 1-1,0-1 1,1 0 0,-1 0 0,1 0-1,-1 0 1,1 0 0,-1 0 0,1 0-1,-1 0 1,1 0 0,-1 0 0,1 0-1,-1 0 1,1 0 0,-1 0 0,1 0-1,-1 0 1,1-1 0,-1 1 0,1 0-1,-1 0 1,0 0 0,1-1 0,-1 1-1,1 0 1,-1-1 0,0 1-31,10-16 548,0-30-102,-8 33-410,7-32 42,9-43-18,5-4-60,-15 65 60,1 1-1,1 0 1,1 1 0,2 0 0,8-13-60,-10 25 279,-11 13-330,1-1 0,-1 1-1,0 0 1,0 0 0,0 0 0,0-1 0,0 1 0,1 0 0,-1 0 0,0 0 0,0 0 0,0-1 0,1 1 0,-1 0 0,0 0 0,0 0 0,0 0 0,1 0 0,-1 0 0,0 0 0,0 0 0,1 0 0,-1 0 0,0 0 0,0 0 0,1 0 0,-1 0 0,0 0 0,0 0 0,0 0 0,1 0 0,-1 0 0,0 0 0,0 0 0,1 0 0,-1 0 0,0 0 0,0 0-1,0 1 1,1-1 0,-1 0 0,0 0 0,0 0 0,0 0 0,0 1 0,1-1 0,-1 0 0,0 0 0,0 0 0,0 1 0,0-1 0,0 0 0,0 0 0,0 0 0,1 1 0,-1-1 0,0 0 0,0 0 0,0 1 0,0-1 0,0 0 0,0 0 0,0 1 51,0 10-1447</inkml:trace>
  <inkml:trace contextRef="#ctx0" brushRef="#br0" timeOffset="4933.512">4383 67 2561,'66'-5'1572,"-51"1"970,-12-3 225,-4 6-2415,1 0 1,-1 0-1,1 0 0,-1 0 1,0 0-1,1 0 0,-1 0 1,0 1-1,0-1 0,0 0 1,1 1-1,-1-1 0,0 0 1,0 1-1,-1-1-352,-11-5 164,-1 1 1,1 1-1,-1 0 0,0 1 0,0 1 1,0 0-1,0 1 0,0 0 1,-1 1-1,1 0 0,0 2 0,-3 0-164,7 0 50,0 0-1,0 0 0,0 1 0,1 0 1,-1 1-1,1 0 0,0 1 0,-6 3-49,10-4 4,0 0-1,-1 0 1,2 0-1,-1 1 1,0 0 0,1 0-1,0 0 1,0 0-1,1 0 1,-1 1-1,1 0 1,0 0-1,-1 5-3,-1 2 3,2 1-1,0 0 0,0 0 0,1 0 1,1 0-1,1 1 0,0-1 0,0 0 1,2 0-1,-1 1 0,3 4-2,-2-10 2,0-1 0,1 1 0,0-1-1,1 0 1,0 0 0,0 0 0,0 0 0,6 6-2,-7-9 2,1-1 0,0 0 1,0 0-1,0 0 1,1-1-1,-1 1 1,1-1-1,0 0 1,0 0-1,0-1 0,0 1 1,0-1-1,1 0 1,1 0-3,0 0 5,1 0 0,0-1 0,1 0 1,-1 0-1,0-1 0,0 0 0,0 0 1,0-1-1,1 0 0,-1-1 0,0 1 1,0-2-1,-1 1 0,1-1 0,0 0 1,-1-1-1,0 1 0,0-2 0,0 1 1,0-1-1,-1 0 0,1 0 0,-1-1 0,-1 1 1,1-1-1,-1-1 0,0 1 0,0-1 1,1-3-6,3-4 11,0-1 1,-2 0-1,1 0 0,-2-1 1,0 0-1,-1 0 1,3-16-12,14-118 48,-22 150-48,0 0 0,0 0 0,0-1 0,0 1 0,0 0 0,1 0 0,-1 0 0,0-1 0,0 1 0,0 0 0,0 0 0,0 0 0,0-1 0,0 1 0,0 0 0,0 0 0,0-1 1,0 1-1,0 0 0,0 0 0,0-1 0,0 1 0,0 0 0,0 0 0,0 0 0,0-1 0,0 1 0,0 0 0,0 0 0,-1 0 0,1-1 0,0 1 0,0 0 0,0 0 0,0 0 0,0 0 0,-1-1 0,1 1 0,0 0 0,0 0 0,0 0 1,0 0-1,-1 0 0,1-1 0,0 1 0,0 0 0,-1 0 0,1 0 0,0 0 0,-11 11 9,-10 24 53,13-12 20,2 0 1,0 1-1,1 0 1,-1 13-83,-5 102 229,8-91-165,-5 92 122,-16 181 52,-12-57 49,31-248 293,10-37-89,4 0-392,0 1 1,2 0-1,4-4-99,1-3 22,26-40 107,33-38-129,-53 76-885,23-21 885,-21 27-426</inkml:trace>
  <inkml:trace contextRef="#ctx0" brushRef="#br0" timeOffset="5302.576">4939 459 9442,'-5'-5'4113,"-9"2"-2449,13 17-391,1 0-129,-10 10-432,7 12-120,3 8-216,0 5-48,5 2-136,2-1-24,-3 3-72,4 0-24,1-7-16,-7-6 56,8-19 753,-6-8 511,-11-36-808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22.0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23 222 2569,'-14'-12'2645,"14"12"-2319,-1 0 0,1 0-1,-1 0 1,1 0-1,-1-1 1,1 1-1,-1 0 1,1 0-1,0-1 1,-1 1-1,1 0 1,-1-1-1,1 1 1,0-1-1,0 1 1,-1 0-1,1-1 1,0 1-1,0-1 1,-1 1-1,1-1 1,0 1 0,0-1-1,0 1 1,0-1-1,-1 1-325,4-1 348,0 0 0,-1 0 1,1 1-1,0 0 0,-1-1 0,1 1 0,0 0 0,0 0 1,2 1-349,94-5 1425,1-5-1425,-74 7 101,203-29 482,-211 27-520,0 2 0,0 0-1,13 1-62,22-2 56,162-30-2115,-188 28 1236</inkml:trace>
  <inkml:trace contextRef="#ctx0" brushRef="#br0" timeOffset="363.045">465 256 7138,'-19'-18'1627,"2"0"1,-4-6-1628,20 23 123,0 0 1,0-1-1,0 1 1,1 0-1,-1-1 1,0 1-1,1-1 1,-1 1-1,1-1 1,-1 1-1,1-1 1,-1 1-1,1-1 1,0 0-1,0 1 1,0-2-124,0 2 80,1 0 0,-1 0-1,0 0 1,1 0 0,-1 0 0,0 1 0,1-1-1,-1 0 1,1 0 0,-1 1 0,1-1 0,0 0 0,-1 1-1,1-1 1,0 0 0,0 1 0,-1-1 0,1 1-1,0-1 1,0 1-80,2-1 121,-1 0 0,1 0 0,-1 0 0,1 0 0,-1 1 0,1 0 0,-1-1 0,1 1 0,-1 0 0,1 0 0,0 0 0,-1 1-1,1-1 1,-1 1 0,3 0-121,-1 1 66,1 0 0,-1 1 0,0-1 0,1 1 0,-1 0 0,-1 0 0,1 1 0,0-1 0,-1 1 0,0 0 0,1 0 0,-1 0 0,-1 0 0,1 1 0,1 3-66,5 11 146,-2 0 0,0 0 0,1 9-146,-1-6 89,107 392 489,-112-405-488,0-1-695,0 1 1,0-1 0,1 1-1,0-1 1,0 0 0,5 6 604,15 17-1511</inkml:trace>
  <inkml:trace contextRef="#ctx0" brushRef="#br0" timeOffset="1084.687">1087 11 5361,'-4'-2'642,"-1"0"1,1 1-1,0-1 1,0 1-1,-1 0 0,1 0 1,-1 1-1,1-1 0,-4 1-642,7 0 107,-1 1-1,1-1 1,0 0-1,-1 1 1,1-1 0,0 1-1,0 0 1,0-1-1,-1 1 1,1 0-1,0-1 1,0 1-1,0 0 1,0 0-1,0 0 1,0 0-1,1 0 1,-1 0-1,0 0 1,0 1 0,1-1-1,-1 0 1,1 0-1,-1 1 1,1-1-1,-1 0 1,1 0-1,0 1 1,0-1-1,-1 0 1,1 1-1,0-1 1,0 1-1,1 0-106,-2 10 180,2 0-1,-1-1 1,2 1-1,0 0 1,0 0-1,1 0 0,2 3-179,9 28 542,8 12-542,-12-32 140,28 69 421,-5 1 0,-3 2 0,-5 1-1,10 79-560,-34-168 68,5 31 148,-6-38-211,0 0 1,0 0-1,0 0 1,0 1-1,0-1 1,0 0-1,0 0 1,0 0-1,0 1 1,0-1-1,0 0 1,0 0 0,1 0-1,-1 0 1,0 1-1,0-1 1,0 0-1,0 0 1,0 0-1,0 1 1,0-1-1,0 0 1,1 0-1,-1 0 1,0 0-1,0 0 1,0 0-1,0 1 1,1-1 0,-1 0-1,0 0 1,0 0-1,0 0 1,1 0-1,-1 0 1,0 0-1,0 0 1,0 0-1,1 0-5,3-17 378,6-58-59,0-2-131,10-28-188,-15 82 2,1 1 0,2 0 0,0 0 0,1 0-1,1 1 1,10-14-2,-16 28-1,0 1-1,1 0 1,0 0-1,0 1 1,0-1-1,0 1 1,1 0 0,0 1-1,0-1 1,5-2 1,-6 5-4,0 0 1,-1 0 0,1 1 0,0-1 0,0 1 0,-1 0 0,1 0 0,0 1 0,0-1 0,0 1 0,0 0 0,0 0 0,0 1-1,0 0 1,0 0 0,3 1 3,2 1-3,-1 1-1,1 0 0,-1 0 1,0 1-1,0 1 0,-1-1 1,0 2-1,0-1 0,0 1 0,-1 0 1,0 0-1,0 1 0,0 0 1,-1 0-1,-1 1 0,5 8 4,2 6 14,0 1-1,-2 0 1,0 1-1,-2 0 0,-1 0 1,-1 3-14,5 25-250,9 37-939,-8-53 646</inkml:trace>
  <inkml:trace contextRef="#ctx0" brushRef="#br0" timeOffset="1646.187">2002 515 5057,'-2'0'215,"1"1"0,0 0 0,0 0 0,0-1 0,0 1 0,0 0 0,0 0 0,1 0 0,-1 0 0,0 0 0,0 0 0,1 0 0,-1 1 0,0-1 0,1 0 0,0 0 0,-1 0 0,1 1 0,-1-1 0,1 0 0,0 1 0,0-1 0,0 0 0,0 1 0,0-1 0,0 0 0,0 0-1,0 1 1,1-1 0,-1 0 0,0 1 0,1 0-215,0 1 108,0 0-1,0 0 1,0-1-1,0 1 1,0 0-1,1 0 1,-1-1-1,1 1 1,0-1 0,-1 1-1,1-1 1,1 0-1,-1 0 1,1 1-108,2 0 124,1 0 1,0 0 0,0 0 0,0-1 0,0 0 0,0 0 0,1-1 0,-1 0-1,0 0 1,1 0 0,-1-1 0,1 0 0,-1 0 0,1 0 0,-1-1 0,1 0-1,-1-1 1,0 1 0,0-1 0,0 0 0,0-1 0,0 1 0,3-3-125,1 0 114,0-1 0,1-1 0,-2 0 0,1 0 1,-1-1-1,0 0 0,-1-1 0,0 0 0,0 0 0,-1-1 1,0 1-1,1-4-114,-7 10 11,5-7 27,0 0 0,-1-1 0,-1 1 0,0-1 1,0-1-39,-3 9 5,0 0 0,-1 1 0,1-1 0,-1 0 0,0 0 1,0 1-1,0-1 0,0 0 0,0 0 0,0 1 0,-1-1 0,1 0 1,-1 0-1,0 1 0,0-1 0,0 1 0,0-1 0,-1 1 0,1-1 1,0 1-1,-1 0 0,0 0 0,1-1 0,-2 1-5,-1-2-1,-1 0 0,1 0-1,-1 1 1,0 0 0,0 0 0,0 0 0,0 1-1,0-1 1,-1 1 0,1 0 0,-1 1-1,1-1 1,-1 1 0,0 1 0,1-1-1,-1 1 1,0 0 0,0 0 0,1 0 0,-1 1-1,0 0 1,1 0 0,-1 0 0,1 1-1,-1 0 1,1 0 0,0 0 0,-1 1-1,1 0 1,-1 1 1,-4 2-1,1 0-1,0 1 1,0 0-1,0 1 1,1 0 0,0 0-1,1 1 1,0 0-1,0 0 1,1 0-1,0 1 1,1 0-1,0 0 1,1 1 0,-2 4 1,0 8 12,0 1 1,2-1 0,0 1-1,2 0 1,0 0 0,2 3-13,0-14 14,1 1 0,0-1 0,1 1 0,1-1 1,0 0-1,0 0 0,1 0 0,1 0 0,0 0 0,1-1 1,4 6-15,-5-11 14,0-1 0,0-1 0,0 1 0,1-1 0,0 0 0,0 0 0,0 0 0,1-1 0,-1 0 0,1 0 0,0-1 0,0 0 0,0 0 0,1 0 1,-1-1-1,1 0 0,-1-1 0,1 0 0,7 1-14,12-1 268,1-1 0,0-1 0,0-1 0,23-5-268,34-9 410</inkml:trace>
  <inkml:trace contextRef="#ctx0" brushRef="#br0" timeOffset="2312.241">2929 520 6057,'-18'-83'2728,"17"81"-2582,1 1 0,-1-1 0,0 0 0,1 1 1,-1-1-1,0 0 0,0 1 0,0-1 0,0 1 1,0 0-1,0-1 0,0 1 0,-1 0 0,1 0 1,-1-1-1,1 1 0,0 0 0,-1 0 0,0 1 1,1-1-1,-1 0 0,1 0 0,-1 1 0,0-1 1,-1 1-147,-1-1 294,0 1 1,0 0 0,0 0 0,-1 0 0,1 1 0,0-1 0,-4 2-295,8-2 50,-8 2 58,1 1 0,0 0 0,0 0 1,0 0-1,1 1 0,-1 0 0,1 0 1,0 1-1,0 0 0,0 0 0,0 0 1,1 0-1,0 1 0,1 0 0,-1 0 0,1 1 1,0-1-1,-1 3-108,-3 7 38,0 1 0,1 0 0,0 0 0,2 0 0,0 1 0,1 0 0,0 4-38,3-11 6,0 1 0,0 0 0,2 0 0,-1-1 0,2 1 0,0 0 0,0-1 0,1 1 0,0-1 0,1 0 0,0 0 0,1 0 0,0 0 0,0-1 0,2 0 1,-1 0-1,1-1 0,0 0 0,3 3-6,-3-5 9,-1-1 0,1 1 1,0-1-1,1-1 0,-1 1 0,1-1 1,0-1-1,0 0 0,1 0 0,-1 0 1,1-1-1,0 0 0,0-1 0,0 0 1,0 0-1,0-1 0,1 0 0,-1 0 1,0-1-1,1-1 0,-1 0 0,0 0 1,0 0-1,8-3-9,-4-1 35,0 0 0,0 0 0,-1-2 0,1 1 0,-1-1 0,-1-1 0,1 0 0,-1-1 0,-1 0 0,0-1 0,0 0 0,-1 0 0,0-1 0,-1-1 0,4-5-35,-8 10 26,1 0 0,-1-1 0,0 0 0,-1 0 0,0 0 0,0 0 1,-1 0-1,0 0 0,0-1 0,-1 1 0,0-1 0,-1 0 0,0 1 0,0-1 0,-1 1 1,0-1-1,0 1 0,-1-1 0,0 1 0,0 0 0,-1-1 0,0 1 0,-1 1 0,0-1 1,-2-4-27,-4-1-19,1 1 1,-2 0 0,0 1 0,0 0 0,-1 1 0,0 0 0,0 1 0,-2 0 0,1 1 0,-1 0 0,0 1 0,0 1-1,-1 0 1,1 1 0,-2 0 0,-10-1 18,22 6-136,-17-2-411,21 2 497,-1 0-1,1 0 1,-1 0-1,0 0 1,1 0-1,-1 0 1,1 0-1,-1 0 1,1 1-1,-1-1 1,1 0-1,-1 0 1,1 0-1,0 1 1,-1-1-1,1 0 1,-1 1-1,1-1 1,-1 0-1,1 1 1,0-1-1,-1 0 1,1 1-1,0-1 1,-1 1-1,1-1 1,0 1-1,0-1 1,0 1-1,-1-1 1,1 1-1,0-1 51,3 16-979</inkml:trace>
  <inkml:trace contextRef="#ctx0" brushRef="#br0" timeOffset="2832.104">3448 588 8186,'30'-102'3007,"-28"90"-1863,-4 17-519,-4 16 39,6 16-119,2 1 0,2-1 1,2 0-1,5 19-545,-8-37 195,4 7 271,0-1 0,9 20-466,-6-20 604,-2 2 1,2 7-605,-10-33 59,0-1 1,1 1 0,-1 0-1,0-1 1,0 1 0,0 0-1,1 0 1,-1-1 0,0 1 0,0 0-1,0 0 1,0-1 0,0 1-1,0 0 1,-1-1 0,1 1-1,0 0 1,0-1 0,0 1-1,-1 0 1,1 0 0,0-1 0,-1 1-1,1-1-59,-1-1 79,1 0 1,-1 0-1,1 0 0,-1 0 0,1 0 1,-1 0-1,1 0 0,0-1 0,-1 1 0,1 0 1,0 0-1,0 0 0,0-1 0,0 1 0,0 0 1,0 0-1,1-1-79,-1-19 81,5-198 323,-2 183-386,1-1 1,3 1 0,0 0 0,12-33-19,-15 60 2,-1 0 1,1 0-1,0 1 0,1-1 1,0 1-1,0 0 1,1 1-1,0-1 0,0 1 1,1 0-1,0 0-2,-1 3-11,-1 0-1,1 0 1,0 0-1,0 1 1,0 0 0,1 0-1,-1 1 1,0-1-1,1 2 1,0-1-1,0 1 1,-1 0-1,1 0 1,0 0 0,3 1 11,3 1 68,-1 0 1,0 1 0,0 0 0,0 0 0,0 2 0,-1-1 0,1 2 0,-1-1 0,0 2 0,0-1 0,0 1-1,5 5-68,28 22 786</inkml:trace>
  <inkml:trace contextRef="#ctx0" brushRef="#br0" timeOffset="3185.979">4255 513 8738,'-2'-2'3817,"0"1"-1649,1-1-856,-1 0-375,0 0-217,2 2-400,0 0-64,14 26-64,53 48-56,-43-40-80,-2 2-8,2-10-8,5 1 0,5 1 32,-1-16-184,1-1-736,-3-5 136,2-18 256</inkml:trace>
  <inkml:trace contextRef="#ctx0" brushRef="#br0" timeOffset="3521.661">4906 335 7826,'-1'-1'289,"0"0"0,-1 0 1,1 0-1,0 0 0,0 1 0,-1-1 1,1 1-1,0-1 0,-1 1 1,1-1-1,0 1 0,-1 0 1,1-1-1,-1 1 0,1 0 0,-1 0 1,1 0-1,0 0 0,-1 0 1,1 1-1,-1-1 0,0 0-289,-1 1 260,0 1 0,1-1 0,-1 0 0,0 1 0,0 0-1,1-1 1,-1 1 0,1 0 0,-1 1 0,0 0-260,-6 7 403,1 0 1,0 0-1,1 1 1,-5 10-404,-16 34 477,4 2 0,1 0-1,4 2 1,-1 7-477,-6 20 353,-33 74 141,32-92-336,3 1 0,3 0 0,0 14-158,18-65 66,1 0 0,0 1 0,1 14-66,1-25 56,1-1 0,0 1 0,0 0 0,0 0 0,1 0 0,0-1 0,1 1 0,0-1 0,2 4-56,-3-7 33,0 0 0,1-1 0,-1 1 0,1-1 0,0 0 0,0 0 0,1 0-33,-4-3 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46.2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475 360 3521,'46'-30'1956,"-46"30"-1812,0 0-1,1 0 1,-1 0-1,0-1 1,1 1-1,-1 0 1,1 0 0,-1 0-1,0-1 1,1 1-1,-1 0 1,0 0-1,0-1 1,1 1-1,-1 0 1,0-1 0,0 1-1,1 0 1,-1-1-1,0 1 1,0 0-1,0-1 1,1 1-1,-1-1 1,0 1 0,0 0-1,0-1 1,0 1-1,0-1 1,0 1-1,0 0 1,0-1-1,0 1 1,0-1 0,0 1-1,0 0 1,0-1-1,0 1 1,-1-1-1,1 1 1,0 0-1,0-1 1,0 1 0,-1 0-1,1-1 1,0 1-1,0 0 1,-1-1-1,1 1 1,0-1-144,-17-7 3368,15 7-3514,-11-4 400,-1 0 0,1 0 1,-1 2-1,0-1 1,0 2-1,0 0 0,-5 0-254,10 2 45,1 0 0,0 1-1,0 0 1,0 0 0,0 1 0,0 0-1,0 0 1,0 1 0,1 0-1,-1 0 1,1 1 0,0 0 0,-6 4-45,5-2 8,1 1 0,-1 0 0,1 0 0,1 1 0,0-1 0,0 2 0,0-1 0,1 0 0,0 1 0,1 0 0,0 0 0,0 1 0,1-1 0,0 1 0,0 0 0,1 0-8,-2 11 2,1 0 0,1 0 0,1 0-1,1 0 1,1 0 0,0 0 0,2 3-2,-2-16 1,1 1 0,0-1 0,0 0-1,1 0 1,0 0 0,0 0 0,1 0 0,3 5-1,-4-8 1,0-1 1,0-1-1,0 1 0,1 0 1,-1-1-1,1 0 0,0 1 0,0-1 1,0-1-1,0 1 0,1-1 1,-1 0-1,1 0 0,-1 0 1,4 1-2,1-1 5,1 1 1,-1-2 0,1 1 0,0-1 0,-1-1-1,1 1 1,0-2 0,-1 1 0,1-1-1,0-1 1,-1 0 0,1 0 0,-1-1 0,0 0-1,1-1 1,-2 0 0,6-3-6,-4 1 6,-1 0 0,0 0 0,0-1 1,0-1-1,-1 1 0,0-1 0,-1-1 0,0 1 0,0-1 1,-1 0-1,0-1 0,-1 0 0,0 0 0,0 0 0,1-5-6,0-4 9,-1-1 0,0 0 0,-2 0-1,0 0 1,-1 0 0,-1-1 0,-1 1-1,-1 0 1,-1-7-9,-5 6 8,3 14 8,2 13 23,2 59 45,2 1 0,10 49-84,-4-48 72,-2 0 0,-5 53-72,-10-8 85,-9 18-85,-10 102 181,30-235-69,-1 0-1,1 0 1,-1 0-1,1 0 0,0 0 1,0 0-1,0 1 1,1-1-1,1-1-111,36-37 157,-11 11-98,9-14-9,20-33-50,-21 27-808,11-9 808,-15 25-278</inkml:trace>
  <inkml:trace contextRef="#ctx0" brushRef="#br0" timeOffset="380.637">1041 730 9258,'-8'-7'4073,"1"7"-2337,1 9-504,5 11-159,0 8-433,-1 4-128,4 9-128,0 1-72,1-2-112,0 5-32,-2-6-80,1 0-24,-2-6 136,3-7-168,1-17-264,1-10-1448,5-24 1080</inkml:trace>
  <inkml:trace contextRef="#ctx0" brushRef="#br0" timeOffset="767.472">69 23 5033,'-4'-1'538,"1"1"0,-1-1 0,1 1 0,-1 0 0,0 0 0,1 0 0,-1 0 0,0 1 0,1-1 0,-1 1 1,1 0-1,-1 0 0,1 1 0,0-1 0,-1 1 0,1-1 0,0 1 0,-2 2-538,5-4 67,0 1 1,0-1 0,0 0-1,0 1 1,0-1 0,0 0-1,0 1 1,0-1-1,0 0 1,0 1 0,1-1-1,-1 0 1,0 1 0,0-1-1,0 0 1,1 1-1,-1-1 1,0 0 0,0 0-1,1 1 1,-1-1 0,0 0-1,1 0 1,-1 0 0,0 0-1,1 1 1,-1-1-1,0 0 1,1 0 0,-1 0-1,0 0-67,6 2 159,-1 0 0,0 0 1,1-1-1,0 1 0,-1-2 0,1 1 0,0 0 0,-1-1 0,1 0 0,0-1-159,66-6 711,-54 5-534,68-9 227,141-17 14,-159 24-298,0 2 0,25 4-120,-73-1 1014,0 1-1,0 1 1,11 3-1014,9 6 1249</inkml:trace>
  <inkml:trace contextRef="#ctx0" brushRef="#br0" timeOffset="1604.305">1398 353 2649,'-1'-1'493,"0"-1"1,0 0 0,-1 0 0,1 1 0,-1-1 0,0 0 0,1 1 0,-1 0 0,0-1 0,0 1 0,0 0-1,0 0 1,0 0 0,0 0 0,0 0 0,0 1 0,-2-1-494,4 1 119,0 0 0,0 0 0,-1 0 0,1 0 0,0 0-1,0 0 1,0 0 0,-1 0 0,1 0 0,0 1 0,0-1 0,0 0 0,-1 0 0,1 0 0,0 0 0,0 0 0,0 1-1,-1-1 1,1 0 0,0 0 0,0 0 0,0 0 0,0 1 0,0-1 0,0 0 0,-1 0 0,1 0 0,0 1-1,0-1 1,0 0 0,0 0 0,0 1 0,0-1 0,0 0 0,0 0 0,0 1 0,0-1 0,0 0 0,0 0-1,0 0 1,0 1 0,0-1-119,2 11 397,1-1-295,1-1 0,0 1 0,0 0 0,1-1 0,5 8-102,16 28 256,-9-12-93,2-2 0,2 0 0,1-1 0,1-1 0,1-1 0,2-1 0,23 19-163,-47-43 62,1-1 0,-1 0 0,1 0 0,0 0 1,0 0-1,0-1 0,0 1 0,1 0-62,-3-2 23,-1 0 0,1 0 0,0 0 0,0 0 0,-1 0 0,1 0 0,0 0 0,-1 0 0,1 0-1,0 0 1,0 0 0,-1 0 0,1-1 0,0 1 0,-1 0 0,1-1 0,0 1 0,-1 0 0,1-1 0,0 1 0,-1-1 0,1 1-1,-1-1 1,1 1 0,-1-1 0,1 1 0,-1-1 0,1 1 0,-1-1 0,0 0 0,1 1 0,-1-1 0,0 0 0,1 1 0,-1-1 0,0 0-23,9-25 147,-1 0 0,-1-1 0,-1 0 0,-2 0 0,0-2-147,1-8 50,9-32-50,-6 44 18,0 0 0,8-16-18,-12 33 12,0-1 0,1 1 0,-1 1 0,2-1 0,-1 1 0,1-1 0,0 2 0,1-1 0,1-1-12,-7 7 15,-1 1-1,1-1 1,0 0 0,0 0-1,0 1 1,0-1 0,0 0-1,0 1 1,0-1 0,0 1-1,0-1 1,0 1 0,0 0-1,0-1 1,0 1 0,0 0-1,0 0 1,0-1 0,0 1-1,0 0 1,1 0 0,-1 1-1,0-1 1,0 0 0,0 0-1,0 0 1,0 1 0,0-1-1,0 0 1,0 1 0,0-1-1,0 1 1,0 0 0,0-1 0,0 1-1,0 0-14,9 14 378</inkml:trace>
  <inkml:trace contextRef="#ctx0" brushRef="#br0" timeOffset="2223.098">2544 355 7202,'-6'-6'1010,"1"0"1,-1 1 0,0 0 0,0 0-1,-1 0 1,0 1 0,0-1 0,-7-2-1011,-61-23 2388,73 29-2266,-6-1-34,0 0-1,1 0 1,-1 1-1,0 0 0,1 0 1,-1 1-1,0 0 1,0 1-1,0-1 0,1 2 1,-1-1-1,0 1 1,1 0-1,-1 0 0,1 1 1,0 0-1,0 1 1,0-1-1,-1 2-87,-1 1 20,0 0-1,1 0 1,-1 1 0,1 0 0,1 0-1,0 1 1,0 0 0,0 0-1,1 1 1,0 0 0,0 0-1,1 0 1,1 1 0,-1 1-20,-1 6 7,1 0 0,0 1 0,1-1 0,1 1 0,1 0 0,1 0 0,0 0 0,2 4-7,-1-11 5,1 0-1,0-1 1,1 1 0,0-1-1,0 0 1,2 0 0,-1 0-1,1 0 1,0 0 0,1-1-1,0 0 1,1 0 0,0 0-1,5 6-4,-5-10 9,0 0 0,0 0 0,0 0 0,1-1 0,-1 1 0,1-2 0,0 1-1,0-1 1,1 0 0,-1 0 0,1-1 0,-1 0 0,1-1 0,0 0 0,0 0 0,0 0 0,0-1 0,-1 0-1,1-1 1,0 1 0,4-2-9,-2 0 13,1 0-1,0-1 0,-1 0 1,0 0-1,0-1 0,0 0 1,0-1-1,0 0 0,-1-1 1,0 0-1,0 0 0,-1-1 1,1 0-1,-1-1 0,0-1-12,-2 1 7,0 0-1,-1 0 0,-1-1 0,1 0 0,-1 0 1,-1 0-1,0 0 0,0 0 0,0-1 1,-1 1-1,-1-1 0,0 0 0,0 1 1,-1-1-1,0 0 0,-1 0 0,0 1 0,0-1 1,-1-1-7,-6-25 18,-2-1 0,-1 2 1,-2 0-1,-5-9-18,18 43 0,-10-20 7,10 21-7,0 0 0,0 0 0,0 0 0,0 0 0,0 0-1,0 0 1,0 0 0,0 0 0,0 0 0,0 0 0,0 0 0,0 0 0,0 0 0,0 0 0,0 0-1,0 0 1,0 0 0,0 0 0,0 0 0,0 0 0,0 0 0,0 0 0,0 0 0,0 0 0,0 0-1,0 0 1,-1 0 0,1 0 0,0 0 0,0 0 0,0 0 0,0 0 0,0 0 0,0 0 0,0 0 0,0 0-1,0 0 1,1 8-2,5 14 1,4 1 2,1 1 0,1-2 0,1 0 0,2 0 0,0-1 0,1-1 0,14 14-1,-4-7 178,2-2-1,0 0 1,2-2 0,1-1-1,3 0-177,35 17 298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3:19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56 641 3913,'-27'-69'2444,"14"50"185,13 19-2552,0-1 0,0 1 0,-1 0 0,1 0 0,0 0 0,0-1 0,-1 1 0,1 0 0,0 0-1,0 0 1,-1 0 0,1 0 0,0 0 0,0 0 0,-1 0 0,1 0 0,0 0 0,0 0 0,-1 0 0,1 0 0,0 0-1,-1 0 1,1 0 0,0 0 0,0 0 0,-1 0 0,1 0 0,0 0 0,0 0 0,-1 0 0,1 0 0,0 1 0,0-1-1,0 0 1,-1 0-77,0 2 129,0-1 0,1 1 0,-1 0 0,0-1 0,1 1-1,-1 0 1,1-1 0,-1 1 0,1 0 0,0-1 0,-1 1-1,1 0 1,0 0 0,1 0 0,-1 0-129,9 67 994,3 0 0,19 62-994,-31-129 5,3 9 21,-1 1 0,2-1 1,0 0-1,0 1 0,1-2 1,0 1-1,1 0 0,3 4-26,-9-15 4,1 1 1,-1-1-1,1 1 0,-1 0 1,1-1-1,-1 1 0,0-1 1,1 1-1,0-1 0,-1 1 1,1-1-1,-1 0 0,1 1 1,0-1-1,-1 0 0,1 1 1,0-1-1,-1 0 1,1 0-1,0 0 0,-1 1 1,1-1-1,0 0 0,0 0 1,-1 0-1,1 0 0,0 0 1,-1 0-1,1-1 0,0 1 1,-1 0-1,1 0 0,0 0 1,0-1-1,-1 1 0,1 0 1,-1-1-1,1 1 0,0 0 1,-1-1-1,1 1 0,-1-1 1,1 1-1,-1-1 0,1 1 1,-1-1-1,1 1 0,-1-1 1,0 0-1,1 0-4,3-5 32,-1 0 1,0 0-1,0 0 1,0 0-1,0-2-32,-2 5 9,8-23 79,-2 0-1,1-4-87,-3 7 39,1 2-1,0-1 1,4-3-39,-9 23 0,-1 0 0,1 0 0,1 0 0,-1 0 0,0 0 0,0 0 0,1 1 0,-1-1 0,1 0 0,-1 1 0,1-1 0,0 1 0,-2 0-2,1 1 1,0 0-1,0-1 1,-1 1-1,1 0 1,0-1 0,0 1-1,-1 0 1,1 0-1,0 0 1,0 0-1,-1 0 1,1 0-1,0 0 1,0 0-1,0 0 1,-1 0-1,1 0 1,0 1-1,0-1 1,-1 0-1,1 1 2,3 1-4,0 1-1,-1-1 1,1 1-1,-1 1 1,0-1-1,1 0 1,-2 1-1,1-1 1,1 4 4,26 33-11,1 3 4,1-2 0,23 21 7,-54-60 7,0-1-1,0 0 0,-1 0 0,1 0 0,0 0 0,0-1 1,0 1-1,0 0 0,0 0 0,0 0 0,1-1 0,-1 1 0,0-1 1,0 1-1,0-1 0,1 1 0,-1-1 0,0 0 0,0 1 1,1-1-1,-1 0 0,0 0 0,1 0 0,-1 0 0,0 0 1,1 0-1,-1-1 0,0 1 0,0 0 0,1-1 0,-1 1 0,0-1 1,0 1-1,1-1 0,-1 1 0,0-1 0,0 0 0,0 0 1,0 0-1,0 1 0,0-1 0,0 0 0,0 0 0,-1 0 0,1 0 1,0-1-1,-1 1 0,1 0-6,2-5 58,1 0-1,-2 0 1,1 0-1,-1-1 1,0 1-1,0-1 1,-1 1 0,1-8-58,2-32 152,-3-1 1,-2-1-153,0-6 157,3-13-157,-2 67 1,4-22-209,-4 21 154,1 0-1,-1 1 1,0-1-1,0 0 1,1 1-1,-1-1 1,0 0-1,1 1 1,-1-1-1,1 1 1,-1-1-1,1 1 1,-1-1-1,1 1 1,-1-1 0,1 1-1,0-1 1,-1 1-1,1 0 1,0-1-1,-1 1 1,1 0-1,0 0 1,-1 0-1,1-1 1,0 1-1,-1 0 1,1 0-1,0 0 55,8 3-624</inkml:trace>
  <inkml:trace contextRef="#ctx0" brushRef="#br0" timeOffset="367.325">723 567 7130,'46'-54'3560,"-52"50"-1431,6 4-969,0 5-184,0-5-544,0 9-136,6 26-56,8 36-56,-2-31-96,-1 4-8,0 2-32,-2 1 8,-5-2 9,0-5 87,-2-15-513,0-5-447,1-17 520</inkml:trace>
  <inkml:trace contextRef="#ctx0" brushRef="#br0" timeOffset="709.805">731 234 8482,'-25'-33'3857,"8"5"-1897,7 4-688,-2 2-720,8 5-296,11 11-215,2 4 103,22 11-104</inkml:trace>
  <inkml:trace contextRef="#ctx0" brushRef="#br0" timeOffset="1109.888">1256 90 6377,'-30'-36'6962,"30"36"-6925,0 0 0,0 0 0,0 0 0,-1 0 0,1-1 0,0 1 1,0 0-1,0 0 0,-1 0 0,1 0 0,0 0 0,0 0 0,0 0 0,-1 0 0,1 0 0,0 0 1,0 0-1,0 0 0,-1 0 0,1 0 0,0 0 0,0 0 0,0 0 0,-1 0 0,1 0 0,0 0 1,0 0-1,0 0 0,0 1 0,-1-1 0,1 0 0,0 0 0,0 0 0,0 0 0,0 0 0,-1 1 1,1-1-1,0 0 0,0 0 0,0 0 0,0 0 0,0 1 0,0-1 0,0 0 0,0 0 0,-1 0 1,1 1-1,0-1 0,0 0 0,0 0 0,0 0 0,0 1 0,0-1 0,0 0 0,0 0 0,0 0 1,0 1-38,0 15 164,0-13-48,0 57 131,3 1-1,3-1 1,3 0 0,2-1 0,2 0-1,14 34-246,29 107 514,-44-148-1381,-3 0 1,2 46 866,-11-91-552</inkml:trace>
  <inkml:trace contextRef="#ctx0" brushRef="#br0" timeOffset="1463.787">1108 636 7882,'-7'-7'3632,"9"1"-1807,12 2-521,10-2-128,14 2-511,8-3-209,18 2-256,0-4-88,3 4 256,-3 2 216,-19 10-360</inkml:trace>
  <inkml:trace contextRef="#ctx0" brushRef="#br0" timeOffset="1806.287">1610 3 7274,'0'-1'97,"0"1"0,0 0 0,-1 0 1,1 0-1,0 0 0,0 0 0,0 0 1,0 0-1,0-1 0,0 1 1,0 0-1,-1 0 0,1 0 0,0 0 1,0 0-1,0 0 0,0 0 0,0 0 1,0 0-1,-1 0 0,1 0 0,0 0 1,0 0-1,0 0 0,0 0 1,0 0-1,-1 0 0,1 0 0,0 0 1,0 0-1,0 0 0,0 0 0,0 0 1,-1 0-1,1 0 0,0 0 0,0 0 1,0 1-1,0-1 0,0 0 1,0 0-1,-1 0 0,1 0 0,0 0-97,-3 9 1382,1 10-449,5 5-555,0-1 1,2 1-1,1-1 0,1-1 0,8 20-378,1 4 202,19 55 29,18 54-12,-46-127-102,0 0 1,-2 1-1,-1 0 1,-1 17-118,-4 53 1104,-14 86-1104,10-137 151,5-48-138,0-1-1,0 1 1,0 0 0,0 0-1,0 0 1,0 0 0,0 0 0,0 0-1,0 0 1,0 0 0,0 1-1,0-1 1,0 0 0,-1 0 0,1 0-1,0 0 1,0 0 0,0 0-1,0 0 1,0 0 0,0 0 0,0 0-1,0 0 1,0 0 0,0 0-1,0 0 1,0 0 0,0 0 0,0 0-1,0 0 1,0 0 0,0 0 0,0 0-1,0 1-12,-3-16 222,-2-22-20,5 11-159,1 0 0,0 0 0,2 1 0,1-1 0,1 1 0,5-11-43,-5 19 4,1-1 0,0 1 0,2 0-1,0 0 1,1 1 0,1 0 0,0 0-1,1 1 1,5-5-4,-12 16 0,-1 1-1,1 0 0,0-1 1,-1 1-1,1 0 0,1 1 1,-1-1-1,4-1 1,-6 3-1,-1 1 0,1-1 1,-1 1-1,1 0 0,-1-1 0,0 1 0,1 0 1,-1 0-1,1 0 0,0 0 0,-1 0 0,1 0 0,-1 0 1,0 1-1,1-1 0,-1 0 0,1 1 0,-1 0 0,1-1 1,-1 1-1,0 0 0,1-1 0,-1 1 0,0 0 0,0 0 1,0 0-1,0 0 0,0 0 0,0 0 0,0 0 0,1 1 1,6 12-2,0 0-1,-1 0 0,0 1 1,-1 0-1,-1 0 0,0 2 3,14 35 7,-10-33-5,0 0-1,0 0 1,2-1 0,0 0-1,13 14-1,-18-24 1,1-1-1,0 0 1,1 0-1,-1-1 0,1 0 1,0 0-1,1-1 1,-1 0-1,1-1 0,0 0 1,0 0-1,1-1 0,4 1 0,-2-1-132,1 0 0,0-1 0,0-1 0,0-1-1,0 1 1,0-2 0,-1 0 0,1-1-1,0 0 1,0 0 0,-1-2 0,1 1-1,2-3 133,43-23-734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3:16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459 211 1000,'73'-33'1035,"-60"27"-877,-1 0 2374,-13 4 1883,-3-1-372,2 2-3938,-1 0 1,1 0 0,-1 0-1,1 0 1,-1 0-1,1 1 1,-1 0 0,1-1-1,-1 1 1,1 0-1,-1 0 1,-1 0-106,-12 0 196,4-2-121,0 2 1,-1 0-1,1 0 1,0 1-1,0 1 1,-1 0-1,1 0 1,-11 5-76,-42 16 176,19-7-97,0 2-1,1 2-78,32-13 7,0 0 1,1 1-1,0 0 1,0 1 0,0 0-1,1 1 1,1 0-1,-8 10-7,0 0 13,-13 19 5,28-36-17,1 0-1,1 0 1,-1 1 0,0-1 0,1 0-1,-1 1 1,1 0 0,0-1 0,1 1-1,-1 0 1,0 1-1,1-4-1,0 1 1,0 0-1,0-1 0,1 1 0,-1-1 1,0 1-1,1-1 0,-1 1 1,1-1-1,-1 1 0,1-1 0,-1 0 1,1 1-1,0-1 0,0 0 1,0 1-1,0-1 0,0 0 0,0 0 1,1 1 0,0 0-1,1-1 0,0 1 0,0 0 1,-1-1-1,1 1 0,0-1 0,1 0 1,-1 0-1,3 1 1,6 0 2,0-1 0,1 0 0,0 0 0,9-1-2,44-3 17,-8 0 22,43 4-39,-82 1 4,0 0 0,0 1 1,0 1-1,0 1 1,-1 0-1,0 2 0,4 2-4,-16-7 2,-1 0-1,0 1 0,0-1 1,0 1-1,0 0 0,-1 1 1,1-1-1,-1 1 0,0 0 1,0 0-1,0 0 0,-1 1 1,0-1-1,1 1 0,-1 0 1,-1 0-1,1 0 0,-1 0 1,0 1-1,0-1 0,-1 0 1,1 1-1,-1 0 0,0-1 1,-1 1-1,1-1 0,-1 1 1,0 0-1,-1 0 0,1-1 1,-1 1-2,-2 4 6,1-1 0,-2 1 1,1-1-1,-1 0 0,-1 0 0,1 0 1,-1-1-1,-1 1 0,0-1 1,0 0-1,-1-1 0,0 0 0,0 0 1,0 0-1,-1-1 0,-2 1-6,-8 6 14,0-1 0,0-1 0,-2-1 0,1-1-1,-1 0 1,0-2 0,-2 0-14,2 0 30,0-2-1,0 0 0,-1-2 1,0 0-1,0-1 1,0-1-1,0-1 1,0-1-1,0 0 1,0-2-1,0-1 0,1 0 1,-4-3-30,20 6-1,3 1-3,0 0-1,0 0 1,0 0 0,0 0-1,0-1 1,0 1-1,0 0 1,0-1 0,0 1-1,0-1 1,0 1-1,0-1 1,1 0-1,-1 1 1,0-1 0,0 0-1,0 0 1,1 1-1,-1-1 1,0 0-1,1 0 5,6-3-414,68 2-873,-8 1 940</inkml:trace>
  <inkml:trace contextRef="#ctx0" brushRef="#br0" timeOffset="412.334">943 123 6929,'-1'0'127,"1"-1"1,0 0-1,-1 0 0,1 1 0,-1-1 0,1 1 0,-1-1 0,1 0 0,-1 1 0,1-1 0,-1 1 0,0 0 0,1-1 0,-1 1 0,0-1 0,1 1 0,-1 0 0,0-1 0,0 1 0,1 0 0,-1 0 0,0 0 0,0 0 0,1-1 0,-1 1-127,0 2 92,0-1 0,1 1 0,-1-1-1,1 1 1,-1-1 0,1 1 0,0-1 0,0 1 0,0-1 0,-1 1 0,1-1 0,1 1 0,-1 1-92,1 69 2232,6 37-2232,2 52 942,-10-104-740,1 10-20,2 0-1,6 31-181,1-54 17,-8-41-61,0-1 0,0 0 0,0 0 1,0 0-1,0 1 0,0-1 1,1 0-1,-1 0 0,1 0 1,-1-1-1,1 1 0,0 0 0,0-1 1,0 1-1,0-1 0,2 2 44,12 0-281</inkml:trace>
  <inkml:trace contextRef="#ctx0" brushRef="#br0" timeOffset="754.213">718 544 8250,'-18'-9'3208,"19"3"-1895,5-1-297,16-5-64,10-1-128,18-1-440,13 0-128,11 2-112,1-1 1,-1 12 31,-2 1-104</inkml:trace>
  <inkml:trace contextRef="#ctx0" brushRef="#br0" timeOffset="1365.29">1612 500 2433,'0'0'1603,"0"0"34,-1-3 3814,-10-6-4387,3 6-947,0 0 0,0 0 0,0 1 0,0 0 0,0 1 0,-1 0 0,1 0 0,-1 1 0,1 0 0,-1 0 0,1 1 0,-2 0-117,-2 2 125,0 0-1,0 0 0,0 1 1,1 1-1,0 0 0,0 0 1,0 1-1,-4 3-124,10-5 8,0 0-1,1 0 1,-1 0 0,1 1-1,0 0 1,1-1-1,-1 1 1,1 1 0,0-1-1,0 0 1,0 1 0,1-1-1,0 1 1,0 0-1,0 0 1,1 0 0,0 0-1,0 0 1,0 0 0,1 0-1,0 3-7,0 1 7,0 1-1,1-1 1,0 1-1,1 0 1,0-1-1,1 0 1,0 1 0,0-1-1,1 0 1,1-1-1,5 10-6,-5-12 7,0 1 0,1-2 1,-1 1-1,2-1 0,-1 0 0,1 0 0,0 0 0,0-1 0,0 0 0,1-1 0,0 0 1,0 0-1,0 0 0,3 0-7,-6-2 6,1-1 0,0 1 0,0-1 0,0 0 0,0 0 0,0-1 0,0 1 0,0-1 0,0-1 0,0 1 0,0-1 0,0 0 0,0-1 0,-1 1 0,1-1 0,0 0 0,-1-1 0,1 1 0,-1-1 0,0 0 0,3-2-6,1-3 23,1 0 0,-1 0 1,-1-1-1,0 0 1,0-1-1,0 0 1,-1 0-1,-1-1 1,0 0-1,0 0 1,0-4-24,-2 5 20,0 0-1,-1-1 1,0 1 0,-1-1-1,0 1 1,-1-1 0,0 0 0,-1 1-1,0-1 1,0 0 0,-1 0 0,-1 1-1,0-3-19,1 12 1,1-1-1,0 1 0,0-1 0,-1 0 0,1 0 1,-1 1-1,1-1 0,-1 0 0,0 1 0,0-1 0,1 0 0,-1 1 0,0 0 0,-1-1 1,1 1-1,0-1 0,0 1 0,-1 0 0,0-1 0,2 2-1,-1 0 0,1 0-1,0 1 1,-1-1 0,1 0 0,0 0 0,-1 0 0,1 0-1,-1 1 1,1-1 0,0 0 0,-1 1 0,1-1 0,0 0-1,0 0 1,-1 1 0,1-1 0,0 0 0,0 1 0,-1-1-1,1 1 1,0-1 0,0 0 0,0 1 0,0-1 0,0 1-1,-1-1 1,1 0 0,0 1 0,0-1 0,0 1 0,0-1-1,0 0 1,0 1 0,0-1 0,0 1 0,1-1 1,0 26 4,0-15-2,1-1-1,1 1 1,0 0-1,0-1 1,1 1-1,0-1 1,1 0-1,0 0 0,1-1 1,0 1-1,3 3-1,6 3-10,0-1 0,0 0-1,1-1 1,1-1 0,0 0 0,1-1-1,4 0 11,-19-10-145,0 0 0,0-1 0,0 0 0,0 1 0,0-1-1,0-1 1,1 1 0,-1 0 0,0-1 0,1 0 0,-1 0-1,1 0 1,0 0 145,19-3-753</inkml:trace>
  <inkml:trace contextRef="#ctx0" brushRef="#br0" timeOffset="1765.567">2003 524 5641,'-5'-4'700,"3"3"-228,0-1 0,0 1-1,0 0 1,0-1 0,0 1 0,0 0 0,0 0-1,0 1 1,-2-2-472,-3 7 1508,4 11-1207,7 86 2272,5 18-2573,-2-81 311,-6-36-279,-1 0 0,1 0 0,0-1 0,0 1 0,0-1 0,0 1 0,0-1 0,1 1 0,-1-1 0,1 0-1,0 0 1,0 1-32,-2-3 6,1 1 0,-1-1 0,0 0 0,0 0 0,0 0 0,1 0 0,-1-1 0,0 1-1,0 0 1,0 0 0,1 0 0,-1 0 0,0 0 0,0 0 0,0 0 0,0 0 0,1 0 0,-1 0-1,0 0 1,0-1 0,0 1 0,0 0 0,0 0 0,1 0 0,-1 0 0,0 0 0,0-1 0,0 1 0,0 0-1,0 0 1,0 0 0,0 0 0,0-1 0,0 1 0,0 0 0,0 0 0,0 0 0,0-1 0,0 1-1,0 0 1,0 0 0,0 0 0,0 0 0,0-1 0,0 1-6,2-12 158,-9-63 351,3 54-452,2-1 0,1 0-1,1 1-56,0 8 12,1 0 1,1 0-1,0 0 0,1 0 0,0 1 1,1-1-1,3-7-12,-4 15 3,-1-1 0,1 1 0,0 0-1,1 0 1,-1 0 0,1 1 0,0-1 0,0 1 0,0 0 0,0 0 0,1 1 0,0-1-1,0 1 1,0 0 0,0 0 0,0 0 0,5-1-3,12-1-310,-1 0 0,1 1 0,0 1 1,0 1-1,0 1 0,2 1 310,29-2-1829,-3-2 803</inkml:trace>
  <inkml:trace contextRef="#ctx0" brushRef="#br0" timeOffset="2115.225">2658 52 6249,'0'-1'257,"-2"-4"413,-1 1 0,2-1 1,-1 1-1,0-1 0,1 0 1,0 1-1,0-1 0,1 0 1,-1-4-671,-6 60 745,2 0 0,3 0 1,2 9-746,13 155 1171,-8-95-890,2 15-139,-5-113-99,1 0 0,2 0 0,0 0 0,8 18-43,-12-36-13,0-1 0,0 0 0,1 0 1,0-1-1,-1 1 0,1 0 0,2 1 13,-4-3 92,0-1-1,1 1 0,-1-1 1,1 1-1,-1-1 0,1 0 1,-1 1-1,1-1 0,-1 0 1,1 1-1,0-1 0,-1 0 1,1 0-1,-1 1 0,1-1 1,0 0-1,-1 0 0,1 0 1,0 0-1,-1 0 0,1 0 1,-1 0-1,1 0 0,0 0 1,-1 0-1,1 0 0,0-1 1,-1 1-1,1 0 0,-1 0 1,1-1-1,0 1 0,-1 0 1,1-1-1,-1 1 1,1 0-1,-1-1-91,13-11 1446</inkml:trace>
  <inkml:trace contextRef="#ctx0" brushRef="#br0" timeOffset="2468.023">2485 497 8898,'-12'-1'3857,"1"1"-2313,15 0-616,1 0 16,23-5-535,14-3-145,22-4-96,10-1-64,3 5 56,-2 3 3769,-20 18-2921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3:42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383 640 7338,'-3'-4'346,"-1"0"1,1 0 0,-1 1 0,1 0 0,-1 0 0,0 0 0,0 0-1,-1 0 1,1 1 0,0 0 0,-1 0 0,1 0 0,-1 1 0,0-1 0,0 1-1,0 0 1,1 0 0,-1 1 0,0-1 0,0 1 0,0 0 0,0 1-1,-5 0-346,-5 1 225,-1 1 0,1 0 0,0 1 0,0 0-1,0 2 1,0-1 0,-1 3-225,3-2 89,0 1 1,0 1-1,1 0 1,0 0-1,1 1 1,0 1 0,-3 3-90,9-8 29,0 1 0,0 0 0,0 0 0,1 1 0,0-1 1,1 1-1,-1 0 0,1 0 0,0 0 0,1 0 0,0 0 1,0 1-1,1-1 0,-1 8-29,1-5 14,1 0 0,0 0 0,0-1 0,1 1 0,1 0 1,0 0-1,0-1 0,1 1 0,0-1 0,0 1 0,1-1 0,1 0 0,-1-1 0,1 1 1,1-1-1,2 4-14,0-4 6,-1 0 0,1 0 0,1-1 1,-1 0-1,1 0 0,0-1 0,1 0 1,0 0-1,0-1 0,0-1 0,0 0 1,1 0-1,-1-1 0,8 1-6,4 0-233,-1-1 0,0-1 0,1-1 0,-1-1-1,1 0 1,8-3 233,45-12-523</inkml:trace>
  <inkml:trace contextRef="#ctx0" brushRef="#br0" timeOffset="381.914">754 690 6353,'-10'-3'948,"0"0"-1,0 1 0,0 0 1,-1 1-1,1 0 0,0 0 1,-1 1-1,1 1 0,-10 1-947,10 0 189,-1 0-1,1 0 0,0 1 0,0 0 1,1 1-1,-1 0 0,1 1 1,0 0-1,0 0 0,0 1 1,1 0-1,0 1 0,0 0 0,0 0 1,-1 2-189,6-6 14,1 1 0,0-1 0,-1 0 0,1 1 1,0-1-1,0 1 0,1-1 0,-1 1 0,1 0 0,0 0 0,0 0 1,0 0-1,0 0 0,1 0 0,-1 0 0,1 0 0,0 0 0,1 0 1,-1 0-15,1 2 9,1 0 1,-1 0-1,1 0 1,1 0 0,-1-1-1,1 1 1,0-1 0,0 0-1,0 0 1,1 0-1,0 0 1,0 0-10,6 5 12,0-1 1,0 1-1,1-1 1,0-1-1,1 0 0,0-1 1,0 0-1,0-1 0,1 0 1,12 3-13,-15-6 10,1-1 0,0 0-1,0 0 1,0-1 0,0 0 0,0-1 0,0-1 0,0 0 0,0 0-1,0-1 1,1 0-10,-7 0 6,1 1 0,-1-1 0,1 0 0,-1 0 0,1-1 0,-1 0 0,0 0-1,0 0 1,-1 0 0,1-1 0,-1 1 0,1-1 0,-1-1 0,-1 1 0,1 0 0,0-1-1,-1 0 1,0 0 0,0 0 0,0 0 0,1-4-6,-3 4 5,0 1 1,0-1-1,0 0 1,-1 0-1,1 1 1,-1-1-1,0 0 1,-1 0-1,1 0 1,-1 1-1,0-1 1,0 0-1,0 1 1,-1-1-1,1 1 1,-2-3-6,-5-10 19,-1 1 0,-1 0 0,-7-9-19,13 20 4,-9-16 24,-1 1 0,-1 1 0,-1 0-1,-1 1 1,-12-10-28,26 26-16,0 0 1,0 0-1,0 0 0,0 0 1,0 1-1,0-1 0,0 1 1,-2-1 15,3 2-6,-1 0 0,1-1 1,0 1-1,0 0 0,0 0 1,0 1-1,0-1 1,0 0-1,-2 1 6</inkml:trace>
  <inkml:trace contextRef="#ctx0" brushRef="#br0" timeOffset="943.734">1080 704 7434,'-4'-1'521,"1"0"1,-1 0-1,0 0 1,0 1-1,1 0 1,-1-1-1,0 2 1,0-1 0,0 0-1,1 1 1,-2 0-522,4-1 107,0 0 1,0 1-1,0-1 1,0 0-1,0 1 1,1-1 0,-1 1-1,0-1 1,0 1-1,1 0 1,-1-1-1,0 1 1,1 0-1,-1-1 1,0 1-1,1 0 1,-1 0-1,1 0 1,-1 0-108,1 0 51,-1 1-1,1-1 1,0 1-1,0-1 1,0 1-1,0-1 1,0 1-1,0-1 1,0 1-1,0-1 1,0 1-1,1-1 1,-1 0-1,1 1 1,-1-1-1,1 2-50,11 23 345,1-1 1,2 0-1,2 2-345,-1-1 207,-1 0 1,9 23-208,-20-40 37,-1 0 0,0 0 1,-1 0-1,0 0 1,0 1-1,-1-1 0,0 1 1,-1-1-1,0 1 0,-1 8-37,-5 6 281,6-25-268,0 1 0,0 0 0,0 0 0,0-1 0,0 1 0,0 0 1,-1-1-1,1 1 0,0 0 0,0 0 0,0-1 0,0 1 0,0 0 1,-1 0-1,1 0 0,0-1 0,0 1 0,-1 0 0,1 0 0,0 0 0,0 0 1,-1-1-1,1 1 0,0 0 0,0 0 0,-1 0 0,1 0 0,0 0 1,-1 0-1,1 0 0,0 0 0,0 0 0,-1 0 0,1 0 0,0 0 1,-1 0-1,1 0 0,0 0 0,0 0 0,-1 0 0,1 0 0,0 0 0,-1 0 1,1 0-1,0 1 0,0-1 0,-1 0 0,1 0 0,0 0 0,0 0 1,0 1-1,-1-1 0,1 0 0,0 0 0,0 1 0,0-1 0,-1 0 1,1 0-1,0 1 0,0-1 0,0 0 0,0 0 0,0 1 0,0-1 0,0 0 1,0 1-1,0-1-13,-7-18 102,2-1 1,0 1-1,1-1 0,1 0 1,1 0-1,0-1 1,2 1-1,0-1-102,-1-13 57,-1 15-44,2-1 1,0 0 0,2 1-1,0-1 1,4-17-14,-5 31 0,1 0-1,-1 0 1,1 0 0,0 0 0,1 0 0,-1 0 0,1 1 0,-1-1 0,2 1 0,-1 0-1,0 0 1,1 0 0,0 0 0,-1 1 0,1-1 0,1 1 0,-1 0 0,1 0 0,-1 1-1,1-1 1,0 1 0,4-2 0,0 2-1,0 0-1,-1 1 1,1 0-1,0 0 1,0 1-1,0 0 1,0 0-1,0 1 1,0 0-1,0 1 1,0 0-1,6 2 2,4 3-3,0 0 1,0 2-1,0 0 0,-1 0 0,1 3 3,-11-7 76,-1 0 0,0 1 0,0-1 0,0 2 0,0-1 1,-1 1-1,0 0 0,-1 0 0,1 0 0,-1 1 0,-1 0 0,1 0 0,-1 1-76,0 1 200,-1 1 0,0-1 1,0 1-1,-1 0 0,0 0 0,-1 0 1,0 0-1,-1 0 0,-1 0 1,0 9-201,-5 22 1241</inkml:trace>
  <inkml:trace contextRef="#ctx0" brushRef="#br0" timeOffset="1465.866">1800 1305 5305,'4'7'2416,"-1"-4"3830,0-10-1617,0-1-4708,7-19 383,-2 7-189,-1 1 1,-1-1 0,-1 0-1,-1-1 1,-1 1 0,1-14-116,0-51 225,-4 1 0,-4-8-225,-19-168 133,12 145-108,11 115-25,-8-84 26,4-20-26,4 79 0,2 0 0,0-1 0,1 1 0,2 0-1,0 1 1,4-8 0,-6 24-1,0 1-1,1-1 0,-1 0 1,2 1-1,-1 0 0,3-3 2,-6 7-3,1 1-1,0 0 1,-1 0-1,1 0 1,0 1-1,0-1 1,0 0-1,0 1 1,0-1-1,0 1 1,1 0-1,-1-1 1,0 1-1,1 0 0,-1 1 1,1-1-1,-1 0 1,1 1-1,-1-1 1,1 1-1,2 0 4,0 1-45,1 0 0,-1 0-1,1 1 1,-1-1-1,1 1 1,-1 1 0,0-1-1,0 1 1,0 0-1,-1 0 1,2 1 45,10 9-161,-1-1 0,8 10 161,26 31-223</inkml:trace>
  <inkml:trace contextRef="#ctx0" brushRef="#br0" timeOffset="1868.176">1680 737 8202,'-6'-1'3256,"20"5"-2047,11-3-193,23 1 32,6-2-256,12-4-360,4 1-152,-5-6 121,4 2-361,-12-2 64</inkml:trace>
  <inkml:trace contextRef="#ctx0" brushRef="#br0" timeOffset="2264.625">2435 20 10370,'-33'-17'3561,"32"17"-3482,0-1 0,0 1 0,0 0 0,1-1-1,-1 1 1,0 0 0,0-1 0,0 1 0,0 0 0,0 0 0,0 0 0,0 0 0,0 0 0,0 0-1,0 0 1,0 1 0,0-1 0,0 0 0,0 0 0,0 1 0,0-1 0,0 1 0,0-1 0,0 1-79,-1 0 63,1 1 0,-1-1 0,1 1 0,-1 0 0,1-1 1,0 1-1,0 0 0,0 0 0,0-1 0,0 1 1,-1 2-64,-1 5 92,1 0 0,-1 1 1,1-1-1,0 7-92,-2 27 186,2 0 0,2 0 0,2 0-1,1 4-185,28 170 412,-21-155-264,-2-16-54,2 12 76,-2 0 1,-2 26-171,-6-19 101,-1-18-68,5 29-33,2-42 122,-5-33 25,-1 1 1,1-1-1,0 1 0,-1 0 1,1-1-1,0 1 0,0-1 1,0 0-1,0 1 1,0-1-1,0 0 0,0 0 1,1 1-1,-1-1 0,0 0 1,1 0-1,-1 0 0,1-1-147,14 3 1190</inkml:trace>
  <inkml:trace contextRef="#ctx0" brushRef="#br0" timeOffset="2265.625">2746 647 9290,'-6'-2'4041,"1"8"-2129,5 10-856,0 5-127,1 11-353,0 5-136,5 3-184,1 5-96,-1 4-64,0 1-32,1 1 32,-2-5 40,-3-13-320,0-6 112,-2-20-16</inkml:trace>
  <inkml:trace contextRef="#ctx0" brushRef="#br0" timeOffset="2619.699">2814 267 11314,'-18'-35'4521,"7"12"-3040,2 4-641,7 5-488,2 6-192,9 7 216,5 3 384,11 18-488</inkml:trace>
  <inkml:trace contextRef="#ctx0" brushRef="#br0" timeOffset="2992.582">3302 768 5001,'93'-41'3038,"-91"40"-2846,-1 0-1,0 0 1,1 1 0,-1-1-1,0 0 1,1 0 0,-1 0-1,0-1 1,0 1 0,0 0-1,0 0 1,0-1-192,-1 2 57,1 0 1,-1-1-1,0 1 1,0 0-1,0-1 1,0 1-1,0 0 1,0-1-1,0 1 1,0-1-1,0 1 1,0 0-1,0-1 1,0 1-1,0 0 1,0-1-1,0 1 1,0 0-1,0-1 1,0 1-1,-1 0 1,1-1-1,0 1 1,0 0-1,0-1 1,-1 1-1,1 0 1,0-1-58,-2 0 225,0 0 0,1-1 0,-1 1 0,0 0 0,0 0-1,0 0 1,0 1 0,0-1 0,-1 0-225,2 1 205,-13-4 126,1 0 0,0 2 1,-1 0-1,0 0 0,1 1 0,-1 1 1,0 0-1,0 1 0,1 0 1,-1 2-1,0-1 0,1 1 1,0 1-1,0 1 0,-11 4-331,15-5 22,1 0 1,0 0-1,0 1 0,0 0 0,1 0 0,0 1 1,0 0-1,0 0 0,0 1 0,1 0 0,0 0 0,1 0 1,0 1-1,0-1 0,0 1 0,1 1 0,0-1 1,1 1-1,0-1 0,0 1 0,1 0 0,0 0 1,-1 9-23,3-9 8,0 1 0,0-1 1,1 0-1,0 1 1,0-1-1,1 0 1,0 0-1,1 0 1,0 0-1,1 0 1,-1-1-1,2 1 0,-1-1 1,1 0-1,0-1 1,1 1-1,0-1 1,0 0-1,1 0 1,-1-1-1,9 6-8,-4-3 14,1-1 1,1 0-1,0-1 1,0-1-1,0 0 1,1 0-1,0-1 1,0-1-1,0-1 1,0 0-1,1 0 0,-1-2 1,12 1-15,-11-2-106,0 0 0,0 0-1,-1-2 1,1 0 0,0 0 0,-1-2 0,0 1-1,0-2 1,0 0 0,0-1 0,12-7 106,23-13-507</inkml:trace>
  <inkml:trace contextRef="#ctx0" brushRef="#br0" timeOffset="3368.421">3791 248 8658,'-9'-12'2769,"1"1"0,0-2 0,-3-6-2769,12 24 123,1 0 0,-1 0 0,-1 1 0,1-1 0,-1 0 0,0 1 0,0 4-123,1 24 133,25 152 249,10 89-143,-29-147-127,-4-55 129,4 0-1,3 8-240,-2-46 172,3-9-49</inkml:trace>
  <inkml:trace contextRef="#ctx0" brushRef="#br0" timeOffset="3369.421">3651 796 10850,'-19'-14'4497,"12"10"-2656,5 4-713,23-3-416,11-1-232,30-3-232,12-4-64,15 1 192,0 3-8,-18 5-200</inkml:trace>
  <inkml:trace contextRef="#ctx0" brushRef="#br0" timeOffset="3943.015">4364 1105 6865,'-55'-26'3828,"42"20"-1395,9 3-347,5 4-503,12 10-790,27 33 5,-18-21-642,-1 1-1,-1 1 1,-1 1-1,3 8-155,-19-30 8,-1 1-1,0-1 1,-1 0 0,1 1-1,-1-1 1,0 1-1,0-1 1,0 1 0,-1-1-1,0 1 1,1-1 0,-2 1-1,1 0 1,0-1-1,-2 5-7,-2 5 37,0-1 0,-1 0-1,0 0 1,-4 7-37,2-7-12,1 1-1,1 0 1,-3 12 12,6-11-68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3:38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391 437 5521,'-5'-2'512,"0"0"1,0 1-1,0-1 0,-1 1 1,1 0-1,0 0 0,-1 0 0,1 1 1,0 0-1,-1 0-512,-55 5 1949,49-4-1551,-3 1-113,0 1 0,1 0 0,0 1 0,0 0-1,0 1 1,0 1 0,1 0 0,-1 1 0,2 0 0,-1 1 0,1 1 0,0 0 0,-3 3-285,9-6 39,-1 1 0,1-1 0,1 1 0,-1 1 0,1-1 0,0 1 0,1-1 0,0 1 1,0 0-1,1 1 0,0-1 0,0 1 0,1 0 0,0-1 0,0 1 0,1 0 0,0 0 0,1 0 0,0 0 0,1 0 0,-1 0 0,2 3-39,0-3 28,0 1-1,1 0 1,0-1-1,0 0 0,1 0 1,0 0-1,1 0 1,0 0-1,0-1 0,1 0 1,0 0-1,0-1 0,1 1 1,0-2-1,0 1 1,1-1-1,0 0 0,0 0 1,0-1-1,1 0 1,0 0-1,0-1 0,0 0 1,0-1-1,0 0 0,1-1 1,0 0-1,6 1-27,2-1 161,0-1 0,15-1-161,40-7 193</inkml:trace>
  <inkml:trace contextRef="#ctx0" brushRef="#br0" timeOffset="709.631">901 567 4161,'0'-1'326,"0"0"-1,1 0 1,-1 0-1,-1 0 1,1-1 0,0 1-1,0 0 1,0 0-1,-1 0 1,1 0 0,0 0-1,-1 0 1,1 0 0,-1 0-1,0-1-325,-20-11 2351,15 10-2263,-7-4 236,8 4-214,0 0-1,0 0 1,0 1-1,0-1 1,0 1-1,0 1 1,0-1-1,-1 1 1,1 0 0,-1 0-1,1 0 1,-1 1-1,0 0-109,1 0 63,-1 0 0,0 1-1,0-1 1,0 2 0,1-1 0,-1 0-1,1 1 1,-1 0 0,1 1-1,0-1 1,-1 1 0,1 0 0,1 0-1,-1 1 1,0-1 0,1 1 0,0 0-1,0 0 1,0 1 0,0-1-1,1 1 1,-1 0 0,1 0 0,0 0-1,1 0 1,-1 0 0,1 1 0,0-1-1,1 1-62,-3 2 6,2 0 1,-1 0-1,1 0 0,0 1 0,1-1 0,0 1 1,0-1-1,1 1 0,0-1 0,1 1 0,-1-1 1,2 1-1,-1-1 0,1 1 0,0-1 1,1 0-1,0 0 0,1 0 0,-1 0 0,1-1 1,1 0-1,-1 1 0,1-1 0,1-1 0,-1 1 1,2 0-7,-4-4 5,0-1 0,0 1 1,0-1-1,0 0 1,0 0-1,0 0 0,1 0 1,-1-1-1,0 0 1,1 1-1,-1-1 1,1 0-1,0-1 0,-1 1 1,1-1-1,0 1 1,-1-1-1,1 0 0,0 0 1,0-1-1,-1 1 1,1-1-1,-1 0 0,1 0 1,0 0-1,-1 0 1,0-1-1,1 1 1,-1-1-1,2-1-5,4-3 16,-1 1 0,0-1 0,0-1 1,-1 1-1,0-2 0,0 1 0,-1 0 0,1-1 0,-2 0 1,6-9-17,-4 4 14,0 0 0,-1-1 1,0 0-1,-1 0 0,0-2-14,-4 8 29,1 1-1,-1-1 1,0 1 0,-1-1-1,0 1 1,0-1-1,0 1 1,-1-1-1,0 1 1,-3-8-29,-1 6 334,2 18-196,2 22-106,3-16-19,1-1 0,1 0 0,0-1 0,1 1-1,1-1 1,0 0 0,1 0 0,6 10-13,2-1-53,0-1-1,1-1 1,2 0-1,8 7 54,2-2-488,-2-8 220</inkml:trace>
  <inkml:trace contextRef="#ctx0" brushRef="#br0" timeOffset="1158.876">1292 521 5793,'-4'-6'1313,"0"0"0,0 1 0,0-1 0,-1 1-1,-4-4-1312,8 8 100,1 1-1,-1-1 0,1 1 1,-1-1-1,1 1 0,-1 0 1,1-1-1,-1 1 0,0 0 1,1 0-1,-1 0 0,1-1 0,-1 1 1,0 0-1,1 0 0,-1 0 1,0 0-1,1 0 0,-1 0 1,1 0-1,-1 0 0,0 0 0,1 0 1,-1 1-1,0-1 0,1 0-99,-1 1 52,0 0-1,0 0 1,0 0-1,0 0 1,0 1 0,0-1-1,0 0 1,1 0-1,-1 1 1,1-1-1,-1 0 1,1 1-1,-1-1 1,1 0-1,0 1 1,0-1-1,-1 2-51,1 4 65,-1-1 0,1 1 1,0-1-1,1 1 0,-1 0 0,1-1 0,0 1 0,1-1 0,1 4-65,24 60 270,-8-23-123,-17-41-130,3 8 21,0 0 1,1 0-1,0-1 0,1 0 1,3 4-39,-9-15 7,0 0 0,1 1 1,-1-1-1,1 0 0,0 0 0,-1 0 1,1-1-1,0 1 0,0 0 0,0-1 1,0 1-1,1-1 0,-1 0 0,0 1 1,0-1-1,1 0 0,-1-1 0,1 1 1,-1 0-1,1-1 0,-1 1 1,1-1-1,-1 0 0,1 0 0,0 0 1,-1 0-1,1 0 0,-1 0 0,1-1 1,-1 0-1,1 1 0,-1-1 0,3-1-7,0-1 12,0 0 0,0-1 0,-1 1-1,1-1 1,-1 0 0,0 0 0,0-1 0,0 1-1,-1-1 1,0 0 0,0 0 0,0 0 0,1-3-12,7-13 55,-2-1 0,4-16-55,-4 6 62,-1 0-1,2-33-61,0 6 17,-7 51-45,1 11-3,1 12-6,-2 12 24,-1-1 0,-1 12 13,0-11 10,0 0 0,3 3-10,-3-20 4,1-1 0,1 1 0,0-1 0,0 0 0,1 1 0,0-1 0,4 6-4,-5-9-27,1 0 0,-1-1 0,1 1 0,0-1 0,0 0 0,1 0 0,0 0-1,0-1 1,0 1 0,0-1 0,1-1 0,-1 1 0,1-1 0,0 0 0,0 0 0,0 0 0,0-1 0,1 0 0,-1 0 0,1-1 0,-1 0 0,2 0 27,35 1-213</inkml:trace>
  <inkml:trace contextRef="#ctx0" brushRef="#br0" timeOffset="1568.553">2137 472 6521,'-3'-4'617,"0"1"0,0-1 1,-1 1-1,0-1 0,1 1 0,-1 0 0,0 0 0,-1 1 0,1-1 0,0 1 0,-1 0 0,-3-1-617,1 1 401,-1 0 0,1 0 0,0 1 1,-1 0-1,1 1 0,0 0 0,-1 0 1,-2 0-402,-4 2 190,0 0 1,0 1 0,0 1 0,0 0 0,1 1 0,0 0 0,0 1 0,-11 7-191,18-9 20,0 0 0,0 0 0,1 0 0,0 1 0,0 0 0,0 0 0,0 0 0,1 1 0,-1 1-20,4-6 3,-1 1-1,1-1 1,0 1 0,1 0 0,-1-1-1,0 1 1,0 0 0,1-1-1,-1 1 1,1 0 0,-1 0-1,1 0 1,0 0 0,0 0-1,0-1 1,0 1 0,0 0 0,0 0-1,0 0 1,1 0 0,-1-1-1,1 1 1,-1 0 0,1 0-1,0 0 1,0-1 0,0 1-1,0-1 1,0 1 0,0-1 0,0 1-1,0-1 1,0 1 0,1-1-1,-1 0 1,1 1-3,4 2 10,1 0 0,0 0 0,0 0 0,0-1 0,0 1 0,0-2 0,1 1 0,0-1 0,6 1-10,16 2 58,30 1-58,5 0 28,-58-5-25,0 1-1,0-1 1,0 1-1,0 0 1,-1 1-1,1 0 1,-1 0 0,0 0-1,2 2-2,-6-3 1,1 0-1,-1 0 1,0 0-1,0 0 1,0 0-1,0 1 1,0-1-1,0 1 1,0-1-1,-1 1 1,0 0-1,1 0 0,-1-1 1,0 1-1,0 0 1,0 0-1,-1 0 1,1 0-1,-1 0 1,0 0-1,0 4 0,0-1 3,-1 0-1,0 1 0,0-1 0,-1 0 0,0 1 0,0-1 1,0 0-1,-1 0 0,0-1 0,0 1 0,0 0 0,-1-1 1,0 0-1,0 0 0,0 0 0,-1 0 0,0-1 0,0 0 1,-1 1-3,-16 12 22,-1-1 0,0-2 0,-24 12-22,33-19 10,-3 2 4,-34 18-1,47-25-3,1-1 1,-1 0 0,0 1-1,1-1 1,-1 0 0,0-1-1,0 1 1,0-1 0,0 0-1,0 0 1,-3 0-11,6 0-12,1-1 0,-1 1 0,0 0 0,0-1 1,1 1-1,-1 0 0,0-1 0,1 1 0,-1-1 0,0 1 0,1-1 1,-1 0-1,1 1 0,-1-1 0,1 0 0,-1 1 0,1-1 1,0 0-1,-1 1 0,1-1 0,0 0 0,-1 0 0,1 1 0,0-1 1,0 0-1,0 0 0,0 0 0,0 0 0,0 1 0,0-1 1,0 0-1,0 0 0,0 0 0,0 1 0,0-1 0,1 0 12,0-5-238,0 1 0,0-1 0,1 1-1,0 0 1,2-4 238,23-37-1966,8-11 774</inkml:trace>
  <inkml:trace contextRef="#ctx0" brushRef="#br0" timeOffset="1932.817">2374 479 8122,'-1'0'3593,"-2"6"-1873,3 11-496,2 1-8,-4 8-375,8 5-217,-2 1-312,1 4-112,9 5-128,-8-4-16,2 1 152,1-7 8,-2-14 3473,-2-6-2681</inkml:trace>
  <inkml:trace contextRef="#ctx0" brushRef="#br0" timeOffset="1933.817">2362 164 9458,'-3'-45'4145,"-11"6"-2281,4 9-495,6 9-657,1 3-360,5 11-152,7 4-24,10 13-88</inkml:trace>
  <inkml:trace contextRef="#ctx0" brushRef="#br0" timeOffset="2533.793">2674 449 6577,'-4'-3'829,"0"0"-1,0 1 1,0-1-1,0 1 1,-1 0-1,-2 0-828,7 2 68,0 0-1,-1 0 1,1-1 0,0 1-1,-1 0 1,1 0-1,-1 0 1,1 0 0,0 0-1,-1 0 1,1 0 0,0 0-1,-1 0 1,1 0 0,-1 0-1,1 0 1,0 1 0,-1-1-1,1 0 1,0 0-1,-1 0 1,1 0 0,0 1-1,-1-1 1,1 0 0,0 0-1,0 0 1,-1 1 0,1-1-1,0 0 1,-1 1-68,1 0 96,0 0 0,0 1 0,0-1 0,0 0 0,0 1 0,0-1 0,0 0 0,1 1 0,-1-1 0,0 0 0,1 0 0,-1 1 0,1-1 0,-1 0 0,2 1-96,14 31 1129,13 18-1129,-19-35 104,0 0 0,-1 1 0,-1 0 1,0 1-1,-1 0 0,-1 0 0,-1 1 1,2 15-105,-5-20 124,-1 0 0,-1 1 0,0 6-124,-2-95 405,1-15-315,2 78-84,0-1 1,0 1 0,2-1-1,-1 1 1,1 0 0,5-9-7,-6 14 0,0 1 1,0-1-1,1 1 1,0 0-1,0 0 1,1 0-1,-1 0 1,1 1-1,0-1 1,1 1-1,-1 0 1,1 0 0,-1 1-1,1-1 1,0 1-1,0 0 1,1 1-1,-1-1 1,0 1-1,1 0 1,0 0-1,-1 1 1,1-1-1,0 1 1,0 1 0,0-1-1,0 1 1,0 0-1,0 0 1,0 1-1,0-1 1,0 2-1,3-1 0,0 0 0,0 1 0,0 1 0,-1-1 0,1 2 0,-1-1 0,1 1 0,-1 0 0,0 1 0,-1 0 0,1 0 0,-1 0 0,0 1 0,0 1 0,-1-1 1,0 1-1,0 0 0,0 0 0,-1 0 0,0 1 0,-1 0 0,1 0 0,-2 0 0,1 1 0,-1 0 0,0-1 0,-1 1 0,0 0 0,0 0 0,-1 0 0,0 5 0,-2 71-122,0-58 1104,1 1 1,1 0 0,2 3-983,8 11 1302</inkml:trace>
  <inkml:trace contextRef="#ctx0" brushRef="#br0" timeOffset="3080.656">3488 528 7442,'-2'-4'433,"-1"-1"0,1 1 0,-1-1 0,1 1 0,-1 0 1,0 0-1,-1 0 0,1 0 0,-1 1 0,0 0 0,1-1 0,-2 1 1,1 1-1,0-1 0,0 0 0,-1 1 0,1 0 0,-1 0 1,-2 0-434,0 0 234,0 0 0,-1 1 0,1 0 0,-1 0 1,1 1-1,-1 0 0,1 0 0,-1 0 0,1 1 1,-1 0-1,1 1 0,-6 1-234,6 0 11,1-1 1,-1 0-1,1 1 0,0 0 1,0 1-1,0 0 0,0-1 0,1 2 1,-1-1-1,1 1 0,0 0 1,0 0-1,-2 4-11,4-5 12,0 1 1,0-1 0,1 1-1,0-1 1,0 1-1,0 0 1,1 0 0,0-1-1,0 1 1,0 0-1,0 1 1,1-1-1,0 0 1,0 0 0,0 0-1,0 0 1,1 0-1,0 0 1,1 5-13,2-1 7,-1 1 0,2-1 1,-1 0-1,1 0 0,1 0 0,-1-1 0,1 0 1,1 0-1,0 0 0,0-1 0,0 0 0,1 0 1,0-1-1,0 0 0,1-1 0,-1 1 0,6 0-7,-8-2 5,1 0 0,0-1 0,0 0 0,0-1 0,0 0 0,1 0 0,-1 0-1,0-1 1,1 0 0,-1 0 0,1-1 0,0 0 0,-1-1 0,1 1 0,-1-1 0,1-1-1,-1 1 1,0-2 0,1 1 0,-1-1 0,0 1 0,-1-2 0,6-2-5,-9 3 3,1 0 1,-1 0 0,0 0-1,0-1 1,0 1-1,0-1 1,-1 1 0,0-1-1,1 0 1,-1 0 0,0-1-1,-1 1 1,1 0-1,-1 0 1,0-1 0,0 1-1,0-1 1,-1 1-1,0-1 1,1 1 0,-2-1-1,1 0 1,0 0-4,-1-2 3,0 1 0,0 0 1,0-1-1,-1 1 0,0 0 0,0-1 1,0 1-1,-1 0 0,0 0 1,0 1-1,0-1 0,-1 1 0,0 0 1,0-1-1,-4-2-3,8 7 0,-1 1 0,1 0 0,0-1 0,0 1-1,-1 0 1,1-1 0,0 1 0,-1 0 0,1-1 0,0 1 0,-1 0 0,1-1 0,-1 1 0,1 0 0,0 0 0,-1 0 0,1-1 0,-1 1 0,1 0 0,-1 0 0,1 0-1,0 0 1,-1 0 0,1 0 0,-1 0 0,1 0 0,-1 0 0,1 0 0,-1 0 0,1 0 0,-1 0 0,1 0 0,0 1 0,-1-1 0,1 0 0,-1 0 0,1 0-1,-1 1 1,1-1 0,0 0 0,-1 2 0,0-1-1,1 1 0,-1-1 1,1 1-1,-1 0 0,1-1 1,0 1-1,0 0 0,-1-1 1,1 1-1,1-1 0,-1 2 1,6 47-12,16 31 50,4 0 0,12 22-38,0 1 37,-32-88-21,-1 1 0,0 0-1,-1 0 1,-1 1 0,-1-1-1,0 3-15,-2-14 23,0 0-1,0 0 0,-1 1 0,0-1 0,0 0 1,0 0-1,-1 0 0,0 0 0,0 0 0,0 0 1,-1 0-1,0-1 0,0 1 0,0-1 0,-1 0 1,0 0-1,0 0 0,-3 3-22,-3 0 65,0 0-1,0-1 1,-1 0 0,0 0-1,0-1 1,-1-1 0,1 0 0,-1-1-1,0 0 1,-1 0 0,1-1-1,-1-1 1,1 0 0,-1-1-1,0 0 1,-5-1-65,1-1 27,-1 0-1,1-1 1,-1 0-1,1-1 1,0-2-1,0 1 1,0-2-1,1 0 1,0-1-1,0-1 1,-8-5-27,15 7-1,1 0 0,0 0 0,0 0 0,1-1 0,-7-8 1,12 14 89,1-1 1,-1 1-1,1-1 1,0 1 0,0-1-1,0 1 1,0-1-1,0 0 1,0 0-1,0 1 1,0-1-1,1 0 1,-1 0 0,1 0-1,-1 0 1,1 0-1,0 0 1,0 0-1,0 0 1,0 0-1,0 0 1,0 0-1,1 0 1,-1 0 0,1 1-1,-1-1 1,1 0-1,-1 0 1,1 0-1,0 0 1,0 1-1,1-2-89,1 0 141,0 1-1,0-1 0,0 1 0,0 0 1,1 0-1,-1 1 0,1-1 1,1 0-141,-4 2 12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3:35.1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405 434 1392,'-3'-8'9698,"-3"3"-6316,-15 3-4149,11 2 1633,-7-1-717,0 1 0,-1 1-1,1 0 1,0 1 0,-1 1 0,1 1-1,0 0 1,1 1 0,-1 1 0,1 1-1,0 0 1,1 1 0,-12 7-149,17-7 19,0 0-1,0 0 1,0 1 0,1 1 0,1-1 0,-1 1 0,2 1-1,-1-1 1,1 1 0,1 1 0,-4 8-19,7-12 2,0 1-1,1 0 1,0 0 0,0 0 0,0 0 0,2 0 0,-1 1-1,1-1 1,0 0 0,1 0 0,0 0 0,0 1-1,1-1 1,1 0 0,-1-1 0,4 8-2,-2-6 7,0 0 0,1 0 0,0 0 0,0-1 0,1 1 0,1-2 0,-1 1-1,1-1 1,1 0 0,0 0 0,0-1 0,0 0 0,1 0 0,0-1 0,0 0 0,1-1 0,-1 0 0,1 0 0,0-1 0,1 0 0,-1-1 0,1 0 0,-1-1 0,7 1-7,7-1 39,-1-1-1,1-1 1,-1-1 0,0-1 0,1 0 0,18-6-39,15-5 15</inkml:trace>
  <inkml:trace contextRef="#ctx0" brushRef="#br0" timeOffset="360.482">823 6 7498,'-2'-1'396,"-1"0"1,0 0 0,0 0 0,0 1 0,0-1-1,0 1 1,0 0 0,0 0 0,0 0 0,1 0-1,-1 0 1,0 1 0,-1-1-397,3 1 97,-1 0 0,1-1 0,-1 1 0,1 0 0,0 0 0,-1 0 1,1 0-1,0 0 0,-1 0 0,1 0 0,0 0 0,0 1 0,0-1 0,0 0 0,0 1 0,1-1 0,-1 0 1,0 1-1,1-1 0,-1 1 0,0 0 0,1-1 0,0 1 0,-1-1 0,1 1-97,-2 11 158,1 0 0,0 0 0,1 0 0,0 0 0,1 0-1,0 2-157,16 81 173,-9-55-66,7 41 147,-4 1-1,-3 0 0,-3 38-253,-1 156 390,-4-267-320,0-8-25,0 0 0,0-1 0,0 1 0,0 0-1,0-1 1,0 1 0,1 0 0,-1-1 0,0 1 0,1 0 0,0-1 0,-1 1 0,1 0 0,0-1 0,0 1 0,0 0-45,-1-2 52,0 0-1,1 0 0,-1 0 0,0 1 1,0-1-1,0 0 0,0 0 1,0 0-1,0 0 0,1 0 1,-1 0-1,0 0 0,0 0 1,0 0-1,0 0 0,0 0 0,1 0 1,-1 0-1,0 0 0,0 0 1,0 0-1,0 0 0,1 0 1,-1 0-1,0 0 0,0 0 1,0 0-1,0 0 0,0 0 0,1 0 1,-1 0-1,0 0 0,0 0 1,0 0-1,0 0 0,0-1 1,0 1-1,1 0 0,-1 0 1,0 0-1,0 0 0,0 0 0,0 0 1,0-1-1,0 1 0,0 0 1,0 0-1,0 0 0,0 0 1,0 0-1,0-1 0,0 1 0,1 0-51,8-22 1437</inkml:trace>
  <inkml:trace contextRef="#ctx0" brushRef="#br0" timeOffset="1209.359">1348 609 2256,'49'-35'1930,"-49"35"-1824,1 0 0,-1 0 0,1-1 0,-1 1 0,1 0 0,-1-1 0,1 1-1,-1 0 1,0-1 0,1 1 0,-1-1 0,1 1 0,-1 0 0,0-1 0,0 1 0,1-1 0,-1 1 0,0-1-1,0 1 1,1-1 0,-1 0 0,0 1 0,0-1 0,0 1 0,0-1 0,0 1 0,0-1 0,0 1 0,0-1-1,0 1 1,0-1 0,0 0 0,0 1 0,0-1 0,-1 1 0,1-1 0,0 1 0,0-1 0,-1 1 0,1-1-1,0 1 1,-1-1 0,1 1 0,0 0 0,-1-1-106,-16-10 1552,17 11-1374,-8-3 135,0 0-1,-1 1 1,1 0-1,0 0 1,0 1-1,-1 0 1,1 1-1,-1-1 1,1 2-1,-1-1 1,1 1-1,-1 0 0,1 1 1,-4 1-313,0 0 57,1 1 0,0 0 0,1 1 1,-1 0-1,1 0 0,0 1 0,0 1 0,1-1 0,0 2 1,-2 1-58,6-3 2,-1 0 0,1 1 0,0-1 0,1 1 0,0 0 1,0 1-1,1-1 0,-1 1 0,2 0 0,-1-1 0,1 1 0,0 0 1,1 0-1,0 1 0,0 3-2,0 1 1,1-1-1,0 0 1,1 1 0,0-1 0,1 1-1,0-1 1,1 0 0,1 0-1,3 9 0,-4-15 3,-1-1 1,1 0-1,0 0 0,0 0 0,0 0 0,1-1 0,0 1 0,0-1 1,0 0-1,0 0 0,1 0 0,-1-1 0,1 1 0,0-1 0,0 0 1,1-1-1,-1 1 0,0-1 0,1 0 0,-1 0 0,1-1 0,4 1-3,-3-1 8,0-1 0,0 1-1,0-2 1,0 1 0,0-1-1,0 0 1,-1 0 0,1-1-1,0 0 1,-1 0 0,1 0-1,-1-1 1,1 0 0,-1 0-1,0-1 1,-1 0 0,1 0-1,0 0 1,0-2-8,2-1 11,0-1 0,-1 0 0,0-1-1,0 0 1,-1 0 0,0-1 0,0 1 0,-1-1 0,-1 0-1,0-1 1,0 1 0,-1-1 0,0 0 0,-1 1-1,0-1 1,0 0 0,-1-1 0,-1 1 0,0 0 0,-1 0-1,0 0 1,0 0 0,-1 0 0,-1 0 0,-1-4-11,1 6 4,1 2 8,0 0 0,0 1 0,0-1 0,-1 0 0,0 1 0,-2-2-12,5 8 3,-1 0 1,1 0-1,0 0 0,0 0 1,-1 1-1,1-1 1,0 0-1,0 0 1,0 0-1,-1 1 0,1-1 1,0 0-1,0 0 1,0 0-1,0 1 1,-1-1-1,1 0 0,0 0 1,0 1-1,0-1 1,0 0-1,0 1 0,0-1 1,0 0-1,0 0 1,0 1-1,0-1 1,0 0-1,0 1 0,0-1 1,0 0-1,0 0 1,0 1-1,0-1 1,0 0-1,0 1-3,0 14 49,2-1-25,0 0 0,1 0 0,1 0 0,1 0 0,0-1-1,0 0 1,1 0 0,1 0 0,0-1 0,1 0 0,0 0 0,1-1 0,1 0-24,9 12-126,2-2-1,0 0 0,2-1 1,0-1-1,20 11 127,-17-14-268</inkml:trace>
  <inkml:trace contextRef="#ctx0" brushRef="#br0" timeOffset="1685.248">1797 567 6321,'-30'-84'8592,"30"84"-8566,-1 0 1,1 0 0,0 0 0,0 0 0,0 0 0,0 1 0,0-1-1,0 0 1,0 0 0,0 0 0,0 0 0,0 0 0,0 0 0,0 0-1,0 1 1,0-1 0,0 0 0,-1 0 0,1 0 0,0 0 0,0 0 0,0 0-1,0 0 1,0 0 0,0 0 0,0 0 0,-1 1 0,1-1 0,0 0-1,0 0 1,0 0 0,0 0 0,0 0 0,-1 0 0,1 0 0,0 0-1,0 0 1,0 0 0,0 0 0,0 0 0,0 0 0,-1 0 0,1 0 0,0-1-1,0 1 1,0 0 0,0 0 0,0 0 0,0 0 0,-1 0 0,1 0-1,0 0 1,0 0 0,0 0 0,0 0 0,0-1-27,-2 21 83,1-13 47,-5 50 140,1 53-270,5-87 16,1 0 0,2 0 0,0 0 1,1 0-1,1-1 0,3 6-16,-5-21 8,-1 0 0,1-1 0,0 1 0,1-1 0,-1 0 0,1 0 0,1 0 0,-1 0-1,1-1 1,0 0 0,0 0 0,0 0 0,1-1 0,5 4-8,-7-6 6,-1 0-1,0-1 1,1 1-1,-1-1 1,1 0-1,-1 0 0,1 0 1,-1 0-1,1-1 1,0 0-1,-1 0 1,1 0-1,0 0 1,-1 0-1,1-1 0,0 1 1,-1-1-1,1 0 1,-1 0-1,1 0 1,-1-1-1,1 1 1,-1-1-1,0 0 1,0 0-1,0 0 0,0 0 1,0-1-1,0 0-5,5-4 15,0 0 0,-1-1-1,0 0 1,-1 0 0,0 0-1,0-1 1,0 0 0,-1-1-1,-1 1 1,3-6-15,-2 0 19,-1-1-1,0 1 0,-1-1 1,0 1-1,-1-1 1,-1-10-19,-1 19 5,3-32 24,-3 38-29,1 0-1,-1 0 0,0-1 1,0 1-1,1 0 1,-1 0-1,0 0 1,1-1-1,-1 1 1,1 0-1,0 0 1,-1 0-1,1 0 0,0 0 1,-1 0-1,1 0 1,0 0-1,0 0 1,0 0-1,0 1 1,0-1-1,0 0 1,0 1-1,1-1 1,0 1-3,-1 0-1,1 0 1,-1 0-1,1 0 1,-1 1-1,1-1 1,-1 1-1,0-1 1,1 1-1,-1 0 0,0-1 1,1 1-1,-1 0 1,0 0-1,0 0 1,1 0-1,-1 0 1,0 0-1,0 0 1,0 0-1,0 0 1,-1 1-1,1-1 1,0 1 3,20 35-24,-20-35 24,28 65 46,-15-33-23,17 29-23,-25-52 338,1 0 0,0 0 0,1-1 0,0 0 0,1-1 0,0 0 0,5 4-338,33 20 932</inkml:trace>
  <inkml:trace contextRef="#ctx0" brushRef="#br0" timeOffset="2396.938">2698 544 5745,'61'-99'2646,"-53"79"-202,-8 20-2405,0 0 0,0 0-1,0-1 1,0 1 0,0 0 0,0 0-1,0-1 1,0 1 0,0 0 0,0 0 0,0-1-1,0 1 1,0 0 0,0 0 0,0-1-1,0 1 1,0 0 0,0 0 0,-1-1-1,1 1 1,0 0 0,0 0 0,0 0 0,0-1-1,-1 1 1,1 0 0,0 0 0,0 0-1,0 0 1,-1-1 0,1 1-39,-15 3 820,13-3-589,-19 3 48,-1 1 0,1 2-1,0 0 1,1 1 0,-1 0-1,1 2 1,1 1 0,-1 0 0,2 2-1,0 0 1,0 0 0,-6 8-279,21-17 14,-1 0 0,1 1 0,0-1 0,-1 1 0,2 0 0,-1 0 0,0 0 0,1 0 0,-1 2-14,3-5 3,-1 1-1,1-1 1,-1 0-1,1 0 1,0 1-1,0-1 0,0 0 1,0 0-1,0 0 1,0 1-1,0-1 1,0 0-1,0 0 0,0 1 1,1-1-1,-1 0 1,0 0-1,1 0 0,-1 1 1,1-1-1,0 0 1,-1 0-1,1 0 1,0 0-1,-1 0 0,1 0 1,0 0-1,0 0 1,0-1-1,0 1 1,0 0-1,0 0 0,0-1 1,0 1-1,0-1 1,1 1-1,-1-1 1,1 1-3,14 4 15,0 0 1,0 0 0,0-2 0,1 0 0,-1-1 0,1-1 0,0 0-16,-2-1 5,-1 1 0,1 0 1,-1 2-1,0-1 1,1 2-1,-1 0 1,-1 0-1,1 1 1,8 5-6,-19-8 0,-1 0 1,1 0 0,0 0 0,-1 1 0,1-1-1,-1 1 1,0 0 0,0-1 0,0 1 0,0 0-1,0 0 1,-1 0 0,1 0 0,-1 1-1,0-1 1,0 0 0,0 1 0,0-1 0,-1 0-1,1 1 1,-1-1 0,0 1 0,0-1 0,0 1-1,-1-1 1,1 0 0,-1 1 0,0-1 0,0 2-1,-2 6 7,0 0 0,-1-1 0,0 1 1,-1-1-1,0-1 0,-1 1 1,0 0-1,-4 4-7,-2 0 27,0-1 0,-1 0 0,0-1 0,-1 0 0,0-1-1,-1-1 1,0 0 0,-1-1 0,0-1 0,0 0 0,-5 1-27,18-8 12,-1 0 1,1 0-1,-1 0 0,1 0 1,-1-1-1,0 1 0,1-1 1,-1 0-1,0 0 0,1 0 1,-1-1-1,1 1 0,-5-2-11,7 1 5,-1 1 1,0-1-1,0 0 1,0 0-1,1 0 1,-1-1-1,1 1 1,-1 0-1,1 0 1,-1-1-1,1 1 1,0-1 0,-1 0-1,1 1 1,0-1-1,0 0 1,0 1-1,1-1 1,-1 0-1,0 0 1,1 0-1,-1 0 1,1 0 0,-1 0-1,1-1-6,0 1-16,0 1 0,-1 0 1,1 0-1,0 0 0,0-1 0,0 1 0,1 0 0,-1 0 1,0 0-1,0 0 0,1-1 0,-1 1 0,0 0 0,1 0 1,-1 0-1,1 0 0,0 0 0,-1 0 0,1 0 0,0 0 0,0 0 1,-1 0-1,1 0 0,0 1 0,0-1 0,0 0 0,0 1 1,0-1-1,0 0 0,0 1 0,0-1 0,1 1 16,22-10-218</inkml:trace>
  <inkml:trace contextRef="#ctx0" brushRef="#br0" timeOffset="2809.065">3012 684 5553,'3'-54'2530,"-5"46"-1016,0 7-579,2 2-850,1-1-1,-1 0 1,0 1 0,0-1 0,0 0-1,0 1 1,1-1 0,-1 0-1,0 0 1,0 1 0,0-1 0,1 0-1,-1 0 1,0 1 0,1-1-1,-1 0 1,0 0 0,0 0 0,1 0-1,-1 1 1,0-1 0,1 0-1,-1 0 1,0 0 0,1 0-1,-1 0 1,1 0 0,-1 0 0,0 0-1,1 0 1,-1 0 0,0 0-1,1 0 1,-1 0 0,0 0 0,1 0-85,21 0 444,0-1-1,22-4-443,-36 4 53,0-1-1,-1 0 1,1 0-1,-1-1 1,1 0-1,-1 0 1,0-1-1,0 1 0,0-2 1,6-4-53,-12 8 11,0 1 1,0-1 0,0 0-1,0 0 1,0 0-1,0 0 1,-1 0 0,1 0-1,0 0 1,0 0-1,-1 0 1,1 0 0,-1-1-1,1 1 1,-1 0-1,1 0 1,-1-1 0,0 1-1,0 0 1,1-1-1,-1 1 1,0 0-1,0-1 1,-1 0-12,1 0 21,-1 0 1,0 0-1,0 1 1,1-1-1,-1 0 1,-1 0-1,1 1 0,0-1 1,0 1-1,-1-1 1,1 1-1,-1-1 0,1 1 1,-1 0-1,1 0-21,-5-3 53,0 0-1,0 1 0,0 0 1,0 0-1,0 0 1,0 1-1,-1 0 0,1 0 1,-3 0-53,3 2 21,1 0 1,-1 0 0,1 0-1,0 1 1,-1 0 0,1 0-1,0 0 1,-1 0 0,1 1-1,0 0 1,0 0 0,0 1-1,0-1 1,1 1 0,-1 0-1,1 0 1,-1 1 0,1-1-1,-2 3-21,-5 5 19,1 1-1,0 0 1,1 1-1,0-1 1,1 2 0,-2 3-19,4-5 8,1 0 1,0 1 0,1-1 0,0 1 0,0 0 0,2 0 0,0 0 0,0 0 0,1 0 0,1 1-9,-1-7 6,1-1-1,1 1 1,-1-1 0,1 1-1,0-1 1,1 0-1,0 1 1,0-1 0,0 0-1,0 0 1,1 0 0,0-1-1,0 1 1,1-1 0,0 1-1,0-1 1,0 0 0,0-1-1,1 1 1,0-1 0,2 2-6,4 1 15,0-1 1,0-1 0,0 0 0,1 0 0,-1-1-1,1-1 1,1 0 0,-1-1 0,0 0 0,6 0-16,5 0-17,0-2 1,0 0 0,0-2 0,0 0 0,8-3 16,38-11-61</inkml:trace>
  <inkml:trace contextRef="#ctx0" brushRef="#br0" timeOffset="3201.687">3778 465 9522,'-12'-5'1562,"0"0"1,-1 2-1,1-1 0,-10 0-1562,10 2 455,0 1 0,1 0 0,-1 0 0,0 2-1,-6 0-454,11 0 44,1-1 0,0 1 0,0 1-1,-1-1 1,1 1 0,0 0 0,0 1-1,1-1 1,-1 1 0,1 0 0,-1 1-1,1-1 1,0 1 0,0 0 0,0 0 0,1 1-1,0-1 1,-1 1 0,2 0 0,-1 0-1,0 1 1,-1 4-44,4-8 5,0 0-1,0 0 1,0 0 0,0 0-1,1 0 1,-1 1 0,1-1-1,0 0 1,-1 0 0,1 1-1,0-1 1,0 0 0,0 1-1,1-1 1,-1 0-1,1 0 1,-1 1 0,1-1-1,0 2-4,1-1 6,0 0 0,0 0-1,0 0 1,0 0-1,1 0 1,-1-1-1,1 1 1,0-1-1,-1 0 1,1 1-1,3 0-5,8 5 15,1 0-1,0-2 0,1 0 0,-1 0 0,4-1-14,-7-1 8,31 8 15,-30-10-16,-1 2 0,1-1 0,-1 2 0,0-1 0,0 2 0,0-1 0,-1 2 0,7 4-7,-16-9 1,0 0-1,0 0 1,0 0 0,0 0 0,0 0 0,-1 0 0,1 1-1,-1-1 1,0 0 0,0 1 0,0-1 0,0 1 0,0 0-1,0-1 1,0 1 0,-1 0 0,0-1 0,1 1 0,-1 0-1,0-1 1,0 1 0,-1 0 0,1 0 0,0-1-1,-1 1 1,0 0 0,1-1 0,-1 1 0,0-1 0,-1 1-1,1 0 0,-4 6 6,0 1-1,-1-1 1,0 0-1,0-1 1,-1 1-1,0-1 1,-4 2-6,-3 4 11,0-2 0,-1 1 0,-1-2 0,0 0 0,-1-1 0,0-1 0,0 0 0,-1-1 0,0-1 0,0-1 0,-1 0 0,0-2-1,-6 1-9,21-4-2,0-1 1,-1 0 0,1 0 0,0 0 0,0-1 0,-1 0 0,1 0 0,0 0 0,0 0 0,-2-1 0,6 2 2,-1 0 0,0-1-1,0 1 1,1-1 0,-1 1 0,0 0 0,1-1 0,-1 1-1,1-1 1,-1 0 0,1 1 0,-1-1 0,1 0 0,-1 1 0,1-1-1,-1 0 1,1 1 0,0-1 0,-1 0 0,1 0 0,0 1-1,0-1-1,0-1 17,0 1 0,0 0-1,0 0 1,0-1-1,1 1 1,-1 0 0,1 0-1,-1-1 1,1 1-1,-1 0 1,1 0 0,0 0-1,-1 0 1,1 0-1,0 0 1,0 0 0,0 0-1,1-1-16,20-16 144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4:07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20 628 8706,'-5'-90'3469,"5"87"-3216,-1 0 0,1 0 0,-1-1 0,0 1 0,0 0 0,-1 0 0,1 0 0,-1 0 0,0 0-253,2 2 82,-1 0 0,1 1 0,0-1 0,-1 1 0,1-1 0,-1 0 0,1 0 0,0 1 0,0-1 1,0 0-1,-1 1 0,1-1 0,0 0 0,0 0 0,0 1 0,0-1 0,0 0 0,0 0 0,0 1 1,0-1-1,1 0 0,-1 0 0,0 1 0,0-1 0,0 0 0,1 0-82,-1 1 28,1-1-1,-1 1 1,0 0-1,0 0 1,1 0-1,-1-1 1,0 1-1,1 0 1,-1 0 0,0 0-1,1 0 1,-1 0-1,0-1 1,1 1-1,-1 0 1,0 0-1,1 0 1,-1 0-1,1 0 1,-1 0-1,0 0 1,1 0-1,-1 0 1,0 1-1,1-1 1,-1 0 0,0 0-1,1 0 1,-1 0-1,0 0 1,1 1-1,-1-1 1,0 0-1,1 0 1,-1 0-1,0 1 1,0-1-1,1 0 1,-1 0-1,0 1 1,0-1-1,0 0 1,1 1 0,-1-1-1,0 0-27,14 18 603,-3 5-236,0 0 1,-2 1-1,0 0 1,-1 4-368,22 104 476,-6-27-280,-23-100-185,0 1 1,0-1-1,1 0 1,0 0-1,0 0 1,0 0-1,1 0 1,-1 0-1,1 0 1,0-1 0,1 1-1,-1-1 1,1 0-1,1 2-11,-3-6 5,-1 1-1,0-1 1,0 1-1,0-1 1,0 0 0,0 0-1,0 1 1,1-1-1,-1 0 1,0 0 0,0 0-1,0 0 1,0 0-1,1-1 1,-1 1 0,0 0-1,0 0 1,0-1-1,0 1 1,0-1-1,0 1 1,0-1 0,0 1-1,0-1 1,0 0-1,0 1 1,0-1 0,0 0-1,0 0 1,0 0-1,-1 0 1,2-1-5,23-33 78,-22 31-71,8-16 33,-1-1-1,3-8-39,-4 8 21,1 1-1,8-12-20,-18 30 0,1 0-1,0 1 1,0-1 0,1 1-1,-1-1 1,0 1-1,0-1 1,1 1 0,-1 0-1,1 0 1,-1 0 0,1 0-1,-1 0 1,1 0-1,0 0 1,-1 0 0,1 1-1,0-1 1,0 0-1,0 1 1,-1 0 0,1-1-1,0 1 1,1 0 0,0 1-1,-1-1-1,1 1 1,0 0 0,-1 0 0,1 0-1,-1 0 1,1 0 0,-1 1 0,1-1-1,-1 1 1,0-1 0,0 1 0,1 0-1,-1 0 1,-1 0 0,3 2 1,15 20-1,-2 0 0,11 18 1,-11-15 4,1-1 1,13 14-5,-31-39 0,1 0 0,0-1 0,0 1 1,0 0-1,0 0 0,0 0 0,-1 0 1,1-1-1,0 1 0,1-1 1,-1 1-1,0 0 0,0-1 0,0 0 1,0 1-1,0-1 0,0 0 1,1 1-1,-1-1 0,0 0 0,0 0 1,0 0-1,1 0 0,0 0 0,0-1 14,0 0-1,-1 0 1,1 0-1,0 0 1,-1 0 0,1 0-1,-1 0 1,1 0-1,-1-1 1,0 1-1,0 0 1,1-1 0,-1 1-1,0-1 1,0 0-1,0 1 1,0-1-14,3-6 83,-1-1 1,1 1-1,-1-1 0,-1 0 1,1 1-1,-1-1 0,-1 0 1,0-1-1,0 1 0,-1-2-83,0-22 92,-2 1 0,-2-6-92,4 37-1,-7-53 6,3 30-244,1 1-1,1-1 1,1 0 0,2-22 239,-1 46-18,0 0 1,0 0 0,0 0-1,0-1 1,0 1-1,0 0 1,0 0-1,0 0 1,0-1-1,0 1 1,0 0-1,0 0 1,0 0-1,0-1 1,1 1-1,-1 0 1,0 0 0,0 0-1,0 0 1,0-1-1,0 1 1,0 0-1,0 0 1,1 0-1,-1 0 1,0 0-1,0-1 1,0 1-1,0 0 1,1 0 0,-1 0-1,0 0 1,0 0-1,0 0 1,1 0-1,-1 0 1,0 0-1,0 0 1,0 0-1,1 0 1,-1 0-1,0 0 18,12 8-424</inkml:trace>
  <inkml:trace contextRef="#ctx0" brushRef="#br0" timeOffset="373.561">1160 35 10026,'-2'-2'318,"-2"-2"402,1 0 0,-1 0 0,0 0 0,0 0 0,0 1 0,0-1 0,-1 1-720,4 3 72,0-1 0,0 1 0,0 0 0,1-1-1,-1 1 1,0 0 0,0-1 0,0 1 0,-1 0 0,1 0 0,0 0 0,0 0 0,0 0 0,0 0-1,0 0 1,0 1 0,0-1 0,0 0 0,0 0 0,0 1 0,0-1 0,1 1 0,-1-1-1,0 1 1,0-1 0,0 1 0,0 0 0,1-1 0,-1 1 0,0 0 0,0-1 0,1 1 0,-1 0-1,1 0 1,-1 0 0,1 0 0,-1 0 0,1 0 0,-1 0-72,-6 12 222,1 0 1,0 1-1,1-1 1,1 1 0,0 0-1,-2 13-222,-1 22 466,0 18-466,4-36 135,-44 370 615,27-277-633,-6-1 1,-12 22-118,2-38 253,-6 0-253,25-65 157,7-14-63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4:05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67 441 6513,'-67'-49'5208,"70"56"135,7 17-5607,-2-4 340,0-2 36,0 1 1,-1 0-1,-1 1 0,-1-1 0,-1 2-112,-1 22 261,-1 32-261,-2-43 61,1 0-1,1 1 1,6 25-61,-11-77 255,1-1 0,1 1 0,1-1 0,1-16-255,12-99-76,-6 67 149,-3 34-72,1 0-1,2 1 1,11-32-1,-3 32-6,-15 31 5,1 0 0,1 0-1,-1 0 1,0 0 0,0 0 0,1 1 0,-1-1 0,1 0 0,-1 1 0,1-1 0,0 1-1,-1 0 1,1-1 0,0 1 0,0 0 1,-1 1-1,0 0 0,0 0 1,-1 1-1,1-1 0,0 0 0,0 0 1,-1 1-1,1-1 0,0 0 0,-1 1 0,1-1 1,-1 1-1,1-1 0,0 1 0,-1-1 1,1 1-1,-1-1 0,1 1 0,-1 0 0,0-1 1,1 1-1,-1 0 0,0-1 0,1 1 1,-1 0 0,11 23-12,-9-20 11,1 4 1,10 23 1,1-1 0,8 12-1,-16-33 1,0 1 0,1-1-1,0-1 1,0 1-1,1-1 1,0-1 0,0 0-1,1 0 1,3 2-1,1-1 4,0 0 0,0-1-1,1 0 1,0-1 0,0-1 0,0 0-1,1-1 1,-1-1 0,1 0 0,15 1-4,-22-4 2,-1 0-1,0 0 1,1-1 0,-1 0 0,1 0 0,-1 0 0,0-1 0,0 0 0,0-1 0,0 0 0,0 0-1,0 0 1,-1-1 0,0 0 0,1 0 0,-1-1 0,-1 1 0,1-1 0,-1 0 0,0-1 0,0 0-1,0 1 1,-1-2-2,1-2 3,0 1 0,-1-1 0,0 0 0,0 0 0,-1 0 0,0 0-1,-1-1 1,0 1 0,0-1 0,-1 1 0,-1-1 0,1 0 0,-2-1-3,1 9 0,1 0 0,-1 1 0,0-1 0,-1 0 0,1 1 0,0-1 0,0 0 0,-1 1 0,1-1 0,-1 0 0,1 1 0,-1-1 0,0 1 0,0-1 0,0 1 0,1-1 0,-1 1 0,-1 0 0,0-1 0,1 1-1,0 0 1,0 1 0,0-1-1,-1 1 1,1-1-1,0 1 1,0-1-1,-1 1 1,1 0 0,0 0-1,-1 0 1,1 0-1,0 0 1,-1 0-1,1 0 1,-1 0-1,1 0 1,0 1 0,-1-1 0,-7 3-3,0 0 1,1 1 0,-1 0 0,1 1 0,0 0-1,-4 3 3,-4 3 4,0 0 0,1 1 0,1 1 0,-1 1 0,2 0 0,0 0-1,1 2 1,1-1 0,0 1 0,-4 10-4,11-19 2,0 1 1,1-1-1,0 1 1,1-1-1,0 1 1,0 0-1,0 0 1,1 0-1,0 0 1,1 0-1,0 0 1,0 0-1,1 0 0,-1 0 1,2 0-1,-1 0 1,1 0-1,1 0 1,-1-1-1,1 1 1,1-1-1,-1 1 1,1-1-1,1 0 1,-1-1-1,4 5-2,1-1 33,1-1 1,0 0-1,0 0 0,1-1 0,0-1 0,0 1 1,1-2-1,-1 0 0,2 0 0,-1-1 1,1 0-1,-1-1 0,11 1-33,49 10 176</inkml:trace>
  <inkml:trace contextRef="#ctx0" brushRef="#br0" timeOffset="694.761">1286 448 6169,'20'-88'2650,"-19"88"-2582,-1-1-1,0 0 1,0 0 0,1 1-1,-1-1 1,0 0-1,0 0 1,0 1 0,0-1-1,0 0 1,0 0-1,0 1 1,0-1 0,0 0-1,-1 0 1,1 1-1,0-1 1,0 0 0,-1 1-1,1-1 1,0 0 0,-1 1-1,1-1 1,-1 0-1,1 1 1,-1-1 0,1 1-1,-1-1-67,-14 1 925,11 1-589,-21 3 333,0 1 1,0 1-1,1 2 0,0 0 0,0 1 1,-13 8-670,17-7 313,1 1 0,-6 4-313,19-11 55,-1 1 0,1 0 0,1 0 0,-1 0 0,1 1 0,0-1-1,0 1 1,-2 4-55,6-9 4,1 0 0,-1 0 0,0 0 0,1 0 0,-1 0 0,1 1 0,0-1 0,-1 0 0,1 0 0,0 0 0,0 0 0,-1 0 0,1 1 0,0-1 0,0 0 0,1 0 0,-1 0 0,0 1 0,0-1 0,0 0 0,1 0 0,-1 0 0,1 0 0,-1 1-4,2 0 5,-1-1-1,0 1 1,1 0 0,-1-1 0,1 1-1,0 0 1,0-1 0,-1 0-1,1 1 1,0-1 0,0 0-1,2 0-4,8 4 14,1 0-1,-1-1 1,1-1-1,7 1-13,-7-1 13,-8-2-10,25 6 18,-1 2 0,8 3-21,-30-9 3,1 0 1,-1 1 0,1 0-1,-1 0 1,0 0 0,-1 1-1,1 0 1,-1 0 0,0 1-1,4 5-3,-8-9 1,0 1 0,0-1 0,-1 1 0,1 0 0,-1 0 0,0 0 0,1 0 0,-1 0 0,-1 0 0,1 0 0,0 0 0,-1 0 0,1 0 0,-1 1 0,0-1 0,0 0 0,-1 1-1,1 2 1,-2-1 1,1 1 0,0-1-1,-1 0 1,0 1 0,-1-1 0,1 0-1,-1 0 1,-1 2-2,-5 6 9,-1-1-1,1 0 1,-2-1 0,0 0 0,0-1-1,-12 8-8,9-8 16,-2 0 0,1-1-1,-1-1 1,0 0-1,-1-1 1,0-1 0,0-1-1,0 0 1,-1-2-1,-10 2-15,26-5-4,0 0-1,0 0 0,1 0 1,-1 0-1,0-1 0,0 1 0,0 0 1,0-1-1,0 1 0,0-1 1,1 0-1,-1 0 0,0 0 1,1 0-1,-1 0 0,0 0 0,1 0 1,0 0-1,-2-2 5,2 2-58,0 0 0,1 1 0,-1-1 0,0 0 0,1 0 0,-1 0-1,1 0 1,-1 0 0,1-1 0,0 1 0,-1 0 0,1 0 0,0 0 0,0 0 0,0 0 0,0 0 0,0-1 0,0 1 0,0 0 0,0 0 0,0 0-1,0 0 1,1 0 0,-1 0 0,0-1 0,1 1 0,-1 0 0,1 0 0,-1 0 0,1 0 0,0 0 0,-1 0 0,1 1 0,0-1 0,0 0 58,17-13-694</inkml:trace>
  <inkml:trace contextRef="#ctx0" brushRef="#br0" timeOffset="1076.389">1742 495 8314,'-2'-3'420,"-1"-1"1,0 1-1,0-1 1,0 1-1,0 0 1,0 0-1,-1 1 1,1-1-1,-1 1 1,0-1-1,1 1 1,-1 0-1,0 1 1,-1-1-1,1 0-420,-3 1 281,0-1 0,0 1 0,0 0 0,0 0 0,1 1 0,-1 0 0,0 0 0,0 1 0,-4 1-281,1-1 76,1 1-1,-1 1 1,1 0 0,-1 0 0,1 1 0,0 0 0,0 1 0,1 0-1,-1 0 1,1 1 0,0 0 0,1 1 0,-6 5-76,8-6 12,1 0 0,0 0 0,0 1 0,1 0 0,0-1 0,0 1 0,1 0 0,0 0 0,0 0-1,1 1 1,-1-1 0,2 0 0,-1 1 0,1-1 0,0 1 0,0-1 0,2 6-12,1 7 12,0 0-1,2 0 0,0-1 1,1 0-1,8 17-11,-10-27 6,0 0 1,1 0-1,0 0 0,1 0 1,0-1-1,0 0 0,0 0 0,9 7-6,-10-11 6,0 0-1,0 0 1,0-1-1,1 1 1,0-1-1,-1-1 1,1 1-1,0-1 0,0 0 1,1 0-1,-1-1 1,0 1-1,1-1 1,5 0-6,-5-1 6,0 0 0,1 0 0,-1-1 0,1 0 0,-1 0 0,0 0 0,1-1 0,-1 0 0,0-1 0,0 0 0,0 0 0,-1 0 0,1-1 0,-1 0 1,0 0-1,0 0 0,0-1 0,0 0 0,-1 0 0,0-1 0,3-4-6,-1 1 9,-1-1 0,0 1 0,-1-1 1,0 0-1,-1-1 0,0 1 0,0-1 0,-1 0 1,-1 0-1,0 0 0,0 0 0,-1 0 0,0 0 1,-1-4-10,-1-1 41,0 0 1,0 1-1,-2-1 1,0 0-1,0 1 0,-2 0 1,0 0-1,-2-2-41,5 11 23,0 1-1,-1-1 1,0 1-1,0 0 0,0 0 1,-1 1-1,1-1 1,-1 1-1,0-1 0,-1 1 1,1 0-1,-1 1 1,0-1-1,0 1 0,0 0 1,0 0-1,0 0 1,-1 1-1,1 0 0,-1 0 1,1 0-1,-1 1 1,-2 0-23,1 0 48,0 0 1,-1 1 0,1 0-1,0 0 1,-1 1 0,1 0 0,0 1-1,0-1 1,0 1 0,0 0 0,0 1-1,0 0 1,-1 1-49,-33 24 273</inkml:trace>
  <inkml:trace contextRef="#ctx0" brushRef="#br0" timeOffset="1526.856">2140 29 8370,'0'-5'593,"-1"-16"3713,-3 19-2251,-3 11-1121,2 2-634,0-1 0,1 1 0,1 1 0,-1-1 0,2 0 0,-1 6-300,-8 72 562,10-80-497,-4 70 270,4 1-1,3 0 1,3-1-1,14 69-334,-7-73-6,-1 0-449,3-1 0,13 33 455,-19-85-431</inkml:trace>
  <inkml:trace contextRef="#ctx0" brushRef="#br0" timeOffset="2111.627">2392 451 9282,'1'-22'4179,"-1"22"-4130,0 0 1,0 0-1,0 0 1,0-1-1,0 1 1,0 0-1,0 0 1,0 0-1,0 0 1,0 0 0,0 0-1,0 0 1,0 0-1,0 0 1,0-1-1,0 1 1,0 0-1,0 0 1,0 0-1,0 0 1,0 0 0,0 0-1,0 0 1,0 0-1,0 0 1,0 0-1,0-1 1,0 1-1,0 0 1,0 0-1,0 0 1,0 0 0,0 0-1,0 0 1,0 0-1,0 0 1,0 0-1,0 0 1,1 0-1,-1 0 1,0 0-1,0-1 1,0 1 0,0 0-1,0 0 1,0 0-1,0 0 1,0 0-1,0 0 1,1 0-1,-1 0 1,0 0-1,0 0 1,0 0-1,0 0 1,0 0 0,0 0-1,0 0 1,0 0-1,0 0 1,0 0-1,1 0 1,-1 0-1,0 0 1,0 1-1,0-1 1,0 0 0,0 0-1,0 0 1,0 0-50,11 32 3140,-5-14-3736,31 95 926,-6-19-118,-3 2 1,-3 7-213,-24-99 13,-1-1-1,2 1 0,-1-1 0,0 0 1,1 1-1,-1-1 0,1 0 0,1 2-12,-2-4 4,-1-1 0,0 1 0,1-1-1,-1 0 1,0 1 0,1-1 0,-1 0-1,0 1 1,1-1 0,-1 0 0,1 0 0,-1 1-1,1-1 1,-1 0 0,0 0 0,1 0 0,-1 0-1,1 1 1,-1-1 0,1 0 0,-1 0-1,1 0 1,-1 0 0,1 0 0,-1 0 0,1 0-4,0-1 5,0 1 1,0-1-1,0 0 1,0 1 0,-1-1-1,1 0 1,0 0 0,0 0-1,-1 1 1,1-1 0,0 0-1,-1 0 1,1 0-1,-1 0 1,1 0 0,-1 0-1,1-1-5,14-38 73,-1 0 0,7-40-73,5-12 26,-23 81-23,2-5-2,0-1 0,1 1-1,0 0 1,2 1-1,0 0 1,9-13-1,-16 26-1,0 1-1,0-1 0,0 1 1,1-1-1,-1 1 1,1 0-1,-1 0 1,1 0-1,-1-1 1,1 1-1,0 1 1,0-1-1,1-1 2,-2 2-1,0 0 0,0 0 0,0 0 0,0 0 1,1 0-1,-1 0 0,0 0 0,0 0 0,0 0 0,0 0 0,0 1 0,0-1 0,0 0 0,0 1 0,0-1 0,0 1 1,0-1-1,0 1 1,4 3-3,0 0 0,0 1 0,-1 0 0,0-1 1,0 1-1,0 1 0,1 2 3,-1-3 0,-1 0 1,1 0-1,0 0 0,0 0 0,5 3 0,-5-5 2,1-1-1,-1 0 0,1 0 0,0 0 0,0 0 1,-1-1-1,1 0 0,0 0 0,1 0 1,-1 0-1,0-1 0,0 0 0,0 0 0,0-1 1,0 1-1,0-1 0,0 0 0,0 0 0,0-1 1,0 1-1,0-1 0,3-2-1,5-3 5,1 1 0,-2-2 1,1 0-1,-1 0 0,0-1 0,-1-1 0,4-4-5,-8 7 4,-1 0-1,0-1 1,0 0-1,-1 0 0,0-1 1,0 1-1,-1-1 1,0 0-1,1-4-3,-3 5 2,1 1 0,-1-1 0,-1 1 0,0-1 0,0 0-1,0 1 1,-1-1 0,0 0 0,-1 1 0,1-1 0,-2 0-1,1-1-1,0 7-1,1 1 0,-1-1 0,1 0-1,-1 1 1,1-1 0,-1 0-1,0 1 1,0-1 0,0 1 0,0-1-1,0 1 1,0-1 0,0 1-1,-1 0 1,1 0 0,-1-1 0,1 1-1,0 0 1,-1 0 0,0 1-1,1-1 1,-1 0 0,1 0 0,-1 1-1,0-1 1,0 1 0,1-1 0,-1 1-1,0 0 1,0 0 0,0 0-1,1 0 1,-1 0 0,0 0 0,0 0-1,0 1 1,1-1 0,-1 0-1,0 1 2,-6 1-5,1 1-1,0 0 1,0 0-1,0 1 0,0 0 1,0 0-1,1 0 1,-6 5 5,3-1 0,0 1 1,0 1 0,0-1 0,1 1-1,1 1 1,0-1 0,0 1-1,1 1 1,0-1 0,1 1 0,0 0-1,1 0 1,1 0 0,0 1-1,0-1 1,1 2-1,1-5 2,0 1 1,1 0-1,0-1 0,0 1 0,1 0 1,1 0-1,-1-1 0,2 1 0,-1-1 1,1 0-1,1 0 0,-1 0 0,2 0 1,-1 0-1,1-1 0,0 0 0,1 0 1,0 0-1,0-1 0,1 0 0,4 4-2,0-1 19,1-1 0,0-1-1,0 0 1,1 0-1,0-1 1,1-1-1,0 0 1,-1-1-1,2-1 1,-1 0-1,14 2-18,46 1 60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4:13.95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102 406 9786,'-5'-23'3204,"5"22"-3161,0 1 0,-1 0 0,1-1 0,0 1 0,0 0 0,0 0 1,-1-1-1,1 1 0,0 0 0,0 0 0,-1-1 0,1 1 1,0 0-1,-1 0 0,1 0 0,0-1 0,0 1 0,-1 0 1,1 0-1,0 0 0,-1 0 0,1 0 0,-1 0 0,1 0 0,0 0 1,-1 0-44,0 0 39,1 0-1,-1 1 1,0-1 0,0 0 0,0 1 0,1-1 0,-1 1 0,0-1 0,0 1-1,1 0 1,-1-1 0,0 1 0,1 0 0,-1-1 0,1 1 0,-1 0-39,-4 7 112,0 0 0,1 0 1,0 1-1,1-1 0,0 1 0,0 0 0,1 0 1,0 0-1,0 0 0,1 0 0,0 8-112,0 13 153,1-1 0,2 1-1,1 2-152,6 25 156,3 0-1,11 34-155,7 25 121,-28-105-103,0 0 0,-1 0 0,0 1 0,-1-1 1,0 1-19,0-9 8,-1 1 0,1-1 0,-1 0 0,1 0 1,-1 0-1,0 0 0,-1 0 0,1 0 1,-1 1-9,2-3 5,-1 1 1,0-1 0,0 0 0,1 0-1,-1 0 1,0-1 0,0 1 0,0 0-1,0 0 1,0 0 0,0-1 0,0 1-1,0 0 1,-1-1 0,1 1 0,0-1-1,0 0 1,-1 1 0,1-1 0,0 0-1,0 0 1,-1 0-6,0 0 10,-1 0 0,1-1-1,0 1 1,-1-1 0,1 1 0,0-1-1,0 0 1,0 0 0,-1 0 0,1-1 0,0 1-1,0 0 1,0-1 0,1 1 0,-1-1-1,0 0 1,1 1 0,-1-1 0,1 0-1,-1 0 1,1 0 0,0 0 0,0 0 0,0-1-1,0 1 1,0-1-10,-5-11 37,0 0-1,2 0 1,-3-11-37,-1-17 33,2 1 1,2-1-1,1 0 0,2-1 1,3-11-34,0 0 75,2 0-1,2 1 1,10-41-75,-12 75 11,2 0 0,-1-1 0,2 2 0,1-1 0,0 1 0,1 0 0,1 1 0,1 0 0,0 0 0,1 1 0,9-8-11,-17 20-1,0 0-1,0 1 1,0-1-1,1 1 0,0 0 1,-1 0-1,1 0 1,0 0-1,1 1 1,-1 0-1,0 0 1,1 1-1,-1-1 1,1 1-1,-1 0 0,1 1 1,-1-1-1,1 1 1,0 0 1,1 1-3,0 0-1,-1 1 1,1 0 0,0 0 0,-1 0 0,0 0-1,0 1 1,0 0 0,0 1 0,0-1 0,0 1-1,-1 0 1,0 1 0,0-1 0,2 3 3,3 3-1,-1-1 0,-1 1 0,0 1 1,0 0-1,-1 0 0,0 0 0,-1 1 0,0 0 1,-1 0-1,-1 0 0,0 1 0,0 0 0,-1 0 1,-1 0-1,0 0 0,-1 0 0,0 0 0,-1 0 1,-1 0-1,0 1 0,0-1 0,-2 0 0,1 0 1,-2-1-1,0 1 0,0-1 0,-1 1 0,-1-1 1,0-1-1,-5 9 1,4-8 7,-1-1 1,-1 1-1,0-2 0,0 1 1,-1-1-1,0 0 0,-1-1 1,0 0-1,0-1 1,-1 0-1,0-1 0,-1 0 1,0-1-1,1-1 1,-13 4-8,20-7-37,1-1 0,-1 0 1,0-1-1,0 1 0,0-1 1,0 0-1,0 0 1,0 0-1,0-1 0,0 0 1,0 0-1,0 0 0,0 0 1,0-1-1,1 0 1,-1 0-1,1 0 0,-1-1 1,1 1-1,0-1 1,0 0-1,0 0 0,0-1 1,1 1-1,-1-1 0,1 0 1,0 0-1,0 0 1,0 0-1,1 0 0,-1-1 1,1 1-1,0-1 0,0 1 1,1-1-1,-1 0 1,1-1 36,-9-49-629</inkml:trace>
  <inkml:trace contextRef="#ctx0" brushRef="#br0" timeOffset="350.144">604 367 8322,'-3'2'283,"0"1"0,0 0 0,0-1 0,0 1 0,1 0 0,-1 1 0,1-1 0,-1 0 0,1 1 0,0-1 0,1 1 0,-1 0 0,1-1 0,-1 1 0,1 0 0,0 0 0,1 0 0,-1 0 0,1 0 0,-1 0 0,1 0 0,0 0 0,1 0 0,-1 0 0,2 4-283,2 10 215,1 0 1,0 0-1,2-1 0,0 1 0,3 2-215,3 11 645,-4-5-354,3 8 301,-19-81 917,0 22-1450,2-1 1,1 0 0,1 0 0,1-1 0,2-10-60,0 29 1,0-1 1,1 1-1,1-1 1,-1 1-1,1 0 0,1-1 1,-1 1-1,2 0 1,-1 1-1,1-1 1,0 1-1,0-1 1,1 1-1,0 0 1,0 1-1,1-1 0,0 1 1,3-3-2,-3 5 8,-1 1 0,1 0 0,0-1 0,0 2 0,0-1 0,0 1 0,0 0 0,1 0 0,-1 1 0,0-1 0,1 1 0,0 1 0,-1 0 0,1-1 0,-1 2 0,4 0-8,2 0-263,1 1 0,-1 0 0,0 1 0,0 0 1,-1 1-1,1 0 0,-1 1 0,4 2 263,27 23-1008</inkml:trace>
  <inkml:trace contextRef="#ctx0" brushRef="#br0" timeOffset="753.409">1402 432 9306,'-3'-24'1832,"0"-1"1,-8-21-1833,10 43 134,0 1 0,0-1 1,-1 0-1,1 0 0,-1 1 1,0-1-1,0 1 0,0-1 1,0 1-1,0 0 0,-1 0 1,1 0-1,-1 0 0,1 0 1,-1 1-1,1-1 0,-1 1 1,0 0-1,0-1 1,0 1-1,0 1 0,0-1 1,0 0-135,-5 0 203,1 0 1,-1 0 0,0 0-1,0 1 1,1 1 0,-1-1-1,-3 1-203,2 1 45,0 0-1,1 1 0,-1-1 0,1 1 1,0 1-1,0 0 0,0 0 0,0 1 1,1-1-1,-1 2 0,1-1 0,0 1 0,1 0 1,0 0-1,0 1 0,0 0 0,1 0 1,-1 0-1,2 1 0,-1 0 0,-2 8-44,2-6 3,1 0 0,1 0 0,0 0 0,0 0 0,1 1 0,0-1 0,1 1 0,0 0 0,1-1 0,0 1 0,1 0 0,0-1 0,0 1 0,1 0 0,1-1 0,0 0 0,0 0 0,2 3-3,0-2 7,0-1 1,1 1-1,1-1 0,0 0 0,0-1 0,0 0 0,1 0 0,1 0 0,0-1 1,0-1-1,6 5-7,-10-9 6,0 0 0,-1 0 0,1-1 0,0 1 0,0-1 1,1 0-1,-1-1 0,0 1 0,1-1 0,-1 0 1,1 0-1,-1-1 0,1 0 0,-1 0 0,1 0 0,-1 0 1,1-1-1,-1 0 0,0 0 0,1-1 0,-1 0 0,0 1 1,0-2-1,0 1 0,0 0 0,1-2-6,1 0 16,0-1 0,-1 0-1,1 0 1,-1-1 0,-1 1 0,1-1-1,-1-1 1,0 1 0,0-1 0,-1 0-1,0 0 1,0 0 0,0 0 0,-1-1-1,0 0 1,-1 1 0,0-1 0,1-8-16,-1 5 29,-1 1 0,-1-1 0,0 0 0,0 0 1,-1 1-1,0-1 0,-1 0 0,-1 1 0,1 0 0,-1-1 1,-1 1-1,0 0 0,-1 0 0,-2-3-29,-1-1 36,-1 0 0,0 1-1,-1 0 1,0 0 0,-12-9-36,17 17 41,-1 0-1,1 0 1,-1 1 0,0-1 0,-1 1 0,1 1 0,-1-1-1,0 1 1,0 0 0,0 1 0,0 0 0,0 0 0,-6-1-41,8 3 23,0 0 1,1 0 0,-1 1 0,1-1 0,-1 1 0,1 0-1,-1 1-23</inkml:trace>
  <inkml:trace contextRef="#ctx0" brushRef="#br0" timeOffset="1507.478">1762 349 9122,'0'-1'157,"0"0"0,0 0 1,-1 0-1,1 0 0,0 0 0,0 0 0,-1 1 1,1-1-1,-1 0 0,1 0 0,-1 0 0,1 1 0,-1-1 1,1 0-1,-1 0 0,0 1 0,1-1 0,-1 1 1,0-1-1,0 0 0,1 1 0,-1-1 0,0 1 1,0 0-1,0-1 0,0 1 0,1 0 0,-2-1-157,1 2 67,1-1-1,-1 1 0,0 0 0,0-1 0,0 1 1,1 0-1,-1-1 0,0 1 0,1 0 0,-1 0 0,0-1 1,1 1-1,-1 0 0,1 0 0,0 0 0,-1 0 1,1 0-1,0 0 0,-1 0 0,1 0 0,0 0 1,0 0-1,0 0 0,0 0 0,0 0 0,0 0 0,0 0 1,0 0-67,0 17 221,0-1 0,2 1 0,0-1 1,1 0-1,0 0 0,2 4-221,12 36 539,7 9-539,-3-5 214,-9-27-102,-2-1-1,-1 2 1,-2-1 0,0 15-112,-6-37 29,0-1-1,-2 1 1,1-1 0,-1 1 0,-1-1-1,0 0 1,-1 4-29,1-9 21,-1 1 0,1 0 1,-1-1-1,0 0 0,-1 0 0,0 0 0,0 0 0,0 0 0,0-1 0,-1 1 0,0-1 1,-2 1-22,7-5 13,-1 0 0,0-1 1,1 1-1,-1-1 0,0 1 0,0-1 1,1 1-1,-1-1 0,0 1 1,0-1-1,0 1 0,1-1 1,-1 0-1,0 0 0,0 1 1,0-1-1,0 0 0,0 0 1,0 0-1,0 0 0,0 0 1,0 0-1,1 0 0,-1 0 0,0-1 1,0 1-14,0-1 24,0 1 0,0-1 1,0 0-1,0 0 0,0 0 0,0 0 1,0 0-1,0 0 0,1 0 0,-1 0 1,0 0-1,1 0 0,-1-1 0,1 1 0,-1 0 1,1-1-25,-3-9 124,1 0 0,0 0 0,0 0 0,1-5-124,1 12 6,-4-51 31,2 1 0,3-1 0,3 1 1,1 0-1,3 0 0,2 0 0,3 1 0,13-33-37,-13 50-4,12-23 4,-10 25-5,-4 10 0,0 0 1,2 0-1,1 1 1,1 1-1,17-20 5,-29 38-1,0 0 0,1 0 0,0 1-1,0-1 1,0 1 0,0 0 0,0 0-1,1 0 1,0 1 0,-1 0 0,1 0-1,0 0 1,0 0 0,0 1 0,0-1 0,0 1-1,0 1 1,0-1 0,1 1 0,-1 0-1,0 0 1,0 0 0,0 1 0,1 0-1,-1 0 1,0 0 0,0 0 0,0 1 0,0 0-1,1 1 2,2 1-2,-1 1 0,1-1 0,-1 1 0,0 1-1,0 0 1,-1 0 0,0 0 0,0 1 0,0-1-1,-1 1 1,0 1 0,0-1 0,-1 1 0,0 0-1,0 0 1,2 8 2,-4-9-1,1 1 0,-1 1 0,-1-1 0,0 0 0,0 0 0,0 0 0,-1 1 0,-1-1 0,1 0 0,-1 1 0,-1-1 0,1 0 0,-1 0 0,-1 0 0,0 0 0,0-1 0,0 1 0,-1-1 0,0 1 0,0-1 0,-1 0 0,0-1 0,0 1 1,-6 5 2,0-1-1,-1 0 1,0-1-1,-1 0 1,0-1-1,0-1 1,-1 0-1,0 0 1,0-1-1,-1-1 1,-10 2-2,-1 1 24,0-2 0,-12 1-24,29-6-1,0-1 1,0 0-1,1 0 1,-1-1 0,0 0-1,0-1 1,0 0-1,1-1 1,-3 0 0,9 2-50,1-1 1,-1 1-1,1-1 1,-1 0-1,1 1 1,-1-1-1,1 0 1,0 0 0,-1 0-1,1 0 1,0 0-1,0 0 1,0 0-1,0 0 1,-1-1 0,2 1-1,-2-1 50,2 1 1,0 1 0,-1-1 0,1 0 0,0 0 1,0 0-1,-1 0 0,1 0 0,0 0 0,0 0 0,0 0 0,0 0 0,0 0 0,1 0 0,-1 0 0,0 0 0,0 0 1,1 0-1,-1 0 0,0 0 0,1 0 0,-1 0 0,1 1 0,-1-1 0,1 0 0,0 0 0,0 0-1,14-14 31</inkml:trace>
  <inkml:trace contextRef="#ctx0" brushRef="#br0" timeOffset="1964.526">2824 92 7442,'-2'-6'862,"0"0"0,0 0 0,0 0 0,-1 1 1,1-1-1,-2 0 0,1 1 0,-3-4-862,3 6 212,0 0 0,1 0 0,-1 1 0,0-1 0,-1 1-1,1 0 1,0 0 0,-1 0 0,1 0 0,-1 0 0,0 1-1,1-1 1,-1 1 0,-4 0-212,-3-1 124,1 0 0,-1 1 1,-1 0-1,1 1 0,0 1 0,0 0 0,0 0 1,0 1-1,1 0 0,-1 1 0,0 0 1,1 1-1,-8 3-124,10-3 31,0 0 0,-1 1 0,2 0-1,-1 1 1,0 0 0,1 0 0,0 0 0,1 1 0,-1 0 0,1 0 0,1 1 0,-1 0 0,1 0 0,1 0 0,0 0 0,-1 3-31,3-8 2,1 0 1,0 1 0,0-1-1,0 0 1,1 1 0,-1-1-1,1 0 1,0 1 0,0-1-1,0 0 1,0 1 0,1-1-1,-1 0 1,1 1 0,0-1 0,0 0-1,0 2-2,1-1 4,1 1-1,-1-1 1,1 0-1,0 0 1,0 0-1,0 0 1,1-1-1,-1 1 1,1-1-1,0 0 1,0 1-4,14 7 12,-1-1 0,1-1-1,1 0 1,0-1 0,6 1-12,-12-4 6,9 3 4,-3-1 1,0 0 1,-1 1-1,9 6-11,-22-11 2,-1-1 0,0 1 0,0 0 1,-1 0-1,1 0 0,-1 1 0,1-1 0,-1 1 1,0 0-1,0-1 0,-1 1 0,1 1 0,-1-1 0,0 0 1,0 1-1,1 2-2,-2-4 1,-1 0 0,1 0-1,-1 0 1,0 0 0,0 0 0,0 0 0,0 1 0,-1-1-1,1 0 1,-1-1 0,0 1 0,0 0 0,0 0 0,0 0-1,0 0 1,-1-1 0,1 1 0,-1 0 0,0-1 0,0 1 0,1-1-1,-2 0 1,1 0 0,0 1-1,-8 6 7,-1-1 0,1 0 0,-2 0 0,-9 4-7,19-11 1,-20 13 73,-1-1 0,-1-1 0,0-1 0,0-2 0,-1 0 0,-14 2-74,36-10 15,0 0-1,0-1 1,0 0-1,0 1 1,0-1-1,0 0 1,0 0-1,1-1 1,-1 1-1,0-1 1,0 1-1,0-1 1,0 0-1,1 0 1,-1 0-1,0-1 1,1 1-1,-1-1 1,1 1-1,-1-1 1,1 0-1,0 0 1,-1-1-15,1 1 213,0-1 0,0 0 1,0 0-1,1 0 0,-1 0 1,1-1-1,0 1 0,0 0 1,0 0-1,1-1 0,-1 1 0,1-1 1,-1 1-1,1 0 0,0-1 1,0 1-1,1-1 0,-1 1 1,1-1-214,4-14 1379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4:11.8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131 589 6825,'-35'-77'3097,"35"76"-2854,-1 0 0,1-1-1,-1 1 1,1 0 0,-1 0 0,0-1-1,0 1 1,0 0 0,1 0 0,-1 0 0,0 0-1,0 0 1,-1 0 0,1 0 0,0 1-1,0-1 1,0 0 0,-2 0-243,2 1 71,0 0 0,0 0 0,1 0 0,-1 0 0,0 0 0,0 0 0,0 0 0,0 0 0,0 0 0,0 1 0,0-1 1,0 0-1,0 1 0,0-1 0,0 0 0,0 1 0,1-1 0,-1 1 0,-1 0-71,-2 3 16,0-1-1,1 1 1,-1 0 0,1 1 0,-1-1-1,-1 5-15,3-7 237,-2 7-161,-1 0-1,1 0 1,1 0 0,0 0 0,0 1 0,0-1-1,2 1 1,-1 0 0,1-1 0,0 1 0,1 0 0,0 0-1,1 0 1,0-1 0,2 10-76,5 19 167,2 0 0,1 0 1,6 11-168,-16-46 2,6 15 29,2 8 31,1 0-1,11 21-61,-18-41 13,0-1 0,1 1 1,-1-1-1,1 1 1,0-1-1,1 0 1,-1-1-1,1 1 1,0-1-1,0 0 0,0 0 1,0 0-1,1-1 1,4 2-14,-6-3 14,1-1 0,-1 0 1,1 0-1,0-1 0,-1 1 0,1-1 1,-1 0-1,1-1 0,0 1 0,-1-1 1,1 1-1,-1-1 0,1-1 0,-1 1 1,0-1-1,0 0 0,1 1 1,-1-2-1,3-1-14,3-2 23,-1-1 1,0 0 0,0 0-1,-1-1 1,0 0-1,0 0 1,4-7-24,1-4 21,-1 0 0,-1-1 0,-1 0 1,-1 0-1,-1-1 0,5-18-21,0-8 38,-2-1 1,3-31-39,-12 69 5,0-1 1,-1 0-1,0 0 0,-1 0 1,0 0-1,-1 1 0,0-1 1,0 0-1,-1 0 0,-3-9-5,4 19 1,1 0 0,0 0 0,-1 0-1,1 0 1,-1 0 0,0-1 0,1 1 0,-1 0-1,0 0 1,1 0 0,-1 1 0,0-1 0,0 0-1,0 0 1,0 0-1,0 1 1,1 0-1,0 0 0,-1 0 1,1 0-1,0 0 1,-1 0-1,1 0 1,0 0-1,-1 0 1,1 0-1,0 0 0,-1 0 1,1 0-1,0 0 1,-1 1-1,1-1 1,0 0-1,0 0 0,-1 0 1,1 1-1,0-1 1,0 0-1,-1 0 1,1 0-1,0 1 0,0-1 1,-1 0-1,1 0 1,0 1-1,0-1 1,0 0-1,0 1 0,-2 3 2,0-1 1,1 1-1,-1 0 1,1 0-1,0 0 1,0 1-1,0 1-2,0 10 3,0 0 1,1 0-1,0 0 0,1 0 0,1 0 1,1 0-1,0-1 0,1 1 1,1-1-1,0 0 0,1 0 0,1 0 1,0-1-1,1 0 0,7 10-3,0-1 27,0-1 0,2 0 0,0-2 0,5 3-27,-14-14-183,2-1 0,-1 0 0,1 0-1,0-1 1,0-1 0,1 1 0,0-2-1,0 0 1,0 0 0,4 0 183,19 1-581</inkml:trace>
  <inkml:trace contextRef="#ctx0" brushRef="#br0" timeOffset="435.323">781 617 7226,'-17'-6'3297,"17"6"-3236,0 0 0,-1 0 1,1 0-1,0 0 0,-1 0 0,1 0 1,0 1-1,0-1 0,0 0 0,-1 0 0,1 0 1,0 0-1,0 0 0,-1 1 0,1-1 0,0 0 1,0 0-1,0 0 0,0 1 0,0-1 1,-1 0-1,1 0 0,0 1 0,0-1 0,0 0 1,0 0-1,0 1 0,0-1 0,0 0 0,0 0 1,0 1-1,0-1 0,0 0-61,0 5 288,1-1-1,-1 0 1,1 1-1,0-1 1,1 0-1,0 2-287,-1-4 43,12 36 490,-2 1 0,-1 1 1,-2 0-1,-2 0 0,1 28-533,-4 1 300,-1-62-237,0-10 1,1-17 62,-2-46 112,-5-44-238,-1-37 52,5 142-51,0 1 0,1-1 0,-1 1 1,1-1-1,0 1 0,0 0 0,0-1 0,1 1 1,0 0-1,0 0 0,1-3-1,-1 4 0,0 1 0,-1 0 0,1 0 0,0 1 0,0-1 0,0 0 1,0 1-1,0-1 0,0 1 0,1-1 0,-1 1 0,0 0 0,1 0 0,-1 0 0,1 1 0,-1-1 0,1 0 0,-1 1 0,1 0 0,-1-1 0,1 1 0,12 0 0,1 0 0,-1 1-1,0 0 1,0 1-1,0 1 1,-1 1-1,1 0 1,-1 0-1,0 2 1,0 0 0,0 0-1,-1 1 1,0 1-1,0 0 1,11 10 0,-19-13 0,0 1 0,-1 0 0,1 0 1,-1 0-1,0 1 0,-1-1 0,1 1 0,-1 0 0,-1 0 1,1 0-1,-1 0 0,-1 0 0,1 1 0,-1-1 1,0 0-1,-1 1 0,0 0 0,0 22 1,-1-1 0,-2 1 0,-5 20-1,5-30-4,-14 44-658,13-43 402</inkml:trace>
  <inkml:trace contextRef="#ctx0" brushRef="#br0" timeOffset="816.955">1456 550 8978,'-9'-14'3561,"-2"7"-2089,8 14-824,3 7-40,0 6 24,5 10-95,3 5-177,2 5-72,-2 2-144,1 5-48,-3 5-32,-1-3-16,-4-2 152,-1-5-176,-3-14-584,3-3-3689,3-24 2920</inkml:trace>
  <inkml:trace contextRef="#ctx0" brushRef="#br0" timeOffset="1203.86">1446 176 11138,'-24'-35'4121,"3"6"-3433,12 16-264,0 5-167,8 5-265,6 3 64,12 8-56</inkml:trace>
  <inkml:trace contextRef="#ctx0" brushRef="#br0" timeOffset="1548.76">1831 40 9274,'0'-8'1120,"0"5"-766,0 0 0,0 1-1,0-1 1,1 0 0,-1 0 0,1 1 0,-1-1 0,1 0-1,0 1 1,0-2-354,2 26 1363,-2 187 100,2-169-1302,1-1 1,2 1 0,2-1 0,4 8-162,47 125 364,-33-103-270,-3 1 0,7 43-94,-12-17-4247,-11-61 2492</inkml:trace>
  <inkml:trace contextRef="#ctx0" brushRef="#br0" timeOffset="1549.76">1673 660 10546,'3'-16'4153,"6"9"-2545,17 2-567,19-6-273,16 1-104,20-3-328,8-2-16,12 9 2937,-8 6-2401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29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473 111 5617,'4'-11'774,"0"1"0,0-1 0,-2 0 0,1-3-774,-3 13 111,0 0 1,0 0 0,0 0 0,0 0 0,-1 0 0,1 0-1,0-1 1,-1 1 0,1 0 0,0 0 0,-1 0 0,1 0 0,-1 0-1,0 0 1,1 0 0,-1 1 0,0-1 0,0 0 0,1 0 0,-1 0-1,0 1 1,0-1 0,0 0 0,-1 1-112,-23-11 1364,20 9-1061,-8-2-62,1 0 0,-1 1 0,0 1 1,0 0-1,0 0 0,0 2 0,0 0 0,0 0 0,0 1 0,0 0 0,0 1 0,0 1 1,1 0-1,-1 1 0,1 0 0,0 1 0,0 0 0,0 1 0,-1 2-241,-1 0 53,1 1-1,0 1 0,0 0 1,1 1-1,1 0 0,0 1 1,0 0-1,1 1 0,1 0 1,0 0-1,1 1 1,0 0-1,1 1 0,1-1 1,-3 11-53,1 2 32,2 1-1,1 0 1,1 0 0,1 0 0,2 0 0,1 0 0,1 1 0,1-1 0,2 0 0,0 0 0,2-1-1,2 1 1,8 22-32,-11-38 15,0 1 1,1-1-1,1 0 0,0 0 0,0-1 0,1 0 0,1 0 0,0-1 0,0 0 0,1-1 0,10 8-15,-7-8 20,0-1-1,0 0 0,1-1 0,0 0 1,0-1-1,0-1 0,1-1 1,0 0-1,0 0 0,4-1-19,9 1 81,0-2 1,1-1-1,-1-1 0,0-1 1,0-2-1,0 0 0,21-7-81,-5 0 2622,14-8-2622,14-8 1266</inkml:trace>
  <inkml:trace contextRef="#ctx0" brushRef="#br0" timeOffset="849.834">1344 505 4897,'33'-70'2313,"-32"69"-2203,0 0 0,-1-1 0,1 1 0,-1-1 0,1 1 0,-1-1 1,0 1-1,0-1 0,0 1 0,0-1 0,0 1 0,0-1 0,0 1 1,0-1-1,0 1 0,-1-1 0,1 1 0,0-1 0,-1 1 0,0 0 1,1-1-1,-1 1 0,0 0 0,0-1 0,1 1 0,-1 0 1,0 0-1,0 0 0,0 0 0,-1-1 0,1 2 0,0-1 0,0 0 1,-1 0-1,1 0 0,0 1 0,-1-1 0,1 0 0,-1 1-110,-5-3 283,1 1 0,-1 1 0,1-1-1,-1 1 1,0 0 0,-4 0-283,10 1 30,-7 0 117,1 0 0,-1 0 0,0 0 0,0 1 0,1 0 0,-1 1-1,1 0 1,-1 0 0,1 0 0,-1 1 0,1 0 0,0 1 0,1-1 0,-1 1 0,0 1 0,1-1 0,-4 5-147,2-2 42,1 1 0,1 0 0,-1 0 1,1 1-1,1-1 0,0 1 1,0 0-1,0 1 0,1-1 1,1 1-1,0 0 0,0 0 0,0 1-42,1 3 9,0 1 0,0 0 0,1 1 0,1-1 0,1 0 0,0 0 0,1 0 0,0 0 0,2 0 0,4 13-9,-5-18 6,0 0 0,1-1 0,0 1 0,1-1 0,0 0 0,1 0 0,0 0 0,0-1 1,1 0-1,0 0 0,0-1 0,1 0 0,-1 0 0,2-1 0,-1 0 0,4 2-6,-6-5 7,0-1 0,1 1-1,-1-1 1,1-1 0,-1 1-1,1-1 1,0 0 0,0 0-1,-1-1 1,1 0 0,0 0-1,0-1 1,0 0 0,-1 0-1,1 0 1,0-1 0,-1 0-1,1 0 1,-1-1 0,4-2-7,0 0 16,0 0 1,-1-1 0,0 0 0,0-1 0,0 0 0,-1 0 0,0 0 0,-1-1 0,1-1-1,-2 1 1,1-1 0,2-5-17,-3 3 18,-1-1-1,1 0 0,-2-1 0,0 1 1,0-1-1,-1 0 0,-1 0 0,0 0 1,-1 0-1,0 0 0,-1 0 1,-1-7-18,0 2 12,-2 0 1,0 1-1,-1-1 1,0 1 0,-2 0-1,0 0 1,-1 1-1,-8-14-12,14 27-2,-1 1-1,1-1 1,-1 1 0,0 0-1,0 0 1,0-1-1,0 1 1,-1 0 2,3 2-2,-1-1 0,1 1 1,0 0-1,-1 0 0,1 0 1,0-1-1,-1 1 0,1 0 1,0 0-1,-1 0 0,1 0 0,0 0 1,-1-1-1,1 1 0,-1 0 1,1 0-1,0 0 0,-1 0 1,1 0-1,-1 0 0,1 0 0,0 1 1,-1-1-1,1 0 0,0 0 1,-1 0-1,1 0 0,0 0 1,-1 0-1,1 1 0,0-1 0,-1 0 1,1 0-1,0 1 0,-1-1 1,1 0-1,0 0 0,0 1 1,-1-1-1,1 0 0,0 1 1,0-1-1,0 0 0,-1 1 0,1-1 1,0 0-1,0 1 0,0-1 1,0 1-1,0-1 0,0 0 1,0 1-1,0-1 0,0 0 0,0 1 1,0-1-1,0 1 0,0-1 1,0 0-1,0 1 2,-1 8-9,1 1 0,0 0 0,1-1 0,0 1 0,0-1 0,1 1 0,0-1 0,2 4 9,6 18 29,11 23-29,-12-34 11,1 0 1,1 0-1,0-1 0,2 0 0,0-1 0,1-1 0,5 4-11,-12-13-32,1 0 0,0 0 0,1-1 0,-1-1 1,1 1-1,1-2 0,-1 1 0,1-1 0,0 0 0,0-1 0,0 0 0,0-1 0,1 0 0,0-1 0,8 1 32,18-1-133</inkml:trace>
  <inkml:trace contextRef="#ctx0" brushRef="#br0" timeOffset="1265.403">1849 399 4281,'-7'15'3428,"6"-13"-3185,0 0-1,0 1 0,0-1 0,0 0 1,0 1-1,0-1 0,1 1 1,-1-1-1,1 1 0,-1-1 1,1 1-1,0-1 0,0 1 0,1 0 1,-1 0-243,4 18 758,1 1-1,2-1 1,0 0 0,3 6-758,14 38 920,30 124 1538,-47-175-1899,-7-14-535,1 0-1,-1 0 1,0 0 0,0 0-1,1 0 1,-1 0 0,0 0-1,1 0 1,-1 0 0,0 0 0,0 0-1,1 0 1,-1 0 0,0 0-1,0 0 1,1 0 0,-1 0-1,0 0 1,0 0 0,1-1-1,-1 1 1,0 0 0,0 0-1,1 0 1,-1 0 0,0-1-1,0 1 1,0 0 0,1 0-1,-1-1 1,0 1 0,0 0-1,0 0 1,0-1 0,0 1-1,0 0 1,1 0 0,-1-1-1,0 1 1,0 0 0,0-1-24,-1-11 627,-3-67-547,-3-88 75,8 138-137,0 1 0,2-1 0,1 1 1,6-20-19,-8 40-3,1 0 1,0 1-1,0-1 0,0 1 1,1-1-1,0 1 1,0 0-1,1 1 1,0-1-1,0 1 1,1 0-1,0 0 1,1 0 2,-3 2-3,1 1 1,-1 0 0,1 0 0,0 0-1,1 1 1,-1 0 0,0 0 0,1 0-1,-1 0 1,1 1 0,-1 0-1,1 0 1,0 1 0,-1-1 0,1 1-1,0 0 1,-1 1 0,1 0 0,1 0 2,3 1-1,0 0 0,0 1 0,-1 0 0,1 1 0,-1 0 0,0 0 0,0 1 0,0 1 0,0-1 0,-1 1 0,0 1 0,0-1 0,-1 1 0,0 1 0,0 0 0,-1-1 0,0 2 0,0-1 0,-1 1 0,4 6 1,6 19-13,-1 0-1,-1 1 0,-3 1 0,0 0 0,-2 1 14,2 4-85,1-2 2180,4 0-1153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14.71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846 192 3585,'35'-61'2344,"-34"60"-2178,0 0 1,-1 0-1,1 0 0,-1 0 0,1-1 0,-1 1 0,1 0 0,-1 0 0,0 0 1,1 0-1,-1-1 0,0 1 0,0 0 0,0 0 0,0-1 0,0 1 0,0 0 1,0 0-1,-1 0 0,1-1 0,0 1 0,-1 0 0,1 0 0,-1 0 0,1 0 0,-1-1 1,1 1-1,-1 0 0,0 0 0,0 0-166,-2-3 317,0-2 5,-1 1-1,0-1 1,0 1-1,0 0 1,-1 0-1,1 1 0,-1-1 1,0 1-1,-1 0 1,1 0-1,-6-2-321,1 1 213,0 1 0,0 0 0,0 0 0,-1 1 0,1 0 0,-1 1 0,0 0-213,-15-1 214,-1 2 0,1 0 1,0 2-1,0 1 0,-20 4-214,20-1 67,1 1 0,1 0 0,-1 2 0,1 1 0,0 1 0,1 1 0,0 1 0,1 1 0,-11 9-67,7-2 22,0 1 0,1 1 0,1 1 0,1 1 0,2 1 0,0 1 0,-2 6-22,7-6 11,1 1-1,1 0 0,2 1 1,0 1-1,2-1 1,2 2-1,0-1 0,2 1 1,0 8-11,0 12 11,2 0 0,2 0 0,3 1 0,2-1 1,3 9-12,-4-39 6,1 0 0,2 0 0,0-1 0,1 1 0,0-1 0,2-1 0,0 1 0,10 14-6,-11-22 11,1 0 0,0 0-1,1-1 1,0 0 0,1-1-1,0 0 1,0 0 0,1-1 0,0 0-1,0-1 1,1-1 0,0 1 0,10 2-11,5 1 21,0-2 1,1-2-1,0 0 1,0-1-1,0-2 1,1-1-1,-1-2 0,11-1-21,35-3-269,0-5 0,47-11 269,34-14-220</inkml:trace>
  <inkml:trace contextRef="#ctx0" brushRef="#br0" timeOffset="824.165">1730 396 5889,'-115'-152'4849,"115"152"-4778,0 0 0,0-1 0,0 1-1,-1-1 1,1 1 0,0-1-1,0 1 1,-1 0 0,1-1 0,0 1-1,-1 0 1,1-1 0,0 1 0,-1 0-1,1-1 1,0 1 0,-1 0 0,1 0-1,-1 0 1,1-1 0,-1 1 0,1 0-1,0 0 1,-1 0 0,1 0 0,-1 0-1,1 0 1,-1 0 0,1 0-1,-1 0 1,1 0 0,-1 0 0,1 0-1,-1 0 1,1 0 0,-1 0-71,1 1 72,-1 0 0,0 0 1,0 0-1,1 0 0,-1 0 1,0 0-1,1 0 0,-1 1 0,1-1 1,0 0-1,-1 0 0,1 0 0,0 0 1,0 1-73,-5 42 584,8-12-340,0 1 1,2-1 0,2 0 0,5 16-245,3 13 153,23 156 1709,2 111-1862,-38-314 80,0 5 57,0 0 1,-1 0-1,-1 0 1,-1 0 0,-1 2-138,0-18 486,-2-9-269,-2-9 9,-2-10-80,2-2 0,0 1 0,2 0-1,-1-21-145,0-112 5,5 86 31,-1 50-32,-1-42-3,2 0-1,3 0 0,3 0 1,4-6-1,-5 50-6,0-1 0,2 1 0,0 1 1,1-1-1,1 2 0,6-9 6,-7 15-7,1 0 1,0 0-1,0 1 0,1 0 1,1 1-1,0 1 0,1-1 1,0 2-1,10-7 7,-13 10-5,0 1 1,1 0-1,0 0 0,0 1 1,0 0-1,0 0 1,1 2-1,-1-1 0,1 1 1,0 1-1,-1-1 0,1 2 1,0 0-1,1 0 5,2 2-8,0 0 0,0 1 0,0 0 0,0 1 0,0 0 0,-1 2 0,0-1 0,0 2 0,-1 0 0,1 0 8,12 10-11,-2 0-1,-1 2 0,0 0 1,-1 1-1,-1 2 0,-1 0 1,-1 1-1,-1 0 0,-1 2 1,3 8 11,-3-3-2,-1 1 0,-2 1 0,-1 0 0,-2 0 0,-1 1 0,-2 0 0,-1 1 0,-1 0 0,-2 0 0,-1 0 0,-2 2 2,-1-10 3,-1 1 1,-1-1 0,-2 0-1,0-1 1,-2 1 0,0-1-1,-2 0 1,-1-1 0,-1 0-1,-1 0 1,0-2 0,-2 1-1,-1-2 1,-12 13-4,-7 6-71,-3-2 0,-1-1 0,-2-3 0,-1-1 0,-2-1 0,-3-2 71,34-23-145,-1 0 0,0 0 0,0-1 0,-1-1 0,1 0-1,-1-1 1,0 0 0,-6-1 145,13-2-219,1 0-1,-1 0 1,0-1 0,0 0-1,0-1 1,1 1-1,-1-1 1,0-1 0,1 1-1,-1-1 1,1 0-1,-1-1 1,1 1 0,0-1-1,0 0 1,0-1-1,1 0 1,-4-2 219,-30-35-1288</inkml:trace>
  <inkml:trace contextRef="#ctx0" brushRef="#br0" timeOffset="1393.678">3508 374 4201,'78'-87'2455,"-77"86"-2345,0 0-1,0 0 1,-1-1 0,1 1-1,0 0 1,0 0 0,-1-1-1,1 1 1,0-1 0,-1 1-1,1-1 1,-1 1 0,0 0-1,1-1 1,-1 0-1,0 1 1,0-1 0,0 1-1,0-1-109,-1 1 119,1 0 0,-1 0 0,1 0 0,-1 0 0,0 0 0,1 0 0,-1 1 0,0-1 0,0 0 0,0 0 0,1 0 0,-1 1 0,0-1 0,0 1 0,-1-1-119,-2-2 461,-8-5 62,1 1 0,-1 1 1,-1 0-1,1 0 0,-1 2 0,0-1 1,0 2-1,-1-1 0,1 2 0,-1 0 1,-5 0-524,-6 0 326,0 2 1,0 0 0,0 2 0,0 0 0,-21 6-327,32-4 42,0 0 1,0 0-1,1 2 1,-1-1-1,1 2 1,1 0 0,-1 0-1,1 1 1,1 1-1,0 0 1,0 1-1,0 0 1,1 0 0,1 1-1,0 0 1,0 1-1,1 0 1,1 0 0,0 2-43,-6 11 5,1 2 1,2-1 0,0 1 0,2 1 0,1 0 0,1 0-1,2 0 1,1 1 0,1 5-6,-1 20 11,4-1-1,1 1 1,6 20-11,-4-45 10,1 0-1,2-1 1,1 1 0,1-2 0,1 1-1,1-1 1,3 0-10,-9-17 6,0-1-1,1 0 1,1-1 0,0 1-1,0-1 1,0-1 0,1 1-1,0-1 1,1 0 0,0-1-1,0 0-5,3 1 31,1 0 0,1-1 0,-1 0 0,1-1 0,0-1 0,1 0-1,6 1-30,21 0-200,0-2 1,-1-1-1,1-2 0,0-2 0,3-2 200,93-13-3174,-6-5 1392</inkml:trace>
  <inkml:trace contextRef="#ctx0" brushRef="#br0" timeOffset="1915.427">4423 101 7770,'0'0'132,"1"0"0,-1-1-1,0 1 1,0-1 0,0 1 0,0-1 0,0 1 0,0-1 0,-1 1 0,1 0 0,0-1 0,0 1 0,0-1 0,0 1 0,0-1 0,-1 1 0,1 0-1,0-1 1,0 1 0,-1 0 0,1-1 0,0 1 0,0 0 0,-1-1 0,1 1 0,0 0 0,-1 0 0,1-1 0,-1 1 0,1 0 0,0 0 0,-1 0 0,1-1-1,-1 1-131,-6 14 1790,-3 32-868,6 11-260,2 0 0,3-1-1,8 50-661,1 42 769,-7 71 272,3 99 223,-5-309-1227,-1 0 1,2 0-1,-1 0 1,1 0-1,0 0 1,1 0 0,0-1-1,0 1 1,1 0-38,-2-7 11,-1 1 1,1-1-1,-1 1 0,1-1 1,0 1-1,0-1 1,0 0-1,1 0 0,-1 0 1,0 0-1,1-1 1,-1 1-1,1 0 0,0-1 1,-1 0-1,1 0 1,0 0-1,0 0 0,0 0 1,0 0-1,0-1 1,-1 1-1,1-1 0,0 0 1,0 0-1,0 0 1,0-1-1,1 1-11,13-3 31,0-1 0,-1 0 0,0-1 0,0-1 0,0 0 0,5-4-31,23-9 34,7-1-264,1 3 1,0 3-1,1 1 1,0 3-1,27-1 230,4 9-375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34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98 966 8970,'-48'-34'3491,"47"34"-3425,0 0 0,0-1 0,0 1 0,0 0 0,0 0 0,0-1-1,0 1 1,0 0 0,0 0 0,0 0 0,0 0 0,0 0 0,0 0-1,0 1 1,1-1 0,-1 0 0,0 0 0,0 1 0,0-1 0,0 0-1,0 1 1,0-1 0,0 1 0,1-1 0,-1 1 0,0 0 0,0-1-1,1 1 1,-1 0 0,0 0 0,1-1 0,-1 1 0,1 0 0,-1 0 0,1 0-1,-1 0 1,1-1 0,0 1 0,-1 0 0,1 0 0,0 0 0,0 0-1,-1 1-65,0 1 204,-2 6-2,0-1 0,0 1 0,1 0 0,1 0 1,-1 0-1,2 0 0,-1 0 0,1 0 0,1 8-202,2 18 654,7 30-654,-10-65 6,28 122 721,-18-85-458,-1 1 0,-2-1 0,-2 1 0,-1 1 0,-2 29-269,-2-62 37,0 0 0,-1 0 0,0 0-1,0 0 1,-1-1 0,1 1 0,-1 0-1,0 0 1,-2 1-37,4-7 7,0 0 0,0 1 0,-1-1 0,1 0 0,0 0 0,0 0 0,-1 0 0,1 0 0,0 0 0,0 0 0,0 0 0,-1 0 0,1 0 0,0 0 0,0 0 0,-1 0 0,1 0 0,0 0 0,0 0 0,-1 0 0,1 0 0,0 0 0,0 0 0,0 0 0,-1 0 0,1 0 0,0 0 0,0-1 0,-1 1 0,1 0 0,0 0 0,0 0 0,0 0 0,0 0 0,-1-1 0,1 1 0,0 0 0,0 0 0,0 0 0,0-1-7,-7-9 217,1-6-69,2-1 0,0 0-1,0 0 1,2 0-1,0-1 1,1 1 0,1-15-148,-1-17 75,-14-290 44,16 238-119,4-1 1,8-31-1,-10 114-7,0 1 1,1 0 0,1 0 0,0 0 0,6-11 6,-7 21-6,0 0 1,1 0 0,0 0 0,0 1 0,1 0-1,-1 0 1,2 0 0,-1 1 0,1-1 0,0 2 0,0-1-1,4-1 6,-2 1-6,0 1 0,0 0-1,0 1 1,1 0 0,-1 0-1,1 1 1,0 0 0,0 1-1,0 0 1,1 1 0,-1 0-1,0 0 1,0 1 0,1 1-1,-1 0 1,0 0 0,0 1-1,1 0 1,-1 1 0,-1 0-1,1 0 1,0 1 0,-1 1-1,0-1 1,0 1 0,0 1-1,-1 0 1,1 0 0,-2 1-1,1 0 1,-1 0 0,0 1-1,0-1 1,-1 2 0,0-1-1,0 2 7,0 0-1,0 2-1,-1-1 1,-1 1-1,0 0 0,0 0 1,-1 0-1,-1 0 0,0 1 1,0-1-1,-1 1 1,-1-1-1,0 1 0,-1-1 1,-1 1-1,0-1 1,0 0-1,-1 1 2,-3 8 4,-1 0-1,-1 0 0,0-1 1,-2 0-1,0-1 1,-1 0-1,-1 0 1,-1-2-1,-6 7-3,9-12 7,-1-1-1,0 0 1,-1-1 0,0 0-1,-1-1 1,0 0-1,-5 2-6,9-6-5,0-1 0,0 0 0,0 0 0,-1-1 0,0 0 0,1 0 0,-1-1 0,0-1 0,0 1 0,0-2 0,-9 1 5,15-2-86,0 1 0,0-1 0,-1 0 0,1 1 0,0-2 0,0 1 0,0 0 0,0-1 0,0 0 0,1 0 0,-1 0 0,0 0 0,1-1 0,0 0 0,-1 1 0,1-1 0,0 0 0,0 0 0,1-1 0,-1 1 0,1-1 0,-2-2 86,-4-19-554</inkml:trace>
  <inkml:trace contextRef="#ctx0" brushRef="#br0" timeOffset="685.555">886 841 6857,'-101'-114'2968,"81"91"-877,19 26-1558,-1 1 1,1-1 0,0 1-1,0-1 1,1 1-1,-1 0 1,1-1 0,0 1-1,-1 0 1,2 2-534,2 36 403,1 1 1,3-1 0,8 28-404,-9-43 165,-2-13-28,-1 1 0,-1-1 0,0 1 0,-1 0 0,-1 0 0,0 0 0,-1 0 0,0-1 0,-1 1 0,-4 12-137,0-15 740,5-21-232,2-34 19,0 29-422,1-64 169,-2 25-189,3-1 0,1 1 0,12-49-85,-13 92 1,-1 1 0,1 0 0,0 0 0,1 0 0,0 0 0,1 0 0,0 1 0,0 0 0,1 0 0,6-7-1,-8 11-13,0 0 0,0 1 0,1 0 0,-1 0 0,1 0 0,0 0 0,0 0 0,0 1 0,0 0 0,0 0 0,0 1 0,1 0 0,-1-1 0,1 2 0,-1-1 0,1 1 0,-1-1 0,1 2 0,4-1 13,11 3-247,0 1-1,-1 1 1,1 1-1,-1 0 1,0 1-1,0 2 1,-1 0 247,40 18-434</inkml:trace>
  <inkml:trace contextRef="#ctx0" brushRef="#br0" timeOffset="1135.717">1506 745 6185,'5'-11'1139,"0"0"0,-1 0 0,2-12-1139,-6 22 145,0 0 0,0 0-1,0-1 1,0 1 0,0 0 0,0 0 0,-1-1-1,1 1 1,-1 0 0,1 0 0,-1 0 0,1 0-1,-1 0 1,1 0 0,-1-1 0,0 1-1,0 1 1,0-1 0,1 0 0,-1 0 0,0 0-1,0 0 1,0 1 0,0-1 0,0 0 0,-1 1-1,1-1 1,0 1 0,0-1 0,0 1 0,0-1-1,-1 1-144,-2-1 261,0 0 0,1 0-1,-1 0 1,0 1-1,1 0 1,-1-1 0,0 1-1,0 1 1,-2-1-261,-1 2 137,1 1 0,-1-1 0,1 1 0,0 0 0,0 1 0,0-1 0,0 1 0,1 1 0,0-1 1,-1 1-1,1 0 0,0 0-137,-8 10 137,0 0 0,0 2 0,-4 8-137,7-8 15,1 0 0,1 1 0,0 0-1,1 0 1,2 0 0,0 1 0,0 0-1,2 0 1,0 0 0,1 0 0,2 1 0,0-1-1,2 18-14,-1-29 3,0 0 0,1 1 0,0-2-1,0 1 1,1 0 0,0 0 0,0-1-1,1 1 1,0-1 0,0 0 0,1 0 0,0-1-1,0 1 1,1-1 0,-1 0 0,1-1-1,1 1 1,-1-1 0,1 0 0,0-1-1,0 0 1,0 0 0,1 0 0,-1-1 0,1 0-1,0 0 1,0-1 0,0 0 0,0-1-1,0 1 1,0-2 0,0 1 0,1-1-1,-1 0 1,0-1 0,0 0 0,0 0 0,0-1-1,0 0 1,3-1-3,0-2 5,0 0 1,-1-1-1,1 0 0,-1-1 0,0 0 1,-1 0-1,0-1 0,0 0 1,-1-1-1,0 0 0,3-4-5,1-3 14,0-1 1,-1-1-1,-1 1 0,0-2 1,-2 0-1,1-4-14,-5 12 9,0 0 0,-1 0-1,-1-1 1,0 1 0,0-1 0,-1 0-1,-1 1 1,0-1 0,-1 0 0,0 1-1,0-1 1,-3-5-9,3 10 4,-2-1 0,1 1 0,-1-1 0,0 1 0,-1 0 0,1 0 0,-1 0 0,-1 1 0,1 0 0,-1 0 0,0 0 0,-1 0 0,0 1 0,1-1 0,-2 1 0,1 1 0,0-1 0,-7-2-4,8 4-13,0 1 0,0 0-1,0 0 1,0 0 0,0 1-1,0 0 1,-1 0 0,1 0-1,0 0 1,-1 1 0,1 0-1,0 0 1,-1 1 0,1-1-1,0 1 1,-1 0 0,1 1-1,0-1 1,0 1 0,0 0-1,-4 2 14,-19 15-97</inkml:trace>
  <inkml:trace contextRef="#ctx0" brushRef="#br0" timeOffset="1774.436">1936 897 7250,'-46'-115'3154,"31"82"1170,18 41-63,5 7-4104,0-1 0,1-1 0,1 0-1,0 0 1,7 6-157,36 47 450,-29-34-275,0 0 0,2-2 0,2-1 0,0-1-1,2-1 1,1-1 0,15 8-175,-44-33 46,0 0-1,0 0 0,0 1 0,-1-1 1,1-1-1,0 1 0,0 0 0,0 0 1,1-1-1,-1 1 0,0-1 0,0 0 1,0 0-1,0 1 0,0-1 0,1-1 1,-1 1-1,0 0 0,0 0 0,0-1 1,0 1-1,1-1-45,0-1 61,-1 1-1,1-1 1,-1 0-1,0 0 1,1 0 0,-1 0-1,0 0 1,0 0-1,0-1 1,-1 1-1,1-1 1,-1 1 0,1-1-1,0-1-60,3-8 110,-1 0 0,0-1 0,-1 1 0,0-1 0,-1 1 0,0-1 0,-1 0-110,6-172 244,-5 91-224,-2 93-6,1-9-55,-1 0 0,1 0 0,1 0 0,0 0 0,1-2 41,-3 10-3,0 1 0,1 0 0,-1 0 0,0-1 0,1 1 0,-1 0 0,1 0 0,-1 0 0,1 0 0,0 0 0,-1-1 0,1 1 0,0 1 1,0-1-1,0 0 0,0 0 0,0 0 0,0 0 0,0 0 0,0 1 0,0-1 0,0 1 0,0-1 0,0 1 0,0-1 0,1 1 0,-1-1 0,0 1 1,0 0-1,1 0 0,-1 0 0,0 0 0,0 0 0,1 0 0,-1 0 0,0 0 0,0 0 0,1 0 0,-1 1 0,0-1 0,0 0 0,1 1 0,-1-1 1,0 1-1,0 0 0,0-1 0,0 1 3,23 18 161</inkml:trace>
  <inkml:trace contextRef="#ctx0" brushRef="#br0" timeOffset="2547.637">2951 750 5577,'2'-5'599,"1"-1"0,-1 1-1,0 0 1,0-1 0,0 1 0,-1-1 0,0 0-1,0 1 1,0-1 0,-1 0 0,0 1-1,0-1 1,-1 0 0,1 0 0,-1 1-1,0-1 1,-2-4-599,1 6 150,1 0 0,-1 0 1,0 0-1,0 0 0,0 1 0,-1-1 0,0 1 0,1 0 0,-1 0 0,0 0 0,0 0 1,-1 0-1,1 1 0,-1-1 0,1 1 0,-1 0 0,0 0 0,0 0 0,0 0 0,0 1 0,0 0 1,0 0-1,0 0 0,-3 0-150,-2-1 29,-1 1 1,0 0-1,0 1 1,0 0-1,1 1 1,-1 0 0,0 0-1,0 1 1,1 1-1,-1-1 1,1 1-1,0 1 1,0 0-1,0 0 1,0 1-1,1 0 1,0 0-1,0 1 1,0 0 0,0 1-1,1 0 1,0 0-1,1 0 1,0 1-1,0 0 1,0 0-1,1 0 1,0 1-1,1 0 1,0 0-1,0 0 1,1 0 0,0 1-1,0 6-29,-1 2 2,1 1 0,0 0 1,2 0-1,1 0 0,0 0 0,1 0 0,1 0 0,1 0 0,0 0 1,1-1-1,2 0 0,4 13-2,-6-21 2,1-1 0,-1 0-1,2 0 1,-1 0 0,1-1 0,0 1 0,1-1 0,0-1-1,0 0 1,1 0 0,0 0-2,-1-2 3,-1-1 0,1 0 0,0 0 0,1 0 0,-1-1 0,0 0 0,1-1 0,0 0 0,-1 0 0,1 0 0,0-1 0,0-1 0,0 1 0,0-1 0,2 0-3,-3-1 5,-1 0-1,1 0 1,0 0 0,0-1 0,-1 0 0,1 0 0,-1 0-1,0-1 1,1 0 0,-1 0 0,-1-1 0,1 0 0,0 0 0,-1 0-1,0-1 1,0 0 0,0 0 0,-1 0 0,1 0 0,-1-1-1,0 1 1,-1-1 0,1 0 0,-1 0 0,0-2-5,3-6 10,-1 0 0,-1 0-1,0-1 1,0 1 0,-2-1 0,0 0 0,0 0 0,-2 0-1,0 0 1,0 0 0,-2-1-10,-5-41 24,2 32-15,2 1 1,1-1-1,1 0 0,1 0 1,2-9-10,3 22-23,-5 12 22,0 0 0,0-1-1,1 1 1,-1 0-1,0 0 1,0 0-1,1 0 1,-1 0 0,0 0-1,0 0 1,1 0-1,-1 0 1,0 0-1,0 0 1,1 1 0,-1-1-1,0 0 1,0 0-1,0 0 1,1 0-1,-1 0 1,0 0-1,0 0 1,1 1 0,-1-1-1,0 0 1,0 0-1,0 0 1,0 0-1,1 1 1,-1-1 1,12 24-64,0 17-91,0 0 254,2 0 1,1 0-1,5 3-99,-15-33-116,1 0-1,0 0 0,1-1 1,0 0-1,0 0 0,1-1 1,1 0-1,-1-1 0,2 1 1,-1-2-1,1 1 0,0-1 0,4 1 117,18 6-565</inkml:trace>
  <inkml:trace contextRef="#ctx0" brushRef="#br0" timeOffset="3133.306">3487 97 9354,'-1'-6'463,"-1"0"0,0 0 0,0 0 0,0 0 0,-1 0 0,0 1 0,0-1 0,0 1 0,-1 0 0,-3-3-463,5 5 188,-1 0 1,0 0-1,0 1 1,0-1-1,0 1 1,0 0-1,-1 0 1,1 0-1,-1 0 0,1 1 1,-1 0-1,0-1 1,1 1-1,-1 0 1,0 1-1,0-1 1,-4 1-189,7 0 60,-1 0 1,0 0 0,0 1 0,1-1 0,-1 1 0,0-1-1,1 1 1,-1-1 0,0 1 0,1 0 0,-1 0-1,1 0 1,-1 0 0,1 0 0,0 0 0,-1 1-1,1-1 1,0 0 0,0 1 0,0-1 0,0 1-1,0-1 1,0 1 0,0-1 0,0 1 0,1 0 0,-1-1-1,1 1 1,-1 0 0,1-1 0,0 1-61,-3 10 155,1-1 1,0 0-1,1 1 1,0 4-156,1-12 49,0 39 174,2-1 0,1 1 0,3 0 0,1-1 0,2 0 1,2-1-1,2 0 0,16 36-223,1 1 491,17 75-491,-37-111 68,-2 0 1,-2 0-1,-2 1 0,-1 28-68,-3-49 24,-1-14-2,1 0 0,0 1-1,0-1 1,1 0 0,1 7-22,3-26 259,-1-16-162,-1-8-80,2 0-1,2 0 0,1 0 1,2 1-1,1 0 0,1 1 1,2 0-1,17-27-16,-26 49-6,2 1 0,-1 0 0,1 0 0,1 1 1,0 0-1,0 0 0,1 1 0,6-5 6,-12 10-4,1 1 0,-1 0 0,1-1 0,-1 1 0,1 0 0,0 1 0,0-1 0,0 1 0,0 0-1,0 0 1,0 0 0,1 0 0,-1 1 0,0-1 0,0 1 0,0 0 0,1 1 0,-1-1 0,0 1 0,0 0 0,0 0 0,0 0 0,1 0 0,-2 1 0,5 1 4,-2 1-4,0-1 0,0 1 1,-1 0-1,0 1 0,1 0 0,-1-1 1,-1 2-1,1-1 0,-1 0 0,0 1 0,0 0 1,-1 0-1,0 0 0,0 0 0,0 1 1,-1-1-1,1 1 0,-2 0 0,1-1 1,-1 1-1,0 0 0,0 0 0,-1 0 1,0 1 3,0 12 0,-1 0 0,-1 0 1,-1 0-1,0-1 0,-2 1 1,0-1-1,-7 18 0,6-25-11,0-1 1,0 0-1,-1 0 1,0 0-1,-1-1 1,0 0-1,-1 0 1,0-1-1,-1 0 1,0-1-1,0 0 1,0 0-1,-1-1 1,0-1-1,-4 2 11,13-7-38,0 0 0,1 0 0,-1 0 0,0 0-1,0-1 1,0 1 0,0-1 0,0 1 0,0-1-1,0 0 1,0 1 0,0-1 0,0 0-1,0 0 1,0-1 0,0 1 0,0 0 0,0-1-1,0 1 1,0-1 0,0 0 0,0 0 0,0 1-1,0-1 1,0 0 0,1-1 0,-1 1-1,0 0 1,1 0 38,-14-16-166</inkml:trace>
  <inkml:trace contextRef="#ctx0" brushRef="#br0" timeOffset="3564.876">4123 51 8426,'-2'-15'1454,"1"-1"3037,0 30-1697,3 36-1671,1-1 1,3 0-1,10 36-1123,42 143 683,-45-183-495,0 15-82,-2 0-1,-3 0 1,-1 32-106,8 57 96,-14-138-123,7 33-8,-8-42-36,1 0 0,-1 1 0,1-1 0,0 0 0,0 0 0,0 0 0,0 0 0,0 0 0,0 0 0,1 0 0,-1 0 0,1-1 1,-1 1-1,1 0 0,0-1 0,1 2 71,-2-3-53,-1 0 0,1 0 0,-1 1 0,1-1 0,-1 0 0,1 0 0,0 0 0,-1 0 0,1 0 0,-1 1 0,1-1 0,0 0 0,-1 0 0,1-1 0,-1 1 0,1 0 0,0 0 0,-1 0 0,1 0 0,-1 0 1,1-1 52,13-11-706</inkml:trace>
  <inkml:trace contextRef="#ctx0" brushRef="#br0" timeOffset="3899.391">4464 606 9322,'5'5'3953,"-5"9"-2329,1 1-71,4 6-513,4 3-224,8 3-288,9 2-112,3 2-176,-3-2-48,3-1-96,0 1-32,-2-5-24,1 1 200,-2-4-384,-4-9-392,-2-9-256,1-3 264</inkml:trace>
  <inkml:trace contextRef="#ctx0" brushRef="#br0" timeOffset="4245.091">5104 566 8562,'-1'-2'930,"-14"-18"4522,14 20-5385,1 0-1,0 0 1,-1-1-1,1 1 1,-1 0 0,1 0-1,0 0 1,-1 0 0,1-1-1,-1 1 1,1 0-1,0 0 1,-1 0 0,1 0-1,-1 0 1,1 0-1,-1 0 1,1 0 0,0 0-1,-1 1 1,1-1-1,-1 0 1,1 0 0,0 0-1,-1 0 1,1 1 0,0-1-1,-1 0 1,1 0-1,-1 1 1,1-1 0,0 0-1,0 0 1,-1 1-1,1-1 1,0 0 0,0 1-1,-1-1 1,1 0 0,0 1-1,0-1 1,0 1-1,-1-1 1,1 0 0,0 1-1,0-1 1,0 1-1,0-1 1,0 1 0,0-1-1,0 1-66,-49 138 1639,-9 22-955,-142 341 525,198-498-1198,-19 48 243,-12 43-254,29-79 28,0 0-1,1 0 1,0 0 0,2 1-1,0-1 1,1 1 0,0-1-1,2 7-27,-2-20 72,1 1-1,-1-1 0,1 1 0,0-1 1,0 1-1,1-1 0,-1 1 0,1-1 0,-1 0 1,2 2-72,-1-3 36,0 0 1,1 0-1,-1 0 1,0-1-1,1 1 1,-1 0-1,1-1 1,-1 0-1,1 1 1,1-1-37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2:55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26 5921,'-8'-13'4811,"8"12"-4587,0 0 0,0 1-1,-1-1 1,1 0 0,0 1 0,0-1 0,-1 1 0,1-1 0,0 1 0,-1-1 0,1 1 0,0-1 0,-1 1 0,1-1 0,-1 1 0,1-1 0,-1 1 0,1 0 0,-1-1-1,1 1 1,-1 0 0,1-1 0,-1 1 0,0 0 0,1 0-224,-3 27 820,2 2-657,1-1-1,1 1 1,2-1-1,1 0 0,2 5-162,7 23 97,3-1-1,6 11-96,0-1 64,-3 0 0,-4 2 1,-1 2-65,-14-65-99,3 19 330,-3-22-304,1-1 0,-1 1-1,0 0 1,0-1 0,0 1-1,0-1 1,-1 1 0,1 0-1,0-1 1,0 1 0,0-1 0,0 1-1,-1 0 1,1-1 0,0 1-1,0-1 1,-1 1 0,1-1-1,-1 1 1,1-1 0,0 1-1,-1-1 1,1 1 0,-1-1-1,1 0 1,-1 1 0,1-1-1,-1 0 1,0 1 73,-5-2-719</inkml:trace>
  <inkml:trace contextRef="#ctx0" brushRef="#br0" timeOffset="362.024">0 403 6849,'2'-7'3305,"2"1"-1328,7-1-489,3-1-168,7-1-336,8 1-183,10 4-369,3-3-104,11 3-152,1-2-48,11 2-56,-4-2-8,2 3-32,-5 3 8,-17 0-176,-4 0-312,-5 9 304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9.0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 36 6073,'0'0'233,"-1"-1"0,1 0 0,-1 0 0,1 0 0,-1 0 0,0 0 0,1 0 0,-1 0 0,0 1 0,0-1 0,0 0 0,0 1 0,1-1 0,-1 1 0,0-1 0,0 1 0,0-1 0,0 1 0,0-1 0,0 1 0,0 0 0,-1 0-233,1 0 117,0 0 0,0 0 0,0 1 0,1-1 0,-1 0-1,0 1 1,0-1 0,1 1 0,-1-1 0,0 1-1,1 0 1,-1-1 0,0 1 0,1 0 0,-1-1-1,1 1 1,-1 0 0,1-1 0,-1 1 0,1 0-1,0 0-116,-3 4 135,1 1-1,1-1 0,-1 1 1,1-1-1,0 1 0,0-1 0,0 5-134,2 16 181,1 1-1,2-1 1,0 1-1,6 15-180,2 10 248,1 25 172,-3 1 1,-3 0-1,-4 0 1,-6 70-421,-2-82 188,-2 52 237,7-117-409,0 0 0,0 0 0,0 0 0,0-1-1,0 1 1,0 0 0,0 0 0,0 0 0,0 0 0,0 0 0,0 0 0,1 0-1,-1 0 1,0 0 0,1 0 0,-1-1 0,0 1 0,1 0 0,-1 0-1,1 0 1,0-1 0,-1 1 0,1 0 0,-1-1 0,1 1 0,0 0 0,0-1-1,-1 1 1,1-1 0,0 1 0,0-1 0,0 1 0,0-1 0,0 0-1,-1 1 1,1-1 0,0 0 0,0 0 0,0 0 0,0 0-16,4 0 71,-1-1 0,1 0 0,-1 0 0,1 0 0,-1-1 0,0 1 0,3-2-71,-2 1 12,56-25 218,-36 15-205,0 1 0,1 1 1,1 2-1,11-2-25,-25 7-88,0 0 0,0 1-1,0 1 1,0 1 0,0-1-1,0 2 1,0 0 0,0 1 0,0 0-1,6 2 89,11 7-29</inkml:trace>
  <inkml:trace contextRef="#ctx0" brushRef="#br0" timeOffset="450.935">727 706 6345,'-11'-102'2584,"11"100"-2492,-1 1 1,1-1 0,0 1 0,0-1-1,0 1 1,0-1 0,1 1 0,-1 0 0,0-1-1,1 1 1,-1-1 0,1 1 0,-1-1 0,1 1-1,-1 0 1,1 0 0,0-1-93,0 1 48,-1 1 1,1 0 0,0-1-1,-1 1 1,1 0-1,0-1 1,-1 1-1,1 0 1,0 0-1,-1 0 1,1 0 0,0 0-1,-1 0 1,1 0-1,0 0 1,-1 0-1,1 0 1,0 0-49,4 0 333,25-3 1019,-1 2-1,10 1-1351,-15 1 353,0-2 0,0 0 0,20-5-353,-41 6 34,0-1-1,-1 1 1,1-1-1,0 0 1,0 0-1,-1-1 1,1 1-1,0 0 1,-1-1-1,1 1 1,-1-1-1,0 0 1,1 0-1,-1 0 1,0 0-1,0 0 1,0-1-34,-1 1 21,-1 1 0,1-1 0,0 0 0,-1 1 0,0-1 0,1 1 0,-1-1 0,0 0 0,0 1 0,0-1 0,0 0 0,0 0 0,0 1 0,0-1 0,-1 1 0,1-1 0,-1 0 0,1 1 0,-1-1 0,1 1 0,-1-1 0,0 1 0,0-1 0,0 1 0,0 0 0,0-1 0,0 1 0,0 0 0,-2-1-21,-5-7 37,0 1 1,-1 0-1,0 1 0,-1 0 0,0 1 1,0 0-1,0 0 0,-1 1 0,0 0 0,-10-2-37,16 5 13,-1 0 0,0 1 0,0-1 0,0 1 0,0 0 0,0 1 0,0 0 0,1 0 0,-1 0 0,0 0 0,0 1 0,0 0 0,0 1 0,0-1 0,0 1 0,1 0 0,-1 0 0,1 1 0,0 0 0,-1 0 0,1 0 0,-1 1-13,0 1 12,0 1 0,1-1 0,-1 1 1,1 1-1,0-1 0,1 1 1,0 0-1,0 0 0,0 0 0,1 0 1,0 1-1,0-1 0,1 1 0,-1 0 1,2 1-13,-1 0 21,1 1 0,1 0 0,0 0 0,0 0 1,1-1-1,0 1 0,1 0 0,0-1 1,0 1-1,1-1 0,3 7-21,-1-5 43,0 0 0,0-1 0,1 1 0,0-1-1,1-1 1,0 1 0,1-1 0,0 0 0,0-1 0,1 0 0,0 0 0,1-1-1,-1 0 1,1-1 0,1 0 0,-1 0 0,1-1 0,0 0 0,0-1 0,9 2-43,-8-4 224,0 0 1,1-1 0,-1 0 0,8-1-226,59-9 504</inkml:trace>
  <inkml:trace contextRef="#ctx0" brushRef="#br0" timeOffset="1226.231">1709 507 2361,'-6'-10'3783,"-12"-15"2065,16 22-5571,-1 0-1,0 0 1,0 0-1,-1 1 1,1-1 0,0 1-1,-1 0 1,0 0-1,1 0 1,-4-1-277,-3-1 81,1 1 1,-1 0-1,0 1 0,0 0 1,0 1-1,0 0 0,0 1 1,0-1-1,0 2 0,-1 0 1,1 0-1,0 1 0,1 0 1,-1 0-1,0 1 0,1 1 1,-1-1-1,1 2 0,0-1 1,0 1-1,1 1 1,-1-1-1,1 1 0,0 1 1,1 0-1,0 0 0,0 0 1,0 1-1,1 0 0,-5 7-81,4-3 5,0 1 0,1-1 0,0 1 0,1 0 0,0 0-1,1 1 1,1-1 0,0 1 0,0 0 0,2 0 0,-1 6-5,2-13 0,0-1 0,1 1 0,0-1 0,0 1 0,0-1 0,1 1 0,0-1 0,0 0 0,0 0 0,1 0 0,2 4 0,-2-6 0,0 0 1,0 0-1,1 0 1,-1 0 0,1 0-1,0-1 1,0 0-1,0 1 1,0-2-1,1 1 1,-1 0 0,1-1-1,0 0 1,0 0-1,0 0 1,0-1-1,3 1 5,-1 0-1,2-1 1,-1-1 0,0 1-1,0-1 1,0 0 0,0-1-1,0 0 1,0 0 0,0-1-1,0 0 1,-1-1 0,1 1-1,0-1 1,-1-1 0,2 0-5,1-1 13,0-1 1,-1 0-1,1-1 1,-1 0 0,0 0-1,-1-1 1,0 0-1,0 0 1,-1-1 0,0 0-1,1-2-13,-4 5 15,-1-1-1,-1 1 1,1-1-1,-1 0 1,0 0 0,-1 0-1,1 0 1,-2 0-1,1 0 1,-1 0 0,0 0-1,0-1 1,-1 1-1,0 0 1,0 0 0,-1-2-15,0 1 12,1 1 1,-2 0 0,1 0 0,-1 0 0,0 0 0,0 1 0,-1-1 0,0 1 0,0 0-1,-1 0 1,1 0 0,-1 1 0,-1-1 0,1 1 0,-4-2-13,-3 2 13,11 12-9,15 18-15,13 10 21,59 72-30,-71-90 66,1-1-1,1 0 1,0-1 0,18 11-46,-29-22-93,0 0 1,0-1 0,0 0-1,0 0 1,0-1 0,1 0-1,-1 0 1,1 0 0,2-1 92,18-1-280</inkml:trace>
  <inkml:trace contextRef="#ctx0" brushRef="#br0" timeOffset="1577.902">1956 500 7786,'-1'-1'126,"0"1"-1,1 0 1,-1 0 0,0 0 0,0 0 0,0 0 0,1 1 0,-1-1 0,0 0-1,0 0 1,1 0 0,-1 1 0,0-1 0,0 0 0,1 1 0,-1-1 0,0 1-1,1-1 1,-1 1 0,1-1 0,-1 1 0,0-1 0,1 1 0,-1-1 0,1 1-1,0 0 1,-1-1 0,1 1 0,-1 0 0,1 0 0,0-1 0,-1 1 0,1 0-1,0 0 1,0-1 0,0 1 0,0 0 0,0 0 0,0 0 0,0-1 0,0 1-1,0 0 1,0 0 0,0 0-126,4 45 1000,-3-38-526,5 22 224,1 0 0,8 20-698,-6-24 398,-2 0 1,-1 1-1,1 15-398,-28-183 2178,19 120-2145,1 1-1,1-1 1,1 0 0,1-2-33,-1 18 0,-1-1 1,1 1-1,1 0 1,-1 0 0,1 0-1,0 0 1,0 0-1,0 0 1,1 0-1,0 1 1,0-1 0,0 1-1,0 0 1,1 0-1,-1 0 1,1 0 0,0 0-1,3-1 0,1 1-7,0 0 0,0 0 1,0 1-1,0 0 0,1 0 0,0 1 0,-1 0 0,1 0 0,9 0 7,-1 1-680,0 1 0,0 0-1,1 1 1,12 3 680,23 9-1250</inkml:trace>
  <inkml:trace contextRef="#ctx0" brushRef="#br0" timeOffset="2310.701">2573 562 5969,'-70'-92'2318,"70"92"-2283,0 0-1,0 0 1,0 0 0,0 0 0,0 0-1,0 0 1,0 0 0,-1 1-1,1-1 1,0 0 0,0 0-1,0 0 1,0 0 0,0 0-1,0 0 1,0 0 0,0 0 0,0 0-1,0 0 1,0 0 0,0 0-1,-1 0 1,1 0 0,0 0-1,0 0 1,0 0 0,0 0-1,0 0 1,0 0 0,0 0 0,0 0-1,0 0 1,0 0 0,-1 0-1,1 0 1,0 0 0,0 0-1,0 0 1,0 0 0,0 0-1,0 0 1,0 0 0,0 0 0,0 0-1,0 0 1,0 0 0,0-1-1,0 1 1,-1 0 0,1 0-1,0 0 1,0 0 0,0 0-1,0 0 1,0 0 0,0 0 0,0 0-1,0 0 1,0 0 0,0-1-1,0 1 1,0 0 0,0 0-35,2 13 1076,8 28-334,-6-26-97,9 50 1183,0 24-1828,5 25 898,-13-95-562,-2-29 191,-3-31 8,-8-20-400,3 33-27,2 0 0,0-1 1,2 1-1,1-3-108,1 25 13,-1-1 0,1 1 0,0-1 0,0 1 0,1-1 0,0 1 0,0 0 0,0-1 0,1 1 0,0 0 0,0 1 0,1-1 0,0 0 1,0 1-1,0 0 0,0 0 0,1 0 0,0 1 0,1-2-13,1 2-1,-1 1 0,1-1 0,0 2 0,0-1 0,0 1 0,0 0 0,0 0 0,0 1 1,0-1-1,1 2 0,-1-1 0,1 1 0,-1 0 0,0 1 0,1 0 0,-1 0 0,6 2 1,1 0-2,0 1 0,-1 0 0,1 1-1,-1 0 1,0 1 0,-1 1 0,1 0-1,8 7 3,-13-8 0,0 1 0,0 1 0,-1 0 0,0 0 0,-1 0 0,1 1 0,-1 0 0,-1 0-1,0 0 1,0 1 0,1 5 0,1 4-28,-1 1-1,-1-1 1,-1 1-1,0 0 0,0 12 29,2 4-683,-5-33 843,0-1 0,-1 0 0,1 1-1,0-1 1,0 0 0,0 0 0,1 0-1,-1 0 1,0 0 0,1 0 0,-1 0 0,1-1-1,0 1 1,0 0-160,13 1 1056</inkml:trace>
  <inkml:trace contextRef="#ctx0" brushRef="#br0" timeOffset="2665.275">3203 428 6681,'-1'-13'3193,"1"13"-776,1 11-937,3 7-552,2 8 64,-3 9-304,-1-1-87,3 8-209,-4-3-112,3-5-128,0 0-48,-2-6-48,2 1 40,-3-2-168,2-6-408,-1-13-3689,-1-8 2953</inkml:trace>
  <inkml:trace contextRef="#ctx0" brushRef="#br0" timeOffset="3022.592">3121 59 10802,'-13'-25'4321,"6"7"-3040,5 6-457,7 8-560,2 4-32,13 9-520,5 2-1049,1 7 961</inkml:trace>
  <inkml:trace contextRef="#ctx0" brushRef="#br0" timeOffset="3395.338">3583 574 8106,'-31'-93'2932,"31"92"-2843,0 0-1,-1-1 1,1 1-1,-1 0 1,0 0-1,1 0 1,-1 0-1,0 0 1,0 0-1,0 0 1,0 0-1,1 0 1,-1 0-1,-1-1-88,1 2 26,1 0 0,0 0 0,0 0 0,-1 0 0,1 0-1,0 0 1,-1 0 0,1 0 0,0 1 0,0-1 0,-1 0 0,1 0-1,0 0 1,-1 0 0,1 0 0,0 0 0,0 0 0,-1 1-1,1-1 1,0 0 0,0 0 0,0 0 0,-1 1 0,1-1-1,0 0 1,0 0 0,0 1 0,0-1 0,-1 0 0,1 0-1,0 1 1,0-1 0,0 0 0,0 0-26,-6 23 839,7-16-715,0 1 1,0 0-1,0-1 1,1 1-1,1-1 0,-1 0 1,1 0-1,0 0 0,0 0 1,3 3-125,8 20 375,-2 8 18,-1 0 1,-2 0-1,-2 1 0,0 6-393,-7-41 33,0-4-29,0 0 0,0 0 1,0 0-1,0 0 0,0 0 1,0 0-1,0 0 0,0 0 1,0 0-1,0 0 0,0 0 1,0 0-1,0 0 0,0 0 1,0 0-1,-1 0 0,1 0 0,0 0 1,0 0-1,0 0 0,0 0 1,0 0-1,0 0 0,0 0 1,0 0-1,0 0 0,0 0 1,0 0-1,0 0 0,0 0 1,0 0-1,0 0 0,0 0 1,0 0-1,0 0 0,0 0 1,0 0-1,0 0 0,0 0 1,0 0-1,0 0 0,0 0-4,-6-9 104,-4-15 8,3-2-33,1 0-1,2-1 1,0 1 0,2-1 0,1-4-79,2 21 4,0 0 0,0 0 0,1 1 0,1-1 0,0 0 1,0 1-1,1-1 0,0 1 0,0 0 0,1 1 0,0-1 1,1 1-1,0 0 0,0 0 0,1 0 0,0 1 0,0 0 1,1 1-1,0 0 0,0 0 0,0 0 0,1 1 1,4-2-5,-8 5-2,-1 0 1,0 1-1,1 0 1,-1 0-1,1 0 1,-1 0-1,1 1 1,0-1 0,-1 1-1,1 1 1,-1-1-1,1 0 1,4 2 1,-1 0-3,0 1-1,0-1 1,0 2 0,0-1 0,-1 1 0,1 0-1,3 3 4,4 4-2,-1 0 0,0 1 0,-1 0-1,0 1 1,-1 1 0,10 14 2,-16-19 0,0 1-1,-1 0 1,0 0 0,0 0 0,-1 0-1,0 1 1,-1 0 0,0 1 0,1 10-533,-1-1-1,-1 0 1,0 16 533,-2-3-575</inkml:trace>
  <inkml:trace contextRef="#ctx0" brushRef="#br0" timeOffset="4009.1">4533 512 6561,'-2'-5'938,"0"-1"0,0 1 0,-1 0-1,0-1 1,1 1 0,-2 0 0,-1-2-938,-1 0 649,1 0-1,-2 1 1,1-1 0,-1 1-1,-1 0-648,3 1 203,-1 1-1,0 0 1,0 1-1,0-1 1,0 1-1,-1 0 1,1 1-1,-1 0 1,0 0-1,1 0 0,-1 1 1,0 0-1,-7 0-202,8 1 25,1 0-1,-1 1 0,1 0 0,-1 0 1,1 0-1,-1 1 0,1-1 0,0 1 1,0 1-1,0-1 0,0 1 0,0 0 1,0 0-1,1 0 0,0 1 0,-1-1 1,1 1-1,1 0 0,-1 1 0,-3 3-24,2 0 2,1 0 0,0 0 0,0 0 0,0 0-1,1 0 1,1 1 0,-1-1 0,1 1 0,1 0 0,0 0-1,0-1 1,0 7-2,1-8 1,-1 5 1,1 0-1,1 0 0,0 0 1,0 0-1,3 8-1,-3-16-1,1 0 0,-1 0-1,1 0 1,0-1 0,0 1 0,0-1-1,0 1 1,1-1 0,-1 1 0,1-1-1,0 0 1,0 0 0,0-1 0,0 1-1,1-1 1,-1 1 0,1-1 0,3 1 0,0 1 4,-1-2 0,2 1 0,-1-1 0,0 0-1,0 0 1,0-1 0,1 0 0,-1 0-1,1-1 1,-1 0 0,1 0 0,-1 0-1,1-1 1,-1-1 0,0 1 0,1-1-1,-1 0 1,0-1 0,0 0 0,0 0-1,-1 0 1,1-1 0,-1 0 0,0 0-1,0-1 1,0 1 0,-1-1 0,1-1 0,2-3-3,-6 6 6,0-1 1,0 1 0,-1-1 0,1 0 0,-1 0-1,0 1 1,0-1 0,0 0 0,0 0 0,-1 0 0,1 0-1,-1 0 1,0 0 0,0 0 0,-1 0 0,1 0-1,-1 0 1,0 0 0,0 0 0,-1 0 0,1 0 0,-1 1-1,1-1-6,-8-14 41,1 1 0,-2 0 0,0 1-1,-3-3-40,6 10 33,-4-5 102,11 20-49,13 22-61,44 57-24,-36-58 5,-2 2-1,-1 0 1,2 9-6,-3 0 4,-1 0 1,-3 1 0,-1 1 0,-2 0 0,-2 0 0,-1 1-1,-2 0 1,-2 25-5,-2-53 7,-2-1 0,0 1 0,0 0 0,-1-1 0,-1 1 0,0-1 0,-1 0 0,0 1-1,-1-2 1,0 1 0,-1-1 0,0 1 0,0-2 0,-2 1 0,1-1 0,-1 0 0,-8 7-7,-4 2 87,-1 0-1,-1-1 1,0-2 0,-2 0 0,-4 1-87,11-7 182,0-2-1,-1 0 1,0 0 0,0-2-1,-1 0 1,1-1-1,-18 2-181,30-7 61,1 1-1,-1-1 0,0 0 0,0 0 0,0 0 0,0-1 0,0 0 0,1 0 1,-1-1-1,0 0 0,1 0 0,-1 0 0,1 0 0,0-1 0,-1 0-60,3 0 25,-1 1 0,1-1 0,-1 0 0,1 0 0,0-1-1,1 1 1,-1-1 0,0 1 0,1-1 0,0 0 0,0 0 0,0 0-1,0 0 1,1 0 0,-1-1 0,1 1 0,0 0 0,0-1-1,1 1 1,-1-2-25,1-5-3,0 0 0,1 1 0,0-1 0,1 0 0,0 1 0,0-1 0,1 1 0,1 0 0,-1 0 0,2 0 0,-1 0 0,5-5 3,1-2 137,2 0-1,0 0 1,0 1-1,2 1 1,0 0-1,3-2-136,2 2 182,0 0 0,5-2-182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5.3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620 175 5545,'65'-36'2394,"-64"35"-2331,-1 1-1,1 0 1,-1 0 0,1-1-1,-1 1 1,1 0 0,-1-1 0,0 1-1,1 0 1,-1-1 0,0 1-1,1-1 1,-1 1 0,0 0-1,1-1 1,-1 1 0,0-1 0,0 1-1,0-1 1,1 1 0,-1-1-1,0 1 1,0-1 0,0 1-1,0-1 1,0 1 0,0-1-1,0 0 1,0 1 0,0-1 0,0 1-1,0-1 1,0 1 0,-1-1-1,1 1 1,0-1 0,0 1-1,0-1 1,-1 1 0,1-1-63,-14-12 1486,11 11-1140,-5-3 3,1-1 0,-1 2 0,0-1 0,0 1 0,-1 0 0,1 1 0,-1-1 0,0 2 0,0-1 0,0 2 0,0-1 0,0 1 0,-2 0-349,-9 0 264,-1 1 1,1 1-1,0 1 1,-1 0 0,-7 3-265,12-1 76,1 1 0,0 0 0,0 2 0,0-1 0,1 2 0,0 0 0,1 0 0,-1 1 0,-8 9-76,-10 9 37,2 2-1,2 0 0,-6 10-36,17-18 4,1 1 0,1 0 0,1 1 0,1 1 0,1 1 0,1 0 0,1 0 0,2 1 0,0 0 0,-1 14-4,4-17 1,2 0-1,0 0 1,2 0 0,0 1 0,2-1 0,0 0-1,2 0 1,0 0 0,2 0 0,1 0 0,0-1-1,5 8 0,-7-20 9,1 0-1,0-1 0,0 1 0,1-1 1,1 0-1,-1-1 0,1 1 0,1-1 1,0-1-1,0 1 0,0-1 0,1-1 1,0 0-1,0 0 0,1-1 1,-1 0-1,1 0 0,0-1 0,1 0 1,-1-1-1,1 0 0,-1-1 0,1 0 1,0-1-1,0 0 0,2-1-8,26 1 41,0-2 1,0-2-1,-1-1 0,5-3-41,30-8-752,45-17 752,-65 16-269</inkml:trace>
  <inkml:trace contextRef="#ctx0" brushRef="#br0" timeOffset="375.482">1198 0 7554,'-1'0'155,"0"1"1,1-1 0,-1 0 0,1 0 0,-1 0-1,0 0 1,1 0 0,-1 1 0,1-1 0,-1 0 0,1 1-1,-1-1 1,1 0 0,-1 1 0,1-1 0,-1 1-1,1-1 1,0 0 0,-1 1 0,1-1 0,-1 1-1,1-1 1,0 1 0,0 0 0,-1-1 0,1 1-1,0-1 1,0 1 0,0 0-156,-8 23 913,6-18-500,-7 34 349,2 0 1,1 0 0,3 0 0,0 35-763,15 165 993,0-25-298,-11-178-622,-2 7 78,3-1 1,5 21-152,-3-43 70,-4-21-69,0 0 0,0 0 1,0 0-1,0 0 0,0 1 1,0-1-1,0 0 0,0 0 1,1 0-1,-1 0 0,0 0 1,0 1-1,0-1 0,0 0 1,0 0-1,0 0 0,0 0 1,1 0-1,-1 0 0,0 0 1,0 0-1,0 0 0,0 1 1,1-1-1,-1 0 0,0 0 1,0 0-1,0 0 0,0 0 1,0 0-1,1 0 0,-1 0 1,0 0-1,0 0 0,0 0 1,0 0-1,1 0 0,-1 0 1,0 0-1,0-1-1,0 1 0</inkml:trace>
  <inkml:trace contextRef="#ctx0" brushRef="#br0" timeOffset="1205.168">1827 604 3401,'73'-83'2091,"-59"63"923,-18 20-2624,4 0-19,-6-3 111,0 0 0,0 1-1,0 0 1,0 0-1,0 1 1,-1-1 0,1 1-1,0 1 1,-1-1-1,1 1 1,-1 0 0,1 1-1,-4 0-481,-7 2 320,0 0 0,0 1 0,1 0 0,-11 6-320,18-7 19,0 1 0,1 1 0,-1 0 0,1 0 0,0 1 0,0 0 0,0 0 0,1 1 0,0-1 0,0 2 0,1-1 0,0 1 0,0 0 0,1 0 0,0 1 0,1-1 0,-1 1 0,2 0 0,-1 1 0,1-1 0,1 0 0,-2 9-19,2-6 0,0 1 1,1-1-1,1 0 1,0 0 0,0 1-1,1-1 1,1 0-1,0 0 1,1 0 0,0 0-1,1 0 1,0 0-1,1-1 1,0 0 0,0 0-1,2 0 1,6 9-1,-10-16 0,0 0 1,0-1-1,1 1 1,-1-1-1,1 0 1,0 0-1,0 0 1,0 0 0,0-1-1,0 1 1,0-1-1,1 0 1,-1-1-1,1 1 1,0-1-1,-1 1 1,1-2-1,0 1 1,0 0 0,0-1-1,0 0 1,-1 0-1,5-1 0,-2 0 5,-1 0-1,1-1 1,-1 0-1,0 0 0,1-1 1,-1 0-1,0 0 1,-1 0-1,1-1 1,0 1-1,-1-1 0,0-1 1,0 1-1,0-1 1,-1 0-1,0 0 1,1-1-5,2-4 13,0-1 0,-1 0 0,0 0 0,0 0 1,-1-1-1,-1 0 0,0 0 0,-1 0 0,0-1 1,-1 1-1,1-10-13,-2-8 31,0 1 1,-2-1 0,-1 0 0,-3-11-32,4 22 16,1 19-16,0 0 0,0 0 0,0 0 0,0 0 0,0-1 0,0 1 0,0 0 1,0 0-1,0 0 0,0 0 0,0 0 0,0 0 0,1 0 0,-1 0 0,0 0 0,0 0 1,0-1-1,0 1 0,0 0 0,0 0 0,0 0 0,0 0 0,0 0 0,0 0 1,1 0-1,-1 0 0,0 0 0,0 0 0,0 0 0,0 0 0,0 0 0,0 0 0,0 0 1,1 0-1,-1 0 0,0 0 0,0 0 0,0 0 0,0 0 0,0 0 0,0 0 0,0 0 1,0 0-1,1 0 0,-1 0 0,0 0 0,0 0 0,0 0 0,0 0 0,0 1 0,0-1 1,0 0-1,0 0 0,0 0 0,0 0 0,0 0 0,0 0 0,1 0 0,-1 0 0,0 0 1,0 1-1,16 24 1,-10-14 0,42 61-154,3-1-1,21 19 154,-46-62-853,1-4 387</inkml:trace>
  <inkml:trace contextRef="#ctx0" brushRef="#br0" timeOffset="1715.56">2402 503 7946,'-3'-6'706,"-14"-21"4293,17 27-4914,0 0-1,0 0 0,-1-1 0,1 1 0,0 0 0,-1 0 0,1-1 0,0 1 0,-1 0 0,1 0 0,0 0 0,-1-1 0,1 1 0,0 0 0,-1 0 0,1 0 0,0 0 1,-1 0-1,1 0 0,0 0 0,-1 0 0,1 0 0,-1 0 0,1 0 0,0 0 0,-1 0-84,0 1 43,1-1 1,-1 1-1,0 0 1,1-1-1,-1 1 1,0 0-1,1-1 1,-1 1-1,1 0 1,-1 0-1,1 0 1,0-1-1,-1 1 1,1 0-1,0 0 1,-1 1-44,-3 15 86,1 0 0,1 1 1,0-1-1,2 1 0,0 0 0,1 7-86,-1-4 46,1 6-22,1 0 0,2 0 1,0 0-1,2 0-24,-2-11 8,0-1 1,1-1-1,1 1 0,0-1 1,1 0-1,1 0 1,5 8-9,-11-19 2,0-1 1,0 0-1,0 1 1,0-1 0,0 0-1,0 0 1,1 0-1,-1 0 1,1 0 0,-1-1-1,1 1 1,0-1-1,-1 0 1,1 0-1,0 0 1,0 0 0,0 0-1,0 0 1,0-1-1,0 0 1,0 1 0,0-1-1,0 0 1,0-1-1,0 1 1,0 0 0,0-1-1,0 0 1,0 1-1,0-1 1,0-1-1,0 1 1,-1 0 0,2-1-3,4-2 12,-1-1 1,1 0 0,-1 0 0,0 0 0,-1-1 0,1 0 0,-1-1-1,0 1 1,-1-1 0,0 0 0,2-3-13,4-10 19,0-1-1,-2 0 0,0 0 1,-1-1-1,-2 1 1,0-2-1,-1 1 1,-1-1-1,-1 0 1,-1 1-1,-2-1 1,0 0-1,-2-15-18,-9 9 17,4 20 8,6 9-23,1 0 0,-1 0-1,1 0 1,0 0 0,-1 0 0,1 1 0,0-1 0,-1 0 0,1 0-1,0 0 1,0 1 0,-1-1 0,1 0 0,0 1 0,-1-1 0,1 0-1,0 0 1,0 1 0,0-1 0,0 0 0,-1 1 0,1-1 0,0 0 0,0 1-1,0-1 1,0 1 0,0-1 0,0 0 0,0 1 0,0-1 0,0 0-1,0 1-1,-2 9 15,1 0-1,0 0 0,1 1 1,0-1-1,0 0 0,1 0 1,1 0-1,0 3-14,4 13 33,0 1 1,8 16-34,-9-29-14,1-1 1,1 1-1,-1-1 0,2 0 1,0-1-1,7 9 14,-10-15 248,0 0 1,0-1-1,1 1 0,-1-1 1,1-1-1,0 1 1,0-1-1,1 0 0,-1 0 1,1-1-1,0 0 0,0 0 1,0-1-1,3 1-248,0-1 469,1-1-1,0 0 1,8-1-469</inkml:trace>
  <inkml:trace contextRef="#ctx0" brushRef="#br0" timeOffset="2500.601">3445 417 2985,'0'0'98,"-4"-3"1099,0 0 0,1 0 0,-1 0 0,0 0 0,0 0 0,-1 1 0,1 0 0,-2-1-1197,2 2 260,1 1 1,0-1-1,0 1 0,-1-1 0,1 1 0,0 0 0,0 1 0,-1-1 1,0 1-261,-19 4 398,0 1 0,0 2 0,1 0 1,0 2-1,0 0 0,1 1 0,1 2 1,-5 3-399,19-12 9,0 1 1,0 0-1,0 0 1,0 1-1,1 0 1,0 0-1,-3 4-9,7-8 2,0 0 0,-1 0-1,1 0 1,0 0-1,0 0 1,0 1 0,1-1-1,-1 0 1,0 1 0,1-1-1,0 1 1,-1 0-2,2-2 0,-1 0 0,0 1 0,0-1 0,0 0 1,1 1-1,-1-1 0,1 0 0,-1 1 0,1-1 0,-1 0 0,1 0 1,0 0-1,0 0 0,-1 0 0,1 0 0,0 0 0,0 0 0,0 0 0,0 0 1,0 0-1,0 0 0,1 0 0,7 4 0,1 0 0,-1 0 0,1-1 0,0-1 0,0 0 0,0 0 0,1 0 0,78 10 1,-28-4 6,-44-6-5,48 10 19,-58-11-19,-1 0 0,0 0 0,1 1 0,-1 0 0,0 0 1,0 0-1,0 1 0,1 1-2,-6-4 0,1 0 1,-1 1-1,1-1 0,-1 0 1,0 1-1,0-1 0,0 1 1,0-1-1,0 1 1,0 0-1,0-1 0,-1 1 1,1 0-1,-1 0 0,1-1 1,-1 1-1,0 0 1,1 0-1,-1 0 0,0 0 1,0 1-1,-1 1 2,0 0 0,1-1 0,-1 1 0,-1 0 0,1-1 1,-1 1-1,1-1 0,-1 1 0,0-1 0,-1 2-2,-6 7 14,-1 0 0,1-1 0,-2-1 0,0 1 0,-1-1-14,-23 20 60,-1-2 0,-2-2 0,-13 6-60,19-17 35,30-14-33,0 0-1,0-1 1,0 1 0,0-1 0,-1 1 0,1-1 0,0 0-1,-1 0 1,1 0 0,0 0 0,0 0 0,-1 0-1,-1-1-1,4 1-4,0 0 0,0 0-1,0-1 1,-1 1 0,1 0 0,0 0-1,0 0 1,0 0 0,0 0 0,0 0-1,0-1 1,-1 1 0,1 0-1,0 0 1,0 0 0,0 0 0,0-1-1,0 1 1,0 0 0,0 0-1,0 0 1,0 0 0,0-1 0,0 1-1,0 0 1,0 0 0,0 0 0,0-1-1,0 1 1,0 0 0,0 0-1,0 0 1,0 0 0,0-1 0,0 1-1,0 0 1,0 0 0,0 0-1,0 0 1,1-1 0,-1 1 0,0 0-1,0 0 1,0 0 4,10-12-181,12-6-74,15-7 62</inkml:trace>
  <inkml:trace contextRef="#ctx0" brushRef="#br0" timeOffset="2926.461">3742 639 6897,'79'-35'2861,"-77"34"-2598,1 0 0,0-1 1,-1 1-1,1 0 0,0 1 0,0-1 0,-1 0 1,1 1-1,0-1 0,0 1 0,0 0 0,0 0 0,0 0 1,-1 0-1,2 1-263,9 0 532,1-1-210,0-1-96,0 1 0,0-2 0,-1 0 0,6-2-226,-16 4 27,0-1-1,1 0 1,-1-1 0,0 1-1,0-1 1,0 1-1,0-1 1,0 0 0,0 0-1,-1 0 1,1 0 0,-1-1-1,1 1 1,-1-1 0,0 0-1,0 1 1,0-1-1,0 0 1,0-1-27,-1 2 18,0 1 1,0-1-1,0 0 0,0 1 0,0-1 0,-1 0 1,1 1-1,0-1 0,-1 0 0,0 0 1,1 0-1,-1 1 0,0-1 0,0 0 0,0 0 1,0 0-1,0 0 0,-1 1 0,1-1 1,-1 0-1,1 0 0,-1 1 0,1-1 1,-1 0-1,0 1 0,0-1 0,0 0 0,0 1 1,0-1-1,0 1 0,0 0 0,0-1 1,-2 0-19,-1-3 57,0 1 0,0 0 0,-1 0 0,0 0 1,1 0-1,-1 1 0,0 0 0,-1 0 0,1 0 1,0 0-1,-1 1 0,0 0 0,1 0 1,-1 1-1,0 0 0,0 0 0,0 0 0,0 1 1,0-1-1,0 1 0,-2 1-57,-2 0 31,1 1-1,-1 0 0,1 0 1,0 1-1,0 0 1,0 1-1,0 0 1,0 1-1,1 0 1,-1 0-1,1 0 0,1 1 1,-1 1-31,-1 0 6,2 0 0,-1 1 0,1 0-1,0 0 1,1 0 0,0 1 0,0 0 0,1 0 0,0 1 0,1-1 0,0 1 0,0 3-6,2-7 11,0 0 1,1 1 0,0-1 0,0 1 0,1 0 0,0-1 0,0 1 0,0-1-1,1 1 1,0 0 0,0-1 0,1 1 0,-1-1 0,2 0 0,-1 0 0,1 0 0,0 0-1,0 0 1,3 4-12,0-2 34,1 0-1,0 0 0,0 0 1,1-1-1,0 0 0,0-1 0,1 0 1,0 0-1,0-1 0,0 0 1,1 0-1,-1-1 0,1 0 1,1-1-34,3 1 21,-1 0 1,2-1 0,-1-1 0,0 0 0,0-1-1,1 0 1,-1-2 0,1 1 0,-1-2-1,4 0-21,45-17-81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3721,'1'-60'2458,"-1"59"-2299,0 1 0,1-1 0,-1 1 0,0-1 0,0 1 0,0-1 0,0 1 0,0-1 0,0 0 0,0 1 0,0-1 0,0 1 1,0-1-1,0 1 0,0-1 0,-1 1 0,1-1 0,0 1 0,0-1 0,0 1 0,-1 0 0,1-1 0,0 1 0,-1-1 0,1 1 0,0-1 1,-1 1-1,1 0 0,-1-1 0,1 1 0,0 0-159,-4 5 4857,9 10-4718,1 0-1,1 0 1,1-1-1,0 0 1,0 0-1,2-1 1,0 0 0,3 3-139,26 27 354,33 26-354,4 4 204,-62-58-164,2-1 0,0 0 0,0-1 0,1-1 0,1 0 0,0-2 0,12 5-40,-6-2 156,-12-6 404,0-1 0,1 0 0,-1-1 0,5 1-560,-13-6 1063</inkml:trace>
  <inkml:trace contextRef="#ctx0" brushRef="#br0" timeOffset="1">477 1 3889,'-32'26'6729,"7"4"-4574,1 1 0,-17 31-2155,-21 29 898,3-17-538,23-31-252,2 2 0,2 1 0,-4 11-108,32-49-9,-12 22-45,-1-1 0,-1-1-1,-16 18 55,27-32-926,11-11-359,6-9-161,15-14 536</inkml:trace>
  <inkml:trace contextRef="#ctx0" brushRef="#br0" timeOffset="2">798 396 7298,'36'12'3199,"-35"-11"-3011,-1 0-1,0 0 1,0 0-1,1-1 1,-1 1 0,0 0-1,0 0 1,0 0 0,0 0-1,0 0 1,0 0 0,0-1-1,0 1 1,0 0 0,-1 0-1,1 0 1,0 0 0,0 0-1,-1-1 1,1 1-1,-1 0 1,1 0 0,-1 0-188,-3 16 1959,20 139-158,-14 41-913,-1-197 1557,7 0-1146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56 104 3945,'-22'-27'988,"5"7"619,1-2 3086,34 45 818,13 10-3883,21 25-1804,29 55 400,-1 0-143,-65-91-57,-12-17-17,0 0 1,1 0 0,0 0 0,-1 0 0,2-1-1,-1 1 1,0-1 0,1 0 0,0 0 0,0-1-8,-3-2 31,-1-1 0,0 0 1,0 0-1,0 1 1,1-1-1,-1 0 0,0 0 1,0-1-1,0 1 0,1 0 1,-1 0-1,0-1 1,0 1-1,0 0 0,0-1 1,0 1-1,0-1 0,0 1 1,0-1-1,0 0 1,0 0-1,0 1 0,0-1 1,0 0-1,0 0 0,0 0 1,-1 0-1,1 0 1,0 0-1,-1 0 0,1-1-31,25-42 839,-19 29-797,8-14 54,-3-1 0,0 1 0,-2-2 0,5-24-96,-6 21 38,1 1 1,2 0-1,12-23-38,-8 33 128,-9 15-318,-5 9-1047,-7 20-2500,3 13 1685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6:23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9 4529,'-1'-1'364,"-1"0"1,1 0-1,0 0 1,0 0-1,-1 1 1,1-1-1,-1 0 1,1 1-1,-1-1 1,1 1-1,-1 0 1,1-1-1,-1 1 1,1 0-1,-1 0 1,1 0-1,-2 0-364,2 0 192,0 1-1,0-1 0,0 1 0,0-1 1,0 0-1,1 1 0,-1 0 0,0-1 1,0 1-1,0-1 0,0 1 0,1 0 0,-1 0 1,0-1-1,1 1 0,-1 0 0,1 0 1,-1 0-1,0 1-191,0 2 256,-1 0 1,1 0-1,0 0 0,0 0 1,0 0-1,1 0 1,-1 0-1,1 0 1,0 1-1,0-1 0,1 0 1,-1 1-257,27 237 3603,11 76-2901,-37-309-708,6 21 100,-7-29-98,1 0-1,-1 0 1,0 0 0,1 0 0,-1 0-1,1 0 1,-1 0 0,1 0 0,0 0 0,-1-1-1,1 1 1,0 0 0,0 0 0,-1-1-1,1 1 1,0 0 0,0-1 0,0 1-1,0-1 1,0 1 0,0-1 0,0 1 0,0-1-1,0 0 5,2-1 1906,-4 1-1022</inkml:trace>
  <inkml:trace contextRef="#ctx0" brushRef="#br0" timeOffset="1">4 822 7434,'-1'0'3360,"-1"2"-1479,1-2-145,1-2-264,0 1-87,18-3-225,18-5-120,55-12-296,-29 12-152,3-1-263,6-3-105,6 5-128,-4 2-32,-7 5 184,-10 1 80,-18 7-4705,9 8 3417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6:2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18 4113,'0'0'196,"0"-1"1,0 1-1,0-1 1,0 1-1,0-1 1,0 1-1,0-1 1,0 1-1,0-1 0,1 1 1,-1-1-1,0 1 1,0-1-1,0 1 1,1-1-1,-1 1 1,0-1-1,1 1 1,-1-1-1,0 1 0,1-1 1,-1 1-1,0 0 1,1-1-1,-1 1 1,1 0-1,-1-1 1,1 1-1,-1 0 1,1 0-197,5-5 4213,-6 16-2935,0 14-917,-1 0 0,-1 0 0,-1-1-1,-1 1 1,-1-1-361,-8 36 1506,-3 51-1506,14-82 245,1 0 1,1 1-1,2-1 1,4 29-246,3-9 119,37 245 234,-45-289-423,0-15-20,-1-7 40</inkml:trace>
  <inkml:trace contextRef="#ctx0" brushRef="#br0" timeOffset="1">20 875 9410,'-11'8'3945,"5"2"-2321,3-9-256,12 4-167,1-10-209,16 4-192,16 0-56,22-8-280,16 1-80,10-3-143,-5 1-97,-5 11-88,-12-1-8,-16 6 272,-6 1 232,-4 1-336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19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0 3841,'-2'0'353,"0"0"0,0 1 0,-1-1 0,1 0 0,0 1-1,0-1 1,0 1 0,0 0 0,0 0 0,0 0 0,0 0 0,0 0 0,0 0 0,0 0 0,1 1 0,-1-1 0,0 1 0,1-1 0,-1 1 0,1 0 0,-2 1-354,3-2 111,0-1-1,-1 1 1,1 0-1,0-1 0,0 1 1,-1 0-1,1 0 0,0-1 1,0 1-1,0 0 0,0 0 1,0-1-1,0 1 1,0 0-1,0 0 0,0 0 1,0-1-1,0 1 0,1 0 1,-1 0-1,0-1 0,1 1 1,-1 0-110,1 1 94,0-1-1,0 0 1,1 0 0,-1 0 0,0 0 0,0 0-1,1 0 1,-1 0 0,1 0 0,-1 0 0,1-1-1,-1 1 1,1-1 0,-1 1 0,1-1 0,0 1-94,29 4 581,0 0 1,0-2 0,0-2-1,30-1-581,-29 0 190,383 8 692,-375-11-872,-27 5-19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31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 1328 3505,'-41'68'2254,"39"-65"-1911,1 0 1,-1 0-1,1 0 1,-1 0-1,1 0 1,0 1-1,0-1 1,1 0 0,-1 1-1,1-1 1,-1 1-1,1-1 1,0 1-1,0-1 1,1 0 0,-1 1-1,2 2-343,0 0 355,0 0-1,0 0 1,1-1-1,0 0 1,1 1-1,-1-1 1,2 1-355,-2-1 297,-2-4-220,0 0 0,0 1 0,0-1 0,0 0 0,0 0 0,0 0 0,0 0 0,0 0 0,0 0 1,0 0-1,1 0 0,-1 0 0,0-1 0,1 1 0,-1 0 0,1-1 0,-1 1 0,0-1 0,1 0 0,-1 1 0,1-1 1,-1 0-1,1 0 0,0 0 0,-1 0 0,1 0 0,-1 0 0,1-1 0,-1 1 0,1 0 0,-1-1 0,0 1 0,1-1 1,-1 1-1,1-1 0,-1 0 0,0 0 0,1 0 0,-1 1 0,0-1 0,0 0 0,0-1 0,0 1 0,0 0-77,4-4 191,-1 1-1,1-1 1,-1 0-1,-1-1 0,1 1 1,-1-1-1,0 0 0,0 1 1,1-7-191,5-18 319,-2-1 1,-2 1-1,0-1 0,-2-2-319,3-127 331,-12-4-158,-18-105-173,7 118 4,7-1 1,7-22-5,3 149-11,1 0 0,2 0 0,0 0 0,1 0 0,7-19 11,-10 40-5,1 0-1,0-1 1,-1 1 0,1 0-1,1 0 1,-1 1 0,1-1-1,-1 0 1,1 1 0,0-1-1,3-2 6,-4 5-2,0 0 0,0 0 0,0-1 0,0 1 0,0 0-1,1 1 1,-1-1 0,0 0 0,0 1 0,1-1-1,-1 1 1,0-1 0,1 1 0,-1 0 0,0 0 0,1 0-1,-1 1 1,0-1 0,1 1 0,-1-1 0,0 1 0,0-1-1,1 1 1,0 1 2,7 3-66,0 0-1,0 1 0,-1 0 1,1 1-1,-1 0 1,-1 1-1,1 0 1,-1 0-1,-1 1 1,0 0-1,0 0 0,3 5 67,13 24-862,0 1-1,8 25 863,11 37-1689,-10-2 702</inkml:trace>
  <inkml:trace contextRef="#ctx0" brushRef="#br0" timeOffset="332.189">36 957 7866,'-22'-2'3520,"8"2"-1519,14 7-697,7-2-176,5 3-279,22-6-345,2-2-80,14-8-184,15-8-88,2 2-88,0 1 96,0 1-384,-2 5-288,-2 2 344</inkml:trace>
  <inkml:trace contextRef="#ctx0" brushRef="#br0" timeOffset="668.609">789 867 8466,'0'0'3409,"0"0"-1961,15 28-720,17 58-72,-21-42-176,1 8-224,0-5-112,-2 0-80,-5-8 104,-1-10-328,-1-3-312,2-9 320</inkml:trace>
  <inkml:trace contextRef="#ctx0" brushRef="#br0" timeOffset="669.609">920 479 10242,'-25'-16'4153,"6"1"-2969,5 13-167,9-3-345,0 0-512,20 13-88,2 1 16</inkml:trace>
  <inkml:trace contextRef="#ctx0" brushRef="#br0" timeOffset="1295.305">1304 885 8650,'-46'-107'3115,"45"106"-3016,1-1 0,-1 1 1,0 0-1,0 0 0,1-1 0,-1 1 0,0 0 0,0 0 0,0 0 0,0 0 1,-1 0-1,1 0 0,0 0 0,0 1 0,-2-2-99,3 2 35,-1 0 0,1 0 1,-1 0-1,1 0 0,-1 0 0,1 0 0,-1 0 0,1 0 0,-1 0 1,1 0-1,-1 0 0,1 1 0,-1-1 0,1 0 0,-1 0 0,1 0 1,-1 1-1,1-1 0,0 0 0,-1 1 0,1-1 0,-1 0 0,1 1 0,0-1 1,-1 0-1,1 1-35,-2 2 132,0-1 1,0 1 0,1 0-1,-1 0 1,1 1-1,0-1 1,-1 2-133,2-4 53,-3 10 109,0 1-1,1 0 1,1 0-1,0 0 1,1 0 0,0-1-1,0 1 1,1 0-1,1 0 1,0 0-1,4 11-161,7 18 641,2 0 0,13 25-641,-16-39 329,10 19 133,-15-33-289,0 1 0,-1-1 0,0 1 0,-2 0 0,3 12-173,-6-24 26,-1 0 0,1 0 0,-1 0 1,0 0-1,0 0 0,0-1 0,0 1 1,0 0-1,0 0 0,0 0 0,-1 0 1,1 0-1,-1-1 0,1 1 0,-1 0 1,0 0-1,0-1 0,0 1 0,0 0 1,0-1-1,0 1 0,-1 0-26,-9-52 927,7 18-836,1 0 1,1-1-1,2 1 1,1 0-1,4-23-91,-3 37 1,1 1 1,1 0-1,1 1 0,0-1 0,1 1 0,1 0 0,0 0 0,1 0 0,1 1 0,0 1 0,6-8-1,-11 18-2,-1 0-1,1 0 0,0 0 0,0 0 1,0 1-1,1-1 0,-1 1 0,1 0 1,0 0-1,0 1 0,0-1 0,0 1 1,0 0-1,0 1 0,1-1 0,-1 1 1,1 0-1,-1 1 0,1-1 0,-1 1 1,1 0-1,-1 0 0,1 1 0,-1-1 1,1 1-1,-1 1 0,0-1 0,1 1 1,-1 0-1,0 0 0,0 0 0,0 1 1,0 0-1,0 0 3,5 4 7,1 0 0,-1 1 0,-1 0 0,0 0 0,0 1 0,-1 1 0,0-1 0,0 1 0,-1 1 1,0-1-1,-1 1 0,-1 0 0,1 1 0,-2-1 0,1 1 0,0 7-7,6 26-526,-2 1-1,-2-1 1,0 43 526,-2-37-1389,0-14 754</inkml:trace>
  <inkml:trace contextRef="#ctx0" brushRef="#br0" timeOffset="1790.302">2319 136 8906,'-15'-95'5569,"12"81"-4473,2 14-1080,1 0 0,0 0 1,0 0-1,0 0 0,0 0 1,0 0-1,0 0 0,0 0 0,0 0 1,0 0-1,0 0 0,0 0 1,0 0-1,0 0 0,0 0 0,0 0 1,0 1-1,0-1 0,0 0 1,0 0-1,0 0 0,0 0 0,0 0 1,-1 0-1,1 0 0,0 0 1,0 0-1,0 0 0,0 0 0,0 0 1,0 0-1,0 0 0,0 0 1,0 0-1,0 0 0,0 0 0,0 0 1,0 0-1,0 0 0,-1 0 1,1 0-1,0 0 0,0 0 0,0-1 1,0 1-1,0 0 0,0 0 1,0 0-1,0 0 0,0 0 0,0 0 1,0 0-1,0 0 0,0 0 0,0 0 1,0 0-1,0 0 0,0 0 1,0 0-1,0 0 0,0 0 0,0 0 1,0-1-1,0 1 0,0 0 1,0 0-1,0 0 0,0 0 0,0 0-16,-4 27 1277,2 69-656,5-1 0,13 88-621,0-16 826,-6 76-826,-9-159 85,3 0 1,4 0-1,4 3-85,-12-86 5,0-1 1,1 1-1,-1-1 0,0 1 0,0 0 1,0-1-1,0 1 0,0-1 1,0 1-1,0-1 0,0 1 0,0-1 1,0 1-1,0-1 0,0 1 1,0-1-1,0 1 0,0 0 1,0-1-1,-1 1 0,1-1 0,0 0 1,0 1-1,-1-1 0,1 1 1,0-1-1,-1 1-5,1-2 10,-1 0 0,1 1-1,-1-1 1,0 0 0,1 1 0,0-1 0,-1 0 0,1 0 0,-1 1-1,1-1 1,0 0 0,0 0 0,-1 0 0,1 0 0,0 1 0,0-1-1,0 0 1,0 0 0,0 0 0,0 0-10,-4-35 44,-3-1-1,-6-18-43,12 51 2,-5-22 8,-2 1 0,-1 1 0,-1 0 0,-1 0 0,-1 1 0,-1 0 0,-8-10-10,17 27 0,-1-1 1,0 0-1,0 1 1,0 0-1,-1 1 0,0-1 1,-1 1-1,6 3-1,-1 1 0,0 0 0,0-1 0,0 1 0,-1 0 0,1 1 0,0-1 0,0 0 0,0 1 0,-1-1 0,1 1 0,0-1 0,-1 1 0,1 0 0,0 0 0,-1 0 0,1 1 0,0-1 0,-1 0 0,1 1 0,0 0 0,0-1 0,0 1 0,-1 0 0,0 1 1,-6 3-3,0 1-1,0 1 0,0-1 0,1 1 0,0 1 0,1 0 0,-1 0 0,1 0 1,1 1-1,-2 2 4,-3 6 4,1 1 1,1 0 0,0 0 0,1 1 0,0 1-5,3-4 12,0-1-1,1 1 1,0 0 0,1 0 0,1 1-1,0 14-11,2-27 6,0 1-1,1 0 1,-1 0-1,1-1 1,0 1-1,0-1 1,1 1-1,-1-1 0,1 1 1,0-1-1,0 0 1,1 1-1,-1-1 1,1-1-1,0 1 0,0 0 1,0-1-1,0 1 1,1-1-1,0 0 1,-1 0-1,1 0 1,0-1-1,0 1 0,5 1-5,0 0 49,1 0 0,-1-1 0,1 0 0,0-1 0,0 0 0,0 0 0,0-1 0,0-1 0,0 0 0,3 0-49,11-2 798,-1-1 0,1-1 1,-1-1-1,0-1-798,55-13 1295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13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509 662 2777,'0'0'1836,"-3"-3"4801,-7-7-5198,-2-1-916,-1 1-1,-1 0 0,-5-3-522,8 6 156,7 5-112,0 0 0,0 0 0,-1 1 0,1-1 0,-1 1 0,1 0-1,-1 0 1,0 1 0,1-1 0,-1 1 0,0 0 0,1 0 0,-1 1 0,0-1-1,1 1 1,-1 0 0,0 1 0,1-1 0,-2 1-44,-3 1 19,-2-1-3,0 1 1,1 1-1,-1 0 1,1 0-1,0 1 1,0 1-1,-4 2-16,8-4 5,1 1 1,-1-1-1,1 1 0,0 1 0,1-1 0,-1 1 0,1-1 0,0 1 1,1 0-1,-1 1 0,1-1 0,-1 3-5,-1 3 0,1 1 0,1 0-1,-1-1 1,2 1 0,0 0 0,0 0 0,1 0-1,1 0 1,0 1 0,1-1 0,1 0-1,0 0 1,3 10 0,-3-15 3,0-1 0,1 0 0,0 1 0,0-1 0,1 0 0,0-1 0,0 1 0,0-1 0,1 1 0,0-1 0,1-1 0,-1 1 0,1-1 0,0 0 0,0 0 0,1-1 0,-1 1 0,1-1-1,0-1 1,0 0 0,0 0 0,1 0 0,4 1-3,-6-2 13,1-1 0,-1 1 0,0-1 0,1 0 0,-1-1 0,1 1 0,-1-1 0,1-1-1,-1 1 1,0-1 0,1 0 0,-1 0 0,0-1 0,0 0 0,0 0 0,0-1 0,0 1 0,0-1 0,0-1-1,-1 1 1,0-1 0,1 0 0,-2 0 0,1 0 0,0-1 0,-1 0 0,0 1 0,0-2 0,0 1-1,-1 0 1,1-2-13,2-3 22,0 0 0,-1-1 0,-1 0 0,0 0 0,0-1 0,-1 1-1,0-1 1,-1 1 0,0-10-22,1-18 43,-3-1 0,-1-11-43,-1 11-37,2 1-1,3-2 38,-2 39-169,2 9 111,0 9 116,26 339 416,-28-269-369,-2 0-1,-5-1 0,-6 20-104,-29 110 133,20-114-77,20-94-32,-4 28-34,5-34 28,0 1 0,0-1 0,0 0 0,0 1 0,1-1 0,-1 1 0,0-1 0,1 0 1,-1 1-1,1-1 0,-1 0 0,1 0 0,0 1 0,0-1 0,-1 0 0,1 0 0,0 0 0,0 0 0,0 0 1,0 0-1,0 0-18,0-1 19,-1 1 1,1-1-1,-1 0 0,0 0 1,1 0-1,-1 0 1,1 0-1,-1 0 1,1 0-1,-1 0 1,1 0-1,-1 0 0,0-1 1,1 1-1,-1 0 1,1 0-1,-1 0 1,0 0-1,1-1 0,-1 1 1,0 0-1,1 0 1,-1-1-1,0 1 1,1 0-1,-1-1 0,0 1 1,1 0-1,-1-1 1,0 1-1,0 0 1,1-1-1,-1 1 1,0 0-1,0-1-19,10-19 238,-7 16-172,117-212-61,-80 152-3204,12-9 3199,-27 40-751</inkml:trace>
  <inkml:trace contextRef="#ctx0" brushRef="#br0" timeOffset="341.936">1077 994 6321,'-15'-18'2865,"13"18"-1097,0 8-143,-3 16-649,7 7 144,3 6-344,-5 7-152,-4-4-271,3 5-121,-3-1-104,5 2-16,5-4-40,-2-1 0,4-13 24,-4-5-208,10-14 3536,-1-9-2599</inkml:trace>
  <inkml:trace contextRef="#ctx0" brushRef="#br0" timeOffset="761.732">175 273 3849,'-35'12'807,"2"0"1062,-1-2 0,1-1-1869,30-8 358,0 0 0,0 0 0,1 0 0,-1 0 0,1 0-1,-1 1 1,1-1 0,-1 1 0,1 0 0,0 0 0,0-1 0,0 2 0,0-1 0,0 0 0,-1 2-358,3-4 37,0 0 1,0 0-1,-1 1 1,1-1-1,0 0 1,0 0-1,0 0 1,0 1-1,0-1 1,0 0-1,0 0 1,0 1-1,0-1 1,0 0-1,0 0 1,0 0-1,0 1 1,0-1-1,0 0 1,0 0-1,0 0 1,1 1-1,-1-1 1,0 0-1,0 0 1,0 0-1,0 0 1,0 1-1,0-1 1,1 0-1,-1 0 1,0 0-1,0 0 1,0 1-1,0-1 1,1 0-1,-1 0 1,0 0-1,0 0 1,0 0-1,0 0 1,1 0-1,-1 0 1,0 0-1,0 0 1,1 0-38,10 3 351,-11-3-284,12 1 178,0-1 0,1 0 0,-1-1 0,0 0 0,0-1 0,-1-1 0,8-2-245,32-5 332,100-2 165,-6 1-322,-107 6 98,0-1-656,27 1 383,-55 5 417,0 0-1,1 0 0,-1 1 1,0 1-1,0-1 0,0 2 1,0-1-1,6 4-416,7 8 1311</inkml:trace>
  <inkml:trace contextRef="#ctx0" brushRef="#br0" timeOffset="1594.413">1579 619 6273,'-1'-14'962,"1"11"-581,0-1 1,-1 1-1,1 0 1,-1-1 0,0 1-1,0 0 1,0 0-1,0 0 1,-2-3-382,1 0 2779,6 9-755,11 17-1246,65 123-130,-60-103-564,2 0-1,2-2 1,1-1-1,2-1 1,2-1-1,1-2 0,14 12-83,-44-45 15,0 1 0,1-1 0,-1 0 0,0 0 0,0 0 0,0 0 0,0 1 0,1-1 0,-1 0 0,0 0 0,0 0 0,0 0 0,1 0 0,-1 0 0,0 0 0,0 0-1,1 0 1,-1 1 0,0-1 0,0 0 0,1 0 0,-1 0 0,0 0 0,0-1 0,1 1 0,-1 0 0,0 0 0,0 0 0,0 0 0,1 0 0,-1 0 0,0 0 0,0 0 0,0 0 0,1 0-1,-1-1 1,0 1 0,0 0 0,0 0 0,1 0 0,-1 0 0,0-1 0,0 1 0,0 0 0,0 0 0,0 0 0,0-1 0,1 1 0,-1 0 0,0 0 0,0-1 0,0 1 0,0 0 0,0 0-1,0-1 1,0 1 0,0 0 0,0 0 0,0 0 0,0-1 0,0 1 0,0 0 0,0-1-15,1-21 454,-1 15-383,3-86 248,-2 30-272,2 0 1,3 1 0,3 0 0,5-9-48,-14 70-14,13-38-50,-13 38 3,1-1 0,-1 0 0,1 1 0,0-1 0,0 1 0,0-1 0,-1 1 0,1 0 0,1-1 0,-1 1 0,0 0 0,0 0 0,0 0 0,1 0-1,-1 0 1,0 0 0,1 0 0,-1 0 0,2 0 61,3 1-449</inkml:trace>
  <inkml:trace contextRef="#ctx0" brushRef="#br0" timeOffset="2341.185">2737 612 3377,'1'-1'248,"0"0"1,-1 0-1,1 0 1,0 0-1,0 0 1,-1 0-1,1 0 1,-1 0 0,1 0-1,-1 0 1,0 0-1,1-1 1,-1 1-1,0 0 1,0 0-1,0 0 1,0-1-1,0 1 1,0 0-1,0 0 1,0 0 0,0-1-1,0 1 1,-1-1-249,0 0 232,-1-1 1,1 1 0,-1 0 0,0-1-1,0 1 1,0 0 0,0 0 0,0 0-1,0 0 1,-2 0-233,-1-3 160,0 1 0,-1-1 0,0 1 0,0 1 0,0-1 0,-1 1 0,1 0 0,-1 0 0,0 1 0,0 0 1,1 0-1,-1 1 0,0 0 0,-1 0 0,1 1 0,0-1 0,0 1 0,0 1 0,0 0 0,0 0 0,0 0 0,0 1 0,0 0 0,0 0 0,1 0 0,-1 1 0,1 0 0,-1 1 0,0 0-160,-3 2 15,0 1 0,0 1-1,1 0 1,0 0 0,0 1-1,1 0 1,0 0 0,0 1 0,1 0-1,1 0 1,-1 1 0,2-1-1,0 1 1,0 1 0,1-1 0,-3 11-15,4-10-3,0 1 0,1 0 0,0 0 0,1 0 0,0 0 0,1 0 0,1 0 0,0 0 0,1 0 0,0-1 0,1 1 0,0 0 0,1-1 0,0 0 0,6 10 3,-7-16 3,1 1 0,0-1 0,1 0 0,-1-1 0,1 1 0,0-1 1,0 0-1,1 0 0,0-1 0,0 1 0,0-1 0,0-1 0,0 1 0,1-1 0,0 0 0,-1 0 0,1-1 1,0 0-1,1 0 0,-1-1 0,0 0 0,0 0 0,1-1 0,-1 0 0,0 0 0,0 0 0,3-2-3,-2 2 12,0-2 0,0 1 0,-1-1 0,1 0 0,-1-1 0,1 0 0,-1 0 0,0 0 0,0-1 0,0 0 0,-1 0 0,1-1 0,-1 0 0,0 0 0,0-1 0,-1 1 0,0-1 0,0-1 0,0 1 0,-1 0 0,0-1 0,0 0 0,0 0 0,-1 0 0,1-3-12,1-15 26,0 1 1,-1-1-1,-2 0 1,0 1 0,-2-1-1,-2-11-26,2 6 117,0 1 0,1-1 1,2 0-1,2-4-117,-5 34 3,0 0 0,0 0 0,0 0 0,0 0 1,0 0-1,0 0 0,0-1 0,0 1 0,0 0 0,1 0 1,-1 0-1,0 0 0,0 0 0,0 0 0,0 0 0,0 0 1,0 0-1,0 0 0,0-1 0,0 1 0,0 0 0,0 0 1,0 0-1,0 0 0,0 0 0,0 0 0,0 0 1,1 0-1,-1 0 0,0 0 0,0 0 0,0 0 0,0 0 1,0 0-1,0 0 0,0 0 0,0 0 0,0 0 0,0 0 1,1 0-1,-1 0 0,0 0 0,0 0 0,0 0 0,0 0 1,0 0-1,0 0 0,0 0 0,0 0 0,0 0 0,0 0 1,1 0-1,-1 0 0,0 0 0,0 0 0,0 0 0,0 0 1,0 0-4,6 8 58,5 13-36,5 19 31,2-1-1,2-1 1,21 29-53,-30-49-157,2-2 0,0 1 0,1-2 0,1 0-1,0-1 1,1 0 0,1-1 0,17 10 157,6-1-434</inkml:trace>
  <inkml:trace contextRef="#ctx0" brushRef="#br0" timeOffset="2788.021">2351 147 4569,'-6'0'811,"0"0"0,0 0-1,0 0 1,0 0 0,0 1 0,0 0 0,1 1 0,-1-1 0,0 1-1,1 0 1,-2 1-811,6-3 69,1 0 0,-1 0 0,1 0 1,0 0-1,-1 0 0,1 0 0,0 0 0,-1 0 0,1 0 0,0 0 0,-1 1 0,1-1 0,0 0 0,0 0 0,-1 0 0,1 0 1,0 1-1,-1-1 0,1 0 0,0 0 0,0 1 0,-1-1 0,1 0 0,0 0 0,0 1 0,0-1 0,0 0 0,-1 1 1,1-1-1,0 0 0,0 1 0,0-1 0,0 0 0,0 1 0,0-1 0,0 0 0,0 1-69,16 3 1532,15-1-1283,1-1 0,-1-2 1,0-2-1,11-2-249,134-22 400,-59 8-100,-116 18-301,33-5 1559,0 2-1,7 1-1557,4 4 1346</inkml:trace>
  <inkml:trace contextRef="#ctx0" brushRef="#br0" timeOffset="3622.827">3542 591 5145,'-59'-38'2271,"49"25"-824,12 7 1381,-2 4 1758,4 18-4482,1 0-1,0-1 1,1 0 0,1 0 0,0 0 0,1-1 0,0 0-1,1 0 1,1-1 0,0 0 0,1-1 0,0 0-1,8 5-103,22 25 238,-1 1 1,15 24-239,-47-61 527,-3-9 41,2-21 194,-4 9-850,-1 8 104,57-191 394,-48 165-420,2 1 1,2 1 0,1 0-1,1 1 1,6-6 9,-19 31-260,-6 12 180,-4 11-11</inkml:trace>
  <inkml:trace contextRef="#ctx0" brushRef="#br0" timeOffset="4490.776">4422 36 4865,'0'-5'1185,"0"1"-1,0-1 0,-1 1 1,0 0-1,0-1 1,-1-2-1185,2 7 43,0 0 1,0 0-1,0-1 0,0 1 1,-1 0-1,1 0 0,0 0 1,0 0-1,0 0 0,0 0 1,0 0-1,0 0 0,-1 0 1,1 0-1,0 0 1,0 0-1,0 0 0,0 0 1,0 0-1,-1 0 0,1 0 1,0 0-1,0 0 0,0 0 1,0 0-1,0 0 0,-1 0 1,1 0-1,0 0 0,0 0 1,0 0-1,0 1 1,0-1-1,0 0 0,0 0 1,-1 0-1,1 0 0,0 0 1,0 0-1,0 0 0,0 0 1,0 1-1,0-1 0,0 0 1,0 0-1,0 0 0,0 0 1,0 0-1,0 0 1,0 1-1,0-1 0,0 0 1,0 0-1,0 0 0,0 0 1,0 0-1,0 1 0,0-1 1,0 0-1,0 0 0,0 0 1,0 0-1,0 0 0,0 1 1,0-1-1,0 0 0,0 0-42,-4 27 293,2 1 0,0-1 0,2 0 0,1 1-294,11 119 433,-7-93-261,7 154 317,2 23-8,-6-185-372,-5-26 350,-2-16 190,-1-5 400,-1-16-980,0 0 0,1 0 1,0 0-1,2 0 1,0 0-1,1 0 0,0 1 1,4-7-70,-1 1 51,2 0-1,1 1 1,0 0 0,1 1 0,2 0 0,0 1-51,-6 10-4,0 1 0,0 0 0,1 0 1,0 1-1,0 0 0,1 0 0,0 1 1,0 0-1,1 0 0,-1 1 0,1 0 1,0 1-1,1-1 0,1 1 4,-3 2-3,-1 0 0,0 1 0,1-1 0,-1 1 0,1 1 0,-1 0 0,1 0 0,-1 0 0,1 1 0,-1 0 0,0 0 0,1 1 0,-1 0 0,0 1 0,0-1 0,0 1 0,0 0 0,-1 1 0,3 1 3,0 1-1,-1 0 0,0 1-1,0 0 1,-1 0 0,0 1-1,0 0 1,0 0-1,-1 1 1,-1 0 0,1 0-1,-1 0 1,-1 0 0,0 1-1,0 0 1,-1 0-1,0 0 1,-1 0 0,0 0-1,0 0 1,-1 1 0,-1-1-1,0 8 2,0-7 2,-1 1 1,0 0-1,0-1 0,-1 1 1,-1-1-1,0 0 0,-1 0 1,0 0-1,0 0 0,-2-1 1,1 1-1,-1-1 0,0-1 1,-1 1-1,0-1 0,-1 0 0,0-1 1,0 1-1,-1-2 0,-2 2-2,1-2 8,0 0-1,0 0 1,-1-2-1,0 1 0,0-1 1,0-1-1,0 0 1,-1-1-1,-5 1-7,12-3-1,0 0 1,-1-1-1,1 0 0,0 0 1,-1 0-1,1 0 0,0-1 1,-1 0-1,1 0 0,0-1 1,0 1-1,0-1 0,0 0 1,0-1-1,0 1 0,0-1 1,1 0-1,-1 0 0,1 0 1,0-1-1,0 1 0,0-1 1,1 0-9,-1 0-1,1 0 1,0 0-1,1 0 1,-1-1-1,1 1 0,-1-1 1,2 1-1,-1-1 1,0 0-1,1 0 0,0 0 1,0 0-1,0 0 1,1 0-1,-1-4 10,3-44-75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47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499 635 2425,'0'0'1939,"0"0"9,0-2 2660,0-6-3120,-1 4-1268,0 1 1,0-1-1,0 0 1,0 0-1,-1 1 0,0-1 1,1 1-1,-1-1 1,0 1-1,-1 0 0,1 0 1,-2-2-221,-27-26 473,30 31-456,-1-2 28,-1 0 0,0 0 0,1 0 0,-1 1 1,0-1-1,0 1 0,0 0 0,0 0 0,0 0 0,0 0 0,-1 0 0,1 1 0,0-1 0,0 1 0,-1 0 0,1 0 0,0 0 0,0 0 0,-1 1 0,1-1 0,0 1 0,0 0 0,0 0 0,0 0 0,0 1 0,0-1 0,-1 1-45,-9 5 44,1 1 0,0 0 0,1 1 0,0 0-1,-5 5-43,4-3 31,-2 1-21,1 1 0,0 1 0,0 0 0,1 1 0,1 0 0,1 1 0,0 0 0,0 1-10,7-11 1,0 1 1,0-1-1,1 1 1,0-1 0,0 1-1,0 0 1,1-1-1,0 1 1,0 0-1,1 0 1,-1 0 0,2 0-1,-1 0 1,1 0-1,0 0 1,0 0-1,1-1 1,0 1 0,0 0-1,1-1 1,0 0-1,0 1 1,1 0-2,-1-2 5,1 0-1,0 0 1,0 0 0,1-1 0,-1 1-1,1-1 1,0 0 0,0-1 0,1 1-1,-1-1 1,1 0 0,-1 0-1,1-1 1,0 1 0,0-1 0,0-1-1,1 1 1,-1-1 0,0 0-1,0 0 1,1-1 0,-1 0 0,0 0-1,1-1 1,-1 1 0,0-1 0,6-2-5,1 0 14,-1 0 1,1-2-1,-1 1 1,0-1 0,-1-1-1,1 0 1,-1 0-1,0-1 1,-1-1 0,0 0-1,0 0 1,-1-1-1,4-4-14,-3 1 18,-1 1 0,0-1-1,-1-1 1,-1 0 0,0 0 0,4-11-18,-9 19 3,0 0 1,0 0-1,0 0 1,-1-1-1,0 1 1,0-1-1,-1 1 1,1-1-1,-1 1 1,0-1-1,-1 1 1,0-1 0,1 1-1,-2-1 1,1 1-1,0-1 1,-1 1-1,0 0 1,-2-3-4,4 8-2,0 0 0,0-1 0,0 1 0,0-1 0,-1 1 0,1 0 0,0-1 0,0 1 0,0 0 1,0-1-1,-1 1 0,1 0 0,0 0 0,0-1 0,-1 1 0,1 0 0,0 0 0,-1-1 0,1 1 0,0 0 0,0 0 1,-1 0-1,1 0 0,-1-1 0,1 1 0,0 0 0,-1 0 0,1 0 0,0 0 0,-1 0 0,1 0 0,0 0 0,-1 0 0,1 0 2,-6 11-48,2 21 42,4 33 188,5 17-182,-1-25 31,-2 1 0,-3 7-31,-9 34 289,-3 0 1,-5 0-1,-5-2 0,-30 83-289,46-148 319,7-32-312,0 0-1,0 0 1,0 0 0,0 1-1,0-1 1,0 0-1,0 0 1,0 0 0,0 0-1,0 0 1,0 1-1,0-1 1,0 0 0,0 0-1,0 0 1,0 0 0,0 0-1,0 1 1,0-1-1,0 0 1,0 0 0,1 0-1,-1 0 1,0 0-1,0 0 1,0 0 0,0 1-1,0-1 1,0 0-1,0 0 1,0 0 0,0 0-1,1 0 1,-1 0 0,0 0-1,0 0 1,0 0-1,0 0 1,0 0 0,0 0-1,1 0 1,-1 1-1,0-1 1,0 0 0,0 0-1,0 0 1,0 0-1,1 0 1,-1 0 0,0 0-1,0-1 1,0 1 0,0 0-1,0 0-6,13-15 385,22-33-128,3 1 1,25-24-258,-12 14-503,-1-10-3264,-26 38 2263</inkml:trace>
  <inkml:trace contextRef="#ctx0" brushRef="#br0" timeOffset="382.414">997 903 8922,'-9'4'3857,"-2"2"-2153,6 16-552,-1 6-103,2 10-233,0 9-136,-2 9-208,2 5-104,4-2-152,-1-2-40,1-10-64,2-8-32,0-8-16,-2-11 24,4-9-160,2-1 160,-2-19-88</inkml:trace>
  <inkml:trace contextRef="#ctx0" brushRef="#br0" timeOffset="812.538">18 250 5537,'-10'-1'3169,"3"-2"-857,7 3-639,7 0-121,-7 0-360,17 0-63,20 1-257,93 2-168,-46-4-328,6-2-96,0-1-144,-8 1-48,-5 3-32,-13 0-8,-14 7 112,-7 1-120,-5 6 0</inkml:trace>
  <inkml:trace contextRef="#ctx0" brushRef="#br0" timeOffset="2009.638">1535 532 1984,'0'-2'741,"0"1"-1,-1-1 0,1 1 0,-1-1 1,0 0-1,0 1 0,1 0 0,-1-1 0,0 1 1,0-1-1,0 1 0,0 0 0,0 0 1,-1 0-1,1 0 0,0 0 0,-1 0 1,1 0-1,-1-1-740,2 2 387,0 3-325,0 0 1,1-1-1,0 1 1,-1-1 0,1 1-1,0-1 1,0 0 0,0 1-1,1-1 1,-1 0-1,2 2-62,7 13 89,34 81 174,-20-41 54,3 0-317,-17-39 60,0 0-1,1-1 1,1-1-1,1 0 1,3 3-60,-2-4 72,-9-8-5,1 0-1,0 0 0,0-1 1,1 0-1,0 0 0,0-1 0,0 0 1,1 0-1,5 2-66,-12-7 34,0 0-1,-1 0 1,1 0-1,0 1 1,-1-1-1,1 0 1,0-1-1,-1 1 1,1 0-1,0 0 1,0 0-1,-1 0 1,1-1 0,-1 1-1,1 0 1,0 0-1,-1-1 1,1 1-1,0 0 1,-1-1-1,1 1 1,-1-1-1,1 1 1,-1-1-1,1 1 1,-1-1-1,0 1 1,1-1 0,-1 0-1,0 1 1,1-1-1,-1 0 1,0 0-34,9-25 498,-8 24-469,22-84 185,5 1 0,22-46-214,-17 65 255,-29 60-322,-1 0 0,1 1 0,0 0 0,1-1 1,-1 2-1,1-1 0,0 0 0,0 1 0,6-4 67,1 4-899,-7 6 135</inkml:trace>
  <inkml:trace contextRef="#ctx0" brushRef="#br0" timeOffset="3032.68">2640 16 3321,'0'-1'361,"0"0"-1,0 1 1,1-1 0,-1 0 0,0 1 0,0-1 0,0 0-1,-1 0 1,1 1 0,0-1 0,0 0 0,0 1 0,0-1-1,-1 0 1,1 1 0,0-1 0,-1 0 0,1 1 0,0-1-1,-1 1 1,1-1 0,-1 0-361,1 1 186,-1 1-1,1-1 0,-1 0 1,1 0-1,-1 0 1,1 0-1,-1 1 1,1-1-1,-1 0 1,1 1-1,-1-1 0,1 0 1,0 1-1,-1-1 1,1 0-1,0 1 1,-1-1-1,1 1 1,0-1-1,-1 0 1,1 1-1,0 0-185,-4 4 239,1 1 0,0 0 0,1 0 0,-1 1 0,0 3-239,0 3 78,1 1 0,1-1-1,0 1 1,1-1 0,0 1-1,2 6-77,1 9 125,2 0 0,5 21-125,19 72 628,12 119-628,-26-155 272,-9-63-10,-2 1-1,0 0 1,-2 0-1,0 0 0,-2 14-261,-3-31 347,-1-17 184,2-10-511,1 1 1,0-1-1,2 0 0,0 1 0,2-1 1,0 1-1,1-1 0,1 1 0,0 0 1,7-14-21,-6 20-1,0 0 1,1 1 0,0 0-1,1 0 1,0 0-1,1 1 1,3-3 0,-6 7-1,1 0 0,0 1 1,1 0-1,-1 1 0,1 0 0,0 0 0,0 1 0,0-1 0,1 2 1,0-1-1,3 0 1,-7 3-1,0-1 1,1 1 0,-1 0-1,1 1 1,-1-1 0,1 1-1,-1 0 1,1 1-1,-1-1 1,1 1 0,-1 0-1,0 0 1,1 1 0,-1-1-1,0 1 1,0 1 0,0-1-1,0 1 1,0-1 0,0 1-1,-1 1 1,0-1-1,3 3 1,-1 0 0,0 0-1,-1 1 1,0 0-1,0 0 0,0 1 1,-1-1-1,0 1 0,-1 0 1,0 0-1,0 0 0,0 0 1,-1 1-1,0-1 0,0 6 1,-1-3 0,0 0 0,0 1 0,-1-1 1,-1 0-1,1 0 0,-2 1 0,0-1 0,0 0 0,-1 0 0,-1 2 0,0-5 1,1 1 0,-2-1 1,1 0-1,-1 0 0,0-1 1,-1 1-1,0-1 0,0 0 0,-1-1 1,1 0-1,-2 0 0,-4 4-1,-1-1 4,0 0 1,-1-1-1,0 0 0,-9 2-4,17-7 3,0-1 0,0 0-1,-1 0 1,1 0 0,-1-1 0,1 0 0,-1-1 0,0 0-1,1 1 1,-1-2 0,1 1 0,-3-1-3,7 0-2,0 0-1,0 1 1,0-1-1,0 0 1,0 0-1,1 0 1,-1 0-1,0 0 1,0 0-1,1 0 1,-1-1-1,1 1 1,-1-1-1,1 1 1,0-1-1,-1 1 1,1-1-1,0 0 1,0 0-1,0 1 1,0-1-1,1 0 1,-2-2 2,1 1 3,1-1 0,-1 0 0,0 1 0,1-1 0,0 1 0,-1-1 0,1 1 0,1-1 0,-1 0 0,1 1-1,-1-1 1,1 1 0,0-2-3,17-25 32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3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68 158 3825,'-20'-57'2372,"19"56"-2101,1-1 0,-1 1 0,0 0 0,1-1 0,-1 1 0,0 0 0,0 0 0,0-1 0,0 1 0,0 0 0,0 0 0,0 0 0,0 0 0,0 0 0,0 1 0,-1-1 0,1 0 0,0 0 0,0 1 0,-1-1 0,1 1 0,-1-1 0,1 1 0,-1 0 0,1-1 0,0 1 0,-1 0 0,1 0 0,-1 0 0,1 0 0,-1 0 0,1 1 0,-2-1-271,-3 0 1858,6 0-1500,1 3-301,0 0 0,0 0 1,1 0-1,-1 0 0,1-1 0,0 1 1,-1-1-1,1 1 0,1-1 1,-1 0-1,0 0 0,2 2-57,5 5 84,79 75 245,34 33-78,1 20 70,38 61-321,-158-194-101,1 1-1,-1-1 1,1 0 0,0 0-1,1 0 1,-1-1 0,0 1-1,1-1 1,3 2 101,5-2-368</inkml:trace>
  <inkml:trace contextRef="#ctx0" brushRef="#br0" timeOffset="360.445">542 16 6137,'-1'0'163,"0"0"0,1 0-1,-1-1 1,0 2 0,0-1-1,0 0 1,1 0 0,-1 0-1,0 0 1,0 0 0,1 1 0,-1-1-1,0 0 1,0 1 0,1-1-1,-1 1 1,0-1 0,1 0-1,-1 1 1,0 0 0,1-1-1,-1 1 1,1-1 0,-1 1-1,1 0 1,-1-1 0,1 1 0,-1 0-163,-10 28 2010,-1 2-885,-30 29 1460,-37 39-2585,42-55 312,2 1 1,1 2-1,-10 24-312,37-58 56,-8 14 123,1 0 1,1 1-1,2 0 1,-1 5-180,11-17 2674,4-5-1267</inkml:trace>
  <inkml:trace contextRef="#ctx0" brushRef="#br0" timeOffset="1045.685">839 508 7674,'9'-49'3191,"-9"46"-2910,1 0 1,0 0-1,0 1 0,0-1 1,0 0-1,1 1 0,-1-1 1,1 1-1,-1-1 0,1 1 1,0 0-1,0-1 0,0 1 1,0 0-1,0 0 0,1 1 1,0-2-282,4-1 206,0 0 1,0 1 0,1-1-1,6-1-206,-8 3 171,2-1-129,0 0 0,-1 1 1,1 0-1,0 0 0,1 1 0,-1 0 0,0 1 1,0-1-1,0 2 0,0-1 0,1 1 1,6 2-43,-10-2 2,0 1 0,0 0 0,0 0 1,0 0-1,0 1 0,0 0 0,-1 0 1,1 0-1,-1 0 0,0 1 1,0-1-1,0 1 0,-1 0 0,1 1 1,-1-1-1,0 0 0,0 1 0,-1 0 1,1 0-1,0 1-2,3 10 4,0 0 1,-1 0-1,0 1 1,-1 0-1,-1 0 1,-1 0-1,-1 1 1,0-1-1,-1 7-4,-2 4 14,0 0 1,-3-1-1,0 0 0,-1 0 0,-7 15-14,6-24 20,-1-1 1,-1 0-1,0 0 0,-1-1 1,-1 0-1,-1-1 1,0 0-1,-1-1 0,0 0 1,-16 11-21,26-22 12,0-1 1,0 0-1,0 0 0,0 0 1,-1 0-1,1 0 1,-1-1-1,1 0 1,-1 1-1,0-1 0,1-1 1,-1 1-1,0 0 1,0-1-1,0 0 0,1 0 1,-1 0-1,0 0 1,0-1-1,0 0 1,1 1-1,-1-1 0,0-1 1,1 1-1,-2-1-12,1 0 10,-1 0 0,1 0 0,0-1 0,0 0-1,0 0 1,0 0 0,0 0 0,0-1 0,1 1 0,0-1-1,0 0 1,0 0 0,0 0 0,1-1 0,-1 1 0,1 0-1,0-1 1,0 0 0,1 0-10,0 3 1,0 0-1,1 0 1,0 0-1,-1 0 1,1-1-1,0 1 1,0 0-1,0 0 1,0 0-1,1 0 1,-1 0-1,0-1 0,1 1 1,0 0-1,-1 0 1,1 0-1,0 0 1,0 0-1,0 0 1,0 1-1,1-1 1,0-1-1,1 0-2,0-1 1,1 1-1,0 1 0,0-1 0,-1 0 1,1 1-1,1 0 0,-1 0 1,0 0-1,4-1 2,8-2 4,0 1 0,1 1 0,-1 0 0,1 1 0,9 1-4,-3 0 24,0 2 0,-1 0 1,1 1-1,-1 2 0,1 0 1,6 3-25,-14-2 3,-1 0 0,0 1 1,0 0-1,0 1 0,-1 1 1,0 0-1,0 0 0,-1 2 1,10 8-4,0 3-35</inkml:trace>
  <inkml:trace contextRef="#ctx0" brushRef="#br0" timeOffset="1816.473">1626 76 2873,'-1'-9'1526,"-1"-11"1950,2 19-3196,0 1 0,-1-1 0,1 1 0,0-1 0,0 1 0,-1-1 0,1 1-1,0-1 1,-1 1 0,1-1 0,0 1 0,-1-1 0,1 1 0,-1 0 0,1-1 0,-1 1 0,1 0 0,-1-1 0,1 1 0,-1 0 0,1 0-1,-1-1 1,1 1 0,-1 0 0,0 0 0,1 0 0,-1 0 0,1 0 0,-1 0 0,0 0-280,3 5 712,5 9-585,0-2 0,1 1 0,0-1 0,1 0 0,3 3-127,17 22 244,18 31 84,-3 1 1,-3 2-1,16 42-328,-43-81 46,-11-22-26,1-1 0,0 1-1,1-1 1,0 0 0,0 0-1,1-1 1,0 1-1,0-1 1,5 4-20,-10-12 32,0 1-1,-1 0 0,1-1 1,0 1-1,0-1 1,0 1-1,-1-1 1,1 1-1,0-1 1,0 0-1,0 1 0,0-1 1,0 0-1,0 0 1,0 0-1,0 0 1,0 0-1,0 0 1,0 0-1,0 0 0,0 0 1,-1 0-1,1 0 1,0-1-1,1 1-31,-1-1 50,0 0 0,1 0 0,-1 0 0,0 0 0,1 0 0,-1 0 0,0 0 0,0-1 0,0 1 0,0 0 0,0-1 0,0 1 0,0-2-50,3-7 175,-1 1 0,1-1 0,-2 1 0,2-8-175,-3 13 17,7-47 159,-2 1 0,-3-1 1,-1-8-177,-1 3 55,3 0-1,6-22-54,-7 62 45,-2 5-109,1 0-1,0 0 1,1 0-1,0 0 1,0 0-1,1 1 1,1 0 0,5-10 64,-9 20-6,-1-1 0,0 1 0,1-1 1,-1 1-1,0-1 0,1 1 0,-1-1 1,1 1-1,-1 0 0,1-1 0,-1 1 1,1-1-1,-1 1 0,1 0 1,-1 0-1,1-1 0,-1 1 0,1 0 1,-1 0-1,1 0 6,8 6-298</inkml:trace>
  <inkml:trace contextRef="#ctx0" brushRef="#br0" timeOffset="3858.04">2888 52 2457,'36'-15'1300,"-36"15"-1203,0 0 0,0 0 0,0 0 1,0 0-1,0-1 0,1 1 0,-1 0 0,0 0 1,0 0-1,0 0 0,0 0 0,0 0 0,0 0 0,0 0 1,0 0-1,0 0 0,1 0 0,-1 0 0,0 0 1,0-1-1,0 1 0,0 0 0,0 0 0,0 0 1,0 0-1,0 0 0,0 0 0,0 0 0,0 0 1,0-1-1,0 1 0,0 0 0,0 0 0,0 0 1,0 0-1,0 0 0,0 0 0,0 0 0,0-1 0,0 1 1,0 0-1,0 0 0,0 0 0,0 0 0,0 0 1,0 0-1,0 0 0,0 0 0,0-1 0,-1 1 1,1 0-1,0 0 0,0 0 0,0 0 0,0 0 1,0 0-1,0 0 0,0 0 0,0 0-97,-11-5 3540,-11-2-1714,-34-2-764,42 8-882,2 1-75,1 0-1,0 0 1,-1 1-1,1 1 0,0 0 1,0 0-1,0 1 0,0 1 1,1 0-1,-1 0 1,1 1-1,0 0 0,0 1 1,1 0-1,-5 4-104,6-4 26,0 0-1,0 1 0,1 0 1,0 0-1,0 1 1,1 0-1,0 1 1,0-1-1,1 1 1,0 0-1,0 0 1,1 0-1,1 1 0,-1 0 1,-1 9-26,3-7 5,1-1 0,0 1-1,0 0 1,1 0 0,1-1 0,0 1-1,0 0 1,1-1 0,1 1 0,0-1 0,0 0-1,1 0 1,5 10-5,1 0 9,1 4 14,1-1 0,1-1-23,-11-20 2,-1-1 1,1 0 0,0 0-1,0 0 1,0 0-1,0 0 1,0 0-1,0-1 1,0 1 0,0-1-1,1 1 1,-1-1-1,1 0 1,-1 0 0,1 0-1,0 0 1,-1 0-1,1-1 1,0 1-1,-1-1 1,1 0 0,0 0-1,0 0 1,-1 0-1,1 0 1,0-1-1,-1 1 1,1-1 0,0 1-1,-1-1 1,1 0-1,0 0 1,1-1-3,5-2 9,0-1 1,0 0 0,-1 0-1,0 0 1,0-1-1,0 0 1,0-1-1,5-7-9,6-9 29,-1-2 0,-1 0 0,10-21-29,20-29 40,12-19-16,-58 92-24,0 1 1,0 0-1,-1 0 0,1 0 0,-1-1 1,1 1-1,-1 0 0,1-1 1,-1 1-1,0 0 0,1-1 0,-1 1 1,0 0-1,0-1 0,0 1 1,0-1-1,0 1 0,0 0 0,-1-1 1,1 1-1,0 0 0,-1-1 1,1 1-1,-1 0 0,0-2 0,-4-13 8,0 59-102,-10 204 127,13-195-2,0 88 59,2-59 84,-8 50-174,0-19 647,5 1 0,5 18-647,0-112 309,2-14 42,9-24 164,-5 6-491,43-61-115,2 2-1,58-57 92,-76 89-151</inkml:trace>
  <inkml:trace contextRef="#ctx0" brushRef="#br0" timeOffset="4321.579">3487 570 7666,'-39'-83'3312,"39"83"-1615,4 7-529,-4 4-272,5 12-120,0 10-128,-4 3-87,7 15-121,-2 0-64,-6 5-136,6-2-72,-11-8-96,3-5-8,7-8 112,-2-6-104,5-9-16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20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3569,'6'-91'2387,"-5"68"-520,0 6 485,-2 17-2288,1 0 0,0 0 0,0 0 1,0 0-1,0 0 0,0 0 0,0 0 0,0 0 0,0 0 0,0 0 1,0-1-1,0 1 0,0 0 0,0 0 0,0 0 0,0 0 1,0 0-1,0 0 0,0 0 0,0 0 0,0 0 0,0 0 1,0-1-1,0 1 0,0 0 0,0 0 0,1 0 0,-1 0 0,0 0 1,0 0-1,0 0 0,0 0 0,0 0 0,0 0 0,0 0 1,0 0-1,0 0 0,0 0 0,0-1 0,0 1 0,0 0 1,1 0-1,-1 0 0,0 0 0,0 0 0,0 0 0,0 0 0,0 0 1,0 0-1,0 0 0,0 0 0,0 0 0,1 0 0,-1 0 1,0 0-1,0 0 0,0 0 0,0 0 0,0 0 0,0 1 1,0-1-1,0 0 0,0 0 0,0 0 0,0 0 0,1 0 0,-1 0 1,0 0-1,0 0-64,0 0 869,0 0-263,4 8 1,8 7-479,1 0 0,1 0 0,6 5-128,22 22 238,27 27 123,-17-18 87,7 13-448,-44-45 59,0 0 0,-2 0 0,0 2 0,-1 0 1,5 14-60,-6-6 54,-10-22-4,1-1 0,1 0 0,-1 0 0,1 0 0,0 0 0,2 3-50,-5-9 9,0 0-1,1 0 1,-1 1-1,0-1 1,0 0-1,0 0 1,0 0-1,0 0 1,0 0-1,0 0 1,0 0-1,0 0 1,0 0 0,1 0-1,-1 1 1,0-1-1,0 0 1,0 0-1,0 0 1,0 0-1,0 0 1,1 0-1,-1 0 1,0 0-1,0 0 1,0 0-1,0 0 1,0 0-1,0 0 1,1 0-1,-1 0 1,0 0-1,0 0 1,0 0-1,0 0 1,0 0-1,0 0 1,0-1-1,1 1 1,-1 0-1,0 0 1,0 0-1,0 0 1,0 0-1,0 0 1,0 0-1,0 0 1,0 0-1,0 0 1,1-1-1,-1 1 1,0 0-1,0 0 1,0 0-1,0 0-8,3-10 401,2-14-78,-1 0 1,-2-1-1,0-2-323,5-44 99,0 28-127,2 0 1,2 1-1,1 0 0,3 1 0,7-14 28,-21 54 2,-1 0-1,0 0 1,1 0-1,-1 0 1,1 1 0,0-1-1,-1 0 1,1 0-1,0 0 1,-1 0-1,1 0 1,0 1-1,0-1 1,0 0-2,0 1-2,-1 0 1,0 0-1,1 0 0,-1 0 1,0 1-1,0-1 1,1 0-1,-1 0 1,0 0-1,1 0 0,-1 1 1,0-1-1,0 0 1,1 0-1,-1 1 1,0-1-1,0 0 0,0 0 1,1 1-1,-1-1 1,0 0-1,0 1 1,0-1-1,0 0 0,0 1 1,0-1-1,1 0 2,-1 1-3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9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519 430 2745,'31'-1'1869,"-30"1"-1755,-1 0 0,1 0 0,-1 0 0,1 0 0,-1-1 0,1 1-1,-1 0 1,1 0 0,-1 0 0,1 0 0,-1-1 0,1 1 0,-1 0 0,0 0-1,1-1 1,-1 1 0,1 0 0,-1-1 0,0 1 0,1-1 0,-1 1 0,0 0-1,0-1 1,1 1 0,-1-1 0,0 1 0,0-1 0,0 1 0,1-1 0,-1 1-1,0-1 1,0 1 0,0-1 0,0 1 0,0-1 0,0 1 0,0-1-1,0 1 1,0-1-114,-7-18 5403,4 14-5011,1 0-249,1 1 0,-2-1 0,1 1-1,0 0 1,-1 0 0,0 0 0,0 0 0,0 0 0,-1 1 0,1-1 0,-1 1 0,0-1-143,-4-3 245,1 2-116,-1-1-1,1 1 0,-1 0 0,-1 1 0,1-1 1,0 2-1,-1-1 0,0 1 0,0 1 1,0 0-1,0 0 0,0 0 0,-4 1-128,5 1 12,0 0-1,1 1 0,-1 0 0,0 1 0,1-1 1,-1 1-1,1 1 0,-1 0 0,1 0 1,0 0-1,0 1 0,0 0 0,1 0 1,0 0-1,-1 1 0,1 0-11,-3 3 0,1-1 0,0 1 0,1 0 1,-1 0-1,2 1 0,-1 0 0,1 0 0,0 1 0,1 0 1,0 0-1,1 1 0,1-1-1,1 0-1,0 0 1,1 0 0,0 0 0,0 1 0,1-1 0,1 0 0,0 1-1,0-1 1,1 0 0,0 0 0,1 0 0,0 0 0,4 8 1,-3-6 1,1-1 0,1 1-1,0-1 1,1-1 0,0 1 0,0-1 0,1-1 0,0 1 0,1-1 0,0 0-1,0-1 1,4 1-1,-9-5 3,1-1-1,0 0 1,0 0-1,1-1 1,-1 0-1,1 0 0,-1 0 1,1 0-1,-1-1 1,1 0-1,0 0 1,0-1-1,0 1 0,-1-1 1,1-1-1,0 1 1,5-2-3,-4 0 6,1 0 0,-1 0-1,0-1 1,0 0 0,0-1 0,0 0 0,0 0 0,-1 0 0,0-1 0,0 0 0,0 0-1,3-4-5,-1 1 10,0-2 0,-1 1 0,1-1-1,-2 0 1,0 0 0,0-1-1,0 0 1,-2 0 0,1 0 0,-2-1-1,1 1 1,-1-1 0,-1 0 0,0 0-1,-1 0 1,0 0 0,-1-3-10,-18-102 13,29 169-158,-1 99 134,-7 0 1,-6-1 0,-18 107 10,6-171 254,8-46 532,-3 34-786,10-71 24,0 0 0,0 1-1,0-1 1,1 0 0,-1 1 0,1-1-1,0 0 1,0 0 0,0 0 0,2 2-24,-3-5 5,0 0 1,1 0-1,-1 0 1,0 0-1,1 0 1,-1 0 0,1 0-1,-1 0 1,0 0-1,1 0 1,-1-1-1,0 1 1,1 0 0,-1 0-1,0 0 1,0-1-1,1 1 1,-1 0-1,0 0 1,1-1 0,-1 1-1,0 0 1,0 0-1,0-1 1,1 1-1,-1 0 1,0-1 0,0 1-1,0 0 1,0-1-1,0 1 1,1 0-1,-1-1 1,0 1-6,11-29 104,-7 18-72,0 1 0,0-1 0,2 1 0,-1 0 0,1 0-32,19-22-587,0 1-1,26-23 588,-35 37-261,27-30-270</inkml:trace>
  <inkml:trace contextRef="#ctx0" brushRef="#br0" timeOffset="392.746">893 755 8858,'64'-84'3761,"-60"104"-2169,2 9-104,-3 14-407,1 5-321,-1 10-384,0-5-112,-6-1-128,0-5-32,2-12 272,-1 0-288,2-15 3489,0-4-2585</inkml:trace>
  <inkml:trace contextRef="#ctx0" brushRef="#br0" timeOffset="737.021">34 58 5953,'-18'2'3385,"5"4"-896,10-3-713,7 1-176,15-1-496,10 1-151,18-1-121,13-3-168,28-6-264,3-9-112,20-5-168,1 1-8,-20 5-112,-4 5 200,-29 9-152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6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96 2681,'0'-3'8806,"-2"-9"-6665,0 7-1966,-1-1-1,1 1 1,-1 0-1,0 0 0,-1 0 1,1 0-1,-1 1 1,0 0-1,0 0 0,-1 0 1,1 0-1,-1 0 1,0 1-1,-1-1-174,2 2 54,0 0-1,-1 0 1,1 0 0,-1 1 0,1 0-1,-1 0 1,1 0 0,-1 0-1,0 1 1,0-1 0,1 1-1,-1 1 1,0-1 0,1 1 0,-1-1-1,0 1 1,1 1 0,-1-1-1,0 1-53,-8 2 23,1 0 0,0 1 1,1 1-1,-1 0 0,1 0 0,0 1 0,0 0 0,1 1 0,0 0 0,1 1 0,-3 3-23,-5 6 3,1 2-1,0 0 0,2 1 0,0 0 1,-1 7-3,9-18 0,1 0 1,0 1 0,1 0-1,0 0 1,1 0 0,1 0 0,-1 0-1,2 1 1,-1-1 0,2 1-1,0-1 1,1 11-1,0-13 0,0-1 0,1 0 0,0 1 1,0-1-1,1 0 0,0 0 0,1 0 0,0 0 0,0-1 0,0 0 1,1 1-1,0-2 0,1 1 0,0 0 0,0-1 0,0 0 0,5 3 0,-7-6 3,0 0-1,0 0 1,0-1-1,0 1 0,1-1 1,-1 0-1,1 0 0,-1-1 1,1 1-1,0-1 1,0 0-1,-1 0 0,1-1 1,0 1-1,0-1 1,4 0-3,-2-1 4,-1 0 0,1-1 1,0 0-1,-1 0 0,0 0 1,1-1-1,-1 0 1,0 0-1,-1-1 0,1 1 1,1-2-5,11-10 17,-1-1 1,0 0-1,-2-1 0,0-1 1,-1-1-1,6-10-17,-9 14 14,-2-2 1,0 1-1,-1-1 1,0 0-1,-1-1 0,-2 0 1,1 0-1,-2 0 0,-1-1 1,0 1-1,-1-1 0,-1 0 1,-1-4-15,1 1 61,-2 0 0,-3-21-61,3 39 94,1 10-30,4 16-3,11 14-31,1-1 0,2-1-1,2 0 1,23 29-30,-23-32 16,22 32-461,3-2 0,3-3 0,28 27 445,-36-44-754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348 965 288,'83'70'759,"-82"-68"-546,1-1 0,-1 1 0,1-1 0,-1 0 0,1 0 0,0 0 0,-1 0 0,1 0 0,0 0 0,0 0 0,0 0 0,0-1 0,0 1-213,-1-1 40,-1 0-1,0 0 1,0-1 0,1 1-1,-1 0 1,0 0 0,0 0-1,0 0 1,1-1 0,-1 1-1,0 0 1,0 0 0,0 0-1,0-1 1,1 1 0,-1 0-1,0 0 1,0-1 0,0 1 0,0 0-1,0 0 1,0-1 0,0 1-1,0 0 1,0 0 0,0-1-1,0 1 1,0 0 0,0 0-1,0-1 1,0 1 0,0 0-40,0-3 445,6-6 762,-5 8-1092,-1 0 0,1 0 0,-1 1 0,1-1 1,0 0-1,-1 0 0,0 0 0,1 0 0,-1 1 0,1-1 1,-1 0-1,0 0 0,0 0 0,1 0 0,-1 0 0,0 0 1,0 0-1,0 0 0,0 0 0,0 0 0,0 0 0,-1 0 0,1 0 1,0 0-1,0 0 0,-1 0 0,1 0 0,0 1 0,-1-1 1,1 0-1,-1 0 0,1 0 0,-1 0 0,0 1 0,1-1 1,-1 0-1,0 1 0,0-1 0,1 0-115,-8-7 357,0 0 0,-1 1 0,0 0 0,0 0 0,0 1-1,-1 0 1,0 1 0,0 0 0,0 0 0,-9-2-357,14 6 10,1-1 0,-1 1 0,0 0 0,1 1 0,-1-1 0,0 1 0,0 0 0,1 0 0,-1 1 0,0-1 0,0 1 0,1 0 0,-1 0 0,0 1 0,1-1 0,0 1 0,-1 0 0,1 0 0,0 1 0,0-1 0,0 1 0,0 0 0,0 0 0,1 0 0,-1 0 0,-1 3-10,-9 12-10,1 1-1,1 1 1,1 0 0,-7 16 10,-2 3-6,15-31 8,2 0-1,-1 1 1,1 0-1,0 0 1,1 0-1,0 0 1,0 0-1,1 1 1,0-1-1,1 0 1,0 1-1,0-1 1,2 5-2,-2-10 1,1 1 0,0-1 0,0 0 0,1 0 0,-1 1 0,1-1 0,0-1 0,0 1 0,0 0 0,1 0 0,-1-1 0,1 1 0,0-1 0,0 0 0,0 0 0,0 0 0,1 0 0,-1 0 0,1-1 0,0 1 0,-1-1 0,1 0 0,0-1 0,0 1 0,1 0 0,-1-1 1,0 0-1,0 0 0,2 0-1,4-1 7,-1 1 0,1-1 0,-1-1 0,1 0 0,-1 0 1,1-1-1,-1 0 0,0-1 0,0 0 0,0 0 0,0-1 0,0 0 1,-1 0-1,0-1 0,0 0 0,0-1 0,4-3-7,1-2 9,-1 0 0,0 0-1,0-1 1,-1 0 0,-1-1-1,0-1 1,0 1 0,-2-2 0,6-10-9,-6 3 183,-1-1 1,0 1 0,-2-1 0,-1-1 0,0 1 0,-1-15-185,-15 320 1259,11-267-1264,-29 312 500,18-235 362,-5-1 1,-16 46-857,23-104 102,5-21-76,1 0 0,1 0 0,0 0-1,1 1 1,0-1 0,1 1-1,0 1-25,1-13 2,0-1 0,0 0-1,0 0 1,0 0-1,0 0 1,0 0 0,0 0-1,0 1 1,1-1 0,-1 0-1,0 0 1,0 0-1,0 0 1,0 0 0,0 0-1,0 0 1,0 0 0,0 1-1,0-1 1,0 0-1,0 0 1,1 0 0,-1 0-1,0 0 1,0 0 0,0 0-1,0 0 1,0 0-1,0 0 1,0 0 0,1 0-1,-1 0 1,0 0-1,0 0 1,0 0 0,0 0-1,0 0 1,1 0 0,-1 0-1,0 0 1,0 0-1,0 0 1,0 0 0,0 0-1,0 0 1,0 0 0,1 0-1,-1 0 1,0 0-1,0 0 1,0 0 0,0 0-1,0 0 1,0-1 0,0 1-1,0 0 1,1 0-1,-1 0 1,0 0 0,0 0-1,0 0-1,7-7 41,71-89 155,-30 35-720,18-14 524,17-16-2027,-46 51 1342</inkml:trace>
  <inkml:trace contextRef="#ctx0" brushRef="#br0" timeOffset="366.484">985 1345 7802,'-8'0'3688,"4"3"-1343,-5 11-1033,0 7 129,-1 18-449,2 7-240,-1 5-416,8 4-120,1-5-128,0-5-16,1-8 56,1-12-160,2-15 40</inkml:trace>
  <inkml:trace contextRef="#ctx0" brushRef="#br0" timeOffset="754.214">54 601 6617,'-53'0'3625,"55"-5"-1112,11 2-625,9 2-240,16 1-655,11 2-249,22 3-304,8-5-104,18-2-160,7-2-48,2 0-40,-5 2 344,-16 4-296,-15 5 2809,-8 5-2097</inkml:trace>
  <inkml:trace contextRef="#ctx0" brushRef="#br0" timeOffset="1281.591">1575 1020 5425,'-12'-43'991,"6"25"-47,2-1 1,0 1-1,0-1 0,2-2-944,-4 8 3236,2 13-1107,4 11-593,1 4-1462,0 1 0,1-1 0,1 0 0,1 0 0,0 0 0,0-1 0,2 1 0,0-1 0,7 12-74,5 4 164,1-2 0,1 0-1,2-1 1,1-1 0,1-1 0,0-1 0,2-1 0,1-1 0,28 16-164,-54-37 42,1 0 0,-1 0 0,0 0 0,1 0 1,0 0-1,-1-1 0,1 1 0,-1-1 0,1 1 0,0-1 1,0 0-43,-2 0 29,1 0 0,-1 0 0,1 0 0,0 0 0,-1 0 0,1 0 0,-1 0 0,1 0 1,-1-1-1,1 1 0,-1 0 0,1 0 0,-1 0 0,1-1 0,-1 1 0,1 0 0,-1-1 1,0 1-1,1-1 0,-1 1 0,1 0 0,-1-1-29,2-2 99,-1 0 0,0 0 0,0-1 1,0 1-1,0 0 0,0-1 0,0 1 0,-1 0 0,0-1-99,2-6-28,7-44 110,3 1-1,2 1 0,2 0 1,20-43-82,-35 91-13,1-1 0,0 1 0,0 0 0,0-1 0,1 1 1,-1 0-1,1 0 0,0 1 0,0-1 0,0 1 0,1-1 0,-1 1 1,1 0-1,0 0 0,0 1 0,0-1 0,0 1 0,0 0 1,1-1 12,16 1-64</inkml:trace>
  <inkml:trace contextRef="#ctx0" brushRef="#br0" timeOffset="2004.019">2711 989 3665,'0'-4'472,"1"-1"0,-1 0 0,-1 1 0,1-1 0,-1 1 0,1-1 0,-1 1 0,0-1 1,-1 1-1,1 0 0,-1-1 0,0 1 0,0 0 0,0 0 0,-1 0 0,1 1 0,-1-1 0,0 1 0,-3-4-472,4 5 118,-1-1 0,0 0 0,0 1-1,0-1 1,0 1 0,0 0-1,-1 0 1,1 1 0,-1-1 0,1 0-1,-1 1 1,1 0 0,-1 0-1,0 0 1,0 0 0,1 1 0,-1 0-1,0-1 1,0 1 0,0 1-1,1-1 1,-1 0 0,-4 2-118,-1 1 96,0 1 0,0 1 0,0 0 0,1 0-1,0 0 1,0 1 0,0 0 0,1 1 0,-1 0 0,2 0 0,-1 0 0,1 1 0,0 0 0,0 0 0,-2 7-96,-3 4 31,1 0 1,1 1-1,1 0 1,0 1 0,2-1-1,-3 15-31,7-27 5,1-1-1,0 1 1,1 0-1,-1 0 1,1-1-1,1 1 1,-1 0-1,2 0 1,-1-1-1,1 1 1,0-1-1,0 1 1,1-1-1,0 0 1,2 4-5,-2-6 5,1 1 1,0-1 0,0 0 0,0 0-1,0-1 1,1 1 0,0-1 0,0 0-1,0-1 1,0 1 0,1-1 0,-1 0-1,1 0 1,0 0 0,0-1 0,0 0-1,0 0 1,4 0-6,-3 0 11,-1-1 0,1 0-1,0-1 1,-1 0 0,1 1 0,-1-2-1,1 1 1,0-1 0,-1 0 0,1-1-1,-1 1 1,1-1 0,-1-1 0,0 1-1,0-1 1,0 0 0,0 0 0,1-2-11,0-1 18,0 1 1,-1-1 0,0 0 0,0-1-1,0 1 1,-1-1 0,0 0 0,0-1-1,-1 1 1,0-1 0,-1 0 0,1 0-1,1-7-18,1-7 30,-2 0 1,0 0-1,-2-1 0,0 1 0,-1-1 0,-2 1 0,0-1 0,-1 1 0,-1 0 0,-2-1 0,-2-6-30,15 53 50,0 0-1,1-1 0,2 0 1,0 0-1,2-1 0,9 12-49,-12-19-20,1-1-1,1-1 0,0 0 0,0-1 0,2 0 0,-1-1 1,1 0-1,1-1 0,0-1 0,2 0 21,23 11 22,-2-1-45</inkml:trace>
  <inkml:trace contextRef="#ctx0" brushRef="#br0" timeOffset="2389.501">2291 575 5145,'-5'-8'2921,"5"6"-393,2 2-223,8 0-529,4 2-272,15-1-535,13 2-177,11-6-328,-26 2-136,-1-1-144,98-3-40,12-12 56,2 0-304,-50 13 104</inkml:trace>
  <inkml:trace contextRef="#ctx0" brushRef="#br0" timeOffset="3091.816">3509 971 5697,'3'-72'2942,"-1"63"1197,2 11-1596,5 11-874,-8-10-1738,7 10 223,0-1 1,1 0-1,1 0 0,0-1 0,1 0 1,3 3-155,29 30 285,32 41 212,37 57-497,-112-142 23,0 1-1,0-1 1,0 1-1,1-1 1,-1 0-1,0 1 1,0-1-1,1 1 1,-1-1-1,0 0 0,1 1 1,-1-1-1,0 0 1,1 1-1,-1-1 1,0 0-1,1 0 1,-1 1-1,1-1 1,-1 0-1,1 0 1,-1 0-1,1 0 1,-1 1-1,0-1 0,1 0 1,-1 0-1,1 0 1,-1 0-1,1 0 1,-1 0-1,1 0 1,-1 0-1,1-1 1,-1 1-1,1 0 1,-1 0-1,1 0 1,-1 0-1,0-1 1,1 1-1,-1 0 0,1 0 1,-1-1-1,0 1 1,1 0-1,-1-1 1,0 1-1,1 0 1,-1-1-1,0 1 1,0 0-1,1-1 1,-1 1-23,12-29 845,-10 23-839,49-169 477,-31 100-421,29-69-62,-26 95 29,-21 45-68,0 1-1,0 0 1,1 0-1,-1 0 1,0 0 0,1 0-1,0 1 1,0-1-1,0 1 1,0 0 0,0-1-1,1 1 40,-4 2-13,0 0-1,1-1 1,-1 1-1,0 0 1,1 0-1,-1 0 1,1 0-1,-1 0 1,0 0-1,1 0 1,-1-1-1,1 1 1,-1 0-1,0 0 1,1 1-1,-1-1 1,1 0-1,-1 0 1,0 0-1,1 0 1,-1 0-1,0 0 1,1 0-1,-1 1 1,1-1 13,6 11-238</inkml:trace>
  <inkml:trace contextRef="#ctx0" brushRef="#br0" timeOffset="3735.663">4421 378 6801,'0'-1'270,"0"-1"0,-1 1-1,1-1 1,-1 1 0,1-1-1,-1 1 1,1-1 0,-1 1-1,0 0 1,0-1 0,0 1-1,0 0 1,0 0 0,0 0-1,0 0 1,0 0 0,0 0-1,0 0 1,-1 0 0,1 0-1,0 0 1,-1 1 0,0-1-270,1 1 104,0-1 1,-1 1 0,1 0-1,0 0 1,0 1-1,-1-1 1,1 0 0,0 0-1,0 1 1,-1-1-1,1 0 1,0 1 0,0 0-1,0-1 1,0 1-1,0-1 1,0 1 0,0 0-1,0 0 1,0 0-1,0 0 1,0 0 0,0 0-1,0 0 1,1 0 0,-1 0-1,0 0 1,0 1-105,-1 3 83,-1 0-1,1 1 1,0-1 0,1 1 0,-1-1 0,1 1 0,0 0 0,0-1 0,1 1-1,0 0 1,0 0 0,0-1 0,1 5-83,3 15 143,0-1 0,5 13-143,18 62 222,-8-29 134,5 37-356,-12-24 528,-4 0-1,-4 0 0,-4 40-527,1-99 209,-1-18-70,1-15 21,0-14-130,0-1-1,2 1 1,1 0-1,1 0 1,1 0-1,0 1 1,2 0-1,3-5-29,-3 10 18,0 0-1,1 1 0,0 0 0,2 0 0,-1 1 1,2 1-1,0 0 0,1 1 0,0 0 0,10-7-17,-18 17-1,0-1 0,0 1 0,1 0 0,-1 0 0,1 0 0,0 1 0,0 0 0,0 0 0,0 0 0,5 0 1,-8 2 0,0-1-1,0 1 0,0 0 1,1 0-1,-1 1 0,0-1 1,0 1-1,0 0 0,0-1 1,0 1-1,0 1 0,0-1 1,0 0-1,0 1 0,0-1 1,-1 1-1,1 0 0,0 0 1,-1 0-1,0 0 0,2 2 1,3 5-1,0 0 0,-1 0 0,0 1 0,-1 0 0,0 0 0,-1 1 0,0-1 0,0 1 0,-1 0 0,-1 0 0,1 0 0,-1 10 1,0-2-2,-1 1 0,0 1 0,-2-1 0,0 0 0,-2-1 0,-3 19 2,3-27 1,-1-1-1,0 1 0,0-1 0,-1 0 1,0 0-1,0 0 0,-2 0 0,1-1 1,-1 0-1,0-1 0,-1 1 1,0-1-1,0-1 0,-1 0 0,0 0 1,0 0-1,0-1 0,-1-1 0,-4 2 0,7-3 26,-2-1 0,1 0-1,0 0 1,-1-1 0,1 0-1,-1 0 1,1-1-1,-1 0 1,0 0 0,0-1-1,1 0 1,-1-1 0,0 0-1,0-1 1,1 1-1,-1-2 1,1 1 0,0-1-1,-1 0 1,1-1 0,1 0-1,-1 0 1,0-1-1,-4-4-25,6 4 539,0 0-1,0 0 0,1-1 0,-3-4-538,-12-20 1132</inkml:trace>
  <inkml:trace contextRef="#ctx0" brushRef="#br0" timeOffset="4301.336">4040 6 6113,'-15'1'3377,"2"1"-1024,11-1-745,3 3-240,17-2-376,12 2-55,21-1-121,12-1-112,15-2-288,9-4-112,-7-1-168,-3-2-40,-10 1-48,-11 3 96,-10 6 344,-8 4-352,-17 11 40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7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553 710 3617,'47'-51'2016,"-46"50"-1880,0 0-1,-1 1 1,1-1-1,0 0 0,-1 0 1,1 0-1,-1 0 1,1 0-1,-1 0 1,0 0-1,1-1 1,-1 1-1,0 0 1,0 0-1,0 0 1,0 0-1,0 0 0,0 0 1,0 0-1,0-1 1,0 1-1,0 0 1,-1 0-1,1 0 1,0 0-1,-1 0 1,1 0-1,-1 0-135,-1-2 315,0 0 0,0 1 1,0 0-1,0-1 0,0 1 0,-1 0 0,-1-1-315,0-1 415,-2-2 83,-1 0 1,-1 1-1,1-1 1,-1 1 0,0 0-1,0 1 1,-9-3-499,14 5 69,-1 1 0,0 0 0,0 0 0,0 1 1,0-1-1,0 1 0,0 0 0,0 0 0,0 0 0,0 0 0,0 1 0,0-1 1,0 1-1,1 0 0,-1 0 0,0 1 0,0-1 0,1 1 0,-4 1-69,-4 5 18,0 0 0,0 0-1,0 1 1,1 1 0,0 0-1,1 0 1,0 1 0,1 0-1,0 0 1,1 1 0,0 0-1,1 0 1,-3 9-18,4-10-3,0 1 1,2 1-1,-1-1 0,2 1 1,-1-1-1,2 1 0,0 0 0,0-1 1,1 1-1,1 0 0,0 0 1,0-1-1,2 1 0,2 9 3,-2-12 0,0 0 0,1-1 0,1 1 1,0-1-1,0 0 0,0 0 0,1 0 0,4 3 0,-7-8 2,0-1 1,0 0-1,0 0 1,1 0-1,-1-1 1,1 1-1,0-1 1,-1 0-1,1 0 1,0 0-1,1 0 1,-1-1-1,0 1 1,0-1 0,1 0-1,-1-1 1,0 1-1,1-1 1,-1 0-1,1 0 1,0 0-3,5-2 12,0 0-1,-1 0 1,1-1 0,-1-1 0,0 1 0,0-2 0,0 1 0,0-1 0,-1 0 0,0-1 0,0 0-1,0 0 1,-1-1 0,0 0 0,0 0 0,-1-1 0,0 0 0,0 0 0,1-3-12,3-4 20,-2 1 1,0-2 0,0 1 0,-2-1-1,0 0 1,0 0 0,-2-1 0,0 1-1,-1-1 1,1-16-21,-4 32 0,1-9 5,-1 1-1,0-1 1,-1 0-1,0-2-4,0 10-5,1 0 0,-1-1 0,1 1 0,-1 0 1,0-1-1,0 1 0,0 0 0,0 0 0,0-1 0,-1 1 0,1 0 0,-1 0 0,1 1 0,-1-1 0,0 0 0,0 0 0,1 1 0,-3-2 5,4 3-2,0 0 0,0 0 1,0 0-1,0 0 0,0-1 0,0 1 0,-1 0 0,1 0 0,0 0 0,0 0 0,0 0 0,0-1 0,0 1 0,-1 0 0,1 0 0,0 0 0,0 0 0,0 0 0,0 0 0,-1 0 0,1 0 0,0 0 1,0 0-1,0 0 0,-1 0 0,1 0 0,0 0 0,0 0 0,0 0 0,-1 0 0,1 0 0,0 0 0,0 0 0,0 0 0,-1 0 0,1 0 0,0 0 0,0 0 0,0 0 0,0 0 0,0 1 0,-1-1 1,1 0-1,0 0 0,0 0 0,0 0 0,0 0 0,0 1 0,-1-1 0,1 0 0,0 0 0,0 0 0,0 0 0,0 1 0,0-1 2,2 13-70,-1-6 42,-2 56 8,9-17 88,4 13-68,-2-16 53,2 30-53,-3 17 40,-3 63-40,-7-113 15,-1 0 0,-2 0 0,-2 0 0,-2-1 0,-2 3-15,-13 45 468,-5 46-468,10-73 939,14-50-71,14-41-336,-2 9-479,1 1 0,1 0 1,0 0-1,2 1 0,1 0 0,0 1 0,15-15-53,20-19-1276,50-41 1276,-69 67-751,-3 1 174</inkml:trace>
  <inkml:trace contextRef="#ctx0" brushRef="#br0" timeOffset="641.358">1213 994 7194,'-1'-37'3376,"-6"46"-1479,1 2-265,2 15-520,1 3-240,2 9-255,2 9-49,3 2-176,2 0-72,-1-3-112,0-10-64,-3-3-56,1-2-8,-3-7 192,0 0-216,2-11 3497,3-3-2609</inkml:trace>
  <inkml:trace contextRef="#ctx0" brushRef="#br0" timeOffset="1549.431">1721 710 5489,'-87'-51'2307,"83"49"-1901,0 0 0,0-1 0,0 0 0,0 0-1,1 0 1,0 0 0,-1 0 0,1-1 0,0 0-406,2 2 284,0 1 0,0-1 0,1 0 0,-1 1 0,1-1 0,-1 0 0,1 0 0,0 1 0,-1-1 1,1 0-1,0 0 0,0 0 0,0 0-284,0 2 31,1 0 1,-1-1 0,0 1-1,0 0 1,0 0-1,0-1 1,0 1-1,1 0 1,-1 0-1,0 0 1,0-1-1,0 1 1,1 0-1,-1 0 1,0 0 0,0-1-1,1 1 1,-1 0-1,0 0 1,0 0-1,1 0 1,-1 0-1,0 0 1,1 0-1,-1 0 1,0 0-1,0 0 1,1 0-1,-1 0 1,0 0 0,1 0-1,-1 0 1,0 0-1,0 0 1,1 0-1,-1 0 1,0 0-1,1 0 1,-1 0-1,0 0 1,0 1-1,1-1 1,-1 0 0,0 0-1,0 0 1,0 1-1,1-1 1,-1 0-1,0 0 1,0 1-32,16 9 289,-7 1-208,0 0 0,-1 0 0,0 2 0,0-1 0,-2 0 1,3 7-82,11 20 130,9 5-5,1-1 0,3-2 0,1-1 0,15 11-125,-41-42 60,0-1-1,1 0 1,0 0 0,0-1-1,8 5-59,-15-11 52,0 0-1,-1 0 1,1 0-1,0 0 1,0 0-1,0-1 1,-1 1-1,1-1 1,0 1-1,0-1 1,0 1-1,0-1 1,0 0-1,0 0 0,0 0 1,0 0-1,0-1 1,0 1-1,0 0 1,0-1-1,0 1 1,0-1-1,0 0 1,-1 1-1,1-1 1,0 0-1,0 0 1,-1 0-1,1-1 1,-1 1-1,1 0 1,-1-1-1,1 1 1,-1-1-1,0 1 1,0-1-1,1-1-51,15-28 278,-1 0 0,-2-1 0,-2-1 0,4-16-278,-9 29 27,76-233-355,-80 248 332,-2 17-54</inkml:trace>
  <inkml:trace contextRef="#ctx0" brushRef="#br0" timeOffset="2858.349">2673 94 4417,'2'-19'1563,"-1"12"-898,0 1 1,-1-1-1,0 0 1,0 1-1,0-1 1,-1 0-1,0 1 1,0-1-1,0 1 1,-2-2-666,1 9 1551,-2 7-932,0 13-175,-2 16-150,2 1-1,2 0 1,2 0 0,1 0 0,3 10-294,30 190 796,-24-182-616,1 4-28,4 24 146,-4 1 1,-1 32-299,-3 19 213,-3-111-88,-1-24 88,-1-6 45,1-42 409,-4 16-611,1 1 0,2-1 0,1 0 0,1 1 0,2-1 0,1 1 0,3-6-56,-6 23-2,1 1 0,1 0 0,0 0 0,0 1 0,1-1 0,1 1 0,0 1 0,3-4 2,-4 7-2,0 0 0,0 1-1,1 0 1,-1 1 0,1-1 0,0 1-1,1 1 1,-1 0 0,1 0 0,0 0 0,0 1-1,3 0 3,-5 1-1,0 1-1,0 0 0,0 1 1,0 0-1,0 0 0,0 0 0,0 1 1,0 0-1,0 0 0,0 1 1,0 0-1,-1 0 0,1 1 1,0-1-1,-1 1 0,0 1 1,0-1-1,0 1 0,0 0 0,-1 1 1,1-1-1,-1 1 0,2 2 2,-3-3-1,0 1 1,-1 0-1,1-1 0,-1 1 0,1 0 0,-2 1 0,1-1 0,0 1 0,-1-1 1,0 1-1,-1-1 0,1 1 0,-1 0 0,0 0 0,0 0 0,-1 0 0,0 0 1,0 0-1,0 0 0,-1 0 0,0 0 0,0 0 0,0 0 0,-1-1 0,0 1 1,0 0-1,-1 1 1,-5 7 1,-1 0 0,0-1 0,-1 0 1,0 0-1,-1-1 0,0 0 1,-1-1-1,-12 9-1,0-3 9,0 0-1,-1-2 1,0 0 0,-14 4-9,20-10 25,0-2 0,0 0 0,-17 3-25,11-8 85,24-2-55,0 0 1,0-1-1,0 1 1,0 0-1,0-1 1,0 1-1,0-1 1,0 0-1,0 1 1,0-1-1,1 0 1,-1 1-1,0-1 1,0 0-1,1 0 1,-1 0-1,0 1 1,1-1-1,-1 0 1,1 0-1,-1 0-30,-6-18 330</inkml:trace>
  <inkml:trace contextRef="#ctx0" brushRef="#br0" timeOffset="3470.622">48 235 5009,'-19'0'2713,"9"0"-281,4 0-527,-6 0-289,27 0-240,13 0-496,12 0-39,40 0-217,-12 0-128,16-1-248,-2-2-80,-4-1-88,-5-2-16,-14-1 32,-4 5-24,-10 3-552,-5 0-128,-6 5 296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02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30 125 2200,'-8'-70'2042,"8"70"-1957,0-1 0,0 1 0,0 0 0,0-1 0,0 1 1,0-1-1,0 1 0,-1 0 0,1-1 0,0 1 0,0 0 0,0-1 0,0 1 0,0 0 0,-1-1 0,1 1 0,0 0 0,0-1 0,0 1 0,-1 0 0,1-1 0,0 1 0,-1 0 0,1 0 0,0-1 0,-1 1 0,1 0 1,0 0-1,-1 0 0,1-1 0,0 1 0,-1 0 0,1 0 0,0 0 0,-1 0 0,1 0 0,-1 0 0,1 0 0,0 0 0,-1 0 0,1 0 0,0 0 0,-1 0 0,1 0 0,-1 0 0,1 0 0,0 0 0,-1 0 0,1 1 1,0-1-1,-1 0-85,0 1 279,1-1 0,-1 1 0,1-1 0,-1 1 0,1-1 0,-1 1 0,1 0 0,-1-1 0,1 1 0,0 0 1,-1-1-1,1 1 0,0 0 0,0 0 0,-1-1 0,1 1 0,0 0 0,0 0 0,0-1 0,0 1 1,0 0-1,0 0 0,0 0 0,0-1 0,0 1 0,0 0 0,1 0 0,-1 0-279,8 19 187,1 0 1,0-1-1,2 0 0,0 0 1,1-1-1,1-1 0,7 9-187,32 31 857,30 25-857,2 1 331,-47-44-235,-1 1 0,-3 2 0,21 34-96,-51-71-3,2 3 33,0 0 0,1 0 0,0 0 0,4 3-30,-8-9-3,0 0 1,-1-1-1,1 1 1,0-1-1,0 1 1,0-1-1,1 0 0,-1 0 1,0 0-1,0 0 1,1 0-1,-1-1 1,0 1-1,1-1 1,-1 1-1,0-1 0,1 0 1,-1 0-1,1 0 1,0 0 2,6-3-258,-5-8 105</inkml:trace>
  <inkml:trace contextRef="#ctx0" brushRef="#br0" timeOffset="385.751">529 22 7242,'6'-20'2119,"-6"19"-1152,-3 3-76,-17 34 1739,8-14-1959,-46 69 2311,-31 36-2982,-14 18 757,12-19-568,44-64-214,-16 32 25,61-91-60,-8 12-107,9-14 147,1-1 0,0 1-1,0-1 1,0 0 0,-1 1-1,1-1 1,0 0 0,-1 1 0,1-1-1,0 0 1,-1 1 0,1-1-1,0 0 1,-1 0 0,1 0 0,0 1-1,-1-1 1,1 0 0,-1 0-1,1 0 1,-1 0 0,1 0 0,0 0-1,-1 0 1,1 0 0,-1 0-1,1 0 1,-1 0 0,1 0 20,-2-6-316</inkml:trace>
  <inkml:trace contextRef="#ctx0" brushRef="#br0" timeOffset="1006.482">977 614 4993,'22'-93'2987,"-21"75"-1271,-6 13-165,-5 10 1401,8-2-2710,0 1 0,1 0-1,-1-1 1,1 1 0,0 0 0,0 0 0,0 0-1,0 0 1,1 0 0,-1 1-242,-1 43 635,2-47-621,3 50 524,1 0-1,3 1-537,6 60 470,2 63-204,-11-157-423,3-11 73</inkml:trace>
  <inkml:trace contextRef="#ctx0" brushRef="#br0" timeOffset="1939.108">1713 332 3817,'-108'-25'2232,"76"15"6452,42 10-4140,0 0-5234,-7 1-61,50 1 1265,0-2 0,7-3-514,-19 0 71,1 2 0,-1 2-1,0 1 1,34 7-71,-47-4 19,0-1 1,0-2 0,0-1-1,7-1-19,114-10 63,-6 0-44,25 7-8,221-10 51,-122-3-6,-232 16-44,-1 2 0,0 2 0,2 1-12,-3 0 9,0-2 1,0-1-1,18-1-9,46-6 16,73 9-16,-116-4 19,1-2-1,24-5-18,-34 3 21,-35 2 128,0 0 1,0-1-1,-1 0 1,1-1-1,-1 0 1,0 0 0,0-1-1,0 0 1,-1-1-1,2-1-149,12-7 1945,8-2-618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09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42 3537,'-1'-5'632,"-1"-16"3363,2 20-3878,1 1 0,-1-1 0,0 0 0,1 1-1,-1-1 1,0 0 0,1 1 0,-1-1 0,1 1 0,-1-1 0,1 1 0,0-1-1,-1 1 1,1-1 0,-1 1 0,1-1 0,0 1 0,-1 0 0,1-1 0,0 1-1,0 0 1,-1 0 0,1-1 0,0 1 0,0 0 0,-1 0 0,2 0-117,8-2 315,1 1 1,0 1-1,0-1 1,0 2-1,0-1 1,0 2-1,3 0-315,-9-1 34,1 0 0,0 1-1,-1 0 1,0 0 0,1 0 0,-1 1 0,0-1 0,0 1-1,0 1 1,0-1 0,-1 1 0,1 0 0,-1 0 0,3 3-34,5 9 23,0 1-1,-1 0 1,-1 1 0,-1-1 0,-1 2 0,0 0 0,5 19-23,-10-28 214,-3-16 563,-5-17-64,-12-22-432,12 36-223,3 4 2,0 1 1,-1 0-1,0-1 0,0 1 1,0 1-1,-1-1 0,1 0 1,-1 1-1,0 0 1,0 0-1,0 0 0,-2-1-60,-7-3 262,0 0 0,0 1 1,-5-1-263,7 3 150,-2-1-83,0 1 0,0 1-1,0 0 1,0 1-1,-1 0 1,1 1-1,-1 0 1,1 1-1,-1 1 1,1 0 0,-1 1-1,1 0 1,0 1-1,0 1 1,0 0-1,0 0 1,0 1-1,1 1 1,0 0-1,0 1 1,-7 6-67,4-2 8,0 0-1,1 2 1,0-1 0,1 2-1,0 0 1,1 0 0,1 1-1,0 0 1,1 1 0,1 1-1,0-1 1,1 1-1,1 1 1,1 0 0,-2 8-8,3-5 6,1 0-1,1 0 1,1 0 0,0 0-1,2 0 1,0 0 0,2 0 0,0 0-1,1 0 1,2 0 0,0 0-6,-2-10 4,1 0 0,0 1 1,1-1-1,1-1 0,-1 1 1,2-1-1,-1 0 0,1 0 1,1-1-1,0 0 0,0-1 1,1 1-1,0-1 0,0-1 1,1 0-1,0 0 0,0-1 1,1 0-1,-1-1 0,6 1-4,7 3 20,0-2-1,1-1 1,0-1 0,1-1-1,-1-1 1,1-2 0,-1 0-1,19-2-19,-22 0 17,0-1 0,0-2-1,-1 1 1,1-2 0,-1-1 0,0-1-1,0 0 1,-1-2 0,0 0-1,7-5-16,-13 5 13,-1 0-1,-1 0 1,1-1-1,-2-1 1,1 1-1,-2-2 1,1 0 0,-2 0-1,1 0 1,-2-1-1,3-6-12,-4 8 10,-1-1 1,-1 0-1,0-1 0,0 1 0,-1 0 0,-1-1 1,0 0-1,-1 0 0,0 1 0,-1-1 1,0 0-1,-1 0 0,-2-6-10,0 0 90,-1 1 1,-1 0-1,-1 1 0,0-1 1,-2 1-1,0 0 0,0 1 1,-2 0-1,-3-3-90,6 9 41,-1 0 0,0 1 0,0 0 0,-1 1 0,-1 0 0,1 0 1,-1 1-1,-1 0 0,1 1 0,-1 0 0,0 1 0,0 0 0,-1 0 0,-7-1-41,-23-3 627,-1 3-1,1 1 1,-1 2-1,-12 1-626,11 3 804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41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1509 9114,'86'70'3602,"-84"-69"-3466,-1 0 0,1 0 0,-1 0-1,1 0 1,-1-1 0,1 1 0,-1 0 0,1-1 0,0 1 0,-1-1-1,1 1 1,0-1 0,-1 0 0,1 0 0,0 0 0,1 0-136,11-8 1145,-10 5-708,-1 0-184,1 0 0,-1 0 1,1 0-1,-1 0 1,0-1-1,-1 1 0,1-1 1,0 0-1,-1 0 1,0 0-1,0 0 0,0 0 1,1-5-254,2-8 510,0 0 1,2-15-511,1-14 338,-3 1 1,-2-1-1,-1-1 0,-4-17-338,-21-186 409,5 81-212,7 40-163,7 0 1,4 0-1,12-59-34,-10 170-7,0 0 0,1 0 0,2 0 0,-1 1 0,2 0 0,7-15 7,-11 27-4,1 0 0,0 0 0,0 0 0,0 1 0,0 0 0,1-1-1,0 1 1,0 0 0,0 1 0,0-1 0,0 1 0,1 0 0,0 0 0,0 0 0,-1 0 0,1 1-1,1 0 1,-1 0 0,0 1 0,1-1 0,-1 1 0,0 0 0,2 0 4,2 1-22,1 0 0,-1 0 1,1 1-1,-1 0 0,1 1 0,-1 0 1,0 1-1,0 0 0,0 0 0,0 1 1,0 0-1,-1 0 0,0 1 0,0 0 1,0 0-1,0 1 0,0 1 22,5 4-211,-1 1 1,0 0-1,-1 0 0,0 1 1,-1 1-1,0 0 0,-1 0 1,-1 1-1,1 3 211,0 2-503,0 1 0,-2 1-1,1 5 504,2 21-829,0 12 829,-10-59-8</inkml:trace>
  <inkml:trace contextRef="#ctx0" brushRef="#br0" timeOffset="366.327">31 990 8282,'-21'-2'3929,"11"4"-2041,12 3-576,6-3-215,18-1-449,14-1 24,11-8-176,5-1-72,6-1-192,2 1-72,9-3-24,1 2-104,1-4-672,-4 2-384,-8 4-1857,-1 1 1769</inkml:trace>
  <inkml:trace contextRef="#ctx0" brushRef="#br0" timeOffset="719.81">778 885 3681,'105'-28'2522,"-103"28"-2218,0-1 0,0 0 0,1 1 0,-1-1 0,0-1 1,0 1-1,0 0 0,0 0 0,1-2-304,-3 3 61,1 0 1,-1-1-1,0 1 1,0 0-1,0 0 0,0 0 1,0 0-1,0-1 1,0 1-1,0 0 0,0 0 1,0 0-1,0-1 1,0 1-1,0 0 0,0 0 1,0 0-1,0-1 1,0 1-1,0 0 0,0 0 1,0 0-1,0-1 1,0 1-1,0 0 0,0 0 1,0 0-1,0-1 1,0 1-1,-1 0 0,1 0 1,0 0-1,0 0 1,0 0-1,0-1 0,0 1 1,-1 0-1,1 0 1,0 0-1,0 0 0,0 0 1,0 0-1,-1 0 1,1 0-1,0-1 0,0 1-61,-22-5 2067,11 4-1643,0 1 1,0 1-1,0 0 1,0 0-1,0 1 0,0 0 1,1 1-1,-7 3-424,-5 2 539,1 0 0,1 2 0,-13 8-539,24-12 39,0 0 0,0 1 1,1 0-1,0 0 0,0 1 1,1 0-1,0 1 0,0 0 1,1 0-1,0 0 0,0 1 1,1-1-1,1 1 0,0 1 1,0-1-1,1 1 0,0-1 1,1 1-1,0 0 1,0 0-1,1 0 0,1 0 1,0 0-1,1 0 0,0 0 1,0 0-1,1-1 0,1 1 1,0 0-1,0-1 0,1 1 1,1 1-40,-2-5 5,1 0 1,0-1-1,1 1 1,-1-1-1,1 0 0,0 0 1,1 0-1,-1 0 1,1-1-1,1 0 1,-1-1-1,0 1 1,1-1-1,0 0 1,0-1-1,0 1 1,1-2-1,-1 1 1,1-1-1,0 0 1,3 0-6,-3 0 7,0-1 0,0-1 0,1 1 0,-1-1 0,0-1 0,1 0 0,-1 0 0,0 0 0,0-1 0,0 0 0,0-1 0,0 0 0,-1 0 0,1 0 0,-1-1 0,0-1 0,0 1 1,0-1-1,0 0 0,0-1-7,4-5 29,-1-1 1,0 0 0,-1-1 0,0 0-1,-1 0 1,-1-1 0,0 1-1,-1-2 1,0 1 0,-1-1 0,0 0-1,-2 0 1,0 0 0,1-10-30,-3 18 20,-1-1 0,0 1-1,0 0 1,-1 0 0,0-1 0,0 1 0,-1 0 0,0 0 0,0 0 0,0 0 0,-1 1 0,0-1 0,0 1-1,-2-2-19,4 5-38,-1 1 0,0-1 0,0 0-1,0 1 1,-1 0 0,1-1-1,0 1 1,-1 0 0,0 0 0,1 0-1,-1 0 1,0 1 0,0-1-1,0 1 1,0 0 0,0 0 0,0 0-1,-1 0 1,1 0 0,0 1-1,0-1 1,-1 1 0,1 0 0,0 0-1,0 0 1,-1 1 0,1-1-1,0 1 1,0 0 0,-1-1 0,0 2 38,-26 10-1397,-1 4 540</inkml:trace>
  <inkml:trace contextRef="#ctx0" brushRef="#br0" timeOffset="1123.802">1062 1002 7746,'22'-91'3142,"-22"88"-2891,0 1 1,1-1 0,0 0-1,-1 1 1,1-1-1,0 1 1,0-1 0,0 1-1,1-1 1,-1 1-1,1-1-251,-1 3 61,-1 0-1,1 0 1,-1 0-1,1 0 1,0 0 0,-1 0-1,1 0 1,-1 0-1,1 0 1,0 0-1,-1 0 1,1 0-1,-1 0 1,1 1-1,-1-1 1,1 0-1,-1 0 1,1 1-1,-1-1 1,1 0-1,-1 1 1,1-1-1,-1 1 1,1-1-1,-1 0 1,0 1-1,1 0-60,0-1 24,1 2 85,0 0-1,0 1 1,1-1 0,-2 0 0,1 1 0,0-1 0,0 1 0,-1-1 0,1 1 0,-1 0 0,0 0 0,0 0 0,0-1 0,0 1-1,0 1-108,3 48 948,-2-19-534,7 17 190,1 0 0,3-1-1,2-1 1,9 20-604,-14-47 376,-10-20-364,0-1-1,0 0 1,0 0 0,0 0 0,0 0 0,0 0 0,0 0-1,1 0 1,-1 0 0,0 1 0,0-1 0,0 0 0,0 0-1,0 0 1,0 0 0,0 0 0,0 0 0,0 0 0,0 0-1,0 0 1,0 0 0,0 1 0,1-1 0,-1 0 0,0 0 0,0 0-1,0 0 1,0 0 0,0 0 0,0 0 0,0 0 0,0 0-1,0 0 1,1 0 0,-1 0 0,0 0 0,0 0 0,0 0-1,0 0 1,0 0 0,0 0 0,0 0 0,1 0 0,-1 0 0,0 0-1,0 0 1,0 0 0,0 0 0,0 0 0,0 0 0,0-1-1,0 1 1,0 0 0,1 0 0,-1 0 0,0 0 0,0 0-1,0 0 1,0 0 0,0 0 0,0 0 0,0 0 0,0-1 0,0 1-1,0 0 1,0 0 0,0 0 0,0 0-12,1-39 1125,-1 21-1360,0 18 236,0-72 216,3-10-217,-1 61 17,0 0 0,1 1 0,1-1 0,1 1 0,1 0 0,7-17-17,-10 32 0,1-1 0,-1 0 0,1 1 0,0 0 0,0 0 0,0 0 0,1 0 0,0 1 0,0 0 0,0 0 0,0 0 0,1 0 0,-1 1-1,1 0 1,0 0 0,0 1 0,0-1 0,0 1 0,1 1 0,4-2 0,6 1-146,1-1 0,0 2 1,1 0-1,-1 2 0,0 0 0,14 2 146,-22-1-281,-1-1-1,1 2 1,0-1 0,-1 1-1,1 0 1,-1 1-1,5 3 282,18 15-560</inkml:trace>
  <inkml:trace contextRef="#ctx0" brushRef="#br0" timeOffset="1817.422">1746 871 6889,'-15'-55'3457,"5"42"-1508,1 14-43,8 0-1752,0 0 0,0 0-1,0 0 1,0 0 0,0 0 0,0 0 0,1 1 0,-1-1-1,0 0 1,1 0 0,-1 1 0,0-1 0,1 1-154,-1 2 135,0 1-1,1 0 1,0-1 0,0 1 0,0 0-1,0-1 1,1 1 0,-1-1-1,1 1 1,0 0 0,1 0-135,4 25 476,-5 7 367,0 0 1,-5 25-844,1 23 941,3-80-890,0 0 1,0 0-1,0 0 0,1 0 0,0 0 1,0 0-1,0 0 0,1 0 0,0 0 1,-1 0-1,2-1 0,-1 1 0,0-1 1,4 4-52,-6-8 4,0 1 0,1-1 1,-1 0-1,1 1 1,-1-1-1,1 0 0,-1 0 1,1 0-1,-1 1 1,0-1-1,1 0 1,0 0-1,-1 0 0,1 0 1,-1 0-1,1 0 1,-1 0-1,1 0 0,-1 0 1,1 0-1,-1 0 1,1 0-1,-1 0 0,1 0 1,-1 0-1,1 0 1,-1-1-1,1 1 0,-1 0 1,1 0-1,-1-1 1,0 1-1,1 0 1,-1-1-1,1 1 0,-1 0 1,0-1-1,1 1 1,-1-1-1,0 1 0,1 0 1,-1-1-1,0 1 1,0-1-1,0 1 0,1-1 1,-1 0-5,11-26 105,17-142 44,-19 127-129,-4 16-15,1 1 0,0-1 0,2 1 0,1 1 0,11-22-5,-18 43-1,-1 0-1,1 0 0,0 0 0,0 0 0,0 1 1,0-1-1,0 1 0,1 0 0,-1-1 0,1 1 1,-1 0-1,1 1 0,0-1 0,0 0 0,0 1 1,0-1-1,0 1 0,0 0 0,0 0 0,0 0 1,1 1-1,-1-1 0,0 1 0,0 0 0,1-1 1,-1 2-1,0-1 0,1 0 0,-1 1 0,0-1 1,0 1-1,1 0 0,-1 0 0,1 1 2,4 1-4,-1 0 0,1 1 0,-1 1 0,0-1 0,0 1-1,-1 0 1,1 1 0,-1-1 0,0 1 0,-1 1 0,0-1 0,4 6 4,8 18 2,-2 0 0,-1 1 0,-2 0 0,-1 1 0,2 11-2,-5-14 12,1-11-5,-5-15 15,-1-14 32,-3-1-52,1-1 1,0 0-1,1 1 0,0-1 1,1 1-1,0 0 1,1 0-1,0 0 0,1 0 1,1 1-1,-1 0 0,2 0 1,0-1-3,0 3-2,-1 1 0,1 0 0,0 0 0,0 1 0,1-1 0,0 2 0,1-1 0,0 1 0,-1 0 0,7-2 2,-10 6-3,0-1-1,0 1 1,0 0 0,0 0 0,0 1 0,0 0 0,1 0-1,-1 0 1,0 0 0,1 1 0,-1 0 0,1 0 0,-1 1 0,0-1-1,1 1 1,-1 0 0,0 0 0,0 1 0,0 0 0,0 0 0,0 0-1,1 1 4,-1 0-4,0 0-1,-1 1 1,1-1-1,-1 1 1,0 0-1,0 0 0,0 1 1,0-1-1,-1 1 1,0-1-1,0 1 1,0 0-1,0 2 5,3 9 73,0 0 1,-1 1-1,2 11-73,-3-11 104,1 0-1,0-1 0,7 15-103,-3-14-67,3 10 267,2-1 1,6 7-201,21 19-155</inkml:trace>
  <inkml:trace contextRef="#ctx0" brushRef="#br0" timeOffset="2573.46">2899 969 6105,'-87'-97'3082,"85"95"-2801,-1-1 0,1 0 0,0 0 0,1 1 0,-1-1-1,0-1 1,1 1 0,-1 0 0,1 0 0,0-2-281,0 3 199,1 1 0,0 0-1,0 0 1,0 0 0,1 0 0,-1 0-1,0-1 1,0 1 0,1 0 0,-1 0 0,0 0-1,1 0 1,-1 0 0,1 0 0,0 0-199,2-7 1463,-8 43 2626,4 27-4407,1-52 648,0 14-271,1-1 0,1 0 1,1 0-1,1 0 0,1-1 1,1 1-1,3 7-59,-5-20 15,0-1-1,0 0 1,1 0 0,0 0-1,1-1 1,-1 0 0,2 0 0,-1 0-1,1-1 1,0 0 0,1 0 0,0-1-1,0 0 1,0 0 0,1 0-1,-1-2 1,4 3-15,-7-6 11,-1 1-1,0-1 1,1 1 0,-1-1-1,1 0 1,-1-1 0,1 1-1,-1-1 1,1 0 0,-1 0-1,1 0 1,-1-1 0,1 0-1,-1 0 1,1 0 0,-1 0-1,1 0 1,-1-1-1,0 0 1,0 0 0,0 0-1,0-1 1,0 1 0,-1-1-1,1 0 1,-1 0 0,4-3-11,0-2 12,0 0 1,0-1 0,-1 0 0,0 0 0,-1 0-1,1 0 1,-2-1 0,1 0 0,-2 0 0,1-1-1,0-5-12,6-41 31,-3-1 0,-3-1-1,-1-26-30,-3 76 2,3-15-23,-3 23 20,0 1 0,0 0 0,0 0 0,0 0 0,0 0 0,0 0 0,0 0 0,0-1 0,0 1 0,0 0 0,0 0 0,0 0 0,0 0 0,0 0 0,0 0 0,0-1 0,0 1 0,0 0 0,0 0 0,0 0 0,1 0 0,-1 0 0,0 0 0,0 0 0,0 0 0,0 0 0,0-1-1,0 1 1,0 0 0,1 0 0,-1 0 0,0 0 0,0 0 0,0 0 0,0 0 0,0 0 0,0 0 0,1 0 0,-1 0 0,0 0 0,0 0 0,0 0 0,0 0 0,0 0 0,1 0 0,-1 0 0,0 0 0,0 0 0,0 0 0,0 0 0,0 0 0,0 1 0,0-1 0,1 0 0,-1 0 0,0 0 0,0 0 0,0 0 0,0 0-1,0 0 1,0 0 1,2 4-7,-1-1-1,1 1 0,-1-1 0,0 1 0,0-1 1,0 1-1,0 0 0,-1-1 0,0 3 8,5 40-16,2 1 0,10 31 16,-11-55 20,1-1 0,2 0-1,0 0 1,1-1 0,1-1 0,6 9-20,-14-24-99,1 0 0,0 0 0,0 0 1,1-1-1,-1 1 0,1-1 0,0 0 0,0 0 1,0-1 98,-2-1-185,0 0 0,0-1 0,0 0 0,0 1 0,0-1 0,1 0 0,-1 0 0,0-1 0,0 1 0,1-1 1,-1 1-1,0-1 0,1 0 0,-1-1 0,0 1 0,1 0 0,0-1 185,23-10-953</inkml:trace>
  <inkml:trace contextRef="#ctx0" brushRef="#br0" timeOffset="2950.229">3483 561 7426,'-16'-136'11614,"68"464"-9943,-4-20-965,-23-209-1045,-13-60-2331,-8-24 599,2 1 57</inkml:trace>
  <inkml:trace contextRef="#ctx0" brushRef="#br0" timeOffset="3337.933">4306 870 7922,'-6'-10'1160,"-1"1"0,0-1 0,-1 1 0,0 1 0,-8-7-1160,10 9 300,-1 1 0,-1 0 0,1 0 0,-1 1 0,0 0 0,0 1 0,0-1 0,0 1 0,-1 1 0,1 0 0,-1 0 0,-3 0-300,0 0 231,-1 1-1,0 1 1,1 0 0,-1 0-1,0 1 1,1 1-1,-1 0 1,-11 4-231,15-3 67,1 0 0,-1 1 1,0 0-1,1 0 0,0 1 1,0 0-1,0 0 1,1 1-1,0 0 0,0 1 1,0-1-1,-1 3-67,0 2 18,-1 0 0,2 0 0,-1 1 0,2 0-1,-1 0 1,2 1 0,0 0 0,0 0 0,1 0 0,1 0 0,-2 14-18,3-17 3,1 0 0,1 0 0,0 0 0,0 0 0,1 0 1,1 0-1,-1 0 0,2 0 0,-1-1 0,1 1 0,1-1 0,-1 1 0,2-1 0,-1 0 1,1-1-1,4 5-3,-5-7 4,0-1 1,0 0 0,1-1 0,0 1-1,0-1 1,0 0 0,0 0 0,1-1-1,0 1 1,-1-1 0,1 0 0,0-1-1,0 1 1,1-1 0,-1-1 0,0 1 0,1-1-1,-1 0 1,1 0 0,-1-1 0,1 0-1,0 0 1,-1-1 0,1 1 0,-1-2-1,3 1-4,3-2 10,1-1-1,-1 0 1,0 0-1,0-1 1,-1-1-1,1 0 1,-1 0-1,-1-1 1,1-1-1,-1 0 1,0 0-1,8-10-9,-13 12 6,-1 0-1,1 0 1,-1-1-1,0 0 1,-1 0-1,0 0 1,0 0-1,0 0 1,-1-1-1,0 1 1,0-1-1,-1 0 1,0 1-1,-1-1 1,1 0-1,-1 0 1,-1-2-6,-1-12 13,-1-1 0,-1 1 1,-1 0-1,-1 0 0,-2-4-13,1 5-1,7 21 0,0 0 1,0 0-1,0 0 1,0 0-1,0-1 0,0 1 1,0 0-1,0 0 1,0 0-1,0 0 1,0 0-1,0-1 1,0 1-1,-1 0 1,1 0-1,0 0 1,0 0-1,0 0 0,0 0 1,0 0-1,0-1 1,0 1-1,0 0 1,0 0-1,-1 0 1,1 0-1,0 0 1,0 0-1,0 0 0,0 0 1,0 0-1,0 0 1,-1 0-1,1 0 1,0 0-1,0 0 1,0 0-1,0-1 1,0 1-1,0 0 0,-1 1 1,1-1-1,0 0 1,0 0-1,0 0 1,0 0-1,0 0 1,-1 0-1,1 0 1,-2 8-22,0 12-5,3 1-57,2 0 0,0 0 0,1-1 0,1 1 0,1-1 0,1-1 0,0 1 0,2-1 0,0 0 0,1-1 0,1 0 1,1-1-1,0 0 0,1 0 0,1-2 0,15 14 84,8 0-435</inkml:trace>
  <inkml:trace contextRef="#ctx0" brushRef="#br0" timeOffset="3844.596">5027 781 8178,'-4'-4'620,"0"0"-1,-1 0 1,1 1 0,-1 0 0,0 0 0,0 0 0,0 1 0,-1-1-1,1 1 1,0 1 0,-1-1 0,1 1 0,-1 0 0,-3-1-620,-2 1 307,1 0 0,-1 1 0,0 0 0,0 0 0,1 1 0,-1 0 0,-5 2-307,4 1 116,0 0 0,0 0 0,0 1 0,1 1 0,-1 0 0,1 1 0,1 0 0,-1 0 0,1 1 0,1 0 0,-1 1 0,1 0 0,1 1 0,0-1 0,0 2 0,1-1 0,0 1 0,1 0 0,0 1 0,1-1-116,5-9 3,-1-1-1,1 0 1,-1 0 0,1 0 0,0 1 0,0-1 0,0 0 0,0 0 0,-1 1 0,2-1 0,-1 0 0,0 0 0,0 1 0,0-1 0,1 0 0,-1 0 0,0 1 0,1-1 0,-1 0 0,1 0 0,-1 0 0,1 0 0,0 0 0,0 0 0,-1 0 0,1 0 0,0 0 0,0 0 0,0 0-1,0 0 1,0-1 0,0 1 0,0 0 0,0-1 0,0 1 0,1-1 0,-1 1 0,0-1 0,0 1 0,0-1 0,2 0-3,6 3 12,0-1 0,0 0 1,1-1-1,-1 0 0,2-1-12,-10 0 2,27 2 15,14 0 28,22 5-45,-53-5 3,0 0 0,0 1 0,-1 0 0,1 1 0,-1 0 0,1 0 0,-1 1 0,0 1-3,-8-5 0,0 0 0,0 1 0,0-1-1,0 1 1,0-1 0,0 1 0,-1-1-1,1 1 1,-1 0 0,1 0 0,-1 0-1,0 0 1,1 0 0,-1 0 0,0 1-1,-1-1 1,1 0 0,0 0 0,-1 1-1,1-1 1,-1 2 0,0 0-1,0 0 0,0-1 0,-1 1 0,0 0 0,0-1 0,0 1 0,0-1 0,0 1 0,-1-1 0,1 1 0,-1-1 0,-2 3 1,-5 7 5,-1-1-1,0 0 1,-1-1 0,0 0-1,-1-1 1,-1 1-5,10-9 3,-80 61 63,70-54-42,1-1-1,-1-1 0,-1 0 0,1-1 0,-13 4-23,24-10-105,1 0 1,0 0-1,-1 0 0,1 0 0,-1 0 0,1 0 0,0 0 0,-1-1 1,1 1-1,0 0 0,-1-1 0,1 1 0,0-1 0,-1 1 0,1-1 1,0 0-1,0 0 0,0 1 0,0-1 0,0 0 0,0 0 0,0 0 0,0 0 1,0 0-1,0 0 0,0 0 0,1-1 0,-1 1 0,0 0 0,1 0 1,-1-1-1,1 1 0,-1 0 0,1-1 0,0 1 0,-1 0 0,1-1 1,0 1-1,0 0 0,0-1 0,0 1 0,0-1 0,1 1 0,-1 0 1,0-1-1,1 1 105,8-20-1357</inkml:trace>
  <inkml:trace contextRef="#ctx0" brushRef="#br0" timeOffset="4190.5">5418 1058 8762,'2'0'4657,"-2"-1"-1064,-4 2-1417,4-1-872,0 0-447,0 0-401,0 10-176,0-4-32,-2-3 160,1-3-1592,-1 0 1016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12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1211 4353,'-30'-28'2316,"30"28"-2140,-1-1-1,1 1 0,0 0 1,-1 0-1,1-1 0,-1 1 1,1 0-1,0 0 0,-1 0 1,1 0-1,-1-1 0,1 1 1,-1 0-1,1 0 0,-1 0 1,1 0-1,0 0 0,-1 0 1,1 0-1,-1 0 0,1 0 1,-1 1-1,1-1 1,0 0-1,-1 0 0,1 0 1,-1 0-1,1 1 0,0-1 1,-1 0-1,1 0 0,-1 1 1,1-1-1,0 0 0,-1 1 1,1-1-1,0 0 0,0 1 1,-1-1-1,1 0 0,0 1 1,0-1-1,0 1 0,-1-1 1,1 1-1,0-1 0,0 0 1,0 1-1,0-1 0,0 1 1,0-1-1,0 1 0,0-1 1,0 1-1,0-1 0,0 0 1,0 1-1,0-1 0,1 1-175,2 13 173,2 1 1,0-2-1,0 1 0,2 0 0,-1-1 0,2 0 1,0-1-1,0 1 0,1-2 0,1 1 0,0-1 0,0-1 1,1 0-1,10 7-173,43 34 715,29 14-715,-36-26 176,-2 2 0,22 22-176,-38-23 74,-3 1 0,14 21-74,2 2 62,-46-57-47,0 0 0,1 0-1,-1-1 1,2 0-1,-1 0 1,5 2-15,-8-5 13,0-1 0,0-1-1,-1 1 1,1 0 0,0-1 0,1 0 0,-1 0 0,0 0 0,0 0 0,0-1 0,0 0 0,1 0 0,-1 0-1,4 0-12,-8-1 8,0 1-1,0 0 0,0 0 0,1 0 1,-1 0-1,0 0 0,0 0 0,0 0 0,0-1 1,1 1-1,-1 0 0,0 0 0,0 0 1,0 0-1,1 0 0,-1 0 0,0 0 0,0 0 1,0 0-1,1 0 0,-1 0 0,0 0 0,0 0 1,0 1-1,1-1 0,-1 0 0,0 0 1,0 0-1,0 0 0,0 0 0,1 0 0,-1 0 1,0 0-1,0 1 0,0-1 0,0 0 1,0 0-1,1 0 0,-1 0 0,0 0 0,0 1 1,0-1-1,0 0 0,0 0 0,0 0 0,0 1 1,0-1-1,0 0 0,0 0 0,0 0 1,0 1-8,-5 5 164</inkml:trace>
  <inkml:trace contextRef="#ctx0" brushRef="#br0" timeOffset="451.925">700 1015 4209,'0'-1'170,"0"0"1,0 1 0,-1-1-1,1 1 1,0-1-1,0 0 1,-1 1 0,1-1-1,0 1 1,-1-1-1,1 1 1,0-1-1,-1 1 1,1-1 0,-1 1-1,1-1 1,-1 1-1,1-1 1,-1 1-1,1 0 1,-1-1 0,1 1-1,-1 0 1,0 0-1,1-1 1,-1 1-1,1 0 1,-1 0 0,0 0-1,1 0 1,-1 0-1,0 0 1,1 0-1,-1 0 1,0 0 0,1 0-1,-1 0 1,0 0-1,1 0 1,-1 0 0,1 1-1,-1-1 1,0 0-1,0 1-170,-1 0 230,-1 0 1,1 0-1,-1 0 0,1 0 1,0 1-1,0 0 0,-1-1 0,1 1 1,0 0-1,1 0 0,-2 1-230,-8 14 540,1 0 0,0 1 0,1 1 0,-2 7-540,-16 34 642,-30 39 563,-69 90-1205,-26 41 205,83-113 28,67-114-246,2-3-10,-1 1-1,1-1 0,-1 1 1,1-1-1,-1 1 0,1-1 1,0 1-1,-1 0 0,1-1 1,0 1-1,0-1 0,0 1 1,-1 0-1,1-1 0,0 1 1,0 0-1,0-1 0,0 1 1,0-1-1,0 1 0,0 0 1,0-1-1,0 1 0,0 0 1,0-1-1,1 1 0,-1 0 1,0-1-1,0 1 0,1 0 24,13 0-253</inkml:trace>
  <inkml:trace contextRef="#ctx0" brushRef="#br0" timeOffset="1208.041">1162 1797 8066,'-31'-65'6278,"30"63"-6158,1 0-1,-1 1 0,1-1 0,-1 0 0,1 1 0,0-1 0,0 0 0,-1 0 0,1 1 1,0-1-1,1 0 0,-1 0 0,0 0 0,0 1 0,1-1 0,-1 0 0,1 1 0,-1-1 1,1 0-1,0 1 0,0-1 0,0 1-119,1-3 115,1 1 1,-1 0-1,1 0 0,0 0 1,0 0-1,0 0 0,1 1 1,-1-1-1,4-1-115,2-1 73,1 1 0,-1-1 0,1 1 0,0 1 0,0 0 1,0 1-1,7-2-73,-12 4 6,-1-1-1,1 1 1,0 0 0,0 1 0,-1-1 0,1 1 0,0-1 0,-1 1 0,1 1 0,-1-1 0,1 1-1,-1 0 1,0 0 0,1 0 0,-1 0 0,0 1 0,0 0 0,-1-1 0,1 1 0,-1 1 0,1-1-1,-1 1 1,0-1 0,0 1 0,-1 0 0,1 0 0,-1 0 0,0 0 0,0 0 0,0 1 0,0-1-1,-1 1 1,1 2-6,1 6 7,0 0-1,-1 1 1,-1 0-1,0-1 1,-1 1-1,-1 0 0,0-1 1,0 1-1,-2 0 1,1-1-1,-2 0 1,0 0-1,0 0 0,-3 4-6,-11 25 36,-2-1 0,-2-1 0,-18 24-36,27-45 20,0-1 0,0-1 0,-6 5-20,15-17 8,-1-1-1,0 1 1,0-1 0,0 1 0,0-1 0,-1-1 0,0 1 0,0-1 0,0 0 0,0-1-1,0 1 1,-4 0-8,8-3 4,0 1 0,1-1-1,-1 1 1,0-1 0,0 0-1,0 0 1,1 0 0,-1 0-1,0 0 1,0-1 0,0 1-1,0 0 1,1-1 0,-1 1-1,0-1 1,1 0 0,-1 0-1,0 1 1,1-1 0,-1 0-1,1 0 1,-1-1 0,1 1-1,0 0 1,-1 0 0,1-1-1,0 1 1,0-1 0,0 1-1,0-1 1,0 1 0,0-1-1,0 0 1,1 1 0,-1-1-1,0 0 1,1 0 0,0 1-1,-1-1 1,1 0 0,0 0-1,0 0 1,0 0-4,-1-7 7,1 0 0,0 0 0,1 0 0,0 0 0,0 0 0,1 0 0,0 0 0,1-1-7,-1 5-2,-1 0 1,1 0 0,0 1-1,0-1 1,0 1 0,1 0-1,0-1 1,0 1-1,0 0 1,0 1 0,0-1-1,1 0 1,0 1 0,0 0-1,0 0 1,0 0 0,0 0-1,1 1 1,-1 0-1,1 0 1,-1 0 0,1 0-1,0 1 1,0-1 0,0 1-1,0 0 1,0 1 0,0-1-1,0 1 1,0 0-1,0 1 1,0-1 0,0 1-1,0 0 1,-1 0 0,1 0-1,0 1 1,0 0-1,-1 0 1,5 2 1,55 29-19,-37-17 20,0-2 0,1-2 0,0 0 1,1-2-1,14 3-1,-2-7-11</inkml:trace>
  <inkml:trace contextRef="#ctx0" brushRef="#br0" timeOffset="2016.165">2021 1425 2665,'-84'-64'3399,"83"63"-2429,-6-3 666,7 4-1527,0 0 1,0 0-1,0 0 1,0 0-1,0 1 1,1-1-1,-1 0 1,0 0-1,0 0 0,0 0 1,0 0-1,0 0 1,0 0-1,0 0 1,0 0-1,0 0 0,1 0 1,-1 0-1,0 0 1,0 0-1,0 0 1,0 0-1,0 0 1,0 0-1,0 0 0,0 0 1,0 0-1,1 0 1,-1-1-1,0 1 1,0 0-1,0 0 1,0 0-1,0 0 0,0 0 1,0 0-1,0 0 1,0 0-1,0 0 1,0 0-1,0 0 0,0 0 1,0-1-1,0 1 1,1 0-1,-1 0 1,0 0-1,0 0 1,0 0-1,0 0 0,0 0 1,0 0-1,0 0 1,0-1-1,0 1 1,0 0-1,0 0 0,0 0 1,0 0-1,-1 0 1,1 0-1,0 0 1,0 0-110,42 0 948,12 1-28,0-3 0,15-4-920,23-3 388,87 2-388,95 15 62,-100-2-13,24-9-49,16 2 26,-86 2 35,2-6-61,-49-2 8,100-5 182,-124 8 74,17-6-264,-11 2 136,1 2-136,-45 5 12,0 1 0,0 1 0,0 1 0,0 0 1,10 4-13,-22-5-25,-1 1 0,1 1 1,0-1-1,-1 1 1,5 3 24,-10-6 74,0 1-1,1-1 1,-1 1 0,0 0 0,0 0 0,0 0 0,0 0-1,1 0 1,-1 0 0,-1 0 0,1 0 0,0 0-1,0 0 1,0 0 0,0 1 0,-1-1 0,1 0-1,-1 0 1,1 1 0,-1-1 0,1 1 0,-1-1-1,0 0 1,0 1 0,0-1 0,1 1 0,-1-1-1,-1 1 1,1-1-74,-3 11 790</inkml:trace>
  <inkml:trace contextRef="#ctx0" brushRef="#br0" timeOffset="3855.507">4102 1343 5009,'0'-1'205,"0"1"0,0 0 1,0-1-1,0 1 0,0 0 0,-1-1 0,1 1 0,0 0 1,0-1-1,0 1 0,0-1 0,0 1 0,0 0 0,1-1 1,-1 1-1,0 0 0,0-1 0,0 1 0,0 0 0,0-1 1,0 1-1,0 0 0,1 0 0,-1-1 0,0 1 0,0 0 1,1-1-1,-1 1 0,0 0 0,0 0 0,1 0 0,-1-1 1,0 1-1,0 0 0,1 0 0,-1 0 0,0-1 0,1 1 1,-1 0-1,0 0 0,1 0 0,-1 0 0,0 0 0,1 0 1,-1 0-1,1 0-205,23 2 2342,-16 0-2629,117 14 2136,87-1-1849,-172-17 91,-31 1-65,-1 0 0,1 1 0,-1 0 0,1 0 0,8 2-26,-3 7 23,-11-2 98,-6-8-110,-1-1 1,0 1-1,1 1 1,-1-1-1,0 0 1,1 1-1,-1 0 0,0 0 1,-3 0-12,-17 0 9,-61-7 16,-147-9 93,205 15-98,15 2-6,-1-1 0,1-1 1,0-1-1,0 1 0,0-2 0,-7-2-14,12 2-30,10-1 282,14 2 853,11 8-592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20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447 111 2296,'38'-66'1636,"-29"56"-1481,1 6 4633,-9 4 134,-8-2-2297,-6-4-2282,0 2-1,-1 0 0,0 0 1,-4 0-343,6 2 122,0 0-49,0 0-1,-1 2 0,1-1 0,0 2 0,0-1 0,-1 2 0,1-1 0,0 2 0,0 0 0,-3 1-72,-2 0 41,4 0-28,-1 0 0,1 0 1,0 1-1,0 1 0,1 0 0,-1 1 1,2 1-1,-1-1 0,1 2 0,0 0 1,0 0-1,1 1 0,1 0 0,-1 1 0,2 0 1,-1 0-1,2 1 0,0 0 0,0 0 1,1 1-1,0 0 0,1 0 0,1 0 1,0 0-1,1 1 0,-1 3-13,-1 12 4,1-1-1,1 0 1,2 1-1,1 0 1,1-1-1,1 7-3,0-23 4,-1-1-1,2 0 1,-1 0-1,2 0 1,-1 0-1,2 0 1,-1-1-1,1 0 0,1 1 1,0-2-1,0 1 1,1-1-1,0 0 1,1 0-1,0-1 1,0 0-1,2 1-3,5 1 14,1 0 0,0 0 0,1-2 0,0 0 0,0-1 0,10 3-14,22 4 84,40 7-84,-67-17 18,0 0 0,-1-2 0,1 0 1,0-1-1,0-2 0,0 0 0,20-4-18,-31 3 7,0-1 0,0 0 0,-1-1-1,1 0 1,-1 0 0,1-1 0,-2 0 0,1-1 0,0 0 0,-1-1 0,0 0 0,-1 0 0,1-1 0,-2 0 0,1-1-1,1-2-6,0-2 71,0 0-1,-1 0 0,-1 0 0,0-1 0,-1-1 0,0 1 0,-1-1 0,-1 0 0,0 0 0,-1 0 0,-1 0 0,-1 0 0,0-1 0,-1-10-70,-1 6 107,-1-1-1,-1 1 1,-1 0 0,-1 0-1,-1 0 1,-1 1 0,0 0-1,-2 0 1,0 1 0,-10-15-107,5 10 14,0 0 1,-2 1 0,0 1-1,-2 1 1,-3-3-15,15 18 57,0 0 1,0 0-1,-1 0 1,0 1-1,0 0 1,0 0-1,0 0 1,0 1 0,-1 0-58,3 2 179,0 0 0,0 0 0,0 0 1,0 0-1,0 1 0,0 0 1,0 0-1,-1 0 0,1 1 1,0 0-1,0 0 0,0 0 1,1 0-1,-1 1 0,0 0-179,-31 18 1125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25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70 744,'43'-10'704,"-38"9"-846,7-3 5289,-14-6 2674,1 9-7700,1 1 0,-1-1 0,0 0 0,0 0 0,1 0 0,-1 1 0,0-1 0,0 0 0,0 1 0,0-1 0,0 1 0,0-1 0,0 1 0,0-1 0,0 1 0,0 0 0,0-1 0,0 1 0,-2 0-121,-15-6 269,3-2-110,12 5-116,-1 1 0,0 0 1,0-1-1,-1 2 0,1-1 0,0 0 0,-1 1 0,1 0 0,-1 0 0,1 0 0,-1 1 0,0-1 1,1 1-1,-1 0 0,-3 1-43,-11 2 87,-1 1 1,1 1 0,1 1 0,-1 0-1,-5 4-87,14-5 10,1 0 0,-1 1 0,1 0 0,0 0 0,0 1 0,1 0 0,0 1-1,0-1 1,1 2 0,-3 2-10,2 0 1,1-1 0,-1 1 0,2 0 0,0 1 1,0 0-1,1 0 0,0 0 0,1 0 0,1 1 0,0 0 0,0-1 0,2 1 0,-1 0 0,2 0 0,-1 0 0,2 0 0,0 0 0,0 0 0,2 0 1,-1 0-1,1 0 0,1-1 0,1 0 0,-1 0 0,4 6-1,-5-14 1,0 0 1,0 1-1,0-1 1,1 0-1,0-1 0,-1 1 1,1 0-1,0-1 1,1 0-1,-1 0 1,0 0-1,1-1 0,0 0 1,-1 0-1,1 0 1,0 0-1,0 0 1,0-1-1,1 0 0,3 0-1,5 1 7,-1-1-1,1 0 1,-1-1-1,1-1 0,0 0 1,-1-1-1,6-1-6,-9 0 7,1-1 0,-1 0-1,0 0 1,0-1 0,0 0 0,0-1-1,-1 0 1,0 0 0,-1-1 0,1 0-1,-1-1 1,0 0 0,6-8-7,-2 0 11,0-1 0,-1 1 1,-1-2-1,0 1 0,-1-1 1,-1-1-1,0-4-11,1-5 8,-2 0 0,-1 0 0,-1 0 0,0-13-8,-5 40 0,0 1 1,0 0-1,0 0 1,0-1-1,0 1 1,0 0-1,0-1 1,0 1-1,0 0 0,0 0 1,0-1-1,0 1 1,0 0-1,0-1 1,0 1-1,0 0 1,0 0-1,-1-1 1,1 1-1,0 0 0,0 0 1,0-1-1,0 1 1,-1 0-1,1 0 1,0 0-1,0-1 1,0 1-1,-1 0 1,1 0-1,0 0 0,-1-1 0,1 2 3,0-1-1,-1 0 0,1 0 0,0 1 0,-1-1 1,1 1-1,0-1 0,-1 0 0,1 1 0,0-1 0,0 0 1,-1 1-1,1-1 0,0 1 0,0-1 0,0 1 1,0-1-1,0 1 0,-1-1 0,1 0 0,0 1 0,0-1 1,0 1-1,0-1 0,0 1 0,1-1 0,-1 1-2,-15 270 267,4-97-202,3-31-67,-6 0-1,-18 67 3,-7-59 1604,39-150-1580,-1 0 0,1 0 1,0 1-1,-1-1 0,1 0 0,0 0 0,0 0 0,0 1 0,0-1 0,0 0 0,0 0 0,0 0 0,1 1 0,-1-1 0,0 0 0,1 0 0,-1 0 0,1 2-24,-1-3 12,1 0 1,0 0-1,-1 0 0,1 0 0,-1 0 0,1 0 0,-1 0 0,1 0 0,-1 0 1,1 0-1,-1 0 0,1 0 0,-1 0 0,1 0 0,0 0 0,-1 0 0,1 0 0,-1-1 1,1 1-1,-1 0 0,0 0 0,1-1 0,-1 1 0,1 0 0,-1-1 0,1 1 0,-1-1-12,9-6 107,-1-1 0,0 1-1,5-7-106,-11 11 7,56-60 188,-3-3 0,5-13-195,-19 8-408,-17 26-425,-7 14 337</inkml:trace>
  <inkml:trace contextRef="#ctx0" brushRef="#br0" timeOffset="335.109">1005 461 9954,'-6'-4'4169,"6"5"-2729,1 5-191,-1-6-569,0 0-280,2 36-104,3 52-24,-5-28 0,2 0 16,-6-3 0,1-4-32,1-10-104,2-4-40,6-11-32,-1-4 448,1-7 489,-2-5-5074,-5 7 3401</inkml:trace>
  <inkml:trace contextRef="#ctx0" brushRef="#br0" timeOffset="1611.176">1610 324 2393,'-76'-32'1428,"75"32"-1308,0-1 0,0 1 0,0-1 0,0 1 0,0-1 0,0 1 0,0-1 0,0 0 0,0 0 0,0 1 0,0-1 0,0 0 0,1 0 0,-1 0 0,0 0 0,1 0 1,-1 0-1,1 0 0,-1 0-120,4-8 4931,-3 7-1143,33 9-3123,-1 0-402,0-2 0,1-1-1,4-1-262,352 18 418,-350-21-383,0-2 1,10-2-36,-6 0 39,24 2-39,-37 1 18,0-1-1,13-3-17,-15 1 35,1 1 1,22 1-36,77 5 54,96 4 602,-172-1-488,-30-3-114,0-1-1,1-1 1,-1-1 0,9-1-54,35 0 84,-53 2-70,0-1 0,0 0 0,-1-1 0,1 0 0,11-3-14,13-4 26,1 2 1,-1 2 0,39 1-27,-32 1 20,1-1 1,28-7-21,-49 6 8,0 2 0,0 0 0,2 2-8,5-1 17,23-3-17,45-16 28,-50 9-2,-46 10-21,0 1 1,0-1 0,1 1 0,-1-1-1,0 1 1,0 0 0,0 0 0,0 1 0,0-1-1,1 1 1,-1-1 0,1 2-6,-4-2 30,0 0-1,0 0 1,0 0 0,0 0-1,0 0 1,0 0 0,0 0 0,0 0-1,0 0 1,0 0 0,0 0-1,0 0 1,0 0 0,-1 0 0,1 0-1,0 0 1,0 0 0,0 0-1,0 0 1,0 0 0,0 0 0,0 0-1,0 0 1,0 0 0,0 0-1,0 1 1,0-1 0,0 0-1,0 0 1,0 0 0,0 0 0,0 0-1,0 0 1,0 0 0,0 0-1,0 0 1,0 0 0,0 0-30,0 0 18,-1 0 415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33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369 785 2417,'84'6'2115,"-83"-6"-1973,0 0-1,0 0 1,0 0 0,0 0 0,0 0 0,0 0 0,0 0 0,0 0 0,0-1-1,0 1 1,0 0 0,0 0 0,0-1 0,-1 1 0,1 0 0,0-1 0,0 1-1,0-1 1,0 0 0,-1 1-142,0-8 816,0 6-298,4-17 1925,-3 17-2227,0-1-1,0 0 1,0 0-1,-1 1 1,1-1-1,-1 0 1,0 0 0,0 0-1,0 0 1,0 0-1,0 1 1,-1-1-1,1 0 1,-1 0 0,0 0-1,0 1 1,0-1-1,0 0 1,-1-1-216,-1-1 205,-1 0-1,1 0 1,-1 0-1,0 1 1,0 0 0,0 0-1,-1 0 1,1 0 0,-1 0-1,0 1 1,0 0-1,0 0 1,-1 0 0,1 1-1,-5-2-204,2 2 125,-1 0 0,0 0-1,1 1 1,-1 0 0,0 0-1,0 1 1,0 1 0,0-1-1,0 1 1,-1 1-125,-6 1 46,-1 1-1,1 1 1,1 1 0,-1 0-1,1 1 1,0 0 0,0 2-1,1-1 1,0 2 0,1 0-1,-2 2-45,3 0 8,1 0-1,0 1 1,1 0-1,1 1 1,0 0-1,1 1 0,0-1 1,1 1-1,1 1 1,1-1-1,0 1 1,0 0-1,2 0 1,0 1-1,0 16-7,2-20 1,0 1 0,1-1 0,0 1 0,1-1 0,1 1 0,0-1 0,1 1 0,1-1 0,0 0 0,0-1 0,1 1 0,1-1 0,0 0 0,1 0 0,0 0 0,1-1 0,0 0 0,1-1 0,7 7-1,-10-11 4,1-1 0,0 0 0,1 0 1,-1 0-1,1-1 0,0 0 0,0-1 0,0 1 0,0-2 1,0 1-1,1-1 0,-1-1 0,1 1 0,0-1 1,-1-1-1,1 0 0,0 0 0,0 0 0,-1-1 0,1-1 1,0 1-1,-1-1 0,0-1 0,1 0 0,-1 0 0,0 0 1,0-1-1,-1-1 0,1 1 0,-1-1 0,0 0 0,3-3-4,-1 0 8,0-1 0,0 0 0,-1 0 0,0 0-1,0-1 1,-1 0 0,-1-1 0,1 0 0,-2 0-1,5-11-7,-5 5 10,0 1-1,-1 0 1,-1-1-1,0 0 1,-1 0-1,-1 0 0,-1-11-9,-7-137 28,42 256-134,-26-66 111,1 0 0,0 0 0,2-1-1,1 0 1,1-1 0,1 0-5,-4-9 167,1 0 0,0 0 0,1-1 0,0 0 0,1-2 0,1 1 0,0-2 0,0 0 0,8 4-167,26 9 515</inkml:trace>
  <inkml:trace contextRef="#ctx0" brushRef="#br0" timeOffset="1146.053">1260 850 1872,'-96'3'3623,"100"-2"13,-7 0 1665,3-1-4468,0 0-85,11 0 483,107-1-295,161 3-449,-219-3-458,0-2 0,-1-2 1,8-5-30,7 1 49,46 0-49,231-8 49,-281 13-21,0-4 1,2-3-29,-36 6 58,-2-1 56,-13 2-54,0 1-1,-1 0 1,1 2-1,1 0 1,-1 2-1,0 0 1,6 2-60,-6 0 23,0 0 0,0-2 1,0 0-1,0-2 0,13-2-23,8-2 63,-1-2-1,13-5-62,-45 6 314,-9 6-378,0-1 1,0 1-1,0 0 1,0 0-1,0 0 0,0 0 1,-1-1-1,1 1 1,0 0-1,0 0 1,0 0-1,0 0 1,-1 0-1,1 0 0,0 0 1,0 0-1,0-1 1,-1 1-1,1 0 1,0 0-1,0 0 1,0 0-1,-1 0 0,1 0 1,0 0-1,0 0 1,-1 0-1,1 0 1,0 0-1,0 0 1,0 0-1,-1 1 0,1-1 1,0 0-1,0 0 1,0 0-1,0 0 1,-1 0-1,1 0 1,0 0-1,0 1 1,0-1-1,0 0 0,-1 0 1,1 0-1,0 0 64,-8 4-1239</inkml:trace>
  <inkml:trace contextRef="#ctx0" brushRef="#br0" timeOffset="2279.22">3749 144 3017,'-75'-84'1903,"71"79"-1345,0 0 0,-1 0 0,0 1 0,0 0 0,0 0 0,0 0 0,-1 0 0,1 1 0,-2-1-558,-12-6 2169,18 9-2019,0 0 0,0 0 0,0 1 0,0-1 0,0 1 1,0-1-1,0 1 0,-1-1 0,1 1 0,0-1 0,0 1 1,0 0-1,-1 0 0,1 0 0,0 0 0,0-1-150,0 2 59,1-1 0,-1 0 0,1 0 0,-1 0 0,1 1 0,0-1 0,-1 0 0,1 0 0,0 1 0,-1-1 0,1 0 0,0 1 0,-1-1 0,1 0 0,0 1 0,0-1 0,-1 1 0,1-1 0,0 0 0,0 1 0,0-1 0,0 1 0,-1-1 0,1 1 0,0-1 0,0 1 0,0-1-59,0 6 194,0-1 0,0 1 0,0 0 0,1-1-1,0 1 1,0 0-194,1 2-63,18 130 678,36 202 51,-43-286-477,-3 2 0,-2-1 1,-3 1-1,-2 0 0,-2 15-189,-2-60 173,0 0-1,1 0 1,1 0-1,0 0 1,0 0-1,2 3-172,-6-19 71,0 0-1,0-1 1,1 1 0,0-1-1,0 0 1,0 1-1,1-1 1,0 0-1,0 0 1,0 0 0,1 0-1,0 0 1,0 0-1,1-2-70,0-2 25,1 0 0,0 0-1,1 0 1,0 1 0,1 0-1,0-1 1,1 1 0,2-3-25,6-9-10,1 1 0,1 1 0,1 0 1,0 1-1,1 1 0,19-14 10,-21 19 1,1 1-1,0 0 1,1 1-1,1 1 0,4-2 0,-13 7-2,0 0 0,0 1-1,1 0 1,-1 1-1,1 0 1,0 0 0,-1 1-1,1 0 1,0 1 0,0 0-1,2 1 3,-9-1-2,1 1-1,-1 0 1,1 0-1,-1 0 1,1 1-1,-1-1 0,0 1 1,1 0-1,-1 0 1,0 0-1,0 0 1,0 0-1,-1 1 1,1-1-1,0 1 1,-1 0-1,0 0 0,0 0 1,0 0-1,0 0 1,0 0-1,0 0 1,-1 1-1,0-1 1,1 1-1,-2-1 1,1 1-1,0-1 0,0 2 3,1 13-5,0 1 0,0 0 0,-2 0 0,0 0 0,-2 4 5,1 0-2,0-5 2,0-1 0,-1 1 1,-1 0-1,-1-1 0,-2 9 0,4-20 3,0 0 0,-1 0 0,0 0 0,0-1 0,0 1 0,0-1 0,-1 1-1,0-1 1,0 0 0,0-1 0,-1 1 0,0-1 0,0 0 0,0 0 0,0 0 0,-5 2-3,-2 0 15,-1-1-1,-1 0 1,1 0-1,-1-2 1,0 1-1,0-2 1,0 0 0,0 0-1,0-2 1,0 0-1,0 0 1,0-1 0,0-1-1,0 0 1,0-1-1,0-1 1,-6-2-15,17 5-20,0 0 1,0 0-1,0 0 1,0 0-1,1-1 0,-1 1 1,0-1-1,1 0 0,-1 0 1,1 1-1,-1-2 1,1 1-1,0 0 0,0 0 1,0-1-1,0 1 1,-1-3 19,3 5-16,0-1 1,0 1 0,0 0 0,0-1 0,0 1-1,0-1 1,-1 1 0,1-1 0,0 1 0,0-1 0,0 1-1,0 0 1,0-1 0,1 1 0,-1-1 0,0 1-1,0-1 1,0 1 0,0 0 0,0-1 0,1 1 0,-1-1-1,0 1 1,0 0 0,1-1 0,-1 1 0,0 0-1,0-1 1,1 1 0,-1 0 0,1-1 15,20-11-358</inkml:trace>
  <inkml:trace contextRef="#ctx0" brushRef="#br0" timeOffset="3189.898">4686 646 3953,'-45'-15'2272,"45"15"-2235,0 0 0,0 0 0,-1 0 0,1 0 0,0 0 0,0 0 0,0 0 0,0 0 1,0 0-1,0 0 0,0 0 0,-1 0 0,1 0 0,0 0 0,0 0 0,0-1 0,0 1 0,0 0 0,0 0 0,0 0 0,0 0 0,0 0 0,0 0 0,0 0 0,0 0 0,-1 0 0,1 0 0,0-1 0,0 1 0,0 0 0,0 0 0,0 0 0,0 0 0,0 0 0,0 0 0,0 0 0,0-1 0,0 1 0,0 0 0,0 0 0,0 0 0,0 0 0,0 0 0,0 0 0,0 0 0,0-1 0,0 1 0,1 0 0,-1 0 0,0 0 0,0 0 0,0 0 0,0 0 0,0 0 0,0 0 0,0 0 0,0 0 0,0-1-37,10-3 1380,13-1 353,-22 5-1662,38-6 2063,-1 3 0,26 1-2134,5-1 834,1028-42 856,-986 39-1609,-1-4 0,14-8-81,-35 5 30,30 1 229,34 5-259,-38 2 396,-29-1-117,-33 1 59,0 3 0,-1 1 0,38 6-338,-83-2 2382,-20 3-1079</inkml:trace>
  <inkml:trace contextRef="#ctx0" brushRef="#br0" timeOffset="4475.892">3862 1445 5729,'-1'-1'309,"1"-1"-1,0 1 1,-1-1-1,1 0 1,0 1 0,0-1-1,1 1 1,-1-1-1,0 1 1,0-1-1,1 1 1,-1-1-1,1 1 1,-1-1 0,1 1-1,-1-1 1,1 1-1,0 0 1,0-1-1,0 1 1,0 0-1,0 0 1,0 0 0,0 0-1,0 0 1,1 0-1,-1 0 1,0 0-1,0 0 1,2 0-309,-3 1 46,0 0-1,1 0 1,-1 1 0,0-1-1,1 0 1,-1 0 0,1 1-1,-1-1 1,0 0 0,0 1 0,1-1-1,-1 0 1,0 1 0,0-1-1,1 0 1,-1 1 0,0-1 0,0 1-1,0-1 1,0 0 0,0 1-1,1-1 1,-1 1 0,0-1-1,0 1 1,0-1 0,0 0 0,0 1-1,0-1 1,0 1 0,-1-1-1,1 1 1,0-1-46,0 18 390,-7 64 626,3-38-586,1-1 0,2 1-1,4 40-429,7 39 1177,-7 100-1177,-1-49 181,-2-156-165,1 0-1,0 0 1,2-1 0,0 1 0,1-1-1,1 1 1,2 4-16,-4-15 13,0-1-1,1 1 1,0-1-1,0 1 1,0-1-1,1 0 1,0-1 0,0 1-1,0-1 1,1 0-1,-1 0 1,1-1-1,0 0 1,1 0-1,-1 0 1,1-1 0,0 0-1,3 1-12,-1-1 21,0 0 1,1-1-1,-1 0 0,0-1 0,1 0 0,-1 0 0,7-1-21,13-2 97,25-4-97,21-3 29,492 5 11,-213 5-10,-170 1-18,118-4 16,-238-5-18,0-3 0,50-15-10,-2 1 7,-31 8-1,0 3 0,1 4 0,0 4 0,1 3 1,0 4-7,-13 2 7,-1-4 1,1-3 0,0-2-1,67-16-7,-9 0 10,3 5-10,-121 15 5,-4 0 41,0 0 1,0 0-1,0 1 1,-1 0-1,1 0 0,0 0 1,0 1-1,0 0 1,0 0-1,1 1-46,0 9 171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47.5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39 3201,'0'-1'212,"0"1"1,0 0-1,0 0 1,0-1-1,0 1 1,0 0-1,0 0 1,0-1-1,0 1 1,-1 0-1,1 0 1,0-1-1,0 1 1,0 0-1,0 0 1,-1 0-1,1 0 1,0-1-1,0 1 0,-1 0 1,1 0-1,0 0 1,0 0-1,-1 0 1,1 0-1,0-1 1,0 1-1,-1 0 1,1 0-1,0 0 1,0 0-1,-1 0 1,1 0-1,0 0 1,0 0-1,-1 0 1,1 0-1,0 0 1,-1 0-1,1 1 1,0-1-1,0 0 1,-1 0-1,1 0 1,0 0-1,0 0 1,0 0-1,-1 1 1,1-1-1,0 0 1,0 0-1,0 0 1,-1 1-1,1-1 1,0 0-1,0 0 1,0 0-1,0 1 1,0-1-1,-1 0 1,1 0-1,0 1 1,0-1-213,-21 45 944,6-26-831,11-14-87,0 0 0,0 0 0,1 0 0,-1 1 1,1-1-1,0 1 0,1 0 0,0 0 0,-1 0 0,2 0-26,-2 4 20,-1 0-1,1-1 0,-2 1 1,1-1-1,-1 0 0,-1 0 1,0 0-1,0-1 0,0 0 0,-1 0 1,0-1-1,-1 1 0,0-2 1,0 1-1,-7 4-19,-25 13 36,28-18-20,1 1 1,-1 1 0,1 0 0,1 0 0,-10 10-17,85-61 167,-31 11-145,-1-1 0,-2-1 1,-1-2-1,19-31-22,2 0 7,-30 44-11,24-21 4,-49 49 22,0 0 1,0 0-1,1 1 1,0 0 0,0 0-1,0-1 1,1 2-1,-1-1 1,2 0 0,-2 6-23,-2 13 201,2 1 1,0 6-202,-1 2 213,1 30-30,2 0-1,3 0 1,3 0-1,3 8-182,2 13 120,-3 71-120,-9-133 22,0 0-1,-2 0 1,-1 1-22,1 0 40,0 1 0,1 9-40,2-32 8,2 0-1,-1 0 0,0 0 0,0 1 0,1-1 1,-1 0-1,1 0 0,-1 0 0,1 0 0,0 0 1,0 0-1,0 0 0,0 0 0,0 0 0,1-1 1,-1 1-1,1 0 0,-1-1 0,1 1 0,0 0-7,-4-3-4,1 0-1,-1 1 1,0-1-1,0 1 1,0-1-1,0 1 1,0 0-1,0-1 1,0 1-1,0 0 0,1 0 1,-1 0-1,0 1 1,0-1-1,0 0 1,-1 1 4,-7 0-14,-45 7 4,1 2 0,0 3 1,1 2-1,-32 13 10,71-21 97,14-7-93,0 0 0,0 0 0,0 0 0,1 0 0,-1 0 0,0 0 0,0 0 0,0 0 0,0 0 0,0 0 0,0 0-1,0 0 1,0 0 0,0 0 0,0 0 0,0 0 0,0 0 0,0 0 0,0 0 0,0 0 0,1 0 0,-1 0 0,0 0 0,0 0 0,0 0 0,0 0 0,0 1 0,0-1 0,0 0 0,0 0 0,0 0 0,0 0 0,0 0-1,0 0 1,0 0 0,0 0 0,0 0 0,0 0 0,0 0 0,0 0 0,0 0 0,0 0 0,0 1 0,0-1 0,0 0 0,0 0 0,0 0 0,0 0 0,0 0 0,0 0 0,0 0 0,0 0 0,0 0 0,0 0 0,0 0-1,0 0 1,0 0 0,0 0 0,0 0 0,0 0 0,0 1 0,-1-1 0,1 0 0,0 0 0,0 0 0,0 0 0,0 0-4,26-2 384,327-62 706,-323 59-717,0 1-1,0 2 0,0 0 0,2 3-372,2 5 545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49.1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317 112 4521,'0'-88'2314,"2"65"1391,-2 23-2180,0 0-192,0 0-1274,0 0 1,-1 0 0,1 0-1,0-1 1,0 1 0,0 0 0,0 0-1,0 0 1,-1 0 0,1 0-1,0 0 1,0 0 0,0 0 0,0 0-1,-1 0 1,1 0 0,0 0 0,0 1-1,0-1 1,0 0 0,0 0-1,-1 0 1,1 0 0,0 0 0,0 0-1,0 0 1,0 0 0,0 0-1,0 0 1,0 1 0,-1-1 0,1 0-1,0 0 1,0 0 0,0 0 0,0 0-1,0 0 1,0 1 0,0-1-1,0 0 1,0 0 0,0 0 0,0 0-1,0 1 1,0-1 0,0 0-1,0 0 1,0 0 0,0 0 0,0 0-1,0 1 1,0-1 0,0 0 0,0 0-1,0 0-59,-13 23 474,-55 61 256,46-56-497,-2-1-1,0-1 1,-18 13-233,32-28 39,0 0 0,1 0 0,-4 7-39,7-10 13,0 1 1,-1-1 0,0 0-1,0 0 1,-1-1-1,0 0 1,-1 1-14,1-3 12,7-5-9,0 1-1,0-1 1,0 1-1,0-1 1,0 1-1,0 0 0,0 0 1,0-1-1,0 1 1,1 0-1,-1 0 1,0 0-1,0 1-2,1-2 1,0 0 0,0 0 0,0 0 1,0 0-1,0 0 0,1 0 0,-1 0 0,0 1 0,0-1 0,0 0 1,0 0-1,0 0 0,0 0 0,0 0 0,0 0 0,0 0 0,0 0 1,0 0-1,0 0 0,1 1 0,-1-1 0,0 0 0,0 0 1,0 0-1,0 0 0,0 0 0,0 0 0,0 0 0,0 0 0,1 0 1,-1 0-1,0 0 0,0 0 0,0 0 0,0 0 0,0 0 0,0 0 1,1 0-1,-1 0 0,0 0 0,0 0 0,0 0 0,0 0 0,0 0 1,0 0-1,0-1 0,0 1 0,1 0 0,-1 0 0,0 0 0,0 0 1,0 0-1,0 0 0,0 0 0,0 0 0,0 0-1,1 0 5,7-5 11,1 1-1,0-1 0,-1 0 0,0-1 0,-1 0 1,1 0-1,-1-1 0,4-4-15,-1 2 5,39-40 44,42-53-49,-50 60 4,-29 31 37,-1 0 1,0-1 0,-1 0 0,1-2-42,-11 13 120,-7 17 428,-7 52-104,3 1-1,2 0 1,3 25-444,4 32 351,8 54-351,-4-124 68,-6 33-68,2-35 115,3 40-115,-1-92 7,-1 0-1,1 1 1,0-1 0,-1 0 0,1 0 0,-1 0 0,1 1-1,-1-1 1,0 0 0,0 0 0,0 0 0,0 0 0,-1 0 0,1-1-1,0 1 1,-1 0 0,0 0 0,1-1 0,-1 1 0,0-1 0,1 0-1,-1 1 1,0-1 0,0 0 0,0 0 0,-2 0-7,-9 5 25,0 0 0,-1-2 0,1 0 0,-3 0-25,-5 2 2,-3 5 14,21-9-14,-1 0 1,0 0-1,0-1 1,0 1-1,0-1 1,0 0-1,-3 1-2,-65 16 31,115-11 135,18-3-71,-1-2 0,1-2-1,50-8-94,-4 1 27,6 0-20,75-2 1735,-141 13-3967,-8 8 1336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51.0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399 31 5609,'0'-2'860,"2"-18"3029,-2 19-3791,0 1-1,0 0 1,0-1 0,0 1-1,0 0 1,0 0 0,0-1-1,0 1 1,0 0 0,0-1-1,0 1 1,0 0 0,0 0 0,0-1-1,-1 1 1,1 0 0,0 0-1,0-1 1,0 1 0,0 0-1,0 0 1,-1-1 0,1 1-1,0 0 1,0 0 0,-1 0 0,1-1-1,0 1 1,0 0 0,-1 0-1,1 0 1,0 0 0,0 0-1,-1 0 1,1-1 0,0 1-1,0 0 1,-1 0 0,1 0 0,0 0-1,-1 0 1,1 0 0,0 0-1,0 0 1,-1 0 0,1 0-1,0 0 1,-1 1 0,1-1-1,0 0 1,0 0 0,-1 0 0,1 0-1,0 0 1,0 0 0,-1 1-1,1-1 1,0 0 0,0 0-1,-1 0 1,1 1 0,0-1 0,0 0-1,0 0-97,-18 15 414,1 0 0,-8 10-414,-6 5 140,-37 23 203,49-40-282,2 0-1,0 1 0,0 1 1,1 1-1,1 0 1,1 1-1,-8 12-60,8-6 44,9-14-10,0-1-1,0 1 1,-1-1 0,0 0 0,0-1 0,-7 6-34,52-38 210,103-105-135,18 3-30,-157 125-2,8-7-81,-11 9 47,0 0 1,0 0-1,0 0 1,0 0-1,0 0 0,0 0 1,0 0-1,0 0 0,0 0 1,-1 0-1,1 0 1,0-1-1,0 1 0,0 0 1,0 0-1,0 0 0,0 0 1,0 0-1,0 0 0,0 0 1,0 0-1,0 0 1,0 0-1,0 0 0,0-1 1,-1 1-1,1 0 0,0 0 1,0 0-1,0 0 0,0 0 1,0 0-1,0 0 1,0 0-1,0 0 0,0-1 1,0 1-1,0 0 0,0 0 1,0 0-1,0 0 0,1 0 1,-1 0-1,0 0 1,0 0-1,0-1 0,0 1 1,0 0-1,0 0 0,0 0 1,0 0-1,0 0 0,0 0 1,0 0-1,0 0 1,0 0-1,0 0 0,1 0 1,-1 0-1,0 0 0,0 0 1,0 0-1,0-1-9,-3 5 72,-3 9-45,0 0 1,1 0-1,1 0 0,0 1 0,1 0 0,-2 13-27,-2 29 172,2 8-172,1-9 91,-5 35 44,-5 78 27,13-136-119,2-1 0,1 1 0,1-1 0,4 12-43,-5-36 11,1 7 19,0 0 1,-1 1-1,0-1 0,-1 1 0,-1-1 0,-1 13-30,1-26-19,0 0-1,-1 0 1,1 0 0,0 0-1,-1 0 1,1 0 0,-1 0-1,0 0 1,1 0 0,-1 0 0,0 0-1,1 0 1,-1 0 0,0 0-1,0-1 1,0 1 0,0 0-1,0-1 1,0 1 0,0-1-1,0 1 1,0-1 0,0 1-1,0-1 1,0 1 0,0-1-1,0 0 1,-2 0 19,-39 2-465,11-2 431,-7 8 21,0 2-1,1 2 1,1 1 0,-20 11 13,53-23 58,0 1 1,0-1 0,0 1-1,0 0 1,1 0 0,-1 1-1,1-1 1,0 0 0,-1 1-1,1-1 1,-1 3-59,3-5 30,-1 1 0,1-1 0,0 1-1,0-1 1,-1 1 0,1 0 0,0-1 0,0 1 0,0-1 0,0 1 0,0-1-1,0 1 1,0 0 0,0-1 0,0 1 0,0-1 0,0 1 0,0 0 0,0-1-1,0 1 1,0-1 0,1 1 0,-1-1 0,0 1 0,1 0-30,0 0 53,0 0 0,0 0 0,0-1 0,0 1 0,0 0 0,0 0 1,1-1-1,-1 1 0,0-1 0,0 1 0,1-1 0,-1 0 0,0 1 0,1-1 0,-1 0 0,2 0-53,10 1 187,0-1 0,0-1 0,0 0 0,-1-1 0,1 0 0,0-1-1,1-1-186,14-3 122,295-50 551,-180 42-4023,-91 10 1850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01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453 155 3457,'65'-66'2115,"-62"64"-1774,-1-1-1,0 1 1,-1 0 0,1-1-1,0 0 1,-1 1 0,1-1 0,-1 0-1,0 0 1,0 0 0,1-3-341,-2 5 193,0-1-1,0 1 1,0 0 0,0 0 0,0-1-1,0 1 1,0 0 0,0-1 0,0 1-1,-1 0 1,1 0 0,0-1 0,-1 1-1,0 0 1,1 0 0,-1-1-193,-11-8 4161,-13 2-3790,7 4-57,7 1-239,1 1-1,-1 0 1,0 0 0,0 2-1,0-1 1,0 1-1,0 1 1,0 0-1,0 0 1,0 2 0,-6 1-75,2 1 128,-1 2 0,1 0 1,0 0-1,1 2 0,0 0 1,0 0-1,1 2 1,0-1-1,1 2 0,0-1 1,1 2-1,0 0 0,1 0 1,0 1-129,-16 26 24,1 2 0,2 0 0,3 1 0,-4 14-24,18-45 3,1 1 0,1 0 0,0 0 0,1 1 0,1-1 0,0 1 1,0 0-1,1-1 0,1 1 0,1 0 0,0 0 0,0-1 0,1 1 0,1-1 0,1 1 0,-1-1 0,2 0 0,1 1-3,6 14 9,1-1 0,1-1 0,2 0 1,14 17-10,-18-27 8,1-1 1,0 0 0,1-1 0,0-1 0,2 0 0,-1-1 0,14 8-9,-20-16 5,-1 1 1,1-1 0,0-1 0,0 1 0,0-2 0,0 1-1,1-1 1,-1-1 0,1 1 0,-1-2 0,9 1-6,-3-2 8,-1-1-1,0 0 1,0 0 0,0-2 0,-1 0-1,1 0 1,8-5-8,7-5 12,-2-1-1,0-1 1,-1-1-1,-1-1 0,-1-2 1,0 0-1,0-3-11,-12 11 5,0 0-1,-1 0 1,-1-1-1,0-1 0,-1 0 1,0 0-1,-1 0 1,-1-1-1,0-1 0,1-7-4,-4 12 13,-2 0-1,1 0 0,-2-1 0,1 1 0,-2 0 1,1 0-1,-2-1 0,1 1 0,-2 0 0,1-1 0,-2 1 1,1 0-1,-1 0 0,-1 1 0,-4-9-12,-12-21 229,-2 2-1,-1 0 1,-3 2 0,-16-18-229,-34-50 296,37 49 2238,27 38-1449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19.7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1 284 2024,'33'-39'2018,"-13"9"2906,-10 20-2700,-7 7-805,-3 4 790,-1 0-2107,0 0 0,0 0 0,0 1-1,1-1 1,-1 0 0,1 0 0,-1 0 0,1 0 0,-1 1 0,1-1 0,0 0 0,-1 0 0,1 1-1,0-1 1,0 0 0,0 0 0,0 1-102,-1 8 222,-2 13-7,2 0 1,0 0-1,2 0 1,0-1-1,6 24-215,5 30 467,-3 1 0,0 77-467,-4-28 113,-1-22 92,-6 46-205,7-108 116,-3-44-18,-2 2-95,0 0-1,1 0 1,-1 0 0,0 0 0,0 0-1,0 0 1,0 0 0,1 0-1,-1 0 1,0 0 0,0 0-1,0 0 1,0 0 0,1 0-1,-1 0 1,0 0 0,0-1-1,0 1 1,0 0 0,0 0 0,0 0-1,1 0 1,-1 0 0,0 0-1,0-1 1,0 1 0,0 0-1,0 0 1,0 0 0,0 0-1,0-1 1,0 1 0,0 0-1,0 0 1,0 0 0,0 0 0,0-1-1,0 1 1,0 0 0,0 0-1,0 0 1,0 0 0,0-1-1,0 1 1,0 0 0,0 0-1,0 0 1,0 0 0,0-1-1,0 1-2,-14-181 177,-3-152-95,13 226-83,3 68-2,1 1 0,2-1 0,1 1 0,2 0 0,2 0 0,2 1 0,1-1 0,10-23 3,-16 52-3,1-1 0,0 1 1,0 0-1,0 0 0,2 1 0,-1-1 0,1 1 1,0 1-1,0 0 0,1 0 0,0 0 1,6-3 2,-10 7-2,0 1 0,0-1 0,1 1 0,-1 1 0,0-1 0,1 0 0,-1 1 0,1 0 0,0 0 0,-1 1 0,1-1 0,0 1 0,-1 0 0,1 0 0,0 0 0,0 1 0,-1 0 0,1 0 0,-1 0 1,1 0-1,-1 1 0,1 0 0,-1 0 0,0 0 0,0 0 0,0 1 0,0-1 0,1 2 2,2 2-2,0 1 1,0-1 0,-1 1-1,-1 0 1,1 1-1,-1-1 1,0 1 0,-1 0-1,1 0 1,-2 1-1,1-1 1,-1 1 0,-1 0-1,1 0 1,-1 0 0,0 4 1,1 10-4,-1 1 1,-1 0 0,-1-1-1,-2 1 1,-2 21 3,1-30 6,0 1 1,0-1-1,-2 0 0,0 0 0,0 0 0,-2-1 1,1 0-1,-6 7-6,8-15 3,1 0 0,-1-1 0,0 0 0,-1 1 0,1-2 0,-1 1 0,0 0 0,0-1 0,0 0 0,-1 0 0,0-1 0,1 0 0,-1 0 0,0 0 0,-1 0 0,1-1 0,0 0 0,-1-1 0,1 1 1,-1-1-1,-3 0-3,7-1 3,-1 0 0,1-1 0,-1 1 0,1-1 0,0 0 0,-1 0 1,1 0-1,0 0 0,0-1 0,0 1 0,0-1 0,0 0 1,0 0-1,0 0 0,0 0 0,1 0 0,-1-1 0,0 0-3,-1-2-40,0 1 0,0-1 0,1 0-1,0 0 1,0 0 0,0 0 0,1 0 0,-1-1-1,1 1 1,0-2 40,0-8-152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20.89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1 321 5449,'19'-104'2946,"-16"85"-1947,-1 11 1093,-1 11 849,1 1-1385,9 26-1185,0-3-183,-2 1 0,-1-1 0,-1 3-188,11 59 458,-4 0 0,-4 1 1,-3 1-1,-6 83-458,-12-56 260,10-94-246,0 9 160,1-33-171,0 0-1,0 0 0,0 0 0,0 0 1,1 0-1,-1 0 0,0 0 0,0 0 1,0 0-1,0 0 0,0 0 0,0 0 1,0 0-1,0 0 0,0 0 1,0 0-1,0 0 0,0 0 0,0 0 1,0 0-1,0 0 0,1 0 0,-1 0 1,0 0-1,0 0 0,0 1 0,0-1 1,0 0-1,0 0 0,0 0 0,0 0 1,0 0-1,0 0 0,0 0 0,0 0 1,0 0-1,0 0 0,0 0 0,0 0 1,0 0-1,0 0 0,0 0 1,0 1-1,0-1-2,4-18 73,0-4-30,-1 0 0,-1 0 0,-1 0 0,-1-1 0,-2-13-43,-6-25 60,-6-22-60,2 17 20,-25-224-11,36 276-10,0-1 0,1 1 0,1-1 0,0 1 0,1-1 0,0 1 0,2 0 0,3-13 1,0 10-3,1 0 0,0 1 1,1 0-1,0 0 0,1 1 0,10-10 3,-11 13-3,2 1 1,-1 0-1,2 1 1,-1 0-1,1 1 1,1 0-1,-1 1 1,7-3 2,-10 7-2,0-1 0,0 2 1,0-1-1,0 1 0,0 0 1,1 1-1,-1 0 1,1 1-1,-1 0 0,1 1 1,0-1-1,0 2 1,4 0 1,-10-1-2,-1 1 0,0 0 1,0 0-1,1 0 1,-1 0-1,0 1 0,0-1 1,0 1-1,0-1 1,-1 1-1,1 0 1,0 0-1,-1 1 0,1-1 1,-1 0-1,0 1 1,0-1-1,0 1 1,0 0-1,0 0 0,0 0 1,-1 0-1,1 0 1,-1 0-1,0 0 0,0 0 1,0 1-1,-1-1 1,1 0-1,-1 1 1,0-1-1,0 0 0,0 3 2,0 6 0,-1 0 0,0 1 0,-1-1 0,0-1 0,-1 1 0,0 0 0,-1 0 1,-5 9-1,-2 1 5,0-1 1,-2 0 0,-1 0 0,0-1 0,-2-1 0,0 0 0,-1-1 0,-1-1 0,-1-1-1,0-1 1,-1 0 0,-6 2-6,23-15 1,1 0 0,-1-1-1,0 1 1,0-1 0,0 0-1,0 0 1,0 0 0,0 0 0,0-1-1,0 1 1,-1-1 0,1 0-1,-1 0 0,2 0 24,1 0 1,-1-1-1,1 1 0,0-1 0,-1 0 0,1 1 0,0-1 0,0 0 0,0 0 0,-1 0 1,1 0-1,0 0 0,0 0 0,0 0 0,0 0 0,0 0 0,1 0 0,-1-1 0,0 1 0,1 0 1,-1 0-1,0-1 0,1 1 0,0-1 0,-1 1 0,1 0 0,0-1 0,-1-1-24,-2-23 1811,5 0-825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39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63 7882,'-1'-1'382,"-1"0"1,1 0-1,-1 0 1,1 0 0,-1 1-1,1-1 1,-1 0-1,1 1 1,-1-1 0,0 1-1,1 0 1,-1 0-1,0-1 1,-1 1-383,2 1 130,-1 0 1,1 0 0,0 0-1,0 0 1,0 0-1,0 0 1,0 1 0,0-1-1,0 0 1,1 0-1,-1 1 1,0-1 0,1 1-1,-1-1 1,1 0-1,-1 1 1,1 0-131,-3 8 222,0 0 0,0 0 0,1 0 0,1 0 0,0 1 0,0-1 0,1 1-222,-1 8 156,-2 43 119,3 1 1,3-1-1,3 0 1,2 0-1,12 43-275,-1-27 287,-3 1 0,-4 0 0,-3 1 1,-3 29-288,-7-72 112,0-24-49,1 0 0,0 0 0,1-1-1,0 1 1,1 4-63,7-46 352,-3-2-268,-2 0 0,-2 1 0,0-15-84,-2 15 15,2-1 0,1 1 0,2 0 0,3-9-15,-6 31 0,0-1-1,1 1 1,1 0 0,-1 0-1,1 0 1,1 0 0,0 1-1,0-1 1,0 1 0,1 0 0,0 1-1,0 0 1,0 0 0,1 0-1,0 0 1,6-2 0,-7 4-3,1 0 1,0 0-1,1 1 0,-1 0 0,0 1 1,1 0-1,0 0 0,-1 0 0,1 1 1,0 0-1,0 1 0,0 0 0,0 0 1,0 0-1,-1 1 0,1 1 0,0-1 1,0 1-1,-1 0 0,1 1 0,-1 0 1,0 0-1,0 0 0,0 1 0,3 2 3,1 2-2,0 0-1,0 0 0,-1 1 1,0 1-1,0 0 0,-1 0 0,-1 1 1,1 0-1,-2 0 0,0 1 1,0 0-1,-1 0 0,0 0 0,1 7 3,4 14-90,-2 1 0,0 0 0,1 25 90,-10-30-78</inkml:trace>
  <inkml:trace contextRef="#ctx0" brushRef="#br0" timeOffset="747.464">1102 836 5785,'111'-93'2978,"-106"89"-2587,-1 0 0,0 0 1,0-1-1,0 0 0,3-4-391,-6 7 153,0 1 0,-1-1 0,1 1 0,-1-1 1,1 0-1,-1 1 0,0-1 0,1 1 0,-1-1 0,0 0 1,0 0-154,0-4 485,0 3-328,0 1 0,0-1 0,0 1 0,0-1 0,0 1 0,-1-1 0,1 1-1,-1 0 1,0-1 0,0 1 0,0 0 0,0-1 0,0 1 0,0 0-1,-1 0 1,1 0 0,-1 0 0,1 0-157,-2-1 158,-1 0 0,1 0 0,0 1 0,-1-1 0,0 1 0,1 0 0,-1 0 0,0 0 0,0 0 0,-1 1-158,-7-3 212,-1 0 0,0 2 0,0-1 0,0 2 0,0 0 0,-8 0-212,12 2 35,0 0-1,0 0 1,0 1-1,0 0 0,0 0 1,1 1-1,-1 0 1,1 0-1,0 1 1,0 0-1,0 1 0,0 0 1,1 0-1,0 1 1,0-1-1,0 2 1,1-1-1,0 1 0,-1 1-34,-1 2 6,1-1 0,0 2 0,1-1-1,0 1 1,1 0 0,0 0 0,0 1 0,1-1-1,1 1 1,0 0 0,1 0 0,0 0-1,0 1 1,2-1-6,0 8 6,1-1-1,0 1 1,2-1 0,0 0-1,1 0 1,1 0 0,1 0-1,5 9-5,-7-18 5,0 0 1,1 0-1,1-1 0,0 1 0,0-1 0,0 0 0,1-1 0,1 0 0,-1 0 0,1 0 0,1-1 0,-1 0 0,1-1 0,1 0 0,8 4-5,-12-7 7,1-1-1,0 1 0,0-2 0,-1 1 0,1-1 0,0 0 0,0 0 0,0-1 0,0 0 0,0 0 0,0-1 0,0 0 0,0 0 0,0 0 1,0-1-1,-1 0 0,1-1 0,-1 1 0,1-1 0,-1 0 0,0-1 0,0 0 0,0 0 0,-1 0 0,1 0 0,2-5-6,2 0 11,0-1 0,-1 0-1,0-1 1,-1 0-1,0-1 1,-1 1 0,0-1-1,-1-1 1,-1 1 0,0-1-1,0 0 1,-1 0 0,0-5-11,-1 1 10,-2-1 0,0 1 0,-1-1 0,0 1 0,-1-1 0,-2 1 0,1 0 0,-2-1 0,-1 0-10,-7-24 125,-3 0 1,-18-37-126,17 50 243,16 29-240,0-1 0,0 1 0,-1 0-1,1 0 1,0 0 0,0 0 0,0 0 0,0 0 0,0 0 0,0 0-1,0-1 1,0 1 0,0 0 0,0 0 0,0 0 0,0 0 0,0 0 0,0 0-1,0 0 1,-1 0 0,1 0 0,0 0 0,0 0 0,0 0 0,0-1 0,0 1-1,0 0 1,0 0 0,0 0 0,-1 0 0,1 0 0,0 0 0,0 0-1,0 0 1,0 0 0,0 0 0,0 0 0,0 0 0,-1 0 0,1 0 0,0 0-1,0 0 1,0 0 0,0 1 0,0-1 0,0 0 0,0 0 0,0 0 0,-1 0-1,1 0 1,0 0 0,0 0 0,0 0 0,0 0 0,0 0 0,0 0-1,0 0 1,0 1-3,1 15 58,4 8-50,2-1-1,1 0 1,0-1 0,2 0 0,0 0-1,13 19-7,5 3 30,3 0-1,22 24-29,-47-61-61,-1-1-1,1 0 0,0 0 1,1 0-1,-1-1 1,1 0-1,0 0 1,0-1-1,1 0 0,-1 0 1,1 0-1,0-1 1,0-1-1,0 1 1,0-1-1,1-1 0,-1 1 1,1-1 61,28-6-375</inkml:trace>
  <inkml:trace contextRef="#ctx0" brushRef="#br0" timeOffset="1109.079">1629 693 7826,'-1'0'213,"0"0"0,0 0 1,0 1-1,0-1 0,0 0 1,0 0-1,0 0 0,0 1 1,0-1-1,0 1 0,0-1 1,0 1-1,0-1 0,0 1 1,0-1-1,0 1 0,1 0 1,-1 0-1,0-1 0,0 1 1,1 0-1,-1 0 0,1 0 1,-1 0-214,0 2 261,-1-1 1,1 1-1,1-1 0,-1 1 1,0 0-1,1 0 1,-1 0-1,1-1 1,0 4-262,0 4 347,0 0-1,1 0 1,1 0 0,0 0 0,1 4-347,20 62 1322,-5-19 1921,6 43-3243,-23-91 679,-3-14-152,-3-19-235,2-17-234,1 6-31,1 0-1,1 0 1,3-12-27,-1 30 7,0 0 1,1 0-1,1 1 0,1 0 0,0-1 0,1 2 0,1-1 0,0 1 0,4-6-7,-7 15-29,0 0 1,0 0-1,0 0 0,1 1 0,0 0 0,0 0 0,1 0 0,-1 0 0,1 1 1,0 0-1,0 0 0,1 1 0,-1-1 0,1 1 0,-1 1 0,1-1 0,0 1 1,0 1-1,0-1 0,0 1 0,0 0 0,1 1 0,1-1 29,2 2 52,0 0 0,-1 0 1,1 1-1,0 1 0,-1 0 0,1 0 0,-1 1 0,0 0 0,0 1 1,5 3-53,24 15 761</inkml:trace>
  <inkml:trace contextRef="#ctx0" brushRef="#br0" timeOffset="1617.399">2599 53 10746,'-7'-7'828,"-1"0"0,0 1 0,0 0 0,-1 1 0,1 0 0,-1 0 0,-8-2-828,16 6 70,-1 0 1,0 1-1,-1-1 1,1 0-1,0 1 0,0 0 1,0-1-1,0 1 1,0 0-1,0 0 1,0 0-1,-1 0 0,1 1 1,0-1-1,0 1 1,0-1-1,0 1 1,0 0-1,0-1 0,0 1 1,0 0-1,0 0 1,1 1-1,-1-1 0,0 0 1,0 0-1,1 1 1,-1-1-1,1 1 1,0 0-1,-1-1 0,1 1 1,0 0-1,0 0 1,0 0-1,0 0 1,0 0-1,0 0 0,1 0 1,-1 1-71,-4 18 131,1 0-1,1 0 1,0 0 0,2 0 0,0 0 0,2 1 0,1 4-131,-2-5 75,8 89 310,5-1 1,7 12-386,12 93 352,-22-121-237,-1 2 17,5 0-1,8 22-131,-19-106 23,-1-1-1,2 0 0,-1 0 1,3 3-23,-6-13 2,0 0 0,0 0 0,0 0 0,0-1 1,0 1-1,0 0 0,0 0 0,0 0 0,0 0 0,0 0 1,0 0-1,0 0 0,0 0 0,0-1 0,0 1 0,0 0 1,0 0-1,0 0 0,0 0 0,0 0 0,0 0 0,0 0 1,1 0-1,-1 0 0,0 0 0,0-1 0,0 1 0,0 0 1,0 0-1,0 0 0,0 0 0,0 0 0,0 0 0,0 0 1,0 0-1,1 0 0,-1 0 0,0 0 0,0 0 0,0 0 1,0 0-1,0 0 0,0 0 0,0 0 0,0 0 0,1 0 1,-1 0-1,0 0 0,0 0 0,0 0 0,0 0 0,0 0 1,0 0-1,0 0 0,0 0 0,0 0 0,1 0 0,-1 0 1,0 0-1,0 0 0,0 0 0,0 1 0,0-1-2,1-12 64,-4-13-46,0 1 1,-2-1-1,-1 1 0,0 1 1,-2-1-1,-1 1 1,-1 0-1,-1 1 1,0 1-1,-2-1 0,-1 2 1,0 0-1,-1 0 1,-2 2-1,0 0 0,-19-16-18,30 30-2,0-1-1,0 1 0,-1 0 0,1 0 0,-1 1 0,0 0 1,0 0-1,0 0 0,-1 1 0,1 0 0,-1 1 0,1 0 1,-1 0-1,0 0 0,-1 1 3,0 1-4,0 0 1,-1 0-1,1 1 0,0 0 1,0 1-1,1 0 1,-1 0-1,0 1 0,1 0 1,0 0-1,-5 4 4,1 0-3,1 1 0,-1 0 0,2 1 1,-1 0-1,1 1 0,1 0 0,0 0 0,1 1 0,0 0 0,0 0 1,2 1-1,-1 0 0,2 1 0,0-1 0,-3 12 3,7-21 1,0-1-1,0 1 1,0-1 0,1 1 0,-1 0-1,1-1 1,0 1 0,0 0-1,0-1 1,1 1 0,-1-1-1,1 1 1,0 0 0,0-1-1,0 1 1,0-1 0,1 0-1,-1 1 1,1-1 0,0 0 0,0 0-1,0 0 1,1 0 0,-1-1-1,0 1 1,1 0 0,0-1-1,0 0 1,0 0 0,0 0-1,0 0 1,0 0 0,3 1-1,7 3 51,1-1 0,1 0 0,-1-1 0,1 0 0,-1-1 0,1-1 0,0-1 0,12 1-51,9-2 797,1-1 0,0-2 0,3-2-797,59-13 1066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38.8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84 104 2657,'-74'-61'3910,"66"57"-252,6 10-115,3-3-3341,0 0 0,0 0 0,0 0 0,0 0 0,0-1 0,0 1 1,1 0-1,1 1-202,71 100 757,-54-75-545,1-1 1,2 0-1,0-2 0,2 0 0,1-2 1,24 17-213,40 25 744,51 26-744,-76-52 37,-32-16-115,0 1-1,-1 1 0,5 7 79,-28-26-719,-3-4 297</inkml:trace>
  <inkml:trace contextRef="#ctx0" brushRef="#br0" timeOffset="353.003">558 39 4657,'1'0'122,"-1"0"1,0 0-1,0-1 1,0 1-1,1 0 0,-1 0 1,0-1-1,0 1 1,0 0-1,0-1 0,0 1 1,0 0-1,1-1 1,-1 1-1,0 0 0,0-1 1,0 1-1,0 0 1,0-1-1,0 1 0,0 0 1,0-1-1,-1 1 1,1 0-1,0-1 0,0 1 1,0 0-1,0-1 1,0 1-1,-1 0 0,1-1 1,0 1-1,0 0 1,0 0-1,-1-1 0,1 1-122,-13 3 2606,-17 16-663,19-8-1573,-1 0 1,2 1-1,0 1 0,0 0 1,-7 13-371,-37 76 703,33-59-509,-142 289 470,161-329-721,-9 27 121,11-29-153,-1 0 1,1 0 0,0 0-1,-1-1 1,1 1 0,0 0 0,0 0-1,0 0 1,0 0 0,0 0-1,0 0 1,0-1 0,0 1 0,0 0-1,0 0 1,0 0 0,1 0-1,-1 0 1,0-1 0,1 1 0,-1 0-1,0 0 1,1-1 0,-1 1-1,1 0 1,-1 0 0,1-1 0,0 1-1,-1 0 1,1-1 88,19 3-1092</inkml:trace>
  <inkml:trace contextRef="#ctx0" brushRef="#br0" timeOffset="877.74">853 613 7218,'1'-34'2907,"-2"28"-113,-1 6-1298,0 11 14,14 119 79,6 6-1589,-6-50 140,-11-78-92,0 1 52,0 0-1,1-1 1,-1 1-1,2 0 1,-1-1-1,1 1 1,3 4-100,8 7 269</inkml:trace>
  <inkml:trace contextRef="#ctx0" brushRef="#br0" timeOffset="1373.075">1091 239 4921,'-1'-56'2423,"-3"31"2873,4 25-4072,0 0-281,0 0-161,1 3-125,3 9-206,-3-8-381,0 0-1,1 1 1,0-1-1,-1 0 1,2 0-1,-1 0 1,1 1-70,31 40 640,40 41-640,-6-7 211,84 95 709,-152-173-897,1 0 1,-1 0 0,1 0-1,0-1 1,-1 1 0,1 0 0,0 0-1,-1 0 1,1-1 0,0 1-1,0-1 1,0 1 0,0 0-1,0-1 1,0 1 0,0-1-1,0 0 1,0 1 0,0-1 0,0 0-1,0 0 1,0 1 0,0-1-1,0 0 1,0 0 0,0 0-1,0 0 1,0-1 0,0 1-1,0 0 1,0 0 0,0-1 0,0 1-1,0 0 1,0-1 0,0 1-1,0-1 1,0 1 0,0-1-1,0 0 1,0 1 0,0-1 0,-1 0-1,1 0 1,0 1 0,-1-1-1,1 0 1,0 0 0,-1 0-1,1 0 1,-1-1-24,6-7 112,-2 0 0,1-1-1,-2 1 1,1-1 0,-1-3-112,45-169 247,-24 86-129,22-55-118,-43 144 9,0 0-1,0 1 0,0-1 1,1 1-1,0-1 0,0 1 1,1-1-9,-5 7-29,0 1 0,0-1 1,0 0-1,0 0 0,0 0 0,0 0 1,0 0-1,0 0 0,0 1 0,1-1 1,-1 0-1,0 0 0,0 0 0,0 0 1,0 0-1,0 0 0,0 0 0,0 0 1,0 1-1,0-1 0,0 0 0,0 0 1,0 0-1,1 0 0,-1 0 0,0 0 1,0 0-1,0 0 0,0 0 0,0 0 1,0 0-1,0 0 0,1 0 0,-1 0 0,0 0 1,0 0-1,0 0 0,0 0 0,0 0 1,0 0-1,0 0 0,1 0 0,-1 0 1,0 0-1,0 0 0,0 0 0,0 0 1,0 0-1,0 0 0,0 0 0,1 0 1,-1 0-1,0 0 0,0 0 0,0 0 1,0 0-1,0 0 0,0-1 0,0 1 1,0 0-1,0 0 0,0 0 0,1 0 1,-1 0-1,0 0 0,0 0 0,0 0 1,0-1 28,-1 12-2799,-3 14 634</inkml:trace>
  <inkml:trace contextRef="#ctx0" brushRef="#br0" timeOffset="1900.127">1966 115 5793,'-2'-2'700,"-12"-11"2896,14 13-3488,0 0 1,0 0 0,-1 0-1,1-1 1,0 1 0,0 0-1,-1 0 1,1 0-1,0-1 1,0 1 0,0 0-1,0 0 1,0-1 0,-1 1-1,1 0 1,0-1 0,0 1-1,0 0 1,0 0 0,0-1-1,0 1 1,0 0 0,0-1-1,0 1 1,0 0 0,0-1-1,0 1 1,0 0-1,0 0 1,0-1 0,0 1-1,0 0 1,1-1 0,-1 1-1,0 0 1,0 0 0,0-1-1,0 1 1,1 0 0,-1 0-1,0-1 1,0 1 0,0 0-1,1 0 1,-1 0-109,1-1 873,11 6 393,-11-5-1246,2 1 29,0 0 0,0 1 0,0-1 0,-1 1 0,1-1-1,0 1 1,-1 0 0,1 0 0,0 1-49,27 28 263,-2 1-1,-1 1 1,16 28-263,25 30 376,-53-74-296,0-1 0,0-1 0,1-1 0,1 0 0,1-1 0,14 8-80,23 11 326,38 14-326,-32-17 260,-56-25-239,-4-4 27</inkml:trace>
  <inkml:trace contextRef="#ctx0" brushRef="#br0" timeOffset="2271.259">2479 5 8706,'-15'-5'3513,"1"10"-2425,0 6-40,-13 10-312,-2 7-192,-7 19-112,0 7-79,-1 15-121,3 5-24,0-2-80,-2-6-24,8-12-48,0-8-8,10-11 304,7-4-88,11-12-1144,14-2 792</inkml:trace>
  <inkml:trace contextRef="#ctx0" brushRef="#br0" timeOffset="2853.831">2735 477 5569,'-4'-5'8407,"4"5"-8331,0 0 0,0 0 0,-1-1 0,1 1-1,0 0 1,0 0 0,-1-1 0,1 1 0,0 0 0,0 0 0,0-1 0,-1 1 0,1 0 0,0-1 0,0 1-1,0 0 1,0-1 0,0 1 0,0 0 0,0-1 0,0 1 0,0 0 0,0-1 0,0 1 0,0-1 0,0 1-1,0 0 1,0-1 0,0 1 0,0 0 0,0-1 0,1 1 0,-1 0 0,0-1-76,14-20 385,-5 11-275,1 1-1,-1 0 0,2 1 1,-1 0-1,11-6-109,-15 10 34,0 1 0,1 0 0,-1 0 0,0 0 0,1 1 0,0 0 0,-1 0 0,1 1 0,0-1 0,0 2 0,0-1 0,0 1 0,5 0-35,-10 0 3,-1 1 0,1-1-1,0 0 1,-1 1 0,1-1-1,0 1 1,-1 0 0,1 0-1,-1-1 1,1 1 0,-1 0-1,1 0 1,-1 0 0,1 1-1,-1-1 1,0 0 0,0 1-1,0-1 1,0 0 0,0 1-1,0-1 1,0 1 0,0-1-1,0 1 1,-1 0 0,1-1-1,-1 1 1,1 0 0,-1 0-1,0-1 1,0 1 0,1 0-1,-1 0 1,0-1 0,-1 1-1,1 0 1,0 0-2,-1 6 5,0 0 1,0 1-1,-1-1 0,0 0 1,-1 0-1,0 0 0,-1 1-5,-14 28 22,-2-1-1,-2-1 1,-24 29-22,16-23 33,2 1 1,-2 10-34,20-34 8,-18 40 311,27-58-305,1 0-1,0 0 1,0 1 0,0-1-1,-1 0 1,1 0-1,0 0 1,0 1 0,0-1-1,0 0 1,0 0 0,-1 0-1,1 1 1,0-1 0,0 0-1,0 0 1,0 1 0,0-1-1,0 0 1,0 0 0,0 1-1,0-1 1,0 0-1,0 0 1,0 1 0,0-1-1,0 0 1,0 0 0,0 1-1,0-1 1,0 0 0,0 0-1,1 1 1,-1-1 0,0 0-1,0 0 1,0 0 0,0 1-1,0-1 1,1 0-1,-1 0 1,0 0 0,0 0-1,0 1 1,1-1 0,-1 0-1,0 0 1,0 0 0,1 0-1,-1 0 1,0 0 0,0 0-1,0 0 1,1 1-1,-1-1 1,0 0 0,1 0-1,-1 0 1,0 0 0,0 0-1,1 0 1,-1 0 0,0-1-1,0 1 1,0 0 0,1 0-1,-1 0 1,0 0-14,20-9 461,-15 6-351,14-6-32,0 1 1,1 0-1,0 2 1,0 0-1,1 1 1,-1 1-1,1 1 1,0 1-1,0 1 1,0 1-1,1 1 1,-1 0 0,-1 2-1,1 0 1,17 6-79,16 7 232</inkml:trace>
  <inkml:trace contextRef="#ctx0" brushRef="#br0" timeOffset="3574.73">3313 72 3385,'-17'-12'4664,"15"10"-4055,0 0 0,0 0 0,-1 1 0,1-1 0,0 1 0,-1-1 1,1 1-1,-1 0 0,0 0 0,1 0 0,-1 0 0,0 1 0,-2-1-609,4 1 74,1 1 0,-1-1-1,0 0 1,1 1 0,-1-1-1,1 1 1,-1-1 0,1 1-1,-1 0 1,1-1 0,-1 1 0,1 0-1,-1-1 1,1 1 0,0 0-1,-1-1 1,1 1 0,0 0-1,0 0 1,-1-1 0,1 1-1,0 0 1,0 0 0,0-1-1,0 1 1,0 0 0,0 0-1,0-1 1,1 1 0,-1 0-74,6 31-76,-4-26 219,8 25-48,2 0-1,1-1 1,1 0-1,2-1 1,1-1-1,1 0 1,1-2-1,1 0 1,2-1-1,0-1 1,2-1-1,0-1 1,2-1-1,11 6-94,-22-17 34,-7-4 9,1 0 0,0 0 0,8 2-43,-16-8 31,-1 1-1,0-1 1,1 0 0,-1 0 0,1 0-1,-1 0 1,1 0 0,-1 0 0,1 0-1,-1 0 1,1 0 0,-1 0 0,1 0-1,-1 0 1,1 0 0,-1 0 0,1 0-1,-1 0 1,1-1 0,-1 1 0,1 0-1,-1 0 1,0 0 0,1-1 0,-1 1-1,1 0 1,-1-1 0,0 1-31,10-16 548,0-30-102,-8 33-410,7-32 42,9-43-18,5-4-60,-15 65 60,1 1-1,1 0 1,1 1 0,2 0 0,8-13-60,-10 25 279,-11 13-330,1-1 0,-1 1-1,0 0 1,0 0 0,0 0 0,0-1 0,0 1 0,1 0 0,-1 0 0,0 0 0,0 0 0,0-1 0,1 1 0,-1 0 0,0 0 0,0 0 0,0 0 0,1 0 0,-1 0 0,0 0 0,0 0 0,1 0 0,-1 0 0,0 0 0,0 0 0,1 0 0,-1 0 0,0 0 0,0 0 0,0 0 0,1 0 0,-1 0 0,0 0 0,0 0 0,1 0 0,-1 0 0,0 0 0,0 0-1,0 1 1,1-1 0,-1 0 0,0 0 0,0 0 0,0 0 0,0 1 0,1-1 0,-1 0 0,0 0 0,0 0 0,0 1 0,0-1 0,0 0 0,0 0 0,0 0 0,1 1 0,-1-1 0,0 0 0,0 0 0,0 1 0,0-1 0,0 0 0,0 0 0,0 1 51,0 10-1447</inkml:trace>
  <inkml:trace contextRef="#ctx0" brushRef="#br0" timeOffset="4933.512">4383 67 2561,'66'-5'1572,"-51"1"970,-12-3 225,-4 6-2415,1 0 1,-1 0-1,1 0 0,-1 0 1,0 0-1,1 0 0,-1 0 1,0 1-1,0-1 0,0 0 1,1 1-1,-1-1 0,0 0 1,0 1-1,-1-1-352,-11-5 164,-1 1 1,1 1-1,-1 0 0,0 1 0,0 1 1,0 0-1,0 1 0,0 0 1,-1 1-1,1 0 0,0 2 0,-3 0-164,7 0 50,0 0-1,0 0 0,0 1 0,1 0 1,-1 1-1,1 0 0,0 1 0,-6 3-49,10-4 4,0 0-1,-1 0 1,2 0-1,-1 1 1,0 0 0,1 0-1,0 0 1,0 0-1,1 0 1,-1 1-1,1 0 1,0 0-1,-1 5-3,-1 2 3,2 1-1,0 0 0,0 0 0,1 0 1,1 0-1,1 1 0,0-1 0,0 0 1,2 0-1,-1 1 0,3 4-2,-2-10 2,0-1 0,1 1 0,0-1-1,1 0 1,0 0 0,0 0 0,0 0 0,6 6-2,-7-9 2,1-1 0,0 0 1,0 0-1,0 0 1,1-1-1,-1 1 1,1-1-1,0 0 1,0 0-1,0-1 0,0 1 1,0-1-1,1 0 1,1 0-3,0 0 5,1 0 0,0-1 0,1 0 1,-1 0-1,0-1 0,0 0 0,0 0 1,0-1-1,1 0 0,-1-1 0,0 1 1,0-2-1,-1 1 0,1-1 0,0 0 1,-1-1-1,0 1 0,0-2 0,0 1 1,0-1-1,-1 0 0,1 0 0,-1-1 0,-1 1 1,1-1-1,-1-1 0,0 1 0,0-1 1,1-3-6,3-4 11,0-1 1,-2 0-1,1 0 0,-2-1 1,0 0-1,-1 0 1,3-16-12,14-118 48,-22 150-48,0 0 0,0 0 0,0-1 0,0 1 0,0 0 0,1 0 0,-1 0 0,0-1 0,0 1 0,0 0 0,0 0 0,0 0 0,0-1 0,0 1 0,0 0 0,0 0 0,0-1 1,0 1-1,0 0 0,0 0 0,0-1 0,0 1 0,0 0 0,0 0 0,0 0 0,0-1 0,0 1 0,0 0 0,0 0 0,-1 0 0,1-1 0,0 1 0,0 0 0,0 0 0,0 0 0,0 0 0,-1-1 0,1 1 0,0 0 0,0 0 0,0 0 1,0 0-1,-1 0 0,1-1 0,0 1 0,0 0 0,-1 0 0,1 0 0,0 0 0,-11 11 9,-10 24 53,13-12 20,2 0 1,0 1-1,1 0 1,-1 13-83,-5 102 229,8-91-165,-5 92 122,-16 181 52,-12-57 49,31-248 293,10-37-89,4 0-392,0 1 1,2 0-1,4-4-99,1-3 22,26-40 107,33-38-129,-53 76-885,23-21 885,-21 27-426</inkml:trace>
  <inkml:trace contextRef="#ctx0" brushRef="#br0" timeOffset="5302.576">4939 459 9442,'-5'-5'4113,"-9"2"-2449,13 17-391,1 0-129,-10 10-432,7 12-120,3 8-216,0 5-48,5 2-136,2-1-24,-3 3-72,4 0-24,1-7-16,-7-6 56,8-19 753,-6-8 511,-11-36-808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46.2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475 360 3521,'46'-30'1956,"-46"30"-1812,0 0-1,1 0 1,-1 0-1,0-1 1,1 1-1,-1 0 1,1 0 0,-1 0-1,0-1 1,1 1-1,-1 0 1,0 0-1,0-1 1,1 1-1,-1 0 1,0-1 0,0 1-1,1 0 1,-1-1-1,0 1 1,0 0-1,0-1 1,1 1-1,-1-1 1,0 1 0,0 0-1,0-1 1,0 1-1,0-1 1,0 1-1,0 0 1,0-1-1,0 1 1,0-1 0,0 1-1,0 0 1,0-1-1,0 1 1,-1-1-1,1 1 1,0 0-1,0-1 1,0 1 0,-1 0-1,1-1 1,0 1-1,0 0 1,-1-1-1,1 1 1,0-1-144,-17-7 3368,15 7-3514,-11-4 400,-1 0 0,1 0 1,-1 2-1,0-1 1,0 2-1,0 0 0,-5 0-254,10 2 45,1 0 0,0 1-1,0 0 1,0 0 0,0 1 0,0 0-1,0 0 1,0 1 0,1 0-1,-1 0 1,1 1 0,0 0 0,-6 4-45,5-2 8,1 1 0,-1 0 0,1 0 0,1 1 0,0-1 0,0 2 0,0-1 0,1 0 0,0 1 0,1 0 0,0 0 0,0 1 0,1-1 0,0 1 0,0 0 0,1 0-8,-2 11 2,1 0 0,1 0 0,1 0-1,1 0 1,1 0 0,0 0 0,2 3-2,-2-16 1,1 1 0,0-1 0,0 0-1,1 0 1,0 0 0,0 0 0,1 0 0,3 5-1,-4-8 1,0-1 1,0-1-1,0 1 0,1 0 1,-1-1-1,1 0 0,0 1 0,0-1 1,0-1-1,0 1 0,1-1 1,-1 0-1,1 0 0,-1 0 1,4 1-2,1-1 5,1 1 1,-1-2 0,1 1 0,0-1 0,-1-1-1,1 1 1,0-2 0,-1 1 0,1-1-1,0-1 1,-1 0 0,1 0 0,-1-1 0,0 0-1,1-1 1,-2 0 0,6-3-6,-4 1 6,-1 0 0,0 0 0,0-1 1,0-1-1,-1 1 0,0-1 0,-1-1 0,0 1 0,0-1 1,-1 0-1,0-1 0,-1 0 0,0 0 0,0 0 0,1-5-6,0-4 9,-1-1 0,0 0 0,-2 0-1,0 0 1,-1 0 0,-1-1 0,-1 1-1,-1 0 1,-1-7-9,-5 6 8,3 14 8,2 13 23,2 59 45,2 1 0,10 49-84,-4-48 72,-2 0 0,-5 53-72,-10-8 85,-9 18-85,-10 102 181,30-235-69,-1 0-1,1 0 1,-1 0-1,1 0 0,0 0 1,0 0-1,0 1 1,1-1-1,1-1-111,36-37 157,-11 11-98,9-14-9,20-33-50,-21 27-808,11-9 808,-15 25-278</inkml:trace>
  <inkml:trace contextRef="#ctx0" brushRef="#br0" timeOffset="380.637">1041 730 9258,'-8'-7'4073,"1"7"-2337,1 9-504,5 11-159,0 8-433,-1 4-128,4 9-128,0 1-72,1-2-112,0 5-32,-2-6-80,1 0-24,-2-6 136,3-7-168,1-17-264,1-10-1448,5-24 1080</inkml:trace>
  <inkml:trace contextRef="#ctx0" brushRef="#br0" timeOffset="767.472">69 23 5033,'-4'-1'538,"1"1"0,-1-1 0,1 1 0,-1 0 0,0 0 0,1 0 0,-1 0 0,0 1 0,1-1 0,-1 1 1,1 0-1,-1 0 0,1 1 0,0-1 0,-1 1 0,1-1 0,0 1 0,-2 2-538,5-4 67,0 1 1,0-1 0,0 0-1,0 1 1,0-1 0,0 0-1,0 1 1,0-1-1,0 0 1,0 1 0,1-1-1,-1 0 1,0 1 0,0-1-1,0 0 1,1 1-1,-1-1 1,0 0 0,0 0-1,1 1 1,-1-1 0,0 0-1,1 0 1,-1 0 0,0 0-1,1 1 1,-1-1-1,0 0 1,1 0 0,-1 0-1,0 0-67,6 2 159,-1 0 0,0 0 1,1-1-1,0 1 0,-1-2 0,1 1 0,0 0 0,-1-1 0,1 0 0,0-1-159,66-6 711,-54 5-534,68-9 227,141-17 14,-159 24-298,0 2 0,25 4-120,-73-1 1014,0 1-1,0 1 1,11 3-1014,9 6 1249</inkml:trace>
  <inkml:trace contextRef="#ctx0" brushRef="#br0" timeOffset="1604.305">1398 353 2649,'-1'-1'493,"0"-1"1,0 0 0,-1 0 0,1 1 0,-1-1 0,0 0 0,1 1 0,-1 0 0,0-1 0,0 1 0,0 0-1,0 0 1,0 0 0,0 0 0,0 0 0,0 1 0,-2-1-494,4 1 119,0 0 0,0 0 0,-1 0 0,1 0 0,0 0-1,0 0 1,0 0 0,-1 0 0,1 0 0,0 1 0,0-1 0,0 0 0,-1 0 0,1 0 0,0 0 0,0 0 0,0 1-1,-1-1 1,1 0 0,0 0 0,0 0 0,0 0 0,0 1 0,0-1 0,0 0 0,-1 0 0,1 0 0,0 1-1,0-1 1,0 0 0,0 0 0,0 1 0,0-1 0,0 0 0,0 0 0,0 1 0,0-1 0,0 0 0,0 0-1,0 0 1,0 1 0,0-1-119,2 11 397,1-1-295,1-1 0,0 1 0,0 0 0,1-1 0,5 8-102,16 28 256,-9-12-93,2-2 0,2 0 0,1-1 0,1-1 0,1-1 0,2-1 0,23 19-163,-47-43 62,1-1 0,-1 0 0,1 0 0,0 0 1,0 0-1,0-1 0,0 1 0,1 0-62,-3-2 23,-1 0 0,1 0 0,0 0 0,0 0 0,-1 0 0,1 0 0,0 0 0,-1 0 0,1 0-1,0 0 1,0 0 0,-1 0 0,1-1 0,0 1 0,-1 0 0,1-1 0,0 1 0,-1 0 0,1-1 0,0 1 0,-1-1 0,1 1-1,-1-1 1,1 1 0,-1-1 0,1 1 0,-1-1 0,1 1 0,-1-1 0,0 0 0,1 1 0,-1-1 0,0 0 0,1 1 0,-1-1 0,0 0-23,9-25 147,-1 0 0,-1-1 0,-1 0 0,-2 0 0,0-2-147,1-8 50,9-32-50,-6 44 18,0 0 0,8-16-18,-12 33 12,0-1 0,1 1 0,-1 1 0,2-1 0,-1 1 0,1-1 0,0 2 0,1-1 0,1-1-12,-7 7 15,-1 1-1,1-1 1,0 0 0,0 0-1,0 1 1,0-1 0,0 0-1,0 1 1,0-1 0,0 1-1,0-1 1,0 1 0,0 0-1,0-1 1,0 1 0,0 0-1,0 0 1,0-1 0,0 1-1,0 0 1,1 0 0,-1 1-1,0-1 1,0 0 0,0 0-1,0 0 1,0 1 0,0-1-1,0 0 1,0 1 0,0-1-1,0 1 1,0 0 0,0-1 0,0 1-1,0 0-14,9 14 378</inkml:trace>
  <inkml:trace contextRef="#ctx0" brushRef="#br0" timeOffset="2223.098">2544 355 7202,'-6'-6'1010,"1"0"1,-1 1 0,0 0 0,0 0-1,-1 0 1,0 1 0,0-1 0,-7-2-1011,-61-23 2388,73 29-2266,-6-1-34,0 0-1,1 0 1,-1 1-1,0 0 0,1 0 1,-1 1-1,0 0 1,0 1-1,0-1 0,1 2 1,-1-1-1,0 1 1,1 0-1,-1 0 0,1 1 1,0 0-1,0 1 1,0-1-1,-1 2-87,-1 1 20,0 0-1,1 0 1,-1 1 0,1 0 0,1 0-1,0 1 1,0 0 0,0 0-1,1 1 1,0 0 0,0 0-1,1 0 1,1 1 0,-1 1-20,-1 6 7,1 0 0,0 1 0,1-1 0,1 1 0,1 0 0,1 0 0,0 0 0,2 4-7,-1-11 5,1 0-1,0-1 1,1 1 0,0-1-1,0 0 1,2 0 0,-1 0-1,1 0 1,0 0 0,1-1-1,0 0 1,1 0 0,0 0-1,5 6-4,-5-10 9,0 0 0,0 0 0,0 0 0,1-1 0,-1 1 0,1-2 0,0 1-1,0-1 1,1 0 0,-1 0 0,1-1 0,-1 0 0,1-1 0,0 0 0,0 0 0,0 0 0,0-1 0,-1 0-1,1-1 1,0 1 0,4-2-9,-2 0 13,1 0-1,0-1 0,-1 0 1,0 0-1,0-1 0,0 0 1,0-1-1,0 0 0,-1-1 1,0 0-1,0 0 0,-1-1 1,1 0-1,-1-1 0,0-1-12,-2 1 7,0 0-1,-1 0 0,-1-1 0,1 0 0,-1 0 1,-1 0-1,0 0 0,0 0 0,0-1 1,-1 1-1,-1-1 0,0 0 0,0 1 1,-1-1-1,0 0 0,-1 0 0,0 1 0,0-1 1,-1-1-7,-6-25 18,-2-1 0,-1 2 1,-2 0-1,-5-9-18,18 43 0,-10-20 7,10 21-7,0 0 0,0 0 0,0 0 0,0 0 0,0 0-1,0 0 1,0 0 0,0 0 0,0 0 0,0 0 0,0 0 0,0 0 0,0 0 0,0 0 0,0 0-1,0 0 1,0 0 0,0 0 0,0 0 0,0 0 0,0 0 0,0 0 0,0 0 0,0 0 0,0 0-1,0 0 1,-1 0 0,1 0 0,0 0 0,0 0 0,0 0 0,0 0 0,0 0 0,0 0 0,0 0 0,0 0-1,0 0 1,1 8-2,5 14 1,4 1 2,1 1 0,1-2 0,1 0 0,2 0 0,0-1 0,1-1 0,14 14-1,-4-7 178,2-2-1,0 0 1,2-2 0,1-1-1,3 0-177,35 17 298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4:48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501 6180 1856,'0'0'1269,"0"0"28,0 0-100,0 0-184,0 0-91,0 0-78,0 0-32,0 0-9,0 0-631,0-1 0,0 0 0,-1 1 0,1-1 1,0 1-1,-1 0 0,1-1 0,0 1 0,-1-1 0,1 1 1,0-1-1,-1 1 0,1 0 0,-1-1 0,1 1 0,-1 0 0,1 0 1,-1-1-1,1 1 0,-1 0 0,1 0 0,-1-1-172,-8-3 177,-4-3-19,0 1-1,-1 0 0,0 1 0,-1 0 0,1 1 0,-1 1 0,1 0 0,-2 1-157,7 2 31,0 0 1,0 1-1,0 0 0,0 0 0,0 1 1,0 0-1,0 0 0,1 1 1,-1 0-1,1 1 0,0 0 1,0 0-1,-2 2-31,-4 3 11,0 1 1,1 1-1,0 0 0,0 0 0,2 2 1,-8 8-12,13-13-1,0 1 1,1 0 0,0 0 0,1 0-1,0 1 1,0-1 0,1 1 0,0 0-1,1 0 1,0 0 0,1 0 0,0 0 0,0 1-1,1-1 1,0 0 0,1 0 0,0 0-1,1 1 1,0-1 0,3 6 0,-3-8 0,0 0 1,1 0-1,0 0 0,0 0 1,1-1-1,0 1 1,1-1-1,-1 0 0,1 0 1,1-1-1,-1 0 1,1 0-1,0 0 1,1 0-1,-1-1 0,1 0 1,0 0-1,0-1 1,1 0-1,-1 0 0,1-1 1,0 0-1,0 0 1,0-1-1,1 0 0,5 0 8,0-1 1,0 0-1,0-1 0,0 0 1,0-2-1,0 1 1,0-2-1,0 0 0,-1 0 1,1-1-1,-1-1 0,0 0 1,0-1-1,-1 0 0,1-1 1,4-4-9,-7 4 12,-1 0 0,0-1 0,0 0 0,0 0 0,-1-1 0,0 0 0,-1 0 0,0-1 0,0 0 0,-1 0 0,-1-1 0,0 1 0,0-1 0,-1 0 0,0-1-1,-1 1 1,0-1 0,-1 1 0,1-8-12,-2-3 17,-1 0 0,-1 0-1,-1 0 1,-1 0-1,-4-13-16,1 23 12,2 9 41,4 5 154,14 62-135,-3 1-1,-3 0 0,-2 0 1,-4 1-1,-2 0 0,-5 26-71,-17 437 546,15-463-198,4-44-99,1 0 1,0 0-1,2 0 0,1 7-249,2-22 532,3-11-219,5-17-26,-10 19-245,33-66 348,8-7-390,15-26-3,32-66-2074,-68 131 1392</inkml:trace>
  <inkml:trace contextRef="#ctx0" brushRef="#br0" timeOffset="357.644">1079 6561 7570,'-3'-20'3480,"0"12"-1967,2 15-401,-1 8-104,-2 20-392,0 3 32,4 11-119,3 4-113,-3 2-80,0 0-48,0-5-96,1-1-56,1-10-56,2-3 8,-1-9-40,-1-8 3321,-9-22-2521</inkml:trace>
  <inkml:trace contextRef="#ctx0" brushRef="#br0" timeOffset="958.305">115 5710 5201,'-9'-2'1203,"-45"-9"3350,51 11-4313,1 0 0,-1-1 1,0 1-1,1 0 1,-1 1-1,1-1 1,-1 0-1,0 1 1,1 0-1,-1-1 0,1 1 1,-1 0-1,1 0 1,0 1-1,-1-1 1,1 0-1,0 1 1,-1 0-241,3-1 42,-1-1 0,1 1 0,0 0 1,-1 0-1,1-1 0,0 1 1,-1 0-1,1 0 0,0-1 0,0 1 1,0 0-1,0 0 0,0 0 0,0-1 1,0 1-1,0 0 0,0 0 1,0 0-1,0-1 0,1 1 0,-1 0 1,0 0-1,1-1 0,-1 1 0,0 0 1,1 0-1,-1-1 0,1 1 1,-1 0-1,1-1 0,-1 1 0,1-1 1,0 1-1,-1-1 0,1 1 1,0-1-43,24 20 566,-15-15-443,0-1 0,0 0 0,1 0 0,-1-1 0,1-1 0,0 0 0,0 0 0,0-1 1,0 0-1,4-1-123,28-1 211,0-2 1,0-2-212,-24 3 42,127-18 132,-64 7 149,66-1-323,-112 13 54</inkml:trace>
  <inkml:trace contextRef="#ctx0" brushRef="#br0" timeOffset="2563.338">1550 6133 1360,'-14'-35'1169,"13"34"-863,1 0 0,-1 0 1,0-1-1,0 1 0,0 0 1,0 0-1,0 0 0,0 0 1,-1 0-1,1 1 0,0-1 1,0 0-1,-1 1 0,1-1 1,0 0-1,-1 1 0,0-1-306,-6-4 7465,8 8-7448,1 0 0,-1-1 0,1 1 0,-1 0 0,1-1 0,0 1 0,0-1 0,0 1 0,0-1 0,2 2-17,62 96 347,-14-25 3,-20-30 79,4 12-429,2 7 311,-3 2-1,-2 6-310,-23-59 686,-9-13-663,0-1-1,1 1 0,-1 0 0,0 0 1,0 0-1,1 0 0,-1 0 1,0-1-1,0 1 0,1 0 0,-1 0 1,0 0-1,0-1 0,1 1 0,-1 0 1,0 0-1,0-1 0,0 1 0,0 0 1,0 0-1,1-1 0,-1 1 1,0 0-1,0-1 0,0 1 0,0 0 1,0-1-1,0 1 0,0 0-22,4-39 849,-3 28-789,6-35 26,2 1 0,2 0 0,2 0 0,1 1 0,3 1 0,14-27-86,-29 66-67,1-1 0,-1 1-1,0 0 1,1 0 0,0 0 0,0 0 0,1 0-1,0 0 68,7-2-197</inkml:trace>
  <inkml:trace contextRef="#ctx0" brushRef="#br0" timeOffset="3373.723">2790 6219 2000,'82'-16'1924,"-81"16"-1804,0 0 1,0-1 0,0 1 0,0 0 0,0 0 0,-1 0 0,1-1 0,0 1 0,0 0 0,0-1-1,-1 1 1,1 0 0,0-1 0,0 1 0,-1-1 0,1 0 0,0 1 0,-1-1 0,1 1 0,-1-1 0,1 0-1,-1 0 1,1 1 0,-1-1 0,1 0 0,-1 0 0,0 1 0,1-1 0,-1 0 0,0 0 0,0 0 0,1 0-1,-1 0 1,0 1 0,0-1 0,0 0 0,0 0 0,0 0 0,-1 0 0,1 0 0,0 0-121,-1-1 361,0-1 1,0 1 0,0-1 0,-1 1-1,1-1 1,-1 1 0,0 0 0,-1-2-362,-2-1 343,-1 0 1,0-1 0,0 2 0,0-1 0,-1 1 0,0 0 0,0 0 0,0 1 0,0 0 0,0 0 0,-1 1-344,-6-3 288,1 2 0,-1 0-1,0 1 1,0 0 0,-11 0-288,16 2 43,-1 1 0,1 0 0,-1 0 0,1 1 0,0 0 0,0 1 1,0 0-1,0 0 0,0 1 0,1 0 0,0 0 0,0 1 0,0 0 0,0 1 0,1 0 0,-1 0 0,2 0 0,-6 7-43,4-4 3,0 2-1,0-1 1,1 1-1,0 0 0,1 0 1,1 1-1,0 0 1,0 0-1,1 0 1,1 1-1,0-1 0,0 1 1,1 7-3,0 4 2,1 0 1,0 0-1,2 0 1,2-1 0,0 1-1,4 13-2,-6-28 1,1-1 1,1 0-1,0 0 0,0 0 1,0 0-1,1 0 0,1-1 1,-1 0-1,1 0 0,0 0 0,0 0 1,1-1-1,0 0 0,0 0 1,1-1-1,-1 1 0,1-1 1,1-1-1,-1 1 0,1-1-1,-5-2 3,1-1 0,0 1 0,0-1-1,0 0 1,0 0 0,1 0 0,-1-1 0,0 0-1,0 1 1,0-1 0,0-1 0,1 1 0,-1 0-1,0-1 1,0 0 0,2-1-3,0 0 5,-1 0 0,0-1 0,1 0 0,-1 0 0,0 0 0,-1 0 0,1-1 0,-1 0 0,1 0 0,-1 0 0,0-1-5,5-6 10,-1-1 0,0 1 1,-1-1-1,0-1 0,-1 0 0,0 0 1,-1 0-1,-1 0 0,2-9-10,1-15 23,-2 0-1,-1-1 1,-2-23-23,4-52 27,0 93-31,-6 19 4,1 1 0,-1 0-1,0-1 1,0 1 0,0 0-1,1-1 1,-1 1 0,0 0-1,1 0 1,-1-1 0,0 1-1,1 0 1,-1 0 0,0 0 0,1-1-1,-1 1 1,0 0 0,1 0-1,-1 0 1,1 0 0,-1 0-1,0 0 1,1 0 0,-1 0 0,1 0-1,-1 0 1,1 0 0,0 1-1,1 0 0,0 0 0,0 0 1,0 0-1,-1 0 0,1 0 0,-1 1 0,1-1 1,-1 1-1,0-1 0,1 1 0,-1 0 0,0 0 1,0-1-1,1 3 1,49 91 61,-32-57-80,1-2 1,1-1-1,7 6 19,-21-31 110,1 0 0,0-1 1,1 0-1,0-1 1,0 0-1,1 0 0,0-1 1,0-1-1,1 1 1,-1-2-1,1 1 0,11 2-110,41 8 455</inkml:trace>
  <inkml:trace contextRef="#ctx0" brushRef="#br0" timeOffset="3893.836">2309 5720 4905,'-22'-11'3201,"2"1"183,8 8-1623,2 1-97,10 1-424,5 4-135,18 3-305,9 3-152,22 2-56,10-7-128,26-3-192,10-6-88,10-4-80,-4 0 368,-15 3 1145,-4 4-1105</inkml:trace>
  <inkml:trace contextRef="#ctx0" brushRef="#br0" timeOffset="5729.946">11422 2031 4857,'66'-45'2275,"-65"44"-2085,1 0 0,-1 0 0,0 0 0,1 0 0,-1 0 0,0-1 0,0 1 0,0 0 0,0-1 0,0 1 0,0-1 0,0 1 0,-1-1 0,1 1 0,0-1 0,-1 0 0,1 1 0,-1-1 0,0-1-190,3-4 1899,13 5-830,31 7-504,0 2 0,-1 3 0,0 1 0,34 14-565,-51-16 41,-1 2 1,-1 1-1,0 0 0,-1 3 1,0 0-1,-1 1-41,-13-7 11,1 1 1,-2 0-1,0 0 1,0 1-1,0 0 1,-2 1-1,1 0 1,-2 1-1,0 0 1,0 0-1,-1 1 0,3 8-11,2 13 28,-1 0 0,-2 0-1,-2 1 1,-1 0-1,-2 1 1,-1-1 0,-2 29-28,-3-15 30,-3 1 1,-2-1-1,-1 0 0,-4-1 1,-6 16-31,8-35 19,-2 0 1,-2 0 0,0-2-1,-2 0 1,-1 0-1,-1-2 1,-3 2-20,-45 53 239,-41 36-239,51-57 140,2-2 21,-3-3 0,-2-3 0,-2-2 0,-2-3 1,-27 14-162,-61 30 105,-70 44-14,117-70-41,-3-4 1,-2-5 0,-107 39-51,-163 25 67,151-51-28,-295 119 33,245-86 14,-150 29-86,-301 42 62,-112 30-4,721-170-68,-887 223 417,757-200-366,-217 41 5,61-20 182,254-40-21,-97 38-207,202-56 7,0 2 1,-5 5-8,-3 2 29,-7 0-29,-11 3 64,95-47 53,12-7-127,-1-2-1,-1-2 1,3-5 10,37-31-13,-34 31-114,17-19 127,-45 40-18,0 0 0,-1-1 1,0 0-1,0 0 0,-2 0 1,0-1-1,1-3 18,-3-2-16,-5 18 15,0-1 1,0 1-1,0 0 1,0 0-1,0 0 1,0 0-1,0 0 1,0-1 0,0 1-1,0 0 1,0 0-1,0 0 1,0 0-1,-1 0 1,1 0 0,0 0-1,0-1 1,0 1-1,0 0 1,0 0-1,0 0 1,-1 0-1,1 0 1,0 0 0,0 0-1,0 0 1,0 0-1,0 0 1,-1 0-1,1 0 1,0 0-1,0 0 1,0 0 0,0 0-1,-1 0 1,1 0-1,0 0 1,0 0-1,0 0 1,0 0-1,0 0 1,-1 0 0,1 0-1,0 0 1,0 0-1,0 0 1,0 0-1,0 1 1,0-1 0,-28 19-36,16-9 33,-50 41 14,3 2 0,1 3 0,3 2 0,-41 58-11,89-106 1,3-6-1,0 0 0,1 0 0,0 1 0,0-1 0,0 1 0,-1 4 0,3-8 0,1 0 0,0 0 0,0 0 0,0 0 0,-1 0 0,1 0 0,0-1 0,0 1 0,0 0 0,0 0 0,0 0 0,1 0 0,-1 0 0,0 0 0,0 0 0,1 0 0,-1 0 0,1 0 0,-1 0 0,0 0 0,1 0-1,0-1 1,-1 1 0,1 0 0,0 0 0,-1-1 0,1 1 0,0 0 0,-1-1 0,1 1 0,0 0 0,0-1 0,0 0 0,0 1 0,0-1 0,0 1 0,0-1 0,0 0 0,20 9-3,0-1 1,1-2 0,0 0-1,12 1 3,96 11 121,2 1-133,-51 2-6</inkml:trace>
  <inkml:trace contextRef="#ctx0" brushRef="#br0" timeOffset="7626.611">13264 6 5945,'0'0'326,"1"-1"1,-1 1-1,1-1 0,0 1 0,-1-1 0,1 1 0,-1 0 0,1-1 1,0 1-1,0 0 0,-1-1 0,1 1 0,0 0 0,-1 0 0,1 0 1,0 0-1,0 0 0,-1 0 0,1 0 0,0 0 0,0 0 0,-1 0 1,1 0-1,0 0 0,0 1-326,29 1 729,-27-1-647,31 3 146,0 2 0,0 1 0,-1 2 0,3 2-228,-20-5 26,0 0 0,-1 1 0,0 1 0,0 1 0,0 0 1,-1 0-1,0 2 0,-1 0 0,9 10-26,-6-3 15,-1 1 0,0 1 0,-2 0 0,0 1 0,-2 0 1,0 1-1,-1 0 0,-1 2-15,9 29 148,-2 0 0,8 54-148,-17-61 45,-2-1 0,-1 1 1,-3 0-1,-2 21-45,-5 15 95,-4-1 0,-4 3-95,-11 24 407,-4-2 1,-15 29-408,33-105 49,-14 47 54,-4 0 0,-3-2 1,-15 22-104,-218 365 208,158-287 66,-81 96-274,115-170 196,-75 96 495,-133 133-691,188-226 43,-201 209 60,180-202-69,-136 127 20,132-133-22,-28 12-32,-355 271 77,422-332-42,-78 40-35,-91 37 43,54-31-16,-231 131 12,300-170-8,-2-5 0,-135 40-31,-276 61 78,339-104-63,-109 36 6,-80 21 12,-34-10-33,-207 10 30,253-48-12,-328 52-2,365-44-2,64-12-4,197-44-8,-67 11 24,117-23 40,0-2 1,0-1-1,0-1 1,-6-2-67,6-1 21,0 1-1,-1 2 1,1 1 0,-1 1 0,1 1 0,-1 1 0,2 2 0,-1 1 0,-20 8-21,4 3 6,12-5-3,-1-1-1,0-1 1,-3-1-3,36-10 0,-17 3 0,11-2-6,7-2-10,8-4 15,0 0 1,0-1 0,0 0-1,3-5 1,16-10 0,164-93-13,-107 67 24,-3-4-1,23-22-10,-91 60 7,-24 17-10,-28 17-1,-86 48 14,57-33 3,-6 8-13,54-32 1,-17 10-2,1 2 1,1 2 0,1 1 0,-19 21 0,51-47 0,0 0-1,-1 0 1,1 0-1,0 0 1,0 0-1,0 1 1,0-1-1,0 0 1,1 0-1,-1 1 1,0-1-1,1 1 1,-1-1-1,1 0 1,-1 1-1,1-1 1,-1 1-1,1 0 1,0-1-1,0 1 1,0-1-1,0 1 1,0-1-1,0 1 1,0-1-1,1 1 1,-1 0 0,2 1-1,0-1 0,0 0 0,1 0 0,-1 0 0,0 0 0,1 0 0,-1-1 0,1 1 0,0-1 0,-1 0 0,1 1 0,0-1 0,0-1 0,0 1 0,1 0 1,54 14 12,1-2 1,0-3-1,13-2-12,-7 0 2008,-1 3 0,45 13-2008,-21 8 1426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0:03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8 10434,'-40'-7'2825,"25"7"-4065,20 15 767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2:55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26 5921,'-8'-13'4811,"8"12"-4587,0 0 0,0 1-1,-1-1 1,1 0 0,0 1 0,0-1 0,-1 1 0,1-1 0,0 1 0,-1-1 0,1 1 0,0-1 0,-1 1 0,1-1 0,-1 1 0,1-1 0,-1 1 0,1 0 0,-1-1-1,1 1 1,-1 0 0,1-1 0,-1 1 0,0 0 0,1 0-224,-3 27 820,2 2-657,1-1-1,1 1 1,2-1-1,1 0 0,2 5-162,7 23 97,3-1-1,6 11-96,0-1 64,-3 0 0,-4 2 1,-1 2-65,-14-65-99,3 19 330,-3-22-304,1-1 0,-1 1-1,0 0 1,0-1 0,0 1-1,0-1 1,-1 1 0,1 0-1,0-1 1,0 1 0,0-1 0,0 1-1,-1 0 1,1-1 0,0 1-1,0-1 1,-1 1 0,1-1-1,-1 1 1,1-1 0,0 1-1,-1-1 1,1 1 0,-1-1-1,1 0 1,-1 1 0,1-1-1,-1 0 1,0 1 73,-5-2-719</inkml:trace>
  <inkml:trace contextRef="#ctx0" brushRef="#br0" timeOffset="362.024">0 403 6849,'2'-7'3305,"2"1"-1328,7-1-489,3-1-168,7-1-336,8 1-183,10 4-369,3-3-104,11 3-152,1-2-48,11 2-56,-4-2-8,2 3-32,-5 3 8,-17 0-176,-4 0-312,-5 9 304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9.0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 36 6073,'0'0'233,"-1"-1"0,1 0 0,-1 0 0,1 0 0,-1 0 0,0 0 0,1 0 0,-1 0 0,0 1 0,0-1 0,0 0 0,0 1 0,1-1 0,-1 1 0,0-1 0,0 1 0,0-1 0,0 1 0,0-1 0,0 1 0,0 0 0,-1 0-233,1 0 117,0 0 0,0 0 0,0 1 0,1-1 0,-1 0-1,0 1 1,0-1 0,1 1 0,-1-1 0,0 1-1,1 0 1,-1-1 0,0 1 0,1 0 0,-1-1-1,1 1 1,-1 0 0,1-1 0,-1 1 0,1 0-1,0 0-116,-3 4 135,1 1-1,1-1 0,-1 1 1,1-1-1,0 1 0,0-1 0,0 5-134,2 16 181,1 1-1,2-1 1,0 1-1,6 15-180,2 10 248,1 25 172,-3 1 1,-3 0-1,-4 0 1,-6 70-421,-2-82 188,-2 52 237,7-117-409,0 0 0,0 0 0,0 0 0,0-1-1,0 1 1,0 0 0,0 0 0,0 0 0,0 0 0,0 0 0,0 0 0,1 0-1,-1 0 1,0 0 0,1 0 0,-1-1 0,0 1 0,1 0 0,-1 0-1,1 0 1,0-1 0,-1 1 0,1 0 0,-1-1 0,1 1 0,0 0 0,0-1-1,-1 1 1,1-1 0,0 1 0,0-1 0,0 1 0,0-1 0,0 0-1,-1 1 1,1-1 0,0 0 0,0 0 0,0 0 0,0 0-16,4 0 71,-1-1 0,1 0 0,-1 0 0,1 0 0,-1-1 0,0 1 0,3-2-71,-2 1 12,56-25 218,-36 15-205,0 1 0,1 1 1,1 2-1,11-2-25,-25 7-88,0 0 0,0 1-1,0 1 1,0 1 0,0-1-1,0 2 1,0 0 0,0 1 0,0 0-1,6 2 89,11 7-29</inkml:trace>
  <inkml:trace contextRef="#ctx0" brushRef="#br0" timeOffset="450.935">727 706 6345,'-11'-102'2584,"11"100"-2492,-1 1 1,1-1 0,0 1 0,0-1-1,0 1 1,0-1 0,1 1 0,-1 0 0,0-1-1,1 1 1,-1-1 0,1 1 0,-1-1 0,1 1-1,-1 0 1,1 0 0,0-1-93,0 1 48,-1 1 1,1 0 0,0-1-1,-1 1 1,1 0-1,0-1 1,-1 1-1,1 0 1,0 0-1,-1 0 1,1 0 0,0 0-1,-1 0 1,1 0-1,0 0 1,-1 0-1,1 0 1,0 0-49,4 0 333,25-3 1019,-1 2-1,10 1-1351,-15 1 353,0-2 0,0 0 0,20-5-353,-41 6 34,0-1-1,-1 1 1,1-1-1,0 0 1,0 0-1,-1-1 1,1 1-1,0 0 1,-1-1-1,1 1 1,-1-1-1,0 0 1,1 0-1,-1 0 1,0 0-1,0 0 1,0-1-34,-1 1 21,-1 1 0,1-1 0,0 0 0,-1 1 0,0-1 0,1 1 0,-1-1 0,0 0 0,0 1 0,0-1 0,0 0 0,0 0 0,0 1 0,0-1 0,-1 1 0,1-1 0,-1 0 0,1 1 0,-1-1 0,1 1 0,-1-1 0,0 1 0,0-1 0,0 1 0,0 0 0,0-1 0,0 1 0,0 0 0,-2-1-21,-5-7 37,0 1 1,-1 0-1,0 1 0,-1 0 0,0 1 1,0 0-1,0 0 0,-1 1 0,0 0 0,-10-2-37,16 5 13,-1 0 0,0 1 0,0-1 0,0 1 0,0 0 0,0 1 0,0 0 0,1 0 0,-1 0 0,0 0 0,0 1 0,0 0 0,0 1 0,0-1 0,0 1 0,1 0 0,-1 0 0,1 1 0,0 0 0,-1 0 0,1 0 0,-1 1-13,0 1 12,0 1 0,1-1 0,-1 1 1,1 1-1,0-1 0,1 1 1,0 0-1,0 0 0,0 0 0,1 0 1,0 1-1,0-1 0,1 1 0,-1 0 1,2 1-13,-1 0 21,1 1 0,1 0 0,0 0 0,0 0 1,1-1-1,0 1 0,1 0 0,0-1 1,0 1-1,1-1 0,3 7-21,-1-5 43,0 0 0,0-1 0,1 1 0,0-1-1,1-1 1,0 1 0,1-1 0,0 0 0,0-1 0,1 0 0,0 0 0,1-1-1,-1 0 1,1-1 0,1 0 0,-1 0 0,1-1 0,0 0 0,0-1 0,9 2-43,-8-4 224,0 0 1,1-1 0,-1 0 0,8-1-226,59-9 504</inkml:trace>
  <inkml:trace contextRef="#ctx0" brushRef="#br0" timeOffset="1226.231">1709 507 2361,'-6'-10'3783,"-12"-15"2065,16 22-5571,-1 0-1,0 0 1,0 0-1,-1 1 1,1-1 0,0 1-1,-1 0 1,0 0-1,1 0 1,-4-1-277,-3-1 81,1 1 1,-1 0-1,0 1 0,0 0 1,0 1-1,0 0 0,0 1 1,0-1-1,0 2 0,-1 0 1,1 0-1,0 1 0,1 0 1,-1 0-1,0 1 0,1 1 1,-1-1-1,1 2 0,0-1 1,0 1-1,1 1 1,-1-1-1,1 1 0,0 1 1,1 0-1,0 0 0,0 0 1,0 1-1,1 0 0,-5 7-81,4-3 5,0 1 0,1-1 0,0 1 0,1 0 0,0 0-1,1 1 1,1-1 0,0 1 0,0 0 0,2 0 0,-1 6-5,2-13 0,0-1 0,1 1 0,0-1 0,0 1 0,0-1 0,1 1 0,0-1 0,0 0 0,0 0 0,1 0 0,2 4 0,-2-6 0,0 0 1,0 0-1,1 0 1,-1 0 0,1 0-1,0-1 1,0 0-1,0 1 1,0-2-1,1 1 1,-1 0 0,1-1-1,0 0 1,0 0-1,0 0 1,0-1-1,3 1 5,-1 0-1,2-1 1,-1-1 0,0 1-1,0-1 1,0 0 0,0-1-1,0 0 1,0 0 0,0-1-1,0 0 1,-1-1 0,1 1-1,0-1 1,-1-1 0,2 0-5,1-1 13,0-1 1,-1 0-1,1-1 1,-1 0 0,0 0-1,-1-1 1,0 0-1,0 0 1,-1-1 0,0 0-1,1-2-13,-4 5 15,-1-1-1,-1 1 1,1-1-1,-1 0 1,0 0 0,-1 0-1,1 0 1,-2 0-1,1 0 1,-1 0 0,0 0-1,0-1 1,-1 1-1,0 0 1,0 0 0,-1-2-15,0 1 12,1 1 1,-2 0 0,1 0 0,-1 0 0,0 0 0,0 1 0,-1-1 0,0 1 0,0 0-1,-1 0 1,1 0 0,-1 1 0,-1-1 0,1 1 0,-4-2-13,-3 2 13,11 12-9,15 18-15,13 10 21,59 72-30,-71-90 66,1-1-1,1 0 1,0-1 0,18 11-46,-29-22-93,0 0 1,0-1 0,0 0-1,0 0 1,0-1 0,1 0-1,-1 0 1,1 0 0,2-1 92,18-1-280</inkml:trace>
  <inkml:trace contextRef="#ctx0" brushRef="#br0" timeOffset="1577.902">1956 500 7786,'-1'-1'126,"0"1"-1,1 0 1,-1 0 0,0 0 0,0 0 0,0 0 0,1 1 0,-1-1 0,0 0-1,0 0 1,1 0 0,-1 1 0,0-1 0,0 0 0,1 1 0,-1-1 0,0 1-1,1-1 1,-1 1 0,1-1 0,-1 1 0,0-1 0,1 1 0,-1-1 0,1 1-1,0 0 1,-1-1 0,1 1 0,-1 0 0,1 0 0,0-1 0,-1 1 0,1 0-1,0 0 1,0-1 0,0 1 0,0 0 0,0 0 0,0 0 0,0-1 0,0 1-1,0 0 1,0 0 0,0 0-126,4 45 1000,-3-38-526,5 22 224,1 0 0,8 20-698,-6-24 398,-2 0 1,-1 1-1,1 15-398,-28-183 2178,19 120-2145,1 1-1,1-1 1,1 0 0,1-2-33,-1 18 0,-1-1 1,1 1-1,1 0 1,-1 0 0,1 0-1,0 0 1,0 0-1,0 0 1,1 0-1,0 1 1,0-1 0,0 1-1,0 0 1,1 0-1,-1 0 1,1 0 0,0 0-1,3-1 0,1 1-7,0 0 0,0 0 1,0 1-1,0 0 0,1 0 0,0 1 0,-1 0 0,1 0 0,9 0 7,-1 1-680,0 1 0,0 0-1,1 1 1,12 3 680,23 9-1250</inkml:trace>
  <inkml:trace contextRef="#ctx0" brushRef="#br0" timeOffset="2310.701">2573 562 5969,'-70'-92'2318,"70"92"-2283,0 0-1,0 0 1,0 0 0,0 0 0,0 0-1,0 0 1,0 0 0,-1 1-1,1-1 1,0 0 0,0 0-1,0 0 1,0 0 0,0 0-1,0 0 1,0 0 0,0 0 0,0 0-1,0 0 1,0 0 0,0 0-1,-1 0 1,1 0 0,0 0-1,0 0 1,0 0 0,0 0-1,0 0 1,0 0 0,0 0 0,0 0-1,0 0 1,0 0 0,-1 0-1,1 0 1,0 0 0,0 0-1,0 0 1,0 0 0,0 0-1,0 0 1,0 0 0,0 0 0,0 0-1,0 0 1,0 0 0,0-1-1,0 1 1,-1 0 0,1 0-1,0 0 1,0 0 0,0 0-1,0 0 1,0 0 0,0 0 0,0 0-1,0 0 1,0 0 0,0-1-1,0 1 1,0 0 0,0 0-35,2 13 1076,8 28-334,-6-26-97,9 50 1183,0 24-1828,5 25 898,-13-95-562,-2-29 191,-3-31 8,-8-20-400,3 33-27,2 0 0,0-1 1,2 1-1,1-3-108,1 25 13,-1-1 0,1 1 0,0-1 0,0 1 0,1-1 0,0 1 0,0 0 0,0-1 0,1 1 0,0 0 0,0 1 0,1-1 0,0 0 1,0 1-1,0 0 0,0 0 0,1 0 0,0 1 0,1-2-13,1 2-1,-1 1 0,1-1 0,0 2 0,0-1 0,0 1 0,0 0 0,0 0 0,0 1 1,0-1-1,1 2 0,-1-1 0,1 1 0,-1 0 0,0 1 0,1 0 0,-1 0 0,6 2 1,1 0-2,0 1 0,-1 0 0,1 1-1,-1 0 1,0 1 0,-1 1 0,1 0-1,8 7 3,-13-8 0,0 1 0,0 1 0,-1 0 0,0 0 0,-1 0 0,1 1 0,-1 0 0,-1 0-1,0 0 1,0 1 0,1 5 0,1 4-28,-1 1-1,-1-1 1,-1 1-1,0 0 0,0 12 29,2 4-683,-5-33 843,0-1 0,-1 0 0,1 1-1,0-1 1,0 0 0,0 0 0,1 0-1,-1 0 1,0 0 0,1 0 0,-1 0 0,1-1-1,0 1 1,0 0-160,13 1 1056</inkml:trace>
  <inkml:trace contextRef="#ctx0" brushRef="#br0" timeOffset="2665.275">3203 428 6681,'-1'-13'3193,"1"13"-776,1 11-937,3 7-552,2 8 64,-3 9-304,-1-1-87,3 8-209,-4-3-112,3-5-128,0 0-48,-2-6-48,2 1 40,-3-2-168,2-6-408,-1-13-3689,-1-8 2953</inkml:trace>
  <inkml:trace contextRef="#ctx0" brushRef="#br0" timeOffset="3022.592">3121 59 10802,'-13'-25'4321,"6"7"-3040,5 6-457,7 8-560,2 4-32,13 9-520,5 2-1049,1 7 961</inkml:trace>
  <inkml:trace contextRef="#ctx0" brushRef="#br0" timeOffset="3395.338">3583 574 8106,'-31'-93'2932,"31"92"-2843,0 0-1,-1-1 1,1 1-1,-1 0 1,0 0-1,1 0 1,-1 0-1,0 0 1,0 0-1,0 0 1,0 0-1,1 0 1,-1 0-1,-1-1-88,1 2 26,1 0 0,0 0 0,0 0 0,-1 0 0,1 0-1,0 0 1,-1 0 0,1 0 0,0 1 0,0-1 0,-1 0 0,1 0-1,0 0 1,-1 0 0,1 0 0,0 0 0,0 0 0,-1 1-1,1-1 1,0 0 0,0 0 0,0 0 0,-1 1 0,1-1-1,0 0 1,0 0 0,0 1 0,0-1 0,-1 0 0,1 0-1,0 1 1,0-1 0,0 0 0,0 0-26,-6 23 839,7-16-715,0 1 1,0 0-1,0-1 1,1 1-1,1-1 0,-1 0 1,1 0-1,0 0 0,0 0 1,3 3-125,8 20 375,-2 8 18,-1 0 1,-2 0-1,-2 1 0,0 6-393,-7-41 33,0-4-29,0 0 0,0 0 1,0 0-1,0 0 0,0 0 1,0 0-1,0 0 0,0 0 1,0 0-1,0 0 0,0 0 1,0 0-1,0 0 0,0 0 1,0 0-1,-1 0 0,1 0 0,0 0 1,0 0-1,0 0 0,0 0 1,0 0-1,0 0 0,0 0 1,0 0-1,0 0 0,0 0 1,0 0-1,0 0 0,0 0 1,0 0-1,0 0 0,0 0 1,0 0-1,0 0 0,0 0 1,0 0-1,0 0 0,0 0 1,0 0-1,0 0 0,0 0-4,-6-9 104,-4-15 8,3-2-33,1 0-1,2-1 1,0 1 0,2-1 0,1-4-79,2 21 4,0 0 0,0 0 0,1 1 0,1-1 0,0 0 1,0 1-1,1-1 0,0 1 0,0 0 0,1 1 0,0-1 1,1 1-1,0 0 0,0 0 0,1 0 0,0 1 0,0 0 1,1 1-1,0 0 0,0 0 0,0 0 0,1 1 1,4-2-5,-8 5-2,-1 0 1,0 1-1,1 0 1,-1 0-1,1 0 1,-1 0-1,1 1 1,0-1 0,-1 1-1,1 1 1,-1-1-1,1 0 1,4 2 1,-1 0-3,0 1-1,0-1 1,0 2 0,0-1 0,-1 1 0,1 0-1,3 3 4,4 4-2,-1 0 0,0 1 0,-1 0-1,0 1 1,-1 1 0,10 14 2,-16-19 0,0 1-1,-1 0 1,0 0 0,0 0 0,-1 0-1,0 1 1,-1 0 0,0 1 0,1 10-533,-1-1-1,-1 0 1,0 16 533,-2-3-575</inkml:trace>
  <inkml:trace contextRef="#ctx0" brushRef="#br0" timeOffset="4009.1">4533 512 6561,'-2'-5'938,"0"-1"0,0 1 0,-1 0-1,0-1 1,1 1 0,-2 0 0,-1-2-938,-1 0 649,1 0-1,-2 1 1,1-1 0,-1 1-1,-1 0-648,3 1 203,-1 1-1,0 0 1,0 1-1,0-1 1,0 1-1,-1 0 1,1 1-1,-1 0 1,0 0-1,1 0 0,-1 1 1,0 0-1,-7 0-202,8 1 25,1 0-1,-1 1 0,1 0 0,-1 0 1,1 0-1,-1 1 0,1-1 0,0 1 1,0 1-1,0-1 0,0 1 0,0 0 1,0 0-1,1 0 0,0 1 0,-1-1 1,1 1-1,1 0 0,-1 1 0,-3 3-24,2 0 2,1 0 0,0 0 0,0 0 0,0 0-1,1 0 1,1 1 0,-1-1 0,1 1 0,1 0 0,0 0-1,0-1 1,0 7-2,1-8 1,-1 5 1,1 0-1,1 0 0,0 0 1,0 0-1,3 8-1,-3-16-1,1 0 0,-1 0-1,1 0 1,0-1 0,0 1 0,0-1-1,0 1 1,1-1 0,-1 1 0,1-1-1,0 0 1,0 0 0,0-1 0,0 1-1,1-1 1,-1 1 0,1-1 0,3 1 0,0 1 4,-1-2 0,2 1 0,-1-1 0,0 0-1,0 0 1,0-1 0,1 0 0,-1 0-1,1-1 1,-1 0 0,1 0 0,-1 0-1,1-1 1,-1-1 0,0 1 0,1-1-1,-1 0 1,0-1 0,0 0 0,0 0-1,-1 0 1,1-1 0,-1 0 0,0 0-1,0-1 1,0 1 0,-1-1 0,1-1 0,2-3-3,-6 6 6,0-1 1,0 1 0,-1-1 0,1 0 0,-1 0-1,0 1 1,0-1 0,0 0 0,0 0 0,-1 0 0,1 0-1,-1 0 1,0 0 0,0 0 0,-1 0 0,1 0-1,-1 0 1,0 0 0,0 0 0,-1 0 0,1 0 0,-1 1-1,1-1-6,-8-14 41,1 1 0,-2 0 0,0 1-1,-3-3-40,6 10 33,-4-5 102,11 20-49,13 22-61,44 57-24,-36-58 5,-2 2-1,-1 0 1,2 9-6,-3 0 4,-1 0 1,-3 1 0,-1 1 0,-2 0 0,-2 0 0,-1 1-1,-2 0 1,-2 25-5,-2-53 7,-2-1 0,0 1 0,0 0 0,-1-1 0,-1 1 0,0-1 0,-1 0 0,0 1-1,-1-2 1,0 1 0,-1-1 0,0 1 0,0-2 0,-2 1 0,1-1 0,-1 0 0,-8 7-7,-4 2 87,-1 0-1,-1-1 1,0-2 0,-2 0 0,-4 1-87,11-7 182,0-2-1,-1 0 1,0 0 0,0-2-1,-1 0 1,1-1-1,-18 2-181,30-7 61,1 1-1,-1-1 0,0 0 0,0 0 0,0 0 0,0-1 0,0 0 0,1 0 1,-1-1-1,0 0 0,1 0 0,-1 0 0,1 0 0,0-1 0,-1 0-60,3 0 25,-1 1 0,1-1 0,-1 0 0,1 0 0,0-1-1,1 1 1,-1-1 0,0 1 0,1-1 0,0 0 0,0 0 0,0 0-1,0 0 1,1 0 0,-1-1 0,1 1 0,0 0 0,0-1-1,1 1 1,-1-2-25,1-5-3,0 0 0,1 1 0,0-1 0,1 0 0,0 1 0,0-1 0,1 1 0,1 0 0,-1 0 0,2 0 0,-1 0 0,5-5 3,1-2 137,2 0-1,0 0 1,0 1-1,2 1 1,0 0-1,3-2-136,2 2 182,0 0 0,5-2-182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5.3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620 175 5545,'65'-36'2394,"-64"35"-2331,-1 1-1,1 0 1,-1 0 0,1-1-1,-1 1 1,1 0 0,-1-1 0,0 1-1,1 0 1,-1-1 0,0 1-1,1-1 1,-1 1 0,0 0-1,1-1 1,-1 1 0,0-1 0,0 1-1,0-1 1,1 1 0,-1-1-1,0 1 1,0-1 0,0 1-1,0-1 1,0 1 0,0-1-1,0 0 1,0 1 0,0-1 0,0 1-1,0-1 1,0 1 0,-1-1-1,1 1 1,0-1 0,0 1-1,0-1 1,-1 1 0,1-1-63,-14-12 1486,11 11-1140,-5-3 3,1-1 0,-1 2 0,0-1 0,0 1 0,-1 0 0,1 1 0,-1-1 0,0 2 0,0-1 0,0 2 0,0-1 0,0 1 0,-2 0-349,-9 0 264,-1 1 1,1 1-1,0 1 1,-1 0 0,-7 3-265,12-1 76,1 1 0,0 0 0,0 2 0,0-1 0,1 2 0,0 0 0,1 0 0,-1 1 0,-8 9-76,-10 9 37,2 2-1,2 0 0,-6 10-36,17-18 4,1 1 0,1 0 0,1 1 0,1 1 0,1 1 0,1 0 0,1 0 0,2 1 0,0 0 0,-1 14-4,4-17 1,2 0-1,0 0 1,2 0 0,0 1 0,2-1 0,0 0-1,2 0 1,0 0 0,2 0 0,1 0 0,0-1-1,5 8 0,-7-20 9,1 0-1,0-1 0,0 1 0,1-1 1,1 0-1,-1-1 0,1 1 0,1-1 1,0-1-1,0 1 0,0-1 0,1-1 1,0 0-1,0 0 0,1-1 1,-1 0-1,1 0 0,0-1 0,1 0 1,-1-1-1,1 0 0,-1-1 0,1 0 1,0-1-1,0 0 0,2-1-8,26 1 41,0-2 1,0-2-1,-1-1 0,5-3-41,30-8-752,45-17 752,-65 16-269</inkml:trace>
  <inkml:trace contextRef="#ctx0" brushRef="#br0" timeOffset="375.482">1198 0 7554,'-1'0'155,"0"1"1,1-1 0,-1 0 0,1 0 0,-1 0-1,0 0 1,1 0 0,-1 1 0,1-1 0,-1 0 0,1 1-1,-1-1 1,1 0 0,-1 1 0,1-1 0,-1 1-1,1-1 1,0 0 0,-1 1 0,1-1 0,-1 1-1,1-1 1,0 1 0,0 0 0,-1-1 0,1 1-1,0-1 1,0 1 0,0 0-156,-8 23 913,6-18-500,-7 34 349,2 0 1,1 0 0,3 0 0,0 35-763,15 165 993,0-25-298,-11-178-622,-2 7 78,3-1 1,5 21-152,-3-43 70,-4-21-69,0 0 0,0 0 1,0 0-1,0 0 0,0 1 1,0-1-1,0 0 0,0 0 1,1 0-1,-1 0 0,0 0 1,0 1-1,0-1 0,0 0 1,0 0-1,0 0 0,0 0 1,1 0-1,-1 0 0,0 0 1,0 0-1,0 0 0,0 1 1,1-1-1,-1 0 0,0 0 1,0 0-1,0 0 0,0 0 1,0 0-1,1 0 0,-1 0 1,0 0-1,0 0 0,0 0 1,0 0-1,1 0 0,-1 0 1,0 0-1,0-1-1,0 1 0</inkml:trace>
  <inkml:trace contextRef="#ctx0" brushRef="#br0" timeOffset="1205.168">1827 604 3401,'73'-83'2091,"-59"63"923,-18 20-2624,4 0-19,-6-3 111,0 0 0,0 1-1,0 0 1,0 0-1,0 1 1,-1-1 0,1 1-1,0 1 1,-1-1-1,1 1 1,-1 0 0,1 1-1,-4 0-481,-7 2 320,0 0 0,0 1 0,1 0 0,-11 6-320,18-7 19,0 1 0,1 1 0,-1 0 0,1 0 0,0 1 0,0 0 0,0 0 0,1 1 0,0-1 0,0 2 0,1-1 0,0 1 0,0 0 0,1 0 0,0 1 0,1-1 0,-1 1 0,2 0 0,-1 1 0,1-1 0,1 0 0,-2 9-19,2-6 0,0 1 1,1-1-1,1 0 1,0 0 0,0 1-1,1-1 1,1 0-1,0 0 1,1 0 0,0 0-1,1 0 1,0 0-1,1-1 1,0 0 0,0 0-1,2 0 1,6 9-1,-10-16 0,0 0 1,0-1-1,1 1 1,-1-1-1,1 0 1,0 0-1,0 0 1,0 0 0,0-1-1,0 1 1,0-1-1,1 0 1,-1-1-1,1 1 1,0-1-1,-1 1 1,1-2-1,0 1 1,0 0 0,0-1-1,0 0 1,-1 0-1,5-1 0,-2 0 5,-1 0-1,1-1 1,-1 0-1,0 0 0,1-1 1,-1 0-1,0 0 1,-1 0-1,1-1 1,0 1-1,-1-1 0,0-1 1,0 1-1,0-1 1,-1 0-1,0 0 1,1-1-5,2-4 13,0-1 0,-1 0 0,0 0 0,0 0 1,-1-1-1,-1 0 0,0 0 0,-1 0 0,0-1 1,-1 1-1,1-10-13,-2-8 31,0 1 1,-2-1 0,-1 0 0,-3-11-32,4 22 16,1 19-16,0 0 0,0 0 0,0 0 0,0 0 0,0-1 0,0 1 0,0 0 1,0 0-1,0 0 0,0 0 0,0 0 0,0 0 0,1 0 0,-1 0 0,0 0 0,0 0 1,0-1-1,0 1 0,0 0 0,0 0 0,0 0 0,0 0 0,0 0 0,0 0 1,1 0-1,-1 0 0,0 0 0,0 0 0,0 0 0,0 0 0,0 0 0,0 0 0,0 0 1,1 0-1,-1 0 0,0 0 0,0 0 0,0 0 0,0 0 0,0 0 0,0 0 0,0 0 1,0 0-1,1 0 0,-1 0 0,0 0 0,0 0 0,0 0 0,0 0 0,0 1 0,0-1 1,0 0-1,0 0 0,0 0 0,0 0 0,0 0 0,0 0 0,1 0 0,-1 0 0,0 0 1,0 1-1,16 24 1,-10-14 0,42 61-154,3-1-1,21 19 154,-46-62-853,1-4 387</inkml:trace>
  <inkml:trace contextRef="#ctx0" brushRef="#br0" timeOffset="1715.56">2402 503 7946,'-3'-6'706,"-14"-21"4293,17 27-4914,0 0-1,0 0 0,-1-1 0,1 1 0,0 0 0,-1 0 0,1-1 0,0 1 0,-1 0 0,1 0 0,0 0 0,-1-1 0,1 1 0,0 0 0,-1 0 0,1 0 0,0 0 1,-1 0-1,1 0 0,0 0 0,-1 0 0,1 0 0,-1 0 0,1 0 0,0 0 0,-1 0-84,0 1 43,1-1 1,-1 1-1,0 0 1,1-1-1,-1 1 1,0 0-1,1-1 1,-1 1-1,1 0 1,-1 0-1,1 0 1,0-1-1,-1 1 1,1 0-1,0 0 1,-1 1-44,-3 15 86,1 0 0,1 1 1,0-1-1,2 1 0,0 0 0,1 7-86,-1-4 46,1 6-22,1 0 0,2 0 1,0 0-1,2 0-24,-2-11 8,0-1 1,1-1-1,1 1 0,0-1 1,1 0-1,1 0 1,5 8-9,-11-19 2,0-1 1,0 0-1,0 1 1,0-1 0,0 0-1,0 0 1,1 0-1,-1 0 1,1 0 0,-1-1-1,1 1 1,0-1-1,-1 0 1,1 0-1,0 0 1,0 0 0,0 0-1,0 0 1,0-1-1,0 0 1,0 1 0,0-1-1,0 0 1,0-1-1,0 1 1,0 0 0,0-1-1,0 0 1,0 1-1,0-1 1,0-1-1,0 1 1,-1 0 0,2-1-3,4-2 12,-1-1 1,1 0 0,-1 0 0,0 0 0,-1-1 0,1 0 0,-1-1-1,0 1 1,-1-1 0,0 0 0,2-3-13,4-10 19,0-1-1,-2 0 0,0 0 1,-1-1-1,-2 1 1,0-2-1,-1 1 1,-1-1-1,-1 0 1,-1 1-1,-2-1 1,0 0-1,-2-15-18,-9 9 17,4 20 8,6 9-23,1 0 0,-1 0-1,1 0 1,0 0 0,-1 0 0,1 1 0,0-1 0,-1 0 0,1 0-1,0 0 1,0 1 0,-1-1 0,1 0 0,0 1 0,-1-1 0,1 0-1,0 0 1,0 1 0,0-1 0,0 0 0,-1 1 0,1-1 0,0 0 0,0 1-1,0-1 1,0 1 0,0-1 0,0 0 0,0 1 0,0-1 0,0 0-1,0 1-1,-2 9 15,1 0-1,0 0 0,1 1 1,0-1-1,0 0 0,1 0 1,1 0-1,0 3-14,4 13 33,0 1 1,8 16-34,-9-29-14,1-1 1,1 1-1,-1-1 0,2 0 1,0-1-1,7 9 14,-10-15 248,0 0 1,0-1-1,1 1 0,-1-1 1,1-1-1,0 1 1,0-1-1,1 0 0,-1 0 1,1-1-1,0 0 0,0 0 1,0-1-1,3 1-248,0-1 469,1-1-1,0 0 1,8-1-469</inkml:trace>
  <inkml:trace contextRef="#ctx0" brushRef="#br0" timeOffset="2500.601">3445 417 2985,'0'0'98,"-4"-3"1099,0 0 0,1 0 0,-1 0 0,0 0 0,0 0 0,-1 1 0,1 0 0,-2-1-1197,2 2 260,1 1 1,0-1-1,0 1 0,-1-1 0,1 1 0,0 0 0,0 1 0,-1-1 1,0 1-261,-19 4 398,0 1 0,0 2 0,1 0 1,0 2-1,0 0 0,1 1 0,1 2 1,-5 3-399,19-12 9,0 1 1,0 0-1,0 0 1,0 1-1,1 0 1,0 0-1,-3 4-9,7-8 2,0 0 0,-1 0-1,1 0 1,0 0-1,0 0 1,0 1 0,1-1-1,-1 0 1,0 1 0,1-1-1,0 1 1,-1 0-2,2-2 0,-1 0 0,0 1 0,0-1 0,0 0 1,1 1-1,-1-1 0,1 0 0,-1 1 0,1-1 0,-1 0 0,1 0 1,0 0-1,0 0 0,-1 0 0,1 0 0,0 0 0,0 0 0,0 0 0,0 0 1,0 0-1,0 0 0,1 0 0,7 4 0,1 0 0,-1 0 0,1-1 0,0-1 0,0 0 0,0 0 0,1 0 0,78 10 1,-28-4 6,-44-6-5,48 10 19,-58-11-19,-1 0 0,0 0 0,1 1 0,-1 0 0,0 0 1,0 0-1,0 1 0,1 1-2,-6-4 0,1 0 1,-1 1-1,1-1 0,-1 0 1,0 1-1,0-1 0,0 1 1,0-1-1,0 1 1,0 0-1,0-1 0,-1 1 1,1 0-1,-1 0 0,1-1 1,-1 1-1,0 0 1,1 0-1,-1 0 0,0 0 1,0 1-1,-1 1 2,0 0 0,1-1 0,-1 1 0,-1 0 0,1-1 1,-1 1-1,1-1 0,-1 1 0,0-1 0,-1 2-2,-6 7 14,-1 0 0,1-1 0,-2-1 0,0 1 0,-1-1-14,-23 20 60,-1-2 0,-2-2 0,-13 6-60,19-17 35,30-14-33,0 0-1,0-1 1,0 1 0,0-1 0,-1 1 0,1-1 0,0 0-1,-1 0 1,1 0 0,0 0 0,0 0 0,-1 0-1,-1-1-1,4 1-4,0 0 0,0 0-1,0-1 1,-1 1 0,1 0 0,0 0-1,0 0 1,0 0 0,0 0 0,0 0-1,0-1 1,-1 1 0,1 0-1,0 0 1,0 0 0,0 0 0,0-1-1,0 1 1,0 0 0,0 0-1,0 0 1,0 0 0,0-1 0,0 1-1,0 0 1,0 0 0,0 0 0,0-1-1,0 1 1,0 0 0,0 0-1,0 0 1,0 0 0,0-1 0,0 1-1,0 0 1,0 0 0,0 0-1,0 0 1,1-1 0,-1 1 0,0 0-1,0 0 1,0 0 4,10-12-181,12-6-74,15-7 62</inkml:trace>
  <inkml:trace contextRef="#ctx0" brushRef="#br0" timeOffset="2926.461">3742 639 6897,'79'-35'2861,"-77"34"-2598,1 0 0,0-1 1,-1 1-1,1 0 0,0 1 0,0-1 0,-1 0 1,1 1-1,0-1 0,0 1 0,0 0 0,0 0 0,0 0 1,-1 0-1,2 1-263,9 0 532,1-1-210,0-1-96,0 1 0,0-2 0,-1 0 0,6-2-226,-16 4 27,0-1-1,1 0 1,-1-1 0,0 1-1,0-1 1,0 1-1,0-1 1,0 0 0,0 0-1,-1 0 1,1 0 0,-1-1-1,1 1 1,-1-1 0,0 0-1,0 1 1,0-1-1,0 0 1,0-1-27,-1 2 18,0 1 1,0-1-1,0 0 0,0 1 0,0-1 0,-1 0 1,1 1-1,0-1 0,-1 0 0,0 0 1,1 0-1,-1 1 0,0-1 0,0 0 0,0 0 1,0 0-1,0 0 0,-1 1 0,1-1 1,-1 0-1,1 0 0,-1 1 0,1-1 1,-1 0-1,0 1 0,0-1 0,0 0 0,0 1 1,0-1-1,0 1 0,0 0 0,0-1 1,-2 0-19,-1-3 57,0 1 0,0 0 0,-1 0 0,0 0 1,1 0-1,-1 1 0,0 0 0,-1 0 0,1 0 1,0 0-1,-1 1 0,0 0 0,1 0 1,-1 1-1,0 0 0,0 0 0,0 0 0,0 1 1,0-1-1,0 1 0,-2 1-57,-2 0 31,1 1-1,-1 0 0,1 0 1,0 1-1,0 0 1,0 1-1,0 0 1,0 1-1,1 0 1,-1 0-1,1 0 0,1 1 1,-1 1-31,-1 0 6,2 0 0,-1 1 0,1 0-1,0 0 1,1 0 0,0 1 0,0 0 0,1 0 0,0 1 0,1-1 0,0 1 0,0 3-6,2-7 11,0 0 1,1 1 0,0-1 0,0 1 0,1 0 0,0-1 0,0 1 0,0-1-1,1 1 1,0 0 0,0-1 0,1 1 0,-1-1 0,2 0 0,-1 0 0,1 0 0,0 0-1,0 0 1,3 4-12,0-2 34,1 0-1,0 0 0,0 0 1,1-1-1,0 0 0,0-1 0,1 0 1,0 0-1,0-1 0,0 0 1,1 0-1,-1-1 0,1 0 1,1-1-34,3 1 21,-1 0 1,2-1 0,-1-1 0,0 0 0,0-1-1,1 0 1,-1-2 0,1 1 0,-1-2-1,4 0-21,45-17-81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3721,'1'-60'2458,"-1"59"-2299,0 1 0,1-1 0,-1 1 0,0-1 0,0 1 0,0-1 0,0 1 0,0-1 0,0 0 0,0 1 0,0-1 0,0 1 1,0-1-1,0 1 0,0-1 0,-1 1 0,1-1 0,0 1 0,0-1 0,0 1 0,-1 0 0,1-1 0,0 1 0,-1-1 0,1 1 0,0-1 1,-1 1-1,1 0 0,-1-1 0,1 1 0,0 0-159,-4 5 4857,9 10-4718,1 0-1,1 0 1,1-1-1,0 0 1,0 0-1,2-1 1,0 0 0,3 3-139,26 27 354,33 26-354,4 4 204,-62-58-164,2-1 0,0 0 0,0-1 0,1-1 0,1 0 0,0-2 0,12 5-40,-6-2 156,-12-6 404,0-1 0,1 0 0,-1-1 0,5 1-560,-13-6 1063</inkml:trace>
  <inkml:trace contextRef="#ctx0" brushRef="#br0" timeOffset="1">477 1 3889,'-32'26'6729,"7"4"-4574,1 1 0,-17 31-2155,-21 29 898,3-17-538,23-31-252,2 2 0,2 1 0,-4 11-108,32-49-9,-12 22-45,-1-1 0,-1-1-1,-16 18 55,27-32-926,11-11-359,6-9-161,15-14 536</inkml:trace>
  <inkml:trace contextRef="#ctx0" brushRef="#br0" timeOffset="2">798 396 7298,'36'12'3199,"-35"-11"-3011,-1 0-1,0 0 1,0 0-1,1-1 1,-1 1 0,0 0-1,0 0 1,0 0 0,0 0-1,0 0 1,0 0 0,0-1-1,0 1 1,0 0 0,-1 0-1,1 0 1,0 0 0,0 0-1,-1-1 1,1 1-1,-1 0 1,1 0 0,-1 0-188,-3 16 1959,20 139-158,-14 41-913,-1-197 1557,7 0-1146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56 104 3945,'-22'-27'988,"5"7"619,1-2 3086,34 45 818,13 10-3883,21 25-1804,29 55 400,-1 0-143,-65-91-57,-12-17-17,0 0 1,1 0 0,0 0 0,-1 0 0,2-1-1,-1 1 1,0-1 0,1 0 0,0 0 0,0-1-8,-3-2 31,-1-1 0,0 0 1,0 0-1,0 1 1,1-1-1,-1 0 0,0 0 1,0-1-1,0 1 0,1 0 1,-1 0-1,0-1 1,0 1-1,0 0 0,0-1 1,0 1-1,0-1 0,0 1 1,0-1-1,0 0 1,0 0-1,0 1 0,0-1 1,0 0-1,0 0 0,0 0 1,-1 0-1,1 0 1,0 0-1,-1 0 0,1-1-31,25-42 839,-19 29-797,8-14 54,-3-1 0,0 1 0,-2-2 0,5-24-96,-6 21 38,1 1 1,2 0-1,12-23-38,-8 33 128,-9 15-318,-5 9-1047,-7 20-2500,3 13 1685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2:07.66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0 289 2345,'34'53'1334,"-34"-53"-1290,0 0 0,0 1 0,0-1 0,0 0 0,1 1 0,-1-1 0,0 0 0,0 0 0,0 1 0,1-1 0,-1 0 0,0 1-1,1-1 1,-1 0 0,0 0 0,1 0 0,-1 1 0,0-1 0,1 0 0,-1 0 0,0 0 0,1 0 0,-1 0 0,0 0 0,1 0-1,-1 0 1,0 0 0,1 0 0,-1 0 0,1 0 0,-1 0 0,0 0 0,1 0 0,-1 0 0,0 0 0,1 0 0,-1 0-1,0 0 1,1-1 0,-1 1 0,0 0 0,1 0 0,-1 0 0,0-1 0,1 1 0,-1 0 0,0 0 0,0-1 0,1 1 0,-1 0-1,0-1 1,0 1 0,0 0 0,0-1 0,1 1-44,5-5 428,6 1-273,0 0 1,0 1-1,1 0 0,0 1 1,-1 1-1,1 0 1,0 1-1,0 0 1,3 1-156,610 30 2409,-607-30-2336,270 5 293,1-12 1,140-27-367,-353 24 12,611-56 80,-51 61-67,5 14-3,-2-38 36,-294 2-26,1 15-1,208 24-31,181 22 90,1-47 37,-528-2-85,265-11 21,169 48-41,-110 1 10,265-41 26,-287 2-42,-101 11-14,203-4 4,-466 2-5,319-16 7,188-8 7,-566 28-15,536-3 46,-397 1-31,170-7 137,72-13 281,-141 9-329,88-2 21,66-3 78,353-9 470,-680 29-785,-1 7 1,0 6 0,41 14 111,-127-16-2171,-8-9 996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6:23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9 4529,'-1'-1'364,"-1"0"1,1 0-1,0 0 1,0 0-1,-1 1 1,1-1-1,-1 0 1,1 1-1,-1-1 1,1 1-1,-1 0 1,1-1-1,-1 1 1,1 0-1,-1 0 1,1 0-1,-2 0-364,2 0 192,0 1-1,0-1 0,0 1 0,0-1 1,0 0-1,1 1 0,-1 0 0,0-1 1,0 1-1,0-1 0,0 1 0,1 0 0,-1 0 1,0-1-1,1 1 0,-1 0 0,1 0 1,-1 0-1,0 1-191,0 2 256,-1 0 1,1 0-1,0 0 0,0 0 1,0 0-1,1 0 1,-1 0-1,1 0 1,0 1-1,0-1 0,1 0 1,-1 1-257,27 237 3603,11 76-2901,-37-309-708,6 21 100,-7-29-98,1 0-1,-1 0 1,0 0 0,1 0 0,-1 0-1,1 0 1,-1 0 0,1 0 0,0 0 0,-1-1-1,1 1 1,0 0 0,0 0 0,-1-1-1,1 1 1,0 0 0,0-1 0,0 1-1,0-1 1,0 1 0,0-1 0,0 1 0,0-1-1,0 0 5,2-1 1906,-4 1-1022</inkml:trace>
  <inkml:trace contextRef="#ctx0" brushRef="#br0" timeOffset="1">4 822 7434,'-1'0'3360,"-1"2"-1479,1-2-145,1-2-264,0 1-87,18-3-225,18-5-120,55-12-296,-29 12-152,3-1-263,6-3-105,6 5-128,-4 2-32,-7 5 184,-10 1 80,-18 7-4705,9 8 3417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6:2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18 4113,'0'0'196,"0"-1"1,0 1-1,0-1 1,0 1-1,0-1 1,0 1-1,0-1 1,0 1-1,0-1 0,1 1 1,-1-1-1,0 1 1,0-1-1,0 1 1,1-1-1,-1 1 1,0-1-1,1 1 1,-1-1-1,0 1 0,1-1 1,-1 1-1,0 0 1,1-1-1,-1 1 1,1 0-1,-1-1 1,1 1-1,-1 0 1,1 0-197,5-5 4213,-6 16-2935,0 14-917,-1 0 0,-1 0 0,-1-1-1,-1 1 1,-1-1-361,-8 36 1506,-3 51-1506,14-82 245,1 0 1,1 1-1,2-1 1,4 29-246,3-9 119,37 245 234,-45-289-423,0-15-20,-1-7 40</inkml:trace>
  <inkml:trace contextRef="#ctx0" brushRef="#br0" timeOffset="1">20 875 9410,'-11'8'3945,"5"2"-2321,3-9-256,12 4-167,1-10-209,16 4-192,16 0-56,22-8-280,16 1-80,10-3-143,-5 1-97,-5 11-88,-12-1-8,-16 6 272,-6 1 232,-4 1-336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19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0 3841,'-2'0'353,"0"0"0,0 1 0,-1-1 0,1 0 0,0 1-1,0-1 1,0 1 0,0 0 0,0 0 0,0 0 0,0 0 0,0 0 0,0 0 0,0 0 0,1 1 0,-1-1 0,0 1 0,1-1 0,-1 1 0,1 0 0,-2 1-354,3-2 111,0-1-1,-1 1 1,1 0-1,0-1 0,0 1 1,-1 0-1,1 0 0,0-1 1,0 1-1,0 0 0,0 0 1,0-1-1,0 1 1,0 0-1,0 0 0,0 0 1,0-1-1,0 1 0,1 0 1,-1 0-1,0-1 0,1 1 1,-1 0-110,1 1 94,0-1-1,0 0 1,1 0 0,-1 0 0,0 0 0,0 0-1,1 0 1,-1 0 0,1 0 0,-1 0 0,1-1-1,-1 1 1,1-1 0,-1 1 0,1-1 0,0 1-94,29 4 581,0 0 1,0-2 0,0-2-1,30-1-581,-29 0 190,383 8 692,-375-11-872,-27 5-19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13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509 662 2777,'0'0'1836,"-3"-3"4801,-7-7-5198,-2-1-916,-1 1-1,-1 0 0,-5-3-522,8 6 156,7 5-112,0 0 0,0 0 0,-1 1 0,1-1 0,-1 1 0,1 0-1,-1 0 1,0 1 0,1-1 0,-1 1 0,0 0 0,1 0 0,-1 1 0,0-1-1,1 1 1,-1 0 0,0 1 0,1-1 0,-2 1-44,-3 1 19,-2-1-3,0 1 1,1 1-1,-1 0 1,1 0-1,0 1 1,0 1-1,-4 2-16,8-4 5,1 1 1,-1-1-1,1 1 0,0 1 0,1-1 0,-1 1 0,1-1 0,0 1 1,1 0-1,-1 1 0,1-1 0,-1 3-5,-1 3 0,1 1 0,1 0-1,-1-1 1,2 1 0,0 0 0,0 0 0,1 0-1,1 0 1,0 1 0,1-1 0,1 0-1,0 0 1,3 10 0,-3-15 3,0-1 0,1 0 0,0 1 0,0-1 0,1 0 0,0-1 0,0 1 0,0-1 0,1 1 0,0-1 0,1-1 0,-1 1 0,1-1 0,0 0 0,0 0 0,1-1 0,-1 1 0,1-1-1,0-1 1,0 0 0,0 0 0,1 0 0,4 1-3,-6-2 13,1-1 0,-1 1 0,0-1 0,1 0 0,-1-1 0,1 1 0,-1-1 0,1-1-1,-1 1 1,0-1 0,1 0 0,-1 0 0,0-1 0,0 0 0,0 0 0,0-1 0,0 1 0,0-1 0,0-1-1,-1 1 1,0-1 0,1 0 0,-2 0 0,1 0 0,0-1 0,-1 0 0,0 1 0,0-2 0,0 1-1,-1 0 1,1-2-13,2-3 22,0 0 0,-1-1 0,-1 0 0,0 0 0,0-1 0,-1 1-1,0-1 1,-1 1 0,0-10-22,1-18 43,-3-1 0,-1-11-43,-1 11-37,2 1-1,3-2 38,-2 39-169,2 9 111,0 9 116,26 339 416,-28-269-369,-2 0-1,-5-1 0,-6 20-104,-29 110 133,20-114-77,20-94-32,-4 28-34,5-34 28,0 1 0,0-1 0,0 0 0,0 1 0,1-1 0,-1 1 0,0-1 0,1 0 1,-1 1-1,1-1 0,-1 0 0,1 0 0,0 1 0,0-1 0,-1 0 0,1 0 0,0 0 0,0 0 0,0 0 1,0 0-1,0 0-18,0-1 19,-1 1 1,1-1-1,-1 0 0,0 0 1,1 0-1,-1 0 1,1 0-1,-1 0 1,1 0-1,-1 0 1,1 0-1,-1 0 0,0-1 1,1 1-1,-1 0 1,1 0-1,-1 0 1,0 0-1,1-1 0,-1 1 1,0 0-1,1 0 1,-1-1-1,0 1 1,1 0-1,-1-1 0,0 1 1,1 0-1,-1-1 1,0 1-1,0 0 1,1-1-1,-1 1 1,0 0-1,0-1-19,10-19 238,-7 16-172,117-212-61,-80 152-3204,12-9 3199,-27 40-751</inkml:trace>
  <inkml:trace contextRef="#ctx0" brushRef="#br0" timeOffset="341.936">1077 994 6321,'-15'-18'2865,"13"18"-1097,0 8-143,-3 16-649,7 7 144,3 6-344,-5 7-152,-4-4-271,3 5-121,-3-1-104,5 2-16,5-4-40,-2-1 0,4-13 24,-4-5-208,10-14 3536,-1-9-2599</inkml:trace>
  <inkml:trace contextRef="#ctx0" brushRef="#br0" timeOffset="761.732">175 273 3849,'-35'12'807,"2"0"1062,-1-2 0,1-1-1869,30-8 358,0 0 0,0 0 0,1 0 0,-1 0 0,1 0-1,-1 1 1,1-1 0,-1 1 0,1 0 0,0 0 0,0-1 0,0 2 0,0-1 0,0 0 0,-1 2-358,3-4 37,0 0 1,0 0-1,-1 1 1,1-1-1,0 0 1,0 0-1,0 0 1,0 1-1,0-1 1,0 0-1,0 0 1,0 1-1,0-1 1,0 0-1,0 0 1,0 0-1,0 1 1,0-1-1,0 0 1,0 0-1,0 0 1,1 1-1,-1-1 1,0 0-1,0 0 1,0 0-1,0 0 1,0 1-1,0-1 1,1 0-1,-1 0 1,0 0-1,0 0 1,0 1-1,0-1 1,1 0-1,-1 0 1,0 0-1,0 0 1,0 0-1,0 0 1,1 0-1,-1 0 1,0 0-1,0 0 1,1 0-38,10 3 351,-11-3-284,12 1 178,0-1 0,1 0 0,-1-1 0,0 0 0,0-1 0,-1-1 0,8-2-245,32-5 332,100-2 165,-6 1-322,-107 6 98,0-1-656,27 1 383,-55 5 417,0 0-1,1 0 0,-1 1 1,0 1-1,0-1 0,0 2 1,0-1-1,6 4-416,7 8 1311</inkml:trace>
  <inkml:trace contextRef="#ctx0" brushRef="#br0" timeOffset="1594.413">1579 619 6273,'-1'-14'962,"1"11"-581,0-1 1,-1 1-1,1 0 1,-1-1 0,0 1-1,0 0 1,0 0-1,0 0 1,-2-3-382,1 0 2779,6 9-755,11 17-1246,65 123-130,-60-103-564,2 0-1,2-2 1,1-1-1,2-1 1,2-1-1,1-2 0,14 12-83,-44-45 15,0 1 0,1-1 0,-1 0 0,0 0 0,0 0 0,0 0 0,0 1 0,1-1 0,-1 0 0,0 0 0,0 0 0,0 0 0,1 0 0,-1 0 0,0 0 0,0 0-1,1 0 1,-1 1 0,0-1 0,0 0 0,1 0 0,-1 0 0,0 0 0,0-1 0,1 1 0,-1 0 0,0 0 0,0 0 0,0 0 0,1 0 0,-1 0 0,0 0 0,0 0 0,0 0 0,1 0-1,-1-1 1,0 1 0,0 0 0,0 0 0,1 0 0,-1 0 0,0-1 0,0 1 0,0 0 0,0 0 0,0 0 0,0-1 0,1 1 0,-1 0 0,0 0 0,0-1 0,0 1 0,0 0 0,0 0-1,0-1 1,0 1 0,0 0 0,0 0 0,0 0 0,0-1 0,0 1 0,0 0 0,0-1-15,1-21 454,-1 15-383,3-86 248,-2 30-272,2 0 1,3 1 0,3 0 0,5-9-48,-14 70-14,13-38-50,-13 38 3,1-1 0,-1 0 0,1 1 0,0-1 0,0 1 0,0-1 0,-1 1 0,1 0 0,1-1 0,-1 1 0,0 0 0,0 0 0,0 0 0,1 0-1,-1 0 1,0 0 0,1 0 0,-1 0 0,2 0 61,3 1-449</inkml:trace>
  <inkml:trace contextRef="#ctx0" brushRef="#br0" timeOffset="2341.185">2737 612 3377,'1'-1'248,"0"0"1,-1 0-1,1 0 1,0 0-1,0 0 1,-1 0-1,1 0 1,-1 0 0,1 0-1,-1 0 1,0 0-1,1-1 1,-1 1-1,0 0 1,0 0-1,0 0 1,0-1-1,0 1 1,0 0-1,0 0 1,0 0 0,0-1-1,0 1 1,-1-1-249,0 0 232,-1-1 1,1 1 0,-1 0 0,0-1-1,0 1 1,0 0 0,0 0 0,0 0-1,0 0 1,-2 0-233,-1-3 160,0 1 0,-1-1 0,0 1 0,0 1 0,0-1 0,-1 1 0,1 0 0,-1 0 0,0 1 0,0 0 1,1 0-1,-1 1 0,0 0 0,-1 0 0,1 1 0,0-1 0,0 1 0,0 1 0,0 0 0,0 0 0,0 0 0,0 1 0,0 0 0,0 0 0,1 0 0,-1 1 0,1 0 0,-1 1 0,0 0-160,-3 2 15,0 1 0,0 1-1,1 0 1,0 0 0,0 1-1,1 0 1,0 0 0,0 1 0,1 0-1,1 0 1,-1 1 0,2-1-1,0 1 1,0 1 0,1-1 0,-3 11-15,4-10-3,0 1 0,1 0 0,0 0 0,1 0 0,0 0 0,1 0 0,1 0 0,0 0 0,1 0 0,0-1 0,1 1 0,0 0 0,1-1 0,0 0 0,6 10 3,-7-16 3,1 1 0,0-1 0,1 0 0,-1-1 0,1 1 0,0-1 1,0 0-1,1 0 0,0-1 0,0 1 0,0-1 0,0-1 0,0 1 0,1-1 0,0 0 0,-1 0 0,1-1 1,0 0-1,1 0 0,-1-1 0,0 0 0,0 0 0,1-1 0,-1 0 0,0 0 0,0 0 0,3-2-3,-2 2 12,0-2 0,0 1 0,-1-1 0,1 0 0,-1-1 0,1 0 0,-1 0 0,0 0 0,0-1 0,0 0 0,-1 0 0,1-1 0,-1 0 0,0 0 0,0-1 0,-1 1 0,0-1 0,0-1 0,0 1 0,-1 0 0,0-1 0,0 0 0,0 0 0,-1 0 0,1-3-12,1-15 26,0 1 1,-1-1-1,-2 0 1,0 1 0,-2-1-1,-2-11-26,2 6 117,0 1 0,1-1 1,2 0-1,2-4-117,-5 34 3,0 0 0,0 0 0,0 0 0,0 0 1,0 0-1,0 0 0,0-1 0,0 1 0,0 0 0,1 0 1,-1 0-1,0 0 0,0 0 0,0 0 0,0 0 0,0 0 1,0 0-1,0 0 0,0-1 0,0 1 0,0 0 0,0 0 1,0 0-1,0 0 0,0 0 0,0 0 0,0 0 1,1 0-1,-1 0 0,0 0 0,0 0 0,0 0 0,0 0 1,0 0-1,0 0 0,0 0 0,0 0 0,0 0 0,0 0 1,1 0-1,-1 0 0,0 0 0,0 0 0,0 0 0,0 0 1,0 0-1,0 0 0,0 0 0,0 0 0,0 0 0,0 0 1,1 0-1,-1 0 0,0 0 0,0 0 0,0 0 0,0 0 1,0 0-4,6 8 58,5 13-36,5 19 31,2-1-1,2-1 1,21 29-53,-30-49-157,2-2 0,0 1 0,1-2 0,1 0-1,0-1 1,1 0 0,1-1 0,17 10 157,6-1-434</inkml:trace>
  <inkml:trace contextRef="#ctx0" brushRef="#br0" timeOffset="2788.021">2351 147 4569,'-6'0'811,"0"0"0,0 0-1,0 0 1,0 0 0,0 1 0,0 0 0,1 1 0,-1-1 0,0 1-1,1 0 1,-2 1-811,6-3 69,1 0 0,-1 0 0,1 0 1,0 0-1,-1 0 0,1 0 0,0 0 0,-1 0 0,1 0 0,0 0 0,-1 1 0,1-1 0,0 0 0,0 0 0,-1 0 0,1 0 1,0 1-1,-1-1 0,1 0 0,0 0 0,0 1 0,-1-1 0,1 0 0,0 0 0,0 1 0,0-1 0,0 0 0,-1 1 1,1-1-1,0 0 0,0 1 0,0-1 0,0 0 0,0 1 0,0-1 0,0 0 0,0 1-69,16 3 1532,15-1-1283,1-1 0,-1-2 1,0-2-1,11-2-249,134-22 400,-59 8-100,-116 18-301,33-5 1559,0 2-1,7 1-1557,4 4 1346</inkml:trace>
  <inkml:trace contextRef="#ctx0" brushRef="#br0" timeOffset="3622.827">3542 591 5145,'-59'-38'2271,"49"25"-824,12 7 1381,-2 4 1758,4 18-4482,1 0-1,0-1 1,1 0 0,1 0 0,0 0 0,1-1 0,0 0-1,1 0 1,1-1 0,0 0 0,1-1 0,0 0-1,8 5-103,22 25 238,-1 1 1,15 24-239,-47-61 527,-3-9 41,2-21 194,-4 9-850,-1 8 104,57-191 394,-48 165-420,2 1 1,2 1 0,1 0-1,1 1 1,6-6 9,-19 31-260,-6 12 180,-4 11-11</inkml:trace>
  <inkml:trace contextRef="#ctx0" brushRef="#br0" timeOffset="4490.776">4422 36 4865,'0'-5'1185,"0"1"-1,0-1 0,-1 1 1,0 0-1,0-1 1,-1-2-1185,2 7 43,0 0 1,0 0-1,0-1 0,0 1 1,-1 0-1,1 0 0,0 0 1,0 0-1,0 0 0,0 0 1,0 0-1,0 0 0,-1 0 1,1 0-1,0 0 1,0 0-1,0 0 0,0 0 1,0 0-1,-1 0 0,1 0 1,0 0-1,0 0 0,0 0 1,0 0-1,0 0 0,-1 0 1,1 0-1,0 0 0,0 0 1,0 0-1,0 1 1,0-1-1,0 0 0,0 0 1,-1 0-1,1 0 0,0 0 1,0 0-1,0 0 0,0 0 1,0 1-1,0-1 0,0 0 1,0 0-1,0 0 0,0 0 1,0 0-1,0 0 1,0 1-1,0-1 0,0 0 1,0 0-1,0 0 0,0 0 1,0 0-1,0 1 0,0-1 1,0 0-1,0 0 0,0 0 1,0 0-1,0 0 0,0 1 1,0-1-1,0 0 0,0 0-42,-4 27 293,2 1 0,0-1 0,2 0 0,1 1-294,11 119 433,-7-93-261,7 154 317,2 23-8,-6-185-372,-5-26 350,-2-16 190,-1-5 400,-1-16-980,0 0 0,1 0 1,0 0-1,2 0 1,0 0-1,1 0 0,0 1 1,4-7-70,-1 1 51,2 0-1,1 1 1,0 0 0,1 1 0,2 0 0,0 1-51,-6 10-4,0 1 0,0 0 0,1 0 1,0 1-1,0 0 0,1 0 0,0 1 1,0 0-1,1 0 0,-1 1 0,1 0 1,0 1-1,1-1 0,1 1 4,-3 2-3,-1 0 0,0 1 0,1-1 0,-1 1 0,1 1 0,-1 0 0,1 0 0,-1 0 0,1 1 0,-1 0 0,0 0 0,1 1 0,-1 0 0,0 1 0,0-1 0,0 1 0,0 0 0,-1 1 0,3 1 3,0 1-1,-1 0 0,0 1-1,0 0 1,-1 0 0,0 1-1,0 0 1,0 0-1,-1 1 1,-1 0 0,1 0-1,-1 0 1,-1 0 0,0 1-1,0 0 1,-1 0-1,0 0 1,-1 0 0,0 0-1,0 0 1,-1 1 0,-1-1-1,0 8 2,0-7 2,-1 1 1,0 0-1,0-1 0,-1 1 1,-1-1-1,0 0 0,-1 0 1,0 0-1,0 0 0,-2-1 1,1 1-1,-1-1 0,0-1 1,-1 1-1,0-1 0,-1 0 0,0-1 1,0 1-1,-1-2 0,-2 2-2,1-2 8,0 0-1,0 0 1,-1-2-1,0 1 0,0-1 1,0-1-1,0 0 1,-1-1-1,-5 1-7,12-3-1,0 0 1,-1-1-1,1 0 0,0 0 1,-1 0-1,1 0 0,0-1 1,-1 0-1,1 0 0,0-1 1,0 1-1,0-1 0,0 0 1,0-1-1,0 1 0,0-1 1,1 0-1,-1 0 0,1 0 1,0-1-1,0 1 0,0-1 1,1 0-9,-1 0-1,1 0 1,0 0-1,1 0 1,-1-1-1,1 1 0,-1-1 1,2 1-1,-1-1 1,0 0-1,1 0 0,0 0 1,0 0-1,0 0 1,1 0-1,-1-4 10,3-44-75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47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499 635 2425,'0'0'1939,"0"0"9,0-2 2660,0-6-3120,-1 4-1268,0 1 1,0-1-1,0 0 1,0 0-1,-1 1 0,0-1 1,1 1-1,-1-1 1,0 1-1,-1 0 0,1 0 1,-2-2-221,-27-26 473,30 31-456,-1-2 28,-1 0 0,0 0 0,1 0 0,-1 1 1,0-1-1,0 1 0,0 0 0,0 0 0,0 0 0,0 0 0,-1 0 0,1 1 0,0-1 0,0 1 0,-1 0 0,1 0 0,0 0 0,0 0 0,-1 1 0,1-1 0,0 1 0,0 0 0,0 0 0,0 0 0,0 1 0,0-1 0,-1 1-45,-9 5 44,1 1 0,0 0 0,1 1 0,0 0-1,-5 5-43,4-3 31,-2 1-21,1 1 0,0 1 0,0 0 0,1 1 0,1 0 0,1 1 0,0 0 0,0 1-10,7-11 1,0 1 1,0-1-1,1 1 1,0-1 0,0 1-1,0 0 1,1-1-1,0 1 1,0 0-1,1 0 1,-1 0 0,2 0-1,-1 0 1,1 0-1,0 0 1,0 0-1,1-1 1,0 1 0,0 0-1,1-1 1,0 0-1,0 1 1,1 0-2,-1-2 5,1 0-1,0 0 1,0 0 0,1-1 0,-1 1-1,1-1 1,0 0 0,0-1 0,1 1-1,-1-1 1,1 0 0,-1 0-1,1-1 1,0 1 0,0-1 0,0-1-1,1 1 1,-1-1 0,0 0-1,0 0 1,1-1 0,-1 0 0,0 0-1,1-1 1,-1 1 0,0-1 0,6-2-5,1 0 14,-1 0 1,1-2-1,-1 1 1,0-1 0,-1-1-1,1 0 1,-1 0-1,0-1 1,-1-1 0,0 0-1,0 0 1,-1-1-1,4-4-14,-3 1 18,-1 1 0,0-1-1,-1-1 1,-1 0 0,0 0 0,4-11-18,-9 19 3,0 0 1,0 0-1,0 0 1,-1-1-1,0 1 1,0-1-1,-1 1 1,1-1-1,-1 1 1,0-1-1,-1 1 1,0-1 0,1 1-1,-2-1 1,1 1-1,0-1 1,-1 1-1,0 0 1,-2-3-4,4 8-2,0 0 0,0-1 0,0 1 0,0-1 0,-1 1 0,1 0 0,0-1 0,0 1 0,0 0 1,0-1-1,-1 1 0,1 0 0,0 0 0,0-1 0,-1 1 0,1 0 0,0 0 0,-1-1 0,1 1 0,0 0 0,0 0 1,-1 0-1,1 0 0,-1-1 0,1 1 0,0 0 0,-1 0 0,1 0 0,0 0 0,-1 0 0,1 0 0,0 0 0,-1 0 0,1 0 2,-6 11-48,2 21 42,4 33 188,5 17-182,-1-25 31,-2 1 0,-3 7-31,-9 34 289,-3 0 1,-5 0-1,-5-2 0,-30 83-289,46-148 319,7-32-312,0 0-1,0 0 1,0 0 0,0 1-1,0-1 1,0 0-1,0 0 1,0 0 0,0 0-1,0 0 1,0 1-1,0-1 1,0 0 0,0 0-1,0 0 1,0 0 0,0 0-1,0 1 1,0-1-1,0 0 1,0 0 0,1 0-1,-1 0 1,0 0-1,0 0 1,0 0 0,0 1-1,0-1 1,0 0-1,0 0 1,0 0 0,0 0-1,1 0 1,-1 0 0,0 0-1,0 0 1,0 0-1,0 0 1,0 0 0,0 0-1,1 0 1,-1 1-1,0-1 1,0 0 0,0 0-1,0 0 1,0 0-1,1 0 1,-1 0 0,0 0-1,0-1 1,0 1 0,0 0-1,0 0-6,13-15 385,22-33-128,3 1 1,25-24-258,-12 14-503,-1-10-3264,-26 38 2263</inkml:trace>
  <inkml:trace contextRef="#ctx0" brushRef="#br0" timeOffset="382.414">997 903 8922,'-9'4'3857,"-2"2"-2153,6 16-552,-1 6-103,2 10-233,0 9-136,-2 9-208,2 5-104,4-2-152,-1-2-40,1-10-64,2-8-32,0-8-16,-2-11 24,4-9-160,2-1 160,-2-19-88</inkml:trace>
  <inkml:trace contextRef="#ctx0" brushRef="#br0" timeOffset="812.538">18 250 5537,'-10'-1'3169,"3"-2"-857,7 3-639,7 0-121,-7 0-360,17 0-63,20 1-257,93 2-168,-46-4-328,6-2-96,0-1-144,-8 1-48,-5 3-32,-13 0-8,-14 7 112,-7 1-120,-5 6 0</inkml:trace>
  <inkml:trace contextRef="#ctx0" brushRef="#br0" timeOffset="2009.638">1535 532 1984,'0'-2'741,"0"1"-1,-1-1 0,1 1 0,-1-1 1,0 0-1,0 1 0,1 0 0,-1-1 0,0 1 1,0-1-1,0 1 0,0 0 0,0 0 1,-1 0-1,1 0 0,0 0 0,-1 0 1,1 0-1,-1-1-740,2 2 387,0 3-325,0 0 1,1-1-1,0 1 1,-1-1 0,1 1-1,0-1 1,0 0 0,0 1-1,1-1 1,-1 0-1,2 2-62,7 13 89,34 81 174,-20-41 54,3 0-317,-17-39 60,0 0-1,1-1 1,1-1-1,1 0 1,3 3-60,-2-4 72,-9-8-5,1 0-1,0 0 0,0-1 1,1 0-1,0 0 0,0-1 0,0 0 1,1 0-1,5 2-66,-12-7 34,0 0-1,-1 0 1,1 0-1,0 1 1,-1-1-1,1 0 1,0-1-1,-1 1 1,1 0-1,0 0 1,0 0-1,-1 0 1,1-1 0,-1 1-1,1 0 1,0 0-1,-1-1 1,1 1-1,0 0 1,-1-1-1,1 1 1,-1-1-1,1 1 1,-1-1-1,1 1 1,-1-1-1,0 1 1,1-1 0,-1 0-1,0 1 1,1-1-1,-1 0 1,0 0-34,9-25 498,-8 24-469,22-84 185,5 1 0,22-46-214,-17 65 255,-29 60-322,-1 0 0,1 1 0,0 0 0,1-1 1,-1 2-1,1-1 0,0 0 0,0 1 0,6-4 67,1 4-899,-7 6 135</inkml:trace>
  <inkml:trace contextRef="#ctx0" brushRef="#br0" timeOffset="3032.68">2640 16 3321,'0'-1'361,"0"0"-1,0 1 1,1-1 0,-1 0 0,0 1 0,0-1 0,0 0-1,-1 0 1,1 1 0,0-1 0,0 0 0,0 1 0,0-1-1,-1 0 1,1 1 0,0-1 0,-1 0 0,1 1 0,0-1-1,-1 1 1,1-1 0,-1 0-361,1 1 186,-1 1-1,1-1 0,-1 0 1,1 0-1,-1 0 1,1 0-1,-1 1 1,1-1-1,-1 0 1,1 1-1,-1-1 0,1 0 1,0 1-1,-1-1 1,1 0-1,0 1 1,-1-1-1,1 1 1,0-1-1,-1 0 1,1 1-1,0 0-185,-4 4 239,1 1 0,0 0 0,1 0 0,-1 1 0,0 3-239,0 3 78,1 1 0,1-1-1,0 1 1,1-1 0,0 1-1,2 6-77,1 9 125,2 0 0,5 21-125,19 72 628,12 119-628,-26-155 272,-9-63-10,-2 1-1,0 0 1,-2 0-1,0 0 0,-2 14-261,-3-31 347,-1-17 184,2-10-511,1 1 1,0-1-1,2 0 0,0 1 0,2-1 1,0 1-1,1-1 0,1 1 0,0 0 1,7-14-21,-6 20-1,0 0 1,1 1 0,0 0-1,1 0 1,0 0-1,1 1 1,3-3 0,-6 7-1,1 0 0,0 1 1,1 0-1,-1 1 0,1 0 0,0 0 0,0 1 0,0-1 0,1 2 1,0-1-1,3 0 1,-7 3-1,0-1 1,1 1 0,-1 0-1,1 1 1,-1-1 0,1 1-1,-1 0 1,1 1-1,-1-1 1,1 1 0,-1 0-1,0 0 1,1 1 0,-1-1-1,0 1 1,0 1 0,0-1-1,0 1 1,0-1 0,0 1-1,-1 1 1,0-1-1,3 3 1,-1 0 0,0 0-1,-1 1 1,0 0-1,0 0 0,0 1 1,-1-1-1,0 1 0,-1 0 1,0 0-1,0 0 0,0 0 1,-1 1-1,0-1 0,0 6 1,-1-3 0,0 0 0,0 1 0,-1-1 1,-1 0-1,1 0 0,-2 1 0,0-1 0,0 0 0,-1 0 0,-1 2 0,0-5 1,1 1 0,-2-1 1,1 0-1,-1 0 0,0-1 1,-1 1-1,0-1 0,0 0 0,-1-1 1,1 0-1,-2 0 0,-4 4-1,-1-1 4,0 0 1,-1-1-1,0 0 0,-9 2-4,17-7 3,0-1 0,0 0-1,-1 0 1,1 0 0,-1-1 0,1 0 0,-1-1 0,0 0-1,1 1 1,-1-2 0,1 1 0,-3-1-3,7 0-2,0 0-1,0 1 1,0-1-1,0 0 1,0 0-1,1 0 1,-1 0-1,0 0 1,0 0-1,1 0 1,-1-1-1,1 1 1,-1-1-1,1 1 1,0-1-1,-1 1 1,1-1-1,0 0 1,0 0-1,0 1 1,0-1-1,1 0 1,-2-2 2,1 1 3,1-1 0,-1 0 0,0 1 0,1-1 0,0 1 0,-1-1 0,1 1 0,1-1 0,-1 0 0,1 1-1,-1-1 1,1 1 0,0-2-3,17-25 32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3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68 158 3825,'-20'-57'2372,"19"56"-2101,1-1 0,-1 1 0,0 0 0,1-1 0,-1 1 0,0 0 0,0 0 0,0-1 0,0 1 0,0 0 0,0 0 0,0 0 0,0 0 0,0 0 0,0 1 0,-1-1 0,1 0 0,0 0 0,0 1 0,-1-1 0,1 1 0,-1-1 0,1 1 0,-1 0 0,1-1 0,0 1 0,-1 0 0,1 0 0,-1 0 0,1 0 0,-1 0 0,1 1 0,-2-1-271,-3 0 1858,6 0-1500,1 3-301,0 0 0,0 0 1,1 0-1,-1 0 0,1-1 0,0 1 1,-1-1-1,1 1 0,1-1 1,-1 0-1,0 0 0,2 2-57,5 5 84,79 75 245,34 33-78,1 20 70,38 61-321,-158-194-101,1 1-1,-1-1 1,1 0 0,0 0-1,1 0 1,-1-1 0,0 1-1,1-1 1,3 2 101,5-2-368</inkml:trace>
  <inkml:trace contextRef="#ctx0" brushRef="#br0" timeOffset="360.445">542 16 6137,'-1'0'163,"0"0"0,1 0-1,-1-1 1,0 2 0,0-1-1,0 0 1,1 0 0,-1 0-1,0 0 1,0 0 0,1 1 0,-1-1-1,0 0 1,0 1 0,1-1-1,-1 1 1,0-1 0,1 0-1,-1 1 1,0 0 0,1-1-1,-1 1 1,1-1 0,-1 1-1,1 0 1,-1-1 0,1 1 0,-1 0-163,-10 28 2010,-1 2-885,-30 29 1460,-37 39-2585,42-55 312,2 1 1,1 2-1,-10 24-312,37-58 56,-8 14 123,1 0 1,1 1-1,2 0 1,-1 5-180,11-17 2674,4-5-1267</inkml:trace>
  <inkml:trace contextRef="#ctx0" brushRef="#br0" timeOffset="1045.685">839 508 7674,'9'-49'3191,"-9"46"-2910,1 0 1,0 0-1,0 1 0,0-1 1,0 0-1,1 1 0,-1-1 1,1 1-1,-1-1 0,1 1 1,0 0-1,0-1 0,0 1 1,0 0-1,0 0 0,1 1 1,0-2-282,4-1 206,0 0 1,0 1 0,1-1-1,6-1-206,-8 3 171,2-1-129,0 0 0,-1 1 1,1 0-1,0 0 0,1 1 0,-1 0 0,0 1 1,0-1-1,0 2 0,0-1 0,1 1 1,6 2-43,-10-2 2,0 1 0,0 0 0,0 0 1,0 0-1,0 1 0,0 0 0,-1 0 1,1 0-1,-1 0 0,0 1 1,0-1-1,0 1 0,-1 0 0,1 1 1,-1-1-1,0 0 0,0 1 0,-1 0 1,1 0-1,0 1-2,3 10 4,0 0 1,-1 0-1,0 1 1,-1 0-1,-1 0 1,-1 0-1,-1 1 1,0-1-1,-1 7-4,-2 4 14,0 0 1,-3-1-1,0 0 0,-1 0 0,-7 15-14,6-24 20,-1-1 1,-1 0-1,0 0 0,-1-1 1,-1 0-1,-1-1 1,0 0-1,-1-1 0,0 0 1,-16 11-21,26-22 12,0-1 1,0 0-1,0 0 0,0 0 1,-1 0-1,1 0 1,-1-1-1,1 0 1,-1 1-1,0-1 0,1-1 1,-1 1-1,0 0 1,0-1-1,0 0 0,1 0 1,-1 0-1,0 0 1,0-1-1,0 0 1,1 1-1,-1-1 0,0-1 1,1 1-1,-2-1-12,1 0 10,-1 0 0,1 0 0,0-1 0,0 0-1,0 0 1,0 0 0,0 0 0,0-1 0,1 1 0,0-1-1,0 0 1,0 0 0,0 0 0,1-1 0,-1 1 0,1 0-1,0-1 1,0 0 0,1 0-10,0 3 1,0 0-1,1 0 1,0 0-1,-1 0 1,1-1-1,0 1 1,0 0-1,0 0 1,0 0-1,1 0 1,-1 0-1,0-1 0,1 1 1,0 0-1,-1 0 1,1 0-1,0 0 1,0 0-1,0 0 1,0 1-1,1-1 1,0-1-1,1 0-2,0-1 1,1 1-1,0 1 0,0-1 0,-1 0 1,1 1-1,1 0 0,-1 0 1,0 0-1,4-1 2,8-2 4,0 1 0,1 1 0,-1 0 0,1 1 0,9 1-4,-3 0 24,0 2 0,-1 0 1,1 1-1,-1 2 0,1 0 1,6 3-25,-14-2 3,-1 0 0,0 1 1,0 0-1,0 1 0,-1 1 1,0 0-1,0 0 0,-1 2 1,10 8-4,0 3-35</inkml:trace>
  <inkml:trace contextRef="#ctx0" brushRef="#br0" timeOffset="1816.473">1626 76 2873,'-1'-9'1526,"-1"-11"1950,2 19-3196,0 1 0,-1-1 0,1 1 0,0-1 0,0 1 0,-1-1 0,1 1-1,0-1 1,-1 1 0,1-1 0,0 1 0,-1-1 0,1 1 0,-1 0 0,1-1 0,-1 1 0,1 0 0,-1-1 0,1 1 0,-1 0 0,1 0-1,-1-1 1,1 1 0,-1 0 0,0 0 0,1 0 0,-1 0 0,1 0 0,-1 0 0,0 0-280,3 5 712,5 9-585,0-2 0,1 1 0,0-1 0,1 0 0,3 3-127,17 22 244,18 31 84,-3 1 1,-3 2-1,16 42-328,-43-81 46,-11-22-26,1-1 0,0 1-1,1-1 1,0 0 0,0 0-1,1-1 1,0 1-1,0-1 1,5 4-20,-10-12 32,0 1-1,-1 0 0,1-1 1,0 1-1,0-1 1,0 1-1,-1-1 1,1 1-1,0-1 1,0 0-1,0 1 0,0-1 1,0 0-1,0 0 1,0 0-1,0 0 1,0 0-1,0 0 1,0 0-1,0 0 0,0 0 1,-1 0-1,1 0 1,0-1-1,1 1-31,-1-1 50,0 0 0,1 0 0,-1 0 0,0 0 0,1 0 0,-1 0 0,0 0 0,0-1 0,0 1 0,0 0 0,0-1 0,0 1 0,0-2-50,3-7 175,-1 1 0,1-1 0,-2 1 0,2-8-175,-3 13 17,7-47 159,-2 1 0,-3-1 1,-1-8-177,-1 3 55,3 0-1,6-22-54,-7 62 45,-2 5-109,1 0-1,0 0 1,1 0-1,0 0 1,0 0-1,1 1 1,1 0 0,5-10 64,-9 20-6,-1-1 0,0 1 0,1-1 1,-1 1-1,0-1 0,1 1 0,-1-1 1,1 1-1,-1 0 0,1-1 0,-1 1 1,1-1-1,-1 1 0,1 0 1,-1 0-1,1-1 0,-1 1 0,1 0 1,-1 0-1,1 0 6,8 6-298</inkml:trace>
  <inkml:trace contextRef="#ctx0" brushRef="#br0" timeOffset="3858.04">2888 52 2457,'36'-15'1300,"-36"15"-1203,0 0 0,0 0 0,0 0 1,0 0-1,0-1 0,1 1 0,-1 0 0,0 0 1,0 0-1,0 0 0,0 0 0,0 0 0,0 0 0,0 0 1,0 0-1,0 0 0,1 0 0,-1 0 0,0 0 1,0-1-1,0 1 0,0 0 0,0 0 0,0 0 1,0 0-1,0 0 0,0 0 0,0 0 0,0 0 1,0-1-1,0 1 0,0 0 0,0 0 0,0 0 1,0 0-1,0 0 0,0 0 0,0 0 0,0-1 0,0 1 1,0 0-1,0 0 0,0 0 0,0 0 0,0 0 1,0 0-1,0 0 0,0 0 0,0-1 0,-1 1 1,1 0-1,0 0 0,0 0 0,0 0 0,0 0 1,0 0-1,0 0 0,0 0 0,0 0-97,-11-5 3540,-11-2-1714,-34-2-764,42 8-882,2 1-75,1 0-1,0 0 1,-1 1-1,1 1 0,0 0 1,0 0-1,0 1 0,0 1 1,1 0-1,-1 0 1,1 1-1,0 0 0,0 1 1,1 0-1,-5 4-104,6-4 26,0 0-1,0 1 0,1 0 1,0 0-1,0 1 1,1 0-1,0 1 1,0-1-1,1 1 1,0 0-1,0 0 1,1 0-1,1 1 0,-1 0 1,-1 9-26,3-7 5,1-1 0,0 1-1,0 0 1,1 0 0,1-1 0,0 1-1,0 0 1,1-1 0,1 1 0,0-1 0,0 0-1,1 0 1,5 10-5,1 0 9,1 4 14,1-1 0,1-1-23,-11-20 2,-1-1 1,1 0 0,0 0-1,0 0 1,0 0-1,0 0 1,0 0-1,0-1 1,0 1 0,0-1-1,1 1 1,-1-1-1,1 0 1,-1 0 0,1 0-1,0 0 1,-1 0-1,1-1 1,0 1-1,-1-1 1,1 0 0,0 0-1,0 0 1,-1 0-1,1 0 1,0-1-1,-1 1 1,1-1 0,0 1-1,-1-1 1,1 0-1,0 0 1,1-1-3,5-2 9,0-1 1,0 0 0,-1 0-1,0 0 1,0-1-1,0 0 1,0-1-1,5-7-9,6-9 29,-1-2 0,-1 0 0,10-21-29,20-29 40,12-19-16,-58 92-24,0 1 1,0 0-1,-1 0 0,1 0 0,-1-1 1,1 1-1,-1 0 0,1-1 1,-1 1-1,0 0 0,1-1 0,-1 1 1,0 0-1,0-1 0,0 1 1,0-1-1,0 1 0,0 0 0,-1-1 1,1 1-1,0 0 0,-1-1 1,1 1-1,-1 0 0,0-2 0,-4-13 8,0 59-102,-10 204 127,13-195-2,0 88 59,2-59 84,-8 50-174,0-19 647,5 1 0,5 18-647,0-112 309,2-14 42,9-24 164,-5 6-491,43-61-115,2 2-1,58-57 92,-76 89-151</inkml:trace>
  <inkml:trace contextRef="#ctx0" brushRef="#br0" timeOffset="4321.579">3487 570 7666,'-39'-83'3312,"39"83"-1615,4 7-529,-4 4-272,5 12-120,0 10-128,-4 3-87,7 15-121,-2 0-64,-6 5-136,6-2-72,-11-8-96,3-5-8,7-8 112,-2-6-104,5-9-16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20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3569,'6'-91'2387,"-5"68"-520,0 6 485,-2 17-2288,1 0 0,0 0 0,0 0 1,0 0-1,0 0 0,0 0 0,0 0 0,0 0 0,0 0 0,0 0 1,0-1-1,0 1 0,0 0 0,0 0 0,0 0 0,0 0 1,0 0-1,0 0 0,0 0 0,0 0 0,0 0 0,0 0 1,0-1-1,0 1 0,0 0 0,0 0 0,1 0 0,-1 0 0,0 0 1,0 0-1,0 0 0,0 0 0,0 0 0,0 0 0,0 0 1,0 0-1,0 0 0,0 0 0,0-1 0,0 1 0,0 0 1,1 0-1,-1 0 0,0 0 0,0 0 0,0 0 0,0 0 0,0 0 1,0 0-1,0 0 0,0 0 0,0 0 0,1 0 0,-1 0 1,0 0-1,0 0 0,0 0 0,0 0 0,0 0 0,0 1 1,0-1-1,0 0 0,0 0 0,0 0 0,0 0 0,1 0 0,-1 0 1,0 0-1,0 0-64,0 0 869,0 0-263,4 8 1,8 7-479,1 0 0,1 0 0,6 5-128,22 22 238,27 27 123,-17-18 87,7 13-448,-44-45 59,0 0 0,-2 0 0,0 2 0,-1 0 1,5 14-60,-6-6 54,-10-22-4,1-1 0,1 0 0,-1 0 0,1 0 0,0 0 0,2 3-50,-5-9 9,0 0-1,1 0 1,-1 1-1,0-1 1,0 0-1,0 0 1,0 0-1,0 0 1,0 0-1,0 0 1,0 0-1,0 0 1,0 0 0,1 0-1,-1 1 1,0-1-1,0 0 1,0 0-1,0 0 1,0 0-1,0 0 1,1 0-1,-1 0 1,0 0-1,0 0 1,0 0-1,0 0 1,0 0-1,0 0 1,1 0-1,-1 0 1,0 0-1,0 0 1,0 0-1,0 0 1,0 0-1,0 0 1,0-1-1,1 1 1,-1 0-1,0 0 1,0 0-1,0 0 1,0 0-1,0 0 1,0 0-1,0 0 1,0 0-1,0 0 1,1-1-1,-1 1 1,0 0-1,0 0 1,0 0-1,0 0-8,3-10 401,2-14-78,-1 0 1,-2-1-1,0-2-323,5-44 99,0 28-127,2 0 1,2 1-1,1 0 0,3 1 0,7-14 28,-21 54 2,-1 0-1,0 0 1,1 0-1,-1 0 1,1 1 0,0-1-1,-1 0 1,1 0-1,0 0 1,-1 0-1,1 0 1,0 1-1,0-1 1,0 0-2,0 1-2,-1 0 1,0 0-1,1 0 0,-1 0 1,0 1-1,0-1 1,1 0-1,-1 0 1,0 0-1,1 0 0,-1 1 1,0-1-1,0 0 1,1 0-1,-1 1 1,0-1-1,0 0 0,0 0 1,1 1-1,-1-1 1,0 0-1,0 1 1,0-1-1,0 0 0,0 1 1,0-1-1,1 0 2,-1 1-3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9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519 430 2745,'31'-1'1869,"-30"1"-1755,-1 0 0,1 0 0,-1 0 0,1 0 0,-1-1 0,1 1-1,-1 0 1,1 0 0,-1 0 0,1 0 0,-1-1 0,1 1 0,-1 0 0,0 0-1,1-1 1,-1 1 0,1 0 0,-1-1 0,0 1 0,1-1 0,-1 1 0,0 0-1,0-1 1,1 1 0,-1-1 0,0 1 0,0-1 0,0 1 0,1-1 0,-1 1-1,0-1 1,0 1 0,0-1 0,0 1 0,0-1 0,0 1 0,0-1-1,0 1 1,0-1-114,-7-18 5403,4 14-5011,1 0-249,1 1 0,-2-1 0,1 1-1,0 0 1,-1 0 0,0 0 0,0 0 0,0 0 0,-1 1 0,1-1 0,-1 1 0,0-1-143,-4-3 245,1 2-116,-1-1-1,1 1 0,-1 0 0,-1 1 0,1-1 1,0 2-1,-1-1 0,0 1 0,0 1 1,0 0-1,0 0 0,0 0 0,-4 1-128,5 1 12,0 0-1,1 1 0,-1 0 0,0 1 0,1-1 1,-1 1-1,1 1 0,-1 0 0,1 0 1,0 0-1,0 1 0,0 0 0,1 0 1,0 0-1,-1 1 0,1 0-11,-3 3 0,1-1 0,0 1 0,1 0 1,-1 0-1,2 1 0,-1 0 0,1 0 0,0 1 0,1 0 1,0 0-1,1 1 0,1-1-1,1 0-1,0 0 1,1 0 0,0 0 0,0 1 0,1-1 0,1 0 0,0 1-1,0-1 1,1 0 0,0 0 0,1 0 0,0 0 0,4 8 1,-3-6 1,1-1 0,1 1-1,0-1 1,1-1 0,0 1 0,0-1 0,1-1 0,0 1 0,1-1 0,0 0-1,0-1 1,4 1-1,-9-5 3,1-1-1,0 0 1,0 0-1,1-1 1,-1 0-1,1 0 0,-1 0 1,1 0-1,-1-1 1,1 0-1,0 0 1,0-1-1,0 1 0,-1-1 1,1-1-1,0 1 1,5-2-3,-4 0 6,1 0 0,-1 0-1,0-1 1,0 0 0,0-1 0,0 0 0,0 0 0,-1 0 0,0-1 0,0 0 0,0 0-1,3-4-5,-1 1 10,0-2 0,-1 1 0,1-1-1,-2 0 1,0 0 0,0-1-1,0 0 1,-2 0 0,1 0 0,-2-1-1,1 1 1,-1-1 0,-1 0 0,0 0-1,-1 0 1,0 0 0,-1-3-10,-18-102 13,29 169-158,-1 99 134,-7 0 1,-6-1 0,-18 107 10,6-171 254,8-46 532,-3 34-786,10-71 24,0 0 0,0 1-1,0-1 1,1 0 0,-1 1 0,1-1-1,0 0 1,0 0 0,0 0 0,2 2-24,-3-5 5,0 0 1,1 0-1,-1 0 1,0 0-1,1 0 1,-1 0 0,1 0-1,-1 0 1,0 0-1,1 0 1,-1-1-1,0 1 1,1 0 0,-1 0-1,0 0 1,0-1-1,1 1 1,-1 0-1,0 0 1,1-1 0,-1 1-1,0 0 1,0 0-1,0-1 1,1 1-1,-1 0 1,0-1 0,0 1-1,0 0 1,0-1-1,0 1 1,1 0-1,-1-1 1,0 1-6,11-29 104,-7 18-72,0 1 0,0-1 0,2 1 0,-1 0 0,1 0-32,19-22-587,0 1-1,26-23 588,-35 37-261,27-30-270</inkml:trace>
  <inkml:trace contextRef="#ctx0" brushRef="#br0" timeOffset="392.746">893 755 8858,'64'-84'3761,"-60"104"-2169,2 9-104,-3 14-407,1 5-321,-1 10-384,0-5-112,-6-1-128,0-5-32,2-12 272,-1 0-288,2-15 3489,0-4-2585</inkml:trace>
  <inkml:trace contextRef="#ctx0" brushRef="#br0" timeOffset="737.021">34 58 5953,'-18'2'3385,"5"4"-896,10-3-713,7 1-176,15-1-496,10 1-151,18-1-121,13-3-168,28-6-264,3-9-112,20-5-168,1 1-8,-20 5-112,-4 5 200,-29 9-152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6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96 2681,'0'-3'8806,"-2"-9"-6665,0 7-1966,-1-1-1,1 1 1,-1 0-1,0 0 0,-1 0 1,1 0-1,-1 1 1,0 0-1,0 0 0,-1 0 1,1 0-1,-1 0 1,0 1-1,-1-1-174,2 2 54,0 0-1,-1 0 1,1 0 0,-1 1 0,1 0-1,-1 0 1,1 0 0,-1 0-1,0 1 1,0-1 0,1 1-1,-1 1 1,0-1 0,1 1 0,-1-1-1,0 1 1,1 1 0,-1-1-1,0 1-53,-8 2 23,1 0 0,0 1 1,1 1-1,-1 0 0,1 0 0,0 1 0,0 0 0,1 1 0,0 0 0,1 1 0,-3 3-23,-5 6 3,1 2-1,0 0 0,2 1 0,0 0 1,-1 7-3,9-18 0,1 0 1,0 1 0,1 0-1,0 0 1,1 0 0,1 0 0,-1 0-1,2 1 1,-1-1 0,2 1-1,0-1 1,1 11-1,0-13 0,0-1 0,1 0 0,0 1 1,0-1-1,1 0 0,0 0 0,1 0 0,0 0 0,0-1 0,0 0 1,1 1-1,0-2 0,1 1 0,0 0 0,0-1 0,0 0 0,5 3 0,-7-6 3,0 0-1,0 0 1,0-1-1,0 1 0,1-1 1,-1 0-1,1 0 0,-1-1 1,1 1-1,0-1 1,0 0-1,-1 0 0,1-1 1,0 1-1,0-1 1,4 0-3,-2-1 4,-1 0 0,1-1 1,0 0-1,-1 0 0,0 0 1,1-1-1,-1 0 1,0 0-1,-1-1 0,1 1 1,1-2-5,11-10 17,-1-1 1,0 0-1,-2-1 0,0-1 1,-1-1-1,6-10-17,-9 14 14,-2-2 1,0 1-1,-1-1 1,0 0-1,-1-1 0,-2 0 1,1 0-1,-2 0 0,-1-1 1,0 1-1,-1-1 0,-1 0 1,-1-4-15,1 1 61,-2 0 0,-3-21-61,3 39 94,1 10-30,4 16-3,11 14-31,1-1 0,2-1-1,2 0 1,23 29-30,-23-32 16,22 32-461,3-2 0,3-3 0,28 27 445,-36-44-754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348 965 288,'83'70'759,"-82"-68"-546,1-1 0,-1 1 0,1-1 0,-1 0 0,1 0 0,0 0 0,-1 0 0,1 0 0,0 0 0,0 0 0,0 0 0,0-1 0,0 1-213,-1-1 40,-1 0-1,0 0 1,0-1 0,1 1-1,-1 0 1,0 0 0,0 0-1,0 0 1,1-1 0,-1 1-1,0 0 1,0 0 0,0 0-1,0-1 1,1 1 0,-1 0-1,0 0 1,0-1 0,0 1 0,0 0-1,0 0 1,0-1 0,0 1-1,0 0 1,0 0 0,0-1-1,0 1 1,0 0 0,0 0-1,0-1 1,0 1 0,0 0-40,0-3 445,6-6 762,-5 8-1092,-1 0 0,1 0 0,-1 1 0,1-1 1,0 0-1,-1 0 0,0 0 0,1 0 0,-1 1 0,1-1 1,-1 0-1,0 0 0,0 0 0,1 0 0,-1 0 0,0 0 1,0 0-1,0 0 0,0 0 0,0 0 0,0 0 0,-1 0 0,1 0 1,0 0-1,0 0 0,-1 0 0,1 0 0,0 1 0,-1-1 1,1 0-1,-1 0 0,1 0 0,-1 0 0,0 1 0,1-1 1,-1 0-1,0 1 0,0-1 0,1 0-115,-8-7 357,0 0 0,-1 1 0,0 0 0,0 0 0,0 1-1,-1 0 1,0 1 0,0 0 0,0 0 0,-9-2-357,14 6 10,1-1 0,-1 1 0,0 0 0,1 1 0,-1-1 0,0 1 0,0 0 0,1 0 0,-1 1 0,0-1 0,0 1 0,1 0 0,-1 0 0,0 1 0,1-1 0,0 1 0,-1 0 0,1 0 0,0 1 0,0-1 0,0 1 0,0 0 0,0 0 0,1 0 0,-1 0 0,-1 3-10,-9 12-10,1 1-1,1 1 1,1 0 0,-7 16 10,-2 3-6,15-31 8,2 0-1,-1 1 1,1 0-1,0 0 1,1 0-1,0 0 1,0 0-1,1 1 1,0-1-1,1 0 1,0 1-1,0-1 1,2 5-2,-2-10 1,1 1 0,0-1 0,0 0 0,1 0 0,-1 1 0,1-1 0,0-1 0,0 1 0,0 0 0,1 0 0,-1-1 0,1 1 0,0-1 0,0 0 0,0 0 0,0 0 0,1 0 0,-1 0 0,1-1 0,0 1 0,-1-1 0,1 0 0,0-1 0,0 1 0,1 0 0,-1-1 1,0 0-1,0 0 0,2 0-1,4-1 7,-1 1 0,1-1 0,-1-1 0,1 0 0,-1 0 1,1-1-1,-1 0 0,0-1 0,0 0 0,0 0 0,0-1 0,0 0 1,-1 0-1,0-1 0,0 0 0,0-1 0,4-3-7,1-2 9,-1 0 0,0 0-1,0-1 1,-1 0 0,-1-1-1,0-1 1,0 1 0,-2-2 0,6-10-9,-6 3 183,-1-1 1,0 1 0,-2-1 0,-1-1 0,0 1 0,-1-15-185,-15 320 1259,11-267-1264,-29 312 500,18-235 362,-5-1 1,-16 46-857,23-104 102,5-21-76,1 0 0,1 0 0,0 0-1,1 1 1,0-1 0,1 1-1,0 1-25,1-13 2,0-1 0,0 0-1,0 0 1,0 0-1,0 0 1,0 0 0,0 0-1,0 1 1,1-1 0,-1 0-1,0 0 1,0 0-1,0 0 1,0 0 0,0 0-1,0 0 1,0 0 0,0 1-1,0-1 1,0 0-1,0 0 1,1 0 0,-1 0-1,0 0 1,0 0 0,0 0-1,0 0 1,0 0-1,0 0 1,0 0 0,1 0-1,-1 0 1,0 0-1,0 0 1,0 0 0,0 0-1,0 0 1,1 0 0,-1 0-1,0 0 1,0 0-1,0 0 1,0 0 0,0 0-1,0 0 1,0 0 0,1 0-1,-1 0 1,0 0-1,0 0 1,0 0 0,0 0-1,0 0 1,0-1 0,0 1-1,0 0 1,1 0-1,-1 0 1,0 0 0,0 0-1,0 0-1,7-7 41,71-89 155,-30 35-720,18-14 524,17-16-2027,-46 51 1342</inkml:trace>
  <inkml:trace contextRef="#ctx0" brushRef="#br0" timeOffset="366.484">985 1345 7802,'-8'0'3688,"4"3"-1343,-5 11-1033,0 7 129,-1 18-449,2 7-240,-1 5-416,8 4-120,1-5-128,0-5-16,1-8 56,1-12-160,2-15 40</inkml:trace>
  <inkml:trace contextRef="#ctx0" brushRef="#br0" timeOffset="754.214">54 601 6617,'-53'0'3625,"55"-5"-1112,11 2-625,9 2-240,16 1-655,11 2-249,22 3-304,8-5-104,18-2-160,7-2-48,2 0-40,-5 2 344,-16 4-296,-15 5 2809,-8 5-2097</inkml:trace>
  <inkml:trace contextRef="#ctx0" brushRef="#br0" timeOffset="1281.591">1575 1020 5425,'-12'-43'991,"6"25"-47,2-1 1,0 1-1,0-1 0,2-2-944,-4 8 3236,2 13-1107,4 11-593,1 4-1462,0 1 0,1-1 0,1 0 0,1 0 0,0 0 0,0-1 0,2 1 0,0-1 0,7 12-74,5 4 164,1-2 0,1 0-1,2-1 1,1-1 0,1-1 0,0-1 0,2-1 0,1-1 0,28 16-164,-54-37 42,1 0 0,-1 0 0,0 0 0,1 0 1,0 0-1,-1-1 0,1 1 0,-1-1 0,1 1 0,0-1 1,0 0-43,-2 0 29,1 0 0,-1 0 0,1 0 0,0 0 0,-1 0 0,1 0 0,-1 0 0,1 0 1,-1-1-1,1 1 0,-1 0 0,1 0 0,-1 0 0,1-1 0,-1 1 0,1 0 0,-1-1 1,0 1-1,1-1 0,-1 1 0,1 0 0,-1-1-29,2-2 99,-1 0 0,0 0 0,0-1 1,0 1-1,0 0 0,0-1 0,0 1 0,-1 0 0,0-1-99,2-6-28,7-44 110,3 1-1,2 1 0,2 0 1,20-43-82,-35 91-13,1-1 0,0 1 0,0 0 0,0-1 0,1 1 1,-1 0-1,1 0 0,0 1 0,0-1 0,0 1 0,1-1 0,-1 1 1,1 0-1,0 0 0,0 1 0,0-1 0,0 1 0,0 0 1,1-1 12,16 1-64</inkml:trace>
  <inkml:trace contextRef="#ctx0" brushRef="#br0" timeOffset="2004.019">2711 989 3665,'0'-4'472,"1"-1"0,-1 0 0,-1 1 0,1-1 0,-1 1 0,1-1 0,-1 1 0,0-1 1,-1 1-1,1 0 0,-1-1 0,0 1 0,0 0 0,0 0 0,-1 0 0,1 1 0,-1-1 0,0 1 0,-3-4-472,4 5 118,-1-1 0,0 0 0,0 1-1,0-1 1,0 1 0,0 0-1,-1 0 1,1 1 0,-1-1 0,1 0-1,-1 1 1,1 0 0,-1 0-1,0 0 1,0 0 0,1 1 0,-1 0-1,0-1 1,0 1 0,0 1-1,1-1 1,-1 0 0,-4 2-118,-1 1 96,0 1 0,0 1 0,0 0 0,1 0-1,0 0 1,0 1 0,0 0 0,1 1 0,-1 0 0,2 0 0,-1 0 0,1 1 0,0 0 0,0 0 0,-2 7-96,-3 4 31,1 0 1,1 1-1,1 0 1,0 1 0,2-1-1,-3 15-31,7-27 5,1-1-1,0 1 1,1 0-1,-1 0 1,1-1-1,1 1 1,-1 0-1,2 0 1,-1-1-1,1 1 1,0-1-1,0 1 1,1-1-1,0 0 1,2 4-5,-2-6 5,1 1 1,0-1 0,0 0 0,0 0-1,0-1 1,1 1 0,0-1 0,0 0-1,0-1 1,0 1 0,1-1 0,-1 0-1,1 0 1,0 0 0,0-1 0,0 0-1,0 0 1,4 0-6,-3 0 11,-1-1 0,1 0-1,0-1 1,-1 0 0,1 1 0,-1-2-1,1 1 1,0-1 0,-1 0 0,1-1-1,-1 1 1,1-1 0,-1-1 0,0 1-1,0-1 1,0 0 0,0 0 0,1-2-11,0-1 18,0 1 1,-1-1 0,0 0 0,0-1-1,0 1 1,-1-1 0,0 0 0,0-1-1,-1 1 1,0-1 0,-1 0 0,1 0-1,1-7-18,1-7 30,-2 0 1,0 0-1,-2-1 0,0 1 0,-1-1 0,-2 1 0,0-1 0,-1 1 0,-1 0 0,-2-1 0,-2-6-30,15 53 50,0 0-1,1-1 0,2 0 1,0 0-1,2-1 0,9 12-49,-12-19-20,1-1-1,1-1 0,0 0 0,0-1 0,2 0 0,-1-1 1,1 0-1,1-1 0,0-1 0,2 0 21,23 11 22,-2-1-45</inkml:trace>
  <inkml:trace contextRef="#ctx0" brushRef="#br0" timeOffset="2389.501">2291 575 5145,'-5'-8'2921,"5"6"-393,2 2-223,8 0-529,4 2-272,15-1-535,13 2-177,11-6-328,-26 2-136,-1-1-144,98-3-40,12-12 56,2 0-304,-50 13 104</inkml:trace>
  <inkml:trace contextRef="#ctx0" brushRef="#br0" timeOffset="3091.816">3509 971 5697,'3'-72'2942,"-1"63"1197,2 11-1596,5 11-874,-8-10-1738,7 10 223,0-1 1,1 0-1,1 0 0,0-1 0,1 0 1,3 3-155,29 30 285,32 41 212,37 57-497,-112-142 23,0 1-1,0-1 1,0 1-1,1-1 1,-1 0-1,0 1 1,0-1-1,1 1 1,-1-1-1,0 0 0,1 1 1,-1-1-1,0 0 1,1 1-1,-1-1 1,0 0-1,1 0 1,-1 1-1,1-1 1,-1 0-1,1 0 1,-1 0-1,1 0 1,-1 1-1,0-1 0,1 0 1,-1 0-1,1 0 1,-1 0-1,1 0 1,-1 0-1,1 0 1,-1 0-1,1-1 1,-1 1-1,1 0 1,-1 0-1,1 0 1,-1 0-1,0-1 1,1 1-1,-1 0 0,1 0 1,-1-1-1,0 1 1,1 0-1,-1-1 1,0 1-1,1 0 1,-1-1-1,0 1 1,0 0-1,1-1 1,-1 1-23,12-29 845,-10 23-839,49-169 477,-31 100-421,29-69-62,-26 95 29,-21 45-68,0 1-1,0 0 1,1 0-1,-1 0 1,0 0 0,1 0-1,0 1 1,0-1-1,0 1 1,0 0 0,0-1-1,1 1 40,-4 2-13,0 0-1,1-1 1,-1 1-1,0 0 1,1 0-1,-1 0 1,1 0-1,-1 0 1,0 0-1,1 0 1,-1-1-1,1 1 1,-1 0-1,0 0 1,1 1-1,-1-1 1,1 0-1,-1 0 1,0 0-1,1 0 1,-1 0-1,0 0 1,1 0-1,-1 1 1,1-1 13,6 11-238</inkml:trace>
  <inkml:trace contextRef="#ctx0" brushRef="#br0" timeOffset="3735.663">4421 378 6801,'0'-1'270,"0"-1"0,-1 1-1,1-1 1,-1 1 0,1-1-1,-1 1 1,1-1 0,-1 1-1,0 0 1,0-1 0,0 1-1,0 0 1,0 0 0,0 0-1,0 0 1,0 0 0,0 0-1,0 0 1,-1 0 0,1 0-1,0 0 1,-1 1 0,0-1-270,1 1 104,0-1 1,-1 1 0,1 0-1,0 0 1,0 1-1,-1-1 1,1 0 0,0 0-1,0 1 1,-1-1-1,1 0 1,0 1 0,0 0-1,0-1 1,0 1-1,0-1 1,0 1 0,0 0-1,0 0 1,0 0-1,0 0 1,0 0 0,0 0-1,0 0 1,1 0 0,-1 0-1,0 0 1,0 1-105,-1 3 83,-1 0-1,1 1 1,0-1 0,1 1 0,-1-1 0,1 1 0,0 0 0,0-1 0,1 1-1,0 0 1,0 0 0,0-1 0,1 5-83,3 15 143,0-1 0,5 13-143,18 62 222,-8-29 134,5 37-356,-12-24 528,-4 0-1,-4 0 0,-4 40-527,1-99 209,-1-18-70,1-15 21,0-14-130,0-1-1,2 1 1,1 0-1,1 0 1,1 0-1,0 1 1,2 0-1,3-5-29,-3 10 18,0 0-1,1 1 0,0 0 0,2 0 0,-1 1 1,2 1-1,0 0 0,1 1 0,0 0 0,10-7-17,-18 17-1,0-1 0,0 1 0,1 0 0,-1 0 0,1 0 0,0 1 0,0 0 0,0 0 0,0 0 0,5 0 1,-8 2 0,0-1-1,0 1 0,0 0 1,1 0-1,-1 1 0,0-1 1,0 1-1,0 0 0,0-1 1,0 1-1,0 1 0,0-1 1,0 0-1,0 1 0,0-1 1,-1 1-1,1 0 0,0 0 1,-1 0-1,0 0 0,2 2 1,3 5-1,0 0 0,-1 0 0,0 1 0,-1 0 0,0 0 0,-1 1 0,0-1 0,0 1 0,-1 0 0,-1 0 0,1 0 0,-1 10 1,0-2-2,-1 1 0,0 1 0,-2-1 0,0 0 0,-2-1 0,-3 19 2,3-27 1,-1-1-1,0 1 0,0-1 0,-1 0 1,0 0-1,0 0 0,-2 0 0,1-1 1,-1 0-1,0-1 0,-1 1 1,0-1-1,0-1 0,-1 0 0,0 0 1,0 0-1,0-1 0,-1-1 0,-4 2 0,7-3 26,-2-1 0,1 0-1,0 0 1,-1-1 0,1 0-1,-1 0 1,1-1-1,-1 0 1,0 0 0,0-1-1,1 0 1,-1-1 0,0 0-1,0-1 1,1 1-1,-1-2 1,1 1 0,0-1-1,-1 0 1,1-1 0,1 0-1,-1 0 1,0-1-1,-4-4-25,6 4 539,0 0-1,0 0 0,1-1 0,-3-4-538,-12-20 1132</inkml:trace>
  <inkml:trace contextRef="#ctx0" brushRef="#br0" timeOffset="4301.336">4040 6 6113,'-15'1'3377,"2"1"-1024,11-1-745,3 3-240,17-2-376,12 2-55,21-1-121,12-1-112,15-2-288,9-4-112,-7-1-168,-3-2-40,-10 1-48,-11 3 96,-10 6 344,-8 4-352,-17 11 40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4:35.68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277 726 5345,'-107'-87'2697,"101"82"-2095,0-1 0,0 0 0,0 0 1,0-1-1,-2-3-602,7 7 373,-1 0 0,0 0 0,1-1 0,0 1 0,-1-1 0,1 1 1,0-2-374,-3-9 1441,13 65 1037,45 112-2047,1 3-26,53 313 403,-69-288-563,-33-161-190,2-1-1,0-1 1,2 1-1,11 20-54,-20-47 3,14 24 38,-14-26-39,-1 0 1,0 1-1,1-1 0,-1 1 0,1-1 0,-1 1 0,0-1 0,1 0 0,-1 1 0,1-1 1,-1 0-1,1 0 0,-1 1 0,1-1 0,-1 0 0,1 0 0,0 0 0,-1 0 1,1 1-1,-1-1 0,1 0 0,-1 0 0,1 0 0,0 0 0,-1 0 0,1 0 1,-1-1-1,1 1 0,-1 0 0,1 0 0,-1 0 0,1 0 0,-1-1 0,1 1 1,-1 0-1,1-1 0,-1 1 0,1 0 0,-1-1 0,1 1 0,-1 0 0,0-1 0,1 1 1,-1-1-1,0 1 0,1-1 0,-1 1 0,0-1 0,1 1 0,-1-1 0,0 1 1,0-1-3,7-12 19,-2 0 0,1 0 1,-2-1-1,0 0 1,0 1-1,0-9-19,3-23 38,-1-23-38,0-77-8,-4 64-108,11-75 116,-9 131-17,1 1 0,0 0 0,2 1 0,1-1 0,1 1 0,0 1 0,2 0 0,7-10 17,-16 28-4,1 0 1,0 0-1,0 0 0,0 1 0,0-1 0,0 1 1,0 0-1,1 0 0,0 0 0,0 1 0,-1-1 1,6-1 3,-6 3-3,0 0 1,0 0-1,0 0 1,0 1-1,1-1 1,-1 1-1,0 0 1,0 0-1,1 0 1,-1 0-1,0 1 0,0-1 1,1 1-1,-1 0 1,0 0-1,0 0 1,0 0-1,0 1 1,0-1 2,7 5-4,1 1 0,-1-1 0,0 2 0,-1-1 0,1 1 0,-2 1 0,1 0-1,3 5 6,15 21-2,17 27 1,-32-43 1,47 71 10,-7-9 3,4-3 0,14 13-14,-64-84 1,23 27 5,1-1 1,1-1 0,2-2 0,18 12-7,-50-41 2,1 1 0,0-1 0,0 1 0,0-1 0,0 0 0,0 0 1,1 0-1,-1 0 0,0 0 0,0-1 0,1 1 0,-1-1 0,0 1 1,1-1-1,-1 0 0,0 0 0,1 0 0,0 0-2,-1-1 5,-1 0 0,1 0 0,0 0 0,-1 0 0,1 0-1,-1 0 1,0 0 0,1-1 0,-1 1 0,0 0 0,0-1 0,0 1 0,0-1-1,0 1 1,0-1 0,0 0 0,0 1 0,-1-1 0,1 0 0,-1 0 0,1 0-1,-1 1 1,1-2-5,2-15 51,1-1 0,-2 1-1,-1-1 1,0-16-51,-7-80 136,3 73-96,-35-268 115,28 243-138,-10-53 0,2 6-138,2-22 121,13 101-45,0 11-346,2 0 0,0 0 0,2 0 1,1-7 390,1 14-251</inkml:trace>
  <inkml:trace contextRef="#ctx0" brushRef="#br0" timeOffset="777.226">1903 305 7498,'-1'-1'120,"-1"0"245,0 0 1,-1 0-1,1 0 1,-1 0-1,1 0 0,-1 1 1,1-1-1,-1 1 1,-1 0-366,3 0 65,0 0 1,0 0 0,1 0-1,-1 1 1,0-1 0,0 1-1,0-1 1,0 0 0,0 1-1,1-1 1,-1 1 0,0 0-1,0-1 1,1 1 0,-1 0 0,0-1-1,1 1 1,-1 0 0,1 0-1,-1 0 1,1-1 0,-1 1-1,1 0 1,0 0 0,-1 0-1,1 0 1,0 0 0,0 0-1,-1 0 1,1 0 0,0 0-66,-2 12 241,1 1 1,0-1-1,1 1 1,0-1-1,1 1 1,0-1-1,3 7-241,6 31 684,7 17-684,66 191 615,4 14-30,23 168 1019,-100-395-1377,-2 0 0,1 46-227,-8-84 51,0 0 1,0-1 0,0 1 0,1 0-1,0 1-51,-2-9 4,0 0-1,0 0 0,0 0 0,0 0 1,0 0-1,0 1 0,0-1 1,0 0-1,0 0 0,0 0 0,0 0 1,0 0-1,1 0 0,-1 0 1,0 1-1,0-1 0,0 0 0,0 0 1,0 0-1,0 0 0,0 0 1,0 0-1,0 0 0,0 0 0,0 0 1,0 0-1,0 1 0,1-1 1,-1 0-1,0 0 0,0 0 0,0 0 1,0 0-1,0 0 0,0 0 1,0 0-1,0 0 0,1 0 0,-1 0 1,0 0-1,0 0 0,0 0 1,0 0-1,0 0 0,0 0 0,0 0 1,1 0-1,-1 0 0,0 0 1,0 0-1,0 0 0,0 0 0,0 0 1,0-1-1,0 1 0,0 0 0,1 0 1,-1 0-1,0 0 0,0 0 1,0 0-1,0 0 0,0 0 0,0 0 1,0 0-1,0 0 0,0-1 1,0 1-4,2-9 162,-6-19 67,-1 0 0,-4-7-229,2 5 56,1 1-1,0-14-55,3 5 0,1 1 0,2-1 0,1 0-1,3 0 1,3-17 0,-3 38-10,0 0-1,0 0 1,2 0-1,0 1 1,1 0-1,1 0 1,0 1-1,1 0 1,0 0-1,2 1 1,-1 0 0,13-11 10,-18 20-8,1-1 1,0 1 0,1 1-1,-1-1 1,1 1 0,-1 0 0,1 0-1,1 1 1,-1 0 0,0 1 0,1-1-1,-1 1 1,7-1 7,-7 3-9,0-1-1,0 1 1,-1 0-1,1 1 1,0 0-1,-1 0 1,1 0-1,0 1 1,-1 0 0,1 0-1,-1 0 1,0 1-1,0 0 1,0 0-1,4 4 10,4 4-40,0 0 0,-1 0 0,-1 2-1,0 0 1,0 0 0,-2 1 0,1 0-1,-2 1 1,0 0 0,3 9 40,5 11-532,-2 1 0,-2 0-1,-1 1 1,1 11 532,1 18-579</inkml:trace>
  <inkml:trace contextRef="#ctx0" brushRef="#br0" timeOffset="1494.423">3243 1268 3905,'86'-109'2667,"-85"107"-2496,0 0 0,1 0 0,-1 0 0,0 0 0,0-1 0,0 1 0,0 0 0,0 0 0,-1-1 0,1 1 0,-1-1 0,1 1-1,-1 0 1,0-2-171,0 3 152,0 0-1,-1 0 1,1-1-1,0 1 1,-1 0-1,1 0 1,-1 0 0,0 0-1,1 0 1,-1 0-1,0 0 1,1 0-1,-1 0 1,-1 0-152,-1-3 545,-2-1-247,1 0 0,-1 0 1,0 0-1,-1 1 0,1 0 1,-1 0-1,0 0 0,0 1 1,0 0-1,0 0 0,0 0 1,-1 1-1,1 0 0,-1 0 1,0 1-1,0-1 0,1 2 1,-1-1-1,0 1 0,0 0 1,0 0-1,-2 1-298,1 0 48,0 0-1,1 1 1,-1 0-1,0 0 1,1 1 0,-1 0-1,1 0 1,0 0 0,0 1-1,0 0 1,1 1 0,0-1-1,-1 1 1,2 1 0,-1-1-1,0 1 1,1 0-1,0 0 1,-1 3-48,-1 3 9,0 1 0,1 1 0,0-1 0,1 1 0,1 0 0,0 0 0,0 0 0,1 8-9,-1 15 16,1-1 0,2 30-16,2-45-7,0-1-1,2 1 1,0-1-1,1 0 1,2 0-1,0-1 1,0 1 0,2-1-1,2 2 8,-5-9-9,1-2 0,1 1 0,-1-1 0,2 0-1,-1 0 1,2 0 0,-1-1 0,1-1 0,0 0 0,1 0 0,0 0-1,0-2 1,1 1 0,-1-1 0,11 4 9,-15-8-26,1 0 0,-1 0 0,1-1-1,-1 1 1,1-2 0,0 1 0,-1-1 0,1 0 0,0 0-1,-1 0 1,1-1 0,0 0 0,0-1 26,2-1-32,1 0-1,-1 0 1,1-1 0,-1-1 0,-1 1 0,1-1-1,0-1 1,3-3 32,0-1-12,0 0 0,-1-1 0,0-1 0,0 1 0,-1-2 0,-1 0 0,0 0 0,-1 0 1,-1-1-1,0 0 0,1-5 12,-4 7 8,0 0 0,-1 0 1,-1-1-1,0 1 0,-1-1 1,0 0-1,-1 1 1,0-1-1,-1 0 0,0 1 1,-1-1-1,-3-10-8,-6-15 150,-2 0-1,-2 2 1,-8-16-150,-19-48 730,38 87-570,4 13-158,0 0 0,0 0-1,0 0 1,0 0 0,0 0 0,0 0 0,0 0 0,1 0 0,-1 0-1,0 0 1,0 0 0,0 0 0,0 0 0,0 0 0,0 0 0,0 0-1,0 0 1,0 0 0,0 0 0,0 0 0,0 1 0,0-1 0,0 0-1,0 0 1,0 0 0,0 0 0,0 0 0,0 0 0,1 0 0,-1 0-1,0 0 1,0 0 0,0 0 0,0-1 0,0 1 0,0 0 0,0 0-1,0 0 1,0 0 0,0 0 0,0 0 0,0 0 0,0 0 0,0 0-1,0 0 1,0 0 0,0 0 0,0 0 0,0 0 0,0 0 0,0 0-1,1 0 1,-1 0 0,0 0 0,0 0 0,0 0 0,0 0 0,0 0-1,0 0 1,0-1 0,0 1 0,0 0 0,0 0 0,0 0 0,0 0-1,0 0-1,12 16 95,-9-12-110,98 144 38,-37-56-224,-21-29-2023,33 37 2224,-13-37-642</inkml:trace>
  <inkml:trace contextRef="#ctx0" brushRef="#br0" timeOffset="1910.259">4117 154 6937,'-2'-11'3389,"-1"12"-192,-2 22-1061,4 19-1763,3 0 0,1 0-1,2 0 1,2-1 0,1 0 0,2 0-1,5 6-372,29 77 249,39 73-249,-64-155 102,4 16-62,-2 2 0,-3-1 0,4 33-40,27 186 29,-33-180-81,-9-53-68,-3-14-689,1 0 1,2 0-1,4 6 809,-1-12-767</inkml:trace>
  <inkml:trace contextRef="#ctx0" brushRef="#br0" timeOffset="2247.79">4074 1257 8498,'-21'-7'3761,"9"7"-1441,5 0-696,7-6-303,11 4-265,21-14-528,15 1-152,30-6-120,12-11 64,2 1-464,1-3-152,-1 5 208</inkml:trace>
  <inkml:trace contextRef="#ctx0" brushRef="#br0" timeOffset="4304.499">8858 1103 4689,'8'-8'709,"0"-1"1,0-1-1,0 1 1,2-7-710,-9 16 99,-1-1 0,0 0 1,0 0-1,1 0 0,-1 0 0,0 0 0,0 0 1,0 0-1,0 0 0,0 0 0,0 0 0,0 0 1,0 0-1,0 1 0,-1-1 0,1 0 0,0 0 1,-1 0-1,1 0 0,0 0 0,-1 0 0,1 1 0,-1-1 1,1 0-1,-1 0 0,0 0-99,-21-17 2172,19 16-1842,-8-5 72,0 0 1,0 1-1,0 1 0,-1 0 1,1 0-1,-1 1 0,-1 0 1,1 1-1,0 1 0,-1 0 1,1 0-1,-1 1 0,0 1 0,-3 1-402,6-1 55,0 2 0,1-1-1,-1 1 1,0 1 0,1 0-1,-1 0 1,1 1 0,0 0-1,0 1 1,1 0 0,-1 0-1,1 1 1,0 0 0,0 0-1,1 1 1,0 0-1,0 0 1,-3 6-55,0 1 12,1 0 0,1 0 0,0 1 0,0 1 1,2-1-1,0 1 0,1 0 0,0 0 0,2 1 0,0-1 0,-1 13-12,2-6-4,1 1-1,1 0 1,2 0-1,0 0 0,1 0 1,1-1-1,8 23 5,-9-35-5,1 1 0,1-1-1,0 0 1,0 0-1,1-1 1,1 1-1,0-1 1,0-1-1,1 1 1,0-1-1,0-1 1,1 0 0,8 7 5,-9-10-8,0 0 1,0-1-1,0 1 1,0-1 0,0-1-1,1 0 1,0 0-1,-1-1 1,1 0 0,0 0-1,0-1 1,1 0-1,-1-1 1,0 0 0,0 0-1,0-1 1,0 0-1,4-1 8,-4-1-1,0 1 0,-1-1 0,1-1 0,-1 0 0,1 0 0,-1 0 0,0-1-1,-1 0 1,1-1 0,-1 0 0,0 0 0,-1 0 0,6-7 1,3-5 13,-1-1 1,-1 0 0,-1-1-1,-1 0 1,-1-1-14,-5 9 13,0 0 0,-1 0 1,-1 0-1,0-1 0,0 1 1,-1-1-1,-1 0 0,-1 0 0,1 1 1,-2-1-1,0 0 0,0 0 1,-1 1-1,-1-1 0,-1-2-13,-6-19 127,-1 1 1,-2 0-1,-1 0 0,-16-24-127,25 48 56,1 0 0,-2 1 0,1 0 0,-1 0 0,-6-7-56,9 15 18,4 6-20,5 11-18,40 91-21,5-2 0,4-2 0,12 7 41,-16-29 10,-4 2 0,0 8-10,-34-62 4,0 1 1,-3 0-1,0 1 1,-2 0-1,-1 1 0,-2-1 1,1 28-5,-6-35 12,0 0 0,-2 0-1,-1-1 1,-1 1 0,0-1 0,-2 0 0,-1 0 0,-1 0 0,-2-1-1,0 0 1,-1-1 0,-5 7-12,7-14 14,-1 0 1,0-1-1,-1 0 1,-1-1-1,0 0 0,-1-1 1,0 0-1,-1-1 1,0-1-1,-1 0 0,0-1 1,0 0-1,-1-1 1,0-1-1,-1-1 0,0 0 1,-12 2-15,7-4 0,0-1 0,0-1 0,-1-1 0,1-1 0,0-1 0,0-1 0,0-1 0,0-1 0,0-1 0,-9-4 0,15 4-77,0-1-1,1 0 0,0-2 0,1 1 0,-1-2 1,-8-7 77,14 9-105,1 0-1,0 0 1,0 0 0,1-1 0,0-1 0,0 1 0,1-1-1,0 0 1,1 0 0,-2-5 105,3 5-78,1-1-1,0 0 1,1 0-1,0 0 1,0-4 78</inkml:trace>
  <inkml:trace contextRef="#ctx0" brushRef="#br0" timeOffset="2579.281">6008 1139 6689,'-1'-87'3489,"-5"111"-656,8 13-953,7 15-880,3 8-103,3 8-393,-1-1-160,3 0-200,0-5-40,-7-9-32,2 0-176,-5-14-672,-5-11 2000,10-13-1176</inkml:trace>
  <inkml:trace contextRef="#ctx0" brushRef="#br0" timeOffset="2890.382">5905 491 9730,'-24'-56'4249,"4"15"-2313,6 6-487,6 13-769,-4 7-232,12 15-744,1 8-248,10 13 336</inkml:trace>
  <inkml:trace contextRef="#ctx0" brushRef="#br0" timeOffset="3456.891">6928 1040 4041,'51'28'2663,"-50"-28"-2596,-1 0-1,0 0 0,0 0 1,0 1-1,1-1 1,-1 0-1,0 0 1,0 0-1,0 0 1,1 0-1,-1 0 0,0 0 1,0 0-1,0 0 1,1 0-1,-1 0 1,0 0-1,0 0 0,0 0 1,1 0-1,-1 0 1,0 0-1,0 0 1,0 0-1,1 0 1,-1 0-1,0 0 0,0 0 1,0-1-1,1 1 1,-1 0-1,0 0 1,0 0-1,0 0 1,0 0-1,1-1 0,-1 1 1,0 0-67,-1-10 1846,-6-9 569,4 15-2165,0 0 1,0 0 0,0 1 0,0-1 0,0 1 0,-1 0 0,0 0-1,0 0 1,0 0 0,0 0 0,0 1 0,0 0 0,-1 0-1,1 0 1,-1 1 0,1-1 0,-1 1 0,0 0 0,1 0 0,-1 1-1,0-1 1,-1 1-251,-4 0 104,1-1-1,-1 1 0,1 1 0,-1 0 0,1 0 1,0 1-1,0 0 0,-1 1 0,2 0 0,-9 4-103,6-1 20,1 0 0,-1 1 0,2 1 0,-1 0 0,1 0 0,0 1 0,1 0 0,-1 1 0,2 0 0,0 0 0,0 0 0,1 1 0,-2 3-20,2 0 0,0-1 0,0 1-1,2 1 1,0-1 0,0 1 0,1-1-1,1 1 1,0 0 0,2 0 0,0 11 0,0-23-4,0 1 0,0 0 0,1-1 1,-1 1-1,1 0 0,0-1 0,0 1 1,1-1-1,-1 1 0,1-1 0,-1 0 1,1 0-1,0 0 0,0 0 0,1 0 1,-1 0-1,1 0 0,-1-1 0,1 1 1,0-1-1,2 2 4,0-1-17,1-1 1,-1 1-1,1-1 0,0 0 1,0 0-1,0 0 0,0-1 1,0 0-1,1-1 0,-1 1 1,0-1-1,3 0 17,22-2-461,25-5 461,31-2-749,-67 8 540,0 1 0,0 1-1,-1 1 1,1 0-1,-1 2 1,1 0 0,-1 1-1,0 1 1,-1 1 0,15 8 209,-29-13-15,0 0 0,0 0 1,0 1-1,0 0 1,-1 0-1,1 0 1,-1 0-1,0 0 0,1 2 15,-3-4 8,0 1 0,0-1 0,0 1-1,-1-1 1,1 1 0,0-1 0,-1 1-1,1 0 1,-1 0 0,0-1 0,1 1-1,-1 0 1,0-1 0,0 1 0,0 0-1,0 0 1,-1-1 0,1 1 0,0 0-1,-1 0 1,1-1 0,-1 1 0,0 0-1,1-1 1,-2 2-8,-4 6 117,0 0 0,0-1 0,-1 1 0,0-1-1,-1-1 1,1 1 0,-2-2 0,-8 7-117,-18 12 799,-22 9-799,53-31 32,-40 22 417,-26 11-449,56-30-14,0 0 1,0-1 0,-1-1 0,0 0-1,0-1 1,0 0 0,-4-1 13,17-2 99,0 1 0,1-1-1,-1 0 1,1 0 0,-1 0-1,0 0 1,1 0 0,-1 0 0,1 0-1,-1 0 1,1-1 0,-1 1 0,0-1-1,1 1 1,0-1 0,-1 0 0,1 1-1,-1-1 1,1 0 0,0 0 0,-1 0-1,1 0 1,0 0 0,0 0-1,0 0 1,0-1 0,-1 1-99,-1-13 1135</inkml:trace>
  <inkml:trace contextRef="#ctx0" brushRef="#br0" timeOffset="4927.225">9627 1074 7234,'6'-12'824,"-1"0"1,0 0-1,-1-1 1,1-1-825,-5 12 100,0 1 1,0 0 0,0 0 0,0 0 0,-1 0 0,1 0-1,0 0 1,0 0 0,-1 0 0,1 0 0,-1 0 0,1 0-1,-1 0 1,1 0 0,-1 0 0,1 0 0,-1 1 0,0-1-1,0 0 1,1 0 0,-1 1 0,0-1 0,0 0 0,0 1-1,0-1 1,0 1 0,0-1 0,0 1 0,0-1 0,0 1-1,0 0 1,0-1 0,0 1 0,0 0 0,0 0-101,-5-1 435,0 0 1,0 0-1,-1 1 1,1-1-1,-2 2-435,3-1 129,0 1-1,0 0 1,0 1 0,0-1 0,0 1-1,0 0 1,0 0 0,1 0-1,-1 1 1,1 0 0,-1 0-1,1 0 1,0 0 0,0 1-1,0 0 1,1-1 0,-1 1-1,0 1-128,-5 8 130,0 0 0,0 0-1,2 0 1,-1 1 0,-2 9-130,3-5 27,0 1 0,2-1 0,0 1 0,1 0-1,1 0 1,1 1 0,0-1 0,2 0 0,0 1 0,1-1 0,2 8-27,-1-14-2,1 1 0,0 0 1,1-1-1,0 0 0,1 0 0,1 0 0,0 0 0,0-1 0,1 0 1,1 0-1,0-1 0,1 0 0,0 0 0,0-1 0,1 0 1,3 0 0,-8-5-2,0-2 0,0 1-1,1 0 1,0-1 0,0 0-1,0 0 1,0-1-1,0 0 1,1 0 0,-1 0-1,0-1 1,1 0-1,0 0 1,-1-1 0,4 0 3,-1 0 1,0-1 0,0-1-1,-1 1 1,1-2 0,-1 1 0,1-1 0,-1 0 0,0-1 0,0 0 0,6-4-1,1-2 19,-2 0 0,1-1-1,-1 0 1,-1-1 0,0 0 0,-1-1 0,0 0-1,-1-1 1,0 0 0,-1-1 0,5-11-19,-9 14 21,-1 1 0,0-1 0,0 0 0,-1 0 0,0 0 0,-2-1 0,1 1 0,-1 0 0,-1-1 0,0 1 1,-1-1-1,0 1 0,-1-1 0,-1 1 0,1 0 0,-2 0 0,-4-9-21,1 4 34,-1 1 1,0 0-1,-1 0 1,-1 1-1,-1 0 1,0 1-1,-1 0 1,0 1-1,-1 0 1,-1 1-1,-13-9-34,21 16 4,-1 1-1,-1-1 0,1 1 0,-1 0 1,1 1-1,-1 0 0,0 0 0,0 0 1,-1 1-1,1 1 0,0-1 0,-2 1-3,7 1-27,-1 0-1,0 0 1,1 1-1,-1-1 1,0 1-1,1-1 1,-1 1-1,1 0 1,-1 1-1,1-1 1,-1 1-1,1-1 1,0 1-1,0 0 1,0 0-1,0 0 1,0 1-1,0-1 1,1 1-1,-1 0 1,1-1-1,0 1 1,-1 0-1,1 0 1,1 1 0,-1-1-1,0 0 1,0 4 27,-1-1-215,1-1 1,1 1 0,-1 0 0,1 0 0,0 0 0,0 0 0,1 0 0,0 0 0,0 0-1,0 0 1,1 0 214,8 30-778</inkml:trace>
  <inkml:trace contextRef="#ctx0" brushRef="#br0" timeOffset="5282.015">10352 939 10010,'55'-52'4241,"-61"57"-2297,0 6-647,6 19-449,0 8-232,-2 17-296,7 10-88,4 9-96,-1-4-48,2-3-48,2-6 56,-3-9-192,0-6-304,-4-15-456,2-5 472</inkml:trace>
  <inkml:trace contextRef="#ctx0" brushRef="#br0" timeOffset="5607.208">10079 469 10946,'-13'-31'4561,"2"18"-2888,4-6-465,7 14-568,4 3-472,10 9-256,4 8-4321,1 19 3225</inkml:trace>
  <inkml:trace contextRef="#ctx0" brushRef="#br0" timeOffset="5982.332">10758 1040 7210,'11'-105'2905,"-8"90"-1434,-2 15-1457,-1 0 0,0 0 0,0 0 0,0 0 1,0 0-1,0 0 0,0 0 0,0 0 0,0-1 0,0 1 0,0 0 0,0 0 0,0 0 0,0 0 1,1 0-1,-1 0 0,0 0 0,0 0 0,0 0 0,0 0 0,0 0 0,0 0 0,0 0 0,0 0 1,1 0-1,-1 0 0,0 0 0,0 0 0,0 0 0,0 0 0,0 0 0,0 0 0,0 0 0,0 0 1,1 0-1,-1 0 0,0 0 0,0 0 0,0 0 0,0 0 0,0 0 0,0 0 0,0 0 0,0 0 1,0 1-1,0-1 0,1 0 0,-1 0 0,0 0 0,0 0 0,0 0-14,6 15 614,-5-13-408,16 51 1207,-2 2-1,7 53-1412,-1-3 563,-4-40-260,-7-31 46,-2 0 0,-2 0 1,2 19-350,-9-42 345,-3-13 492,-6-20 168,-1-12-775,1 8-107,2 0-1,1 0 0,1-1 0,2 0 0,0-2-122,2 7 47,1-1-1,1 1 0,1 0 0,1 0 0,1 0 0,1 0 0,1 0 0,1 1 1,8-19-47,-10 29-1,1 1 1,1-1 0,0 1 0,0 0 0,1 1 0,0-1 0,1 1 0,0 1 0,0-1 0,-1 3-6,0 1 0,0 0 0,1 0 0,-1 0 1,1 1-1,0 0 0,0 1 0,0 0 0,1 0 0,-1 0 0,1 1 1,5 0 5,0 0-8,-1 1 0,0 1 0,0 0 0,0 0 0,1 2 0,-1-1-1,0 2 1,0 0 0,-1 0 0,1 1 0,-1 1 0,0 0 0,0 1 0,0 0 0,-1 1 0,0 0 0,3 3 8,-2 0-18,0 0 0,-1 0 0,0 1 0,-1 1 0,0 0 0,-1 0 0,0 1 0,-1 0 0,-1 0-1,0 1 1,0 0 0,-2 0 0,1 1 0,1 9 18,1 22-552,-1 1 1,-3-1-1,-1 19 552,1 7-436</inkml:trace>
  <inkml:trace contextRef="#ctx0" brushRef="#br0" timeOffset="6773.361">12081 1151 6489,'19'-16'1585,"0"-1"-1,3-5-1584,-21 21 133,0 0 1,0 0-1,0-1 0,0 1 1,-1 0-1,1-1 0,0 1 1,-1-1-1,1 1 0,-1-1 1,0 1-1,1-1 0,-1 1 1,0-1-1,0 1 0,0-1 1,0 1-1,0-1 0,0 1 1,0-1-1,-1 1 0,1-1 1,0 1-1,-1-1 0,1 1 1,-1-1-1,0 1 0,0 0 1,1-1-1,-1 1 0,0 0 1,0-1-134,-2-2 447,-1-3-101,-1 1-1,0-1 0,0 1 0,0 1 0,-1-1 0,1 1 0,-1 0 0,-1 0 0,1 0 1,-1 1-1,0 0 0,0 1 0,-3-2-345,-3-1 264,-1 1 1,1 0-1,-1 1 1,0 1-1,-1 0 1,-13 0-265,20 2 26,1 1 0,-1 0 1,1 1-1,0 0 0,-1 0 0,1 1 1,0 0-1,0 0 0,0 1 0,0-1 1,0 1-1,0 1 0,1 0 1,-1 0-1,1 0 0,0 0 0,1 1 1,-1 0-1,1 0 0,0 1 0,0 0 1,0-1-1,1 2 0,0-1 1,0 0-1,-1 4-26,-2 4-4,0 1 0,1 0 0,1 1 0,0-1 0,1 1 0,1 0 0,1 0 0,0 0 0,0 0 0,2 0 0,1 16 4,1-17-15,0-1 1,1 1-1,1-1 1,0 1 0,1-1-1,0 0 1,1-1 0,1 1-1,0-1 1,1 0 0,0-1-1,1 0 1,1 0 0,8 8 14,-12-14-50,0 0 1,1-1 0,-1 1 0,1-1 0,0-1 0,1 0 0,-1 0-1,1 0 1,-1-1 0,1 0 0,0 0 0,0-1 0,0 0-1,1 0 1,-1-1 0,0 0 0,1-1 0,-1 0 0,1 0-1,-1-1 1,0 0 0,1 0 0,-1-1 0,0 0 0,0-1 0,7-2 49,-6 1-16,1-1 0,-1 1 1,-1-1-1,1-1 0,-1 0 1,0 0-1,0-1 0,0 0 1,-1 0-1,0-1 0,-1 1 1,0-2-1,0 1 0,-1-1 1,0 0-1,0 0 0,-1 0 1,2-6 15,-2 2 25,0 0 1,-1 0-1,-1 0 1,0 0-1,-1-1 1,0 1-1,-1-1 1,0 1-1,-2-1 0,1 1 1,-2 0-1,1-1 1,-5-8-26,-36-95 353,22 66 154,-2-16-507,24 65 24,1 5-25,6 8-22,66 141-52,14 23 15,-7-39 70,23 39 21,-83-134-19,-2 0 0,-1 2-1,3 17-11,-11-30 33,-2 0 0,-1 1 1,-1-1-1,-2 1 0,-1 1 0,-1-1 0,-2 0 0,-1 0 0,-3 10-33,2-30 27,0 0 0,-1 0 0,0 0 0,-1-1 0,0 1 0,-1-1 0,0 0 0,-1-1 0,0 1 0,0-1 0,-1 0 0,0-1 0,-1 1 0,0-1 0,0-1 0,0 0 0,-1 0 0,0 0 0,-1-1 0,1-1 1,-1 1-1,0-2 0,-3 2-27,-7 1 17,-1 0 1,0-2-1,0 0 1,0-1-1,0-1 1,-1-1-1,1-1 1,-1-1 0,0-1-1,1-1 1,-15-3-18,-7-3-35,1-2 1,1-1-1,0-2 1,0-2-1,1-2 1,-26-16 34,23 2 299</inkml:trace>
  <inkml:trace contextRef="#ctx0" brushRef="#br0" timeOffset="8738.84">16506 226 7330,'-99'-97'3782,"70"70"-667,28 27-2980,0-1 0,0 1 1,1-1-1,-1 1 0,0-1 1,0 1-1,1-1 0,-1 1 1,0-1-1,1 0 0,-1 1 1,0-1-1,1 0 0,-1 0 1,1 1-1,0-1 0,-1 0 1,1 0-1,0 0 0,-1 0 1,1 1-1,0-1 0,0 0 1,-1 0-1,1 0 0,0 0 1,0 0-1,0 0 0,0 0 1,1 0-1,-1 1 0,0-1 1,0 0-1,1-1-135,-1 0 73,1 1 0,-1-1 0,1 1 0,0-1 0,-1 1-1,1-1 1,0 1 0,0 0 0,0-1 0,0 1 0,0 0 0,0 0 0,1 0 0,-1-1 0,0 1 0,0 0 0,1 1-1,-1-1-72,31-14 267,-4 6-224,0 1 1,1 2-1,0 1 0,0 1 1,0 2-1,23 1-43,-40 1 2,0 0-1,-1 1 1,1 0-1,-1 1 1,1 0-1,-1 1 1,1 0 0,6 4-2,-15-6-2,1 0 0,-1 1 0,0-1 0,0 1 0,0 0 0,0 0 0,0 0 0,0 0 0,0 1 0,-1-1 0,1 1 0,-1-1 1,0 1-1,0 0 0,0 0 0,0 0 0,0 0 0,-1 1 0,1-1 0,-1 0 0,0 1 0,0-1 0,0 1 0,0-1 0,-1 1 0,0-1 1,1 1-1,-1-1 0,0 1 0,-1 0 2,-1 8-2,0-1 1,-1 0 0,0 0-1,-1-1 1,0 1-1,-2 2 2,-36 66 13,18-35-3,-33 61 11,9-19 48,-4 21-69,47-97-146,2 0 0,-1 0 0,1 0 0,0 0 0,1 0 0,0 0 0,1 1 0,0-1 0,1 1 0,0-1 0,0 1 0,1-1 0,1 0 0,-1 1 1,2-1-1,2 9 146,15 26-771</inkml:trace>
  <inkml:trace contextRef="#ctx0" brushRef="#br0" timeOffset="9094.961">16703 1418 10834,'-1'62'4177,"-5"-60"-2408,1-2-1001,-2-2 160,6 2-264,-1 0-256,0-2 2097,1 1-1817</inkml:trace>
  <inkml:trace contextRef="#ctx0" brushRef="#br0" timeOffset="7528.723">14409 969 5401,'12'-10'1068,"-1"-1"0,0-1 0,8-11-1068,-18 22 57,-1 1 0,0 0 0,0-1 1,0 1-1,0 0 0,1-1 0,-1 1 1,0 0-1,0-1 0,0 1 0,0-1 1,0 1-1,0 0 0,0-1 0,0 1 1,0 0-1,0-1 0,0 1 1,0-1-1,0 1 0,-1 0 0,1-1 1,0 1-1,0 0 0,0-1 0,0 1 1,-1 0-1,1-1 0,0 1 0,0 0 1,-1 0-1,1-1 0,0 1 1,0 0-1,-1 0 0,1-1 0,0 1 1,-1 0-1,1 0 0,0 0 0,-1 0-57,-22-6 2004,-29 7 699,51-1-2609,-8 1 125,0 0 1,0 1 0,0 0-1,0 0 1,0 1 0,1 0-1,-1 0 1,1 1 0,0 0-1,0 1 1,0 0 0,0 0-1,1 0 1,-4 4-220,3 0 58,-1 0-1,1 0 1,1 1 0,0 0-1,0 1 1,1-1-1,0 1 1,1 0 0,0 1-1,-1 6-57,-6 15 33,3 1-1,1 0 0,1 0 1,2 1-1,1 0 1,2 4-33,2-22-2,1 0 0,0 0 0,2 0 0,0 0 0,0 0 0,4 5 2,-4-11-2,1-1-1,0 0 0,1-1 0,0 1 0,1-1 0,0 0 0,0 0 1,1-1-1,0 0 0,3 3 3,-4-6-6,0 0 0,-1-1 0,2 0 1,-1 0-1,0 0 0,1-1 0,0 0 0,-1 0 1,1 0-1,1-1 0,-1 0 0,0-1 0,0 1 1,1-1-1,-1-1 0,0 1 0,1-2 0,-1 1 1,1-1-1,-1 0 0,0 0 0,0-1 1,6-1 5,8-4 2,1-1 0,-1-2 0,-1 0 1,0 0-1,0-2 0,-1-1 0,1-1-2,0-1 25,-1 0 0,0-1-1,-1 0 1,12-16-25,-24 24 24,1 0 0,-2 0 0,1-1 0,-1 0-1,0 0 1,-1 0 0,0-1 0,0 1 0,-1-1 0,0 0 0,-1 0 0,1-10-24,-2 7 47,-2 0 0,0 0 0,0 0 0,-1 1 0,0-1-1,-2 0 1,1 1 0,-1-1 0,-1 1 0,0 0 0,-1 1 0,0-1 0,-1 1 0,-1-1-47,-5-7 43,-1 0-1,-1 1 1,-1 1 0,0 0 0,-1 1-1,-1 1 1,-10-7-43,22 18-82,-1-1 0,1 1 1,-1 0-1,1 1 0,-1 0 0,0 0 0,0 0 0,-1 1 0,1 0 0,0 0 1,-1 1-1,1 0 0,-1 0 0,1 1 0,-1 0 0,0 0 0,1 1 0,-3 0 82,-15 11-505</inkml:trace>
  <inkml:trace contextRef="#ctx0" brushRef="#br0" timeOffset="8159.241">15046 1048 7482,'-33'-111'3423,"33"108"-3172,-1 1 1,0 0-1,0-1 0,0 1 1,0 0-1,-1 0 0,1 0 0,-1 0 1,0-1-252,2 2 54,-1 1 0,1 0 0,0 0 0,0 0 0,0-1 0,-1 1 1,1 0-1,0 0 0,-1 0 0,1 0 0,0 0 0,0 0 0,-1-1 0,1 1 0,0 0 1,-1 0-1,1 0 0,0 0 0,0 0 0,-1 0 0,1 0 0,0 0 0,-1 0 0,1 0 1,0 1-1,0-1 0,-1 0 0,1 0 0,0 0 0,-1 0 0,1 0 0,0 0 0,0 1 1,-1-1-1,1 0-54,-1 1 142,0 1 0,0-1 0,0 1-1,0-1 1,0 1 0,1-1 0,-1 1 0,0-1 0,1 1 0,-1 0 0,1 0-142,-2 9 167,1 0 1,1 0-1,0 0 0,0 0 1,1 0-1,1 0 0,0 3-167,22 78 411,-8-35-162,11 79 205,-15-67 599,9 25-1053,-15-79 198,-6-15-190,0 1 0,0-1 1,0 0-1,0 0 0,0 1 0,0-1 0,0 0 1,0 0-1,0 0 0,0 1 0,0-1 0,0 0 0,0 0 1,0 0-1,1 1 0,-1-1 0,0 0 0,0 0 1,0 0-1,0 1 0,0-1 0,1 0 0,-1 0 0,0 0 1,0 0-1,0 0 0,1 1 0,-1-1 0,0 0 1,0 0-1,0 0 0,1 0 0,-1 0 0,0 0 1,0 0-1,1 0 0,-1 0 0,0 0 0,0 0 0,0 0 1,1 0-1,-1 0 0,0 0 0,0 0 0,1 0 1,-1 0-1,0 0 0,0 0 0,0 0 0,1 0 0,-1-1 1,0 1-1,0 0 0,0 0 0,1 0 0,-1 0-8,-3-18 721,-21-152-319,18 136-369,1 0 0,2-1 0,2 1-1,1-1 1,1 1 0,2-1 0,4-14-33,-6 44-6,1-1 1,-1 0 0,1 0 0,0 1 0,0-1-1,0 1 1,1 0 0,0-1 0,0 1 0,0 1-1,1-1 1,-1 0 0,1 1 0,0 0 0,1 0-1,-1 0 1,1 0 0,0 1 0,0-1 0,0 1-1,0 0 1,0 1 0,1 0 0,-1-1 0,1 2-1,-1-1 1,1 1 0,0-1 0,0 2 0,0-1-1,2 1 6,8-2-15,1 2 1,-1 0-1,0 1 0,0 1 0,1 0 0,-1 1 0,-1 1 1,1 0-1,0 1 0,-1 1 0,0 0 0,8 6 15,-10-5-16,-1 1-1,0 0 1,-1 1-1,0 0 1,0 1 0,-1 0-1,0 1 1,-1 0-1,-1 1 1,1 0 0,-2 0-1,0 0 1,0 1-1,1 4 17,1 11-32,0 1 0,-2-1 0,-1 2 1,-1-1-1,-1 0 0,-2 4 32,2 9-447,2 0 1,5 14 446,1-18-287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7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553 710 3617,'47'-51'2016,"-46"50"-1880,0 0-1,-1 1 1,1-1-1,0 0 0,-1 0 1,1 0-1,-1 0 1,1 0-1,-1 0 1,0 0-1,1-1 1,-1 1-1,0 0 1,0 0-1,0 0 1,0 0-1,0 0 0,0 0 1,0 0-1,0-1 1,0 1-1,0 0 1,-1 0-1,1 0 1,0 0-1,-1 0 1,1 0-1,-1 0-135,-1-2 315,0 0 0,0 1 1,0 0-1,0-1 0,0 1 0,-1 0 0,-1-1-315,0-1 415,-2-2 83,-1 0 1,-1 1-1,1-1 1,-1 1 0,0 0-1,0 1 1,-9-3-499,14 5 69,-1 1 0,0 0 0,0 0 0,0 1 1,0-1-1,0 1 0,0 0 0,0 0 0,0 0 0,0 0 0,0 1 0,0-1 1,0 1-1,1 0 0,-1 0 0,0 1 0,0-1 0,1 1 0,-4 1-69,-4 5 18,0 0 0,0 0-1,0 1 1,1 1 0,0 0-1,1 0 1,0 1 0,1 0-1,0 0 1,1 1 0,0 0-1,1 0 1,-3 9-18,4-10-3,0 1 1,2 1-1,-1-1 0,2 1 1,-1-1-1,2 1 0,0 0 0,0-1 1,1 1-1,1 0 0,0 0 1,0-1-1,2 1 0,2 9 3,-2-12 0,0 0 0,1-1 0,1 1 1,0-1-1,0 0 0,0 0 0,1 0 0,4 3 0,-7-8 2,0-1 1,0 0-1,0 0 1,1 0-1,-1-1 1,1 1-1,0-1 1,-1 0-1,1 0 1,0 0-1,1 0 1,-1-1-1,0 1 1,0-1 0,1 0-1,-1-1 1,0 1-1,1-1 1,-1 0-1,1 0 1,0 0-3,5-2 12,0 0-1,-1 0 1,1-1 0,-1-1 0,0 1 0,0-2 0,0 1 0,0-1 0,-1 0 0,0-1 0,0 0-1,0 0 1,-1-1 0,0 0 0,0 0 0,-1-1 0,0 0 0,0 0 0,1-3-12,3-4 20,-2 1 1,0-2 0,0 1 0,-2-1-1,0 0 1,0 0 0,-2-1 0,0 1-1,-1-1 1,1-16-21,-4 32 0,1-9 5,-1 1-1,0-1 1,-1 0-1,0-2-4,0 10-5,1 0 0,-1-1 0,1 1 0,-1 0 1,0-1-1,0 1 0,0 0 0,0 0 0,0-1 0,-1 1 0,1 0 0,-1 0 0,1 1 0,-1-1 0,0 0 0,0 0 0,1 1 0,-3-2 5,4 3-2,0 0 0,0 0 1,0 0-1,0 0 0,0-1 0,0 1 0,-1 0 0,1 0 0,0 0 0,0 0 0,0 0 0,0-1 0,0 1 0,-1 0 0,1 0 0,0 0 0,0 0 0,0 0 0,0 0 0,-1 0 0,1 0 0,0 0 1,0 0-1,0 0 0,-1 0 0,1 0 0,0 0 0,0 0 0,0 0 0,-1 0 0,1 0 0,0 0 0,0 0 0,0 0 0,-1 0 0,1 0 0,0 0 0,0 0 0,0 0 0,0 0 0,0 1 0,-1-1 1,1 0-1,0 0 0,0 0 0,0 0 0,0 0 0,0 1 0,-1-1 0,1 0 0,0 0 0,0 0 0,0 0 0,0 1 0,0-1 2,2 13-70,-1-6 42,-2 56 8,9-17 88,4 13-68,-2-16 53,2 30-53,-3 17 40,-3 63-40,-7-113 15,-1 0 0,-2 0 0,-2 0 0,-2-1 0,-2 3-15,-13 45 468,-5 46-468,10-73 939,14-50-71,14-41-336,-2 9-479,1 1 0,1 0 1,0 0-1,2 1 0,1 0 0,0 1 0,15-15-53,20-19-1276,50-41 1276,-69 67-751,-3 1 174</inkml:trace>
  <inkml:trace contextRef="#ctx0" brushRef="#br0" timeOffset="641.358">1213 994 7194,'-1'-37'3376,"-6"46"-1479,1 2-265,2 15-520,1 3-240,2 9-255,2 9-49,3 2-176,2 0-72,-1-3-112,0-10-64,-3-3-56,1-2-8,-3-7 192,0 0-216,2-11 3497,3-3-2609</inkml:trace>
  <inkml:trace contextRef="#ctx0" brushRef="#br0" timeOffset="1549.431">1721 710 5489,'-87'-51'2307,"83"49"-1901,0 0 0,0-1 0,0 0 0,0 0-1,1 0 1,0 0 0,-1 0 0,1-1 0,0 0-406,2 2 284,0 1 0,0-1 0,1 0 0,-1 1 0,1-1 0,-1 0 0,1 0 0,0 1 0,-1-1 1,1 0-1,0 0 0,0 0 0,0 0-284,0 2 31,1 0 1,-1-1 0,0 1-1,0 0 1,0 0-1,0-1 1,0 1-1,1 0 1,-1 0-1,0 0 1,0-1-1,0 1 1,1 0-1,-1 0 1,0 0 0,0-1-1,1 1 1,-1 0-1,0 0 1,0 0-1,1 0 1,-1 0-1,0 0 1,1 0-1,-1 0 1,0 0-1,0 0 1,1 0-1,-1 0 1,0 0 0,1 0-1,-1 0 1,0 0-1,0 0 1,1 0-1,-1 0 1,0 0-1,1 0 1,-1 0-1,0 0 1,0 1-1,1-1 1,-1 0 0,0 0-1,0 0 1,0 1-1,1-1 1,-1 0-1,0 0 1,0 1-32,16 9 289,-7 1-208,0 0 0,-1 0 0,0 2 0,0-1 0,-2 0 1,3 7-82,11 20 130,9 5-5,1-1 0,3-2 0,1-1 0,15 11-125,-41-42 60,0-1-1,1 0 1,0 0 0,0-1-1,8 5-59,-15-11 52,0 0-1,-1 0 1,1 0-1,0 0 1,0 0-1,0-1 1,-1 1-1,1-1 1,0 1-1,0-1 1,0 1-1,0-1 1,0 0-1,0 0 0,0 0 1,0 0-1,0-1 1,0 1-1,0 0 1,0-1-1,0 1 1,0-1-1,0 0 1,-1 1-1,1-1 1,0 0-1,0 0 1,-1 0-1,1-1 1,-1 1-1,1 0 1,-1-1-1,1 1 1,-1-1-1,0 1 1,0-1-1,1-1-51,15-28 278,-1 0 0,-2-1 0,-2-1 0,4-16-278,-9 29 27,76-233-355,-80 248 332,-2 17-54</inkml:trace>
  <inkml:trace contextRef="#ctx0" brushRef="#br0" timeOffset="2858.349">2673 94 4417,'2'-19'1563,"-1"12"-898,0 1 1,-1-1-1,0 0 1,0 1-1,0-1 1,-1 0-1,0 1 1,0-1-1,0 1 1,-2-2-666,1 9 1551,-2 7-932,0 13-175,-2 16-150,2 1-1,2 0 1,2 0 0,1 0 0,3 10-294,30 190 796,-24-182-616,1 4-28,4 24 146,-4 1 1,-1 32-299,-3 19 213,-3-111-88,-1-24 88,-1-6 45,1-42 409,-4 16-611,1 1 0,2-1 0,1 0 0,1 1 0,2-1 0,1 1 0,3-6-56,-6 23-2,1 1 0,1 0 0,0 0 0,0 1 0,1-1 0,1 1 0,0 1 0,3-4 2,-4 7-2,0 0 0,0 1-1,1 0 1,-1 1 0,1-1 0,0 1-1,1 1 1,-1 0 0,1 0 0,0 0 0,0 1-1,3 0 3,-5 1-1,0 1-1,0 0 0,0 1 1,0 0-1,0 0 0,0 0 0,0 1 1,0 0-1,0 0 0,0 1 1,0 0-1,-1 0 0,1 1 1,0-1-1,-1 1 0,0 1 1,0-1-1,0 1 0,0 0 0,-1 1 1,1-1-1,-1 1 0,2 2 2,-3-3-1,0 1 1,-1 0-1,1-1 0,-1 1 0,1 0 0,-2 1 0,1-1 0,0 1 0,-1-1 1,0 1-1,-1-1 0,1 1 0,-1 0 0,0 0 0,0 0 0,-1 0 0,0 0 1,0 0-1,0 0 0,-1 0 0,0 0 0,0 0 0,0 0 0,-1-1 0,0 1 1,0 0-1,-1 1 1,-5 7 1,-1 0 0,0-1 0,-1 0 1,0 0-1,-1-1 0,0 0 1,-1-1-1,-12 9-1,0-3 9,0 0-1,-1-2 1,0 0 0,-14 4-9,20-10 25,0-2 0,0 0 0,-17 3-25,11-8 85,24-2-55,0 0 1,0-1-1,0 1 1,0 0-1,0-1 1,0 1-1,0-1 1,0 0-1,0 1 1,0-1-1,1 0 1,-1 1-1,0-1 1,0 0-1,1 0 1,-1 0-1,0 1 1,1-1-1,-1 0 1,1 0-1,-1 0-30,-6-18 330</inkml:trace>
  <inkml:trace contextRef="#ctx0" brushRef="#br0" timeOffset="3470.622">48 235 5009,'-19'0'2713,"9"0"-281,4 0-527,-6 0-289,27 0-240,13 0-496,12 0-39,40 0-217,-12 0-128,16-1-248,-2-2-80,-4-1-88,-5-2-16,-14-1 32,-4 5-24,-10 3-552,-5 0-128,-6 5 296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02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30 125 2200,'-8'-70'2042,"8"70"-1957,0-1 0,0 1 0,0 0 0,0-1 0,0 1 1,0-1-1,0 1 0,-1 0 0,1-1 0,0 1 0,0 0 0,0-1 0,0 1 0,0 0 0,-1-1 0,1 1 0,0 0 0,0-1 0,0 1 0,-1 0 0,1-1 0,0 1 0,-1 0 0,1 0 0,0-1 0,-1 1 0,1 0 1,0 0-1,-1 0 0,1-1 0,0 1 0,-1 0 0,1 0 0,0 0 0,-1 0 0,1 0 0,-1 0 0,1 0 0,0 0 0,-1 0 0,1 0 0,0 0 0,-1 0 0,1 0 0,-1 0 0,1 0 0,0 0 0,-1 0 0,1 1 1,0-1-1,-1 0-85,0 1 279,1-1 0,-1 1 0,1-1 0,-1 1 0,1-1 0,-1 1 0,1 0 0,-1-1 0,1 1 0,0 0 1,-1-1-1,1 1 0,0 0 0,0 0 0,-1-1 0,1 1 0,0 0 0,0 0 0,0-1 0,0 1 1,0 0-1,0 0 0,0 0 0,0-1 0,0 1 0,0 0 0,1 0 0,-1 0-279,8 19 187,1 0 1,0-1-1,2 0 0,0 0 1,1-1-1,1-1 0,7 9-187,32 31 857,30 25-857,2 1 331,-47-44-235,-1 1 0,-3 2 0,21 34-96,-51-71-3,2 3 33,0 0 0,1 0 0,0 0 0,4 3-30,-8-9-3,0 0 1,-1-1-1,1 1 1,0-1-1,0 1 1,0-1-1,1 0 0,-1 0 1,0 0-1,0 0 1,1 0-1,-1-1 1,0 1-1,1-1 1,-1 1-1,0-1 0,1 0 1,-1 0-1,1 0 1,0 0 2,6-3-258,-5-8 105</inkml:trace>
  <inkml:trace contextRef="#ctx0" brushRef="#br0" timeOffset="385.751">529 22 7242,'6'-20'2119,"-6"19"-1152,-3 3-76,-17 34 1739,8-14-1959,-46 69 2311,-31 36-2982,-14 18 757,12-19-568,44-64-214,-16 32 25,61-91-60,-8 12-107,9-14 147,1-1 0,0 1-1,0-1 1,0 0 0,-1 1-1,1-1 1,0 0 0,-1 1 0,1-1-1,0 0 1,-1 1 0,1-1-1,0 0 1,-1 0 0,1 0 0,0 1-1,-1-1 1,1 0 0,-1 0-1,1 0 1,-1 0 0,1 0 0,0 0-1,-1 0 1,1 0 0,-1 0-1,1 0 1,-1 0 0,1 0 20,-2-6-316</inkml:trace>
  <inkml:trace contextRef="#ctx0" brushRef="#br0" timeOffset="1006.482">977 614 4993,'22'-93'2987,"-21"75"-1271,-6 13-165,-5 10 1401,8-2-2710,0 1 0,1 0-1,-1-1 1,1 1 0,0 0 0,0 0 0,0 0-1,0 0 1,1 0 0,-1 1-242,-1 43 635,2-47-621,3 50 524,1 0-1,3 1-537,6 60 470,2 63-204,-11-157-423,3-11 73</inkml:trace>
  <inkml:trace contextRef="#ctx0" brushRef="#br0" timeOffset="1939.108">1713 332 3817,'-108'-25'2232,"76"15"6452,42 10-4140,0 0-5234,-7 1-61,50 1 1265,0-2 0,7-3-514,-19 0 71,1 2 0,-1 2-1,0 1 1,34 7-71,-47-4 19,0-1 1,0-2 0,0-1-1,7-1-19,114-10 63,-6 0-44,25 7-8,221-10 51,-122-3-6,-232 16-44,-1 2 0,0 2 0,2 1-12,-3 0 9,0-2 1,0-1-1,18-1-9,46-6 16,73 9-16,-116-4 19,1-2-1,24-5-18,-34 3 21,-35 2 128,0 0 1,0-1-1,-1 0 1,1-1-1,-1 0 1,0 0 0,0-1-1,0 0 1,-1-1-1,2-1-149,12-7 1945,8-2-618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09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42 3537,'-1'-5'632,"-1"-16"3363,2 20-3878,1 1 0,-1-1 0,0 0 0,1 1-1,-1-1 1,0 0 0,1 1 0,-1-1 0,1 1 0,-1-1 0,1 1 0,0-1-1,-1 1 1,1-1 0,-1 1 0,1-1 0,0 1 0,-1 0 0,1-1 0,0 1-1,0 0 1,-1 0 0,1-1 0,0 1 0,0 0 0,-1 0 0,2 0-117,8-2 315,1 1 1,0 1-1,0-1 1,0 2-1,0-1 1,0 2-1,3 0-315,-9-1 34,1 0 0,0 1-1,-1 0 1,0 0 0,1 0 0,-1 1 0,0-1 0,0 1-1,0 1 1,0-1 0,-1 1 0,1 0 0,-1 0 0,3 3-34,5 9 23,0 1-1,-1 0 1,-1 1 0,-1-1 0,-1 2 0,0 0 0,5 19-23,-10-28 214,-3-16 563,-5-17-64,-12-22-432,12 36-223,3 4 2,0 1 1,-1 0-1,0-1 0,0 1 1,0 1-1,-1-1 0,1 0 1,-1 1-1,0 0 1,0 0-1,0 0 0,-2-1-60,-7-3 262,0 0 0,0 1 1,-5-1-263,7 3 150,-2-1-83,0 1 0,0 1-1,0 0 1,0 1-1,-1 0 1,1 1-1,-1 0 1,1 1-1,-1 1 1,1 0 0,-1 1-1,1 0 1,0 1-1,0 1 1,0 0-1,0 0 1,0 1-1,1 1 1,0 0-1,0 1 1,-7 6-67,4-2 8,0 0-1,1 2 1,0-1 0,1 2-1,0 0 1,1 0 0,1 1-1,0 0 1,1 1 0,1 1-1,0-1 1,1 1-1,1 1 1,1 0 0,-2 8-8,3-5 6,1 0-1,1 0 1,1 0 0,0 0-1,2 0 1,0 0 0,2 0 0,0 0-1,1 0 1,2 0 0,0 0-6,-2-10 4,1 0 0,0 1 1,1-1-1,1-1 0,-1 1 1,2-1-1,-1 0 0,1 0 1,1-1-1,0 0 0,0-1 1,1 1-1,0-1 0,0-1 1,1 0-1,0 0 0,0-1 1,1 0-1,-1-1 0,6 1-4,7 3 20,0-2-1,1-1 1,0-1 0,1-1-1,-1-1 1,1-2 0,-1 0-1,19-2-19,-22 0 17,0-1 0,0-2-1,-1 1 1,1-2 0,-1-1 0,0-1-1,0 0 1,-1-2 0,0 0-1,7-5-16,-13 5 13,-1 0-1,-1 0 1,1-1-1,-2-1 1,1 1-1,-2-2 1,1 0 0,-2 0-1,1 0 1,-2-1-1,3-6-12,-4 8 10,-1-1 1,-1 0-1,0-1 0,0 1 0,-1 0 0,-1-1 1,0 0-1,-1 0 0,0 1 0,-1-1 1,0 0-1,-1 0 0,-2-6-10,0 0 90,-1 1 1,-1 0-1,-1 1 0,0-1 1,-2 1-1,0 0 0,0 1 1,-2 0-1,-3-3-90,6 9 41,-1 0 0,0 1 0,0 0 0,-1 1 0,-1 0 0,1 0 1,-1 1-1,-1 0 0,1 1 0,-1 0 0,0 1 0,0 0 0,-1 0 0,-7-1-41,-23-3 627,-1 3-1,1 1 1,-1 2-1,-12 1-626,11 3 804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12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1211 4353,'-30'-28'2316,"30"28"-2140,-1-1-1,1 1 0,0 0 1,-1 0-1,1-1 0,-1 1 1,1 0-1,0 0 0,-1 0 1,1 0-1,-1-1 0,1 1 1,-1 0-1,1 0 0,-1 0 1,1 0-1,0 0 0,-1 0 1,1 0-1,-1 0 0,1 0 1,-1 1-1,1-1 1,0 0-1,-1 0 0,1 0 1,-1 0-1,1 1 0,0-1 1,-1 0-1,1 0 0,-1 1 1,1-1-1,0 0 0,-1 1 1,1-1-1,0 0 0,0 1 1,-1-1-1,1 0 0,0 1 1,0-1-1,0 1 0,-1-1 1,1 1-1,0-1 0,0 0 1,0 1-1,0-1 0,0 1 1,0-1-1,0 1 0,0-1 1,0 1-1,0-1 0,0 0 1,0 1-1,0-1 0,1 1-175,2 13 173,2 1 1,0-2-1,0 1 0,2 0 0,-1-1 0,2 0 1,0-1-1,0 1 0,1-2 0,1 1 0,0-1 0,0-1 1,1 0-1,10 7-173,43 34 715,29 14-715,-36-26 176,-2 2 0,22 22-176,-38-23 74,-3 1 0,14 21-74,2 2 62,-46-57-47,0 0 0,1 0-1,-1-1 1,2 0-1,-1 0 1,5 2-15,-8-5 13,0-1 0,0-1-1,-1 1 1,1 0 0,0-1 0,1 0 0,-1 0 0,0 0 0,0 0 0,0-1 0,0 0 0,1 0 0,-1 0-1,4 0-12,-8-1 8,0 1-1,0 0 0,0 0 0,1 0 1,-1 0-1,0 0 0,0 0 0,0 0 0,0-1 1,1 1-1,-1 0 0,0 0 0,0 0 1,0 0-1,1 0 0,-1 0 0,0 0 0,0 0 1,0 0-1,1 0 0,-1 0 0,0 0 0,0 0 1,0 1-1,1-1 0,-1 0 0,0 0 1,0 0-1,0 0 0,0 0 0,1 0 0,-1 0 1,0 0-1,0 1 0,0-1 0,0 0 1,0 0-1,1 0 0,-1 0 0,0 0 0,0 1 1,0-1-1,0 0 0,0 0 0,0 0 0,0 1 1,0-1-1,0 0 0,0 0 0,0 0 1,0 1-8,-5 5 164</inkml:trace>
  <inkml:trace contextRef="#ctx0" brushRef="#br0" timeOffset="451.925">700 1015 4209,'0'-1'170,"0"0"1,0 1 0,-1-1-1,1 1 1,0-1-1,0 0 1,-1 1 0,1-1-1,0 1 1,-1-1-1,1 1 1,0-1-1,-1 1 1,1-1 0,-1 1-1,1-1 1,-1 1-1,1-1 1,-1 1-1,1 0 1,-1-1 0,1 1-1,-1 0 1,0 0-1,1-1 1,-1 1-1,1 0 1,-1 0 0,0 0-1,1 0 1,-1 0-1,0 0 1,1 0-1,-1 0 1,0 0 0,1 0-1,-1 0 1,0 0-1,1 0 1,-1 0 0,1 1-1,-1-1 1,0 0-1,0 1-170,-1 0 230,-1 0 1,1 0-1,-1 0 0,1 0 1,0 1-1,0 0 0,-1-1 0,1 1 1,0 0-1,1 0 0,-2 1-230,-8 14 540,1 0 0,0 1 0,1 1 0,-2 7-540,-16 34 642,-30 39 563,-69 90-1205,-26 41 205,83-113 28,67-114-246,2-3-10,-1 1-1,1-1 0,-1 1 1,1-1-1,-1 1 0,1-1 1,0 1-1,-1 0 0,1-1 1,0 1-1,0-1 0,0 1 1,-1 0-1,1-1 0,0 1 1,0 0-1,0-1 0,0 1 1,0-1-1,0 1 0,0 0 1,0-1-1,0 1 0,0 0 1,0-1-1,1 1 0,-1 0 1,0-1-1,0 1 0,1 0 24,13 0-253</inkml:trace>
  <inkml:trace contextRef="#ctx0" brushRef="#br0" timeOffset="1208.041">1162 1797 8066,'-31'-65'6278,"30"63"-6158,1 0-1,-1 1 0,1-1 0,-1 0 0,1 1 0,0-1 0,0 0 0,-1 0 0,1 1 1,0-1-1,1 0 0,-1 0 0,0 0 0,0 1 0,1-1 0,-1 0 0,1 1 0,-1-1 1,1 0-1,0 1 0,0-1 0,0 1-119,1-3 115,1 1 1,-1 0-1,1 0 0,0 0 1,0 0-1,0 0 0,1 1 1,-1-1-1,4-1-115,2-1 73,1 1 0,-1-1 0,1 1 0,0 1 0,0 0 1,0 1-1,7-2-73,-12 4 6,-1-1-1,1 1 1,0 0 0,0 1 0,-1-1 0,1 1 0,0-1 0,-1 1 0,1 1 0,-1-1 0,1 1-1,-1 0 1,0 0 0,1 0 0,-1 0 0,0 1 0,0 0 0,-1-1 0,1 1 0,-1 1 0,1-1-1,-1 1 1,0-1 0,0 1 0,-1 0 0,1 0 0,-1 0 0,0 0 0,0 0 0,0 1 0,0-1-1,-1 1 1,1 2-6,1 6 7,0 0-1,-1 1 1,-1 0-1,0-1 1,-1 1-1,-1 0 0,0-1 1,0 1-1,-2 0 1,1-1-1,-2 0 1,0 0-1,0 0 0,-3 4-6,-11 25 36,-2-1 0,-2-1 0,-18 24-36,27-45 20,0-1 0,0-1 0,-6 5-20,15-17 8,-1-1-1,0 1 1,0-1 0,0 1 0,0-1 0,-1-1 0,0 1 0,0-1 0,0 0 0,0-1-1,0 1 1,-4 0-8,8-3 4,0 1 0,1-1-1,-1 1 1,0-1 0,0 0-1,0 0 1,1 0 0,-1 0-1,0 0 1,0-1 0,0 1-1,0 0 1,1-1 0,-1 1-1,0-1 1,1 0 0,-1 0-1,0 1 1,1-1 0,-1 0-1,1 0 1,-1-1 0,1 1-1,0 0 1,-1 0 0,1-1-1,0 1 1,0-1 0,0 1-1,0-1 1,0 1 0,0-1-1,0 0 1,1 1 0,-1-1-1,0 0 1,1 0 0,0 1-1,-1-1 1,1 0 0,0 0-1,0 0 1,0 0-4,-1-7 7,1 0 0,0 0 0,1 0 0,0 0 0,0 0 0,1 0 0,0 0 0,1-1-7,-1 5-2,-1 0 1,1 0 0,0 1-1,0-1 1,0 1 0,1 0-1,0-1 1,0 1-1,0 0 1,0 1 0,0-1-1,1 0 1,0 1 0,0 0-1,0 0 1,0 0 0,0 0-1,1 1 1,-1 0-1,1 0 1,-1 0 0,1 0-1,0 1 1,0-1 0,0 1-1,0 0 1,0 1 0,0-1-1,0 1 1,0 0-1,0 1 1,0-1 0,0 1-1,0 0 1,-1 0 0,1 0-1,0 1 1,0 0-1,-1 0 1,5 2 1,55 29-19,-37-17 20,0-2 0,1-2 0,0 0 1,1-2-1,14 3-1,-2-7-11</inkml:trace>
  <inkml:trace contextRef="#ctx0" brushRef="#br0" timeOffset="2016.165">2021 1425 2665,'-84'-64'3399,"83"63"-2429,-6-3 666,7 4-1527,0 0 1,0 0-1,0 0 1,0 0-1,0 1 1,1-1-1,-1 0 1,0 0-1,0 0 0,0 0 1,0 0-1,0 0 1,0 0-1,0 0 1,0 0-1,0 0 0,1 0 1,-1 0-1,0 0 1,0 0-1,0 0 1,0 0-1,0 0 1,0 0-1,0 0 0,0 0 1,0 0-1,1 0 1,-1-1-1,0 1 1,0 0-1,0 0 1,0 0-1,0 0 0,0 0 1,0 0-1,0 0 1,0 0-1,0 0 1,0 0-1,0 0 0,0 0 1,0-1-1,0 1 1,1 0-1,-1 0 1,0 0-1,0 0 1,0 0-1,0 0 0,0 0 1,0 0-1,0 0 1,0-1-1,0 1 1,0 0-1,0 0 0,0 0 1,0 0-1,-1 0 1,1 0-1,0 0 1,0 0-110,42 0 948,12 1-28,0-3 0,15-4-920,23-3 388,87 2-388,95 15 62,-100-2-13,24-9-49,16 2 26,-86 2 35,2-6-61,-49-2 8,100-5 182,-124 8 74,17-6-264,-11 2 136,1 2-136,-45 5 12,0 1 0,0 1 0,0 1 0,0 0 1,10 4-13,-22-5-25,-1 1 0,1 1 1,0-1-1,-1 1 1,5 3 24,-10-6 74,0 1-1,1-1 1,-1 1 0,0 0 0,0 0 0,0 0 0,0 0-1,1 0 1,-1 0 0,-1 0 0,1 0 0,0 0-1,0 0 1,0 0 0,0 1 0,-1-1 0,1 0-1,-1 0 1,1 1 0,-1-1 0,1 1 0,-1-1-1,0 0 1,0 1 0,0-1 0,1 1 0,-1-1-1,-1 1 1,1-1-74,-3 11 790</inkml:trace>
  <inkml:trace contextRef="#ctx0" brushRef="#br0" timeOffset="3855.507">4102 1343 5009,'0'-1'205,"0"1"0,0 0 1,0-1-1,0 1 0,0 0 0,-1-1 0,1 1 0,0 0 1,0-1-1,0 1 0,0-1 0,0 1 0,0 0 0,1-1 1,-1 1-1,0 0 0,0-1 0,0 1 0,0 0 0,0-1 1,0 1-1,0 0 0,1 0 0,-1-1 0,0 1 0,0 0 1,1-1-1,-1 1 0,0 0 0,0 0 0,1 0 0,-1-1 1,0 1-1,0 0 0,1 0 0,-1 0 0,0-1 0,1 1 1,-1 0-1,0 0 0,1 0 0,-1 0 0,0 0 0,1 0 1,-1 0-1,1 0-205,23 2 2342,-16 0-2629,117 14 2136,87-1-1849,-172-17 91,-31 1-65,-1 0 0,1 1 0,-1 0 0,1 0 0,8 2-26,-3 7 23,-11-2 98,-6-8-110,-1-1 1,0 1-1,1 1 1,-1-1-1,0 0 1,1 1-1,-1 0 0,0 0 1,-3 0-12,-17 0 9,-61-7 16,-147-9 93,205 15-98,15 2-6,-1-1 0,1-1 1,0-1-1,0 1 0,0-2 0,-7-2-14,12 2-30,10-1 282,14 2 853,11 8-592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20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447 111 2296,'38'-66'1636,"-29"56"-1481,1 6 4633,-9 4 134,-8-2-2297,-6-4-2282,0 2-1,-1 0 0,0 0 1,-4 0-343,6 2 122,0 0-49,0 0-1,-1 2 0,1-1 0,0 2 0,0-1 0,-1 2 0,1-1 0,0 2 0,0 0 0,-3 1-72,-2 0 41,4 0-28,-1 0 0,1 0 1,0 1-1,0 1 0,1 0 0,-1 1 1,2 1-1,-1-1 0,1 2 0,0 0 1,0 0-1,1 1 0,1 0 0,-1 1 0,2 0 1,-1 0-1,2 1 0,0 0 0,0 0 1,1 1-1,0 0 0,1 0 0,1 0 1,0 0-1,1 1 0,-1 3-13,-1 12 4,1-1-1,1 0 1,2 1-1,1 0 1,1-1-1,1 7-3,0-23 4,-1-1-1,2 0 1,-1 0-1,2 0 1,-1 0-1,2 0 1,-1-1-1,1 0 0,1 1 1,0-2-1,0 1 1,1-1-1,0 0 1,1 0-1,0-1 1,0 0-1,2 1-3,5 1 14,1 0 0,0 0 0,1-2 0,0 0 0,0-1 0,10 3-14,22 4 84,40 7-84,-67-17 18,0 0 0,-1-2 0,1 0 1,0-1-1,0-2 0,0 0 0,20-4-18,-31 3 7,0-1 0,0 0 0,-1-1-1,1 0 1,-1 0 0,1-1 0,-2 0 0,1-1 0,0 0 0,-1-1 0,0 0 0,-1 0 0,1-1 0,-2 0 0,1-1-1,1-2-6,0-2 71,0 0-1,-1 0 0,-1 0 0,0-1 0,-1-1 0,0 1 0,-1-1 0,-1 0 0,0 0 0,-1 0 0,-1 0 0,-1 0 0,0-1 0,-1-10-70,-1 6 107,-1-1-1,-1 1 1,-1 0 0,-1 0-1,-1 0 1,-1 1 0,0 0-1,-2 0 1,0 1 0,-10-15-107,5 10 14,0 0 1,-2 1 0,0 1-1,-2 1 1,-3-3-15,15 18 57,0 0 1,0 0-1,-1 0 1,0 1-1,0 0 1,0 0-1,0 0 1,0 1 0,-1 0-58,3 2 179,0 0 0,0 0 0,0 0 1,0 0-1,0 1 0,0 0 1,0 0-1,-1 0 0,1 1 1,0 0-1,0 0 0,0 0 1,1 0-1,-1 1 0,0 0-179,-31 18 1125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25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70 744,'43'-10'704,"-38"9"-846,7-3 5289,-14-6 2674,1 9-7700,1 1 0,-1-1 0,0 0 0,0 0 0,1 0 0,-1 1 0,0-1 0,0 0 0,0 1 0,0-1 0,0 1 0,0-1 0,0 1 0,0-1 0,0 1 0,0 0 0,0-1 0,0 1 0,-2 0-121,-15-6 269,3-2-110,12 5-116,-1 1 0,0 0 1,0-1-1,-1 2 0,1-1 0,0 0 0,-1 1 0,1 0 0,-1 0 0,1 0 0,-1 1 0,0-1 1,1 1-1,-1 0 0,-3 1-43,-11 2 87,-1 1 1,1 1 0,1 1 0,-1 0-1,-5 4-87,14-5 10,1 0 0,-1 1 0,1 0 0,0 0 0,0 1 0,1 0 0,0 1-1,0-1 1,1 2 0,-3 2-10,2 0 1,1-1 0,-1 1 0,2 0 0,0 1 1,0 0-1,1 0 0,0 0 0,1 0 0,1 1 0,0 0 0,0-1 0,2 1 0,-1 0 0,2 0 0,-1 0 0,2 0 0,0 0 0,0 0 0,2 0 1,-1 0-1,1 0 0,1-1 0,1 0 0,-1 0 0,4 6-1,-5-14 1,0 0 1,0 1-1,0-1 1,1 0-1,0-1 0,-1 1 1,1 0-1,0-1 1,1 0-1,-1 0 1,0 0-1,1-1 0,0 0 1,-1 0-1,1 0 1,0 0-1,0 0 1,0-1-1,1 0 0,3 0-1,5 1 7,-1-1-1,1 0 1,-1-1-1,1-1 0,0 0 1,-1-1-1,6-1-6,-9 0 7,1-1 0,-1 0-1,0 0 1,0-1 0,0 0 0,0-1-1,-1 0 1,0 0 0,-1-1 0,1 0-1,-1-1 1,0 0 0,6-8-7,-2 0 11,0-1 0,-1 1 1,-1-2-1,0 1 0,-1-1 1,-1-1-1,0-4-11,1-5 8,-2 0 0,-1 0 0,-1 0 0,0-13-8,-5 40 0,0 1 1,0 0-1,0 0 1,0-1-1,0 1 1,0 0-1,0-1 1,0 1-1,0 0 0,0 0 1,0-1-1,0 1 1,0 0-1,0-1 1,0 1-1,0 0 1,0 0-1,-1-1 1,1 1-1,0 0 0,0 0 1,0-1-1,0 1 1,-1 0-1,1 0 1,0 0-1,0-1 1,0 1-1,-1 0 1,1 0-1,0 0 0,-1-1 0,1 2 3,0-1-1,-1 0 0,1 0 0,0 1 0,-1-1 1,1 1-1,0-1 0,-1 0 0,1 1 0,0-1 0,0 0 1,-1 1-1,1-1 0,0 1 0,0-1 0,0 1 1,0-1-1,0 1 0,-1-1 0,1 0 0,0 1 0,0-1 1,0 1-1,0-1 0,0 1 0,1-1 0,-1 1-2,-15 270 267,4-97-202,3-31-67,-6 0-1,-18 67 3,-7-59 1604,39-150-1580,-1 0 0,1 0 1,0 1-1,-1-1 0,1 0 0,0 0 0,0 0 0,0 1 0,0-1 0,0 0 0,0 0 0,0 0 0,1 1 0,-1-1 0,0 0 0,1 0 0,-1 0 0,1 2-24,-1-3 12,1 0 1,0 0-1,-1 0 0,1 0 0,-1 0 0,1 0 0,-1 0 0,1 0 0,-1 0 1,1 0-1,-1 0 0,1 0 0,-1 0 0,1 0 0,0 0 0,-1 0 0,1 0 0,-1-1 1,1 1-1,-1 0 0,0 0 0,1-1 0,-1 1 0,1 0 0,-1-1 0,1 1 0,-1-1-12,9-6 107,-1-1 0,0 1-1,5-7-106,-11 11 7,56-60 188,-3-3 0,5-13-195,-19 8-408,-17 26-425,-7 14 337</inkml:trace>
  <inkml:trace contextRef="#ctx0" brushRef="#br0" timeOffset="335.109">1005 461 9954,'-6'-4'4169,"6"5"-2729,1 5-191,-1-6-569,0 0-280,2 36-104,3 52-24,-5-28 0,2 0 16,-6-3 0,1-4-32,1-10-104,2-4-40,6-11-32,-1-4 448,1-7 489,-2-5-5074,-5 7 3401</inkml:trace>
  <inkml:trace contextRef="#ctx0" brushRef="#br0" timeOffset="1611.176">1610 324 2393,'-76'-32'1428,"75"32"-1308,0-1 0,0 1 0,0-1 0,0 1 0,0-1 0,0 1 0,0-1 0,0 0 0,0 0 0,0 1 0,0-1 0,0 0 0,1 0 0,-1 0 0,0 0 0,1 0 1,-1 0-1,1 0 0,-1 0-120,4-8 4931,-3 7-1143,33 9-3123,-1 0-402,0-2 0,1-1-1,4-1-262,352 18 418,-350-21-383,0-2 1,10-2-36,-6 0 39,24 2-39,-37 1 18,0-1-1,13-3-17,-15 1 35,1 1 1,22 1-36,77 5 54,96 4 602,-172-1-488,-30-3-114,0-1-1,1-1 1,-1-1 0,9-1-54,35 0 84,-53 2-70,0-1 0,0 0 0,-1-1 0,1 0 0,11-3-14,13-4 26,1 2 1,-1 2 0,39 1-27,-32 1 20,1-1 1,28-7-21,-49 6 8,0 2 0,0 0 0,2 2-8,5-1 17,23-3-17,45-16 28,-50 9-2,-46 10-21,0 1 1,0-1 0,1 1 0,-1-1-1,0 1 1,0 0 0,0 0 0,0 1 0,0-1-1,1 1 1,-1-1 0,1 2-6,-4-2 30,0 0-1,0 0 1,0 0 0,0 0-1,0 0 1,0 0 0,0 0 0,0 0-1,0 0 1,0 0 0,0 0-1,0 0 1,0 0 0,-1 0 0,1 0-1,0 0 1,0 0 0,0 0-1,0 0 1,0 0 0,0 0 0,0 0-1,0 0 1,0 0 0,0 0-1,0 1 1,0-1 0,0 0-1,0 0 1,0 0 0,0 0 0,0 0-1,0 0 1,0 0 0,0 0-1,0 0 1,0 0 0,0 0-30,0 0 18,-1 0 415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33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369 785 2417,'84'6'2115,"-83"-6"-1973,0 0-1,0 0 1,0 0 0,0 0 0,0 0 0,0 0 0,0 0 0,0 0 0,0-1-1,0 1 1,0 0 0,0 0 0,0-1 0,-1 1 0,1 0 0,0-1 0,0 1-1,0-1 1,0 0 0,-1 1-142,0-8 816,0 6-298,4-17 1925,-3 17-2227,0-1-1,0 0 1,0 0-1,-1 1 1,1-1-1,-1 0 1,0 0 0,0 0-1,0 0 1,0 0-1,0 1 1,-1-1-1,1 0 1,-1 0 0,0 0-1,0 1 1,0-1-1,0 0 1,-1-1-216,-1-1 205,-1 0-1,1 0 1,-1 0-1,0 1 1,0 0 0,0 0-1,-1 0 1,1 0 0,-1 0-1,0 1 1,0 0-1,0 0 1,-1 0 0,1 1-1,-5-2-204,2 2 125,-1 0 0,0 0-1,1 1 1,-1 0 0,0 0-1,0 1 1,0 1 0,0-1-1,0 1 1,-1 1-125,-6 1 46,-1 1-1,1 1 1,1 1 0,-1 0-1,1 1 1,0 0 0,0 2-1,1-1 1,0 2 0,1 0-1,-2 2-45,3 0 8,1 0-1,0 1 1,1 0-1,1 1 1,0 0-1,1 1 0,0-1 1,1 1-1,1 1 1,1-1-1,0 1 1,0 0-1,2 0 1,0 1-1,0 16-7,2-20 1,0 1 0,1-1 0,0 1 0,1-1 0,1 1 0,0-1 0,1 1 0,1-1 0,0 0 0,0-1 0,1 1 0,1-1 0,0 0 0,1 0 0,0 0 0,1-1 0,0 0 0,1-1 0,7 7-1,-10-11 4,1-1 0,0 0 0,1 0 1,-1 0-1,1-1 0,0 0 0,0-1 0,0 1 0,0-2 1,0 1-1,1-1 0,-1-1 0,1 1 0,0-1 1,-1-1-1,1 0 0,0 0 0,0 0 0,-1-1 0,1-1 1,0 1-1,-1-1 0,0-1 0,1 0 0,-1 0 0,0 0 1,0-1-1,-1-1 0,1 1 0,-1-1 0,0 0 0,3-3-4,-1 0 8,0-1 0,0 0 0,-1 0 0,0 0-1,0-1 1,-1 0 0,-1-1 0,1 0 0,-2 0-1,5-11-7,-5 5 10,0 1-1,-1 0 1,-1-1-1,0 0 1,-1 0-1,-1 0 0,-1-11-9,-7-137 28,42 256-134,-26-66 111,1 0 0,0 0 0,2-1-1,1 0 1,1-1 0,1 0-5,-4-9 167,1 0 0,0 0 0,1-1 0,0 0 0,1-2 0,1 1 0,0-2 0,0 0 0,8 4-167,26 9 515</inkml:trace>
  <inkml:trace contextRef="#ctx0" brushRef="#br0" timeOffset="1146.053">1260 850 1872,'-96'3'3623,"100"-2"13,-7 0 1665,3-1-4468,0 0-85,11 0 483,107-1-295,161 3-449,-219-3-458,0-2 0,-1-2 1,8-5-30,7 1 49,46 0-49,231-8 49,-281 13-21,0-4 1,2-3-29,-36 6 58,-2-1 56,-13 2-54,0 1-1,-1 0 1,1 2-1,1 0 1,-1 2-1,0 0 1,6 2-60,-6 0 23,0 0 0,0-2 1,0 0-1,0-2 0,13-2-23,8-2 63,-1-2-1,13-5-62,-45 6 314,-9 6-378,0-1 1,0 1-1,0 0 1,0 0-1,0 0 0,0 0 1,-1-1-1,1 1 1,0 0-1,0 0 1,0 0-1,0 0 1,-1 0-1,1 0 0,0 0 1,0 0-1,0-1 1,-1 1-1,1 0 1,0 0-1,0 0 1,0 0-1,-1 0 0,1 0 1,0 0-1,0 0 1,-1 0-1,1 0 1,0 0-1,0 0 1,0 0-1,-1 1 0,1-1 1,0 0-1,0 0 1,0 0-1,0 0 1,-1 0-1,1 0 1,0 0-1,0 1 1,0-1-1,0 0 0,-1 0 1,1 0-1,0 0 64,-8 4-1239</inkml:trace>
  <inkml:trace contextRef="#ctx0" brushRef="#br0" timeOffset="2279.22">3749 144 3017,'-75'-84'1903,"71"79"-1345,0 0 0,-1 0 0,0 1 0,0 0 0,0 0 0,0 0 0,-1 0 0,1 1 0,-2-1-558,-12-6 2169,18 9-2019,0 0 0,0 0 0,0 1 0,0-1 0,0 1 1,0-1-1,0 1 0,-1-1 0,1 1 0,0-1 0,0 1 1,0 0-1,-1 0 0,1 0 0,0 0 0,0-1-150,0 2 59,1-1 0,-1 0 0,1 0 0,-1 0 0,1 1 0,0-1 0,-1 0 0,1 0 0,0 1 0,-1-1 0,1 0 0,0 1 0,-1-1 0,1 0 0,0 1 0,0-1 0,-1 1 0,1-1 0,0 0 0,0 1 0,0-1 0,0 1 0,-1-1 0,1 1 0,0-1 0,0 1 0,0-1-59,0 6 194,0-1 0,0 1 0,0 0 0,1-1-1,0 1 1,0 0-194,1 2-63,18 130 678,36 202 51,-43-286-477,-3 2 0,-2-1 1,-3 1-1,-2 0 0,-2 15-189,-2-60 173,0 0-1,1 0 1,1 0-1,0 0 1,0 0-1,2 3-172,-6-19 71,0 0-1,0-1 1,1 1 0,0-1-1,0 0 1,0 1-1,1-1 1,0 0-1,0 0 1,0 0 0,1 0-1,0 0 1,0 0-1,1-2-70,0-2 25,1 0 0,0 0-1,1 0 1,0 1 0,1 0-1,0-1 1,1 1 0,2-3-25,6-9-10,1 1 0,1 1 0,1 0 1,0 1-1,1 1 0,19-14 10,-21 19 1,1 1-1,0 0 1,1 1-1,1 1 0,4-2 0,-13 7-2,0 0 0,0 1-1,1 0 1,-1 1-1,1 0 1,0 0 0,-1 1-1,1 0 1,0 1 0,0 0-1,2 1 3,-9-1-2,1 1-1,-1 0 1,1 0-1,-1 0 1,1 1-1,-1-1 0,0 1 1,1 0-1,-1 0 1,0 0-1,0 0 1,0 0-1,-1 1 1,1-1-1,0 1 1,-1 0-1,0 0 0,0 0 1,0 0-1,0 0 1,0 0-1,0 0 1,-1 1-1,0-1 1,1 1-1,-2-1 1,1 1-1,0-1 0,0 2 3,1 13-5,0 1 0,0 0 0,-2 0 0,0 0 0,-2 4 5,1 0-2,0-5 2,0-1 0,-1 1 1,-1 0-1,-1-1 0,-2 9 0,4-20 3,0 0 0,-1 0 0,0 0 0,0-1 0,0 1 0,0-1 0,-1 1-1,0-1 1,0 0 0,0-1 0,-1 1 0,0-1 0,0 0 0,0 0 0,0 0 0,-5 2-3,-2 0 15,-1-1-1,-1 0 1,1 0-1,-1-2 1,0 1-1,0-2 1,0 0 0,0 0-1,0-2 1,0 0-1,0 0 1,0-1 0,0-1-1,0 0 1,0-1-1,0-1 1,-6-2-15,17 5-20,0 0 1,0 0-1,0 0 1,0 0-1,1-1 0,-1 1 1,0-1-1,1 0 0,-1 0 1,1 1-1,-1-2 1,1 1-1,0 0 0,0 0 1,0-1-1,0 1 1,-1-3 19,3 5-16,0-1 1,0 1 0,0 0 0,0-1 0,0 1-1,0-1 1,-1 1 0,1-1 0,0 1 0,0-1 0,0 1-1,0 0 1,0-1 0,1 1 0,-1-1 0,0 1-1,0-1 1,0 1 0,0 0 0,0-1 0,1 1 0,-1-1-1,0 1 1,0 0 0,1-1 0,-1 1 0,0 0-1,0-1 1,1 1 0,-1 0 0,1-1 15,20-11-358</inkml:trace>
  <inkml:trace contextRef="#ctx0" brushRef="#br0" timeOffset="3189.898">4686 646 3953,'-45'-15'2272,"45"15"-2235,0 0 0,0 0 0,-1 0 0,1 0 0,0 0 0,0 0 0,0 0 0,0 0 1,0 0-1,0 0 0,0 0 0,-1 0 0,1 0 0,0 0 0,0 0 0,0-1 0,0 1 0,0 0 0,0 0 0,0 0 0,0 0 0,0 0 0,0 0 0,0 0 0,0 0 0,-1 0 0,1 0 0,0-1 0,0 1 0,0 0 0,0 0 0,0 0 0,0 0 0,0 0 0,0 0 0,0 0 0,0-1 0,0 1 0,0 0 0,0 0 0,0 0 0,0 0 0,0 0 0,0 0 0,0 0 0,0-1 0,0 1 0,1 0 0,-1 0 0,0 0 0,0 0 0,0 0 0,0 0 0,0 0 0,0 0 0,0 0 0,0 0 0,0-1-37,10-3 1380,13-1 353,-22 5-1662,38-6 2063,-1 3 0,26 1-2134,5-1 834,1028-42 856,-986 39-1609,-1-4 0,14-8-81,-35 5 30,30 1 229,34 5-259,-38 2 396,-29-1-117,-33 1 59,0 3 0,-1 1 0,38 6-338,-83-2 2382,-20 3-1079</inkml:trace>
  <inkml:trace contextRef="#ctx0" brushRef="#br0" timeOffset="4475.892">3862 1445 5729,'-1'-1'309,"1"-1"-1,0 1 1,-1-1-1,1 0 1,0 1 0,0-1-1,1 1 1,-1-1-1,0 1 1,0-1-1,1 1 1,-1-1-1,1 1 1,-1-1 0,1 1-1,-1-1 1,1 1-1,0 0 1,0-1-1,0 1 1,0 0-1,0 0 1,0 0 0,0 0-1,0 0 1,1 0-1,-1 0 1,0 0-1,0 0 1,2 0-309,-3 1 46,0 0-1,1 0 1,-1 1 0,0-1-1,1 0 1,-1 0 0,1 1-1,-1-1 1,0 0 0,0 1 0,1-1-1,-1 0 1,0 1 0,0-1-1,1 0 1,-1 1 0,0-1 0,0 1-1,0-1 1,0 0 0,0 1-1,1-1 1,-1 1 0,0-1-1,0 1 1,0-1 0,0 0 0,0 1-1,0-1 1,0 1 0,-1-1-1,1 1 1,0-1-46,0 18 390,-7 64 626,3-38-586,1-1 0,2 1-1,4 40-429,7 39 1177,-7 100-1177,-1-49 181,-2-156-165,1 0-1,0 0 1,2-1 0,0 1 0,1-1-1,1 1 1,2 4-16,-4-15 13,0-1-1,1 1 1,0-1-1,0 1 1,0-1-1,1 0 1,0-1 0,0 1-1,0-1 1,1 0-1,-1 0 1,1-1-1,0 0 1,1 0-1,-1 0 1,1-1 0,0 0-1,3 1-12,-1-1 21,0 0 1,1-1-1,-1 0 0,0-1 0,1 0 0,-1 0 0,7-1-21,13-2 97,25-4-97,21-3 29,492 5 11,-213 5-10,-170 1-18,118-4 16,-238-5-18,0-3 0,50-15-10,-2 1 7,-31 8-1,0 3 0,1 4 0,0 4 0,1 3 1,0 4-7,-13 2 7,-1-4 1,1-3 0,0-2-1,67-16-7,-9 0 10,3 5-10,-121 15 5,-4 0 41,0 0 1,0 0-1,0 1 1,-1 0-1,1 0 0,0 0 1,0 1-1,0 0 1,0 0-1,1 1-46,0 9 171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47.5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39 3201,'0'-1'212,"0"1"1,0 0-1,0 0 1,0-1-1,0 1 1,0 0-1,0 0 1,0-1-1,0 1 1,-1 0-1,1 0 1,0-1-1,0 1 1,0 0-1,0 0 1,-1 0-1,1 0 1,0-1-1,0 1 0,-1 0 1,1 0-1,0 0 1,0 0-1,-1 0 1,1 0-1,0-1 1,0 1-1,-1 0 1,1 0-1,0 0 1,0 0-1,-1 0 1,1 0-1,0 0 1,0 0-1,-1 0 1,1 0-1,0 0 1,-1 0-1,1 1 1,0-1-1,0 0 1,-1 0-1,1 0 1,0 0-1,0 0 1,0 0-1,-1 1 1,1-1-1,0 0 1,0 0-1,0 0 1,-1 1-1,1-1 1,0 0-1,0 0 1,0 0-1,0 1 1,0-1-1,-1 0 1,1 0-1,0 1 1,0-1-213,-21 45 944,6-26-831,11-14-87,0 0 0,0 0 0,1 0 0,-1 1 1,1-1-1,0 1 0,1 0 0,0 0 0,-1 0 0,2 0-26,-2 4 20,-1 0-1,1-1 0,-2 1 1,1-1-1,-1 0 0,-1 0 1,0 0-1,0-1 0,0 0 0,-1 0 1,0-1-1,-1 1 0,0-2 1,0 1-1,-7 4-19,-25 13 36,28-18-20,1 1 1,-1 1 0,1 0 0,1 0 0,-10 10-17,85-61 167,-31 11-145,-1-1 0,-2-1 1,-1-2-1,19-31-22,2 0 7,-30 44-11,24-21 4,-49 49 22,0 0 1,0 0-1,1 1 1,0 0 0,0 0-1,0-1 1,1 2-1,-1-1 1,2 0 0,-2 6-23,-2 13 201,2 1 1,0 6-202,-1 2 213,1 30-30,2 0-1,3 0 1,3 0-1,3 8-182,2 13 120,-3 71-120,-9-133 22,0 0-1,-2 0 1,-1 1-22,1 0 40,0 1 0,1 9-40,2-32 8,2 0-1,-1 0 0,0 0 0,0 1 0,1-1 1,-1 0-1,1 0 0,-1 0 0,1 0 0,0 0 1,0 0-1,0 0 0,0 0 0,0 0 0,1-1 1,-1 1-1,1 0 0,-1-1 0,1 1 0,0 0-7,-4-3-4,1 0-1,-1 1 1,0-1-1,0 1 1,0-1-1,0 1 1,0 0-1,0-1 1,0 1-1,0 0 0,1 0 1,-1 0-1,0 1 1,0-1-1,0 0 1,-1 1 4,-7 0-14,-45 7 4,1 2 0,0 3 1,1 2-1,-32 13 10,71-21 97,14-7-93,0 0 0,0 0 0,0 0 0,1 0 0,-1 0 0,0 0 0,0 0 0,0 0 0,0 0 0,0 0 0,0 0-1,0 0 1,0 0 0,0 0 0,0 0 0,0 0 0,0 0 0,0 0 0,0 0 0,0 0 0,1 0 0,-1 0 0,0 0 0,0 0 0,0 0 0,0 0 0,0 1 0,0-1 0,0 0 0,0 0 0,0 0 0,0 0 0,0 0-1,0 0 1,0 0 0,0 0 0,0 0 0,0 0 0,0 0 0,0 0 0,0 0 0,0 0 0,0 1 0,0-1 0,0 0 0,0 0 0,0 0 0,0 0 0,0 0 0,0 0 0,0 0 0,0 0 0,0 0 0,0 0 0,0 0-1,0 0 1,0 0 0,0 0 0,0 0 0,0 0 0,0 1 0,-1-1 0,1 0 0,0 0 0,0 0 0,0 0 0,0 0-4,26-2 384,327-62 706,-323 59-717,0 1-1,0 2 0,0 0 0,2 3-372,2 5 545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49.1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317 112 4521,'0'-88'2314,"2"65"1391,-2 23-2180,0 0-192,0 0-1274,0 0 1,-1 0 0,1 0-1,0-1 1,0 1 0,0 0 0,0 0-1,0 0 1,-1 0 0,1 0-1,0 0 1,0 0 0,0 0 0,0 0-1,-1 0 1,1 0 0,0 0 0,0 1-1,0-1 1,0 0 0,0 0-1,-1 0 1,1 0 0,0 0 0,0 0-1,0 0 1,0 0 0,0 0-1,0 0 1,0 1 0,-1-1 0,1 0-1,0 0 1,0 0 0,0 0 0,0 0-1,0 0 1,0 1 0,0-1-1,0 0 1,0 0 0,0 0 0,0 0-1,0 1 1,0-1 0,0 0-1,0 0 1,0 0 0,0 0 0,0 0-1,0 1 1,0-1 0,0 0 0,0 0-1,0 0-59,-13 23 474,-55 61 256,46-56-497,-2-1-1,0-1 1,-18 13-233,32-28 39,0 0 0,1 0 0,-4 7-39,7-10 13,0 1 1,-1-1 0,0 0-1,0 0 1,-1-1-1,0 0 1,-1 1-14,1-3 12,7-5-9,0 1-1,0-1 1,0 1-1,0-1 1,0 1-1,0 0 0,0 0 1,0-1-1,0 1 1,1 0-1,-1 0 1,0 0-1,0 1-2,1-2 1,0 0 0,0 0 0,0 0 1,0 0-1,0 0 0,1 0 0,-1 0 0,0 1 0,0-1 0,0 0 1,0 0-1,0 0 0,0 0 0,0 0 0,0 0 0,0 0 0,0 0 1,0 0-1,0 0 0,1 1 0,-1-1 0,0 0 0,0 0 1,0 0-1,0 0 0,0 0 0,0 0 0,0 0 0,0 0 0,1 0 1,-1 0-1,0 0 0,0 0 0,0 0 0,0 0 0,0 0 0,0 0 1,1 0-1,-1 0 0,0 0 0,0 0 0,0 0 0,0 0 0,0 0 1,0 0-1,0-1 0,0 1 0,1 0 0,-1 0 0,0 0 0,0 0 1,0 0-1,0 0 0,0 0 0,0 0 0,0 0-1,1 0 5,7-5 11,1 1-1,0-1 0,-1 0 0,0-1 0,-1 0 1,1 0-1,-1-1 0,4-4-15,-1 2 5,39-40 44,42-53-49,-50 60 4,-29 31 37,-1 0 1,0-1 0,-1 0 0,1-2-42,-11 13 120,-7 17 428,-7 52-104,3 1-1,2 0 1,3 25-444,4 32 351,8 54-351,-4-124 68,-6 33-68,2-35 115,3 40-115,-1-92 7,-1 0-1,1 1 1,0-1 0,-1 0 0,1 0 0,-1 0 0,1 1-1,-1-1 1,0 0 0,0 0 0,0 0 0,0 0 0,-1 0 0,1-1-1,0 1 1,-1 0 0,0 0 0,1-1 0,-1 1 0,0-1 0,1 0-1,-1 1 1,0-1 0,0 0 0,0 0 0,-2 0-7,-9 5 25,0 0 0,-1-2 0,1 0 0,-3 0-25,-5 2 2,-3 5 14,21-9-14,-1 0 1,0 0-1,0-1 1,0 1-1,0-1 1,0 0-1,-3 1-2,-65 16 31,115-11 135,18-3-71,-1-2 0,1-2-1,50-8-94,-4 1 27,6 0-20,75-2 1735,-141 13-3967,-8 8 1336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51.0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399 31 5609,'0'-2'860,"2"-18"3029,-2 19-3791,0 1-1,0 0 1,0-1 0,0 1-1,0 0 1,0 0 0,0-1-1,0 1 1,0 0 0,0-1-1,0 1 1,0 0 0,0 0 0,0-1-1,-1 1 1,1 0 0,0 0-1,0-1 1,0 1 0,0 0-1,0 0 1,-1-1 0,1 1-1,0 0 1,0 0 0,-1 0 0,1-1-1,0 1 1,0 0 0,-1 0-1,1 0 1,0 0 0,0 0-1,-1 0 1,1-1 0,0 1-1,0 0 1,-1 0 0,1 0 0,0 0-1,-1 0 1,1 0 0,0 0-1,0 0 1,-1 0 0,1 0-1,0 0 1,-1 1 0,1-1-1,0 0 1,0 0 0,-1 0 0,1 0-1,0 0 1,0 0 0,-1 1-1,1-1 1,0 0 0,0 0-1,-1 0 1,1 1 0,0-1 0,0 0-1,0 0-97,-18 15 414,1 0 0,-8 10-414,-6 5 140,-37 23 203,49-40-282,2 0-1,0 1 0,0 1 1,1 1-1,1 0 1,1 1-1,-8 12-60,8-6 44,9-14-10,0-1-1,0 1 1,-1-1 0,0 0 0,0-1 0,-7 6-34,52-38 210,103-105-135,18 3-30,-157 125-2,8-7-81,-11 9 47,0 0 1,0 0-1,0 0 1,0 0-1,0 0 0,0 0 1,0 0-1,0 0 0,0 0 1,-1 0-1,1 0 1,0-1-1,0 1 0,0 0 1,0 0-1,0 0 0,0 0 1,0 0-1,0 0 0,0 0 1,0 0-1,0 0 1,0 0-1,0 0 0,0-1 1,-1 1-1,1 0 0,0 0 1,0 0-1,0 0 0,0 0 1,0 0-1,0 0 1,0 0-1,0 0 0,0-1 1,0 1-1,0 0 0,0 0 1,0 0-1,0 0 0,1 0 1,-1 0-1,0 0 1,0 0-1,0-1 0,0 1 1,0 0-1,0 0 0,0 0 1,0 0-1,0 0 0,0 0 1,0 0-1,0 0 1,0 0-1,0 0 0,1 0 1,-1 0-1,0 0 0,0 0 1,0 0-1,0-1-9,-3 5 72,-3 9-45,0 0 1,1 0-1,1 0 0,0 1 0,1 0 0,-2 13-27,-2 29 172,2 8-172,1-9 91,-5 35 44,-5 78 27,13-136-119,2-1 0,1 1 0,1-1 0,4 12-43,-5-36 11,1 7 19,0 0 1,-1 1-1,0-1 0,-1 1 0,-1-1 0,-1 13-30,1-26-19,0 0-1,-1 0 1,1 0 0,0 0-1,-1 0 1,1 0 0,-1 0-1,0 0 1,1 0 0,-1 0 0,0 0-1,1 0 1,-1 0 0,0 0-1,0-1 1,0 1 0,0 0-1,0-1 1,0 1 0,0-1-1,0 1 1,0-1 0,0 1-1,0-1 1,0 1 0,0-1-1,0 0 1,-2 0 19,-39 2-465,11-2 431,-7 8 21,0 2-1,1 2 1,1 1 0,-20 11 13,53-23 58,0 1 1,0-1 0,0 1-1,0 0 1,1 0 0,-1 1-1,1-1 1,0 0 0,-1 1-1,1-1 1,-1 3-59,3-5 30,-1 1 0,1-1 0,0 1-1,0-1 1,-1 1 0,1 0 0,0-1 0,0 1 0,0-1 0,0 1 0,0-1-1,0 1 1,0 0 0,0-1 0,0 1 0,0-1 0,0 1 0,0 0 0,0-1-1,0 1 1,0-1 0,1 1 0,-1-1 0,0 1 0,1 0-30,0 0 53,0 0 0,0 0 0,0-1 0,0 1 0,0 0 0,0 0 1,1-1-1,-1 1 0,0-1 0,0 1 0,1-1 0,-1 0 0,0 1 0,1-1 0,-1 0 0,2 0-53,10 1 187,0-1 0,0-1 0,0 0 0,-1-1 0,1 0 0,0-1-1,1-1-186,14-3 122,295-50 551,-180 42-4023,-91 10 1850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4:58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221 116 4729,'6'-23'671,"-1"-4"2154,-15 46 751,5-7-3054,-1-1 0,0 0 1,-1-1-1,0 0 0,-3 3-522,-24 37 1098,23-30-747,3-3 20,-2 0-1,0-1 0,-1 0 0,-5 5-370,7-11 130,1 1 0,0 0 0,0 0 0,1 1-1,0 0 1,-3 9-130,2-7 191,3-6 17,5-8-203,0 1 0,0-1 0,0 0 0,0 0 0,0 0 0,0 0 0,0 0 0,0 0 0,0 0 0,0 0 0,1 1 0,-1-1 0,0 0 0,0 0 0,0 0 0,0 0 0,0 0 0,0 0 0,0 0 0,1 0 0,-1 0 0,0 0 0,0 0 0,0 0 0,0 0 0,0 0 0,1 0 0,-1 0 0,0 0 0,0 0 0,0 0 0,0 0 0,0 0 0,0 0 0,1 0 0,-1 0 0,0 0 0,0 0 0,0 0 0,0 0 0,0 0 0,0 0 0,0-1 0,1 1 0,-1 0 1,0 0-1,0 0 0,0 0 0,0 0 0,0 0 0,0 0 0,0 0 0,0-1 0,0 1 0,0 0 0,0 0 0,0 0 0,0 0-5,4-2 20,-1 0 0,0 0 0,0 0 0,0 0 0,-1 0-1,1-1 1,-1 0 0,1 1 0,-1-1 0,0 0-20,15-16 17,0 1-9,-1 2 5,0-1 1,-2-1-1,12-18-13,8-11 19,14-13-19,15-20 138,-57 70-7,0 0-1,0 0 1,2-8-131,8-16 788,-21 64 408,4-14-1059,-8 88 800,5 39-937,9 320 235,10-10-115,-12-393-88,-1-38-16,0 0 0,-2 0 0,-1 0 0,-1 0 0,-1 7-16,2-25 3,0 0 1,0 0-1,0 0 0,-1 0 1,1 0-1,-1-1 1,0 1-1,0-1 0,0 1 1,0-1-1,-1 0 0,0 1 1,1-1-1,-1-1 0,0 1 1,0 0-1,0-1 1,-1 1-1,1-1 0,-1 0 1,1 0-1,-1-1 0,-1 1-3,-3 1 6,1-2-1,-1 1 0,0-1 0,0 0 0,0-1 1,0 1-1,0-2 0,0 1 0,0-1 0,0 0 1,-3-2-6,-29-8 22,25 6-14,0 1 1,0 1-1,-14-2-8,26 5 1,-1-1-1,1 1 1,-1 0 0,1 0 0,0 1-1,-1-1 1,1 1 0,0-1 0,-1 1-1,1 0 1,0 0 0,0 1 0,0-1-1,0 1 1,0-1 0,0 1 0,0 0-1,0 0 1,-1 1-1,4-2 16,0-1 0,0 0 0,-1 0 0,1 0 0,0 1 0,0-1 0,0 0 0,-1 0 0,1 1 0,0-1 0,0 0 0,0 0 0,0 1 1,-1-1-1,1 0 0,0 1 0,0-1 0,0 0 0,0 1 0,0-1 0,0 0 0,0 1 0,0-1 0,0 0 0,0 0 0,0 1 0,0-1 0,0 0 0,0 1 0,0-1 0,0 0 0,1 1 0,-1-1 0,0 0 0,0 0 0,0 1 0,0-1 0,1 0 0,-1 1-16,16 6 185,32 1-115,-27-6-45,-1-1 0,1-2-1,-1 0 1,1-1 0,-1-1-1,18-4-24,52-19 56,-50 13-47,2 2 0,-1 2 0,1 1 0,19 1-9,-30 6 305,-20 2 207,0-1 0,0-1 0,0 0 0,5-2-512,-15 3 75,1-1 0,-1 1 0,1-1 0,-1 0 0,1 0 0,-1 1 0,1-1 0,-1 0 0,0 0 0,0-1 0,1 1 0,-1 0-75</inkml:trace>
  <inkml:trace contextRef="#ctx0" brushRef="#br0" timeOffset="753.459">1347 1202 6457,'31'1'1521,"11"2"-1228,-36-1 2782,-19 1 4248,12-3-7288,0 0-1,0 1 1,0 0-1,0-1 1,0 1-1,0-1 1,1 1-1,-1 0 1,0 0-1,0-1 1,0 1-1,1 0 1,-1 0-1,0 0 1,1 0-1,-1 0 1,1 0-1,-1 0 1,1 0-1,0 0 1,-1 0 0,1 0-1,0 0 1,0 0-1,0 0 1,-1 0-1,1 1-34,-11 28 221,-15 18-116,25-47-102,0 0 1,1 1-1,-1-1 1,1 0-1,0 1 1,0-1-1,-1 1 0,1-1 1,0 1-1,0-1 1,0 0-1,0 1 1,1-1-1,-1 1 0,0-1 1,0 1-1,1-1 1,-1 0-1,1 1 1,0-1-1,-1 0 1,1 0-1,0 1 0,0-1 1,-1 0-1,1 0 1,0 0-1,0 0 1,0 0-1,1 0 0,-1 0 1,0 0-4,2 1 6,0 0 1,0 0-1,1 0 0,-1-1 0,1 1 1,-1-1-1,1 0 0,-1 0 1,5 1-7,-3-2 9,0 1 0,0-1 0,0-1 0,-1 1 0,1-1 0,0 1 0,0-1 0,0-1 0,0 1 0,-1-1 0,1 0 0,-1 0 0,1 0 0,-1 0 0,0-1 0,0 0 0,3-2-9,-4 2 26,0 1 0,-1 0 1,0-1-1,0 1 0,1-1 0,-1 1 1,-1-1-1,1 0 0,0 0 0,-1 0 1,0 0-1,1 0 0,-1-1 1,0 1-1,-1 0 0,1 0 0,0-1 1,-1 1-1,0 0 0,0-1 0,0 1 1,0 0-1,-1-1 0,1 1 1,-1 0-1,-1-3-26,2 4 20,-1 1 0,0 0 1,0-1-1,0 1 0,0 0 1,0 0-1,0 0 0,0-1 0,-1 1 1,1 1-1,0-1 0,-1 0 1,1 0-1,0 0 0,-1 1 1,1-1-1,-1 1 0,1-1 0,-1 1 1,0-1-1,1 1 0,-1 0 1,1 0-1,-1 0 0,0 0 1,1 0-1,-1 0-20,-48 5 1144,45-4-1034,-36 6-2115,-1-3 1202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01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453 155 3457,'65'-66'2115,"-62"64"-1774,-1-1-1,0 1 1,-1 0 0,1-1-1,0 0 1,-1 1 0,1-1 0,-1 0-1,0 0 1,0 0 0,1-3-341,-2 5 193,0-1-1,0 1 1,0 0 0,0 0 0,0-1-1,0 1 1,0 0 0,0-1 0,0 1-1,-1 0 1,1 0 0,0-1 0,-1 1-1,0 0 1,1 0 0,-1-1-193,-11-8 4161,-13 2-3790,7 4-57,7 1-239,1 1-1,-1 0 1,0 0 0,0 2-1,0-1 1,0 1-1,0 1 1,0 0-1,0 0 1,0 2 0,-6 1-75,2 1 128,-1 2 0,1 0 1,0 0-1,1 2 0,0 0 1,0 0-1,1 2 1,0-1-1,1 2 0,0-1 1,1 2-1,0 0 0,1 0 1,0 1-129,-16 26 24,1 2 0,2 0 0,3 1 0,-4 14-24,18-45 3,1 1 0,1 0 0,0 0 0,1 1 0,1-1 0,0 1 1,0 0-1,1-1 0,1 1 0,1 0 0,0 0 0,0-1 0,1 1 0,1-1 0,1 1 0,-1-1 0,2 0 0,1 1-3,6 14 9,1-1 0,1-1 0,2 0 1,14 17-10,-18-27 8,1-1 1,0 0 0,1-1 0,0-1 0,2 0 0,-1-1 0,14 8-9,-20-16 5,-1 1 1,1-1 0,0-1 0,0 1 0,0-2 0,0 1-1,1-1 1,-1-1 0,1 1 0,-1-2 0,9 1-6,-3-2 8,-1-1-1,0 0 1,0 0 0,0-2 0,-1 0-1,1 0 1,8-5-8,7-5 12,-2-1-1,0-1 1,-1-1-1,-1-1 0,-1-2 1,0 0-1,0-3-11,-12 11 5,0 0-1,-1 0 1,-1-1-1,0-1 0,-1 0 1,0 0-1,-1 0 1,-1-1-1,0-1 0,1-7-4,-4 12 13,-2 0-1,1 0 0,-2-1 0,1 1 0,-2 0 1,1 0-1,-2-1 0,1 1 0,-2 0 0,1-1 0,-2 1 1,1 0-1,-1 0 0,-1 1 0,-4-9-12,-12-21 229,-2 2-1,-1 0 1,-3 2 0,-16-18-229,-34-50 296,37 49 2238,27 38-1449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19.7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1 284 2024,'33'-39'2018,"-13"9"2906,-10 20-2700,-7 7-805,-3 4 790,-1 0-2107,0 0 0,0 0 0,0 1-1,1-1 1,-1 0 0,1 0 0,-1 0 0,1 0 0,-1 1 0,1-1 0,0 0 0,-1 0 0,1 1-1,0-1 1,0 0 0,0 0 0,0 1-102,-1 8 222,-2 13-7,2 0 1,0 0-1,2 0 1,0-1-1,6 24-215,5 30 467,-3 1 0,0 77-467,-4-28 113,-1-22 92,-6 46-205,7-108 116,-3-44-18,-2 2-95,0 0-1,1 0 1,-1 0 0,0 0 0,0 0-1,0 0 1,0 0 0,1 0-1,-1 0 1,0 0 0,0 0-1,0 0 1,0 0 0,1 0-1,-1 0 1,0 0 0,0-1-1,0 1 1,0 0 0,0 0 0,0 0-1,1 0 1,-1 0 0,0 0-1,0-1 1,0 1 0,0 0-1,0 0 1,0 0 0,0 0-1,0-1 1,0 1 0,0 0-1,0 0 1,0 0 0,0 0 0,0-1-1,0 1 1,0 0 0,0 0-1,0 0 1,0 0 0,0-1-1,0 1 1,0 0 0,0 0-1,0 0 1,0 0 0,0-1-1,0 1-2,-14-181 177,-3-152-95,13 226-83,3 68-2,1 1 0,2-1 0,1 1 0,2 0 0,2 0 0,2 1 0,1-1 0,10-23 3,-16 52-3,1-1 0,0 1 1,0 0-1,0 0 0,2 1 0,-1-1 0,1 1 1,0 1-1,0 0 0,1 0 0,0 0 1,6-3 2,-10 7-2,0 1 0,0-1 0,1 1 0,-1 1 0,0-1 0,1 0 0,-1 1 0,1 0 0,0 0 0,-1 1 0,1-1 0,0 1 0,-1 0 0,1 0 0,0 0 0,0 1 0,-1 0 0,1 0 0,-1 0 1,1 0-1,-1 1 0,1 0 0,-1 0 0,0 0 0,0 0 0,0 1 0,0-1 0,1 2 2,2 2-2,0 1 1,0-1 0,-1 1-1,-1 0 1,1 1-1,-1-1 1,0 1 0,-1 0-1,1 0 1,-2 1-1,1-1 1,-1 1 0,-1 0-1,1 0 1,-1 0 0,0 4 1,1 10-4,-1 1 1,-1 0 0,-1-1-1,-2 1 1,-2 21 3,1-30 6,0 1 1,0-1-1,-2 0 0,0 0 0,0 0 0,-2-1 1,1 0-1,-6 7-6,8-15 3,1 0 0,-1-1 0,0 0 0,-1 1 0,1-2 0,-1 1 0,0 0 0,0-1 0,0 0 0,-1 0 0,0-1 0,1 0 0,-1 0 0,0 0 0,-1 0 0,1-1 0,0 0 0,-1-1 0,1 1 1,-1-1-1,-3 0-3,7-1 3,-1 0 0,1-1 0,-1 1 0,1-1 0,0 0 0,-1 0 1,1 0-1,0 0 0,0-1 0,0 1 0,0-1 0,0 0 1,0 0-1,0 0 0,0 0 0,1 0 0,-1-1 0,0 0-3,-1-2-40,0 1 0,0-1 0,1 0-1,0 0 1,0 0 0,0 0 0,1 0 0,-1-1-1,1 1 1,0-2 40,0-8-152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20.89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1 321 5449,'19'-104'2946,"-16"85"-1947,-1 11 1093,-1 11 849,1 1-1385,9 26-1185,0-3-183,-2 1 0,-1-1 0,-1 3-188,11 59 458,-4 0 0,-4 1 1,-3 1-1,-6 83-458,-12-56 260,10-94-246,0 9 160,1-33-171,0 0-1,0 0 0,0 0 0,0 0 1,1 0-1,-1 0 0,0 0 0,0 0 1,0 0-1,0 0 0,0 0 0,0 0 1,0 0-1,0 0 0,0 0 1,0 0-1,0 0 0,0 0 0,0 0 1,0 0-1,0 0 0,1 0 0,-1 0 1,0 0-1,0 0 0,0 1 0,0-1 1,0 0-1,0 0 0,0 0 0,0 0 1,0 0-1,0 0 0,0 0 0,0 0 1,0 0-1,0 0 0,0 0 0,0 0 1,0 0-1,0 0 0,0 0 1,0 1-1,0-1-2,4-18 73,0-4-30,-1 0 0,-1 0 0,-1 0 0,-1-1 0,-2-13-43,-6-25 60,-6-22-60,2 17 20,-25-224-11,36 276-10,0-1 0,1 1 0,1-1 0,0 1 0,1-1 0,0 1 0,2 0 0,3-13 1,0 10-3,1 0 0,0 1 1,1 0-1,0 0 0,1 1 0,10-10 3,-11 13-3,2 1 1,-1 0-1,2 1 1,-1 0-1,1 1 1,1 0-1,-1 1 1,7-3 2,-10 7-2,0-1 0,0 2 1,0-1-1,0 1 0,0 0 1,1 1-1,-1 0 1,1 1-1,-1 0 0,1 1 1,0-1-1,0 2 1,4 0 1,-10-1-2,-1 1 0,0 0 1,0 0-1,1 0 1,-1 0-1,0 1 0,0-1 1,0 1-1,0-1 1,-1 1-1,1 0 1,0 0-1,-1 1 0,1-1 1,-1 0-1,0 1 1,0-1-1,0 1 1,0 0-1,0 0 0,0 0 1,-1 0-1,1 0 1,-1 0-1,0 0 0,0 0 1,0 1-1,-1-1 1,1 0-1,-1 1 1,0-1-1,0 0 0,0 3 2,0 6 0,-1 0 0,0 1 0,-1-1 0,0-1 0,-1 1 0,0 0 0,-1 0 1,-5 9-1,-2 1 5,0-1 1,-2 0 0,-1 0 0,0-1 0,-2-1 0,0 0 0,-1-1 0,-1-1 0,-1-1-1,0-1 1,-1 0 0,-6 2-6,23-15 1,1 0 0,-1-1-1,0 1 1,0-1 0,0 0-1,0 0 1,0 0 0,0 0 0,0-1-1,0 1 1,-1-1 0,1 0-1,-1 0 0,2 0 24,1 0 1,-1-1-1,1 1 0,0-1 0,-1 0 0,1 1 0,0-1 0,0 0 0,0 0 0,-1 0 1,1 0-1,0 0 0,0 0 0,0 0 0,0 0 0,0 0 0,1 0 0,-1-1 0,0 1 0,1 0 1,-1 0-1,0-1 0,1 1 0,0-1 0,-1 1 0,1 0 0,0-1 0,-1-1-24,-2-23 1811,5 0-825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38.8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84 104 2657,'-74'-61'3910,"66"57"-252,6 10-115,3-3-3341,0 0 0,0 0 0,0 0 0,0 0 0,0-1 0,0 1 1,1 0-1,1 1-202,71 100 757,-54-75-545,1-1 1,2 0-1,0-2 0,2 0 0,1-2 1,24 17-213,40 25 744,51 26-744,-76-52 37,-32-16-115,0 1-1,-1 1 0,5 7 79,-28-26-719,-3-4 297</inkml:trace>
  <inkml:trace contextRef="#ctx0" brushRef="#br0" timeOffset="353.003">558 39 4657,'1'0'122,"-1"0"1,0 0-1,0-1 1,0 1-1,1 0 0,-1 0 1,0-1-1,0 1 1,0 0-1,0-1 0,0 1 1,0 0-1,1-1 1,-1 1-1,0 0 0,0-1 1,0 1-1,0 0 1,0-1-1,0 1 0,0 0 1,0-1-1,-1 1 1,1 0-1,0-1 0,0 1 1,0 0-1,0-1 1,0 1-1,-1 0 0,1-1 1,0 1-1,0 0 1,0 0-1,-1-1 0,1 1-122,-13 3 2606,-17 16-663,19-8-1573,-1 0 1,2 1-1,0 1 0,0 0 1,-7 13-371,-37 76 703,33-59-509,-142 289 470,161-329-721,-9 27 121,11-29-153,-1 0 1,1 0 0,0 0-1,-1-1 1,1 1 0,0 0 0,0 0-1,0 0 1,0 0 0,0 0-1,0 0 1,0-1 0,0 1 0,0 0-1,0 0 1,0 0 0,1 0-1,-1 0 1,0-1 0,1 1 0,-1 0-1,0 0 1,1-1 0,-1 1-1,1 0 1,-1 0 0,1-1 0,0 1-1,-1 0 1,1-1 88,19 3-1092</inkml:trace>
  <inkml:trace contextRef="#ctx0" brushRef="#br0" timeOffset="877.74">853 613 7218,'1'-34'2907,"-2"28"-113,-1 6-1298,0 11 14,14 119 79,6 6-1589,-6-50 140,-11-78-92,0 1 52,0 0-1,1-1 1,-1 1-1,2 0 1,-1-1-1,1 1 1,3 4-100,8 7 269</inkml:trace>
  <inkml:trace contextRef="#ctx0" brushRef="#br0" timeOffset="1373.075">1091 239 4921,'-1'-56'2423,"-3"31"2873,4 25-4072,0 0-281,0 0-161,1 3-125,3 9-206,-3-8-381,0 0-1,1 1 1,0-1-1,-1 0 1,2 0-1,-1 0 1,1 1-70,31 40 640,40 41-640,-6-7 211,84 95 709,-152-173-897,1 0 1,-1 0 0,1 0-1,0-1 1,-1 1 0,1 0 0,0 0-1,-1 0 1,1-1 0,0 1-1,0-1 1,0 1 0,0 0-1,0-1 1,0 1 0,0-1-1,0 0 1,0 1 0,0-1 0,0 0-1,0 0 1,0 1 0,0-1-1,0 0 1,0 0 0,0 0-1,0 0 1,0-1 0,0 1-1,0 0 1,0 0 0,0-1 0,0 1-1,0 0 1,0-1 0,0 1-1,0-1 1,0 1 0,0-1-1,0 0 1,0 1 0,0-1 0,-1 0-1,1 0 1,0 1 0,-1-1-1,1 0 1,0 0 0,-1 0-1,1 0 1,-1-1-24,6-7 112,-2 0 0,1-1-1,-2 1 1,1-1 0,-1-3-112,45-169 247,-24 86-129,22-55-118,-43 144 9,0 0-1,0 1 0,0-1 1,1 1-1,0-1 0,0 1 1,1-1-9,-5 7-29,0 1 0,0-1 1,0 0-1,0 0 0,0 0 0,0 0 1,0 0-1,0 0 0,0 1 0,1-1 1,-1 0-1,0 0 0,0 0 0,0 0 1,0 0-1,0 0 0,0 0 0,0 0 1,0 1-1,0-1 0,0 0 0,0 0 1,0 0-1,1 0 0,-1 0 0,0 0 1,0 0-1,0 0 0,0 0 0,0 0 1,0 0-1,0 0 0,1 0 0,-1 0 0,0 0 1,0 0-1,0 0 0,0 0 0,0 0 1,0 0-1,0 0 0,1 0 0,-1 0 1,0 0-1,0 0 0,0 0 0,0 0 1,0 0-1,0 0 0,0 0 0,1 0 1,-1 0-1,0 0 0,0 0 0,0 0 1,0 0-1,0 0 0,0-1 0,0 1 1,0 0-1,0 0 0,0 0 0,1 0 1,-1 0-1,0 0 0,0 0 0,0 0 1,0-1 28,-1 12-2799,-3 14 634</inkml:trace>
  <inkml:trace contextRef="#ctx0" brushRef="#br0" timeOffset="1900.127">1966 115 5793,'-2'-2'700,"-12"-11"2896,14 13-3488,0 0 1,0 0 0,-1 0-1,1-1 1,0 1 0,0 0-1,-1 0 1,1 0-1,0-1 1,0 1 0,0 0-1,0 0 1,0-1 0,-1 1-1,1 0 1,0-1 0,0 1-1,0 0 1,0 0 0,0-1-1,0 1 1,0 0 0,0-1-1,0 1 1,0 0 0,0-1-1,0 1 1,0 0-1,0 0 1,0-1 0,0 1-1,0 0 1,1-1 0,-1 1-1,0 0 1,0 0 0,0-1-1,0 1 1,1 0 0,-1 0-1,0-1 1,0 1 0,0 0-1,1 0 1,-1 0-109,1-1 873,11 6 393,-11-5-1246,2 1 29,0 0 0,0 1 0,0-1 0,-1 1 0,1-1-1,0 1 1,-1 0 0,1 0 0,0 1-49,27 28 263,-2 1-1,-1 1 1,16 28-263,25 30 376,-53-74-296,0-1 0,0-1 0,1-1 0,1 0 0,1-1 0,14 8-80,23 11 326,38 14-326,-32-17 260,-56-25-239,-4-4 27</inkml:trace>
  <inkml:trace contextRef="#ctx0" brushRef="#br0" timeOffset="2271.259">2479 5 8706,'-15'-5'3513,"1"10"-2425,0 6-40,-13 10-312,-2 7-192,-7 19-112,0 7-79,-1 15-121,3 5-24,0-2-80,-2-6-24,8-12-48,0-8-8,10-11 304,7-4-88,11-12-1144,14-2 792</inkml:trace>
  <inkml:trace contextRef="#ctx0" brushRef="#br0" timeOffset="2853.831">2735 477 5569,'-4'-5'8407,"4"5"-8331,0 0 0,0 0 0,-1-1 0,1 1-1,0 0 1,0 0 0,-1-1 0,1 1 0,0 0 0,0 0 0,0-1 0,-1 1 0,1 0 0,0-1 0,0 1-1,0 0 1,0-1 0,0 1 0,0 0 0,0-1 0,0 1 0,0 0 0,0-1 0,0 1 0,0-1 0,0 1-1,0 0 1,0-1 0,0 1 0,0 0 0,0-1 0,1 1 0,-1 0 0,0-1-76,14-20 385,-5 11-275,1 1-1,-1 0 0,2 1 1,-1 0-1,11-6-109,-15 10 34,0 1 0,1 0 0,-1 0 0,0 0 0,1 1 0,0 0 0,-1 0 0,1 1 0,0-1 0,0 2 0,0-1 0,0 1 0,5 0-35,-10 0 3,-1 1 0,1-1-1,0 0 1,-1 1 0,1-1-1,0 1 1,-1 0 0,1 0-1,-1-1 1,1 1 0,-1 0-1,1 0 1,-1 0 0,1 1-1,-1-1 1,0 0 0,0 1-1,0-1 1,0 0 0,0 1-1,0-1 1,0 1 0,0-1-1,0 1 1,-1 0 0,1-1-1,-1 1 1,1 0 0,-1 0-1,0-1 1,0 1 0,1 0-1,-1 0 1,0-1 0,-1 1-1,1 0 1,0 0-2,-1 6 5,0 0 1,0 1-1,-1-1 0,0 0 1,-1 0-1,0 0 0,-1 1-5,-14 28 22,-2-1-1,-2-1 1,-24 29-22,16-23 33,2 1 1,-2 10-34,20-34 8,-18 40 311,27-58-305,1 0-1,0 0 1,0 1 0,0-1-1,-1 0 1,1 0-1,0 0 1,0 1 0,0-1-1,0 0 1,0 0 0,-1 0-1,1 1 1,0-1 0,0 0-1,0 0 1,0 1 0,0-1-1,0 0 1,0 0 0,0 1-1,0-1 1,0 0-1,0 0 1,0 1 0,0-1-1,0 0 1,0 0 0,0 1-1,0-1 1,0 0 0,0 0-1,1 1 1,-1-1 0,0 0-1,0 0 1,0 0 0,0 1-1,0-1 1,1 0-1,-1 0 1,0 0 0,0 0-1,0 1 1,1-1 0,-1 0-1,0 0 1,0 0 0,1 0-1,-1 0 1,0 0 0,0 0-1,0 0 1,1 1-1,-1-1 1,0 0 0,1 0-1,-1 0 1,0 0 0,0 0-1,1 0 1,-1 0 0,0-1-1,0 1 1,0 0 0,1 0-1,-1 0 1,0 0-14,20-9 461,-15 6-351,14-6-32,0 1 1,1 0-1,0 2 1,0 0-1,1 1 1,-1 1-1,1 1 1,0 1-1,0 1 1,0 1-1,1 1 1,-1 0 0,-1 2-1,1 0 1,17 6-79,16 7 232</inkml:trace>
  <inkml:trace contextRef="#ctx0" brushRef="#br0" timeOffset="3574.73">3313 72 3385,'-17'-12'4664,"15"10"-4055,0 0 0,0 0 0,-1 1 0,1-1 0,0 1 0,-1-1 1,1 1-1,-1 0 0,0 0 0,1 0 0,-1 0 0,0 1 0,-2-1-609,4 1 74,1 1 0,-1-1-1,0 0 1,1 1 0,-1-1-1,1 1 1,-1-1 0,1 1-1,-1 0 1,1-1 0,-1 1 0,1 0-1,-1-1 1,1 1 0,0 0-1,-1-1 1,1 1 0,0 0-1,0 0 1,-1-1 0,1 1-1,0 0 1,0 0 0,0-1-1,0 1 1,0 0 0,0 0-1,0-1 1,1 1 0,-1 0-74,6 31-76,-4-26 219,8 25-48,2 0-1,1-1 1,1 0-1,2-1 1,1-1-1,1 0 1,1-2-1,1 0 1,2-1-1,0-1 1,2-1-1,0-1 1,2-1-1,11 6-94,-22-17 34,-7-4 9,1 0 0,0 0 0,8 2-43,-16-8 31,-1 1-1,0-1 1,1 0 0,-1 0 0,1 0-1,-1 0 1,1 0 0,-1 0 0,1 0-1,-1 0 1,1 0 0,-1 0 0,1 0-1,-1 0 1,1 0 0,-1 0 0,1 0-1,-1 0 1,1-1 0,-1 1 0,1 0-1,-1 0 1,0 0 0,1-1 0,-1 1-1,1 0 1,-1-1 0,0 1-31,10-16 548,0-30-102,-8 33-410,7-32 42,9-43-18,5-4-60,-15 65 60,1 1-1,1 0 1,1 1 0,2 0 0,8-13-60,-10 25 279,-11 13-330,1-1 0,-1 1-1,0 0 1,0 0 0,0 0 0,0-1 0,0 1 0,1 0 0,-1 0 0,0 0 0,0 0 0,0-1 0,1 1 0,-1 0 0,0 0 0,0 0 0,0 0 0,1 0 0,-1 0 0,0 0 0,0 0 0,1 0 0,-1 0 0,0 0 0,0 0 0,1 0 0,-1 0 0,0 0 0,0 0 0,0 0 0,1 0 0,-1 0 0,0 0 0,0 0 0,1 0 0,-1 0 0,0 0 0,0 0-1,0 1 1,1-1 0,-1 0 0,0 0 0,0 0 0,0 0 0,0 1 0,1-1 0,-1 0 0,0 0 0,0 0 0,0 1 0,0-1 0,0 0 0,0 0 0,0 0 0,1 1 0,-1-1 0,0 0 0,0 0 0,0 1 0,0-1 0,0 0 0,0 0 0,0 1 51,0 10-1447</inkml:trace>
  <inkml:trace contextRef="#ctx0" brushRef="#br0" timeOffset="4933.512">4383 67 2561,'66'-5'1572,"-51"1"970,-12-3 225,-4 6-2415,1 0 1,-1 0-1,1 0 0,-1 0 1,0 0-1,1 0 0,-1 0 1,0 1-1,0-1 0,0 0 1,1 1-1,-1-1 0,0 0 1,0 1-1,-1-1-352,-11-5 164,-1 1 1,1 1-1,-1 0 0,0 1 0,0 1 1,0 0-1,0 1 0,0 0 1,-1 1-1,1 0 0,0 2 0,-3 0-164,7 0 50,0 0-1,0 0 0,0 1 0,1 0 1,-1 1-1,1 0 0,0 1 0,-6 3-49,10-4 4,0 0-1,-1 0 1,2 0-1,-1 1 1,0 0 0,1 0-1,0 0 1,0 0-1,1 0 1,-1 1-1,1 0 1,0 0-1,-1 5-3,-1 2 3,2 1-1,0 0 0,0 0 0,1 0 1,1 0-1,1 1 0,0-1 0,0 0 1,2 0-1,-1 1 0,3 4-2,-2-10 2,0-1 0,1 1 0,0-1-1,1 0 1,0 0 0,0 0 0,0 0 0,6 6-2,-7-9 2,1-1 0,0 0 1,0 0-1,0 0 1,1-1-1,-1 1 1,1-1-1,0 0 1,0 0-1,0-1 0,0 1 1,0-1-1,1 0 1,1 0-3,0 0 5,1 0 0,0-1 0,1 0 1,-1 0-1,0-1 0,0 0 0,0 0 1,0-1-1,1 0 0,-1-1 0,0 1 1,0-2-1,-1 1 0,1-1 0,0 0 1,-1-1-1,0 1 0,0-2 0,0 1 1,0-1-1,-1 0 0,1 0 0,-1-1 0,-1 1 1,1-1-1,-1-1 0,0 1 0,0-1 1,1-3-6,3-4 11,0-1 1,-2 0-1,1 0 0,-2-1 1,0 0-1,-1 0 1,3-16-12,14-118 48,-22 150-48,0 0 0,0 0 0,0-1 0,0 1 0,0 0 0,1 0 0,-1 0 0,0-1 0,0 1 0,0 0 0,0 0 0,0 0 0,0-1 0,0 1 0,0 0 0,0 0 0,0-1 1,0 1-1,0 0 0,0 0 0,0-1 0,0 1 0,0 0 0,0 0 0,0 0 0,0-1 0,0 1 0,0 0 0,0 0 0,-1 0 0,1-1 0,0 1 0,0 0 0,0 0 0,0 0 0,0 0 0,-1-1 0,1 1 0,0 0 0,0 0 0,0 0 1,0 0-1,-1 0 0,1-1 0,0 1 0,0 0 0,-1 0 0,1 0 0,0 0 0,-11 11 9,-10 24 53,13-12 20,2 0 1,0 1-1,1 0 1,-1 13-83,-5 102 229,8-91-165,-5 92 122,-16 181 52,-12-57 49,31-248 293,10-37-89,4 0-392,0 1 1,2 0-1,4-4-99,1-3 22,26-40 107,33-38-129,-53 76-885,23-21 885,-21 27-426</inkml:trace>
  <inkml:trace contextRef="#ctx0" brushRef="#br0" timeOffset="5302.576">4939 459 9442,'-5'-5'4113,"-9"2"-2449,13 17-391,1 0-129,-10 10-432,7 12-120,3 8-216,0 5-48,5 2-136,2-1-24,-3 3-72,4 0-24,1-7-16,-7-6 56,8-19 753,-6-8 511,-11-36-808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46.2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475 360 3521,'46'-30'1956,"-46"30"-1812,0 0-1,1 0 1,-1 0-1,0-1 1,1 1-1,-1 0 1,1 0 0,-1 0-1,0-1 1,1 1-1,-1 0 1,0 0-1,0-1 1,1 1-1,-1 0 1,0-1 0,0 1-1,1 0 1,-1-1-1,0 1 1,0 0-1,0-1 1,1 1-1,-1-1 1,0 1 0,0 0-1,0-1 1,0 1-1,0-1 1,0 1-1,0 0 1,0-1-1,0 1 1,0-1 0,0 1-1,0 0 1,0-1-1,0 1 1,-1-1-1,1 1 1,0 0-1,0-1 1,0 1 0,-1 0-1,1-1 1,0 1-1,0 0 1,-1-1-1,1 1 1,0-1-144,-17-7 3368,15 7-3514,-11-4 400,-1 0 0,1 0 1,-1 2-1,0-1 1,0 2-1,0 0 0,-5 0-254,10 2 45,1 0 0,0 1-1,0 0 1,0 0 0,0 1 0,0 0-1,0 0 1,0 1 0,1 0-1,-1 0 1,1 1 0,0 0 0,-6 4-45,5-2 8,1 1 0,-1 0 0,1 0 0,1 1 0,0-1 0,0 2 0,0-1 0,1 0 0,0 1 0,1 0 0,0 0 0,0 1 0,1-1 0,0 1 0,0 0 0,1 0-8,-2 11 2,1 0 0,1 0 0,1 0-1,1 0 1,1 0 0,0 0 0,2 3-2,-2-16 1,1 1 0,0-1 0,0 0-1,1 0 1,0 0 0,0 0 0,1 0 0,3 5-1,-4-8 1,0-1 1,0-1-1,0 1 0,1 0 1,-1-1-1,1 0 0,0 1 0,0-1 1,0-1-1,0 1 0,1-1 1,-1 0-1,1 0 0,-1 0 1,4 1-2,1-1 5,1 1 1,-1-2 0,1 1 0,0-1 0,-1-1-1,1 1 1,0-2 0,-1 1 0,1-1-1,0-1 1,-1 0 0,1 0 0,-1-1 0,0 0-1,1-1 1,-2 0 0,6-3-6,-4 1 6,-1 0 0,0 0 0,0-1 1,0-1-1,-1 1 0,0-1 0,-1-1 0,0 1 0,0-1 1,-1 0-1,0-1 0,-1 0 0,0 0 0,0 0 0,1-5-6,0-4 9,-1-1 0,0 0 0,-2 0-1,0 0 1,-1 0 0,-1-1 0,-1 1-1,-1 0 1,-1-7-9,-5 6 8,3 14 8,2 13 23,2 59 45,2 1 0,10 49-84,-4-48 72,-2 0 0,-5 53-72,-10-8 85,-9 18-85,-10 102 181,30-235-69,-1 0-1,1 0 1,-1 0-1,1 0 0,0 0 1,0 0-1,0 1 1,1-1-1,1-1-111,36-37 157,-11 11-98,9-14-9,20-33-50,-21 27-808,11-9 808,-15 25-278</inkml:trace>
  <inkml:trace contextRef="#ctx0" brushRef="#br0" timeOffset="380.637">1041 730 9258,'-8'-7'4073,"1"7"-2337,1 9-504,5 11-159,0 8-433,-1 4-128,4 9-128,0 1-72,1-2-112,0 5-32,-2-6-80,1 0-24,-2-6 136,3-7-168,1-17-264,1-10-1448,5-24 1080</inkml:trace>
  <inkml:trace contextRef="#ctx0" brushRef="#br0" timeOffset="767.472">69 23 5033,'-4'-1'538,"1"1"0,-1-1 0,1 1 0,-1 0 0,0 0 0,1 0 0,-1 0 0,0 1 0,1-1 0,-1 1 1,1 0-1,-1 0 0,1 1 0,0-1 0,-1 1 0,1-1 0,0 1 0,-2 2-538,5-4 67,0 1 1,0-1 0,0 0-1,0 1 1,0-1 0,0 0-1,0 1 1,0-1-1,0 0 1,0 1 0,1-1-1,-1 0 1,0 1 0,0-1-1,0 0 1,1 1-1,-1-1 1,0 0 0,0 0-1,1 1 1,-1-1 0,0 0-1,1 0 1,-1 0 0,0 0-1,1 1 1,-1-1-1,0 0 1,1 0 0,-1 0-1,0 0-67,6 2 159,-1 0 0,0 0 1,1-1-1,0 1 0,-1-2 0,1 1 0,0 0 0,-1-1 0,1 0 0,0-1-159,66-6 711,-54 5-534,68-9 227,141-17 14,-159 24-298,0 2 0,25 4-120,-73-1 1014,0 1-1,0 1 1,11 3-1014,9 6 1249</inkml:trace>
  <inkml:trace contextRef="#ctx0" brushRef="#br0" timeOffset="1604.305">1398 353 2649,'-1'-1'493,"0"-1"1,0 0 0,-1 0 0,1 1 0,-1-1 0,0 0 0,1 1 0,-1 0 0,0-1 0,0 1 0,0 0-1,0 0 1,0 0 0,0 0 0,0 0 0,0 1 0,-2-1-494,4 1 119,0 0 0,0 0 0,-1 0 0,1 0 0,0 0-1,0 0 1,0 0 0,-1 0 0,1 0 0,0 1 0,0-1 0,0 0 0,-1 0 0,1 0 0,0 0 0,0 0 0,0 1-1,-1-1 1,1 0 0,0 0 0,0 0 0,0 0 0,0 1 0,0-1 0,0 0 0,-1 0 0,1 0 0,0 1-1,0-1 1,0 0 0,0 0 0,0 1 0,0-1 0,0 0 0,0 0 0,0 1 0,0-1 0,0 0 0,0 0-1,0 0 1,0 1 0,0-1-119,2 11 397,1-1-295,1-1 0,0 1 0,0 0 0,1-1 0,5 8-102,16 28 256,-9-12-93,2-2 0,2 0 0,1-1 0,1-1 0,1-1 0,2-1 0,23 19-163,-47-43 62,1-1 0,-1 0 0,1 0 0,0 0 1,0 0-1,0-1 0,0 1 0,1 0-62,-3-2 23,-1 0 0,1 0 0,0 0 0,0 0 0,-1 0 0,1 0 0,0 0 0,-1 0 0,1 0-1,0 0 1,0 0 0,-1 0 0,1-1 0,0 1 0,-1 0 0,1-1 0,0 1 0,-1 0 0,1-1 0,0 1 0,-1-1 0,1 1-1,-1-1 1,1 1 0,-1-1 0,1 1 0,-1-1 0,1 1 0,-1-1 0,0 0 0,1 1 0,-1-1 0,0 0 0,1 1 0,-1-1 0,0 0-23,9-25 147,-1 0 0,-1-1 0,-1 0 0,-2 0 0,0-2-147,1-8 50,9-32-50,-6 44 18,0 0 0,8-16-18,-12 33 12,0-1 0,1 1 0,-1 1 0,2-1 0,-1 1 0,1-1 0,0 2 0,1-1 0,1-1-12,-7 7 15,-1 1-1,1-1 1,0 0 0,0 0-1,0 1 1,0-1 0,0 0-1,0 1 1,0-1 0,0 1-1,0-1 1,0 1 0,0 0-1,0-1 1,0 1 0,0 0-1,0 0 1,0-1 0,0 1-1,0 0 1,1 0 0,-1 1-1,0-1 1,0 0 0,0 0-1,0 0 1,0 1 0,0-1-1,0 0 1,0 1 0,0-1-1,0 1 1,0 0 0,0-1 0,0 1-1,0 0-14,9 14 378</inkml:trace>
  <inkml:trace contextRef="#ctx0" brushRef="#br0" timeOffset="2223.098">2544 355 7202,'-6'-6'1010,"1"0"1,-1 1 0,0 0 0,0 0-1,-1 0 1,0 1 0,0-1 0,-7-2-1011,-61-23 2388,73 29-2266,-6-1-34,0 0-1,1 0 1,-1 1-1,0 0 0,1 0 1,-1 1-1,0 0 1,0 1-1,0-1 0,1 2 1,-1-1-1,0 1 1,1 0-1,-1 0 0,1 1 1,0 0-1,0 1 1,0-1-1,-1 2-87,-1 1 20,0 0-1,1 0 1,-1 1 0,1 0 0,1 0-1,0 1 1,0 0 0,0 0-1,1 1 1,0 0 0,0 0-1,1 0 1,1 1 0,-1 1-20,-1 6 7,1 0 0,0 1 0,1-1 0,1 1 0,1 0 0,1 0 0,0 0 0,2 4-7,-1-11 5,1 0-1,0-1 1,1 1 0,0-1-1,0 0 1,2 0 0,-1 0-1,1 0 1,0 0 0,1-1-1,0 0 1,1 0 0,0 0-1,5 6-4,-5-10 9,0 0 0,0 0 0,0 0 0,1-1 0,-1 1 0,1-2 0,0 1-1,0-1 1,1 0 0,-1 0 0,1-1 0,-1 0 0,1-1 0,0 0 0,0 0 0,0 0 0,0-1 0,-1 0-1,1-1 1,0 1 0,4-2-9,-2 0 13,1 0-1,0-1 0,-1 0 1,0 0-1,0-1 0,0 0 1,0-1-1,0 0 0,-1-1 1,0 0-1,0 0 0,-1-1 1,1 0-1,-1-1 0,0-1-12,-2 1 7,0 0-1,-1 0 0,-1-1 0,1 0 0,-1 0 1,-1 0-1,0 0 0,0 0 0,0-1 1,-1 1-1,-1-1 0,0 0 0,0 1 1,-1-1-1,0 0 0,-1 0 0,0 1 0,0-1 1,-1-1-7,-6-25 18,-2-1 0,-1 2 1,-2 0-1,-5-9-18,18 43 0,-10-20 7,10 21-7,0 0 0,0 0 0,0 0 0,0 0 0,0 0-1,0 0 1,0 0 0,0 0 0,0 0 0,0 0 0,0 0 0,0 0 0,0 0 0,0 0 0,0 0-1,0 0 1,0 0 0,0 0 0,0 0 0,0 0 0,0 0 0,0 0 0,0 0 0,0 0 0,0 0-1,0 0 1,-1 0 0,1 0 0,0 0 0,0 0 0,0 0 0,0 0 0,0 0 0,0 0 0,0 0 0,0 0-1,0 0 1,1 8-2,5 14 1,4 1 2,1 1 0,1-2 0,1 0 0,2 0 0,0-1 0,1-1 0,14 14-1,-4-7 178,2-2-1,0 0 1,2-2 0,1-1-1,3 0-177,35 17 298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4:48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501 6180 1856,'0'0'1269,"0"0"28,0 0-100,0 0-184,0 0-91,0 0-78,0 0-32,0 0-9,0 0-631,0-1 0,0 0 0,-1 1 0,1-1 1,0 1-1,-1 0 0,1-1 0,0 1 0,-1-1 0,1 1 1,0-1-1,-1 1 0,1 0 0,-1-1 0,1 1 0,-1 0 0,1 0 1,-1-1-1,1 1 0,-1 0 0,1 0 0,-1-1-172,-8-3 177,-4-3-19,0 1-1,-1 0 0,0 1 0,-1 0 0,1 1 0,-1 1 0,1 0 0,-2 1-157,7 2 31,0 0 1,0 1-1,0 0 0,0 0 0,0 1 1,0 0-1,0 0 0,1 1 1,-1 0-1,1 1 0,0 0 1,0 0-1,-2 2-31,-4 3 11,0 1 1,1 1-1,0 0 0,0 0 0,2 2 1,-8 8-12,13-13-1,0 1 1,1 0 0,0 0 0,1 0-1,0 1 1,0-1 0,1 1 0,0 0-1,1 0 1,0 0 0,1 0 0,0 0 0,0 1-1,1-1 1,0 0 0,1 0 0,0 0-1,1 1 1,0-1 0,3 6 0,-3-8 0,0 0 1,1 0-1,0 0 0,0 0 1,1-1-1,0 1 1,1-1-1,-1 0 0,1 0 1,1-1-1,-1 0 1,1 0-1,0 0 1,1 0-1,-1-1 0,1 0 1,0 0-1,0-1 1,1 0-1,-1 0 0,1-1 1,0 0-1,0 0 1,0-1-1,1 0 0,5 0 8,0-1 1,0 0-1,0-1 0,0 0 1,0-2-1,0 1 1,0-2-1,0 0 0,-1 0 1,1-1-1,-1-1 0,0 0 1,0-1-1,-1 0 0,1-1 1,4-4-9,-7 4 12,-1 0 0,0-1 0,0 0 0,0 0 0,-1-1 0,0 0 0,-1 0 0,0-1 0,0 0 0,-1 0 0,-1-1 0,0 1 0,0-1 0,-1 0 0,0-1-1,-1 1 1,0-1 0,-1 1 0,1-8-12,-2-3 17,-1 0 0,-1 0-1,-1 0 1,-1 0-1,-4-13-16,1 23 12,2 9 41,4 5 154,14 62-135,-3 1-1,-3 0 0,-2 0 1,-4 1-1,-2 0 0,-5 26-71,-17 437 546,15-463-198,4-44-99,1 0 1,0 0-1,2 0 0,1 7-249,2-22 532,3-11-219,5-17-26,-10 19-245,33-66 348,8-7-390,15-26-3,32-66-2074,-68 131 1392</inkml:trace>
  <inkml:trace contextRef="#ctx0" brushRef="#br0" timeOffset="357.644">1079 6561 7570,'-3'-20'3480,"0"12"-1967,2 15-401,-1 8-104,-2 20-392,0 3 32,4 11-119,3 4-113,-3 2-80,0 0-48,0-5-96,1-1-56,1-10-56,2-3 8,-1-9-40,-1-8 3321,-9-22-2521</inkml:trace>
  <inkml:trace contextRef="#ctx0" brushRef="#br0" timeOffset="958.305">115 5710 5201,'-9'-2'1203,"-45"-9"3350,51 11-4313,1 0 0,-1-1 1,0 1-1,1 0 1,-1 1-1,1-1 1,-1 0-1,0 1 1,1 0-1,-1-1 0,1 1 1,-1 0-1,1 0 1,0 1-1,-1-1 1,1 0-1,0 1 1,-1 0-241,3-1 42,-1-1 0,1 1 0,0 0 1,-1 0-1,1-1 0,0 1 1,-1 0-1,1 0 0,0-1 0,0 1 1,0 0-1,0 0 0,0 0 0,0-1 1,0 1-1,0 0 0,0 0 1,0 0-1,0-1 0,1 1 0,-1 0 1,0 0-1,1-1 0,-1 1 0,0 0 1,1 0-1,-1-1 0,1 1 1,-1 0-1,1-1 0,-1 1 0,1-1 1,0 1-1,-1-1 0,1 1 1,0-1-43,24 20 566,-15-15-443,0-1 0,0 0 0,1 0 0,-1-1 0,1-1 0,0 0 0,0 0 0,0-1 1,0 0-1,4-1-123,28-1 211,0-2 1,0-2-212,-24 3 42,127-18 132,-64 7 149,66-1-323,-112 13 54</inkml:trace>
  <inkml:trace contextRef="#ctx0" brushRef="#br0" timeOffset="2563.338">1550 6133 1360,'-14'-35'1169,"13"34"-863,1 0 0,-1 0 1,0-1-1,0 1 0,0 0 1,0 0-1,0 0 0,0 0 1,-1 0-1,1 1 0,0-1 1,0 0-1,-1 1 0,1-1 1,0 0-1,-1 1 0,0-1-306,-6-4 7465,8 8-7448,1 0 0,-1-1 0,1 1 0,-1 0 0,1-1 0,0 1 0,0-1 0,0 1 0,0-1 0,2 2-17,62 96 347,-14-25 3,-20-30 79,4 12-429,2 7 311,-3 2-1,-2 6-310,-23-59 686,-9-13-663,0-1-1,1 1 0,-1 0 0,0 0 1,0 0-1,1 0 0,-1 0 1,0-1-1,0 1 0,1 0 0,-1 0 1,0 0-1,0-1 0,1 1 0,-1 0 1,0 0-1,0-1 0,0 1 0,0 0 1,0 0-1,1-1 0,-1 1 1,0 0-1,0-1 0,0 1 0,0 0 1,0-1-1,0 1 0,0 0-22,4-39 849,-3 28-789,6-35 26,2 1 0,2 0 0,2 0 0,1 1 0,3 1 0,14-27-86,-29 66-67,1-1 0,-1 1-1,0 0 1,1 0 0,0 0 0,0 0 0,1 0-1,0 0 68,7-2-197</inkml:trace>
  <inkml:trace contextRef="#ctx0" brushRef="#br0" timeOffset="3373.723">2790 6219 2000,'82'-16'1924,"-81"16"-1804,0 0 1,0-1 0,0 1 0,0 0 0,0 0 0,-1 0 0,1-1 0,0 1 0,0 0 0,0-1-1,-1 1 1,1 0 0,0-1 0,0 1 0,-1-1 0,1 0 0,0 1 0,-1-1 0,1 1 0,-1-1 0,1 0-1,-1 0 1,1 1 0,-1-1 0,1 0 0,-1 0 0,0 1 0,1-1 0,-1 0 0,0 0 0,0 0 0,1 0-1,-1 0 1,0 1 0,0-1 0,0 0 0,0 0 0,0 0 0,-1 0 0,1 0 0,0 0-121,-1-1 361,0-1 1,0 1 0,0-1 0,-1 1-1,1-1 1,-1 1 0,0 0 0,-1-2-362,-2-1 343,-1 0 1,0-1 0,0 2 0,0-1 0,-1 1 0,0 0 0,0 0 0,0 1 0,0 0 0,0 0 0,-1 1-344,-6-3 288,1 2 0,-1 0-1,0 1 1,0 0 0,-11 0-288,16 2 43,-1 1 0,1 0 0,-1 0 0,1 1 0,0 0 0,0 1 1,0 0-1,0 0 0,0 1 0,1 0 0,0 0 0,0 1 0,0 0 0,0 1 0,1 0 0,-1 0 0,2 0 0,-6 7-43,4-4 3,0 2-1,0-1 1,1 1-1,0 0 0,1 0 1,1 1-1,0 0 1,0 0-1,1 0 1,1 1-1,0-1 0,0 1 1,1 7-3,0 4 2,1 0 1,0 0-1,2 0 1,2-1 0,0 1-1,4 13-2,-6-28 1,1-1 1,1 0-1,0 0 0,0 0 1,0 0-1,1 0 0,1-1 1,-1 0-1,1 0 0,0 0 0,0 0 1,1-1-1,0 0 0,0 0 1,1-1-1,-1 1 0,1-1 1,1-1-1,-1 1 0,1-1-1,-5-2 3,1-1 0,0 1 0,0-1-1,0 0 1,0 0 0,1 0 0,-1-1 0,0 0-1,0 1 1,0-1 0,0-1 0,1 1 0,-1 0-1,0-1 1,0 0 0,2-1-3,0 0 5,-1 0 0,0-1 0,1 0 0,-1 0 0,0 0 0,-1 0 0,1-1 0,-1 0 0,1 0 0,-1 0 0,0-1-5,5-6 10,-1-1 0,0 1 1,-1-1-1,0-1 0,-1 0 0,0 0 1,-1 0-1,-1 0 0,2-9-10,1-15 23,-2 0-1,-1-1 1,-2-23-23,4-52 27,0 93-31,-6 19 4,1 1 0,-1 0-1,0-1 1,0 1 0,0 0-1,1-1 1,-1 1 0,0 0-1,1 0 1,-1-1 0,0 1-1,1 0 1,-1 0 0,0 0 0,1-1-1,-1 1 1,0 0 0,1 0-1,-1 0 1,1 0 0,-1 0-1,0 0 1,1 0 0,-1 0 0,1 0-1,-1 0 1,1 0 0,0 1-1,1 0 0,0 0 0,0 0 1,0 0-1,-1 0 0,1 0 0,-1 1 0,1-1 1,-1 1-1,0-1 0,1 1 0,-1 0 0,0 0 1,0-1-1,1 3 1,49 91 61,-32-57-80,1-2 1,1-1-1,7 6 19,-21-31 110,1 0 0,0-1 1,1 0-1,0-1 1,0 0-1,1 0 0,0-1 1,0-1-1,1 1 1,-1-2-1,1 1 0,11 2-110,41 8 455</inkml:trace>
  <inkml:trace contextRef="#ctx0" brushRef="#br0" timeOffset="3893.836">2309 5720 4905,'-22'-11'3201,"2"1"183,8 8-1623,2 1-97,10 1-424,5 4-135,18 3-305,9 3-152,22 2-56,10-7-128,26-3-192,10-6-88,10-4-80,-4 0 368,-15 3 1145,-4 4-1105</inkml:trace>
  <inkml:trace contextRef="#ctx0" brushRef="#br0" timeOffset="5729.946">11422 2031 4857,'66'-45'2275,"-65"44"-2085,1 0 0,-1 0 0,0 0 0,1 0 0,-1 0 0,0-1 0,0 1 0,0 0 0,0-1 0,0 1 0,0-1 0,0 1 0,-1-1 0,1 1 0,0-1 0,-1 0 0,1 1 0,-1-1 0,0-1-190,3-4 1899,13 5-830,31 7-504,0 2 0,-1 3 0,0 1 0,34 14-565,-51-16 41,-1 2 1,-1 1-1,0 0 0,-1 3 1,0 0-1,-1 1-41,-13-7 11,1 1 1,-2 0-1,0 0 1,0 1-1,0 0 1,-2 1-1,1 0 1,-2 1-1,0 0 1,0 0-1,-1 1 0,3 8-11,2 13 28,-1 0 0,-2 0-1,-2 1 1,-1 0-1,-2 1 1,-1-1 0,-2 29-28,-3-15 30,-3 1 1,-2-1-1,-1 0 0,-4-1 1,-6 16-31,8-35 19,-2 0 1,-2 0 0,0-2-1,-2 0 1,-1 0-1,-1-2 1,-3 2-20,-45 53 239,-41 36-239,51-57 140,2-2 21,-3-3 0,-2-3 0,-2-2 0,-2-3 1,-27 14-162,-61 30 105,-70 44-14,117-70-41,-3-4 1,-2-5 0,-107 39-51,-163 25 67,151-51-28,-295 119 33,245-86 14,-150 29-86,-301 42 62,-112 30-4,721-170-68,-887 223 417,757-200-366,-217 41 5,61-20 182,254-40-21,-97 38-207,202-56 7,0 2 1,-5 5-8,-3 2 29,-7 0-29,-11 3 64,95-47 53,12-7-127,-1-2-1,-1-2 1,3-5 10,37-31-13,-34 31-114,17-19 127,-45 40-18,0 0 0,-1-1 1,0 0-1,0 0 0,-2 0 1,0-1-1,1-3 18,-3-2-16,-5 18 15,0-1 1,0 1-1,0 0 1,0 0-1,0 0 1,0 0-1,0 0 1,0-1 0,0 1-1,0 0 1,0 0-1,0 0 1,0 0-1,-1 0 1,1 0 0,0 0-1,0-1 1,0 1-1,0 0 1,0 0-1,0 0 1,-1 0-1,1 0 1,0 0 0,0 0-1,0 0 1,0 0-1,0 0 1,-1 0-1,1 0 1,0 0-1,0 0 1,0 0 0,0 0-1,-1 0 1,1 0-1,0 0 1,0 0-1,0 0 1,0 0-1,0 0 1,-1 0 0,1 0-1,0 0 1,0 0-1,0 0 1,0 0-1,0 1 1,0-1 0,-28 19-36,16-9 33,-50 41 14,3 2 0,1 3 0,3 2 0,-41 58-11,89-106 1,3-6-1,0 0 0,1 0 0,0 1 0,0-1 0,0 1 0,-1 4 0,3-8 0,1 0 0,0 0 0,0 0 0,0 0 0,-1 0 0,1 0 0,0-1 0,0 1 0,0 0 0,0 0 0,0 0 0,1 0 0,-1 0 0,0 0 0,0 0 0,1 0 0,-1 0 0,1 0 0,-1 0 0,0 0 0,1 0-1,0-1 1,-1 1 0,1 0 0,0 0 0,-1-1 0,1 1 0,0 0 0,-1-1 0,1 1 0,0 0 0,0-1 0,0 0 0,0 1 0,0-1 0,0 1 0,0-1 0,0 0 0,20 9-3,0-1 1,1-2 0,0 0-1,12 1 3,96 11 121,2 1-133,-51 2-6</inkml:trace>
  <inkml:trace contextRef="#ctx0" brushRef="#br0" timeOffset="7626.611">13264 6 5945,'0'0'326,"1"-1"1,-1 1-1,1-1 0,0 1 0,-1-1 0,1 1 0,-1 0 0,1-1 1,0 1-1,0 0 0,-1-1 0,1 1 0,0 0 0,-1 0 0,1 0 1,0 0-1,0 0 0,-1 0 0,1 0 0,0 0 0,0 0 0,-1 0 1,1 0-1,0 0 0,0 1-326,29 1 729,-27-1-647,31 3 146,0 2 0,0 1 0,-1 2 0,3 2-228,-20-5 26,0 0 0,-1 1 0,0 1 0,0 1 0,0 0 1,-1 0-1,0 2 0,-1 0 0,9 10-26,-6-3 15,-1 1 0,0 1 0,-2 0 0,0 1 0,-2 0 1,0 1-1,-1 0 0,-1 2-15,9 29 148,-2 0 0,8 54-148,-17-61 45,-2-1 0,-1 1 1,-3 0-1,-2 21-45,-5 15 95,-4-1 0,-4 3-95,-11 24 407,-4-2 1,-15 29-408,33-105 49,-14 47 54,-4 0 0,-3-2 1,-15 22-104,-218 365 208,158-287 66,-81 96-274,115-170 196,-75 96 495,-133 133-691,188-226 43,-201 209 60,180-202-69,-136 127 20,132-133-22,-28 12-32,-355 271 77,422-332-42,-78 40-35,-91 37 43,54-31-16,-231 131 12,300-170-8,-2-5 0,-135 40-31,-276 61 78,339-104-63,-109 36 6,-80 21 12,-34-10-33,-207 10 30,253-48-12,-328 52-2,365-44-2,64-12-4,197-44-8,-67 11 24,117-23 40,0-2 1,0-1-1,0-1 1,-6-2-67,6-1 21,0 1-1,-1 2 1,1 1 0,-1 1 0,1 1 0,-1 1 0,2 2 0,-1 1 0,-20 8-21,4 3 6,12-5-3,-1-1-1,0-1 1,-3-1-3,36-10 0,-17 3 0,11-2-6,7-2-10,8-4 15,0 0 1,0-1 0,0 0-1,3-5 1,16-10 0,164-93-13,-107 67 24,-3-4-1,23-22-10,-91 60 7,-24 17-10,-28 17-1,-86 48 14,57-33 3,-6 8-13,54-32 1,-17 10-2,1 2 1,1 2 0,1 1 0,-19 21 0,51-47 0,0 0-1,-1 0 1,1 0-1,0 0 1,0 0-1,0 1 1,0-1-1,0 0 1,1 0-1,-1 1 1,0-1-1,1 1 1,-1-1-1,1 0 1,-1 1-1,1-1 1,-1 1-1,1 0 1,0-1-1,0 1 1,0-1-1,0 1 1,0-1-1,0 1 1,0-1-1,1 1 1,-1 0 0,2 1-1,0-1 0,0 0 0,1 0 0,-1 0 0,0 0 0,1 0 0,-1-1 0,1 1 0,0-1 0,-1 0 0,1 1 0,0-1 0,0-1 0,0 1 0,1 0 1,54 14 12,1-2 1,0-3-1,13-2-12,-7 0 2008,-1 3 0,45 13-2008,-21 8 1426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47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1930 91 1256,'29'-74'1206,"-28"73"-1007,-1 1 0,1-1 0,-1 0 1,0 1-1,0-1 0,1 0 0,-1 1 0,0-1 0,0 0 0,0 0 1,1 1-1,-1-1 0,0 0 0,0 0 0,0 1 0,0-1 1,-1 0-1,1 0 0,0 1 0,0-1 0,0 0-199,-7 3 3203,5-2-857,-5 18-1625,2 0-1,0 0 0,-2 16-720,-3 10 330,-7 39 46,-1 1 276,-4-1-652,13-55 168,-1 0 0,-1-1 1,-1-1-1,-16 25-168,-32 38 1082,-42 45-1082,60-80 133,8-9 4,-3-1 0,-1-1 0,-2-3 0,-2-1 0,-40 29-137,-133 72 843,186-124-719,-1-1 1,0-2-1,-24 7-124,-96 23 173,-9 4-99,-39 16 13,-62 6-87,245-65 2,-4 1 4,-1 0 0,0-2 0,1 0 0,-1-1 0,-19-1-6,21-6 36,16 0-14,11 0-16,-3 3-6,0 0 1,0 0 0,0 0-1,-1-1 1,1 0-1,-1 0 1,1-1-1,-1 0 1,0 0 0,-1 0-1,1 0 0,12-11 2,61-43-331,2 3-1,25-10 330,-87 55-37,-2 0-1,16-13 38,-32 23 0,0 0 0,0 0 0,0 0 0,0 0-1,0 0 1,0 0 0,0 0 0,0 0 0,0 0 0,0 0-1,0 0 1,-1 0 0,1 0 0,0 0 0,0 0-1,0 0 1,0 0 0,0 0 0,0 0 0,0 0-1,0 0 1,0 0 0,0 0 0,0 0 0,0 0-1,0 0 1,0 0 0,0 0 0,0 0 0,0 0-1,0-1 1,0 1 0,0 0 0,0 0 0,0 0-1,0 0 1,0 0 0,0 0 0,0 0 0,0 0 0,0 0-1,0 0 1,0 0 0,0 0 0,0 0 0,0 0-1,0 0 1,0 0 0,0 0 0,0 0 0,0 0-1,0-1 1,0 1 0,0 0 0,0 0 0,0 0-1,0 0 1,0 0 0,0 0 0,0 0 0,0 0 0,-9 1-5,-9 4 4,-45 25 19,2 2-1,-32 23-17,71-40 20,1 0 0,0 2 0,1 0-1,1 1 1,1 1 0,0 1 0,1 1-1,-2 5-19,17-23 8,0 0 0,0 1-1,0 0 1,0-1 0,0 1-1,1 0 1,0 0-1,0 0 1,0 0 0,0 3-8,1-5 3,0-1 0,0 1-1,0-1 1,0 1 0,1-1 0,-1 1 0,0-1 0,1 1 0,0-1 0,-1 1 0,1-1-1,0 1 1,0-1 0,-1 0 0,1 0 0,0 1 0,1-1 0,-1 0 0,0 0 0,0 0-1,0 0 1,1 0 0,-1 0 0,0-1 0,1 1 0,-1 0 0,0 0 0,1-1 0,0 1-3,11 3 14,1 0 1,0-1 0,0-1 0,0 0 0,0-1 0,0 0 0,1-1-15,15 1 14,6 2-16,17-1 851,0 3 1,42 10-850,-3 11 576</inkml:trace>
  <inkml:trace contextRef="#ctx0" brushRef="#br0" timeOffset="0.494">1838 2131 3721,'92'2'2284,"-73"-3"-175,-19 1-2086,0 0-1,0 0 1,0 0 0,0 0-1,0 0 1,0 0 0,0 0-1,0 0 1,1 0 0,-1 0-1,0 0 1,0 0 0,0 0-1,0 0 1,0 0 0,0 0-1,0 0 1,0 0 0,0 0-1,0 0 1,0 0 0,1 0-1,-1 0 1,0 0 0,0 0-1,0 0 1,0 0 0,0 0-1,0 0 1,0 0 0,0 0-1,0 0 1,0-1 0,0 1-1,0 0 1,0 0 0,0 0-1,0 0 1,0 0-1,0 0 1,0 0 0,0 0-1,0 0 1,1 0 0,-1 0-1,0 0 1,0 0 0,0-1-1,0 1 1,0 0 0,0 0-1,0 0 1,0 0 0,0 0-1,0 0 1,-1 0 0,1 0-1,0 0 1,0 0 0,0 0-1,0 0 1,0 0 0,0-1-1,0 1 1,0 0 0,0 0-1,0 0 1,0 0 0,0 0-23,-14-4 4285,-259 30-450,-173 3-2414,443-29-1417,-485 43 607,435-37-526,-15 3 53,0-2 0,-43-4-138,107-3 7,0 0 1,0-1-1,0 0 0,0 0 1,1 0-1,-1 0 0,0 0 0,0-1 1,1 1-1,-1-1 0,1 0 1,-1 0-1,1-1 0,0 1 1,0-1-1,0 1 0,0-1 0,1 0 1,-1 0-1,1-1 0,-2-1-7,4 4 1,0 1 0,0 0 0,0-1-1,0 1 1,0 0 0,0-1 0,0 1-1,0 0 1,0-1 0,0 1 0,0 0-1,0 0 1,0-1 0,1 1-1,-1 0 1,0-1 0,0 1 0,0 0-1,0 0 1,1-1 0,-1 1 0,0 0-1,0 0 1,1-1 0,-1 1 0,0 0-1,1 0 1,-1 0 0,0-1 0,0 1-1,1 0 1,-1 0 0,0 0 0,1 0-1,-1 0 1,0 0 0,1 0 0,-1 0-1,0 0 1,1 0 0,-1 0-1,2-1 1,134-61 5,-42 15-326,-27 12-128,1 3 1,48-14 447,-98 42-16,-26 11 1,-27 12 6,34-18 10,-102 49 3,32-16 40,-9 9-44,68-37 7,0 0 1,-1-1-1,-7 1-7,6-1 5,-1 1 1,1 0-1,-1 0-5,12-4 1,0 0 1,-1 0-1,1 1 1,0-1-1,0 1 0,0-1 1,0 1-1,0 0 1,1 0-1,-1 0 0,1 1 1,0-1-1,-1 2-1,2-3 0,1-1 1,-1 1-1,0 0 0,1-1 1,0 1-1,-1-1 0,1 1 1,0 0-1,0-1 0,0 1 1,0 0-1,0-1 0,0 1 1,1-1-1,-1 1 0,0 0 1,1-1-1,-1 1 0,1-1 1,0 1-1,0-1 0,1 3 1,0-1-1,0 0 1,1 0-1,-1 0 1,1 0-1,0 0 1,0 0-1,0-1 1,1 1-1,9 5 3,1 1 0,0-2 0,0 0 0,2 0-3,-15-7 0,125 49 30,-61-26 538,-2 3 1,7 7-569,-7 3 345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47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641 546 1888,'17'24'613,"-10"-14"48,-8-15 2450,1 3-2761,-1-1-1,0 1 1,1-1 0,0 0-1,-1 0 1,1 1-1,0-1 1,1 0-1,-1 1 1,0-2-350,1 1 176,-1 1 1,0-1-1,1 1 0,-1-1 1,-1 1-1,1-1 0,0 1 1,-1-1-1,1 1 0,-1-1 1,0 1-1,0-3-176,-5-4 249,0 0-1,0 0 1,-1 1 0,0 0-1,0 0 1,-1 1 0,0-1-1,-1 2 1,0-1-1,0 1 1,0 1 0,0-1-1,-1 2 1,0-1 0,0 1-1,0 1 1,0 0-1,-1 0 1,0 1 0,1 0-1,-11 1-248,10-1 24,-1 2 0,1 0-1,0 0 1,-1 1 0,1 0-1,0 1 1,0 1 0,0 0-1,0 0 1,0 1 0,1 0-1,0 1 1,-1 0 0,2 0-1,-1 1 1,1 1 0,0 0-1,0 0 1,0 0 0,-4 7-24,3-1 2,0 1 1,1-1-1,1 1 1,0 1-1,1 0 0,1 0 1,0 0-1,1 1 1,0 0-1,2 0 1,0 0-1,0 0 0,1 16-2,2-23 1,0 1 0,0-1-1,1 1 1,0-1 0,1 1-1,0-1 1,0 0-1,1 0 1,0 0 0,1 0-1,0 0 1,0-1 0,1 0-1,0 0 1,1 0-1,0 0 1,0-1 0,0 0-1,1 0 1,0-1 0,0 0-1,1 0 1,0 0-1,4 1 0,-3-2 4,0-1 0,1-1 0,-1 0 0,1 0 0,0-1 0,0 0-1,0-1 1,0 0 0,0 0 0,0-1 0,0 0 0,0-1 0,0 0 0,7-2-4,-3 0 7,-1 0 0,0-1 1,1-1-1,-1 0 1,-1 0-1,1-1 0,-1-1 1,0 0-1,0-1 0,3-3-7,-7 3 6,0 1 0,-1-1 0,0-1-1,0 1 1,-1-1 0,0-1-1,-1 1 1,0-1 0,0 0-1,-1 0 1,0 0 0,-1-1 0,0-2-7,1-1 10,-2-1 0,0 0-1,0 0 1,-1 0 0,-1 0-1,-1 0 1,0 0 0,-1 0 0,-1-4-10,0-1 7,3 14-6,-1 1 0,0 0-1,0-1 1,0 1 0,0 0-1,-1 0 1,0-1 0,0 1-1,-2-1 1,4 5 0,0 1 0,0 0 1,0-1-1,0 1 0,0 0 0,-1 0 0,1-1 0,0 1 0,0 0 0,-1 0 0,1-1 1,0 1-1,0 0 0,-1 0 0,1-1 0,0 1 0,0 0 0,-1 0 0,1 0 1,0 0-1,-1 0 0,1 0 0,0-1 0,-1 1 0,1 0 0,0 0 0,-1 0 0,1 0 1,0 0-1,-1 0 0,1 0 0,0 0 0,-1 0 0,1 0 0,0 1 0,-1-1 0,1 0 1,0 0-1,0 0 0,-1 0 0,1 0 0,0 1 0,-1-1 0,1 0 0,0 0 1,-1 1-1,1-1 1,0 1 0,-1-1 1,1 1-1,-1 0 0,1-1 1,0 1-1,0 0 0,-1-1 1,1 1-1,0 0 0,0 0 1,0-1-1,0 1 0,-1 0 1,1 0-1,0-1 0,1 1 0,-1 0 1,0 0-2,0-1 3,0 1 1,0-1-1,0 0 0,1 0 0,-1 1 1,0-1-1,0 0 0,0 0 1,0 1-1,0-1 0,0 0 1,0 1-1,0-1 0,0 0 1,0 1-1,0-1 0,0 0 1,0 1-1,0-1 0,0 0 1,0 0-1,0 1 0,0-1 1,0 0-1,0 1 0,-1-1 1,1 0-1,0 0 0,0 1 1,0-1-1,0 0 0,-1 0 1,1 1-1,0-1 0,0 0 1,-1 0-1,1 0 0,0 0 1,0 1-1,-1-1-3,1 0 2,0 0 0,-1 0 1,1 0-1,0 1 0,-1-1 0,1 0 0,0 0 0,0 0 0,-1 1 1,1-1-1,0 0 0,0 1 0,-1-1 0,1 0 0,0 0 0,0 1 1,0-1-1,0 0 0,0 1 0,-1-1 0,1 0 0,0 1 0,0-1 1,0 0-1,0 1 0,0-1 0,0 1 0,0-1-2,-2 102 7,3-53-6,-4 133 106,-11 41-107,11-201 1,-9 99 98,-11 36-99,14-115 29,-1 7 287,2 0 0,1 6-316,7-51 54,0 0-1,-1 0 0,2 0 0,-1 0 0,0 0 1,1 0-1,0-1 0,0 1 0,0 0 0,0 0 0,1 1-53,-2-4 21,1-1 0,-1 1 0,1 0 0,0 0 0,-1-1-1,1 1 1,0 0 0,-1-1 0,1 1 0,0 0 0,0-1-1,-1 1 1,1-1 0,0 1 0,0-1 0,0 0 0,0 1-1,0-1 1,0 0-21,1 0 30,-1 0-1,1 0 0,0 0 0,0 0 1,0 0-1,-1 0 0,1-1 1,0 1-1,-1-1 0,1 1 0,0-1 1,-1 0-1,1 0 0,0 0-29,17-11 125,-1-1-1,0-1 0,0 0 1,-2-2-1,0 0 0,4-6-124,24-22 84,65-70 588,-52 53 1458,-11 15-997</inkml:trace>
  <inkml:trace contextRef="#ctx0" brushRef="#br0" timeOffset="1">1157 917 7346,'0'-17'3408,"1"13"-1351,-2 4-721,-2 5-264,2-5-272,0 7-287,-5 20-25,-7 45-128,11-33-80,3 3-96,-1 4-56,-3-3-40,3 5 360,-3-6 3193,-1-2-2625</inkml:trace>
  <inkml:trace contextRef="#ctx0" brushRef="#br0" timeOffset="2">112 0 3737,'-22'0'2616,"1"0"457,0 3-664,6 8-617,-6-4-184,15 7-552,1 0-231,10-3-297,19 3-56,23-11-24,22-3-8,35-6-136,11 1-80,8-4-96,2 2-32,-5 0 808,-6-2 2369,-23 7-2249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6:25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196 533 5833,'-131'-55'2916,"106"43"-1169,18 9 88,7 4-321,2 9-953,-3-2-246,1 0-1,0 0 1,1 1 0,0-1 0,0 0 0,1 0-1,1 3-314,4 22 491,27 130 538,2 17-600,-30-144-286,-3 0 1,-1 1 0,-1-1-1,-2 2-143,1-36 14,-7 45 345,6-45-325,0 0-1,1 0 1,-1 0 0,0 0-1,0-1 1,0 1-1,0 0 1,0 0 0,0-1-1,-1 1-33,2-1 22,-1-1 0,1 0 0,-1 1 0,0-1 0,1 1 1,-1-1-1,1 0 0,-1 1 0,0-1 0,1 0 0,-1 0 0,0 0 0,1 1 0,-1-1 0,0 0 0,1 0 0,-1 0 0,0 0 1,1 0-1,-1 0 0,0 0 0,1 0 0,-1-1 0,0 1 0,0 0 0,0 0-22,0-1 23,0 0-1,0 1 0,0-1 1,0 0-1,0 0 1,0 0-1,0 0 1,1 0-1,-1 0 1,0 0-1,1 0 1,-1 0-1,0 0 1,1 0-1,-1 0 1,1 0-1,0-1 1,-1 1-1,1 0 1,0 0-1,0 0 1,-1-2-23,0-4 84,-19-62 94,4-1 1,2 0 0,1-28-179,4-11 19,4-94-19,5 167-5,2-1 1,2 0 0,1 1-1,1 0 1,3 0 0,1 0-1,1 0 5,-5 22-8,0-1-1,1 1 1,0 0-1,1 1 1,0 0-1,1 0 1,1 1-1,0 0 1,1 1-1,0 0 1,0 0-1,1 1 1,1 1-1,0 0 1,0 1-1,0 0 1,11-3 8,-14 6-6,1 1-1,0 0 1,0 1 0,0 0-1,0 1 1,1 1-1,-1 0 1,1 0 0,-1 1-1,1 0 1,-1 1 0,12 2 6,-16-1-4,1 0 0,-1 0 0,1 1 1,-1 0-1,0 0 0,0 1 0,0-1 1,0 2-1,-1-1 0,0 1 0,0 0 0,0 0 1,0 1-1,-1-1 0,0 1 0,0 1 1,-1-1-1,4 7 4,-4-7-2,-2 0 0,1 0 0,-1 0 0,0 0 0,0 0 0,0 1 0,-1-1 0,0 1 0,-1-1 0,1 1 0,-1-1 0,0 1 2,-1 4-2,-1-1 1,0 0 0,0 0-1,-1 1 1,0-1-1,0-1 1,-2 4 1,-9 13 4,0 0 0,-2-1 0,-1 0 1,-17 18-5,8-10 15,-2-2 1,-4 2-16,18-20 2,1-1 0,-2-1 0,0 0 0,0-1-1,-1 0 1,0-1-2,10-6-32,0-1 0,0 1 0,-1-1 0,1 0 0,-5 0 32,9-1-49,1-1 0,-1 0 1,0 0-1,1 0 0,-1 1 0,1-2 0,-1 1 0,0 0 1,1 0-1,-1 0 0,1-1 0,-1 1 0,1-1 1,-1 1-1,1-1 0,-1 0 0,1 1 0,-1-1 0,1 0 1,0 0-1,-1 0 0,1 0 0,0 0 0,0-1 0,0 1 1,-1-1 48,1-1-285,-1 0 1,1-1 0,-1 1 0,1 0 0,0-1 0,1 1 0,-1-1-1,0 0 1,1 1 0,0-1 0,0 1 0,0-1 0,0 0 0,1 1-1,-1-1 1,1 0 284,16-35-1540</inkml:trace>
  <inkml:trace contextRef="#ctx0" brushRef="#br0" timeOffset="503.862">765 201 6249,'-1'0'291,"0"-1"0,0 1-1,0 0 1,0 0-1,0 0 1,-1-1 0,1 1-1,0 0 1,0 1 0,0-1-1,0 0 1,0 0-1,0 0 1,0 1 0,0-1-1,0 0 1,0 1 0,0-1-1,-1 1-290,1 0 122,1-1 0,-1 1 0,0 0-1,1 0 1,-1 0 0,0 0 0,1-1 0,-1 1 0,1 0-1,-1 0 1,1 0 0,0 0 0,-1 0 0,1 0-1,0 0 1,0 0 0,0 0-122,-1 6 208,1 0 0,1 0 0,-1 0 0,1 0 0,2 7-208,18 75 1044,-12-57-622,-1 0-1,-2 0 0,-2 0 1,1 28-422,-4-43 362,-2 0-1,0 0 1,-1 0 0,-3 13-362,6-9 743,1-20-270,0-12-130,-1-58 462,-3-1-805,0-30 124,3 82-117,-2-16 11,3 0 1,0 1 0,3-1-1,3-13-18,-5 37 5,0 0-1,0 0 0,1 0 1,0 1-1,1-1 0,0 1 1,4-5-5,-5 9 1,0 0 0,1 0 0,-1 0 0,1 1 0,0-1 0,0 1 0,1 0 0,-1 1 0,1-1 0,0 1 0,0 0 0,2 0-1,1 0 16,-1 0-1,1 1 1,0 1-1,0 0 1,0 0-1,0 0 0,0 1 1,-1 0-1,1 1 1,0 0-1,2 1-15,7 2 192,-1 0 0,1 1-1,-1 1 1,-1 1 0,3 1-192,40 22 845</inkml:trace>
  <inkml:trace contextRef="#ctx0" brushRef="#br0" timeOffset="1093.222">1610 174 5329,'67'-43'2951,"-67"43"-2891,1 0-1,-1 0 0,0 0 1,1 0-1,-1-1 0,0 1 1,1 0-1,-1 0 0,0 0 1,1-1-1,-1 1 0,0 0 1,0 0-1,1-1 0,-1 1 1,0 0-1,0 0 0,1-1 1,-1 1-1,0 0 0,0-1 1,0 1-1,0 0 0,0-1 1,1 1-1,-1 0 0,0-1 1,0 1-1,0-1 0,0 1 1,0 0-1,0-1 0,0 1 1,0 0-1,0-1 0,0 1 1,0 0-1,-1-1 0,1 1 1,0-1-1,0 1 0,0 0 1,0-1-1,0 1 0,-1 0 1,1 0-1,0-1 0,0 1 1,-1 0-1,1-1 0,0 1 1,0 0-1,-1 0 0,1 0 1,0-1-1,-1 1 0,1 0-59,-21-6 1865,16 5-1250,-6-2 146,-1 0 0,0 0-1,0 2 1,0-1 0,-10 2-761,17 0 103,0 0 0,1 0 0,-1 1 0,0 0 0,1 0-1,-1 0 1,0 0 0,1 1 0,0 0 0,-1 0 0,1 0 0,0 0 0,0 1-1,0 0 1,0-1 0,-2 4-103,-75 89 692,73-85-683,0 0-1,2 0 1,-1 0 0,1 1-1,1 0 1,0 0-1,0 1 1,1-1-1,1 1 1,0 0 0,0 0-1,2 0 1,-1 0-1,1 1 1,1 4-9,0-5 1,1 0 0,0-1 0,0 1 0,1 0 0,1-1 0,0 1 0,1-1-1,0 0 1,0 0 0,1 0 0,1-1 0,0 0 0,0 0 0,1 0 0,7 8-1,-10-14-1,1 0 1,-1 0-1,0 0 0,1-1 1,0 1-1,0-1 0,0-1 1,0 1-1,0-1 0,1 0 1,-1 0-1,1 0 0,0-1 0,-1 0 1,1 0-1,0 0 0,-1-1 1,1 1-1,0-2 0,0 1 1,0-1-1,-1 1 0,1-2 1,0 1-1,-1-1 0,1 1 1,4-4 0,6-2 4,-1 0 0,0-1 0,0-1 0,-1-1-1,0 0 1,-1 0 0,0-2 0,-1 1 0,1-2-4,-2 0 8,0 0 0,-1 0 0,-1-1-1,0 0 1,0 0 0,-2-1 0,0 0 0,0-1-1,-2 1 1,3-11-8,-6 19 5,0-1 0,-1 1 1,0-1-1,0 0 0,-1 1 0,0-1 0,0 0 0,0 0 0,-1 1 1,-1-1-1,1 1 0,-1-1 0,-1 1 0,1-1 0,-1 1 0,0 0 1,-1 0-1,0 1 0,0-1 0,0 1 0,-1 0 0,0 0 0,-3-3-5,-1 1-1,1 0 0,-2 1 0,1 0 0,-1 1-1,-10-5 2,16 9-25,0 0 0,0 0 0,0 0 0,-1 0-1,1 1 1,0 0 0,-1 0 0,1 0-1,-1 1 1,1 0 0,-1-1 0,0 2 0,1-1-1,-1 0 1,1 1 0,-1 0 25,4-1 114,0 0 0,1 1 0,-1-1 1,0 0-1,0 1 0,1-1 0,-1 1 0,0-1 0,1 1 0,-1-1 1,0 1-1,1 0 0,-1-1 0,1 1 0,-1-1 0,1 1 0,-1 1-114,-4 12 930</inkml:trace>
  <inkml:trace contextRef="#ctx0" brushRef="#br0" timeOffset="1986.741">2067 275 7322,'-45'-52'3428,"44"50"-3093,-1 0 1,1 0-1,-1 0 0,1 0 0,0 0 0,0 0 0,0-1 1,0 1-1,0 0 0,0-1 0,1 1-335,-1 1 142,1-1-1,0 1 1,0 0-1,0 0 1,0 0-1,0 0 1,0 0 0,1 0-1,-1 0 1,0 0-1,0 0 1,1 0-1,-1 0 1,1 0 0,-1 0-1,1 0 1,0 0-142,0 0 85,0 0 0,0 0 0,0 0 0,0 0 0,0 1 0,0-1 0,0 0 0,0 1 1,0-1-1,1 0 0,-1 1 0,0 0 0,1-1 0,-1 1 0,0 0 0,0 0 0,1-1 1,-1 1-1,0 0 0,1 0 0,-1 1 0,0-1 0,1 0 0,-1 0 0,0 1 0,1-1 0,-1 1-85,7 2 104,0 1 1,-1 1-1,0-1 0,1 1 0,-2 0 0,1 1 0,-1 0 0,0 0 0,0 0 0,0 1 0,-1 0 0,2 4-104,12 17 138,-1 2 0,5 14-138,-22-41 8,30 65 159,9 35-167,-8-22 69,-30-75-54,1 0 0,0 0 0,1 0 0,0-1 0,0 1-1,3 2-14,-6-6 12,0-1-1,0 0 0,0 0 1,1 0-1,-1 0 0,0 0 1,1 0-1,-1 0 1,1 0-1,-1-1 0,1 1 1,0 0-12,-1-1 11,0 0 1,-1 0 0,1 0 0,0 0 0,0 0 0,0 0 0,-1 0 0,1 0-1,0-1 1,0 1 0,-1 0 0,1 0 0,0-1 0,-1 1 0,1 0 0,0-1 0,-1 1-1,1-1 1,0 1 0,-1-1 0,1 1 0,-1-1 0,1 1 0,-1-1 0,1 1 0,-1-1-12,2-1 27,-1 0 0,0 0 0,0 0 0,0 0 0,0-1 1,0 1-1,-1 0 0,1 0 0,-1-1 0,1 1 1,-1 0-1,0-1 0,0 1 0,0 0-27,-3-37 110,0 14-59,0-37 5,-2-37 9,6-35-65,0 123-2,0 1-1,1 0 1,0 0-1,0 1 0,1-1 1,0 0-1,1 1 0,0 0 1,1 0-1,0 0 1,0 0-1,3-2 3,-6 8-4,1 0 1,-1 1-1,1-1 1,-1 1-1,1 0 0,0-1 1,0 1-1,0 0 0,0 1 1,0-1-1,0 1 1,1-1-1,-1 1 0,0 0 1,4 0 3,-3 0-3,-1 1 0,1 0 0,0 1 0,0-1 0,-1 0 0,1 1 1,0 0-1,-1 0 0,1 0 0,0 1 0,-1-1 0,0 1 0,1 0 0,-1 0 0,0 0 1,0 0-1,2 2 3,13 12-2,-1 0-1,0 1 1,-2 1 0,10 14 2,-9-11 0,1 0 1,1-2-1,12 11 0,-23-24 1,0-1 0,0 0 0,1 0 0,-1-1 0,1 0 1,0 0-1,0 0 0,0-1 0,0-1 0,1 1 0,-1-1 0,1-1 0,0 0-1,3 0 2,-1-1 0,1 0 0,0-1 0,-1-1 0,1 0 0,-1 0 0,0-1 0,1 0 0,-1-1 0,-1-1 0,1 0 0,-1 0 0,4-3-2,1-1 6,0-1 0,-1 0 1,0-2-1,0 1 0,-2-2 0,1 0 0,-1 0 0,4-8-6,-13 16 3,-1 0 0,0 1-1,0-1 1,0 0 0,0 0 0,-1 0-1,0 0 1,0 0 0,0 0 0,-1 0-1,0 0 1,0-1 0,0 1 0,-1 0 0,1 0-1,-1 0 1,0 0 0,-1 0 0,1 0-1,-3-4-2,3 5 1,-1-1-1,0 1 0,0-1 1,0 1-1,0 0 0,-1 0 0,0 0 1,0 0-1,0 0 0,0 1 1,-1 0-1,1-1 0,-1 1 0,0 0 1,0 1-1,0-1 0,0 1 1,-1-1-1,1 1 0,-1 1 0,-4-2 0,6 2-2,-1 1-1,0 0 1,0 1-1,0-1 1,1 1-1,-1-1 1,0 1-1,1 0 1,-1 1-1,0-1 1,1 1-1,0-1 1,-1 1-1,1 0 1,0 0-1,0 0 1,0 1-1,0-1 1,0 1-1,1 0 1,-2 1 2,-9 11-11,1 0 0,0 1 1,-6 11 10,15-22-1,-7 12-1,0 1 0,1 0-1,1 1 1,1 0 0,1 0 0,0 0-1,1 1 1,2 0 0,-2 19 2,3-24 2,2 0 1,0 0 0,0-1-1,1 1 1,1 0-1,1-1 1,0 1-1,1-1 1,0 0 0,1 0-1,1 0 1,0-1-1,8 13-2,-7-16 164,0 0-1,0-1 1,1 0-1,0-1 0,0 0 1,1 0-1,0 0 1,1-1-1,-1-1 0,1 0 1,1 0-1,-1-1 1,1 0-1,0-1 0,0 0 1,0 0-1,11 1-163,72 4 1089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6:22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406 133 4233,'82'-65'2295,"-81"64"-2204,0 1 0,0-1 0,0 0 0,-1 0 0,1 0 1,0 0-1,0 0 0,-1 0 0,1 0 0,0 0 0,-1 0 0,1 0 0,-1 0 0,1 0 0,-1 0 0,0 0 0,1 0 0,-1 0 0,0-1 1,0 1-1,0 0 0,0 0 0,0-1-91,0 1 95,-1 0 0,1 0 1,-1 0-1,1 0 0,-1 0 1,1 0-1,-1 1 0,0-1 1,0 0-1,1 0 0,-1 1 1,0-1-1,0 0 0,0 0-95,-2-1 405,-1-1-160,1 0 0,0 0-1,-1 1 1,0 0 0,1-1-1,-1 1 1,0 1 0,0-1-1,-1 1 1,1-1-1,0 1 1,0 0 0,0 1-1,-1-1 1,1 1 0,-1 0-1,1 0 1,0 0 0,-1 0-1,1 1 1,0 0 0,-2 0-245,-16 4 616,1 1 1,0 0-1,-17 9-616,32-13 102,-19 10 86,2 1 0,0 0 0,0 2 0,1 0 0,1 2 0,1 0 0,0 1 0,2 1 0,0 1 0,-5 7-188,18-20 26,-1 1 1,1-1-1,0 1 0,1-1 0,-1 1 0,2 1 1,-1-1-1,1 1 0,0-1 0,0 3-26,3-8 2,-1 0-1,1 1 1,0-1 0,0 0-1,0 0 1,0 1 0,0-1-1,1 0 1,-1 0 0,1 1-1,0-1 1,0 0-1,0 0 1,1 0 0,-1 0-1,1 0 1,-1 0 0,1-1-1,0 1 1,0 0-1,0-1 1,1 0 0,-1 1-1,0-1 1,1 0 0,0 0-1,-1 0 1,1-1 0,2 2-2,7 3 1,1 0 0,0-1 1,0 0-1,0-1 1,12 2-2,73 10-1,-19-4 0,-62-8-3,-2 0 0,1 0 0,0 2 0,-1 0 0,0 1 0,0 0 0,-1 1 0,13 9 4,-18-10-4,-1 0 1,1 1-1,-2 0 0,1 0 0,-1 1 0,0 0 0,0 0 0,-1 1 0,-1-1 0,0 1 0,0 0 0,0 1 0,0 5 4,0-1 2,-2 2 0,1-1-1,-2 0 1,0 1 0,-1-1-1,-1 1 1,-1-1 0,0 1-1,-1-1 1,0 0 0,-2 3-2,1-8 11,0 1 0,0-1 0,-1 0 0,-1 0-1,0 0 1,0-1 0,-1 1 0,-1-1 0,0-1 0,0 1 0,0-1 0,-1-1 0,-1 1 0,0-1 0,-7 5-11,-8 2 43,0-1-1,-1-2 1,-1 0 0,0-2-1,0 0 1,-1-2 0,-7 0-43,22-5 18,-1 0 1,1-2-1,-1 1 1,1-2 0,-8 0-19,14 0-74,-1-1 0,1 1 0,0-2 0,0 1 0,0 0 0,1-1 0,-1 0 0,0-1 0,1 1 0,-1-1 0,1 0 0,-3-2 74,7 4-82,-1-1-1,1 1 1,-1 0 0,1-1 0,-1 1 0,1-1-1,0 1 1,0-1 0,-1 1 0,1-1 0,0-1 82,0 1-57,1 0 0,0 0 0,0 1 0,-1-1 0,1 0 0,0 0 0,1 0 0,-1 0 0,0 0 0,1-1 57,-1 3-1</inkml:trace>
  <inkml:trace contextRef="#ctx0" brushRef="#br0" timeOffset="648.75">961 508 16003,'-8'3'190,"1"0"-1,-1 0 0,1 0 1,0 1-1,0 0 1,0 1-1,0-1 0,1 1 1,-1 1-1,1-1 0,1 1 1,-4 4-190,1 0 101,2 0 0,-1 0 1,1 0-1,1 1 0,-1 0 1,2 0-1,0 1 0,-1 3-101,0 5 16,1 1 0,1-1-1,0 1 1,2 0-1,0 0 1,2-1 0,0 1-1,1 0 1,5 19-16,-3-23 3,0-1 0,1 1 0,1-1-1,1 0 1,0-1 0,6 10-3,-9-19 2,-1-1-1,1 1 0,0-1 0,1 0 1,-1 0-1,1 0 0,0-1 0,0 1 1,1-1-1,-1 0 0,1-1 0,0 0 1,0 1-1,0-2 0,0 1 0,1-1 1,-1 0-1,7 1-1,0-2 2,0 0 0,0-1 0,-1 0 0,1-1 0,0 0 0,0-1 0,-1-1 0,1 0 0,-1 0 0,0-1 0,0-1 0,0 0 0,-1-1 0,0 0 0,0-1 0,0 0 0,1-2-2,3-2 8,-1-1 0,0 0 0,-1-2 0,0 1-1,-1-1 1,0-1 0,-1 0 0,-1-1 0,-1 0 0,0-1 0,2-7-8,-7 15 10,-1-1 0,-1 0 0,0 0 0,0 0 0,-1 0 0,0 0 0,-1 0 0,0 0 0,0 0 0,-1 0 0,-1 0 0,0 0 0,0 0 0,-1 0 0,0 1 0,-1-1 0,0 1 0,0 0-1,-1 0 1,0 0 0,0 1 0,-1-1 0,-4-3-10,3 3-25,0 1 0,-1 0 0,1 1 0,-1 0 0,-1 0-1,0 1 1,1 0 0,-2 0 0,1 1 0,-1 0 0,0 1 0,0 0 0,0 0-1,0 1 1,-1 0 0,1 1 0,-1 1 0,0-1 0,1 2 0,-1-1-1,-9 2 26,15-1-145,0 1 0,0 0-1,0 0 1,0 0-1,0 0 1,0 1-1,0 0 1,0 0-1,1 0 1,-1 1-1,1 0 1,-1-1 0,1 1-1,0 1 1,-2 1 145,-9 22-817</inkml:trace>
  <inkml:trace contextRef="#ctx0" brushRef="#br0" timeOffset="1057.496">1564 73 7322,'-1'-1'162,"-1"-2"780,0 0 1,0 0-1,-1 0 0,1 0 0,-1 0 0,-2-2-942,4 5 87,1 0-1,0 0 1,0 0-1,-1 0 1,1-1-1,0 1 1,0 0-1,-1 0 0,1 0 1,0 0-1,-1 0 1,1 0-1,0 0 1,-1 0-1,1 0 1,0 0-1,-1 0 0,1 0 1,0 0-1,0 0 1,-1 0-1,1 0 1,0 0-1,-1 0 1,1 0-1,0 1 0,0-1 1,-1 0-1,1 0 1,0 0-1,0 0 1,-1 1-87,0 0 100,1 0 0,-1 0 0,0 0 0,1 1 0,-1-1 0,1 0 0,0 0 0,-1 1 0,1-1 0,0 1 0,0-1 0,-1 0 0,1 1-100,-2 34 540,1 0 0,2 0 0,5 33-540,22 111 365,-25-161-307,37 241 187,4 19 106,-24-205 2722,-11-45-1768</inkml:trace>
  <inkml:trace contextRef="#ctx0" brushRef="#br0" timeOffset="2415.187">1992 657 6593,'-23'-18'3529,"17"14"-2847,1 0-1,0 1 1,0-2 0,1 1-1,-1 0 1,1-1 0,0 0-1,0 0 1,0-1-682,5 4 1030,4 5-544,9 8-19,5 11-260,-1 0 1,-1 1 0,-1 1-1,-1 0 1,-1 1-1,2 7-207,27 46 166,-19-37-116,2-2 0,1-1 0,3-1-1,1-1 1,23 20-50,-52-55 8,21 18 30,-22-19-33,-1 1 1,0-1-1,1 0 1,-1 1-1,1-1 1,-1 0-1,1 1 0,-1-1 1,1 0-1,-1 0 1,1 0-1,-1 1 1,1-1-1,-1 0 1,1 0-1,-1 0 0,1 0 1,0 0-1,-1 0 1,1 0-1,-1 0 1,1 0-1,-1 0 1,1 0-1,-1 0 0,1-1 1,-1 1-1,1 0 1,-1 0-1,1-1 1,-1 1-1,1 0 1,-1 0-1,1-1 0,-1 1 1,1-1-1,-1 1 1,0 0-1,1-1 1,-1 1-1,0-1 1,1 1-1,-1-1 1,0 1-1,0-1-5,2-9 57,0 0 1,-1 0-1,0 0 1,-1 0-1,0 0 1,-1 0-1,-1-5-57,0-20 55,-1-61 17,0-2-5,7-56-67,-3 134-3,2 0 1,4-18 2,-6 32-4,0 1 0,1 0 0,0 0 0,0 0 0,0 1 0,1-1 0,-1 0 0,1 1 0,0 0 0,0-1 0,1 1 0,-1 0 0,3-1 4,-4 4-4,0-1 1,0 1-1,0 0 0,0 0 1,1 0-1,-1 0 1,0 1-1,1-1 0,-1 1 1,1-1-1,-1 1 1,1 0-1,-1 0 0,1 0 1,-1 0-1,1 0 1,-1 0-1,0 1 0,1-1 1,-1 1-1,1 0 1,-1 0-1,0 0 0,0 0 1,1 0-1,-1 0 1,0 1-1,0-1 4,10 7-11,-1 1 1,1-1-1,-2 2 0,6 5 11,-11-10-3,63 64-7,-42-39 12,1-3 0,2 0-1,1-1 1,15 8-2,-39-30 3,1 0 0,0-1-1,-1 0 1,1 0-1,0 0 1,0-1-1,1 0 1,-1 0 0,0-1-1,1 0 1,-1 0-1,1-1 1,-1 0-1,1 0 1,-1-1 0,1 0-1,-1 0 1,1-1-1,-1 0 1,0 0-1,0 0 1,0-1 0,0 0-1,-1-1 1,1 0-1,-1 0 1,0 0-1,1-1-2,6-4 9,-1-1-1,0 0 1,-1-1-1,0 0 0,0-1 1,-1 0-1,-1-1 1,6-9-9,-12 17 3,0 1 0,-1-1 1,1 0-1,-1 0 1,0 0-1,-1 0 0,1 0 1,-1-1-1,0 1 1,0 0-1,-1-1 0,1 1 1,-1 0-1,-1-1 0,1 1 1,-1 0-1,1-1 1,-2 1-1,1 0 0,-1 0 1,1 0-1,-1 0 1,-1 0-1,1 0 0,-1 0 1,0 1-1,0-1-3,-1-1 1,-1 1 0,1 1 0,-1-1 0,0 1 0,0 0 0,-1 0 0,1 0 0,-1 1 0,0 0-1,0 0 1,0 0 0,0 1 0,-1 0 0,1 0 0,0 0 0,-1 1 0,0 0 0,1 1 0,-1-1 0,-5 1-1,6 0 0,0 1 0,1 0 0,-1 0 0,0 0 0,0 0 0,1 1 0,-1 0 0,1 0 0,0 0 0,-1 1 0,1 0 0,0 0 0,0 0 0,1 1 0,-1-1 0,1 1 0,0 0 0,0 1 0,0-1 0,0 1 0,1-1 0,0 1 0,-3 5 0,0 4 3,1 0 1,1 1 0,0-1 0,0 1-1,2-1 1,0 1 0,0 14-4,1 8 35,1 1 0,5 20-35,-4-42 15,1 0 0,1 0 1,0 0-1,2-1 0,4 13-15,-7-23 5,1 1 0,0 0 1,0-1-1,0 1 0,1-1 0,0 0 0,0 0 0,0 0 0,1-1 0,0 1 0,-1-1 0,2 0 0,-1-1 0,0 1 0,1-1 0,0 0-5,6 3 42,-1-2 0,2 1 0,-1-2 0,0 0 0,1 0 0,-1-1 0,1-1 0,0 0 0,-1 0 0,1-2 0,0 1 0,6-2-42,-2-1-177,-1-1 1,1 0-1,-1-1 0,1-1 1,-1 0-1,-1-2 0,0 1 1,0-2-1,2-1 177,-1-1-422,0-1 1,-1-1-1,0 0 0,-1-1 1,-1 0-1,0-1 0,-1 0 1,0-2 421,-4 5-485,0-2 0,0 1 1,-1-1-1,-1 0 0,-1-1 1,0 0-1,0 0 0,-2 0 1,0 0-1,0-1 485,-1-17-704,-2-32 704,2-18 528,-3 83-475,1-1 0,0 0-1,0 1 1,0-1 0,0 0-1,0 1 1,0-1 0,1 0-1,-1 1 1,0-1 0,0 0-1,0 1 1,1-1 0,-1 1-1,0-1 1,0 0 0,1 1 0,-1-1-1,1 1 1,-1-1 0,0 1-1,1-1 1,-1 1 0,1-1-1,-1 1 1,1-1-53,0 2 82,-1 0 0,1-1 0,-1 1 0,1-1 0,-1 1-1,0 0 1,1-1 0,-1 1 0,0 0 0,0-1 0,0 1 0,1 0 0,-1 0 0,0-1-1,0 1 1,0 0 0,0 0 0,0-1 0,0 1 0,0 0 0,-1 0 0,1-1 0,0 1 0,0 0-82,-1 20 444,1 0 1,1 0 0,1-1-1,1 1 1,0-1 0,2 1-1,1 0-444,12 68 847,-10 12-28,-7-60-386,3 0-1,2 4-432,-4-36 73,0-1-1,-1 1 1,0-1-1,0 1 1,-1-1-1,0 1 1,-1 0-1,0-1 1,-2 9-73,3-16 16,0-1 0,0 1 0,0-1 0,0 1 0,0-1 0,-1 1 0,1 0 1,0-1-1,0 1 0,-1-1 0,1 1 0,0-1 0,-1 0 0,1 1 0,0-1 1,-1 1-1,1-1 0,-1 0 0,1 1 0,-1-1 0,1 0 0,-1 1-16,-6-7 271,-4-20 49,5-4-265,0 0 0,3 0 0,0-1 0,2 0 0,1-2-55,3-27 14,2-1 0,4-4-14,-5 42 8,0 0 1,1 1-1,1 0 1,2 0 0,0 1-1,7-13-8,-11 26-34,1 0 0,0 0 0,0 0 0,1 1 0,0 0 0,0 0 0,1 0 0,-1 1 0,2 0 0,-1 0 0,0 1 0,1 0 0,0 0 0,1 1 0,-1 0 0,1 0 0,6-1 34,-5 2-155,0 0 0,1 1 0,-1 1 1,0-1-1,1 2 0,-1-1 0,1 1 0,-1 1 0,6 1 155,40 11-444</inkml:trace>
  <inkml:trace contextRef="#ctx0" brushRef="#br0" timeOffset="3044.018">4429 483 6969,'61'-44'3469,"-60"43"-3406,-1 1 0,0 0 1,1 0-1,-1 0 0,0-1 0,1 1 0,-1 0 0,0 0 0,1 0 0,-1-1 1,0 1-1,0 0 0,1-1 0,-1 1 0,0 0 0,0-1 0,0 1 0,1 0 0,-1-1 1,0 1-1,0-1 0,0 1 0,0 0 0,0-1 0,0 1 0,0 0 0,0-1 1,0 1-1,0-1 0,0 1 0,0 0 0,0-1 0,0 1 0,0-1 0,0 1 1,0 0-1,0-1 0,-1 1 0,1 0 0,0-1 0,0 1 0,0 0 0,-1-1 0,1 1 1,0 0-1,-1-1 0,1 1 0,0 0 0,0 0 0,-1 0 0,1-1 0,0 1 1,-1 0-1,1 0 0,0 0 0,-1 0 0,1-1 0,-1 1 0,1 0 0,0 0 1,-1 0-1,1 0 0,-1 0 0,1 0 0,-1 0-63,-25-3 1935,26 3-1854,-24 1 678,1 2 0,0 1-1,0 0 1,0 2 0,1 1 0,-19 8-759,23-7 57,-1 0 0,2 2 0,-1 0 1,2 1-1,-1 1 0,1 1 0,1 0 0,1 1 1,0 0-1,0 1 0,2 1 0,-1 0 0,2 1 0,1 0 1,0 0-1,1 1 0,-1 4-57,9-19 1,-1 0 0,1 0 1,0 0-1,0 0 0,1 0 0,-1 1 0,0-1 0,1 0 1,0 1-1,0-1 0,0 0 0,0 1 0,1-1 0,-1 2-1,1-4 1,0 1-1,0 0 1,0 0-1,0 0 0,0-1 1,0 1-1,0 0 1,1-1-1,-1 1 0,0-1 1,1 0-1,0 1 1,-1-1-1,1 0 0,0 0 1,-1 0-1,1 0 0,0 0 1,0 0-1,0-1 1,0 1-1,0-1 0,1 1 0,6 1 1,0 0-1,0-1 0,0 0 0,0-1 0,0 0 0,0 0 1,0-1-1,1 0 0,-1 0 0,21-6-3,-1 0 1,4-4 2,-3 2-23,23-5 23,-46 13-3,13-3-21,1 1 0,-1 1 0,5 1 24,-20 0-8,0 1 0,0 1-1,0-1 1,1 1 0,-1 0 0,-1 0-1,1 0 1,0 1 0,0 0-1,0 0 1,-1 0 0,1 0 0,-1 1-1,0-1 1,3 3 8,-6-4-1,0 1 0,1-1 0,-1 1 0,0-1-1,0 1 1,0 0 0,0-1 0,0 1 0,0 0 0,-1 0 0,1-1 0,0 1 0,-1 0-1,0 0 1,1 0 0,-1 0 0,0 0 0,0 0 0,0 0 0,0 0 0,0 0 0,-1 0-1,1 0 1,-1-1 0,1 1 0,-1 0 0,1 0 0,-1 0 0,0-1 0,0 1 0,0 0-1,0-1 1,0 1 0,-1 0 1,-5 8 4,-1 0-1,0-1 1,0-1-1,0 1 1,-3 0-4,-103 85 38,50-43-9,63-50-33,-6 5-64,0 0 0,0-1 1,0 1-1,-1-2 0,0 1 0,0-1 0,0 0 0,0-1 0,-8 3 68,6-7-606,10 1 585,0 0 0,1 0 0,-1 0 0,0 0 0,0 0 1,0-1-1,0 1 0,0 0 0,0 0 0,0 0 0,0 0 1,0 0-1,0 0 0,0 0 0,0 0 0,0 0 0,0 0 0,0 0 1,0 0-1,0-1 0,1 1 0,-1 0 0,0 0 0,0 0 0,0 0 1,0 0-1,0 0 0,0 0 0,0 0 0,0 0 0,-1-1 1,1 1-1,0 0 0,0 0 0,0 0 0,0 0 0,0 0 0,0 0 1,0 0-1,0 0 0,0 0 0,0 0 0,0 0 0,0-1 1,0 1-1,0 0 0,0 0 0,0 0 0,0 0 0,-1 0 0,1 0 1,0 0-1,0 0 0,0 0 0,0 0 0,0 0 21,13-2-496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2:55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26 5921,'-8'-13'4811,"8"12"-4587,0 0 0,0 1-1,-1-1 1,1 0 0,0 1 0,0-1 0,-1 1 0,1-1 0,0 1 0,-1-1 0,1 1 0,0-1 0,-1 1 0,1-1 0,-1 1 0,1-1 0,-1 1 0,1 0 0,-1-1-1,1 1 1,-1 0 0,1-1 0,-1 1 0,0 0 0,1 0-224,-3 27 820,2 2-657,1-1-1,1 1 1,2-1-1,1 0 0,2 5-162,7 23 97,3-1-1,6 11-96,0-1 64,-3 0 0,-4 2 1,-1 2-65,-14-65-99,3 19 330,-3-22-304,1-1 0,-1 1-1,0 0 1,0-1 0,0 1-1,0-1 1,-1 1 0,1 0-1,0-1 1,0 1 0,0-1 0,0 1-1,-1 0 1,1-1 0,0 1-1,0-1 1,-1 1 0,1-1-1,-1 1 1,1-1 0,0 1-1,-1-1 1,1 1 0,-1-1-1,1 0 1,-1 1 0,1-1-1,-1 0 1,0 1 73,-5-2-719</inkml:trace>
  <inkml:trace contextRef="#ctx0" brushRef="#br0" timeOffset="362.024">0 403 6849,'2'-7'3305,"2"1"-1328,7-1-489,3-1-168,7-1-336,8 1-183,10 4-369,3-3-104,11 3-152,1-2-48,11 2-56,-4-2-8,2 3-32,-5 3 8,-17 0-176,-4 0-312,-5 9 304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9.0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 36 6073,'0'0'233,"-1"-1"0,1 0 0,-1 0 0,1 0 0,-1 0 0,0 0 0,1 0 0,-1 0 0,0 1 0,0-1 0,0 0 0,0 1 0,1-1 0,-1 1 0,0-1 0,0 1 0,0-1 0,0 1 0,0-1 0,0 1 0,0 0 0,-1 0-233,1 0 117,0 0 0,0 0 0,0 1 0,1-1 0,-1 0-1,0 1 1,0-1 0,1 1 0,-1-1 0,0 1-1,1 0 1,-1-1 0,0 1 0,1 0 0,-1-1-1,1 1 1,-1 0 0,1-1 0,-1 1 0,1 0-1,0 0-116,-3 4 135,1 1-1,1-1 0,-1 1 1,1-1-1,0 1 0,0-1 0,0 5-134,2 16 181,1 1-1,2-1 1,0 1-1,6 15-180,2 10 248,1 25 172,-3 1 1,-3 0-1,-4 0 1,-6 70-421,-2-82 188,-2 52 237,7-117-409,0 0 0,0 0 0,0 0 0,0-1-1,0 1 1,0 0 0,0 0 0,0 0 0,0 0 0,0 0 0,0 0 0,1 0-1,-1 0 1,0 0 0,1 0 0,-1-1 0,0 1 0,1 0 0,-1 0-1,1 0 1,0-1 0,-1 1 0,1 0 0,-1-1 0,1 1 0,0 0 0,0-1-1,-1 1 1,1-1 0,0 1 0,0-1 0,0 1 0,0-1 0,0 0-1,-1 1 1,1-1 0,0 0 0,0 0 0,0 0 0,0 0-16,4 0 71,-1-1 0,1 0 0,-1 0 0,1 0 0,-1-1 0,0 1 0,3-2-71,-2 1 12,56-25 218,-36 15-205,0 1 0,1 1 1,1 2-1,11-2-25,-25 7-88,0 0 0,0 1-1,0 1 1,0 1 0,0-1-1,0 2 1,0 0 0,0 1 0,0 0-1,6 2 89,11 7-29</inkml:trace>
  <inkml:trace contextRef="#ctx0" brushRef="#br0" timeOffset="450.935">727 706 6345,'-11'-102'2584,"11"100"-2492,-1 1 1,1-1 0,0 1 0,0-1-1,0 1 1,0-1 0,1 1 0,-1 0 0,0-1-1,1 1 1,-1-1 0,1 1 0,-1-1 0,1 1-1,-1 0 1,1 0 0,0-1-93,0 1 48,-1 1 1,1 0 0,0-1-1,-1 1 1,1 0-1,0-1 1,-1 1-1,1 0 1,0 0-1,-1 0 1,1 0 0,0 0-1,-1 0 1,1 0-1,0 0 1,-1 0-1,1 0 1,0 0-49,4 0 333,25-3 1019,-1 2-1,10 1-1351,-15 1 353,0-2 0,0 0 0,20-5-353,-41 6 34,0-1-1,-1 1 1,1-1-1,0 0 1,0 0-1,-1-1 1,1 1-1,0 0 1,-1-1-1,1 1 1,-1-1-1,0 0 1,1 0-1,-1 0 1,0 0-1,0 0 1,0-1-34,-1 1 21,-1 1 0,1-1 0,0 0 0,-1 1 0,0-1 0,1 1 0,-1-1 0,0 0 0,0 1 0,0-1 0,0 0 0,0 0 0,0 1 0,0-1 0,-1 1 0,1-1 0,-1 0 0,1 1 0,-1-1 0,1 1 0,-1-1 0,0 1 0,0-1 0,0 1 0,0 0 0,0-1 0,0 1 0,0 0 0,-2-1-21,-5-7 37,0 1 1,-1 0-1,0 1 0,-1 0 0,0 1 1,0 0-1,0 0 0,-1 1 0,0 0 0,-10-2-37,16 5 13,-1 0 0,0 1 0,0-1 0,0 1 0,0 0 0,0 1 0,0 0 0,1 0 0,-1 0 0,0 0 0,0 1 0,0 0 0,0 1 0,0-1 0,0 1 0,1 0 0,-1 0 0,1 1 0,0 0 0,-1 0 0,1 0 0,-1 1-13,0 1 12,0 1 0,1-1 0,-1 1 1,1 1-1,0-1 0,1 1 1,0 0-1,0 0 0,0 0 0,1 0 1,0 1-1,0-1 0,1 1 0,-1 0 1,2 1-13,-1 0 21,1 1 0,1 0 0,0 0 0,0 0 1,1-1-1,0 1 0,1 0 0,0-1 1,0 1-1,1-1 0,3 7-21,-1-5 43,0 0 0,0-1 0,1 1 0,0-1-1,1-1 1,0 1 0,1-1 0,0 0 0,0-1 0,1 0 0,0 0 0,1-1-1,-1 0 1,1-1 0,1 0 0,-1 0 0,1-1 0,0 0 0,0-1 0,9 2-43,-8-4 224,0 0 1,1-1 0,-1 0 0,8-1-226,59-9 504</inkml:trace>
  <inkml:trace contextRef="#ctx0" brushRef="#br0" timeOffset="1226.231">1709 507 2361,'-6'-10'3783,"-12"-15"2065,16 22-5571,-1 0-1,0 0 1,0 0-1,-1 1 1,1-1 0,0 1-1,-1 0 1,0 0-1,1 0 1,-4-1-277,-3-1 81,1 1 1,-1 0-1,0 1 0,0 0 1,0 1-1,0 0 0,0 1 1,0-1-1,0 2 0,-1 0 1,1 0-1,0 1 0,1 0 1,-1 0-1,0 1 0,1 1 1,-1-1-1,1 2 0,0-1 1,0 1-1,1 1 1,-1-1-1,1 1 0,0 1 1,1 0-1,0 0 0,0 0 1,0 1-1,1 0 0,-5 7-81,4-3 5,0 1 0,1-1 0,0 1 0,1 0 0,0 0-1,1 1 1,1-1 0,0 1 0,0 0 0,2 0 0,-1 6-5,2-13 0,0-1 0,1 1 0,0-1 0,0 1 0,0-1 0,1 1 0,0-1 0,0 0 0,0 0 0,1 0 0,2 4 0,-2-6 0,0 0 1,0 0-1,1 0 1,-1 0 0,1 0-1,0-1 1,0 0-1,0 1 1,0-2-1,1 1 1,-1 0 0,1-1-1,0 0 1,0 0-1,0 0 1,0-1-1,3 1 5,-1 0-1,2-1 1,-1-1 0,0 1-1,0-1 1,0 0 0,0-1-1,0 0 1,0 0 0,0-1-1,0 0 1,-1-1 0,1 1-1,0-1 1,-1-1 0,2 0-5,1-1 13,0-1 1,-1 0-1,1-1 1,-1 0 0,0 0-1,-1-1 1,0 0-1,0 0 1,-1-1 0,0 0-1,1-2-13,-4 5 15,-1-1-1,-1 1 1,1-1-1,-1 0 1,0 0 0,-1 0-1,1 0 1,-2 0-1,1 0 1,-1 0 0,0 0-1,0-1 1,-1 1-1,0 0 1,0 0 0,-1-2-15,0 1 12,1 1 1,-2 0 0,1 0 0,-1 0 0,0 0 0,0 1 0,-1-1 0,0 1 0,0 0-1,-1 0 1,1 0 0,-1 1 0,-1-1 0,1 1 0,-4-2-13,-3 2 13,11 12-9,15 18-15,13 10 21,59 72-30,-71-90 66,1-1-1,1 0 1,0-1 0,18 11-46,-29-22-93,0 0 1,0-1 0,0 0-1,0 0 1,0-1 0,1 0-1,-1 0 1,1 0 0,2-1 92,18-1-280</inkml:trace>
  <inkml:trace contextRef="#ctx0" brushRef="#br0" timeOffset="1577.902">1956 500 7786,'-1'-1'126,"0"1"-1,1 0 1,-1 0 0,0 0 0,0 0 0,0 0 0,1 1 0,-1-1 0,0 0-1,0 0 1,1 0 0,-1 1 0,0-1 0,0 0 0,1 1 0,-1-1 0,0 1-1,1-1 1,-1 1 0,1-1 0,-1 1 0,0-1 0,1 1 0,-1-1 0,1 1-1,0 0 1,-1-1 0,1 1 0,-1 0 0,1 0 0,0-1 0,-1 1 0,1 0-1,0 0 1,0-1 0,0 1 0,0 0 0,0 0 0,0 0 0,0-1 0,0 1-1,0 0 1,0 0 0,0 0-126,4 45 1000,-3-38-526,5 22 224,1 0 0,8 20-698,-6-24 398,-2 0 1,-1 1-1,1 15-398,-28-183 2178,19 120-2145,1 1-1,1-1 1,1 0 0,1-2-33,-1 18 0,-1-1 1,1 1-1,1 0 1,-1 0 0,1 0-1,0 0 1,0 0-1,0 0 1,1 0-1,0 1 1,0-1 0,0 1-1,0 0 1,1 0-1,-1 0 1,1 0 0,0 0-1,3-1 0,1 1-7,0 0 0,0 0 1,0 1-1,0 0 0,1 0 0,0 1 0,-1 0 0,1 0 0,9 0 7,-1 1-680,0 1 0,0 0-1,1 1 1,12 3 680,23 9-1250</inkml:trace>
  <inkml:trace contextRef="#ctx0" brushRef="#br0" timeOffset="2310.701">2573 562 5969,'-70'-92'2318,"70"92"-2283,0 0-1,0 0 1,0 0 0,0 0 0,0 0-1,0 0 1,0 0 0,-1 1-1,1-1 1,0 0 0,0 0-1,0 0 1,0 0 0,0 0-1,0 0 1,0 0 0,0 0 0,0 0-1,0 0 1,0 0 0,0 0-1,-1 0 1,1 0 0,0 0-1,0 0 1,0 0 0,0 0-1,0 0 1,0 0 0,0 0 0,0 0-1,0 0 1,0 0 0,-1 0-1,1 0 1,0 0 0,0 0-1,0 0 1,0 0 0,0 0-1,0 0 1,0 0 0,0 0 0,0 0-1,0 0 1,0 0 0,0-1-1,0 1 1,-1 0 0,1 0-1,0 0 1,0 0 0,0 0-1,0 0 1,0 0 0,0 0 0,0 0-1,0 0 1,0 0 0,0-1-1,0 1 1,0 0 0,0 0-35,2 13 1076,8 28-334,-6-26-97,9 50 1183,0 24-1828,5 25 898,-13-95-562,-2-29 191,-3-31 8,-8-20-400,3 33-27,2 0 0,0-1 1,2 1-1,1-3-108,1 25 13,-1-1 0,1 1 0,0-1 0,0 1 0,1-1 0,0 1 0,0 0 0,0-1 0,1 1 0,0 0 0,0 1 0,1-1 0,0 0 1,0 1-1,0 0 0,0 0 0,1 0 0,0 1 0,1-2-13,1 2-1,-1 1 0,1-1 0,0 2 0,0-1 0,0 1 0,0 0 0,0 0 0,0 1 1,0-1-1,1 2 0,-1-1 0,1 1 0,-1 0 0,0 1 0,1 0 0,-1 0 0,6 2 1,1 0-2,0 1 0,-1 0 0,1 1-1,-1 0 1,0 1 0,-1 1 0,1 0-1,8 7 3,-13-8 0,0 1 0,0 1 0,-1 0 0,0 0 0,-1 0 0,1 1 0,-1 0 0,-1 0-1,0 0 1,0 1 0,1 5 0,1 4-28,-1 1-1,-1-1 1,-1 1-1,0 0 0,0 12 29,2 4-683,-5-33 843,0-1 0,-1 0 0,1 1-1,0-1 1,0 0 0,0 0 0,1 0-1,-1 0 1,0 0 0,1 0 0,-1 0 0,1-1-1,0 1 1,0 0-160,13 1 1056</inkml:trace>
  <inkml:trace contextRef="#ctx0" brushRef="#br0" timeOffset="2665.275">3203 428 6681,'-1'-13'3193,"1"13"-776,1 11-937,3 7-552,2 8 64,-3 9-304,-1-1-87,3 8-209,-4-3-112,3-5-128,0 0-48,-2-6-48,2 1 40,-3-2-168,2-6-408,-1-13-3689,-1-8 2953</inkml:trace>
  <inkml:trace contextRef="#ctx0" brushRef="#br0" timeOffset="3022.592">3121 59 10802,'-13'-25'4321,"6"7"-3040,5 6-457,7 8-560,2 4-32,13 9-520,5 2-1049,1 7 961</inkml:trace>
  <inkml:trace contextRef="#ctx0" brushRef="#br0" timeOffset="3395.338">3583 574 8106,'-31'-93'2932,"31"92"-2843,0 0-1,-1-1 1,1 1-1,-1 0 1,0 0-1,1 0 1,-1 0-1,0 0 1,0 0-1,0 0 1,0 0-1,1 0 1,-1 0-1,-1-1-88,1 2 26,1 0 0,0 0 0,0 0 0,-1 0 0,1 0-1,0 0 1,-1 0 0,1 0 0,0 1 0,0-1 0,-1 0 0,1 0-1,0 0 1,-1 0 0,1 0 0,0 0 0,0 0 0,-1 1-1,1-1 1,0 0 0,0 0 0,0 0 0,-1 1 0,1-1-1,0 0 1,0 0 0,0 1 0,0-1 0,-1 0 0,1 0-1,0 1 1,0-1 0,0 0 0,0 0-26,-6 23 839,7-16-715,0 1 1,0 0-1,0-1 1,1 1-1,1-1 0,-1 0 1,1 0-1,0 0 0,0 0 1,3 3-125,8 20 375,-2 8 18,-1 0 1,-2 0-1,-2 1 0,0 6-393,-7-41 33,0-4-29,0 0 0,0 0 1,0 0-1,0 0 0,0 0 1,0 0-1,0 0 0,0 0 1,0 0-1,0 0 0,0 0 1,0 0-1,0 0 0,0 0 1,0 0-1,-1 0 0,1 0 0,0 0 1,0 0-1,0 0 0,0 0 1,0 0-1,0 0 0,0 0 1,0 0-1,0 0 0,0 0 1,0 0-1,0 0 0,0 0 1,0 0-1,0 0 0,0 0 1,0 0-1,0 0 0,0 0 1,0 0-1,0 0 0,0 0 1,0 0-1,0 0 0,0 0-4,-6-9 104,-4-15 8,3-2-33,1 0-1,2-1 1,0 1 0,2-1 0,1-4-79,2 21 4,0 0 0,0 0 0,1 1 0,1-1 0,0 0 1,0 1-1,1-1 0,0 1 0,0 0 0,1 1 0,0-1 1,1 1-1,0 0 0,0 0 0,1 0 0,0 1 0,0 0 1,1 1-1,0 0 0,0 0 0,0 0 0,1 1 1,4-2-5,-8 5-2,-1 0 1,0 1-1,1 0 1,-1 0-1,1 0 1,-1 0-1,1 1 1,0-1 0,-1 1-1,1 1 1,-1-1-1,1 0 1,4 2 1,-1 0-3,0 1-1,0-1 1,0 2 0,0-1 0,-1 1 0,1 0-1,3 3 4,4 4-2,-1 0 0,0 1 0,-1 0-1,0 1 1,-1 1 0,10 14 2,-16-19 0,0 1-1,-1 0 1,0 0 0,0 0 0,-1 0-1,0 1 1,-1 0 0,0 1 0,1 10-533,-1-1-1,-1 0 1,0 16 533,-2-3-575</inkml:trace>
  <inkml:trace contextRef="#ctx0" brushRef="#br0" timeOffset="4009.1">4533 512 6561,'-2'-5'938,"0"-1"0,0 1 0,-1 0-1,0-1 1,1 1 0,-2 0 0,-1-2-938,-1 0 649,1 0-1,-2 1 1,1-1 0,-1 1-1,-1 0-648,3 1 203,-1 1-1,0 0 1,0 1-1,0-1 1,0 1-1,-1 0 1,1 1-1,-1 0 1,0 0-1,1 0 0,-1 1 1,0 0-1,-7 0-202,8 1 25,1 0-1,-1 1 0,1 0 0,-1 0 1,1 0-1,-1 1 0,1-1 0,0 1 1,0 1-1,0-1 0,0 1 0,0 0 1,0 0-1,1 0 0,0 1 0,-1-1 1,1 1-1,1 0 0,-1 1 0,-3 3-24,2 0 2,1 0 0,0 0 0,0 0 0,0 0-1,1 0 1,1 1 0,-1-1 0,1 1 0,1 0 0,0 0-1,0-1 1,0 7-2,1-8 1,-1 5 1,1 0-1,1 0 0,0 0 1,0 0-1,3 8-1,-3-16-1,1 0 0,-1 0-1,1 0 1,0-1 0,0 1 0,0-1-1,0 1 1,1-1 0,-1 1 0,1-1-1,0 0 1,0 0 0,0-1 0,0 1-1,1-1 1,-1 1 0,1-1 0,3 1 0,0 1 4,-1-2 0,2 1 0,-1-1 0,0 0-1,0 0 1,0-1 0,1 0 0,-1 0-1,1-1 1,-1 0 0,1 0 0,-1 0-1,1-1 1,-1-1 0,0 1 0,1-1-1,-1 0 1,0-1 0,0 0 0,0 0-1,-1 0 1,1-1 0,-1 0 0,0 0-1,0-1 1,0 1 0,-1-1 0,1-1 0,2-3-3,-6 6 6,0-1 1,0 1 0,-1-1 0,1 0 0,-1 0-1,0 1 1,0-1 0,0 0 0,0 0 0,-1 0 0,1 0-1,-1 0 1,0 0 0,0 0 0,-1 0 0,1 0-1,-1 0 1,0 0 0,0 0 0,-1 0 0,1 0 0,-1 1-1,1-1-6,-8-14 41,1 1 0,-2 0 0,0 1-1,-3-3-40,6 10 33,-4-5 102,11 20-49,13 22-61,44 57-24,-36-58 5,-2 2-1,-1 0 1,2 9-6,-3 0 4,-1 0 1,-3 1 0,-1 1 0,-2 0 0,-2 0 0,-1 1-1,-2 0 1,-2 25-5,-2-53 7,-2-1 0,0 1 0,0 0 0,-1-1 0,-1 1 0,0-1 0,-1 0 0,0 1-1,-1-2 1,0 1 0,-1-1 0,0 1 0,0-2 0,-2 1 0,1-1 0,-1 0 0,-8 7-7,-4 2 87,-1 0-1,-1-1 1,0-2 0,-2 0 0,-4 1-87,11-7 182,0-2-1,-1 0 1,0 0 0,0-2-1,-1 0 1,1-1-1,-18 2-181,30-7 61,1 1-1,-1-1 0,0 0 0,0 0 0,0 0 0,0-1 0,0 0 0,1 0 1,-1-1-1,0 0 0,1 0 0,-1 0 0,1 0 0,0-1 0,-1 0-60,3 0 25,-1 1 0,1-1 0,-1 0 0,1 0 0,0-1-1,1 1 1,-1-1 0,0 1 0,1-1 0,0 0 0,0 0 0,0 0-1,0 0 1,1 0 0,-1-1 0,1 1 0,0 0 0,0-1-1,1 1 1,-1-2-25,1-5-3,0 0 0,1 1 0,0-1 0,1 0 0,0 1 0,0-1 0,1 1 0,1 0 0,-1 0 0,2 0 0,-1 0 0,5-5 3,1-2 137,2 0-1,0 0 1,0 1-1,2 1 1,0 0-1,3-2-136,2 2 182,0 0 0,5-2-182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5.3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620 175 5545,'65'-36'2394,"-64"35"-2331,-1 1-1,1 0 1,-1 0 0,1-1-1,-1 1 1,1 0 0,-1-1 0,0 1-1,1 0 1,-1-1 0,0 1-1,1-1 1,-1 1 0,0 0-1,1-1 1,-1 1 0,0-1 0,0 1-1,0-1 1,1 1 0,-1-1-1,0 1 1,0-1 0,0 1-1,0-1 1,0 1 0,0-1-1,0 0 1,0 1 0,0-1 0,0 1-1,0-1 1,0 1 0,-1-1-1,1 1 1,0-1 0,0 1-1,0-1 1,-1 1 0,1-1-63,-14-12 1486,11 11-1140,-5-3 3,1-1 0,-1 2 0,0-1 0,0 1 0,-1 0 0,1 1 0,-1-1 0,0 2 0,0-1 0,0 2 0,0-1 0,0 1 0,-2 0-349,-9 0 264,-1 1 1,1 1-1,0 1 1,-1 0 0,-7 3-265,12-1 76,1 1 0,0 0 0,0 2 0,0-1 0,1 2 0,0 0 0,1 0 0,-1 1 0,-8 9-76,-10 9 37,2 2-1,2 0 0,-6 10-36,17-18 4,1 1 0,1 0 0,1 1 0,1 1 0,1 1 0,1 0 0,1 0 0,2 1 0,0 0 0,-1 14-4,4-17 1,2 0-1,0 0 1,2 0 0,0 1 0,2-1 0,0 0-1,2 0 1,0 0 0,2 0 0,1 0 0,0-1-1,5 8 0,-7-20 9,1 0-1,0-1 0,0 1 0,1-1 1,1 0-1,-1-1 0,1 1 0,1-1 1,0-1-1,0 1 0,0-1 0,1-1 1,0 0-1,0 0 0,1-1 1,-1 0-1,1 0 0,0-1 0,1 0 1,-1-1-1,1 0 0,-1-1 0,1 0 1,0-1-1,0 0 0,2-1-8,26 1 41,0-2 1,0-2-1,-1-1 0,5-3-41,30-8-752,45-17 752,-65 16-269</inkml:trace>
  <inkml:trace contextRef="#ctx0" brushRef="#br0" timeOffset="375.482">1198 0 7554,'-1'0'155,"0"1"1,1-1 0,-1 0 0,1 0 0,-1 0-1,0 0 1,1 0 0,-1 1 0,1-1 0,-1 0 0,1 1-1,-1-1 1,1 0 0,-1 1 0,1-1 0,-1 1-1,1-1 1,0 0 0,-1 1 0,1-1 0,-1 1-1,1-1 1,0 1 0,0 0 0,-1-1 0,1 1-1,0-1 1,0 1 0,0 0-156,-8 23 913,6-18-500,-7 34 349,2 0 1,1 0 0,3 0 0,0 35-763,15 165 993,0-25-298,-11-178-622,-2 7 78,3-1 1,5 21-152,-3-43 70,-4-21-69,0 0 0,0 0 1,0 0-1,0 0 0,0 1 1,0-1-1,0 0 0,0 0 1,1 0-1,-1 0 0,0 0 1,0 1-1,0-1 0,0 0 1,0 0-1,0 0 0,0 0 1,1 0-1,-1 0 0,0 0 1,0 0-1,0 0 0,0 1 1,1-1-1,-1 0 0,0 0 1,0 0-1,0 0 0,0 0 1,0 0-1,1 0 0,-1 0 1,0 0-1,0 0 0,0 0 1,0 0-1,1 0 0,-1 0 1,0 0-1,0-1-1,0 1 0</inkml:trace>
  <inkml:trace contextRef="#ctx0" brushRef="#br0" timeOffset="1205.168">1827 604 3401,'73'-83'2091,"-59"63"923,-18 20-2624,4 0-19,-6-3 111,0 0 0,0 1-1,0 0 1,0 0-1,0 1 1,-1-1 0,1 1-1,0 1 1,-1-1-1,1 1 1,-1 0 0,1 1-1,-4 0-481,-7 2 320,0 0 0,0 1 0,1 0 0,-11 6-320,18-7 19,0 1 0,1 1 0,-1 0 0,1 0 0,0 1 0,0 0 0,0 0 0,1 1 0,0-1 0,0 2 0,1-1 0,0 1 0,0 0 0,1 0 0,0 1 0,1-1 0,-1 1 0,2 0 0,-1 1 0,1-1 0,1 0 0,-2 9-19,2-6 0,0 1 1,1-1-1,1 0 1,0 0 0,0 1-1,1-1 1,1 0-1,0 0 1,1 0 0,0 0-1,1 0 1,0 0-1,1-1 1,0 0 0,0 0-1,2 0 1,6 9-1,-10-16 0,0 0 1,0-1-1,1 1 1,-1-1-1,1 0 1,0 0-1,0 0 1,0 0 0,0-1-1,0 1 1,0-1-1,1 0 1,-1-1-1,1 1 1,0-1-1,-1 1 1,1-2-1,0 1 1,0 0 0,0-1-1,0 0 1,-1 0-1,5-1 0,-2 0 5,-1 0-1,1-1 1,-1 0-1,0 0 0,1-1 1,-1 0-1,0 0 1,-1 0-1,1-1 1,0 1-1,-1-1 0,0-1 1,0 1-1,0-1 1,-1 0-1,0 0 1,1-1-5,2-4 13,0-1 0,-1 0 0,0 0 0,0 0 1,-1-1-1,-1 0 0,0 0 0,-1 0 0,0-1 1,-1 1-1,1-10-13,-2-8 31,0 1 1,-2-1 0,-1 0 0,-3-11-32,4 22 16,1 19-16,0 0 0,0 0 0,0 0 0,0 0 0,0-1 0,0 1 0,0 0 1,0 0-1,0 0 0,0 0 0,0 0 0,0 0 0,1 0 0,-1 0 0,0 0 0,0 0 1,0-1-1,0 1 0,0 0 0,0 0 0,0 0 0,0 0 0,0 0 0,0 0 1,1 0-1,-1 0 0,0 0 0,0 0 0,0 0 0,0 0 0,0 0 0,0 0 0,0 0 1,1 0-1,-1 0 0,0 0 0,0 0 0,0 0 0,0 0 0,0 0 0,0 0 0,0 0 1,0 0-1,1 0 0,-1 0 0,0 0 0,0 0 0,0 0 0,0 0 0,0 1 0,0-1 1,0 0-1,0 0 0,0 0 0,0 0 0,0 0 0,0 0 0,1 0 0,-1 0 0,0 0 1,0 1-1,16 24 1,-10-14 0,42 61-154,3-1-1,21 19 154,-46-62-853,1-4 387</inkml:trace>
  <inkml:trace contextRef="#ctx0" brushRef="#br0" timeOffset="1715.56">2402 503 7946,'-3'-6'706,"-14"-21"4293,17 27-4914,0 0-1,0 0 0,-1-1 0,1 1 0,0 0 0,-1 0 0,1-1 0,0 1 0,-1 0 0,1 0 0,0 0 0,-1-1 0,1 1 0,0 0 0,-1 0 0,1 0 0,0 0 1,-1 0-1,1 0 0,0 0 0,-1 0 0,1 0 0,-1 0 0,1 0 0,0 0 0,-1 0-84,0 1 43,1-1 1,-1 1-1,0 0 1,1-1-1,-1 1 1,0 0-1,1-1 1,-1 1-1,1 0 1,-1 0-1,1 0 1,0-1-1,-1 1 1,1 0-1,0 0 1,-1 1-44,-3 15 86,1 0 0,1 1 1,0-1-1,2 1 0,0 0 0,1 7-86,-1-4 46,1 6-22,1 0 0,2 0 1,0 0-1,2 0-24,-2-11 8,0-1 1,1-1-1,1 1 0,0-1 1,1 0-1,1 0 1,5 8-9,-11-19 2,0-1 1,0 0-1,0 1 1,0-1 0,0 0-1,0 0 1,1 0-1,-1 0 1,1 0 0,-1-1-1,1 1 1,0-1-1,-1 0 1,1 0-1,0 0 1,0 0 0,0 0-1,0 0 1,0-1-1,0 0 1,0 1 0,0-1-1,0 0 1,0-1-1,0 1 1,0 0 0,0-1-1,0 0 1,0 1-1,0-1 1,0-1-1,0 1 1,-1 0 0,2-1-3,4-2 12,-1-1 1,1 0 0,-1 0 0,0 0 0,-1-1 0,1 0 0,-1-1-1,0 1 1,-1-1 0,0 0 0,2-3-13,4-10 19,0-1-1,-2 0 0,0 0 1,-1-1-1,-2 1 1,0-2-1,-1 1 1,-1-1-1,-1 0 1,-1 1-1,-2-1 1,0 0-1,-2-15-18,-9 9 17,4 20 8,6 9-23,1 0 0,-1 0-1,1 0 1,0 0 0,-1 0 0,1 1 0,0-1 0,-1 0 0,1 0-1,0 0 1,0 1 0,-1-1 0,1 0 0,0 1 0,-1-1 0,1 0-1,0 0 1,0 1 0,0-1 0,0 0 0,-1 1 0,1-1 0,0 0 0,0 1-1,0-1 1,0 1 0,0-1 0,0 0 0,0 1 0,0-1 0,0 0-1,0 1-1,-2 9 15,1 0-1,0 0 0,1 1 1,0-1-1,0 0 0,1 0 1,1 0-1,0 3-14,4 13 33,0 1 1,8 16-34,-9-29-14,1-1 1,1 1-1,-1-1 0,2 0 1,0-1-1,7 9 14,-10-15 248,0 0 1,0-1-1,1 1 0,-1-1 1,1-1-1,0 1 1,0-1-1,1 0 0,-1 0 1,1-1-1,0 0 0,0 0 1,0-1-1,3 1-248,0-1 469,1-1-1,0 0 1,8-1-469</inkml:trace>
  <inkml:trace contextRef="#ctx0" brushRef="#br0" timeOffset="2500.601">3445 417 2985,'0'0'98,"-4"-3"1099,0 0 0,1 0 0,-1 0 0,0 0 0,0 0 0,-1 1 0,1 0 0,-2-1-1197,2 2 260,1 1 1,0-1-1,0 1 0,-1-1 0,1 1 0,0 0 0,0 1 0,-1-1 1,0 1-261,-19 4 398,0 1 0,0 2 0,1 0 1,0 2-1,0 0 0,1 1 0,1 2 1,-5 3-399,19-12 9,0 1 1,0 0-1,0 0 1,0 1-1,1 0 1,0 0-1,-3 4-9,7-8 2,0 0 0,-1 0-1,1 0 1,0 0-1,0 0 1,0 1 0,1-1-1,-1 0 1,0 1 0,1-1-1,0 1 1,-1 0-2,2-2 0,-1 0 0,0 1 0,0-1 0,0 0 1,1 1-1,-1-1 0,1 0 0,-1 1 0,1-1 0,-1 0 0,1 0 1,0 0-1,0 0 0,-1 0 0,1 0 0,0 0 0,0 0 0,0 0 0,0 0 1,0 0-1,0 0 0,1 0 0,7 4 0,1 0 0,-1 0 0,1-1 0,0-1 0,0 0 0,0 0 0,1 0 0,78 10 1,-28-4 6,-44-6-5,48 10 19,-58-11-19,-1 0 0,0 0 0,1 1 0,-1 0 0,0 0 1,0 0-1,0 1 0,1 1-2,-6-4 0,1 0 1,-1 1-1,1-1 0,-1 0 1,0 1-1,0-1 0,0 1 1,0-1-1,0 1 1,0 0-1,0-1 0,-1 1 1,1 0-1,-1 0 0,1-1 1,-1 1-1,0 0 1,1 0-1,-1 0 0,0 0 1,0 1-1,-1 1 2,0 0 0,1-1 0,-1 1 0,-1 0 0,1-1 1,-1 1-1,1-1 0,-1 1 0,0-1 0,-1 2-2,-6 7 14,-1 0 0,1-1 0,-2-1 0,0 1 0,-1-1-14,-23 20 60,-1-2 0,-2-2 0,-13 6-60,19-17 35,30-14-33,0 0-1,0-1 1,0 1 0,0-1 0,-1 1 0,1-1 0,0 0-1,-1 0 1,1 0 0,0 0 0,0 0 0,-1 0-1,-1-1-1,4 1-4,0 0 0,0 0-1,0-1 1,-1 1 0,1 0 0,0 0-1,0 0 1,0 0 0,0 0 0,0 0-1,0-1 1,-1 1 0,1 0-1,0 0 1,0 0 0,0 0 0,0-1-1,0 1 1,0 0 0,0 0-1,0 0 1,0 0 0,0-1 0,0 1-1,0 0 1,0 0 0,0 0 0,0-1-1,0 1 1,0 0 0,0 0-1,0 0 1,0 0 0,0-1 0,0 1-1,0 0 1,0 0 0,0 0-1,0 0 1,1-1 0,-1 1 0,0 0-1,0 0 1,0 0 4,10-12-181,12-6-74,15-7 62</inkml:trace>
  <inkml:trace contextRef="#ctx0" brushRef="#br0" timeOffset="2926.461">3742 639 6897,'79'-35'2861,"-77"34"-2598,1 0 0,0-1 1,-1 1-1,1 0 0,0 1 0,0-1 0,-1 0 1,1 1-1,0-1 0,0 1 0,0 0 0,0 0 0,0 0 1,-1 0-1,2 1-263,9 0 532,1-1-210,0-1-96,0 1 0,0-2 0,-1 0 0,6-2-226,-16 4 27,0-1-1,1 0 1,-1-1 0,0 1-1,0-1 1,0 1-1,0-1 1,0 0 0,0 0-1,-1 0 1,1 0 0,-1-1-1,1 1 1,-1-1 0,0 0-1,0 1 1,0-1-1,0 0 1,0-1-27,-1 2 18,0 1 1,0-1-1,0 0 0,0 1 0,0-1 0,-1 0 1,1 1-1,0-1 0,-1 0 0,0 0 1,1 0-1,-1 1 0,0-1 0,0 0 0,0 0 1,0 0-1,0 0 0,-1 1 0,1-1 1,-1 0-1,1 0 0,-1 1 0,1-1 1,-1 0-1,0 1 0,0-1 0,0 0 0,0 1 1,0-1-1,0 1 0,0 0 0,0-1 1,-2 0-19,-1-3 57,0 1 0,0 0 0,-1 0 0,0 0 1,1 0-1,-1 1 0,0 0 0,-1 0 0,1 0 1,0 0-1,-1 1 0,0 0 0,1 0 1,-1 1-1,0 0 0,0 0 0,0 0 0,0 1 1,0-1-1,0 1 0,-2 1-57,-2 0 31,1 1-1,-1 0 0,1 0 1,0 1-1,0 0 1,0 1-1,0 0 1,0 1-1,1 0 1,-1 0-1,1 0 0,1 1 1,-1 1-31,-1 0 6,2 0 0,-1 1 0,1 0-1,0 0 1,1 0 0,0 1 0,0 0 0,1 0 0,0 1 0,1-1 0,0 1 0,0 3-6,2-7 11,0 0 1,1 1 0,0-1 0,0 1 0,1 0 0,0-1 0,0 1 0,0-1-1,1 1 1,0 0 0,0-1 0,1 1 0,-1-1 0,2 0 0,-1 0 0,1 0 0,0 0-1,0 0 1,3 4-12,0-2 34,1 0-1,0 0 0,0 0 1,1-1-1,0 0 0,0-1 0,1 0 1,0 0-1,0-1 0,0 0 1,1 0-1,-1-1 0,1 0 1,1-1-34,3 1 21,-1 0 1,2-1 0,-1-1 0,0 0 0,0-1-1,1 0 1,-1-2 0,1 1 0,-1-2-1,4 0-21,45-17-81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3721,'1'-60'2458,"-1"59"-2299,0 1 0,1-1 0,-1 1 0,0-1 0,0 1 0,0-1 0,0 1 0,0-1 0,0 0 0,0 1 0,0-1 0,0 1 1,0-1-1,0 1 0,0-1 0,-1 1 0,1-1 0,0 1 0,0-1 0,0 1 0,-1 0 0,1-1 0,0 1 0,-1-1 0,1 1 0,0-1 1,-1 1-1,1 0 0,-1-1 0,1 1 0,0 0-159,-4 5 4857,9 10-4718,1 0-1,1 0 1,1-1-1,0 0 1,0 0-1,2-1 1,0 0 0,3 3-139,26 27 354,33 26-354,4 4 204,-62-58-164,2-1 0,0 0 0,0-1 0,1-1 0,1 0 0,0-2 0,12 5-40,-6-2 156,-12-6 404,0-1 0,1 0 0,-1-1 0,5 1-560,-13-6 1063</inkml:trace>
  <inkml:trace contextRef="#ctx0" brushRef="#br0" timeOffset="1">477 1 3889,'-32'26'6729,"7"4"-4574,1 1 0,-17 31-2155,-21 29 898,3-17-538,23-31-252,2 2 0,2 1 0,-4 11-108,32-49-9,-12 22-45,-1-1 0,-1-1-1,-16 18 55,27-32-926,11-11-359,6-9-161,15-14 536</inkml:trace>
  <inkml:trace contextRef="#ctx0" brushRef="#br0" timeOffset="2">798 396 7298,'36'12'3199,"-35"-11"-3011,-1 0-1,0 0 1,0 0-1,1-1 1,-1 1 0,0 0-1,0 0 1,0 0 0,0 0-1,0 0 1,0 0 0,0-1-1,0 1 1,0 0 0,-1 0-1,1 0 1,0 0 0,0 0-1,-1-1 1,1 1-1,-1 0 1,1 0 0,-1 0-188,-3 16 1959,20 139-158,-14 41-913,-1-197 1557,7 0-1146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56 104 3945,'-22'-27'988,"5"7"619,1-2 3086,34 45 818,13 10-3883,21 25-1804,29 55 400,-1 0-143,-65-91-57,-12-17-17,0 0 1,1 0 0,0 0 0,-1 0 0,2-1-1,-1 1 1,0-1 0,1 0 0,0 0 0,0-1-8,-3-2 31,-1-1 0,0 0 1,0 0-1,0 1 1,1-1-1,-1 0 0,0 0 1,0-1-1,0 1 0,1 0 1,-1 0-1,0-1 1,0 1-1,0 0 0,0-1 1,0 1-1,0-1 0,0 1 1,0-1-1,0 0 1,0 0-1,0 1 0,0-1 1,0 0-1,0 0 0,0 0 1,-1 0-1,1 0 1,0 0-1,-1 0 0,1-1-31,25-42 839,-19 29-797,8-14 54,-3-1 0,0 1 0,-2-2 0,5-24-96,-6 21 38,1 1 1,2 0-1,12-23-38,-8 33 128,-9 15-318,-5 9-1047,-7 20-2500,3 13 1685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6:23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9 4529,'-1'-1'364,"-1"0"1,1 0-1,0 0 1,0 0-1,-1 1 1,1-1-1,-1 0 1,1 1-1,-1-1 1,1 1-1,-1 0 1,1-1-1,-1 1 1,1 0-1,-1 0 1,1 0-1,-2 0-364,2 0 192,0 1-1,0-1 0,0 1 0,0-1 1,0 0-1,1 1 0,-1 0 0,0-1 1,0 1-1,0-1 0,0 1 0,1 0 0,-1 0 1,0-1-1,1 1 0,-1 0 0,1 0 1,-1 0-1,0 1-191,0 2 256,-1 0 1,1 0-1,0 0 0,0 0 1,0 0-1,1 0 1,-1 0-1,1 0 1,0 1-1,0-1 0,1 0 1,-1 1-257,27 237 3603,11 76-2901,-37-309-708,6 21 100,-7-29-98,1 0-1,-1 0 1,0 0 0,1 0 0,-1 0-1,1 0 1,-1 0 0,1 0 0,0 0 0,-1-1-1,1 1 1,0 0 0,0 0 0,-1-1-1,1 1 1,0 0 0,0-1 0,0 1-1,0-1 1,0 1 0,0-1 0,0 1 0,0-1-1,0 0 5,2-1 1906,-4 1-1022</inkml:trace>
  <inkml:trace contextRef="#ctx0" brushRef="#br0" timeOffset="1">4 822 7434,'-1'0'3360,"-1"2"-1479,1-2-145,1-2-264,0 1-87,18-3-225,18-5-120,55-12-296,-29 12-152,3-1-263,6-3-105,6 5-128,-4 2-32,-7 5 184,-10 1 80,-18 7-4705,9 8 3417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6:2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18 4113,'0'0'196,"0"-1"1,0 1-1,0-1 1,0 1-1,0-1 1,0 1-1,0-1 1,0 1-1,0-1 0,1 1 1,-1-1-1,0 1 1,0-1-1,0 1 1,1-1-1,-1 1 1,0-1-1,1 1 1,-1-1-1,0 1 0,1-1 1,-1 1-1,0 0 1,1-1-1,-1 1 1,1 0-1,-1-1 1,1 1-1,-1 0 1,1 0-197,5-5 4213,-6 16-2935,0 14-917,-1 0 0,-1 0 0,-1-1-1,-1 1 1,-1-1-361,-8 36 1506,-3 51-1506,14-82 245,1 0 1,1 1-1,2-1 1,4 29-246,3-9 119,37 245 234,-45-289-423,0-15-20,-1-7 40</inkml:trace>
  <inkml:trace contextRef="#ctx0" brushRef="#br0" timeOffset="1">20 875 9410,'-11'8'3945,"5"2"-2321,3-9-256,12 4-167,1-10-209,16 4-192,16 0-56,22-8-280,16 1-80,10-3-143,-5 1-97,-5 11-88,-12-1-8,-16 6 272,-6 1 232,-4 1-336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19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0 3841,'-2'0'353,"0"0"0,0 1 0,-1-1 0,1 0 0,0 1-1,0-1 1,0 1 0,0 0 0,0 0 0,0 0 0,0 0 0,0 0 0,0 0 0,0 0 0,1 1 0,-1-1 0,0 1 0,1-1 0,-1 1 0,1 0 0,-2 1-354,3-2 111,0-1-1,-1 1 1,1 0-1,0-1 0,0 1 1,-1 0-1,1 0 0,0-1 1,0 1-1,0 0 0,0 0 1,0-1-1,0 1 1,0 0-1,0 0 0,0 0 1,0-1-1,0 1 0,1 0 1,-1 0-1,0-1 0,1 1 1,-1 0-110,1 1 94,0-1-1,0 0 1,1 0 0,-1 0 0,0 0 0,0 0-1,1 0 1,-1 0 0,1 0 0,-1 0 0,1-1-1,-1 1 1,1-1 0,-1 1 0,1-1 0,0 1-94,29 4 581,0 0 1,0-2 0,0-2-1,30-1-581,-29 0 190,383 8 692,-375-11-872,-27 5-19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13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509 662 2777,'0'0'1836,"-3"-3"4801,-7-7-5198,-2-1-916,-1 1-1,-1 0 0,-5-3-522,8 6 156,7 5-112,0 0 0,0 0 0,-1 1 0,1-1 0,-1 1 0,1 0-1,-1 0 1,0 1 0,1-1 0,-1 1 0,0 0 0,1 0 0,-1 1 0,0-1-1,1 1 1,-1 0 0,0 1 0,1-1 0,-2 1-44,-3 1 19,-2-1-3,0 1 1,1 1-1,-1 0 1,1 0-1,0 1 1,0 1-1,-4 2-16,8-4 5,1 1 1,-1-1-1,1 1 0,0 1 0,1-1 0,-1 1 0,1-1 0,0 1 1,1 0-1,-1 1 0,1-1 0,-1 3-5,-1 3 0,1 1 0,1 0-1,-1-1 1,2 1 0,0 0 0,0 0 0,1 0-1,1 0 1,0 1 0,1-1 0,1 0-1,0 0 1,3 10 0,-3-15 3,0-1 0,1 0 0,0 1 0,0-1 0,1 0 0,0-1 0,0 1 0,0-1 0,1 1 0,0-1 0,1-1 0,-1 1 0,1-1 0,0 0 0,0 0 0,1-1 0,-1 1 0,1-1-1,0-1 1,0 0 0,0 0 0,1 0 0,4 1-3,-6-2 13,1-1 0,-1 1 0,0-1 0,1 0 0,-1-1 0,1 1 0,-1-1 0,1-1-1,-1 1 1,0-1 0,1 0 0,-1 0 0,0-1 0,0 0 0,0 0 0,0-1 0,0 1 0,0-1 0,0-1-1,-1 1 1,0-1 0,1 0 0,-2 0 0,1 0 0,0-1 0,-1 0 0,0 1 0,0-2 0,0 1-1,-1 0 1,1-2-13,2-3 22,0 0 0,-1-1 0,-1 0 0,0 0 0,0-1 0,-1 1-1,0-1 1,-1 1 0,0-10-22,1-18 43,-3-1 0,-1-11-43,-1 11-37,2 1-1,3-2 38,-2 39-169,2 9 111,0 9 116,26 339 416,-28-269-369,-2 0-1,-5-1 0,-6 20-104,-29 110 133,20-114-77,20-94-32,-4 28-34,5-34 28,0 1 0,0-1 0,0 0 0,0 1 0,1-1 0,-1 1 0,0-1 0,1 0 1,-1 1-1,1-1 0,-1 0 0,1 0 0,0 1 0,0-1 0,-1 0 0,1 0 0,0 0 0,0 0 0,0 0 1,0 0-1,0 0-18,0-1 19,-1 1 1,1-1-1,-1 0 0,0 0 1,1 0-1,-1 0 1,1 0-1,-1 0 1,1 0-1,-1 0 1,1 0-1,-1 0 0,0-1 1,1 1-1,-1 0 1,1 0-1,-1 0 1,0 0-1,1-1 0,-1 1 1,0 0-1,1 0 1,-1-1-1,0 1 1,1 0-1,-1-1 0,0 1 1,1 0-1,-1-1 1,0 1-1,0 0 1,1-1-1,-1 1 1,0 0-1,0-1-19,10-19 238,-7 16-172,117-212-61,-80 152-3204,12-9 3199,-27 40-751</inkml:trace>
  <inkml:trace contextRef="#ctx0" brushRef="#br0" timeOffset="341.936">1077 994 6321,'-15'-18'2865,"13"18"-1097,0 8-143,-3 16-649,7 7 144,3 6-344,-5 7-152,-4-4-271,3 5-121,-3-1-104,5 2-16,5-4-40,-2-1 0,4-13 24,-4-5-208,10-14 3536,-1-9-2599</inkml:trace>
  <inkml:trace contextRef="#ctx0" brushRef="#br0" timeOffset="761.732">175 273 3849,'-35'12'807,"2"0"1062,-1-2 0,1-1-1869,30-8 358,0 0 0,0 0 0,1 0 0,-1 0 0,1 0-1,-1 1 1,1-1 0,-1 1 0,1 0 0,0 0 0,0-1 0,0 2 0,0-1 0,0 0 0,-1 2-358,3-4 37,0 0 1,0 0-1,-1 1 1,1-1-1,0 0 1,0 0-1,0 0 1,0 1-1,0-1 1,0 0-1,0 0 1,0 1-1,0-1 1,0 0-1,0 0 1,0 0-1,0 1 1,0-1-1,0 0 1,0 0-1,0 0 1,1 1-1,-1-1 1,0 0-1,0 0 1,0 0-1,0 0 1,0 1-1,0-1 1,1 0-1,-1 0 1,0 0-1,0 0 1,0 1-1,0-1 1,1 0-1,-1 0 1,0 0-1,0 0 1,0 0-1,0 0 1,1 0-1,-1 0 1,0 0-1,0 0 1,1 0-38,10 3 351,-11-3-284,12 1 178,0-1 0,1 0 0,-1-1 0,0 0 0,0-1 0,-1-1 0,8-2-245,32-5 332,100-2 165,-6 1-322,-107 6 98,0-1-656,27 1 383,-55 5 417,0 0-1,1 0 0,-1 1 1,0 1-1,0-1 0,0 2 1,0-1-1,6 4-416,7 8 1311</inkml:trace>
  <inkml:trace contextRef="#ctx0" brushRef="#br0" timeOffset="1594.413">1579 619 6273,'-1'-14'962,"1"11"-581,0-1 1,-1 1-1,1 0 1,-1-1 0,0 1-1,0 0 1,0 0-1,0 0 1,-2-3-382,1 0 2779,6 9-755,11 17-1246,65 123-130,-60-103-564,2 0-1,2-2 1,1-1-1,2-1 1,2-1-1,1-2 0,14 12-83,-44-45 15,0 1 0,1-1 0,-1 0 0,0 0 0,0 0 0,0 0 0,0 1 0,1-1 0,-1 0 0,0 0 0,0 0 0,0 0 0,1 0 0,-1 0 0,0 0 0,0 0-1,1 0 1,-1 1 0,0-1 0,0 0 0,1 0 0,-1 0 0,0 0 0,0-1 0,1 1 0,-1 0 0,0 0 0,0 0 0,0 0 0,1 0 0,-1 0 0,0 0 0,0 0 0,0 0 0,1 0-1,-1-1 1,0 1 0,0 0 0,0 0 0,1 0 0,-1 0 0,0-1 0,0 1 0,0 0 0,0 0 0,0 0 0,0-1 0,1 1 0,-1 0 0,0 0 0,0-1 0,0 1 0,0 0 0,0 0-1,0-1 1,0 1 0,0 0 0,0 0 0,0 0 0,0-1 0,0 1 0,0 0 0,0-1-15,1-21 454,-1 15-383,3-86 248,-2 30-272,2 0 1,3 1 0,3 0 0,5-9-48,-14 70-14,13-38-50,-13 38 3,1-1 0,-1 0 0,1 1 0,0-1 0,0 1 0,0-1 0,-1 1 0,1 0 0,1-1 0,-1 1 0,0 0 0,0 0 0,0 0 0,1 0-1,-1 0 1,0 0 0,1 0 0,-1 0 0,2 0 61,3 1-449</inkml:trace>
  <inkml:trace contextRef="#ctx0" brushRef="#br0" timeOffset="2341.185">2737 612 3377,'1'-1'248,"0"0"1,-1 0-1,1 0 1,0 0-1,0 0 1,-1 0-1,1 0 1,-1 0 0,1 0-1,-1 0 1,0 0-1,1-1 1,-1 1-1,0 0 1,0 0-1,0 0 1,0-1-1,0 1 1,0 0-1,0 0 1,0 0 0,0-1-1,0 1 1,-1-1-249,0 0 232,-1-1 1,1 1 0,-1 0 0,0-1-1,0 1 1,0 0 0,0 0 0,0 0-1,0 0 1,-2 0-233,-1-3 160,0 1 0,-1-1 0,0 1 0,0 1 0,0-1 0,-1 1 0,1 0 0,-1 0 0,0 1 0,0 0 1,1 0-1,-1 1 0,0 0 0,-1 0 0,1 1 0,0-1 0,0 1 0,0 1 0,0 0 0,0 0 0,0 0 0,0 1 0,0 0 0,0 0 0,1 0 0,-1 1 0,1 0 0,-1 1 0,0 0-160,-3 2 15,0 1 0,0 1-1,1 0 1,0 0 0,0 1-1,1 0 1,0 0 0,0 1 0,1 0-1,1 0 1,-1 1 0,2-1-1,0 1 1,0 1 0,1-1 0,-3 11-15,4-10-3,0 1 0,1 0 0,0 0 0,1 0 0,0 0 0,1 0 0,1 0 0,0 0 0,1 0 0,0-1 0,1 1 0,0 0 0,1-1 0,0 0 0,6 10 3,-7-16 3,1 1 0,0-1 0,1 0 0,-1-1 0,1 1 0,0-1 1,0 0-1,1 0 0,0-1 0,0 1 0,0-1 0,0-1 0,0 1 0,1-1 0,0 0 0,-1 0 0,1-1 1,0 0-1,1 0 0,-1-1 0,0 0 0,0 0 0,1-1 0,-1 0 0,0 0 0,0 0 0,3-2-3,-2 2 12,0-2 0,0 1 0,-1-1 0,1 0 0,-1-1 0,1 0 0,-1 0 0,0 0 0,0-1 0,0 0 0,-1 0 0,1-1 0,-1 0 0,0 0 0,0-1 0,-1 1 0,0-1 0,0-1 0,0 1 0,-1 0 0,0-1 0,0 0 0,0 0 0,-1 0 0,1-3-12,1-15 26,0 1 1,-1-1-1,-2 0 1,0 1 0,-2-1-1,-2-11-26,2 6 117,0 1 0,1-1 1,2 0-1,2-4-117,-5 34 3,0 0 0,0 0 0,0 0 0,0 0 1,0 0-1,0 0 0,0-1 0,0 1 0,0 0 0,1 0 1,-1 0-1,0 0 0,0 0 0,0 0 0,0 0 0,0 0 1,0 0-1,0 0 0,0-1 0,0 1 0,0 0 0,0 0 1,0 0-1,0 0 0,0 0 0,0 0 0,0 0 1,1 0-1,-1 0 0,0 0 0,0 0 0,0 0 0,0 0 1,0 0-1,0 0 0,0 0 0,0 0 0,0 0 0,0 0 1,1 0-1,-1 0 0,0 0 0,0 0 0,0 0 0,0 0 1,0 0-1,0 0 0,0 0 0,0 0 0,0 0 0,0 0 1,1 0-1,-1 0 0,0 0 0,0 0 0,0 0 0,0 0 1,0 0-4,6 8 58,5 13-36,5 19 31,2-1-1,2-1 1,21 29-53,-30-49-157,2-2 0,0 1 0,1-2 0,1 0-1,0-1 1,1 0 0,1-1 0,17 10 157,6-1-434</inkml:trace>
  <inkml:trace contextRef="#ctx0" brushRef="#br0" timeOffset="2788.021">2351 147 4569,'-6'0'811,"0"0"0,0 0-1,0 0 1,0 0 0,0 1 0,0 0 0,1 1 0,-1-1 0,0 1-1,1 0 1,-2 1-811,6-3 69,1 0 0,-1 0 0,1 0 1,0 0-1,-1 0 0,1 0 0,0 0 0,-1 0 0,1 0 0,0 0 0,-1 1 0,1-1 0,0 0 0,0 0 0,-1 0 0,1 0 1,0 1-1,-1-1 0,1 0 0,0 0 0,0 1 0,-1-1 0,1 0 0,0 0 0,0 1 0,0-1 0,0 0 0,-1 1 1,1-1-1,0 0 0,0 1 0,0-1 0,0 0 0,0 1 0,0-1 0,0 0 0,0 1-69,16 3 1532,15-1-1283,1-1 0,-1-2 1,0-2-1,11-2-249,134-22 400,-59 8-100,-116 18-301,33-5 1559,0 2-1,7 1-1557,4 4 1346</inkml:trace>
  <inkml:trace contextRef="#ctx0" brushRef="#br0" timeOffset="3622.827">3542 591 5145,'-59'-38'2271,"49"25"-824,12 7 1381,-2 4 1758,4 18-4482,1 0-1,0-1 1,1 0 0,1 0 0,0 0 0,1-1 0,0 0-1,1 0 1,1-1 0,0 0 0,1-1 0,0 0-1,8 5-103,22 25 238,-1 1 1,15 24-239,-47-61 527,-3-9 41,2-21 194,-4 9-850,-1 8 104,57-191 394,-48 165-420,2 1 1,2 1 0,1 0-1,1 1 1,6-6 9,-19 31-260,-6 12 180,-4 11-11</inkml:trace>
  <inkml:trace contextRef="#ctx0" brushRef="#br0" timeOffset="4490.776">4422 36 4865,'0'-5'1185,"0"1"-1,0-1 0,-1 1 1,0 0-1,0-1 1,-1-2-1185,2 7 43,0 0 1,0 0-1,0-1 0,0 1 1,-1 0-1,1 0 0,0 0 1,0 0-1,0 0 0,0 0 1,0 0-1,0 0 0,-1 0 1,1 0-1,0 0 1,0 0-1,0 0 0,0 0 1,0 0-1,-1 0 0,1 0 1,0 0-1,0 0 0,0 0 1,0 0-1,0 0 0,-1 0 1,1 0-1,0 0 0,0 0 1,0 0-1,0 1 1,0-1-1,0 0 0,0 0 1,-1 0-1,1 0 0,0 0 1,0 0-1,0 0 0,0 0 1,0 1-1,0-1 0,0 0 1,0 0-1,0 0 0,0 0 1,0 0-1,0 0 1,0 1-1,0-1 0,0 0 1,0 0-1,0 0 0,0 0 1,0 0-1,0 1 0,0-1 1,0 0-1,0 0 0,0 0 1,0 0-1,0 0 0,0 1 1,0-1-1,0 0 0,0 0-42,-4 27 293,2 1 0,0-1 0,2 0 0,1 1-294,11 119 433,-7-93-261,7 154 317,2 23-8,-6-185-372,-5-26 350,-2-16 190,-1-5 400,-1-16-980,0 0 0,1 0 1,0 0-1,2 0 1,0 0-1,1 0 0,0 1 1,4-7-70,-1 1 51,2 0-1,1 1 1,0 0 0,1 1 0,2 0 0,0 1-51,-6 10-4,0 1 0,0 0 0,1 0 1,0 1-1,0 0 0,1 0 0,0 1 1,0 0-1,1 0 0,-1 1 0,1 0 1,0 1-1,1-1 0,1 1 4,-3 2-3,-1 0 0,0 1 0,1-1 0,-1 1 0,1 1 0,-1 0 0,1 0 0,-1 0 0,1 1 0,-1 0 0,0 0 0,1 1 0,-1 0 0,0 1 0,0-1 0,0 1 0,0 0 0,-1 1 0,3 1 3,0 1-1,-1 0 0,0 1-1,0 0 1,-1 0 0,0 1-1,0 0 1,0 0-1,-1 1 1,-1 0 0,1 0-1,-1 0 1,-1 0 0,0 1-1,0 0 1,-1 0-1,0 0 1,-1 0 0,0 0-1,0 0 1,-1 1 0,-1-1-1,0 8 2,0-7 2,-1 1 1,0 0-1,0-1 0,-1 1 1,-1-1-1,0 0 0,-1 0 1,0 0-1,0 0 0,-2-1 1,1 1-1,-1-1 0,0-1 1,-1 1-1,0-1 0,-1 0 0,0-1 1,0 1-1,-1-2 0,-2 2-2,1-2 8,0 0-1,0 0 1,-1-2-1,0 1 0,0-1 1,0-1-1,0 0 1,-1-1-1,-5 1-7,12-3-1,0 0 1,-1-1-1,1 0 0,0 0 1,-1 0-1,1 0 0,0-1 1,-1 0-1,1 0 0,0-1 1,0 1-1,0-1 0,0 0 1,0-1-1,0 1 0,0-1 1,1 0-1,-1 0 0,1 0 1,0-1-1,0 1 0,0-1 1,1 0-9,-1 0-1,1 0 1,0 0-1,1 0 1,-1-1-1,1 1 0,-1-1 1,2 1-1,-1-1 1,0 0-1,1 0 0,0 0 1,0 0-1,0 0 1,1 0-1,-1-4 10,3-44-75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47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499 635 2425,'0'0'1939,"0"0"9,0-2 2660,0-6-3120,-1 4-1268,0 1 1,0-1-1,0 0 1,0 0-1,-1 1 0,0-1 1,1 1-1,-1-1 1,0 1-1,-1 0 0,1 0 1,-2-2-221,-27-26 473,30 31-456,-1-2 28,-1 0 0,0 0 0,1 0 0,-1 1 1,0-1-1,0 1 0,0 0 0,0 0 0,0 0 0,0 0 0,-1 0 0,1 1 0,0-1 0,0 1 0,-1 0 0,1 0 0,0 0 0,0 0 0,-1 1 0,1-1 0,0 1 0,0 0 0,0 0 0,0 0 0,0 1 0,0-1 0,-1 1-45,-9 5 44,1 1 0,0 0 0,1 1 0,0 0-1,-5 5-43,4-3 31,-2 1-21,1 1 0,0 1 0,0 0 0,1 1 0,1 0 0,1 1 0,0 0 0,0 1-10,7-11 1,0 1 1,0-1-1,1 1 1,0-1 0,0 1-1,0 0 1,1-1-1,0 1 1,0 0-1,1 0 1,-1 0 0,2 0-1,-1 0 1,1 0-1,0 0 1,0 0-1,1-1 1,0 1 0,0 0-1,1-1 1,0 0-1,0 1 1,1 0-2,-1-2 5,1 0-1,0 0 1,0 0 0,1-1 0,-1 1-1,1-1 1,0 0 0,0-1 0,1 1-1,-1-1 1,1 0 0,-1 0-1,1-1 1,0 1 0,0-1 0,0-1-1,1 1 1,-1-1 0,0 0-1,0 0 1,1-1 0,-1 0 0,0 0-1,1-1 1,-1 1 0,0-1 0,6-2-5,1 0 14,-1 0 1,1-2-1,-1 1 1,0-1 0,-1-1-1,1 0 1,-1 0-1,0-1 1,-1-1 0,0 0-1,0 0 1,-1-1-1,4-4-14,-3 1 18,-1 1 0,0-1-1,-1-1 1,-1 0 0,0 0 0,4-11-18,-9 19 3,0 0 1,0 0-1,0 0 1,-1-1-1,0 1 1,0-1-1,-1 1 1,1-1-1,-1 1 1,0-1-1,-1 1 1,0-1 0,1 1-1,-2-1 1,1 1-1,0-1 1,-1 1-1,0 0 1,-2-3-4,4 8-2,0 0 0,0-1 0,0 1 0,0-1 0,-1 1 0,1 0 0,0-1 0,0 1 0,0 0 1,0-1-1,-1 1 0,1 0 0,0 0 0,0-1 0,-1 1 0,1 0 0,0 0 0,-1-1 0,1 1 0,0 0 0,0 0 1,-1 0-1,1 0 0,-1-1 0,1 1 0,0 0 0,-1 0 0,1 0 0,0 0 0,-1 0 0,1 0 0,0 0 0,-1 0 0,1 0 2,-6 11-48,2 21 42,4 33 188,5 17-182,-1-25 31,-2 1 0,-3 7-31,-9 34 289,-3 0 1,-5 0-1,-5-2 0,-30 83-289,46-148 319,7-32-312,0 0-1,0 0 1,0 0 0,0 1-1,0-1 1,0 0-1,0 0 1,0 0 0,0 0-1,0 0 1,0 1-1,0-1 1,0 0 0,0 0-1,0 0 1,0 0 0,0 0-1,0 1 1,0-1-1,0 0 1,0 0 0,1 0-1,-1 0 1,0 0-1,0 0 1,0 0 0,0 1-1,0-1 1,0 0-1,0 0 1,0 0 0,0 0-1,1 0 1,-1 0 0,0 0-1,0 0 1,0 0-1,0 0 1,0 0 0,0 0-1,1 0 1,-1 1-1,0-1 1,0 0 0,0 0-1,0 0 1,0 0-1,1 0 1,-1 0 0,0 0-1,0-1 1,0 1 0,0 0-1,0 0-6,13-15 385,22-33-128,3 1 1,25-24-258,-12 14-503,-1-10-3264,-26 38 2263</inkml:trace>
  <inkml:trace contextRef="#ctx0" brushRef="#br0" timeOffset="382.414">997 903 8922,'-9'4'3857,"-2"2"-2153,6 16-552,-1 6-103,2 10-233,0 9-136,-2 9-208,2 5-104,4-2-152,-1-2-40,1-10-64,2-8-32,0-8-16,-2-11 24,4-9-160,2-1 160,-2-19-88</inkml:trace>
  <inkml:trace contextRef="#ctx0" brushRef="#br0" timeOffset="812.538">18 250 5537,'-10'-1'3169,"3"-2"-857,7 3-639,7 0-121,-7 0-360,17 0-63,20 1-257,93 2-168,-46-4-328,6-2-96,0-1-144,-8 1-48,-5 3-32,-13 0-8,-14 7 112,-7 1-120,-5 6 0</inkml:trace>
  <inkml:trace contextRef="#ctx0" brushRef="#br0" timeOffset="2009.638">1535 532 1984,'0'-2'741,"0"1"-1,-1-1 0,1 1 0,-1-1 1,0 0-1,0 1 0,1 0 0,-1-1 0,0 1 1,0-1-1,0 1 0,0 0 0,0 0 1,-1 0-1,1 0 0,0 0 0,-1 0 1,1 0-1,-1-1-740,2 2 387,0 3-325,0 0 1,1-1-1,0 1 1,-1-1 0,1 1-1,0-1 1,0 0 0,0 1-1,1-1 1,-1 0-1,2 2-62,7 13 89,34 81 174,-20-41 54,3 0-317,-17-39 60,0 0-1,1-1 1,1-1-1,1 0 1,3 3-60,-2-4 72,-9-8-5,1 0-1,0 0 0,0-1 1,1 0-1,0 0 0,0-1 0,0 0 1,1 0-1,5 2-66,-12-7 34,0 0-1,-1 0 1,1 0-1,0 1 1,-1-1-1,1 0 1,0-1-1,-1 1 1,1 0-1,0 0 1,0 0-1,-1 0 1,1-1 0,-1 1-1,1 0 1,0 0-1,-1-1 1,1 1-1,0 0 1,-1-1-1,1 1 1,-1-1-1,1 1 1,-1-1-1,1 1 1,-1-1-1,0 1 1,1-1 0,-1 0-1,0 1 1,1-1-1,-1 0 1,0 0-34,9-25 498,-8 24-469,22-84 185,5 1 0,22-46-214,-17 65 255,-29 60-322,-1 0 0,1 1 0,0 0 0,1-1 1,-1 2-1,1-1 0,0 0 0,0 1 0,6-4 67,1 4-899,-7 6 135</inkml:trace>
  <inkml:trace contextRef="#ctx0" brushRef="#br0" timeOffset="3032.68">2640 16 3321,'0'-1'361,"0"0"-1,0 1 1,1-1 0,-1 0 0,0 1 0,0-1 0,0 0-1,-1 0 1,1 1 0,0-1 0,0 0 0,0 1 0,0-1-1,-1 0 1,1 1 0,0-1 0,-1 0 0,1 1 0,0-1-1,-1 1 1,1-1 0,-1 0-361,1 1 186,-1 1-1,1-1 0,-1 0 1,1 0-1,-1 0 1,1 0-1,-1 1 1,1-1-1,-1 0 1,1 1-1,-1-1 0,1 0 1,0 1-1,-1-1 1,1 0-1,0 1 1,-1-1-1,1 1 1,0-1-1,-1 0 1,1 1-1,0 0-185,-4 4 239,1 1 0,0 0 0,1 0 0,-1 1 0,0 3-239,0 3 78,1 1 0,1-1-1,0 1 1,1-1 0,0 1-1,2 6-77,1 9 125,2 0 0,5 21-125,19 72 628,12 119-628,-26-155 272,-9-63-10,-2 1-1,0 0 1,-2 0-1,0 0 0,-2 14-261,-3-31 347,-1-17 184,2-10-511,1 1 1,0-1-1,2 0 0,0 1 0,2-1 1,0 1-1,1-1 0,1 1 0,0 0 1,7-14-21,-6 20-1,0 0 1,1 1 0,0 0-1,1 0 1,0 0-1,1 1 1,3-3 0,-6 7-1,1 0 0,0 1 1,1 0-1,-1 1 0,1 0 0,0 0 0,0 1 0,0-1 0,1 2 1,0-1-1,3 0 1,-7 3-1,0-1 1,1 1 0,-1 0-1,1 1 1,-1-1 0,1 1-1,-1 0 1,1 1-1,-1-1 1,1 1 0,-1 0-1,0 0 1,1 1 0,-1-1-1,0 1 1,0 1 0,0-1-1,0 1 1,0-1 0,0 1-1,-1 1 1,0-1-1,3 3 1,-1 0 0,0 0-1,-1 1 1,0 0-1,0 0 0,0 1 1,-1-1-1,0 1 0,-1 0 1,0 0-1,0 0 0,0 0 1,-1 1-1,0-1 0,0 6 1,-1-3 0,0 0 0,0 1 0,-1-1 1,-1 0-1,1 0 0,-2 1 0,0-1 0,0 0 0,-1 0 0,-1 2 0,0-5 1,1 1 0,-2-1 1,1 0-1,-1 0 0,0-1 1,-1 1-1,0-1 0,0 0 0,-1-1 1,1 0-1,-2 0 0,-4 4-1,-1-1 4,0 0 1,-1-1-1,0 0 0,-9 2-4,17-7 3,0-1 0,0 0-1,-1 0 1,1 0 0,-1-1 0,1 0 0,-1-1 0,0 0-1,1 1 1,-1-2 0,1 1 0,-3-1-3,7 0-2,0 0-1,0 1 1,0-1-1,0 0 1,0 0-1,1 0 1,-1 0-1,0 0 1,0 0-1,1 0 1,-1-1-1,1 1 1,-1-1-1,1 1 1,0-1-1,-1 1 1,1-1-1,0 0 1,0 0-1,0 1 1,0-1-1,1 0 1,-2-2 2,1 1 3,1-1 0,-1 0 0,0 1 0,1-1 0,0 1 0,-1-1 0,1 1 0,1-1 0,-1 0 0,1 1-1,-1-1 1,1 1 0,0-2-3,17-25 32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41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13 5913,'0'-1'238,"0"1"0,0-1 0,0 1 0,-1-1 0,1 0 0,0 1 0,0-1-1,-1 1 1,1-1 0,0 1 0,-1-1 0,1 1 0,0-1 0,-1 1 0,1-1 0,-1 1 0,1-1 0,-1 1-1,1 0 1,-1-1 0,1 1 0,-1 0 0,1-1 0,-1 1 0,0 0 0,1 0 0,-1 0 0,1 0-1,-1-1 1,0 1 0,1 0 0,-1 0 0,1 0 0,-1 0 0,0 0 0,1 0 0,-1 0 0,0 1-238,-3 1 232,1 0-1,-1 0 1,0 0 0,1 1 0,0 0 0,0 0 0,-1 0 0,1 0-232,-15 18 187,0 0 1,2 1 0,0 0-1,2 1 1,0 1-1,2 1 1,0 0-1,-2 12-187,-5 17 99,3 0 0,2 2 0,3 0 0,2 0-1,2 0 1,4 1 0,1 32-99,4-39 31,3 0 0,1 0 0,2 0 0,3-1 0,2 0 0,2-1 0,2-1 0,17 32-31,-23-56 34,1 0-1,1-2 0,1 0 1,1 0-1,1-1 0,9 9-33,37 27 51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6:19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727 387 3633,'13'-35'978,"0"-1"595,-3 4 3024,-10 30-4416,0 0 1,1 0-1,-1 0 0,0 1 1,0-1-1,0 0 0,0 0 1,0 0-1,-1 0 0,1 0 1,-1 1-1,1-1 0,-1 0 1,1 0-1,-1 1 1,0-1-1,0 0 0,0 1 1,0-1-1,0 1 0,0-1 1,0 1-1,-1 0 0,1-1 1,-1 1-1,1 0 0,0 0 1,-1 0-1,0 0 0,1 0 1,-1 0-1,0 0 0,1 1 1,-1-1-1,-1 0-181,-5-1 169,1-1 1,-1 1-1,0 0 0,0 1 1,-1 0-1,1 0 0,0 1 1,0 0-170,-31 4 215,0 1 0,0 2 0,1 2 1,0 2-1,1 1 0,0 1 1,0 3-216,7-3 41,1 1 0,0 2 0,2 0 0,0 2 0,-21 18-41,29-20 18,1 1 0,1 1 1,0 0-1,2 1 0,0 1 1,1 0-1,-11 21-18,21-33 2,1-1 1,-1 1-1,1 0 1,1 0-1,0 0 1,0 0-1,0 0 1,1 0-1,0 1 0,0 5-2,2-10 0,-1 0 0,0 0 0,1 0 0,0 0 0,0 0 0,0 0 0,0 0 0,1-1 0,0 1 0,-1-1 0,1 1 0,0-1 0,1 1 0,-1-1 0,1 0 0,-1 0 0,1 0 0,0-1 0,0 1 0,0-1 0,1 1 0,-1-1 0,2 1 0,7 3-1,0-1 0,0 0 0,0-1 0,1 0 0,0-1 0,0 0 0,8 0 1,27 2 1,24-2-1,-32-2-1,86 6 1,66 13 0,-146-13 1,-1 2 1,0 3-1,-1 1 1,0 2-1,40 21-1,-37-13 3,-1 3 0,21 16-3,-50-31 1,-2 1 1,0 1-1,0 0 1,-1 1-1,-1 1 1,0 0-1,-1 0 0,2 5-1,-11-15 2,0 1 0,0 0 0,0-1 0,-1 1 0,0 0 0,0 0 0,0 1 0,-1-1 0,0 0 0,0 1 0,-1-1-1,1 0 1,-1 1 0,-1-1 0,1 0 0,-1 1 0,0-1 0,-1 0 0,0 0 0,0 0 0,0 0-2,-2 4 9,-1-1 0,0 1 0,0-2 0,-1 1 0,-1 0 0,1-1 0,-1-1-1,-1 1 1,1-1 0,-1 0 0,0-1 0,-3 2-9,-19 12 57,0-1-1,-2-2 0,0-1 0,0-1 0,-2-2 0,1-2 0,-2-1 0,1-1 0,-1-2 1,0-1-1,-1-2 0,-10-1-56,30-4-1,1 0 1,-1-1-1,1 0 0,0-1 1,-1-1-1,2-1 1,-4-1 0,9 3-110,0-1 1,1 0-1,0 0 1,0-1-1,0 0 1,0 0 0,1-1-1,0 0 1,0 0-1,1-1 1,-1 0-1,0-2 110,6 8-21,0 0 0,1 1 0,-1-1-1,1 0 1,-1 0 0,1 0 0,0 0 0,-1 1-1,1-1 1,0 0 0,0 0 0,0 0 0,-1 0-1,1 0 1,0 0 0,0 0 0,0 0 0,0 0-1,0 0 1,1 0 0,-1 0 0,0 1 0,0-1-1,1 0 1,-1 0 0,0 0 0,1 0 0,-1 0-1,1 1 1,-1-1 0,1 0 0,0 0 0,-1 1-1,1-1 1,0 0 0,-1 1 0,1-1-1,0 1 1,0-1 0,0 0 21,34-3-16</inkml:trace>
  <inkml:trace contextRef="#ctx0" brushRef="#br0" timeOffset="852.579">1691 457 5089,'0'-11'910,"0"0"305,-1 1-1,0 0 1,0-1 0,-1 1-1,0 0 1,-1-1-1215,3 11 45,0 0 1,0 0-1,-1 0 1,1 0-1,0 0 1,0 0-1,0-1 1,-1 1-1,1 0 1,0 0 0,0 0-1,0 0 1,-1 0-1,1 0 1,0 0-1,0 0 1,-1 0-1,1 0 1,0 0-1,0 0 1,-1 0-1,1 0 1,0 0-1,0 0 1,0 0-1,-1 1 1,1-1-1,0 0 1,0 0-1,0 0 1,-1 0-1,1 0 1,0 0-1,0 1 1,0-1-1,0 0 1,-1 0-1,1 0 1,0 0 0,0 1-1,0-1 1,0 0-1,0 0 1,0 0-1,0 1 1,0-1-1,-1 0 1,1 0-1,0 1 1,0-1-1,0 0-45,-8 16 601,-3 25-192,1 0 1,2 1-1,3 1 1,-1 26-410,-2 15 236,-77 444 201,54-354-329,25-129 84,8-63-135,-1 0-1,2 1 1,1-1-1,1-4-56,5-21 33,13-95 33,0-57-66,-1-142 35,-13 183-20,23-144-3,-9 111 632,-21 174-437,-2 13-203,0 0-1,0 0 0,0 0 0,0 0 1,0 0-1,0 0 0,1 0 0,-1 0 1,0-1-1,0 1 0,0 0 0,0 0 1,0 0-1,0 0 0,0 0 1,0 0-1,0 0 0,0 0 0,0 0 1,0 0-1,0 0 0,0 0 0,1 0 1,-1 0-1,0 0 0,0 0 0,0 0 1,0 0-1,0 0 0,0 0 1,0 0-1,0 0 0,0 0 0,0 0 1,0 0-1,0 0 0,1 0 0,-1 0 1,0 0-1,0 0 0,0 0 0,0 0 1,0 0-1,0 0 0,0 0 0,0 0 1,0 0-1,0 0 0,0 0 1,0 0-1,0 1 0,0-1 0,0 0 1,1 0-1,-1 0 0,0 0 0,0 0 1,0 0-1,0 0 0,0 0 0,0 0 1,0 0-1,0 0-3,8 28 183,21 94-88,5-1-1,5-1 1,38 75-95,-30-93 31,84 202 50,14 85-592,-115-298-1705,-23-63 1408</inkml:trace>
  <inkml:trace contextRef="#ctx0" brushRef="#br0" timeOffset="1206.598">1640 1165 7546,'-26'-5'3824,"13"-1"-1311,13 1-849,5-3-215,20-6-553,11-7-304,23-2-272,-6 4-40,-26 8-368,1 3-400,85-23 344</inkml:trace>
  <inkml:trace contextRef="#ctx0" brushRef="#br0" timeOffset="1551.013">2442 454 7250,'-41'5'6214,"34"-3"-2999,29-6-1722,156-35 330,49-8-1314,-172 38-480,9 0 85,2 1-114,-43 7-24,0 0-1,1 2 0,-1 1 0,16 3 25,-20-2-275,-1 2-1,0 0 1,0 1-1,0 1 1,14 7 275,18 16-511</inkml:trace>
  <inkml:trace contextRef="#ctx0" brushRef="#br0" timeOffset="1908.628">2961 395 9266,'-22'4'4001,"8"10"-2089,4 6-359,10 16-377,2 9-272,8 20-320,5 5-72,-3 7-128,5 5-24,-5 7-96,-1 6-71,-6-6-81,-2-14-40,2-13-8,-1-11 40,1-11-112,2-1 1040,6-8-776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3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68 158 3825,'-20'-57'2372,"19"56"-2101,1-1 0,-1 1 0,0 0 0,1-1 0,-1 1 0,0 0 0,0 0 0,0-1 0,0 1 0,0 0 0,0 0 0,0 0 0,0 0 0,0 0 0,0 1 0,-1-1 0,1 0 0,0 0 0,0 1 0,-1-1 0,1 1 0,-1-1 0,1 1 0,-1 0 0,1-1 0,0 1 0,-1 0 0,1 0 0,-1 0 0,1 0 0,-1 0 0,1 1 0,-2-1-271,-3 0 1858,6 0-1500,1 3-301,0 0 0,0 0 1,1 0-1,-1 0 0,1-1 0,0 1 1,-1-1-1,1 1 0,1-1 1,-1 0-1,0 0 0,2 2-57,5 5 84,79 75 245,34 33-78,1 20 70,38 61-321,-158-194-101,1 1-1,-1-1 1,1 0 0,0 0-1,1 0 1,-1-1 0,0 1-1,1-1 1,3 2 101,5-2-368</inkml:trace>
  <inkml:trace contextRef="#ctx0" brushRef="#br0" timeOffset="360.445">542 16 6137,'-1'0'163,"0"0"0,1 0-1,-1-1 1,0 2 0,0-1-1,0 0 1,1 0 0,-1 0-1,0 0 1,0 0 0,1 1 0,-1-1-1,0 0 1,0 1 0,1-1-1,-1 1 1,0-1 0,1 0-1,-1 1 1,0 0 0,1-1-1,-1 1 1,1-1 0,-1 1-1,1 0 1,-1-1 0,1 1 0,-1 0-163,-10 28 2010,-1 2-885,-30 29 1460,-37 39-2585,42-55 312,2 1 1,1 2-1,-10 24-312,37-58 56,-8 14 123,1 0 1,1 1-1,2 0 1,-1 5-180,11-17 2674,4-5-1267</inkml:trace>
  <inkml:trace contextRef="#ctx0" brushRef="#br0" timeOffset="1045.685">839 508 7674,'9'-49'3191,"-9"46"-2910,1 0 1,0 0-1,0 1 0,0-1 1,0 0-1,1 1 0,-1-1 1,1 1-1,-1-1 0,1 1 1,0 0-1,0-1 0,0 1 1,0 0-1,0 0 0,1 1 1,0-2-282,4-1 206,0 0 1,0 1 0,1-1-1,6-1-206,-8 3 171,2-1-129,0 0 0,-1 1 1,1 0-1,0 0 0,1 1 0,-1 0 0,0 1 1,0-1-1,0 2 0,0-1 0,1 1 1,6 2-43,-10-2 2,0 1 0,0 0 0,0 0 1,0 0-1,0 1 0,0 0 0,-1 0 1,1 0-1,-1 0 0,0 1 1,0-1-1,0 1 0,-1 0 0,1 1 1,-1-1-1,0 0 0,0 1 0,-1 0 1,1 0-1,0 1-2,3 10 4,0 0 1,-1 0-1,0 1 1,-1 0-1,-1 0 1,-1 0-1,-1 1 1,0-1-1,-1 7-4,-2 4 14,0 0 1,-3-1-1,0 0 0,-1 0 0,-7 15-14,6-24 20,-1-1 1,-1 0-1,0 0 0,-1-1 1,-1 0-1,-1-1 1,0 0-1,-1-1 0,0 0 1,-16 11-21,26-22 12,0-1 1,0 0-1,0 0 0,0 0 1,-1 0-1,1 0 1,-1-1-1,1 0 1,-1 1-1,0-1 0,1-1 1,-1 1-1,0 0 1,0-1-1,0 0 0,1 0 1,-1 0-1,0 0 1,0-1-1,0 0 1,1 1-1,-1-1 0,0-1 1,1 1-1,-2-1-12,1 0 10,-1 0 0,1 0 0,0-1 0,0 0-1,0 0 1,0 0 0,0 0 0,0-1 0,1 1 0,0-1-1,0 0 1,0 0 0,0 0 0,1-1 0,-1 1 0,1 0-1,0-1 1,0 0 0,1 0-10,0 3 1,0 0-1,1 0 1,0 0-1,-1 0 1,1-1-1,0 1 1,0 0-1,0 0 1,0 0-1,1 0 1,-1 0-1,0-1 0,1 1 1,0 0-1,-1 0 1,1 0-1,0 0 1,0 0-1,0 0 1,0 1-1,1-1 1,0-1-1,1 0-2,0-1 1,1 1-1,0 1 0,0-1 0,-1 0 1,1 1-1,1 0 0,-1 0 1,0 0-1,4-1 2,8-2 4,0 1 0,1 1 0,-1 0 0,1 1 0,9 1-4,-3 0 24,0 2 0,-1 0 1,1 1-1,-1 2 0,1 0 1,6 3-25,-14-2 3,-1 0 0,0 1 1,0 0-1,0 1 0,-1 1 1,0 0-1,0 0 0,-1 2 1,10 8-4,0 3-35</inkml:trace>
  <inkml:trace contextRef="#ctx0" brushRef="#br0" timeOffset="1816.473">1626 76 2873,'-1'-9'1526,"-1"-11"1950,2 19-3196,0 1 0,-1-1 0,1 1 0,0-1 0,0 1 0,-1-1 0,1 1-1,0-1 1,-1 1 0,1-1 0,0 1 0,-1-1 0,1 1 0,-1 0 0,1-1 0,-1 1 0,1 0 0,-1-1 0,1 1 0,-1 0 0,1 0-1,-1-1 1,1 1 0,-1 0 0,0 0 0,1 0 0,-1 0 0,1 0 0,-1 0 0,0 0-280,3 5 712,5 9-585,0-2 0,1 1 0,0-1 0,1 0 0,3 3-127,17 22 244,18 31 84,-3 1 1,-3 2-1,16 42-328,-43-81 46,-11-22-26,1-1 0,0 1-1,1-1 1,0 0 0,0 0-1,1-1 1,0 1-1,0-1 1,5 4-20,-10-12 32,0 1-1,-1 0 0,1-1 1,0 1-1,0-1 1,0 1-1,-1-1 1,1 1-1,0-1 1,0 0-1,0 1 0,0-1 1,0 0-1,0 0 1,0 0-1,0 0 1,0 0-1,0 0 1,0 0-1,0 0 0,0 0 1,-1 0-1,1 0 1,0-1-1,1 1-31,-1-1 50,0 0 0,1 0 0,-1 0 0,0 0 0,1 0 0,-1 0 0,0 0 0,0-1 0,0 1 0,0 0 0,0-1 0,0 1 0,0-2-50,3-7 175,-1 1 0,1-1 0,-2 1 0,2-8-175,-3 13 17,7-47 159,-2 1 0,-3-1 1,-1-8-177,-1 3 55,3 0-1,6-22-54,-7 62 45,-2 5-109,1 0-1,0 0 1,1 0-1,0 0 1,0 0-1,1 1 1,1 0 0,5-10 64,-9 20-6,-1-1 0,0 1 0,1-1 1,-1 1-1,0-1 0,1 1 0,-1-1 1,1 1-1,-1 0 0,1-1 0,-1 1 1,1-1-1,-1 1 0,1 0 1,-1 0-1,1-1 0,-1 1 0,1 0 1,-1 0-1,1 0 6,8 6-298</inkml:trace>
  <inkml:trace contextRef="#ctx0" brushRef="#br0" timeOffset="3858.04">2888 52 2457,'36'-15'1300,"-36"15"-1203,0 0 0,0 0 0,0 0 1,0 0-1,0-1 0,1 1 0,-1 0 0,0 0 1,0 0-1,0 0 0,0 0 0,0 0 0,0 0 0,0 0 1,0 0-1,0 0 0,1 0 0,-1 0 0,0 0 1,0-1-1,0 1 0,0 0 0,0 0 0,0 0 1,0 0-1,0 0 0,0 0 0,0 0 0,0 0 1,0-1-1,0 1 0,0 0 0,0 0 0,0 0 1,0 0-1,0 0 0,0 0 0,0 0 0,0-1 0,0 1 1,0 0-1,0 0 0,0 0 0,0 0 0,0 0 1,0 0-1,0 0 0,0 0 0,0-1 0,-1 1 1,1 0-1,0 0 0,0 0 0,0 0 0,0 0 1,0 0-1,0 0 0,0 0 0,0 0-97,-11-5 3540,-11-2-1714,-34-2-764,42 8-882,2 1-75,1 0-1,0 0 1,-1 1-1,1 1 0,0 0 1,0 0-1,0 1 0,0 1 1,1 0-1,-1 0 1,1 1-1,0 0 0,0 1 1,1 0-1,-5 4-104,6-4 26,0 0-1,0 1 0,1 0 1,0 0-1,0 1 1,1 0-1,0 1 1,0-1-1,1 1 1,0 0-1,0 0 1,1 0-1,1 1 0,-1 0 1,-1 9-26,3-7 5,1-1 0,0 1-1,0 0 1,1 0 0,1-1 0,0 1-1,0 0 1,1-1 0,1 1 0,0-1 0,0 0-1,1 0 1,5 10-5,1 0 9,1 4 14,1-1 0,1-1-23,-11-20 2,-1-1 1,1 0 0,0 0-1,0 0 1,0 0-1,0 0 1,0 0-1,0-1 1,0 1 0,0-1-1,1 1 1,-1-1-1,1 0 1,-1 0 0,1 0-1,0 0 1,-1 0-1,1-1 1,0 1-1,-1-1 1,1 0 0,0 0-1,0 0 1,-1 0-1,1 0 1,0-1-1,-1 1 1,1-1 0,0 1-1,-1-1 1,1 0-1,0 0 1,1-1-3,5-2 9,0-1 1,0 0 0,-1 0-1,0 0 1,0-1-1,0 0 1,0-1-1,5-7-9,6-9 29,-1-2 0,-1 0 0,10-21-29,20-29 40,12-19-16,-58 92-24,0 1 1,0 0-1,-1 0 0,1 0 0,-1-1 1,1 1-1,-1 0 0,1-1 1,-1 1-1,0 0 0,1-1 0,-1 1 1,0 0-1,0-1 0,0 1 1,0-1-1,0 1 0,0 0 0,-1-1 1,1 1-1,0 0 0,-1-1 1,1 1-1,-1 0 0,0-2 0,-4-13 8,0 59-102,-10 204 127,13-195-2,0 88 59,2-59 84,-8 50-174,0-19 647,5 1 0,5 18-647,0-112 309,2-14 42,9-24 164,-5 6-491,43-61-115,2 2-1,58-57 92,-76 89-151</inkml:trace>
  <inkml:trace contextRef="#ctx0" brushRef="#br0" timeOffset="4321.579">3487 570 7666,'-39'-83'3312,"39"83"-1615,4 7-529,-4 4-272,5 12-120,0 10-128,-4 3-87,7 15-121,-2 0-64,-6 5-136,6-2-72,-11-8-96,3-5-8,7-8 112,-2-6-104,5-9-16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20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3569,'6'-91'2387,"-5"68"-520,0 6 485,-2 17-2288,1 0 0,0 0 0,0 0 1,0 0-1,0 0 0,0 0 0,0 0 0,0 0 0,0 0 0,0 0 1,0-1-1,0 1 0,0 0 0,0 0 0,0 0 0,0 0 1,0 0-1,0 0 0,0 0 0,0 0 0,0 0 0,0 0 1,0-1-1,0 1 0,0 0 0,0 0 0,1 0 0,-1 0 0,0 0 1,0 0-1,0 0 0,0 0 0,0 0 0,0 0 0,0 0 1,0 0-1,0 0 0,0 0 0,0-1 0,0 1 0,0 0 1,1 0-1,-1 0 0,0 0 0,0 0 0,0 0 0,0 0 0,0 0 1,0 0-1,0 0 0,0 0 0,0 0 0,1 0 0,-1 0 1,0 0-1,0 0 0,0 0 0,0 0 0,0 0 0,0 1 1,0-1-1,0 0 0,0 0 0,0 0 0,0 0 0,1 0 0,-1 0 1,0 0-1,0 0-64,0 0 869,0 0-263,4 8 1,8 7-479,1 0 0,1 0 0,6 5-128,22 22 238,27 27 123,-17-18 87,7 13-448,-44-45 59,0 0 0,-2 0 0,0 2 0,-1 0 1,5 14-60,-6-6 54,-10-22-4,1-1 0,1 0 0,-1 0 0,1 0 0,0 0 0,2 3-50,-5-9 9,0 0-1,1 0 1,-1 1-1,0-1 1,0 0-1,0 0 1,0 0-1,0 0 1,0 0-1,0 0 1,0 0-1,0 0 1,0 0 0,1 0-1,-1 1 1,0-1-1,0 0 1,0 0-1,0 0 1,0 0-1,0 0 1,1 0-1,-1 0 1,0 0-1,0 0 1,0 0-1,0 0 1,0 0-1,0 0 1,1 0-1,-1 0 1,0 0-1,0 0 1,0 0-1,0 0 1,0 0-1,0 0 1,0-1-1,1 1 1,-1 0-1,0 0 1,0 0-1,0 0 1,0 0-1,0 0 1,0 0-1,0 0 1,0 0-1,0 0 1,1-1-1,-1 1 1,0 0-1,0 0 1,0 0-1,0 0-8,3-10 401,2-14-78,-1 0 1,-2-1-1,0-2-323,5-44 99,0 28-127,2 0 1,2 1-1,1 0 0,3 1 0,7-14 28,-21 54 2,-1 0-1,0 0 1,1 0-1,-1 0 1,1 1 0,0-1-1,-1 0 1,1 0-1,0 0 1,-1 0-1,1 0 1,0 1-1,0-1 1,0 0-2,0 1-2,-1 0 1,0 0-1,1 0 0,-1 0 1,0 1-1,0-1 1,1 0-1,-1 0 1,0 0-1,1 0 0,-1 1 1,0-1-1,0 0 1,1 0-1,-1 1 1,0-1-1,0 0 0,0 0 1,1 1-1,-1-1 1,0 0-1,0 1 1,0-1-1,0 0 0,0 1 1,0-1-1,1 0 2,-1 1-3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9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519 430 2745,'31'-1'1869,"-30"1"-1755,-1 0 0,1 0 0,-1 0 0,1 0 0,-1-1 0,1 1-1,-1 0 1,1 0 0,-1 0 0,1 0 0,-1-1 0,1 1 0,-1 0 0,0 0-1,1-1 1,-1 1 0,1 0 0,-1-1 0,0 1 0,1-1 0,-1 1 0,0 0-1,0-1 1,1 1 0,-1-1 0,0 1 0,0-1 0,0 1 0,1-1 0,-1 1-1,0-1 1,0 1 0,0-1 0,0 1 0,0-1 0,0 1 0,0-1-1,0 1 1,0-1-114,-7-18 5403,4 14-5011,1 0-249,1 1 0,-2-1 0,1 1-1,0 0 1,-1 0 0,0 0 0,0 0 0,0 0 0,-1 1 0,1-1 0,-1 1 0,0-1-143,-4-3 245,1 2-116,-1-1-1,1 1 0,-1 0 0,-1 1 0,1-1 1,0 2-1,-1-1 0,0 1 0,0 1 1,0 0-1,0 0 0,0 0 0,-4 1-128,5 1 12,0 0-1,1 1 0,-1 0 0,0 1 0,1-1 1,-1 1-1,1 1 0,-1 0 0,1 0 1,0 0-1,0 1 0,0 0 0,1 0 1,0 0-1,-1 1 0,1 0-11,-3 3 0,1-1 0,0 1 0,1 0 1,-1 0-1,2 1 0,-1 0 0,1 0 0,0 1 0,1 0 1,0 0-1,1 1 0,1-1-1,1 0-1,0 0 1,1 0 0,0 0 0,0 1 0,1-1 0,1 0 0,0 1-1,0-1 1,1 0 0,0 0 0,1 0 0,0 0 0,4 8 1,-3-6 1,1-1 0,1 1-1,0-1 1,1-1 0,0 1 0,0-1 0,1-1 0,0 1 0,1-1 0,0 0-1,0-1 1,4 1-1,-9-5 3,1-1-1,0 0 1,0 0-1,1-1 1,-1 0-1,1 0 0,-1 0 1,1 0-1,-1-1 1,1 0-1,0 0 1,0-1-1,0 1 0,-1-1 1,1-1-1,0 1 1,5-2-3,-4 0 6,1 0 0,-1 0-1,0-1 1,0 0 0,0-1 0,0 0 0,0 0 0,-1 0 0,0-1 0,0 0 0,0 0-1,3-4-5,-1 1 10,0-2 0,-1 1 0,1-1-1,-2 0 1,0 0 0,0-1-1,0 0 1,-2 0 0,1 0 0,-2-1-1,1 1 1,-1-1 0,-1 0 0,0 0-1,-1 0 1,0 0 0,-1-3-10,-18-102 13,29 169-158,-1 99 134,-7 0 1,-6-1 0,-18 107 10,6-171 254,8-46 532,-3 34-786,10-71 24,0 0 0,0 1-1,0-1 1,1 0 0,-1 1 0,1-1-1,0 0 1,0 0 0,0 0 0,2 2-24,-3-5 5,0 0 1,1 0-1,-1 0 1,0 0-1,1 0 1,-1 0 0,1 0-1,-1 0 1,0 0-1,1 0 1,-1-1-1,0 1 1,1 0 0,-1 0-1,0 0 1,0-1-1,1 1 1,-1 0-1,0 0 1,1-1 0,-1 1-1,0 0 1,0 0-1,0-1 1,1 1-1,-1 0 1,0-1 0,0 1-1,0 0 1,0-1-1,0 1 1,1 0-1,-1-1 1,0 1-6,11-29 104,-7 18-72,0 1 0,0-1 0,2 1 0,-1 0 0,1 0-32,19-22-587,0 1-1,26-23 588,-35 37-261,27-30-270</inkml:trace>
  <inkml:trace contextRef="#ctx0" brushRef="#br0" timeOffset="392.746">893 755 8858,'64'-84'3761,"-60"104"-2169,2 9-104,-3 14-407,1 5-321,-1 10-384,0-5-112,-6-1-128,0-5-32,2-12 272,-1 0-288,2-15 3489,0-4-2585</inkml:trace>
  <inkml:trace contextRef="#ctx0" brushRef="#br0" timeOffset="737.021">34 58 5953,'-18'2'3385,"5"4"-896,10-3-713,7 1-176,15-1-496,10 1-151,18-1-121,13-3-168,28-6-264,3-9-112,20-5-168,1 1-8,-20 5-112,-4 5 200,-29 9-152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6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96 2681,'0'-3'8806,"-2"-9"-6665,0 7-1966,-1-1-1,1 1 1,-1 0-1,0 0 0,-1 0 1,1 0-1,-1 1 1,0 0-1,0 0 0,-1 0 1,1 0-1,-1 0 1,0 1-1,-1-1-174,2 2 54,0 0-1,-1 0 1,1 0 0,-1 1 0,1 0-1,-1 0 1,1 0 0,-1 0-1,0 1 1,0-1 0,1 1-1,-1 1 1,0-1 0,1 1 0,-1-1-1,0 1 1,1 1 0,-1-1-1,0 1-53,-8 2 23,1 0 0,0 1 1,1 1-1,-1 0 0,1 0 0,0 1 0,0 0 0,1 1 0,0 0 0,1 1 0,-3 3-23,-5 6 3,1 2-1,0 0 0,2 1 0,0 0 1,-1 7-3,9-18 0,1 0 1,0 1 0,1 0-1,0 0 1,1 0 0,1 0 0,-1 0-1,2 1 1,-1-1 0,2 1-1,0-1 1,1 11-1,0-13 0,0-1 0,1 0 0,0 1 1,0-1-1,1 0 0,0 0 0,1 0 0,0 0 0,0-1 0,0 0 1,1 1-1,0-2 0,1 1 0,0 0 0,0-1 0,0 0 0,5 3 0,-7-6 3,0 0-1,0 0 1,0-1-1,0 1 0,1-1 1,-1 0-1,1 0 0,-1-1 1,1 1-1,0-1 1,0 0-1,-1 0 0,1-1 1,0 1-1,0-1 1,4 0-3,-2-1 4,-1 0 0,1-1 1,0 0-1,-1 0 0,0 0 1,1-1-1,-1 0 1,0 0-1,-1-1 0,1 1 1,1-2-5,11-10 17,-1-1 1,0 0-1,-2-1 0,0-1 1,-1-1-1,6-10-17,-9 14 14,-2-2 1,0 1-1,-1-1 1,0 0-1,-1-1 0,-2 0 1,1 0-1,-2 0 0,-1-1 1,0 1-1,-1-1 0,-1 0 1,-1-4-15,1 1 61,-2 0 0,-3-21-61,3 39 94,1 10-30,4 16-3,11 14-31,1-1 0,2-1-1,2 0 1,23 29-30,-23-32 16,22 32-461,3-2 0,3-3 0,28 27 445,-36-44-754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348 965 288,'83'70'759,"-82"-68"-546,1-1 0,-1 1 0,1-1 0,-1 0 0,1 0 0,0 0 0,-1 0 0,1 0 0,0 0 0,0 0 0,0 0 0,0-1 0,0 1-213,-1-1 40,-1 0-1,0 0 1,0-1 0,1 1-1,-1 0 1,0 0 0,0 0-1,0 0 1,1-1 0,-1 1-1,0 0 1,0 0 0,0 0-1,0-1 1,1 1 0,-1 0-1,0 0 1,0-1 0,0 1 0,0 0-1,0 0 1,0-1 0,0 1-1,0 0 1,0 0 0,0-1-1,0 1 1,0 0 0,0 0-1,0-1 1,0 1 0,0 0-40,0-3 445,6-6 762,-5 8-1092,-1 0 0,1 0 0,-1 1 0,1-1 1,0 0-1,-1 0 0,0 0 0,1 0 0,-1 1 0,1-1 1,-1 0-1,0 0 0,0 0 0,1 0 0,-1 0 0,0 0 1,0 0-1,0 0 0,0 0 0,0 0 0,0 0 0,-1 0 0,1 0 1,0 0-1,0 0 0,-1 0 0,1 0 0,0 1 0,-1-1 1,1 0-1,-1 0 0,1 0 0,-1 0 0,0 1 0,1-1 1,-1 0-1,0 1 0,0-1 0,1 0-115,-8-7 357,0 0 0,-1 1 0,0 0 0,0 0 0,0 1-1,-1 0 1,0 1 0,0 0 0,0 0 0,-9-2-357,14 6 10,1-1 0,-1 1 0,0 0 0,1 1 0,-1-1 0,0 1 0,0 0 0,1 0 0,-1 1 0,0-1 0,0 1 0,1 0 0,-1 0 0,0 1 0,1-1 0,0 1 0,-1 0 0,1 0 0,0 1 0,0-1 0,0 1 0,0 0 0,0 0 0,1 0 0,-1 0 0,-1 3-10,-9 12-10,1 1-1,1 1 1,1 0 0,-7 16 10,-2 3-6,15-31 8,2 0-1,-1 1 1,1 0-1,0 0 1,1 0-1,0 0 1,0 0-1,1 1 1,0-1-1,1 0 1,0 1-1,0-1 1,2 5-2,-2-10 1,1 1 0,0-1 0,0 0 0,1 0 0,-1 1 0,1-1 0,0-1 0,0 1 0,0 0 0,1 0 0,-1-1 0,1 1 0,0-1 0,0 0 0,0 0 0,0 0 0,1 0 0,-1 0 0,1-1 0,0 1 0,-1-1 0,1 0 0,0-1 0,0 1 0,1 0 0,-1-1 1,0 0-1,0 0 0,2 0-1,4-1 7,-1 1 0,1-1 0,-1-1 0,1 0 0,-1 0 1,1-1-1,-1 0 0,0-1 0,0 0 0,0 0 0,0-1 0,0 0 1,-1 0-1,0-1 0,0 0 0,0-1 0,4-3-7,1-2 9,-1 0 0,0 0-1,0-1 1,-1 0 0,-1-1-1,0-1 1,0 1 0,-2-2 0,6-10-9,-6 3 183,-1-1 1,0 1 0,-2-1 0,-1-1 0,0 1 0,-1-15-185,-15 320 1259,11-267-1264,-29 312 500,18-235 362,-5-1 1,-16 46-857,23-104 102,5-21-76,1 0 0,1 0 0,0 0-1,1 1 1,0-1 0,1 1-1,0 1-25,1-13 2,0-1 0,0 0-1,0 0 1,0 0-1,0 0 1,0 0 0,0 0-1,0 1 1,1-1 0,-1 0-1,0 0 1,0 0-1,0 0 1,0 0 0,0 0-1,0 0 1,0 0 0,0 1-1,0-1 1,0 0-1,0 0 1,1 0 0,-1 0-1,0 0 1,0 0 0,0 0-1,0 0 1,0 0-1,0 0 1,0 0 0,1 0-1,-1 0 1,0 0-1,0 0 1,0 0 0,0 0-1,0 0 1,1 0 0,-1 0-1,0 0 1,0 0-1,0 0 1,0 0 0,0 0-1,0 0 1,0 0 0,1 0-1,-1 0 1,0 0-1,0 0 1,0 0 0,0 0-1,0 0 1,0-1 0,0 1-1,0 0 1,1 0-1,-1 0 1,0 0 0,0 0-1,0 0-1,7-7 41,71-89 155,-30 35-720,18-14 524,17-16-2027,-46 51 1342</inkml:trace>
  <inkml:trace contextRef="#ctx0" brushRef="#br0" timeOffset="366.484">985 1345 7802,'-8'0'3688,"4"3"-1343,-5 11-1033,0 7 129,-1 18-449,2 7-240,-1 5-416,8 4-120,1-5-128,0-5-16,1-8 56,1-12-160,2-15 40</inkml:trace>
  <inkml:trace contextRef="#ctx0" brushRef="#br0" timeOffset="754.214">54 601 6617,'-53'0'3625,"55"-5"-1112,11 2-625,9 2-240,16 1-655,11 2-249,22 3-304,8-5-104,18-2-160,7-2-48,2 0-40,-5 2 344,-16 4-296,-15 5 2809,-8 5-2097</inkml:trace>
  <inkml:trace contextRef="#ctx0" brushRef="#br0" timeOffset="1281.591">1575 1020 5425,'-12'-43'991,"6"25"-47,2-1 1,0 1-1,0-1 0,2-2-944,-4 8 3236,2 13-1107,4 11-593,1 4-1462,0 1 0,1-1 0,1 0 0,1 0 0,0 0 0,0-1 0,2 1 0,0-1 0,7 12-74,5 4 164,1-2 0,1 0-1,2-1 1,1-1 0,1-1 0,0-1 0,2-1 0,1-1 0,28 16-164,-54-37 42,1 0 0,-1 0 0,0 0 0,1 0 1,0 0-1,-1-1 0,1 1 0,-1-1 0,1 1 0,0-1 1,0 0-43,-2 0 29,1 0 0,-1 0 0,1 0 0,0 0 0,-1 0 0,1 0 0,-1 0 0,1 0 1,-1-1-1,1 1 0,-1 0 0,1 0 0,-1 0 0,1-1 0,-1 1 0,1 0 0,-1-1 1,0 1-1,1-1 0,-1 1 0,1 0 0,-1-1-29,2-2 99,-1 0 0,0 0 0,0-1 1,0 1-1,0 0 0,0-1 0,0 1 0,-1 0 0,0-1-99,2-6-28,7-44 110,3 1-1,2 1 0,2 0 1,20-43-82,-35 91-13,1-1 0,0 1 0,0 0 0,0-1 0,1 1 1,-1 0-1,1 0 0,0 1 0,0-1 0,0 1 0,1-1 0,-1 1 1,1 0-1,0 0 0,0 1 0,0-1 0,0 1 0,0 0 1,1-1 12,16 1-64</inkml:trace>
  <inkml:trace contextRef="#ctx0" brushRef="#br0" timeOffset="2004.019">2711 989 3665,'0'-4'472,"1"-1"0,-1 0 0,-1 1 0,1-1 0,-1 1 0,1-1 0,-1 1 0,0-1 1,-1 1-1,1 0 0,-1-1 0,0 1 0,0 0 0,0 0 0,-1 0 0,1 1 0,-1-1 0,0 1 0,-3-4-472,4 5 118,-1-1 0,0 0 0,0 1-1,0-1 1,0 1 0,0 0-1,-1 0 1,1 1 0,-1-1 0,1 0-1,-1 1 1,1 0 0,-1 0-1,0 0 1,0 0 0,1 1 0,-1 0-1,0-1 1,0 1 0,0 1-1,1-1 1,-1 0 0,-4 2-118,-1 1 96,0 1 0,0 1 0,0 0 0,1 0-1,0 0 1,0 1 0,0 0 0,1 1 0,-1 0 0,2 0 0,-1 0 0,1 1 0,0 0 0,0 0 0,-2 7-96,-3 4 31,1 0 1,1 1-1,1 0 1,0 1 0,2-1-1,-3 15-31,7-27 5,1-1-1,0 1 1,1 0-1,-1 0 1,1-1-1,1 1 1,-1 0-1,2 0 1,-1-1-1,1 1 1,0-1-1,0 1 1,1-1-1,0 0 1,2 4-5,-2-6 5,1 1 1,0-1 0,0 0 0,0 0-1,0-1 1,1 1 0,0-1 0,0 0-1,0-1 1,0 1 0,1-1 0,-1 0-1,1 0 1,0 0 0,0-1 0,0 0-1,0 0 1,4 0-6,-3 0 11,-1-1 0,1 0-1,0-1 1,-1 0 0,1 1 0,-1-2-1,1 1 1,0-1 0,-1 0 0,1-1-1,-1 1 1,1-1 0,-1-1 0,0 1-1,0-1 1,0 0 0,0 0 0,1-2-11,0-1 18,0 1 1,-1-1 0,0 0 0,0-1-1,0 1 1,-1-1 0,0 0 0,0-1-1,-1 1 1,0-1 0,-1 0 0,1 0-1,1-7-18,1-7 30,-2 0 1,0 0-1,-2-1 0,0 1 0,-1-1 0,-2 1 0,0-1 0,-1 1 0,-1 0 0,-2-1 0,-2-6-30,15 53 50,0 0-1,1-1 0,2 0 1,0 0-1,2-1 0,9 12-49,-12-19-20,1-1-1,1-1 0,0 0 0,0-1 0,2 0 0,-1-1 1,1 0-1,1-1 0,0-1 0,2 0 21,23 11 22,-2-1-45</inkml:trace>
  <inkml:trace contextRef="#ctx0" brushRef="#br0" timeOffset="2389.501">2291 575 5145,'-5'-8'2921,"5"6"-393,2 2-223,8 0-529,4 2-272,15-1-535,13 2-177,11-6-328,-26 2-136,-1-1-144,98-3-40,12-12 56,2 0-304,-50 13 104</inkml:trace>
  <inkml:trace contextRef="#ctx0" brushRef="#br0" timeOffset="3091.816">3509 971 5697,'3'-72'2942,"-1"63"1197,2 11-1596,5 11-874,-8-10-1738,7 10 223,0-1 1,1 0-1,1 0 0,0-1 0,1 0 1,3 3-155,29 30 285,32 41 212,37 57-497,-112-142 23,0 1-1,0-1 1,0 1-1,1-1 1,-1 0-1,0 1 1,0-1-1,1 1 1,-1-1-1,0 0 0,1 1 1,-1-1-1,0 0 1,1 1-1,-1-1 1,0 0-1,1 0 1,-1 1-1,1-1 1,-1 0-1,1 0 1,-1 0-1,1 0 1,-1 1-1,0-1 0,1 0 1,-1 0-1,1 0 1,-1 0-1,1 0 1,-1 0-1,1 0 1,-1 0-1,1-1 1,-1 1-1,1 0 1,-1 0-1,1 0 1,-1 0-1,0-1 1,1 1-1,-1 0 0,1 0 1,-1-1-1,0 1 1,1 0-1,-1-1 1,0 1-1,1 0 1,-1-1-1,0 1 1,0 0-1,1-1 1,-1 1-23,12-29 845,-10 23-839,49-169 477,-31 100-421,29-69-62,-26 95 29,-21 45-68,0 1-1,0 0 1,1 0-1,-1 0 1,0 0 0,1 0-1,0 1 1,0-1-1,0 1 1,0 0 0,0-1-1,1 1 40,-4 2-13,0 0-1,1-1 1,-1 1-1,0 0 1,1 0-1,-1 0 1,1 0-1,-1 0 1,0 0-1,1 0 1,-1-1-1,1 1 1,-1 0-1,0 0 1,1 1-1,-1-1 1,1 0-1,-1 0 1,0 0-1,1 0 1,-1 0-1,0 0 1,1 0-1,-1 1 1,1-1 13,6 11-238</inkml:trace>
  <inkml:trace contextRef="#ctx0" brushRef="#br0" timeOffset="3735.663">4421 378 6801,'0'-1'270,"0"-1"0,-1 1-1,1-1 1,-1 1 0,1-1-1,-1 1 1,1-1 0,-1 1-1,0 0 1,0-1 0,0 1-1,0 0 1,0 0 0,0 0-1,0 0 1,0 0 0,0 0-1,0 0 1,-1 0 0,1 0-1,0 0 1,-1 1 0,0-1-270,1 1 104,0-1 1,-1 1 0,1 0-1,0 0 1,0 1-1,-1-1 1,1 0 0,0 0-1,0 1 1,-1-1-1,1 0 1,0 1 0,0 0-1,0-1 1,0 1-1,0-1 1,0 1 0,0 0-1,0 0 1,0 0-1,0 0 1,0 0 0,0 0-1,0 0 1,1 0 0,-1 0-1,0 0 1,0 1-105,-1 3 83,-1 0-1,1 1 1,0-1 0,1 1 0,-1-1 0,1 1 0,0 0 0,0-1 0,1 1-1,0 0 1,0 0 0,0-1 0,1 5-83,3 15 143,0-1 0,5 13-143,18 62 222,-8-29 134,5 37-356,-12-24 528,-4 0-1,-4 0 0,-4 40-527,1-99 209,-1-18-70,1-15 21,0-14-130,0-1-1,2 1 1,1 0-1,1 0 1,1 0-1,0 1 1,2 0-1,3-5-29,-3 10 18,0 0-1,1 1 0,0 0 0,2 0 0,-1 1 1,2 1-1,0 0 0,1 1 0,0 0 0,10-7-17,-18 17-1,0-1 0,0 1 0,1 0 0,-1 0 0,1 0 0,0 1 0,0 0 0,0 0 0,0 0 0,5 0 1,-8 2 0,0-1-1,0 1 0,0 0 1,1 0-1,-1 1 0,0-1 1,0 1-1,0 0 0,0-1 1,0 1-1,0 1 0,0-1 1,0 0-1,0 1 0,0-1 1,-1 1-1,1 0 0,0 0 1,-1 0-1,0 0 0,2 2 1,3 5-1,0 0 0,-1 0 0,0 1 0,-1 0 0,0 0 0,-1 1 0,0-1 0,0 1 0,-1 0 0,-1 0 0,1 0 0,-1 10 1,0-2-2,-1 1 0,0 1 0,-2-1 0,0 0 0,-2-1 0,-3 19 2,3-27 1,-1-1-1,0 1 0,0-1 0,-1 0 1,0 0-1,0 0 0,-2 0 0,1-1 1,-1 0-1,0-1 0,-1 1 1,0-1-1,0-1 0,-1 0 0,0 0 1,0 0-1,0-1 0,-1-1 0,-4 2 0,7-3 26,-2-1 0,1 0-1,0 0 1,-1-1 0,1 0-1,-1 0 1,1-1-1,-1 0 1,0 0 0,0-1-1,1 0 1,-1-1 0,0 0-1,0-1 1,1 1-1,-1-2 1,1 1 0,0-1-1,-1 0 1,1-1 0,1 0-1,-1 0 1,0-1-1,-4-4-25,6 4 539,0 0-1,0 0 0,1-1 0,-3-4-538,-12-20 1132</inkml:trace>
  <inkml:trace contextRef="#ctx0" brushRef="#br0" timeOffset="4301.336">4040 6 6113,'-15'1'3377,"2"1"-1024,11-1-745,3 3-240,17-2-376,12 2-55,21-1-121,12-1-112,15-2-288,9-4-112,-7-1-168,-3-2-40,-10 1-48,-11 3 96,-10 6 344,-8 4-352,-17 11 40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7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553 710 3617,'47'-51'2016,"-46"50"-1880,0 0-1,-1 1 1,1-1-1,0 0 0,-1 0 1,1 0-1,-1 0 1,1 0-1,-1 0 1,0 0-1,1-1 1,-1 1-1,0 0 1,0 0-1,0 0 1,0 0-1,0 0 0,0 0 1,0 0-1,0-1 1,0 1-1,0 0 1,-1 0-1,1 0 1,0 0-1,-1 0 1,1 0-1,-1 0-135,-1-2 315,0 0 0,0 1 1,0 0-1,0-1 0,0 1 0,-1 0 0,-1-1-315,0-1 415,-2-2 83,-1 0 1,-1 1-1,1-1 1,-1 1 0,0 0-1,0 1 1,-9-3-499,14 5 69,-1 1 0,0 0 0,0 0 0,0 1 1,0-1-1,0 1 0,0 0 0,0 0 0,0 0 0,0 0 0,0 1 0,0-1 1,0 1-1,1 0 0,-1 0 0,0 1 0,0-1 0,1 1 0,-4 1-69,-4 5 18,0 0 0,0 0-1,0 1 1,1 1 0,0 0-1,1 0 1,0 1 0,1 0-1,0 0 1,1 1 0,0 0-1,1 0 1,-3 9-18,4-10-3,0 1 1,2 1-1,-1-1 0,2 1 1,-1-1-1,2 1 0,0 0 0,0-1 1,1 1-1,1 0 0,0 0 1,0-1-1,2 1 0,2 9 3,-2-12 0,0 0 0,1-1 0,1 1 1,0-1-1,0 0 0,0 0 0,1 0 0,4 3 0,-7-8 2,0-1 1,0 0-1,0 0 1,1 0-1,-1-1 1,1 1-1,0-1 1,-1 0-1,1 0 1,0 0-1,1 0 1,-1-1-1,0 1 1,0-1 0,1 0-1,-1-1 1,0 1-1,1-1 1,-1 0-1,1 0 1,0 0-3,5-2 12,0 0-1,-1 0 1,1-1 0,-1-1 0,0 1 0,0-2 0,0 1 0,0-1 0,-1 0 0,0-1 0,0 0-1,0 0 1,-1-1 0,0 0 0,0 0 0,-1-1 0,0 0 0,0 0 0,1-3-12,3-4 20,-2 1 1,0-2 0,0 1 0,-2-1-1,0 0 1,0 0 0,-2-1 0,0 1-1,-1-1 1,1-16-21,-4 32 0,1-9 5,-1 1-1,0-1 1,-1 0-1,0-2-4,0 10-5,1 0 0,-1-1 0,1 1 0,-1 0 1,0-1-1,0 1 0,0 0 0,0 0 0,0-1 0,-1 1 0,1 0 0,-1 0 0,1 1 0,-1-1 0,0 0 0,0 0 0,1 1 0,-3-2 5,4 3-2,0 0 0,0 0 1,0 0-1,0 0 0,0-1 0,0 1 0,-1 0 0,1 0 0,0 0 0,0 0 0,0 0 0,0-1 0,0 1 0,-1 0 0,1 0 0,0 0 0,0 0 0,0 0 0,0 0 0,-1 0 0,1 0 0,0 0 1,0 0-1,0 0 0,-1 0 0,1 0 0,0 0 0,0 0 0,0 0 0,-1 0 0,1 0 0,0 0 0,0 0 0,0 0 0,-1 0 0,1 0 0,0 0 0,0 0 0,0 0 0,0 0 0,0 1 0,-1-1 1,1 0-1,0 0 0,0 0 0,0 0 0,0 0 0,0 1 0,-1-1 0,1 0 0,0 0 0,0 0 0,0 0 0,0 1 0,0-1 2,2 13-70,-1-6 42,-2 56 8,9-17 88,4 13-68,-2-16 53,2 30-53,-3 17 40,-3 63-40,-7-113 15,-1 0 0,-2 0 0,-2 0 0,-2-1 0,-2 3-15,-13 45 468,-5 46-468,10-73 939,14-50-71,14-41-336,-2 9-479,1 1 0,1 0 1,0 0-1,2 1 0,1 0 0,0 1 0,15-15-53,20-19-1276,50-41 1276,-69 67-751,-3 1 174</inkml:trace>
  <inkml:trace contextRef="#ctx0" brushRef="#br0" timeOffset="641.358">1213 994 7194,'-1'-37'3376,"-6"46"-1479,1 2-265,2 15-520,1 3-240,2 9-255,2 9-49,3 2-176,2 0-72,-1-3-112,0-10-64,-3-3-56,1-2-8,-3-7 192,0 0-216,2-11 3497,3-3-2609</inkml:trace>
  <inkml:trace contextRef="#ctx0" brushRef="#br0" timeOffset="1549.431">1721 710 5489,'-87'-51'2307,"83"49"-1901,0 0 0,0-1 0,0 0 0,0 0-1,1 0 1,0 0 0,-1 0 0,1-1 0,0 0-406,2 2 284,0 1 0,0-1 0,1 0 0,-1 1 0,1-1 0,-1 0 0,1 0 0,0 1 0,-1-1 1,1 0-1,0 0 0,0 0 0,0 0-284,0 2 31,1 0 1,-1-1 0,0 1-1,0 0 1,0 0-1,0-1 1,0 1-1,1 0 1,-1 0-1,0 0 1,0-1-1,0 1 1,1 0-1,-1 0 1,0 0 0,0-1-1,1 1 1,-1 0-1,0 0 1,0 0-1,1 0 1,-1 0-1,0 0 1,1 0-1,-1 0 1,0 0-1,0 0 1,1 0-1,-1 0 1,0 0 0,1 0-1,-1 0 1,0 0-1,0 0 1,1 0-1,-1 0 1,0 0-1,1 0 1,-1 0-1,0 0 1,0 1-1,1-1 1,-1 0 0,0 0-1,0 0 1,0 1-1,1-1 1,-1 0-1,0 0 1,0 1-32,16 9 289,-7 1-208,0 0 0,-1 0 0,0 2 0,0-1 0,-2 0 1,3 7-82,11 20 130,9 5-5,1-1 0,3-2 0,1-1 0,15 11-125,-41-42 60,0-1-1,1 0 1,0 0 0,0-1-1,8 5-59,-15-11 52,0 0-1,-1 0 1,1 0-1,0 0 1,0 0-1,0-1 1,-1 1-1,1-1 1,0 1-1,0-1 1,0 1-1,0-1 1,0 0-1,0 0 0,0 0 1,0 0-1,0-1 1,0 1-1,0 0 1,0-1-1,0 1 1,0-1-1,0 0 1,-1 1-1,1-1 1,0 0-1,0 0 1,-1 0-1,1-1 1,-1 1-1,1 0 1,-1-1-1,1 1 1,-1-1-1,0 1 1,0-1-1,1-1-51,15-28 278,-1 0 0,-2-1 0,-2-1 0,4-16-278,-9 29 27,76-233-355,-80 248 332,-2 17-54</inkml:trace>
  <inkml:trace contextRef="#ctx0" brushRef="#br0" timeOffset="2858.349">2673 94 4417,'2'-19'1563,"-1"12"-898,0 1 1,-1-1-1,0 0 1,0 1-1,0-1 1,-1 0-1,0 1 1,0-1-1,0 1 1,-2-2-666,1 9 1551,-2 7-932,0 13-175,-2 16-150,2 1-1,2 0 1,2 0 0,1 0 0,3 10-294,30 190 796,-24-182-616,1 4-28,4 24 146,-4 1 1,-1 32-299,-3 19 213,-3-111-88,-1-24 88,-1-6 45,1-42 409,-4 16-611,1 1 0,2-1 0,1 0 0,1 1 0,2-1 0,1 1 0,3-6-56,-6 23-2,1 1 0,1 0 0,0 0 0,0 1 0,1-1 0,1 1 0,0 1 0,3-4 2,-4 7-2,0 0 0,0 1-1,1 0 1,-1 1 0,1-1 0,0 1-1,1 1 1,-1 0 0,1 0 0,0 0 0,0 1-1,3 0 3,-5 1-1,0 1-1,0 0 0,0 1 1,0 0-1,0 0 0,0 0 0,0 1 1,0 0-1,0 0 0,0 1 1,0 0-1,-1 0 0,1 1 1,0-1-1,-1 1 0,0 1 1,0-1-1,0 1 0,0 0 0,-1 1 1,1-1-1,-1 1 0,2 2 2,-3-3-1,0 1 1,-1 0-1,1-1 0,-1 1 0,1 0 0,-2 1 0,1-1 0,0 1 0,-1-1 1,0 1-1,-1-1 0,1 1 0,-1 0 0,0 0 0,0 0 0,-1 0 0,0 0 1,0 0-1,0 0 0,-1 0 0,0 0 0,0 0 0,0 0 0,-1-1 0,0 1 1,0 0-1,-1 1 1,-5 7 1,-1 0 0,0-1 0,-1 0 1,0 0-1,-1-1 0,0 0 1,-1-1-1,-12 9-1,0-3 9,0 0-1,-1-2 1,0 0 0,-14 4-9,20-10 25,0-2 0,0 0 0,-17 3-25,11-8 85,24-2-55,0 0 1,0-1-1,0 1 1,0 0-1,0-1 1,0 1-1,0-1 1,0 0-1,0 1 1,0-1-1,1 0 1,-1 1-1,0-1 1,0 0-1,1 0 1,-1 0-1,0 1 1,1-1-1,-1 0 1,1 0-1,-1 0-30,-6-18 330</inkml:trace>
  <inkml:trace contextRef="#ctx0" brushRef="#br0" timeOffset="3470.622">48 235 5009,'-19'0'2713,"9"0"-281,4 0-527,-6 0-289,27 0-240,13 0-496,12 0-39,40 0-217,-12 0-128,16-1-248,-2-2-80,-4-1-88,-5-2-16,-14-1 32,-4 5-24,-10 3-552,-5 0-128,-6 5 296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02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30 125 2200,'-8'-70'2042,"8"70"-1957,0-1 0,0 1 0,0 0 0,0-1 0,0 1 1,0-1-1,0 1 0,-1 0 0,1-1 0,0 1 0,0 0 0,0-1 0,0 1 0,0 0 0,-1-1 0,1 1 0,0 0 0,0-1 0,0 1 0,-1 0 0,1-1 0,0 1 0,-1 0 0,1 0 0,0-1 0,-1 1 0,1 0 1,0 0-1,-1 0 0,1-1 0,0 1 0,-1 0 0,1 0 0,0 0 0,-1 0 0,1 0 0,-1 0 0,1 0 0,0 0 0,-1 0 0,1 0 0,0 0 0,-1 0 0,1 0 0,-1 0 0,1 0 0,0 0 0,-1 0 0,1 1 1,0-1-1,-1 0-85,0 1 279,1-1 0,-1 1 0,1-1 0,-1 1 0,1-1 0,-1 1 0,1 0 0,-1-1 0,1 1 0,0 0 1,-1-1-1,1 1 0,0 0 0,0 0 0,-1-1 0,1 1 0,0 0 0,0 0 0,0-1 0,0 1 1,0 0-1,0 0 0,0 0 0,0-1 0,0 1 0,0 0 0,1 0 0,-1 0-279,8 19 187,1 0 1,0-1-1,2 0 0,0 0 1,1-1-1,1-1 0,7 9-187,32 31 857,30 25-857,2 1 331,-47-44-235,-1 1 0,-3 2 0,21 34-96,-51-71-3,2 3 33,0 0 0,1 0 0,0 0 0,4 3-30,-8-9-3,0 0 1,-1-1-1,1 1 1,0-1-1,0 1 1,0-1-1,1 0 0,-1 0 1,0 0-1,0 0 1,1 0-1,-1-1 1,0 1-1,1-1 1,-1 1-1,0-1 0,1 0 1,-1 0-1,1 0 1,0 0 2,6-3-258,-5-8 105</inkml:trace>
  <inkml:trace contextRef="#ctx0" brushRef="#br0" timeOffset="385.751">529 22 7242,'6'-20'2119,"-6"19"-1152,-3 3-76,-17 34 1739,8-14-1959,-46 69 2311,-31 36-2982,-14 18 757,12-19-568,44-64-214,-16 32 25,61-91-60,-8 12-107,9-14 147,1-1 0,0 1-1,0-1 1,0 0 0,-1 1-1,1-1 1,0 0 0,-1 1 0,1-1-1,0 0 1,-1 1 0,1-1-1,0 0 1,-1 0 0,1 0 0,0 1-1,-1-1 1,1 0 0,-1 0-1,1 0 1,-1 0 0,1 0 0,0 0-1,-1 0 1,1 0 0,-1 0-1,1 0 1,-1 0 0,1 0 20,-2-6-316</inkml:trace>
  <inkml:trace contextRef="#ctx0" brushRef="#br0" timeOffset="1006.482">977 614 4993,'22'-93'2987,"-21"75"-1271,-6 13-165,-5 10 1401,8-2-2710,0 1 0,1 0-1,-1-1 1,1 1 0,0 0 0,0 0 0,0 0-1,0 0 1,1 0 0,-1 1-242,-1 43 635,2-47-621,3 50 524,1 0-1,3 1-537,6 60 470,2 63-204,-11-157-423,3-11 73</inkml:trace>
  <inkml:trace contextRef="#ctx0" brushRef="#br0" timeOffset="1939.108">1713 332 3817,'-108'-25'2232,"76"15"6452,42 10-4140,0 0-5234,-7 1-61,50 1 1265,0-2 0,7-3-514,-19 0 71,1 2 0,-1 2-1,0 1 1,34 7-71,-47-4 19,0-1 1,0-2 0,0-1-1,7-1-19,114-10 63,-6 0-44,25 7-8,221-10 51,-122-3-6,-232 16-44,-1 2 0,0 2 0,2 1-12,-3 0 9,0-2 1,0-1-1,18-1-9,46-6 16,73 9-16,-116-4 19,1-2-1,24-5-18,-34 3 21,-35 2 128,0 0 1,0-1-1,-1 0 1,1-1-1,-1 0 1,0 0 0,0-1-1,0 0 1,-1-1-1,2-1-149,12-7 1945,8-2-618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09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42 3537,'-1'-5'632,"-1"-16"3363,2 20-3878,1 1 0,-1-1 0,0 0 0,1 1-1,-1-1 1,0 0 0,1 1 0,-1-1 0,1 1 0,-1-1 0,1 1 0,0-1-1,-1 1 1,1-1 0,-1 1 0,1-1 0,0 1 0,-1 0 0,1-1 0,0 1-1,0 0 1,-1 0 0,1-1 0,0 1 0,0 0 0,-1 0 0,2 0-117,8-2 315,1 1 1,0 1-1,0-1 1,0 2-1,0-1 1,0 2-1,3 0-315,-9-1 34,1 0 0,0 1-1,-1 0 1,0 0 0,1 0 0,-1 1 0,0-1 0,0 1-1,0 1 1,0-1 0,-1 1 0,1 0 0,-1 0 0,3 3-34,5 9 23,0 1-1,-1 0 1,-1 1 0,-1-1 0,-1 2 0,0 0 0,5 19-23,-10-28 214,-3-16 563,-5-17-64,-12-22-432,12 36-223,3 4 2,0 1 1,-1 0-1,0-1 0,0 1 1,0 1-1,-1-1 0,1 0 1,-1 1-1,0 0 1,0 0-1,0 0 0,-2-1-60,-7-3 262,0 0 0,0 1 1,-5-1-263,7 3 150,-2-1-83,0 1 0,0 1-1,0 0 1,0 1-1,-1 0 1,1 1-1,-1 0 1,1 1-1,-1 1 1,1 0 0,-1 1-1,1 0 1,0 1-1,0 1 1,0 0-1,0 0 1,0 1-1,1 1 1,0 0-1,0 1 1,-7 6-67,4-2 8,0 0-1,1 2 1,0-1 0,1 2-1,0 0 1,1 0 0,1 1-1,0 0 1,1 1 0,1 1-1,0-1 1,1 1-1,1 1 1,1 0 0,-2 8-8,3-5 6,1 0-1,1 0 1,1 0 0,0 0-1,2 0 1,0 0 0,2 0 0,0 0-1,1 0 1,2 0 0,0 0-6,-2-10 4,1 0 0,0 1 1,1-1-1,1-1 0,-1 1 1,2-1-1,-1 0 0,1 0 1,1-1-1,0 0 0,0-1 1,1 1-1,0-1 0,0-1 1,1 0-1,0 0 0,0-1 1,1 0-1,-1-1 0,6 1-4,7 3 20,0-2-1,1-1 1,0-1 0,1-1-1,-1-1 1,1-2 0,-1 0-1,19-2-19,-22 0 17,0-1 0,0-2-1,-1 1 1,1-2 0,-1-1 0,0-1-1,0 0 1,-1-2 0,0 0-1,7-5-16,-13 5 13,-1 0-1,-1 0 1,1-1-1,-2-1 1,1 1-1,-2-2 1,1 0 0,-2 0-1,1 0 1,-2-1-1,3-6-12,-4 8 10,-1-1 1,-1 0-1,0-1 0,0 1 0,-1 0 0,-1-1 1,0 0-1,-1 0 0,0 1 0,-1-1 1,0 0-1,-1 0 0,-2-6-10,0 0 90,-1 1 1,-1 0-1,-1 1 0,0-1 1,-2 1-1,0 0 0,0 1 1,-2 0-1,-3-3-90,6 9 41,-1 0 0,0 1 0,0 0 0,-1 1 0,-1 0 0,1 0 1,-1 1-1,-1 0 0,1 1 0,-1 0 0,0 1 0,0 0 0,-1 0 0,-7-1-41,-23-3 627,-1 3-1,1 1 1,-1 2-1,-12 1-626,11 3 804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12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1211 4353,'-30'-28'2316,"30"28"-2140,-1-1-1,1 1 0,0 0 1,-1 0-1,1-1 0,-1 1 1,1 0-1,0 0 0,-1 0 1,1 0-1,-1-1 0,1 1 1,-1 0-1,1 0 0,-1 0 1,1 0-1,0 0 0,-1 0 1,1 0-1,-1 0 0,1 0 1,-1 1-1,1-1 1,0 0-1,-1 0 0,1 0 1,-1 0-1,1 1 0,0-1 1,-1 0-1,1 0 0,-1 1 1,1-1-1,0 0 0,-1 1 1,1-1-1,0 0 0,0 1 1,-1-1-1,1 0 0,0 1 1,0-1-1,0 1 0,-1-1 1,1 1-1,0-1 0,0 0 1,0 1-1,0-1 0,0 1 1,0-1-1,0 1 0,0-1 1,0 1-1,0-1 0,0 0 1,0 1-1,0-1 0,1 1-175,2 13 173,2 1 1,0-2-1,0 1 0,2 0 0,-1-1 0,2 0 1,0-1-1,0 1 0,1-2 0,1 1 0,0-1 0,0-1 1,1 0-1,10 7-173,43 34 715,29 14-715,-36-26 176,-2 2 0,22 22-176,-38-23 74,-3 1 0,14 21-74,2 2 62,-46-57-47,0 0 0,1 0-1,-1-1 1,2 0-1,-1 0 1,5 2-15,-8-5 13,0-1 0,0-1-1,-1 1 1,1 0 0,0-1 0,1 0 0,-1 0 0,0 0 0,0 0 0,0-1 0,0 0 0,1 0 0,-1 0-1,4 0-12,-8-1 8,0 1-1,0 0 0,0 0 0,1 0 1,-1 0-1,0 0 0,0 0 0,0 0 0,0-1 1,1 1-1,-1 0 0,0 0 0,0 0 1,0 0-1,1 0 0,-1 0 0,0 0 0,0 0 1,0 0-1,1 0 0,-1 0 0,0 0 0,0 0 1,0 1-1,1-1 0,-1 0 0,0 0 1,0 0-1,0 0 0,0 0 0,1 0 0,-1 0 1,0 0-1,0 1 0,0-1 0,0 0 1,0 0-1,1 0 0,-1 0 0,0 0 0,0 1 1,0-1-1,0 0 0,0 0 0,0 0 0,0 1 1,0-1-1,0 0 0,0 0 0,0 0 1,0 1-8,-5 5 164</inkml:trace>
  <inkml:trace contextRef="#ctx0" brushRef="#br0" timeOffset="451.925">700 1015 4209,'0'-1'170,"0"0"1,0 1 0,-1-1-1,1 1 1,0-1-1,0 0 1,-1 1 0,1-1-1,0 1 1,-1-1-1,1 1 1,0-1-1,-1 1 1,1-1 0,-1 1-1,1-1 1,-1 1-1,1-1 1,-1 1-1,1 0 1,-1-1 0,1 1-1,-1 0 1,0 0-1,1-1 1,-1 1-1,1 0 1,-1 0 0,0 0-1,1 0 1,-1 0-1,0 0 1,1 0-1,-1 0 1,0 0 0,1 0-1,-1 0 1,0 0-1,1 0 1,-1 0 0,1 1-1,-1-1 1,0 0-1,0 1-170,-1 0 230,-1 0 1,1 0-1,-1 0 0,1 0 1,0 1-1,0 0 0,-1-1 0,1 1 1,0 0-1,1 0 0,-2 1-230,-8 14 540,1 0 0,0 1 0,1 1 0,-2 7-540,-16 34 642,-30 39 563,-69 90-1205,-26 41 205,83-113 28,67-114-246,2-3-10,-1 1-1,1-1 0,-1 1 1,1-1-1,-1 1 0,1-1 1,0 1-1,-1 0 0,1-1 1,0 1-1,0-1 0,0 1 1,-1 0-1,1-1 0,0 1 1,0 0-1,0-1 0,0 1 1,0-1-1,0 1 0,0 0 1,0-1-1,0 1 0,0 0 1,0-1-1,1 1 0,-1 0 1,0-1-1,0 1 0,1 0 24,13 0-253</inkml:trace>
  <inkml:trace contextRef="#ctx0" brushRef="#br0" timeOffset="1208.041">1162 1797 8066,'-31'-65'6278,"30"63"-6158,1 0-1,-1 1 0,1-1 0,-1 0 0,1 1 0,0-1 0,0 0 0,-1 0 0,1 1 1,0-1-1,1 0 0,-1 0 0,0 0 0,0 1 0,1-1 0,-1 0 0,1 1 0,-1-1 1,1 0-1,0 1 0,0-1 0,0 1-119,1-3 115,1 1 1,-1 0-1,1 0 0,0 0 1,0 0-1,0 0 0,1 1 1,-1-1-1,4-1-115,2-1 73,1 1 0,-1-1 0,1 1 0,0 1 0,0 0 1,0 1-1,7-2-73,-12 4 6,-1-1-1,1 1 1,0 0 0,0 1 0,-1-1 0,1 1 0,0-1 0,-1 1 0,1 1 0,-1-1 0,1 1-1,-1 0 1,0 0 0,1 0 0,-1 0 0,0 1 0,0 0 0,-1-1 0,1 1 0,-1 1 0,1-1-1,-1 1 1,0-1 0,0 1 0,-1 0 0,1 0 0,-1 0 0,0 0 0,0 0 0,0 1 0,0-1-1,-1 1 1,1 2-6,1 6 7,0 0-1,-1 1 1,-1 0-1,0-1 1,-1 1-1,-1 0 0,0-1 1,0 1-1,-2 0 1,1-1-1,-2 0 1,0 0-1,0 0 0,-3 4-6,-11 25 36,-2-1 0,-2-1 0,-18 24-36,27-45 20,0-1 0,0-1 0,-6 5-20,15-17 8,-1-1-1,0 1 1,0-1 0,0 1 0,0-1 0,-1-1 0,0 1 0,0-1 0,0 0 0,0-1-1,0 1 1,-4 0-8,8-3 4,0 1 0,1-1-1,-1 1 1,0-1 0,0 0-1,0 0 1,1 0 0,-1 0-1,0 0 1,0-1 0,0 1-1,0 0 1,1-1 0,-1 1-1,0-1 1,1 0 0,-1 0-1,0 1 1,1-1 0,-1 0-1,1 0 1,-1-1 0,1 1-1,0 0 1,-1 0 0,1-1-1,0 1 1,0-1 0,0 1-1,0-1 1,0 1 0,0-1-1,0 0 1,1 1 0,-1-1-1,0 0 1,1 0 0,0 1-1,-1-1 1,1 0 0,0 0-1,0 0 1,0 0-4,-1-7 7,1 0 0,0 0 0,1 0 0,0 0 0,0 0 0,1 0 0,0 0 0,1-1-7,-1 5-2,-1 0 1,1 0 0,0 1-1,0-1 1,0 1 0,1 0-1,0-1 1,0 1-1,0 0 1,0 1 0,0-1-1,1 0 1,0 1 0,0 0-1,0 0 1,0 0 0,0 0-1,1 1 1,-1 0-1,1 0 1,-1 0 0,1 0-1,0 1 1,0-1 0,0 1-1,0 0 1,0 1 0,0-1-1,0 1 1,0 0-1,0 1 1,0-1 0,0 1-1,0 0 1,-1 0 0,1 0-1,0 1 1,0 0-1,-1 0 1,5 2 1,55 29-19,-37-17 20,0-2 0,1-2 0,0 0 1,1-2-1,14 3-1,-2-7-11</inkml:trace>
  <inkml:trace contextRef="#ctx0" brushRef="#br0" timeOffset="2016.165">2021 1425 2665,'-84'-64'3399,"83"63"-2429,-6-3 666,7 4-1527,0 0 1,0 0-1,0 0 1,0 0-1,0 1 1,1-1-1,-1 0 1,0 0-1,0 0 0,0 0 1,0 0-1,0 0 1,0 0-1,0 0 1,0 0-1,0 0 0,1 0 1,-1 0-1,0 0 1,0 0-1,0 0 1,0 0-1,0 0 1,0 0-1,0 0 0,0 0 1,0 0-1,1 0 1,-1-1-1,0 1 1,0 0-1,0 0 1,0 0-1,0 0 0,0 0 1,0 0-1,0 0 1,0 0-1,0 0 1,0 0-1,0 0 0,0 0 1,0-1-1,0 1 1,1 0-1,-1 0 1,0 0-1,0 0 1,0 0-1,0 0 0,0 0 1,0 0-1,0 0 1,0-1-1,0 1 1,0 0-1,0 0 0,0 0 1,0 0-1,-1 0 1,1 0-1,0 0 1,0 0-110,42 0 948,12 1-28,0-3 0,15-4-920,23-3 388,87 2-388,95 15 62,-100-2-13,24-9-49,16 2 26,-86 2 35,2-6-61,-49-2 8,100-5 182,-124 8 74,17-6-264,-11 2 136,1 2-136,-45 5 12,0 1 0,0 1 0,0 1 0,0 0 1,10 4-13,-22-5-25,-1 1 0,1 1 1,0-1-1,-1 1 1,5 3 24,-10-6 74,0 1-1,1-1 1,-1 1 0,0 0 0,0 0 0,0 0 0,0 0-1,1 0 1,-1 0 0,-1 0 0,1 0 0,0 0-1,0 0 1,0 0 0,0 1 0,-1-1 0,1 0-1,-1 0 1,1 1 0,-1-1 0,1 1 0,-1-1-1,0 0 1,0 1 0,0-1 0,1 1 0,-1-1-1,-1 1 1,1-1-74,-3 11 790</inkml:trace>
  <inkml:trace contextRef="#ctx0" brushRef="#br0" timeOffset="3855.507">4102 1343 5009,'0'-1'205,"0"1"0,0 0 1,0-1-1,0 1 0,0 0 0,-1-1 0,1 1 0,0 0 1,0-1-1,0 1 0,0-1 0,0 1 0,0 0 0,1-1 1,-1 1-1,0 0 0,0-1 0,0 1 0,0 0 0,0-1 1,0 1-1,0 0 0,1 0 0,-1-1 0,0 1 0,0 0 1,1-1-1,-1 1 0,0 0 0,0 0 0,1 0 0,-1-1 1,0 1-1,0 0 0,1 0 0,-1 0 0,0-1 0,1 1 1,-1 0-1,0 0 0,1 0 0,-1 0 0,0 0 0,1 0 1,-1 0-1,1 0-205,23 2 2342,-16 0-2629,117 14 2136,87-1-1849,-172-17 91,-31 1-65,-1 0 0,1 1 0,-1 0 0,1 0 0,8 2-26,-3 7 23,-11-2 98,-6-8-110,-1-1 1,0 1-1,1 1 1,-1-1-1,0 0 1,1 1-1,-1 0 0,0 0 1,-3 0-12,-17 0 9,-61-7 16,-147-9 93,205 15-98,15 2-6,-1-1 0,1-1 1,0-1-1,0 1 0,0-2 0,-7-2-14,12 2-30,10-1 282,14 2 853,11 8-592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20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447 111 2296,'38'-66'1636,"-29"56"-1481,1 6 4633,-9 4 134,-8-2-2297,-6-4-2282,0 2-1,-1 0 0,0 0 1,-4 0-343,6 2 122,0 0-49,0 0-1,-1 2 0,1-1 0,0 2 0,0-1 0,-1 2 0,1-1 0,0 2 0,0 0 0,-3 1-72,-2 0 41,4 0-28,-1 0 0,1 0 1,0 1-1,0 1 0,1 0 0,-1 1 1,2 1-1,-1-1 0,1 2 0,0 0 1,0 0-1,1 1 0,1 0 0,-1 1 0,2 0 1,-1 0-1,2 1 0,0 0 0,0 0 1,1 1-1,0 0 0,1 0 0,1 0 1,0 0-1,1 1 0,-1 3-13,-1 12 4,1-1-1,1 0 1,2 1-1,1 0 1,1-1-1,1 7-3,0-23 4,-1-1-1,2 0 1,-1 0-1,2 0 1,-1 0-1,2 0 1,-1-1-1,1 0 0,1 1 1,0-2-1,0 1 1,1-1-1,0 0 1,1 0-1,0-1 1,0 0-1,2 1-3,5 1 14,1 0 0,0 0 0,1-2 0,0 0 0,0-1 0,10 3-14,22 4 84,40 7-84,-67-17 18,0 0 0,-1-2 0,1 0 1,0-1-1,0-2 0,0 0 0,20-4-18,-31 3 7,0-1 0,0 0 0,-1-1-1,1 0 1,-1 0 0,1-1 0,-2 0 0,1-1 0,0 0 0,-1-1 0,0 0 0,-1 0 0,1-1 0,-2 0 0,1-1-1,1-2-6,0-2 71,0 0-1,-1 0 0,-1 0 0,0-1 0,-1-1 0,0 1 0,-1-1 0,-1 0 0,0 0 0,-1 0 0,-1 0 0,-1 0 0,0-1 0,-1-10-70,-1 6 107,-1-1-1,-1 1 1,-1 0 0,-1 0-1,-1 0 1,-1 1 0,0 0-1,-2 0 1,0 1 0,-10-15-107,5 10 14,0 0 1,-2 1 0,0 1-1,-2 1 1,-3-3-15,15 18 57,0 0 1,0 0-1,-1 0 1,0 1-1,0 0 1,0 0-1,0 0 1,0 1 0,-1 0-58,3 2 179,0 0 0,0 0 0,0 0 1,0 0-1,0 1 0,0 0 1,0 0-1,-1 0 0,1 1 1,0 0-1,0 0 0,0 0 1,1 0-1,-1 1 0,0 0-179,-31 18 1125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6:28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182 477 7786,'-23'-72'2846,"15"56"-1840,3 15 61,0 14 503,3 3-977,2 1 0,-1-1 0,2 0 0,0 1 0,4 15-593,6 24 829,4 4-829,4 16 428,-4 6 163,-3 2-1,0 83-590,-17 167 1061,2-325-684,-3-15-58,-9-24 91,11 23-362,-35-83 62,4-2 0,4-2 0,4-1 0,4-1 0,2-11-110,13 57 0,2 0 0,2-1 0,3 0 0,1 0 0,3 1 0,2-1 0,2 1 0,8-23 0,-10 53-7,1 0 0,1 1 0,0 0 0,1 0-1,2 1 1,-1 0 0,9-9 7,-11 16-8,1 1 1,1 1-1,-1-1 0,2 2 1,-1-1-1,1 1 0,0 0 1,1 1-1,0 1 0,0-1 0,0 2 1,9-4 7,-5 4-10,0 1 1,0 0-1,0 1 1,1 0-1,-1 2 1,1 0-1,-1 0 1,1 2-1,-1 0 1,1 0-1,-1 2 1,0-1 0,0 2-1,0 0 1,0 1-1,-1 1 1,1 0-1,10 7 10,-13-6-3,-1 0 1,0 1-1,0-1 0,-1 2 0,0 0 0,0 0 1,-1 1-1,0 0 0,-1 0 0,0 1 0,-1 0 1,0 1-1,-1 0 0,0 0 0,-1 0 0,0 0 1,-1 1-1,-1 0 0,0 0 0,0 0 1,-1 0-1,-1 4 3,0-3 1,-1 1 0,-1 0-1,0-1 1,-1 1 0,-1-1 0,0 0 0,-1 0 0,-1 0 0,0 0 0,-4 6-1,1-3 6,-2 0-1,0 0 1,-1-1 0,-1-1 0,0 0-1,-1 0 1,-10 8-6,-2 0 21,0-2 0,-1-1 0,-1 0 0,-1-2 0,-12 4-21,24-13-65,-1-2 0,-1 0 0,1 0 1,-1-2-1,0 0 0,-1-1 0,1-1 0,-1-1 0,-17 0 65,22-5 1705,11-1-892</inkml:trace>
  <inkml:trace contextRef="#ctx0" brushRef="#br0" timeOffset="508.204">1124 736 7017,'-10'-12'3657,"1"3"-1160,4 4-697,10 0-247,11 7-465,10 1-208,6-3-320,6 2-88,6 0-192,3-4-88,4 2-96,4 3-40,-4-3 40,-4 2-104,-6 2-560,-5-3-456,-6 6-2849,-6 2 2545</inkml:trace>
  <inkml:trace contextRef="#ctx0" brushRef="#br0" timeOffset="860.888">1248 991 8130,'-26'14'3881,"9"3"-1377,3 0-527,7-1-497,7-1-280,12-1-400,9-4-184,10-5-256,6-5-119,13-5-41,8 0-112,-8-2-288,-26 4-73,2 1 57</inkml:trace>
  <inkml:trace contextRef="#ctx0" brushRef="#br0" timeOffset="1707.878">2307 643 5713,'-9'-21'2275,"2"6"430,1-1 0,0 0 0,1-1 0,-2-15-2705,7 33 405,1 3-108,3 15-149,5 24 114,-3 1 1,1 26-263,0 80 283,-6 0-1,-14 102-282,10-234 40,2-1-1,1 1 0,0 0 1,3 16-40,5-67 233,-4-44-144,-3 0-1,-4 0 1,-8-48-89,-8-30 39,-1-21-22,17 135-20,2 0 0,2 1 1,3-12 2,-3 41 11,3-22 31,-4 31-35,1 0 0,-1 1 0,1-1 0,-1 1 0,1-1 0,0 1 0,-1-1 0,1 1 0,0-1 0,0 1 0,0-1 0,0 1 0,0 0 0,1 0 0,0-1-7,-1 2 4,-1-1-1,1 1 0,0 0 1,0 0-1,0 0 0,0 0 1,0 0-1,0 0 0,0 0 0,0 0 1,0 0-1,0 0 0,0 1 1,-1-1-1,1 0 0,0 1 1,0-1-1,0 0 0,0 1 1,-1-1-1,1 1 0,0-1 1,0 1-1,-1 0 0,1-1 1,0 1-1,-1 0 0,1 0 1,-1-1-1,1 2-3,22 28 22,-19-24-14,30 43 16,17 26 76,48 51-100,367 366 545,-447-474-515,2 0 0,8 5-30,-22-18 33,0-1 0,0 1 1,0-1-1,0-1 0,1 1 0,0-1 0,-1 0 1,1-1-1,4 1-33,-11-3 21,1 1 0,-1-1 0,0 0 0,0 0 0,1 0 0,-1 0 0,0 0 0,0 0 1,1 0-1,-1 0 0,0 0 0,0 0 0,1-1 0,-1 1 0,0 0 0,0-1 0,0 1 0,0-1 0,1 1 0,-1-1 0,0 0 0,0 0 1,0 1-1,0-1 0,0 0 0,-1 0 0,1 0 0,0 0 0,0 0 0,-1 0 0,1 0 0,0 0 0,-1 0 0,1 0 0,-1-1 1,1 1-1,-1 0 0,0 0 0,1 0 0,-1-1 0,0 1 0,0 0 0,0 0 0,0-1 0,0 1-21,-1-9 91,0 1 0,0 0-1,-1-1 1,0 1 0,-3-8-91,3 9 5,-39-148 331,-4-56-336,35 153-105,4 1 1,1-1 0,4 0 0,2 0-1,4-20 105,5 26-1320,-10 52 1291,0 1 0,0 0 0,0-1-1,0 1 1,0 0 0,0 0-1,0-1 1,0 1 0,0 0 0,0-1-1,0 1 1,0 0 0,1 0-1,-1-1 1,0 1 0,0 0-1,0 0 1,0-1 0,0 1 0,1 0-1,-1 0 1,0 0 0,0-1-1,0 1 1,1 0 0,-1 0 0,0 0-1,0 0 1,1-1 0,-1 1-1,0 0 1,1 0 0,-1 0-1,0 0 1,0 0 0,1 0 0,-1 0-1,0 0 1,1 0 0,-1 0 29,1 2-22,0 0 0,0 0 0,0 0 0,-1 0 0,1 1 0,-1-1 0,1 0 0,-1 0 0,0 1 0,1 0 22,2 37 54</inkml:trace>
  <inkml:trace contextRef="#ctx0" brushRef="#br0" timeOffset="2433.259">3425 573 5657,'4'-44'8393,"-4"44"-8334,0 0 1,0 0 0,-1 0-1,1 0 1,0 0 0,0 0 0,0 0-1,0 0 1,0 0 0,0 0-1,0 0 1,0 0 0,0 0-1,-1 0 1,1 0 0,0 0-1,0 0 1,0 0 0,0 0 0,0 0-1,0 0 1,0 0 0,0 0-1,0 0 1,0 0 0,-1 0-1,1 0 1,0 0 0,0 0 0,0-1-1,0 1 1,0 0 0,0 0-1,0 0 1,0 0 0,0 0-1,0 0 1,0 0 0,0 0-1,0 0 1,0 0 0,0 0-60,-1 18 917,37 114 462,19 73-435,-42-143-680,-2 1 1,-1 18-265,-5-31 156,-1-24 8,-2 1-1,-1 0 1,-1 0 0,-1 0 0,-2 10-164,-27-106 1408,9 0-1331,4-1 1,2-1-1,4 0 0,3-1 1,2 0-1,4 0 0,4-1-77,-1 19 3,0 1-6,3-1-1,2 0 4,-4 40-5,1-1-1,1 0 1,0 1-1,0 0 0,2 0 1,0 0-1,0 1 0,1 0 1,4-6 5,-5 12-7,-1 0 1,1 1 0,0 0 0,0 0-1,1 0 1,0 0 0,0 1 0,1 0-1,-1 1 1,1 0 0,0 0 0,0 1-1,0-1 1,0 2 0,1-1 0,-1 1-1,1 1 1,0-1 0,-1 1 0,3 1 6,1 0-6,-1 0 0,0 1-1,0 0 1,-1 1 0,1 0 0,0 0 0,0 2 0,-1-1 0,0 1 0,0 1 0,0-1 0,0 2 0,-1-1 0,0 2 0,9 6 6,-5-1-4,1 1 0,-2 1 0,0 0 1,-1 1-1,0 0 0,-1 0 1,-1 1-1,0 1 0,-1-1 1,-1 1-1,4 13 4,-7-17-1,-1 1 0,0-1 1,0 1-1,-2-1 0,1 1 0,-2 0 0,0-1 1,-1 1-1,0 0 0,-1-1 0,0 1 0,-1-1 1,-1 0-1,0 0 0,-1 0 0,-1 3 1,-4 3 5,-2 0-1,0 0 1,-1-1-1,0-1 1,-2 0-1,0-1 1,-1 0-1,0-2 1,-2 0-1,1 0 0,-2-2 1,1 0-1,-2-1 1,-3 0-5,17-8-5,0-1 1,0 0-1,0 0 1,0 0-1,0-1 1,0 0-1,-1-1 1,1 1-1,0-1 1,-1 0-1,-1-1 5,5 1-69,1 0 0,0-1-1,-1 0 1,1 1 0,0-1 0,0 0-1,0 0 1,-1 0 0,1 0-1,0-1 1,0 1 0,1 0 0,-1-1-1,0 1 1,0-1 0,1 0-1,-1 0 1,1 0 0,-1 0-1,1 0 1,0 0 0,0 0 0,0 0-1,0 0 1,0 0 0,0-1-1,1 1 1,-1 0 0,1-1-1,0 1 1,-1-1 69,1 1-210,0-1 0,0 1 0,0 0 0,0-1 0,1 1 0,-1 0 0,1-1 0,-1 1 0,1 0 0,0-1 210,11-19-1223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25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70 744,'43'-10'704,"-38"9"-846,7-3 5289,-14-6 2674,1 9-7700,1 1 0,-1-1 0,0 0 0,0 0 0,1 0 0,-1 1 0,0-1 0,0 0 0,0 1 0,0-1 0,0 1 0,0-1 0,0 1 0,0-1 0,0 1 0,0 0 0,0-1 0,0 1 0,-2 0-121,-15-6 269,3-2-110,12 5-116,-1 1 0,0 0 1,0-1-1,-1 2 0,1-1 0,0 0 0,-1 1 0,1 0 0,-1 0 0,1 0 0,-1 1 0,0-1 1,1 1-1,-1 0 0,-3 1-43,-11 2 87,-1 1 1,1 1 0,1 1 0,-1 0-1,-5 4-87,14-5 10,1 0 0,-1 1 0,1 0 0,0 0 0,0 1 0,1 0 0,0 1-1,0-1 1,1 2 0,-3 2-10,2 0 1,1-1 0,-1 1 0,2 0 0,0 1 1,0 0-1,1 0 0,0 0 0,1 0 0,1 1 0,0 0 0,0-1 0,2 1 0,-1 0 0,2 0 0,-1 0 0,2 0 0,0 0 0,0 0 0,2 0 1,-1 0-1,1 0 0,1-1 0,1 0 0,-1 0 0,4 6-1,-5-14 1,0 0 1,0 1-1,0-1 1,1 0-1,0-1 0,-1 1 1,1 0-1,0-1 1,1 0-1,-1 0 1,0 0-1,1-1 0,0 0 1,-1 0-1,1 0 1,0 0-1,0 0 1,0-1-1,1 0 0,3 0-1,5 1 7,-1-1-1,1 0 1,-1-1-1,1-1 0,0 0 1,-1-1-1,6-1-6,-9 0 7,1-1 0,-1 0-1,0 0 1,0-1 0,0 0 0,0-1-1,-1 0 1,0 0 0,-1-1 0,1 0-1,-1-1 1,0 0 0,6-8-7,-2 0 11,0-1 0,-1 1 1,-1-2-1,0 1 0,-1-1 1,-1-1-1,0-4-11,1-5 8,-2 0 0,-1 0 0,-1 0 0,0-13-8,-5 40 0,0 1 1,0 0-1,0 0 1,0-1-1,0 1 1,0 0-1,0-1 1,0 1-1,0 0 0,0 0 1,0-1-1,0 1 1,0 0-1,0-1 1,0 1-1,0 0 1,0 0-1,-1-1 1,1 1-1,0 0 0,0 0 1,0-1-1,0 1 1,-1 0-1,1 0 1,0 0-1,0-1 1,0 1-1,-1 0 1,1 0-1,0 0 0,-1-1 0,1 2 3,0-1-1,-1 0 0,1 0 0,0 1 0,-1-1 1,1 1-1,0-1 0,-1 0 0,1 1 0,0-1 0,0 0 1,-1 1-1,1-1 0,0 1 0,0-1 0,0 1 1,0-1-1,0 1 0,-1-1 0,1 0 0,0 1 0,0-1 1,0 1-1,0-1 0,0 1 0,1-1 0,-1 1-2,-15 270 267,4-97-202,3-31-67,-6 0-1,-18 67 3,-7-59 1604,39-150-1580,-1 0 0,1 0 1,0 1-1,-1-1 0,1 0 0,0 0 0,0 0 0,0 1 0,0-1 0,0 0 0,0 0 0,0 0 0,1 1 0,-1-1 0,0 0 0,1 0 0,-1 0 0,1 2-24,-1-3 12,1 0 1,0 0-1,-1 0 0,1 0 0,-1 0 0,1 0 0,-1 0 0,1 0 0,-1 0 1,1 0-1,-1 0 0,1 0 0,-1 0 0,1 0 0,0 0 0,-1 0 0,1 0 0,-1-1 1,1 1-1,-1 0 0,0 0 0,1-1 0,-1 1 0,1 0 0,-1-1 0,1 1 0,-1-1-12,9-6 107,-1-1 0,0 1-1,5-7-106,-11 11 7,56-60 188,-3-3 0,5-13-195,-19 8-408,-17 26-425,-7 14 337</inkml:trace>
  <inkml:trace contextRef="#ctx0" brushRef="#br0" timeOffset="335.109">1005 461 9954,'-6'-4'4169,"6"5"-2729,1 5-191,-1-6-569,0 0-280,2 36-104,3 52-24,-5-28 0,2 0 16,-6-3 0,1-4-32,1-10-104,2-4-40,6-11-32,-1-4 448,1-7 489,-2-5-5074,-5 7 3401</inkml:trace>
  <inkml:trace contextRef="#ctx0" brushRef="#br0" timeOffset="1611.176">1610 324 2393,'-76'-32'1428,"75"32"-1308,0-1 0,0 1 0,0-1 0,0 1 0,0-1 0,0 1 0,0-1 0,0 0 0,0 0 0,0 1 0,0-1 0,0 0 0,1 0 0,-1 0 0,0 0 0,1 0 1,-1 0-1,1 0 0,-1 0-120,4-8 4931,-3 7-1143,33 9-3123,-1 0-402,0-2 0,1-1-1,4-1-262,352 18 418,-350-21-383,0-2 1,10-2-36,-6 0 39,24 2-39,-37 1 18,0-1-1,13-3-17,-15 1 35,1 1 1,22 1-36,77 5 54,96 4 602,-172-1-488,-30-3-114,0-1-1,1-1 1,-1-1 0,9-1-54,35 0 84,-53 2-70,0-1 0,0 0 0,-1-1 0,1 0 0,11-3-14,13-4 26,1 2 1,-1 2 0,39 1-27,-32 1 20,1-1 1,28-7-21,-49 6 8,0 2 0,0 0 0,2 2-8,5-1 17,23-3-17,45-16 28,-50 9-2,-46 10-21,0 1 1,0-1 0,1 1 0,-1-1-1,0 1 1,0 0 0,0 0 0,0 1 0,0-1-1,1 1 1,-1-1 0,1 2-6,-4-2 30,0 0-1,0 0 1,0 0 0,0 0-1,0 0 1,0 0 0,0 0 0,0 0-1,0 0 1,0 0 0,0 0-1,0 0 1,0 0 0,-1 0 0,1 0-1,0 0 1,0 0 0,0 0-1,0 0 1,0 0 0,0 0 0,0 0-1,0 0 1,0 0 0,0 0-1,0 1 1,0-1 0,0 0-1,0 0 1,0 0 0,0 0 0,0 0-1,0 0 1,0 0 0,0 0-1,0 0 1,0 0 0,0 0-30,0 0 18,-1 0 415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33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369 785 2417,'84'6'2115,"-83"-6"-1973,0 0-1,0 0 1,0 0 0,0 0 0,0 0 0,0 0 0,0 0 0,0 0 0,0-1-1,0 1 1,0 0 0,0 0 0,0-1 0,-1 1 0,1 0 0,0-1 0,0 1-1,0-1 1,0 0 0,-1 1-142,0-8 816,0 6-298,4-17 1925,-3 17-2227,0-1-1,0 0 1,0 0-1,-1 1 1,1-1-1,-1 0 1,0 0 0,0 0-1,0 0 1,0 0-1,0 1 1,-1-1-1,1 0 1,-1 0 0,0 0-1,0 1 1,0-1-1,0 0 1,-1-1-216,-1-1 205,-1 0-1,1 0 1,-1 0-1,0 1 1,0 0 0,0 0-1,-1 0 1,1 0 0,-1 0-1,0 1 1,0 0-1,0 0 1,-1 0 0,1 1-1,-5-2-204,2 2 125,-1 0 0,0 0-1,1 1 1,-1 0 0,0 0-1,0 1 1,0 1 0,0-1-1,0 1 1,-1 1-125,-6 1 46,-1 1-1,1 1 1,1 1 0,-1 0-1,1 1 1,0 0 0,0 2-1,1-1 1,0 2 0,1 0-1,-2 2-45,3 0 8,1 0-1,0 1 1,1 0-1,1 1 1,0 0-1,1 1 0,0-1 1,1 1-1,1 1 1,1-1-1,0 1 1,0 0-1,2 0 1,0 1-1,0 16-7,2-20 1,0 1 0,1-1 0,0 1 0,1-1 0,1 1 0,0-1 0,1 1 0,1-1 0,0 0 0,0-1 0,1 1 0,1-1 0,0 0 0,1 0 0,0 0 0,1-1 0,0 0 0,1-1 0,7 7-1,-10-11 4,1-1 0,0 0 0,1 0 1,-1 0-1,1-1 0,0 0 0,0-1 0,0 1 0,0-2 1,0 1-1,1-1 0,-1-1 0,1 1 0,0-1 1,-1-1-1,1 0 0,0 0 0,0 0 0,-1-1 0,1-1 1,0 1-1,-1-1 0,0-1 0,1 0 0,-1 0 0,0 0 1,0-1-1,-1-1 0,1 1 0,-1-1 0,0 0 0,3-3-4,-1 0 8,0-1 0,0 0 0,-1 0 0,0 0-1,0-1 1,-1 0 0,-1-1 0,1 0 0,-2 0-1,5-11-7,-5 5 10,0 1-1,-1 0 1,-1-1-1,0 0 1,-1 0-1,-1 0 0,-1-11-9,-7-137 28,42 256-134,-26-66 111,1 0 0,0 0 0,2-1-1,1 0 1,1-1 0,1 0-5,-4-9 167,1 0 0,0 0 0,1-1 0,0 0 0,1-2 0,1 1 0,0-2 0,0 0 0,8 4-167,26 9 515</inkml:trace>
  <inkml:trace contextRef="#ctx0" brushRef="#br0" timeOffset="1146.053">1260 850 1872,'-96'3'3623,"100"-2"13,-7 0 1665,3-1-4468,0 0-85,11 0 483,107-1-295,161 3-449,-219-3-458,0-2 0,-1-2 1,8-5-30,7 1 49,46 0-49,231-8 49,-281 13-21,0-4 1,2-3-29,-36 6 58,-2-1 56,-13 2-54,0 1-1,-1 0 1,1 2-1,1 0 1,-1 2-1,0 0 1,6 2-60,-6 0 23,0 0 0,0-2 1,0 0-1,0-2 0,13-2-23,8-2 63,-1-2-1,13-5-62,-45 6 314,-9 6-378,0-1 1,0 1-1,0 0 1,0 0-1,0 0 0,0 0 1,-1-1-1,1 1 1,0 0-1,0 0 1,0 0-1,0 0 1,-1 0-1,1 0 0,0 0 1,0 0-1,0-1 1,-1 1-1,1 0 1,0 0-1,0 0 1,0 0-1,-1 0 0,1 0 1,0 0-1,0 0 1,-1 0-1,1 0 1,0 0-1,0 0 1,0 0-1,-1 1 0,1-1 1,0 0-1,0 0 1,0 0-1,0 0 1,-1 0-1,1 0 1,0 0-1,0 1 1,0-1-1,0 0 0,-1 0 1,1 0-1,0 0 64,-8 4-1239</inkml:trace>
  <inkml:trace contextRef="#ctx0" brushRef="#br0" timeOffset="2279.22">3749 144 3017,'-75'-84'1903,"71"79"-1345,0 0 0,-1 0 0,0 1 0,0 0 0,0 0 0,0 0 0,-1 0 0,1 1 0,-2-1-558,-12-6 2169,18 9-2019,0 0 0,0 0 0,0 1 0,0-1 0,0 1 1,0-1-1,0 1 0,-1-1 0,1 1 0,0-1 0,0 1 1,0 0-1,-1 0 0,1 0 0,0 0 0,0-1-150,0 2 59,1-1 0,-1 0 0,1 0 0,-1 0 0,1 1 0,0-1 0,-1 0 0,1 0 0,0 1 0,-1-1 0,1 0 0,0 1 0,-1-1 0,1 0 0,0 1 0,0-1 0,-1 1 0,1-1 0,0 0 0,0 1 0,0-1 0,0 1 0,-1-1 0,1 1 0,0-1 0,0 1 0,0-1-59,0 6 194,0-1 0,0 1 0,0 0 0,1-1-1,0 1 1,0 0-194,1 2-63,18 130 678,36 202 51,-43-286-477,-3 2 0,-2-1 1,-3 1-1,-2 0 0,-2 15-189,-2-60 173,0 0-1,1 0 1,1 0-1,0 0 1,0 0-1,2 3-172,-6-19 71,0 0-1,0-1 1,1 1 0,0-1-1,0 0 1,0 1-1,1-1 1,0 0-1,0 0 1,0 0 0,1 0-1,0 0 1,0 0-1,1-2-70,0-2 25,1 0 0,0 0-1,1 0 1,0 1 0,1 0-1,0-1 1,1 1 0,2-3-25,6-9-10,1 1 0,1 1 0,1 0 1,0 1-1,1 1 0,19-14 10,-21 19 1,1 1-1,0 0 1,1 1-1,1 1 0,4-2 0,-13 7-2,0 0 0,0 1-1,1 0 1,-1 1-1,1 0 1,0 0 0,-1 1-1,1 0 1,0 1 0,0 0-1,2 1 3,-9-1-2,1 1-1,-1 0 1,1 0-1,-1 0 1,1 1-1,-1-1 0,0 1 1,1 0-1,-1 0 1,0 0-1,0 0 1,0 0-1,-1 1 1,1-1-1,0 1 1,-1 0-1,0 0 0,0 0 1,0 0-1,0 0 1,0 0-1,0 0 1,-1 1-1,0-1 1,1 1-1,-2-1 1,1 1-1,0-1 0,0 2 3,1 13-5,0 1 0,0 0 0,-2 0 0,0 0 0,-2 4 5,1 0-2,0-5 2,0-1 0,-1 1 1,-1 0-1,-1-1 0,-2 9 0,4-20 3,0 0 0,-1 0 0,0 0 0,0-1 0,0 1 0,0-1 0,-1 1-1,0-1 1,0 0 0,0-1 0,-1 1 0,0-1 0,0 0 0,0 0 0,0 0 0,-5 2-3,-2 0 15,-1-1-1,-1 0 1,1 0-1,-1-2 1,0 1-1,0-2 1,0 0 0,0 0-1,0-2 1,0 0-1,0 0 1,0-1 0,0-1-1,0 0 1,0-1-1,0-1 1,-6-2-15,17 5-20,0 0 1,0 0-1,0 0 1,0 0-1,1-1 0,-1 1 1,0-1-1,1 0 0,-1 0 1,1 1-1,-1-2 1,1 1-1,0 0 0,0 0 1,0-1-1,0 1 1,-1-3 19,3 5-16,0-1 1,0 1 0,0 0 0,0-1 0,0 1-1,0-1 1,-1 1 0,1-1 0,0 1 0,0-1 0,0 1-1,0 0 1,0-1 0,1 1 0,-1-1 0,0 1-1,0-1 1,0 1 0,0 0 0,0-1 0,1 1 0,-1-1-1,0 1 1,0 0 0,1-1 0,-1 1 0,0 0-1,0-1 1,1 1 0,-1 0 0,1-1 15,20-11-358</inkml:trace>
  <inkml:trace contextRef="#ctx0" brushRef="#br0" timeOffset="3189.898">4686 646 3953,'-45'-15'2272,"45"15"-2235,0 0 0,0 0 0,-1 0 0,1 0 0,0 0 0,0 0 0,0 0 0,0 0 1,0 0-1,0 0 0,0 0 0,-1 0 0,1 0 0,0 0 0,0 0 0,0-1 0,0 1 0,0 0 0,0 0 0,0 0 0,0 0 0,0 0 0,0 0 0,0 0 0,0 0 0,-1 0 0,1 0 0,0-1 0,0 1 0,0 0 0,0 0 0,0 0 0,0 0 0,0 0 0,0 0 0,0 0 0,0-1 0,0 1 0,0 0 0,0 0 0,0 0 0,0 0 0,0 0 0,0 0 0,0 0 0,0-1 0,0 1 0,1 0 0,-1 0 0,0 0 0,0 0 0,0 0 0,0 0 0,0 0 0,0 0 0,0 0 0,0 0 0,0-1-37,10-3 1380,13-1 353,-22 5-1662,38-6 2063,-1 3 0,26 1-2134,5-1 834,1028-42 856,-986 39-1609,-1-4 0,14-8-81,-35 5 30,30 1 229,34 5-259,-38 2 396,-29-1-117,-33 1 59,0 3 0,-1 1 0,38 6-338,-83-2 2382,-20 3-1079</inkml:trace>
  <inkml:trace contextRef="#ctx0" brushRef="#br0" timeOffset="4475.892">3862 1445 5729,'-1'-1'309,"1"-1"-1,0 1 1,-1-1-1,1 0 1,0 1 0,0-1-1,1 1 1,-1-1-1,0 1 1,0-1-1,1 1 1,-1-1-1,1 1 1,-1-1 0,1 1-1,-1-1 1,1 1-1,0 0 1,0-1-1,0 1 1,0 0-1,0 0 1,0 0 0,0 0-1,0 0 1,1 0-1,-1 0 1,0 0-1,0 0 1,2 0-309,-3 1 46,0 0-1,1 0 1,-1 1 0,0-1-1,1 0 1,-1 0 0,1 1-1,-1-1 1,0 0 0,0 1 0,1-1-1,-1 0 1,0 1 0,0-1-1,1 0 1,-1 1 0,0-1 0,0 1-1,0-1 1,0 0 0,0 1-1,1-1 1,-1 1 0,0-1-1,0 1 1,0-1 0,0 0 0,0 1-1,0-1 1,0 1 0,-1-1-1,1 1 1,0-1-46,0 18 390,-7 64 626,3-38-586,1-1 0,2 1-1,4 40-429,7 39 1177,-7 100-1177,-1-49 181,-2-156-165,1 0-1,0 0 1,2-1 0,0 1 0,1-1-1,1 1 1,2 4-16,-4-15 13,0-1-1,1 1 1,0-1-1,0 1 1,0-1-1,1 0 1,0-1 0,0 1-1,0-1 1,1 0-1,-1 0 1,1-1-1,0 0 1,1 0-1,-1 0 1,1-1 0,0 0-1,3 1-12,-1-1 21,0 0 1,1-1-1,-1 0 0,0-1 0,1 0 0,-1 0 0,7-1-21,13-2 97,25-4-97,21-3 29,492 5 11,-213 5-10,-170 1-18,118-4 16,-238-5-18,0-3 0,50-15-10,-2 1 7,-31 8-1,0 3 0,1 4 0,0 4 0,1 3 1,0 4-7,-13 2 7,-1-4 1,1-3 0,0-2-1,67-16-7,-9 0 10,3 5-10,-121 15 5,-4 0 41,0 0 1,0 0-1,0 1 1,-1 0-1,1 0 0,0 0 1,0 1-1,0 0 1,0 0-1,1 1-46,0 9 171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47.5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39 3201,'0'-1'212,"0"1"1,0 0-1,0 0 1,0-1-1,0 1 1,0 0-1,0 0 1,0-1-1,0 1 1,-1 0-1,1 0 1,0-1-1,0 1 1,0 0-1,0 0 1,-1 0-1,1 0 1,0-1-1,0 1 0,-1 0 1,1 0-1,0 0 1,0 0-1,-1 0 1,1 0-1,0-1 1,0 1-1,-1 0 1,1 0-1,0 0 1,0 0-1,-1 0 1,1 0-1,0 0 1,0 0-1,-1 0 1,1 0-1,0 0 1,-1 0-1,1 1 1,0-1-1,0 0 1,-1 0-1,1 0 1,0 0-1,0 0 1,0 0-1,-1 1 1,1-1-1,0 0 1,0 0-1,0 0 1,-1 1-1,1-1 1,0 0-1,0 0 1,0 0-1,0 1 1,0-1-1,-1 0 1,1 0-1,0 1 1,0-1-213,-21 45 944,6-26-831,11-14-87,0 0 0,0 0 0,1 0 0,-1 1 1,1-1-1,0 1 0,1 0 0,0 0 0,-1 0 0,2 0-26,-2 4 20,-1 0-1,1-1 0,-2 1 1,1-1-1,-1 0 0,-1 0 1,0 0-1,0-1 0,0 0 0,-1 0 1,0-1-1,-1 1 0,0-2 1,0 1-1,-7 4-19,-25 13 36,28-18-20,1 1 1,-1 1 0,1 0 0,1 0 0,-10 10-17,85-61 167,-31 11-145,-1-1 0,-2-1 1,-1-2-1,19-31-22,2 0 7,-30 44-11,24-21 4,-49 49 22,0 0 1,0 0-1,1 1 1,0 0 0,0 0-1,0-1 1,1 2-1,-1-1 1,2 0 0,-2 6-23,-2 13 201,2 1 1,0 6-202,-1 2 213,1 30-30,2 0-1,3 0 1,3 0-1,3 8-182,2 13 120,-3 71-120,-9-133 22,0 0-1,-2 0 1,-1 1-22,1 0 40,0 1 0,1 9-40,2-32 8,2 0-1,-1 0 0,0 0 0,0 1 0,1-1 1,-1 0-1,1 0 0,-1 0 0,1 0 0,0 0 1,0 0-1,0 0 0,0 0 0,0 0 0,1-1 1,-1 1-1,1 0 0,-1-1 0,1 1 0,0 0-7,-4-3-4,1 0-1,-1 1 1,0-1-1,0 1 1,0-1-1,0 1 1,0 0-1,0-1 1,0 1-1,0 0 0,1 0 1,-1 0-1,0 1 1,0-1-1,0 0 1,-1 1 4,-7 0-14,-45 7 4,1 2 0,0 3 1,1 2-1,-32 13 10,71-21 97,14-7-93,0 0 0,0 0 0,0 0 0,1 0 0,-1 0 0,0 0 0,0 0 0,0 0 0,0 0 0,0 0 0,0 0-1,0 0 1,0 0 0,0 0 0,0 0 0,0 0 0,0 0 0,0 0 0,0 0 0,0 0 0,1 0 0,-1 0 0,0 0 0,0 0 0,0 0 0,0 0 0,0 1 0,0-1 0,0 0 0,0 0 0,0 0 0,0 0 0,0 0-1,0 0 1,0 0 0,0 0 0,0 0 0,0 0 0,0 0 0,0 0 0,0 0 0,0 0 0,0 1 0,0-1 0,0 0 0,0 0 0,0 0 0,0 0 0,0 0 0,0 0 0,0 0 0,0 0 0,0 0 0,0 0 0,0 0-1,0 0 1,0 0 0,0 0 0,0 0 0,0 0 0,0 1 0,-1-1 0,1 0 0,0 0 0,0 0 0,0 0 0,0 0-4,26-2 384,327-62 706,-323 59-717,0 1-1,0 2 0,0 0 0,2 3-372,2 5 545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49.1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317 112 4521,'0'-88'2314,"2"65"1391,-2 23-2180,0 0-192,0 0-1274,0 0 1,-1 0 0,1 0-1,0-1 1,0 1 0,0 0 0,0 0-1,0 0 1,-1 0 0,1 0-1,0 0 1,0 0 0,0 0 0,0 0-1,-1 0 1,1 0 0,0 0 0,0 1-1,0-1 1,0 0 0,0 0-1,-1 0 1,1 0 0,0 0 0,0 0-1,0 0 1,0 0 0,0 0-1,0 0 1,0 1 0,-1-1 0,1 0-1,0 0 1,0 0 0,0 0 0,0 0-1,0 0 1,0 1 0,0-1-1,0 0 1,0 0 0,0 0 0,0 0-1,0 1 1,0-1 0,0 0-1,0 0 1,0 0 0,0 0 0,0 0-1,0 1 1,0-1 0,0 0 0,0 0-1,0 0-59,-13 23 474,-55 61 256,46-56-497,-2-1-1,0-1 1,-18 13-233,32-28 39,0 0 0,1 0 0,-4 7-39,7-10 13,0 1 1,-1-1 0,0 0-1,0 0 1,-1-1-1,0 0 1,-1 1-14,1-3 12,7-5-9,0 1-1,0-1 1,0 1-1,0-1 1,0 1-1,0 0 0,0 0 1,0-1-1,0 1 1,1 0-1,-1 0 1,0 0-1,0 1-2,1-2 1,0 0 0,0 0 0,0 0 1,0 0-1,0 0 0,1 0 0,-1 0 0,0 1 0,0-1 0,0 0 1,0 0-1,0 0 0,0 0 0,0 0 0,0 0 0,0 0 0,0 0 1,0 0-1,0 0 0,1 1 0,-1-1 0,0 0 0,0 0 1,0 0-1,0 0 0,0 0 0,0 0 0,0 0 0,0 0 0,1 0 1,-1 0-1,0 0 0,0 0 0,0 0 0,0 0 0,0 0 0,0 0 1,1 0-1,-1 0 0,0 0 0,0 0 0,0 0 0,0 0 0,0 0 1,0 0-1,0-1 0,0 1 0,1 0 0,-1 0 0,0 0 0,0 0 1,0 0-1,0 0 0,0 0 0,0 0 0,0 0-1,1 0 5,7-5 11,1 1-1,0-1 0,-1 0 0,0-1 0,-1 0 1,1 0-1,-1-1 0,4-4-15,-1 2 5,39-40 44,42-53-49,-50 60 4,-29 31 37,-1 0 1,0-1 0,-1 0 0,1-2-42,-11 13 120,-7 17 428,-7 52-104,3 1-1,2 0 1,3 25-444,4 32 351,8 54-351,-4-124 68,-6 33-68,2-35 115,3 40-115,-1-92 7,-1 0-1,1 1 1,0-1 0,-1 0 0,1 0 0,-1 0 0,1 1-1,-1-1 1,0 0 0,0 0 0,0 0 0,0 0 0,-1 0 0,1-1-1,0 1 1,-1 0 0,0 0 0,1-1 0,-1 1 0,0-1 0,1 0-1,-1 1 1,0-1 0,0 0 0,0 0 0,-2 0-7,-9 5 25,0 0 0,-1-2 0,1 0 0,-3 0-25,-5 2 2,-3 5 14,21-9-14,-1 0 1,0 0-1,0-1 1,0 1-1,0-1 1,0 0-1,-3 1-2,-65 16 31,115-11 135,18-3-71,-1-2 0,1-2-1,50-8-94,-4 1 27,6 0-20,75-2 1735,-141 13-3967,-8 8 1336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51.0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399 31 5609,'0'-2'860,"2"-18"3029,-2 19-3791,0 1-1,0 0 1,0-1 0,0 1-1,0 0 1,0 0 0,0-1-1,0 1 1,0 0 0,0-1-1,0 1 1,0 0 0,0 0 0,0-1-1,-1 1 1,1 0 0,0 0-1,0-1 1,0 1 0,0 0-1,0 0 1,-1-1 0,1 1-1,0 0 1,0 0 0,-1 0 0,1-1-1,0 1 1,0 0 0,-1 0-1,1 0 1,0 0 0,0 0-1,-1 0 1,1-1 0,0 1-1,0 0 1,-1 0 0,1 0 0,0 0-1,-1 0 1,1 0 0,0 0-1,0 0 1,-1 0 0,1 0-1,0 0 1,-1 1 0,1-1-1,0 0 1,0 0 0,-1 0 0,1 0-1,0 0 1,0 0 0,-1 1-1,1-1 1,0 0 0,0 0-1,-1 0 1,1 1 0,0-1 0,0 0-1,0 0-97,-18 15 414,1 0 0,-8 10-414,-6 5 140,-37 23 203,49-40-282,2 0-1,0 1 0,0 1 1,1 1-1,1 0 1,1 1-1,-8 12-60,8-6 44,9-14-10,0-1-1,0 1 1,-1-1 0,0 0 0,0-1 0,-7 6-34,52-38 210,103-105-135,18 3-30,-157 125-2,8-7-81,-11 9 47,0 0 1,0 0-1,0 0 1,0 0-1,0 0 0,0 0 1,0 0-1,0 0 0,0 0 1,-1 0-1,1 0 1,0-1-1,0 1 0,0 0 1,0 0-1,0 0 0,0 0 1,0 0-1,0 0 0,0 0 1,0 0-1,0 0 1,0 0-1,0 0 0,0-1 1,-1 1-1,1 0 0,0 0 1,0 0-1,0 0 0,0 0 1,0 0-1,0 0 1,0 0-1,0 0 0,0-1 1,0 1-1,0 0 0,0 0 1,0 0-1,0 0 0,1 0 1,-1 0-1,0 0 1,0 0-1,0-1 0,0 1 1,0 0-1,0 0 0,0 0 1,0 0-1,0 0 0,0 0 1,0 0-1,0 0 1,0 0-1,0 0 0,1 0 1,-1 0-1,0 0 0,0 0 1,0 0-1,0-1-9,-3 5 72,-3 9-45,0 0 1,1 0-1,1 0 0,0 1 0,1 0 0,-2 13-27,-2 29 172,2 8-172,1-9 91,-5 35 44,-5 78 27,13-136-119,2-1 0,1 1 0,1-1 0,4 12-43,-5-36 11,1 7 19,0 0 1,-1 1-1,0-1 0,-1 1 0,-1-1 0,-1 13-30,1-26-19,0 0-1,-1 0 1,1 0 0,0 0-1,-1 0 1,1 0 0,-1 0-1,0 0 1,1 0 0,-1 0 0,0 0-1,1 0 1,-1 0 0,0 0-1,0-1 1,0 1 0,0 0-1,0-1 1,0 1 0,0-1-1,0 1 1,0-1 0,0 1-1,0-1 1,0 1 0,0-1-1,0 0 1,-2 0 19,-39 2-465,11-2 431,-7 8 21,0 2-1,1 2 1,1 1 0,-20 11 13,53-23 58,0 1 1,0-1 0,0 1-1,0 0 1,1 0 0,-1 1-1,1-1 1,0 0 0,-1 1-1,1-1 1,-1 3-59,3-5 30,-1 1 0,1-1 0,0 1-1,0-1 1,-1 1 0,1 0 0,0-1 0,0 1 0,0-1 0,0 1 0,0-1-1,0 1 1,0 0 0,0-1 0,0 1 0,0-1 0,0 1 0,0 0 0,0-1-1,0 1 1,0-1 0,1 1 0,-1-1 0,0 1 0,1 0-30,0 0 53,0 0 0,0 0 0,0-1 0,0 1 0,0 0 0,0 0 1,1-1-1,-1 1 0,0-1 0,0 1 0,1-1 0,-1 0 0,0 1 0,1-1 0,-1 0 0,2 0-53,10 1 187,0-1 0,0-1 0,0 0 0,-1-1 0,1 0 0,0-1-1,1-1-186,14-3 122,295-50 551,-180 42-4023,-91 10 1850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01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453 155 3457,'65'-66'2115,"-62"64"-1774,-1-1-1,0 1 1,-1 0 0,1-1-1,0 0 1,-1 1 0,1-1 0,-1 0-1,0 0 1,0 0 0,1-3-341,-2 5 193,0-1-1,0 1 1,0 0 0,0 0 0,0-1-1,0 1 1,0 0 0,0-1 0,0 1-1,-1 0 1,1 0 0,0-1 0,-1 1-1,0 0 1,1 0 0,-1-1-193,-11-8 4161,-13 2-3790,7 4-57,7 1-239,1 1-1,-1 0 1,0 0 0,0 2-1,0-1 1,0 1-1,0 1 1,0 0-1,0 0 1,0 2 0,-6 1-75,2 1 128,-1 2 0,1 0 1,0 0-1,1 2 0,0 0 1,0 0-1,1 2 1,0-1-1,1 2 0,0-1 1,1 2-1,0 0 0,1 0 1,0 1-129,-16 26 24,1 2 0,2 0 0,3 1 0,-4 14-24,18-45 3,1 1 0,1 0 0,0 0 0,1 1 0,1-1 0,0 1 1,0 0-1,1-1 0,1 1 0,1 0 0,0 0 0,0-1 0,1 1 0,1-1 0,1 1 0,-1-1 0,2 0 0,1 1-3,6 14 9,1-1 0,1-1 0,2 0 1,14 17-10,-18-27 8,1-1 1,0 0 0,1-1 0,0-1 0,2 0 0,-1-1 0,14 8-9,-20-16 5,-1 1 1,1-1 0,0-1 0,0 1 0,0-2 0,0 1-1,1-1 1,-1-1 0,1 1 0,-1-2 0,9 1-6,-3-2 8,-1-1-1,0 0 1,0 0 0,0-2 0,-1 0-1,1 0 1,8-5-8,7-5 12,-2-1-1,0-1 1,-1-1-1,-1-1 0,-1-2 1,0 0-1,0-3-11,-12 11 5,0 0-1,-1 0 1,-1-1-1,0-1 0,-1 0 1,0 0-1,-1 0 1,-1-1-1,0-1 0,1-7-4,-4 12 13,-2 0-1,1 0 0,-2-1 0,1 1 0,-2 0 1,1 0-1,-2-1 0,1 1 0,-2 0 0,1-1 0,-2 1 1,1 0-1,-1 0 0,-1 1 0,-4-9-12,-12-21 229,-2 2-1,-1 0 1,-3 2 0,-16-18-229,-34-50 296,37 49 2238,27 38-1449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19.7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1 284 2024,'33'-39'2018,"-13"9"2906,-10 20-2700,-7 7-805,-3 4 790,-1 0-2107,0 0 0,0 0 0,0 1-1,1-1 1,-1 0 0,1 0 0,-1 0 0,1 0 0,-1 1 0,1-1 0,0 0 0,-1 0 0,1 1-1,0-1 1,0 0 0,0 0 0,0 1-102,-1 8 222,-2 13-7,2 0 1,0 0-1,2 0 1,0-1-1,6 24-215,5 30 467,-3 1 0,0 77-467,-4-28 113,-1-22 92,-6 46-205,7-108 116,-3-44-18,-2 2-95,0 0-1,1 0 1,-1 0 0,0 0 0,0 0-1,0 0 1,0 0 0,1 0-1,-1 0 1,0 0 0,0 0-1,0 0 1,0 0 0,1 0-1,-1 0 1,0 0 0,0-1-1,0 1 1,0 0 0,0 0 0,0 0-1,1 0 1,-1 0 0,0 0-1,0-1 1,0 1 0,0 0-1,0 0 1,0 0 0,0 0-1,0-1 1,0 1 0,0 0-1,0 0 1,0 0 0,0 0 0,0-1-1,0 1 1,0 0 0,0 0-1,0 0 1,0 0 0,0-1-1,0 1 1,0 0 0,0 0-1,0 0 1,0 0 0,0-1-1,0 1-2,-14-181 177,-3-152-95,13 226-83,3 68-2,1 1 0,2-1 0,1 1 0,2 0 0,2 0 0,2 1 0,1-1 0,10-23 3,-16 52-3,1-1 0,0 1 1,0 0-1,0 0 0,2 1 0,-1-1 0,1 1 1,0 1-1,0 0 0,1 0 0,0 0 1,6-3 2,-10 7-2,0 1 0,0-1 0,1 1 0,-1 1 0,0-1 0,1 0 0,-1 1 0,1 0 0,0 0 0,-1 1 0,1-1 0,0 1 0,-1 0 0,1 0 0,0 0 0,0 1 0,-1 0 0,1 0 0,-1 0 1,1 0-1,-1 1 0,1 0 0,-1 0 0,0 0 0,0 0 0,0 1 0,0-1 0,1 2 2,2 2-2,0 1 1,0-1 0,-1 1-1,-1 0 1,1 1-1,-1-1 1,0 1 0,-1 0-1,1 0 1,-2 1-1,1-1 1,-1 1 0,-1 0-1,1 0 1,-1 0 0,0 4 1,1 10-4,-1 1 1,-1 0 0,-1-1-1,-2 1 1,-2 21 3,1-30 6,0 1 1,0-1-1,-2 0 0,0 0 0,0 0 0,-2-1 1,1 0-1,-6 7-6,8-15 3,1 0 0,-1-1 0,0 0 0,-1 1 0,1-2 0,-1 1 0,0 0 0,0-1 0,0 0 0,-1 0 0,0-1 0,1 0 0,-1 0 0,0 0 0,-1 0 0,1-1 0,0 0 0,-1-1 0,1 1 1,-1-1-1,-3 0-3,7-1 3,-1 0 0,1-1 0,-1 1 0,1-1 0,0 0 0,-1 0 1,1 0-1,0 0 0,0-1 0,0 1 0,0-1 0,0 0 1,0 0-1,0 0 0,0 0 0,1 0 0,-1-1 0,0 0-3,-1-2-40,0 1 0,0-1 0,1 0-1,0 0 1,0 0 0,0 0 0,1 0 0,-1-1-1,1 1 1,0-2 40,0-8-152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20.89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1 321 5449,'19'-104'2946,"-16"85"-1947,-1 11 1093,-1 11 849,1 1-1385,9 26-1185,0-3-183,-2 1 0,-1-1 0,-1 3-188,11 59 458,-4 0 0,-4 1 1,-3 1-1,-6 83-458,-12-56 260,10-94-246,0 9 160,1-33-171,0 0-1,0 0 0,0 0 0,0 0 1,1 0-1,-1 0 0,0 0 0,0 0 1,0 0-1,0 0 0,0 0 0,0 0 1,0 0-1,0 0 0,0 0 1,0 0-1,0 0 0,0 0 0,0 0 1,0 0-1,0 0 0,1 0 0,-1 0 1,0 0-1,0 0 0,0 1 0,0-1 1,0 0-1,0 0 0,0 0 0,0 0 1,0 0-1,0 0 0,0 0 0,0 0 1,0 0-1,0 0 0,0 0 0,0 0 1,0 0-1,0 0 0,0 0 1,0 1-1,0-1-2,4-18 73,0-4-30,-1 0 0,-1 0 0,-1 0 0,-1-1 0,-2-13-43,-6-25 60,-6-22-60,2 17 20,-25-224-11,36 276-10,0-1 0,1 1 0,1-1 0,0 1 0,1-1 0,0 1 0,2 0 0,3-13 1,0 10-3,1 0 0,0 1 1,1 0-1,0 0 0,1 1 0,10-10 3,-11 13-3,2 1 1,-1 0-1,2 1 1,-1 0-1,1 1 1,1 0-1,-1 1 1,7-3 2,-10 7-2,0-1 0,0 2 1,0-1-1,0 1 0,0 0 1,1 1-1,-1 0 1,1 1-1,-1 0 0,1 1 1,0-1-1,0 2 1,4 0 1,-10-1-2,-1 1 0,0 0 1,0 0-1,1 0 1,-1 0-1,0 1 0,0-1 1,0 1-1,0-1 1,-1 1-1,1 0 1,0 0-1,-1 1 0,1-1 1,-1 0-1,0 1 1,0-1-1,0 1 1,0 0-1,0 0 0,0 0 1,-1 0-1,1 0 1,-1 0-1,0 0 0,0 0 1,0 1-1,-1-1 1,1 0-1,-1 1 1,0-1-1,0 0 0,0 3 2,0 6 0,-1 0 0,0 1 0,-1-1 0,0-1 0,-1 1 0,0 0 0,-1 0 1,-5 9-1,-2 1 5,0-1 1,-2 0 0,-1 0 0,0-1 0,-2-1 0,0 0 0,-1-1 0,-1-1 0,-1-1-1,0-1 1,-1 0 0,-6 2-6,23-15 1,1 0 0,-1-1-1,0 1 1,0-1 0,0 0-1,0 0 1,0 0 0,0 0 0,0-1-1,0 1 1,-1-1 0,1 0-1,-1 0 0,2 0 24,1 0 1,-1-1-1,1 1 0,0-1 0,-1 0 0,1 1 0,0-1 0,0 0 0,0 0 0,-1 0 1,1 0-1,0 0 0,0 0 0,0 0 0,0 0 0,0 0 0,1 0 0,-1-1 0,0 1 0,1 0 1,-1 0-1,0-1 0,1 1 0,0-1 0,-1 1 0,1 0 0,0-1 0,-1-1-24,-2-23 1811,5 0-825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38.8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84 104 2657,'-74'-61'3910,"66"57"-252,6 10-115,3-3-3341,0 0 0,0 0 0,0 0 0,0 0 0,0-1 0,0 1 1,1 0-1,1 1-202,71 100 757,-54-75-545,1-1 1,2 0-1,0-2 0,2 0 0,1-2 1,24 17-213,40 25 744,51 26-744,-76-52 37,-32-16-115,0 1-1,-1 1 0,5 7 79,-28-26-719,-3-4 297</inkml:trace>
  <inkml:trace contextRef="#ctx0" brushRef="#br0" timeOffset="353.003">558 39 4657,'1'0'122,"-1"0"1,0 0-1,0-1 1,0 1-1,1 0 0,-1 0 1,0-1-1,0 1 1,0 0-1,0-1 0,0 1 1,0 0-1,1-1 1,-1 1-1,0 0 0,0-1 1,0 1-1,0 0 1,0-1-1,0 1 0,0 0 1,0-1-1,-1 1 1,1 0-1,0-1 0,0 1 1,0 0-1,0-1 1,0 1-1,-1 0 0,1-1 1,0 1-1,0 0 1,0 0-1,-1-1 0,1 1-122,-13 3 2606,-17 16-663,19-8-1573,-1 0 1,2 1-1,0 1 0,0 0 1,-7 13-371,-37 76 703,33-59-509,-142 289 470,161-329-721,-9 27 121,11-29-153,-1 0 1,1 0 0,0 0-1,-1-1 1,1 1 0,0 0 0,0 0-1,0 0 1,0 0 0,0 0-1,0 0 1,0-1 0,0 1 0,0 0-1,0 0 1,0 0 0,1 0-1,-1 0 1,0-1 0,1 1 0,-1 0-1,0 0 1,1-1 0,-1 1-1,1 0 1,-1 0 0,1-1 0,0 1-1,-1 0 1,1-1 88,19 3-1092</inkml:trace>
  <inkml:trace contextRef="#ctx0" brushRef="#br0" timeOffset="877.74">853 613 7218,'1'-34'2907,"-2"28"-113,-1 6-1298,0 11 14,14 119 79,6 6-1589,-6-50 140,-11-78-92,0 1 52,0 0-1,1-1 1,-1 1-1,2 0 1,-1-1-1,1 1 1,3 4-100,8 7 269</inkml:trace>
  <inkml:trace contextRef="#ctx0" brushRef="#br0" timeOffset="1373.075">1091 239 4921,'-1'-56'2423,"-3"31"2873,4 25-4072,0 0-281,0 0-161,1 3-125,3 9-206,-3-8-381,0 0-1,1 1 1,0-1-1,-1 0 1,2 0-1,-1 0 1,1 1-70,31 40 640,40 41-640,-6-7 211,84 95 709,-152-173-897,1 0 1,-1 0 0,1 0-1,0-1 1,-1 1 0,1 0 0,0 0-1,-1 0 1,1-1 0,0 1-1,0-1 1,0 1 0,0 0-1,0-1 1,0 1 0,0-1-1,0 0 1,0 1 0,0-1 0,0 0-1,0 0 1,0 1 0,0-1-1,0 0 1,0 0 0,0 0-1,0 0 1,0-1 0,0 1-1,0 0 1,0 0 0,0-1 0,0 1-1,0 0 1,0-1 0,0 1-1,0-1 1,0 1 0,0-1-1,0 0 1,0 1 0,0-1 0,-1 0-1,1 0 1,0 1 0,-1-1-1,1 0 1,0 0 0,-1 0-1,1 0 1,-1-1-24,6-7 112,-2 0 0,1-1-1,-2 1 1,1-1 0,-1-3-112,45-169 247,-24 86-129,22-55-118,-43 144 9,0 0-1,0 1 0,0-1 1,1 1-1,0-1 0,0 1 1,1-1-9,-5 7-29,0 1 0,0-1 1,0 0-1,0 0 0,0 0 0,0 0 1,0 0-1,0 0 0,0 1 0,1-1 1,-1 0-1,0 0 0,0 0 0,0 0 1,0 0-1,0 0 0,0 0 0,0 0 1,0 1-1,0-1 0,0 0 0,0 0 1,0 0-1,1 0 0,-1 0 0,0 0 1,0 0-1,0 0 0,0 0 0,0 0 1,0 0-1,0 0 0,1 0 0,-1 0 0,0 0 1,0 0-1,0 0 0,0 0 0,0 0 1,0 0-1,0 0 0,1 0 0,-1 0 1,0 0-1,0 0 0,0 0 0,0 0 1,0 0-1,0 0 0,0 0 0,1 0 1,-1 0-1,0 0 0,0 0 0,0 0 1,0 0-1,0 0 0,0-1 0,0 1 1,0 0-1,0 0 0,0 0 0,1 0 1,-1 0-1,0 0 0,0 0 0,0 0 1,0-1 28,-1 12-2799,-3 14 634</inkml:trace>
  <inkml:trace contextRef="#ctx0" brushRef="#br0" timeOffset="1900.127">1966 115 5793,'-2'-2'700,"-12"-11"2896,14 13-3488,0 0 1,0 0 0,-1 0-1,1-1 1,0 1 0,0 0-1,-1 0 1,1 0-1,0-1 1,0 1 0,0 0-1,0 0 1,0-1 0,-1 1-1,1 0 1,0-1 0,0 1-1,0 0 1,0 0 0,0-1-1,0 1 1,0 0 0,0-1-1,0 1 1,0 0 0,0-1-1,0 1 1,0 0-1,0 0 1,0-1 0,0 1-1,0 0 1,1-1 0,-1 1-1,0 0 1,0 0 0,0-1-1,0 1 1,1 0 0,-1 0-1,0-1 1,0 1 0,0 0-1,1 0 1,-1 0-109,1-1 873,11 6 393,-11-5-1246,2 1 29,0 0 0,0 1 0,0-1 0,-1 1 0,1-1-1,0 1 1,-1 0 0,1 0 0,0 1-49,27 28 263,-2 1-1,-1 1 1,16 28-263,25 30 376,-53-74-296,0-1 0,0-1 0,1-1 0,1 0 0,1-1 0,14 8-80,23 11 326,38 14-326,-32-17 260,-56-25-239,-4-4 27</inkml:trace>
  <inkml:trace contextRef="#ctx0" brushRef="#br0" timeOffset="2271.259">2479 5 8706,'-15'-5'3513,"1"10"-2425,0 6-40,-13 10-312,-2 7-192,-7 19-112,0 7-79,-1 15-121,3 5-24,0-2-80,-2-6-24,8-12-48,0-8-8,10-11 304,7-4-88,11-12-1144,14-2 792</inkml:trace>
  <inkml:trace contextRef="#ctx0" brushRef="#br0" timeOffset="2853.831">2735 477 5569,'-4'-5'8407,"4"5"-8331,0 0 0,0 0 0,-1-1 0,1 1-1,0 0 1,0 0 0,-1-1 0,1 1 0,0 0 0,0 0 0,0-1 0,-1 1 0,1 0 0,0-1 0,0 1-1,0 0 1,0-1 0,0 1 0,0 0 0,0-1 0,0 1 0,0 0 0,0-1 0,0 1 0,0-1 0,0 1-1,0 0 1,0-1 0,0 1 0,0 0 0,0-1 0,1 1 0,-1 0 0,0-1-76,14-20 385,-5 11-275,1 1-1,-1 0 0,2 1 1,-1 0-1,11-6-109,-15 10 34,0 1 0,1 0 0,-1 0 0,0 0 0,1 1 0,0 0 0,-1 0 0,1 1 0,0-1 0,0 2 0,0-1 0,0 1 0,5 0-35,-10 0 3,-1 1 0,1-1-1,0 0 1,-1 1 0,1-1-1,0 1 1,-1 0 0,1 0-1,-1-1 1,1 1 0,-1 0-1,1 0 1,-1 0 0,1 1-1,-1-1 1,0 0 0,0 1-1,0-1 1,0 0 0,0 1-1,0-1 1,0 1 0,0-1-1,0 1 1,-1 0 0,1-1-1,-1 1 1,1 0 0,-1 0-1,0-1 1,0 1 0,1 0-1,-1 0 1,0-1 0,-1 1-1,1 0 1,0 0-2,-1 6 5,0 0 1,0 1-1,-1-1 0,0 0 1,-1 0-1,0 0 0,-1 1-5,-14 28 22,-2-1-1,-2-1 1,-24 29-22,16-23 33,2 1 1,-2 10-34,20-34 8,-18 40 311,27-58-305,1 0-1,0 0 1,0 1 0,0-1-1,-1 0 1,1 0-1,0 0 1,0 1 0,0-1-1,0 0 1,0 0 0,-1 0-1,1 1 1,0-1 0,0 0-1,0 0 1,0 1 0,0-1-1,0 0 1,0 0 0,0 1-1,0-1 1,0 0-1,0 0 1,0 1 0,0-1-1,0 0 1,0 0 0,0 1-1,0-1 1,0 0 0,0 0-1,1 1 1,-1-1 0,0 0-1,0 0 1,0 0 0,0 1-1,0-1 1,1 0-1,-1 0 1,0 0 0,0 0-1,0 1 1,1-1 0,-1 0-1,0 0 1,0 0 0,1 0-1,-1 0 1,0 0 0,0 0-1,0 0 1,1 1-1,-1-1 1,0 0 0,1 0-1,-1 0 1,0 0 0,0 0-1,1 0 1,-1 0 0,0-1-1,0 1 1,0 0 0,1 0-1,-1 0 1,0 0-14,20-9 461,-15 6-351,14-6-32,0 1 1,1 0-1,0 2 1,0 0-1,1 1 1,-1 1-1,1 1 1,0 1-1,0 1 1,0 1-1,1 1 1,-1 0 0,-1 2-1,1 0 1,17 6-79,16 7 232</inkml:trace>
  <inkml:trace contextRef="#ctx0" brushRef="#br0" timeOffset="3574.73">3313 72 3385,'-17'-12'4664,"15"10"-4055,0 0 0,0 0 0,-1 1 0,1-1 0,0 1 0,-1-1 1,1 1-1,-1 0 0,0 0 0,1 0 0,-1 0 0,0 1 0,-2-1-609,4 1 74,1 1 0,-1-1-1,0 0 1,1 1 0,-1-1-1,1 1 1,-1-1 0,1 1-1,-1 0 1,1-1 0,-1 1 0,1 0-1,-1-1 1,1 1 0,0 0-1,-1-1 1,1 1 0,0 0-1,0 0 1,-1-1 0,1 1-1,0 0 1,0 0 0,0-1-1,0 1 1,0 0 0,0 0-1,0-1 1,1 1 0,-1 0-74,6 31-76,-4-26 219,8 25-48,2 0-1,1-1 1,1 0-1,2-1 1,1-1-1,1 0 1,1-2-1,1 0 1,2-1-1,0-1 1,2-1-1,0-1 1,2-1-1,11 6-94,-22-17 34,-7-4 9,1 0 0,0 0 0,8 2-43,-16-8 31,-1 1-1,0-1 1,1 0 0,-1 0 0,1 0-1,-1 0 1,1 0 0,-1 0 0,1 0-1,-1 0 1,1 0 0,-1 0 0,1 0-1,-1 0 1,1 0 0,-1 0 0,1 0-1,-1 0 1,1-1 0,-1 1 0,1 0-1,-1 0 1,0 0 0,1-1 0,-1 1-1,1 0 1,-1-1 0,0 1-31,10-16 548,0-30-102,-8 33-410,7-32 42,9-43-18,5-4-60,-15 65 60,1 1-1,1 0 1,1 1 0,2 0 0,8-13-60,-10 25 279,-11 13-330,1-1 0,-1 1-1,0 0 1,0 0 0,0 0 0,0-1 0,0 1 0,1 0 0,-1 0 0,0 0 0,0 0 0,0-1 0,1 1 0,-1 0 0,0 0 0,0 0 0,0 0 0,1 0 0,-1 0 0,0 0 0,0 0 0,1 0 0,-1 0 0,0 0 0,0 0 0,1 0 0,-1 0 0,0 0 0,0 0 0,0 0 0,1 0 0,-1 0 0,0 0 0,0 0 0,1 0 0,-1 0 0,0 0 0,0 0-1,0 1 1,1-1 0,-1 0 0,0 0 0,0 0 0,0 0 0,0 1 0,1-1 0,-1 0 0,0 0 0,0 0 0,0 1 0,0-1 0,0 0 0,0 0 0,0 0 0,1 1 0,-1-1 0,0 0 0,0 0 0,0 1 0,0-1 0,0 0 0,0 0 0,0 1 51,0 10-1447</inkml:trace>
  <inkml:trace contextRef="#ctx0" brushRef="#br0" timeOffset="4933.512">4383 67 2561,'66'-5'1572,"-51"1"970,-12-3 225,-4 6-2415,1 0 1,-1 0-1,1 0 0,-1 0 1,0 0-1,1 0 0,-1 0 1,0 1-1,0-1 0,0 0 1,1 1-1,-1-1 0,0 0 1,0 1-1,-1-1-352,-11-5 164,-1 1 1,1 1-1,-1 0 0,0 1 0,0 1 1,0 0-1,0 1 0,0 0 1,-1 1-1,1 0 0,0 2 0,-3 0-164,7 0 50,0 0-1,0 0 0,0 1 0,1 0 1,-1 1-1,1 0 0,0 1 0,-6 3-49,10-4 4,0 0-1,-1 0 1,2 0-1,-1 1 1,0 0 0,1 0-1,0 0 1,0 0-1,1 0 1,-1 1-1,1 0 1,0 0-1,-1 5-3,-1 2 3,2 1-1,0 0 0,0 0 0,1 0 1,1 0-1,1 1 0,0-1 0,0 0 1,2 0-1,-1 1 0,3 4-2,-2-10 2,0-1 0,1 1 0,0-1-1,1 0 1,0 0 0,0 0 0,0 0 0,6 6-2,-7-9 2,1-1 0,0 0 1,0 0-1,0 0 1,1-1-1,-1 1 1,1-1-1,0 0 1,0 0-1,0-1 0,0 1 1,0-1-1,1 0 1,1 0-3,0 0 5,1 0 0,0-1 0,1 0 1,-1 0-1,0-1 0,0 0 0,0 0 1,0-1-1,1 0 0,-1-1 0,0 1 1,0-2-1,-1 1 0,1-1 0,0 0 1,-1-1-1,0 1 0,0-2 0,0 1 1,0-1-1,-1 0 0,1 0 0,-1-1 0,-1 1 1,1-1-1,-1-1 0,0 1 0,0-1 1,1-3-6,3-4 11,0-1 1,-2 0-1,1 0 0,-2-1 1,0 0-1,-1 0 1,3-16-12,14-118 48,-22 150-48,0 0 0,0 0 0,0-1 0,0 1 0,0 0 0,1 0 0,-1 0 0,0-1 0,0 1 0,0 0 0,0 0 0,0 0 0,0-1 0,0 1 0,0 0 0,0 0 0,0-1 1,0 1-1,0 0 0,0 0 0,0-1 0,0 1 0,0 0 0,0 0 0,0 0 0,0-1 0,0 1 0,0 0 0,0 0 0,-1 0 0,1-1 0,0 1 0,0 0 0,0 0 0,0 0 0,0 0 0,-1-1 0,1 1 0,0 0 0,0 0 0,0 0 1,0 0-1,-1 0 0,1-1 0,0 1 0,0 0 0,-1 0 0,1 0 0,0 0 0,-11 11 9,-10 24 53,13-12 20,2 0 1,0 1-1,1 0 1,-1 13-83,-5 102 229,8-91-165,-5 92 122,-16 181 52,-12-57 49,31-248 293,10-37-89,4 0-392,0 1 1,2 0-1,4-4-99,1-3 22,26-40 107,33-38-129,-53 76-885,23-21 885,-21 27-426</inkml:trace>
  <inkml:trace contextRef="#ctx0" brushRef="#br0" timeOffset="5302.576">4939 459 9442,'-5'-5'4113,"-9"2"-2449,13 17-391,1 0-129,-10 10-432,7 12-120,3 8-216,0 5-48,5 2-136,2-1-24,-3 3-72,4 0-24,1-7-16,-7-6 56,8-19 753,-6-8 511,-11-36-808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46.2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475 360 3521,'46'-30'1956,"-46"30"-1812,0 0-1,1 0 1,-1 0-1,0-1 1,1 1-1,-1 0 1,1 0 0,-1 0-1,0-1 1,1 1-1,-1 0 1,0 0-1,0-1 1,1 1-1,-1 0 1,0-1 0,0 1-1,1 0 1,-1-1-1,0 1 1,0 0-1,0-1 1,1 1-1,-1-1 1,0 1 0,0 0-1,0-1 1,0 1-1,0-1 1,0 1-1,0 0 1,0-1-1,0 1 1,0-1 0,0 1-1,0 0 1,0-1-1,0 1 1,-1-1-1,1 1 1,0 0-1,0-1 1,0 1 0,-1 0-1,1-1 1,0 1-1,0 0 1,-1-1-1,1 1 1,0-1-144,-17-7 3368,15 7-3514,-11-4 400,-1 0 0,1 0 1,-1 2-1,0-1 1,0 2-1,0 0 0,-5 0-254,10 2 45,1 0 0,0 1-1,0 0 1,0 0 0,0 1 0,0 0-1,0 0 1,0 1 0,1 0-1,-1 0 1,1 1 0,0 0 0,-6 4-45,5-2 8,1 1 0,-1 0 0,1 0 0,1 1 0,0-1 0,0 2 0,0-1 0,1 0 0,0 1 0,1 0 0,0 0 0,0 1 0,1-1 0,0 1 0,0 0 0,1 0-8,-2 11 2,1 0 0,1 0 0,1 0-1,1 0 1,1 0 0,0 0 0,2 3-2,-2-16 1,1 1 0,0-1 0,0 0-1,1 0 1,0 0 0,0 0 0,1 0 0,3 5-1,-4-8 1,0-1 1,0-1-1,0 1 0,1 0 1,-1-1-1,1 0 0,0 1 0,0-1 1,0-1-1,0 1 0,1-1 1,-1 0-1,1 0 0,-1 0 1,4 1-2,1-1 5,1 1 1,-1-2 0,1 1 0,0-1 0,-1-1-1,1 1 1,0-2 0,-1 1 0,1-1-1,0-1 1,-1 0 0,1 0 0,-1-1 0,0 0-1,1-1 1,-2 0 0,6-3-6,-4 1 6,-1 0 0,0 0 0,0-1 1,0-1-1,-1 1 0,0-1 0,-1-1 0,0 1 0,0-1 1,-1 0-1,0-1 0,-1 0 0,0 0 0,0 0 0,1-5-6,0-4 9,-1-1 0,0 0 0,-2 0-1,0 0 1,-1 0 0,-1-1 0,-1 1-1,-1 0 1,-1-7-9,-5 6 8,3 14 8,2 13 23,2 59 45,2 1 0,10 49-84,-4-48 72,-2 0 0,-5 53-72,-10-8 85,-9 18-85,-10 102 181,30-235-69,-1 0-1,1 0 1,-1 0-1,1 0 0,0 0 1,0 0-1,0 1 1,1-1-1,1-1-111,36-37 157,-11 11-98,9-14-9,20-33-50,-21 27-808,11-9 808,-15 25-278</inkml:trace>
  <inkml:trace contextRef="#ctx0" brushRef="#br0" timeOffset="380.637">1041 730 9258,'-8'-7'4073,"1"7"-2337,1 9-504,5 11-159,0 8-433,-1 4-128,4 9-128,0 1-72,1-2-112,0 5-32,-2-6-80,1 0-24,-2-6 136,3-7-168,1-17-264,1-10-1448,5-24 1080</inkml:trace>
  <inkml:trace contextRef="#ctx0" brushRef="#br0" timeOffset="767.472">69 23 5033,'-4'-1'538,"1"1"0,-1-1 0,1 1 0,-1 0 0,0 0 0,1 0 0,-1 0 0,0 1 0,1-1 0,-1 1 1,1 0-1,-1 0 0,1 1 0,0-1 0,-1 1 0,1-1 0,0 1 0,-2 2-538,5-4 67,0 1 1,0-1 0,0 0-1,0 1 1,0-1 0,0 0-1,0 1 1,0-1-1,0 0 1,0 1 0,1-1-1,-1 0 1,0 1 0,0-1-1,0 0 1,1 1-1,-1-1 1,0 0 0,0 0-1,1 1 1,-1-1 0,0 0-1,1 0 1,-1 0 0,0 0-1,1 1 1,-1-1-1,0 0 1,1 0 0,-1 0-1,0 0-67,6 2 159,-1 0 0,0 0 1,1-1-1,0 1 0,-1-2 0,1 1 0,0 0 0,-1-1 0,1 0 0,0-1-159,66-6 711,-54 5-534,68-9 227,141-17 14,-159 24-298,0 2 0,25 4-120,-73-1 1014,0 1-1,0 1 1,11 3-1014,9 6 1249</inkml:trace>
  <inkml:trace contextRef="#ctx0" brushRef="#br0" timeOffset="1604.305">1398 353 2649,'-1'-1'493,"0"-1"1,0 0 0,-1 0 0,1 1 0,-1-1 0,0 0 0,1 1 0,-1 0 0,0-1 0,0 1 0,0 0-1,0 0 1,0 0 0,0 0 0,0 0 0,0 1 0,-2-1-494,4 1 119,0 0 0,0 0 0,-1 0 0,1 0 0,0 0-1,0 0 1,0 0 0,-1 0 0,1 0 0,0 1 0,0-1 0,0 0 0,-1 0 0,1 0 0,0 0 0,0 0 0,0 1-1,-1-1 1,1 0 0,0 0 0,0 0 0,0 0 0,0 1 0,0-1 0,0 0 0,-1 0 0,1 0 0,0 1-1,0-1 1,0 0 0,0 0 0,0 1 0,0-1 0,0 0 0,0 0 0,0 1 0,0-1 0,0 0 0,0 0-1,0 0 1,0 1 0,0-1-119,2 11 397,1-1-295,1-1 0,0 1 0,0 0 0,1-1 0,5 8-102,16 28 256,-9-12-93,2-2 0,2 0 0,1-1 0,1-1 0,1-1 0,2-1 0,23 19-163,-47-43 62,1-1 0,-1 0 0,1 0 0,0 0 1,0 0-1,0-1 0,0 1 0,1 0-62,-3-2 23,-1 0 0,1 0 0,0 0 0,0 0 0,-1 0 0,1 0 0,0 0 0,-1 0 0,1 0-1,0 0 1,0 0 0,-1 0 0,1-1 0,0 1 0,-1 0 0,1-1 0,0 1 0,-1 0 0,1-1 0,0 1 0,-1-1 0,1 1-1,-1-1 1,1 1 0,-1-1 0,1 1 0,-1-1 0,1 1 0,-1-1 0,0 0 0,1 1 0,-1-1 0,0 0 0,1 1 0,-1-1 0,0 0-23,9-25 147,-1 0 0,-1-1 0,-1 0 0,-2 0 0,0-2-147,1-8 50,9-32-50,-6 44 18,0 0 0,8-16-18,-12 33 12,0-1 0,1 1 0,-1 1 0,2-1 0,-1 1 0,1-1 0,0 2 0,1-1 0,1-1-12,-7 7 15,-1 1-1,1-1 1,0 0 0,0 0-1,0 1 1,0-1 0,0 0-1,0 1 1,0-1 0,0 1-1,0-1 1,0 1 0,0 0-1,0-1 1,0 1 0,0 0-1,0 0 1,0-1 0,0 1-1,0 0 1,1 0 0,-1 1-1,0-1 1,0 0 0,0 0-1,0 0 1,0 1 0,0-1-1,0 0 1,0 1 0,0-1-1,0 1 1,0 0 0,0-1 0,0 1-1,0 0-14,9 14 378</inkml:trace>
  <inkml:trace contextRef="#ctx0" brushRef="#br0" timeOffset="2223.098">2544 355 7202,'-6'-6'1010,"1"0"1,-1 1 0,0 0 0,0 0-1,-1 0 1,0 1 0,0-1 0,-7-2-1011,-61-23 2388,73 29-2266,-6-1-34,0 0-1,1 0 1,-1 1-1,0 0 0,1 0 1,-1 1-1,0 0 1,0 1-1,0-1 0,1 2 1,-1-1-1,0 1 1,1 0-1,-1 0 0,1 1 1,0 0-1,0 1 1,0-1-1,-1 2-87,-1 1 20,0 0-1,1 0 1,-1 1 0,1 0 0,1 0-1,0 1 1,0 0 0,0 0-1,1 1 1,0 0 0,0 0-1,1 0 1,1 1 0,-1 1-20,-1 6 7,1 0 0,0 1 0,1-1 0,1 1 0,1 0 0,1 0 0,0 0 0,2 4-7,-1-11 5,1 0-1,0-1 1,1 1 0,0-1-1,0 0 1,2 0 0,-1 0-1,1 0 1,0 0 0,1-1-1,0 0 1,1 0 0,0 0-1,5 6-4,-5-10 9,0 0 0,0 0 0,0 0 0,1-1 0,-1 1 0,1-2 0,0 1-1,0-1 1,1 0 0,-1 0 0,1-1 0,-1 0 0,1-1 0,0 0 0,0 0 0,0 0 0,0-1 0,-1 0-1,1-1 1,0 1 0,4-2-9,-2 0 13,1 0-1,0-1 0,-1 0 1,0 0-1,0-1 0,0 0 1,0-1-1,0 0 0,-1-1 1,0 0-1,0 0 0,-1-1 1,1 0-1,-1-1 0,0-1-12,-2 1 7,0 0-1,-1 0 0,-1-1 0,1 0 0,-1 0 1,-1 0-1,0 0 0,0 0 0,0-1 1,-1 1-1,-1-1 0,0 0 0,0 1 1,-1-1-1,0 0 0,-1 0 0,0 1 0,0-1 1,-1-1-7,-6-25 18,-2-1 0,-1 2 1,-2 0-1,-5-9-18,18 43 0,-10-20 7,10 21-7,0 0 0,0 0 0,0 0 0,0 0 0,0 0-1,0 0 1,0 0 0,0 0 0,0 0 0,0 0 0,0 0 0,0 0 0,0 0 0,0 0 0,0 0-1,0 0 1,0 0 0,0 0 0,0 0 0,0 0 0,0 0 0,0 0 0,0 0 0,0 0 0,0 0-1,0 0 1,-1 0 0,1 0 0,0 0 0,0 0 0,0 0 0,0 0 0,0 0 0,0 0 0,0 0 0,0 0-1,0 0 1,1 8-2,5 14 1,4 1 2,1 1 0,1-2 0,1 0 0,2 0 0,0-1 0,1-1 0,14 14-1,-4-7 178,2-2-1,0 0 1,2-2 0,1-1-1,3 0-177,35 17 298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6:38.4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1562 13 5577,'2'-3'737,"-3"3"-564,1 0-1,0 0 1,0 0 0,0 0-1,-1 0 1,1 0 0,0 0-1,0 0 1,-1 0 0,1 0 0,0 0-1,0 0 1,0 0 0,-1 0-1,1 0 1,0 0 0,0 0-1,-1 0 1,1 0 0,0 0-1,0 0 1,0-1 0,-1 1 0,1 0-1,0 0 1,0 0 0,0 0-1,0 0 1,-1-1 0,1 1-1,0 0 1,0 0 0,0 0 0,0-1-1,0 1 1,0 0 0,0 0-1,-1-1 1,1 1 0,0 0-1,0 0 1,0 0 0,0-1-1,0 1 1,0 0 0,0 0 0,0-1-1,0 1 1,0 0 0,0 0-1,0-1 1,1 1 0,-1 0-1,0 0 1,0 0 0,0-1 0,0 1-1,0 0 1,0 0 0,0 0-1,1-1 1,-1 1 0,0 0-1,0 0 1,0 0 0,1 0-173,-10 9 1409,-21 36-705,10-14 5,-19 20-709,-27 26 566,27-33-175,-19 30-391,-80 144 242,65-99-114,-20 18-128,46-74 29,-30 41 55,-25 48-84,-27 51 58,90-149-24,-3-2 1,-29 28-35,50-58-33,0 0 0,2 2 1,0 0-1,-14 27 33,31-48-478,2-6-495,6-9 434</inkml:trace>
  <inkml:trace contextRef="#ctx0" brushRef="#br0" timeOffset="627.976">143 74 5865,'-28'-11'6160,"-25"-7"-6160,6 3 3745,41 13-3061,-3-1 2068,17 16-1475,14 13-1136,1-2 1,1 0-1,1-2 1,1 0-1,6 1-141,-9-5 76,322 281 183,-115-95-217,-131-123 12,45 26-54,174 94 72,-135-87-31,-79-53-497,2-4 0,94 35 456,-195-90-72,13 5-366,-1 1 0,-1 0 0,9 7 438,2 6-440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4:48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501 6180 1856,'0'0'1269,"0"0"28,0 0-100,0 0-184,0 0-91,0 0-78,0 0-32,0 0-9,0 0-631,0-1 0,0 0 0,-1 1 0,1-1 1,0 1-1,-1 0 0,1-1 0,0 1 0,-1-1 0,1 1 1,0-1-1,-1 1 0,1 0 0,-1-1 0,1 1 0,-1 0 0,1 0 1,-1-1-1,1 1 0,-1 0 0,1 0 0,-1-1-172,-8-3 177,-4-3-19,0 1-1,-1 0 0,0 1 0,-1 0 0,1 1 0,-1 1 0,1 0 0,-2 1-157,7 2 31,0 0 1,0 1-1,0 0 0,0 0 0,0 1 1,0 0-1,0 0 0,1 1 1,-1 0-1,1 1 0,0 0 1,0 0-1,-2 2-31,-4 3 11,0 1 1,1 1-1,0 0 0,0 0 0,2 2 1,-8 8-12,13-13-1,0 1 1,1 0 0,0 0 0,1 0-1,0 1 1,0-1 0,1 1 0,0 0-1,1 0 1,0 0 0,1 0 0,0 0 0,0 1-1,1-1 1,0 0 0,1 0 0,0 0-1,1 1 1,0-1 0,3 6 0,-3-8 0,0 0 1,1 0-1,0 0 0,0 0 1,1-1-1,0 1 1,1-1-1,-1 0 0,1 0 1,1-1-1,-1 0 1,1 0-1,0 0 1,1 0-1,-1-1 0,1 0 1,0 0-1,0-1 1,1 0-1,-1 0 0,1-1 1,0 0-1,0 0 1,0-1-1,1 0 0,5 0 8,0-1 1,0 0-1,0-1 0,0 0 1,0-2-1,0 1 1,0-2-1,0 0 0,-1 0 1,1-1-1,-1-1 0,0 0 1,0-1-1,-1 0 0,1-1 1,4-4-9,-7 4 12,-1 0 0,0-1 0,0 0 0,0 0 0,-1-1 0,0 0 0,-1 0 0,0-1 0,0 0 0,-1 0 0,-1-1 0,0 1 0,0-1 0,-1 0 0,0-1-1,-1 1 1,0-1 0,-1 1 0,1-8-12,-2-3 17,-1 0 0,-1 0-1,-1 0 1,-1 0-1,-4-13-16,1 23 12,2 9 41,4 5 154,14 62-135,-3 1-1,-3 0 0,-2 0 1,-4 1-1,-2 0 0,-5 26-71,-17 437 546,15-463-198,4-44-99,1 0 1,0 0-1,2 0 0,1 7-249,2-22 532,3-11-219,5-17-26,-10 19-245,33-66 348,8-7-390,15-26-3,32-66-2074,-68 131 1392</inkml:trace>
  <inkml:trace contextRef="#ctx0" brushRef="#br0" timeOffset="357.644">1079 6561 7570,'-3'-20'3480,"0"12"-1967,2 15-401,-1 8-104,-2 20-392,0 3 32,4 11-119,3 4-113,-3 2-80,0 0-48,0-5-96,1-1-56,1-10-56,2-3 8,-1-9-40,-1-8 3321,-9-22-2521</inkml:trace>
  <inkml:trace contextRef="#ctx0" brushRef="#br0" timeOffset="958.305">115 5710 5201,'-9'-2'1203,"-45"-9"3350,51 11-4313,1 0 0,-1-1 1,0 1-1,1 0 1,-1 1-1,1-1 1,-1 0-1,0 1 1,1 0-1,-1-1 0,1 1 1,-1 0-1,1 0 1,0 1-1,-1-1 1,1 0-1,0 1 1,-1 0-241,3-1 42,-1-1 0,1 1 0,0 0 1,-1 0-1,1-1 0,0 1 1,-1 0-1,1 0 0,0-1 0,0 1 1,0 0-1,0 0 0,0 0 0,0-1 1,0 1-1,0 0 0,0 0 1,0 0-1,0-1 0,1 1 0,-1 0 1,0 0-1,1-1 0,-1 1 0,0 0 1,1 0-1,-1-1 0,1 1 1,-1 0-1,1-1 0,-1 1 0,1-1 1,0 1-1,-1-1 0,1 1 1,0-1-43,24 20 566,-15-15-443,0-1 0,0 0 0,1 0 0,-1-1 0,1-1 0,0 0 0,0 0 0,0-1 1,0 0-1,4-1-123,28-1 211,0-2 1,0-2-212,-24 3 42,127-18 132,-64 7 149,66-1-323,-112 13 54</inkml:trace>
  <inkml:trace contextRef="#ctx0" brushRef="#br0" timeOffset="2563.338">1550 6133 1360,'-14'-35'1169,"13"34"-863,1 0 0,-1 0 1,0-1-1,0 1 0,0 0 1,0 0-1,0 0 0,0 0 1,-1 0-1,1 1 0,0-1 1,0 0-1,-1 1 0,1-1 1,0 0-1,-1 1 0,0-1-306,-6-4 7465,8 8-7448,1 0 0,-1-1 0,1 1 0,-1 0 0,1-1 0,0 1 0,0-1 0,0 1 0,0-1 0,2 2-17,62 96 347,-14-25 3,-20-30 79,4 12-429,2 7 311,-3 2-1,-2 6-310,-23-59 686,-9-13-663,0-1-1,1 1 0,-1 0 0,0 0 1,0 0-1,1 0 0,-1 0 1,0-1-1,0 1 0,1 0 0,-1 0 1,0 0-1,0-1 0,1 1 0,-1 0 1,0 0-1,0-1 0,0 1 0,0 0 1,0 0-1,1-1 0,-1 1 1,0 0-1,0-1 0,0 1 0,0 0 1,0-1-1,0 1 0,0 0-22,4-39 849,-3 28-789,6-35 26,2 1 0,2 0 0,2 0 0,1 1 0,3 1 0,14-27-86,-29 66-67,1-1 0,-1 1-1,0 0 1,1 0 0,0 0 0,0 0 0,1 0-1,0 0 68,7-2-197</inkml:trace>
  <inkml:trace contextRef="#ctx0" brushRef="#br0" timeOffset="3373.723">2790 6219 2000,'82'-16'1924,"-81"16"-1804,0 0 1,0-1 0,0 1 0,0 0 0,0 0 0,-1 0 0,1-1 0,0 1 0,0 0 0,0-1-1,-1 1 1,1 0 0,0-1 0,0 1 0,-1-1 0,1 0 0,0 1 0,-1-1 0,1 1 0,-1-1 0,1 0-1,-1 0 1,1 1 0,-1-1 0,1 0 0,-1 0 0,0 1 0,1-1 0,-1 0 0,0 0 0,0 0 0,1 0-1,-1 0 1,0 1 0,0-1 0,0 0 0,0 0 0,0 0 0,-1 0 0,1 0 0,0 0-121,-1-1 361,0-1 1,0 1 0,0-1 0,-1 1-1,1-1 1,-1 1 0,0 0 0,-1-2-362,-2-1 343,-1 0 1,0-1 0,0 2 0,0-1 0,-1 1 0,0 0 0,0 0 0,0 1 0,0 0 0,0 0 0,-1 1-344,-6-3 288,1 2 0,-1 0-1,0 1 1,0 0 0,-11 0-288,16 2 43,-1 1 0,1 0 0,-1 0 0,1 1 0,0 0 0,0 1 1,0 0-1,0 0 0,0 1 0,1 0 0,0 0 0,0 1 0,0 0 0,0 1 0,1 0 0,-1 0 0,2 0 0,-6 7-43,4-4 3,0 2-1,0-1 1,1 1-1,0 0 0,1 0 1,1 1-1,0 0 1,0 0-1,1 0 1,1 1-1,0-1 0,0 1 1,1 7-3,0 4 2,1 0 1,0 0-1,2 0 1,2-1 0,0 1-1,4 13-2,-6-28 1,1-1 1,1 0-1,0 0 0,0 0 1,0 0-1,1 0 0,1-1 1,-1 0-1,1 0 0,0 0 0,0 0 1,1-1-1,0 0 0,0 0 1,1-1-1,-1 1 0,1-1 1,1-1-1,-1 1 0,1-1-1,-5-2 3,1-1 0,0 1 0,0-1-1,0 0 1,0 0 0,1 0 0,-1-1 0,0 0-1,0 1 1,0-1 0,0-1 0,1 1 0,-1 0-1,0-1 1,0 0 0,2-1-3,0 0 5,-1 0 0,0-1 0,1 0 0,-1 0 0,0 0 0,-1 0 0,1-1 0,-1 0 0,1 0 0,-1 0 0,0-1-5,5-6 10,-1-1 0,0 1 1,-1-1-1,0-1 0,-1 0 0,0 0 1,-1 0-1,-1 0 0,2-9-10,1-15 23,-2 0-1,-1-1 1,-2-23-23,4-52 27,0 93-31,-6 19 4,1 1 0,-1 0-1,0-1 1,0 1 0,0 0-1,1-1 1,-1 1 0,0 0-1,1 0 1,-1-1 0,0 1-1,1 0 1,-1 0 0,0 0 0,1-1-1,-1 1 1,0 0 0,1 0-1,-1 0 1,1 0 0,-1 0-1,0 0 1,1 0 0,-1 0 0,1 0-1,-1 0 1,1 0 0,0 1-1,1 0 0,0 0 0,0 0 1,0 0-1,-1 0 0,1 0 0,-1 1 0,1-1 1,-1 1-1,0-1 0,1 1 0,-1 0 0,0 0 1,0-1-1,1 3 1,49 91 61,-32-57-80,1-2 1,1-1-1,7 6 19,-21-31 110,1 0 0,0-1 1,1 0-1,0-1 1,0 0-1,1 0 0,0-1 1,0-1-1,1 1 1,-1-2-1,1 1 0,11 2-110,41 8 455</inkml:trace>
  <inkml:trace contextRef="#ctx0" brushRef="#br0" timeOffset="3893.836">2309 5720 4905,'-22'-11'3201,"2"1"183,8 8-1623,2 1-97,10 1-424,5 4-135,18 3-305,9 3-152,22 2-56,10-7-128,26-3-192,10-6-88,10-4-80,-4 0 368,-15 3 1145,-4 4-1105</inkml:trace>
  <inkml:trace contextRef="#ctx0" brushRef="#br0" timeOffset="5729.946">11422 2031 4857,'66'-45'2275,"-65"44"-2085,1 0 0,-1 0 0,0 0 0,1 0 0,-1 0 0,0-1 0,0 1 0,0 0 0,0-1 0,0 1 0,0-1 0,0 1 0,-1-1 0,1 1 0,0-1 0,-1 0 0,1 1 0,-1-1 0,0-1-190,3-4 1899,13 5-830,31 7-504,0 2 0,-1 3 0,0 1 0,34 14-565,-51-16 41,-1 2 1,-1 1-1,0 0 0,-1 3 1,0 0-1,-1 1-41,-13-7 11,1 1 1,-2 0-1,0 0 1,0 1-1,0 0 1,-2 1-1,1 0 1,-2 1-1,0 0 1,0 0-1,-1 1 0,3 8-11,2 13 28,-1 0 0,-2 0-1,-2 1 1,-1 0-1,-2 1 1,-1-1 0,-2 29-28,-3-15 30,-3 1 1,-2-1-1,-1 0 0,-4-1 1,-6 16-31,8-35 19,-2 0 1,-2 0 0,0-2-1,-2 0 1,-1 0-1,-1-2 1,-3 2-20,-45 53 239,-41 36-239,51-57 140,2-2 21,-3-3 0,-2-3 0,-2-2 0,-2-3 1,-27 14-162,-61 30 105,-70 44-14,117-70-41,-3-4 1,-2-5 0,-107 39-51,-163 25 67,151-51-28,-295 119 33,245-86 14,-150 29-86,-301 42 62,-112 30-4,721-170-68,-887 223 417,757-200-366,-217 41 5,61-20 182,254-40-21,-97 38-207,202-56 7,0 2 1,-5 5-8,-3 2 29,-7 0-29,-11 3 64,95-47 53,12-7-127,-1-2-1,-1-2 1,3-5 10,37-31-13,-34 31-114,17-19 127,-45 40-18,0 0 0,-1-1 1,0 0-1,0 0 0,-2 0 1,0-1-1,1-3 18,-3-2-16,-5 18 15,0-1 1,0 1-1,0 0 1,0 0-1,0 0 1,0 0-1,0 0 1,0-1 0,0 1-1,0 0 1,0 0-1,0 0 1,0 0-1,-1 0 1,1 0 0,0 0-1,0-1 1,0 1-1,0 0 1,0 0-1,0 0 1,-1 0-1,1 0 1,0 0 0,0 0-1,0 0 1,0 0-1,0 0 1,-1 0-1,1 0 1,0 0-1,0 0 1,0 0 0,0 0-1,-1 0 1,1 0-1,0 0 1,0 0-1,0 0 1,0 0-1,0 0 1,-1 0 0,1 0-1,0 0 1,0 0-1,0 0 1,0 0-1,0 1 1,0-1 0,-28 19-36,16-9 33,-50 41 14,3 2 0,1 3 0,3 2 0,-41 58-11,89-106 1,3-6-1,0 0 0,1 0 0,0 1 0,0-1 0,0 1 0,-1 4 0,3-8 0,1 0 0,0 0 0,0 0 0,0 0 0,-1 0 0,1 0 0,0-1 0,0 1 0,0 0 0,0 0 0,0 0 0,1 0 0,-1 0 0,0 0 0,0 0 0,1 0 0,-1 0 0,1 0 0,-1 0 0,0 0 0,1 0-1,0-1 1,-1 1 0,1 0 0,0 0 0,-1-1 0,1 1 0,0 0 0,-1-1 0,1 1 0,0 0 0,0-1 0,0 0 0,0 1 0,0-1 0,0 1 0,0-1 0,0 0 0,20 9-3,0-1 1,1-2 0,0 0-1,12 1 3,96 11 121,2 1-133,-51 2-6</inkml:trace>
  <inkml:trace contextRef="#ctx0" brushRef="#br0" timeOffset="7626.611">13264 6 5945,'0'0'326,"1"-1"1,-1 1-1,1-1 0,0 1 0,-1-1 0,1 1 0,-1 0 0,1-1 1,0 1-1,0 0 0,-1-1 0,1 1 0,0 0 0,-1 0 0,1 0 1,0 0-1,0 0 0,-1 0 0,1 0 0,0 0 0,0 0 0,-1 0 1,1 0-1,0 0 0,0 1-326,29 1 729,-27-1-647,31 3 146,0 2 0,0 1 0,-1 2 0,3 2-228,-20-5 26,0 0 0,-1 1 0,0 1 0,0 1 0,0 0 1,-1 0-1,0 2 0,-1 0 0,9 10-26,-6-3 15,-1 1 0,0 1 0,-2 0 0,0 1 0,-2 0 1,0 1-1,-1 0 0,-1 2-15,9 29 148,-2 0 0,8 54-148,-17-61 45,-2-1 0,-1 1 1,-3 0-1,-2 21-45,-5 15 95,-4-1 0,-4 3-95,-11 24 407,-4-2 1,-15 29-408,33-105 49,-14 47 54,-4 0 0,-3-2 1,-15 22-104,-218 365 208,158-287 66,-81 96-274,115-170 196,-75 96 495,-133 133-691,188-226 43,-201 209 60,180-202-69,-136 127 20,132-133-22,-28 12-32,-355 271 77,422-332-42,-78 40-35,-91 37 43,54-31-16,-231 131 12,300-170-8,-2-5 0,-135 40-31,-276 61 78,339-104-63,-109 36 6,-80 21 12,-34-10-33,-207 10 30,253-48-12,-328 52-2,365-44-2,64-12-4,197-44-8,-67 11 24,117-23 40,0-2 1,0-1-1,0-1 1,-6-2-67,6-1 21,0 1-1,-1 2 1,1 1 0,-1 1 0,1 1 0,-1 1 0,2 2 0,-1 1 0,-20 8-21,4 3 6,12-5-3,-1-1-1,0-1 1,-3-1-3,36-10 0,-17 3 0,11-2-6,7-2-10,8-4 15,0 0 1,0-1 0,0 0-1,3-5 1,16-10 0,164-93-13,-107 67 24,-3-4-1,23-22-10,-91 60 7,-24 17-10,-28 17-1,-86 48 14,57-33 3,-6 8-13,54-32 1,-17 10-2,1 2 1,1 2 0,1 1 0,-19 21 0,51-47 0,0 0-1,-1 0 1,1 0-1,0 0 1,0 0-1,0 1 1,0-1-1,0 0 1,1 0-1,-1 1 1,0-1-1,1 1 1,-1-1-1,1 0 1,-1 1-1,1-1 1,-1 1-1,1 0 1,0-1-1,0 1 1,0-1-1,0 1 1,0-1-1,0 1 1,0-1-1,1 1 1,-1 0 0,2 1-1,0-1 0,0 0 0,1 0 0,-1 0 0,0 0 0,1 0 0,-1-1 0,1 1 0,0-1 0,-1 0 0,1 1 0,0-1 0,0-1 0,0 1 0,1 0 1,54 14 12,1-2 1,0-3-1,13-2-12,-7 0 2008,-1 3 0,45 13-2008,-21 8 1426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01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1930 91 1256,'29'-74'1206,"-28"73"-1007,-1 1 0,1-1 0,-1 0 1,0 1-1,0-1 0,1 0 0,-1 1 0,0-1 0,0 0 0,0 0 1,1 1-1,-1-1 0,0 0 0,0 0 0,0 1 0,0-1 1,-1 0-1,1 0 0,0 1 0,0-1 0,0 0-199,-7 3 3203,5-2-857,-5 18-1625,2 0-1,0 0 0,-2 16-720,-3 10 330,-7 39 46,-1 1 276,-4-1-652,13-55 168,-1 0 0,-1-1 1,-1-1-1,-16 25-168,-32 38 1082,-42 45-1082,60-80 133,8-9 4,-3-1 0,-1-1 0,-2-3 0,-2-1 0,-40 29-137,-133 72 843,186-124-719,-1-1 1,0-2-1,-24 7-124,-96 23 173,-9 4-99,-39 16 13,-62 6-87,245-65 2,-4 1 4,-1 0 0,0-2 0,1 0 0,-1-1 0,-19-1-6,21-6 36,16 0-14,11 0-16,-3 3-6,0 0 1,0 0 0,0 0-1,-1-1 1,1 0-1,-1 0 1,1-1-1,-1 0 1,0 0 0,-1 0-1,1 0 0,12-11 2,61-43-331,2 3-1,25-10 330,-87 55-37,-2 0-1,16-13 38,-32 23 0,0 0 0,0 0 0,0 0 0,0 0-1,0 0 1,0 0 0,0 0 0,0 0 0,0 0 0,0 0-1,0 0 1,-1 0 0,1 0 0,0 0 0,0 0-1,0 0 1,0 0 0,0 0 0,0 0 0,0 0-1,0 0 1,0 0 0,0 0 0,0 0 0,0 0-1,0 0 1,0 0 0,0 0 0,0 0 0,0 0-1,0-1 1,0 1 0,0 0 0,0 0 0,0 0-1,0 0 1,0 0 0,0 0 0,0 0 0,0 0 0,0 0-1,0 0 1,0 0 0,0 0 0,0 0 0,0 0-1,0 0 1,0 0 0,0 0 0,0 0 0,0 0-1,0-1 1,0 1 0,0 0 0,0 0 0,0 0-1,0 0 1,0 0 0,0 0 0,0 0 0,0 0 0,-9 1-5,-9 4 4,-45 25 19,2 2-1,-32 23-17,71-40 20,1 0 0,0 2 0,1 0-1,1 1 1,1 1 0,0 1 0,1 1-1,-2 5-19,17-23 8,0 0 0,0 1-1,0 0 1,0-1 0,0 1-1,1 0 1,0 0-1,0 0 1,0 0 0,0 3-8,1-5 3,0-1 0,0 1-1,0-1 1,0 1 0,1-1 0,-1 1 0,0-1 0,1 1 0,0-1 0,-1 1 0,1-1-1,0 1 1,0-1 0,-1 0 0,1 0 0,0 1 0,1-1 0,-1 0 0,0 0 0,0 0-1,0 0 1,1 0 0,-1 0 0,0-1 0,1 1 0,-1 0 0,0 0 0,1-1 0,0 1-3,11 3 14,1 0 1,0-1 0,0-1 0,0 0 0,0-1 0,0 0 0,1-1-15,15 1 14,6 2-16,17-1 851,0 3 1,42 10-850,-3 11 576</inkml:trace>
  <inkml:trace contextRef="#ctx0" brushRef="#br0" timeOffset="1052.887">1838 2131 3721,'92'2'2284,"-73"-3"-175,-19 1-2086,0 0-1,0 0 1,0 0 0,0 0-1,0 0 1,0 0 0,0 0-1,0 0 1,1 0 0,-1 0-1,0 0 1,0 0 0,0 0-1,0 0 1,0 0 0,0 0-1,0 0 1,0 0 0,0 0-1,0 0 1,0 0 0,1 0-1,-1 0 1,0 0 0,0 0-1,0 0 1,0 0 0,0 0-1,0 0 1,0 0 0,0 0-1,0 0 1,0-1 0,0 1-1,0 0 1,0 0 0,0 0-1,0 0 1,0 0-1,0 0 1,0 0 0,0 0-1,0 0 1,1 0 0,-1 0-1,0 0 1,0 0 0,0-1-1,0 1 1,0 0 0,0 0-1,0 0 1,0 0 0,0 0-1,0 0 1,-1 0 0,1 0-1,0 0 1,0 0 0,0 0-1,0 0 1,0 0 0,0-1-1,0 1 1,0 0 0,0 0-1,0 0 1,0 0 0,0 0-23,-14-4 4285,-259 30-450,-173 3-2414,443-29-1417,-485 43 607,435-37-526,-15 3 53,0-2 0,-43-4-138,107-3 7,0 0 1,0-1-1,0 0 0,0 0 1,1 0-1,-1 0 0,0 0 0,0-1 1,1 1-1,-1-1 0,1 0 1,-1 0-1,1-1 0,0 1 1,0-1-1,0 1 0,0-1 0,1 0 1,-1 0-1,1-1 0,-2-1-7,4 4 1,0 1 0,0 0 0,0-1-1,0 1 1,0 0 0,0-1 0,0 1-1,0 0 1,0-1 0,0 1 0,0 0-1,0 0 1,0-1 0,1 1-1,-1 0 1,0-1 0,0 1 0,0 0-1,0 0 1,1-1 0,-1 1 0,0 0-1,0 0 1,1-1 0,-1 1 0,0 0-1,1 0 1,-1 0 0,0-1 0,0 1-1,1 0 1,-1 0 0,0 0 0,1 0-1,-1 0 1,0 0 0,1 0 0,-1 0-1,0 0 1,1 0 0,-1 0-1,2-1 1,134-61 5,-42 15-326,-27 12-128,1 3 1,48-14 447,-98 42-16,-26 11 1,-27 12 6,34-18 10,-102 49 3,32-16 40,-9 9-44,68-37 7,0 0 1,-1-1-1,-7 1-7,6-1 5,-1 1 1,1 0-1,-1 0-5,12-4 1,0 0 1,-1 0-1,1 1 1,0-1-1,0 1 0,0-1 1,0 1-1,0 0 1,1 0-1,-1 0 0,1 1 1,0-1-1,-1 2-1,2-3 0,1-1 1,-1 1-1,0 0 0,1-1 1,0 1-1,-1-1 0,1 1 1,0 0-1,0-1 0,0 1 1,0 0-1,0-1 0,0 1 1,1-1-1,-1 1 0,0 0 1,1-1-1,-1 1 0,1-1 1,0 1-1,0-1 0,1 3 1,0-1-1,0 0 1,1 0-1,-1 0 1,1 0-1,0 0 1,0 0-1,0-1 1,1 1-1,9 5 3,1 1 0,0-2 0,0 0 0,2 0-3,-15-7 0,125 49 30,-61-26 538,-2 3 1,7 7-569,-7 3 345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04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641 546 1888,'17'24'613,"-10"-14"48,-8-15 2450,1 3-2761,-1-1-1,0 1 1,1-1 0,0 0-1,-1 0 1,1 1-1,0-1 1,1 0-1,-1 1 1,0-2-350,1 1 176,-1 1 1,0-1-1,1 1 0,-1-1 1,-1 1-1,1-1 0,0 1 1,-1-1-1,1 1 0,-1-1 1,0 1-1,0-3-176,-5-4 249,0 0-1,0 0 1,-1 1 0,0 0-1,0 0 1,-1 1 0,0-1-1,-1 2 1,0-1-1,0 1 1,0 1 0,0-1-1,-1 2 1,0-1 0,0 1-1,0 1 1,0 0-1,-1 0 1,0 1 0,1 0-1,-11 1-248,10-1 24,-1 2 0,1 0-1,0 0 1,-1 1 0,1 0-1,0 1 1,0 1 0,0 0-1,0 0 1,0 1 0,1 0-1,0 1 1,-1 0 0,2 0-1,-1 1 1,1 1 0,0 0-1,0 0 1,0 0 0,-4 7-24,3-1 2,0 1 1,1-1-1,1 1 1,0 1-1,1 0 0,1 0 1,0 0-1,1 1 1,0 0-1,2 0 1,0 0-1,0 0 0,1 16-2,2-23 1,0 1 0,0-1-1,1 1 1,0-1 0,1 1-1,0-1 1,0 0-1,1 0 1,0 0 0,1 0-1,0 0 1,0-1 0,1 0-1,0 0 1,1 0-1,0 0 1,0-1 0,0 0-1,1 0 1,0-1 0,0 0-1,1 0 1,0 0-1,4 1 0,-3-2 4,0-1 0,1-1 0,-1 0 0,1 0 0,0-1 0,0 0-1,0-1 1,0 0 0,0 0 0,0-1 0,0 0 0,0-1 0,0 0 0,7-2-4,-3 0 7,-1 0 0,0-1 1,1-1-1,-1 0 1,-1 0-1,1-1 0,-1-1 1,0 0-1,0-1 0,3-3-7,-7 3 6,0 1 0,-1-1 0,0-1-1,0 1 1,-1-1 0,0-1-1,-1 1 1,0-1 0,0 0-1,-1 0 1,0 0 0,-1-1 0,0-2-7,1-1 10,-2-1 0,0 0-1,0 0 1,-1 0 0,-1 0-1,-1 0 1,0 0 0,-1 0 0,-1-4-10,0-1 7,3 14-6,-1 1 0,0 0-1,0-1 1,0 1 0,0 0-1,-1 0 1,0-1 0,0 1-1,-2-1 1,4 5 0,0 1 0,0 0 1,0-1-1,0 1 0,0 0 0,-1 0 0,1-1 0,0 1 0,0 0 0,-1 0 0,1-1 1,0 1-1,0 0 0,-1 0 0,1-1 0,0 1 0,0 0 0,-1 0 0,1 0 1,0 0-1,-1 0 0,1 0 0,0-1 0,-1 1 0,1 0 0,0 0 0,-1 0 0,1 0 1,0 0-1,-1 0 0,1 0 0,0 0 0,-1 0 0,1 0 0,0 1 0,-1-1 0,1 0 1,0 0-1,0 0 0,-1 0 0,1 0 0,0 1 0,-1-1 0,1 0 0,0 0 1,-1 1-1,1-1 1,0 1 0,-1-1 1,1 1-1,-1 0 0,1-1 1,0 1-1,0 0 0,-1-1 1,1 1-1,0 0 0,0 0 1,0-1-1,0 1 0,-1 0 1,1 0-1,0-1 0,1 1 0,-1 0 1,0 0-2,0-1 3,0 1 1,0-1-1,0 0 0,1 0 0,-1 1 1,0-1-1,0 0 0,0 0 1,0 1-1,0-1 0,0 0 1,0 1-1,0-1 0,0 0 1,0 1-1,0-1 0,0 0 1,0 1-1,0-1 0,0 0 1,0 0-1,0 1 0,0-1 1,0 0-1,0 1 0,-1-1 1,1 0-1,0 0 0,0 1 1,0-1-1,0 0 0,-1 0 1,1 1-1,0-1 0,0 0 1,-1 0-1,1 0 0,0 0 1,0 1-1,-1-1-3,1 0 2,0 0 0,-1 0 1,1 0-1,0 1 0,-1-1 0,1 0 0,0 0 0,0 0 0,-1 1 1,1-1-1,0 0 0,0 1 0,-1-1 0,1 0 0,0 0 0,0 1 1,0-1-1,0 0 0,0 1 0,-1-1 0,1 0 0,0 1 0,0-1 1,0 0-1,0 1 0,0-1 0,0 1 0,0-1-2,-2 102 7,3-53-6,-4 133 106,-11 41-107,11-201 1,-9 99 98,-11 36-99,14-115 29,-1 7 287,2 0 0,1 6-316,7-51 54,0 0-1,-1 0 0,2 0 0,-1 0 0,0 0 1,1 0-1,0-1 0,0 1 0,0 0 0,0 0 0,1 1-53,-2-4 21,1-1 0,-1 1 0,1 0 0,0 0 0,-1-1-1,1 1 1,0 0 0,-1-1 0,1 1 0,0 0 0,0-1-1,-1 1 1,1-1 0,0 1 0,0-1 0,0 0 0,0 1-1,0-1 1,0 0-21,1 0 30,-1 0-1,1 0 0,0 0 0,0 0 1,0 0-1,-1 0 0,1-1 1,0 1-1,-1-1 0,1 1 0,0-1 1,-1 0-1,1 0 0,0 0-29,17-11 125,-1-1-1,0-1 0,0 0 1,-2-2-1,0 0 0,4-6-124,24-22 84,65-70 588,-52 53 1458,-11 15-997</inkml:trace>
  <inkml:trace contextRef="#ctx0" brushRef="#br0" timeOffset="449.419">1157 917 7346,'0'-17'3408,"1"13"-1351,-2 4-721,-2 5-264,2-5-272,0 7-287,-5 20-25,-7 45-128,11-33-80,3 3-96,-1 4-56,-3-3-40,3 5 360,-3-6 3193,-1-2-2625</inkml:trace>
  <inkml:trace contextRef="#ctx0" brushRef="#br0" timeOffset="961.146">112 0 3737,'-22'0'2616,"1"0"457,0 3-664,6 8-617,-6-4-184,15 7-552,1 0-231,10-3-297,19 3-56,23-11-24,22-3-8,35-6-136,11 1-80,8-4-96,2 2-32,-5 0 808,-6-2 2369,-23 7-2249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13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119 444 4185,'-1'0'121,"0"-1"1,1 1-1,-1 0 1,0 0-1,0-1 0,1 1 1,-1 0-1,0-1 1,0 1-1,1 0 0,-1-1 1,1 1-1,-1-1 1,0 1-1,1-1 0,-1 0 1,1 1-1,-1-1 1,1 0-1,-1 1 1,1-1-1,0 0 0,-1 1 1,1-1-1,0 0 1,-1 0-1,1 0-121,0-1 106,0 0 1,0 0-1,0 1 0,0-1 0,1 0 1,-1 0-1,1 0 0,-1 1 0,1-1 1,0 0-1,-1 1 0,2-2-106,2-4 682,0 0 1,1 1-1,0-1 0,0 1 0,5-4-682,0 1 832,0 0-1,0 2 0,0-1 0,1 1 1,9-4-832,-9 6 179,0 0 0,0 1 0,1 0 0,-1 1 1,1 1-1,0 0 0,0 0 0,0 1 0,8 0-179,18 3 224,0 0 0,15 5-224,47 3 223,194-5 267,-85-3-258,74 7-43,97 2-50,-189-13-30,3-8-109,-9 0 282,-181 10 120,1 0 0,0 0 0,-1 1 0,1-1 1,-1 1-1,1 0 0,3 2-402,-27 5 1240</inkml:trace>
  <inkml:trace contextRef="#ctx0" brushRef="#br0" timeOffset="866.629">254 354 4801,'-110'-1'2007,"107"1"-1846,0 0 0,0-1 0,0 1 0,0 0 0,0-1-1,0 0 1,0 0 0,0 0 0,-1-1-161,-5-9 963,6 5-444,-1 1-31,1 0 0,-1 1 0,1-1 0,0 0 0,1 0 0,-1-1 0,1 1 0,0-1 0,-1-3-488,3 7 72,0 0 0,0 0-1,-1 0 1,2 0 0,-1 0 0,0 0 0,0-1 0,1 1 0,-1 0 0,1 0-1,-1 0 1,1 0 0,0 1 0,0-1 0,0 0 0,0 0 0,0 0-1,0 1 1,0-1 0,1 0 0,-1 1 0,1-1 0,-1 1 0,1 0 0,-1 0-1,1-1 1,0 1 0,0 0-72,35-25 449,33-31-449,-50 39 87,0 0 0,2 2 0,0 0 0,1 1 1,1 2-1,0 0 0,3 1-87,-15 7 36,-7 2-24,0 1 1,0 0 0,0 1 0,0-1 0,0 1 0,0 0 0,1 0 0,-1 1-13,-5 0 0,0 0 1,1 0-1,-1 0 1,0 0-1,0 0 1,0 0-1,0 0 1,1 0 0,-1 0-1,0 0 1,0 0-1,0 0 1,0 0-1,0 1 1,1-1-1,-1 0 1,0 0-1,0 0 1,0 0-1,0 0 1,0 0 0,0 0-1,0 1 1,1-1-1,-1 0 1,0 0-1,0 0 1,0 0-1,0 1 1,0-1-1,0 0 1,0 0-1,0 0 1,0 0 0,0 1-1,0-1 1,0 0-1,0 0 1,0 0-1,0 0 1,0 1-1,0-1 1,0 0-1,0 0 1,0 0-1,0 0 1,-1 1-1,1-1 1,0 0 0,0 0-1,0 0 1,0 0-1,0 0 1,0 0-1,0 1 1,-1-1-1,1 0 0,-12 10 186,-2-2-170,0 1 1,0 0 0,1 0 0,1 1-1,0 1 1,0 1 0,-4 4-17,-16 17 43,-71 61 60,34-33 182,-17 25-285,85-85 2,-4 4 48,0 0-1,1 1 1,-1-1-1,1 1 1,1 0 0,-3 4-50,6-9 13,-1 1 1,1-1-1,-1 0 1,1 0 0,-1 1-1,1-1 1,0 0-1,0 1 1,0-1 0,0 0-1,0 1 1,0-1-1,0 0 1,0 1 0,0-1-1,1 0 1,-1 1 0,0-1-1,1 0 1,-1 0-1,1 0 1,0 1 0,-1-1-1,1 0 1,0 0-1,0 0 1,-1 0 0,1 0-1,0 0 1,0 0 0,0 0-1,0-1 1,0 1-1,1 0 1,-1 0 0,0-1-1,0 1 1,0-1-1,1 1 1,-1-1-14,18 6 85,0 0 0,0-1-1,0-1 1,0-1 0,1-1 0,3-1-85,27 5 70,-25-3-49,16 2 100,19 7-121,-49-10 36,0 2 0,0-1 1,0 1-1,0 1 0,0 0 1,-1 1-1,4 3-36,20 22 81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15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2191 1 4489,'29'2'850,"8"3"-184,-36-5-595,-1 0 0,0-1 0,1 1-1,-1 0 1,0 0 0,1 0 0,-1 0 0,0 0-1,1 0 1,-1 0 0,0 1 0,1-1 0,-1 0-1,0 0 1,0 0 0,1 0 0,-1 0 0,0 0-1,1 1 1,-1-1 0,0 0 0,0 0 0,1 0-1,-1 1 1,0-1 0,0 0 0,1 0 0,-1 1-1,0-1 1,0 0 0,0 0 0,0 1 0,0-1-1,1 0 1,-1 1 0,0-1 0,0 0 0,0 1-1,0-1 1,0 0 0,0 1 0,0-1 0,0 0-1,0 1 1,0-1 0,0 0 0,0 0 0,0 1 0,0-1-1,0 0 1,-1 1 0,1-1 0,0 0 0,0 1-1,0-1 1,0 0-71,-7 6 671,1 0-1,-1 0 0,0-1 1,-1 0-1,1 0 1,-7 2-671,-3 3 703,-47 31 1016,18-11-1069,-1-1 1,-4-2-651,-198 98 1033,144-71-878,-30 21 204,-13 17-359,37-22 468,-2-5 1,-9-2-469,22-18 60,2 5 0,2 4 0,-39 32-60,-196 136 64,304-204-58,2 0-1,0 2 0,-8 9-5,-32 26 16,60-50-11,-1-1-1,0 0 0,0 0 1,-1 0-1,1-1 0,-1 0 0,1-1 1,-1 1-1,-2-1-4,9-2 0,-1-1 0,1 0 0,0 1 0,0-1 0,0 1 0,-1-1-1,1 0 1,0 1 0,0-1 0,0 1 0,0-1 0,0 0 0,0 1 0,1-1 0,-1 0 0,0 1 0,0-1-1,0 1 1,0-1 0,1 1 0,-1-1 0,0 0 0,1 1 0,-1-1 0,14-25-5,48-42 6,-25 27 13,23-30-14,149-221 41,-201 277-33,-10 11-2,-8 10-4,-17 16 4,-22 24-6,-1 1 4,5-5 9,-34 43-13,57-59-3,2 0 0,1 2-1,1 0 1,-4 11 3,19-33-4,1 0 1,-1 0 0,1 0 0,0 1-1,0-1 1,1 1 0,0 0 0,0-1-1,0 1 1,1 5 3,0-9-2,1-1 0,-1 1 0,1 0 0,-1-1 0,1 1 1,0-1-1,0 1 0,0-1 0,0 1 0,0-1 0,0 0 0,1 0 0,-1 1 0,1-1 0,-1 0 1,1 0-1,0 0 0,0-1 0,0 1 0,0 0 0,0-1 0,1 0 0,-1 1 0,0-1 0,1 0 0,-1 0 1,1 0-1,-1 0 0,3 0 2,22 4-2,0-1-1,0-2 1,1-1 0,-1-1 0,9-1 2,55 1 33,-17 4 513,35 9-546,-15 5 199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16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72 6689,'-2'0'279,"0"0"0,0-1-1,0 1 1,1 1 0,-1-1 0,0 0-1,0 0 1,0 1 0,0-1-1,0 1 1,0 0 0,0-1-1,1 1 1,-1 0 0,0 0-1,1 0 1,-1 0 0,1 1-1,-1-1 1,1 0 0,-2 2-279,2-2 140,1 1 0,-1 0 0,0 0-1,1 0 1,-1-1 0,1 1 0,0 0 0,-1 0 0,1 0 0,0 0 0,0 0 0,0 0 0,0-1 0,1 1 0,-1 0 0,1 0 0,-1 0 0,1 0-140,3 9 201,0 0 1,1-1 0,0 0 0,1 1 0,0-2-1,4 5-201,8 10 305,2 0-1,0-2 1,1 0-1,2-2 1,1 1-305,19 13 457,2-3 0,19 9-457,-15-8 358,24 22-358,-28-20 287,34 19-287,-77-52 12,1 1-50,0 1 1,1-1-1,0 0 1,-1 0-1,1-1 1,0 1-1,0-1 1,0 0-1,0 0 1,0 0-1,0-1 1,4 1 37,4-4-239</inkml:trace>
  <inkml:trace contextRef="#ctx0" brushRef="#br0" timeOffset="356.732">658 1 6705,'-12'0'2681,"-17"1"-1217,0 8-391,-5 14 15,0 8 112,0 15-280,1 11-224,-4-1-296,2 7-79,-4-3-153,2-5-48,0 4-40,3-10-16,3 0 8,3-6 104,6-8-288,5-6-512,14-14 455</inkml:trace>
  <inkml:trace contextRef="#ctx0" brushRef="#br0" timeOffset="704.92">875 493 8658,'9'-10'3313,"-8"16"-1977,-1 1-344,-3 7 368,-2 7-215,0 11-473,4 0-80,4 10-96,1 4-112,0 1-136,3 4-56,-1-3-112,1-3-16,-2-9 128,0-2 280,-4-15-312</inkml:trace>
  <inkml:trace contextRef="#ctx0" brushRef="#br0" timeOffset="1260.889">1203 170 5081,'-9'-3'-86,"-8"0"7561,16 5-3898,9 5-2804,-1-2-672,-1 1 0,1-1 0,-1 1 0,-1 0 0,1 0 1,-1 1-1,4 6-101,3 4 121,16 23 455,10 22-576,-21-33 86,1-1 0,2-1 0,4 4-86,-16-20 137,2-1 0,-1 0 0,1 0 0,1-1 0,0 0 1,0-1-1,7 4-137,-16-12 47,-1 1 1,0-1 0,1 1-1,-1-1 1,1 0 0,-1 0-1,1 0 1,-1 1-1,1-1 1,-1-1 0,1 1-1,-1 0 1,1 0 0,-1 0-1,1-1 1,-1 1-1,1-1 1,-1 1 0,0-1-1,1 0 1,-1 0 0,0 1-1,1-1 1,-1 0 0,0 0-1,0 0 1,0 0-1,0 0 1,0 0 0,0-1-1,0 1 1,0 0 0,-1-1-1,1 1 1,0-1-48,5-8 105,-1 0 0,-1 0 1,1 0-1,0-7-105,-2 10 22,15-51 141,1-17-163,-12 42-166,2 0 0,1 1 0,1 0 0,1 1 0,2 1 0,4-4 166,-5 16-1748,4 9 732</inkml:trace>
  <inkml:trace contextRef="#ctx0" brushRef="#br0" timeOffset="1758.591">1983 82 4737,'-14'-12'5567,"14"12"-5462,0 0 0,0 1 0,0-1 0,-1 0-1,1 0 1,0 0 0,0 0 0,0 0-1,0 0 1,-1 0 0,1 0 0,0 1 0,0-1-1,0 0 1,0 0 0,0 0 0,0 0-1,0 1 1,-1-1 0,1 0 0,0 0 0,0 0-1,0 0 1,0 1 0,0-1 0,0 0-1,0 0 1,0 0 0,0 1 0,0-1-1,0 0 1,0 0 0,0 0 0,0 1 0,0-1-1,0 0 1,0 0 0,0 0 0,0 1-1,0-1 1,1 0 0,-1 0 0,0 0 0,0 0-105,2 7 449,0 1 1,1-2-1,-1 1 1,2 0-1,1 3-449,43 69 1135,17 15-1135,-43-66 101,2 0 0,1-1-1,0-1 1,5 1-101,115 88 206,-65-53-121,-58-47-115,-2-5-7</inkml:trace>
  <inkml:trace contextRef="#ctx0" brushRef="#br0" timeOffset="2120.604">2507 196 7546,'-16'-103'3472,"4"101"-1839,-4 11-393,-1 6-32,-4 17-376,-4 4-71,1 9-137,-4 3-72,-7-2-160,8 2-88,-14 0-120,3-4-56,6-3-64,-1-5 0,13-8-56,5-6-192,16-9 2417,11-12-1737</inkml:trace>
  <inkml:trace contextRef="#ctx0" brushRef="#br0" timeOffset="2723.136">2976 462 6073,'-2'0'631,"0"0"-1,0 0 0,0-1 1,1 1-1,-1-1 0,0 1 1,0-1-1,0 0 0,1 0 1,-1 0-1,0 0 1,1 0-1,-1 0 0,1-1 1,-1 1-1,1 0 0,-1-2-630,1 3 93,1-1 0,0 0 0,-1 1 0,1-1 0,0 0 0,0 0 0,0 1 0,-1-1 0,1 0 0,0 1 0,0-1-1,0 0 1,0 0 0,0 1 0,0-1 0,1 0 0,-1 0 0,0 1 0,0-1 0,0 0 0,1 1 0,-1-1-93,1-2-29,1 1 1,-1 0-1,1 0 1,-1 0-1,1 0 1,0 0 0,0 0-1,0 1 1,0-1-1,1 0 29,4-3 21,0 1-1,-1 0 0,1 0 1,0 1-1,1 0 0,-1 0 1,1 1-1,-1 0 0,4-1-20,-7 3 6,0-1 0,-1 1-1,1 0 1,0 0-1,-1 0 1,1 0-1,0 0 1,-1 1-1,1 0 1,-1 0-1,1 0 1,-1 0-1,1 1 1,-1-1-1,0 1 1,1 0-1,-1 0 1,0 0 0,0 0-1,0 0 1,-1 1-1,1 0 1,-1-1-1,1 1 1,-1 1-6,2 1 10,-1 0 0,0 0 0,-1 1 1,1-1-1,-1 1 0,0 0 0,0 0 0,-1 0 1,0 0-1,0 0 0,0 0 0,-1 0 0,0 0 1,0 0-1,-1 0 0,1 0 0,-3 6-10,-1 10 40,-2 0 0,-1 0-1,-1 0 1,-2 1-40,2-2 25,-11 24 87,-18 34-112,30-66 21,0-2 0,-1 1 0,0-1 0,-1 0 0,0 0 0,0-1 0,-1 0 0,-7 4-21,14-11 8,0-1 1,-1 0-1,1 0 0,0 0 1,-1 0-1,1 0 0,-1-1 1,1 0-1,-1 0 0,0 0 1,0 0-1,1 0 0,-1-1 1,0 1-1,0-1 0,0 0 0,0-1 1,1 1-1,-1 0 0,0-1 1,-3-1-9,4 1 5,0-1 0,-1 0 0,1 0 0,0 0 0,0 0 0,0 0 0,0-1 0,0 1 0,0-1 0,1 0 0,0 0 0,-1 0 0,1 0 0,0 0 0,0 0 0,1-1 0,-1 1 0,1-1 0,-1 1 0,1-1 1,0 0-1,1 0-5,-2-5-1,0-1 1,1 1-1,1 0 0,-1-1 1,2 1-1,-1-1 1,1 1-1,1-1 1,-1 1-1,3-6 1,-3 12-4,1-1 0,-1 0-1,1 0 1,0 1 0,0-1-1,0 1 1,0-1 0,1 1 0,-1 0-1,1 0 1,0 0 0,0 0 4,-1 1-5,0 1 1,1-1 0,-1 1-1,0 0 1,1 0 0,0 0-1,-1 0 1,1 0 0,-1 0-1,1 1 1,0-1 0,-1 1-1,1 0 1,0 0 0,0 0 0,-1 0-1,1 0 1,2 1 4,14 4-6,-1 1-1,1 0 1,-1 2-1,-1 0 1,0 1 0,0 1-1,7 5 7,11 7 1,12 4 24,1-2 1,14 3-26,-34-17 148,1 0 0,-1-2 1,1-1-1,25 2-148,27-4 217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42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18 3081,'-3'-18'768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6:58.3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41 386 5593,'-7'-13'583,"-7"-12"1123,14 25-1686,0 0 0,-1 0 0,1 0 0,0 0 1,0 0-1,0 0 0,0 0 0,0 0 0,0 0 0,-1 0 0,1 0 1,0 0-1,0 0 0,0 0 0,0 0 0,0 0 0,0 0 0,-1 0 1,1 0-1,0 0 0,0 0 0,0 0 0,0 0 0,0 0 0,0 0 1,-1 0-1,1 0 0,0 0 0,0 0 0,0 0 0,0 0 1,0 0-1,0 1 0,0-1 0,0 0 0,-1 0 0,1 0 0,0 0 1,0 0-1,0 0 0,0 0 0,0 1 0,0-1 0,0 0 0,0 0 1,0 0-1,0 0 0,0 0 0,0 0 0,0 1 0,0-1 0,0 0 1,0 0-21,-2 21 1294,5 20-376,1 0 1,2-1-1,9 28-918,0 7 389,3 39 174,-5 1 0,-3 70-563,-8-160 49,-1 4-5,-1-25 285,-2-12 376,-42-237 633,26 165-1265,4-2 0,3 1 0,1-63-73,9 108-2,3 1 0,1-1 0,2 1 0,1 0 0,1 0 0,11-28 2,-12 49-5,0 0 1,0 1-1,1 0 1,1 0-1,0 0 1,1 1-1,0 0 1,2 0 4,-4 4-5,1 1 1,0 0 0,0 0 0,1 1 0,0 0 0,0 0-1,0 1 1,1 1 0,0 0 0,0 0 0,0 0 0,0 1 4,-3 1-5,0 1 0,0-1 0,1 1 0,-1 1 0,0-1 0,0 1 0,0 0 0,1 1 0,-1 0 0,0 0 0,0 0 0,1 2 5,-2-1-4,0 0 0,-1 1 0,1-1 0,-1 2 0,0-1-1,0 0 1,0 1 0,0 0 0,-1 0 0,1 1 0,-1-1 0,0 1-1,-1 0 1,2 2 4,5 8-5,-1 1 0,-1 0-1,-1 0 1,0 1-1,-1 0 1,-1 0 0,0 2 5,2 11-7,-2 0 0,-1 0 0,0 25 7,-4-41 2,-1 1 1,0-1 0,-1 0 0,0 0 0,-1 0 0,-1 0-1,0 0 1,-1-1 0,-1 0 0,0 0 0,-1 0 0,0-1-1,0 0 1,-2 0 0,-3 4-3,2-4 12,-1 0-1,0-1 0,-1 0 1,0-1-1,-1-1 1,0 0-1,0 0 0,-1-1 1,0-1-1,0-1 1,0 0-1,-1 0 0,-15 2-11,25-7-41,-10 3 88,-1-1 1,0-1 0,-3 0-48,15-1-41,0-1 0,0-1 0,0 1 0,0 0 0,0-1 0,-4-1 41,6 2-55,1-1 0,0 1 0,0-1 1,-1 1-1,1-1 0,0 0 0,0 0 0,0 1 1,0-1-1,0 0 0,0 0 0,0 0 0,0 0 1,0 0-1,0 0 0,1 0 0,-1 0 1,0 0-1,0-1 55,1 1-74,0 0 0,0 1 0,-1-1 0,1 0 1,0 0-1,0 0 0,0 1 0,-1-1 0,1 0 1,0 0-1,0 0 0,1 0 0,-1 0 0,0 1 0,0-1 1,0 0-1,1 0 74,10-9-799</inkml:trace>
  <inkml:trace contextRef="#ctx0" brushRef="#br0" timeOffset="595.064">829 756 4137,'-133'-41'2102,"130"40"-1891,1 0 1,-1 1 0,0-1 0,0 1-1,0-1 1,1 1 0,-1 0 0,0 0-1,0 0 1,0 0 0,0 1-1,1-1 1,-3 2-212,4-2 76,0 0-1,0 1 0,0 0 1,0-1-1,1 1 0,-1-1 1,0 1-1,0 0 0,1 0 0,-1-1 1,0 1-1,1 0 0,-1 0 1,1 0-1,-1 0 0,1 0 1,-1 0-1,1-1 0,0 1 1,-1 0-1,1 0 0,0 0 1,0 1-76,0 3 164,0 1 1,0-1-1,1 1 1,0-1 0,0 0-1,0 1 1,1-1-1,-1 0 1,1 0-165,1 2 128,8 30 326,0-7 299,-2 0 0,-2 1 0,0 0 1,-2 0-1,0 26-753,-15-102 1628,7 10-1461,1 1 0,1-1 0,3 0 0,0 1 0,4-16-167,-4 42 5,0 0 0,0 0 0,1 0 0,0 0 0,0 1 0,1 0 0,-1-1 0,2 1 0,-1 0-1,1 1 1,0-1 0,1 1 0,-1 0 0,1 1 0,0-1 0,1 1 0,-1 0 0,7-3-5,-3 2-136,1 1 1,-1 1-1,1 0 1,-1 1-1,1 0 0,0 0 1,1 1-1,-1 1 1,0-1-1,0 2 1,1 0-1,-1 0 0,8 2 136,-6 0-362,-1 0-1,1 1 0,6 3 363,43 16-707</inkml:trace>
  <inkml:trace contextRef="#ctx0" brushRef="#br0" timeOffset="1307.109">1682 737 4201,'-1'-6'686,"-1"1"0,0-1 1,0 0-1,0 1 0,-1 0 1,0-1-1,0 1 0,0 0 0,0 1 1,-1-1-1,0 0 0,-2-1-686,1 1 382,-1 1 0,0-1 1,0 1-1,0 0 0,0 1 0,0-1 0,-1 1 0,0 1 0,-3-2-382,0 1 139,-1 0-1,1 1 0,0 1 1,0 0-1,-1 0 1,1 1-1,-1 0 0,1 1 1,-1 0-1,1 1 1,0 0-1,0 0 0,-10 4-138,7 0 39,0 0-1,1 0 0,-1 1 1,1 0-1,1 1 0,0 1 1,0 0-1,0 0 0,1 1 1,1 1-1,0-1 0,0 1 1,1 1-1,0 0 0,1 1-38,1-3 2,1 0 0,1 1-1,0-1 1,0 1-1,1 0 1,1 0-1,-1 0 1,2 0-1,0 0 1,0 1-1,1-1 1,0 0 0,1 1-1,0-1 1,1 0-1,0 0 1,1 0-1,3 8-1,-3-13 3,-1 0 0,1 0 0,0-1 0,0 1 0,0-1-1,1 0 1,0 0 0,0 0 0,0 0 0,1-1 0,0 1 0,0-1-1,0 0 1,0-1 0,0 1 0,1-1 0,0 0 0,-1-1 0,1 1 0,0-1-1,0 0 1,1-1 0,3 2-3,-2-2 6,0-1 0,0 1 0,0-1 1,0-1-1,0 1 0,0-1 0,0-1 0,0 1 0,0-1 0,-1-1 0,1 1 1,-1-2-1,1 1 0,-1-1 0,0 0 0,0 0 0,-1 0 0,4-4-6,4-4 17,-1-1 0,0 0 0,-1 0 0,-1-2-1,0 1 1,0-1 0,-2-1 0,0 0 0,5-13-17,-10 20 11,0-2-1,-1 1 1,0 0 0,0-1 0,-1 0 0,0 1-1,-1-1 1,0 0 0,-1 0 0,0 0-1,-1 1 1,0-1 0,-1 0 0,0 0 0,-1 1-1,-2-8-10,-4-1 23,8 19-23,1 0 0,0 0 1,0 0-1,0 0 0,0 0 0,0 0 0,0 0 0,-1 0 1,1 0-1,0 0 0,0 0 0,0 0 0,0 0 0,0 0 1,0 0-1,-1 0 0,1 0 0,0 0 0,0 0 1,0 0-1,0 0 0,0 1 0,0-1 0,0 0 0,0 0 1,-1 0-1,1 0 0,0 0 0,0 0 0,0 0 0,0 0 1,0 1-1,0-1 0,0 0 0,0 0 0,0 0 0,0 0 1,0 0-1,0 0 0,0 1 0,0-1 0,0 0 0,0 0 1,0 0-1,0 0 0,0 0 0,0 0 0,0 1 0,0-1 1,0 0-1,0 0 0,0 0 0,0 0 0,0 0 0,0 0 1,0 0-1,1 1 0,-1-1 0,0 0 0,0 0 0,0 0 1,7 39 0,0-15-36,1 0 0,1 0 1,2-1-1,10 17 35,-13-26 182,1-2 0,0 1 1,0-2-1,1 1 0,1-1 0,0 0 1,0-1-1,12 7-182,27 15 617</inkml:trace>
  <inkml:trace contextRef="#ctx0" brushRef="#br0" timeOffset="1921.266">2336 754 4425,'35'-93'2423,"-34"91"-2229,0-1 0,0 1 0,-1 0 0,1-1-1,-1 1 1,0-1 0,0 1 0,0 0 0,0-1 0,0 1 0,0-2-194,-9-8 1380,4 8-792,1-1-258,1 1 0,-1 0 0,-1 1 0,1-1 0,0 1 0,-1-1 0,0 1 0,0 1 0,0-1 0,0 1 0,0 0 0,0 0 0,-5-1-330,1 1 259,1 1 0,-1 0 0,0 0 0,0 1 0,1 0 0,-1 0 0,0 1 1,-5 1-260,-3 2 144,0 1 0,1 0 0,0 1 0,0 0 1,1 1-1,-1 1 0,2 1 0,-1 0 0,0 1-144,8-4 12,-1 1 0,1-1 0,0 1 0,1 0 0,0 1 0,0 0 0,0 0 0,1 0 0,0 0 0,1 1 0,0 0 0,0 0 0,1 0 0,0 1 0,0-1 0,1 1 0,1-1 0,0 1 0,0 0 0,0-1 0,1 1 0,1 0 0,0-1 0,0 1 0,1 0 0,0-1 0,1 1 0,0-1 0,0 0 0,1 0 0,0 0 0,1 0 0,0-1 0,0 0 0,5 6-12,-2-4 8,1-1-1,-1-1 0,2 0 1,-1 0-1,1 0 0,0-1 1,0-1-1,1 0 0,0 0 1,0-1-1,1 0 0,-1-1 1,1-1-1,9 3-7,-3-3-89,-1-1 1,0-1-1,0 0 0,1-1 1,-1 0-1,0-2 0,0 0 1,0-1-1,0-1 0,7-3 89,51-22-321</inkml:trace>
  <inkml:trace contextRef="#ctx0" brushRef="#br0" timeOffset="2266.125">2777 100 6633,'-3'-3'400,"-5"-7"1058,0 1 0,-1 0 1,-1 0-1,1 1 0,-4-1-1458,5 6 1386,5 8-182,8 18-234,-4-21-1010,15 51 449,10 19-409,15 45 171,-19-33 19,-3 1 0,1 30-190,12 172-682,-15-123-3284,-12-121 2525</inkml:trace>
  <inkml:trace contextRef="#ctx0" brushRef="#br0" timeOffset="2600.876">2592 751 7106,'-21'-11'3720,"2"3"-503,18 4-1761,4-2-215,14-1-305,11-2-312,14-5-336,13 1-72,16-6-128,4-2-24,-1 4-176,-4 5-296,-7 5 24,-3 4 144</inkml:trace>
  <inkml:trace contextRef="#ctx0" brushRef="#br0" timeOffset="2930.95">3332 598 9858,'36'-44'3937,"-36"47"-2497,2 13-352,-2 6-199,8 9-225,-4 11-320,-1 8-112,-3 2-128,0-1-32,0-1-32,0-8 16,5-4-112,0-7-224,6-16-2169,9-6 1729</inkml:trace>
  <inkml:trace contextRef="#ctx0" brushRef="#br0" timeOffset="2931.95">3431 83 9162,'-25'-23'3929,"-5"6"-2385,5 7-600,11 6-200,11 4-447,-1 2-297,13 15 72,-1 2-48</inkml:trace>
  <inkml:trace contextRef="#ctx0" brushRef="#br0" timeOffset="3445.627">4084 718 6513,'-16'-107'3196,"15"105"-2999,1-1 1,-1 1-1,1 0 0,-1 0 1,0-1-1,0 1 1,0 0-1,0 0 0,0 0 1,0 0-1,-1 0 1,1 1-1,-1-1 0,1 0 1,-1 1-1,0-1-197,0 1 183,0 0-1,0 0 0,1 0 1,-1 0-1,0 1 0,0-1 1,0 1-1,0 0 0,0-1 1,0 1-1,-1 0-182,-6-1 430,-2-1-217,0 1-1,0 1 1,0-1-1,0 2 0,0-1 1,0 2-1,0-1 1,0 2-1,0-1 1,1 1-1,-1 1 1,1 0-1,0 0 0,0 1 1,0 1-1,0 0 1,1 0-1,0 1-212,-1 0 51,0 2-1,1-1 0,0 1 0,1 1 1,0-1-1,0 2 0,1-1 1,0 1-1,1 0 0,0 0 0,1 0 1,0 1-1,1 0 0,0 0 1,-2 12-51,4-11 12,0 0 0,1 0 1,0 1-1,1-1 0,1 0 0,0 0 1,0 1-1,1-1 0,1 0 1,1 0-13,-2-5 5,1 0 0,1 0 0,-1 0 0,1-1 0,1 0 0,-1 0 0,1 0 0,0 0-1,1-1 1,0 1 0,0-1 0,0-1 0,0 1 0,1-1 0,0-1 0,4 3-5,1 0-25,2-1 0,-1 0-1,1-1 1,0 0 0,0-1 0,0-1-1,1 0 1,0-1 0,5 0 25,3-1 478,-1-1 1,0-1-1,1-1 0,-1-1 1,21-6-479,33-11 980</inkml:trace>
  <inkml:trace contextRef="#ctx0" brushRef="#br0" timeOffset="3870.185">4381 828 6361,'21'-92'2761,"-22"82"-1089,-4 13-215,5-3-1411,0 1 1,0-1 0,0 1 0,0-1 0,0 1-1,0-1 1,0 1 0,0-1 0,0 1-1,0-1 1,0 1 0,0-1 0,0 1-1,0-1 1,0 1 0,0-1 0,0 1-1,1-1 1,-1 1 0,0-1 0,0 0-1,0 1 1,1-1 0,-1 1 0,0-1 0,1 0-1,-1 1 1,0-1 0,1 0 0,-1 1-1,1-1 1,-1 0 0,0 0 0,1 1-1,-1-1 1,1 0 0,-1 0 0,1 0-1,-1 0 1,1 1 0,-1-1 0,1 0-1,-1 0 1,1 0 0,-1 0 0,1 0-47,13 1 342,0 1 0,1-2 0,-1 0 0,0-1 0,1 0 0,-1-1 0,0-1 0,0 0 0,5-2-342,12-5 289,-1-1 1,-1-1-1,19-12-289,-40 20 32,0 0 0,-1-1 1,0 0-1,0 0 0,0 0 0,-1-1 1,2-2-33,-7 7 5,0 0 1,0 0-1,0-1 1,0 1 0,0 0-1,-1 0 1,1-1-1,0 1 1,-1-1 0,1 1-1,-1 0 1,1-1-1,-1 1 1,0-1 0,1 1-1,-1-1 1,0 0-1,0 1 1,0-1 0,0 1-1,-1-1 1,1 1-1,0-1 1,-1 1 0,1-1-1,0 1 1,-1 0-1,0-1 1,1 1-1,-1 0 1,0-1 0,0 1-1,0 0 1,0 0-1,0-1 1,0 1 0,0 0-1,0 0 1,0 0-1,-1 1 1,1-1 0,0 0-1,-1 0 1,1 1-1,-1-1-5,-5-3 8,0 0 0,0 1 0,0 0 0,-1 0 0,0 1 0,1 0 0,-1 0 0,0 1 0,0 0 0,0 0 0,0 1 0,0 0 0,0 1 0,0-1 0,0 1 0,0 1 0,-4 1-8,1 0 2,1 0 0,-1 0-1,1 1 1,0 1 0,1-1-1,-1 2 1,1-1 0,0 1-1,0 1 1,1 0 0,-1 0-1,-5 8-1,3-1 10,2 0 0,0 1-1,0 0 1,2 0-1,0 1 1,0 0 0,2 1-1,0-1 1,1 1 0,0 0-1,2 0 1,0 0-1,0 1 1,2-1 0,0 0-1,1 1 1,1-1-1,1 0 1,2 6-10,-4-17 7,1 0-1,0 0 1,1 0-1,-1 0 1,1-1 0,0 1-1,1-1 1,0 1-1,-1-1 1,2-1-1,-1 1 1,4 3-7,-4-5 53,0 0-1,0-1 1,0 1-1,0-1 1,0 0 0,1 0-1,-1-1 1,1 1-1,-1-1 1,1 0-1,-1 0 1,1-1 0,0 1-1,-1-1 1,1 0-1,0 0 1,-1-1 0,2 0-53,7-1 610,-1-1 0,0 0 0,1-1 0,0-1-610,58-24 1327</inkml:trace>
  <inkml:trace contextRef="#ctx0" brushRef="#br0" timeOffset="4483.75">5386 581 4649,'19'-51'2826,"-1"-8"-2826,-17 56 206,-1 1 1,1-1-1,0 1 1,-1-1-1,0 1 0,0-1 1,1 1-1,-1-1 1,-1 0-1,1 1 1,0-1-1,-1 1 0,1-1 1,-1 1-1,0-1 1,0 1-1,0 0 0,0-1 1,0 1-1,-1-1-206,-2-4 734,3 5-574,0-1-1,0 1 0,0 1 0,0-1 1,0 0-1,0 0 0,-1 0 1,1 0-1,-1 1 0,1-1 0,-1 1 1,0-1-1,0 1 0,1 0 1,-1 0-1,0 0 0,0 0 1,0 0-1,0 0 0,0 0 0,-1 0 1,0 1-160,1 0 61,1 0 1,-1 0 0,0 1 0,0-1-1,0 0 1,1 1 0,-1 0 0,0-1-1,1 1 1,-1 0 0,1 0 0,-1 0 0,1 0-1,-1 0 1,1 0 0,-1 1 0,1-1-1,0 0 1,0 1 0,0-1 0,0 1-1,0-1 1,0 1 0,0 0 0,0-1-1,1 1 1,-1 1-62,-2 2 65,-2 5 51,1-1 1,0 1-1,1 0 0,0 0 0,0 0 1,0 7-117,2-15 12,1 1 0,0-1 0,0 0 0,0 1 0,1-1 1,-1 1-1,0-1 0,1 1 0,0-1 0,0 0 0,-1 1 0,1-1 1,0 0-1,1 0 0,-1 0 0,0 0 0,1 0 0,-1 0 0,1 0 1,0 0-1,-1 0 0,1-1 0,0 1 0,0-1 0,0 1 0,0-1 1,0 0-1,1 0 0,-1 0 0,2 1-12,-1-1 14,0-1 0,0 1 0,-1-1 0,1 0 0,0 0 0,0 0 0,0 0 1,0 0-1,0 0 0,0-1 0,-1 0 0,1 1 0,0-1 0,0 0 0,-1 0 0,1-1 0,-1 1 0,1 0 0,-1-1 0,1 0 0,-1 1 0,0-1 1,0 0-1,0 0 0,1-1-14,-1 1-45,0 0 0,0 1 0,0-1 0,-1-1 0,1 1 0,0 0 0,-1 0 0,0-1 1,1 1-1,-1-1 0,0 1 0,0-1 0,0 1 0,-1-1 0,1 0 0,0 1 0,-1-1 0,0 0 1,0 1-1,0-1 0,0 0 0,0 0 0,0 1 0,-1-1 0,0-2 45,1 4-63,-1 1 0,1-1-1,0 1 1,-1 0 0,1-1-1,0 1 1,-1 0 0,1-1-1,-1 1 1,1 0 0,-1 0-1,1-1 1,0 1 0,-1 0-1,1 0 1,-1 0 0,1-1-1,-1 1 1,1 0 0,-1 0-1,1 0 1,-1 0 0,1 0 0,-1 0-1,1 0 1,-1 0 0,1 0-1,-1 1 1,1-1 0,-1 0-1,1 0 1,-1 0 0,1 0-1,-1 1 1,1-1 0,0 0-1,-1 0 1,1 1 0,-1-1-1,1 0 1,0 1 0,-1-1-1,1 1 1,0-1 0,-1 0 0,1 1 63,-20 19-870</inkml:trace>
  <inkml:trace contextRef="#ctx0" brushRef="#br0" timeOffset="4962.785">5549 1030 2016,'0'-1'368,"1"0"-1,-1 0 1,0 0-1,1-1 0,-1 1 1,0 0-1,0 0 1,0 0-1,0 0 0,0-1 1,0 1-1,0 0 1,-1 0-1,1 0 1,0 0-1,-1 0 0,1-1 1,0 1-1,-1 0 1,1 0-1,-1 0-367,0 0 171,0 0-1,0 1 1,0-1-1,0 1 1,0 0 0,0-1-1,0 1 1,0 0 0,0-1-1,0 1 1,0 0-1,0 0 1,0 0 0,0 0-1,0 0 1,0 0-1,0 0 1,0 0 0,0 0-1,0 1 1,0-1 0,-1 0-171,2 0 2,-1 1 42,0-1 1,0 0-1,0 1 1,-1-1 0,1 0-1,0 1 1,0 0-1,0-1 1,0 1-1,0-1 1,1 1 0,-1 0-1,0 0 1,0 0-1,0-1 1,1 1 0,-1 0-1,0 0 1,1 0-1,-1 0 1,0 0 0,1 0-1,0 0 1,-1 1-45,-3 4 98,0 0-26,-3 3 22,1 0-1,1 1 1,-1-1 0,-1 8-94,5-13 55,1-1 0,-1 1-1,1 0 1,0 0 0,1 0 0,-1 0-1,1 0 1,-1 0 0,1 0 0,0 0 0,1 0-1,-1 0 1,1 0 0,0 0 0,0 0-1,0-1 1,0 1 0,1 0-55,-1-2 42,-1-1 1,1 1-1,1 0 0,-1-1 1,0 1-1,0-1 0,1 1 1,-1-1-1,0 1 0,1-1 1,-1 0-1,1 0 1,0 0-1,-1 0 0,1 0 1,0 0-1,0 0 0,0-1 1,0 1-1,0-1 1,-1 1-1,1-1 0,0 0 1,0 0-1,0 0 0,0 0 1,0 0-1,0 0 1,0 0-1,0 0 0,0-1 1,0 1-1,0-1 0,0 0 1,-1 0-1,1 1 1,0-1-1,1-1-42,3-1 111,-1 0 0,1 0 1,0-1-1,-1 0 0,0 0 0,0 0 1,0-1-1,-1 0 0,1 0 0,-1 0 1,1-2-112,-2 3 37,-1 0 0,0 0 1,0 0-1,0-1 0,0 1 1,-1-1-1,1 1 0,-1-1 1,0 0-1,-1 1 0,1-1 1,-1 0-1,0 0 0,0 1 1,-1-1-1,1 0 1,-1 0-1,0 1 0,0-1 1,0 1-1,-1-1 0,0 1 1,0-1-1,0 0-37,1 4 60,0 0-1,0 0 1,0 0 0,0-1 0,0 1 0,0 0-1,-1 0 1,1 1 0,0-1 0,0 0-1,-1 0 1,1 1 0,-1-1 0,1 0-1,0 1 1,-1 0 0,1-1 0,-1 1 0,1 0-1,-1 0 1,1-1 0,-2 1-60,-15 4 551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2:55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26 5921,'-8'-13'4811,"8"12"-4587,0 0 0,0 1-1,-1-1 1,1 0 0,0 1 0,0-1 0,-1 1 0,1-1 0,0 1 0,-1-1 0,1 1 0,0-1 0,-1 1 0,1-1 0,-1 1 0,1-1 0,-1 1 0,1 0 0,-1-1-1,1 1 1,-1 0 0,1-1 0,-1 1 0,0 0 0,1 0-224,-3 27 820,2 2-657,1-1-1,1 1 1,2-1-1,1 0 0,2 5-162,7 23 97,3-1-1,6 11-96,0-1 64,-3 0 0,-4 2 1,-1 2-65,-14-65-99,3 19 330,-3-22-304,1-1 0,-1 1-1,0 0 1,0-1 0,0 1-1,0-1 1,-1 1 0,1 0-1,0-1 1,0 1 0,0-1 0,0 1-1,-1 0 1,1-1 0,0 1-1,0-1 1,-1 1 0,1-1-1,-1 1 1,1-1 0,0 1-1,-1-1 1,1 1 0,-1-1-1,1 0 1,-1 1 0,1-1-1,-1 0 1,0 1 73,-5-2-719</inkml:trace>
  <inkml:trace contextRef="#ctx0" brushRef="#br0" timeOffset="362.024">0 403 6849,'2'-7'3305,"2"1"-1328,7-1-489,3-1-168,7-1-336,8 1-183,10 4-369,3-3-104,11 3-152,1-2-48,11 2-56,-4-2-8,2 3-32,-5 3 8,-17 0-176,-4 0-312,-5 9 304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10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50 845 6465,'-31'-148'2945,"21"112"-922,10 36-1999,0 1-1,0-1 1,0 0 0,0 0-1,0 0 1,0 0-1,0 0 1,0 1-1,0-1 1,0 0-1,0 0 1,0 0 0,-1 0-1,1 0 1,0 0-1,0 0 1,0 1-1,0-1 1,0 0-1,0 0 1,0 0-1,0 0 1,0 0 0,0 0-1,0 0 1,-1 0-1,1 1 1,0-1-1,0 0 1,0 0-1,0 0 1,0 0 0,0 0-1,-1 0 1,1 0-1,0 0 1,0 0-1,0 0 1,0 0-1,0 0 1,0 0-1,-1 0 1,1 0 0,0 0-1,0 0 1,0 0-1,0 0 1,0 0-1,0 0 1,-1 0-1,1 0 1,0 0-1,0-1 1,0 1 0,0 0-1,0 0 1,0 0-1,0 0 1,0 0-1,-1 0 1,1 0-1,0 0 1,0 0 0,0-1-1,0 1-23,-2 30 1236,4-19-1021,1-1-1,0 0 0,1 0 0,0 0 0,0 0 0,1-1 0,0 0 1,7 8-215,12 27 614,-15-25-382,-1 1 0,0 0 0,-2 1 0,0 0 0,-2 0 0,0 0 0,-2 1 0,0-1 0,-1 13-232,-4-18 267,3-16-259,0 0 1,0 0-1,0 0 0,0 0 0,0 0 0,-1 0 0,1 0 0,0 0 0,0 0 0,0 0 0,0 0 0,0 0 0,0 0 0,-1 0 0,1 0 1,0 0-1,0 0 0,0 0 0,0 0 0,0 0 0,0 0 0,-1 0 0,1-1 0,0 1 0,0 0 0,0 0 0,0 0 0,0 0 0,0 0 1,0 0-1,0-1 0,0 1 0,0 0 0,0 0 0,0 0 0,0 0 0,-1 0 0,1 0 0,0-1 0,0 1 0,0 0 0,0 0 1,0 0-1,0 0 0,1 0 0,-1-1 0,0 1 0,0 0-8,-1-4 56,0-1 1,0 1 0,1-1-1,-1 1 1,1 0-1,0-1 1,1 0-57,9-69 175,-2 18-101,0-37-74,-7 61 9,2 0-1,1-6-8,-2 29-1,0-1 0,0 0 0,1 0-1,0 1 1,1-1 0,0 1 0,0 0 0,1 0 0,1 0 1,-4 6-1,0 1 0,0-1 0,0 1 0,1-1 0,-1 1-1,0 0 1,1 0 0,0 0 0,0 0 0,-1 0 0,1 0 0,0 1 0,0 0 0,1-1 0,-1 1 0,0 1 0,0-1 0,1 0 1,1 1-4,0-1 1,0 2 0,-1-1 0,1 0 0,0 1-1,0 0 1,-1 0 0,1 0 0,-1 1 0,1-1 0,3 3 3,6 3-7,-1 1 0,-1 1 0,1 0 0,-1 0 0,-1 1 0,0 0 0,5 8 7,-3-4 3,-1 1 0,-1 1-1,0 0 1,-1 1 0,6 14-3,-11-19 2,1 1 1,-2-1-1,0 1 1,0 0-1,-1 0 1,-1 0-1,0 1 1,-1 9-3,4-63 131,9-32-131,-12 60 11,1-2-10,0-1-1,1 1 0,0 1 1,1-1-1,1 1 0,0 0 1,1 0-1,7-10 0,-10 18-2,-1 0-1,1 1 1,0-1-1,1 1 1,-1 0 0,1 0-1,0 1 1,0 0-1,0-1 1,0 2-1,0-1 1,1 0 0,-1 1-1,1 0 1,0 1-1,0-1 1,-1 1 0,1 0-1,0 1 1,0-1-1,3 1 3,1 0-2,0 1 0,0 1-1,-1-1 1,1 1 0,0 1-1,-1 0 1,0 0 0,0 1-1,0 0 1,0 1 0,0 0-1,-1 0 1,5 4 2,-3-1-3,0 0 1,-1 1 0,0 0-1,-1 0 1,0 1-1,0 0 1,-1 0-1,-1 1 1,1 0 0,2 8 2,36 84 2565,-28-73-1403</inkml:trace>
  <inkml:trace contextRef="#ctx0" brushRef="#br0" timeOffset="696.106">1578 677 3801,'1'-4'550,"-1"0"0,0 1 0,0-1 0,0 0 0,0 1 1,-1-1-1,0 0 0,0 1 0,0-1 0,0 1 0,0-1 0,0 1 0,-1-1 1,0 1-1,-1-3-550,-2 1 392,1 0 0,-1 1 1,0-1-1,0 1 0,0 0 1,0 0-1,-1 0 0,-4-2-392,2 2 123,1 0 1,-1 0-1,0 0 0,0 1 0,0 0 0,-1 1 0,1-1 0,-1 2 1,0-1-1,1 1 0,-1 1 0,0-1 0,0 2 0,1-1 1,-1 1-1,0 0 0,1 1 0,-1 0 0,1 0 0,-1 1 0,1 0 1,0 1-1,0 0 0,1 0 0,-1 0 0,-6 6-123,4-1 23,0 0 0,0 0 0,1 1-1,0 0 1,1 0 0,0 1 0,-1 4-23,4-7 3,1 0 0,0 0 0,0 0 0,0 1 0,1-1 0,1 1 0,0 0 0,0 0 0,0 0 1,1 0-1,0 2-3,2-6 1,-1 0-1,0 1 1,1-1 0,0 0 0,0 0 0,0 0 0,1 0 0,0-1 0,0 1 0,0 0 0,0-1 0,1 1-1,0-1 1,2 4-1,0-3 4,0 1 1,0-1-1,1-1 0,-1 1 0,1-1 0,0 0 0,0 0 0,1-1 1,-1 0-1,1 0-4,8 3 11,1-1 0,-1-1 0,1 0 0,0-1 0,0-1 0,0-1 0,0 0 0,0-1 0,5 0-11,-6-1 13,0-1 0,0 0 0,0-1 0,0 0 0,0-1 0,13-6-13,-23 8 5,-1 0 0,0 0-1,0 0 1,0-1 0,0 1 0,0-1-1,-1 0 1,1 0 0,-1 0-1,0-1 1,1 1 0,-2-1-1,1 0 1,0 0 0,-1 0-1,0 0 1,0 0 0,0 0-1,0-1 1,-1 1 0,1-1-1,-1 1 1,-1-1 0,1-1-5,0-6 11,-1 0-1,0 0 1,-1 0 0,0 0 0,-1 0 0,0 0 0,-4-9-11,-3-7 20,-2 1 1,-7-14-21,12 19-18,9 22-2,1 11 1,5 15 36,1-1 0,1 0 1,1 0-1,2-1 0,11 16-17,-16-28-126,-1 0 0,2-1-1,0 0 1,0 0 0,1-1-1,0 0 1,0-1 0,1-1-1,1 0 1,-1 0 0,10 3 126,13 1-484</inkml:trace>
  <inkml:trace contextRef="#ctx0" brushRef="#br0" timeOffset="1116.115">2049 19 9522,'0'-1'96,"-20"-15"3628,19 16-3662,1 0 1,-1 0-1,0-1 1,1 1-1,-1 0 0,1 0 1,-1 0-1,0 0 1,1 0-1,-1 0 1,1 0-1,-1 0 1,0 0-1,1 0 1,-1 0-1,0 0 0,1 0 1,-1 0-1,1 1 1,-1-1-1,1 0 1,-1 0-1,0 1 1,1-1-1,-1 0 1,1 1-1,-1-1 1,1 0-1,0 1 0,-1-1 1,1 1-1,-1-1 1,1 1-1,0-1 1,-1 1-1,1-1 1,0 1-1,0 0 1,-1-1-1,1 1 1,0-1-1,0 1 0,0 0-62,-3 7 296,1 1 0,0-1 0,1 1 0,0 0 0,0-1 0,0 8-296,5 59 833,-3-54-593,27 217 1128,-13-135-848,-5 1 1,-4 21-521,-9-75 78,1-39-61,1 1 1,0-1 0,1 1-1,1 0 1,0-1 0,2 10-18,-3-20 2,0-1 1,0 1 0,0 0-1,0-1 1,1 1 0,-1 0-1,0-1 1,1 1 0,-1 0 0,0-1-1,1 1 1,-1 0 0,0-1-1,1 1 1,-1-1 0,1 1-1,-1-1 1,1 1 0,0-1-1,-1 0 1,1 1 0,-1-1 0,1 1-1,0-1 1,-1 0 0,1 0-1,0 1 1,-1-1 0,1 0-1,0 0-2,0 0 5,1 0 0,0-1 0,-1 1-1,1 0 1,-1-1 0,1 0-1,-1 1 1,0-1 0,1 0 0,-1 1-1,1-1 1,-1 0 0,1-1-5,7-6 22,0 0 1,0-1-1,5-8-22,-10 12 5,21-25-49,-2 0 1,-1-2-1,-2-1 0,1-5 44,63-137-699,-56 111-190,3 0-1,3 2 1,12-14 889,-41 69-273,-3 3-17,1 0 0,-1 0-1,1 0 1,0 0 0,0 0 0,1 1-1,-1 0 1,1 0 0,-1 0 0,1 0-1,0 0 1,0 1 0,1-1 290,6-1-980</inkml:trace>
  <inkml:trace contextRef="#ctx0" brushRef="#br0" timeOffset="1461.395">2281 569 9010,'-9'7'4113,"-6"5"-1849,15 10-1167,-5-3-153,17 12-392,8-1-160,9 1-64,21 3 128,3-1-32,5 0-16,11-3-96,-9-4-168,5-2-512,2-3-312,-4-6-4305,-6-1 3433</inkml:trace>
  <inkml:trace contextRef="#ctx0" brushRef="#br0" timeOffset="1823.687">2994 660 8890,'-14'2'2464,"14"-2"-2401,0 1 0,-1-1 0,1 0 1,0 0-1,0 0 0,0 0 1,0 0-1,0 1 0,0-1 1,-1 0-1,1 0 0,0 0 1,0 1-1,0-1 0,0 0 1,0 0-1,0 0 0,0 1 1,0-1-1,0 0 0,0 0 1,0 0-1,0 1 0,0-1 1,0 0-1,0 0 0,0 0 1,0 1-1,0-1 0,0 0 1,0 0-1,1 0 0,-1 0 0,0 1 1,0-1-64,1 1 181,0 0 1,0 1-1,1-1 1,-1 0 0,0 0-1,1 0 1,-1 0-1,1 0 1,-1 0-1,1-1 1,-1 1-1,1-1 1,0 1-1,1 0-181,4 0 248,0 0-1,1 0 0,-1-1 1,0 0-1,1 0 0,-1-1 1,0 0-1,1 0 0,-1-1 1,0 0-1,5-2-247,13-5 508,1-2 0,9-5-508,-23 10 70,-1 0 0,1-1-1,-1 0 1,-1-1 0,1 0-1,-1-1 1,-1 0 0,1-1-70,-7 7 9,0 0 0,-1 0 0,0 0 0,1-1 1,-1 1-1,0-1 0,-1 1 0,1-1 0,-1 0 1,0 1-1,1-1 0,-2 0 0,1 0 0,0 0 1,-1 0-1,0 0 0,0 0 0,0 0 0,0 0 1,0 0-1,-1 0 0,0 0 0,0 0 0,0 1 1,0-1-1,-1 0 0,0 1 0,0-3-9,-2 0 1,1 1 1,-1 0-1,0-1 0,0 2 1,0-1-1,-1 0 0,0 1 1,1 0-1,-2 0 0,1 0 1,0 1-1,-1-1 0,0 1 1,1 1-1,-1-1 0,0 1 1,-1 0-1,1 0 0,0 1 1,0 0-1,-1 0 0,-1 0-1,0 1-3,0 0 0,0 0 0,-1 0 0,1 1 0,0 1 0,0-1-1,0 1 1,0 1 0,0-1 0,1 1 0,-1 1 0,1 0 0,0 0-1,0 0 1,0 1 0,0-1 0,-1 3 3,-4 5 0,-1 1 0,2 0 0,0 1 0,0 0-1,1 1 1,1 0 0,1 0 0,0 1 0,1 0 0,0 1 0,2-1 0,-2 8 0,4-14 8,1 1 1,0 0 0,0 0 0,1 0 0,1 0-1,0 0 1,0 0 0,1-1 0,0 1 0,1 0-1,0 0 1,1-1 0,0 1 0,1-1 0,0 0 0,1 0-1,0 0 1,0 0 0,1-1 0,4 5-9,-1-4 38,0 0-1,1 0 1,1-1 0,0 0 0,0-1-1,0 0 1,1-1 0,0 0 0,3 0-38,11 4 679,0-1 1,0-1-1,1-2 1,4 0-680,60 11 1173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9.0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 36 6073,'0'0'233,"-1"-1"0,1 0 0,-1 0 0,1 0 0,-1 0 0,0 0 0,1 0 0,-1 0 0,0 1 0,0-1 0,0 0 0,0 1 0,1-1 0,-1 1 0,0-1 0,0 1 0,0-1 0,0 1 0,0-1 0,0 1 0,0 0 0,-1 0-233,1 0 117,0 0 0,0 0 0,0 1 0,1-1 0,-1 0-1,0 1 1,0-1 0,1 1 0,-1-1 0,0 1-1,1 0 1,-1-1 0,0 1 0,1 0 0,-1-1-1,1 1 1,-1 0 0,1-1 0,-1 1 0,1 0-1,0 0-116,-3 4 135,1 1-1,1-1 0,-1 1 1,1-1-1,0 1 0,0-1 0,0 5-134,2 16 181,1 1-1,2-1 1,0 1-1,6 15-180,2 10 248,1 25 172,-3 1 1,-3 0-1,-4 0 1,-6 70-421,-2-82 188,-2 52 237,7-117-409,0 0 0,0 0 0,0 0 0,0-1-1,0 1 1,0 0 0,0 0 0,0 0 0,0 0 0,0 0 0,0 0 0,1 0-1,-1 0 1,0 0 0,1 0 0,-1-1 0,0 1 0,1 0 0,-1 0-1,1 0 1,0-1 0,-1 1 0,1 0 0,-1-1 0,1 1 0,0 0 0,0-1-1,-1 1 1,1-1 0,0 1 0,0-1 0,0 1 0,0-1 0,0 0-1,-1 1 1,1-1 0,0 0 0,0 0 0,0 0 0,0 0-16,4 0 71,-1-1 0,1 0 0,-1 0 0,1 0 0,-1-1 0,0 1 0,3-2-71,-2 1 12,56-25 218,-36 15-205,0 1 0,1 1 1,1 2-1,11-2-25,-25 7-88,0 0 0,0 1-1,0 1 1,0 1 0,0-1-1,0 2 1,0 0 0,0 1 0,0 0-1,6 2 89,11 7-29</inkml:trace>
  <inkml:trace contextRef="#ctx0" brushRef="#br0" timeOffset="450.935">727 706 6345,'-11'-102'2584,"11"100"-2492,-1 1 1,1-1 0,0 1 0,0-1-1,0 1 1,0-1 0,1 1 0,-1 0 0,0-1-1,1 1 1,-1-1 0,1 1 0,-1-1 0,1 1-1,-1 0 1,1 0 0,0-1-93,0 1 48,-1 1 1,1 0 0,0-1-1,-1 1 1,1 0-1,0-1 1,-1 1-1,1 0 1,0 0-1,-1 0 1,1 0 0,0 0-1,-1 0 1,1 0-1,0 0 1,-1 0-1,1 0 1,0 0-49,4 0 333,25-3 1019,-1 2-1,10 1-1351,-15 1 353,0-2 0,0 0 0,20-5-353,-41 6 34,0-1-1,-1 1 1,1-1-1,0 0 1,0 0-1,-1-1 1,1 1-1,0 0 1,-1-1-1,1 1 1,-1-1-1,0 0 1,1 0-1,-1 0 1,0 0-1,0 0 1,0-1-34,-1 1 21,-1 1 0,1-1 0,0 0 0,-1 1 0,0-1 0,1 1 0,-1-1 0,0 0 0,0 1 0,0-1 0,0 0 0,0 0 0,0 1 0,0-1 0,-1 1 0,1-1 0,-1 0 0,1 1 0,-1-1 0,1 1 0,-1-1 0,0 1 0,0-1 0,0 1 0,0 0 0,0-1 0,0 1 0,0 0 0,-2-1-21,-5-7 37,0 1 1,-1 0-1,0 1 0,-1 0 0,0 1 1,0 0-1,0 0 0,-1 1 0,0 0 0,-10-2-37,16 5 13,-1 0 0,0 1 0,0-1 0,0 1 0,0 0 0,0 1 0,0 0 0,1 0 0,-1 0 0,0 0 0,0 1 0,0 0 0,0 1 0,0-1 0,0 1 0,1 0 0,-1 0 0,1 1 0,0 0 0,-1 0 0,1 0 0,-1 1-13,0 1 12,0 1 0,1-1 0,-1 1 1,1 1-1,0-1 0,1 1 1,0 0-1,0 0 0,0 0 0,1 0 1,0 1-1,0-1 0,1 1 0,-1 0 1,2 1-13,-1 0 21,1 1 0,1 0 0,0 0 0,0 0 1,1-1-1,0 1 0,1 0 0,0-1 1,0 1-1,1-1 0,3 7-21,-1-5 43,0 0 0,0-1 0,1 1 0,0-1-1,1-1 1,0 1 0,1-1 0,0 0 0,0-1 0,1 0 0,0 0 0,1-1-1,-1 0 1,1-1 0,1 0 0,-1 0 0,1-1 0,0 0 0,0-1 0,9 2-43,-8-4 224,0 0 1,1-1 0,-1 0 0,8-1-226,59-9 504</inkml:trace>
  <inkml:trace contextRef="#ctx0" brushRef="#br0" timeOffset="1226.231">1709 507 2361,'-6'-10'3783,"-12"-15"2065,16 22-5571,-1 0-1,0 0 1,0 0-1,-1 1 1,1-1 0,0 1-1,-1 0 1,0 0-1,1 0 1,-4-1-277,-3-1 81,1 1 1,-1 0-1,0 1 0,0 0 1,0 1-1,0 0 0,0 1 1,0-1-1,0 2 0,-1 0 1,1 0-1,0 1 0,1 0 1,-1 0-1,0 1 0,1 1 1,-1-1-1,1 2 0,0-1 1,0 1-1,1 1 1,-1-1-1,1 1 0,0 1 1,1 0-1,0 0 0,0 0 1,0 1-1,1 0 0,-5 7-81,4-3 5,0 1 0,1-1 0,0 1 0,1 0 0,0 0-1,1 1 1,1-1 0,0 1 0,0 0 0,2 0 0,-1 6-5,2-13 0,0-1 0,1 1 0,0-1 0,0 1 0,0-1 0,1 1 0,0-1 0,0 0 0,0 0 0,1 0 0,2 4 0,-2-6 0,0 0 1,0 0-1,1 0 1,-1 0 0,1 0-1,0-1 1,0 0-1,0 1 1,0-2-1,1 1 1,-1 0 0,1-1-1,0 0 1,0 0-1,0 0 1,0-1-1,3 1 5,-1 0-1,2-1 1,-1-1 0,0 1-1,0-1 1,0 0 0,0-1-1,0 0 1,0 0 0,0-1-1,0 0 1,-1-1 0,1 1-1,0-1 1,-1-1 0,2 0-5,1-1 13,0-1 1,-1 0-1,1-1 1,-1 0 0,0 0-1,-1-1 1,0 0-1,0 0 1,-1-1 0,0 0-1,1-2-13,-4 5 15,-1-1-1,-1 1 1,1-1-1,-1 0 1,0 0 0,-1 0-1,1 0 1,-2 0-1,1 0 1,-1 0 0,0 0-1,0-1 1,-1 1-1,0 0 1,0 0 0,-1-2-15,0 1 12,1 1 1,-2 0 0,1 0 0,-1 0 0,0 0 0,0 1 0,-1-1 0,0 1 0,0 0-1,-1 0 1,1 0 0,-1 1 0,-1-1 0,1 1 0,-4-2-13,-3 2 13,11 12-9,15 18-15,13 10 21,59 72-30,-71-90 66,1-1-1,1 0 1,0-1 0,18 11-46,-29-22-93,0 0 1,0-1 0,0 0-1,0 0 1,0-1 0,1 0-1,-1 0 1,1 0 0,2-1 92,18-1-280</inkml:trace>
  <inkml:trace contextRef="#ctx0" brushRef="#br0" timeOffset="1577.902">1956 500 7786,'-1'-1'126,"0"1"-1,1 0 1,-1 0 0,0 0 0,0 0 0,0 0 0,1 1 0,-1-1 0,0 0-1,0 0 1,1 0 0,-1 1 0,0-1 0,0 0 0,1 1 0,-1-1 0,0 1-1,1-1 1,-1 1 0,1-1 0,-1 1 0,0-1 0,1 1 0,-1-1 0,1 1-1,0 0 1,-1-1 0,1 1 0,-1 0 0,1 0 0,0-1 0,-1 1 0,1 0-1,0 0 1,0-1 0,0 1 0,0 0 0,0 0 0,0 0 0,0-1 0,0 1-1,0 0 1,0 0 0,0 0-126,4 45 1000,-3-38-526,5 22 224,1 0 0,8 20-698,-6-24 398,-2 0 1,-1 1-1,1 15-398,-28-183 2178,19 120-2145,1 1-1,1-1 1,1 0 0,1-2-33,-1 18 0,-1-1 1,1 1-1,1 0 1,-1 0 0,1 0-1,0 0 1,0 0-1,0 0 1,1 0-1,0 1 1,0-1 0,0 1-1,0 0 1,1 0-1,-1 0 1,1 0 0,0 0-1,3-1 0,1 1-7,0 0 0,0 0 1,0 1-1,0 0 0,1 0 0,0 1 0,-1 0 0,1 0 0,9 0 7,-1 1-680,0 1 0,0 0-1,1 1 1,12 3 680,23 9-1250</inkml:trace>
  <inkml:trace contextRef="#ctx0" brushRef="#br0" timeOffset="2310.701">2573 562 5969,'-70'-92'2318,"70"92"-2283,0 0-1,0 0 1,0 0 0,0 0 0,0 0-1,0 0 1,0 0 0,-1 1-1,1-1 1,0 0 0,0 0-1,0 0 1,0 0 0,0 0-1,0 0 1,0 0 0,0 0 0,0 0-1,0 0 1,0 0 0,0 0-1,-1 0 1,1 0 0,0 0-1,0 0 1,0 0 0,0 0-1,0 0 1,0 0 0,0 0 0,0 0-1,0 0 1,0 0 0,-1 0-1,1 0 1,0 0 0,0 0-1,0 0 1,0 0 0,0 0-1,0 0 1,0 0 0,0 0 0,0 0-1,0 0 1,0 0 0,0-1-1,0 1 1,-1 0 0,1 0-1,0 0 1,0 0 0,0 0-1,0 0 1,0 0 0,0 0 0,0 0-1,0 0 1,0 0 0,0-1-1,0 1 1,0 0 0,0 0-35,2 13 1076,8 28-334,-6-26-97,9 50 1183,0 24-1828,5 25 898,-13-95-562,-2-29 191,-3-31 8,-8-20-400,3 33-27,2 0 0,0-1 1,2 1-1,1-3-108,1 25 13,-1-1 0,1 1 0,0-1 0,0 1 0,1-1 0,0 1 0,0 0 0,0-1 0,1 1 0,0 0 0,0 1 0,1-1 0,0 0 1,0 1-1,0 0 0,0 0 0,1 0 0,0 1 0,1-2-13,1 2-1,-1 1 0,1-1 0,0 2 0,0-1 0,0 1 0,0 0 0,0 0 0,0 1 1,0-1-1,1 2 0,-1-1 0,1 1 0,-1 0 0,0 1 0,1 0 0,-1 0 0,6 2 1,1 0-2,0 1 0,-1 0 0,1 1-1,-1 0 1,0 1 0,-1 1 0,1 0-1,8 7 3,-13-8 0,0 1 0,0 1 0,-1 0 0,0 0 0,-1 0 0,1 1 0,-1 0 0,-1 0-1,0 0 1,0 1 0,1 5 0,1 4-28,-1 1-1,-1-1 1,-1 1-1,0 0 0,0 12 29,2 4-683,-5-33 843,0-1 0,-1 0 0,1 1-1,0-1 1,0 0 0,0 0 0,1 0-1,-1 0 1,0 0 0,1 0 0,-1 0 0,1-1-1,0 1 1,0 0-160,13 1 1056</inkml:trace>
  <inkml:trace contextRef="#ctx0" brushRef="#br0" timeOffset="2665.275">3203 428 6681,'-1'-13'3193,"1"13"-776,1 11-937,3 7-552,2 8 64,-3 9-304,-1-1-87,3 8-209,-4-3-112,3-5-128,0 0-48,-2-6-48,2 1 40,-3-2-168,2-6-408,-1-13-3689,-1-8 2953</inkml:trace>
  <inkml:trace contextRef="#ctx0" brushRef="#br0" timeOffset="3022.592">3121 59 10802,'-13'-25'4321,"6"7"-3040,5 6-457,7 8-560,2 4-32,13 9-520,5 2-1049,1 7 961</inkml:trace>
  <inkml:trace contextRef="#ctx0" brushRef="#br0" timeOffset="3395.338">3583 574 8106,'-31'-93'2932,"31"92"-2843,0 0-1,-1-1 1,1 1-1,-1 0 1,0 0-1,1 0 1,-1 0-1,0 0 1,0 0-1,0 0 1,0 0-1,1 0 1,-1 0-1,-1-1-88,1 2 26,1 0 0,0 0 0,0 0 0,-1 0 0,1 0-1,0 0 1,-1 0 0,1 0 0,0 1 0,0-1 0,-1 0 0,1 0-1,0 0 1,-1 0 0,1 0 0,0 0 0,0 0 0,-1 1-1,1-1 1,0 0 0,0 0 0,0 0 0,-1 1 0,1-1-1,0 0 1,0 0 0,0 1 0,0-1 0,-1 0 0,1 0-1,0 1 1,0-1 0,0 0 0,0 0-26,-6 23 839,7-16-715,0 1 1,0 0-1,0-1 1,1 1-1,1-1 0,-1 0 1,1 0-1,0 0 0,0 0 1,3 3-125,8 20 375,-2 8 18,-1 0 1,-2 0-1,-2 1 0,0 6-393,-7-41 33,0-4-29,0 0 0,0 0 1,0 0-1,0 0 0,0 0 1,0 0-1,0 0 0,0 0 1,0 0-1,0 0 0,0 0 1,0 0-1,0 0 0,0 0 1,0 0-1,-1 0 0,1 0 0,0 0 1,0 0-1,0 0 0,0 0 1,0 0-1,0 0 0,0 0 1,0 0-1,0 0 0,0 0 1,0 0-1,0 0 0,0 0 1,0 0-1,0 0 0,0 0 1,0 0-1,0 0 0,0 0 1,0 0-1,0 0 0,0 0 1,0 0-1,0 0 0,0 0-4,-6-9 104,-4-15 8,3-2-33,1 0-1,2-1 1,0 1 0,2-1 0,1-4-79,2 21 4,0 0 0,0 0 0,1 1 0,1-1 0,0 0 1,0 1-1,1-1 0,0 1 0,0 0 0,1 1 0,0-1 1,1 1-1,0 0 0,0 0 0,1 0 0,0 1 0,0 0 1,1 1-1,0 0 0,0 0 0,0 0 0,1 1 1,4-2-5,-8 5-2,-1 0 1,0 1-1,1 0 1,-1 0-1,1 0 1,-1 0-1,1 1 1,0-1 0,-1 1-1,1 1 1,-1-1-1,1 0 1,4 2 1,-1 0-3,0 1-1,0-1 1,0 2 0,0-1 0,-1 1 0,1 0-1,3 3 4,4 4-2,-1 0 0,0 1 0,-1 0-1,0 1 1,-1 1 0,10 14 2,-16-19 0,0 1-1,-1 0 1,0 0 0,0 0 0,-1 0-1,0 1 1,-1 0 0,0 1 0,1 10-533,-1-1-1,-1 0 1,0 16 533,-2-3-575</inkml:trace>
  <inkml:trace contextRef="#ctx0" brushRef="#br0" timeOffset="4009.1">4533 512 6561,'-2'-5'938,"0"-1"0,0 1 0,-1 0-1,0-1 1,1 1 0,-2 0 0,-1-2-938,-1 0 649,1 0-1,-2 1 1,1-1 0,-1 1-1,-1 0-648,3 1 203,-1 1-1,0 0 1,0 1-1,0-1 1,0 1-1,-1 0 1,1 1-1,-1 0 1,0 0-1,1 0 0,-1 1 1,0 0-1,-7 0-202,8 1 25,1 0-1,-1 1 0,1 0 0,-1 0 1,1 0-1,-1 1 0,1-1 0,0 1 1,0 1-1,0-1 0,0 1 0,0 0 1,0 0-1,1 0 0,0 1 0,-1-1 1,1 1-1,1 0 0,-1 1 0,-3 3-24,2 0 2,1 0 0,0 0 0,0 0 0,0 0-1,1 0 1,1 1 0,-1-1 0,1 1 0,1 0 0,0 0-1,0-1 1,0 7-2,1-8 1,-1 5 1,1 0-1,1 0 0,0 0 1,0 0-1,3 8-1,-3-16-1,1 0 0,-1 0-1,1 0 1,0-1 0,0 1 0,0-1-1,0 1 1,1-1 0,-1 1 0,1-1-1,0 0 1,0 0 0,0-1 0,0 1-1,1-1 1,-1 1 0,1-1 0,3 1 0,0 1 4,-1-2 0,2 1 0,-1-1 0,0 0-1,0 0 1,0-1 0,1 0 0,-1 0-1,1-1 1,-1 0 0,1 0 0,-1 0-1,1-1 1,-1-1 0,0 1 0,1-1-1,-1 0 1,0-1 0,0 0 0,0 0-1,-1 0 1,1-1 0,-1 0 0,0 0-1,0-1 1,0 1 0,-1-1 0,1-1 0,2-3-3,-6 6 6,0-1 1,0 1 0,-1-1 0,1 0 0,-1 0-1,0 1 1,0-1 0,0 0 0,0 0 0,-1 0 0,1 0-1,-1 0 1,0 0 0,0 0 0,-1 0 0,1 0-1,-1 0 1,0 0 0,0 0 0,-1 0 0,1 0 0,-1 1-1,1-1-6,-8-14 41,1 1 0,-2 0 0,0 1-1,-3-3-40,6 10 33,-4-5 102,11 20-49,13 22-61,44 57-24,-36-58 5,-2 2-1,-1 0 1,2 9-6,-3 0 4,-1 0 1,-3 1 0,-1 1 0,-2 0 0,-2 0 0,-1 1-1,-2 0 1,-2 25-5,-2-53 7,-2-1 0,0 1 0,0 0 0,-1-1 0,-1 1 0,0-1 0,-1 0 0,0 1-1,-1-2 1,0 1 0,-1-1 0,0 1 0,0-2 0,-2 1 0,1-1 0,-1 0 0,-8 7-7,-4 2 87,-1 0-1,-1-1 1,0-2 0,-2 0 0,-4 1-87,11-7 182,0-2-1,-1 0 1,0 0 0,0-2-1,-1 0 1,1-1-1,-18 2-181,30-7 61,1 1-1,-1-1 0,0 0 0,0 0 0,0 0 0,0-1 0,0 0 0,1 0 1,-1-1-1,0 0 0,1 0 0,-1 0 0,1 0 0,0-1 0,-1 0-60,3 0 25,-1 1 0,1-1 0,-1 0 0,1 0 0,0-1-1,1 1 1,-1-1 0,0 1 0,1-1 0,0 0 0,0 0 0,0 0-1,0 0 1,1 0 0,-1-1 0,1 1 0,0 0 0,0-1-1,1 1 1,-1-2-25,1-5-3,0 0 0,1 1 0,0-1 0,1 0 0,0 1 0,0-1 0,1 1 0,1 0 0,-1 0 0,2 0 0,-1 0 0,5-5 3,1-2 137,2 0-1,0 0 1,0 1-1,2 1 1,0 0-1,3-2-136,2 2 182,0 0 0,5-2-182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5.3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620 175 5545,'65'-36'2394,"-64"35"-2331,-1 1-1,1 0 1,-1 0 0,1-1-1,-1 1 1,1 0 0,-1-1 0,0 1-1,1 0 1,-1-1 0,0 1-1,1-1 1,-1 1 0,0 0-1,1-1 1,-1 1 0,0-1 0,0 1-1,0-1 1,1 1 0,-1-1-1,0 1 1,0-1 0,0 1-1,0-1 1,0 1 0,0-1-1,0 0 1,0 1 0,0-1 0,0 1-1,0-1 1,0 1 0,-1-1-1,1 1 1,0-1 0,0 1-1,0-1 1,-1 1 0,1-1-63,-14-12 1486,11 11-1140,-5-3 3,1-1 0,-1 2 0,0-1 0,0 1 0,-1 0 0,1 1 0,-1-1 0,0 2 0,0-1 0,0 2 0,0-1 0,0 1 0,-2 0-349,-9 0 264,-1 1 1,1 1-1,0 1 1,-1 0 0,-7 3-265,12-1 76,1 1 0,0 0 0,0 2 0,0-1 0,1 2 0,0 0 0,1 0 0,-1 1 0,-8 9-76,-10 9 37,2 2-1,2 0 0,-6 10-36,17-18 4,1 1 0,1 0 0,1 1 0,1 1 0,1 1 0,1 0 0,1 0 0,2 1 0,0 0 0,-1 14-4,4-17 1,2 0-1,0 0 1,2 0 0,0 1 0,2-1 0,0 0-1,2 0 1,0 0 0,2 0 0,1 0 0,0-1-1,5 8 0,-7-20 9,1 0-1,0-1 0,0 1 0,1-1 1,1 0-1,-1-1 0,1 1 0,1-1 1,0-1-1,0 1 0,0-1 0,1-1 1,0 0-1,0 0 0,1-1 1,-1 0-1,1 0 0,0-1 0,1 0 1,-1-1-1,1 0 0,-1-1 0,1 0 1,0-1-1,0 0 0,2-1-8,26 1 41,0-2 1,0-2-1,-1-1 0,5-3-41,30-8-752,45-17 752,-65 16-269</inkml:trace>
  <inkml:trace contextRef="#ctx0" brushRef="#br0" timeOffset="375.482">1198 0 7554,'-1'0'155,"0"1"1,1-1 0,-1 0 0,1 0 0,-1 0-1,0 0 1,1 0 0,-1 1 0,1-1 0,-1 0 0,1 1-1,-1-1 1,1 0 0,-1 1 0,1-1 0,-1 1-1,1-1 1,0 0 0,-1 1 0,1-1 0,-1 1-1,1-1 1,0 1 0,0 0 0,-1-1 0,1 1-1,0-1 1,0 1 0,0 0-156,-8 23 913,6-18-500,-7 34 349,2 0 1,1 0 0,3 0 0,0 35-763,15 165 993,0-25-298,-11-178-622,-2 7 78,3-1 1,5 21-152,-3-43 70,-4-21-69,0 0 0,0 0 1,0 0-1,0 0 0,0 1 1,0-1-1,0 0 0,0 0 1,1 0-1,-1 0 0,0 0 1,0 1-1,0-1 0,0 0 1,0 0-1,0 0 0,0 0 1,1 0-1,-1 0 0,0 0 1,0 0-1,0 0 0,0 1 1,1-1-1,-1 0 0,0 0 1,0 0-1,0 0 0,0 0 1,0 0-1,1 0 0,-1 0 1,0 0-1,0 0 0,0 0 1,0 0-1,1 0 0,-1 0 1,0 0-1,0-1-1,0 1 0</inkml:trace>
  <inkml:trace contextRef="#ctx0" brushRef="#br0" timeOffset="1205.168">1827 604 3401,'73'-83'2091,"-59"63"923,-18 20-2624,4 0-19,-6-3 111,0 0 0,0 1-1,0 0 1,0 0-1,0 1 1,-1-1 0,1 1-1,0 1 1,-1-1-1,1 1 1,-1 0 0,1 1-1,-4 0-481,-7 2 320,0 0 0,0 1 0,1 0 0,-11 6-320,18-7 19,0 1 0,1 1 0,-1 0 0,1 0 0,0 1 0,0 0 0,0 0 0,1 1 0,0-1 0,0 2 0,1-1 0,0 1 0,0 0 0,1 0 0,0 1 0,1-1 0,-1 1 0,2 0 0,-1 1 0,1-1 0,1 0 0,-2 9-19,2-6 0,0 1 1,1-1-1,1 0 1,0 0 0,0 1-1,1-1 1,1 0-1,0 0 1,1 0 0,0 0-1,1 0 1,0 0-1,1-1 1,0 0 0,0 0-1,2 0 1,6 9-1,-10-16 0,0 0 1,0-1-1,1 1 1,-1-1-1,1 0 1,0 0-1,0 0 1,0 0 0,0-1-1,0 1 1,0-1-1,1 0 1,-1-1-1,1 1 1,0-1-1,-1 1 1,1-2-1,0 1 1,0 0 0,0-1-1,0 0 1,-1 0-1,5-1 0,-2 0 5,-1 0-1,1-1 1,-1 0-1,0 0 0,1-1 1,-1 0-1,0 0 1,-1 0-1,1-1 1,0 1-1,-1-1 0,0-1 1,0 1-1,0-1 1,-1 0-1,0 0 1,1-1-5,2-4 13,0-1 0,-1 0 0,0 0 0,0 0 1,-1-1-1,-1 0 0,0 0 0,-1 0 0,0-1 1,-1 1-1,1-10-13,-2-8 31,0 1 1,-2-1 0,-1 0 0,-3-11-32,4 22 16,1 19-16,0 0 0,0 0 0,0 0 0,0 0 0,0-1 0,0 1 0,0 0 1,0 0-1,0 0 0,0 0 0,0 0 0,0 0 0,1 0 0,-1 0 0,0 0 0,0 0 1,0-1-1,0 1 0,0 0 0,0 0 0,0 0 0,0 0 0,0 0 0,0 0 1,1 0-1,-1 0 0,0 0 0,0 0 0,0 0 0,0 0 0,0 0 0,0 0 0,0 0 1,1 0-1,-1 0 0,0 0 0,0 0 0,0 0 0,0 0 0,0 0 0,0 0 0,0 0 1,0 0-1,1 0 0,-1 0 0,0 0 0,0 0 0,0 0 0,0 0 0,0 1 0,0-1 1,0 0-1,0 0 0,0 0 0,0 0 0,0 0 0,0 0 0,1 0 0,-1 0 0,0 0 1,0 1-1,16 24 1,-10-14 0,42 61-154,3-1-1,21 19 154,-46-62-853,1-4 387</inkml:trace>
  <inkml:trace contextRef="#ctx0" brushRef="#br0" timeOffset="1715.56">2402 503 7946,'-3'-6'706,"-14"-21"4293,17 27-4914,0 0-1,0 0 0,-1-1 0,1 1 0,0 0 0,-1 0 0,1-1 0,0 1 0,-1 0 0,1 0 0,0 0 0,-1-1 0,1 1 0,0 0 0,-1 0 0,1 0 0,0 0 1,-1 0-1,1 0 0,0 0 0,-1 0 0,1 0 0,-1 0 0,1 0 0,0 0 0,-1 0-84,0 1 43,1-1 1,-1 1-1,0 0 1,1-1-1,-1 1 1,0 0-1,1-1 1,-1 1-1,1 0 1,-1 0-1,1 0 1,0-1-1,-1 1 1,1 0-1,0 0 1,-1 1-44,-3 15 86,1 0 0,1 1 1,0-1-1,2 1 0,0 0 0,1 7-86,-1-4 46,1 6-22,1 0 0,2 0 1,0 0-1,2 0-24,-2-11 8,0-1 1,1-1-1,1 1 0,0-1 1,1 0-1,1 0 1,5 8-9,-11-19 2,0-1 1,0 0-1,0 1 1,0-1 0,0 0-1,0 0 1,1 0-1,-1 0 1,1 0 0,-1-1-1,1 1 1,0-1-1,-1 0 1,1 0-1,0 0 1,0 0 0,0 0-1,0 0 1,0-1-1,0 0 1,0 1 0,0-1-1,0 0 1,0-1-1,0 1 1,0 0 0,0-1-1,0 0 1,0 1-1,0-1 1,0-1-1,0 1 1,-1 0 0,2-1-3,4-2 12,-1-1 1,1 0 0,-1 0 0,0 0 0,-1-1 0,1 0 0,-1-1-1,0 1 1,-1-1 0,0 0 0,2-3-13,4-10 19,0-1-1,-2 0 0,0 0 1,-1-1-1,-2 1 1,0-2-1,-1 1 1,-1-1-1,-1 0 1,-1 1-1,-2-1 1,0 0-1,-2-15-18,-9 9 17,4 20 8,6 9-23,1 0 0,-1 0-1,1 0 1,0 0 0,-1 0 0,1 1 0,0-1 0,-1 0 0,1 0-1,0 0 1,0 1 0,-1-1 0,1 0 0,0 1 0,-1-1 0,1 0-1,0 0 1,0 1 0,0-1 0,0 0 0,-1 1 0,1-1 0,0 0 0,0 1-1,0-1 1,0 1 0,0-1 0,0 0 0,0 1 0,0-1 0,0 0-1,0 1-1,-2 9 15,1 0-1,0 0 0,1 1 1,0-1-1,0 0 0,1 0 1,1 0-1,0 3-14,4 13 33,0 1 1,8 16-34,-9-29-14,1-1 1,1 1-1,-1-1 0,2 0 1,0-1-1,7 9 14,-10-15 248,0 0 1,0-1-1,1 1 0,-1-1 1,1-1-1,0 1 1,0-1-1,1 0 0,-1 0 1,1-1-1,0 0 0,0 0 1,0-1-1,3 1-248,0-1 469,1-1-1,0 0 1,8-1-469</inkml:trace>
  <inkml:trace contextRef="#ctx0" brushRef="#br0" timeOffset="2500.601">3445 417 2985,'0'0'98,"-4"-3"1099,0 0 0,1 0 0,-1 0 0,0 0 0,0 0 0,-1 1 0,1 0 0,-2-1-1197,2 2 260,1 1 1,0-1-1,0 1 0,-1-1 0,1 1 0,0 0 0,0 1 0,-1-1 1,0 1-261,-19 4 398,0 1 0,0 2 0,1 0 1,0 2-1,0 0 0,1 1 0,1 2 1,-5 3-399,19-12 9,0 1 1,0 0-1,0 0 1,0 1-1,1 0 1,0 0-1,-3 4-9,7-8 2,0 0 0,-1 0-1,1 0 1,0 0-1,0 0 1,0 1 0,1-1-1,-1 0 1,0 1 0,1-1-1,0 1 1,-1 0-2,2-2 0,-1 0 0,0 1 0,0-1 0,0 0 1,1 1-1,-1-1 0,1 0 0,-1 1 0,1-1 0,-1 0 0,1 0 1,0 0-1,0 0 0,-1 0 0,1 0 0,0 0 0,0 0 0,0 0 0,0 0 1,0 0-1,0 0 0,1 0 0,7 4 0,1 0 0,-1 0 0,1-1 0,0-1 0,0 0 0,0 0 0,1 0 0,78 10 1,-28-4 6,-44-6-5,48 10 19,-58-11-19,-1 0 0,0 0 0,1 1 0,-1 0 0,0 0 1,0 0-1,0 1 0,1 1-2,-6-4 0,1 0 1,-1 1-1,1-1 0,-1 0 1,0 1-1,0-1 0,0 1 1,0-1-1,0 1 1,0 0-1,0-1 0,-1 1 1,1 0-1,-1 0 0,1-1 1,-1 1-1,0 0 1,1 0-1,-1 0 0,0 0 1,0 1-1,-1 1 2,0 0 0,1-1 0,-1 1 0,-1 0 0,1-1 1,-1 1-1,1-1 0,-1 1 0,0-1 0,-1 2-2,-6 7 14,-1 0 0,1-1 0,-2-1 0,0 1 0,-1-1-14,-23 20 60,-1-2 0,-2-2 0,-13 6-60,19-17 35,30-14-33,0 0-1,0-1 1,0 1 0,0-1 0,-1 1 0,1-1 0,0 0-1,-1 0 1,1 0 0,0 0 0,0 0 0,-1 0-1,-1-1-1,4 1-4,0 0 0,0 0-1,0-1 1,-1 1 0,1 0 0,0 0-1,0 0 1,0 0 0,0 0 0,0 0-1,0-1 1,-1 1 0,1 0-1,0 0 1,0 0 0,0 0 0,0-1-1,0 1 1,0 0 0,0 0-1,0 0 1,0 0 0,0-1 0,0 1-1,0 0 1,0 0 0,0 0 0,0-1-1,0 1 1,0 0 0,0 0-1,0 0 1,0 0 0,0-1 0,0 1-1,0 0 1,0 0 0,0 0-1,0 0 1,1-1 0,-1 1 0,0 0-1,0 0 1,0 0 4,10-12-181,12-6-74,15-7 62</inkml:trace>
  <inkml:trace contextRef="#ctx0" brushRef="#br0" timeOffset="2926.461">3742 639 6897,'79'-35'2861,"-77"34"-2598,1 0 0,0-1 1,-1 1-1,1 0 0,0 1 0,0-1 0,-1 0 1,1 1-1,0-1 0,0 1 0,0 0 0,0 0 0,0 0 1,-1 0-1,2 1-263,9 0 532,1-1-210,0-1-96,0 1 0,0-2 0,-1 0 0,6-2-226,-16 4 27,0-1-1,1 0 1,-1-1 0,0 1-1,0-1 1,0 1-1,0-1 1,0 0 0,0 0-1,-1 0 1,1 0 0,-1-1-1,1 1 1,-1-1 0,0 0-1,0 1 1,0-1-1,0 0 1,0-1-27,-1 2 18,0 1 1,0-1-1,0 0 0,0 1 0,0-1 0,-1 0 1,1 1-1,0-1 0,-1 0 0,0 0 1,1 0-1,-1 1 0,0-1 0,0 0 0,0 0 1,0 0-1,0 0 0,-1 1 0,1-1 1,-1 0-1,1 0 0,-1 1 0,1-1 1,-1 0-1,0 1 0,0-1 0,0 0 0,0 1 1,0-1-1,0 1 0,0 0 0,0-1 1,-2 0-19,-1-3 57,0 1 0,0 0 0,-1 0 0,0 0 1,1 0-1,-1 1 0,0 0 0,-1 0 0,1 0 1,0 0-1,-1 1 0,0 0 0,1 0 1,-1 1-1,0 0 0,0 0 0,0 0 0,0 1 1,0-1-1,0 1 0,-2 1-57,-2 0 31,1 1-1,-1 0 0,1 0 1,0 1-1,0 0 1,0 1-1,0 0 1,0 1-1,1 0 1,-1 0-1,1 0 0,1 1 1,-1 1-31,-1 0 6,2 0 0,-1 1 0,1 0-1,0 0 1,1 0 0,0 1 0,0 0 0,1 0 0,0 1 0,1-1 0,0 1 0,0 3-6,2-7 11,0 0 1,1 1 0,0-1 0,0 1 0,1 0 0,0-1 0,0 1 0,0-1-1,1 1 1,0 0 0,0-1 0,1 1 0,-1-1 0,2 0 0,-1 0 0,1 0 0,0 0-1,0 0 1,3 4-12,0-2 34,1 0-1,0 0 0,0 0 1,1-1-1,0 0 0,0-1 0,1 0 1,0 0-1,0-1 0,0 0 1,1 0-1,-1-1 0,1 0 1,1-1-34,3 1 21,-1 0 1,2-1 0,-1-1 0,0 0 0,0-1-1,1 0 1,-1-2 0,1 1 0,-1-2-1,4 0-21,45-17-81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3721,'1'-60'2458,"-1"59"-2299,0 1 0,1-1 0,-1 1 0,0-1 0,0 1 0,0-1 0,0 1 0,0-1 0,0 0 0,0 1 0,0-1 0,0 1 1,0-1-1,0 1 0,0-1 0,-1 1 0,1-1 0,0 1 0,0-1 0,0 1 0,-1 0 0,1-1 0,0 1 0,-1-1 0,1 1 0,0-1 1,-1 1-1,1 0 0,-1-1 0,1 1 0,0 0-159,-4 5 4857,9 10-4718,1 0-1,1 0 1,1-1-1,0 0 1,0 0-1,2-1 1,0 0 0,3 3-139,26 27 354,33 26-354,4 4 204,-62-58-164,2-1 0,0 0 0,0-1 0,1-1 0,1 0 0,0-2 0,12 5-40,-6-2 156,-12-6 404,0-1 0,1 0 0,-1-1 0,5 1-560,-13-6 1063</inkml:trace>
  <inkml:trace contextRef="#ctx0" brushRef="#br0" timeOffset="1">477 1 3889,'-32'26'6729,"7"4"-4574,1 1 0,-17 31-2155,-21 29 898,3-17-538,23-31-252,2 2 0,2 1 0,-4 11-108,32-49-9,-12 22-45,-1-1 0,-1-1-1,-16 18 55,27-32-926,11-11-359,6-9-161,15-14 536</inkml:trace>
  <inkml:trace contextRef="#ctx0" brushRef="#br0" timeOffset="2">798 396 7298,'36'12'3199,"-35"-11"-3011,-1 0-1,0 0 1,0 0-1,1-1 1,-1 1 0,0 0-1,0 0 1,0 0 0,0 0-1,0 0 1,0 0 0,0-1-1,0 1 1,0 0 0,-1 0-1,1 0 1,0 0 0,0 0-1,-1-1 1,1 1-1,-1 0 1,1 0 0,-1 0-188,-3 16 1959,20 139-158,-14 41-913,-1-197 1557,7 0-1146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56 104 3945,'-22'-27'988,"5"7"619,1-2 3086,34 45 818,13 10-3883,21 25-1804,29 55 400,-1 0-143,-65-91-57,-12-17-17,0 0 1,1 0 0,0 0 0,-1 0 0,2-1-1,-1 1 1,0-1 0,1 0 0,0 0 0,0-1-8,-3-2 31,-1-1 0,0 0 1,0 0-1,0 1 1,1-1-1,-1 0 0,0 0 1,0-1-1,0 1 0,1 0 1,-1 0-1,0-1 1,0 1-1,0 0 0,0-1 1,0 1-1,0-1 0,0 1 1,0-1-1,0 0 1,0 0-1,0 1 0,0-1 1,0 0-1,0 0 0,0 0 1,-1 0-1,1 0 1,0 0-1,-1 0 0,1-1-31,25-42 839,-19 29-797,8-14 54,-3-1 0,0 1 0,-2-2 0,5-24-96,-6 21 38,1 1 1,2 0-1,12-23-38,-8 33 128,-9 15-318,-5 9-1047,-7 20-2500,3 13 1685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6:23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9 4529,'-1'-1'364,"-1"0"1,1 0-1,0 0 1,0 0-1,-1 1 1,1-1-1,-1 0 1,1 1-1,-1-1 1,1 1-1,-1 0 1,1-1-1,-1 1 1,1 0-1,-1 0 1,1 0-1,-2 0-364,2 0 192,0 1-1,0-1 0,0 1 0,0-1 1,0 0-1,1 1 0,-1 0 0,0-1 1,0 1-1,0-1 0,0 1 0,1 0 0,-1 0 1,0-1-1,1 1 0,-1 0 0,1 0 1,-1 0-1,0 1-191,0 2 256,-1 0 1,1 0-1,0 0 0,0 0 1,0 0-1,1 0 1,-1 0-1,1 0 1,0 1-1,0-1 0,1 0 1,-1 1-257,27 237 3603,11 76-2901,-37-309-708,6 21 100,-7-29-98,1 0-1,-1 0 1,0 0 0,1 0 0,-1 0-1,1 0 1,-1 0 0,1 0 0,0 0 0,-1-1-1,1 1 1,0 0 0,0 0 0,-1-1-1,1 1 1,0 0 0,0-1 0,0 1-1,0-1 1,0 1 0,0-1 0,0 1 0,0-1-1,0 0 5,2-1 1906,-4 1-1022</inkml:trace>
  <inkml:trace contextRef="#ctx0" brushRef="#br0" timeOffset="1">4 822 7434,'-1'0'3360,"-1"2"-1479,1-2-145,1-2-264,0 1-87,18-3-225,18-5-120,55-12-296,-29 12-152,3-1-263,6-3-105,6 5-128,-4 2-32,-7 5 184,-10 1 80,-18 7-4705,9 8 3417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6:2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18 4113,'0'0'196,"0"-1"1,0 1-1,0-1 1,0 1-1,0-1 1,0 1-1,0-1 1,0 1-1,0-1 0,1 1 1,-1-1-1,0 1 1,0-1-1,0 1 1,1-1-1,-1 1 1,0-1-1,1 1 1,-1-1-1,0 1 0,1-1 1,-1 1-1,0 0 1,1-1-1,-1 1 1,1 0-1,-1-1 1,1 1-1,-1 0 1,1 0-197,5-5 4213,-6 16-2935,0 14-917,-1 0 0,-1 0 0,-1-1-1,-1 1 1,-1-1-361,-8 36 1506,-3 51-1506,14-82 245,1 0 1,1 1-1,2-1 1,4 29-246,3-9 119,37 245 234,-45-289-423,0-15-20,-1-7 40</inkml:trace>
  <inkml:trace contextRef="#ctx0" brushRef="#br0" timeOffset="1">20 875 9410,'-11'8'3945,"5"2"-2321,3-9-256,12 4-167,1-10-209,16 4-192,16 0-56,22-8-280,16 1-80,10-3-143,-5 1-97,-5 11-88,-12-1-8,-16 6 272,-6 1 232,-4 1-336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19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0 3841,'-2'0'353,"0"0"0,0 1 0,-1-1 0,1 0 0,0 1-1,0-1 1,0 1 0,0 0 0,0 0 0,0 0 0,0 0 0,0 0 0,0 0 0,0 0 0,1 1 0,-1-1 0,0 1 0,1-1 0,-1 1 0,1 0 0,-2 1-354,3-2 111,0-1-1,-1 1 1,1 0-1,0-1 0,0 1 1,-1 0-1,1 0 0,0-1 1,0 1-1,0 0 0,0 0 1,0-1-1,0 1 1,0 0-1,0 0 0,0 0 1,0-1-1,0 1 0,1 0 1,-1 0-1,0-1 0,1 1 1,-1 0-110,1 1 94,0-1-1,0 0 1,1 0 0,-1 0 0,0 0 0,0 0-1,1 0 1,-1 0 0,1 0 0,-1 0 0,1-1-1,-1 1 1,1-1 0,-1 1 0,1-1 0,0 1-94,29 4 581,0 0 1,0-2 0,0-2-1,30-1-581,-29 0 190,383 8 692,-375-11-872,-27 5-19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13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509 662 2777,'0'0'1836,"-3"-3"4801,-7-7-5198,-2-1-916,-1 1-1,-1 0 0,-5-3-522,8 6 156,7 5-112,0 0 0,0 0 0,-1 1 0,1-1 0,-1 1 0,1 0-1,-1 0 1,0 1 0,1-1 0,-1 1 0,0 0 0,1 0 0,-1 1 0,0-1-1,1 1 1,-1 0 0,0 1 0,1-1 0,-2 1-44,-3 1 19,-2-1-3,0 1 1,1 1-1,-1 0 1,1 0-1,0 1 1,0 1-1,-4 2-16,8-4 5,1 1 1,-1-1-1,1 1 0,0 1 0,1-1 0,-1 1 0,1-1 0,0 1 1,1 0-1,-1 1 0,1-1 0,-1 3-5,-1 3 0,1 1 0,1 0-1,-1-1 1,2 1 0,0 0 0,0 0 0,1 0-1,1 0 1,0 1 0,1-1 0,1 0-1,0 0 1,3 10 0,-3-15 3,0-1 0,1 0 0,0 1 0,0-1 0,1 0 0,0-1 0,0 1 0,0-1 0,1 1 0,0-1 0,1-1 0,-1 1 0,1-1 0,0 0 0,0 0 0,1-1 0,-1 1 0,1-1-1,0-1 1,0 0 0,0 0 0,1 0 0,4 1-3,-6-2 13,1-1 0,-1 1 0,0-1 0,1 0 0,-1-1 0,1 1 0,-1-1 0,1-1-1,-1 1 1,0-1 0,1 0 0,-1 0 0,0-1 0,0 0 0,0 0 0,0-1 0,0 1 0,0-1 0,0-1-1,-1 1 1,0-1 0,1 0 0,-2 0 0,1 0 0,0-1 0,-1 0 0,0 1 0,0-2 0,0 1-1,-1 0 1,1-2-13,2-3 22,0 0 0,-1-1 0,-1 0 0,0 0 0,0-1 0,-1 1-1,0-1 1,-1 1 0,0-10-22,1-18 43,-3-1 0,-1-11-43,-1 11-37,2 1-1,3-2 38,-2 39-169,2 9 111,0 9 116,26 339 416,-28-269-369,-2 0-1,-5-1 0,-6 20-104,-29 110 133,20-114-77,20-94-32,-4 28-34,5-34 28,0 1 0,0-1 0,0 0 0,0 1 0,1-1 0,-1 1 0,0-1 0,1 0 1,-1 1-1,1-1 0,-1 0 0,1 0 0,0 1 0,0-1 0,-1 0 0,1 0 0,0 0 0,0 0 0,0 0 1,0 0-1,0 0-18,0-1 19,-1 1 1,1-1-1,-1 0 0,0 0 1,1 0-1,-1 0 1,1 0-1,-1 0 1,1 0-1,-1 0 1,1 0-1,-1 0 0,0-1 1,1 1-1,-1 0 1,1 0-1,-1 0 1,0 0-1,1-1 0,-1 1 1,0 0-1,1 0 1,-1-1-1,0 1 1,1 0-1,-1-1 0,0 1 1,1 0-1,-1-1 1,0 1-1,0 0 1,1-1-1,-1 1 1,0 0-1,0-1-19,10-19 238,-7 16-172,117-212-61,-80 152-3204,12-9 3199,-27 40-751</inkml:trace>
  <inkml:trace contextRef="#ctx0" brushRef="#br0" timeOffset="341.936">1077 994 6321,'-15'-18'2865,"13"18"-1097,0 8-143,-3 16-649,7 7 144,3 6-344,-5 7-152,-4-4-271,3 5-121,-3-1-104,5 2-16,5-4-40,-2-1 0,4-13 24,-4-5-208,10-14 3536,-1-9-2599</inkml:trace>
  <inkml:trace contextRef="#ctx0" brushRef="#br0" timeOffset="761.732">175 273 3849,'-35'12'807,"2"0"1062,-1-2 0,1-1-1869,30-8 358,0 0 0,0 0 0,1 0 0,-1 0 0,1 0-1,-1 1 1,1-1 0,-1 1 0,1 0 0,0 0 0,0-1 0,0 2 0,0-1 0,0 0 0,-1 2-358,3-4 37,0 0 1,0 0-1,-1 1 1,1-1-1,0 0 1,0 0-1,0 0 1,0 1-1,0-1 1,0 0-1,0 0 1,0 1-1,0-1 1,0 0-1,0 0 1,0 0-1,0 1 1,0-1-1,0 0 1,0 0-1,0 0 1,1 1-1,-1-1 1,0 0-1,0 0 1,0 0-1,0 0 1,0 1-1,0-1 1,1 0-1,-1 0 1,0 0-1,0 0 1,0 1-1,0-1 1,1 0-1,-1 0 1,0 0-1,0 0 1,0 0-1,0 0 1,1 0-1,-1 0 1,0 0-1,0 0 1,1 0-38,10 3 351,-11-3-284,12 1 178,0-1 0,1 0 0,-1-1 0,0 0 0,0-1 0,-1-1 0,8-2-245,32-5 332,100-2 165,-6 1-322,-107 6 98,0-1-656,27 1 383,-55 5 417,0 0-1,1 0 0,-1 1 1,0 1-1,0-1 0,0 2 1,0-1-1,6 4-416,7 8 1311</inkml:trace>
  <inkml:trace contextRef="#ctx0" brushRef="#br0" timeOffset="1594.413">1579 619 6273,'-1'-14'962,"1"11"-581,0-1 1,-1 1-1,1 0 1,-1-1 0,0 1-1,0 0 1,0 0-1,0 0 1,-2-3-382,1 0 2779,6 9-755,11 17-1246,65 123-130,-60-103-564,2 0-1,2-2 1,1-1-1,2-1 1,2-1-1,1-2 0,14 12-83,-44-45 15,0 1 0,1-1 0,-1 0 0,0 0 0,0 0 0,0 0 0,0 1 0,1-1 0,-1 0 0,0 0 0,0 0 0,0 0 0,1 0 0,-1 0 0,0 0 0,0 0-1,1 0 1,-1 1 0,0-1 0,0 0 0,1 0 0,-1 0 0,0 0 0,0-1 0,1 1 0,-1 0 0,0 0 0,0 0 0,0 0 0,1 0 0,-1 0 0,0 0 0,0 0 0,0 0 0,1 0-1,-1-1 1,0 1 0,0 0 0,0 0 0,1 0 0,-1 0 0,0-1 0,0 1 0,0 0 0,0 0 0,0 0 0,0-1 0,1 1 0,-1 0 0,0 0 0,0-1 0,0 1 0,0 0 0,0 0-1,0-1 1,0 1 0,0 0 0,0 0 0,0 0 0,0-1 0,0 1 0,0 0 0,0-1-15,1-21 454,-1 15-383,3-86 248,-2 30-272,2 0 1,3 1 0,3 0 0,5-9-48,-14 70-14,13-38-50,-13 38 3,1-1 0,-1 0 0,1 1 0,0-1 0,0 1 0,0-1 0,-1 1 0,1 0 0,1-1 0,-1 1 0,0 0 0,0 0 0,0 0 0,1 0-1,-1 0 1,0 0 0,1 0 0,-1 0 0,2 0 61,3 1-449</inkml:trace>
  <inkml:trace contextRef="#ctx0" brushRef="#br0" timeOffset="2341.185">2737 612 3377,'1'-1'248,"0"0"1,-1 0-1,1 0 1,0 0-1,0 0 1,-1 0-1,1 0 1,-1 0 0,1 0-1,-1 0 1,0 0-1,1-1 1,-1 1-1,0 0 1,0 0-1,0 0 1,0-1-1,0 1 1,0 0-1,0 0 1,0 0 0,0-1-1,0 1 1,-1-1-249,0 0 232,-1-1 1,1 1 0,-1 0 0,0-1-1,0 1 1,0 0 0,0 0 0,0 0-1,0 0 1,-2 0-233,-1-3 160,0 1 0,-1-1 0,0 1 0,0 1 0,0-1 0,-1 1 0,1 0 0,-1 0 0,0 1 0,0 0 1,1 0-1,-1 1 0,0 0 0,-1 0 0,1 1 0,0-1 0,0 1 0,0 1 0,0 0 0,0 0 0,0 0 0,0 1 0,0 0 0,0 0 0,1 0 0,-1 1 0,1 0 0,-1 1 0,0 0-160,-3 2 15,0 1 0,0 1-1,1 0 1,0 0 0,0 1-1,1 0 1,0 0 0,0 1 0,1 0-1,1 0 1,-1 1 0,2-1-1,0 1 1,0 1 0,1-1 0,-3 11-15,4-10-3,0 1 0,1 0 0,0 0 0,1 0 0,0 0 0,1 0 0,1 0 0,0 0 0,1 0 0,0-1 0,1 1 0,0 0 0,1-1 0,0 0 0,6 10 3,-7-16 3,1 1 0,0-1 0,1 0 0,-1-1 0,1 1 0,0-1 1,0 0-1,1 0 0,0-1 0,0 1 0,0-1 0,0-1 0,0 1 0,1-1 0,0 0 0,-1 0 0,1-1 1,0 0-1,1 0 0,-1-1 0,0 0 0,0 0 0,1-1 0,-1 0 0,0 0 0,0 0 0,3-2-3,-2 2 12,0-2 0,0 1 0,-1-1 0,1 0 0,-1-1 0,1 0 0,-1 0 0,0 0 0,0-1 0,0 0 0,-1 0 0,1-1 0,-1 0 0,0 0 0,0-1 0,-1 1 0,0-1 0,0-1 0,0 1 0,-1 0 0,0-1 0,0 0 0,0 0 0,-1 0 0,1-3-12,1-15 26,0 1 1,-1-1-1,-2 0 1,0 1 0,-2-1-1,-2-11-26,2 6 117,0 1 0,1-1 1,2 0-1,2-4-117,-5 34 3,0 0 0,0 0 0,0 0 0,0 0 1,0 0-1,0 0 0,0-1 0,0 1 0,0 0 0,1 0 1,-1 0-1,0 0 0,0 0 0,0 0 0,0 0 0,0 0 1,0 0-1,0 0 0,0-1 0,0 1 0,0 0 0,0 0 1,0 0-1,0 0 0,0 0 0,0 0 0,0 0 1,1 0-1,-1 0 0,0 0 0,0 0 0,0 0 0,0 0 1,0 0-1,0 0 0,0 0 0,0 0 0,0 0 0,0 0 1,1 0-1,-1 0 0,0 0 0,0 0 0,0 0 0,0 0 1,0 0-1,0 0 0,0 0 0,0 0 0,0 0 0,0 0 1,1 0-1,-1 0 0,0 0 0,0 0 0,0 0 0,0 0 1,0 0-4,6 8 58,5 13-36,5 19 31,2-1-1,2-1 1,21 29-53,-30-49-157,2-2 0,0 1 0,1-2 0,1 0-1,0-1 1,1 0 0,1-1 0,17 10 157,6-1-434</inkml:trace>
  <inkml:trace contextRef="#ctx0" brushRef="#br0" timeOffset="2788.021">2351 147 4569,'-6'0'811,"0"0"0,0 0-1,0 0 1,0 0 0,0 1 0,0 0 0,1 1 0,-1-1 0,0 1-1,1 0 1,-2 1-811,6-3 69,1 0 0,-1 0 0,1 0 1,0 0-1,-1 0 0,1 0 0,0 0 0,-1 0 0,1 0 0,0 0 0,-1 1 0,1-1 0,0 0 0,0 0 0,-1 0 0,1 0 1,0 1-1,-1-1 0,1 0 0,0 0 0,0 1 0,-1-1 0,1 0 0,0 0 0,0 1 0,0-1 0,0 0 0,-1 1 1,1-1-1,0 0 0,0 1 0,0-1 0,0 0 0,0 1 0,0-1 0,0 0 0,0 1-69,16 3 1532,15-1-1283,1-1 0,-1-2 1,0-2-1,11-2-249,134-22 400,-59 8-100,-116 18-301,33-5 1559,0 2-1,7 1-1557,4 4 1346</inkml:trace>
  <inkml:trace contextRef="#ctx0" brushRef="#br0" timeOffset="3622.827">3542 591 5145,'-59'-38'2271,"49"25"-824,12 7 1381,-2 4 1758,4 18-4482,1 0-1,0-1 1,1 0 0,1 0 0,0 0 0,1-1 0,0 0-1,1 0 1,1-1 0,0 0 0,1-1 0,0 0-1,8 5-103,22 25 238,-1 1 1,15 24-239,-47-61 527,-3-9 41,2-21 194,-4 9-850,-1 8 104,57-191 394,-48 165-420,2 1 1,2 1 0,1 0-1,1 1 1,6-6 9,-19 31-260,-6 12 180,-4 11-11</inkml:trace>
  <inkml:trace contextRef="#ctx0" brushRef="#br0" timeOffset="4490.776">4422 36 4865,'0'-5'1185,"0"1"-1,0-1 0,-1 1 1,0 0-1,0-1 1,-1-2-1185,2 7 43,0 0 1,0 0-1,0-1 0,0 1 1,-1 0-1,1 0 0,0 0 1,0 0-1,0 0 0,0 0 1,0 0-1,0 0 0,-1 0 1,1 0-1,0 0 1,0 0-1,0 0 0,0 0 1,0 0-1,-1 0 0,1 0 1,0 0-1,0 0 0,0 0 1,0 0-1,0 0 0,-1 0 1,1 0-1,0 0 0,0 0 1,0 0-1,0 1 1,0-1-1,0 0 0,0 0 1,-1 0-1,1 0 0,0 0 1,0 0-1,0 0 0,0 0 1,0 1-1,0-1 0,0 0 1,0 0-1,0 0 0,0 0 1,0 0-1,0 0 1,0 1-1,0-1 0,0 0 1,0 0-1,0 0 0,0 0 1,0 0-1,0 1 0,0-1 1,0 0-1,0 0 0,0 0 1,0 0-1,0 0 0,0 1 1,0-1-1,0 0 0,0 0-42,-4 27 293,2 1 0,0-1 0,2 0 0,1 1-294,11 119 433,-7-93-261,7 154 317,2 23-8,-6-185-372,-5-26 350,-2-16 190,-1-5 400,-1-16-980,0 0 0,1 0 1,0 0-1,2 0 1,0 0-1,1 0 0,0 1 1,4-7-70,-1 1 51,2 0-1,1 1 1,0 0 0,1 1 0,2 0 0,0 1-51,-6 10-4,0 1 0,0 0 0,1 0 1,0 1-1,0 0 0,1 0 0,0 1 1,0 0-1,1 0 0,-1 1 0,1 0 1,0 1-1,1-1 0,1 1 4,-3 2-3,-1 0 0,0 1 0,1-1 0,-1 1 0,1 1 0,-1 0 0,1 0 0,-1 0 0,1 1 0,-1 0 0,0 0 0,1 1 0,-1 0 0,0 1 0,0-1 0,0 1 0,0 0 0,-1 1 0,3 1 3,0 1-1,-1 0 0,0 1-1,0 0 1,-1 0 0,0 1-1,0 0 1,0 0-1,-1 1 1,-1 0 0,1 0-1,-1 0 1,-1 0 0,0 1-1,0 0 1,-1 0-1,0 0 1,-1 0 0,0 0-1,0 0 1,-1 1 0,-1-1-1,0 8 2,0-7 2,-1 1 1,0 0-1,0-1 0,-1 1 1,-1-1-1,0 0 0,-1 0 1,0 0-1,0 0 0,-2-1 1,1 1-1,-1-1 0,0-1 1,-1 1-1,0-1 0,-1 0 0,0-1 1,0 1-1,-1-2 0,-2 2-2,1-2 8,0 0-1,0 0 1,-1-2-1,0 1 0,0-1 1,0-1-1,0 0 1,-1-1-1,-5 1-7,12-3-1,0 0 1,-1-1-1,1 0 0,0 0 1,-1 0-1,1 0 0,0-1 1,-1 0-1,1 0 0,0-1 1,0 1-1,0-1 0,0 0 1,0-1-1,0 1 0,0-1 1,1 0-1,-1 0 0,1 0 1,0-1-1,0 1 0,0-1 1,1 0-9,-1 0-1,1 0 1,0 0-1,1 0 1,-1-1-1,1 1 0,-1-1 1,2 1-1,-1-1 1,0 0-1,1 0 0,0 0 1,0 0-1,0 0 1,1 0-1,-1-4 10,3-44-75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47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499 635 2425,'0'0'1939,"0"0"9,0-2 2660,0-6-3120,-1 4-1268,0 1 1,0-1-1,0 0 1,0 0-1,-1 1 0,0-1 1,1 1-1,-1-1 1,0 1-1,-1 0 0,1 0 1,-2-2-221,-27-26 473,30 31-456,-1-2 28,-1 0 0,0 0 0,1 0 0,-1 1 1,0-1-1,0 1 0,0 0 0,0 0 0,0 0 0,0 0 0,-1 0 0,1 1 0,0-1 0,0 1 0,-1 0 0,1 0 0,0 0 0,0 0 0,-1 1 0,1-1 0,0 1 0,0 0 0,0 0 0,0 0 0,0 1 0,0-1 0,-1 1-45,-9 5 44,1 1 0,0 0 0,1 1 0,0 0-1,-5 5-43,4-3 31,-2 1-21,1 1 0,0 1 0,0 0 0,1 1 0,1 0 0,1 1 0,0 0 0,0 1-10,7-11 1,0 1 1,0-1-1,1 1 1,0-1 0,0 1-1,0 0 1,1-1-1,0 1 1,0 0-1,1 0 1,-1 0 0,2 0-1,-1 0 1,1 0-1,0 0 1,0 0-1,1-1 1,0 1 0,0 0-1,1-1 1,0 0-1,0 1 1,1 0-2,-1-2 5,1 0-1,0 0 1,0 0 0,1-1 0,-1 1-1,1-1 1,0 0 0,0-1 0,1 1-1,-1-1 1,1 0 0,-1 0-1,1-1 1,0 1 0,0-1 0,0-1-1,1 1 1,-1-1 0,0 0-1,0 0 1,1-1 0,-1 0 0,0 0-1,1-1 1,-1 1 0,0-1 0,6-2-5,1 0 14,-1 0 1,1-2-1,-1 1 1,0-1 0,-1-1-1,1 0 1,-1 0-1,0-1 1,-1-1 0,0 0-1,0 0 1,-1-1-1,4-4-14,-3 1 18,-1 1 0,0-1-1,-1-1 1,-1 0 0,0 0 0,4-11-18,-9 19 3,0 0 1,0 0-1,0 0 1,-1-1-1,0 1 1,0-1-1,-1 1 1,1-1-1,-1 1 1,0-1-1,-1 1 1,0-1 0,1 1-1,-2-1 1,1 1-1,0-1 1,-1 1-1,0 0 1,-2-3-4,4 8-2,0 0 0,0-1 0,0 1 0,0-1 0,-1 1 0,1 0 0,0-1 0,0 1 0,0 0 1,0-1-1,-1 1 0,1 0 0,0 0 0,0-1 0,-1 1 0,1 0 0,0 0 0,-1-1 0,1 1 0,0 0 0,0 0 1,-1 0-1,1 0 0,-1-1 0,1 1 0,0 0 0,-1 0 0,1 0 0,0 0 0,-1 0 0,1 0 0,0 0 0,-1 0 0,1 0 2,-6 11-48,2 21 42,4 33 188,5 17-182,-1-25 31,-2 1 0,-3 7-31,-9 34 289,-3 0 1,-5 0-1,-5-2 0,-30 83-289,46-148 319,7-32-312,0 0-1,0 0 1,0 0 0,0 1-1,0-1 1,0 0-1,0 0 1,0 0 0,0 0-1,0 0 1,0 1-1,0-1 1,0 0 0,0 0-1,0 0 1,0 0 0,0 0-1,0 1 1,0-1-1,0 0 1,0 0 0,1 0-1,-1 0 1,0 0-1,0 0 1,0 0 0,0 1-1,0-1 1,0 0-1,0 0 1,0 0 0,0 0-1,1 0 1,-1 0 0,0 0-1,0 0 1,0 0-1,0 0 1,0 0 0,0 0-1,1 0 1,-1 1-1,0-1 1,0 0 0,0 0-1,0 0 1,0 0-1,1 0 1,-1 0 0,0 0-1,0-1 1,0 1 0,0 0-1,0 0-6,13-15 385,22-33-128,3 1 1,25-24-258,-12 14-503,-1-10-3264,-26 38 2263</inkml:trace>
  <inkml:trace contextRef="#ctx0" brushRef="#br0" timeOffset="382.414">997 903 8922,'-9'4'3857,"-2"2"-2153,6 16-552,-1 6-103,2 10-233,0 9-136,-2 9-208,2 5-104,4-2-152,-1-2-40,1-10-64,2-8-32,0-8-16,-2-11 24,4-9-160,2-1 160,-2-19-88</inkml:trace>
  <inkml:trace contextRef="#ctx0" brushRef="#br0" timeOffset="812.538">18 250 5537,'-10'-1'3169,"3"-2"-857,7 3-639,7 0-121,-7 0-360,17 0-63,20 1-257,93 2-168,-46-4-328,6-2-96,0-1-144,-8 1-48,-5 3-32,-13 0-8,-14 7 112,-7 1-120,-5 6 0</inkml:trace>
  <inkml:trace contextRef="#ctx0" brushRef="#br0" timeOffset="2009.638">1535 532 1984,'0'-2'741,"0"1"-1,-1-1 0,1 1 0,-1-1 1,0 0-1,0 1 0,1 0 0,-1-1 0,0 1 1,0-1-1,0 1 0,0 0 0,0 0 1,-1 0-1,1 0 0,0 0 0,-1 0 1,1 0-1,-1-1-740,2 2 387,0 3-325,0 0 1,1-1-1,0 1 1,-1-1 0,1 1-1,0-1 1,0 0 0,0 1-1,1-1 1,-1 0-1,2 2-62,7 13 89,34 81 174,-20-41 54,3 0-317,-17-39 60,0 0-1,1-1 1,1-1-1,1 0 1,3 3-60,-2-4 72,-9-8-5,1 0-1,0 0 0,0-1 1,1 0-1,0 0 0,0-1 0,0 0 1,1 0-1,5 2-66,-12-7 34,0 0-1,-1 0 1,1 0-1,0 1 1,-1-1-1,1 0 1,0-1-1,-1 1 1,1 0-1,0 0 1,0 0-1,-1 0 1,1-1 0,-1 1-1,1 0 1,0 0-1,-1-1 1,1 1-1,0 0 1,-1-1-1,1 1 1,-1-1-1,1 1 1,-1-1-1,1 1 1,-1-1-1,0 1 1,1-1 0,-1 0-1,0 1 1,1-1-1,-1 0 1,0 0-34,9-25 498,-8 24-469,22-84 185,5 1 0,22-46-214,-17 65 255,-29 60-322,-1 0 0,1 1 0,0 0 0,1-1 1,-1 2-1,1-1 0,0 0 0,0 1 0,6-4 67,1 4-899,-7 6 135</inkml:trace>
  <inkml:trace contextRef="#ctx0" brushRef="#br0" timeOffset="3032.68">2640 16 3321,'0'-1'361,"0"0"-1,0 1 1,1-1 0,-1 0 0,0 1 0,0-1 0,0 0-1,-1 0 1,1 1 0,0-1 0,0 0 0,0 1 0,0-1-1,-1 0 1,1 1 0,0-1 0,-1 0 0,1 1 0,0-1-1,-1 1 1,1-1 0,-1 0-361,1 1 186,-1 1-1,1-1 0,-1 0 1,1 0-1,-1 0 1,1 0-1,-1 1 1,1-1-1,-1 0 1,1 1-1,-1-1 0,1 0 1,0 1-1,-1-1 1,1 0-1,0 1 1,-1-1-1,1 1 1,0-1-1,-1 0 1,1 1-1,0 0-185,-4 4 239,1 1 0,0 0 0,1 0 0,-1 1 0,0 3-239,0 3 78,1 1 0,1-1-1,0 1 1,1-1 0,0 1-1,2 6-77,1 9 125,2 0 0,5 21-125,19 72 628,12 119-628,-26-155 272,-9-63-10,-2 1-1,0 0 1,-2 0-1,0 0 0,-2 14-261,-3-31 347,-1-17 184,2-10-511,1 1 1,0-1-1,2 0 0,0 1 0,2-1 1,0 1-1,1-1 0,1 1 0,0 0 1,7-14-21,-6 20-1,0 0 1,1 1 0,0 0-1,1 0 1,0 0-1,1 1 1,3-3 0,-6 7-1,1 0 0,0 1 1,1 0-1,-1 1 0,1 0 0,0 0 0,0 1 0,0-1 0,1 2 1,0-1-1,3 0 1,-7 3-1,0-1 1,1 1 0,-1 0-1,1 1 1,-1-1 0,1 1-1,-1 0 1,1 1-1,-1-1 1,1 1 0,-1 0-1,0 0 1,1 1 0,-1-1-1,0 1 1,0 1 0,0-1-1,0 1 1,0-1 0,0 1-1,-1 1 1,0-1-1,3 3 1,-1 0 0,0 0-1,-1 1 1,0 0-1,0 0 0,0 1 1,-1-1-1,0 1 0,-1 0 1,0 0-1,0 0 0,0 0 1,-1 1-1,0-1 0,0 6 1,-1-3 0,0 0 0,0 1 0,-1-1 1,-1 0-1,1 0 0,-2 1 0,0-1 0,0 0 0,-1 0 0,-1 2 0,0-5 1,1 1 0,-2-1 1,1 0-1,-1 0 0,0-1 1,-1 1-1,0-1 0,0 0 0,-1-1 1,1 0-1,-2 0 0,-4 4-1,-1-1 4,0 0 1,-1-1-1,0 0 0,-9 2-4,17-7 3,0-1 0,0 0-1,-1 0 1,1 0 0,-1-1 0,1 0 0,-1-1 0,0 0-1,1 1 1,-1-2 0,1 1 0,-3-1-3,7 0-2,0 0-1,0 1 1,0-1-1,0 0 1,0 0-1,1 0 1,-1 0-1,0 0 1,0 0-1,1 0 1,-1-1-1,1 1 1,-1-1-1,1 1 1,0-1-1,-1 1 1,1-1-1,0 0 1,0 0-1,0 1 1,0-1-1,1 0 1,-2-2 2,1 1 3,1-1 0,-1 0 0,0 1 0,1-1 0,0 1 0,-1-1 0,1 1 0,1-1 0,-1 0 0,1 1-1,-1-1 1,1 1 0,0-2-3,17-25 32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3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68 158 3825,'-20'-57'2372,"19"56"-2101,1-1 0,-1 1 0,0 0 0,1-1 0,-1 1 0,0 0 0,0 0 0,0-1 0,0 1 0,0 0 0,0 0 0,0 0 0,0 0 0,0 0 0,0 1 0,-1-1 0,1 0 0,0 0 0,0 1 0,-1-1 0,1 1 0,-1-1 0,1 1 0,-1 0 0,1-1 0,0 1 0,-1 0 0,1 0 0,-1 0 0,1 0 0,-1 0 0,1 1 0,-2-1-271,-3 0 1858,6 0-1500,1 3-301,0 0 0,0 0 1,1 0-1,-1 0 0,1-1 0,0 1 1,-1-1-1,1 1 0,1-1 1,-1 0-1,0 0 0,2 2-57,5 5 84,79 75 245,34 33-78,1 20 70,38 61-321,-158-194-101,1 1-1,-1-1 1,1 0 0,0 0-1,1 0 1,-1-1 0,0 1-1,1-1 1,3 2 101,5-2-368</inkml:trace>
  <inkml:trace contextRef="#ctx0" brushRef="#br0" timeOffset="360.445">542 16 6137,'-1'0'163,"0"0"0,1 0-1,-1-1 1,0 2 0,0-1-1,0 0 1,1 0 0,-1 0-1,0 0 1,0 0 0,1 1 0,-1-1-1,0 0 1,0 1 0,1-1-1,-1 1 1,0-1 0,1 0-1,-1 1 1,0 0 0,1-1-1,-1 1 1,1-1 0,-1 1-1,1 0 1,-1-1 0,1 1 0,-1 0-163,-10 28 2010,-1 2-885,-30 29 1460,-37 39-2585,42-55 312,2 1 1,1 2-1,-10 24-312,37-58 56,-8 14 123,1 0 1,1 1-1,2 0 1,-1 5-180,11-17 2674,4-5-1267</inkml:trace>
  <inkml:trace contextRef="#ctx0" brushRef="#br0" timeOffset="1045.685">839 508 7674,'9'-49'3191,"-9"46"-2910,1 0 1,0 0-1,0 1 0,0-1 1,0 0-1,1 1 0,-1-1 1,1 1-1,-1-1 0,1 1 1,0 0-1,0-1 0,0 1 1,0 0-1,0 0 0,1 1 1,0-2-282,4-1 206,0 0 1,0 1 0,1-1-1,6-1-206,-8 3 171,2-1-129,0 0 0,-1 1 1,1 0-1,0 0 0,1 1 0,-1 0 0,0 1 1,0-1-1,0 2 0,0-1 0,1 1 1,6 2-43,-10-2 2,0 1 0,0 0 0,0 0 1,0 0-1,0 1 0,0 0 0,-1 0 1,1 0-1,-1 0 0,0 1 1,0-1-1,0 1 0,-1 0 0,1 1 1,-1-1-1,0 0 0,0 1 0,-1 0 1,1 0-1,0 1-2,3 10 4,0 0 1,-1 0-1,0 1 1,-1 0-1,-1 0 1,-1 0-1,-1 1 1,0-1-1,-1 7-4,-2 4 14,0 0 1,-3-1-1,0 0 0,-1 0 0,-7 15-14,6-24 20,-1-1 1,-1 0-1,0 0 0,-1-1 1,-1 0-1,-1-1 1,0 0-1,-1-1 0,0 0 1,-16 11-21,26-22 12,0-1 1,0 0-1,0 0 0,0 0 1,-1 0-1,1 0 1,-1-1-1,1 0 1,-1 1-1,0-1 0,1-1 1,-1 1-1,0 0 1,0-1-1,0 0 0,1 0 1,-1 0-1,0 0 1,0-1-1,0 0 1,1 1-1,-1-1 0,0-1 1,1 1-1,-2-1-12,1 0 10,-1 0 0,1 0 0,0-1 0,0 0-1,0 0 1,0 0 0,0 0 0,0-1 0,1 1 0,0-1-1,0 0 1,0 0 0,0 0 0,1-1 0,-1 1 0,1 0-1,0-1 1,0 0 0,1 0-10,0 3 1,0 0-1,1 0 1,0 0-1,-1 0 1,1-1-1,0 1 1,0 0-1,0 0 1,0 0-1,1 0 1,-1 0-1,0-1 0,1 1 1,0 0-1,-1 0 1,1 0-1,0 0 1,0 0-1,0 0 1,0 1-1,1-1 1,0-1-1,1 0-2,0-1 1,1 1-1,0 1 0,0-1 0,-1 0 1,1 1-1,1 0 0,-1 0 1,0 0-1,4-1 2,8-2 4,0 1 0,1 1 0,-1 0 0,1 1 0,9 1-4,-3 0 24,0 2 0,-1 0 1,1 1-1,-1 2 0,1 0 1,6 3-25,-14-2 3,-1 0 0,0 1 1,0 0-1,0 1 0,-1 1 1,0 0-1,0 0 0,-1 2 1,10 8-4,0 3-35</inkml:trace>
  <inkml:trace contextRef="#ctx0" brushRef="#br0" timeOffset="1816.473">1626 76 2873,'-1'-9'1526,"-1"-11"1950,2 19-3196,0 1 0,-1-1 0,1 1 0,0-1 0,0 1 0,-1-1 0,1 1-1,0-1 1,-1 1 0,1-1 0,0 1 0,-1-1 0,1 1 0,-1 0 0,1-1 0,-1 1 0,1 0 0,-1-1 0,1 1 0,-1 0 0,1 0-1,-1-1 1,1 1 0,-1 0 0,0 0 0,1 0 0,-1 0 0,1 0 0,-1 0 0,0 0-280,3 5 712,5 9-585,0-2 0,1 1 0,0-1 0,1 0 0,3 3-127,17 22 244,18 31 84,-3 1 1,-3 2-1,16 42-328,-43-81 46,-11-22-26,1-1 0,0 1-1,1-1 1,0 0 0,0 0-1,1-1 1,0 1-1,0-1 1,5 4-20,-10-12 32,0 1-1,-1 0 0,1-1 1,0 1-1,0-1 1,0 1-1,-1-1 1,1 1-1,0-1 1,0 0-1,0 1 0,0-1 1,0 0-1,0 0 1,0 0-1,0 0 1,0 0-1,0 0 1,0 0-1,0 0 0,0 0 1,-1 0-1,1 0 1,0-1-1,1 1-31,-1-1 50,0 0 0,1 0 0,-1 0 0,0 0 0,1 0 0,-1 0 0,0 0 0,0-1 0,0 1 0,0 0 0,0-1 0,0 1 0,0-2-50,3-7 175,-1 1 0,1-1 0,-2 1 0,2-8-175,-3 13 17,7-47 159,-2 1 0,-3-1 1,-1-8-177,-1 3 55,3 0-1,6-22-54,-7 62 45,-2 5-109,1 0-1,0 0 1,1 0-1,0 0 1,0 0-1,1 1 1,1 0 0,5-10 64,-9 20-6,-1-1 0,0 1 0,1-1 1,-1 1-1,0-1 0,1 1 0,-1-1 1,1 1-1,-1 0 0,1-1 0,-1 1 1,1-1-1,-1 1 0,1 0 1,-1 0-1,1-1 0,-1 1 0,1 0 1,-1 0-1,1 0 6,8 6-298</inkml:trace>
  <inkml:trace contextRef="#ctx0" brushRef="#br0" timeOffset="3858.04">2888 52 2457,'36'-15'1300,"-36"15"-1203,0 0 0,0 0 0,0 0 1,0 0-1,0-1 0,1 1 0,-1 0 0,0 0 1,0 0-1,0 0 0,0 0 0,0 0 0,0 0 0,0 0 1,0 0-1,0 0 0,1 0 0,-1 0 0,0 0 1,0-1-1,0 1 0,0 0 0,0 0 0,0 0 1,0 0-1,0 0 0,0 0 0,0 0 0,0 0 1,0-1-1,0 1 0,0 0 0,0 0 0,0 0 1,0 0-1,0 0 0,0 0 0,0 0 0,0-1 0,0 1 1,0 0-1,0 0 0,0 0 0,0 0 0,0 0 1,0 0-1,0 0 0,0 0 0,0-1 0,-1 1 1,1 0-1,0 0 0,0 0 0,0 0 0,0 0 1,0 0-1,0 0 0,0 0 0,0 0-97,-11-5 3540,-11-2-1714,-34-2-764,42 8-882,2 1-75,1 0-1,0 0 1,-1 1-1,1 1 0,0 0 1,0 0-1,0 1 0,0 1 1,1 0-1,-1 0 1,1 1-1,0 0 0,0 1 1,1 0-1,-5 4-104,6-4 26,0 0-1,0 1 0,1 0 1,0 0-1,0 1 1,1 0-1,0 1 1,0-1-1,1 1 1,0 0-1,0 0 1,1 0-1,1 1 0,-1 0 1,-1 9-26,3-7 5,1-1 0,0 1-1,0 0 1,1 0 0,1-1 0,0 1-1,0 0 1,1-1 0,1 1 0,0-1 0,0 0-1,1 0 1,5 10-5,1 0 9,1 4 14,1-1 0,1-1-23,-11-20 2,-1-1 1,1 0 0,0 0-1,0 0 1,0 0-1,0 0 1,0 0-1,0-1 1,0 1 0,0-1-1,1 1 1,-1-1-1,1 0 1,-1 0 0,1 0-1,0 0 1,-1 0-1,1-1 1,0 1-1,-1-1 1,1 0 0,0 0-1,0 0 1,-1 0-1,1 0 1,0-1-1,-1 1 1,1-1 0,0 1-1,-1-1 1,1 0-1,0 0 1,1-1-3,5-2 9,0-1 1,0 0 0,-1 0-1,0 0 1,0-1-1,0 0 1,0-1-1,5-7-9,6-9 29,-1-2 0,-1 0 0,10-21-29,20-29 40,12-19-16,-58 92-24,0 1 1,0 0-1,-1 0 0,1 0 0,-1-1 1,1 1-1,-1 0 0,1-1 1,-1 1-1,0 0 0,1-1 0,-1 1 1,0 0-1,0-1 0,0 1 1,0-1-1,0 1 0,0 0 0,-1-1 1,1 1-1,0 0 0,-1-1 1,1 1-1,-1 0 0,0-2 0,-4-13 8,0 59-102,-10 204 127,13-195-2,0 88 59,2-59 84,-8 50-174,0-19 647,5 1 0,5 18-647,0-112 309,2-14 42,9-24 164,-5 6-491,43-61-115,2 2-1,58-57 92,-76 89-151</inkml:trace>
  <inkml:trace contextRef="#ctx0" brushRef="#br0" timeOffset="4321.579">3487 570 7666,'-39'-83'3312,"39"83"-1615,4 7-529,-4 4-272,5 12-120,0 10-128,-4 3-87,7 15-121,-2 0-64,-6 5-136,6-2-72,-11-8-96,3-5-8,7-8 112,-2-6-104,5-9-16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08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23 8226,'0'-2'199,"0"1"0,-1 0 0,1 0 0,-1 0 0,1 0 0,-1 0 0,1 0 0,-1 0 0,0 0 0,1 0 0,-1 0 0,0 0 0,0 0 0,0 0 0,0 0 0,0 1 0,0-1 0,0 0 0,0 1 0,0-1 0,0 1 0,0-1 0,0 1 0,0-1 0,0 1-1,-1 0 1,1-1 0,0 1 0,0 0 0,0 0 0,-1 0-199,0 1 82,1-1-1,0 1 1,-1-1-1,1 1 0,0 0 1,0 0-1,0 0 0,-1 0 1,1 0-1,0 0 1,0 0-1,0 0 0,0 0 1,0 0-1,1 0 0,-1 1 1,0-1-1,1 0 1,-1 1-1,0-1 0,1 0 1,0 1-1,-1-1 0,1 1 1,0-1-1,0 1 1,-1 0-82,0 16 185,0 0 0,1 0 1,0 0-1,2-1 0,1 11-185,22 90 459,41 102 239,-38-133-418,-3 0 1,1 25-281,-22-91-94,-1 0 1,-1 0-1,-1 0 0,0 1 1,-2-1-1,-1 0 0,0 0 1,-2 2 93,-6 10-267</inkml:trace>
  <inkml:trace contextRef="#ctx0" brushRef="#br0" timeOffset="357.334">51 622 8714,'-26'-13'3881,"10"8"-1729,8 5-720,8-2-391,7-2-305,-7 3-400,15-3-80,30-6-120,69-9-64,-45 12 80,-2-3-160,1 10-376,-6-2 880,0 14-568</inkml:trace>
  <inkml:trace contextRef="#ctx0" brushRef="#br0" timeOffset="696.055">731 585 7962,'5'-5'483,"-1"0"0,0-1 1,1 1-1,-2-1 0,1 1 1,-1-1-1,1-2-483,-4 8 48,0 0 0,0-1-1,0 1 1,1 0 0,-1-1 0,0 1 0,0 0 0,0-1 0,0 1-1,0 0 1,0-1 0,-1 1 0,1 0 0,0 0 0,0-1-1,0 1 1,0 0 0,0-1 0,0 1 0,0 0 0,-1-1-1,1 1 1,0 0 0,0 0 0,0-1 0,-1 1 0,1 0-1,0 0 1,0 0 0,-1-1 0,1 1 0,0 0 0,-1 0 0,1 0-1,0 0 1,0 0 0,-1-1 0,1 1 0,0 0 0,-1 0-1,1 0 1,0 0 0,-1 0 0,1 0-48,-4 0 293,-1 0 1,1 1-1,0-1 0,0 1 1,0 0-1,0 0 0,-3 2-293,-4 1 190,0 0 1,0 2-1,1-1 0,0 1 0,0 1 0,0 0 1,1 0-1,0 1 0,1 0 0,0 0 0,0 1 0,0 0 1,1 0-1,1 1 0,0 0 0,-1 3-190,2-5 12,1 0 0,0 0 0,1 0 0,0 0 0,0 1 0,1-1-1,0 1 1,0 0 0,1 0 0,1-1 0,-1 1 0,1 0 0,1 0 0,-1 0 0,1 0 0,1 0-1,0-1 1,0 1 0,1-1 0,0 1 0,3 5-12,-3-10 4,0 1 0,1-1 0,-1 1 0,1-1 0,0 0 0,0 0 0,0-1-1,0 1 1,1-1 0,0 0 0,-1 0 0,1 0 0,0-1 0,1 0 0,-1 0 0,0 0 0,0-1 0,1 1 0,-1-1 0,1-1 0,-1 1 0,6-1-4,0 1-6,0-2 0,0 1 0,-1-1 1,1-1-1,0 0 0,-1-1 1,0 0-1,1 0 0,-1-1 1,0 0-1,6-5 6,0-1-8,0 0 0,-1-2 0,0 0 1,0-1-1,-2 0 0,1-1 0,-2 0 0,0-1 0,7-12 8,-17 23 5,0-1-1,0 1 1,0-1-1,0 0 1,-1 0-1,1 1 1,-1-1-1,-1 0 0,1 0 1,-1 0-1,1 0 1,-1 0-1,-1 0 1,1 0-1,-1 0 1,0 0-1,0 0 1,0 0-1,-1 0 1,0 0-1,0 1 0,0-1 1,-3-3-5,1 1 14,0 0 0,-1 0 0,0 1-1,-1-1 1,0 1 0,0 0 0,0 1 0,0 0 0,-1 0 0,0 0-1,0 0 1,0 1 0,-7-2-14,11 4-67,0 1 0,-1 0 0,1 1 0,0-1 0,-1 0 0,1 1 0,0 0 0,-1 0 0,1 0 0,-1 0 1,1 0-1,0 1 0,-1-1 0,1 1 0,0 0 0,0 0 0,0 0 0,-1 1 0,0 0 67,1 1-98,-1 0 0,1 0 0,-1 0 0,1 0 0,0 1 0,-1 1 98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20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3569,'6'-91'2387,"-5"68"-520,0 6 485,-2 17-2288,1 0 0,0 0 0,0 0 1,0 0-1,0 0 0,0 0 0,0 0 0,0 0 0,0 0 0,0 0 1,0-1-1,0 1 0,0 0 0,0 0 0,0 0 0,0 0 1,0 0-1,0 0 0,0 0 0,0 0 0,0 0 0,0 0 1,0-1-1,0 1 0,0 0 0,0 0 0,1 0 0,-1 0 0,0 0 1,0 0-1,0 0 0,0 0 0,0 0 0,0 0 0,0 0 1,0 0-1,0 0 0,0 0 0,0-1 0,0 1 0,0 0 1,1 0-1,-1 0 0,0 0 0,0 0 0,0 0 0,0 0 0,0 0 1,0 0-1,0 0 0,0 0 0,0 0 0,1 0 0,-1 0 1,0 0-1,0 0 0,0 0 0,0 0 0,0 0 0,0 1 1,0-1-1,0 0 0,0 0 0,0 0 0,0 0 0,1 0 0,-1 0 1,0 0-1,0 0-64,0 0 869,0 0-263,4 8 1,8 7-479,1 0 0,1 0 0,6 5-128,22 22 238,27 27 123,-17-18 87,7 13-448,-44-45 59,0 0 0,-2 0 0,0 2 0,-1 0 1,5 14-60,-6-6 54,-10-22-4,1-1 0,1 0 0,-1 0 0,1 0 0,0 0 0,2 3-50,-5-9 9,0 0-1,1 0 1,-1 1-1,0-1 1,0 0-1,0 0 1,0 0-1,0 0 1,0 0-1,0 0 1,0 0-1,0 0 1,0 0 0,1 0-1,-1 1 1,0-1-1,0 0 1,0 0-1,0 0 1,0 0-1,0 0 1,1 0-1,-1 0 1,0 0-1,0 0 1,0 0-1,0 0 1,0 0-1,0 0 1,1 0-1,-1 0 1,0 0-1,0 0 1,0 0-1,0 0 1,0 0-1,0 0 1,0-1-1,1 1 1,-1 0-1,0 0 1,0 0-1,0 0 1,0 0-1,0 0 1,0 0-1,0 0 1,0 0-1,0 0 1,1-1-1,-1 1 1,0 0-1,0 0 1,0 0-1,0 0-8,3-10 401,2-14-78,-1 0 1,-2-1-1,0-2-323,5-44 99,0 28-127,2 0 1,2 1-1,1 0 0,3 1 0,7-14 28,-21 54 2,-1 0-1,0 0 1,1 0-1,-1 0 1,1 1 0,0-1-1,-1 0 1,1 0-1,0 0 1,-1 0-1,1 0 1,0 1-1,0-1 1,0 0-2,0 1-2,-1 0 1,0 0-1,1 0 0,-1 0 1,0 1-1,0-1 1,1 0-1,-1 0 1,0 0-1,1 0 0,-1 1 1,0-1-1,0 0 1,1 0-1,-1 1 1,0-1-1,0 0 0,0 0 1,1 1-1,-1-1 1,0 0-1,0 1 1,0-1-1,0 0 0,0 1 1,0-1-1,1 0 2,-1 1-3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9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519 430 2745,'31'-1'1869,"-30"1"-1755,-1 0 0,1 0 0,-1 0 0,1 0 0,-1-1 0,1 1-1,-1 0 1,1 0 0,-1 0 0,1 0 0,-1-1 0,1 1 0,-1 0 0,0 0-1,1-1 1,-1 1 0,1 0 0,-1-1 0,0 1 0,1-1 0,-1 1 0,0 0-1,0-1 1,1 1 0,-1-1 0,0 1 0,0-1 0,0 1 0,1-1 0,-1 1-1,0-1 1,0 1 0,0-1 0,0 1 0,0-1 0,0 1 0,0-1-1,0 1 1,0-1-114,-7-18 5403,4 14-5011,1 0-249,1 1 0,-2-1 0,1 1-1,0 0 1,-1 0 0,0 0 0,0 0 0,0 0 0,-1 1 0,1-1 0,-1 1 0,0-1-143,-4-3 245,1 2-116,-1-1-1,1 1 0,-1 0 0,-1 1 0,1-1 1,0 2-1,-1-1 0,0 1 0,0 1 1,0 0-1,0 0 0,0 0 0,-4 1-128,5 1 12,0 0-1,1 1 0,-1 0 0,0 1 0,1-1 1,-1 1-1,1 1 0,-1 0 0,1 0 1,0 0-1,0 1 0,0 0 0,1 0 1,0 0-1,-1 1 0,1 0-11,-3 3 0,1-1 0,0 1 0,1 0 1,-1 0-1,2 1 0,-1 0 0,1 0 0,0 1 0,1 0 1,0 0-1,1 1 0,1-1-1,1 0-1,0 0 1,1 0 0,0 0 0,0 1 0,1-1 0,1 0 0,0 1-1,0-1 1,1 0 0,0 0 0,1 0 0,0 0 0,4 8 1,-3-6 1,1-1 0,1 1-1,0-1 1,1-1 0,0 1 0,0-1 0,1-1 0,0 1 0,1-1 0,0 0-1,0-1 1,4 1-1,-9-5 3,1-1-1,0 0 1,0 0-1,1-1 1,-1 0-1,1 0 0,-1 0 1,1 0-1,-1-1 1,1 0-1,0 0 1,0-1-1,0 1 0,-1-1 1,1-1-1,0 1 1,5-2-3,-4 0 6,1 0 0,-1 0-1,0-1 1,0 0 0,0-1 0,0 0 0,0 0 0,-1 0 0,0-1 0,0 0 0,0 0-1,3-4-5,-1 1 10,0-2 0,-1 1 0,1-1-1,-2 0 1,0 0 0,0-1-1,0 0 1,-2 0 0,1 0 0,-2-1-1,1 1 1,-1-1 0,-1 0 0,0 0-1,-1 0 1,0 0 0,-1-3-10,-18-102 13,29 169-158,-1 99 134,-7 0 1,-6-1 0,-18 107 10,6-171 254,8-46 532,-3 34-786,10-71 24,0 0 0,0 1-1,0-1 1,1 0 0,-1 1 0,1-1-1,0 0 1,0 0 0,0 0 0,2 2-24,-3-5 5,0 0 1,1 0-1,-1 0 1,0 0-1,1 0 1,-1 0 0,1 0-1,-1 0 1,0 0-1,1 0 1,-1-1-1,0 1 1,1 0 0,-1 0-1,0 0 1,0-1-1,1 1 1,-1 0-1,0 0 1,1-1 0,-1 1-1,0 0 1,0 0-1,0-1 1,1 1-1,-1 0 1,0-1 0,0 1-1,0 0 1,0-1-1,0 1 1,1 0-1,-1-1 1,0 1-6,11-29 104,-7 18-72,0 1 0,0-1 0,2 1 0,-1 0 0,1 0-32,19-22-587,0 1-1,26-23 588,-35 37-261,27-30-270</inkml:trace>
  <inkml:trace contextRef="#ctx0" brushRef="#br0" timeOffset="392.746">893 755 8858,'64'-84'3761,"-60"104"-2169,2 9-104,-3 14-407,1 5-321,-1 10-384,0-5-112,-6-1-128,0-5-32,2-12 272,-1 0-288,2-15 3489,0-4-2585</inkml:trace>
  <inkml:trace contextRef="#ctx0" brushRef="#br0" timeOffset="737.021">34 58 5953,'-18'2'3385,"5"4"-896,10-3-713,7 1-176,15-1-496,10 1-151,18-1-121,13-3-168,28-6-264,3-9-112,20-5-168,1 1-8,-20 5-112,-4 5 200,-29 9-152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6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96 2681,'0'-3'8806,"-2"-9"-6665,0 7-1966,-1-1-1,1 1 1,-1 0-1,0 0 0,-1 0 1,1 0-1,-1 1 1,0 0-1,0 0 0,-1 0 1,1 0-1,-1 0 1,0 1-1,-1-1-174,2 2 54,0 0-1,-1 0 1,1 0 0,-1 1 0,1 0-1,-1 0 1,1 0 0,-1 0-1,0 1 1,0-1 0,1 1-1,-1 1 1,0-1 0,1 1 0,-1-1-1,0 1 1,1 1 0,-1-1-1,0 1-53,-8 2 23,1 0 0,0 1 1,1 1-1,-1 0 0,1 0 0,0 1 0,0 0 0,1 1 0,0 0 0,1 1 0,-3 3-23,-5 6 3,1 2-1,0 0 0,2 1 0,0 0 1,-1 7-3,9-18 0,1 0 1,0 1 0,1 0-1,0 0 1,1 0 0,1 0 0,-1 0-1,2 1 1,-1-1 0,2 1-1,0-1 1,1 11-1,0-13 0,0-1 0,1 0 0,0 1 1,0-1-1,1 0 0,0 0 0,1 0 0,0 0 0,0-1 0,0 0 1,1 1-1,0-2 0,1 1 0,0 0 0,0-1 0,0 0 0,5 3 0,-7-6 3,0 0-1,0 0 1,0-1-1,0 1 0,1-1 1,-1 0-1,1 0 0,-1-1 1,1 1-1,0-1 1,0 0-1,-1 0 0,1-1 1,0 1-1,0-1 1,4 0-3,-2-1 4,-1 0 0,1-1 1,0 0-1,-1 0 0,0 0 1,1-1-1,-1 0 1,0 0-1,-1-1 0,1 1 1,1-2-5,11-10 17,-1-1 1,0 0-1,-2-1 0,0-1 1,-1-1-1,6-10-17,-9 14 14,-2-2 1,0 1-1,-1-1 1,0 0-1,-1-1 0,-2 0 1,1 0-1,-2 0 0,-1-1 1,0 1-1,-1-1 0,-1 0 1,-1-4-15,1 1 61,-2 0 0,-3-21-61,3 39 94,1 10-30,4 16-3,11 14-31,1-1 0,2-1-1,2 0 1,23 29-30,-23-32 16,22 32-461,3-2 0,3-3 0,28 27 445,-36-44-754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348 965 288,'83'70'759,"-82"-68"-546,1-1 0,-1 1 0,1-1 0,-1 0 0,1 0 0,0 0 0,-1 0 0,1 0 0,0 0 0,0 0 0,0 0 0,0-1 0,0 1-213,-1-1 40,-1 0-1,0 0 1,0-1 0,1 1-1,-1 0 1,0 0 0,0 0-1,0 0 1,1-1 0,-1 1-1,0 0 1,0 0 0,0 0-1,0-1 1,1 1 0,-1 0-1,0 0 1,0-1 0,0 1 0,0 0-1,0 0 1,0-1 0,0 1-1,0 0 1,0 0 0,0-1-1,0 1 1,0 0 0,0 0-1,0-1 1,0 1 0,0 0-40,0-3 445,6-6 762,-5 8-1092,-1 0 0,1 0 0,-1 1 0,1-1 1,0 0-1,-1 0 0,0 0 0,1 0 0,-1 1 0,1-1 1,-1 0-1,0 0 0,0 0 0,1 0 0,-1 0 0,0 0 1,0 0-1,0 0 0,0 0 0,0 0 0,0 0 0,-1 0 0,1 0 1,0 0-1,0 0 0,-1 0 0,1 0 0,0 1 0,-1-1 1,1 0-1,-1 0 0,1 0 0,-1 0 0,0 1 0,1-1 1,-1 0-1,0 1 0,0-1 0,1 0-115,-8-7 357,0 0 0,-1 1 0,0 0 0,0 0 0,0 1-1,-1 0 1,0 1 0,0 0 0,0 0 0,-9-2-357,14 6 10,1-1 0,-1 1 0,0 0 0,1 1 0,-1-1 0,0 1 0,0 0 0,1 0 0,-1 1 0,0-1 0,0 1 0,1 0 0,-1 0 0,0 1 0,1-1 0,0 1 0,-1 0 0,1 0 0,0 1 0,0-1 0,0 1 0,0 0 0,0 0 0,1 0 0,-1 0 0,-1 3-10,-9 12-10,1 1-1,1 1 1,1 0 0,-7 16 10,-2 3-6,15-31 8,2 0-1,-1 1 1,1 0-1,0 0 1,1 0-1,0 0 1,0 0-1,1 1 1,0-1-1,1 0 1,0 1-1,0-1 1,2 5-2,-2-10 1,1 1 0,0-1 0,0 0 0,1 0 0,-1 1 0,1-1 0,0-1 0,0 1 0,0 0 0,1 0 0,-1-1 0,1 1 0,0-1 0,0 0 0,0 0 0,0 0 0,1 0 0,-1 0 0,1-1 0,0 1 0,-1-1 0,1 0 0,0-1 0,0 1 0,1 0 0,-1-1 1,0 0-1,0 0 0,2 0-1,4-1 7,-1 1 0,1-1 0,-1-1 0,1 0 0,-1 0 1,1-1-1,-1 0 0,0-1 0,0 0 0,0 0 0,0-1 0,0 0 1,-1 0-1,0-1 0,0 0 0,0-1 0,4-3-7,1-2 9,-1 0 0,0 0-1,0-1 1,-1 0 0,-1-1-1,0-1 1,0 1 0,-2-2 0,6-10-9,-6 3 183,-1-1 1,0 1 0,-2-1 0,-1-1 0,0 1 0,-1-15-185,-15 320 1259,11-267-1264,-29 312 500,18-235 362,-5-1 1,-16 46-857,23-104 102,5-21-76,1 0 0,1 0 0,0 0-1,1 1 1,0-1 0,1 1-1,0 1-25,1-13 2,0-1 0,0 0-1,0 0 1,0 0-1,0 0 1,0 0 0,0 0-1,0 1 1,1-1 0,-1 0-1,0 0 1,0 0-1,0 0 1,0 0 0,0 0-1,0 0 1,0 0 0,0 1-1,0-1 1,0 0-1,0 0 1,1 0 0,-1 0-1,0 0 1,0 0 0,0 0-1,0 0 1,0 0-1,0 0 1,0 0 0,1 0-1,-1 0 1,0 0-1,0 0 1,0 0 0,0 0-1,0 0 1,1 0 0,-1 0-1,0 0 1,0 0-1,0 0 1,0 0 0,0 0-1,0 0 1,0 0 0,1 0-1,-1 0 1,0 0-1,0 0 1,0 0 0,0 0-1,0 0 1,0-1 0,0 1-1,0 0 1,1 0-1,-1 0 1,0 0 0,0 0-1,0 0-1,7-7 41,71-89 155,-30 35-720,18-14 524,17-16-2027,-46 51 1342</inkml:trace>
  <inkml:trace contextRef="#ctx0" brushRef="#br0" timeOffset="366.484">985 1345 7802,'-8'0'3688,"4"3"-1343,-5 11-1033,0 7 129,-1 18-449,2 7-240,-1 5-416,8 4-120,1-5-128,0-5-16,1-8 56,1-12-160,2-15 40</inkml:trace>
  <inkml:trace contextRef="#ctx0" brushRef="#br0" timeOffset="754.214">54 601 6617,'-53'0'3625,"55"-5"-1112,11 2-625,9 2-240,16 1-655,11 2-249,22 3-304,8-5-104,18-2-160,7-2-48,2 0-40,-5 2 344,-16 4-296,-15 5 2809,-8 5-2097</inkml:trace>
  <inkml:trace contextRef="#ctx0" brushRef="#br0" timeOffset="1281.591">1575 1020 5425,'-12'-43'991,"6"25"-47,2-1 1,0 1-1,0-1 0,2-2-944,-4 8 3236,2 13-1107,4 11-593,1 4-1462,0 1 0,1-1 0,1 0 0,1 0 0,0 0 0,0-1 0,2 1 0,0-1 0,7 12-74,5 4 164,1-2 0,1 0-1,2-1 1,1-1 0,1-1 0,0-1 0,2-1 0,1-1 0,28 16-164,-54-37 42,1 0 0,-1 0 0,0 0 0,1 0 1,0 0-1,-1-1 0,1 1 0,-1-1 0,1 1 0,0-1 1,0 0-43,-2 0 29,1 0 0,-1 0 0,1 0 0,0 0 0,-1 0 0,1 0 0,-1 0 0,1 0 1,-1-1-1,1 1 0,-1 0 0,1 0 0,-1 0 0,1-1 0,-1 1 0,1 0 0,-1-1 1,0 1-1,1-1 0,-1 1 0,1 0 0,-1-1-29,2-2 99,-1 0 0,0 0 0,0-1 1,0 1-1,0 0 0,0-1 0,0 1 0,-1 0 0,0-1-99,2-6-28,7-44 110,3 1-1,2 1 0,2 0 1,20-43-82,-35 91-13,1-1 0,0 1 0,0 0 0,0-1 0,1 1 1,-1 0-1,1 0 0,0 1 0,0-1 0,0 1 0,1-1 0,-1 1 1,1 0-1,0 0 0,0 1 0,0-1 0,0 1 0,0 0 1,1-1 12,16 1-64</inkml:trace>
  <inkml:trace contextRef="#ctx0" brushRef="#br0" timeOffset="2004.019">2711 989 3665,'0'-4'472,"1"-1"0,-1 0 0,-1 1 0,1-1 0,-1 1 0,1-1 0,-1 1 0,0-1 1,-1 1-1,1 0 0,-1-1 0,0 1 0,0 0 0,0 0 0,-1 0 0,1 1 0,-1-1 0,0 1 0,-3-4-472,4 5 118,-1-1 0,0 0 0,0 1-1,0-1 1,0 1 0,0 0-1,-1 0 1,1 1 0,-1-1 0,1 0-1,-1 1 1,1 0 0,-1 0-1,0 0 1,0 0 0,1 1 0,-1 0-1,0-1 1,0 1 0,0 1-1,1-1 1,-1 0 0,-4 2-118,-1 1 96,0 1 0,0 1 0,0 0 0,1 0-1,0 0 1,0 1 0,0 0 0,1 1 0,-1 0 0,2 0 0,-1 0 0,1 1 0,0 0 0,0 0 0,-2 7-96,-3 4 31,1 0 1,1 1-1,1 0 1,0 1 0,2-1-1,-3 15-31,7-27 5,1-1-1,0 1 1,1 0-1,-1 0 1,1-1-1,1 1 1,-1 0-1,2 0 1,-1-1-1,1 1 1,0-1-1,0 1 1,1-1-1,0 0 1,2 4-5,-2-6 5,1 1 1,0-1 0,0 0 0,0 0-1,0-1 1,1 1 0,0-1 0,0 0-1,0-1 1,0 1 0,1-1 0,-1 0-1,1 0 1,0 0 0,0-1 0,0 0-1,0 0 1,4 0-6,-3 0 11,-1-1 0,1 0-1,0-1 1,-1 0 0,1 1 0,-1-2-1,1 1 1,0-1 0,-1 0 0,1-1-1,-1 1 1,1-1 0,-1-1 0,0 1-1,0-1 1,0 0 0,0 0 0,1-2-11,0-1 18,0 1 1,-1-1 0,0 0 0,0-1-1,0 1 1,-1-1 0,0 0 0,0-1-1,-1 1 1,0-1 0,-1 0 0,1 0-1,1-7-18,1-7 30,-2 0 1,0 0-1,-2-1 0,0 1 0,-1-1 0,-2 1 0,0-1 0,-1 1 0,-1 0 0,-2-1 0,-2-6-30,15 53 50,0 0-1,1-1 0,2 0 1,0 0-1,2-1 0,9 12-49,-12-19-20,1-1-1,1-1 0,0 0 0,0-1 0,2 0 0,-1-1 1,1 0-1,1-1 0,0-1 0,2 0 21,23 11 22,-2-1-45</inkml:trace>
  <inkml:trace contextRef="#ctx0" brushRef="#br0" timeOffset="2389.501">2291 575 5145,'-5'-8'2921,"5"6"-393,2 2-223,8 0-529,4 2-272,15-1-535,13 2-177,11-6-328,-26 2-136,-1-1-144,98-3-40,12-12 56,2 0-304,-50 13 104</inkml:trace>
  <inkml:trace contextRef="#ctx0" brushRef="#br0" timeOffset="3091.816">3509 971 5697,'3'-72'2942,"-1"63"1197,2 11-1596,5 11-874,-8-10-1738,7 10 223,0-1 1,1 0-1,1 0 0,0-1 0,1 0 1,3 3-155,29 30 285,32 41 212,37 57-497,-112-142 23,0 1-1,0-1 1,0 1-1,1-1 1,-1 0-1,0 1 1,0-1-1,1 1 1,-1-1-1,0 0 0,1 1 1,-1-1-1,0 0 1,1 1-1,-1-1 1,0 0-1,1 0 1,-1 1-1,1-1 1,-1 0-1,1 0 1,-1 0-1,1 0 1,-1 1-1,0-1 0,1 0 1,-1 0-1,1 0 1,-1 0-1,1 0 1,-1 0-1,1 0 1,-1 0-1,1-1 1,-1 1-1,1 0 1,-1 0-1,1 0 1,-1 0-1,0-1 1,1 1-1,-1 0 0,1 0 1,-1-1-1,0 1 1,1 0-1,-1-1 1,0 1-1,1 0 1,-1-1-1,0 1 1,0 0-1,1-1 1,-1 1-23,12-29 845,-10 23-839,49-169 477,-31 100-421,29-69-62,-26 95 29,-21 45-68,0 1-1,0 0 1,1 0-1,-1 0 1,0 0 0,1 0-1,0 1 1,0-1-1,0 1 1,0 0 0,0-1-1,1 1 40,-4 2-13,0 0-1,1-1 1,-1 1-1,0 0 1,1 0-1,-1 0 1,1 0-1,-1 0 1,0 0-1,1 0 1,-1-1-1,1 1 1,-1 0-1,0 0 1,1 1-1,-1-1 1,1 0-1,-1 0 1,0 0-1,1 0 1,-1 0-1,0 0 1,1 0-1,-1 1 1,1-1 13,6 11-238</inkml:trace>
  <inkml:trace contextRef="#ctx0" brushRef="#br0" timeOffset="3735.663">4421 378 6801,'0'-1'270,"0"-1"0,-1 1-1,1-1 1,-1 1 0,1-1-1,-1 1 1,1-1 0,-1 1-1,0 0 1,0-1 0,0 1-1,0 0 1,0 0 0,0 0-1,0 0 1,0 0 0,0 0-1,0 0 1,-1 0 0,1 0-1,0 0 1,-1 1 0,0-1-270,1 1 104,0-1 1,-1 1 0,1 0-1,0 0 1,0 1-1,-1-1 1,1 0 0,0 0-1,0 1 1,-1-1-1,1 0 1,0 1 0,0 0-1,0-1 1,0 1-1,0-1 1,0 1 0,0 0-1,0 0 1,0 0-1,0 0 1,0 0 0,0 0-1,0 0 1,1 0 0,-1 0-1,0 0 1,0 1-105,-1 3 83,-1 0-1,1 1 1,0-1 0,1 1 0,-1-1 0,1 1 0,0 0 0,0-1 0,1 1-1,0 0 1,0 0 0,0-1 0,1 5-83,3 15 143,0-1 0,5 13-143,18 62 222,-8-29 134,5 37-356,-12-24 528,-4 0-1,-4 0 0,-4 40-527,1-99 209,-1-18-70,1-15 21,0-14-130,0-1-1,2 1 1,1 0-1,1 0 1,1 0-1,0 1 1,2 0-1,3-5-29,-3 10 18,0 0-1,1 1 0,0 0 0,2 0 0,-1 1 1,2 1-1,0 0 0,1 1 0,0 0 0,10-7-17,-18 17-1,0-1 0,0 1 0,1 0 0,-1 0 0,1 0 0,0 1 0,0 0 0,0 0 0,0 0 0,5 0 1,-8 2 0,0-1-1,0 1 0,0 0 1,1 0-1,-1 1 0,0-1 1,0 1-1,0 0 0,0-1 1,0 1-1,0 1 0,0-1 1,0 0-1,0 1 0,0-1 1,-1 1-1,1 0 0,0 0 1,-1 0-1,0 0 0,2 2 1,3 5-1,0 0 0,-1 0 0,0 1 0,-1 0 0,0 0 0,-1 1 0,0-1 0,0 1 0,-1 0 0,-1 0 0,1 0 0,-1 10 1,0-2-2,-1 1 0,0 1 0,-2-1 0,0 0 0,-2-1 0,-3 19 2,3-27 1,-1-1-1,0 1 0,0-1 0,-1 0 1,0 0-1,0 0 0,-2 0 0,1-1 1,-1 0-1,0-1 0,-1 1 1,0-1-1,0-1 0,-1 0 0,0 0 1,0 0-1,0-1 0,-1-1 0,-4 2 0,7-3 26,-2-1 0,1 0-1,0 0 1,-1-1 0,1 0-1,-1 0 1,1-1-1,-1 0 1,0 0 0,0-1-1,1 0 1,-1-1 0,0 0-1,0-1 1,1 1-1,-1-2 1,1 1 0,0-1-1,-1 0 1,1-1 0,1 0-1,-1 0 1,0-1-1,-4-4-25,6 4 539,0 0-1,0 0 0,1-1 0,-3-4-538,-12-20 1132</inkml:trace>
  <inkml:trace contextRef="#ctx0" brushRef="#br0" timeOffset="4301.336">4040 6 6113,'-15'1'3377,"2"1"-1024,11-1-745,3 3-240,17-2-376,12 2-55,21-1-121,12-1-112,15-2-288,9-4-112,-7-1-168,-3-2-40,-10 1-48,-11 3 96,-10 6 344,-8 4-352,-17 11 40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7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553 710 3617,'47'-51'2016,"-46"50"-1880,0 0-1,-1 1 1,1-1-1,0 0 0,-1 0 1,1 0-1,-1 0 1,1 0-1,-1 0 1,0 0-1,1-1 1,-1 1-1,0 0 1,0 0-1,0 0 1,0 0-1,0 0 0,0 0 1,0 0-1,0-1 1,0 1-1,0 0 1,-1 0-1,1 0 1,0 0-1,-1 0 1,1 0-1,-1 0-135,-1-2 315,0 0 0,0 1 1,0 0-1,0-1 0,0 1 0,-1 0 0,-1-1-315,0-1 415,-2-2 83,-1 0 1,-1 1-1,1-1 1,-1 1 0,0 0-1,0 1 1,-9-3-499,14 5 69,-1 1 0,0 0 0,0 0 0,0 1 1,0-1-1,0 1 0,0 0 0,0 0 0,0 0 0,0 0 0,0 1 0,0-1 1,0 1-1,1 0 0,-1 0 0,0 1 0,0-1 0,1 1 0,-4 1-69,-4 5 18,0 0 0,0 0-1,0 1 1,1 1 0,0 0-1,1 0 1,0 1 0,1 0-1,0 0 1,1 1 0,0 0-1,1 0 1,-3 9-18,4-10-3,0 1 1,2 1-1,-1-1 0,2 1 1,-1-1-1,2 1 0,0 0 0,0-1 1,1 1-1,1 0 0,0 0 1,0-1-1,2 1 0,2 9 3,-2-12 0,0 0 0,1-1 0,1 1 1,0-1-1,0 0 0,0 0 0,1 0 0,4 3 0,-7-8 2,0-1 1,0 0-1,0 0 1,1 0-1,-1-1 1,1 1-1,0-1 1,-1 0-1,1 0 1,0 0-1,1 0 1,-1-1-1,0 1 1,0-1 0,1 0-1,-1-1 1,0 1-1,1-1 1,-1 0-1,1 0 1,0 0-3,5-2 12,0 0-1,-1 0 1,1-1 0,-1-1 0,0 1 0,0-2 0,0 1 0,0-1 0,-1 0 0,0-1 0,0 0-1,0 0 1,-1-1 0,0 0 0,0 0 0,-1-1 0,0 0 0,0 0 0,1-3-12,3-4 20,-2 1 1,0-2 0,0 1 0,-2-1-1,0 0 1,0 0 0,-2-1 0,0 1-1,-1-1 1,1-16-21,-4 32 0,1-9 5,-1 1-1,0-1 1,-1 0-1,0-2-4,0 10-5,1 0 0,-1-1 0,1 1 0,-1 0 1,0-1-1,0 1 0,0 0 0,0 0 0,0-1 0,-1 1 0,1 0 0,-1 0 0,1 1 0,-1-1 0,0 0 0,0 0 0,1 1 0,-3-2 5,4 3-2,0 0 0,0 0 1,0 0-1,0 0 0,0-1 0,0 1 0,-1 0 0,1 0 0,0 0 0,0 0 0,0 0 0,0-1 0,0 1 0,-1 0 0,1 0 0,0 0 0,0 0 0,0 0 0,0 0 0,-1 0 0,1 0 0,0 0 1,0 0-1,0 0 0,-1 0 0,1 0 0,0 0 0,0 0 0,0 0 0,-1 0 0,1 0 0,0 0 0,0 0 0,0 0 0,-1 0 0,1 0 0,0 0 0,0 0 0,0 0 0,0 0 0,0 1 0,-1-1 1,1 0-1,0 0 0,0 0 0,0 0 0,0 0 0,0 1 0,-1-1 0,1 0 0,0 0 0,0 0 0,0 0 0,0 1 0,0-1 2,2 13-70,-1-6 42,-2 56 8,9-17 88,4 13-68,-2-16 53,2 30-53,-3 17 40,-3 63-40,-7-113 15,-1 0 0,-2 0 0,-2 0 0,-2-1 0,-2 3-15,-13 45 468,-5 46-468,10-73 939,14-50-71,14-41-336,-2 9-479,1 1 0,1 0 1,0 0-1,2 1 0,1 0 0,0 1 0,15-15-53,20-19-1276,50-41 1276,-69 67-751,-3 1 174</inkml:trace>
  <inkml:trace contextRef="#ctx0" brushRef="#br0" timeOffset="641.358">1213 994 7194,'-1'-37'3376,"-6"46"-1479,1 2-265,2 15-520,1 3-240,2 9-255,2 9-49,3 2-176,2 0-72,-1-3-112,0-10-64,-3-3-56,1-2-8,-3-7 192,0 0-216,2-11 3497,3-3-2609</inkml:trace>
  <inkml:trace contextRef="#ctx0" brushRef="#br0" timeOffset="1549.431">1721 710 5489,'-87'-51'2307,"83"49"-1901,0 0 0,0-1 0,0 0 0,0 0-1,1 0 1,0 0 0,-1 0 0,1-1 0,0 0-406,2 2 284,0 1 0,0-1 0,1 0 0,-1 1 0,1-1 0,-1 0 0,1 0 0,0 1 0,-1-1 1,1 0-1,0 0 0,0 0 0,0 0-284,0 2 31,1 0 1,-1-1 0,0 1-1,0 0 1,0 0-1,0-1 1,0 1-1,1 0 1,-1 0-1,0 0 1,0-1-1,0 1 1,1 0-1,-1 0 1,0 0 0,0-1-1,1 1 1,-1 0-1,0 0 1,0 0-1,1 0 1,-1 0-1,0 0 1,1 0-1,-1 0 1,0 0-1,0 0 1,1 0-1,-1 0 1,0 0 0,1 0-1,-1 0 1,0 0-1,0 0 1,1 0-1,-1 0 1,0 0-1,1 0 1,-1 0-1,0 0 1,0 1-1,1-1 1,-1 0 0,0 0-1,0 0 1,0 1-1,1-1 1,-1 0-1,0 0 1,0 1-32,16 9 289,-7 1-208,0 0 0,-1 0 0,0 2 0,0-1 0,-2 0 1,3 7-82,11 20 130,9 5-5,1-1 0,3-2 0,1-1 0,15 11-125,-41-42 60,0-1-1,1 0 1,0 0 0,0-1-1,8 5-59,-15-11 52,0 0-1,-1 0 1,1 0-1,0 0 1,0 0-1,0-1 1,-1 1-1,1-1 1,0 1-1,0-1 1,0 1-1,0-1 1,0 0-1,0 0 0,0 0 1,0 0-1,0-1 1,0 1-1,0 0 1,0-1-1,0 1 1,0-1-1,0 0 1,-1 1-1,1-1 1,0 0-1,0 0 1,-1 0-1,1-1 1,-1 1-1,1 0 1,-1-1-1,1 1 1,-1-1-1,0 1 1,0-1-1,1-1-51,15-28 278,-1 0 0,-2-1 0,-2-1 0,4-16-278,-9 29 27,76-233-355,-80 248 332,-2 17-54</inkml:trace>
  <inkml:trace contextRef="#ctx0" brushRef="#br0" timeOffset="2858.349">2673 94 4417,'2'-19'1563,"-1"12"-898,0 1 1,-1-1-1,0 0 1,0 1-1,0-1 1,-1 0-1,0 1 1,0-1-1,0 1 1,-2-2-666,1 9 1551,-2 7-932,0 13-175,-2 16-150,2 1-1,2 0 1,2 0 0,1 0 0,3 10-294,30 190 796,-24-182-616,1 4-28,4 24 146,-4 1 1,-1 32-299,-3 19 213,-3-111-88,-1-24 88,-1-6 45,1-42 409,-4 16-611,1 1 0,2-1 0,1 0 0,1 1 0,2-1 0,1 1 0,3-6-56,-6 23-2,1 1 0,1 0 0,0 0 0,0 1 0,1-1 0,1 1 0,0 1 0,3-4 2,-4 7-2,0 0 0,0 1-1,1 0 1,-1 1 0,1-1 0,0 1-1,1 1 1,-1 0 0,1 0 0,0 0 0,0 1-1,3 0 3,-5 1-1,0 1-1,0 0 0,0 1 1,0 0-1,0 0 0,0 0 0,0 1 1,0 0-1,0 0 0,0 1 1,0 0-1,-1 0 0,1 1 1,0-1-1,-1 1 0,0 1 1,0-1-1,0 1 0,0 0 0,-1 1 1,1-1-1,-1 1 0,2 2 2,-3-3-1,0 1 1,-1 0-1,1-1 0,-1 1 0,1 0 0,-2 1 0,1-1 0,0 1 0,-1-1 1,0 1-1,-1-1 0,1 1 0,-1 0 0,0 0 0,0 0 0,-1 0 0,0 0 1,0 0-1,0 0 0,-1 0 0,0 0 0,0 0 0,0 0 0,-1-1 0,0 1 1,0 0-1,-1 1 1,-5 7 1,-1 0 0,0-1 0,-1 0 1,0 0-1,-1-1 0,0 0 1,-1-1-1,-12 9-1,0-3 9,0 0-1,-1-2 1,0 0 0,-14 4-9,20-10 25,0-2 0,0 0 0,-17 3-25,11-8 85,24-2-55,0 0 1,0-1-1,0 1 1,0 0-1,0-1 1,0 1-1,0-1 1,0 0-1,0 1 1,0-1-1,1 0 1,-1 1-1,0-1 1,0 0-1,1 0 1,-1 0-1,0 1 1,1-1-1,-1 0 1,1 0-1,-1 0-30,-6-18 330</inkml:trace>
  <inkml:trace contextRef="#ctx0" brushRef="#br0" timeOffset="3470.622">48 235 5009,'-19'0'2713,"9"0"-281,4 0-527,-6 0-289,27 0-240,13 0-496,12 0-39,40 0-217,-12 0-128,16-1-248,-2-2-80,-4-1-88,-5-2-16,-14-1 32,-4 5-24,-10 3-552,-5 0-128,-6 5 296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02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30 125 2200,'-8'-70'2042,"8"70"-1957,0-1 0,0 1 0,0 0 0,0-1 0,0 1 1,0-1-1,0 1 0,-1 0 0,1-1 0,0 1 0,0 0 0,0-1 0,0 1 0,0 0 0,-1-1 0,1 1 0,0 0 0,0-1 0,0 1 0,-1 0 0,1-1 0,0 1 0,-1 0 0,1 0 0,0-1 0,-1 1 0,1 0 1,0 0-1,-1 0 0,1-1 0,0 1 0,-1 0 0,1 0 0,0 0 0,-1 0 0,1 0 0,-1 0 0,1 0 0,0 0 0,-1 0 0,1 0 0,0 0 0,-1 0 0,1 0 0,-1 0 0,1 0 0,0 0 0,-1 0 0,1 1 1,0-1-1,-1 0-85,0 1 279,1-1 0,-1 1 0,1-1 0,-1 1 0,1-1 0,-1 1 0,1 0 0,-1-1 0,1 1 0,0 0 1,-1-1-1,1 1 0,0 0 0,0 0 0,-1-1 0,1 1 0,0 0 0,0 0 0,0-1 0,0 1 1,0 0-1,0 0 0,0 0 0,0-1 0,0 1 0,0 0 0,1 0 0,-1 0-279,8 19 187,1 0 1,0-1-1,2 0 0,0 0 1,1-1-1,1-1 0,7 9-187,32 31 857,30 25-857,2 1 331,-47-44-235,-1 1 0,-3 2 0,21 34-96,-51-71-3,2 3 33,0 0 0,1 0 0,0 0 0,4 3-30,-8-9-3,0 0 1,-1-1-1,1 1 1,0-1-1,0 1 1,0-1-1,1 0 0,-1 0 1,0 0-1,0 0 1,1 0-1,-1-1 1,0 1-1,1-1 1,-1 1-1,0-1 0,1 0 1,-1 0-1,1 0 1,0 0 2,6-3-258,-5-8 105</inkml:trace>
  <inkml:trace contextRef="#ctx0" brushRef="#br0" timeOffset="385.751">529 22 7242,'6'-20'2119,"-6"19"-1152,-3 3-76,-17 34 1739,8-14-1959,-46 69 2311,-31 36-2982,-14 18 757,12-19-568,44-64-214,-16 32 25,61-91-60,-8 12-107,9-14 147,1-1 0,0 1-1,0-1 1,0 0 0,-1 1-1,1-1 1,0 0 0,-1 1 0,1-1-1,0 0 1,-1 1 0,1-1-1,0 0 1,-1 0 0,1 0 0,0 1-1,-1-1 1,1 0 0,-1 0-1,1 0 1,-1 0 0,1 0 0,0 0-1,-1 0 1,1 0 0,-1 0-1,1 0 1,-1 0 0,1 0 20,-2-6-316</inkml:trace>
  <inkml:trace contextRef="#ctx0" brushRef="#br0" timeOffset="1006.482">977 614 4993,'22'-93'2987,"-21"75"-1271,-6 13-165,-5 10 1401,8-2-2710,0 1 0,1 0-1,-1-1 1,1 1 0,0 0 0,0 0 0,0 0-1,0 0 1,1 0 0,-1 1-242,-1 43 635,2-47-621,3 50 524,1 0-1,3 1-537,6 60 470,2 63-204,-11-157-423,3-11 73</inkml:trace>
  <inkml:trace contextRef="#ctx0" brushRef="#br0" timeOffset="1939.108">1713 332 3817,'-108'-25'2232,"76"15"6452,42 10-4140,0 0-5234,-7 1-61,50 1 1265,0-2 0,7-3-514,-19 0 71,1 2 0,-1 2-1,0 1 1,34 7-71,-47-4 19,0-1 1,0-2 0,0-1-1,7-1-19,114-10 63,-6 0-44,25 7-8,221-10 51,-122-3-6,-232 16-44,-1 2 0,0 2 0,2 1-12,-3 0 9,0-2 1,0-1-1,18-1-9,46-6 16,73 9-16,-116-4 19,1-2-1,24-5-18,-34 3 21,-35 2 128,0 0 1,0-1-1,-1 0 1,1-1-1,-1 0 1,0 0 0,0-1-1,0 0 1,-1-1-1,2-1-149,12-7 1945,8-2-618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09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42 3537,'-1'-5'632,"-1"-16"3363,2 20-3878,1 1 0,-1-1 0,0 0 0,1 1-1,-1-1 1,0 0 0,1 1 0,-1-1 0,1 1 0,-1-1 0,1 1 0,0-1-1,-1 1 1,1-1 0,-1 1 0,1-1 0,0 1 0,-1 0 0,1-1 0,0 1-1,0 0 1,-1 0 0,1-1 0,0 1 0,0 0 0,-1 0 0,2 0-117,8-2 315,1 1 1,0 1-1,0-1 1,0 2-1,0-1 1,0 2-1,3 0-315,-9-1 34,1 0 0,0 1-1,-1 0 1,0 0 0,1 0 0,-1 1 0,0-1 0,0 1-1,0 1 1,0-1 0,-1 1 0,1 0 0,-1 0 0,3 3-34,5 9 23,0 1-1,-1 0 1,-1 1 0,-1-1 0,-1 2 0,0 0 0,5 19-23,-10-28 214,-3-16 563,-5-17-64,-12-22-432,12 36-223,3 4 2,0 1 1,-1 0-1,0-1 0,0 1 1,0 1-1,-1-1 0,1 0 1,-1 1-1,0 0 1,0 0-1,0 0 0,-2-1-60,-7-3 262,0 0 0,0 1 1,-5-1-263,7 3 150,-2-1-83,0 1 0,0 1-1,0 0 1,0 1-1,-1 0 1,1 1-1,-1 0 1,1 1-1,-1 1 1,1 0 0,-1 1-1,1 0 1,0 1-1,0 1 1,0 0-1,0 0 1,0 1-1,1 1 1,0 0-1,0 1 1,-7 6-67,4-2 8,0 0-1,1 2 1,0-1 0,1 2-1,0 0 1,1 0 0,1 1-1,0 0 1,1 1 0,1 1-1,0-1 1,1 1-1,1 1 1,1 0 0,-2 8-8,3-5 6,1 0-1,1 0 1,1 0 0,0 0-1,2 0 1,0 0 0,2 0 0,0 0-1,1 0 1,2 0 0,0 0-6,-2-10 4,1 0 0,0 1 1,1-1-1,1-1 0,-1 1 1,2-1-1,-1 0 0,1 0 1,1-1-1,0 0 0,0-1 1,1 1-1,0-1 0,0-1 1,1 0-1,0 0 0,0-1 1,1 0-1,-1-1 0,6 1-4,7 3 20,0-2-1,1-1 1,0-1 0,1-1-1,-1-1 1,1-2 0,-1 0-1,19-2-19,-22 0 17,0-1 0,0-2-1,-1 1 1,1-2 0,-1-1 0,0-1-1,0 0 1,-1-2 0,0 0-1,7-5-16,-13 5 13,-1 0-1,-1 0 1,1-1-1,-2-1 1,1 1-1,-2-2 1,1 0 0,-2 0-1,1 0 1,-2-1-1,3-6-12,-4 8 10,-1-1 1,-1 0-1,0-1 0,0 1 0,-1 0 0,-1-1 1,0 0-1,-1 0 0,0 1 0,-1-1 1,0 0-1,-1 0 0,-2-6-10,0 0 90,-1 1 1,-1 0-1,-1 1 0,0-1 1,-2 1-1,0 0 0,0 1 1,-2 0-1,-3-3-90,6 9 41,-1 0 0,0 1 0,0 0 0,-1 1 0,-1 0 0,1 0 1,-1 1-1,-1 0 0,1 1 0,-1 0 0,0 1 0,0 0 0,-1 0 0,-7-1-41,-23-3 627,-1 3-1,1 1 1,-1 2-1,-12 1-626,11 3 804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12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1211 4353,'-30'-28'2316,"30"28"-2140,-1-1-1,1 1 0,0 0 1,-1 0-1,1-1 0,-1 1 1,1 0-1,0 0 0,-1 0 1,1 0-1,-1-1 0,1 1 1,-1 0-1,1 0 0,-1 0 1,1 0-1,0 0 0,-1 0 1,1 0-1,-1 0 0,1 0 1,-1 1-1,1-1 1,0 0-1,-1 0 0,1 0 1,-1 0-1,1 1 0,0-1 1,-1 0-1,1 0 0,-1 1 1,1-1-1,0 0 0,-1 1 1,1-1-1,0 0 0,0 1 1,-1-1-1,1 0 0,0 1 1,0-1-1,0 1 0,-1-1 1,1 1-1,0-1 0,0 0 1,0 1-1,0-1 0,0 1 1,0-1-1,0 1 0,0-1 1,0 1-1,0-1 0,0 0 1,0 1-1,0-1 0,1 1-175,2 13 173,2 1 1,0-2-1,0 1 0,2 0 0,-1-1 0,2 0 1,0-1-1,0 1 0,1-2 0,1 1 0,0-1 0,0-1 1,1 0-1,10 7-173,43 34 715,29 14-715,-36-26 176,-2 2 0,22 22-176,-38-23 74,-3 1 0,14 21-74,2 2 62,-46-57-47,0 0 0,1 0-1,-1-1 1,2 0-1,-1 0 1,5 2-15,-8-5 13,0-1 0,0-1-1,-1 1 1,1 0 0,0-1 0,1 0 0,-1 0 0,0 0 0,0 0 0,0-1 0,0 0 0,1 0 0,-1 0-1,4 0-12,-8-1 8,0 1-1,0 0 0,0 0 0,1 0 1,-1 0-1,0 0 0,0 0 0,0 0 0,0-1 1,1 1-1,-1 0 0,0 0 0,0 0 1,0 0-1,1 0 0,-1 0 0,0 0 0,0 0 1,0 0-1,1 0 0,-1 0 0,0 0 0,0 0 1,0 1-1,1-1 0,-1 0 0,0 0 1,0 0-1,0 0 0,0 0 0,1 0 0,-1 0 1,0 0-1,0 1 0,0-1 0,0 0 1,0 0-1,1 0 0,-1 0 0,0 0 0,0 1 1,0-1-1,0 0 0,0 0 0,0 0 0,0 1 1,0-1-1,0 0 0,0 0 0,0 0 1,0 1-8,-5 5 164</inkml:trace>
  <inkml:trace contextRef="#ctx0" brushRef="#br0" timeOffset="451.925">700 1015 4209,'0'-1'170,"0"0"1,0 1 0,-1-1-1,1 1 1,0-1-1,0 0 1,-1 1 0,1-1-1,0 1 1,-1-1-1,1 1 1,0-1-1,-1 1 1,1-1 0,-1 1-1,1-1 1,-1 1-1,1-1 1,-1 1-1,1 0 1,-1-1 0,1 1-1,-1 0 1,0 0-1,1-1 1,-1 1-1,1 0 1,-1 0 0,0 0-1,1 0 1,-1 0-1,0 0 1,1 0-1,-1 0 1,0 0 0,1 0-1,-1 0 1,0 0-1,1 0 1,-1 0 0,1 1-1,-1-1 1,0 0-1,0 1-170,-1 0 230,-1 0 1,1 0-1,-1 0 0,1 0 1,0 1-1,0 0 0,-1-1 0,1 1 1,0 0-1,1 0 0,-2 1-230,-8 14 540,1 0 0,0 1 0,1 1 0,-2 7-540,-16 34 642,-30 39 563,-69 90-1205,-26 41 205,83-113 28,67-114-246,2-3-10,-1 1-1,1-1 0,-1 1 1,1-1-1,-1 1 0,1-1 1,0 1-1,-1 0 0,1-1 1,0 1-1,0-1 0,0 1 1,-1 0-1,1-1 0,0 1 1,0 0-1,0-1 0,0 1 1,0-1-1,0 1 0,0 0 1,0-1-1,0 1 0,0 0 1,0-1-1,1 1 0,-1 0 1,0-1-1,0 1 0,1 0 24,13 0-253</inkml:trace>
  <inkml:trace contextRef="#ctx0" brushRef="#br0" timeOffset="1208.041">1162 1797 8066,'-31'-65'6278,"30"63"-6158,1 0-1,-1 1 0,1-1 0,-1 0 0,1 1 0,0-1 0,0 0 0,-1 0 0,1 1 1,0-1-1,1 0 0,-1 0 0,0 0 0,0 1 0,1-1 0,-1 0 0,1 1 0,-1-1 1,1 0-1,0 1 0,0-1 0,0 1-119,1-3 115,1 1 1,-1 0-1,1 0 0,0 0 1,0 0-1,0 0 0,1 1 1,-1-1-1,4-1-115,2-1 73,1 1 0,-1-1 0,1 1 0,0 1 0,0 0 1,0 1-1,7-2-73,-12 4 6,-1-1-1,1 1 1,0 0 0,0 1 0,-1-1 0,1 1 0,0-1 0,-1 1 0,1 1 0,-1-1 0,1 1-1,-1 0 1,0 0 0,1 0 0,-1 0 0,0 1 0,0 0 0,-1-1 0,1 1 0,-1 1 0,1-1-1,-1 1 1,0-1 0,0 1 0,-1 0 0,1 0 0,-1 0 0,0 0 0,0 0 0,0 1 0,0-1-1,-1 1 1,1 2-6,1 6 7,0 0-1,-1 1 1,-1 0-1,0-1 1,-1 1-1,-1 0 0,0-1 1,0 1-1,-2 0 1,1-1-1,-2 0 1,0 0-1,0 0 0,-3 4-6,-11 25 36,-2-1 0,-2-1 0,-18 24-36,27-45 20,0-1 0,0-1 0,-6 5-20,15-17 8,-1-1-1,0 1 1,0-1 0,0 1 0,0-1 0,-1-1 0,0 1 0,0-1 0,0 0 0,0-1-1,0 1 1,-4 0-8,8-3 4,0 1 0,1-1-1,-1 1 1,0-1 0,0 0-1,0 0 1,1 0 0,-1 0-1,0 0 1,0-1 0,0 1-1,0 0 1,1-1 0,-1 1-1,0-1 1,1 0 0,-1 0-1,0 1 1,1-1 0,-1 0-1,1 0 1,-1-1 0,1 1-1,0 0 1,-1 0 0,1-1-1,0 1 1,0-1 0,0 1-1,0-1 1,0 1 0,0-1-1,0 0 1,1 1 0,-1-1-1,0 0 1,1 0 0,0 1-1,-1-1 1,1 0 0,0 0-1,0 0 1,0 0-4,-1-7 7,1 0 0,0 0 0,1 0 0,0 0 0,0 0 0,1 0 0,0 0 0,1-1-7,-1 5-2,-1 0 1,1 0 0,0 1-1,0-1 1,0 1 0,1 0-1,0-1 1,0 1-1,0 0 1,0 1 0,0-1-1,1 0 1,0 1 0,0 0-1,0 0 1,0 0 0,0 0-1,1 1 1,-1 0-1,1 0 1,-1 0 0,1 0-1,0 1 1,0-1 0,0 1-1,0 0 1,0 1 0,0-1-1,0 1 1,0 0-1,0 1 1,0-1 0,0 1-1,0 0 1,-1 0 0,1 0-1,0 1 1,0 0-1,-1 0 1,5 2 1,55 29-19,-37-17 20,0-2 0,1-2 0,0 0 1,1-2-1,14 3-1,-2-7-11</inkml:trace>
  <inkml:trace contextRef="#ctx0" brushRef="#br0" timeOffset="2016.165">2021 1425 2665,'-84'-64'3399,"83"63"-2429,-6-3 666,7 4-1527,0 0 1,0 0-1,0 0 1,0 0-1,0 1 1,1-1-1,-1 0 1,0 0-1,0 0 0,0 0 1,0 0-1,0 0 1,0 0-1,0 0 1,0 0-1,0 0 0,1 0 1,-1 0-1,0 0 1,0 0-1,0 0 1,0 0-1,0 0 1,0 0-1,0 0 0,0 0 1,0 0-1,1 0 1,-1-1-1,0 1 1,0 0-1,0 0 1,0 0-1,0 0 0,0 0 1,0 0-1,0 0 1,0 0-1,0 0 1,0 0-1,0 0 0,0 0 1,0-1-1,0 1 1,1 0-1,-1 0 1,0 0-1,0 0 1,0 0-1,0 0 0,0 0 1,0 0-1,0 0 1,0-1-1,0 1 1,0 0-1,0 0 0,0 0 1,0 0-1,-1 0 1,1 0-1,0 0 1,0 0-110,42 0 948,12 1-28,0-3 0,15-4-920,23-3 388,87 2-388,95 15 62,-100-2-13,24-9-49,16 2 26,-86 2 35,2-6-61,-49-2 8,100-5 182,-124 8 74,17-6-264,-11 2 136,1 2-136,-45 5 12,0 1 0,0 1 0,0 1 0,0 0 1,10 4-13,-22-5-25,-1 1 0,1 1 1,0-1-1,-1 1 1,5 3 24,-10-6 74,0 1-1,1-1 1,-1 1 0,0 0 0,0 0 0,0 0 0,0 0-1,1 0 1,-1 0 0,-1 0 0,1 0 0,0 0-1,0 0 1,0 0 0,0 1 0,-1-1 0,1 0-1,-1 0 1,1 1 0,-1-1 0,1 1 0,-1-1-1,0 0 1,0 1 0,0-1 0,1 1 0,-1-1-1,-1 1 1,1-1-74,-3 11 790</inkml:trace>
  <inkml:trace contextRef="#ctx0" brushRef="#br0" timeOffset="3855.507">4102 1343 5009,'0'-1'205,"0"1"0,0 0 1,0-1-1,0 1 0,0 0 0,-1-1 0,1 1 0,0 0 1,0-1-1,0 1 0,0-1 0,0 1 0,0 0 0,1-1 1,-1 1-1,0 0 0,0-1 0,0 1 0,0 0 0,0-1 1,0 1-1,0 0 0,1 0 0,-1-1 0,0 1 0,0 0 1,1-1-1,-1 1 0,0 0 0,0 0 0,1 0 0,-1-1 1,0 1-1,0 0 0,1 0 0,-1 0 0,0-1 0,1 1 1,-1 0-1,0 0 0,1 0 0,-1 0 0,0 0 0,1 0 1,-1 0-1,1 0-205,23 2 2342,-16 0-2629,117 14 2136,87-1-1849,-172-17 91,-31 1-65,-1 0 0,1 1 0,-1 0 0,1 0 0,8 2-26,-3 7 23,-11-2 98,-6-8-110,-1-1 1,0 1-1,1 1 1,-1-1-1,0 0 1,1 1-1,-1 0 0,0 0 1,-3 0-12,-17 0 9,-61-7 16,-147-9 93,205 15-98,15 2-6,-1-1 0,1-1 1,0-1-1,0 1 0,0-2 0,-7-2-14,12 2-30,10-1 282,14 2 853,11 8-592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20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447 111 2296,'38'-66'1636,"-29"56"-1481,1 6 4633,-9 4 134,-8-2-2297,-6-4-2282,0 2-1,-1 0 0,0 0 1,-4 0-343,6 2 122,0 0-49,0 0-1,-1 2 0,1-1 0,0 2 0,0-1 0,-1 2 0,1-1 0,0 2 0,0 0 0,-3 1-72,-2 0 41,4 0-28,-1 0 0,1 0 1,0 1-1,0 1 0,1 0 0,-1 1 1,2 1-1,-1-1 0,1 2 0,0 0 1,0 0-1,1 1 0,1 0 0,-1 1 0,2 0 1,-1 0-1,2 1 0,0 0 0,0 0 1,1 1-1,0 0 0,1 0 0,1 0 1,0 0-1,1 1 0,-1 3-13,-1 12 4,1-1-1,1 0 1,2 1-1,1 0 1,1-1-1,1 7-3,0-23 4,-1-1-1,2 0 1,-1 0-1,2 0 1,-1 0-1,2 0 1,-1-1-1,1 0 0,1 1 1,0-2-1,0 1 1,1-1-1,0 0 1,1 0-1,0-1 1,0 0-1,2 1-3,5 1 14,1 0 0,0 0 0,1-2 0,0 0 0,0-1 0,10 3-14,22 4 84,40 7-84,-67-17 18,0 0 0,-1-2 0,1 0 1,0-1-1,0-2 0,0 0 0,20-4-18,-31 3 7,0-1 0,0 0 0,-1-1-1,1 0 1,-1 0 0,1-1 0,-2 0 0,1-1 0,0 0 0,-1-1 0,0 0 0,-1 0 0,1-1 0,-2 0 0,1-1-1,1-2-6,0-2 71,0 0-1,-1 0 0,-1 0 0,0-1 0,-1-1 0,0 1 0,-1-1 0,-1 0 0,0 0 0,-1 0 0,-1 0 0,-1 0 0,0-1 0,-1-10-70,-1 6 107,-1-1-1,-1 1 1,-1 0 0,-1 0-1,-1 0 1,-1 1 0,0 0-1,-2 0 1,0 1 0,-10-15-107,5 10 14,0 0 1,-2 1 0,0 1-1,-2 1 1,-3-3-15,15 18 57,0 0 1,0 0-1,-1 0 1,0 1-1,0 0 1,0 0-1,0 0 1,0 1 0,-1 0-58,3 2 179,0 0 0,0 0 0,0 0 1,0 0-1,0 1 0,0 0 1,0 0-1,-1 0 0,1 1 1,0 0-1,0 0 0,0 0 1,1 0-1,-1 1 0,0 0-179,-31 18 1125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25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70 744,'43'-10'704,"-38"9"-846,7-3 5289,-14-6 2674,1 9-7700,1 1 0,-1-1 0,0 0 0,0 0 0,1 0 0,-1 1 0,0-1 0,0 0 0,0 1 0,0-1 0,0 1 0,0-1 0,0 1 0,0-1 0,0 1 0,0 0 0,0-1 0,0 1 0,-2 0-121,-15-6 269,3-2-110,12 5-116,-1 1 0,0 0 1,0-1-1,-1 2 0,1-1 0,0 0 0,-1 1 0,1 0 0,-1 0 0,1 0 0,-1 1 0,0-1 1,1 1-1,-1 0 0,-3 1-43,-11 2 87,-1 1 1,1 1 0,1 1 0,-1 0-1,-5 4-87,14-5 10,1 0 0,-1 1 0,1 0 0,0 0 0,0 1 0,1 0 0,0 1-1,0-1 1,1 2 0,-3 2-10,2 0 1,1-1 0,-1 1 0,2 0 0,0 1 1,0 0-1,1 0 0,0 0 0,1 0 0,1 1 0,0 0 0,0-1 0,2 1 0,-1 0 0,2 0 0,-1 0 0,2 0 0,0 0 0,0 0 0,2 0 1,-1 0-1,1 0 0,1-1 0,1 0 0,-1 0 0,4 6-1,-5-14 1,0 0 1,0 1-1,0-1 1,1 0-1,0-1 0,-1 1 1,1 0-1,0-1 1,1 0-1,-1 0 1,0 0-1,1-1 0,0 0 1,-1 0-1,1 0 1,0 0-1,0 0 1,0-1-1,1 0 0,3 0-1,5 1 7,-1-1-1,1 0 1,-1-1-1,1-1 0,0 0 1,-1-1-1,6-1-6,-9 0 7,1-1 0,-1 0-1,0 0 1,0-1 0,0 0 0,0-1-1,-1 0 1,0 0 0,-1-1 0,1 0-1,-1-1 1,0 0 0,6-8-7,-2 0 11,0-1 0,-1 1 1,-1-2-1,0 1 0,-1-1 1,-1-1-1,0-4-11,1-5 8,-2 0 0,-1 0 0,-1 0 0,0-13-8,-5 40 0,0 1 1,0 0-1,0 0 1,0-1-1,0 1 1,0 0-1,0-1 1,0 1-1,0 0 0,0 0 1,0-1-1,0 1 1,0 0-1,0-1 1,0 1-1,0 0 1,0 0-1,-1-1 1,1 1-1,0 0 0,0 0 1,0-1-1,0 1 1,-1 0-1,1 0 1,0 0-1,0-1 1,0 1-1,-1 0 1,1 0-1,0 0 0,-1-1 0,1 2 3,0-1-1,-1 0 0,1 0 0,0 1 0,-1-1 1,1 1-1,0-1 0,-1 0 0,1 1 0,0-1 0,0 0 1,-1 1-1,1-1 0,0 1 0,0-1 0,0 1 1,0-1-1,0 1 0,-1-1 0,1 0 0,0 1 0,0-1 1,0 1-1,0-1 0,0 1 0,1-1 0,-1 1-2,-15 270 267,4-97-202,3-31-67,-6 0-1,-18 67 3,-7-59 1604,39-150-1580,-1 0 0,1 0 1,0 1-1,-1-1 0,1 0 0,0 0 0,0 0 0,0 1 0,0-1 0,0 0 0,0 0 0,0 0 0,1 1 0,-1-1 0,0 0 0,1 0 0,-1 0 0,1 2-24,-1-3 12,1 0 1,0 0-1,-1 0 0,1 0 0,-1 0 0,1 0 0,-1 0 0,1 0 0,-1 0 1,1 0-1,-1 0 0,1 0 0,-1 0 0,1 0 0,0 0 0,-1 0 0,1 0 0,-1-1 1,1 1-1,-1 0 0,0 0 0,1-1 0,-1 1 0,1 0 0,-1-1 0,1 1 0,-1-1-12,9-6 107,-1-1 0,0 1-1,5-7-106,-11 11 7,56-60 188,-3-3 0,5-13-195,-19 8-408,-17 26-425,-7 14 337</inkml:trace>
  <inkml:trace contextRef="#ctx0" brushRef="#br0" timeOffset="335.109">1005 461 9954,'-6'-4'4169,"6"5"-2729,1 5-191,-1-6-569,0 0-280,2 36-104,3 52-24,-5-28 0,2 0 16,-6-3 0,1-4-32,1-10-104,2-4-40,6-11-32,-1-4 448,1-7 489,-2-5-5074,-5 7 3401</inkml:trace>
  <inkml:trace contextRef="#ctx0" brushRef="#br0" timeOffset="1611.176">1610 324 2393,'-76'-32'1428,"75"32"-1308,0-1 0,0 1 0,0-1 0,0 1 0,0-1 0,0 1 0,0-1 0,0 0 0,0 0 0,0 1 0,0-1 0,0 0 0,1 0 0,-1 0 0,0 0 0,1 0 1,-1 0-1,1 0 0,-1 0-120,4-8 4931,-3 7-1143,33 9-3123,-1 0-402,0-2 0,1-1-1,4-1-262,352 18 418,-350-21-383,0-2 1,10-2-36,-6 0 39,24 2-39,-37 1 18,0-1-1,13-3-17,-15 1 35,1 1 1,22 1-36,77 5 54,96 4 602,-172-1-488,-30-3-114,0-1-1,1-1 1,-1-1 0,9-1-54,35 0 84,-53 2-70,0-1 0,0 0 0,-1-1 0,1 0 0,11-3-14,13-4 26,1 2 1,-1 2 0,39 1-27,-32 1 20,1-1 1,28-7-21,-49 6 8,0 2 0,0 0 0,2 2-8,5-1 17,23-3-17,45-16 28,-50 9-2,-46 10-21,0 1 1,0-1 0,1 1 0,-1-1-1,0 1 1,0 0 0,0 0 0,0 1 0,0-1-1,1 1 1,-1-1 0,1 2-6,-4-2 30,0 0-1,0 0 1,0 0 0,0 0-1,0 0 1,0 0 0,0 0 0,0 0-1,0 0 1,0 0 0,0 0-1,0 0 1,0 0 0,-1 0 0,1 0-1,0 0 1,0 0 0,0 0-1,0 0 1,0 0 0,0 0 0,0 0-1,0 0 1,0 0 0,0 0-1,0 1 1,0-1 0,0 0-1,0 0 1,0 0 0,0 0 0,0 0-1,0 0 1,0 0 0,0 0-1,0 0 1,0 0 0,0 0-30,0 0 18,-1 0 415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05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580 15 6145,'31'-6'1120,"10"-2"-401,-31 7 926,-13 4 1895,-83 35-943,2 0-1086,-47 11-1511,91-38 264,0-2-1,-24 2-263,19-4 600,-42 13-600,61-15 116,22-5-80,1 0 0,-1 0-1,0 1 1,1-1-1,-1 1 1,1 0 0,-1 0-1,1 1 1,-1-1-1,1 1 1,0-1 0,-1 1-1,1 0 1,-3 3-36,6-5 40,0 0-18,0 2-11,4 17-4,8 41 18,1 38-25,5 81 161,-7 85-161,-11-247 23,-1 1 22,2 1-1,0 0 1,1-1 0,4 18-45,-5-32 6,0 1 1,0-1 0,0 0 0,1 0-1,0 0 1,0 0 0,0 0-1,1 0 1,-1-1 0,1 1 0,0-1-1,0 1 1,0-1 0,0 0 0,0 0-1,1 0 1,0-1 0,-1 1 0,1-1-1,0 0 1,0 0 0,0 0 0,0-1-7,14 4 10,1-1 0,-1 0 0,1-2 0,-1 0 0,1-1 0,1-1-10,15-1 24,0-1 1,25-5-25,-20-2-506,-1-2 1,0-1-1,-1-2 1,0-2-1,-1-1 506,14-6-1562,1 1 648</inkml:trace>
  <inkml:trace contextRef="#ctx0" brushRef="#br0" timeOffset="358.3">152 599 7962,'-18'-20'3456,"10"13"-1655,8 0-273,14 2-400,11 0-175,11-2-417,9 3-104,8-4-232,7 3-64,2 1-120,-1 1-40,6 6 16</inkml:trace>
  <inkml:trace contextRef="#ctx0" brushRef="#br0" timeOffset="1039.019">1238 604 5193,'11'-4'696,"-1"0"0,0-1 1,1 0-1,6-6-696,-17 11 64,1-1 0,-1 0 0,0 1 0,1-1 0,-1 1 0,1-1 1,-1 0-1,0 1 0,0-1 0,1 1 0,-1-1 0,0 0 0,0 0 0,0 1 1,0-1-1,0 0 0,0 1 0,0-1 0,0 0 0,0 1 0,0-1 1,0 0-1,0 1 0,0-1 0,-1 0 0,1 1 0,0-1 0,0 0 0,-1 1 1,1-1-1,-1 0 0,1 0-64,-18-20 1336,12 15-885,2 1-323,1 1 0,-1 0-1,-1 0 1,1 0 0,0 1 0,-1-1-1,0 1 1,0 0 0,0 1 0,0-1-1,0 1 1,-1 0 0,1 0-1,-1 1 1,1-1 0,-1 1 0,1 1-1,-1-1 1,0 1 0,1 0 0,-1 0-1,0 0 1,0 1 0,1 0 0,-1 0-1,1 1 1,-1-1 0,1 1 0,0 0-1,-1 1 1,1-1 0,-3 3-128,-2 0 28,1 1-1,1 0 1,-1 1 0,1 0 0,0 0-1,1 0 1,-1 1 0,1 0 0,1 1-1,0-1 1,0 1 0,1 0 0,0 1 0,0 0-1,1-1 1,0 1 0,0 5-28,1-1 12,1 0 0,0 1 0,1-1 1,1 0-1,1 1 0,0-1 0,0 0 0,3 7-12,-2-10 4,1 0 0,0 0 0,0-1 0,1 0 0,0 0 0,1 0 0,1 0 0,-1 0 0,1-1 0,1 0 0,0 0-4,-3-5 6,0 0 1,0-1-1,1 1 0,-1-1 0,1 1 1,0-1-1,-1-1 0,2 1 0,-1-1 1,0 0-1,0 0 0,1 0 0,-1-1 1,1 0-1,-1 0 0,1 0 0,0-1 1,-1 1-1,1-2 0,0 1 0,2-1-6,-1 0 11,1 0 0,-1-1-1,1 0 1,-1-1 0,0 1 0,1-1-1,-1-1 1,-1 0 0,1 1 0,-1-2-1,1 1 1,-1-1 0,0 0 0,-1 0-1,2-2-10,1-3 11,0 0 0,-1 0 0,0 0 0,0-1 0,-1 0 0,-1-1-1,0 1 1,0-1 0,-1 0 0,-1 0 0,0 0-11,-1 3 6,-1 0 1,0 0-1,0 0 1,-1 0 0,0 0-1,-1 0 1,0 0-1,0 0 1,-1 0-1,0 0 1,0 1-1,-1-1 1,-1 1-1,1 0 1,-4-6-7,6 13-2,1 4-1,6 15-8,12 26-7,-4-12 55,1-1 0,2-1 0,5 4-37,-14-22-166,0-1 0,1 0 1,0-1-1,1 0 0,0 0 0,1-1 0,0-1 1,0 0-1,5 2 166,22 9-642</inkml:trace>
  <inkml:trace contextRef="#ctx0" brushRef="#br0" timeOffset="1501.216">2052 437 6257,'-4'-4'475,"1"1"-1,-1 0 1,0 0-1,0 1 1,0-1-1,0 1 1,0 0 0,0 0-1,-1 0 1,1 0-1,-1 1 1,1 0-1,-1 0 1,1 0-1,-1 1 1,0-1-1,0 1 1,1 0-1,-1 0 1,0 1-1,1 0 1,-3 0-475,-10 2 483,-1 1-1,1 1 1,-15 7-483,0-1 278,10-4-9,0 1 0,-19 11-269,34-16 30,1 1 0,-1 0 1,1 0-1,0 0 0,0 1 0,0 0 0,1 1 1,0-1-1,0 1 0,0 0 0,0 1-30,4-5 3,0-1-1,0 1 0,0-1 0,0 1 0,0 0 0,1-1 0,-1 1 0,1 0 0,-1 0 0,1-1 1,-1 1-1,1 0 0,0 0 0,0 0 0,0-1 0,0 1 0,0 0 0,1 0 0,-1 0 0,0 0 0,1 1-2,1-1 1,-1 0 0,0 0 0,1 0 0,-1-1-1,1 1 1,-1 0 0,1-1 0,0 1 0,0-1-1,0 1 1,-1-1 0,1 0 0,1 0 0,-1 0-1,0 0 0,11 4 2,0-1-1,0-1 0,0 0 0,0 0 0,7-1-1,-19-2 1,80 6 6,-56-5-36,-1 0 0,0 2 0,0 1 0,0 0 0,0 2 0,4 2 29,-24-6-7,0-1 0,1 1-1,-1 1 1,0-1 0,0 0-1,-1 1 1,1 0-1,0 0 1,-1 0 0,2 2 7,-4-3-2,1-1 0,-1 1 1,0 0-1,0 0 0,0 0 0,0 0 1,-1 0-1,1 1 0,0-1 1,-1 0-1,0 0 0,1 0 0,-1 0 1,0 1-1,0-1 0,0 0 0,0 0 1,-1 1-1,1-1 0,-1 0 1,1 0-1,-1 0 0,0 1 2,-6 14 27,-1-1 0,-1 1 0,0-1-1,-1-1 1,-1 1 0,0-2 0,-2 0 0,1 0-1,-14 10-26,19-17 31,-1-1 0,0-1-1,0 1 1,-1-1 0,1-1-1,-1 0 1,-3 1-31,8-3 7,-1 0 1,1-1-1,-1 1 1,1-1-1,-1 0 1,0-1-1,1 1 0,-1-1 1,0 0-1,1 0 1,-1 0-1,0 0 1,1-1-1,-1 0 0,0 0 1,1 0-8,2 0-31,1 0 1,-1 0 0,1 0-1,-1-1 1,1 1-1,0 0 1,-1-1 0,1 1-1,0 0 1,0-1-1,0 1 1,0-1 0,1 0-1,-1 1 1,0-1-1,0 0 1,1 1 0,-1-1-1,1 0 1,0 0-1,0 1 1,-1-1-1,1 0 1,0 0 0,0 0-1,1 1 1,-1-1-1,0 0 1,1 0 0,-1 1-1,1-1 1,-1 0-1,1 0 1,0 1 0,0-2 30,12-21-239</inkml:trace>
  <inkml:trace contextRef="#ctx0" brushRef="#br0" timeOffset="1871.81">2343 543 7298,'-2'-12'3464,"1"8"-1551,-1 6-497,4 7-456,-2-9-312,0 0-104,3 12-63,-1 13-113,68 46-56,-39-44-120,0 2-32,-4 4-88,6-4-16,-6 2 56,2 1-152,2-13-568,-9-4 1192,6-13-664</inkml:trace>
  <inkml:trace contextRef="#ctx0" brushRef="#br0" timeOffset="2215.837">2895 428 8682,'-1'0'199,"-1"-1"1,1 1-1,0 0 0,0-1 1,0 1-1,0 0 1,-1 0-1,1 0 0,0 0 1,0 0-1,0 0 0,0 0 1,-1 1-1,1-1 1,0 0-1,0 1 0,0-1 1,0 0-1,0 1 1,0 0-1,0-1 0,0 1 1,0 0-1,0-1 0,0 1 1,0 0-1,0 0 1,0 0-1,1 0 0,-1 0 1,0 0-1,0 0-199,-3 6 385,0 0 0,0 0 0,0 0 0,-1 7-385,4-10 183,-17 47 1006,2 1 0,-6 41-1189,-3 10 437,-1-2-189,-3 10 107,-26 63-355,53-169 143,-19 59-516,19-59 626,1 0-1,0 1 0,1-1 0,-1 0 0,1 1 1,0-1-1,0 0 0,1 0 0,-1 1 0,1-1 1,1 2-253,4 7 1113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33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369 785 2417,'84'6'2115,"-83"-6"-1973,0 0-1,0 0 1,0 0 0,0 0 0,0 0 0,0 0 0,0 0 0,0 0 0,0-1-1,0 1 1,0 0 0,0 0 0,0-1 0,-1 1 0,1 0 0,0-1 0,0 1-1,0-1 1,0 0 0,-1 1-142,0-8 816,0 6-298,4-17 1925,-3 17-2227,0-1-1,0 0 1,0 0-1,-1 1 1,1-1-1,-1 0 1,0 0 0,0 0-1,0 0 1,0 0-1,0 1 1,-1-1-1,1 0 1,-1 0 0,0 0-1,0 1 1,0-1-1,0 0 1,-1-1-216,-1-1 205,-1 0-1,1 0 1,-1 0-1,0 1 1,0 0 0,0 0-1,-1 0 1,1 0 0,-1 0-1,0 1 1,0 0-1,0 0 1,-1 0 0,1 1-1,-5-2-204,2 2 125,-1 0 0,0 0-1,1 1 1,-1 0 0,0 0-1,0 1 1,0 1 0,0-1-1,0 1 1,-1 1-125,-6 1 46,-1 1-1,1 1 1,1 1 0,-1 0-1,1 1 1,0 0 0,0 2-1,1-1 1,0 2 0,1 0-1,-2 2-45,3 0 8,1 0-1,0 1 1,1 0-1,1 1 1,0 0-1,1 1 0,0-1 1,1 1-1,1 1 1,1-1-1,0 1 1,0 0-1,2 0 1,0 1-1,0 16-7,2-20 1,0 1 0,1-1 0,0 1 0,1-1 0,1 1 0,0-1 0,1 1 0,1-1 0,0 0 0,0-1 0,1 1 0,1-1 0,0 0 0,1 0 0,0 0 0,1-1 0,0 0 0,1-1 0,7 7-1,-10-11 4,1-1 0,0 0 0,1 0 1,-1 0-1,1-1 0,0 0 0,0-1 0,0 1 0,0-2 1,0 1-1,1-1 0,-1-1 0,1 1 0,0-1 1,-1-1-1,1 0 0,0 0 0,0 0 0,-1-1 0,1-1 1,0 1-1,-1-1 0,0-1 0,1 0 0,-1 0 0,0 0 1,0-1-1,-1-1 0,1 1 0,-1-1 0,0 0 0,3-3-4,-1 0 8,0-1 0,0 0 0,-1 0 0,0 0-1,0-1 1,-1 0 0,-1-1 0,1 0 0,-2 0-1,5-11-7,-5 5 10,0 1-1,-1 0 1,-1-1-1,0 0 1,-1 0-1,-1 0 0,-1-11-9,-7-137 28,42 256-134,-26-66 111,1 0 0,0 0 0,2-1-1,1 0 1,1-1 0,1 0-5,-4-9 167,1 0 0,0 0 0,1-1 0,0 0 0,1-2 0,1 1 0,0-2 0,0 0 0,8 4-167,26 9 515</inkml:trace>
  <inkml:trace contextRef="#ctx0" brushRef="#br0" timeOffset="1146.053">1260 850 1872,'-96'3'3623,"100"-2"13,-7 0 1665,3-1-4468,0 0-85,11 0 483,107-1-295,161 3-449,-219-3-458,0-2 0,-1-2 1,8-5-30,7 1 49,46 0-49,231-8 49,-281 13-21,0-4 1,2-3-29,-36 6 58,-2-1 56,-13 2-54,0 1-1,-1 0 1,1 2-1,1 0 1,-1 2-1,0 0 1,6 2-60,-6 0 23,0 0 0,0-2 1,0 0-1,0-2 0,13-2-23,8-2 63,-1-2-1,13-5-62,-45 6 314,-9 6-378,0-1 1,0 1-1,0 0 1,0 0-1,0 0 0,0 0 1,-1-1-1,1 1 1,0 0-1,0 0 1,0 0-1,0 0 1,-1 0-1,1 0 0,0 0 1,0 0-1,0-1 1,-1 1-1,1 0 1,0 0-1,0 0 1,0 0-1,-1 0 0,1 0 1,0 0-1,0 0 1,-1 0-1,1 0 1,0 0-1,0 0 1,0 0-1,-1 1 0,1-1 1,0 0-1,0 0 1,0 0-1,0 0 1,-1 0-1,1 0 1,0 0-1,0 1 1,0-1-1,0 0 0,-1 0 1,1 0-1,0 0 64,-8 4-1239</inkml:trace>
  <inkml:trace contextRef="#ctx0" brushRef="#br0" timeOffset="2279.22">3749 144 3017,'-75'-84'1903,"71"79"-1345,0 0 0,-1 0 0,0 1 0,0 0 0,0 0 0,0 0 0,-1 0 0,1 1 0,-2-1-558,-12-6 2169,18 9-2019,0 0 0,0 0 0,0 1 0,0-1 0,0 1 1,0-1-1,0 1 0,-1-1 0,1 1 0,0-1 0,0 1 1,0 0-1,-1 0 0,1 0 0,0 0 0,0-1-150,0 2 59,1-1 0,-1 0 0,1 0 0,-1 0 0,1 1 0,0-1 0,-1 0 0,1 0 0,0 1 0,-1-1 0,1 0 0,0 1 0,-1-1 0,1 0 0,0 1 0,0-1 0,-1 1 0,1-1 0,0 0 0,0 1 0,0-1 0,0 1 0,-1-1 0,1 1 0,0-1 0,0 1 0,0-1-59,0 6 194,0-1 0,0 1 0,0 0 0,1-1-1,0 1 1,0 0-194,1 2-63,18 130 678,36 202 51,-43-286-477,-3 2 0,-2-1 1,-3 1-1,-2 0 0,-2 15-189,-2-60 173,0 0-1,1 0 1,1 0-1,0 0 1,0 0-1,2 3-172,-6-19 71,0 0-1,0-1 1,1 1 0,0-1-1,0 0 1,0 1-1,1-1 1,0 0-1,0 0 1,0 0 0,1 0-1,0 0 1,0 0-1,1-2-70,0-2 25,1 0 0,0 0-1,1 0 1,0 1 0,1 0-1,0-1 1,1 1 0,2-3-25,6-9-10,1 1 0,1 1 0,1 0 1,0 1-1,1 1 0,19-14 10,-21 19 1,1 1-1,0 0 1,1 1-1,1 1 0,4-2 0,-13 7-2,0 0 0,0 1-1,1 0 1,-1 1-1,1 0 1,0 0 0,-1 1-1,1 0 1,0 1 0,0 0-1,2 1 3,-9-1-2,1 1-1,-1 0 1,1 0-1,-1 0 1,1 1-1,-1-1 0,0 1 1,1 0-1,-1 0 1,0 0-1,0 0 1,0 0-1,-1 1 1,1-1-1,0 1 1,-1 0-1,0 0 0,0 0 1,0 0-1,0 0 1,0 0-1,0 0 1,-1 1-1,0-1 1,1 1-1,-2-1 1,1 1-1,0-1 0,0 2 3,1 13-5,0 1 0,0 0 0,-2 0 0,0 0 0,-2 4 5,1 0-2,0-5 2,0-1 0,-1 1 1,-1 0-1,-1-1 0,-2 9 0,4-20 3,0 0 0,-1 0 0,0 0 0,0-1 0,0 1 0,0-1 0,-1 1-1,0-1 1,0 0 0,0-1 0,-1 1 0,0-1 0,0 0 0,0 0 0,0 0 0,-5 2-3,-2 0 15,-1-1-1,-1 0 1,1 0-1,-1-2 1,0 1-1,0-2 1,0 0 0,0 0-1,0-2 1,0 0-1,0 0 1,0-1 0,0-1-1,0 0 1,0-1-1,0-1 1,-6-2-15,17 5-20,0 0 1,0 0-1,0 0 1,0 0-1,1-1 0,-1 1 1,0-1-1,1 0 0,-1 0 1,1 1-1,-1-2 1,1 1-1,0 0 0,0 0 1,0-1-1,0 1 1,-1-3 19,3 5-16,0-1 1,0 1 0,0 0 0,0-1 0,0 1-1,0-1 1,-1 1 0,1-1 0,0 1 0,0-1 0,0 1-1,0 0 1,0-1 0,1 1 0,-1-1 0,0 1-1,0-1 1,0 1 0,0 0 0,0-1 0,1 1 0,-1-1-1,0 1 1,0 0 0,1-1 0,-1 1 0,0 0-1,0-1 1,1 1 0,-1 0 0,1-1 15,20-11-358</inkml:trace>
  <inkml:trace contextRef="#ctx0" brushRef="#br0" timeOffset="3189.898">4686 646 3953,'-45'-15'2272,"45"15"-2235,0 0 0,0 0 0,-1 0 0,1 0 0,0 0 0,0 0 0,0 0 0,0 0 1,0 0-1,0 0 0,0 0 0,-1 0 0,1 0 0,0 0 0,0 0 0,0-1 0,0 1 0,0 0 0,0 0 0,0 0 0,0 0 0,0 0 0,0 0 0,0 0 0,0 0 0,-1 0 0,1 0 0,0-1 0,0 1 0,0 0 0,0 0 0,0 0 0,0 0 0,0 0 0,0 0 0,0 0 0,0-1 0,0 1 0,0 0 0,0 0 0,0 0 0,0 0 0,0 0 0,0 0 0,0 0 0,0-1 0,0 1 0,1 0 0,-1 0 0,0 0 0,0 0 0,0 0 0,0 0 0,0 0 0,0 0 0,0 0 0,0 0 0,0-1-37,10-3 1380,13-1 353,-22 5-1662,38-6 2063,-1 3 0,26 1-2134,5-1 834,1028-42 856,-986 39-1609,-1-4 0,14-8-81,-35 5 30,30 1 229,34 5-259,-38 2 396,-29-1-117,-33 1 59,0 3 0,-1 1 0,38 6-338,-83-2 2382,-20 3-1079</inkml:trace>
  <inkml:trace contextRef="#ctx0" brushRef="#br0" timeOffset="4475.892">3862 1445 5729,'-1'-1'309,"1"-1"-1,0 1 1,-1-1-1,1 0 1,0 1 0,0-1-1,1 1 1,-1-1-1,0 1 1,0-1-1,1 1 1,-1-1-1,1 1 1,-1-1 0,1 1-1,-1-1 1,1 1-1,0 0 1,0-1-1,0 1 1,0 0-1,0 0 1,0 0 0,0 0-1,0 0 1,1 0-1,-1 0 1,0 0-1,0 0 1,2 0-309,-3 1 46,0 0-1,1 0 1,-1 1 0,0-1-1,1 0 1,-1 0 0,1 1-1,-1-1 1,0 0 0,0 1 0,1-1-1,-1 0 1,0 1 0,0-1-1,1 0 1,-1 1 0,0-1 0,0 1-1,0-1 1,0 0 0,0 1-1,1-1 1,-1 1 0,0-1-1,0 1 1,0-1 0,0 0 0,0 1-1,0-1 1,0 1 0,-1-1-1,1 1 1,0-1-46,0 18 390,-7 64 626,3-38-586,1-1 0,2 1-1,4 40-429,7 39 1177,-7 100-1177,-1-49 181,-2-156-165,1 0-1,0 0 1,2-1 0,0 1 0,1-1-1,1 1 1,2 4-16,-4-15 13,0-1-1,1 1 1,0-1-1,0 1 1,0-1-1,1 0 1,0-1 0,0 1-1,0-1 1,1 0-1,-1 0 1,1-1-1,0 0 1,1 0-1,-1 0 1,1-1 0,0 0-1,3 1-12,-1-1 21,0 0 1,1-1-1,-1 0 0,0-1 0,1 0 0,-1 0 0,7-1-21,13-2 97,25-4-97,21-3 29,492 5 11,-213 5-10,-170 1-18,118-4 16,-238-5-18,0-3 0,50-15-10,-2 1 7,-31 8-1,0 3 0,1 4 0,0 4 0,1 3 1,0 4-7,-13 2 7,-1-4 1,1-3 0,0-2-1,67-16-7,-9 0 10,3 5-10,-121 15 5,-4 0 41,0 0 1,0 0-1,0 1 1,-1 0-1,1 0 0,0 0 1,0 1-1,0 0 1,0 0-1,1 1-46,0 9 171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47.5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39 3201,'0'-1'212,"0"1"1,0 0-1,0 0 1,0-1-1,0 1 1,0 0-1,0 0 1,0-1-1,0 1 1,-1 0-1,1 0 1,0-1-1,0 1 1,0 0-1,0 0 1,-1 0-1,1 0 1,0-1-1,0 1 0,-1 0 1,1 0-1,0 0 1,0 0-1,-1 0 1,1 0-1,0-1 1,0 1-1,-1 0 1,1 0-1,0 0 1,0 0-1,-1 0 1,1 0-1,0 0 1,0 0-1,-1 0 1,1 0-1,0 0 1,-1 0-1,1 1 1,0-1-1,0 0 1,-1 0-1,1 0 1,0 0-1,0 0 1,0 0-1,-1 1 1,1-1-1,0 0 1,0 0-1,0 0 1,-1 1-1,1-1 1,0 0-1,0 0 1,0 0-1,0 1 1,0-1-1,-1 0 1,1 0-1,0 1 1,0-1-213,-21 45 944,6-26-831,11-14-87,0 0 0,0 0 0,1 0 0,-1 1 1,1-1-1,0 1 0,1 0 0,0 0 0,-1 0 0,2 0-26,-2 4 20,-1 0-1,1-1 0,-2 1 1,1-1-1,-1 0 0,-1 0 1,0 0-1,0-1 0,0 0 0,-1 0 1,0-1-1,-1 1 0,0-2 1,0 1-1,-7 4-19,-25 13 36,28-18-20,1 1 1,-1 1 0,1 0 0,1 0 0,-10 10-17,85-61 167,-31 11-145,-1-1 0,-2-1 1,-1-2-1,19-31-22,2 0 7,-30 44-11,24-21 4,-49 49 22,0 0 1,0 0-1,1 1 1,0 0 0,0 0-1,0-1 1,1 2-1,-1-1 1,2 0 0,-2 6-23,-2 13 201,2 1 1,0 6-202,-1 2 213,1 30-30,2 0-1,3 0 1,3 0-1,3 8-182,2 13 120,-3 71-120,-9-133 22,0 0-1,-2 0 1,-1 1-22,1 0 40,0 1 0,1 9-40,2-32 8,2 0-1,-1 0 0,0 0 0,0 1 0,1-1 1,-1 0-1,1 0 0,-1 0 0,1 0 0,0 0 1,0 0-1,0 0 0,0 0 0,0 0 0,1-1 1,-1 1-1,1 0 0,-1-1 0,1 1 0,0 0-7,-4-3-4,1 0-1,-1 1 1,0-1-1,0 1 1,0-1-1,0 1 1,0 0-1,0-1 1,0 1-1,0 0 0,1 0 1,-1 0-1,0 1 1,0-1-1,0 0 1,-1 1 4,-7 0-14,-45 7 4,1 2 0,0 3 1,1 2-1,-32 13 10,71-21 97,14-7-93,0 0 0,0 0 0,0 0 0,1 0 0,-1 0 0,0 0 0,0 0 0,0 0 0,0 0 0,0 0 0,0 0-1,0 0 1,0 0 0,0 0 0,0 0 0,0 0 0,0 0 0,0 0 0,0 0 0,0 0 0,1 0 0,-1 0 0,0 0 0,0 0 0,0 0 0,0 0 0,0 1 0,0-1 0,0 0 0,0 0 0,0 0 0,0 0 0,0 0-1,0 0 1,0 0 0,0 0 0,0 0 0,0 0 0,0 0 0,0 0 0,0 0 0,0 0 0,0 1 0,0-1 0,0 0 0,0 0 0,0 0 0,0 0 0,0 0 0,0 0 0,0 0 0,0 0 0,0 0 0,0 0 0,0 0-1,0 0 1,0 0 0,0 0 0,0 0 0,0 0 0,0 1 0,-1-1 0,1 0 0,0 0 0,0 0 0,0 0 0,0 0-4,26-2 384,327-62 706,-323 59-717,0 1-1,0 2 0,0 0 0,2 3-372,2 5 545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49.1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317 112 4521,'0'-88'2314,"2"65"1391,-2 23-2180,0 0-192,0 0-1274,0 0 1,-1 0 0,1 0-1,0-1 1,0 1 0,0 0 0,0 0-1,0 0 1,-1 0 0,1 0-1,0 0 1,0 0 0,0 0 0,0 0-1,-1 0 1,1 0 0,0 0 0,0 1-1,0-1 1,0 0 0,0 0-1,-1 0 1,1 0 0,0 0 0,0 0-1,0 0 1,0 0 0,0 0-1,0 0 1,0 1 0,-1-1 0,1 0-1,0 0 1,0 0 0,0 0 0,0 0-1,0 0 1,0 1 0,0-1-1,0 0 1,0 0 0,0 0 0,0 0-1,0 1 1,0-1 0,0 0-1,0 0 1,0 0 0,0 0 0,0 0-1,0 1 1,0-1 0,0 0 0,0 0-1,0 0-59,-13 23 474,-55 61 256,46-56-497,-2-1-1,0-1 1,-18 13-233,32-28 39,0 0 0,1 0 0,-4 7-39,7-10 13,0 1 1,-1-1 0,0 0-1,0 0 1,-1-1-1,0 0 1,-1 1-14,1-3 12,7-5-9,0 1-1,0-1 1,0 1-1,0-1 1,0 1-1,0 0 0,0 0 1,0-1-1,0 1 1,1 0-1,-1 0 1,0 0-1,0 1-2,1-2 1,0 0 0,0 0 0,0 0 1,0 0-1,0 0 0,1 0 0,-1 0 0,0 1 0,0-1 0,0 0 1,0 0-1,0 0 0,0 0 0,0 0 0,0 0 0,0 0 0,0 0 1,0 0-1,0 0 0,1 1 0,-1-1 0,0 0 0,0 0 1,0 0-1,0 0 0,0 0 0,0 0 0,0 0 0,0 0 0,1 0 1,-1 0-1,0 0 0,0 0 0,0 0 0,0 0 0,0 0 0,0 0 1,1 0-1,-1 0 0,0 0 0,0 0 0,0 0 0,0 0 0,0 0 1,0 0-1,0-1 0,0 1 0,1 0 0,-1 0 0,0 0 0,0 0 1,0 0-1,0 0 0,0 0 0,0 0 0,0 0-1,1 0 5,7-5 11,1 1-1,0-1 0,-1 0 0,0-1 0,-1 0 1,1 0-1,-1-1 0,4-4-15,-1 2 5,39-40 44,42-53-49,-50 60 4,-29 31 37,-1 0 1,0-1 0,-1 0 0,1-2-42,-11 13 120,-7 17 428,-7 52-104,3 1-1,2 0 1,3 25-444,4 32 351,8 54-351,-4-124 68,-6 33-68,2-35 115,3 40-115,-1-92 7,-1 0-1,1 1 1,0-1 0,-1 0 0,1 0 0,-1 0 0,1 1-1,-1-1 1,0 0 0,0 0 0,0 0 0,0 0 0,-1 0 0,1-1-1,0 1 1,-1 0 0,0 0 0,1-1 0,-1 1 0,0-1 0,1 0-1,-1 1 1,0-1 0,0 0 0,0 0 0,-2 0-7,-9 5 25,0 0 0,-1-2 0,1 0 0,-3 0-25,-5 2 2,-3 5 14,21-9-14,-1 0 1,0 0-1,0-1 1,0 1-1,0-1 1,0 0-1,-3 1-2,-65 16 31,115-11 135,18-3-71,-1-2 0,1-2-1,50-8-94,-4 1 27,6 0-20,75-2 1735,-141 13-3967,-8 8 1336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51.0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399 31 5609,'0'-2'860,"2"-18"3029,-2 19-3791,0 1-1,0 0 1,0-1 0,0 1-1,0 0 1,0 0 0,0-1-1,0 1 1,0 0 0,0-1-1,0 1 1,0 0 0,0 0 0,0-1-1,-1 1 1,1 0 0,0 0-1,0-1 1,0 1 0,0 0-1,0 0 1,-1-1 0,1 1-1,0 0 1,0 0 0,-1 0 0,1-1-1,0 1 1,0 0 0,-1 0-1,1 0 1,0 0 0,0 0-1,-1 0 1,1-1 0,0 1-1,0 0 1,-1 0 0,1 0 0,0 0-1,-1 0 1,1 0 0,0 0-1,0 0 1,-1 0 0,1 0-1,0 0 1,-1 1 0,1-1-1,0 0 1,0 0 0,-1 0 0,1 0-1,0 0 1,0 0 0,-1 1-1,1-1 1,0 0 0,0 0-1,-1 0 1,1 1 0,0-1 0,0 0-1,0 0-97,-18 15 414,1 0 0,-8 10-414,-6 5 140,-37 23 203,49-40-282,2 0-1,0 1 0,0 1 1,1 1-1,1 0 1,1 1-1,-8 12-60,8-6 44,9-14-10,0-1-1,0 1 1,-1-1 0,0 0 0,0-1 0,-7 6-34,52-38 210,103-105-135,18 3-30,-157 125-2,8-7-81,-11 9 47,0 0 1,0 0-1,0 0 1,0 0-1,0 0 0,0 0 1,0 0-1,0 0 0,0 0 1,-1 0-1,1 0 1,0-1-1,0 1 0,0 0 1,0 0-1,0 0 0,0 0 1,0 0-1,0 0 0,0 0 1,0 0-1,0 0 1,0 0-1,0 0 0,0-1 1,-1 1-1,1 0 0,0 0 1,0 0-1,0 0 0,0 0 1,0 0-1,0 0 1,0 0-1,0 0 0,0-1 1,0 1-1,0 0 0,0 0 1,0 0-1,0 0 0,1 0 1,-1 0-1,0 0 1,0 0-1,0-1 0,0 1 1,0 0-1,0 0 0,0 0 1,0 0-1,0 0 0,0 0 1,0 0-1,0 0 1,0 0-1,0 0 0,1 0 1,-1 0-1,0 0 0,0 0 1,0 0-1,0-1-9,-3 5 72,-3 9-45,0 0 1,1 0-1,1 0 0,0 1 0,1 0 0,-2 13-27,-2 29 172,2 8-172,1-9 91,-5 35 44,-5 78 27,13-136-119,2-1 0,1 1 0,1-1 0,4 12-43,-5-36 11,1 7 19,0 0 1,-1 1-1,0-1 0,-1 1 0,-1-1 0,-1 13-30,1-26-19,0 0-1,-1 0 1,1 0 0,0 0-1,-1 0 1,1 0 0,-1 0-1,0 0 1,1 0 0,-1 0 0,0 0-1,1 0 1,-1 0 0,0 0-1,0-1 1,0 1 0,0 0-1,0-1 1,0 1 0,0-1-1,0 1 1,0-1 0,0 1-1,0-1 1,0 1 0,0-1-1,0 0 1,-2 0 19,-39 2-465,11-2 431,-7 8 21,0 2-1,1 2 1,1 1 0,-20 11 13,53-23 58,0 1 1,0-1 0,0 1-1,0 0 1,1 0 0,-1 1-1,1-1 1,0 0 0,-1 1-1,1-1 1,-1 3-59,3-5 30,-1 1 0,1-1 0,0 1-1,0-1 1,-1 1 0,1 0 0,0-1 0,0 1 0,0-1 0,0 1 0,0-1-1,0 1 1,0 0 0,0-1 0,0 1 0,0-1 0,0 1 0,0 0 0,0-1-1,0 1 1,0-1 0,1 1 0,-1-1 0,0 1 0,1 0-30,0 0 53,0 0 0,0 0 0,0-1 0,0 1 0,0 0 0,0 0 1,1-1-1,-1 1 0,0-1 0,0 1 0,1-1 0,-1 0 0,0 1 0,1-1 0,-1 0 0,2 0-53,10 1 187,0-1 0,0-1 0,0 0 0,-1-1 0,1 0 0,0-1-1,1-1-186,14-3 122,295-50 551,-180 42-4023,-91 10 1850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01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453 155 3457,'65'-66'2115,"-62"64"-1774,-1-1-1,0 1 1,-1 0 0,1-1-1,0 0 1,-1 1 0,1-1 0,-1 0-1,0 0 1,0 0 0,1-3-341,-2 5 193,0-1-1,0 1 1,0 0 0,0 0 0,0-1-1,0 1 1,0 0 0,0-1 0,0 1-1,-1 0 1,1 0 0,0-1 0,-1 1-1,0 0 1,1 0 0,-1-1-193,-11-8 4161,-13 2-3790,7 4-57,7 1-239,1 1-1,-1 0 1,0 0 0,0 2-1,0-1 1,0 1-1,0 1 1,0 0-1,0 0 1,0 2 0,-6 1-75,2 1 128,-1 2 0,1 0 1,0 0-1,1 2 0,0 0 1,0 0-1,1 2 1,0-1-1,1 2 0,0-1 1,1 2-1,0 0 0,1 0 1,0 1-129,-16 26 24,1 2 0,2 0 0,3 1 0,-4 14-24,18-45 3,1 1 0,1 0 0,0 0 0,1 1 0,1-1 0,0 1 1,0 0-1,1-1 0,1 1 0,1 0 0,0 0 0,0-1 0,1 1 0,1-1 0,1 1 0,-1-1 0,2 0 0,1 1-3,6 14 9,1-1 0,1-1 0,2 0 1,14 17-10,-18-27 8,1-1 1,0 0 0,1-1 0,0-1 0,2 0 0,-1-1 0,14 8-9,-20-16 5,-1 1 1,1-1 0,0-1 0,0 1 0,0-2 0,0 1-1,1-1 1,-1-1 0,1 1 0,-1-2 0,9 1-6,-3-2 8,-1-1-1,0 0 1,0 0 0,0-2 0,-1 0-1,1 0 1,8-5-8,7-5 12,-2-1-1,0-1 1,-1-1-1,-1-1 0,-1-2 1,0 0-1,0-3-11,-12 11 5,0 0-1,-1 0 1,-1-1-1,0-1 0,-1 0 1,0 0-1,-1 0 1,-1-1-1,0-1 0,1-7-4,-4 12 13,-2 0-1,1 0 0,-2-1 0,1 1 0,-2 0 1,1 0-1,-2-1 0,1 1 0,-2 0 0,1-1 0,-2 1 1,1 0-1,-1 0 0,-1 1 0,-4-9-12,-12-21 229,-2 2-1,-1 0 1,-3 2 0,-16-18-229,-34-50 296,37 49 2238,27 38-1449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19.7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1 284 2024,'33'-39'2018,"-13"9"2906,-10 20-2700,-7 7-805,-3 4 790,-1 0-2107,0 0 0,0 0 0,0 1-1,1-1 1,-1 0 0,1 0 0,-1 0 0,1 0 0,-1 1 0,1-1 0,0 0 0,-1 0 0,1 1-1,0-1 1,0 0 0,0 0 0,0 1-102,-1 8 222,-2 13-7,2 0 1,0 0-1,2 0 1,0-1-1,6 24-215,5 30 467,-3 1 0,0 77-467,-4-28 113,-1-22 92,-6 46-205,7-108 116,-3-44-18,-2 2-95,0 0-1,1 0 1,-1 0 0,0 0 0,0 0-1,0 0 1,0 0 0,1 0-1,-1 0 1,0 0 0,0 0-1,0 0 1,0 0 0,1 0-1,-1 0 1,0 0 0,0-1-1,0 1 1,0 0 0,0 0 0,0 0-1,1 0 1,-1 0 0,0 0-1,0-1 1,0 1 0,0 0-1,0 0 1,0 0 0,0 0-1,0-1 1,0 1 0,0 0-1,0 0 1,0 0 0,0 0 0,0-1-1,0 1 1,0 0 0,0 0-1,0 0 1,0 0 0,0-1-1,0 1 1,0 0 0,0 0-1,0 0 1,0 0 0,0-1-1,0 1-2,-14-181 177,-3-152-95,13 226-83,3 68-2,1 1 0,2-1 0,1 1 0,2 0 0,2 0 0,2 1 0,1-1 0,10-23 3,-16 52-3,1-1 0,0 1 1,0 0-1,0 0 0,2 1 0,-1-1 0,1 1 1,0 1-1,0 0 0,1 0 0,0 0 1,6-3 2,-10 7-2,0 1 0,0-1 0,1 1 0,-1 1 0,0-1 0,1 0 0,-1 1 0,1 0 0,0 0 0,-1 1 0,1-1 0,0 1 0,-1 0 0,1 0 0,0 0 0,0 1 0,-1 0 0,1 0 0,-1 0 1,1 0-1,-1 1 0,1 0 0,-1 0 0,0 0 0,0 0 0,0 1 0,0-1 0,1 2 2,2 2-2,0 1 1,0-1 0,-1 1-1,-1 0 1,1 1-1,-1-1 1,0 1 0,-1 0-1,1 0 1,-2 1-1,1-1 1,-1 1 0,-1 0-1,1 0 1,-1 0 0,0 4 1,1 10-4,-1 1 1,-1 0 0,-1-1-1,-2 1 1,-2 21 3,1-30 6,0 1 1,0-1-1,-2 0 0,0 0 0,0 0 0,-2-1 1,1 0-1,-6 7-6,8-15 3,1 0 0,-1-1 0,0 0 0,-1 1 0,1-2 0,-1 1 0,0 0 0,0-1 0,0 0 0,-1 0 0,0-1 0,1 0 0,-1 0 0,0 0 0,-1 0 0,1-1 0,0 0 0,-1-1 0,1 1 1,-1-1-1,-3 0-3,7-1 3,-1 0 0,1-1 0,-1 1 0,1-1 0,0 0 0,-1 0 1,1 0-1,0 0 0,0-1 0,0 1 0,0-1 0,0 0 1,0 0-1,0 0 0,0 0 0,1 0 0,-1-1 0,0 0-3,-1-2-40,0 1 0,0-1 0,1 0-1,0 0 1,0 0 0,0 0 0,1 0 0,-1-1-1,1 1 1,0-2 40,0-8-152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20.89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1 321 5449,'19'-104'2946,"-16"85"-1947,-1 11 1093,-1 11 849,1 1-1385,9 26-1185,0-3-183,-2 1 0,-1-1 0,-1 3-188,11 59 458,-4 0 0,-4 1 1,-3 1-1,-6 83-458,-12-56 260,10-94-246,0 9 160,1-33-171,0 0-1,0 0 0,0 0 0,0 0 1,1 0-1,-1 0 0,0 0 0,0 0 1,0 0-1,0 0 0,0 0 0,0 0 1,0 0-1,0 0 0,0 0 1,0 0-1,0 0 0,0 0 0,0 0 1,0 0-1,0 0 0,1 0 0,-1 0 1,0 0-1,0 0 0,0 1 0,0-1 1,0 0-1,0 0 0,0 0 0,0 0 1,0 0-1,0 0 0,0 0 0,0 0 1,0 0-1,0 0 0,0 0 0,0 0 1,0 0-1,0 0 0,0 0 1,0 1-1,0-1-2,4-18 73,0-4-30,-1 0 0,-1 0 0,-1 0 0,-1-1 0,-2-13-43,-6-25 60,-6-22-60,2 17 20,-25-224-11,36 276-10,0-1 0,1 1 0,1-1 0,0 1 0,1-1 0,0 1 0,2 0 0,3-13 1,0 10-3,1 0 0,0 1 1,1 0-1,0 0 0,1 1 0,10-10 3,-11 13-3,2 1 1,-1 0-1,2 1 1,-1 0-1,1 1 1,1 0-1,-1 1 1,7-3 2,-10 7-2,0-1 0,0 2 1,0-1-1,0 1 0,0 0 1,1 1-1,-1 0 1,1 1-1,-1 0 0,1 1 1,0-1-1,0 2 1,4 0 1,-10-1-2,-1 1 0,0 0 1,0 0-1,1 0 1,-1 0-1,0 1 0,0-1 1,0 1-1,0-1 1,-1 1-1,1 0 1,0 0-1,-1 1 0,1-1 1,-1 0-1,0 1 1,0-1-1,0 1 1,0 0-1,0 0 0,0 0 1,-1 0-1,1 0 1,-1 0-1,0 0 0,0 0 1,0 1-1,-1-1 1,1 0-1,-1 1 1,0-1-1,0 0 0,0 3 2,0 6 0,-1 0 0,0 1 0,-1-1 0,0-1 0,-1 1 0,0 0 0,-1 0 1,-5 9-1,-2 1 5,0-1 1,-2 0 0,-1 0 0,0-1 0,-2-1 0,0 0 0,-1-1 0,-1-1 0,-1-1-1,0-1 1,-1 0 0,-6 2-6,23-15 1,1 0 0,-1-1-1,0 1 1,0-1 0,0 0-1,0 0 1,0 0 0,0 0 0,0-1-1,0 1 1,-1-1 0,1 0-1,-1 0 0,2 0 24,1 0 1,-1-1-1,1 1 0,0-1 0,-1 0 0,1 1 0,0-1 0,0 0 0,0 0 0,-1 0 1,1 0-1,0 0 0,0 0 0,0 0 0,0 0 0,0 0 0,1 0 0,-1-1 0,0 1 0,1 0 1,-1 0-1,0-1 0,1 1 0,0-1 0,-1 1 0,1 0 0,0-1 0,-1-1-24,-2-23 1811,5 0-825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38.8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84 104 2657,'-74'-61'3910,"66"57"-252,6 10-115,3-3-3341,0 0 0,0 0 0,0 0 0,0 0 0,0-1 0,0 1 1,1 0-1,1 1-202,71 100 757,-54-75-545,1-1 1,2 0-1,0-2 0,2 0 0,1-2 1,24 17-213,40 25 744,51 26-744,-76-52 37,-32-16-115,0 1-1,-1 1 0,5 7 79,-28-26-719,-3-4 297</inkml:trace>
  <inkml:trace contextRef="#ctx0" brushRef="#br0" timeOffset="353.003">558 39 4657,'1'0'122,"-1"0"1,0 0-1,0-1 1,0 1-1,1 0 0,-1 0 1,0-1-1,0 1 1,0 0-1,0-1 0,0 1 1,0 0-1,1-1 1,-1 1-1,0 0 0,0-1 1,0 1-1,0 0 1,0-1-1,0 1 0,0 0 1,0-1-1,-1 1 1,1 0-1,0-1 0,0 1 1,0 0-1,0-1 1,0 1-1,-1 0 0,1-1 1,0 1-1,0 0 1,0 0-1,-1-1 0,1 1-122,-13 3 2606,-17 16-663,19-8-1573,-1 0 1,2 1-1,0 1 0,0 0 1,-7 13-371,-37 76 703,33-59-509,-142 289 470,161-329-721,-9 27 121,11-29-153,-1 0 1,1 0 0,0 0-1,-1-1 1,1 1 0,0 0 0,0 0-1,0 0 1,0 0 0,0 0-1,0 0 1,0-1 0,0 1 0,0 0-1,0 0 1,0 0 0,1 0-1,-1 0 1,0-1 0,1 1 0,-1 0-1,0 0 1,1-1 0,-1 1-1,1 0 1,-1 0 0,1-1 0,0 1-1,-1 0 1,1-1 88,19 3-1092</inkml:trace>
  <inkml:trace contextRef="#ctx0" brushRef="#br0" timeOffset="877.74">853 613 7218,'1'-34'2907,"-2"28"-113,-1 6-1298,0 11 14,14 119 79,6 6-1589,-6-50 140,-11-78-92,0 1 52,0 0-1,1-1 1,-1 1-1,2 0 1,-1-1-1,1 1 1,3 4-100,8 7 269</inkml:trace>
  <inkml:trace contextRef="#ctx0" brushRef="#br0" timeOffset="1373.075">1091 239 4921,'-1'-56'2423,"-3"31"2873,4 25-4072,0 0-281,0 0-161,1 3-125,3 9-206,-3-8-381,0 0-1,1 1 1,0-1-1,-1 0 1,2 0-1,-1 0 1,1 1-70,31 40 640,40 41-640,-6-7 211,84 95 709,-152-173-897,1 0 1,-1 0 0,1 0-1,0-1 1,-1 1 0,1 0 0,0 0-1,-1 0 1,1-1 0,0 1-1,0-1 1,0 1 0,0 0-1,0-1 1,0 1 0,0-1-1,0 0 1,0 1 0,0-1 0,0 0-1,0 0 1,0 1 0,0-1-1,0 0 1,0 0 0,0 0-1,0 0 1,0-1 0,0 1-1,0 0 1,0 0 0,0-1 0,0 1-1,0 0 1,0-1 0,0 1-1,0-1 1,0 1 0,0-1-1,0 0 1,0 1 0,0-1 0,-1 0-1,1 0 1,0 1 0,-1-1-1,1 0 1,0 0 0,-1 0-1,1 0 1,-1-1-24,6-7 112,-2 0 0,1-1-1,-2 1 1,1-1 0,-1-3-112,45-169 247,-24 86-129,22-55-118,-43 144 9,0 0-1,0 1 0,0-1 1,1 1-1,0-1 0,0 1 1,1-1-9,-5 7-29,0 1 0,0-1 1,0 0-1,0 0 0,0 0 0,0 0 1,0 0-1,0 0 0,0 1 0,1-1 1,-1 0-1,0 0 0,0 0 0,0 0 1,0 0-1,0 0 0,0 0 0,0 0 1,0 1-1,0-1 0,0 0 0,0 0 1,0 0-1,1 0 0,-1 0 0,0 0 1,0 0-1,0 0 0,0 0 0,0 0 1,0 0-1,0 0 0,1 0 0,-1 0 0,0 0 1,0 0-1,0 0 0,0 0 0,0 0 1,0 0-1,0 0 0,1 0 0,-1 0 1,0 0-1,0 0 0,0 0 0,0 0 1,0 0-1,0 0 0,0 0 0,1 0 1,-1 0-1,0 0 0,0 0 0,0 0 1,0 0-1,0 0 0,0-1 0,0 1 1,0 0-1,0 0 0,0 0 0,1 0 1,-1 0-1,0 0 0,0 0 0,0 0 1,0-1 28,-1 12-2799,-3 14 634</inkml:trace>
  <inkml:trace contextRef="#ctx0" brushRef="#br0" timeOffset="1900.127">1966 115 5793,'-2'-2'700,"-12"-11"2896,14 13-3488,0 0 1,0 0 0,-1 0-1,1-1 1,0 1 0,0 0-1,-1 0 1,1 0-1,0-1 1,0 1 0,0 0-1,0 0 1,0-1 0,-1 1-1,1 0 1,0-1 0,0 1-1,0 0 1,0 0 0,0-1-1,0 1 1,0 0 0,0-1-1,0 1 1,0 0 0,0-1-1,0 1 1,0 0-1,0 0 1,0-1 0,0 1-1,0 0 1,1-1 0,-1 1-1,0 0 1,0 0 0,0-1-1,0 1 1,1 0 0,-1 0-1,0-1 1,0 1 0,0 0-1,1 0 1,-1 0-109,1-1 873,11 6 393,-11-5-1246,2 1 29,0 0 0,0 1 0,0-1 0,-1 1 0,1-1-1,0 1 1,-1 0 0,1 0 0,0 1-49,27 28 263,-2 1-1,-1 1 1,16 28-263,25 30 376,-53-74-296,0-1 0,0-1 0,1-1 0,1 0 0,1-1 0,14 8-80,23 11 326,38 14-326,-32-17 260,-56-25-239,-4-4 27</inkml:trace>
  <inkml:trace contextRef="#ctx0" brushRef="#br0" timeOffset="2271.259">2479 5 8706,'-15'-5'3513,"1"10"-2425,0 6-40,-13 10-312,-2 7-192,-7 19-112,0 7-79,-1 15-121,3 5-24,0-2-80,-2-6-24,8-12-48,0-8-8,10-11 304,7-4-88,11-12-1144,14-2 792</inkml:trace>
  <inkml:trace contextRef="#ctx0" brushRef="#br0" timeOffset="2853.831">2735 477 5569,'-4'-5'8407,"4"5"-8331,0 0 0,0 0 0,-1-1 0,1 1-1,0 0 1,0 0 0,-1-1 0,1 1 0,0 0 0,0 0 0,0-1 0,-1 1 0,1 0 0,0-1 0,0 1-1,0 0 1,0-1 0,0 1 0,0 0 0,0-1 0,0 1 0,0 0 0,0-1 0,0 1 0,0-1 0,0 1-1,0 0 1,0-1 0,0 1 0,0 0 0,0-1 0,1 1 0,-1 0 0,0-1-76,14-20 385,-5 11-275,1 1-1,-1 0 0,2 1 1,-1 0-1,11-6-109,-15 10 34,0 1 0,1 0 0,-1 0 0,0 0 0,1 1 0,0 0 0,-1 0 0,1 1 0,0-1 0,0 2 0,0-1 0,0 1 0,5 0-35,-10 0 3,-1 1 0,1-1-1,0 0 1,-1 1 0,1-1-1,0 1 1,-1 0 0,1 0-1,-1-1 1,1 1 0,-1 0-1,1 0 1,-1 0 0,1 1-1,-1-1 1,0 0 0,0 1-1,0-1 1,0 0 0,0 1-1,0-1 1,0 1 0,0-1-1,0 1 1,-1 0 0,1-1-1,-1 1 1,1 0 0,-1 0-1,0-1 1,0 1 0,1 0-1,-1 0 1,0-1 0,-1 1-1,1 0 1,0 0-2,-1 6 5,0 0 1,0 1-1,-1-1 0,0 0 1,-1 0-1,0 0 0,-1 1-5,-14 28 22,-2-1-1,-2-1 1,-24 29-22,16-23 33,2 1 1,-2 10-34,20-34 8,-18 40 311,27-58-305,1 0-1,0 0 1,0 1 0,0-1-1,-1 0 1,1 0-1,0 0 1,0 1 0,0-1-1,0 0 1,0 0 0,-1 0-1,1 1 1,0-1 0,0 0-1,0 0 1,0 1 0,0-1-1,0 0 1,0 0 0,0 1-1,0-1 1,0 0-1,0 0 1,0 1 0,0-1-1,0 0 1,0 0 0,0 1-1,0-1 1,0 0 0,0 0-1,1 1 1,-1-1 0,0 0-1,0 0 1,0 0 0,0 1-1,0-1 1,1 0-1,-1 0 1,0 0 0,0 0-1,0 1 1,1-1 0,-1 0-1,0 0 1,0 0 0,1 0-1,-1 0 1,0 0 0,0 0-1,0 0 1,1 1-1,-1-1 1,0 0 0,1 0-1,-1 0 1,0 0 0,0 0-1,1 0 1,-1 0 0,0-1-1,0 1 1,0 0 0,1 0-1,-1 0 1,0 0-14,20-9 461,-15 6-351,14-6-32,0 1 1,1 0-1,0 2 1,0 0-1,1 1 1,-1 1-1,1 1 1,0 1-1,0 1 1,0 1-1,1 1 1,-1 0 0,-1 2-1,1 0 1,17 6-79,16 7 232</inkml:trace>
  <inkml:trace contextRef="#ctx0" brushRef="#br0" timeOffset="3574.73">3313 72 3385,'-17'-12'4664,"15"10"-4055,0 0 0,0 0 0,-1 1 0,1-1 0,0 1 0,-1-1 1,1 1-1,-1 0 0,0 0 0,1 0 0,-1 0 0,0 1 0,-2-1-609,4 1 74,1 1 0,-1-1-1,0 0 1,1 1 0,-1-1-1,1 1 1,-1-1 0,1 1-1,-1 0 1,1-1 0,-1 1 0,1 0-1,-1-1 1,1 1 0,0 0-1,-1-1 1,1 1 0,0 0-1,0 0 1,-1-1 0,1 1-1,0 0 1,0 0 0,0-1-1,0 1 1,0 0 0,0 0-1,0-1 1,1 1 0,-1 0-74,6 31-76,-4-26 219,8 25-48,2 0-1,1-1 1,1 0-1,2-1 1,1-1-1,1 0 1,1-2-1,1 0 1,2-1-1,0-1 1,2-1-1,0-1 1,2-1-1,11 6-94,-22-17 34,-7-4 9,1 0 0,0 0 0,8 2-43,-16-8 31,-1 1-1,0-1 1,1 0 0,-1 0 0,1 0-1,-1 0 1,1 0 0,-1 0 0,1 0-1,-1 0 1,1 0 0,-1 0 0,1 0-1,-1 0 1,1 0 0,-1 0 0,1 0-1,-1 0 1,1-1 0,-1 1 0,1 0-1,-1 0 1,0 0 0,1-1 0,-1 1-1,1 0 1,-1-1 0,0 1-31,10-16 548,0-30-102,-8 33-410,7-32 42,9-43-18,5-4-60,-15 65 60,1 1-1,1 0 1,1 1 0,2 0 0,8-13-60,-10 25 279,-11 13-330,1-1 0,-1 1-1,0 0 1,0 0 0,0 0 0,0-1 0,0 1 0,1 0 0,-1 0 0,0 0 0,0 0 0,0-1 0,1 1 0,-1 0 0,0 0 0,0 0 0,0 0 0,1 0 0,-1 0 0,0 0 0,0 0 0,1 0 0,-1 0 0,0 0 0,0 0 0,1 0 0,-1 0 0,0 0 0,0 0 0,0 0 0,1 0 0,-1 0 0,0 0 0,0 0 0,1 0 0,-1 0 0,0 0 0,0 0-1,0 1 1,1-1 0,-1 0 0,0 0 0,0 0 0,0 0 0,0 1 0,1-1 0,-1 0 0,0 0 0,0 0 0,0 1 0,0-1 0,0 0 0,0 0 0,0 0 0,1 1 0,-1-1 0,0 0 0,0 0 0,0 1 0,0-1 0,0 0 0,0 0 0,0 1 51,0 10-1447</inkml:trace>
  <inkml:trace contextRef="#ctx0" brushRef="#br0" timeOffset="4933.512">4383 67 2561,'66'-5'1572,"-51"1"970,-12-3 225,-4 6-2415,1 0 1,-1 0-1,1 0 0,-1 0 1,0 0-1,1 0 0,-1 0 1,0 1-1,0-1 0,0 0 1,1 1-1,-1-1 0,0 0 1,0 1-1,-1-1-352,-11-5 164,-1 1 1,1 1-1,-1 0 0,0 1 0,0 1 1,0 0-1,0 1 0,0 0 1,-1 1-1,1 0 0,0 2 0,-3 0-164,7 0 50,0 0-1,0 0 0,0 1 0,1 0 1,-1 1-1,1 0 0,0 1 0,-6 3-49,10-4 4,0 0-1,-1 0 1,2 0-1,-1 1 1,0 0 0,1 0-1,0 0 1,0 0-1,1 0 1,-1 1-1,1 0 1,0 0-1,-1 5-3,-1 2 3,2 1-1,0 0 0,0 0 0,1 0 1,1 0-1,1 1 0,0-1 0,0 0 1,2 0-1,-1 1 0,3 4-2,-2-10 2,0-1 0,1 1 0,0-1-1,1 0 1,0 0 0,0 0 0,0 0 0,6 6-2,-7-9 2,1-1 0,0 0 1,0 0-1,0 0 1,1-1-1,-1 1 1,1-1-1,0 0 1,0 0-1,0-1 0,0 1 1,0-1-1,1 0 1,1 0-3,0 0 5,1 0 0,0-1 0,1 0 1,-1 0-1,0-1 0,0 0 0,0 0 1,0-1-1,1 0 0,-1-1 0,0 1 1,0-2-1,-1 1 0,1-1 0,0 0 1,-1-1-1,0 1 0,0-2 0,0 1 1,0-1-1,-1 0 0,1 0 0,-1-1 0,-1 1 1,1-1-1,-1-1 0,0 1 0,0-1 1,1-3-6,3-4 11,0-1 1,-2 0-1,1 0 0,-2-1 1,0 0-1,-1 0 1,3-16-12,14-118 48,-22 150-48,0 0 0,0 0 0,0-1 0,0 1 0,0 0 0,1 0 0,-1 0 0,0-1 0,0 1 0,0 0 0,0 0 0,0 0 0,0-1 0,0 1 0,0 0 0,0 0 0,0-1 1,0 1-1,0 0 0,0 0 0,0-1 0,0 1 0,0 0 0,0 0 0,0 0 0,0-1 0,0 1 0,0 0 0,0 0 0,-1 0 0,1-1 0,0 1 0,0 0 0,0 0 0,0 0 0,0 0 0,-1-1 0,1 1 0,0 0 0,0 0 0,0 0 1,0 0-1,-1 0 0,1-1 0,0 1 0,0 0 0,-1 0 0,1 0 0,0 0 0,-11 11 9,-10 24 53,13-12 20,2 0 1,0 1-1,1 0 1,-1 13-83,-5 102 229,8-91-165,-5 92 122,-16 181 52,-12-57 49,31-248 293,10-37-89,4 0-392,0 1 1,2 0-1,4-4-99,1-3 22,26-40 107,33-38-129,-53 76-885,23-21 885,-21 27-426</inkml:trace>
  <inkml:trace contextRef="#ctx0" brushRef="#br0" timeOffset="5302.576">4939 459 9442,'-5'-5'4113,"-9"2"-2449,13 17-391,1 0-129,-10 10-432,7 12-120,3 8-216,0 5-48,5 2-136,2-1-24,-3 3-72,4 0-24,1-7-16,-7-6 56,8-19 753,-6-8 511,-11-36-808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46.2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475 360 3521,'46'-30'1956,"-46"30"-1812,0 0-1,1 0 1,-1 0-1,0-1 1,1 1-1,-1 0 1,1 0 0,-1 0-1,0-1 1,1 1-1,-1 0 1,0 0-1,0-1 1,1 1-1,-1 0 1,0-1 0,0 1-1,1 0 1,-1-1-1,0 1 1,0 0-1,0-1 1,1 1-1,-1-1 1,0 1 0,0 0-1,0-1 1,0 1-1,0-1 1,0 1-1,0 0 1,0-1-1,0 1 1,0-1 0,0 1-1,0 0 1,0-1-1,0 1 1,-1-1-1,1 1 1,0 0-1,0-1 1,0 1 0,-1 0-1,1-1 1,0 1-1,0 0 1,-1-1-1,1 1 1,0-1-144,-17-7 3368,15 7-3514,-11-4 400,-1 0 0,1 0 1,-1 2-1,0-1 1,0 2-1,0 0 0,-5 0-254,10 2 45,1 0 0,0 1-1,0 0 1,0 0 0,0 1 0,0 0-1,0 0 1,0 1 0,1 0-1,-1 0 1,1 1 0,0 0 0,-6 4-45,5-2 8,1 1 0,-1 0 0,1 0 0,1 1 0,0-1 0,0 2 0,0-1 0,1 0 0,0 1 0,1 0 0,0 0 0,0 1 0,1-1 0,0 1 0,0 0 0,1 0-8,-2 11 2,1 0 0,1 0 0,1 0-1,1 0 1,1 0 0,0 0 0,2 3-2,-2-16 1,1 1 0,0-1 0,0 0-1,1 0 1,0 0 0,0 0 0,1 0 0,3 5-1,-4-8 1,0-1 1,0-1-1,0 1 0,1 0 1,-1-1-1,1 0 0,0 1 0,0-1 1,0-1-1,0 1 0,1-1 1,-1 0-1,1 0 0,-1 0 1,4 1-2,1-1 5,1 1 1,-1-2 0,1 1 0,0-1 0,-1-1-1,1 1 1,0-2 0,-1 1 0,1-1-1,0-1 1,-1 0 0,1 0 0,-1-1 0,0 0-1,1-1 1,-2 0 0,6-3-6,-4 1 6,-1 0 0,0 0 0,0-1 1,0-1-1,-1 1 0,0-1 0,-1-1 0,0 1 0,0-1 1,-1 0-1,0-1 0,-1 0 0,0 0 0,0 0 0,1-5-6,0-4 9,-1-1 0,0 0 0,-2 0-1,0 0 1,-1 0 0,-1-1 0,-1 1-1,-1 0 1,-1-7-9,-5 6 8,3 14 8,2 13 23,2 59 45,2 1 0,10 49-84,-4-48 72,-2 0 0,-5 53-72,-10-8 85,-9 18-85,-10 102 181,30-235-69,-1 0-1,1 0 1,-1 0-1,1 0 0,0 0 1,0 0-1,0 1 1,1-1-1,1-1-111,36-37 157,-11 11-98,9-14-9,20-33-50,-21 27-808,11-9 808,-15 25-278</inkml:trace>
  <inkml:trace contextRef="#ctx0" brushRef="#br0" timeOffset="380.637">1041 730 9258,'-8'-7'4073,"1"7"-2337,1 9-504,5 11-159,0 8-433,-1 4-128,4 9-128,0 1-72,1-2-112,0 5-32,-2-6-80,1 0-24,-2-6 136,3-7-168,1-17-264,1-10-1448,5-24 1080</inkml:trace>
  <inkml:trace contextRef="#ctx0" brushRef="#br0" timeOffset="767.472">69 23 5033,'-4'-1'538,"1"1"0,-1-1 0,1 1 0,-1 0 0,0 0 0,1 0 0,-1 0 0,0 1 0,1-1 0,-1 1 1,1 0-1,-1 0 0,1 1 0,0-1 0,-1 1 0,1-1 0,0 1 0,-2 2-538,5-4 67,0 1 1,0-1 0,0 0-1,0 1 1,0-1 0,0 0-1,0 1 1,0-1-1,0 0 1,0 1 0,1-1-1,-1 0 1,0 1 0,0-1-1,0 0 1,1 1-1,-1-1 1,0 0 0,0 0-1,1 1 1,-1-1 0,0 0-1,1 0 1,-1 0 0,0 0-1,1 1 1,-1-1-1,0 0 1,1 0 0,-1 0-1,0 0-67,6 2 159,-1 0 0,0 0 1,1-1-1,0 1 0,-1-2 0,1 1 0,0 0 0,-1-1 0,1 0 0,0-1-159,66-6 711,-54 5-534,68-9 227,141-17 14,-159 24-298,0 2 0,25 4-120,-73-1 1014,0 1-1,0 1 1,11 3-1014,9 6 1249</inkml:trace>
  <inkml:trace contextRef="#ctx0" brushRef="#br0" timeOffset="1604.305">1398 353 2649,'-1'-1'493,"0"-1"1,0 0 0,-1 0 0,1 1 0,-1-1 0,0 0 0,1 1 0,-1 0 0,0-1 0,0 1 0,0 0-1,0 0 1,0 0 0,0 0 0,0 0 0,0 1 0,-2-1-494,4 1 119,0 0 0,0 0 0,-1 0 0,1 0 0,0 0-1,0 0 1,0 0 0,-1 0 0,1 0 0,0 1 0,0-1 0,0 0 0,-1 0 0,1 0 0,0 0 0,0 0 0,0 1-1,-1-1 1,1 0 0,0 0 0,0 0 0,0 0 0,0 1 0,0-1 0,0 0 0,-1 0 0,1 0 0,0 1-1,0-1 1,0 0 0,0 0 0,0 1 0,0-1 0,0 0 0,0 0 0,0 1 0,0-1 0,0 0 0,0 0-1,0 0 1,0 1 0,0-1-119,2 11 397,1-1-295,1-1 0,0 1 0,0 0 0,1-1 0,5 8-102,16 28 256,-9-12-93,2-2 0,2 0 0,1-1 0,1-1 0,1-1 0,2-1 0,23 19-163,-47-43 62,1-1 0,-1 0 0,1 0 0,0 0 1,0 0-1,0-1 0,0 1 0,1 0-62,-3-2 23,-1 0 0,1 0 0,0 0 0,0 0 0,-1 0 0,1 0 0,0 0 0,-1 0 0,1 0-1,0 0 1,0 0 0,-1 0 0,1-1 0,0 1 0,-1 0 0,1-1 0,0 1 0,-1 0 0,1-1 0,0 1 0,-1-1 0,1 1-1,-1-1 1,1 1 0,-1-1 0,1 1 0,-1-1 0,1 1 0,-1-1 0,0 0 0,1 1 0,-1-1 0,0 0 0,1 1 0,-1-1 0,0 0-23,9-25 147,-1 0 0,-1-1 0,-1 0 0,-2 0 0,0-2-147,1-8 50,9-32-50,-6 44 18,0 0 0,8-16-18,-12 33 12,0-1 0,1 1 0,-1 1 0,2-1 0,-1 1 0,1-1 0,0 2 0,1-1 0,1-1-12,-7 7 15,-1 1-1,1-1 1,0 0 0,0 0-1,0 1 1,0-1 0,0 0-1,0 1 1,0-1 0,0 1-1,0-1 1,0 1 0,0 0-1,0-1 1,0 1 0,0 0-1,0 0 1,0-1 0,0 1-1,0 0 1,1 0 0,-1 1-1,0-1 1,0 0 0,0 0-1,0 0 1,0 1 0,0-1-1,0 0 1,0 1 0,0-1-1,0 1 1,0 0 0,0-1 0,0 1-1,0 0-14,9 14 378</inkml:trace>
  <inkml:trace contextRef="#ctx0" brushRef="#br0" timeOffset="2223.098">2544 355 7202,'-6'-6'1010,"1"0"1,-1 1 0,0 0 0,0 0-1,-1 0 1,0 1 0,0-1 0,-7-2-1011,-61-23 2388,73 29-2266,-6-1-34,0 0-1,1 0 1,-1 1-1,0 0 0,1 0 1,-1 1-1,0 0 1,0 1-1,0-1 0,1 2 1,-1-1-1,0 1 1,1 0-1,-1 0 0,1 1 1,0 0-1,0 1 1,0-1-1,-1 2-87,-1 1 20,0 0-1,1 0 1,-1 1 0,1 0 0,1 0-1,0 1 1,0 0 0,0 0-1,1 1 1,0 0 0,0 0-1,1 0 1,1 1 0,-1 1-20,-1 6 7,1 0 0,0 1 0,1-1 0,1 1 0,1 0 0,1 0 0,0 0 0,2 4-7,-1-11 5,1 0-1,0-1 1,1 1 0,0-1-1,0 0 1,2 0 0,-1 0-1,1 0 1,0 0 0,1-1-1,0 0 1,1 0 0,0 0-1,5 6-4,-5-10 9,0 0 0,0 0 0,0 0 0,1-1 0,-1 1 0,1-2 0,0 1-1,0-1 1,1 0 0,-1 0 0,1-1 0,-1 0 0,1-1 0,0 0 0,0 0 0,0 0 0,0-1 0,-1 0-1,1-1 1,0 1 0,4-2-9,-2 0 13,1 0-1,0-1 0,-1 0 1,0 0-1,0-1 0,0 0 1,0-1-1,0 0 0,-1-1 1,0 0-1,0 0 0,-1-1 1,1 0-1,-1-1 0,0-1-12,-2 1 7,0 0-1,-1 0 0,-1-1 0,1 0 0,-1 0 1,-1 0-1,0 0 0,0 0 0,0-1 1,-1 1-1,-1-1 0,0 0 0,0 1 1,-1-1-1,0 0 0,-1 0 0,0 1 0,0-1 1,-1-1-7,-6-25 18,-2-1 0,-1 2 1,-2 0-1,-5-9-18,18 43 0,-10-20 7,10 21-7,0 0 0,0 0 0,0 0 0,0 0 0,0 0-1,0 0 1,0 0 0,0 0 0,0 0 0,0 0 0,0 0 0,0 0 0,0 0 0,0 0 0,0 0-1,0 0 1,0 0 0,0 0 0,0 0 0,0 0 0,0 0 0,0 0 0,0 0 0,0 0 0,0 0-1,0 0 1,-1 0 0,1 0 0,0 0 0,0 0 0,0 0 0,0 0 0,0 0 0,0 0 0,0 0 0,0 0-1,0 0 1,1 8-2,5 14 1,4 1 2,1 1 0,1-2 0,1 0 0,2 0 0,0-1 0,1-1 0,14 14-1,-4-7 178,2-2-1,0 0 1,2-2 0,1-1-1,3 0-177,35 17 298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4:48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501 6180 1856,'0'0'1269,"0"0"28,0 0-100,0 0-184,0 0-91,0 0-78,0 0-32,0 0-9,0 0-631,0-1 0,0 0 0,-1 1 0,1-1 1,0 1-1,-1 0 0,1-1 0,0 1 0,-1-1 0,1 1 1,0-1-1,-1 1 0,1 0 0,-1-1 0,1 1 0,-1 0 0,1 0 1,-1-1-1,1 1 0,-1 0 0,1 0 0,-1-1-172,-8-3 177,-4-3-19,0 1-1,-1 0 0,0 1 0,-1 0 0,1 1 0,-1 1 0,1 0 0,-2 1-157,7 2 31,0 0 1,0 1-1,0 0 0,0 0 0,0 1 1,0 0-1,0 0 0,1 1 1,-1 0-1,1 1 0,0 0 1,0 0-1,-2 2-31,-4 3 11,0 1 1,1 1-1,0 0 0,0 0 0,2 2 1,-8 8-12,13-13-1,0 1 1,1 0 0,0 0 0,1 0-1,0 1 1,0-1 0,1 1 0,0 0-1,1 0 1,0 0 0,1 0 0,0 0 0,0 1-1,1-1 1,0 0 0,1 0 0,0 0-1,1 1 1,0-1 0,3 6 0,-3-8 0,0 0 1,1 0-1,0 0 0,0 0 1,1-1-1,0 1 1,1-1-1,-1 0 0,1 0 1,1-1-1,-1 0 1,1 0-1,0 0 1,1 0-1,-1-1 0,1 0 1,0 0-1,0-1 1,1 0-1,-1 0 0,1-1 1,0 0-1,0 0 1,0-1-1,1 0 0,5 0 8,0-1 1,0 0-1,0-1 0,0 0 1,0-2-1,0 1 1,0-2-1,0 0 0,-1 0 1,1-1-1,-1-1 0,0 0 1,0-1-1,-1 0 0,1-1 1,4-4-9,-7 4 12,-1 0 0,0-1 0,0 0 0,0 0 0,-1-1 0,0 0 0,-1 0 0,0-1 0,0 0 0,-1 0 0,-1-1 0,0 1 0,0-1 0,-1 0 0,0-1-1,-1 1 1,0-1 0,-1 1 0,1-8-12,-2-3 17,-1 0 0,-1 0-1,-1 0 1,-1 0-1,-4-13-16,1 23 12,2 9 41,4 5 154,14 62-135,-3 1-1,-3 0 0,-2 0 1,-4 1-1,-2 0 0,-5 26-71,-17 437 546,15-463-198,4-44-99,1 0 1,0 0-1,2 0 0,1 7-249,2-22 532,3-11-219,5-17-26,-10 19-245,33-66 348,8-7-390,15-26-3,32-66-2074,-68 131 1392</inkml:trace>
  <inkml:trace contextRef="#ctx0" brushRef="#br0" timeOffset="357.644">1079 6561 7570,'-3'-20'3480,"0"12"-1967,2 15-401,-1 8-104,-2 20-392,0 3 32,4 11-119,3 4-113,-3 2-80,0 0-48,0-5-96,1-1-56,1-10-56,2-3 8,-1-9-40,-1-8 3321,-9-22-2521</inkml:trace>
  <inkml:trace contextRef="#ctx0" brushRef="#br0" timeOffset="958.305">115 5710 5201,'-9'-2'1203,"-45"-9"3350,51 11-4313,1 0 0,-1-1 1,0 1-1,1 0 1,-1 1-1,1-1 1,-1 0-1,0 1 1,1 0-1,-1-1 0,1 1 1,-1 0-1,1 0 1,0 1-1,-1-1 1,1 0-1,0 1 1,-1 0-241,3-1 42,-1-1 0,1 1 0,0 0 1,-1 0-1,1-1 0,0 1 1,-1 0-1,1 0 0,0-1 0,0 1 1,0 0-1,0 0 0,0 0 0,0-1 1,0 1-1,0 0 0,0 0 1,0 0-1,0-1 0,1 1 0,-1 0 1,0 0-1,1-1 0,-1 1 0,0 0 1,1 0-1,-1-1 0,1 1 1,-1 0-1,1-1 0,-1 1 0,1-1 1,0 1-1,-1-1 0,1 1 1,0-1-43,24 20 566,-15-15-443,0-1 0,0 0 0,1 0 0,-1-1 0,1-1 0,0 0 0,0 0 0,0-1 1,0 0-1,4-1-123,28-1 211,0-2 1,0-2-212,-24 3 42,127-18 132,-64 7 149,66-1-323,-112 13 54</inkml:trace>
  <inkml:trace contextRef="#ctx0" brushRef="#br0" timeOffset="2563.338">1550 6133 1360,'-14'-35'1169,"13"34"-863,1 0 0,-1 0 1,0-1-1,0 1 0,0 0 1,0 0-1,0 0 0,0 0 1,-1 0-1,1 1 0,0-1 1,0 0-1,-1 1 0,1-1 1,0 0-1,-1 1 0,0-1-306,-6-4 7465,8 8-7448,1 0 0,-1-1 0,1 1 0,-1 0 0,1-1 0,0 1 0,0-1 0,0 1 0,0-1 0,2 2-17,62 96 347,-14-25 3,-20-30 79,4 12-429,2 7 311,-3 2-1,-2 6-310,-23-59 686,-9-13-663,0-1-1,1 1 0,-1 0 0,0 0 1,0 0-1,1 0 0,-1 0 1,0-1-1,0 1 0,1 0 0,-1 0 1,0 0-1,0-1 0,1 1 0,-1 0 1,0 0-1,0-1 0,0 1 0,0 0 1,0 0-1,1-1 0,-1 1 1,0 0-1,0-1 0,0 1 0,0 0 1,0-1-1,0 1 0,0 0-22,4-39 849,-3 28-789,6-35 26,2 1 0,2 0 0,2 0 0,1 1 0,3 1 0,14-27-86,-29 66-67,1-1 0,-1 1-1,0 0 1,1 0 0,0 0 0,0 0 0,1 0-1,0 0 68,7-2-197</inkml:trace>
  <inkml:trace contextRef="#ctx0" brushRef="#br0" timeOffset="3373.723">2790 6219 2000,'82'-16'1924,"-81"16"-1804,0 0 1,0-1 0,0 1 0,0 0 0,0 0 0,-1 0 0,1-1 0,0 1 0,0 0 0,0-1-1,-1 1 1,1 0 0,0-1 0,0 1 0,-1-1 0,1 0 0,0 1 0,-1-1 0,1 1 0,-1-1 0,1 0-1,-1 0 1,1 1 0,-1-1 0,1 0 0,-1 0 0,0 1 0,1-1 0,-1 0 0,0 0 0,0 0 0,1 0-1,-1 0 1,0 1 0,0-1 0,0 0 0,0 0 0,0 0 0,-1 0 0,1 0 0,0 0-121,-1-1 361,0-1 1,0 1 0,0-1 0,-1 1-1,1-1 1,-1 1 0,0 0 0,-1-2-362,-2-1 343,-1 0 1,0-1 0,0 2 0,0-1 0,-1 1 0,0 0 0,0 0 0,0 1 0,0 0 0,0 0 0,-1 1-344,-6-3 288,1 2 0,-1 0-1,0 1 1,0 0 0,-11 0-288,16 2 43,-1 1 0,1 0 0,-1 0 0,1 1 0,0 0 0,0 1 1,0 0-1,0 0 0,0 1 0,1 0 0,0 0 0,0 1 0,0 0 0,0 1 0,1 0 0,-1 0 0,2 0 0,-6 7-43,4-4 3,0 2-1,0-1 1,1 1-1,0 0 0,1 0 1,1 1-1,0 0 1,0 0-1,1 0 1,1 1-1,0-1 0,0 1 1,1 7-3,0 4 2,1 0 1,0 0-1,2 0 1,2-1 0,0 1-1,4 13-2,-6-28 1,1-1 1,1 0-1,0 0 0,0 0 1,0 0-1,1 0 0,1-1 1,-1 0-1,1 0 0,0 0 0,0 0 1,1-1-1,0 0 0,0 0 1,1-1-1,-1 1 0,1-1 1,1-1-1,-1 1 0,1-1-1,-5-2 3,1-1 0,0 1 0,0-1-1,0 0 1,0 0 0,1 0 0,-1-1 0,0 0-1,0 1 1,0-1 0,0-1 0,1 1 0,-1 0-1,0-1 1,0 0 0,2-1-3,0 0 5,-1 0 0,0-1 0,1 0 0,-1 0 0,0 0 0,-1 0 0,1-1 0,-1 0 0,1 0 0,-1 0 0,0-1-5,5-6 10,-1-1 0,0 1 1,-1-1-1,0-1 0,-1 0 0,0 0 1,-1 0-1,-1 0 0,2-9-10,1-15 23,-2 0-1,-1-1 1,-2-23-23,4-52 27,0 93-31,-6 19 4,1 1 0,-1 0-1,0-1 1,0 1 0,0 0-1,1-1 1,-1 1 0,0 0-1,1 0 1,-1-1 0,0 1-1,1 0 1,-1 0 0,0 0 0,1-1-1,-1 1 1,0 0 0,1 0-1,-1 0 1,1 0 0,-1 0-1,0 0 1,1 0 0,-1 0 0,1 0-1,-1 0 1,1 0 0,0 1-1,1 0 0,0 0 0,0 0 1,0 0-1,-1 0 0,1 0 0,-1 1 0,1-1 1,-1 1-1,0-1 0,1 1 0,-1 0 0,0 0 1,0-1-1,1 3 1,49 91 61,-32-57-80,1-2 1,1-1-1,7 6 19,-21-31 110,1 0 0,0-1 1,1 0-1,0-1 1,0 0-1,1 0 0,0-1 1,0-1-1,1 1 1,-1-2-1,1 1 0,11 2-110,41 8 455</inkml:trace>
  <inkml:trace contextRef="#ctx0" brushRef="#br0" timeOffset="3893.836">2309 5720 4905,'-22'-11'3201,"2"1"183,8 8-1623,2 1-97,10 1-424,5 4-135,18 3-305,9 3-152,22 2-56,10-7-128,26-3-192,10-6-88,10-4-80,-4 0 368,-15 3 1145,-4 4-1105</inkml:trace>
  <inkml:trace contextRef="#ctx0" brushRef="#br0" timeOffset="5729.946">11422 2031 4857,'66'-45'2275,"-65"44"-2085,1 0 0,-1 0 0,0 0 0,1 0 0,-1 0 0,0-1 0,0 1 0,0 0 0,0-1 0,0 1 0,0-1 0,0 1 0,-1-1 0,1 1 0,0-1 0,-1 0 0,1 1 0,-1-1 0,0-1-190,3-4 1899,13 5-830,31 7-504,0 2 0,-1 3 0,0 1 0,34 14-565,-51-16 41,-1 2 1,-1 1-1,0 0 0,-1 3 1,0 0-1,-1 1-41,-13-7 11,1 1 1,-2 0-1,0 0 1,0 1-1,0 0 1,-2 1-1,1 0 1,-2 1-1,0 0 1,0 0-1,-1 1 0,3 8-11,2 13 28,-1 0 0,-2 0-1,-2 1 1,-1 0-1,-2 1 1,-1-1 0,-2 29-28,-3-15 30,-3 1 1,-2-1-1,-1 0 0,-4-1 1,-6 16-31,8-35 19,-2 0 1,-2 0 0,0-2-1,-2 0 1,-1 0-1,-1-2 1,-3 2-20,-45 53 239,-41 36-239,51-57 140,2-2 21,-3-3 0,-2-3 0,-2-2 0,-2-3 1,-27 14-162,-61 30 105,-70 44-14,117-70-41,-3-4 1,-2-5 0,-107 39-51,-163 25 67,151-51-28,-295 119 33,245-86 14,-150 29-86,-301 42 62,-112 30-4,721-170-68,-887 223 417,757-200-366,-217 41 5,61-20 182,254-40-21,-97 38-207,202-56 7,0 2 1,-5 5-8,-3 2 29,-7 0-29,-11 3 64,95-47 53,12-7-127,-1-2-1,-1-2 1,3-5 10,37-31-13,-34 31-114,17-19 127,-45 40-18,0 0 0,-1-1 1,0 0-1,0 0 0,-2 0 1,0-1-1,1-3 18,-3-2-16,-5 18 15,0-1 1,0 1-1,0 0 1,0 0-1,0 0 1,0 0-1,0 0 1,0-1 0,0 1-1,0 0 1,0 0-1,0 0 1,0 0-1,-1 0 1,1 0 0,0 0-1,0-1 1,0 1-1,0 0 1,0 0-1,0 0 1,-1 0-1,1 0 1,0 0 0,0 0-1,0 0 1,0 0-1,0 0 1,-1 0-1,1 0 1,0 0-1,0 0 1,0 0 0,0 0-1,-1 0 1,1 0-1,0 0 1,0 0-1,0 0 1,0 0-1,0 0 1,-1 0 0,1 0-1,0 0 1,0 0-1,0 0 1,0 0-1,0 1 1,0-1 0,-28 19-36,16-9 33,-50 41 14,3 2 0,1 3 0,3 2 0,-41 58-11,89-106 1,3-6-1,0 0 0,1 0 0,0 1 0,0-1 0,0 1 0,-1 4 0,3-8 0,1 0 0,0 0 0,0 0 0,0 0 0,-1 0 0,1 0 0,0-1 0,0 1 0,0 0 0,0 0 0,0 0 0,1 0 0,-1 0 0,0 0 0,0 0 0,1 0 0,-1 0 0,1 0 0,-1 0 0,0 0 0,1 0-1,0-1 1,-1 1 0,1 0 0,0 0 0,-1-1 0,1 1 0,0 0 0,-1-1 0,1 1 0,0 0 0,0-1 0,0 0 0,0 1 0,0-1 0,0 1 0,0-1 0,0 0 0,20 9-3,0-1 1,1-2 0,0 0-1,12 1 3,96 11 121,2 1-133,-51 2-6</inkml:trace>
  <inkml:trace contextRef="#ctx0" brushRef="#br0" timeOffset="7626.611">13264 6 5945,'0'0'326,"1"-1"1,-1 1-1,1-1 0,0 1 0,-1-1 0,1 1 0,-1 0 0,1-1 1,0 1-1,0 0 0,-1-1 0,1 1 0,0 0 0,-1 0 0,1 0 1,0 0-1,0 0 0,-1 0 0,1 0 0,0 0 0,0 0 0,-1 0 1,1 0-1,0 0 0,0 1-326,29 1 729,-27-1-647,31 3 146,0 2 0,0 1 0,-1 2 0,3 2-228,-20-5 26,0 0 0,-1 1 0,0 1 0,0 1 0,0 0 1,-1 0-1,0 2 0,-1 0 0,9 10-26,-6-3 15,-1 1 0,0 1 0,-2 0 0,0 1 0,-2 0 1,0 1-1,-1 0 0,-1 2-15,9 29 148,-2 0 0,8 54-148,-17-61 45,-2-1 0,-1 1 1,-3 0-1,-2 21-45,-5 15 95,-4-1 0,-4 3-95,-11 24 407,-4-2 1,-15 29-408,33-105 49,-14 47 54,-4 0 0,-3-2 1,-15 22-104,-218 365 208,158-287 66,-81 96-274,115-170 196,-75 96 495,-133 133-691,188-226 43,-201 209 60,180-202-69,-136 127 20,132-133-22,-28 12-32,-355 271 77,422-332-42,-78 40-35,-91 37 43,54-31-16,-231 131 12,300-170-8,-2-5 0,-135 40-31,-276 61 78,339-104-63,-109 36 6,-80 21 12,-34-10-33,-207 10 30,253-48-12,-328 52-2,365-44-2,64-12-4,197-44-8,-67 11 24,117-23 40,0-2 1,0-1-1,0-1 1,-6-2-67,6-1 21,0 1-1,-1 2 1,1 1 0,-1 1 0,1 1 0,-1 1 0,2 2 0,-1 1 0,-20 8-21,4 3 6,12-5-3,-1-1-1,0-1 1,-3-1-3,36-10 0,-17 3 0,11-2-6,7-2-10,8-4 15,0 0 1,0-1 0,0 0-1,3-5 1,16-10 0,164-93-13,-107 67 24,-3-4-1,23-22-10,-91 60 7,-24 17-10,-28 17-1,-86 48 14,57-33 3,-6 8-13,54-32 1,-17 10-2,1 2 1,1 2 0,1 1 0,-19 21 0,51-47 0,0 0-1,-1 0 1,1 0-1,0 0 1,0 0-1,0 1 1,0-1-1,0 0 1,1 0-1,-1 1 1,0-1-1,1 1 1,-1-1-1,1 0 1,-1 1-1,1-1 1,-1 1-1,1 0 1,0-1-1,0 1 1,0-1-1,0 1 1,0-1-1,0 1 1,0-1-1,1 1 1,-1 0 0,2 1-1,0-1 0,0 0 0,1 0 0,-1 0 0,0 0 0,1 0 0,-1-1 0,1 1 0,0-1 0,-1 0 0,1 1 0,0-1 0,0-1 0,0 1 0,1 0 1,54 14 12,1-2 1,0-3-1,13-2-12,-7 0 2008,-1 3 0,45 13-2008,-21 8 1426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16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156 140 8226,'-2'-4'652,"0"0"0,-1-1-1,0 1 1,0 1 0,0-1 0,0 0 0,-2 0-652,5 3 74,0 1-1,0 0 1,-1 0-1,1-1 1,0 1-1,-1 0 1,1 0-1,0-1 1,-1 1-1,1 0 1,0 0-1,-1 0 1,1 0-1,-1 0 1,1 0-1,0 0 1,-1 0 0,1 0-1,-1 0 1,1 0-1,0 0 1,-1 0-1,1 0 1,0 0-1,-1 0 1,1 0-1,-1 0 1,1 0-1,0 0 1,-1 1-1,1-1-73,-1 1 69,0 0-1,0 1 1,1-1 0,-1 0-1,0 0 1,1 1-1,-1-1 1,1 0-1,0 1 1,0-1 0,-1 1-1,1-1 1,0 0-1,0 1 1,0 0-69,1 15 232,0 1-1,2-1 1,0 1 0,0-1 0,2 0 0,0 0 0,5 9-232,6 24 347,15 73 663,10 101-1010,-24-76 234,-5 33-234,-8-112-532,-2-56 485</inkml:trace>
  <inkml:trace contextRef="#ctx0" brushRef="#br0" timeOffset="344.671">6 738 8410,'-4'-10'4097,"2"10"-1681,2-4-943,0 4-329,0 0-592,16-3-216,28-9-176,94-26 40,-51 9-136,7 0 3473,-10 0-2633</inkml:trace>
  <inkml:trace contextRef="#ctx0" brushRef="#br0" timeOffset="840.672">720 130 8042,'-3'-6'676,"-13"-22"2095,15 27-2643,1 1 0,-1-1-1,0 0 1,1 0 0,-1 0 0,0 0-1,0 1 1,0-1 0,0 0 0,0 1-1,1-1 1,-1 1 0,-1-1 0,1 1-1,0-1 1,0 1 0,0 0 0,0-1 0,0 1-1,0 0 1,0 0 0,0 0 0,0 0-1,-1 0 1,1 0-128,0 0 55,0 1 0,0-1-1,0 1 1,1-1 0,-1 1 0,0 0-1,0-1 1,1 1 0,-1 0 0,0-1-1,1 1 1,-1 0 0,1 0 0,-1 0-1,1-1 1,-1 1 0,1 0 0,0 0-1,-1 0 1,1 0 0,0 0 0,0 0-1,0 0 1,0 0 0,0 1-55,-2 31 538,2-20-282,0 41 220,3-1 0,2 1 1,2 0-1,2-1 0,7 15-476,1 4 319,28 106 393,-28-109-172,7 62-540,-7-78 331,-17-51-106,-2-5-62,-5-9 20,5 7-162,-1 0 0,1 1 0,1-1 0,-1-1 0,1 1 0,0 0-21,-1-15 7,1 1 1,1-1-1,1 1 0,0 0 1,2-1-1,0 1 0,1 0 1,1 1-1,1-1 0,7-16-7,-9 28-3,0 0 0,1 0 0,-1 0-1,1 1 1,1 0 0,-1 0-1,1 0 1,0 1 0,0 0 0,1 0-1,-1 0 1,1 1 0,0 0-1,1 0 1,-1 1 0,1 0 0,-1 0-1,1 1 1,0 0 0,6-1 3,-4 2-4,0-1 1,0 2 0,0-1-1,0 2 1,0-1 0,0 1 0,0 1-1,0 0 1,0 0 0,-1 1-1,1 0 1,-1 1 0,0 0-1,0 0 1,0 1 0,6 4 3,9 11-1,-1 0 1,-1 2 0,-1 1-1,0 0 1,14 25 0,-22-31 14,-2-3-126,-2 1 0,0 0 0,0 0 0,2 8 112,-1 1-164</inkml:trace>
  <inkml:trace contextRef="#ctx0" brushRef="#br0" timeOffset="1434.629">1686 832 5921,'-107'-63'2555,"105"61"-2369,-1 0-1,1 1 0,-1-1 0,0 1 0,0-1 0,1 1 0,-1 0 0,0 0 0,0 0 0,0 1 1,0-1-1,0 1 0,-3-1-185,-3 1 721,8-1-627,0 1-1,0 0 1,0 0 0,0 0-1,0 0 1,0-1 0,0 1 0,0 1-1,0-1 1,0 0 0,0 0-1,0 0 1,0 0 0,0 1 0,0-1-1,0 0 1,0 1 0,0-1-1,0 1 1,0-1 0,0 1 0,0 0-94,0 1 73,0-1 0,1 0 0,-1 1 1,1-1-1,-1 1 0,1-1 0,-1 1 1,1-1-1,0 1 0,0 0 0,0-1 1,0 1-1,0-1 0,0 1 1,0-1-1,1 2-73,2 11 275,0-1 0,1 0 0,1-1 1,0 1-1,4 7-275,-3-6 265,0 0 0,0 0 0,-1 1 0,1 9-265,16 79 1557,-22-102-1523,0 0-1,0 0 1,0-1 0,0 1 0,0 0 0,0 0 0,0-1-1,0 1 1,0 0 0,-1 0 0,1-1 0,0 1 0,0 0-1,-1 0 1,1-1 0,-1 1 0,1 0 0,-1 0-34,-3-1 505,1-11 141,0-18-512,0 0-54,1 1 0,2-1 0,1 1-1,1-4-79,-1 16 15,1 0 0,1-1 0,1 1 0,0 1 0,1-1 0,0 0 0,2 1 0,-1 0-1,2 0-14,-4 9 1,0-1-1,1 1 0,-1 0 1,1 0-1,1 0 0,-1 1 1,1 0-1,0 0 0,0 0 0,0 1 1,1 0-1,-1 0 0,1 0 1,0 1-1,0 0 0,1 1 1,-1-1-1,0 1 0,1 1 1,3-1-1,0 1-97,1 0 0,0 1 1,0 1-1,0 0 1,0 0-1,0 1 0,-1 1 1,6 1 96,5 3-817,0 1-1,0 1 1,14 9 817,11 12-900</inkml:trace>
  <inkml:trace contextRef="#ctx0" brushRef="#br0" timeOffset="2105.551">2511 743 7418,'8'-2'265,"-4"1"13,0 0-1,0 0 0,-1 0 1,1 0-1,0-1 0,0 0 1,-1 1-1,1-1 0,-1-1 1,1 1-1,0-2-277,-3 4 64,-1-1 0,0 1 1,0-1-1,0 1 0,1-1 0,-1 1 0,0-1 1,0 1-1,0-1 0,0 0 0,0 1 0,0-1 0,0 1 1,0-1-1,-1 1 0,1-1 0,0 1 0,0-1 1,0 1-1,-1-1 0,1 1 0,0-1 0,0 1 1,-1-1-1,1 1 0,0-1 0,-1 1 0,0-1-64,-27-22 1805,17 16-1517,0 1 0,0 0-1,-1 0 1,0 1-1,0 1 1,0 0-1,-1 1 1,1 0 0,-1 1-1,0 0 1,-3 1-288,8 0 51,1 1 0,-1 1 0,1-1 0,0 1 1,-1 1-1,1-1 0,0 1 0,0 0 0,0 1 0,0 0 0,0 0 1,1 0-1,-1 1 0,1 0 0,0 0 0,0 1 0,0-1 0,1 1 0,0 0 1,-1 2-52,-10 11 81,1 1 1,0 1 0,2 1 0,0 0 0,-8 18-82,18-32 4,0 0-1,1 0 1,-1 1 0,1-1 0,1 1-1,-1-1 1,2 1 0,-1 0-1,1 0 1,0-1 0,0 1 0,1 0-1,0-1 1,0 1 0,1 0 0,0-1-1,0 0 1,1 1 0,3 5-4,-3-7 3,0-1 0,0 0 0,1 0 0,0 0 0,0 0 0,0-1 1,0 1-1,1-1 0,0 0 0,0 0 0,0-1 0,0 0 0,1 1 0,4 1-3,-1-2 8,0 0 1,0 0-1,0-1 0,0 0 0,0-1 0,0 0 1,0 0-1,0-1 0,8-1-8,-2 0 12,0-1 1,0-1-1,-1 0 1,1-1-1,-1 0 1,1-2-1,-1 1 1,-1-2-1,1 0 1,-1 0-1,0-1 0,2-3-12,-9 6 7,-1-1-1,1 1 0,-1-1 0,0 0 0,0 0 0,-1-1 0,0 0 0,0 1 0,0-1 0,-1-1 0,0 1 1,0 0-1,-1-1 0,0 1 0,0-1 0,-1 0 0,0-3-6,0-4 51,0 0-1,-2 0 1,0 0 0,0 0 0,-2 1-1,1-1 1,-2 0 0,-4-9-51,8 24 4,1-1 1,-1 1-1,0 0 1,0 0-1,0-1 1,0 1-1,0 0 1,0 0 0,0-1-1,0 1 1,0 0-1,0 0 1,0-1-1,-1 1 1,1 0-1,0 0 1,0-1-1,0 1 1,0 0-1,0 0 1,0 0-1,0-1 1,-1 1-1,1 0 1,0 0-1,0 0 1,0-1-1,-1 1 1,1 0-1,0 0 1,0 0-1,0 0 1,-1 0-1,1 0 1,0-1-1,0 1 1,-1 0-1,1 0 1,0 0-1,0 0 1,-1 0-1,1 0 1,0 0-1,0 0-4,-4 14 99,4 23-59,1-26-32,1 0 0,1 1 0,0-1-1,0 0 1,1 0 0,1-1 0,0 1-1,0-1 1,1 0 0,0-1 0,1 1 0,0-1-1,0 0 1,1-1 0,0 0 0,0 0-1,4 2-7,29 24 20</inkml:trace>
  <inkml:trace contextRef="#ctx0" brushRef="#br0" timeOffset="2825.509">3369 550 5337,'0'-2'294,"0"-1"-1,-1 1 1,1 0-1,-1 0 1,1 0-1,-1 0 1,0 0-1,0 0 1,0 0-1,0 0 1,0 0-1,0 0 1,0 0-1,-1 0 1,1 1 0,-1-1-1,1 1 1,-1-1-1,0 1 1,0-1-294,-1 0 274,0 1 0,-1-1 0,1 1 1,-1 0-1,1-1 0,-1 2 1,0-1-1,1 0 0,-1 1 1,0-1-1,-1 1-274,-12 1 438,1 0 1,0 1-1,-1 1 1,1 0-1,0 2-438,15-5 24,-19 5 345,1 1 1,0 1-1,0 1 1,-11 6-370,21-9 95,0 0-1,0 0 1,1 1 0,-1 1 0,1 0 0,1 0-1,-1 0 1,1 1 0,-5 7-95,10-12 7,0 0 0,0 0 0,0 0 0,0 1 0,1-1-1,-1 1 1,1-1 0,0 1 0,0-1 0,0 1 0,1 0 0,-1 0 0,1-1 0,0 1 0,0 0 0,0 0-1,0 0 1,1-1 0,0 1 0,-1 0 0,1-1 0,1 1 0,-1 0 0,0-1 0,1 1 0,0-1 0,0 0-1,0 0 1,0 0 0,0 0 0,1 0 0,-1 0 0,1 0 0,0-1 0,0 1 0,0-1 0,0 0 0,0 0-1,1 0 1,-1 0 0,0-1 0,1 1 0,-1-1 0,2 0-7,27 7 12,-1-1 0,1-3 1,10 1-13,61 9 18,-87-11-16,98 24 13,-95-22-13,0 2 0,0 0 0,-1 0 0,11 8-2,-28-14 0,0-1 1,0 0-1,0 1 0,0-1 1,0 1-1,0-1 0,-1 1 0,1-1 1,0 1-1,0 0 0,-1 0 0,1-1 1,0 1-1,-1 0 0,1 0 1,-1-1-1,1 1 0,-1 0 0,1 0 1,-1 0-1,0 0 0,0 0 1,1 0-1,-1 0 0,0 0 0,0 0 1,0 0-1,0 0 0,0 0 1,0 0-1,0 0 0,0 0 0,0 0 1,-1 0-1,1 0 0,0-1 1,0 1-1,-1 0 0,1 0 0,-1 0 1,1 0-1,-1 0 0,1 0 1,-1-1-1,0 1 0,1 0 0,-1-1 1,0 1-1,-5 5 5,0-1 1,0 0 0,0 0 0,-1 0 0,-4 2-6,3-2 6,-19 10 21,0 0 0,-1-1 0,-26 8-27,-89 26 75,132-45-97,1 0 0,-1-1 0,1 0 0,-3-1 22,12-1-20,1 0-1,0 1 0,-1-1 0,1 0 0,0 0 0,0 0 1,-1 0-1,1 0 0,0 0 0,0 0 0,-1 0 0,1 0 1,0 0-1,-1 0 0,1 0 0,0 0 0,0 0 0,-1 0 1,1 0-1,0 0 0,-1-1 0,1 1 0,0 0 0,0 0 1,-1 0-1,1 0 0,0 0 0,0-1 0,0 1 0,-1 0 1,1 0-1,0 0 0,0-1 0,0 1 0,-1 0 0,1 0 1,0-1-1,0 1 0,0 0 0,0 0 0,0-1 0,0 1 1,0 0-1,0-1 0,0 1 0,0 0 0,0 0 0,0-1 1,0 1-1,0 0 0,0-1 0,0 1 0,0 0 0,0 0 1,0-1-1,0 1 0,0 0 0,0-1 0,0 1 0,1 0 1,-1 0-1,0-1 0,0 1 0,0 0 0,0 0 0,1 0 0,-1-1 1,0 1-1,0 0 21,15-10-552</inkml:trace>
  <inkml:trace contextRef="#ctx0" brushRef="#br0" timeOffset="3335.92">3695 55 8530,'-2'-5'622,"-10"-31"2206,12 35-2737,-1 1 0,1-1 0,-1 0 0,1 0 1,0 1-1,-1-1 0,1 0 0,-1 0 0,0 1 1,1-1-1,-1 1 0,1-1 0,-1 0 0,0 1 0,1-1 1,-1 1-1,0 0 0,0-1 0,0 1 0,1 0 1,-1-1-1,0 1 0,0 0 0,0 0 0,0 0 0,1-1 1,-1 1-1,0 0 0,0 0 0,0 0 0,0 1 1,0-1-1,0 0 0,1 0 0,-1 0 0,0 1 0,0-1 1,0 1-92,-2 0 99,1 1 0,-1 0 1,1 0-1,0 0 1,0 0-1,0 0 0,0 1 1,0-1-1,1 1 1,-1-1-1,1 1 0,0 0 1,-1-1-1,1 1 1,0 0-1,0 1-99,-10 49 563,10-47-495,-2 21 182,2 1 0,0-1-1,2 1 1,0-1-1,6 26-249,10 34 1076,8 15-1076,9 45 682,-3 42-179,6 34-132,-29-285 198,-6 34-561,1-1-1,2 1 1,1 0 0,1 1-1,6-15-7,-10 33-1,1 1 1,0-1-1,1 1 0,0 0 1,0 0-1,1 0 0,-1 0 0,2 1 1,1-2 0,-3 5-2,-1 1 0,1-1 0,0 1 0,0 0 0,0 0 0,0 1 0,0-1 0,1 1 0,-1 0 0,1 0 0,-1 1 0,1 0 0,0 0 0,0 0 0,-1 1 0,2 0 2,-1 0-1,1 1-1,0 0 0,0 0 0,0 1 0,-1 0 0,1 0 0,-1 0 1,1 1-1,-1 0 0,0 1 0,0-1 0,0 1 0,-1 0 0,1 0 1,-1 1-1,0 0 0,0 0 0,0 0 0,2 5 2,12 14 2,-2 1-1,-1 1 0,11 26-1,-25-50 1,5 12-142,1 0 0,-2 0 0,0 0-1,-1 1 1,0 0 0,-1 0 0,-1 0 0,0 0 0,0 16 141,-4 3-211</inkml:trace>
  <inkml:trace contextRef="#ctx0" brushRef="#br0" timeOffset="3673.754">4651 1081 11634,'0'-2'4513,"0"2"-3264,0 0-521,0 0-400,8 4-8,9 2-248,2 1 3473,43 19-2609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01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1930 91 1256,'29'-74'1206,"-28"73"-1007,-1 1 0,1-1 0,-1 0 1,0 1-1,0-1 0,1 0 0,-1 1 0,0-1 0,0 0 0,0 0 1,1 1-1,-1-1 0,0 0 0,0 0 0,0 1 0,0-1 1,-1 0-1,1 0 0,0 1 0,0-1 0,0 0-199,-7 3 3203,5-2-857,-5 18-1625,2 0-1,0 0 0,-2 16-720,-3 10 330,-7 39 46,-1 1 276,-4-1-652,13-55 168,-1 0 0,-1-1 1,-1-1-1,-16 25-168,-32 38 1082,-42 45-1082,60-80 133,8-9 4,-3-1 0,-1-1 0,-2-3 0,-2-1 0,-40 29-137,-133 72 843,186-124-719,-1-1 1,0-2-1,-24 7-124,-96 23 173,-9 4-99,-39 16 13,-62 6-87,245-65 2,-4 1 4,-1 0 0,0-2 0,1 0 0,-1-1 0,-19-1-6,21-6 36,16 0-14,11 0-16,-3 3-6,0 0 1,0 0 0,0 0-1,-1-1 1,1 0-1,-1 0 1,1-1-1,-1 0 1,0 0 0,-1 0-1,1 0 0,12-11 2,61-43-331,2 3-1,25-10 330,-87 55-37,-2 0-1,16-13 38,-32 23 0,0 0 0,0 0 0,0 0 0,0 0-1,0 0 1,0 0 0,0 0 0,0 0 0,0 0 0,0 0-1,0 0 1,-1 0 0,1 0 0,0 0 0,0 0-1,0 0 1,0 0 0,0 0 0,0 0 0,0 0-1,0 0 1,0 0 0,0 0 0,0 0 0,0 0-1,0 0 1,0 0 0,0 0 0,0 0 0,0 0-1,0-1 1,0 1 0,0 0 0,0 0 0,0 0-1,0 0 1,0 0 0,0 0 0,0 0 0,0 0 0,0 0-1,0 0 1,0 0 0,0 0 0,0 0 0,0 0-1,0 0 1,0 0 0,0 0 0,0 0 0,0 0-1,0-1 1,0 1 0,0 0 0,0 0 0,0 0-1,0 0 1,0 0 0,0 0 0,0 0 0,0 0 0,-9 1-5,-9 4 4,-45 25 19,2 2-1,-32 23-17,71-40 20,1 0 0,0 2 0,1 0-1,1 1 1,1 1 0,0 1 0,1 1-1,-2 5-19,17-23 8,0 0 0,0 1-1,0 0 1,0-1 0,0 1-1,1 0 1,0 0-1,0 0 1,0 0 0,0 3-8,1-5 3,0-1 0,0 1-1,0-1 1,0 1 0,1-1 0,-1 1 0,0-1 0,1 1 0,0-1 0,-1 1 0,1-1-1,0 1 1,0-1 0,-1 0 0,1 0 0,0 1 0,1-1 0,-1 0 0,0 0 0,0 0-1,0 0 1,1 0 0,-1 0 0,0-1 0,1 1 0,-1 0 0,0 0 0,1-1 0,0 1-3,11 3 14,1 0 1,0-1 0,0-1 0,0 0 0,0-1 0,0 0 0,1-1-15,15 1 14,6 2-16,17-1 851,0 3 1,42 10-850,-3 11 576</inkml:trace>
  <inkml:trace contextRef="#ctx0" brushRef="#br0" timeOffset="1052.887">1838 2131 3721,'92'2'2284,"-73"-3"-175,-19 1-2086,0 0-1,0 0 1,0 0 0,0 0-1,0 0 1,0 0 0,0 0-1,0 0 1,1 0 0,-1 0-1,0 0 1,0 0 0,0 0-1,0 0 1,0 0 0,0 0-1,0 0 1,0 0 0,0 0-1,0 0 1,0 0 0,1 0-1,-1 0 1,0 0 0,0 0-1,0 0 1,0 0 0,0 0-1,0 0 1,0 0 0,0 0-1,0 0 1,0-1 0,0 1-1,0 0 1,0 0 0,0 0-1,0 0 1,0 0-1,0 0 1,0 0 0,0 0-1,0 0 1,1 0 0,-1 0-1,0 0 1,0 0 0,0-1-1,0 1 1,0 0 0,0 0-1,0 0 1,0 0 0,0 0-1,0 0 1,-1 0 0,1 0-1,0 0 1,0 0 0,0 0-1,0 0 1,0 0 0,0-1-1,0 1 1,0 0 0,0 0-1,0 0 1,0 0 0,0 0-23,-14-4 4285,-259 30-450,-173 3-2414,443-29-1417,-485 43 607,435-37-526,-15 3 53,0-2 0,-43-4-138,107-3 7,0 0 1,0-1-1,0 0 0,0 0 1,1 0-1,-1 0 0,0 0 0,0-1 1,1 1-1,-1-1 0,1 0 1,-1 0-1,1-1 0,0 1 1,0-1-1,0 1 0,0-1 0,1 0 1,-1 0-1,1-1 0,-2-1-7,4 4 1,0 1 0,0 0 0,0-1-1,0 1 1,0 0 0,0-1 0,0 1-1,0 0 1,0-1 0,0 1 0,0 0-1,0 0 1,0-1 0,1 1-1,-1 0 1,0-1 0,0 1 0,0 0-1,0 0 1,1-1 0,-1 1 0,0 0-1,0 0 1,1-1 0,-1 1 0,0 0-1,1 0 1,-1 0 0,0-1 0,0 1-1,1 0 1,-1 0 0,0 0 0,1 0-1,-1 0 1,0 0 0,1 0 0,-1 0-1,0 0 1,1 0 0,-1 0-1,2-1 1,134-61 5,-42 15-326,-27 12-128,1 3 1,48-14 447,-98 42-16,-26 11 1,-27 12 6,34-18 10,-102 49 3,32-16 40,-9 9-44,68-37 7,0 0 1,-1-1-1,-7 1-7,6-1 5,-1 1 1,1 0-1,-1 0-5,12-4 1,0 0 1,-1 0-1,1 1 1,0-1-1,0 1 0,0-1 1,0 1-1,0 0 1,1 0-1,-1 0 0,1 1 1,0-1-1,-1 2-1,2-3 0,1-1 1,-1 1-1,0 0 0,1-1 1,0 1-1,-1-1 0,1 1 1,0 0-1,0-1 0,0 1 1,0 0-1,0-1 0,0 1 1,1-1-1,-1 1 0,0 0 1,1-1-1,-1 1 0,1-1 1,0 1-1,0-1 0,1 3 1,0-1-1,0 0 1,1 0-1,-1 0 1,1 0-1,0 0 1,0 0-1,0-1 1,1 1-1,9 5 3,1 1 0,0-2 0,0 0 0,2 0-3,-15-7 0,125 49 30,-61-26 538,-2 3 1,7 7-569,-7 3 345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04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641 546 1888,'17'24'613,"-10"-14"48,-8-15 2450,1 3-2761,-1-1-1,0 1 1,1-1 0,0 0-1,-1 0 1,1 1-1,0-1 1,1 0-1,-1 1 1,0-2-350,1 1 176,-1 1 1,0-1-1,1 1 0,-1-1 1,-1 1-1,1-1 0,0 1 1,-1-1-1,1 1 0,-1-1 1,0 1-1,0-3-176,-5-4 249,0 0-1,0 0 1,-1 1 0,0 0-1,0 0 1,-1 1 0,0-1-1,-1 2 1,0-1-1,0 1 1,0 1 0,0-1-1,-1 2 1,0-1 0,0 1-1,0 1 1,0 0-1,-1 0 1,0 1 0,1 0-1,-11 1-248,10-1 24,-1 2 0,1 0-1,0 0 1,-1 1 0,1 0-1,0 1 1,0 1 0,0 0-1,0 0 1,0 1 0,1 0-1,0 1 1,-1 0 0,2 0-1,-1 1 1,1 1 0,0 0-1,0 0 1,0 0 0,-4 7-24,3-1 2,0 1 1,1-1-1,1 1 1,0 1-1,1 0 0,1 0 1,0 0-1,1 1 1,0 0-1,2 0 1,0 0-1,0 0 0,1 16-2,2-23 1,0 1 0,0-1-1,1 1 1,0-1 0,1 1-1,0-1 1,0 0-1,1 0 1,0 0 0,1 0-1,0 0 1,0-1 0,1 0-1,0 0 1,1 0-1,0 0 1,0-1 0,0 0-1,1 0 1,0-1 0,0 0-1,1 0 1,0 0-1,4 1 0,-3-2 4,0-1 0,1-1 0,-1 0 0,1 0 0,0-1 0,0 0-1,0-1 1,0 0 0,0 0 0,0-1 0,0 0 0,0-1 0,0 0 0,7-2-4,-3 0 7,-1 0 0,0-1 1,1-1-1,-1 0 1,-1 0-1,1-1 0,-1-1 1,0 0-1,0-1 0,3-3-7,-7 3 6,0 1 0,-1-1 0,0-1-1,0 1 1,-1-1 0,0-1-1,-1 1 1,0-1 0,0 0-1,-1 0 1,0 0 0,-1-1 0,0-2-7,1-1 10,-2-1 0,0 0-1,0 0 1,-1 0 0,-1 0-1,-1 0 1,0 0 0,-1 0 0,-1-4-10,0-1 7,3 14-6,-1 1 0,0 0-1,0-1 1,0 1 0,0 0-1,-1 0 1,0-1 0,0 1-1,-2-1 1,4 5 0,0 1 0,0 0 1,0-1-1,0 1 0,0 0 0,-1 0 0,1-1 0,0 1 0,0 0 0,-1 0 0,1-1 1,0 1-1,0 0 0,-1 0 0,1-1 0,0 1 0,0 0 0,-1 0 0,1 0 1,0 0-1,-1 0 0,1 0 0,0-1 0,-1 1 0,1 0 0,0 0 0,-1 0 0,1 0 1,0 0-1,-1 0 0,1 0 0,0 0 0,-1 0 0,1 0 0,0 1 0,-1-1 0,1 0 1,0 0-1,0 0 0,-1 0 0,1 0 0,0 1 0,-1-1 0,1 0 0,0 0 1,-1 1-1,1-1 1,0 1 0,-1-1 1,1 1-1,-1 0 0,1-1 1,0 1-1,0 0 0,-1-1 1,1 1-1,0 0 0,0 0 1,0-1-1,0 1 0,-1 0 1,1 0-1,0-1 0,1 1 0,-1 0 1,0 0-2,0-1 3,0 1 1,0-1-1,0 0 0,1 0 0,-1 1 1,0-1-1,0 0 0,0 0 1,0 1-1,0-1 0,0 0 1,0 1-1,0-1 0,0 0 1,0 1-1,0-1 0,0 0 1,0 1-1,0-1 0,0 0 1,0 0-1,0 1 0,0-1 1,0 0-1,0 1 0,-1-1 1,1 0-1,0 0 0,0 1 1,0-1-1,0 0 0,-1 0 1,1 1-1,0-1 0,0 0 1,-1 0-1,1 0 0,0 0 1,0 1-1,-1-1-3,1 0 2,0 0 0,-1 0 1,1 0-1,0 1 0,-1-1 0,1 0 0,0 0 0,0 0 0,-1 1 1,1-1-1,0 0 0,0 1 0,-1-1 0,1 0 0,0 0 0,0 1 1,0-1-1,0 0 0,0 1 0,-1-1 0,1 0 0,0 1 0,0-1 1,0 0-1,0 1 0,0-1 0,0 1 0,0-1-2,-2 102 7,3-53-6,-4 133 106,-11 41-107,11-201 1,-9 99 98,-11 36-99,14-115 29,-1 7 287,2 0 0,1 6-316,7-51 54,0 0-1,-1 0 0,2 0 0,-1 0 0,0 0 1,1 0-1,0-1 0,0 1 0,0 0 0,0 0 0,1 1-53,-2-4 21,1-1 0,-1 1 0,1 0 0,0 0 0,-1-1-1,1 1 1,0 0 0,-1-1 0,1 1 0,0 0 0,0-1-1,-1 1 1,1-1 0,0 1 0,0-1 0,0 0 0,0 1-1,0-1 1,0 0-21,1 0 30,-1 0-1,1 0 0,0 0 0,0 0 1,0 0-1,-1 0 0,1-1 1,0 1-1,-1-1 0,1 1 0,0-1 1,-1 0-1,1 0 0,0 0-29,17-11 125,-1-1-1,0-1 0,0 0 1,-2-2-1,0 0 0,4-6-124,24-22 84,65-70 588,-52 53 1458,-11 15-997</inkml:trace>
  <inkml:trace contextRef="#ctx0" brushRef="#br0" timeOffset="449.419">1157 917 7346,'0'-17'3408,"1"13"-1351,-2 4-721,-2 5-264,2-5-272,0 7-287,-5 20-25,-7 45-128,11-33-80,3 3-96,-1 4-56,-3-3-40,3 5 360,-3-6 3193,-1-2-2625</inkml:trace>
  <inkml:trace contextRef="#ctx0" brushRef="#br0" timeOffset="961.146">112 0 3737,'-22'0'2616,"1"0"457,0 3-664,6 8-617,-6-4-184,15 7-552,1 0-231,10-3-297,19 3-56,23-11-24,22-3-8,35-6-136,11 1-80,8-4-96,2 2-32,-5 0 808,-6-2 2369,-23 7-2249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13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119 444 4185,'-1'0'121,"0"-1"1,1 1-1,-1 0 1,0 0-1,0-1 0,1 1 1,-1 0-1,0-1 1,0 1-1,1 0 0,-1-1 1,1 1-1,-1-1 1,0 1-1,1-1 0,-1 0 1,1 1-1,-1-1 1,1 0-1,-1 1 1,1-1-1,0 0 0,-1 1 1,1-1-1,0 0 1,-1 0-1,1 0-121,0-1 106,0 0 1,0 0-1,0 1 0,0-1 0,1 0 1,-1 0-1,1 0 0,-1 1 0,1-1 1,0 0-1,-1 1 0,2-2-106,2-4 682,0 0 1,1 1-1,0-1 0,0 1 0,5-4-682,0 1 832,0 0-1,0 2 0,0-1 0,1 1 1,9-4-832,-9 6 179,0 0 0,0 1 0,1 0 0,-1 1 1,1 1-1,0 0 0,0 0 0,0 1 0,8 0-179,18 3 224,0 0 0,15 5-224,47 3 223,194-5 267,-85-3-258,74 7-43,97 2-50,-189-13-30,3-8-109,-9 0 282,-181 10 120,1 0 0,0 0 0,-1 1 0,1-1 1,-1 1-1,1 0 0,3 2-402,-27 5 1240</inkml:trace>
  <inkml:trace contextRef="#ctx0" brushRef="#br0" timeOffset="866.629">254 354 4801,'-110'-1'2007,"107"1"-1846,0 0 0,0-1 0,0 1 0,0 0 0,0-1-1,0 0 1,0 0 0,0 0 0,-1-1-161,-5-9 963,6 5-444,-1 1-31,1 0 0,-1 1 0,1-1 0,0 0 0,1 0 0,-1-1 0,1 1 0,0-1 0,-1-3-488,3 7 72,0 0 0,0 0-1,-1 0 1,2 0 0,-1 0 0,0 0 0,0-1 0,1 1 0,-1 0 0,1 0-1,-1 0 1,1 0 0,0 1 0,0-1 0,0 0 0,0 0 0,0 0-1,0 1 1,0-1 0,1 0 0,-1 1 0,1-1 0,-1 1 0,1 0 0,-1 0-1,1-1 1,0 1 0,0 0-72,35-25 449,33-31-449,-50 39 87,0 0 0,2 2 0,0 0 0,1 1 1,1 2-1,0 0 0,3 1-87,-15 7 36,-7 2-24,0 1 1,0 0 0,0 1 0,0-1 0,0 1 0,0 0 0,1 0 0,-1 1-13,-5 0 0,0 0 1,1 0-1,-1 0 1,0 0-1,0 0 1,0 0-1,0 0 1,1 0 0,-1 0-1,0 0 1,0 0-1,0 0 1,0 0-1,0 1 1,1-1-1,-1 0 1,0 0-1,0 0 1,0 0-1,0 0 1,0 0 0,0 0-1,0 1 1,1-1-1,-1 0 1,0 0-1,0 0 1,0 0-1,0 1 1,0-1-1,0 0 1,0 0-1,0 0 1,0 0 0,0 1-1,0-1 1,0 0-1,0 0 1,0 0-1,0 0 1,0 1-1,0-1 1,0 0-1,0 0 1,0 0-1,0 0 1,-1 1-1,1-1 1,0 0 0,0 0-1,0 0 1,0 0-1,0 0 1,0 0-1,0 1 1,-1-1-1,1 0 0,-12 10 186,-2-2-170,0 1 1,0 0 0,1 0 0,1 1-1,0 1 1,0 1 0,-4 4-17,-16 17 43,-71 61 60,34-33 182,-17 25-285,85-85 2,-4 4 48,0 0-1,1 1 1,-1-1-1,1 1 1,1 0 0,-3 4-50,6-9 13,-1 1 1,1-1-1,-1 0 1,1 0 0,-1 1-1,1-1 1,0 0-1,0 1 1,0-1 0,0 0-1,0 1 1,0-1-1,0 0 1,0 1 0,0-1-1,1 0 1,-1 1 0,0-1-1,1 0 1,-1 0-1,1 0 1,0 1 0,-1-1-1,1 0 1,0 0-1,0 0 1,-1 0 0,1 0-1,0 0 1,0 0 0,0 0-1,0-1 1,0 1-1,1 0 1,-1 0 0,0-1-1,0 1 1,0-1-1,1 1 1,-1-1-14,18 6 85,0 0 0,0-1-1,0-1 1,0-1 0,1-1 0,3-1-85,27 5 70,-25-3-49,16 2 100,19 7-121,-49-10 36,0 2 0,0-1 1,0 1-1,0 1 0,0 0 1,-1 1-1,4 3-36,20 22 81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15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2191 1 4489,'29'2'850,"8"3"-184,-36-5-595,-1 0 0,0-1 0,1 1-1,-1 0 1,0 0 0,1 0 0,-1 0 0,0 0-1,1 0 1,-1 0 0,0 1 0,1-1 0,-1 0-1,0 0 1,0 0 0,1 0 0,-1 0 0,0 0-1,1 1 1,-1-1 0,0 0 0,0 0 0,1 0-1,-1 1 1,0-1 0,0 0 0,1 0 0,-1 1-1,0-1 1,0 0 0,0 0 0,0 1 0,0-1-1,1 0 1,-1 1 0,0-1 0,0 0 0,0 1-1,0-1 1,0 0 0,0 1 0,0-1 0,0 0-1,0 1 1,0-1 0,0 0 0,0 0 0,0 1 0,0-1-1,0 0 1,-1 1 0,1-1 0,0 0 0,0 1-1,0-1 1,0 0-71,-7 6 671,1 0-1,-1 0 0,0-1 1,-1 0-1,1 0 1,-7 2-671,-3 3 703,-47 31 1016,18-11-1069,-1-1 1,-4-2-651,-198 98 1033,144-71-878,-30 21 204,-13 17-359,37-22 468,-2-5 1,-9-2-469,22-18 60,2 5 0,2 4 0,-39 32-60,-196 136 64,304-204-58,2 0-1,0 2 0,-8 9-5,-32 26 16,60-50-11,-1-1-1,0 0 0,0 0 1,-1 0-1,1-1 0,-1 0 0,1-1 1,-1 1-1,-2-1-4,9-2 0,-1-1 0,1 0 0,0 1 0,0-1 0,0 1 0,-1-1-1,1 0 1,0 1 0,0-1 0,0 1 0,0-1 0,0 0 0,0 1 0,1-1 0,-1 0 0,0 1 0,0-1-1,0 1 1,0-1 0,1 1 0,-1-1 0,0 0 0,1 1 0,-1-1 0,14-25-5,48-42 6,-25 27 13,23-30-14,149-221 41,-201 277-33,-10 11-2,-8 10-4,-17 16 4,-22 24-6,-1 1 4,5-5 9,-34 43-13,57-59-3,2 0 0,1 2-1,1 0 1,-4 11 3,19-33-4,1 0 1,-1 0 0,1 0 0,0 1-1,0-1 1,1 1 0,0 0 0,0-1-1,0 1 1,1 5 3,0-9-2,1-1 0,-1 1 0,1 0 0,-1-1 0,1 1 1,0-1-1,0 1 0,0-1 0,0 1 0,0-1 0,0 0 0,1 0 0,-1 1 0,1-1 0,-1 0 1,1 0-1,0 0 0,0-1 0,0 1 0,0 0 0,0-1 0,1 0 0,-1 1 0,0-1 0,1 0 0,-1 0 1,1 0-1,-1 0 0,3 0 2,22 4-2,0-1-1,0-2 1,1-1 0,-1-1 0,9-1 2,55 1 33,-17 4 513,35 9-546,-15 5 199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16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72 6689,'-2'0'279,"0"0"0,0-1-1,0 1 1,1 1 0,-1-1 0,0 0-1,0 0 1,0 1 0,0-1-1,0 1 1,0 0 0,0-1-1,1 1 1,-1 0 0,0 0-1,1 0 1,-1 0 0,1 1-1,-1-1 1,1 0 0,-2 2-279,2-2 140,1 1 0,-1 0 0,0 0-1,1 0 1,-1-1 0,1 1 0,0 0 0,-1 0 0,1 0 0,0 0 0,0 0 0,0 0 0,0-1 0,1 1 0,-1 0 0,1 0 0,-1 0 0,1 0-140,3 9 201,0 0 1,1-1 0,0 0 0,1 1 0,0-2-1,4 5-201,8 10 305,2 0-1,0-2 1,1 0-1,2-2 1,1 1-305,19 13 457,2-3 0,19 9-457,-15-8 358,24 22-358,-28-20 287,34 19-287,-77-52 12,1 1-50,0 1 1,1-1-1,0 0 1,-1 0-1,1-1 1,0 1-1,0-1 1,0 0-1,0 0 1,0 0-1,0-1 1,4 1 37,4-4-239</inkml:trace>
  <inkml:trace contextRef="#ctx0" brushRef="#br0" timeOffset="356.732">658 1 6705,'-12'0'2681,"-17"1"-1217,0 8-391,-5 14 15,0 8 112,0 15-280,1 11-224,-4-1-296,2 7-79,-4-3-153,2-5-48,0 4-40,3-10-16,3 0 8,3-6 104,6-8-288,5-6-512,14-14 455</inkml:trace>
  <inkml:trace contextRef="#ctx0" brushRef="#br0" timeOffset="704.92">875 493 8658,'9'-10'3313,"-8"16"-1977,-1 1-344,-3 7 368,-2 7-215,0 11-473,4 0-80,4 10-96,1 4-112,0 1-136,3 4-56,-1-3-112,1-3-16,-2-9 128,0-2 280,-4-15-312</inkml:trace>
  <inkml:trace contextRef="#ctx0" brushRef="#br0" timeOffset="1260.889">1203 170 5081,'-9'-3'-86,"-8"0"7561,16 5-3898,9 5-2804,-1-2-672,-1 1 0,1-1 0,-1 1 0,-1 0 0,1 0 1,-1 1-1,4 6-101,3 4 121,16 23 455,10 22-576,-21-33 86,1-1 0,2-1 0,4 4-86,-16-20 137,2-1 0,-1 0 0,1 0 0,1-1 0,0 0 1,0-1-1,7 4-137,-16-12 47,-1 1 1,0-1 0,1 1-1,-1-1 1,1 0 0,-1 0-1,1 0 1,-1 1-1,1-1 1,-1-1 0,1 1-1,-1 0 1,1 0 0,-1 0-1,1-1 1,-1 1-1,1-1 1,-1 1 0,0-1-1,1 0 1,-1 0 0,0 1-1,1-1 1,-1 0 0,0 0-1,0 0 1,0 0-1,0 0 1,0 0 0,0-1-1,0 1 1,0 0 0,-1-1-1,1 1 1,0-1-48,5-8 105,-1 0 0,-1 0 1,1 0-1,0-7-105,-2 10 22,15-51 141,1-17-163,-12 42-166,2 0 0,1 1 0,1 0 0,1 1 0,2 1 0,4-4 166,-5 16-1748,4 9 732</inkml:trace>
  <inkml:trace contextRef="#ctx0" brushRef="#br0" timeOffset="1758.591">1983 82 4737,'-14'-12'5567,"14"12"-5462,0 0 0,0 1 0,0-1 0,-1 0-1,1 0 1,0 0 0,0 0 0,0 0-1,0 0 1,-1 0 0,1 0 0,0 1 0,0-1-1,0 0 1,0 0 0,0 0 0,0 0-1,0 1 1,-1-1 0,1 0 0,0 0 0,0 0-1,0 0 1,0 1 0,0-1 0,0 0-1,0 0 1,0 0 0,0 1 0,0-1-1,0 0 1,0 0 0,0 0 0,0 1 0,0-1-1,0 0 1,0 0 0,0 0 0,0 1-1,0-1 1,1 0 0,-1 0 0,0 0 0,0 0-105,2 7 449,0 1 1,1-2-1,-1 1 1,2 0-1,1 3-449,43 69 1135,17 15-1135,-43-66 101,2 0 0,1-1-1,0-1 1,5 1-101,115 88 206,-65-53-121,-58-47-115,-2-5-7</inkml:trace>
  <inkml:trace contextRef="#ctx0" brushRef="#br0" timeOffset="2120.604">2507 196 7546,'-16'-103'3472,"4"101"-1839,-4 11-393,-1 6-32,-4 17-376,-4 4-71,1 9-137,-4 3-72,-7-2-160,8 2-88,-14 0-120,3-4-56,6-3-64,-1-5 0,13-8-56,5-6-192,16-9 2417,11-12-1737</inkml:trace>
  <inkml:trace contextRef="#ctx0" brushRef="#br0" timeOffset="2723.136">2976 462 6073,'-2'0'631,"0"0"-1,0 0 0,0-1 1,1 1-1,-1-1 0,0 1 1,0-1-1,0 0 0,1 0 1,-1 0-1,0 0 1,1 0-1,-1 0 0,1-1 1,-1 1-1,1 0 0,-1-2-630,1 3 93,1-1 0,0 0 0,-1 1 0,1-1 0,0 0 0,0 0 0,0 1 0,-1-1 0,1 0 0,0 1 0,0-1-1,0 0 1,0 0 0,0 1 0,0-1 0,1 0 0,-1 0 0,0 1 0,0-1 0,0 0 0,1 1 0,-1-1-93,1-2-29,1 1 1,-1 0-1,1 0 1,-1 0-1,1 0 1,0 0 0,0 0-1,0 1 1,0-1-1,1 0 29,4-3 21,0 1-1,-1 0 0,1 0 1,0 1-1,1 0 0,-1 0 1,1 1-1,-1 0 0,4-1-20,-7 3 6,0-1 0,-1 1-1,1 0 1,0 0-1,-1 0 1,1 0-1,0 0 1,-1 1-1,1 0 1,-1 0-1,1 0 1,-1 0-1,1 1 1,-1-1-1,0 1 1,1 0-1,-1 0 1,0 0 0,0 0-1,0 0 1,-1 1-1,1 0 1,-1-1-1,1 1 1,-1 1-6,2 1 10,-1 0 0,0 0 0,-1 1 1,1-1-1,-1 1 0,0 0 0,0 0 0,-1 0 1,0 0-1,0 0 0,0 0 0,-1 0 0,0 0 1,0 0-1,-1 0 0,1 0 0,-3 6-10,-1 10 40,-2 0 0,-1 0-1,-1 0 1,-2 1-40,2-2 25,-11 24 87,-18 34-112,30-66 21,0-2 0,-1 1 0,0-1 0,-1 0 0,0 0 0,0-1 0,-1 0 0,-7 4-21,14-11 8,0-1 1,-1 0-1,1 0 0,0 0 1,-1 0-1,1 0 0,-1-1 1,1 0-1,-1 0 0,0 0 1,0 0-1,1 0 0,-1-1 1,0 1-1,0-1 0,0 0 0,0-1 1,1 1-1,-1 0 0,0-1 1,-3-1-9,4 1 5,0-1 0,-1 0 0,1 0 0,0 0 0,0 0 0,0 0 0,0-1 0,0 1 0,0-1 0,1 0 0,0 0 0,-1 0 0,1 0 0,0 0 0,0 0 0,1-1 0,-1 1 0,1-1 0,-1 1 0,1-1 1,0 0-1,1 0-5,-2-5-1,0-1 1,1 1-1,1 0 0,-1-1 1,2 1-1,-1-1 1,1 1-1,1-1 1,-1 1-1,3-6 1,-3 12-4,1-1 0,-1 0-1,1 0 1,0 1 0,0-1-1,0 1 1,0-1 0,1 1 0,-1 0-1,1 0 1,0 0 0,0 0 4,-1 1-5,0 1 1,1-1 0,-1 1-1,0 0 1,1 0 0,0 0-1,-1 0 1,1 0 0,-1 0-1,1 1 1,0-1 0,-1 1-1,1 0 1,0 0 0,0 0 0,-1 0-1,1 0 1,2 1 4,14 4-6,-1 1-1,1 0 1,-1 2-1,-1 0 1,0 1 0,0 1-1,7 5 7,11 7 1,12 4 24,1-2 1,14 3-26,-34-17 148,1 0 0,-1-2 1,1-1-1,25 2-148,27-4 217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42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18 3081,'-3'-18'768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6:23.6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98 221 2232,'-63'3'1326,"62"-3"-1234,0 0 1,0 0-1,0 0 0,1 0 0,-1 1 1,0-1-1,0 0 0,0 0 0,0 0 1,1 1-1,-1-1 0,0 0 0,0 1 1,1-1-1,-1 1 0,0-1 0,1 1 1,-1-1-1,0 1 0,1-1 0,-1 1 1,1 0-1,-1-1 0,1 1 0,-1 0 1,1-1-1,-1 1 0,1 0 1,0 0-1,-1 0 0,1-1 0,0 1 1,0 0-1,-1 0 0,1 0 0,0-1 1,0 1-1,0 0 0,0 0 0,0 1-92,0 1 451,-4 17 851,2-9-549,-1 0 1,2 0 0,-1 0 0,2 1-1,0 8-753,0-20 24,0 0-1,0 1 1,0-1 0,0 1-1,0-1 1,0 0-1,0 1 1,0-1-1,0 0 1,0 1-1,0-1 1,0 0-1,1 1 1,-1-1-1,0 0 1,0 0-1,0 1 1,1-1 0,-1 0-1,0 0 1,0 1-1,1-1 1,-1 0-1,0 0 1,0 1-1,1-1 1,-1 0-1,0 0 1,1 0-1,-1 0 1,0 0-1,1 1 1,-1-1 0,0 0-1,1 0 1,-1 0-1,0 0 1,1 0-1,-1 0 1,0 0-1,1 0 1,-1 0-1,1 0 1,-1-1-1,0 1 1,1 0 0,-1 0-1,0 0 1,0 0-1,1 0 1,-1-1-1,0 1 1,1 0-1,-1 0-23,26-18 298,-26 17-309,56-47 90,-13 9 35,17-10-114,-42 36 4,1 0-1,1 1 1,0 1-1,0 0 1,1 2-1,0 1 1,0 0-1,1 2 1,0 0-1,21-2-3,-39 8 2,1 0-1,-1 1 1,1-1-1,-1 1 1,0 0-1,1 0 0,-1 0 1,0 1-1,0-1 1,0 1-1,0 0 1,0 1-1,0-1-1,52 39 37,-28-19-21,-10-11 20,1 0 1,0-1-1,0-1 0,1-1 0,0-1 1,0 0-1,1-2 0,0 0 1,0-2-1,19 2-36,-18-4 36,1 0 0,0-2 1,-1 0-1,1-1 0,-1-2 1,1 0-1,-1-1 0,-1-2 0,1 0 1,2-2-37,87-45 93,-49 23-7,20-6-86,-61 29 6,0 1 1,1 1-1,-1 1 0,1 0 1,0 2-1,2 0-6,-6 2 0,-1 1 0,1 0 0,0 1 0,0 1 0,11 3 0,-17-2 2,0 0 0,0 1 1,-1 1-1,1 0 0,-1 1 0,-1 0 0,1 0 0,6 6-2,-10-7 14,0 0 0,0 0 0,1-1-1,-1 0 1,1 0 0,0-1-1,0 0 1,1 0 0,-1-1 0,0 0-1,1 0 1,0-1 0,-1 0 0,1-1-1,-1 0 1,1 0 0,0-1 0,-1 0-1,1-1 1,6-1-14,39-13 140,-1-3 1,35-16-141,33-13 52,-101 41-45,-7 2-4,0 0 0,1 1-1,-1 0 1,1 1 0,0 1-1,0 0 1,5 1-3,-17 1 1,0 0 1,0 1 0,1-1-1,-1 1 1,0-1-1,0 1 1,0 0 0,0-1-1,0 1 1,0 0-1,0 1 1,0-1-1,0 0 1,-1 0 0,1 1-1,0-1 1,-1 1-1,1 0 1,-1-1 0,0 1-1,2 2-1,1 4 24,1 0-1,-2 0 1,1 1 0,2 8-24,9 22 96,-8-29-41,0-1 0,0 1 0,1-1 1,0-1-1,0 1 0,1-2 0,0 1 0,1-1 1,-1 0-1,1-1 0,1 0 0,-1-1 1,1 0-1,0 0 0,0-2 0,0 1 0,7 0-55,11 2 138,0-1-1,0-1 1,1-2-1,-1 0 0,1-3 1,15-1-138,105-18 100,-1-5 0,54-21-100,-142 29-2135,-18 3 1057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6:24.5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163 196 5097,'-93'-36'2146,"90"34"-1847,-1 1 1,1 0 0,0 0-1,-1 0 1,1 0-1,-1 0 1,0 1 0,1 0-1,-1-1 1,1 1-1,-3 1-299,5-1 192,-1 1 0,1-1 0,-1 1-1,1 0 1,-1 0 0,1-1-1,-1 1 1,1 0 0,0 0 0,-1 0-1,1 1 1,0-1 0,0 0-1,0 1-191,-4 3 1241,31-5 338,-2-5-1479,0 0 0,0-2 1,0-1-1,-1-1 0,0-1 0,15-9-100,9-3 74,12-2-74,-44 19 7,1 0 1,-1 1-1,1 0 0,0 2 1,0 0-1,1 0-7,-13 2 1,0 0-1,-1 0 1,1 0 0,0 0-1,0 1 1,0 0 0,0-1 0,-1 1-1,1 1 1,0-1 0,-1 0-1,1 1 1,-1 0 0,0 0 0,1 0-1,-1 0 1,0 1 0,0-1-1,0 1 1,-1-1 0,1 1 0,-1 0-1,1 0 1,-1 0 0,0 1-1,0-1 1,0 0 0,1 4-1,0 1 7,2 0 0,-1 0 0,1 0-1,1-1 1,-1 0 0,1 0 0,5 4-7,-7-8 6,0 0-1,0 0 0,0-1 1,0 1-1,1-1 1,-1 0-1,1 0 0,0-1 1,-1 0-1,1 1 1,0-1-1,0-1 0,0 1 1,0-1-1,3 0-5,13-1 62,1 0-1,-1-2 1,1 0 0,-1-2-1,0 0 1,-1-1-1,13-6-61,34-17 211,37-21-211,-63 29 10,42-22 30,-82 43-39,1-1 0,-1 0 0,1 1-1,-1-1 1,1 1 0,0 0-1,-1-1 1,1 1 0,-1 0 0,1 0-1,0 0 1,-1 0 0,1 0 0,-1 0-1,1 1 1,0-1 0,-1 0-1,1 1 1,-1-1 0,1 1 0,-1 0-1,1-1 1,-1 1 0,0 0-1,1 1 1,2 1 3,0 1 0,0 0 1,-1 0-1,1 1 1,-1-1-1,0 1 1,0 0-5,2 3 9,0-1 0,1 1 0,-1-2 0,1 1-1,1-1 1,-1 0 0,1 0 0,0 0 0,1-1 0,-1 0 0,1-1 0,1 1-9,3 0 28,1 0 1,0 0-1,0-2 0,1 1 1,-1-2-1,1 0 0,6 0-28,116 6-1088,-64-3 542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6:25.8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24 347 4129,'-6'-9'1420,"2"3"307,3 10-493,-1 19-67,-1-6-615,1-10-288,0 1 0,1 0 1,0 0-1,0 0 0,1 0 1,0 5-265,0-13 16,0 0 1,0 1 0,0-1 0,0 1-1,0-1 1,0 0 0,0 1 0,1-1-1,-1 0 1,0 1 0,0-1 0,0 0-1,1 1 1,-1-1 0,0 0 0,0 1-1,1-1 1,-1 0 0,0 0 0,1 1-1,-1-1 1,0 0 0,0 0 0,1 0 0,-1 1-1,1-1 1,-1 0 0,0 0 0,1 0-1,-1 0 1,0 0 0,1 0 0,-1 0-1,1 0 1,-1 0 0,0 0 0,1 0-1,-1 0 1,0 0 0,1 0 0,-1 0-17,16-7 286,-14 6-270,27-16 136,0-2 0,-2 0 0,1-3-152,17-13 36,-15 14-24,80-59 46,28-9-58,-100 67 9,0 1 0,2 2-1,0 2 1,2 2 0,34-8-9,-62 20 1,0 0-1,1 0 1,-1 2 0,1 0 0,-1 1 0,1 0 0,-1 1 0,1 0 0,0 2-1,-6-1 2,0 0 0,0 1-1,0 0 1,0 1 0,-1 0 0,1 0 0,-1 1-1,0 0 1,0 1 0,-1-1 0,0 1-1,0 1 1,0 0 0,0 0-2,30 38 17,-20-23 37,1-2 0,0 0 0,18 14-54,-29-29 31,-1 1-1,1-2 1,0 1-1,0-1 1,1 0-1,-1-1 1,1 0 0,0 0-1,0-1 1,0 0-1,0 0 1,0 0-1,0-1 1,6 0-31,3-2 51,0-1 0,0 0 0,0-1 0,-1-1 1,1 0-1,-1-1 0,0-1 0,13-6-51,25-16 160,41-26-160,-87 49 7,31-19 16,2 2 0,0 1-1,1 2 1,1 2 0,1 2 0,33-6-23,-72 20 4,1 0-1,-1 0 1,1 1-1,-1-1 1,1 1-1,0 1 1,-1-1-1,1 1 1,-1 0-1,1 0 1,-1 1 0,0 0-1,1-1 1,-1 2-1,0-1 1,0 1-1,-1 0 1,1 0-1,0 0 1,0 1-4,6 2 11,1 1 0,-1-2 0,2 1 0,-1-2 0,0 0 0,1 0 0,12 1-11,20 2 142,28 0-142,-51-5 58,-1-2 25,1 0-1,-1-1 1,1-2 0,8-2-83,-15 2 19,0 1 0,1 0 0,-1 1 0,1 0 1,-1 2-1,1 0 0,-1 0 0,8 3-19,-19-3 4,0 0 0,-1 1 0,1-1 0,0 1 0,-1 0 0,1 0 0,-1 1 0,0-1-1,0 0 1,0 1 0,0 0 0,0 0 0,-1 0 0,1 0 0,-1 0 0,0 1-4,5 7 20,-1 1 0,0 0 0,-1 1 1,0 1-21,12 26 48,-13-31-1,0-1-1,1 0 1,-1 0-1,2 0 0,-1-1 1,1 1-1,1-1 1,-1-1-1,1 1 0,0-1 1,1-1-1,-1 1 1,1-1-1,0 0 0,0-1 1,1 0-1,0 0 1,-1-1-1,1 0 0,0 0 1,0-1-1,1-1 1,-1 1-1,8-1-46,5 0 166,1-2 0,0 0 0,0-1 0,-1-2 0,17-4-166,31-11 289,10-6-289,-18 4 1647,36-5-1647,-33 14 617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6:39.4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4071 513 7794,'-2'-6'381,"1"2"-30,0 0 1,-1-1-1,1 1 0,-1 1 1,0-1-1,0 0 1,-1-1-352,2 4 101,0 0 0,0 0 0,0 0 0,-1 1 1,1-1-1,0 0 0,0 0 0,-1 0 0,1 1 0,0-1 0,-1 1 1,1-1-1,0 1 0,-1 0 0,1-1 0,-1 1 0,1 0 1,-1 0-1,1 0 0,-1 0 0,1 0 0,0 0 0,-1 1-101,-7 0 253,1 0-1,-1 1 1,1 0-1,0 0 1,0 1-1,0 0 1,0 0-1,1 1 0,-1 0 1,1 1-1,0 0 1,-5 4-253,7-5 38,1 0 1,-1 1-1,1 0 1,0 0-1,0 0 1,1 1-1,-1-1 1,1 1-1,0 0 0,1 0 1,0 0-1,-1 0 1,2 0-1,-1 0 1,1 1-1,-1 5-38,2 2 12,0 0 0,0 0-1,1 0 1,1 0 0,0 0-1,1 0 1,1-1-1,0 0 1,5 12-12,-6-18 6,0 0 1,0-1-1,0 0 0,1 1 0,0-1 0,0-1 1,1 1-1,-1-1 0,1 1 0,0-1 0,1 0 1,-1-1-1,1 0 0,0 0 0,0 0 0,0 0 1,1-1-1,-1 0 0,7 2-6,-8-4 6,0 0-1,0 0 1,0-1-1,0 1 1,0-1-1,-1 0 1,1 0 0,0-1-1,0 0 1,0 1-1,0-2 1,0 1 0,-1 0-1,1-1 1,0 0-1,-1 0 1,0-1-1,1 1 1,-1-1 0,0 0-1,0 0 1,-1 0-1,1 0 1,-1-1 0,1 0-1,1-3-5,2-2 13,-1 0 0,0 0 0,-1-1 1,0 0-1,-1 0 0,0 0 0,0-1 0,-1 1 0,-1-1 0,0 0 0,0-5-13,-1 11 1,2-14 52,-2-1 1,0 0-1,-1 1 0,-2-15-53,2 29 19,-1 0-1,0 1 0,0-1 0,0 1 1,0-1-1,-1 1 0,0-1 1,0 1-1,0 0 0,0 0 0,-1 0 1,0 0-1,0 0 0,0 1 0,0-1 1,0 1-1,-1 0 0,1 0 1,-1 0-1,0 0 0,0 1 0,-1-2-18,-1 2-187,0-1 0,0 1-1,0 0 1,0 0-1,0 1 1,-1-1 0,1 2-1,0-1 1,-1 0-1,1 1 1,0 1-1,-1-1 1,1 1 0,0 0-1,-7 2 188,-7 9-1176</inkml:trace>
  <inkml:trace contextRef="#ctx0" brushRef="#br0" timeOffset="739.98">4656 504 3961,'84'-75'2087,"-78"66"1705,-13 9-2217,-18 9-747,22-8-342,-241 77 4015,207-61-4373,37-17-127,0 0 0,-1 0 0,1 0 0,0 1 0,0-1 1,-1 0-1,1 0 0,0 0 0,0 0 0,-1 1 0,1-1 0,0 0 1,0 0-1,0 1 0,-1-1 0,1 0 0,0 1 0,0-1 0,0 0 1,0 0-1,0 1 0,-1-1 0,1 0 0,0 1 0,0-1 1,0 0-1,0 1 0,0-1 0,0 0 0,0 1 0,0-1 0,0 0 1,0 1-1,0-1 0,1 0-1,0 1 1,0 0 0,0 0 0,0-1 1,1 1-1,-1 0 0,0-1 0,1 1 0,-1-1 0,0 1 1,1-1-1,-1 0 0,1 0 0,-1 1 0,1-1-1,43 5 35,-24-3-26,0 1-1,1 1 0,-1 0 0,-1 2 1,17 6-9,-32-10 0,0 1 0,0-1 1,0 1-1,0 0 1,-1 0-1,1 1 0,-1-1 1,0 1-1,0 0 0,0 0 1,0 1-1,-1-1 1,0 1-1,0 0 0,0 0 1,0 0-1,-1 0 0,0 0 1,0 0-1,0 1 1,-1-1-1,1 1 0,-2-1 1,1 3-1,0-2 4,0-1 0,-1 1 0,0 0 1,0 0-1,-1 0 0,0-1 0,0 1 1,0 0-1,0-1 0,-1 1 0,0-1 1,0 0-1,-1 1 0,1-1 0,-1 0 1,0 0-1,0-1 0,-1 1 0,0-1 0,-3 4-3,0-2 9,0 0 1,-1-1 0,1 0 0,-1 0 0,0-1 0,-1 0 0,1 0 0,-1-1 0,1 0 0,-1 0 0,0-1 0,-9 1-11,4-1 40,-1-1 1,1 0 0,-1-1-1,0-1 1,0 0-1,0-1-40,10 1-29,0 0 0,0-1 0,0 1 0,0-1-1,0 0 1,0 0 0,1 0 0,-1-1 0,0 0 29,3 1-89,0 1 0,0-1 0,0 0 0,1 1-1,-1-1 1,1 0 0,-1 0 0,1 0 0,0 0 0,0 0 0,0 0 0,0 0 0,0-1 0,0 1 0,0 0 0,1 0 0,-1-1 0,1 1 0,0-2 89,0 2-163,0 0 0,0 0 0,0 1 0,0-1 0,1 0 0,-1 0 0,0 0 0,1 1 0,0-1 1,-1 0-1,1 1 0,0-1 0,0 0 0,0 1 0,0-1 0,0 1 0,1-1 0,-1 1 0,0 0 0,0 0 0,1-1 0,-1 1 0,1 0 1,0 0 162,28-13-1109</inkml:trace>
  <inkml:trace contextRef="#ctx0" brushRef="#br0" timeOffset="1205.764">5299 504 6233,'0'-2'377,"0"1"1,0-1-1,-1 0 0,1 0 0,0 0 0,-1 0 0,1 1 0,-1-1 0,0 0 1,1 0-1,-1 1 0,0-1 0,0 0 0,0 1 0,0-1 0,0 1 0,-1 0 1,0-1-378,0 0 320,-1 0 0,0 0 0,0 0 0,1 0 1,-1 1-1,-1-1 0,1 1 0,0 0 0,0 0 1,-1 0-321,-9-2 428,0 1 0,0 1 0,0 0 0,-11 1-428,21 0 61,-15 0 86,0 1 0,0 1 0,0 1 0,0 1 0,-3 1-147,13-3 23,1 0 0,0 0-1,-1 1 1,1 0-1,1 1 1,-1 0 0,0 0-1,1 0 1,0 1 0,0-1-1,0 2 1,1-1 0,-3 4-23,7-8 1,0 0 0,0 1 1,1-1-1,-1 1 0,0-1 0,1 1 1,0-1-1,-1 1 0,1-1 0,0 1 1,0 0-1,0-1 0,0 1 0,0-1 1,0 1-1,0 0 0,0-1 0,1 1 1,-1-1-1,1 1 0,-1-1 0,1 1 1,-1-1-1,1 1 0,0-1 0,0 0 1,0 1-1,0-1 0,0 0 1,0 0-1,0 0 0,0 1-1,8 6 5,-1 1 0,1-2 0,1 1 0,3 1-5,2 3 13,1 1-4,5 3 2,-2 0-1,0 2 0,-1 0 1,8 11-11,-22-24 2,0 1 0,0-1 1,0 1-1,-1-1 0,0 1 0,0 0 1,-1 0-1,0 1 0,0-1 0,0 0 1,-1 1-1,0-1 0,0 1 0,0-1 1,-1 1-1,0 0 0,-1-1 1,1 1-1,-1-1 0,0 1-2,-1-1 5,0-1-1,-1 0 1,1 0 0,-1 0-1,0 0 1,0-1 0,0 1-1,-1-1 1,0 0 0,0 0-1,0 0 1,0 0 0,0-1-1,-1 0 1,1 0 0,-1 0-1,0 0 1,0-1 0,0 1-1,-1-1 1,0 0-5,-13 4 22,-1 0 0,0-1 0,-1 0 0,1-2 0,-4-1-22,11 0 22,-1-1 0,1-1-1,-14-1-21,23 1 0,1 0-1,0-1 0,-1 1 1,1-1-1,0 0 0,0 0 1,-1 0-1,1-1 0,0 1 1,0-1-1,0 0 0,1 1 1,-1-1-1,0-1 0,1 1 1,-1 0-1,1-1 0,-1 0 1,2 1-49,0 1-1,0-1 0,0 1 0,1-1 0,-1 0 0,1 0 0,-1 1 0,1-1 0,0 0 0,-1 0 0,1 0 0,0 1 0,0-1 0,0 0 0,1 0 0,-1 0 0,0 1 0,1-1 0,-1 0 0,1 1 0,-1-1 0,1 0 1,0 1-1,0-2 50,3-4-346,1 0 0,-1 1 1,1-1-1,0 1 0,1-1 346,31-30-943</inkml:trace>
  <inkml:trace contextRef="#ctx0" brushRef="#br0" timeOffset="1604.311">5362 624 8058,'36'-42'3560,"-29"47"-1543,-3 4-761,2 12-456,6 6-112,-3 10-295,-1 7-97,-9-12-144,1-17-40,0 2 56,-9 41-104,-2-7 144,3-7-120</inkml:trace>
  <inkml:trace contextRef="#ctx0" brushRef="#br0" timeOffset="1605.311">5482 345 9714,'-37'-43'4361,"11"19"-2673,5 6 113,7 7-1257,4 10-312,14 2 8,16 6 56,26 15-168</inkml:trace>
  <inkml:trace contextRef="#ctx0" brushRef="#br0" timeOffset="2358.923">5685 335 7698,'0'-8'897,"1"3"-268,-1 0-1,0 0 1,0 0 0,-1-1 0,0 1-1,0 0 1,0 0 0,0 0 0,-2-4-629,3 9 38,-1 0 1,1-1 0,0 1 0,0 0 0,0 0-1,0 0 1,0-1 0,0 1 0,-1 0-1,1 0 1,0 0 0,0 0 0,0 0-1,0-1 1,-1 1 0,1 0 0,0 0-1,0 0 1,0 0 0,-1 0 0,1 0 0,0 0-1,0 0 1,-1 0 0,1 0 0,0 0-1,0 0 1,0 0 0,-1 0 0,1 0-1,0 0 1,0 0 0,-1 0 0,1 0-1,0 0 1,0 0 0,0 0 0,-1 0 0,1 0-1,0 0 1,0 1 0,0-1 0,-1 0-1,1 0 1,0 0 0,0 0 0,0 0-1,0 1 1,0-1 0,-1 0 0,1 0 0,0 0-1,0 1 1,0-1 0,0 0 0,0 0-1,0 0 1,0 1-39,-7 15 512,1 14-363,1-1 0,1 0 0,2 1 0,1 0-1,1 5-148,8 136 451,1 24-92,-8-149-239,1 0-1,2-1 1,4 16-120,-11-86 228,2 0 0,0-1 0,1 1 0,3-12-228,-3 31 40,1-8-36,0 0 0,1 0 0,0 1 1,1-1-1,1 0 0,0 1 0,1 0 0,0 0 0,1 0 0,0 1 1,1-1-1,1 2 0,0-1 0,0 1 0,1 0 0,1 1 1,3-3-5,-9 9-1,-1 1-1,1 0 1,0 0 0,0 1 0,0-1 0,1 1 0,-1 0 0,1 0 0,-1 0 0,1 1 0,0-1 0,-1 1 0,1 0 0,0 1 0,0-1 0,0 1 0,0 0 0,0 0 0,-1 1 0,1-1 0,0 1-1,0 0 1,0 0 0,-1 1 0,1-1 0,-1 1 0,1 0 0,-1 0 0,0 1 0,1-1 0,-1 1 0,0 0 0,2 3 1,3 2-2,0 1 0,-1 0 0,-1 0 0,1 1 0,-2-1-1,1 2 1,-1-1 0,-1 1 0,0 0 0,0 0 0,-1 0 0,-1 1 0,0 0 0,1 8 2,-2-12 1,-1 1 0,0-1 0,-1 0 0,0 1 0,0-1 1,0 0-1,-1 1 0,-1-1 0,1 0 0,-1 0 0,-1 0 0,0 0 1,0 0-1,0-1 0,-1 1 0,0-1 0,0 0 0,-1 0 0,0 0 0,0-1 1,-4 4-2,4-5 3,-1 0 1,0 0 0,0-1 0,-1 0-1,1 0 1,-1 0 0,0-1 0,0 0 0,0 0-1,0 0 1,0-1 0,-1-1 0,1 1-1,-1-1 1,0 0 0,-2-1-4,1 0-98,0 0-1,0-1 1,1-1-1,-1 0 1,0 0 0,0 0-1,1-1 1,-1-1-1,1 1 1,0-1-1,0-1 1,1 1 0,-6-5 98,6 4 193,0-1 0,0 0 1,1 0-1,0 0 1,0-1-1,0 0 0,1 0 1,0 0-194,-6-23 1015</inkml:trace>
  <inkml:trace contextRef="#ctx0" brushRef="#br0" timeOffset="2724.73">6234 277 9250,'-2'-4'904,"-10"-24"2979,8 24-2160,4 19-166,8 29-1031,2-2 0,2 1 1,4 6-527,1 2 435,9 51-435,-19-58 52,-3-1 0,-1 1 1,-2 22-53,-12 131 1303,7-146-97,2-35-254</inkml:trace>
  <inkml:trace contextRef="#ctx0" brushRef="#br0" timeOffset="3110.522">6536 652 9882,'0'1'198,"-1"-1"1,1 0-1,-1 1 1,1-1-1,-1 1 0,1-1 1,-1 1-1,1 0 0,0-1 1,-1 1-1,1-1 0,0 1 1,0 0-1,-1-1 1,1 1-1,0 0 0,0-1 1,0 1-1,0 0 0,0-1 1,0 1-1,0 0 0,0-1 1,0 1-1,0 0-198,0 0 91,1 0-1,0 0 1,-1 0-1,1-1 1,-1 1-1,1 0 1,0 0-1,-1-1 1,1 1-1,0 0 1,0-1-1,0 1 0,-1-1 1,1 1-1,0-1 1,0 1-91,4 0 69,-1 1-1,1-1 1,0 1 0,0-1 0,-1-1-1,1 1 1,3 0-69,7-2 115,0 0-1,-1-1 1,1 0 0,0-1-1,-1-1 1,0 0-1,0-1 1,0-1-1,0 0 1,-1-1 0,0 0-1,9-7-114,-20 12 16,1 0-1,0-1 1,0 1-1,-1-1 1,0 1 0,1-1-1,-1 0 1,0 0-1,0 0 1,-1 0-1,1 0 1,-1 0-1,1 0 1,-1-1-1,0 1 1,0-1 0,0 1-1,-1-1 1,1 1-1,-1-1 1,0 1-1,0-1 1,0 0-16,-1 1 8,1 0-1,-1 0 1,0 1 0,0-1 0,0 0-1,0 1 1,0-1 0,-1 0 0,1 1-1,-1 0 1,1-1 0,-1 1 0,0 0-1,0 0 1,0 0 0,0 0 0,-1 0-1,1 1 1,0-1 0,-1 1 0,1-1-1,-1 1 1,1 0 0,-1 0 0,0 0 0,0 0-1,1 0 1,-3 1-8,0-1 3,0 0 0,1 0 1,-1 1-1,0 0 0,0 0 0,1 0 0,-1 1 0,0-1 1,0 1-1,1 0 0,-1 1 0,1-1 0,-1 1 0,1 0 1,-2 1-4,0 0 3,0 1 0,0 0 0,1 1 0,-1-1 0,1 1 0,0 0 0,0 1 0,1-1 1,-4 6-4,-1 3 3,1 0 0,1 1 0,0 0 0,1 0 0,1 0 0,0 1 0,1 0 0,-1 12-3,2-9 3,1 0 0,0 1 0,2-1-1,0 0 1,2 0 0,0 0 0,1 0-3,-2-11 13,1 1-1,0-1 1,1 0 0,0 0 0,0 0-1,1-1 1,0 1 0,0-1-1,1 0 1,0 0 0,0 0 0,1 0-1,-1-1 1,1 0 0,1-1-1,-1 1 1,2 0-13,10 4 884,1 0 0,-1-2 0,2 0 0,19 5-884,-32-11 264,65 21 1213</inkml:trace>
  <inkml:trace contextRef="#ctx0" brushRef="#br0" timeOffset="3945.548">62 1475 5017,'-8'-62'5311,"8"61"-5247,0 1 1,0-1 0,0 1-1,0-1 1,0 1 0,-1-1 0,1 1-1,0-1 1,0 1 0,0-1-1,-1 1 1,1-1 0,0 1 0,0 0-1,-1-1 1,1 1 0,0 0-1,-1-1 1,1 1 0,0 0 0,-1-1-1,1 1 1,-1 0 0,1-1-1,0 1 1,-1 0 0,1 0 0,-1 0-1,1-1 1,-1 1 0,1 0-1,-1 0 1,1 0 0,-1 0 0,1 0-1,-1 0 1,1 0 0,-1 0-1,1 0 1,-1 0 0,1 0 0,-1 0-1,1 1-64,-1-1 110,-1 1 0,1-1 1,0 1-1,0 0 0,0 0 0,0 0 0,0 0 0,0 0 0,0 0 0,0 0 0,0 0 1,0 0-1,0 0 0,1 0 0,-1 1-110,-4 8 220,2 1 0,-1 0 0,1-1 0,1 1 0,0 0 0,0 0 0,1 1 0,1-1 1,0 0-1,0 1-220,2 14 282,1 1 1,1-1-1,6 20-282,18 67 526,55 240 141,-78-331-915,10 63 973,-14-75-1273,0 1 0,-1 0 0,-1-1 0,0 1 0,0 0-1,-3 9 549,4-15-1188</inkml:trace>
  <inkml:trace contextRef="#ctx0" brushRef="#br0" timeOffset="4397.269">390 1983 5849,'58'-30'2598,"-57"29"-2382,1 0 1,-1 0-1,1 0 0,0 0 0,-1 1 1,1-1-1,0 1 0,-1-1 0,1 1 1,0 0-1,0 0 0,-1-1 0,1 1 1,0 0-1,0 1 0,0-1 0,-1 0 1,1 0-1,0 1 0,0-1 0,-1 1 1,1 0-217,10 2 798,2-2-452,1 0 1,0-1-1,-1-1 0,1 0 1,0-1-1,-1 0 0,3-2-346,-11 3 19,-1 0-1,0-1 0,0 0 0,0 0 0,0 0 0,0-1 0,0 1 1,-1-1-1,1 0 0,-1-1 0,1 1 0,-1-1 0,-1 0 0,1 0 1,0 0-1,-1 0 0,0-1 0,0 1 0,0-1 0,2-5-18,-4 7 16,0 0-1,-1-1 1,1 1-1,-1 0 0,1-1 1,-1 1-1,0-1 1,0 1-1,-1-1 1,1 1-1,-1 0 1,0-1-1,0 1 0,0 0 1,0-1-1,0 1 1,-1 0-1,1 0 1,-1 0-1,0 0 1,0 0-1,0 1 0,0-1 1,-1 0-1,1 1 1,-1 0-1,1-1 1,-1 1-1,-1 0-15,-2-3 17,1 2 1,-1-1-1,0 0 0,0 1 0,-1 0 1,1 1-1,-1-1 0,1 1 0,-1 0 1,0 1-1,0 0 0,0 0 0,0 0 1,-2 1-18,1 1 16,1 0 0,-1 0 1,1 1-1,0 0 1,-1 1-1,1 0 0,0 0 1,0 0-1,1 1 0,-1 0 1,1 0-1,-1 0 1,2 1-1,-1 0 0,0 0 1,0 2-17,-6 6 25,0 1 0,2 1 0,-1-1 0,2 1 0,0 1 0,-1 5-25,3-8 27,2 0 1,0 0-1,0 1 1,1-1-1,1 1 1,0 0-1,1 1 1,1-1-1,0 12-27,1-18 28,0 0 0,1-1 0,0 1 0,1-1 1,0 1-1,0-1 0,0 0 0,1 0 0,0 0 0,0 0 0,1 0 0,0 0 1,0-1-1,1 0 0,0 0 0,0 0 0,0-1 0,1 1 0,1 0-28,1 0 55,1 0-1,0 0 1,0-1-1,1 0 1,0 0-1,0-1 1,0-1-1,0 0 1,6 2-55,8-1 1213,0 0-1,0-2 1,17 0-1213,17-2 1451</inkml:trace>
  <inkml:trace contextRef="#ctx0" brushRef="#br0" timeOffset="5171.872">1053 1887 4625,'3'1'121,"7"2"411,-1 0 0,1 0 0,-1-1 0,2-1-532,-11-1 37,0 0 0,0 1 0,0-1 0,1 0 0,-1 0 0,0 0 0,0 0 0,0 0 0,1 0 0,-1 0 0,0 0 0,0 0 0,1 0 0,-1 0 0,0 0 0,0 0 0,0 0 0,1 0 0,-1-1 0,0 1 0,0 0 0,0 0-1,1 0 1,-1 0 0,0 0 0,0 0 0,0 0 0,1-1 0,-1 1 0,0 0 0,0 0 0,0 0 0,0-1 0,0 1 0,0 0 0,1 0 0,-1 0 0,0-1 0,0 1 0,0 0 0,0 0 0,0 0 0,0-1 0,0 1 0,0 0 0,0 0 0,0 0 0,0-1 0,0 1 0,0 0 0,0 0-37,-2-3 303,1 1 0,-1-1 0,1 1 0,-1 0 0,0-1-1,0 1 1,0 0 0,-1 1 0,1-1-303,-2-2 141,0 0-1,-1 0 0,1 1 1,-1 0-1,0 0 0,0 0 0,0 1 1,-1-1-1,1 1 0,0 0 0,-1 1 1,1-1-1,-1 1 0,0 0 1,1 1-1,-1 0 0,0-1 0,1 2 1,-1-1-1,0 1 0,0-1 0,1 2 1,-1-1-1,1 1 0,-1-1 1,1 1-1,0 1 0,0-1 0,0 1 1,0 0-1,0 0 0,0 1 0,-3 3-140,0 0 3,1 0-1,0 1 1,0 0-1,1 1 0,0-1 1,1 1-1,0 0 1,0 0-1,1 1 0,0-1 1,0 1-1,1 0 1,1 0-1,-1 0 0,2 0 1,-1 1-1,2-1 1,-1 1-1,1-1 0,1 2-2,0-3 0,0 0-1,0 0 1,1 0-1,0 0 0,0-1 1,1 1-1,0-1 1,1 0-1,0 0 1,0 0-1,1 0 0,0-1 1,0 1-1,1-1 1,0-1-1,0 1 1,0-1-1,1 0 0,0 0 1,0-1-1,1 0 1,-1 0-1,4 0 1,-2 0 11,0-1-1,1-1 1,0 0 0,0 0-1,0-1 1,0 0-1,0 0 1,5-1-11,-12-1 7,0 0 0,0 1 0,0-2 1,0 1-1,0 0 0,0-1 0,0 1 0,-1-1 0,1 0 1,0 0-1,0 0 0,-1 0 0,1-1 0,0 1 0,-1-1 1,1 0-1,-1 1 0,0-1 0,0 0 0,0 0 0,0 0 0,0-1 1,0 1-1,0 0 0,-1-1 0,1 1 0,-1-1 0,0 0 1,1 1-1,-1-1 0,0-2-7,2-6 26,-1 0 0,-1 0 0,1-1 1,-2 1-1,1 0 0,-2-1 0,0 1 0,-1-5-26,-4-21 562,-10-32-562,2 14 362,1 8 77,29 68-144,13 31-240,34 48-55,-52-85 14,0-1 0,1 0-1,0-1 1,1 0-1,1 0 1,0-2-1,0 0 1,13 7-14,-19-14-182,0 0 0,0 0 0,1-1 0,-1 0 0,1-1 0,0 0 0,5 0 182,3 1-434</inkml:trace>
  <inkml:trace contextRef="#ctx0" brushRef="#br0" timeOffset="5557.176">1404 1894 5465,'10'14'7263,"11"24"-4948,-1-3-1411,-18-30-804,21 34 1245,12 28-1345,-30-56 107,0 1 1,-1-1-1,-1 1 0,1 0 1,-2 1-1,0-1 0,0 0 1,-1 6-108,-4-6 305,-4-11-38,6-2-237,-1 1 0,1-1 0,0 0 0,0 0 0,-1 0 0,1 0 0,0 0 0,0 0 0,0-1 0,0 1 0,0 0 0,0-1-30,-3-5 57,1-1 0,-1 0 0,1 0 0,1 0 0,0 0 0,0-1 0,0 1 0,1-8-57,-1-6 75,1 0-1,3-21-74,-1 32 8,0 0 0,1 0 0,0 0 0,1 1 0,0-1 0,0 1-1,1-1 1,1 1 0,0 0 0,0 0-8,-1 5 2,0-1-1,0 0 1,1 1-1,0-1 1,0 1-1,0 1 1,1-1-1,-1 1 0,1 0 1,0 0-1,0 0 1,0 1-1,1 0 1,-1 1-1,1-1 1,1 1-2,7-2-51,-1 2 1,1 0-1,0 0 1,-1 1-1,1 1 1,0 1-1,0 0 1,1 1 50,38 5-195</inkml:trace>
  <inkml:trace contextRef="#ctx0" brushRef="#br0" timeOffset="6129.269">1971 1905 6177,'-3'-84'2546,"2"76"-459,0 15-1104,2 13-79,8 22 90,3-2 0,1 1 0,3 3-994,0-2 444,-2 1 1,5 30-445,-15-35 170,-4-37-160,0 1 1,0-1-1,0 0 1,0 1-1,-1-1 1,1 1-1,0-1 1,-1 0-1,1 1 1,-1-1-1,1 0 1,-1 1-1,0-1 1,1 0 0,-1 0-1,0 0 1,0 0-1,0 0 1,0 0-1,0 0 1,0 0-1,0 0 1,0 0-1,-1 0-10,2-1 10,-1 1 0,0-1 0,1 0 0,-1 0 0,0 0-1,0 0 1,1 0 0,-1 0 0,0 0 0,1 0 0,-1-1-1,0 1 1,1 0 0,-1 0 0,0 0 0,1-1 0,-1 1 0,1 0-1,-1-1 1,1 1 0,-1-1 0,0 1 0,1 0 0,-1-1-1,1 1 1,0-1 0,-1 1 0,1-1 0,-1 0 0,1 1 0,0-1-1,-1 1 1,1-1 0,0 0 0,0 1 0,0-1 0,-1 0-1,1 1 1,0-2-10,-6-28 237,5 29-231,-1-18 46,1 0-1,0-1 1,2 1-1,0-1 1,1 1-1,0 0 1,2 0-1,1 0 1,5-16-52,-6 25 4,-1 2-1,1-1 1,1 0 0,-1 1-1,1 0 1,1 0 0,-1 0-1,2 1 1,-1 0 0,1 0-1,0 0 1,0 1 0,0 0-1,1 1 1,0 0 0,1 0 0,-1 0-1,1 1 1,-1 0 0,10-2-4,-10 4-1,0 0 1,1 0 0,-1 1-1,1 0 1,-1 1 0,1-1-1,-1 2 1,1-1 0,-1 1-1,1 1 1,-1-1 0,1 1-1,-1 1 1,0 0 0,0 0-1,0 0 1,0 1 0,0 1-1,1 1 1,-1 0-1,0 0 1,0 0-1,-1 1 1,0 1-1,0-1 1,-1 1-1,0 0 0,0 0 1,0 1-1,-1 0 1,-1 0-1,1 2 1,1 6-1,-1-1 0,-1 1-1,0 0 1,-1 1 0,-1-1-1,-1 0 1,-1 1 0,0-1 0,-2 10 1,2 59-713,4-56 492</inkml:trace>
  <inkml:trace contextRef="#ctx0" brushRef="#br0" timeOffset="6553.906">2621 1935 7986,'95'-34'3160,"-92"33"-2996,0 0-1,0 0 0,-1 0 0,1 1 1,0-1-1,0 1 0,0-1 1,0 1-1,0 0 0,0 0 0,0 1 1,0-1-1,0 1 0,0-1 1,0 1-1,0 0-163,9 2 651,-6-2-536,0 0 0,1-1 0,-1 0 0,0 0 0,0 0 0,0-1 0,0 0 0,0 0 0,0 0 0,0-1 0,0 0 0,0 0 0,0-1 0,-1 1 0,1-1 0,-1 0 0,0-1 0,0 1 0,0-1 0,0 0 0,-1-1 0,0 1 0,0-1 0,3-3-115,3-7 117,-8 12-76,0 0-1,0 0 0,0-1 1,0 1-1,0-1 1,-1 1-1,1-1 0,-1-1-40,-1 3 10,1 1 0,-1-1-1,-1 0 1,1 1 0,0-1 0,0 0-1,0 1 1,-1-1 0,1 0-1,-1 1 1,0-1 0,1 0-1,-1 1 1,0-1 0,0 1 0,0 0-1,0-1 1,0 1 0,0 0-1,0-1 1,0 1 0,-1 0-10,-2-3 5,0 0 0,-1 0 0,1 0 0,-1 1 1,0-1-1,0 1 0,-1 0 0,1 1 0,-1-1 0,1 1 1,-1 0-1,0 1 0,1-1 0,-1 1 0,0 0 0,0 1 1,0-1-1,0 1 0,0 0 0,0 1 0,0 0 0,0 0 1,0 0-1,-1 1-5,-1 0 0,0 1 1,0 0-1,1 1 1,-1-1-1,1 2 1,0-1-1,0 1 1,0 0-1,1 0 0,-1 1 1,1 0-1,1 0 1,-1 1-1,1-1 1,0 1-1,0 0 1,1 2-1,-2 1 4,1 1 0,1 0 0,0 0 1,0 0-1,1 0 0,1 1 0,0-1 0,0 1 0,1 0 1,1 0-1,0-1 0,0 1 0,1 0-4,0-4 5,0 0 0,1 0 1,0 0-1,0 0 0,1 0 0,0-1 0,0 1 0,1-1 0,-1 0 1,2 0-1,-1 0 0,1-1 0,0 1 0,0-1 0,1 0 0,0-1 1,0 1-1,0-1 0,3 1-5,5 2-40,0-1 1,0 0-1,1-1 1,0 0-1,0-1 1,1-1-1,-1-1 1,1 0-1,0-1 1,0 0-1,0-1 0,0-1 1,0-1-1,13-2 40,20-9-254</inkml:trace>
  <inkml:trace contextRef="#ctx0" brushRef="#br0" timeOffset="7001.245">3374 1373 8730,'-4'-16'2849,"1"4"-820,7 15-200,11 31-1187,-2 0-1,-1 1 1,-2 1 0,4 22-642,-6-25 215,4 24-9,-2 1 0,-2 0 0,-2 23-206,-5 173 263,-1-243-263,-1 12 108,2-21-36,2-13-12,4-24 37,-1 0 1,-2-4-98,-3 25 14,-1 0 0,0 0 0,-1 0 1,-1 0-1,0 0 0,-3-11-14,2 14 5,-1 1 0,1 0 0,-1 0 0,-1 0 0,0 0 0,0 1 0,-1 0 0,0 0 0,-3-3-5,4 7 0,0 0 0,-1 0 0,1 1 1,-1-1-1,1 1 0,-2 0 0,1 1 1,0-1-1,0 1 0,-1 1 0,0-1 1,0 1-1,1 0 0,-7 0 0,-1 0 0,-1 1-1,0 1 0,1 0 0,-1 1 1,1 1-1,-1 0 0,1 1 1,0 0-1,0 1 0,0 1 1,0 0-1,1 1 0,0 1 1,0 0-1,0 0 0,1 2 1,-7 5 0,10-7-1,1 1 1,0 0 0,0 0 0,1 0 0,0 1 0,0 0-1,1 0 1,0 1 0,1 0 0,-5 10 0,8-13 2,-1 1 0,1 1 0,0-1 0,1 0 1,0 0-1,0 1 0,0-1 0,1 0 0,1 1 0,-1-1 0,2 1 0,-1-1 1,1 0-1,0 0 0,1 2-2,1-1 3,0-1 0,0 0 1,1 0-1,0 0 0,0 0 0,0-1 0,1 0 1,1 0-1,-1 0 0,1-1 0,0 0 0,0-1 1,1 1-1,0-1 0,0-1 0,0 1 1,0-1-1,1-1 0,1 1-3,21 7 251,1-2 0,0-1 0,1-1 0,22 0-251,34 4 2378,4-3-1079</inkml:trace>
  <inkml:trace contextRef="#ctx0" brushRef="#br0" timeOffset="7904.357">4567 1842 6305,'-5'-6'617,"1"1"-1,0 0 0,-1 0 1,0 0-1,0 1 0,-1-1 1,1 1-1,-1 0 0,0 1 1,0 0-1,0-1 0,-5 0-616,2 1 275,0 0 1,0 1-1,0 0 0,0 1 0,-1-1 1,1 2-1,0-1 0,-1 2 1,0-1-276,-1 1 66,0 0 0,0 1 0,0 1 0,1-1 1,-1 2-1,1-1 0,-1 2 0,1-1 1,0 1-1,1 1 0,-1 0 0,1 0 1,0 1-1,1 0 0,0 0 0,-1 2-66,2 0 34,0 0-1,1 1 1,0 0-1,0 0 1,1 1-1,1-1 0,0 1 1,0 0-1,1 0 1,0 1-1,0 10-33,1-10 25,1 1 0,0 0 0,1 0-1,0 0 1,1-1 0,1 1 0,0 0 0,1-1 0,0 0-1,4 9-24,-4-13 23,1-1 0,0 0 0,0 0 0,1 0 0,0-1 0,0 1 0,1-1-1,-1 0 1,1-1 0,1 1 0,-1-1 0,1-1 0,0 1 0,0-1 0,0 0 0,0-1-1,3 1-22,11 4 54,1-1 0,0-1 0,0 0-1,1-2 1,11 1-54,-15-4-197,1 0 0,-1-2 0,0 0 0,13-2 197,12-2-280</inkml:trace>
  <inkml:trace contextRef="#ctx0" brushRef="#br0" timeOffset="8302.349">4793 1532 10018,'-12'-12'4065,"5"22"-2657,6 12-375,1 11-401,-1 12-48,8 9-56,2 4-88,5 10-176,9 3-8,0-3-16,2 1 0,3-11-48,-4-6-56,-3-7-56,-6-9 8,-6-11 56,-2-1 168,-3-5-208</inkml:trace>
  <inkml:trace contextRef="#ctx0" brushRef="#br0" timeOffset="8991.381">5349 1944 4769,'2'-11'1248,"-1"0"0,-1-1 0,0 1-1,0 0 1,-1 0-1248,0 7 181,1 1-1,-1 0 1,0 0-1,0 0 1,0 0 0,0 0-1,0 0 1,-1 0-1,1 0 1,-1 0-1,0 1 1,0-1-1,0 0 1,0 1-1,0 0 1,-1-1 0,1 1-1,-1 0 1,1 0-1,-1 0-180,-6-2 180,1 1-1,-1-1 1,0 2 0,0-1 0,0 1-1,0 0 1,0 1 0,0 0-1,0 1 1,0-1 0,-1 2-1,1 0-179,-2-1 61,1 1-1,-1 1 1,1 0 0,0 0-1,-1 1 1,1 0-1,0 1 1,1 0-1,-1 1 1,-4 3-61,8-3 3,0 0 0,0 1 1,1-1-1,0 1 0,0 0 0,0 1 0,1-1 0,-1 1 1,2 0-1,-1 0 0,1 1 0,0-1 0,1 0 0,-1 1 1,1 0-1,1 0 0,0-1 0,0 1 0,0 0 0,1 0 1,1 6-4,-1-4 0,0 0 1,1-1 0,1 1 0,0-1 0,0 1 0,0-1 0,1 0 0,1 0-1,0 0 1,0 0 0,0-1 0,1 0 0,1 1 0,-1-2 0,1 1 0,1-1-1,4 5 0,-1-5 8,-1 0-1,1-1 0,1 0 1,-1 0-1,1-1 0,0-1 1,0 0-1,8 2-7,-12-4 8,1 0-1,0-1 1,-1 0 0,1 0-1,0-1 1,0 1 0,-1-2 0,1 1-1,0-1 1,-1 0 0,1-1-1,0 0 1,4-1-8,-8 0 8,0 1-1,0 0 1,0-1 0,0 0-1,0 0 1,-1 0 0,1-1-1,-1 1 1,0-1 0,0 0-1,0 0 1,0 0 0,-1 0-1,0 0 1,1-1-1,-2 1 1,1-1 0,0 1-1,-1-1 1,0 0 0,0 1-1,0-1 1,-1 0 0,0 0-8,1-10 16,0 0-1,-2 0 1,0 0 0,0 0 0,-2 0 0,0 0 0,0 0-16,-31-112 47,43 164 44,0-1 0,3 0 0,1-1 1,10 18-92,-14-34-545,1-1-1,1 0 1,0 0 0,1-2-1,1 1 1,1-1 0,0-1 0,16 13 545,-3-8-1651</inkml:trace>
  <inkml:trace contextRef="#ctx0" brushRef="#br0" timeOffset="9394.335">5656 1834 5593,'-1'-2'405,"0"1"0,0 0 0,0-1 1,0 1-1,0 0 0,-1 0 0,1 0 0,0 0 0,-1 0 0,1 0 0,-1 1 0,1-1 0,-1 0 1,1 1-1,-1-1 0,1 1 0,-1 0 0,0-1-405,1 2 94,0-1 0,0 1 0,0-1 0,0 1 0,0-1 0,1 1 0,-1-1 0,0 1 0,1 0 0,-1 0 0,0-1 0,1 1 0,-1 0 0,1 0-1,-1 0 1,1 0 0,-1-1 0,1 1 0,0 0 0,-1 0 0,1 0 0,0 0 0,0 0 0,0 0 0,-1 0 0,1 0 0,0 0 0,0 0 0,1 0 0,-1 0 0,0 1-94,0 10 161,0 1 0,1 0 0,1-1-1,0 1 1,1-1 0,0 0 0,1 0 0,1 4-161,12 25 300,16 28-300,-18-39 100,30 61 67,-44-90-162,-1 0 1,1 0 0,-1 0-1,1 0 1,-1 0 0,1 0-1,0 0 1,-1 0 0,1 0-1,0 0 1,0-1 0,0 1-1,0 0 1,0 0-1,0-1 1,0 1 0,0 0-1,0-1 1,0 1 0,0-1-1,0 0 1,0 1 0,0-1-1,0 0 1,1 0 0,-1 1-1,0-1 1,0 0 0,0 0-1,0 0 1,1 0-1,-1-1 1,0 1 0,0 0-1,0 0 1,0-1 0,1 1-1,-1-1 1,0 1 0,0-1-6,2-1 13,0 0 1,0 0 0,0-1 0,0 1 0,0-1 0,-1 0 0,1 1-1,-1-1 1,0 0 0,0 0 0,0-1 0,0 0-14,9-21 42,-2 1-1,-1-1 1,1-9-42,0 4 23,3-19 22,1-22-45,2-4 52,-10 63-3,1 11 24,-5 2-64,0-1 0,0 1 0,-1 0 0,1 0 0,0-1 0,-1 1 1,1 0-1,-1 0 0,1 0 0,-1 0 0,1 0 0,-1 0 0,1 0 0,-1 0 0,0 0 0,0 0 0,1 1-9,2 13 50,28 129 195,-25-118-207,2-2 1,1 1-1,2-2 0,8 17-38,-13-31 301,0 0 0,1 0 0,0 0 0,0-1 0,1-1 0,0 1-1,0-1 1,1 0 0,0-1 0,8 5-301,50 29 1295</inkml:trace>
  <inkml:trace contextRef="#ctx0" brushRef="#br0" timeOffset="10026.671">6556 1789 4265,'6'-15'4931,"-6"15"-4795,0 0-1,0-1 1,0 1-1,-1 0 0,1-1 1,0 1-1,0 0 0,0 0 1,0-1-1,0 1 1,0 0-1,-1 0 0,1-1 1,0 1-1,0 0 0,-1 0 1,1-1-1,0 1 0,0 0 1,-1 0-1,1 0 1,0 0-1,0-1 0,-1 1 1,1 0-1,0 0 0,0 0 1,-1 0-1,1 0 1,0 0-136,-5-1 573,0 1 1,0 0 0,0 0 0,0 1 0,0 0 0,-1 0-574,-6 0-528,-26 5 1298,-24 6-770,44-8 112,1 1-1,-1 1 1,2 0 0,-1 2-1,-2 1-111,18-8 4,-1-1 0,1 1 0,-1 0 0,1 0 0,0 0 1,-1 0-1,1 0 0,0 0 0,0 0 0,0 0 0,0 1 0,0-1 0,0 0 0,0 1 0,0-1 0,0 0 0,1 1 0,-1-1 1,1 1-1,-1 0 0,1-1 0,0 1 0,-1-1 0,1 1 0,0 0-4,0 0 2,1 0 0,-1 0 0,1 0 1,0 0-1,0-1 0,-1 1 0,1 0 0,0 0 0,1 0 0,-1-1 1,0 1-1,0 0 0,1-1 0,-1 1 0,1-1 0,-1 0 0,1 1 1,0-1-1,0 0-2,22 15 30,2-1 1,18 7-31,-22-12 9,-1 2 1,0 0-1,0 1 1,9 9-10,-24-18 2,-1 1-1,0 1 1,0-1 0,0 0 0,-1 1-1,0 0 1,0 0 0,0 1-1,-1-1 1,0 1 0,0-1-1,0 1 1,-1 0 0,0 0-1,-1 0 1,1 0 0,-1 1-2,-1-3 2,0-1 1,1 1-1,-2-1 1,1 1-1,0-1 0,-1 1 1,0-1-1,0 1 1,0-1-1,-1 0 1,1 0-1,-1 0 0,0 1 1,0-2-1,-2 4-2,0-2 6,0 0 0,0-1-1,-1 1 1,1-1 0,-1 0 0,0 0-1,0 0 1,-1-1 0,1 1 0,-3 0-6,-7 2 23,0 0 0,0 0 0,-1-2 0,0 0 0,0 0 0,0-2 0,-17 1-23,30-2 0,0-1 0,0 0 0,0 0 0,0 0 0,-1 0 0,1 0 0,0-1 0,0 1 0,0-1 0,-2-1 0,4 2-18,1 0 1,0 0 0,-1-1-1,1 1 1,0 0-1,-1-1 1,1 1-1,0 0 1,0-1 0,-1 1-1,1 0 1,0-1-1,0 1 1,0 0-1,0-1 1,0 1 0,-1-1-1,1 1 1,0 0-1,0-1 1,0 1-1,0-1 1,0 1 0,0 0-1,0-1 1,0 1-1,0-1 18,10-19-839,10-7 293</inkml:trace>
  <inkml:trace contextRef="#ctx0" brushRef="#br0" timeOffset="10424.158">6722 1975 6761,'52'-14'3120,"-52"13"-3017,1 1 0,0 0 0,0-1 0,0 1 1,0 0-1,0 0 0,-1-1 0,1 1 0,0 0 1,0 0-1,0 0 0,0 0 0,0 0 0,0 0 0,0 1 1,-1-1-1,1 0 0,0 0 0,0 1 0,0-1 0,0 0 1,-1 1-1,1-1 0,0 1 0,0-1 0,-1 1 1,1-1-1,0 1 0,-1 0 0,1 0-103,3 2 512,2 1-223,1 0 1,0-1-1,0 0 0,0 0 0,0-1 1,1 1-1,-1-2 0,1 1 0,-1-1 0,1 0 1,0-1-1,6 0-289,-7 0 39,1-1 0,0 0 0,-1 0 0,1-1 0,-1 0 0,1-1 0,-1 1 0,0-1 0,0-1 0,0 1 0,0-1 0,-1-1 0,0 1 0,1-1 0,-2 0 0,1 0 0,0-1 0,-1 0 0,1-1-39,-5 6 8,0-1 0,1 0 1,-1 1-1,0-1 0,0 0 1,0 0-1,0 0 0,-1 0 1,1 1-1,0-1 0,-1 0 1,0 0-1,1 0 0,-1 0 1,0-1-1,0 1 0,0 0 1,0 0-1,0 0 0,0 0 1,-1 0-1,0-1-8,0 0 11,0 0-1,-1 1 1,1-1-1,-1 1 1,0-1-1,0 1 1,0-1-1,0 1 1,0 0-1,-1 0 1,1 0 0,-1 0-1,-2-1-10,-3-2 13,-1 1 0,0 0 0,0 0 0,0 1-1,0 0 1,0 0 0,-1 1 0,1 0 0,-2 1-13,1 1 1,-1 0 1,1 0-1,0 1 1,0 1-1,0 0 1,0 0-1,0 1 0,0 0 1,1 1-1,-1 0 1,1 0-1,0 1 1,0 0-1,0 1 1,1 0-1,0 0 1,0 1-1,1 0 0,0 0 1,0 0-1,0 2-1,1-1 4,0-1-1,0 2 0,1-1 0,1 1 1,-1-1-1,1 1 0,1 0 1,0 1-1,0-1 0,1 1 0,0-1 1,0 1-1,1 0 0,1-1 1,0 1-1,0 0 0,0 0 0,2-1 1,-1 1-1,1 0 0,0-1 1,2 2-4,-1-3 13,1 0 1,0 0 0,0 0-1,1-1 1,0 0 0,1 0 0,0 0-1,0-1 1,0 0 0,0 0-1,1 0 1,0-1 0,0 0-1,1 0 1,0-1 0,-1 0 0,1 0-1,1-1 1,3 1-14,12 5-149,1-2 0,1-1 0,-1-1 0,1-2 0,25 2 149,-4-4-665,-5-3 164</inkml:trace>
  <inkml:trace contextRef="#ctx0" brushRef="#br0" timeOffset="10809.598">7421 1820 7354,'-3'-3'660,"0"1"1,1 0 0,-1 0 0,0 0 0,0 0 0,-1 0 0,1 1 0,0-1 0,0 1 0,-1 0 0,1 0 0,-3 0-661,-1 0 426,0 0 1,0 1 0,0 0 0,0 0 0,1 0 0,-6 2-427,-2 1 163,0 0 0,0 1 0,0 1 0,0 0 0,1 0 0,-3 3-163,13-6 15,-1 0 0,1-1 1,0 1-1,-1 1 0,1-1 0,0 0 1,0 1-1,1-1 0,-1 1 0,0 0 1,1 0-1,0 0 0,0 0 0,0 1 0,0-1 1,0 0-1,0 1 0,1 0 0,0-1 1,0 1-1,0 0 0,0-1 0,0 1 0,1 0 1,0 0-1,0 0 0,0 0 0,0-1 1,0 1-1,1 0 0,0 0 0,0 0 0,0-1 1,0 1-1,0 0 0,2 2-15,1 1 7,-1-1 0,1 0 0,0 0-1,1 0 1,-1 0 0,1-1 0,0 1 0,1-1 0,2 1-7,13 10 25,1 0-1,0-2-24,14 10 24,-18-13-14,23 19 10,-39-28-18,0 0-1,0 0 1,1 0 0,-1 0-1,-1 1 1,1-1 0,0 1-1,-1-1 1,1 1 0,-1 0-1,0-1 1,1 1 0,-1 2-2,-1-3 2,0 0 1,0-1-1,0 1 1,0 0-1,-1 0 1,1-1-1,0 1 1,-1-1-1,0 1 1,1 0 0,-1-1-1,0 1 1,0-1-1,0 1 1,0-1-1,0 0 1,0 1-1,0-1 1,0 0-1,0 0 1,-1 0-1,1 0 1,-2 1-3,-3 2 14,0 0 0,0 0 0,-1 0 1,-5 2-15,-2-1-14,0 0 0,0 0 0,0-2 0,-1 0 0,1 0 0,-1-1 0,0-1 0,0-1 0,1 0-1,-4-1 16,3-2-276,12 0 68</inkml:trace>
  <inkml:trace contextRef="#ctx0" brushRef="#br0" timeOffset="11181.679">7898 1917 7754,'-1'-3'346,"0"0"1,0 0-1,0 0 1,0 0-1,-1 0 1,1 1-1,-1-1 1,1 0-1,-3-1-346,4 4 46,0 0 1,0 0-1,-1 0 0,1 0 1,0 0-1,0 0 0,-1 0 1,1 0-1,0 0 0,0 0 1,-1 0-1,1 0 0,0 0 1,0 0-1,-1 0 1,1 0-1,0 0 0,0 0 1,0 1-1,-1-1 0,1 0 1,0 0-1,0 0 0,0 0 1,-1 0-1,1 1 0,0-1 1,0 0-1,0 0 0,0 0 1,0 1-1,-1-1 0,1 0 1,0 0-1,0 1-46,-9 20 1486,2 13 674,7-32-2058,0-1 0,0 1 0,0 0-1,0 0 1,1 0 0,-1-1 0,0 1 0,1 0 0,-1 0 0,1-1 0,0 1-1,-1 0 1,1-1 0,0 1 0,0-1 0,0 1 0,1 0-102,-2-2 21,0 1 0,1-1 0,-1 0 0,0 0 0,0 0 0,0 1 1,1-1-1,-1 0 0,0 0 0,0 0 0,1 0 0,-1 0 0,0 1 0,1-1 0,-1 0 0,0 0 1,0 0-1,1 0 0,-1 0 0,0 0 0,1 0 0,-1 0 0,0 0 0,0 0 0,1 0 0,-1 0 1,0 0-1,1 0 0,-1 0 0,0 0 0,0-1 0,1 1 0,-1 0 0,0 0 0,0 0 1,1 0-1,-1 0 0,0-1 0,0 1 0,1 0 0,-1 0 0,0-1 0,0 1 0,0 0 0,0 0 1,1 0-1,-1-1 0,0 1 0,0 0 0,0-1 0,0 1 0,0 0-21,5-18 518,-3 2-298,-1 0 0,-1-1-1,0 1 1,-1 0 0,-1 0 0,-2-7-220,-7-31 581,-7-13-581,-3-14 263,-3-27 139,3-27-402,14 81 66,3 0 1,3-1-1,3-29-66,-2 83 3,0-1-1,0 0 1,0 0-1,0 0 1,1 0-1,-1 0 1,1 1-1,-1-1 1,1 0-1,0 0 1,-1 1-1,2-2-2,-2 3 1,0 0 0,1 0 0,-1 0 0,0 0 0,1 0 1,-1 0-1,0 0 0,0 0 0,1 0 0,-1 0 0,0 0 0,1 0 0,-1 0 0,0 0 0,1 0 0,-1 0 0,0 0 0,0 0 1,1 1-1,-1-1 0,0 0 0,0 0 0,1 0 0,-1 1 0,0-1 0,0 0 0,0 0 0,1 0 0,-1 1 0,0-1 0,0 0 0,0 1 1,0-1-1,0 0 0,1 0 0,-1 1 0,0-1 0,0 0 0,0 1-1,17 42 582,-1-2 1100,17 8-752</inkml:trace>
  <inkml:trace contextRef="#ctx0" brushRef="#br0" timeOffset="12040.962">7898 2397 4905,'-1'17'2733,"-8"-24"1429,7 5-3770,-1-1-1,1 1 0,0 0 1,-1 0-1,0 0 0,1 0 1,-1 1-1,0-1 0,0 1 0,0 0 1,-2-1-392,1 1 119,1 0 1,0 0 0,0 1-1,-1 0 1,1 0 0,0 0-1,-1 0 1,1 0-1,0 0 1,-1 1 0,1 0-1,-1 0-119,2 0 19,0 0-1,1 0 0,-1 0 1,1 0-1,-1 0 0,1 0 1,0 0-1,-1 0 1,1 1-1,0-1 0,0 0 1,0 1-1,0-1 0,0 1 1,0 0-1,1-1 0,-1 1 1,0 0-1,1-1 0,-1 1 1,1 0-1,0-1 0,-1 2-17,1 1 3,-1 0 1,0-1-1,1 1 1,0 0-1,0 0 1,0-1 0,0 1-1,1 0 1,-1-1-1,1 2-4,0-4 2,0 1-1,-1 0 0,1-1 1,0 1-1,0-1 0,1 1 1,-1-1-1,0 0 0,0 1 0,1-1 1,-1 0-1,1 0 0,-1 0 1,1 0-1,-1 0 0,1 0 1,0 0-1,-1-1 0,1 1 1,0-1-1,1 1-1,3 1 7,1 0-1,-1-1 1,1 0 0,-1 0 0,1-1 0,0 1 0,0-2-1,-1 1 1,1-1 0,0 0 0,-1 0 0,1 0-1,-1-1 1,1 0 0,-1-1 0,0 1 0,0-1-1,0 0 1,1-2-7,-6 5 3,-1 0-1,1-1 1,0 1-1,-1-1 1,1 1-1,0-1 1,-1 0-1,1 1 0,-1-1 1,1 0-1,-1 1 1,1-1-1,-1 0 1,1 0-1,-1 1 1,0-1-1,1 0 1,-1 0-1,0 0 1,0 1-1,0-1 1,1 0-1,-1 0 1,0 0-1,0 0 1,0 0-1,-1 0-2,1 0 3,-1 0 0,1-1 0,-1 1 0,0 0 0,0 0-1,0 0 1,0 0 0,0 0 0,0 0 0,0 0 0,0 0 0,0 0 0,0 1 0,0-1-1,-1 0-1,-5-3 4,0 1 0,0 1 1,0-1-1,0 1 1,0 0-1,-2 0-5,-4 0 5,1 1 0,-1 0 0,0 1 0,-10 0-5,20 0 0,0 0 1,1 0-1,-1 1 0,1-1 0,-1 1 0,0-1 0,1 1 0,0 0 0,-1 0 0,1 0 0,-1 0 0,1 0 0,0 1 1,0-1-1,0 1 0,0-1 0,0 1 0,0 0 0,0 0 0,0 0 0,1 0 0,-1 0 0,1 0 0,-1 0 0,1 0 0,0 1 1,0 0-1,0-1-1,1 0 0,0 0 0,0-1 0,0 1 0,0 0 0,0 0 0,0 0 0,0 0 0,1 0 0,-1 0 0,1 0 1,0-1-1,-1 1 0,1 0 0,0 0 0,0-1 0,0 1 0,0 0 0,0-1 0,0 1 0,1-1 0,-1 0 0,0 1 0,1-1 1,-1 0-1,1 0 0,0 0 0,-1 0 0,1 0 0,0 0 0,-1 0 0,1-1 0,0 1 0,0 0 1,4 1 2,-1 0 0,1 0-1,0-1 1,-1 0 0,1 0-1,0 0 1,0 0 0,0-1-1,0 0 1,4-1-2,-7 1 3,0-1-1,0 1 1,1-1 0,-1 0-1,0-1 1,0 1 0,0 0 0,0-1-1,0 0 1,0 1 0,-1-1-1,1 0 1,0 0 0,-1-1-3,-1 2 5,0 0 0,0 0 1,-1 0-1,1 0 1,0-1-1,-1 1 1,1 0-1,-1 0 0,0-1 1,1 1-1,-1 0 1,0-1-1,1 1 0,-1 0 1,0-1-1,0 1 1,0-1-1,-1 1 0,1 0 1,0-1-1,0 1 1,-1 0-1,1-1 0,-1 1 1,1 0-1,-1 0 1,1-1-1,-1 1 0,0 0 1,0 0-1,1 0 1,-1 0-1,-1-1-5,-20-19 347,5 13-3345,15 9 1600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12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419 414 4841,'-40'-51'2633,"39"48"-2336,-1 1 1,0 0 0,-1-1 0,1 1-1,0 0 1,-1 0 0,1 1 0,-1-1-1,1 0 1,-1 1 0,0-1 0,0 1 0,0 0-1,0 0 1,0 0 0,0 0 0,0 1-1,0-1 1,0 1 0,0 0 0,0 0-1,0 0 1,0 0 0,-3 1-298,-4 1 279,-1 0 1,1 1 0,0 0-1,0 1 1,-9 4-280,15-6 203,-14 8 17,1 0 0,0 1 1,1 1-1,0 0 0,1 2 0,-3 3-220,3-3 66,10-10-51,1 0 1,0 0 0,0 0 0,0 0-1,0 1 1,1-1 0,0 1-1,0 0 1,0 0 0,1 0-1,-2 5-15,3-7 4,1 1-1,-1-1 1,1 1-1,0-1 1,0 1-1,0 0 1,1-1-1,-1 1 1,1-1-1,0 1 1,0-1-1,0 0 1,0 1-1,1-1 1,-1 0-1,1 0 1,0 0-1,0 0 1,0 0-1,0 0-3,3 3 2,0-1-1,0 1 1,1-1-1,-1 0 1,1 0-1,0-1 1,1 0-1,-1 0 1,1 0-1,6 2-1,15 6 4,1-2 0,4 0-4,-20-6 3,11 4 5,0 1-1,-1 0 1,15 10-8,-31-15 2,0 0 0,0 0 0,-1 1 0,1-1 0,-1 1-1,0 1 1,-1-1 0,1 1 0,-1 0 0,0 1 0,-1-1 0,1 1 0,2 5-2,-6-9 1,0 0 1,-1 0-1,1 0 0,-1 0 1,1 0-1,-1 0 0,0 0 1,0 0-1,0 0 1,0 0-1,-1 0 0,1 0 1,-1 0-1,1 0 0,-1 0 1,0 0-1,-1 0 0,1 0 1,0-1-1,-1 1 1,0 0-1,1-1 0,-1 1 1,0-1-1,0 0 0,0 1 1,-1-1-1,1 0 0,-1 0-1,-9 7 13,1 0 0,-1-1 0,-1-1 0,0 0 0,-7 3-13,-21 8 26,0-2 0,-1-2 0,-1-2 0,-5 0-26,38-10 18,0 0 0,-1-1 0,1 0 0,-1-1 0,-3 0-18,11 0-47,1 0 1,-1 0-1,1-1 1,-1 1-1,0-1 1,1 1-1,-1-1 1,1 0-1,-1 0 1,1 0-1,-1 0 1,1-1-1,0 1 0,0-1 1,0 1-1,0-1 1,0 0-1,0 0 1,0 0-1,0 0 1,1 0-1,-1-1 47,1 2-129,1-1 0,-1 1-1,1 0 1,-1-1 0,1 1-1,0 0 1,0-1-1,0 1 1,0-1 0,0 1-1,0 0 1,0-1 0,0 1-1,1-1 1,-1 1 0,1 0-1,-1-1 1,1 1-1,-1 0 1,1 0 0,-1-1-1,1 1 1,0 0 0,0 0-1,0 0 1,0-1 129,22-11-1080</inkml:trace>
  <inkml:trace contextRef="#ctx0" brushRef="#br0" timeOffset="421.747">876 474 7658,'-9'-1'703,"0"0"1,0 0 0,-1 1 0,1 0 0,0 0 0,0 1 0,-1 0 0,-7 3-704,5-1 343,0 1 1,1 1-1,-1-1 1,1 2-1,0 0 1,-2 1-344,-9 9 216,0 0 0,2 1 0,0 1 0,0 1 0,-12 18-216,25-29 30,0 1 1,0 1-1,1-1 0,0 1 1,1 1-1,0-1 0,1 1 1,0-1-1,0 1 0,1 0 1,1 1-1,0-1 0,-1 9-30,3-14 5,0 0 0,0-1 0,0 1 0,1 0 0,0-1 0,0 1 0,1 0 0,-1-1 0,1 1 1,0-1-1,1 0 0,-1 0 0,1 0 0,0 0 0,0 0 0,1-1 0,-1 1 0,1-1 0,0 0 0,0 0 0,0 0 0,1-1 0,0 1 0,-1-1 0,1 0 0,0 0 0,0-1 0,4 2-5,3 0 12,1 0-1,0-1 1,0 0 0,0-1 0,0 0-1,0-1 1,0-1 0,1 0 0,-1-1-1,0 0 1,0-1 0,0 0 0,12-4-12,-10 2 13,0-1-1,-1 0 1,0-1 0,0-1 0,-1 0-1,0 0 1,0-2 0,0 1 0,-1-2 0,0 0-1,9-11-12,-17 17 15,0 0 0,-1 0 0,0-1-1,0 1 1,0-1 0,-1 0 0,1 0-1,-1 0 1,0 0 0,-1 0 0,1-1-1,-1 1 1,0-1 0,0 1 0,-1-1 0,0 1-1,0-1 1,0 1 0,0-1 0,-1 1-1,0 0 1,0-1 0,-1 1 0,1 0-1,-1-1 1,0 1 0,0 0 0,-1 0-1,0 1 1,-2-4-15,-14-18 93,-2 2 0,-1 0 0,-19-16-93,38 38-84,1-1 1,-1 0-1,1 1 1,-1 0-1,0-1 0,0 1 1,-1 1-1,1-1 1,0 0-1,0 1 1,-1-1-1,1 1 0,-1 0 1,1 0-1,-1 1 1,0-1-1,1 1 1,-1-1-1,0 1 0,1 0 1,-4 1 83,-16 11-694</inkml:trace>
  <inkml:trace contextRef="#ctx0" brushRef="#br0" timeOffset="885.604">1200 24 7258,'-1'-2'411,"0"0"0,0 0 0,0 0 1,0 0-1,0 1 0,0-1 0,-1 0 1,1 1-1,-1-1 0,1 1 0,-2-2-411,3 3 73,-1 0 0,1 0-1,-1 0 1,0-1 0,1 1-1,-1 0 1,1 0 0,-1 0-1,1 0 1,-1 0 0,0 0-1,1 0 1,-1 0 0,1 0-1,-1 0 1,0 0 0,1 0-1,-1 0 1,1 1 0,-1-1-1,1 0 1,-1 0 0,1 1-1,-1-1 1,1 0 0,-1 1-1,1-1 1,-1 0 0,1 1-1,0-1 1,-1 1 0,1-1-1,-1 1 1,1-1 0,0 1-1,0-1 1,-1 1 0,1-1-1,0 1 1,0-1 0,0 1-1,-1 0 1,1-1 0,0 1-1,0 0-72,-3 8 265,0 0 0,0 1 1,1-1-1,0 1 0,1 0 0,0 0 0,1 3-265,3 73 806,-3-74-693,28 262 2165,25 80-2278,-53-353 2,2 14 72,1 1 0,0 0 0,1-1 0,1 1 0,1-1 0,1 2-74,0-6 134</inkml:trace>
  <inkml:trace contextRef="#ctx0" brushRef="#br0" timeOffset="1852.379">1447 538 7666,'-1'-7'973,"-1"1"0,1 0 0,-1 0 0,-1-1 0,1 1 0,-2-2-973,1 0 1242,3 6 310,6 6-987,4 7-212,-8-8-291,135 212 2343,-116-185-2179,-4-4 36,1 0-1,14 13-261,-27-33 37,1 0 0,0-1 1,0 1-1,0-1 0,1 0 0,-1-1 0,1 1 0,1-1 0,-1-1 0,0 0 1,1 0-1,1 0-37,-8-2 11,0-1 0,0 0 0,0 1 0,-1-1 0,1 0 1,0 0-1,0 0 0,0 0 0,0 0 0,0 0 0,0 0 0,0 0 0,0-1 1,0 1-1,0 0 0,0 0 0,0-1 0,0 1 0,-1-1 0,1 1 0,0-1 1,0 1-1,0-1 0,-1 1 0,1-1 0,0 0-11,0 0 12,0-1 1,0 0-1,0 1 0,0-1 0,-1 0 0,1 0 1,0 1-1,-1-1 0,0 0 0,1 0 0,-1 0 1,0 0-1,0 0-12,0-11 23,0 0 1,-1 0-1,-1 1 1,-1-4-24,1 4 7,-4-38 18,0-47-25,5 74-8,2 0 0,1 0 0,1 0 0,1 1 1,2-7 7,-5 25-4,0 0 0,0 0 0,1 0 1,-1 0-1,1 0 0,0 1 1,1-1-1,-1 0 0,0 1 1,1 0-1,0-1 0,2-1 4,-4 4-2,1 0 0,-1 0 0,0 1-1,1-1 1,-1 0 0,1 1 0,-1-1-1,1 1 1,0-1 0,-1 1 0,1 0 0,-1-1-1,1 1 1,0 0 0,-1 0 0,1 0 0,-1 0-1,1 1 1,0-1 0,-1 0 0,1 1 0,-1-1-1,1 1 1,-1 0 0,1-1 0,-1 1-1,1 0 1,-1 0 0,0 0 0,1 0 0,-1 0-1,0 0 1,1 1 2,11 10-9,0 1 0,0 0 0,7 12 9,-12-15 2,0 0-1,0 0 1,1-1 0,0 0-1,0-1 1,1 0 0,0 0-1,1-1 1,-1 0 0,2-1-2,-2-2 1,1 0 1,0-1-1,0-1 1,0 0-1,1 0 1,-1-1-1,1 0 1,-1-1 0,5 0-2,2-2 3,1 0 1,0 0 0,-1-2 0,0 0 0,6-3-4,-16 3 2,0 1 1,-1-1-1,1 0 1,-1-1-1,0 0 1,0 0 0,0-1-1,-1 1 1,0-1-1,0-1 1,0 1-1,-1-1 1,0 0-1,0 0 1,-1-1-1,0 1 1,0-1-1,0 0 1,-1 0-1,1-8-2,-1 9 2,-2 0 0,1 0 0,-1-1 0,0 1 0,0-1 0,-1 1 0,0-1 0,0 1 0,-1-1 0,0 1-1,0 0 1,-1-1 0,0 1 0,0 0 0,-1 0 0,0 0 0,0 0 0,0 0 0,-1 1 0,0 0 0,0 0 0,-1 0 0,-4-5-2,6 8-1,0 1 0,0-1 1,0 1-1,-1 0 1,1 0-1,0 0 1,-1 0-1,0 1 0,1-1 1,-1 1-1,0 0 1,1 0-1,-1 0 0,0 0 1,0 1-1,0 0 1,0 0-1,0 0 1,0 0-1,1 0 0,-1 1 1,0 0-1,0 0 1,0 0-1,1 0 0,-1 1 1,0-1-1,1 1 1,0 0-1,-1 0 1,0 1 0,-7 4-3,1 0 1,0 1-1,1 0 1,0 1-1,0 0 1,1 0-1,0 1 1,0 0 0,0 2 2,-6 11-2,1 1 0,1 0 1,1 0-1,1 1 0,-1 8 2,6-18 0,1 1 0,1-1 0,0 1 0,1 0 0,1 0 0,1 0 0,0 0 1,1 0-1,1 6 0,-1-15-2,1 0 0,0 1 0,0-1 0,1 0 0,-1 0 1,2-1-1,-1 1 0,1-1 0,0 1 0,0-1 0,1 0 1,-1-1-1,2 1 0,-1 0 2,3 1 15,0-1 0,0 0 0,1 0 0,0-1 0,0 0 1,0-1-1,0 0 0,1 0 0,7 2-15,0-2-47,-1-1 1,1 0 0,-1-1-1,1-1 1,0 0-1,0-1 1,0-1-1,-1-1 1,1 0 0,-1-1-1,1-1 1,4-2 46,0-3-343,0-1 0,0 0 1,-1-2-1,-1 0 0,2-2 343,7-9 192</inkml:trace>
  <inkml:trace contextRef="#ctx0" brushRef="#br0" timeOffset="2205.699">2648 450 5145,'0'25'3428,"-1"12"-953,2 0 0,2 0 0,2 6-2475,3 4 1382,-2 1 0,-3 0 0,-1 0-1382,-1-34 374,1-13 816,4-26-81,29-157-972,-32 162-138,2 1 0,0 0 1,1 0-1,1 0 0,1 1 0,1 0 0,8-13 1,-11 22-123,0 0-1,0 0 1,1 1 0,1 0 0,0 0-1,0 1 1,0 0 0,1 0-1,0 1 1,0 0 0,0 0-1,1 1 1,0 0 0,10-2 123,-14 5-156,-1 0 0,1 0 0,0 1 0,0 0 0,1 1 0,0-1 156,28 8-510,-33-7 490</inkml:trace>
  <inkml:trace contextRef="#ctx0" brushRef="#br0" timeOffset="2768.271">3796 228 5585,'-4'-1'619,"0"0"0,0 0-1,-1 1 1,1-1 0,0 1-1,0 0 1,0 0 0,0 1-1,0-1 1,0 1 0,-3 1-619,-47 17 1572,32-11-690,-6 2-473,2 0 0,-1 2 0,2 0 0,-1 2 0,2 1 0,0 1 0,1 1 0,-12 12-409,21-16 119,-35 36 113,45-45-221,1 1 0,0-1-1,0 1 1,0 0 0,0 0 0,0 0 0,1 0-1,0 0 1,0 1 0,0 2-11,2-6 1,0 0 0,-1 0 0,1 0-1,0 0 1,0 1 0,0-1 0,1 0 0,-1 0 0,0 0-1,1 0 1,-1 0 0,1 0 0,0 0 0,0 0 0,0 0-1,0 0 1,0 0 0,0-1 0,0 1-1,2 1 1,0 0 1,0 0 0,0 0-1,0-1 1,0 1-1,1-1 1,-1 0-1,1 0 1,0 0 0,0-1-2,13 6 6,0-2 0,0 0 0,1-1 0,9 0-6,-8 0 4,23 4 5,0 2 0,7 5-9,-36-10 2,0 0 0,0 0 0,-1 1 0,0 1 0,0 0 0,-1 1-1,1 0 1,7 8-2,-17-14 1,0-1 0,-1 1 0,1 0 0,-1 0 0,1 0 0,-1 0 0,0 0 0,0 0 0,0 0-1,0 0 1,0 0 0,0 0 0,0 1 0,-1-1 0,1 0 0,-1 1 0,0-1 0,0 0 0,0 1-1,0-1 1,0 0 0,0 1 0,0-1 0,-1 0 0,1 1 0,-1-1 0,0 0 0,0 0 0,0 0 0,0 1-1,0-1 1,0 0 0,0 0 0,-1-1 0,1 1 0,-1 0 0,1 0 0,-2 0-1,-6 7 17,0-1 0,0 0 0,-1 0 0,0-1 1,0 0-1,-7 2-17,-41 24 259,-9 0-259,47-25 15,0 0 0,-1-1 0,0 0 0,-1-2 0,-6 0-15,26-4-45,-1-1 0,0 1 0,1-1 0,-1 0 0,0 0-1,1 0 1,-1 0 0,0-1 0,1 1 0,-1-1 0,0 1-1,1-1 1,-1 0 0,1 0 0,-2-1 45,-7-7-260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2:07.28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403 73 5241,'14'-20'1092,"-11"15"-562,1 1 1,-1-1-1,0-1 1,0 1-1,-1 0 1,0-1-1,1-1-530,-3 6 68,0 1 0,0 0-1,0-1 1,0 1 0,0 0-1,0 0 1,0-1 0,0 1 0,0 0-1,0-1 1,0 1 0,0 0 0,0 0-1,0-1 1,0 1 0,0 0-1,0-1 1,0 1 0,0 0 0,0 0-1,-1-1 1,1 1 0,0 0 0,0 0-1,0-1 1,-1 1 0,1 0-1,0 0 1,0 0 0,0 0 0,-1-1-1,1 1 1,0 0 0,-1 0-1,1 0 1,0 0 0,0 0 0,-1 0-1,1 0 1,0-1 0,0 1 0,-1 0-1,1 0 1,0 0 0,-1 0-1,1 0-67,-18 1 1281,14-1-1105,-22 2 188,0 0 0,0 2 1,0 1-1,-3 2-364,25-6 50,-22 5 75,0 1 1,1 2-1,-1 0 1,2 2-1,-1 0 1,2 2-1,-1 1 1,-14 12-126,35-24 8,0 0 0,0 1 0,0-1 0,1 1 0,-1 0 0,1 0 0,0-1 0,0 1 0,0 1 0,0-1 0,0 0 0,1 0 0,-1 1 0,1-1 0,0 1 0,0-1-1,0 1 1,1 0-8,0-2 4,0 1-1,1-1 1,-1 1 0,1-1-1,-1 1 1,1-1-1,0 0 1,0 1-1,0-1 1,0 0-1,1 1 1,-1-1-1,0 0 1,1 0-1,0 0 1,-1 0-1,1-1 1,0 1-1,0 0 1,0-1-1,0 1 1,0-1-1,1 0 1,-1 1-1,0-1 1,1 0-4,18 7 15,1 0 0,0-1 1,0-1-1,1-1 1,-1-1-1,21 1-15,16 4 18,-35-5-10,0 0 0,0 2-1,0 1 1,-1 1-1,0 1 1,0 1-1,1 2-7,-18-9 2,-1 0-1,1 0 0,-1 1 0,0 0 0,-1 0 1,1 0-1,-1 1 0,1-1 0,-1 1 1,-1 0-1,1 0 0,-1 0 0,0 1 0,0-1 1,0 1-1,-1 0 0,0 0 0,0 0 0,0 0 1,-1 0-1,0 0 0,0 0 0,-1 1 0,1-1 1,-1 0-1,-1 0 0,1 1 0,-1-1 1,0 0-1,-1 3-1,-1 0 2,0 0 0,0-1 0,-1 1 0,0-1 1,0 1-1,-1-1 0,0 0 0,-1-1 0,0 0 0,0 1 1,0-2-1,-1 1 0,0-1 0,0 0 0,-1 0 0,1-1 0,-1 0 1,-1 0-1,-2 0-2,-13 6 49,0-1 1,-1-1 0,0-1-1,-1-1 1,0-1-1,-6 0-49,16-4 86,-1 1-1,1-2 0,-1 0 1,0-1-1,0-1-85,13 1 16,1-1 0,-1 1 0,1 0 0,-1-1 1,1 0-1,-1 0 0,1 0 0,0 0 0,-1 0 0,1-1 0,0 0 0,0 1 1,0-1-1,0 0 0,0-1 0,1 1 0,-1 0 0,1-1 0,-1 1 0,1-1 0,0 0 1,0 0-1,0 0 0,0 0 0,1 0 0,-1-1-16,1 2 42,0-1 0,1 1 0,-1-1-1,1 1 1,0-1 0,0 0 0,0 1 0,0-1 0,0 1 0,0-1-1,1 1 1,-1-1 0,1 1 0,0-1 0,0 1 0,0 0-1,0-1 1,0 1 0,0 0 0,1 0 0,0-2-42,24-24 385</inkml:trace>
  <inkml:trace contextRef="#ctx0" brushRef="#br0" timeOffset="634.059">716 331 3041,'79'-44'2295,"-75"42"-1874,-1 0 1,1-1-1,-1 1 1,1-1 0,-1 0-1,0 0 1,0 0-1,1-2-421,-3 4 156,-1 0 0,1 0 1,-1 0-1,1 0 0,-1 0 0,1 0 0,-1 0 0,0 0 0,1 0 1,-1 0-1,0 0 0,0 0 0,0 0 0,0 0 0,0 0 0,0 0 0,0 0 1,0 0-1,0 0 0,-1-1-156,0 1 156,0-1 0,0 1 0,0-1 0,0 1 0,0 0 0,-1-1 0,1 1 0,-1 0 1,1 0-1,-1 0 0,1 0 0,-1 0 0,0 0 0,1 1 0,-1-1 0,0 0 0,0 1 0,0-1 0,1 1 0,-1 0 0,0 0 1,0 0-1,0 0 0,-1 0-156,-5 0 107,1 0 1,-1 0 0,1 1-1,-1 0 1,1 1 0,-1 0-1,1 0 1,0 0 0,0 1-1,0 0 1,0 1 0,1-1-1,-1 1 1,1 0 0,0 1-1,0 0 1,0 0 0,1 0-1,0 0 1,-3 5-108,2-2 9,0 0 0,1 0 0,0 1 0,1 0 0,-1 0 0,2 0 1,-1 1-1,1-1 0,1 1 0,0 0 0,0 0 0,1 0 0,0 0 0,1 0 0,0 2-9,0-4 5,0-1-1,1 0 1,0 0-1,0 0 1,0 0-1,1 0 1,0 0-1,0 0 1,1 0-1,0-1 1,0 1-1,1-1 1,0 0-1,0 0 1,0 0-1,1 0 1,-1-1-1,1 0 1,1 0-1,-1 0 0,1-1 1,0 0-1,0 0 1,0 0-1,0-1 1,1 1-1,-1-2 1,1 1-1,0-1 1,0 0-1,6 1-4,0 0 13,1-1 0,0-1 0,0 0 0,0-1-1,0-1 1,0 0 0,0 0 0,0-2 0,0 1-1,12-6-12,-20 6 7,0 0 0,0-1 0,0 0 0,0 0 0,-1 0 0,1-1 0,-1 0 0,0 0 0,0 0 0,0-1 0,1-1-7,-3 2 5,-1 0 0,1 0 0,-1 0 0,1-1 0,-1 1 1,0 0-1,-1-1 0,1 0 0,-1 1 0,0-1 0,0 0 0,0 1 1,-1-1-1,0 0 0,0 0 0,0-2-5,-1-2 7,-1 0 0,0 0 1,-1-1-1,0 2 0,0-1 0,-1 0 1,0 1-1,0-1 0,-1 1 0,0 0 1,-1 1-1,1-1 0,-1 1 0,-1 0 1,0 1-1,0-1 0,-5-3-7,-2-1-5,-1 1 0,1 0-1,-2 0 1,0 2 0,0 0 0,0 0 0,-1 2-1,-12-3 6,-9 3-542,22 9-11,15-2 530,1-1 1,-1 0 0,1 1 0,0-1-1,-1 0 1,1 1 0,0-1-1,0 1 1,-1-1 0,1 0 0,0 1-1,0-1 1,0 1 0,-1-1-1,1 1 1,0-1 0,0 1 0,0-1-1,0 1 1,0-1 0,0 1 0,0-1-1,0 1 1,0-1 0,0 1-1,0-1 1,0 0 0,0 1 0,1 0 22,7 17-357</inkml:trace>
  <inkml:trace contextRef="#ctx0" brushRef="#br0" timeOffset="1380.099">1028 264 7314,'-22'-25'4909,"19"25"-3238,5 7-1193,5 6-290,85 157 813,-89-164-990,0 1 1,0-1-1,0 0 1,-1 1 0,0-1-1,0 1 1,0 0-1,-1-1 1,0 1 0,0 0-1,-1 0 1,0 0-1,0 0 1,-1 0-1,0 0 1,0 0-12,1-7 19,0 1-1,0-1 1,0 1-1,0-1 1,0 0-1,-1 1 1,1-1-1,0 1 1,0-1-1,0 0 1,0 1-1,0-1 1,-1 0-1,1 1 1,0-1-1,0 0 1,-1 0-1,1 1 1,0-1-1,0 0 1,-1 1-1,1-1 1,0 0 0,-1 0-1,1 0 1,0 1-1,-1-1 1,1 0-1,0 0-18,-5-9 559,2-19-1,4-4-504,2 1 0,2 0 0,0 0 0,2 1 0,2-1 0,1 1-54,-7 20 4,1 0 0,1 1 0,0 0 0,0 0 1,1 1-1,0-1 0,0 1 0,2-1-4,-6 7 0,0-1 0,0 1 0,0 0 0,1 0 0,-1 0 0,1 0 0,-1 1 0,1-1 0,0 0 0,0 1 0,-1 0 0,1 0 0,0 0 0,0 0 0,0 0 0,0 1 0,1-1 0,-1 1 0,0 0 0,0 0 0,0 0 0,0 0 0,0 1 0,0-1 0,0 1 0,0 0 0,0-1 0,0 1 0,1 1 0,-1 0 0,0 0-1,0 0 1,-1 0-1,1 0 1,0 0-1,-1 1 1,1 0-1,-1-1 1,0 1-1,0 0 1,0 0-1,0 0 0,-1 0 1,1 2 0,19 51-9,-13-31 8,2 6 4,-6-20 0,-1 0 0,2 1 0,-1-2 0,1 1 0,1 0 0,0-1 0,1 0-3,-7-10 0,0 0 1,0 1-1,0-1 1,0 0-1,0 0 1,1 0-1,-1 0 1,0 0-1,0 0 1,0 0-1,0 1 1,0-1-1,1 0 1,-1 0 0,0 0-1,0 0 1,0 0-1,0 0 1,1 0-1,-1 0 1,0 0-1,0 0 1,0 0-1,0 0 1,1 0-1,-1 0 1,0 0-1,0 0 1,0 0-1,0 0 1,1-1-1,-1 1 1,0 0-1,0 0 1,0 0-1,0 0 1,0 0-1,1 0 1,-1 0-1,0 0 1,0-1-1,0 1 1,0 0-1,0 0 1,0 0 0,0 0-1,1 0 1,-1-1-1,0 1 0,7-14 19,4-24 5,-10 32-20,8-35 11,-3 15-3,0 0 0,6-13-12,-10 34 1,0-1-1,1 1 1,-1 0 0,1 0-1,0 0 1,0 0 0,1 0-1,-1 0 1,1 1 0,0 0-1,0 0 1,1 0 0,2-2-1,-6 5-1,0 0 1,0 1-1,0-1 0,0 0 1,0 1-1,0-1 0,0 1 1,1-1-1,-1 1 0,0 0 1,0-1-1,0 1 0,0 0 1,1 0-1,-1 0 0,0 0 1,0 0-1,0 0 0,1 0 1,-1 0-1,0 0 0,0 1 1,0-1-1,0 0 0,1 1 1,-1-1-1,0 1 0,0 0 1,0-1-1,0 1 0,0 0 1,0-1-1,0 1 1,0 0-1,-1 0 0,1 0 1,0 0 0,2 4-4,0 0 1,0 0 0,-1 1 0,1-1 0,-1 1 0,0-1-1,-1 1 4,3 5 0,0 3 2,1 1-1,1 0 1,1-1-1,0-1 1,1 1-1,0-1 1,1 0-1,0-1 0,6 6-1,-13-17 1,-1 1 0,1-1-1,-1 1 1,1-1-1,-1 0 1,1 0-1,0 0 1,0 0 0,-1 0-1,1 0 1,0 0-1,0-1 1,0 1-1,0-1 1,0 1 0,0-1-1,0 0 1,0 0-1,0 0 1,0 0-1,2 0 0,-2-1 2,1 1-1,0-1 1,-1 0-1,1-1 0,0 1 1,-1 0-1,1-1 1,-1 1-1,0-1 0,0 0 1,1 0-1,-1 0 1,0 0-1,0 0-1,3-5 4,0 1 0,0-1 1,-1 0-1,0 0 0,0-1 0,-1 1 0,0-1 0,0 0 1,-1 0-1,1-3-4,-2 3 3,0 0 1,0 0 0,-1 0-1,0 1 1,-1-1 0,1 0-1,-2 0 1,1 0 0,-2-3-4,2 9-1,1 0 1,-1 1-1,1-1 1,-1 0 0,0 1-1,1-1 1,-1 1 0,0-1-1,0 1 1,0 0-1,0-1 1,-1 1 0,1 0-1,0 0 1,0 0 0,-1 0-1,1 0 1,-1 0 0,1 0-1,-1 0 1,1 0-1,-1 1 1,1-1 0,-1 1-1,0-1 1,1 1 0,-1 0-1,0-1 1,0 1-1,1 0 1,-1 0 0,0 0-1,1 1 1,-1-1 0,0 0-1,1 1 1,-1-1-1,0 1 1,1-1 0,-1 1-1,1 0 1,-1-1 0,1 1-1,-1 0 1,0 1 0,-2 0-1,1 1-1,0-1 1,-1 1 0,1 0 0,0 0 0,0 1-1,1-1 1,-1 0 0,1 1 0,0 0 0,0 0-1,0-1 1,0 1 0,0 0 0,1 0 0,0 1 0,0-1-1,0 0 1,0 0 0,1 1 1,-2 12 0,0 0 1,1 0-1,1 0 0,2 9 0,-1-12 4,0 1 0,1-1-1,1 0 1,0 0 0,5 11-4,-6-20 2,0 1 0,1-1 1,0 0-1,0 0 1,0 0-1,0-1 1,1 1-1,-1-1 0,1 1 1,1-1-1,-1 0 1,0-1-1,1 1 1,0-1-1,0 0 0,1 0-2,4 2-33,1 0 0,0-1-1,10 2 34,51 9-46</inkml:trace>
  <inkml:trace contextRef="#ctx0" brushRef="#br0" timeOffset="2013.249">2515 291 5313,'2'-17'834,"1"1"0,0 0 0,2-4-834,-5 19 82,1 0 1,-1 0-1,0 0 1,1 0-1,-1 0 0,1 0 1,0 0-1,-1 0 1,1 1-1,0-1 1,-1 0-1,1 0 0,0 0 1,0 1-1,0-1 1,0 0-1,0 1 0,-1-1 1,1 1-1,0-1 1,0 1-1,1-1 1,-1 1-1,0 0 0,0 0 1,0-1-1,0 1 1,0 0-1,0 0 0,0 0 1,0 0-1,0 0 1,1 0-1,-1 1 1,0-1-1,0 0 0,0 0 1,0 1-1,0-1 1,0 1-1,0-1-82,2 2 180,-1-1-1,1 0 1,-1 1-1,1 0 0,-1 0 1,0-1-1,1 1 1,-1 1-1,0-1 1,-1 0-1,1 0 1,0 1-1,-1-1 1,1 1-180,2 8 323,0 0-1,-1 1 1,0-1-1,-1 1 1,0 0-1,-1 12-322,-1 76 720,-1-58-514,1-5-81,-1 9 118,3 27-243,0-58 22,0 0-1,0 0 1,2-1 0,0 1 0,0-1-1,7 12-21,-11-25 8,0 0 0,1 1 0,-1-1 0,1 0-1,-1 0 1,1 0 0,0 0 0,-1 0 0,1 0-1,0 0 1,0-1 0,-1 1 0,1 0 0,0 0-1,0-1-7,0 0 24,-1 0-1,0 0 0,0 0 0,1 0 0,-1 0 0,0 0 0,0-1 0,1 1 0,-1 0 0,0 0 0,0 0 0,1-1 0,-1 1 0,0 0 0,0 0 0,0-1 0,0 1 0,1 0 0,-1 0 0,0-1 0,0 1 0,0 0 0,0-1 0,0 1 0,0 0 0,0-1 0,0 1 0,0 0 0,0 0 0,0-1 0,0 1 0,0-1-23,0-35 1291,-9-12-620,-2 1 0,-9-20-671,4 11 207,-3-23-207,12 42 17,1 1-1,2-1 1,1 0-1,3 0 1,0 0-1,3-6-16,-2 36 0,0 0 1,0 0-1,1 0 0,0 1 0,0-1 1,0 1-1,1 0 0,0-1 0,0 1 1,1 0-1,0 1 0,0-1 0,0 0 1,0 1-1,1 0 0,0 0 0,0 1 1,1-1-1,-1 1 0,1 0 0,0 1 1,0-1-1,0 1 0,0 0 0,0 1 1,1 0-1,0 0 0,-1 0 0,1 0 1,0 1-1,0 1 0,3-1 0,0 0-2,0 1 1,1 0-1,-1 1 0,1 0 0,-1 1 0,0 0 1,0 0-1,0 1 0,0 0 0,0 1 0,-1 0 1,1 1-1,-1 0 0,5 4 2,-9-6-1,0 1 0,0 0 1,-1 0-1,1 1 0,-1-1 0,0 1 0,-1 0 1,1 0-1,-1 0 0,0 0 0,0 1 0,-1-1 0,1 1 1,-1-1-1,0 1 0,-1 0 0,0 0 0,0 0 1,0 0-1,0 0 0,-1 0 0,0 0 0,0 1 1,-1-1-1,0 3 1,-2 4 2,-1 1 1,0-1-1,-1-1 1,0 1-1,-1-1 1,0 0 0,-1 0-1,0-1 1,-1 1-1,-1-2 1,-4 6-3,0-2 1,0 0 1,-1-1 0,-1-1 0,0 0-1,0-1 1,-1-1 0,-16 8-2,20-13-32,0 0 0,0 0 0,-1-2 0,0 1 0,-5-1 32,1-4-58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25.9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175 31 5129,'-8'-4'1854,"0"1"1,0 1-1,0-1 0,-5 0-1854,9 3 470,-1-1-1,0 1 0,0-1 0,1 1 0,-1 1 1,0-1-1,-3 1-469,4 0 88,0 1 1,0-1-1,-1 1 1,1 0-1,0 0 1,0 0-1,1 0 1,-1 1-1,0 0 1,1-1-1,0 1 1,0 1-1,-1-1 1,2 0-1,-1 1 1,0-1-1,1 1 1,-2 3-89,0 0 42,1-1 1,0 1-1,0 1 1,1-1-1,0 0 1,0 1-1,0 4-42,2-11 6,-1 1 0,1 0 0,0 0 0,0-1 0,0 1 0,1 0 0,-1 0 0,0-1 0,0 1 0,1 0 0,0 0 0,-1-1 0,1 1 0,0-1 0,0 2-6,0-2 6,0 0-1,0 0 1,0-1-1,0 1 1,0 0-1,0-1 0,0 1 1,0-1-1,0 1 1,0-1-1,0 1 1,1-1-1,-1 0 1,0 1-1,0-1 1,0 0-1,1 0 1,-1 0-1,0 0 0,0 0 1,0 0-1,1 0 1,-1-1-1,0 1 1,0 0-6,4-2 26,0 1 0,-1-1 0,1 0 0,-1 0 0,1 0 0,-1 0 0,0-1 0,0 0 0,0 0-1,0 0 1,-1 0 0,1-1 0,-1 1 0,0-1 0,0 0 0,0 0 0,0-2-26,2-1 34,0-2 0,-1 1-1,0 0 1,0-1 0,-1 0-1,-1 1 1,1-1 0,0-9-34,-3 17-1,1 0 1,-1 0-1,0-1 1,0 1-1,0 0 1,0 0-1,0 0 1,-1 0-1,1 0 1,0-1-1,0 1 0,-1 0 1,1 0-1,-1 0 1,1 0-1,-1 0 1,1 0-1,-1 0 1,1 0-1,-1 0 1,0 1-1,0-1 1,0 0-1,1 0 1,-1 0-1,-1 0 1,1 1-11,0 0-1,1 0 0,-1 0 0,0 0 0,0 0 0,0 0 1,0 0-1,1 0 0,-1 0 0,0 0 0,0 0 1,0 0-1,1 1 0,-1-1 0,0 0 0,0 1 1,0-1-1,1 0 0,-1 1 0,0-1 0,1 1 1,-1 0-1,0-1 0,1 1 0,-1-1 0,0 2 12,-16 16 1793,-5 16-855</inkml:trace>
  <inkml:trace contextRef="#ctx0" brushRef="#br0" timeOffset="389.808">196 516 5433,'-4'-2'9139,"4"2"-9082,0-1 1,-1 1 0,1 0 0,-1 0 0,1 0 0,-1 0 0,1 0 0,-1 0 0,1 0 0,-1 0 0,1 0 0,-1 0 0,1 1-1,-1-1 1,1 0 0,0 0 0,-1 0 0,1 0 0,-1 1 0,1-1 0,0 0 0,-1 0 0,1 1 0,-1-1 0,1 0 0,0 1-1,-1 0-57,-10 11 180,0 1-1,0 1 0,1 0 0,-1 5-179,7-12 58,2-5-32,1 0 0,0 0 0,-1 0 0,1 0-1,0 0 1,0 0 0,1 1 0,-1-1 0,0 0-1,1 1 1,-1-1 0,1 1 0,0-1 0,0 0-1,0 1 1,0-1 0,0 1 0,1 0-26,0-1 34,-1-1 1,1 1 0,0-1-1,0 1 1,-1-1 0,1 0-1,0 1 1,0-1-1,1 0 1,-1 0 0,0 0-1,0 0 1,1 0 0,-1 0-1,0 0 1,1 0-1,-1 0 1,1-1 0,-1 1-1,1 0-34,2 0 65,-1 0-1,1 0 0,-1-1 0,1 1 1,0-1-1,-1 1 0,1-1 0,0 0 1,-1-1-1,1 1 0,-1-1 0,1 1 1,0-1-1,-1 0 0,1 0 0,-1-1 1,0 1-1,1-1 0,2-1-64,-3-1 47,0 1-1,0-1 1,0 1 0,-1-1 0,1 0-1,-1 0 1,0 0 0,0 0-1,2-4-46,-4 7 31,1 0 0,-1 0 0,1 0 0,-1 0 0,1 0-1,-1 0 1,0 0 0,0-1 0,1 1 0,-1 0 0,0 0 0,0 0 0,0 0 0,0-1-1,0 1 1,0 0 0,-1 0 0,1 0 0,0 0 0,-1 0 0,1-1 0,0 1-1,-1 0 1,1 0 0,-1 0 0,0 0 0,1 0 0,-1 0 0,0 0 0,0 1-1,1-1 1,-1 0 0,0 0 0,0 1 0,0-1 0,0 0 0,0 1 0,0-1-1,-1 0-30,1 1 191,0 0 0,-1-1 0,1 1 0,0 0 0,0-1 0,-1 1 0,1 0 0,0 0 0,-1 0 0,1 0 0,0 1 0,-2-1-191,-13 13 1265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2:55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26 5921,'-8'-13'4811,"8"12"-4587,0 0 0,0 1-1,-1-1 1,1 0 0,0 1 0,0-1 0,-1 1 0,1-1 0,0 1 0,-1-1 0,1 1 0,0-1 0,-1 1 0,1-1 0,-1 1 0,1-1 0,-1 1 0,1 0 0,-1-1-1,1 1 1,-1 0 0,1-1 0,-1 1 0,0 0 0,1 0-224,-3 27 820,2 2-657,1-1-1,1 1 1,2-1-1,1 0 0,2 5-162,7 23 97,3-1-1,6 11-96,0-1 64,-3 0 0,-4 2 1,-1 2-65,-14-65-99,3 19 330,-3-22-304,1-1 0,-1 1-1,0 0 1,0-1 0,0 1-1,0-1 1,-1 1 0,1 0-1,0-1 1,0 1 0,0-1 0,0 1-1,-1 0 1,1-1 0,0 1-1,0-1 1,-1 1 0,1-1-1,-1 1 1,1-1 0,0 1-1,-1-1 1,1 1 0,-1-1-1,1 0 1,-1 1 0,1-1-1,-1 0 1,0 1 73,-5-2-719</inkml:trace>
  <inkml:trace contextRef="#ctx0" brushRef="#br0" timeOffset="362.024">0 403 6849,'2'-7'3305,"2"1"-1328,7-1-489,3-1-168,7-1-336,8 1-183,10 4-369,3-3-104,11 3-152,1-2-48,11 2-56,-4-2-8,2 3-32,-5 3 8,-17 0-176,-4 0-312,-5 9 304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9.0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 36 6073,'0'0'233,"-1"-1"0,1 0 0,-1 0 0,1 0 0,-1 0 0,0 0 0,1 0 0,-1 0 0,0 1 0,0-1 0,0 0 0,0 1 0,1-1 0,-1 1 0,0-1 0,0 1 0,0-1 0,0 1 0,0-1 0,0 1 0,0 0 0,-1 0-233,1 0 117,0 0 0,0 0 0,0 1 0,1-1 0,-1 0-1,0 1 1,0-1 0,1 1 0,-1-1 0,0 1-1,1 0 1,-1-1 0,0 1 0,1 0 0,-1-1-1,1 1 1,-1 0 0,1-1 0,-1 1 0,1 0-1,0 0-116,-3 4 135,1 1-1,1-1 0,-1 1 1,1-1-1,0 1 0,0-1 0,0 5-134,2 16 181,1 1-1,2-1 1,0 1-1,6 15-180,2 10 248,1 25 172,-3 1 1,-3 0-1,-4 0 1,-6 70-421,-2-82 188,-2 52 237,7-117-409,0 0 0,0 0 0,0 0 0,0-1-1,0 1 1,0 0 0,0 0 0,0 0 0,0 0 0,0 0 0,0 0 0,1 0-1,-1 0 1,0 0 0,1 0 0,-1-1 0,0 1 0,1 0 0,-1 0-1,1 0 1,0-1 0,-1 1 0,1 0 0,-1-1 0,1 1 0,0 0 0,0-1-1,-1 1 1,1-1 0,0 1 0,0-1 0,0 1 0,0-1 0,0 0-1,-1 1 1,1-1 0,0 0 0,0 0 0,0 0 0,0 0-16,4 0 71,-1-1 0,1 0 0,-1 0 0,1 0 0,-1-1 0,0 1 0,3-2-71,-2 1 12,56-25 218,-36 15-205,0 1 0,1 1 1,1 2-1,11-2-25,-25 7-88,0 0 0,0 1-1,0 1 1,0 1 0,0-1-1,0 2 1,0 0 0,0 1 0,0 0-1,6 2 89,11 7-29</inkml:trace>
  <inkml:trace contextRef="#ctx0" brushRef="#br0" timeOffset="450.935">727 706 6345,'-11'-102'2584,"11"100"-2492,-1 1 1,1-1 0,0 1 0,0-1-1,0 1 1,0-1 0,1 1 0,-1 0 0,0-1-1,1 1 1,-1-1 0,1 1 0,-1-1 0,1 1-1,-1 0 1,1 0 0,0-1-93,0 1 48,-1 1 1,1 0 0,0-1-1,-1 1 1,1 0-1,0-1 1,-1 1-1,1 0 1,0 0-1,-1 0 1,1 0 0,0 0-1,-1 0 1,1 0-1,0 0 1,-1 0-1,1 0 1,0 0-49,4 0 333,25-3 1019,-1 2-1,10 1-1351,-15 1 353,0-2 0,0 0 0,20-5-353,-41 6 34,0-1-1,-1 1 1,1-1-1,0 0 1,0 0-1,-1-1 1,1 1-1,0 0 1,-1-1-1,1 1 1,-1-1-1,0 0 1,1 0-1,-1 0 1,0 0-1,0 0 1,0-1-34,-1 1 21,-1 1 0,1-1 0,0 0 0,-1 1 0,0-1 0,1 1 0,-1-1 0,0 0 0,0 1 0,0-1 0,0 0 0,0 0 0,0 1 0,0-1 0,-1 1 0,1-1 0,-1 0 0,1 1 0,-1-1 0,1 1 0,-1-1 0,0 1 0,0-1 0,0 1 0,0 0 0,0-1 0,0 1 0,0 0 0,-2-1-21,-5-7 37,0 1 1,-1 0-1,0 1 0,-1 0 0,0 1 1,0 0-1,0 0 0,-1 1 0,0 0 0,-10-2-37,16 5 13,-1 0 0,0 1 0,0-1 0,0 1 0,0 0 0,0 1 0,0 0 0,1 0 0,-1 0 0,0 0 0,0 1 0,0 0 0,0 1 0,0-1 0,0 1 0,1 0 0,-1 0 0,1 1 0,0 0 0,-1 0 0,1 0 0,-1 1-13,0 1 12,0 1 0,1-1 0,-1 1 1,1 1-1,0-1 0,1 1 1,0 0-1,0 0 0,0 0 0,1 0 1,0 1-1,0-1 0,1 1 0,-1 0 1,2 1-13,-1 0 21,1 1 0,1 0 0,0 0 0,0 0 1,1-1-1,0 1 0,1 0 0,0-1 1,0 1-1,1-1 0,3 7-21,-1-5 43,0 0 0,0-1 0,1 1 0,0-1-1,1-1 1,0 1 0,1-1 0,0 0 0,0-1 0,1 0 0,0 0 0,1-1-1,-1 0 1,1-1 0,1 0 0,-1 0 0,1-1 0,0 0 0,0-1 0,9 2-43,-8-4 224,0 0 1,1-1 0,-1 0 0,8-1-226,59-9 504</inkml:trace>
  <inkml:trace contextRef="#ctx0" brushRef="#br0" timeOffset="1226.231">1709 507 2361,'-6'-10'3783,"-12"-15"2065,16 22-5571,-1 0-1,0 0 1,0 0-1,-1 1 1,1-1 0,0 1-1,-1 0 1,0 0-1,1 0 1,-4-1-277,-3-1 81,1 1 1,-1 0-1,0 1 0,0 0 1,0 1-1,0 0 0,0 1 1,0-1-1,0 2 0,-1 0 1,1 0-1,0 1 0,1 0 1,-1 0-1,0 1 0,1 1 1,-1-1-1,1 2 0,0-1 1,0 1-1,1 1 1,-1-1-1,1 1 0,0 1 1,1 0-1,0 0 0,0 0 1,0 1-1,1 0 0,-5 7-81,4-3 5,0 1 0,1-1 0,0 1 0,1 0 0,0 0-1,1 1 1,1-1 0,0 1 0,0 0 0,2 0 0,-1 6-5,2-13 0,0-1 0,1 1 0,0-1 0,0 1 0,0-1 0,1 1 0,0-1 0,0 0 0,0 0 0,1 0 0,2 4 0,-2-6 0,0 0 1,0 0-1,1 0 1,-1 0 0,1 0-1,0-1 1,0 0-1,0 1 1,0-2-1,1 1 1,-1 0 0,1-1-1,0 0 1,0 0-1,0 0 1,0-1-1,3 1 5,-1 0-1,2-1 1,-1-1 0,0 1-1,0-1 1,0 0 0,0-1-1,0 0 1,0 0 0,0-1-1,0 0 1,-1-1 0,1 1-1,0-1 1,-1-1 0,2 0-5,1-1 13,0-1 1,-1 0-1,1-1 1,-1 0 0,0 0-1,-1-1 1,0 0-1,0 0 1,-1-1 0,0 0-1,1-2-13,-4 5 15,-1-1-1,-1 1 1,1-1-1,-1 0 1,0 0 0,-1 0-1,1 0 1,-2 0-1,1 0 1,-1 0 0,0 0-1,0-1 1,-1 1-1,0 0 1,0 0 0,-1-2-15,0 1 12,1 1 1,-2 0 0,1 0 0,-1 0 0,0 0 0,0 1 0,-1-1 0,0 1 0,0 0-1,-1 0 1,1 0 0,-1 1 0,-1-1 0,1 1 0,-4-2-13,-3 2 13,11 12-9,15 18-15,13 10 21,59 72-30,-71-90 66,1-1-1,1 0 1,0-1 0,18 11-46,-29-22-93,0 0 1,0-1 0,0 0-1,0 0 1,0-1 0,1 0-1,-1 0 1,1 0 0,2-1 92,18-1-280</inkml:trace>
  <inkml:trace contextRef="#ctx0" brushRef="#br0" timeOffset="1577.902">1956 500 7786,'-1'-1'126,"0"1"-1,1 0 1,-1 0 0,0 0 0,0 0 0,0 0 0,1 1 0,-1-1 0,0 0-1,0 0 1,1 0 0,-1 1 0,0-1 0,0 0 0,1 1 0,-1-1 0,0 1-1,1-1 1,-1 1 0,1-1 0,-1 1 0,0-1 0,1 1 0,-1-1 0,1 1-1,0 0 1,-1-1 0,1 1 0,-1 0 0,1 0 0,0-1 0,-1 1 0,1 0-1,0 0 1,0-1 0,0 1 0,0 0 0,0 0 0,0 0 0,0-1 0,0 1-1,0 0 1,0 0 0,0 0-126,4 45 1000,-3-38-526,5 22 224,1 0 0,8 20-698,-6-24 398,-2 0 1,-1 1-1,1 15-398,-28-183 2178,19 120-2145,1 1-1,1-1 1,1 0 0,1-2-33,-1 18 0,-1-1 1,1 1-1,1 0 1,-1 0 0,1 0-1,0 0 1,0 0-1,0 0 1,1 0-1,0 1 1,0-1 0,0 1-1,0 0 1,1 0-1,-1 0 1,1 0 0,0 0-1,3-1 0,1 1-7,0 0 0,0 0 1,0 1-1,0 0 0,1 0 0,0 1 0,-1 0 0,1 0 0,9 0 7,-1 1-680,0 1 0,0 0-1,1 1 1,12 3 680,23 9-1250</inkml:trace>
  <inkml:trace contextRef="#ctx0" brushRef="#br0" timeOffset="2310.701">2573 562 5969,'-70'-92'2318,"70"92"-2283,0 0-1,0 0 1,0 0 0,0 0 0,0 0-1,0 0 1,0 0 0,-1 1-1,1-1 1,0 0 0,0 0-1,0 0 1,0 0 0,0 0-1,0 0 1,0 0 0,0 0 0,0 0-1,0 0 1,0 0 0,0 0-1,-1 0 1,1 0 0,0 0-1,0 0 1,0 0 0,0 0-1,0 0 1,0 0 0,0 0 0,0 0-1,0 0 1,0 0 0,-1 0-1,1 0 1,0 0 0,0 0-1,0 0 1,0 0 0,0 0-1,0 0 1,0 0 0,0 0 0,0 0-1,0 0 1,0 0 0,0-1-1,0 1 1,-1 0 0,1 0-1,0 0 1,0 0 0,0 0-1,0 0 1,0 0 0,0 0 0,0 0-1,0 0 1,0 0 0,0-1-1,0 1 1,0 0 0,0 0-35,2 13 1076,8 28-334,-6-26-97,9 50 1183,0 24-1828,5 25 898,-13-95-562,-2-29 191,-3-31 8,-8-20-400,3 33-27,2 0 0,0-1 1,2 1-1,1-3-108,1 25 13,-1-1 0,1 1 0,0-1 0,0 1 0,1-1 0,0 1 0,0 0 0,0-1 0,1 1 0,0 0 0,0 1 0,1-1 0,0 0 1,0 1-1,0 0 0,0 0 0,1 0 0,0 1 0,1-2-13,1 2-1,-1 1 0,1-1 0,0 2 0,0-1 0,0 1 0,0 0 0,0 0 0,0 1 1,0-1-1,1 2 0,-1-1 0,1 1 0,-1 0 0,0 1 0,1 0 0,-1 0 0,6 2 1,1 0-2,0 1 0,-1 0 0,1 1-1,-1 0 1,0 1 0,-1 1 0,1 0-1,8 7 3,-13-8 0,0 1 0,0 1 0,-1 0 0,0 0 0,-1 0 0,1 1 0,-1 0 0,-1 0-1,0 0 1,0 1 0,1 5 0,1 4-28,-1 1-1,-1-1 1,-1 1-1,0 0 0,0 12 29,2 4-683,-5-33 843,0-1 0,-1 0 0,1 1-1,0-1 1,0 0 0,0 0 0,1 0-1,-1 0 1,0 0 0,1 0 0,-1 0 0,1-1-1,0 1 1,0 0-160,13 1 1056</inkml:trace>
  <inkml:trace contextRef="#ctx0" brushRef="#br0" timeOffset="2665.275">3203 428 6681,'-1'-13'3193,"1"13"-776,1 11-937,3 7-552,2 8 64,-3 9-304,-1-1-87,3 8-209,-4-3-112,3-5-128,0 0-48,-2-6-48,2 1 40,-3-2-168,2-6-408,-1-13-3689,-1-8 2953</inkml:trace>
  <inkml:trace contextRef="#ctx0" brushRef="#br0" timeOffset="3022.592">3121 59 10802,'-13'-25'4321,"6"7"-3040,5 6-457,7 8-560,2 4-32,13 9-520,5 2-1049,1 7 961</inkml:trace>
  <inkml:trace contextRef="#ctx0" brushRef="#br0" timeOffset="3395.338">3583 574 8106,'-31'-93'2932,"31"92"-2843,0 0-1,-1-1 1,1 1-1,-1 0 1,0 0-1,1 0 1,-1 0-1,0 0 1,0 0-1,0 0 1,0 0-1,1 0 1,-1 0-1,-1-1-88,1 2 26,1 0 0,0 0 0,0 0 0,-1 0 0,1 0-1,0 0 1,-1 0 0,1 0 0,0 1 0,0-1 0,-1 0 0,1 0-1,0 0 1,-1 0 0,1 0 0,0 0 0,0 0 0,-1 1-1,1-1 1,0 0 0,0 0 0,0 0 0,-1 1 0,1-1-1,0 0 1,0 0 0,0 1 0,0-1 0,-1 0 0,1 0-1,0 1 1,0-1 0,0 0 0,0 0-26,-6 23 839,7-16-715,0 1 1,0 0-1,0-1 1,1 1-1,1-1 0,-1 0 1,1 0-1,0 0 0,0 0 1,3 3-125,8 20 375,-2 8 18,-1 0 1,-2 0-1,-2 1 0,0 6-393,-7-41 33,0-4-29,0 0 0,0 0 1,0 0-1,0 0 0,0 0 1,0 0-1,0 0 0,0 0 1,0 0-1,0 0 0,0 0 1,0 0-1,0 0 0,0 0 1,0 0-1,-1 0 0,1 0 0,0 0 1,0 0-1,0 0 0,0 0 1,0 0-1,0 0 0,0 0 1,0 0-1,0 0 0,0 0 1,0 0-1,0 0 0,0 0 1,0 0-1,0 0 0,0 0 1,0 0-1,0 0 0,0 0 1,0 0-1,0 0 0,0 0 1,0 0-1,0 0 0,0 0-4,-6-9 104,-4-15 8,3-2-33,1 0-1,2-1 1,0 1 0,2-1 0,1-4-79,2 21 4,0 0 0,0 0 0,1 1 0,1-1 0,0 0 1,0 1-1,1-1 0,0 1 0,0 0 0,1 1 0,0-1 1,1 1-1,0 0 0,0 0 0,1 0 0,0 1 0,0 0 1,1 1-1,0 0 0,0 0 0,0 0 0,1 1 1,4-2-5,-8 5-2,-1 0 1,0 1-1,1 0 1,-1 0-1,1 0 1,-1 0-1,1 1 1,0-1 0,-1 1-1,1 1 1,-1-1-1,1 0 1,4 2 1,-1 0-3,0 1-1,0-1 1,0 2 0,0-1 0,-1 1 0,1 0-1,3 3 4,4 4-2,-1 0 0,0 1 0,-1 0-1,0 1 1,-1 1 0,10 14 2,-16-19 0,0 1-1,-1 0 1,0 0 0,0 0 0,-1 0-1,0 1 1,-1 0 0,0 1 0,1 10-533,-1-1-1,-1 0 1,0 16 533,-2-3-575</inkml:trace>
  <inkml:trace contextRef="#ctx0" brushRef="#br0" timeOffset="4009.1">4533 512 6561,'-2'-5'938,"0"-1"0,0 1 0,-1 0-1,0-1 1,1 1 0,-2 0 0,-1-2-938,-1 0 649,1 0-1,-2 1 1,1-1 0,-1 1-1,-1 0-648,3 1 203,-1 1-1,0 0 1,0 1-1,0-1 1,0 1-1,-1 0 1,1 1-1,-1 0 1,0 0-1,1 0 0,-1 1 1,0 0-1,-7 0-202,8 1 25,1 0-1,-1 1 0,1 0 0,-1 0 1,1 0-1,-1 1 0,1-1 0,0 1 1,0 1-1,0-1 0,0 1 0,0 0 1,0 0-1,1 0 0,0 1 0,-1-1 1,1 1-1,1 0 0,-1 1 0,-3 3-24,2 0 2,1 0 0,0 0 0,0 0 0,0 0-1,1 0 1,1 1 0,-1-1 0,1 1 0,1 0 0,0 0-1,0-1 1,0 7-2,1-8 1,-1 5 1,1 0-1,1 0 0,0 0 1,0 0-1,3 8-1,-3-16-1,1 0 0,-1 0-1,1 0 1,0-1 0,0 1 0,0-1-1,0 1 1,1-1 0,-1 1 0,1-1-1,0 0 1,0 0 0,0-1 0,0 1-1,1-1 1,-1 1 0,1-1 0,3 1 0,0 1 4,-1-2 0,2 1 0,-1-1 0,0 0-1,0 0 1,0-1 0,1 0 0,-1 0-1,1-1 1,-1 0 0,1 0 0,-1 0-1,1-1 1,-1-1 0,0 1 0,1-1-1,-1 0 1,0-1 0,0 0 0,0 0-1,-1 0 1,1-1 0,-1 0 0,0 0-1,0-1 1,0 1 0,-1-1 0,1-1 0,2-3-3,-6 6 6,0-1 1,0 1 0,-1-1 0,1 0 0,-1 0-1,0 1 1,0-1 0,0 0 0,0 0 0,-1 0 0,1 0-1,-1 0 1,0 0 0,0 0 0,-1 0 0,1 0-1,-1 0 1,0 0 0,0 0 0,-1 0 0,1 0 0,-1 1-1,1-1-6,-8-14 41,1 1 0,-2 0 0,0 1-1,-3-3-40,6 10 33,-4-5 102,11 20-49,13 22-61,44 57-24,-36-58 5,-2 2-1,-1 0 1,2 9-6,-3 0 4,-1 0 1,-3 1 0,-1 1 0,-2 0 0,-2 0 0,-1 1-1,-2 0 1,-2 25-5,-2-53 7,-2-1 0,0 1 0,0 0 0,-1-1 0,-1 1 0,0-1 0,-1 0 0,0 1-1,-1-2 1,0 1 0,-1-1 0,0 1 0,0-2 0,-2 1 0,1-1 0,-1 0 0,-8 7-7,-4 2 87,-1 0-1,-1-1 1,0-2 0,-2 0 0,-4 1-87,11-7 182,0-2-1,-1 0 1,0 0 0,0-2-1,-1 0 1,1-1-1,-18 2-181,30-7 61,1 1-1,-1-1 0,0 0 0,0 0 0,0 0 0,0-1 0,0 0 0,1 0 1,-1-1-1,0 0 0,1 0 0,-1 0 0,1 0 0,0-1 0,-1 0-60,3 0 25,-1 1 0,1-1 0,-1 0 0,1 0 0,0-1-1,1 1 1,-1-1 0,0 1 0,1-1 0,0 0 0,0 0 0,0 0-1,0 0 1,1 0 0,-1-1 0,1 1 0,0 0 0,0-1-1,1 1 1,-1-2-25,1-5-3,0 0 0,1 1 0,0-1 0,1 0 0,0 1 0,0-1 0,1 1 0,1 0 0,-1 0 0,2 0 0,-1 0 0,5-5 3,1-2 137,2 0-1,0 0 1,0 1-1,2 1 1,0 0-1,3-2-136,2 2 182,0 0 0,5-2-182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5.3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620 175 5545,'65'-36'2394,"-64"35"-2331,-1 1-1,1 0 1,-1 0 0,1-1-1,-1 1 1,1 0 0,-1-1 0,0 1-1,1 0 1,-1-1 0,0 1-1,1-1 1,-1 1 0,0 0-1,1-1 1,-1 1 0,0-1 0,0 1-1,0-1 1,1 1 0,-1-1-1,0 1 1,0-1 0,0 1-1,0-1 1,0 1 0,0-1-1,0 0 1,0 1 0,0-1 0,0 1-1,0-1 1,0 1 0,-1-1-1,1 1 1,0-1 0,0 1-1,0-1 1,-1 1 0,1-1-63,-14-12 1486,11 11-1140,-5-3 3,1-1 0,-1 2 0,0-1 0,0 1 0,-1 0 0,1 1 0,-1-1 0,0 2 0,0-1 0,0 2 0,0-1 0,0 1 0,-2 0-349,-9 0 264,-1 1 1,1 1-1,0 1 1,-1 0 0,-7 3-265,12-1 76,1 1 0,0 0 0,0 2 0,0-1 0,1 2 0,0 0 0,1 0 0,-1 1 0,-8 9-76,-10 9 37,2 2-1,2 0 0,-6 10-36,17-18 4,1 1 0,1 0 0,1 1 0,1 1 0,1 1 0,1 0 0,1 0 0,2 1 0,0 0 0,-1 14-4,4-17 1,2 0-1,0 0 1,2 0 0,0 1 0,2-1 0,0 0-1,2 0 1,0 0 0,2 0 0,1 0 0,0-1-1,5 8 0,-7-20 9,1 0-1,0-1 0,0 1 0,1-1 1,1 0-1,-1-1 0,1 1 0,1-1 1,0-1-1,0 1 0,0-1 0,1-1 1,0 0-1,0 0 0,1-1 1,-1 0-1,1 0 0,0-1 0,1 0 1,-1-1-1,1 0 0,-1-1 0,1 0 1,0-1-1,0 0 0,2-1-8,26 1 41,0-2 1,0-2-1,-1-1 0,5-3-41,30-8-752,45-17 752,-65 16-269</inkml:trace>
  <inkml:trace contextRef="#ctx0" brushRef="#br0" timeOffset="375.482">1198 0 7554,'-1'0'155,"0"1"1,1-1 0,-1 0 0,1 0 0,-1 0-1,0 0 1,1 0 0,-1 1 0,1-1 0,-1 0 0,1 1-1,-1-1 1,1 0 0,-1 1 0,1-1 0,-1 1-1,1-1 1,0 0 0,-1 1 0,1-1 0,-1 1-1,1-1 1,0 1 0,0 0 0,-1-1 0,1 1-1,0-1 1,0 1 0,0 0-156,-8 23 913,6-18-500,-7 34 349,2 0 1,1 0 0,3 0 0,0 35-763,15 165 993,0-25-298,-11-178-622,-2 7 78,3-1 1,5 21-152,-3-43 70,-4-21-69,0 0 0,0 0 1,0 0-1,0 0 0,0 1 1,0-1-1,0 0 0,0 0 1,1 0-1,-1 0 0,0 0 1,0 1-1,0-1 0,0 0 1,0 0-1,0 0 0,0 0 1,1 0-1,-1 0 0,0 0 1,0 0-1,0 0 0,0 1 1,1-1-1,-1 0 0,0 0 1,0 0-1,0 0 0,0 0 1,0 0-1,1 0 0,-1 0 1,0 0-1,0 0 0,0 0 1,0 0-1,1 0 0,-1 0 1,0 0-1,0-1-1,0 1 0</inkml:trace>
  <inkml:trace contextRef="#ctx0" brushRef="#br0" timeOffset="1205.168">1827 604 3401,'73'-83'2091,"-59"63"923,-18 20-2624,4 0-19,-6-3 111,0 0 0,0 1-1,0 0 1,0 0-1,0 1 1,-1-1 0,1 1-1,0 1 1,-1-1-1,1 1 1,-1 0 0,1 1-1,-4 0-481,-7 2 320,0 0 0,0 1 0,1 0 0,-11 6-320,18-7 19,0 1 0,1 1 0,-1 0 0,1 0 0,0 1 0,0 0 0,0 0 0,1 1 0,0-1 0,0 2 0,1-1 0,0 1 0,0 0 0,1 0 0,0 1 0,1-1 0,-1 1 0,2 0 0,-1 1 0,1-1 0,1 0 0,-2 9-19,2-6 0,0 1 1,1-1-1,1 0 1,0 0 0,0 1-1,1-1 1,1 0-1,0 0 1,1 0 0,0 0-1,1 0 1,0 0-1,1-1 1,0 0 0,0 0-1,2 0 1,6 9-1,-10-16 0,0 0 1,0-1-1,1 1 1,-1-1-1,1 0 1,0 0-1,0 0 1,0 0 0,0-1-1,0 1 1,0-1-1,1 0 1,-1-1-1,1 1 1,0-1-1,-1 1 1,1-2-1,0 1 1,0 0 0,0-1-1,0 0 1,-1 0-1,5-1 0,-2 0 5,-1 0-1,1-1 1,-1 0-1,0 0 0,1-1 1,-1 0-1,0 0 1,-1 0-1,1-1 1,0 1-1,-1-1 0,0-1 1,0 1-1,0-1 1,-1 0-1,0 0 1,1-1-5,2-4 13,0-1 0,-1 0 0,0 0 0,0 0 1,-1-1-1,-1 0 0,0 0 0,-1 0 0,0-1 1,-1 1-1,1-10-13,-2-8 31,0 1 1,-2-1 0,-1 0 0,-3-11-32,4 22 16,1 19-16,0 0 0,0 0 0,0 0 0,0 0 0,0-1 0,0 1 0,0 0 1,0 0-1,0 0 0,0 0 0,0 0 0,0 0 0,1 0 0,-1 0 0,0 0 0,0 0 1,0-1-1,0 1 0,0 0 0,0 0 0,0 0 0,0 0 0,0 0 0,0 0 1,1 0-1,-1 0 0,0 0 0,0 0 0,0 0 0,0 0 0,0 0 0,0 0 0,0 0 1,1 0-1,-1 0 0,0 0 0,0 0 0,0 0 0,0 0 0,0 0 0,0 0 0,0 0 1,0 0-1,1 0 0,-1 0 0,0 0 0,0 0 0,0 0 0,0 0 0,0 1 0,0-1 1,0 0-1,0 0 0,0 0 0,0 0 0,0 0 0,0 0 0,1 0 0,-1 0 0,0 0 1,0 1-1,16 24 1,-10-14 0,42 61-154,3-1-1,21 19 154,-46-62-853,1-4 387</inkml:trace>
  <inkml:trace contextRef="#ctx0" brushRef="#br0" timeOffset="1715.56">2402 503 7946,'-3'-6'706,"-14"-21"4293,17 27-4914,0 0-1,0 0 0,-1-1 0,1 1 0,0 0 0,-1 0 0,1-1 0,0 1 0,-1 0 0,1 0 0,0 0 0,-1-1 0,1 1 0,0 0 0,-1 0 0,1 0 0,0 0 1,-1 0-1,1 0 0,0 0 0,-1 0 0,1 0 0,-1 0 0,1 0 0,0 0 0,-1 0-84,0 1 43,1-1 1,-1 1-1,0 0 1,1-1-1,-1 1 1,0 0-1,1-1 1,-1 1-1,1 0 1,-1 0-1,1 0 1,0-1-1,-1 1 1,1 0-1,0 0 1,-1 1-44,-3 15 86,1 0 0,1 1 1,0-1-1,2 1 0,0 0 0,1 7-86,-1-4 46,1 6-22,1 0 0,2 0 1,0 0-1,2 0-24,-2-11 8,0-1 1,1-1-1,1 1 0,0-1 1,1 0-1,1 0 1,5 8-9,-11-19 2,0-1 1,0 0-1,0 1 1,0-1 0,0 0-1,0 0 1,1 0-1,-1 0 1,1 0 0,-1-1-1,1 1 1,0-1-1,-1 0 1,1 0-1,0 0 1,0 0 0,0 0-1,0 0 1,0-1-1,0 0 1,0 1 0,0-1-1,0 0 1,0-1-1,0 1 1,0 0 0,0-1-1,0 0 1,0 1-1,0-1 1,0-1-1,0 1 1,-1 0 0,2-1-3,4-2 12,-1-1 1,1 0 0,-1 0 0,0 0 0,-1-1 0,1 0 0,-1-1-1,0 1 1,-1-1 0,0 0 0,2-3-13,4-10 19,0-1-1,-2 0 0,0 0 1,-1-1-1,-2 1 1,0-2-1,-1 1 1,-1-1-1,-1 0 1,-1 1-1,-2-1 1,0 0-1,-2-15-18,-9 9 17,4 20 8,6 9-23,1 0 0,-1 0-1,1 0 1,0 0 0,-1 0 0,1 1 0,0-1 0,-1 0 0,1 0-1,0 0 1,0 1 0,-1-1 0,1 0 0,0 1 0,-1-1 0,1 0-1,0 0 1,0 1 0,0-1 0,0 0 0,-1 1 0,1-1 0,0 0 0,0 1-1,0-1 1,0 1 0,0-1 0,0 0 0,0 1 0,0-1 0,0 0-1,0 1-1,-2 9 15,1 0-1,0 0 0,1 1 1,0-1-1,0 0 0,1 0 1,1 0-1,0 3-14,4 13 33,0 1 1,8 16-34,-9-29-14,1-1 1,1 1-1,-1-1 0,2 0 1,0-1-1,7 9 14,-10-15 248,0 0 1,0-1-1,1 1 0,-1-1 1,1-1-1,0 1 1,0-1-1,1 0 0,-1 0 1,1-1-1,0 0 0,0 0 1,0-1-1,3 1-248,0-1 469,1-1-1,0 0 1,8-1-469</inkml:trace>
  <inkml:trace contextRef="#ctx0" brushRef="#br0" timeOffset="2500.601">3445 417 2985,'0'0'98,"-4"-3"1099,0 0 0,1 0 0,-1 0 0,0 0 0,0 0 0,-1 1 0,1 0 0,-2-1-1197,2 2 260,1 1 1,0-1-1,0 1 0,-1-1 0,1 1 0,0 0 0,0 1 0,-1-1 1,0 1-261,-19 4 398,0 1 0,0 2 0,1 0 1,0 2-1,0 0 0,1 1 0,1 2 1,-5 3-399,19-12 9,0 1 1,0 0-1,0 0 1,0 1-1,1 0 1,0 0-1,-3 4-9,7-8 2,0 0 0,-1 0-1,1 0 1,0 0-1,0 0 1,0 1 0,1-1-1,-1 0 1,0 1 0,1-1-1,0 1 1,-1 0-2,2-2 0,-1 0 0,0 1 0,0-1 0,0 0 1,1 1-1,-1-1 0,1 0 0,-1 1 0,1-1 0,-1 0 0,1 0 1,0 0-1,0 0 0,-1 0 0,1 0 0,0 0 0,0 0 0,0 0 0,0 0 1,0 0-1,0 0 0,1 0 0,7 4 0,1 0 0,-1 0 0,1-1 0,0-1 0,0 0 0,0 0 0,1 0 0,78 10 1,-28-4 6,-44-6-5,48 10 19,-58-11-19,-1 0 0,0 0 0,1 1 0,-1 0 0,0 0 1,0 0-1,0 1 0,1 1-2,-6-4 0,1 0 1,-1 1-1,1-1 0,-1 0 1,0 1-1,0-1 0,0 1 1,0-1-1,0 1 1,0 0-1,0-1 0,-1 1 1,1 0-1,-1 0 0,1-1 1,-1 1-1,0 0 1,1 0-1,-1 0 0,0 0 1,0 1-1,-1 1 2,0 0 0,1-1 0,-1 1 0,-1 0 0,1-1 1,-1 1-1,1-1 0,-1 1 0,0-1 0,-1 2-2,-6 7 14,-1 0 0,1-1 0,-2-1 0,0 1 0,-1-1-14,-23 20 60,-1-2 0,-2-2 0,-13 6-60,19-17 35,30-14-33,0 0-1,0-1 1,0 1 0,0-1 0,-1 1 0,1-1 0,0 0-1,-1 0 1,1 0 0,0 0 0,0 0 0,-1 0-1,-1-1-1,4 1-4,0 0 0,0 0-1,0-1 1,-1 1 0,1 0 0,0 0-1,0 0 1,0 0 0,0 0 0,0 0-1,0-1 1,-1 1 0,1 0-1,0 0 1,0 0 0,0 0 0,0-1-1,0 1 1,0 0 0,0 0-1,0 0 1,0 0 0,0-1 0,0 1-1,0 0 1,0 0 0,0 0 0,0-1-1,0 1 1,0 0 0,0 0-1,0 0 1,0 0 0,0-1 0,0 1-1,0 0 1,0 0 0,0 0-1,0 0 1,1-1 0,-1 1 0,0 0-1,0 0 1,0 0 4,10-12-181,12-6-74,15-7 62</inkml:trace>
  <inkml:trace contextRef="#ctx0" brushRef="#br0" timeOffset="2926.461">3742 639 6897,'79'-35'2861,"-77"34"-2598,1 0 0,0-1 1,-1 1-1,1 0 0,0 1 0,0-1 0,-1 0 1,1 1-1,0-1 0,0 1 0,0 0 0,0 0 0,0 0 1,-1 0-1,2 1-263,9 0 532,1-1-210,0-1-96,0 1 0,0-2 0,-1 0 0,6-2-226,-16 4 27,0-1-1,1 0 1,-1-1 0,0 1-1,0-1 1,0 1-1,0-1 1,0 0 0,0 0-1,-1 0 1,1 0 0,-1-1-1,1 1 1,-1-1 0,0 0-1,0 1 1,0-1-1,0 0 1,0-1-27,-1 2 18,0 1 1,0-1-1,0 0 0,0 1 0,0-1 0,-1 0 1,1 1-1,0-1 0,-1 0 0,0 0 1,1 0-1,-1 1 0,0-1 0,0 0 0,0 0 1,0 0-1,0 0 0,-1 1 0,1-1 1,-1 0-1,1 0 0,-1 1 0,1-1 1,-1 0-1,0 1 0,0-1 0,0 0 0,0 1 1,0-1-1,0 1 0,0 0 0,0-1 1,-2 0-19,-1-3 57,0 1 0,0 0 0,-1 0 0,0 0 1,1 0-1,-1 1 0,0 0 0,-1 0 0,1 0 1,0 0-1,-1 1 0,0 0 0,1 0 1,-1 1-1,0 0 0,0 0 0,0 0 0,0 1 1,0-1-1,0 1 0,-2 1-57,-2 0 31,1 1-1,-1 0 0,1 0 1,0 1-1,0 0 1,0 1-1,0 0 1,0 1-1,1 0 1,-1 0-1,1 0 0,1 1 1,-1 1-31,-1 0 6,2 0 0,-1 1 0,1 0-1,0 0 1,1 0 0,0 1 0,0 0 0,1 0 0,0 1 0,1-1 0,0 1 0,0 3-6,2-7 11,0 0 1,1 1 0,0-1 0,0 1 0,1 0 0,0-1 0,0 1 0,0-1-1,1 1 1,0 0 0,0-1 0,1 1 0,-1-1 0,2 0 0,-1 0 0,1 0 0,0 0-1,0 0 1,3 4-12,0-2 34,1 0-1,0 0 0,0 0 1,1-1-1,0 0 0,0-1 0,1 0 1,0 0-1,0-1 0,0 0 1,1 0-1,-1-1 0,1 0 1,1-1-34,3 1 21,-1 0 1,2-1 0,-1-1 0,0 0 0,0-1-1,1 0 1,-1-2 0,1 1 0,-1-2-1,4 0-21,45-17-81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3721,'1'-60'2458,"-1"59"-2299,0 1 0,1-1 0,-1 1 0,0-1 0,0 1 0,0-1 0,0 1 0,0-1 0,0 0 0,0 1 0,0-1 0,0 1 1,0-1-1,0 1 0,0-1 0,-1 1 0,1-1 0,0 1 0,0-1 0,0 1 0,-1 0 0,1-1 0,0 1 0,-1-1 0,1 1 0,0-1 1,-1 1-1,1 0 0,-1-1 0,1 1 0,0 0-159,-4 5 4857,9 10-4718,1 0-1,1 0 1,1-1-1,0 0 1,0 0-1,2-1 1,0 0 0,3 3-139,26 27 354,33 26-354,4 4 204,-62-58-164,2-1 0,0 0 0,0-1 0,1-1 0,1 0 0,0-2 0,12 5-40,-6-2 156,-12-6 404,0-1 0,1 0 0,-1-1 0,5 1-560,-13-6 1063</inkml:trace>
  <inkml:trace contextRef="#ctx0" brushRef="#br0" timeOffset="1">477 1 3889,'-32'26'6729,"7"4"-4574,1 1 0,-17 31-2155,-21 29 898,3-17-538,23-31-252,2 2 0,2 1 0,-4 11-108,32-49-9,-12 22-45,-1-1 0,-1-1-1,-16 18 55,27-32-926,11-11-359,6-9-161,15-14 536</inkml:trace>
  <inkml:trace contextRef="#ctx0" brushRef="#br0" timeOffset="2">798 396 7298,'36'12'3199,"-35"-11"-3011,-1 0-1,0 0 1,0 0-1,1-1 1,-1 1 0,0 0-1,0 0 1,0 0 0,0 0-1,0 0 1,0 0 0,0-1-1,0 1 1,0 0 0,-1 0-1,1 0 1,0 0 0,0 0-1,-1-1 1,1 1-1,-1 0 1,1 0 0,-1 0-188,-3 16 1959,20 139-158,-14 41-913,-1-197 1557,7 0-1146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56 104 3945,'-22'-27'988,"5"7"619,1-2 3086,34 45 818,13 10-3883,21 25-1804,29 55 400,-1 0-143,-65-91-57,-12-17-17,0 0 1,1 0 0,0 0 0,-1 0 0,2-1-1,-1 1 1,0-1 0,1 0 0,0 0 0,0-1-8,-3-2 31,-1-1 0,0 0 1,0 0-1,0 1 1,1-1-1,-1 0 0,0 0 1,0-1-1,0 1 0,1 0 1,-1 0-1,0-1 1,0 1-1,0 0 0,0-1 1,0 1-1,0-1 0,0 1 1,0-1-1,0 0 1,0 0-1,0 1 0,0-1 1,0 0-1,0 0 0,0 0 1,-1 0-1,1 0 1,0 0-1,-1 0 0,1-1-31,25-42 839,-19 29-797,8-14 54,-3-1 0,0 1 0,-2-2 0,5-24-96,-6 21 38,1 1 1,2 0-1,12-23-38,-8 33 128,-9 15-318,-5 9-1047,-7 20-2500,3 13 1685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6:23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9 4529,'-1'-1'364,"-1"0"1,1 0-1,0 0 1,0 0-1,-1 1 1,1-1-1,-1 0 1,1 1-1,-1-1 1,1 1-1,-1 0 1,1-1-1,-1 1 1,1 0-1,-1 0 1,1 0-1,-2 0-364,2 0 192,0 1-1,0-1 0,0 1 0,0-1 1,0 0-1,1 1 0,-1 0 0,0-1 1,0 1-1,0-1 0,0 1 0,1 0 0,-1 0 1,0-1-1,1 1 0,-1 0 0,1 0 1,-1 0-1,0 1-191,0 2 256,-1 0 1,1 0-1,0 0 0,0 0 1,0 0-1,1 0 1,-1 0-1,1 0 1,0 1-1,0-1 0,1 0 1,-1 1-257,27 237 3603,11 76-2901,-37-309-708,6 21 100,-7-29-98,1 0-1,-1 0 1,0 0 0,1 0 0,-1 0-1,1 0 1,-1 0 0,1 0 0,0 0 0,-1-1-1,1 1 1,0 0 0,0 0 0,-1-1-1,1 1 1,0 0 0,0-1 0,0 1-1,0-1 1,0 1 0,0-1 0,0 1 0,0-1-1,0 0 5,2-1 1906,-4 1-1022</inkml:trace>
  <inkml:trace contextRef="#ctx0" brushRef="#br0" timeOffset="1">4 822 7434,'-1'0'3360,"-1"2"-1479,1-2-145,1-2-264,0 1-87,18-3-225,18-5-120,55-12-296,-29 12-152,3-1-263,6-3-105,6 5-128,-4 2-32,-7 5 184,-10 1 80,-18 7-4705,9 8 3417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6:2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18 4113,'0'0'196,"0"-1"1,0 1-1,0-1 1,0 1-1,0-1 1,0 1-1,0-1 1,0 1-1,0-1 0,1 1 1,-1-1-1,0 1 1,0-1-1,0 1 1,1-1-1,-1 1 1,0-1-1,1 1 1,-1-1-1,0 1 0,1-1 1,-1 1-1,0 0 1,1-1-1,-1 1 1,1 0-1,-1-1 1,1 1-1,-1 0 1,1 0-197,5-5 4213,-6 16-2935,0 14-917,-1 0 0,-1 0 0,-1-1-1,-1 1 1,-1-1-361,-8 36 1506,-3 51-1506,14-82 245,1 0 1,1 1-1,2-1 1,4 29-246,3-9 119,37 245 234,-45-289-423,0-15-20,-1-7 40</inkml:trace>
  <inkml:trace contextRef="#ctx0" brushRef="#br0" timeOffset="1">20 875 9410,'-11'8'3945,"5"2"-2321,3-9-256,12 4-167,1-10-209,16 4-192,16 0-56,22-8-280,16 1-80,10-3-143,-5 1-97,-5 11-88,-12-1-8,-16 6 272,-6 1 232,-4 1-336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29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134 765 4081,'-125'-55'2672,"117"48"121,8 4-1337,0-1-287,0 4-377,0 0-208,0 0-280,0 0-56,7 11-128,6 14-24,28 46-48,-35-47-8,6 1 8,-2-1 24,-3-5-256,1 2-272,-3-9-1240,4-4 1063</inkml:trace>
  <inkml:trace contextRef="#ctx0" brushRef="#br0" timeOffset="338.27">258 681 7418,'3'-3'3248,"4"6"-1703,0 2-265,-7-5-408,0 0-240,2 5-280,6 19-96,21 46-128,-18-44 24,-3 2-432,4 4-176,-5-10 280</inkml:trace>
  <inkml:trace contextRef="#ctx0" brushRef="#br0" timeOffset="1050.026">878 988 5817,'-2'-7'1491,"2"5"-1017,-1 0 1,1 1 0,0-1-1,-1 0 1,1 1-1,-1-1 1,0 1 0,0-1-1,1 1 1,-1 0 0,0-1-1,0 1 1,0 0-1,0-1 1,-1 1-475,2 1 33,0 1 0,-1-1-1,1 0 1,0 1 0,-1-1 0,1 1-1,0-1 1,0 1 0,-1-1-1,1 1 1,0-1 0,0 1 0,0-1-1,0 1 1,0-1 0,0 1 0,0-1-1,0 1 1,0-1 0,0 1 0,0-1-1,0 1 1,0-1 0,0 1-33,0 1 56,-1 29 69,1 0 1,2 0-1,0 0 1,3-1 0,3 16-126,10 21 440,11 29-440,14 45 418,-37-115-192,-1 0 0,-2 0 1,0 1-1,-1 12-226,-2-38 36,0 0 0,0 0 1,0 0-1,0 1 0,0-1 0,0 0 1,0 0-1,0 0 0,0 0 1,0 0-1,-1 0 0,1 0 0,0 0 1,-1 0-1,1 0 0,-1 0 1,1-1-1,-1 1 0,0 0-36,1-1 33,-1 0 0,1 0 0,-1 0 0,1 0 0,-1 0-1,1 0 1,0 0 0,-1 0 0,1-1 0,-1 1 0,1 0 0,-1 0 0,1 0 0,0-1 0,-1 1-1,1 0 1,-1-1 0,1 1 0,0 0 0,-1-1 0,1 1 0,0 0 0,0-1 0,-1 1 0,1-1-1,0 1 1,0 0-33,-4-6 147,0 0 0,1 0 0,0 0-1,0 0 1,0-2-147,-20-68 129,4-1 0,2 0 1,2-22-130,9 44-1,2 0 0,2 0 0,3 0 0,3 0 0,2-3 1,-2 32-8,1 0-1,1 0 1,1 0 0,2 1 0,0 0 0,2 1 0,0 0 0,3-1 8,-9 17-7,1-1 0,0 1 0,0 0 0,1 0 0,0 1 1,1 0-1,0 0 0,0 1 0,0 0 0,3-1 7,-4 3-5,-1 1 0,1 0-1,0 1 1,0-1 0,0 1-1,0 1 1,1-1 0,-1 1-1,0 0 1,1 1 0,-1 0-1,0 0 1,1 1 0,-1 0-1,3 0 6,5 3-5,-1 0 0,1 1 0,-1 0 0,0 1 0,0 1 0,-1 0 0,0 1 0,0 0 0,-1 1-1,0 0 1,0 1 0,-1 0 0,0 1 0,-1 1 0,0-1 0,-1 2 0,0 1 5,8 12-2,-1 0 0,-1 2 0,-2 0 0,-1 1 0,-1 0 0,-2 0 0,0 1 0,-2 2 2,1 7 3,-2 0 0,-2 1 0,-1-1 0,-2 1 1,-2 0-1,-3 18-3,1-33 9,-2 0-1,0-1 1,-1 1 0,-1-1 0,-2 0-1,0-1 1,-1 0 0,-2-1 0,0 0-1,-13 16-8,21-33-23,0 0-1,0 0 1,0-1 0,-1 1-1,0-1 1,0 0-1,0-1 1,0 1 0,-1-1-1,1 0 1,-1 0-1,0-1 1,0 0 0,0 0-1,0 0 1,0-1-1,0 0 1,0 0 0,-1 0-1,1-1 1,0 0-1,0 0 1,-1 0 0,1-1-1,0 0 1,0-1-1,-1 1 1,1-1-1,-3-1 24,-3-3-312,-1 1 0,1-1 0,0-1 0,1 0 0,-1-1 0,1 0 0,-6-7 312,-19-27-669</inkml:trace>
  <inkml:trace contextRef="#ctx0" brushRef="#br0" timeOffset="1644.851">1786 1395 4121,'24'-37'2036,"-22"36"-1862,-1 0 0,0 0-1,1 0 1,-1 1-1,1-1 1,-1 0 0,1 1-1,0-1 1,-1 1 0,1-1-1,-1 1 1,1 0-1,0 0 1,-1-1 0,1 1-1,0 0 1,0 1 0,-1-1-1,1 0 1,-1 0-1,1 1 1,1 0-174,4 0 548,9-2-207,-1 0 0,1-1 0,-1 0 0,0-1 1,1-1-1,-1 0 0,0-1 0,-1-1 0,0 0 0,0-1 0,0-1 1,0 0-1,-2-1 0,1 0 0,1-2-341,-11 8 19,0 1 0,0 0-1,-1-1 1,1 0 0,-1 1 0,1-1 0,-1 0-1,0 0 1,0-1 0,0 1 0,-1 0 0,1 0-1,-1-1 1,0 1 0,0-1 0,0 0 0,0 1 0,0-1-1,-1 0 1,0 1 0,0-1 0,0 0 0,0 1-1,0-1 1,-1 0 0,0-3-19,-1 2 11,0 0 0,0 1 0,-1-1-1,0 1 1,1-1 0,-1 1 0,-1 0 0,1 0 0,-1 0-1,1 0 1,-1 1 0,0-1 0,0 1 0,-1 0 0,1 0-1,-1 1 1,1-1 0,-4 0-11,-2-1 27,0 0-1,0 0 0,-1 1 1,1 1-1,-1-1 1,0 2-1,0 0 1,1 0-1,-1 1 1,0 0-1,-1 1-26,7-1 12,0 1-1,0 0 1,0 0 0,0 1-1,0-1 1,0 1 0,1 0-1,-1 1 1,1-1 0,-1 1-1,1 0 1,0 0 0,0 0-1,0 0 1,1 1 0,-1-1-1,1 1 1,0 0 0,0 0-1,0 0 1,0 1 0,1-1-1,0 1 1,-2 4-12,0 3 8,1 0 0,0 0 0,0 1-1,2 0 1,-1-1 0,2 1 0,-1 0 0,2-1 0,0 1 0,1 2-8,1 5 4,0-1 1,2 0 0,1 0 0,0 0 0,1 0 0,2 2-5,-3-9-21,0-1 1,1 0-1,0-1 0,1 1 1,0-2-1,1 1 0,0-1 1,0 0-1,1-1 0,0 0 1,0 0-1,1-1 0,0-1 1,0 0-1,1 0 1,-1-1-1,1-1 0,0 0 1,1 0-1,-1-1 0,1-1 1,-1 0-1,1-1 0,0 0 1,0-1-1,0-1 0,-1 1 1,1-2-1,0 0 0,-1-1 1,0 0-1,1-1 0,3-1 21,37-22-312</inkml:trace>
  <inkml:trace contextRef="#ctx0" brushRef="#br0" timeOffset="1998.855">2559 522 8130,'-19'0'3609,"10"10"-1857,1 9-424,4 18-528,4 5-216,9 18-215,6 8-65,9 11-72,4 10-48,1 3-72,-2-1-24,-1-10-16,-4-11-8,-1-10 64,-11-5-152,-1-11-488,-4-4-385,-7-14 473</inkml:trace>
  <inkml:trace contextRef="#ctx0" brushRef="#br0" timeOffset="2327.702">2396 1245 8242,'-2'-7'3681,"16"7"-1713,7-4-528,15-8-343,8-10-321,19-10-368,8-4 176,2 3 1944,3 0-1815</inkml:trace>
  <inkml:trace contextRef="#ctx0" brushRef="#br0" timeOffset="5059.293">3163 1109 4169,'-51'-10'2034,"50"10"-1915,0 0 0,-1 0 0,1 1 1,0-1-1,0 0 0,-1 0 1,1 1-1,0-1 0,-1 0 0,1 1 1,0-1-1,0 1 0,0 0 0,0-1 1,0 1-1,0 0 0,-1 0 0,2 0 1,-1 0-1,0 0 0,-1 0-119,-12 24 1810,9-15-774,4-9-909,0 1-1,0-1 1,0 1 0,0 0-1,0-1 1,1 1-1,-1 0 1,1-1 0,-1 1-1,1 0 1,0 0-1,-1 0 1,1-1 0,0 1-1,0 0 1,0 0-1,0 0 1,1-1 0,-1 1-1,0 0 1,1 0-1,-1-1 1,1 1-127,0 0 82,1 0-1,-1-1 1,0 1 0,1-1-1,-1 0 1,1 0-1,0 1 1,-1-1 0,1 0-1,0 0 1,0 0 0,-1-1-1,1 1 1,0 0 0,0-1-1,0 1 1,1-1-82,7 2 125,0-1 1,0-1-1,0 1 1,0-2 0,0 1-1,0-1 1,8-2-126,-3-1 34,-1-1 0,0 0 1,0-1-1,-1 0 1,0-1-1,0-1 1,0 0-1,-1 0 1,0-1-1,-1-1 0,0 0 1,-1-1-1,0 0 1,0 0-1,-1-1 1,0 0-1,4-10-34,-11 18 11,0-1 1,0 0-1,-1 1 0,1-1 0,-1 0 1,0 0-1,-1 0 0,1 0 1,-1 0-1,0 0 0,0 0 1,0 0-1,-1 0 0,0 0 0,0 0 1,0 0-1,-1 0-11,1 1 6,-1 1-1,1 0 1,-1-1 0,0 1-1,0 0 1,-1 0-1,1 0 1,-1 1 0,1-1-1,-1 0 1,0 1 0,0 0-1,0-1 1,0 1-1,0 1 1,0-1 0,-1 0-1,1 1 1,-1-1 0,1 1-1,-1 0 1,1 0-1,-3 1-5,-2-1-2,0 0 0,0 1 0,0 0-1,0 0 1,0 1 0,-1 0 0,1 0-1,1 1 1,-1 0 0,0 1 0,0 0-1,1 0 1,-1 0 0,1 1 0,0 0-1,0 1 1,1-1 0,-1 1 0,1 1-1,-5 4 3,-1 2 10,1 0-1,0 1 1,0 1-1,1 0 1,1 0-1,1 1 1,0 0-1,1 0 0,-4 10-9,5-5 54,0 1 0,1 0 0,1 0 0,1 0 0,1 0 0,1 0-1,1 11-53,1-18 52,-1 0 0,2 0 0,0-1 0,1 1 0,0-1 0,1 0 0,1 1 0,0-2 0,0 1 0,1-1 0,1 0 0,1 1-52,-2-5 28,1 0 1,0 0 0,0-1 0,1 0-1,0 0 1,0-1 0,1 0-1,0 0 1,0-1 0,0 0 0,1-1-1,-1 0 1,1-1 0,0 1-1,9 0-28,4 1 98,0-2 0,1-1 0,-1 0 1,1-2-1,-1-1 0,13-2-98,40-9 186</inkml:trace>
  <inkml:trace contextRef="#ctx0" brushRef="#br0" timeOffset="5829.271">3864 1152 4497,'-68'-37'5104,"67"37"-5014,0-1 1,0 1 0,1-1-1,-1 1 1,0 0 0,0 0-1,0-1 1,1 1 0,-1 0-1,0 0 1,0 0 0,0 0-1,0 0 1,1 0 0,-1 0-1,0 0 1,0 0 0,0 0-1,0 0 1,1 1 0,-1-1-1,0 0 1,0 1 0,0-1-1,1 0 1,-1 1 0,0-1-1,1 1 1,-1-1 0,0 1-1,1-1 1,-1 1 0,1 0-1,-1-1 1,0 1 0,1 0-1,0-1 1,-1 1 0,1 0-1,-1 0 1,1 0 0,0-1-1,0 2-90,-2 2 164,2 1-1,-1 0 1,0 0 0,1-1-1,0 1 1,1 3-164,-1-3 167,0 7 4,1 1 0,1-1-1,0 1 1,0-1 0,2 0-1,2 8-170,9 17 460,9 15-460,-13-28 274,0 0-1,-2 1 0,0 0 0,0 7-273,-6-14 650,-3-18-633,0 0 1,0 0 0,0 0-1,-1-1 1,1 1 0,0 0-1,0 0 1,0 0 0,0 0-1,0 0 1,0 0 0,0 0-1,0 0 1,0 0 0,0 0-1,0 0 1,0 0 0,0 0-1,0 0 1,0 0 0,0 0-1,-1 0 1,1 0 0,0 0-1,0 0 1,0 0 0,0 0-1,0 0 1,0 0 0,0 0-1,0 0 1,0 0 0,0 0-1,0 0 1,0 0 0,0 0-1,0 0 1,-1 0 0,1 0-1,0 0 1,0 0 0,0 0-1,0 0 1,0 0 0,0 0-1,0 0 1,0 0 0,0 1-1,0-1 1,0 0-1,0 0 1,0 0 0,0 0-1,0 0 1,0 0 0,0 0-1,0 0 1,0 0 0,0 0-1,0 0 1,0 0 0,0 0-18,-11-27 900,5 1-859,1 0 0,1-1 1,1-13-42,2 21 8,1 0 0,0 0 0,2 1 0,3-17-8,-3 19 1,2-10-36,1 0-1,1 0 1,1 1 0,2 0-1,3-7 36,-9 24-99,1-1-1,0 1 0,1 1 1,0-1-1,0 1 0,0-1 1,1 1-1,0 1 0,0-1 1,1 1-1,0 0 0,0 1 1,0-1-1,1 2 0,0-1 1,0 1-1,0 0 100,37-6-464</inkml:trace>
  <inkml:trace contextRef="#ctx0" brushRef="#br0" timeOffset="6742.586">4350 983 4929,'-5'-4'2106,"5"4"-2003,0 0 0,0 0 1,0 0-1,0 0 1,0 0-1,0 0 1,0 0-1,0 0 1,0 1-1,0-1 1,0 0-1,0 0 0,0 0 1,0 0-1,0 0 1,0 0-1,0 0 1,-1 0-1,1 0 1,0 0-1,0 0 1,0 0-1,0 0 0,0 0 1,0 0-1,0 0 1,0 0-1,0 0 1,0 0-1,0 0 1,0 0-1,0 0 1,0 0-1,0 0 0,0 0 1,0 0-1,0 0 1,-1 0-1,1 0 1,0 0-1,0 0 1,0 0-104,2 13 1375,1 36 200,3 0 1,5 22-1576,0-22 842,-3 0 0,1 49-842,-8-90 112,-1 1 0,2-1 1,-1 1-1,1-1 0,1 4-112,-6-30 179,1 1 0,0-1 1,2 1-1,0-3-179,0-3 61,-1-6-48,-1-58 9,3 1 1,7-37-23,-7 117-4,0-1 0,0 1-1,1 0 1,0 0 0,0 0 0,0 1 0,1-1 0,-1 0 0,2 1 0,-1 0 0,0-1 0,3-1 4,-4 5-4,-1 1 0,1-1-1,-1 1 1,1 0 0,0-1 0,0 1 0,-1 0 0,1 0 0,0 0 0,0 0-1,0 1 1,0-1 0,0 1 0,1-1 0,-1 1 0,0-1 4,1 1-5,0 1 0,0-1 1,0 0-1,-1 1 0,1-1 0,0 1 0,-1 0 1,1 0-1,0 0 0,-1 0 0,1 1 0,-1-1 1,0 1-1,1-1 0,0 2 5,13 11-7,0 0 0,-2 1 0,0 0 0,0 1 0,-2 1 0,0 0 0,-1 1 0,0 0 0,0 4 7,7 18 7,-1 0 0,-2 1-1,8 37-6,-18-62 8,-2-3 0,1-1 0,-2 1 0,0 0 0,0 0 0,-1 3-8,-4-9 55,1-19 65,8-74-72,5-9-48,-5 55 1,1 1-1,2 1 1,1-2-1,-6 29-4,0-1 0,0 1 0,1 0 1,1 0-1,0 0 0,0 0 0,1 1 0,0 1 1,1-1-1,0 1 0,8-7 4,-12 13-5,1-1 1,-1 1-1,1 0 1,0 0-1,0 1 0,0-1 1,0 1-1,1 0 0,-1 0 1,0 1-1,1 0 1,0 0-1,-1 0 0,1 0 1,-1 1-1,1 0 0,0 0 1,-1 1-1,1 0 1,0 0-1,-1 0 0,1 0 1,2 2 4,0 0-3,0 1 0,1 0 0,-2 0 1,1 1-1,0 0 0,-1 1 0,0-1 0,0 1 1,-1 1-1,0-1 0,0 1 0,0 0 0,-1 1 1,1 1 2,7 14-1,-1-1 1,-1 1 0,-2 1-1,0 0 1,-1 1 0,-2-1-1,0 3 1,4 31-16,-2 0-1,-2 31 17,-7-45-315,0-32-332,1 0 0,0-1 1,2 11 646,5-2-1378,8-4 591</inkml:trace>
  <inkml:trace contextRef="#ctx0" brushRef="#br0" timeOffset="7075.252">5354 1010 5769,'-6'-70'3553,"2"85"-24,9 13-1993,0 4-264,6 8-543,1 1-217,1 8-272,3 8-64,-6 1-80,-3-3-16,-5-5 64,-2-7-120,1-13-544,-1 0-401,0-19 473</inkml:trace>
  <inkml:trace contextRef="#ctx0" brushRef="#br0" timeOffset="7409.842">5305 633 6417,'-41'-62'3585,"17"32"-296,3 6-1145,4 6-1071,13 12-281,6 2-672,2 4-344,-4 0 160</inkml:trace>
  <inkml:trace contextRef="#ctx0" brushRef="#br0" timeOffset="7809.556">5723 1068 6577,'-43'-89'3112,"34"78"-1378,9 11-1710,-1 0 0,1 0 0,0 0 0,0 0 0,0 0-1,0 0 1,-1 0 0,1 0 0,0 0 0,0 0 0,0 0 0,-1 0-1,1 0 1,0 0 0,0 0 0,0 0 0,0 0 0,-1 0 0,1 0-1,0 0 1,0 1 0,0-1 0,0 0 0,0 0 0,-1 0-1,1 0 1,0 0 0,0 0 0,0 1 0,0-1 0,0 0 0,0 0-1,0 0 1,-1 0 0,1 1 0,0-1-24,-3 18 719,2-16-497,-1 15 150,1 1 0,1-1 0,0 0 0,1 1 1,1-1-1,3 14-372,7 22 906,10 26-906,9 35 624,-30-109-589,0 0-1,0-1 1,-1 1-1,1 0 1,-1 0-1,-1 0 1,1 0-1,-1-1 1,0 1-1,0 0 0,0-1 1,0 1-1,-1 0-34,-2-18 957,-4-118-672,6 89-217,1 15-46,1-1 1,2 1-1,1 0 0,1 0 1,2-6-23,-3 21-2,0-1 0,1 0 0,1 1 0,0 0 0,0 0 0,1 0-1,1 1 1,0-1 0,1 2 0,0-1 0,8-8 2,-12 15-3,1 1-1,-1-1 0,0 1 1,1 0-1,0 0 0,-1 1 0,1-1 1,0 1-1,0 0 0,1 0 1,-1 1-1,0 0 0,1 0 1,-1 0-1,0 0 0,1 1 0,-1 0 1,1 0-1,-1 0 0,1 1 1,-1 0-1,1 0 0,-1 0 0,0 1 1,0 0-1,3 1 4,2 1-4,0 1 0,-1 0 0,0 1 0,0 0 0,0 0 0,0 1 0,-1 0 0,0 0 0,-1 1 0,0 0 0,0 1 0,0-1 0,-1 2 4,5 8 5,-2 1-1,0-1 1,-1 1-1,-1 1 1,0 0-1,-2 0 1,3 14-5,1 27-310,0 57 310,-7-83-240,-1-31 195,3 34-943,-4-36 820,1 1 0,-1-1-1,1 0 1,-1 1 0,1-1 0,0 0 0,0 0 0,0 0 0,0 1 0,1-1 0,-1 0 0,1-1 0,0 2 168,9 0-682</inkml:trace>
  <inkml:trace contextRef="#ctx0" brushRef="#br0" timeOffset="8164.57">6370 849 7802,'9'7'3480,"0"13"-1687,3 11-65,1 16-536,1 6-311,-2 12-505,-2 3-136,-5-3-128,-1 0-40,-4-13 56,0-8-104,0-9-520,0-8-192,2-13 319</inkml:trace>
  <inkml:trace contextRef="#ctx0" brushRef="#br0" timeOffset="8505.81">6298 583 8362,'-23'-54'3881,"4"23"-1465,0 2-543,9 15-689,-1 0-360,10 12-496,4 2-248,6 12-80,3 11 32</inkml:trace>
  <inkml:trace contextRef="#ctx0" brushRef="#br0" timeOffset="8929.262">6950 832 5353,'61'-47'2667,"-54"38"2161,-12 8-2438,-12 4-1331,-3 3-757,0 2 0,0 0 0,1 0-1,-1 3-301,-24 11 448,34-17-410,0 1 1,0 0-1,0 0 0,1 1 1,0 0-1,0 1 0,1 0 1,0 1-1,0 0 1,1 0-1,0 0 0,1 1 1,0 0-1,0 0 0,1 0 1,0 1-1,1 0 1,0 0-1,1 0 0,1 1 1,-1-1-1,2 1-38,0-10 0,1-1 1,0 0-1,0 1 1,0-1-1,0 0 0,0 1 1,1-1-1,-1 0 0,0 1 1,0-1-1,1 0 1,-1 0-1,1 1 0,-1-1 1,1 0-1,0 0 0,0 0 1,-1 0-1,1 0 1,0 0-1,0 0 0,0 0 1,0 0-1,0 0 0,0 0 1,0-1-1,0 1 1,0 0-1,1-1 0,-1 1 1,0-1-1,0 1 0,1-1 1,-1 1-1,0-1 1,0 0-1,1 0 0,-1 0 1,0 0-1,1 0 0,-1 0 1,1 0-1,9 0 3,0-1 0,1 0 1,-1-1-1,11-2-3,-5 0 3,-2 2-2,27-5 4,0 2 0,21 1-5,-51 4 0,0 0 1,0 1-1,0 0 1,0 1-1,0 0 1,-1 1-1,1 0 1,-1 1-1,0 0 1,0 1-1,2 2 0,-10-6 0,-1 1 1,1-1-1,-1 1 0,0-1 1,1 1-1,-1 0 0,0 0 1,0 0-1,0 0 0,-1 0 1,1 1-1,0-1 0,-1 1 1,0-1-1,1 1 0,-1-1 0,0 1 1,0 0-1,-1-1 0,1 1 1,0 0-1,-1 0 0,0 0 1,1 2-1,-2 0 1,0 0 0,0 0 0,0 0 1,0 0-1,-1-1 0,0 1 1,0-1-1,0 1 0,-1-1 0,1 1 1,-1-1-1,0 0 0,0 0 0,-1 0-1,-11 13 19,-1-1 0,-1-1-1,-1-1 1,1 0-1,-2-1 1,-5 2-19,-20 10-99,-2-2 0,-9 2 99,54-24-68,0-1 0,0 1 0,0-1 1,0 1-1,0-1 0,-1 0 0,1 0 0,0 1 1,0-1-1,0 0 0,-1 0 0,1 0 1,0 0-1,0 0 0,-2-1 68,3 1-59,0 0 0,-1-1 0,1 1 0,0-1 0,-1 1 0,1-1 0,0 1 0,0-1 0,-1 1 0,1-1 0,0 1 0,0-1 0,0 1 0,0-1 0,0 0 0,0 1 0,0-1 0,0 1 0,0-1 0,0 1 0,0-1 0,0 1 0,0-1 0,0 1 0,0-1 0,1 0 0,-1 1 0,0-1 0,0 1 0,1-1 0,-1 1 0,0 0 0,1-1 59,9-22-864</inkml:trace>
  <inkml:trace contextRef="#ctx0" brushRef="#br0" timeOffset="9253.304">7363 426 8162,'-9'-39'6322,"7"36"-4932,1 4-271,3 22-87,29 157 502,-3 255-649,-10-102-1934,-17-321 804,-1-2-433,1-1-1,0-1 0,1 1 0,0 0 1,2 5 678,7 8-1330</inkml:trace>
  <inkml:trace contextRef="#ctx0" brushRef="#br0" timeOffset="9615.537">7263 995 6505,'-25'1'5499,"23"1"-3051,14 0-1183,4-1-803,0 0 1,-1-2-1,1 1 0,0-2 1,0 0-1,-1-1 1,13-4-463,17-7-38,40-19 38,-11 4 199,115-38-238,-188 66 43,0 0 0,0 1-1,0-1 1,0 1 0,0-1 0,0 1 0,0 0-1,1-1 1,-1 1 0,0 0 0,0 0-1,1 0 1,-1-1 0,0 1 0,0 1 0,0-1-1,1 0 1,-1 0 0,0 0 0,0 1-1,1-1 1,-1 0 0,0 1 0,0-1 0,0 1-1,0 0 1,0-1 0,0 1 0,0 0-1,0 0 1,0-1 0,0 1 0,0 1-4,1 3 25,0-1 1,0 0 0,-1 1 0,0 0-1,0-1 1,0 1 0,0 0-1,-1 2-25,1-2 14,1 34 68,-2 1 0,-1-1 0,-2 1 1,-2-1-1,-5 20-82,-1 10-11,3 2 11,8-38-280,5-23 208</inkml:trace>
  <inkml:trace contextRef="#ctx0" brushRef="#br0" timeOffset="9957.044">7782 578 10018,'-13'-41'4409,"6"15"-2240,2 2-729,3 12-696,2 6-160,0 7-592,7 11-248,3 14 224</inkml:trace>
  <inkml:trace contextRef="#ctx0" brushRef="#br0" timeOffset="10303.696">8474 827 5769,'32'-123'2940,"-29"100"-1669,-6 17-129,3 6-1142,-4-2 332,0 0-1,0 1 0,0-1 1,0 1-1,0 0 0,0 0 1,0 0-1,-1 0 0,1 1 1,0 0-1,-1 0 0,1 0 1,0 0-1,0 1 0,-1 0 0,0 0-331,-15 3 817,1 1 0,-17 5-817,24-5 113,0 0-1,0 1 1,0 1-1,1-1 0,0 2 1,0-1-1,1 2 1,0-1-1,0 2 1,1-1-1,0 1 0,1 0 1,0 1-1,0 0 1,1 0-1,1 1 1,0 0-1,1 0 1,-3 8-113,2-4 34,1 1 1,1 0 0,0 0 0,1 0-1,1 0 1,1 1 0,0-1 0,1 0 0,1 1-1,1-1 1,0 0 0,2 0 0,0 0-1,4 12-34,-5-21 11,1 1-1,0-1 0,0 0 1,1 0-1,0-1 0,0 1 0,1-1 1,0 0-1,0 0 0,0-1 1,1 0-1,0 0 0,1-1 0,-1 0 1,1 0-1,0 0 0,0-1 0,0-1 1,1 1-1,-1-1 0,1 0 1,0-1-1,0 0 0,0-1 0,0 0 1,0 0-1,0-1 0,0 0 1,0 0-1,1-1 0,7-2-10,-1 0 159,0-1 1,0-1-1,0 0 0,-1-1 1,0-1-1,0 0 0,3-3-159,42-33 475</inkml:trace>
  <inkml:trace contextRef="#ctx0" brushRef="#br0" timeOffset="10696.539">9103 93 6057,'1'-7'1533,"-1"-10"2502,0 17-3834,0 0-1,0-1 1,-1 1-1,1-1 1,0 1-1,0 0 1,0-1-1,0 1 1,0 0 0,0-1-1,-1 1 1,1 0-1,0-1 1,0 1-1,-1 0 1,1-1-1,0 1 1,0 0 0,-1 0-1,1-1 1,0 1-1,-1 0 1,1 0-1,0 0 1,-1 0-1,1-1 1,0 1 0,-1 0-1,1 0 1,-1 0-1,1 0 1,0 0-1,-1 0 1,1 0-201,-4 6 460,-7 23-271,1 0 1,1 1-1,2 1 1,0-1-1,2 10-189,3-30 10,-6 39 17,2 1 0,1 25-27,5-71-104,0-1 0,0 0 0,0 0 0,1 0 0,-1 1 1,1-1-1,0 0 0,0 1 104,0-3-50,-1-1 0,0 1 1,0-1-1,0 0 0,1 1 1,-1-1-1,0 0 0,1 1 1,-1-1-1,0 0 0,1 1 1,-1-1-1,0 0 0,1 0 1,-1 1-1,1-1 0,-1 0 1,0 0-1,1 0 0,-1 0 1,1 1-1,-1-1 0,1 0 50,0 0-112,0 0-1,0-1 0,0 1 0,0 0 1,0 0-1,0-1 0,0 1 1,0 0-1,0-1 0,0 1 1,0-1-1,0 0 0,0 1 1,0-1 112,16-16-974,5-11 395</inkml:trace>
  <inkml:trace contextRef="#ctx0" brushRef="#br0" timeOffset="11059.244">9293 1 6657,'2'2'3177,"0"11"-1216,3-2-169,-2 9-344,1 4-248,-6 10-311,-3 8-185,-7 9-312,0 0-120,0-1 8,0-5-120,5-15 3385,7 5-2577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22.0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23 222 2569,'-14'-12'2645,"14"12"-2319,-1 0 0,1 0-1,-1 0 1,1 0-1,-1-1 1,1 1-1,-1 0 1,1 0-1,0-1 1,-1 1-1,1 0 1,-1-1-1,1 1 1,0-1-1,0 1 1,-1 0-1,1-1 1,0 1-1,0-1 1,-1 1-1,1-1 1,0 1 0,0-1-1,0 1 1,0-1-1,-1 1-325,4-1 348,0 0 0,-1 0 1,1 1-1,0 0 0,-1-1 0,1 1 0,0 0 0,0 0 1,2 1-349,94-5 1425,1-5-1425,-74 7 101,203-29 482,-211 27-520,0 2 0,0 0-1,13 1-62,22-2 56,162-30-2115,-188 28 1236</inkml:trace>
  <inkml:trace contextRef="#ctx0" brushRef="#br0" timeOffset="363.045">465 256 7138,'-19'-18'1627,"2"0"1,-4-6-1628,20 23 123,0 0 1,0-1-1,0 1 1,1 0-1,-1-1 1,0 1-1,1-1 1,-1 1-1,1-1 1,-1 1-1,1-1 1,-1 1-1,1-1 1,0 0-1,0 1 1,0-2-124,0 2 80,1 0 0,-1 0-1,0 0 1,1 0 0,-1 0 0,0 1 0,1-1-1,-1 0 1,1 0 0,-1 1 0,1-1 0,0 0 0,-1 1-1,1-1 1,0 0 0,0 1 0,-1-1 0,1 1-1,0-1 1,0 1-80,2-1 121,-1 0 0,1 0 0,-1 0 0,1 0 0,-1 1 0,1 0 0,-1-1 0,1 1 0,-1 0 0,1 0 0,0 0 0,-1 1-1,1-1 1,-1 1 0,3 0-121,-1 1 66,1 0 0,-1 1 0,0-1 0,1 1 0,-1 0 0,-1 0 0,1 1 0,0-1 0,-1 1 0,0 0 0,1 0 0,-1 0 0,-1 0 0,1 1 0,1 3-66,5 11 146,-2 0 0,0 0 0,1 9-146,-1-6 89,107 392 489,-112-405-488,0-1-695,0 1 1,0-1 0,1 1-1,0-1 1,0 0 0,5 6 604,15 17-1511</inkml:trace>
  <inkml:trace contextRef="#ctx0" brushRef="#br0" timeOffset="1084.687">1087 11 5361,'-4'-2'642,"-1"0"1,1 1-1,0-1 1,0 1-1,-1 0 0,1 0 1,-1 1-1,1-1 0,-4 1-642,7 0 107,-1 1-1,1-1 1,0 0-1,-1 1 1,1-1 0,0 1-1,0 0 1,0-1-1,-1 1 1,1 0-1,0-1 1,0 1-1,0 0 1,0 0-1,0 0 1,0 0-1,1 0 1,-1 0-1,0 0 1,0 1 0,1-1-1,-1 0 1,1 0-1,-1 1 1,1-1-1,-1 0 1,1 0-1,0 1 1,0-1-1,-1 0 1,1 1-1,0-1 1,0 1-1,1 0-106,-2 10 180,2 0-1,-1-1 1,2 1-1,0 0 1,0 0-1,1 0 0,2 3-179,9 28 542,8 12-542,-12-32 140,28 69 421,-5 1 0,-3 2 0,-5 1-1,10 79-560,-34-168 68,5 31 148,-6-38-211,0 0 1,0 0-1,0 0 1,0 1-1,0-1 1,0 0-1,0 0 1,0 0-1,0 1 1,0-1-1,0 0 1,0 0 0,1 0-1,-1 0 1,0 1-1,0-1 1,0 0-1,0 0 1,0 0-1,0 1 1,0-1-1,0 0 1,1 0-1,-1 0 1,0 0-1,0 0 1,0 0-1,0 1 1,1-1 0,-1 0-1,0 0 1,0 0-1,0 0 1,1 0-1,-1 0 1,0 0-1,0 0 1,0 0-1,1 0-5,3-17 378,6-58-59,0-2-131,10-28-188,-15 82 2,1 1 0,2 0 0,0 0 0,1 0-1,1 1 1,10-14-2,-16 28-1,0 1-1,1 0 1,0 0-1,0 1 1,0-1-1,0 1 1,1 0 0,0 1-1,0-1 1,5-2 1,-6 5-4,0 0 1,-1 0 0,1 1 0,0-1 0,0 1 0,-1 0 0,1 0 0,0 1 0,0-1 0,0 1 0,0 0 0,0 0 0,0 1-1,0 0 1,0 0 0,3 1 3,2 1-3,-1 1-1,1 0 0,-1 0 1,0 1-1,0 1 0,-1-1 1,0 2-1,0-1 0,0 1 0,-1 0 1,0 0-1,0 1 0,0 0 1,-1 0-1,-1 1 0,5 8 4,2 6 14,0 1-1,-2 0 1,0 1-1,-2 0 0,-1 0 1,-1 3-14,5 25-250,9 37-939,-8-53 646</inkml:trace>
  <inkml:trace contextRef="#ctx0" brushRef="#br0" timeOffset="1646.187">2002 515 5057,'-2'0'215,"1"1"0,0 0 0,0 0 0,0-1 0,0 1 0,0 0 0,0 0 0,1 0 0,-1 0 0,0 0 0,0 0 0,1 0 0,-1 1 0,0-1 0,1 0 0,0 0 0,-1 0 0,1 1 0,-1-1 0,1 0 0,0 1 0,0-1 0,0 0 0,0 1 0,0-1 0,0 0 0,0 0-1,0 1 1,1-1 0,-1 0 0,0 1 0,1 0-215,0 1 108,0 0-1,0 0 1,0-1-1,0 1 1,0 0-1,1 0 1,-1-1-1,1 1 1,0-1 0,-1 1-1,1-1 1,1 0-1,-1 0 1,1 1-108,2 0 124,1 0 1,0 0 0,0 0 0,0-1 0,0 0 0,0 0 0,1-1 0,-1 0-1,0 0 1,1 0 0,-1-1 0,1 0 0,-1 0 0,1 0 0,-1-1 0,1 0-1,-1-1 1,0 1 0,0-1 0,0 0 0,0-1 0,0 1 0,3-3-125,1 0 114,0-1 0,1-1 0,-2 0 0,1 0 1,-1-1-1,0 0 0,-1-1 0,0 0 0,0 0 0,-1-1 1,0 1-1,1-4-114,-7 10 11,5-7 27,0 0 0,-1-1 0,-1 1 0,0-1 1,0-1-39,-3 9 5,0 0 0,-1 1 0,1-1 0,-1 0 0,0 0 1,0 1-1,0-1 0,0 0 0,0 0 0,0 1 0,-1-1 0,1 0 1,-1 0-1,0 1 0,0-1 0,0 1 0,0-1 0,-1 1 0,1-1 1,0 1-1,-1 0 0,0 0 0,1-1 0,-2 1-5,-1-2-1,-1 0 0,1 0-1,-1 1 1,0 0 0,0 0 0,0 0 0,0 1-1,0-1 1,-1 1 0,1 0 0,-1 1-1,1-1 1,-1 1 0,0 1 0,1-1-1,-1 1 1,0 0 0,0 0 0,1 0 0,-1 1-1,0 0 1,1 0 0,-1 0 0,1 1-1,-1 0 1,1 0 0,0 0 0,-1 1-1,1 0 1,-1 1 1,-4 2-1,1 0-1,0 1 1,0 0-1,0 1 1,1 0 0,0 0-1,1 1 1,0 0-1,0 0 1,1 0-1,0 1 1,1 0-1,0 0 1,1 1 0,-2 4 1,0 8 12,0 1 1,2-1 0,0 1-1,2 0 1,0 0 0,2 3-13,0-14 14,1 1 0,0-1 0,1 1 0,1-1 1,0 0-1,0 0 0,1 0 0,1 0 0,0 0 0,1-1 1,4 6-15,-5-11 14,0-1 0,0-1 0,0 1 0,1-1 0,0 0 0,0 0 0,0 0 0,1-1 0,-1 0 0,1 0 0,0-1 0,0 0 0,0 0 0,1 0 1,-1-1-1,1 0 0,-1-1 0,1 0 0,7 1-14,12-1 268,1-1 0,0-1 0,0-1 0,23-5-268,34-9 410</inkml:trace>
  <inkml:trace contextRef="#ctx0" brushRef="#br0" timeOffset="2312.241">2929 520 6057,'-18'-83'2728,"17"81"-2582,1 1 0,-1-1 0,0 0 0,1 1 1,-1-1-1,0 0 0,0 1 0,0-1 0,0 1 1,0 0-1,0-1 0,0 1 0,-1 0 0,1 0 1,-1-1-1,1 1 0,0 0 0,-1 0 0,0 1 1,1-1-1,-1 0 0,1 0 0,-1 1 0,0-1 1,-1 1-147,-1-1 294,0 1 1,0 0 0,0 0 0,-1 0 0,1 1 0,0-1 0,-4 2-295,8-2 50,-8 2 58,1 1 0,0 0 0,0 0 1,0 0-1,1 1 0,-1 0 0,1 0 1,0 1-1,0 0 0,0 0 0,0 0 1,1 0-1,0 1 0,1 0 0,-1 0 0,1 1 1,0-1-1,-1 3-108,-3 7 38,0 1 0,1 0 0,0 0 0,2 0 0,0 1 0,1 0 0,0 4-38,3-11 6,0 1 0,0 0 0,2 0 0,-1-1 0,2 1 0,0 0 0,0-1 0,1 1 0,0-1 0,1 0 0,0 0 0,1 0 0,0 0 0,0-1 0,2 0 1,-1 0-1,1-1 0,0 0 0,3 3-6,-3-5 9,-1-1 0,1 1 1,0-1-1,1-1 0,-1 1 0,1-1 1,0-1-1,0 0 0,1 0 0,-1 0 1,1-1-1,0 0 0,0-1 0,0 0 1,0 0-1,0-1 0,1 0 0,-1 0 1,0-1-1,1-1 0,-1 0 0,0 0 1,0 0-1,8-3-9,-4-1 35,0 0 0,0 0 0,-1-2 0,1 1 0,-1-1 0,-1-1 0,1 0 0,-1-1 0,-1 0 0,0-1 0,0 0 0,-1 0 0,0-1 0,-1-1 0,4-5-35,-8 10 26,1 0 0,-1-1 0,0 0 0,-1 0 0,0 0 0,0 0 1,-1 0-1,0 0 0,0-1 0,-1 1 0,0-1 0,-1 0 0,0 1 0,0-1 0,-1 1 1,0-1-1,0 1 0,-1-1 0,0 1 0,0 0 0,-1-1 0,0 1 0,-1 1 0,0-1 1,-2-4-27,-4-1-19,1 1 1,-2 0 0,0 1 0,0 0 0,-1 1 0,0 0 0,0 1 0,-2 0 0,1 1 0,-1 0 0,0 1 0,0 1-1,-1 0 1,1 1 0,-2 0 0,-10-1 18,22 6-136,-17-2-411,21 2 497,-1 0-1,1 0 1,-1 0-1,0 0 1,1 0-1,-1 0 1,1 0-1,-1 0 1,1 1-1,-1-1 1,1 0-1,-1 0 1,1 0-1,0 1 1,-1-1-1,1 0 1,-1 1-1,1-1 1,-1 0-1,1 1 1,0-1-1,-1 0 1,1 1-1,0-1 1,-1 1-1,1-1 1,0 1-1,0-1 1,0 1-1,-1-1 1,1 1-1,0-1 51,3 16-979</inkml:trace>
  <inkml:trace contextRef="#ctx0" brushRef="#br0" timeOffset="2832.104">3448 588 8186,'30'-102'3007,"-28"90"-1863,-4 17-519,-4 16 39,6 16-119,2 1 0,2-1 1,2 0-1,5 19-545,-8-37 195,4 7 271,0-1 0,9 20-466,-6-20 604,-2 2 1,2 7-605,-10-33 59,0-1 1,1 1 0,-1 0-1,0-1 1,0 1 0,0 0-1,1 0 1,-1-1 0,0 1 0,0 0-1,0 0 1,0-1 0,0 1-1,0 0 1,-1-1 0,1 1-1,0 0 1,0-1 0,0 1-1,-1 0 1,1 0 0,0-1 0,-1 1-1,1-1-59,-1-1 79,1 0 1,-1 0-1,1 0 0,-1 0 0,1 0 1,-1 0-1,1 0 0,0-1 0,-1 1 0,1 0 1,0 0-1,0 0 0,0-1 0,0 1 0,0 0 1,0 0-1,1-1-79,-1-19 81,5-198 323,-2 183-386,1-1 1,3 1 0,0 0 0,12-33-19,-15 60 2,-1 0 1,1 0-1,0 1 0,1-1 1,0 1-1,0 0 1,1 1-1,0-1 0,0 1 1,1 0-1,0 0-2,-1 3-11,-1 0-1,1 0 1,0 0-1,0 1 1,0 0 0,1 0-1,-1 1 1,0-1-1,1 2 1,0-1-1,0 1 1,-1 0-1,1 0 1,0 0 0,3 1 11,3 1 68,-1 0 1,0 1 0,0 0 0,0 0 0,0 2 0,-1-1 0,1 2 0,-1-1 0,0 2 0,0-1 0,0 1-1,5 5-68,28 22 786</inkml:trace>
  <inkml:trace contextRef="#ctx0" brushRef="#br0" timeOffset="3185.979">4255 513 8738,'-2'-2'3817,"0"1"-1649,1-1-856,-1 0-375,0 0-217,2 2-400,0 0-64,14 26-64,53 48-56,-43-40-80,-2 2-8,2-10-8,5 1 0,5 1 32,-1-16-184,1-1-736,-3-5 136,2-18 256</inkml:trace>
  <inkml:trace contextRef="#ctx0" brushRef="#br0" timeOffset="3521.661">4906 335 7826,'-1'-1'289,"0"0"0,-1 0 1,1 0-1,0 0 0,0 1 0,-1-1 1,1 1-1,0-1 0,-1 1 1,1-1-1,0 1 0,-1 0 1,1-1-1,-1 1 0,1 0 0,-1 0 1,1 0-1,0 0 0,-1 0 1,1 1-1,-1-1 0,0 0-289,-1 1 260,0 1 0,1-1 0,-1 0 0,0 1 0,0 0-1,1-1 1,-1 1 0,1 0 0,-1 1 0,0 0-260,-6 7 403,1 0 1,0 0-1,1 1 1,-5 10-404,-16 34 477,4 2 0,1 0-1,4 2 1,-1 7-477,-6 20 353,-33 74 141,32-92-336,3 1 0,3 0 0,0 14-158,18-65 66,1 0 0,0 1 0,1 14-66,1-25 56,1-1 0,0 1 0,0 0 0,0 0 0,1 0 0,0-1 0,1 1 0,0-1 0,2 4-56,-3-7 33,0 0 0,1-1 0,-1 1 0,1-1 0,0 0 0,0 0 0,1 0-33,-4-3 1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19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0 3841,'-2'0'353,"0"0"0,0 1 0,-1-1 0,1 0 0,0 1-1,0-1 1,0 1 0,0 0 0,0 0 0,0 0 0,0 0 0,0 0 0,0 0 0,0 0 0,1 1 0,-1-1 0,0 1 0,1-1 0,-1 1 0,1 0 0,-2 1-354,3-2 111,0-1-1,-1 1 1,1 0-1,0-1 0,0 1 1,-1 0-1,1 0 0,0-1 1,0 1-1,0 0 0,0 0 1,0-1-1,0 1 1,0 0-1,0 0 0,0 0 1,0-1-1,0 1 0,1 0 1,-1 0-1,0-1 0,1 1 1,-1 0-110,1 1 94,0-1-1,0 0 1,1 0 0,-1 0 0,0 0 0,0 0-1,1 0 1,-1 0 0,1 0 0,-1 0 0,1-1-1,-1 1 1,1-1 0,-1 1 0,1-1 0,0 1-94,29 4 581,0 0 1,0-2 0,0-2-1,30-1-581,-29 0 190,383 8 692,-375-11-872,-27 5-19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13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509 662 2777,'0'0'1836,"-3"-3"4801,-7-7-5198,-2-1-916,-1 1-1,-1 0 0,-5-3-522,8 6 156,7 5-112,0 0 0,0 0 0,-1 1 0,1-1 0,-1 1 0,1 0-1,-1 0 1,0 1 0,1-1 0,-1 1 0,0 0 0,1 0 0,-1 1 0,0-1-1,1 1 1,-1 0 0,0 1 0,1-1 0,-2 1-44,-3 1 19,-2-1-3,0 1 1,1 1-1,-1 0 1,1 0-1,0 1 1,0 1-1,-4 2-16,8-4 5,1 1 1,-1-1-1,1 1 0,0 1 0,1-1 0,-1 1 0,1-1 0,0 1 1,1 0-1,-1 1 0,1-1 0,-1 3-5,-1 3 0,1 1 0,1 0-1,-1-1 1,2 1 0,0 0 0,0 0 0,1 0-1,1 0 1,0 1 0,1-1 0,1 0-1,0 0 1,3 10 0,-3-15 3,0-1 0,1 0 0,0 1 0,0-1 0,1 0 0,0-1 0,0 1 0,0-1 0,1 1 0,0-1 0,1-1 0,-1 1 0,1-1 0,0 0 0,0 0 0,1-1 0,-1 1 0,1-1-1,0-1 1,0 0 0,0 0 0,1 0 0,4 1-3,-6-2 13,1-1 0,-1 1 0,0-1 0,1 0 0,-1-1 0,1 1 0,-1-1 0,1-1-1,-1 1 1,0-1 0,1 0 0,-1 0 0,0-1 0,0 0 0,0 0 0,0-1 0,0 1 0,0-1 0,0-1-1,-1 1 1,0-1 0,1 0 0,-2 0 0,1 0 0,0-1 0,-1 0 0,0 1 0,0-2 0,0 1-1,-1 0 1,1-2-13,2-3 22,0 0 0,-1-1 0,-1 0 0,0 0 0,0-1 0,-1 1-1,0-1 1,-1 1 0,0-10-22,1-18 43,-3-1 0,-1-11-43,-1 11-37,2 1-1,3-2 38,-2 39-169,2 9 111,0 9 116,26 339 416,-28-269-369,-2 0-1,-5-1 0,-6 20-104,-29 110 133,20-114-77,20-94-32,-4 28-34,5-34 28,0 1 0,0-1 0,0 0 0,0 1 0,1-1 0,-1 1 0,0-1 0,1 0 1,-1 1-1,1-1 0,-1 0 0,1 0 0,0 1 0,0-1 0,-1 0 0,1 0 0,0 0 0,0 0 0,0 0 1,0 0-1,0 0-18,0-1 19,-1 1 1,1-1-1,-1 0 0,0 0 1,1 0-1,-1 0 1,1 0-1,-1 0 1,1 0-1,-1 0 1,1 0-1,-1 0 0,0-1 1,1 1-1,-1 0 1,1 0-1,-1 0 1,0 0-1,1-1 0,-1 1 1,0 0-1,1 0 1,-1-1-1,0 1 1,1 0-1,-1-1 0,0 1 1,1 0-1,-1-1 1,0 1-1,0 0 1,1-1-1,-1 1 1,0 0-1,0-1-19,10-19 238,-7 16-172,117-212-61,-80 152-3204,12-9 3199,-27 40-751</inkml:trace>
  <inkml:trace contextRef="#ctx0" brushRef="#br0" timeOffset="341.936">1077 994 6321,'-15'-18'2865,"13"18"-1097,0 8-143,-3 16-649,7 7 144,3 6-344,-5 7-152,-4-4-271,3 5-121,-3-1-104,5 2-16,5-4-40,-2-1 0,4-13 24,-4-5-208,10-14 3536,-1-9-2599</inkml:trace>
  <inkml:trace contextRef="#ctx0" brushRef="#br0" timeOffset="761.732">175 273 3849,'-35'12'807,"2"0"1062,-1-2 0,1-1-1869,30-8 358,0 0 0,0 0 0,1 0 0,-1 0 0,1 0-1,-1 1 1,1-1 0,-1 1 0,1 0 0,0 0 0,0-1 0,0 2 0,0-1 0,0 0 0,-1 2-358,3-4 37,0 0 1,0 0-1,-1 1 1,1-1-1,0 0 1,0 0-1,0 0 1,0 1-1,0-1 1,0 0-1,0 0 1,0 1-1,0-1 1,0 0-1,0 0 1,0 0-1,0 1 1,0-1-1,0 0 1,0 0-1,0 0 1,1 1-1,-1-1 1,0 0-1,0 0 1,0 0-1,0 0 1,0 1-1,0-1 1,1 0-1,-1 0 1,0 0-1,0 0 1,0 1-1,0-1 1,1 0-1,-1 0 1,0 0-1,0 0 1,0 0-1,0 0 1,1 0-1,-1 0 1,0 0-1,0 0 1,1 0-38,10 3 351,-11-3-284,12 1 178,0-1 0,1 0 0,-1-1 0,0 0 0,0-1 0,-1-1 0,8-2-245,32-5 332,100-2 165,-6 1-322,-107 6 98,0-1-656,27 1 383,-55 5 417,0 0-1,1 0 0,-1 1 1,0 1-1,0-1 0,0 2 1,0-1-1,6 4-416,7 8 1311</inkml:trace>
  <inkml:trace contextRef="#ctx0" brushRef="#br0" timeOffset="1594.413">1579 619 6273,'-1'-14'962,"1"11"-581,0-1 1,-1 1-1,1 0 1,-1-1 0,0 1-1,0 0 1,0 0-1,0 0 1,-2-3-382,1 0 2779,6 9-755,11 17-1246,65 123-130,-60-103-564,2 0-1,2-2 1,1-1-1,2-1 1,2-1-1,1-2 0,14 12-83,-44-45 15,0 1 0,1-1 0,-1 0 0,0 0 0,0 0 0,0 0 0,0 1 0,1-1 0,-1 0 0,0 0 0,0 0 0,0 0 0,1 0 0,-1 0 0,0 0 0,0 0-1,1 0 1,-1 1 0,0-1 0,0 0 0,1 0 0,-1 0 0,0 0 0,0-1 0,1 1 0,-1 0 0,0 0 0,0 0 0,0 0 0,1 0 0,-1 0 0,0 0 0,0 0 0,0 0 0,1 0-1,-1-1 1,0 1 0,0 0 0,0 0 0,1 0 0,-1 0 0,0-1 0,0 1 0,0 0 0,0 0 0,0 0 0,0-1 0,1 1 0,-1 0 0,0 0 0,0-1 0,0 1 0,0 0 0,0 0-1,0-1 1,0 1 0,0 0 0,0 0 0,0 0 0,0-1 0,0 1 0,0 0 0,0-1-15,1-21 454,-1 15-383,3-86 248,-2 30-272,2 0 1,3 1 0,3 0 0,5-9-48,-14 70-14,13-38-50,-13 38 3,1-1 0,-1 0 0,1 1 0,0-1 0,0 1 0,0-1 0,-1 1 0,1 0 0,1-1 0,-1 1 0,0 0 0,0 0 0,0 0 0,1 0-1,-1 0 1,0 0 0,1 0 0,-1 0 0,2 0 61,3 1-449</inkml:trace>
  <inkml:trace contextRef="#ctx0" brushRef="#br0" timeOffset="2341.185">2737 612 3377,'1'-1'248,"0"0"1,-1 0-1,1 0 1,0 0-1,0 0 1,-1 0-1,1 0 1,-1 0 0,1 0-1,-1 0 1,0 0-1,1-1 1,-1 1-1,0 0 1,0 0-1,0 0 1,0-1-1,0 1 1,0 0-1,0 0 1,0 0 0,0-1-1,0 1 1,-1-1-249,0 0 232,-1-1 1,1 1 0,-1 0 0,0-1-1,0 1 1,0 0 0,0 0 0,0 0-1,0 0 1,-2 0-233,-1-3 160,0 1 0,-1-1 0,0 1 0,0 1 0,0-1 0,-1 1 0,1 0 0,-1 0 0,0 1 0,0 0 1,1 0-1,-1 1 0,0 0 0,-1 0 0,1 1 0,0-1 0,0 1 0,0 1 0,0 0 0,0 0 0,0 0 0,0 1 0,0 0 0,0 0 0,1 0 0,-1 1 0,1 0 0,-1 1 0,0 0-160,-3 2 15,0 1 0,0 1-1,1 0 1,0 0 0,0 1-1,1 0 1,0 0 0,0 1 0,1 0-1,1 0 1,-1 1 0,2-1-1,0 1 1,0 1 0,1-1 0,-3 11-15,4-10-3,0 1 0,1 0 0,0 0 0,1 0 0,0 0 0,1 0 0,1 0 0,0 0 0,1 0 0,0-1 0,1 1 0,0 0 0,1-1 0,0 0 0,6 10 3,-7-16 3,1 1 0,0-1 0,1 0 0,-1-1 0,1 1 0,0-1 1,0 0-1,1 0 0,0-1 0,0 1 0,0-1 0,0-1 0,0 1 0,1-1 0,0 0 0,-1 0 0,1-1 1,0 0-1,1 0 0,-1-1 0,0 0 0,0 0 0,1-1 0,-1 0 0,0 0 0,0 0 0,3-2-3,-2 2 12,0-2 0,0 1 0,-1-1 0,1 0 0,-1-1 0,1 0 0,-1 0 0,0 0 0,0-1 0,0 0 0,-1 0 0,1-1 0,-1 0 0,0 0 0,0-1 0,-1 1 0,0-1 0,0-1 0,0 1 0,-1 0 0,0-1 0,0 0 0,0 0 0,-1 0 0,1-3-12,1-15 26,0 1 1,-1-1-1,-2 0 1,0 1 0,-2-1-1,-2-11-26,2 6 117,0 1 0,1-1 1,2 0-1,2-4-117,-5 34 3,0 0 0,0 0 0,0 0 0,0 0 1,0 0-1,0 0 0,0-1 0,0 1 0,0 0 0,1 0 1,-1 0-1,0 0 0,0 0 0,0 0 0,0 0 0,0 0 1,0 0-1,0 0 0,0-1 0,0 1 0,0 0 0,0 0 1,0 0-1,0 0 0,0 0 0,0 0 0,0 0 1,1 0-1,-1 0 0,0 0 0,0 0 0,0 0 0,0 0 1,0 0-1,0 0 0,0 0 0,0 0 0,0 0 0,0 0 1,1 0-1,-1 0 0,0 0 0,0 0 0,0 0 0,0 0 1,0 0-1,0 0 0,0 0 0,0 0 0,0 0 0,0 0 1,1 0-1,-1 0 0,0 0 0,0 0 0,0 0 0,0 0 1,0 0-4,6 8 58,5 13-36,5 19 31,2-1-1,2-1 1,21 29-53,-30-49-157,2-2 0,0 1 0,1-2 0,1 0-1,0-1 1,1 0 0,1-1 0,17 10 157,6-1-434</inkml:trace>
  <inkml:trace contextRef="#ctx0" brushRef="#br0" timeOffset="2788.021">2351 147 4569,'-6'0'811,"0"0"0,0 0-1,0 0 1,0 0 0,0 1 0,0 0 0,1 1 0,-1-1 0,0 1-1,1 0 1,-2 1-811,6-3 69,1 0 0,-1 0 0,1 0 1,0 0-1,-1 0 0,1 0 0,0 0 0,-1 0 0,1 0 0,0 0 0,-1 1 0,1-1 0,0 0 0,0 0 0,-1 0 0,1 0 1,0 1-1,-1-1 0,1 0 0,0 0 0,0 1 0,-1-1 0,1 0 0,0 0 0,0 1 0,0-1 0,0 0 0,-1 1 1,1-1-1,0 0 0,0 1 0,0-1 0,0 0 0,0 1 0,0-1 0,0 0 0,0 1-69,16 3 1532,15-1-1283,1-1 0,-1-2 1,0-2-1,11-2-249,134-22 400,-59 8-100,-116 18-301,33-5 1559,0 2-1,7 1-1557,4 4 1346</inkml:trace>
  <inkml:trace contextRef="#ctx0" brushRef="#br0" timeOffset="3622.827">3542 591 5145,'-59'-38'2271,"49"25"-824,12 7 1381,-2 4 1758,4 18-4482,1 0-1,0-1 1,1 0 0,1 0 0,0 0 0,1-1 0,0 0-1,1 0 1,1-1 0,0 0 0,1-1 0,0 0-1,8 5-103,22 25 238,-1 1 1,15 24-239,-47-61 527,-3-9 41,2-21 194,-4 9-850,-1 8 104,57-191 394,-48 165-420,2 1 1,2 1 0,1 0-1,1 1 1,6-6 9,-19 31-260,-6 12 180,-4 11-11</inkml:trace>
  <inkml:trace contextRef="#ctx0" brushRef="#br0" timeOffset="4490.776">4422 36 4865,'0'-5'1185,"0"1"-1,0-1 0,-1 1 1,0 0-1,0-1 1,-1-2-1185,2 7 43,0 0 1,0 0-1,0-1 0,0 1 1,-1 0-1,1 0 0,0 0 1,0 0-1,0 0 0,0 0 1,0 0-1,0 0 0,-1 0 1,1 0-1,0 0 1,0 0-1,0 0 0,0 0 1,0 0-1,-1 0 0,1 0 1,0 0-1,0 0 0,0 0 1,0 0-1,0 0 0,-1 0 1,1 0-1,0 0 0,0 0 1,0 0-1,0 1 1,0-1-1,0 0 0,0 0 1,-1 0-1,1 0 0,0 0 1,0 0-1,0 0 0,0 0 1,0 1-1,0-1 0,0 0 1,0 0-1,0 0 0,0 0 1,0 0-1,0 0 1,0 1-1,0-1 0,0 0 1,0 0-1,0 0 0,0 0 1,0 0-1,0 1 0,0-1 1,0 0-1,0 0 0,0 0 1,0 0-1,0 0 0,0 1 1,0-1-1,0 0 0,0 0-42,-4 27 293,2 1 0,0-1 0,2 0 0,1 1-294,11 119 433,-7-93-261,7 154 317,2 23-8,-6-185-372,-5-26 350,-2-16 190,-1-5 400,-1-16-980,0 0 0,1 0 1,0 0-1,2 0 1,0 0-1,1 0 0,0 1 1,4-7-70,-1 1 51,2 0-1,1 1 1,0 0 0,1 1 0,2 0 0,0 1-51,-6 10-4,0 1 0,0 0 0,1 0 1,0 1-1,0 0 0,1 0 0,0 1 1,0 0-1,1 0 0,-1 1 0,1 0 1,0 1-1,1-1 0,1 1 4,-3 2-3,-1 0 0,0 1 0,1-1 0,-1 1 0,1 1 0,-1 0 0,1 0 0,-1 0 0,1 1 0,-1 0 0,0 0 0,1 1 0,-1 0 0,0 1 0,0-1 0,0 1 0,0 0 0,-1 1 0,3 1 3,0 1-1,-1 0 0,0 1-1,0 0 1,-1 0 0,0 1-1,0 0 1,0 0-1,-1 1 1,-1 0 0,1 0-1,-1 0 1,-1 0 0,0 1-1,0 0 1,-1 0-1,0 0 1,-1 0 0,0 0-1,0 0 1,-1 1 0,-1-1-1,0 8 2,0-7 2,-1 1 1,0 0-1,0-1 0,-1 1 1,-1-1-1,0 0 0,-1 0 1,0 0-1,0 0 0,-2-1 1,1 1-1,-1-1 0,0-1 1,-1 1-1,0-1 0,-1 0 0,0-1 1,0 1-1,-1-2 0,-2 2-2,1-2 8,0 0-1,0 0 1,-1-2-1,0 1 0,0-1 1,0-1-1,0 0 1,-1-1-1,-5 1-7,12-3-1,0 0 1,-1-1-1,1 0 0,0 0 1,-1 0-1,1 0 0,0-1 1,-1 0-1,1 0 0,0-1 1,0 1-1,0-1 0,0 0 1,0-1-1,0 1 0,0-1 1,1 0-1,-1 0 0,1 0 1,0-1-1,0 1 0,0-1 1,1 0-9,-1 0-1,1 0 1,0 0-1,1 0 1,-1-1-1,1 1 0,-1-1 1,2 1-1,-1-1 1,0 0-1,1 0 0,0 0 1,0 0-1,0 0 1,1 0-1,-1-4 10,3-44-75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47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499 635 2425,'0'0'1939,"0"0"9,0-2 2660,0-6-3120,-1 4-1268,0 1 1,0-1-1,0 0 1,0 0-1,-1 1 0,0-1 1,1 1-1,-1-1 1,0 1-1,-1 0 0,1 0 1,-2-2-221,-27-26 473,30 31-456,-1-2 28,-1 0 0,0 0 0,1 0 0,-1 1 1,0-1-1,0 1 0,0 0 0,0 0 0,0 0 0,0 0 0,-1 0 0,1 1 0,0-1 0,0 1 0,-1 0 0,1 0 0,0 0 0,0 0 0,-1 1 0,1-1 0,0 1 0,0 0 0,0 0 0,0 0 0,0 1 0,0-1 0,-1 1-45,-9 5 44,1 1 0,0 0 0,1 1 0,0 0-1,-5 5-43,4-3 31,-2 1-21,1 1 0,0 1 0,0 0 0,1 1 0,1 0 0,1 1 0,0 0 0,0 1-10,7-11 1,0 1 1,0-1-1,1 1 1,0-1 0,0 1-1,0 0 1,1-1-1,0 1 1,0 0-1,1 0 1,-1 0 0,2 0-1,-1 0 1,1 0-1,0 0 1,0 0-1,1-1 1,0 1 0,0 0-1,1-1 1,0 0-1,0 1 1,1 0-2,-1-2 5,1 0-1,0 0 1,0 0 0,1-1 0,-1 1-1,1-1 1,0 0 0,0-1 0,1 1-1,-1-1 1,1 0 0,-1 0-1,1-1 1,0 1 0,0-1 0,0-1-1,1 1 1,-1-1 0,0 0-1,0 0 1,1-1 0,-1 0 0,0 0-1,1-1 1,-1 1 0,0-1 0,6-2-5,1 0 14,-1 0 1,1-2-1,-1 1 1,0-1 0,-1-1-1,1 0 1,-1 0-1,0-1 1,-1-1 0,0 0-1,0 0 1,-1-1-1,4-4-14,-3 1 18,-1 1 0,0-1-1,-1-1 1,-1 0 0,0 0 0,4-11-18,-9 19 3,0 0 1,0 0-1,0 0 1,-1-1-1,0 1 1,0-1-1,-1 1 1,1-1-1,-1 1 1,0-1-1,-1 1 1,0-1 0,1 1-1,-2-1 1,1 1-1,0-1 1,-1 1-1,0 0 1,-2-3-4,4 8-2,0 0 0,0-1 0,0 1 0,0-1 0,-1 1 0,1 0 0,0-1 0,0 1 0,0 0 1,0-1-1,-1 1 0,1 0 0,0 0 0,0-1 0,-1 1 0,1 0 0,0 0 0,-1-1 0,1 1 0,0 0 0,0 0 1,-1 0-1,1 0 0,-1-1 0,1 1 0,0 0 0,-1 0 0,1 0 0,0 0 0,-1 0 0,1 0 0,0 0 0,-1 0 0,1 0 2,-6 11-48,2 21 42,4 33 188,5 17-182,-1-25 31,-2 1 0,-3 7-31,-9 34 289,-3 0 1,-5 0-1,-5-2 0,-30 83-289,46-148 319,7-32-312,0 0-1,0 0 1,0 0 0,0 1-1,0-1 1,0 0-1,0 0 1,0 0 0,0 0-1,0 0 1,0 1-1,0-1 1,0 0 0,0 0-1,0 0 1,0 0 0,0 0-1,0 1 1,0-1-1,0 0 1,0 0 0,1 0-1,-1 0 1,0 0-1,0 0 1,0 0 0,0 1-1,0-1 1,0 0-1,0 0 1,0 0 0,0 0-1,1 0 1,-1 0 0,0 0-1,0 0 1,0 0-1,0 0 1,0 0 0,0 0-1,1 0 1,-1 1-1,0-1 1,0 0 0,0 0-1,0 0 1,0 0-1,1 0 1,-1 0 0,0 0-1,0-1 1,0 1 0,0 0-1,0 0-6,13-15 385,22-33-128,3 1 1,25-24-258,-12 14-503,-1-10-3264,-26 38 2263</inkml:trace>
  <inkml:trace contextRef="#ctx0" brushRef="#br0" timeOffset="382.414">997 903 8922,'-9'4'3857,"-2"2"-2153,6 16-552,-1 6-103,2 10-233,0 9-136,-2 9-208,2 5-104,4-2-152,-1-2-40,1-10-64,2-8-32,0-8-16,-2-11 24,4-9-160,2-1 160,-2-19-88</inkml:trace>
  <inkml:trace contextRef="#ctx0" brushRef="#br0" timeOffset="812.538">18 250 5537,'-10'-1'3169,"3"-2"-857,7 3-639,7 0-121,-7 0-360,17 0-63,20 1-257,93 2-168,-46-4-328,6-2-96,0-1-144,-8 1-48,-5 3-32,-13 0-8,-14 7 112,-7 1-120,-5 6 0</inkml:trace>
  <inkml:trace contextRef="#ctx0" brushRef="#br0" timeOffset="2009.638">1535 532 1984,'0'-2'741,"0"1"-1,-1-1 0,1 1 0,-1-1 1,0 0-1,0 1 0,1 0 0,-1-1 0,0 1 1,0-1-1,0 1 0,0 0 0,0 0 1,-1 0-1,1 0 0,0 0 0,-1 0 1,1 0-1,-1-1-740,2 2 387,0 3-325,0 0 1,1-1-1,0 1 1,-1-1 0,1 1-1,0-1 1,0 0 0,0 1-1,1-1 1,-1 0-1,2 2-62,7 13 89,34 81 174,-20-41 54,3 0-317,-17-39 60,0 0-1,1-1 1,1-1-1,1 0 1,3 3-60,-2-4 72,-9-8-5,1 0-1,0 0 0,0-1 1,1 0-1,0 0 0,0-1 0,0 0 1,1 0-1,5 2-66,-12-7 34,0 0-1,-1 0 1,1 0-1,0 1 1,-1-1-1,1 0 1,0-1-1,-1 1 1,1 0-1,0 0 1,0 0-1,-1 0 1,1-1 0,-1 1-1,1 0 1,0 0-1,-1-1 1,1 1-1,0 0 1,-1-1-1,1 1 1,-1-1-1,1 1 1,-1-1-1,1 1 1,-1-1-1,0 1 1,1-1 0,-1 0-1,0 1 1,1-1-1,-1 0 1,0 0-34,9-25 498,-8 24-469,22-84 185,5 1 0,22-46-214,-17 65 255,-29 60-322,-1 0 0,1 1 0,0 0 0,1-1 1,-1 2-1,1-1 0,0 0 0,0 1 0,6-4 67,1 4-899,-7 6 135</inkml:trace>
  <inkml:trace contextRef="#ctx0" brushRef="#br0" timeOffset="3032.68">2640 16 3321,'0'-1'361,"0"0"-1,0 1 1,1-1 0,-1 0 0,0 1 0,0-1 0,0 0-1,-1 0 1,1 1 0,0-1 0,0 0 0,0 1 0,0-1-1,-1 0 1,1 1 0,0-1 0,-1 0 0,1 1 0,0-1-1,-1 1 1,1-1 0,-1 0-361,1 1 186,-1 1-1,1-1 0,-1 0 1,1 0-1,-1 0 1,1 0-1,-1 1 1,1-1-1,-1 0 1,1 1-1,-1-1 0,1 0 1,0 1-1,-1-1 1,1 0-1,0 1 1,-1-1-1,1 1 1,0-1-1,-1 0 1,1 1-1,0 0-185,-4 4 239,1 1 0,0 0 0,1 0 0,-1 1 0,0 3-239,0 3 78,1 1 0,1-1-1,0 1 1,1-1 0,0 1-1,2 6-77,1 9 125,2 0 0,5 21-125,19 72 628,12 119-628,-26-155 272,-9-63-10,-2 1-1,0 0 1,-2 0-1,0 0 0,-2 14-261,-3-31 347,-1-17 184,2-10-511,1 1 1,0-1-1,2 0 0,0 1 0,2-1 1,0 1-1,1-1 0,1 1 0,0 0 1,7-14-21,-6 20-1,0 0 1,1 1 0,0 0-1,1 0 1,0 0-1,1 1 1,3-3 0,-6 7-1,1 0 0,0 1 1,1 0-1,-1 1 0,1 0 0,0 0 0,0 1 0,0-1 0,1 2 1,0-1-1,3 0 1,-7 3-1,0-1 1,1 1 0,-1 0-1,1 1 1,-1-1 0,1 1-1,-1 0 1,1 1-1,-1-1 1,1 1 0,-1 0-1,0 0 1,1 1 0,-1-1-1,0 1 1,0 1 0,0-1-1,0 1 1,0-1 0,0 1-1,-1 1 1,0-1-1,3 3 1,-1 0 0,0 0-1,-1 1 1,0 0-1,0 0 0,0 1 1,-1-1-1,0 1 0,-1 0 1,0 0-1,0 0 0,0 0 1,-1 1-1,0-1 0,0 6 1,-1-3 0,0 0 0,0 1 0,-1-1 1,-1 0-1,1 0 0,-2 1 0,0-1 0,0 0 0,-1 0 0,-1 2 0,0-5 1,1 1 0,-2-1 1,1 0-1,-1 0 0,0-1 1,-1 1-1,0-1 0,0 0 0,-1-1 1,1 0-1,-2 0 0,-4 4-1,-1-1 4,0 0 1,-1-1-1,0 0 0,-9 2-4,17-7 3,0-1 0,0 0-1,-1 0 1,1 0 0,-1-1 0,1 0 0,-1-1 0,0 0-1,1 1 1,-1-2 0,1 1 0,-3-1-3,7 0-2,0 0-1,0 1 1,0-1-1,0 0 1,0 0-1,1 0 1,-1 0-1,0 0 1,0 0-1,1 0 1,-1-1-1,1 1 1,-1-1-1,1 1 1,0-1-1,-1 1 1,1-1-1,0 0 1,0 0-1,0 1 1,0-1-1,1 0 1,-2-2 2,1 1 3,1-1 0,-1 0 0,0 1 0,1-1 0,0 1 0,-1-1 0,1 1 0,1-1 0,-1 0 0,1 1-1,-1-1 1,1 1 0,0-2-3,17-25 32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3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68 158 3825,'-20'-57'2372,"19"56"-2101,1-1 0,-1 1 0,0 0 0,1-1 0,-1 1 0,0 0 0,0 0 0,0-1 0,0 1 0,0 0 0,0 0 0,0 0 0,0 0 0,0 0 0,0 1 0,-1-1 0,1 0 0,0 0 0,0 1 0,-1-1 0,1 1 0,-1-1 0,1 1 0,-1 0 0,1-1 0,0 1 0,-1 0 0,1 0 0,-1 0 0,1 0 0,-1 0 0,1 1 0,-2-1-271,-3 0 1858,6 0-1500,1 3-301,0 0 0,0 0 1,1 0-1,-1 0 0,1-1 0,0 1 1,-1-1-1,1 1 0,1-1 1,-1 0-1,0 0 0,2 2-57,5 5 84,79 75 245,34 33-78,1 20 70,38 61-321,-158-194-101,1 1-1,-1-1 1,1 0 0,0 0-1,1 0 1,-1-1 0,0 1-1,1-1 1,3 2 101,5-2-368</inkml:trace>
  <inkml:trace contextRef="#ctx0" brushRef="#br0" timeOffset="360.445">542 16 6137,'-1'0'163,"0"0"0,1 0-1,-1-1 1,0 2 0,0-1-1,0 0 1,1 0 0,-1 0-1,0 0 1,0 0 0,1 1 0,-1-1-1,0 0 1,0 1 0,1-1-1,-1 1 1,0-1 0,1 0-1,-1 1 1,0 0 0,1-1-1,-1 1 1,1-1 0,-1 1-1,1 0 1,-1-1 0,1 1 0,-1 0-163,-10 28 2010,-1 2-885,-30 29 1460,-37 39-2585,42-55 312,2 1 1,1 2-1,-10 24-312,37-58 56,-8 14 123,1 0 1,1 1-1,2 0 1,-1 5-180,11-17 2674,4-5-1267</inkml:trace>
  <inkml:trace contextRef="#ctx0" brushRef="#br0" timeOffset="1045.685">839 508 7674,'9'-49'3191,"-9"46"-2910,1 0 1,0 0-1,0 1 0,0-1 1,0 0-1,1 1 0,-1-1 1,1 1-1,-1-1 0,1 1 1,0 0-1,0-1 0,0 1 1,0 0-1,0 0 0,1 1 1,0-2-282,4-1 206,0 0 1,0 1 0,1-1-1,6-1-206,-8 3 171,2-1-129,0 0 0,-1 1 1,1 0-1,0 0 0,1 1 0,-1 0 0,0 1 1,0-1-1,0 2 0,0-1 0,1 1 1,6 2-43,-10-2 2,0 1 0,0 0 0,0 0 1,0 0-1,0 1 0,0 0 0,-1 0 1,1 0-1,-1 0 0,0 1 1,0-1-1,0 1 0,-1 0 0,1 1 1,-1-1-1,0 0 0,0 1 0,-1 0 1,1 0-1,0 1-2,3 10 4,0 0 1,-1 0-1,0 1 1,-1 0-1,-1 0 1,-1 0-1,-1 1 1,0-1-1,-1 7-4,-2 4 14,0 0 1,-3-1-1,0 0 0,-1 0 0,-7 15-14,6-24 20,-1-1 1,-1 0-1,0 0 0,-1-1 1,-1 0-1,-1-1 1,0 0-1,-1-1 0,0 0 1,-16 11-21,26-22 12,0-1 1,0 0-1,0 0 0,0 0 1,-1 0-1,1 0 1,-1-1-1,1 0 1,-1 1-1,0-1 0,1-1 1,-1 1-1,0 0 1,0-1-1,0 0 0,1 0 1,-1 0-1,0 0 1,0-1-1,0 0 1,1 1-1,-1-1 0,0-1 1,1 1-1,-2-1-12,1 0 10,-1 0 0,1 0 0,0-1 0,0 0-1,0 0 1,0 0 0,0 0 0,0-1 0,1 1 0,0-1-1,0 0 1,0 0 0,0 0 0,1-1 0,-1 1 0,1 0-1,0-1 1,0 0 0,1 0-10,0 3 1,0 0-1,1 0 1,0 0-1,-1 0 1,1-1-1,0 1 1,0 0-1,0 0 1,0 0-1,1 0 1,-1 0-1,0-1 0,1 1 1,0 0-1,-1 0 1,1 0-1,0 0 1,0 0-1,0 0 1,0 1-1,1-1 1,0-1-1,1 0-2,0-1 1,1 1-1,0 1 0,0-1 0,-1 0 1,1 1-1,1 0 0,-1 0 1,0 0-1,4-1 2,8-2 4,0 1 0,1 1 0,-1 0 0,1 1 0,9 1-4,-3 0 24,0 2 0,-1 0 1,1 1-1,-1 2 0,1 0 1,6 3-25,-14-2 3,-1 0 0,0 1 1,0 0-1,0 1 0,-1 1 1,0 0-1,0 0 0,-1 2 1,10 8-4,0 3-35</inkml:trace>
  <inkml:trace contextRef="#ctx0" brushRef="#br0" timeOffset="1816.473">1626 76 2873,'-1'-9'1526,"-1"-11"1950,2 19-3196,0 1 0,-1-1 0,1 1 0,0-1 0,0 1 0,-1-1 0,1 1-1,0-1 1,-1 1 0,1-1 0,0 1 0,-1-1 0,1 1 0,-1 0 0,1-1 0,-1 1 0,1 0 0,-1-1 0,1 1 0,-1 0 0,1 0-1,-1-1 1,1 1 0,-1 0 0,0 0 0,1 0 0,-1 0 0,1 0 0,-1 0 0,0 0-280,3 5 712,5 9-585,0-2 0,1 1 0,0-1 0,1 0 0,3 3-127,17 22 244,18 31 84,-3 1 1,-3 2-1,16 42-328,-43-81 46,-11-22-26,1-1 0,0 1-1,1-1 1,0 0 0,0 0-1,1-1 1,0 1-1,0-1 1,5 4-20,-10-12 32,0 1-1,-1 0 0,1-1 1,0 1-1,0-1 1,0 1-1,-1-1 1,1 1-1,0-1 1,0 0-1,0 1 0,0-1 1,0 0-1,0 0 1,0 0-1,0 0 1,0 0-1,0 0 1,0 0-1,0 0 0,0 0 1,-1 0-1,1 0 1,0-1-1,1 1-31,-1-1 50,0 0 0,1 0 0,-1 0 0,0 0 0,1 0 0,-1 0 0,0 0 0,0-1 0,0 1 0,0 0 0,0-1 0,0 1 0,0-2-50,3-7 175,-1 1 0,1-1 0,-2 1 0,2-8-175,-3 13 17,7-47 159,-2 1 0,-3-1 1,-1-8-177,-1 3 55,3 0-1,6-22-54,-7 62 45,-2 5-109,1 0-1,0 0 1,1 0-1,0 0 1,0 0-1,1 1 1,1 0 0,5-10 64,-9 20-6,-1-1 0,0 1 0,1-1 1,-1 1-1,0-1 0,1 1 0,-1-1 1,1 1-1,-1 0 0,1-1 0,-1 1 1,1-1-1,-1 1 0,1 0 1,-1 0-1,1-1 0,-1 1 0,1 0 1,-1 0-1,1 0 6,8 6-298</inkml:trace>
  <inkml:trace contextRef="#ctx0" brushRef="#br0" timeOffset="3858.04">2888 52 2457,'36'-15'1300,"-36"15"-1203,0 0 0,0 0 0,0 0 1,0 0-1,0-1 0,1 1 0,-1 0 0,0 0 1,0 0-1,0 0 0,0 0 0,0 0 0,0 0 0,0 0 1,0 0-1,0 0 0,1 0 0,-1 0 0,0 0 1,0-1-1,0 1 0,0 0 0,0 0 0,0 0 1,0 0-1,0 0 0,0 0 0,0 0 0,0 0 1,0-1-1,0 1 0,0 0 0,0 0 0,0 0 1,0 0-1,0 0 0,0 0 0,0 0 0,0-1 0,0 1 1,0 0-1,0 0 0,0 0 0,0 0 0,0 0 1,0 0-1,0 0 0,0 0 0,0-1 0,-1 1 1,1 0-1,0 0 0,0 0 0,0 0 0,0 0 1,0 0-1,0 0 0,0 0 0,0 0-97,-11-5 3540,-11-2-1714,-34-2-764,42 8-882,2 1-75,1 0-1,0 0 1,-1 1-1,1 1 0,0 0 1,0 0-1,0 1 0,0 1 1,1 0-1,-1 0 1,1 1-1,0 0 0,0 1 1,1 0-1,-5 4-104,6-4 26,0 0-1,0 1 0,1 0 1,0 0-1,0 1 1,1 0-1,0 1 1,0-1-1,1 1 1,0 0-1,0 0 1,1 0-1,1 1 0,-1 0 1,-1 9-26,3-7 5,1-1 0,0 1-1,0 0 1,1 0 0,1-1 0,0 1-1,0 0 1,1-1 0,1 1 0,0-1 0,0 0-1,1 0 1,5 10-5,1 0 9,1 4 14,1-1 0,1-1-23,-11-20 2,-1-1 1,1 0 0,0 0-1,0 0 1,0 0-1,0 0 1,0 0-1,0-1 1,0 1 0,0-1-1,1 1 1,-1-1-1,1 0 1,-1 0 0,1 0-1,0 0 1,-1 0-1,1-1 1,0 1-1,-1-1 1,1 0 0,0 0-1,0 0 1,-1 0-1,1 0 1,0-1-1,-1 1 1,1-1 0,0 1-1,-1-1 1,1 0-1,0 0 1,1-1-3,5-2 9,0-1 1,0 0 0,-1 0-1,0 0 1,0-1-1,0 0 1,0-1-1,5-7-9,6-9 29,-1-2 0,-1 0 0,10-21-29,20-29 40,12-19-16,-58 92-24,0 1 1,0 0-1,-1 0 0,1 0 0,-1-1 1,1 1-1,-1 0 0,1-1 1,-1 1-1,0 0 0,1-1 0,-1 1 1,0 0-1,0-1 0,0 1 1,0-1-1,0 1 0,0 0 0,-1-1 1,1 1-1,0 0 0,-1-1 1,1 1-1,-1 0 0,0-2 0,-4-13 8,0 59-102,-10 204 127,13-195-2,0 88 59,2-59 84,-8 50-174,0-19 647,5 1 0,5 18-647,0-112 309,2-14 42,9-24 164,-5 6-491,43-61-115,2 2-1,58-57 92,-76 89-151</inkml:trace>
  <inkml:trace contextRef="#ctx0" brushRef="#br0" timeOffset="4321.579">3487 570 7666,'-39'-83'3312,"39"83"-1615,4 7-529,-4 4-272,5 12-120,0 10-128,-4 3-87,7 15-121,-2 0-64,-6 5-136,6-2-72,-11-8-96,3-5-8,7-8 112,-2-6-104,5-9-16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20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3569,'6'-91'2387,"-5"68"-520,0 6 485,-2 17-2288,1 0 0,0 0 0,0 0 1,0 0-1,0 0 0,0 0 0,0 0 0,0 0 0,0 0 0,0 0 1,0-1-1,0 1 0,0 0 0,0 0 0,0 0 0,0 0 1,0 0-1,0 0 0,0 0 0,0 0 0,0 0 0,0 0 1,0-1-1,0 1 0,0 0 0,0 0 0,1 0 0,-1 0 0,0 0 1,0 0-1,0 0 0,0 0 0,0 0 0,0 0 0,0 0 1,0 0-1,0 0 0,0 0 0,0-1 0,0 1 0,0 0 1,1 0-1,-1 0 0,0 0 0,0 0 0,0 0 0,0 0 0,0 0 1,0 0-1,0 0 0,0 0 0,0 0 0,1 0 0,-1 0 1,0 0-1,0 0 0,0 0 0,0 0 0,0 0 0,0 1 1,0-1-1,0 0 0,0 0 0,0 0 0,0 0 0,1 0 0,-1 0 1,0 0-1,0 0-64,0 0 869,0 0-263,4 8 1,8 7-479,1 0 0,1 0 0,6 5-128,22 22 238,27 27 123,-17-18 87,7 13-448,-44-45 59,0 0 0,-2 0 0,0 2 0,-1 0 1,5 14-60,-6-6 54,-10-22-4,1-1 0,1 0 0,-1 0 0,1 0 0,0 0 0,2 3-50,-5-9 9,0 0-1,1 0 1,-1 1-1,0-1 1,0 0-1,0 0 1,0 0-1,0 0 1,0 0-1,0 0 1,0 0-1,0 0 1,0 0 0,1 0-1,-1 1 1,0-1-1,0 0 1,0 0-1,0 0 1,0 0-1,0 0 1,1 0-1,-1 0 1,0 0-1,0 0 1,0 0-1,0 0 1,0 0-1,0 0 1,1 0-1,-1 0 1,0 0-1,0 0 1,0 0-1,0 0 1,0 0-1,0 0 1,0-1-1,1 1 1,-1 0-1,0 0 1,0 0-1,0 0 1,0 0-1,0 0 1,0 0-1,0 0 1,0 0-1,0 0 1,1-1-1,-1 1 1,0 0-1,0 0 1,0 0-1,0 0-8,3-10 401,2-14-78,-1 0 1,-2-1-1,0-2-323,5-44 99,0 28-127,2 0 1,2 1-1,1 0 0,3 1 0,7-14 28,-21 54 2,-1 0-1,0 0 1,1 0-1,-1 0 1,1 1 0,0-1-1,-1 0 1,1 0-1,0 0 1,-1 0-1,1 0 1,0 1-1,0-1 1,0 0-2,0 1-2,-1 0 1,0 0-1,1 0 0,-1 0 1,0 1-1,0-1 1,1 0-1,-1 0 1,0 0-1,1 0 0,-1 1 1,0-1-1,0 0 1,1 0-1,-1 1 1,0-1-1,0 0 0,0 0 1,1 1-1,-1-1 1,0 0-1,0 1 1,0-1-1,0 0 0,0 1 1,0-1-1,1 0 2,-1 1-3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9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519 430 2745,'31'-1'1869,"-30"1"-1755,-1 0 0,1 0 0,-1 0 0,1 0 0,-1-1 0,1 1-1,-1 0 1,1 0 0,-1 0 0,1 0 0,-1-1 0,1 1 0,-1 0 0,0 0-1,1-1 1,-1 1 0,1 0 0,-1-1 0,0 1 0,1-1 0,-1 1 0,0 0-1,0-1 1,1 1 0,-1-1 0,0 1 0,0-1 0,0 1 0,1-1 0,-1 1-1,0-1 1,0 1 0,0-1 0,0 1 0,0-1 0,0 1 0,0-1-1,0 1 1,0-1-114,-7-18 5403,4 14-5011,1 0-249,1 1 0,-2-1 0,1 1-1,0 0 1,-1 0 0,0 0 0,0 0 0,0 0 0,-1 1 0,1-1 0,-1 1 0,0-1-143,-4-3 245,1 2-116,-1-1-1,1 1 0,-1 0 0,-1 1 0,1-1 1,0 2-1,-1-1 0,0 1 0,0 1 1,0 0-1,0 0 0,0 0 0,-4 1-128,5 1 12,0 0-1,1 1 0,-1 0 0,0 1 0,1-1 1,-1 1-1,1 1 0,-1 0 0,1 0 1,0 0-1,0 1 0,0 0 0,1 0 1,0 0-1,-1 1 0,1 0-11,-3 3 0,1-1 0,0 1 0,1 0 1,-1 0-1,2 1 0,-1 0 0,1 0 0,0 1 0,1 0 1,0 0-1,1 1 0,1-1-1,1 0-1,0 0 1,1 0 0,0 0 0,0 1 0,1-1 0,1 0 0,0 1-1,0-1 1,1 0 0,0 0 0,1 0 0,0 0 0,4 8 1,-3-6 1,1-1 0,1 1-1,0-1 1,1-1 0,0 1 0,0-1 0,1-1 0,0 1 0,1-1 0,0 0-1,0-1 1,4 1-1,-9-5 3,1-1-1,0 0 1,0 0-1,1-1 1,-1 0-1,1 0 0,-1 0 1,1 0-1,-1-1 1,1 0-1,0 0 1,0-1-1,0 1 0,-1-1 1,1-1-1,0 1 1,5-2-3,-4 0 6,1 0 0,-1 0-1,0-1 1,0 0 0,0-1 0,0 0 0,0 0 0,-1 0 0,0-1 0,0 0 0,0 0-1,3-4-5,-1 1 10,0-2 0,-1 1 0,1-1-1,-2 0 1,0 0 0,0-1-1,0 0 1,-2 0 0,1 0 0,-2-1-1,1 1 1,-1-1 0,-1 0 0,0 0-1,-1 0 1,0 0 0,-1-3-10,-18-102 13,29 169-158,-1 99 134,-7 0 1,-6-1 0,-18 107 10,6-171 254,8-46 532,-3 34-786,10-71 24,0 0 0,0 1-1,0-1 1,1 0 0,-1 1 0,1-1-1,0 0 1,0 0 0,0 0 0,2 2-24,-3-5 5,0 0 1,1 0-1,-1 0 1,0 0-1,1 0 1,-1 0 0,1 0-1,-1 0 1,0 0-1,1 0 1,-1-1-1,0 1 1,1 0 0,-1 0-1,0 0 1,0-1-1,1 1 1,-1 0-1,0 0 1,1-1 0,-1 1-1,0 0 1,0 0-1,0-1 1,1 1-1,-1 0 1,0-1 0,0 1-1,0 0 1,0-1-1,0 1 1,1 0-1,-1-1 1,0 1-6,11-29 104,-7 18-72,0 1 0,0-1 0,2 1 0,-1 0 0,1 0-32,19-22-587,0 1-1,26-23 588,-35 37-261,27-30-270</inkml:trace>
  <inkml:trace contextRef="#ctx0" brushRef="#br0" timeOffset="392.746">893 755 8858,'64'-84'3761,"-60"104"-2169,2 9-104,-3 14-407,1 5-321,-1 10-384,0-5-112,-6-1-128,0-5-32,2-12 272,-1 0-288,2-15 3489,0-4-2585</inkml:trace>
  <inkml:trace contextRef="#ctx0" brushRef="#br0" timeOffset="737.021">34 58 5953,'-18'2'3385,"5"4"-896,10-3-713,7 1-176,15-1-496,10 1-151,18-1-121,13-3-168,28-6-264,3-9-112,20-5-168,1 1-8,-20 5-112,-4 5 200,-29 9-152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6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96 2681,'0'-3'8806,"-2"-9"-6665,0 7-1966,-1-1-1,1 1 1,-1 0-1,0 0 0,-1 0 1,1 0-1,-1 1 1,0 0-1,0 0 0,-1 0 1,1 0-1,-1 0 1,0 1-1,-1-1-174,2 2 54,0 0-1,-1 0 1,1 0 0,-1 1 0,1 0-1,-1 0 1,1 0 0,-1 0-1,0 1 1,0-1 0,1 1-1,-1 1 1,0-1 0,1 1 0,-1-1-1,0 1 1,1 1 0,-1-1-1,0 1-53,-8 2 23,1 0 0,0 1 1,1 1-1,-1 0 0,1 0 0,0 1 0,0 0 0,1 1 0,0 0 0,1 1 0,-3 3-23,-5 6 3,1 2-1,0 0 0,2 1 0,0 0 1,-1 7-3,9-18 0,1 0 1,0 1 0,1 0-1,0 0 1,1 0 0,1 0 0,-1 0-1,2 1 1,-1-1 0,2 1-1,0-1 1,1 11-1,0-13 0,0-1 0,1 0 0,0 1 1,0-1-1,1 0 0,0 0 0,1 0 0,0 0 0,0-1 0,0 0 1,1 1-1,0-2 0,1 1 0,0 0 0,0-1 0,0 0 0,5 3 0,-7-6 3,0 0-1,0 0 1,0-1-1,0 1 0,1-1 1,-1 0-1,1 0 0,-1-1 1,1 1-1,0-1 1,0 0-1,-1 0 0,1-1 1,0 1-1,0-1 1,4 0-3,-2-1 4,-1 0 0,1-1 1,0 0-1,-1 0 0,0 0 1,1-1-1,-1 0 1,0 0-1,-1-1 0,1 1 1,1-2-5,11-10 17,-1-1 1,0 0-1,-2-1 0,0-1 1,-1-1-1,6-10-17,-9 14 14,-2-2 1,0 1-1,-1-1 1,0 0-1,-1-1 0,-2 0 1,1 0-1,-2 0 0,-1-1 1,0 1-1,-1-1 0,-1 0 1,-1-4-15,1 1 61,-2 0 0,-3-21-61,3 39 94,1 10-30,4 16-3,11 14-31,1-1 0,2-1-1,2 0 1,23 29-30,-23-32 16,22 32-461,3-2 0,3-3 0,28 27 445,-36-44-754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348 965 288,'83'70'759,"-82"-68"-546,1-1 0,-1 1 0,1-1 0,-1 0 0,1 0 0,0 0 0,-1 0 0,1 0 0,0 0 0,0 0 0,0 0 0,0-1 0,0 1-213,-1-1 40,-1 0-1,0 0 1,0-1 0,1 1-1,-1 0 1,0 0 0,0 0-1,0 0 1,1-1 0,-1 1-1,0 0 1,0 0 0,0 0-1,0-1 1,1 1 0,-1 0-1,0 0 1,0-1 0,0 1 0,0 0-1,0 0 1,0-1 0,0 1-1,0 0 1,0 0 0,0-1-1,0 1 1,0 0 0,0 0-1,0-1 1,0 1 0,0 0-40,0-3 445,6-6 762,-5 8-1092,-1 0 0,1 0 0,-1 1 0,1-1 1,0 0-1,-1 0 0,0 0 0,1 0 0,-1 1 0,1-1 1,-1 0-1,0 0 0,0 0 0,1 0 0,-1 0 0,0 0 1,0 0-1,0 0 0,0 0 0,0 0 0,0 0 0,-1 0 0,1 0 1,0 0-1,0 0 0,-1 0 0,1 0 0,0 1 0,-1-1 1,1 0-1,-1 0 0,1 0 0,-1 0 0,0 1 0,1-1 1,-1 0-1,0 1 0,0-1 0,1 0-115,-8-7 357,0 0 0,-1 1 0,0 0 0,0 0 0,0 1-1,-1 0 1,0 1 0,0 0 0,0 0 0,-9-2-357,14 6 10,1-1 0,-1 1 0,0 0 0,1 1 0,-1-1 0,0 1 0,0 0 0,1 0 0,-1 1 0,0-1 0,0 1 0,1 0 0,-1 0 0,0 1 0,1-1 0,0 1 0,-1 0 0,1 0 0,0 1 0,0-1 0,0 1 0,0 0 0,0 0 0,1 0 0,-1 0 0,-1 3-10,-9 12-10,1 1-1,1 1 1,1 0 0,-7 16 10,-2 3-6,15-31 8,2 0-1,-1 1 1,1 0-1,0 0 1,1 0-1,0 0 1,0 0-1,1 1 1,0-1-1,1 0 1,0 1-1,0-1 1,2 5-2,-2-10 1,1 1 0,0-1 0,0 0 0,1 0 0,-1 1 0,1-1 0,0-1 0,0 1 0,0 0 0,1 0 0,-1-1 0,1 1 0,0-1 0,0 0 0,0 0 0,0 0 0,1 0 0,-1 0 0,1-1 0,0 1 0,-1-1 0,1 0 0,0-1 0,0 1 0,1 0 0,-1-1 1,0 0-1,0 0 0,2 0-1,4-1 7,-1 1 0,1-1 0,-1-1 0,1 0 0,-1 0 1,1-1-1,-1 0 0,0-1 0,0 0 0,0 0 0,0-1 0,0 0 1,-1 0-1,0-1 0,0 0 0,0-1 0,4-3-7,1-2 9,-1 0 0,0 0-1,0-1 1,-1 0 0,-1-1-1,0-1 1,0 1 0,-2-2 0,6-10-9,-6 3 183,-1-1 1,0 1 0,-2-1 0,-1-1 0,0 1 0,-1-15-185,-15 320 1259,11-267-1264,-29 312 500,18-235 362,-5-1 1,-16 46-857,23-104 102,5-21-76,1 0 0,1 0 0,0 0-1,1 1 1,0-1 0,1 1-1,0 1-25,1-13 2,0-1 0,0 0-1,0 0 1,0 0-1,0 0 1,0 0 0,0 0-1,0 1 1,1-1 0,-1 0-1,0 0 1,0 0-1,0 0 1,0 0 0,0 0-1,0 0 1,0 0 0,0 1-1,0-1 1,0 0-1,0 0 1,1 0 0,-1 0-1,0 0 1,0 0 0,0 0-1,0 0 1,0 0-1,0 0 1,0 0 0,1 0-1,-1 0 1,0 0-1,0 0 1,0 0 0,0 0-1,0 0 1,1 0 0,-1 0-1,0 0 1,0 0-1,0 0 1,0 0 0,0 0-1,0 0 1,0 0 0,1 0-1,-1 0 1,0 0-1,0 0 1,0 0 0,0 0-1,0 0 1,0-1 0,0 1-1,0 0 1,1 0-1,-1 0 1,0 0 0,0 0-1,0 0-1,7-7 41,71-89 155,-30 35-720,18-14 524,17-16-2027,-46 51 1342</inkml:trace>
  <inkml:trace contextRef="#ctx0" brushRef="#br0" timeOffset="366.484">985 1345 7802,'-8'0'3688,"4"3"-1343,-5 11-1033,0 7 129,-1 18-449,2 7-240,-1 5-416,8 4-120,1-5-128,0-5-16,1-8 56,1-12-160,2-15 40</inkml:trace>
  <inkml:trace contextRef="#ctx0" brushRef="#br0" timeOffset="754.214">54 601 6617,'-53'0'3625,"55"-5"-1112,11 2-625,9 2-240,16 1-655,11 2-249,22 3-304,8-5-104,18-2-160,7-2-48,2 0-40,-5 2 344,-16 4-296,-15 5 2809,-8 5-2097</inkml:trace>
  <inkml:trace contextRef="#ctx0" brushRef="#br0" timeOffset="1281.591">1575 1020 5425,'-12'-43'991,"6"25"-47,2-1 1,0 1-1,0-1 0,2-2-944,-4 8 3236,2 13-1107,4 11-593,1 4-1462,0 1 0,1-1 0,1 0 0,1 0 0,0 0 0,0-1 0,2 1 0,0-1 0,7 12-74,5 4 164,1-2 0,1 0-1,2-1 1,1-1 0,1-1 0,0-1 0,2-1 0,1-1 0,28 16-164,-54-37 42,1 0 0,-1 0 0,0 0 0,1 0 1,0 0-1,-1-1 0,1 1 0,-1-1 0,1 1 0,0-1 1,0 0-43,-2 0 29,1 0 0,-1 0 0,1 0 0,0 0 0,-1 0 0,1 0 0,-1 0 0,1 0 1,-1-1-1,1 1 0,-1 0 0,1 0 0,-1 0 0,1-1 0,-1 1 0,1 0 0,-1-1 1,0 1-1,1-1 0,-1 1 0,1 0 0,-1-1-29,2-2 99,-1 0 0,0 0 0,0-1 1,0 1-1,0 0 0,0-1 0,0 1 0,-1 0 0,0-1-99,2-6-28,7-44 110,3 1-1,2 1 0,2 0 1,20-43-82,-35 91-13,1-1 0,0 1 0,0 0 0,0-1 0,1 1 1,-1 0-1,1 0 0,0 1 0,0-1 0,0 1 0,1-1 0,-1 1 1,1 0-1,0 0 0,0 1 0,0-1 0,0 1 0,0 0 1,1-1 12,16 1-64</inkml:trace>
  <inkml:trace contextRef="#ctx0" brushRef="#br0" timeOffset="2004.019">2711 989 3665,'0'-4'472,"1"-1"0,-1 0 0,-1 1 0,1-1 0,-1 1 0,1-1 0,-1 1 0,0-1 1,-1 1-1,1 0 0,-1-1 0,0 1 0,0 0 0,0 0 0,-1 0 0,1 1 0,-1-1 0,0 1 0,-3-4-472,4 5 118,-1-1 0,0 0 0,0 1-1,0-1 1,0 1 0,0 0-1,-1 0 1,1 1 0,-1-1 0,1 0-1,-1 1 1,1 0 0,-1 0-1,0 0 1,0 0 0,1 1 0,-1 0-1,0-1 1,0 1 0,0 1-1,1-1 1,-1 0 0,-4 2-118,-1 1 96,0 1 0,0 1 0,0 0 0,1 0-1,0 0 1,0 1 0,0 0 0,1 1 0,-1 0 0,2 0 0,-1 0 0,1 1 0,0 0 0,0 0 0,-2 7-96,-3 4 31,1 0 1,1 1-1,1 0 1,0 1 0,2-1-1,-3 15-31,7-27 5,1-1-1,0 1 1,1 0-1,-1 0 1,1-1-1,1 1 1,-1 0-1,2 0 1,-1-1-1,1 1 1,0-1-1,0 1 1,1-1-1,0 0 1,2 4-5,-2-6 5,1 1 1,0-1 0,0 0 0,0 0-1,0-1 1,1 1 0,0-1 0,0 0-1,0-1 1,0 1 0,1-1 0,-1 0-1,1 0 1,0 0 0,0-1 0,0 0-1,0 0 1,4 0-6,-3 0 11,-1-1 0,1 0-1,0-1 1,-1 0 0,1 1 0,-1-2-1,1 1 1,0-1 0,-1 0 0,1-1-1,-1 1 1,1-1 0,-1-1 0,0 1-1,0-1 1,0 0 0,0 0 0,1-2-11,0-1 18,0 1 1,-1-1 0,0 0 0,0-1-1,0 1 1,-1-1 0,0 0 0,0-1-1,-1 1 1,0-1 0,-1 0 0,1 0-1,1-7-18,1-7 30,-2 0 1,0 0-1,-2-1 0,0 1 0,-1-1 0,-2 1 0,0-1 0,-1 1 0,-1 0 0,-2-1 0,-2-6-30,15 53 50,0 0-1,1-1 0,2 0 1,0 0-1,2-1 0,9 12-49,-12-19-20,1-1-1,1-1 0,0 0 0,0-1 0,2 0 0,-1-1 1,1 0-1,1-1 0,0-1 0,2 0 21,23 11 22,-2-1-45</inkml:trace>
  <inkml:trace contextRef="#ctx0" brushRef="#br0" timeOffset="2389.501">2291 575 5145,'-5'-8'2921,"5"6"-393,2 2-223,8 0-529,4 2-272,15-1-535,13 2-177,11-6-328,-26 2-136,-1-1-144,98-3-40,12-12 56,2 0-304,-50 13 104</inkml:trace>
  <inkml:trace contextRef="#ctx0" brushRef="#br0" timeOffset="3091.816">3509 971 5697,'3'-72'2942,"-1"63"1197,2 11-1596,5 11-874,-8-10-1738,7 10 223,0-1 1,1 0-1,1 0 0,0-1 0,1 0 1,3 3-155,29 30 285,32 41 212,37 57-497,-112-142 23,0 1-1,0-1 1,0 1-1,1-1 1,-1 0-1,0 1 1,0-1-1,1 1 1,-1-1-1,0 0 0,1 1 1,-1-1-1,0 0 1,1 1-1,-1-1 1,0 0-1,1 0 1,-1 1-1,1-1 1,-1 0-1,1 0 1,-1 0-1,1 0 1,-1 1-1,0-1 0,1 0 1,-1 0-1,1 0 1,-1 0-1,1 0 1,-1 0-1,1 0 1,-1 0-1,1-1 1,-1 1-1,1 0 1,-1 0-1,1 0 1,-1 0-1,0-1 1,1 1-1,-1 0 0,1 0 1,-1-1-1,0 1 1,1 0-1,-1-1 1,0 1-1,1 0 1,-1-1-1,0 1 1,0 0-1,1-1 1,-1 1-23,12-29 845,-10 23-839,49-169 477,-31 100-421,29-69-62,-26 95 29,-21 45-68,0 1-1,0 0 1,1 0-1,-1 0 1,0 0 0,1 0-1,0 1 1,0-1-1,0 1 1,0 0 0,0-1-1,1 1 40,-4 2-13,0 0-1,1-1 1,-1 1-1,0 0 1,1 0-1,-1 0 1,1 0-1,-1 0 1,0 0-1,1 0 1,-1-1-1,1 1 1,-1 0-1,0 0 1,1 1-1,-1-1 1,1 0-1,-1 0 1,0 0-1,1 0 1,-1 0-1,0 0 1,1 0-1,-1 1 1,1-1 13,6 11-238</inkml:trace>
  <inkml:trace contextRef="#ctx0" brushRef="#br0" timeOffset="3735.663">4421 378 6801,'0'-1'270,"0"-1"0,-1 1-1,1-1 1,-1 1 0,1-1-1,-1 1 1,1-1 0,-1 1-1,0 0 1,0-1 0,0 1-1,0 0 1,0 0 0,0 0-1,0 0 1,0 0 0,0 0-1,0 0 1,-1 0 0,1 0-1,0 0 1,-1 1 0,0-1-270,1 1 104,0-1 1,-1 1 0,1 0-1,0 0 1,0 1-1,-1-1 1,1 0 0,0 0-1,0 1 1,-1-1-1,1 0 1,0 1 0,0 0-1,0-1 1,0 1-1,0-1 1,0 1 0,0 0-1,0 0 1,0 0-1,0 0 1,0 0 0,0 0-1,0 0 1,1 0 0,-1 0-1,0 0 1,0 1-105,-1 3 83,-1 0-1,1 1 1,0-1 0,1 1 0,-1-1 0,1 1 0,0 0 0,0-1 0,1 1-1,0 0 1,0 0 0,0-1 0,1 5-83,3 15 143,0-1 0,5 13-143,18 62 222,-8-29 134,5 37-356,-12-24 528,-4 0-1,-4 0 0,-4 40-527,1-99 209,-1-18-70,1-15 21,0-14-130,0-1-1,2 1 1,1 0-1,1 0 1,1 0-1,0 1 1,2 0-1,3-5-29,-3 10 18,0 0-1,1 1 0,0 0 0,2 0 0,-1 1 1,2 1-1,0 0 0,1 1 0,0 0 0,10-7-17,-18 17-1,0-1 0,0 1 0,1 0 0,-1 0 0,1 0 0,0 1 0,0 0 0,0 0 0,0 0 0,5 0 1,-8 2 0,0-1-1,0 1 0,0 0 1,1 0-1,-1 1 0,0-1 1,0 1-1,0 0 0,0-1 1,0 1-1,0 1 0,0-1 1,0 0-1,0 1 0,0-1 1,-1 1-1,1 0 0,0 0 1,-1 0-1,0 0 0,2 2 1,3 5-1,0 0 0,-1 0 0,0 1 0,-1 0 0,0 0 0,-1 1 0,0-1 0,0 1 0,-1 0 0,-1 0 0,1 0 0,-1 10 1,0-2-2,-1 1 0,0 1 0,-2-1 0,0 0 0,-2-1 0,-3 19 2,3-27 1,-1-1-1,0 1 0,0-1 0,-1 0 1,0 0-1,0 0 0,-2 0 0,1-1 1,-1 0-1,0-1 0,-1 1 1,0-1-1,0-1 0,-1 0 0,0 0 1,0 0-1,0-1 0,-1-1 0,-4 2 0,7-3 26,-2-1 0,1 0-1,0 0 1,-1-1 0,1 0-1,-1 0 1,1-1-1,-1 0 1,0 0 0,0-1-1,1 0 1,-1-1 0,0 0-1,0-1 1,1 1-1,-1-2 1,1 1 0,0-1-1,-1 0 1,1-1 0,1 0-1,-1 0 1,0-1-1,-4-4-25,6 4 539,0 0-1,0 0 0,1-1 0,-3-4-538,-12-20 1132</inkml:trace>
  <inkml:trace contextRef="#ctx0" brushRef="#br0" timeOffset="4301.336">4040 6 6113,'-15'1'3377,"2"1"-1024,11-1-745,3 3-240,17-2-376,12 2-55,21-1-121,12-1-112,15-2-288,9-4-112,-7-1-168,-3-2-40,-10 1-48,-11 3 96,-10 6 344,-8 4-352,-17 11 40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7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553 710 3617,'47'-51'2016,"-46"50"-1880,0 0-1,-1 1 1,1-1-1,0 0 0,-1 0 1,1 0-1,-1 0 1,1 0-1,-1 0 1,0 0-1,1-1 1,-1 1-1,0 0 1,0 0-1,0 0 1,0 0-1,0 0 0,0 0 1,0 0-1,0-1 1,0 1-1,0 0 1,-1 0-1,1 0 1,0 0-1,-1 0 1,1 0-1,-1 0-135,-1-2 315,0 0 0,0 1 1,0 0-1,0-1 0,0 1 0,-1 0 0,-1-1-315,0-1 415,-2-2 83,-1 0 1,-1 1-1,1-1 1,-1 1 0,0 0-1,0 1 1,-9-3-499,14 5 69,-1 1 0,0 0 0,0 0 0,0 1 1,0-1-1,0 1 0,0 0 0,0 0 0,0 0 0,0 0 0,0 1 0,0-1 1,0 1-1,1 0 0,-1 0 0,0 1 0,0-1 0,1 1 0,-4 1-69,-4 5 18,0 0 0,0 0-1,0 1 1,1 1 0,0 0-1,1 0 1,0 1 0,1 0-1,0 0 1,1 1 0,0 0-1,1 0 1,-3 9-18,4-10-3,0 1 1,2 1-1,-1-1 0,2 1 1,-1-1-1,2 1 0,0 0 0,0-1 1,1 1-1,1 0 0,0 0 1,0-1-1,2 1 0,2 9 3,-2-12 0,0 0 0,1-1 0,1 1 1,0-1-1,0 0 0,0 0 0,1 0 0,4 3 0,-7-8 2,0-1 1,0 0-1,0 0 1,1 0-1,-1-1 1,1 1-1,0-1 1,-1 0-1,1 0 1,0 0-1,1 0 1,-1-1-1,0 1 1,0-1 0,1 0-1,-1-1 1,0 1-1,1-1 1,-1 0-1,1 0 1,0 0-3,5-2 12,0 0-1,-1 0 1,1-1 0,-1-1 0,0 1 0,0-2 0,0 1 0,0-1 0,-1 0 0,0-1 0,0 0-1,0 0 1,-1-1 0,0 0 0,0 0 0,-1-1 0,0 0 0,0 0 0,1-3-12,3-4 20,-2 1 1,0-2 0,0 1 0,-2-1-1,0 0 1,0 0 0,-2-1 0,0 1-1,-1-1 1,1-16-21,-4 32 0,1-9 5,-1 1-1,0-1 1,-1 0-1,0-2-4,0 10-5,1 0 0,-1-1 0,1 1 0,-1 0 1,0-1-1,0 1 0,0 0 0,0 0 0,0-1 0,-1 1 0,1 0 0,-1 0 0,1 1 0,-1-1 0,0 0 0,0 0 0,1 1 0,-3-2 5,4 3-2,0 0 0,0 0 1,0 0-1,0 0 0,0-1 0,0 1 0,-1 0 0,1 0 0,0 0 0,0 0 0,0 0 0,0-1 0,0 1 0,-1 0 0,1 0 0,0 0 0,0 0 0,0 0 0,0 0 0,-1 0 0,1 0 0,0 0 1,0 0-1,0 0 0,-1 0 0,1 0 0,0 0 0,0 0 0,0 0 0,-1 0 0,1 0 0,0 0 0,0 0 0,0 0 0,-1 0 0,1 0 0,0 0 0,0 0 0,0 0 0,0 0 0,0 1 0,-1-1 1,1 0-1,0 0 0,0 0 0,0 0 0,0 0 0,0 1 0,-1-1 0,1 0 0,0 0 0,0 0 0,0 0 0,0 1 0,0-1 2,2 13-70,-1-6 42,-2 56 8,9-17 88,4 13-68,-2-16 53,2 30-53,-3 17 40,-3 63-40,-7-113 15,-1 0 0,-2 0 0,-2 0 0,-2-1 0,-2 3-15,-13 45 468,-5 46-468,10-73 939,14-50-71,14-41-336,-2 9-479,1 1 0,1 0 1,0 0-1,2 1 0,1 0 0,0 1 0,15-15-53,20-19-1276,50-41 1276,-69 67-751,-3 1 174</inkml:trace>
  <inkml:trace contextRef="#ctx0" brushRef="#br0" timeOffset="641.358">1213 994 7194,'-1'-37'3376,"-6"46"-1479,1 2-265,2 15-520,1 3-240,2 9-255,2 9-49,3 2-176,2 0-72,-1-3-112,0-10-64,-3-3-56,1-2-8,-3-7 192,0 0-216,2-11 3497,3-3-2609</inkml:trace>
  <inkml:trace contextRef="#ctx0" brushRef="#br0" timeOffset="1549.431">1721 710 5489,'-87'-51'2307,"83"49"-1901,0 0 0,0-1 0,0 0 0,0 0-1,1 0 1,0 0 0,-1 0 0,1-1 0,0 0-406,2 2 284,0 1 0,0-1 0,1 0 0,-1 1 0,1-1 0,-1 0 0,1 0 0,0 1 0,-1-1 1,1 0-1,0 0 0,0 0 0,0 0-284,0 2 31,1 0 1,-1-1 0,0 1-1,0 0 1,0 0-1,0-1 1,0 1-1,1 0 1,-1 0-1,0 0 1,0-1-1,0 1 1,1 0-1,-1 0 1,0 0 0,0-1-1,1 1 1,-1 0-1,0 0 1,0 0-1,1 0 1,-1 0-1,0 0 1,1 0-1,-1 0 1,0 0-1,0 0 1,1 0-1,-1 0 1,0 0 0,1 0-1,-1 0 1,0 0-1,0 0 1,1 0-1,-1 0 1,0 0-1,1 0 1,-1 0-1,0 0 1,0 1-1,1-1 1,-1 0 0,0 0-1,0 0 1,0 1-1,1-1 1,-1 0-1,0 0 1,0 1-32,16 9 289,-7 1-208,0 0 0,-1 0 0,0 2 0,0-1 0,-2 0 1,3 7-82,11 20 130,9 5-5,1-1 0,3-2 0,1-1 0,15 11-125,-41-42 60,0-1-1,1 0 1,0 0 0,0-1-1,8 5-59,-15-11 52,0 0-1,-1 0 1,1 0-1,0 0 1,0 0-1,0-1 1,-1 1-1,1-1 1,0 1-1,0-1 1,0 1-1,0-1 1,0 0-1,0 0 0,0 0 1,0 0-1,0-1 1,0 1-1,0 0 1,0-1-1,0 1 1,0-1-1,0 0 1,-1 1-1,1-1 1,0 0-1,0 0 1,-1 0-1,1-1 1,-1 1-1,1 0 1,-1-1-1,1 1 1,-1-1-1,0 1 1,0-1-1,1-1-51,15-28 278,-1 0 0,-2-1 0,-2-1 0,4-16-278,-9 29 27,76-233-355,-80 248 332,-2 17-54</inkml:trace>
  <inkml:trace contextRef="#ctx0" brushRef="#br0" timeOffset="2858.349">2673 94 4417,'2'-19'1563,"-1"12"-898,0 1 1,-1-1-1,0 0 1,0 1-1,0-1 1,-1 0-1,0 1 1,0-1-1,0 1 1,-2-2-666,1 9 1551,-2 7-932,0 13-175,-2 16-150,2 1-1,2 0 1,2 0 0,1 0 0,3 10-294,30 190 796,-24-182-616,1 4-28,4 24 146,-4 1 1,-1 32-299,-3 19 213,-3-111-88,-1-24 88,-1-6 45,1-42 409,-4 16-611,1 1 0,2-1 0,1 0 0,1 1 0,2-1 0,1 1 0,3-6-56,-6 23-2,1 1 0,1 0 0,0 0 0,0 1 0,1-1 0,1 1 0,0 1 0,3-4 2,-4 7-2,0 0 0,0 1-1,1 0 1,-1 1 0,1-1 0,0 1-1,1 1 1,-1 0 0,1 0 0,0 0 0,0 1-1,3 0 3,-5 1-1,0 1-1,0 0 0,0 1 1,0 0-1,0 0 0,0 0 0,0 1 1,0 0-1,0 0 0,0 1 1,0 0-1,-1 0 0,1 1 1,0-1-1,-1 1 0,0 1 1,0-1-1,0 1 0,0 0 0,-1 1 1,1-1-1,-1 1 0,2 2 2,-3-3-1,0 1 1,-1 0-1,1-1 0,-1 1 0,1 0 0,-2 1 0,1-1 0,0 1 0,-1-1 1,0 1-1,-1-1 0,1 1 0,-1 0 0,0 0 0,0 0 0,-1 0 0,0 0 1,0 0-1,0 0 0,-1 0 0,0 0 0,0 0 0,0 0 0,-1-1 0,0 1 1,0 0-1,-1 1 1,-5 7 1,-1 0 0,0-1 0,-1 0 1,0 0-1,-1-1 0,0 0 1,-1-1-1,-12 9-1,0-3 9,0 0-1,-1-2 1,0 0 0,-14 4-9,20-10 25,0-2 0,0 0 0,-17 3-25,11-8 85,24-2-55,0 0 1,0-1-1,0 1 1,0 0-1,0-1 1,0 1-1,0-1 1,0 0-1,0 1 1,0-1-1,1 0 1,-1 1-1,0-1 1,0 0-1,1 0 1,-1 0-1,0 1 1,1-1-1,-1 0 1,1 0-1,-1 0-30,-6-18 330</inkml:trace>
  <inkml:trace contextRef="#ctx0" brushRef="#br0" timeOffset="3470.622">48 235 5009,'-19'0'2713,"9"0"-281,4 0-527,-6 0-289,27 0-240,13 0-496,12 0-39,40 0-217,-12 0-128,16-1-248,-2-2-80,-4-1-88,-5-2-16,-14-1 32,-4 5-24,-10 3-552,-5 0-128,-6 5 296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02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30 125 2200,'-8'-70'2042,"8"70"-1957,0-1 0,0 1 0,0 0 0,0-1 0,0 1 1,0-1-1,0 1 0,-1 0 0,1-1 0,0 1 0,0 0 0,0-1 0,0 1 0,0 0 0,-1-1 0,1 1 0,0 0 0,0-1 0,0 1 0,-1 0 0,1-1 0,0 1 0,-1 0 0,1 0 0,0-1 0,-1 1 0,1 0 1,0 0-1,-1 0 0,1-1 0,0 1 0,-1 0 0,1 0 0,0 0 0,-1 0 0,1 0 0,-1 0 0,1 0 0,0 0 0,-1 0 0,1 0 0,0 0 0,-1 0 0,1 0 0,-1 0 0,1 0 0,0 0 0,-1 0 0,1 1 1,0-1-1,-1 0-85,0 1 279,1-1 0,-1 1 0,1-1 0,-1 1 0,1-1 0,-1 1 0,1 0 0,-1-1 0,1 1 0,0 0 1,-1-1-1,1 1 0,0 0 0,0 0 0,-1-1 0,1 1 0,0 0 0,0 0 0,0-1 0,0 1 1,0 0-1,0 0 0,0 0 0,0-1 0,0 1 0,0 0 0,1 0 0,-1 0-279,8 19 187,1 0 1,0-1-1,2 0 0,0 0 1,1-1-1,1-1 0,7 9-187,32 31 857,30 25-857,2 1 331,-47-44-235,-1 1 0,-3 2 0,21 34-96,-51-71-3,2 3 33,0 0 0,1 0 0,0 0 0,4 3-30,-8-9-3,0 0 1,-1-1-1,1 1 1,0-1-1,0 1 1,0-1-1,1 0 0,-1 0 1,0 0-1,0 0 1,1 0-1,-1-1 1,0 1-1,1-1 1,-1 1-1,0-1 0,1 0 1,-1 0-1,1 0 1,0 0 2,6-3-258,-5-8 105</inkml:trace>
  <inkml:trace contextRef="#ctx0" brushRef="#br0" timeOffset="385.751">529 22 7242,'6'-20'2119,"-6"19"-1152,-3 3-76,-17 34 1739,8-14-1959,-46 69 2311,-31 36-2982,-14 18 757,12-19-568,44-64-214,-16 32 25,61-91-60,-8 12-107,9-14 147,1-1 0,0 1-1,0-1 1,0 0 0,-1 1-1,1-1 1,0 0 0,-1 1 0,1-1-1,0 0 1,-1 1 0,1-1-1,0 0 1,-1 0 0,1 0 0,0 1-1,-1-1 1,1 0 0,-1 0-1,1 0 1,-1 0 0,1 0 0,0 0-1,-1 0 1,1 0 0,-1 0-1,1 0 1,-1 0 0,1 0 20,-2-6-316</inkml:trace>
  <inkml:trace contextRef="#ctx0" brushRef="#br0" timeOffset="1006.482">977 614 4993,'22'-93'2987,"-21"75"-1271,-6 13-165,-5 10 1401,8-2-2710,0 1 0,1 0-1,-1-1 1,1 1 0,0 0 0,0 0 0,0 0-1,0 0 1,1 0 0,-1 1-242,-1 43 635,2-47-621,3 50 524,1 0-1,3 1-537,6 60 470,2 63-204,-11-157-423,3-11 73</inkml:trace>
  <inkml:trace contextRef="#ctx0" brushRef="#br0" timeOffset="1939.108">1713 332 3817,'-108'-25'2232,"76"15"6452,42 10-4140,0 0-5234,-7 1-61,50 1 1265,0-2 0,7-3-514,-19 0 71,1 2 0,-1 2-1,0 1 1,34 7-71,-47-4 19,0-1 1,0-2 0,0-1-1,7-1-19,114-10 63,-6 0-44,25 7-8,221-10 51,-122-3-6,-232 16-44,-1 2 0,0 2 0,2 1-12,-3 0 9,0-2 1,0-1-1,18-1-9,46-6 16,73 9-16,-116-4 19,1-2-1,24-5-18,-34 3 21,-35 2 128,0 0 1,0-1-1,-1 0 1,1-1-1,-1 0 1,0 0 0,0-1-1,0 0 1,-1-1-1,2-1-149,12-7 1945,8-2-618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29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473 111 5617,'4'-11'774,"0"1"0,0-1 0,-2 0 0,1-3-774,-3 13 111,0 0 1,0 0 0,0 0 0,0 0 0,-1 0 0,1 0-1,0-1 1,-1 1 0,1 0 0,0 0 0,-1 0 0,1 0 0,-1 0-1,0 0 1,1 0 0,-1 1 0,0-1 0,0 0 0,1 0 0,-1 0-1,0 1 1,0-1 0,0 0 0,-1 1-112,-23-11 1364,20 9-1061,-8-2-62,1 0 0,-1 1 0,0 1 1,0 0-1,0 0 0,0 2 0,0 0 0,0 0 0,0 1 0,0 0 0,0 1 0,0 1 1,1 0-1,-1 1 0,1 0 0,0 1 0,0 0 0,0 1 0,-1 2-241,-1 0 53,1 1-1,0 1 0,0 0 1,1 1-1,1 0 0,0 1 1,0 0-1,1 1 0,1 0 1,0 0-1,1 1 1,0 0-1,1 1 0,1-1 1,-3 11-53,1 2 32,2 1-1,1 0 1,1 0 0,1 0 0,2 0 0,1 0 0,1 1 0,1-1 0,2 0 0,0 0 0,2-1-1,2 1 1,8 22-32,-11-38 15,0 1 1,1-1-1,1 0 0,0 0 0,0-1 0,1 0 0,1 0 0,0-1 0,0 0 0,1-1 0,10 8-15,-7-8 20,0-1-1,0 0 0,1-1 0,0 0 1,0-1-1,0-1 0,1-1 1,0 0-1,0 0 0,4-1-19,9 1 81,0-2 1,1-1-1,-1-1 0,0-1 1,0-2-1,0 0 0,21-7-81,-5 0 2622,14-8-2622,14-8 1266</inkml:trace>
  <inkml:trace contextRef="#ctx0" brushRef="#br0" timeOffset="849.834">1344 505 4897,'33'-70'2313,"-32"69"-2203,0 0 0,-1-1 0,1 1 0,-1-1 0,1 1 0,-1-1 1,0 1-1,0-1 0,0 1 0,0-1 0,0 1 0,0-1 0,0 1 1,0-1-1,0 1 0,-1-1 0,1 1 0,0-1 0,-1 1 0,0 0 1,1-1-1,-1 1 0,0 0 0,0-1 0,1 1 0,-1 0 1,0 0-1,0 0 0,0 0 0,-1-1 0,1 2 0,0-1 0,0 0 1,-1 0-1,1 0 0,0 1 0,-1-1 0,1 0 0,-1 1-110,-5-3 283,1 1 0,-1 1 0,1-1-1,-1 1 1,0 0 0,-4 0-283,10 1 30,-7 0 117,1 0 0,-1 0 0,0 0 0,0 1 0,1 0 0,-1 1-1,1 0 1,-1 0 0,1 0 0,-1 1 0,1 0 0,0 1 0,1-1 0,-1 1 0,0 1 0,1-1 0,-4 5-147,2-2 42,1 1 0,1 0 0,-1 0 1,1 1-1,1-1 0,0 1 1,0 0-1,0 1 0,1-1 1,1 1-1,0 0 0,0 0 0,0 1-42,1 3 9,0 1 0,0 0 0,1 1 0,1-1 0,1 0 0,0 0 0,1 0 0,0 0 0,2 0 0,4 13-9,-5-18 6,0 0 0,1-1 0,0 1 0,1-1 0,0 0 0,1 0 0,0 0 0,0-1 1,1 0-1,0 0 0,0-1 0,1 0 0,-1 0 0,2-1 0,-1 0 0,4 2-6,-6-5 7,0-1 0,1 1-1,-1-1 1,1-1 0,-1 1-1,1-1 1,0 0 0,0 0-1,-1-1 1,1 0 0,0 0-1,0-1 1,0 0 0,-1 0-1,1 0 1,0-1 0,-1 0-1,1 0 1,-1-1 0,4-2-7,0 0 16,0 0 1,-1-1 0,0 0 0,0-1 0,0 0 0,-1 0 0,0 0 0,-1-1 0,1-1-1,-2 1 1,1-1 0,2-5-17,-3 3 18,-1-1-1,1 0 0,-2-1 0,0 1 1,0-1-1,-1 0 0,-1 0 0,0 0 1,-1 0-1,0 0 0,-1 0 1,-1-7-18,0 2 12,-2 0 1,0 1-1,-1-1 1,0 1 0,-2 0-1,0 0 1,-1 1-1,-8-14-12,14 27-2,-1 1-1,1-1 1,-1 1 0,0 0-1,0 0 1,0-1-1,0 1 1,-1 0 2,3 2-2,-1-1 0,1 1 1,0 0-1,-1 0 0,1 0 1,0-1-1,-1 1 0,1 0 1,0 0-1,-1 0 0,1 0 0,0 0 1,-1-1-1,1 1 0,-1 0 1,1 0-1,0 0 0,-1 0 1,1 0-1,-1 0 0,1 0 0,0 1 1,-1-1-1,1 0 0,0 0 1,-1 0-1,1 0 0,0 0 1,-1 0-1,1 1 0,0-1 0,-1 0 1,1 0-1,0 1 0,-1-1 1,1 0-1,0 0 0,0 1 1,-1-1-1,1 0 0,0 1 1,0-1-1,0 0 0,-1 1 0,1-1 1,0 0-1,0 1 0,0-1 1,0 1-1,0-1 0,0 0 1,0 1-1,0-1 0,0 0 0,0 1 1,0-1-1,0 1 0,0-1 1,0 0-1,0 1 2,-1 8-9,1 1 0,0 0 0,1-1 0,0 1 0,0-1 0,1 1 0,0-1 0,2 4 9,6 18 29,11 23-29,-12-34 11,1 0 1,1 0-1,0-1 0,2 0 0,0-1 0,1-1 0,5 4-11,-12-13-32,1 0 0,0 0 0,1-1 0,-1-1 1,1 1-1,1-2 0,-1 1 0,1-1 0,0 0 0,0-1 0,0 0 0,0-1 0,1 0 0,0-1 0,8 1 32,18-1-133</inkml:trace>
  <inkml:trace contextRef="#ctx0" brushRef="#br0" timeOffset="1265.403">1849 399 4281,'-7'15'3428,"6"-13"-3185,0 0-1,0 1 0,0-1 0,0 0 1,0 1-1,0-1 0,1 1 1,-1-1-1,1 1 0,-1-1 1,1 1-1,0-1 0,0 1 0,1 0 1,-1 0-243,4 18 758,1 1-1,2-1 1,0 0 0,3 6-758,14 38 920,30 124 1538,-47-175-1899,-7-14-535,1 0-1,-1 0 1,0 0 0,0 0-1,1 0 1,-1 0 0,0 0-1,1 0 1,-1 0 0,0 0 0,0 0-1,1 0 1,-1 0 0,0 0-1,0 0 1,1 0 0,-1 0-1,0 0 1,0 0 0,1-1-1,-1 1 1,0 0 0,0 0-1,1 0 1,-1 0 0,0-1-1,0 1 1,0 0 0,1 0-1,-1-1 1,0 1 0,0 0-1,0 0 1,0-1 0,0 1-1,0 0 1,1 0 0,-1-1-1,0 1 1,0 0 0,0-1-24,-1-11 627,-3-67-547,-3-88 75,8 138-137,0 1 0,2-1 0,1 1 1,6-20-19,-8 40-3,1 0 1,0 1-1,0-1 0,0 1 1,1-1-1,0 1 1,0 0-1,1 1 1,0-1-1,0 1 1,1 0-1,0 0 1,1 0 2,-3 2-3,1 1 1,-1 0 0,1 0 0,0 0-1,1 1 1,-1 0 0,0 0 0,1 0-1,-1 0 1,1 1 0,-1 0-1,1 0 1,0 1 0,-1-1 0,1 1-1,0 0 1,-1 1 0,1 0 0,1 0 2,3 1-1,0 0 0,0 1 0,-1 0 0,1 1 0,-1 0 0,0 0 0,0 1 0,0 1 0,0-1 0,-1 1 0,0 1 0,0-1 0,-1 1 0,0 1 0,0 0 0,-1-1 0,0 2 0,0-1 0,-1 1 0,4 6 1,6 19-13,-1 0-1,-1 1 0,-3 1 0,0 0 0,-2 1 14,2 4-85,1-2 2180,4 0-1153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09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42 3537,'-1'-5'632,"-1"-16"3363,2 20-3878,1 1 0,-1-1 0,0 0 0,1 1-1,-1-1 1,0 0 0,1 1 0,-1-1 0,1 1 0,-1-1 0,1 1 0,0-1-1,-1 1 1,1-1 0,-1 1 0,1-1 0,0 1 0,-1 0 0,1-1 0,0 1-1,0 0 1,-1 0 0,1-1 0,0 1 0,0 0 0,-1 0 0,2 0-117,8-2 315,1 1 1,0 1-1,0-1 1,0 2-1,0-1 1,0 2-1,3 0-315,-9-1 34,1 0 0,0 1-1,-1 0 1,0 0 0,1 0 0,-1 1 0,0-1 0,0 1-1,0 1 1,0-1 0,-1 1 0,1 0 0,-1 0 0,3 3-34,5 9 23,0 1-1,-1 0 1,-1 1 0,-1-1 0,-1 2 0,0 0 0,5 19-23,-10-28 214,-3-16 563,-5-17-64,-12-22-432,12 36-223,3 4 2,0 1 1,-1 0-1,0-1 0,0 1 1,0 1-1,-1-1 0,1 0 1,-1 1-1,0 0 1,0 0-1,0 0 0,-2-1-60,-7-3 262,0 0 0,0 1 1,-5-1-263,7 3 150,-2-1-83,0 1 0,0 1-1,0 0 1,0 1-1,-1 0 1,1 1-1,-1 0 1,1 1-1,-1 1 1,1 0 0,-1 1-1,1 0 1,0 1-1,0 1 1,0 0-1,0 0 1,0 1-1,1 1 1,0 0-1,0 1 1,-7 6-67,4-2 8,0 0-1,1 2 1,0-1 0,1 2-1,0 0 1,1 0 0,1 1-1,0 0 1,1 1 0,1 1-1,0-1 1,1 1-1,1 1 1,1 0 0,-2 8-8,3-5 6,1 0-1,1 0 1,1 0 0,0 0-1,2 0 1,0 0 0,2 0 0,0 0-1,1 0 1,2 0 0,0 0-6,-2-10 4,1 0 0,0 1 1,1-1-1,1-1 0,-1 1 1,2-1-1,-1 0 0,1 0 1,1-1-1,0 0 0,0-1 1,1 1-1,0-1 0,0-1 1,1 0-1,0 0 0,0-1 1,1 0-1,-1-1 0,6 1-4,7 3 20,0-2-1,1-1 1,0-1 0,1-1-1,-1-1 1,1-2 0,-1 0-1,19-2-19,-22 0 17,0-1 0,0-2-1,-1 1 1,1-2 0,-1-1 0,0-1-1,0 0 1,-1-2 0,0 0-1,7-5-16,-13 5 13,-1 0-1,-1 0 1,1-1-1,-2-1 1,1 1-1,-2-2 1,1 0 0,-2 0-1,1 0 1,-2-1-1,3-6-12,-4 8 10,-1-1 1,-1 0-1,0-1 0,0 1 0,-1 0 0,-1-1 1,0 0-1,-1 0 0,0 1 0,-1-1 1,0 0-1,-1 0 0,-2-6-10,0 0 90,-1 1 1,-1 0-1,-1 1 0,0-1 1,-2 1-1,0 0 0,0 1 1,-2 0-1,-3-3-90,6 9 41,-1 0 0,0 1 0,0 0 0,-1 1 0,-1 0 0,1 0 1,-1 1-1,-1 0 0,1 1 0,-1 0 0,0 1 0,0 0 0,-1 0 0,-7-1-41,-23-3 627,-1 3-1,1 1 1,-1 2-1,-12 1-626,11 3 804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12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1211 4353,'-30'-28'2316,"30"28"-2140,-1-1-1,1 1 0,0 0 1,-1 0-1,1-1 0,-1 1 1,1 0-1,0 0 0,-1 0 1,1 0-1,-1-1 0,1 1 1,-1 0-1,1 0 0,-1 0 1,1 0-1,0 0 0,-1 0 1,1 0-1,-1 0 0,1 0 1,-1 1-1,1-1 1,0 0-1,-1 0 0,1 0 1,-1 0-1,1 1 0,0-1 1,-1 0-1,1 0 0,-1 1 1,1-1-1,0 0 0,-1 1 1,1-1-1,0 0 0,0 1 1,-1-1-1,1 0 0,0 1 1,0-1-1,0 1 0,-1-1 1,1 1-1,0-1 0,0 0 1,0 1-1,0-1 0,0 1 1,0-1-1,0 1 0,0-1 1,0 1-1,0-1 0,0 0 1,0 1-1,0-1 0,1 1-175,2 13 173,2 1 1,0-2-1,0 1 0,2 0 0,-1-1 0,2 0 1,0-1-1,0 1 0,1-2 0,1 1 0,0-1 0,0-1 1,1 0-1,10 7-173,43 34 715,29 14-715,-36-26 176,-2 2 0,22 22-176,-38-23 74,-3 1 0,14 21-74,2 2 62,-46-57-47,0 0 0,1 0-1,-1-1 1,2 0-1,-1 0 1,5 2-15,-8-5 13,0-1 0,0-1-1,-1 1 1,1 0 0,0-1 0,1 0 0,-1 0 0,0 0 0,0 0 0,0-1 0,0 0 0,1 0 0,-1 0-1,4 0-12,-8-1 8,0 1-1,0 0 0,0 0 0,1 0 1,-1 0-1,0 0 0,0 0 0,0 0 0,0-1 1,1 1-1,-1 0 0,0 0 0,0 0 1,0 0-1,1 0 0,-1 0 0,0 0 0,0 0 1,0 0-1,1 0 0,-1 0 0,0 0 0,0 0 1,0 1-1,1-1 0,-1 0 0,0 0 1,0 0-1,0 0 0,0 0 0,1 0 0,-1 0 1,0 0-1,0 1 0,0-1 0,0 0 1,0 0-1,1 0 0,-1 0 0,0 0 0,0 1 1,0-1-1,0 0 0,0 0 0,0 0 0,0 1 1,0-1-1,0 0 0,0 0 0,0 0 1,0 1-8,-5 5 164</inkml:trace>
  <inkml:trace contextRef="#ctx0" brushRef="#br0" timeOffset="451.925">700 1015 4209,'0'-1'170,"0"0"1,0 1 0,-1-1-1,1 1 1,0-1-1,0 0 1,-1 1 0,1-1-1,0 1 1,-1-1-1,1 1 1,0-1-1,-1 1 1,1-1 0,-1 1-1,1-1 1,-1 1-1,1-1 1,-1 1-1,1 0 1,-1-1 0,1 1-1,-1 0 1,0 0-1,1-1 1,-1 1-1,1 0 1,-1 0 0,0 0-1,1 0 1,-1 0-1,0 0 1,1 0-1,-1 0 1,0 0 0,1 0-1,-1 0 1,0 0-1,1 0 1,-1 0 0,1 1-1,-1-1 1,0 0-1,0 1-170,-1 0 230,-1 0 1,1 0-1,-1 0 0,1 0 1,0 1-1,0 0 0,-1-1 0,1 1 1,0 0-1,1 0 0,-2 1-230,-8 14 540,1 0 0,0 1 0,1 1 0,-2 7-540,-16 34 642,-30 39 563,-69 90-1205,-26 41 205,83-113 28,67-114-246,2-3-10,-1 1-1,1-1 0,-1 1 1,1-1-1,-1 1 0,1-1 1,0 1-1,-1 0 0,1-1 1,0 1-1,0-1 0,0 1 1,-1 0-1,1-1 0,0 1 1,0 0-1,0-1 0,0 1 1,0-1-1,0 1 0,0 0 1,0-1-1,0 1 0,0 0 1,0-1-1,1 1 0,-1 0 1,0-1-1,0 1 0,1 0 24,13 0-253</inkml:trace>
  <inkml:trace contextRef="#ctx0" brushRef="#br0" timeOffset="1208.041">1162 1797 8066,'-31'-65'6278,"30"63"-6158,1 0-1,-1 1 0,1-1 0,-1 0 0,1 1 0,0-1 0,0 0 0,-1 0 0,1 1 1,0-1-1,1 0 0,-1 0 0,0 0 0,0 1 0,1-1 0,-1 0 0,1 1 0,-1-1 1,1 0-1,0 1 0,0-1 0,0 1-119,1-3 115,1 1 1,-1 0-1,1 0 0,0 0 1,0 0-1,0 0 0,1 1 1,-1-1-1,4-1-115,2-1 73,1 1 0,-1-1 0,1 1 0,0 1 0,0 0 1,0 1-1,7-2-73,-12 4 6,-1-1-1,1 1 1,0 0 0,0 1 0,-1-1 0,1 1 0,0-1 0,-1 1 0,1 1 0,-1-1 0,1 1-1,-1 0 1,0 0 0,1 0 0,-1 0 0,0 1 0,0 0 0,-1-1 0,1 1 0,-1 1 0,1-1-1,-1 1 1,0-1 0,0 1 0,-1 0 0,1 0 0,-1 0 0,0 0 0,0 0 0,0 1 0,0-1-1,-1 1 1,1 2-6,1 6 7,0 0-1,-1 1 1,-1 0-1,0-1 1,-1 1-1,-1 0 0,0-1 1,0 1-1,-2 0 1,1-1-1,-2 0 1,0 0-1,0 0 0,-3 4-6,-11 25 36,-2-1 0,-2-1 0,-18 24-36,27-45 20,0-1 0,0-1 0,-6 5-20,15-17 8,-1-1-1,0 1 1,0-1 0,0 1 0,0-1 0,-1-1 0,0 1 0,0-1 0,0 0 0,0-1-1,0 1 1,-4 0-8,8-3 4,0 1 0,1-1-1,-1 1 1,0-1 0,0 0-1,0 0 1,1 0 0,-1 0-1,0 0 1,0-1 0,0 1-1,0 0 1,1-1 0,-1 1-1,0-1 1,1 0 0,-1 0-1,0 1 1,1-1 0,-1 0-1,1 0 1,-1-1 0,1 1-1,0 0 1,-1 0 0,1-1-1,0 1 1,0-1 0,0 1-1,0-1 1,0 1 0,0-1-1,0 0 1,1 1 0,-1-1-1,0 0 1,1 0 0,0 1-1,-1-1 1,1 0 0,0 0-1,0 0 1,0 0-4,-1-7 7,1 0 0,0 0 0,1 0 0,0 0 0,0 0 0,1 0 0,0 0 0,1-1-7,-1 5-2,-1 0 1,1 0 0,0 1-1,0-1 1,0 1 0,1 0-1,0-1 1,0 1-1,0 0 1,0 1 0,0-1-1,1 0 1,0 1 0,0 0-1,0 0 1,0 0 0,0 0-1,1 1 1,-1 0-1,1 0 1,-1 0 0,1 0-1,0 1 1,0-1 0,0 1-1,0 0 1,0 1 0,0-1-1,0 1 1,0 0-1,0 1 1,0-1 0,0 1-1,0 0 1,-1 0 0,1 0-1,0 1 1,0 0-1,-1 0 1,5 2 1,55 29-19,-37-17 20,0-2 0,1-2 0,0 0 1,1-2-1,14 3-1,-2-7-11</inkml:trace>
  <inkml:trace contextRef="#ctx0" brushRef="#br0" timeOffset="2016.165">2021 1425 2665,'-84'-64'3399,"83"63"-2429,-6-3 666,7 4-1527,0 0 1,0 0-1,0 0 1,0 0-1,0 1 1,1-1-1,-1 0 1,0 0-1,0 0 0,0 0 1,0 0-1,0 0 1,0 0-1,0 0 1,0 0-1,0 0 0,1 0 1,-1 0-1,0 0 1,0 0-1,0 0 1,0 0-1,0 0 1,0 0-1,0 0 0,0 0 1,0 0-1,1 0 1,-1-1-1,0 1 1,0 0-1,0 0 1,0 0-1,0 0 0,0 0 1,0 0-1,0 0 1,0 0-1,0 0 1,0 0-1,0 0 0,0 0 1,0-1-1,0 1 1,1 0-1,-1 0 1,0 0-1,0 0 1,0 0-1,0 0 0,0 0 1,0 0-1,0 0 1,0-1-1,0 1 1,0 0-1,0 0 0,0 0 1,0 0-1,-1 0 1,1 0-1,0 0 1,0 0-110,42 0 948,12 1-28,0-3 0,15-4-920,23-3 388,87 2-388,95 15 62,-100-2-13,24-9-49,16 2 26,-86 2 35,2-6-61,-49-2 8,100-5 182,-124 8 74,17-6-264,-11 2 136,1 2-136,-45 5 12,0 1 0,0 1 0,0 1 0,0 0 1,10 4-13,-22-5-25,-1 1 0,1 1 1,0-1-1,-1 1 1,5 3 24,-10-6 74,0 1-1,1-1 1,-1 1 0,0 0 0,0 0 0,0 0 0,0 0-1,1 0 1,-1 0 0,-1 0 0,1 0 0,0 0-1,0 0 1,0 0 0,0 1 0,-1-1 0,1 0-1,-1 0 1,1 1 0,-1-1 0,1 1 0,-1-1-1,0 0 1,0 1 0,0-1 0,1 1 0,-1-1-1,-1 1 1,1-1-74,-3 11 790</inkml:trace>
  <inkml:trace contextRef="#ctx0" brushRef="#br0" timeOffset="3855.507">4102 1343 5009,'0'-1'205,"0"1"0,0 0 1,0-1-1,0 1 0,0 0 0,-1-1 0,1 1 0,0 0 1,0-1-1,0 1 0,0-1 0,0 1 0,0 0 0,1-1 1,-1 1-1,0 0 0,0-1 0,0 1 0,0 0 0,0-1 1,0 1-1,0 0 0,1 0 0,-1-1 0,0 1 0,0 0 1,1-1-1,-1 1 0,0 0 0,0 0 0,1 0 0,-1-1 1,0 1-1,0 0 0,1 0 0,-1 0 0,0-1 0,1 1 1,-1 0-1,0 0 0,1 0 0,-1 0 0,0 0 0,1 0 1,-1 0-1,1 0-205,23 2 2342,-16 0-2629,117 14 2136,87-1-1849,-172-17 91,-31 1-65,-1 0 0,1 1 0,-1 0 0,1 0 0,8 2-26,-3 7 23,-11-2 98,-6-8-110,-1-1 1,0 1-1,1 1 1,-1-1-1,0 0 1,1 1-1,-1 0 0,0 0 1,-3 0-12,-17 0 9,-61-7 16,-147-9 93,205 15-98,15 2-6,-1-1 0,1-1 1,0-1-1,0 1 0,0-2 0,-7-2-14,12 2-30,10-1 282,14 2 853,11 8-592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20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447 111 2296,'38'-66'1636,"-29"56"-1481,1 6 4633,-9 4 134,-8-2-2297,-6-4-2282,0 2-1,-1 0 0,0 0 1,-4 0-343,6 2 122,0 0-49,0 0-1,-1 2 0,1-1 0,0 2 0,0-1 0,-1 2 0,1-1 0,0 2 0,0 0 0,-3 1-72,-2 0 41,4 0-28,-1 0 0,1 0 1,0 1-1,0 1 0,1 0 0,-1 1 1,2 1-1,-1-1 0,1 2 0,0 0 1,0 0-1,1 1 0,1 0 0,-1 1 0,2 0 1,-1 0-1,2 1 0,0 0 0,0 0 1,1 1-1,0 0 0,1 0 0,1 0 1,0 0-1,1 1 0,-1 3-13,-1 12 4,1-1-1,1 0 1,2 1-1,1 0 1,1-1-1,1 7-3,0-23 4,-1-1-1,2 0 1,-1 0-1,2 0 1,-1 0-1,2 0 1,-1-1-1,1 0 0,1 1 1,0-2-1,0 1 1,1-1-1,0 0 1,1 0-1,0-1 1,0 0-1,2 1-3,5 1 14,1 0 0,0 0 0,1-2 0,0 0 0,0-1 0,10 3-14,22 4 84,40 7-84,-67-17 18,0 0 0,-1-2 0,1 0 1,0-1-1,0-2 0,0 0 0,20-4-18,-31 3 7,0-1 0,0 0 0,-1-1-1,1 0 1,-1 0 0,1-1 0,-2 0 0,1-1 0,0 0 0,-1-1 0,0 0 0,-1 0 0,1-1 0,-2 0 0,1-1-1,1-2-6,0-2 71,0 0-1,-1 0 0,-1 0 0,0-1 0,-1-1 0,0 1 0,-1-1 0,-1 0 0,0 0 0,-1 0 0,-1 0 0,-1 0 0,0-1 0,-1-10-70,-1 6 107,-1-1-1,-1 1 1,-1 0 0,-1 0-1,-1 0 1,-1 1 0,0 0-1,-2 0 1,0 1 0,-10-15-107,5 10 14,0 0 1,-2 1 0,0 1-1,-2 1 1,-3-3-15,15 18 57,0 0 1,0 0-1,-1 0 1,0 1-1,0 0 1,0 0-1,0 0 1,0 1 0,-1 0-58,3 2 179,0 0 0,0 0 0,0 0 1,0 0-1,0 1 0,0 0 1,0 0-1,-1 0 0,1 1 1,0 0-1,0 0 0,0 0 1,1 0-1,-1 1 0,0 0-179,-31 18 1125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25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70 744,'43'-10'704,"-38"9"-846,7-3 5289,-14-6 2674,1 9-7700,1 1 0,-1-1 0,0 0 0,0 0 0,1 0 0,-1 1 0,0-1 0,0 0 0,0 1 0,0-1 0,0 1 0,0-1 0,0 1 0,0-1 0,0 1 0,0 0 0,0-1 0,0 1 0,-2 0-121,-15-6 269,3-2-110,12 5-116,-1 1 0,0 0 1,0-1-1,-1 2 0,1-1 0,0 0 0,-1 1 0,1 0 0,-1 0 0,1 0 0,-1 1 0,0-1 1,1 1-1,-1 0 0,-3 1-43,-11 2 87,-1 1 1,1 1 0,1 1 0,-1 0-1,-5 4-87,14-5 10,1 0 0,-1 1 0,1 0 0,0 0 0,0 1 0,1 0 0,0 1-1,0-1 1,1 2 0,-3 2-10,2 0 1,1-1 0,-1 1 0,2 0 0,0 1 1,0 0-1,1 0 0,0 0 0,1 0 0,1 1 0,0 0 0,0-1 0,2 1 0,-1 0 0,2 0 0,-1 0 0,2 0 0,0 0 0,0 0 0,2 0 1,-1 0-1,1 0 0,1-1 0,1 0 0,-1 0 0,4 6-1,-5-14 1,0 0 1,0 1-1,0-1 1,1 0-1,0-1 0,-1 1 1,1 0-1,0-1 1,1 0-1,-1 0 1,0 0-1,1-1 0,0 0 1,-1 0-1,1 0 1,0 0-1,0 0 1,0-1-1,1 0 0,3 0-1,5 1 7,-1-1-1,1 0 1,-1-1-1,1-1 0,0 0 1,-1-1-1,6-1-6,-9 0 7,1-1 0,-1 0-1,0 0 1,0-1 0,0 0 0,0-1-1,-1 0 1,0 0 0,-1-1 0,1 0-1,-1-1 1,0 0 0,6-8-7,-2 0 11,0-1 0,-1 1 1,-1-2-1,0 1 0,-1-1 1,-1-1-1,0-4-11,1-5 8,-2 0 0,-1 0 0,-1 0 0,0-13-8,-5 40 0,0 1 1,0 0-1,0 0 1,0-1-1,0 1 1,0 0-1,0-1 1,0 1-1,0 0 0,0 0 1,0-1-1,0 1 1,0 0-1,0-1 1,0 1-1,0 0 1,0 0-1,-1-1 1,1 1-1,0 0 0,0 0 1,0-1-1,0 1 1,-1 0-1,1 0 1,0 0-1,0-1 1,0 1-1,-1 0 1,1 0-1,0 0 0,-1-1 0,1 2 3,0-1-1,-1 0 0,1 0 0,0 1 0,-1-1 1,1 1-1,0-1 0,-1 0 0,1 1 0,0-1 0,0 0 1,-1 1-1,1-1 0,0 1 0,0-1 0,0 1 1,0-1-1,0 1 0,-1-1 0,1 0 0,0 1 0,0-1 1,0 1-1,0-1 0,0 1 0,1-1 0,-1 1-2,-15 270 267,4-97-202,3-31-67,-6 0-1,-18 67 3,-7-59 1604,39-150-1580,-1 0 0,1 0 1,0 1-1,-1-1 0,1 0 0,0 0 0,0 0 0,0 1 0,0-1 0,0 0 0,0 0 0,0 0 0,1 1 0,-1-1 0,0 0 0,1 0 0,-1 0 0,1 2-24,-1-3 12,1 0 1,0 0-1,-1 0 0,1 0 0,-1 0 0,1 0 0,-1 0 0,1 0 0,-1 0 1,1 0-1,-1 0 0,1 0 0,-1 0 0,1 0 0,0 0 0,-1 0 0,1 0 0,-1-1 1,1 1-1,-1 0 0,0 0 0,1-1 0,-1 1 0,1 0 0,-1-1 0,1 1 0,-1-1-12,9-6 107,-1-1 0,0 1-1,5-7-106,-11 11 7,56-60 188,-3-3 0,5-13-195,-19 8-408,-17 26-425,-7 14 337</inkml:trace>
  <inkml:trace contextRef="#ctx0" brushRef="#br0" timeOffset="335.109">1005 461 9954,'-6'-4'4169,"6"5"-2729,1 5-191,-1-6-569,0 0-280,2 36-104,3 52-24,-5-28 0,2 0 16,-6-3 0,1-4-32,1-10-104,2-4-40,6-11-32,-1-4 448,1-7 489,-2-5-5074,-5 7 3401</inkml:trace>
  <inkml:trace contextRef="#ctx0" brushRef="#br0" timeOffset="1611.176">1610 324 2393,'-76'-32'1428,"75"32"-1308,0-1 0,0 1 0,0-1 0,0 1 0,0-1 0,0 1 0,0-1 0,0 0 0,0 0 0,0 1 0,0-1 0,0 0 0,1 0 0,-1 0 0,0 0 0,1 0 1,-1 0-1,1 0 0,-1 0-120,4-8 4931,-3 7-1143,33 9-3123,-1 0-402,0-2 0,1-1-1,4-1-262,352 18 418,-350-21-383,0-2 1,10-2-36,-6 0 39,24 2-39,-37 1 18,0-1-1,13-3-17,-15 1 35,1 1 1,22 1-36,77 5 54,96 4 602,-172-1-488,-30-3-114,0-1-1,1-1 1,-1-1 0,9-1-54,35 0 84,-53 2-70,0-1 0,0 0 0,-1-1 0,1 0 0,11-3-14,13-4 26,1 2 1,-1 2 0,39 1-27,-32 1 20,1-1 1,28-7-21,-49 6 8,0 2 0,0 0 0,2 2-8,5-1 17,23-3-17,45-16 28,-50 9-2,-46 10-21,0 1 1,0-1 0,1 1 0,-1-1-1,0 1 1,0 0 0,0 0 0,0 1 0,0-1-1,1 1 1,-1-1 0,1 2-6,-4-2 30,0 0-1,0 0 1,0 0 0,0 0-1,0 0 1,0 0 0,0 0 0,0 0-1,0 0 1,0 0 0,0 0-1,0 0 1,0 0 0,-1 0 0,1 0-1,0 0 1,0 0 0,0 0-1,0 0 1,0 0 0,0 0 0,0 0-1,0 0 1,0 0 0,0 0-1,0 1 1,0-1 0,0 0-1,0 0 1,0 0 0,0 0 0,0 0-1,0 0 1,0 0 0,0 0-1,0 0 1,0 0 0,0 0-30,0 0 18,-1 0 415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33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369 785 2417,'84'6'2115,"-83"-6"-1973,0 0-1,0 0 1,0 0 0,0 0 0,0 0 0,0 0 0,0 0 0,0 0 0,0-1-1,0 1 1,0 0 0,0 0 0,0-1 0,-1 1 0,1 0 0,0-1 0,0 1-1,0-1 1,0 0 0,-1 1-142,0-8 816,0 6-298,4-17 1925,-3 17-2227,0-1-1,0 0 1,0 0-1,-1 1 1,1-1-1,-1 0 1,0 0 0,0 0-1,0 0 1,0 0-1,0 1 1,-1-1-1,1 0 1,-1 0 0,0 0-1,0 1 1,0-1-1,0 0 1,-1-1-216,-1-1 205,-1 0-1,1 0 1,-1 0-1,0 1 1,0 0 0,0 0-1,-1 0 1,1 0 0,-1 0-1,0 1 1,0 0-1,0 0 1,-1 0 0,1 1-1,-5-2-204,2 2 125,-1 0 0,0 0-1,1 1 1,-1 0 0,0 0-1,0 1 1,0 1 0,0-1-1,0 1 1,-1 1-125,-6 1 46,-1 1-1,1 1 1,1 1 0,-1 0-1,1 1 1,0 0 0,0 2-1,1-1 1,0 2 0,1 0-1,-2 2-45,3 0 8,1 0-1,0 1 1,1 0-1,1 1 1,0 0-1,1 1 0,0-1 1,1 1-1,1 1 1,1-1-1,0 1 1,0 0-1,2 0 1,0 1-1,0 16-7,2-20 1,0 1 0,1-1 0,0 1 0,1-1 0,1 1 0,0-1 0,1 1 0,1-1 0,0 0 0,0-1 0,1 1 0,1-1 0,0 0 0,1 0 0,0 0 0,1-1 0,0 0 0,1-1 0,7 7-1,-10-11 4,1-1 0,0 0 0,1 0 1,-1 0-1,1-1 0,0 0 0,0-1 0,0 1 0,0-2 1,0 1-1,1-1 0,-1-1 0,1 1 0,0-1 1,-1-1-1,1 0 0,0 0 0,0 0 0,-1-1 0,1-1 1,0 1-1,-1-1 0,0-1 0,1 0 0,-1 0 0,0 0 1,0-1-1,-1-1 0,1 1 0,-1-1 0,0 0 0,3-3-4,-1 0 8,0-1 0,0 0 0,-1 0 0,0 0-1,0-1 1,-1 0 0,-1-1 0,1 0 0,-2 0-1,5-11-7,-5 5 10,0 1-1,-1 0 1,-1-1-1,0 0 1,-1 0-1,-1 0 0,-1-11-9,-7-137 28,42 256-134,-26-66 111,1 0 0,0 0 0,2-1-1,1 0 1,1-1 0,1 0-5,-4-9 167,1 0 0,0 0 0,1-1 0,0 0 0,1-2 0,1 1 0,0-2 0,0 0 0,8 4-167,26 9 515</inkml:trace>
  <inkml:trace contextRef="#ctx0" brushRef="#br0" timeOffset="1146.053">1260 850 1872,'-96'3'3623,"100"-2"13,-7 0 1665,3-1-4468,0 0-85,11 0 483,107-1-295,161 3-449,-219-3-458,0-2 0,-1-2 1,8-5-30,7 1 49,46 0-49,231-8 49,-281 13-21,0-4 1,2-3-29,-36 6 58,-2-1 56,-13 2-54,0 1-1,-1 0 1,1 2-1,1 0 1,-1 2-1,0 0 1,6 2-60,-6 0 23,0 0 0,0-2 1,0 0-1,0-2 0,13-2-23,8-2 63,-1-2-1,13-5-62,-45 6 314,-9 6-378,0-1 1,0 1-1,0 0 1,0 0-1,0 0 0,0 0 1,-1-1-1,1 1 1,0 0-1,0 0 1,0 0-1,0 0 1,-1 0-1,1 0 0,0 0 1,0 0-1,0-1 1,-1 1-1,1 0 1,0 0-1,0 0 1,0 0-1,-1 0 0,1 0 1,0 0-1,0 0 1,-1 0-1,1 0 1,0 0-1,0 0 1,0 0-1,-1 1 0,1-1 1,0 0-1,0 0 1,0 0-1,0 0 1,-1 0-1,1 0 1,0 0-1,0 1 1,0-1-1,0 0 0,-1 0 1,1 0-1,0 0 64,-8 4-1239</inkml:trace>
  <inkml:trace contextRef="#ctx0" brushRef="#br0" timeOffset="2279.22">3749 144 3017,'-75'-84'1903,"71"79"-1345,0 0 0,-1 0 0,0 1 0,0 0 0,0 0 0,0 0 0,-1 0 0,1 1 0,-2-1-558,-12-6 2169,18 9-2019,0 0 0,0 0 0,0 1 0,0-1 0,0 1 1,0-1-1,0 1 0,-1-1 0,1 1 0,0-1 0,0 1 1,0 0-1,-1 0 0,1 0 0,0 0 0,0-1-150,0 2 59,1-1 0,-1 0 0,1 0 0,-1 0 0,1 1 0,0-1 0,-1 0 0,1 0 0,0 1 0,-1-1 0,1 0 0,0 1 0,-1-1 0,1 0 0,0 1 0,0-1 0,-1 1 0,1-1 0,0 0 0,0 1 0,0-1 0,0 1 0,-1-1 0,1 1 0,0-1 0,0 1 0,0-1-59,0 6 194,0-1 0,0 1 0,0 0 0,1-1-1,0 1 1,0 0-194,1 2-63,18 130 678,36 202 51,-43-286-477,-3 2 0,-2-1 1,-3 1-1,-2 0 0,-2 15-189,-2-60 173,0 0-1,1 0 1,1 0-1,0 0 1,0 0-1,2 3-172,-6-19 71,0 0-1,0-1 1,1 1 0,0-1-1,0 0 1,0 1-1,1-1 1,0 0-1,0 0 1,0 0 0,1 0-1,0 0 1,0 0-1,1-2-70,0-2 25,1 0 0,0 0-1,1 0 1,0 1 0,1 0-1,0-1 1,1 1 0,2-3-25,6-9-10,1 1 0,1 1 0,1 0 1,0 1-1,1 1 0,19-14 10,-21 19 1,1 1-1,0 0 1,1 1-1,1 1 0,4-2 0,-13 7-2,0 0 0,0 1-1,1 0 1,-1 1-1,1 0 1,0 0 0,-1 1-1,1 0 1,0 1 0,0 0-1,2 1 3,-9-1-2,1 1-1,-1 0 1,1 0-1,-1 0 1,1 1-1,-1-1 0,0 1 1,1 0-1,-1 0 1,0 0-1,0 0 1,0 0-1,-1 1 1,1-1-1,0 1 1,-1 0-1,0 0 0,0 0 1,0 0-1,0 0 1,0 0-1,0 0 1,-1 1-1,0-1 1,1 1-1,-2-1 1,1 1-1,0-1 0,0 2 3,1 13-5,0 1 0,0 0 0,-2 0 0,0 0 0,-2 4 5,1 0-2,0-5 2,0-1 0,-1 1 1,-1 0-1,-1-1 0,-2 9 0,4-20 3,0 0 0,-1 0 0,0 0 0,0-1 0,0 1 0,0-1 0,-1 1-1,0-1 1,0 0 0,0-1 0,-1 1 0,0-1 0,0 0 0,0 0 0,0 0 0,-5 2-3,-2 0 15,-1-1-1,-1 0 1,1 0-1,-1-2 1,0 1-1,0-2 1,0 0 0,0 0-1,0-2 1,0 0-1,0 0 1,0-1 0,0-1-1,0 0 1,0-1-1,0-1 1,-6-2-15,17 5-20,0 0 1,0 0-1,0 0 1,0 0-1,1-1 0,-1 1 1,0-1-1,1 0 0,-1 0 1,1 1-1,-1-2 1,1 1-1,0 0 0,0 0 1,0-1-1,0 1 1,-1-3 19,3 5-16,0-1 1,0 1 0,0 0 0,0-1 0,0 1-1,0-1 1,-1 1 0,1-1 0,0 1 0,0-1 0,0 1-1,0 0 1,0-1 0,1 1 0,-1-1 0,0 1-1,0-1 1,0 1 0,0 0 0,0-1 0,1 1 0,-1-1-1,0 1 1,0 0 0,1-1 0,-1 1 0,0 0-1,0-1 1,1 1 0,-1 0 0,1-1 15,20-11-358</inkml:trace>
  <inkml:trace contextRef="#ctx0" brushRef="#br0" timeOffset="3189.898">4686 646 3953,'-45'-15'2272,"45"15"-2235,0 0 0,0 0 0,-1 0 0,1 0 0,0 0 0,0 0 0,0 0 0,0 0 1,0 0-1,0 0 0,0 0 0,-1 0 0,1 0 0,0 0 0,0 0 0,0-1 0,0 1 0,0 0 0,0 0 0,0 0 0,0 0 0,0 0 0,0 0 0,0 0 0,0 0 0,-1 0 0,1 0 0,0-1 0,0 1 0,0 0 0,0 0 0,0 0 0,0 0 0,0 0 0,0 0 0,0 0 0,0-1 0,0 1 0,0 0 0,0 0 0,0 0 0,0 0 0,0 0 0,0 0 0,0 0 0,0-1 0,0 1 0,1 0 0,-1 0 0,0 0 0,0 0 0,0 0 0,0 0 0,0 0 0,0 0 0,0 0 0,0 0 0,0-1-37,10-3 1380,13-1 353,-22 5-1662,38-6 2063,-1 3 0,26 1-2134,5-1 834,1028-42 856,-986 39-1609,-1-4 0,14-8-81,-35 5 30,30 1 229,34 5-259,-38 2 396,-29-1-117,-33 1 59,0 3 0,-1 1 0,38 6-338,-83-2 2382,-20 3-1079</inkml:trace>
  <inkml:trace contextRef="#ctx0" brushRef="#br0" timeOffset="4475.892">3862 1445 5729,'-1'-1'309,"1"-1"-1,0 1 1,-1-1-1,1 0 1,0 1 0,0-1-1,1 1 1,-1-1-1,0 1 1,0-1-1,1 1 1,-1-1-1,1 1 1,-1-1 0,1 1-1,-1-1 1,1 1-1,0 0 1,0-1-1,0 1 1,0 0-1,0 0 1,0 0 0,0 0-1,0 0 1,1 0-1,-1 0 1,0 0-1,0 0 1,2 0-309,-3 1 46,0 0-1,1 0 1,-1 1 0,0-1-1,1 0 1,-1 0 0,1 1-1,-1-1 1,0 0 0,0 1 0,1-1-1,-1 0 1,0 1 0,0-1-1,1 0 1,-1 1 0,0-1 0,0 1-1,0-1 1,0 0 0,0 1-1,1-1 1,-1 1 0,0-1-1,0 1 1,0-1 0,0 0 0,0 1-1,0-1 1,0 1 0,-1-1-1,1 1 1,0-1-46,0 18 390,-7 64 626,3-38-586,1-1 0,2 1-1,4 40-429,7 39 1177,-7 100-1177,-1-49 181,-2-156-165,1 0-1,0 0 1,2-1 0,0 1 0,1-1-1,1 1 1,2 4-16,-4-15 13,0-1-1,1 1 1,0-1-1,0 1 1,0-1-1,1 0 1,0-1 0,0 1-1,0-1 1,1 0-1,-1 0 1,1-1-1,0 0 1,1 0-1,-1 0 1,1-1 0,0 0-1,3 1-12,-1-1 21,0 0 1,1-1-1,-1 0 0,0-1 0,1 0 0,-1 0 0,7-1-21,13-2 97,25-4-97,21-3 29,492 5 11,-213 5-10,-170 1-18,118-4 16,-238-5-18,0-3 0,50-15-10,-2 1 7,-31 8-1,0 3 0,1 4 0,0 4 0,1 3 1,0 4-7,-13 2 7,-1-4 1,1-3 0,0-2-1,67-16-7,-9 0 10,3 5-10,-121 15 5,-4 0 41,0 0 1,0 0-1,0 1 1,-1 0-1,1 0 0,0 0 1,0 1-1,0 0 1,0 0-1,1 1-46,0 9 171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47.5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39 3201,'0'-1'212,"0"1"1,0 0-1,0 0 1,0-1-1,0 1 1,0 0-1,0 0 1,0-1-1,0 1 1,-1 0-1,1 0 1,0-1-1,0 1 1,0 0-1,0 0 1,-1 0-1,1 0 1,0-1-1,0 1 0,-1 0 1,1 0-1,0 0 1,0 0-1,-1 0 1,1 0-1,0-1 1,0 1-1,-1 0 1,1 0-1,0 0 1,0 0-1,-1 0 1,1 0-1,0 0 1,0 0-1,-1 0 1,1 0-1,0 0 1,-1 0-1,1 1 1,0-1-1,0 0 1,-1 0-1,1 0 1,0 0-1,0 0 1,0 0-1,-1 1 1,1-1-1,0 0 1,0 0-1,0 0 1,-1 1-1,1-1 1,0 0-1,0 0 1,0 0-1,0 1 1,0-1-1,-1 0 1,1 0-1,0 1 1,0-1-213,-21 45 944,6-26-831,11-14-87,0 0 0,0 0 0,1 0 0,-1 1 1,1-1-1,0 1 0,1 0 0,0 0 0,-1 0 0,2 0-26,-2 4 20,-1 0-1,1-1 0,-2 1 1,1-1-1,-1 0 0,-1 0 1,0 0-1,0-1 0,0 0 0,-1 0 1,0-1-1,-1 1 0,0-2 1,0 1-1,-7 4-19,-25 13 36,28-18-20,1 1 1,-1 1 0,1 0 0,1 0 0,-10 10-17,85-61 167,-31 11-145,-1-1 0,-2-1 1,-1-2-1,19-31-22,2 0 7,-30 44-11,24-21 4,-49 49 22,0 0 1,0 0-1,1 1 1,0 0 0,0 0-1,0-1 1,1 2-1,-1-1 1,2 0 0,-2 6-23,-2 13 201,2 1 1,0 6-202,-1 2 213,1 30-30,2 0-1,3 0 1,3 0-1,3 8-182,2 13 120,-3 71-120,-9-133 22,0 0-1,-2 0 1,-1 1-22,1 0 40,0 1 0,1 9-40,2-32 8,2 0-1,-1 0 0,0 0 0,0 1 0,1-1 1,-1 0-1,1 0 0,-1 0 0,1 0 0,0 0 1,0 0-1,0 0 0,0 0 0,0 0 0,1-1 1,-1 1-1,1 0 0,-1-1 0,1 1 0,0 0-7,-4-3-4,1 0-1,-1 1 1,0-1-1,0 1 1,0-1-1,0 1 1,0 0-1,0-1 1,0 1-1,0 0 0,1 0 1,-1 0-1,0 1 1,0-1-1,0 0 1,-1 1 4,-7 0-14,-45 7 4,1 2 0,0 3 1,1 2-1,-32 13 10,71-21 97,14-7-93,0 0 0,0 0 0,0 0 0,1 0 0,-1 0 0,0 0 0,0 0 0,0 0 0,0 0 0,0 0 0,0 0-1,0 0 1,0 0 0,0 0 0,0 0 0,0 0 0,0 0 0,0 0 0,0 0 0,0 0 0,1 0 0,-1 0 0,0 0 0,0 0 0,0 0 0,0 0 0,0 1 0,0-1 0,0 0 0,0 0 0,0 0 0,0 0 0,0 0-1,0 0 1,0 0 0,0 0 0,0 0 0,0 0 0,0 0 0,0 0 0,0 0 0,0 0 0,0 1 0,0-1 0,0 0 0,0 0 0,0 0 0,0 0 0,0 0 0,0 0 0,0 0 0,0 0 0,0 0 0,0 0 0,0 0-1,0 0 1,0 0 0,0 0 0,0 0 0,0 0 0,0 1 0,-1-1 0,1 0 0,0 0 0,0 0 0,0 0 0,0 0-4,26-2 384,327-62 706,-323 59-717,0 1-1,0 2 0,0 0 0,2 3-372,2 5 545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49.1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317 112 4521,'0'-88'2314,"2"65"1391,-2 23-2180,0 0-192,0 0-1274,0 0 1,-1 0 0,1 0-1,0-1 1,0 1 0,0 0 0,0 0-1,0 0 1,-1 0 0,1 0-1,0 0 1,0 0 0,0 0 0,0 0-1,-1 0 1,1 0 0,0 0 0,0 1-1,0-1 1,0 0 0,0 0-1,-1 0 1,1 0 0,0 0 0,0 0-1,0 0 1,0 0 0,0 0-1,0 0 1,0 1 0,-1-1 0,1 0-1,0 0 1,0 0 0,0 0 0,0 0-1,0 0 1,0 1 0,0-1-1,0 0 1,0 0 0,0 0 0,0 0-1,0 1 1,0-1 0,0 0-1,0 0 1,0 0 0,0 0 0,0 0-1,0 1 1,0-1 0,0 0 0,0 0-1,0 0-59,-13 23 474,-55 61 256,46-56-497,-2-1-1,0-1 1,-18 13-233,32-28 39,0 0 0,1 0 0,-4 7-39,7-10 13,0 1 1,-1-1 0,0 0-1,0 0 1,-1-1-1,0 0 1,-1 1-14,1-3 12,7-5-9,0 1-1,0-1 1,0 1-1,0-1 1,0 1-1,0 0 0,0 0 1,0-1-1,0 1 1,1 0-1,-1 0 1,0 0-1,0 1-2,1-2 1,0 0 0,0 0 0,0 0 1,0 0-1,0 0 0,1 0 0,-1 0 0,0 1 0,0-1 0,0 0 1,0 0-1,0 0 0,0 0 0,0 0 0,0 0 0,0 0 0,0 0 1,0 0-1,0 0 0,1 1 0,-1-1 0,0 0 0,0 0 1,0 0-1,0 0 0,0 0 0,0 0 0,0 0 0,0 0 0,1 0 1,-1 0-1,0 0 0,0 0 0,0 0 0,0 0 0,0 0 0,0 0 1,1 0-1,-1 0 0,0 0 0,0 0 0,0 0 0,0 0 0,0 0 1,0 0-1,0-1 0,0 1 0,1 0 0,-1 0 0,0 0 0,0 0 1,0 0-1,0 0 0,0 0 0,0 0 0,0 0-1,1 0 5,7-5 11,1 1-1,0-1 0,-1 0 0,0-1 0,-1 0 1,1 0-1,-1-1 0,4-4-15,-1 2 5,39-40 44,42-53-49,-50 60 4,-29 31 37,-1 0 1,0-1 0,-1 0 0,1-2-42,-11 13 120,-7 17 428,-7 52-104,3 1-1,2 0 1,3 25-444,4 32 351,8 54-351,-4-124 68,-6 33-68,2-35 115,3 40-115,-1-92 7,-1 0-1,1 1 1,0-1 0,-1 0 0,1 0 0,-1 0 0,1 1-1,-1-1 1,0 0 0,0 0 0,0 0 0,0 0 0,-1 0 0,1-1-1,0 1 1,-1 0 0,0 0 0,1-1 0,-1 1 0,0-1 0,1 0-1,-1 1 1,0-1 0,0 0 0,0 0 0,-2 0-7,-9 5 25,0 0 0,-1-2 0,1 0 0,-3 0-25,-5 2 2,-3 5 14,21-9-14,-1 0 1,0 0-1,0-1 1,0 1-1,0-1 1,0 0-1,-3 1-2,-65 16 31,115-11 135,18-3-71,-1-2 0,1-2-1,50-8-94,-4 1 27,6 0-20,75-2 1735,-141 13-3967,-8 8 1336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51.0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399 31 5609,'0'-2'860,"2"-18"3029,-2 19-3791,0 1-1,0 0 1,0-1 0,0 1-1,0 0 1,0 0 0,0-1-1,0 1 1,0 0 0,0-1-1,0 1 1,0 0 0,0 0 0,0-1-1,-1 1 1,1 0 0,0 0-1,0-1 1,0 1 0,0 0-1,0 0 1,-1-1 0,1 1-1,0 0 1,0 0 0,-1 0 0,1-1-1,0 1 1,0 0 0,-1 0-1,1 0 1,0 0 0,0 0-1,-1 0 1,1-1 0,0 1-1,0 0 1,-1 0 0,1 0 0,0 0-1,-1 0 1,1 0 0,0 0-1,0 0 1,-1 0 0,1 0-1,0 0 1,-1 1 0,1-1-1,0 0 1,0 0 0,-1 0 0,1 0-1,0 0 1,0 0 0,-1 1-1,1-1 1,0 0 0,0 0-1,-1 0 1,1 1 0,0-1 0,0 0-1,0 0-97,-18 15 414,1 0 0,-8 10-414,-6 5 140,-37 23 203,49-40-282,2 0-1,0 1 0,0 1 1,1 1-1,1 0 1,1 1-1,-8 12-60,8-6 44,9-14-10,0-1-1,0 1 1,-1-1 0,0 0 0,0-1 0,-7 6-34,52-38 210,103-105-135,18 3-30,-157 125-2,8-7-81,-11 9 47,0 0 1,0 0-1,0 0 1,0 0-1,0 0 0,0 0 1,0 0-1,0 0 0,0 0 1,-1 0-1,1 0 1,0-1-1,0 1 0,0 0 1,0 0-1,0 0 0,0 0 1,0 0-1,0 0 0,0 0 1,0 0-1,0 0 1,0 0-1,0 0 0,0-1 1,-1 1-1,1 0 0,0 0 1,0 0-1,0 0 0,0 0 1,0 0-1,0 0 1,0 0-1,0 0 0,0-1 1,0 1-1,0 0 0,0 0 1,0 0-1,0 0 0,1 0 1,-1 0-1,0 0 1,0 0-1,0-1 0,0 1 1,0 0-1,0 0 0,0 0 1,0 0-1,0 0 0,0 0 1,0 0-1,0 0 1,0 0-1,0 0 0,1 0 1,-1 0-1,0 0 0,0 0 1,0 0-1,0-1-9,-3 5 72,-3 9-45,0 0 1,1 0-1,1 0 0,0 1 0,1 0 0,-2 13-27,-2 29 172,2 8-172,1-9 91,-5 35 44,-5 78 27,13-136-119,2-1 0,1 1 0,1-1 0,4 12-43,-5-36 11,1 7 19,0 0 1,-1 1-1,0-1 0,-1 1 0,-1-1 0,-1 13-30,1-26-19,0 0-1,-1 0 1,1 0 0,0 0-1,-1 0 1,1 0 0,-1 0-1,0 0 1,1 0 0,-1 0 0,0 0-1,1 0 1,-1 0 0,0 0-1,0-1 1,0 1 0,0 0-1,0-1 1,0 1 0,0-1-1,0 1 1,0-1 0,0 1-1,0-1 1,0 1 0,0-1-1,0 0 1,-2 0 19,-39 2-465,11-2 431,-7 8 21,0 2-1,1 2 1,1 1 0,-20 11 13,53-23 58,0 1 1,0-1 0,0 1-1,0 0 1,1 0 0,-1 1-1,1-1 1,0 0 0,-1 1-1,1-1 1,-1 3-59,3-5 30,-1 1 0,1-1 0,0 1-1,0-1 1,-1 1 0,1 0 0,0-1 0,0 1 0,0-1 0,0 1 0,0-1-1,0 1 1,0 0 0,0-1 0,0 1 0,0-1 0,0 1 0,0 0 0,0-1-1,0 1 1,0-1 0,1 1 0,-1-1 0,0 1 0,1 0-30,0 0 53,0 0 0,0 0 0,0-1 0,0 1 0,0 0 0,0 0 1,1-1-1,-1 1 0,0-1 0,0 1 0,1-1 0,-1 0 0,0 1 0,1-1 0,-1 0 0,2 0-53,10 1 187,0-1 0,0-1 0,0 0 0,-1-1 0,1 0 0,0-1-1,1-1-186,14-3 122,295-50 551,-180 42-4023,-91 10 1850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01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453 155 3457,'65'-66'2115,"-62"64"-1774,-1-1-1,0 1 1,-1 0 0,1-1-1,0 0 1,-1 1 0,1-1 0,-1 0-1,0 0 1,0 0 0,1-3-341,-2 5 193,0-1-1,0 1 1,0 0 0,0 0 0,0-1-1,0 1 1,0 0 0,0-1 0,0 1-1,-1 0 1,1 0 0,0-1 0,-1 1-1,0 0 1,1 0 0,-1-1-193,-11-8 4161,-13 2-3790,7 4-57,7 1-239,1 1-1,-1 0 1,0 0 0,0 2-1,0-1 1,0 1-1,0 1 1,0 0-1,0 0 1,0 2 0,-6 1-75,2 1 128,-1 2 0,1 0 1,0 0-1,1 2 0,0 0 1,0 0-1,1 2 1,0-1-1,1 2 0,0-1 1,1 2-1,0 0 0,1 0 1,0 1-129,-16 26 24,1 2 0,2 0 0,3 1 0,-4 14-24,18-45 3,1 1 0,1 0 0,0 0 0,1 1 0,1-1 0,0 1 1,0 0-1,1-1 0,1 1 0,1 0 0,0 0 0,0-1 0,1 1 0,1-1 0,1 1 0,-1-1 0,2 0 0,1 1-3,6 14 9,1-1 0,1-1 0,2 0 1,14 17-10,-18-27 8,1-1 1,0 0 0,1-1 0,0-1 0,2 0 0,-1-1 0,14 8-9,-20-16 5,-1 1 1,1-1 0,0-1 0,0 1 0,0-2 0,0 1-1,1-1 1,-1-1 0,1 1 0,-1-2 0,9 1-6,-3-2 8,-1-1-1,0 0 1,0 0 0,0-2 0,-1 0-1,1 0 1,8-5-8,7-5 12,-2-1-1,0-1 1,-1-1-1,-1-1 0,-1-2 1,0 0-1,0-3-11,-12 11 5,0 0-1,-1 0 1,-1-1-1,0-1 0,-1 0 1,0 0-1,-1 0 1,-1-1-1,0-1 0,1-7-4,-4 12 13,-2 0-1,1 0 0,-2-1 0,1 1 0,-2 0 1,1 0-1,-2-1 0,1 1 0,-2 0 0,1-1 0,-2 1 1,1 0-1,-1 0 0,-1 1 0,-4-9-12,-12-21 229,-2 2-1,-1 0 1,-3 2 0,-16-18-229,-34-50 296,37 49 2238,27 38-1449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19.7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1 284 2024,'33'-39'2018,"-13"9"2906,-10 20-2700,-7 7-805,-3 4 790,-1 0-2107,0 0 0,0 0 0,0 1-1,1-1 1,-1 0 0,1 0 0,-1 0 0,1 0 0,-1 1 0,1-1 0,0 0 0,-1 0 0,1 1-1,0-1 1,0 0 0,0 0 0,0 1-102,-1 8 222,-2 13-7,2 0 1,0 0-1,2 0 1,0-1-1,6 24-215,5 30 467,-3 1 0,0 77-467,-4-28 113,-1-22 92,-6 46-205,7-108 116,-3-44-18,-2 2-95,0 0-1,1 0 1,-1 0 0,0 0 0,0 0-1,0 0 1,0 0 0,1 0-1,-1 0 1,0 0 0,0 0-1,0 0 1,0 0 0,1 0-1,-1 0 1,0 0 0,0-1-1,0 1 1,0 0 0,0 0 0,0 0-1,1 0 1,-1 0 0,0 0-1,0-1 1,0 1 0,0 0-1,0 0 1,0 0 0,0 0-1,0-1 1,0 1 0,0 0-1,0 0 1,0 0 0,0 0 0,0-1-1,0 1 1,0 0 0,0 0-1,0 0 1,0 0 0,0-1-1,0 1 1,0 0 0,0 0-1,0 0 1,0 0 0,0-1-1,0 1-2,-14-181 177,-3-152-95,13 226-83,3 68-2,1 1 0,2-1 0,1 1 0,2 0 0,2 0 0,2 1 0,1-1 0,10-23 3,-16 52-3,1-1 0,0 1 1,0 0-1,0 0 0,2 1 0,-1-1 0,1 1 1,0 1-1,0 0 0,1 0 0,0 0 1,6-3 2,-10 7-2,0 1 0,0-1 0,1 1 0,-1 1 0,0-1 0,1 0 0,-1 1 0,1 0 0,0 0 0,-1 1 0,1-1 0,0 1 0,-1 0 0,1 0 0,0 0 0,0 1 0,-1 0 0,1 0 0,-1 0 1,1 0-1,-1 1 0,1 0 0,-1 0 0,0 0 0,0 0 0,0 1 0,0-1 0,1 2 2,2 2-2,0 1 1,0-1 0,-1 1-1,-1 0 1,1 1-1,-1-1 1,0 1 0,-1 0-1,1 0 1,-2 1-1,1-1 1,-1 1 0,-1 0-1,1 0 1,-1 0 0,0 4 1,1 10-4,-1 1 1,-1 0 0,-1-1-1,-2 1 1,-2 21 3,1-30 6,0 1 1,0-1-1,-2 0 0,0 0 0,0 0 0,-2-1 1,1 0-1,-6 7-6,8-15 3,1 0 0,-1-1 0,0 0 0,-1 1 0,1-2 0,-1 1 0,0 0 0,0-1 0,0 0 0,-1 0 0,0-1 0,1 0 0,-1 0 0,0 0 0,-1 0 0,1-1 0,0 0 0,-1-1 0,1 1 1,-1-1-1,-3 0-3,7-1 3,-1 0 0,1-1 0,-1 1 0,1-1 0,0 0 0,-1 0 1,1 0-1,0 0 0,0-1 0,0 1 0,0-1 0,0 0 1,0 0-1,0 0 0,0 0 0,1 0 0,-1-1 0,0 0-3,-1-2-40,0 1 0,0-1 0,1 0-1,0 0 1,0 0 0,0 0 0,1 0 0,-1-1-1,1 1 1,0-2 40,0-8-152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34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98 966 8970,'-48'-34'3491,"47"34"-3425,0 0 0,0-1 0,0 1 0,0 0 0,0 0 0,0-1-1,0 1 1,0 0 0,0 0 0,0 0 0,0 0 0,0 0 0,0 0-1,0 1 1,1-1 0,-1 0 0,0 0 0,0 1 0,0-1 0,0 0-1,0 1 1,0-1 0,0 1 0,1-1 0,-1 1 0,0 0 0,0-1-1,1 1 1,-1 0 0,0 0 0,1-1 0,-1 1 0,1 0 0,-1 0 0,1 0-1,-1 0 1,1-1 0,0 1 0,-1 0 0,1 0 0,0 0 0,0 0-1,-1 1-65,0 1 204,-2 6-2,0-1 0,0 1 0,1 0 0,1 0 1,-1 0-1,2 0 0,-1 0 0,1 0 0,1 8-202,2 18 654,7 30-654,-10-65 6,28 122 721,-18-85-458,-1 1 0,-2-1 0,-2 1 0,-1 1 0,-2 29-269,-2-62 37,0 0 0,-1 0 0,0 0-1,0 0 1,-1-1 0,1 1 0,-1 0-1,0 0 1,-2 1-37,4-7 7,0 0 0,0 1 0,-1-1 0,1 0 0,0 0 0,0 0 0,-1 0 0,1 0 0,0 0 0,0 0 0,0 0 0,-1 0 0,1 0 0,0 0 0,0 0 0,-1 0 0,1 0 0,0 0 0,0 0 0,-1 0 0,1 0 0,0 0 0,0 0 0,0 0 0,-1 0 0,1 0 0,0 0 0,0-1 0,-1 1 0,1 0 0,0 0 0,0 0 0,0 0 0,0 0 0,-1-1 0,1 1 0,0 0 0,0 0 0,0 0 0,0-1-7,-7-9 217,1-6-69,2-1 0,0 0-1,0 0 1,2 0-1,0-1 1,1 1 0,1-15-148,-1-17 75,-14-290 44,16 238-119,4-1 1,8-31-1,-10 114-7,0 1 1,1 0 0,1 0 0,0 0 0,6-11 6,-7 21-6,0 0 1,1 0 0,0 0 0,0 1 0,1 0-1,-1 0 1,2 0 0,-1 1 0,1-1 0,0 2 0,0-1-1,4-1 6,-2 1-6,0 1 0,0 0-1,0 1 1,1 0 0,-1 0-1,1 1 1,0 0 0,0 1-1,0 0 1,1 1 0,-1 0-1,0 0 1,0 1 0,1 1-1,-1 0 1,0 0 0,0 1-1,1 0 1,-1 1 0,-1 0-1,1 0 1,0 1 0,-1 1-1,0-1 1,0 1 0,0 1-1,-1 0 1,1 0 0,-2 1-1,1 0 1,-1 0 0,0 1-1,0-1 1,-1 2 0,0-1-1,0 2 7,0 0-1,0 2-1,-1-1 1,-1 1-1,0 0 0,0 0 1,-1 0-1,-1 0 0,0 1 1,0-1-1,-1 1 1,-1-1-1,0 1 0,-1-1 1,-1 1-1,0-1 1,0 0-1,-1 1 2,-3 8 4,-1 0-1,-1 0 0,0-1 1,-2 0-1,0-1 1,-1 0-1,-1 0 1,-1-2-1,-6 7-3,9-12 7,-1-1-1,0 0 1,-1-1 0,0 0-1,-1-1 1,0 0-1,-5 2-6,9-6-5,0-1 0,0 0 0,0 0 0,-1-1 0,0 0 0,1 0 0,-1-1 0,0-1 0,0 1 0,0-2 0,-9 1 5,15-2-86,0 1 0,0-1 0,-1 0 0,1 1 0,0-2 0,0 1 0,0 0 0,0-1 0,0 0 0,1 0 0,-1 0 0,0 0 0,1-1 0,0 0 0,-1 1 0,1-1 0,0 0 0,0 0 0,1-1 0,-1 1 0,1-1 0,-2-2 86,-4-19-554</inkml:trace>
  <inkml:trace contextRef="#ctx0" brushRef="#br0" timeOffset="685.555">886 841 6857,'-101'-114'2968,"81"91"-877,19 26-1558,-1 1 1,1-1 0,0 1-1,0-1 1,1 1-1,-1 0 1,1-1 0,0 1-1,-1 0 1,2 2-534,2 36 403,1 1 1,3-1 0,8 28-404,-9-43 165,-2-13-28,-1 1 0,-1-1 0,0 1 0,-1 0 0,-1 0 0,0 0 0,-1 0 0,0-1 0,-1 1 0,-4 12-137,0-15 740,5-21-232,2-34 19,0 29-422,1-64 169,-2 25-189,3-1 0,1 1 0,12-49-85,-13 92 1,-1 1 0,1 0 0,0 0 0,1 0 0,0 0 0,1 0 0,0 1 0,0 0 0,1 0 0,6-7-1,-8 11-13,0 0 0,0 1 0,1 0 0,-1 0 0,1 0 0,0 0 0,0 0 0,0 1 0,0 0 0,0 0 0,0 1 0,1 0 0,-1-1 0,1 2 0,-1-1 0,1 1 0,-1-1 0,1 2 0,4-1 13,11 3-247,0 1-1,-1 1 1,1 1-1,-1 0 1,0 1-1,0 2 1,-1 0 247,40 18-434</inkml:trace>
  <inkml:trace contextRef="#ctx0" brushRef="#br0" timeOffset="1135.717">1506 745 6185,'5'-11'1139,"0"0"0,-1 0 0,2-12-1139,-6 22 145,0 0 0,0 0-1,0-1 1,0 1 0,0 0 0,0 0 0,-1-1-1,1 1 1,-1 0 0,1 0 0,-1 0 0,1 0-1,-1 0 1,1 0 0,-1-1 0,0 1-1,0 1 1,0-1 0,1 0 0,-1 0 0,0 0-1,0 0 1,0 1 0,0-1 0,0 0 0,-1 1-1,1-1 1,0 1 0,0-1 0,0 1 0,0-1-1,-1 1-144,-2-1 261,0 0 0,1 0-1,-1 0 1,0 1-1,1 0 1,-1-1 0,0 1-1,0 1 1,-2-1-261,-1 2 137,1 1 0,-1-1 0,1 1 0,0 0 0,0 1 0,0-1 0,0 1 0,1 1 0,0-1 1,-1 1-1,1 0 0,0 0-137,-8 10 137,0 0 0,0 2 0,-4 8-137,7-8 15,1 0 0,1 1 0,0 0-1,1 0 1,2 0 0,0 1 0,0 0-1,2 0 1,0 0 0,1 0 0,2 1 0,0-1-1,2 18-14,-1-29 3,0 0 0,1 1 0,0-2-1,0 1 1,1 0 0,0 0 0,0-1-1,1 1 1,0-1 0,0 0 0,1 0 0,0-1-1,0 1 1,1-1 0,-1 0 0,1-1-1,1 1 1,-1-1 0,1 0 0,0-1-1,0 0 1,0 0 0,1 0 0,-1-1 0,1 0-1,0 0 1,0-1 0,0 0 0,0-1-1,0 1 1,0-2 0,0 1 0,1-1-1,-1 0 1,0-1 0,0 0 0,0 0 0,0-1-1,0 0 1,3-1-3,0-2 5,0 0 1,-1-1-1,1 0 0,-1-1 0,0 0 1,-1 0-1,0-1 0,0 0 1,-1-1-1,0 0 0,3-4-5,1-3 14,0-1 1,-1-1-1,-1 1 0,0-2 1,-2 0-1,1-4-14,-5 12 9,0 0 0,-1 0-1,-1-1 1,0 1 0,0-1 0,-1 0-1,-1 1 1,0-1 0,-1 0 0,0 1-1,0-1 1,-3-5-9,3 10 4,-2-1 0,1 1 0,-1-1 0,0 1 0,-1 0 0,1 0 0,-1 0 0,-1 1 0,1 0 0,-1 0 0,0 0 0,-1 0 0,0 1 0,1-1 0,-2 1 0,1 1 0,0-1 0,-7-2-4,8 4-13,0 1 0,0 0-1,0 0 1,0 0 0,0 1-1,0 0 1,-1 0 0,1 0-1,0 0 1,-1 1 0,1 0-1,0 0 1,-1 1 0,1-1-1,0 1 1,-1 0 0,1 1-1,0-1 1,0 1 0,0 0-1,-4 2 14,-19 15-97</inkml:trace>
  <inkml:trace contextRef="#ctx0" brushRef="#br0" timeOffset="1774.436">1936 897 7250,'-46'-115'3154,"31"82"1170,18 41-63,5 7-4104,0-1 0,1-1 0,1 0-1,0 0 1,7 6-157,36 47 450,-29-34-275,0 0 0,2-2 0,2-1 0,0-1-1,2-1 1,1-1 0,15 8-175,-44-33 46,0 0-1,0 0 0,0 1 0,-1-1 1,1-1-1,0 1 0,0 0 0,0 0 1,1-1-1,-1 1 0,0-1 0,0 0 1,0 0-1,0 1 0,0-1 0,1-1 1,-1 1-1,0 0 0,0 0 0,0-1 1,0 1-1,1-1-45,0-1 61,-1 1-1,1-1 1,-1 0-1,0 0 1,1 0 0,-1 0-1,0 0 1,0 0-1,0-1 1,-1 1-1,1-1 1,-1 1 0,1-1-1,0-1-60,3-8 110,-1 0 0,0-1 0,-1 1 0,0-1 0,-1 1 0,0-1 0,-1 0-110,6-172 244,-5 91-224,-2 93-6,1-9-55,-1 0 0,1 0 0,1 0 0,0 0 0,1-2 41,-3 10-3,0 1 0,1 0 0,-1 0 0,0-1 0,1 1 0,-1 0 0,1 0 0,-1 0 0,1 0 0,0 0 0,-1-1 0,1 1 0,0 1 1,0-1-1,0 0 0,0 0 0,0 0 0,0 0 0,0 0 0,0 1 0,0-1 0,0 1 0,0-1 0,0 1 0,0-1 0,1 1 0,-1-1 0,0 1 1,0 0-1,1 0 0,-1 0 0,0 0 0,0 0 0,1 0 0,-1 0 0,0 0 0,0 0 0,1 0 0,-1 1 0,0-1 0,0 0 0,1 1 0,-1-1 1,0 1-1,0 0 0,0-1 0,0 1 3,23 18 161</inkml:trace>
  <inkml:trace contextRef="#ctx0" brushRef="#br0" timeOffset="2547.637">2951 750 5577,'2'-5'599,"1"-1"0,-1 1-1,0 0 1,0-1 0,0 1 0,-1-1 0,0 0-1,0 1 1,0-1 0,-1 0 0,0 1-1,0-1 1,-1 0 0,1 0 0,-1 1-1,0-1 1,-2-4-599,1 6 150,1 0 0,-1 0 1,0 0-1,0 0 0,0 1 0,-1-1 0,0 1 0,1 0 0,-1 0 0,0 0 0,0 0 1,-1 0-1,1 1 0,-1-1 0,1 1 0,-1 0 0,0 0 0,0 0 0,0 0 0,0 1 0,0 0 1,0 0-1,0 0 0,-3 0-150,-2-1 29,-1 1 1,0 0-1,0 1 1,0 0-1,1 1 1,-1 0 0,0 0-1,0 1 1,1 1-1,-1-1 1,1 1-1,0 1 1,0 0-1,0 0 1,0 1-1,1 0 1,0 0-1,0 1 1,0 0 0,0 1-1,1 0 1,0 0-1,1 0 1,0 1-1,0 0 1,0 0-1,1 0 1,0 1-1,1 0 1,0 0-1,0 0 1,1 0 0,0 1-1,0 6-29,-1 2 2,1 1 0,0 0 1,2 0-1,1 0 0,0 0 0,1 0 0,1 0 0,1 0 0,0 0 1,1-1-1,2 0 0,4 13-2,-6-21 2,1-1 0,-1 0-1,2 0 1,-1 0 0,1-1 0,0 1 0,1-1 0,0-1-1,0 0 1,1 0 0,0 0-2,-1-2 3,-1-1 0,1 0 0,0 0 0,1 0 0,-1-1 0,0 0 0,1-1 0,0 0 0,-1 0 0,1 0 0,0-1 0,0-1 0,0 1 0,0-1 0,2 0-3,-3-1 5,-1 0-1,1 0 1,0 0 0,0-1 0,-1 0 0,1 0 0,-1 0-1,0-1 1,1 0 0,-1 0 0,-1-1 0,1 0 0,0 0 0,-1 0-1,0-1 1,0 0 0,0 0 0,-1 0 0,1 0 0,-1-1-1,0 1 1,-1-1 0,1 0 0,-1 0 0,0-2-5,3-6 10,-1 0 0,-1 0-1,0-1 1,0 1 0,-2-1 0,0 0 0,0 0 0,-2 0-1,0 0 1,0 0 0,-2-1-10,-5-41 24,2 32-15,2 1 1,1-1-1,1 0 0,1 0 1,2-9-10,3 22-23,-5 12 22,0 0 0,0-1-1,1 1 1,-1 0-1,0 0 1,0 0-1,1 0 1,-1 0 0,0 0-1,0 0 1,1 0-1,-1 0 1,0 0-1,0 0 1,1 1 0,-1-1-1,0 0 1,0 0-1,0 0 1,1 0-1,-1 0 1,0 0-1,0 0 1,1 1 0,-1-1-1,0 0 1,0 0-1,0 0 1,0 0-1,1 1 1,-1-1 1,12 24-64,0 17-91,0 0 254,2 0 1,1 0-1,5 3-99,-15-33-116,1 0-1,0 0 0,1-1 1,0 0-1,0 0 0,1-1 1,1 0-1,-1-1 0,2 1 1,-1-2-1,1 1 0,0-1 0,4 1 117,18 6-565</inkml:trace>
  <inkml:trace contextRef="#ctx0" brushRef="#br0" timeOffset="3133.306">3487 97 9354,'-1'-6'463,"-1"0"0,0 0 0,0 0 0,0 0 0,-1 0 0,0 1 0,0-1 0,0 1 0,-1 0 0,-3-3-463,5 5 188,-1 0 1,0 0-1,0 1 1,0-1-1,0 1 1,0 0-1,-1 0 1,1 0-1,-1 0 0,1 1 1,-1 0-1,0-1 1,1 1-1,-1 0 1,0 1-1,0-1 1,-4 1-189,7 0 60,-1 0 1,0 0 0,0 1 0,1-1 0,-1 1 0,0-1-1,1 1 1,-1-1 0,0 1 0,1 0 0,-1 0-1,1 0 1,-1 0 0,1 0 0,0 0 0,-1 1-1,1-1 1,0 0 0,0 1 0,0-1 0,0 1-1,0-1 1,0 1 0,0-1 0,0 1 0,1 0 0,-1-1-1,1 1 1,-1 0 0,1-1 0,0 1-61,-3 10 155,1-1 1,0 0-1,1 1 1,0 4-156,1-12 49,0 39 174,2-1 0,1 1 0,3 0 0,1-1 0,2 0 1,2-1-1,2 0 0,16 36-223,1 1 491,17 75-491,-37-111 68,-2 0 1,-2 0-1,-2 1 0,-1 28-68,-3-49 24,-1-14-2,1 0 0,0 1-1,0-1 1,1 0 0,1 7-22,3-26 259,-1-16-162,-1-8-80,2 0-1,2 0 0,1 0 1,2 1-1,1 0 0,1 1 1,2 0-1,17-27-16,-26 49-6,2 1 0,-1 0 0,1 0 0,1 1 1,0 0-1,0 0 0,1 1 0,6-5 6,-12 10-4,1 1 0,-1 0 0,1-1 0,-1 1 0,1 0 0,0 1 0,0-1 0,0 1 0,0 0-1,0 0 1,0 0 0,1 0 0,-1 1 0,0-1 0,0 1 0,0 0 0,1 1 0,-1-1 0,0 1 0,0 0 0,0 0 0,0 0 0,1 0 0,-2 1 0,5 1 4,-2 1-4,0-1 0,0 1 1,-1 0-1,0 1 0,1 0 0,-1-1 1,-1 2-1,1-1 0,-1 0 0,0 1 0,0 0 1,-1 0-1,0 0 0,0 0 0,0 1 1,-1-1-1,1 1 0,-2 0 0,1-1 1,-1 1-1,0 0 0,0 0 0,-1 0 1,0 1 3,0 12 0,-1 0 0,-1 0 1,-1 0-1,0-1 0,-2 1 1,0-1-1,-7 18 0,6-25-11,0-1 1,0 0-1,-1 0 1,0 0-1,-1-1 1,0 0-1,-1 0 1,0-1-1,-1 0 1,0-1-1,0 0 1,0 0-1,-1-1 1,0-1-1,-4 2 11,13-7-38,0 0 0,1 0 0,-1 0 0,0 0-1,0-1 1,0 1 0,0-1 0,0 1 0,0-1-1,0 0 1,0 1 0,0-1 0,0 0-1,0 0 1,0-1 0,0 1 0,0 0 0,0-1-1,0 1 1,0-1 0,0 0 0,0 0 0,0 1-1,0-1 1,0 0 0,1-1 0,-1 1-1,0 0 1,1 0 38,-14-16-166</inkml:trace>
  <inkml:trace contextRef="#ctx0" brushRef="#br0" timeOffset="3564.876">4123 51 8426,'-2'-15'1454,"1"-1"3037,0 30-1697,3 36-1671,1-1 1,3 0-1,10 36-1123,42 143 683,-45-183-495,0 15-82,-2 0-1,-3 0 1,-1 32-106,8 57 96,-14-138-123,7 33-8,-8-42-36,1 0 0,-1 1 0,1-1 0,0 0 0,0 0 0,0 0 0,0 0 0,0 0 0,0 0 0,1 0 0,-1 0 0,1-1 1,-1 1-1,1 0 0,0-1 0,1 2 71,-2-3-53,-1 0 0,1 0 0,-1 1 0,1-1 0,-1 0 0,1 0 0,0 0 0,-1 0 0,1 0 0,-1 1 0,1-1 0,0 0 0,-1 0 0,1-1 0,-1 1 0,1 0 0,0 0 0,-1 0 0,1 0 0,-1 0 1,1-1 52,13-11-706</inkml:trace>
  <inkml:trace contextRef="#ctx0" brushRef="#br0" timeOffset="3899.391">4464 606 9322,'5'5'3953,"-5"9"-2329,1 1-71,4 6-513,4 3-224,8 3-288,9 2-112,3 2-176,-3-2-48,3-1-96,0 1-32,-2-5-24,1 1 200,-2-4-384,-4-9-392,-2-9-256,1-3 264</inkml:trace>
  <inkml:trace contextRef="#ctx0" brushRef="#br0" timeOffset="4245.091">5104 566 8562,'-1'-2'930,"-14"-18"4522,14 20-5385,1 0-1,0 0 1,-1-1-1,1 1 1,-1 0 0,1 0-1,0 0 1,-1 0 0,1-1-1,-1 1 1,1 0-1,0 0 1,-1 0 0,1 0-1,-1 0 1,1 0-1,-1 0 1,1 0 0,0 0-1,-1 1 1,1-1-1,-1 0 1,1 0 0,0 0-1,-1 0 1,1 1 0,0-1-1,-1 0 1,1 0-1,-1 1 1,1-1 0,0 0-1,0 0 1,-1 1-1,1-1 1,0 0 0,0 1-1,-1-1 1,1 0 0,0 1-1,0-1 1,0 1-1,-1-1 1,1 0 0,0 1-1,0-1 1,0 1-1,0-1 1,0 1 0,0-1-1,0 1-66,-49 138 1639,-9 22-955,-142 341 525,198-498-1198,-19 48 243,-12 43-254,29-79 28,0 0-1,1 0 1,0 0 0,2 1-1,0-1 1,1 1 0,0-1-1,2 7-27,-2-20 72,1 1-1,-1-1 0,1 1 0,0-1 1,0 1-1,1-1 0,-1 1 0,1-1 0,-1 0 1,2 2-72,-1-3 36,0 0 1,1 0-1,-1 0 1,0-1-1,1 1 1,-1 0-1,1-1 1,-1 0-1,1 1 1,1-1-37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20.89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1 321 5449,'19'-104'2946,"-16"85"-1947,-1 11 1093,-1 11 849,1 1-1385,9 26-1185,0-3-183,-2 1 0,-1-1 0,-1 3-188,11 59 458,-4 0 0,-4 1 1,-3 1-1,-6 83-458,-12-56 260,10-94-246,0 9 160,1-33-171,0 0-1,0 0 0,0 0 0,0 0 1,1 0-1,-1 0 0,0 0 0,0 0 1,0 0-1,0 0 0,0 0 0,0 0 1,0 0-1,0 0 0,0 0 1,0 0-1,0 0 0,0 0 0,0 0 1,0 0-1,0 0 0,1 0 0,-1 0 1,0 0-1,0 0 0,0 1 0,0-1 1,0 0-1,0 0 0,0 0 0,0 0 1,0 0-1,0 0 0,0 0 0,0 0 1,0 0-1,0 0 0,0 0 0,0 0 1,0 0-1,0 0 0,0 0 1,0 1-1,0-1-2,4-18 73,0-4-30,-1 0 0,-1 0 0,-1 0 0,-1-1 0,-2-13-43,-6-25 60,-6-22-60,2 17 20,-25-224-11,36 276-10,0-1 0,1 1 0,1-1 0,0 1 0,1-1 0,0 1 0,2 0 0,3-13 1,0 10-3,1 0 0,0 1 1,1 0-1,0 0 0,1 1 0,10-10 3,-11 13-3,2 1 1,-1 0-1,2 1 1,-1 0-1,1 1 1,1 0-1,-1 1 1,7-3 2,-10 7-2,0-1 0,0 2 1,0-1-1,0 1 0,0 0 1,1 1-1,-1 0 1,1 1-1,-1 0 0,1 1 1,0-1-1,0 2 1,4 0 1,-10-1-2,-1 1 0,0 0 1,0 0-1,1 0 1,-1 0-1,0 1 0,0-1 1,0 1-1,0-1 1,-1 1-1,1 0 1,0 0-1,-1 1 0,1-1 1,-1 0-1,0 1 1,0-1-1,0 1 1,0 0-1,0 0 0,0 0 1,-1 0-1,1 0 1,-1 0-1,0 0 0,0 0 1,0 1-1,-1-1 1,1 0-1,-1 1 1,0-1-1,0 0 0,0 3 2,0 6 0,-1 0 0,0 1 0,-1-1 0,0-1 0,-1 1 0,0 0 0,-1 0 1,-5 9-1,-2 1 5,0-1 1,-2 0 0,-1 0 0,0-1 0,-2-1 0,0 0 0,-1-1 0,-1-1 0,-1-1-1,0-1 1,-1 0 0,-6 2-6,23-15 1,1 0 0,-1-1-1,0 1 1,0-1 0,0 0-1,0 0 1,0 0 0,0 0 0,0-1-1,0 1 1,-1-1 0,1 0-1,-1 0 0,2 0 24,1 0 1,-1-1-1,1 1 0,0-1 0,-1 0 0,1 1 0,0-1 0,0 0 0,0 0 0,-1 0 1,1 0-1,0 0 0,0 0 0,0 0 0,0 0 0,0 0 0,1 0 0,-1-1 0,0 1 0,1 0 1,-1 0-1,0-1 0,1 1 0,0-1 0,-1 1 0,1 0 0,0-1 0,-1-1-24,-2-23 1811,5 0-825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38.8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84 104 2657,'-74'-61'3910,"66"57"-252,6 10-115,3-3-3341,0 0 0,0 0 0,0 0 0,0 0 0,0-1 0,0 1 1,1 0-1,1 1-202,71 100 757,-54-75-545,1-1 1,2 0-1,0-2 0,2 0 0,1-2 1,24 17-213,40 25 744,51 26-744,-76-52 37,-32-16-115,0 1-1,-1 1 0,5 7 79,-28-26-719,-3-4 297</inkml:trace>
  <inkml:trace contextRef="#ctx0" brushRef="#br0" timeOffset="353.003">558 39 4657,'1'0'122,"-1"0"1,0 0-1,0-1 1,0 1-1,1 0 0,-1 0 1,0-1-1,0 1 1,0 0-1,0-1 0,0 1 1,0 0-1,1-1 1,-1 1-1,0 0 0,0-1 1,0 1-1,0 0 1,0-1-1,0 1 0,0 0 1,0-1-1,-1 1 1,1 0-1,0-1 0,0 1 1,0 0-1,0-1 1,0 1-1,-1 0 0,1-1 1,0 1-1,0 0 1,0 0-1,-1-1 0,1 1-122,-13 3 2606,-17 16-663,19-8-1573,-1 0 1,2 1-1,0 1 0,0 0 1,-7 13-371,-37 76 703,33-59-509,-142 289 470,161-329-721,-9 27 121,11-29-153,-1 0 1,1 0 0,0 0-1,-1-1 1,1 1 0,0 0 0,0 0-1,0 0 1,0 0 0,0 0-1,0 0 1,0-1 0,0 1 0,0 0-1,0 0 1,0 0 0,1 0-1,-1 0 1,0-1 0,1 1 0,-1 0-1,0 0 1,1-1 0,-1 1-1,1 0 1,-1 0 0,1-1 0,0 1-1,-1 0 1,1-1 88,19 3-1092</inkml:trace>
  <inkml:trace contextRef="#ctx0" brushRef="#br0" timeOffset="877.74">853 613 7218,'1'-34'2907,"-2"28"-113,-1 6-1298,0 11 14,14 119 79,6 6-1589,-6-50 140,-11-78-92,0 1 52,0 0-1,1-1 1,-1 1-1,2 0 1,-1-1-1,1 1 1,3 4-100,8 7 269</inkml:trace>
  <inkml:trace contextRef="#ctx0" brushRef="#br0" timeOffset="1373.075">1091 239 4921,'-1'-56'2423,"-3"31"2873,4 25-4072,0 0-281,0 0-161,1 3-125,3 9-206,-3-8-381,0 0-1,1 1 1,0-1-1,-1 0 1,2 0-1,-1 0 1,1 1-70,31 40 640,40 41-640,-6-7 211,84 95 709,-152-173-897,1 0 1,-1 0 0,1 0-1,0-1 1,-1 1 0,1 0 0,0 0-1,-1 0 1,1-1 0,0 1-1,0-1 1,0 1 0,0 0-1,0-1 1,0 1 0,0-1-1,0 0 1,0 1 0,0-1 0,0 0-1,0 0 1,0 1 0,0-1-1,0 0 1,0 0 0,0 0-1,0 0 1,0-1 0,0 1-1,0 0 1,0 0 0,0-1 0,0 1-1,0 0 1,0-1 0,0 1-1,0-1 1,0 1 0,0-1-1,0 0 1,0 1 0,0-1 0,-1 0-1,1 0 1,0 1 0,-1-1-1,1 0 1,0 0 0,-1 0-1,1 0 1,-1-1-24,6-7 112,-2 0 0,1-1-1,-2 1 1,1-1 0,-1-3-112,45-169 247,-24 86-129,22-55-118,-43 144 9,0 0-1,0 1 0,0-1 1,1 1-1,0-1 0,0 1 1,1-1-9,-5 7-29,0 1 0,0-1 1,0 0-1,0 0 0,0 0 0,0 0 1,0 0-1,0 0 0,0 1 0,1-1 1,-1 0-1,0 0 0,0 0 0,0 0 1,0 0-1,0 0 0,0 0 0,0 0 1,0 1-1,0-1 0,0 0 0,0 0 1,0 0-1,1 0 0,-1 0 0,0 0 1,0 0-1,0 0 0,0 0 0,0 0 1,0 0-1,0 0 0,1 0 0,-1 0 0,0 0 1,0 0-1,0 0 0,0 0 0,0 0 1,0 0-1,0 0 0,1 0 0,-1 0 1,0 0-1,0 0 0,0 0 0,0 0 1,0 0-1,0 0 0,0 0 0,1 0 1,-1 0-1,0 0 0,0 0 0,0 0 1,0 0-1,0 0 0,0-1 0,0 1 1,0 0-1,0 0 0,0 0 0,1 0 1,-1 0-1,0 0 0,0 0 0,0 0 1,0-1 28,-1 12-2799,-3 14 634</inkml:trace>
  <inkml:trace contextRef="#ctx0" brushRef="#br0" timeOffset="1900.127">1966 115 5793,'-2'-2'700,"-12"-11"2896,14 13-3488,0 0 1,0 0 0,-1 0-1,1-1 1,0 1 0,0 0-1,-1 0 1,1 0-1,0-1 1,0 1 0,0 0-1,0 0 1,0-1 0,-1 1-1,1 0 1,0-1 0,0 1-1,0 0 1,0 0 0,0-1-1,0 1 1,0 0 0,0-1-1,0 1 1,0 0 0,0-1-1,0 1 1,0 0-1,0 0 1,0-1 0,0 1-1,0 0 1,1-1 0,-1 1-1,0 0 1,0 0 0,0-1-1,0 1 1,1 0 0,-1 0-1,0-1 1,0 1 0,0 0-1,1 0 1,-1 0-109,1-1 873,11 6 393,-11-5-1246,2 1 29,0 0 0,0 1 0,0-1 0,-1 1 0,1-1-1,0 1 1,-1 0 0,1 0 0,0 1-49,27 28 263,-2 1-1,-1 1 1,16 28-263,25 30 376,-53-74-296,0-1 0,0-1 0,1-1 0,1 0 0,1-1 0,14 8-80,23 11 326,38 14-326,-32-17 260,-56-25-239,-4-4 27</inkml:trace>
  <inkml:trace contextRef="#ctx0" brushRef="#br0" timeOffset="2271.259">2479 5 8706,'-15'-5'3513,"1"10"-2425,0 6-40,-13 10-312,-2 7-192,-7 19-112,0 7-79,-1 15-121,3 5-24,0-2-80,-2-6-24,8-12-48,0-8-8,10-11 304,7-4-88,11-12-1144,14-2 792</inkml:trace>
  <inkml:trace contextRef="#ctx0" brushRef="#br0" timeOffset="2853.831">2735 477 5569,'-4'-5'8407,"4"5"-8331,0 0 0,0 0 0,-1-1 0,1 1-1,0 0 1,0 0 0,-1-1 0,1 1 0,0 0 0,0 0 0,0-1 0,-1 1 0,1 0 0,0-1 0,0 1-1,0 0 1,0-1 0,0 1 0,0 0 0,0-1 0,0 1 0,0 0 0,0-1 0,0 1 0,0-1 0,0 1-1,0 0 1,0-1 0,0 1 0,0 0 0,0-1 0,1 1 0,-1 0 0,0-1-76,14-20 385,-5 11-275,1 1-1,-1 0 0,2 1 1,-1 0-1,11-6-109,-15 10 34,0 1 0,1 0 0,-1 0 0,0 0 0,1 1 0,0 0 0,-1 0 0,1 1 0,0-1 0,0 2 0,0-1 0,0 1 0,5 0-35,-10 0 3,-1 1 0,1-1-1,0 0 1,-1 1 0,1-1-1,0 1 1,-1 0 0,1 0-1,-1-1 1,1 1 0,-1 0-1,1 0 1,-1 0 0,1 1-1,-1-1 1,0 0 0,0 1-1,0-1 1,0 0 0,0 1-1,0-1 1,0 1 0,0-1-1,0 1 1,-1 0 0,1-1-1,-1 1 1,1 0 0,-1 0-1,0-1 1,0 1 0,1 0-1,-1 0 1,0-1 0,-1 1-1,1 0 1,0 0-2,-1 6 5,0 0 1,0 1-1,-1-1 0,0 0 1,-1 0-1,0 0 0,-1 1-5,-14 28 22,-2-1-1,-2-1 1,-24 29-22,16-23 33,2 1 1,-2 10-34,20-34 8,-18 40 311,27-58-305,1 0-1,0 0 1,0 1 0,0-1-1,-1 0 1,1 0-1,0 0 1,0 1 0,0-1-1,0 0 1,0 0 0,-1 0-1,1 1 1,0-1 0,0 0-1,0 0 1,0 1 0,0-1-1,0 0 1,0 0 0,0 1-1,0-1 1,0 0-1,0 0 1,0 1 0,0-1-1,0 0 1,0 0 0,0 1-1,0-1 1,0 0 0,0 0-1,1 1 1,-1-1 0,0 0-1,0 0 1,0 0 0,0 1-1,0-1 1,1 0-1,-1 0 1,0 0 0,0 0-1,0 1 1,1-1 0,-1 0-1,0 0 1,0 0 0,1 0-1,-1 0 1,0 0 0,0 0-1,0 0 1,1 1-1,-1-1 1,0 0 0,1 0-1,-1 0 1,0 0 0,0 0-1,1 0 1,-1 0 0,0-1-1,0 1 1,0 0 0,1 0-1,-1 0 1,0 0-14,20-9 461,-15 6-351,14-6-32,0 1 1,1 0-1,0 2 1,0 0-1,1 1 1,-1 1-1,1 1 1,0 1-1,0 1 1,0 1-1,1 1 1,-1 0 0,-1 2-1,1 0 1,17 6-79,16 7 232</inkml:trace>
  <inkml:trace contextRef="#ctx0" brushRef="#br0" timeOffset="3574.73">3313 72 3385,'-17'-12'4664,"15"10"-4055,0 0 0,0 0 0,-1 1 0,1-1 0,0 1 0,-1-1 1,1 1-1,-1 0 0,0 0 0,1 0 0,-1 0 0,0 1 0,-2-1-609,4 1 74,1 1 0,-1-1-1,0 0 1,1 1 0,-1-1-1,1 1 1,-1-1 0,1 1-1,-1 0 1,1-1 0,-1 1 0,1 0-1,-1-1 1,1 1 0,0 0-1,-1-1 1,1 1 0,0 0-1,0 0 1,-1-1 0,1 1-1,0 0 1,0 0 0,0-1-1,0 1 1,0 0 0,0 0-1,0-1 1,1 1 0,-1 0-74,6 31-76,-4-26 219,8 25-48,2 0-1,1-1 1,1 0-1,2-1 1,1-1-1,1 0 1,1-2-1,1 0 1,2-1-1,0-1 1,2-1-1,0-1 1,2-1-1,11 6-94,-22-17 34,-7-4 9,1 0 0,0 0 0,8 2-43,-16-8 31,-1 1-1,0-1 1,1 0 0,-1 0 0,1 0-1,-1 0 1,1 0 0,-1 0 0,1 0-1,-1 0 1,1 0 0,-1 0 0,1 0-1,-1 0 1,1 0 0,-1 0 0,1 0-1,-1 0 1,1-1 0,-1 1 0,1 0-1,-1 0 1,0 0 0,1-1 0,-1 1-1,1 0 1,-1-1 0,0 1-31,10-16 548,0-30-102,-8 33-410,7-32 42,9-43-18,5-4-60,-15 65 60,1 1-1,1 0 1,1 1 0,2 0 0,8-13-60,-10 25 279,-11 13-330,1-1 0,-1 1-1,0 0 1,0 0 0,0 0 0,0-1 0,0 1 0,1 0 0,-1 0 0,0 0 0,0 0 0,0-1 0,1 1 0,-1 0 0,0 0 0,0 0 0,0 0 0,1 0 0,-1 0 0,0 0 0,0 0 0,1 0 0,-1 0 0,0 0 0,0 0 0,1 0 0,-1 0 0,0 0 0,0 0 0,0 0 0,1 0 0,-1 0 0,0 0 0,0 0 0,1 0 0,-1 0 0,0 0 0,0 0-1,0 1 1,1-1 0,-1 0 0,0 0 0,0 0 0,0 0 0,0 1 0,1-1 0,-1 0 0,0 0 0,0 0 0,0 1 0,0-1 0,0 0 0,0 0 0,0 0 0,1 1 0,-1-1 0,0 0 0,0 0 0,0 1 0,0-1 0,0 0 0,0 0 0,0 1 51,0 10-1447</inkml:trace>
  <inkml:trace contextRef="#ctx0" brushRef="#br0" timeOffset="4933.512">4383 67 2561,'66'-5'1572,"-51"1"970,-12-3 225,-4 6-2415,1 0 1,-1 0-1,1 0 0,-1 0 1,0 0-1,1 0 0,-1 0 1,0 1-1,0-1 0,0 0 1,1 1-1,-1-1 0,0 0 1,0 1-1,-1-1-352,-11-5 164,-1 1 1,1 1-1,-1 0 0,0 1 0,0 1 1,0 0-1,0 1 0,0 0 1,-1 1-1,1 0 0,0 2 0,-3 0-164,7 0 50,0 0-1,0 0 0,0 1 0,1 0 1,-1 1-1,1 0 0,0 1 0,-6 3-49,10-4 4,0 0-1,-1 0 1,2 0-1,-1 1 1,0 0 0,1 0-1,0 0 1,0 0-1,1 0 1,-1 1-1,1 0 1,0 0-1,-1 5-3,-1 2 3,2 1-1,0 0 0,0 0 0,1 0 1,1 0-1,1 1 0,0-1 0,0 0 1,2 0-1,-1 1 0,3 4-2,-2-10 2,0-1 0,1 1 0,0-1-1,1 0 1,0 0 0,0 0 0,0 0 0,6 6-2,-7-9 2,1-1 0,0 0 1,0 0-1,0 0 1,1-1-1,-1 1 1,1-1-1,0 0 1,0 0-1,0-1 0,0 1 1,0-1-1,1 0 1,1 0-3,0 0 5,1 0 0,0-1 0,1 0 1,-1 0-1,0-1 0,0 0 0,0 0 1,0-1-1,1 0 0,-1-1 0,0 1 1,0-2-1,-1 1 0,1-1 0,0 0 1,-1-1-1,0 1 0,0-2 0,0 1 1,0-1-1,-1 0 0,1 0 0,-1-1 0,-1 1 1,1-1-1,-1-1 0,0 1 0,0-1 1,1-3-6,3-4 11,0-1 1,-2 0-1,1 0 0,-2-1 1,0 0-1,-1 0 1,3-16-12,14-118 48,-22 150-48,0 0 0,0 0 0,0-1 0,0 1 0,0 0 0,1 0 0,-1 0 0,0-1 0,0 1 0,0 0 0,0 0 0,0 0 0,0-1 0,0 1 0,0 0 0,0 0 0,0-1 1,0 1-1,0 0 0,0 0 0,0-1 0,0 1 0,0 0 0,0 0 0,0 0 0,0-1 0,0 1 0,0 0 0,0 0 0,-1 0 0,1-1 0,0 1 0,0 0 0,0 0 0,0 0 0,0 0 0,-1-1 0,1 1 0,0 0 0,0 0 0,0 0 1,0 0-1,-1 0 0,1-1 0,0 1 0,0 0 0,-1 0 0,1 0 0,0 0 0,-11 11 9,-10 24 53,13-12 20,2 0 1,0 1-1,1 0 1,-1 13-83,-5 102 229,8-91-165,-5 92 122,-16 181 52,-12-57 49,31-248 293,10-37-89,4 0-392,0 1 1,2 0-1,4-4-99,1-3 22,26-40 107,33-38-129,-53 76-885,23-21 885,-21 27-426</inkml:trace>
  <inkml:trace contextRef="#ctx0" brushRef="#br0" timeOffset="5302.576">4939 459 9442,'-5'-5'4113,"-9"2"-2449,13 17-391,1 0-129,-10 10-432,7 12-120,3 8-216,0 5-48,5 2-136,2-1-24,-3 3-72,4 0-24,1-7-16,-7-6 56,8-19 753,-6-8 511,-11-36-808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46.2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475 360 3521,'46'-30'1956,"-46"30"-1812,0 0-1,1 0 1,-1 0-1,0-1 1,1 1-1,-1 0 1,1 0 0,-1 0-1,0-1 1,1 1-1,-1 0 1,0 0-1,0-1 1,1 1-1,-1 0 1,0-1 0,0 1-1,1 0 1,-1-1-1,0 1 1,0 0-1,0-1 1,1 1-1,-1-1 1,0 1 0,0 0-1,0-1 1,0 1-1,0-1 1,0 1-1,0 0 1,0-1-1,0 1 1,0-1 0,0 1-1,0 0 1,0-1-1,0 1 1,-1-1-1,1 1 1,0 0-1,0-1 1,0 1 0,-1 0-1,1-1 1,0 1-1,0 0 1,-1-1-1,1 1 1,0-1-144,-17-7 3368,15 7-3514,-11-4 400,-1 0 0,1 0 1,-1 2-1,0-1 1,0 2-1,0 0 0,-5 0-254,10 2 45,1 0 0,0 1-1,0 0 1,0 0 0,0 1 0,0 0-1,0 0 1,0 1 0,1 0-1,-1 0 1,1 1 0,0 0 0,-6 4-45,5-2 8,1 1 0,-1 0 0,1 0 0,1 1 0,0-1 0,0 2 0,0-1 0,1 0 0,0 1 0,1 0 0,0 0 0,0 1 0,1-1 0,0 1 0,0 0 0,1 0-8,-2 11 2,1 0 0,1 0 0,1 0-1,1 0 1,1 0 0,0 0 0,2 3-2,-2-16 1,1 1 0,0-1 0,0 0-1,1 0 1,0 0 0,0 0 0,1 0 0,3 5-1,-4-8 1,0-1 1,0-1-1,0 1 0,1 0 1,-1-1-1,1 0 0,0 1 0,0-1 1,0-1-1,0 1 0,1-1 1,-1 0-1,1 0 0,-1 0 1,4 1-2,1-1 5,1 1 1,-1-2 0,1 1 0,0-1 0,-1-1-1,1 1 1,0-2 0,-1 1 0,1-1-1,0-1 1,-1 0 0,1 0 0,-1-1 0,0 0-1,1-1 1,-2 0 0,6-3-6,-4 1 6,-1 0 0,0 0 0,0-1 1,0-1-1,-1 1 0,0-1 0,-1-1 0,0 1 0,0-1 1,-1 0-1,0-1 0,-1 0 0,0 0 0,0 0 0,1-5-6,0-4 9,-1-1 0,0 0 0,-2 0-1,0 0 1,-1 0 0,-1-1 0,-1 1-1,-1 0 1,-1-7-9,-5 6 8,3 14 8,2 13 23,2 59 45,2 1 0,10 49-84,-4-48 72,-2 0 0,-5 53-72,-10-8 85,-9 18-85,-10 102 181,30-235-69,-1 0-1,1 0 1,-1 0-1,1 0 0,0 0 1,0 0-1,0 1 1,1-1-1,1-1-111,36-37 157,-11 11-98,9-14-9,20-33-50,-21 27-808,11-9 808,-15 25-278</inkml:trace>
  <inkml:trace contextRef="#ctx0" brushRef="#br0" timeOffset="380.637">1041 730 9258,'-8'-7'4073,"1"7"-2337,1 9-504,5 11-159,0 8-433,-1 4-128,4 9-128,0 1-72,1-2-112,0 5-32,-2-6-80,1 0-24,-2-6 136,3-7-168,1-17-264,1-10-1448,5-24 1080</inkml:trace>
  <inkml:trace contextRef="#ctx0" brushRef="#br0" timeOffset="767.472">69 23 5033,'-4'-1'538,"1"1"0,-1-1 0,1 1 0,-1 0 0,0 0 0,1 0 0,-1 0 0,0 1 0,1-1 0,-1 1 1,1 0-1,-1 0 0,1 1 0,0-1 0,-1 1 0,1-1 0,0 1 0,-2 2-538,5-4 67,0 1 1,0-1 0,0 0-1,0 1 1,0-1 0,0 0-1,0 1 1,0-1-1,0 0 1,0 1 0,1-1-1,-1 0 1,0 1 0,0-1-1,0 0 1,1 1-1,-1-1 1,0 0 0,0 0-1,1 1 1,-1-1 0,0 0-1,1 0 1,-1 0 0,0 0-1,1 1 1,-1-1-1,0 0 1,1 0 0,-1 0-1,0 0-67,6 2 159,-1 0 0,0 0 1,1-1-1,0 1 0,-1-2 0,1 1 0,0 0 0,-1-1 0,1 0 0,0-1-159,66-6 711,-54 5-534,68-9 227,141-17 14,-159 24-298,0 2 0,25 4-120,-73-1 1014,0 1-1,0 1 1,11 3-1014,9 6 1249</inkml:trace>
  <inkml:trace contextRef="#ctx0" brushRef="#br0" timeOffset="1604.305">1398 353 2649,'-1'-1'493,"0"-1"1,0 0 0,-1 0 0,1 1 0,-1-1 0,0 0 0,1 1 0,-1 0 0,0-1 0,0 1 0,0 0-1,0 0 1,0 0 0,0 0 0,0 0 0,0 1 0,-2-1-494,4 1 119,0 0 0,0 0 0,-1 0 0,1 0 0,0 0-1,0 0 1,0 0 0,-1 0 0,1 0 0,0 1 0,0-1 0,0 0 0,-1 0 0,1 0 0,0 0 0,0 0 0,0 1-1,-1-1 1,1 0 0,0 0 0,0 0 0,0 0 0,0 1 0,0-1 0,0 0 0,-1 0 0,1 0 0,0 1-1,0-1 1,0 0 0,0 0 0,0 1 0,0-1 0,0 0 0,0 0 0,0 1 0,0-1 0,0 0 0,0 0-1,0 0 1,0 1 0,0-1-119,2 11 397,1-1-295,1-1 0,0 1 0,0 0 0,1-1 0,5 8-102,16 28 256,-9-12-93,2-2 0,2 0 0,1-1 0,1-1 0,1-1 0,2-1 0,23 19-163,-47-43 62,1-1 0,-1 0 0,1 0 0,0 0 1,0 0-1,0-1 0,0 1 0,1 0-62,-3-2 23,-1 0 0,1 0 0,0 0 0,0 0 0,-1 0 0,1 0 0,0 0 0,-1 0 0,1 0-1,0 0 1,0 0 0,-1 0 0,1-1 0,0 1 0,-1 0 0,1-1 0,0 1 0,-1 0 0,1-1 0,0 1 0,-1-1 0,1 1-1,-1-1 1,1 1 0,-1-1 0,1 1 0,-1-1 0,1 1 0,-1-1 0,0 0 0,1 1 0,-1-1 0,0 0 0,1 1 0,-1-1 0,0 0-23,9-25 147,-1 0 0,-1-1 0,-1 0 0,-2 0 0,0-2-147,1-8 50,9-32-50,-6 44 18,0 0 0,8-16-18,-12 33 12,0-1 0,1 1 0,-1 1 0,2-1 0,-1 1 0,1-1 0,0 2 0,1-1 0,1-1-12,-7 7 15,-1 1-1,1-1 1,0 0 0,0 0-1,0 1 1,0-1 0,0 0-1,0 1 1,0-1 0,0 1-1,0-1 1,0 1 0,0 0-1,0-1 1,0 1 0,0 0-1,0 0 1,0-1 0,0 1-1,0 0 1,1 0 0,-1 1-1,0-1 1,0 0 0,0 0-1,0 0 1,0 1 0,0-1-1,0 0 1,0 1 0,0-1-1,0 1 1,0 0 0,0-1 0,0 1-1,0 0-14,9 14 378</inkml:trace>
  <inkml:trace contextRef="#ctx0" brushRef="#br0" timeOffset="2223.098">2544 355 7202,'-6'-6'1010,"1"0"1,-1 1 0,0 0 0,0 0-1,-1 0 1,0 1 0,0-1 0,-7-2-1011,-61-23 2388,73 29-2266,-6-1-34,0 0-1,1 0 1,-1 1-1,0 0 0,1 0 1,-1 1-1,0 0 1,0 1-1,0-1 0,1 2 1,-1-1-1,0 1 1,1 0-1,-1 0 0,1 1 1,0 0-1,0 1 1,0-1-1,-1 2-87,-1 1 20,0 0-1,1 0 1,-1 1 0,1 0 0,1 0-1,0 1 1,0 0 0,0 0-1,1 1 1,0 0 0,0 0-1,1 0 1,1 1 0,-1 1-20,-1 6 7,1 0 0,0 1 0,1-1 0,1 1 0,1 0 0,1 0 0,0 0 0,2 4-7,-1-11 5,1 0-1,0-1 1,1 1 0,0-1-1,0 0 1,2 0 0,-1 0-1,1 0 1,0 0 0,1-1-1,0 0 1,1 0 0,0 0-1,5 6-4,-5-10 9,0 0 0,0 0 0,0 0 0,1-1 0,-1 1 0,1-2 0,0 1-1,0-1 1,1 0 0,-1 0 0,1-1 0,-1 0 0,1-1 0,0 0 0,0 0 0,0 0 0,0-1 0,-1 0-1,1-1 1,0 1 0,4-2-9,-2 0 13,1 0-1,0-1 0,-1 0 1,0 0-1,0-1 0,0 0 1,0-1-1,0 0 0,-1-1 1,0 0-1,0 0 0,-1-1 1,1 0-1,-1-1 0,0-1-12,-2 1 7,0 0-1,-1 0 0,-1-1 0,1 0 0,-1 0 1,-1 0-1,0 0 0,0 0 0,0-1 1,-1 1-1,-1-1 0,0 0 0,0 1 1,-1-1-1,0 0 0,-1 0 0,0 1 0,0-1 1,-1-1-7,-6-25 18,-2-1 0,-1 2 1,-2 0-1,-5-9-18,18 43 0,-10-20 7,10 21-7,0 0 0,0 0 0,0 0 0,0 0 0,0 0-1,0 0 1,0 0 0,0 0 0,0 0 0,0 0 0,0 0 0,0 0 0,0 0 0,0 0 0,0 0-1,0 0 1,0 0 0,0 0 0,0 0 0,0 0 0,0 0 0,0 0 0,0 0 0,0 0 0,0 0-1,0 0 1,-1 0 0,1 0 0,0 0 0,0 0 0,0 0 0,0 0 0,0 0 0,0 0 0,0 0 0,0 0-1,0 0 1,1 8-2,5 14 1,4 1 2,1 1 0,1-2 0,1 0 0,2 0 0,0-1 0,1-1 0,14 14-1,-4-7 178,2-2-1,0 0 1,2-2 0,1-1-1,3 0-177,35 17 298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4:48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501 6180 1856,'0'0'1269,"0"0"28,0 0-100,0 0-184,0 0-91,0 0-78,0 0-32,0 0-9,0 0-631,0-1 0,0 0 0,-1 1 0,1-1 1,0 1-1,-1 0 0,1-1 0,0 1 0,-1-1 0,1 1 1,0-1-1,-1 1 0,1 0 0,-1-1 0,1 1 0,-1 0 0,1 0 1,-1-1-1,1 1 0,-1 0 0,1 0 0,-1-1-172,-8-3 177,-4-3-19,0 1-1,-1 0 0,0 1 0,-1 0 0,1 1 0,-1 1 0,1 0 0,-2 1-157,7 2 31,0 0 1,0 1-1,0 0 0,0 0 0,0 1 1,0 0-1,0 0 0,1 1 1,-1 0-1,1 1 0,0 0 1,0 0-1,-2 2-31,-4 3 11,0 1 1,1 1-1,0 0 0,0 0 0,2 2 1,-8 8-12,13-13-1,0 1 1,1 0 0,0 0 0,1 0-1,0 1 1,0-1 0,1 1 0,0 0-1,1 0 1,0 0 0,1 0 0,0 0 0,0 1-1,1-1 1,0 0 0,1 0 0,0 0-1,1 1 1,0-1 0,3 6 0,-3-8 0,0 0 1,1 0-1,0 0 0,0 0 1,1-1-1,0 1 1,1-1-1,-1 0 0,1 0 1,1-1-1,-1 0 1,1 0-1,0 0 1,1 0-1,-1-1 0,1 0 1,0 0-1,0-1 1,1 0-1,-1 0 0,1-1 1,0 0-1,0 0 1,0-1-1,1 0 0,5 0 8,0-1 1,0 0-1,0-1 0,0 0 1,0-2-1,0 1 1,0-2-1,0 0 0,-1 0 1,1-1-1,-1-1 0,0 0 1,0-1-1,-1 0 0,1-1 1,4-4-9,-7 4 12,-1 0 0,0-1 0,0 0 0,0 0 0,-1-1 0,0 0 0,-1 0 0,0-1 0,0 0 0,-1 0 0,-1-1 0,0 1 0,0-1 0,-1 0 0,0-1-1,-1 1 1,0-1 0,-1 1 0,1-8-12,-2-3 17,-1 0 0,-1 0-1,-1 0 1,-1 0-1,-4-13-16,1 23 12,2 9 41,4 5 154,14 62-135,-3 1-1,-3 0 0,-2 0 1,-4 1-1,-2 0 0,-5 26-71,-17 437 546,15-463-198,4-44-99,1 0 1,0 0-1,2 0 0,1 7-249,2-22 532,3-11-219,5-17-26,-10 19-245,33-66 348,8-7-390,15-26-3,32-66-2074,-68 131 1392</inkml:trace>
  <inkml:trace contextRef="#ctx0" brushRef="#br0" timeOffset="357.644">1079 6561 7570,'-3'-20'3480,"0"12"-1967,2 15-401,-1 8-104,-2 20-392,0 3 32,4 11-119,3 4-113,-3 2-80,0 0-48,0-5-96,1-1-56,1-10-56,2-3 8,-1-9-40,-1-8 3321,-9-22-2521</inkml:trace>
  <inkml:trace contextRef="#ctx0" brushRef="#br0" timeOffset="958.305">115 5710 5201,'-9'-2'1203,"-45"-9"3350,51 11-4313,1 0 0,-1-1 1,0 1-1,1 0 1,-1 1-1,1-1 1,-1 0-1,0 1 1,1 0-1,-1-1 0,1 1 1,-1 0-1,1 0 1,0 1-1,-1-1 1,1 0-1,0 1 1,-1 0-241,3-1 42,-1-1 0,1 1 0,0 0 1,-1 0-1,1-1 0,0 1 1,-1 0-1,1 0 0,0-1 0,0 1 1,0 0-1,0 0 0,0 0 0,0-1 1,0 1-1,0 0 0,0 0 1,0 0-1,0-1 0,1 1 0,-1 0 1,0 0-1,1-1 0,-1 1 0,0 0 1,1 0-1,-1-1 0,1 1 1,-1 0-1,1-1 0,-1 1 0,1-1 1,0 1-1,-1-1 0,1 1 1,0-1-43,24 20 566,-15-15-443,0-1 0,0 0 0,1 0 0,-1-1 0,1-1 0,0 0 0,0 0 0,0-1 1,0 0-1,4-1-123,28-1 211,0-2 1,0-2-212,-24 3 42,127-18 132,-64 7 149,66-1-323,-112 13 54</inkml:trace>
  <inkml:trace contextRef="#ctx0" brushRef="#br0" timeOffset="2563.338">1550 6133 1360,'-14'-35'1169,"13"34"-863,1 0 0,-1 0 1,0-1-1,0 1 0,0 0 1,0 0-1,0 0 0,0 0 1,-1 0-1,1 1 0,0-1 1,0 0-1,-1 1 0,1-1 1,0 0-1,-1 1 0,0-1-306,-6-4 7465,8 8-7448,1 0 0,-1-1 0,1 1 0,-1 0 0,1-1 0,0 1 0,0-1 0,0 1 0,0-1 0,2 2-17,62 96 347,-14-25 3,-20-30 79,4 12-429,2 7 311,-3 2-1,-2 6-310,-23-59 686,-9-13-663,0-1-1,1 1 0,-1 0 0,0 0 1,0 0-1,1 0 0,-1 0 1,0-1-1,0 1 0,1 0 0,-1 0 1,0 0-1,0-1 0,1 1 0,-1 0 1,0 0-1,0-1 0,0 1 0,0 0 1,0 0-1,1-1 0,-1 1 1,0 0-1,0-1 0,0 1 0,0 0 1,0-1-1,0 1 0,0 0-22,4-39 849,-3 28-789,6-35 26,2 1 0,2 0 0,2 0 0,1 1 0,3 1 0,14-27-86,-29 66-67,1-1 0,-1 1-1,0 0 1,1 0 0,0 0 0,0 0 0,1 0-1,0 0 68,7-2-197</inkml:trace>
  <inkml:trace contextRef="#ctx0" brushRef="#br0" timeOffset="3373.723">2790 6219 2000,'82'-16'1924,"-81"16"-1804,0 0 1,0-1 0,0 1 0,0 0 0,0 0 0,-1 0 0,1-1 0,0 1 0,0 0 0,0-1-1,-1 1 1,1 0 0,0-1 0,0 1 0,-1-1 0,1 0 0,0 1 0,-1-1 0,1 1 0,-1-1 0,1 0-1,-1 0 1,1 1 0,-1-1 0,1 0 0,-1 0 0,0 1 0,1-1 0,-1 0 0,0 0 0,0 0 0,1 0-1,-1 0 1,0 1 0,0-1 0,0 0 0,0 0 0,0 0 0,-1 0 0,1 0 0,0 0-121,-1-1 361,0-1 1,0 1 0,0-1 0,-1 1-1,1-1 1,-1 1 0,0 0 0,-1-2-362,-2-1 343,-1 0 1,0-1 0,0 2 0,0-1 0,-1 1 0,0 0 0,0 0 0,0 1 0,0 0 0,0 0 0,-1 1-344,-6-3 288,1 2 0,-1 0-1,0 1 1,0 0 0,-11 0-288,16 2 43,-1 1 0,1 0 0,-1 0 0,1 1 0,0 0 0,0 1 1,0 0-1,0 0 0,0 1 0,1 0 0,0 0 0,0 1 0,0 0 0,0 1 0,1 0 0,-1 0 0,2 0 0,-6 7-43,4-4 3,0 2-1,0-1 1,1 1-1,0 0 0,1 0 1,1 1-1,0 0 1,0 0-1,1 0 1,1 1-1,0-1 0,0 1 1,1 7-3,0 4 2,1 0 1,0 0-1,2 0 1,2-1 0,0 1-1,4 13-2,-6-28 1,1-1 1,1 0-1,0 0 0,0 0 1,0 0-1,1 0 0,1-1 1,-1 0-1,1 0 0,0 0 0,0 0 1,1-1-1,0 0 0,0 0 1,1-1-1,-1 1 0,1-1 1,1-1-1,-1 1 0,1-1-1,-5-2 3,1-1 0,0 1 0,0-1-1,0 0 1,0 0 0,1 0 0,-1-1 0,0 0-1,0 1 1,0-1 0,0-1 0,1 1 0,-1 0-1,0-1 1,0 0 0,2-1-3,0 0 5,-1 0 0,0-1 0,1 0 0,-1 0 0,0 0 0,-1 0 0,1-1 0,-1 0 0,1 0 0,-1 0 0,0-1-5,5-6 10,-1-1 0,0 1 1,-1-1-1,0-1 0,-1 0 0,0 0 1,-1 0-1,-1 0 0,2-9-10,1-15 23,-2 0-1,-1-1 1,-2-23-23,4-52 27,0 93-31,-6 19 4,1 1 0,-1 0-1,0-1 1,0 1 0,0 0-1,1-1 1,-1 1 0,0 0-1,1 0 1,-1-1 0,0 1-1,1 0 1,-1 0 0,0 0 0,1-1-1,-1 1 1,0 0 0,1 0-1,-1 0 1,1 0 0,-1 0-1,0 0 1,1 0 0,-1 0 0,1 0-1,-1 0 1,1 0 0,0 1-1,1 0 0,0 0 0,0 0 1,0 0-1,-1 0 0,1 0 0,-1 1 0,1-1 1,-1 1-1,0-1 0,1 1 0,-1 0 0,0 0 1,0-1-1,1 3 1,49 91 61,-32-57-80,1-2 1,1-1-1,7 6 19,-21-31 110,1 0 0,0-1 1,1 0-1,0-1 1,0 0-1,1 0 0,0-1 1,0-1-1,1 1 1,-1-2-1,1 1 0,11 2-110,41 8 455</inkml:trace>
  <inkml:trace contextRef="#ctx0" brushRef="#br0" timeOffset="3893.836">2309 5720 4905,'-22'-11'3201,"2"1"183,8 8-1623,2 1-97,10 1-424,5 4-135,18 3-305,9 3-152,22 2-56,10-7-128,26-3-192,10-6-88,10-4-80,-4 0 368,-15 3 1145,-4 4-1105</inkml:trace>
  <inkml:trace contextRef="#ctx0" brushRef="#br0" timeOffset="5729.946">11422 2031 4857,'66'-45'2275,"-65"44"-2085,1 0 0,-1 0 0,0 0 0,1 0 0,-1 0 0,0-1 0,0 1 0,0 0 0,0-1 0,0 1 0,0-1 0,0 1 0,-1-1 0,1 1 0,0-1 0,-1 0 0,1 1 0,-1-1 0,0-1-190,3-4 1899,13 5-830,31 7-504,0 2 0,-1 3 0,0 1 0,34 14-565,-51-16 41,-1 2 1,-1 1-1,0 0 0,-1 3 1,0 0-1,-1 1-41,-13-7 11,1 1 1,-2 0-1,0 0 1,0 1-1,0 0 1,-2 1-1,1 0 1,-2 1-1,0 0 1,0 0-1,-1 1 0,3 8-11,2 13 28,-1 0 0,-2 0-1,-2 1 1,-1 0-1,-2 1 1,-1-1 0,-2 29-28,-3-15 30,-3 1 1,-2-1-1,-1 0 0,-4-1 1,-6 16-31,8-35 19,-2 0 1,-2 0 0,0-2-1,-2 0 1,-1 0-1,-1-2 1,-3 2-20,-45 53 239,-41 36-239,51-57 140,2-2 21,-3-3 0,-2-3 0,-2-2 0,-2-3 1,-27 14-162,-61 30 105,-70 44-14,117-70-41,-3-4 1,-2-5 0,-107 39-51,-163 25 67,151-51-28,-295 119 33,245-86 14,-150 29-86,-301 42 62,-112 30-4,721-170-68,-887 223 417,757-200-366,-217 41 5,61-20 182,254-40-21,-97 38-207,202-56 7,0 2 1,-5 5-8,-3 2 29,-7 0-29,-11 3 64,95-47 53,12-7-127,-1-2-1,-1-2 1,3-5 10,37-31-13,-34 31-114,17-19 127,-45 40-18,0 0 0,-1-1 1,0 0-1,0 0 0,-2 0 1,0-1-1,1-3 18,-3-2-16,-5 18 15,0-1 1,0 1-1,0 0 1,0 0-1,0 0 1,0 0-1,0 0 1,0-1 0,0 1-1,0 0 1,0 0-1,0 0 1,0 0-1,-1 0 1,1 0 0,0 0-1,0-1 1,0 1-1,0 0 1,0 0-1,0 0 1,-1 0-1,1 0 1,0 0 0,0 0-1,0 0 1,0 0-1,0 0 1,-1 0-1,1 0 1,0 0-1,0 0 1,0 0 0,0 0-1,-1 0 1,1 0-1,0 0 1,0 0-1,0 0 1,0 0-1,0 0 1,-1 0 0,1 0-1,0 0 1,0 0-1,0 0 1,0 0-1,0 1 1,0-1 0,-28 19-36,16-9 33,-50 41 14,3 2 0,1 3 0,3 2 0,-41 58-11,89-106 1,3-6-1,0 0 0,1 0 0,0 1 0,0-1 0,0 1 0,-1 4 0,3-8 0,1 0 0,0 0 0,0 0 0,0 0 0,-1 0 0,1 0 0,0-1 0,0 1 0,0 0 0,0 0 0,0 0 0,1 0 0,-1 0 0,0 0 0,0 0 0,1 0 0,-1 0 0,1 0 0,-1 0 0,0 0 0,1 0-1,0-1 1,-1 1 0,1 0 0,0 0 0,-1-1 0,1 1 0,0 0 0,-1-1 0,1 1 0,0 0 0,0-1 0,0 0 0,0 1 0,0-1 0,0 1 0,0-1 0,0 0 0,20 9-3,0-1 1,1-2 0,0 0-1,12 1 3,96 11 121,2 1-133,-51 2-6</inkml:trace>
  <inkml:trace contextRef="#ctx0" brushRef="#br0" timeOffset="7626.611">13264 6 5945,'0'0'326,"1"-1"1,-1 1-1,1-1 0,0 1 0,-1-1 0,1 1 0,-1 0 0,1-1 1,0 1-1,0 0 0,-1-1 0,1 1 0,0 0 0,-1 0 0,1 0 1,0 0-1,0 0 0,-1 0 0,1 0 0,0 0 0,0 0 0,-1 0 1,1 0-1,0 0 0,0 1-326,29 1 729,-27-1-647,31 3 146,0 2 0,0 1 0,-1 2 0,3 2-228,-20-5 26,0 0 0,-1 1 0,0 1 0,0 1 0,0 0 1,-1 0-1,0 2 0,-1 0 0,9 10-26,-6-3 15,-1 1 0,0 1 0,-2 0 0,0 1 0,-2 0 1,0 1-1,-1 0 0,-1 2-15,9 29 148,-2 0 0,8 54-148,-17-61 45,-2-1 0,-1 1 1,-3 0-1,-2 21-45,-5 15 95,-4-1 0,-4 3-95,-11 24 407,-4-2 1,-15 29-408,33-105 49,-14 47 54,-4 0 0,-3-2 1,-15 22-104,-218 365 208,158-287 66,-81 96-274,115-170 196,-75 96 495,-133 133-691,188-226 43,-201 209 60,180-202-69,-136 127 20,132-133-22,-28 12-32,-355 271 77,422-332-42,-78 40-35,-91 37 43,54-31-16,-231 131 12,300-170-8,-2-5 0,-135 40-31,-276 61 78,339-104-63,-109 36 6,-80 21 12,-34-10-33,-207 10 30,253-48-12,-328 52-2,365-44-2,64-12-4,197-44-8,-67 11 24,117-23 40,0-2 1,0-1-1,0-1 1,-6-2-67,6-1 21,0 1-1,-1 2 1,1 1 0,-1 1 0,1 1 0,-1 1 0,2 2 0,-1 1 0,-20 8-21,4 3 6,12-5-3,-1-1-1,0-1 1,-3-1-3,36-10 0,-17 3 0,11-2-6,7-2-10,8-4 15,0 0 1,0-1 0,0 0-1,3-5 1,16-10 0,164-93-13,-107 67 24,-3-4-1,23-22-10,-91 60 7,-24 17-10,-28 17-1,-86 48 14,57-33 3,-6 8-13,54-32 1,-17 10-2,1 2 1,1 2 0,1 1 0,-19 21 0,51-47 0,0 0-1,-1 0 1,1 0-1,0 0 1,0 0-1,0 1 1,0-1-1,0 0 1,1 0-1,-1 1 1,0-1-1,1 1 1,-1-1-1,1 0 1,-1 1-1,1-1 1,-1 1-1,1 0 1,0-1-1,0 1 1,0-1-1,0 1 1,0-1-1,0 1 1,0-1-1,1 1 1,-1 0 0,2 1-1,0-1 0,0 0 0,1 0 0,-1 0 0,0 0 0,1 0 0,-1-1 0,1 1 0,0-1 0,-1 0 0,1 1 0,0-1 0,0-1 0,0 1 0,1 0 1,54 14 12,1-2 1,0-3-1,13-2-12,-7 0 2008,-1 3 0,45 13-2008,-21 8 1426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01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1930 91 1256,'29'-74'1206,"-28"73"-1007,-1 1 0,1-1 0,-1 0 1,0 1-1,0-1 0,1 0 0,-1 1 0,0-1 0,0 0 0,0 0 1,1 1-1,-1-1 0,0 0 0,0 0 0,0 1 0,0-1 1,-1 0-1,1 0 0,0 1 0,0-1 0,0 0-199,-7 3 3203,5-2-857,-5 18-1625,2 0-1,0 0 0,-2 16-720,-3 10 330,-7 39 46,-1 1 276,-4-1-652,13-55 168,-1 0 0,-1-1 1,-1-1-1,-16 25-168,-32 38 1082,-42 45-1082,60-80 133,8-9 4,-3-1 0,-1-1 0,-2-3 0,-2-1 0,-40 29-137,-133 72 843,186-124-719,-1-1 1,0-2-1,-24 7-124,-96 23 173,-9 4-99,-39 16 13,-62 6-87,245-65 2,-4 1 4,-1 0 0,0-2 0,1 0 0,-1-1 0,-19-1-6,21-6 36,16 0-14,11 0-16,-3 3-6,0 0 1,0 0 0,0 0-1,-1-1 1,1 0-1,-1 0 1,1-1-1,-1 0 1,0 0 0,-1 0-1,1 0 0,12-11 2,61-43-331,2 3-1,25-10 330,-87 55-37,-2 0-1,16-13 38,-32 23 0,0 0 0,0 0 0,0 0 0,0 0-1,0 0 1,0 0 0,0 0 0,0 0 0,0 0 0,0 0-1,0 0 1,-1 0 0,1 0 0,0 0 0,0 0-1,0 0 1,0 0 0,0 0 0,0 0 0,0 0-1,0 0 1,0 0 0,0 0 0,0 0 0,0 0-1,0 0 1,0 0 0,0 0 0,0 0 0,0 0-1,0-1 1,0 1 0,0 0 0,0 0 0,0 0-1,0 0 1,0 0 0,0 0 0,0 0 0,0 0 0,0 0-1,0 0 1,0 0 0,0 0 0,0 0 0,0 0-1,0 0 1,0 0 0,0 0 0,0 0 0,0 0-1,0-1 1,0 1 0,0 0 0,0 0 0,0 0-1,0 0 1,0 0 0,0 0 0,0 0 0,0 0 0,-9 1-5,-9 4 4,-45 25 19,2 2-1,-32 23-17,71-40 20,1 0 0,0 2 0,1 0-1,1 1 1,1 1 0,0 1 0,1 1-1,-2 5-19,17-23 8,0 0 0,0 1-1,0 0 1,0-1 0,0 1-1,1 0 1,0 0-1,0 0 1,0 0 0,0 3-8,1-5 3,0-1 0,0 1-1,0-1 1,0 1 0,1-1 0,-1 1 0,0-1 0,1 1 0,0-1 0,-1 1 0,1-1-1,0 1 1,0-1 0,-1 0 0,1 0 0,0 1 0,1-1 0,-1 0 0,0 0 0,0 0-1,0 0 1,1 0 0,-1 0 0,0-1 0,1 1 0,-1 0 0,0 0 0,1-1 0,0 1-3,11 3 14,1 0 1,0-1 0,0-1 0,0 0 0,0-1 0,0 0 0,1-1-15,15 1 14,6 2-16,17-1 851,0 3 1,42 10-850,-3 11 576</inkml:trace>
  <inkml:trace contextRef="#ctx0" brushRef="#br0" timeOffset="1052.887">1838 2131 3721,'92'2'2284,"-73"-3"-175,-19 1-2086,0 0-1,0 0 1,0 0 0,0 0-1,0 0 1,0 0 0,0 0-1,0 0 1,1 0 0,-1 0-1,0 0 1,0 0 0,0 0-1,0 0 1,0 0 0,0 0-1,0 0 1,0 0 0,0 0-1,0 0 1,0 0 0,1 0-1,-1 0 1,0 0 0,0 0-1,0 0 1,0 0 0,0 0-1,0 0 1,0 0 0,0 0-1,0 0 1,0-1 0,0 1-1,0 0 1,0 0 0,0 0-1,0 0 1,0 0-1,0 0 1,0 0 0,0 0-1,0 0 1,1 0 0,-1 0-1,0 0 1,0 0 0,0-1-1,0 1 1,0 0 0,0 0-1,0 0 1,0 0 0,0 0-1,0 0 1,-1 0 0,1 0-1,0 0 1,0 0 0,0 0-1,0 0 1,0 0 0,0-1-1,0 1 1,0 0 0,0 0-1,0 0 1,0 0 0,0 0-23,-14-4 4285,-259 30-450,-173 3-2414,443-29-1417,-485 43 607,435-37-526,-15 3 53,0-2 0,-43-4-138,107-3 7,0 0 1,0-1-1,0 0 0,0 0 1,1 0-1,-1 0 0,0 0 0,0-1 1,1 1-1,-1-1 0,1 0 1,-1 0-1,1-1 0,0 1 1,0-1-1,0 1 0,0-1 0,1 0 1,-1 0-1,1-1 0,-2-1-7,4 4 1,0 1 0,0 0 0,0-1-1,0 1 1,0 0 0,0-1 0,0 1-1,0 0 1,0-1 0,0 1 0,0 0-1,0 0 1,0-1 0,1 1-1,-1 0 1,0-1 0,0 1 0,0 0-1,0 0 1,1-1 0,-1 1 0,0 0-1,0 0 1,1-1 0,-1 1 0,0 0-1,1 0 1,-1 0 0,0-1 0,0 1-1,1 0 1,-1 0 0,0 0 0,1 0-1,-1 0 1,0 0 0,1 0 0,-1 0-1,0 0 1,1 0 0,-1 0-1,2-1 1,134-61 5,-42 15-326,-27 12-128,1 3 1,48-14 447,-98 42-16,-26 11 1,-27 12 6,34-18 10,-102 49 3,32-16 40,-9 9-44,68-37 7,0 0 1,-1-1-1,-7 1-7,6-1 5,-1 1 1,1 0-1,-1 0-5,12-4 1,0 0 1,-1 0-1,1 1 1,0-1-1,0 1 0,0-1 1,0 1-1,0 0 1,1 0-1,-1 0 0,1 1 1,0-1-1,-1 2-1,2-3 0,1-1 1,-1 1-1,0 0 0,1-1 1,0 1-1,-1-1 0,1 1 1,0 0-1,0-1 0,0 1 1,0 0-1,0-1 0,0 1 1,1-1-1,-1 1 0,0 0 1,1-1-1,-1 1 0,1-1 1,0 1-1,0-1 0,1 3 1,0-1-1,0 0 1,1 0-1,-1 0 1,1 0-1,0 0 1,0 0-1,0-1 1,1 1-1,9 5 3,1 1 0,0-2 0,0 0 0,2 0-3,-15-7 0,125 49 30,-61-26 538,-2 3 1,7 7-569,-7 3 345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04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641 546 1888,'17'24'613,"-10"-14"48,-8-15 2450,1 3-2761,-1-1-1,0 1 1,1-1 0,0 0-1,-1 0 1,1 1-1,0-1 1,1 0-1,-1 1 1,0-2-350,1 1 176,-1 1 1,0-1-1,1 1 0,-1-1 1,-1 1-1,1-1 0,0 1 1,-1-1-1,1 1 0,-1-1 1,0 1-1,0-3-176,-5-4 249,0 0-1,0 0 1,-1 1 0,0 0-1,0 0 1,-1 1 0,0-1-1,-1 2 1,0-1-1,0 1 1,0 1 0,0-1-1,-1 2 1,0-1 0,0 1-1,0 1 1,0 0-1,-1 0 1,0 1 0,1 0-1,-11 1-248,10-1 24,-1 2 0,1 0-1,0 0 1,-1 1 0,1 0-1,0 1 1,0 1 0,0 0-1,0 0 1,0 1 0,1 0-1,0 1 1,-1 0 0,2 0-1,-1 1 1,1 1 0,0 0-1,0 0 1,0 0 0,-4 7-24,3-1 2,0 1 1,1-1-1,1 1 1,0 1-1,1 0 0,1 0 1,0 0-1,1 1 1,0 0-1,2 0 1,0 0-1,0 0 0,1 16-2,2-23 1,0 1 0,0-1-1,1 1 1,0-1 0,1 1-1,0-1 1,0 0-1,1 0 1,0 0 0,1 0-1,0 0 1,0-1 0,1 0-1,0 0 1,1 0-1,0 0 1,0-1 0,0 0-1,1 0 1,0-1 0,0 0-1,1 0 1,0 0-1,4 1 0,-3-2 4,0-1 0,1-1 0,-1 0 0,1 0 0,0-1 0,0 0-1,0-1 1,0 0 0,0 0 0,0-1 0,0 0 0,0-1 0,0 0 0,7-2-4,-3 0 7,-1 0 0,0-1 1,1-1-1,-1 0 1,-1 0-1,1-1 0,-1-1 1,0 0-1,0-1 0,3-3-7,-7 3 6,0 1 0,-1-1 0,0-1-1,0 1 1,-1-1 0,0-1-1,-1 1 1,0-1 0,0 0-1,-1 0 1,0 0 0,-1-1 0,0-2-7,1-1 10,-2-1 0,0 0-1,0 0 1,-1 0 0,-1 0-1,-1 0 1,0 0 0,-1 0 0,-1-4-10,0-1 7,3 14-6,-1 1 0,0 0-1,0-1 1,0 1 0,0 0-1,-1 0 1,0-1 0,0 1-1,-2-1 1,4 5 0,0 1 0,0 0 1,0-1-1,0 1 0,0 0 0,-1 0 0,1-1 0,0 1 0,0 0 0,-1 0 0,1-1 1,0 1-1,0 0 0,-1 0 0,1-1 0,0 1 0,0 0 0,-1 0 0,1 0 1,0 0-1,-1 0 0,1 0 0,0-1 0,-1 1 0,1 0 0,0 0 0,-1 0 0,1 0 1,0 0-1,-1 0 0,1 0 0,0 0 0,-1 0 0,1 0 0,0 1 0,-1-1 0,1 0 1,0 0-1,0 0 0,-1 0 0,1 0 0,0 1 0,-1-1 0,1 0 0,0 0 1,-1 1-1,1-1 1,0 1 0,-1-1 1,1 1-1,-1 0 0,1-1 1,0 1-1,0 0 0,-1-1 1,1 1-1,0 0 0,0 0 1,0-1-1,0 1 0,-1 0 1,1 0-1,0-1 0,1 1 0,-1 0 1,0 0-2,0-1 3,0 1 1,0-1-1,0 0 0,1 0 0,-1 1 1,0-1-1,0 0 0,0 0 1,0 1-1,0-1 0,0 0 1,0 1-1,0-1 0,0 0 1,0 1-1,0-1 0,0 0 1,0 1-1,0-1 0,0 0 1,0 0-1,0 1 0,0-1 1,0 0-1,0 1 0,-1-1 1,1 0-1,0 0 0,0 1 1,0-1-1,0 0 0,-1 0 1,1 1-1,0-1 0,0 0 1,-1 0-1,1 0 0,0 0 1,0 1-1,-1-1-3,1 0 2,0 0 0,-1 0 1,1 0-1,0 1 0,-1-1 0,1 0 0,0 0 0,0 0 0,-1 1 1,1-1-1,0 0 0,0 1 0,-1-1 0,1 0 0,0 0 0,0 1 1,0-1-1,0 0 0,0 1 0,-1-1 0,1 0 0,0 1 0,0-1 1,0 0-1,0 1 0,0-1 0,0 1 0,0-1-2,-2 102 7,3-53-6,-4 133 106,-11 41-107,11-201 1,-9 99 98,-11 36-99,14-115 29,-1 7 287,2 0 0,1 6-316,7-51 54,0 0-1,-1 0 0,2 0 0,-1 0 0,0 0 1,1 0-1,0-1 0,0 1 0,0 0 0,0 0 0,1 1-53,-2-4 21,1-1 0,-1 1 0,1 0 0,0 0 0,-1-1-1,1 1 1,0 0 0,-1-1 0,1 1 0,0 0 0,0-1-1,-1 1 1,1-1 0,0 1 0,0-1 0,0 0 0,0 1-1,0-1 1,0 0-21,1 0 30,-1 0-1,1 0 0,0 0 0,0 0 1,0 0-1,-1 0 0,1-1 1,0 1-1,-1-1 0,1 1 0,0-1 1,-1 0-1,1 0 0,0 0-29,17-11 125,-1-1-1,0-1 0,0 0 1,-2-2-1,0 0 0,4-6-124,24-22 84,65-70 588,-52 53 1458,-11 15-997</inkml:trace>
  <inkml:trace contextRef="#ctx0" brushRef="#br0" timeOffset="449.419">1157 917 7346,'0'-17'3408,"1"13"-1351,-2 4-721,-2 5-264,2-5-272,0 7-287,-5 20-25,-7 45-128,11-33-80,3 3-96,-1 4-56,-3-3-40,3 5 360,-3-6 3193,-1-2-2625</inkml:trace>
  <inkml:trace contextRef="#ctx0" brushRef="#br0" timeOffset="961.146">112 0 3737,'-22'0'2616,"1"0"457,0 3-664,6 8-617,-6-4-184,15 7-552,1 0-231,10-3-297,19 3-56,23-11-24,22-3-8,35-6-136,11 1-80,8-4-96,2 2-32,-5 0 808,-6-2 2369,-23 7-2249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13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119 444 4185,'-1'0'121,"0"-1"1,1 1-1,-1 0 1,0 0-1,0-1 0,1 1 1,-1 0-1,0-1 1,0 1-1,1 0 0,-1-1 1,1 1-1,-1-1 1,0 1-1,1-1 0,-1 0 1,1 1-1,-1-1 1,1 0-1,-1 1 1,1-1-1,0 0 0,-1 1 1,1-1-1,0 0 1,-1 0-1,1 0-121,0-1 106,0 0 1,0 0-1,0 1 0,0-1 0,1 0 1,-1 0-1,1 0 0,-1 1 0,1-1 1,0 0-1,-1 1 0,2-2-106,2-4 682,0 0 1,1 1-1,0-1 0,0 1 0,5-4-682,0 1 832,0 0-1,0 2 0,0-1 0,1 1 1,9-4-832,-9 6 179,0 0 0,0 1 0,1 0 0,-1 1 1,1 1-1,0 0 0,0 0 0,0 1 0,8 0-179,18 3 224,0 0 0,15 5-224,47 3 223,194-5 267,-85-3-258,74 7-43,97 2-50,-189-13-30,3-8-109,-9 0 282,-181 10 120,1 0 0,0 0 0,-1 1 0,1-1 1,-1 1-1,1 0 0,3 2-402,-27 5 1240</inkml:trace>
  <inkml:trace contextRef="#ctx0" brushRef="#br0" timeOffset="866.629">254 354 4801,'-110'-1'2007,"107"1"-1846,0 0 0,0-1 0,0 1 0,0 0 0,0-1-1,0 0 1,0 0 0,0 0 0,-1-1-161,-5-9 963,6 5-444,-1 1-31,1 0 0,-1 1 0,1-1 0,0 0 0,1 0 0,-1-1 0,1 1 0,0-1 0,-1-3-488,3 7 72,0 0 0,0 0-1,-1 0 1,2 0 0,-1 0 0,0 0 0,0-1 0,1 1 0,-1 0 0,1 0-1,-1 0 1,1 0 0,0 1 0,0-1 0,0 0 0,0 0 0,0 0-1,0 1 1,0-1 0,1 0 0,-1 1 0,1-1 0,-1 1 0,1 0 0,-1 0-1,1-1 1,0 1 0,0 0-72,35-25 449,33-31-449,-50 39 87,0 0 0,2 2 0,0 0 0,1 1 1,1 2-1,0 0 0,3 1-87,-15 7 36,-7 2-24,0 1 1,0 0 0,0 1 0,0-1 0,0 1 0,0 0 0,1 0 0,-1 1-13,-5 0 0,0 0 1,1 0-1,-1 0 1,0 0-1,0 0 1,0 0-1,0 0 1,1 0 0,-1 0-1,0 0 1,0 0-1,0 0 1,0 0-1,0 1 1,1-1-1,-1 0 1,0 0-1,0 0 1,0 0-1,0 0 1,0 0 0,0 0-1,0 1 1,1-1-1,-1 0 1,0 0-1,0 0 1,0 0-1,0 1 1,0-1-1,0 0 1,0 0-1,0 0 1,0 0 0,0 1-1,0-1 1,0 0-1,0 0 1,0 0-1,0 0 1,0 1-1,0-1 1,0 0-1,0 0 1,0 0-1,0 0 1,-1 1-1,1-1 1,0 0 0,0 0-1,0 0 1,0 0-1,0 0 1,0 0-1,0 1 1,-1-1-1,1 0 0,-12 10 186,-2-2-170,0 1 1,0 0 0,1 0 0,1 1-1,0 1 1,0 1 0,-4 4-17,-16 17 43,-71 61 60,34-33 182,-17 25-285,85-85 2,-4 4 48,0 0-1,1 1 1,-1-1-1,1 1 1,1 0 0,-3 4-50,6-9 13,-1 1 1,1-1-1,-1 0 1,1 0 0,-1 1-1,1-1 1,0 0-1,0 1 1,0-1 0,0 0-1,0 1 1,0-1-1,0 0 1,0 1 0,0-1-1,1 0 1,-1 1 0,0-1-1,1 0 1,-1 0-1,1 0 1,0 1 0,-1-1-1,1 0 1,0 0-1,0 0 1,-1 0 0,1 0-1,0 0 1,0 0 0,0 0-1,0-1 1,0 1-1,1 0 1,-1 0 0,0-1-1,0 1 1,0-1-1,1 1 1,-1-1-14,18 6 85,0 0 0,0-1-1,0-1 1,0-1 0,1-1 0,3-1-85,27 5 70,-25-3-49,16 2 100,19 7-121,-49-10 36,0 2 0,0-1 1,0 1-1,0 1 0,0 0 1,-1 1-1,4 3-36,20 22 81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15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2191 1 4489,'29'2'850,"8"3"-184,-36-5-595,-1 0 0,0-1 0,1 1-1,-1 0 1,0 0 0,1 0 0,-1 0 0,0 0-1,1 0 1,-1 0 0,0 1 0,1-1 0,-1 0-1,0 0 1,0 0 0,1 0 0,-1 0 0,0 0-1,1 1 1,-1-1 0,0 0 0,0 0 0,1 0-1,-1 1 1,0-1 0,0 0 0,1 0 0,-1 1-1,0-1 1,0 0 0,0 0 0,0 1 0,0-1-1,1 0 1,-1 1 0,0-1 0,0 0 0,0 1-1,0-1 1,0 0 0,0 1 0,0-1 0,0 0-1,0 1 1,0-1 0,0 0 0,0 0 0,0 1 0,0-1-1,0 0 1,-1 1 0,1-1 0,0 0 0,0 1-1,0-1 1,0 0-71,-7 6 671,1 0-1,-1 0 0,0-1 1,-1 0-1,1 0 1,-7 2-671,-3 3 703,-47 31 1016,18-11-1069,-1-1 1,-4-2-651,-198 98 1033,144-71-878,-30 21 204,-13 17-359,37-22 468,-2-5 1,-9-2-469,22-18 60,2 5 0,2 4 0,-39 32-60,-196 136 64,304-204-58,2 0-1,0 2 0,-8 9-5,-32 26 16,60-50-11,-1-1-1,0 0 0,0 0 1,-1 0-1,1-1 0,-1 0 0,1-1 1,-1 1-1,-2-1-4,9-2 0,-1-1 0,1 0 0,0 1 0,0-1 0,0 1 0,-1-1-1,1 0 1,0 1 0,0-1 0,0 1 0,0-1 0,0 0 0,0 1 0,1-1 0,-1 0 0,0 1 0,0-1-1,0 1 1,0-1 0,1 1 0,-1-1 0,0 0 0,1 1 0,-1-1 0,14-25-5,48-42 6,-25 27 13,23-30-14,149-221 41,-201 277-33,-10 11-2,-8 10-4,-17 16 4,-22 24-6,-1 1 4,5-5 9,-34 43-13,57-59-3,2 0 0,1 2-1,1 0 1,-4 11 3,19-33-4,1 0 1,-1 0 0,1 0 0,0 1-1,0-1 1,1 1 0,0 0 0,0-1-1,0 1 1,1 5 3,0-9-2,1-1 0,-1 1 0,1 0 0,-1-1 0,1 1 1,0-1-1,0 1 0,0-1 0,0 1 0,0-1 0,0 0 0,1 0 0,-1 1 0,1-1 0,-1 0 1,1 0-1,0 0 0,0-1 0,0 1 0,0 0 0,0-1 0,1 0 0,-1 1 0,0-1 0,1 0 0,-1 0 1,1 0-1,-1 0 0,3 0 2,22 4-2,0-1-1,0-2 1,1-1 0,-1-1 0,9-1 2,55 1 33,-17 4 513,35 9-546,-15 5 199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16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72 6689,'-2'0'279,"0"0"0,0-1-1,0 1 1,1 1 0,-1-1 0,0 0-1,0 0 1,0 1 0,0-1-1,0 1 1,0 0 0,0-1-1,1 1 1,-1 0 0,0 0-1,1 0 1,-1 0 0,1 1-1,-1-1 1,1 0 0,-2 2-279,2-2 140,1 1 0,-1 0 0,0 0-1,1 0 1,-1-1 0,1 1 0,0 0 0,-1 0 0,1 0 0,0 0 0,0 0 0,0 0 0,0-1 0,1 1 0,-1 0 0,1 0 0,-1 0 0,1 0-140,3 9 201,0 0 1,1-1 0,0 0 0,1 1 0,0-2-1,4 5-201,8 10 305,2 0-1,0-2 1,1 0-1,2-2 1,1 1-305,19 13 457,2-3 0,19 9-457,-15-8 358,24 22-358,-28-20 287,34 19-287,-77-52 12,1 1-50,0 1 1,1-1-1,0 0 1,-1 0-1,1-1 1,0 1-1,0-1 1,0 0-1,0 0 1,0 0-1,0-1 1,4 1 37,4-4-239</inkml:trace>
  <inkml:trace contextRef="#ctx0" brushRef="#br0" timeOffset="356.732">658 1 6705,'-12'0'2681,"-17"1"-1217,0 8-391,-5 14 15,0 8 112,0 15-280,1 11-224,-4-1-296,2 7-79,-4-3-153,2-5-48,0 4-40,3-10-16,3 0 8,3-6 104,6-8-288,5-6-512,14-14 455</inkml:trace>
  <inkml:trace contextRef="#ctx0" brushRef="#br0" timeOffset="704.92">875 493 8658,'9'-10'3313,"-8"16"-1977,-1 1-344,-3 7 368,-2 7-215,0 11-473,4 0-80,4 10-96,1 4-112,0 1-136,3 4-56,-1-3-112,1-3-16,-2-9 128,0-2 280,-4-15-312</inkml:trace>
  <inkml:trace contextRef="#ctx0" brushRef="#br0" timeOffset="1260.889">1203 170 5081,'-9'-3'-86,"-8"0"7561,16 5-3898,9 5-2804,-1-2-672,-1 1 0,1-1 0,-1 1 0,-1 0 0,1 0 1,-1 1-1,4 6-101,3 4 121,16 23 455,10 22-576,-21-33 86,1-1 0,2-1 0,4 4-86,-16-20 137,2-1 0,-1 0 0,1 0 0,1-1 0,0 0 1,0-1-1,7 4-137,-16-12 47,-1 1 1,0-1 0,1 1-1,-1-1 1,1 0 0,-1 0-1,1 0 1,-1 1-1,1-1 1,-1-1 0,1 1-1,-1 0 1,1 0 0,-1 0-1,1-1 1,-1 1-1,1-1 1,-1 1 0,0-1-1,1 0 1,-1 0 0,0 1-1,1-1 1,-1 0 0,0 0-1,0 0 1,0 0-1,0 0 1,0 0 0,0-1-1,0 1 1,0 0 0,-1-1-1,1 1 1,0-1-48,5-8 105,-1 0 0,-1 0 1,1 0-1,0-7-105,-2 10 22,15-51 141,1-17-163,-12 42-166,2 0 0,1 1 0,1 0 0,1 1 0,2 1 0,4-4 166,-5 16-1748,4 9 732</inkml:trace>
  <inkml:trace contextRef="#ctx0" brushRef="#br0" timeOffset="1758.591">1983 82 4737,'-14'-12'5567,"14"12"-5462,0 0 0,0 1 0,0-1 0,-1 0-1,1 0 1,0 0 0,0 0 0,0 0-1,0 0 1,-1 0 0,1 0 0,0 1 0,0-1-1,0 0 1,0 0 0,0 0 0,0 0-1,0 1 1,-1-1 0,1 0 0,0 0 0,0 0-1,0 0 1,0 1 0,0-1 0,0 0-1,0 0 1,0 0 0,0 1 0,0-1-1,0 0 1,0 0 0,0 0 0,0 1 0,0-1-1,0 0 1,0 0 0,0 0 0,0 1-1,0-1 1,1 0 0,-1 0 0,0 0 0,0 0-105,2 7 449,0 1 1,1-2-1,-1 1 1,2 0-1,1 3-449,43 69 1135,17 15-1135,-43-66 101,2 0 0,1-1-1,0-1 1,5 1-101,115 88 206,-65-53-121,-58-47-115,-2-5-7</inkml:trace>
  <inkml:trace contextRef="#ctx0" brushRef="#br0" timeOffset="2120.604">2507 196 7546,'-16'-103'3472,"4"101"-1839,-4 11-393,-1 6-32,-4 17-376,-4 4-71,1 9-137,-4 3-72,-7-2-160,8 2-88,-14 0-120,3-4-56,6-3-64,-1-5 0,13-8-56,5-6-192,16-9 2417,11-12-1737</inkml:trace>
  <inkml:trace contextRef="#ctx0" brushRef="#br0" timeOffset="2723.136">2976 462 6073,'-2'0'631,"0"0"-1,0 0 0,0-1 1,1 1-1,-1-1 0,0 1 1,0-1-1,0 0 0,1 0 1,-1 0-1,0 0 1,1 0-1,-1 0 0,1-1 1,-1 1-1,1 0 0,-1-2-630,1 3 93,1-1 0,0 0 0,-1 1 0,1-1 0,0 0 0,0 0 0,0 1 0,-1-1 0,1 0 0,0 1 0,0-1-1,0 0 1,0 0 0,0 1 0,0-1 0,1 0 0,-1 0 0,0 1 0,0-1 0,0 0 0,1 1 0,-1-1-93,1-2-29,1 1 1,-1 0-1,1 0 1,-1 0-1,1 0 1,0 0 0,0 0-1,0 1 1,0-1-1,1 0 29,4-3 21,0 1-1,-1 0 0,1 0 1,0 1-1,1 0 0,-1 0 1,1 1-1,-1 0 0,4-1-20,-7 3 6,0-1 0,-1 1-1,1 0 1,0 0-1,-1 0 1,1 0-1,0 0 1,-1 1-1,1 0 1,-1 0-1,1 0 1,-1 0-1,1 1 1,-1-1-1,0 1 1,1 0-1,-1 0 1,0 0 0,0 0-1,0 0 1,-1 1-1,1 0 1,-1-1-1,1 1 1,-1 1-6,2 1 10,-1 0 0,0 0 0,-1 1 1,1-1-1,-1 1 0,0 0 0,0 0 0,-1 0 1,0 0-1,0 0 0,0 0 0,-1 0 0,0 0 1,0 0-1,-1 0 0,1 0 0,-3 6-10,-1 10 40,-2 0 0,-1 0-1,-1 0 1,-2 1-40,2-2 25,-11 24 87,-18 34-112,30-66 21,0-2 0,-1 1 0,0-1 0,-1 0 0,0 0 0,0-1 0,-1 0 0,-7 4-21,14-11 8,0-1 1,-1 0-1,1 0 0,0 0 1,-1 0-1,1 0 0,-1-1 1,1 0-1,-1 0 0,0 0 1,0 0-1,1 0 0,-1-1 1,0 1-1,0-1 0,0 0 0,0-1 1,1 1-1,-1 0 0,0-1 1,-3-1-9,4 1 5,0-1 0,-1 0 0,1 0 0,0 0 0,0 0 0,0 0 0,0-1 0,0 1 0,0-1 0,1 0 0,0 0 0,-1 0 0,1 0 0,0 0 0,0 0 0,1-1 0,-1 1 0,1-1 0,-1 1 0,1-1 1,0 0-1,1 0-5,-2-5-1,0-1 1,1 1-1,1 0 0,-1-1 1,2 1-1,-1-1 1,1 1-1,1-1 1,-1 1-1,3-6 1,-3 12-4,1-1 0,-1 0-1,1 0 1,0 1 0,0-1-1,0 1 1,0-1 0,1 1 0,-1 0-1,1 0 1,0 0 0,0 0 4,-1 1-5,0 1 1,1-1 0,-1 1-1,0 0 1,1 0 0,0 0-1,-1 0 1,1 0 0,-1 0-1,1 1 1,0-1 0,-1 1-1,1 0 1,0 0 0,0 0 0,-1 0-1,1 0 1,2 1 4,14 4-6,-1 1-1,1 0 1,-1 2-1,-1 0 1,0 1 0,0 1-1,7 5 7,11 7 1,12 4 24,1-2 1,14 3-26,-34-17 148,1 0 0,-1-2 1,1-1-1,25 2-148,27-4 217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42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18 3081,'-3'-18'768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31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 1328 3505,'-41'68'2254,"39"-65"-1911,1 0 1,-1 0-1,1 0 1,-1 0-1,1 0 1,0 1-1,0-1 1,1 0 0,-1 1-1,1-1 1,-1 1-1,1-1 1,0 1-1,0-1 1,1 0 0,-1 1-1,2 2-343,0 0 355,0 0-1,0 0 1,1-1-1,0 0 1,1 1-1,-1-1 1,2 1-355,-2-1 297,-2-4-220,0 0 0,0 1 0,0-1 0,0 0 0,0 0 0,0 0 0,0 0 0,0 0 0,0 0 1,0 0-1,1 0 0,-1 0 0,0-1 0,1 1 0,-1 0 0,1-1 0,-1 1 0,0-1 0,1 0 0,-1 1 0,1-1 1,-1 0-1,1 0 0,0 0 0,-1 0 0,1 0 0,-1 0 0,1-1 0,-1 1 0,1 0 0,-1-1 0,0 1 0,1-1 1,-1 1-1,1-1 0,-1 0 0,0 0 0,1 0 0,-1 1 0,0-1 0,0 0 0,0-1 0,0 1 0,0 0-77,4-4 191,-1 1-1,1-1 1,-1 0-1,-1-1 0,1 1 1,-1-1-1,0 0 0,0 1 1,1-7-191,5-18 319,-2-1 1,-2 1-1,0-1 0,-2-2-319,3-127 331,-12-4-158,-18-105-173,7 118 4,7-1 1,7-22-5,3 149-11,1 0 0,2 0 0,0 0 0,1 0 0,7-19 11,-10 40-5,1 0-1,0-1 1,-1 1 0,1 0-1,1 0 1,-1 1 0,1-1-1,-1 0 1,1 1 0,0-1-1,3-2 6,-4 5-2,0 0 0,0 0 0,0-1 0,0 1 0,0 0-1,1 1 1,-1-1 0,0 0 0,0 1 0,1-1-1,-1 1 1,0-1 0,1 1 0,-1 0 0,0 0 0,1 0-1,-1 1 1,0-1 0,1 1 0,-1-1 0,0 1 0,0-1-1,1 1 1,0 1 2,7 3-66,0 0-1,0 1 0,-1 0 1,1 1-1,-1 0 1,-1 1-1,1 0 1,-1 0-1,-1 1 1,0 0-1,0 0 0,3 5 67,13 24-862,0 1-1,8 25 863,11 37-1689,-10-2 702</inkml:trace>
  <inkml:trace contextRef="#ctx0" brushRef="#br0" timeOffset="332.189">36 957 7866,'-22'-2'3520,"8"2"-1519,14 7-697,7-2-176,5 3-279,22-6-345,2-2-80,14-8-184,15-8-88,2 2-88,0 1 96,0 1-384,-2 5-288,-2 2 344</inkml:trace>
  <inkml:trace contextRef="#ctx0" brushRef="#br0" timeOffset="668.609">789 867 8466,'0'0'3409,"0"0"-1961,15 28-720,17 58-72,-21-42-176,1 8-224,0-5-112,-2 0-80,-5-8 104,-1-10-328,-1-3-312,2-9 320</inkml:trace>
  <inkml:trace contextRef="#ctx0" brushRef="#br0" timeOffset="669.609">920 479 10242,'-25'-16'4153,"6"1"-2969,5 13-167,9-3-345,0 0-512,20 13-88,2 1 16</inkml:trace>
  <inkml:trace contextRef="#ctx0" brushRef="#br0" timeOffset="1295.305">1304 885 8650,'-46'-107'3115,"45"106"-3016,1-1 0,-1 1 1,0 0-1,0 0 0,1-1 0,-1 1 0,0 0 0,0 0 0,0 0 0,0 0 1,-1 0-1,1 0 0,0 0 0,0 1 0,-2-2-99,3 2 35,-1 0 0,1 0 1,-1 0-1,1 0 0,-1 0 0,1 0 0,-1 0 0,1 0 0,-1 0 1,1 0-1,-1 0 0,1 1 0,-1-1 0,1 0 0,-1 0 0,1 0 1,-1 1-1,1-1 0,0 0 0,-1 1 0,1-1 0,-1 0 0,1 1 0,0-1 1,-1 0-1,1 1-35,-2 2 132,0-1 1,0 1 0,1 0-1,-1 0 1,1 1-1,0-1 1,-1 2-133,2-4 53,-3 10 109,0 1-1,1 0 1,1 0-1,0 0 1,1 0 0,0-1-1,0 1 1,1 0-1,1 0 1,0 0-1,4 11-161,7 18 641,2 0 0,13 25-641,-16-39 329,10 19 133,-15-33-289,0 1 0,-1-1 0,0 1 0,-2 0 0,3 12-173,-6-24 26,-1 0 0,1 0 0,-1 0 1,0 0-1,0 0 0,0-1 0,0 1 1,0 0-1,0 0 0,0 0 0,-1 0 1,1 0-1,-1-1 0,1 1 0,-1 0 1,0 0-1,0-1 0,0 1 0,0 0 1,0-1-1,0 1 0,-1 0-26,-9-52 927,7 18-836,1 0 1,1-1-1,2 1 1,1 0-1,4-23-91,-3 37 1,1 1 1,1 0-1,1 1 0,0-1 0,1 1 0,1 0 0,0 0 0,1 0 0,1 1 0,0 1 0,6-8-1,-11 18-2,-1 0-1,1 0 0,0 0 0,0 0 1,0 1-1,1-1 0,-1 1 0,1 0 1,0 0-1,0 1 0,0-1 0,0 1 1,0 0-1,0 1 0,1-1 0,-1 1 1,1 0-1,-1 1 0,1-1 0,-1 1 1,1 0-1,-1 0 0,1 1 0,-1-1 1,1 1-1,-1 1 0,0-1 0,1 1 1,-1 0-1,0 0 0,0 0 0,0 1 1,0 0-1,0 0 3,5 4 7,1 0 0,-1 1 0,-1 0 0,0 0 0,0 1 0,-1 1 0,0-1 0,0 1 0,-1 1 1,0-1-1,-1 1 0,-1 0 0,1 1 0,-2-1 0,1 1 0,0 7-7,6 26-526,-2 1-1,-2-1 1,0 43 526,-2-37-1389,0-14 754</inkml:trace>
  <inkml:trace contextRef="#ctx0" brushRef="#br0" timeOffset="1790.302">2319 136 8906,'-15'-95'5569,"12"81"-4473,2 14-1080,1 0 0,0 0 1,0 0-1,0 0 0,0 0 1,0 0-1,0 0 0,0 0 0,0 0 1,0 0-1,0 0 0,0 0 1,0 0-1,0 0 0,0 0 0,0 0 1,0 1-1,0-1 0,0 0 1,0 0-1,0 0 0,0 0 0,0 0 1,-1 0-1,1 0 0,0 0 1,0 0-1,0 0 0,0 0 0,0 0 1,0 0-1,0 0 0,0 0 1,0 0-1,0 0 0,0 0 0,0 0 1,0 0-1,0 0 0,-1 0 1,1 0-1,0 0 0,0 0 0,0-1 1,0 1-1,0 0 0,0 0 1,0 0-1,0 0 0,0 0 0,0 0 1,0 0-1,0 0 0,0 0 0,0 0 1,0 0-1,0 0 0,0 0 1,0 0-1,0 0 0,0 0 0,0 0 1,0-1-1,0 1 0,0 0 1,0 0-1,0 0 0,0 0 0,0 0-16,-4 27 1277,2 69-656,5-1 0,13 88-621,0-16 826,-6 76-826,-9-159 85,3 0 1,4 0-1,4 3-85,-12-86 5,0-1 1,1 1-1,-1-1 0,0 1 0,0 0 1,0-1-1,0 1 0,0-1 1,0 1-1,0-1 0,0 1 0,0-1 1,0 1-1,0-1 0,0 1 1,0-1-1,0 1 0,0 0 1,0-1-1,-1 1 0,1-1 0,0 0 1,0 1-1,-1-1 0,1 1 1,0-1-1,-1 1-5,1-2 10,-1 0 0,1 1-1,-1-1 1,0 0 0,1 1 0,0-1 0,-1 0 0,1 0 0,-1 1-1,1-1 1,0 0 0,0 0 0,-1 0 0,1 0 0,0 1 0,0-1-1,0 0 1,0 0 0,0 0 0,0 0-10,-4-35 44,-3-1-1,-6-18-43,12 51 2,-5-22 8,-2 1 0,-1 1 0,-1 0 0,-1 0 0,-1 1 0,-1 0 0,-8-10-10,17 27 0,-1-1 1,0 0-1,0 1 1,0 0-1,-1 1 0,0-1 1,-1 1-1,6 3-1,-1 1 0,0 0 0,0-1 0,0 1 0,-1 0 0,1 1 0,0-1 0,0 0 0,0 1 0,-1-1 0,1 1 0,0-1 0,-1 1 0,1 0 0,0 0 0,-1 0 0,1 1 0,0-1 0,-1 0 0,1 1 0,0 0 0,0-1 0,0 1 0,-1 0 0,0 1 1,-6 3-3,0 1-1,0 1 0,0-1 0,1 1 0,0 1 0,1 0 0,-1 0 0,1 0 1,1 1-1,-2 2 4,-3 6 4,1 1 1,1 0 0,0 0 0,1 1 0,0 1-5,3-4 12,0-1-1,1 1 1,0 0 0,1 0 0,1 1-1,0 14-11,2-27 6,0 1-1,1 0 1,-1 0-1,1-1 1,0 1-1,0-1 1,1 1-1,-1-1 0,1 1 1,0-1-1,0 0 1,1 1-1,-1-1 1,1-1-1,0 1 0,0 0 1,0-1-1,0 1 1,1-1-1,0 0 1,-1 0-1,1 0 1,0-1-1,0 1 0,5 1-5,0 0 49,1 0 0,-1-1 0,1 0 0,0-1 0,0 0 0,0 0 0,0-1 0,0-1 0,0 0 0,3 0-49,11-2 798,-1-1 0,1-1 1,-1-1-1,0-1-798,55-13 1295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6:24.5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163 196 5097,'-93'-36'2146,"90"34"-1847,-1 1 1,1 0 0,0 0-1,-1 0 1,1 0-1,-1 0 1,0 1 0,1 0-1,-1-1 1,1 1-1,-3 1-299,5-1 192,-1 1 0,1-1 0,-1 1-1,1 0 1,-1 0 0,1-1-1,-1 1 1,1 0 0,0 0 0,-1 0-1,1 1 1,0-1 0,0 0-1,0 1-191,-4 3 1241,31-5 338,-2-5-1479,0 0 0,0-2 1,0-1-1,-1-1 0,0-1 0,15-9-100,9-3 74,12-2-74,-44 19 7,1 0 1,-1 1-1,1 0 0,0 2 1,0 0-1,1 0-7,-13 2 1,0 0-1,-1 0 1,1 0 0,0 0-1,0 1 1,0 0 0,0-1 0,-1 1-1,1 1 1,0-1 0,-1 0-1,1 1 1,-1 0 0,0 0 0,1 0-1,-1 0 1,0 1 0,0-1-1,0 1 1,-1-1 0,1 1 0,-1 0-1,1 0 1,-1 0 0,0 1-1,0-1 1,0 0 0,1 4-1,0 1 7,2 0 0,-1 0 0,1 0-1,1-1 1,-1 0 0,1 0 0,5 4-7,-7-8 6,0 0-1,0 0 0,0-1 1,0 1-1,1-1 1,-1 0-1,1 0 0,0-1 1,-1 0-1,1 1 1,0-1-1,0-1 0,0 1 1,0-1-1,3 0-5,13-1 62,1 0-1,-1-2 1,1 0 0,-1-2-1,0 0 1,-1-1-1,13-6-61,34-17 211,37-21-211,-63 29 10,42-22 30,-82 43-39,1-1 0,-1 0 0,1 1-1,-1-1 1,1 1 0,0 0-1,-1-1 1,1 1 0,-1 0 0,1 0-1,0 0 1,-1 0 0,1 0 0,-1 0-1,1 1 1,0-1 0,-1 0-1,1 1 1,-1-1 0,1 1 0,-1 0-1,1-1 1,-1 1 0,0 0-1,1 1 1,2 1 3,0 1 0,0 0 1,-1 0-1,1 1 1,-1-1-1,0 1 1,0 0-5,2 3 9,0-1 0,1 1 0,-1-2 0,1 1-1,1-1 1,-1 0 0,1 0 0,0 0 0,1-1 0,-1 0 0,1-1 0,1 1-9,3 0 28,1 0 1,0 0-1,0-2 0,1 1 1,-1-2-1,1 0 0,6 0-28,116 6-1088,-64-3 542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7:47.7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90 960 1592,'-72'91'1221,"70"-90"-1067,1 0 0,0 0 1,1 1-1,-1-1 1,0 0-1,0 1 1,1-1-1,-1 1 0,0-1 1,1 1-1,0-1 1,-1 1-155,1-1 53,0-1 0,0 0 0,0 0 0,0 1 1,0-1-1,0 0 0,1 0 0,-1 1 0,0-1 0,0 0 1,0 0-1,0 1 0,0-1 0,0 0 0,1 0 1,-1 0-1,0 1 0,0-1 0,0 0 0,1 0 0,-1 0 1,0 0-1,0 0 0,0 1 0,1-1 0,-1 0 0,0 0 1,0 0-1,1 0 0,-1 0 0,0 0 0,0 0 0,1 0 1,-1 0-1,0 0-53,17-3 2383,28-2-12,-1-3 0,8-3-2371,-7 1 394,43-4-394,-56 12 28,0 1 0,0 2 0,1 1 0,-1 2 0,0 1 0,-1 1 0,1 2 0,-1 1 0,4 3-28,5 4 14,-1 1-1,-1 3 0,0 0 0,-2 3 1,-1 1-1,21 19-13,-7-4 38,42 25-38,-64-48 10,0 0 1,2-2 0,0-2 0,14 5-11,49 13 22,-22-8 4,-1 3-1,30 17-25,57 41 45,-63-32 30,35 11-75,-95-48 18,2-1 0,0-2-1,0-1 1,1-2-1,30 3-17,50-4 109,1-4-1,50-9-108,-8 1 54,56 3-12,427-18 44,-467 9-56,-1 7-1,1 8 0,144 22-29,-139-5 32,41-6-32,-109-13 27,-1-5 1,66-11-28,397-64 101,367-39-9,-82 50-37,-115-20 0,-464 49-35,-10 9-3,87-12 143,-58-9 518,-3-13-1,108-45-677,-97 21 468,-221 67-327,0 5 0,57-3-141,-88 15 29</inkml:trace>
  <inkml:trace contextRef="#ctx0" brushRef="#br0" timeOffset="984.945">75 1147 1528,'-5'-7'527,"-36"-64"-92,27 46 2753,0-3 4390,29 23-5556,35-10-1067,0-3 1,29-16-956,96-52 572,-162 79-549,0-2-1,0 0 1,3-3-23,-8 5 13,0 0 0,0 1 1,1 0-1,0 1 1,0 0-1,1 0 0,7-2-12,-17 7-1,0 0 1,0 0-1,0 0 1,0 0 0,0 0-1,0 0 1,0 0 0,0 1-1,0-1 1,0 0 0,0 0-1,0 0 1,0 0-1,0 0 1,0 0 0,0 0-1,0 0 1,0 0 0,0 0-1,0 0 1,0 0 0,0 0-1,0 0 1,0 0 0,0 0-1,0 0 1,0 0-1,0 0 1,0 0 0,0 0-1,0 1 1,0-1 0,0 0-1,0 0 1,0 0 0,0 0-1,0 0 1,0 0-1,0 0 1,0 0 0,0 0-1,0 0 1,1 0 0,-1 0-1,0 0 1,0 0 0,0 0-1,0 0 1,0 0 0,0 0-1,0 0 0,-7 6 25,-11 8 23,-200 139 145,201-141-180,-19 11 24,2 3 1,-12 11-38,37-29 8,0 1-1,0 0 0,1 1 1,1 0-1,-1 0 0,1 0 1,1 1-1,0 0 0,1 0 1,-2 4-8,6-11 3,0-1 0,0 0 0,0 0 0,1 0 0,-1 1 0,1-1 0,0 0 1,0 1-1,0-1 0,0 3-3,1-5 2,-1 1 0,0-1 1,1 1-1,0-1 1,-1 1-1,1-1 0,0 1 1,0-1-1,0 0 0,0 1 1,0-1-1,0 0 0,0 0 1,0 0-1,0 0 0,1 0 1,-1 0-1,0 0 1,1 0-1,-1 0 0,1-1 1,-1 1-1,2 0-2,14 4 49,1-1 0,0 0 0,0-1 0,0-1 1,5-1-50,56 9 138,-60-6 131,0 2 0,0 0 0,-1 1-1,0 1 1,0 0 0,-1 2 0,0 0 0,0 0 0,-1 2-1,-1 0 1,0 1 0,0 1-269,41 46 1039</inkml:trace>
  <inkml:trace contextRef="#ctx0" brushRef="#br0" timeOffset="2357.917">11670 450 4217,'3'-4'1152,"-1"3"-630,0 0 1,-1-1 0,0 1-1,1-1 1,-1 0 0,0 1 0,1-1-1,-1 0 1,0 0 0,0 1-1,0-2-522,-13 9 3681,-22 19-2647,-27 33 174,-51 66-1208,51-56 239,30-35 67,-12 17-306,36-39 190,21-25-65,5-6-59,1 0 0,1 2 0,3-2-66,40-35 48,34-51 4,-46 47 256,7-1-308,-46 45 104,-10 12-52,-1 0 0,1 0 0,-1 0 0,1 1 0,0-1 0,0 1 0,0 0 0,3-2-52,-15 43 519,-5 16-383,3 1 0,2 1 0,0 21-136,-1 173 237,10-234-224,-3 30 38,1-30-36,1 0 0,1 0 1,0 0-1,2 3-15,-11-19-820,0-1-1,0 2 1,0-1 0,1 1-1,-2 1 821,-14 4-278,-1 2 0,1 1 0,0 1 0,-11 8 278,22-12 94,1 0-1,1 1 0,-1 1 1,1-1-1,1 2 0,-1 0 0,2 0 1,-1 0-1,-5 10-93,14-19 77,1 0 1,-1-1-1,0 1 0,1 0 1,-1 0-1,1 0 0,-1 0 1,1 0-1,-1-1 0,1 1 1,0 0-1,-1 0 0,1 0 1,0 0-1,0 0 0,0 0 1,0 0-1,0 0 0,0 0 1,0 0-1,0 0 0,0 0 1,0 0-1,0 0 0,1 1-77,0-1 107,1-1 0,-1 1 0,1 0 0,0-1 0,-1 1 0,1-1 0,0 1-1,-1-1 1,1 0 0,0 0 0,0 0 0,-1 0 0,1 0 0,0 0 0,-1 0 0,3-1-107,30-2 528,-1-2 0,1-1 1,21-8-529,100-36 285,4-1 132,-129 42-261</inkml:trace>
  <inkml:trace contextRef="#ctx0" brushRef="#br0" timeOffset="3226.196">12131 520 4681,'-14'-85'13736,"12"132"-13461,-3 0 0,-1 0-1,-4 2-274,0 10 220,-2 41-220,11-82 28,0 1 0,2 0 0,0-1 0,1 1 0,1 0 0,1-1 1,2 7-29,-1-12 18,-1 0 0,2-1 0,0 0 0,0 0 1,1 0-1,6 6-18,-10-13 10,0-1 0,0 0 0,1 0 0,-1 0 1,1-1-1,0 1 0,0-1 0,0 0 0,1 0 0,-1-1 0,1 1 1,-1-1-1,1 0 0,0 0 0,0 0 0,0-1 0,0 0 1,4 1-11,-4-2 10,-1-1 1,1 0-1,0 1 1,0-2 0,0 1-1,-1 0 1,1-1 0,0 0-1,-1 0 1,0-1-1,1 1 1,-1-1 0,0 0-1,-1 0 1,1 0 0,0 0-1,-1-1 1,1 0-11,11-12 30,-1-1-1,-1-1 1,4-6-30,-16 22 2,21-31 12,-2-2-1,-1-1 1,-2 0-1,-1-1 1,-3-1-1,0 0 1,-3-1-1,-1 0 1,-2-1-1,1-21-13,-5 42 9,-2 10 19,0 1 0,0-1 0,0 1 1,-1-1-1,0 1 0,-1-1 1,-1-8-29,2 17 3,0 0 0,0 0 0,-1 0 0,1 0 0,0 0 0,0 0 0,0 0 0,0-1 0,0 1 0,0 0 0,-1 0 0,1 0 0,0 0 0,0 0 0,0 0 0,0 0 0,0 0 0,-1 0 0,1 0 0,0 0 0,0 0 0,0 0 0,0 0 0,0 0 0,-1 0 0,1 0 0,0 0 0,0 0 0,0 0 0,0 0 1,-1 0-1,1 0 0,0 0 0,0 0 0,0 0 0,0 0 0,0 0 0,0 1 0,-1-1 0,1 0 0,0 0 0,0 0 0,0 0 0,0 0 0,0 0 0,0 0 0,0 1 0,0-1 0,0 0 0,-1 0 0,1 0 0,0 0 0,0 0 0,0 1 0,0-1 0,0 0 0,0 0-3,-6 10 50,3 6-31,0-1 0,1 1 0,1 0 0,1 0 0,0-1 0,2 15-19,-1-10 8,1 20 9,1-2 1,1 1-1,3 0 1,5 17-18,-8-43 1,0 0 1,1 0-1,0-1 0,1 0 1,0 0-1,1-1 0,0 0 1,1 0-1,0 0 1,1-1-1,0 0 0,1-1 1,0 0-1,10 8-1,16 3-164,2-9 69</inkml:trace>
  <inkml:trace contextRef="#ctx0" brushRef="#br0" timeOffset="3610.107">12904 468 8658,'-12'-15'4396,"12"15"-4289,0-1 0,0 1 0,0 0 0,0 0 1,-1-1-1,1 1 0,0 0 0,0 0 0,0 0 1,0-1-1,0 1 0,0 0 0,0 0 0,0-1 1,0 1-1,0 0 0,0 0 0,0-1 0,0 1 1,0 0-1,0 0 0,0 0 0,1-1 1,-1 1-1,0 0 0,0 0 0,0 0 0,0-1 1,0 1-1,0 0 0,1 0 0,-1 0 0,0-1 1,0 1-1,0 0-107,3-1 366,0 1 0,0-1 0,0 1 0,0-1 0,0 1 0,0 0 0,0 0 0,0 0 0,0 1-366,6-1-325,45-2 780,0-3 1,0-2 0,0-2-1,33-12-455,47-7 120,-92 22-126,17 1 6,-55 5-25,-3-1-20,-1 1 0,1 0 0,0 0 0,0 0 0,-1 0-1,1 0 1,0 0 0,-1 0 0,1 0 0,0 0 0,-1 0 0,1 0 0,0 0 0,-1 1 0,1-1 0,0 0 0,-1 0 0,1 1-1,0-1 1,-1 1 45,-8 8-1428,-7 1 732</inkml:trace>
  <inkml:trace contextRef="#ctx0" brushRef="#br0" timeOffset="3979.422">13228 432 9690,'-3'-1'612,"-5"-1"644,1 1 0,-1 0-1,0 1 1,1-1-1,-2 2-1254,8-2 102,-1 1 0,1 1 1,0-1-1,0 0 0,-1 0 1,1 0-1,0 1 0,0-1 1,0 0-1,-1 1 0,1-1 1,0 1-1,0 0 0,0-1 1,0 1-1,0 0 0,0-1 1,0 1-1,0 0 0,0 0 1,0 0-1,1 0 0,-1 0 1,0 0-1,1 0 1,-1 0-1,0 0 0,1 1 1,-1-1-1,1 0 0,0 0 1,-1 0-1,1 1 0,0-1 1,0 0-104,1 15 170,0 0 1,1 0 0,1-1 0,0 1 0,1-1-1,2 6-170,3 11 123,18 68-1,-8-36-510,-3 1 0,7 64 388,-23-111-2862,0-2 1228</inkml:trace>
  <inkml:trace contextRef="#ctx0" brushRef="#br0" timeOffset="4378.966">12989 1012 9922,'-22'-1'4505,"4"1"-2032,14 0-505,9-2-424,12 1-439,14-3-449,11-3-160,8 2-176,7-2-96,9 0-128,-8 5-32,-3-3 48,-9 3-24,-9 2 1760,2 2-6529,-8 0 3929</inkml:trace>
  <inkml:trace contextRef="#ctx0" brushRef="#br0" timeOffset="4852.182">13741 372 8442,'-7'-20'4465,"7"19"-4387,0 1-1,-1 0 0,1 0 1,0-1-1,0 1 1,0 0-1,0-1 1,0 1-1,0 0 1,0-1-1,0 1 0,0 0 1,0-1-1,0 1 1,0 0-1,0-1 1,0 1-1,0 0 1,0-1-1,0 1 0,0 0 1,0-1-1,0 1 1,1 0-1,-1 0 1,0-1-1,0 1 1,0 0-1,0-1 0,1 1 1,-1 0-1,0 0 1,0 0-1,1-1 1,-1 1-1,0 0 0,0 0 1,1 0-1,-1-1 1,0 1-1,1 0 1,-1 0-1,0 0 1,1 0-1,-1 0 0,0 0 1,1 0-1,-1 0 1,0 0-1,1 0 1,-1 0-1,0 0 1,1 0-1,-1 0-77,2 2 153,0 0 0,-1 1 0,1-1 1,-1 1-1,1-1 0,-1 1 0,0-1 0,0 1 1,0 0-1,-1 0 0,1-1 0,0 1 0,-1 2-153,0-4 24,11 63 500,-3 1 0,-2 32-524,-3-49 98,5 194 178,-14-162 176,6-87-357,-1 1 1,-1 0-1,1 0 0,-1 0 1,0 0-1,0-1-95,-7-19 169,0-29-73,2-1 0,3 0 0,2 1 0,3-23-96,-1 29 28,0-2-13,3 1-1,2-1 0,1 1 0,7-14-14,-9 43-1,2 1 0,0 0 0,2 0 0,0 0 0,1 1 1,0 1-1,2-1 0,1 2 0,0 0 0,1 0 0,10-10 1,-18 22-3,1 0 1,-1-1-1,1 2 0,1-1 0,-1 1 1,1 0-1,-1 0 0,1 1 0,0 0 1,1 0-1,-1 0 0,0 1 0,4 0 3,-6 1-2,0 1 1,0 0-1,0 0 0,0 0 0,0 0 0,0 1 0,-1 0 0,1 0 1,0 1-1,0-1 0,-1 1 0,1 0 0,-1 0 0,1 0 1,-1 1-1,0 0 0,0 0 0,0 0 0,0 0 0,-1 0 0,2 2 2,2 3-1,-1 0 0,0 1 0,0-1 0,0 1 0,-1 0 0,-1 1 0,1-1 0,-2 1-1,1 0 1,-1 0 0,-1 0 0,0 0 0,0 1 0,-1-1 0,0 0 0,-1 1 0,0-1 0,-1 1-1,0-1 1,-1 0 0,0 1 0,0-1 0,-4 8 1,-3 4 3,0 0 0,-2-1 0,0-1 0,-2 1 0,-4 5-3,-12 12 8,-1-1 1,-6 2-9,24-25 5,-1-1 0,-1 0 0,-1-1-5,10-8 2,1-1 0,-1 0 0,0 0 0,0 0 0,-1-1 0,1 0 0,0 0 0,-1 0 0,0-1 0,1 1 0,-4-1-2,8-1 4,-1 0 0,1 1 1,-1-1-1,1 0 0,-1 0 0,1-1 0,-1 1 0,1 0 0,-1 0 0,1-1 0,-1 1 0,1-1 0,-1 1 0,1-1 0,0 0 0,-1 1 0,1-1 0,0 0 0,0 0 0,-1 0 0,1 0 0,0 0 0,0 0 0,0-1 0,0 1 0,0 0 1,1 0-1,-1-1 0,0 1 0,0-2-4,0 1 119,1 0 0,-1-1 0,1 1-1,-1 0 1,1-1 0,0 1 0,0 0 0,0-1 0,0 1 0,1-1 0,-1 1 0,1 0 0,-1-1 0,1 1 0,0 0 0,0-1 0,0 1 0,0 0 0,0 0 0,1 0-119,22-27 1021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8:28.1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3756 128 3849,'29'-77'2820,"-14"42"1305,-14 33-3868,-1 1 1,1 0 0,0 0 0,-1 0 0,1 0 0,0 1-1,0-1 1,0 0 0,-1 0 0,1 0 0,0 1-1,0-1 1,0 0 0,0 1 0,0-1 0,0 1 0,1-1-258,-3 15 1844,-5-1-1501,-1-1-1,0 1 1,0-2-1,-6 7-342,4-6 78,1 1 0,0 0 1,1 0-1,0 0 0,0 4-78,5-13-2,1 0-1,0 0 1,0-1 0,0 1-1,1 0 1,0 0 0,-1 0-1,1 0 1,1 0 0,-1 0-1,0-1 1,1 1 0,0 0-1,0 0 1,0 0 0,0-1 0,1 1-1,0-1 1,-1 1 0,1-1-1,2 3 3,-3-4-185,1-1-1,-1 0 1,0 1 0,1-1-1,-1 0 1,0 0-1,1 0 1,0 0-1,-1 0 1,1 0 0,0-1-1,-1 1 1,1 0-1,0-1 1,0 1-1,-1-1 1,1 0 0,0 0-1,0 1 1,0-1-1,-1 0 1,2-1 185,26 2-1739</inkml:trace>
  <inkml:trace contextRef="#ctx0" brushRef="#br0" timeOffset="358.984">4032 16 8298,'-11'3'3921,"-3"17"-1665,-2 2-624,0 6-543,0 7-401,4 10-344,-1 2-104,5 3 384,-1 2 2961,8-3-2545</inkml:trace>
  <inkml:trace contextRef="#ctx0" brushRef="#br0" timeOffset="832.825">4 739 8082,'-4'-6'3729,"7"4"-1633,7 2-320,2 7-815,4 2-137,3 7-320,1 7-72,-2 3-168,-4 0-80,-2 2-112,-5-4-8,0-5 104,2-5-232,-2-8 1104,8-3-776</inkml:trace>
  <inkml:trace contextRef="#ctx0" brushRef="#br0" timeOffset="1191.631">201 680 8538,'-15'-9'4209,"6"9"-1545,9 5-815,12 8-713,10-1-360,11 5-304,6 0-112,9 2-208,3 1-48,7 2 536,-7 1 2497,-3-5-2201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41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1509 9114,'86'70'3602,"-84"-69"-3466,-1 0 0,1 0 0,-1 0-1,1 0 1,-1-1 0,1 1 0,-1 0 0,1-1 0,0 1 0,-1-1-1,1 1 1,0-1 0,-1 0 0,1 0 0,0 0 0,1 0-136,11-8 1145,-10 5-708,-1 0-184,1 0 0,-1 0 1,1 0-1,-1 0 1,0-1-1,-1 1 0,1-1 1,0 0-1,-1 0 1,0 0-1,0 0 0,0 0 1,1-5-254,2-8 510,0 0 1,2-15-511,1-14 338,-3 1 1,-2-1-1,-1-1 0,-4-17-338,-21-186 409,5 81-212,7 40-163,7 0 1,4 0-1,12-59-34,-10 170-7,0 0 0,1 0 0,2 0 0,-1 1 0,2 0 0,7-15 7,-11 27-4,1 0 0,0 0 0,0 0 0,0 1 0,0 0 0,1-1-1,0 1 1,0 0 0,0 1 0,0-1 0,0 1 0,1 0 0,0 0 0,0 0 0,-1 0 0,1 1-1,1 0 1,-1 0 0,0 1 0,1-1 0,-1 1 0,0 0 0,2 0 4,2 1-22,1 0 0,-1 0 1,1 1-1,-1 0 0,1 1 0,-1 0 1,0 1-1,0 0 0,0 0 0,0 1 1,0 0-1,-1 0 0,0 1 0,0 0 1,0 0-1,0 1 0,0 1 22,5 4-211,-1 1 1,0 0-1,-1 0 0,0 1 1,-1 1-1,0 0 0,-1 0 1,-1 1-1,1 3 211,0 2-503,0 1 0,-2 1-1,1 5 504,2 21-829,0 12 829,-10-59-8</inkml:trace>
  <inkml:trace contextRef="#ctx0" brushRef="#br0" timeOffset="366.327">31 990 8282,'-21'-2'3929,"11"4"-2041,12 3-576,6-3-215,18-1-449,14-1 24,11-8-176,5-1-72,6-1-192,2 1-72,9-3-24,1 2-104,1-4-672,-4 2-384,-8 4-1857,-1 1 1769</inkml:trace>
  <inkml:trace contextRef="#ctx0" brushRef="#br0" timeOffset="719.81">778 885 3681,'105'-28'2522,"-103"28"-2218,0-1 0,0 0 0,1 1 0,-1-1 0,0-1 1,0 1-1,0 0 0,0 0 0,1-2-304,-3 3 61,1 0 1,-1-1-1,0 1 1,0 0-1,0 0 0,0 0 1,0 0-1,0-1 1,0 1-1,0 0 0,0 0 1,0 0-1,0-1 1,0 1-1,0 0 0,0 0 1,0 0-1,0-1 1,0 1-1,0 0 0,0 0 1,0 0-1,0-1 1,0 1-1,0 0 0,0 0 1,0 0-1,0-1 1,0 1-1,-1 0 0,1 0 1,0 0-1,0 0 1,0 0-1,0-1 0,0 1 1,-1 0-1,1 0 1,0 0-1,0 0 0,0 0 1,0 0-1,-1 0 1,1 0-1,0-1 0,0 1-61,-22-5 2067,11 4-1643,0 1 1,0 1-1,0 0 1,0 0-1,0 1 0,0 0 1,1 1-1,-7 3-424,-5 2 539,1 0 0,1 2 0,-13 8-539,24-12 39,0 0 0,0 1 1,1 0-1,0 0 0,0 1 1,1 0-1,0 1 0,0 0 1,1 0-1,0 0 0,0 1 1,1-1-1,1 1 0,0 1 1,0-1-1,1 1 0,0-1 1,1 1-1,0 0 1,0 0-1,1 0 0,1 0 1,0 0-1,1 0 0,0 0 1,0 0-1,1-1 0,1 1 1,0 0-1,0-1 0,1 1 1,1 1-40,-2-5 5,1 0 1,0-1-1,1 1 1,-1-1-1,1 0 0,0 0 1,1 0-1,-1 0 1,1-1-1,1 0 1,-1-1-1,0 1 1,1-1-1,0 0 1,0-1-1,0 1 1,1-2-1,-1 1 1,1-1-1,0 0 1,3 0-6,-3 0 7,0-1 0,0-1 0,1 1 0,-1-1 0,0-1 0,1 0 0,-1 0 0,0 0 0,0-1 0,0 0 0,0-1 0,0 0 0,-1 0 0,1 0 0,-1-1 0,0-1 0,0 1 1,0-1-1,0 0 0,0-1-7,4-5 29,-1-1 1,0 0 0,-1-1 0,0 0-1,-1 0 1,-1-1 0,0 1-1,-1-2 1,0 1 0,-1-1 0,0 0-1,-2 0 1,0 0 0,1-10-30,-3 18 20,-1-1 0,0 1-1,0 0 1,-1 0 0,0-1 0,0 1 0,-1 0 0,0 0 0,0 0 0,0 0 0,-1 1 0,0-1 0,0 1-1,-2-2-19,4 5-38,-1 1 0,0-1 0,0 0-1,0 1 1,-1 0 0,1-1-1,0 1 1,-1 0 0,0 0 0,1 0-1,-1 0 1,0 1 0,0-1-1,0 1 1,0 0 0,0 0 0,0 0-1,-1 0 1,1 0 0,0 1-1,0-1 1,-1 1 0,1 0 0,0 0-1,0 0 1,-1 1 0,1-1-1,0 1 1,0 0 0,-1-1 0,0 2 38,-26 10-1397,-1 4 540</inkml:trace>
  <inkml:trace contextRef="#ctx0" brushRef="#br0" timeOffset="1123.802">1062 1002 7746,'22'-91'3142,"-22"88"-2891,0 1 1,1-1 0,0 0-1,-1 1 1,1-1-1,0 1 1,0-1 0,0 1-1,1-1 1,-1 1-1,1-1-251,-1 3 61,-1 0-1,1 0 1,-1 0-1,1 0 1,0 0 0,-1 0-1,1 0 1,-1 0-1,1 0 1,0 0-1,-1 0 1,1 0-1,-1 0 1,1 1-1,-1-1 1,1 0-1,-1 0 1,1 1-1,-1-1 1,1 0-1,-1 1 1,1-1-1,-1 1 1,1-1-1,-1 0 1,0 1-1,1 0-60,0-1 24,1 2 85,0 0-1,0 1 1,1-1 0,-2 0 0,1 1 0,0-1 0,0 1 0,-1-1 0,1 1 0,-1 0 0,0 0 0,0 0 0,0-1 0,0 1-1,0 1-108,3 48 948,-2-19-534,7 17 190,1 0 0,3-1-1,2-1 1,9 20-604,-14-47 376,-10-20-364,0-1-1,0 0 1,0 0 0,0 0 0,0 0 0,0 0 0,0 0-1,1 0 1,-1 0 0,0 1 0,0-1 0,0 0 0,0 0-1,0 0 1,0 0 0,0 0 0,0 0 0,0 0 0,0 0-1,0 0 1,0 0 0,0 1 0,1-1 0,-1 0 0,0 0 0,0 0-1,0 0 1,0 0 0,0 0 0,0 0 0,0 0 0,0 0-1,0 0 1,1 0 0,-1 0 0,0 0 0,0 0 0,0 0-1,0 0 1,0 0 0,0 0 0,0 0 0,1 0 0,-1 0 0,0 0-1,0 0 1,0 0 0,0 0 0,0 0 0,0 0 0,0-1-1,0 1 1,0 0 0,1 0 0,-1 0 0,0 0 0,0 0-1,0 0 1,0 0 0,0 0 0,0 0 0,0 0 0,0-1 0,0 1-1,0 0 1,0 0 0,0 0 0,0 0-12,1-39 1125,-1 21-1360,0 18 236,0-72 216,3-10-217,-1 61 17,0 0 0,1 1 0,1-1 0,1 1 0,1 0 0,7-17-17,-10 32 0,1-1 0,-1 0 0,1 1 0,0 0 0,0 0 0,0 0 0,1 0 0,0 1 0,0 0 0,0 0 0,0 0 0,1 0 0,-1 1-1,1 0 1,0 0 0,0 1 0,0-1 0,0 1 0,1 1 0,4-2 0,6 1-146,1-1 0,0 2 1,1 0-1,-1 2 0,0 0 0,14 2 146,-22-1-281,-1-1-1,1 2 1,0-1 0,-1 1-1,1 0 1,-1 1-1,5 3 282,18 15-560</inkml:trace>
  <inkml:trace contextRef="#ctx0" brushRef="#br0" timeOffset="1817.422">1746 871 6889,'-15'-55'3457,"5"42"-1508,1 14-43,8 0-1752,0 0 0,0 0-1,0 0 1,0 0 0,0 0 0,0 0 0,1 1 0,-1-1-1,0 0 1,1 0 0,-1 1 0,0-1 0,1 1-154,-1 2 135,0 1-1,1 0 1,0-1 0,0 1 0,0 0-1,0-1 1,1 1 0,-1-1-1,1 1 1,0 0 0,1 0-135,4 25 476,-5 7 367,0 0 1,-5 25-844,1 23 941,3-80-890,0 0 1,0 0-1,0 0 0,1 0 0,0 0 1,0 0-1,0 0 0,1 0 0,0 0 1,-1 0-1,2-1 0,-1 1 0,0-1 1,4 4-52,-6-8 4,0 1 0,1-1 1,-1 0-1,1 1 1,-1-1-1,1 0 0,-1 0 1,1 0-1,-1 1 1,0-1-1,1 0 1,0 0-1,-1 0 0,1 0 1,-1 0-1,1 0 1,-1 0-1,1 0 0,-1 0 1,1 0-1,-1 0 1,1 0-1,-1 0 0,1 0 1,-1 0-1,1 0 1,-1-1-1,1 1 0,-1 0 1,1 0-1,-1-1 1,0 1-1,1 0 1,-1-1-1,1 1 0,-1 0 1,0-1-1,1 1 1,-1-1-1,0 1 0,1 0 1,-1-1-1,0 1 1,0-1-1,0 1 0,1-1 1,-1 0-5,11-26 105,17-142 44,-19 127-129,-4 16-15,1 1 0,0-1 0,2 1 0,1 1 0,11-22-5,-18 43-1,-1 0-1,1 0 0,0 0 0,0 0 0,0 1 1,0-1-1,0 1 0,1 0 0,-1-1 0,1 1 1,-1 0-1,1 1 0,0-1 0,0 0 0,0 1 1,0-1-1,0 1 0,0 0 0,0 0 0,0 0 1,1 1-1,-1-1 0,0 1 0,0 0 0,1-1 1,-1 2-1,0-1 0,1 0 0,-1 1 0,0-1 1,0 1-1,1 0 0,-1 0 0,1 1 2,4 1-4,-1 0 0,1 1 0,-1 1 0,0-1 0,0 1-1,-1 0 1,1 1 0,-1-1 0,0 1 0,-1 1 0,0-1 0,4 6 4,8 18 2,-2 0 0,-1 1 0,-2 0 0,-1 1 0,2 11-2,-5-14 12,1-11-5,-5-15 15,-1-14 32,-3-1-52,1-1 1,0 0-1,1 1 0,0-1 1,1 1-1,0 0 1,1 0-1,0 0 0,1 0 1,1 1-1,-1 0 0,2 0 1,0-1-3,0 3-2,-1 1 0,1 0 0,0 0 0,0 1 0,1-1 0,0 2 0,1-1 0,0 1 0,-1 0 0,7-2 2,-10 6-3,0-1-1,0 1 1,0 0 0,0 0 0,0 1 0,0 0 0,1 0-1,-1 0 1,0 0 0,1 1 0,-1 0 0,1 0 0,-1 1 0,0-1-1,1 1 1,-1 0 0,0 0 0,0 1 0,0 0 0,0 0 0,0 0-1,1 1 4,-1 0-4,0 0-1,-1 1 1,1-1-1,-1 1 1,0 0-1,0 0 0,0 1 1,0-1-1,-1 1 1,0-1-1,0 1 1,0 0-1,0 2 5,3 9 73,0 0 1,-1 1-1,2 11-73,-3-11 104,1 0-1,0-1 0,7 15-103,-3-14-67,3 10 267,2-1 1,6 7-201,21 19-155</inkml:trace>
  <inkml:trace contextRef="#ctx0" brushRef="#br0" timeOffset="2573.46">2899 969 6105,'-87'-97'3082,"85"95"-2801,-1-1 0,1 0 0,0 0 0,1 1 0,-1-1-1,0-1 1,1 1 0,-1 0 0,1 0 0,0-2-281,0 3 199,1 1 0,0 0-1,0 0 1,0 0 0,1 0 0,-1 0-1,0-1 1,0 1 0,1 0 0,-1 0 0,0 0-1,1 0 1,-1 0 0,1 0 0,0 0-199,2-7 1463,-8 43 2626,4 27-4407,1-52 648,0 14-271,1-1 0,1 0 1,1 0-1,1 0 0,1-1 1,1 1-1,3 7-59,-5-20 15,0-1-1,0 0 1,1 0 0,0 0-1,1-1 1,-1 0 0,2 0 0,-1 0-1,1-1 1,0 0 0,1 0 0,0-1-1,0 0 1,0 0 0,1 0-1,-1-2 1,4 3-15,-7-6 11,-1 1-1,0-1 1,1 1 0,-1-1-1,1 0 1,-1-1 0,1 1-1,-1-1 1,1 0 0,-1 0-1,1 0 1,-1-1 0,1 0-1,-1 0 1,1 0 0,-1 0-1,1 0 1,-1-1-1,0 0 1,0 0 0,0 0-1,0-1 1,0 1 0,-1-1-1,1 0 1,-1 0 0,4-3-11,0-2 12,0 0 1,0-1 0,-1 0 0,0 0 0,-1 0-1,1 0 1,-2-1 0,1 0 0,-2 0 0,1-1-1,0-5-12,6-41 31,-3-1 0,-3-1-1,-1-26-30,-3 76 2,3-15-23,-3 23 20,0 1 0,0 0 0,0 0 0,0 0 0,0 0 0,0 0 0,0 0 0,0-1 0,0 1 0,0 0 0,0 0 0,0 0 0,0 0 0,0 0 0,0 0 0,0-1 0,0 1 0,0 0 0,0 0 0,0 0 0,1 0 0,-1 0 0,0 0 0,0 0 0,0 0 0,0 0 0,0-1-1,0 1 1,0 0 0,1 0 0,-1 0 0,0 0 0,0 0 0,0 0 0,0 0 0,0 0 0,0 0 0,1 0 0,-1 0 0,0 0 0,0 0 0,0 0 0,0 0 0,0 0 0,1 0 0,-1 0 0,0 0 0,0 0 0,0 0 0,0 0 0,0 0 0,0 1 0,0-1 0,1 0 0,-1 0 0,0 0 0,0 0 0,0 0 0,0 0-1,0 0 1,0 0 1,2 4-7,-1-1-1,1 1 0,-1-1 0,0 1 0,0-1 1,0 1-1,0 0 0,-1-1 0,0 3 8,5 40-16,2 1 0,10 31 16,-11-55 20,1-1 0,2 0-1,0 0 1,1-1 0,1-1 0,6 9-20,-14-24-99,1 0 0,0 0 0,0 0 1,1-1-1,-1 1 0,1-1 0,0 0 0,0 0 1,0-1 98,-2-1-185,0 0 0,0-1 0,0 0 0,0 1 0,0-1 0,1 0 0,-1 0 0,0-1 0,0 1 0,1-1 1,-1 1-1,0-1 0,1 0 0,-1-1 0,0 1 0,1 0 0,0-1 185,23-10-953</inkml:trace>
  <inkml:trace contextRef="#ctx0" brushRef="#br0" timeOffset="2950.229">3483 561 7426,'-16'-136'11614,"68"464"-9943,-4-20-965,-23-209-1045,-13-60-2331,-8-24 599,2 1 57</inkml:trace>
  <inkml:trace contextRef="#ctx0" brushRef="#br0" timeOffset="3337.933">4306 870 7922,'-6'-10'1160,"-1"1"0,0-1 0,-1 1 0,0 1 0,-8-7-1160,10 9 300,-1 1 0,-1 0 0,1 0 0,-1 1 0,0 0 0,0 1 0,0-1 0,0 1 0,-1 1 0,1 0 0,-1 0 0,-3 0-300,0 0 231,-1 1-1,0 1 1,1 0 0,-1 0-1,0 1 1,1 1-1,-1 0 1,-11 4-231,15-3 67,1 0 0,-1 1 1,0 0-1,1 0 0,0 1 1,0 0-1,0 0 1,1 1-1,0 0 0,0 1 1,0-1-1,-1 3-67,0 2 18,-1 0 0,2 0 0,-1 1 0,2 0-1,-1 0 1,2 1 0,0 0 0,0 0 0,1 0 0,1 0 0,-2 14-18,3-17 3,1 0 0,1 0 0,0 0 0,0 0 0,1 0 1,1 0-1,-1 0 0,2 0 0,-1-1 0,1 1 0,1-1 0,-1 1 0,2-1 0,-1 0 1,1-1-1,4 5-3,-5-7 4,0-1 1,0 0 0,1-1 0,0 1-1,0-1 1,0 0 0,0 0 0,1-1-1,0 1 1,-1-1 0,1 0 0,0-1-1,0 1 1,1-1 0,-1-1 0,0 1 0,1-1-1,-1 0 1,1 0 0,-1-1 0,1 0-1,0 0 1,-1-1 0,1 1 0,-1-2-1,3 1-4,3-2 10,1-1-1,-1 0 1,0 0-1,0-1 1,-1-1-1,1 0 1,-1 0-1,-1-1 1,1-1-1,-1 0 1,0 0-1,8-10-9,-13 12 6,-1 0-1,1 0 1,-1-1-1,0 0 1,-1 0-1,0 0 1,0 0-1,0 0 1,-1-1-1,0 1 1,0-1-1,-1 0 1,0 1-1,-1-1 1,1 0-1,-1 0 1,-1-2-6,-1-12 13,-1-1 0,-1 1 1,-1 0-1,-1 0 0,-2-4-13,1 5-1,7 21 0,0 0 1,0 0-1,0 0 1,0 0-1,0-1 0,0 1 1,0 0-1,0 0 1,0 0-1,0 0 1,0 0-1,0-1 1,0 1-1,-1 0 1,1 0-1,0 0 1,0 0-1,0 0 0,0 0 1,0 0-1,0-1 1,0 1-1,0 0 1,0 0-1,-1 0 1,1 0-1,0 0 1,0 0-1,0 0 0,0 0 1,0 0-1,0 0 1,-1 0-1,1 0 1,0 0-1,0 0 1,0 0-1,0-1 1,0 1-1,0 0 0,-1 1 1,1-1-1,0 0 1,0 0-1,0 0 1,0 0-1,0 0 1,-1 0-1,1 0 1,-2 8-22,0 12-5,3 1-57,2 0 0,0 0 0,1-1 0,1 1 0,1-1 0,1-1 0,0 1 0,2-1 0,0 0 0,1-1 0,1 0 1,1-1-1,0 0 0,1 0 0,1-2 0,15 14 84,8 0-435</inkml:trace>
  <inkml:trace contextRef="#ctx0" brushRef="#br0" timeOffset="3844.596">5027 781 8178,'-4'-4'620,"0"0"-1,-1 0 1,1 1 0,-1 0 0,0 0 0,0 0 0,0 1 0,-1-1-1,1 1 1,0 1 0,-1-1 0,1 1 0,-1 0 0,-3-1-620,-2 1 307,1 0 0,-1 1 0,0 0 0,0 0 0,1 1 0,-1 0 0,-5 2-307,4 1 116,0 0 0,0 0 0,0 1 0,1 1 0,-1 0 0,1 1 0,1 0 0,-1 0 0,1 1 0,1 0 0,-1 1 0,1 0 0,1 1 0,0-1 0,0 2 0,1-1 0,0 1 0,1 0 0,0 1 0,1-1-116,5-9 3,-1-1-1,1 0 1,-1 0 0,1 0 0,0 1 0,0-1 0,0 0 0,0 0 0,-1 1 0,2-1 0,-1 0 0,0 0 0,0 1 0,0-1 0,1 0 0,-1 0 0,0 1 0,1-1 0,-1 0 0,1 0 0,-1 0 0,1 0 0,0 0 0,0 0 0,-1 0 0,1 0 0,0 0 0,0 0 0,0 0-1,0 0 1,0-1 0,0 1 0,0 0 0,0-1 0,0 1 0,1-1 0,-1 1 0,0-1 0,0 1 0,0-1 0,2 0-3,6 3 12,0-1 0,0 0 1,1-1-1,-1 0 0,2-1-12,-10 0 2,27 2 15,14 0 28,22 5-45,-53-5 3,0 0 0,0 1 0,-1 0 0,1 1 0,-1 0 0,1 0 0,-1 1 0,0 1-3,-8-5 0,0 0 0,0 1 0,0-1-1,0 1 1,0-1 0,0 1 0,-1-1-1,1 1 1,-1 0 0,1 0 0,-1 0-1,0 0 1,1 0 0,-1 0 0,0 1-1,-1-1 1,1 0 0,0 0 0,-1 1-1,1-1 1,-1 2 0,0 0-1,0 0 0,0-1 0,-1 1 0,0 0 0,0-1 0,0 1 0,0-1 0,0 1 0,-1-1 0,1 1 0,-1-1 0,-2 3 1,-5 7 5,-1-1-1,0 0 1,-1-1 0,0 0-1,-1-1 1,-1 1-5,10-9 3,-80 61 63,70-54-42,1-1-1,-1-1 0,-1 0 0,1-1 0,-13 4-23,24-10-105,1 0 1,0 0-1,-1 0 0,1 0 0,-1 0 0,1 0 0,0 0 0,-1-1 1,1 1-1,0 0 0,-1-1 0,1 1 0,0-1 0,-1 1 0,1-1 1,0 0-1,0 0 0,0 1 0,0-1 0,0 0 0,0 0 0,0 0 0,0 0 1,0 0-1,0 0 0,0 0 0,1-1 0,-1 1 0,0 0 0,1 0 1,-1-1-1,1 1 0,-1 0 0,1-1 0,0 1 0,-1 0 0,1-1 1,0 1-1,0 0 0,0-1 0,0 1 0,0-1 0,1 1 0,-1 0 1,0-1-1,1 1 105,8-20-1357</inkml:trace>
  <inkml:trace contextRef="#ctx0" brushRef="#br0" timeOffset="4190.5">5418 1058 8762,'2'0'4657,"-2"-1"-1064,-4 2-1417,4-1-872,0 0-447,0 0-401,0 10-176,0-4-32,-2-3 160,1-3-1592,-1 0 1016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2:55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26 5921,'-8'-13'4811,"8"12"-4587,0 0 0,0 1-1,-1-1 1,1 0 0,0 1 0,0-1 0,-1 1 0,1-1 0,0 1 0,-1-1 0,1 1 0,0-1 0,-1 1 0,1-1 0,-1 1 0,1-1 0,-1 1 0,1 0 0,-1-1-1,1 1 1,-1 0 0,1-1 0,-1 1 0,0 0 0,1 0-224,-3 27 820,2 2-657,1-1-1,1 1 1,2-1-1,1 0 0,2 5-162,7 23 97,3-1-1,6 11-96,0-1 64,-3 0 0,-4 2 1,-1 2-65,-14-65-99,3 19 330,-3-22-304,1-1 0,-1 1-1,0 0 1,0-1 0,0 1-1,0-1 1,-1 1 0,1 0-1,0-1 1,0 1 0,0-1 0,0 1-1,-1 0 1,1-1 0,0 1-1,0-1 1,-1 1 0,1-1-1,-1 1 1,1-1 0,0 1-1,-1-1 1,1 1 0,-1-1-1,1 0 1,-1 1 0,1-1-1,-1 0 1,0 1 73,-5-2-719</inkml:trace>
  <inkml:trace contextRef="#ctx0" brushRef="#br0" timeOffset="362.024">0 403 6849,'2'-7'3305,"2"1"-1328,7-1-489,3-1-168,7-1-336,8 1-183,10 4-369,3-3-104,11 3-152,1-2-48,11 2-56,-4-2-8,2 3-32,-5 3 8,-17 0-176,-4 0-312,-5 9 304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9.0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 36 6073,'0'0'233,"-1"-1"0,1 0 0,-1 0 0,1 0 0,-1 0 0,0 0 0,1 0 0,-1 0 0,0 1 0,0-1 0,0 0 0,0 1 0,1-1 0,-1 1 0,0-1 0,0 1 0,0-1 0,0 1 0,0-1 0,0 1 0,0 0 0,-1 0-233,1 0 117,0 0 0,0 0 0,0 1 0,1-1 0,-1 0-1,0 1 1,0-1 0,1 1 0,-1-1 0,0 1-1,1 0 1,-1-1 0,0 1 0,1 0 0,-1-1-1,1 1 1,-1 0 0,1-1 0,-1 1 0,1 0-1,0 0-116,-3 4 135,1 1-1,1-1 0,-1 1 1,1-1-1,0 1 0,0-1 0,0 5-134,2 16 181,1 1-1,2-1 1,0 1-1,6 15-180,2 10 248,1 25 172,-3 1 1,-3 0-1,-4 0 1,-6 70-421,-2-82 188,-2 52 237,7-117-409,0 0 0,0 0 0,0 0 0,0-1-1,0 1 1,0 0 0,0 0 0,0 0 0,0 0 0,0 0 0,0 0 0,1 0-1,-1 0 1,0 0 0,1 0 0,-1-1 0,0 1 0,1 0 0,-1 0-1,1 0 1,0-1 0,-1 1 0,1 0 0,-1-1 0,1 1 0,0 0 0,0-1-1,-1 1 1,1-1 0,0 1 0,0-1 0,0 1 0,0-1 0,0 0-1,-1 1 1,1-1 0,0 0 0,0 0 0,0 0 0,0 0-16,4 0 71,-1-1 0,1 0 0,-1 0 0,1 0 0,-1-1 0,0 1 0,3-2-71,-2 1 12,56-25 218,-36 15-205,0 1 0,1 1 1,1 2-1,11-2-25,-25 7-88,0 0 0,0 1-1,0 1 1,0 1 0,0-1-1,0 2 1,0 0 0,0 1 0,0 0-1,6 2 89,11 7-29</inkml:trace>
  <inkml:trace contextRef="#ctx0" brushRef="#br0" timeOffset="450.935">727 706 6345,'-11'-102'2584,"11"100"-2492,-1 1 1,1-1 0,0 1 0,0-1-1,0 1 1,0-1 0,1 1 0,-1 0 0,0-1-1,1 1 1,-1-1 0,1 1 0,-1-1 0,1 1-1,-1 0 1,1 0 0,0-1-93,0 1 48,-1 1 1,1 0 0,0-1-1,-1 1 1,1 0-1,0-1 1,-1 1-1,1 0 1,0 0-1,-1 0 1,1 0 0,0 0-1,-1 0 1,1 0-1,0 0 1,-1 0-1,1 0 1,0 0-49,4 0 333,25-3 1019,-1 2-1,10 1-1351,-15 1 353,0-2 0,0 0 0,20-5-353,-41 6 34,0-1-1,-1 1 1,1-1-1,0 0 1,0 0-1,-1-1 1,1 1-1,0 0 1,-1-1-1,1 1 1,-1-1-1,0 0 1,1 0-1,-1 0 1,0 0-1,0 0 1,0-1-34,-1 1 21,-1 1 0,1-1 0,0 0 0,-1 1 0,0-1 0,1 1 0,-1-1 0,0 0 0,0 1 0,0-1 0,0 0 0,0 0 0,0 1 0,0-1 0,-1 1 0,1-1 0,-1 0 0,1 1 0,-1-1 0,1 1 0,-1-1 0,0 1 0,0-1 0,0 1 0,0 0 0,0-1 0,0 1 0,0 0 0,-2-1-21,-5-7 37,0 1 1,-1 0-1,0 1 0,-1 0 0,0 1 1,0 0-1,0 0 0,-1 1 0,0 0 0,-10-2-37,16 5 13,-1 0 0,0 1 0,0-1 0,0 1 0,0 0 0,0 1 0,0 0 0,1 0 0,-1 0 0,0 0 0,0 1 0,0 0 0,0 1 0,0-1 0,0 1 0,1 0 0,-1 0 0,1 1 0,0 0 0,-1 0 0,1 0 0,-1 1-13,0 1 12,0 1 0,1-1 0,-1 1 1,1 1-1,0-1 0,1 1 1,0 0-1,0 0 0,0 0 0,1 0 1,0 1-1,0-1 0,1 1 0,-1 0 1,2 1-13,-1 0 21,1 1 0,1 0 0,0 0 0,0 0 1,1-1-1,0 1 0,1 0 0,0-1 1,0 1-1,1-1 0,3 7-21,-1-5 43,0 0 0,0-1 0,1 1 0,0-1-1,1-1 1,0 1 0,1-1 0,0 0 0,0-1 0,1 0 0,0 0 0,1-1-1,-1 0 1,1-1 0,1 0 0,-1 0 0,1-1 0,0 0 0,0-1 0,9 2-43,-8-4 224,0 0 1,1-1 0,-1 0 0,8-1-226,59-9 504</inkml:trace>
  <inkml:trace contextRef="#ctx0" brushRef="#br0" timeOffset="1226.231">1709 507 2361,'-6'-10'3783,"-12"-15"2065,16 22-5571,-1 0-1,0 0 1,0 0-1,-1 1 1,1-1 0,0 1-1,-1 0 1,0 0-1,1 0 1,-4-1-277,-3-1 81,1 1 1,-1 0-1,0 1 0,0 0 1,0 1-1,0 0 0,0 1 1,0-1-1,0 2 0,-1 0 1,1 0-1,0 1 0,1 0 1,-1 0-1,0 1 0,1 1 1,-1-1-1,1 2 0,0-1 1,0 1-1,1 1 1,-1-1-1,1 1 0,0 1 1,1 0-1,0 0 0,0 0 1,0 1-1,1 0 0,-5 7-81,4-3 5,0 1 0,1-1 0,0 1 0,1 0 0,0 0-1,1 1 1,1-1 0,0 1 0,0 0 0,2 0 0,-1 6-5,2-13 0,0-1 0,1 1 0,0-1 0,0 1 0,0-1 0,1 1 0,0-1 0,0 0 0,0 0 0,1 0 0,2 4 0,-2-6 0,0 0 1,0 0-1,1 0 1,-1 0 0,1 0-1,0-1 1,0 0-1,0 1 1,0-2-1,1 1 1,-1 0 0,1-1-1,0 0 1,0 0-1,0 0 1,0-1-1,3 1 5,-1 0-1,2-1 1,-1-1 0,0 1-1,0-1 1,0 0 0,0-1-1,0 0 1,0 0 0,0-1-1,0 0 1,-1-1 0,1 1-1,0-1 1,-1-1 0,2 0-5,1-1 13,0-1 1,-1 0-1,1-1 1,-1 0 0,0 0-1,-1-1 1,0 0-1,0 0 1,-1-1 0,0 0-1,1-2-13,-4 5 15,-1-1-1,-1 1 1,1-1-1,-1 0 1,0 0 0,-1 0-1,1 0 1,-2 0-1,1 0 1,-1 0 0,0 0-1,0-1 1,-1 1-1,0 0 1,0 0 0,-1-2-15,0 1 12,1 1 1,-2 0 0,1 0 0,-1 0 0,0 0 0,0 1 0,-1-1 0,0 1 0,0 0-1,-1 0 1,1 0 0,-1 1 0,-1-1 0,1 1 0,-4-2-13,-3 2 13,11 12-9,15 18-15,13 10 21,59 72-30,-71-90 66,1-1-1,1 0 1,0-1 0,18 11-46,-29-22-93,0 0 1,0-1 0,0 0-1,0 0 1,0-1 0,1 0-1,-1 0 1,1 0 0,2-1 92,18-1-280</inkml:trace>
  <inkml:trace contextRef="#ctx0" brushRef="#br0" timeOffset="1577.902">1956 500 7786,'-1'-1'126,"0"1"-1,1 0 1,-1 0 0,0 0 0,0 0 0,0 0 0,1 1 0,-1-1 0,0 0-1,0 0 1,1 0 0,-1 1 0,0-1 0,0 0 0,1 1 0,-1-1 0,0 1-1,1-1 1,-1 1 0,1-1 0,-1 1 0,0-1 0,1 1 0,-1-1 0,1 1-1,0 0 1,-1-1 0,1 1 0,-1 0 0,1 0 0,0-1 0,-1 1 0,1 0-1,0 0 1,0-1 0,0 1 0,0 0 0,0 0 0,0 0 0,0-1 0,0 1-1,0 0 1,0 0 0,0 0-126,4 45 1000,-3-38-526,5 22 224,1 0 0,8 20-698,-6-24 398,-2 0 1,-1 1-1,1 15-398,-28-183 2178,19 120-2145,1 1-1,1-1 1,1 0 0,1-2-33,-1 18 0,-1-1 1,1 1-1,1 0 1,-1 0 0,1 0-1,0 0 1,0 0-1,0 0 1,1 0-1,0 1 1,0-1 0,0 1-1,0 0 1,1 0-1,-1 0 1,1 0 0,0 0-1,3-1 0,1 1-7,0 0 0,0 0 1,0 1-1,0 0 0,1 0 0,0 1 0,-1 0 0,1 0 0,9 0 7,-1 1-680,0 1 0,0 0-1,1 1 1,12 3 680,23 9-1250</inkml:trace>
  <inkml:trace contextRef="#ctx0" brushRef="#br0" timeOffset="2310.701">2573 562 5969,'-70'-92'2318,"70"92"-2283,0 0-1,0 0 1,0 0 0,0 0 0,0 0-1,0 0 1,0 0 0,-1 1-1,1-1 1,0 0 0,0 0-1,0 0 1,0 0 0,0 0-1,0 0 1,0 0 0,0 0 0,0 0-1,0 0 1,0 0 0,0 0-1,-1 0 1,1 0 0,0 0-1,0 0 1,0 0 0,0 0-1,0 0 1,0 0 0,0 0 0,0 0-1,0 0 1,0 0 0,-1 0-1,1 0 1,0 0 0,0 0-1,0 0 1,0 0 0,0 0-1,0 0 1,0 0 0,0 0 0,0 0-1,0 0 1,0 0 0,0-1-1,0 1 1,-1 0 0,1 0-1,0 0 1,0 0 0,0 0-1,0 0 1,0 0 0,0 0 0,0 0-1,0 0 1,0 0 0,0-1-1,0 1 1,0 0 0,0 0-35,2 13 1076,8 28-334,-6-26-97,9 50 1183,0 24-1828,5 25 898,-13-95-562,-2-29 191,-3-31 8,-8-20-400,3 33-27,2 0 0,0-1 1,2 1-1,1-3-108,1 25 13,-1-1 0,1 1 0,0-1 0,0 1 0,1-1 0,0 1 0,0 0 0,0-1 0,1 1 0,0 0 0,0 1 0,1-1 0,0 0 1,0 1-1,0 0 0,0 0 0,1 0 0,0 1 0,1-2-13,1 2-1,-1 1 0,1-1 0,0 2 0,0-1 0,0 1 0,0 0 0,0 0 0,0 1 1,0-1-1,1 2 0,-1-1 0,1 1 0,-1 0 0,0 1 0,1 0 0,-1 0 0,6 2 1,1 0-2,0 1 0,-1 0 0,1 1-1,-1 0 1,0 1 0,-1 1 0,1 0-1,8 7 3,-13-8 0,0 1 0,0 1 0,-1 0 0,0 0 0,-1 0 0,1 1 0,-1 0 0,-1 0-1,0 0 1,0 1 0,1 5 0,1 4-28,-1 1-1,-1-1 1,-1 1-1,0 0 0,0 12 29,2 4-683,-5-33 843,0-1 0,-1 0 0,1 1-1,0-1 1,0 0 0,0 0 0,1 0-1,-1 0 1,0 0 0,1 0 0,-1 0 0,1-1-1,0 1 1,0 0-160,13 1 1056</inkml:trace>
  <inkml:trace contextRef="#ctx0" brushRef="#br0" timeOffset="2665.275">3203 428 6681,'-1'-13'3193,"1"13"-776,1 11-937,3 7-552,2 8 64,-3 9-304,-1-1-87,3 8-209,-4-3-112,3-5-128,0 0-48,-2-6-48,2 1 40,-3-2-168,2-6-408,-1-13-3689,-1-8 2953</inkml:trace>
  <inkml:trace contextRef="#ctx0" brushRef="#br0" timeOffset="3022.592">3121 59 10802,'-13'-25'4321,"6"7"-3040,5 6-457,7 8-560,2 4-32,13 9-520,5 2-1049,1 7 961</inkml:trace>
  <inkml:trace contextRef="#ctx0" brushRef="#br0" timeOffset="3395.338">3583 574 8106,'-31'-93'2932,"31"92"-2843,0 0-1,-1-1 1,1 1-1,-1 0 1,0 0-1,1 0 1,-1 0-1,0 0 1,0 0-1,0 0 1,0 0-1,1 0 1,-1 0-1,-1-1-88,1 2 26,1 0 0,0 0 0,0 0 0,-1 0 0,1 0-1,0 0 1,-1 0 0,1 0 0,0 1 0,0-1 0,-1 0 0,1 0-1,0 0 1,-1 0 0,1 0 0,0 0 0,0 0 0,-1 1-1,1-1 1,0 0 0,0 0 0,0 0 0,-1 1 0,1-1-1,0 0 1,0 0 0,0 1 0,0-1 0,-1 0 0,1 0-1,0 1 1,0-1 0,0 0 0,0 0-26,-6 23 839,7-16-715,0 1 1,0 0-1,0-1 1,1 1-1,1-1 0,-1 0 1,1 0-1,0 0 0,0 0 1,3 3-125,8 20 375,-2 8 18,-1 0 1,-2 0-1,-2 1 0,0 6-393,-7-41 33,0-4-29,0 0 0,0 0 1,0 0-1,0 0 0,0 0 1,0 0-1,0 0 0,0 0 1,0 0-1,0 0 0,0 0 1,0 0-1,0 0 0,0 0 1,0 0-1,-1 0 0,1 0 0,0 0 1,0 0-1,0 0 0,0 0 1,0 0-1,0 0 0,0 0 1,0 0-1,0 0 0,0 0 1,0 0-1,0 0 0,0 0 1,0 0-1,0 0 0,0 0 1,0 0-1,0 0 0,0 0 1,0 0-1,0 0 0,0 0 1,0 0-1,0 0 0,0 0-4,-6-9 104,-4-15 8,3-2-33,1 0-1,2-1 1,0 1 0,2-1 0,1-4-79,2 21 4,0 0 0,0 0 0,1 1 0,1-1 0,0 0 1,0 1-1,1-1 0,0 1 0,0 0 0,1 1 0,0-1 1,1 1-1,0 0 0,0 0 0,1 0 0,0 1 0,0 0 1,1 1-1,0 0 0,0 0 0,0 0 0,1 1 1,4-2-5,-8 5-2,-1 0 1,0 1-1,1 0 1,-1 0-1,1 0 1,-1 0-1,1 1 1,0-1 0,-1 1-1,1 1 1,-1-1-1,1 0 1,4 2 1,-1 0-3,0 1-1,0-1 1,0 2 0,0-1 0,-1 1 0,1 0-1,3 3 4,4 4-2,-1 0 0,0 1 0,-1 0-1,0 1 1,-1 1 0,10 14 2,-16-19 0,0 1-1,-1 0 1,0 0 0,0 0 0,-1 0-1,0 1 1,-1 0 0,0 1 0,1 10-533,-1-1-1,-1 0 1,0 16 533,-2-3-575</inkml:trace>
  <inkml:trace contextRef="#ctx0" brushRef="#br0" timeOffset="4009.1">4533 512 6561,'-2'-5'938,"0"-1"0,0 1 0,-1 0-1,0-1 1,1 1 0,-2 0 0,-1-2-938,-1 0 649,1 0-1,-2 1 1,1-1 0,-1 1-1,-1 0-648,3 1 203,-1 1-1,0 0 1,0 1-1,0-1 1,0 1-1,-1 0 1,1 1-1,-1 0 1,0 0-1,1 0 0,-1 1 1,0 0-1,-7 0-202,8 1 25,1 0-1,-1 1 0,1 0 0,-1 0 1,1 0-1,-1 1 0,1-1 0,0 1 1,0 1-1,0-1 0,0 1 0,0 0 1,0 0-1,1 0 0,0 1 0,-1-1 1,1 1-1,1 0 0,-1 1 0,-3 3-24,2 0 2,1 0 0,0 0 0,0 0 0,0 0-1,1 0 1,1 1 0,-1-1 0,1 1 0,1 0 0,0 0-1,0-1 1,0 7-2,1-8 1,-1 5 1,1 0-1,1 0 0,0 0 1,0 0-1,3 8-1,-3-16-1,1 0 0,-1 0-1,1 0 1,0-1 0,0 1 0,0-1-1,0 1 1,1-1 0,-1 1 0,1-1-1,0 0 1,0 0 0,0-1 0,0 1-1,1-1 1,-1 1 0,1-1 0,3 1 0,0 1 4,-1-2 0,2 1 0,-1-1 0,0 0-1,0 0 1,0-1 0,1 0 0,-1 0-1,1-1 1,-1 0 0,1 0 0,-1 0-1,1-1 1,-1-1 0,0 1 0,1-1-1,-1 0 1,0-1 0,0 0 0,0 0-1,-1 0 1,1-1 0,-1 0 0,0 0-1,0-1 1,0 1 0,-1-1 0,1-1 0,2-3-3,-6 6 6,0-1 1,0 1 0,-1-1 0,1 0 0,-1 0-1,0 1 1,0-1 0,0 0 0,0 0 0,-1 0 0,1 0-1,-1 0 1,0 0 0,0 0 0,-1 0 0,1 0-1,-1 0 1,0 0 0,0 0 0,-1 0 0,1 0 0,-1 1-1,1-1-6,-8-14 41,1 1 0,-2 0 0,0 1-1,-3-3-40,6 10 33,-4-5 102,11 20-49,13 22-61,44 57-24,-36-58 5,-2 2-1,-1 0 1,2 9-6,-3 0 4,-1 0 1,-3 1 0,-1 1 0,-2 0 0,-2 0 0,-1 1-1,-2 0 1,-2 25-5,-2-53 7,-2-1 0,0 1 0,0 0 0,-1-1 0,-1 1 0,0-1 0,-1 0 0,0 1-1,-1-2 1,0 1 0,-1-1 0,0 1 0,0-2 0,-2 1 0,1-1 0,-1 0 0,-8 7-7,-4 2 87,-1 0-1,-1-1 1,0-2 0,-2 0 0,-4 1-87,11-7 182,0-2-1,-1 0 1,0 0 0,0-2-1,-1 0 1,1-1-1,-18 2-181,30-7 61,1 1-1,-1-1 0,0 0 0,0 0 0,0 0 0,0-1 0,0 0 0,1 0 1,-1-1-1,0 0 0,1 0 0,-1 0 0,1 0 0,0-1 0,-1 0-60,3 0 25,-1 1 0,1-1 0,-1 0 0,1 0 0,0-1-1,1 1 1,-1-1 0,0 1 0,1-1 0,0 0 0,0 0 0,0 0-1,0 0 1,1 0 0,-1-1 0,1 1 0,0 0 0,0-1-1,1 1 1,-1-2-25,1-5-3,0 0 0,1 1 0,0-1 0,1 0 0,0 1 0,0-1 0,1 1 0,1 0 0,-1 0 0,2 0 0,-1 0 0,5-5 3,1-2 137,2 0-1,0 0 1,0 1-1,2 1 1,0 0-1,3-2-136,2 2 182,0 0 0,5-2-182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5.3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620 175 5545,'65'-36'2394,"-64"35"-2331,-1 1-1,1 0 1,-1 0 0,1-1-1,-1 1 1,1 0 0,-1-1 0,0 1-1,1 0 1,-1-1 0,0 1-1,1-1 1,-1 1 0,0 0-1,1-1 1,-1 1 0,0-1 0,0 1-1,0-1 1,1 1 0,-1-1-1,0 1 1,0-1 0,0 1-1,0-1 1,0 1 0,0-1-1,0 0 1,0 1 0,0-1 0,0 1-1,0-1 1,0 1 0,-1-1-1,1 1 1,0-1 0,0 1-1,0-1 1,-1 1 0,1-1-63,-14-12 1486,11 11-1140,-5-3 3,1-1 0,-1 2 0,0-1 0,0 1 0,-1 0 0,1 1 0,-1-1 0,0 2 0,0-1 0,0 2 0,0-1 0,0 1 0,-2 0-349,-9 0 264,-1 1 1,1 1-1,0 1 1,-1 0 0,-7 3-265,12-1 76,1 1 0,0 0 0,0 2 0,0-1 0,1 2 0,0 0 0,1 0 0,-1 1 0,-8 9-76,-10 9 37,2 2-1,2 0 0,-6 10-36,17-18 4,1 1 0,1 0 0,1 1 0,1 1 0,1 1 0,1 0 0,1 0 0,2 1 0,0 0 0,-1 14-4,4-17 1,2 0-1,0 0 1,2 0 0,0 1 0,2-1 0,0 0-1,2 0 1,0 0 0,2 0 0,1 0 0,0-1-1,5 8 0,-7-20 9,1 0-1,0-1 0,0 1 0,1-1 1,1 0-1,-1-1 0,1 1 0,1-1 1,0-1-1,0 1 0,0-1 0,1-1 1,0 0-1,0 0 0,1-1 1,-1 0-1,1 0 0,0-1 0,1 0 1,-1-1-1,1 0 0,-1-1 0,1 0 1,0-1-1,0 0 0,2-1-8,26 1 41,0-2 1,0-2-1,-1-1 0,5-3-41,30-8-752,45-17 752,-65 16-269</inkml:trace>
  <inkml:trace contextRef="#ctx0" brushRef="#br0" timeOffset="375.482">1198 0 7554,'-1'0'155,"0"1"1,1-1 0,-1 0 0,1 0 0,-1 0-1,0 0 1,1 0 0,-1 1 0,1-1 0,-1 0 0,1 1-1,-1-1 1,1 0 0,-1 1 0,1-1 0,-1 1-1,1-1 1,0 0 0,-1 1 0,1-1 0,-1 1-1,1-1 1,0 1 0,0 0 0,-1-1 0,1 1-1,0-1 1,0 1 0,0 0-156,-8 23 913,6-18-500,-7 34 349,2 0 1,1 0 0,3 0 0,0 35-763,15 165 993,0-25-298,-11-178-622,-2 7 78,3-1 1,5 21-152,-3-43 70,-4-21-69,0 0 0,0 0 1,0 0-1,0 0 0,0 1 1,0-1-1,0 0 0,0 0 1,1 0-1,-1 0 0,0 0 1,0 1-1,0-1 0,0 0 1,0 0-1,0 0 0,0 0 1,1 0-1,-1 0 0,0 0 1,0 0-1,0 0 0,0 1 1,1-1-1,-1 0 0,0 0 1,0 0-1,0 0 0,0 0 1,0 0-1,1 0 0,-1 0 1,0 0-1,0 0 0,0 0 1,0 0-1,1 0 0,-1 0 1,0 0-1,0-1-1,0 1 0</inkml:trace>
  <inkml:trace contextRef="#ctx0" brushRef="#br0" timeOffset="1205.168">1827 604 3401,'73'-83'2091,"-59"63"923,-18 20-2624,4 0-19,-6-3 111,0 0 0,0 1-1,0 0 1,0 0-1,0 1 1,-1-1 0,1 1-1,0 1 1,-1-1-1,1 1 1,-1 0 0,1 1-1,-4 0-481,-7 2 320,0 0 0,0 1 0,1 0 0,-11 6-320,18-7 19,0 1 0,1 1 0,-1 0 0,1 0 0,0 1 0,0 0 0,0 0 0,1 1 0,0-1 0,0 2 0,1-1 0,0 1 0,0 0 0,1 0 0,0 1 0,1-1 0,-1 1 0,2 0 0,-1 1 0,1-1 0,1 0 0,-2 9-19,2-6 0,0 1 1,1-1-1,1 0 1,0 0 0,0 1-1,1-1 1,1 0-1,0 0 1,1 0 0,0 0-1,1 0 1,0 0-1,1-1 1,0 0 0,0 0-1,2 0 1,6 9-1,-10-16 0,0 0 1,0-1-1,1 1 1,-1-1-1,1 0 1,0 0-1,0 0 1,0 0 0,0-1-1,0 1 1,0-1-1,1 0 1,-1-1-1,1 1 1,0-1-1,-1 1 1,1-2-1,0 1 1,0 0 0,0-1-1,0 0 1,-1 0-1,5-1 0,-2 0 5,-1 0-1,1-1 1,-1 0-1,0 0 0,1-1 1,-1 0-1,0 0 1,-1 0-1,1-1 1,0 1-1,-1-1 0,0-1 1,0 1-1,0-1 1,-1 0-1,0 0 1,1-1-5,2-4 13,0-1 0,-1 0 0,0 0 0,0 0 1,-1-1-1,-1 0 0,0 0 0,-1 0 0,0-1 1,-1 1-1,1-10-13,-2-8 31,0 1 1,-2-1 0,-1 0 0,-3-11-32,4 22 16,1 19-16,0 0 0,0 0 0,0 0 0,0 0 0,0-1 0,0 1 0,0 0 1,0 0-1,0 0 0,0 0 0,0 0 0,0 0 0,1 0 0,-1 0 0,0 0 0,0 0 1,0-1-1,0 1 0,0 0 0,0 0 0,0 0 0,0 0 0,0 0 0,0 0 1,1 0-1,-1 0 0,0 0 0,0 0 0,0 0 0,0 0 0,0 0 0,0 0 0,0 0 1,1 0-1,-1 0 0,0 0 0,0 0 0,0 0 0,0 0 0,0 0 0,0 0 0,0 0 1,0 0-1,1 0 0,-1 0 0,0 0 0,0 0 0,0 0 0,0 0 0,0 1 0,0-1 1,0 0-1,0 0 0,0 0 0,0 0 0,0 0 0,0 0 0,1 0 0,-1 0 0,0 0 1,0 1-1,16 24 1,-10-14 0,42 61-154,3-1-1,21 19 154,-46-62-853,1-4 387</inkml:trace>
  <inkml:trace contextRef="#ctx0" brushRef="#br0" timeOffset="1715.56">2402 503 7946,'-3'-6'706,"-14"-21"4293,17 27-4914,0 0-1,0 0 0,-1-1 0,1 1 0,0 0 0,-1 0 0,1-1 0,0 1 0,-1 0 0,1 0 0,0 0 0,-1-1 0,1 1 0,0 0 0,-1 0 0,1 0 0,0 0 1,-1 0-1,1 0 0,0 0 0,-1 0 0,1 0 0,-1 0 0,1 0 0,0 0 0,-1 0-84,0 1 43,1-1 1,-1 1-1,0 0 1,1-1-1,-1 1 1,0 0-1,1-1 1,-1 1-1,1 0 1,-1 0-1,1 0 1,0-1-1,-1 1 1,1 0-1,0 0 1,-1 1-44,-3 15 86,1 0 0,1 1 1,0-1-1,2 1 0,0 0 0,1 7-86,-1-4 46,1 6-22,1 0 0,2 0 1,0 0-1,2 0-24,-2-11 8,0-1 1,1-1-1,1 1 0,0-1 1,1 0-1,1 0 1,5 8-9,-11-19 2,0-1 1,0 0-1,0 1 1,0-1 0,0 0-1,0 0 1,1 0-1,-1 0 1,1 0 0,-1-1-1,1 1 1,0-1-1,-1 0 1,1 0-1,0 0 1,0 0 0,0 0-1,0 0 1,0-1-1,0 0 1,0 1 0,0-1-1,0 0 1,0-1-1,0 1 1,0 0 0,0-1-1,0 0 1,0 1-1,0-1 1,0-1-1,0 1 1,-1 0 0,2-1-3,4-2 12,-1-1 1,1 0 0,-1 0 0,0 0 0,-1-1 0,1 0 0,-1-1-1,0 1 1,-1-1 0,0 0 0,2-3-13,4-10 19,0-1-1,-2 0 0,0 0 1,-1-1-1,-2 1 1,0-2-1,-1 1 1,-1-1-1,-1 0 1,-1 1-1,-2-1 1,0 0-1,-2-15-18,-9 9 17,4 20 8,6 9-23,1 0 0,-1 0-1,1 0 1,0 0 0,-1 0 0,1 1 0,0-1 0,-1 0 0,1 0-1,0 0 1,0 1 0,-1-1 0,1 0 0,0 1 0,-1-1 0,1 0-1,0 0 1,0 1 0,0-1 0,0 0 0,-1 1 0,1-1 0,0 0 0,0 1-1,0-1 1,0 1 0,0-1 0,0 0 0,0 1 0,0-1 0,0 0-1,0 1-1,-2 9 15,1 0-1,0 0 0,1 1 1,0-1-1,0 0 0,1 0 1,1 0-1,0 3-14,4 13 33,0 1 1,8 16-34,-9-29-14,1-1 1,1 1-1,-1-1 0,2 0 1,0-1-1,7 9 14,-10-15 248,0 0 1,0-1-1,1 1 0,-1-1 1,1-1-1,0 1 1,0-1-1,1 0 0,-1 0 1,1-1-1,0 0 0,0 0 1,0-1-1,3 1-248,0-1 469,1-1-1,0 0 1,8-1-469</inkml:trace>
  <inkml:trace contextRef="#ctx0" brushRef="#br0" timeOffset="2500.601">3445 417 2985,'0'0'98,"-4"-3"1099,0 0 0,1 0 0,-1 0 0,0 0 0,0 0 0,-1 1 0,1 0 0,-2-1-1197,2 2 260,1 1 1,0-1-1,0 1 0,-1-1 0,1 1 0,0 0 0,0 1 0,-1-1 1,0 1-261,-19 4 398,0 1 0,0 2 0,1 0 1,0 2-1,0 0 0,1 1 0,1 2 1,-5 3-399,19-12 9,0 1 1,0 0-1,0 0 1,0 1-1,1 0 1,0 0-1,-3 4-9,7-8 2,0 0 0,-1 0-1,1 0 1,0 0-1,0 0 1,0 1 0,1-1-1,-1 0 1,0 1 0,1-1-1,0 1 1,-1 0-2,2-2 0,-1 0 0,0 1 0,0-1 0,0 0 1,1 1-1,-1-1 0,1 0 0,-1 1 0,1-1 0,-1 0 0,1 0 1,0 0-1,0 0 0,-1 0 0,1 0 0,0 0 0,0 0 0,0 0 0,0 0 1,0 0-1,0 0 0,1 0 0,7 4 0,1 0 0,-1 0 0,1-1 0,0-1 0,0 0 0,0 0 0,1 0 0,78 10 1,-28-4 6,-44-6-5,48 10 19,-58-11-19,-1 0 0,0 0 0,1 1 0,-1 0 0,0 0 1,0 0-1,0 1 0,1 1-2,-6-4 0,1 0 1,-1 1-1,1-1 0,-1 0 1,0 1-1,0-1 0,0 1 1,0-1-1,0 1 1,0 0-1,0-1 0,-1 1 1,1 0-1,-1 0 0,1-1 1,-1 1-1,0 0 1,1 0-1,-1 0 0,0 0 1,0 1-1,-1 1 2,0 0 0,1-1 0,-1 1 0,-1 0 0,1-1 1,-1 1-1,1-1 0,-1 1 0,0-1 0,-1 2-2,-6 7 14,-1 0 0,1-1 0,-2-1 0,0 1 0,-1-1-14,-23 20 60,-1-2 0,-2-2 0,-13 6-60,19-17 35,30-14-33,0 0-1,0-1 1,0 1 0,0-1 0,-1 1 0,1-1 0,0 0-1,-1 0 1,1 0 0,0 0 0,0 0 0,-1 0-1,-1-1-1,4 1-4,0 0 0,0 0-1,0-1 1,-1 1 0,1 0 0,0 0-1,0 0 1,0 0 0,0 0 0,0 0-1,0-1 1,-1 1 0,1 0-1,0 0 1,0 0 0,0 0 0,0-1-1,0 1 1,0 0 0,0 0-1,0 0 1,0 0 0,0-1 0,0 1-1,0 0 1,0 0 0,0 0 0,0-1-1,0 1 1,0 0 0,0 0-1,0 0 1,0 0 0,0-1 0,0 1-1,0 0 1,0 0 0,0 0-1,0 0 1,1-1 0,-1 1 0,0 0-1,0 0 1,0 0 4,10-12-181,12-6-74,15-7 62</inkml:trace>
  <inkml:trace contextRef="#ctx0" brushRef="#br0" timeOffset="2926.461">3742 639 6897,'79'-35'2861,"-77"34"-2598,1 0 0,0-1 1,-1 1-1,1 0 0,0 1 0,0-1 0,-1 0 1,1 1-1,0-1 0,0 1 0,0 0 0,0 0 0,0 0 1,-1 0-1,2 1-263,9 0 532,1-1-210,0-1-96,0 1 0,0-2 0,-1 0 0,6-2-226,-16 4 27,0-1-1,1 0 1,-1-1 0,0 1-1,0-1 1,0 1-1,0-1 1,0 0 0,0 0-1,-1 0 1,1 0 0,-1-1-1,1 1 1,-1-1 0,0 0-1,0 1 1,0-1-1,0 0 1,0-1-27,-1 2 18,0 1 1,0-1-1,0 0 0,0 1 0,0-1 0,-1 0 1,1 1-1,0-1 0,-1 0 0,0 0 1,1 0-1,-1 1 0,0-1 0,0 0 0,0 0 1,0 0-1,0 0 0,-1 1 0,1-1 1,-1 0-1,1 0 0,-1 1 0,1-1 1,-1 0-1,0 1 0,0-1 0,0 0 0,0 1 1,0-1-1,0 1 0,0 0 0,0-1 1,-2 0-19,-1-3 57,0 1 0,0 0 0,-1 0 0,0 0 1,1 0-1,-1 1 0,0 0 0,-1 0 0,1 0 1,0 0-1,-1 1 0,0 0 0,1 0 1,-1 1-1,0 0 0,0 0 0,0 0 0,0 1 1,0-1-1,0 1 0,-2 1-57,-2 0 31,1 1-1,-1 0 0,1 0 1,0 1-1,0 0 1,0 1-1,0 0 1,0 1-1,1 0 1,-1 0-1,1 0 0,1 1 1,-1 1-31,-1 0 6,2 0 0,-1 1 0,1 0-1,0 0 1,1 0 0,0 1 0,0 0 0,1 0 0,0 1 0,1-1 0,0 1 0,0 3-6,2-7 11,0 0 1,1 1 0,0-1 0,0 1 0,1 0 0,0-1 0,0 1 0,0-1-1,1 1 1,0 0 0,0-1 0,1 1 0,-1-1 0,2 0 0,-1 0 0,1 0 0,0 0-1,0 0 1,3 4-12,0-2 34,1 0-1,0 0 0,0 0 1,1-1-1,0 0 0,0-1 0,1 0 1,0 0-1,0-1 0,0 0 1,1 0-1,-1-1 0,1 0 1,1-1-34,3 1 21,-1 0 1,2-1 0,-1-1 0,0 0 0,0-1-1,1 0 1,-1-2 0,1 1 0,-1-2-1,4 0-21,45-17-81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3721,'1'-60'2458,"-1"59"-2299,0 1 0,1-1 0,-1 1 0,0-1 0,0 1 0,0-1 0,0 1 0,0-1 0,0 0 0,0 1 0,0-1 0,0 1 1,0-1-1,0 1 0,0-1 0,-1 1 0,1-1 0,0 1 0,0-1 0,0 1 0,-1 0 0,1-1 0,0 1 0,-1-1 0,1 1 0,0-1 1,-1 1-1,1 0 0,-1-1 0,1 1 0,0 0-159,-4 5 4857,9 10-4718,1 0-1,1 0 1,1-1-1,0 0 1,0 0-1,2-1 1,0 0 0,3 3-139,26 27 354,33 26-354,4 4 204,-62-58-164,2-1 0,0 0 0,0-1 0,1-1 0,1 0 0,0-2 0,12 5-40,-6-2 156,-12-6 404,0-1 0,1 0 0,-1-1 0,5 1-560,-13-6 1063</inkml:trace>
  <inkml:trace contextRef="#ctx0" brushRef="#br0" timeOffset="1">477 1 3889,'-32'26'6729,"7"4"-4574,1 1 0,-17 31-2155,-21 29 898,3-17-538,23-31-252,2 2 0,2 1 0,-4 11-108,32-49-9,-12 22-45,-1-1 0,-1-1-1,-16 18 55,27-32-926,11-11-359,6-9-161,15-14 536</inkml:trace>
  <inkml:trace contextRef="#ctx0" brushRef="#br0" timeOffset="2">798 396 7298,'36'12'3199,"-35"-11"-3011,-1 0-1,0 0 1,0 0-1,1-1 1,-1 1 0,0 0-1,0 0 1,0 0 0,0 0-1,0 0 1,0 0 0,0-1-1,0 1 1,0 0 0,-1 0-1,1 0 1,0 0 0,0 0-1,-1-1 1,1 1-1,-1 0 1,1 0 0,-1 0-188,-3 16 1959,20 139-158,-14 41-913,-1-197 1557,7 0-1146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56 104 3945,'-22'-27'988,"5"7"619,1-2 3086,34 45 818,13 10-3883,21 25-1804,29 55 400,-1 0-143,-65-91-57,-12-17-17,0 0 1,1 0 0,0 0 0,-1 0 0,2-1-1,-1 1 1,0-1 0,1 0 0,0 0 0,0-1-8,-3-2 31,-1-1 0,0 0 1,0 0-1,0 1 1,1-1-1,-1 0 0,0 0 1,0-1-1,0 1 0,1 0 1,-1 0-1,0-1 1,0 1-1,0 0 0,0-1 1,0 1-1,0-1 0,0 1 1,0-1-1,0 0 1,0 0-1,0 1 0,0-1 1,0 0-1,0 0 0,0 0 1,-1 0-1,1 0 1,0 0-1,-1 0 0,1-1-31,25-42 839,-19 29-797,8-14 54,-3-1 0,0 1 0,-2-2 0,5-24-96,-6 21 38,1 1 1,2 0-1,12-23-38,-8 33 128,-9 15-318,-5 9-1047,-7 20-2500,3 13 1685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39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63 7882,'-1'-1'382,"-1"0"1,1 0-1,-1 0 1,1 0 0,-1 1-1,1-1 1,-1 0-1,1 1 1,-1-1 0,0 1-1,1 0 1,-1 0-1,0-1 1,-1 1-383,2 1 130,-1 0 1,1 0 0,0 0-1,0 0 1,0 0-1,0 0 1,0 1 0,0-1-1,0 0 1,1 0-1,-1 1 1,0-1 0,1 1-1,-1-1 1,1 0-1,-1 1 1,1 0-131,-3 8 222,0 0 0,0 0 0,1 0 0,1 0 0,0 1 0,0-1 0,1 1-222,-1 8 156,-2 43 119,3 1 1,3-1-1,3 0 1,2 0-1,12 43-275,-1-27 287,-3 1 0,-4 0 0,-3 1 1,-3 29-288,-7-72 112,0-24-49,1 0 0,0 0 0,1-1-1,0 1 1,1 4-63,7-46 352,-3-2-268,-2 0 0,-2 1 0,0-15-84,-2 15 15,2-1 0,1 1 0,2 0 0,3-9-15,-6 31 0,0-1-1,1 1 1,1 0 0,-1 0-1,1 0 1,1 0 0,0 1-1,0-1 1,0 1 0,1 0 0,0 1-1,0 0 1,0 0 0,1 0-1,0 0 1,6-2 0,-7 4-3,1 0 1,0 0-1,1 1 0,-1 0 0,0 1 1,1 0-1,0 0 0,-1 0 0,1 1 1,0 0-1,0 1 0,0 0 0,0 0 1,0 0-1,-1 1 0,1 1 0,0-1 1,0 1-1,-1 0 0,1 1 0,-1 0 1,0 0-1,0 0 0,0 1 0,3 2 3,1 2-2,0 0-1,0 0 0,-1 1 1,0 1-1,0 0 0,-1 0 0,-1 1 1,1 0-1,-2 0 0,0 1 1,0 0-1,-1 0 0,0 0 0,1 7 3,4 14-90,-2 1 0,0 0 0,1 25 90,-10-30-78</inkml:trace>
  <inkml:trace contextRef="#ctx0" brushRef="#br0" timeOffset="747.464">1102 836 5785,'111'-93'2978,"-106"89"-2587,-1 0 0,0 0 1,0-1-1,0 0 0,3-4-391,-6 7 153,0 1 0,-1-1 0,1 1 0,-1-1 1,1 0-1,-1 1 0,0-1 0,1 1 0,-1-1 0,0 0 1,0 0-154,0-4 485,0 3-328,0 1 0,0-1 0,0 1 0,0-1 0,0 1 0,-1-1 0,1 1-1,-1 0 1,0-1 0,0 1 0,0 0 0,0-1 0,0 1 0,0 0-1,-1 0 1,1 0 0,-1 0 0,1 0-157,-2-1 158,-1 0 0,1 0 0,0 1 0,-1-1 0,0 1 0,1 0 0,-1 0 0,0 0 0,0 0 0,-1 1-158,-7-3 212,-1 0 0,0 2 0,0-1 0,0 2 0,0 0 0,-8 0-212,12 2 35,0 0-1,0 0 1,0 1-1,0 0 0,0 0 1,1 1-1,-1 0 1,1 0-1,0 1 1,0 0-1,0 1 0,0 0 1,1 0-1,0 1 1,0-1-1,0 2 1,1-1-1,0 1 0,-1 1-34,-1 2 6,1-1 0,0 2 0,1-1-1,0 1 1,1 0 0,0 0 0,0 1 0,1-1-1,1 1 1,0 0 0,1 0 0,0 0-1,0 1 1,2-1-6,0 8 6,1-1-1,0 1 1,2-1 0,0 0-1,1 0 1,1 0 0,1 0-1,5 9-5,-7-18 5,0 0 1,1 0-1,1-1 0,0 1 0,0-1 0,0 0 0,1-1 0,1 0 0,-1 0 0,1 0 0,1-1 0,-1 0 0,1-1 0,1 0 0,8 4-5,-12-7 7,1-1-1,0 1 0,0-2 0,-1 1 0,1-1 0,0 0 0,0 0 0,0-1 0,0 0 0,0 0 0,0-1 0,0 0 0,0 0 0,0 0 1,0-1-1,-1 0 0,1-1 0,-1 1 0,1-1 0,-1 0 0,0-1 0,0 0 0,0 0 0,-1 0 0,1 0 0,2-5-6,2 0 11,0-1 0,-1 0-1,0-1 1,-1 0-1,0-1 1,-1 1 0,0-1-1,-1-1 1,-1 1 0,0-1-1,0 0 1,-1 0 0,0-5-11,-1 1 10,-2-1 0,0 1 0,-1-1 0,0 1 0,-1-1 0,-2 1 0,1 0 0,-2-1 0,-1 0-10,-7-24 125,-3 0 1,-18-37-126,17 50 243,16 29-240,0-1 0,0 1 0,-1 0-1,1 0 1,0 0 0,0 0 0,0 0 0,0 0 0,0 0 0,0 0-1,0-1 1,0 1 0,0 0 0,0 0 0,0 0 0,0 0 0,0 0 0,0 0-1,0 0 1,-1 0 0,1 0 0,0 0 0,0 0 0,0 0 0,0-1 0,0 1-1,0 0 1,0 0 0,0 0 0,-1 0 0,1 0 0,0 0 0,0 0-1,0 0 1,0 0 0,0 0 0,0 0 0,0 0 0,-1 0 0,1 0 0,0 0-1,0 0 1,0 0 0,0 1 0,0-1 0,0 0 0,0 0 0,0 0 0,-1 0-1,1 0 1,0 0 0,0 0 0,0 0 0,0 0 0,0 0 0,0 0-1,0 0 1,0 1-3,1 15 58,4 8-50,2-1-1,1 0 1,0-1 0,2 0 0,0 0-1,13 19-7,5 3 30,3 0-1,22 24-29,-47-61-61,-1-1-1,1 0 0,0 0 1,1 0-1,-1-1 1,1 0-1,0 0 1,0-1-1,1 0 0,-1 0 1,1 0-1,0-1 1,0-1-1,0 1 1,0-1-1,1-1 0,-1 1 1,1-1 61,28-6-375</inkml:trace>
  <inkml:trace contextRef="#ctx0" brushRef="#br0" timeOffset="1109.079">1629 693 7826,'-1'0'213,"0"0"0,0 0 1,0 1-1,0-1 0,0 0 1,0 0-1,0 0 0,0 1 1,0-1-1,0 1 0,0-1 1,0 1-1,0-1 0,0 1 1,0-1-1,0 1 0,1 0 1,-1 0-1,0-1 0,0 1 1,1 0-1,-1 0 0,1 0 1,-1 0-214,0 2 261,-1-1 1,1 1-1,1-1 0,-1 1 1,0 0-1,1 0 1,-1 0-1,1-1 1,0 4-262,0 4 347,0 0-1,1 0 1,1 0 0,0 0 0,1 4-347,20 62 1322,-5-19 1921,6 43-3243,-23-91 679,-3-14-152,-3-19-235,2-17-234,1 6-31,1 0-1,1 0 1,3-12-27,-1 30 7,0 0 1,1 0-1,1 1 0,1 0 0,0-1 0,1 2 0,1-1 0,0 1 0,4-6-7,-7 15-29,0 0 1,0 0-1,0 0 0,1 1 0,0 0 0,0 0 0,1 0 0,-1 0 0,1 1 1,0 0-1,0 0 0,1 1 0,-1-1 0,1 1 0,-1 1 0,1-1 0,0 1 1,0 1-1,0-1 0,0 1 0,0 0 0,1 1 0,1-1 29,2 2 52,0 0 0,-1 0 1,1 1-1,0 1 0,-1 0 0,1 0 0,-1 1 0,0 0 0,0 1 1,5 3-53,24 15 761</inkml:trace>
  <inkml:trace contextRef="#ctx0" brushRef="#br0" timeOffset="1617.399">2599 53 10746,'-7'-7'828,"-1"0"0,0 1 0,0 0 0,-1 1 0,1 0 0,-1 0 0,-8-2-828,16 6 70,-1 0 1,0 1-1,-1-1 1,1 0-1,0 1 0,0 0 1,0-1-1,0 1 1,0 0-1,0 0 1,0 0-1,-1 0 0,1 1 1,0-1-1,0 1 1,0-1-1,0 1 1,0 0-1,0-1 0,0 1 1,0 0-1,0 0 1,1 1-1,-1-1 0,0 0 1,0 0-1,1 1 1,-1-1-1,1 1 1,0 0-1,-1-1 0,1 1 1,0 0-1,0 0 1,0 0-1,0 0 1,0 0-1,0 0 0,1 0 1,-1 1-71,-4 18 131,1 0-1,1 0 1,0 0 0,2 0 0,0 0 0,2 1 0,1 4-131,-2-5 75,8 89 310,5-1 1,7 12-386,12 93 352,-22-121-237,-1 2 17,5 0-1,8 22-131,-19-106 23,-1-1-1,2 0 0,-1 0 1,3 3-23,-6-13 2,0 0 0,0 0 0,0 0 0,0-1 1,0 1-1,0 0 0,0 0 0,0 0 0,0 0 0,0 0 1,0 0-1,0 0 0,0 0 0,0-1 0,0 1 0,0 0 1,0 0-1,0 0 0,0 0 0,0 0 0,0 0 0,0 0 1,1 0-1,-1 0 0,0 0 0,0-1 0,0 1 0,0 0 1,0 0-1,0 0 0,0 0 0,0 0 0,0 0 0,0 0 1,0 0-1,1 0 0,-1 0 0,0 0 0,0 0 0,0 0 1,0 0-1,0 0 0,0 0 0,0 0 0,0 0 0,1 0 1,-1 0-1,0 0 0,0 0 0,0 0 0,0 0 0,0 0 1,0 0-1,0 0 0,0 0 0,0 0 0,1 0 0,-1 0 1,0 0-1,0 0 0,0 0 0,0 1 0,0-1-2,1-12 64,-4-13-46,0 1 1,-2-1-1,-1 1 0,0 1 1,-2-1-1,-1 1 1,-1 0-1,-1 1 1,0 1-1,-2-1 0,-1 2 1,0 0-1,-1 0 1,-2 2-1,0 0 0,-19-16-18,30 30-2,0-1-1,0 1 0,-1 0 0,1 0 0,-1 1 0,0 0 1,0 0-1,0 0 0,-1 1 0,1 0 0,-1 1 0,1 0 1,-1 0-1,0 0 0,-1 1 3,0 1-4,0 0 1,-1 0-1,1 1 0,0 0 1,0 1-1,1 0 1,-1 0-1,0 1 0,1 0 1,0 0-1,-5 4 4,1 0-3,1 1 0,-1 0 0,2 1 1,-1 0-1,1 1 0,1 0 0,0 0 0,1 1 0,0 0 0,0 0 1,2 1-1,-1 0 0,2 1 0,0-1 0,-3 12 3,7-21 1,0-1-1,0 1 1,0-1 0,1 1 0,-1 0-1,1-1 1,0 1 0,0 0-1,0-1 1,1 1 0,-1-1-1,1 1 1,0 0 0,0-1-1,0 1 1,0-1 0,1 0-1,-1 1 1,1-1 0,0 0 0,0 0-1,0 0 1,1 0 0,-1-1-1,0 1 1,1 0 0,0-1-1,0 0 1,0 0 0,0 0-1,0 0 1,0 0 0,3 1-1,7 3 51,1-1 0,1 0 0,-1-1 0,1 0 0,-1-1 0,1-1 0,0-1 0,12 1-51,9-2 797,1-1 0,0-2 0,3-2-797,59-13 1066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6:23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9 4529,'-1'-1'364,"-1"0"1,1 0-1,0 0 1,0 0-1,-1 1 1,1-1-1,-1 0 1,1 1-1,-1-1 1,1 1-1,-1 0 1,1-1-1,-1 1 1,1 0-1,-1 0 1,1 0-1,-2 0-364,2 0 192,0 1-1,0-1 0,0 1 0,0-1 1,0 0-1,1 1 0,-1 0 0,0-1 1,0 1-1,0-1 0,0 1 0,1 0 0,-1 0 1,0-1-1,1 1 0,-1 0 0,1 0 1,-1 0-1,0 1-191,0 2 256,-1 0 1,1 0-1,0 0 0,0 0 1,0 0-1,1 0 1,-1 0-1,1 0 1,0 1-1,0-1 0,1 0 1,-1 1-257,27 237 3603,11 76-2901,-37-309-708,6 21 100,-7-29-98,1 0-1,-1 0 1,0 0 0,1 0 0,-1 0-1,1 0 1,-1 0 0,1 0 0,0 0 0,-1-1-1,1 1 1,0 0 0,0 0 0,-1-1-1,1 1 1,0 0 0,0-1 0,0 1-1,0-1 1,0 1 0,0-1 0,0 1 0,0-1-1,0 0 5,2-1 1906,-4 1-1022</inkml:trace>
  <inkml:trace contextRef="#ctx0" brushRef="#br0" timeOffset="1">4 822 7434,'-1'0'3360,"-1"2"-1479,1-2-145,1-2-264,0 1-87,18-3-225,18-5-120,55-12-296,-29 12-152,3-1-263,6-3-105,6 5-128,-4 2-32,-7 5 184,-10 1 80,-18 7-4705,9 8 3417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6:2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18 4113,'0'0'196,"0"-1"1,0 1-1,0-1 1,0 1-1,0-1 1,0 1-1,0-1 1,0 1-1,0-1 0,1 1 1,-1-1-1,0 1 1,0-1-1,0 1 1,1-1-1,-1 1 1,0-1-1,1 1 1,-1-1-1,0 1 0,1-1 1,-1 1-1,0 0 1,1-1-1,-1 1 1,1 0-1,-1-1 1,1 1-1,-1 0 1,1 0-197,5-5 4213,-6 16-2935,0 14-917,-1 0 0,-1 0 0,-1-1-1,-1 1 1,-1-1-361,-8 36 1506,-3 51-1506,14-82 245,1 0 1,1 1-1,2-1 1,4 29-246,3-9 119,37 245 234,-45-289-423,0-15-20,-1-7 40</inkml:trace>
  <inkml:trace contextRef="#ctx0" brushRef="#br0" timeOffset="1">20 875 9410,'-11'8'3945,"5"2"-2321,3-9-256,12 4-167,1-10-209,16 4-192,16 0-56,22-8-280,16 1-80,10-3-143,-5 1-97,-5 11-88,-12-1-8,-16 6 272,-6 1 232,-4 1-336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19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0 3841,'-2'0'353,"0"0"0,0 1 0,-1-1 0,1 0 0,0 1-1,0-1 1,0 1 0,0 0 0,0 0 0,0 0 0,0 0 0,0 0 0,0 0 0,0 0 0,1 1 0,-1-1 0,0 1 0,1-1 0,-1 1 0,1 0 0,-2 1-354,3-2 111,0-1-1,-1 1 1,1 0-1,0-1 0,0 1 1,-1 0-1,1 0 0,0-1 1,0 1-1,0 0 0,0 0 1,0-1-1,0 1 1,0 0-1,0 0 0,0 0 1,0-1-1,0 1 0,1 0 1,-1 0-1,0-1 0,1 1 1,-1 0-110,1 1 94,0-1-1,0 0 1,1 0 0,-1 0 0,0 0 0,0 0-1,1 0 1,-1 0 0,1 0 0,-1 0 0,1-1-1,-1 1 1,1-1 0,-1 1 0,1-1 0,0 1-94,29 4 581,0 0 1,0-2 0,0-2-1,30-1-581,-29 0 190,383 8 692,-375-11-872,-27 5-19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13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509 662 2777,'0'0'1836,"-3"-3"4801,-7-7-5198,-2-1-916,-1 1-1,-1 0 0,-5-3-522,8 6 156,7 5-112,0 0 0,0 0 0,-1 1 0,1-1 0,-1 1 0,1 0-1,-1 0 1,0 1 0,1-1 0,-1 1 0,0 0 0,1 0 0,-1 1 0,0-1-1,1 1 1,-1 0 0,0 1 0,1-1 0,-2 1-44,-3 1 19,-2-1-3,0 1 1,1 1-1,-1 0 1,1 0-1,0 1 1,0 1-1,-4 2-16,8-4 5,1 1 1,-1-1-1,1 1 0,0 1 0,1-1 0,-1 1 0,1-1 0,0 1 1,1 0-1,-1 1 0,1-1 0,-1 3-5,-1 3 0,1 1 0,1 0-1,-1-1 1,2 1 0,0 0 0,0 0 0,1 0-1,1 0 1,0 1 0,1-1 0,1 0-1,0 0 1,3 10 0,-3-15 3,0-1 0,1 0 0,0 1 0,0-1 0,1 0 0,0-1 0,0 1 0,0-1 0,1 1 0,0-1 0,1-1 0,-1 1 0,1-1 0,0 0 0,0 0 0,1-1 0,-1 1 0,1-1-1,0-1 1,0 0 0,0 0 0,1 0 0,4 1-3,-6-2 13,1-1 0,-1 1 0,0-1 0,1 0 0,-1-1 0,1 1 0,-1-1 0,1-1-1,-1 1 1,0-1 0,1 0 0,-1 0 0,0-1 0,0 0 0,0 0 0,0-1 0,0 1 0,0-1 0,0-1-1,-1 1 1,0-1 0,1 0 0,-2 0 0,1 0 0,0-1 0,-1 0 0,0 1 0,0-2 0,0 1-1,-1 0 1,1-2-13,2-3 22,0 0 0,-1-1 0,-1 0 0,0 0 0,0-1 0,-1 1-1,0-1 1,-1 1 0,0-10-22,1-18 43,-3-1 0,-1-11-43,-1 11-37,2 1-1,3-2 38,-2 39-169,2 9 111,0 9 116,26 339 416,-28-269-369,-2 0-1,-5-1 0,-6 20-104,-29 110 133,20-114-77,20-94-32,-4 28-34,5-34 28,0 1 0,0-1 0,0 0 0,0 1 0,1-1 0,-1 1 0,0-1 0,1 0 1,-1 1-1,1-1 0,-1 0 0,1 0 0,0 1 0,0-1 0,-1 0 0,1 0 0,0 0 0,0 0 0,0 0 1,0 0-1,0 0-18,0-1 19,-1 1 1,1-1-1,-1 0 0,0 0 1,1 0-1,-1 0 1,1 0-1,-1 0 1,1 0-1,-1 0 1,1 0-1,-1 0 0,0-1 1,1 1-1,-1 0 1,1 0-1,-1 0 1,0 0-1,1-1 0,-1 1 1,0 0-1,1 0 1,-1-1-1,0 1 1,1 0-1,-1-1 0,0 1 1,1 0-1,-1-1 1,0 1-1,0 0 1,1-1-1,-1 1 1,0 0-1,0-1-19,10-19 238,-7 16-172,117-212-61,-80 152-3204,12-9 3199,-27 40-751</inkml:trace>
  <inkml:trace contextRef="#ctx0" brushRef="#br0" timeOffset="341.936">1077 994 6321,'-15'-18'2865,"13"18"-1097,0 8-143,-3 16-649,7 7 144,3 6-344,-5 7-152,-4-4-271,3 5-121,-3-1-104,5 2-16,5-4-40,-2-1 0,4-13 24,-4-5-208,10-14 3536,-1-9-2599</inkml:trace>
  <inkml:trace contextRef="#ctx0" brushRef="#br0" timeOffset="761.732">175 273 3849,'-35'12'807,"2"0"1062,-1-2 0,1-1-1869,30-8 358,0 0 0,0 0 0,1 0 0,-1 0 0,1 0-1,-1 1 1,1-1 0,-1 1 0,1 0 0,0 0 0,0-1 0,0 2 0,0-1 0,0 0 0,-1 2-358,3-4 37,0 0 1,0 0-1,-1 1 1,1-1-1,0 0 1,0 0-1,0 0 1,0 1-1,0-1 1,0 0-1,0 0 1,0 1-1,0-1 1,0 0-1,0 0 1,0 0-1,0 1 1,0-1-1,0 0 1,0 0-1,0 0 1,1 1-1,-1-1 1,0 0-1,0 0 1,0 0-1,0 0 1,0 1-1,0-1 1,1 0-1,-1 0 1,0 0-1,0 0 1,0 1-1,0-1 1,1 0-1,-1 0 1,0 0-1,0 0 1,0 0-1,0 0 1,1 0-1,-1 0 1,0 0-1,0 0 1,1 0-38,10 3 351,-11-3-284,12 1 178,0-1 0,1 0 0,-1-1 0,0 0 0,0-1 0,-1-1 0,8-2-245,32-5 332,100-2 165,-6 1-322,-107 6 98,0-1-656,27 1 383,-55 5 417,0 0-1,1 0 0,-1 1 1,0 1-1,0-1 0,0 2 1,0-1-1,6 4-416,7 8 1311</inkml:trace>
  <inkml:trace contextRef="#ctx0" brushRef="#br0" timeOffset="1594.413">1579 619 6273,'-1'-14'962,"1"11"-581,0-1 1,-1 1-1,1 0 1,-1-1 0,0 1-1,0 0 1,0 0-1,0 0 1,-2-3-382,1 0 2779,6 9-755,11 17-1246,65 123-130,-60-103-564,2 0-1,2-2 1,1-1-1,2-1 1,2-1-1,1-2 0,14 12-83,-44-45 15,0 1 0,1-1 0,-1 0 0,0 0 0,0 0 0,0 0 0,0 1 0,1-1 0,-1 0 0,0 0 0,0 0 0,0 0 0,1 0 0,-1 0 0,0 0 0,0 0-1,1 0 1,-1 1 0,0-1 0,0 0 0,1 0 0,-1 0 0,0 0 0,0-1 0,1 1 0,-1 0 0,0 0 0,0 0 0,0 0 0,1 0 0,-1 0 0,0 0 0,0 0 0,0 0 0,1 0-1,-1-1 1,0 1 0,0 0 0,0 0 0,1 0 0,-1 0 0,0-1 0,0 1 0,0 0 0,0 0 0,0 0 0,0-1 0,1 1 0,-1 0 0,0 0 0,0-1 0,0 1 0,0 0 0,0 0-1,0-1 1,0 1 0,0 0 0,0 0 0,0 0 0,0-1 0,0 1 0,0 0 0,0-1-15,1-21 454,-1 15-383,3-86 248,-2 30-272,2 0 1,3 1 0,3 0 0,5-9-48,-14 70-14,13-38-50,-13 38 3,1-1 0,-1 0 0,1 1 0,0-1 0,0 1 0,0-1 0,-1 1 0,1 0 0,1-1 0,-1 1 0,0 0 0,0 0 0,0 0 0,1 0-1,-1 0 1,0 0 0,1 0 0,-1 0 0,2 0 61,3 1-449</inkml:trace>
  <inkml:trace contextRef="#ctx0" brushRef="#br0" timeOffset="2341.185">2737 612 3377,'1'-1'248,"0"0"1,-1 0-1,1 0 1,0 0-1,0 0 1,-1 0-1,1 0 1,-1 0 0,1 0-1,-1 0 1,0 0-1,1-1 1,-1 1-1,0 0 1,0 0-1,0 0 1,0-1-1,0 1 1,0 0-1,0 0 1,0 0 0,0-1-1,0 1 1,-1-1-249,0 0 232,-1-1 1,1 1 0,-1 0 0,0-1-1,0 1 1,0 0 0,0 0 0,0 0-1,0 0 1,-2 0-233,-1-3 160,0 1 0,-1-1 0,0 1 0,0 1 0,0-1 0,-1 1 0,1 0 0,-1 0 0,0 1 0,0 0 1,1 0-1,-1 1 0,0 0 0,-1 0 0,1 1 0,0-1 0,0 1 0,0 1 0,0 0 0,0 0 0,0 0 0,0 1 0,0 0 0,0 0 0,1 0 0,-1 1 0,1 0 0,-1 1 0,0 0-160,-3 2 15,0 1 0,0 1-1,1 0 1,0 0 0,0 1-1,1 0 1,0 0 0,0 1 0,1 0-1,1 0 1,-1 1 0,2-1-1,0 1 1,0 1 0,1-1 0,-3 11-15,4-10-3,0 1 0,1 0 0,0 0 0,1 0 0,0 0 0,1 0 0,1 0 0,0 0 0,1 0 0,0-1 0,1 1 0,0 0 0,1-1 0,0 0 0,6 10 3,-7-16 3,1 1 0,0-1 0,1 0 0,-1-1 0,1 1 0,0-1 1,0 0-1,1 0 0,0-1 0,0 1 0,0-1 0,0-1 0,0 1 0,1-1 0,0 0 0,-1 0 0,1-1 1,0 0-1,1 0 0,-1-1 0,0 0 0,0 0 0,1-1 0,-1 0 0,0 0 0,0 0 0,3-2-3,-2 2 12,0-2 0,0 1 0,-1-1 0,1 0 0,-1-1 0,1 0 0,-1 0 0,0 0 0,0-1 0,0 0 0,-1 0 0,1-1 0,-1 0 0,0 0 0,0-1 0,-1 1 0,0-1 0,0-1 0,0 1 0,-1 0 0,0-1 0,0 0 0,0 0 0,-1 0 0,1-3-12,1-15 26,0 1 1,-1-1-1,-2 0 1,0 1 0,-2-1-1,-2-11-26,2 6 117,0 1 0,1-1 1,2 0-1,2-4-117,-5 34 3,0 0 0,0 0 0,0 0 0,0 0 1,0 0-1,0 0 0,0-1 0,0 1 0,0 0 0,1 0 1,-1 0-1,0 0 0,0 0 0,0 0 0,0 0 0,0 0 1,0 0-1,0 0 0,0-1 0,0 1 0,0 0 0,0 0 1,0 0-1,0 0 0,0 0 0,0 0 0,0 0 1,1 0-1,-1 0 0,0 0 0,0 0 0,0 0 0,0 0 1,0 0-1,0 0 0,0 0 0,0 0 0,0 0 0,0 0 1,1 0-1,-1 0 0,0 0 0,0 0 0,0 0 0,0 0 1,0 0-1,0 0 0,0 0 0,0 0 0,0 0 0,0 0 1,1 0-1,-1 0 0,0 0 0,0 0 0,0 0 0,0 0 1,0 0-4,6 8 58,5 13-36,5 19 31,2-1-1,2-1 1,21 29-53,-30-49-157,2-2 0,0 1 0,1-2 0,1 0-1,0-1 1,1 0 0,1-1 0,17 10 157,6-1-434</inkml:trace>
  <inkml:trace contextRef="#ctx0" brushRef="#br0" timeOffset="2788.021">2351 147 4569,'-6'0'811,"0"0"0,0 0-1,0 0 1,0 0 0,0 1 0,0 0 0,1 1 0,-1-1 0,0 1-1,1 0 1,-2 1-811,6-3 69,1 0 0,-1 0 0,1 0 1,0 0-1,-1 0 0,1 0 0,0 0 0,-1 0 0,1 0 0,0 0 0,-1 1 0,1-1 0,0 0 0,0 0 0,-1 0 0,1 0 1,0 1-1,-1-1 0,1 0 0,0 0 0,0 1 0,-1-1 0,1 0 0,0 0 0,0 1 0,0-1 0,0 0 0,-1 1 1,1-1-1,0 0 0,0 1 0,0-1 0,0 0 0,0 1 0,0-1 0,0 0 0,0 1-69,16 3 1532,15-1-1283,1-1 0,-1-2 1,0-2-1,11-2-249,134-22 400,-59 8-100,-116 18-301,33-5 1559,0 2-1,7 1-1557,4 4 1346</inkml:trace>
  <inkml:trace contextRef="#ctx0" brushRef="#br0" timeOffset="3622.827">3542 591 5145,'-59'-38'2271,"49"25"-824,12 7 1381,-2 4 1758,4 18-4482,1 0-1,0-1 1,1 0 0,1 0 0,0 0 0,1-1 0,0 0-1,1 0 1,1-1 0,0 0 0,1-1 0,0 0-1,8 5-103,22 25 238,-1 1 1,15 24-239,-47-61 527,-3-9 41,2-21 194,-4 9-850,-1 8 104,57-191 394,-48 165-420,2 1 1,2 1 0,1 0-1,1 1 1,6-6 9,-19 31-260,-6 12 180,-4 11-11</inkml:trace>
  <inkml:trace contextRef="#ctx0" brushRef="#br0" timeOffset="4490.776">4422 36 4865,'0'-5'1185,"0"1"-1,0-1 0,-1 1 1,0 0-1,0-1 1,-1-2-1185,2 7 43,0 0 1,0 0-1,0-1 0,0 1 1,-1 0-1,1 0 0,0 0 1,0 0-1,0 0 0,0 0 1,0 0-1,0 0 0,-1 0 1,1 0-1,0 0 1,0 0-1,0 0 0,0 0 1,0 0-1,-1 0 0,1 0 1,0 0-1,0 0 0,0 0 1,0 0-1,0 0 0,-1 0 1,1 0-1,0 0 0,0 0 1,0 0-1,0 1 1,0-1-1,0 0 0,0 0 1,-1 0-1,1 0 0,0 0 1,0 0-1,0 0 0,0 0 1,0 1-1,0-1 0,0 0 1,0 0-1,0 0 0,0 0 1,0 0-1,0 0 1,0 1-1,0-1 0,0 0 1,0 0-1,0 0 0,0 0 1,0 0-1,0 1 0,0-1 1,0 0-1,0 0 0,0 0 1,0 0-1,0 0 0,0 1 1,0-1-1,0 0 0,0 0-42,-4 27 293,2 1 0,0-1 0,2 0 0,1 1-294,11 119 433,-7-93-261,7 154 317,2 23-8,-6-185-372,-5-26 350,-2-16 190,-1-5 400,-1-16-980,0 0 0,1 0 1,0 0-1,2 0 1,0 0-1,1 0 0,0 1 1,4-7-70,-1 1 51,2 0-1,1 1 1,0 0 0,1 1 0,2 0 0,0 1-51,-6 10-4,0 1 0,0 0 0,1 0 1,0 1-1,0 0 0,1 0 0,0 1 1,0 0-1,1 0 0,-1 1 0,1 0 1,0 1-1,1-1 0,1 1 4,-3 2-3,-1 0 0,0 1 0,1-1 0,-1 1 0,1 1 0,-1 0 0,1 0 0,-1 0 0,1 1 0,-1 0 0,0 0 0,1 1 0,-1 0 0,0 1 0,0-1 0,0 1 0,0 0 0,-1 1 0,3 1 3,0 1-1,-1 0 0,0 1-1,0 0 1,-1 0 0,0 1-1,0 0 1,0 0-1,-1 1 1,-1 0 0,1 0-1,-1 0 1,-1 0 0,0 1-1,0 0 1,-1 0-1,0 0 1,-1 0 0,0 0-1,0 0 1,-1 1 0,-1-1-1,0 8 2,0-7 2,-1 1 1,0 0-1,0-1 0,-1 1 1,-1-1-1,0 0 0,-1 0 1,0 0-1,0 0 0,-2-1 1,1 1-1,-1-1 0,0-1 1,-1 1-1,0-1 0,-1 0 0,0-1 1,0 1-1,-1-2 0,-2 2-2,1-2 8,0 0-1,0 0 1,-1-2-1,0 1 0,0-1 1,0-1-1,0 0 1,-1-1-1,-5 1-7,12-3-1,0 0 1,-1-1-1,1 0 0,0 0 1,-1 0-1,1 0 0,0-1 1,-1 0-1,1 0 0,0-1 1,0 1-1,0-1 0,0 0 1,0-1-1,0 1 0,0-1 1,1 0-1,-1 0 0,1 0 1,0-1-1,0 1 0,0-1 1,1 0-9,-1 0-1,1 0 1,0 0-1,1 0 1,-1-1-1,1 1 0,-1-1 1,2 1-1,-1-1 1,0 0-1,1 0 0,0 0 1,0 0-1,0 0 1,1 0-1,-1-4 10,3-44-75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47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499 635 2425,'0'0'1939,"0"0"9,0-2 2660,0-6-3120,-1 4-1268,0 1 1,0-1-1,0 0 1,0 0-1,-1 1 0,0-1 1,1 1-1,-1-1 1,0 1-1,-1 0 0,1 0 1,-2-2-221,-27-26 473,30 31-456,-1-2 28,-1 0 0,0 0 0,1 0 0,-1 1 1,0-1-1,0 1 0,0 0 0,0 0 0,0 0 0,0 0 0,-1 0 0,1 1 0,0-1 0,0 1 0,-1 0 0,1 0 0,0 0 0,0 0 0,-1 1 0,1-1 0,0 1 0,0 0 0,0 0 0,0 0 0,0 1 0,0-1 0,-1 1-45,-9 5 44,1 1 0,0 0 0,1 1 0,0 0-1,-5 5-43,4-3 31,-2 1-21,1 1 0,0 1 0,0 0 0,1 1 0,1 0 0,1 1 0,0 0 0,0 1-10,7-11 1,0 1 1,0-1-1,1 1 1,0-1 0,0 1-1,0 0 1,1-1-1,0 1 1,0 0-1,1 0 1,-1 0 0,2 0-1,-1 0 1,1 0-1,0 0 1,0 0-1,1-1 1,0 1 0,0 0-1,1-1 1,0 0-1,0 1 1,1 0-2,-1-2 5,1 0-1,0 0 1,0 0 0,1-1 0,-1 1-1,1-1 1,0 0 0,0-1 0,1 1-1,-1-1 1,1 0 0,-1 0-1,1-1 1,0 1 0,0-1 0,0-1-1,1 1 1,-1-1 0,0 0-1,0 0 1,1-1 0,-1 0 0,0 0-1,1-1 1,-1 1 0,0-1 0,6-2-5,1 0 14,-1 0 1,1-2-1,-1 1 1,0-1 0,-1-1-1,1 0 1,-1 0-1,0-1 1,-1-1 0,0 0-1,0 0 1,-1-1-1,4-4-14,-3 1 18,-1 1 0,0-1-1,-1-1 1,-1 0 0,0 0 0,4-11-18,-9 19 3,0 0 1,0 0-1,0 0 1,-1-1-1,0 1 1,0-1-1,-1 1 1,1-1-1,-1 1 1,0-1-1,-1 1 1,0-1 0,1 1-1,-2-1 1,1 1-1,0-1 1,-1 1-1,0 0 1,-2-3-4,4 8-2,0 0 0,0-1 0,0 1 0,0-1 0,-1 1 0,1 0 0,0-1 0,0 1 0,0 0 1,0-1-1,-1 1 0,1 0 0,0 0 0,0-1 0,-1 1 0,1 0 0,0 0 0,-1-1 0,1 1 0,0 0 0,0 0 1,-1 0-1,1 0 0,-1-1 0,1 1 0,0 0 0,-1 0 0,1 0 0,0 0 0,-1 0 0,1 0 0,0 0 0,-1 0 0,1 0 2,-6 11-48,2 21 42,4 33 188,5 17-182,-1-25 31,-2 1 0,-3 7-31,-9 34 289,-3 0 1,-5 0-1,-5-2 0,-30 83-289,46-148 319,7-32-312,0 0-1,0 0 1,0 0 0,0 1-1,0-1 1,0 0-1,0 0 1,0 0 0,0 0-1,0 0 1,0 1-1,0-1 1,0 0 0,0 0-1,0 0 1,0 0 0,0 0-1,0 1 1,0-1-1,0 0 1,0 0 0,1 0-1,-1 0 1,0 0-1,0 0 1,0 0 0,0 1-1,0-1 1,0 0-1,0 0 1,0 0 0,0 0-1,1 0 1,-1 0 0,0 0-1,0 0 1,0 0-1,0 0 1,0 0 0,0 0-1,1 0 1,-1 1-1,0-1 1,0 0 0,0 0-1,0 0 1,0 0-1,1 0 1,-1 0 0,0 0-1,0-1 1,0 1 0,0 0-1,0 0-6,13-15 385,22-33-128,3 1 1,25-24-258,-12 14-503,-1-10-3264,-26 38 2263</inkml:trace>
  <inkml:trace contextRef="#ctx0" brushRef="#br0" timeOffset="382.414">997 903 8922,'-9'4'3857,"-2"2"-2153,6 16-552,-1 6-103,2 10-233,0 9-136,-2 9-208,2 5-104,4-2-152,-1-2-40,1-10-64,2-8-32,0-8-16,-2-11 24,4-9-160,2-1 160,-2-19-88</inkml:trace>
  <inkml:trace contextRef="#ctx0" brushRef="#br0" timeOffset="812.538">18 250 5537,'-10'-1'3169,"3"-2"-857,7 3-639,7 0-121,-7 0-360,17 0-63,20 1-257,93 2-168,-46-4-328,6-2-96,0-1-144,-8 1-48,-5 3-32,-13 0-8,-14 7 112,-7 1-120,-5 6 0</inkml:trace>
  <inkml:trace contextRef="#ctx0" brushRef="#br0" timeOffset="2009.638">1535 532 1984,'0'-2'741,"0"1"-1,-1-1 0,1 1 0,-1-1 1,0 0-1,0 1 0,1 0 0,-1-1 0,0 1 1,0-1-1,0 1 0,0 0 0,0 0 1,-1 0-1,1 0 0,0 0 0,-1 0 1,1 0-1,-1-1-740,2 2 387,0 3-325,0 0 1,1-1-1,0 1 1,-1-1 0,1 1-1,0-1 1,0 0 0,0 1-1,1-1 1,-1 0-1,2 2-62,7 13 89,34 81 174,-20-41 54,3 0-317,-17-39 60,0 0-1,1-1 1,1-1-1,1 0 1,3 3-60,-2-4 72,-9-8-5,1 0-1,0 0 0,0-1 1,1 0-1,0 0 0,0-1 0,0 0 1,1 0-1,5 2-66,-12-7 34,0 0-1,-1 0 1,1 0-1,0 1 1,-1-1-1,1 0 1,0-1-1,-1 1 1,1 0-1,0 0 1,0 0-1,-1 0 1,1-1 0,-1 1-1,1 0 1,0 0-1,-1-1 1,1 1-1,0 0 1,-1-1-1,1 1 1,-1-1-1,1 1 1,-1-1-1,1 1 1,-1-1-1,0 1 1,1-1 0,-1 0-1,0 1 1,1-1-1,-1 0 1,0 0-34,9-25 498,-8 24-469,22-84 185,5 1 0,22-46-214,-17 65 255,-29 60-322,-1 0 0,1 1 0,0 0 0,1-1 1,-1 2-1,1-1 0,0 0 0,0 1 0,6-4 67,1 4-899,-7 6 135</inkml:trace>
  <inkml:trace contextRef="#ctx0" brushRef="#br0" timeOffset="3032.68">2640 16 3321,'0'-1'361,"0"0"-1,0 1 1,1-1 0,-1 0 0,0 1 0,0-1 0,0 0-1,-1 0 1,1 1 0,0-1 0,0 0 0,0 1 0,0-1-1,-1 0 1,1 1 0,0-1 0,-1 0 0,1 1 0,0-1-1,-1 1 1,1-1 0,-1 0-361,1 1 186,-1 1-1,1-1 0,-1 0 1,1 0-1,-1 0 1,1 0-1,-1 1 1,1-1-1,-1 0 1,1 1-1,-1-1 0,1 0 1,0 1-1,-1-1 1,1 0-1,0 1 1,-1-1-1,1 1 1,0-1-1,-1 0 1,1 1-1,0 0-185,-4 4 239,1 1 0,0 0 0,1 0 0,-1 1 0,0 3-239,0 3 78,1 1 0,1-1-1,0 1 1,1-1 0,0 1-1,2 6-77,1 9 125,2 0 0,5 21-125,19 72 628,12 119-628,-26-155 272,-9-63-10,-2 1-1,0 0 1,-2 0-1,0 0 0,-2 14-261,-3-31 347,-1-17 184,2-10-511,1 1 1,0-1-1,2 0 0,0 1 0,2-1 1,0 1-1,1-1 0,1 1 0,0 0 1,7-14-21,-6 20-1,0 0 1,1 1 0,0 0-1,1 0 1,0 0-1,1 1 1,3-3 0,-6 7-1,1 0 0,0 1 1,1 0-1,-1 1 0,1 0 0,0 0 0,0 1 0,0-1 0,1 2 1,0-1-1,3 0 1,-7 3-1,0-1 1,1 1 0,-1 0-1,1 1 1,-1-1 0,1 1-1,-1 0 1,1 1-1,-1-1 1,1 1 0,-1 0-1,0 0 1,1 1 0,-1-1-1,0 1 1,0 1 0,0-1-1,0 1 1,0-1 0,0 1-1,-1 1 1,0-1-1,3 3 1,-1 0 0,0 0-1,-1 1 1,0 0-1,0 0 0,0 1 1,-1-1-1,0 1 0,-1 0 1,0 0-1,0 0 0,0 0 1,-1 1-1,0-1 0,0 6 1,-1-3 0,0 0 0,0 1 0,-1-1 1,-1 0-1,1 0 0,-2 1 0,0-1 0,0 0 0,-1 0 0,-1 2 0,0-5 1,1 1 0,-2-1 1,1 0-1,-1 0 0,0-1 1,-1 1-1,0-1 0,0 0 0,-1-1 1,1 0-1,-2 0 0,-4 4-1,-1-1 4,0 0 1,-1-1-1,0 0 0,-9 2-4,17-7 3,0-1 0,0 0-1,-1 0 1,1 0 0,-1-1 0,1 0 0,-1-1 0,0 0-1,1 1 1,-1-2 0,1 1 0,-3-1-3,7 0-2,0 0-1,0 1 1,0-1-1,0 0 1,0 0-1,1 0 1,-1 0-1,0 0 1,0 0-1,1 0 1,-1-1-1,1 1 1,-1-1-1,1 1 1,0-1-1,-1 1 1,1-1-1,0 0 1,0 0-1,0 1 1,0-1-1,1 0 1,-2-2 2,1 1 3,1-1 0,-1 0 0,0 1 0,1-1 0,0 1 0,-1-1 0,1 1 0,1-1 0,-1 0 0,1 1-1,-1-1 1,1 1 0,0-2-3,17-25 32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3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68 158 3825,'-20'-57'2372,"19"56"-2101,1-1 0,-1 1 0,0 0 0,1-1 0,-1 1 0,0 0 0,0 0 0,0-1 0,0 1 0,0 0 0,0 0 0,0 0 0,0 0 0,0 0 0,0 1 0,-1-1 0,1 0 0,0 0 0,0 1 0,-1-1 0,1 1 0,-1-1 0,1 1 0,-1 0 0,1-1 0,0 1 0,-1 0 0,1 0 0,-1 0 0,1 0 0,-1 0 0,1 1 0,-2-1-271,-3 0 1858,6 0-1500,1 3-301,0 0 0,0 0 1,1 0-1,-1 0 0,1-1 0,0 1 1,-1-1-1,1 1 0,1-1 1,-1 0-1,0 0 0,2 2-57,5 5 84,79 75 245,34 33-78,1 20 70,38 61-321,-158-194-101,1 1-1,-1-1 1,1 0 0,0 0-1,1 0 1,-1-1 0,0 1-1,1-1 1,3 2 101,5-2-368</inkml:trace>
  <inkml:trace contextRef="#ctx0" brushRef="#br0" timeOffset="360.445">542 16 6137,'-1'0'163,"0"0"0,1 0-1,-1-1 1,0 2 0,0-1-1,0 0 1,1 0 0,-1 0-1,0 0 1,0 0 0,1 1 0,-1-1-1,0 0 1,0 1 0,1-1-1,-1 1 1,0-1 0,1 0-1,-1 1 1,0 0 0,1-1-1,-1 1 1,1-1 0,-1 1-1,1 0 1,-1-1 0,1 1 0,-1 0-163,-10 28 2010,-1 2-885,-30 29 1460,-37 39-2585,42-55 312,2 1 1,1 2-1,-10 24-312,37-58 56,-8 14 123,1 0 1,1 1-1,2 0 1,-1 5-180,11-17 2674,4-5-1267</inkml:trace>
  <inkml:trace contextRef="#ctx0" brushRef="#br0" timeOffset="1045.685">839 508 7674,'9'-49'3191,"-9"46"-2910,1 0 1,0 0-1,0 1 0,0-1 1,0 0-1,1 1 0,-1-1 1,1 1-1,-1-1 0,1 1 1,0 0-1,0-1 0,0 1 1,0 0-1,0 0 0,1 1 1,0-2-282,4-1 206,0 0 1,0 1 0,1-1-1,6-1-206,-8 3 171,2-1-129,0 0 0,-1 1 1,1 0-1,0 0 0,1 1 0,-1 0 0,0 1 1,0-1-1,0 2 0,0-1 0,1 1 1,6 2-43,-10-2 2,0 1 0,0 0 0,0 0 1,0 0-1,0 1 0,0 0 0,-1 0 1,1 0-1,-1 0 0,0 1 1,0-1-1,0 1 0,-1 0 0,1 1 1,-1-1-1,0 0 0,0 1 0,-1 0 1,1 0-1,0 1-2,3 10 4,0 0 1,-1 0-1,0 1 1,-1 0-1,-1 0 1,-1 0-1,-1 1 1,0-1-1,-1 7-4,-2 4 14,0 0 1,-3-1-1,0 0 0,-1 0 0,-7 15-14,6-24 20,-1-1 1,-1 0-1,0 0 0,-1-1 1,-1 0-1,-1-1 1,0 0-1,-1-1 0,0 0 1,-16 11-21,26-22 12,0-1 1,0 0-1,0 0 0,0 0 1,-1 0-1,1 0 1,-1-1-1,1 0 1,-1 1-1,0-1 0,1-1 1,-1 1-1,0 0 1,0-1-1,0 0 0,1 0 1,-1 0-1,0 0 1,0-1-1,0 0 1,1 1-1,-1-1 0,0-1 1,1 1-1,-2-1-12,1 0 10,-1 0 0,1 0 0,0-1 0,0 0-1,0 0 1,0 0 0,0 0 0,0-1 0,1 1 0,0-1-1,0 0 1,0 0 0,0 0 0,1-1 0,-1 1 0,1 0-1,0-1 1,0 0 0,1 0-10,0 3 1,0 0-1,1 0 1,0 0-1,-1 0 1,1-1-1,0 1 1,0 0-1,0 0 1,0 0-1,1 0 1,-1 0-1,0-1 0,1 1 1,0 0-1,-1 0 1,1 0-1,0 0 1,0 0-1,0 0 1,0 1-1,1-1 1,0-1-1,1 0-2,0-1 1,1 1-1,0 1 0,0-1 0,-1 0 1,1 1-1,1 0 0,-1 0 1,0 0-1,4-1 2,8-2 4,0 1 0,1 1 0,-1 0 0,1 1 0,9 1-4,-3 0 24,0 2 0,-1 0 1,1 1-1,-1 2 0,1 0 1,6 3-25,-14-2 3,-1 0 0,0 1 1,0 0-1,0 1 0,-1 1 1,0 0-1,0 0 0,-1 2 1,10 8-4,0 3-35</inkml:trace>
  <inkml:trace contextRef="#ctx0" brushRef="#br0" timeOffset="1816.473">1626 76 2873,'-1'-9'1526,"-1"-11"1950,2 19-3196,0 1 0,-1-1 0,1 1 0,0-1 0,0 1 0,-1-1 0,1 1-1,0-1 1,-1 1 0,1-1 0,0 1 0,-1-1 0,1 1 0,-1 0 0,1-1 0,-1 1 0,1 0 0,-1-1 0,1 1 0,-1 0 0,1 0-1,-1-1 1,1 1 0,-1 0 0,0 0 0,1 0 0,-1 0 0,1 0 0,-1 0 0,0 0-280,3 5 712,5 9-585,0-2 0,1 1 0,0-1 0,1 0 0,3 3-127,17 22 244,18 31 84,-3 1 1,-3 2-1,16 42-328,-43-81 46,-11-22-26,1-1 0,0 1-1,1-1 1,0 0 0,0 0-1,1-1 1,0 1-1,0-1 1,5 4-20,-10-12 32,0 1-1,-1 0 0,1-1 1,0 1-1,0-1 1,0 1-1,-1-1 1,1 1-1,0-1 1,0 0-1,0 1 0,0-1 1,0 0-1,0 0 1,0 0-1,0 0 1,0 0-1,0 0 1,0 0-1,0 0 0,0 0 1,-1 0-1,1 0 1,0-1-1,1 1-31,-1-1 50,0 0 0,1 0 0,-1 0 0,0 0 0,1 0 0,-1 0 0,0 0 0,0-1 0,0 1 0,0 0 0,0-1 0,0 1 0,0-2-50,3-7 175,-1 1 0,1-1 0,-2 1 0,2-8-175,-3 13 17,7-47 159,-2 1 0,-3-1 1,-1-8-177,-1 3 55,3 0-1,6-22-54,-7 62 45,-2 5-109,1 0-1,0 0 1,1 0-1,0 0 1,0 0-1,1 1 1,1 0 0,5-10 64,-9 20-6,-1-1 0,0 1 0,1-1 1,-1 1-1,0-1 0,1 1 0,-1-1 1,1 1-1,-1 0 0,1-1 0,-1 1 1,1-1-1,-1 1 0,1 0 1,-1 0-1,1-1 0,-1 1 0,1 0 1,-1 0-1,1 0 6,8 6-298</inkml:trace>
  <inkml:trace contextRef="#ctx0" brushRef="#br0" timeOffset="3858.04">2888 52 2457,'36'-15'1300,"-36"15"-1203,0 0 0,0 0 0,0 0 1,0 0-1,0-1 0,1 1 0,-1 0 0,0 0 1,0 0-1,0 0 0,0 0 0,0 0 0,0 0 0,0 0 1,0 0-1,0 0 0,1 0 0,-1 0 0,0 0 1,0-1-1,0 1 0,0 0 0,0 0 0,0 0 1,0 0-1,0 0 0,0 0 0,0 0 0,0 0 1,0-1-1,0 1 0,0 0 0,0 0 0,0 0 1,0 0-1,0 0 0,0 0 0,0 0 0,0-1 0,0 1 1,0 0-1,0 0 0,0 0 0,0 0 0,0 0 1,0 0-1,0 0 0,0 0 0,0-1 0,-1 1 1,1 0-1,0 0 0,0 0 0,0 0 0,0 0 1,0 0-1,0 0 0,0 0 0,0 0-97,-11-5 3540,-11-2-1714,-34-2-764,42 8-882,2 1-75,1 0-1,0 0 1,-1 1-1,1 1 0,0 0 1,0 0-1,0 1 0,0 1 1,1 0-1,-1 0 1,1 1-1,0 0 0,0 1 1,1 0-1,-5 4-104,6-4 26,0 0-1,0 1 0,1 0 1,0 0-1,0 1 1,1 0-1,0 1 1,0-1-1,1 1 1,0 0-1,0 0 1,1 0-1,1 1 0,-1 0 1,-1 9-26,3-7 5,1-1 0,0 1-1,0 0 1,1 0 0,1-1 0,0 1-1,0 0 1,1-1 0,1 1 0,0-1 0,0 0-1,1 0 1,5 10-5,1 0 9,1 4 14,1-1 0,1-1-23,-11-20 2,-1-1 1,1 0 0,0 0-1,0 0 1,0 0-1,0 0 1,0 0-1,0-1 1,0 1 0,0-1-1,1 1 1,-1-1-1,1 0 1,-1 0 0,1 0-1,0 0 1,-1 0-1,1-1 1,0 1-1,-1-1 1,1 0 0,0 0-1,0 0 1,-1 0-1,1 0 1,0-1-1,-1 1 1,1-1 0,0 1-1,-1-1 1,1 0-1,0 0 1,1-1-3,5-2 9,0-1 1,0 0 0,-1 0-1,0 0 1,0-1-1,0 0 1,0-1-1,5-7-9,6-9 29,-1-2 0,-1 0 0,10-21-29,20-29 40,12-19-16,-58 92-24,0 1 1,0 0-1,-1 0 0,1 0 0,-1-1 1,1 1-1,-1 0 0,1-1 1,-1 1-1,0 0 0,1-1 0,-1 1 1,0 0-1,0-1 0,0 1 1,0-1-1,0 1 0,0 0 0,-1-1 1,1 1-1,0 0 0,-1-1 1,1 1-1,-1 0 0,0-2 0,-4-13 8,0 59-102,-10 204 127,13-195-2,0 88 59,2-59 84,-8 50-174,0-19 647,5 1 0,5 18-647,0-112 309,2-14 42,9-24 164,-5 6-491,43-61-115,2 2-1,58-57 92,-76 89-151</inkml:trace>
  <inkml:trace contextRef="#ctx0" brushRef="#br0" timeOffset="4321.579">3487 570 7666,'-39'-83'3312,"39"83"-1615,4 7-529,-4 4-272,5 12-120,0 10-128,-4 3-87,7 15-121,-2 0-64,-6 5-136,6-2-72,-11-8-96,3-5-8,7-8 112,-2-6-104,5-9-16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20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3569,'6'-91'2387,"-5"68"-520,0 6 485,-2 17-2288,1 0 0,0 0 0,0 0 1,0 0-1,0 0 0,0 0 0,0 0 0,0 0 0,0 0 0,0 0 1,0-1-1,0 1 0,0 0 0,0 0 0,0 0 0,0 0 1,0 0-1,0 0 0,0 0 0,0 0 0,0 0 0,0 0 1,0-1-1,0 1 0,0 0 0,0 0 0,1 0 0,-1 0 0,0 0 1,0 0-1,0 0 0,0 0 0,0 0 0,0 0 0,0 0 1,0 0-1,0 0 0,0 0 0,0-1 0,0 1 0,0 0 1,1 0-1,-1 0 0,0 0 0,0 0 0,0 0 0,0 0 0,0 0 1,0 0-1,0 0 0,0 0 0,0 0 0,1 0 0,-1 0 1,0 0-1,0 0 0,0 0 0,0 0 0,0 0 0,0 1 1,0-1-1,0 0 0,0 0 0,0 0 0,0 0 0,1 0 0,-1 0 1,0 0-1,0 0-64,0 0 869,0 0-263,4 8 1,8 7-479,1 0 0,1 0 0,6 5-128,22 22 238,27 27 123,-17-18 87,7 13-448,-44-45 59,0 0 0,-2 0 0,0 2 0,-1 0 1,5 14-60,-6-6 54,-10-22-4,1-1 0,1 0 0,-1 0 0,1 0 0,0 0 0,2 3-50,-5-9 9,0 0-1,1 0 1,-1 1-1,0-1 1,0 0-1,0 0 1,0 0-1,0 0 1,0 0-1,0 0 1,0 0-1,0 0 1,0 0 0,1 0-1,-1 1 1,0-1-1,0 0 1,0 0-1,0 0 1,0 0-1,0 0 1,1 0-1,-1 0 1,0 0-1,0 0 1,0 0-1,0 0 1,0 0-1,0 0 1,1 0-1,-1 0 1,0 0-1,0 0 1,0 0-1,0 0 1,0 0-1,0 0 1,0-1-1,1 1 1,-1 0-1,0 0 1,0 0-1,0 0 1,0 0-1,0 0 1,0 0-1,0 0 1,0 0-1,0 0 1,1-1-1,-1 1 1,0 0-1,0 0 1,0 0-1,0 0-8,3-10 401,2-14-78,-1 0 1,-2-1-1,0-2-323,5-44 99,0 28-127,2 0 1,2 1-1,1 0 0,3 1 0,7-14 28,-21 54 2,-1 0-1,0 0 1,1 0-1,-1 0 1,1 1 0,0-1-1,-1 0 1,1 0-1,0 0 1,-1 0-1,1 0 1,0 1-1,0-1 1,0 0-2,0 1-2,-1 0 1,0 0-1,1 0 0,-1 0 1,0 1-1,0-1 1,1 0-1,-1 0 1,0 0-1,1 0 0,-1 1 1,0-1-1,0 0 1,1 0-1,-1 1 1,0-1-1,0 0 0,0 0 1,1 1-1,-1-1 1,0 0-1,0 1 1,0-1-1,0 0 0,0 1 1,0-1-1,1 0 2,-1 1-3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9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519 430 2745,'31'-1'1869,"-30"1"-1755,-1 0 0,1 0 0,-1 0 0,1 0 0,-1-1 0,1 1-1,-1 0 1,1 0 0,-1 0 0,1 0 0,-1-1 0,1 1 0,-1 0 0,0 0-1,1-1 1,-1 1 0,1 0 0,-1-1 0,0 1 0,1-1 0,-1 1 0,0 0-1,0-1 1,1 1 0,-1-1 0,0 1 0,0-1 0,0 1 0,1-1 0,-1 1-1,0-1 1,0 1 0,0-1 0,0 1 0,0-1 0,0 1 0,0-1-1,0 1 1,0-1-114,-7-18 5403,4 14-5011,1 0-249,1 1 0,-2-1 0,1 1-1,0 0 1,-1 0 0,0 0 0,0 0 0,0 0 0,-1 1 0,1-1 0,-1 1 0,0-1-143,-4-3 245,1 2-116,-1-1-1,1 1 0,-1 0 0,-1 1 0,1-1 1,0 2-1,-1-1 0,0 1 0,0 1 1,0 0-1,0 0 0,0 0 0,-4 1-128,5 1 12,0 0-1,1 1 0,-1 0 0,0 1 0,1-1 1,-1 1-1,1 1 0,-1 0 0,1 0 1,0 0-1,0 1 0,0 0 0,1 0 1,0 0-1,-1 1 0,1 0-11,-3 3 0,1-1 0,0 1 0,1 0 1,-1 0-1,2 1 0,-1 0 0,1 0 0,0 1 0,1 0 1,0 0-1,1 1 0,1-1-1,1 0-1,0 0 1,1 0 0,0 0 0,0 1 0,1-1 0,1 0 0,0 1-1,0-1 1,1 0 0,0 0 0,1 0 0,0 0 0,4 8 1,-3-6 1,1-1 0,1 1-1,0-1 1,1-1 0,0 1 0,0-1 0,1-1 0,0 1 0,1-1 0,0 0-1,0-1 1,4 1-1,-9-5 3,1-1-1,0 0 1,0 0-1,1-1 1,-1 0-1,1 0 0,-1 0 1,1 0-1,-1-1 1,1 0-1,0 0 1,0-1-1,0 1 0,-1-1 1,1-1-1,0 1 1,5-2-3,-4 0 6,1 0 0,-1 0-1,0-1 1,0 0 0,0-1 0,0 0 0,0 0 0,-1 0 0,0-1 0,0 0 0,0 0-1,3-4-5,-1 1 10,0-2 0,-1 1 0,1-1-1,-2 0 1,0 0 0,0-1-1,0 0 1,-2 0 0,1 0 0,-2-1-1,1 1 1,-1-1 0,-1 0 0,0 0-1,-1 0 1,0 0 0,-1-3-10,-18-102 13,29 169-158,-1 99 134,-7 0 1,-6-1 0,-18 107 10,6-171 254,8-46 532,-3 34-786,10-71 24,0 0 0,0 1-1,0-1 1,1 0 0,-1 1 0,1-1-1,0 0 1,0 0 0,0 0 0,2 2-24,-3-5 5,0 0 1,1 0-1,-1 0 1,0 0-1,1 0 1,-1 0 0,1 0-1,-1 0 1,0 0-1,1 0 1,-1-1-1,0 1 1,1 0 0,-1 0-1,0 0 1,0-1-1,1 1 1,-1 0-1,0 0 1,1-1 0,-1 1-1,0 0 1,0 0-1,0-1 1,1 1-1,-1 0 1,0-1 0,0 1-1,0 0 1,0-1-1,0 1 1,1 0-1,-1-1 1,0 1-6,11-29 104,-7 18-72,0 1 0,0-1 0,2 1 0,-1 0 0,1 0-32,19-22-587,0 1-1,26-23 588,-35 37-261,27-30-270</inkml:trace>
  <inkml:trace contextRef="#ctx0" brushRef="#br0" timeOffset="392.746">893 755 8858,'64'-84'3761,"-60"104"-2169,2 9-104,-3 14-407,1 5-321,-1 10-384,0-5-112,-6-1-128,0-5-32,2-12 272,-1 0-288,2-15 3489,0-4-2585</inkml:trace>
  <inkml:trace contextRef="#ctx0" brushRef="#br0" timeOffset="737.021">34 58 5953,'-18'2'3385,"5"4"-896,10-3-713,7 1-176,15-1-496,10 1-151,18-1-121,13-3-168,28-6-264,3-9-112,20-5-168,1 1-8,-20 5-112,-4 5 200,-29 9-152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6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96 2681,'0'-3'8806,"-2"-9"-6665,0 7-1966,-1-1-1,1 1 1,-1 0-1,0 0 0,-1 0 1,1 0-1,-1 1 1,0 0-1,0 0 0,-1 0 1,1 0-1,-1 0 1,0 1-1,-1-1-174,2 2 54,0 0-1,-1 0 1,1 0 0,-1 1 0,1 0-1,-1 0 1,1 0 0,-1 0-1,0 1 1,0-1 0,1 1-1,-1 1 1,0-1 0,1 1 0,-1-1-1,0 1 1,1 1 0,-1-1-1,0 1-53,-8 2 23,1 0 0,0 1 1,1 1-1,-1 0 0,1 0 0,0 1 0,0 0 0,1 1 0,0 0 0,1 1 0,-3 3-23,-5 6 3,1 2-1,0 0 0,2 1 0,0 0 1,-1 7-3,9-18 0,1 0 1,0 1 0,1 0-1,0 0 1,1 0 0,1 0 0,-1 0-1,2 1 1,-1-1 0,2 1-1,0-1 1,1 11-1,0-13 0,0-1 0,1 0 0,0 1 1,0-1-1,1 0 0,0 0 0,1 0 0,0 0 0,0-1 0,0 0 1,1 1-1,0-2 0,1 1 0,0 0 0,0-1 0,0 0 0,5 3 0,-7-6 3,0 0-1,0 0 1,0-1-1,0 1 0,1-1 1,-1 0-1,1 0 0,-1-1 1,1 1-1,0-1 1,0 0-1,-1 0 0,1-1 1,0 1-1,0-1 1,4 0-3,-2-1 4,-1 0 0,1-1 1,0 0-1,-1 0 0,0 0 1,1-1-1,-1 0 1,0 0-1,-1-1 0,1 1 1,1-2-5,11-10 17,-1-1 1,0 0-1,-2-1 0,0-1 1,-1-1-1,6-10-17,-9 14 14,-2-2 1,0 1-1,-1-1 1,0 0-1,-1-1 0,-2 0 1,1 0-1,-2 0 0,-1-1 1,0 1-1,-1-1 0,-1 0 1,-1-4-15,1 1 61,-2 0 0,-3-21-61,3 39 94,1 10-30,4 16-3,11 14-31,1-1 0,2-1-1,2 0 1,23 29-30,-23-32 16,22 32-461,3-2 0,3-3 0,28 27 445,-36-44-754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348 965 288,'83'70'759,"-82"-68"-546,1-1 0,-1 1 0,1-1 0,-1 0 0,1 0 0,0 0 0,-1 0 0,1 0 0,0 0 0,0 0 0,0 0 0,0-1 0,0 1-213,-1-1 40,-1 0-1,0 0 1,0-1 0,1 1-1,-1 0 1,0 0 0,0 0-1,0 0 1,1-1 0,-1 1-1,0 0 1,0 0 0,0 0-1,0-1 1,1 1 0,-1 0-1,0 0 1,0-1 0,0 1 0,0 0-1,0 0 1,0-1 0,0 1-1,0 0 1,0 0 0,0-1-1,0 1 1,0 0 0,0 0-1,0-1 1,0 1 0,0 0-40,0-3 445,6-6 762,-5 8-1092,-1 0 0,1 0 0,-1 1 0,1-1 1,0 0-1,-1 0 0,0 0 0,1 0 0,-1 1 0,1-1 1,-1 0-1,0 0 0,0 0 0,1 0 0,-1 0 0,0 0 1,0 0-1,0 0 0,0 0 0,0 0 0,0 0 0,-1 0 0,1 0 1,0 0-1,0 0 0,-1 0 0,1 0 0,0 1 0,-1-1 1,1 0-1,-1 0 0,1 0 0,-1 0 0,0 1 0,1-1 1,-1 0-1,0 1 0,0-1 0,1 0-115,-8-7 357,0 0 0,-1 1 0,0 0 0,0 0 0,0 1-1,-1 0 1,0 1 0,0 0 0,0 0 0,-9-2-357,14 6 10,1-1 0,-1 1 0,0 0 0,1 1 0,-1-1 0,0 1 0,0 0 0,1 0 0,-1 1 0,0-1 0,0 1 0,1 0 0,-1 0 0,0 1 0,1-1 0,0 1 0,-1 0 0,1 0 0,0 1 0,0-1 0,0 1 0,0 0 0,0 0 0,1 0 0,-1 0 0,-1 3-10,-9 12-10,1 1-1,1 1 1,1 0 0,-7 16 10,-2 3-6,15-31 8,2 0-1,-1 1 1,1 0-1,0 0 1,1 0-1,0 0 1,0 0-1,1 1 1,0-1-1,1 0 1,0 1-1,0-1 1,2 5-2,-2-10 1,1 1 0,0-1 0,0 0 0,1 0 0,-1 1 0,1-1 0,0-1 0,0 1 0,0 0 0,1 0 0,-1-1 0,1 1 0,0-1 0,0 0 0,0 0 0,0 0 0,1 0 0,-1 0 0,1-1 0,0 1 0,-1-1 0,1 0 0,0-1 0,0 1 0,1 0 0,-1-1 1,0 0-1,0 0 0,2 0-1,4-1 7,-1 1 0,1-1 0,-1-1 0,1 0 0,-1 0 1,1-1-1,-1 0 0,0-1 0,0 0 0,0 0 0,0-1 0,0 0 1,-1 0-1,0-1 0,0 0 0,0-1 0,4-3-7,1-2 9,-1 0 0,0 0-1,0-1 1,-1 0 0,-1-1-1,0-1 1,0 1 0,-2-2 0,6-10-9,-6 3 183,-1-1 1,0 1 0,-2-1 0,-1-1 0,0 1 0,-1-15-185,-15 320 1259,11-267-1264,-29 312 500,18-235 362,-5-1 1,-16 46-857,23-104 102,5-21-76,1 0 0,1 0 0,0 0-1,1 1 1,0-1 0,1 1-1,0 1-25,1-13 2,0-1 0,0 0-1,0 0 1,0 0-1,0 0 1,0 0 0,0 0-1,0 1 1,1-1 0,-1 0-1,0 0 1,0 0-1,0 0 1,0 0 0,0 0-1,0 0 1,0 0 0,0 1-1,0-1 1,0 0-1,0 0 1,1 0 0,-1 0-1,0 0 1,0 0 0,0 0-1,0 0 1,0 0-1,0 0 1,0 0 0,1 0-1,-1 0 1,0 0-1,0 0 1,0 0 0,0 0-1,0 0 1,1 0 0,-1 0-1,0 0 1,0 0-1,0 0 1,0 0 0,0 0-1,0 0 1,0 0 0,1 0-1,-1 0 1,0 0-1,0 0 1,0 0 0,0 0-1,0 0 1,0-1 0,0 1-1,0 0 1,1 0-1,-1 0 1,0 0 0,0 0-1,0 0-1,7-7 41,71-89 155,-30 35-720,18-14 524,17-16-2027,-46 51 1342</inkml:trace>
  <inkml:trace contextRef="#ctx0" brushRef="#br0" timeOffset="366.484">985 1345 7802,'-8'0'3688,"4"3"-1343,-5 11-1033,0 7 129,-1 18-449,2 7-240,-1 5-416,8 4-120,1-5-128,0-5-16,1-8 56,1-12-160,2-15 40</inkml:trace>
  <inkml:trace contextRef="#ctx0" brushRef="#br0" timeOffset="754.214">54 601 6617,'-53'0'3625,"55"-5"-1112,11 2-625,9 2-240,16 1-655,11 2-249,22 3-304,8-5-104,18-2-160,7-2-48,2 0-40,-5 2 344,-16 4-296,-15 5 2809,-8 5-2097</inkml:trace>
  <inkml:trace contextRef="#ctx0" brushRef="#br0" timeOffset="1281.591">1575 1020 5425,'-12'-43'991,"6"25"-47,2-1 1,0 1-1,0-1 0,2-2-944,-4 8 3236,2 13-1107,4 11-593,1 4-1462,0 1 0,1-1 0,1 0 0,1 0 0,0 0 0,0-1 0,2 1 0,0-1 0,7 12-74,5 4 164,1-2 0,1 0-1,2-1 1,1-1 0,1-1 0,0-1 0,2-1 0,1-1 0,28 16-164,-54-37 42,1 0 0,-1 0 0,0 0 0,1 0 1,0 0-1,-1-1 0,1 1 0,-1-1 0,1 1 0,0-1 1,0 0-43,-2 0 29,1 0 0,-1 0 0,1 0 0,0 0 0,-1 0 0,1 0 0,-1 0 0,1 0 1,-1-1-1,1 1 0,-1 0 0,1 0 0,-1 0 0,1-1 0,-1 1 0,1 0 0,-1-1 1,0 1-1,1-1 0,-1 1 0,1 0 0,-1-1-29,2-2 99,-1 0 0,0 0 0,0-1 1,0 1-1,0 0 0,0-1 0,0 1 0,-1 0 0,0-1-99,2-6-28,7-44 110,3 1-1,2 1 0,2 0 1,20-43-82,-35 91-13,1-1 0,0 1 0,0 0 0,0-1 0,1 1 1,-1 0-1,1 0 0,0 1 0,0-1 0,0 1 0,1-1 0,-1 1 1,1 0-1,0 0 0,0 1 0,0-1 0,0 1 0,0 0 1,1-1 12,16 1-64</inkml:trace>
  <inkml:trace contextRef="#ctx0" brushRef="#br0" timeOffset="2004.019">2711 989 3665,'0'-4'472,"1"-1"0,-1 0 0,-1 1 0,1-1 0,-1 1 0,1-1 0,-1 1 0,0-1 1,-1 1-1,1 0 0,-1-1 0,0 1 0,0 0 0,0 0 0,-1 0 0,1 1 0,-1-1 0,0 1 0,-3-4-472,4 5 118,-1-1 0,0 0 0,0 1-1,0-1 1,0 1 0,0 0-1,-1 0 1,1 1 0,-1-1 0,1 0-1,-1 1 1,1 0 0,-1 0-1,0 0 1,0 0 0,1 1 0,-1 0-1,0-1 1,0 1 0,0 1-1,1-1 1,-1 0 0,-4 2-118,-1 1 96,0 1 0,0 1 0,0 0 0,1 0-1,0 0 1,0 1 0,0 0 0,1 1 0,-1 0 0,2 0 0,-1 0 0,1 1 0,0 0 0,0 0 0,-2 7-96,-3 4 31,1 0 1,1 1-1,1 0 1,0 1 0,2-1-1,-3 15-31,7-27 5,1-1-1,0 1 1,1 0-1,-1 0 1,1-1-1,1 1 1,-1 0-1,2 0 1,-1-1-1,1 1 1,0-1-1,0 1 1,1-1-1,0 0 1,2 4-5,-2-6 5,1 1 1,0-1 0,0 0 0,0 0-1,0-1 1,1 1 0,0-1 0,0 0-1,0-1 1,0 1 0,1-1 0,-1 0-1,1 0 1,0 0 0,0-1 0,0 0-1,0 0 1,4 0-6,-3 0 11,-1-1 0,1 0-1,0-1 1,-1 0 0,1 1 0,-1-2-1,1 1 1,0-1 0,-1 0 0,1-1-1,-1 1 1,1-1 0,-1-1 0,0 1-1,0-1 1,0 0 0,0 0 0,1-2-11,0-1 18,0 1 1,-1-1 0,0 0 0,0-1-1,0 1 1,-1-1 0,0 0 0,0-1-1,-1 1 1,0-1 0,-1 0 0,1 0-1,1-7-18,1-7 30,-2 0 1,0 0-1,-2-1 0,0 1 0,-1-1 0,-2 1 0,0-1 0,-1 1 0,-1 0 0,-2-1 0,-2-6-30,15 53 50,0 0-1,1-1 0,2 0 1,0 0-1,2-1 0,9 12-49,-12-19-20,1-1-1,1-1 0,0 0 0,0-1 0,2 0 0,-1-1 1,1 0-1,1-1 0,0-1 0,2 0 21,23 11 22,-2-1-45</inkml:trace>
  <inkml:trace contextRef="#ctx0" brushRef="#br0" timeOffset="2389.501">2291 575 5145,'-5'-8'2921,"5"6"-393,2 2-223,8 0-529,4 2-272,15-1-535,13 2-177,11-6-328,-26 2-136,-1-1-144,98-3-40,12-12 56,2 0-304,-50 13 104</inkml:trace>
  <inkml:trace contextRef="#ctx0" brushRef="#br0" timeOffset="3091.816">3509 971 5697,'3'-72'2942,"-1"63"1197,2 11-1596,5 11-874,-8-10-1738,7 10 223,0-1 1,1 0-1,1 0 0,0-1 0,1 0 1,3 3-155,29 30 285,32 41 212,37 57-497,-112-142 23,0 1-1,0-1 1,0 1-1,1-1 1,-1 0-1,0 1 1,0-1-1,1 1 1,-1-1-1,0 0 0,1 1 1,-1-1-1,0 0 1,1 1-1,-1-1 1,0 0-1,1 0 1,-1 1-1,1-1 1,-1 0-1,1 0 1,-1 0-1,1 0 1,-1 1-1,0-1 0,1 0 1,-1 0-1,1 0 1,-1 0-1,1 0 1,-1 0-1,1 0 1,-1 0-1,1-1 1,-1 1-1,1 0 1,-1 0-1,1 0 1,-1 0-1,0-1 1,1 1-1,-1 0 0,1 0 1,-1-1-1,0 1 1,1 0-1,-1-1 1,0 1-1,1 0 1,-1-1-1,0 1 1,0 0-1,1-1 1,-1 1-23,12-29 845,-10 23-839,49-169 477,-31 100-421,29-69-62,-26 95 29,-21 45-68,0 1-1,0 0 1,1 0-1,-1 0 1,0 0 0,1 0-1,0 1 1,0-1-1,0 1 1,0 0 0,0-1-1,1 1 40,-4 2-13,0 0-1,1-1 1,-1 1-1,0 0 1,1 0-1,-1 0 1,1 0-1,-1 0 1,0 0-1,1 0 1,-1-1-1,1 1 1,-1 0-1,0 0 1,1 1-1,-1-1 1,1 0-1,-1 0 1,0 0-1,1 0 1,-1 0-1,0 0 1,1 0-1,-1 1 1,1-1 13,6 11-238</inkml:trace>
  <inkml:trace contextRef="#ctx0" brushRef="#br0" timeOffset="3735.663">4421 378 6801,'0'-1'270,"0"-1"0,-1 1-1,1-1 1,-1 1 0,1-1-1,-1 1 1,1-1 0,-1 1-1,0 0 1,0-1 0,0 1-1,0 0 1,0 0 0,0 0-1,0 0 1,0 0 0,0 0-1,0 0 1,-1 0 0,1 0-1,0 0 1,-1 1 0,0-1-270,1 1 104,0-1 1,-1 1 0,1 0-1,0 0 1,0 1-1,-1-1 1,1 0 0,0 0-1,0 1 1,-1-1-1,1 0 1,0 1 0,0 0-1,0-1 1,0 1-1,0-1 1,0 1 0,0 0-1,0 0 1,0 0-1,0 0 1,0 0 0,0 0-1,0 0 1,1 0 0,-1 0-1,0 0 1,0 1-105,-1 3 83,-1 0-1,1 1 1,0-1 0,1 1 0,-1-1 0,1 1 0,0 0 0,0-1 0,1 1-1,0 0 1,0 0 0,0-1 0,1 5-83,3 15 143,0-1 0,5 13-143,18 62 222,-8-29 134,5 37-356,-12-24 528,-4 0-1,-4 0 0,-4 40-527,1-99 209,-1-18-70,1-15 21,0-14-130,0-1-1,2 1 1,1 0-1,1 0 1,1 0-1,0 1 1,2 0-1,3-5-29,-3 10 18,0 0-1,1 1 0,0 0 0,2 0 0,-1 1 1,2 1-1,0 0 0,1 1 0,0 0 0,10-7-17,-18 17-1,0-1 0,0 1 0,1 0 0,-1 0 0,1 0 0,0 1 0,0 0 0,0 0 0,0 0 0,5 0 1,-8 2 0,0-1-1,0 1 0,0 0 1,1 0-1,-1 1 0,0-1 1,0 1-1,0 0 0,0-1 1,0 1-1,0 1 0,0-1 1,0 0-1,0 1 0,0-1 1,-1 1-1,1 0 0,0 0 1,-1 0-1,0 0 0,2 2 1,3 5-1,0 0 0,-1 0 0,0 1 0,-1 0 0,0 0 0,-1 1 0,0-1 0,0 1 0,-1 0 0,-1 0 0,1 0 0,-1 10 1,0-2-2,-1 1 0,0 1 0,-2-1 0,0 0 0,-2-1 0,-3 19 2,3-27 1,-1-1-1,0 1 0,0-1 0,-1 0 1,0 0-1,0 0 0,-2 0 0,1-1 1,-1 0-1,0-1 0,-1 1 1,0-1-1,0-1 0,-1 0 0,0 0 1,0 0-1,0-1 0,-1-1 0,-4 2 0,7-3 26,-2-1 0,1 0-1,0 0 1,-1-1 0,1 0-1,-1 0 1,1-1-1,-1 0 1,0 0 0,0-1-1,1 0 1,-1-1 0,0 0-1,0-1 1,1 1-1,-1-2 1,1 1 0,0-1-1,-1 0 1,1-1 0,1 0-1,-1 0 1,0-1-1,-4-4-25,6 4 539,0 0-1,0 0 0,1-1 0,-3-4-538,-12-20 1132</inkml:trace>
  <inkml:trace contextRef="#ctx0" brushRef="#br0" timeOffset="4301.336">4040 6 6113,'-15'1'3377,"2"1"-1024,11-1-745,3 3-240,17-2-376,12 2-55,21-1-121,12-1-112,15-2-288,9-4-112,-7-1-168,-3-2-40,-10 1-48,-11 3 96,-10 6 344,-8 4-352,-17 11 40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48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31 367 5505,'-26'-92'3082,"25"88"-2711,0 0 1,0 0-1,0 0 0,1 0 1,-1-1-1,1 1 0,0 0 0,1 0 1,-1-1-1,1 1 0,0 0 1,0 0-1,0 0 0,0 0 0,1 0 1,0 0-372,1-3 239,1 1-1,1 1 1,-1-1 0,1 1 0,0 0 0,0 0 0,1-1-239,-1 1 189,18-14 75,0 1 0,2 1 0,-1 1 0,2 1 0,0 1 0,1 1 0,0 2 0,28-8-264,-44 16 33,-1 0-1,1 1 0,0 0 1,0 1-1,0 0 0,0 1 1,0 0-1,0 1 0,0 0 1,10 2-33,-13-1 8,-1 0 1,1 1 0,-1 0 0,0 0 0,0 1-1,0-1 1,0 2 0,-1-1 0,0 1 0,0 0-1,0 0 1,0 0 0,-1 1 0,0 0 0,0 0-1,0 0-8,3 7 36,0 1 0,-2-1 0,1 2 0,-2-1 0,0 0 0,0 1 0,-1 0 0,-1 0 0,0 10-36,2 18 229,-2-1 0,-3 39-229,-3-40 100,-2-1 0,-1 1-1,-2-1 1,-2-1 0,-1 0 0,-3 0 0,0-1 0,-8 9-100,6-11 52,-73 166 202,70-159-193,-1 0-1,-2-1 1,-9 9-61,27-45 12,0-1-1,0 1 1,-1-1 0,1-1 0,-1 1 0,0 0-1,0-1 1,0 0 0,-1 0 0,0-1 0,1 0-1,-1 0 1,-1 0 0,1 0 0,0-1 0,0 0-1,-1-1 1,1 1 0,-1-1 0,0 0 0,1-1-1,-1 0 1,0 0 0,1 0 0,-1-1-12,0 0 13,0 0 0,0 0 0,0-1 1,0 0-1,0-1 0,1 0 0,-1 0 1,1 0-1,-1 0 0,1-1 0,1 0 0,-1-1 1,0 1-1,1-1 0,0 0 0,0 0 0,1-1 1,-1 1-1,1-1 0,0 0 0,1 0 0,-1-1 1,0-1-14,1 0 2,1 1 0,-1 0 0,1-1 1,1 1-1,-1-1 0,1 1 1,1-1-1,-1 0 0,1 0 0,1 1 1,-1-1-1,1 0 0,1 1 1,-1-1-1,3-4-2,0 2-1,0 0 0,0 0-1,1 1 1,1-1 0,0 1 0,0 1 0,0-1 0,1 1 0,1 0 0,7-6 1,-6 5-5,2 1-1,-1 0 1,1 0 0,0 1 0,1 1 0,-1 0 0,1 0 0,1 1-1,-1 1 1,1 0 0,-1 1 0,1 0 0,0 1 0,0 0 0,0 1 0,1 1-1,-1 0 1,11 2 5,-6 2-5,1 1-1,-1 0 1,0 2 0,0 0-1,-1 1 1,1 0-1,-2 2 6,37 23-6,24 21 6,-31-20 45,1-3 1,2-2-46,18 3 76,1-4 0,1-3 0,1-3 0,14 1-76,17 3-333</inkml:trace>
  <inkml:trace contextRef="#ctx0" brushRef="#br0" timeOffset="862.256">1802 922 2769,'-75'33'2137,"72"-32"-1789,1 0-1,0 0 1,0 0-1,-1-1 0,1 1 1,0-1-1,-1 0 1,1 0-1,0 0 1,-1 0-1,1 0 0,-1 0 1,1 0-1,-2-1-347,3 0 74,0 1 0,1 0 0,-1 0-1,1 0 1,-1-1 0,0 1 0,1 0-1,-1 0 1,0 0 0,1 0 0,-1 0 0,1 0-1,-1 1 1,0-1 0,1 0 0,-1 0-1,1 0 1,-1 0 0,0 1 0,1-1 0,-1 0-1,1 1 1,-1-1 0,1 0 0,-1 1-1,1-1 1,-1 1 0,1-1 0,0 1 0,-1-1-1,1 1 1,-1-1 0,1 1 0,0-1-1,0 1 1,-1-1 0,1 1-74,-2 3 206,0 1 0,0-1 0,1 0 0,-1 1 0,1-1 0,0 1 0,1-1 0,-1 1 0,1-1 0,-1 5-206,5 49 716,-4-49-571,0-6-106,0-1 0,1 1 0,-1 0 0,0-1 0,1 1 0,-1 0 0,1-1 0,0 1 0,0-1 1,0 1-1,0-1 0,1 1 0,-1-1 0,0 0 0,1 0 0,0 1 0,-1-1 0,1 0 0,0-1 0,0 1 1,0 0-1,1 0 0,-1-1 0,0 0 0,0 1 0,1-1 0,-1 0 0,1 0 0,-1 0 0,1 0 0,0-1 1,0 1-40,1 0 56,0 0 1,0 0 0,0-1-1,1 1 1,-1-1 0,0 0-1,0 0 1,1-1 0,-1 1 0,0-1-1,0 0 1,0 0 0,0 0-1,0-1 1,0 1 0,0-1-1,0 0 1,0 0 0,-1-1 0,1 1-1,-1-1 1,0 1 0,0-1-1,0 0 1,0 0 0,1-2-57,0 0 74,-1-1 0,0 1 1,0-1-1,0 1 0,-1-1 1,0 0-1,0 0 1,0 0-1,-1 0 0,0 0 1,0 0-1,-1 0 0,1 0 1,-1-1-1,-1 1 0,1 0 1,-1 0-1,0-1-74,0 3 22,-1 1 0,1 0 0,0 0 0,-1 0 0,1 0 0,-1 1 0,0-1 0,0 0 0,0 1 0,-1-1 0,1 1 0,0 0 0,-1-1 0,0 1 0,1 0 0,-1 1 0,0-1 0,0 0 0,0 1 0,0 0 0,0 0 0,0 0 0,-1 0 0,1 0 0,0 0 0,-3 1-22,2-1 55,-1 0-1,0 0 0,0 1 0,0 0 1,1 0-1,-1 0 0,0 1 1,0 0-1,1-1 0,-1 2 0,0-1 1,1 0-1,-1 1 0,1 0 1,0 0-1,-1 0 0,-3 3-54,-7 15 2287,6-1-1036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7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553 710 3617,'47'-51'2016,"-46"50"-1880,0 0-1,-1 1 1,1-1-1,0 0 0,-1 0 1,1 0-1,-1 0 1,1 0-1,-1 0 1,0 0-1,1-1 1,-1 1-1,0 0 1,0 0-1,0 0 1,0 0-1,0 0 0,0 0 1,0 0-1,0-1 1,0 1-1,0 0 1,-1 0-1,1 0 1,0 0-1,-1 0 1,1 0-1,-1 0-135,-1-2 315,0 0 0,0 1 1,0 0-1,0-1 0,0 1 0,-1 0 0,-1-1-315,0-1 415,-2-2 83,-1 0 1,-1 1-1,1-1 1,-1 1 0,0 0-1,0 1 1,-9-3-499,14 5 69,-1 1 0,0 0 0,0 0 0,0 1 1,0-1-1,0 1 0,0 0 0,0 0 0,0 0 0,0 0 0,0 1 0,0-1 1,0 1-1,1 0 0,-1 0 0,0 1 0,0-1 0,1 1 0,-4 1-69,-4 5 18,0 0 0,0 0-1,0 1 1,1 1 0,0 0-1,1 0 1,0 1 0,1 0-1,0 0 1,1 1 0,0 0-1,1 0 1,-3 9-18,4-10-3,0 1 1,2 1-1,-1-1 0,2 1 1,-1-1-1,2 1 0,0 0 0,0-1 1,1 1-1,1 0 0,0 0 1,0-1-1,2 1 0,2 9 3,-2-12 0,0 0 0,1-1 0,1 1 1,0-1-1,0 0 0,0 0 0,1 0 0,4 3 0,-7-8 2,0-1 1,0 0-1,0 0 1,1 0-1,-1-1 1,1 1-1,0-1 1,-1 0-1,1 0 1,0 0-1,1 0 1,-1-1-1,0 1 1,0-1 0,1 0-1,-1-1 1,0 1-1,1-1 1,-1 0-1,1 0 1,0 0-3,5-2 12,0 0-1,-1 0 1,1-1 0,-1-1 0,0 1 0,0-2 0,0 1 0,0-1 0,-1 0 0,0-1 0,0 0-1,0 0 1,-1-1 0,0 0 0,0 0 0,-1-1 0,0 0 0,0 0 0,1-3-12,3-4 20,-2 1 1,0-2 0,0 1 0,-2-1-1,0 0 1,0 0 0,-2-1 0,0 1-1,-1-1 1,1-16-21,-4 32 0,1-9 5,-1 1-1,0-1 1,-1 0-1,0-2-4,0 10-5,1 0 0,-1-1 0,1 1 0,-1 0 1,0-1-1,0 1 0,0 0 0,0 0 0,0-1 0,-1 1 0,1 0 0,-1 0 0,1 1 0,-1-1 0,0 0 0,0 0 0,1 1 0,-3-2 5,4 3-2,0 0 0,0 0 1,0 0-1,0 0 0,0-1 0,0 1 0,-1 0 0,1 0 0,0 0 0,0 0 0,0 0 0,0-1 0,0 1 0,-1 0 0,1 0 0,0 0 0,0 0 0,0 0 0,0 0 0,-1 0 0,1 0 0,0 0 1,0 0-1,0 0 0,-1 0 0,1 0 0,0 0 0,0 0 0,0 0 0,-1 0 0,1 0 0,0 0 0,0 0 0,0 0 0,-1 0 0,1 0 0,0 0 0,0 0 0,0 0 0,0 0 0,0 1 0,-1-1 1,1 0-1,0 0 0,0 0 0,0 0 0,0 0 0,0 1 0,-1-1 0,1 0 0,0 0 0,0 0 0,0 0 0,0 1 0,0-1 2,2 13-70,-1-6 42,-2 56 8,9-17 88,4 13-68,-2-16 53,2 30-53,-3 17 40,-3 63-40,-7-113 15,-1 0 0,-2 0 0,-2 0 0,-2-1 0,-2 3-15,-13 45 468,-5 46-468,10-73 939,14-50-71,14-41-336,-2 9-479,1 1 0,1 0 1,0 0-1,2 1 0,1 0 0,0 1 0,15-15-53,20-19-1276,50-41 1276,-69 67-751,-3 1 174</inkml:trace>
  <inkml:trace contextRef="#ctx0" brushRef="#br0" timeOffset="641.358">1213 994 7194,'-1'-37'3376,"-6"46"-1479,1 2-265,2 15-520,1 3-240,2 9-255,2 9-49,3 2-176,2 0-72,-1-3-112,0-10-64,-3-3-56,1-2-8,-3-7 192,0 0-216,2-11 3497,3-3-2609</inkml:trace>
  <inkml:trace contextRef="#ctx0" brushRef="#br0" timeOffset="1549.431">1721 710 5489,'-87'-51'2307,"83"49"-1901,0 0 0,0-1 0,0 0 0,0 0-1,1 0 1,0 0 0,-1 0 0,1-1 0,0 0-406,2 2 284,0 1 0,0-1 0,1 0 0,-1 1 0,1-1 0,-1 0 0,1 0 0,0 1 0,-1-1 1,1 0-1,0 0 0,0 0 0,0 0-284,0 2 31,1 0 1,-1-1 0,0 1-1,0 0 1,0 0-1,0-1 1,0 1-1,1 0 1,-1 0-1,0 0 1,0-1-1,0 1 1,1 0-1,-1 0 1,0 0 0,0-1-1,1 1 1,-1 0-1,0 0 1,0 0-1,1 0 1,-1 0-1,0 0 1,1 0-1,-1 0 1,0 0-1,0 0 1,1 0-1,-1 0 1,0 0 0,1 0-1,-1 0 1,0 0-1,0 0 1,1 0-1,-1 0 1,0 0-1,1 0 1,-1 0-1,0 0 1,0 1-1,1-1 1,-1 0 0,0 0-1,0 0 1,0 1-1,1-1 1,-1 0-1,0 0 1,0 1-32,16 9 289,-7 1-208,0 0 0,-1 0 0,0 2 0,0-1 0,-2 0 1,3 7-82,11 20 130,9 5-5,1-1 0,3-2 0,1-1 0,15 11-125,-41-42 60,0-1-1,1 0 1,0 0 0,0-1-1,8 5-59,-15-11 52,0 0-1,-1 0 1,1 0-1,0 0 1,0 0-1,0-1 1,-1 1-1,1-1 1,0 1-1,0-1 1,0 1-1,0-1 1,0 0-1,0 0 0,0 0 1,0 0-1,0-1 1,0 1-1,0 0 1,0-1-1,0 1 1,0-1-1,0 0 1,-1 1-1,1-1 1,0 0-1,0 0 1,-1 0-1,1-1 1,-1 1-1,1 0 1,-1-1-1,1 1 1,-1-1-1,0 1 1,0-1-1,1-1-51,15-28 278,-1 0 0,-2-1 0,-2-1 0,4-16-278,-9 29 27,76-233-355,-80 248 332,-2 17-54</inkml:trace>
  <inkml:trace contextRef="#ctx0" brushRef="#br0" timeOffset="2858.349">2673 94 4417,'2'-19'1563,"-1"12"-898,0 1 1,-1-1-1,0 0 1,0 1-1,0-1 1,-1 0-1,0 1 1,0-1-1,0 1 1,-2-2-666,1 9 1551,-2 7-932,0 13-175,-2 16-150,2 1-1,2 0 1,2 0 0,1 0 0,3 10-294,30 190 796,-24-182-616,1 4-28,4 24 146,-4 1 1,-1 32-299,-3 19 213,-3-111-88,-1-24 88,-1-6 45,1-42 409,-4 16-611,1 1 0,2-1 0,1 0 0,1 1 0,2-1 0,1 1 0,3-6-56,-6 23-2,1 1 0,1 0 0,0 0 0,0 1 0,1-1 0,1 1 0,0 1 0,3-4 2,-4 7-2,0 0 0,0 1-1,1 0 1,-1 1 0,1-1 0,0 1-1,1 1 1,-1 0 0,1 0 0,0 0 0,0 1-1,3 0 3,-5 1-1,0 1-1,0 0 0,0 1 1,0 0-1,0 0 0,0 0 0,0 1 1,0 0-1,0 0 0,0 1 1,0 0-1,-1 0 0,1 1 1,0-1-1,-1 1 0,0 1 1,0-1-1,0 1 0,0 0 0,-1 1 1,1-1-1,-1 1 0,2 2 2,-3-3-1,0 1 1,-1 0-1,1-1 0,-1 1 0,1 0 0,-2 1 0,1-1 0,0 1 0,-1-1 1,0 1-1,-1-1 0,1 1 0,-1 0 0,0 0 0,0 0 0,-1 0 0,0 0 1,0 0-1,0 0 0,-1 0 0,0 0 0,0 0 0,0 0 0,-1-1 0,0 1 1,0 0-1,-1 1 1,-5 7 1,-1 0 0,0-1 0,-1 0 1,0 0-1,-1-1 0,0 0 1,-1-1-1,-12 9-1,0-3 9,0 0-1,-1-2 1,0 0 0,-14 4-9,20-10 25,0-2 0,0 0 0,-17 3-25,11-8 85,24-2-55,0 0 1,0-1-1,0 1 1,0 0-1,0-1 1,0 1-1,0-1 1,0 0-1,0 1 1,0-1-1,1 0 1,-1 1-1,0-1 1,0 0-1,1 0 1,-1 0-1,0 1 1,1-1-1,-1 0 1,1 0-1,-1 0-30,-6-18 330</inkml:trace>
  <inkml:trace contextRef="#ctx0" brushRef="#br0" timeOffset="3470.622">48 235 5009,'-19'0'2713,"9"0"-281,4 0-527,-6 0-289,27 0-240,13 0-496,12 0-39,40 0-217,-12 0-128,16-1-248,-2-2-80,-4-1-88,-5-2-16,-14-1 32,-4 5-24,-10 3-552,-5 0-128,-6 5 296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02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30 125 2200,'-8'-70'2042,"8"70"-1957,0-1 0,0 1 0,0 0 0,0-1 0,0 1 1,0-1-1,0 1 0,-1 0 0,1-1 0,0 1 0,0 0 0,0-1 0,0 1 0,0 0 0,-1-1 0,1 1 0,0 0 0,0-1 0,0 1 0,-1 0 0,1-1 0,0 1 0,-1 0 0,1 0 0,0-1 0,-1 1 0,1 0 1,0 0-1,-1 0 0,1-1 0,0 1 0,-1 0 0,1 0 0,0 0 0,-1 0 0,1 0 0,-1 0 0,1 0 0,0 0 0,-1 0 0,1 0 0,0 0 0,-1 0 0,1 0 0,-1 0 0,1 0 0,0 0 0,-1 0 0,1 1 1,0-1-1,-1 0-85,0 1 279,1-1 0,-1 1 0,1-1 0,-1 1 0,1-1 0,-1 1 0,1 0 0,-1-1 0,1 1 0,0 0 1,-1-1-1,1 1 0,0 0 0,0 0 0,-1-1 0,1 1 0,0 0 0,0 0 0,0-1 0,0 1 1,0 0-1,0 0 0,0 0 0,0-1 0,0 1 0,0 0 0,1 0 0,-1 0-279,8 19 187,1 0 1,0-1-1,2 0 0,0 0 1,1-1-1,1-1 0,7 9-187,32 31 857,30 25-857,2 1 331,-47-44-235,-1 1 0,-3 2 0,21 34-96,-51-71-3,2 3 33,0 0 0,1 0 0,0 0 0,4 3-30,-8-9-3,0 0 1,-1-1-1,1 1 1,0-1-1,0 1 1,0-1-1,1 0 0,-1 0 1,0 0-1,0 0 1,1 0-1,-1-1 1,0 1-1,1-1 1,-1 1-1,0-1 0,1 0 1,-1 0-1,1 0 1,0 0 2,6-3-258,-5-8 105</inkml:trace>
  <inkml:trace contextRef="#ctx0" brushRef="#br0" timeOffset="385.751">529 22 7242,'6'-20'2119,"-6"19"-1152,-3 3-76,-17 34 1739,8-14-1959,-46 69 2311,-31 36-2982,-14 18 757,12-19-568,44-64-214,-16 32 25,61-91-60,-8 12-107,9-14 147,1-1 0,0 1-1,0-1 1,0 0 0,-1 1-1,1-1 1,0 0 0,-1 1 0,1-1-1,0 0 1,-1 1 0,1-1-1,0 0 1,-1 0 0,1 0 0,0 1-1,-1-1 1,1 0 0,-1 0-1,1 0 1,-1 0 0,1 0 0,0 0-1,-1 0 1,1 0 0,-1 0-1,1 0 1,-1 0 0,1 0 20,-2-6-316</inkml:trace>
  <inkml:trace contextRef="#ctx0" brushRef="#br0" timeOffset="1006.482">977 614 4993,'22'-93'2987,"-21"75"-1271,-6 13-165,-5 10 1401,8-2-2710,0 1 0,1 0-1,-1-1 1,1 1 0,0 0 0,0 0 0,0 0-1,0 0 1,1 0 0,-1 1-242,-1 43 635,2-47-621,3 50 524,1 0-1,3 1-537,6 60 470,2 63-204,-11-157-423,3-11 73</inkml:trace>
  <inkml:trace contextRef="#ctx0" brushRef="#br0" timeOffset="1939.108">1713 332 3817,'-108'-25'2232,"76"15"6452,42 10-4140,0 0-5234,-7 1-61,50 1 1265,0-2 0,7-3-514,-19 0 71,1 2 0,-1 2-1,0 1 1,34 7-71,-47-4 19,0-1 1,0-2 0,0-1-1,7-1-19,114-10 63,-6 0-44,25 7-8,221-10 51,-122-3-6,-232 16-44,-1 2 0,0 2 0,2 1-12,-3 0 9,0-2 1,0-1-1,18-1-9,46-6 16,73 9-16,-116-4 19,1-2-1,24-5-18,-34 3 21,-35 2 128,0 0 1,0-1-1,-1 0 1,1-1-1,-1 0 1,0 0 0,0-1-1,0 0 1,-1-1-1,2-1-149,12-7 1945,8-2-618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09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42 3537,'-1'-5'632,"-1"-16"3363,2 20-3878,1 1 0,-1-1 0,0 0 0,1 1-1,-1-1 1,0 0 0,1 1 0,-1-1 0,1 1 0,-1-1 0,1 1 0,0-1-1,-1 1 1,1-1 0,-1 1 0,1-1 0,0 1 0,-1 0 0,1-1 0,0 1-1,0 0 1,-1 0 0,1-1 0,0 1 0,0 0 0,-1 0 0,2 0-117,8-2 315,1 1 1,0 1-1,0-1 1,0 2-1,0-1 1,0 2-1,3 0-315,-9-1 34,1 0 0,0 1-1,-1 0 1,0 0 0,1 0 0,-1 1 0,0-1 0,0 1-1,0 1 1,0-1 0,-1 1 0,1 0 0,-1 0 0,3 3-34,5 9 23,0 1-1,-1 0 1,-1 1 0,-1-1 0,-1 2 0,0 0 0,5 19-23,-10-28 214,-3-16 563,-5-17-64,-12-22-432,12 36-223,3 4 2,0 1 1,-1 0-1,0-1 0,0 1 1,0 1-1,-1-1 0,1 0 1,-1 1-1,0 0 1,0 0-1,0 0 0,-2-1-60,-7-3 262,0 0 0,0 1 1,-5-1-263,7 3 150,-2-1-83,0 1 0,0 1-1,0 0 1,0 1-1,-1 0 1,1 1-1,-1 0 1,1 1-1,-1 1 1,1 0 0,-1 1-1,1 0 1,0 1-1,0 1 1,0 0-1,0 0 1,0 1-1,1 1 1,0 0-1,0 1 1,-7 6-67,4-2 8,0 0-1,1 2 1,0-1 0,1 2-1,0 0 1,1 0 0,1 1-1,0 0 1,1 1 0,1 1-1,0-1 1,1 1-1,1 1 1,1 0 0,-2 8-8,3-5 6,1 0-1,1 0 1,1 0 0,0 0-1,2 0 1,0 0 0,2 0 0,0 0-1,1 0 1,2 0 0,0 0-6,-2-10 4,1 0 0,0 1 1,1-1-1,1-1 0,-1 1 1,2-1-1,-1 0 0,1 0 1,1-1-1,0 0 0,0-1 1,1 1-1,0-1 0,0-1 1,1 0-1,0 0 0,0-1 1,1 0-1,-1-1 0,6 1-4,7 3 20,0-2-1,1-1 1,0-1 0,1-1-1,-1-1 1,1-2 0,-1 0-1,19-2-19,-22 0 17,0-1 0,0-2-1,-1 1 1,1-2 0,-1-1 0,0-1-1,0 0 1,-1-2 0,0 0-1,7-5-16,-13 5 13,-1 0-1,-1 0 1,1-1-1,-2-1 1,1 1-1,-2-2 1,1 0 0,-2 0-1,1 0 1,-2-1-1,3-6-12,-4 8 10,-1-1 1,-1 0-1,0-1 0,0 1 0,-1 0 0,-1-1 1,0 0-1,-1 0 0,0 1 0,-1-1 1,0 0-1,-1 0 0,-2-6-10,0 0 90,-1 1 1,-1 0-1,-1 1 0,0-1 1,-2 1-1,0 0 0,0 1 1,-2 0-1,-3-3-90,6 9 41,-1 0 0,0 1 0,0 0 0,-1 1 0,-1 0 0,1 0 1,-1 1-1,-1 0 0,1 1 0,-1 0 0,0 1 0,0 0 0,-1 0 0,-7-1-41,-23-3 627,-1 3-1,1 1 1,-1 2-1,-12 1-626,11 3 804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12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1211 4353,'-30'-28'2316,"30"28"-2140,-1-1-1,1 1 0,0 0 1,-1 0-1,1-1 0,-1 1 1,1 0-1,0 0 0,-1 0 1,1 0-1,-1-1 0,1 1 1,-1 0-1,1 0 0,-1 0 1,1 0-1,0 0 0,-1 0 1,1 0-1,-1 0 0,1 0 1,-1 1-1,1-1 1,0 0-1,-1 0 0,1 0 1,-1 0-1,1 1 0,0-1 1,-1 0-1,1 0 0,-1 1 1,1-1-1,0 0 0,-1 1 1,1-1-1,0 0 0,0 1 1,-1-1-1,1 0 0,0 1 1,0-1-1,0 1 0,-1-1 1,1 1-1,0-1 0,0 0 1,0 1-1,0-1 0,0 1 1,0-1-1,0 1 0,0-1 1,0 1-1,0-1 0,0 0 1,0 1-1,0-1 0,1 1-175,2 13 173,2 1 1,0-2-1,0 1 0,2 0 0,-1-1 0,2 0 1,0-1-1,0 1 0,1-2 0,1 1 0,0-1 0,0-1 1,1 0-1,10 7-173,43 34 715,29 14-715,-36-26 176,-2 2 0,22 22-176,-38-23 74,-3 1 0,14 21-74,2 2 62,-46-57-47,0 0 0,1 0-1,-1-1 1,2 0-1,-1 0 1,5 2-15,-8-5 13,0-1 0,0-1-1,-1 1 1,1 0 0,0-1 0,1 0 0,-1 0 0,0 0 0,0 0 0,0-1 0,0 0 0,1 0 0,-1 0-1,4 0-12,-8-1 8,0 1-1,0 0 0,0 0 0,1 0 1,-1 0-1,0 0 0,0 0 0,0 0 0,0-1 1,1 1-1,-1 0 0,0 0 0,0 0 1,0 0-1,1 0 0,-1 0 0,0 0 0,0 0 1,0 0-1,1 0 0,-1 0 0,0 0 0,0 0 1,0 1-1,1-1 0,-1 0 0,0 0 1,0 0-1,0 0 0,0 0 0,1 0 0,-1 0 1,0 0-1,0 1 0,0-1 0,0 0 1,0 0-1,1 0 0,-1 0 0,0 0 0,0 1 1,0-1-1,0 0 0,0 0 0,0 0 0,0 1 1,0-1-1,0 0 0,0 0 0,0 0 1,0 1-8,-5 5 164</inkml:trace>
  <inkml:trace contextRef="#ctx0" brushRef="#br0" timeOffset="451.925">700 1015 4209,'0'-1'170,"0"0"1,0 1 0,-1-1-1,1 1 1,0-1-1,0 0 1,-1 1 0,1-1-1,0 1 1,-1-1-1,1 1 1,0-1-1,-1 1 1,1-1 0,-1 1-1,1-1 1,-1 1-1,1-1 1,-1 1-1,1 0 1,-1-1 0,1 1-1,-1 0 1,0 0-1,1-1 1,-1 1-1,1 0 1,-1 0 0,0 0-1,1 0 1,-1 0-1,0 0 1,1 0-1,-1 0 1,0 0 0,1 0-1,-1 0 1,0 0-1,1 0 1,-1 0 0,1 1-1,-1-1 1,0 0-1,0 1-170,-1 0 230,-1 0 1,1 0-1,-1 0 0,1 0 1,0 1-1,0 0 0,-1-1 0,1 1 1,0 0-1,1 0 0,-2 1-230,-8 14 540,1 0 0,0 1 0,1 1 0,-2 7-540,-16 34 642,-30 39 563,-69 90-1205,-26 41 205,83-113 28,67-114-246,2-3-10,-1 1-1,1-1 0,-1 1 1,1-1-1,-1 1 0,1-1 1,0 1-1,-1 0 0,1-1 1,0 1-1,0-1 0,0 1 1,-1 0-1,1-1 0,0 1 1,0 0-1,0-1 0,0 1 1,0-1-1,0 1 0,0 0 1,0-1-1,0 1 0,0 0 1,0-1-1,1 1 0,-1 0 1,0-1-1,0 1 0,1 0 24,13 0-253</inkml:trace>
  <inkml:trace contextRef="#ctx0" brushRef="#br0" timeOffset="1208.041">1162 1797 8066,'-31'-65'6278,"30"63"-6158,1 0-1,-1 1 0,1-1 0,-1 0 0,1 1 0,0-1 0,0 0 0,-1 0 0,1 1 1,0-1-1,1 0 0,-1 0 0,0 0 0,0 1 0,1-1 0,-1 0 0,1 1 0,-1-1 1,1 0-1,0 1 0,0-1 0,0 1-119,1-3 115,1 1 1,-1 0-1,1 0 0,0 0 1,0 0-1,0 0 0,1 1 1,-1-1-1,4-1-115,2-1 73,1 1 0,-1-1 0,1 1 0,0 1 0,0 0 1,0 1-1,7-2-73,-12 4 6,-1-1-1,1 1 1,0 0 0,0 1 0,-1-1 0,1 1 0,0-1 0,-1 1 0,1 1 0,-1-1 0,1 1-1,-1 0 1,0 0 0,1 0 0,-1 0 0,0 1 0,0 0 0,-1-1 0,1 1 0,-1 1 0,1-1-1,-1 1 1,0-1 0,0 1 0,-1 0 0,1 0 0,-1 0 0,0 0 0,0 0 0,0 1 0,0-1-1,-1 1 1,1 2-6,1 6 7,0 0-1,-1 1 1,-1 0-1,0-1 1,-1 1-1,-1 0 0,0-1 1,0 1-1,-2 0 1,1-1-1,-2 0 1,0 0-1,0 0 0,-3 4-6,-11 25 36,-2-1 0,-2-1 0,-18 24-36,27-45 20,0-1 0,0-1 0,-6 5-20,15-17 8,-1-1-1,0 1 1,0-1 0,0 1 0,0-1 0,-1-1 0,0 1 0,0-1 0,0 0 0,0-1-1,0 1 1,-4 0-8,8-3 4,0 1 0,1-1-1,-1 1 1,0-1 0,0 0-1,0 0 1,1 0 0,-1 0-1,0 0 1,0-1 0,0 1-1,0 0 1,1-1 0,-1 1-1,0-1 1,1 0 0,-1 0-1,0 1 1,1-1 0,-1 0-1,1 0 1,-1-1 0,1 1-1,0 0 1,-1 0 0,1-1-1,0 1 1,0-1 0,0 1-1,0-1 1,0 1 0,0-1-1,0 0 1,1 1 0,-1-1-1,0 0 1,1 0 0,0 1-1,-1-1 1,1 0 0,0 0-1,0 0 1,0 0-4,-1-7 7,1 0 0,0 0 0,1 0 0,0 0 0,0 0 0,1 0 0,0 0 0,1-1-7,-1 5-2,-1 0 1,1 0 0,0 1-1,0-1 1,0 1 0,1 0-1,0-1 1,0 1-1,0 0 1,0 1 0,0-1-1,1 0 1,0 1 0,0 0-1,0 0 1,0 0 0,0 0-1,1 1 1,-1 0-1,1 0 1,-1 0 0,1 0-1,0 1 1,0-1 0,0 1-1,0 0 1,0 1 0,0-1-1,0 1 1,0 0-1,0 1 1,0-1 0,0 1-1,0 0 1,-1 0 0,1 0-1,0 1 1,0 0-1,-1 0 1,5 2 1,55 29-19,-37-17 20,0-2 0,1-2 0,0 0 1,1-2-1,14 3-1,-2-7-11</inkml:trace>
  <inkml:trace contextRef="#ctx0" brushRef="#br0" timeOffset="2016.165">2021 1425 2665,'-84'-64'3399,"83"63"-2429,-6-3 666,7 4-1527,0 0 1,0 0-1,0 0 1,0 0-1,0 1 1,1-1-1,-1 0 1,0 0-1,0 0 0,0 0 1,0 0-1,0 0 1,0 0-1,0 0 1,0 0-1,0 0 0,1 0 1,-1 0-1,0 0 1,0 0-1,0 0 1,0 0-1,0 0 1,0 0-1,0 0 0,0 0 1,0 0-1,1 0 1,-1-1-1,0 1 1,0 0-1,0 0 1,0 0-1,0 0 0,0 0 1,0 0-1,0 0 1,0 0-1,0 0 1,0 0-1,0 0 0,0 0 1,0-1-1,0 1 1,1 0-1,-1 0 1,0 0-1,0 0 1,0 0-1,0 0 0,0 0 1,0 0-1,0 0 1,0-1-1,0 1 1,0 0-1,0 0 0,0 0 1,0 0-1,-1 0 1,1 0-1,0 0 1,0 0-110,42 0 948,12 1-28,0-3 0,15-4-920,23-3 388,87 2-388,95 15 62,-100-2-13,24-9-49,16 2 26,-86 2 35,2-6-61,-49-2 8,100-5 182,-124 8 74,17-6-264,-11 2 136,1 2-136,-45 5 12,0 1 0,0 1 0,0 1 0,0 0 1,10 4-13,-22-5-25,-1 1 0,1 1 1,0-1-1,-1 1 1,5 3 24,-10-6 74,0 1-1,1-1 1,-1 1 0,0 0 0,0 0 0,0 0 0,0 0-1,1 0 1,-1 0 0,-1 0 0,1 0 0,0 0-1,0 0 1,0 0 0,0 1 0,-1-1 0,1 0-1,-1 0 1,1 1 0,-1-1 0,1 1 0,-1-1-1,0 0 1,0 1 0,0-1 0,1 1 0,-1-1-1,-1 1 1,1-1-74,-3 11 790</inkml:trace>
  <inkml:trace contextRef="#ctx0" brushRef="#br0" timeOffset="3855.507">4102 1343 5009,'0'-1'205,"0"1"0,0 0 1,0-1-1,0 1 0,0 0 0,-1-1 0,1 1 0,0 0 1,0-1-1,0 1 0,0-1 0,0 1 0,0 0 0,1-1 1,-1 1-1,0 0 0,0-1 0,0 1 0,0 0 0,0-1 1,0 1-1,0 0 0,1 0 0,-1-1 0,0 1 0,0 0 1,1-1-1,-1 1 0,0 0 0,0 0 0,1 0 0,-1-1 1,0 1-1,0 0 0,1 0 0,-1 0 0,0-1 0,1 1 1,-1 0-1,0 0 0,1 0 0,-1 0 0,0 0 0,1 0 1,-1 0-1,1 0-205,23 2 2342,-16 0-2629,117 14 2136,87-1-1849,-172-17 91,-31 1-65,-1 0 0,1 1 0,-1 0 0,1 0 0,8 2-26,-3 7 23,-11-2 98,-6-8-110,-1-1 1,0 1-1,1 1 1,-1-1-1,0 0 1,1 1-1,-1 0 0,0 0 1,-3 0-12,-17 0 9,-61-7 16,-147-9 93,205 15-98,15 2-6,-1-1 0,1-1 1,0-1-1,0 1 0,0-2 0,-7-2-14,12 2-30,10-1 282,14 2 853,11 8-592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20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447 111 2296,'38'-66'1636,"-29"56"-1481,1 6 4633,-9 4 134,-8-2-2297,-6-4-2282,0 2-1,-1 0 0,0 0 1,-4 0-343,6 2 122,0 0-49,0 0-1,-1 2 0,1-1 0,0 2 0,0-1 0,-1 2 0,1-1 0,0 2 0,0 0 0,-3 1-72,-2 0 41,4 0-28,-1 0 0,1 0 1,0 1-1,0 1 0,1 0 0,-1 1 1,2 1-1,-1-1 0,1 2 0,0 0 1,0 0-1,1 1 0,1 0 0,-1 1 0,2 0 1,-1 0-1,2 1 0,0 0 0,0 0 1,1 1-1,0 0 0,1 0 0,1 0 1,0 0-1,1 1 0,-1 3-13,-1 12 4,1-1-1,1 0 1,2 1-1,1 0 1,1-1-1,1 7-3,0-23 4,-1-1-1,2 0 1,-1 0-1,2 0 1,-1 0-1,2 0 1,-1-1-1,1 0 0,1 1 1,0-2-1,0 1 1,1-1-1,0 0 1,1 0-1,0-1 1,0 0-1,2 1-3,5 1 14,1 0 0,0 0 0,1-2 0,0 0 0,0-1 0,10 3-14,22 4 84,40 7-84,-67-17 18,0 0 0,-1-2 0,1 0 1,0-1-1,0-2 0,0 0 0,20-4-18,-31 3 7,0-1 0,0 0 0,-1-1-1,1 0 1,-1 0 0,1-1 0,-2 0 0,1-1 0,0 0 0,-1-1 0,0 0 0,-1 0 0,1-1 0,-2 0 0,1-1-1,1-2-6,0-2 71,0 0-1,-1 0 0,-1 0 0,0-1 0,-1-1 0,0 1 0,-1-1 0,-1 0 0,0 0 0,-1 0 0,-1 0 0,-1 0 0,0-1 0,-1-10-70,-1 6 107,-1-1-1,-1 1 1,-1 0 0,-1 0-1,-1 0 1,-1 1 0,0 0-1,-2 0 1,0 1 0,-10-15-107,5 10 14,0 0 1,-2 1 0,0 1-1,-2 1 1,-3-3-15,15 18 57,0 0 1,0 0-1,-1 0 1,0 1-1,0 0 1,0 0-1,0 0 1,0 1 0,-1 0-58,3 2 179,0 0 0,0 0 0,0 0 1,0 0-1,0 1 0,0 0 1,0 0-1,-1 0 0,1 1 1,0 0-1,0 0 0,0 0 1,1 0-1,-1 1 0,0 0-179,-31 18 1125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25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70 744,'43'-10'704,"-38"9"-846,7-3 5289,-14-6 2674,1 9-7700,1 1 0,-1-1 0,0 0 0,0 0 0,1 0 0,-1 1 0,0-1 0,0 0 0,0 1 0,0-1 0,0 1 0,0-1 0,0 1 0,0-1 0,0 1 0,0 0 0,0-1 0,0 1 0,-2 0-121,-15-6 269,3-2-110,12 5-116,-1 1 0,0 0 1,0-1-1,-1 2 0,1-1 0,0 0 0,-1 1 0,1 0 0,-1 0 0,1 0 0,-1 1 0,0-1 1,1 1-1,-1 0 0,-3 1-43,-11 2 87,-1 1 1,1 1 0,1 1 0,-1 0-1,-5 4-87,14-5 10,1 0 0,-1 1 0,1 0 0,0 0 0,0 1 0,1 0 0,0 1-1,0-1 1,1 2 0,-3 2-10,2 0 1,1-1 0,-1 1 0,2 0 0,0 1 1,0 0-1,1 0 0,0 0 0,1 0 0,1 1 0,0 0 0,0-1 0,2 1 0,-1 0 0,2 0 0,-1 0 0,2 0 0,0 0 0,0 0 0,2 0 1,-1 0-1,1 0 0,1-1 0,1 0 0,-1 0 0,4 6-1,-5-14 1,0 0 1,0 1-1,0-1 1,1 0-1,0-1 0,-1 1 1,1 0-1,0-1 1,1 0-1,-1 0 1,0 0-1,1-1 0,0 0 1,-1 0-1,1 0 1,0 0-1,0 0 1,0-1-1,1 0 0,3 0-1,5 1 7,-1-1-1,1 0 1,-1-1-1,1-1 0,0 0 1,-1-1-1,6-1-6,-9 0 7,1-1 0,-1 0-1,0 0 1,0-1 0,0 0 0,0-1-1,-1 0 1,0 0 0,-1-1 0,1 0-1,-1-1 1,0 0 0,6-8-7,-2 0 11,0-1 0,-1 1 1,-1-2-1,0 1 0,-1-1 1,-1-1-1,0-4-11,1-5 8,-2 0 0,-1 0 0,-1 0 0,0-13-8,-5 40 0,0 1 1,0 0-1,0 0 1,0-1-1,0 1 1,0 0-1,0-1 1,0 1-1,0 0 0,0 0 1,0-1-1,0 1 1,0 0-1,0-1 1,0 1-1,0 0 1,0 0-1,-1-1 1,1 1-1,0 0 0,0 0 1,0-1-1,0 1 1,-1 0-1,1 0 1,0 0-1,0-1 1,0 1-1,-1 0 1,1 0-1,0 0 0,-1-1 0,1 2 3,0-1-1,-1 0 0,1 0 0,0 1 0,-1-1 1,1 1-1,0-1 0,-1 0 0,1 1 0,0-1 0,0 0 1,-1 1-1,1-1 0,0 1 0,0-1 0,0 1 1,0-1-1,0 1 0,-1-1 0,1 0 0,0 1 0,0-1 1,0 1-1,0-1 0,0 1 0,1-1 0,-1 1-2,-15 270 267,4-97-202,3-31-67,-6 0-1,-18 67 3,-7-59 1604,39-150-1580,-1 0 0,1 0 1,0 1-1,-1-1 0,1 0 0,0 0 0,0 0 0,0 1 0,0-1 0,0 0 0,0 0 0,0 0 0,1 1 0,-1-1 0,0 0 0,1 0 0,-1 0 0,1 2-24,-1-3 12,1 0 1,0 0-1,-1 0 0,1 0 0,-1 0 0,1 0 0,-1 0 0,1 0 0,-1 0 1,1 0-1,-1 0 0,1 0 0,-1 0 0,1 0 0,0 0 0,-1 0 0,1 0 0,-1-1 1,1 1-1,-1 0 0,0 0 0,1-1 0,-1 1 0,1 0 0,-1-1 0,1 1 0,-1-1-12,9-6 107,-1-1 0,0 1-1,5-7-106,-11 11 7,56-60 188,-3-3 0,5-13-195,-19 8-408,-17 26-425,-7 14 337</inkml:trace>
  <inkml:trace contextRef="#ctx0" brushRef="#br0" timeOffset="335.109">1005 461 9954,'-6'-4'4169,"6"5"-2729,1 5-191,-1-6-569,0 0-280,2 36-104,3 52-24,-5-28 0,2 0 16,-6-3 0,1-4-32,1-10-104,2-4-40,6-11-32,-1-4 448,1-7 489,-2-5-5074,-5 7 3401</inkml:trace>
  <inkml:trace contextRef="#ctx0" brushRef="#br0" timeOffset="1611.176">1610 324 2393,'-76'-32'1428,"75"32"-1308,0-1 0,0 1 0,0-1 0,0 1 0,0-1 0,0 1 0,0-1 0,0 0 0,0 0 0,0 1 0,0-1 0,0 0 0,1 0 0,-1 0 0,0 0 0,1 0 1,-1 0-1,1 0 0,-1 0-120,4-8 4931,-3 7-1143,33 9-3123,-1 0-402,0-2 0,1-1-1,4-1-262,352 18 418,-350-21-383,0-2 1,10-2-36,-6 0 39,24 2-39,-37 1 18,0-1-1,13-3-17,-15 1 35,1 1 1,22 1-36,77 5 54,96 4 602,-172-1-488,-30-3-114,0-1-1,1-1 1,-1-1 0,9-1-54,35 0 84,-53 2-70,0-1 0,0 0 0,-1-1 0,1 0 0,11-3-14,13-4 26,1 2 1,-1 2 0,39 1-27,-32 1 20,1-1 1,28-7-21,-49 6 8,0 2 0,0 0 0,2 2-8,5-1 17,23-3-17,45-16 28,-50 9-2,-46 10-21,0 1 1,0-1 0,1 1 0,-1-1-1,0 1 1,0 0 0,0 0 0,0 1 0,0-1-1,1 1 1,-1-1 0,1 2-6,-4-2 30,0 0-1,0 0 1,0 0 0,0 0-1,0 0 1,0 0 0,0 0 0,0 0-1,0 0 1,0 0 0,0 0-1,0 0 1,0 0 0,-1 0 0,1 0-1,0 0 1,0 0 0,0 0-1,0 0 1,0 0 0,0 0 0,0 0-1,0 0 1,0 0 0,0 0-1,0 1 1,0-1 0,0 0-1,0 0 1,0 0 0,0 0 0,0 0-1,0 0 1,0 0 0,0 0-1,0 0 1,0 0 0,0 0-30,0 0 18,-1 0 415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33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369 785 2417,'84'6'2115,"-83"-6"-1973,0 0-1,0 0 1,0 0 0,0 0 0,0 0 0,0 0 0,0 0 0,0 0 0,0-1-1,0 1 1,0 0 0,0 0 0,0-1 0,-1 1 0,1 0 0,0-1 0,0 1-1,0-1 1,0 0 0,-1 1-142,0-8 816,0 6-298,4-17 1925,-3 17-2227,0-1-1,0 0 1,0 0-1,-1 1 1,1-1-1,-1 0 1,0 0 0,0 0-1,0 0 1,0 0-1,0 1 1,-1-1-1,1 0 1,-1 0 0,0 0-1,0 1 1,0-1-1,0 0 1,-1-1-216,-1-1 205,-1 0-1,1 0 1,-1 0-1,0 1 1,0 0 0,0 0-1,-1 0 1,1 0 0,-1 0-1,0 1 1,0 0-1,0 0 1,-1 0 0,1 1-1,-5-2-204,2 2 125,-1 0 0,0 0-1,1 1 1,-1 0 0,0 0-1,0 1 1,0 1 0,0-1-1,0 1 1,-1 1-125,-6 1 46,-1 1-1,1 1 1,1 1 0,-1 0-1,1 1 1,0 0 0,0 2-1,1-1 1,0 2 0,1 0-1,-2 2-45,3 0 8,1 0-1,0 1 1,1 0-1,1 1 1,0 0-1,1 1 0,0-1 1,1 1-1,1 1 1,1-1-1,0 1 1,0 0-1,2 0 1,0 1-1,0 16-7,2-20 1,0 1 0,1-1 0,0 1 0,1-1 0,1 1 0,0-1 0,1 1 0,1-1 0,0 0 0,0-1 0,1 1 0,1-1 0,0 0 0,1 0 0,0 0 0,1-1 0,0 0 0,1-1 0,7 7-1,-10-11 4,1-1 0,0 0 0,1 0 1,-1 0-1,1-1 0,0 0 0,0-1 0,0 1 0,0-2 1,0 1-1,1-1 0,-1-1 0,1 1 0,0-1 1,-1-1-1,1 0 0,0 0 0,0 0 0,-1-1 0,1-1 1,0 1-1,-1-1 0,0-1 0,1 0 0,-1 0 0,0 0 1,0-1-1,-1-1 0,1 1 0,-1-1 0,0 0 0,3-3-4,-1 0 8,0-1 0,0 0 0,-1 0 0,0 0-1,0-1 1,-1 0 0,-1-1 0,1 0 0,-2 0-1,5-11-7,-5 5 10,0 1-1,-1 0 1,-1-1-1,0 0 1,-1 0-1,-1 0 0,-1-11-9,-7-137 28,42 256-134,-26-66 111,1 0 0,0 0 0,2-1-1,1 0 1,1-1 0,1 0-5,-4-9 167,1 0 0,0 0 0,1-1 0,0 0 0,1-2 0,1 1 0,0-2 0,0 0 0,8 4-167,26 9 515</inkml:trace>
  <inkml:trace contextRef="#ctx0" brushRef="#br0" timeOffset="1146.053">1260 850 1872,'-96'3'3623,"100"-2"13,-7 0 1665,3-1-4468,0 0-85,11 0 483,107-1-295,161 3-449,-219-3-458,0-2 0,-1-2 1,8-5-30,7 1 49,46 0-49,231-8 49,-281 13-21,0-4 1,2-3-29,-36 6 58,-2-1 56,-13 2-54,0 1-1,-1 0 1,1 2-1,1 0 1,-1 2-1,0 0 1,6 2-60,-6 0 23,0 0 0,0-2 1,0 0-1,0-2 0,13-2-23,8-2 63,-1-2-1,13-5-62,-45 6 314,-9 6-378,0-1 1,0 1-1,0 0 1,0 0-1,0 0 0,0 0 1,-1-1-1,1 1 1,0 0-1,0 0 1,0 0-1,0 0 1,-1 0-1,1 0 0,0 0 1,0 0-1,0-1 1,-1 1-1,1 0 1,0 0-1,0 0 1,0 0-1,-1 0 0,1 0 1,0 0-1,0 0 1,-1 0-1,1 0 1,0 0-1,0 0 1,0 0-1,-1 1 0,1-1 1,0 0-1,0 0 1,0 0-1,0 0 1,-1 0-1,1 0 1,0 0-1,0 1 1,0-1-1,0 0 0,-1 0 1,1 0-1,0 0 64,-8 4-1239</inkml:trace>
  <inkml:trace contextRef="#ctx0" brushRef="#br0" timeOffset="2279.22">3749 144 3017,'-75'-84'1903,"71"79"-1345,0 0 0,-1 0 0,0 1 0,0 0 0,0 0 0,0 0 0,-1 0 0,1 1 0,-2-1-558,-12-6 2169,18 9-2019,0 0 0,0 0 0,0 1 0,0-1 0,0 1 1,0-1-1,0 1 0,-1-1 0,1 1 0,0-1 0,0 1 1,0 0-1,-1 0 0,1 0 0,0 0 0,0-1-150,0 2 59,1-1 0,-1 0 0,1 0 0,-1 0 0,1 1 0,0-1 0,-1 0 0,1 0 0,0 1 0,-1-1 0,1 0 0,0 1 0,-1-1 0,1 0 0,0 1 0,0-1 0,-1 1 0,1-1 0,0 0 0,0 1 0,0-1 0,0 1 0,-1-1 0,1 1 0,0-1 0,0 1 0,0-1-59,0 6 194,0-1 0,0 1 0,0 0 0,1-1-1,0 1 1,0 0-194,1 2-63,18 130 678,36 202 51,-43-286-477,-3 2 0,-2-1 1,-3 1-1,-2 0 0,-2 15-189,-2-60 173,0 0-1,1 0 1,1 0-1,0 0 1,0 0-1,2 3-172,-6-19 71,0 0-1,0-1 1,1 1 0,0-1-1,0 0 1,0 1-1,1-1 1,0 0-1,0 0 1,0 0 0,1 0-1,0 0 1,0 0-1,1-2-70,0-2 25,1 0 0,0 0-1,1 0 1,0 1 0,1 0-1,0-1 1,1 1 0,2-3-25,6-9-10,1 1 0,1 1 0,1 0 1,0 1-1,1 1 0,19-14 10,-21 19 1,1 1-1,0 0 1,1 1-1,1 1 0,4-2 0,-13 7-2,0 0 0,0 1-1,1 0 1,-1 1-1,1 0 1,0 0 0,-1 1-1,1 0 1,0 1 0,0 0-1,2 1 3,-9-1-2,1 1-1,-1 0 1,1 0-1,-1 0 1,1 1-1,-1-1 0,0 1 1,1 0-1,-1 0 1,0 0-1,0 0 1,0 0-1,-1 1 1,1-1-1,0 1 1,-1 0-1,0 0 0,0 0 1,0 0-1,0 0 1,0 0-1,0 0 1,-1 1-1,0-1 1,1 1-1,-2-1 1,1 1-1,0-1 0,0 2 3,1 13-5,0 1 0,0 0 0,-2 0 0,0 0 0,-2 4 5,1 0-2,0-5 2,0-1 0,-1 1 1,-1 0-1,-1-1 0,-2 9 0,4-20 3,0 0 0,-1 0 0,0 0 0,0-1 0,0 1 0,0-1 0,-1 1-1,0-1 1,0 0 0,0-1 0,-1 1 0,0-1 0,0 0 0,0 0 0,0 0 0,-5 2-3,-2 0 15,-1-1-1,-1 0 1,1 0-1,-1-2 1,0 1-1,0-2 1,0 0 0,0 0-1,0-2 1,0 0-1,0 0 1,0-1 0,0-1-1,0 0 1,0-1-1,0-1 1,-6-2-15,17 5-20,0 0 1,0 0-1,0 0 1,0 0-1,1-1 0,-1 1 1,0-1-1,1 0 0,-1 0 1,1 1-1,-1-2 1,1 1-1,0 0 0,0 0 1,0-1-1,0 1 1,-1-3 19,3 5-16,0-1 1,0 1 0,0 0 0,0-1 0,0 1-1,0-1 1,-1 1 0,1-1 0,0 1 0,0-1 0,0 1-1,0 0 1,0-1 0,1 1 0,-1-1 0,0 1-1,0-1 1,0 1 0,0 0 0,0-1 0,1 1 0,-1-1-1,0 1 1,0 0 0,1-1 0,-1 1 0,0 0-1,0-1 1,1 1 0,-1 0 0,1-1 15,20-11-358</inkml:trace>
  <inkml:trace contextRef="#ctx0" brushRef="#br0" timeOffset="3189.898">4686 646 3953,'-45'-15'2272,"45"15"-2235,0 0 0,0 0 0,-1 0 0,1 0 0,0 0 0,0 0 0,0 0 0,0 0 1,0 0-1,0 0 0,0 0 0,-1 0 0,1 0 0,0 0 0,0 0 0,0-1 0,0 1 0,0 0 0,0 0 0,0 0 0,0 0 0,0 0 0,0 0 0,0 0 0,0 0 0,-1 0 0,1 0 0,0-1 0,0 1 0,0 0 0,0 0 0,0 0 0,0 0 0,0 0 0,0 0 0,0 0 0,0-1 0,0 1 0,0 0 0,0 0 0,0 0 0,0 0 0,0 0 0,0 0 0,0 0 0,0-1 0,0 1 0,1 0 0,-1 0 0,0 0 0,0 0 0,0 0 0,0 0 0,0 0 0,0 0 0,0 0 0,0 0 0,0-1-37,10-3 1380,13-1 353,-22 5-1662,38-6 2063,-1 3 0,26 1-2134,5-1 834,1028-42 856,-986 39-1609,-1-4 0,14-8-81,-35 5 30,30 1 229,34 5-259,-38 2 396,-29-1-117,-33 1 59,0 3 0,-1 1 0,38 6-338,-83-2 2382,-20 3-1079</inkml:trace>
  <inkml:trace contextRef="#ctx0" brushRef="#br0" timeOffset="4475.892">3862 1445 5729,'-1'-1'309,"1"-1"-1,0 1 1,-1-1-1,1 0 1,0 1 0,0-1-1,1 1 1,-1-1-1,0 1 1,0-1-1,1 1 1,-1-1-1,1 1 1,-1-1 0,1 1-1,-1-1 1,1 1-1,0 0 1,0-1-1,0 1 1,0 0-1,0 0 1,0 0 0,0 0-1,0 0 1,1 0-1,-1 0 1,0 0-1,0 0 1,2 0-309,-3 1 46,0 0-1,1 0 1,-1 1 0,0-1-1,1 0 1,-1 0 0,1 1-1,-1-1 1,0 0 0,0 1 0,1-1-1,-1 0 1,0 1 0,0-1-1,1 0 1,-1 1 0,0-1 0,0 1-1,0-1 1,0 0 0,0 1-1,1-1 1,-1 1 0,0-1-1,0 1 1,0-1 0,0 0 0,0 1-1,0-1 1,0 1 0,-1-1-1,1 1 1,0-1-46,0 18 390,-7 64 626,3-38-586,1-1 0,2 1-1,4 40-429,7 39 1177,-7 100-1177,-1-49 181,-2-156-165,1 0-1,0 0 1,2-1 0,0 1 0,1-1-1,1 1 1,2 4-16,-4-15 13,0-1-1,1 1 1,0-1-1,0 1 1,0-1-1,1 0 1,0-1 0,0 1-1,0-1 1,1 0-1,-1 0 1,1-1-1,0 0 1,1 0-1,-1 0 1,1-1 0,0 0-1,3 1-12,-1-1 21,0 0 1,1-1-1,-1 0 0,0-1 0,1 0 0,-1 0 0,7-1-21,13-2 97,25-4-97,21-3 29,492 5 11,-213 5-10,-170 1-18,118-4 16,-238-5-18,0-3 0,50-15-10,-2 1 7,-31 8-1,0 3 0,1 4 0,0 4 0,1 3 1,0 4-7,-13 2 7,-1-4 1,1-3 0,0-2-1,67-16-7,-9 0 10,3 5-10,-121 15 5,-4 0 41,0 0 1,0 0-1,0 1 1,-1 0-1,1 0 0,0 0 1,0 1-1,0 0 1,0 0-1,1 1-46,0 9 171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47.5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39 3201,'0'-1'212,"0"1"1,0 0-1,0 0 1,0-1-1,0 1 1,0 0-1,0 0 1,0-1-1,0 1 1,-1 0-1,1 0 1,0-1-1,0 1 1,0 0-1,0 0 1,-1 0-1,1 0 1,0-1-1,0 1 0,-1 0 1,1 0-1,0 0 1,0 0-1,-1 0 1,1 0-1,0-1 1,0 1-1,-1 0 1,1 0-1,0 0 1,0 0-1,-1 0 1,1 0-1,0 0 1,0 0-1,-1 0 1,1 0-1,0 0 1,-1 0-1,1 1 1,0-1-1,0 0 1,-1 0-1,1 0 1,0 0-1,0 0 1,0 0-1,-1 1 1,1-1-1,0 0 1,0 0-1,0 0 1,-1 1-1,1-1 1,0 0-1,0 0 1,0 0-1,0 1 1,0-1-1,-1 0 1,1 0-1,0 1 1,0-1-213,-21 45 944,6-26-831,11-14-87,0 0 0,0 0 0,1 0 0,-1 1 1,1-1-1,0 1 0,1 0 0,0 0 0,-1 0 0,2 0-26,-2 4 20,-1 0-1,1-1 0,-2 1 1,1-1-1,-1 0 0,-1 0 1,0 0-1,0-1 0,0 0 0,-1 0 1,0-1-1,-1 1 0,0-2 1,0 1-1,-7 4-19,-25 13 36,28-18-20,1 1 1,-1 1 0,1 0 0,1 0 0,-10 10-17,85-61 167,-31 11-145,-1-1 0,-2-1 1,-1-2-1,19-31-22,2 0 7,-30 44-11,24-21 4,-49 49 22,0 0 1,0 0-1,1 1 1,0 0 0,0 0-1,0-1 1,1 2-1,-1-1 1,2 0 0,-2 6-23,-2 13 201,2 1 1,0 6-202,-1 2 213,1 30-30,2 0-1,3 0 1,3 0-1,3 8-182,2 13 120,-3 71-120,-9-133 22,0 0-1,-2 0 1,-1 1-22,1 0 40,0 1 0,1 9-40,2-32 8,2 0-1,-1 0 0,0 0 0,0 1 0,1-1 1,-1 0-1,1 0 0,-1 0 0,1 0 0,0 0 1,0 0-1,0 0 0,0 0 0,0 0 0,1-1 1,-1 1-1,1 0 0,-1-1 0,1 1 0,0 0-7,-4-3-4,1 0-1,-1 1 1,0-1-1,0 1 1,0-1-1,0 1 1,0 0-1,0-1 1,0 1-1,0 0 0,1 0 1,-1 0-1,0 1 1,0-1-1,0 0 1,-1 1 4,-7 0-14,-45 7 4,1 2 0,0 3 1,1 2-1,-32 13 10,71-21 97,14-7-93,0 0 0,0 0 0,0 0 0,1 0 0,-1 0 0,0 0 0,0 0 0,0 0 0,0 0 0,0 0 0,0 0-1,0 0 1,0 0 0,0 0 0,0 0 0,0 0 0,0 0 0,0 0 0,0 0 0,0 0 0,1 0 0,-1 0 0,0 0 0,0 0 0,0 0 0,0 0 0,0 1 0,0-1 0,0 0 0,0 0 0,0 0 0,0 0 0,0 0-1,0 0 1,0 0 0,0 0 0,0 0 0,0 0 0,0 0 0,0 0 0,0 0 0,0 0 0,0 1 0,0-1 0,0 0 0,0 0 0,0 0 0,0 0 0,0 0 0,0 0 0,0 0 0,0 0 0,0 0 0,0 0 0,0 0-1,0 0 1,0 0 0,0 0 0,0 0 0,0 0 0,0 1 0,-1-1 0,1 0 0,0 0 0,0 0 0,0 0 0,0 0-4,26-2 384,327-62 706,-323 59-717,0 1-1,0 2 0,0 0 0,2 3-372,2 5 545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49.1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317 112 4521,'0'-88'2314,"2"65"1391,-2 23-2180,0 0-192,0 0-1274,0 0 1,-1 0 0,1 0-1,0-1 1,0 1 0,0 0 0,0 0-1,0 0 1,-1 0 0,1 0-1,0 0 1,0 0 0,0 0 0,0 0-1,-1 0 1,1 0 0,0 0 0,0 1-1,0-1 1,0 0 0,0 0-1,-1 0 1,1 0 0,0 0 0,0 0-1,0 0 1,0 0 0,0 0-1,0 0 1,0 1 0,-1-1 0,1 0-1,0 0 1,0 0 0,0 0 0,0 0-1,0 0 1,0 1 0,0-1-1,0 0 1,0 0 0,0 0 0,0 0-1,0 1 1,0-1 0,0 0-1,0 0 1,0 0 0,0 0 0,0 0-1,0 1 1,0-1 0,0 0 0,0 0-1,0 0-59,-13 23 474,-55 61 256,46-56-497,-2-1-1,0-1 1,-18 13-233,32-28 39,0 0 0,1 0 0,-4 7-39,7-10 13,0 1 1,-1-1 0,0 0-1,0 0 1,-1-1-1,0 0 1,-1 1-14,1-3 12,7-5-9,0 1-1,0-1 1,0 1-1,0-1 1,0 1-1,0 0 0,0 0 1,0-1-1,0 1 1,1 0-1,-1 0 1,0 0-1,0 1-2,1-2 1,0 0 0,0 0 0,0 0 1,0 0-1,0 0 0,1 0 0,-1 0 0,0 1 0,0-1 0,0 0 1,0 0-1,0 0 0,0 0 0,0 0 0,0 0 0,0 0 0,0 0 1,0 0-1,0 0 0,1 1 0,-1-1 0,0 0 0,0 0 1,0 0-1,0 0 0,0 0 0,0 0 0,0 0 0,0 0 0,1 0 1,-1 0-1,0 0 0,0 0 0,0 0 0,0 0 0,0 0 0,0 0 1,1 0-1,-1 0 0,0 0 0,0 0 0,0 0 0,0 0 0,0 0 1,0 0-1,0-1 0,0 1 0,1 0 0,-1 0 0,0 0 0,0 0 1,0 0-1,0 0 0,0 0 0,0 0 0,0 0-1,1 0 5,7-5 11,1 1-1,0-1 0,-1 0 0,0-1 0,-1 0 1,1 0-1,-1-1 0,4-4-15,-1 2 5,39-40 44,42-53-49,-50 60 4,-29 31 37,-1 0 1,0-1 0,-1 0 0,1-2-42,-11 13 120,-7 17 428,-7 52-104,3 1-1,2 0 1,3 25-444,4 32 351,8 54-351,-4-124 68,-6 33-68,2-35 115,3 40-115,-1-92 7,-1 0-1,1 1 1,0-1 0,-1 0 0,1 0 0,-1 0 0,1 1-1,-1-1 1,0 0 0,0 0 0,0 0 0,0 0 0,-1 0 0,1-1-1,0 1 1,-1 0 0,0 0 0,1-1 0,-1 1 0,0-1 0,1 0-1,-1 1 1,0-1 0,0 0 0,0 0 0,-2 0-7,-9 5 25,0 0 0,-1-2 0,1 0 0,-3 0-25,-5 2 2,-3 5 14,21-9-14,-1 0 1,0 0-1,0-1 1,0 1-1,0-1 1,0 0-1,-3 1-2,-65 16 31,115-11 135,18-3-71,-1-2 0,1-2-1,50-8-94,-4 1 27,6 0-20,75-2 1735,-141 13-3967,-8 8 1336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51.0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399 31 5609,'0'-2'860,"2"-18"3029,-2 19-3791,0 1-1,0 0 1,0-1 0,0 1-1,0 0 1,0 0 0,0-1-1,0 1 1,0 0 0,0-1-1,0 1 1,0 0 0,0 0 0,0-1-1,-1 1 1,1 0 0,0 0-1,0-1 1,0 1 0,0 0-1,0 0 1,-1-1 0,1 1-1,0 0 1,0 0 0,-1 0 0,1-1-1,0 1 1,0 0 0,-1 0-1,1 0 1,0 0 0,0 0-1,-1 0 1,1-1 0,0 1-1,0 0 1,-1 0 0,1 0 0,0 0-1,-1 0 1,1 0 0,0 0-1,0 0 1,-1 0 0,1 0-1,0 0 1,-1 1 0,1-1-1,0 0 1,0 0 0,-1 0 0,1 0-1,0 0 1,0 0 0,-1 1-1,1-1 1,0 0 0,0 0-1,-1 0 1,1 1 0,0-1 0,0 0-1,0 0-97,-18 15 414,1 0 0,-8 10-414,-6 5 140,-37 23 203,49-40-282,2 0-1,0 1 0,0 1 1,1 1-1,1 0 1,1 1-1,-8 12-60,8-6 44,9-14-10,0-1-1,0 1 1,-1-1 0,0 0 0,0-1 0,-7 6-34,52-38 210,103-105-135,18 3-30,-157 125-2,8-7-81,-11 9 47,0 0 1,0 0-1,0 0 1,0 0-1,0 0 0,0 0 1,0 0-1,0 0 0,0 0 1,-1 0-1,1 0 1,0-1-1,0 1 0,0 0 1,0 0-1,0 0 0,0 0 1,0 0-1,0 0 0,0 0 1,0 0-1,0 0 1,0 0-1,0 0 0,0-1 1,-1 1-1,1 0 0,0 0 1,0 0-1,0 0 0,0 0 1,0 0-1,0 0 1,0 0-1,0 0 0,0-1 1,0 1-1,0 0 0,0 0 1,0 0-1,0 0 0,1 0 1,-1 0-1,0 0 1,0 0-1,0-1 0,0 1 1,0 0-1,0 0 0,0 0 1,0 0-1,0 0 0,0 0 1,0 0-1,0 0 1,0 0-1,0 0 0,1 0 1,-1 0-1,0 0 0,0 0 1,0 0-1,0-1-9,-3 5 72,-3 9-45,0 0 1,1 0-1,1 0 0,0 1 0,1 0 0,-2 13-27,-2 29 172,2 8-172,1-9 91,-5 35 44,-5 78 27,13-136-119,2-1 0,1 1 0,1-1 0,4 12-43,-5-36 11,1 7 19,0 0 1,-1 1-1,0-1 0,-1 1 0,-1-1 0,-1 13-30,1-26-19,0 0-1,-1 0 1,1 0 0,0 0-1,-1 0 1,1 0 0,-1 0-1,0 0 1,1 0 0,-1 0 0,0 0-1,1 0 1,-1 0 0,0 0-1,0-1 1,0 1 0,0 0-1,0-1 1,0 1 0,0-1-1,0 1 1,0-1 0,0 1-1,0-1 1,0 1 0,0-1-1,0 0 1,-2 0 19,-39 2-465,11-2 431,-7 8 21,0 2-1,1 2 1,1 1 0,-20 11 13,53-23 58,0 1 1,0-1 0,0 1-1,0 0 1,1 0 0,-1 1-1,1-1 1,0 0 0,-1 1-1,1-1 1,-1 3-59,3-5 30,-1 1 0,1-1 0,0 1-1,0-1 1,-1 1 0,1 0 0,0-1 0,0 1 0,0-1 0,0 1 0,0-1-1,0 1 1,0 0 0,0-1 0,0 1 0,0-1 0,0 1 0,0 0 0,0-1-1,0 1 1,0-1 0,1 1 0,-1-1 0,0 1 0,1 0-30,0 0 53,0 0 0,0 0 0,0-1 0,0 1 0,0 0 0,0 0 1,1-1-1,-1 1 0,0-1 0,0 1 0,1-1 0,-1 0 0,0 1 0,1-1 0,-1 0 0,2 0-53,10 1 187,0-1 0,0-1 0,0 0 0,-1-1 0,1 0 0,0-1-1,1-1-186,14-3 122,295-50 551,-180 42-4023,-91 10 1850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8:30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682 135 4697,'41'-15'2251,"-40"15"-2198,-1 0 0,0-1-1,0 1 1,1 0 0,-1 0 0,0 0-1,0 0 1,1 0 0,-1 0 0,0-1-1,0 1 1,0 0 0,1 0 0,-1 0-1,0-1 1,0 1 0,0 0 0,1 0-1,-1 0 1,0-1 0,0 1 0,0 0-1,0 0 1,0-1 0,0 1-1,0 0 1,0 0 0,1-1 0,-1 1-1,0 0 1,0-1 0,0 1 0,0 0-1,0 0 1,0-1 0,-1 1 0,1 0-1,0-1 1,0 1 0,0 0 0,0 0-1,0-1 1,0 1 0,0 0 0,0 0-1,-1 0 1,1-1 0,0 1 0,0 0-1,0 0 1,-1 0 0,1-1 0,0 1-53,-12-8 1945,-84-10 2163,77 14-3824,0 1-1,0 1 1,0 0 0,0 2 0,0 0 0,0 1 0,0 1-1,0 0 1,-15 5-284,-5 4 137,1 1 0,1 1 0,0 3 0,-4 3-137,20-9 60,0 2 0,0 0 0,1 1 0,1 1 0,0 1 0,1 1 0,-1 3-60,12-12 20,0 1 0,0 1 0,1 0 0,0 0 0,1 0 0,0 0 0,-4 11-20,6-14 7,1 1 0,1-1 0,-1 1-1,1 0 1,0 0 0,1 0 0,-1-1-1,1 1 1,1 0 0,-1 0-1,1 0 1,1 5-7,-1-8 1,0-1 0,1 1 0,-1-1 0,0 1 0,1-1 0,0 0 0,0 0 0,0 1 0,0-1 0,0-1-1,1 1 1,-1 0 0,1 0 0,0-1 0,0 0 0,0 1 0,0-1 0,0 0 0,0-1 0,0 1 0,1 0 0,-1-1 0,1 0 0,2 1-1,10 1 8,-1 0 0,1-1 0,0-1 0,-1 0 0,8-2-8,-23 1 0,55 0 13,30-1 7,0 4-1,40 8-19,-97-6 2,0 0-1,0 2 1,-1 1-1,0 1 0,0 1 1,-1 1-1,-1 2 1,0 0-1,9 8-1,-16-9 0,-1 0 0,0 2 0,-1 0 0,0 1-1,-1 1 1,2 4 0,-12-15 1,-1 1-1,0 0 1,0 0 0,-1 0-1,1 0 1,-1 0-1,-1 0 1,1 1-1,-1 0 1,0-1-1,-1 1 1,0 0-1,0 0 1,0 0 0,-1 0-1,0 0 1,0 0-1,-1 0 1,1-1-1,-2 1 1,0 2-1,-2 2 8,0 1 1,-2-1-1,1 0 1,-1-1-1,-1 1 1,0-1-1,0 0 1,-1-1-1,-6 6-8,-11 9 123,0-1-1,-24 16-122,35-29 63,0 0 0,-1-1 0,0-1 0,0 0 0,-1-1 1,0-1-1,-1 0 0,1-1 0,-1-1 0,0-1 0,0 0 0,-11 0-63,13-3 26,-1 0 0,1-1 0,-1 0 0,1-1 1,0-1-1,-1-1 0,2 0 0,-1-1 0,0 0 0,1-1 1,0-1-1,0 0 0,1-1 0,-2-2-26,1 0 25,0-1 0,-9-8-25,19 16-55,1 0 0,0-1-1,0 1 1,0 0 0,1-1 0,-1 1 0,1-1 0,0 0 0,0 0 0,0 0 0,1 0-1,-1 0 1,1-2 55,1 5-32,-1 1 0,1-1 0,0 0 0,0 1 0,0-1 0,1 0 0,-1 0 0,0 1 0,0-1 0,0 0 0,0 1 0,1-1 0,-1 0 0,0 1 0,1-1 0,-1 0 0,0 1 0,1-1 0,-1 1 0,1-1 0,-1 1 0,1-1 0,-1 1 0,1-1 0,-1 1 0,1-1 32,22-10-580</inkml:trace>
  <inkml:trace contextRef="#ctx0" brushRef="#br0" timeOffset="900.305">1400 238 5481,'1'-9'1970,"-1"-1"429,0 10-2328,0 0-1,0-1 1,0 1-1,0 0 1,0 0-1,0 0 1,0 0 0,0 0-1,0 0 1,0 0-1,0 0 1,0-1-1,0 1 1,0 0-1,0 0 1,0 0 0,0 0-1,0 0 1,0 0-1,0 0 1,-1 0-1,1 0 1,0 0 0,0 0-1,0-1 1,0 1-1,0 0 1,0 0-1,0 0 1,0 0-1,0 0 1,0 0 0,-1 0-1,1 0 1,0 0-1,0 0 1,0 0-1,0 0 1,0 0-1,0 0 1,0 0 0,0 0-1,-1 0 1,1 0-1,0 0 1,0 0-1,0 0 1,0 0-1,0 0 1,0 0 0,0 0-1,0 0 1,0 0-1,-1 0-70,0 1 539,-2 6 443,-5 37 33,-1 36-1015,2-14 358,-37 219 719,5-37-396,33-191-564,2-1 1,4 33-118,-1-87 4,1-1 0,0 1 1,0-1-1,0 1 0,0-1 1,0 1-1,1-1 0,-1 1 1,0-1-1,1 1 1,-1-1-1,1 1 0,0-1 1,-1 0-1,1 1-4,0-2 4,-1 0-1,1-1 1,-1 1-1,1 0 1,-1 0 0,1 0-1,-1-1 1,1 1-1,-1 0 1,0-1 0,1 1-1,-1 0 1,0-1-1,1 1 1,-1-1 0,0 1-1,1-1 1,-1 1-1,0-1 1,0 1 0,0 0-1,1-1 1,-1 1 0,0-1-1,0 0 1,0 1-4,15-47 110,25-132-20,-9-3 0,3-114-90,17-108 42,-46 372-17,-5 32-26,5-20 110,-5 19-106,0 1-1,1 0 1,-1 0 0,0 0 0,0 0-1,0 0 1,0 0 0,0 0 0,0-1-1,0 1 1,0 0 0,0 0 0,1 0-1,-1 0 1,0 0 0,0 0 0,0 0-1,0 0 1,0 0 0,1 0 0,-1 0-1,0 0 1,0 0 0,0 0 0,0 0-1,0 0 1,0 0 0,1 0 0,-1 0-1,0 0 1,0 0 0,0 0 0,0 0-1,0 0 1,1 0 0,-1 0 0,0 0-1,0 0 1,0 0 0,0 0 0,0 0-1,0 0 1,1 0-3,6 13 118,0 7-47,-1 0 0,0 0 1,-2 1-1,2 18-71,3 16 94,13 44 248,29 77-342,45 94 242,-39-116-136,-4 16 54,-8-20-1102,-42-139 598,-2-9 171,-1 0 0,1 0 0,0 0 0,-1 0 0,1 0 0,0 0 0,0 0 0,0 0 0,1 0 0,-1 0 0,0 0 0,1 0 0,-1-1 0,2 2 173,2 0-997</inkml:trace>
  <inkml:trace contextRef="#ctx0" brushRef="#br0" timeOffset="1258.937">1489 789 7466,'-15'0'3744,"5"9"-1015,1 1-657,13 4-471,-1-6-337,19-1-448,9-3-168,12-9-264,15-6-120,12-4-15,1-1-161,-4-2 2832,-1 11-2136</inkml:trace>
  <inkml:trace contextRef="#ctx0" brushRef="#br0" timeOffset="1603.649">2137 354 6193,'-7'-3'3145,"6"-4"-785,6-2-319,12-1-449,5 0-207,19 1-441,0-1-176,-20 5-304,1 1-120,78-18-152,4-2-72,4 2-72,-41 11 160,-2 5-376,-5 4-392,-17 2 2248,-2 5-1584</inkml:trace>
  <inkml:trace contextRef="#ctx0" brushRef="#br0" timeOffset="1936.149">2500 316 7410,'-25'16'3528,"13"3"-1247,3 3-297,9 14-463,3 5-257,13 10-448,6 9-160,4 4-200,1 3-80,2 1-120,-8 2-40,-7-5-88,-4-3-32,-10-7 1,2 2 23,-2-15-24,0-4 2832,1-23-2192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01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453 155 3457,'65'-66'2115,"-62"64"-1774,-1-1-1,0 1 1,-1 0 0,1-1-1,0 0 1,-1 1 0,1-1 0,-1 0-1,0 0 1,0 0 0,1-3-341,-2 5 193,0-1-1,0 1 1,0 0 0,0 0 0,0-1-1,0 1 1,0 0 0,0-1 0,0 1-1,-1 0 1,1 0 0,0-1 0,-1 1-1,0 0 1,1 0 0,-1-1-193,-11-8 4161,-13 2-3790,7 4-57,7 1-239,1 1-1,-1 0 1,0 0 0,0 2-1,0-1 1,0 1-1,0 1 1,0 0-1,0 0 1,0 2 0,-6 1-75,2 1 128,-1 2 0,1 0 1,0 0-1,1 2 0,0 0 1,0 0-1,1 2 1,0-1-1,1 2 0,0-1 1,1 2-1,0 0 0,1 0 1,0 1-129,-16 26 24,1 2 0,2 0 0,3 1 0,-4 14-24,18-45 3,1 1 0,1 0 0,0 0 0,1 1 0,1-1 0,0 1 1,0 0-1,1-1 0,1 1 0,1 0 0,0 0 0,0-1 0,1 1 0,1-1 0,1 1 0,-1-1 0,2 0 0,1 1-3,6 14 9,1-1 0,1-1 0,2 0 1,14 17-10,-18-27 8,1-1 1,0 0 0,1-1 0,0-1 0,2 0 0,-1-1 0,14 8-9,-20-16 5,-1 1 1,1-1 0,0-1 0,0 1 0,0-2 0,0 1-1,1-1 1,-1-1 0,1 1 0,-1-2 0,9 1-6,-3-2 8,-1-1-1,0 0 1,0 0 0,0-2 0,-1 0-1,1 0 1,8-5-8,7-5 12,-2-1-1,0-1 1,-1-1-1,-1-1 0,-1-2 1,0 0-1,0-3-11,-12 11 5,0 0-1,-1 0 1,-1-1-1,0-1 0,-1 0 1,0 0-1,-1 0 1,-1-1-1,0-1 0,1-7-4,-4 12 13,-2 0-1,1 0 0,-2-1 0,1 1 0,-2 0 1,1 0-1,-2-1 0,1 1 0,-2 0 0,1-1 0,-2 1 1,1 0-1,-1 0 0,-1 1 0,-4-9-12,-12-21 229,-2 2-1,-1 0 1,-3 2 0,-16-18-229,-34-50 296,37 49 2238,27 38-1449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19.7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1 284 2024,'33'-39'2018,"-13"9"2906,-10 20-2700,-7 7-805,-3 4 790,-1 0-2107,0 0 0,0 0 0,0 1-1,1-1 1,-1 0 0,1 0 0,-1 0 0,1 0 0,-1 1 0,1-1 0,0 0 0,-1 0 0,1 1-1,0-1 1,0 0 0,0 0 0,0 1-102,-1 8 222,-2 13-7,2 0 1,0 0-1,2 0 1,0-1-1,6 24-215,5 30 467,-3 1 0,0 77-467,-4-28 113,-1-22 92,-6 46-205,7-108 116,-3-44-18,-2 2-95,0 0-1,1 0 1,-1 0 0,0 0 0,0 0-1,0 0 1,0 0 0,1 0-1,-1 0 1,0 0 0,0 0-1,0 0 1,0 0 0,1 0-1,-1 0 1,0 0 0,0-1-1,0 1 1,0 0 0,0 0 0,0 0-1,1 0 1,-1 0 0,0 0-1,0-1 1,0 1 0,0 0-1,0 0 1,0 0 0,0 0-1,0-1 1,0 1 0,0 0-1,0 0 1,0 0 0,0 0 0,0-1-1,0 1 1,0 0 0,0 0-1,0 0 1,0 0 0,0-1-1,0 1 1,0 0 0,0 0-1,0 0 1,0 0 0,0-1-1,0 1-2,-14-181 177,-3-152-95,13 226-83,3 68-2,1 1 0,2-1 0,1 1 0,2 0 0,2 0 0,2 1 0,1-1 0,10-23 3,-16 52-3,1-1 0,0 1 1,0 0-1,0 0 0,2 1 0,-1-1 0,1 1 1,0 1-1,0 0 0,1 0 0,0 0 1,6-3 2,-10 7-2,0 1 0,0-1 0,1 1 0,-1 1 0,0-1 0,1 0 0,-1 1 0,1 0 0,0 0 0,-1 1 0,1-1 0,0 1 0,-1 0 0,1 0 0,0 0 0,0 1 0,-1 0 0,1 0 0,-1 0 1,1 0-1,-1 1 0,1 0 0,-1 0 0,0 0 0,0 0 0,0 1 0,0-1 0,1 2 2,2 2-2,0 1 1,0-1 0,-1 1-1,-1 0 1,1 1-1,-1-1 1,0 1 0,-1 0-1,1 0 1,-2 1-1,1-1 1,-1 1 0,-1 0-1,1 0 1,-1 0 0,0 4 1,1 10-4,-1 1 1,-1 0 0,-1-1-1,-2 1 1,-2 21 3,1-30 6,0 1 1,0-1-1,-2 0 0,0 0 0,0 0 0,-2-1 1,1 0-1,-6 7-6,8-15 3,1 0 0,-1-1 0,0 0 0,-1 1 0,1-2 0,-1 1 0,0 0 0,0-1 0,0 0 0,-1 0 0,0-1 0,1 0 0,-1 0 0,0 0 0,-1 0 0,1-1 0,0 0 0,-1-1 0,1 1 1,-1-1-1,-3 0-3,7-1 3,-1 0 0,1-1 0,-1 1 0,1-1 0,0 0 0,-1 0 1,1 0-1,0 0 0,0-1 0,0 1 0,0-1 0,0 0 1,0 0-1,0 0 0,0 0 0,1 0 0,-1-1 0,0 0-3,-1-2-40,0 1 0,0-1 0,1 0-1,0 0 1,0 0 0,0 0 0,1 0 0,-1-1-1,1 1 1,0-2 40,0-8-152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20.89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1 321 5449,'19'-104'2946,"-16"85"-1947,-1 11 1093,-1 11 849,1 1-1385,9 26-1185,0-3-183,-2 1 0,-1-1 0,-1 3-188,11 59 458,-4 0 0,-4 1 1,-3 1-1,-6 83-458,-12-56 260,10-94-246,0 9 160,1-33-171,0 0-1,0 0 0,0 0 0,0 0 1,1 0-1,-1 0 0,0 0 0,0 0 1,0 0-1,0 0 0,0 0 0,0 0 1,0 0-1,0 0 0,0 0 1,0 0-1,0 0 0,0 0 0,0 0 1,0 0-1,0 0 0,1 0 0,-1 0 1,0 0-1,0 0 0,0 1 0,0-1 1,0 0-1,0 0 0,0 0 0,0 0 1,0 0-1,0 0 0,0 0 0,0 0 1,0 0-1,0 0 0,0 0 0,0 0 1,0 0-1,0 0 0,0 0 1,0 1-1,0-1-2,4-18 73,0-4-30,-1 0 0,-1 0 0,-1 0 0,-1-1 0,-2-13-43,-6-25 60,-6-22-60,2 17 20,-25-224-11,36 276-10,0-1 0,1 1 0,1-1 0,0 1 0,1-1 0,0 1 0,2 0 0,3-13 1,0 10-3,1 0 0,0 1 1,1 0-1,0 0 0,1 1 0,10-10 3,-11 13-3,2 1 1,-1 0-1,2 1 1,-1 0-1,1 1 1,1 0-1,-1 1 1,7-3 2,-10 7-2,0-1 0,0 2 1,0-1-1,0 1 0,0 0 1,1 1-1,-1 0 1,1 1-1,-1 0 0,1 1 1,0-1-1,0 2 1,4 0 1,-10-1-2,-1 1 0,0 0 1,0 0-1,1 0 1,-1 0-1,0 1 0,0-1 1,0 1-1,0-1 1,-1 1-1,1 0 1,0 0-1,-1 1 0,1-1 1,-1 0-1,0 1 1,0-1-1,0 1 1,0 0-1,0 0 0,0 0 1,-1 0-1,1 0 1,-1 0-1,0 0 0,0 0 1,0 1-1,-1-1 1,1 0-1,-1 1 1,0-1-1,0 0 0,0 3 2,0 6 0,-1 0 0,0 1 0,-1-1 0,0-1 0,-1 1 0,0 0 0,-1 0 1,-5 9-1,-2 1 5,0-1 1,-2 0 0,-1 0 0,0-1 0,-2-1 0,0 0 0,-1-1 0,-1-1 0,-1-1-1,0-1 1,-1 0 0,-6 2-6,23-15 1,1 0 0,-1-1-1,0 1 1,0-1 0,0 0-1,0 0 1,0 0 0,0 0 0,0-1-1,0 1 1,-1-1 0,1 0-1,-1 0 0,2 0 24,1 0 1,-1-1-1,1 1 0,0-1 0,-1 0 0,1 1 0,0-1 0,0 0 0,0 0 0,-1 0 1,1 0-1,0 0 0,0 0 0,0 0 0,0 0 0,0 0 0,1 0 0,-1-1 0,0 1 0,1 0 1,-1 0-1,0-1 0,1 1 0,0-1 0,-1 1 0,1 0 0,0-1 0,-1-1-24,-2-23 1811,5 0-825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38.8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84 104 2657,'-74'-61'3910,"66"57"-252,6 10-115,3-3-3341,0 0 0,0 0 0,0 0 0,0 0 0,0-1 0,0 1 1,1 0-1,1 1-202,71 100 757,-54-75-545,1-1 1,2 0-1,0-2 0,2 0 0,1-2 1,24 17-213,40 25 744,51 26-744,-76-52 37,-32-16-115,0 1-1,-1 1 0,5 7 79,-28-26-719,-3-4 297</inkml:trace>
  <inkml:trace contextRef="#ctx0" brushRef="#br0" timeOffset="353.003">558 39 4657,'1'0'122,"-1"0"1,0 0-1,0-1 1,0 1-1,1 0 0,-1 0 1,0-1-1,0 1 1,0 0-1,0-1 0,0 1 1,0 0-1,1-1 1,-1 1-1,0 0 0,0-1 1,0 1-1,0 0 1,0-1-1,0 1 0,0 0 1,0-1-1,-1 1 1,1 0-1,0-1 0,0 1 1,0 0-1,0-1 1,0 1-1,-1 0 0,1-1 1,0 1-1,0 0 1,0 0-1,-1-1 0,1 1-122,-13 3 2606,-17 16-663,19-8-1573,-1 0 1,2 1-1,0 1 0,0 0 1,-7 13-371,-37 76 703,33-59-509,-142 289 470,161-329-721,-9 27 121,11-29-153,-1 0 1,1 0 0,0 0-1,-1-1 1,1 1 0,0 0 0,0 0-1,0 0 1,0 0 0,0 0-1,0 0 1,0-1 0,0 1 0,0 0-1,0 0 1,0 0 0,1 0-1,-1 0 1,0-1 0,1 1 0,-1 0-1,0 0 1,1-1 0,-1 1-1,1 0 1,-1 0 0,1-1 0,0 1-1,-1 0 1,1-1 88,19 3-1092</inkml:trace>
  <inkml:trace contextRef="#ctx0" brushRef="#br0" timeOffset="877.74">853 613 7218,'1'-34'2907,"-2"28"-113,-1 6-1298,0 11 14,14 119 79,6 6-1589,-6-50 140,-11-78-92,0 1 52,0 0-1,1-1 1,-1 1-1,2 0 1,-1-1-1,1 1 1,3 4-100,8 7 269</inkml:trace>
  <inkml:trace contextRef="#ctx0" brushRef="#br0" timeOffset="1373.075">1091 239 4921,'-1'-56'2423,"-3"31"2873,4 25-4072,0 0-281,0 0-161,1 3-125,3 9-206,-3-8-381,0 0-1,1 1 1,0-1-1,-1 0 1,2 0-1,-1 0 1,1 1-70,31 40 640,40 41-640,-6-7 211,84 95 709,-152-173-897,1 0 1,-1 0 0,1 0-1,0-1 1,-1 1 0,1 0 0,0 0-1,-1 0 1,1-1 0,0 1-1,0-1 1,0 1 0,0 0-1,0-1 1,0 1 0,0-1-1,0 0 1,0 1 0,0-1 0,0 0-1,0 0 1,0 1 0,0-1-1,0 0 1,0 0 0,0 0-1,0 0 1,0-1 0,0 1-1,0 0 1,0 0 0,0-1 0,0 1-1,0 0 1,0-1 0,0 1-1,0-1 1,0 1 0,0-1-1,0 0 1,0 1 0,0-1 0,-1 0-1,1 0 1,0 1 0,-1-1-1,1 0 1,0 0 0,-1 0-1,1 0 1,-1-1-24,6-7 112,-2 0 0,1-1-1,-2 1 1,1-1 0,-1-3-112,45-169 247,-24 86-129,22-55-118,-43 144 9,0 0-1,0 1 0,0-1 1,1 1-1,0-1 0,0 1 1,1-1-9,-5 7-29,0 1 0,0-1 1,0 0-1,0 0 0,0 0 0,0 0 1,0 0-1,0 0 0,0 1 0,1-1 1,-1 0-1,0 0 0,0 0 0,0 0 1,0 0-1,0 0 0,0 0 0,0 0 1,0 1-1,0-1 0,0 0 0,0 0 1,0 0-1,1 0 0,-1 0 0,0 0 1,0 0-1,0 0 0,0 0 0,0 0 1,0 0-1,0 0 0,1 0 0,-1 0 0,0 0 1,0 0-1,0 0 0,0 0 0,0 0 1,0 0-1,0 0 0,1 0 0,-1 0 1,0 0-1,0 0 0,0 0 0,0 0 1,0 0-1,0 0 0,0 0 0,1 0 1,-1 0-1,0 0 0,0 0 0,0 0 1,0 0-1,0 0 0,0-1 0,0 1 1,0 0-1,0 0 0,0 0 0,1 0 1,-1 0-1,0 0 0,0 0 0,0 0 1,0-1 28,-1 12-2799,-3 14 634</inkml:trace>
  <inkml:trace contextRef="#ctx0" brushRef="#br0" timeOffset="1900.127">1966 115 5793,'-2'-2'700,"-12"-11"2896,14 13-3488,0 0 1,0 0 0,-1 0-1,1-1 1,0 1 0,0 0-1,-1 0 1,1 0-1,0-1 1,0 1 0,0 0-1,0 0 1,0-1 0,-1 1-1,1 0 1,0-1 0,0 1-1,0 0 1,0 0 0,0-1-1,0 1 1,0 0 0,0-1-1,0 1 1,0 0 0,0-1-1,0 1 1,0 0-1,0 0 1,0-1 0,0 1-1,0 0 1,1-1 0,-1 1-1,0 0 1,0 0 0,0-1-1,0 1 1,1 0 0,-1 0-1,0-1 1,0 1 0,0 0-1,1 0 1,-1 0-109,1-1 873,11 6 393,-11-5-1246,2 1 29,0 0 0,0 1 0,0-1 0,-1 1 0,1-1-1,0 1 1,-1 0 0,1 0 0,0 1-49,27 28 263,-2 1-1,-1 1 1,16 28-263,25 30 376,-53-74-296,0-1 0,0-1 0,1-1 0,1 0 0,1-1 0,14 8-80,23 11 326,38 14-326,-32-17 260,-56-25-239,-4-4 27</inkml:trace>
  <inkml:trace contextRef="#ctx0" brushRef="#br0" timeOffset="2271.259">2479 5 8706,'-15'-5'3513,"1"10"-2425,0 6-40,-13 10-312,-2 7-192,-7 19-112,0 7-79,-1 15-121,3 5-24,0-2-80,-2-6-24,8-12-48,0-8-8,10-11 304,7-4-88,11-12-1144,14-2 792</inkml:trace>
  <inkml:trace contextRef="#ctx0" brushRef="#br0" timeOffset="2853.831">2735 477 5569,'-4'-5'8407,"4"5"-8331,0 0 0,0 0 0,-1-1 0,1 1-1,0 0 1,0 0 0,-1-1 0,1 1 0,0 0 0,0 0 0,0-1 0,-1 1 0,1 0 0,0-1 0,0 1-1,0 0 1,0-1 0,0 1 0,0 0 0,0-1 0,0 1 0,0 0 0,0-1 0,0 1 0,0-1 0,0 1-1,0 0 1,0-1 0,0 1 0,0 0 0,0-1 0,1 1 0,-1 0 0,0-1-76,14-20 385,-5 11-275,1 1-1,-1 0 0,2 1 1,-1 0-1,11-6-109,-15 10 34,0 1 0,1 0 0,-1 0 0,0 0 0,1 1 0,0 0 0,-1 0 0,1 1 0,0-1 0,0 2 0,0-1 0,0 1 0,5 0-35,-10 0 3,-1 1 0,1-1-1,0 0 1,-1 1 0,1-1-1,0 1 1,-1 0 0,1 0-1,-1-1 1,1 1 0,-1 0-1,1 0 1,-1 0 0,1 1-1,-1-1 1,0 0 0,0 1-1,0-1 1,0 0 0,0 1-1,0-1 1,0 1 0,0-1-1,0 1 1,-1 0 0,1-1-1,-1 1 1,1 0 0,-1 0-1,0-1 1,0 1 0,1 0-1,-1 0 1,0-1 0,-1 1-1,1 0 1,0 0-2,-1 6 5,0 0 1,0 1-1,-1-1 0,0 0 1,-1 0-1,0 0 0,-1 1-5,-14 28 22,-2-1-1,-2-1 1,-24 29-22,16-23 33,2 1 1,-2 10-34,20-34 8,-18 40 311,27-58-305,1 0-1,0 0 1,0 1 0,0-1-1,-1 0 1,1 0-1,0 0 1,0 1 0,0-1-1,0 0 1,0 0 0,-1 0-1,1 1 1,0-1 0,0 0-1,0 0 1,0 1 0,0-1-1,0 0 1,0 0 0,0 1-1,0-1 1,0 0-1,0 0 1,0 1 0,0-1-1,0 0 1,0 0 0,0 1-1,0-1 1,0 0 0,0 0-1,1 1 1,-1-1 0,0 0-1,0 0 1,0 0 0,0 1-1,0-1 1,1 0-1,-1 0 1,0 0 0,0 0-1,0 1 1,1-1 0,-1 0-1,0 0 1,0 0 0,1 0-1,-1 0 1,0 0 0,0 0-1,0 0 1,1 1-1,-1-1 1,0 0 0,1 0-1,-1 0 1,0 0 0,0 0-1,1 0 1,-1 0 0,0-1-1,0 1 1,0 0 0,1 0-1,-1 0 1,0 0-14,20-9 461,-15 6-351,14-6-32,0 1 1,1 0-1,0 2 1,0 0-1,1 1 1,-1 1-1,1 1 1,0 1-1,0 1 1,0 1-1,1 1 1,-1 0 0,-1 2-1,1 0 1,17 6-79,16 7 232</inkml:trace>
  <inkml:trace contextRef="#ctx0" brushRef="#br0" timeOffset="3574.73">3313 72 3385,'-17'-12'4664,"15"10"-4055,0 0 0,0 0 0,-1 1 0,1-1 0,0 1 0,-1-1 1,1 1-1,-1 0 0,0 0 0,1 0 0,-1 0 0,0 1 0,-2-1-609,4 1 74,1 1 0,-1-1-1,0 0 1,1 1 0,-1-1-1,1 1 1,-1-1 0,1 1-1,-1 0 1,1-1 0,-1 1 0,1 0-1,-1-1 1,1 1 0,0 0-1,-1-1 1,1 1 0,0 0-1,0 0 1,-1-1 0,1 1-1,0 0 1,0 0 0,0-1-1,0 1 1,0 0 0,0 0-1,0-1 1,1 1 0,-1 0-74,6 31-76,-4-26 219,8 25-48,2 0-1,1-1 1,1 0-1,2-1 1,1-1-1,1 0 1,1-2-1,1 0 1,2-1-1,0-1 1,2-1-1,0-1 1,2-1-1,11 6-94,-22-17 34,-7-4 9,1 0 0,0 0 0,8 2-43,-16-8 31,-1 1-1,0-1 1,1 0 0,-1 0 0,1 0-1,-1 0 1,1 0 0,-1 0 0,1 0-1,-1 0 1,1 0 0,-1 0 0,1 0-1,-1 0 1,1 0 0,-1 0 0,1 0-1,-1 0 1,1-1 0,-1 1 0,1 0-1,-1 0 1,0 0 0,1-1 0,-1 1-1,1 0 1,-1-1 0,0 1-31,10-16 548,0-30-102,-8 33-410,7-32 42,9-43-18,5-4-60,-15 65 60,1 1-1,1 0 1,1 1 0,2 0 0,8-13-60,-10 25 279,-11 13-330,1-1 0,-1 1-1,0 0 1,0 0 0,0 0 0,0-1 0,0 1 0,1 0 0,-1 0 0,0 0 0,0 0 0,0-1 0,1 1 0,-1 0 0,0 0 0,0 0 0,0 0 0,1 0 0,-1 0 0,0 0 0,0 0 0,1 0 0,-1 0 0,0 0 0,0 0 0,1 0 0,-1 0 0,0 0 0,0 0 0,0 0 0,1 0 0,-1 0 0,0 0 0,0 0 0,1 0 0,-1 0 0,0 0 0,0 0-1,0 1 1,1-1 0,-1 0 0,0 0 0,0 0 0,0 0 0,0 1 0,1-1 0,-1 0 0,0 0 0,0 0 0,0 1 0,0-1 0,0 0 0,0 0 0,0 0 0,1 1 0,-1-1 0,0 0 0,0 0 0,0 1 0,0-1 0,0 0 0,0 0 0,0 1 51,0 10-1447</inkml:trace>
  <inkml:trace contextRef="#ctx0" brushRef="#br0" timeOffset="4933.512">4383 67 2561,'66'-5'1572,"-51"1"970,-12-3 225,-4 6-2415,1 0 1,-1 0-1,1 0 0,-1 0 1,0 0-1,1 0 0,-1 0 1,0 1-1,0-1 0,0 0 1,1 1-1,-1-1 0,0 0 1,0 1-1,-1-1-352,-11-5 164,-1 1 1,1 1-1,-1 0 0,0 1 0,0 1 1,0 0-1,0 1 0,0 0 1,-1 1-1,1 0 0,0 2 0,-3 0-164,7 0 50,0 0-1,0 0 0,0 1 0,1 0 1,-1 1-1,1 0 0,0 1 0,-6 3-49,10-4 4,0 0-1,-1 0 1,2 0-1,-1 1 1,0 0 0,1 0-1,0 0 1,0 0-1,1 0 1,-1 1-1,1 0 1,0 0-1,-1 5-3,-1 2 3,2 1-1,0 0 0,0 0 0,1 0 1,1 0-1,1 1 0,0-1 0,0 0 1,2 0-1,-1 1 0,3 4-2,-2-10 2,0-1 0,1 1 0,0-1-1,1 0 1,0 0 0,0 0 0,0 0 0,6 6-2,-7-9 2,1-1 0,0 0 1,0 0-1,0 0 1,1-1-1,-1 1 1,1-1-1,0 0 1,0 0-1,0-1 0,0 1 1,0-1-1,1 0 1,1 0-3,0 0 5,1 0 0,0-1 0,1 0 1,-1 0-1,0-1 0,0 0 0,0 0 1,0-1-1,1 0 0,-1-1 0,0 1 1,0-2-1,-1 1 0,1-1 0,0 0 1,-1-1-1,0 1 0,0-2 0,0 1 1,0-1-1,-1 0 0,1 0 0,-1-1 0,-1 1 1,1-1-1,-1-1 0,0 1 0,0-1 1,1-3-6,3-4 11,0-1 1,-2 0-1,1 0 0,-2-1 1,0 0-1,-1 0 1,3-16-12,14-118 48,-22 150-48,0 0 0,0 0 0,0-1 0,0 1 0,0 0 0,1 0 0,-1 0 0,0-1 0,0 1 0,0 0 0,0 0 0,0 0 0,0-1 0,0 1 0,0 0 0,0 0 0,0-1 1,0 1-1,0 0 0,0 0 0,0-1 0,0 1 0,0 0 0,0 0 0,0 0 0,0-1 0,0 1 0,0 0 0,0 0 0,-1 0 0,1-1 0,0 1 0,0 0 0,0 0 0,0 0 0,0 0 0,-1-1 0,1 1 0,0 0 0,0 0 0,0 0 1,0 0-1,-1 0 0,1-1 0,0 1 0,0 0 0,-1 0 0,1 0 0,0 0 0,-11 11 9,-10 24 53,13-12 20,2 0 1,0 1-1,1 0 1,-1 13-83,-5 102 229,8-91-165,-5 92 122,-16 181 52,-12-57 49,31-248 293,10-37-89,4 0-392,0 1 1,2 0-1,4-4-99,1-3 22,26-40 107,33-38-129,-53 76-885,23-21 885,-21 27-426</inkml:trace>
  <inkml:trace contextRef="#ctx0" brushRef="#br0" timeOffset="5302.576">4939 459 9442,'-5'-5'4113,"-9"2"-2449,13 17-391,1 0-129,-10 10-432,7 12-120,3 8-216,0 5-48,5 2-136,2-1-24,-3 3-72,4 0-24,1-7-16,-7-6 56,8-19 753,-6-8 511,-11-36-808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46.2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475 360 3521,'46'-30'1956,"-46"30"-1812,0 0-1,1 0 1,-1 0-1,0-1 1,1 1-1,-1 0 1,1 0 0,-1 0-1,0-1 1,1 1-1,-1 0 1,0 0-1,0-1 1,1 1-1,-1 0 1,0-1 0,0 1-1,1 0 1,-1-1-1,0 1 1,0 0-1,0-1 1,1 1-1,-1-1 1,0 1 0,0 0-1,0-1 1,0 1-1,0-1 1,0 1-1,0 0 1,0-1-1,0 1 1,0-1 0,0 1-1,0 0 1,0-1-1,0 1 1,-1-1-1,1 1 1,0 0-1,0-1 1,0 1 0,-1 0-1,1-1 1,0 1-1,0 0 1,-1-1-1,1 1 1,0-1-144,-17-7 3368,15 7-3514,-11-4 400,-1 0 0,1 0 1,-1 2-1,0-1 1,0 2-1,0 0 0,-5 0-254,10 2 45,1 0 0,0 1-1,0 0 1,0 0 0,0 1 0,0 0-1,0 0 1,0 1 0,1 0-1,-1 0 1,1 1 0,0 0 0,-6 4-45,5-2 8,1 1 0,-1 0 0,1 0 0,1 1 0,0-1 0,0 2 0,0-1 0,1 0 0,0 1 0,1 0 0,0 0 0,0 1 0,1-1 0,0 1 0,0 0 0,1 0-8,-2 11 2,1 0 0,1 0 0,1 0-1,1 0 1,1 0 0,0 0 0,2 3-2,-2-16 1,1 1 0,0-1 0,0 0-1,1 0 1,0 0 0,0 0 0,1 0 0,3 5-1,-4-8 1,0-1 1,0-1-1,0 1 0,1 0 1,-1-1-1,1 0 0,0 1 0,0-1 1,0-1-1,0 1 0,1-1 1,-1 0-1,1 0 0,-1 0 1,4 1-2,1-1 5,1 1 1,-1-2 0,1 1 0,0-1 0,-1-1-1,1 1 1,0-2 0,-1 1 0,1-1-1,0-1 1,-1 0 0,1 0 0,-1-1 0,0 0-1,1-1 1,-2 0 0,6-3-6,-4 1 6,-1 0 0,0 0 0,0-1 1,0-1-1,-1 1 0,0-1 0,-1-1 0,0 1 0,0-1 1,-1 0-1,0-1 0,-1 0 0,0 0 0,0 0 0,1-5-6,0-4 9,-1-1 0,0 0 0,-2 0-1,0 0 1,-1 0 0,-1-1 0,-1 1-1,-1 0 1,-1-7-9,-5 6 8,3 14 8,2 13 23,2 59 45,2 1 0,10 49-84,-4-48 72,-2 0 0,-5 53-72,-10-8 85,-9 18-85,-10 102 181,30-235-69,-1 0-1,1 0 1,-1 0-1,1 0 0,0 0 1,0 0-1,0 1 1,1-1-1,1-1-111,36-37 157,-11 11-98,9-14-9,20-33-50,-21 27-808,11-9 808,-15 25-278</inkml:trace>
  <inkml:trace contextRef="#ctx0" brushRef="#br0" timeOffset="380.637">1041 730 9258,'-8'-7'4073,"1"7"-2337,1 9-504,5 11-159,0 8-433,-1 4-128,4 9-128,0 1-72,1-2-112,0 5-32,-2-6-80,1 0-24,-2-6 136,3-7-168,1-17-264,1-10-1448,5-24 1080</inkml:trace>
  <inkml:trace contextRef="#ctx0" brushRef="#br0" timeOffset="767.472">69 23 5033,'-4'-1'538,"1"1"0,-1-1 0,1 1 0,-1 0 0,0 0 0,1 0 0,-1 0 0,0 1 0,1-1 0,-1 1 1,1 0-1,-1 0 0,1 1 0,0-1 0,-1 1 0,1-1 0,0 1 0,-2 2-538,5-4 67,0 1 1,0-1 0,0 0-1,0 1 1,0-1 0,0 0-1,0 1 1,0-1-1,0 0 1,0 1 0,1-1-1,-1 0 1,0 1 0,0-1-1,0 0 1,1 1-1,-1-1 1,0 0 0,0 0-1,1 1 1,-1-1 0,0 0-1,1 0 1,-1 0 0,0 0-1,1 1 1,-1-1-1,0 0 1,1 0 0,-1 0-1,0 0-67,6 2 159,-1 0 0,0 0 1,1-1-1,0 1 0,-1-2 0,1 1 0,0 0 0,-1-1 0,1 0 0,0-1-159,66-6 711,-54 5-534,68-9 227,141-17 14,-159 24-298,0 2 0,25 4-120,-73-1 1014,0 1-1,0 1 1,11 3-1014,9 6 1249</inkml:trace>
  <inkml:trace contextRef="#ctx0" brushRef="#br0" timeOffset="1604.305">1398 353 2649,'-1'-1'493,"0"-1"1,0 0 0,-1 0 0,1 1 0,-1-1 0,0 0 0,1 1 0,-1 0 0,0-1 0,0 1 0,0 0-1,0 0 1,0 0 0,0 0 0,0 0 0,0 1 0,-2-1-494,4 1 119,0 0 0,0 0 0,-1 0 0,1 0 0,0 0-1,0 0 1,0 0 0,-1 0 0,1 0 0,0 1 0,0-1 0,0 0 0,-1 0 0,1 0 0,0 0 0,0 0 0,0 1-1,-1-1 1,1 0 0,0 0 0,0 0 0,0 0 0,0 1 0,0-1 0,0 0 0,-1 0 0,1 0 0,0 1-1,0-1 1,0 0 0,0 0 0,0 1 0,0-1 0,0 0 0,0 0 0,0 1 0,0-1 0,0 0 0,0 0-1,0 0 1,0 1 0,0-1-119,2 11 397,1-1-295,1-1 0,0 1 0,0 0 0,1-1 0,5 8-102,16 28 256,-9-12-93,2-2 0,2 0 0,1-1 0,1-1 0,1-1 0,2-1 0,23 19-163,-47-43 62,1-1 0,-1 0 0,1 0 0,0 0 1,0 0-1,0-1 0,0 1 0,1 0-62,-3-2 23,-1 0 0,1 0 0,0 0 0,0 0 0,-1 0 0,1 0 0,0 0 0,-1 0 0,1 0-1,0 0 1,0 0 0,-1 0 0,1-1 0,0 1 0,-1 0 0,1-1 0,0 1 0,-1 0 0,1-1 0,0 1 0,-1-1 0,1 1-1,-1-1 1,1 1 0,-1-1 0,1 1 0,-1-1 0,1 1 0,-1-1 0,0 0 0,1 1 0,-1-1 0,0 0 0,1 1 0,-1-1 0,0 0-23,9-25 147,-1 0 0,-1-1 0,-1 0 0,-2 0 0,0-2-147,1-8 50,9-32-50,-6 44 18,0 0 0,8-16-18,-12 33 12,0-1 0,1 1 0,-1 1 0,2-1 0,-1 1 0,1-1 0,0 2 0,1-1 0,1-1-12,-7 7 15,-1 1-1,1-1 1,0 0 0,0 0-1,0 1 1,0-1 0,0 0-1,0 1 1,0-1 0,0 1-1,0-1 1,0 1 0,0 0-1,0-1 1,0 1 0,0 0-1,0 0 1,0-1 0,0 1-1,0 0 1,1 0 0,-1 1-1,0-1 1,0 0 0,0 0-1,0 0 1,0 1 0,0-1-1,0 0 1,0 1 0,0-1-1,0 1 1,0 0 0,0-1 0,0 1-1,0 0-14,9 14 378</inkml:trace>
  <inkml:trace contextRef="#ctx0" brushRef="#br0" timeOffset="2223.098">2544 355 7202,'-6'-6'1010,"1"0"1,-1 1 0,0 0 0,0 0-1,-1 0 1,0 1 0,0-1 0,-7-2-1011,-61-23 2388,73 29-2266,-6-1-34,0 0-1,1 0 1,-1 1-1,0 0 0,1 0 1,-1 1-1,0 0 1,0 1-1,0-1 0,1 2 1,-1-1-1,0 1 1,1 0-1,-1 0 0,1 1 1,0 0-1,0 1 1,0-1-1,-1 2-87,-1 1 20,0 0-1,1 0 1,-1 1 0,1 0 0,1 0-1,0 1 1,0 0 0,0 0-1,1 1 1,0 0 0,0 0-1,1 0 1,1 1 0,-1 1-20,-1 6 7,1 0 0,0 1 0,1-1 0,1 1 0,1 0 0,1 0 0,0 0 0,2 4-7,-1-11 5,1 0-1,0-1 1,1 1 0,0-1-1,0 0 1,2 0 0,-1 0-1,1 0 1,0 0 0,1-1-1,0 0 1,1 0 0,0 0-1,5 6-4,-5-10 9,0 0 0,0 0 0,0 0 0,1-1 0,-1 1 0,1-2 0,0 1-1,0-1 1,1 0 0,-1 0 0,1-1 0,-1 0 0,1-1 0,0 0 0,0 0 0,0 0 0,0-1 0,-1 0-1,1-1 1,0 1 0,4-2-9,-2 0 13,1 0-1,0-1 0,-1 0 1,0 0-1,0-1 0,0 0 1,0-1-1,0 0 0,-1-1 1,0 0-1,0 0 0,-1-1 1,1 0-1,-1-1 0,0-1-12,-2 1 7,0 0-1,-1 0 0,-1-1 0,1 0 0,-1 0 1,-1 0-1,0 0 0,0 0 0,0-1 1,-1 1-1,-1-1 0,0 0 0,0 1 1,-1-1-1,0 0 0,-1 0 0,0 1 0,0-1 1,-1-1-7,-6-25 18,-2-1 0,-1 2 1,-2 0-1,-5-9-18,18 43 0,-10-20 7,10 21-7,0 0 0,0 0 0,0 0 0,0 0 0,0 0-1,0 0 1,0 0 0,0 0 0,0 0 0,0 0 0,0 0 0,0 0 0,0 0 0,0 0 0,0 0-1,0 0 1,0 0 0,0 0 0,0 0 0,0 0 0,0 0 0,0 0 0,0 0 0,0 0 0,0 0-1,0 0 1,-1 0 0,1 0 0,0 0 0,0 0 0,0 0 0,0 0 0,0 0 0,0 0 0,0 0 0,0 0-1,0 0 1,1 8-2,5 14 1,4 1 2,1 1 0,1-2 0,1 0 0,2 0 0,0-1 0,1-1 0,14 14-1,-4-7 178,2-2-1,0 0 1,2-2 0,1-1-1,3 0-177,35 17 298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4:48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501 6180 1856,'0'0'1269,"0"0"28,0 0-100,0 0-184,0 0-91,0 0-78,0 0-32,0 0-9,0 0-631,0-1 0,0 0 0,-1 1 0,1-1 1,0 1-1,-1 0 0,1-1 0,0 1 0,-1-1 0,1 1 1,0-1-1,-1 1 0,1 0 0,-1-1 0,1 1 0,-1 0 0,1 0 1,-1-1-1,1 1 0,-1 0 0,1 0 0,-1-1-172,-8-3 177,-4-3-19,0 1-1,-1 0 0,0 1 0,-1 0 0,1 1 0,-1 1 0,1 0 0,-2 1-157,7 2 31,0 0 1,0 1-1,0 0 0,0 0 0,0 1 1,0 0-1,0 0 0,1 1 1,-1 0-1,1 1 0,0 0 1,0 0-1,-2 2-31,-4 3 11,0 1 1,1 1-1,0 0 0,0 0 0,2 2 1,-8 8-12,13-13-1,0 1 1,1 0 0,0 0 0,1 0-1,0 1 1,0-1 0,1 1 0,0 0-1,1 0 1,0 0 0,1 0 0,0 0 0,0 1-1,1-1 1,0 0 0,1 0 0,0 0-1,1 1 1,0-1 0,3 6 0,-3-8 0,0 0 1,1 0-1,0 0 0,0 0 1,1-1-1,0 1 1,1-1-1,-1 0 0,1 0 1,1-1-1,-1 0 1,1 0-1,0 0 1,1 0-1,-1-1 0,1 0 1,0 0-1,0-1 1,1 0-1,-1 0 0,1-1 1,0 0-1,0 0 1,0-1-1,1 0 0,5 0 8,0-1 1,0 0-1,0-1 0,0 0 1,0-2-1,0 1 1,0-2-1,0 0 0,-1 0 1,1-1-1,-1-1 0,0 0 1,0-1-1,-1 0 0,1-1 1,4-4-9,-7 4 12,-1 0 0,0-1 0,0 0 0,0 0 0,-1-1 0,0 0 0,-1 0 0,0-1 0,0 0 0,-1 0 0,-1-1 0,0 1 0,0-1 0,-1 0 0,0-1-1,-1 1 1,0-1 0,-1 1 0,1-8-12,-2-3 17,-1 0 0,-1 0-1,-1 0 1,-1 0-1,-4-13-16,1 23 12,2 9 41,4 5 154,14 62-135,-3 1-1,-3 0 0,-2 0 1,-4 1-1,-2 0 0,-5 26-71,-17 437 546,15-463-198,4-44-99,1 0 1,0 0-1,2 0 0,1 7-249,2-22 532,3-11-219,5-17-26,-10 19-245,33-66 348,8-7-390,15-26-3,32-66-2074,-68 131 1392</inkml:trace>
  <inkml:trace contextRef="#ctx0" brushRef="#br0" timeOffset="357.644">1079 6561 7570,'-3'-20'3480,"0"12"-1967,2 15-401,-1 8-104,-2 20-392,0 3 32,4 11-119,3 4-113,-3 2-80,0 0-48,0-5-96,1-1-56,1-10-56,2-3 8,-1-9-40,-1-8 3321,-9-22-2521</inkml:trace>
  <inkml:trace contextRef="#ctx0" brushRef="#br0" timeOffset="958.305">115 5710 5201,'-9'-2'1203,"-45"-9"3350,51 11-4313,1 0 0,-1-1 1,0 1-1,1 0 1,-1 1-1,1-1 1,-1 0-1,0 1 1,1 0-1,-1-1 0,1 1 1,-1 0-1,1 0 1,0 1-1,-1-1 1,1 0-1,0 1 1,-1 0-241,3-1 42,-1-1 0,1 1 0,0 0 1,-1 0-1,1-1 0,0 1 1,-1 0-1,1 0 0,0-1 0,0 1 1,0 0-1,0 0 0,0 0 0,0-1 1,0 1-1,0 0 0,0 0 1,0 0-1,0-1 0,1 1 0,-1 0 1,0 0-1,1-1 0,-1 1 0,0 0 1,1 0-1,-1-1 0,1 1 1,-1 0-1,1-1 0,-1 1 0,1-1 1,0 1-1,-1-1 0,1 1 1,0-1-43,24 20 566,-15-15-443,0-1 0,0 0 0,1 0 0,-1-1 0,1-1 0,0 0 0,0 0 0,0-1 1,0 0-1,4-1-123,28-1 211,0-2 1,0-2-212,-24 3 42,127-18 132,-64 7 149,66-1-323,-112 13 54</inkml:trace>
  <inkml:trace contextRef="#ctx0" brushRef="#br0" timeOffset="2563.338">1550 6133 1360,'-14'-35'1169,"13"34"-863,1 0 0,-1 0 1,0-1-1,0 1 0,0 0 1,0 0-1,0 0 0,0 0 1,-1 0-1,1 1 0,0-1 1,0 0-1,-1 1 0,1-1 1,0 0-1,-1 1 0,0-1-306,-6-4 7465,8 8-7448,1 0 0,-1-1 0,1 1 0,-1 0 0,1-1 0,0 1 0,0-1 0,0 1 0,0-1 0,2 2-17,62 96 347,-14-25 3,-20-30 79,4 12-429,2 7 311,-3 2-1,-2 6-310,-23-59 686,-9-13-663,0-1-1,1 1 0,-1 0 0,0 0 1,0 0-1,1 0 0,-1 0 1,0-1-1,0 1 0,1 0 0,-1 0 1,0 0-1,0-1 0,1 1 0,-1 0 1,0 0-1,0-1 0,0 1 0,0 0 1,0 0-1,1-1 0,-1 1 1,0 0-1,0-1 0,0 1 0,0 0 1,0-1-1,0 1 0,0 0-22,4-39 849,-3 28-789,6-35 26,2 1 0,2 0 0,2 0 0,1 1 0,3 1 0,14-27-86,-29 66-67,1-1 0,-1 1-1,0 0 1,1 0 0,0 0 0,0 0 0,1 0-1,0 0 68,7-2-197</inkml:trace>
  <inkml:trace contextRef="#ctx0" brushRef="#br0" timeOffset="3373.723">2790 6219 2000,'82'-16'1924,"-81"16"-1804,0 0 1,0-1 0,0 1 0,0 0 0,0 0 0,-1 0 0,1-1 0,0 1 0,0 0 0,0-1-1,-1 1 1,1 0 0,0-1 0,0 1 0,-1-1 0,1 0 0,0 1 0,-1-1 0,1 1 0,-1-1 0,1 0-1,-1 0 1,1 1 0,-1-1 0,1 0 0,-1 0 0,0 1 0,1-1 0,-1 0 0,0 0 0,0 0 0,1 0-1,-1 0 1,0 1 0,0-1 0,0 0 0,0 0 0,0 0 0,-1 0 0,1 0 0,0 0-121,-1-1 361,0-1 1,0 1 0,0-1 0,-1 1-1,1-1 1,-1 1 0,0 0 0,-1-2-362,-2-1 343,-1 0 1,0-1 0,0 2 0,0-1 0,-1 1 0,0 0 0,0 0 0,0 1 0,0 0 0,0 0 0,-1 1-344,-6-3 288,1 2 0,-1 0-1,0 1 1,0 0 0,-11 0-288,16 2 43,-1 1 0,1 0 0,-1 0 0,1 1 0,0 0 0,0 1 1,0 0-1,0 0 0,0 1 0,1 0 0,0 0 0,0 1 0,0 0 0,0 1 0,1 0 0,-1 0 0,2 0 0,-6 7-43,4-4 3,0 2-1,0-1 1,1 1-1,0 0 0,1 0 1,1 1-1,0 0 1,0 0-1,1 0 1,1 1-1,0-1 0,0 1 1,1 7-3,0 4 2,1 0 1,0 0-1,2 0 1,2-1 0,0 1-1,4 13-2,-6-28 1,1-1 1,1 0-1,0 0 0,0 0 1,0 0-1,1 0 0,1-1 1,-1 0-1,1 0 0,0 0 0,0 0 1,1-1-1,0 0 0,0 0 1,1-1-1,-1 1 0,1-1 1,1-1-1,-1 1 0,1-1-1,-5-2 3,1-1 0,0 1 0,0-1-1,0 0 1,0 0 0,1 0 0,-1-1 0,0 0-1,0 1 1,0-1 0,0-1 0,1 1 0,-1 0-1,0-1 1,0 0 0,2-1-3,0 0 5,-1 0 0,0-1 0,1 0 0,-1 0 0,0 0 0,-1 0 0,1-1 0,-1 0 0,1 0 0,-1 0 0,0-1-5,5-6 10,-1-1 0,0 1 1,-1-1-1,0-1 0,-1 0 0,0 0 1,-1 0-1,-1 0 0,2-9-10,1-15 23,-2 0-1,-1-1 1,-2-23-23,4-52 27,0 93-31,-6 19 4,1 1 0,-1 0-1,0-1 1,0 1 0,0 0-1,1-1 1,-1 1 0,0 0-1,1 0 1,-1-1 0,0 1-1,1 0 1,-1 0 0,0 0 0,1-1-1,-1 1 1,0 0 0,1 0-1,-1 0 1,1 0 0,-1 0-1,0 0 1,1 0 0,-1 0 0,1 0-1,-1 0 1,1 0 0,0 1-1,1 0 0,0 0 0,0 0 1,0 0-1,-1 0 0,1 0 0,-1 1 0,1-1 1,-1 1-1,0-1 0,1 1 0,-1 0 0,0 0 1,0-1-1,1 3 1,49 91 61,-32-57-80,1-2 1,1-1-1,7 6 19,-21-31 110,1 0 0,0-1 1,1 0-1,0-1 1,0 0-1,1 0 0,0-1 1,0-1-1,1 1 1,-1-2-1,1 1 0,11 2-110,41 8 455</inkml:trace>
  <inkml:trace contextRef="#ctx0" brushRef="#br0" timeOffset="3893.836">2309 5720 4905,'-22'-11'3201,"2"1"183,8 8-1623,2 1-97,10 1-424,5 4-135,18 3-305,9 3-152,22 2-56,10-7-128,26-3-192,10-6-88,10-4-80,-4 0 368,-15 3 1145,-4 4-1105</inkml:trace>
  <inkml:trace contextRef="#ctx0" brushRef="#br0" timeOffset="5729.946">11422 2031 4857,'66'-45'2275,"-65"44"-2085,1 0 0,-1 0 0,0 0 0,1 0 0,-1 0 0,0-1 0,0 1 0,0 0 0,0-1 0,0 1 0,0-1 0,0 1 0,-1-1 0,1 1 0,0-1 0,-1 0 0,1 1 0,-1-1 0,0-1-190,3-4 1899,13 5-830,31 7-504,0 2 0,-1 3 0,0 1 0,34 14-565,-51-16 41,-1 2 1,-1 1-1,0 0 0,-1 3 1,0 0-1,-1 1-41,-13-7 11,1 1 1,-2 0-1,0 0 1,0 1-1,0 0 1,-2 1-1,1 0 1,-2 1-1,0 0 1,0 0-1,-1 1 0,3 8-11,2 13 28,-1 0 0,-2 0-1,-2 1 1,-1 0-1,-2 1 1,-1-1 0,-2 29-28,-3-15 30,-3 1 1,-2-1-1,-1 0 0,-4-1 1,-6 16-31,8-35 19,-2 0 1,-2 0 0,0-2-1,-2 0 1,-1 0-1,-1-2 1,-3 2-20,-45 53 239,-41 36-239,51-57 140,2-2 21,-3-3 0,-2-3 0,-2-2 0,-2-3 1,-27 14-162,-61 30 105,-70 44-14,117-70-41,-3-4 1,-2-5 0,-107 39-51,-163 25 67,151-51-28,-295 119 33,245-86 14,-150 29-86,-301 42 62,-112 30-4,721-170-68,-887 223 417,757-200-366,-217 41 5,61-20 182,254-40-21,-97 38-207,202-56 7,0 2 1,-5 5-8,-3 2 29,-7 0-29,-11 3 64,95-47 53,12-7-127,-1-2-1,-1-2 1,3-5 10,37-31-13,-34 31-114,17-19 127,-45 40-18,0 0 0,-1-1 1,0 0-1,0 0 0,-2 0 1,0-1-1,1-3 18,-3-2-16,-5 18 15,0-1 1,0 1-1,0 0 1,0 0-1,0 0 1,0 0-1,0 0 1,0-1 0,0 1-1,0 0 1,0 0-1,0 0 1,0 0-1,-1 0 1,1 0 0,0 0-1,0-1 1,0 1-1,0 0 1,0 0-1,0 0 1,-1 0-1,1 0 1,0 0 0,0 0-1,0 0 1,0 0-1,0 0 1,-1 0-1,1 0 1,0 0-1,0 0 1,0 0 0,0 0-1,-1 0 1,1 0-1,0 0 1,0 0-1,0 0 1,0 0-1,0 0 1,-1 0 0,1 0-1,0 0 1,0 0-1,0 0 1,0 0-1,0 1 1,0-1 0,-28 19-36,16-9 33,-50 41 14,3 2 0,1 3 0,3 2 0,-41 58-11,89-106 1,3-6-1,0 0 0,1 0 0,0 1 0,0-1 0,0 1 0,-1 4 0,3-8 0,1 0 0,0 0 0,0 0 0,0 0 0,-1 0 0,1 0 0,0-1 0,0 1 0,0 0 0,0 0 0,0 0 0,1 0 0,-1 0 0,0 0 0,0 0 0,1 0 0,-1 0 0,1 0 0,-1 0 0,0 0 0,1 0-1,0-1 1,-1 1 0,1 0 0,0 0 0,-1-1 0,1 1 0,0 0 0,-1-1 0,1 1 0,0 0 0,0-1 0,0 0 0,0 1 0,0-1 0,0 1 0,0-1 0,0 0 0,20 9-3,0-1 1,1-2 0,0 0-1,12 1 3,96 11 121,2 1-133,-51 2-6</inkml:trace>
  <inkml:trace contextRef="#ctx0" brushRef="#br0" timeOffset="7626.611">13264 6 5945,'0'0'326,"1"-1"1,-1 1-1,1-1 0,0 1 0,-1-1 0,1 1 0,-1 0 0,1-1 1,0 1-1,0 0 0,-1-1 0,1 1 0,0 0 0,-1 0 0,1 0 1,0 0-1,0 0 0,-1 0 0,1 0 0,0 0 0,0 0 0,-1 0 1,1 0-1,0 0 0,0 1-326,29 1 729,-27-1-647,31 3 146,0 2 0,0 1 0,-1 2 0,3 2-228,-20-5 26,0 0 0,-1 1 0,0 1 0,0 1 0,0 0 1,-1 0-1,0 2 0,-1 0 0,9 10-26,-6-3 15,-1 1 0,0 1 0,-2 0 0,0 1 0,-2 0 1,0 1-1,-1 0 0,-1 2-15,9 29 148,-2 0 0,8 54-148,-17-61 45,-2-1 0,-1 1 1,-3 0-1,-2 21-45,-5 15 95,-4-1 0,-4 3-95,-11 24 407,-4-2 1,-15 29-408,33-105 49,-14 47 54,-4 0 0,-3-2 1,-15 22-104,-218 365 208,158-287 66,-81 96-274,115-170 196,-75 96 495,-133 133-691,188-226 43,-201 209 60,180-202-69,-136 127 20,132-133-22,-28 12-32,-355 271 77,422-332-42,-78 40-35,-91 37 43,54-31-16,-231 131 12,300-170-8,-2-5 0,-135 40-31,-276 61 78,339-104-63,-109 36 6,-80 21 12,-34-10-33,-207 10 30,253-48-12,-328 52-2,365-44-2,64-12-4,197-44-8,-67 11 24,117-23 40,0-2 1,0-1-1,0-1 1,-6-2-67,6-1 21,0 1-1,-1 2 1,1 1 0,-1 1 0,1 1 0,-1 1 0,2 2 0,-1 1 0,-20 8-21,4 3 6,12-5-3,-1-1-1,0-1 1,-3-1-3,36-10 0,-17 3 0,11-2-6,7-2-10,8-4 15,0 0 1,0-1 0,0 0-1,3-5 1,16-10 0,164-93-13,-107 67 24,-3-4-1,23-22-10,-91 60 7,-24 17-10,-28 17-1,-86 48 14,57-33 3,-6 8-13,54-32 1,-17 10-2,1 2 1,1 2 0,1 1 0,-19 21 0,51-47 0,0 0-1,-1 0 1,1 0-1,0 0 1,0 0-1,0 1 1,0-1-1,0 0 1,1 0-1,-1 1 1,0-1-1,1 1 1,-1-1-1,1 0 1,-1 1-1,1-1 1,-1 1-1,1 0 1,0-1-1,0 1 1,0-1-1,0 1 1,0-1-1,0 1 1,0-1-1,1 1 1,-1 0 0,2 1-1,0-1 0,0 0 0,1 0 0,-1 0 0,0 0 0,1 0 0,-1-1 0,1 1 0,0-1 0,-1 0 0,1 1 0,0-1 0,0-1 0,0 1 0,1 0 1,54 14 12,1-2 1,0-3-1,13-2-12,-7 0 2008,-1 3 0,45 13-2008,-21 8 1426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01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1930 91 1256,'29'-74'1206,"-28"73"-1007,-1 1 0,1-1 0,-1 0 1,0 1-1,0-1 0,1 0 0,-1 1 0,0-1 0,0 0 0,0 0 1,1 1-1,-1-1 0,0 0 0,0 0 0,0 1 0,0-1 1,-1 0-1,1 0 0,0 1 0,0-1 0,0 0-199,-7 3 3203,5-2-857,-5 18-1625,2 0-1,0 0 0,-2 16-720,-3 10 330,-7 39 46,-1 1 276,-4-1-652,13-55 168,-1 0 0,-1-1 1,-1-1-1,-16 25-168,-32 38 1082,-42 45-1082,60-80 133,8-9 4,-3-1 0,-1-1 0,-2-3 0,-2-1 0,-40 29-137,-133 72 843,186-124-719,-1-1 1,0-2-1,-24 7-124,-96 23 173,-9 4-99,-39 16 13,-62 6-87,245-65 2,-4 1 4,-1 0 0,0-2 0,1 0 0,-1-1 0,-19-1-6,21-6 36,16 0-14,11 0-16,-3 3-6,0 0 1,0 0 0,0 0-1,-1-1 1,1 0-1,-1 0 1,1-1-1,-1 0 1,0 0 0,-1 0-1,1 0 0,12-11 2,61-43-331,2 3-1,25-10 330,-87 55-37,-2 0-1,16-13 38,-32 23 0,0 0 0,0 0 0,0 0 0,0 0-1,0 0 1,0 0 0,0 0 0,0 0 0,0 0 0,0 0-1,0 0 1,-1 0 0,1 0 0,0 0 0,0 0-1,0 0 1,0 0 0,0 0 0,0 0 0,0 0-1,0 0 1,0 0 0,0 0 0,0 0 0,0 0-1,0 0 1,0 0 0,0 0 0,0 0 0,0 0-1,0-1 1,0 1 0,0 0 0,0 0 0,0 0-1,0 0 1,0 0 0,0 0 0,0 0 0,0 0 0,0 0-1,0 0 1,0 0 0,0 0 0,0 0 0,0 0-1,0 0 1,0 0 0,0 0 0,0 0 0,0 0-1,0-1 1,0 1 0,0 0 0,0 0 0,0 0-1,0 0 1,0 0 0,0 0 0,0 0 0,0 0 0,-9 1-5,-9 4 4,-45 25 19,2 2-1,-32 23-17,71-40 20,1 0 0,0 2 0,1 0-1,1 1 1,1 1 0,0 1 0,1 1-1,-2 5-19,17-23 8,0 0 0,0 1-1,0 0 1,0-1 0,0 1-1,1 0 1,0 0-1,0 0 1,0 0 0,0 3-8,1-5 3,0-1 0,0 1-1,0-1 1,0 1 0,1-1 0,-1 1 0,0-1 0,1 1 0,0-1 0,-1 1 0,1-1-1,0 1 1,0-1 0,-1 0 0,1 0 0,0 1 0,1-1 0,-1 0 0,0 0 0,0 0-1,0 0 1,1 0 0,-1 0 0,0-1 0,1 1 0,-1 0 0,0 0 0,1-1 0,0 1-3,11 3 14,1 0 1,0-1 0,0-1 0,0 0 0,0-1 0,0 0 0,1-1-15,15 1 14,6 2-16,17-1 851,0 3 1,42 10-850,-3 11 576</inkml:trace>
  <inkml:trace contextRef="#ctx0" brushRef="#br0" timeOffset="1052.887">1838 2131 3721,'92'2'2284,"-73"-3"-175,-19 1-2086,0 0-1,0 0 1,0 0 0,0 0-1,0 0 1,0 0 0,0 0-1,0 0 1,1 0 0,-1 0-1,0 0 1,0 0 0,0 0-1,0 0 1,0 0 0,0 0-1,0 0 1,0 0 0,0 0-1,0 0 1,0 0 0,1 0-1,-1 0 1,0 0 0,0 0-1,0 0 1,0 0 0,0 0-1,0 0 1,0 0 0,0 0-1,0 0 1,0-1 0,0 1-1,0 0 1,0 0 0,0 0-1,0 0 1,0 0-1,0 0 1,0 0 0,0 0-1,0 0 1,1 0 0,-1 0-1,0 0 1,0 0 0,0-1-1,0 1 1,0 0 0,0 0-1,0 0 1,0 0 0,0 0-1,0 0 1,-1 0 0,1 0-1,0 0 1,0 0 0,0 0-1,0 0 1,0 0 0,0-1-1,0 1 1,0 0 0,0 0-1,0 0 1,0 0 0,0 0-23,-14-4 4285,-259 30-450,-173 3-2414,443-29-1417,-485 43 607,435-37-526,-15 3 53,0-2 0,-43-4-138,107-3 7,0 0 1,0-1-1,0 0 0,0 0 1,1 0-1,-1 0 0,0 0 0,0-1 1,1 1-1,-1-1 0,1 0 1,-1 0-1,1-1 0,0 1 1,0-1-1,0 1 0,0-1 0,1 0 1,-1 0-1,1-1 0,-2-1-7,4 4 1,0 1 0,0 0 0,0-1-1,0 1 1,0 0 0,0-1 0,0 1-1,0 0 1,0-1 0,0 1 0,0 0-1,0 0 1,0-1 0,1 1-1,-1 0 1,0-1 0,0 1 0,0 0-1,0 0 1,1-1 0,-1 1 0,0 0-1,0 0 1,1-1 0,-1 1 0,0 0-1,1 0 1,-1 0 0,0-1 0,0 1-1,1 0 1,-1 0 0,0 0 0,1 0-1,-1 0 1,0 0 0,1 0 0,-1 0-1,0 0 1,1 0 0,-1 0-1,2-1 1,134-61 5,-42 15-326,-27 12-128,1 3 1,48-14 447,-98 42-16,-26 11 1,-27 12 6,34-18 10,-102 49 3,32-16 40,-9 9-44,68-37 7,0 0 1,-1-1-1,-7 1-7,6-1 5,-1 1 1,1 0-1,-1 0-5,12-4 1,0 0 1,-1 0-1,1 1 1,0-1-1,0 1 0,0-1 1,0 1-1,0 0 1,1 0-1,-1 0 0,1 1 1,0-1-1,-1 2-1,2-3 0,1-1 1,-1 1-1,0 0 0,1-1 1,0 1-1,-1-1 0,1 1 1,0 0-1,0-1 0,0 1 1,0 0-1,0-1 0,0 1 1,1-1-1,-1 1 0,0 0 1,1-1-1,-1 1 0,1-1 1,0 1-1,0-1 0,1 3 1,0-1-1,0 0 1,1 0-1,-1 0 1,1 0-1,0 0 1,0 0-1,0-1 1,1 1-1,9 5 3,1 1 0,0-2 0,0 0 0,2 0-3,-15-7 0,125 49 30,-61-26 538,-2 3 1,7 7-569,-7 3 345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04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641 546 1888,'17'24'613,"-10"-14"48,-8-15 2450,1 3-2761,-1-1-1,0 1 1,1-1 0,0 0-1,-1 0 1,1 1-1,0-1 1,1 0-1,-1 1 1,0-2-350,1 1 176,-1 1 1,0-1-1,1 1 0,-1-1 1,-1 1-1,1-1 0,0 1 1,-1-1-1,1 1 0,-1-1 1,0 1-1,0-3-176,-5-4 249,0 0-1,0 0 1,-1 1 0,0 0-1,0 0 1,-1 1 0,0-1-1,-1 2 1,0-1-1,0 1 1,0 1 0,0-1-1,-1 2 1,0-1 0,0 1-1,0 1 1,0 0-1,-1 0 1,0 1 0,1 0-1,-11 1-248,10-1 24,-1 2 0,1 0-1,0 0 1,-1 1 0,1 0-1,0 1 1,0 1 0,0 0-1,0 0 1,0 1 0,1 0-1,0 1 1,-1 0 0,2 0-1,-1 1 1,1 1 0,0 0-1,0 0 1,0 0 0,-4 7-24,3-1 2,0 1 1,1-1-1,1 1 1,0 1-1,1 0 0,1 0 1,0 0-1,1 1 1,0 0-1,2 0 1,0 0-1,0 0 0,1 16-2,2-23 1,0 1 0,0-1-1,1 1 1,0-1 0,1 1-1,0-1 1,0 0-1,1 0 1,0 0 0,1 0-1,0 0 1,0-1 0,1 0-1,0 0 1,1 0-1,0 0 1,0-1 0,0 0-1,1 0 1,0-1 0,0 0-1,1 0 1,0 0-1,4 1 0,-3-2 4,0-1 0,1-1 0,-1 0 0,1 0 0,0-1 0,0 0-1,0-1 1,0 0 0,0 0 0,0-1 0,0 0 0,0-1 0,0 0 0,7-2-4,-3 0 7,-1 0 0,0-1 1,1-1-1,-1 0 1,-1 0-1,1-1 0,-1-1 1,0 0-1,0-1 0,3-3-7,-7 3 6,0 1 0,-1-1 0,0-1-1,0 1 1,-1-1 0,0-1-1,-1 1 1,0-1 0,0 0-1,-1 0 1,0 0 0,-1-1 0,0-2-7,1-1 10,-2-1 0,0 0-1,0 0 1,-1 0 0,-1 0-1,-1 0 1,0 0 0,-1 0 0,-1-4-10,0-1 7,3 14-6,-1 1 0,0 0-1,0-1 1,0 1 0,0 0-1,-1 0 1,0-1 0,0 1-1,-2-1 1,4 5 0,0 1 0,0 0 1,0-1-1,0 1 0,0 0 0,-1 0 0,1-1 0,0 1 0,0 0 0,-1 0 0,1-1 1,0 1-1,0 0 0,-1 0 0,1-1 0,0 1 0,0 0 0,-1 0 0,1 0 1,0 0-1,-1 0 0,1 0 0,0-1 0,-1 1 0,1 0 0,0 0 0,-1 0 0,1 0 1,0 0-1,-1 0 0,1 0 0,0 0 0,-1 0 0,1 0 0,0 1 0,-1-1 0,1 0 1,0 0-1,0 0 0,-1 0 0,1 0 0,0 1 0,-1-1 0,1 0 0,0 0 1,-1 1-1,1-1 1,0 1 0,-1-1 1,1 1-1,-1 0 0,1-1 1,0 1-1,0 0 0,-1-1 1,1 1-1,0 0 0,0 0 1,0-1-1,0 1 0,-1 0 1,1 0-1,0-1 0,1 1 0,-1 0 1,0 0-2,0-1 3,0 1 1,0-1-1,0 0 0,1 0 0,-1 1 1,0-1-1,0 0 0,0 0 1,0 1-1,0-1 0,0 0 1,0 1-1,0-1 0,0 0 1,0 1-1,0-1 0,0 0 1,0 1-1,0-1 0,0 0 1,0 0-1,0 1 0,0-1 1,0 0-1,0 1 0,-1-1 1,1 0-1,0 0 0,0 1 1,0-1-1,0 0 0,-1 0 1,1 1-1,0-1 0,0 0 1,-1 0-1,1 0 0,0 0 1,0 1-1,-1-1-3,1 0 2,0 0 0,-1 0 1,1 0-1,0 1 0,-1-1 0,1 0 0,0 0 0,0 0 0,-1 1 1,1-1-1,0 0 0,0 1 0,-1-1 0,1 0 0,0 0 0,0 1 1,0-1-1,0 0 0,0 1 0,-1-1 0,1 0 0,0 1 0,0-1 1,0 0-1,0 1 0,0-1 0,0 1 0,0-1-2,-2 102 7,3-53-6,-4 133 106,-11 41-107,11-201 1,-9 99 98,-11 36-99,14-115 29,-1 7 287,2 0 0,1 6-316,7-51 54,0 0-1,-1 0 0,2 0 0,-1 0 0,0 0 1,1 0-1,0-1 0,0 1 0,0 0 0,0 0 0,1 1-53,-2-4 21,1-1 0,-1 1 0,1 0 0,0 0 0,-1-1-1,1 1 1,0 0 0,-1-1 0,1 1 0,0 0 0,0-1-1,-1 1 1,1-1 0,0 1 0,0-1 0,0 0 0,0 1-1,0-1 1,0 0-21,1 0 30,-1 0-1,1 0 0,0 0 0,0 0 1,0 0-1,-1 0 0,1-1 1,0 1-1,-1-1 0,1 1 0,0-1 1,-1 0-1,1 0 0,0 0-29,17-11 125,-1-1-1,0-1 0,0 0 1,-2-2-1,0 0 0,4-6-124,24-22 84,65-70 588,-52 53 1458,-11 15-997</inkml:trace>
  <inkml:trace contextRef="#ctx0" brushRef="#br0" timeOffset="449.419">1157 917 7346,'0'-17'3408,"1"13"-1351,-2 4-721,-2 5-264,2-5-272,0 7-287,-5 20-25,-7 45-128,11-33-80,3 3-96,-1 4-56,-3-3-40,3 5 360,-3-6 3193,-1-2-2625</inkml:trace>
  <inkml:trace contextRef="#ctx0" brushRef="#br0" timeOffset="961.146">112 0 3737,'-22'0'2616,"1"0"457,0 3-664,6 8-617,-6-4-184,15 7-552,1 0-231,10-3-297,19 3-56,23-11-24,22-3-8,35-6-136,11 1-80,8-4-96,2 2-32,-5 0 808,-6-2 2369,-23 7-2249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13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119 444 4185,'-1'0'121,"0"-1"1,1 1-1,-1 0 1,0 0-1,0-1 0,1 1 1,-1 0-1,0-1 1,0 1-1,1 0 0,-1-1 1,1 1-1,-1-1 1,0 1-1,1-1 0,-1 0 1,1 1-1,-1-1 1,1 0-1,-1 1 1,1-1-1,0 0 0,-1 1 1,1-1-1,0 0 1,-1 0-1,1 0-121,0-1 106,0 0 1,0 0-1,0 1 0,0-1 0,1 0 1,-1 0-1,1 0 0,-1 1 0,1-1 1,0 0-1,-1 1 0,2-2-106,2-4 682,0 0 1,1 1-1,0-1 0,0 1 0,5-4-682,0 1 832,0 0-1,0 2 0,0-1 0,1 1 1,9-4-832,-9 6 179,0 0 0,0 1 0,1 0 0,-1 1 1,1 1-1,0 0 0,0 0 0,0 1 0,8 0-179,18 3 224,0 0 0,15 5-224,47 3 223,194-5 267,-85-3-258,74 7-43,97 2-50,-189-13-30,3-8-109,-9 0 282,-181 10 120,1 0 0,0 0 0,-1 1 0,1-1 1,-1 1-1,1 0 0,3 2-402,-27 5 1240</inkml:trace>
  <inkml:trace contextRef="#ctx0" brushRef="#br0" timeOffset="866.629">254 354 4801,'-110'-1'2007,"107"1"-1846,0 0 0,0-1 0,0 1 0,0 0 0,0-1-1,0 0 1,0 0 0,0 0 0,-1-1-161,-5-9 963,6 5-444,-1 1-31,1 0 0,-1 1 0,1-1 0,0 0 0,1 0 0,-1-1 0,1 1 0,0-1 0,-1-3-488,3 7 72,0 0 0,0 0-1,-1 0 1,2 0 0,-1 0 0,0 0 0,0-1 0,1 1 0,-1 0 0,1 0-1,-1 0 1,1 0 0,0 1 0,0-1 0,0 0 0,0 0 0,0 0-1,0 1 1,0-1 0,1 0 0,-1 1 0,1-1 0,-1 1 0,1 0 0,-1 0-1,1-1 1,0 1 0,0 0-72,35-25 449,33-31-449,-50 39 87,0 0 0,2 2 0,0 0 0,1 1 1,1 2-1,0 0 0,3 1-87,-15 7 36,-7 2-24,0 1 1,0 0 0,0 1 0,0-1 0,0 1 0,0 0 0,1 0 0,-1 1-13,-5 0 0,0 0 1,1 0-1,-1 0 1,0 0-1,0 0 1,0 0-1,0 0 1,1 0 0,-1 0-1,0 0 1,0 0-1,0 0 1,0 0-1,0 1 1,1-1-1,-1 0 1,0 0-1,0 0 1,0 0-1,0 0 1,0 0 0,0 0-1,0 1 1,1-1-1,-1 0 1,0 0-1,0 0 1,0 0-1,0 1 1,0-1-1,0 0 1,0 0-1,0 0 1,0 0 0,0 1-1,0-1 1,0 0-1,0 0 1,0 0-1,0 0 1,0 1-1,0-1 1,0 0-1,0 0 1,0 0-1,0 0 1,-1 1-1,1-1 1,0 0 0,0 0-1,0 0 1,0 0-1,0 0 1,0 0-1,0 1 1,-1-1-1,1 0 0,-12 10 186,-2-2-170,0 1 1,0 0 0,1 0 0,1 1-1,0 1 1,0 1 0,-4 4-17,-16 17 43,-71 61 60,34-33 182,-17 25-285,85-85 2,-4 4 48,0 0-1,1 1 1,-1-1-1,1 1 1,1 0 0,-3 4-50,6-9 13,-1 1 1,1-1-1,-1 0 1,1 0 0,-1 1-1,1-1 1,0 0-1,0 1 1,0-1 0,0 0-1,0 1 1,0-1-1,0 0 1,0 1 0,0-1-1,1 0 1,-1 1 0,0-1-1,1 0 1,-1 0-1,1 0 1,0 1 0,-1-1-1,1 0 1,0 0-1,0 0 1,-1 0 0,1 0-1,0 0 1,0 0 0,0 0-1,0-1 1,0 1-1,1 0 1,-1 0 0,0-1-1,0 1 1,0-1-1,1 1 1,-1-1-14,18 6 85,0 0 0,0-1-1,0-1 1,0-1 0,1-1 0,3-1-85,27 5 70,-25-3-49,16 2 100,19 7-121,-49-10 36,0 2 0,0-1 1,0 1-1,0 1 0,0 0 1,-1 1-1,4 3-36,20 22 81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15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2191 1 4489,'29'2'850,"8"3"-184,-36-5-595,-1 0 0,0-1 0,1 1-1,-1 0 1,0 0 0,1 0 0,-1 0 0,0 0-1,1 0 1,-1 0 0,0 1 0,1-1 0,-1 0-1,0 0 1,0 0 0,1 0 0,-1 0 0,0 0-1,1 1 1,-1-1 0,0 0 0,0 0 0,1 0-1,-1 1 1,0-1 0,0 0 0,1 0 0,-1 1-1,0-1 1,0 0 0,0 0 0,0 1 0,0-1-1,1 0 1,-1 1 0,0-1 0,0 0 0,0 1-1,0-1 1,0 0 0,0 1 0,0-1 0,0 0-1,0 1 1,0-1 0,0 0 0,0 0 0,0 1 0,0-1-1,0 0 1,-1 1 0,1-1 0,0 0 0,0 1-1,0-1 1,0 0-71,-7 6 671,1 0-1,-1 0 0,0-1 1,-1 0-1,1 0 1,-7 2-671,-3 3 703,-47 31 1016,18-11-1069,-1-1 1,-4-2-651,-198 98 1033,144-71-878,-30 21 204,-13 17-359,37-22 468,-2-5 1,-9-2-469,22-18 60,2 5 0,2 4 0,-39 32-60,-196 136 64,304-204-58,2 0-1,0 2 0,-8 9-5,-32 26 16,60-50-11,-1-1-1,0 0 0,0 0 1,-1 0-1,1-1 0,-1 0 0,1-1 1,-1 1-1,-2-1-4,9-2 0,-1-1 0,1 0 0,0 1 0,0-1 0,0 1 0,-1-1-1,1 0 1,0 1 0,0-1 0,0 1 0,0-1 0,0 0 0,0 1 0,1-1 0,-1 0 0,0 1 0,0-1-1,0 1 1,0-1 0,1 1 0,-1-1 0,0 0 0,1 1 0,-1-1 0,14-25-5,48-42 6,-25 27 13,23-30-14,149-221 41,-201 277-33,-10 11-2,-8 10-4,-17 16 4,-22 24-6,-1 1 4,5-5 9,-34 43-13,57-59-3,2 0 0,1 2-1,1 0 1,-4 11 3,19-33-4,1 0 1,-1 0 0,1 0 0,0 1-1,0-1 1,1 1 0,0 0 0,0-1-1,0 1 1,1 5 3,0-9-2,1-1 0,-1 1 0,1 0 0,-1-1 0,1 1 1,0-1-1,0 1 0,0-1 0,0 1 0,0-1 0,0 0 0,1 0 0,-1 1 0,1-1 0,-1 0 1,1 0-1,0 0 0,0-1 0,0 1 0,0 0 0,0-1 0,1 0 0,-1 1 0,0-1 0,1 0 0,-1 0 1,1 0-1,-1 0 0,3 0 2,22 4-2,0-1-1,0-2 1,1-1 0,-1-1 0,9-1 2,55 1 33,-17 4 513,35 9-546,-15 5 199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8:33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577 137 3065,'-6'-21'5433,"5"17"-5056,0 0-1,0 1 1,0-1-1,-1 0 1,0 0 0,1 1-1,-1-1 1,-1 1-1,1 0 1,0 0-1,-1-1 1,0 1-1,1 1 1,-1-1 0,0 0-1,-3-1-376,-45-34 928,46 35-806,0 0 0,0 1 0,0 0 0,-1 0 1,1 0-1,0 0 0,-1 1 0,1 0 0,-1 0 0,1 0 0,-1 1 0,-3 0-122,-3 1 172,0 0 0,-1 1 1,1 1-1,-5 1-172,-1 2 72,0 0 1,0 1-1,1 1 0,0 0 1,0 2-1,1 0 0,1 0 1,0 2-1,0 0 0,1 0 1,0 1-1,1 1 0,1 1 1,0 0-73,-2 4 18,1 0 1,1 1-1,0 1 1,2-1-1,0 2 1,2 0-1,0 0 1,1 0-1,2 1 1,0 0-1,0 6-18,4-18 5,0-1-1,1 1 0,0 0 0,1-1 0,0 1 0,0 0 0,1-1 1,2 8-5,-2-14 2,-1 1 0,1 0 1,0 0-1,1-1 1,-1 1-1,1-1 0,0 0 1,0 0-1,0 0 1,1 0-1,-1 0 0,1-1 1,0 0-1,0 1 0,0-1 1,1-1-1,-1 1 1,1-1-1,0 1-2,16 4 2,1 0 1,-1-2-1,1 0 1,1-2-1,-1 0 1,9-1-3,44 7 1,-46-5-1,0 1 0,0 2 0,-1 1 0,0 1 0,0 1 0,-1 2 0,-1 0 0,0 2 0,10 8 0,-29-17 0,0 0-1,-1 1 1,0-1 0,0 2 0,0-1-1,-1 0 1,0 1 0,0 0-1,-1 0 1,1 2 0,-2-4 0,-1-1 1,-1 1-1,1 0 1,-1-1-1,1 1 1,-1 0-1,-1 0 0,1 0 1,-1 0-1,0 0 1,0-1-1,0 1 0,0 0 1,-1 0-1,0 0 1,0 0-1,-1 2 0,-4 8 13,-1 1 1,0-2-1,-1 1 0,-1-1 1,0 0-1,-1-1 0,0 0 1,-1-1-1,-1 0 0,0 0 1,0-2-1,-1 1-13,3-3 16,-1 0-1,-1-1 1,1 0 0,-1-1 0,0 0-1,0-1 1,-1 0 0,1-1 0,-1-1-1,0 0 1,0 0 0,-1-1-1,1-1 1,-13 0-16,20-2-18,0 0 0,0-1 0,-1 1-1,1-1 1,0 0 0,1-1 0,-1 1 0,0-1-1,1 0 1,-1-1 0,1 1 0,0-1 0,0 0-1,1 0 1,-1-1 0,1 0 0,0 1 0,0-1-1,0 0 1,1-1 0,0 1 0,0-1 0,0 0-1,1 1 1,0-1 0,0 0 0,0 0 0,1-1 0,0 1-1,0 0 1,0 0 0,1-1 0,0 1 0,0 0-1,1-1 1,-1 1 0,1 0 0,1 0 0,1-4 18,-1 4 31,1 1 1,0 0-1,0 0 1,1 0-1,0 1 1,1-3-32</inkml:trace>
  <inkml:trace contextRef="#ctx0" brushRef="#br0" timeOffset="585.775">1018 658 6745,'10'-49'2861,"0"-13"-2861,-10 61 72,0 0 0,1 0 0,-1 0 0,0 0 1,0 0-1,0 0 0,0 0 0,0 0 0,0 0 0,0 0 0,0 0 0,0 1 0,-1-1 0,1 0 1,0 0-1,-1 0 0,1 0 0,0 0 0,-1 0 0,1 0 0,-1 1 0,0-1 0,1 0 0,-1 0 0,0 1 1,1-1-1,-1 0 0,0 1 0,0-1 0,1 1 0,-1-1 0,0 1 0,0-1 0,0 1 0,0-1 1,-1 1-73,0 0 207,-1 0 1,0 0 0,1 0 0,-1 0 0,0 1 0,0-1 0,1 1 0,-1 0 0,-1 0-208,0 1 314,-2 0-182,0 0 0,1 1 0,-1 0 0,1 0 0,0 0 0,0 1 0,0-1 0,0 1 0,0 1 0,1-1 0,0 1 0,0-1 0,0 1 0,0 1 0,1-1 0,0 0 0,0 1 0,0-1 0,1 1 0,0 0 0,0 0 0,0 0 0,1 1-132,-3 8 45,1 0 1,1 0-1,0 0 0,1 1 0,1-1 1,1 0-1,0 1 0,3 13-45,-1-14 18,1 1 0,1-1 0,0-1 0,1 1 0,0-1 0,2 0-1,-1-1 1,2 1 0,0-2 0,0 1 0,1-1 0,0 0 0,1-1 0,11 8-18,-14-13 10,-1 0 1,1-1 0,0 0-1,0 0 1,0-1 0,1 0-1,0 0 1,-1-1 0,1 0-1,0-1 1,1 0 0,-1 0 0,0-1-1,1 0 1,-1-1 0,0 0-1,1 0 1,-1-1 0,0 0-1,1-1 1,-1 0 0,0-1-1,0 1 1,8-5-11,-6 2 24,-1-1 0,1-1 0,-1 0 0,0 0 0,0-1 1,-1 0-1,0 0 0,-1-1 0,0-1 0,0 1 0,-1-1 0,0 0 0,-1-1 0,0 0 0,0 0 1,1-7-25,-4 11 21,-1 1 0,1-1 0,-2 0-1,1 0 1,-1 0 0,0 0 0,0 0 0,-1-1 0,0 1 0,0 0 0,-1 0 0,0 0 0,0 0 0,0 0 0,-1 0 0,0 0 0,-1 0 0,0 1 0,0-1 0,0 1 0,-1-1 0,1 1 0,-2 1 0,1-1 0,0 0 0,-1 1 0,0 0 0,-4-2-21,-1-1 27,0 0 0,0 2 0,-1-1-1,0 1 1,-1 1 0,1 0 0,-1 0-1,0 1 1,0 1 0,-5-1-27,8 2-48,0 1 1,0 0 0,0 0 0,0 1-1,0 0 1,0 1 0,0 0-1,0 0 1,0 1 0,0 0 0,1 0-1,-1 1 1,1 0 0,-6 4 47,10-5-133,0 0 1,0 1 0,0-1 0,1 1 0,-1 0-1,1 0 1,-2 3 132,-11 23-685</inkml:trace>
  <inkml:trace contextRef="#ctx0" brushRef="#br0" timeOffset="1101.687">1556 178 7154,'3'-30'2911,"-2"24"-1756,0-1 1,0 1-1,-1 0 1,0-1-1,0-1-1155,13 84 1468,-2-1 1,-4 5-1469,-2-26 333,43 277 732,-22-178-177,3 129-888,-28-259 39,-1-9-52,1 0 1,0 0 0,3 12 12,8 8 2</inkml:trace>
  <inkml:trace contextRef="#ctx0" brushRef="#br0" timeOffset="2048.922">1960 656 8114,'-4'-5'1122,"2"3"-673,0 0-1,1 0 1,-1-1-1,1 1 1,-1 0-1,1 0 0,0-1 1,0 1-1,0-1 1,0 1-1,0-1 0,1 1 1,-1-1-1,1 0 1,-1 1-1,1-1 1,0-2-449,0 5 35,0 0-1,0-1 1,1 1 0,-1 0 0,0 0 0,0-1 0,0 1 0,0 0 0,0 0 0,1-1 0,-1 1 0,0 0 0,0 0 0,0 0 0,1-1 0,-1 1-1,0 0 1,0 0 0,1 0 0,-1 0 0,0 0 0,1-1 0,-1 1 0,0 0 0,0 0 0,1 0 0,-1 0 0,0 0 0,1 0 0,-1 0 0,0 0 0,0 0-1,1 0 1,-1 0 0,0 0 0,1 0 0,-1 0 0,0 0 0,1 1 0,-1-1 0,0 0 0,0 0 0,1 0 0,-1 0 0,0 0 0,0 1 0,0-1-1,1 0 1,-1 0 0,0 1 0,0-1-35,19 13 640,0 4-397,-2 1 0,0 0 0,-1 2 0,-1-1 0,-1 2 0,-1 0 0,10 22-243,12 32 442,18 59-442,-33-83 145,-12-32-106,0-1-1,2 0 1,0 0 0,1-1 0,3 2-39,-13-17 4,-1-1 1,1 0-1,-1 0 0,1 0 0,0 0 0,0 0 0,0 0 0,-1 0 0,1 0 1,0 0-1,0 0 0,0-1 0,0 1 0,1 0 0,-1-1 0,0 1 1,0-1-1,0 1 0,0-1 0,1 1 0,-1-1 0,0 0 0,0 0 0,1 0 1,-1 1-1,0-1 0,1 0 0,-1-1 0,0 1 0,0 0 0,1 0 0,-1 0 1,0-1-1,0 1 0,2-1-4,-1-1 9,0 0 0,1 0 0,-1 0 0,0 0 0,0 0 1,0-1-1,-1 1 0,1 0 0,0-1 0,-1 0 0,0 1 0,1-1 0,-1 0 0,0-1-9,5-16 23,-1 0-1,0 0 0,-2 0 1,0-1-1,-2 1 1,0-20-23,-4-25 38,-7-35-38,2 32 1,3-16-1,5 77-5,0 1 1,0-1 0,1 0-1,0 1 1,0-1 0,1 1-1,0-2 5,-2 7-1,1 0-1,-1-1 0,1 1 0,-1 0 0,1 0 0,0-1 0,-1 1 0,1 0 0,0 0 1,0 0-1,0 0 0,0 0 0,0 0 0,0 0 0,0 0 0,0 0 0,0 1 1,0-1-1,0 0 0,1 1 0,-1-1 0,0 1 0,1-1 0,-1 1 0,0-1 0,1 1 1,-1 0-1,0 0 0,1 0 0,-1 0 0,0 0 0,1 0 0,-1 0 0,1 0 0,-1 1 1,0-1-1,1 0 2,3 2-6,-1 0 0,0 0 1,0 0-1,0 0 0,0 1 1,-1-1-1,1 1 0,-1 0 1,1 0-1,2 4 6,31 39-33,-20-24 27,-7-9 6,0-1 0,2 0-1,-1-1 1,1 0 0,1-1 0,0-1 0,0 1 0,1-2 0,2 0 0,-6-3 4,1 0 1,0-1 0,0-1-1,0 0 1,0 0 0,1-1-1,-1-1 1,1 0-1,-1 0 1,1-1 0,-1-1-1,12-2-4,-13 2 4,0 0-1,0-1 0,0-1 0,0 0 1,-1 0-1,1-1 0,-1 0 1,0-1-1,0 0 0,0 0 0,-1-1 1,0 0-1,0 0 0,0-1 0,-1 0 1,0-1-1,0 1 0,-1-1 0,0 0 1,3-7-4,-6 9 2,-1 1 0,0-1 1,0 1-1,-1-1 0,0 0 0,0 0 1,0 1-1,-1-1 0,0 0 1,0 0-1,0 0 0,-1 0 0,0 1 1,0-1-1,0 0 0,-2-5-2,-3-7 7,-1 1-1,0 0 1,-2 0-1,-6-9-6,12 19 0,-1 1 0,1 0-1,-1 1 1,-1-1 0,1 1-1,-1 0 1,-3-2 0,7 5-1,-1 1-1,0 0 1,1 0 0,-1 0 0,0 0-1,0 1 1,0-1 0,1 0-1,-1 1 1,0-1 0,0 1 0,0 0-1,0 0 1,0 0 0,0-1-1,0 2 1,0-1 0,0 0-1,0 0 1,0 1 0,0-1 0,0 1-1,0 0 1,0-1 0,1 1-1,-1 0 1,-1 1 1,-3 1-4,0 1-1,0 0 0,1 0 1,-1 0-1,1 1 1,0 0-1,0 0 1,1 1-1,0-1 1,0 1-1,-2 2 5,0 3-5,1 0-1,-1 0 1,2 1 0,0 0-1,0-1 1,0 7 5,-1 8-4,2 1-1,0-1 1,2 1-1,1-1 1,3 26 4,-1-36 1,0 0 1,1-1-1,1 1 0,0-1 1,1 1-1,1-1 0,0-1 1,1 1-1,1-1 0,0 0 0,1-1 1,8 9-2,-11-14 5,1-1 0,0 0 1,1 0-1,-1 0 1,1-1-1,0 0 0,1-1 1,0 0-1,0 0 0,0-1 1,0 0-1,0-1 0,1 0 1,0 0-1,-1-1 0,1-1 1,0 1-1,0-1 0,0-1 1,7 0-6,-2-2-113,1 0 0,-1 0 0,1-2 0,-1 0 0,0 0 1,0-1-1,-1-1 0,1-1 0,4-3 113,1-2-892,0-1 1,-1-1 0,0 0-1,-1-2 1,12-12 891,7-15-1277</inkml:trace>
  <inkml:trace contextRef="#ctx0" brushRef="#br0" timeOffset="2376.858">3274 530 6425,'-2'11'1062,"1"0"0,-1 0 0,2 0-1,0 0 1,0 1 0,1-1 0,0 0 0,2 3-1062,5 26 2218,9 25-2218,-6-29 1059,-8-24-820,13 49 1582,-3 2-1821,-9-45 218,-2 0 1,0 1-1,-2-1 0,0 0 1,-1 13-219,0-27 55,0 0 0,1 1 0,-1-1 0,-1 0 1,1-1-1,-1 1 0,0 1-55,2-4 12,0-1 0,-1 1-1,1-1 1,0 1 0,0-1-1,-1 1 1,1-1 0,0 1-1,-1-1 1,1 1 0,-1-1 0,1 0-1,-1 1 1,1-1 0,-1 1-1,1-1 1,-1 0 0,1 0 0,-1 1-1,1-1 1,-1 0 0,1 0-1,-1 0 1,1 0 0,-1 0-1,0 1 1,1-1 0,-1 0 0,1 0-1,-1 0 1,0-1 0,1 1-1,-1 0 1,1 0 0,-1 0 0,1 0-1,-1 0 1,0-1 0,1 1-1,-1 0 1,1-1 0,-1 1-1,1 0 1,-1-1 0,1 1 0,0 0-1,-1-1 1,1 1 0,-1-1-12,-2-3 29,-1 0 1,1 0 0,0-1-1,0 1 1,1-1 0,-1 1-1,1-1 1,0 0 0,0 0-1,1 0 1,0 0-1,0 0 1,0-1-30,-3-14 45,2-1 0,1-15-45,-1-2-6,2 1 0,2-1 1,1 1-1,2 0 0,9-30 6,-11 55-117,1 0 0,1 0-1,0 0 1,0 1 0,1 0 0,1 0-1,0 0 1,7-8 117,-9 13-209,1 0-1,1 0 1,-1 1-1,1 0 1,-1 0 0,1 0-1,1 1 1,-1 0-1,1 0 1,0 1 0,-1 0-1,1 0 1,8-1 209,34-2-723</inkml:trace>
  <inkml:trace contextRef="#ctx0" brushRef="#br0" timeOffset="3016.808">4047 542 4801,'101'-58'3001,"-100"58"-2758,1-1 1,-1 1-1,0-1 0,0 0 1,0 1-1,0-1 1,0 0-1,0 0 1,0 1-1,0-1 0,0 0 1,0 0-1,-1 0 1,1 0-1,0 0 1,0 0-1,-1 0 0,1-1 1,0 1-244,-2 0 108,1 1 0,0 0 0,0-1 0,-1 1 1,1 0-1,0-1 0,0 1 0,-1 0 0,1 0 0,0-1 0,-1 1 0,1 0 1,0 0-1,-1 0 0,1-1 0,0 1 0,-1 0 0,1 0 0,-1 0 1,1 0-1,0 0 0,-1 0 0,1 0-108,-2-1 1192,-14-5 1902,-17 6-2572,18 0-126,6 0-311,0 0 0,1 1 1,-1 0-1,0 1 0,0 0 1,1 0-1,-1 1 0,1 0 1,0 0-1,-6 4-85,-3 2 94,-1 2-1,1 0 1,1 1-1,-13 11-93,21-16 4,1 0 1,0 1-1,0 0 0,1 0 1,0 1-1,0-1 1,1 2-1,0-1 0,1 0 1,-2 3-5,5-9 0,0-1 0,1 0 1,-1 0-1,0 1 1,1-1-1,-1 0 0,1 1 1,0-1-1,0 1 1,0-1-1,0 0 0,0 1 1,0-1-1,1 0 1,-1 1-1,1-1 0,-1 0 1,1 1-1,0-1 1,0 0-1,0 0 0,0 0 1,1 0-1,-1 0 0,1 2 0,1-2 1,0 0-1,1 0 1,-1 0-1,0 0 1,0 0-1,1-1 1,-1 1-1,1-1 1,0 0-1,-1 0 1,1-1-1,0 1 1,-1-1-1,1 1 0,0-1 1,3-1-1,29 0 16,28-6-16,-31 2 3,1 2 1,30 1-4,-55 3 0,0-1 0,0 1 0,0 1 0,0-1 0,0 2 0,-1-1 0,1 1 0,-1 0 0,1 1 0,-1 0 0,0 0 0,5 5 0,-10-7-1,-1-1 1,0 1 0,0 0 0,0 0-1,0 0 1,0 0 0,0 0 0,-1 0-1,1 1 1,-1-1 0,1 1 0,-1-1-1,0 1 1,0-1 0,0 1 0,0-1-1,-1 1 1,1 0 0,0 2 0,-1-2 2,-1 1 1,1 0 0,-1 0-1,1-1 1,-1 1 0,0 0-1,0-1 1,-1 1 0,1-1-1,-1 0 1,0 1-1,0-1 1,-1 1-3,-8 10 38,-1 0-1,0 0 1,-1-1 0,0-1 0,-10 6-38,17-13 23,-34 31 95,-28 22 50,61-52-165,-1-1 1,1 0-1,-2 0 0,1-1 0,0 0 1,-1-1-1,0 0 0,0 0-3,7-2-42,0-1 1,0 1-1,0-1 0,0 1 1,0-1-1,0 0 0,-1 0 0,1 0 1,0-1-1,0 1 0,0 0 1,0-1-1,0 1 0,0-1 1,0 0-1,0 1 0,0-1 1,0 0-1,0-1 42,-8-13-306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16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72 6689,'-2'0'279,"0"0"0,0-1-1,0 1 1,1 1 0,-1-1 0,0 0-1,0 0 1,0 1 0,0-1-1,0 1 1,0 0 0,0-1-1,1 1 1,-1 0 0,0 0-1,1 0 1,-1 0 0,1 1-1,-1-1 1,1 0 0,-2 2-279,2-2 140,1 1 0,-1 0 0,0 0-1,1 0 1,-1-1 0,1 1 0,0 0 0,-1 0 0,1 0 0,0 0 0,0 0 0,0 0 0,0-1 0,1 1 0,-1 0 0,1 0 0,-1 0 0,1 0-140,3 9 201,0 0 1,1-1 0,0 0 0,1 1 0,0-2-1,4 5-201,8 10 305,2 0-1,0-2 1,1 0-1,2-2 1,1 1-305,19 13 457,2-3 0,19 9-457,-15-8 358,24 22-358,-28-20 287,34 19-287,-77-52 12,1 1-50,0 1 1,1-1-1,0 0 1,-1 0-1,1-1 1,0 1-1,0-1 1,0 0-1,0 0 1,0 0-1,0-1 1,4 1 37,4-4-239</inkml:trace>
  <inkml:trace contextRef="#ctx0" brushRef="#br0" timeOffset="356.732">658 1 6705,'-12'0'2681,"-17"1"-1217,0 8-391,-5 14 15,0 8 112,0 15-280,1 11-224,-4-1-296,2 7-79,-4-3-153,2-5-48,0 4-40,3-10-16,3 0 8,3-6 104,6-8-288,5-6-512,14-14 455</inkml:trace>
  <inkml:trace contextRef="#ctx0" brushRef="#br0" timeOffset="704.92">875 493 8658,'9'-10'3313,"-8"16"-1977,-1 1-344,-3 7 368,-2 7-215,0 11-473,4 0-80,4 10-96,1 4-112,0 1-136,3 4-56,-1-3-112,1-3-16,-2-9 128,0-2 280,-4-15-312</inkml:trace>
  <inkml:trace contextRef="#ctx0" brushRef="#br0" timeOffset="1260.889">1203 170 5081,'-9'-3'-86,"-8"0"7561,16 5-3898,9 5-2804,-1-2-672,-1 1 0,1-1 0,-1 1 0,-1 0 0,1 0 1,-1 1-1,4 6-101,3 4 121,16 23 455,10 22-576,-21-33 86,1-1 0,2-1 0,4 4-86,-16-20 137,2-1 0,-1 0 0,1 0 0,1-1 0,0 0 1,0-1-1,7 4-137,-16-12 47,-1 1 1,0-1 0,1 1-1,-1-1 1,1 0 0,-1 0-1,1 0 1,-1 1-1,1-1 1,-1-1 0,1 1-1,-1 0 1,1 0 0,-1 0-1,1-1 1,-1 1-1,1-1 1,-1 1 0,0-1-1,1 0 1,-1 0 0,0 1-1,1-1 1,-1 0 0,0 0-1,0 0 1,0 0-1,0 0 1,0 0 0,0-1-1,0 1 1,0 0 0,-1-1-1,1 1 1,0-1-48,5-8 105,-1 0 0,-1 0 1,1 0-1,0-7-105,-2 10 22,15-51 141,1-17-163,-12 42-166,2 0 0,1 1 0,1 0 0,1 1 0,2 1 0,4-4 166,-5 16-1748,4 9 732</inkml:trace>
  <inkml:trace contextRef="#ctx0" brushRef="#br0" timeOffset="1758.591">1983 82 4737,'-14'-12'5567,"14"12"-5462,0 0 0,0 1 0,0-1 0,-1 0-1,1 0 1,0 0 0,0 0 0,0 0-1,0 0 1,-1 0 0,1 0 0,0 1 0,0-1-1,0 0 1,0 0 0,0 0 0,0 0-1,0 1 1,-1-1 0,1 0 0,0 0 0,0 0-1,0 0 1,0 1 0,0-1 0,0 0-1,0 0 1,0 0 0,0 1 0,0-1-1,0 0 1,0 0 0,0 0 0,0 1 0,0-1-1,0 0 1,0 0 0,0 0 0,0 1-1,0-1 1,1 0 0,-1 0 0,0 0 0,0 0-105,2 7 449,0 1 1,1-2-1,-1 1 1,2 0-1,1 3-449,43 69 1135,17 15-1135,-43-66 101,2 0 0,1-1-1,0-1 1,5 1-101,115 88 206,-65-53-121,-58-47-115,-2-5-7</inkml:trace>
  <inkml:trace contextRef="#ctx0" brushRef="#br0" timeOffset="2120.604">2507 196 7546,'-16'-103'3472,"4"101"-1839,-4 11-393,-1 6-32,-4 17-376,-4 4-71,1 9-137,-4 3-72,-7-2-160,8 2-88,-14 0-120,3-4-56,6-3-64,-1-5 0,13-8-56,5-6-192,16-9 2417,11-12-1737</inkml:trace>
  <inkml:trace contextRef="#ctx0" brushRef="#br0" timeOffset="2723.136">2976 462 6073,'-2'0'631,"0"0"-1,0 0 0,0-1 1,1 1-1,-1-1 0,0 1 1,0-1-1,0 0 0,1 0 1,-1 0-1,0 0 1,1 0-1,-1 0 0,1-1 1,-1 1-1,1 0 0,-1-2-630,1 3 93,1-1 0,0 0 0,-1 1 0,1-1 0,0 0 0,0 0 0,0 1 0,-1-1 0,1 0 0,0 1 0,0-1-1,0 0 1,0 0 0,0 1 0,0-1 0,1 0 0,-1 0 0,0 1 0,0-1 0,0 0 0,1 1 0,-1-1-93,1-2-29,1 1 1,-1 0-1,1 0 1,-1 0-1,1 0 1,0 0 0,0 0-1,0 1 1,0-1-1,1 0 29,4-3 21,0 1-1,-1 0 0,1 0 1,0 1-1,1 0 0,-1 0 1,1 1-1,-1 0 0,4-1-20,-7 3 6,0-1 0,-1 1-1,1 0 1,0 0-1,-1 0 1,1 0-1,0 0 1,-1 1-1,1 0 1,-1 0-1,1 0 1,-1 0-1,1 1 1,-1-1-1,0 1 1,1 0-1,-1 0 1,0 0 0,0 0-1,0 0 1,-1 1-1,1 0 1,-1-1-1,1 1 1,-1 1-6,2 1 10,-1 0 0,0 0 0,-1 1 1,1-1-1,-1 1 0,0 0 0,0 0 0,-1 0 1,0 0-1,0 0 0,0 0 0,-1 0 0,0 0 1,0 0-1,-1 0 0,1 0 0,-3 6-10,-1 10 40,-2 0 0,-1 0-1,-1 0 1,-2 1-40,2-2 25,-11 24 87,-18 34-112,30-66 21,0-2 0,-1 1 0,0-1 0,-1 0 0,0 0 0,0-1 0,-1 0 0,-7 4-21,14-11 8,0-1 1,-1 0-1,1 0 0,0 0 1,-1 0-1,1 0 0,-1-1 1,1 0-1,-1 0 0,0 0 1,0 0-1,1 0 0,-1-1 1,0 1-1,0-1 0,0 0 0,0-1 1,1 1-1,-1 0 0,0-1 1,-3-1-9,4 1 5,0-1 0,-1 0 0,1 0 0,0 0 0,0 0 0,0 0 0,0-1 0,0 1 0,0-1 0,1 0 0,0 0 0,-1 0 0,1 0 0,0 0 0,0 0 0,1-1 0,-1 1 0,1-1 0,-1 1 0,1-1 1,0 0-1,1 0-5,-2-5-1,0-1 1,1 1-1,1 0 0,-1-1 1,2 1-1,-1-1 1,1 1-1,1-1 1,-1 1-1,3-6 1,-3 12-4,1-1 0,-1 0-1,1 0 1,0 1 0,0-1-1,0 1 1,0-1 0,1 1 0,-1 0-1,1 0 1,0 0 0,0 0 4,-1 1-5,0 1 1,1-1 0,-1 1-1,0 0 1,1 0 0,0 0-1,-1 0 1,1 0 0,-1 0-1,1 1 1,0-1 0,-1 1-1,1 0 1,0 0 0,0 0 0,-1 0-1,1 0 1,2 1 4,14 4-6,-1 1-1,1 0 1,-1 2-1,-1 0 1,0 1 0,0 1-1,7 5 7,11 7 1,12 4 24,1-2 1,14 3-26,-34-17 148,1 0 0,-1-2 1,1-1-1,25 2-148,27-4 217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8:20.3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14 380 4049,'-2'6'1745,"2"-6"-1477,0 1 0,0-1 0,0 1 0,0-1 0,0 1 0,0-1 0,0 1 0,0-1 0,0 0 0,-1 1 0,1-1 0,0 1 0,0-1 0,0 0 0,-1 1 0,1-1 0,0 0 0,-1 1 0,1-1 0,0 0-1,-1 1 1,1-1 0,0 0 0,-1 0 0,1 1 0,-1-1 0,1 0 0,0 0 0,-1 0 0,1 0 0,-1 1 0,1-1 0,-1 0 0,1 0 0,-1 0 0,1 0 0,0 0 0,-1 0 0,1 0-268,9-7 687,-8 6-676,4 0 7,-1-2 1,0 1-1,0 0 1,0-1 0,0 0-1,-1 0 1,2 0-19,30-32 126,23-29-126,-20 21 50,2 1-1,9-4-49,-23 25 11,1 1 0,1 1-1,1 1 1,1 2 0,0 1-1,21-7-10,-48 21 0,0 0 1,0-1-1,0 2 0,0-1 0,0 0 0,0 1 0,0-1 0,0 1 0,0 0 0,0 0 0,0 0 0,0 0 0,0 1 0,0-1 0,0 1 0,1 0 0,-1 1 1,-1-1 0,1 1-1,-1 0 1,0 0-1,0 0 1,0 0-1,0 0 1,0 0-1,0 1 1,0-1 0,-1 1-1,1-1 1,-1 1-1,1 0 1,-1 1-1,7 14 20,1-2 0,0 1 1,1-1-1,1-1 0,0 0 1,1 0-1,0-1 0,10 8-20,-15-16 18,4 5 23,1-1 1,0 0-1,1-1 1,0-1 0,0 0-42,-8-5 9,-1-1 1,1 0-1,-1-1 1,1 1-1,0-1 1,-1 0 0,1 0-1,0-1 1,0 1-1,0-1 1,0 0-1,0 0 1,0-1 0,-1 0-1,1 1 1,0-2-1,0 1 1,0 0-10,28-13 25,1-2 0,-2-1 0,-1-1 0,0-2 0,3-3-25,9-6 61,1 2-1,10-3-60,-39 22 7,0 2-1,0 0 0,1 1 1,-1 1-1,1 0 1,0 1-1,0 0 0,1 2 1,-1 0-7,-9 1 1,0 0-1,0 1 1,0 0-1,0 0 1,0 0 0,0 1-1,-1 0 1,1 1-1,-1-1 1,1 1 0,-1 1-1,1 0 0,10 8 5,0 0 0,-1 1 1,6 7-6,-12-10 2,0 0 0,1-1 0,1-1 0,-1 0 0,1 0 1,1-1-1,-1 0 0,4 0-2,-10-5 2,1 0 1,0 0-1,0-1 0,0 0 1,0 0-1,0 0 0,0-1 0,1 0 1,-1 0-1,0-1 0,1 0-2,3-2 4,-1 0-1,0 0 1,0-1-1,0 0 0,0-1 1,-1 0-1,2-2-3,6-3 5,85-47 19,-83 47-20,0 2 0,1 1 0,-1 0 1,14-2-5,-25 8-1,1 0 1,0 0-1,0 1 0,0 0 1,-1 1-1,1-1 1,0 2-1,-1-1 1,1 1-1,-1 1 1,1 0-1,6 3 1,5 3-2,0 1 0,-1 1 0,0 1 0,9 8 2,-19-12 1,1 1 0,-2 0 1,1 0-1,-1 1 0,5 7-1,-6-6 3,2 0 0,0-1-1,0 0 1,7 5-3,-13-13 4,0 0-1,0 0 1,0-1-1,1 1 1,-1-1-1,1 1 1,-1-1 0,1 0-1,-1-1 1,1 1-1,0 0 1,-1-1-1,1 0 1,0 0-1,0 0 1,-1-1-1,1 1 1,0-1-1,-1 0 1,2 0-4,11-4 14,-1 0 0,0-1 0,-1 0 1,3-2-15,-8 3 7,23-11 14,-6 3-9,0 0 0,1 2 0,1 1 0,8-1-12,-27 9-1,1 0 1,-1 0 0,0 1 0,1 1 0,0 0-1,-1 0 1,1 1 0,-1 0 0,1 0-1,-1 1 1,0 0 0,1 1 0,-1 0 0,-1 1-1,4 1 1,26 17-2,-24-14 7,-1 0 0,1-1-1,2 1-4,-12-7 6,1 1 0,0-1 0,0 1-1,-1-1 1,1-1 0,0 1 0,0-1 0,0 0-1,0 0 1,0 0 0,-1 0 0,2-1-6,15-5 423,0-1 1,0-1-1,0-1 1,-1-1-1,15-10-423,-10 7 1722,16-10-283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8:21.3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76 6825,'-19'-76'3281,"15"78"-1072,4-1-513,0 6-440,0-7-368,0 0-519,4 21-97,21 46-96,-13-35-40,5-1-72,3-2-16,-2-4-8,-1-3 88,-3 1-320,-7-8-424,1-5 432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8:21.7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 0 9362,'-9'0'3785,"11"10"-2449,5 8-280,9 6-352,5 5-199,2 5-233,2-4-80,7 5-104,1-3 296,4-4 3489,5-3-2817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8:22.4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17 147 7009,'0'0'97,"0"0"-1,0-1 1,0 1-1,0 0 1,0 0-1,-1 0 1,1 0-1,0 0 1,0-1-1,0 1 1,0 0-1,0 0 0,0 0 1,-1 0-1,1 0 1,0 0-1,0 0 1,0-1-1,0 1 1,-1 0-1,1 0 1,0 0-1,0 0 1,0 0-1,-1 0 1,1 0-1,0 0 0,0 0 1,0 0-1,-1 0 1,1 0-1,0 0 1,0 0-1,0 0 1,0 0-1,-1 0 1,1 1-1,0-1 1,0 0-1,0 0 0,0 0 1,-1 0-1,1 0 1,0 0-1,0 0 1,0 1-1,0-1 1,0 0-1,0 0 1,-1 0-1,1 0 1,0 1-1,0-1 0,0 0 1,0 0-97,-5 18 1535,1 23-1006,8 24 6,3 0 0,3-1 1,3 0-1,4 8-535,15 74 544,-28-124-502,2 9 113,-1 0-1,-2 0 0,0 9-154,-3-39 17,0-1 1,0 1-1,0 0 0,0 0 1,0-1-1,0 1 0,0 0 0,0 0 1,-1-1-1,1 1 0,0 0 1,0-1-1,-1 1 0,1 0 0,0 0 1,-1-1-1,1 1 0,-1-1 1,1 1-18,-1-1 22,1 1 0,0-1 1,-1 0-1,1 0 1,-1 0-1,1 0 1,0 0-1,-1 0 1,1 0-1,0 0 1,-1 0-1,1 0 0,0 0 1,-1-1-1,1 1 1,-1 0-1,1 0 1,0 0-1,-1 0 1,1 0-1,0-1 0,0 1 1,-1 0-1,1 0 1,0-1-1,-1 1-22,-19-25 642,11 9-537,1 0-1,1-1 1,0 0 0,1 0 0,1-1 0,1 1 0,0-1-1,1-3-104,-1-15 68,1 0-1,2 0 0,2-24-67,4 5 8,3 0 1,2 1-1,2 0 0,3 1 0,12-30-8,-23 74-3,0 0 0,0 0 0,0 0 0,1 0 0,1 1 0,-1 0 0,1 0 0,1 0 0,-1 1 0,1-1 0,1 2 0,-1-1 0,1 1 0,0 0 0,2 0 3,-4 3-3,1 0-1,0 0 1,-1 0 0,1 1 0,0 0 0,0 0 0,0 1-1,0 0 1,1 0 0,-1 1 0,0 0 0,0 0 0,1 0-1,-1 1 1,0 0 0,0 1 0,0-1 0,0 2 0,0-1-1,0 1 1,0 0 3,3 2-4,0 1 1,0 0-1,-1 1 0,0 0 0,0 0 0,-1 1 0,0 0 0,0 0 0,0 1 0,-1 0 0,2 5 4,8 12-11,-2 1-1,-1 1 0,6 16 12,-9-20-2,-2 1 1,-2 0-1,0 0 1,-1 0 0,-1 1-1,-2 0 1,0 0-1,-2 0 1,-1 6 1,-2-11 9,0 0 0,-1 0 1,-1 0-1,-1 0 0,-1-1 1,0 0-1,-2 0 0,0 0 0,-2-1 1,0 0-1,-7 9-9,8-14 18,-1-1-1,-1 0 1,1 0-1,-2-1 1,0-1 0,0 0-1,-1 0 1,0-1 0,-6 2-18,12-8 11,-1 1 0,0-2-1,0 1 1,0-1 0,0 0 0,-1-1 0,1 0 0,-1 0 0,1-1 0,-1 0 0,1-1 0,-1 0 0,0 0 0,0-1 0,1 0 0,-1 0 0,1-1 0,-4-1-11,8 2-28,0-1-1,0 1 1,-1-1 0,1 0-1,0 0 1,0-1 0,1 1-1,-1-1 1,-2-2 28,5 4 126,-1-1-1,1 1 0,0-1 1,-1 0-1,1 1 1,0-1-1,0 0 1,0 0-1,0 0 1,0 0-1,1 0 0,-1 0 1,0 0-1,1 0 1,0 0-1,-1 0 1,1 0-1,0 0 0,0 0 1,0-2-126,6-21 1012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8:23.17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150 280 5457,'-54'-58'2599,"53"57"-2480,0 0 0,1 0 0,-1 0 0,0 0 0,0 1 0,0-1 0,0 0 1,0 0-1,0 1 0,0-1 0,-1 1 0,1-1 0,0 1 0,0 0 0,0-1 0,0 1 0,-1 0 0,1 0-119,-6 6 2321,5-4 110,24 3-2052,0-1-1,0-1 1,0-2 0,0 0-1,13-1-378,-29-1 28,0 1 0,-1-1 0,1 0 0,-1 0 0,1 0 0,-1-1-1,0 0 1,0 0 0,1 0 0,-1-1 0,-1 0 0,1 0 0,0 0 0,-1 0-1,1-1 1,-1 0 0,0 1 0,-1-2 0,1 1 0,0 0 0,-1-1-1,0 0 1,0 1 0,-1-1 0,1-2-28,-2 4 27,0 0 0,0-1 0,-1 1 0,0 0 0,1 0 0,-1 0 0,0 0 0,-1-1 0,1 1 1,-1 0-1,1 0 0,-1 0 0,0 0 0,0 0 0,0 0 0,0 0 0,-1 0 0,1 0 0,-1 1 0,0-1 0,0 0 0,-1 0-27,-5-8 119,-1 1 0,-1 0 0,1 0 0,-7-3-119,13 10 20,-1 0 0,0 0 0,0 0 0,0 0 0,-1 1 0,1 0 0,-1 0 0,1 0 0,-1 0 0,0 1 0,0-1 0,1 1 0,-1 1 0,0-1 0,0 1 0,-2-1-20,1 2 10,1 0 0,-1 0-1,0 0 1,1 1-1,-1-1 1,1 1 0,0 1-1,0-1 1,0 1-1,0 0 1,0 0 0,0 0-1,1 1 1,-2 0-10,-3 5 6,0 0 0,0 0 1,0 1-1,2 0 0,-1 0 0,1 1 1,0 0-1,1 0 0,1 1 0,0-1 1,0 1-1,1 0 0,1 1 0,0-1 1,0 1-1,2-1 0,-1 3-6,1-4 3,1 1-1,0-1 1,1 1-1,0-1 0,0 1 1,1-1-1,1 0 1,0 1-1,1-2 1,0 1-1,0 0 1,1-1-1,1 1 1,-1-2-1,2 1 1,-1 0-1,2-1 1,-1-1-1,2 2-2,0-2 33,0 0-1,1 0 0,0-1 1,0 0-1,1-1 1,0 0-1,0-1 0,1 0 1,-1-1-1,1 0 1,0-1-1,0 0 1,1-1-33,2 0-373,0 0 0,0-2 1,0 0-1,0 0 0,0-1 1,0-1-1,0-1 1,-1 0-1,1 0 0,8-5 373,25-11-1504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8:23.5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308 22 8106,'-11'-5'913,"1"2"1,-2-1 0,1 1 0,0 1-1,-1 0 1,1 0 0,-1 2-1,1-1 1,-1 1 0,0 1 0,-2 0-914,5 0 155,0 1 0,-1 0 0,1 0 1,0 1-1,0 0 0,1 1 0,-1 0 0,1 0 1,0 1-1,0 0 0,0 0 0,0 1 0,1 0 1,0 0-156,2 0 15,0 0 0,1 0 0,0 1 0,0-1 0,1 1 0,0-1 0,0 1 0,0 0 1,1 1-1,0-1 0,1 0 0,-1 0 0,1 1 0,1-1 0,0 1 0,0 2-15,0 0 5,0 1-1,1-1 1,0 0-1,1 0 1,0 0-1,1 0 1,0-1-1,0 1 0,1-1 1,0 1-1,5 6-4,-5-11 3,0 0 0,0 0-1,0-1 1,0 0-1,1 0 1,-1 0-1,1 0 1,0-1-1,0 0 1,0 0-1,1 0 1,-1 0 0,1-1-1,0 0 1,-1 0-1,1-1 1,0 1-1,0-1 1,0-1-1,0 1 1,0-1 0,0 0-1,4-1-2,6 0-164,1-1 0,-1-1-1,1-1 1,-1 0 0,0-1 0,-1-1 0,1 0-1,0-2 165,38-21-521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8:23.8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147 389 8202,'-11'-14'4041,"-7"7"-1425,8 7-583,3 12-889,5 3-416,7 13-488,3 5-40,8 4-40,2 2-56,-3 1-48,-4-2-8,-1-1 112,-1-2 48,-7-7-224,8-3 536,-8-19-448</inkml:trace>
  <inkml:trace contextRef="#ctx0" brushRef="#br0" timeOffset="1">58 35 11122,'-18'-15'4289,"-3"6"-3168,7 2-257,10 3-304,7 7-104,16 3-184,8 8-112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8:24.6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369 5 4385,'0'0'56,"0"0"1,0 0-1,0 0 0,0 0 1,0 0-1,0 0 0,0 0 1,0 0-1,0 0 0,0 0 1,0 0-1,1-1 1,-1 1-1,0 0 0,0 0 1,0 0-1,0 0 0,0 0 1,0 0-1,0 0 0,0 0 1,0 0-1,0 0 0,0 0 1,0 0-1,0 0 0,0 0 1,0 0-1,0 0 0,0 0 1,0-1-1,0 1 1,0 0-1,0 0 0,0 0 1,0 0-1,0 0 0,0 0 1,0 0-1,0 0 0,0 0 1,0 0-1,0 0 0,0 0 1,0 0-1,0 0 0,0 0 1,0 0-1,0-1 1,0 1-1,0 0 0,0 0 1,0 0-1,-1 0 0,1 0 1,0 0-1,0 0 0,0 0 1,0 0-1,0 0 0,0 0 1,0 0-1,0 0 0,0 0 1,0 0-1,0 0 1,0 0-1,0 0 0,0 0 1,0 0-57,-9-1 2072,-11 2-2,-17 6 2479,-23 1-4549,21-4 1506,-29 8-1506,57-9 50,0 0 1,1 0-1,-1 1 0,1 1 1,-1 0-1,1 0 0,1 1 0,-3 1-50,9-4 2,-1-1-1,1 1 0,0 0 0,0 0 1,0 1-1,0-1 0,1 1 0,-1-1 1,1 1-1,0 0 0,0 0 0,0 0 1,0 0-1,1 1-1,0-3-2,1 0 1,-1 0-1,1 0 1,0 0 0,0 1-1,0-1 1,0 0-1,0 0 1,1 0-1,-1 1 1,1-1 0,-1 0-1,1 0 1,0 0-1,0 0 1,0 0-1,0 0 1,0 0 0,0-1-1,0 1 1,1 0-1,-1 0 1,1-1-1,-1 1 1,1-1 0,0 1-1,-1-1 1,2 1 1,5 3-5,-1-1 1,1 0 0,0-1-1,0 1 1,1-1-1,-1-1 1,1 0-1,6 2 5,18 0-2,24 1 2,-8-1 0,-28-2 3,6 1-2,0 1 1,0 0-1,0 2 0,7 4-1,-32-10 1,0 1 0,0 0-1,1 0 1,-1 0-1,0 0 1,0 0-1,0 0 1,0 0 0,0 1-1,0-1 1,-1 1-1,1-1 1,0 1-1,-1 0 1,1-1 0,-1 1-1,1 0 1,-1 0-1,0 0 1,1 2-1,-2-2 2,0 1 1,0-1-1,0 0 1,0 0-1,0 1 1,0-1-1,-1 0 1,1 0-1,-1 0 1,1 0-1,-1 0 1,0 0-1,0 0 1,0 0-1,0 0 1,0 0-1,0 0 1,-1 0-1,1-1 1,-1 1-1,0 0-2,-8 9 19,0-1 0,0-1 1,-1 0-1,0 0 0,-11 5-19,-67 35 76,55-31-44,26-14-25,-24 13 54,-21 8-61,44-22 10,0 1 0,0-1 0,0-1 0,0 0 0,-1 0 0,1-1 0,-1 0 0,-6 0-10,15-1 0,-1-1 0,1 1 0,-1 0-1,1 0 1,0 0 0,-1-1-1,1 1 1,-1-1 0,1 1-1,0-1 1,-1 0 0,1 1 0,0-1-1,0 0 1,0 0 0,0 0-1,0 0 1,-1 0 0,2 0-1,-1 0 1,0 0 0,0 0-1,0 0 1,0-1 0,1 1 0,-1 0-1,1-1 1,-1 1 0,1 0-1,-1-1 1,1 1 0,0-1-1,0 1 1,-1 0 0,1-1 0,0 0 0,0-4-90,1 0 0,-1 0 0,1 0 0,0 0 0,0 0 0,1 1 0,0-1 0,1-2 90,17-32-850,13-1 309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8: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78 9498,'53'-78'3977,"-59"85"-2473,5 6-384,1 8-367,7 8-265,2 7-144,4 0-56,-2 2-112,-1 0-56,1-3-40,-1-3 0,-2-6 72,3-5-200,-2-14 1384,2-4-1008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8:43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340 38 7098,'-26'-6'902,"-70"-19"3066,91 24-3771,1 0-1,-1 0 1,1 0 0,-1 0-1,1 0 1,-1 1 0,1 0-1,-1 0 1,1 0 0,-1 1-1,0-1 1,1 1 0,-1 0-1,1 1 1,0-1 0,-1 1-1,1 0 1,0 0 0,0 0-1,0 0 1,-3 3-197,-3 6 199,0 0 0,1 0 0,1 0 0,0 1 0,0 1 0,2-1 0,-5 11-199,0 3 215,1 1 1,1 0-1,-2 15-215,8-29 34,1 0 1,1 1-1,0-1 0,1 1 0,0-1 1,1 1-1,1-1 0,0 1 0,1-1 0,0 0 1,1 0-1,1 0 0,0-1 0,2 6-34,-3-12 11,-1 1 0,1 0-1,0-1 1,0 0-1,1 0 1,0 0-1,0-1 1,0 0-1,0 0 1,1 0-1,0 0 1,0-1 0,0 0-1,1 0 1,0-1-1,-1 0 1,1 0-1,0 0 1,0-1-1,1 0 1,-1 0 0,0-1-1,1 0 1,-1-1-1,1 1 1,4-1-11,-1-2 12,0 1 1,-1-1-1,1-1 1,-1 0 0,1 0-1,-1-1 1,0-1-1,0 0 1,-1 0-1,0 0 1,1-2 0,-2 1-1,1-1 1,-1 0-1,0-1 1,0 1 0,-1-2-1,0 1 1,-1-1-1,3-4-12,-4 4 10,1 0-1,-1 0 0,-1 0 1,0-1-1,0 1 0,-1-1 1,0 0-1,-1 0 1,0 0-1,-1 0 0,0 0 1,0-1-1,-1 1 0,0 0 1,-1-1-1,-1 1 0,1 0 1,-1 0-1,-1 0 0,0 0 1,-4-8-10,-1 2 12,0 1 1,-1 1 0,-1-1-1,0 2 1,-1-1-1,0 2 1,-1-1 0,-12-8-13,15 14-25,1 0-1,-1 0 1,-1 1 0,0 0 0,1 0 0,-2 2 0,1-1 0,0 1 0,-1 0 0,0 1 0,0 1 0,0 0-1,-10-1 26,17 3-57,1-1 0,0 2-1,0-1 1,-1 0-1,1 1 1,0-1 0,0 1-1,0 0 1,0 0 0,0 0-1,0 0 1,0 1-1,0-1 1,0 1 0,1 0-1,-1 0 1,0 0-1,1 0 1,0 0 57,-2 2 161,2 0 1,-1 0-1,0 0 0,1 0 1,0 1-1,0-1 0,0 1 1,0-1-1,1 1 0,-1 0 1,1 0-1,0 2-161,0 39 997</inkml:trace>
  <inkml:trace contextRef="#ctx0" brushRef="#br0" timeOffset="509.02">571 93 9226,'71'-16'3830,"-70"16"-3773,-1 0 1,0 0-1,0 0 0,1 0 1,-1 0-1,0 0 0,1 0 0,-1 1 1,0-1-1,1 0 0,-1 0 1,0 0-1,1 0 0,-1 0 0,0 0 1,0 1-1,1-1 0,-1 0 1,0 0-1,0 0 0,1 1 1,-1-1-1,0 0 0,0 0 0,0 1 1,1-1-1,-1 0 0,0 0 1,0 1-1,0-1 0,0 0 0,0 1 1,0-1-1,0 0 0,1 0 1,-1 1-1,0-1 0,0 0 0,0 1 1,0-1-58,-2 18 799,1-6-388,4 23 59,1-1 0,1 1 0,2 0-1,7 19-469,5 23 398,-9-39-129,-7-28-132,0 0 1,-1 0-1,0 1 1,0-1-1,-1 4-137,1 15 355,-1-19-216,0 0 1,-1 0-1,0-1 0,-1 7-139,1-15 4,0-1 0,0 0 0,0 0 0,0 1 0,0-1 0,0 0 0,0 0 0,0 1 0,-1-1 0,1 0 0,0 0 0,0 0 0,0 1 0,0-1 0,0 0 0,-1 0 0,1 0 0,0 1 0,0-1 0,0 0 0,0 0 0,-1 0 0,1 0 0,0 0 0,0 1-1,-1-1 1,1 0 0,0 0 0,0 0 0,0 0 0,-1 0 0,1 0 0,0 0 0,0 0 0,-1 0 0,1 0 0,0 0 0,0 0 0,-1 0 0,1 0 0,0 0 0,0 0 0,-1 0 0,1 0-4,-1-1 10,1 1-1,-1 0 1,1-1 0,-1 1-1,1 0 1,-1-1-1,1 1 1,-1-1 0,1 1-1,0-1 1,-1 1 0,1-1-1,0 1 1,-1-1-1,1 0 1,0 1 0,0-1-1,-1 1 1,1-1 0,0 0-1,0 1 1,0-1-10,-3-33 51,1-1 1,2-23-52,1 38 9,-1-18-2,3-1-1,1 1 1,2 0 0,1 0-1,11-30-6,-15 60-3,0 0 1,0 0-1,1 0 0,0 0 0,0 1 0,1-1 0,0 1 1,0 0-1,1 1 0,0-1 0,0 1 0,0 1 1,1-1-1,0 1 0,0 0 0,4-2 3,-4 4-3,-1 0 0,1 0 0,0 0 0,0 1 0,1 0-1,-1 1 1,0 0 0,1 0 0,-1 0 0,0 1 0,1 0 0,-1 1 0,1-1 0,-1 2 0,0-1-1,1 1 1,-1 0 0,0 0 0,1 1 3,0 1-2,1 1 0,-1 0-1,0 0 1,-1 0 0,1 1-1,-1 0 1,0 1 0,0-1 0,-1 2-1,0-1 1,0 0 0,-1 1-1,0 0 1,0 1 2,5 9-1,-1 0 0,-1 0-1,-1 1 1,0 0 0,-2 0-1,1 2 2,-2 9 183,-1 0 0,-2 1 0,-1-1 0,-1 0 0,-1 0 0,-2 2-183,1 0 1593,0 6-466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8:25.3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69 43 10434,'-29'-24'4257,"9"13"-2913,3 4-391,15 8-705,6 5-24,17 11-648,9 6 896,19 9-424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8:25.7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262 99 8690,'0'-2'560,"0"0"0,0-1-1,-1 1 1,1-1 0,-1 1 0,1 0 0,-1-1 0,0 1 0,0 0-560,-12-18 1624,-17-5-760,27 24-776,1-1 0,-1 1 1,0 0-1,0 0 0,0 0 0,0 0 1,0 0-1,0 1 0,0-1 0,0 1 1,0 0-1,0 0 0,0 0 0,-1 0 1,1 0-1,0 1 0,0 0 1,0-1-1,0 1 0,0 0 0,1 1 1,-1-1-1,0 1-88,-6 2 90,0 1 1,0 1 0,1 0-1,0 0 1,0 1 0,0 0-91,0 1 18,-1 0 0,1 1 0,1 0 0,0 0 0,0 1 0,1 0 0,0 0 0,1 0 0,0 1 0,-2 6-18,5-11 2,1 0 0,-1 0-1,1 0 1,0 1-1,0-1 1,1 0 0,0 0-1,0 0 1,0 1 0,1-1-1,0 0 1,0 0 0,1 0-1,0 0 1,0 0-1,0 0 1,0-1 0,1 1-1,0-1 1,2 3-2,1 0 3,0 0-1,1-1 1,-1 0 0,1 0-1,1-1 1,-1 1 0,1-2-1,0 1 1,1-1 0,-1-1-1,1 1 1,0-1 0,4 1-3,-6-3 5,0 0 1,0 0-1,0 0 1,1-1-1,-1 0 1,0-1-1,1 1 1,-1-1-1,1-1 1,-1 0-1,0 0 1,1 0-1,-1-1 1,0 1-1,0-2 1,0 1-1,5-4-5,-3 2 11,-1-1 1,0 0-1,0 0 0,0-1 0,-1 0 1,0-1-1,0 1 0,-1-1 1,2-4-12,-5 8 7,-1 0 0,0-1 0,0 1 0,0-1 0,0 0 0,-1 0 0,0 1 1,0-1-1,0 0 0,0 0 0,0 0 0,-1 0 0,0 0 0,1 0 0,-2-1 1,1 1-1,0 0 0,-1 0 0,0 0 0,0 0 0,0 1 0,0-1 0,-1-1-7,-9-17 28,-1 1 0,-1 1 0,0 0 0,-2 1 0,0 0 0,-1 1-1,-1 1 1,-17-14-28,27 25-13,-1 1-1,1 0 1,-1 0-1,0 0 1,0 1-1,-1 0 1,-6-1 13,12 3-88,0 1 0,0 1 0,-1-1 0,1 0 0,0 1 1,-1-1-1,1 1 0,-1 0 0,1 0 0,-1 1 0,1-1 0,0 1 0,-1-1 0,1 1 0,0 0 0,0 0 1,-1 1-1,1-1 0,0 1 0,-2 1 88,3-2-56,1 0 0,0 1 1,0-1-1,0 0 1,0 0-1,0 1 0,0-1 1,0 1-1,1-1 0,-1 1 1,0 0 55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8:26.1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1 100 8066,'48'-32'2840,"-30"88"1215,-4-23-3521,2-1 0,3 3-534,-4-9 163,-2-1-1,-1 2 1,6 20-163,-13-33 124,-5-19 523,-2-17-77,-7-60-11,4 44-201,1-22-358,4 50 38,0-1 0,1 1 0,0 0 0,1-1-1,0 1 1,0 0 0,4-9-38,-4 15 5,-1 0-1,1 0 0,0 0 1,0 1-1,1-1 1,-1 1-1,1-1 1,0 1-1,0 0 1,0 0-1,0 0 0,0 1 1,1-1-1,-1 1 1,1-1-1,-1 1 1,1 0-1,0 1 1,0-1-1,0 1 0,0 0 1,0 0-1,0 0 1,1 0-1,-1 1 1,0-1-1,0 1 1,1 0-1,-1 0 0,0 1 1,0-1-1,1 1 1,2 1-5,1 0-2,0 0-1,0 1 1,-1 0 0,1 0-1,-1 1 1,1 0 0,-1 0 0,0 0-1,-1 1 1,1 0 0,-1 1-1,0-1 1,0 1 0,-1 0 0,1 1-1,-1-1 1,1 4 2,2 5-19,0 0-1,-1 1 1,-1 0 0,0 1-1,-1-1 1,-1 1 0,-1 0-1,0 0 1,-1 0 0,-1 1-1,-1-1 1,-1 12 19,-1-18-201,1-8 80,1 0 1,-1 1 0,1-1-1,0 1 1,0-1-1,0 0 1,0 1-1,0-1 1,1 1-1,0 0 121,8 11-490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8:26.4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54 130 7266,'-9'-26'3808,"2"19"-815,3 3-993,-1 8-759,-2 6-449,1 10-576,-1 7-56,3 5-64,1 2-32,2-4-24,1 0 0,4-5 72,2-2-160,6-5-760,5-5 608</inkml:trace>
  <inkml:trace contextRef="#ctx0" brushRef="#br0" timeOffset="1">338 1 9970,'-4'0'4225,"-6"12"-2441,3 8-511,0 9-513,3 4-208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8:33.9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39 235 5393,'28'39'2291,"-27"-38"-2140,-1 1-1,1-1 0,-1 0 1,1 0-1,-1 1 0,0-1 1,0 0-1,0 1 0,0-1 1,0 0-1,0 1 0,0-1 1,0 0-1,0 0 0,0 1 1,-1-1-1,1 0 0,-1 1 1,1-1-1,-1 0 0,1 0 1,-1 0-1,0 0 0,1 0 1,-1 0-1,0 0 0,0 0 1,0 0-1,0 0-150,0 0 116,0 0 0,1 0 1,-1 0-1,0 0 0,1-1 1,-1 1-1,1 0 0,-1 0 1,1 0-1,-1 0 0,1 0 1,-1 0-1,1 0 0,0 1 0,0-1 1,0 0-1,0 0 0,0 0 1,0 1-117,0-2 31,-1 0 0,1 0 0,0 0 0,0 0 0,0 0-1,0 0 1,0 0 0,0 0 0,0 0 0,0 0 0,0 0 0,0 0 0,0 0 0,0 0 0,-1 0 0,1 0 0,0 0 0,0 0 0,0 0 0,0 0 0,0 0 0,0 0 0,0 0 0,0 0 0,0 0 0,0 0 0,0 0 0,0 0-1,0 0 1,-1 0 0,1 0 0,0 0 0,0 0 0,0 0 0,0 0 0,0 0 0,0 0 0,0 0 0,0 1 0,0-1 0,0 0 0,0 0 0,0 0 0,0 0 0,0 0 0,0 0 0,0 0 0,0 0 0,0 0 0,0 0 0,0 0 0,0 0-1,0 1 1,0-1 0,0 0 0,0 0 0,0 0 0,0 0 0,0 0 0,0 0 0,0 0 0,0 0 0,0 0 0,0 0 0,0 0 0,0 0 0,0 0 0,0 1 0,0-1-31,-1-14 1011,33-120-385,-18 80-421,-9 38-141,-1-1 0,0 0 0,-1 0 0,0-5-64,-3 9 13,1-14 69,-1 26-81,0 1 0,0 0 0,0 0-1,0 0 1,0 0 0,0 0 0,0 0 0,0 0-1,0 0 1,0 0 0,0 0 0,0-1 0,0 1-1,0 0 1,0 0 0,0 0 0,0 0-1,0 0 1,0 0 0,0 0 0,0 0 0,0 0-1,-1 0 1,1 0 0,0 0 0,0 0 0,0 0-1,0-1 1,0 1 0,0 0 0,0 0-1,0 0 1,0 0 0,0 0 0,0 0 0,0 0-1,-1 0 1,1 0 0,0 0 0,0 0 0,0 0-1,0 0 1,0 0 0,0 0 0,0 0-1,0 0 1,0 0 0,0 0 0,-1 0 0,1 0-1,0 0 1,0 0 0,0 0 0,0 0 0,0 1-1,0-1 1,0 0 0,0 0 0,0 0 0,0 0-1,0 0 1,0 0 0,0 0-1,-8 13 43,-5 19 2,2-1 1,1 2-1,2-1 0,1 1 0,-1 20-45,5-31 14,1-10-5,-1-1 1,0 1-1,0-1 0,-1 0 1,-1 0-1,1-1 0,-2 1 1,0-1-1,-1 2-9,15-49 241,38-99 3025,-37 104-1960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43.8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264 532 3961,'24'-67'2039,"-24"65"-1830,1 1-1,-1-1 1,1 1 0,-1-1 0,0 1-1,1-1 1,-1 0 0,0 1-1,0-1 1,0 1 0,0-1 0,-1 0-1,1 1 1,0-2-209,-1 2 103,1 1 0,-1-1-1,1 0 1,0 1 0,-1-1 0,1 0 0,-1 1-1,0-1 1,1 0 0,-1 1 0,1-1 0,-1 1-1,0-1 1,1 1 0,-1-1 0,0 1 0,0 0-1,1-1 1,-1 1-103,-3-1 286,1 1 0,0-1 0,-1 1 0,1 0 0,0 0 0,-1 0 0,1 0 0,-4 1-286,5-1 175,-13 2 501,0 0 1,0 1 0,0 1-1,0 0 1,-3 3-677,10-4 174,0 1-1,1 0 1,-1 1-1,1-1 1,0 1-1,0 1 1,0 0-1,1 0 1,-6 6-174,4-3 78,0 1 1,1 0-1,1 0 1,0 1 0,0 0-1,1 0 1,0 0-1,1 0 1,0 1 0,1 1-79,-1 3 28,2 1 1,0 0 0,1 0 0,0 0 0,2 0-1,2 16-28,-2-15 13,2 1-1,0-1 0,1 1 0,1-1 0,1 0 0,0-1 1,4 7-13,-7-18 6,0-1 0,0 1 1,1-1-1,0 0 1,0 0-1,0 0 0,0 0 1,1-1-1,0 0 0,0 0 1,0 0-1,1-1 1,-1 1-1,1-1 0,0 0 1,0-1-1,0 1 1,0-1-1,0-1 0,0 1 1,0-1-1,1 0 1,0 0-8,5 0-77,1 0-1,0-1 0,0-1 0,0 0 0,-1 0 0,1-1 0,4-2 79,37-18-205</inkml:trace>
  <inkml:trace contextRef="#ctx0" brushRef="#br0" timeOffset="461.587">699 539 6145,'-3'-4'473,"0"0"-1,0 1 1,-1 0-1,1 0 1,-1 0-1,1 0 1,-1 1-1,0-1 1,0 1-1,0 0 1,0 0-1,0 0 1,-1 1 0,1-1-1,-1 1 1,-1 0-473,1 1 234,1-1 1,-1 1-1,0 0 1,0 1-1,0-1 1,0 1-1,0 0 1,0 0-1,0 1 1,0 0-1,1-1 1,-1 1-1,-1 2-234,-2 0 74,1 1-1,0 0 1,0 0-1,0 1 1,1-1-1,0 2 0,0-1 1,0 1-1,1 0 1,0 0-1,0 0 0,1 1 1,0-1-1,0 1 1,1 0-1,-2 7-73,1 0 15,1 0 1,1 0-1,0 0 0,1 0 1,1 1-1,0-1 0,1 0 1,1 0-1,3 15-15,-3-20 2,1 1 0,0-1-1,1 0 1,0 0 0,0 0 0,1 0-1,0-1 1,1 0 0,0 0 0,1 0 0,0-1-1,0 0 1,0 0 0,6 3-2,-8-7 3,0 0 0,1-1 1,-1 0-1,1 0 0,0 0 0,0-1 0,0 1 1,0-1-1,1-1 0,-1 1 0,0-1 1,1 0-1,-1-1 0,1 0 0,-1 0 0,1 0 1,-1 0-1,0-1 0,1 0 0,-1-1 1,0 1-1,2-2-3,3-1 8,-1 0 0,0-1 0,1 0 0,-2-1 0,1 0 0,-1-1 0,0 0 0,0 0 0,0-1 0,-1 0 0,-1 0 0,5-6-8,-3 2 14,-1-1 0,0 0 0,-1 0 0,-1 0 1,1-1-1,-2 1 0,0-2 0,-1 1 0,0 0 1,-1-1-1,0-9-14,-2 16 10,0-1 1,-1 1 0,0 0-1,-1-1 1,0 1 0,0 0-1,-1-1 1,0 1 0,0 0-1,-1 0 1,0 0 0,0 0-1,-1 1 1,0-1 0,0 1-1,-1 0 1,0 0 0,0 1-1,0 0 1,-1-1 0,-2-1-11,2 4 5,0-1 0,0 0 0,-1 1 0,1 0 0,-1 1 0,0-1 1,1 1-1,-6-1-5,7 3-51,1 0 0,-1 0 0,1 0 0,-1 1 0,0-1 1,1 1-1,-1 1 0,0-1 0,1 0 0,-1 1 0,1 0 1,-1 0-1,1 0 0,-3 2 51,-21 12-260</inkml:trace>
  <inkml:trace contextRef="#ctx0" brushRef="#br0" timeOffset="1291.462">995 756 3905,'20'-121'2431,"-14"90"223,-6 31-2621,0 0 0,0 0-1,0 0 1,0 0 0,0 0 0,1 1 0,-1-1 0,0 0-1,0 0 1,0 0 0,0 0 0,0 0 0,0 0 0,0 0-1,0 0 1,0 0 0,0 0 0,0 0 0,0 0 0,0 0 0,1 0-1,-1 0 1,0 0 0,0 0 0,0 0 0,0 0 0,0 0-1,0 0 1,0 0 0,0 0 0,0 0 0,0 0 0,1 0-1,-1 0 1,0 0 0,0 0 0,0 0 0,0 0 0,0 0-1,0 0 1,0 0 0,0 0 0,0 0 0,0 0 0,0 0 0,0 0-1,1 0 1,-1 0 0,0 0 0,0-1 0,0 1 0,0 0-1,0 0 1,0 0 0,0 0 0,0 0 0,0 0 0,0 0-1,0 0 1,0 0 0,0 0 0,0 0 0,0-1 0,0 1-1,0 0 1,0 0 0,0 0 0,0 0-33,2 2 505,-1-2 463,7 21 356,-1-6-1098,3 7 68,0 1-1,-2 1 0,0-1 0,-2 2 1,2 14-294,1 20 1181,-1 35-1181,-1-16 472,-5-67-306,-1-21 435,1-151-442,-1 127-139,-1-5-3,3 1-1,1-3-16,-2 31-1,-1 0 1,2 0-1,-1 0 0,2 0 0,-1 1 0,1-1 0,1 1 0,-1 0 0,7-8 1,-9 14-4,1 0-1,-1 0 0,1 0 0,0 1 0,-1-1 1,1 1-1,0 0 0,1-1 0,-1 1 1,0 1-1,0-1 0,1 1 0,-1-1 1,1 1-1,0 0 0,-1 0 0,1 0 1,0 1-1,0-1 0,-1 1 0,1 0 1,0 0-1,0 0 0,-1 1 0,1-1 1,0 1-1,2 1 5,0 0-5,0 0-1,0 0 1,0 0 0,-1 1 0,1 0 0,-1 1-1,0-1 1,1 1 0,-2 0 0,1 0-1,0 0 1,-1 1 0,0 0 0,0 0-1,0 0 1,0 0 5,7 17-1,-1 1 0,-1 0 0,-1 1 0,-1-1 0,-1 2 0,0 9 1,10 34 13,-15-64-10,0-1-1,0 0 1,0 0-1,0 0 1,0 0 0,-1 0-1,0 0 1,1 0-1,-1 0 1,0 0-1,0 0 1,-1 0-1,1 1 1,-1-1-3,0-6 17,0 0 0,0 1 0,0-1 0,1 0 0,-1 0 0,1 0 0,0 0 0,0 0 0,0 0-17,26-146 91,-24 126-87,2-1 0,0 1 0,1 1 0,6-14-4,-9 30-4,0 1 0,0-1 0,1 1 0,-1 0 1,1 0-1,0 0 0,1 0 0,-1 0 0,1 1 0,0 0 0,0-1 0,1 2 1,-1-1-1,1 0 0,0 1 0,0 0 0,0 0 0,0 0 0,0 1 0,1 0 1,0-1 3,-3 3-5,-1-1 0,1 0 0,-1 1 0,1 0 0,-1-1 0,1 1 0,-1 0 0,1 0 0,-1 1 0,1-1 0,-1 0 0,1 1 0,-1 0 0,0-1 0,1 1 0,-1 0 0,0 0 0,1 1 0,1 0 5,-1 1-5,0-1 0,0 1 0,0 0 0,0 1-1,0-1 1,-1 0 0,1 1 0,-1 0 0,0-1 0,0 1-1,0 2 6,4 8-3,-1 1-1,-1 0 0,-1 0 1,0 1-1,-1-1 0,0 4 4,0 27-54,-4 27 54,1-33-766,1-1 1,4 15 765,3-23-489</inkml:trace>
  <inkml:trace contextRef="#ctx0" brushRef="#br0" timeOffset="1798.37">2025 537 5049,'-5'10'1894,"1"1"-1,0 0 1,0 0-1,0 3-1893,-5 48 3062,7-14-2699,4 31-363,-1-29 802,2 29-429,-1-28-1,-2 1-1,-3 22-371,-5-40 400,8-33-384,0-1 1,0 1-1,0-1 1,0 1-1,-1-1 1,1 0-1,0 1 1,-1-1-1,1 1 1,0-1-1,-1 0 1,1 1-1,0-1 1,-1 0-1,1 1 1,-1-1 0,1 0-1,0 0 1,-1 1-1,1-1 1,-1 0-1,1 0 1,-1 0-17,0 0 22,0 0 1,0 0-1,1 0 1,-1-1 0,0 1-1,0 0 1,1-1-1,-1 1 1,0-1 0,1 1-1,-1-1 1,1 1-1,-1-1 1,0 1 0,1-1-1,-1 0 1,1 1-1,-1-1 1,1 0-1,-1 0-22,-3-6 48,0 0 0,0-1 0,1 1 0,0-1 0,0 0 0,1 0 0,0 0 0,0 0-1,0 0-47,-5-77 27,6 78-16,-1-57-2,2 0 0,5-15-9,-2 48-12,1 0 0,2 0 0,1 1 0,1 0 0,7-16 12,-9 33-33,0 0 0,1 1 0,0 0 1,1 0-1,1 1 0,-1 0 0,2 0 0,-1 1 0,2 0 0,-1 1 33,-5 5-27,0 0 0,0 1 0,0-1 0,1 1 0,-1 1-1,1-1 1,0 1 0,0 0 0,-1 0 0,1 1 0,1-1 27,-3 2-21,0 0 0,0 0 1,0 0-1,0 0 0,0 0 0,0 1 0,0 0 0,0-1 0,0 2 1,0-1-1,-1 0 0,1 1 0,0 0 0,-1 0 0,1 0 0,-1 0 1,2 1 20,-1 1-16,1 0 1,-1 0 0,0 1 0,0-1 0,-1 1 0,1 0-1,-1 0 1,0 0 0,-1 0 0,1 0 0,-1 1 0,0-1-1,0 1 1,-1 0 0,1 0 0,-1-1 0,-1 1-1,1 0 1,-1 0 0,0 0 0,0 0 0,-1 0 0,0 4 15,-2 7 4,0-1 0,-1 0 0,-1-1 0,0 1 0,-1-1 0,-1 0 0,0 0 1,-2 1-5,-1 1 43,-1 0 0,0-1 0,-2 0-43,9-11-24,0-1 1,0 0-1,0 1 1,-1-1-1,1-1 1,-1 1-1,0-1 0,0 0 1,-1 0-1,1-1 1,0 1-1,-2-1 24,5-1-60,1-1-1,-1 0 1,1 1-1,-1-1 1,1 0-1,-1 0 1,1 0-1,-1 0 1,1 0-1,-1-1 1,1 1-1,-1 0 1,1-1-1,0 1 1,-1-1-1,1 0 1,-1 1-1,1-1 1,0 0-1,0 0 1,-1 0-1,1 1 1,0-1-1,0-1 1,0 1-1,0 0 1,0 0 60,-8-16-649</inkml:trace>
  <inkml:trace contextRef="#ctx0" brushRef="#br0" timeOffset="2382.604">2544 102 4609,'-48'-82'3109,"47"81"-2805,1-1 0,-1 1 0,0-1 0,1 1 0,-1-1 0,0 1 1,0-1-1,0 1 0,-1 0 0,1 0 0,0-1 0,0 1 0,-1 0 1,1 0-305,1 14 2604,1-7-2585,21 205 3271,3 70-2124,-23-181-926,-2-36-75,3 1 1,3-1 0,10 45-166,-15-105 8,0 0 96,-1 0 0,1-1 0,0 1 0,0 0 0,0 0 0,1-1 0,-1 1 0,1-1 0,0 1 0,0-1 0,0 0 0,0 0 1,1 0-1,-1 0 0,2 1-104,13 2 660</inkml:trace>
  <inkml:trace contextRef="#ctx0" brushRef="#br0" timeOffset="3075.423">2859 547 5505,'-72'36'2617,"64"-28"-553,10-4-760,14-2 43,-14-2-1087,34 4 1520,-1-1 0,1-2-1780,-20-1 378,-1 0 0,1-2 0,-1 0 0,0 0 0,14-5-378,-25 5 47,1 0 0,-1 1 0,0-2 0,0 1 1,0 0-1,0-1 0,0 0 0,-1 0 0,1 0 1,-1 0-1,0 0 0,0-1 0,0 1 0,2-5-47,-4 7 8,0-1 0,0 0 0,0 0 0,0 0 0,-1 0-1,1 0 1,0 0 0,-1 0 0,0 0 0,1 0-1,-1 0 1,0 0 0,0 0 0,0 0 0,-1 0 0,1-1-1,0 1 1,-1 0 0,1 0 0,-1 0 0,0 0 0,1 0-1,-1 1 1,0-1 0,0 0 0,-1 0 0,1 1-1,0-1 1,0 0 0,-1 1 0,1-1 0,-1 1 0,0-1-9,-4-2 8,0 0 0,0 0 0,-1 0-1,1 1 1,-1 0 0,0 0-1,0 0 1,0 1 0,0 0-1,0 1 1,-7-1-7,1 0-2,-1 1-1,1 0 1,-1 1-1,1 1 1,-14 2 2,20-2-3,0 1 0,-1 0 0,1 0 1,0 1-1,1 0 0,-1 0 0,0 1 0,1 0 0,0 0 1,-1 0-1,2 1 0,-1-1 0,0 2 0,1-1 0,0 0 1,0 1-1,1 0 0,0 0 0,0 1 0,0-1 1,1 1-1,0 0 0,0 0 0,0 0 0,1 0 0,0 0 1,1 0-1,-1 3 3,0 5 14,0-1 1,1 1 0,1 0-1,0 0 1,1-1-1,1 1 1,0 0 0,1-1-1,0 1 1,1-1-1,1 0 1,0 0 0,7 12-15,-5-15 16,0 0 0,1 0 0,0-1 1,1 0-1,0 0 0,0-1 1,1 0-1,0-1 0,0 0 0,1-1 1,0 0-1,1 0 0,0-2 1,0 1-1,0-1 0,0-1 1,1 0-1,-1-1 0,1 0 0,0-1 1,0-1-1,0 0 0,9 0-16,44-7 48</inkml:trace>
  <inkml:trace contextRef="#ctx0" brushRef="#br0" timeOffset="3580.759">3500 54 5521,'-5'-7'1738,"-11"-9"2508,9 16-2381,3 11-555,1 27-600,2 1-1,1-1 0,1 1 0,5 16-709,28 157 839,-20-138-496,15 74 125,14 25-468,-26-98-948,-16-70 1017,0-9-153</inkml:trace>
  <inkml:trace contextRef="#ctx0" brushRef="#br0" timeOffset="3903.731">3370 561 7386,'-4'0'3448,"8"3"-1247,8 1-497,12-1-352,8 1-239,11-3-425,12 1-160,2-4-256,4-1-104,-6-4-16,-3 0-112,-10 0-432,-9 4-416,-4-4 1960,-10 4-1144</inkml:trace>
  <inkml:trace contextRef="#ctx0" brushRef="#br0" timeOffset="4238.052">3891 528 4353,'2'9'6248,"6"-2"-3599,15 4-2640,-2-2 780,-4 2-506,-13-8-212,0 0-1,0 0 1,1-1-1,-1 1 0,1-1 1,-1 0-1,1 0 1,0-1-1,-1 1 1,1-1-1,0 0 1,0-1-1,0 1 0,0-1 1,0 0-1,0 0 1,1 0-71,7-2 135,-1-1 0,1-1 0,-1 0 0,0 0 0,0-1 0,0-1 0,0 0 0,-1-1 0,0 0 0,-1 0 0,1-1 0,-1 0 0,-1-1 0,0-1 0,0 1 0,-1-2-135,-6 10 11,0-1 1,-1 0-1,0 0 0,1 0 1,-1 0-1,0 0 0,0 0 1,0 0-1,0 0 0,0-1 1,-1 1-1,1 0 0,-1 0 1,1-1-1,-1 1 0,0 0 1,0-1-1,0 1 0,0-1 1,-1 1-1,1 0 0,0 0 1,-1-1-1,0 1 0,1 0 1,-1 0-1,0-1 0,0 1 1,0 0-1,-1 0 0,1 0 1,0 0-1,-2-1-11,-1-1 20,-1 1 1,1-1-1,-1 1 0,0-1 0,0 2 1,0-1-1,0 0 0,-1 1 1,1 0-1,-1 0 0,1 1 0,-1-1 1,-3 1-21,2 0 24,0 0 0,-1 0 0,1 1 0,-1 0 0,1 0 1,0 1-1,-1 0 0,1 0 0,0 1 0,-1 0 0,1 0 0,0 1 1,0 0-1,1 0 0,-1 0 0,1 1 0,-1 0 0,-1 2-24,-1 1 36,2 0-1,-1 1 1,1 0 0,0 0-1,1 1 1,0-1-1,0 2 1,1-1-1,0 0 1,0 1 0,1 0-1,-2 9-35,1-1 36,0 1-1,2-1 0,0 1 1,1-1-1,0 1 1,2 0-1,0 0 1,2 0-1,1 10-35,-1-17 19,0 0 1,1 0-1,1-1 0,0 1 0,0-1 0,1 0 0,0 0 1,1 0-1,1-1 0,-1 0 0,2 0 0,-1-1 1,1 0-1,1 0 0,3 2-19,-8-7 69,1-1 1,-1 0-1,1 0 0,0 0 1,0-1-1,0 0 0,0 0 1,1 0-1,-1-1 0,1 1 1,-1-1-1,1-1 0,-1 1 1,1-1-1,-1 0 0,1 0 1,0 0-1,-1-1 0,1 0 1,-1 0-1,1 0 1,-1-1-1,0 0 0,0 0 1,0 0-1,0-1 0,2-1-69,33-17 770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8:41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54 340 8714,'-7'-10'1871,"5"7"-1434,0 0-1,0 0 1,0 1 0,0-1-1,0 0 1,0 1 0,-1 0-1,1-1 1,-1 1-1,0 0 1,0 0 0,-1 0-437,4 2 59,0 0 1,-1 0-1,1 0 0,0 0 1,-1 0-1,1 0 1,0 0-1,-1 0 0,1 0 1,0 0-1,-1 0 1,1 0-1,-1 0 0,1 0 1,0 1-1,-1-1 1,1 0-1,0 0 0,0 0 1,-1 0-1,1 1 1,0-1-1,-1 0 0,1 0 1,0 1-1,0-1 1,-1 0-1,1 1 1,0-1-1,0 0 0,0 1 1,0-1-1,-1 0 1,1 1-1,0-1 0,0 0-59,-4 17 752,3 8-494,2 0 0,0 0 0,1-1 0,1 1 0,2 0 0,5 18-258,14 33 423,17 35-423,3 8 256,-39-103-204,-4-9-14,1-1-1,-1 0 1,2 0 0,-1 0 0,1 0 0,0-1 0,0 1 0,0-1 0,1 1 0,2 2-38,-5-7 5,-1-1 1,0 0 0,1 1 0,-1-1 0,1 0 0,-1 0 0,0 1 0,1-1-1,-1 0 1,1 0 0,-1 0 0,1 1 0,-1-1 0,1 0 0,-1 0 0,1 0-1,-1 0 1,1 0 0,-1 0 0,1 0 0,-1 0 0,1 0 0,-1 0 0,1 0-1,-1 0 1,1-1 0,-1 1 0,1 0 0,-1 0 0,0 0 0,1-1-6,11-15 89,1-28-26,-12 41-56,7-39 4,-2 14 5,0 0 1,9-23-17,-13 44-18,1 1 0,0-1 0,0 1 0,0 0-1,1 0 1,0 0 0,0 0 0,0 1 0,1 0 0,0 0 0,0 0 0,0 0 0,6-3 18,-9 7-13,0-1 1,0 1-1,1 0 0,-1 1 0,0-1 0,1 0 0,-1 1 0,1-1 1,-1 1-1,1 0 0,-1 0 0,1 0 0,-1 0 0,0 0 0,1 0 0,-1 1 1,1-1-1,-1 1 0,1-1 0,-1 1 0,0 0 0,0 0 0,1 0 1,-1 1-1,0-1 0,1 1 13,6 5-20,0 0 1,-1 0 0,0 1-1,0 0 1,1 2 19,-2-2-5,10 11-1,1 2 9,1-2-1,14 12-2,-26-25 6,0-1-1,0 0 1,1 0 0,-1-1-1,1 0 1,0-1-1,0 1 1,1-2-1,-1 1 1,5 0-6,-12-3 4,1 1 0,0-1 0,0 0 1,0 0-1,0 0 0,0 0 0,0 0 1,-1 0-1,1-1 0,0 1 0,0-1 0,0 1 1,-1-1-1,1 0 0,0 1 0,-1-1 0,1 0 1,0 0-1,0-1-4,1 0 6,-1-1 0,0 1 0,0-1 1,0 1-1,0-1 0,0 0 0,0 0 0,-1 0 1,0 0-1,1 0 0,-1 0-6,2-7 11,-1 1-1,0-1 0,0 1 1,-1-1-1,0 0 1,-1 0-1,0-7-10,-6-39-77,-5-15 77,4 26-937,1-1 0,2-29 937,4 64-431,0 1-1,1-1 0,2-10 432,-1 16-147,0-1-1,0 1 1,0 0-1,0 0 1,3-4 147</inkml:trace>
  <inkml:trace contextRef="#ctx0" brushRef="#br0" timeOffset="618.686">971 573 6929,'-1'-18'1447,"2"-1"0,2-17-1447,-2 35 99,-1 0 0,1 0 0,-1 0 0,1 0-1,0 0 1,-1 0 0,1 0 0,0 0 0,0 1-1,-1-1 1,1 0 0,0 1 0,0-1 0,0 1-1,0-1 1,0 1 0,0-1 0,0 1 0,0-1-1,0 1 1,0 0 0,0 0 0,1 0 0,-1-1-1,0 1 1,0 0 0,0 0 0,0 1-1,1-1-98,35 4 1462,-31-3-1202,23 3 843,0-1 0,10-1-1103,-27-2 186,-1-1 1,1 0-1,-1-1 1,0 0-1,1 0 1,-1-1-1,5-3-186,-13 5 26,0 0 0,0 0 0,-1-1 0,1 0 0,-1 1 0,1-1 0,-1 0 0,0 0 0,0 0-1,1-1 1,-1 1 0,-1 0 0,1-1 0,0 0 0,-1 1 0,1-1 0,-1 0 0,0 0 0,0 1 0,0-1 0,0 0 0,0 0-1,-1 0 1,0 0 0,1 0 0,-1-1-26,0-1 17,0-1 0,0 1 0,-1 0 0,0 0 0,0 0-1,0 0 1,0 0 0,-1 0 0,0 1 0,0-1 0,0 0-1,0 1 1,-1 0 0,0-1 0,-2-1-17,0-1 7,-1 0 0,-1 1 0,1 0 1,-1 0-1,0 1 0,0 0 0,-1 0 0,0 1 0,0-1 0,0 2 1,0-1-1,-1 1-7,4 1 1,0 1 0,0 0-1,-1 0 1,1 0 0,0 1 0,-1 0 0,1 0 0,0 0 0,0 1 0,-1-1 0,1 1 0,0 0 0,0 1 0,0 0-1,0-1 1,0 1 0,0 1 0,1-1 0,-1 1 0,-3 2-1,-2 3 8,1 0 0,1 1 0,0-1 0,0 2 0,0-1 0,1 1 0,1 0 0,0 0 0,0 1 0,1 0 0,-3 8-8,2-4 16,1 1 1,1 0-1,0-1 0,1 2 1,0-1-1,2 0 0,0 1 1,1 4-17,1-5 12,0 0 0,2-1 0,0 1 0,0-1 0,2 0 0,0 0 0,1 0 0,0-1 0,1 0 0,0 0 0,1 0 0,1-1 0,0 0 0,5 3-12,-7-8 7,0 0 0,1-1-1,0 1 1,1-2-1,-1 1 1,1-1-1,0-1 1,1 0-1,-1 0 1,1-1-1,0 0 1,0 0-1,0-1 1,1-1-1,-1 0 1,1 0-1,0-1 1,-1 0-1,1-1 1,0 0-1,5-1-6,7-3 64,-1-1 1,0-1-1,1-1-64,-11 3 145,43-12 21</inkml:trace>
  <inkml:trace contextRef="#ctx0" brushRef="#br0" timeOffset="965.793">1731 27 11146,'-24'20'4585,"4"14"-2888,4 6-345,8 16-488,4 8-160,10 4-184,2 8-87,4-9-185,-3-2-64,-1-4-80,-3-8-16,-1 2-32,-4-3-8,-2-4-32,0-2-24,2-15-440,6-11-409,9-16 521</inkml:trace>
  <inkml:trace contextRef="#ctx0" brushRef="#br0" timeOffset="1327.732">2054 4 9746,'-9'-3'4521,"-3"5"-2296,9 22-561,-1 10-328,4 22-520,5 11-176,0 17-215,1 5-49,-1-3-104,7-4-24,5-3-8,0-4-32,5-6-64,-3-4-16,2-17-24,-4-5 32,0-12 1704,3-9-1328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2:55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26 5921,'-8'-13'4811,"8"12"-4587,0 0 0,0 1-1,-1-1 1,1 0 0,0 1 0,0-1 0,-1 1 0,1-1 0,0 1 0,-1-1 0,1 1 0,0-1 0,-1 1 0,1-1 0,-1 1 0,1-1 0,-1 1 0,1 0 0,-1-1-1,1 1 1,-1 0 0,1-1 0,-1 1 0,0 0 0,1 0-224,-3 27 820,2 2-657,1-1-1,1 1 1,2-1-1,1 0 0,2 5-162,7 23 97,3-1-1,6 11-96,0-1 64,-3 0 0,-4 2 1,-1 2-65,-14-65-99,3 19 330,-3-22-304,1-1 0,-1 1-1,0 0 1,0-1 0,0 1-1,0-1 1,-1 1 0,1 0-1,0-1 1,0 1 0,0-1 0,0 1-1,-1 0 1,1-1 0,0 1-1,0-1 1,-1 1 0,1-1-1,-1 1 1,1-1 0,0 1-1,-1-1 1,1 1 0,-1-1-1,1 0 1,-1 1 0,1-1-1,-1 0 1,0 1 73,-5-2-719</inkml:trace>
  <inkml:trace contextRef="#ctx0" brushRef="#br0" timeOffset="362.024">0 403 6849,'2'-7'3305,"2"1"-1328,7-1-489,3-1-168,7-1-336,8 1-183,10 4-369,3-3-104,11 3-152,1-2-48,11 2-56,-4-2-8,2 3-32,-5 3 8,-17 0-176,-4 0-312,-5 9 304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9.0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 36 6073,'0'0'233,"-1"-1"0,1 0 0,-1 0 0,1 0 0,-1 0 0,0 0 0,1 0 0,-1 0 0,0 1 0,0-1 0,0 0 0,0 1 0,1-1 0,-1 1 0,0-1 0,0 1 0,0-1 0,0 1 0,0-1 0,0 1 0,0 0 0,-1 0-233,1 0 117,0 0 0,0 0 0,0 1 0,1-1 0,-1 0-1,0 1 1,0-1 0,1 1 0,-1-1 0,0 1-1,1 0 1,-1-1 0,0 1 0,1 0 0,-1-1-1,1 1 1,-1 0 0,1-1 0,-1 1 0,1 0-1,0 0-116,-3 4 135,1 1-1,1-1 0,-1 1 1,1-1-1,0 1 0,0-1 0,0 5-134,2 16 181,1 1-1,2-1 1,0 1-1,6 15-180,2 10 248,1 25 172,-3 1 1,-3 0-1,-4 0 1,-6 70-421,-2-82 188,-2 52 237,7-117-409,0 0 0,0 0 0,0 0 0,0-1-1,0 1 1,0 0 0,0 0 0,0 0 0,0 0 0,0 0 0,0 0 0,1 0-1,-1 0 1,0 0 0,1 0 0,-1-1 0,0 1 0,1 0 0,-1 0-1,1 0 1,0-1 0,-1 1 0,1 0 0,-1-1 0,1 1 0,0 0 0,0-1-1,-1 1 1,1-1 0,0 1 0,0-1 0,0 1 0,0-1 0,0 0-1,-1 1 1,1-1 0,0 0 0,0 0 0,0 0 0,0 0-16,4 0 71,-1-1 0,1 0 0,-1 0 0,1 0 0,-1-1 0,0 1 0,3-2-71,-2 1 12,56-25 218,-36 15-205,0 1 0,1 1 1,1 2-1,11-2-25,-25 7-88,0 0 0,0 1-1,0 1 1,0 1 0,0-1-1,0 2 1,0 0 0,0 1 0,0 0-1,6 2 89,11 7-29</inkml:trace>
  <inkml:trace contextRef="#ctx0" brushRef="#br0" timeOffset="450.935">727 706 6345,'-11'-102'2584,"11"100"-2492,-1 1 1,1-1 0,0 1 0,0-1-1,0 1 1,0-1 0,1 1 0,-1 0 0,0-1-1,1 1 1,-1-1 0,1 1 0,-1-1 0,1 1-1,-1 0 1,1 0 0,0-1-93,0 1 48,-1 1 1,1 0 0,0-1-1,-1 1 1,1 0-1,0-1 1,-1 1-1,1 0 1,0 0-1,-1 0 1,1 0 0,0 0-1,-1 0 1,1 0-1,0 0 1,-1 0-1,1 0 1,0 0-49,4 0 333,25-3 1019,-1 2-1,10 1-1351,-15 1 353,0-2 0,0 0 0,20-5-353,-41 6 34,0-1-1,-1 1 1,1-1-1,0 0 1,0 0-1,-1-1 1,1 1-1,0 0 1,-1-1-1,1 1 1,-1-1-1,0 0 1,1 0-1,-1 0 1,0 0-1,0 0 1,0-1-34,-1 1 21,-1 1 0,1-1 0,0 0 0,-1 1 0,0-1 0,1 1 0,-1-1 0,0 0 0,0 1 0,0-1 0,0 0 0,0 0 0,0 1 0,0-1 0,-1 1 0,1-1 0,-1 0 0,1 1 0,-1-1 0,1 1 0,-1-1 0,0 1 0,0-1 0,0 1 0,0 0 0,0-1 0,0 1 0,0 0 0,-2-1-21,-5-7 37,0 1 1,-1 0-1,0 1 0,-1 0 0,0 1 1,0 0-1,0 0 0,-1 1 0,0 0 0,-10-2-37,16 5 13,-1 0 0,0 1 0,0-1 0,0 1 0,0 0 0,0 1 0,0 0 0,1 0 0,-1 0 0,0 0 0,0 1 0,0 0 0,0 1 0,0-1 0,0 1 0,1 0 0,-1 0 0,1 1 0,0 0 0,-1 0 0,1 0 0,-1 1-13,0 1 12,0 1 0,1-1 0,-1 1 1,1 1-1,0-1 0,1 1 1,0 0-1,0 0 0,0 0 0,1 0 1,0 1-1,0-1 0,1 1 0,-1 0 1,2 1-13,-1 0 21,1 1 0,1 0 0,0 0 0,0 0 1,1-1-1,0 1 0,1 0 0,0-1 1,0 1-1,1-1 0,3 7-21,-1-5 43,0 0 0,0-1 0,1 1 0,0-1-1,1-1 1,0 1 0,1-1 0,0 0 0,0-1 0,1 0 0,0 0 0,1-1-1,-1 0 1,1-1 0,1 0 0,-1 0 0,1-1 0,0 0 0,0-1 0,9 2-43,-8-4 224,0 0 1,1-1 0,-1 0 0,8-1-226,59-9 504</inkml:trace>
  <inkml:trace contextRef="#ctx0" brushRef="#br0" timeOffset="1226.231">1709 507 2361,'-6'-10'3783,"-12"-15"2065,16 22-5571,-1 0-1,0 0 1,0 0-1,-1 1 1,1-1 0,0 1-1,-1 0 1,0 0-1,1 0 1,-4-1-277,-3-1 81,1 1 1,-1 0-1,0 1 0,0 0 1,0 1-1,0 0 0,0 1 1,0-1-1,0 2 0,-1 0 1,1 0-1,0 1 0,1 0 1,-1 0-1,0 1 0,1 1 1,-1-1-1,1 2 0,0-1 1,0 1-1,1 1 1,-1-1-1,1 1 0,0 1 1,1 0-1,0 0 0,0 0 1,0 1-1,1 0 0,-5 7-81,4-3 5,0 1 0,1-1 0,0 1 0,1 0 0,0 0-1,1 1 1,1-1 0,0 1 0,0 0 0,2 0 0,-1 6-5,2-13 0,0-1 0,1 1 0,0-1 0,0 1 0,0-1 0,1 1 0,0-1 0,0 0 0,0 0 0,1 0 0,2 4 0,-2-6 0,0 0 1,0 0-1,1 0 1,-1 0 0,1 0-1,0-1 1,0 0-1,0 1 1,0-2-1,1 1 1,-1 0 0,1-1-1,0 0 1,0 0-1,0 0 1,0-1-1,3 1 5,-1 0-1,2-1 1,-1-1 0,0 1-1,0-1 1,0 0 0,0-1-1,0 0 1,0 0 0,0-1-1,0 0 1,-1-1 0,1 1-1,0-1 1,-1-1 0,2 0-5,1-1 13,0-1 1,-1 0-1,1-1 1,-1 0 0,0 0-1,-1-1 1,0 0-1,0 0 1,-1-1 0,0 0-1,1-2-13,-4 5 15,-1-1-1,-1 1 1,1-1-1,-1 0 1,0 0 0,-1 0-1,1 0 1,-2 0-1,1 0 1,-1 0 0,0 0-1,0-1 1,-1 1-1,0 0 1,0 0 0,-1-2-15,0 1 12,1 1 1,-2 0 0,1 0 0,-1 0 0,0 0 0,0 1 0,-1-1 0,0 1 0,0 0-1,-1 0 1,1 0 0,-1 1 0,-1-1 0,1 1 0,-4-2-13,-3 2 13,11 12-9,15 18-15,13 10 21,59 72-30,-71-90 66,1-1-1,1 0 1,0-1 0,18 11-46,-29-22-93,0 0 1,0-1 0,0 0-1,0 0 1,0-1 0,1 0-1,-1 0 1,1 0 0,2-1 92,18-1-280</inkml:trace>
  <inkml:trace contextRef="#ctx0" brushRef="#br0" timeOffset="1577.902">1956 500 7786,'-1'-1'126,"0"1"-1,1 0 1,-1 0 0,0 0 0,0 0 0,0 0 0,1 1 0,-1-1 0,0 0-1,0 0 1,1 0 0,-1 1 0,0-1 0,0 0 0,1 1 0,-1-1 0,0 1-1,1-1 1,-1 1 0,1-1 0,-1 1 0,0-1 0,1 1 0,-1-1 0,1 1-1,0 0 1,-1-1 0,1 1 0,-1 0 0,1 0 0,0-1 0,-1 1 0,1 0-1,0 0 1,0-1 0,0 1 0,0 0 0,0 0 0,0 0 0,0-1 0,0 1-1,0 0 1,0 0 0,0 0-126,4 45 1000,-3-38-526,5 22 224,1 0 0,8 20-698,-6-24 398,-2 0 1,-1 1-1,1 15-398,-28-183 2178,19 120-2145,1 1-1,1-1 1,1 0 0,1-2-33,-1 18 0,-1-1 1,1 1-1,1 0 1,-1 0 0,1 0-1,0 0 1,0 0-1,0 0 1,1 0-1,0 1 1,0-1 0,0 1-1,0 0 1,1 0-1,-1 0 1,1 0 0,0 0-1,3-1 0,1 1-7,0 0 0,0 0 1,0 1-1,0 0 0,1 0 0,0 1 0,-1 0 0,1 0 0,9 0 7,-1 1-680,0 1 0,0 0-1,1 1 1,12 3 680,23 9-1250</inkml:trace>
  <inkml:trace contextRef="#ctx0" brushRef="#br0" timeOffset="2310.701">2573 562 5969,'-70'-92'2318,"70"92"-2283,0 0-1,0 0 1,0 0 0,0 0 0,0 0-1,0 0 1,0 0 0,-1 1-1,1-1 1,0 0 0,0 0-1,0 0 1,0 0 0,0 0-1,0 0 1,0 0 0,0 0 0,0 0-1,0 0 1,0 0 0,0 0-1,-1 0 1,1 0 0,0 0-1,0 0 1,0 0 0,0 0-1,0 0 1,0 0 0,0 0 0,0 0-1,0 0 1,0 0 0,-1 0-1,1 0 1,0 0 0,0 0-1,0 0 1,0 0 0,0 0-1,0 0 1,0 0 0,0 0 0,0 0-1,0 0 1,0 0 0,0-1-1,0 1 1,-1 0 0,1 0-1,0 0 1,0 0 0,0 0-1,0 0 1,0 0 0,0 0 0,0 0-1,0 0 1,0 0 0,0-1-1,0 1 1,0 0 0,0 0-35,2 13 1076,8 28-334,-6-26-97,9 50 1183,0 24-1828,5 25 898,-13-95-562,-2-29 191,-3-31 8,-8-20-400,3 33-27,2 0 0,0-1 1,2 1-1,1-3-108,1 25 13,-1-1 0,1 1 0,0-1 0,0 1 0,1-1 0,0 1 0,0 0 0,0-1 0,1 1 0,0 0 0,0 1 0,1-1 0,0 0 1,0 1-1,0 0 0,0 0 0,1 0 0,0 1 0,1-2-13,1 2-1,-1 1 0,1-1 0,0 2 0,0-1 0,0 1 0,0 0 0,0 0 0,0 1 1,0-1-1,1 2 0,-1-1 0,1 1 0,-1 0 0,0 1 0,1 0 0,-1 0 0,6 2 1,1 0-2,0 1 0,-1 0 0,1 1-1,-1 0 1,0 1 0,-1 1 0,1 0-1,8 7 3,-13-8 0,0 1 0,0 1 0,-1 0 0,0 0 0,-1 0 0,1 1 0,-1 0 0,-1 0-1,0 0 1,0 1 0,1 5 0,1 4-28,-1 1-1,-1-1 1,-1 1-1,0 0 0,0 12 29,2 4-683,-5-33 843,0-1 0,-1 0 0,1 1-1,0-1 1,0 0 0,0 0 0,1 0-1,-1 0 1,0 0 0,1 0 0,-1 0 0,1-1-1,0 1 1,0 0-160,13 1 1056</inkml:trace>
  <inkml:trace contextRef="#ctx0" brushRef="#br0" timeOffset="2665.275">3203 428 6681,'-1'-13'3193,"1"13"-776,1 11-937,3 7-552,2 8 64,-3 9-304,-1-1-87,3 8-209,-4-3-112,3-5-128,0 0-48,-2-6-48,2 1 40,-3-2-168,2-6-408,-1-13-3689,-1-8 2953</inkml:trace>
  <inkml:trace contextRef="#ctx0" brushRef="#br0" timeOffset="3022.592">3121 59 10802,'-13'-25'4321,"6"7"-3040,5 6-457,7 8-560,2 4-32,13 9-520,5 2-1049,1 7 961</inkml:trace>
  <inkml:trace contextRef="#ctx0" brushRef="#br0" timeOffset="3395.338">3583 574 8106,'-31'-93'2932,"31"92"-2843,0 0-1,-1-1 1,1 1-1,-1 0 1,0 0-1,1 0 1,-1 0-1,0 0 1,0 0-1,0 0 1,0 0-1,1 0 1,-1 0-1,-1-1-88,1 2 26,1 0 0,0 0 0,0 0 0,-1 0 0,1 0-1,0 0 1,-1 0 0,1 0 0,0 1 0,0-1 0,-1 0 0,1 0-1,0 0 1,-1 0 0,1 0 0,0 0 0,0 0 0,-1 1-1,1-1 1,0 0 0,0 0 0,0 0 0,-1 1 0,1-1-1,0 0 1,0 0 0,0 1 0,0-1 0,-1 0 0,1 0-1,0 1 1,0-1 0,0 0 0,0 0-26,-6 23 839,7-16-715,0 1 1,0 0-1,0-1 1,1 1-1,1-1 0,-1 0 1,1 0-1,0 0 0,0 0 1,3 3-125,8 20 375,-2 8 18,-1 0 1,-2 0-1,-2 1 0,0 6-393,-7-41 33,0-4-29,0 0 0,0 0 1,0 0-1,0 0 0,0 0 1,0 0-1,0 0 0,0 0 1,0 0-1,0 0 0,0 0 1,0 0-1,0 0 0,0 0 1,0 0-1,-1 0 0,1 0 0,0 0 1,0 0-1,0 0 0,0 0 1,0 0-1,0 0 0,0 0 1,0 0-1,0 0 0,0 0 1,0 0-1,0 0 0,0 0 1,0 0-1,0 0 0,0 0 1,0 0-1,0 0 0,0 0 1,0 0-1,0 0 0,0 0 1,0 0-1,0 0 0,0 0-4,-6-9 104,-4-15 8,3-2-33,1 0-1,2-1 1,0 1 0,2-1 0,1-4-79,2 21 4,0 0 0,0 0 0,1 1 0,1-1 0,0 0 1,0 1-1,1-1 0,0 1 0,0 0 0,1 1 0,0-1 1,1 1-1,0 0 0,0 0 0,1 0 0,0 1 0,0 0 1,1 1-1,0 0 0,0 0 0,0 0 0,1 1 1,4-2-5,-8 5-2,-1 0 1,0 1-1,1 0 1,-1 0-1,1 0 1,-1 0-1,1 1 1,0-1 0,-1 1-1,1 1 1,-1-1-1,1 0 1,4 2 1,-1 0-3,0 1-1,0-1 1,0 2 0,0-1 0,-1 1 0,1 0-1,3 3 4,4 4-2,-1 0 0,0 1 0,-1 0-1,0 1 1,-1 1 0,10 14 2,-16-19 0,0 1-1,-1 0 1,0 0 0,0 0 0,-1 0-1,0 1 1,-1 0 0,0 1 0,1 10-533,-1-1-1,-1 0 1,0 16 533,-2-3-575</inkml:trace>
  <inkml:trace contextRef="#ctx0" brushRef="#br0" timeOffset="4009.1">4533 512 6561,'-2'-5'938,"0"-1"0,0 1 0,-1 0-1,0-1 1,1 1 0,-2 0 0,-1-2-938,-1 0 649,1 0-1,-2 1 1,1-1 0,-1 1-1,-1 0-648,3 1 203,-1 1-1,0 0 1,0 1-1,0-1 1,0 1-1,-1 0 1,1 1-1,-1 0 1,0 0-1,1 0 0,-1 1 1,0 0-1,-7 0-202,8 1 25,1 0-1,-1 1 0,1 0 0,-1 0 1,1 0-1,-1 1 0,1-1 0,0 1 1,0 1-1,0-1 0,0 1 0,0 0 1,0 0-1,1 0 0,0 1 0,-1-1 1,1 1-1,1 0 0,-1 1 0,-3 3-24,2 0 2,1 0 0,0 0 0,0 0 0,0 0-1,1 0 1,1 1 0,-1-1 0,1 1 0,1 0 0,0 0-1,0-1 1,0 7-2,1-8 1,-1 5 1,1 0-1,1 0 0,0 0 1,0 0-1,3 8-1,-3-16-1,1 0 0,-1 0-1,1 0 1,0-1 0,0 1 0,0-1-1,0 1 1,1-1 0,-1 1 0,1-1-1,0 0 1,0 0 0,0-1 0,0 1-1,1-1 1,-1 1 0,1-1 0,3 1 0,0 1 4,-1-2 0,2 1 0,-1-1 0,0 0-1,0 0 1,0-1 0,1 0 0,-1 0-1,1-1 1,-1 0 0,1 0 0,-1 0-1,1-1 1,-1-1 0,0 1 0,1-1-1,-1 0 1,0-1 0,0 0 0,0 0-1,-1 0 1,1-1 0,-1 0 0,0 0-1,0-1 1,0 1 0,-1-1 0,1-1 0,2-3-3,-6 6 6,0-1 1,0 1 0,-1-1 0,1 0 0,-1 0-1,0 1 1,0-1 0,0 0 0,0 0 0,-1 0 0,1 0-1,-1 0 1,0 0 0,0 0 0,-1 0 0,1 0-1,-1 0 1,0 0 0,0 0 0,-1 0 0,1 0 0,-1 1-1,1-1-6,-8-14 41,1 1 0,-2 0 0,0 1-1,-3-3-40,6 10 33,-4-5 102,11 20-49,13 22-61,44 57-24,-36-58 5,-2 2-1,-1 0 1,2 9-6,-3 0 4,-1 0 1,-3 1 0,-1 1 0,-2 0 0,-2 0 0,-1 1-1,-2 0 1,-2 25-5,-2-53 7,-2-1 0,0 1 0,0 0 0,-1-1 0,-1 1 0,0-1 0,-1 0 0,0 1-1,-1-2 1,0 1 0,-1-1 0,0 1 0,0-2 0,-2 1 0,1-1 0,-1 0 0,-8 7-7,-4 2 87,-1 0-1,-1-1 1,0-2 0,-2 0 0,-4 1-87,11-7 182,0-2-1,-1 0 1,0 0 0,0-2-1,-1 0 1,1-1-1,-18 2-181,30-7 61,1 1-1,-1-1 0,0 0 0,0 0 0,0 0 0,0-1 0,0 0 0,1 0 1,-1-1-1,0 0 0,1 0 0,-1 0 0,1 0 0,0-1 0,-1 0-60,3 0 25,-1 1 0,1-1 0,-1 0 0,1 0 0,0-1-1,1 1 1,-1-1 0,0 1 0,1-1 0,0 0 0,0 0 0,0 0-1,0 0 1,1 0 0,-1-1 0,1 1 0,0 0 0,0-1-1,1 1 1,-1-2-25,1-5-3,0 0 0,1 1 0,0-1 0,1 0 0,0 1 0,0-1 0,1 1 0,1 0 0,-1 0 0,2 0 0,-1 0 0,5-5 3,1-2 137,2 0-1,0 0 1,0 1-1,2 1 1,0 0-1,3-2-136,2 2 182,0 0 0,5-2-182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5.3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620 175 5545,'65'-36'2394,"-64"35"-2331,-1 1-1,1 0 1,-1 0 0,1-1-1,-1 1 1,1 0 0,-1-1 0,0 1-1,1 0 1,-1-1 0,0 1-1,1-1 1,-1 1 0,0 0-1,1-1 1,-1 1 0,0-1 0,0 1-1,0-1 1,1 1 0,-1-1-1,0 1 1,0-1 0,0 1-1,0-1 1,0 1 0,0-1-1,0 0 1,0 1 0,0-1 0,0 1-1,0-1 1,0 1 0,-1-1-1,1 1 1,0-1 0,0 1-1,0-1 1,-1 1 0,1-1-63,-14-12 1486,11 11-1140,-5-3 3,1-1 0,-1 2 0,0-1 0,0 1 0,-1 0 0,1 1 0,-1-1 0,0 2 0,0-1 0,0 2 0,0-1 0,0 1 0,-2 0-349,-9 0 264,-1 1 1,1 1-1,0 1 1,-1 0 0,-7 3-265,12-1 76,1 1 0,0 0 0,0 2 0,0-1 0,1 2 0,0 0 0,1 0 0,-1 1 0,-8 9-76,-10 9 37,2 2-1,2 0 0,-6 10-36,17-18 4,1 1 0,1 0 0,1 1 0,1 1 0,1 1 0,1 0 0,1 0 0,2 1 0,0 0 0,-1 14-4,4-17 1,2 0-1,0 0 1,2 0 0,0 1 0,2-1 0,0 0-1,2 0 1,0 0 0,2 0 0,1 0 0,0-1-1,5 8 0,-7-20 9,1 0-1,0-1 0,0 1 0,1-1 1,1 0-1,-1-1 0,1 1 0,1-1 1,0-1-1,0 1 0,0-1 0,1-1 1,0 0-1,0 0 0,1-1 1,-1 0-1,1 0 0,0-1 0,1 0 1,-1-1-1,1 0 0,-1-1 0,1 0 1,0-1-1,0 0 0,2-1-8,26 1 41,0-2 1,0-2-1,-1-1 0,5-3-41,30-8-752,45-17 752,-65 16-269</inkml:trace>
  <inkml:trace contextRef="#ctx0" brushRef="#br0" timeOffset="375.482">1198 0 7554,'-1'0'155,"0"1"1,1-1 0,-1 0 0,1 0 0,-1 0-1,0 0 1,1 0 0,-1 1 0,1-1 0,-1 0 0,1 1-1,-1-1 1,1 0 0,-1 1 0,1-1 0,-1 1-1,1-1 1,0 0 0,-1 1 0,1-1 0,-1 1-1,1-1 1,0 1 0,0 0 0,-1-1 0,1 1-1,0-1 1,0 1 0,0 0-156,-8 23 913,6-18-500,-7 34 349,2 0 1,1 0 0,3 0 0,0 35-763,15 165 993,0-25-298,-11-178-622,-2 7 78,3-1 1,5 21-152,-3-43 70,-4-21-69,0 0 0,0 0 1,0 0-1,0 0 0,0 1 1,0-1-1,0 0 0,0 0 1,1 0-1,-1 0 0,0 0 1,0 1-1,0-1 0,0 0 1,0 0-1,0 0 0,0 0 1,1 0-1,-1 0 0,0 0 1,0 0-1,0 0 0,0 1 1,1-1-1,-1 0 0,0 0 1,0 0-1,0 0 0,0 0 1,0 0-1,1 0 0,-1 0 1,0 0-1,0 0 0,0 0 1,0 0-1,1 0 0,-1 0 1,0 0-1,0-1-1,0 1 0</inkml:trace>
  <inkml:trace contextRef="#ctx0" brushRef="#br0" timeOffset="1205.168">1827 604 3401,'73'-83'2091,"-59"63"923,-18 20-2624,4 0-19,-6-3 111,0 0 0,0 1-1,0 0 1,0 0-1,0 1 1,-1-1 0,1 1-1,0 1 1,-1-1-1,1 1 1,-1 0 0,1 1-1,-4 0-481,-7 2 320,0 0 0,0 1 0,1 0 0,-11 6-320,18-7 19,0 1 0,1 1 0,-1 0 0,1 0 0,0 1 0,0 0 0,0 0 0,1 1 0,0-1 0,0 2 0,1-1 0,0 1 0,0 0 0,1 0 0,0 1 0,1-1 0,-1 1 0,2 0 0,-1 1 0,1-1 0,1 0 0,-2 9-19,2-6 0,0 1 1,1-1-1,1 0 1,0 0 0,0 1-1,1-1 1,1 0-1,0 0 1,1 0 0,0 0-1,1 0 1,0 0-1,1-1 1,0 0 0,0 0-1,2 0 1,6 9-1,-10-16 0,0 0 1,0-1-1,1 1 1,-1-1-1,1 0 1,0 0-1,0 0 1,0 0 0,0-1-1,0 1 1,0-1-1,1 0 1,-1-1-1,1 1 1,0-1-1,-1 1 1,1-2-1,0 1 1,0 0 0,0-1-1,0 0 1,-1 0-1,5-1 0,-2 0 5,-1 0-1,1-1 1,-1 0-1,0 0 0,1-1 1,-1 0-1,0 0 1,-1 0-1,1-1 1,0 1-1,-1-1 0,0-1 1,0 1-1,0-1 1,-1 0-1,0 0 1,1-1-5,2-4 13,0-1 0,-1 0 0,0 0 0,0 0 1,-1-1-1,-1 0 0,0 0 0,-1 0 0,0-1 1,-1 1-1,1-10-13,-2-8 31,0 1 1,-2-1 0,-1 0 0,-3-11-32,4 22 16,1 19-16,0 0 0,0 0 0,0 0 0,0 0 0,0-1 0,0 1 0,0 0 1,0 0-1,0 0 0,0 0 0,0 0 0,0 0 0,1 0 0,-1 0 0,0 0 0,0 0 1,0-1-1,0 1 0,0 0 0,0 0 0,0 0 0,0 0 0,0 0 0,0 0 1,1 0-1,-1 0 0,0 0 0,0 0 0,0 0 0,0 0 0,0 0 0,0 0 0,0 0 1,1 0-1,-1 0 0,0 0 0,0 0 0,0 0 0,0 0 0,0 0 0,0 0 0,0 0 1,0 0-1,1 0 0,-1 0 0,0 0 0,0 0 0,0 0 0,0 0 0,0 1 0,0-1 1,0 0-1,0 0 0,0 0 0,0 0 0,0 0 0,0 0 0,1 0 0,-1 0 0,0 0 1,0 1-1,16 24 1,-10-14 0,42 61-154,3-1-1,21 19 154,-46-62-853,1-4 387</inkml:trace>
  <inkml:trace contextRef="#ctx0" brushRef="#br0" timeOffset="1715.56">2402 503 7946,'-3'-6'706,"-14"-21"4293,17 27-4914,0 0-1,0 0 0,-1-1 0,1 1 0,0 0 0,-1 0 0,1-1 0,0 1 0,-1 0 0,1 0 0,0 0 0,-1-1 0,1 1 0,0 0 0,-1 0 0,1 0 0,0 0 1,-1 0-1,1 0 0,0 0 0,-1 0 0,1 0 0,-1 0 0,1 0 0,0 0 0,-1 0-84,0 1 43,1-1 1,-1 1-1,0 0 1,1-1-1,-1 1 1,0 0-1,1-1 1,-1 1-1,1 0 1,-1 0-1,1 0 1,0-1-1,-1 1 1,1 0-1,0 0 1,-1 1-44,-3 15 86,1 0 0,1 1 1,0-1-1,2 1 0,0 0 0,1 7-86,-1-4 46,1 6-22,1 0 0,2 0 1,0 0-1,2 0-24,-2-11 8,0-1 1,1-1-1,1 1 0,0-1 1,1 0-1,1 0 1,5 8-9,-11-19 2,0-1 1,0 0-1,0 1 1,0-1 0,0 0-1,0 0 1,1 0-1,-1 0 1,1 0 0,-1-1-1,1 1 1,0-1-1,-1 0 1,1 0-1,0 0 1,0 0 0,0 0-1,0 0 1,0-1-1,0 0 1,0 1 0,0-1-1,0 0 1,0-1-1,0 1 1,0 0 0,0-1-1,0 0 1,0 1-1,0-1 1,0-1-1,0 1 1,-1 0 0,2-1-3,4-2 12,-1-1 1,1 0 0,-1 0 0,0 0 0,-1-1 0,1 0 0,-1-1-1,0 1 1,-1-1 0,0 0 0,2-3-13,4-10 19,0-1-1,-2 0 0,0 0 1,-1-1-1,-2 1 1,0-2-1,-1 1 1,-1-1-1,-1 0 1,-1 1-1,-2-1 1,0 0-1,-2-15-18,-9 9 17,4 20 8,6 9-23,1 0 0,-1 0-1,1 0 1,0 0 0,-1 0 0,1 1 0,0-1 0,-1 0 0,1 0-1,0 0 1,0 1 0,-1-1 0,1 0 0,0 1 0,-1-1 0,1 0-1,0 0 1,0 1 0,0-1 0,0 0 0,-1 1 0,1-1 0,0 0 0,0 1-1,0-1 1,0 1 0,0-1 0,0 0 0,0 1 0,0-1 0,0 0-1,0 1-1,-2 9 15,1 0-1,0 0 0,1 1 1,0-1-1,0 0 0,1 0 1,1 0-1,0 3-14,4 13 33,0 1 1,8 16-34,-9-29-14,1-1 1,1 1-1,-1-1 0,2 0 1,0-1-1,7 9 14,-10-15 248,0 0 1,0-1-1,1 1 0,-1-1 1,1-1-1,0 1 1,0-1-1,1 0 0,-1 0 1,1-1-1,0 0 0,0 0 1,0-1-1,3 1-248,0-1 469,1-1-1,0 0 1,8-1-469</inkml:trace>
  <inkml:trace contextRef="#ctx0" brushRef="#br0" timeOffset="2500.601">3445 417 2985,'0'0'98,"-4"-3"1099,0 0 0,1 0 0,-1 0 0,0 0 0,0 0 0,-1 1 0,1 0 0,-2-1-1197,2 2 260,1 1 1,0-1-1,0 1 0,-1-1 0,1 1 0,0 0 0,0 1 0,-1-1 1,0 1-261,-19 4 398,0 1 0,0 2 0,1 0 1,0 2-1,0 0 0,1 1 0,1 2 1,-5 3-399,19-12 9,0 1 1,0 0-1,0 0 1,0 1-1,1 0 1,0 0-1,-3 4-9,7-8 2,0 0 0,-1 0-1,1 0 1,0 0-1,0 0 1,0 1 0,1-1-1,-1 0 1,0 1 0,1-1-1,0 1 1,-1 0-2,2-2 0,-1 0 0,0 1 0,0-1 0,0 0 1,1 1-1,-1-1 0,1 0 0,-1 1 0,1-1 0,-1 0 0,1 0 1,0 0-1,0 0 0,-1 0 0,1 0 0,0 0 0,0 0 0,0 0 0,0 0 1,0 0-1,0 0 0,1 0 0,7 4 0,1 0 0,-1 0 0,1-1 0,0-1 0,0 0 0,0 0 0,1 0 0,78 10 1,-28-4 6,-44-6-5,48 10 19,-58-11-19,-1 0 0,0 0 0,1 1 0,-1 0 0,0 0 1,0 0-1,0 1 0,1 1-2,-6-4 0,1 0 1,-1 1-1,1-1 0,-1 0 1,0 1-1,0-1 0,0 1 1,0-1-1,0 1 1,0 0-1,0-1 0,-1 1 1,1 0-1,-1 0 0,1-1 1,-1 1-1,0 0 1,1 0-1,-1 0 0,0 0 1,0 1-1,-1 1 2,0 0 0,1-1 0,-1 1 0,-1 0 0,1-1 1,-1 1-1,1-1 0,-1 1 0,0-1 0,-1 2-2,-6 7 14,-1 0 0,1-1 0,-2-1 0,0 1 0,-1-1-14,-23 20 60,-1-2 0,-2-2 0,-13 6-60,19-17 35,30-14-33,0 0-1,0-1 1,0 1 0,0-1 0,-1 1 0,1-1 0,0 0-1,-1 0 1,1 0 0,0 0 0,0 0 0,-1 0-1,-1-1-1,4 1-4,0 0 0,0 0-1,0-1 1,-1 1 0,1 0 0,0 0-1,0 0 1,0 0 0,0 0 0,0 0-1,0-1 1,-1 1 0,1 0-1,0 0 1,0 0 0,0 0 0,0-1-1,0 1 1,0 0 0,0 0-1,0 0 1,0 0 0,0-1 0,0 1-1,0 0 1,0 0 0,0 0 0,0-1-1,0 1 1,0 0 0,0 0-1,0 0 1,0 0 0,0-1 0,0 1-1,0 0 1,0 0 0,0 0-1,0 0 1,1-1 0,-1 1 0,0 0-1,0 0 1,0 0 4,10-12-181,12-6-74,15-7 62</inkml:trace>
  <inkml:trace contextRef="#ctx0" brushRef="#br0" timeOffset="2926.461">3742 639 6897,'79'-35'2861,"-77"34"-2598,1 0 0,0-1 1,-1 1-1,1 0 0,0 1 0,0-1 0,-1 0 1,1 1-1,0-1 0,0 1 0,0 0 0,0 0 0,0 0 1,-1 0-1,2 1-263,9 0 532,1-1-210,0-1-96,0 1 0,0-2 0,-1 0 0,6-2-226,-16 4 27,0-1-1,1 0 1,-1-1 0,0 1-1,0-1 1,0 1-1,0-1 1,0 0 0,0 0-1,-1 0 1,1 0 0,-1-1-1,1 1 1,-1-1 0,0 0-1,0 1 1,0-1-1,0 0 1,0-1-27,-1 2 18,0 1 1,0-1-1,0 0 0,0 1 0,0-1 0,-1 0 1,1 1-1,0-1 0,-1 0 0,0 0 1,1 0-1,-1 1 0,0-1 0,0 0 0,0 0 1,0 0-1,0 0 0,-1 1 0,1-1 1,-1 0-1,1 0 0,-1 1 0,1-1 1,-1 0-1,0 1 0,0-1 0,0 0 0,0 1 1,0-1-1,0 1 0,0 0 0,0-1 1,-2 0-19,-1-3 57,0 1 0,0 0 0,-1 0 0,0 0 1,1 0-1,-1 1 0,0 0 0,-1 0 0,1 0 1,0 0-1,-1 1 0,0 0 0,1 0 1,-1 1-1,0 0 0,0 0 0,0 0 0,0 1 1,0-1-1,0 1 0,-2 1-57,-2 0 31,1 1-1,-1 0 0,1 0 1,0 1-1,0 0 1,0 1-1,0 0 1,0 1-1,1 0 1,-1 0-1,1 0 0,1 1 1,-1 1-31,-1 0 6,2 0 0,-1 1 0,1 0-1,0 0 1,1 0 0,0 1 0,0 0 0,1 0 0,0 1 0,1-1 0,0 1 0,0 3-6,2-7 11,0 0 1,1 1 0,0-1 0,0 1 0,1 0 0,0-1 0,0 1 0,0-1-1,1 1 1,0 0 0,0-1 0,1 1 0,-1-1 0,2 0 0,-1 0 0,1 0 0,0 0-1,0 0 1,3 4-12,0-2 34,1 0-1,0 0 0,0 0 1,1-1-1,0 0 0,0-1 0,1 0 1,0 0-1,0-1 0,0 0 1,1 0-1,-1-1 0,1 0 1,1-1-34,3 1 21,-1 0 1,2-1 0,-1-1 0,0 0 0,0-1-1,1 0 1,-1-2 0,1 1 0,-1-2-1,4 0-21,45-17-81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8:38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107 523 6321,'-87'-104'2973,"69"80"-1053,18 24-1894,0 0-1,0 0 1,-1 0 0,1 0 0,0 0 0,0 0-1,0 0 1,0 0 0,0-1 0,0 1 0,0 0-1,0 0 1,0 0 0,0 0 0,0 0 0,0 0-1,0 0 1,0 0 0,0 0 0,0 0 0,0 0-1,-1 0 1,1 0 0,0-1 0,0 1 0,0 0-1,0 0 1,0 0 0,0 0 0,0 0 0,0 0-1,0 0 1,0 0 0,0 0 0,0 0 0,1-1-1,-1 1 1,0 0 0,0 0 0,0 0 0,0 0-1,0 0 1,0 0 0,0 0 0,0 0 0,0 0 0,0 0-1,0 0 1,0 0 0,0 0 0,0 0 0,0-1-1,0 1 1,0 0 0,1 0 0,-1 0 0,0 0-1,0 0 1,0 0 0,0 0 0,0 0 0,0 0-1,0 0 1,0 0 0,0 0 0,0 0 0,0 0-1,1 0-25,1-1 2811,2 25-2579,1 1 0,2-1 0,1 0-1,0 0 1,4 3-232,7 22 290,11 32 65,67 165 423,-97-245-771,9 17 87,-9-17-89,0-1-1,0 0 1,0 1-1,1-1 1,-1 0-1,0 1 0,0-1 1,0 0-1,0 1 1,1-1-1,-1 0 1,0 0-1,0 1 1,1-1-1,-1 0 1,0 0-1,0 1 1,1-1-1,-1 0 1,0 0-1,1 0 0,-1 1 1,0-1-1,1 0 1,-1 0-1,0 0 1,1 0-1,-1 0 1,0 0-1,1 0 1,-1 0-1,1 0 1,-1 0-1,0 0 1,1 0-1,-1 0 0,0 0 1,1 0-1,-1 0 1,0 0-1,1 0-4,3-14 170,-3 4-152,45-169 64,-43 169-82,1-1 0,0 1 0,0-1 0,1 1 0,0 0 0,1 1 0,0-1 0,0 1 0,1 0 0,1 0 0,-6 6-3,2 0 1,-1 0-1,0 1 0,1-1 0,-1 0 0,1 1 0,0 0 1,0 0-1,0 0 0,0 1 0,0-1 0,0 1 0,0 0 1,0 0-1,1 0 0,-1 1 0,0-1 0,1 1 0,-1 0 1,0 0-1,1 1 0,-1-1 0,0 1 0,0 0 0,1 0 1,-1 1-1,2 0 3,4 2-4,0 1-1,-1 0 1,1 1 0,-1 0 0,0 1 0,0-1 0,-1 2-1,0-1 1,-1 1 0,5 5 4,11 17-4,-1 1 0,7 15 4,-4-8 7,-10-12 11,-9-15-22,0-1 0,1 0 0,-1-1 0,3 2 4,-7-8 8,0-1 0,0 0 0,1 0 0,-1 0 1,1 0-1,-1 0 0,1-1 0,-1 1 1,1-1-1,0 0 0,0 1 0,0-1 0,0 0 1,0-1-1,0 1 0,0-1 0,3 1-8,-4-1 56,1-1 0,0 1 0,-1-1 0,1 0 0,0 0 0,-1 0 0,1 0 0,-1 0 0,1-1 1,-1 1-1,0-1 0,1 0 0,-1 1 0,0-1 0,0 0 0,0 0 0,-1 0 0,1-1 0,0 1 0,-1 0 0,1-1 0,-1 1 0,0-1 0,0 1 0,0-2-56,5-9 204,0-2 1,-1 1 0,-1 0 0,0-1-205,-1-3 49,0 1 0,-1-1 0,-1 0 0,0 1 1,-1-1-1,-1 0 0,-1 1-49,-7-39 120,-8-30-120,7 47-289,3-1 1,1 0-1,1-21 289,6 28-805,-1 33 789,0-1 1,0 1-1,0 0 0,1-1 1,-1 1-1,0 0 1,0-1-1,0 1 1,1 0-1,-1-1 1,0 1-1,0 0 1,0-1-1,1 1 1,-1 0-1,0 0 1,1-1-1,-1 1 1,0 0-1,1 0 0,-1 0 1,0-1-1,1 1 1,-1 0-1,0 0 1,1 0-1,-1 0 1,0 0-1,1 0 1,-1 0-1,1 0 16</inkml:trace>
  <inkml:trace contextRef="#ctx0" brushRef="#br0" timeOffset="780.343">1289 382 6657,'-1'-2'315,"-1"-1"-1,0 1 0,0 0 0,-1-1 0,1 1 1,0 0-1,-1 0 0,1 1 0,-1-1 1,1 0-1,-1 1 0,0 0 0,0-1 0,0 1 1,0 0-1,0 0 0,0 1 0,0-1 1,0 1-1,0-1 0,0 1 0,0 0 0,0 0 1,0 1-1,0-1 0,-1 0 0,1 1 0,0 0-314,-4 1 191,-1 0 0,1 0-1,-1 1 1,1 0-1,0 0 1,1 1-1,-1 0 1,0 0-1,1 1 1,-5 4-191,4-3 59,0 2 1,1-1-1,0 1 1,0 0-1,0 0 1,1 1-1,0 0 1,1 0-1,0 0 1,0 0-1,1 1 0,0-1 1,1 1-1,0 0 1,1 0-1,0-1 1,0 1-1,1 0 1,0 0-1,1 0 0,0 0 1,2 7-60,0-2 7,1 0 0,0 0 1,1-1-1,1 0 0,0 0 1,1 0-1,0-1 0,1 0 0,1 0 1,0-1-1,0 0 0,1-1 0,1 0 1,6 4-8,-8-7 5,1 0 0,0-1 0,0-1 1,0 0-1,1 0 0,0-1 0,0-1 1,5 2-6,-10-4 5,1 0 0,-1-1 0,1 0 0,-1 0 0,1-1 0,-1 0 0,1 0 0,0 0 0,-1-1 0,1 0 0,-1 0 0,1-1 0,-1 0 0,0 0 0,0 0 0,2-2-5,0 0 11,0 0 1,0-1-1,0 0 0,-1-1 0,0 0 0,0 0 0,0 0 0,-1-1 0,0 0 0,0 0 0,-1-1 0,1 0 0,-2 0 0,1 0 0,-1 0 0,-1-1 1,3-5-12,-3 2 34,0 1 0,-1 0 0,0-1 0,-1 1 0,0-1 0,-1 1 0,0-1 0,0 1 0,-2-1 0,1 1 0,-2-1 0,1 1 0,-5-9-34,2 4 33,0 1-1,-2 0 0,0 0 1,0 1-1,-2 0 0,1 0 1,-2 1-1,0 0 0,0 1 1,-2 0-1,1 1 0,-7-5-32,15 14-16,1 0 0,-1 0 0,0 0-1,0 1 1,0-1 0,0 1 0,0 0 0,0 0-1,0 0 1,0 0 0,-3 0 16,4 1 7,1 0 0,-1 0 0,0 0 0,1 0 0,-1 1 0,1-1 0,-1 0 0,0 1 0,1-1 0,-1 1 1,1-1-1,-1 1 0,1 0 0,-1 0 0,1 0 0,-1 0 0,1 0 0,0 0 0,0 0 0,0 0 0,-1 0 0,1 1 0,0 0-7,-12 23 44</inkml:trace>
  <inkml:trace contextRef="#ctx0" brushRef="#br0" timeOffset="1327.128">1745 381 7322,'-11'-10'4967,"11"10"-4857,-1 0 0,1 0 0,0 0 0,0 0 0,0 1 0,-1-1 1,1 0-1,0 0 0,0 0 0,0 0 0,0 0 0,-1 0 0,1 1 0,0-1 1,0 0-1,0 0 0,0 0 0,0 0 0,0 1 0,0-1 0,-1 0 1,1 0-1,0 0 0,0 1 0,0-1 0,0 0 0,0 0 0,0 0 1,0 1-1,0-1 0,0 0 0,0 0 0,0 1 0,0-1 0,0 0 0,0 0 1,0 0-111,7 39 1676,20 52-410,5 1-1266,-1-1 680,-28-81-583,17 58 443,-19-62-465,0 0 0,0 0 0,0 0 0,-1 0 0,0 0 0,0 0 0,0 0 0,-1 0 0,0 0 0,0 0-75,1-5 24,0 0 1,-1 0 0,1 0 0,0-1 0,-1 1 0,1 0 0,-1 0 0,1-1 0,-1 1 0,1 0 0,-1-1 0,1 1 0,-1 0-1,1-1 1,-1 1 0,0-1 0,0 1 0,1-1 0,-1 1 0,0-1 0,0 0 0,1 1 0,-1-1 0,0 0 0,0 1-25,0-2 19,0 1 1,1 0-1,-1 0 0,0 0 1,1-1-1,-1 1 1,1 0-1,-1-1 1,1 1-1,-1 0 1,1-1-1,-1 1 1,1-1-1,-1 1 1,1-1-1,-1 1 0,1-1 1,0 1-1,-1-1 1,1 0-1,0 1 1,0-1-1,-1 0 1,1 1-1,0-1 1,0 1-1,0-1 0,0 0 1,0 1-1,0-1 1,0 0-1,0 1 1,0-1-1,0 0 1,0 1-1,0-1 1,0 0-20,2-43 102,1 0 0,3 1 0,1-1 0,2 2 0,2-1 0,9-18-102,-13 40-1,2 0 0,1 1-1,0 0 1,1 0 0,1 1 0,10-11 1,-16 22-344,1 1 0,0-1 0,0 1 0,0 1 0,1 0 0,0 0 0,0 0 0,0 1 0,1 0 0,0 1 0,0-1 0,0 2 0,0 0 0,1 0 0,-1 0 0,9 0 344,41 1-1942</inkml:trace>
  <inkml:trace contextRef="#ctx0" brushRef="#br0" timeOffset="1907.936">2386 57 7818,'-3'-10'1758,"0"1"1,-1 0 0,0-1 0,-3-3-1759,2 8 1465,2 8-509,1 11-205,25 273 2038,-20 2-1996,-1-78-578,-2-198-196,-1-7 2,1 0-1,0-1 1,1 1 0,-1-1 0,1 1 0,0 0 0,1-1-1,1 4-20,-3-8 6,0-1 0,0 0-1,0 1 1,1-1 0,-1 0-1,0 0 1,0 1-1,1-1 1,-1 0 0,0 0-1,0 0 1,1 1 0,-1-1-1,0 0 1,1 0-1,-1 0 1,0 0 0,1 0-1,-1 0 1,0 0 0,1 0-1,-1 0 1,0 0 0,1 0-1,-1 0 1,0 0-1,1 0 1,-1 0 0,0 0-1,1 0 1,-1 0 0,0 0-1,1 0 1,-1 0-1,0-1 1,1 1 0,-1 0-1,0 0 1,0 0 0,1-1-1,-1 1 1,0 0-1,0 0 1,1-1 0,-1 1-1,0 0 1,0 0 0,0-1-1,1 1 1,-1 0 0,0-1-1,0 1-5,13-18 131,-12 17-116,54-98 340,-3-3-355,16-30 27,123-190-329,-189 319 264,6-9-120,0 0 0,2 0 1,1-2 157,-7 11-174,-1-1 1,0 1-1,1 1 0,0-1 1,-1 0-1,1 1 1,0 0-1,1 0 1,-1 0-1,0 0 1,0 1-1,1 0 174,-4 0-119,1 1-1,-1 0 0,1 0 1,-1-1-1,0 1 1,1 0-1,-1 0 0,1 0 1,-1 1-1,1-1 0,-1 0 1,0 0-1,2 1 120,12 12-909</inkml:trace>
  <inkml:trace contextRef="#ctx0" brushRef="#br0" timeOffset="2239.453">2722 482 9778,'-43'85'4513,"48"-76"-2176,14 5-953,5 5-40,12 10-696,-2 3-200,2 6-264,-3 0 32,-9-8 209,-4-2 2599,13-9-2144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3721,'1'-60'2458,"-1"59"-2299,0 1 0,1-1 0,-1 1 0,0-1 0,0 1 0,0-1 0,0 1 0,0-1 0,0 0 0,0 1 0,0-1 0,0 1 1,0-1-1,0 1 0,0-1 0,-1 1 0,1-1 0,0 1 0,0-1 0,0 1 0,-1 0 0,1-1 0,0 1 0,-1-1 0,1 1 0,0-1 1,-1 1-1,1 0 0,-1-1 0,1 1 0,0 0-159,-4 5 4857,9 10-4718,1 0-1,1 0 1,1-1-1,0 0 1,0 0-1,2-1 1,0 0 0,3 3-139,26 27 354,33 26-354,4 4 204,-62-58-164,2-1 0,0 0 0,0-1 0,1-1 0,1 0 0,0-2 0,12 5-40,-6-2 156,-12-6 404,0-1 0,1 0 0,-1-1 0,5 1-560,-13-6 1063</inkml:trace>
  <inkml:trace contextRef="#ctx0" brushRef="#br0" timeOffset="1">477 1 3889,'-32'26'6729,"7"4"-4574,1 1 0,-17 31-2155,-21 29 898,3-17-538,23-31-252,2 2 0,2 1 0,-4 11-108,32-49-9,-12 22-45,-1-1 0,-1-1-1,-16 18 55,27-32-926,11-11-359,6-9-161,15-14 536</inkml:trace>
  <inkml:trace contextRef="#ctx0" brushRef="#br0" timeOffset="2">798 396 7298,'36'12'3199,"-35"-11"-3011,-1 0-1,0 0 1,0 0-1,1-1 1,-1 1 0,0 0-1,0 0 1,0 0 0,0 0-1,0 0 1,0 0 0,0-1-1,0 1 1,0 0 0,-1 0-1,1 0 1,0 0 0,0 0-1,-1-1 1,1 1-1,-1 0 1,1 0 0,-1 0-188,-3 16 1959,20 139-158,-14 41-913,-1-197 1557,7 0-1146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56 104 3945,'-22'-27'988,"5"7"619,1-2 3086,34 45 818,13 10-3883,21 25-1804,29 55 400,-1 0-143,-65-91-57,-12-17-17,0 0 1,1 0 0,0 0 0,-1 0 0,2-1-1,-1 1 1,0-1 0,1 0 0,0 0 0,0-1-8,-3-2 31,-1-1 0,0 0 1,0 0-1,0 1 1,1-1-1,-1 0 0,0 0 1,0-1-1,0 1 0,1 0 1,-1 0-1,0-1 1,0 1-1,0 0 0,0-1 1,0 1-1,0-1 0,0 1 1,0-1-1,0 0 1,0 0-1,0 1 0,0-1 1,0 0-1,0 0 0,0 0 1,-1 0-1,1 0 1,0 0-1,-1 0 0,1-1-31,25-42 839,-19 29-797,8-14 54,-3-1 0,0 1 0,-2-2 0,5-24-96,-6 21 38,1 1 1,2 0-1,12-23-38,-8 33 128,-9 15-318,-5 9-1047,-7 20-2500,3 13 1685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6:23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9 4529,'-1'-1'364,"-1"0"1,1 0-1,0 0 1,0 0-1,-1 1 1,1-1-1,-1 0 1,1 1-1,-1-1 1,1 1-1,-1 0 1,1-1-1,-1 1 1,1 0-1,-1 0 1,1 0-1,-2 0-364,2 0 192,0 1-1,0-1 0,0 1 0,0-1 1,0 0-1,1 1 0,-1 0 0,0-1 1,0 1-1,0-1 0,0 1 0,1 0 0,-1 0 1,0-1-1,1 1 0,-1 0 0,1 0 1,-1 0-1,0 1-191,0 2 256,-1 0 1,1 0-1,0 0 0,0 0 1,0 0-1,1 0 1,-1 0-1,1 0 1,0 1-1,0-1 0,1 0 1,-1 1-257,27 237 3603,11 76-2901,-37-309-708,6 21 100,-7-29-98,1 0-1,-1 0 1,0 0 0,1 0 0,-1 0-1,1 0 1,-1 0 0,1 0 0,0 0 0,-1-1-1,1 1 1,0 0 0,0 0 0,-1-1-1,1 1 1,0 0 0,0-1 0,0 1-1,0-1 1,0 1 0,0-1 0,0 1 0,0-1-1,0 0 5,2-1 1906,-4 1-1022</inkml:trace>
  <inkml:trace contextRef="#ctx0" brushRef="#br0" timeOffset="1">4 822 7434,'-1'0'3360,"-1"2"-1479,1-2-145,1-2-264,0 1-87,18-3-225,18-5-120,55-12-296,-29 12-152,3-1-263,6-3-105,6 5-128,-4 2-32,-7 5 184,-10 1 80,-18 7-4705,9 8 3417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6:2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18 4113,'0'0'196,"0"-1"1,0 1-1,0-1 1,0 1-1,0-1 1,0 1-1,0-1 1,0 1-1,0-1 0,1 1 1,-1-1-1,0 1 1,0-1-1,0 1 1,1-1-1,-1 1 1,0-1-1,1 1 1,-1-1-1,0 1 0,1-1 1,-1 1-1,0 0 1,1-1-1,-1 1 1,1 0-1,-1-1 1,1 1-1,-1 0 1,1 0-197,5-5 4213,-6 16-2935,0 14-917,-1 0 0,-1 0 0,-1-1-1,-1 1 1,-1-1-361,-8 36 1506,-3 51-1506,14-82 245,1 0 1,1 1-1,2-1 1,4 29-246,3-9 119,37 245 234,-45-289-423,0-15-20,-1-7 40</inkml:trace>
  <inkml:trace contextRef="#ctx0" brushRef="#br0" timeOffset="1">20 875 9410,'-11'8'3945,"5"2"-2321,3-9-256,12 4-167,1-10-209,16 4-192,16 0-56,22-8-280,16 1-80,10-3-143,-5 1-97,-5 11-88,-12-1-8,-16 6 272,-6 1 232,-4 1-336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19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0 3841,'-2'0'353,"0"0"0,0 1 0,-1-1 0,1 0 0,0 1-1,0-1 1,0 1 0,0 0 0,0 0 0,0 0 0,0 0 0,0 0 0,0 0 0,0 0 0,1 1 0,-1-1 0,0 1 0,1-1 0,-1 1 0,1 0 0,-2 1-354,3-2 111,0-1-1,-1 1 1,1 0-1,0-1 0,0 1 1,-1 0-1,1 0 0,0-1 1,0 1-1,0 0 0,0 0 1,0-1-1,0 1 1,0 0-1,0 0 0,0 0 1,0-1-1,0 1 0,1 0 1,-1 0-1,0-1 0,1 1 1,-1 0-110,1 1 94,0-1-1,0 0 1,1 0 0,-1 0 0,0 0 0,0 0-1,1 0 1,-1 0 0,1 0 0,-1 0 0,1-1-1,-1 1 1,1-1 0,-1 1 0,1-1 0,0 1-94,29 4 581,0 0 1,0-2 0,0-2-1,30-1-581,-29 0 190,383 8 692,-375-11-872,-27 5-19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13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509 662 2777,'0'0'1836,"-3"-3"4801,-7-7-5198,-2-1-916,-1 1-1,-1 0 0,-5-3-522,8 6 156,7 5-112,0 0 0,0 0 0,-1 1 0,1-1 0,-1 1 0,1 0-1,-1 0 1,0 1 0,1-1 0,-1 1 0,0 0 0,1 0 0,-1 1 0,0-1-1,1 1 1,-1 0 0,0 1 0,1-1 0,-2 1-44,-3 1 19,-2-1-3,0 1 1,1 1-1,-1 0 1,1 0-1,0 1 1,0 1-1,-4 2-16,8-4 5,1 1 1,-1-1-1,1 1 0,0 1 0,1-1 0,-1 1 0,1-1 0,0 1 1,1 0-1,-1 1 0,1-1 0,-1 3-5,-1 3 0,1 1 0,1 0-1,-1-1 1,2 1 0,0 0 0,0 0 0,1 0-1,1 0 1,0 1 0,1-1 0,1 0-1,0 0 1,3 10 0,-3-15 3,0-1 0,1 0 0,0 1 0,0-1 0,1 0 0,0-1 0,0 1 0,0-1 0,1 1 0,0-1 0,1-1 0,-1 1 0,1-1 0,0 0 0,0 0 0,1-1 0,-1 1 0,1-1-1,0-1 1,0 0 0,0 0 0,1 0 0,4 1-3,-6-2 13,1-1 0,-1 1 0,0-1 0,1 0 0,-1-1 0,1 1 0,-1-1 0,1-1-1,-1 1 1,0-1 0,1 0 0,-1 0 0,0-1 0,0 0 0,0 0 0,0-1 0,0 1 0,0-1 0,0-1-1,-1 1 1,0-1 0,1 0 0,-2 0 0,1 0 0,0-1 0,-1 0 0,0 1 0,0-2 0,0 1-1,-1 0 1,1-2-13,2-3 22,0 0 0,-1-1 0,-1 0 0,0 0 0,0-1 0,-1 1-1,0-1 1,-1 1 0,0-10-22,1-18 43,-3-1 0,-1-11-43,-1 11-37,2 1-1,3-2 38,-2 39-169,2 9 111,0 9 116,26 339 416,-28-269-369,-2 0-1,-5-1 0,-6 20-104,-29 110 133,20-114-77,20-94-32,-4 28-34,5-34 28,0 1 0,0-1 0,0 0 0,0 1 0,1-1 0,-1 1 0,0-1 0,1 0 1,-1 1-1,1-1 0,-1 0 0,1 0 0,0 1 0,0-1 0,-1 0 0,1 0 0,0 0 0,0 0 0,0 0 1,0 0-1,0 0-18,0-1 19,-1 1 1,1-1-1,-1 0 0,0 0 1,1 0-1,-1 0 1,1 0-1,-1 0 1,1 0-1,-1 0 1,1 0-1,-1 0 0,0-1 1,1 1-1,-1 0 1,1 0-1,-1 0 1,0 0-1,1-1 0,-1 1 1,0 0-1,1 0 1,-1-1-1,0 1 1,1 0-1,-1-1 0,0 1 1,1 0-1,-1-1 1,0 1-1,0 0 1,1-1-1,-1 1 1,0 0-1,0-1-19,10-19 238,-7 16-172,117-212-61,-80 152-3204,12-9 3199,-27 40-751</inkml:trace>
  <inkml:trace contextRef="#ctx0" brushRef="#br0" timeOffset="341.936">1077 994 6321,'-15'-18'2865,"13"18"-1097,0 8-143,-3 16-649,7 7 144,3 6-344,-5 7-152,-4-4-271,3 5-121,-3-1-104,5 2-16,5-4-40,-2-1 0,4-13 24,-4-5-208,10-14 3536,-1-9-2599</inkml:trace>
  <inkml:trace contextRef="#ctx0" brushRef="#br0" timeOffset="761.732">175 273 3849,'-35'12'807,"2"0"1062,-1-2 0,1-1-1869,30-8 358,0 0 0,0 0 0,1 0 0,-1 0 0,1 0-1,-1 1 1,1-1 0,-1 1 0,1 0 0,0 0 0,0-1 0,0 2 0,0-1 0,0 0 0,-1 2-358,3-4 37,0 0 1,0 0-1,-1 1 1,1-1-1,0 0 1,0 0-1,0 0 1,0 1-1,0-1 1,0 0-1,0 0 1,0 1-1,0-1 1,0 0-1,0 0 1,0 0-1,0 1 1,0-1-1,0 0 1,0 0-1,0 0 1,1 1-1,-1-1 1,0 0-1,0 0 1,0 0-1,0 0 1,0 1-1,0-1 1,1 0-1,-1 0 1,0 0-1,0 0 1,0 1-1,0-1 1,1 0-1,-1 0 1,0 0-1,0 0 1,0 0-1,0 0 1,1 0-1,-1 0 1,0 0-1,0 0 1,1 0-38,10 3 351,-11-3-284,12 1 178,0-1 0,1 0 0,-1-1 0,0 0 0,0-1 0,-1-1 0,8-2-245,32-5 332,100-2 165,-6 1-322,-107 6 98,0-1-656,27 1 383,-55 5 417,0 0-1,1 0 0,-1 1 1,0 1-1,0-1 0,0 2 1,0-1-1,6 4-416,7 8 1311</inkml:trace>
  <inkml:trace contextRef="#ctx0" brushRef="#br0" timeOffset="1594.413">1579 619 6273,'-1'-14'962,"1"11"-581,0-1 1,-1 1-1,1 0 1,-1-1 0,0 1-1,0 0 1,0 0-1,0 0 1,-2-3-382,1 0 2779,6 9-755,11 17-1246,65 123-130,-60-103-564,2 0-1,2-2 1,1-1-1,2-1 1,2-1-1,1-2 0,14 12-83,-44-45 15,0 1 0,1-1 0,-1 0 0,0 0 0,0 0 0,0 0 0,0 1 0,1-1 0,-1 0 0,0 0 0,0 0 0,0 0 0,1 0 0,-1 0 0,0 0 0,0 0-1,1 0 1,-1 1 0,0-1 0,0 0 0,1 0 0,-1 0 0,0 0 0,0-1 0,1 1 0,-1 0 0,0 0 0,0 0 0,0 0 0,1 0 0,-1 0 0,0 0 0,0 0 0,0 0 0,1 0-1,-1-1 1,0 1 0,0 0 0,0 0 0,1 0 0,-1 0 0,0-1 0,0 1 0,0 0 0,0 0 0,0 0 0,0-1 0,1 1 0,-1 0 0,0 0 0,0-1 0,0 1 0,0 0 0,0 0-1,0-1 1,0 1 0,0 0 0,0 0 0,0 0 0,0-1 0,0 1 0,0 0 0,0-1-15,1-21 454,-1 15-383,3-86 248,-2 30-272,2 0 1,3 1 0,3 0 0,5-9-48,-14 70-14,13-38-50,-13 38 3,1-1 0,-1 0 0,1 1 0,0-1 0,0 1 0,0-1 0,-1 1 0,1 0 0,1-1 0,-1 1 0,0 0 0,0 0 0,0 0 0,1 0-1,-1 0 1,0 0 0,1 0 0,-1 0 0,2 0 61,3 1-449</inkml:trace>
  <inkml:trace contextRef="#ctx0" brushRef="#br0" timeOffset="2341.185">2737 612 3377,'1'-1'248,"0"0"1,-1 0-1,1 0 1,0 0-1,0 0 1,-1 0-1,1 0 1,-1 0 0,1 0-1,-1 0 1,0 0-1,1-1 1,-1 1-1,0 0 1,0 0-1,0 0 1,0-1-1,0 1 1,0 0-1,0 0 1,0 0 0,0-1-1,0 1 1,-1-1-249,0 0 232,-1-1 1,1 1 0,-1 0 0,0-1-1,0 1 1,0 0 0,0 0 0,0 0-1,0 0 1,-2 0-233,-1-3 160,0 1 0,-1-1 0,0 1 0,0 1 0,0-1 0,-1 1 0,1 0 0,-1 0 0,0 1 0,0 0 1,1 0-1,-1 1 0,0 0 0,-1 0 0,1 1 0,0-1 0,0 1 0,0 1 0,0 0 0,0 0 0,0 0 0,0 1 0,0 0 0,0 0 0,1 0 0,-1 1 0,1 0 0,-1 1 0,0 0-160,-3 2 15,0 1 0,0 1-1,1 0 1,0 0 0,0 1-1,1 0 1,0 0 0,0 1 0,1 0-1,1 0 1,-1 1 0,2-1-1,0 1 1,0 1 0,1-1 0,-3 11-15,4-10-3,0 1 0,1 0 0,0 0 0,1 0 0,0 0 0,1 0 0,1 0 0,0 0 0,1 0 0,0-1 0,1 1 0,0 0 0,1-1 0,0 0 0,6 10 3,-7-16 3,1 1 0,0-1 0,1 0 0,-1-1 0,1 1 0,0-1 1,0 0-1,1 0 0,0-1 0,0 1 0,0-1 0,0-1 0,0 1 0,1-1 0,0 0 0,-1 0 0,1-1 1,0 0-1,1 0 0,-1-1 0,0 0 0,0 0 0,1-1 0,-1 0 0,0 0 0,0 0 0,3-2-3,-2 2 12,0-2 0,0 1 0,-1-1 0,1 0 0,-1-1 0,1 0 0,-1 0 0,0 0 0,0-1 0,0 0 0,-1 0 0,1-1 0,-1 0 0,0 0 0,0-1 0,-1 1 0,0-1 0,0-1 0,0 1 0,-1 0 0,0-1 0,0 0 0,0 0 0,-1 0 0,1-3-12,1-15 26,0 1 1,-1-1-1,-2 0 1,0 1 0,-2-1-1,-2-11-26,2 6 117,0 1 0,1-1 1,2 0-1,2-4-117,-5 34 3,0 0 0,0 0 0,0 0 0,0 0 1,0 0-1,0 0 0,0-1 0,0 1 0,0 0 0,1 0 1,-1 0-1,0 0 0,0 0 0,0 0 0,0 0 0,0 0 1,0 0-1,0 0 0,0-1 0,0 1 0,0 0 0,0 0 1,0 0-1,0 0 0,0 0 0,0 0 0,0 0 1,1 0-1,-1 0 0,0 0 0,0 0 0,0 0 0,0 0 1,0 0-1,0 0 0,0 0 0,0 0 0,0 0 0,0 0 1,1 0-1,-1 0 0,0 0 0,0 0 0,0 0 0,0 0 1,0 0-1,0 0 0,0 0 0,0 0 0,0 0 0,0 0 1,1 0-1,-1 0 0,0 0 0,0 0 0,0 0 0,0 0 1,0 0-4,6 8 58,5 13-36,5 19 31,2-1-1,2-1 1,21 29-53,-30-49-157,2-2 0,0 1 0,1-2 0,1 0-1,0-1 1,1 0 0,1-1 0,17 10 157,6-1-434</inkml:trace>
  <inkml:trace contextRef="#ctx0" brushRef="#br0" timeOffset="2788.021">2351 147 4569,'-6'0'811,"0"0"0,0 0-1,0 0 1,0 0 0,0 1 0,0 0 0,1 1 0,-1-1 0,0 1-1,1 0 1,-2 1-811,6-3 69,1 0 0,-1 0 0,1 0 1,0 0-1,-1 0 0,1 0 0,0 0 0,-1 0 0,1 0 0,0 0 0,-1 1 0,1-1 0,0 0 0,0 0 0,-1 0 0,1 0 1,0 1-1,-1-1 0,1 0 0,0 0 0,0 1 0,-1-1 0,1 0 0,0 0 0,0 1 0,0-1 0,0 0 0,-1 1 1,1-1-1,0 0 0,0 1 0,0-1 0,0 0 0,0 1 0,0-1 0,0 0 0,0 1-69,16 3 1532,15-1-1283,1-1 0,-1-2 1,0-2-1,11-2-249,134-22 400,-59 8-100,-116 18-301,33-5 1559,0 2-1,7 1-1557,4 4 1346</inkml:trace>
  <inkml:trace contextRef="#ctx0" brushRef="#br0" timeOffset="3622.827">3542 591 5145,'-59'-38'2271,"49"25"-824,12 7 1381,-2 4 1758,4 18-4482,1 0-1,0-1 1,1 0 0,1 0 0,0 0 0,1-1 0,0 0-1,1 0 1,1-1 0,0 0 0,1-1 0,0 0-1,8 5-103,22 25 238,-1 1 1,15 24-239,-47-61 527,-3-9 41,2-21 194,-4 9-850,-1 8 104,57-191 394,-48 165-420,2 1 1,2 1 0,1 0-1,1 1 1,6-6 9,-19 31-260,-6 12 180,-4 11-11</inkml:trace>
  <inkml:trace contextRef="#ctx0" brushRef="#br0" timeOffset="4490.776">4422 36 4865,'0'-5'1185,"0"1"-1,0-1 0,-1 1 1,0 0-1,0-1 1,-1-2-1185,2 7 43,0 0 1,0 0-1,0-1 0,0 1 1,-1 0-1,1 0 0,0 0 1,0 0-1,0 0 0,0 0 1,0 0-1,0 0 0,-1 0 1,1 0-1,0 0 1,0 0-1,0 0 0,0 0 1,0 0-1,-1 0 0,1 0 1,0 0-1,0 0 0,0 0 1,0 0-1,0 0 0,-1 0 1,1 0-1,0 0 0,0 0 1,0 0-1,0 1 1,0-1-1,0 0 0,0 0 1,-1 0-1,1 0 0,0 0 1,0 0-1,0 0 0,0 0 1,0 1-1,0-1 0,0 0 1,0 0-1,0 0 0,0 0 1,0 0-1,0 0 1,0 1-1,0-1 0,0 0 1,0 0-1,0 0 0,0 0 1,0 0-1,0 1 0,0-1 1,0 0-1,0 0 0,0 0 1,0 0-1,0 0 0,0 1 1,0-1-1,0 0 0,0 0-42,-4 27 293,2 1 0,0-1 0,2 0 0,1 1-294,11 119 433,-7-93-261,7 154 317,2 23-8,-6-185-372,-5-26 350,-2-16 190,-1-5 400,-1-16-980,0 0 0,1 0 1,0 0-1,2 0 1,0 0-1,1 0 0,0 1 1,4-7-70,-1 1 51,2 0-1,1 1 1,0 0 0,1 1 0,2 0 0,0 1-51,-6 10-4,0 1 0,0 0 0,1 0 1,0 1-1,0 0 0,1 0 0,0 1 1,0 0-1,1 0 0,-1 1 0,1 0 1,0 1-1,1-1 0,1 1 4,-3 2-3,-1 0 0,0 1 0,1-1 0,-1 1 0,1 1 0,-1 0 0,1 0 0,-1 0 0,1 1 0,-1 0 0,0 0 0,1 1 0,-1 0 0,0 1 0,0-1 0,0 1 0,0 0 0,-1 1 0,3 1 3,0 1-1,-1 0 0,0 1-1,0 0 1,-1 0 0,0 1-1,0 0 1,0 0-1,-1 1 1,-1 0 0,1 0-1,-1 0 1,-1 0 0,0 1-1,0 0 1,-1 0-1,0 0 1,-1 0 0,0 0-1,0 0 1,-1 1 0,-1-1-1,0 8 2,0-7 2,-1 1 1,0 0-1,0-1 0,-1 1 1,-1-1-1,0 0 0,-1 0 1,0 0-1,0 0 0,-2-1 1,1 1-1,-1-1 0,0-1 1,-1 1-1,0-1 0,-1 0 0,0-1 1,0 1-1,-1-2 0,-2 2-2,1-2 8,0 0-1,0 0 1,-1-2-1,0 1 0,0-1 1,0-1-1,0 0 1,-1-1-1,-5 1-7,12-3-1,0 0 1,-1-1-1,1 0 0,0 0 1,-1 0-1,1 0 0,0-1 1,-1 0-1,1 0 0,0-1 1,0 1-1,0-1 0,0 0 1,0-1-1,0 1 0,0-1 1,1 0-1,-1 0 0,1 0 1,0-1-1,0 1 0,0-1 1,1 0-9,-1 0-1,1 0 1,0 0-1,1 0 1,-1-1-1,1 1 0,-1-1 1,2 1-1,-1-1 1,0 0-1,1 0 0,0 0 1,0 0-1,0 0 1,1 0-1,-1-4 10,3-44-75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47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499 635 2425,'0'0'1939,"0"0"9,0-2 2660,0-6-3120,-1 4-1268,0 1 1,0-1-1,0 0 1,0 0-1,-1 1 0,0-1 1,1 1-1,-1-1 1,0 1-1,-1 0 0,1 0 1,-2-2-221,-27-26 473,30 31-456,-1-2 28,-1 0 0,0 0 0,1 0 0,-1 1 1,0-1-1,0 1 0,0 0 0,0 0 0,0 0 0,0 0 0,-1 0 0,1 1 0,0-1 0,0 1 0,-1 0 0,1 0 0,0 0 0,0 0 0,-1 1 0,1-1 0,0 1 0,0 0 0,0 0 0,0 0 0,0 1 0,0-1 0,-1 1-45,-9 5 44,1 1 0,0 0 0,1 1 0,0 0-1,-5 5-43,4-3 31,-2 1-21,1 1 0,0 1 0,0 0 0,1 1 0,1 0 0,1 1 0,0 0 0,0 1-10,7-11 1,0 1 1,0-1-1,1 1 1,0-1 0,0 1-1,0 0 1,1-1-1,0 1 1,0 0-1,1 0 1,-1 0 0,2 0-1,-1 0 1,1 0-1,0 0 1,0 0-1,1-1 1,0 1 0,0 0-1,1-1 1,0 0-1,0 1 1,1 0-2,-1-2 5,1 0-1,0 0 1,0 0 0,1-1 0,-1 1-1,1-1 1,0 0 0,0-1 0,1 1-1,-1-1 1,1 0 0,-1 0-1,1-1 1,0 1 0,0-1 0,0-1-1,1 1 1,-1-1 0,0 0-1,0 0 1,1-1 0,-1 0 0,0 0-1,1-1 1,-1 1 0,0-1 0,6-2-5,1 0 14,-1 0 1,1-2-1,-1 1 1,0-1 0,-1-1-1,1 0 1,-1 0-1,0-1 1,-1-1 0,0 0-1,0 0 1,-1-1-1,4-4-14,-3 1 18,-1 1 0,0-1-1,-1-1 1,-1 0 0,0 0 0,4-11-18,-9 19 3,0 0 1,0 0-1,0 0 1,-1-1-1,0 1 1,0-1-1,-1 1 1,1-1-1,-1 1 1,0-1-1,-1 1 1,0-1 0,1 1-1,-2-1 1,1 1-1,0-1 1,-1 1-1,0 0 1,-2-3-4,4 8-2,0 0 0,0-1 0,0 1 0,0-1 0,-1 1 0,1 0 0,0-1 0,0 1 0,0 0 1,0-1-1,-1 1 0,1 0 0,0 0 0,0-1 0,-1 1 0,1 0 0,0 0 0,-1-1 0,1 1 0,0 0 0,0 0 1,-1 0-1,1 0 0,-1-1 0,1 1 0,0 0 0,-1 0 0,1 0 0,0 0 0,-1 0 0,1 0 0,0 0 0,-1 0 0,1 0 2,-6 11-48,2 21 42,4 33 188,5 17-182,-1-25 31,-2 1 0,-3 7-31,-9 34 289,-3 0 1,-5 0-1,-5-2 0,-30 83-289,46-148 319,7-32-312,0 0-1,0 0 1,0 0 0,0 1-1,0-1 1,0 0-1,0 0 1,0 0 0,0 0-1,0 0 1,0 1-1,0-1 1,0 0 0,0 0-1,0 0 1,0 0 0,0 0-1,0 1 1,0-1-1,0 0 1,0 0 0,1 0-1,-1 0 1,0 0-1,0 0 1,0 0 0,0 1-1,0-1 1,0 0-1,0 0 1,0 0 0,0 0-1,1 0 1,-1 0 0,0 0-1,0 0 1,0 0-1,0 0 1,0 0 0,0 0-1,1 0 1,-1 1-1,0-1 1,0 0 0,0 0-1,0 0 1,0 0-1,1 0 1,-1 0 0,0 0-1,0-1 1,0 1 0,0 0-1,0 0-6,13-15 385,22-33-128,3 1 1,25-24-258,-12 14-503,-1-10-3264,-26 38 2263</inkml:trace>
  <inkml:trace contextRef="#ctx0" brushRef="#br0" timeOffset="382.414">997 903 8922,'-9'4'3857,"-2"2"-2153,6 16-552,-1 6-103,2 10-233,0 9-136,-2 9-208,2 5-104,4-2-152,-1-2-40,1-10-64,2-8-32,0-8-16,-2-11 24,4-9-160,2-1 160,-2-19-88</inkml:trace>
  <inkml:trace contextRef="#ctx0" brushRef="#br0" timeOffset="812.538">18 250 5537,'-10'-1'3169,"3"-2"-857,7 3-639,7 0-121,-7 0-360,17 0-63,20 1-257,93 2-168,-46-4-328,6-2-96,0-1-144,-8 1-48,-5 3-32,-13 0-8,-14 7 112,-7 1-120,-5 6 0</inkml:trace>
  <inkml:trace contextRef="#ctx0" brushRef="#br0" timeOffset="2009.638">1535 532 1984,'0'-2'741,"0"1"-1,-1-1 0,1 1 0,-1-1 1,0 0-1,0 1 0,1 0 0,-1-1 0,0 1 1,0-1-1,0 1 0,0 0 0,0 0 1,-1 0-1,1 0 0,0 0 0,-1 0 1,1 0-1,-1-1-740,2 2 387,0 3-325,0 0 1,1-1-1,0 1 1,-1-1 0,1 1-1,0-1 1,0 0 0,0 1-1,1-1 1,-1 0-1,2 2-62,7 13 89,34 81 174,-20-41 54,3 0-317,-17-39 60,0 0-1,1-1 1,1-1-1,1 0 1,3 3-60,-2-4 72,-9-8-5,1 0-1,0 0 0,0-1 1,1 0-1,0 0 0,0-1 0,0 0 1,1 0-1,5 2-66,-12-7 34,0 0-1,-1 0 1,1 0-1,0 1 1,-1-1-1,1 0 1,0-1-1,-1 1 1,1 0-1,0 0 1,0 0-1,-1 0 1,1-1 0,-1 1-1,1 0 1,0 0-1,-1-1 1,1 1-1,0 0 1,-1-1-1,1 1 1,-1-1-1,1 1 1,-1-1-1,1 1 1,-1-1-1,0 1 1,1-1 0,-1 0-1,0 1 1,1-1-1,-1 0 1,0 0-34,9-25 498,-8 24-469,22-84 185,5 1 0,22-46-214,-17 65 255,-29 60-322,-1 0 0,1 1 0,0 0 0,1-1 1,-1 2-1,1-1 0,0 0 0,0 1 0,6-4 67,1 4-899,-7 6 135</inkml:trace>
  <inkml:trace contextRef="#ctx0" brushRef="#br0" timeOffset="3032.68">2640 16 3321,'0'-1'361,"0"0"-1,0 1 1,1-1 0,-1 0 0,0 1 0,0-1 0,0 0-1,-1 0 1,1 1 0,0-1 0,0 0 0,0 1 0,0-1-1,-1 0 1,1 1 0,0-1 0,-1 0 0,1 1 0,0-1-1,-1 1 1,1-1 0,-1 0-361,1 1 186,-1 1-1,1-1 0,-1 0 1,1 0-1,-1 0 1,1 0-1,-1 1 1,1-1-1,-1 0 1,1 1-1,-1-1 0,1 0 1,0 1-1,-1-1 1,1 0-1,0 1 1,-1-1-1,1 1 1,0-1-1,-1 0 1,1 1-1,0 0-185,-4 4 239,1 1 0,0 0 0,1 0 0,-1 1 0,0 3-239,0 3 78,1 1 0,1-1-1,0 1 1,1-1 0,0 1-1,2 6-77,1 9 125,2 0 0,5 21-125,19 72 628,12 119-628,-26-155 272,-9-63-10,-2 1-1,0 0 1,-2 0-1,0 0 0,-2 14-261,-3-31 347,-1-17 184,2-10-511,1 1 1,0-1-1,2 0 0,0 1 0,2-1 1,0 1-1,1-1 0,1 1 0,0 0 1,7-14-21,-6 20-1,0 0 1,1 1 0,0 0-1,1 0 1,0 0-1,1 1 1,3-3 0,-6 7-1,1 0 0,0 1 1,1 0-1,-1 1 0,1 0 0,0 0 0,0 1 0,0-1 0,1 2 1,0-1-1,3 0 1,-7 3-1,0-1 1,1 1 0,-1 0-1,1 1 1,-1-1 0,1 1-1,-1 0 1,1 1-1,-1-1 1,1 1 0,-1 0-1,0 0 1,1 1 0,-1-1-1,0 1 1,0 1 0,0-1-1,0 1 1,0-1 0,0 1-1,-1 1 1,0-1-1,3 3 1,-1 0 0,0 0-1,-1 1 1,0 0-1,0 0 0,0 1 1,-1-1-1,0 1 0,-1 0 1,0 0-1,0 0 0,0 0 1,-1 1-1,0-1 0,0 6 1,-1-3 0,0 0 0,0 1 0,-1-1 1,-1 0-1,1 0 0,-2 1 0,0-1 0,0 0 0,-1 0 0,-1 2 0,0-5 1,1 1 0,-2-1 1,1 0-1,-1 0 0,0-1 1,-1 1-1,0-1 0,0 0 0,-1-1 1,1 0-1,-2 0 0,-4 4-1,-1-1 4,0 0 1,-1-1-1,0 0 0,-9 2-4,17-7 3,0-1 0,0 0-1,-1 0 1,1 0 0,-1-1 0,1 0 0,-1-1 0,0 0-1,1 1 1,-1-2 0,1 1 0,-3-1-3,7 0-2,0 0-1,0 1 1,0-1-1,0 0 1,0 0-1,1 0 1,-1 0-1,0 0 1,0 0-1,1 0 1,-1-1-1,1 1 1,-1-1-1,1 1 1,0-1-1,-1 1 1,1-1-1,0 0 1,0 0-1,0 1 1,0-1-1,1 0 1,-2-2 2,1 1 3,1-1 0,-1 0 0,0 1 0,1-1 0,0 1 0,-1-1 0,1 1 0,1-1 0,-1 0 0,1 1-1,-1-1 1,1 1 0,0-2-3,17-25 32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3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68 158 3825,'-20'-57'2372,"19"56"-2101,1-1 0,-1 1 0,0 0 0,1-1 0,-1 1 0,0 0 0,0 0 0,0-1 0,0 1 0,0 0 0,0 0 0,0 0 0,0 0 0,0 0 0,0 1 0,-1-1 0,1 0 0,0 0 0,0 1 0,-1-1 0,1 1 0,-1-1 0,1 1 0,-1 0 0,1-1 0,0 1 0,-1 0 0,1 0 0,-1 0 0,1 0 0,-1 0 0,1 1 0,-2-1-271,-3 0 1858,6 0-1500,1 3-301,0 0 0,0 0 1,1 0-1,-1 0 0,1-1 0,0 1 1,-1-1-1,1 1 0,1-1 1,-1 0-1,0 0 0,2 2-57,5 5 84,79 75 245,34 33-78,1 20 70,38 61-321,-158-194-101,1 1-1,-1-1 1,1 0 0,0 0-1,1 0 1,-1-1 0,0 1-1,1-1 1,3 2 101,5-2-368</inkml:trace>
  <inkml:trace contextRef="#ctx0" brushRef="#br0" timeOffset="360.445">542 16 6137,'-1'0'163,"0"0"0,1 0-1,-1-1 1,0 2 0,0-1-1,0 0 1,1 0 0,-1 0-1,0 0 1,0 0 0,1 1 0,-1-1-1,0 0 1,0 1 0,1-1-1,-1 1 1,0-1 0,1 0-1,-1 1 1,0 0 0,1-1-1,-1 1 1,1-1 0,-1 1-1,1 0 1,-1-1 0,1 1 0,-1 0-163,-10 28 2010,-1 2-885,-30 29 1460,-37 39-2585,42-55 312,2 1 1,1 2-1,-10 24-312,37-58 56,-8 14 123,1 0 1,1 1-1,2 0 1,-1 5-180,11-17 2674,4-5-1267</inkml:trace>
  <inkml:trace contextRef="#ctx0" brushRef="#br0" timeOffset="1045.685">839 508 7674,'9'-49'3191,"-9"46"-2910,1 0 1,0 0-1,0 1 0,0-1 1,0 0-1,1 1 0,-1-1 1,1 1-1,-1-1 0,1 1 1,0 0-1,0-1 0,0 1 1,0 0-1,0 0 0,1 1 1,0-2-282,4-1 206,0 0 1,0 1 0,1-1-1,6-1-206,-8 3 171,2-1-129,0 0 0,-1 1 1,1 0-1,0 0 0,1 1 0,-1 0 0,0 1 1,0-1-1,0 2 0,0-1 0,1 1 1,6 2-43,-10-2 2,0 1 0,0 0 0,0 0 1,0 0-1,0 1 0,0 0 0,-1 0 1,1 0-1,-1 0 0,0 1 1,0-1-1,0 1 0,-1 0 0,1 1 1,-1-1-1,0 0 0,0 1 0,-1 0 1,1 0-1,0 1-2,3 10 4,0 0 1,-1 0-1,0 1 1,-1 0-1,-1 0 1,-1 0-1,-1 1 1,0-1-1,-1 7-4,-2 4 14,0 0 1,-3-1-1,0 0 0,-1 0 0,-7 15-14,6-24 20,-1-1 1,-1 0-1,0 0 0,-1-1 1,-1 0-1,-1-1 1,0 0-1,-1-1 0,0 0 1,-16 11-21,26-22 12,0-1 1,0 0-1,0 0 0,0 0 1,-1 0-1,1 0 1,-1-1-1,1 0 1,-1 1-1,0-1 0,1-1 1,-1 1-1,0 0 1,0-1-1,0 0 0,1 0 1,-1 0-1,0 0 1,0-1-1,0 0 1,1 1-1,-1-1 0,0-1 1,1 1-1,-2-1-12,1 0 10,-1 0 0,1 0 0,0-1 0,0 0-1,0 0 1,0 0 0,0 0 0,0-1 0,1 1 0,0-1-1,0 0 1,0 0 0,0 0 0,1-1 0,-1 1 0,1 0-1,0-1 1,0 0 0,1 0-10,0 3 1,0 0-1,1 0 1,0 0-1,-1 0 1,1-1-1,0 1 1,0 0-1,0 0 1,0 0-1,1 0 1,-1 0-1,0-1 0,1 1 1,0 0-1,-1 0 1,1 0-1,0 0 1,0 0-1,0 0 1,0 1-1,1-1 1,0-1-1,1 0-2,0-1 1,1 1-1,0 1 0,0-1 0,-1 0 1,1 1-1,1 0 0,-1 0 1,0 0-1,4-1 2,8-2 4,0 1 0,1 1 0,-1 0 0,1 1 0,9 1-4,-3 0 24,0 2 0,-1 0 1,1 1-1,-1 2 0,1 0 1,6 3-25,-14-2 3,-1 0 0,0 1 1,0 0-1,0 1 0,-1 1 1,0 0-1,0 0 0,-1 2 1,10 8-4,0 3-35</inkml:trace>
  <inkml:trace contextRef="#ctx0" brushRef="#br0" timeOffset="1816.473">1626 76 2873,'-1'-9'1526,"-1"-11"1950,2 19-3196,0 1 0,-1-1 0,1 1 0,0-1 0,0 1 0,-1-1 0,1 1-1,0-1 1,-1 1 0,1-1 0,0 1 0,-1-1 0,1 1 0,-1 0 0,1-1 0,-1 1 0,1 0 0,-1-1 0,1 1 0,-1 0 0,1 0-1,-1-1 1,1 1 0,-1 0 0,0 0 0,1 0 0,-1 0 0,1 0 0,-1 0 0,0 0-280,3 5 712,5 9-585,0-2 0,1 1 0,0-1 0,1 0 0,3 3-127,17 22 244,18 31 84,-3 1 1,-3 2-1,16 42-328,-43-81 46,-11-22-26,1-1 0,0 1-1,1-1 1,0 0 0,0 0-1,1-1 1,0 1-1,0-1 1,5 4-20,-10-12 32,0 1-1,-1 0 0,1-1 1,0 1-1,0-1 1,0 1-1,-1-1 1,1 1-1,0-1 1,0 0-1,0 1 0,0-1 1,0 0-1,0 0 1,0 0-1,0 0 1,0 0-1,0 0 1,0 0-1,0 0 0,0 0 1,-1 0-1,1 0 1,0-1-1,1 1-31,-1-1 50,0 0 0,1 0 0,-1 0 0,0 0 0,1 0 0,-1 0 0,0 0 0,0-1 0,0 1 0,0 0 0,0-1 0,0 1 0,0-2-50,3-7 175,-1 1 0,1-1 0,-2 1 0,2-8-175,-3 13 17,7-47 159,-2 1 0,-3-1 1,-1-8-177,-1 3 55,3 0-1,6-22-54,-7 62 45,-2 5-109,1 0-1,0 0 1,1 0-1,0 0 1,0 0-1,1 1 1,1 0 0,5-10 64,-9 20-6,-1-1 0,0 1 0,1-1 1,-1 1-1,0-1 0,1 1 0,-1-1 1,1 1-1,-1 0 0,1-1 0,-1 1 1,1-1-1,-1 1 0,1 0 1,-1 0-1,1-1 0,-1 1 0,1 0 1,-1 0-1,1 0 6,8 6-298</inkml:trace>
  <inkml:trace contextRef="#ctx0" brushRef="#br0" timeOffset="3858.04">2888 52 2457,'36'-15'1300,"-36"15"-1203,0 0 0,0 0 0,0 0 1,0 0-1,0-1 0,1 1 0,-1 0 0,0 0 1,0 0-1,0 0 0,0 0 0,0 0 0,0 0 0,0 0 1,0 0-1,0 0 0,1 0 0,-1 0 0,0 0 1,0-1-1,0 1 0,0 0 0,0 0 0,0 0 1,0 0-1,0 0 0,0 0 0,0 0 0,0 0 1,0-1-1,0 1 0,0 0 0,0 0 0,0 0 1,0 0-1,0 0 0,0 0 0,0 0 0,0-1 0,0 1 1,0 0-1,0 0 0,0 0 0,0 0 0,0 0 1,0 0-1,0 0 0,0 0 0,0-1 0,-1 1 1,1 0-1,0 0 0,0 0 0,0 0 0,0 0 1,0 0-1,0 0 0,0 0 0,0 0-97,-11-5 3540,-11-2-1714,-34-2-764,42 8-882,2 1-75,1 0-1,0 0 1,-1 1-1,1 1 0,0 0 1,0 0-1,0 1 0,0 1 1,1 0-1,-1 0 1,1 1-1,0 0 0,0 1 1,1 0-1,-5 4-104,6-4 26,0 0-1,0 1 0,1 0 1,0 0-1,0 1 1,1 0-1,0 1 1,0-1-1,1 1 1,0 0-1,0 0 1,1 0-1,1 1 0,-1 0 1,-1 9-26,3-7 5,1-1 0,0 1-1,0 0 1,1 0 0,1-1 0,0 1-1,0 0 1,1-1 0,1 1 0,0-1 0,0 0-1,1 0 1,5 10-5,1 0 9,1 4 14,1-1 0,1-1-23,-11-20 2,-1-1 1,1 0 0,0 0-1,0 0 1,0 0-1,0 0 1,0 0-1,0-1 1,0 1 0,0-1-1,1 1 1,-1-1-1,1 0 1,-1 0 0,1 0-1,0 0 1,-1 0-1,1-1 1,0 1-1,-1-1 1,1 0 0,0 0-1,0 0 1,-1 0-1,1 0 1,0-1-1,-1 1 1,1-1 0,0 1-1,-1-1 1,1 0-1,0 0 1,1-1-3,5-2 9,0-1 1,0 0 0,-1 0-1,0 0 1,0-1-1,0 0 1,0-1-1,5-7-9,6-9 29,-1-2 0,-1 0 0,10-21-29,20-29 40,12-19-16,-58 92-24,0 1 1,0 0-1,-1 0 0,1 0 0,-1-1 1,1 1-1,-1 0 0,1-1 1,-1 1-1,0 0 0,1-1 0,-1 1 1,0 0-1,0-1 0,0 1 1,0-1-1,0 1 0,0 0 0,-1-1 1,1 1-1,0 0 0,-1-1 1,1 1-1,-1 0 0,0-2 0,-4-13 8,0 59-102,-10 204 127,13-195-2,0 88 59,2-59 84,-8 50-174,0-19 647,5 1 0,5 18-647,0-112 309,2-14 42,9-24 164,-5 6-491,43-61-115,2 2-1,58-57 92,-76 89-151</inkml:trace>
  <inkml:trace contextRef="#ctx0" brushRef="#br0" timeOffset="4321.579">3487 570 7666,'-39'-83'3312,"39"83"-1615,4 7-529,-4 4-272,5 12-120,0 10-128,-4 3-87,7 15-121,-2 0-64,-6 5-136,6-2-72,-11-8-96,3-5-8,7-8 112,-2-6-104,5-9-16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20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3569,'6'-91'2387,"-5"68"-520,0 6 485,-2 17-2288,1 0 0,0 0 0,0 0 1,0 0-1,0 0 0,0 0 0,0 0 0,0 0 0,0 0 0,0 0 1,0-1-1,0 1 0,0 0 0,0 0 0,0 0 0,0 0 1,0 0-1,0 0 0,0 0 0,0 0 0,0 0 0,0 0 1,0-1-1,0 1 0,0 0 0,0 0 0,1 0 0,-1 0 0,0 0 1,0 0-1,0 0 0,0 0 0,0 0 0,0 0 0,0 0 1,0 0-1,0 0 0,0 0 0,0-1 0,0 1 0,0 0 1,1 0-1,-1 0 0,0 0 0,0 0 0,0 0 0,0 0 0,0 0 1,0 0-1,0 0 0,0 0 0,0 0 0,1 0 0,-1 0 1,0 0-1,0 0 0,0 0 0,0 0 0,0 0 0,0 1 1,0-1-1,0 0 0,0 0 0,0 0 0,0 0 0,1 0 0,-1 0 1,0 0-1,0 0-64,0 0 869,0 0-263,4 8 1,8 7-479,1 0 0,1 0 0,6 5-128,22 22 238,27 27 123,-17-18 87,7 13-448,-44-45 59,0 0 0,-2 0 0,0 2 0,-1 0 1,5 14-60,-6-6 54,-10-22-4,1-1 0,1 0 0,-1 0 0,1 0 0,0 0 0,2 3-50,-5-9 9,0 0-1,1 0 1,-1 1-1,0-1 1,0 0-1,0 0 1,0 0-1,0 0 1,0 0-1,0 0 1,0 0-1,0 0 1,0 0 0,1 0-1,-1 1 1,0-1-1,0 0 1,0 0-1,0 0 1,0 0-1,0 0 1,1 0-1,-1 0 1,0 0-1,0 0 1,0 0-1,0 0 1,0 0-1,0 0 1,1 0-1,-1 0 1,0 0-1,0 0 1,0 0-1,0 0 1,0 0-1,0 0 1,0-1-1,1 1 1,-1 0-1,0 0 1,0 0-1,0 0 1,0 0-1,0 0 1,0 0-1,0 0 1,0 0-1,0 0 1,1-1-1,-1 1 1,0 0-1,0 0 1,0 0-1,0 0-8,3-10 401,2-14-78,-1 0 1,-2-1-1,0-2-323,5-44 99,0 28-127,2 0 1,2 1-1,1 0 0,3 1 0,7-14 28,-21 54 2,-1 0-1,0 0 1,1 0-1,-1 0 1,1 1 0,0-1-1,-1 0 1,1 0-1,0 0 1,-1 0-1,1 0 1,0 1-1,0-1 1,0 0-2,0 1-2,-1 0 1,0 0-1,1 0 0,-1 0 1,0 1-1,0-1 1,1 0-1,-1 0 1,0 0-1,1 0 0,-1 1 1,0-1-1,0 0 1,1 0-1,-1 1 1,0-1-1,0 0 0,0 0 1,1 1-1,-1-1 1,0 0-1,0 1 1,0-1-1,0 0 0,0 1 1,0-1-1,1 0 2,-1 1-3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9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519 430 2745,'31'-1'1869,"-30"1"-1755,-1 0 0,1 0 0,-1 0 0,1 0 0,-1-1 0,1 1-1,-1 0 1,1 0 0,-1 0 0,1 0 0,-1-1 0,1 1 0,-1 0 0,0 0-1,1-1 1,-1 1 0,1 0 0,-1-1 0,0 1 0,1-1 0,-1 1 0,0 0-1,0-1 1,1 1 0,-1-1 0,0 1 0,0-1 0,0 1 0,1-1 0,-1 1-1,0-1 1,0 1 0,0-1 0,0 1 0,0-1 0,0 1 0,0-1-1,0 1 1,0-1-114,-7-18 5403,4 14-5011,1 0-249,1 1 0,-2-1 0,1 1-1,0 0 1,-1 0 0,0 0 0,0 0 0,0 0 0,-1 1 0,1-1 0,-1 1 0,0-1-143,-4-3 245,1 2-116,-1-1-1,1 1 0,-1 0 0,-1 1 0,1-1 1,0 2-1,-1-1 0,0 1 0,0 1 1,0 0-1,0 0 0,0 0 0,-4 1-128,5 1 12,0 0-1,1 1 0,-1 0 0,0 1 0,1-1 1,-1 1-1,1 1 0,-1 0 0,1 0 1,0 0-1,0 1 0,0 0 0,1 0 1,0 0-1,-1 1 0,1 0-11,-3 3 0,1-1 0,0 1 0,1 0 1,-1 0-1,2 1 0,-1 0 0,1 0 0,0 1 0,1 0 1,0 0-1,1 1 0,1-1-1,1 0-1,0 0 1,1 0 0,0 0 0,0 1 0,1-1 0,1 0 0,0 1-1,0-1 1,1 0 0,0 0 0,1 0 0,0 0 0,4 8 1,-3-6 1,1-1 0,1 1-1,0-1 1,1-1 0,0 1 0,0-1 0,1-1 0,0 1 0,1-1 0,0 0-1,0-1 1,4 1-1,-9-5 3,1-1-1,0 0 1,0 0-1,1-1 1,-1 0-1,1 0 0,-1 0 1,1 0-1,-1-1 1,1 0-1,0 0 1,0-1-1,0 1 0,-1-1 1,1-1-1,0 1 1,5-2-3,-4 0 6,1 0 0,-1 0-1,0-1 1,0 0 0,0-1 0,0 0 0,0 0 0,-1 0 0,0-1 0,0 0 0,0 0-1,3-4-5,-1 1 10,0-2 0,-1 1 0,1-1-1,-2 0 1,0 0 0,0-1-1,0 0 1,-2 0 0,1 0 0,-2-1-1,1 1 1,-1-1 0,-1 0 0,0 0-1,-1 0 1,0 0 0,-1-3-10,-18-102 13,29 169-158,-1 99 134,-7 0 1,-6-1 0,-18 107 10,6-171 254,8-46 532,-3 34-786,10-71 24,0 0 0,0 1-1,0-1 1,1 0 0,-1 1 0,1-1-1,0 0 1,0 0 0,0 0 0,2 2-24,-3-5 5,0 0 1,1 0-1,-1 0 1,0 0-1,1 0 1,-1 0 0,1 0-1,-1 0 1,0 0-1,1 0 1,-1-1-1,0 1 1,1 0 0,-1 0-1,0 0 1,0-1-1,1 1 1,-1 0-1,0 0 1,1-1 0,-1 1-1,0 0 1,0 0-1,0-1 1,1 1-1,-1 0 1,0-1 0,0 1-1,0 0 1,0-1-1,0 1 1,1 0-1,-1-1 1,0 1-6,11-29 104,-7 18-72,0 1 0,0-1 0,2 1 0,-1 0 0,1 0-32,19-22-587,0 1-1,26-23 588,-35 37-261,27-30-270</inkml:trace>
  <inkml:trace contextRef="#ctx0" brushRef="#br0" timeOffset="392.746">893 755 8858,'64'-84'3761,"-60"104"-2169,2 9-104,-3 14-407,1 5-321,-1 10-384,0-5-112,-6-1-128,0-5-32,2-12 272,-1 0-288,2-15 3489,0-4-2585</inkml:trace>
  <inkml:trace contextRef="#ctx0" brushRef="#br0" timeOffset="737.021">34 58 5953,'-18'2'3385,"5"4"-896,10-3-713,7 1-176,15-1-496,10 1-151,18-1-121,13-3-168,28-6-264,3-9-112,20-5-168,1 1-8,-20 5-112,-4 5 200,-29 9-152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8:45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63 256 4537,'-41'-116'2945,"40"113"-2615,-1 0 1,1 0-1,0 0 1,-1 0-1,0 0 1,1 0-1,-1 0 1,0 0-1,-2-1-330,1 5 2049,3 8 2079,5 12-3902,2 0-1,0 0 1,4 4-226,13 42 266,-20-50-290,-3-13-94,0 0 1,-1 0-1,1 0 0,1 0 0,-1 0 0,1 0 0,-1 0 0,1-1 1,0 1-1,1 0 0,-1-1 0,3 4 118,-5-7-66,0 0 1,0 0-1,1 0 0,-1 0 0,0 0 0,0 0 1,0 0-1,0 0 0,0 0 0,0 1 0,0-1 1,0 0-1,1 0 0,-1 0 0,0 0 0,0 0 0,0 0 1,0 0-1,0 0 0,0 0 0,1 0 0,-1 0 1,0 0-1,0 0 0,0 0 0,0 0 0,0 0 1,1 0-1,-1 0 0,0 0 0,0 0 0,0-1 1,0 1-1,0 0 0,0 0 0,0 0 0,1 0 1,-1 0-1,0 0 0,0 0 0,0 0 0,0 0 1,0 0-1,0-1 0,0 1 0,0 0 0,0 0 66,0-2-898</inkml:trace>
  <inkml:trace contextRef="#ctx0" brushRef="#br0" timeOffset="342.01">331 2 9090,'0'-2'3777,"6"13"-2241,0 6-232,0 10-383,0 11-249,-3 5-328,0 6-104,1 3-112,-1-6-24,4-5-152,-2-3-176,0-12 2728,-1-6-1976</inkml:trace>
  <inkml:trace contextRef="#ctx0" brushRef="#br0" timeOffset="1123.559">1086 698 3777,'70'-84'2215,"-69"83"-1957,1 0 0,-1-1 0,0 1 0,0-1 0,0 1 0,0-1 0,0 0 0,0 1 1,-1-1-1,1 0 0,0 0 0,-1 0 0,0 1 0,1-1 0,-1 0 0,0 0 0,0 0 0,0 0-258,0 1 113,0 0 1,-1 1-1,1-1 0,-1 0 0,1 0 1,-1 1-1,1-1 0,-1 0 0,1 1 1,-1-1-1,1 1 0,-1-1 0,0 1 1,1-1-1,-1 1 0,0-1 0,0 1 1,1 0-1,-1-1 0,0 1 0,0 0 1,0 0-1,1-1 0,-1 1 0,0 0-113,-5-1 334,1 1-1,0 0 0,-1 0 1,1 0-1,0 0 1,-1 1-1,0 0-333,-6 4 268,1 0-1,0 0 1,0 1 0,1 0-1,0 1 1,0 0-1,0 0 1,-3 5-268,-1-1 184,-25 19 136,9-8-187,1 1 1,1 1 0,2 2 0,0 0 0,-4 9-134,28-33 3,1 0 1,-1 0-1,1 0 0,-1 0 1,1 1-1,0-1 0,0 1 1,0-1-1,0 0 0,0 1 1,1 0-1,-1-1 0,1 1 1,0-1-1,-1 1 0,1 0 1,0-1-1,1 1 0,-1 0 1,0-1-1,1 1 0,0-1 0,-1 1-3,2-1 3,-1 0-1,0 0 0,0 0 0,1 0 0,-1-1 1,1 1-1,0-1 0,0 1 0,-1-1 0,1 1 1,0-1-1,0 0 0,0 0 0,0 0 0,0 0 1,1 0-1,-1 0 0,0-1 0,0 1 0,1-1 1,-1 1-1,0-1 0,1 0 0,-1 0 0,0 0 0,1 0-2,42-2 54,18-4-54,-36 2 8,0 2-1,1 0 1,-1 2 0,1 1-1,14 3-7,-36-3 1,0 1-1,0-1 0,0 1 1,0 0-1,-1 1 0,1-1 1,-1 1-1,1 0 0,-1 1 1,0-1-1,-1 1 0,1 0 1,0 0-1,-1 0 0,0 1 0,0-1 1,-1 1-1,3 4 0,-3-5 2,-1 1-1,0-1 1,-1 1-1,1-1 1,-1 1-1,0 0 1,0-1 0,0 1-1,-1 0 1,1 0-1,-1 0 1,0 0-1,-1 0 1,1 0-1,-1-1 1,0 1 0,0 0-1,-1 0 1,1-1-1,-1 1 1,0-1-1,0 1 1,-2 1-2,-17 25 93,-2-1 1,0 0-1,-2-2 0,-2-1 1,-20 16-94,40-37 13,0 1 1,0-1 0,-1 0 0,0-1 0,-1 0 0,1 0 0,-1-1 0,0 0 0,-4 2-14,10-6-60,-1 1 0,1 0 0,0-1 0,-1 1 1,1-1-1,-1 0 0,1 0 0,-1-1 0,1 1 1,-1-1-1,1 1 0,0-1 0,-1 0 0,1 0 1,0-1-1,0 1 0,0-1 0,0 1 0,0-1 1,0 0-1,0 0 0,1 0 0,-1-1 0,0 1 1,1-1-1,0 1 0,-2-4 60,-14-25-1158,5-2 424</inkml:trace>
  <inkml:trace contextRef="#ctx0" brushRef="#br0" timeOffset="1557.335">1515 333 9666,'-4'-15'4944,"4"26"-2889,-1 3-1825,1 1 1,1-1-1,0 0 0,1 1 1,3 8-231,-1 5 183,58 261 465,-29-149-449,5 74-199,-37-209-45,1 16-734,1 1 1,2 0-1,1 3 779,-2-10-775</inkml:trace>
  <inkml:trace contextRef="#ctx0" brushRef="#br0" timeOffset="1912.138">1405 806 5977,'-10'5'3489,"1"9"-160,9-4-865,0 7-903,5-3-321,12-4-648,16 0-184,18-15-192,11-5-40,5-16-112,-7 0-136,-7 9 64</inkml:trace>
  <inkml:trace contextRef="#ctx0" brushRef="#br0" timeOffset="2330.388">1888 912 8738,'-40'-35'3170,"40"35"-3139,0 0-1,0 0 1,0 0 0,-1-1-1,1 1 1,0 0 0,0 0-1,0 0 1,0-1 0,0 1 0,0 0-1,-1 0 1,1 0 0,0 0-1,0 0 1,0 0 0,0-1-1,-1 1 1,1 0 0,0 0-1,0 0 1,0 0 0,0 0 0,-1 0-1,1 0 1,0 0 0,0 0-1,-1 0 1,1 0 0,0 0-1,0 0 1,0 0 0,-1 0-1,1 0 1,0 0 0,0 0 0,0 0-1,-1 0 1,1 0 0,0 0-1,0 0 1,0 0 0,0 1-1,-1-1 1,1 0 0,0 0 0,0 0-1,0 0 1,0 0 0,-1 1-1,1-1 1,0 0 0,0 0-1,0 0 1,0 0 0,0 1-1,0-1 1,0 0 0,0 0 0,0 0-31,1 13 680,0-11-466,10 41 997,3-1 0,2 2-1211,-2-6 755,-2 1 0,5 25-755,-13-35 1076,-2-57 426,-4-4-1403,0 6-57,1 0-1,1 0 1,1 0-1,4-17-41,-4 34-14,1 1-1,0 0 1,0 0-1,0-1 0,1 2 1,0-1-1,1 0 1,0 0-1,0 1 0,1 0 1,0 0-1,0 0 1,0 1-1,1-1 1,0 1-1,0 1 0,0-1 1,1 1-1,0 0 1,0 0-1,1 1 1,-1 0-1,1 1 0,0-1 1,0 1-1,0 1 1,0 0-1,0 0 0,5 0 15,-1 0 269,0 2 0,0 0 0,0 0 0,0 1 0,0 0-1,-1 1 1,2 1-269,47 15 967</inkml:trace>
  <inkml:trace contextRef="#ctx0" brushRef="#br0" timeOffset="3377.324">2489 900 6401,'34'-129'3289,"-32"124"-2793,-1 0 0,0 0 0,0-1 0,-1 1 0,1 0 0,-1-3-496,0 7 106,-1 0 0,1 1 0,0-1 0,0 0 0,0 1 0,0-1-1,-1 1 1,1-1 0,0 0 0,-1 1 0,1-1 0,0 1 0,-1-1 0,1 1 0,-1-1 0,1 1 0,-1-1 0,1 1 0,-1 0-1,1-1-105,-5-3 737,5 4-678,0 0 1,0-1-1,0 1 1,0 0-1,-1 0 1,1-1-1,0 1 1,0 0-1,0 0 1,-1 0 0,1-1-1,0 1 1,0 0-1,-1 0 1,1 0-1,0 0 1,0-1-1,-1 1 1,1 0-1,0 0 1,-1 0-1,1 0 1,0 0 0,-1 0-1,1 0 1,0 0-1,-1 0 1,1 0-1,0 0 1,0 0-1,-1 0 1,1 0-1,0 0 1,-1 0-1,1 1 1,0-1-1,-1 0 1,1 0 0,0 0-1,0 0 1,-1 1-1,1-1 1,0 0-1,0 0 1,0 0-1,-1 1 1,1-1-1,0 0 1,0 0-1,0 1 1,-1-1-1,1 0 1,0 0 0,0 1-60,-6 17 389,6-17-386,-6 19 67,2 1 0,1 0-1,0 0 1,1 0 0,2 0 0,0 13-70,2-14 28,0 1 0,2-1-1,0 1 1,1-1 0,1-1 0,1 1 0,1-1 0,0 0 0,9 13-28,-15-28 5,1 0 0,-1 0 0,1 1 1,0-2-1,0 1 0,0 0 1,1-1-1,-1 1 0,1-1 1,0 0-1,0 0 0,0-1 0,0 1 1,1-1-1,-1 0 0,1 0 1,-1 0-1,1-1 0,0 0 0,-1 0 1,1 0-1,0 0 0,0-1 1,0 1-1,0-1 0,0-1 1,0 1-1,-1-1 0,1 0 0,0 0 1,0 0-1,-1 0 0,1-1 1,-1 0-1,1 0 0,0-1-5,10-7 15,-1-2 1,0 0-1,-1-1 0,0 0 0,-1-1 0,0 0 1,-1-1-1,-1 0 0,-1-1 0,5-10-15,-8 13 7,-1-1-1,-1 0 1,0 0 0,-1 0-1,0 0 1,-1 0-1,-1-1 1,0 1-1,-1-1 1,-1-6-7,0-2 4,2 0 0,1 0 0,2-9-4,0 22-25,3 14 2,6 20-4,31 83-238,-1 11 265,-28-81-291,14-4 92</inkml:trace>
  <inkml:trace contextRef="#ctx0" brushRef="#br0" timeOffset="3981.736">3668 687 6377,'-4'-5'699,"-1"0"-1,-1 1 0,1-1 1,0 1-1,-1 0 0,0 0 1,0 1-1,0 0 0,-1 0 1,1 0-1,-5 0-698,4 0 215,1 2 0,-1-1 1,0 1-1,0 0 0,0 0 0,0 1 1,0 0-1,0 0 0,0 1 1,0 0-1,0 0 0,0 1 0,0 0 1,1 0-1,-1 0 0,1 1 0,-7 3-215,2 1 107,-1 1 1,1 0-1,1 1 0,0 0 0,0 1 0,1 0 0,0 0 0,1 1 0,0 0 0,0 1 0,1-1 0,1 1 0,0 1 0,1-1 0,0 1 0,1 0 0,-2 11-107,4-13 15,0-1 0,1 1 0,0 0 0,1 0 0,0-1 0,0 1 0,1 0 0,1-1 0,0 1 0,0-1 0,1 1 0,1-1 0,0 0 0,0 0 0,1-1 0,0 1 0,0-1 0,1 0 0,0 0 0,1-1 0,0 0 0,7 7-15,-3-6 7,-1-1 0,1 0 0,0-1 0,1 0 0,-1-1 0,1 0 0,1-1 0,-1 0 0,1-1 0,0 0 0,0-1 0,0-1-1,0 0 1,2 0-7,5-1-175,0-1 0,-1 0 0,1-1 1,-1-1-1,1-1 0,-1-1 0,0-1 0,0 0 0,8-5 175,30-13-539</inkml:trace>
  <inkml:trace contextRef="#ctx0" brushRef="#br0" timeOffset="4325.936">4117 297 9802,'-19'-9'4297,"0"8"-2385,7 4-519,1 7-225,11 21-440,1 8-256,9 23-176,4 15-72,-4 11-112,-1-4-24,-2 3-40,-2-5 0,-3-6 24,-2 1-56,0-14-320,-4-8-296,1-12-4497,3-7 3609</inkml:trace>
  <inkml:trace contextRef="#ctx0" brushRef="#br0" timeOffset="4653.226">3872 794 7498,'-34'-4'3480,"13"8"-1391,8 6 135,9 11-575,4-6-249,12 2-616,9-7-232,22-15-280,8-2-80,14-20 8,5 10-104,-1-14-352,1 4 3377,-15-6-2489</inkml:trace>
  <inkml:trace contextRef="#ctx0" brushRef="#br0" timeOffset="5180.919">4616 713 8986,'-1'-18'1809,"-1"0"0,-3-16-1809,4 33 142,1 0 0,-1-1 1,0 1-1,0 0 0,0-1 0,0 1 0,0 0 1,0 0-1,0 0 0,0 0 0,0 0 0,0 0 1,-1 0-1,1 0 0,0 0 0,-1 0 0,1 1 0,-1-1 1,1 1-1,-1-1 0,1 1 0,-1 0 0,1-1 1,-1 1-1,1 0 0,-1 0 0,1 0 0,-1 0 1,0 0-1,1 0 0,-1 1 0,1-1 0,-1 1 1,1-1-1,-1 1 0,1-1 0,-1 1 0,1 0 1,0-1-1,-1 1 0,1 0 0,0 0 0,0 0 1,0 0-1,-1 1-142,-2 6 118,1-1 1,0 0 0,1 1 0,-1 0-1,1-1 1,1 1 0,0 0-1,0 1-118,-3 67 272,4-64-208,0 9 13,1 88 253,0-94-291,1 0 1,0 0-1,1-1 0,1 1 1,0-1-1,2 3-39,-4-12 10,0-1 0,0 1 0,0 0-1,1-1 1,0 0 0,0 1 0,0-1 0,0-1 0,1 1 0,0 0-1,-1-1 1,1 1 0,1-1 0,-1 0 0,0-1 0,1 1-1,-1-1 1,1 0 0,0 0 0,0 0 0,0-1 0,0 1-1,0-1 1,4 0-10,-1-1 12,1 0 0,-1 0 0,1-1-1,-1 0 1,0 0 0,1-1 0,-1 0 0,0 0 0,0-1-1,0 0 1,0-1 0,-1 0 0,1 0 0,4-4-12,0 0 9,0-1 1,-1-1-1,0 1 1,-1-2-1,0 0 1,0 0-1,-1 0 1,-1-1-1,0-1 1,-1 1-1,0-1 1,-1 0-1,0-2-8,1-3 8,-2-1 0,0 0 0,-1 0 0,0-1 0,-2 1 1,0-1-1,-2 1 0,0-1 0,-2-9-9,1 11 5,0 6-10,0-1 0,0 1 0,-1 0 1,-2-2 4,26 93-72,-12-43 83,0-1 0,8 15-11,-13-39-29,0-1 1,0 1 0,1-1 0,0 0-1,1-1 1,0 1 0,1-1 0,0-1 0,7 6 28,-2-3-292,1-1 0,0 0 0,1-2 1,3 3 291,26 8-394</inkml:trace>
  <inkml:trace contextRef="#ctx0" brushRef="#br0" timeOffset="6005.857">5464 951 7178,'-38'-140'3388,"36"135"-2960,1 1 0,0-1 0,-1 0 1,0 0-1,0 1 0,-1-1 0,0 0-428,3 5 77,0-1 0,-1 1 0,1 0 0,0 0 0,-1-1 0,1 1 0,0 0-1,0 0 1,-1 0 0,1 0 0,0-1 0,-1 1 0,1 0 0,0 0 0,-1 0 0,1 0 0,0 0 0,-1 0 0,1 0 0,0 0 0,-1 0 0,1 0 0,-1 0 0,1 0 0,0 0 0,-1 0 0,1 0 0,0 0 0,-1 0 0,1 0 0,0 1 0,-1-1 0,1 0 0,0 0-77,-7 2 1864,7-1-1819,-1-1 1,1 1 0,0 0-1,-1 0 1,1-1 0,0 1-1,0 0 1,0-1 0,0 1-1,0 0 1,0 0 0,0-1-1,0 1 1,0 0-1,0 0 1,0-1 0,0 1-1,1 0-45,-1 1 90,5 39 356,2 0 0,11 36-446,-8-38 279,-1 1 0,-2 0 0,-1 17-279,-4-41 353,1-14 2,6-25 44,-4 5-491,13-33 116,-4-1 0,6-36-24,-12 21 9,-6 42-10,1 0-1,1 0 1,1 1-1,2-1 1,0 1-1,5-9 2,-11 30-2,0 1-1,0 0 1,0-1-1,1 1 1,-1 0-1,1 0 1,0 0-1,-1 0 1,1 0-1,0 1 1,0-1-1,0 0 1,0 1 2,0 0-2,-1 1 1,0-1-1,0 1 0,0 0 1,1 0-1,-1-1 1,0 1-1,0 0 0,1 0 1,-1 0-1,0 0 1,0 1-1,1-1 0,-1 0 1,0 0-1,0 1 1,0-1-1,0 1 0,1-1 1,-1 1-1,0-1 1,0 1-1,0 0 0,0-1 1,0 1-1,0 0 1,0 0-1,0 0 2,23 22-12,-1 0 1,4 7 11,34 36-10,-38-45 13,1 0 1,1-2-1,0-1 1,2 0 0,16 7-4,-32-20 1,0 0 1,1 0-1,-1-1 0,1-1 1,0 0-1,0 0 1,0-1-1,0-1 1,1 0-1,-1-1 1,0 0-1,1-1 1,-1 0-1,0-1 1,8-2-2,-14 2 0,1 0-1,-1 0 1,0-1 0,0 0 0,0 0 0,-1-1 0,1 1 0,-1-1 0,0 0 0,0-1 0,0 1 0,-1-1 0,1 0-1,-1 0 1,0-1 0,0 1 0,-1-1 0,0 0 0,0 1 0,0-2 0,-1 1 0,0 0 0,0 0 0,0-1-1,-1 1 1,0-1 0,0 1 0,-1-1 0,0-5 0,0 4-1,0 0 1,0 0-1,-1 0 0,0 0 1,-1 0-1,1 0 0,-2 0 1,1 0-1,-1 1 0,0-1 0,-1 1 1,1 0-1,-2 0 0,1 0 1,-1 0-1,0 1 0,0 0 0,-1 0 1,1 0-1,-1 1 0,-1 0 1,1 0-1,-8-4 1,11 7-2,0 1 0,0 0 0,0-1 0,0 1 0,0 0 0,-1 1 0,1-1 0,0 1 0,-1-1 0,1 1 0,0 0 0,-1 0 0,1 1 0,-1-1 0,1 1 0,0-1 0,0 1 0,-1 0 0,1 0 0,0 1 0,0-1 0,0 1 0,0-1 0,0 1 0,0 0 0,0 1 2,-5 3-5,1 0 0,1 1 0,-1 0 0,1 1 0,0-1 0,1 1 0,0 0 0,-4 8 5,-1 3-4,2 0 0,0 1 0,1 0 0,1 1 0,0-1 0,2 1-1,1 0 1,0 0 0,2 1 0,0-1 0,2 9 4,-1-18 4,2 0 0,-1 0 0,1 1 0,1-2 0,0 1 0,1 0 0,1 0 1,-1-1-1,2 0 0,-1 0 0,2-1 0,-1 1 0,1-1 0,1-1 0,0 1 0,0-1 0,1-1 0,0 1 0,1-1 0,3 2-4,3-1 263,0-1-1,1 0 1,-1-1 0,1-1 0,1 0-1,-1-2 1,1 0 0,0-1-1,0 0 1,0-2 0,14 0-263,62-3 1121</inkml:trace>
  <inkml:trace contextRef="#ctx0" brushRef="#br0" timeOffset="6675.072">6855 172 8242,'-8'-12'1337,"6"8"-760,0-1 1,-1 1 0,1 1-1,-1-1 1,0 0-1,-1 1 1,1-1 0,0 1-1,-1 0 1,0 0 0,-4-2-578,8 5 60,-1 0 1,1 0 0,-1 0 0,1-1-1,0 1 1,-1 0 0,1 1 0,-1-1-1,1 0 1,-1 0 0,1 0 0,-1 0-1,1 0 1,-1 0 0,1 0-1,-1 1 1,1-1 0,0 0 0,-1 0-1,1 1 1,-1-1 0,1 0 0,0 1-1,-1-1 1,1 0 0,0 1 0,-1-1-1,1 0 1,0 1 0,0-1 0,-1 1-1,1-1 1,0 1 0,0-1-1,0 0 1,0 1 0,0-1 0,-1 1-1,1-1 1,0 1 0,0-1 0,0 1-1,0-1 1,0 1-61,-2 27 461,2-24-334,1 51 197,2-1-1,3 0 0,7 26-323,40 160 365,-8-78 87,39 86-452,-77-221 82,-7-23 21,-7-15-17,-5-18-66,-3 1 0,0 1 0,-1 1 0,-2 0 0,-1 1 0,0 1 0,-2 1 0,-1 0 0,-1 2 0,-10-7-20,26 23-1,0 0 1,-1 0-1,1 1 0,-1 0 0,0 0 0,0 1 0,0 0 0,-5-1 1,8 3-1,-1 0 0,1 0 0,0 1 0,-1 0-1,1 0 1,-1 0 0,1 1 0,0 0-1,-1 0 1,1 0 0,0 1 0,0-1 0,-3 3 1,-5 2 0,0 1 1,0 0-1,1 1 0,0 1 1,0 0-1,1 1 1,1 0-1,-1 0 1,2 1-1,-1 0 1,1 1-1,1 0 1,-6 12-1,9-15 0,0 0 1,1 0-1,0 0 1,1 0-1,0 1 1,0-1-1,1 1 1,0 0-1,0 0 1,2 0-1,-1 0 1,1 0-1,0 0 1,1 0-1,0 0 1,1 0-1,0 0 1,1 0-1,0-1 1,3 8-1,-2-9 1,1-1 1,-1 0 0,2 1 0,-1-2 0,1 1-1,0-1 1,0 1 0,1-2 0,0 1 0,0-1 0,0 0-1,0 0 1,1-1 0,0 0 0,0-1 0,7 3-2,-2-1-1,1-2 1,-1 1 0,1-2 0,0 1 0,-1-2 0,1 0 0,0-1 0,0 0 0,0-1 0,3-1 0,13-4 62,-1-2 1,0-1-1,-1-1 0,0-2 1,0 0-1,11-9-62,-27 15 238,62-32 186</inkml:trace>
  <inkml:trace contextRef="#ctx0" brushRef="#br0" timeOffset="6998.867">7499 218 8202,'-3'-14'1588,"1"10"-1065,1 0-1,0 1 0,0-1 0,1 0 0,-1 0 0,1 1 0,0-1 1,0 0-1,0 0 0,0 0 0,1 0-522,-11 40 3660,6-13-3358,1 0-1,1 0 1,1 11-302,0-3 117,0-23-95,0 1-1,1-1 1,0 1 0,1-1-1,0 1 1,0-1 0,0 1 0,2 0-22,0 1 22,3 7-474,-6-16 395,0-1 1,0 0-1,1 1 1,-1-1 0,0 1-1,1-1 1,-1 0-1,0 1 1,1-1 0,-1 0-1,1 1 1,-1-1-1,1 0 1,-1 0 0,0 1-1,1-1 1,-1 0-1,1 0 1,-1 0 0,1 0-1,-1 1 1,1-1-1,-1 0 1,1 0 0,-1 0-1,1 0 1,-1 0-1,1 0 1,0-1 56,10-1-664</inkml:trace>
  <inkml:trace contextRef="#ctx0" brushRef="#br0" timeOffset="7338.649">7938 16 8546,'9'5'4025,"-11"10"-1513,-2 11-623,-1 13-481,-7 3-376,4 6-456,-3 1-120,3 1-192,3-4-80,0-10 9,-1-5-17,1-10 2776,2-4-2152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6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96 2681,'0'-3'8806,"-2"-9"-6665,0 7-1966,-1-1-1,1 1 1,-1 0-1,0 0 0,-1 0 1,1 0-1,-1 1 1,0 0-1,0 0 0,-1 0 1,1 0-1,-1 0 1,0 1-1,-1-1-174,2 2 54,0 0-1,-1 0 1,1 0 0,-1 1 0,1 0-1,-1 0 1,1 0 0,-1 0-1,0 1 1,0-1 0,1 1-1,-1 1 1,0-1 0,1 1 0,-1-1-1,0 1 1,1 1 0,-1-1-1,0 1-53,-8 2 23,1 0 0,0 1 1,1 1-1,-1 0 0,1 0 0,0 1 0,0 0 0,1 1 0,0 0 0,1 1 0,-3 3-23,-5 6 3,1 2-1,0 0 0,2 1 0,0 0 1,-1 7-3,9-18 0,1 0 1,0 1 0,1 0-1,0 0 1,1 0 0,1 0 0,-1 0-1,2 1 1,-1-1 0,2 1-1,0-1 1,1 11-1,0-13 0,0-1 0,1 0 0,0 1 1,0-1-1,1 0 0,0 0 0,1 0 0,0 0 0,0-1 0,0 0 1,1 1-1,0-2 0,1 1 0,0 0 0,0-1 0,0 0 0,5 3 0,-7-6 3,0 0-1,0 0 1,0-1-1,0 1 0,1-1 1,-1 0-1,1 0 0,-1-1 1,1 1-1,0-1 1,0 0-1,-1 0 0,1-1 1,0 1-1,0-1 1,4 0-3,-2-1 4,-1 0 0,1-1 1,0 0-1,-1 0 0,0 0 1,1-1-1,-1 0 1,0 0-1,-1-1 0,1 1 1,1-2-5,11-10 17,-1-1 1,0 0-1,-2-1 0,0-1 1,-1-1-1,6-10-17,-9 14 14,-2-2 1,0 1-1,-1-1 1,0 0-1,-1-1 0,-2 0 1,1 0-1,-2 0 0,-1-1 1,0 1-1,-1-1 0,-1 0 1,-1-4-15,1 1 61,-2 0 0,-3-21-61,3 39 94,1 10-30,4 16-3,11 14-31,1-1 0,2-1-1,2 0 1,23 29-30,-23-32 16,22 32-461,3-2 0,3-3 0,28 27 445,-36-44-754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348 965 288,'83'70'759,"-82"-68"-546,1-1 0,-1 1 0,1-1 0,-1 0 0,1 0 0,0 0 0,-1 0 0,1 0 0,0 0 0,0 0 0,0 0 0,0-1 0,0 1-213,-1-1 40,-1 0-1,0 0 1,0-1 0,1 1-1,-1 0 1,0 0 0,0 0-1,0 0 1,1-1 0,-1 1-1,0 0 1,0 0 0,0 0-1,0-1 1,1 1 0,-1 0-1,0 0 1,0-1 0,0 1 0,0 0-1,0 0 1,0-1 0,0 1-1,0 0 1,0 0 0,0-1-1,0 1 1,0 0 0,0 0-1,0-1 1,0 1 0,0 0-40,0-3 445,6-6 762,-5 8-1092,-1 0 0,1 0 0,-1 1 0,1-1 1,0 0-1,-1 0 0,0 0 0,1 0 0,-1 1 0,1-1 1,-1 0-1,0 0 0,0 0 0,1 0 0,-1 0 0,0 0 1,0 0-1,0 0 0,0 0 0,0 0 0,0 0 0,-1 0 0,1 0 1,0 0-1,0 0 0,-1 0 0,1 0 0,0 1 0,-1-1 1,1 0-1,-1 0 0,1 0 0,-1 0 0,0 1 0,1-1 1,-1 0-1,0 1 0,0-1 0,1 0-115,-8-7 357,0 0 0,-1 1 0,0 0 0,0 0 0,0 1-1,-1 0 1,0 1 0,0 0 0,0 0 0,-9-2-357,14 6 10,1-1 0,-1 1 0,0 0 0,1 1 0,-1-1 0,0 1 0,0 0 0,1 0 0,-1 1 0,0-1 0,0 1 0,1 0 0,-1 0 0,0 1 0,1-1 0,0 1 0,-1 0 0,1 0 0,0 1 0,0-1 0,0 1 0,0 0 0,0 0 0,1 0 0,-1 0 0,-1 3-10,-9 12-10,1 1-1,1 1 1,1 0 0,-7 16 10,-2 3-6,15-31 8,2 0-1,-1 1 1,1 0-1,0 0 1,1 0-1,0 0 1,0 0-1,1 1 1,0-1-1,1 0 1,0 1-1,0-1 1,2 5-2,-2-10 1,1 1 0,0-1 0,0 0 0,1 0 0,-1 1 0,1-1 0,0-1 0,0 1 0,0 0 0,1 0 0,-1-1 0,1 1 0,0-1 0,0 0 0,0 0 0,0 0 0,1 0 0,-1 0 0,1-1 0,0 1 0,-1-1 0,1 0 0,0-1 0,0 1 0,1 0 0,-1-1 1,0 0-1,0 0 0,2 0-1,4-1 7,-1 1 0,1-1 0,-1-1 0,1 0 0,-1 0 1,1-1-1,-1 0 0,0-1 0,0 0 0,0 0 0,0-1 0,0 0 1,-1 0-1,0-1 0,0 0 0,0-1 0,4-3-7,1-2 9,-1 0 0,0 0-1,0-1 1,-1 0 0,-1-1-1,0-1 1,0 1 0,-2-2 0,6-10-9,-6 3 183,-1-1 1,0 1 0,-2-1 0,-1-1 0,0 1 0,-1-15-185,-15 320 1259,11-267-1264,-29 312 500,18-235 362,-5-1 1,-16 46-857,23-104 102,5-21-76,1 0 0,1 0 0,0 0-1,1 1 1,0-1 0,1 1-1,0 1-25,1-13 2,0-1 0,0 0-1,0 0 1,0 0-1,0 0 1,0 0 0,0 0-1,0 1 1,1-1 0,-1 0-1,0 0 1,0 0-1,0 0 1,0 0 0,0 0-1,0 0 1,0 0 0,0 1-1,0-1 1,0 0-1,0 0 1,1 0 0,-1 0-1,0 0 1,0 0 0,0 0-1,0 0 1,0 0-1,0 0 1,0 0 0,1 0-1,-1 0 1,0 0-1,0 0 1,0 0 0,0 0-1,0 0 1,1 0 0,-1 0-1,0 0 1,0 0-1,0 0 1,0 0 0,0 0-1,0 0 1,0 0 0,1 0-1,-1 0 1,0 0-1,0 0 1,0 0 0,0 0-1,0 0 1,0-1 0,0 1-1,0 0 1,1 0-1,-1 0 1,0 0 0,0 0-1,0 0-1,7-7 41,71-89 155,-30 35-720,18-14 524,17-16-2027,-46 51 1342</inkml:trace>
  <inkml:trace contextRef="#ctx0" brushRef="#br0" timeOffset="366.484">985 1345 7802,'-8'0'3688,"4"3"-1343,-5 11-1033,0 7 129,-1 18-449,2 7-240,-1 5-416,8 4-120,1-5-128,0-5-16,1-8 56,1-12-160,2-15 40</inkml:trace>
  <inkml:trace contextRef="#ctx0" brushRef="#br0" timeOffset="754.214">54 601 6617,'-53'0'3625,"55"-5"-1112,11 2-625,9 2-240,16 1-655,11 2-249,22 3-304,8-5-104,18-2-160,7-2-48,2 0-40,-5 2 344,-16 4-296,-15 5 2809,-8 5-2097</inkml:trace>
  <inkml:trace contextRef="#ctx0" brushRef="#br0" timeOffset="1281.591">1575 1020 5425,'-12'-43'991,"6"25"-47,2-1 1,0 1-1,0-1 0,2-2-944,-4 8 3236,2 13-1107,4 11-593,1 4-1462,0 1 0,1-1 0,1 0 0,1 0 0,0 0 0,0-1 0,2 1 0,0-1 0,7 12-74,5 4 164,1-2 0,1 0-1,2-1 1,1-1 0,1-1 0,0-1 0,2-1 0,1-1 0,28 16-164,-54-37 42,1 0 0,-1 0 0,0 0 0,1 0 1,0 0-1,-1-1 0,1 1 0,-1-1 0,1 1 0,0-1 1,0 0-43,-2 0 29,1 0 0,-1 0 0,1 0 0,0 0 0,-1 0 0,1 0 0,-1 0 0,1 0 1,-1-1-1,1 1 0,-1 0 0,1 0 0,-1 0 0,1-1 0,-1 1 0,1 0 0,-1-1 1,0 1-1,1-1 0,-1 1 0,1 0 0,-1-1-29,2-2 99,-1 0 0,0 0 0,0-1 1,0 1-1,0 0 0,0-1 0,0 1 0,-1 0 0,0-1-99,2-6-28,7-44 110,3 1-1,2 1 0,2 0 1,20-43-82,-35 91-13,1-1 0,0 1 0,0 0 0,0-1 0,1 1 1,-1 0-1,1 0 0,0 1 0,0-1 0,0 1 0,1-1 0,-1 1 1,1 0-1,0 0 0,0 1 0,0-1 0,0 1 0,0 0 1,1-1 12,16 1-64</inkml:trace>
  <inkml:trace contextRef="#ctx0" brushRef="#br0" timeOffset="2004.019">2711 989 3665,'0'-4'472,"1"-1"0,-1 0 0,-1 1 0,1-1 0,-1 1 0,1-1 0,-1 1 0,0-1 1,-1 1-1,1 0 0,-1-1 0,0 1 0,0 0 0,0 0 0,-1 0 0,1 1 0,-1-1 0,0 1 0,-3-4-472,4 5 118,-1-1 0,0 0 0,0 1-1,0-1 1,0 1 0,0 0-1,-1 0 1,1 1 0,-1-1 0,1 0-1,-1 1 1,1 0 0,-1 0-1,0 0 1,0 0 0,1 1 0,-1 0-1,0-1 1,0 1 0,0 1-1,1-1 1,-1 0 0,-4 2-118,-1 1 96,0 1 0,0 1 0,0 0 0,1 0-1,0 0 1,0 1 0,0 0 0,1 1 0,-1 0 0,2 0 0,-1 0 0,1 1 0,0 0 0,0 0 0,-2 7-96,-3 4 31,1 0 1,1 1-1,1 0 1,0 1 0,2-1-1,-3 15-31,7-27 5,1-1-1,0 1 1,1 0-1,-1 0 1,1-1-1,1 1 1,-1 0-1,2 0 1,-1-1-1,1 1 1,0-1-1,0 1 1,1-1-1,0 0 1,2 4-5,-2-6 5,1 1 1,0-1 0,0 0 0,0 0-1,0-1 1,1 1 0,0-1 0,0 0-1,0-1 1,0 1 0,1-1 0,-1 0-1,1 0 1,0 0 0,0-1 0,0 0-1,0 0 1,4 0-6,-3 0 11,-1-1 0,1 0-1,0-1 1,-1 0 0,1 1 0,-1-2-1,1 1 1,0-1 0,-1 0 0,1-1-1,-1 1 1,1-1 0,-1-1 0,0 1-1,0-1 1,0 0 0,0 0 0,1-2-11,0-1 18,0 1 1,-1-1 0,0 0 0,0-1-1,0 1 1,-1-1 0,0 0 0,0-1-1,-1 1 1,0-1 0,-1 0 0,1 0-1,1-7-18,1-7 30,-2 0 1,0 0-1,-2-1 0,0 1 0,-1-1 0,-2 1 0,0-1 0,-1 1 0,-1 0 0,-2-1 0,-2-6-30,15 53 50,0 0-1,1-1 0,2 0 1,0 0-1,2-1 0,9 12-49,-12-19-20,1-1-1,1-1 0,0 0 0,0-1 0,2 0 0,-1-1 1,1 0-1,1-1 0,0-1 0,2 0 21,23 11 22,-2-1-45</inkml:trace>
  <inkml:trace contextRef="#ctx0" brushRef="#br0" timeOffset="2389.501">2291 575 5145,'-5'-8'2921,"5"6"-393,2 2-223,8 0-529,4 2-272,15-1-535,13 2-177,11-6-328,-26 2-136,-1-1-144,98-3-40,12-12 56,2 0-304,-50 13 104</inkml:trace>
  <inkml:trace contextRef="#ctx0" brushRef="#br0" timeOffset="3091.816">3509 971 5697,'3'-72'2942,"-1"63"1197,2 11-1596,5 11-874,-8-10-1738,7 10 223,0-1 1,1 0-1,1 0 0,0-1 0,1 0 1,3 3-155,29 30 285,32 41 212,37 57-497,-112-142 23,0 1-1,0-1 1,0 1-1,1-1 1,-1 0-1,0 1 1,0-1-1,1 1 1,-1-1-1,0 0 0,1 1 1,-1-1-1,0 0 1,1 1-1,-1-1 1,0 0-1,1 0 1,-1 1-1,1-1 1,-1 0-1,1 0 1,-1 0-1,1 0 1,-1 1-1,0-1 0,1 0 1,-1 0-1,1 0 1,-1 0-1,1 0 1,-1 0-1,1 0 1,-1 0-1,1-1 1,-1 1-1,1 0 1,-1 0-1,1 0 1,-1 0-1,0-1 1,1 1-1,-1 0 0,1 0 1,-1-1-1,0 1 1,1 0-1,-1-1 1,0 1-1,1 0 1,-1-1-1,0 1 1,0 0-1,1-1 1,-1 1-23,12-29 845,-10 23-839,49-169 477,-31 100-421,29-69-62,-26 95 29,-21 45-68,0 1-1,0 0 1,1 0-1,-1 0 1,0 0 0,1 0-1,0 1 1,0-1-1,0 1 1,0 0 0,0-1-1,1 1 40,-4 2-13,0 0-1,1-1 1,-1 1-1,0 0 1,1 0-1,-1 0 1,1 0-1,-1 0 1,0 0-1,1 0 1,-1-1-1,1 1 1,-1 0-1,0 0 1,1 1-1,-1-1 1,1 0-1,-1 0 1,0 0-1,1 0 1,-1 0-1,0 0 1,1 0-1,-1 1 1,1-1 13,6 11-238</inkml:trace>
  <inkml:trace contextRef="#ctx0" brushRef="#br0" timeOffset="3735.663">4421 378 6801,'0'-1'270,"0"-1"0,-1 1-1,1-1 1,-1 1 0,1-1-1,-1 1 1,1-1 0,-1 1-1,0 0 1,0-1 0,0 1-1,0 0 1,0 0 0,0 0-1,0 0 1,0 0 0,0 0-1,0 0 1,-1 0 0,1 0-1,0 0 1,-1 1 0,0-1-270,1 1 104,0-1 1,-1 1 0,1 0-1,0 0 1,0 1-1,-1-1 1,1 0 0,0 0-1,0 1 1,-1-1-1,1 0 1,0 1 0,0 0-1,0-1 1,0 1-1,0-1 1,0 1 0,0 0-1,0 0 1,0 0-1,0 0 1,0 0 0,0 0-1,0 0 1,1 0 0,-1 0-1,0 0 1,0 1-105,-1 3 83,-1 0-1,1 1 1,0-1 0,1 1 0,-1-1 0,1 1 0,0 0 0,0-1 0,1 1-1,0 0 1,0 0 0,0-1 0,1 5-83,3 15 143,0-1 0,5 13-143,18 62 222,-8-29 134,5 37-356,-12-24 528,-4 0-1,-4 0 0,-4 40-527,1-99 209,-1-18-70,1-15 21,0-14-130,0-1-1,2 1 1,1 0-1,1 0 1,1 0-1,0 1 1,2 0-1,3-5-29,-3 10 18,0 0-1,1 1 0,0 0 0,2 0 0,-1 1 1,2 1-1,0 0 0,1 1 0,0 0 0,10-7-17,-18 17-1,0-1 0,0 1 0,1 0 0,-1 0 0,1 0 0,0 1 0,0 0 0,0 0 0,0 0 0,5 0 1,-8 2 0,0-1-1,0 1 0,0 0 1,1 0-1,-1 1 0,0-1 1,0 1-1,0 0 0,0-1 1,0 1-1,0 1 0,0-1 1,0 0-1,0 1 0,0-1 1,-1 1-1,1 0 0,0 0 1,-1 0-1,0 0 0,2 2 1,3 5-1,0 0 0,-1 0 0,0 1 0,-1 0 0,0 0 0,-1 1 0,0-1 0,0 1 0,-1 0 0,-1 0 0,1 0 0,-1 10 1,0-2-2,-1 1 0,0 1 0,-2-1 0,0 0 0,-2-1 0,-3 19 2,3-27 1,-1-1-1,0 1 0,0-1 0,-1 0 1,0 0-1,0 0 0,-2 0 0,1-1 1,-1 0-1,0-1 0,-1 1 1,0-1-1,0-1 0,-1 0 0,0 0 1,0 0-1,0-1 0,-1-1 0,-4 2 0,7-3 26,-2-1 0,1 0-1,0 0 1,-1-1 0,1 0-1,-1 0 1,1-1-1,-1 0 1,0 0 0,0-1-1,1 0 1,-1-1 0,0 0-1,0-1 1,1 1-1,-1-2 1,1 1 0,0-1-1,-1 0 1,1-1 0,1 0-1,-1 0 1,0-1-1,-4-4-25,6 4 539,0 0-1,0 0 0,1-1 0,-3-4-538,-12-20 1132</inkml:trace>
  <inkml:trace contextRef="#ctx0" brushRef="#br0" timeOffset="4301.336">4040 6 6113,'-15'1'3377,"2"1"-1024,11-1-745,3 3-240,17-2-376,12 2-55,21-1-121,12-1-112,15-2-288,9-4-112,-7-1-168,-3-2-40,-10 1-48,-11 3 96,-10 6 344,-8 4-352,-17 11 40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7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553 710 3617,'47'-51'2016,"-46"50"-1880,0 0-1,-1 1 1,1-1-1,0 0 0,-1 0 1,1 0-1,-1 0 1,1 0-1,-1 0 1,0 0-1,1-1 1,-1 1-1,0 0 1,0 0-1,0 0 1,0 0-1,0 0 0,0 0 1,0 0-1,0-1 1,0 1-1,0 0 1,-1 0-1,1 0 1,0 0-1,-1 0 1,1 0-1,-1 0-135,-1-2 315,0 0 0,0 1 1,0 0-1,0-1 0,0 1 0,-1 0 0,-1-1-315,0-1 415,-2-2 83,-1 0 1,-1 1-1,1-1 1,-1 1 0,0 0-1,0 1 1,-9-3-499,14 5 69,-1 1 0,0 0 0,0 0 0,0 1 1,0-1-1,0 1 0,0 0 0,0 0 0,0 0 0,0 0 0,0 1 0,0-1 1,0 1-1,1 0 0,-1 0 0,0 1 0,0-1 0,1 1 0,-4 1-69,-4 5 18,0 0 0,0 0-1,0 1 1,1 1 0,0 0-1,1 0 1,0 1 0,1 0-1,0 0 1,1 1 0,0 0-1,1 0 1,-3 9-18,4-10-3,0 1 1,2 1-1,-1-1 0,2 1 1,-1-1-1,2 1 0,0 0 0,0-1 1,1 1-1,1 0 0,0 0 1,0-1-1,2 1 0,2 9 3,-2-12 0,0 0 0,1-1 0,1 1 1,0-1-1,0 0 0,0 0 0,1 0 0,4 3 0,-7-8 2,0-1 1,0 0-1,0 0 1,1 0-1,-1-1 1,1 1-1,0-1 1,-1 0-1,1 0 1,0 0-1,1 0 1,-1-1-1,0 1 1,0-1 0,1 0-1,-1-1 1,0 1-1,1-1 1,-1 0-1,1 0 1,0 0-3,5-2 12,0 0-1,-1 0 1,1-1 0,-1-1 0,0 1 0,0-2 0,0 1 0,0-1 0,-1 0 0,0-1 0,0 0-1,0 0 1,-1-1 0,0 0 0,0 0 0,-1-1 0,0 0 0,0 0 0,1-3-12,3-4 20,-2 1 1,0-2 0,0 1 0,-2-1-1,0 0 1,0 0 0,-2-1 0,0 1-1,-1-1 1,1-16-21,-4 32 0,1-9 5,-1 1-1,0-1 1,-1 0-1,0-2-4,0 10-5,1 0 0,-1-1 0,1 1 0,-1 0 1,0-1-1,0 1 0,0 0 0,0 0 0,0-1 0,-1 1 0,1 0 0,-1 0 0,1 1 0,-1-1 0,0 0 0,0 0 0,1 1 0,-3-2 5,4 3-2,0 0 0,0 0 1,0 0-1,0 0 0,0-1 0,0 1 0,-1 0 0,1 0 0,0 0 0,0 0 0,0 0 0,0-1 0,0 1 0,-1 0 0,1 0 0,0 0 0,0 0 0,0 0 0,0 0 0,-1 0 0,1 0 0,0 0 1,0 0-1,0 0 0,-1 0 0,1 0 0,0 0 0,0 0 0,0 0 0,-1 0 0,1 0 0,0 0 0,0 0 0,0 0 0,-1 0 0,1 0 0,0 0 0,0 0 0,0 0 0,0 0 0,0 1 0,-1-1 1,1 0-1,0 0 0,0 0 0,0 0 0,0 0 0,0 1 0,-1-1 0,1 0 0,0 0 0,0 0 0,0 0 0,0 1 0,0-1 2,2 13-70,-1-6 42,-2 56 8,9-17 88,4 13-68,-2-16 53,2 30-53,-3 17 40,-3 63-40,-7-113 15,-1 0 0,-2 0 0,-2 0 0,-2-1 0,-2 3-15,-13 45 468,-5 46-468,10-73 939,14-50-71,14-41-336,-2 9-479,1 1 0,1 0 1,0 0-1,2 1 0,1 0 0,0 1 0,15-15-53,20-19-1276,50-41 1276,-69 67-751,-3 1 174</inkml:trace>
  <inkml:trace contextRef="#ctx0" brushRef="#br0" timeOffset="641.358">1213 994 7194,'-1'-37'3376,"-6"46"-1479,1 2-265,2 15-520,1 3-240,2 9-255,2 9-49,3 2-176,2 0-72,-1-3-112,0-10-64,-3-3-56,1-2-8,-3-7 192,0 0-216,2-11 3497,3-3-2609</inkml:trace>
  <inkml:trace contextRef="#ctx0" brushRef="#br0" timeOffset="1549.431">1721 710 5489,'-87'-51'2307,"83"49"-1901,0 0 0,0-1 0,0 0 0,0 0-1,1 0 1,0 0 0,-1 0 0,1-1 0,0 0-406,2 2 284,0 1 0,0-1 0,1 0 0,-1 1 0,1-1 0,-1 0 0,1 0 0,0 1 0,-1-1 1,1 0-1,0 0 0,0 0 0,0 0-284,0 2 31,1 0 1,-1-1 0,0 1-1,0 0 1,0 0-1,0-1 1,0 1-1,1 0 1,-1 0-1,0 0 1,0-1-1,0 1 1,1 0-1,-1 0 1,0 0 0,0-1-1,1 1 1,-1 0-1,0 0 1,0 0-1,1 0 1,-1 0-1,0 0 1,1 0-1,-1 0 1,0 0-1,0 0 1,1 0-1,-1 0 1,0 0 0,1 0-1,-1 0 1,0 0-1,0 0 1,1 0-1,-1 0 1,0 0-1,1 0 1,-1 0-1,0 0 1,0 1-1,1-1 1,-1 0 0,0 0-1,0 0 1,0 1-1,1-1 1,-1 0-1,0 0 1,0 1-32,16 9 289,-7 1-208,0 0 0,-1 0 0,0 2 0,0-1 0,-2 0 1,3 7-82,11 20 130,9 5-5,1-1 0,3-2 0,1-1 0,15 11-125,-41-42 60,0-1-1,1 0 1,0 0 0,0-1-1,8 5-59,-15-11 52,0 0-1,-1 0 1,1 0-1,0 0 1,0 0-1,0-1 1,-1 1-1,1-1 1,0 1-1,0-1 1,0 1-1,0-1 1,0 0-1,0 0 0,0 0 1,0 0-1,0-1 1,0 1-1,0 0 1,0-1-1,0 1 1,0-1-1,0 0 1,-1 1-1,1-1 1,0 0-1,0 0 1,-1 0-1,1-1 1,-1 1-1,1 0 1,-1-1-1,1 1 1,-1-1-1,0 1 1,0-1-1,1-1-51,15-28 278,-1 0 0,-2-1 0,-2-1 0,4-16-278,-9 29 27,76-233-355,-80 248 332,-2 17-54</inkml:trace>
  <inkml:trace contextRef="#ctx0" brushRef="#br0" timeOffset="2858.349">2673 94 4417,'2'-19'1563,"-1"12"-898,0 1 1,-1-1-1,0 0 1,0 1-1,0-1 1,-1 0-1,0 1 1,0-1-1,0 1 1,-2-2-666,1 9 1551,-2 7-932,0 13-175,-2 16-150,2 1-1,2 0 1,2 0 0,1 0 0,3 10-294,30 190 796,-24-182-616,1 4-28,4 24 146,-4 1 1,-1 32-299,-3 19 213,-3-111-88,-1-24 88,-1-6 45,1-42 409,-4 16-611,1 1 0,2-1 0,1 0 0,1 1 0,2-1 0,1 1 0,3-6-56,-6 23-2,1 1 0,1 0 0,0 0 0,0 1 0,1-1 0,1 1 0,0 1 0,3-4 2,-4 7-2,0 0 0,0 1-1,1 0 1,-1 1 0,1-1 0,0 1-1,1 1 1,-1 0 0,1 0 0,0 0 0,0 1-1,3 0 3,-5 1-1,0 1-1,0 0 0,0 1 1,0 0-1,0 0 0,0 0 0,0 1 1,0 0-1,0 0 0,0 1 1,0 0-1,-1 0 0,1 1 1,0-1-1,-1 1 0,0 1 1,0-1-1,0 1 0,0 0 0,-1 1 1,1-1-1,-1 1 0,2 2 2,-3-3-1,0 1 1,-1 0-1,1-1 0,-1 1 0,1 0 0,-2 1 0,1-1 0,0 1 0,-1-1 1,0 1-1,-1-1 0,1 1 0,-1 0 0,0 0 0,0 0 0,-1 0 0,0 0 1,0 0-1,0 0 0,-1 0 0,0 0 0,0 0 0,0 0 0,-1-1 0,0 1 1,0 0-1,-1 1 1,-5 7 1,-1 0 0,0-1 0,-1 0 1,0 0-1,-1-1 0,0 0 1,-1-1-1,-12 9-1,0-3 9,0 0-1,-1-2 1,0 0 0,-14 4-9,20-10 25,0-2 0,0 0 0,-17 3-25,11-8 85,24-2-55,0 0 1,0-1-1,0 1 1,0 0-1,0-1 1,0 1-1,0-1 1,0 0-1,0 1 1,0-1-1,1 0 1,-1 1-1,0-1 1,0 0-1,1 0 1,-1 0-1,0 1 1,1-1-1,-1 0 1,1 0-1,-1 0-30,-6-18 330</inkml:trace>
  <inkml:trace contextRef="#ctx0" brushRef="#br0" timeOffset="3470.622">48 235 5009,'-19'0'2713,"9"0"-281,4 0-527,-6 0-289,27 0-240,13 0-496,12 0-39,40 0-217,-12 0-128,16-1-248,-2-2-80,-4-1-88,-5-2-16,-14-1 32,-4 5-24,-10 3-552,-5 0-128,-6 5 296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02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30 125 2200,'-8'-70'2042,"8"70"-1957,0-1 0,0 1 0,0 0 0,0-1 0,0 1 1,0-1-1,0 1 0,-1 0 0,1-1 0,0 1 0,0 0 0,0-1 0,0 1 0,0 0 0,-1-1 0,1 1 0,0 0 0,0-1 0,0 1 0,-1 0 0,1-1 0,0 1 0,-1 0 0,1 0 0,0-1 0,-1 1 0,1 0 1,0 0-1,-1 0 0,1-1 0,0 1 0,-1 0 0,1 0 0,0 0 0,-1 0 0,1 0 0,-1 0 0,1 0 0,0 0 0,-1 0 0,1 0 0,0 0 0,-1 0 0,1 0 0,-1 0 0,1 0 0,0 0 0,-1 0 0,1 1 1,0-1-1,-1 0-85,0 1 279,1-1 0,-1 1 0,1-1 0,-1 1 0,1-1 0,-1 1 0,1 0 0,-1-1 0,1 1 0,0 0 1,-1-1-1,1 1 0,0 0 0,0 0 0,-1-1 0,1 1 0,0 0 0,0 0 0,0-1 0,0 1 1,0 0-1,0 0 0,0 0 0,0-1 0,0 1 0,0 0 0,1 0 0,-1 0-279,8 19 187,1 0 1,0-1-1,2 0 0,0 0 1,1-1-1,1-1 0,7 9-187,32 31 857,30 25-857,2 1 331,-47-44-235,-1 1 0,-3 2 0,21 34-96,-51-71-3,2 3 33,0 0 0,1 0 0,0 0 0,4 3-30,-8-9-3,0 0 1,-1-1-1,1 1 1,0-1-1,0 1 1,0-1-1,1 0 0,-1 0 1,0 0-1,0 0 1,1 0-1,-1-1 1,0 1-1,1-1 1,-1 1-1,0-1 0,1 0 1,-1 0-1,1 0 1,0 0 2,6-3-258,-5-8 105</inkml:trace>
  <inkml:trace contextRef="#ctx0" brushRef="#br0" timeOffset="385.751">529 22 7242,'6'-20'2119,"-6"19"-1152,-3 3-76,-17 34 1739,8-14-1959,-46 69 2311,-31 36-2982,-14 18 757,12-19-568,44-64-214,-16 32 25,61-91-60,-8 12-107,9-14 147,1-1 0,0 1-1,0-1 1,0 0 0,-1 1-1,1-1 1,0 0 0,-1 1 0,1-1-1,0 0 1,-1 1 0,1-1-1,0 0 1,-1 0 0,1 0 0,0 1-1,-1-1 1,1 0 0,-1 0-1,1 0 1,-1 0 0,1 0 0,0 0-1,-1 0 1,1 0 0,-1 0-1,1 0 1,-1 0 0,1 0 20,-2-6-316</inkml:trace>
  <inkml:trace contextRef="#ctx0" brushRef="#br0" timeOffset="1006.482">977 614 4993,'22'-93'2987,"-21"75"-1271,-6 13-165,-5 10 1401,8-2-2710,0 1 0,1 0-1,-1-1 1,1 1 0,0 0 0,0 0 0,0 0-1,0 0 1,1 0 0,-1 1-242,-1 43 635,2-47-621,3 50 524,1 0-1,3 1-537,6 60 470,2 63-204,-11-157-423,3-11 73</inkml:trace>
  <inkml:trace contextRef="#ctx0" brushRef="#br0" timeOffset="1939.108">1713 332 3817,'-108'-25'2232,"76"15"6452,42 10-4140,0 0-5234,-7 1-61,50 1 1265,0-2 0,7-3-514,-19 0 71,1 2 0,-1 2-1,0 1 1,34 7-71,-47-4 19,0-1 1,0-2 0,0-1-1,7-1-19,114-10 63,-6 0-44,25 7-8,221-10 51,-122-3-6,-232 16-44,-1 2 0,0 2 0,2 1-12,-3 0 9,0-2 1,0-1-1,18-1-9,46-6 16,73 9-16,-116-4 19,1-2-1,24-5-18,-34 3 21,-35 2 128,0 0 1,0-1-1,-1 0 1,1-1-1,-1 0 1,0 0 0,0-1-1,0 0 1,-1-1-1,2-1-149,12-7 1945,8-2-618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09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42 3537,'-1'-5'632,"-1"-16"3363,2 20-3878,1 1 0,-1-1 0,0 0 0,1 1-1,-1-1 1,0 0 0,1 1 0,-1-1 0,1 1 0,-1-1 0,1 1 0,0-1-1,-1 1 1,1-1 0,-1 1 0,1-1 0,0 1 0,-1 0 0,1-1 0,0 1-1,0 0 1,-1 0 0,1-1 0,0 1 0,0 0 0,-1 0 0,2 0-117,8-2 315,1 1 1,0 1-1,0-1 1,0 2-1,0-1 1,0 2-1,3 0-315,-9-1 34,1 0 0,0 1-1,-1 0 1,0 0 0,1 0 0,-1 1 0,0-1 0,0 1-1,0 1 1,0-1 0,-1 1 0,1 0 0,-1 0 0,3 3-34,5 9 23,0 1-1,-1 0 1,-1 1 0,-1-1 0,-1 2 0,0 0 0,5 19-23,-10-28 214,-3-16 563,-5-17-64,-12-22-432,12 36-223,3 4 2,0 1 1,-1 0-1,0-1 0,0 1 1,0 1-1,-1-1 0,1 0 1,-1 1-1,0 0 1,0 0-1,0 0 0,-2-1-60,-7-3 262,0 0 0,0 1 1,-5-1-263,7 3 150,-2-1-83,0 1 0,0 1-1,0 0 1,0 1-1,-1 0 1,1 1-1,-1 0 1,1 1-1,-1 1 1,1 0 0,-1 1-1,1 0 1,0 1-1,0 1 1,0 0-1,0 0 1,0 1-1,1 1 1,0 0-1,0 1 1,-7 6-67,4-2 8,0 0-1,1 2 1,0-1 0,1 2-1,0 0 1,1 0 0,1 1-1,0 0 1,1 1 0,1 1-1,0-1 1,1 1-1,1 1 1,1 0 0,-2 8-8,3-5 6,1 0-1,1 0 1,1 0 0,0 0-1,2 0 1,0 0 0,2 0 0,0 0-1,1 0 1,2 0 0,0 0-6,-2-10 4,1 0 0,0 1 1,1-1-1,1-1 0,-1 1 1,2-1-1,-1 0 0,1 0 1,1-1-1,0 0 0,0-1 1,1 1-1,0-1 0,0-1 1,1 0-1,0 0 0,0-1 1,1 0-1,-1-1 0,6 1-4,7 3 20,0-2-1,1-1 1,0-1 0,1-1-1,-1-1 1,1-2 0,-1 0-1,19-2-19,-22 0 17,0-1 0,0-2-1,-1 1 1,1-2 0,-1-1 0,0-1-1,0 0 1,-1-2 0,0 0-1,7-5-16,-13 5 13,-1 0-1,-1 0 1,1-1-1,-2-1 1,1 1-1,-2-2 1,1 0 0,-2 0-1,1 0 1,-2-1-1,3-6-12,-4 8 10,-1-1 1,-1 0-1,0-1 0,0 1 0,-1 0 0,-1-1 1,0 0-1,-1 0 0,0 1 0,-1-1 1,0 0-1,-1 0 0,-2-6-10,0 0 90,-1 1 1,-1 0-1,-1 1 0,0-1 1,-2 1-1,0 0 0,0 1 1,-2 0-1,-3-3-90,6 9 41,-1 0 0,0 1 0,0 0 0,-1 1 0,-1 0 0,1 0 1,-1 1-1,-1 0 0,1 1 0,-1 0 0,0 1 0,0 0 0,-1 0 0,-7-1-41,-23-3 627,-1 3-1,1 1 1,-1 2-1,-12 1-626,11 3 804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12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1211 4353,'-30'-28'2316,"30"28"-2140,-1-1-1,1 1 0,0 0 1,-1 0-1,1-1 0,-1 1 1,1 0-1,0 0 0,-1 0 1,1 0-1,-1-1 0,1 1 1,-1 0-1,1 0 0,-1 0 1,1 0-1,0 0 0,-1 0 1,1 0-1,-1 0 0,1 0 1,-1 1-1,1-1 1,0 0-1,-1 0 0,1 0 1,-1 0-1,1 1 0,0-1 1,-1 0-1,1 0 0,-1 1 1,1-1-1,0 0 0,-1 1 1,1-1-1,0 0 0,0 1 1,-1-1-1,1 0 0,0 1 1,0-1-1,0 1 0,-1-1 1,1 1-1,0-1 0,0 0 1,0 1-1,0-1 0,0 1 1,0-1-1,0 1 0,0-1 1,0 1-1,0-1 0,0 0 1,0 1-1,0-1 0,1 1-175,2 13 173,2 1 1,0-2-1,0 1 0,2 0 0,-1-1 0,2 0 1,0-1-1,0 1 0,1-2 0,1 1 0,0-1 0,0-1 1,1 0-1,10 7-173,43 34 715,29 14-715,-36-26 176,-2 2 0,22 22-176,-38-23 74,-3 1 0,14 21-74,2 2 62,-46-57-47,0 0 0,1 0-1,-1-1 1,2 0-1,-1 0 1,5 2-15,-8-5 13,0-1 0,0-1-1,-1 1 1,1 0 0,0-1 0,1 0 0,-1 0 0,0 0 0,0 0 0,0-1 0,0 0 0,1 0 0,-1 0-1,4 0-12,-8-1 8,0 1-1,0 0 0,0 0 0,1 0 1,-1 0-1,0 0 0,0 0 0,0 0 0,0-1 1,1 1-1,-1 0 0,0 0 0,0 0 1,0 0-1,1 0 0,-1 0 0,0 0 0,0 0 1,0 0-1,1 0 0,-1 0 0,0 0 0,0 0 1,0 1-1,1-1 0,-1 0 0,0 0 1,0 0-1,0 0 0,0 0 0,1 0 0,-1 0 1,0 0-1,0 1 0,0-1 0,0 0 1,0 0-1,1 0 0,-1 0 0,0 0 0,0 1 1,0-1-1,0 0 0,0 0 0,0 0 0,0 1 1,0-1-1,0 0 0,0 0 0,0 0 1,0 1-8,-5 5 164</inkml:trace>
  <inkml:trace contextRef="#ctx0" brushRef="#br0" timeOffset="451.925">700 1015 4209,'0'-1'170,"0"0"1,0 1 0,-1-1-1,1 1 1,0-1-1,0 0 1,-1 1 0,1-1-1,0 1 1,-1-1-1,1 1 1,0-1-1,-1 1 1,1-1 0,-1 1-1,1-1 1,-1 1-1,1-1 1,-1 1-1,1 0 1,-1-1 0,1 1-1,-1 0 1,0 0-1,1-1 1,-1 1-1,1 0 1,-1 0 0,0 0-1,1 0 1,-1 0-1,0 0 1,1 0-1,-1 0 1,0 0 0,1 0-1,-1 0 1,0 0-1,1 0 1,-1 0 0,1 1-1,-1-1 1,0 0-1,0 1-170,-1 0 230,-1 0 1,1 0-1,-1 0 0,1 0 1,0 1-1,0 0 0,-1-1 0,1 1 1,0 0-1,1 0 0,-2 1-230,-8 14 540,1 0 0,0 1 0,1 1 0,-2 7-540,-16 34 642,-30 39 563,-69 90-1205,-26 41 205,83-113 28,67-114-246,2-3-10,-1 1-1,1-1 0,-1 1 1,1-1-1,-1 1 0,1-1 1,0 1-1,-1 0 0,1-1 1,0 1-1,0-1 0,0 1 1,-1 0-1,1-1 0,0 1 1,0 0-1,0-1 0,0 1 1,0-1-1,0 1 0,0 0 1,0-1-1,0 1 0,0 0 1,0-1-1,1 1 0,-1 0 1,0-1-1,0 1 0,1 0 24,13 0-253</inkml:trace>
  <inkml:trace contextRef="#ctx0" brushRef="#br0" timeOffset="1208.041">1162 1797 8066,'-31'-65'6278,"30"63"-6158,1 0-1,-1 1 0,1-1 0,-1 0 0,1 1 0,0-1 0,0 0 0,-1 0 0,1 1 1,0-1-1,1 0 0,-1 0 0,0 0 0,0 1 0,1-1 0,-1 0 0,1 1 0,-1-1 1,1 0-1,0 1 0,0-1 0,0 1-119,1-3 115,1 1 1,-1 0-1,1 0 0,0 0 1,0 0-1,0 0 0,1 1 1,-1-1-1,4-1-115,2-1 73,1 1 0,-1-1 0,1 1 0,0 1 0,0 0 1,0 1-1,7-2-73,-12 4 6,-1-1-1,1 1 1,0 0 0,0 1 0,-1-1 0,1 1 0,0-1 0,-1 1 0,1 1 0,-1-1 0,1 1-1,-1 0 1,0 0 0,1 0 0,-1 0 0,0 1 0,0 0 0,-1-1 0,1 1 0,-1 1 0,1-1-1,-1 1 1,0-1 0,0 1 0,-1 0 0,1 0 0,-1 0 0,0 0 0,0 0 0,0 1 0,0-1-1,-1 1 1,1 2-6,1 6 7,0 0-1,-1 1 1,-1 0-1,0-1 1,-1 1-1,-1 0 0,0-1 1,0 1-1,-2 0 1,1-1-1,-2 0 1,0 0-1,0 0 0,-3 4-6,-11 25 36,-2-1 0,-2-1 0,-18 24-36,27-45 20,0-1 0,0-1 0,-6 5-20,15-17 8,-1-1-1,0 1 1,0-1 0,0 1 0,0-1 0,-1-1 0,0 1 0,0-1 0,0 0 0,0-1-1,0 1 1,-4 0-8,8-3 4,0 1 0,1-1-1,-1 1 1,0-1 0,0 0-1,0 0 1,1 0 0,-1 0-1,0 0 1,0-1 0,0 1-1,0 0 1,1-1 0,-1 1-1,0-1 1,1 0 0,-1 0-1,0 1 1,1-1 0,-1 0-1,1 0 1,-1-1 0,1 1-1,0 0 1,-1 0 0,1-1-1,0 1 1,0-1 0,0 1-1,0-1 1,0 1 0,0-1-1,0 0 1,1 1 0,-1-1-1,0 0 1,1 0 0,0 1-1,-1-1 1,1 0 0,0 0-1,0 0 1,0 0-4,-1-7 7,1 0 0,0 0 0,1 0 0,0 0 0,0 0 0,1 0 0,0 0 0,1-1-7,-1 5-2,-1 0 1,1 0 0,0 1-1,0-1 1,0 1 0,1 0-1,0-1 1,0 1-1,0 0 1,0 1 0,0-1-1,1 0 1,0 1 0,0 0-1,0 0 1,0 0 0,0 0-1,1 1 1,-1 0-1,1 0 1,-1 0 0,1 0-1,0 1 1,0-1 0,0 1-1,0 0 1,0 1 0,0-1-1,0 1 1,0 0-1,0 1 1,0-1 0,0 1-1,0 0 1,-1 0 0,1 0-1,0 1 1,0 0-1,-1 0 1,5 2 1,55 29-19,-37-17 20,0-2 0,1-2 0,0 0 1,1-2-1,14 3-1,-2-7-11</inkml:trace>
  <inkml:trace contextRef="#ctx0" brushRef="#br0" timeOffset="2016.165">2021 1425 2665,'-84'-64'3399,"83"63"-2429,-6-3 666,7 4-1527,0 0 1,0 0-1,0 0 1,0 0-1,0 1 1,1-1-1,-1 0 1,0 0-1,0 0 0,0 0 1,0 0-1,0 0 1,0 0-1,0 0 1,0 0-1,0 0 0,1 0 1,-1 0-1,0 0 1,0 0-1,0 0 1,0 0-1,0 0 1,0 0-1,0 0 0,0 0 1,0 0-1,1 0 1,-1-1-1,0 1 1,0 0-1,0 0 1,0 0-1,0 0 0,0 0 1,0 0-1,0 0 1,0 0-1,0 0 1,0 0-1,0 0 0,0 0 1,0-1-1,0 1 1,1 0-1,-1 0 1,0 0-1,0 0 1,0 0-1,0 0 0,0 0 1,0 0-1,0 0 1,0-1-1,0 1 1,0 0-1,0 0 0,0 0 1,0 0-1,-1 0 1,1 0-1,0 0 1,0 0-110,42 0 948,12 1-28,0-3 0,15-4-920,23-3 388,87 2-388,95 15 62,-100-2-13,24-9-49,16 2 26,-86 2 35,2-6-61,-49-2 8,100-5 182,-124 8 74,17-6-264,-11 2 136,1 2-136,-45 5 12,0 1 0,0 1 0,0 1 0,0 0 1,10 4-13,-22-5-25,-1 1 0,1 1 1,0-1-1,-1 1 1,5 3 24,-10-6 74,0 1-1,1-1 1,-1 1 0,0 0 0,0 0 0,0 0 0,0 0-1,1 0 1,-1 0 0,-1 0 0,1 0 0,0 0-1,0 0 1,0 0 0,0 1 0,-1-1 0,1 0-1,-1 0 1,1 1 0,-1-1 0,1 1 0,-1-1-1,0 0 1,0 1 0,0-1 0,1 1 0,-1-1-1,-1 1 1,1-1-74,-3 11 790</inkml:trace>
  <inkml:trace contextRef="#ctx0" brushRef="#br0" timeOffset="3855.507">4102 1343 5009,'0'-1'205,"0"1"0,0 0 1,0-1-1,0 1 0,0 0 0,-1-1 0,1 1 0,0 0 1,0-1-1,0 1 0,0-1 0,0 1 0,0 0 0,1-1 1,-1 1-1,0 0 0,0-1 0,0 1 0,0 0 0,0-1 1,0 1-1,0 0 0,1 0 0,-1-1 0,0 1 0,0 0 1,1-1-1,-1 1 0,0 0 0,0 0 0,1 0 0,-1-1 1,0 1-1,0 0 0,1 0 0,-1 0 0,0-1 0,1 1 1,-1 0-1,0 0 0,1 0 0,-1 0 0,0 0 0,1 0 1,-1 0-1,1 0-205,23 2 2342,-16 0-2629,117 14 2136,87-1-1849,-172-17 91,-31 1-65,-1 0 0,1 1 0,-1 0 0,1 0 0,8 2-26,-3 7 23,-11-2 98,-6-8-110,-1-1 1,0 1-1,1 1 1,-1-1-1,0 0 1,1 1-1,-1 0 0,0 0 1,-3 0-12,-17 0 9,-61-7 16,-147-9 93,205 15-98,15 2-6,-1-1 0,1-1 1,0-1-1,0 1 0,0-2 0,-7-2-14,12 2-30,10-1 282,14 2 853,11 8-592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20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447 111 2296,'38'-66'1636,"-29"56"-1481,1 6 4633,-9 4 134,-8-2-2297,-6-4-2282,0 2-1,-1 0 0,0 0 1,-4 0-343,6 2 122,0 0-49,0 0-1,-1 2 0,1-1 0,0 2 0,0-1 0,-1 2 0,1-1 0,0 2 0,0 0 0,-3 1-72,-2 0 41,4 0-28,-1 0 0,1 0 1,0 1-1,0 1 0,1 0 0,-1 1 1,2 1-1,-1-1 0,1 2 0,0 0 1,0 0-1,1 1 0,1 0 0,-1 1 0,2 0 1,-1 0-1,2 1 0,0 0 0,0 0 1,1 1-1,0 0 0,1 0 0,1 0 1,0 0-1,1 1 0,-1 3-13,-1 12 4,1-1-1,1 0 1,2 1-1,1 0 1,1-1-1,1 7-3,0-23 4,-1-1-1,2 0 1,-1 0-1,2 0 1,-1 0-1,2 0 1,-1-1-1,1 0 0,1 1 1,0-2-1,0 1 1,1-1-1,0 0 1,1 0-1,0-1 1,0 0-1,2 1-3,5 1 14,1 0 0,0 0 0,1-2 0,0 0 0,0-1 0,10 3-14,22 4 84,40 7-84,-67-17 18,0 0 0,-1-2 0,1 0 1,0-1-1,0-2 0,0 0 0,20-4-18,-31 3 7,0-1 0,0 0 0,-1-1-1,1 0 1,-1 0 0,1-1 0,-2 0 0,1-1 0,0 0 0,-1-1 0,0 0 0,-1 0 0,1-1 0,-2 0 0,1-1-1,1-2-6,0-2 71,0 0-1,-1 0 0,-1 0 0,0-1 0,-1-1 0,0 1 0,-1-1 0,-1 0 0,0 0 0,-1 0 0,-1 0 0,-1 0 0,0-1 0,-1-10-70,-1 6 107,-1-1-1,-1 1 1,-1 0 0,-1 0-1,-1 0 1,-1 1 0,0 0-1,-2 0 1,0 1 0,-10-15-107,5 10 14,0 0 1,-2 1 0,0 1-1,-2 1 1,-3-3-15,15 18 57,0 0 1,0 0-1,-1 0 1,0 1-1,0 0 1,0 0-1,0 0 1,0 1 0,-1 0-58,3 2 179,0 0 0,0 0 0,0 0 1,0 0-1,0 1 0,0 0 1,0 0-1,-1 0 0,1 1 1,0 0-1,0 0 0,0 0 1,1 0-1,-1 1 0,0 0-179,-31 18 1125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25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70 744,'43'-10'704,"-38"9"-846,7-3 5289,-14-6 2674,1 9-7700,1 1 0,-1-1 0,0 0 0,0 0 0,1 0 0,-1 1 0,0-1 0,0 0 0,0 1 0,0-1 0,0 1 0,0-1 0,0 1 0,0-1 0,0 1 0,0 0 0,0-1 0,0 1 0,-2 0-121,-15-6 269,3-2-110,12 5-116,-1 1 0,0 0 1,0-1-1,-1 2 0,1-1 0,0 0 0,-1 1 0,1 0 0,-1 0 0,1 0 0,-1 1 0,0-1 1,1 1-1,-1 0 0,-3 1-43,-11 2 87,-1 1 1,1 1 0,1 1 0,-1 0-1,-5 4-87,14-5 10,1 0 0,-1 1 0,1 0 0,0 0 0,0 1 0,1 0 0,0 1-1,0-1 1,1 2 0,-3 2-10,2 0 1,1-1 0,-1 1 0,2 0 0,0 1 1,0 0-1,1 0 0,0 0 0,1 0 0,1 1 0,0 0 0,0-1 0,2 1 0,-1 0 0,2 0 0,-1 0 0,2 0 0,0 0 0,0 0 0,2 0 1,-1 0-1,1 0 0,1-1 0,1 0 0,-1 0 0,4 6-1,-5-14 1,0 0 1,0 1-1,0-1 1,1 0-1,0-1 0,-1 1 1,1 0-1,0-1 1,1 0-1,-1 0 1,0 0-1,1-1 0,0 0 1,-1 0-1,1 0 1,0 0-1,0 0 1,0-1-1,1 0 0,3 0-1,5 1 7,-1-1-1,1 0 1,-1-1-1,1-1 0,0 0 1,-1-1-1,6-1-6,-9 0 7,1-1 0,-1 0-1,0 0 1,0-1 0,0 0 0,0-1-1,-1 0 1,0 0 0,-1-1 0,1 0-1,-1-1 1,0 0 0,6-8-7,-2 0 11,0-1 0,-1 1 1,-1-2-1,0 1 0,-1-1 1,-1-1-1,0-4-11,1-5 8,-2 0 0,-1 0 0,-1 0 0,0-13-8,-5 40 0,0 1 1,0 0-1,0 0 1,0-1-1,0 1 1,0 0-1,0-1 1,0 1-1,0 0 0,0 0 1,0-1-1,0 1 1,0 0-1,0-1 1,0 1-1,0 0 1,0 0-1,-1-1 1,1 1-1,0 0 0,0 0 1,0-1-1,0 1 1,-1 0-1,1 0 1,0 0-1,0-1 1,0 1-1,-1 0 1,1 0-1,0 0 0,-1-1 0,1 2 3,0-1-1,-1 0 0,1 0 0,0 1 0,-1-1 1,1 1-1,0-1 0,-1 0 0,1 1 0,0-1 0,0 0 1,-1 1-1,1-1 0,0 1 0,0-1 0,0 1 1,0-1-1,0 1 0,-1-1 0,1 0 0,0 1 0,0-1 1,0 1-1,0-1 0,0 1 0,1-1 0,-1 1-2,-15 270 267,4-97-202,3-31-67,-6 0-1,-18 67 3,-7-59 1604,39-150-1580,-1 0 0,1 0 1,0 1-1,-1-1 0,1 0 0,0 0 0,0 0 0,0 1 0,0-1 0,0 0 0,0 0 0,0 0 0,1 1 0,-1-1 0,0 0 0,1 0 0,-1 0 0,1 2-24,-1-3 12,1 0 1,0 0-1,-1 0 0,1 0 0,-1 0 0,1 0 0,-1 0 0,1 0 0,-1 0 1,1 0-1,-1 0 0,1 0 0,-1 0 0,1 0 0,0 0 0,-1 0 0,1 0 0,-1-1 1,1 1-1,-1 0 0,0 0 0,1-1 0,-1 1 0,1 0 0,-1-1 0,1 1 0,-1-1-12,9-6 107,-1-1 0,0 1-1,5-7-106,-11 11 7,56-60 188,-3-3 0,5-13-195,-19 8-408,-17 26-425,-7 14 337</inkml:trace>
  <inkml:trace contextRef="#ctx0" brushRef="#br0" timeOffset="335.109">1005 461 9954,'-6'-4'4169,"6"5"-2729,1 5-191,-1-6-569,0 0-280,2 36-104,3 52-24,-5-28 0,2 0 16,-6-3 0,1-4-32,1-10-104,2-4-40,6-11-32,-1-4 448,1-7 489,-2-5-5074,-5 7 3401</inkml:trace>
  <inkml:trace contextRef="#ctx0" brushRef="#br0" timeOffset="1611.176">1610 324 2393,'-76'-32'1428,"75"32"-1308,0-1 0,0 1 0,0-1 0,0 1 0,0-1 0,0 1 0,0-1 0,0 0 0,0 0 0,0 1 0,0-1 0,0 0 0,1 0 0,-1 0 0,0 0 0,1 0 1,-1 0-1,1 0 0,-1 0-120,4-8 4931,-3 7-1143,33 9-3123,-1 0-402,0-2 0,1-1-1,4-1-262,352 18 418,-350-21-383,0-2 1,10-2-36,-6 0 39,24 2-39,-37 1 18,0-1-1,13-3-17,-15 1 35,1 1 1,22 1-36,77 5 54,96 4 602,-172-1-488,-30-3-114,0-1-1,1-1 1,-1-1 0,9-1-54,35 0 84,-53 2-70,0-1 0,0 0 0,-1-1 0,1 0 0,11-3-14,13-4 26,1 2 1,-1 2 0,39 1-27,-32 1 20,1-1 1,28-7-21,-49 6 8,0 2 0,0 0 0,2 2-8,5-1 17,23-3-17,45-16 28,-50 9-2,-46 10-21,0 1 1,0-1 0,1 1 0,-1-1-1,0 1 1,0 0 0,0 0 0,0 1 0,0-1-1,1 1 1,-1-1 0,1 2-6,-4-2 30,0 0-1,0 0 1,0 0 0,0 0-1,0 0 1,0 0 0,0 0 0,0 0-1,0 0 1,0 0 0,0 0-1,0 0 1,0 0 0,-1 0 0,1 0-1,0 0 1,0 0 0,0 0-1,0 0 1,0 0 0,0 0 0,0 0-1,0 0 1,0 0 0,0 0-1,0 1 1,0-1 0,0 0-1,0 0 1,0 0 0,0 0 0,0 0-1,0 0 1,0 0 0,0 0-1,0 0 1,0 0 0,0 0-30,0 0 18,-1 0 415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33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369 785 2417,'84'6'2115,"-83"-6"-1973,0 0-1,0 0 1,0 0 0,0 0 0,0 0 0,0 0 0,0 0 0,0 0 0,0-1-1,0 1 1,0 0 0,0 0 0,0-1 0,-1 1 0,1 0 0,0-1 0,0 1-1,0-1 1,0 0 0,-1 1-142,0-8 816,0 6-298,4-17 1925,-3 17-2227,0-1-1,0 0 1,0 0-1,-1 1 1,1-1-1,-1 0 1,0 0 0,0 0-1,0 0 1,0 0-1,0 1 1,-1-1-1,1 0 1,-1 0 0,0 0-1,0 1 1,0-1-1,0 0 1,-1-1-216,-1-1 205,-1 0-1,1 0 1,-1 0-1,0 1 1,0 0 0,0 0-1,-1 0 1,1 0 0,-1 0-1,0 1 1,0 0-1,0 0 1,-1 0 0,1 1-1,-5-2-204,2 2 125,-1 0 0,0 0-1,1 1 1,-1 0 0,0 0-1,0 1 1,0 1 0,0-1-1,0 1 1,-1 1-125,-6 1 46,-1 1-1,1 1 1,1 1 0,-1 0-1,1 1 1,0 0 0,0 2-1,1-1 1,0 2 0,1 0-1,-2 2-45,3 0 8,1 0-1,0 1 1,1 0-1,1 1 1,0 0-1,1 1 0,0-1 1,1 1-1,1 1 1,1-1-1,0 1 1,0 0-1,2 0 1,0 1-1,0 16-7,2-20 1,0 1 0,1-1 0,0 1 0,1-1 0,1 1 0,0-1 0,1 1 0,1-1 0,0 0 0,0-1 0,1 1 0,1-1 0,0 0 0,1 0 0,0 0 0,1-1 0,0 0 0,1-1 0,7 7-1,-10-11 4,1-1 0,0 0 0,1 0 1,-1 0-1,1-1 0,0 0 0,0-1 0,0 1 0,0-2 1,0 1-1,1-1 0,-1-1 0,1 1 0,0-1 1,-1-1-1,1 0 0,0 0 0,0 0 0,-1-1 0,1-1 1,0 1-1,-1-1 0,0-1 0,1 0 0,-1 0 0,0 0 1,0-1-1,-1-1 0,1 1 0,-1-1 0,0 0 0,3-3-4,-1 0 8,0-1 0,0 0 0,-1 0 0,0 0-1,0-1 1,-1 0 0,-1-1 0,1 0 0,-2 0-1,5-11-7,-5 5 10,0 1-1,-1 0 1,-1-1-1,0 0 1,-1 0-1,-1 0 0,-1-11-9,-7-137 28,42 256-134,-26-66 111,1 0 0,0 0 0,2-1-1,1 0 1,1-1 0,1 0-5,-4-9 167,1 0 0,0 0 0,1-1 0,0 0 0,1-2 0,1 1 0,0-2 0,0 0 0,8 4-167,26 9 515</inkml:trace>
  <inkml:trace contextRef="#ctx0" brushRef="#br0" timeOffset="1146.053">1260 850 1872,'-96'3'3623,"100"-2"13,-7 0 1665,3-1-4468,0 0-85,11 0 483,107-1-295,161 3-449,-219-3-458,0-2 0,-1-2 1,8-5-30,7 1 49,46 0-49,231-8 49,-281 13-21,0-4 1,2-3-29,-36 6 58,-2-1 56,-13 2-54,0 1-1,-1 0 1,1 2-1,1 0 1,-1 2-1,0 0 1,6 2-60,-6 0 23,0 0 0,0-2 1,0 0-1,0-2 0,13-2-23,8-2 63,-1-2-1,13-5-62,-45 6 314,-9 6-378,0-1 1,0 1-1,0 0 1,0 0-1,0 0 0,0 0 1,-1-1-1,1 1 1,0 0-1,0 0 1,0 0-1,0 0 1,-1 0-1,1 0 0,0 0 1,0 0-1,0-1 1,-1 1-1,1 0 1,0 0-1,0 0 1,0 0-1,-1 0 0,1 0 1,0 0-1,0 0 1,-1 0-1,1 0 1,0 0-1,0 0 1,0 0-1,-1 1 0,1-1 1,0 0-1,0 0 1,0 0-1,0 0 1,-1 0-1,1 0 1,0 0-1,0 1 1,0-1-1,0 0 0,-1 0 1,1 0-1,0 0 64,-8 4-1239</inkml:trace>
  <inkml:trace contextRef="#ctx0" brushRef="#br0" timeOffset="2279.22">3749 144 3017,'-75'-84'1903,"71"79"-1345,0 0 0,-1 0 0,0 1 0,0 0 0,0 0 0,0 0 0,-1 0 0,1 1 0,-2-1-558,-12-6 2169,18 9-2019,0 0 0,0 0 0,0 1 0,0-1 0,0 1 1,0-1-1,0 1 0,-1-1 0,1 1 0,0-1 0,0 1 1,0 0-1,-1 0 0,1 0 0,0 0 0,0-1-150,0 2 59,1-1 0,-1 0 0,1 0 0,-1 0 0,1 1 0,0-1 0,-1 0 0,1 0 0,0 1 0,-1-1 0,1 0 0,0 1 0,-1-1 0,1 0 0,0 1 0,0-1 0,-1 1 0,1-1 0,0 0 0,0 1 0,0-1 0,0 1 0,-1-1 0,1 1 0,0-1 0,0 1 0,0-1-59,0 6 194,0-1 0,0 1 0,0 0 0,1-1-1,0 1 1,0 0-194,1 2-63,18 130 678,36 202 51,-43-286-477,-3 2 0,-2-1 1,-3 1-1,-2 0 0,-2 15-189,-2-60 173,0 0-1,1 0 1,1 0-1,0 0 1,0 0-1,2 3-172,-6-19 71,0 0-1,0-1 1,1 1 0,0-1-1,0 0 1,0 1-1,1-1 1,0 0-1,0 0 1,0 0 0,1 0-1,0 0 1,0 0-1,1-2-70,0-2 25,1 0 0,0 0-1,1 0 1,0 1 0,1 0-1,0-1 1,1 1 0,2-3-25,6-9-10,1 1 0,1 1 0,1 0 1,0 1-1,1 1 0,19-14 10,-21 19 1,1 1-1,0 0 1,1 1-1,1 1 0,4-2 0,-13 7-2,0 0 0,0 1-1,1 0 1,-1 1-1,1 0 1,0 0 0,-1 1-1,1 0 1,0 1 0,0 0-1,2 1 3,-9-1-2,1 1-1,-1 0 1,1 0-1,-1 0 1,1 1-1,-1-1 0,0 1 1,1 0-1,-1 0 1,0 0-1,0 0 1,0 0-1,-1 1 1,1-1-1,0 1 1,-1 0-1,0 0 0,0 0 1,0 0-1,0 0 1,0 0-1,0 0 1,-1 1-1,0-1 1,1 1-1,-2-1 1,1 1-1,0-1 0,0 2 3,1 13-5,0 1 0,0 0 0,-2 0 0,0 0 0,-2 4 5,1 0-2,0-5 2,0-1 0,-1 1 1,-1 0-1,-1-1 0,-2 9 0,4-20 3,0 0 0,-1 0 0,0 0 0,0-1 0,0 1 0,0-1 0,-1 1-1,0-1 1,0 0 0,0-1 0,-1 1 0,0-1 0,0 0 0,0 0 0,0 0 0,-5 2-3,-2 0 15,-1-1-1,-1 0 1,1 0-1,-1-2 1,0 1-1,0-2 1,0 0 0,0 0-1,0-2 1,0 0-1,0 0 1,0-1 0,0-1-1,0 0 1,0-1-1,0-1 1,-6-2-15,17 5-20,0 0 1,0 0-1,0 0 1,0 0-1,1-1 0,-1 1 1,0-1-1,1 0 0,-1 0 1,1 1-1,-1-2 1,1 1-1,0 0 0,0 0 1,0-1-1,0 1 1,-1-3 19,3 5-16,0-1 1,0 1 0,0 0 0,0-1 0,0 1-1,0-1 1,-1 1 0,1-1 0,0 1 0,0-1 0,0 1-1,0 0 1,0-1 0,1 1 0,-1-1 0,0 1-1,0-1 1,0 1 0,0 0 0,0-1 0,1 1 0,-1-1-1,0 1 1,0 0 0,1-1 0,-1 1 0,0 0-1,0-1 1,1 1 0,-1 0 0,1-1 15,20-11-358</inkml:trace>
  <inkml:trace contextRef="#ctx0" brushRef="#br0" timeOffset="3189.898">4686 646 3953,'-45'-15'2272,"45"15"-2235,0 0 0,0 0 0,-1 0 0,1 0 0,0 0 0,0 0 0,0 0 0,0 0 1,0 0-1,0 0 0,0 0 0,-1 0 0,1 0 0,0 0 0,0 0 0,0-1 0,0 1 0,0 0 0,0 0 0,0 0 0,0 0 0,0 0 0,0 0 0,0 0 0,0 0 0,-1 0 0,1 0 0,0-1 0,0 1 0,0 0 0,0 0 0,0 0 0,0 0 0,0 0 0,0 0 0,0 0 0,0-1 0,0 1 0,0 0 0,0 0 0,0 0 0,0 0 0,0 0 0,0 0 0,0 0 0,0-1 0,0 1 0,1 0 0,-1 0 0,0 0 0,0 0 0,0 0 0,0 0 0,0 0 0,0 0 0,0 0 0,0 0 0,0-1-37,10-3 1380,13-1 353,-22 5-1662,38-6 2063,-1 3 0,26 1-2134,5-1 834,1028-42 856,-986 39-1609,-1-4 0,14-8-81,-35 5 30,30 1 229,34 5-259,-38 2 396,-29-1-117,-33 1 59,0 3 0,-1 1 0,38 6-338,-83-2 2382,-20 3-1079</inkml:trace>
  <inkml:trace contextRef="#ctx0" brushRef="#br0" timeOffset="4475.892">3862 1445 5729,'-1'-1'309,"1"-1"-1,0 1 1,-1-1-1,1 0 1,0 1 0,0-1-1,1 1 1,-1-1-1,0 1 1,0-1-1,1 1 1,-1-1-1,1 1 1,-1-1 0,1 1-1,-1-1 1,1 1-1,0 0 1,0-1-1,0 1 1,0 0-1,0 0 1,0 0 0,0 0-1,0 0 1,1 0-1,-1 0 1,0 0-1,0 0 1,2 0-309,-3 1 46,0 0-1,1 0 1,-1 1 0,0-1-1,1 0 1,-1 0 0,1 1-1,-1-1 1,0 0 0,0 1 0,1-1-1,-1 0 1,0 1 0,0-1-1,1 0 1,-1 1 0,0-1 0,0 1-1,0-1 1,0 0 0,0 1-1,1-1 1,-1 1 0,0-1-1,0 1 1,0-1 0,0 0 0,0 1-1,0-1 1,0 1 0,-1-1-1,1 1 1,0-1-46,0 18 390,-7 64 626,3-38-586,1-1 0,2 1-1,4 40-429,7 39 1177,-7 100-1177,-1-49 181,-2-156-165,1 0-1,0 0 1,2-1 0,0 1 0,1-1-1,1 1 1,2 4-16,-4-15 13,0-1-1,1 1 1,0-1-1,0 1 1,0-1-1,1 0 1,0-1 0,0 1-1,0-1 1,1 0-1,-1 0 1,1-1-1,0 0 1,1 0-1,-1 0 1,1-1 0,0 0-1,3 1-12,-1-1 21,0 0 1,1-1-1,-1 0 0,0-1 0,1 0 0,-1 0 0,7-1-21,13-2 97,25-4-97,21-3 29,492 5 11,-213 5-10,-170 1-18,118-4 16,-238-5-18,0-3 0,50-15-10,-2 1 7,-31 8-1,0 3 0,1 4 0,0 4 0,1 3 1,0 4-7,-13 2 7,-1-4 1,1-3 0,0-2-1,67-16-7,-9 0 10,3 5-10,-121 15 5,-4 0 41,0 0 1,0 0-1,0 1 1,-1 0-1,1 0 0,0 0 1,0 1-1,0 0 1,0 0-1,1 1-46,0 9 171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47.5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39 3201,'0'-1'212,"0"1"1,0 0-1,0 0 1,0-1-1,0 1 1,0 0-1,0 0 1,0-1-1,0 1 1,-1 0-1,1 0 1,0-1-1,0 1 1,0 0-1,0 0 1,-1 0-1,1 0 1,0-1-1,0 1 0,-1 0 1,1 0-1,0 0 1,0 0-1,-1 0 1,1 0-1,0-1 1,0 1-1,-1 0 1,1 0-1,0 0 1,0 0-1,-1 0 1,1 0-1,0 0 1,0 0-1,-1 0 1,1 0-1,0 0 1,-1 0-1,1 1 1,0-1-1,0 0 1,-1 0-1,1 0 1,0 0-1,0 0 1,0 0-1,-1 1 1,1-1-1,0 0 1,0 0-1,0 0 1,-1 1-1,1-1 1,0 0-1,0 0 1,0 0-1,0 1 1,0-1-1,-1 0 1,1 0-1,0 1 1,0-1-213,-21 45 944,6-26-831,11-14-87,0 0 0,0 0 0,1 0 0,-1 1 1,1-1-1,0 1 0,1 0 0,0 0 0,-1 0 0,2 0-26,-2 4 20,-1 0-1,1-1 0,-2 1 1,1-1-1,-1 0 0,-1 0 1,0 0-1,0-1 0,0 0 0,-1 0 1,0-1-1,-1 1 0,0-2 1,0 1-1,-7 4-19,-25 13 36,28-18-20,1 1 1,-1 1 0,1 0 0,1 0 0,-10 10-17,85-61 167,-31 11-145,-1-1 0,-2-1 1,-1-2-1,19-31-22,2 0 7,-30 44-11,24-21 4,-49 49 22,0 0 1,0 0-1,1 1 1,0 0 0,0 0-1,0-1 1,1 2-1,-1-1 1,2 0 0,-2 6-23,-2 13 201,2 1 1,0 6-202,-1 2 213,1 30-30,2 0-1,3 0 1,3 0-1,3 8-182,2 13 120,-3 71-120,-9-133 22,0 0-1,-2 0 1,-1 1-22,1 0 40,0 1 0,1 9-40,2-32 8,2 0-1,-1 0 0,0 0 0,0 1 0,1-1 1,-1 0-1,1 0 0,-1 0 0,1 0 0,0 0 1,0 0-1,0 0 0,0 0 0,0 0 0,1-1 1,-1 1-1,1 0 0,-1-1 0,1 1 0,0 0-7,-4-3-4,1 0-1,-1 1 1,0-1-1,0 1 1,0-1-1,0 1 1,0 0-1,0-1 1,0 1-1,0 0 0,1 0 1,-1 0-1,0 1 1,0-1-1,0 0 1,-1 1 4,-7 0-14,-45 7 4,1 2 0,0 3 1,1 2-1,-32 13 10,71-21 97,14-7-93,0 0 0,0 0 0,0 0 0,1 0 0,-1 0 0,0 0 0,0 0 0,0 0 0,0 0 0,0 0 0,0 0-1,0 0 1,0 0 0,0 0 0,0 0 0,0 0 0,0 0 0,0 0 0,0 0 0,0 0 0,1 0 0,-1 0 0,0 0 0,0 0 0,0 0 0,0 0 0,0 1 0,0-1 0,0 0 0,0 0 0,0 0 0,0 0 0,0 0-1,0 0 1,0 0 0,0 0 0,0 0 0,0 0 0,0 0 0,0 0 0,0 0 0,0 0 0,0 1 0,0-1 0,0 0 0,0 0 0,0 0 0,0 0 0,0 0 0,0 0 0,0 0 0,0 0 0,0 0 0,0 0 0,0 0-1,0 0 1,0 0 0,0 0 0,0 0 0,0 0 0,0 1 0,-1-1 0,1 0 0,0 0 0,0 0 0,0 0 0,0 0-4,26-2 384,327-62 706,-323 59-717,0 1-1,0 2 0,0 0 0,2 3-372,2 5 545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8:54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1273 7306,'1'2'356,"-1"1"1,1-1-1,-1 1 1,1-1 0,0 1-1,0-1 1,0 0 0,1 1-1,-1-1 1,0 0-1,1 0 1,0 0 0,-1 0-1,1 0 1,0 0 0,0-1-1,0 1 1,2 1-357,-2-2 144,-1 0 1,1 0 0,0 0-1,-1-1 1,1 1 0,0 0-1,0-1 1,0 1-1,0-1 1,-1 0 0,1 0-1,0 1 1,0-1 0,0 0-1,0-1 1,0 1-1,-1 0 1,1 0 0,0-1-1,0 1 1,0-1 0,0 0-1,-1 1 1,1-1-1,0 0 1,-1 0-145,5-3 169,0-1-1,-1 1 0,1-1 1,-1 0-1,0 0 1,-1-1-1,1 1 1,-1-1-1,0 0 1,0 0-1,-1-1 1,0 1-1,0-1 1,-1 0-1,0 0 1,0 1-1,0-1 0,-1-1 1,0 1-1,0-7-168,0-13 135,-2-1 0,-1 1 0,-2 0 0,-5-25-135,2 17 125,-90-463 135,87 457-259,2-1 1,3 0-1,1 0 0,1-20-1,3 47-5,1 1 0,0 0 0,1-1 1,0 1-1,1 0 0,1 0 0,0 1 0,1-1 1,0 1-1,1 0 0,1 0 0,0 1 0,1-1 1,6-7 4,-10 16-19,1-1 1,-1 1 0,1 0 0,0 0-1,0 1 1,0-1 0,1 1 0,-1 0 0,1 1-1,0-1 1,0 1 0,0 0 0,0 0-1,0 1 1,0 0 0,0 0 0,0 1-1,1-1 1,-1 1 0,0 1 0,1-1 0,-1 1-1,2 0 19,7 2-174,1 1 0,-1 1-1,1 0 1,-1 1 0,-1 0 0,1 1-1,-1 1 1,6 4 174,-5-2-201,0 1 1,-1 0-1,5 6 201,41 50-417</inkml:trace>
  <inkml:trace contextRef="#ctx0" brushRef="#br0" timeOffset="354.842">41 851 9786,'-25'-1'4073,"9"-5"-2177,16 12-703,17-1-137,6-5-304,20 10-424,6-8-72,4-4-80,7 4 40,5-4 448,1-5-4232,2-10 2815</inkml:trace>
  <inkml:trace contextRef="#ctx0" brushRef="#br0" timeOffset="926.913">989 807 5721,'12'-15'655,"-7"9"-305,0-1-1,0 1 0,0-1 0,-1 0 0,2-5-349,-5 10 149,0-1 0,0 1-1,0-1 1,-1 0 0,1 1 0,-1-1 0,0 1-1,0-1 1,0 0 0,0 1 0,0-1 0,-1 0-1,1 1 1,-1-1 0,0 1 0,1-1-1,-1 1 1,0-1 0,-1 0-149,-2-5 403,0 0-1,-1 1 1,0 0 0,0 0 0,-1 0-1,0 0 1,0 1 0,0 0-1,-1 1 1,0-1 0,0 1 0,0 0-1,-1 1 1,1 0 0,-1 0-1,-5-1-402,6 2 116,0 1-1,0 1 1,0-1 0,0 1-1,0 0 1,0 1-1,0 0 1,0 0-1,0 0 1,-1 1-1,1 0 1,0 0-1,0 1 1,0 0-1,1 0 1,-1 1-1,0 0 1,1 0-1,0 0 1,-3 2-116,-1 3 68,0 0 1,0 1-1,0 0 1,1 0-1,1 1 1,0 0-1,0 0 1,1 1-1,0 0 0,1 1 1,0-1-1,-3 10-68,1-1 40,2 0-1,0 0 1,1 1-1,1-1 1,1 1-1,1 0 0,0 11-39,2-20 7,0 0-1,1 0 1,1-1-1,0 1 1,0 0-1,1-1 0,0 0 1,1 0-1,1 0 1,0 0-1,0 0 1,1-1-1,0 0 0,1 0 1,0-1-1,0 0 1,1 0-1,0 0 0,1-1 1,0 0-1,0-1 1,1 0-1,0-1 1,0 0-1,0 0 0,1-1 1,0 0-7,4 1 9,0-1 0,1-1 1,-1 0-1,1-1 0,-1 0 0,1-1 1,0-1-1,0-1 0,0 0 0,15-3-9,-19 1 7,1 0-1,-1-1 1,0 0-1,1-1 0,-2 0 1,1-1-1,0 0 1,-1-1-1,0-1 1,0 1-1,-1-2 1,0 1-1,0-2 1,0 0-7,-1 0 6,0-1 0,0-1 1,-1 1-1,0-1 1,-1-1-1,-1 1 1,0-1-1,0 0 1,-1 0-1,2-9-6,-4 10 6,-1 1-1,0-1 1,-1 0-1,0 0 1,0 1-1,-2-1 1,1 0-1,-1 0 1,-1 0-1,0 1 1,0-1-1,-1 1 1,-2-6-6,-2 0 8,0-1 1,-2 1 0,0 1 0,0 0 0,-2 0 0,1 1 0,-2 0-1,-12-11-8,13 13 4,-1 1-1,-1 1 1,0 0 0,0 1-1,0 1 1,-1 0-1,-1 1 1,1 0-1,-16-4-3,24 9-79,1 1-1,-1 0 1,0 0-1,0 1 0,0-1 1,-1 2-1,1-1 1,0 1 79,3-1 107,1 0 0,-1 0 0,0 1 0,1 0 0,-1-1 1,1 1-1,-1 0 0,1 0 0,0 0 0,-1 1 0,1-1 1,0 0-1,0 1 0,0 0 0,0-1 0,0 1 0,0 0 1,0 1-108,-3 12 781</inkml:trace>
  <inkml:trace contextRef="#ctx0" brushRef="#br0" timeOffset="1467.716">1513 750 8354,'-1'0'319,"1"-1"0,-1 1 0,0-1 0,0 1 0,0 0 1,0 0-1,1-1 0,-1 1 0,0 0 0,0 0 0,0 0 0,0 0 0,0 0 1,0 0-1,0 0 0,0 0 0,0 0 0,0 1-319,1-1 128,-1 0 0,1 1 1,-1-1-1,0 0 0,1 1 0,-1-1 0,1 1 0,-1-1 0,1 1 1,-1-1-1,1 1 0,0 0 0,-1-1 0,1 1 0,0-1 0,-1 1 1,1 0-1,0-1 0,0 1-128,-1 5 105,0-1 0,0 1 0,1-1 0,-1 1-1,1-1 1,1 3-105,0 9 136,2 0-1,-1-1 0,2 1 0,0-1 0,1 0 1,1 0-1,0 0 0,8 13-135,-4-10 250,0 0 0,-2 1 0,0 0 0,-2 0 0,0 1 0,-1-1 0,-1 2 0,0 6-250,-4-27 18,0-1 0,0 1 0,0 0 0,0 0 0,1 0-1,-1 0 1,0-1 0,0 1 0,1 0 0,-1 0 0,1-1 0,-1 1-1,1 0 1,-1 0 0,1-1 0,-1 1 0,1-1 0,-1 1-1,1 0 1,0-1 0,-1 1 0,1-1 0,0 1 0,0-1-18,0 0 14,-1 0 0,1 0 1,-1 0-1,1 0 0,-1 0 1,1 0-1,0 0 0,-1 0 0,1 0 1,-1 0-1,1 0 0,-1 0 1,1-1-1,-1 1 0,1 0 1,-1 0-1,0-1 0,1 1 0,-1 0 1,1-1-1,-1 1 0,0 0 1,1-1-1,-1 1 0,0-1 1,1 1-1,-1-1 0,0 1 0,0-1 1,1 1-1,-1-1 0,0 1 1,0-1-1,0 1 0,0-1 1,1 1-1,-1-1-14,1-6 51,0 0 0,-1 0-1,0 0 1,0 0 0,0 0 0,-1 1 0,0-1 0,0 0 0,-2-6-51,-2-12 47,0-16-10,1 1 0,2-1-1,2 1 1,1-5-37,0 33-6,1-1 1,0 1-1,0 0 0,2 0 1,-1 1-1,1-1 0,1 0 1,0 1-1,1 0 0,0 1 0,0-1 1,1 1-1,1 0 0,-1 1 1,6-5 5,-2 3-141,1 1 1,0 1-1,0 0 1,1 0 0,0 2-1,0-1 1,1 2 0,0 0-1,0 0 1,0 2-1,8-2 141,41 1-436</inkml:trace>
  <inkml:trace contextRef="#ctx0" brushRef="#br0" timeOffset="2337.66">2264 728 5705,'-7'-3'8675,"5"11"-6891,5 22-2058,-3-30 379,18 83 1211,5-1 0,12 28-1316,-30-97 197,-2-8-87,-1-1-1,0 0 1,-1 1-1,1 0 1,-1-1 0,0 1-1,0 0 1,-1 0 0,1-1-1,-1 3-109,-4-9 690,-3-13-360,3 2-310,-5-11-1,1 0 1,1 0 0,2-1 0,0 0 0,0-21-20,3 18 3,1-1 1,2 1-1,1-1 0,1 1 0,6-24-3,-8 47-2,1-1 1,0 0-1,0 0 0,1 1 0,-1 0 0,1-1 1,0 1-1,1 0 0,0 0 0,-1 1 0,1-1 1,4-2 1,-6 4-2,1 1 0,0 0 0,0 0 0,0 0 0,0 1 0,0-1 0,0 1 0,0-1 0,1 1 0,-1 0 0,0 1 0,1-1 1,-1 0-1,1 1 0,-1 0 0,1 0 0,-1 0 0,1 0 0,-1 0 0,0 1 0,1 0 0,-1-1 2,6 3-3,0 1 1,0 0-1,-1 0 0,0 0 0,1 1 1,-2 1-1,1-1 0,-1 1 0,0 0 0,0 1 1,0 0-1,2 3 3,14 18-2,-2 2-1,11 19 3,-28-43-1,83 150 6,-63-110 6,-22-43-9,0 0 0,-1-1 0,1 1 0,-1-1 0,0 1 0,0 0 0,0 0 0,0-1 0,0 1 0,0 0 0,-1 0 0,1 0 0,-1 1-2,0-4 1,0 0 0,-1 1 1,1-1-1,0 0 0,0 0 0,0 0 0,-1 0 1,1 0-1,0 0 0,0 0 0,-1 0 1,1 0-1,0 0 0,0 0 0,-1 0 0,1 0 1,0 0-1,0 0 0,0 0 0,-1 0 1,1 0-1,0 0 0,0 0 0,-1 0 0,1 0 1,0-1-1,0 1 0,0 0 0,-1 0 1,1 0-1,0 0 0,0 0 0,0-1 0,0 1 1,-1 0-1,1 0 0,0 0 0,0-1 1,0 1-1,0 0 0,0 0 0,0 0 0,0-1 1,0 1-1,0 0 0,-1 0 0,1-1 1,0 1-2,-7-17 42,-2-12-38,2-1 0,0 0 0,2 0 0,2 0 0,1-1 0,1 1 0,2-15-4,0 32-2,1 1 1,0 0-1,1 0 1,0-1-1,1 2 1,0-1-1,1 0 1,1 1-1,2-4 2,-3 7-3,0 1 0,1 0 1,0-1-1,0 2 0,1-1 0,-1 1 0,2 0 1,-1 0-1,1 1 0,-1 0 0,1 1 0,1-1 1,5-1 2,-4 2-3,1 1 1,0 0 0,0 0 0,0 1 0,0 1 0,0-1 0,1 2 0,-1 0 0,0 0 0,1 1 0,-1 0 0,0 1 0,0 1 0,0-1 0,0 2 0,2 0 2,-3 0-3,-1 0 0,1 1 0,-1 0 0,0 0 0,0 1 1,0 0-1,-1 1 0,0 0 0,-1 0 0,1 1 0,-1-1 0,-1 2 1,1-1-1,-1 1 0,-1 0 0,0 0 0,2 4 3,-1 4-24,0-1-1,-1 1 1,-1 0-1,0 1 1,0 13 24,0 18-836,-2 19 836,3 46 1944,3-64-920</inkml:trace>
  <inkml:trace contextRef="#ctx0" brushRef="#br0" timeOffset="3064.008">3583 853 6577,'-84'-125'3090,"81"121"-2752,1 0-1,-1 0 1,1 0-1,0 0 1,0-1-1,0 1 1,0-1-1,0-4-337,-2-2 2727,4 11-2675,0-1-1,0 1 1,0 0 0,0 0-1,0 0 1,0 0 0,-1-1 0,1 1-1,0 0 1,0 0 0,0 0-1,0 0 1,0 0 0,0 0 0,0 0-1,-1-1 1,1 1 0,0 0-1,0 0 1,0 0 0,0 0 0,0 0-1,-1 0 1,1 0 0,0 0-1,0 0 1,0 0 0,0 0-1,-1 0 1,1 0 0,0 0 0,0 0-1,0 0 1,0 0 0,-1 0-1,1 0 1,0 0 0,0 0 0,0 0-1,0 0 1,-1 0 0,1 0-1,0 1 1,0-1 0,0 0 0,0 0-1,0 0 1,0 0 0,-1 0-1,1 0 1,0 1 0,0-1 0,0 0-1,0 0 1,0 0 0,0 0-1,0 0 1,0 1 0,0-1-1,0 0 1,0 0 0,0 0 0,0 0-1,0 1 1,0-1-52,-6 13 246,6-12-238,-5 13 82,0 1-1,1 0 1,1 0-1,1 0 1,0 0-1,0 1 1,2-1-1,0 1 1,1 6-90,1-1 54,0-1 1,2 1 0,0-1-1,1 1 1,2-1-1,2 4-54,-5-12 14,1-1 0,0-1 0,1 1 0,0-1 0,0 0 0,2 0 0,-1-1 0,1 0 0,0 0 0,1-1 0,7 6-14,-12-11 6,1 0 0,0-1 0,0 1-1,0-1 1,0 1 0,0-2-1,0 1 1,0 0 0,1-1 0,-1 0-1,1-1 1,-1 1 0,1-1 0,1 0-6,1 0 8,0-1 1,0-1-1,1 1 1,-1-1-1,0-1 1,0 0-1,-1 0 1,1 0-1,0-1-8,9-6 15,0-1 1,0 0-1,-1-2 0,-1 0 1,0 0-1,-1-1 0,7-9-15,-14 15 5,-1 0 0,1-1 0,-1 0 0,-1 0 0,0 0 0,0-1 0,-1 0 0,0 0 0,0 0 0,-1 0 0,-1 0 0,0-1 0,0 1 0,-1-1 0,0 1 0,-1-1 0,0 0-1,-1 1 1,0-1 0,0 0 0,-3-7-5,-19-56 23,16 54-14,1 0-1,0-1 0,0-13-8,6 34 0,0 0 0,0 0 0,0 0 0,0 0 0,0 0 0,0 0 0,0 1 0,0-1 0,0 0 0,0 0 0,1 0 0,-1 0 0,0 0 0,0 0 0,0 0 0,0 0 0,0 0 0,0 0 0,0 0 0,0 0 0,0 0 0,1 0 0,-1 0 0,0 0 0,0 0 0,0 0 0,0 0 0,0 0 0,0 0 0,0 0 0,0 0 0,1 0 0,-1 0 0,0-1 0,0 1 0,0 0 0,0 0 0,0 0 0,0 0 0,0 0 0,0 0 0,0 0 0,0 0 0,0 0 0,0 0 0,0 0 0,1-1 0,-1 1 0,0 0 0,0 0 0,0 0 0,0 0 0,0 0 0,0 0 0,7 11 0,7 18 0,-2 0 0,7 31 0,10 22 0,-21-61-101,1-1 0,2 0 0,0 0 0,0-2 0,2 1 0,0-1 0,6 5 101,-13-17-17,0 0 0,0-1 1,0 1-1,1-1 0,0 0 0,0 0 0,0-1 1,1 0-1,-1-1 0,1 1 0,0-1 1,0-1-1,0 0 0,0 0 0,0 0 1,0-1-1,1 0 0,-1-1 0,1 0 0,4 0 17,22-6 355</inkml:trace>
  <inkml:trace contextRef="#ctx0" brushRef="#br0" timeOffset="3407.809">4448 130 10210,'-17'-19'4001,"-10"19"-2569,6 7 57,13 26-577,6 8-88,12 19-512,9 10-32,5 9 56,5 5 16,-3 6 16,0 8-32,-13 5-127,-1 3-81,-2-17-56,-3-12 64,-3-22 32,-3-15-56,11-10-32</inkml:trace>
  <inkml:trace contextRef="#ctx0" brushRef="#br0" timeOffset="4022.701">5303 658 7210,'-6'-8'912,"-1"0"1,-1 0-1,1 1 1,-1 0-1,-1 1 1,1-1-1,-1 2 1,0-1-1,-1 1-912,-2-1 473,-1 0-1,1 1 0,-1 1 1,0 0-1,0 1 0,0 0 1,-4 1-473,7 0 69,1 1 0,0 1-1,0 0 1,0 0 0,-1 0 0,1 1 0,0 1 0,0 0 0,0 0 0,0 0 0,0 1 0,1 1 0,-1-1 0,1 2 0,0-1 0,0 1 0,0 0 0,1 0 0,0 1 0,0 0 0,0 1 0,-2 2-69,0 4 19,0 1 1,1 0-1,0 0 0,1 1 1,1 0-1,0 1 1,1-1-1,1 1 1,0 0-1,-1 15-19,3-15 4,1-1 0,0 1 0,1 0 0,1-1 0,0 1 0,1 0 0,1-1 0,0 0 0,1 1 0,1-1 0,2 6-4,-2-13 3,-1 1 0,1-1 0,0 0 0,1 0 0,0-1 0,0 0 0,1 0 0,-1 0 0,1-1 0,1 0 0,-1 0 0,1-1 0,0 0 0,1 0 0,-1-1 0,1 0 0,0-1 0,0 0 0,0 0 0,0-1 0,0 0-1,1 0 1,-1-1 0,1 0 0,5-1-3,-4 0 4,0-1 0,-1 0 0,1 0 0,-1-1 0,1 0-1,-1-1 1,1 0 0,-1-1 0,0 0 0,-1 0 0,1-1 0,-1-1-1,0 1 1,0-2 0,-1 1 0,1-1 0,-1 0 0,-1-1 0,0 0-1,0 0 1,0 0 0,3-7-4,-7 8 3,1 0 1,-1-1-1,0 1 0,-1-1 0,0 0 1,0 0-1,0 0 0,-1 0 1,0 0-1,-1 0 0,0 0 0,0-1 1,-1 1-1,0 0 0,-1-5-3,-5-15 19,0 1-1,-2 0 1,-9-18-19,18 43 0,-26-50 46,25 48-37,3 4-7,4 4-1,6 10 0,0 2 1,-1-1-1,-1 1 1,0 1-1,-1 0 1,3 9-2,0-2 7,-3-6 278,1-1 0,1-1 0,0 0 0,1-1 0,1 0 0,0-1 0,1 0 0,1-1 0,0 0 0,15 8-285,32 17 1125</inkml:trace>
  <inkml:trace contextRef="#ctx0" brushRef="#br0" timeOffset="4678.518">6259 471 6593,'-2'-4'634,"0"0"0,0-1-1,-1 2 1,0-1-1,0 0 1,0 0 0,0 1-1,0 0 1,-1 0 0,0 0-1,1 0 1,-1 0-1,0 1 1,-1-1 0,0 1-634,-3-2 461,0 0-1,0 1 1,0 0 0,0 1 0,-1 0 0,1 0 0,-9 0-461,0 1 171,0 0-1,1 1 1,-1 1 0,0 1-1,1 0 1,-1 1-1,1 1 1,0 1 0,0 0-1,-8 4-170,17-5 5,0-1-1,1 1 1,-1 0-1,1 0 0,0 1 1,0 0-1,0 0 1,0 0-1,1 1 1,0 0-1,0 0 1,1 0-1,0 1 1,0-1-1,0 1 0,1 0 1,0 0-1,0 0 1,1 1-1,0-1 1,0 0-1,1 1 1,-1 5-5,1-7 0,1 0 1,0-1 0,0 1-1,0 0 1,1 0 0,0 0 0,0-1-1,0 1 1,1 0 0,0-1-1,0 1 1,0-1 0,1 0 0,3 5-1,-4-6 0,1 0 0,1 0 1,-1 0-1,1-1 0,-1 0 1,1 0-1,0 0 0,0 0 1,0 0-1,1-1 0,-1 0 1,1 0-1,-1 0 0,1 0 1,0-1-1,-1 0 0,1 0 1,2 0-1,25 2 0,0-2 0,0-1 0,0-1 0,16-4 0,-2 1 0,36 2 0,-68 2-1,1 1 1,-1 1 0,0 1 0,1 0 0,-2 0-1,1 1 1,10 5 0,-20-7 0,0 0-1,0 0 1,0 0-1,0 0 1,-1 0-1,1 1 1,-1 0-1,1 0 1,-1 0-1,0 0 1,0 0-1,0 1 1,-1-1-1,3 4 1,-4-4 1,0 1 0,0-1 0,0 0 0,0 1 0,0-1 0,-1 1 0,1-1 0,-1 1 0,0-1 0,0 1 0,0-1 0,-1 1 0,1-1 0,-1 1 0,0-1 0,0 0 0,0 1 0,-1 1-1,-3 5 23,0 0-1,0 0 1,-1 0 0,-1-1-1,1 0 1,-2 0 0,1 0 0,-1-1-1,0 0 1,-4 1-23,-19 17 197,-2-2-1,-8 2-196,32-20 36,0 0-12,1-1 0,-1 0 0,0-1-1,0 0 1,0-1 0,0 0 0,-1 0 0,1-1 0,-10 1-24,15-2-12,0-1 1,-1 0-1,1 0 1,-1 0 0,1-1-1,0 1 1,-1-1-1,1 0 1,0 0 0,0-1-1,-1 1 1,1-1-1,0 0 1,1 0 0,-1 0-1,0-1 1,0 0 0,1 1-1,0-1 1,0 0-1,-1 0 1,1-1 11,-8-12-101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49.1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317 112 4521,'0'-88'2314,"2"65"1391,-2 23-2180,0 0-192,0 0-1274,0 0 1,-1 0 0,1 0-1,0-1 1,0 1 0,0 0 0,0 0-1,0 0 1,-1 0 0,1 0-1,0 0 1,0 0 0,0 0 0,0 0-1,-1 0 1,1 0 0,0 0 0,0 1-1,0-1 1,0 0 0,0 0-1,-1 0 1,1 0 0,0 0 0,0 0-1,0 0 1,0 0 0,0 0-1,0 0 1,0 1 0,-1-1 0,1 0-1,0 0 1,0 0 0,0 0 0,0 0-1,0 0 1,0 1 0,0-1-1,0 0 1,0 0 0,0 0 0,0 0-1,0 1 1,0-1 0,0 0-1,0 0 1,0 0 0,0 0 0,0 0-1,0 1 1,0-1 0,0 0 0,0 0-1,0 0-59,-13 23 474,-55 61 256,46-56-497,-2-1-1,0-1 1,-18 13-233,32-28 39,0 0 0,1 0 0,-4 7-39,7-10 13,0 1 1,-1-1 0,0 0-1,0 0 1,-1-1-1,0 0 1,-1 1-14,1-3 12,7-5-9,0 1-1,0-1 1,0 1-1,0-1 1,0 1-1,0 0 0,0 0 1,0-1-1,0 1 1,1 0-1,-1 0 1,0 0-1,0 1-2,1-2 1,0 0 0,0 0 0,0 0 1,0 0-1,0 0 0,1 0 0,-1 0 0,0 1 0,0-1 0,0 0 1,0 0-1,0 0 0,0 0 0,0 0 0,0 0 0,0 0 0,0 0 1,0 0-1,0 0 0,1 1 0,-1-1 0,0 0 0,0 0 1,0 0-1,0 0 0,0 0 0,0 0 0,0 0 0,0 0 0,1 0 1,-1 0-1,0 0 0,0 0 0,0 0 0,0 0 0,0 0 0,0 0 1,1 0-1,-1 0 0,0 0 0,0 0 0,0 0 0,0 0 0,0 0 1,0 0-1,0-1 0,0 1 0,1 0 0,-1 0 0,0 0 0,0 0 1,0 0-1,0 0 0,0 0 0,0 0 0,0 0-1,1 0 5,7-5 11,1 1-1,0-1 0,-1 0 0,0-1 0,-1 0 1,1 0-1,-1-1 0,4-4-15,-1 2 5,39-40 44,42-53-49,-50 60 4,-29 31 37,-1 0 1,0-1 0,-1 0 0,1-2-42,-11 13 120,-7 17 428,-7 52-104,3 1-1,2 0 1,3 25-444,4 32 351,8 54-351,-4-124 68,-6 33-68,2-35 115,3 40-115,-1-92 7,-1 0-1,1 1 1,0-1 0,-1 0 0,1 0 0,-1 0 0,1 1-1,-1-1 1,0 0 0,0 0 0,0 0 0,0 0 0,-1 0 0,1-1-1,0 1 1,-1 0 0,0 0 0,1-1 0,-1 1 0,0-1 0,1 0-1,-1 1 1,0-1 0,0 0 0,0 0 0,-2 0-7,-9 5 25,0 0 0,-1-2 0,1 0 0,-3 0-25,-5 2 2,-3 5 14,21-9-14,-1 0 1,0 0-1,0-1 1,0 1-1,0-1 1,0 0-1,-3 1-2,-65 16 31,115-11 135,18-3-71,-1-2 0,1-2-1,50-8-94,-4 1 27,6 0-20,75-2 1735,-141 13-3967,-8 8 1336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51.0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399 31 5609,'0'-2'860,"2"-18"3029,-2 19-3791,0 1-1,0 0 1,0-1 0,0 1-1,0 0 1,0 0 0,0-1-1,0 1 1,0 0 0,0-1-1,0 1 1,0 0 0,0 0 0,0-1-1,-1 1 1,1 0 0,0 0-1,0-1 1,0 1 0,0 0-1,0 0 1,-1-1 0,1 1-1,0 0 1,0 0 0,-1 0 0,1-1-1,0 1 1,0 0 0,-1 0-1,1 0 1,0 0 0,0 0-1,-1 0 1,1-1 0,0 1-1,0 0 1,-1 0 0,1 0 0,0 0-1,-1 0 1,1 0 0,0 0-1,0 0 1,-1 0 0,1 0-1,0 0 1,-1 1 0,1-1-1,0 0 1,0 0 0,-1 0 0,1 0-1,0 0 1,0 0 0,-1 1-1,1-1 1,0 0 0,0 0-1,-1 0 1,1 1 0,0-1 0,0 0-1,0 0-97,-18 15 414,1 0 0,-8 10-414,-6 5 140,-37 23 203,49-40-282,2 0-1,0 1 0,0 1 1,1 1-1,1 0 1,1 1-1,-8 12-60,8-6 44,9-14-10,0-1-1,0 1 1,-1-1 0,0 0 0,0-1 0,-7 6-34,52-38 210,103-105-135,18 3-30,-157 125-2,8-7-81,-11 9 47,0 0 1,0 0-1,0 0 1,0 0-1,0 0 0,0 0 1,0 0-1,0 0 0,0 0 1,-1 0-1,1 0 1,0-1-1,0 1 0,0 0 1,0 0-1,0 0 0,0 0 1,0 0-1,0 0 0,0 0 1,0 0-1,0 0 1,0 0-1,0 0 0,0-1 1,-1 1-1,1 0 0,0 0 1,0 0-1,0 0 0,0 0 1,0 0-1,0 0 1,0 0-1,0 0 0,0-1 1,0 1-1,0 0 0,0 0 1,0 0-1,0 0 0,1 0 1,-1 0-1,0 0 1,0 0-1,0-1 0,0 1 1,0 0-1,0 0 0,0 0 1,0 0-1,0 0 0,0 0 1,0 0-1,0 0 1,0 0-1,0 0 0,1 0 1,-1 0-1,0 0 0,0 0 1,0 0-1,0-1-9,-3 5 72,-3 9-45,0 0 1,1 0-1,1 0 0,0 1 0,1 0 0,-2 13-27,-2 29 172,2 8-172,1-9 91,-5 35 44,-5 78 27,13-136-119,2-1 0,1 1 0,1-1 0,4 12-43,-5-36 11,1 7 19,0 0 1,-1 1-1,0-1 0,-1 1 0,-1-1 0,-1 13-30,1-26-19,0 0-1,-1 0 1,1 0 0,0 0-1,-1 0 1,1 0 0,-1 0-1,0 0 1,1 0 0,-1 0 0,0 0-1,1 0 1,-1 0 0,0 0-1,0-1 1,0 1 0,0 0-1,0-1 1,0 1 0,0-1-1,0 1 1,0-1 0,0 1-1,0-1 1,0 1 0,0-1-1,0 0 1,-2 0 19,-39 2-465,11-2 431,-7 8 21,0 2-1,1 2 1,1 1 0,-20 11 13,53-23 58,0 1 1,0-1 0,0 1-1,0 0 1,1 0 0,-1 1-1,1-1 1,0 0 0,-1 1-1,1-1 1,-1 3-59,3-5 30,-1 1 0,1-1 0,0 1-1,0-1 1,-1 1 0,1 0 0,0-1 0,0 1 0,0-1 0,0 1 0,0-1-1,0 1 1,0 0 0,0-1 0,0 1 0,0-1 0,0 1 0,0 0 0,0-1-1,0 1 1,0-1 0,1 1 0,-1-1 0,0 1 0,1 0-30,0 0 53,0 0 0,0 0 0,0-1 0,0 1 0,0 0 0,0 0 1,1-1-1,-1 1 0,0-1 0,0 1 0,1-1 0,-1 0 0,0 1 0,1-1 0,-1 0 0,2 0-53,10 1 187,0-1 0,0-1 0,0 0 0,-1-1 0,1 0 0,0-1-1,1-1-186,14-3 122,295-50 551,-180 42-4023,-91 10 1850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01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453 155 3457,'65'-66'2115,"-62"64"-1774,-1-1-1,0 1 1,-1 0 0,1-1-1,0 0 1,-1 1 0,1-1 0,-1 0-1,0 0 1,0 0 0,1-3-341,-2 5 193,0-1-1,0 1 1,0 0 0,0 0 0,0-1-1,0 1 1,0 0 0,0-1 0,0 1-1,-1 0 1,1 0 0,0-1 0,-1 1-1,0 0 1,1 0 0,-1-1-193,-11-8 4161,-13 2-3790,7 4-57,7 1-239,1 1-1,-1 0 1,0 0 0,0 2-1,0-1 1,0 1-1,0 1 1,0 0-1,0 0 1,0 2 0,-6 1-75,2 1 128,-1 2 0,1 0 1,0 0-1,1 2 0,0 0 1,0 0-1,1 2 1,0-1-1,1 2 0,0-1 1,1 2-1,0 0 0,1 0 1,0 1-129,-16 26 24,1 2 0,2 0 0,3 1 0,-4 14-24,18-45 3,1 1 0,1 0 0,0 0 0,1 1 0,1-1 0,0 1 1,0 0-1,1-1 0,1 1 0,1 0 0,0 0 0,0-1 0,1 1 0,1-1 0,1 1 0,-1-1 0,2 0 0,1 1-3,6 14 9,1-1 0,1-1 0,2 0 1,14 17-10,-18-27 8,1-1 1,0 0 0,1-1 0,0-1 0,2 0 0,-1-1 0,14 8-9,-20-16 5,-1 1 1,1-1 0,0-1 0,0 1 0,0-2 0,0 1-1,1-1 1,-1-1 0,1 1 0,-1-2 0,9 1-6,-3-2 8,-1-1-1,0 0 1,0 0 0,0-2 0,-1 0-1,1 0 1,8-5-8,7-5 12,-2-1-1,0-1 1,-1-1-1,-1-1 0,-1-2 1,0 0-1,0-3-11,-12 11 5,0 0-1,-1 0 1,-1-1-1,0-1 0,-1 0 1,0 0-1,-1 0 1,-1-1-1,0-1 0,1-7-4,-4 12 13,-2 0-1,1 0 0,-2-1 0,1 1 0,-2 0 1,1 0-1,-2-1 0,1 1 0,-2 0 0,1-1 0,-2 1 1,1 0-1,-1 0 0,-1 1 0,-4-9-12,-12-21 229,-2 2-1,-1 0 1,-3 2 0,-16-18-229,-34-50 296,37 49 2238,27 38-1449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19.7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1 284 2024,'33'-39'2018,"-13"9"2906,-10 20-2700,-7 7-805,-3 4 790,-1 0-2107,0 0 0,0 0 0,0 1-1,1-1 1,-1 0 0,1 0 0,-1 0 0,1 0 0,-1 1 0,1-1 0,0 0 0,-1 0 0,1 1-1,0-1 1,0 0 0,0 0 0,0 1-102,-1 8 222,-2 13-7,2 0 1,0 0-1,2 0 1,0-1-1,6 24-215,5 30 467,-3 1 0,0 77-467,-4-28 113,-1-22 92,-6 46-205,7-108 116,-3-44-18,-2 2-95,0 0-1,1 0 1,-1 0 0,0 0 0,0 0-1,0 0 1,0 0 0,1 0-1,-1 0 1,0 0 0,0 0-1,0 0 1,0 0 0,1 0-1,-1 0 1,0 0 0,0-1-1,0 1 1,0 0 0,0 0 0,0 0-1,1 0 1,-1 0 0,0 0-1,0-1 1,0 1 0,0 0-1,0 0 1,0 0 0,0 0-1,0-1 1,0 1 0,0 0-1,0 0 1,0 0 0,0 0 0,0-1-1,0 1 1,0 0 0,0 0-1,0 0 1,0 0 0,0-1-1,0 1 1,0 0 0,0 0-1,0 0 1,0 0 0,0-1-1,0 1-2,-14-181 177,-3-152-95,13 226-83,3 68-2,1 1 0,2-1 0,1 1 0,2 0 0,2 0 0,2 1 0,1-1 0,10-23 3,-16 52-3,1-1 0,0 1 1,0 0-1,0 0 0,2 1 0,-1-1 0,1 1 1,0 1-1,0 0 0,1 0 0,0 0 1,6-3 2,-10 7-2,0 1 0,0-1 0,1 1 0,-1 1 0,0-1 0,1 0 0,-1 1 0,1 0 0,0 0 0,-1 1 0,1-1 0,0 1 0,-1 0 0,1 0 0,0 0 0,0 1 0,-1 0 0,1 0 0,-1 0 1,1 0-1,-1 1 0,1 0 0,-1 0 0,0 0 0,0 0 0,0 1 0,0-1 0,1 2 2,2 2-2,0 1 1,0-1 0,-1 1-1,-1 0 1,1 1-1,-1-1 1,0 1 0,-1 0-1,1 0 1,-2 1-1,1-1 1,-1 1 0,-1 0-1,1 0 1,-1 0 0,0 4 1,1 10-4,-1 1 1,-1 0 0,-1-1-1,-2 1 1,-2 21 3,1-30 6,0 1 1,0-1-1,-2 0 0,0 0 0,0 0 0,-2-1 1,1 0-1,-6 7-6,8-15 3,1 0 0,-1-1 0,0 0 0,-1 1 0,1-2 0,-1 1 0,0 0 0,0-1 0,0 0 0,-1 0 0,0-1 0,1 0 0,-1 0 0,0 0 0,-1 0 0,1-1 0,0 0 0,-1-1 0,1 1 1,-1-1-1,-3 0-3,7-1 3,-1 0 0,1-1 0,-1 1 0,1-1 0,0 0 0,-1 0 1,1 0-1,0 0 0,0-1 0,0 1 0,0-1 0,0 0 1,0 0-1,0 0 0,0 0 0,1 0 0,-1-1 0,0 0-3,-1-2-40,0 1 0,0-1 0,1 0-1,0 0 1,0 0 0,0 0 0,1 0 0,-1-1-1,1 1 1,0-2 40,0-8-152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20.89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1 321 5449,'19'-104'2946,"-16"85"-1947,-1 11 1093,-1 11 849,1 1-1385,9 26-1185,0-3-183,-2 1 0,-1-1 0,-1 3-188,11 59 458,-4 0 0,-4 1 1,-3 1-1,-6 83-458,-12-56 260,10-94-246,0 9 160,1-33-171,0 0-1,0 0 0,0 0 0,0 0 1,1 0-1,-1 0 0,0 0 0,0 0 1,0 0-1,0 0 0,0 0 0,0 0 1,0 0-1,0 0 0,0 0 1,0 0-1,0 0 0,0 0 0,0 0 1,0 0-1,0 0 0,1 0 0,-1 0 1,0 0-1,0 0 0,0 1 0,0-1 1,0 0-1,0 0 0,0 0 0,0 0 1,0 0-1,0 0 0,0 0 0,0 0 1,0 0-1,0 0 0,0 0 0,0 0 1,0 0-1,0 0 0,0 0 1,0 1-1,0-1-2,4-18 73,0-4-30,-1 0 0,-1 0 0,-1 0 0,-1-1 0,-2-13-43,-6-25 60,-6-22-60,2 17 20,-25-224-11,36 276-10,0-1 0,1 1 0,1-1 0,0 1 0,1-1 0,0 1 0,2 0 0,3-13 1,0 10-3,1 0 0,0 1 1,1 0-1,0 0 0,1 1 0,10-10 3,-11 13-3,2 1 1,-1 0-1,2 1 1,-1 0-1,1 1 1,1 0-1,-1 1 1,7-3 2,-10 7-2,0-1 0,0 2 1,0-1-1,0 1 0,0 0 1,1 1-1,-1 0 1,1 1-1,-1 0 0,1 1 1,0-1-1,0 2 1,4 0 1,-10-1-2,-1 1 0,0 0 1,0 0-1,1 0 1,-1 0-1,0 1 0,0-1 1,0 1-1,0-1 1,-1 1-1,1 0 1,0 0-1,-1 1 0,1-1 1,-1 0-1,0 1 1,0-1-1,0 1 1,0 0-1,0 0 0,0 0 1,-1 0-1,1 0 1,-1 0-1,0 0 0,0 0 1,0 1-1,-1-1 1,1 0-1,-1 1 1,0-1-1,0 0 0,0 3 2,0 6 0,-1 0 0,0 1 0,-1-1 0,0-1 0,-1 1 0,0 0 0,-1 0 1,-5 9-1,-2 1 5,0-1 1,-2 0 0,-1 0 0,0-1 0,-2-1 0,0 0 0,-1-1 0,-1-1 0,-1-1-1,0-1 1,-1 0 0,-6 2-6,23-15 1,1 0 0,-1-1-1,0 1 1,0-1 0,0 0-1,0 0 1,0 0 0,0 0 0,0-1-1,0 1 1,-1-1 0,1 0-1,-1 0 0,2 0 24,1 0 1,-1-1-1,1 1 0,0-1 0,-1 0 0,1 1 0,0-1 0,0 0 0,0 0 0,-1 0 1,1 0-1,0 0 0,0 0 0,0 0 0,0 0 0,0 0 0,1 0 0,-1-1 0,0 1 0,1 0 1,-1 0-1,0-1 0,1 1 0,0-1 0,-1 1 0,1 0 0,0-1 0,-1-1-24,-2-23 1811,5 0-825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04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641 546 1888,'17'24'613,"-10"-14"48,-8-15 2450,1 3-2761,-1-1-1,0 1 1,1-1 0,0 0-1,-1 0 1,1 1-1,0-1 1,1 0-1,-1 1 1,0-2-350,1 1 176,-1 1 1,0-1-1,1 1 0,-1-1 1,-1 1-1,1-1 0,0 1 1,-1-1-1,1 1 0,-1-1 1,0 1-1,0-3-176,-5-4 249,0 0-1,0 0 1,-1 1 0,0 0-1,0 0 1,-1 1 0,0-1-1,-1 2 1,0-1-1,0 1 1,0 1 0,0-1-1,-1 2 1,0-1 0,0 1-1,0 1 1,0 0-1,-1 0 1,0 1 0,1 0-1,-11 1-248,10-1 24,-1 2 0,1 0-1,0 0 1,-1 1 0,1 0-1,0 1 1,0 1 0,0 0-1,0 0 1,0 1 0,1 0-1,0 1 1,-1 0 0,2 0-1,-1 1 1,1 1 0,0 0-1,0 0 1,0 0 0,-4 7-24,3-1 2,0 1 1,1-1-1,1 1 1,0 1-1,1 0 0,1 0 1,0 0-1,1 1 1,0 0-1,2 0 1,0 0-1,0 0 0,1 16-2,2-23 1,0 1 0,0-1-1,1 1 1,0-1 0,1 1-1,0-1 1,0 0-1,1 0 1,0 0 0,1 0-1,0 0 1,0-1 0,1 0-1,0 0 1,1 0-1,0 0 1,0-1 0,0 0-1,1 0 1,0-1 0,0 0-1,1 0 1,0 0-1,4 1 0,-3-2 4,0-1 0,1-1 0,-1 0 0,1 0 0,0-1 0,0 0-1,0-1 1,0 0 0,0 0 0,0-1 0,0 0 0,0-1 0,0 0 0,7-2-4,-3 0 7,-1 0 0,0-1 1,1-1-1,-1 0 1,-1 0-1,1-1 0,-1-1 1,0 0-1,0-1 0,3-3-7,-7 3 6,0 1 0,-1-1 0,0-1-1,0 1 1,-1-1 0,0-1-1,-1 1 1,0-1 0,0 0-1,-1 0 1,0 0 0,-1-1 0,0-2-7,1-1 10,-2-1 0,0 0-1,0 0 1,-1 0 0,-1 0-1,-1 0 1,0 0 0,-1 0 0,-1-4-10,0-1 7,3 14-6,-1 1 0,0 0-1,0-1 1,0 1 0,0 0-1,-1 0 1,0-1 0,0 1-1,-2-1 1,4 5 0,0 1 0,0 0 1,0-1-1,0 1 0,0 0 0,-1 0 0,1-1 0,0 1 0,0 0 0,-1 0 0,1-1 1,0 1-1,0 0 0,-1 0 0,1-1 0,0 1 0,0 0 0,-1 0 0,1 0 1,0 0-1,-1 0 0,1 0 0,0-1 0,-1 1 0,1 0 0,0 0 0,-1 0 0,1 0 1,0 0-1,-1 0 0,1 0 0,0 0 0,-1 0 0,1 0 0,0 1 0,-1-1 0,1 0 1,0 0-1,0 0 0,-1 0 0,1 0 0,0 1 0,-1-1 0,1 0 0,0 0 1,-1 1-1,1-1 1,0 1 0,-1-1 1,1 1-1,-1 0 0,1-1 1,0 1-1,0 0 0,-1-1 1,1 1-1,0 0 0,0 0 1,0-1-1,0 1 0,-1 0 1,1 0-1,0-1 0,1 1 0,-1 0 1,0 0-2,0-1 3,0 1 1,0-1-1,0 0 0,1 0 0,-1 1 1,0-1-1,0 0 0,0 0 1,0 1-1,0-1 0,0 0 1,0 1-1,0-1 0,0 0 1,0 1-1,0-1 0,0 0 1,0 1-1,0-1 0,0 0 1,0 0-1,0 1 0,0-1 1,0 0-1,0 1 0,-1-1 1,1 0-1,0 0 0,0 1 1,0-1-1,0 0 0,-1 0 1,1 1-1,0-1 0,0 0 1,-1 0-1,1 0 0,0 0 1,0 1-1,-1-1-3,1 0 2,0 0 0,-1 0 1,1 0-1,0 1 0,-1-1 0,1 0 0,0 0 0,0 0 0,-1 1 1,1-1-1,0 0 0,0 1 0,-1-1 0,1 0 0,0 0 0,0 1 1,0-1-1,0 0 0,0 1 0,-1-1 0,1 0 0,0 1 0,0-1 1,0 0-1,0 1 0,0-1 0,0 1 0,0-1-2,-2 102 7,3-53-6,-4 133 106,-11 41-107,11-201 1,-9 99 98,-11 36-99,14-115 29,-1 7 287,2 0 0,1 6-316,7-51 54,0 0-1,-1 0 0,2 0 0,-1 0 0,0 0 1,1 0-1,0-1 0,0 1 0,0 0 0,0 0 0,1 1-53,-2-4 21,1-1 0,-1 1 0,1 0 0,0 0 0,-1-1-1,1 1 1,0 0 0,-1-1 0,1 1 0,0 0 0,0-1-1,-1 1 1,1-1 0,0 1 0,0-1 0,0 0 0,0 1-1,0-1 1,0 0-21,1 0 30,-1 0-1,1 0 0,0 0 0,0 0 1,0 0-1,-1 0 0,1-1 1,0 1-1,-1-1 0,1 1 0,0-1 1,-1 0-1,1 0 0,0 0-29,17-11 125,-1-1-1,0-1 0,0 0 1,-2-2-1,0 0 0,4-6-124,24-22 84,65-70 588,-52 53 1458,-11 15-997</inkml:trace>
  <inkml:trace contextRef="#ctx0" brushRef="#br0" timeOffset="449.419">1157 917 7346,'0'-17'3408,"1"13"-1351,-2 4-721,-2 5-264,2-5-272,0 7-287,-5 20-25,-7 45-128,11-33-80,3 3-96,-1 4-56,-3-3-40,3 5 360,-3-6 3193,-1-2-2625</inkml:trace>
  <inkml:trace contextRef="#ctx0" brushRef="#br0" timeOffset="961.146">112 0 3737,'-22'0'2616,"1"0"457,0 3-664,6 8-617,-6-4-184,15 7-552,1 0-231,10-3-297,19 3-56,23-11-24,22-3-8,35-6-136,11 1-80,8-4-96,2 2-32,-5 0 808,-6-2 2369,-23 7-2249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5:42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18 3081,'-3'-18'768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6:24.5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163 196 5097,'-93'-36'2146,"90"34"-1847,-1 1 1,1 0 0,0 0-1,-1 0 1,1 0-1,-1 0 1,0 1 0,1 0-1,-1-1 1,1 1-1,-3 1-299,5-1 192,-1 1 0,0-1 0,1 1-1,0 0 1,-1 0 0,1-1-1,-1 1 1,1 0 0,0 0 0,-1 0-1,1 1 1,0-1 0,0 0-1,0 1-191,-4 3 1241,31-5 338,-2-5-1479,0 0 0,0-2 1,0-1-1,-1-1 0,0-1 0,15-9-100,9-3 74,12-2-74,-44 19 7,1 0 1,-1 1-1,1 0 0,0 2 1,0 0-1,1 0-7,-13 2 1,0 0-1,-1 0 1,1 0 0,0 0-1,0 1 1,0 0 0,0-1 0,-1 1-1,1 1 1,0-1 0,-1 0-1,1 1 1,-1 0 0,0 0 0,1 0-1,-1 0 1,0 1 0,0-1-1,0 1 1,-1-1 0,1 1 0,-1 0-1,1 0 1,-1 0 0,0 1-1,0-1 1,0 0 0,1 4-1,0 1 7,2 0 0,-1 0 0,1 0-1,1-1 1,-1 0 0,1 0 0,5 4-7,-7-8 6,0 0-1,0 0 0,0-1 1,0 1-1,1-1 1,-1 0-1,1 0 0,0-1 1,-1 0-1,1 1 1,0-1-1,0-1 0,0 1 1,0-1-1,3 0-5,13-1 62,1 0-1,-1-2 1,1 0 0,-1-2-1,0 0 1,-1-1-1,13-6-61,34-17 211,37-21-211,-63 29 10,42-22 30,-82 43-39,1-1 0,-1 0 0,1 1-1,-1-1 1,1 1 0,0 0-1,-1-1 1,1 1 0,-1 0 0,1 0-1,0 0 1,-1 0 0,1 0 0,-1 0-1,1 1 1,0-1 0,-1 0-1,1 1 1,-1-1 0,1 1 0,-1 0-1,1-1 1,-1 1 0,0 0-1,1 1 1,2 1 3,0 1 0,0 0 1,-1 0-1,1 1 1,-1-1-1,0 1 1,0 0-5,2 3 9,0-1 0,1 1 0,-1-2 0,1 1-1,1-1 1,-1 0 0,1 0 0,0 0 0,1-1 0,-1 0 0,1-1 0,1 1-9,3 0 28,1 0 1,0 0-1,0-2 0,1 1 1,-1-2-1,1 0 0,6 0-28,116 6-1088,-64-3 542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9:48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68 6169,'-13'-67'6844,"13"67"-6805,0 0 0,0 1 0,0-1 0,0 0-1,0 0 1,0 0 0,0 0 0,0 0-1,0 0 1,0 0 0,0 0 0,0 0-1,0 0 1,0 0 0,-1 1 0,1-1 0,0 0-1,0 0 1,0 0 0,0 0 0,0 0-1,0 0 1,0 0 0,0 0 0,0 0-1,0 0 1,0 0 0,-1 0 0,1 0-1,0 0 1,0 0 0,0 0 0,0 0 0,0 0-1,0 0 1,0 0 0,0 0 0,0 0-1,0 0 1,-1 0 0,1 0 0,0 0-1,0 0 1,0 0 0,0 0 0,0 0 0,0 0-1,0 0 1,0 0 0,0-1 0,0 1-1,0 0 1,0 0 0,-1 0 0,1 0-1,0 0 1,0 0 0,0 0 0,0 0 0,0 0-1,0 0 1,0 0 0,0-1 0,0 1-1,0 0 1,0 0 0,0 0 0,0 0-39,-6 12 922,-3 19-390,6-5-247,2 0 0,0 0 0,2-1 1,0 1-1,2 0 0,2 4-285,12 50 750,9 22-750,-3-13 289,32 160 165,-52-231-378,0-1 0,-1 17-76,-2-20-73,1-1 0,1 0-1,0 0 1,3 11 73,3-14-123</inkml:trace>
  <inkml:trace contextRef="#ctx0" brushRef="#br0" timeOffset="399.117">350 613 7258,'63'-39'3219,"-62"38"-3115,-1 1-1,1 0 1,0 0 0,-1 0-1,1 0 1,0 0 0,0 0-1,-1-1 1,1 2-1,0-1 1,-1 0 0,1 0-1,0 0 1,0 0 0,-1 0-1,1 1 1,0-1 0,-1 0-1,1 0 1,0 1 0,-1-1-1,1 1 1,-1-1 0,1 1-1,-1-1 1,1 1 0,-1-1-1,1 1 1,-1-1 0,1 1-1,-1-1 1,1 1 0,-1 0-1,0 0-103,12 9 1522,-6-9-1277,0 1 0,0-1 0,1-1 0,-1 1 0,0-1 0,0 0 0,1-1 0,-1 1 0,0-1-245,56-13 647,-54 11-616,0 0 1,0 0-1,0-1 0,0 0 1,0 0-1,-1-1 1,0 0-1,0 0 1,0-1-1,-1 1 1,1-2-1,-1 0-31,-3 3 10,0 1 0,0-1 0,0 0 0,-1-1 0,0 1 0,0 0 0,0 0 0,0-1-1,-1 1 1,0-1 0,0 0 0,0 1 0,0-1 0,-1 0 0,0 0 0,0 1 0,0-1 0,0 0-1,-1 0 1,0 1 0,0-1 0,0 0 0,-1 1-10,1-2 8,-1 1-1,0 0 1,-1 0 0,1 0-1,-1 0 1,0 0-1,0 1 1,-1-1 0,1 1-1,-1 0 1,0 0 0,0 0-1,0 0 1,-1 1-1,1-1 1,-1 1 0,0 1-1,0-1 1,0 1 0,0-1-1,0 1 1,-1 1 0,-4-2-8,4 2 1,-1 0 1,0 1 0,1 0 0,-1 0-1,1 0 1,-1 1 0,0 0 0,1 0-1,-1 1 1,1 0 0,0 0 0,0 0-1,0 1 1,0 0 0,0 0 0,0 1-1,1-1 1,-1 1 0,1 0 0,-1 2-2,-9 8 11,1 1 0,1 0 1,0 1-1,2 0 0,-1 1 1,2 1-1,0-1 0,1 2 0,-1 6-11,5-15 19,1 1-1,0-1 1,1 1-1,1 0 1,0 1-1,0-1 0,1 0 1,0 0-1,1 1 1,0-1-1,1 0 0,0 1 1,1-1-1,0 0 1,1 0-1,0 0 1,3 4-19,-2-7 22,1 0 0,0-1 0,0 0 0,1 0 0,0 0 0,0-1 0,0 0 0,1 0 0,0 0 1,0-1-1,1 0 0,-1 0 0,1-1 0,6 2-22,5 3 214,1-2 1,0 0-1,0-2 1,1 0-1,12 1-214,24-1 2325,-2-12-1040</inkml:trace>
  <inkml:trace contextRef="#ctx0" brushRef="#br0" timeOffset="1070.158">1231 578 6017,'1'-2'392,"0"-1"1,0 0-1,0 0 0,-1 0 0,1 0 0,-1 1 0,0-1 1,0 0-1,0 0 0,0 0 0,0 0 0,-1 0 1,0 0-1,1 1 0,-1-1 0,0 0 0,0 0 0,-1 0-392,0-1 329,-1 0-1,0 0 0,1 0 1,-2 0-1,1 1 0,0-1 1,-1 1-1,1 0 0,-1 0 1,-3-2-329,-3-1 245,-1 0 1,0 1 0,0 0-1,0 1 1,0 0 0,-1 1 0,1 0-1,-8-1-245,11 4 29,0 0 0,0 0 0,1 0 0,-1 1 0,0 0 0,1 0 0,-1 1 0,0 0 0,1 0 0,0 1 0,0 0 0,0 0 0,0 1-1,0 0 1,1 0 0,-1 0 0,1 1 0,0 0 0,0 1 0,1-1 0,0 1 0,0 0 0,0 0 0,1 0 0,0 1 0,0 0 0,-1 2-29,1-2-2,0 0 0,1 0 1,1 1-1,-1-1 0,1 1 1,0-1-1,0 1 0,1-1 1,0 1-1,1 0 0,0 0 1,0 0-1,0-1 0,1 1 1,0 0-1,1-1 0,0 1 1,0 0-1,0-1 0,1 0 1,0 0-1,1 0 0,0 0 0,0 0 1,0-1-1,0 1 0,3 0 2,1 1-1,1 0 0,-1-1 1,2 0-1,-1-1 0,1 0 0,0 0 0,0-1 0,1 0 0,-1-1 0,1 0 0,0-1 0,9 2 1,-10-3 6,1 0 0,-1-1-1,1 0 1,-1-1 0,1 0 0,-1 0 0,1-1 0,-1 0 0,0-1 0,1-1-1,-1 1 1,0-2 0,0 1 0,0-2-6,-6 4 5,-1-1 1,1 0-1,-1 0 0,0 0 1,0-1-1,0 1 0,0-1 1,0 0-1,0 0 0,-1 0 1,0 0-1,1 0 0,-1 0 1,0 0-1,0-1 0,-1 1 0,1-1 1,-1 0-1,1-1-5,-2 1 6,1-1 0,-1 1 0,1 0 0,-1-1 0,-1 1 0,1-1 1,-1 1-1,1-1 0,-1 1 0,0 0 0,-1-1 0,1 1 0,-1 0 0,0 0 0,0 0 0,0 0 0,-1 0-6,-50-71 53,34 50-43,1 0 0,-12-22-10,45 69-1,0 0-1,1 0 0,1-2 0,11 10 2,6 4-33,1-1-1,22 15 34,-49-42-258,1 0 0,0 0 0,9 4 258,16 1-3488,-9-6 1922</inkml:trace>
  <inkml:trace contextRef="#ctx0" brushRef="#br0" timeOffset="1461.072">1502 475 9178,'-1'1'260,"-1"0"-1,1 1 1,0-1 0,-1 0-1,1 1 1,0-1 0,0 0-1,0 1 1,0-1 0,0 1-1,1 0 1,-1-1 0,0 1-1,1 0 1,-1 0-1,1-1 1,-1 1 0,1 0-1,0 0 1,0-1 0,0 1-1,0 0 1,0 0 0,0 0-1,1-1 1,-1 1 0,1 1-260,1 10 212,1-1-1,0 1 1,3 6-212,-3-10 522,12 38 115,-2-9 9,-2 0 1,2 17-647,-13-54 21,1 0 0,-1 0 0,0 0 0,0 0 0,1-1 0,-1 1 0,0 0 0,0 0 0,0 0 0,0 0 0,0 0 0,0-1 0,0 1 0,0 0 0,-1 0 0,1 0 0,0 0 0,0 0-1,-1-1 1,1 1 0,0 0 0,-1 0 0,1-1 0,-1 1 0,1 0 0,-1 0 0,1-1 0,-1 1 0,0-1 0,1 1 0,-1-1 0,0 1-21,0-1 24,0 0 0,0-1-1,0 1 1,0 0 0,0-1 0,0 1-1,0-1 1,0 1 0,0-1-1,0 1 1,0-1 0,1 0 0,-1 1-1,0-1 1,0 0 0,1 0 0,-1 0-1,0 1 1,1-1 0,-1 0 0,1 0-1,-1 0 1,1 0 0,-1 0 0,1 0-1,0-1-23,-4-8 30,0 0 0,1 0 1,1 0-1,0 0 0,0-1 0,1 1 0,0-1 0,1 1 0,0-1 0,0 0 0,1 1 0,1-1 0,0 1 0,0 0 0,1 0 0,1 0 0,-1 0 0,2 0 0,4-8-30,-3 6-30,1 0 0,0 1 0,1 0-1,0 0 1,1 1 0,0 0 0,1 0-1,0 1 1,1 0 0,-1 1 0,2 0-1,-1 1 1,1 0 0,0 1 0,5-2 30,23-2-539,-2 10 216</inkml:trace>
  <inkml:trace contextRef="#ctx0" brushRef="#br0" timeOffset="1836.958">2070 516 8922,'-6'-27'3921,"-4"4"-2890,7 16-471,-5-3 1137,1 13-725,-1 11-55,7-6-784,-1 0 0,1 0 1,0 0-1,1 0 0,0 0 1,0 1-1,1-1 0,0 0 1,1 4-134,5 19 489,11 27-489,-10-35 87,-2 0 1,0 0-1,-1 4-87,-3-15 45,-2 0 1,1 0-1,-1 1 0,-2 3-45,17-68 850,5-49-784,-13 57-39,2 0 1,8-23-28,-15 62 0,-1 1 0,1 0 0,0-1 0,0 1-1,1 0 1,-1 0 0,1 1 0,0-1 0,0 0 0,0 1 0,1-1 0,-3 3-1,0 0 0,1 0 0,-1 0 0,1 1 0,-1-1 0,1 0 1,-1 1-1,1-1 0,0 0 0,-1 1 0,1 0 0,0-1 1,-1 1-1,1 0 0,0 0 0,0 0 0,-1 0 0,1 0 0,0 1 1,-1-1-1,1 0 0,0 1 0,-1-1 0,1 1 0,-1 0 0,1-1 1,-1 1-1,1 0 0,-1 0 0,1 0 0,-1 0 1,16 13-2,-1 0-1,-1 1 1,0 0-1,-1 2 1,9 14 2,29 31 22,-31-39 628,0-1 0,2-1 0,1-2 1,0 0-1,12 6-650,38 12 1233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9:47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40 7562,'-1'-1'355,"-10"-19"1989,10 19-2290,1 1 0,0-1-1,-1 1 1,1-1 0,0 1 0,0-1-1,0 1 1,-1 0 0,1-1 0,0 1 0,0-1-1,0 1 1,0-1 0,0 0 0,0 1 0,0-1-1,0 1 1,0-1 0,0 1 0,0-1-1,0 1 1,0-1 0,0 1 0,1-1 0,-1 1-1,0 0 1,0-1 0,1 1 0,-1-1 0,0 1-1,0-1 1,1 1 0,-1 0 0,1-1 0,-1 1-1,0 0 1,1-1 0,-1 1 0,1 0-54,-1 0 61,1-1 1,0 1 0,0 0 0,0 0 0,-1 0 0,1 1-1,0-1 1,0 0 0,-1 0 0,1 0 0,0 0 0,-1 1 0,1-1-1,0 0 1,-1 1 0,1-1 0,0 1 0,-1-1 0,1 1-1,0-1 1,-1 1 0,1-1 0,-1 1 0,1-1 0,-1 1-1,1 0-61,12 20 752,-11-18-619,10 22 232,0 0 0,-2 1-1,0 1 1,-2 0 0,-1 0-1,1 16-364,4 43 719,-2 41-719,-3-42 554,9 44-554,-14-116 106,1 0 0,0 0 0,1-1-1,0 1 1,4 7-106,-8-20 11,1 1 1,-1-1-1,0 0 0,0 1 0,0-1 0,0 1 0,0-1 0,0 0 0,0 1 0,1-1 1,-1 0-1,0 1 0,0-1 0,0 0 0,1 0 0,-1 1 0,0-1 0,1 0 0,-1 1 0,0-1 1,1 0-1,-1 0 0,0 0 0,1 1 0,-1-1 0,0 0 0,1 0 0,-1 0 0,0 0 1,1 0-1,-1 0-11,3-11 291,-4-24 16,-2 6-266,2-1-1,1 1 1,2-1-1,0 1 1,5-17-41,-5 35-2,0 0 1,1 0-1,0 0 0,1 0 1,0 0-1,1 1 1,0 0-1,1 0 1,0 0-1,1 1 0,-1 0 1,2 0-1,-1 0 1,1 1-1,7-5 2,-11 10-2,0 0-1,1 0 1,-1 0 0,0 1-1,1 0 1,-1 0 0,1 0 0,0 0-1,0 1 1,0 0 0,-1 0-1,1 0 1,0 1 0,0-1-1,0 1 1,0 1 0,0-1 0,0 0-1,0 1 1,0 0 0,0 1-1,0-1 1,0 1 0,2 1 2,0 1-2,1 0-1,-1 0 1,0 1 0,-1 0 0,1 1 0,-1-1 0,0 1 0,-1 1-1,1-1 1,-1 1 0,-1 0 0,1 0 0,-1 0 0,2 4 2,1 5 1,-1-1 1,-1 1-1,0 0 1,-1 1-1,-1-1 1,2 14-2,-3 0-2,0 0 1,-2 0 0,-3 14 1,2-35 7,0-2-245,0 1 1,1-1-1,0 0 1,0 1-1,1-1 0,0 0 1,0 1-1,1 4 238,12 4-617</inkml:trace>
  <inkml:trace contextRef="#ctx0" brushRef="#br0" timeOffset="361.844">684 565 7242,'47'-48'3018,"-47"48"-2908,1-1 1,0 0-1,0 0 1,0 0-1,0 1 1,0-1 0,0 1-1,0-1 1,0 1-1,0-1 1,0 1 0,0-1-1,0 1 1,0 0-1,0-1 1,1 1 0,-1 0-1,0 0 1,0 0-1,0 0 1,0 0 0,0 0-1,1 0 1,-1 1-1,0-1 1,0 0 0,0 1-111,7 0 673,2-1-253,0 0 0,0-1-1,0-1 1,0 1 0,0-2 0,0 1-1,-1-2 1,1 1 0,7-5-420,-2 1 106,0-1-1,-1 0 1,0-1 0,0-1-1,6-7-105,-17 15 9,-1 0 1,0 0-1,1 0 0,-1 0 1,0-1-1,0 1 0,-1-1 0,1 1 1,0-1-1,-1 0 0,1 1 0,-1-1 1,0 0-1,0 0 0,0 0 0,-1 0 1,1 0-1,-1 0 0,1 0 0,-1-1 1,0 1-1,0 0 0,-1 0 1,1 0-1,0 0 0,-1 0 0,0 0 1,0 0-1,0 0 0,0 0 0,0 0 1,-1 0-1,1 1 0,-1-1 0,0 1 1,0-1-1,0 1 0,0-1-9,-3-3 8,-1 1 0,1-1 0,-1 1 0,0 1 0,0-1 0,-1 1 0,1 0 0,-1 1 0,0-1 0,0 1 0,0 1 0,0-1 0,-1 1 0,1 0 0,-5 0-8,4 2 0,0 0 0,0 0 0,0 1 0,0 0 0,0 0 0,0 1-1,0 0 1,0 0 0,0 1 0,1 0 0,-1 0 0,1 1 0,0 0-1,0 0 1,0 1 0,1 0 0,0 0 0,0 1 0,0-1 0,-4 6 0,1 0-1,0 0 1,1 0 0,0 1-1,0 0 1,2 1 0,-1 0-1,2 0 1,0 0-1,0 1 1,1-1 0,-1 9 0,4-15-2,0 0 0,0 0 0,1 0 0,0 0 1,0 0-1,1 0 0,0-1 0,0 1 0,1 0 0,-1 0 1,1-1-1,1 1 0,-1-1 0,1 1 0,1 0 2,1 1 3,0 0-1,1-1 1,0 1-1,1-1 1,-1 0-1,1-1 1,1 1-1,-1-1 1,1-1-1,3 2-2,6 3-6,1-1 0,0-1 0,0 0 1,1-1-1,0-2 0,0 0 0,1 0 0,-1-2 0,1-1 0,9 0 6,-10-2-303,1-1 0,-1-1 0,0-1 0,0 0 0,1-2 303,33-10-582</inkml:trace>
  <inkml:trace contextRef="#ctx0" brushRef="#br0" timeOffset="931.214">1181 307 7098,'-5'10'3834,"7"7"-2660,-1-8-687,9 80 1999,-4-35-910,-1 1 0,-3 48-1576,-3-98 56,1 1-2,0 0 0,-1 0 0,1-1 0,-1 1 0,-1 0 0,1 0 0,-2 1-54,0-4 155,1-9-99,1-8-8,6-13 37,1 1-1,5-12-84,9-42 47,-10-4-13,-7 57-30,0-1 1,2 1-1,0 0 1,9-22-5,-13 48-2,-1-1 0,0 1 0,1-1 0,0 1 0,-1-1 0,1 1 0,0-1 0,0 1 1,0 0-1,0 0 0,0-1 0,0 1 0,0 0 0,0 0 0,1 0 0,-1 0 0,0 0 0,0 1 0,1-1 0,-1 0 0,1 1 0,-1-1 0,1 0 0,-1 1 0,1 0 0,-1-1 2,2 1-3,-1 1-1,0-1 1,0 0-1,0 1 1,1 0-1,-1-1 1,0 1 0,0 0-1,0 0 1,0 0-1,0 0 1,0 0-1,0 1 1,-1-1-1,1 0 1,0 1-1,-1 0 1,1 0 3,15 16-17,-1 2 1,13 19 16,-15-17-15,2-2 1,13 14 14,-23-28-3,1 1 0,0-2 0,0 1 0,0-1 0,1 0-1,-1 0 1,1-1 0,1 0 0,6 2 3,-7-4 2,0 1 0,-1-2 0,1 1 0,0-1 0,0 0 0,0-1 0,0 0 0,0 0 0,0-1 0,0 0 0,0 0 0,0-1 0,0 0 0,-1 0 0,1-1 0,-1 0 0,1 0 0,-1-1 0,0 0 0,-1 0 0,1-1 0,-1 0 0,1 0-1,2-3 0,-2 0 7,1 0 1,-1 0 0,-1 0-1,1-1 1,-2 0 0,1 0 0,-1-1-1,0 0 1,-1 0 0,0 0-1,-1 0 1,0 0 0,-1-1 0,0 1-1,0-1 1,-1 0 0,-1 1-1,1-3-8,-2 3 8,1 1-1,-1-1 0,-1 0 0,0 1 0,0-1 0,-2-5-7,3 14 1,1-1 0,-1 1 0,1 0-1,-1-1 1,0 1 0,0-1 0,1 1 0,-1 0 0,0 0 0,0-1-1,0 1 1,0 0 0,0 0 0,-1 0 0,1 0 0,0 0-1,0 0 1,-1 1 0,1-1 0,-1 0 0,1 1 0,0-1-1,-1 1 1,1-1 0,-1 1 0,1 0 0,-1 0 0,0-1-1,1 1 1,-1 0 0,1 0 0,-1 1 0,1-1 0,-1 0 0,1 0-1,-1 1 1,1-1 0,-1 1 0,1-1 0,-1 1 0,1 0-1,0-1 1,-1 1 0,1 0 0,0 0 0,-1 1-1,-7 4 6,-1 1 0,2 1 0,-1-1 1,1 1-1,1 1 0,-1 0 0,1 0 0,1 0 1,0 1-1,0-1 0,1 2 0,0-1 0,1 0 1,0 1-1,0 0 0,0 6-6,1-3 13,0 0-1,0 0 1,2 0 0,0 0-1,0 0 1,2 0 0,0 0-1,0 0 1,1 0 0,1-1-1,0 1 1,1-1 0,2 5-13,-1-6-12,1 0 0,1-1 0,-1 0 0,2 0 0,0-1 0,0 0 0,1 0 0,0-1 0,0 0 0,1 0 0,0-1 0,10 5 12,4 1 632,0-1 0,1-1 0,0-1-1,0-1 1,18 3-632,6 2 1227</inkml:trace>
  <inkml:trace contextRef="#ctx0" brushRef="#br0" timeOffset="1352.414">2035 658 7122,'131'-68'3424,"-112"71"-1655,5 8-145,5 3-144,1 10-407,-2 1-185,-9 8-384,-5-1-192,-7 3-104,-4 3 192,-7-2-2032,-13 2 1344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9:19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304 553 8114,'-8'-6'699,"-1"0"1,1 0-1,-1 1 1,0 0-1,0 1 0,-1 0 1,1 0-1,-1 1 1,0 0-1,0 1 1,0 0-1,0 1 1,-1 0-700,5 1 99,1 0 0,-1 0 0,0 0 0,0 1 0,0 0 0,1 1 0,-1-1 0,1 1 0,-1 0 0,1 0 0,0 1 0,-1 0 0,1-1 0,1 2 0,-1-1 0,0 1 0,1-1 0,0 1 0,-1 0 0,2 1 0,-1-1 0,0 1 0,-1 3-99,-2 4 52,1 0 0,0 0-1,1 1 1,0 0 0,1 0 0,1 0-1,0 0 1,0 5-52,-1 13 36,1-1 0,1 1 0,2 7-36,1-19 4,1-1 1,0 1 0,2 0 0,0-1-1,1 1 1,0-1 0,2-1 0,0 1-1,1-1 1,8 11-5,-11-19 0,1-1 1,0 1-1,0-2 1,1 1-1,0-1 1,1 0-1,0 0 1,0-1-1,5 4 0,-6-7 0,0 1 0,0-1-1,0 0 1,1 0-1,-1-1 1,1 0 0,-1 0-1,1-1 1,-1 0-1,1 0 1,0-1 0,0 0-1,3 0 1,-1-1 3,0 0-1,-1-1 1,1 0-1,0-1 0,-1 1 1,0-2-1,1 0 1,-1 0-1,-1 0 1,1-1-1,-1 0 1,1-1-1,-2 0 0,1 0 1,-1-1-1,0 0 1,0 0-1,-1-1 1,1 0-1,-2 0 1,1 0-1,-1-1 0,-1 0 1,0 0-1,0 0 1,1-4-3,-1 0 9,0-1 0,0 0 0,-2 0 1,1 0-1,-2-1 0,0 1 0,-1 0 1,0-1-1,-1 1 0,-1 0 0,0-1 0,-1 1 1,-1 0-1,0 0 0,0 1 0,-2 0 0,0-1 1,-1-1-10,-7-7-3,0 1 1,-1 0 0,-2 1-1,0 0 1,-1 2 0,0 0 0,-2 1-1,0 1 1,-1 0 0,-1 2-1,-16-8 3,30 17-123,-1 2 0,0-1 0,0 2 0,-1-1 123,7 2-83,0 0 0,1 1 0,-1-1 0,0 1 0,0 0 1,0-1-1,0 2 0,0-1 0,0 0 0,0 0 0,0 1 0,0 0 83,2-1-23,0 1 0,1-1 0,-1 0-1,0 1 1,1-1 0,-1 1 0,1-1 0,-1 1-1,1-1 1,-1 1 0,1 0 0,0-1-1,-1 1 1,1 0 0,0-1 0,-1 1-1,1 0 1,0-1 0,0 1 0,-1 0 0,1 0-1,0-1 1,0 1 0,0 0 23</inkml:trace>
  <inkml:trace contextRef="#ctx0" brushRef="#br0" timeOffset="546.635">679 1367 8482,'0'1'165,"-1"-1"1,1 1-1,0 0 0,-1-1 1,1 1-1,0 0 1,0 0-1,0-1 0,-1 1 1,1 0-1,0 0 0,0-1 1,0 1-1,0 0 1,0 0-1,1 0 0,-1-1 1,0 1-1,0 0 1,0-1-1,1 1 0,-1 0 1,0 0-1,1-1 0,-1 1 1,1 0-1,-1-1 1,1 1-1,-1-1 0,1 1 1,-1-1-1,1 1 1,-1-1-1,1 1 0,0-1 1,-1 1-1,1-1 1,0 0-1,-1 1 0,1-1 1,0 0-166,1 1 165,-1 0 0,1-1 0,0 0 1,-1 1-1,1-1 0,0 0 0,-1 0 1,1 0-1,0 0 0,-1 0 1,1 0-1,0 0 0,-1 0 0,1-1 1,0 1-1,-1-1 0,1 1 0,-1-1 1,1 0-166,6-5 247,-1 0 0,0 0 0,0 0 0,0-1 1,-1 0-1,0-1 0,0 1 0,-1-1 1,0 0-1,-1-1 0,0 1 0,0-1 0,0 0 1,1-9-248,3-11 234,-1 0 0,-2 0 1,-1-1-1,-1-4-234,1-31 151,-4 0 0,-2 0 0,-6-26-151,-34-192 75,-5-42-88,45 303 2,1 0 1,2-1-1,1-10 11,-1 23-11,0 0-1,1 1 0,1-1 1,0 1-1,0-1 1,0 1-1,1 0 0,1 0 1,0 0 11,-4 7-22,0 0 0,1 0 0,0 0 0,-1 0 0,1 0 0,0 0 1,0 0-1,0 0 0,0 1 0,0-1 0,1 1 0,-1 0 0,0-1 0,1 1 1,-1 0-1,1 1 0,-1-1 0,1 0 0,-1 1 0,1-1 0,0 1 0,-1 0 1,1 0-1,0 0 0,-1 0 0,1 0 0,-1 0 0,1 1 0,0-1 0,-1 1 1,2 0 21,3 2-113,1 0 0,0 1 0,-1-1 0,0 1 0,0 1 0,0 0 0,0 0 0,-1 0 0,5 4 113,4 7-591,0 1 0,-1 0 1,-1 1-1,0 1 1,-1 0-1,3 9 591,24 65-1281</inkml:trace>
  <inkml:trace contextRef="#ctx0" brushRef="#br0" timeOffset="888.858">614 800 8194,'-10'-4'3969,"11"4"-1753,16 4-616,6 1-215,25-5-569,12 0-168,15-5-328,2-7 0,-8-2-136,-4 0 488,-10-4-456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9:44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401 223 5505,'-1'-1'369,"0"0"0,-1-1-1,1 1 1,0 0 0,0 0 0,-1 0-1,1 0 1,-1 0 0,1 0 0,-1 0-1,1 1 1,-1-1 0,1 0 0,-1 1-1,0-1 1,1 1 0,-1 0-1,0 0 1,1-1 0,-1 1 0,0 0-1,0 0 1,0 1-369,-47 2 2057,43-3-1622,-9 3-128,0 0 0,0 1 0,0 0-1,0 2 1,1-1 0,-1 2 0,-4 3-307,-24 14 574,-24 20-574,61-39 36,-2 0-16,1 0 0,0 1 0,0 1 1,0-1-1,1 1 0,0 0 0,-4 6-20,8-11 0,1 0 0,0 0 1,0-1-1,0 1 0,0 0 0,0 0 1,0 0-1,0 0 0,1 0 1,-1 0-1,1 0 0,0 1 0,-1-1 1,1 0-1,0 0 0,0 0 1,0 0-1,1 0 0,-1 0 0,0 0 1,1 1-1,-1-1 0,1 0 0,0 0 1,0 0-1,0-1 0,0 1 1,0 0-1,0 0 0,0 0 0,1-1 1,-1 1-1,1-1 0,-1 1 1,1-1-1,0 1 0,3 2-2,1 0 1,0-1-1,0 0 1,0 0-1,0 0 1,0-1-1,0 0 1,3 0 1,57 11-1,-23-5 7,-29-5-4,75 20 19,-80-20-16,1 1-1,-1 0 1,0 0-1,0 1 1,-1 0-1,1 0 1,5 6-5,-11-9 2,-1 0 0,1 1 0,-1-1 0,0 0 0,0 1 0,0-1 0,-1 1 0,1 0 0,0 0 0,-1 0 0,0 0 0,0 0 0,0 0 0,0 0 0,0 0 1,0 0-1,-1 0 0,0 0 0,1 1 0,-1-1 0,-1 0 0,1 0 0,0 0 0,-1 0 0,1 1 0,-1-1 0,0 0 0,0 0 0,0 0 0,-1 0 0,1 0 0,-1-1 0,1 1 0,-1 0 0,-2 2-2,-2 3 9,-1 0 0,0 0 0,0 0 0,-1-1 0,0 0-1,0-1 1,-1 1 0,0-2 0,0 1 0,-2 0-9,4-3 11,0 0 0,-1 0 0,1 0 0,-1-1 0,0 0 0,1 0 0,-1-1 0,0 0 0,0-1 0,-2 0-11,-2-1 21,0 0 0,1-1 0,-1 0 0,1-1 0,0-1 0,-6-2-21,-36-13-342,37 16 217</inkml:trace>
  <inkml:trace contextRef="#ctx0" brushRef="#br0" timeOffset="371.99">713 25 6249,'-15'-21'3705,"-5"17"584,5 4-2625,4 16-415,5 4-145,8 17-488,10 12-128,6 17-232,6 8-72,0 7-80,-2-3-16,-1-11-24,-6-8 0,-5-9 56,-6-7-248,-1-8-784,1-4-456,-2-13 704</inkml:trace>
  <inkml:trace contextRef="#ctx0" brushRef="#br0" timeOffset="738.424">490 434 10202,'-3'-3'4369,"7"-4"-2793,16 2-383,11 0-17,20-4-672,15 3-168,12-5 64,4-4 144,6-1-336</inkml:trace>
  <inkml:trace contextRef="#ctx0" brushRef="#br0" timeOffset="1124.446">1310 458 6681,'26'-89'2925,"-26"87"-2822,1 1 1,-1 0-1,0 0 0,1 0 0,-1-1 1,0 1-1,0 0 0,0 0 1,0-1-1,0 1 0,0 0 0,0 0 1,0-1-1,0 1 0,-1 0 0,1 0 1,-1-1-1,1 1 0,0 0 0,-1 0 1,0 0-1,1 0 0,-1 0 1,0 0-1,0 0 0,1 0 0,-1 0 1,0 0-1,0 0 0,0 0 0,0 1 1,0-1-1,0 0 0,-1 1 1,1-1-1,0 0 0,0 1 0,0 0 1,0-1-1,-2 1-103,-1-1 260,-1 1 0,1 0-1,-1 0 1,0 0 0,1 1 0,-1 0 0,1 0-1,-4 1-259,-2 0 142,1 2-1,0-1 0,0 1 0,0 0 1,0 1-1,1 0 0,0 0 0,0 1 1,0 0-1,1 1 0,-1 0 0,2 0 1,-1 0-1,-3 5-141,6-5 12,0-1 0,0 1 1,0 0-1,1 0 0,0 0 0,1 0 0,-1 1 1,2-1-1,-1 1 0,1-1 0,0 1 1,0 0-1,1-1 0,0 1 0,0 0 0,1 0 1,0-1-1,0 1 0,1 0-12,1-1 1,-1 0 0,1-1 0,0 1 0,0-1 0,1 0 0,0 0 1,0 0-1,1 0 0,-1-1 0,1 1 0,1-1 0,-1-1 0,0 1 0,1-1 0,0 0 0,0 0 0,1 0 0,-1-1 0,1 0 0,-1 0 0,2-1-1,4 3 6,0-1-1,1-1 0,0 0 1,0-1-1,0 0 1,0-1-1,0 0 0,0-1 1,0 0-1,1-1 1,0-1-6,-5 0 10,0 0 1,0-1 0,0 0-1,-1-1 1,1 1 0,-1-2-1,0 1 1,0-1 0,7-5-11,-12 8 7,0-1 0,0 0 1,0 0-1,0 1 0,0-2 0,-1 1 1,1 0-1,-1 0 0,0-1 1,0 0-1,0 1 0,0-1 1,-1 0-1,1 0 0,-1 0 0,0 0 1,0 0-1,-1 0 0,1 0 1,-1 0-1,0 0 0,0 0 1,0-3-8,-3-4 13,0 1 0,0-1 1,-1 0-1,0 1 1,-1 0-1,0 0 0,-1 0 1,0 1-1,0 0 1,-1 0-1,0 0 0,0 1 1,-3-1-14,-6-7 9,-1 1-1,0 1 1,-1 1 0,-1 0 0,0 1-1,-2 1-8,3 1-81,-1 1-1,0 2 1,-4-2 81,18 7-92,0 1 0,0-1 1,-1 1-1,1 0 1,-1 1-1,1-1 0,-1 1 1,1 0-1,-1 0 1,1 1-1,-1 0 1,1 0-1,-1 0 0,-1 1 92,6-1-41,-1 0-1,0 0 1,1 0-1,-1 0 0,1 0 1,-1 1-1,1-1 1,-1 0-1,1 1 1,0-1-1,0 1 1,-1 1 41</inkml:trace>
  <inkml:trace contextRef="#ctx0" brushRef="#br0" timeOffset="1510.031">1599 477 10082,'3'-139'4297,"-21"133"-2697,7 16-343,9 14-625,5 9-184,9 17-56,4 2-8,5 5-168,4 2-88,-6-2-64,-2-3-8,-7 2 88,-6-3-64,-4-4-440,-4-7-512,0-14-1369,2-9 1361</inkml:trace>
  <inkml:trace contextRef="#ctx0" brushRef="#br0" timeOffset="1889.994">1627 449 7578,'-6'-33'1407,"-1"-5"417,1-1 0,1-14-1824,5 43 230,0 0-1,0 1 1,0-1 0,2 0 0,-1 0 0,1 1-1,1-1 1,-1 0 0,2 1 0,-1 0 0,4-6-230,-3 10 59,-1 0 1,1 0-1,1 0 1,-1 1 0,0 0-1,1-1 1,0 2 0,0-1-1,0 0 1,1 1-1,-1 0 1,1 1 0,0-1-1,0 1 1,-1 0-1,2 0 1,-1 1 0,0 0-1,0 0 1,0 0 0,0 1-1,1 0-59,7-1 35,0 1 0,1 1 0,-1 1 0,0 0 0,0 1 0,0 0 0,0 1 1,-1 0-1,4 3-35,-7-3 9,0 1 1,-1 1-1,0 0 1,0 0 0,-1 1-1,0 0 1,0 0-1,0 1 1,-1 0 0,0 0-1,0 0 1,-1 1-1,-1 0 1,1 1 0,-1-1-1,-1 1 1,0 0-1,0 1-9,-1-3 24,-1-1-1,0 1 0,-1 0 0,1 0 1,-2 0-1,1-1 0,-1 1 0,0 0 0,-1 0 1,1 0-1,-2 0 0,1 0 0,-1-1 1,0 1-1,-1-1 0,0 1 0,0-1 1,0 0-1,-1 0 0,0 0 0,-1-1 0,0 1 1,1-1-1,-2 0 0,1 0-23,-5 2 49,1-1 0,-1 0 0,0 0 1,0-1-1,-1 0 0,0-1 0,0 0 0,0-1 0,-1 0 0,-7 1-49,-14 3 109,0-2 1,-1-1-1,-5-1-109,26-3-64,-1 0 1,1-1-1,-1-1 0,-12-2 64,4-5-101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9:43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49 7794,'-4'-9'1188,"-9"-18"2401,13 26-3455,-1 0 0,1 0-1,0 1 1,-1-1 0,1 0 0,-1 1 0,1-1-1,-1 0 1,0 1 0,1-1 0,-1 1 0,0-1-1,1 1 1,-1-1 0,0 1 0,1 0 0,-1-1-1,0 1 1,0 0 0,0-1 0,1 1-1,-1 0 1,0 0 0,0 0 0,0 0 0,0 0-1,0 0-133,0 0 67,0 1 0,0 0-1,0 0 1,0-1-1,0 1 1,0 0-1,0 0 1,0 0 0,0 0-1,1 0 1,-1 0-1,0 0 1,1 1-1,-1-1 1,1 0 0,-1 0-1,1 0 1,-1 1-1,1-1 1,0 0 0,0 1-67,-6 31 381,6-30-300,-2 22 111,1 0 0,1 0 0,2 1 0,0-1 0,2-1 0,1 3-192,14 55 486,7 10-486,-10-37 166,-3-9-59,9 29 49,-3 1 1,-3 0-1,0 33-156,-14-80 1,-1-6-481,2 0-1,2 9 481,0-18-1009,-1-14 358</inkml:trace>
  <inkml:trace contextRef="#ctx0" brushRef="#br0" timeOffset="395.066">0 587 6585,'7'-12'3857,"2"3"176,13 8-2817,2-3 25,15 1-425,7-3-224,24 1-304,4-4-128,1-2-112,-5 4-144,-17-1-368,-2 5 312</inkml:trace>
  <inkml:trace contextRef="#ctx0" brushRef="#br0" timeOffset="780.234">650 505 9394,'-4'-4'5949,"-1"1"-5780,0 1-1,0 1 1,0-1-1,0 1 0,0 0 1,-1 0-1,1 0 1,0 1-1,-1 0 1,1 0-1,0 0 1,-1 0-1,-4 2-168,6-1 121,-1-1-77,1 1-1,0 0 1,0 0-1,0 0 0,-1 1 1,1-1-1,0 1 1,1 0-1,-1 0 1,0 1-1,1-1 0,-1 1 1,1 0-1,0 0 1,0 0-1,0 0 0,0 0 1,0 1-1,1-1 1,-1 1-1,1 0 0,0 0 1,0-1-1,1 1 1,-1 1-1,1-1 0,0 0 1,0 1-44,-1 2 10,1 0 0,0-1 0,0 1-1,1 0 1,0 0 0,0 0 0,1 0 0,0 0 0,0 0 0,0 0 0,1-1 0,0 1-1,0-1 1,1 1 0,0-1 0,3 5-10,2 0 7,0-1 0,1 0 0,1 0 0,-1-1 0,1-1 0,1 1 0,0-2 0,0 1 0,0-2 0,1 1 0,0-1 0,1-1 0,-1-1 0,1 1 0,0-2 0,0 0 0,0 0 0,0-1 0,0-1 0,1 0 0,-1-1 0,0-1 0,11-1-7,-20 2 7,0-1 0,-1 0-1,1 0 1,0 0-1,-1 0 1,1-1-1,-1 1 1,0-1 0,1 0-1,-1 0 1,0 0-1,0-1 1,0 1-1,0-1 1,-1 1 0,1-1-1,-1 0 1,1 0-1,-1 0 1,0 0-1,0-1 1,-1 1 0,1-1-1,-1 1 1,1-1-1,-1 1 1,0-1-1,-1 0 1,1 1-1,0-1 1,-1 0 0,0 0-1,0 0-6,0-8 17,-1 1-1,-1-1 0,0 1 1,0-1-1,-1 1 0,0 0 1,-1 0-1,-1 0 0,0 1 1,-2-5-17,-1 1 7,0 0 1,-1 1 0,-1-1 0,0 2 0,-12-12-8,18 20 18,1 1 0,-1-1 0,0 1 0,0 0 0,0 0 1,0 0-1,-1 0 0,1 1 0,-1 0 0,0 0 0,0 0 0,1 1 1,-1-1-1,0 1 0,0 0 0,0 1 0,-1-1 0,1 1 0,0 0 0,0 0 1,-1 1-19,-16 6 198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9:40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103 346 4249,'-54'20'2256,"53"-20"-2061,-1 0-1,0 0 0,1 1 0,-1-1 1,1 0-1,-1-1 0,1 1 1,-1 0-1,1 0 0,-1-1 0,1 1 1,-1-1-1,1 1 0,-1-1-194,-8-1 1645,9 3-1573,0-1 1,1 1 0,-1-1-1,0 1 1,1 0 0,-1-1-1,1 1 1,-1 0 0,1 0-1,-1-1 1,1 1 0,0 0 0,-1 0-1,1 0 1,0-1 0,0 1-1,-1 1-72,-1 7 227,1 0-1,-1 0 0,2 0 1,-1 0-1,1 0 1,1 6-227,6 59 558,-6-62-460,7 37 206,2 0 0,2-1-1,3 0 1,1-1-1,2-1 1,8 11-304,-26-57 24,0 0 0,0 0 0,0-1 0,0 1-1,0 0 1,0 0 0,0 0 0,0 0 0,0 0 0,0 0 0,1 0-1,-1 0 1,0 0 0,0 0 0,0 0 0,0 0 0,0 0 0,0-1-1,0 1 1,0 0 0,0 0 0,0 0 0,0 0 0,0 0 0,0 0 0,1 0-1,-1 0 1,0 0 0,0 0 0,0 0 0,0 0 0,0 0 0,0 0-1,0 0 1,0 0 0,0 0 0,1 0 0,-1 0 0,0 0 0,0 0-1,0 0 1,0 0 0,0 0 0,0 0 0,0 0 0,0 0 0,0 1-1,0-1 1,0 0-24,1-19 586,-5-25-124,-9-26-96,-6-9-366,3 11 94,-1-18-94,11 48 6,2 0 0,1 0 1,2 0-1,2-1 1,2-12-7,-1 40-3,0-1 1,1 1-1,0 0 0,0 0 1,1 0-1,1 0 0,0 1 1,0 0-1,3-3 3,-4 7-4,1 0 0,0 0 0,1 0 0,-1 0 0,1 1 0,0 0 0,1 0 0,-1 0 0,1 1 0,0 0 0,0 0 0,0 1 0,1 0 0,1 0 4,1-1-5,0 2 0,1-1 0,-1 2 0,1-1 0,-1 1 0,1 1 0,0 0 0,-1 0 0,1 1 0,-1 1 0,1 0 1,-1 0-1,0 1 0,1 0 0,-2 0 0,1 2 0,0-1 0,8 6 5,-5-2-1,-1 1 0,0 0 0,0 0 0,-1 1 0,0 1-1,-1 0 1,0 1 0,-1-1 0,0 2 0,-1-1 0,0 1 0,-1 1 0,1 3 1,3 9 2,-2 1 0,0 1 0,-2-1 0,-1 1 0,-1 0 0,-1 1 0,-2-1 0,-1 1 0,-2 16-2,1-28 6,-2 0 0,0 1 0,-1-1 0,-1 0 0,0-1 0,-1 1 0,-1-1 0,-1 0 0,0 0 0,-1 0 0,-1-1 0,0-1-1,-1 0 1,-1 0 0,0 0 0,-5 3-6,6-8 14,0 1 0,-1-2-1,0 0 1,-1 0 0,-11 6-14,17-12 6,1 1 1,-1-1 0,1 0 0,-1-1 0,0 1 0,0-1-1,0 0 1,0 0 0,0-1 0,0 0 0,0 0 0,0 0-1,0-1 1,-5-1-7,-5-2 33,0-1-1,0-1 1,1-1-1,0 0 0,-14-9-32,-15-12-502,-11-10 502,46 29-785,18 10 265</inkml:trace>
  <inkml:trace contextRef="#ctx0" brushRef="#br0" timeOffset="650.223">858 650 5225,'-53'-32'2298,"45"24"-395,10 5-1056,9 2 91,-11 1-813,33 10 1918,-26-7-1794,0 0 1,0-1 0,1 0-1,-1-1 1,5 1-250,4-1 170,0-1 0,0 0 0,0-1 0,0-1 1,-1 0-1,1-1 0,8-3-170,-19 4 23,0 1 1,-1-1-1,1 0 0,-1 0 1,0-1-1,0 0 1,0 1-1,0-1 1,0-1-1,-1 1 0,1 0 1,0-2-24,-2 1 14,0 1-1,0 0 1,0 0 0,-1-1-1,1 1 1,-1-1 0,0 0-1,0 1 1,0-1 0,0 0-1,-1 1 1,0-1 0,1 0-1,-1 0 1,-1 0 0,1 1-1,-1-4-13,0 2 10,0 0 0,-1-1 0,0 1 0,0 0 0,0 0 0,0 0 0,-1 0-1,0 0 1,0 1 0,0-1 0,0 1 0,-1 0 0,0 0 0,0 0 0,0 1-1,0-1 1,-1 1 0,1 0 0,-1 0 0,0 0 0,0 1 0,0 0 0,-3-2-10,1 2 1,0-1 1,-1 1-1,1 0 1,0 1 0,-1 0-1,1 0 1,-1 1 0,1-1-1,-1 2 1,1-1-1,-1 1 1,1 0 0,-1 1-1,1-1 1,0 2 0,0-1-1,-2 1-1,0 2-1,1 0 0,-1 1 0,1 0 0,0 0 0,0 1 0,1 0 0,-1 0 0,2 0-1,-1 1 1,1 0 0,0 1 0,1-1 0,0 1 0,0 0 0,1 1 0,0-1 0,0 2 1,2-4 2,0-1-1,0 1 1,1 0 0,0-1 0,0 1 0,1 0-1,0 0 1,0 0 0,0 0 0,1 0 0,0 0-1,0-1 1,1 1 0,0 0 0,0-1 0,0 1-1,1-1 1,0 0 0,0 0 0,1 0 0,0 0-1,0 0 1,0-1 0,1 0 0,4 4-2,1 0 14,0-1-1,1-1 1,0 0 0,1 0 0,0-1-1,0 0 1,0-1 0,0-1-1,1 0 1,9 2-14,9 0-153,0-1 0,0-2 0,0-1 0,1-1 153,12-1-239</inkml:trace>
  <inkml:trace contextRef="#ctx0" brushRef="#br0" timeOffset="1006.839">1647 523 7266,'8'-15'765,"-5"9"-466,0 0-1,-1 0 1,0 1-1,0-2 0,0 1 1,0-3-299,-2 8 83,0 0-1,0 0 1,0-1 0,0 1 0,0 0-1,0-1 1,0 1 0,0 0 0,-1 0 0,1-1-1,0 1 1,-1 0 0,1 0 0,-1 0-1,0-1 1,1 1 0,-1 0 0,0 0 0,0 0-1,0 0 1,0 0 0,1 1 0,-1-1-1,0 0 1,-1 0 0,1 0 0,0 1 0,0-1-1,0 1 1,0-1 0,0 1 0,-1-1-83,-8-3 283,0 1 0,-1 0 0,1 1 1,-1 0-1,1 0 0,-1 1 0,0 0 0,0 1 1,0 0-1,1 1 0,-1 0 0,0 1 0,1 0 1,-1 1-1,1 0 0,0 1 0,0 0 0,0 0 1,0 1-1,-2 2-283,2-1 44,0 1 0,0 0 0,1 0 0,0 1 1,1 0-1,-1 1 0,2 0 0,-1 0 0,1 1 0,0 0 0,1 0 1,1 0-1,-1 1 0,2 0 0,-1 0 0,1 0 0,1 1 0,0 3-44,1-9 7,1 0-1,0 0 0,1 0 0,0 0 0,0 0 0,0 0 0,1 0 1,-1 0-1,1 0 0,1 0 0,-1 0 0,1-1 0,0 1 1,1 0-1,-1-1 0,1 0 0,0 1 0,0-1 0,1 0 1,-1-1-1,1 1 0,0-1 0,1 1 0,-1-1 0,1-1 0,-1 1 1,1 0-1,0-1 0,1 0 0,-1 0 0,1-1 0,-1 0 1,1 0-1,1 1-6,16 3-242,0-1 0,0 0 0,1-2 0,-1-1 0,1-1 0,0 0 0,0-2 0,-1-1 0,1-1 0,-1-1 0,20-6 242,16-5-986</inkml:trace>
  <inkml:trace contextRef="#ctx0" brushRef="#br0" timeOffset="1360.218">1903 501 8674,'23'-72'3793,"-30"81"-2017,7 9-632,2 9-55,6 9-353,2-1-192,1 1-264,2 1-112,-2 0-96,-3 0 8,-5 0-128,-2-6-328,-1-6 3969,-4-7-2825</inkml:trace>
  <inkml:trace contextRef="#ctx0" brushRef="#br0" timeOffset="1361.218">1898 133 10378,'-25'-24'4097,"6"9"-3001,3 2-320,14 6-399,2 0-65,11 7 776,12 14-760</inkml:trace>
  <inkml:trace contextRef="#ctx0" brushRef="#br0" timeOffset="2058.022">2519 77 4409,'-9'-17'3016,"-1"0"-1,0 1 1,-5-6-3016,15 22 36,0 0 1,0 0-1,0 0 0,0-1 0,0 1 1,0 0-1,-1 0 0,1 0 0,0-1 1,0 1-1,0 0 0,0 0 0,0 0 0,0 0 1,0-1-1,0 1 0,-1 0 0,1 0 1,0 0-1,0 0 0,0-1 0,0 1 1,0 0-1,-1 0 0,1 0 0,0 0 1,0 0-1,0 0 0,-1 0 0,1 0 0,0 0 1,0 0-1,0 0 0,-1 0 0,1 0 1,0-1-1,0 2 0,0-1 0,-1 0 1,1 0-1,0 0 0,0 0 0,0 0 1,-1 0-1,1 0 0,0 0 0,0 0 0,0 0 1,-1 0-1,1 0 0,0 0 0,0 1 1,0-1-1,0 0 0,-1 0 0,1 0 1,0 0-1,0 1 0,0-1 0,0 0 0,0 0-35,-1 20 841,8 28-487,73 248 589,8 29-135,-84-305-745,0 0-1,-1 0 1,-1 0-1,-1 0 1,-1 0-1,0 0 1,-2 0-1,-3 17-63,-1-72 274,2 14-242,-1-1 1,-1 1 0,-1 1-1,-1-1 1,0 1 0,-2 0-1,-8-13-32,10 20 7,0 1-1,-1 0 1,0 0-1,-1 0 1,0 1-1,-1 1 1,0 0-1,-1 0 1,0 1-1,0 1 1,-10-5-7,17 10 0,0 0 1,0 1-1,0 0 0,0 0 1,0 0-1,0 1 0,-1 0 1,1-1-1,0 2 0,-1-1 1,1 1-1,-1 0 0,1 0 1,-1 0-1,1 1 0,-1 0 1,1 0-1,0 0 0,-1 1 1,1 0-1,0 0 1,0 0-1,-4 3 0,1 1-1,1 0 0,0 1-1,0-1 1,1 1 0,0 1 0,0-1 0,0 1 0,1 0-1,1 1 1,-1-1 0,1 1 0,1 0 0,-1 0 0,2 0-1,-1 0 1,1 0 0,1 1 0,-1-1 0,2 1 0,-1-1 0,1 1 1,0-2-1,1 0 0,-1-1 0,1 1 0,1 0 0,-1-1 0,1 1 1,0-1-1,1 0 0,0 0 0,0 0 0,1 0 0,-1 0 0,2-1 1,-1 1-1,1-1 0,0 0 0,0 0 0,0-1 0,1 0 0,0 0 0,0 0 1,0-1-1,1 1 0,-1-1 0,1-1 0,0 1 1,5 0-10,1 0 0,-1-1 0,1 0 0,0 0 0,0-2 1,-1 1-1,1-2 0,0 0 0,0 0 0,0-1 0,12-3 10,1-1-28,0-1-1,0-2 1,0-1 0,-1-1-1,4-3 29,28-14-197</inkml:trace>
  <inkml:trace contextRef="#ctx0" brushRef="#br0" timeOffset="2409.375">2815 670 7378,'48'-38'3080,"-47"37"-2956,0 1-1,0-1 1,0 1-1,0 0 1,-1-1-1,1 1 1,0 0-1,0 0 1,0 0-1,0 0 1,0 0-1,0 0 1,0 0-1,0 0 1,0 0-1,-1 0 1,1 0-1,0 1 1,0-1-1,0 0 1,0 1-1,0-1 1,-1 0-1,1 1 1,0-1-1,0 1 1,-1-1-1,1 1 1,0 0-1,-1-1 1,1 1-1,0 0-123,7 4 991,-2-3-839,0-1 1,0 0 0,0 0-1,0 0 1,1-1 0,-1 0-1,0 0 1,1-1 0,-1 0 0,0 0-1,0 0 1,0-1 0,0 1-1,3-3-152,4-1 40,0 0 0,0-2 0,-1 1 0,0-2 0,0 0 0,0 0-40,-9 5 11,1 0-1,0 0 0,-1-1 0,1 1 0,-1-1 0,0 0 0,0 0 0,-1 0 0,1 0 1,-1 0-1,0 0 0,0-1 0,0 1 0,-1-1 0,1 1 0,-1-1 0,0 0 1,-1 0-1,1 1 0,-1-1 0,0 0 0,0 0 0,0 0 0,-1 0 0,0 1 0,0-1 1,0 0-1,0 1 0,-1-1 0,0 1 0,0-1 0,0 1 0,0 0 0,-1 0 0,1 0 1,-4-4-11,2 3 7,1 0 1,-1 0 0,-1 1 0,1-1 0,-1 1 0,0 0 0,1 0 0,-2 0-1,-2-1-7,5 4 2,0-1 1,0 1-1,0 0 0,-1 0 0,1 0 0,0 0 0,-1 1 0,1-1 0,0 1 0,-1 0 0,1 0 0,-1 0 0,1 0 0,0 1 0,-1-1 0,1 1 0,0 0 1,-2 0-3,-5 4 6,1-1 1,0 1 0,-1 1 0,2-1-1,-1 2 1,1-1 0,-1 1 0,2 0 0,-1 1-1,1 0 1,0 1-7,-7 9 40,0 1-1,1 0 0,1 1 1,-4 11-40,10-18 20,0 0 0,1 0 1,1 0-1,0 0 0,0 1 1,2-1-1,0 1 0,0 0 1,1 6-21,1-14 9,0 1 1,1-1-1,0 1 0,0-1 1,0 1-1,1-1 1,0 0-1,0 1 1,1-1-1,0 0 1,0-1-1,0 1 1,0 0-1,1-1 0,0 0 1,0 0-1,1 0 1,0 0-1,-1-1 1,6 4-10,0-1 16,1-1 0,-1 0 0,1-1 1,0 0-1,0-1 0,1 0 0,-1-1 0,1 0 1,0-1-1,2 0-16,15 2 40,1-2 0,0-2 0,17-1-40,34-6 35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9:54.87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264 125 3313,'14'-11'5178,"-1"-1"0,12-11-5178,-23 20 905,-15 11 3462,-12 8-4345,-53 65 387,31-26-187,-13 23-222,20-26 41,-13 23 6,51-70-31,4-5 1,13-8 14,18-20 17,29-42 40,31-50-88,2-3 34,-92 119-31,0 0 7,1-1 0,-1 1 1,1 0-1,0 1 0,0-1 0,0 1 1,0-1-1,0 1 0,1 1 1,-1-1-11,-3 3 5,-1 0 1,1 0 0,-1 0 0,0 1-1,1-1 1,-1 0 0,0 0 0,0 0 0,1 1-1,-1-1 1,0 0 0,1 0 0,-1 1-1,0-1 1,0 0 0,0 1 0,1-1 0,-1 0-1,0 1 1,0-1 0,0 0 0,0 1-1,0-1 1,1 1 0,-1-1 0,0 0-1,0 1 1,0-1 0,0 0 0,0 1 0,0-1-1,0 1 1,0-1 0,0 0 0,-1 1-1,1-1 1,0 0 0,0 1-6,-1 21 118,1-19-81,-8 109 297,-7 169 161,16-211-332,2 1 0,12 70-163,-12-128 70,-2-6-140,0-1-1,0 1 1,0-1 0,-1 1 0,0-1 0,0 4 70,-1-9-118,1 1 0,0 0-1,-1 0 1,1-1 0,-1 1 0,0-1 0,1 1-1,-1 0 1,0-1 0,0 0 0,0 1 0,0-1-1,0 1 1,-1-1 0,1 0 0,0 0-1,0 0 1,-1 0 0,1 0 0,-1 0 0,1 0-1,-1 0 1,1 0 0,-1-1 0,0 1 0,0-1 118,-76 22-5491,-14 5 3088,81-23 3168,0 1-1,0 0 1,1 0-1,-1 1 1,1 0-1,-7 7-764,16-12 133,1-1-1,-1 0 1,1 0-1,0 0 0,-1 1 1,1-1-1,0 0 0,-1 1 1,1-1-1,0 0 0,-1 1 1,1-1-1,0 0 0,-1 1 1,1-1-1,0 1 1,0-1-1,0 0 0,0 1 1,-1-1-1,1 1 0,0-1 1,0 1-1,0-1 0,0 0 1,0 1-1,0-1 0,0 1-132,11 3 1787,24-8-544,-34 4-1208,38-8 609,0-2 0,21-8-644,16-5 183,-18 6 615,0 4-1,0 2 1,15 1-798,-4 8 943</inkml:trace>
  <inkml:trace contextRef="#ctx0" brushRef="#br0" timeOffset="865.31">763 291 6297,'93'-145'5614,"-87"134"-3060,-12 21 1270,-5 22-3501,1 1 0,2 1 0,1-1 0,-2 32-323,4-5 265,2 0 1,4 32-266,0-69 28,1 0-1,1-1 0,1 1 1,1-1-1,1 1 0,1-2 1,1 1-1,1-1 0,1 0 1,2 1-28,-10-17 5,1-1 0,0 0 1,0 0-1,1 0 0,-1 0 1,1-1-1,0 1 0,0-1 1,0 0-1,0 0 0,1 0 1,-1-1-1,1 1 0,0-1 1,0 0-6,-1-1 6,0 0 0,0 0 0,-1-1 0,1 0 0,0 1 0,0-1 0,0 0 0,0-1 0,0 1 0,0-1 0,0 0 1,-1 0-1,1 0 0,0 0 0,-1-1 0,1 1 0,-1-1 0,1 0 0,-1 0 0,0-1-6,11-7 19,-1 0 1,0-1-1,-1-1 0,0 0 1,-1-1-1,-1 0 0,0-1 1,6-10-20,1-6 18,-1 0 0,-1-2 0,7-23-18,-9 17 11,-2-1-1,-2 0 0,4-39-10,3-118 25,-14 178-25,0-8 17,0 12 7,-4 20 2,-3 27 72,1-1 0,1 1 0,2 1 0,1-1 0,2 0 0,1 0 1,2 0-1,1-1 0,2 0 0,1 0 0,1 0 0,1-1 0,2-1 0,2 0 0,0-1 0,2 0 0,1-1 0,2-1 0,8 8-98,-20-26 517,0 1-1,0-2 1,1 1-1,4 1-516,0-1 386,1 0 0,0-2 0,4 2-386</inkml:trace>
  <inkml:trace contextRef="#ctx0" brushRef="#br0" timeOffset="1322.501">1755 266 8098,'-70'-92'3897,"66"78"-1569,4 4-239,14 6-705,8 0-336,19 2-360,12 2-72,15-1-144,6-1-80,3 1-183,-2-3-65,-4 1-72,-9-1-8,-14 2-24,-9 2-168,-18 3-617,-2 0-695,-18 1 848</inkml:trace>
  <inkml:trace contextRef="#ctx0" brushRef="#br0" timeOffset="1706.028">2108 158 8842,'-39'4'4185,"12"3"-1473,6 7-935,10 0-425,6 3-288,10 14-336,5 1-127,7 14-273,-5 7-88,8 5-136,-6 4-24,-4-5-24,-1-5 0,-9-8 8,4 0-104,-2-14-696,-1 0-553,3-10 745</inkml:trace>
  <inkml:trace contextRef="#ctx0" brushRef="#br0" timeOffset="2063.409">1847 893 8930,'-6'2'4705,"2"-2"-1544,11 0-1193,-7-2-112,25 1-791,56-12-177,-22 2-424,2-1-152,12 3-184,2 2 0,9 6 216,-3 4 1969,-14-3-1641</inkml:trace>
  <inkml:trace contextRef="#ctx0" brushRef="#br0" timeOffset="2446.402">2791 225 8818,'-10'-15'4096,"7"13"-1498,2 14-1492,1-12-1106,-5 66 1415,0-23-855,3 1 0,1 0-1,3 7-559,12 71 755,-3-27 268,-3 23-1023,-8-108 10,0 30 213,0-40-217,0 1 1,0-1-1,0 0 0,0 0 1,0 0-1,0 1 0,0-1 1,0 0-1,0 0 0,0 0 1,0 1-1,0-1 0,0 0 1,-1 0-1,1 0 0,0 1 1,0-1-1,0 0 0,0 0 1,0 0-1,0 0 0,0 0 1,0 1-1,-1-1 0,1 0 1,0 0-1,0 0 0,0 0 1,0 0-1,-1 0 0,1 1 1,0-1-1,0 0 0,0 0 1,0 0-1,-1 0 0,1 0 1,0 0-1,0 0 0,0 0 1,-1 0-1,1 0 0,0 0 1,0 0-1,0 0 0,-1 0-6,-11-18 463,6 3-291,0-1-1,1 1 1,1-1 0,0 0-1,-1-15-171,-5-86 167,10 115-164,-3-59 47,3 1 0,6-49-50,-3 80-2,2 1 1,1-1-1,0 2 0,3-1 0,0 1 0,13-26 2,-16 41-5,1 0 0,1 1 0,-1 0 0,2 1 0,-1 0 0,1 0 0,1 1 0,0 0 0,0 0 0,1 1 0,0 1 0,0 0 0,10-5 5,-13 8-2,1 0 0,0 1 0,-1 0 1,1 0-1,0 1 0,0 0 0,0 1 0,1-1 0,-1 2 0,0 0 0,1 0 0,-1 0 0,0 1 1,0 1-1,0-1 0,0 1 0,0 1 0,0 0 0,7 3 2,-11-3-1,0-1 0,0 1 0,0 0 0,-1 1-1,1-1 1,-1 1 0,0-1 0,0 1 0,0 1 0,-1-1 0,0 0 0,1 1 0,-1 0 0,-1-1-1,2 3 2,-1 1-1,-1-1 0,1 1-1,-2-1 1,1 1-1,-1 0 1,0 0 0,0 0-1,-1 0 1,0-1-1,-1 3 2,-1 10-1,-2-1 0,0 1 0,-1-1 0,-1 0 0,0-1 0,-2 1 0,0-1 0,-4 4 1,4-7 4,-1 0 0,-1-1 0,0-1-1,-1 1 1,-1-2 0,0 0 0,0 0 0,-1-1-1,-1 0 1,1-1 0,-2-1 0,0-1-1,0 0 1,0 0 0,-1-2 0,0 0 0,0 0-1,-13 1-3,25-6-1,-1 0-1,0-1 0,0 0 0,0 0 0,0 0 1,1 0-1,-1-1 0,-3 0 2,7 0 14,-1 1 1,1 0-1,0-1 0,-1 1 0,1-1 0,0 0 1,-1 1-1,1-1 0,0 0 0,0 0 0,-1 0 1,1 0-1,0 0 0,0 0 0,0 0 1,0 0-1,0 0 0,1 0 0,-1 0 0,0-1 1,0 1-1,1 0 0,-1-1 0,1 1 0,-1-1 1,1 1-1,0 0 0,-1-1 0,1 1 0,0-2-14,0 0 205,1-1-1,-1 1 0,1-1 0,0 1 1,0-1-1,0 1 0,0-1 0,1-1-204,18-37 838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35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1 6385,'-96'14'2505,"103"-14"-1569,8 4 24,5 3-39,1 1-33,6 2-224,1 3-72,4 1-176,-1 2-120,-3 5-160,-4 6-32,-12 8-48,-10 0 0,-18 6 16,-6 6 24,-9-3-344,1 4-440,6-15 440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36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200 172 576,'74'-88'707,"-57"67"777,-18 24-1082,1-3 505,1-9 4879,-1 8-5648,1-1-1,-1 1 1,1-1 0,-1 1-1,0-1 1,0 1-1,0-1 1,0 1 0,0-1-1,0 1 1,0-1-1,-1 1 1,1-1 0,0 1-1,-1-1 1,1 1-1,-1-1 1,0 1 0,1-1-1,-1 1 1,0 0-1,0-1 1,0 1 0,-1-1-138,-1 0 70,0 0 0,-1 0 0,1 0 0,-1 1 0,0-1 1,1 1-1,-1 0 0,0 0 0,0 0 0,0 0 0,-1 1-70,-2-2 37,-1 1 1,1 1-1,-1-1 0,0 1 0,1 1 0,-1-1 0,0 1 0,1 1 0,-1-1 1,1 1-1,-1 1 0,1-1 0,0 1 0,0 1 0,0-1 0,1 1 0,-1 0 0,-1 2-37,-1 1 28,0 1 0,1 0 0,-1 0-1,2 1 1,-1 0 0,1 1 0,1 0-1,-1 0 1,2 0 0,-1 1 0,2 0-1,-2 3-27,4-10 5,1 1-1,0-1 1,0 1-1,0 0 1,1-1-1,-1 1 1,1 0-1,0 0 1,0-1-1,1 1 1,-1 0-1,1-1 1,0 1-1,1 0 1,-1-1-1,1 1 1,0-1-1,0 0 1,0 0-1,0 1 1,1-2-1,0 1 1,-1 0-1,2 0 1,-1-1-1,0 1 1,1-1-1,-1 0 1,1 0-1,0-1 1,2 2-5,0 0 10,1-1 0,-1 0 1,0 0-1,1-1 1,0 0-1,-1 0 1,1 0-1,0-1 1,0 0-1,0 0 1,0-1-1,0 0 1,0 0-1,0-1 0,0 0 1,0 0-1,-1 0 1,1-1-1,0 0 1,0 0-1,-1-1 1,2-1-11,-2 2 11,-1-1 0,0 0 0,0-1 0,0 1 1,0-1-1,0 0 0,-1 0 0,0 0 0,0-1 0,0 1 1,0-1-1,-1 0 0,0 0 0,0-1 0,0 1 0,0-1 1,-1 1-1,0-1 0,-1 0 0,1 1 0,-1-1 0,0 0 1,0 0-1,-1 0 0,1-5-11,-1 6 38,-1 0 1,1 0-1,-1 0 1,1 0-1,-1 0 0,-1 1 1,1-1-1,-1 0 1,1 1-1,-2-3-38,27 50 419,11 14-419,-23-40 15,1-1 0,0 0 0,1 0 1,1-2-1,1 2-15,-12-13-125,0 0 1,0-1-1,0 1 1,0 0-1,0-1 0,1 0 1,-1 0-1,1-1 1,-1 1-1,1-1 125,23 1-448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37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393 61 5121,'0'-9'1353,"-2"0"-1,1 0 1,-1 0-1,-1 0 1,-2-7-1353,0 70 2928,10 15-1993,5 23-935,2 21 151,-9-74-117,4 45 54,-4 0-1,-4 27-87,-1-94 35,-1-1 0,0 1 1,-1-1-1,-3 5-35,6-19 10,2-2-7,-1 0 0,0 0 0,0 0 0,0 0 0,-1 0-1,1 0 1,0-1 0,0 1 0,0 0 0,0 0 0,0 0 0,0 0 0,0 0-1,0 0 1,0 0 0,0 0 0,0 0 0,0-1 0,0 1 0,0 0 0,0 0-1,0 0 1,0 0 0,-1 0 0,1 0 0,0 0 0,0 0 0,0 0 0,0 0-1,0 0 1,0 0 0,0 0 0,0 0 0,-1 0 0,1 0 0,0 0 0,0 0-1,0 0 1,0 0 0,0 0 0,0 0 0,0 0 0,-1 0 0,1 0 0,0 0 0,0 0-1,0 0 1,0 0 0,0 0 0,0 0 0,0 0 0,0 0 0,0 0 0,-1 0-1,1 0 1,0 0 0,0 0 0,0 1 0,0-1 0,0 0 0,0 0 0,0 0-1,0 0 1,0 0 0,0 0 0,0 0 0,0 0 0,0 0 0,0 1 0,0-1-3,-5-10 133,4 8-104,-4-9 74,-7-16 48,-1 1 1,-1 0 0,-8-10-152,17 29 6,-1 0 0,1 0 0,-1 1 0,0-1 1,-1 1-1,0 1 0,0-1 0,0 1 0,0 0 0,-1 1 0,0 0 1,0 0-1,-5-1-6,7 3 7,0 0 1,1 1 0,-1 0-1,0 0 1,0 1 0,0 0 0,0 0-1,0 0 1,1 0 0,-1 1-1,0 0 1,0 0 0,1 1-1,-1 0 1,-4 2-8,2-1 15,1 1-1,-1 0 0,1 1 1,0 0-1,1 0 1,-1 0-1,1 1 1,0 0-1,0 0 1,-4 7-15,5-6 16,-1 1 0,2 0 0,-1 0 0,1 0 0,0 0 0,1 1 0,0 0 0,1-1 0,-1 1 0,2 1-16,-1-4 12,2 0 0,-1 0-1,1 1 1,0-1 0,0 0-1,1 0 1,0 0 0,0 1-1,1-1 1,-1 0 0,1 0-1,0 0 1,1-1 0,1 4-12,0-4 12,-1 0 0,2 0 1,-1 0-1,0 0 0,1-1 0,0 1 1,0-1-1,0-1 0,1 1 0,-1-1 1,1 0-1,0 0 0,0 0 1,0-1-1,0 0 0,0 0 0,1-1 1,-1 1-1,3-1-12,12 2 24,0-1 1,0-1-1,0-1 0,0-1 1,8-2-25,-4 0-170,0-2 0,0 0 1,0-2-1,0 0 1,-1-2-1,0-1 1,3-2 169,32-19-496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37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366 108 4617,'6'-7'815,"0"0"0,0-1 0,-1 0 0,0 0 0,1-2-815,-5 7 295,1 0 1,-1 0-1,0 0 1,0 0-1,0 0 1,0 0-1,0-1 1,-1 1-1,1 0 1,-1 0-1,0-1 1,0 1-1,0 0 1,0 0-1,-1 0 0,1-1 1,-1 1-296,1 3 33,-1 0 1,1-1 0,0 1-1,0 0 1,0 0-1,0 0 1,-1 0-1,1-1 1,0 1 0,0 0-1,-1 0 1,1 0-1,0 0 1,0 0-1,-1 0 1,1 0 0,0-1-1,0 1 1,-1 0-1,1 0 1,0 0-1,0 0 1,-1 0 0,1 0-1,0 0 1,0 0-1,-1 1 1,1-1-1,0 0 1,0 0 0,-1 0-1,1 0 1,0 0-1,0 0 1,-1 0-1,1 1 1,0-1 0,0 0-1,0 0 1,-1 0-1,1 0 1,0 1-1,0-1 1,0 0 0,0 0-1,-1 1 1,1-1-1,0 0 1,0 0-1,0 0 1,0 1 0,0-1-34,-3 10 165,1-1 0,0 1 1,1 0-1,0-1 0,1 1 0,0 5-165,0-1 101,-7 118 444,1-61-276,4 0-1,3 1 1,5 19-269,0-35 172,-1-6 75,2 0-1,2 0 1,8 17-247,-13-53 34,-3-9-10,0-1-1,1 1 0,-1 0 1,1-1-1,1 0 1,-1 1-24,-4-33 244,-3 16-231,0 1 1,-1 0-1,0 0 1,-1 1-1,0 0 1,-1 0 0,1 0-1,-2 1 1,0 0-1,0 1 1,0 0-1,-1 0 1,0 1-1,-1 1 1,0-1-14,2 2 1,-1-1 0,0 2-1,0-1 1,0 2 0,0-1 0,-1 1 0,0 1 0,1 0-1,-1 0 1,0 1 0,0 1 0,0-1 0,0 2 0,0 0-1,1 0 1,-1 1 0,-2 1-1,5-1 1,0 1 0,0 1 0,1 0 0,0 0 0,0 0-1,0 1 1,0 0 0,1 0 0,-1 1 0,1 0 0,-4 5-1,7-7 2,0-1-1,0 1 1,0-1 0,1 1 0,0 0-1,0 0 1,0 0 0,0 1 0,0-1-1,1 0 1,0 1 0,0-1 0,0 1-1,0-1 1,1 1 0,0 0-1,0-1 1,0 1 0,0-1 0,1 1-1,0-1 1,0 1-2,0-1 3,1 0 0,0-1 0,1 1 0,-1-1 0,1 1 0,-1-1 1,1 0-1,0 0 0,0 0 0,0 0 0,1-1 0,-1 1 0,1-1 0,-1 0 0,1 0 0,0 0 0,0 0 0,0-1 0,0 0 0,0 0 0,0 0 0,0 0 0,0 0-3,18 3 104,0-1 1,0-1-1,19-1-104,-38-1 19,81-2 233,7-8-90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38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68 9058,'-1'-12'1551,"0"7"-990,1-1 1,0 1 0,0-1-1,0 1 1,1-1 0,0 1-1,0-1 1,1-2-562,-2 8 18,0 0 1,0 0 0,0 0-1,0-1 1,-1 1-1,1 0 1,0 0 0,0 0-1,0 0 1,0 0-1,0 0 1,0-1 0,1 1-1,-1 0 1,0 0-1,0 0 1,0 0-1,0 0 1,0 0 0,0 0-1,0-1 1,0 1-1,0 0 1,0 0 0,0 0-1,0 0 1,0 0-1,0 0 1,1 0 0,-1 0-1,0 0 1,0-1-1,0 1 1,0 0-1,0 0 1,0 0 0,0 0-1,1 0 1,-1 0-1,0 0 1,0 0 0,0 0-1,0 0 1,0 0-1,0 0 1,0 0-1,1 0 1,-1 0 0,0 0-1,0 0 1,0 0-1,0 0 1,0 0 0,0 0-1,1 0 1,-1 0-1,0 0 1,0 1 0,0-1-1,0 0 1,0 0-1,0 0 1,0 0-1,0 0 1,1 0 0,-1 0-19,4 13 483,1 19-169,5 118 575,-5-57-195,5 12-694,7-10 513,9 15-513,-6-25 67,4 48-67,-22-111-1887,-2-29 1177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38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0 179 7098,'2'-1'573,"-1"-1"1,0 0 0,1 0-1,-1 1 1,1-1 0,0 1 0,-1-1-1,1 1 1,0 0 0,0 0-1,2-1-573,3-1 264,0 0 0,1 0-1,-1 1 1,7-1-264,-5 1 612,47-8-217,1 3-1,1 2 1,-1 3-1,12 3-394,40-3 85,-72 4-69,-32-1-20,1 0 0,-1-1 0,0 1 0,1-1 0,-1 0 0,0-1 0,1 1 0,-1-1 0,0 0 0,0-1 0,0 1 0,0-1 0,1 0 4,-6 2 0,0 0 0,1 0 0,-1-1 0,0 1 0,1 0-1,-1 0 1,0-1 0,1 1 0,-1 0 0,0 0 0,1-1 0,-1 1-1,0 0 1,0-1 0,0 1 0,1 0 0,-1-1 0,0 1 0,0-1-1,0 1 1,0 0 0,1-1 0,-1 1 0,0-1 0,0 1 0,0 0 0,0-1-1,0 1 1,0-1 0,0 1 0,0 0 0,0-1 0,-1 1 0,1-1-1,0 1 1,0 0 0,0-1 0,0 1 0,0 0 0,-1-1 0,1 1-1,0-1 1,0 1 0,-1 0 0,1 0 0,0-1 0,-1 1 0,1 0 0,0 0-1,-1-1 1,1 1 0,0 0 0,-1 0 0,-1-2-1,1 1 0,-1 0 0,0 1 0,1-1 0,-1 0 0,0 0 0,0 1 0,0-1 0,0 1 0,1 0 0,-3-1 1,-3 3 12,-1 0 1,1 1-1,0-1 1,0 1-1,0 1 0,0-1 1,1 1-1,-1 1 1,1-1-1,0 1 1,-4 4-13,5-5 23,1 1 0,0-1 0,0 1 0,0-1 0,0 1 0,1 0 1,0 0-1,0 1 0,1-1 0,-1 1 0,1-1 0,0 1 0,1 0 0,-1 0 0,1 0 0,0 0 1,0 4-25,1-5 14,1 0-1,-1 0 1,1 0-1,0 0 1,0 0-1,1 0 0,-1 0 1,1-1-1,0 1 1,1 0-1,-1-1 1,1 0-1,0 1 0,0-1 1,0 0-1,0 0 1,1-1-1,-1 1 1,1-1-1,0 0 0,1 0-12,3 2 14,0 0 0,1-1 0,-1 0 0,1 0 0,0-1-1,1-1 1,-1 1 0,0-2 0,1 1 0,-1-1 0,1 0 0,0-1-1,-1 0 1,1-1 0,-1 0 0,1-1 0,-1 1 0,3-2-14,-4 1 22,0-1 1,0 1-1,0-2 1,-1 1-1,1-1 0,-1 0 1,0 0-1,0-1 1,0 0-1,0 0-22,-3 1 41,-1 0-1,1 1 0,-1-1 1,0-1-1,1 1 0,-2 0 0,1-1 1,-1 1-1,1-1 0,-1 0 1,0 0-1,-1 0 0,1 0 1,-1 0-1,0 0 0,-1 0-40,1-3 50,-2 0 0,1 0 0,-1 1 0,0-1 0,-1 0 0,0 1-1,0-1 1,0 1 0,-1 0 0,0 0 0,-1 0 0,0 0 0,0 1 0,0-1-1,-4-4-49,-1-1 18,-1 1-1,0 0 0,-1 0 1,0 1-1,-1 0 0,0 1 1,-7-4-18,13 9-75,-1 0 1,0 0 0,0 1-1,0-1 1,-1 2 0,1-1-1,-1 1 1,1 0-1,-3 0 75,8 2-25,0 0 0,0 1-1,0-1 1,0 0 0,1 1-1,-1-1 1,0 1 0,0 0-1,1 0 1,-3 0 25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9:16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52 587 6689,'-39'-45'2670,"31"40"-2,4 9-1466,4 15-641,0-14-72,-1 37 684,2 0-1,4 25-1172,-2-45 201,1 0 0,1 0-1,1 0 1,1-1 0,7 14-201,36 79 1264,-44-105-693,-11-22 582,-8-15-1065,5 13-68,1 0 0,1 0 0,0 0 0,1-1 0,1 0 0,0 0 0,1-7-20,-6-38 62,1-36-62,8 79-2,0 0 0,1 0-1,0 1 1,2-1 0,0 0 0,1 1 0,5-14 2,-7 25-4,1 0 0,0 1 0,0-1 0,0 1-1,0 0 1,1 0 0,0 0 0,0 0 0,0 0 0,1 1 0,-1 0-1,1 0 1,0 0 0,1 0 0,-1 1 0,0 0 0,1 0 0,0 1 0,0-1-1,0 1 1,0 1 0,0-1 0,0 1 0,2 0 4,3-1-6,0 2 1,0-1-1,0 2 0,0-1 1,0 1-1,0 1 1,0 0-1,0 1 0,0 0 1,-1 1-1,1 0 1,-1 0-1,4 3 6,0 1-1,-1 0 0,0 1 0,0 0 0,-1 1 0,0 1 0,0 0 0,-2 0 0,1 1 0,-1 0 0,-1 1 0,0 0 0,-1 1 0,-1 0 0,0 0 0,1 3 1,1 8 13,-2 0 0,0 0 0,-1 0 0,-2 1 0,0 0-1,-2 0 1,-1 1 0,-2 19-13,-2 37-195,0-53 67</inkml:trace>
  <inkml:trace contextRef="#ctx0" brushRef="#br0" timeOffset="647.7">1025 583 6057,'0'-6'233,"0"0"286,-1 0-1,0 0 0,1 0 1,-2 0-1,1 0 0,-1-1-518,1 5 236,0-1 1,0 1-1,-1 0 0,1 0 0,0 0 0,-1 0 0,1 0 0,-1 0 0,0 1 0,0-1 0,0 0 0,0 1 0,0-1 0,0 1 0,0 0 0,0 0 1,-3-1-237,0 0 192,0 0 1,-1 0 0,0 1-1,1 0 1,-1 0 0,0 1-1,1-1 1,-1 1 0,0 0-1,1 1 1,-1-1 0,0 1-1,1 0 1,-1 1 0,0-1-1,1 1 1,0 0 0,0 1-1,-1-1 1,1 1 0,0 0-1,1 0 1,-1 1 0,-3 2-193,0 2 60,0-1-1,0 1 1,0 0 0,1 1 0,1 0 0,-1 0 0,1 0 0,1 1 0,0 0 0,0 0 0,1 0 0,-1 5-60,0 2 20,2 1-1,0-1 1,2 1-1,0-1 0,0 1 1,2 0-1,0-1 1,1 1-1,1-1 1,0 1-1,2-1 0,4 13-19,-5-19 4,0-1-1,1 1 1,1-1-1,-1 0 1,2-1-1,-1 1 0,1-1 1,1-1-1,4 5-3,-6-8 4,0 1-1,0-2 0,0 1 1,1-1-1,0 0 0,0 0 1,0-1-1,0 0 0,1 0 1,-1-1-1,1 0 0,0 0 1,-1-1-1,3 0-3,1 0 10,0-1 0,0-1-1,0 0 1,0-1 0,0 0-1,-1 0 1,1-1 0,-1-1 0,1 0-1,-1 0 1,-1-1 0,1 0-1,0-1 1,-1 0 0,0 0 0,-1-1-1,1 0 1,-1 0 0,-1-1 0,0 0-1,0-1 1,0 0 0,-1 0-1,0 0 1,-1-1 0,0 0 0,0 0-1,-1 0 1,-1 0 0,1-1-1,0-7-9,-3 7 10,0 0 0,-1-1-1,0 1 1,-1-1 0,0 1-1,-1 0 1,0 0 0,-1-1-1,0 1 1,-1 1 0,0-1-1,0 0 1,-1 1 0,-1 0-1,0 0 1,-2-1-10,-1-2-24,0 1 0,-1 0-1,-1 1 1,0 0 0,-1 1 0,0 0-1,0 1 1,-1 1 0,0-1 0,-1 2-1,-10-5 25,-13 0-574,35 11 480,0 1 1,1-1-1,-1 1 0,1 0 1,-1 0-1,0 0 1,1 0-1,-1 0 0,1 0 1,-1 0-1,0 1 1,1-1-1,-1 1 0,1-1 1,-1 1-1,1-1 1,-1 1-1,1 0 0,0 0 1,-1 0-1,1-1 1,-1 2 93,-3 10-685</inkml:trace>
  <inkml:trace contextRef="#ctx0" brushRef="#br0" timeOffset="987.409">1608 66 8578,'-30'-65'8132,"30"65"-8097,0 0 0,0 1 1,0-1-1,-1 0 0,1 0 0,0 0 0,0 1 0,0-1 0,0 0 0,0 0 1,0 0-1,0 0 0,0 1 0,0-1 0,-1 0 0,1 0 0,0 0 0,0 0 1,0 0-1,0 1 0,0-1 0,-1 0 0,1 0 0,0 0 0,0 0 0,0 0 0,-1 0 1,1 0-1,0 0 0,0 0 0,0 0 0,-1 0 0,1 0 0,0 0 0,0 0 1,0 0-1,-1 0 0,1 0 0,0 0 0,0 0 0,0 0 0,-1 0 0,1 0 1,0 0-1,0 0 0,0 0 0,0 0 0,-1 0 0,1 0 0,0-1 0,0 1 0,0 0 1,0 0-1,-1 0 0,1 0 0,0 0 0,0-1 0,0 1 0,0 0 0,0 0 1,0 0-1,0 0 0,0-1 0,-1 1 0,1 0 0,0 0-35,-2 19 682,2-16-656,-3 44 330,2 0-1,3 0 1,1-1-1,9 42-355,49 182 275,-52-236-233,8 42-234,-4 1 0,-2 0 0,-4 1 0,-4 13 192,-1-61-683,3-6 239</inkml:trace>
  <inkml:trace contextRef="#ctx0" brushRef="#br0" timeOffset="1318.056">1381 645 9354,'-13'2'4297,"8"1"-1881,5 0-727,13 1-401,4-2-400,21-2-368,0-4-168,11-10-216,10 2-64,1-3-40,7-4-80,-13 7-232,-2 0-32,-6 5 136</inkml:trace>
  <inkml:trace contextRef="#ctx0" brushRef="#br0" timeOffset="1659.127">2082 527 10954,'103'-7'4577,"-103"19"-2464,5 1-985,-1 10-320,4 4-264,-4 18-304,-1 8-80,-3 5-96,3 2-24,1-10 24,1-9-56,-3-10-192,-2-7-200,8-14-440,3-1 3857,14-21-2417</inkml:trace>
  <inkml:trace contextRef="#ctx0" brushRef="#br0" timeOffset="1660.127">2224 138 11803,'-13'-26'4865,"-1"16"-3313,-3-4-288,-2 4-616,7 6-424,12 6-472,3 3-96,9 2 104</inkml:trace>
  <inkml:trace contextRef="#ctx0" brushRef="#br0" timeOffset="2313.007">2608 564 5033,'106'-24'2990,"-105"24"-2834,0 0-1,0 0 1,0 0-1,-1-1 1,1 1-1,0 0 1,0-1 0,0 1-1,-1 0 1,1-1-1,0 1 1,-1-1-1,1 1 1,0-1-1,-1 0 1,1 0-156,-1 1 53,0 0 0,0-1 0,0 1-1,0 0 1,0-1 0,0 1 0,0 0 0,0 0-1,0-1 1,0 1 0,0 0 0,0 0 0,0-1 0,0 1-1,0 0 1,-1 0 0,1-1 0,0 1 0,0 0-1,0 0 1,0 0 0,-1-1 0,1 1 0,0 0 0,0 0-1,0 0 1,-1 0 0,1-1 0,0 1 0,-1 0-53,-20-9 2207,19 9-1760,-3-2-224,0 0 1,-1 0-1,1 1 0,-1 0 1,1 0-1,-1 1 0,1 0 1,-1 0-1,0 0 0,1 0 1,-1 1-1,1 0 0,-1 0 0,1 1 1,-1-1-1,1 1 0,0 0 1,0 1-1,0-1 0,0 1 1,0 0-1,0 0 0,1 1 1,-1-1-1,1 1 0,0 0 0,0 0 1,-2 5-224,-1 0 16,0 0 1,1 1-1,0 0 0,1 0 1,0 0-1,1 1 0,0 0 1,0 0-1,1 0 0,1 0 1,0 0-1,0 0 1,1 12-17,1-6 3,1 1 0,1 0 0,1-1 0,0 1 0,2-1 0,0 0 0,0 0 0,2-1 0,0 1 1,1-1-4,-3-6 1,1 0 0,0-1 1,1 0-1,-1 0 0,2-1 1,-1 0-1,8 6-1,-9-10 0,-1 0 1,1 0-1,0 0 0,1 0 0,-1-1 1,0 0-1,1-1 0,0 1 1,0-1-1,0-1 0,0 1 1,2-1-1,2 1 3,0-2 0,0 0 1,0 0-1,0-1 0,0 0 1,0-1-1,0 0 0,-1 0 1,1-2-1,-1 1 0,0-1 1,1-1-1,-2 0 0,1 0 1,1-1-4,-4 1 3,0-1 1,-1 1 0,1-1-1,-1 0 1,0 0 0,0-1-1,-1 0 1,0 0 0,0 0-1,-1-1 1,0 0 0,0 0-1,0 0 1,-1 0 0,-1 0 0,1 0-1,-1-1 1,-1 0 0,1-1-4,-1-4 12,0 0 1,-1-1-1,0 1 1,-1-1-1,0 1 1,-2-3-13,1 9 6,0 1-1,0-1 1,-1 0-1,0 1 0,0-1 1,0 1-1,-1 0 1,-1 0-1,1 1 1,-1-1-1,0 1 1,-1-1-6,-8-5-16,0 0 0,-1 1 0,0 0 0,-1 1 0,-1 1 0,1 0 0,-1 2 0,-1 0 0,1 0 0,-1 2 0,0 0 0,-1 1 0,-17-1 16,30 4-95,1 1 1,-1 0-1,1 0 1,-1 0-1,1 1 1,-1-1-1,1 1 0,-1 1 1,1-1-1,0 1 1,-4 1 94,8-2-89,-1 0-1,1 0 1,-1 0 0,1 0 0,-1 1 0,1-1-1,0 0 1,-1 1 0,1-1 0,0 1 0,0-1-1,0 1 1,0 0 0,0-1 0,1 1 0,-1 0-1,0 0 1,1-1 0,-1 1 0,1 0 0,0 0 0,0 0-1,-1 0 1,1-1 0,0 1 0,1 0 0,-1 0-1,0 0 1,0 0 0,1 0 0,-1-1 0,1 1-1,0 1 90,15 29-758</inkml:trace>
  <inkml:trace contextRef="#ctx0" brushRef="#br0" timeOffset="2804.905">3138 623 10162,'0'0'89,"0"0"1,0 0-1,1-1 0,-1 2 0,0-1 0,0 0 0,1 0 1,-1 0-1,0 0 0,0 0 0,1 0 0,-1 0 0,0 0 1,0 0-1,0 0 0,1 0 0,-1 1 0,0-1 0,0 0 1,0 0-1,1 0 0,-1 0 0,0 1 0,0-1 0,0 0 1,0 0-1,1 0 0,-1 1 0,0-1 0,0 0 0,0 0 1,0 0-1,0 1 0,0-1 0,0 0 0,0 0 0,0 1 1,0-1-1,0 0 0,0 0 0,0 1 0,0-1 0,0 0 1,0 0-1,0 1 0,0-1 0,0 0 0,0 0 1,0 1-1,0-1 0,0 0 0,-1 0 0,1 1-89,-13 17 1426,-3 7-508,12-15-765,1 1 0,1-1 0,-1 1-1,2-1 1,0 1 0,0-1 0,1 1 0,0 0 0,0-1 0,1 1 0,1-1 0,0 1 0,2 5-153,7 21 133,2-1 0,1 0-1,4 3-132,-10-20 136,8 12 207,1-1 0,19 25-343,-21-34 228,-15-32 89,-2-10-245,-20-78-26,-8-56-8,26 130-39,2-1 0,0 0 0,2 0 0,3-24 1,-3 43-5,1 0 0,1 0 1,-1 0-1,1 0 1,0 0-1,1 1 0,0-1 1,0 1-1,0 0 1,1 0-1,-1 0 1,6-5 4,-5 7-6,0 0 0,0 0-1,0 1 1,1-1 0,0 1 0,0 0 0,0 0 0,0 1 0,0 0 0,0 0 0,1 0 0,-1 0 0,1 1 0,-1 0 0,6-1 6,2 1-4,1 0-1,0 1 0,-1 0 1,1 2-1,-1-1 0,1 1 1,-1 1-1,0 1 1,0 0-1,0 0 0,-1 1 1,1 1-1,-1 0 1,0 1-1,-1 0 0,0 0 1,0 2-1,0-1 1,4 6 3,-4-3-7,-1 0 0,0 1 0,-1 0 0,0 0 0,-1 1-1,0 0 1,-1 0 0,-1 1 0,0 0 0,0 0 0,-2 0-1,0 1 1,0 0 0,-2-1 0,0 1 0,0 1-1,-1 5 9,-4 47-488,2-42 320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39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1213 8962,'8'5'627,"1"-1"0,0 0 0,0-1 0,0 0 0,0 0 0,0-1 0,1 0 0,-1-1 1,1 0-1,2 0-627,-11-1 75,0 0 1,0 0 0,1-1 0,-1 1 0,0 0 0,1-1 0,-1 1 0,0-1 0,0 1-1,0-1 1,1 1 0,-1-1 0,0 0 0,0 1 0,0-1 0,0 0 0,0 0-1,0 0 1,0 0 0,-1 0 0,1 0 0,0 0 0,0 0 0,-1-1 0,1 1-1,-1 0 1,1 0 0,-1 0 0,1-1 0,-1 1-76,1-5 157,0 0 0,-1 0 0,1 0 0,-1 0 0,-1 0-1,1-1-156,-1-1 74,-2-28 175,-1 0 0,-3 0 0,0 0 0,-6-11-249,-52-142 274,-3-14-188,18-1-56,42 162-29,2 0 0,2 0 1,1-38-2,3 73-2,0 1 0,1 0 0,0 0 0,0 0 0,0-1 0,1 1 0,0 0 0,0 1 0,0-1 0,1 0 0,0 1 0,0-1 0,1 1 0,-1 0 0,1 0 0,2-2 2,0 1-4,1 0 1,0 0-1,1 1 1,-1 0-1,1 0 1,0 1-1,1 0 1,-1 1-1,0-1 1,9-1 3,1 0-13,-1 0 0,2 1 0,-1 1 0,0 1 0,1 1 0,-1 0 0,1 1 0,-1 1 0,1 1 1,-1 1-1,0 0 0,0 2 0,0 0 0,0 0 0,-1 2 0,0 0 0,0 1 0,-1 1 0,0 0 0,3 4 13,40 35-472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39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78 4289,'-3'-17'2728,"3"11"129,5-6-944,7 1-673,8 6-312,9-2-472,4 2-136,8-1-184,9-1 200,2 6-800,9 4-440,7 8 616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39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322 65 6129,'-5'-3'583,"0"0"0,0 1 0,0 0 0,-1 0 0,1 0 0,0 1 0,-1-1-1,1 1 1,-1 1 0,1-1 0,-2 1-583,-3 0 406,1 0 0,-1 1-1,1 0 1,-1 1 0,1 0-1,-5 2-405,-5 3 284,0 0 0,1 2 0,0 0 0,0 1-1,1 0 1,-1 2-284,14-8 49,-1-1 0,0 1 1,1 0-1,-1 0 0,1 1 0,0-1 0,1 1 0,-1 0 0,1 0 0,0 0 1,0 0-1,1 1 0,-1-1 0,1 1 0,-1 3-49,3-6 8,-1 1 0,1-1 1,0 0-1,0 1 0,0-1 0,0 1 1,1-1-1,-1 0 0,1 1 0,0-1 0,0 0 1,0 1-1,0-1 0,1 0 0,-1 0 1,1 0-1,0 0 0,0 0 0,0-1 0,0 1 1,0 0-1,1-1 0,-1 0 0,1 1 0,0-1 1,0 0-1,-1 0 0,2 0-8,10 6 19,0-1 1,0-1-1,0 0 1,1 0-1,0-2 0,0 0 1,0 0-1,1-2 1,13 2-20,-9-3 19,-1 0 1,1-1-1,-1-1 0,1-1 1,-1 0-1,0-2 1,16-4-20,-30 6 7,1 0 0,0 0 0,0 0 1,-1-1-1,0 0 0,1 0 0,-1 0 0,0-1 0,-1 0 1,4-3-8,-6 5 4,0 0 0,0-1 0,0 0 0,-1 1 1,1-1-1,-1 0 0,1 0 0,-1 0 0,0 0 1,0 0-1,-1 0 0,1 0 0,0 0 0,-1 0 1,0 0-1,0 0 0,0 0 0,0 0 0,0-1 1,-1 1-1,0-2-4,-2-5 9,0-1 1,0 1-1,-2 0 1,1 0-1,-1 1 1,0-1-1,-1 1 1,0 0-1,-2-1-9,-6-7 17,-1 0 0,0 1 0,-17-13-17,26 24 0,0 0 0,-1 1 0,1-1 1,-1 1-1,0 1 0,0-1 0,0 1 0,-1 1 0,-7-3 0,15 5-4,-1 0-1,0-1 1,0 1 0,1 0-1,-1 0 1,0 0 0,0 0-1,0 0 1,1 0-1,-1 0 1,0 0 0,0 0-1,0 0 1,1 0 0,-1 0-1,0 0 1,0 1-1,0-1 1,1 0 0,-1 1-1,0-1 1,1 1 0,-1-1-1,0 0 1,1 1-1,-1 0 1,0-1 0,1 1-1,-1-1 1,1 1 0,-1 0-1,1-1 1,0 1-1,-1 0 1,1-1 0,0 1-1,-1 0 1,1 0 0,0 0 4,5 17 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40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18 8018,'-3'-1'328,"0"-1"-1,0 1 1,0 0 0,0 0 0,0 0-1,-1 0 1,1 0 0,0 1 0,-1 0 0,1-1-1,0 1 1,-1 0 0,1 1 0,0-1 0,-1 1-1,1-1 1,-3 2-328,4-1 77,0 0-1,0 0 1,0 1-1,0-1 1,0 1-1,1 0 1,-1-1-1,0 1 1,1 0-1,-1 0 1,1 0-1,0 0 1,0 0 0,0 0-1,0 0 1,0 1-1,0-1 1,0 0-1,1 1 1,-1-1-1,1 0 1,-1 1-1,1-1 1,0 1-1,0 0-76,0 3 124,0 1-1,1-1 0,0 1 0,0-1 1,0 1-1,1-1 0,0 0 0,0 0 1,0 1-1,1-1 0,2 3-123,7 13 366,2 0-1,7 7-365,5 10 316,-22-34-283,0 1 1,0 0-1,-1 0 1,1 0-1,-1 0 0,0 1 1,-1-1-1,0 1 0,0 0 1,0 0-1,0 2-33,-5-7 193,-3-7-59,-4-6 74,3 2-140,1-1 1,1 1-1,0-1 0,0 0 1,1 0-1,0 0 0,0-1 1,2 1-1,-1-1 0,1 0 1,1 0-1,-1-3-68,2 7 3,0 0-1,1 0 1,-1 0 0,1 1 0,1-1-1,-1 0 1,1 1 0,0-1 0,0 1-1,1-1 1,0 1 0,0 0 0,1 0-1,0 1 1,0-1 0,0 1 0,0-1-1,1 1 1,0 1 0,2-2-3,1-1 2,0 1 0,1 1 0,0 0 0,0 0 0,0 0 0,1 1 0,-1 1 0,1 0 0,0 0 0,0 1 0,0 0 0,0 1 0,8-1-2,-4 2-136,-1 0 0,1 1 0,0 0 0,-1 1 0,1 0-1,-1 1 1,0 1 0,0 0 0,0 1 0,1 1 136,26 14-488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40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 8674,'32'-13'3269,"-31"13"-3170,0 0 0,-1 0 0,1 0 0,0 0 0,-1 0 0,1 0 0,0 0 0,0 0 0,-1 0 0,1 0 0,0 0 0,-1 0 0,1 0 0,0 1 0,-1-1 0,1 0 0,0 0 0,-1 1 0,1-1 0,0 0 0,-1 1 0,1-1 0,-1 1 0,1-1 0,-1 1 0,1-1 0,-1 1 0,1-1 0,-1 1 0,1 0 0,-1-1 0,0 1 0,1 0-99,6 22 669,-6-21-478,3 20 544,-1-1 0,0 12-735,-2-18 104,1 0 0,0 0 0,1 0 0,1 0 0,3 8-104,-7-23 3,0 0 1,0 1-1,0-1 1,0 0-1,0 1 1,0-1-1,0 1 1,1-1-1,-1 0 1,0 1-1,0-1 0,0 0 1,1 1-1,-1-1 1,0 0-1,0 0 1,1 1-1,-1-1 1,0 0-1,0 0 1,1 1-1,-1-1 1,0 0-1,1 0 1,-1 0-1,1 0 0,-1 1 1,0-1-1,1 0 1,-1 0-1,0 0 1,1 0-1,-1 0-3,8-10 92,0-19 19,-4-34-62,3-21 22,-6 75-66,0 0 0,2 0 0,-1 0 0,1 1 0,0-1 0,1 1 0,3-7-5,-6 12 0,1 1 0,-1 0 0,1-1 0,0 1 0,0 0 0,0 0-1,0 0 1,0 0 0,0 0 0,0 1 0,1-1 0,-1 1 0,1-1 0,-1 1 0,1 0 0,-1 0 0,1 0 0,0 0 0,0 1 0,1-1-1,0 1 1,0 0 0,0 0 0,0 0 0,0 0-1,0 1 1,0 0 0,0 0 0,0 0-1,0 0 1,0 0 0,1 1 0,6 4-1,1 0 1,-1 1-1,0 0 1,0 1-1,-1 0 1,0 1-1,6 7 1,-8-9 1,-1 0 0,0 1 0,-1 0 0,0 0 0,0 0 0,0 1 0,-1 0 0,-1 0 0,1 0 0,-2 1 0,1 0 1,-1-1-1,-1 1 0,1 5-1,2-2 6,2-13 11,-6-1-16,0 0 0,0 0 1,0 0-1,0-1 1,0 1-1,0 0 1,0 0-1,0-1 0,0 1 1,-1-1-1,1 1 1,-1-1-1,1 0-1,1-9 4,-1 0 0,0 1 1,0-1-1,-1 0 0,0 0-4,-1 2 0,1 0 1,0 0-1,1 0 1,0 0-1,0 0 1,1 0-1,2-5 0,-3 10 0,0 0-1,1 0 1,0 0 0,-1 0-1,2 1 1,-1-1-1,0 1 1,1-1 0,-1 1-1,1 0 1,0 0 0,0 0-1,0 0 1,0 1 0,1-1-1,-1 1 1,1 0 0,-1 0-1,1 0 1,0 0-1,0 1 1,0-1 0,0 1-1,0 0 1,0 0 0,1 1 0,0-1-2,0 1 1,0-1 0,0 1 0,0 1 0,0-1 0,0 1-1,0 0 1,0 0 0,-1 0 0,1 1 0,0-1 0,-1 1-1,1 0 1,-1 1 0,1-1 0,-1 1 0,0 0-1,0 0 1,0 0 0,-1 0 0,3 3 1,-1 0-1,-1-1 0,0 1 0,0 0 1,-1 0-1,0 1 0,0-1 0,0 0 0,-1 1 0,0 0 1,0 0-1,-1-1 0,1 1 0,-2 0 0,1 0 0,-1 3 1,-1 10 63,0 0 0,-2-1 0,-1 4-63,1-5-464,1-1 0,0 1 0,1 0 0,1 2 464,5 26-767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41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36 4921,'1'-3'878,"6"-20"2154,-8 15-1236,1 8-1735,0-1 0,0 1 0,0 0-1,0 0 1,-1 0 0,1 0 0,0 0 0,0 0 0,0 0-1,0-1 1,-1 1 0,1 0 0,0 0 0,0 0 0,0 0 0,-1 0-1,1 0 1,0 0 0,0 0 0,0 0 0,-1 0 0,1 0-1,0 0 1,0 0 0,0 0 0,-1 0 0,1 1 0,0-1-1,0 0 1,0 0 0,-1 0 0,1 0 0,0 0 0,0 0 0,0 0-1,0 1-60,-4 1 167,0 1-1,1 0 0,0 0 0,0 0 1,0 0-1,0 0 0,0 1 0,1-1 1,-1 1-1,1 0 0,0-1 1,0 1-1,1 0 0,-1 1 0,1-1 1,0 0-1,0 0 0,-1 3-166,1 2 118,0-1 0,0 1 1,0 0-1,1 0 0,0-1 0,1 1 0,0 0 1,2 7-119,1-3 43,1-1 1,0 0-1,1 0 1,0 0 0,1-1-1,0 0 1,0 0 0,2-1-1,-1 0 1,1 0 0,1-1-1,-1 0 1,2-1 0,-1 0-1,1 0 1,0-1-1,1-1 1,5 3-44,-15-9 7,-1 1 1,1 0-1,0 0 1,0 0-1,0-1 0,0 1 1,-1-1-1,1 0 0,0 1 1,0-1-1,0 0 1,0 0-1,0 0 0,0 0 1,0-1-1,0 1 1,0 0-1,0-1 0,-1 1 1,1-1-1,0 0 0,0 0 1,0 0-1,-1 0 1,1 0-1,-1 0 0,1 0 1,-1 0-1,1 0 0,-1-1 1,1 1-1,-1-1 1,0 1-1,0-1 0,1-1-7,3-6 20,0 0 0,-1 0 0,0-1 0,0 0 0,-1 0 0,0-1-20,1-2 11,25-71 84,25-46-95,-41 110-2,-13 20 1,1-1 0,-1 1 0,0 0 1,1-1-1,-1 1 0,1 0 0,-1-1 0,1 1 1,-1 0-1,1 0 0,-1-1 0,1 1 0,0 0 1,-1 0-1,1 0 0,-1 0 0,1 0 0,-1 0 1,1 0-1,0 0 0,-1 0 0,1 0 1,1 1-1,-1 0-1,1 0 0,-1 0 1,1 1-1,-1-1 1,1 0-1,-1 1 0,0-1 1,0 1-1,0-1 0,0 1 1,0 0-1,0-1 1,0 1-1,0 0 0,-1 0 1,1-1-1,-1 1 1,1 1 1,20 78-3,-17-60 11,2-1 0,0 1 0,0-1 0,2 0 0,1-1 0,0 1-8,-3-11 45,0 1 0,1-1 1,6 7-46,-11-13-55,1 0 0,0 0 0,0 0 0,1-1 0,-1 1 0,1-1 0,-1 0 0,1 0 1,-1 0-1,1 0 0,4 1 55,12-1-228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41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30 8202,'-1'-24'3151,"2"19"-654,3 10-1618,4 12-322,-5 7 104,-1 0 0,-1 0 0,-1 23-661,0 23 615,25 318 874,-24-372-1413,1 1 0,3 15-76,-4-27-98,0-1 0,1 1 0,-1-1 0,1 0 0,0 1 0,0-1 0,1 0-1,-1 0 1,1 0 0,0 0 0,0-1 0,1 3 98,12 6-472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42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312 198 6297,'1'-3'392,"0"-1"0,0 0 0,0 1 1,-1-1-1,0 0 0,1 0 0,-2 1 0,1-1 0,0 0 0,-1 0 0,1 0 0,-1 1 0,0-1 0,-1 1 0,0-2-392,-1-2 362,0 0 1,-1 0-1,0 1 0,0 0 1,-1 0-1,0 0 1,0 0-1,0 1-362,-5-5 284,-1 1 0,0 0 0,0 1 0,-1 0 0,0 1 0,0 0 0,-1 1 0,-9-3-284,18 7 25,0 1 1,1 0-1,-1 0 1,0 0-1,0 0 1,0 0-1,0 1 0,0 0 1,0 0-1,0 0 1,0 0-1,0 1 0,0-1 1,0 1-1,1 0 1,-1 0-1,0 0 1,0 1-1,1-1 0,-1 1 1,1 0-1,-1 0 1,1 1-1,0-1 0,0 0 1,0 1-1,0 0 1,0 0-1,1 0 1,-1 0-1,1 0 0,0 0 1,0 1-1,-1 1-25,-3 6 9,1 0 0,0 1 0,0 0 0,1 0 0,1 0 0,0 0 0,1 1-1,0-1 1,1 1 0,0 0 0,1-1 0,1 1 0,0-1 0,1 7-9,0-10 6,0 0 0,0 0 0,1-1 0,0 1 0,1-1 0,0 1 0,0-1 0,1 0 1,0 0-1,0-1 0,1 0 0,0 0 0,0 0 0,1 0 0,0-1 0,0 0 0,0-1 0,1 1 0,7 3-6,-5-4 13,1 0-1,-1 0 0,1-1 1,0-1-1,0 0 0,4 1-12,-12-4 5,0 1 1,0 0-1,0-1 0,0 0 0,0 0 0,0 0 1,0 0-1,0 0 0,0-1 0,0 1 1,0-1-1,0 0 0,0 0 0,-1 0 0,1 0 1,0 0-1,-1-1 0,1 1 0,0-1 1,-1 1-1,0-1 0,1 0 0,-1 0 0,0 0 1,0-1-1,0 1 0,0-1-5,1-3 6,0-1 1,0 1-1,-1-1 1,0 1-1,0-1 0,-1 0 1,0 0-1,0 0 1,-1 0-1,1 0 0,-1 0 1,-1 0-1,0 1 1,0-1-1,0-2-6,-3-11 18,-1 1 0,-1 0 0,-1 1 0,-5-13-18,11 30 0,1 0 0,-1-1 1,0 1-1,1 0 0,-1 0 0,0-1 0,1 1 0,-1 0 0,0 0 1,0 0-1,0 0 0,0 0 0,0 0 0,-1 0 0,2 1 0,0 0 1,0 0-1,-1 0 0,1 0 0,0 0 0,0 0 0,-1 0 0,1 0 1,0 0-1,0 0 0,-1 1 0,1-1 0,0 0 0,0 0 1,-1 0-1,1 0 0,0 0 0,0 0 0,-1 1 0,1-1 0,0 0 1,0 0-1,0 0 0,0 1 0,-1-1 0,1 0 0,0 0 0,0 1 1,0-1-1,0 0 0,0 0 0,0 1 0,-1-1 0,1 0 1,0 0-1,0 1 0,0-1 0,0 0 0,0 4 2,-1-1-1,1 0 1,-1 0-1,1 1 1,0-1 0,0 0-1,1 0 1,-1 1-1,1-1 1,0 3-2,3 4 0,1 1 0,1-1 1,-1 0-1,1 0 0,1 0 0,0-1 1,1 0-1,-1 0 0,1-1 0,1 0 0,6 4 0,21 16 705,1-2-1,14 6-704,-44-27 216,65 40 2475,0-1-1160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9:13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268 125 5801,'22'-71'2870,"-22"69"-2733,1 1 0,-1-1 0,0 0 1,0 1-1,0-1 0,0 0 0,-1 1 0,1-1 0,0 0 0,-1 1 0,1-1 0,-1 1 0,1-1 0,-1 1 1,0-1-1,0 1 0,1-1 0,-1 1 0,0 0 0,0 0 0,-1-1 0,1 1 0,0 0 0,0 0 0,0 0 1,-1 0-1,1 0 0,-1 0 0,1 1 0,-1-1 0,0 0-137,-3-1 334,0 0-1,0 1 0,0-1 1,0 1-1,0 0 1,0 1-1,-4-1-333,0 2 158,0-1 0,0 2 0,1-1 0,-1 1 0,0 1 0,1 0 0,0 0 1,0 0-1,0 1 0,0 1 0,0-1 0,1 1 0,0 0 0,0 1 0,0 0 0,1 0 0,-1 0 0,2 1 0,-1-1 0,0 3-158,-9 11 105,7-10-77,1 0 0,0 0 0,1 0 1,0 1-1,1 0 0,0 0-28,4-9 2,1 0 0,-1 0 0,0 0 0,1 0 0,0 0 0,-1 0 0,1 0 0,0 0 0,0 0 0,0 0 0,0 0 0,0 0 0,1 0 0,-1 0 0,1 0 0,-1 0 0,1 0 0,0 0 0,0-1 0,0 1 0,0 0 0,0 0 0,0-1 0,0 1 0,0 0 0,1-1 0,-1 0 0,0 1 0,1-1 0,0 0 0,-1 1 0,1-1 0,0 0 0,-1 0 0,1 0 0,0-1 0,1 1-2,4 2 4,0 0 0,1-1 0,-1 0 0,1 0 0,-1-1 0,1 0 0,0-1 0,3 1-4,63-6 19,-54 3-12,1 0-1,-1 2 1,4 0-7,-14 1 1,0 0 1,-1 0-1,1 1 1,-1 1 0,1 0-1,-1 0 1,0 1 0,0 0-1,-1 0 1,4 3-2,-8-4 2,1 0 1,-1 0-1,0 1 1,0-1-1,-1 1 0,1 0 1,-1 0-1,0 0 1,0 1-1,0-1 1,-1 1-1,1 0 1,-1 0-1,0 0 1,-1 0-1,1 0 0,-1 0 1,0 0-1,0 5-2,0-2 64,-1 0-1,1 1 1,-2-1-1,1 1 1,-1-1-1,-1 0 1,0 0-1,0 0 1,0 1 0,-1-2-1,0 1 1,-1 0-1,1-1 1,-2 1-1,1-1 1,-1 0-1,0-1 1,0 1-1,-1-1 1,-4 4-64,0-1 50,0-1 1,0-1-1,-1 0 1,0 0-1,0-1 1,-1 0-1,0-1 1,0-1-1,0 1 1,0-2-1,-1 0 1,0-1-1,-4 1-50,3-2-5,1 0 0,-1-1 0,1 0 0,-1-1-1,0-1 1,1 0 0,-2-1 5,-28-12-4674,55 21 3115</inkml:trace>
  <inkml:trace contextRef="#ctx0" brushRef="#br0" timeOffset="662.038">771 213 6361,'4'-11'744,"0"0"-1,-1 0 0,-1 1 0,1-10-743,-3 20 69,0-1-1,0 0 1,0 0-1,0 1 1,-1-1 0,1 0-1,0 1 1,0-1-1,-1 0 1,1 1 0,0-1-1,-1 0 1,1 1-1,-1-1 1,1 1-1,-1-1 1,1 1 0,-1-1-1,1 1 1,-1-1-1,0 1 1,1-1 0,-1 1-1,1 0 1,-1-1-1,0 1 1,0 0 0,1 0-1,-1 0 1,0-1-1,1 1 1,-2 0-69,-25 0 1458,20 0-1082,-2 0-52,0 1 0,0 0 0,0 1 1,0 0-1,0 0 0,0 1 0,1 0 0,-1 0 1,1 1-1,0 0 0,-3 3-324,5-4 77,1 1 0,0 0 0,0 0 0,0 1 0,1-1 1,0 1-1,-1 0 0,2 0 0,-1 1 0,1-1 0,-1 1 0,1 0 0,1-1 0,-1 1 0,1 1 1,-1 2-78,1 6 38,-1 0 1,2 0 0,0 0 0,1 0-1,0 0 1,1 0 0,1 0 0,1 0 0,0 0-1,0-1 1,2 1 0,0-1 0,0 0-1,2 0 1,-1-1 0,2 2-39,-1-4 7,0 0 0,0 0 0,1 0 0,0-1 0,1 0 0,0-1 0,0 0 0,1 0 0,1-1 0,-1 0 0,1-1 0,0 0 0,1-1 0,0 0 0,0-1 0,0 0 0,0-1 0,7 1-7,-12-3 15,1-2-1,0 1 1,-1-1 0,1 0-1,0 0 1,-1-1-1,1 0 1,-1-1-1,1 0 1,-1 0-1,1 0 1,-1-1-1,0 0 1,0 0 0,0-1-1,-1 0 1,1 0-1,-1-1 1,0 0-1,0 0 1,-1 0-1,1-1 1,3-5-15,-2 3 63,0-1 0,0-1 0,-1 0 0,-1 1 1,0-2-1,0 1 0,0-1 0,-2 1 0,1-1 0,-1 0 0,-1 0 1,0-1-1,-1 1 0,0 0 0,-1-9-63,-1 5 61,-1 0 0,-1 0 0,-1 0 0,0 0 0,-1 0 0,0 1 0,-1 0 0,-1 0 0,0 1 0,-9-12-61,9 15 8,0-1-1,-1 1 0,0 0 1,-1 1-1,0 0 0,-1 0 1,0 1-1,0 0 0,-1 1 1,1 0-1,-2 0 0,1 1 0,-3 0-7,8 4-71,0 0-1,0 1 1,0 0-1,0 0 1,-1 0-1,1 1 1,0 0-1,0 0 1,0 0-1,-5 2 72,9-2-177,0 0 0,0 1-1,-1-1 1,1 1 0,0-1-1,0 1 1,0 0-1,0 0 1,0 0 0,0 0-1,1 1 1,-1-1 0,0 0-1,0 1 1,1-1 0,-1 1-1,1-1 1,0 1-1,-1 0 1,1 0 0,0 0-1,0-1 1,0 1 0,0 0-1,0 0 1,0 1 0,1-1-1,-1 0 1,1 0-1,-1 2 179,1-1-246,0 0 1,1 0 0,-1 0 0,1 0-1,-1 0 1,1 0 0,0 0 0,0 0 244</inkml:trace>
  <inkml:trace contextRef="#ctx0" brushRef="#br0" timeOffset="1452.658">1152 293 5521,'48'-54'3276,"-48"53"-3207,1 1 0,-1 0 0,0 0 0,1-1 1,-1 1-1,0 0 0,1-1 0,-1 1 0,0 0 1,0-1-1,1 1 0,-1-1 0,0 1 0,0 0 1,0-1-1,0 1 0,1-1 0,-1 1 0,0 0 0,0-1 1,0 1-1,0-1 0,0 1 0,0-1 0,0 1 1,0 0-1,0-1 0,-1 1 0,1-1 0,0 1-69,-6 2 2614,5 4-2324,1-1 1,-1 0 0,1 0-1,0 0 1,0 0 0,1 0-1,-1 1 1,1-1 0,0 0-1,0 0 1,1 0 0,1 4-291,2 8 292,4 19 65,1-1 0,2 0 0,2 0 0,0-1 1,3-1-1,1 0 0,9 11-357,-1-8 592,-28-39-511,1 0 1,0 0 0,-1 0-1,2 0 1,-1 0 0,0-1-1,1 1 1,-1-3-82,-4-19 15,-6-21 21,1 1-1,-1-37-35,9 66 0,1 1-1,0-1 0,2 0 0,0 0 1,0 1-1,2-1 0,0 1 0,0 0 1,2 0-1,4-13 1,-7 25-4,-1 0 1,1 0 0,0 0-1,0 0 1,0 0-1,0 0 1,1 0 0,-1 1-1,1-1 1,-1 1-1,1 0 1,0 0 0,0 0-1,0 0 1,0 0-1,0 1 1,1-1 0,-1 1-1,0 0 1,1 0-1,-1 0 1,2 0 3,-1 1-3,0 0 0,0 0 0,0 0 1,0 1-1,0-1 0,0 1 0,0 0 0,0 0 0,0 1 0,-1-1 1,1 1-1,0-1 0,-1 1 0,1 1 0,-1-1 0,1 0 0,-1 1 1,0-1-1,0 1 0,0 1 3,11 13-3,0 0 0,-2 0 0,0 2 0,-1-1 0,-1 1 0,4 13 3,10 16 2,-19-40 2,-1 0 0,0 1 1,0 0-1,-1 0 0,0 0 1,-1 0-1,0 0 0,0 0 1,-1 1-1,0-1 0,-1 1 1,0-1-1,0 1 0,-1-1 1,0 1-1,-2 5-4,2-119 568,1 76-555,1 1 0,2-1 1,3-17-14,-2 31-3,-1 0 1,2 0 0,0 0 0,1 1 0,0-1-1,1 1 1,1-1 2,-4 8-3,0 0 0,1 1-1,0-1 1,0 1 0,0 0-1,0 0 1,1 1-1,0-1 1,0 1 0,0 0-1,0 1 1,1 0 0,-1 0-1,1 0 1,0 1 0,0 0-1,0 0 1,0 1 0,0-1-1,1 2 1,-1-1 0,0 1-1,0 0 1,8 1 3,-7 0-4,1 0 1,-1 1-1,1 0 1,-1 0-1,0 1 1,1 0-1,-2 0 1,1 1-1,0 0 1,-1 0-1,1 1 1,-1 0-1,0 0 1,-1 1-1,1 0 1,-1 0-1,-1 0 1,1 1-1,-1 0 1,4 7 3,-1 3-130,-1 0 0,-1 0 0,0 1 1,-1 0-1,-1 0 0,-1 1 0,1 15 130,8 44-509,1-34 142</inkml:trace>
  <inkml:trace contextRef="#ctx0" brushRef="#br0" timeOffset="2054.858">2415 339 5777,'-63'-24'2694,"63"23"-2653,0 1-1,-1 0 1,1 0 0,0 0-1,0 0 1,-1-1-1,1 1 1,0 0 0,-1 0-1,1 0 1,0 0-1,0 0 1,-1 0 0,1 0-1,0 0 1,-1 0-1,1 0 1,0 0 0,-1 0-1,1 0 1,0 0 0,0 0-1,-1 0 1,1 0-1,0 0 1,-1 1 0,1-1-1,0 0 1,0 0-1,-1 0 1,1 0 0,0 1-1,0-1 1,-1 0-1,1 0 1,0 1 0,0-1-1,0 0 1,0 0-1,-1 1 1,1-1 0,0 0-1,0 0 1,0 1 0,0-1-1,0 0 1,0 1-1,0-1 1,0 0 0,0 0-1,0 1 1,0-1-1,0 0 1,0 1 0,0-1-1,0 0 1,0 1-1,0-1 1,0 0 0,0 0-1,0 1 1,0-1-1,0 0 1,1 0 0,-1 1-1,0-1 1,0 0-1,0 1-39,13 17 1999,-9-16-1837,1 0-1,-1 1 0,1-1 0,0-1 0,0 1 0,-1-1 1,1 0-1,0 0 0,0 0 0,0 0 0,0-1 0,1 0 1,-1 0-1,0-1-162,4 1 177,1-1 1,0-1-1,-1 0 1,1 0-1,-1-1 1,0 0-1,0-1-177,4-2 138,0-1 0,-1 0 0,0-1 0,-1 0 0,0-1 0,0-1 0,-1 0 0,0 0 1,0-1-1,-1 0 0,-1 0 0,0-1 0,-1 0 0,5-9-138,-11 18 20,0 0 0,0 0 1,0 0-1,-1 0 1,1 0-1,-1 0 0,1 0 1,-1 0-1,0 0 1,0 0-1,-1 0 0,1 0 1,-1 0-1,1 0 1,-1 0-1,0 1 0,0-1 1,0 0-1,0 0 0,-1 0-19,-1-1 18,0 0 0,0 0 0,0 0 1,0 1-1,-1-1 0,0 1 1,0 0-1,0 0 0,0 0 1,0 0-1,-3-1-19,-7-2 20,0 0-1,0 1 0,-1 0 1,1 1-1,-1 1 0,0 0 1,-10 0-20,14 2 7,0 1 1,-1 0-1,1 1 1,0 0-1,0 1 0,-7 1-7,12-1 3,0-1 0,0 2 0,0-1 0,1 0 0,-1 1 0,0 0 0,1 0 0,0 1 0,0 0 0,0 0 0,0 0 0,-1 2-3,-2 3 4,2 0 0,0 1 0,0 0 1,0 0-1,1 0 0,1 0 0,0 1 0,0 0 0,1 0 1,0 0-1,1 0 0,0 3-4,-1 15 12,1 1 1,1 0-1,2 0 1,1 3-13,0-13 8,1 0 1,0 0 0,2 0-1,0-1 1,1 0-1,1 0 1,0 0-1,10 14-8,-12-24 21,0 0 0,1 0 0,1 0 0,-1-1 0,1 0-1,0 0 1,1-1 0,0 1 0,0-2 0,1 1 0,0-1-1,0-1 1,0 0 0,1 0 0,0 0 0,-1-2 0,5 2-21,1-1 395,0-1 0,-1-1 0,1 0 0,0-1 0,0-1 0,0 0 0,0-1 0,3-1-395,36-12 1327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9:10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117 898 6585,'-91'30'2994,"68"-27"-987,21-4 3793,32 16-5244,-13-8-460,0 1 0,-1 1 1,-1 0-1,1 2 0,-1-1 1,-1 2-1,10 9-96,-21-17 13,1 0 1,0 0-1,-1 1 0,0-1 0,0 1 1,0 0-1,-1-1 0,1 1 0,-1 1 1,-1-1-1,1 0 0,-1 0 0,1 1 1,-1-1-1,-1 1 0,1-1 0,-1 1 1,0-1-1,-1 6-13,-1 2-120,-1 1 0,-1-1-1,0 0 1,-1 0 0,0-1 0,-1 1 0,-3 4 120,-5 11-319</inkml:trace>
  <inkml:trace contextRef="#ctx0" brushRef="#br0" timeOffset="615.289">964 1132 7762,'5'115'3118,"-5"-113"-2826,0 1 1,0 0 0,0-1 0,0 1-1,1 0 1,-1-1 0,1 1 0,0-1 0,0 1-1,0-1 1,0 1 0,0-1 0,2 3-293,-3-5 77,1 1 1,-1-1-1,1 0 1,-1 1-1,1-1 1,0 0-1,-1 0 1,1 0-1,-1 1 1,1-1-1,-1 0 1,1 0-1,-1 0 1,1 0-1,0 0 1,-1 0-1,1 0 1,-1 0-1,1 0 1,0 0-1,-1 0 1,1 0-1,-1-1 1,1 1-1,-1 0 1,1 0-1,-1 0 1,1-1-1,-1 1 1,1 0-1,-1-1 1,1 0-78,3-2 263,0 0 1,-1-1-1,1 1 1,-1-1-1,0 0 1,0 0-1,0-1 0,-1 1-263,3-8 203,-1 0 0,-1-1 0,0 1-1,-1-1 1,0 1 0,-1-1 0,0-9-203,2-7 159,2-48 16,-3 0 0,-3-1 0,-7-38-175,-40-223-1,38 275 22,1 12-49,3-1 0,2-5 28,4 43-16,0-1 0,1 1 0,0 0 0,1-1 0,1 1 0,0 0 0,2 1 0,-1-1 0,5-7 16,-8 19-25,0 0 1,1 1 0,-1-1 0,1 0 0,0 1 0,0 0 0,0-1 0,0 1 0,0 0 0,0 0 0,0 0 0,1 0 0,-1 0-1,1 0 1,0 1 24,-1 0-40,1 0-1,-1 1 0,0-1 0,0 1 1,0 0-1,1-1 0,-1 1 0,0 0 1,0 1-1,1-1 0,-1 0 0,0 1 1,0-1-1,0 1 0,1 0 0,-1-1 1,0 1-1,0 0 0,0 0 0,0 0 1,0 1-1,1 0 41,10 9-294,-1 0 0,0 1 0,-1 1 0,0-1 0,-1 2 0,-1-1 0,0 2 294,39 62-597</inkml:trace>
  <inkml:trace contextRef="#ctx0" brushRef="#br0" timeOffset="989.655">782 733 7986,'-10'5'3600,"7"-3"-2047,11 5-129,1-5 32,13-2-527,16-2-185,16-8-320,12-2-144,7-2-40,1-2-160,-2 1 3473,8 5-2625</inkml:trace>
  <inkml:trace contextRef="#ctx0" brushRef="#br0" timeOffset="1524.765">1783 550 6137,'-31'-55'3126,"29"52"-2880,-1 0-1,1 1 1,-1-1-1,0 1 1,0 0-1,1-1 0,-2 1 1,1 1-1,0-1 1,0 0-1,0 1 1,-1 0-1,1-1 1,-1 1-1,1 1 1,-1-1-1,1 0 0,-1 1 1,0 0-1,1 0 1,-4 0-246,1 0 182,0 1-1,1 0 1,-1 0 0,0 0 0,0 0 0,0 1 0,1 0 0,-1 0-1,1 1 1,0 0 0,-5 2-182,5-1 65,0 1-1,1 0 1,-1 0-1,1 0 1,0 1-1,0-1 1,0 1-1,1 0 1,0 0-1,0 0 1,1 0 0,-1 1-1,1-1 1,1 1-1,-1-1 1,1 2-65,-2 13 71,0-1 1,2 1 0,1 0-1,1 13-71,0-14 24,1-1 1,1 0-1,1 0 0,0-1 0,1 1 1,2-1-1,6 15-24,-9-24 3,0-1 1,1 1-1,0-1 1,1 0-1,0 0 1,0 0-1,1-1 1,0 0-1,0-1 1,1 1-1,-1-1 1,1-1-1,1 1 1,-1-1-1,1-1 1,2 1-5,-5-2 6,1-2-1,-1 1 1,1-1-1,-1 0 0,1 0 1,-1-1-1,1 0 0,-1 0 1,1 0-1,0-1 1,-1 0-1,1 0 0,-1-1 1,0 0-1,1 0 0,-1 0 1,0-1-1,0 0 0,0 0 1,-1 0-1,1-1 1,-1 0-1,0 0 0,2-2-4,4-4 19,0 0 0,-1-1 0,0 0 0,-1-1 0,0 0-1,-1-1 1,0 0 0,-1 0 0,0 0 0,1-6-19,-4 10 17,-1 0 0,0 0 0,-1-1 0,0 1 0,0-1 0,-1 1 0,0-1 1,0 0-1,-1 0 0,-1 1 0,0-1 0,0 0 0,-1 1 0,0-1 0,0 1 0,-1-1 0,-1 1 0,1 0 0,-2 0 1,1 1-1,-3-5-17,-3 0 18,0 0 0,-1 1-1,-1 0 1,0 1 0,0 0 0,-1 0 0,0 2 0,-8-5-18,10 7-15,-1 0-1,0 1 1,-1 0-1,0 1 1,1 1 0,-2-1-1,1 2 1,0 0-1,-1 1 1,-6-1 15,15 3-61,1 0 0,-1 1 0,0-1 0,1 1 0,-1-1 0,1 1 0,-1 1 0,1-1 0,0 1 0,-4 1 61,6-2-58,1 0 1,0-1 0,-1 1-1,1 0 1,0 0-1,0 0 1,0 1 0,0-1-1,0 0 1,0 0-1,0 0 1,0 1 0,0-1-1,0 1 1,1-1-1,-1 0 1,1 1 0,-1-1-1,1 1 1,-1 0-1,1-1 1,0 1 0,0-1-1,0 1 1,0-1-1,0 1 1,0-1 0,0 1-1,0 0 1,1-1-1,-1 1 1,1-1 0,-1 1-1,1-1 58,12 24-527</inkml:trace>
  <inkml:trace contextRef="#ctx0" brushRef="#br0" timeOffset="1938.569">2184 543 8650,'18'-24'2556,"-15"20"-1283,-9 12 132,3-3-1235,1-1 0,0 1-1,0 0 1,0 0 0,0 0-1,1 0 1,0 0 0,0 0 0,0 0-1,1 0 1,0 1 0,0-1-1,0 0 1,1 0-170,1 17 466,1-1 0,4 18-466,65 281 1535,-68-294-1267,0 3 337,-2-32 294,-3-9-599,-3-8-133,1 0-1,0 0 1,2 0 0,0 0-1,2 0 1,2-18-167,0-18 94,-3 53-96,0-33 30,2-1 0,1 1 0,2 0 0,6-19-28,-9 46-28,1 1-1,-1-1 1,1 0 0,1 1-1,0 0 1,0 0 0,1 0-1,0 0 1,0 1 0,1 0-1,-1 0 1,2 0 0,-1 1-1,1 0 1,0 0 0,0 0 0,1 1-1,-1 0 1,1 1 0,7-4 28,-5 5-672,0-1 1,0 1 0,1 1 0,-1 0 0,1 0 0,-1 1 0,1 1-1,8 0 672,31 4-2176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2:55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26 5921,'-8'-13'4811,"8"12"-4587,0 0 0,0 1-1,-1-1 1,1 0 0,0 1 0,0-1 0,-1 1 0,1-1 0,0 1 0,-1-1 0,1 1 0,0-1 0,-1 1 0,1-1 0,-1 1 0,1-1 0,-1 1 0,1 0 0,-1-1-1,1 1 1,-1 0 0,1-1 0,-1 1 0,0 0 0,1 0-224,-3 27 820,2 2-657,1-1-1,1 1 1,2-1-1,1 0 0,2 5-162,7 23 97,3-1-1,6 11-96,0-1 64,-3 0 0,-4 2 1,-1 2-65,-14-65-99,3 19 330,-3-22-304,1-1 0,-1 1-1,0 0 1,0-1 0,0 1-1,0-1 1,-1 1 0,1 0-1,0-1 1,0 1 0,0-1 0,0 1-1,-1 0 1,1-1 0,0 1-1,0-1 1,-1 1 0,1-1-1,-1 1 1,1-1 0,0 1-1,-1-1 1,1 1 0,-1-1-1,1 0 1,-1 1 0,1-1-1,-1 0 1,0 1 73,-5-2-719</inkml:trace>
  <inkml:trace contextRef="#ctx0" brushRef="#br0" timeOffset="362.024">0 403 6849,'2'-7'3305,"2"1"-1328,7-1-489,3-1-168,7-1-336,8 1-183,10 4-369,3-3-104,11 3-152,1-2-48,11 2-56,-4-2-8,2 3-32,-5 3 8,-17 0-176,-4 0-312,-5 9 304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9.0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 36 6073,'0'0'233,"-1"-1"0,1 0 0,-1 0 0,1 0 0,-1 0 0,0 0 0,1 0 0,-1 0 0,0 1 0,0-1 0,0 0 0,0 1 0,1-1 0,-1 1 0,0-1 0,0 1 0,0-1 0,0 1 0,0-1 0,0 1 0,0 0 0,-1 0-233,1 0 117,0 0 0,0 0 0,0 1 0,1-1 0,-1 0-1,0 1 1,0-1 0,1 1 0,-1-1 0,0 1-1,1 0 1,-1-1 0,0 1 0,1 0 0,-1-1-1,1 1 1,-1 0 0,1-1 0,-1 1 0,1 0-1,0 0-116,-3 4 135,1 1-1,1-1 0,-1 1 1,1-1-1,0 1 0,0-1 0,0 5-134,2 16 181,1 1-1,2-1 1,0 1-1,6 15-180,2 10 248,1 25 172,-3 1 1,-3 0-1,-4 0 1,-6 70-421,-2-82 188,-2 52 237,7-117-409,0 0 0,0 0 0,0 0 0,0-1-1,0 1 1,0 0 0,0 0 0,0 0 0,0 0 0,0 0 0,0 0 0,1 0-1,-1 0 1,0 0 0,1 0 0,-1-1 0,0 1 0,1 0 0,-1 0-1,1 0 1,0-1 0,-1 1 0,1 0 0,-1-1 0,1 1 0,0 0 0,0-1-1,-1 1 1,1-1 0,0 1 0,0-1 0,0 1 0,0-1 0,0 0-1,-1 1 1,1-1 0,0 0 0,0 0 0,0 0 0,0 0-16,4 0 71,-1-1 0,1 0 0,-1 0 0,1 0 0,-1-1 0,0 1 0,3-2-71,-2 1 12,56-25 218,-36 15-205,0 1 0,1 1 1,1 2-1,11-2-25,-25 7-88,0 0 0,0 1-1,0 1 1,0 1 0,0-1-1,0 2 1,0 0 0,0 1 0,0 0-1,6 2 89,11 7-29</inkml:trace>
  <inkml:trace contextRef="#ctx0" brushRef="#br0" timeOffset="450.935">727 706 6345,'-11'-102'2584,"11"100"-2492,-1 1 1,1-1 0,0 1 0,0-1-1,0 1 1,0-1 0,1 1 0,-1 0 0,0-1-1,1 1 1,-1-1 0,1 1 0,-1-1 0,1 1-1,-1 0 1,1 0 0,0-1-93,0 1 48,-1 1 1,1 0 0,0-1-1,-1 1 1,1 0-1,0-1 1,-1 1-1,1 0 1,0 0-1,-1 0 1,1 0 0,0 0-1,-1 0 1,1 0-1,0 0 1,-1 0-1,1 0 1,0 0-49,4 0 333,25-3 1019,-1 2-1,10 1-1351,-15 1 353,0-2 0,0 0 0,20-5-353,-41 6 34,0-1-1,-1 1 1,1-1-1,0 0 1,0 0-1,-1-1 1,1 1-1,0 0 1,-1-1-1,1 1 1,-1-1-1,0 0 1,1 0-1,-1 0 1,0 0-1,0 0 1,0-1-34,-1 1 21,-1 1 0,1-1 0,0 0 0,-1 1 0,0-1 0,1 1 0,-1-1 0,0 0 0,0 1 0,0-1 0,0 0 0,0 0 0,0 1 0,0-1 0,-1 1 0,1-1 0,-1 0 0,1 1 0,-1-1 0,1 1 0,-1-1 0,0 1 0,0-1 0,0 1 0,0 0 0,0-1 0,0 1 0,0 0 0,-2-1-21,-5-7 37,0 1 1,-1 0-1,0 1 0,-1 0 0,0 1 1,0 0-1,0 0 0,-1 1 0,0 0 0,-10-2-37,16 5 13,-1 0 0,0 1 0,0-1 0,0 1 0,0 0 0,0 1 0,0 0 0,1 0 0,-1 0 0,0 0 0,0 1 0,0 0 0,0 1 0,0-1 0,0 1 0,1 0 0,-1 0 0,1 1 0,0 0 0,-1 0 0,1 0 0,-1 1-13,0 1 12,0 1 0,1-1 0,-1 1 1,1 1-1,0-1 0,1 1 1,0 0-1,0 0 0,0 0 0,1 0 1,0 1-1,0-1 0,1 1 0,-1 0 1,2 1-13,-1 0 21,1 1 0,1 0 0,0 0 0,0 0 1,1-1-1,0 1 0,1 0 0,0-1 1,0 1-1,1-1 0,3 7-21,-1-5 43,0 0 0,0-1 0,1 1 0,0-1-1,1-1 1,0 1 0,1-1 0,0 0 0,0-1 0,1 0 0,0 0 0,1-1-1,-1 0 1,1-1 0,1 0 0,-1 0 0,1-1 0,0 0 0,0-1 0,9 2-43,-8-4 224,0 0 1,1-1 0,-1 0 0,8-1-226,59-9 504</inkml:trace>
  <inkml:trace contextRef="#ctx0" brushRef="#br0" timeOffset="1226.231">1709 507 2361,'-6'-10'3783,"-12"-15"2065,16 22-5571,-1 0-1,0 0 1,0 0-1,-1 1 1,1-1 0,0 1-1,-1 0 1,0 0-1,1 0 1,-4-1-277,-3-1 81,1 1 1,-1 0-1,0 1 0,0 0 1,0 1-1,0 0 0,0 1 1,0-1-1,0 2 0,-1 0 1,1 0-1,0 1 0,1 0 1,-1 0-1,0 1 0,1 1 1,-1-1-1,1 2 0,0-1 1,0 1-1,1 1 1,-1-1-1,1 1 0,0 1 1,1 0-1,0 0 0,0 0 1,0 1-1,1 0 0,-5 7-81,4-3 5,0 1 0,1-1 0,0 1 0,1 0 0,0 0-1,1 1 1,1-1 0,0 1 0,0 0 0,2 0 0,-1 6-5,2-13 0,0-1 0,1 1 0,0-1 0,0 1 0,0-1 0,1 1 0,0-1 0,0 0 0,0 0 0,1 0 0,2 4 0,-2-6 0,0 0 1,0 0-1,1 0 1,-1 0 0,1 0-1,0-1 1,0 0-1,0 1 1,0-2-1,1 1 1,-1 0 0,1-1-1,0 0 1,0 0-1,0 0 1,0-1-1,3 1 5,-1 0-1,2-1 1,-1-1 0,0 1-1,0-1 1,0 0 0,0-1-1,0 0 1,0 0 0,0-1-1,0 0 1,-1-1 0,1 1-1,0-1 1,-1-1 0,2 0-5,1-1 13,0-1 1,-1 0-1,1-1 1,-1 0 0,0 0-1,-1-1 1,0 0-1,0 0 1,-1-1 0,0 0-1,1-2-13,-4 5 15,-1-1-1,-1 1 1,1-1-1,-1 0 1,0 0 0,-1 0-1,1 0 1,-2 0-1,1 0 1,-1 0 0,0 0-1,0-1 1,-1 1-1,0 0 1,0 0 0,-1-2-15,0 1 12,1 1 1,-2 0 0,1 0 0,-1 0 0,0 0 0,0 1 0,-1-1 0,0 1 0,0 0-1,-1 0 1,1 0 0,-1 1 0,-1-1 0,1 1 0,-4-2-13,-3 2 13,11 12-9,15 18-15,13 10 21,59 72-30,-71-90 66,1-1-1,1 0 1,0-1 0,18 11-46,-29-22-93,0 0 1,0-1 0,0 0-1,0 0 1,0-1 0,1 0-1,-1 0 1,1 0 0,2-1 92,18-1-280</inkml:trace>
  <inkml:trace contextRef="#ctx0" brushRef="#br0" timeOffset="1577.902">1956 500 7786,'-1'-1'126,"0"1"-1,1 0 1,-1 0 0,0 0 0,0 0 0,0 0 0,1 1 0,-1-1 0,0 0-1,0 0 1,1 0 0,-1 1 0,0-1 0,0 0 0,1 1 0,-1-1 0,0 1-1,1-1 1,-1 1 0,1-1 0,-1 1 0,0-1 0,1 1 0,-1-1 0,1 1-1,0 0 1,-1-1 0,1 1 0,-1 0 0,1 0 0,0-1 0,-1 1 0,1 0-1,0 0 1,0-1 0,0 1 0,0 0 0,0 0 0,0 0 0,0-1 0,0 1-1,0 0 1,0 0 0,0 0-126,4 45 1000,-3-38-526,5 22 224,1 0 0,8 20-698,-6-24 398,-2 0 1,-1 1-1,1 15-398,-28-183 2178,19 120-2145,1 1-1,1-1 1,1 0 0,1-2-33,-1 18 0,-1-1 1,1 1-1,1 0 1,-1 0 0,1 0-1,0 0 1,0 0-1,0 0 1,1 0-1,0 1 1,0-1 0,0 1-1,0 0 1,1 0-1,-1 0 1,1 0 0,0 0-1,3-1 0,1 1-7,0 0 0,0 0 1,0 1-1,0 0 0,1 0 0,0 1 0,-1 0 0,1 0 0,9 0 7,-1 1-680,0 1 0,0 0-1,1 1 1,12 3 680,23 9-1250</inkml:trace>
  <inkml:trace contextRef="#ctx0" brushRef="#br0" timeOffset="2310.701">2573 562 5969,'-70'-92'2318,"70"92"-2283,0 0-1,0 0 1,0 0 0,0 0 0,0 0-1,0 0 1,0 0 0,-1 1-1,1-1 1,0 0 0,0 0-1,0 0 1,0 0 0,0 0-1,0 0 1,0 0 0,0 0 0,0 0-1,0 0 1,0 0 0,0 0-1,-1 0 1,1 0 0,0 0-1,0 0 1,0 0 0,0 0-1,0 0 1,0 0 0,0 0 0,0 0-1,0 0 1,0 0 0,-1 0-1,1 0 1,0 0 0,0 0-1,0 0 1,0 0 0,0 0-1,0 0 1,0 0 0,0 0 0,0 0-1,0 0 1,0 0 0,0-1-1,0 1 1,-1 0 0,1 0-1,0 0 1,0 0 0,0 0-1,0 0 1,0 0 0,0 0 0,0 0-1,0 0 1,0 0 0,0-1-1,0 1 1,0 0 0,0 0-35,2 13 1076,8 28-334,-6-26-97,9 50 1183,0 24-1828,5 25 898,-13-95-562,-2-29 191,-3-31 8,-8-20-400,3 33-27,2 0 0,0-1 1,2 1-1,1-3-108,1 25 13,-1-1 0,1 1 0,0-1 0,0 1 0,1-1 0,0 1 0,0 0 0,0-1 0,1 1 0,0 0 0,0 1 0,1-1 0,0 0 1,0 1-1,0 0 0,0 0 0,1 0 0,0 1 0,1-2-13,1 2-1,-1 1 0,1-1 0,0 2 0,0-1 0,0 1 0,0 0 0,0 0 0,0 1 1,0-1-1,1 2 0,-1-1 0,1 1 0,-1 0 0,0 1 0,1 0 0,-1 0 0,6 2 1,1 0-2,0 1 0,-1 0 0,1 1-1,-1 0 1,0 1 0,-1 1 0,1 0-1,8 7 3,-13-8 0,0 1 0,0 1 0,-1 0 0,0 0 0,-1 0 0,1 1 0,-1 0 0,-1 0-1,0 0 1,0 1 0,1 5 0,1 4-28,-1 1-1,-1-1 1,-1 1-1,0 0 0,0 12 29,2 4-683,-5-33 843,0-1 0,-1 0 0,1 1-1,0-1 1,0 0 0,0 0 0,1 0-1,-1 0 1,0 0 0,1 0 0,-1 0 0,1-1-1,0 1 1,0 0-160,13 1 1056</inkml:trace>
  <inkml:trace contextRef="#ctx0" brushRef="#br0" timeOffset="2665.275">3203 428 6681,'-1'-13'3193,"1"13"-776,1 11-937,3 7-552,2 8 64,-3 9-304,-1-1-87,3 8-209,-4-3-112,3-5-128,0 0-48,-2-6-48,2 1 40,-3-2-168,2-6-408,-1-13-3689,-1-8 2953</inkml:trace>
  <inkml:trace contextRef="#ctx0" brushRef="#br0" timeOffset="3022.592">3121 59 10802,'-13'-25'4321,"6"7"-3040,5 6-457,7 8-560,2 4-32,13 9-520,5 2-1049,1 7 961</inkml:trace>
  <inkml:trace contextRef="#ctx0" brushRef="#br0" timeOffset="3395.338">3583 574 8106,'-31'-93'2932,"31"92"-2843,0 0-1,-1-1 1,1 1-1,-1 0 1,0 0-1,1 0 1,-1 0-1,0 0 1,0 0-1,0 0 1,0 0-1,1 0 1,-1 0-1,-1-1-88,1 2 26,1 0 0,0 0 0,0 0 0,-1 0 0,1 0-1,0 0 1,-1 0 0,1 0 0,0 1 0,0-1 0,-1 0 0,1 0-1,0 0 1,-1 0 0,1 0 0,0 0 0,0 0 0,-1 1-1,1-1 1,0 0 0,0 0 0,0 0 0,-1 1 0,1-1-1,0 0 1,0 0 0,0 1 0,0-1 0,-1 0 0,1 0-1,0 1 1,0-1 0,0 0 0,0 0-26,-6 23 839,7-16-715,0 1 1,0 0-1,0-1 1,1 1-1,1-1 0,-1 0 1,1 0-1,0 0 0,0 0 1,3 3-125,8 20 375,-2 8 18,-1 0 1,-2 0-1,-2 1 0,0 6-393,-7-41 33,0-4-29,0 0 0,0 0 1,0 0-1,0 0 0,0 0 1,0 0-1,0 0 0,0 0 1,0 0-1,0 0 0,0 0 1,0 0-1,0 0 0,0 0 1,0 0-1,-1 0 0,1 0 0,0 0 1,0 0-1,0 0 0,0 0 1,0 0-1,0 0 0,0 0 1,0 0-1,0 0 0,0 0 1,0 0-1,0 0 0,0 0 1,0 0-1,0 0 0,0 0 1,0 0-1,0 0 0,0 0 1,0 0-1,0 0 0,0 0 1,0 0-1,0 0 0,0 0-4,-6-9 104,-4-15 8,3-2-33,1 0-1,2-1 1,0 1 0,2-1 0,1-4-79,2 21 4,0 0 0,0 0 0,1 1 0,1-1 0,0 0 1,0 1-1,1-1 0,0 1 0,0 0 0,1 1 0,0-1 1,1 1-1,0 0 0,0 0 0,1 0 0,0 1 0,0 0 1,1 1-1,0 0 0,0 0 0,0 0 0,1 1 1,4-2-5,-8 5-2,-1 0 1,0 1-1,1 0 1,-1 0-1,1 0 1,-1 0-1,1 1 1,0-1 0,-1 1-1,1 1 1,-1-1-1,1 0 1,4 2 1,-1 0-3,0 1-1,0-1 1,0 2 0,0-1 0,-1 1 0,1 0-1,3 3 4,4 4-2,-1 0 0,0 1 0,-1 0-1,0 1 1,-1 1 0,10 14 2,-16-19 0,0 1-1,-1 0 1,0 0 0,0 0 0,-1 0-1,0 1 1,-1 0 0,0 1 0,1 10-533,-1-1-1,-1 0 1,0 16 533,-2-3-575</inkml:trace>
  <inkml:trace contextRef="#ctx0" brushRef="#br0" timeOffset="4009.1">4533 512 6561,'-2'-5'938,"0"-1"0,0 1 0,-1 0-1,0-1 1,1 1 0,-2 0 0,-1-2-938,-1 0 649,1 0-1,-2 1 1,1-1 0,-1 1-1,-1 0-648,3 1 203,-1 1-1,0 0 1,0 1-1,0-1 1,0 1-1,-1 0 1,1 1-1,-1 0 1,0 0-1,1 0 0,-1 1 1,0 0-1,-7 0-202,8 1 25,1 0-1,-1 1 0,1 0 0,-1 0 1,1 0-1,-1 1 0,1-1 0,0 1 1,0 1-1,0-1 0,0 1 0,0 0 1,0 0-1,1 0 0,0 1 0,-1-1 1,1 1-1,1 0 0,-1 1 0,-3 3-24,2 0 2,1 0 0,0 0 0,0 0 0,0 0-1,1 0 1,1 1 0,-1-1 0,1 1 0,1 0 0,0 0-1,0-1 1,0 7-2,1-8 1,-1 5 1,1 0-1,1 0 0,0 0 1,0 0-1,3 8-1,-3-16-1,1 0 0,-1 0-1,1 0 1,0-1 0,0 1 0,0-1-1,0 1 1,1-1 0,-1 1 0,1-1-1,0 0 1,0 0 0,0-1 0,0 1-1,1-1 1,-1 1 0,1-1 0,3 1 0,0 1 4,-1-2 0,2 1 0,-1-1 0,0 0-1,0 0 1,0-1 0,1 0 0,-1 0-1,1-1 1,-1 0 0,1 0 0,-1 0-1,1-1 1,-1-1 0,0 1 0,1-1-1,-1 0 1,0-1 0,0 0 0,0 0-1,-1 0 1,1-1 0,-1 0 0,0 0-1,0-1 1,0 1 0,-1-1 0,1-1 0,2-3-3,-6 6 6,0-1 1,0 1 0,-1-1 0,1 0 0,-1 0-1,0 1 1,0-1 0,0 0 0,0 0 0,-1 0 0,1 0-1,-1 0 1,0 0 0,0 0 0,-1 0 0,1 0-1,-1 0 1,0 0 0,0 0 0,-1 0 0,1 0 0,-1 1-1,1-1-6,-8-14 41,1 1 0,-2 0 0,0 1-1,-3-3-40,6 10 33,-4-5 102,11 20-49,13 22-61,44 57-24,-36-58 5,-2 2-1,-1 0 1,2 9-6,-3 0 4,-1 0 1,-3 1 0,-1 1 0,-2 0 0,-2 0 0,-1 1-1,-2 0 1,-2 25-5,-2-53 7,-2-1 0,0 1 0,0 0 0,-1-1 0,-1 1 0,0-1 0,-1 0 0,0 1-1,-1-2 1,0 1 0,-1-1 0,0 1 0,0-2 0,-2 1 0,1-1 0,-1 0 0,-8 7-7,-4 2 87,-1 0-1,-1-1 1,0-2 0,-2 0 0,-4 1-87,11-7 182,0-2-1,-1 0 1,0 0 0,0-2-1,-1 0 1,1-1-1,-18 2-181,30-7 61,1 1-1,-1-1 0,0 0 0,0 0 0,0 0 0,0-1 0,0 0 0,1 0 1,-1-1-1,0 0 0,1 0 0,-1 0 0,1 0 0,0-1 0,-1 0-60,3 0 25,-1 1 0,1-1 0,-1 0 0,1 0 0,0-1-1,1 1 1,-1-1 0,0 1 0,1-1 0,0 0 0,0 0 0,0 0-1,0 0 1,1 0 0,-1-1 0,1 1 0,0 0 0,0-1-1,1 1 1,-1-2-25,1-5-3,0 0 0,1 1 0,0-1 0,1 0 0,0 1 0,0-1 0,1 1 0,1 0 0,-1 0 0,2 0 0,-1 0 0,5-5 3,1-2 137,2 0-1,0 0 1,0 1-1,2 1 1,0 0-1,3-2-136,2 2 182,0 0 0,5-2-182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5.3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620 175 5545,'65'-36'2394,"-64"35"-2331,-1 1-1,1 0 1,-1 0 0,1-1-1,-1 1 1,1 0 0,-1-1 0,0 1-1,1 0 1,-1-1 0,0 1-1,1-1 1,-1 1 0,0 0-1,1-1 1,-1 1 0,0-1 0,0 1-1,0-1 1,1 1 0,-1-1-1,0 1 1,0-1 0,0 1-1,0-1 1,0 1 0,0-1-1,0 0 1,0 1 0,0-1 0,0 1-1,0-1 1,0 1 0,-1-1-1,1 1 1,0-1 0,0 1-1,0-1 1,-1 1 0,1-1-63,-14-12 1486,11 11-1140,-5-3 3,1-1 0,-1 2 0,0-1 0,0 1 0,-1 0 0,1 1 0,-1-1 0,0 2 0,0-1 0,0 2 0,0-1 0,0 1 0,-2 0-349,-9 0 264,-1 1 1,1 1-1,0 1 1,-1 0 0,-7 3-265,12-1 76,1 1 0,0 0 0,0 2 0,0-1 0,1 2 0,0 0 0,1 0 0,-1 1 0,-8 9-76,-10 9 37,2 2-1,2 0 0,-6 10-36,17-18 4,1 1 0,1 0 0,1 1 0,1 1 0,1 1 0,1 0 0,1 0 0,2 1 0,0 0 0,-1 14-4,4-17 1,2 0-1,0 0 1,2 0 0,0 1 0,2-1 0,0 0-1,2 0 1,0 0 0,2 0 0,1 0 0,0-1-1,5 8 0,-7-20 9,1 0-1,0-1 0,0 1 0,1-1 1,1 0-1,-1-1 0,1 1 0,1-1 1,0-1-1,0 1 0,0-1 0,1-1 1,0 0-1,0 0 0,1-1 1,-1 0-1,1 0 0,0-1 0,1 0 1,-1-1-1,1 0 0,-1-1 0,1 0 1,0-1-1,0 0 0,2-1-8,26 1 41,0-2 1,0-2-1,-1-1 0,5-3-41,30-8-752,45-17 752,-65 16-269</inkml:trace>
  <inkml:trace contextRef="#ctx0" brushRef="#br0" timeOffset="375.482">1198 0 7554,'-1'0'155,"0"1"1,1-1 0,-1 0 0,1 0 0,-1 0-1,0 0 1,1 0 0,-1 1 0,1-1 0,-1 0 0,1 1-1,-1-1 1,1 0 0,-1 1 0,1-1 0,-1 1-1,1-1 1,0 0 0,-1 1 0,1-1 0,-1 1-1,1-1 1,0 1 0,0 0 0,-1-1 0,1 1-1,0-1 1,0 1 0,0 0-156,-8 23 913,6-18-500,-7 34 349,2 0 1,1 0 0,3 0 0,0 35-763,15 165 993,0-25-298,-11-178-622,-2 7 78,3-1 1,5 21-152,-3-43 70,-4-21-69,0 0 0,0 0 1,0 0-1,0 0 0,0 1 1,0-1-1,0 0 0,0 0 1,1 0-1,-1 0 0,0 0 1,0 1-1,0-1 0,0 0 1,0 0-1,0 0 0,0 0 1,1 0-1,-1 0 0,0 0 1,0 0-1,0 0 0,0 1 1,1-1-1,-1 0 0,0 0 1,0 0-1,0 0 0,0 0 1,0 0-1,1 0 0,-1 0 1,0 0-1,0 0 0,0 0 1,0 0-1,1 0 0,-1 0 1,0 0-1,0-1-1,0 1 0</inkml:trace>
  <inkml:trace contextRef="#ctx0" brushRef="#br0" timeOffset="1205.168">1827 604 3401,'73'-83'2091,"-59"63"923,-18 20-2624,4 0-19,-6-3 111,0 0 0,0 1-1,0 0 1,0 0-1,0 1 1,-1-1 0,1 1-1,0 1 1,-1-1-1,1 1 1,-1 0 0,1 1-1,-4 0-481,-7 2 320,0 0 0,0 1 0,1 0 0,-11 6-320,18-7 19,0 1 0,1 1 0,-1 0 0,1 0 0,0 1 0,0 0 0,0 0 0,1 1 0,0-1 0,0 2 0,1-1 0,0 1 0,0 0 0,1 0 0,0 1 0,1-1 0,-1 1 0,2 0 0,-1 1 0,1-1 0,1 0 0,-2 9-19,2-6 0,0 1 1,1-1-1,1 0 1,0 0 0,0 1-1,1-1 1,1 0-1,0 0 1,1 0 0,0 0-1,1 0 1,0 0-1,1-1 1,0 0 0,0 0-1,2 0 1,6 9-1,-10-16 0,0 0 1,0-1-1,1 1 1,-1-1-1,1 0 1,0 0-1,0 0 1,0 0 0,0-1-1,0 1 1,0-1-1,1 0 1,-1-1-1,1 1 1,0-1-1,-1 1 1,1-2-1,0 1 1,0 0 0,0-1-1,0 0 1,-1 0-1,5-1 0,-2 0 5,-1 0-1,1-1 1,-1 0-1,0 0 0,1-1 1,-1 0-1,0 0 1,-1 0-1,1-1 1,0 1-1,-1-1 0,0-1 1,0 1-1,0-1 1,-1 0-1,0 0 1,1-1-5,2-4 13,0-1 0,-1 0 0,0 0 0,0 0 1,-1-1-1,-1 0 0,0 0 0,-1 0 0,0-1 1,-1 1-1,1-10-13,-2-8 31,0 1 1,-2-1 0,-1 0 0,-3-11-32,4 22 16,1 19-16,0 0 0,0 0 0,0 0 0,0 0 0,0-1 0,0 1 0,0 0 1,0 0-1,0 0 0,0 0 0,0 0 0,0 0 0,1 0 0,-1 0 0,0 0 0,0 0 1,0-1-1,0 1 0,0 0 0,0 0 0,0 0 0,0 0 0,0 0 0,0 0 1,1 0-1,-1 0 0,0 0 0,0 0 0,0 0 0,0 0 0,0 0 0,0 0 0,0 0 1,1 0-1,-1 0 0,0 0 0,0 0 0,0 0 0,0 0 0,0 0 0,0 0 0,0 0 1,0 0-1,1 0 0,-1 0 0,0 0 0,0 0 0,0 0 0,0 0 0,0 1 0,0-1 1,0 0-1,0 0 0,0 0 0,0 0 0,0 0 0,0 0 0,1 0 0,-1 0 0,0 0 1,0 1-1,16 24 1,-10-14 0,42 61-154,3-1-1,21 19 154,-46-62-853,1-4 387</inkml:trace>
  <inkml:trace contextRef="#ctx0" brushRef="#br0" timeOffset="1715.56">2402 503 7946,'-3'-6'706,"-14"-21"4293,17 27-4914,0 0-1,0 0 0,-1-1 0,1 1 0,0 0 0,-1 0 0,1-1 0,0 1 0,-1 0 0,1 0 0,0 0 0,-1-1 0,1 1 0,0 0 0,-1 0 0,1 0 0,0 0 1,-1 0-1,1 0 0,0 0 0,-1 0 0,1 0 0,-1 0 0,1 0 0,0 0 0,-1 0-84,0 1 43,1-1 1,-1 1-1,0 0 1,1-1-1,-1 1 1,0 0-1,1-1 1,-1 1-1,1 0 1,-1 0-1,1 0 1,0-1-1,-1 1 1,1 0-1,0 0 1,-1 1-44,-3 15 86,1 0 0,1 1 1,0-1-1,2 1 0,0 0 0,1 7-86,-1-4 46,1 6-22,1 0 0,2 0 1,0 0-1,2 0-24,-2-11 8,0-1 1,1-1-1,1 1 0,0-1 1,1 0-1,1 0 1,5 8-9,-11-19 2,0-1 1,0 0-1,0 1 1,0-1 0,0 0-1,0 0 1,1 0-1,-1 0 1,1 0 0,-1-1-1,1 1 1,0-1-1,-1 0 1,1 0-1,0 0 1,0 0 0,0 0-1,0 0 1,0-1-1,0 0 1,0 1 0,0-1-1,0 0 1,0-1-1,0 1 1,0 0 0,0-1-1,0 0 1,0 1-1,0-1 1,0-1-1,0 1 1,-1 0 0,2-1-3,4-2 12,-1-1 1,1 0 0,-1 0 0,0 0 0,-1-1 0,1 0 0,-1-1-1,0 1 1,-1-1 0,0 0 0,2-3-13,4-10 19,0-1-1,-2 0 0,0 0 1,-1-1-1,-2 1 1,0-2-1,-1 1 1,-1-1-1,-1 0 1,-1 1-1,-2-1 1,0 0-1,-2-15-18,-9 9 17,4 20 8,6 9-23,1 0 0,-1 0-1,1 0 1,0 0 0,-1 0 0,1 1 0,0-1 0,-1 0 0,1 0-1,0 0 1,0 1 0,-1-1 0,1 0 0,0 1 0,-1-1 0,1 0-1,0 0 1,0 1 0,0-1 0,0 0 0,-1 1 0,1-1 0,0 0 0,0 1-1,0-1 1,0 1 0,0-1 0,0 0 0,0 1 0,0-1 0,0 0-1,0 1-1,-2 9 15,1 0-1,0 0 0,1 1 1,0-1-1,0 0 0,1 0 1,1 0-1,0 3-14,4 13 33,0 1 1,8 16-34,-9-29-14,1-1 1,1 1-1,-1-1 0,2 0 1,0-1-1,7 9 14,-10-15 248,0 0 1,0-1-1,1 1 0,-1-1 1,1-1-1,0 1 1,0-1-1,1 0 0,-1 0 1,1-1-1,0 0 0,0 0 1,0-1-1,3 1-248,0-1 469,1-1-1,0 0 1,8-1-469</inkml:trace>
  <inkml:trace contextRef="#ctx0" brushRef="#br0" timeOffset="2500.601">3445 417 2985,'0'0'98,"-4"-3"1099,0 0 0,1 0 0,-1 0 0,0 0 0,0 0 0,-1 1 0,1 0 0,-2-1-1197,2 2 260,1 1 1,0-1-1,0 1 0,-1-1 0,1 1 0,0 0 0,0 1 0,-1-1 1,0 1-261,-19 4 398,0 1 0,0 2 0,1 0 1,0 2-1,0 0 0,1 1 0,1 2 1,-5 3-399,19-12 9,0 1 1,0 0-1,0 0 1,0 1-1,1 0 1,0 0-1,-3 4-9,7-8 2,0 0 0,-1 0-1,1 0 1,0 0-1,0 0 1,0 1 0,1-1-1,-1 0 1,0 1 0,1-1-1,0 1 1,-1 0-2,2-2 0,-1 0 0,0 1 0,0-1 0,0 0 1,1 1-1,-1-1 0,1 0 0,-1 1 0,1-1 0,-1 0 0,1 0 1,0 0-1,0 0 0,-1 0 0,1 0 0,0 0 0,0 0 0,0 0 0,0 0 1,0 0-1,0 0 0,1 0 0,7 4 0,1 0 0,-1 0 0,1-1 0,0-1 0,0 0 0,0 0 0,1 0 0,78 10 1,-28-4 6,-44-6-5,48 10 19,-58-11-19,-1 0 0,0 0 0,1 1 0,-1 0 0,0 0 1,0 0-1,0 1 0,1 1-2,-6-4 0,1 0 1,-1 1-1,1-1 0,-1 0 1,0 1-1,0-1 0,0 1 1,0-1-1,0 1 1,0 0-1,0-1 0,-1 1 1,1 0-1,-1 0 0,1-1 1,-1 1-1,0 0 1,1 0-1,-1 0 0,0 0 1,0 1-1,-1 1 2,0 0 0,1-1 0,-1 1 0,-1 0 0,1-1 1,-1 1-1,1-1 0,-1 1 0,0-1 0,-1 2-2,-6 7 14,-1 0 0,1-1 0,-2-1 0,0 1 0,-1-1-14,-23 20 60,-1-2 0,-2-2 0,-13 6-60,19-17 35,30-14-33,0 0-1,0-1 1,0 1 0,0-1 0,-1 1 0,1-1 0,0 0-1,-1 0 1,1 0 0,0 0 0,0 0 0,-1 0-1,-1-1-1,4 1-4,0 0 0,0 0-1,0-1 1,-1 1 0,1 0 0,0 0-1,0 0 1,0 0 0,0 0 0,0 0-1,0-1 1,-1 1 0,1 0-1,0 0 1,0 0 0,0 0 0,0-1-1,0 1 1,0 0 0,0 0-1,0 0 1,0 0 0,0-1 0,0 1-1,0 0 1,0 0 0,0 0 0,0-1-1,0 1 1,0 0 0,0 0-1,0 0 1,0 0 0,0-1 0,0 1-1,0 0 1,0 0 0,0 0-1,0 0 1,1-1 0,-1 1 0,0 0-1,0 0 1,0 0 4,10-12-181,12-6-74,15-7 62</inkml:trace>
  <inkml:trace contextRef="#ctx0" brushRef="#br0" timeOffset="2926.461">3742 639 6897,'79'-35'2861,"-77"34"-2598,1 0 0,0-1 1,-1 1-1,1 0 0,0 1 0,0-1 0,-1 0 1,1 1-1,0-1 0,0 1 0,0 0 0,0 0 0,0 0 1,-1 0-1,2 1-263,9 0 532,1-1-210,0-1-96,0 1 0,0-2 0,-1 0 0,6-2-226,-16 4 27,0-1-1,1 0 1,-1-1 0,0 1-1,0-1 1,0 1-1,0-1 1,0 0 0,0 0-1,-1 0 1,1 0 0,-1-1-1,1 1 1,-1-1 0,0 0-1,0 1 1,0-1-1,0 0 1,0-1-27,-1 2 18,0 1 1,0-1-1,0 0 0,0 1 0,0-1 0,-1 0 1,1 1-1,0-1 0,-1 0 0,0 0 1,1 0-1,-1 1 0,0-1 0,0 0 0,0 0 1,0 0-1,0 0 0,-1 1 0,1-1 1,-1 0-1,1 0 0,-1 1 0,1-1 1,-1 0-1,0 1 0,0-1 0,0 0 0,0 1 1,0-1-1,0 1 0,0 0 0,0-1 1,-2 0-19,-1-3 57,0 1 0,0 0 0,-1 0 0,0 0 1,1 0-1,-1 1 0,0 0 0,-1 0 0,1 0 1,0 0-1,-1 1 0,0 0 0,1 0 1,-1 1-1,0 0 0,0 0 0,0 0 0,0 1 1,0-1-1,0 1 0,-2 1-57,-2 0 31,1 1-1,-1 0 0,1 0 1,0 1-1,0 0 1,0 1-1,0 0 1,0 1-1,1 0 1,-1 0-1,1 0 0,1 1 1,-1 1-31,-1 0 6,2 0 0,-1 1 0,1 0-1,0 0 1,1 0 0,0 1 0,0 0 0,1 0 0,0 1 0,1-1 0,0 1 0,0 3-6,2-7 11,0 0 1,1 1 0,0-1 0,0 1 0,1 0 0,0-1 0,0 1 0,0-1-1,1 1 1,0 0 0,0-1 0,1 1 0,-1-1 0,2 0 0,-1 0 0,1 0 0,0 0-1,0 0 1,3 4-12,0-2 34,1 0-1,0 0 0,0 0 1,1-1-1,0 0 0,0-1 0,1 0 1,0 0-1,0-1 0,0 0 1,1 0-1,-1-1 0,1 0 1,1-1-34,3 1 21,-1 0 1,2-1 0,-1-1 0,0 0 0,0-1-1,1 0 1,-1-2 0,1 1 0,-1-2-1,4 0-21,45-17-81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3721,'1'-60'2458,"-1"59"-2299,0 1 0,1-1 0,-1 1 0,0-1 0,0 1 0,0-1 0,0 1 0,0-1 0,0 0 0,0 1 0,0-1 0,0 1 1,0-1-1,0 1 0,0-1 0,-1 1 0,1-1 0,0 1 0,0-1 0,0 1 0,-1 0 0,1-1 0,0 1 0,-1-1 0,1 1 0,0-1 1,-1 1-1,1 0 0,-1-1 0,1 1 0,0 0-159,-4 5 4857,9 10-4718,1 0-1,1 0 1,1-1-1,0 0 1,0 0-1,2-1 1,0 0 0,3 3-139,26 27 354,33 26-354,4 4 204,-62-58-164,2-1 0,0 0 0,0-1 0,1-1 0,1 0 0,0-2 0,12 5-40,-6-2 156,-12-6 404,0-1 0,1 0 0,-1-1 0,5 1-560,-13-6 1063</inkml:trace>
  <inkml:trace contextRef="#ctx0" brushRef="#br0" timeOffset="1">477 1 3889,'-32'26'6729,"7"4"-4574,1 1 0,-17 31-2155,-21 29 898,3-17-538,23-31-252,2 2 0,2 1 0,-4 11-108,32-49-9,-12 22-45,-1-1 0,-1-1-1,-16 18 55,27-32-926,11-11-359,6-9-161,15-14 536</inkml:trace>
  <inkml:trace contextRef="#ctx0" brushRef="#br0" timeOffset="2">798 396 7298,'36'12'3199,"-35"-11"-3011,-1 0-1,0 0 1,0 0-1,1-1 1,-1 1 0,0 0-1,0 0 1,0 0 0,0 0-1,0 0 1,0 0 0,0-1-1,0 1 1,0 0 0,-1 0-1,1 0 1,0 0 0,0 0-1,-1-1 1,1 1-1,-1 0 1,1 0 0,-1 0-188,-3 16 1959,20 139-158,-14 41-913,-1-197 1557,7 0-1146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56 104 3945,'-22'-27'988,"5"7"619,1-2 3086,34 45 818,13 10-3883,21 25-1804,29 55 400,-1 0-143,-65-91-57,-12-17-17,0 0 1,1 0 0,0 0 0,-1 0 0,2-1-1,-1 1 1,0-1 0,1 0 0,0 0 0,0-1-8,-3-2 31,-1-1 0,0 0 1,0 0-1,0 1 1,1-1-1,-1 0 0,0 0 1,0-1-1,0 1 0,1 0 1,-1 0-1,0-1 1,0 1-1,0 0 0,0-1 1,0 1-1,0-1 0,0 1 1,0-1-1,0 0 1,0 0-1,0 1 0,0-1 1,0 0-1,0 0 0,0 0 1,-1 0-1,1 0 1,0 0-1,-1 0 0,1-1-31,25-42 839,-19 29-797,8-14 54,-3-1 0,0 1 0,-2-2 0,5-24-96,-6 21 38,1 1 1,2 0-1,12-23-38,-8 33 128,-9 15-318,-5 9-1047,-7 20-2500,3 13 1685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6:23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9 4529,'-1'-1'364,"-1"0"1,1 0-1,0 0 1,0 0-1,-1 1 1,1-1-1,-1 0 1,1 1-1,-1-1 1,1 1-1,-1 0 1,1-1-1,-1 1 1,1 0-1,-1 0 1,1 0-1,-2 0-364,2 0 192,0 1-1,0-1 0,0 1 0,0-1 1,0 0-1,1 1 0,-1 0 0,0-1 1,0 1-1,0-1 0,0 1 0,1 0 0,-1 0 1,0-1-1,1 1 0,-1 0 0,1 0 1,-1 0-1,0 1-191,0 2 256,-1 0 1,1 0-1,0 0 0,0 0 1,0 0-1,1 0 1,-1 0-1,1 0 1,0 1-1,0-1 0,1 0 1,-1 1-257,27 237 3603,11 76-2901,-37-309-708,6 21 100,-7-29-98,1 0-1,-1 0 1,0 0 0,1 0 0,-1 0-1,1 0 1,-1 0 0,1 0 0,0 0 0,-1-1-1,1 1 1,0 0 0,0 0 0,-1-1-1,1 1 1,0 0 0,0-1 0,0 1-1,0-1 1,0 1 0,0-1 0,0 1 0,0-1-1,0 0 5,2-1 1906,-4 1-1022</inkml:trace>
  <inkml:trace contextRef="#ctx0" brushRef="#br0" timeOffset="1">4 822 7434,'-1'0'3360,"-1"2"-1479,1-2-145,1-2-264,0 1-87,18-3-225,18-5-120,55-12-296,-29 12-152,3-1-263,6-3-105,6 5-128,-4 2-32,-7 5 184,-10 1 80,-18 7-4705,9 8 3417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6:2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18 4113,'0'0'196,"0"-1"1,0 1-1,0-1 1,0 1-1,0-1 1,0 1-1,0-1 1,0 1-1,0-1 0,1 1 1,-1-1-1,0 1 1,0-1-1,0 1 1,1-1-1,-1 1 1,0-1-1,1 1 1,-1-1-1,0 1 0,1-1 1,-1 1-1,0 0 1,1-1-1,-1 1 1,1 0-1,-1-1 1,1 1-1,-1 0 1,1 0-197,5-5 4213,-6 16-2935,0 14-917,-1 0 0,-1 0 0,-1-1-1,-1 1 1,-1-1-361,-8 36 1506,-3 51-1506,14-82 245,1 0 1,1 1-1,2-1 1,4 29-246,3-9 119,37 245 234,-45-289-423,0-15-20,-1-7 40</inkml:trace>
  <inkml:trace contextRef="#ctx0" brushRef="#br0" timeOffset="1">20 875 9410,'-11'8'3945,"5"2"-2321,3-9-256,12 4-167,1-10-209,16 4-192,16 0-56,22-8-280,16 1-80,10-3-143,-5 1-97,-5 11-88,-12-1-8,-16 6 272,-6 1 232,-4 1-336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19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0 3841,'-2'0'353,"0"0"0,0 1 0,-1-1 0,1 0 0,0 1-1,0-1 1,0 1 0,0 0 0,0 0 0,0 0 0,0 0 0,0 0 0,0 0 0,0 0 0,1 1 0,-1-1 0,0 1 0,1-1 0,-1 1 0,1 0 0,-2 1-354,3-2 111,0-1-1,-1 1 1,1 0-1,0-1 0,0 1 1,-1 0-1,1 0 0,0-1 1,0 1-1,0 0 0,0 0 1,0-1-1,0 1 1,0 0-1,0 0 0,0 0 1,0-1-1,0 1 0,1 0 1,-1 0-1,0-1 0,1 1 1,-1 0-110,1 1 94,0-1-1,0 0 1,1 0 0,-1 0 0,0 0 0,0 0-1,1 0 1,-1 0 0,1 0 0,-1 0 0,1-1-1,-1 1 1,1-1 0,-1 1 0,1-1 0,0 1-94,29 4 581,0 0 1,0-2 0,0-2-1,30-1-581,-29 0 190,383 8 692,-375-11-872,-27 5-19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13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509 662 2777,'0'0'1836,"-3"-3"4801,-7-7-5198,-2-1-916,-1 1-1,-1 0 0,-5-3-522,8 6 156,7 5-112,0 0 0,0 0 0,-1 1 0,1-1 0,-1 1 0,1 0-1,-1 0 1,0 1 0,1-1 0,-1 1 0,0 0 0,1 0 0,-1 1 0,0-1-1,1 1 1,-1 0 0,0 1 0,1-1 0,-2 1-44,-3 1 19,-2-1-3,0 1 1,1 1-1,-1 0 1,1 0-1,0 1 1,0 1-1,-4 2-16,8-4 5,1 1 1,-1-1-1,1 1 0,0 1 0,1-1 0,-1 1 0,1-1 0,0 1 1,1 0-1,-1 1 0,1-1 0,-1 3-5,-1 3 0,1 1 0,1 0-1,-1-1 1,2 1 0,0 0 0,0 0 0,1 0-1,1 0 1,0 1 0,1-1 0,1 0-1,0 0 1,3 10 0,-3-15 3,0-1 0,1 0 0,0 1 0,0-1 0,1 0 0,0-1 0,0 1 0,0-1 0,1 1 0,0-1 0,1-1 0,-1 1 0,1-1 0,0 0 0,0 0 0,1-1 0,-1 1 0,1-1-1,0-1 1,0 0 0,0 0 0,1 0 0,4 1-3,-6-2 13,1-1 0,-1 1 0,0-1 0,1 0 0,-1-1 0,1 1 0,-1-1 0,1-1-1,-1 1 1,0-1 0,1 0 0,-1 0 0,0-1 0,0 0 0,0 0 0,0-1 0,0 1 0,0-1 0,0-1-1,-1 1 1,0-1 0,1 0 0,-2 0 0,1 0 0,0-1 0,-1 0 0,0 1 0,0-2 0,0 1-1,-1 0 1,1-2-13,2-3 22,0 0 0,-1-1 0,-1 0 0,0 0 0,0-1 0,-1 1-1,0-1 1,-1 1 0,0-10-22,1-18 43,-3-1 0,-1-11-43,-1 11-37,2 1-1,3-2 38,-2 39-169,2 9 111,0 9 116,26 339 416,-28-269-369,-2 0-1,-5-1 0,-6 20-104,-29 110 133,20-114-77,20-94-32,-4 28-34,5-34 28,0 1 0,0-1 0,0 0 0,0 1 0,1-1 0,-1 1 0,0-1 0,1 0 1,-1 1-1,1-1 0,-1 0 0,1 0 0,0 1 0,0-1 0,-1 0 0,1 0 0,0 0 0,0 0 0,0 0 1,0 0-1,0 0-18,0-1 19,-1 1 1,1-1-1,-1 0 0,0 0 1,1 0-1,-1 0 1,1 0-1,-1 0 1,1 0-1,-1 0 1,1 0-1,-1 0 0,0-1 1,1 1-1,-1 0 1,1 0-1,-1 0 1,0 0-1,1-1 0,-1 1 1,0 0-1,1 0 1,-1-1-1,0 1 1,1 0-1,-1-1 0,0 1 1,1 0-1,-1-1 1,0 1-1,0 0 1,1-1-1,-1 1 1,0 0-1,0-1-19,10-19 238,-7 16-172,117-212-61,-80 152-3204,12-9 3199,-27 40-751</inkml:trace>
  <inkml:trace contextRef="#ctx0" brushRef="#br0" timeOffset="341.936">1077 994 6321,'-15'-18'2865,"13"18"-1097,0 8-143,-3 16-649,7 7 144,3 6-344,-5 7-152,-4-4-271,3 5-121,-3-1-104,5 2-16,5-4-40,-2-1 0,4-13 24,-4-5-208,10-14 3536,-1-9-2599</inkml:trace>
  <inkml:trace contextRef="#ctx0" brushRef="#br0" timeOffset="761.732">175 273 3849,'-35'12'807,"2"0"1062,-1-2 0,1-1-1869,30-8 358,0 0 0,0 0 0,1 0 0,-1 0 0,1 0-1,-1 1 1,1-1 0,-1 1 0,1 0 0,0 0 0,0-1 0,0 2 0,0-1 0,0 0 0,-1 2-358,3-4 37,0 0 1,0 0-1,-1 1 1,1-1-1,0 0 1,0 0-1,0 0 1,0 1-1,0-1 1,0 0-1,0 0 1,0 1-1,0-1 1,0 0-1,0 0 1,0 0-1,0 1 1,0-1-1,0 0 1,0 0-1,0 0 1,1 1-1,-1-1 1,0 0-1,0 0 1,0 0-1,0 0 1,0 1-1,0-1 1,1 0-1,-1 0 1,0 0-1,0 0 1,0 1-1,0-1 1,1 0-1,-1 0 1,0 0-1,0 0 1,0 0-1,0 0 1,1 0-1,-1 0 1,0 0-1,0 0 1,1 0-38,10 3 351,-11-3-284,12 1 178,0-1 0,1 0 0,-1-1 0,0 0 0,0-1 0,-1-1 0,8-2-245,32-5 332,100-2 165,-6 1-322,-107 6 98,0-1-656,27 1 383,-55 5 417,0 0-1,1 0 0,-1 1 1,0 1-1,0-1 0,0 2 1,0-1-1,6 4-416,7 8 1311</inkml:trace>
  <inkml:trace contextRef="#ctx0" brushRef="#br0" timeOffset="1594.413">1579 619 6273,'-1'-14'962,"1"11"-581,0-1 1,-1 1-1,1 0 1,-1-1 0,0 1-1,0 0 1,0 0-1,0 0 1,-2-3-382,1 0 2779,6 9-755,11 17-1246,65 123-130,-60-103-564,2 0-1,2-2 1,1-1-1,2-1 1,2-1-1,1-2 0,14 12-83,-44-45 15,0 1 0,1-1 0,-1 0 0,0 0 0,0 0 0,0 0 0,0 1 0,1-1 0,-1 0 0,0 0 0,0 0 0,0 0 0,1 0 0,-1 0 0,0 0 0,0 0-1,1 0 1,-1 1 0,0-1 0,0 0 0,1 0 0,-1 0 0,0 0 0,0-1 0,1 1 0,-1 0 0,0 0 0,0 0 0,0 0 0,1 0 0,-1 0 0,0 0 0,0 0 0,0 0 0,1 0-1,-1-1 1,0 1 0,0 0 0,0 0 0,1 0 0,-1 0 0,0-1 0,0 1 0,0 0 0,0 0 0,0 0 0,0-1 0,1 1 0,-1 0 0,0 0 0,0-1 0,0 1 0,0 0 0,0 0-1,0-1 1,0 1 0,0 0 0,0 0 0,0 0 0,0-1 0,0 1 0,0 0 0,0-1-15,1-21 454,-1 15-383,3-86 248,-2 30-272,2 0 1,3 1 0,3 0 0,5-9-48,-14 70-14,13-38-50,-13 38 3,1-1 0,-1 0 0,1 1 0,0-1 0,0 1 0,0-1 0,-1 1 0,1 0 0,1-1 0,-1 1 0,0 0 0,0 0 0,0 0 0,1 0-1,-1 0 1,0 0 0,1 0 0,-1 0 0,2 0 61,3 1-449</inkml:trace>
  <inkml:trace contextRef="#ctx0" brushRef="#br0" timeOffset="2341.185">2737 612 3377,'1'-1'248,"0"0"1,-1 0-1,1 0 1,0 0-1,0 0 1,-1 0-1,1 0 1,-1 0 0,1 0-1,-1 0 1,0 0-1,1-1 1,-1 1-1,0 0 1,0 0-1,0 0 1,0-1-1,0 1 1,0 0-1,0 0 1,0 0 0,0-1-1,0 1 1,-1-1-249,0 0 232,-1-1 1,1 1 0,-1 0 0,0-1-1,0 1 1,0 0 0,0 0 0,0 0-1,0 0 1,-2 0-233,-1-3 160,0 1 0,-1-1 0,0 1 0,0 1 0,0-1 0,-1 1 0,1 0 0,-1 0 0,0 1 0,0 0 1,1 0-1,-1 1 0,0 0 0,-1 0 0,1 1 0,0-1 0,0 1 0,0 1 0,0 0 0,0 0 0,0 0 0,0 1 0,0 0 0,0 0 0,1 0 0,-1 1 0,1 0 0,-1 1 0,0 0-160,-3 2 15,0 1 0,0 1-1,1 0 1,0 0 0,0 1-1,1 0 1,0 0 0,0 1 0,1 0-1,1 0 1,-1 1 0,2-1-1,0 1 1,0 1 0,1-1 0,-3 11-15,4-10-3,0 1 0,1 0 0,0 0 0,1 0 0,0 0 0,1 0 0,1 0 0,0 0 0,1 0 0,0-1 0,1 1 0,0 0 0,1-1 0,0 0 0,6 10 3,-7-16 3,1 1 0,0-1 0,1 0 0,-1-1 0,1 1 0,0-1 1,0 0-1,1 0 0,0-1 0,0 1 0,0-1 0,0-1 0,0 1 0,1-1 0,0 0 0,-1 0 0,1-1 1,0 0-1,1 0 0,-1-1 0,0 0 0,0 0 0,1-1 0,-1 0 0,0 0 0,0 0 0,3-2-3,-2 2 12,0-2 0,0 1 0,-1-1 0,1 0 0,-1-1 0,1 0 0,-1 0 0,0 0 0,0-1 0,0 0 0,-1 0 0,1-1 0,-1 0 0,0 0 0,0-1 0,-1 1 0,0-1 0,0-1 0,0 1 0,-1 0 0,0-1 0,0 0 0,0 0 0,-1 0 0,1-3-12,1-15 26,0 1 1,-1-1-1,-2 0 1,0 1 0,-2-1-1,-2-11-26,2 6 117,0 1 0,1-1 1,2 0-1,2-4-117,-5 34 3,0 0 0,0 0 0,0 0 0,0 0 1,0 0-1,0 0 0,0-1 0,0 1 0,0 0 0,1 0 1,-1 0-1,0 0 0,0 0 0,0 0 0,0 0 0,0 0 1,0 0-1,0 0 0,0-1 0,0 1 0,0 0 0,0 0 1,0 0-1,0 0 0,0 0 0,0 0 0,0 0 1,1 0-1,-1 0 0,0 0 0,0 0 0,0 0 0,0 0 1,0 0-1,0 0 0,0 0 0,0 0 0,0 0 0,0 0 1,1 0-1,-1 0 0,0 0 0,0 0 0,0 0 0,0 0 1,0 0-1,0 0 0,0 0 0,0 0 0,0 0 0,0 0 1,1 0-1,-1 0 0,0 0 0,0 0 0,0 0 0,0 0 1,0 0-4,6 8 58,5 13-36,5 19 31,2-1-1,2-1 1,21 29-53,-30-49-157,2-2 0,0 1 0,1-2 0,1 0-1,0-1 1,1 0 0,1-1 0,17 10 157,6-1-434</inkml:trace>
  <inkml:trace contextRef="#ctx0" brushRef="#br0" timeOffset="2788.021">2351 147 4569,'-6'0'811,"0"0"0,0 0-1,0 0 1,0 0 0,0 1 0,0 0 0,1 1 0,-1-1 0,0 1-1,1 0 1,-2 1-811,6-3 69,1 0 0,-1 0 0,1 0 1,0 0-1,-1 0 0,1 0 0,0 0 0,-1 0 0,1 0 0,0 0 0,-1 1 0,1-1 0,0 0 0,0 0 0,-1 0 0,1 0 1,0 1-1,-1-1 0,1 0 0,0 0 0,0 1 0,-1-1 0,1 0 0,0 0 0,0 1 0,0-1 0,0 0 0,-1 1 1,1-1-1,0 0 0,0 1 0,0-1 0,0 0 0,0 1 0,0-1 0,0 0 0,0 1-69,16 3 1532,15-1-1283,1-1 0,-1-2 1,0-2-1,11-2-249,134-22 400,-59 8-100,-116 18-301,33-5 1559,0 2-1,7 1-1557,4 4 1346</inkml:trace>
  <inkml:trace contextRef="#ctx0" brushRef="#br0" timeOffset="3622.827">3542 591 5145,'-59'-38'2271,"49"25"-824,12 7 1381,-2 4 1758,4 18-4482,1 0-1,0-1 1,1 0 0,1 0 0,0 0 0,1-1 0,0 0-1,1 0 1,1-1 0,0 0 0,1-1 0,0 0-1,8 5-103,22 25 238,-1 1 1,15 24-239,-47-61 527,-3-9 41,2-21 194,-4 9-850,-1 8 104,57-191 394,-48 165-420,2 1 1,2 1 0,1 0-1,1 1 1,6-6 9,-19 31-260,-6 12 180,-4 11-11</inkml:trace>
  <inkml:trace contextRef="#ctx0" brushRef="#br0" timeOffset="4490.776">4422 36 4865,'0'-5'1185,"0"1"-1,0-1 0,-1 1 1,0 0-1,0-1 1,-1-2-1185,2 7 43,0 0 1,0 0-1,0-1 0,0 1 1,-1 0-1,1 0 0,0 0 1,0 0-1,0 0 0,0 0 1,0 0-1,0 0 0,-1 0 1,1 0-1,0 0 1,0 0-1,0 0 0,0 0 1,0 0-1,-1 0 0,1 0 1,0 0-1,0 0 0,0 0 1,0 0-1,0 0 0,-1 0 1,1 0-1,0 0 0,0 0 1,0 0-1,0 1 1,0-1-1,0 0 0,0 0 1,-1 0-1,1 0 0,0 0 1,0 0-1,0 0 0,0 0 1,0 1-1,0-1 0,0 0 1,0 0-1,0 0 0,0 0 1,0 0-1,0 0 1,0 1-1,0-1 0,0 0 1,0 0-1,0 0 0,0 0 1,0 0-1,0 1 0,0-1 1,0 0-1,0 0 0,0 0 1,0 0-1,0 0 0,0 1 1,0-1-1,0 0 0,0 0-42,-4 27 293,2 1 0,0-1 0,2 0 0,1 1-294,11 119 433,-7-93-261,7 154 317,2 23-8,-6-185-372,-5-26 350,-2-16 190,-1-5 400,-1-16-980,0 0 0,1 0 1,0 0-1,2 0 1,0 0-1,1 0 0,0 1 1,4-7-70,-1 1 51,2 0-1,1 1 1,0 0 0,1 1 0,2 0 0,0 1-51,-6 10-4,0 1 0,0 0 0,1 0 1,0 1-1,0 0 0,1 0 0,0 1 1,0 0-1,1 0 0,-1 1 0,1 0 1,0 1-1,1-1 0,1 1 4,-3 2-3,-1 0 0,0 1 0,1-1 0,-1 1 0,1 1 0,-1 0 0,1 0 0,-1 0 0,1 1 0,-1 0 0,0 0 0,1 1 0,-1 0 0,0 1 0,0-1 0,0 1 0,0 0 0,-1 1 0,3 1 3,0 1-1,-1 0 0,0 1-1,0 0 1,-1 0 0,0 1-1,0 0 1,0 0-1,-1 1 1,-1 0 0,1 0-1,-1 0 1,-1 0 0,0 1-1,0 0 1,-1 0-1,0 0 1,-1 0 0,0 0-1,0 0 1,-1 1 0,-1-1-1,0 8 2,0-7 2,-1 1 1,0 0-1,0-1 0,-1 1 1,-1-1-1,0 0 0,-1 0 1,0 0-1,0 0 0,-2-1 1,1 1-1,-1-1 0,0-1 1,-1 1-1,0-1 0,-1 0 0,0-1 1,0 1-1,-1-2 0,-2 2-2,1-2 8,0 0-1,0 0 1,-1-2-1,0 1 0,0-1 1,0-1-1,0 0 1,-1-1-1,-5 1-7,12-3-1,0 0 1,-1-1-1,1 0 0,0 0 1,-1 0-1,1 0 0,0-1 1,-1 0-1,1 0 0,0-1 1,0 1-1,0-1 0,0 0 1,0-1-1,0 1 0,0-1 1,1 0-1,-1 0 0,1 0 1,0-1-1,0 1 0,0-1 1,1 0-9,-1 0-1,1 0 1,0 0-1,1 0 1,-1-1-1,1 1 0,-1-1 1,2 1-1,-1-1 1,0 0-1,1 0 0,0 0 1,0 0-1,0 0 1,1 0-1,-1-4 10,3-44-75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8:47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499 635 2425,'0'0'1939,"0"0"9,0-2 2660,0-6-3120,-1 4-1268,0 1 1,0-1-1,0 0 1,0 0-1,-1 1 0,0-1 1,1 1-1,-1-1 1,0 1-1,-1 0 0,1 0 1,-2-2-221,-27-26 473,30 31-456,-1-2 28,-1 0 0,0 0 0,1 0 0,-1 1 1,0-1-1,0 1 0,0 0 0,0 0 0,0 0 0,0 0 0,-1 0 0,1 1 0,0-1 0,0 1 0,-1 0 0,1 0 0,0 0 0,0 0 0,-1 1 0,1-1 0,0 1 0,0 0 0,0 0 0,0 0 0,0 1 0,0-1 0,-1 1-45,-9 5 44,1 1 0,0 0 0,1 1 0,0 0-1,-5 5-43,4-3 31,-2 1-21,1 1 0,0 1 0,0 0 0,1 1 0,1 0 0,1 1 0,0 0 0,0 1-10,7-11 1,0 1 1,0-1-1,1 1 1,0-1 0,0 1-1,0 0 1,1-1-1,0 1 1,0 0-1,1 0 1,-1 0 0,2 0-1,-1 0 1,1 0-1,0 0 1,0 0-1,1-1 1,0 1 0,0 0-1,1-1 1,0 0-1,0 1 1,1 0-2,-1-2 5,1 0-1,0 0 1,0 0 0,1-1 0,-1 1-1,1-1 1,0 0 0,0-1 0,1 1-1,-1-1 1,1 0 0,-1 0-1,1-1 1,0 1 0,0-1 0,0-1-1,1 1 1,-1-1 0,0 0-1,0 0 1,1-1 0,-1 0 0,0 0-1,1-1 1,-1 1 0,0-1 0,6-2-5,1 0 14,-1 0 1,1-2-1,-1 1 1,0-1 0,-1-1-1,1 0 1,-1 0-1,0-1 1,-1-1 0,0 0-1,0 0 1,-1-1-1,4-4-14,-3 1 18,-1 1 0,0-1-1,-1-1 1,-1 0 0,0 0 0,4-11-18,-9 19 3,0 0 1,0 0-1,0 0 1,-1-1-1,0 1 1,0-1-1,-1 1 1,1-1-1,-1 1 1,0-1-1,-1 1 1,0-1 0,1 1-1,-2-1 1,1 1-1,0-1 1,-1 1-1,0 0 1,-2-3-4,4 8-2,0 0 0,0-1 0,0 1 0,0-1 0,-1 1 0,1 0 0,0-1 0,0 1 0,0 0 1,0-1-1,-1 1 0,1 0 0,0 0 0,0-1 0,-1 1 0,1 0 0,0 0 0,-1-1 0,1 1 0,0 0 0,0 0 1,-1 0-1,1 0 0,-1-1 0,1 1 0,0 0 0,-1 0 0,1 0 0,0 0 0,-1 0 0,1 0 0,0 0 0,-1 0 0,1 0 2,-6 11-48,2 21 42,4 33 188,5 17-182,-1-25 31,-2 1 0,-3 7-31,-9 34 289,-3 0 1,-5 0-1,-5-2 0,-30 83-289,46-148 319,7-32-312,0 0-1,0 0 1,0 0 0,0 1-1,0-1 1,0 0-1,0 0 1,0 0 0,0 0-1,0 0 1,0 1-1,0-1 1,0 0 0,0 0-1,0 0 1,0 0 0,0 0-1,0 1 1,0-1-1,0 0 1,0 0 0,1 0-1,-1 0 1,0 0-1,0 0 1,0 0 0,0 1-1,0-1 1,0 0-1,0 0 1,0 0 0,0 0-1,1 0 1,-1 0 0,0 0-1,0 0 1,0 0-1,0 0 1,0 0 0,0 0-1,1 0 1,-1 1-1,0-1 1,0 0 0,0 0-1,0 0 1,0 0-1,1 0 1,-1 0 0,0 0-1,0-1 1,0 1 0,0 0-1,0 0-6,13-15 385,22-33-128,3 1 1,25-24-258,-12 14-503,-1-10-3264,-26 38 2263</inkml:trace>
  <inkml:trace contextRef="#ctx0" brushRef="#br0" timeOffset="382.414">997 903 8922,'-9'4'3857,"-2"2"-2153,6 16-552,-1 6-103,2 10-233,0 9-136,-2 9-208,2 5-104,4-2-152,-1-2-40,1-10-64,2-8-32,0-8-16,-2-11 24,4-9-160,2-1 160,-2-19-88</inkml:trace>
  <inkml:trace contextRef="#ctx0" brushRef="#br0" timeOffset="812.538">18 250 5537,'-10'-1'3169,"3"-2"-857,7 3-639,7 0-121,-7 0-360,17 0-63,20 1-257,93 2-168,-46-4-328,6-2-96,0-1-144,-8 1-48,-5 3-32,-13 0-8,-14 7 112,-7 1-120,-5 6 0</inkml:trace>
  <inkml:trace contextRef="#ctx0" brushRef="#br0" timeOffset="2009.638">1535 532 1984,'0'-2'741,"0"1"-1,-1-1 0,1 1 0,-1-1 1,0 0-1,0 1 0,1 0 0,-1-1 0,0 1 1,0-1-1,0 1 0,0 0 0,0 0 1,-1 0-1,1 0 0,0 0 0,-1 0 1,1 0-1,-1-1-740,2 2 387,0 3-325,0 0 1,1-1-1,0 1 1,-1-1 0,1 1-1,0-1 1,0 0 0,0 1-1,1-1 1,-1 0-1,2 2-62,7 13 89,34 81 174,-20-41 54,3 0-317,-17-39 60,0 0-1,1-1 1,1-1-1,1 0 1,3 3-60,-2-4 72,-9-8-5,1 0-1,0 0 0,0-1 1,1 0-1,0 0 0,0-1 0,0 0 1,1 0-1,5 2-66,-12-7 34,0 0-1,-1 0 1,1 0-1,0 1 1,-1-1-1,1 0 1,0-1-1,-1 1 1,1 0-1,0 0 1,0 0-1,-1 0 1,1-1 0,-1 1-1,1 0 1,0 0-1,-1-1 1,1 1-1,0 0 1,-1-1-1,1 1 1,-1-1-1,1 1 1,-1-1-1,1 1 1,-1-1-1,0 1 1,1-1 0,-1 0-1,0 1 1,1-1-1,-1 0 1,0 0-34,9-25 498,-8 24-469,22-84 185,5 1 0,22-46-214,-17 65 255,-29 60-322,-1 0 0,1 1 0,0 0 0,1-1 1,-1 2-1,1-1 0,0 0 0,0 1 0,6-4 67,1 4-899,-7 6 135</inkml:trace>
  <inkml:trace contextRef="#ctx0" brushRef="#br0" timeOffset="3032.68">2640 16 3321,'0'-1'361,"0"0"-1,0 1 1,1-1 0,-1 0 0,0 1 0,0-1 0,0 0-1,-1 0 1,1 1 0,0-1 0,0 0 0,0 1 0,0-1-1,-1 0 1,1 1 0,0-1 0,-1 0 0,1 1 0,0-1-1,-1 1 1,1-1 0,-1 0-361,1 1 186,-1 1-1,1-1 0,-1 0 1,1 0-1,-1 0 1,1 0-1,-1 1 1,1-1-1,-1 0 1,1 1-1,-1-1 0,1 0 1,0 1-1,-1-1 1,1 0-1,0 1 1,-1-1-1,1 1 1,0-1-1,-1 0 1,1 1-1,0 0-185,-4 4 239,1 1 0,0 0 0,1 0 0,-1 1 0,0 3-239,0 3 78,1 1 0,1-1-1,0 1 1,1-1 0,0 1-1,2 6-77,1 9 125,2 0 0,5 21-125,19 72 628,12 119-628,-26-155 272,-9-63-10,-2 1-1,0 0 1,-2 0-1,0 0 0,-2 14-261,-3-31 347,-1-17 184,2-10-511,1 1 1,0-1-1,2 0 0,0 1 0,2-1 1,0 1-1,1-1 0,1 1 0,0 0 1,7-14-21,-6 20-1,0 0 1,1 1 0,0 0-1,1 0 1,0 0-1,1 1 1,3-3 0,-6 7-1,1 0 0,0 1 1,1 0-1,-1 1 0,1 0 0,0 0 0,0 1 0,0-1 0,1 2 1,0-1-1,3 0 1,-7 3-1,0-1 1,1 1 0,-1 0-1,1 1 1,-1-1 0,1 1-1,-1 0 1,1 1-1,-1-1 1,1 1 0,-1 0-1,0 0 1,1 1 0,-1-1-1,0 1 1,0 1 0,0-1-1,0 1 1,0-1 0,0 1-1,-1 1 1,0-1-1,3 3 1,-1 0 0,0 0-1,-1 1 1,0 0-1,0 0 0,0 1 1,-1-1-1,0 1 0,-1 0 1,0 0-1,0 0 0,0 0 1,-1 1-1,0-1 0,0 6 1,-1-3 0,0 0 0,0 1 0,-1-1 1,-1 0-1,1 0 0,-2 1 0,0-1 0,0 0 0,-1 0 0,-1 2 0,0-5 1,1 1 0,-2-1 1,1 0-1,-1 0 0,0-1 1,-1 1-1,0-1 0,0 0 0,-1-1 1,1 0-1,-2 0 0,-4 4-1,-1-1 4,0 0 1,-1-1-1,0 0 0,-9 2-4,17-7 3,0-1 0,0 0-1,-1 0 1,1 0 0,-1-1 0,1 0 0,-1-1 0,0 0-1,1 1 1,-1-2 0,1 1 0,-3-1-3,7 0-2,0 0-1,0 1 1,0-1-1,0 0 1,0 0-1,1 0 1,-1 0-1,0 0 1,0 0-1,1 0 1,-1-1-1,1 1 1,-1-1-1,1 1 1,0-1-1,-1 1 1,1-1-1,0 0 1,0 0-1,0 1 1,0-1-1,1 0 1,-2-2 2,1 1 3,1-1 0,-1 0 0,0 1 0,1-1 0,0 1 0,-1-1 0,1 1 0,1-1 0,-1 0 0,1 1-1,-1-1 1,1 1 0,0-2-3,17-25 32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9:21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15 158 6161,'-7'-19'3033,"7"9"-753,0 3-463,0 7-265,0 5-192,-2-5-495,0 5-73,1 31-304,-1 47-152,7-47-192,-2 0-48,4-6-16,-2-7-24,1-3-256,0-11-256,8 1-840,0-5 992,12 6-32</inkml:trace>
  <inkml:trace contextRef="#ctx0" brushRef="#br0" timeOffset="340.002">196 117 7650,'-5'7'3880,"3"5"-1455,6 12-833,3 10-255,1 4-665,2 3-224,-1 3-256,0 1 64,-1-4-376,-1-3-144,12-4 192</inkml:trace>
  <inkml:trace contextRef="#ctx0" brushRef="#br0" timeOffset="961.12">1005 610 7674,'24'-25'3114,"-24"24"-3013,0 1 0,0-1 0,0 0 0,0 1 0,0-1 0,0 0 0,0 1 0,0-1 0,0 0 0,0 1 0,0-1 0,-1 0 0,1 1 0,0-1 1,0 1-1,-1-1 0,1 0 0,0 1 0,-1-1 0,1 1 0,-1-1 0,1 1 0,-1-1 0,1 1 0,-1-1 0,1 1 0,-1 0 0,1-1 0,-1 1 0,0 0 0,1 0 0,-1-1 1,0 1-1,1 0 0,-1 0 0,0 0 0,1 0 0,-1-1-101,-27-7 1916,11 8-1491,1 0 0,-1 1 0,1 1 1,-1 1-1,1 0 0,0 1 1,-15 5-426,21-6 130,-3 1-39,1 0-1,0 1 1,0 1 0,0 0-1,1 0 1,0 1 0,0 0-1,-7 7-90,14-10 4,-1-1 0,1 1 0,1 0-1,-1 0 1,1 0 0,-1 0 0,1 1-1,1 0 1,-1-1 0,0 1 0,1 0-1,0 0 1,0 0 0,1 1 0,0-1 0,-1 0-1,2 1 1,-1-1 0,1 0 0,-1 1-1,2-1 1,-1 1-4,0-4-2,1 0-1,-1 0 1,1-1-1,0 1 1,0 0 0,-1-1-1,1 1 1,0-1-1,0 1 1,0-1-1,1 1 1,-1-1 0,0 0-1,1 0 1,-1 1-1,0-1 1,1 0 0,-1 0-1,1 0 1,0-1-1,-1 1 1,1 0-1,0-1 1,-1 1 0,1-1-1,1 1 3,8 1-8,1 1 0,-1-2 0,0 0 0,2 0 8,1 0 0,44 3 0,0 2 0,0 4 0,-1 1 0,-1 4 0,22 9 0,-68-21 1,-1 1 0,1 0 0,-1 1 0,-1 0 0,1 1 0,-1 0 0,0 0 0,0 0 0,-1 1 0,6 6-1,-10-10 2,-1 1 0,0 0 0,1-1 0,-1 1 0,0 0 1,-1 0-1,1 0 0,-1 0 0,0 0 0,0 0 0,0 0 0,0 0 1,-1 1-1,0-1 0,1 0 0,-2 1 0,1-1 0,0 0 1,-1 0-1,-1 3-2,1 1 8,-1-1 1,0 0 0,-1 0-1,0 0 1,0 0 0,0 0-1,-1 0 1,0-1-1,0 1 1,-5 3-9,-4 3 37,-1-1 1,-1-1-1,0-1 0,0 0 0,-1 0 1,-16 5-38,16-6 25,-1 0 23,0-1-1,-1 0 0,0-2 1,-15 5-48,28-10-40,0 0 0,0 0 0,0 0 0,0-1 0,0 1 0,0-1 0,0 0 0,0-1 0,0 1 0,0-1 0,0 0 0,0 0 0,0 0 1,0-1-1,1 0 0,-1 0 0,0 0 0,1-1 0,0 1 0,-1-1 40,2 0-109,1 1 0,0 0-1,0-1 1,0 1 0,0-1 0,1 1 0,-1-1-1,1 0 1,-1 0 0,1 0 0,0 0-1,0 0 1,0 0 0,1 0 0,-1 0 0,1 0-1,-1 0 1,1-2 109,6-29-581</inkml:trace>
  <inkml:trace contextRef="#ctx0" brushRef="#br0" timeOffset="1320.507">1503 187 9410,'-6'-20'4233,"-6"13"-2033,-2 10-455,7 30-529,0 13-336,16 26-352,-4 3-104,7 11-144,2 7-71,1 9-97,-1-9-32,1 1-24,-6-15 48,-6-17-192,2 1-257,-6-17-391,1-1-4201,5-6 3537</inkml:trace>
  <inkml:trace contextRef="#ctx0" brushRef="#br0" timeOffset="1654.855">1339 831 9874,'-2'4'4377,"2"4"-2321,14 3-327,3-4-681,5-4-392,21-10-384,2-8-104,18-13-8,-1-1-280,-4-3 3249,0-3-2361</inkml:trace>
  <inkml:trace contextRef="#ctx0" brushRef="#br0" timeOffset="1993.085">2108 801 8386,'-2'-7'443,"1"1"3,-1 0-1,0 0 0,0 0 1,-1 1-1,1-1 0,-4-4-445,5 9 96,0 0 0,1 0 0,-1 0 0,0 0 0,0 0 0,0 1 0,0-1 0,0 0-1,0 1 1,0-1 0,0 1 0,0-1 0,0 1 0,0-1 0,0 1 0,0 0 0,0-1 0,-1 1 0,1 0 0,0 0-1,0 0 1,0 0 0,0 0 0,-1 0 0,1 0 0,0 0 0,0 1 0,0-1 0,0 0 0,0 1 0,-1-1 0,1 1-1,0-1 1,0 1 0,0-1 0,0 1 0,0 0 0,1 0 0,-2 0-96,1 0 93,0 0 1,0 0-1,0 0 0,-1 0 1,2 1-1,-1-1 0,0 0 1,0 0-1,0 1 1,1-1-1,-1 1 0,0-1 1,1 1-1,-1-1 0,1 1 1,0-1-1,0 1 0,-1-1 1,1 1-1,0-1 1,0 1-1,0-1 0,1 1 1,-1 0-1,0-1 0,1 1 1,-1-1-94,3 9 120,-1-1-1,2-1 1,-1 1 0,3 3-120,0 1 215,28 81 519,-22-57-107,1-1-1,19 33-626,-19-49 580,-11-19 28,-9-11-213,1 0-309,0 0-1,1 0 0,0-1 0,0 1 0,1-1 1,1 0-1,-2-6-85,-4-23 77,0-20-77,7 47 27,-1-9-17,0 0 0,2 0 0,0 0 1,2 0-1,0 0 0,3-9-10,-3 23-10,0 1 1,1-1-1,0 1 0,1 0 0,0 0 0,0 0 0,0 0 0,1 1 0,0-1 0,0 1 1,0 0-1,1 0 0,0 0 0,0 1 0,1 0 0,0 0 0,0 0 0,0 0 0,0 1 0,5-2 10,3 0-79,0 0 0,1 1 0,0 0 0,0 2-1,0 0 1,0 0 0,0 1 0,1 1 0,-1 1-1,7 0 80,41 4-98</inkml:trace>
  <inkml:trace contextRef="#ctx0" brushRef="#br0" timeOffset="2747.443">2720 645 7306,'0'-2'605,"0"0"1,-1 0 0,1 0-1,-1 0 1,1 0 0,-1 1 0,0-1-1,1 0 1,-1 0 0,0 1 0,0-1-1,0 1 1,-1-1 0,1 1 0,0-1-606,0 1 157,0 0 1,0 1-1,0-1 1,0 1-1,-1-1 1,1 0-1,0 1 1,0 0-1,0-1 1,0 1-1,-1 0 1,1 0 0,0 0-1,0-1 1,-1 1-158,-4 6 485,2 2-410,0 0 0,1 0 0,0 0 0,0 0 0,0 1 0,1-1 0,1 1 0,-1 6-75,1-1 68,1 0 0,1 0 0,0 0 0,1 0 0,2 7-68,2 8 72,1-1 0,1 1 0,2-1 0,0-1 0,3 2-72,-8-19 11,1 1 0,-1-1 0,2 0 0,0-1 0,0 0 0,0 0 0,1 0 0,1-1 1,-1 0-1,2-1 0,-1 0 0,1 0 0,-1-1 0,5 2-11,-10-6 10,1 0-1,0 0 1,-1-1 0,1 1-1,0-1 1,0 0 0,0-1-1,-1 1 1,1-1 0,0 0-1,0 0 1,0 0 0,0-1-1,0 0 1,0 0 0,0 0-1,-1 0 1,1-1 0,0 0-1,-1 0 1,0 0 0,1 0-1,-1-1 1,0 0 0,0 0-1,0 0 1,0 0 0,-1-1-1,0 1 1,1-1 0,-1 0-10,7-9 18,-1 0 0,0-1 0,-1 1 0,0-2 0,-1 1 0,-1-1 0,0 0 0,-1 0 0,0-4-18,0-5 16,-2-1 0,0 0 1,-2 0-1,0 0 1,-2 0-1,-1 0 1,-1-2-17,-1-14 74,3-37-74,3 67 22,2 13 5,5 14 4,23 88 52,-15-42-3,16 30-80,-25-72 164,1 0 0,1-1 0,1 0 0,1-1 0,1 0 0,7 8-164,37 31 312</inkml:trace>
  <inkml:trace contextRef="#ctx0" brushRef="#br0" timeOffset="3327.682">3823 650 4353,'80'-43'2451,"-79"43"-2378,-1 0-1,1 0 1,-1 0 0,1 0 0,-1-1-1,0 1 1,1 0 0,-1 0-1,1-1 1,-1 1 0,0 0-1,1 0 1,-1-1 0,0 1-1,1 0 1,-1-1 0,0 1-1,0-1 1,1 1 0,-1 0-1,0-1 1,0 1 0,0-1 0,0 1-1,1-1 1,-1 1 0,0 0-1,0-1 1,0 1 0,0-1-1,0 1 1,0-1 0,0 1-1,0-1 1,0 1 0,-1-1-1,1 1 1,0 0 0,0-1-1,0 1 1,0-1 0,-1 1 0,1-1-73,-15-9 2190,10 7-1490,-3-3-244,-1 0 1,1 1-1,-1 0 1,0 1-1,0-1 0,0 2 1,0-1-1,-1 1 0,0 1 1,1 0-1,-1 0 0,0 1 1,-1 0-457,5 1 67,0 0 0,0 1-1,-1 0 1,1 0 0,0 0 0,0 1 0,0-1 0,0 2 0,0-1 0,0 0 0,1 1 0,-1 0-1,1 1 1,0-1 0,0 1 0,0 0 0,0 0 0,1 1 0,0-1 0,-1 1 0,0 2-67,-4 6 44,1 0 1,1 0 0,0 1-1,1 0 1,0 0 0,1 0 0,1 1-1,0 0 1,1 0 0,0 0-1,1 0 1,1 0 0,1 0 0,0 1-1,2 11-44,0-9 24,0 0 0,2 0 0,0-1 0,1 1 0,0-1 0,2 0 0,0-1 0,1 0 0,0 0-1,1 0 1,1-1 0,1 0 0,2 1-24,-5-7 5,1-1 0,0 0 0,0 0-1,0-1 1,1 0 0,0-1 0,0 0 0,1-1-1,0 0 1,0 0 0,0-1 0,0-1 0,1 0-1,-1 0 1,1-1 0,0-1 0,0 0-5,7 0-22,0-1 0,1-1 1,-2-1-1,1 0 0,0-2 0,0 0 0,-1-1 1,0-1-1,0-1 0,5-3 22,55-26-71</inkml:trace>
  <inkml:trace contextRef="#ctx0" brushRef="#br0" timeOffset="3653.357">4524 47 8794,'-24'-17'3535,"20"14"-2852,0 0 0,0 0 0,0 0-1,0 0 1,-1 1 0,-3-2-683,7 4 70,0 0 0,1 0 0,-1 0 1,0 0-1,0 0 0,0 0 0,1 0 0,-1 0 0,0 0 0,0 0 0,1 0 0,-1 1 0,0-1 0,0 0 0,1 0 1,-1 1-1,0-1 0,1 1 0,-1-1 0,0 1 0,1-1 0,-1 1 0,1-1 0,-1 1 0,0-1 0,1 1 1,0-1-1,-1 1 0,1 0 0,-1-1 0,1 1 0,0 0 0,-1 0 0,1-1 0,0 1 0,0 0 0,0 0 1,0-1-1,-1 1 0,1 0 0,0 0 0,0 0-70,-2 36 746,3-37-722,7 94 803,4-1 0,23 79-827,-11-52 228,2 50-228,-8 135-1668,-17-283 1158</inkml:trace>
  <inkml:trace contextRef="#ctx0" brushRef="#br0" timeOffset="4008.619">4312 590 8842,'-23'10'4609,"10"4"-1849,6 8-767,7-6-337,22-1-888,0-8-239,33-11-265,7-4-88,24-13-56,8-1-144,-8-4 464,-1 1-328</inkml:trace>
  <inkml:trace contextRef="#ctx0" brushRef="#br0" timeOffset="4572.108">5013 669 5009,'-8'-63'1293,"-2"-10"2971,10 63-709,-1 6-1041,-2 9-566,-2 16-1774,0 0 1,1 0-1,1 1 1,1-1-1,0 1 1,2 2-175,0 8 151,2 1 0,1 0 1,7 29-152,-7-50 17,0 1 0,0-1 0,2 0-1,-1 0 1,2 0 0,-1-1 0,2 1 0,-1-2 0,2 1 0,-1-1 0,6 6-17,-11-14 5,0 0 0,0 0 1,0 0-1,0 0 0,1 0 1,-1 0-1,1-1 0,-1 1 1,1-1-1,0 1 0,-1-1 1,1 0-1,0 0 0,0 0 1,0-1-1,0 1 1,0-1-1,0 1 0,0-1 1,2 0-6,0-1 11,0-1 1,0 1 0,0-1 0,-1 0 0,1 0 0,0 0 0,-1-1-1,0 1 1,1-1 0,-1 0 0,3-3-12,4-4 13,1 0 1,-2-1-1,1 0 0,-1-1 1,-1 0-1,0 0 0,-1-1 1,0 0-1,-1-1 0,-1 1 1,3-10-14,-3 5 10,0-1 1,-2 0 0,0-1-1,-1 1 1,-1-1 0,-1 1-1,0-1 1,-3-13-11,-3-18 12,14 116-48,-4-21 66,2-1-1,11 36-29,-14-65 6,1 0-1,0-1 1,1 1-1,0-1 1,1-1 0,1 1-1,0-1 1,1 0-1,0-1 1,9 9-6,-12-15 5,0 0 0,0-1 0,1 1 0,0-1 0,0-1 1,0 1-1,0-1 0,0 0 0,1-1 0,-1 0 0,1 0 0,-1 0 1,1-1-1,4 0-5,4 0-160,1-1 1,0 0-1,-1-2 0,1 0 1,-1 0-1,6-3 160,41-13-420</inkml:trace>
  <inkml:trace contextRef="#ctx0" brushRef="#br0" timeOffset="5207.471">5919 535 8394,'-4'0'363,"0"0"1,-1 0-1,1 1 1,0-1-1,0 1 1,0 0-1,0 0 1,0 0-1,0 1 1,1-1-1,-1 1 0,0 0 1,1 0-1,-1 0 1,1 1-1,0-1 1,-1 1-1,1 0 1,0 0-1,1 0 1,-1 0-1,1 0 1,-1 1-1,-1 3-363,1 0 134,0 0 0,0 1 0,1 0 0,0-1 0,0 1 0,1 0 0,0 0 0,0 0 0,1 0 0,0 0 0,0 0 0,1 4-134,24 151 1148,-8-64-417,-17-93-659,1 1 0,1-1 0,-1 1 0,1-1 0,1 0 0,-1 1 0,1-1 0,0 0 0,0-1 0,0 1-1,1 0 1,0-1 0,3 4-72,-7-10 6,0 1 0,0 0 0,0 0 0,0 0-1,0-1 1,0 1 0,0 0 0,0 0 0,0 0 0,0-1 0,0 1-1,0 0 1,0 0 0,0 0 0,0-1 0,0 1 0,0 0-1,0 0 1,0 0 0,0-1 0,0 1 0,0 0 0,0 0-1,0 0 1,1-1 0,-1 1 0,0 0 0,0 0 0,0 0 0,0 0-1,0-1 1,0 1 0,1 0 0,-1 0 0,0 0 0,0 0-1,0 0 1,1 0 0,-1 0 0,0-1 0,0 1 0,0 0-1,1 0 1,-1 0 0,0 0 0,0 0 0,0 0 0,1 0 0,-1 0-1,0 0 1,0 0 0,0 0 0,1 0 0,-1 0 0,0 0-1,0 0 1,1 1 0,-1-1 0,0 0 0,0 0 0,0 0-1,0 0 1,1 0 0,-1 0 0,0 0 0,0 1 0,0-1 0,0 0-1,1 0 1,-1 0-6,-3-22 69,2 15-27,-5-144 100,2 36-117,3 99-26,-2-35 5,2-19-4,2 56-11,0-1 1,0 1-1,2 0 1,0 0-1,0 0 1,1 0-1,2-3 11,-5 15-3,-1 1 0,1 0-1,-1-1 1,1 1 0,0 0-1,-1 0 1,1-1-1,0 1 1,0 0 0,0 0-1,0 0 1,0 0 0,0 0-1,0 0 1,0 1-1,0-1 1,0 0 0,0 0-1,1 1 1,-1-1 0,0 1-1,1-1 1,-1 1-1,0-1 1,1 1 0,-1 0-1,0 0 1,1 0 0,-1-1-1,1 1 1,-1 1 0,1-1-1,-1 0 1,0 0-1,1 0 1,-1 1 0,0-1-1,1 1 1,-1-1 0,0 1-1,0 0 1,1-1-1,0 2 4,4 2-8,1 0-1,-1 1 1,0 0-1,0 0 0,-1 1 1,1 0-1,2 4 9,24 33-9,3 10 9,-17-25 8,1 0 0,1-2 0,1 0 0,14 13-8,-29-34 2,0-1 1,0 1 0,0-1 0,0 0-1,1 0 1,0-1 0,-1 0 0,1 0-1,0-1 1,1 0 0,-1 0-1,0 0 1,1-1 0,-1 0 0,0 0-1,1-1 1,-1 0 0,1-1 0,-1 1-1,1-2 1,-1 1 0,3-1-3,2-2 8,0 0 0,0 0 0,0-1 0,-1-1 0,1 0 0,-1-1 1,-1 0-1,1 0 0,-1-1 0,-1 0 0,1-1 0,3-6-8,0 1 12,0 0 0,-1-2 1,-1 1-1,0-2 0,-1 1 0,2-9-12,-9 20 4,-1 0 0,0 0 0,-1-1 0,1 1 1,-1-1-1,0 1 0,-1-1 0,1 1 0,-1-1 0,0 1 0,0-1 0,-1 1 0,0-1 0,0 1 0,0-1 0,0 1 0,-1-1 0,0 1 1,0 0-1,-1 0 0,1 0 0,-1 0 0,-3-4-4,3 5-2,1 1 0,-1-1 0,0 0 1,0 1-1,-1 0 0,1 0 0,-1 0 0,1 0 0,-1 1 1,0-1-1,0 1 0,0 0 0,0 0 0,0 0 1,-1 1-1,1-1 0,-1 1 0,1 0 0,-1 0 1,1 1-1,-1 0 0,1-1 0,-1 1 0,0 1 1,1-1-1,-1 1 0,1 0 0,-2 0 2,0 1-4,0 1-1,0 0 1,0 0-1,0 0 1,0 1-1,0 0 1,1 0-1,0 0 1,0 1-1,0-1 1,0 1-1,0 1 5,-6 9-9,0-1 1,1 1-1,-8 17 9,8-13 5,1 1 0,1 1 0,1-1 0,1 1 0,1 1-1,1-1 1,0 1 0,2-1 0,0 17-5,2-22 8,0 0 0,1-1 0,1 1 1,0 0-1,1 0 0,1-1 0,1 1 0,0-1 0,0 0 0,2-1 0,0 1 0,1-1 0,5 7-8,-7-12 5,1-1-1,0-1 1,0 1-1,1-1 0,0-1 1,0 1-1,0-1 1,1-1-1,0 1 0,0-2 1,1 1-1,-1-1 1,1-1-1,0 1 0,0-2 1,7 2-5,-4-2-70,0-1-1,0 0 1,0-1 0,0 0 0,0-1-1,0 0 1,0-1 0,0-1 0,0 0-1,0-1 1,-1 0 0,0-1 0,1 0 70,47-28-630,6-10 239</inkml:trace>
  <inkml:trace contextRef="#ctx0" brushRef="#br0" timeOffset="5547.681">7075 189 6937,'0'-3'935,"-1"0"-1,1-1 0,0 1 0,0 0 1,0 0-1,0 0 0,1-1 0,-1 1 1,1 0-935,-1 2 90,0 1 0,1-1 0,-1 0 1,0 1-1,0-1 0,1 1 1,-1-1-1,0 1 0,1-1 0,-1 1 1,1-1-1,-1 1 0,0-1 1,1 1-1,-1 0 0,1-1 0,-1 1 1,1 0-1,-1-1 0,1 1 0,0 0 1,-1-1-1,1 1 0,-1 0 1,1 0-1,0 0 0,-1 0 0,1 0 1,-1 0-1,1 0 0,0 0 0,-1 0 1,1 0-1,0 0 0,-1 0 1,1 0-1,-1 0 0,1 0 0,0 1 1,-1-1-1,1 0 0,-1 1 0,1-1 1,-1 0-1,1 1 0,-1-1 1,1 0-1,0 1-90,0 1 62,1-1 0,0 1 0,0-1 0,-1 1 1,1 0-1,-1 0 0,1 0 0,-1 0 0,0 0 0,0 0 0,0 0 0,0 0 1,0 0-1,0 1 0,-1-1 0,1 0 0,0 2-62,3 38 226,-4-40-199,0 16 35,-1-1-1,-1 0 0,-1 0 0,0 0 1,-1 0-1,-1 0 0,-1 0-61,-4 15 8,9-30-66,1 1 0,-1-1 0,0 0 0,1 0 0,-1 0 0,1 1 0,0-1 0,0 0 0,0 0 0,0 1 0,0-1 0,1 0 0,-1 0 0,1 1 58,-1-3-65,0 1 1,0-1 0,1 1 0,-1-1 0,0 0 0,1 1 0,-1-1 0,0 0 0,1 0-1,-1 1 1,1-1 0,-1 0 0,0 0 0,1 1 0,-1-1 0,1 0 0,-1 0-1,1 0 1,-1 0 0,1 0 0,-1 0 0,1 0 0,-1 0 0,1 0 64,19-4-1769,5-7 908</inkml:trace>
  <inkml:trace contextRef="#ctx0" brushRef="#br0" timeOffset="5888.015">7362 4 8450,'6'-3'4033,"-6"20"-1409,0 5-447,0 19-633,-3 9-288,3 6-600,0-3-183,5-3-257,2-4 0,8-10 192,4-1 2416,19-5-2008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3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68 158 3825,'-20'-57'2372,"19"56"-2101,1-1 0,-1 1 0,0 0 0,1-1 0,-1 1 0,0 0 0,0 0 0,0-1 0,0 1 0,0 0 0,0 0 0,0 0 0,0 0 0,0 0 0,0 1 0,-1-1 0,1 0 0,0 0 0,0 1 0,-1-1 0,1 1 0,-1-1 0,1 1 0,-1 0 0,1-1 0,0 1 0,-1 0 0,1 0 0,-1 0 0,1 0 0,-1 0 0,1 1 0,-2-1-271,-3 0 1858,6 0-1500,1 3-301,0 0 0,0 0 1,1 0-1,-1 0 0,1-1 0,0 1 1,-1-1-1,1 1 0,1-1 1,-1 0-1,0 0 0,2 2-57,5 5 84,79 75 245,34 33-78,1 20 70,38 61-321,-158-194-101,1 1-1,-1-1 1,1 0 0,0 0-1,1 0 1,-1-1 0,0 1-1,1-1 1,3 2 101,5-2-368</inkml:trace>
  <inkml:trace contextRef="#ctx0" brushRef="#br0" timeOffset="360.445">542 16 6137,'-1'0'163,"0"0"0,1 0-1,-1-1 1,0 2 0,0-1-1,0 0 1,1 0 0,-1 0-1,0 0 1,0 0 0,1 1 0,-1-1-1,0 0 1,0 1 0,1-1-1,-1 1 1,0-1 0,1 0-1,-1 1 1,0 0 0,1-1-1,-1 1 1,1-1 0,-1 1-1,1 0 1,-1-1 0,1 1 0,-1 0-163,-10 28 2010,-1 2-885,-30 29 1460,-37 39-2585,42-55 312,2 1 1,1 2-1,-10 24-312,37-58 56,-8 14 123,1 0 1,1 1-1,2 0 1,-1 5-180,11-17 2674,4-5-1267</inkml:trace>
  <inkml:trace contextRef="#ctx0" brushRef="#br0" timeOffset="1045.685">839 508 7674,'9'-49'3191,"-9"46"-2910,1 0 1,0 0-1,0 1 0,0-1 1,0 0-1,1 1 0,-1-1 1,1 1-1,-1-1 0,1 1 1,0 0-1,0-1 0,0 1 1,0 0-1,0 0 0,1 1 1,0-2-282,4-1 206,0 0 1,0 1 0,1-1-1,6-1-206,-8 3 171,2-1-129,0 0 0,-1 1 1,1 0-1,0 0 0,1 1 0,-1 0 0,0 1 1,0-1-1,0 2 0,0-1 0,1 1 1,6 2-43,-10-2 2,0 1 0,0 0 0,0 0 1,0 0-1,0 1 0,0 0 0,-1 0 1,1 0-1,-1 0 0,0 1 1,0-1-1,0 1 0,-1 0 0,1 1 1,-1-1-1,0 0 0,0 1 0,-1 0 1,1 0-1,0 1-2,3 10 4,0 0 1,-1 0-1,0 1 1,-1 0-1,-1 0 1,-1 0-1,-1 1 1,0-1-1,-1 7-4,-2 4 14,0 0 1,-3-1-1,0 0 0,-1 0 0,-7 15-14,6-24 20,-1-1 1,-1 0-1,0 0 0,-1-1 1,-1 0-1,-1-1 1,0 0-1,-1-1 0,0 0 1,-16 11-21,26-22 12,0-1 1,0 0-1,0 0 0,0 0 1,-1 0-1,1 0 1,-1-1-1,1 0 1,-1 1-1,0-1 0,1-1 1,-1 1-1,0 0 1,0-1-1,0 0 0,1 0 1,-1 0-1,0 0 1,0-1-1,0 0 1,1 1-1,-1-1 0,0-1 1,1 1-1,-2-1-12,1 0 10,-1 0 0,1 0 0,0-1 0,0 0-1,0 0 1,0 0 0,0 0 0,0-1 0,1 1 0,0-1-1,0 0 1,0 0 0,0 0 0,1-1 0,-1 1 0,1 0-1,0-1 1,0 0 0,1 0-10,0 3 1,0 0-1,1 0 1,0 0-1,-1 0 1,1-1-1,0 1 1,0 0-1,0 0 1,0 0-1,1 0 1,-1 0-1,0-1 0,1 1 1,0 0-1,-1 0 1,1 0-1,0 0 1,0 0-1,0 0 1,0 1-1,1-1 1,0-1-1,1 0-2,0-1 1,1 1-1,0 1 0,0-1 0,-1 0 1,1 1-1,1 0 0,-1 0 1,0 0-1,4-1 2,8-2 4,0 1 0,1 1 0,-1 0 0,1 1 0,9 1-4,-3 0 24,0 2 0,-1 0 1,1 1-1,-1 2 0,1 0 1,6 3-25,-14-2 3,-1 0 0,0 1 1,0 0-1,0 1 0,-1 1 1,0 0-1,0 0 0,-1 2 1,10 8-4,0 3-35</inkml:trace>
  <inkml:trace contextRef="#ctx0" brushRef="#br0" timeOffset="1816.473">1626 76 2873,'-1'-9'1526,"-1"-11"1950,2 19-3196,0 1 0,-1-1 0,1 1 0,0-1 0,0 1 0,-1-1 0,1 1-1,0-1 1,-1 1 0,1-1 0,0 1 0,-1-1 0,1 1 0,-1 0 0,1-1 0,-1 1 0,1 0 0,-1-1 0,1 1 0,-1 0 0,1 0-1,-1-1 1,1 1 0,-1 0 0,0 0 0,1 0 0,-1 0 0,1 0 0,-1 0 0,0 0-280,3 5 712,5 9-585,0-2 0,1 1 0,0-1 0,1 0 0,3 3-127,17 22 244,18 31 84,-3 1 1,-3 2-1,16 42-328,-43-81 46,-11-22-26,1-1 0,0 1-1,1-1 1,0 0 0,0 0-1,1-1 1,0 1-1,0-1 1,5 4-20,-10-12 32,0 1-1,-1 0 0,1-1 1,0 1-1,0-1 1,0 1-1,-1-1 1,1 1-1,0-1 1,0 0-1,0 1 0,0-1 1,0 0-1,0 0 1,0 0-1,0 0 1,0 0-1,0 0 1,0 0-1,0 0 0,0 0 1,-1 0-1,1 0 1,0-1-1,1 1-31,-1-1 50,0 0 0,1 0 0,-1 0 0,0 0 0,1 0 0,-1 0 0,0 0 0,0-1 0,0 1 0,0 0 0,0-1 0,0 1 0,0-2-50,3-7 175,-1 1 0,1-1 0,-2 1 0,2-8-175,-3 13 17,7-47 159,-2 1 0,-3-1 1,-1-8-177,-1 3 55,3 0-1,6-22-54,-7 62 45,-2 5-109,1 0-1,0 0 1,1 0-1,0 0 1,0 0-1,1 1 1,1 0 0,5-10 64,-9 20-6,-1-1 0,0 1 0,1-1 1,-1 1-1,0-1 0,1 1 0,-1-1 1,1 1-1,-1 0 0,1-1 0,-1 1 1,1-1-1,-1 1 0,1 0 1,-1 0-1,1-1 0,-1 1 0,1 0 1,-1 0-1,1 0 6,8 6-298</inkml:trace>
  <inkml:trace contextRef="#ctx0" brushRef="#br0" timeOffset="3858.04">2888 52 2457,'36'-15'1300,"-36"15"-1203,0 0 0,0 0 0,0 0 1,0 0-1,0-1 0,1 1 0,-1 0 0,0 0 1,0 0-1,0 0 0,0 0 0,0 0 0,0 0 0,0 0 1,0 0-1,0 0 0,1 0 0,-1 0 0,0 0 1,0-1-1,0 1 0,0 0 0,0 0 0,0 0 1,0 0-1,0 0 0,0 0 0,0 0 0,0 0 1,0-1-1,0 1 0,0 0 0,0 0 0,0 0 1,0 0-1,0 0 0,0 0 0,0 0 0,0-1 0,0 1 1,0 0-1,0 0 0,0 0 0,0 0 0,0 0 1,0 0-1,0 0 0,0 0 0,0-1 0,-1 1 1,1 0-1,0 0 0,0 0 0,0 0 0,0 0 1,0 0-1,0 0 0,0 0 0,0 0-97,-11-5 3540,-11-2-1714,-34-2-764,42 8-882,2 1-75,1 0-1,0 0 1,-1 1-1,1 1 0,0 0 1,0 0-1,0 1 0,0 1 1,1 0-1,-1 0 1,1 1-1,0 0 0,0 1 1,1 0-1,-5 4-104,6-4 26,0 0-1,0 1 0,1 0 1,0 0-1,0 1 1,1 0-1,0 1 1,0-1-1,1 1 1,0 0-1,0 0 1,1 0-1,1 1 0,-1 0 1,-1 9-26,3-7 5,1-1 0,0 1-1,0 0 1,1 0 0,1-1 0,0 1-1,0 0 1,1-1 0,1 1 0,0-1 0,0 0-1,1 0 1,5 10-5,1 0 9,1 4 14,1-1 0,1-1-23,-11-20 2,-1-1 1,1 0 0,0 0-1,0 0 1,0 0-1,0 0 1,0 0-1,0-1 1,0 1 0,0-1-1,1 1 1,-1-1-1,1 0 1,-1 0 0,1 0-1,0 0 1,-1 0-1,1-1 1,0 1-1,-1-1 1,1 0 0,0 0-1,0 0 1,-1 0-1,1 0 1,0-1-1,-1 1 1,1-1 0,0 1-1,-1-1 1,1 0-1,0 0 1,1-1-3,5-2 9,0-1 1,0 0 0,-1 0-1,0 0 1,0-1-1,0 0 1,0-1-1,5-7-9,6-9 29,-1-2 0,-1 0 0,10-21-29,20-29 40,12-19-16,-58 92-24,0 1 1,0 0-1,-1 0 0,1 0 0,-1-1 1,1 1-1,-1 0 0,1-1 1,-1 1-1,0 0 0,1-1 0,-1 1 1,0 0-1,0-1 0,0 1 1,0-1-1,0 1 0,0 0 0,-1-1 1,1 1-1,0 0 0,-1-1 1,1 1-1,-1 0 0,0-2 0,-4-13 8,0 59-102,-10 204 127,13-195-2,0 88 59,2-59 84,-8 50-174,0-19 647,5 1 0,5 18-647,0-112 309,2-14 42,9-24 164,-5 6-491,43-61-115,2 2-1,58-57 92,-76 89-151</inkml:trace>
  <inkml:trace contextRef="#ctx0" brushRef="#br0" timeOffset="4321.579">3487 570 7666,'-39'-83'3312,"39"83"-1615,4 7-529,-4 4-272,5 12-120,0 10-128,-4 3-87,7 15-121,-2 0-64,-6 5-136,6-2-72,-11-8-96,3-5-8,7-8 112,-2-6-104,5-9-16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20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3569,'6'-91'2387,"-5"68"-520,0 6 485,-2 17-2288,1 0 0,0 0 0,0 0 1,0 0-1,0 0 0,0 0 0,0 0 0,0 0 0,0 0 0,0 0 1,0-1-1,0 1 0,0 0 0,0 0 0,0 0 0,0 0 1,0 0-1,0 0 0,0 0 0,0 0 0,0 0 0,0 0 1,0-1-1,0 1 0,0 0 0,0 0 0,1 0 0,-1 0 0,0 0 1,0 0-1,0 0 0,0 0 0,0 0 0,0 0 0,0 0 1,0 0-1,0 0 0,0 0 0,0-1 0,0 1 0,0 0 1,1 0-1,-1 0 0,0 0 0,0 0 0,0 0 0,0 0 0,0 0 1,0 0-1,0 0 0,0 0 0,0 0 0,1 0 0,-1 0 1,0 0-1,0 0 0,0 0 0,0 0 0,0 0 0,0 1 1,0-1-1,0 0 0,0 0 0,0 0 0,0 0 0,1 0 0,-1 0 1,0 0-1,0 0-64,0 0 869,0 0-263,4 8 1,8 7-479,1 0 0,1 0 0,6 5-128,22 22 238,27 27 123,-17-18 87,7 13-448,-44-45 59,0 0 0,-2 0 0,0 2 0,-1 0 1,5 14-60,-6-6 54,-10-22-4,1-1 0,1 0 0,-1 0 0,1 0 0,0 0 0,2 3-50,-5-9 9,0 0-1,1 0 1,-1 1-1,0-1 1,0 0-1,0 0 1,0 0-1,0 0 1,0 0-1,0 0 1,0 0-1,0 0 1,0 0 0,1 0-1,-1 1 1,0-1-1,0 0 1,0 0-1,0 0 1,0 0-1,0 0 1,1 0-1,-1 0 1,0 0-1,0 0 1,0 0-1,0 0 1,0 0-1,0 0 1,1 0-1,-1 0 1,0 0-1,0 0 1,0 0-1,0 0 1,0 0-1,0 0 1,0-1-1,1 1 1,-1 0-1,0 0 1,0 0-1,0 0 1,0 0-1,0 0 1,0 0-1,0 0 1,0 0-1,0 0 1,1-1-1,-1 1 1,0 0-1,0 0 1,0 0-1,0 0-8,3-10 401,2-14-78,-1 0 1,-2-1-1,0-2-323,5-44 99,0 28-127,2 0 1,2 1-1,1 0 0,3 1 0,7-14 28,-21 54 2,-1 0-1,0 0 1,1 0-1,-1 0 1,1 1 0,0-1-1,-1 0 1,1 0-1,0 0 1,-1 0-1,1 0 1,0 1-1,0-1 1,0 0-2,0 1-2,-1 0 1,0 0-1,1 0 0,-1 0 1,0 1-1,0-1 1,1 0-1,-1 0 1,0 0-1,1 0 0,-1 1 1,0-1-1,0 0 1,1 0-1,-1 1 1,0-1-1,0 0 0,0 0 1,1 1-1,-1-1 1,0 0-1,0 1 1,0-1-1,0 0 0,0 1 1,0-1-1,1 0 2,-1 1-3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9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519 430 2745,'31'-1'1869,"-30"1"-1755,-1 0 0,1 0 0,-1 0 0,1 0 0,-1-1 0,1 1-1,-1 0 1,1 0 0,-1 0 0,1 0 0,-1-1 0,1 1 0,-1 0 0,0 0-1,1-1 1,-1 1 0,1 0 0,-1-1 0,0 1 0,1-1 0,-1 1 0,0 0-1,0-1 1,1 1 0,-1-1 0,0 1 0,0-1 0,0 1 0,1-1 0,-1 1-1,0-1 1,0 1 0,0-1 0,0 1 0,0-1 0,0 1 0,0-1-1,0 1 1,0-1-114,-7-18 5403,4 14-5011,1 0-249,1 1 0,-2-1 0,1 1-1,0 0 1,-1 0 0,0 0 0,0 0 0,0 0 0,-1 1 0,1-1 0,-1 1 0,0-1-143,-4-3 245,1 2-116,-1-1-1,1 1 0,-1 0 0,-1 1 0,1-1 1,0 2-1,-1-1 0,0 1 0,0 1 1,0 0-1,0 0 0,0 0 0,-4 1-128,5 1 12,0 0-1,1 1 0,-1 0 0,0 1 0,1-1 1,-1 1-1,1 1 0,-1 0 0,1 0 1,0 0-1,0 1 0,0 0 0,1 0 1,0 0-1,-1 1 0,1 0-11,-3 3 0,1-1 0,0 1 0,1 0 1,-1 0-1,2 1 0,-1 0 0,1 0 0,0 1 0,1 0 1,0 0-1,1 1 0,1-1-1,1 0-1,0 0 1,1 0 0,0 0 0,0 1 0,1-1 0,1 0 0,0 1-1,0-1 1,1 0 0,0 0 0,1 0 0,0 0 0,4 8 1,-3-6 1,1-1 0,1 1-1,0-1 1,1-1 0,0 1 0,0-1 0,1-1 0,0 1 0,1-1 0,0 0-1,0-1 1,4 1-1,-9-5 3,1-1-1,0 0 1,0 0-1,1-1 1,-1 0-1,1 0 0,-1 0 1,1 0-1,-1-1 1,1 0-1,0 0 1,0-1-1,0 1 0,-1-1 1,1-1-1,0 1 1,5-2-3,-4 0 6,1 0 0,-1 0-1,0-1 1,0 0 0,0-1 0,0 0 0,0 0 0,-1 0 0,0-1 0,0 0 0,0 0-1,3-4-5,-1 1 10,0-2 0,-1 1 0,1-1-1,-2 0 1,0 0 0,0-1-1,0 0 1,-2 0 0,1 0 0,-2-1-1,1 1 1,-1-1 0,-1 0 0,0 0-1,-1 0 1,0 0 0,-1-3-10,-18-102 13,29 169-158,-1 99 134,-7 0 1,-6-1 0,-18 107 10,6-171 254,8-46 532,-3 34-786,10-71 24,0 0 0,0 1-1,0-1 1,1 0 0,-1 1 0,1-1-1,0 0 1,0 0 0,0 0 0,2 2-24,-3-5 5,0 0 1,1 0-1,-1 0 1,0 0-1,1 0 1,-1 0 0,1 0-1,-1 0 1,0 0-1,1 0 1,-1-1-1,0 1 1,1 0 0,-1 0-1,0 0 1,0-1-1,1 1 1,-1 0-1,0 0 1,1-1 0,-1 1-1,0 0 1,0 0-1,0-1 1,1 1-1,-1 0 1,0-1 0,0 1-1,0 0 1,0-1-1,0 1 1,1 0-1,-1-1 1,0 1-6,11-29 104,-7 18-72,0 1 0,0-1 0,2 1 0,-1 0 0,1 0-32,19-22-587,0 1-1,26-23 588,-35 37-261,27-30-270</inkml:trace>
  <inkml:trace contextRef="#ctx0" brushRef="#br0" timeOffset="392.746">893 755 8858,'64'-84'3761,"-60"104"-2169,2 9-104,-3 14-407,1 5-321,-1 10-384,0-5-112,-6-1-128,0-5-32,2-12 272,-1 0-288,2-15 3489,0-4-2585</inkml:trace>
  <inkml:trace contextRef="#ctx0" brushRef="#br0" timeOffset="737.021">34 58 5953,'-18'2'3385,"5"4"-896,10-3-713,7 1-176,15-1-496,10 1-151,18-1-121,13-3-168,28-6-264,3-9-112,20-5-168,1 1-8,-20 5-112,-4 5 200,-29 9-152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6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96 2681,'0'-3'8806,"-2"-9"-6665,0 7-1966,-1-1-1,1 1 1,-1 0-1,0 0 0,-1 0 1,1 0-1,-1 1 1,0 0-1,0 0 0,-1 0 1,1 0-1,-1 0 1,0 1-1,-1-1-174,2 2 54,0 0-1,-1 0 1,1 0 0,-1 1 0,1 0-1,-1 0 1,1 0 0,-1 0-1,0 1 1,0-1 0,1 1-1,-1 1 1,0-1 0,1 1 0,-1-1-1,0 1 1,1 1 0,-1-1-1,0 1-53,-8 2 23,1 0 0,0 1 1,1 1-1,-1 0 0,1 0 0,0 1 0,0 0 0,1 1 0,0 0 0,1 1 0,-3 3-23,-5 6 3,1 2-1,0 0 0,2 1 0,0 0 1,-1 7-3,9-18 0,1 0 1,0 1 0,1 0-1,0 0 1,1 0 0,1 0 0,-1 0-1,2 1 1,-1-1 0,2 1-1,0-1 1,1 11-1,0-13 0,0-1 0,1 0 0,0 1 1,0-1-1,1 0 0,0 0 0,1 0 0,0 0 0,0-1 0,0 0 1,1 1-1,0-2 0,1 1 0,0 0 0,0-1 0,0 0 0,5 3 0,-7-6 3,0 0-1,0 0 1,0-1-1,0 1 0,1-1 1,-1 0-1,1 0 0,-1-1 1,1 1-1,0-1 1,0 0-1,-1 0 0,1-1 1,0 1-1,0-1 1,4 0-3,-2-1 4,-1 0 0,1-1 1,0 0-1,-1 0 0,0 0 1,1-1-1,-1 0 1,0 0-1,-1-1 0,1 1 1,1-2-5,11-10 17,-1-1 1,0 0-1,-2-1 0,0-1 1,-1-1-1,6-10-17,-9 14 14,-2-2 1,0 1-1,-1-1 1,0 0-1,-1-1 0,-2 0 1,1 0-1,-2 0 0,-1-1 1,0 1-1,-1-1 0,-1 0 1,-1-4-15,1 1 61,-2 0 0,-3-21-61,3 39 94,1 10-30,4 16-3,11 14-31,1-1 0,2-1-1,2 0 1,23 29-30,-23-32 16,22 32-461,3-2 0,3-3 0,28 27 445,-36-44-754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348 965 288,'83'70'759,"-82"-68"-546,1-1 0,-1 1 0,1-1 0,-1 0 0,1 0 0,0 0 0,-1 0 0,1 0 0,0 0 0,0 0 0,0 0 0,0-1 0,0 1-213,-1-1 40,-1 0-1,0 0 1,0-1 0,1 1-1,-1 0 1,0 0 0,0 0-1,0 0 1,1-1 0,-1 1-1,0 0 1,0 0 0,0 0-1,0-1 1,1 1 0,-1 0-1,0 0 1,0-1 0,0 1 0,0 0-1,0 0 1,0-1 0,0 1-1,0 0 1,0 0 0,0-1-1,0 1 1,0 0 0,0 0-1,0-1 1,0 1 0,0 0-40,0-3 445,6-6 762,-5 8-1092,-1 0 0,1 0 0,-1 1 0,1-1 1,0 0-1,-1 0 0,0 0 0,1 0 0,-1 1 0,1-1 1,-1 0-1,0 0 0,0 0 0,1 0 0,-1 0 0,0 0 1,0 0-1,0 0 0,0 0 0,0 0 0,0 0 0,-1 0 0,1 0 1,0 0-1,0 0 0,-1 0 0,1 0 0,0 1 0,-1-1 1,1 0-1,-1 0 0,1 0 0,-1 0 0,0 1 0,1-1 1,-1 0-1,0 1 0,0-1 0,1 0-115,-8-7 357,0 0 0,-1 1 0,0 0 0,0 0 0,0 1-1,-1 0 1,0 1 0,0 0 0,0 0 0,-9-2-357,14 6 10,1-1 0,-1 1 0,0 0 0,1 1 0,-1-1 0,0 1 0,0 0 0,1 0 0,-1 1 0,0-1 0,0 1 0,1 0 0,-1 0 0,0 1 0,1-1 0,0 1 0,-1 0 0,1 0 0,0 1 0,0-1 0,0 1 0,0 0 0,0 0 0,1 0 0,-1 0 0,-1 3-10,-9 12-10,1 1-1,1 1 1,1 0 0,-7 16 10,-2 3-6,15-31 8,2 0-1,-1 1 1,1 0-1,0 0 1,1 0-1,0 0 1,0 0-1,1 1 1,0-1-1,1 0 1,0 1-1,0-1 1,2 5-2,-2-10 1,1 1 0,0-1 0,0 0 0,1 0 0,-1 1 0,1-1 0,0-1 0,0 1 0,0 0 0,1 0 0,-1-1 0,1 1 0,0-1 0,0 0 0,0 0 0,0 0 0,1 0 0,-1 0 0,1-1 0,0 1 0,-1-1 0,1 0 0,0-1 0,0 1 0,1 0 0,-1-1 1,0 0-1,0 0 0,2 0-1,4-1 7,-1 1 0,1-1 0,-1-1 0,1 0 0,-1 0 1,1-1-1,-1 0 0,0-1 0,0 0 0,0 0 0,0-1 0,0 0 1,-1 0-1,0-1 0,0 0 0,0-1 0,4-3-7,1-2 9,-1 0 0,0 0-1,0-1 1,-1 0 0,-1-1-1,0-1 1,0 1 0,-2-2 0,6-10-9,-6 3 183,-1-1 1,0 1 0,-2-1 0,-1-1 0,0 1 0,-1-15-185,-15 320 1259,11-267-1264,-29 312 500,18-235 362,-5-1 1,-16 46-857,23-104 102,5-21-76,1 0 0,1 0 0,0 0-1,1 1 1,0-1 0,1 1-1,0 1-25,1-13 2,0-1 0,0 0-1,0 0 1,0 0-1,0 0 1,0 0 0,0 0-1,0 1 1,1-1 0,-1 0-1,0 0 1,0 0-1,0 0 1,0 0 0,0 0-1,0 0 1,0 0 0,0 1-1,0-1 1,0 0-1,0 0 1,1 0 0,-1 0-1,0 0 1,0 0 0,0 0-1,0 0 1,0 0-1,0 0 1,0 0 0,1 0-1,-1 0 1,0 0-1,0 0 1,0 0 0,0 0-1,0 0 1,1 0 0,-1 0-1,0 0 1,0 0-1,0 0 1,0 0 0,0 0-1,0 0 1,0 0 0,1 0-1,-1 0 1,0 0-1,0 0 1,0 0 0,0 0-1,0 0 1,0-1 0,0 1-1,0 0 1,1 0-1,-1 0 1,0 0 0,0 0-1,0 0-1,7-7 41,71-89 155,-30 35-720,18-14 524,17-16-2027,-46 51 1342</inkml:trace>
  <inkml:trace contextRef="#ctx0" brushRef="#br0" timeOffset="366.484">985 1345 7802,'-8'0'3688,"4"3"-1343,-5 11-1033,0 7 129,-1 18-449,2 7-240,-1 5-416,8 4-120,1-5-128,0-5-16,1-8 56,1-12-160,2-15 40</inkml:trace>
  <inkml:trace contextRef="#ctx0" brushRef="#br0" timeOffset="754.214">54 601 6617,'-53'0'3625,"55"-5"-1112,11 2-625,9 2-240,16 1-655,11 2-249,22 3-304,8-5-104,18-2-160,7-2-48,2 0-40,-5 2 344,-16 4-296,-15 5 2809,-8 5-2097</inkml:trace>
  <inkml:trace contextRef="#ctx0" brushRef="#br0" timeOffset="1281.591">1575 1020 5425,'-12'-43'991,"6"25"-47,2-1 1,0 1-1,0-1 0,2-2-944,-4 8 3236,2 13-1107,4 11-593,1 4-1462,0 1 0,1-1 0,1 0 0,1 0 0,0 0 0,0-1 0,2 1 0,0-1 0,7 12-74,5 4 164,1-2 0,1 0-1,2-1 1,1-1 0,1-1 0,0-1 0,2-1 0,1-1 0,28 16-164,-54-37 42,1 0 0,-1 0 0,0 0 0,1 0 1,0 0-1,-1-1 0,1 1 0,-1-1 0,1 1 0,0-1 1,0 0-43,-2 0 29,1 0 0,-1 0 0,1 0 0,0 0 0,-1 0 0,1 0 0,-1 0 0,1 0 1,-1-1-1,1 1 0,-1 0 0,1 0 0,-1 0 0,1-1 0,-1 1 0,1 0 0,-1-1 1,0 1-1,1-1 0,-1 1 0,1 0 0,-1-1-29,2-2 99,-1 0 0,0 0 0,0-1 1,0 1-1,0 0 0,0-1 0,0 1 0,-1 0 0,0-1-99,2-6-28,7-44 110,3 1-1,2 1 0,2 0 1,20-43-82,-35 91-13,1-1 0,0 1 0,0 0 0,0-1 0,1 1 1,-1 0-1,1 0 0,0 1 0,0-1 0,0 1 0,1-1 0,-1 1 1,1 0-1,0 0 0,0 1 0,0-1 0,0 1 0,0 0 1,1-1 12,16 1-64</inkml:trace>
  <inkml:trace contextRef="#ctx0" brushRef="#br0" timeOffset="2004.019">2711 989 3665,'0'-4'472,"1"-1"0,-1 0 0,-1 1 0,1-1 0,-1 1 0,1-1 0,-1 1 0,0-1 1,-1 1-1,1 0 0,-1-1 0,0 1 0,0 0 0,0 0 0,-1 0 0,1 1 0,-1-1 0,0 1 0,-3-4-472,4 5 118,-1-1 0,0 0 0,0 1-1,0-1 1,0 1 0,0 0-1,-1 0 1,1 1 0,-1-1 0,1 0-1,-1 1 1,1 0 0,-1 0-1,0 0 1,0 0 0,1 1 0,-1 0-1,0-1 1,0 1 0,0 1-1,1-1 1,-1 0 0,-4 2-118,-1 1 96,0 1 0,0 1 0,0 0 0,1 0-1,0 0 1,0 1 0,0 0 0,1 1 0,-1 0 0,2 0 0,-1 0 0,1 1 0,0 0 0,0 0 0,-2 7-96,-3 4 31,1 0 1,1 1-1,1 0 1,0 1 0,2-1-1,-3 15-31,7-27 5,1-1-1,0 1 1,1 0-1,-1 0 1,1-1-1,1 1 1,-1 0-1,2 0 1,-1-1-1,1 1 1,0-1-1,0 1 1,1-1-1,0 0 1,2 4-5,-2-6 5,1 1 1,0-1 0,0 0 0,0 0-1,0-1 1,1 1 0,0-1 0,0 0-1,0-1 1,0 1 0,1-1 0,-1 0-1,1 0 1,0 0 0,0-1 0,0 0-1,0 0 1,4 0-6,-3 0 11,-1-1 0,1 0-1,0-1 1,-1 0 0,1 1 0,-1-2-1,1 1 1,0-1 0,-1 0 0,1-1-1,-1 1 1,1-1 0,-1-1 0,0 1-1,0-1 1,0 0 0,0 0 0,1-2-11,0-1 18,0 1 1,-1-1 0,0 0 0,0-1-1,0 1 1,-1-1 0,0 0 0,0-1-1,-1 1 1,0-1 0,-1 0 0,1 0-1,1-7-18,1-7 30,-2 0 1,0 0-1,-2-1 0,0 1 0,-1-1 0,-2 1 0,0-1 0,-1 1 0,-1 0 0,-2-1 0,-2-6-30,15 53 50,0 0-1,1-1 0,2 0 1,0 0-1,2-1 0,9 12-49,-12-19-20,1-1-1,1-1 0,0 0 0,0-1 0,2 0 0,-1-1 1,1 0-1,1-1 0,0-1 0,2 0 21,23 11 22,-2-1-45</inkml:trace>
  <inkml:trace contextRef="#ctx0" brushRef="#br0" timeOffset="2389.501">2291 575 5145,'-5'-8'2921,"5"6"-393,2 2-223,8 0-529,4 2-272,15-1-535,13 2-177,11-6-328,-26 2-136,-1-1-144,98-3-40,12-12 56,2 0-304,-50 13 104</inkml:trace>
  <inkml:trace contextRef="#ctx0" brushRef="#br0" timeOffset="3091.816">3509 971 5697,'3'-72'2942,"-1"63"1197,2 11-1596,5 11-874,-8-10-1738,7 10 223,0-1 1,1 0-1,1 0 0,0-1 0,1 0 1,3 3-155,29 30 285,32 41 212,37 57-497,-112-142 23,0 1-1,0-1 1,0 1-1,1-1 1,-1 0-1,0 1 1,0-1-1,1 1 1,-1-1-1,0 0 0,1 1 1,-1-1-1,0 0 1,1 1-1,-1-1 1,0 0-1,1 0 1,-1 1-1,1-1 1,-1 0-1,1 0 1,-1 0-1,1 0 1,-1 1-1,0-1 0,1 0 1,-1 0-1,1 0 1,-1 0-1,1 0 1,-1 0-1,1 0 1,-1 0-1,1-1 1,-1 1-1,1 0 1,-1 0-1,1 0 1,-1 0-1,0-1 1,1 1-1,-1 0 0,1 0 1,-1-1-1,0 1 1,1 0-1,-1-1 1,0 1-1,1 0 1,-1-1-1,0 1 1,0 0-1,1-1 1,-1 1-23,12-29 845,-10 23-839,49-169 477,-31 100-421,29-69-62,-26 95 29,-21 45-68,0 1-1,0 0 1,1 0-1,-1 0 1,0 0 0,1 0-1,0 1 1,0-1-1,0 1 1,0 0 0,0-1-1,1 1 40,-4 2-13,0 0-1,1-1 1,-1 1-1,0 0 1,1 0-1,-1 0 1,1 0-1,-1 0 1,0 0-1,1 0 1,-1-1-1,1 1 1,-1 0-1,0 0 1,1 1-1,-1-1 1,1 0-1,-1 0 1,0 0-1,1 0 1,-1 0-1,0 0 1,1 0-1,-1 1 1,1-1 13,6 11-238</inkml:trace>
  <inkml:trace contextRef="#ctx0" brushRef="#br0" timeOffset="3735.663">4421 378 6801,'0'-1'270,"0"-1"0,-1 1-1,1-1 1,-1 1 0,1-1-1,-1 1 1,1-1 0,-1 1-1,0 0 1,0-1 0,0 1-1,0 0 1,0 0 0,0 0-1,0 0 1,0 0 0,0 0-1,0 0 1,-1 0 0,1 0-1,0 0 1,-1 1 0,0-1-270,1 1 104,0-1 1,-1 1 0,1 0-1,0 0 1,0 1-1,-1-1 1,1 0 0,0 0-1,0 1 1,-1-1-1,1 0 1,0 1 0,0 0-1,0-1 1,0 1-1,0-1 1,0 1 0,0 0-1,0 0 1,0 0-1,0 0 1,0 0 0,0 0-1,0 0 1,1 0 0,-1 0-1,0 0 1,0 1-105,-1 3 83,-1 0-1,1 1 1,0-1 0,1 1 0,-1-1 0,1 1 0,0 0 0,0-1 0,1 1-1,0 0 1,0 0 0,0-1 0,1 5-83,3 15 143,0-1 0,5 13-143,18 62 222,-8-29 134,5 37-356,-12-24 528,-4 0-1,-4 0 0,-4 40-527,1-99 209,-1-18-70,1-15 21,0-14-130,0-1-1,2 1 1,1 0-1,1 0 1,1 0-1,0 1 1,2 0-1,3-5-29,-3 10 18,0 0-1,1 1 0,0 0 0,2 0 0,-1 1 1,2 1-1,0 0 0,1 1 0,0 0 0,10-7-17,-18 17-1,0-1 0,0 1 0,1 0 0,-1 0 0,1 0 0,0 1 0,0 0 0,0 0 0,0 0 0,5 0 1,-8 2 0,0-1-1,0 1 0,0 0 1,1 0-1,-1 1 0,0-1 1,0 1-1,0 0 0,0-1 1,0 1-1,0 1 0,0-1 1,0 0-1,0 1 0,0-1 1,-1 1-1,1 0 0,0 0 1,-1 0-1,0 0 0,2 2 1,3 5-1,0 0 0,-1 0 0,0 1 0,-1 0 0,0 0 0,-1 1 0,0-1 0,0 1 0,-1 0 0,-1 0 0,1 0 0,-1 10 1,0-2-2,-1 1 0,0 1 0,-2-1 0,0 0 0,-2-1 0,-3 19 2,3-27 1,-1-1-1,0 1 0,0-1 0,-1 0 1,0 0-1,0 0 0,-2 0 0,1-1 1,-1 0-1,0-1 0,-1 1 1,0-1-1,0-1 0,-1 0 0,0 0 1,0 0-1,0-1 0,-1-1 0,-4 2 0,7-3 26,-2-1 0,1 0-1,0 0 1,-1-1 0,1 0-1,-1 0 1,1-1-1,-1 0 1,0 0 0,0-1-1,1 0 1,-1-1 0,0 0-1,0-1 1,1 1-1,-1-2 1,1 1 0,0-1-1,-1 0 1,1-1 0,1 0-1,-1 0 1,0-1-1,-4-4-25,6 4 539,0 0-1,0 0 0,1-1 0,-3-4-538,-12-20 1132</inkml:trace>
  <inkml:trace contextRef="#ctx0" brushRef="#br0" timeOffset="4301.336">4040 6 6113,'-15'1'3377,"2"1"-1024,11-1-745,3 3-240,17-2-376,12 2-55,21-1-121,12-1-112,15-2-288,9-4-112,-7-1-168,-3-2-40,-10 1-48,-11 3 96,-10 6 344,-8 4-352,-17 11 40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7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553 710 3617,'47'-51'2016,"-46"50"-1880,0 0-1,-1 1 1,1-1-1,0 0 0,-1 0 1,1 0-1,-1 0 1,1 0-1,-1 0 1,0 0-1,1-1 1,-1 1-1,0 0 1,0 0-1,0 0 1,0 0-1,0 0 0,0 0 1,0 0-1,0-1 1,0 1-1,0 0 1,-1 0-1,1 0 1,0 0-1,-1 0 1,1 0-1,-1 0-135,-1-2 315,0 0 0,0 1 1,0 0-1,0-1 0,0 1 0,-1 0 0,-1-1-315,0-1 415,-2-2 83,-1 0 1,-1 1-1,1-1 1,-1 1 0,0 0-1,0 1 1,-9-3-499,14 5 69,-1 1 0,0 0 0,0 0 0,0 1 1,0-1-1,0 1 0,0 0 0,0 0 0,0 0 0,0 0 0,0 1 0,0-1 1,0 1-1,1 0 0,-1 0 0,0 1 0,0-1 0,1 1 0,-4 1-69,-4 5 18,0 0 0,0 0-1,0 1 1,1 1 0,0 0-1,1 0 1,0 1 0,1 0-1,0 0 1,1 1 0,0 0-1,1 0 1,-3 9-18,4-10-3,0 1 1,2 1-1,-1-1 0,2 1 1,-1-1-1,2 1 0,0 0 0,0-1 1,1 1-1,1 0 0,0 0 1,0-1-1,2 1 0,2 9 3,-2-12 0,0 0 0,1-1 0,1 1 1,0-1-1,0 0 0,0 0 0,1 0 0,4 3 0,-7-8 2,0-1 1,0 0-1,0 0 1,1 0-1,-1-1 1,1 1-1,0-1 1,-1 0-1,1 0 1,0 0-1,1 0 1,-1-1-1,0 1 1,0-1 0,1 0-1,-1-1 1,0 1-1,1-1 1,-1 0-1,1 0 1,0 0-3,5-2 12,0 0-1,-1 0 1,1-1 0,-1-1 0,0 1 0,0-2 0,0 1 0,0-1 0,-1 0 0,0-1 0,0 0-1,0 0 1,-1-1 0,0 0 0,0 0 0,-1-1 0,0 0 0,0 0 0,1-3-12,3-4 20,-2 1 1,0-2 0,0 1 0,-2-1-1,0 0 1,0 0 0,-2-1 0,0 1-1,-1-1 1,1-16-21,-4 32 0,1-9 5,-1 1-1,0-1 1,-1 0-1,0-2-4,0 10-5,1 0 0,-1-1 0,1 1 0,-1 0 1,0-1-1,0 1 0,0 0 0,0 0 0,0-1 0,-1 1 0,1 0 0,-1 0 0,1 1 0,-1-1 0,0 0 0,0 0 0,1 1 0,-3-2 5,4 3-2,0 0 0,0 0 1,0 0-1,0 0 0,0-1 0,0 1 0,-1 0 0,1 0 0,0 0 0,0 0 0,0 0 0,0-1 0,0 1 0,-1 0 0,1 0 0,0 0 0,0 0 0,0 0 0,0 0 0,-1 0 0,1 0 0,0 0 1,0 0-1,0 0 0,-1 0 0,1 0 0,0 0 0,0 0 0,0 0 0,-1 0 0,1 0 0,0 0 0,0 0 0,0 0 0,-1 0 0,1 0 0,0 0 0,0 0 0,0 0 0,0 0 0,0 1 0,-1-1 1,1 0-1,0 0 0,0 0 0,0 0 0,0 0 0,0 1 0,-1-1 0,1 0 0,0 0 0,0 0 0,0 0 0,0 1 0,0-1 2,2 13-70,-1-6 42,-2 56 8,9-17 88,4 13-68,-2-16 53,2 30-53,-3 17 40,-3 63-40,-7-113 15,-1 0 0,-2 0 0,-2 0 0,-2-1 0,-2 3-15,-13 45 468,-5 46-468,10-73 939,14-50-71,14-41-336,-2 9-479,1 1 0,1 0 1,0 0-1,2 1 0,1 0 0,0 1 0,15-15-53,20-19-1276,50-41 1276,-69 67-751,-3 1 174</inkml:trace>
  <inkml:trace contextRef="#ctx0" brushRef="#br0" timeOffset="641.358">1213 994 7194,'-1'-37'3376,"-6"46"-1479,1 2-265,2 15-520,1 3-240,2 9-255,2 9-49,3 2-176,2 0-72,-1-3-112,0-10-64,-3-3-56,1-2-8,-3-7 192,0 0-216,2-11 3497,3-3-2609</inkml:trace>
  <inkml:trace contextRef="#ctx0" brushRef="#br0" timeOffset="1549.431">1721 710 5489,'-87'-51'2307,"83"49"-1901,0 0 0,0-1 0,0 0 0,0 0-1,1 0 1,0 0 0,-1 0 0,1-1 0,0 0-406,2 2 284,0 1 0,0-1 0,1 0 0,-1 1 0,1-1 0,-1 0 0,1 0 0,0 1 0,-1-1 1,1 0-1,0 0 0,0 0 0,0 0-284,0 2 31,1 0 1,-1-1 0,0 1-1,0 0 1,0 0-1,0-1 1,0 1-1,1 0 1,-1 0-1,0 0 1,0-1-1,0 1 1,1 0-1,-1 0 1,0 0 0,0-1-1,1 1 1,-1 0-1,0 0 1,0 0-1,1 0 1,-1 0-1,0 0 1,1 0-1,-1 0 1,0 0-1,0 0 1,1 0-1,-1 0 1,0 0 0,1 0-1,-1 0 1,0 0-1,0 0 1,1 0-1,-1 0 1,0 0-1,1 0 1,-1 0-1,0 0 1,0 1-1,1-1 1,-1 0 0,0 0-1,0 0 1,0 1-1,1-1 1,-1 0-1,0 0 1,0 1-32,16 9 289,-7 1-208,0 0 0,-1 0 0,0 2 0,0-1 0,-2 0 1,3 7-82,11 20 130,9 5-5,1-1 0,3-2 0,1-1 0,15 11-125,-41-42 60,0-1-1,1 0 1,0 0 0,0-1-1,8 5-59,-15-11 52,0 0-1,-1 0 1,1 0-1,0 0 1,0 0-1,0-1 1,-1 1-1,1-1 1,0 1-1,0-1 1,0 1-1,0-1 1,0 0-1,0 0 0,0 0 1,0 0-1,0-1 1,0 1-1,0 0 1,0-1-1,0 1 1,0-1-1,0 0 1,-1 1-1,1-1 1,0 0-1,0 0 1,-1 0-1,1-1 1,-1 1-1,1 0 1,-1-1-1,1 1 1,-1-1-1,0 1 1,0-1-1,1-1-51,15-28 278,-1 0 0,-2-1 0,-2-1 0,4-16-278,-9 29 27,76-233-355,-80 248 332,-2 17-54</inkml:trace>
  <inkml:trace contextRef="#ctx0" brushRef="#br0" timeOffset="2858.349">2673 94 4417,'2'-19'1563,"-1"12"-898,0 1 1,-1-1-1,0 0 1,0 1-1,0-1 1,-1 0-1,0 1 1,0-1-1,0 1 1,-2-2-666,1 9 1551,-2 7-932,0 13-175,-2 16-150,2 1-1,2 0 1,2 0 0,1 0 0,3 10-294,30 190 796,-24-182-616,1 4-28,4 24 146,-4 1 1,-1 32-299,-3 19 213,-3-111-88,-1-24 88,-1-6 45,1-42 409,-4 16-611,1 1 0,2-1 0,1 0 0,1 1 0,2-1 0,1 1 0,3-6-56,-6 23-2,1 1 0,1 0 0,0 0 0,0 1 0,1-1 0,1 1 0,0 1 0,3-4 2,-4 7-2,0 0 0,0 1-1,1 0 1,-1 1 0,1-1 0,0 1-1,1 1 1,-1 0 0,1 0 0,0 0 0,0 1-1,3 0 3,-5 1-1,0 1-1,0 0 0,0 1 1,0 0-1,0 0 0,0 0 0,0 1 1,0 0-1,0 0 0,0 1 1,0 0-1,-1 0 0,1 1 1,0-1-1,-1 1 0,0 1 1,0-1-1,0 1 0,0 0 0,-1 1 1,1-1-1,-1 1 0,2 2 2,-3-3-1,0 1 1,-1 0-1,1-1 0,-1 1 0,1 0 0,-2 1 0,1-1 0,0 1 0,-1-1 1,0 1-1,-1-1 0,1 1 0,-1 0 0,0 0 0,0 0 0,-1 0 0,0 0 1,0 0-1,0 0 0,-1 0 0,0 0 0,0 0 0,0 0 0,-1-1 0,0 1 1,0 0-1,-1 1 1,-5 7 1,-1 0 0,0-1 0,-1 0 1,0 0-1,-1-1 0,0 0 1,-1-1-1,-12 9-1,0-3 9,0 0-1,-1-2 1,0 0 0,-14 4-9,20-10 25,0-2 0,0 0 0,-17 3-25,11-8 85,24-2-55,0 0 1,0-1-1,0 1 1,0 0-1,0-1 1,0 1-1,0-1 1,0 0-1,0 1 1,0-1-1,1 0 1,-1 1-1,0-1 1,0 0-1,1 0 1,-1 0-1,0 1 1,1-1-1,-1 0 1,1 0-1,-1 0-30,-6-18 330</inkml:trace>
  <inkml:trace contextRef="#ctx0" brushRef="#br0" timeOffset="3470.622">48 235 5009,'-19'0'2713,"9"0"-281,4 0-527,-6 0-289,27 0-240,13 0-496,12 0-39,40 0-217,-12 0-128,16-1-248,-2-2-80,-4-1-88,-5-2-16,-14-1 32,-4 5-24,-10 3-552,-5 0-128,-6 5 296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02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30 125 2200,'-8'-70'2042,"8"70"-1957,0-1 0,0 1 0,0 0 0,0-1 0,0 1 1,0-1-1,0 1 0,-1 0 0,1-1 0,0 1 0,0 0 0,0-1 0,0 1 0,0 0 0,-1-1 0,1 1 0,0 0 0,0-1 0,0 1 0,-1 0 0,1-1 0,0 1 0,-1 0 0,1 0 0,0-1 0,-1 1 0,1 0 1,0 0-1,-1 0 0,1-1 0,0 1 0,-1 0 0,1 0 0,0 0 0,-1 0 0,1 0 0,-1 0 0,1 0 0,0 0 0,-1 0 0,1 0 0,0 0 0,-1 0 0,1 0 0,-1 0 0,1 0 0,0 0 0,-1 0 0,1 1 1,0-1-1,-1 0-85,0 1 279,1-1 0,-1 1 0,1-1 0,-1 1 0,1-1 0,-1 1 0,1 0 0,-1-1 0,1 1 0,0 0 1,-1-1-1,1 1 0,0 0 0,0 0 0,-1-1 0,1 1 0,0 0 0,0 0 0,0-1 0,0 1 1,0 0-1,0 0 0,0 0 0,0-1 0,0 1 0,0 0 0,1 0 0,-1 0-279,8 19 187,1 0 1,0-1-1,2 0 0,0 0 1,1-1-1,1-1 0,7 9-187,32 31 857,30 25-857,2 1 331,-47-44-235,-1 1 0,-3 2 0,21 34-96,-51-71-3,2 3 33,0 0 0,1 0 0,0 0 0,4 3-30,-8-9-3,0 0 1,-1-1-1,1 1 1,0-1-1,0 1 1,0-1-1,1 0 0,-1 0 1,0 0-1,0 0 1,1 0-1,-1-1 1,0 1-1,1-1 1,-1 1-1,0-1 0,1 0 1,-1 0-1,1 0 1,0 0 2,6-3-258,-5-8 105</inkml:trace>
  <inkml:trace contextRef="#ctx0" brushRef="#br0" timeOffset="385.751">529 22 7242,'6'-20'2119,"-6"19"-1152,-3 3-76,-17 34 1739,8-14-1959,-46 69 2311,-31 36-2982,-14 18 757,12-19-568,44-64-214,-16 32 25,61-91-60,-8 12-107,9-14 147,1-1 0,0 1-1,0-1 1,0 0 0,-1 1-1,1-1 1,0 0 0,-1 1 0,1-1-1,0 0 1,-1 1 0,1-1-1,0 0 1,-1 0 0,1 0 0,0 1-1,-1-1 1,1 0 0,-1 0-1,1 0 1,-1 0 0,1 0 0,0 0-1,-1 0 1,1 0 0,-1 0-1,1 0 1,-1 0 0,1 0 20,-2-6-316</inkml:trace>
  <inkml:trace contextRef="#ctx0" brushRef="#br0" timeOffset="1006.482">977 614 4993,'22'-93'2987,"-21"75"-1271,-6 13-165,-5 10 1401,8-2-2710,0 1 0,1 0-1,-1-1 1,1 1 0,0 0 0,0 0 0,0 0-1,0 0 1,1 0 0,-1 1-242,-1 43 635,2-47-621,3 50 524,1 0-1,3 1-537,6 60 470,2 63-204,-11-157-423,3-11 73</inkml:trace>
  <inkml:trace contextRef="#ctx0" brushRef="#br0" timeOffset="1939.108">1713 332 3817,'-108'-25'2232,"76"15"6452,42 10-4140,0 0-5234,-7 1-61,50 1 1265,0-2 0,7-3-514,-19 0 71,1 2 0,-1 2-1,0 1 1,34 7-71,-47-4 19,0-1 1,0-2 0,0-1-1,7-1-19,114-10 63,-6 0-44,25 7-8,221-10 51,-122-3-6,-232 16-44,-1 2 0,0 2 0,2 1-12,-3 0 9,0-2 1,0-1-1,18-1-9,46-6 16,73 9-16,-116-4 19,1-2-1,24-5-18,-34 3 21,-35 2 128,0 0 1,0-1-1,-1 0 1,1-1-1,-1 0 1,0 0 0,0-1-1,0 0 1,-1-1-1,2-1-149,12-7 1945,8-2-618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09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42 3537,'-1'-5'632,"-1"-16"3363,2 20-3878,1 1 0,-1-1 0,0 0 0,1 1-1,-1-1 1,0 0 0,1 1 0,-1-1 0,1 1 0,-1-1 0,1 1 0,0-1-1,-1 1 1,1-1 0,-1 1 0,1-1 0,0 1 0,-1 0 0,1-1 0,0 1-1,0 0 1,-1 0 0,1-1 0,0 1 0,0 0 0,-1 0 0,2 0-117,8-2 315,1 1 1,0 1-1,0-1 1,0 2-1,0-1 1,0 2-1,3 0-315,-9-1 34,1 0 0,0 1-1,-1 0 1,0 0 0,1 0 0,-1 1 0,0-1 0,0 1-1,0 1 1,0-1 0,-1 1 0,1 0 0,-1 0 0,3 3-34,5 9 23,0 1-1,-1 0 1,-1 1 0,-1-1 0,-1 2 0,0 0 0,5 19-23,-10-28 214,-3-16 563,-5-17-64,-12-22-432,12 36-223,3 4 2,0 1 1,-1 0-1,0-1 0,0 1 1,0 1-1,-1-1 0,1 0 1,-1 1-1,0 0 1,0 0-1,0 0 0,-2-1-60,-7-3 262,0 0 0,0 1 1,-5-1-263,7 3 150,-2-1-83,0 1 0,0 1-1,0 0 1,0 1-1,-1 0 1,1 1-1,-1 0 1,1 1-1,-1 1 1,1 0 0,-1 1-1,1 0 1,0 1-1,0 1 1,0 0-1,0 0 1,0 1-1,1 1 1,0 0-1,0 1 1,-7 6-67,4-2 8,0 0-1,1 2 1,0-1 0,1 2-1,0 0 1,1 0 0,1 1-1,0 0 1,1 1 0,1 1-1,0-1 1,1 1-1,1 1 1,1 0 0,-2 8-8,3-5 6,1 0-1,1 0 1,1 0 0,0 0-1,2 0 1,0 0 0,2 0 0,0 0-1,1 0 1,2 0 0,0 0-6,-2-10 4,1 0 0,0 1 1,1-1-1,1-1 0,-1 1 1,2-1-1,-1 0 0,1 0 1,1-1-1,0 0 0,0-1 1,1 1-1,0-1 0,0-1 1,1 0-1,0 0 0,0-1 1,1 0-1,-1-1 0,6 1-4,7 3 20,0-2-1,1-1 1,0-1 0,1-1-1,-1-1 1,1-2 0,-1 0-1,19-2-19,-22 0 17,0-1 0,0-2-1,-1 1 1,1-2 0,-1-1 0,0-1-1,0 0 1,-1-2 0,0 0-1,7-5-16,-13 5 13,-1 0-1,-1 0 1,1-1-1,-2-1 1,1 1-1,-2-2 1,1 0 0,-2 0-1,1 0 1,-2-1-1,3-6-12,-4 8 10,-1-1 1,-1 0-1,0-1 0,0 1 0,-1 0 0,-1-1 1,0 0-1,-1 0 0,0 1 0,-1-1 1,0 0-1,-1 0 0,-2-6-10,0 0 90,-1 1 1,-1 0-1,-1 1 0,0-1 1,-2 1-1,0 0 0,0 1 1,-2 0-1,-3-3-90,6 9 41,-1 0 0,0 1 0,0 0 0,-1 1 0,-1 0 0,1 0 1,-1 1-1,-1 0 0,1 1 0,-1 0 0,0 1 0,0 0 0,-1 0 0,-7-1-41,-23-3 627,-1 3-1,1 1 1,-1 2-1,-12 1-626,11 3 804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12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1211 4353,'-30'-28'2316,"30"28"-2140,-1-1-1,1 1 0,0 0 1,-1 0-1,1-1 0,-1 1 1,1 0-1,0 0 0,-1 0 1,1 0-1,-1-1 0,1 1 1,-1 0-1,1 0 0,-1 0 1,1 0-1,0 0 0,-1 0 1,1 0-1,-1 0 0,1 0 1,-1 1-1,1-1 1,0 0-1,-1 0 0,1 0 1,-1 0-1,1 1 0,0-1 1,-1 0-1,1 0 0,-1 1 1,1-1-1,0 0 0,-1 1 1,1-1-1,0 0 0,0 1 1,-1-1-1,1 0 0,0 1 1,0-1-1,0 1 0,-1-1 1,1 1-1,0-1 0,0 0 1,0 1-1,0-1 0,0 1 1,0-1-1,0 1 0,0-1 1,0 1-1,0-1 0,0 0 1,0 1-1,0-1 0,1 1-175,2 13 173,2 1 1,0-2-1,0 1 0,2 0 0,-1-1 0,2 0 1,0-1-1,0 1 0,1-2 0,1 1 0,0-1 0,0-1 1,1 0-1,10 7-173,43 34 715,29 14-715,-36-26 176,-2 2 0,22 22-176,-38-23 74,-3 1 0,14 21-74,2 2 62,-46-57-47,0 0 0,1 0-1,-1-1 1,2 0-1,-1 0 1,5 2-15,-8-5 13,0-1 0,0-1-1,-1 1 1,1 0 0,0-1 0,1 0 0,-1 0 0,0 0 0,0 0 0,0-1 0,0 0 0,1 0 0,-1 0-1,4 0-12,-8-1 8,0 1-1,0 0 0,0 0 0,1 0 1,-1 0-1,0 0 0,0 0 0,0 0 0,0-1 1,1 1-1,-1 0 0,0 0 0,0 0 1,0 0-1,1 0 0,-1 0 0,0 0 0,0 0 1,0 0-1,1 0 0,-1 0 0,0 0 0,0 0 1,0 1-1,1-1 0,-1 0 0,0 0 1,0 0-1,0 0 0,0 0 0,1 0 0,-1 0 1,0 0-1,0 1 0,0-1 0,0 0 1,0 0-1,1 0 0,-1 0 0,0 0 0,0 1 1,0-1-1,0 0 0,0 0 0,0 0 0,0 1 1,0-1-1,0 0 0,0 0 0,0 0 1,0 1-8,-5 5 164</inkml:trace>
  <inkml:trace contextRef="#ctx0" brushRef="#br0" timeOffset="451.925">700 1015 4209,'0'-1'170,"0"0"1,0 1 0,-1-1-1,1 1 1,0-1-1,0 0 1,-1 1 0,1-1-1,0 1 1,-1-1-1,1 1 1,0-1-1,-1 1 1,1-1 0,-1 1-1,1-1 1,-1 1-1,1-1 1,-1 1-1,1 0 1,-1-1 0,1 1-1,-1 0 1,0 0-1,1-1 1,-1 1-1,1 0 1,-1 0 0,0 0-1,1 0 1,-1 0-1,0 0 1,1 0-1,-1 0 1,0 0 0,1 0-1,-1 0 1,0 0-1,1 0 1,-1 0 0,1 1-1,-1-1 1,0 0-1,0 1-170,-1 0 230,-1 0 1,1 0-1,-1 0 0,1 0 1,0 1-1,0 0 0,-1-1 0,1 1 1,0 0-1,1 0 0,-2 1-230,-8 14 540,1 0 0,0 1 0,1 1 0,-2 7-540,-16 34 642,-30 39 563,-69 90-1205,-26 41 205,83-113 28,67-114-246,2-3-10,-1 1-1,1-1 0,-1 1 1,1-1-1,-1 1 0,1-1 1,0 1-1,-1 0 0,1-1 1,0 1-1,0-1 0,0 1 1,-1 0-1,1-1 0,0 1 1,0 0-1,0-1 0,0 1 1,0-1-1,0 1 0,0 0 1,0-1-1,0 1 0,0 0 1,0-1-1,1 1 0,-1 0 1,0-1-1,0 1 0,1 0 24,13 0-253</inkml:trace>
  <inkml:trace contextRef="#ctx0" brushRef="#br0" timeOffset="1208.041">1162 1797 8066,'-31'-65'6278,"30"63"-6158,1 0-1,-1 1 0,1-1 0,-1 0 0,1 1 0,0-1 0,0 0 0,-1 0 0,1 1 1,0-1-1,1 0 0,-1 0 0,0 0 0,0 1 0,1-1 0,-1 0 0,1 1 0,-1-1 1,1 0-1,0 1 0,0-1 0,0 1-119,1-3 115,1 1 1,-1 0-1,1 0 0,0 0 1,0 0-1,0 0 0,1 1 1,-1-1-1,4-1-115,2-1 73,1 1 0,-1-1 0,1 1 0,0 1 0,0 0 1,0 1-1,7-2-73,-12 4 6,-1-1-1,1 1 1,0 0 0,0 1 0,-1-1 0,1 1 0,0-1 0,-1 1 0,1 1 0,-1-1 0,1 1-1,-1 0 1,0 0 0,1 0 0,-1 0 0,0 1 0,0 0 0,-1-1 0,1 1 0,-1 1 0,1-1-1,-1 1 1,0-1 0,0 1 0,-1 0 0,1 0 0,-1 0 0,0 0 0,0 0 0,0 1 0,0-1-1,-1 1 1,1 2-6,1 6 7,0 0-1,-1 1 1,-1 0-1,0-1 1,-1 1-1,-1 0 0,0-1 1,0 1-1,-2 0 1,1-1-1,-2 0 1,0 0-1,0 0 0,-3 4-6,-11 25 36,-2-1 0,-2-1 0,-18 24-36,27-45 20,0-1 0,0-1 0,-6 5-20,15-17 8,-1-1-1,0 1 1,0-1 0,0 1 0,0-1 0,-1-1 0,0 1 0,0-1 0,0 0 0,0-1-1,0 1 1,-4 0-8,8-3 4,0 1 0,1-1-1,-1 1 1,0-1 0,0 0-1,0 0 1,1 0 0,-1 0-1,0 0 1,0-1 0,0 1-1,0 0 1,1-1 0,-1 1-1,0-1 1,1 0 0,-1 0-1,0 1 1,1-1 0,-1 0-1,1 0 1,-1-1 0,1 1-1,0 0 1,-1 0 0,1-1-1,0 1 1,0-1 0,0 1-1,0-1 1,0 1 0,0-1-1,0 0 1,1 1 0,-1-1-1,0 0 1,1 0 0,0 1-1,-1-1 1,1 0 0,0 0-1,0 0 1,0 0-4,-1-7 7,1 0 0,0 0 0,1 0 0,0 0 0,0 0 0,1 0 0,0 0 0,1-1-7,-1 5-2,-1 0 1,1 0 0,0 1-1,0-1 1,0 1 0,1 0-1,0-1 1,0 1-1,0 0 1,0 1 0,0-1-1,1 0 1,0 1 0,0 0-1,0 0 1,0 0 0,0 0-1,1 1 1,-1 0-1,1 0 1,-1 0 0,1 0-1,0 1 1,0-1 0,0 1-1,0 0 1,0 1 0,0-1-1,0 1 1,0 0-1,0 1 1,0-1 0,0 1-1,0 0 1,-1 0 0,1 0-1,0 1 1,0 0-1,-1 0 1,5 2 1,55 29-19,-37-17 20,0-2 0,1-2 0,0 0 1,1-2-1,14 3-1,-2-7-11</inkml:trace>
  <inkml:trace contextRef="#ctx0" brushRef="#br0" timeOffset="2016.165">2021 1425 2665,'-84'-64'3399,"83"63"-2429,-6-3 666,7 4-1527,0 0 1,0 0-1,0 0 1,0 0-1,0 1 1,1-1-1,-1 0 1,0 0-1,0 0 0,0 0 1,0 0-1,0 0 1,0 0-1,0 0 1,0 0-1,0 0 0,1 0 1,-1 0-1,0 0 1,0 0-1,0 0 1,0 0-1,0 0 1,0 0-1,0 0 0,0 0 1,0 0-1,1 0 1,-1-1-1,0 1 1,0 0-1,0 0 1,0 0-1,0 0 0,0 0 1,0 0-1,0 0 1,0 0-1,0 0 1,0 0-1,0 0 0,0 0 1,0-1-1,0 1 1,1 0-1,-1 0 1,0 0-1,0 0 1,0 0-1,0 0 0,0 0 1,0 0-1,0 0 1,0-1-1,0 1 1,0 0-1,0 0 0,0 0 1,0 0-1,-1 0 1,1 0-1,0 0 1,0 0-110,42 0 948,12 1-28,0-3 0,15-4-920,23-3 388,87 2-388,95 15 62,-100-2-13,24-9-49,16 2 26,-86 2 35,2-6-61,-49-2 8,100-5 182,-124 8 74,17-6-264,-11 2 136,1 2-136,-45 5 12,0 1 0,0 1 0,0 1 0,0 0 1,10 4-13,-22-5-25,-1 1 0,1 1 1,0-1-1,-1 1 1,5 3 24,-10-6 74,0 1-1,1-1 1,-1 1 0,0 0 0,0 0 0,0 0 0,0 0-1,1 0 1,-1 0 0,-1 0 0,1 0 0,0 0-1,0 0 1,0 0 0,0 1 0,-1-1 0,1 0-1,-1 0 1,1 1 0,-1-1 0,1 1 0,-1-1-1,0 0 1,0 1 0,0-1 0,1 1 0,-1-1-1,-1 1 1,1-1-74,-3 11 790</inkml:trace>
  <inkml:trace contextRef="#ctx0" brushRef="#br0" timeOffset="3855.507">4102 1343 5009,'0'-1'205,"0"1"0,0 0 1,0-1-1,0 1 0,0 0 0,-1-1 0,1 1 0,0 0 1,0-1-1,0 1 0,0-1 0,0 1 0,0 0 0,1-1 1,-1 1-1,0 0 0,0-1 0,0 1 0,0 0 0,0-1 1,0 1-1,0 0 0,1 0 0,-1-1 0,0 1 0,0 0 1,1-1-1,-1 1 0,0 0 0,0 0 0,1 0 0,-1-1 1,0 1-1,0 0 0,1 0 0,-1 0 0,0-1 0,1 1 1,-1 0-1,0 0 0,1 0 0,-1 0 0,0 0 0,1 0 1,-1 0-1,1 0-205,23 2 2342,-16 0-2629,117 14 2136,87-1-1849,-172-17 91,-31 1-65,-1 0 0,1 1 0,-1 0 0,1 0 0,8 2-26,-3 7 23,-11-2 98,-6-8-110,-1-1 1,0 1-1,1 1 1,-1-1-1,0 0 1,1 1-1,-1 0 0,0 0 1,-3 0-12,-17 0 9,-61-7 16,-147-9 93,205 15-98,15 2-6,-1-1 0,1-1 1,0-1-1,0 1 0,0-2 0,-7-2-14,12 2-30,10-1 282,14 2 853,11 8-592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20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447 111 2296,'38'-66'1636,"-29"56"-1481,1 6 4633,-9 4 134,-8-2-2297,-6-4-2282,0 2-1,-1 0 0,0 0 1,-4 0-343,6 2 122,0 0-49,0 0-1,-1 2 0,1-1 0,0 2 0,0-1 0,-1 2 0,1-1 0,0 2 0,0 0 0,-3 1-72,-2 0 41,4 0-28,-1 0 0,1 0 1,0 1-1,0 1 0,1 0 0,-1 1 1,2 1-1,-1-1 0,1 2 0,0 0 1,0 0-1,1 1 0,1 0 0,-1 1 0,2 0 1,-1 0-1,2 1 0,0 0 0,0 0 1,1 1-1,0 0 0,1 0 0,1 0 1,0 0-1,1 1 0,-1 3-13,-1 12 4,1-1-1,1 0 1,2 1-1,1 0 1,1-1-1,1 7-3,0-23 4,-1-1-1,2 0 1,-1 0-1,2 0 1,-1 0-1,2 0 1,-1-1-1,1 0 0,1 1 1,0-2-1,0 1 1,1-1-1,0 0 1,1 0-1,0-1 1,0 0-1,2 1-3,5 1 14,1 0 0,0 0 0,1-2 0,0 0 0,0-1 0,10 3-14,22 4 84,40 7-84,-67-17 18,0 0 0,-1-2 0,1 0 1,0-1-1,0-2 0,0 0 0,20-4-18,-31 3 7,0-1 0,0 0 0,-1-1-1,1 0 1,-1 0 0,1-1 0,-2 0 0,1-1 0,0 0 0,-1-1 0,0 0 0,-1 0 0,1-1 0,-2 0 0,1-1-1,1-2-6,0-2 71,0 0-1,-1 0 0,-1 0 0,0-1 0,-1-1 0,0 1 0,-1-1 0,-1 0 0,0 0 0,-1 0 0,-1 0 0,-1 0 0,0-1 0,-1-10-70,-1 6 107,-1-1-1,-1 1 1,-1 0 0,-1 0-1,-1 0 1,-1 1 0,0 0-1,-2 0 1,0 1 0,-10-15-107,5 10 14,0 0 1,-2 1 0,0 1-1,-2 1 1,-3-3-15,15 18 57,0 0 1,0 0-1,-1 0 1,0 1-1,0 0 1,0 0-1,0 0 1,0 1 0,-1 0-58,3 2 179,0 0 0,0 0 0,0 0 1,0 0-1,0 1 0,0 0 1,0 0-1,-1 0 0,1 1 1,0 0-1,0 0 0,0 0 1,1 0-1,-1 1 0,0 0-179,-31 18 1125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9:46.82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25 1306 5865,'3'10'543,"1"-1"0,-2 1 0,1-1-1,-1 5-542,-2-13 76,-1 0 0,1 0 0,0 0 0,-1 0-1,1 0 1,-1 0 0,1 0 0,-1 0-1,1 0 1,-1 0 0,0 0 0,1 0 0,-1-1-1,0 1 1,0 0 0,0 0 0,0-1-1,1 1 1,-1 0 0,0-1 0,0 1 0,0-1-1,0 0 1,-1 1 0,1-1 0,0 0-1,0 1 1,0-1 0,0 0 0,0 0 0,0 0-1,0 0 1,0 0 0,-1 0-76,-3 1 821,1-1 2278,4 1 1558,5 4-5124,72 85 1479,-68-77-896,-1 1 0,0 0 1,-1 0-1,0 0 0,-2 1 0,1 0 0,1 10-116,7 19 168,-9-30-112,3 9 60,1-1 1,1 1-1,0-2 1,2 0-1,8 12-116,-19-32 17,-1 0 1,1 1-1,0-1 1,0 0-1,0 1 1,0-1-1,0 0 0,0 0 1,0 0-1,1 0 1,-1 0-1,0 0 1,0 0-1,1-1 0,-1 1 1,1 0-1,-1-1 1,1 1-1,-1-1 1,1 0-1,-1 1 0,1-1 1,-1 0-1,1 0 1,-1 0-1,1 0 1,-1 0-1,1 0 0,0 0 1,-1 0-1,1-1 1,-1 1-1,1-1 1,-1 1-1,0-1 0,1 0 1,-1 1-1,1-1 1,-1 0-1,0 0 1,0 0-1,1-1-17,7-6 118,0 0 0,-1-1 0,0 0-1,-1 0 1,6-10-118,31-58 340,-22 38-237,90-174 266,4-37-369,59-114 38,-95 215-31,4-4 3,36-100-10,-104 213 7,-5 10-2,1 1 0,1 0 0,1 1 0,2 0 1,1 1-1,3-1-5,-20 27-4,0 0 1,1 1-1,-1-1 1,1 0-1,-1 1 1,0-1-1,1 0 1,-1 1-1,1-1 1,-1 1-1,1-1 0,0 1 1,-1-1-1,1 1 1,-1 0-1,1-1 1,0 1-1,-1 0 1,1-1-1,0 1 1,-1 0-1,1 0 1,0 0-1,0 0 1,-1-1-1,1 1 1,0 0-1,0 0 1,-1 0-1,1 1 1,0-1 3,0 1-154,1 1 0,-1-1 0,0 1 0,0 0 0,0 0 1,0-1-1,0 1 0,0 0 0,-1 0 0,1 2 154,0-2-99,9 21-738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25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70 744,'43'-10'704,"-38"9"-846,7-3 5289,-14-6 2674,1 9-7700,1 1 0,-1-1 0,0 0 0,0 0 0,1 0 0,-1 1 0,0-1 0,0 0 0,0 1 0,0-1 0,0 1 0,0-1 0,0 1 0,0-1 0,0 1 0,0 0 0,0-1 0,0 1 0,-2 0-121,-15-6 269,3-2-110,12 5-116,-1 1 0,0 0 1,0-1-1,-1 2 0,1-1 0,0 0 0,-1 1 0,1 0 0,-1 0 0,1 0 0,-1 1 0,0-1 1,1 1-1,-1 0 0,-3 1-43,-11 2 87,-1 1 1,1 1 0,1 1 0,-1 0-1,-5 4-87,14-5 10,1 0 0,-1 1 0,1 0 0,0 0 0,0 1 0,1 0 0,0 1-1,0-1 1,1 2 0,-3 2-10,2 0 1,1-1 0,-1 1 0,2 0 0,0 1 1,0 0-1,1 0 0,0 0 0,1 0 0,1 1 0,0 0 0,0-1 0,2 1 0,-1 0 0,2 0 0,-1 0 0,2 0 0,0 0 0,0 0 0,2 0 1,-1 0-1,1 0 0,1-1 0,1 0 0,-1 0 0,4 6-1,-5-14 1,0 0 1,0 1-1,0-1 1,1 0-1,0-1 0,-1 1 1,1 0-1,0-1 1,1 0-1,-1 0 1,0 0-1,1-1 0,0 0 1,-1 0-1,1 0 1,0 0-1,0 0 1,0-1-1,1 0 0,3 0-1,5 1 7,-1-1-1,1 0 1,-1-1-1,1-1 0,0 0 1,-1-1-1,6-1-6,-9 0 7,1-1 0,-1 0-1,0 0 1,0-1 0,0 0 0,0-1-1,-1 0 1,0 0 0,-1-1 0,1 0-1,-1-1 1,0 0 0,6-8-7,-2 0 11,0-1 0,-1 1 1,-1-2-1,0 1 0,-1-1 1,-1-1-1,0-4-11,1-5 8,-2 0 0,-1 0 0,-1 0 0,0-13-8,-5 40 0,0 1 1,0 0-1,0 0 1,0-1-1,0 1 1,0 0-1,0-1 1,0 1-1,0 0 0,0 0 1,0-1-1,0 1 1,0 0-1,0-1 1,0 1-1,0 0 1,0 0-1,-1-1 1,1 1-1,0 0 0,0 0 1,0-1-1,0 1 1,-1 0-1,1 0 1,0 0-1,0-1 1,0 1-1,-1 0 1,1 0-1,0 0 0,-1-1 0,1 2 3,0-1-1,-1 0 0,1 0 0,0 1 0,-1-1 1,1 1-1,0-1 0,-1 0 0,1 1 0,0-1 0,0 0 1,-1 1-1,1-1 0,0 1 0,0-1 0,0 1 1,0-1-1,0 1 0,-1-1 0,1 0 0,0 1 0,0-1 1,0 1-1,0-1 0,0 1 0,1-1 0,-1 1-2,-15 270 267,4-97-202,3-31-67,-6 0-1,-18 67 3,-7-59 1604,39-150-1580,-1 0 0,1 0 1,0 1-1,-1-1 0,1 0 0,0 0 0,0 0 0,0 1 0,0-1 0,0 0 0,0 0 0,0 0 0,1 1 0,-1-1 0,0 0 0,1 0 0,-1 0 0,1 2-24,-1-3 12,1 0 1,0 0-1,-1 0 0,1 0 0,-1 0 0,1 0 0,-1 0 0,1 0 0,-1 0 1,1 0-1,-1 0 0,1 0 0,-1 0 0,1 0 0,0 0 0,-1 0 0,1 0 0,-1-1 1,1 1-1,-1 0 0,0 0 0,1-1 0,-1 1 0,1 0 0,-1-1 0,1 1 0,-1-1-12,9-6 107,-1-1 0,0 1-1,5-7-106,-11 11 7,56-60 188,-3-3 0,5-13-195,-19 8-408,-17 26-425,-7 14 337</inkml:trace>
  <inkml:trace contextRef="#ctx0" brushRef="#br0" timeOffset="335.109">1005 461 9954,'-6'-4'4169,"6"5"-2729,1 5-191,-1-6-569,0 0-280,2 36-104,3 52-24,-5-28 0,2 0 16,-6-3 0,1-4-32,1-10-104,2-4-40,6-11-32,-1-4 448,1-7 489,-2-5-5074,-5 7 3401</inkml:trace>
  <inkml:trace contextRef="#ctx0" brushRef="#br0" timeOffset="1611.176">1610 324 2393,'-76'-32'1428,"75"32"-1308,0-1 0,0 1 0,0-1 0,0 1 0,0-1 0,0 1 0,0-1 0,0 0 0,0 0 0,0 1 0,0-1 0,0 0 0,1 0 0,-1 0 0,0 0 0,1 0 1,-1 0-1,1 0 0,-1 0-120,4-8 4931,-3 7-1143,33 9-3123,-1 0-402,0-2 0,1-1-1,4-1-262,352 18 418,-350-21-383,0-2 1,10-2-36,-6 0 39,24 2-39,-37 1 18,0-1-1,13-3-17,-15 1 35,1 1 1,22 1-36,77 5 54,96 4 602,-172-1-488,-30-3-114,0-1-1,1-1 1,-1-1 0,9-1-54,35 0 84,-53 2-70,0-1 0,0 0 0,-1-1 0,1 0 0,11-3-14,13-4 26,1 2 1,-1 2 0,39 1-27,-32 1 20,1-1 1,28-7-21,-49 6 8,0 2 0,0 0 0,2 2-8,5-1 17,23-3-17,45-16 28,-50 9-2,-46 10-21,0 1 1,0-1 0,1 1 0,-1-1-1,0 1 1,0 0 0,0 0 0,0 1 0,0-1-1,1 1 1,-1-1 0,1 2-6,-4-2 30,0 0-1,0 0 1,0 0 0,0 0-1,0 0 1,0 0 0,0 0 0,0 0-1,0 0 1,0 0 0,0 0-1,0 0 1,0 0 0,-1 0 0,1 0-1,0 0 1,0 0 0,0 0-1,0 0 1,0 0 0,0 0 0,0 0-1,0 0 1,0 0 0,0 0-1,0 1 1,0-1 0,0 0-1,0 0 1,0 0 0,0 0 0,0 0-1,0 0 1,0 0 0,0 0-1,0 0 1,0 0 0,0 0-30,0 0 18,-1 0 415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33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369 785 2417,'84'6'2115,"-83"-6"-1973,0 0-1,0 0 1,0 0 0,0 0 0,0 0 0,0 0 0,0 0 0,0 0 0,0-1-1,0 1 1,0 0 0,0 0 0,0-1 0,-1 1 0,1 0 0,0-1 0,0 1-1,0-1 1,0 0 0,-1 1-142,0-8 816,0 6-298,4-17 1925,-3 17-2227,0-1-1,0 0 1,0 0-1,-1 1 1,1-1-1,-1 0 1,0 0 0,0 0-1,0 0 1,0 0-1,0 1 1,-1-1-1,1 0 1,-1 0 0,0 0-1,0 1 1,0-1-1,0 0 1,-1-1-216,-1-1 205,-1 0-1,1 0 1,-1 0-1,0 1 1,0 0 0,0 0-1,-1 0 1,1 0 0,-1 0-1,0 1 1,0 0-1,0 0 1,-1 0 0,1 1-1,-5-2-204,2 2 125,-1 0 0,0 0-1,1 1 1,-1 0 0,0 0-1,0 1 1,0 1 0,0-1-1,0 1 1,-1 1-125,-6 1 46,-1 1-1,1 1 1,1 1 0,-1 0-1,1 1 1,0 0 0,0 2-1,1-1 1,0 2 0,1 0-1,-2 2-45,3 0 8,1 0-1,0 1 1,1 0-1,1 1 1,0 0-1,1 1 0,0-1 1,1 1-1,1 1 1,1-1-1,0 1 1,0 0-1,2 0 1,0 1-1,0 16-7,2-20 1,0 1 0,1-1 0,0 1 0,1-1 0,1 1 0,0-1 0,1 1 0,1-1 0,0 0 0,0-1 0,1 1 0,1-1 0,0 0 0,1 0 0,0 0 0,1-1 0,0 0 0,1-1 0,7 7-1,-10-11 4,1-1 0,0 0 0,1 0 1,-1 0-1,1-1 0,0 0 0,0-1 0,0 1 0,0-2 1,0 1-1,1-1 0,-1-1 0,1 1 0,0-1 1,-1-1-1,1 0 0,0 0 0,0 0 0,-1-1 0,1-1 1,0 1-1,-1-1 0,0-1 0,1 0 0,-1 0 0,0 0 1,0-1-1,-1-1 0,1 1 0,-1-1 0,0 0 0,3-3-4,-1 0 8,0-1 0,0 0 0,-1 0 0,0 0-1,0-1 1,-1 0 0,-1-1 0,1 0 0,-2 0-1,5-11-7,-5 5 10,0 1-1,-1 0 1,-1-1-1,0 0 1,-1 0-1,-1 0 0,-1-11-9,-7-137 28,42 256-134,-26-66 111,1 0 0,0 0 0,2-1-1,1 0 1,1-1 0,1 0-5,-4-9 167,1 0 0,0 0 0,1-1 0,0 0 0,1-2 0,1 1 0,0-2 0,0 0 0,8 4-167,26 9 515</inkml:trace>
  <inkml:trace contextRef="#ctx0" brushRef="#br0" timeOffset="1146.053">1260 850 1872,'-96'3'3623,"100"-2"13,-7 0 1665,3-1-4468,0 0-85,11 0 483,107-1-295,161 3-449,-219-3-458,0-2 0,-1-2 1,8-5-30,7 1 49,46 0-49,231-8 49,-281 13-21,0-4 1,2-3-29,-36 6 58,-2-1 56,-13 2-54,0 1-1,-1 0 1,1 2-1,1 0 1,-1 2-1,0 0 1,6 2-60,-6 0 23,0 0 0,0-2 1,0 0-1,0-2 0,13-2-23,8-2 63,-1-2-1,13-5-62,-45 6 314,-9 6-378,0-1 1,0 1-1,0 0 1,0 0-1,0 0 0,0 0 1,-1-1-1,1 1 1,0 0-1,0 0 1,0 0-1,0 0 1,-1 0-1,1 0 0,0 0 1,0 0-1,0-1 1,-1 1-1,1 0 1,0 0-1,0 0 1,0 0-1,-1 0 0,1 0 1,0 0-1,0 0 1,-1 0-1,1 0 1,0 0-1,0 0 1,0 0-1,-1 1 0,1-1 1,0 0-1,0 0 1,0 0-1,0 0 1,-1 0-1,1 0 1,0 0-1,0 1 1,0-1-1,0 0 0,-1 0 1,1 0-1,0 0 64,-8 4-1239</inkml:trace>
  <inkml:trace contextRef="#ctx0" brushRef="#br0" timeOffset="2279.22">3749 144 3017,'-75'-84'1903,"71"79"-1345,0 0 0,-1 0 0,0 1 0,0 0 0,0 0 0,0 0 0,-1 0 0,1 1 0,-2-1-558,-12-6 2169,18 9-2019,0 0 0,0 0 0,0 1 0,0-1 0,0 1 1,0-1-1,0 1 0,-1-1 0,1 1 0,0-1 0,0 1 1,0 0-1,-1 0 0,1 0 0,0 0 0,0-1-150,0 2 59,1-1 0,-1 0 0,1 0 0,-1 0 0,1 1 0,0-1 0,-1 0 0,1 0 0,0 1 0,-1-1 0,1 0 0,0 1 0,-1-1 0,1 0 0,0 1 0,0-1 0,-1 1 0,1-1 0,0 0 0,0 1 0,0-1 0,0 1 0,-1-1 0,1 1 0,0-1 0,0 1 0,0-1-59,0 6 194,0-1 0,0 1 0,0 0 0,1-1-1,0 1 1,0 0-194,1 2-63,18 130 678,36 202 51,-43-286-477,-3 2 0,-2-1 1,-3 1-1,-2 0 0,-2 15-189,-2-60 173,0 0-1,1 0 1,1 0-1,0 0 1,0 0-1,2 3-172,-6-19 71,0 0-1,0-1 1,1 1 0,0-1-1,0 0 1,0 1-1,1-1 1,0 0-1,0 0 1,0 0 0,1 0-1,0 0 1,0 0-1,1-2-70,0-2 25,1 0 0,0 0-1,1 0 1,0 1 0,1 0-1,0-1 1,1 1 0,2-3-25,6-9-10,1 1 0,1 1 0,1 0 1,0 1-1,1 1 0,19-14 10,-21 19 1,1 1-1,0 0 1,1 1-1,1 1 0,4-2 0,-13 7-2,0 0 0,0 1-1,1 0 1,-1 1-1,1 0 1,0 0 0,-1 1-1,1 0 1,0 1 0,0 0-1,2 1 3,-9-1-2,1 1-1,-1 0 1,1 0-1,-1 0 1,1 1-1,-1-1 0,0 1 1,1 0-1,-1 0 1,0 0-1,0 0 1,0 0-1,-1 1 1,1-1-1,0 1 1,-1 0-1,0 0 0,0 0 1,0 0-1,0 0 1,0 0-1,0 0 1,-1 1-1,0-1 1,1 1-1,-2-1 1,1 1-1,0-1 0,0 2 3,1 13-5,0 1 0,0 0 0,-2 0 0,0 0 0,-2 4 5,1 0-2,0-5 2,0-1 0,-1 1 1,-1 0-1,-1-1 0,-2 9 0,4-20 3,0 0 0,-1 0 0,0 0 0,0-1 0,0 1 0,0-1 0,-1 1-1,0-1 1,0 0 0,0-1 0,-1 1 0,0-1 0,0 0 0,0 0 0,0 0 0,-5 2-3,-2 0 15,-1-1-1,-1 0 1,1 0-1,-1-2 1,0 1-1,0-2 1,0 0 0,0 0-1,0-2 1,0 0-1,0 0 1,0-1 0,0-1-1,0 0 1,0-1-1,0-1 1,-6-2-15,17 5-20,0 0 1,0 0-1,0 0 1,0 0-1,1-1 0,-1 1 1,0-1-1,1 0 0,-1 0 1,1 1-1,-1-2 1,1 1-1,0 0 0,0 0 1,0-1-1,0 1 1,-1-3 19,3 5-16,0-1 1,0 1 0,0 0 0,0-1 0,0 1-1,0-1 1,-1 1 0,1-1 0,0 1 0,0-1 0,0 1-1,0 0 1,0-1 0,1 1 0,-1-1 0,0 1-1,0-1 1,0 1 0,0 0 0,0-1 0,1 1 0,-1-1-1,0 1 1,0 0 0,1-1 0,-1 1 0,0 0-1,0-1 1,1 1 0,-1 0 0,1-1 15,20-11-358</inkml:trace>
  <inkml:trace contextRef="#ctx0" brushRef="#br0" timeOffset="3189.898">4686 646 3953,'-45'-15'2272,"45"15"-2235,0 0 0,0 0 0,-1 0 0,1 0 0,0 0 0,0 0 0,0 0 0,0 0 1,0 0-1,0 0 0,0 0 0,-1 0 0,1 0 0,0 0 0,0 0 0,0-1 0,0 1 0,0 0 0,0 0 0,0 0 0,0 0 0,0 0 0,0 0 0,0 0 0,0 0 0,-1 0 0,1 0 0,0-1 0,0 1 0,0 0 0,0 0 0,0 0 0,0 0 0,0 0 0,0 0 0,0 0 0,0-1 0,0 1 0,0 0 0,0 0 0,0 0 0,0 0 0,0 0 0,0 0 0,0 0 0,0-1 0,0 1 0,1 0 0,-1 0 0,0 0 0,0 0 0,0 0 0,0 0 0,0 0 0,0 0 0,0 0 0,0 0 0,0-1-37,10-3 1380,13-1 353,-22 5-1662,38-6 2063,-1 3 0,26 1-2134,5-1 834,1028-42 856,-986 39-1609,-1-4 0,14-8-81,-35 5 30,30 1 229,34 5-259,-38 2 396,-29-1-117,-33 1 59,0 3 0,-1 1 0,38 6-338,-83-2 2382,-20 3-1079</inkml:trace>
  <inkml:trace contextRef="#ctx0" brushRef="#br0" timeOffset="4475.892">3862 1445 5729,'-1'-1'309,"1"-1"-1,0 1 1,-1-1-1,1 0 1,0 1 0,0-1-1,1 1 1,-1-1-1,0 1 1,0-1-1,1 1 1,-1-1-1,1 1 1,-1-1 0,1 1-1,-1-1 1,1 1-1,0 0 1,0-1-1,0 1 1,0 0-1,0 0 1,0 0 0,0 0-1,0 0 1,1 0-1,-1 0 1,0 0-1,0 0 1,2 0-309,-3 1 46,0 0-1,1 0 1,-1 1 0,0-1-1,1 0 1,-1 0 0,1 1-1,-1-1 1,0 0 0,0 1 0,1-1-1,-1 0 1,0 1 0,0-1-1,1 0 1,-1 1 0,0-1 0,0 1-1,0-1 1,0 0 0,0 1-1,1-1 1,-1 1 0,0-1-1,0 1 1,0-1 0,0 0 0,0 1-1,0-1 1,0 1 0,-1-1-1,1 1 1,0-1-46,0 18 390,-7 64 626,3-38-586,1-1 0,2 1-1,4 40-429,7 39 1177,-7 100-1177,-1-49 181,-2-156-165,1 0-1,0 0 1,2-1 0,0 1 0,1-1-1,1 1 1,2 4-16,-4-15 13,0-1-1,1 1 1,0-1-1,0 1 1,0-1-1,1 0 1,0-1 0,0 1-1,0-1 1,1 0-1,-1 0 1,1-1-1,0 0 1,1 0-1,-1 0 1,1-1 0,0 0-1,3 1-12,-1-1 21,0 0 1,1-1-1,-1 0 0,0-1 0,1 0 0,-1 0 0,7-1-21,13-2 97,25-4-97,21-3 29,492 5 11,-213 5-10,-170 1-18,118-4 16,-238-5-18,0-3 0,50-15-10,-2 1 7,-31 8-1,0 3 0,1 4 0,0 4 0,1 3 1,0 4-7,-13 2 7,-1-4 1,1-3 0,0-2-1,67-16-7,-9 0 10,3 5-10,-121 15 5,-4 0 41,0 0 1,0 0-1,0 1 1,-1 0-1,1 0 0,0 0 1,0 1-1,0 0 1,0 0-1,1 1-46,0 9 171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47.5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39 3201,'0'-1'212,"0"1"1,0 0-1,0 0 1,0-1-1,0 1 1,0 0-1,0 0 1,0-1-1,0 1 1,-1 0-1,1 0 1,0-1-1,0 1 1,0 0-1,0 0 1,-1 0-1,1 0 1,0-1-1,0 1 0,-1 0 1,1 0-1,0 0 1,0 0-1,-1 0 1,1 0-1,0-1 1,0 1-1,-1 0 1,1 0-1,0 0 1,0 0-1,-1 0 1,1 0-1,0 0 1,0 0-1,-1 0 1,1 0-1,0 0 1,-1 0-1,1 1 1,0-1-1,0 0 1,-1 0-1,1 0 1,0 0-1,0 0 1,0 0-1,-1 1 1,1-1-1,0 0 1,0 0-1,0 0 1,-1 1-1,1-1 1,0 0-1,0 0 1,0 0-1,0 1 1,0-1-1,-1 0 1,1 0-1,0 1 1,0-1-213,-21 45 944,6-26-831,11-14-87,0 0 0,0 0 0,1 0 0,-1 1 1,1-1-1,0 1 0,1 0 0,0 0 0,-1 0 0,2 0-26,-2 4 20,-1 0-1,1-1 0,-2 1 1,1-1-1,-1 0 0,-1 0 1,0 0-1,0-1 0,0 0 0,-1 0 1,0-1-1,-1 1 0,0-2 1,0 1-1,-7 4-19,-25 13 36,28-18-20,1 1 1,-1 1 0,1 0 0,1 0 0,-10 10-17,85-61 167,-31 11-145,-1-1 0,-2-1 1,-1-2-1,19-31-22,2 0 7,-30 44-11,24-21 4,-49 49 22,0 0 1,0 0-1,1 1 1,0 0 0,0 0-1,0-1 1,1 2-1,-1-1 1,2 0 0,-2 6-23,-2 13 201,2 1 1,0 6-202,-1 2 213,1 30-30,2 0-1,3 0 1,3 0-1,3 8-182,2 13 120,-3 71-120,-9-133 22,0 0-1,-2 0 1,-1 1-22,1 0 40,0 1 0,1 9-40,2-32 8,2 0-1,-1 0 0,0 0 0,0 1 0,1-1 1,-1 0-1,1 0 0,-1 0 0,1 0 0,0 0 1,0 0-1,0 0 0,0 0 0,0 0 0,1-1 1,-1 1-1,1 0 0,-1-1 0,1 1 0,0 0-7,-4-3-4,1 0-1,-1 1 1,0-1-1,0 1 1,0-1-1,0 1 1,0 0-1,0-1 1,0 1-1,0 0 0,1 0 1,-1 0-1,0 1 1,0-1-1,0 0 1,-1 1 4,-7 0-14,-45 7 4,1 2 0,0 3 1,1 2-1,-32 13 10,71-21 97,14-7-93,0 0 0,0 0 0,0 0 0,1 0 0,-1 0 0,0 0 0,0 0 0,0 0 0,0 0 0,0 0 0,0 0-1,0 0 1,0 0 0,0 0 0,0 0 0,0 0 0,0 0 0,0 0 0,0 0 0,0 0 0,1 0 0,-1 0 0,0 0 0,0 0 0,0 0 0,0 0 0,0 1 0,0-1 0,0 0 0,0 0 0,0 0 0,0 0 0,0 0-1,0 0 1,0 0 0,0 0 0,0 0 0,0 0 0,0 0 0,0 0 0,0 0 0,0 0 0,0 1 0,0-1 0,0 0 0,0 0 0,0 0 0,0 0 0,0 0 0,0 0 0,0 0 0,0 0 0,0 0 0,0 0 0,0 0-1,0 0 1,0 0 0,0 0 0,0 0 0,0 0 0,0 1 0,-1-1 0,1 0 0,0 0 0,0 0 0,0 0 0,0 0-4,26-2 384,327-62 706,-323 59-717,0 1-1,0 2 0,0 0 0,2 3-372,2 5 545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49.1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317 112 4521,'0'-88'2314,"2"65"1391,-2 23-2180,0 0-192,0 0-1274,0 0 1,-1 0 0,1 0-1,0-1 1,0 1 0,0 0 0,0 0-1,0 0 1,-1 0 0,1 0-1,0 0 1,0 0 0,0 0 0,0 0-1,-1 0 1,1 0 0,0 0 0,0 1-1,0-1 1,0 0 0,0 0-1,-1 0 1,1 0 0,0 0 0,0 0-1,0 0 1,0 0 0,0 0-1,0 0 1,0 1 0,-1-1 0,1 0-1,0 0 1,0 0 0,0 0 0,0 0-1,0 0 1,0 1 0,0-1-1,0 0 1,0 0 0,0 0 0,0 0-1,0 1 1,0-1 0,0 0-1,0 0 1,0 0 0,0 0 0,0 0-1,0 1 1,0-1 0,0 0 0,0 0-1,0 0-59,-13 23 474,-55 61 256,46-56-497,-2-1-1,0-1 1,-18 13-233,32-28 39,0 0 0,1 0 0,-4 7-39,7-10 13,0 1 1,-1-1 0,0 0-1,0 0 1,-1-1-1,0 0 1,-1 1-14,1-3 12,7-5-9,0 1-1,0-1 1,0 1-1,0-1 1,0 1-1,0 0 0,0 0 1,0-1-1,0 1 1,1 0-1,-1 0 1,0 0-1,0 1-2,1-2 1,0 0 0,0 0 0,0 0 1,0 0-1,0 0 0,1 0 0,-1 0 0,0 1 0,0-1 0,0 0 1,0 0-1,0 0 0,0 0 0,0 0 0,0 0 0,0 0 0,0 0 1,0 0-1,0 0 0,1 1 0,-1-1 0,0 0 0,0 0 1,0 0-1,0 0 0,0 0 0,0 0 0,0 0 0,0 0 0,1 0 1,-1 0-1,0 0 0,0 0 0,0 0 0,0 0 0,0 0 0,0 0 1,1 0-1,-1 0 0,0 0 0,0 0 0,0 0 0,0 0 0,0 0 1,0 0-1,0-1 0,0 1 0,1 0 0,-1 0 0,0 0 0,0 0 1,0 0-1,0 0 0,0 0 0,0 0 0,0 0-1,1 0 5,7-5 11,1 1-1,0-1 0,-1 0 0,0-1 0,-1 0 1,1 0-1,-1-1 0,4-4-15,-1 2 5,39-40 44,42-53-49,-50 60 4,-29 31 37,-1 0 1,0-1 0,-1 0 0,1-2-42,-11 13 120,-7 17 428,-7 52-104,3 1-1,2 0 1,3 25-444,4 32 351,8 54-351,-4-124 68,-6 33-68,2-35 115,3 40-115,-1-92 7,-1 0-1,1 1 1,0-1 0,-1 0 0,1 0 0,-1 0 0,1 1-1,-1-1 1,0 0 0,0 0 0,0 0 0,0 0 0,-1 0 0,1-1-1,0 1 1,-1 0 0,0 0 0,1-1 0,-1 1 0,0-1 0,1 0-1,-1 1 1,0-1 0,0 0 0,0 0 0,-2 0-7,-9 5 25,0 0 0,-1-2 0,1 0 0,-3 0-25,-5 2 2,-3 5 14,21-9-14,-1 0 1,0 0-1,0-1 1,0 1-1,0-1 1,0 0-1,-3 1-2,-65 16 31,115-11 135,18-3-71,-1-2 0,1-2-1,50-8-94,-4 1 27,6 0-20,75-2 1735,-141 13-3967,-8 8 1336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1:51.0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399 31 5609,'0'-2'860,"2"-18"3029,-2 19-3791,0 1-1,0 0 1,0-1 0,0 1-1,0 0 1,0 0 0,0-1-1,0 1 1,0 0 0,0-1-1,0 1 1,0 0 0,0 0 0,0-1-1,-1 1 1,1 0 0,0 0-1,0-1 1,0 1 0,0 0-1,0 0 1,-1-1 0,1 1-1,0 0 1,0 0 0,-1 0 0,1-1-1,0 1 1,0 0 0,-1 0-1,1 0 1,0 0 0,0 0-1,-1 0 1,1-1 0,0 1-1,0 0 1,-1 0 0,1 0 0,0 0-1,-1 0 1,1 0 0,0 0-1,0 0 1,-1 0 0,1 0-1,0 0 1,-1 1 0,1-1-1,0 0 1,0 0 0,-1 0 0,1 0-1,0 0 1,0 0 0,-1 1-1,1-1 1,0 0 0,0 0-1,-1 0 1,1 1 0,0-1 0,0 0-1,0 0-97,-18 15 414,1 0 0,-8 10-414,-6 5 140,-37 23 203,49-40-282,2 0-1,0 1 0,0 1 1,1 1-1,1 0 1,1 1-1,-8 12-60,8-6 44,9-14-10,0-1-1,0 1 1,-1-1 0,0 0 0,0-1 0,-7 6-34,52-38 210,103-105-135,18 3-30,-157 125-2,8-7-81,-11 9 47,0 0 1,0 0-1,0 0 1,0 0-1,0 0 0,0 0 1,0 0-1,0 0 0,0 0 1,-1 0-1,1 0 1,0-1-1,0 1 0,0 0 1,0 0-1,0 0 0,0 0 1,0 0-1,0 0 0,0 0 1,0 0-1,0 0 1,0 0-1,0 0 0,0-1 1,-1 1-1,1 0 0,0 0 1,0 0-1,0 0 0,0 0 1,0 0-1,0 0 1,0 0-1,0 0 0,0-1 1,0 1-1,0 0 0,0 0 1,0 0-1,0 0 0,1 0 1,-1 0-1,0 0 1,0 0-1,0-1 0,0 1 1,0 0-1,0 0 0,0 0 1,0 0-1,0 0 0,0 0 1,0 0-1,0 0 1,0 0-1,0 0 0,1 0 1,-1 0-1,0 0 0,0 0 1,0 0-1,0-1-9,-3 5 72,-3 9-45,0 0 1,1 0-1,1 0 0,0 1 0,1 0 0,-2 13-27,-2 29 172,2 8-172,1-9 91,-5 35 44,-5 78 27,13-136-119,2-1 0,1 1 0,1-1 0,4 12-43,-5-36 11,1 7 19,0 0 1,-1 1-1,0-1 0,-1 1 0,-1-1 0,-1 13-30,1-26-19,0 0-1,-1 0 1,1 0 0,0 0-1,-1 0 1,1 0 0,-1 0-1,0 0 1,1 0 0,-1 0 0,0 0-1,1 0 1,-1 0 0,0 0-1,0-1 1,0 1 0,0 0-1,0-1 1,0 1 0,0-1-1,0 1 1,0-1 0,0 1-1,0-1 1,0 1 0,0-1-1,0 0 1,-2 0 19,-39 2-465,11-2 431,-7 8 21,0 2-1,1 2 1,1 1 0,-20 11 13,53-23 58,0 1 1,0-1 0,0 1-1,0 0 1,1 0 0,-1 1-1,1-1 1,0 0 0,-1 1-1,1-1 1,-1 3-59,3-5 30,-1 1 0,1-1 0,0 1-1,0-1 1,-1 1 0,1 0 0,0-1 0,0 1 0,0-1 0,0 1 0,0-1-1,0 1 1,0 0 0,0-1 0,0 1 0,0-1 0,0 1 0,0 0 0,0-1-1,0 1 1,0-1 0,1 1 0,-1-1 0,0 1 0,1 0-30,0 0 53,0 0 0,0 0 0,0-1 0,0 1 0,0 0 0,0 0 1,1-1-1,-1 1 0,0-1 0,0 1 0,1-1 0,-1 0 0,0 1 0,1-1 0,-1 0 0,2 0-53,10 1 187,0-1 0,0-1 0,0 0 0,-1-1 0,1 0 0,0-1-1,1-1-186,14-3 122,295-50 551,-180 42-4023,-91 10 1850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01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453 155 3457,'65'-66'2115,"-62"64"-1774,-1-1-1,0 1 1,-1 0 0,1-1-1,0 0 1,-1 1 0,1-1 0,-1 0-1,0 0 1,0 0 0,1-3-341,-2 5 193,0-1-1,0 1 1,0 0 0,0 0 0,0-1-1,0 1 1,0 0 0,0-1 0,0 1-1,-1 0 1,1 0 0,0-1 0,-1 1-1,0 0 1,1 0 0,-1-1-193,-11-8 4161,-13 2-3790,7 4-57,7 1-239,1 1-1,-1 0 1,0 0 0,0 2-1,0-1 1,0 1-1,0 1 1,0 0-1,0 0 1,0 2 0,-6 1-75,2 1 128,-1 2 0,1 0 1,0 0-1,1 2 0,0 0 1,0 0-1,1 2 1,0-1-1,1 2 0,0-1 1,1 2-1,0 0 0,1 0 1,0 1-129,-16 26 24,1 2 0,2 0 0,3 1 0,-4 14-24,18-45 3,1 1 0,1 0 0,0 0 0,1 1 0,1-1 0,0 1 1,0 0-1,1-1 0,1 1 0,1 0 0,0 0 0,0-1 0,1 1 0,1-1 0,1 1 0,-1-1 0,2 0 0,1 1-3,6 14 9,1-1 0,1-1 0,2 0 1,14 17-10,-18-27 8,1-1 1,0 0 0,1-1 0,0-1 0,2 0 0,-1-1 0,14 8-9,-20-16 5,-1 1 1,1-1 0,0-1 0,0 1 0,0-2 0,0 1-1,1-1 1,-1-1 0,1 1 0,-1-2 0,9 1-6,-3-2 8,-1-1-1,0 0 1,0 0 0,0-2 0,-1 0-1,1 0 1,8-5-8,7-5 12,-2-1-1,0-1 1,-1-1-1,-1-1 0,-1-2 1,0 0-1,0-3-11,-12 11 5,0 0-1,-1 0 1,-1-1-1,0-1 0,-1 0 1,0 0-1,-1 0 1,-1-1-1,0-1 0,1-7-4,-4 12 13,-2 0-1,1 0 0,-2-1 0,1 1 0,-2 0 1,1 0-1,-2-1 0,1 1 0,-2 0 0,1-1 0,-2 1 1,1 0-1,-1 0 0,-1 1 0,-4-9-12,-12-21 229,-2 2-1,-1 0 1,-3 2 0,-16-18-229,-34-50 296,37 49 2238,27 38-1449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19.7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1 284 2024,'33'-39'2018,"-13"9"2906,-10 20-2700,-7 7-805,-3 4 790,-1 0-2107,0 0 0,0 0 0,0 1-1,1-1 1,-1 0 0,1 0 0,-1 0 0,1 0 0,-1 1 0,1-1 0,0 0 0,-1 0 0,1 1-1,0-1 1,0 0 0,0 0 0,0 1-102,-1 8 222,-2 13-7,2 0 1,0 0-1,2 0 1,0-1-1,6 24-215,5 30 467,-3 1 0,0 77-467,-4-28 113,-1-22 92,-6 46-205,7-108 116,-3-44-18,-2 2-95,0 0-1,1 0 1,-1 0 0,0 0 0,0 0-1,0 0 1,0 0 0,1 0-1,-1 0 1,0 0 0,0 0-1,0 0 1,0 0 0,1 0-1,-1 0 1,0 0 0,0-1-1,0 1 1,0 0 0,0 0 0,0 0-1,1 0 1,-1 0 0,0 0-1,0-1 1,0 1 0,0 0-1,0 0 1,0 0 0,0 0-1,0-1 1,0 1 0,0 0-1,0 0 1,0 0 0,0 0 0,0-1-1,0 1 1,0 0 0,0 0-1,0 0 1,0 0 0,0-1-1,0 1 1,0 0 0,0 0-1,0 0 1,0 0 0,0-1-1,0 1-2,-14-181 177,-3-152-95,13 226-83,3 68-2,1 1 0,2-1 0,1 1 0,2 0 0,2 0 0,2 1 0,1-1 0,10-23 3,-16 52-3,1-1 0,0 1 1,0 0-1,0 0 0,2 1 0,-1-1 0,1 1 1,0 1-1,0 0 0,1 0 0,0 0 1,6-3 2,-10 7-2,0 1 0,0-1 0,1 1 0,-1 1 0,0-1 0,1 0 0,-1 1 0,1 0 0,0 0 0,-1 1 0,1-1 0,0 1 0,-1 0 0,1 0 0,0 0 0,0 1 0,-1 0 0,1 0 0,-1 0 1,1 0-1,-1 1 0,1 0 0,-1 0 0,0 0 0,0 0 0,0 1 0,0-1 0,1 2 2,2 2-2,0 1 1,0-1 0,-1 1-1,-1 0 1,1 1-1,-1-1 1,0 1 0,-1 0-1,1 0 1,-2 1-1,1-1 1,-1 1 0,-1 0-1,1 0 1,-1 0 0,0 4 1,1 10-4,-1 1 1,-1 0 0,-1-1-1,-2 1 1,-2 21 3,1-30 6,0 1 1,0-1-1,-2 0 0,0 0 0,0 0 0,-2-1 1,1 0-1,-6 7-6,8-15 3,1 0 0,-1-1 0,0 0 0,-1 1 0,1-2 0,-1 1 0,0 0 0,0-1 0,0 0 0,-1 0 0,0-1 0,1 0 0,-1 0 0,0 0 0,-1 0 0,1-1 0,0 0 0,-1-1 0,1 1 1,-1-1-1,-3 0-3,7-1 3,-1 0 0,1-1 0,-1 1 0,1-1 0,0 0 0,-1 0 1,1 0-1,0 0 0,0-1 0,0 1 0,0-1 0,0 0 1,0 0-1,0 0 0,0 0 0,1 0 0,-1-1 0,0 0-3,-1-2-40,0 1 0,0-1 0,1 0-1,0 0 1,0 0 0,0 0 0,1 0 0,-1-1-1,1 1 1,0-2 40,0-8-152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2:20.89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1 321 5449,'19'-104'2946,"-16"85"-1947,-1 11 1093,-1 11 849,1 1-1385,9 26-1185,0-3-183,-2 1 0,-1-1 0,-1 3-188,11 59 458,-4 0 0,-4 1 1,-3 1-1,-6 83-458,-12-56 260,10-94-246,0 9 160,1-33-171,0 0-1,0 0 0,0 0 0,0 0 1,1 0-1,-1 0 0,0 0 0,0 0 1,0 0-1,0 0 0,0 0 0,0 0 1,0 0-1,0 0 0,0 0 1,0 0-1,0 0 0,0 0 0,0 0 1,0 0-1,0 0 0,1 0 0,-1 0 1,0 0-1,0 0 0,0 1 0,0-1 1,0 0-1,0 0 0,0 0 0,0 0 1,0 0-1,0 0 0,0 0 0,0 0 1,0 0-1,0 0 0,0 0 0,0 0 1,0 0-1,0 0 0,0 0 1,0 1-1,0-1-2,4-18 73,0-4-30,-1 0 0,-1 0 0,-1 0 0,-1-1 0,-2-13-43,-6-25 60,-6-22-60,2 17 20,-25-224-11,36 276-10,0-1 0,1 1 0,1-1 0,0 1 0,1-1 0,0 1 0,2 0 0,3-13 1,0 10-3,1 0 0,0 1 1,1 0-1,0 0 0,1 1 0,10-10 3,-11 13-3,2 1 1,-1 0-1,2 1 1,-1 0-1,1 1 1,1 0-1,-1 1 1,7-3 2,-10 7-2,0-1 0,0 2 1,0-1-1,0 1 0,0 0 1,1 1-1,-1 0 1,1 1-1,-1 0 0,1 1 1,0-1-1,0 2 1,4 0 1,-10-1-2,-1 1 0,0 0 1,0 0-1,1 0 1,-1 0-1,0 1 0,0-1 1,0 1-1,0-1 1,-1 1-1,1 0 1,0 0-1,-1 1 0,1-1 1,-1 0-1,0 1 1,0-1-1,0 1 1,0 0-1,0 0 0,0 0 1,-1 0-1,1 0 1,-1 0-1,0 0 0,0 0 1,0 1-1,-1-1 1,1 0-1,-1 1 1,0-1-1,0 0 0,0 3 2,0 6 0,-1 0 0,0 1 0,-1-1 0,0-1 0,-1 1 0,0 0 0,-1 0 1,-5 9-1,-2 1 5,0-1 1,-2 0 0,-1 0 0,0-1 0,-2-1 0,0 0 0,-1-1 0,-1-1 0,-1-1-1,0-1 1,-1 0 0,-6 2-6,23-15 1,1 0 0,-1-1-1,0 1 1,0-1 0,0 0-1,0 0 1,0 0 0,0 0 0,0-1-1,0 1 1,-1-1 0,1 0-1,-1 0 0,2 0 24,1 0 1,-1-1-1,1 1 0,0-1 0,-1 0 0,1 1 0,0-1 0,0 0 0,0 0 0,-1 0 1,1 0-1,0 0 0,0 0 0,0 0 0,0 0 0,0 0 0,1 0 0,-1-1 0,0 1 0,1 0 1,-1 0-1,0-1 0,1 1 0,0-1 0,-1 1 0,1 0 0,0-1 0,-1-1-24,-2-23 1811,5 0-825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08.7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137 1 5353,'-119'39'4442,"104"-31"-1823,15-7-2544,-1-1 1,1 0 0,0 1-1,0-1 1,-1 0-1,1 0 1,0 1 0,0-1-1,0 0 1,0 1-1,0-1 1,-1 1 0,1-1-1,0 0 1,0 1-1,0-1 1,0 0 0,0 1-1,0-1 1,0 1-1,0-1 1,0 0 0,0 1-1,1-1 1,-1 0-1,0 1-75,1 0 114,0 0 0,0 0 0,0 1 0,0-1-1,0 0 1,0 0 0,1 0 0,-1-1-1,0 1 1,1 0 0,-1 0 0,0-1 0,1 1-1,-1-1 1,1 1 0,-1-1 0,1 0 0,1 1-114,14 2 385,0-1 1,0-1 0,1 0 0,-1-1 0,6-1-386,89-13 527,-41 4-282,139-13 590,196 4-835,-388 19 35,-1 1 0,1 0 0,0 2 0,-1 0-1,1 0 1,-1 2 0,0 0 0,4 3-35,-14-6-249,-8-2 147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07.7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309 69 4193,'96'11'2212,"-69"-6"1873,-34-8 1099,-10-5-3812,13 7-1298,1-1 1,-1 1-1,0-1 0,1 1 1,0-1-1,-1 0 0,0-1-74,-11-7 261,0 0 0,-1 0 0,-10-3-261,19 10 52,1 0-1,-1 1 1,1 0-1,-1 0 1,0 1 0,1 0-1,-1 0 1,0 0-1,0 1 1,0 0-1,0 0 1,-6 2-52,2 1 8,0 0 0,0 1 0,1 0 0,-1 1 1,1 0-1,0 0 0,1 1 0,-1 1 0,1-1 0,1 2 0,-1-1 0,1 1 0,0 0 1,1 1-1,0 0 0,0 0 0,1 1 0,0-1 0,1 1 0,-3 8-8,2-6 2,1 1-1,0 0 1,1 0 0,1 0-1,0 0 1,1 1-1,0-1 1,1 1 0,0 0-1,1-1 1,1 1-1,0 0 1,1-1 0,1 1-1,0-1 1,0 0-1,1 0-1,-1-7 2,0 0-1,0-1 0,1 1 1,-1-1-1,1 0 0,0 0 1,0 0-1,1 0 0,0-1 1,0 0-1,0 0 0,0 0 1,0-1-1,1 1 0,0-1 1,-1-1-1,1 1 0,0-1 1,0 0-1,1 0 0,-1-1 1,0 1-1,1-2 0,5 1-1,1 0 7,1 0 1,-1-1-1,1-1 0,0 0 0,-1-1 0,1-1 0,-1 0 1,0-1-1,0 0 0,0-1 0,4-2-7,-3 0 9,0-1 0,-1 0 0,1-1 0,-1 0 0,-1-1 0,5-5-9,-11 9 5,0-1 0,0 0 1,0-1-1,-1 1 1,0-1-1,0 0 1,-1-1-1,0 1 1,-1-1-1,0 0 0,2-5-5,2-21 14,0 0 0,-2-1-1,-2 0 1,-2 0-1,-1-19-13,0 53 20,0 0 0,0 0-1,0 0 1,0 1 0,0-1-1,0 0 1,-1 0-1,1 0 1,-1 0 0,1 0-1,-1 0 1,0 1 0,0-1-1,0 0 1,0 0-1,0 1 1,0-1 0,0 1-1,0-1 1,-1 1 0,1-1-20,0 2 4,1 0 0,0 0 0,0 0 0,0 0 0,-1 0 0,1 0 0,0 0 0,0 1 1,0-1-1,0 0 0,-1 0 0,1 0 0,0 0 0,0 0 0,0 0 0,0 0 1,-1 0-1,1 0 0,0 1 0,0-1 0,0 0 0,0 0 0,0 0 0,-1 0 0,1 0 1,0 1-1,0-1 0,0 0 0,0 0 0,0 0 0,0 1 0,0-1 0,0 0 0,0 0 1,0 0-1,0 0 0,0 1 0,0-1 0,0 0 0,0 0 0,0 0 0,0 1 1,0-1-1,0 0 0,0 0 0,0 0 0,0 0 0,0 1-4,1 14-12,-1-10 25,8 88 4,-3-42-4,-2 2-1,-2-1 1,-3 8-13,-35 274 55,20-227-7,-5-2 1,-7 10-49,10-56 8,9-31 111,1 1-1,1 3-118,8-31 35,-1-1 1,1 1-1,0 0 0,0 0 0,0 0 0,-1 0 0,1-1 0,0 1 0,0 0 0,0 0 0,0 0 0,0 0 1,1 0-1,-1 0 0,0-1 0,0 1 0,0 0 0,1 0 0,-1 0 0,1 0 0,-1-1 0,0 1 0,1 0 0,-1 0 1,1 0-36,0-1 34,0 0 0,0 0 1,0 1-1,0-1 0,0 0 1,0 0-1,0 0 0,0 0 1,0 0-1,0 0 1,0-1-1,-1 1 0,1 0 1,0 0-1,0-1 0,0 1 1,0 0-1,0-1 0,0 0-34,10-5 207,-1 0 0,0-1 0,7-6-207,-11 8 13,41-35 124,-2-1 0,35-43-137,-15 15-57,-33 42 1677,2 2-864</inkml:trace>
  <inkml:trace contextRef="#ctx0" brushRef="#br0" timeOffset="379.907">979 507 9314,'-9'-10'4217,"1"8"-2257,5 15-687,0 6-193,2 17-424,1 11-80,1 12-192,5 8-88,-2-13-168,3 3-32,-1-11-40,-3-11 0,-1 2 200,0-14-88,-1-14-1616,2 6 1176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0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38 4849,'-1'0'427,"-1"-1"0,1 0 0,0 0 0,0 0 0,0 0 1,0 0-1,0 0 0,0-1 0,0 1 0,0 0 0,1 0 0,-1-1 0,0 1 0,1-1 0,-1 1 0,1 0 1,-1-1-1,1 1 0,0-1 0,0 1 0,0-1 0,-1 1 0,1-1 0,1 1 0,-1-1 0,0 1 1,0-1-1,0 1-427,5 3 565,7 4-463,1 1 1,-1 0-1,-1 1 1,1 0-1,-1 1 1,-1 0-1,1 1 0,-2 0 1,1 0-1,4 8-102,43 58 293,-3 3 0,35 68-293,-60-89 16,-1 0-1,-3 2 1,-3 0-1,7 38-15,-20-60-6,-1 0 0,-3 1 0,-1-1 0,-2 1 0,-1 0 0,-3 0 0,0-1 0,-3 1 0,-1-1 0,-2 0 0,-2 0 0,-1-1 0,-2 0 0,-1-1 0,-17 30 6,3-17-46,-15 28 148,40-69-197,-1 0 0,1 0 0,1 1 0,0-1 0,0 0 0,0 1 0,1 0 0,0 4 95,1-11-86,0-1 0,0 0 0,0 1 0,0-1 0,1 0 1,-1 0-1,0 1 0,1-1 0,-1 0 0,0 0 1,1 0-1,0 1 0,-1-1 0,1 0 0,0 0 0,-1 0 1,1 0-1,0 0 0,0 0 0,1 1 86,11 8-475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0:03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8 10434,'-40'-7'2825,"25"7"-4065,20 15 767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17.9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162 206 5865,'-88'3'2578,"83"-2"-1994,0-1 0,0 1 1,-1 0-1,1 0 0,0 1 0,1-1 0,-4 2-584,7-2 159,0-1 0,0 1-1,-1 0 1,1-1-1,0 0 1,0 1 0,-1-1-1,1 0 1,0 0-1,-1 0 1,1 0 0,0 0-1,-1 0 1,1 0 0,0 0-1,-1 0 1,1-1-1,0 1 1,0 0 0,-1-1-159,2 1 31,0 0 1,-1-1 0,1 1 0,0 0 0,-1-1-1,1 1 1,0 0 0,0-1 0,0 1 0,-1 0-1,1-1 1,0 1 0,0 0 0,0-1-1,0 1 1,-1-1 0,1 1 0,0 0 0,0-1-1,0 1 1,0-1 0,0 1 0,0 0 0,0-1-1,0 1 1,0-1 0,0 1 0,1 0-1,-1-1 1,0 1 0,0-1 0,0 1 0,0 0-1,1-1 1,-1 1 0,0 0 0,0-1-1,0 1 1,1 0 0,-1-1 0,0 1 0,1 0-1,-1 0 1,0-1 0,1 1 0,-1 0 0,0 0-1,1 0-31,18-19 251,-17 18-188,76-72 309,2-8-372,-76 77 2,-1 0 0,1 1 0,0 0 0,0 0 0,0 0 0,0 0 0,0 0 0,2 0-2,-6 3 0,1 0 0,0 0 0,0-1 0,-1 1 0,1 0 0,0 0 0,-1 0 0,1 0 0,0 0 0,0 0 0,-1 0 0,1 0 0,0 0 0,-1 0 0,1 1 0,0-1 0,0 0 0,-1 0 0,1 1 0,0-1 0,-1 0 0,1 1 0,0 0 0,0 0 0,0 0 0,0 0 0,0 1 0,0-1 0,0 0 0,-1 1 1,1-1-1,0 0 0,-1 1 0,1-1 0,-1 1 0,0-1 0,1 1 0,-1 0 0,2 10 4,1 0 0,1 0 0,-1 0 0,2 0 0,0-1 0,0 1 0,1-1 0,6 8-4,-8-14 6,0 0-1,0 0 0,1-1 1,-1 0-1,1 0 0,0 0 1,0 0-1,0-1 0,1 0 1,-1 0-1,1 0 0,0-1 1,0 0-1,0 0 0,0 0 1,0-1-1,0 0 0,5 1-5,-2-2 13,0 0-1,-1 0 0,1 0 1,0-1-1,0-1 0,-1 0 1,1 0-1,-1 0 0,1-1 1,-1 0-1,0-1 1,5-3-13,12-7 32,0-2 0,-2-1 0,4-4-32,-26 21 1,31-33 13,-26 25-9,0 2-1,1-1 1,0 1-1,7-6-4,-12 11 1,0 0-1,0 0 1,0 0-1,0 0 0,0 0 1,0 0-1,0 0 1,1 1-1,-1-1 0,0 1 1,0-1-1,1 1 1,-1 0-1,0 0 0,1 0 1,-1 1-1,0-1 1,0 0-1,1 1 1,-1-1-1,0 1 0,38 22 24,-30-21-16,-1-1 0,1 0 0,0 0 0,-1-1 0,1 0 0,0 0 0,-1-1 0,1-1 0,3 0-8,45-4 39,-50 5-34,-1 0 1,0 0 0,1 0 0,-1-1 0,0 0 0,1-1-6,21-6 22,-28 9-22,-1 0 0,1 1 0,0-1-1,0 0 1,-1 0 0,1 0 0,0 0 0,-1 1 0,1-1 0,0 0 0,-1 1-1,1-1 1,0 1 0,-1-1 0,1 1 0,-1-1 0,1 1 0,-1-1 0,1 1-1,-1-1 1,1 1 0,-1 0 0,1-1 0,10 19-4,-8-14 3,16 28 7,-12-21 10,0 0-1,1-1 1,0 0-1,8 9-15,-12-16 9,-1-1-1,1 0 1,0 0-1,0 0 1,0 0-1,1-1 1,-1 1-1,1-1 1,-1 0-1,1-1 1,0 1-1,0-1 1,0 0-1,-1 0 1,5 0-9,-1 0 75,1-1 0,0 0 0,-1 0 1,1-1-1,0 0 0,-1-1 0,1 0 0,-1 0 0,1-1 1,-1 0-1,7-3-75,-1-2 92,0 0 1,0-1 0,-1-1 0,-1 0-1,0-1 1,2-2-93,-12 12 9,20-21 3676,24-16-3685,-9 12 1408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4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334 304 1944,'32'-91'1387,"-31"89"-1182,0 0 0,0 0-1,0 0 1,-1 0-1,1 0 1,-1 0 0,0 0-1,1 0 1,-1 0-1,0 0 1,0 0-1,-1 0 1,1 0 0,0 0-1,0 0 1,-1 0-1,0 0 1,1 0 0,-1 0-1,0 0 1,0 0-1,0 0 1,0 1 0,0-1-1,0 0 1,0 1-1,-1-1 1,1 1 0,-1-1-1,1 1 1,-1 0-1,1-1 1,-1 1 0,-2-1-205,0 0 267,-2 0 0,1 0 0,0 1 0,0-1 0,0 1 0,-1 0 0,1 1 0,-1-1 0,-3 1-267,1 1 103,0 0 0,-1 0 1,1 1-1,0 0 0,0 1 0,0 0 1,0 0-1,1 0 0,-1 1 1,1 0-1,0 1 0,0 0 0,0 0 1,-4 4-104,-9 9 84,1 1-1,0 1 1,-13 19-84,21-26 67,1 1 0,0-1 0,1 2 0,0-1 0,1 1-1,1 0 1,1 1 0,-3 9-67,8-23 5,1-1-1,0 1 0,0 0 1,0 0-1,0 0 1,0 0-1,0-1 0,0 1 1,0 0-1,1 0 1,-1 0-1,1-1 1,-1 1-1,1 0 0,0-1 1,0 1-1,0 0 1,0-1-1,0 1 0,0-1 1,0 0-1,0 1 1,0-1-1,1 0 1,-1 1-1,1-1 0,-1 0 1,1 0-1,-1 0 1,1-1-1,-1 1 0,1 0 1,0 0-1,0-1 1,0 1-5,9 2 11,0 0 1,1-1-1,-1 0 1,1-1-1,4 0-11,-2 0 14,59 4 32,-21-2 10,49 9-56,-87-9 4,0 0-1,0 1 0,0 0 1,-1 1-1,0 1 1,1 0-1,-2 0 1,1 2-1,2 1-3,-11-5 1,0-1-1,0 0 1,-1 1 0,0 0-1,1 0 1,-1 0 0,0 0 0,-1 1-1,1-1 1,-1 1 0,0-1-1,0 1 1,0 0 0,-1 0-1,0 0 1,0-1 0,0 2 0,0-1-1,-1 0 1,0 0 0,0 0-1,0 0 1,-1 0 0,0 2-1,-1 6 44,-1 1 1,-1 0-1,0-1 1,-1 0 0,0 0-1,-1 0 1,0-1-1,-4 6-44,1-5 98,0-1 1,0 0-1,-1-1 0,0 0 0,-1 0 0,-1-1 0,1 0 0,-2-1 0,-2 1-98,4-3 70,0 0-1,0-2 1,0 1-1,-1-1 1,0-1-1,0 0 0,0-1 1,0 0-1,-1-1 1,1 0-1,-7-1-69,10-1 31,1-1 0,0 0-1,0-1 1,0 0 0,0 0 0,0 0-1,0-1 1,1 0 0,-1-1-1,-2-2-30,0 0 38,0 0-1,0 0 0,1-1 1,0 0-1,1-1 0,0 0 0,-2-3-37,9 10 7,-6-11-118,7 12 96,0 0-1,0-1 1,0 1-1,0 0 1,0-1 0,0 1-1,0-1 1,0 1-1,0 0 1,0-1 0,0 1-1,1 0 1,-1-1-1,0 1 1,0 0 0,0-1-1,1 1 1,-1 0-1,0-1 1,1 1 0,-1 0-1,0 0 1,1-1-1,-1 1 1,0 0 0,1 0-1,-1 0 1,0-1-1,1 1 1,-1 0 0,0 0-1,1 0 1,-1 0-1,1 0 16,19-6-238</inkml:trace>
  <inkml:trace contextRef="#ctx0" brushRef="#br0" timeOffset="526.661">960 583 3681,'17'-86'2258,"-17"85"-2145,1 0 1,-1 0 0,0-1 0,0 1 0,0 0 0,0 0 0,0 0-1,0-1 1,0 1 0,0 0 0,0 0 0,-1 0 0,1 0 0,0-1-1,-1 1 1,1 0 0,-1 0 0,0 0 0,1 0 0,-1 0 0,0 0-1,1 0 1,-1 0 0,0 0 0,0 1 0,0-1 0,0 0 0,0 0-1,0 1 1,0-1 0,0 1 0,0-1 0,0 1 0,0-1-114,-2 0 274,-1 1 0,1-1 0,0 1 0,0 0 0,0 0 0,0 0 0,-1 0 0,-2 1-274,6-1 26,-7 2 72,-1-1-1,1 2 1,0-1 0,0 1 0,0 0-1,1 0 1,-1 0 0,1 1-1,-1 0 1,1 1 0,0 0 0,1-1-1,-1 2 1,1-1 0,0 1 0,1-1-1,-1 1 1,1 1 0,0-1-1,0 1 1,1-1 0,0 1 0,0 0-1,1 0 1,0 0 0,0 1 0,0 2-98,1-4 2,-1 1 1,2-1 0,-1 1 0,1-1 0,0 1 0,0-1 0,0 1 0,1-1 0,0 1 0,1-1-1,-1 1 1,1-1 0,0 0 0,1 0 0,0 0 0,0 0 0,0 0 0,0-1 0,1 1 0,0-1-1,0 0 1,1 0 0,-1 0 0,1-1 0,0 0 0,0 0 0,1 0 0,-1 0 0,1-1 0,0 0-1,0 0-2,1 0 14,0-1-1,0 0 0,0 0 0,0-1 0,0 0 0,0 0 1,0 0-1,0-1 0,0 0 0,0-1 0,0 0 0,0 0 1,0 0-1,0-1 0,0 0 0,0 0 0,0-1 0,-1 0 1,0 0-1,2-1-13,0-1 30,1 0 1,-1-1 0,-1 0 0,1 0-1,-1-1 1,0 1 0,-1-2 0,1 1-1,-1-1 1,-1 0 0,0 0 0,0-1-1,0 1 1,1-7-31,-4 10 20,-1 0 0,0 0 0,0 0 0,0 0 0,0 0 0,-1 0 0,0-1 0,0 1 0,-1 0 0,1 0 0,-1 0 0,0-1 0,-1 1 0,1 0 1,-1 0-1,0 1 0,0-1 0,0 0 0,-1 1 0,0-1 0,0 1 0,-1-2-20,0 1 27,-1-1 0,0 1 0,0 0 0,0 0 0,0 0 0,-1 1 0,0 0 0,0 0 0,0 0 0,0 1 0,-1 0 0,1 0 0,-1 1 0,0-1 0,0 1 0,-3 0-27,1 1 15,0 0 0,0 1-1,1-1 1,-5 2-15,-31 9 54</inkml:trace>
  <inkml:trace contextRef="#ctx0" brushRef="#br0" timeOffset="1062.963">1358 54 3345,'-22'-23'4302,"18"18"-3133,0 0-1,0 1 1,-1-1-1,0 1 1,-4-3-1169,9 7 46,0 0 0,-1 0 0,1 0 0,0 0 0,0 0 0,-1 0 0,1 0 0,0 0 0,0 0 0,-1 1 0,1-1 0,0 0 0,0 0 0,-1 0 0,1 0 0,0 0 0,0 1 0,0-1 0,-1 0 0,1 0 0,0 1 0,0-1 0,0 0 1,0 0-1,0 0 0,-1 1 0,1-1 0,0 0 0,0 1 0,0-1 0,0 0 0,0 0 0,0 1 0,0-1 0,0 0 0,0 0 0,0 1 0,0-1 0,0 0 0,0 1 0,0-1 0,0 0 0,0 0-46,-1 19 473,5 28-131,2 0-1,11 44-341,1-1 129,5 32 582,26 74-711,-38-147 197,-9-37-161,0-1 0,1 1 0,0 0 0,1-1 0,0 0 0,1 0 0,0 0 0,6 9-35,1-10-342,1-10 143</inkml:trace>
  <inkml:trace contextRef="#ctx0" brushRef="#br0" timeOffset="1724.678">1679 407 6969,'0'0'102,"-1"0"-1,1-1 1,0 1-1,0 0 0,0 0 1,0 0-1,0-1 0,0 1 1,0 0-1,-1 0 1,1 0-1,0 0 0,0 0 1,0-1-1,0 1 0,-1 0 1,1 0-1,0 0 1,0 0-1,0 0 0,-1 0 1,1 0-1,0 0 0,0 0 1,0 0-1,-1 0 0,1 0 1,0 0-1,0 0 1,0 0-1,-1 0 0,1 0 1,0 0-1,0 0 0,0 0 1,-1 0-1,1 0 1,0 0-1,0 0 0,0 0 1,-1 0-1,1 1 0,0-1 1,0 0-1,0 0 1,0 0-1,-1 0 0,1 0 1,0 1-1,0-1 0,0 0 1,0 0-1,0 0 0,0 1 1,0-1-1,-1 0 1,1 0-102,3 18 1908,12 23-1202,26 32 148,-24-44-510,-1 0 0,-1 1 0,10 30-344,-23-55 31,0 2 4,0 0-1,0-1 1,1 1-1,0-1 1,4 6-35,-6-11 7,-1 0 0,1 0 0,0 0 0,-1 0 0,1 0 1,0-1-1,0 1 0,0 0 0,-1 0 0,1-1 1,0 1-1,0-1 0,0 1 0,0-1 0,0 1 1,0-1-1,1 1 0,-1-1 0,0 0 0,0 0 0,0 1 1,0-1-1,0 0 0,0 0 0,0 0 0,1 0 1,-1-1-1,0 1 0,0 0 0,0 0 0,0-1 1,0 1-1,0 0 0,0-1 0,0 1 0,0-1 0,0 0 1,0 1-1,1-1-7,3-4 24,-1 1 0,1-1 1,-1 1-1,0-1 0,0 0 0,0-1 1,-1 1-1,1-1 0,-1 1 1,-1-1-1,1 0 0,1-6-24,3-10 70,-1-1 0,3-23-70,-3 4 44,-5 27-36,1 0 1,1 0 0,0 0 0,1 0 0,1 0 0,3-5-9,-8 18 0,1 1-1,-1 0 1,1-1 0,0 1 0,-1 0 0,1 0-1,0-1 1,0 1 0,0 0 0,0 0 0,0 0-1,0 0 1,0 0 0,1 1 0,-1-1 0,0 0-1,0 0 1,1 1 0,-1-1 0,0 1-1,1-1 1,-1 1 0,0 0 0,1-1 0,-1 1-1,1 0 1,-1 0 0,1 0 0,-1 0 0,1 0-1,-1 0 1,0 0 0,1 1 0,-1-1 0,1 1-1,-1-1 1,1 1 0,7 3-2,0 1-1,-1 0 0,0 0 1,0 0-1,6 7 3,16 10-3,-22-18 4,0-1 0,0 1 1,1-1-1,-1-1 0,1 1 0,0-2 1,-1 1-1,1-1 0,0 0 1,0-1-1,0 0 0,0 0 0,0-1 1,0 0-1,-1-1 0,1 0 0,0 0 1,-1-1-1,1 0-1,5-3 3,1-1 0,-1 0 1,0-1-1,-1 0 0,1-1 0,-2-1 0,1 0 1,-2 0-1,1-1 0,4-6-3,-11 10 3,1-1 1,-1 1-1,0-1 1,0 0-1,-1 0 1,1-3-4,-4 9 1,0 0-1,0-1 1,0 1 0,-1 0 0,1-1 0,0 1-1,-1 0 1,1-1 0,-1 1 0,0-1 0,0 1-1,0-1 1,0 1 0,-1-1 0,1 1 0,-1-1-1,1 1 1,-1 0 0,0-1 0,0 1 0,0 0-1,0 0 1,0-1 0,-2 0-1,2 2 0,1 0 1,-2 0-1,1 0 0,0 0 1,0 0-1,0 0 0,0 1 1,0-1-1,-1 0 0,1 1 1,0-1-1,-1 1 0,1 0 1,0-1-1,-1 1 0,1 0 1,0 0-1,-1 0 0,1 0 1,0 0-1,-2 0 0,0 0 0,0 1 0,0 0-1,-1 0 1,1 0 0,1 0 0,-1 1-1,0-1 1,0 1 0,-2 1 0,-3 4-1,0-1-1,0 2 1,1-1 0,0 1 0,-5 5 1,1 4-2,0 0 1,0 0 0,2 1 0,0 0-1,1 1 1,1 0 0,-4 15 1,8-23 4,1 0 0,-1 0 0,2 1 1,0-1-1,0 1 0,1-1 0,0 1 0,1-1 0,0 1 0,1-1 0,1 0 1,0 0-1,0 0 0,2 3-4,-3-10 3,0 0 0,0 0 0,1 0 0,-1 0 0,1 0 1,0-1-1,0 1 0,0-1 0,1 0 0,-1 0 0,1 0 0,0 0 0,0-1 1,1 1-4,2 1 9,0-1 0,0-1 1,0 1-1,0-1 0,0 0 1,1-1-1,-1 0 1,5 0-10,5 0 14,-1-1 1,1-1 0,-1-1-1,1 0 1,-1-1 0,0-1-1,13-5-14,-9 3-439,-1-2 0,0-1 0,-1 0 0,0-2 0,-1 0 0,0-1 0,0 0 0,14-15 439,-10 0-1054</inkml:trace>
  <inkml:trace contextRef="#ctx0" brushRef="#br0" timeOffset="2067.996">2719 500 3953,'-15'-66'4113,"16"72"-3691,-1 0 0,1 0-1,0 0 1,0 0 0,1-1 0,0 1 0,0 0 0,0-1 0,1 0 0,1 4-422,4 8 943,3 8 82,0 0 50,-1-1 1,2 12-1076,-10-30 98,-1 0 0,1 0 0,-1 0 0,-1 0 0,1 0 0,-1 0 0,0 0 0,0 0-1,0 0 1,-1 0 0,0-1 0,-1 1 0,1 1-98,1-6 45,-1 0 0,1 0 0,0 0-1,0 0 1,-1 0 0,1 0 0,-1 0 0,1-1 0,-1 1-1,1 0 1,-1 0 0,1 0 0,-1-1 0,0 1-1,1 0 1,-1-1 0,0 1 0,0 0 0,0 0-45,0-1 33,1-1-1,-1 1 1,1 0 0,-1-1-1,1 1 1,0 0 0,-1-1 0,1 1-1,-1 0 1,1-1 0,0 1 0,-1-1-1,1 1 1,0-1 0,0 1-1,-1-1 1,1 1 0,0-1 0,0 1-1,0-1 1,0 1 0,0-1 0,0 1-1,0-1-32,-6-41 577,6 28-555,0 0 1,1 0-1,1 1 1,0-1-1,1 0 0,0 1 1,1 0-1,1 0 0,0 0 1,5-9-23,2 0 10,1 1 0,1 1 0,1 0 0,0 1 1,12-11-11,-11 15 341,0 0 1,2 2 0,0-1 0,0 2 0,1 0-1,0 2 1,6-2-342,28-12 1111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1:09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 11178,'0'1'4665,"-21"-2"-2736,-2 2-849,8 2-240,8 3 1441,20-6-1713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1:04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92 158 7794,'-4'-4'686,"1"-1"0,-1 0 0,0 1-1,-1 0 1,1 0 0,-5-3-686,8 6 151,-1 0 1,0 0-1,1 0 0,-1 0 0,0 0 0,1 0 0,-1 1 0,0-1 0,0 0 0,0 1 0,0 0 1,1-1-1,-1 1 0,0 0 0,0 0 0,0 0 0,0 0 0,0 0 0,0 1 0,0-1 0,1 1 1,-1-1-1,-2 1-151,3 0 44,0 0-1,0 0 1,0 0 0,0 0 0,0 0 0,0 0 0,0 0 0,1 0 0,-1 0 0,0 0 0,0 0-1,1 0 1,-1 1 0,1-1 0,-1 0 0,1 0 0,0 1 0,-1-1 0,1 0 0,0 1 0,0-1 0,0 0-1,0 1 1,0-1 0,0 0 0,1 1-44,7 42 236,-6-37-166,52 170 407,6 28-67,-51-165-247,-1 1 0,-2 0 0,-2 0 0,-2 9-163,-2-13 291,-1 0 0,-2-1 0,-2 1 0,-1-1 0,-11 34-291,11-60 127,3-13-27,1-22 47,13-46 53,11-33-200,-14 74 11,1 1 0,1 1-1,2-1 1,13-21-11,-21 42 1,1 0 0,0 0 1,0 0-1,1 1 0,0 0 0,1 0 0,-1 1 0,4-2-1,-7 5 0,0 1 0,0 0 0,1 0 0,-1 0 0,0 1 0,1-1 0,-1 1 0,1 0 0,0 0 0,-1 0 0,1 0 0,0 1 0,0-1 0,-1 1 0,1 0 0,0 0 0,0 1 0,0-1 0,-1 1 0,1 0 0,1 0 0,0 1 0,1 0 0,-1 0 0,1 0 0,-1 1 0,0 0-1,0 0 1,0 0 0,0 1 0,0 0 0,-1 0 0,0 0-1,0 0 1,2 4 0,0-1 0,-1 1-1,-1-1 0,0 1 1,0 1-1,0-1 1,-1 0-1,0 1 0,1 6 1,-1 2 1,0 1 0,-1 0 0,-1 0 0,-1 0 0,0 0 0,-1 1-1,-1-2 1,-4 15-1,4-22 7,0 0-1,-1-1 0,0 1 1,-1-1-1,0 0 0,0 0 1,-1-1-1,0 1 1,-1-1-1,1 0 0,-2 0 1,1-1-1,-1 1 0,0-2 1,-1 1-1,0-1 0,0 0 1,0-1-1,0 1 0,-1-2 1,0 1-1,0-1 1,0-1-1,-1 0 0,1 0 1,-1 0-1,0-2 0,1 1 1,-1-1-1,0 0 0,0-1 1,0 0-1,0-1 0,-2 0-6,8 0-20,-1 0 0,0 0-1,1-1 1,-1 1 0,1-1-1,-1 0 1,-1-1 20,5 2 3,-1 0 1,0 0-1,1 0 0,-1 0 0,1 0 0,0-1 1,-1 1-1,1 0 0,0-1 0,0 1 1,0-1-1,0 1 0,0-1 0,0 1 0,0-1 1,1 0-1,-1 1 0,0-1 0,1 0 1,0 0-1,-1 0-3,7-29-22</inkml:trace>
  <inkml:trace contextRef="#ctx0" brushRef="#br0" timeOffset="719.743">944 723 4777,'20'-48'2629,"-20"47"-2513,0 0 0,0 0 0,0 0 0,0 0 0,0 0 0,-1 0 0,1 0 0,0 0 0,0 0 0,-1 0 0,1 0 0,-1 0 0,1 0 0,-1 0 0,1 0 0,-1 0 0,0 1 0,1-1 0,-1 0 0,0 0 0,1 1 0,-1-1 0,0 0 0,0 1 0,0-1 0,0 1 0,0-1 0,0 1 0,0-1 0,0 1 0,0 0-116,-34-9 1854,31 8-1593,-5 0-31,0 0 0,0 0 0,0 1-1,0 0 1,-1 1 0,1 0 0,0 0-1,0 1 1,0 0 0,0 1 0,1 0-1,-1 0 1,1 1 0,-2 1-230,0 0 87,0 2 0,0-1 1,1 1-1,0 0 0,0 1 0,1 0 1,-1 1-1,2 0 0,-1 0 0,-4 9-87,6-10-11,1 1-1,1 1 0,-1-1 0,1 1 0,1-1 0,0 1 0,0 0 0,1 1 0,0-1 0,1 0 0,0 0 0,0 2 12,2-4 10,-1 0 1,1 0-1,0 0 1,1 0-1,0 0 1,0 0-1,0-1 1,1 1-1,1-1 1,-1 1-1,1-1 0,0 0 1,1-1-1,0 1 1,0-1-1,1 1-10,-1-1 7,0-1 0,0 0 0,1 0 0,0 0 0,0-1 0,0 0 0,1 0 0,-1 0 0,1-1 0,0 0 0,0 0 0,0-1 0,0 0 0,1 0 0,-1-1 0,0 0 0,1 0 0,-1-1 0,6 0-7,-5 0 7,1-2 0,-1 1 0,0-1 0,0 0 0,1-1 1,-1 0-1,-1 0 0,1-1 0,0 0 0,-1 0 0,0-1 0,0 1 0,0-2 0,-1 1 1,0-1-1,0 0 0,2-2-7,-3 1 4,1 0 1,-1-1 0,0 0 0,-1 0-1,1 0 1,-2-1 0,1 1-1,-1-1 1,-1 0 0,1 0 0,-1 0-1,-1 0 1,0 0 0,0 0-1,-1 0 1,0 0 0,-1-1 0,0 1-1,-1-5-4,-2-9 69,-2 0 0,0 0 0,-2 0 0,0 1 0,-2 1 0,0-1 0,-2 1-69,33 68 499,9 33-499,-26-66-8,9 28 59,1 0-1,15 29-50,-23-58-56,1-1 1,0 1-1,1-1 0,1-1 0,0 0 1,0 0-1,1 0 0,0-1 0,1-1 1,6 5 55,29 16 81,2-4-137</inkml:trace>
  <inkml:trace contextRef="#ctx0" brushRef="#br0" timeOffset="1078.147">1730 734 7706,'-22'-16'2053,"1"1"0,-2 1 0,0 1 0,-13-5-2053,23 12 265,1 1 1,-1 1 0,-1 0 0,1 0-1,-1 2 1,1-1 0,-1 2 0,0 0-1,-6 1-265,15 0 43,0 0-1,0 1 0,0 0 1,0 0-1,1 0 0,-1 0 1,0 1-1,1 0 0,-1 0 1,1 0-1,0 0 0,0 1 1,0 0-1,0 0 0,0 0 1,0 1-43,-1 1 24,0 1 0,0-1 0,1 1 1,0 1-1,0-1 0,1 1 0,0-1 0,0 1 1,0 0-1,0 2-24,-2 10 21,1 1 1,1-1-1,1 1 1,0 0-1,1 0 0,2 0 1,1 12-22,-1-17 16,1 0 1,0 0 0,1-1-1,1 0 1,1 1 0,0-1-1,0 0-16,-2-9 11,0 1-1,0-1 1,0 0-1,0 0 1,1 0-1,0 0 1,0-1-1,0 1 1,1-1-1,-1 0 1,1-1-1,0 1 1,0-1-1,0 0 1,1 0-1,-1 0 1,1-1-1,5 2-10,11 1-238,1-2-1,0 0 1,0-1 0,-1-2-1,1 0 1,0-2 0,0 0-1,18-5 239,34-9-949</inkml:trace>
  <inkml:trace contextRef="#ctx0" brushRef="#br0" timeOffset="1617.935">1978 393 6249,'-10'-20'2179,"7"15"-1288,1-1 0,-1 1 0,1 0 0,0-1 0,0 0 0,0-3-891,0 3 2493,0 14-1628,1 19-516,2-7-197,2 0 0,3 17-152,4 28 164,-8-1 84,-3 0 0,-3 0 0,-7 32-248,3-32 173,3 0 0,2 1 0,5 21-173,-2-79 20,0-1 0,1 1 0,0 0 1,0-1-1,1 1 0,-1-1 0,2 0 0,-1 0 0,1 1 0,0-1 0,3 4-20,-6-9 5,0-1 0,0 0 0,1 0 0,-1 1 0,0-1-1,1 0 1,-1 0 0,0 1 0,1-1 0,-1 0-1,0 0 1,1 0 0,-1 1 0,1-1 0,-1 0 0,0 0-1,1 0 1,-1 0 0,1 0 0,-1 0 0,1 0-1,-1 0 1,0 0 0,1 0 0,-1 0 0,1 0 0,-1 0-1,0 0 1,1-1 0,-1 1 0,1 0 0,-1 0-1,0 0 1,1-1 0,-1 1 0,0 0 0,1 0 0,-1-1-1,0 1 1,1 0 0,-1-1 0,0 1 0,0 0-1,1-1 1,-1 1 0,0 0 0,0-1 0,0 1-5,10-20 85,-9 19-72,27-65 99,74-165 59,-83 196-186,2 0 1,0 1 0,3 0-1,0 2 1,7-3 14,-26 29-12,26-25-412,-29 30 303,0-1 0,0 1 0,0-1 0,1 1 0,-1 0 0,0 0 0,1 0 0,-1 0 0,1 0 0,-1 0 0,1 1 0,-1-1 0,1 1 0,2-1 121,11 6-616</inkml:trace>
  <inkml:trace contextRef="#ctx0" brushRef="#br0" timeOffset="1982.812">2147 827 8570,'-10'11'3577,"20"7"-2017,5-1-256,13 5-232,5 0-279,1 3-393,2 2-160,-1 2-160,-3 2 176,2-6-432,3 1 88,-10-13 56</inkml:trace>
  <inkml:trace contextRef="#ctx0" brushRef="#br0" timeOffset="2310.95">2802 656 7866,'-4'-1'363,"0"0"0,0 1 0,0-1 0,0 1 1,0-1-1,-1 1 0,1 1 0,0-1 0,0 1 0,0-1 1,0 1-1,0 0 0,0 0 0,0 1 0,0-1 0,-3 3-363,3-1 236,-1 0 1,0 0-1,0 1 0,1 0 0,0 0 0,0 0 0,0 1 0,0-1 0,1 1 0,0 0 0,-1 1-236,-2 6 161,0-1 0,2 1 0,-1 0 1,1 0-1,1 1 0,0-1 0,1 1 1,0-1-1,1 1 0,0 11-161,1-8 63,1-1 1,1 0-1,0 0 1,1 0-1,0 0 0,1 0 1,1-1-1,1 0 0,0 1 1,0-2-1,1 1 0,1-1 1,1 0-1,0-1 0,0 0 1,4 3-64,37 33 208,-32-32-146,0 1 0,-1 0 0,-1 2 0,-1 0 0,8 12-62,-20-25 10,1 0 0,-1 0-1,-1 1 1,1-1 0,-1 1 0,0 0 0,0-1-1,-1 1 1,0 0 0,0 0 0,-1 0 0,0 0-1,0 0 1,0 0 0,-1 0 0,0 0 0,-1-1-1,1 1 1,-1 0 0,-1-1 0,-1 6-10,-4 3 15,0-1 0,0 0 0,-1 0 0,-1-1 0,0 0 0,-1-1 1,-1 0-1,0-1 0,0 0 0,-1-1 0,0 0 0,-1-1 0,0 0 0,0-1 0,-1-1 0,0-1 0,0 0 1,-1 0-1,0-2 0,0 0 0,0-1 0,-1 0-15,10-3 80,0 1 0,1-2 0,-1 1 1,1 0-1,-1-1 0,1-1 0,-1 1 0,1-1 1,0 0-1,0 0 0,0-1 0,0 1 0,0-1 0,0-1 1,1 1-1,-1-1 0,1 0 0,0 0 0,0-1 0,1 1 1,-1-1-1,1 0 0,0-1 0,1 1 0,-3-4-80,-3-6 512,1-1 0,-6-14-512,13 29 6</inkml:trace>
  <inkml:trace contextRef="#ctx0" brushRef="#br0" timeOffset="2678.955">2682 34 12011,'-21'-30'4385,"14"27"-3705,-1 3-256,2 12-72,15 11-312,8 5 16</inkml:trace>
  <inkml:trace contextRef="#ctx0" brushRef="#br0" timeOffset="3046.685">3038 719 6969,'-1'-3'688,"-1"1"-1,0-1 0,1 1 0,-1-1 0,0 1 1,-1 0-1,1-1 0,-1 1-687,3 1 95,-1 1 0,1-1 0,-1 1 0,0 0 0,1 0 0,-1-1 0,1 1 0,-1 0 0,0 0 0,1-1 0,-1 1 0,0 0 0,1 0 0,-1 0 0,0 0 0,1 0 0,-1 0 0,0 0 0,1 0 0,-1 0 0,0 0 0,1 1 0,-1-1 0,1 0 0,-1 0 0,0 1 0,1-1 0,-1 0 0,1 1 0,-1-1 0,1 0 0,-1 1 0,1-1 0,-1 1 0,1-1 0,-1 1 0,1-1 0,-1 1 0,1 0 0,0-1 0,-1 1 0,1 0-95,-4 6 127,0 1 1,1-1 0,0 1-1,0 0 1,1 0 0,0 0-1,0 0 1,1 0 0,0 1-1,0 4-127,0 14 48,2-1-1,2 19-47,-2-35 9,1 0 1,0-1 0,0 1-1,1 0 1,0-1 0,1 1-1,0-1 1,0 0-1,1 0 1,0-1 0,0 1-1,1-1 1,6 6-10,-8-10 8,0 0-1,1 0 1,-1 0 0,1-1 0,0 0 0,0 0-1,0 0 1,0 0 0,0-1 0,1 0 0,-1 0-1,1-1 1,-1 1 0,1-1 0,0 0 0,-1-1-1,1 0 1,0 1 0,0-2 0,-1 1-1,1-1 1,0 0 0,0 0 0,4-2-8,-3 1 11,0 0-1,0-1 1,0 0 0,-1 0 0,0 0 0,1-1-1,-1 0 1,-1 0 0,1-1 0,0 1 0,-1-1-1,0-1 1,3-4-11,-1 1 13,-1 0-1,-1 0 0,0 0 1,0-1-1,-1 0 0,0 0 1,-1 0-1,3-10-12,-2-3 16,-1 0 0,-1 0 0,0-1 0,-2 1 0,-1 0 0,-1-1 0,-1 1 0,-2-6-16,0 1 3,-1 1 0,-9-22-3,45 141-26,-18-49 51,15 30-25,-21-59 28,1 1-1,1-2 0,0 1 0,1-1 1,0 0-1,11 11-27,-15-18 94,0-1 1,0 1-1,0-1 0,1-1 1,0 1-1,0-1 1,0 0-1,1 0 0,-1 0 1,1-1-1,0 0 0,0-1 1,0 1-1,0-2 1,1 1-1,-1-1 0,8 1-94,-9-2 131,1-1-1,0 0 1,-1-1-1,1 1 0,-1-2-130</inkml:trace>
  <inkml:trace contextRef="#ctx0" brushRef="#br0" timeOffset="3534.739">3761 635 6889,'-2'0'228,"1"-1"-1,-1 0 1,1 1-1,-1-1 0,1 0 1,-1 1-1,1 0 0,-1-1 1,1 1-1,-1 0 0,0 0 1,1 0-1,-1 0 0,1 0 1,-1 0-1,0 0 0,1 1 1,-1-1-1,1 1 1,-1-1-1,1 1 0,-1-1 1,1 1-1,-1 0 0,0 0-227,1 1 70,-1 0 0,1-1 0,-1 1 0,1 0 0,0 0-1,0 0 1,0 0 0,0 0 0,1 0 0,-1 0 0,0 0-1,1 0 1,-1 0 0,1 0 0,0 0 0,0 0 0,0 1-1,0-1 1,0 1-70,1 38 696,2 1-1,1-1 1,2 1-1,11 34-695,-13-59 148,-4-14-107,1 1 0,0 0 1,-1-1-1,1 1 0,0-1 0,1 0 1,-1 1-1,1-1 0,-1 0 1,1 0-1,0 0 0,0 0 0,0 0 1,2 1-42,-2-50 446,-2 4-368,1 0 0,3 0 0,3-12-78,-3 30 7,1 0 0,1 0 1,2 0-1,0 1 0,2 0 1,3-5-8,-11 23 0,1 1 1,0-1-1,0 1 1,0 0-1,0 0 1,1 0-1,-1 0 1,2 0-1,-4 3-1,0 0 1,1 0-1,-1 0 1,0 0-1,1 1 1,-1-1-1,1 0 1,-1 1-1,1-1 1,-1 1-1,1-1 1,0 1-1,-1 0 1,1-1-1,0 1 1,-1 0-1,1 0 1,-1 0-1,1 1 1,0-1-1,-1 0 1,1 1-1,0-1 1,-1 1-1,1-1 1,0 1 0,3 2-2,0 1 0,-1-1 1,1 1-1,-1-1 0,0 1 1,0 0-1,-1 1 0,1-1 1,-1 1-1,0 0 0,0-1 1,0 1-1,0 3 2,7 14-1,-2 0 1,4 14 0,-11-32 0,26 82 25,3 34-25,-28-108 15,-3-12 7,-3-20 4,3 3-20,1 0 0,1-1 0,1 1 0,0 0 0,1 0 0,1 0 1,0 0-1,5-10-6,-6 19-1,1 1 1,0-1 0,0 1 0,0 0 0,1 0 0,0 0 0,0 0-1,6-4 1,-7 7 0,0 1 0,0 0 0,0 0 0,1 0 0,-1 0 0,1 1 0,0-1 0,0 1 0,0 0 0,0 1 0,0-1 0,0 1 0,0 0 0,2 0 0,2 1-1,-1-1 0,1 1 0,-1 1 0,1-1 1,-1 1-1,0 1 0,0-1 0,1 2 0,-1-1 0,0 1 1,-1 0-1,1 1 0,0-1 0,-1 2 0,0-1 1,0 1-1,0 0 0,-1 0 0,0 1 0,0 0 1,0 0-1,0 1 0,-1-1 0,0 1 0,-1 0 0,0 1 1,0-1-1,2 6 1,-1 3 7,0 1 0,-1-1 0,-1 1 1,0 1-1,-2-1 0,0 9-7,-1 29-217,-5 19 217,5-66-49,-6 45-80</inkml:trace>
  <inkml:trace contextRef="#ctx0" brushRef="#br0" timeOffset="4008.171">4557 778 10010,'-2'0'268,"0"-1"0,1 1 0,-1 1 0,0-1 0,0 0 0,0 0 0,0 1 0,0-1 0,1 1 0,-1-1 0,0 1 0,0 0 0,1 0 0,-3 1-268,3-1 90,0 1 0,-1-1-1,1 1 1,0 0 0,0 0-1,0 0 1,0 0 0,1 0-1,-1 0 1,0 0 0,1 0-1,-1 0 1,1 0 0,0 0-1,0 0-89,-3 30 459,2-1-1,1 1 1,2-1-1,1 1 1,7 28-460,2 28 507,-11-74-430,2 15 92,0-1 1,2 1 0,7 21-169,-2-32 50,-10-18-44,0 1-1,0-1 1,0 0 0,1 0 0,-1 0-1,0 1 1,0-1 0,1 0 0,-1 0-1,0 0 1,0 0 0,1 0 0,-1 0 0,0 0-1,1 0 1,-1 0 0,0 1 0,1-1-1,-1 0 1,0 0 0,0-1 0,1 1 0,-1 0-1,0 0 1,1 0 0,-1 0 0,0 0-1,0 0 1,1 0 0,-1 0 0,0 0-1,0-1 1,1 1-6,0-1 27,0-1 0,1 0 0,-1 0 0,0 0 0,0 1 0,0-1 0,0 0-1,-1 0 1,1 0 0,0 0 0,-1 0 0,1-1 0,-1 1 0,0 0 0,0 0-27,1-25 73,-1-1 0,-1 1 0,-1 0-1,-2 0 1,0 0 0,-2 0 0,-3-4-73,-4-27 34,-8-35-7,5 23-9,2 0 1,2-12-19,12 75 0,-1 0-1,1 0 1,0 0 0,0 0 0,1 0 0,0 0-1,0 0 1,1 0 0,-1 0 0,2 1 0,-1-1-1,2-1 1,-2 4-1,0 1 0,1-1 0,-1 1-1,1 0 1,0 0 0,0 0-1,0 0 1,0 1 0,1-1 0,-1 1-1,1 0 1,-1 0 0,1 0 0,0 0-1,0 1 1,0-1 0,0 1-1,0 0 1,0 1 0,0-1 0,1 0 1,11 0-3,0 0 0,0 0 0,0 2 0,0 0 0,0 1 0,0 0 0,0 1 0,0 1 0,-1 1 0,0 0 0,3 2 3,-8-3-1,-1 0-1,0 0 0,0 1 0,-1 0 1,1 1-1,-1 0 0,0 0 0,-1 1 0,0 0 1,0 0-1,0 1 0,-1 0 0,0 0 1,0 0-1,-1 1 0,0-1 0,-1 1 1,2 6 1,-4-9 1,-1-1 0,0 1 0,0-1 1,0 1-1,-1 0 0,1-1 1,-1 1-1,-1 0 0,1-1 1,-1 1-1,0 0 0,-2 3-1,0 0 13,0 0 1,-1 0-1,0-1 0,-1 1 0,1-1 1,-2 0-1,-2 3-13,-9 9 58,-1-1-1,-1 0 1,0-2 0,-2 0 0,-3 1-58,13-10 12,0 0 1,0-1-1,-1 0 0,-5 1-12,14-6 55,1-1 0,0 0 0,-1 0 0,1 0 0,0-1 0,-1 1 0,1 0 0,-1-1 0,1 0 0,-1 1 0,1-1 0,-1 0 0,0 0 0,1-1 0,-1 1 0,1-1 0,-1 1 0,1-1 0,0 0 0,-1 1 0,1-1 0,0-1 0,-1 1 0,1 0 0,0 0 0,-1-1-55,2 0 171,0 1 0,0 0 1,-1-1-1,1 1 0,1-1 1,-1 1-1,0-1 0,0 1 0,0-1 1,1 1-1,-1-1 0,1 0 1,-1 0-1,1 0-171,1-37 1349</inkml:trace>
  <inkml:trace contextRef="#ctx0" brushRef="#br0" timeOffset="4500.96">5468 894 10154,'-14'-35'4233,"9"36"-2537,3 3-719,2 3-401,0-7-320,0 0-72,17 6-96,18-3-32</inkml:trace>
  <inkml:trace contextRef="#ctx0" brushRef="#br0" timeOffset="4881.217">5758 835 10354,'14'10'4505,"-28"-10"-2416,3 4-809,8 1-680,3 4-304,16-1-40,7-1-200,12-4 3345,7-3-2497</inkml:trace>
  <inkml:trace contextRef="#ctx0" brushRef="#br0" timeOffset="4882.217">6117 861 7314,'10'-7'3656,"-12"0"-1039,2 5-689,-8-1-679,-2 1-385,10 5-304,7 0-144,17 1-3857,13-2 2713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58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93 111 4985,'-1'-4'506,"-1"0"0,1 0-1,-1 0 1,0 1 0,0-1 0,0 1 0,-1-1-1,1 1 1,-1 0 0,-1-2-506,3 4 99,0 0 1,0 1-1,0-1 0,0 0 1,0 1-1,-1-1 1,1 1-1,0-1 0,0 1 1,0 0-1,0-1 0,-1 1 1,1 0-1,0 0 1,0 0-1,0 0 0,-1 0 1,1 0-1,0 0 0,0 0 1,-1 0-1,1 1 0,0-1 1,0 0-1,0 1 1,0-1-1,-1 1 0,1-1 1,0 1-1,0 0 0,0-1 1,0 1-1,0 0 0,1 0 1,-1 0-1,0 0 1,0 0-1,0 0-99,-2 3 106,0 0 0,1 0 0,-1 0 0,1 0 0,0 1 0,0-1 0,0 1 1,0-1-1,1 1 0,0 0 0,0-1 0,0 1 0,1 0 0,-1 0 0,1 4-106,1 13 120,0 1 0,4 18-120,-4-35 27,10 58 195,4-1-1,2-1 1,7 9-222,-6-18 246,-2 1 0,-2 0-1,-3 1 1,2 33-246,-11-49 223,-1 0-1,-2-1 1,-5 27-223,3-53 569,2-20 99,0-22-179,5-28-386,1 1 0,4-1 0,1 2 0,10-24-103,-17 67 2,1 0 0,1 1 0,0-1 0,0 1 1,1 1-1,1-1 0,0 1 0,0 0 0,1 1 0,0-1 0,1 2 0,5-5-2,-11 11 0,0 1 0,0-1 0,1 1 0,-1 0 0,1 0-1,-1 0 1,1 1 0,-1-1 0,1 1 0,0 0 0,0 0-1,0 0 1,0 0 0,0 1 0,0 0 0,2 0 0,0 0-1,0 1 1,0 0-1,0 0 1,-1 1-1,1-1 1,-1 1-1,1 1 0,-1-1 1,0 1-1,5 2 1,0 3 0,1-1-1,-1 2 0,0-1 0,-1 1 0,0 1 1,0 0-1,-1 0 0,-1 1 0,1 0 0,-1 1 1,-1 0 1,-1 1 0,0-1 0,-1 1 0,0 0 0,-1 0 0,-1 0 0,0 1 0,-1-1 0,0 0-1,-1 1 1,0-1 0,-1 1 0,-1-1 0,0 0 0,-4 11-1,3-9 1,-2-1 1,1 0-1,-2 0 1,0-1-1,-1 0 0,0 0 1,-1 0-1,0-1 1,-1 0-1,0-1 0,-1 0 1,0 0-1,-1-1 1,-5 3-2,10-8 5,0-1 0,0-1 0,-1 1 0,1-1 0,-1 0 0,0 0 0,0-1 0,0 0 1,0 0-1,0-1 0,-1 0-5,4 0 6,1-1 0,-1 0 1,1 0-1,-1 0 0,0 0 0,1-1 1,-1 0-1,1 1 0,-1-1 0,1 0 1,-1-1-1,1 1 0,0-1 0,0 1 1,0-1-1,0 0 0,0 0 0,0 0 1,0-1-1,0 1 0,1-1 0,-1 1 1,-1-3-7,1-1-47,-1-1-1,1 1 1,0-1 0,0 1 0,1-1 0,0 0 0,0 0-1,0 0 1,1 0 0,0 0 0,1-4 47,3-48-243</inkml:trace>
  <inkml:trace contextRef="#ctx0" brushRef="#br0" timeOffset="720.343">1068 672 3137,'11'-9'558,"-6"6"-364,-1-1 0,0 1 0,0-1 0,-1 0-1,1 0 1,0-1-194,-3 4 75,-1 1 0,0-1 1,1 0-1,-1 0 0,0 0 0,1 1 0,-1-1 0,0 0 0,0 0 0,0 0 0,1 1 0,-1-1 1,0 0-1,0 0 0,0 0 0,-1 0 0,1 1 0,0-1 0,0 0 0,0 0 0,-1 0 1,1 0-1,0 1 0,-1-1 0,1 0 0,0 0 0,-1 1 0,1-1 0,-1 0 0,1 1 1,-1-1-1,0 1 0,1-1 0,-1 0 0,0 1 0,1-1 0,-1 1 0,0 0-75,-12-10 869,0 1 0,-1 0 0,0 1 0,-1 1 0,1 0 0,-1 1 0,-11-3-869,20 7 98,1 1 1,-1 0-1,0 0 0,0 0 0,1 0 1,-1 1-1,0 0 0,0 0 0,0 1 1,0 0-1,1 0 0,-1 0 0,0 1 1,1-1-1,-1 1 0,1 1 0,0-1 1,0 1-1,0 0 0,0 0 0,0 0 1,-3 3-99,0 3 16,0 1 0,0-1 1,1 1-1,0 0 1,0 1-1,1-1 0,1 1 1,0 0-1,1 1 0,0 0 1,0-1-1,1 1 1,1 0-1,0 0 0,1 1 1,0-1-1,0 4-16,1-5 2,0 0 1,1 0-1,0 0 0,0-1 1,1 1-1,1-1 0,0 1 1,0-1-1,1 0 0,0 0 1,1 0-1,0 0 0,0-1 1,1 0-1,0 0 0,1-1 1,0 1-1,1-1 0,6 5-2,-11-10 6,1-1 0,-1 1 0,1-1 0,0 0 0,0 0-1,0 0 1,0 0 0,0-1 0,0 0 0,0 0 0,0 0 0,1 0-1,-1 0 1,0-1 0,1 0 0,-1 0 0,3 0-6,-1-2 10,0 1 1,0 0 0,0-1 0,0 0 0,-1-1-1,1 1 1,-1-1 0,0 0 0,0 0-1,0-1 1,4-3-11,2-3 16,-1 0-1,-1 0 0,1-1 1,-2 0-1,0-1 1,0 0-1,-1 0 1,0-1-1,-1 1 1,3-11-16,-7 15 5,1-1 0,-1 1 0,-1-1 0,0 1 0,0-1 1,0 0-1,-1 0 0,-1 1 0,1-1 0,-1 0 1,-3-8-6,-1-2 74,-1 0 0,-1 1 0,-1-1 0,-6-9-74,10 23 221,2 10-85,2 11-33,7 16-66,2-1 1,1 0-1,1-1 0,2 0 1,1-1-1,1 0 0,15 21-37,-22-37 32,1-1 0,0 0 0,0-1 0,1 1 0,1-2 0,0 0-1,0 0 1,1-1 0,7 4-32,25 8 31</inkml:trace>
  <inkml:trace contextRef="#ctx0" brushRef="#br0" timeOffset="1079.685">1803 591 6177,'-13'-7'1128,"0"1"0,-1 1-1,0 0 1,0 1 0,-1 0 0,1 1-1,-1 1 1,0 0-1128,9 1 130,0 1 1,0 0-1,0 0 1,0 1-1,0 0 0,0 0 1,0 0-1,0 1 1,1-1-1,-1 2 0,1-1 1,-1 0-1,1 1 0,0 0 1,0 0-1,0 1 1,0 0-1,0-1 0,1 1 1,0 1-1,-1 1-130,-3 4 45,1 0 1,0 0-1,1 1 0,1 0 0,0 1 1,0-1-1,1 1 0,0 0 0,1 0 0,1 0 1,0 1-1,0-1 0,1 1 0,1 9-45,0-12 15,0 1-1,1-1 0,1 1 0,-1-1 0,2 0 1,-1 1-1,2-1 0,-1 0 0,1-1 0,1 1 1,-1-1-1,2 0 0,-1 0 0,1 0 1,1-1-1,-1 0 0,7 5-14,-7-7 15,1-1 0,1 0 0,-1-1 0,1 0 0,0 0 1,0 0-1,0-1 0,0 0 0,0-1 0,1 0 0,-1 0 0,1-1 0,2 0-15,11 1 169,-1-2 1,0 0-1,0-1 1,19-4-170,-23 2 275,-1 0 0,1-1 0,0-2-275,43-20 493</inkml:trace>
  <inkml:trace contextRef="#ctx0" brushRef="#br0" timeOffset="1696.211">2140 173 5145,'-11'-66'7708,"10"58"-6331,-1 5 168,-1 7-879,-2 13-267,3 26-94,2 0 0,4 35-305,-1-24 128,20 171 337,-11-131 87,0 94-552,-11-141 187,1 0 0,4 4-187,12-81 626,24-76-270,-25 57-321,2 2 0,3 0 1,1 1-1,28-39-35,-33 59-394,2 0 1,0 2-1,2 0 0,0 1 0,2 2 0,11-8 394,-15 17-1692,-6 9 738</inkml:trace>
  <inkml:trace contextRef="#ctx0" brushRef="#br0" timeOffset="2057.388">2331 625 7050,'-23'16'3504,"9"1"-1479,16 4-537,8 3-104,18-1-512,6 8-175,8-2-241,6 1-152,5 0-152,4 5-48,10-3 648,1 3 696,14 1-912</inkml:trace>
  <inkml:trace contextRef="#ctx0" brushRef="#br0" timeOffset="2441.567">2924 41 9058,'-5'-6'1067,"-12"-16"1197,16 21-2130,0 0 0,0 0 0,1 0 0,-1 0 0,0 0 0,0 1 0,0-1 0,0 0 0,0 1 0,0-1 0,0 1 0,0-1 0,0 1 0,-1-1 0,1 1 0,0 0 0,0-1 0,0 1 0,-1 0-134,1 0 44,1 1 0,-1-1 0,0 1 0,0-1-1,0 1 1,1 0 0,-1-1 0,0 1 0,1 0 0,-1-1 0,0 1-1,1 0 1,-1 0 0,1 0 0,-1-1 0,1 1 0,0 0-1,-1 0 1,1 0 0,0 0 0,-1 0 0,1 0 0,0 0 0,0 0-1,0 0 1,0 0 0,0 0 0,0 0 0,0 0 0,1 0-44,2 36 151,-2-30-97,4 27 35,2-1 1,1 0-1,7 17-89,41 98 261,-33-96-145,-3 1 1,-3 1-1,-2 1 0,1 15-116,-8 4 152,-3 0 0,-4 25-152,0-32-66,-1-62-55,0-2-61,0 0 0,0-1-1,0 1 1,0 0 0,0-1-1,1 1 1,-1-1 0,1 1 0,0 0-1,0-1 1,0 1 182,4-9-823</inkml:trace>
  <inkml:trace contextRef="#ctx0" brushRef="#br0" timeOffset="2786.489">2818 675 8202,'-17'-9'3849,"13"4"-1657,9 1-552,16-3-575,8-2-369,26-6-368,5-3-64,25 0 104,4 2 224,2 11-384</inkml:trace>
  <inkml:trace contextRef="#ctx0" brushRef="#br0" timeOffset="3135.487">3458 573 5817,'-1'0'110,"1"-1"0,-1 1 0,1 0 1,-1-1-1,1 1 0,-1 0 0,1 0 0,-1 0 0,0 0 0,1 0 0,-1-1 0,1 1 0,-1 0 0,0 0 0,1 0 0,-1 1 0,1-1 1,-1 0-1,0 0 0,1 0 0,-1 0 0,1 0 0,-1 1 0,1-1 0,-1 0 0,1 1 0,-1-1 0,1 0 0,-1 1 0,1-1 0,-1 0 1,1 1-1,-1-1 0,1 1 0,0-1 0,-1 1 0,1-1 0,0 1 0,0-1 0,-1 1 0,1-1 0,0 1 0,0 0-110,-2 29 1410,2-17-891,1 9-30,1-1 0,1 0 1,0 0-1,2 0 0,1 0 1,0 1-490,2 2 266,-2 0 1,-1 1 0,-1 0 0,-1 0-267,-2-15 120,0 30 258,-1-38-314,0 1-1,-1-1 0,1 1 1,-1-1-1,1 1 1,-1-1-1,0 1 1,0-1-1,1 0 1,-2 1-1,1-1 1,0 0-1,-1 1-63,2-4 22,-1 1 0,1 0 0,0 0 0,-1 0 0,1 0 0,0 0 0,-1-1 0,1 1 0,-1 0 0,1 0 0,0-1 0,-1 1 0,1 0 0,0 0 0,0-1 0,-1 1 0,1 0 0,0-1 0,0 1 0,-1 0 0,1-1 0,0 1 0,0-1 0,0 1 0,0 0 0,-1-1 0,1 1 0,0-1 0,0 1 0,0-1 0,0 1 0,0 0 0,0-1 0,0 1 0,0-1-22,-5-21 198,4 21-162,-5-27 101,1 0-1,1 0 0,2 0 0,0-17-136,2 34 12,1-1-1,0 1 1,0-1-1,1 1 1,1-1-1,0 1 1,0 0-1,1 0 1,1 1-1,-1-1 1,2 1-1,3-6-11,-3 9 3,-1 1 0,1-1 0,0 1 0,1 1 0,0-1 0,0 1 0,0 0 0,0 1 0,1 0 0,-1 0 0,1 0 0,0 1 0,6-1-3,-2 0 25,2 1 1,-1 0-1,0 1 0,0 0 1,1 1-1,-1 1 0,1 0 1,4 2-26,34 8 62</inkml:trace>
  <inkml:trace contextRef="#ctx0" brushRef="#br0" timeOffset="3706.172">4387 675 3513,'-2'-7'541,"0"0"-1,0 0 1,-1 0 0,0 0 0,-1 0 0,1 1 0,-1 0 0,0 0-1,-1 0 1,1 0 0,-1 1 0,0-1 0,-3-1-541,0 1 398,1 0 0,-2 0 1,1 0-1,-1 1 0,1 0 1,-2 1-1,1 0 0,0 1 0,-10-3-398,11 4 139,0 0 0,0 1-1,0 0 1,-1 0-1,1 1 1,0 0-1,-1 1 1,1 0-1,0 0 1,0 0-1,-7 3-138,9-2 53,1 0 0,-1 1 0,1 0 0,-1 0 0,1 0 0,0 0 1,0 1-1,0 0 0,0 0 0,1 0 0,-1 0 0,1 1 0,1 0 0,-1 0 0,0 0 0,0 3-53,-3 4 7,2 1 0,0 0-1,0 1 1,1-1 0,1 1 0,0-1 0,1 1 0,0 0 0,1 0-1,1 0 1,0 0 0,1 0 0,0 0 0,1 0 0,1-1 0,0 1-1,1 0 1,0-1 0,1 0 0,1 0 0,6 11-7,-8-18 6,0-1-1,0 0 1,1 0 0,-1-1-1,1 1 1,0-1 0,0 0-1,0-1 1,1 1-1,-1-1 1,1 0 0,0 0-1,0-1 1,0 0 0,0 0-1,1 0 1,-1-1 0,0 0-1,1 0 1,-1 0 0,1-1-1,-1 0 1,1 0 0,-1-1-1,0 0 1,1 0 0,-1 0-1,0-1 1,0 0 0,1 0-1,-1-1 1,-1 1 0,1-1-1,0-1 1,-1 1 0,0-1-1,1 0 1,-1 0 0,-1 0-1,1-1 1,-1 0 0,0 0-1,0 0 1,0 0 0,1-3-6,-1 0 8,0 1 0,0-1 0,-1 0 0,0 0 0,0 0 0,-1-1 0,0 1 0,-1-1 0,0 1 0,0-1 0,-1 1 0,0-2-8,-1-14 16,-2-1 0,-1 2 0,-4-14-16,-6-38 40,14 75-36,0-1 0,0 1 1,0-1-1,-1 1 0,1-1 1,0 1-1,0-1 1,0 1-1,0-1 0,0 1 1,0-1-1,0 1 0,0-1 1,0 1-1,1-1 0,-1 1 1,0-1-1,0 1 0,0-1 1,0 1-1,1-1 1,-1 1-1,0-1 0,1 1 1,-1-1-1,0 1-4,10 6 137,9 21-10,-4 4-67,-1 1 0,0 2-60,-5-9 270,2 0 0,0-1 0,2 0 0,6 7-270,17 12 2660,3-2-1208</inkml:trace>
  <inkml:trace contextRef="#ctx0" brushRef="#br0" timeOffset="4247.232">5056 625 3849,'59'-42'2594,"-58"42"-2517,-1-1 0,1 1 0,0 0 0,-1-1 0,1 1 0,-1 0-1,1-1 1,-1 1 0,0-1 0,1 1 0,-1-1 0,1 1 0,-1-1 0,0 1 0,1-1 0,-1 0 0,0 1 0,0-1 0,1 1 0,-1-1 0,0 0 0,0 1 0,0-1 0,0 1 0,0-1 0,0 0 0,0 1 0,0-1 0,0 0 0,0 1 0,0-1 0,0 0 0,-1 1 0,1-1 0,0 1 0,0-1 0,-1 1 0,1-1-1,0 0 1,-1 1 0,1-1 0,0 1 0,-1-1 0,1 1 0,-1 0 0,1-1 0,-1 1 0,1-1 0,-1 1 0,1 0 0,-1-1 0,0 1-77,-27-10 2050,14 8-1661,-1 1 0,1 0-1,-1 1 1,1 1 0,0 0 0,-1 1 0,1 0 0,0 1 0,0 1 0,-5 2-389,7-2 101,-1 1-1,1 0 1,0 1-1,1 0 1,0 1-1,0 0 1,0 1 0,1 0-1,0 1 1,0 0-1,-5 7-100,10-9 11,0 0-1,0 1 0,1 0 0,0 0 0,0 1 0,1-1 0,0 1 0,1 0 0,-1-1 0,2 1 0,-1 0 1,1 0-1,1 0 0,0 0 0,0 1 0,0-1 0,1 0 0,1 0 0,0 0 0,0-1 0,0 1 0,1 0-10,0 0 7,1 0 0,0-1-1,0 1 1,0-1 0,1 1-1,0-2 1,1 1 0,0 0-1,0-1 1,1 0-1,-1-1 1,2 1 0,-1-1-1,1-1 1,-1 1 0,1-1-1,1-1 1,-1 0 0,1 0-1,8 3-6,-2-3 82,0-1 0,1 0 0,-1-1 0,1 0 0,-1-1 0,1-1 0,-1-1 0,1 0 0,-1-1 0,0 0 0,0-2 0,0 1 0,0-2 0,13-5-82,32-21 507</inkml:trace>
  <inkml:trace contextRef="#ctx0" brushRef="#br0" timeOffset="4614.161">5468 255 6649,'-2'-1'212,"1"0"1,-1 0-1,0 0 0,0 0 0,1 0 0,-1 1 0,0-1 0,0 1 0,0-1 0,0 1 0,0 0 0,0 0 0,0 0 0,0 0 0,0 0 0,1 0 0,-1 0 0,0 1 0,0-1 0,0 1 0,0-1 0,0 1 0,0 0 1,1 0-1,-1 0 0,0 0 0,1 0 0,-1 0 0,1 0 0,-1 0 0,1 1 0,-1-1 0,1 1 0,0-1 0,0 1 0,0-1 0,0 1 0,0 0 0,0-1 0,-1 3-212,-3 8 311,0 1-1,0 0 1,1 0-1,1 1 0,0-1 1,0 9-311,-1 25 705,1 14-705,-2 26 404,-17 98 17,-6 74-161,29-237-206,-1-21-48,1-1 0,-1 0 0,0 0 0,0 0-1,0 1 1,0-1 0,0 0 0,1 0 0,-1 0 0,0 0 0,0 0 0,0 0 0,0 1-1,1-1 1,-1 0 0,0 0 0,0 0 0,1 0 0,-1 0 0,0 0 0,0 0 0,0 0-1,1 0 1,-1 0 0,0 0 0,0 0 0,0 0 0,1 0 0,-1 0 0,0 0 0,0 0-1,1 0 1,-1 0 0,0-1 0,0 1 0,0 0 0,0 0 0,1 0 0,-1 0 0,0 0-1,0 0 1,0-1 0,0 1 0,1 0-6,3-5 107,1 0-1,-1 0 1,0 0 0,0 0-1,-1-1-106,3-3 26,40-62 371,12-29-397,-19 31 88,39-53-88,-63 102-20,1 1 0,0 0 0,2 1 0,0 1 1,1 0-1,0 2 0,19-11 20,-35 24-103,0 0 1,0 0 0,1 0-1,-1 1 1,1 0 0,-1-1 0,3 1 102,-5 1-76,0 0 1,0-1 0,0 1-1,0 0 1,0 0 0,0 0-1,0 1 1,0-1 0,0 0-1,0 0 1,0 0 0,0 1-1,0-1 1,0 0 0,-1 1-1,1-1 1,0 1 0,0-1-1,0 1 1,0 0 0,-1-1-1,1 1 1,0 0 0,0-1-1,-1 1 1,1 0 0,-1 0 75,7 15-784</inkml:trace>
  <inkml:trace contextRef="#ctx0" brushRef="#br0" timeOffset="4963.788">5532 719 9290,'-17'3'4049,"13"3"-2225,6 5-583,12 3-385,2 4-280,12 7-184,4 0-72,7 9-200,5-1-40,-1 6-24,-1-3 144,-7-2-248,-2-5-544,-6-2 456</inkml:trace>
  <inkml:trace contextRef="#ctx0" brushRef="#br0" timeOffset="5307.498">5931 1014 5833,'87'-60'3521,"-69"50"-424,4 10-1465,2 8-168,1 8-632,1 12-167,0 1-329,0 4-144,-6 4-96,-7-1-16,-10 0 88,-4-1 144,-7-3 2344,1-3-1895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56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58 6305,'-2'-3'773,"-14"-18"2850,15 21-3559,1 0 1,0-1-1,0 1 1,0 0-1,0 0 0,-1-1 1,1 1-1,0 0 1,0-1-1,-1 1 1,1 0-1,0 0 0,0 0 1,-1-1-1,1 1 1,0 0-1,-1 0 1,1 0-1,0 0 0,-1 0 1,1 0-1,0-1 1,-1 1-1,1 0 1,0 0-1,-1 0 0,1 0 1,0 0-1,-1 0 1,1 0-1,0 0 1,-1 0-1,1 1 1,0-1-1,-1 0 0,1 0 1,0 0-1,-1 0 1,1 0-1,0 1 1,0-1-1,-1 0 0,1 0 1,0 0-1,0 1 1,-1-1-1,1 0 1,0 0-1,0 1 0,-1-1 1,1 0-1,0 1 1,0-1-1,0 0 1,0 1-1,0-1 0,0 0 1,-1 1-1,1-1 1,0 0-1,0 1-64,-2 8 188,1 1-1,0-1 0,1 1 1,-1-1-1,2 1 1,-1 0-1,2 0-187,1 16 98,2 0-1,3 5-97,38 117 219,-21-73 57,5 33-276,-14-21 375,2 65-375,-11-85 98,-6-56-1061,1-1 0,0 0 0,0 0-1,2 4 964,3-2-1611</inkml:trace>
  <inkml:trace contextRef="#ctx0" brushRef="#br0" timeOffset="369.36">2 599 9426,'-1'-2'3849,"15"3"-2489,11 0-152,18-6-375,16-5-241,12-7-264,8 1-120,4 3 400,-11-1 3145,-1 2-2681</inkml:trace>
  <inkml:trace contextRef="#ctx0" brushRef="#br0" timeOffset="1187.155">645 121 4913,'-4'-40'3081,"2"13"-29,-1 0 0,-2 0-3052,23 71 1845,24 125-1477,-17-64-130,15 68 551,0 50-789,-37-206 58,-2 1-1,1-1 0,-3 18-57,-1-27 157,-2-16-13,-1-18 21,5-10-127,1 1 0,2-1 0,2 1 0,1-1 0,2 2 0,1-1 1,2 1-39,-7 20 2,1 0 1,0 0 0,1 1 0,1 0 0,0 0-1,0 1 1,2-1 0,-1 2 0,5-5-3,-12 15-1,-1 1 0,1-1 1,0 0-1,0 1 0,-1-1 0,1 0 1,0 1-1,0-1 0,0 1 0,0 0 1,0-1-1,0 1 0,0 0 0,0 0 1,-1-1-1,1 1 0,0 0 0,0 0 1,0 0-1,0 0 0,0 0 0,0 0 1,0 0-1,0 1 0,0-1 0,0 0 1,0 0-1,0 1 0,0-1 0,0 1 1,0-1-1,-1 1 0,1-1 0,0 1 1,0-1-1,0 1 0,-1 0 0,1-1 1,0 1-1,-1 0 0,1 0 0,-1-1 1,1 1-1,-1 0 0,1 1 1,3 5-4,0 1 0,0-1-1,0 1 1,-1 0 0,0 1 4,-1-4 0,6 19 0,4 11 0,2 1 0,1-2 0,2 0 0,4 4 0,-16-30 1,0 0 0,0 0 1,1-1-1,0 1 0,0-1 0,1-1 0,0 1 1,1-1-1,-1 0 0,1-1 0,0 0 0,0 0 1,1-1-1,-1 0 0,1 0 0,0-1 0,0 0 1,0-1-1,1 1-1,-4-3 2,0 1 0,0-1 1,0 0-1,-1 0 0,1-1 0,0 1 0,0-1 1,0-1-1,0 1 0,-1-1 0,1 0 0,-1 0 1,5-3-3,-2 0 4,0 0 0,-1 0 1,0-1-1,1 1 1,-2-2-1,1 1 0,-1-1 1,3-5-5,2-3 6,-1 0 0,0-1 0,-1-1 1,-1 1-1,-1-1 0,-1-1 0,0 1 0,2-12-6,-5 13 7,0 1-1,-1-1 0,0-4-6,-2 18 1,1-1-1,-1 0 1,0 0-1,0 1 1,0-1-1,-1 0 1,1 0-1,-1 0 1,1 1-1,-1-1 1,0 0-1,0 1 1,0-1-1,0 1 1,-1-1-1,1 1 1,-1 0-1,1-1 1,-1 1-1,0 0 1,-1-1-1,2 2-1,-1 1 0,1-1 1,0 1-1,-1-1 1,0 1-1,1-1 0,-1 1 1,1 0-1,-1 0 1,1 0-1,-1 0 0,0 0 1,1 0-1,-1 0 1,1 0-1,-1 1 0,1-1 1,-1 1-1,1-1 1,-1 1-1,1 0 0,-1 0 1,-2 1-1,0 0 0,0 1 0,0 0 0,0-1 0,0 1-1,1 1 1,-2 1 1,-4 5 1,1 1-1,1 0 1,0 0-1,0 1 1,1 0 0,1 0-1,0 0 1,0 1-1,-1 8 0,-1 6 9,2 0-1,1 0 0,1 1 1,0 9-9,3-28 6,0-1 0,0 0 0,1 1 0,0-1 0,1 1 0,-1-1-1,2 0 1,-1 0 0,1 0 0,0 0 0,2 1-6,-3-5 9,1 1 0,-1-2-1,1 1 1,0 0-1,0-1 1,1 1 0,-1-1-1,1 0 1,0 0 0,0 0-1,0-1 1,0 1 0,0-1-1,0 0 1,1 0-1,-1 0 1,1-1 0,-1 0-1,1 0 1,0 0 0,1 0-9,9 0 28,0-1 1,0 0 0,1-1-1,-1 0 1,0-2-1,0 0 1,0 0 0,0-1-1,-1-1 1,4-2-29,8-4-196,0-1 1,-1-1-1,0-2 0,-1 0 0,0-2 196,-14 9-534,0 0 0,-1 0-1,0 0 1,0-2 0,-1 1-1,0-1 1,6-10 534,-10 12-305,0-1 0,-1 1 0,0-1 1,0-2 304,-2 11-12</inkml:trace>
  <inkml:trace contextRef="#ctx0" brushRef="#br0" timeOffset="1556.346">1775 531 5353,'-27'-73'2734,"27"72"-2694,0 1 0,-1 0 0,1-1 1,0 1-1,0-1 0,0 1 0,0 0 0,0-1 0,0 1 0,-1 0 0,1-1 1,0 1-1,0 0 0,-1-1 0,1 1 0,0 0 0,0 0 0,-1-1 0,1 1 1,0 0-1,-1 0 0,1 0 0,0-1 0,-1 1 0,1 0 0,0 0 0,-1 0 1,1 0-1,-1 0 0,1 0 0,0 0 0,-1 0 0,1 0 0,0 0 0,-1 0 1,1 0-1,-1 0 0,1 0 0,0 0 0,-1 0 0,1 0 0,0 0 0,-1 0 1,1 1-1,0-1 0,-1 0 0,1 0 0,0 0 0,-1 1 0,1-1 0,0 0 0,-1 0 1,1 1-1,0-1 0,0 0 0,0 1 0,-1-1-40,-7 19 1551,6-6-941,1 1 0,0 0 0,1-1 0,1 1 0,0 0 1,2 9-611,2 35 1099,-2 5-304,2 0 1,6 19-796,-11-82 6,0 1-1,0 0 1,1 0 0,-1-1-1,0 1 1,0 0 0,0-1-1,1 1 1,-1 0-1,0-1 1,1 1 0,-1 0-1,1-1 1,-1 1 0,0-1-1,1 1 1,-1 0 0,1-1-1,0 1 1,-1-1-6,1 0 5,-1 0-1,1 1 1,-1-1 0,1 0-1,-1 0 1,1 0 0,-1 0-1,1 0 1,-1 0 0,1 0-1,-1 0 1,1-1-1,-1 1 1,1 0 0,-1 0-1,0 0 1,1 0 0,-1-1-1,1 1 1,-1 0 0,1 0-1,-1-1-4,2-1 14,1 1-1,-1-1 1,-1 0-1,1 0 0,0-1 1,0 1-1,-1 0 1,1 0-1,-1-1 0,1 0-13,5-20 37,0 0 1,-1 0-1,-1-1 0,-1 0 0,0-17-37,1-7 24,-1 21-14,14-82 18,-15 93-25,2 1 1,0-1-1,0 1 1,1 0 0,7-10-4,-12 23-1,0 0 1,0 0 0,1 0-1,-1 0 1,0 0 0,1 0-1,0 0 1,-1 0 0,1 1-1,0-1 1,0 1 0,0-1-1,1 0 1,-2 2-1,0 0 1,0 0-1,0 0 0,0 0 1,0 0-1,0 0 0,-1 0 1,1 0-1,0 1 0,0-1 1,0 0-1,0 0 0,0 1 1,-1-1-1,1 1 0,0-1 0,0 1 1,-1-1-1,1 1 0,0-1 1,0 1-1,-1-1 0,1 1 1,-1 0-1,1-1 0,-1 1 1,1 0-1,-1 0 0,1 0 0,-1-1 1,0 1-1,1 0 0,-1 0 1,0 0-1,0 0 0,1 0 1,42 103 38,-28-64-73,1-1 0,3 0 0,5 6 35,-16-33 75,0 0 1,0 0-1,1-1 0,1 0 1,0-1-1,1 0 0,0 0 1,0-1-1,1-1 1,0 0-1,7 3-75,45 18 2507,9-4-1160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54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336 131 1744,'12'1'747,"8"1"-855,-20-2 197,0 0 0,0 0 0,-1 0 0,1 0 0,0-1-1,0 1 1,0 0 0,0 0 0,-1 0 0,1 0 0,0 0-1,0 0 1,0 0 0,0 0 0,0 0 0,-1-1 0,1 1-1,0 0 1,0 0 0,0 0 0,0 0 0,0 0 0,0-1 0,0 1-1,0 0 1,-1 0 0,1 0 0,0 0 0,0-1 0,0 1-1,0 0 1,0 0 0,0 0 0,0 0 0,0-1 0,0 1-1,0 0 1,0 0 0,0 0 0,0-1 0,0 1 0,0 0-1,0 0 1,1 0 0,-1 0 0,0-1 0,0 1 0,0 0-1,0 0 1,0 0 0,0 0 0,0 0 0,1 0 0,-1-1-1,0 1 1,0 0 0,0 0 0,0 0 0,0 0 0,1 0-1,-1 0 1,0 0 0,0 0 0,0 0 0,0 0 0,1-1-1,-1 1 1,0 0 0,0 0 0,0 0-89,0-1 264,-1-1 0,1 1 0,-1-1 1,1 0-1,-1 1 0,1-1 0,0 0 0,0 1 1,0-1-1,0 0 0,0 1 0,0-1 0,0 0 0,1 0-264,-1-21 923,0 16-718,0 5-139,0-1-1,0 1 1,0 0-1,-1 0 1,1-1-1,0 1 1,-1 0-1,1 0 0,-1 0 1,0-1-1,0 1 1,0 0-1,0 0 1,0 0-1,0 0 1,-1 1-1,1-1 1,-1 0-1,1 0 1,-1 1-1,1-1 1,-3-1-66,-2 0 96,0 0 1,-1 0 0,1 0 0,-1 1 0,0 0 0,1 1 0,-1-1 0,0 1 0,0 0 0,0 1 0,0 0 0,0 0-1,0 0 1,0 1 0,0 0 0,0 0 0,0 1 0,0 0 0,1 0 0,-1 1 0,1-1 0,-1 1 0,1 1 0,0-1 0,-3 4-97,-4 2 40,1 1 0,0 0 0,0 1 0,1 0 0,0 1 0,1 0 1,1 1-1,0 0 0,1 0 0,0 1 0,0 1-40,0 2 22,1 0-1,1 1 1,0 0-1,1 0 0,1 0 1,1 0-1,0 1 1,1 15-22,1-27 5,1 0 1,1 1-1,-1-1 1,1 0-1,0 0 1,1 0-1,0 0 1,0 0 0,0 0-1,1 0 1,0 0-1,0-1 1,1 0-1,0 1 1,0-1-1,0-1 1,1 1-1,0-1 1,0 1-1,0-2 1,1 1-1,-1 0 1,7 3-6,0-2 10,0 0 0,0-1 0,1 0 0,0-1 0,0-1 0,0 0 0,1 0-1,-1-2 1,0 1 0,1-2 0,6 0-10,11-1 918,0-2 0,-1-1 0,0-2 0,15-5-918,24-6 1440</inkml:trace>
  <inkml:trace contextRef="#ctx0" brushRef="#br0" timeOffset="678.413">939 254 5137,'31'-16'2459,"22"-15"-2459,-52 31 68,0-1 1,0 1-1,0-1 0,0 1 0,-1-1 0,1 0 0,0 1 0,0-1 1,-1 0-1,1 0 0,0 0 0,-1 0 0,1 0 0,-1 1 0,1-1 0,-1 0 1,1 0-1,-1 0 0,0 0 0,0 0 0,1-1 0,-1 1 0,0 0 1,0 0-1,0 0 0,0 0 0,0 0 0,0 0 0,-1 0 0,1 0 0,0 0 1,0 0-1,-1 0 0,1 0 0,-1 0 0,1 0 0,-1 0 0,1 0 1,-1 0-1,1 1 0,-1-1 0,0 0 0,0 0 0,1 0 0,-1 1 1,0-1-1,-1 0-68,-1-2 303,-1-2-87,0 1 0,-1 0 0,1 0 0,-1 0 0,0 0 0,0 1 0,-1 0 0,1 0-1,-1 1 1,0-1 0,1 1 0,-1 0 0,0 1 0,0 0 0,0-1 0,0 2 0,0-1-1,-1 1 1,1 0 0,0 0 0,-4 1-216,2 0 64,1 0 0,-1 1 0,1 0 1,-1 0-1,1 1 0,0-1 0,0 2 0,0-1 0,1 1 0,-1 0 0,1 0 1,0 1-1,0 0 0,0 0 0,1 0 0,-1 0 0,-1 4-64,1 0 7,0 0-1,1-1 1,0 2 0,1-1-1,0 0 1,0 1 0,1 0-1,0 0 1,1 0-1,0 0 1,0 0 0,1 1-1,1-1 1,0 0-1,0 4-6,1-7 0,0-1 0,0 1 0,0 0 0,1-1-1,0 0 1,0 1 0,1-1 0,0 0 0,0 0-1,0 0 1,1 0 0,-1-1 0,2 1 0,-1-1 0,0 0-1,1-1 1,0 1 0,0-1 0,0 1 0,1-2-1,0 1 1,-1-1 0,6 3 0,-5-4 5,0 1-1,0-1 1,0-1 0,0 1 0,0-1 0,1 0-1,-1 0 1,0-1 0,1 0 0,-1 0-1,0 0 1,1-1 0,-1 0 0,0 0 0,0-1-1,0 0 1,0 0 0,0 0 0,0-1-1,0 1 1,-1-2 0,1 1 0,-1 0-1,0-1 1,0 0 0,0 0 0,-1-1 0,3-2-5,-1 1 7,0-1 0,-1 0 1,1 0-1,-1-1 0,-1 1 1,0-1-1,0 0 0,0 0 0,-1-1 1,0 1-1,-1-1 0,1 0 1,-2 1-1,1-1 0,-1 0 1,-1 0-1,0 0 0,0 0 1,-1 0-1,0 0-7,-1-2 12,-1 0 0,0 0 0,-1 1-1,0-1 1,0 1 0,-2 0 0,1 0 0,-1 1 0,0 0 0,-2-2-12,4 9 43,6 10-24,5 10-3,10 16 9,1-1 0,1 0 0,2-2 0,2 0 0,0-1-1,2-1 1,1-2 0,18 14-25,-35-33 287,1-1-1,0 0 0,0-1 1,1 0-1,1 0-286,22 9 667</inkml:trace>
  <inkml:trace contextRef="#ctx0" brushRef="#br0" timeOffset="1129.793">1417 92 9522,'-1'0'153,"0"0"-1,0 0 1,0 0 0,0 0-1,0 0 1,0 0-1,0 1 1,0-1 0,0 0-1,0 1 1,0-1-1,0 0 1,0 1 0,0 0-1,0-1 1,0 1 0,1-1-1,-1 1 1,0 0-1,0 0 1,1-1 0,-1 1-1,0 0 1,1 0 0,-1 0-1,0 0-152,0 2 139,1-1-1,-1 1 1,0-1-1,1 1 1,0-1-1,-1 1 1,1-1-1,0 1 1,0 0-1,1-1 1,-1 2-139,3 10 165,0-1 1,0 1 0,2-1-1,0 1-165,-4-10 139,13 28 491,14 25-630,-11-24 350,7 20-350,-20-42 43,-1-1 0,0 1 0,0-1 0,-1 1 0,-1 0 0,1 0 0,-2 4-43,1-14 4,-1-1 0,0 0 1,0 0-1,0 0 1,0 1-1,0-1 1,0 0-1,0 0 0,0 0 1,0 1-1,0-1 1,0 0-1,1 0 0,-1 0 1,0 1-1,0-1 1,-1 0-1,1 0 0,0 1 1,0-1-1,0 0 1,0 0-1,0 0 1,0 1-1,0-1 0,0 0 1,0 0-1,0 0 1,0 1-1,-1-1 0,1 0 1,0 0-1,0 0 1,0 0-1,0 1 0,-1-1 1,1 0-1,0 0 1,0 0-1,0 0 1,-1 0-1,1 0 0,0 0 1,0 0-1,0 0 1,-1 1-5,-5-12 102,-6-20-11,5 3-71,2 0 1,1 0-1,2 0 1,0-1-1,2 1 1,1-1 0,1 1-1,2-1 1,0 1-1,9-25-20,-11 46-1,0 0 0,0 0 0,1 0 0,0 0 0,1 0 0,-1 1 0,1-1 0,0 1 0,1 0 0,4-4 1,-6 7-1,-1 1-1,1 0 1,0 0-1,0 0 0,0 0 1,0 0-1,1 1 1,-1 0-1,0-1 1,1 1-1,-1 0 1,1 1-1,-1-1 1,1 1-1,-1-1 1,1 1-1,-1 0 0,1 0 1,0 1-1,-1-1 1,1 1-1,-1 0 1,1 0 1,4 1-1,-1 1 1,0 0-1,0 0 1,0 1-1,0 0 0,0 0 1,-1 1-1,0 0 1,0 0-1,0 0 1,-1 1-1,0 0 1,0 0-1,0 0 1,0 0-1,-1 1 0,0 1 1,11 20 4,-1 0 0,-1 0-1,4 19-3,5 28 8,3 8 395,-20-71 635,0-1 0,1 1 0,2 3-1038,15 18 1443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1:36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49 1984,'83'-2'1689,"-65"-2"383,-18 4-2015,0 0-1,0 0 1,0 0-1,0 0 0,0 0 1,1-1-1,-1 1 1,0 0-1,0 0 0,0 0 1,0 0-1,0-1 1,0 1-1,0 0 0,0 0 1,0 0-1,0 0 1,0-1-1,0 1 0,0 0 1,0 0-1,0 0 1,0 0-1,0-1 0,0 1 1,0 0-1,0 0 1,0 0-1,0-1 0,0 1 1,0 0-1,0 0 0,0 0 1,-1 0-1,1 0 1,0-1-1,0 1 0,0 0 1,0 0-1,0 0 1,0 0-57,-1-1 336,0 0 0,0 0 0,0 1 1,0-1-1,0 0 0,0 1 1,0-1-1,0 1 0,0-1 0,0 1 1,0 0-1,0-1 0,0 1 0,-1 0-336,1 0 29,0 1-1,-1 0 1,1-1-1,0 1 1,0 0-1,0 0 1,0 0-1,0-1 0,0 1 1,0 0-1,0 1 1,0-1-1,0 0 1,0 0-1,0 0 1,1 0-1,-1 1 0,0 0-28,-11 17 69,-12 17-15,23-34-50,0 0-1,1 1 0,-1-1 0,0 0 1,1 0-1,-1 1 0,1-1 1,0 0-1,0 1 0,0-1 1,0 0-1,0 1 0,0-1 1,1 0-1,-1 1 0,1-1 1,0 0-1,0 0 0,0 1 1,0-1-1,0 0 0,0 0 1,0 0-1,0 0 0,1-1 1,-1 1-1,1 0 0,0 0-3,2 4 9,-2-4-3,-1 0 1,1 0-1,-1 0 1,1 0 0,0 0-1,0 0 1,0-1-1,0 1 1,0-1 0,0 1-1,0-1 1,1 0-1,-1 0 1,0 0-1,1 0 1,-1 0 0,1-1-1,-1 1 1,1-1-1,1 1-6,-2-1 10,-1 0 0,1-1 1,0 1-1,-1 0 0,1-1 0,0 1 0,-1-1 0,1 0 0,-1 1 0,1-1 0,-1 0 0,1 0 0,-1 0 0,0 0 0,1 0 0,-1 0 0,0-1 0,0 1 0,0 0 0,0-1 0,0 1 0,0-1 0,0 1 0,0-1 0,-1 1 0,1-1 0,0 1 0,-1-1 0,0 0 0,1 1 0,-1-1-10,2-4 53,-1-1 0,0 1 0,0-1 0,0 1 0,-1-1 0,0 0 0,0 1 0,-1-1-1,1 1 1,-1-1 0,-1 1 0,0-1 0,0-1-53,0 4 30,0-1 0,0 1-1,-1 0 1,1-1 0,-1 1 0,0 0-1,0 0 1,-1 1 0,1-1-1,-1 1 1,0 0 0,0 0 0,0 0-1,0 0 1,0 0 0,-1 1 0,1 0-1,-2 0-29,1 0 32,-1 0 0,0 1-1,0 0 1,1 1 0,-1-1 0,0 1-1,0 0 1,0 0 0,0 1 0,0 0-1,0 0 1,1 0 0,-1 1 0,0 0-1,1 0 1,-1 0 0,1 0-1,0 1 1,0 0 0,0 0 0,0 1-1,-1 1-31,1-2 12,1 1-1,-1-1 0,1 1 0,0 0 1,1 0-1,-1 0 0,1 1 0,-1-1 0,1 1 1,1 0-1,-1 0 0,1 0 0,0 0 0,0 1 1,0-1-1,1 0 0,-1 1 0,2-1 1,-1 1-1,0-1 0,1 1 0,0 0 0,1 4-11,-1-6 3,1-1-1,0 0 0,0 1 0,0-1 0,1 0 0,-1 0 0,1 0 1,-1 0-1,1 0 0,0 0 0,0-1 0,0 1 0,1-1 0,-1 1 0,1-1 1,-1 0-1,2 1-2,1 0 2,-1 0-1,1-1 1,0 0 0,-1 0 0,1 0-1,0-1 1,0 1 0,0-1 0,1 0 0,-1-1-1,1 1-1,1-1 7,0 1-1,0-2 1,0 1-1,0-1 1,0 0-1,0 0 1,0-1-1,0 0 1,0 0-1,0 0 1,-1-1-1,1 0 1,-1-1-1,0 1 1,0-1-1,5-5-6,1-2 26,-1-1-1,0 0 0,-1-1 1,0 0-1,-1-1 1,4-9-26,-12 22 1,0 0 0,-1 0 1,1 0-1,0 0 0,-1 0 1,0 0-1,1 0 1,-1 0-1,1 0 0,-1 0 1,0-1-1,0 1 0,0 0 1,0 0-1,0 0 1,0 0-1,0 0 0,0 0 1,0-1-1,0 1 0,-1 0 1,1 0-1,0 0 1,-1 0-1,1 0 0,-1 0 1,1 0-1,-1 0 0,0 0 1,1 0-1,-1 0 1,0 0-1,0 1 0,1-1 1,-1 0-1,0 0 1,0 1-1,0-1 0,0 1 1,0-1-1,0 1 0,0-1 1,0 1-1,0-1 1,0 1-1,-1 0-1,-2-1 1,0 0-1,0 1 1,0 0-1,0 0 1,0 0-1,0 0 1,0 1-1,1-1 1,-1 1 0,0 0-1,0 0 1,0 0-1,0 1 0,-11 5 7,0 1 0,0 0-1,1 1 1,0 1 0,1 0-7,12-9 0,0-1 1,0 1-1,1 0 1,-1 0-1,1-1 1,-1 1-1,1 0 1,-1 0-1,1 0 1,-1 0-1,1-1 1,0 1-1,0 0 1,-1 0-1,1 0 1,0 0-1,0 0 1,0 0-1,0 0 1,0 0-1,0 0 1,0 0-1,0 0 0,1 2 1,0 0 0,0-1-1,0 1 1,0-1 0,0 0-1,0 1 1,0-1 0,1 0-1,0 1 0,1 1 3,1 1-1,-1-1 1,1-1-1,0 1 1,0 0-1,0-1 1,1 0-1,-1 0 1,2 0-3,-5-2 1,1 0 1,0 0-1,0-1 1,0 1-1,0-1 1,0 1-1,0-1 1,0 0-1,0 0 1,0 0-1,0 0 1,0 0-1,0 0 1,0 0 0,0-1-1,0 1 1,0-1-1,0 1 1,0-1-1,0 0 1,0 0-1,-1 0-1,2-1 5,-1 1-1,1-1 0,-1 0 0,0-1 1,0 1-1,0 0 0,0-1 0,0 1 1,0-1-1,-1 0 0,1 1 0,-1-1 1,1-3-5,0 2 5,-1 0-1,1 0 1,-1 0 0,0 0 0,-1 0 0,1-1 0,-1 1-1,1 0 1,-1-1 0,-1 1 0,1 0 0,0 0 0,-1-1-1,0 1 1,0 0 0,-1 0 0,1 0 0,-1 0 0,1 0-1,-1 0 1,-1-1-5,1 3 2,0 0-1,-1-1 0,1 1 1,0 1-1,-1-1 1,1 0-1,-1 0 0,0 1 1,1 0-1,-1-1 0,0 1 1,0 0-1,0 0 1,0 1-1,0-1 0,0 0-1,-3 1 1,0 0-1,1 0 1,-1 0 0,0 0-1,1 1 1,-1 0-1,0 0 1,-4 2-1,0 1 1,-1 0 0,0 0 0,1 1 0,0 1 0,0 0 0,1 0 0,-1 1 0,-6 6-1,14-11 1,-1 0-1,1 1 1,0-1 0,0 1-1,0-1 1,0 1-1,1 0 1,-1-1 0,1 1-1,-1 0 1,1 0 0,0 0-1,0 0 1,0 0 0,1 1-1,-1-1 1,1 0 0,-1 0-1,1 3 0,1-4 0,-1 1 1,1 0-1,0-1 0,0 1 0,0 0 0,0-1 0,0 1 1,0-1-1,1 1 0,-1-1 0,1 0 0,-1 0 0,1 0 1,0 0-1,0 0 0,0 0 0,0 0 0,1 0 0,-1-1 1,0 1-1,1-1 0,1 1 0,2 1 2,1 0 0,0-1 0,0 0 0,1 0-1,-1 0 1,0-1 0,1 0 0,-1 0 0,0-1 0,1 0 0,-1-1 0,1 1 0,-1-1 0,0-1-1,0 1 1,6-3-2,-8 2 4,1 1 0,-1-2 0,0 1 0,0 0 0,0-1 0,0 0 0,-1 0 0,1 0 0,-1-1 0,1 1 0,-1-1 0,0 0 0,-1-1 0,1 1 1,-1-1-1,0 1 0,0-1 0,0 0 0,-1 0 0,1 0 0,-1 0 0,0-2-4,-2 5 2,1 0 1,-1 0 0,0 0 0,0 0 0,0 0 0,0-1-1,0 1 1,0 0 0,0 0 0,-1 0 0,1 0 0,-1 0-1,1 0 1,-1 0 0,0 0 0,0 0 0,0 0 0,0 0-1,0 0 1,-1 0-3,-1-1 4,0 0 0,0 0 0,0 0 0,0 0 0,-1 0 0,1 1 0,-1 0 0,1 0 0,-1 0 0,-3-1-4,3 1 1,-1 0 0,1 0 1,-1 0-1,0 1 0,0 0 1,1 0-1,-1 1 0,0-1 1,0 1-1,0 0 0,0 0 1,0 1-1,0-1 0,0 1 1,1 0-1,-1 0 0,0 1 1,-3 1-2,5-1 0,0 0 1,0 1-1,1-1 0,0 1 1,-1-1-1,1 1 1,0 0-1,0 0 1,0 0-1,1 0 0,-1 0 1,1 0-1,-1 1 1,1-1-1,0 0 1,1 1-1,-1-1 0,0 1 1,1-1-1,0 1 1,0-1-1,0 1 1,0-1-1,1 1 0,-1-1 1,1 1-1,0-1 1,0 0-1,0 1 1,0-1-1,1 0 0,-1 0 1,1 0-1,0 0 1,0 0-1,0 0 1,2 2-1,-3-4 1,0 0 1,0 1-1,1-1 0,-1 0 1,1 0-1,-1 0 1,1 0-1,-1 0 1,1 0-1,-1-1 1,1 1-1,0 0 1,-1-1-1,1 1 0,0-1 1,0 0-1,-1 1 1,1-1-1,0 0 1,0 0-2,2 0 3,-1-1 1,1 1-1,0-1 0,-1 0 1,1 0-1,-1 0 0,1 0 1,-1-1-1,1 1 1,0-1-4,0 0 6,0-1 1,-1 1-1,1-1 1,0 1-1,-1-1 1,1 0 0,-1 0-1,0-1 1,0 1-1,0-1 1,-1 1-1,1-1 1,-1 0 0,0 0-1,0 0 1,1-4-7,-3 6 4,1 1 1,-1-1 0,-1 0-1,1 1 1,0-1 0,0 1-1,-1-1 1,1 1 0,0-1-1,-1 1 1,0-1 0,1 1-1,-1-1 1,0 1 0,0 0-1,0 0 1,1-1 0,-2 1-1,1 0 1,0 0 0,0 0-1,0 0 1,0 0 0,-1 0-1,1 0 1,0 0 0,-1 1-1,1-1 1,-1 0 0,1 1-1,-1-1-4,-1 0 37,0 0-1,0 0 0,0 0 0,-1 0 0,1 0 1,0 1-1,-1-1 0,1 1 0,-1 0 1,1 0-1,0 0 0,-1 1 0,1-1 1,0 1-1,-1 0-36,-19 11 160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2:07.66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0 289 2345,'34'53'1334,"-34"-53"-1290,0 0 0,0 1 0,0-1 0,0 0 0,1 1 0,-1-1 0,0 0 0,0 0 0,0 1 0,1-1 0,-1 0 0,0 1-1,1-1 1,-1 0 0,0 0 0,1 0 0,-1 1 0,0-1 0,1 0 0,-1 0 0,0 0 0,1 0 0,-1 0 0,0 0 0,1 0-1,-1 0 1,0 0 0,1 0 0,-1 0 0,1 0 0,-1 0 0,0 0 0,1 0 0,-1 0 0,0 0 0,1 0 0,-1 0-1,0 0 1,1-1 0,-1 1 0,0 0 0,1 0 0,-1 0 0,0-1 0,1 1 0,-1 0 0,0 0 0,0-1 0,1 1 0,-1 0-1,0-1 1,0 1 0,0 0 0,0-1 0,1 1-44,5-5 428,6 1-273,0 0 1,0 1-1,1 0 0,0 1 1,-1 1-1,1 0 1,0 1-1,0 0 1,3 1-156,610 30 2409,-607-30-2336,270 5 293,1-12 1,140-27-367,-353 24 12,611-56 80,-51 61-67,5 14-3,-2-38 36,-294 2-26,1 15-1,208 24-31,181 22 90,1-47 37,-528-2-85,265-11 21,169 48-41,-110 1 10,265-41 26,-287 2-42,-101 11-14,203-4 4,-466 2-5,319-16 7,188-8 7,-566 28-15,536-3 46,-397 1-31,170-7 137,72-13 281,-141 9-329,88-2 21,66-3 78,353-9 470,-680 29-785,-1 7 1,0 6 0,41 14 111,-127-16-2171,-8-9 996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4:35.68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277 726 5345,'-107'-87'2697,"101"82"-2095,0-1 0,0 0 0,0 0 1,0-1-1,-2-3-602,7 7 373,-1 0 0,0 0 0,1-1 0,0 1 0,-1-1 0,1 1 1,0-2-374,-3-9 1441,13 65 1037,45 112-2047,1 3-26,53 313 403,-69-288-563,-33-161-190,2-1-1,0-1 1,2 1-1,11 20-54,-20-47 3,14 24 38,-14-26-39,-1 0 1,0 1-1,1-1 0,-1 1 0,1-1 0,-1 1 0,0-1 0,1 0 0,-1 1 0,1-1 1,-1 0-1,1 0 0,-1 1 0,1-1 0,-1 0 0,1 0 0,0 0 0,-1 0 1,1 1-1,-1-1 0,1 0 0,-1 0 0,1 0 0,0 0 0,-1 0 0,1 0 1,-1-1-1,1 1 0,-1 0 0,1 0 0,-1 0 0,1 0 0,-1-1 0,1 1 1,-1 0-1,1-1 0,-1 1 0,1 0 0,-1-1 0,1 1 0,-1 0 0,0-1 0,1 1 1,-1-1-1,0 1 0,1-1 0,-1 1 0,0-1 0,1 1 0,-1-1 0,0 1 1,0-1-3,7-12 19,-2 0 0,1 0 1,-2-1-1,0 0 1,0 1-1,0-9-19,3-23 38,-1-23-38,0-77-8,-4 64-108,11-75 116,-9 131-17,1 1 0,0 0 0,2 1 0,1-1 0,1 1 0,0 1 0,2 0 0,7-10 17,-16 28-4,1 0 1,0 0-1,0 0 0,0 1 0,0-1 0,0 1 1,0 0-1,1 0 0,0 0 0,0 1 0,-1-1 1,6-1 3,-6 3-3,0 0 1,0 0-1,0 0 1,0 1-1,1-1 1,-1 1-1,0 0 1,0 0-1,1 0 1,-1 0-1,0 1 0,0-1 1,1 1-1,-1 0 1,0 0-1,0 0 1,0 0-1,0 1 1,0-1 2,7 5-4,1 1 0,-1-1 0,0 2 0,-1-1 0,1 1 0,-2 1 0,1 0-1,3 5 6,15 21-2,17 27 1,-32-43 1,47 71 10,-7-9 3,4-3 0,14 13-14,-64-84 1,23 27 5,1-1 1,1-1 0,2-2 0,18 12-7,-50-41 2,1 1 0,0-1 0,0 1 0,0-1 0,0 0 0,0 0 1,1 0-1,-1 0 0,0 0 0,0-1 0,1 1 0,-1-1 0,0 1 1,1-1-1,-1 0 0,0 0 0,1 0 0,0 0-2,-1-1 5,-1 0 0,1 0 0,0 0 0,-1 0 0,1 0-1,-1 0 1,0 0 0,1-1 0,-1 1 0,0 0 0,0-1 0,0 1 0,0-1-1,0 1 1,0-1 0,0 0 0,0 1 0,-1-1 0,1 0 0,-1 0 0,1 0-1,-1 1 1,1-2-5,2-15 51,1-1 0,-2 1-1,-1-1 1,0-16-51,-7-80 136,3 73-96,-35-268 115,28 243-138,-10-53 0,2 6-138,2-22 121,13 101-45,0 11-346,2 0 0,0 0 0,2 0 1,1-7 390,1 14-251</inkml:trace>
  <inkml:trace contextRef="#ctx0" brushRef="#br0" timeOffset="777.226">1903 305 7498,'-1'-1'120,"-1"0"245,0 0 1,-1 0-1,1 0 1,-1 0-1,1 0 0,-1 1 1,1-1-1,-1 1 1,-1 0-366,3 0 65,0 0 1,0 0 0,1 0-1,-1 1 1,0-1 0,0 1-1,0-1 1,0 0 0,0 1-1,1-1 1,-1 1 0,0 0-1,0-1 1,1 1 0,-1 0 0,0-1-1,1 1 1,-1 0 0,1 0-1,-1 0 1,1-1 0,-1 1-1,1 0 1,0 0 0,-1 0-1,1 0 1,0 0 0,0 0-1,-1 0 1,1 0 0,0 0-66,-2 12 241,1 1 1,0-1-1,1 1 1,0-1-1,1 1 1,0-1-1,3 7-241,6 31 684,7 17-684,66 191 615,4 14-30,23 168 1019,-100-395-1377,-2 0 0,1 46-227,-8-84 51,0 0 1,0-1 0,0 1 0,1 0-1,0 1-51,-2-9 4,0 0-1,0 0 0,0 0 0,0 0 1,0 0-1,0 1 0,0-1 1,0 0-1,0 0 0,0 0 0,0 0 1,0 0-1,1 0 0,-1 0 1,0 1-1,0-1 0,0 0 0,0 0 1,0 0-1,0 0 0,0 0 1,0 0-1,0 0 0,0 0 0,0 0 1,0 0-1,0 1 0,1-1 1,-1 0-1,0 0 0,0 0 0,0 0 1,0 0-1,0 0 0,0 0 1,0 0-1,0 0 0,1 0 0,-1 0 1,0 0-1,0 0 0,0 0 1,0 0-1,0 0 0,0 0 0,0 0 1,1 0-1,-1 0 0,0 0 1,0 0-1,0 0 0,0 0 0,0 0 1,0-1-1,0 1 0,0 0 0,1 0 1,-1 0-1,0 0 0,0 0 1,0 0-1,0 0 0,0 0 0,0 0 1,0 0-1,0 0 0,0-1 1,0 1-4,2-9 162,-6-19 67,-1 0 0,-4-7-229,2 5 56,1 1-1,0-14-55,3 5 0,1 1 0,2-1 0,1 0-1,3 0 1,3-17 0,-3 38-10,0 0-1,0 0 1,2 0-1,0 1 1,1 0-1,1 0 1,0 1-1,1 0 1,0 0-1,2 1 1,-1 0 0,13-11 10,-18 20-8,1-1 1,0 1 0,1 1-1,-1-1 1,1 1 0,-1 0 0,1 0-1,1 1 1,-1 0 0,0 1 0,1-1-1,-1 1 1,7-1 7,-7 3-9,0-1-1,0 1 1,-1 0-1,1 1 1,0 0-1,-1 0 1,1 0-1,0 1 1,-1 0 0,1 0-1,-1 0 1,0 1-1,0 0 1,0 0-1,4 4 10,4 4-40,0 0 0,-1 0 0,-1 2-1,0 0 1,0 0 0,-2 1 0,1 0-1,-2 1 1,0 0 0,3 9 40,5 11-532,-2 1 0,-2 0-1,-1 1 1,1 11 532,1 18-579</inkml:trace>
  <inkml:trace contextRef="#ctx0" brushRef="#br0" timeOffset="1494.423">3243 1268 3905,'86'-109'2667,"-85"107"-2496,0 0 0,1 0 0,-1 0 0,0 0 0,0-1 0,0 1 0,0 0 0,0 0 0,-1-1 0,1 1 0,-1-1 0,1 1-1,-1 0 1,0-2-171,0 3 152,0 0-1,-1 0 1,1-1-1,0 1 1,-1 0-1,1 0 1,-1 0 0,0 0-1,1 0 1,-1 0-1,0 0 1,1 0-1,-1 0 1,-1 0-152,-1-3 545,-2-1-247,1 0 0,-1 0 1,0 0-1,-1 1 0,1 0 1,-1 0-1,0 0 0,0 1 1,0 0-1,0 0 0,0 0 1,-1 1-1,1 0 0,-1 0 1,0 1-1,0-1 0,1 2 1,-1-1-1,0 1 0,0 0 1,0 0-1,-2 1-298,1 0 48,0 0-1,1 1 1,-1 0-1,0 0 1,1 1 0,-1 0-1,1 0 1,0 0 0,0 1-1,0 0 1,1 1 0,0-1-1,-1 1 1,2 1 0,-1-1-1,0 1 1,1 0-1,0 0 1,-1 3-48,-1 3 9,0 1 0,1 1 0,0-1 0,1 1 0,1 0 0,0 0 0,0 0 0,1 8-9,-1 15 16,1-1 0,2 30-16,2-45-7,0-1-1,2 1 1,0-1-1,1 0 1,2 0-1,0-1 1,0 1 0,2-1-1,2 2 8,-5-9-9,1-2 0,1 1 0,-1-1 0,2 0-1,-1 0 1,2 0 0,-1-1 0,1-1 0,0 0 0,1 0 0,0 0-1,0-2 1,1 1 0,-1-1 0,11 4 9,-15-8-26,1 0 0,-1 0 0,1-1-1,-1 1 1,1-2 0,0 1 0,-1-1 0,1 0 0,0 0-1,-1 0 1,1-1 0,0 0 0,0-1 26,2-1-32,1 0-1,-1 0 1,1-1 0,-1-1 0,-1 1 0,1-1-1,0-1 1,3-3 32,0-1-12,0 0 0,-1-1 0,0-1 0,0 1 0,-1-2 0,-1 0 0,0 0 0,-1 0 1,-1-1-1,0 0 0,1-5 12,-4 7 8,0 0 0,-1 0 1,-1-1-1,0 1 0,-1-1 1,0 0-1,-1 1 1,0-1-1,-1 0 0,0 1 1,-1-1-1,-3-10-8,-6-15 150,-2 0-1,-2 2 1,-8-16-150,-19-48 730,38 87-570,4 13-158,0 0 0,0 0-1,0 0 1,0 0 0,0 0 0,0 0 0,0 0 0,1 0 0,-1 0-1,0 0 1,0 0 0,0 0 0,0 0 0,0 0 0,0 0 0,0 0-1,0 0 1,0 0 0,0 0 0,0 0 0,0 1 0,0-1 0,0 0-1,0 0 1,0 0 0,0 0 0,0 0 0,0 0 0,1 0 0,-1 0-1,0 0 1,0 0 0,0 0 0,0-1 0,0 1 0,0 0 0,0 0-1,0 0 1,0 0 0,0 0 0,0 0 0,0 0 0,0 0 0,0 0-1,0 0 1,0 0 0,0 0 0,0 0 0,0 0 0,0 0 0,0 0-1,1 0 1,-1 0 0,0 0 0,0 0 0,0 0 0,0 0 0,0 0-1,0 0 1,0-1 0,0 1 0,0 0 0,0 0 0,0 0 0,0 0-1,0 0-1,12 16 95,-9-12-110,98 144 38,-37-56-224,-21-29-2023,33 37 2224,-13-37-642</inkml:trace>
  <inkml:trace contextRef="#ctx0" brushRef="#br0" timeOffset="1910.259">4117 154 6937,'-2'-11'3389,"-1"12"-192,-2 22-1061,4 19-1763,3 0 0,1 0-1,2 0 1,2-1 0,1 0 0,2 0-1,5 6-372,29 77 249,39 73-249,-64-155 102,4 16-62,-2 2 0,-3-1 0,4 33-40,27 186 29,-33-180-81,-9-53-68,-3-14-689,1 0 1,2 0-1,4 6 809,-1-12-767</inkml:trace>
  <inkml:trace contextRef="#ctx0" brushRef="#br0" timeOffset="2247.79">4074 1257 8498,'-21'-7'3761,"9"7"-1441,5 0-696,7-6-303,11 4-265,21-14-528,15 1-152,30-6-120,12-11 64,2 1-464,1-3-152,-1 5 208</inkml:trace>
  <inkml:trace contextRef="#ctx0" brushRef="#br0" timeOffset="4304.499">8858 1103 4689,'8'-8'709,"0"-1"1,0-1-1,0 1 1,2-7-710,-9 16 99,-1-1 0,0 0 1,0 0-1,1 0 0,-1 0 0,0 0 0,0 0 1,0 0-1,0 0 0,0 0 0,0 0 0,0 0 1,0 0-1,0 1 0,-1-1 0,1 0 0,0 0 1,-1 0-1,1 0 0,0 0 0,-1 0 0,1 1 0,-1-1 1,1 0-1,-1 0 0,0 0-99,-21-17 2172,19 16-1842,-8-5 72,0 0 1,0 1-1,0 1 0,-1 0 1,1 0-1,-1 1 0,-1 0 1,1 1-1,0 1 0,-1 0 1,1 0-1,-1 1 0,0 1 0,-3 1-402,6-1 55,0 2 0,1-1-1,-1 1 1,0 1 0,1 0-1,-1 0 1,1 1 0,0 0-1,0 1 1,1 0 0,-1 0-1,1 1 1,0 0 0,0 0-1,1 1 1,0 0-1,0 0 1,-3 6-55,0 1 12,1 0 0,1 0 0,0 1 0,0 1 1,2-1-1,0 1 0,1 0 0,0 0 0,2 1 0,0-1 0,-1 13-12,2-6-4,1 1-1,1 0 1,2 0-1,0 0 0,1 0 1,1-1-1,8 23 5,-9-35-5,1 1 0,1-1-1,0 0 1,0 0-1,1-1 1,1 1-1,0-1 1,0-1-1,1 1 1,0-1-1,0-1 1,1 0 0,8 7 5,-9-10-8,0 0 1,0-1-1,0 1 1,0-1 0,0-1-1,1 0 1,0 0-1,-1-1 1,1 0 0,0 0-1,0-1 1,1 0-1,-1-1 1,0 0 0,0 0-1,0-1 1,0 0-1,4-1 8,-4-1-1,0 1 0,-1-1 0,1-1 0,-1 0 0,1 0 0,-1 0 0,0-1-1,-1 0 1,1-1 0,-1 0 0,0 0 0,-1 0 0,6-7 1,3-5 13,-1-1 1,-1 0 0,-1-1-1,-1 0 1,-1-1-14,-5 9 13,0 0 0,-1 0 1,-1 0-1,0-1 0,0 1 1,-1-1-1,-1 0 0,-1 0 0,1 1 1,-2-1-1,0 0 0,0 0 1,-1 1-1,-1-1 0,-1-2-13,-6-19 127,-1 1 1,-2 0-1,-1 0 0,-16-24-127,25 48 56,1 0 0,-2 1 0,1 0 0,-1 0 0,-6-7-56,9 15 18,4 6-20,5 11-18,40 91-21,5-2 0,4-2 0,12 7 41,-16-29 10,-4 2 0,0 8-10,-34-62 4,0 1 1,-3 0-1,0 1 1,-2 0-1,-1 1 0,-2-1 1,1 28-5,-6-35 12,0 0 0,-2 0-1,-1-1 1,-1 1 0,0-1 0,-2 0 0,-1 0 0,-1 0 0,-2-1-1,0 0 1,-1-1 0,-5 7-12,7-14 14,-1 0 1,0-1-1,-1 0 1,-1-1-1,0 0 0,-1-1 1,0 0-1,-1-1 1,0-1-1,-1 0 0,0-1 1,0 0-1,-1-1 1,0-1-1,-1-1 0,0 0 1,-12 2-15,7-4 0,0-1 0,0-1 0,-1-1 0,1-1 0,0-1 0,0-1 0,0-1 0,0-1 0,0-1 0,-9-4 0,15 4-77,0-1-1,1 0 0,0-2 0,1 1 0,-1-2 1,-8-7 77,14 9-105,1 0-1,0 0 1,0 0 0,1-1 0,0-1 0,0 1 0,1-1-1,0 0 1,1 0 0,-2-5 105,3 5-78,1-1-1,0 0 1,1 0-1,0 0 1,0-4 78</inkml:trace>
  <inkml:trace contextRef="#ctx0" brushRef="#br0" timeOffset="2579.281">6008 1139 6689,'-1'-87'3489,"-5"111"-656,8 13-953,7 15-880,3 8-103,3 8-393,-1-1-160,3 0-200,0-5-40,-7-9-32,2 0-176,-5-14-672,-5-11 2000,10-13-1176</inkml:trace>
  <inkml:trace contextRef="#ctx0" brushRef="#br0" timeOffset="2890.382">5905 491 9730,'-24'-56'4249,"4"15"-2313,6 6-487,6 13-769,-4 7-232,12 15-744,1 8-248,10 13 336</inkml:trace>
  <inkml:trace contextRef="#ctx0" brushRef="#br0" timeOffset="3456.891">6928 1040 4041,'51'28'2663,"-50"-28"-2596,-1 0-1,0 0 0,0 0 1,0 1-1,1-1 1,-1 0-1,0 0 1,0 0-1,0 0 1,1 0-1,-1 0 0,0 0 1,0 0-1,0 0 1,1 0-1,-1 0 1,0 0-1,0 0 0,0 0 1,1 0-1,-1 0 1,0 0-1,0 0 1,0 0-1,1 0 1,-1 0-1,0 0 0,0 0 1,0-1-1,1 1 1,-1 0-1,0 0 1,0 0-1,0 0 1,0 0-1,1-1 0,-1 1 1,0 0-67,-1-10 1846,-6-9 569,4 15-2165,0 0 1,0 0 0,0 1 0,0-1 0,0 1 0,-1 0 0,0 0-1,0 0 1,0 0 0,0 0 0,0 1 0,0 0 0,-1 0-1,1 0 1,-1 1 0,1-1 0,-1 1 0,0 0 0,1 0 0,-1 1-1,0-1 1,-1 1-251,-4 0 104,1-1-1,-1 1 0,1 1 0,-1 0 0,1 0 1,0 1-1,0 0 0,-1 1 0,2 0 0,-9 4-103,6-1 20,1 0 0,-1 1 0,2 1 0,-1 0 0,1 0 0,0 1 0,1 0 0,-1 1 0,2 0 0,0 0 0,0 0 0,1 1 0,-2 3-20,2 0 0,0-1 0,0 1-1,2 1 1,0-1 0,0 1 0,1-1-1,1 1 1,0 0 0,2 0 0,0 11 0,0-23-4,0 1 0,0 0 0,1-1 1,-1 1-1,1 0 0,0-1 0,0 1 1,1-1-1,-1 1 0,1-1 0,-1 0 1,1 0-1,0 0 0,0 0 0,1 0 1,-1 0-1,1 0 0,-1-1 0,1 1 1,0-1-1,2 2 4,0-1-17,1-1 1,-1 1-1,1-1 0,0 0 1,0 0-1,0 0 0,0-1 1,0 0-1,1-1 0,-1 1 1,0-1-1,3 0 17,22-2-461,25-5 461,31-2-749,-67 8 540,0 1 0,0 1-1,-1 1 1,1 0-1,-1 2 1,1 0 0,-1 1-1,0 1 1,-1 1 0,15 8 209,-29-13-15,0 0 0,0 0 1,0 1-1,0 0 1,-1 0-1,1 0 1,-1 0-1,0 0 0,1 2 15,-3-4 8,0 1 0,0-1 0,0 1-1,-1-1 1,1 1 0,0-1 0,-1 1-1,1 0 1,-1 0 0,0-1 0,1 1-1,-1 0 1,0-1 0,0 1 0,0 0-1,0 0 1,-1-1 0,1 1 0,0 0-1,-1 0 1,1-1 0,-1 1 0,0 0-1,1-1 1,-2 2-8,-4 6 117,0 0 0,0-1 0,-1 1 0,0-1-1,-1-1 1,1 1 0,-2-2 0,-8 7-117,-18 12 799,-22 9-799,53-31 32,-40 22 417,-26 11-449,56-30-14,0 0 1,0-1 0,-1-1 0,0 0-1,0-1 1,0 0 0,-4-1 13,17-2 99,0 1 0,1-1-1,-1 0 1,1 0 0,-1 0-1,0 0 1,1 0 0,-1 0 0,1 0-1,-1 0 1,1-1 0,-1 1 0,0-1-1,1 1 1,0-1 0,-1 0 0,1 1-1,-1-1 1,1 0 0,0 0 0,-1 0-1,1 0 1,0 0 0,0 0-1,0 0 1,0-1 0,-1 1-99,-1-13 1135</inkml:trace>
  <inkml:trace contextRef="#ctx0" brushRef="#br0" timeOffset="4927.225">9627 1074 7234,'6'-12'824,"-1"0"1,0 0-1,-1-1 1,1-1-825,-5 12 100,0 1 1,0 0 0,0 0 0,0 0 0,-1 0 0,1 0-1,0 0 1,0 0 0,-1 0 0,1 0 0,-1 0 0,1 0-1,-1 0 1,1 0 0,-1 0 0,1 0 0,-1 1 0,0-1-1,0 0 1,1 0 0,-1 1 0,0-1 0,0 0 0,0 1-1,0-1 1,0 1 0,0-1 0,0 1 0,0-1 0,0 1-1,0 0 1,0-1 0,0 1 0,0 0 0,0 0-101,-5-1 435,0 0 1,0 0-1,-1 1 1,1-1-1,-2 2-435,3-1 129,0 1-1,0 0 1,0 1 0,0-1 0,0 1-1,0 0 1,0 0 0,1 0-1,-1 1 1,1 0 0,-1 0-1,1 0 1,0 0 0,0 1-1,0 0 1,1-1 0,-1 1-1,0 1-128,-5 8 130,0 0 0,0 0-1,2 0 1,-1 1 0,-2 9-130,3-5 27,0 1 0,2-1 0,0 1 0,1 0-1,1 0 1,1 1 0,0-1 0,2 0 0,0 1 0,1-1 0,2 8-27,-1-14-2,1 1 0,0 0 1,1-1-1,0 0 0,1 0 0,1 0 0,0 0 0,0-1 0,1 0 1,1 0-1,0-1 0,1 0 0,0 0 0,0-1 0,1 0 1,3 0 0,-8-5-2,0-2 0,0 1-1,1 0 1,0-1 0,0 0-1,0 0 1,0-1-1,0 0 1,1 0 0,-1 0-1,0-1 1,1 0-1,0 0 1,-1-1 0,4 0 3,-1 0 1,0-1 0,0-1-1,-1 1 1,1-2 0,-1 1 0,1-1 0,-1 0 0,0-1 0,0 0 0,6-4-1,1-2 19,-2 0 0,1-1-1,-1 0 1,-1-1 0,0 0 0,-1-1 0,0 0-1,-1-1 1,0 0 0,-1-1 0,5-11-19,-9 14 21,-1 1 0,0-1 0,0 0 0,-1 0 0,0 0 0,-2-1 0,1 1 0,-1 0 0,-1-1 0,0 1 1,-1-1-1,0 1 0,-1-1 0,-1 1 0,1 0 0,-2 0 0,-4-9-21,1 4 34,-1 1 1,0 0-1,-1 0 1,-1 1-1,-1 0 1,0 1-1,-1 0 1,0 1-1,-1 0 1,-1 1-1,-13-9-34,21 16 4,-1 1-1,-1-1 0,1 1 0,-1 0 1,1 1-1,-1 0 0,0 0 0,0 0 1,-1 1-1,1 1 0,0-1 0,-2 1-3,7 1-27,-1 0-1,0 0 1,1 1-1,-1-1 1,0 1-1,1-1 1,-1 1-1,1 0 1,-1 1-1,1-1 1,-1 1-1,1-1 1,0 1-1,0 0 1,0 0-1,0 0 1,0 1-1,0-1 1,1 1-1,-1 0 1,1-1-1,0 1 1,-1 0-1,1 0 1,1 1 0,-1-1-1,0 0 1,0 4 27,-1-1-215,1-1 1,1 1 0,-1 0 0,1 0 0,0 0 0,0 0 0,1 0 0,0 0 0,0 0-1,0 0 1,1 0 214,8 30-778</inkml:trace>
  <inkml:trace contextRef="#ctx0" brushRef="#br0" timeOffset="5282.015">10352 939 10010,'55'-52'4241,"-61"57"-2297,0 6-647,6 19-449,0 8-232,-2 17-296,7 10-88,4 9-96,-1-4-48,2-3-48,2-6 56,-3-9-192,0-6-304,-4-15-456,2-5 472</inkml:trace>
  <inkml:trace contextRef="#ctx0" brushRef="#br0" timeOffset="5607.208">10079 469 10946,'-13'-31'4561,"2"18"-2888,4-6-465,7 14-568,4 3-472,10 9-256,4 8-4321,1 19 3225</inkml:trace>
  <inkml:trace contextRef="#ctx0" brushRef="#br0" timeOffset="5982.332">10758 1040 7210,'11'-105'2905,"-8"90"-1434,-2 15-1457,-1 0 0,0 0 0,0 0 0,0 0 1,0 0-1,0 0 0,0 0 0,0 0 0,0-1 0,0 1 0,0 0 0,0 0 0,0 0 0,0 0 1,1 0-1,-1 0 0,0 0 0,0 0 0,0 0 0,0 0 0,0 0 0,0 0 0,0 0 0,0 0 1,1 0-1,-1 0 0,0 0 0,0 0 0,0 0 0,0 0 0,0 0 0,0 0 0,0 0 0,0 0 1,1 0-1,-1 0 0,0 0 0,0 0 0,0 0 0,0 0 0,0 0 0,0 0 0,0 0 0,0 0 1,0 1-1,0-1 0,1 0 0,-1 0 0,0 0 0,0 0 0,0 0-14,6 15 614,-5-13-408,16 51 1207,-2 2-1,7 53-1412,-1-3 563,-4-40-260,-7-31 46,-2 0 0,-2 0 1,2 19-350,-9-42 345,-3-13 492,-6-20 168,-1-12-775,1 8-107,2 0-1,1 0 0,1-1 0,2 0 0,0-2-122,2 7 47,1-1-1,1 1 0,1 0 0,1 0 0,1 0 0,1 0 0,1 0 0,1 1 1,8-19-47,-10 29-1,1 1 1,1-1 0,0 1 0,0 0 0,1 1 0,0-1 0,1 1 0,0 1 0,0-1 0,-1 3-6,0 1 0,0 0 0,1 0 0,-1 0 1,1 1-1,0 0 0,0 1 0,0 0 0,1 0 0,-1 0 0,1 1 1,5 0 5,0 0-8,-1 1 0,0 1 0,0 0 0,0 0 0,1 2 0,-1-1-1,0 2 1,0 0 0,-1 0 0,1 1 0,-1 1 0,0 0 0,0 1 0,0 0 0,-1 1 0,0 0 0,3 3 8,-2 0-18,0 0 0,-1 0 0,0 1 0,-1 1 0,0 0 0,-1 0 0,0 1 0,-1 0 0,-1 0-1,0 1 1,0 0 0,-2 0 0,1 1 0,1 9 18,1 22-552,-1 1 1,-3-1-1,-1 19 552,1 7-436</inkml:trace>
  <inkml:trace contextRef="#ctx0" brushRef="#br0" timeOffset="6773.361">12081 1151 6489,'19'-16'1585,"0"-1"-1,3-5-1584,-21 21 133,0 0 1,0 0-1,0-1 0,0 1 1,-1 0-1,1-1 0,0 1 1,-1-1-1,1 1 0,-1-1 1,0 1-1,1-1 0,-1 1 1,0-1-1,0 1 0,0-1 1,0 1-1,0-1 0,0 1 1,0-1-1,-1 1 0,1-1 1,0 1-1,-1-1 0,1 1 1,-1-1-1,0 1 0,0 0 1,1-1-1,-1 1 0,0 0 1,0-1-134,-2-2 447,-1-3-101,-1 1-1,0-1 0,0 1 0,0 1 0,-1-1 0,1 1 0,-1 0 0,-1 0 0,1 0 1,-1 1-1,0 0 0,0 1 0,-3-2-345,-3-1 264,-1 1 1,1 0-1,-1 1 1,0 1-1,-1 0 1,-13 0-265,20 2 26,1 1 0,-1 0 1,1 1-1,0 0 0,-1 0 0,1 1 1,0 0-1,0 0 0,0 1 0,0-1 1,0 1-1,0 1 0,1 0 1,-1 0-1,1 0 0,0 0 0,1 1 1,-1 0-1,1 0 0,0 1 0,0 0 1,0-1-1,1 2 0,0-1 1,0 0-1,-1 4-26,-2 4-4,0 1 0,1 0 0,1 1 0,0-1 0,1 1 0,1 0 0,1 0 0,0 0 0,0 0 0,2 0 0,1 16 4,1-17-15,0-1 1,1 1-1,1-1 1,0 1 0,1-1-1,0 0 1,1-1 0,1 1-1,0-1 1,1 0 0,0-1-1,1 0 1,1 0 0,8 8 14,-12-14-50,0 0 1,1-1 0,-1 1 0,1-1 0,0-1 0,1 0 0,-1 0-1,1 0 1,-1-1 0,1 0 0,0 0 0,0-1 0,0 0-1,1 0 1,-1-1 0,0 0 0,1-1 0,-1 0 0,1 0-1,-1-1 1,0 0 0,1 0 0,-1-1 0,0 0 0,0-1 0,7-2 49,-6 1-16,1-1 0,-1 1 1,-1-1-1,1-1 0,-1 0 1,0 0-1,0-1 0,0 0 1,-1 0-1,0-1 0,-1 1 1,0-2-1,0 1 0,-1-1 1,0 0-1,0 0 0,-1 0 1,2-6 15,-2 2 25,0 0 1,-1 0-1,-1 0 1,0 0-1,-1-1 1,0 1-1,-1-1 1,0 1-1,-2-1 0,1 1 1,-2 0-1,1-1 1,-5-8-26,-36-95 353,22 66 154,-2-16-507,24 65 24,1 5-25,6 8-22,66 141-52,14 23 15,-7-39 70,23 39 21,-83-134-19,-2 0 0,-1 2-1,3 17-11,-11-30 33,-2 0 0,-1 1 1,-1-1-1,-2 1 0,-1 1 0,-1-1 0,-2 0 0,-1 0 0,-3 10-33,2-30 27,0 0 0,-1 0 0,0 0 0,-1-1 0,0 1 0,-1-1 0,0 0 0,-1-1 0,0 1 0,0-1 0,-1 0 0,0-1 0,-1 1 0,0-1 0,0-1 0,0 0 0,-1 0 0,0 0 0,-1-1 0,1-1 1,-1 1-1,0-2 0,-3 2-27,-7 1 17,-1 0 1,0-2-1,0 0 1,0-1-1,0-1 1,-1-1-1,1-1 1,-1-1 0,0-1-1,1-1 1,-15-3-18,-7-3-35,1-2 1,1-1-1,0-2 1,0-2-1,1-2 1,-26-16 34,23 2 299</inkml:trace>
  <inkml:trace contextRef="#ctx0" brushRef="#br0" timeOffset="8738.84">16506 226 7330,'-99'-97'3782,"70"70"-667,28 27-2980,0-1 0,0 1 1,1-1-1,-1 1 0,0-1 1,0 1-1,1-1 0,-1 1 1,0-1-1,1 0 0,-1 1 1,0-1-1,1 0 0,-1 0 1,1 1-1,0-1 0,-1 0 1,1 0-1,0 0 0,-1 0 1,1 1-1,0-1 0,0 0 1,-1 0-1,1 0 0,0 0 1,0 0-1,0 0 0,0 0 1,1 0-1,-1 1 0,0-1 1,0 0-1,1-1-135,-1 0 73,1 1 0,-1-1 0,1 1 0,0-1 0,-1 1-1,1-1 1,0 1 0,0 0 0,0-1 0,0 1 0,0 0 0,0 0 0,1 0 0,-1-1 0,0 1 0,0 0 0,1 1-1,-1-1-72,31-14 267,-4 6-224,0 1 1,1 2-1,0 1 0,0 1 1,0 2-1,23 1-43,-40 1 2,0 0-1,-1 1 1,1 0-1,-1 1 1,1 0-1,-1 1 1,1 0 0,6 4-2,-15-6-2,1 0 0,-1 1 0,0-1 0,0 1 0,0 0 0,0 0 0,0 0 0,0 0 0,0 1 0,-1-1 0,1 1 0,-1-1 1,0 1-1,0 0 0,0 0 0,0 0 0,0 0 0,-1 1 0,1-1 0,-1 0 0,0 1 0,0-1 0,0 1 0,0-1 0,-1 1 0,0-1 1,1 1-1,-1-1 0,0 1 0,-1 0 2,-1 8-2,0-1 1,-1 0 0,0 0-1,-1-1 1,0 1-1,-2 2 2,-36 66 13,18-35-3,-33 61 11,9-19 48,-4 21-69,47-97-146,2 0 0,-1 0 0,1 0 0,0 0 0,1 0 0,0 0 0,1 1 0,0-1 0,1 1 0,0-1 0,0 1 0,1-1 0,1 0 0,-1 1 1,2-1-1,2 9 146,15 26-771</inkml:trace>
  <inkml:trace contextRef="#ctx0" brushRef="#br0" timeOffset="9094.961">16703 1418 10834,'-1'62'4177,"-5"-60"-2408,1-2-1001,-2-2 160,6 2-264,-1 0-256,0-2 2097,1 1-1817</inkml:trace>
  <inkml:trace contextRef="#ctx0" brushRef="#br0" timeOffset="7528.723">14409 969 5401,'12'-10'1068,"-1"-1"0,0-1 0,8-11-1068,-18 22 57,-1 1 0,0 0 0,0-1 1,0 1-1,0 0 0,1-1 0,-1 1 1,0 0-1,0-1 0,0 1 0,0-1 1,0 1-1,0 0 0,0-1 0,0 1 1,0 0-1,0-1 0,0 1 1,0-1-1,0 1 0,-1 0 0,1-1 1,0 1-1,0 0 0,0-1 0,0 1 1,-1 0-1,1-1 0,0 1 0,0 0 1,-1 0-1,1-1 0,0 1 1,0 0-1,-1 0 0,1-1 0,0 1 1,-1 0-1,1 0 0,0 0 0,-1 0-57,-22-6 2004,-29 7 699,51-1-2609,-8 1 125,0 0 1,0 1 0,0 0-1,0 0 1,0 1 0,1 0-1,-1 0 1,1 1 0,0 0-1,0 1 1,0 0 0,0 0-1,1 0 1,-4 4-220,3 0 58,-1 0-1,1 0 1,1 1 0,0 0-1,0 1 1,1-1-1,0 1 1,1 0 0,0 1-1,-1 6-57,-6 15 33,3 1-1,1 0 0,1 0 1,2 1-1,1 0 1,2 4-33,2-22-2,1 0 0,0 0 0,2 0 0,0 0 0,0 0 0,4 5 2,-4-11-2,1-1-1,0 0 0,1-1 0,0 1 0,1-1 0,0 0 0,0 0 1,1-1-1,0 0 0,3 3 3,-4-6-6,0 0 0,-1-1 0,2 0 1,-1 0-1,0 0 0,1-1 0,0 0 0,-1 0 1,1 0-1,1-1 0,-1 0 0,0-1 0,0 1 1,1-1-1,-1-1 0,0 1 0,1-2 0,-1 1 1,1-1-1,-1 0 0,0 0 0,0-1 1,6-1 5,8-4 2,1-1 0,-1-2 0,-1 0 1,0 0-1,0-2 0,-1-1 0,1-1-2,0-1 25,-1 0 0,0-1-1,-1 0 1,12-16-25,-24 24 24,1 0 0,-2 0 0,1-1 0,-1 0-1,0 0 1,-1 0 0,0-1 0,0 1 0,-1-1 0,0 0 0,-1 0 0,1-10-24,-2 7 47,-2 0 0,0 0 0,0 0 0,-1 1 0,0-1-1,-2 0 1,1 1 0,-1-1 0,-1 1 0,0 0 0,-1 1 0,0-1 0,-1 1 0,-1-1-47,-5-7 43,-1 0-1,-1 1 1,-1 1 0,0 0 0,-1 1-1,-1 1 1,-10-7-43,22 18-82,-1-1 0,1 1 1,-1 0-1,1 1 0,-1 0 0,0 0 0,0 0 0,-1 1 0,1 0 0,0 0 1,-1 1-1,1 0 0,-1 0 0,1 1 0,-1 0 0,0 0 0,1 1 0,-3 0 82,-15 11-505</inkml:trace>
  <inkml:trace contextRef="#ctx0" brushRef="#br0" timeOffset="8159.241">15046 1048 7482,'-33'-111'3423,"33"108"-3172,-1 1 1,0 0-1,0-1 0,0 1 1,0 0-1,-1 0 0,1 0 0,-1 0 1,0-1-252,2 2 54,-1 1 0,1 0 0,0 0 0,0 0 0,0-1 0,-1 1 1,1 0-1,0 0 0,-1 0 0,1 0 0,0 0 0,0 0 0,-1-1 0,1 1 0,0 0 1,-1 0-1,1 0 0,0 0 0,0 0 0,-1 0 0,1 0 0,0 0 0,-1 0 0,1 0 1,0 1-1,0-1 0,-1 0 0,1 0 0,0 0 0,-1 0 0,1 0 0,0 0 0,0 1 1,-1-1-1,1 0-54,-1 1 142,0 1 0,0-1 0,0 1-1,0-1 1,0 1 0,1-1 0,-1 1 0,0-1 0,1 1 0,-1 0 0,1 0-142,-2 9 167,1 0 1,1 0-1,0 0 0,0 0 1,1 0-1,1 0 0,0 3-167,22 78 411,-8-35-162,11 79 205,-15-67 599,9 25-1053,-15-79 198,-6-15-190,0 1 0,0-1 1,0 0-1,0 0 0,0 1 0,0-1 0,0 0 1,0 0-1,0 0 0,0 1 0,0-1 0,0 0 0,0 0 1,0 0-1,1 1 0,-1-1 0,0 0 0,0 0 1,0 0-1,0 1 0,0-1 0,1 0 0,-1 0 0,0 0 1,0 0-1,0 0 0,1 1 0,-1-1 0,0 0 1,0 0-1,0 0 0,1 0 0,-1 0 0,0 0 1,0 0-1,1 0 0,-1 0 0,0 0 0,0 0 0,0 0 1,1 0-1,-1 0 0,0 0 0,0 0 0,1 0 1,-1 0-1,0 0 0,0 0 0,0 0 0,1 0 0,-1-1 1,0 1-1,0 0 0,0 0 0,1 0 0,-1 0-8,-3-18 721,-21-152-319,18 136-369,1 0 0,2-1 0,2 1-1,1-1 1,1 1 0,2-1 0,4-14-33,-6 44-6,1-1 1,-1 0 0,1 0 0,0 1 0,0-1-1,0 1 1,1 0 0,0-1 0,0 1 0,0 1-1,1-1 1,-1 0 0,1 1 0,0 0 0,1 0-1,-1 0 1,1 0 0,0 1 0,0-1 0,0 1-1,0 0 1,0 1 0,1 0 0,-1-1 0,1 2-1,-1-1 1,1 1 0,0-1 0,0 2 0,0-1-1,2 1 6,8-2-15,1 2 1,-1 0-1,0 1 0,0 1 0,1 0 0,-1 1 0,-1 1 1,1 0-1,0 1 0,-1 1 0,0 0 0,8 6 15,-10-5-16,-1 1-1,0 0 1,-1 1-1,0 0 1,0 1 0,-1 0-1,0 1 1,-1 0-1,-1 1 1,1 0 0,-2 0-1,0 0 1,0 1-1,1 4 17,1 11-32,0 1 0,-2-1 0,-1 2 1,-1-1-1,-1 0 0,-2 4 32,2 9-447,2 0 1,5 14 446,1-18-287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2:55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26 5921,'-8'-13'4811,"8"12"-4587,0 0 0,0 1-1,-1-1 1,1 0 0,0 1 0,0-1 0,-1 1 0,1-1 0,0 1 0,-1-1 0,1 1 0,0-1 0,-1 1 0,1-1 0,-1 1 0,1-1 0,-1 1 0,1 0 0,-1-1-1,1 1 1,-1 0 0,1-1 0,-1 1 0,0 0 0,1 0-224,-3 27 820,2 2-657,1-1-1,1 1 1,2-1-1,1 0 0,2 5-162,7 23 97,3-1-1,6 11-96,0-1 64,-3 0 0,-4 2 1,-1 2-65,-14-65-99,3 19 330,-3-22-304,1-1 0,-1 1-1,0 0 1,0-1 0,0 1-1,0-1 1,-1 1 0,1 0-1,0-1 1,0 1 0,0-1 0,0 1-1,-1 0 1,1-1 0,0 1-1,0-1 1,-1 1 0,1-1-1,-1 1 1,1-1 0,0 1-1,-1-1 1,1 1 0,-1-1-1,1 0 1,-1 1 0,1-1-1,-1 0 1,0 1 73,-5-2-719</inkml:trace>
  <inkml:trace contextRef="#ctx0" brushRef="#br0" timeOffset="362.024">0 403 6849,'2'-7'3305,"2"1"-1328,7-1-489,3-1-168,7-1-336,8 1-183,10 4-369,3-3-104,11 3-152,1-2-48,11 2-56,-4-2-8,2 3-32,-5 3 8,-17 0-176,-4 0-312,-5 9 304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9.0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 36 6073,'0'0'233,"-1"-1"0,1 0 0,-1 0 0,1 0 0,-1 0 0,0 0 0,1 0 0,-1 0 0,0 1 0,0-1 0,0 0 0,0 1 0,1-1 0,-1 1 0,0-1 0,0 1 0,0-1 0,0 1 0,0-1 0,0 1 0,0 0 0,-1 0-233,1 0 117,0 0 0,0 0 0,0 1 0,1-1 0,-1 0-1,0 1 1,0-1 0,1 1 0,-1-1 0,0 1-1,1 0 1,-1-1 0,0 1 0,1 0 0,-1-1-1,1 1 1,-1 0 0,1-1 0,-1 1 0,1 0-1,0 0-116,-3 4 135,1 1-1,1-1 0,-1 1 1,1-1-1,0 1 0,0-1 0,0 5-134,2 16 181,1 1-1,2-1 1,0 1-1,6 15-180,2 10 248,1 25 172,-3 1 1,-3 0-1,-4 0 1,-6 70-421,-2-82 188,-2 52 237,7-117-409,0 0 0,0 0 0,0 0 0,0-1-1,0 1 1,0 0 0,0 0 0,0 0 0,0 0 0,0 0 0,0 0 0,1 0-1,-1 0 1,0 0 0,1 0 0,-1-1 0,0 1 0,1 0 0,-1 0-1,1 0 1,0-1 0,-1 1 0,1 0 0,-1-1 0,1 1 0,0 0 0,0-1-1,-1 1 1,1-1 0,0 1 0,0-1 0,0 1 0,0-1 0,0 0-1,-1 1 1,1-1 0,0 0 0,0 0 0,0 0 0,0 0-16,4 0 71,-1-1 0,1 0 0,-1 0 0,1 0 0,-1-1 0,0 1 0,3-2-71,-2 1 12,56-25 218,-36 15-205,0 1 0,1 1 1,1 2-1,11-2-25,-25 7-88,0 0 0,0 1-1,0 1 1,0 1 0,0-1-1,0 2 1,0 0 0,0 1 0,0 0-1,6 2 89,11 7-29</inkml:trace>
  <inkml:trace contextRef="#ctx0" brushRef="#br0" timeOffset="450.935">727 706 6345,'-11'-102'2584,"11"100"-2492,-1 1 1,1-1 0,0 1 0,0-1-1,0 1 1,0-1 0,1 1 0,-1 0 0,0-1-1,1 1 1,-1-1 0,1 1 0,-1-1 0,1 1-1,-1 0 1,1 0 0,0-1-93,0 1 48,-1 1 1,1 0 0,0-1-1,-1 1 1,1 0-1,0-1 1,-1 1-1,1 0 1,0 0-1,-1 0 1,1 0 0,0 0-1,-1 0 1,1 0-1,0 0 1,-1 0-1,1 0 1,0 0-49,4 0 333,25-3 1019,-1 2-1,10 1-1351,-15 1 353,0-2 0,0 0 0,20-5-353,-41 6 34,0-1-1,-1 1 1,1-1-1,0 0 1,0 0-1,-1-1 1,1 1-1,0 0 1,-1-1-1,1 1 1,-1-1-1,0 0 1,1 0-1,-1 0 1,0 0-1,0 0 1,0-1-34,-1 1 21,-1 1 0,1-1 0,0 0 0,-1 1 0,0-1 0,1 1 0,-1-1 0,0 0 0,0 1 0,0-1 0,0 0 0,0 0 0,0 1 0,0-1 0,-1 1 0,1-1 0,-1 0 0,1 1 0,-1-1 0,1 1 0,-1-1 0,0 1 0,0-1 0,0 1 0,0 0 0,0-1 0,0 1 0,0 0 0,-2-1-21,-5-7 37,0 1 1,-1 0-1,0 1 0,-1 0 0,0 1 1,0 0-1,0 0 0,-1 1 0,0 0 0,-10-2-37,16 5 13,-1 0 0,0 1 0,0-1 0,0 1 0,0 0 0,0 1 0,0 0 0,1 0 0,-1 0 0,0 0 0,0 1 0,0 0 0,0 1 0,0-1 0,0 1 0,1 0 0,-1 0 0,1 1 0,0 0 0,-1 0 0,1 0 0,-1 1-13,0 1 12,0 1 0,1-1 0,-1 1 1,1 1-1,0-1 0,1 1 1,0 0-1,0 0 0,0 0 0,1 0 1,0 1-1,0-1 0,1 1 0,-1 0 1,2 1-13,-1 0 21,1 1 0,1 0 0,0 0 0,0 0 1,1-1-1,0 1 0,1 0 0,0-1 1,0 1-1,1-1 0,3 7-21,-1-5 43,0 0 0,0-1 0,1 1 0,0-1-1,1-1 1,0 1 0,1-1 0,0 0 0,0-1 0,1 0 0,0 0 0,1-1-1,-1 0 1,1-1 0,1 0 0,-1 0 0,1-1 0,0 0 0,0-1 0,9 2-43,-8-4 224,0 0 1,1-1 0,-1 0 0,8-1-226,59-9 504</inkml:trace>
  <inkml:trace contextRef="#ctx0" brushRef="#br0" timeOffset="1226.231">1709 507 2361,'-6'-10'3783,"-12"-15"2065,16 22-5571,-1 0-1,0 0 1,0 0-1,-1 1 1,1-1 0,0 1-1,-1 0 1,0 0-1,1 0 1,-4-1-277,-3-1 81,1 1 1,-1 0-1,0 1 0,0 0 1,0 1-1,0 0 0,0 1 1,0-1-1,0 2 0,-1 0 1,1 0-1,0 1 0,1 0 1,-1 0-1,0 1 0,1 1 1,-1-1-1,1 2 0,0-1 1,0 1-1,1 1 1,-1-1-1,1 1 0,0 1 1,1 0-1,0 0 0,0 0 1,0 1-1,1 0 0,-5 7-81,4-3 5,0 1 0,1-1 0,0 1 0,1 0 0,0 0-1,1 1 1,1-1 0,0 1 0,0 0 0,2 0 0,-1 6-5,2-13 0,0-1 0,1 1 0,0-1 0,0 1 0,0-1 0,1 1 0,0-1 0,0 0 0,0 0 0,1 0 0,2 4 0,-2-6 0,0 0 1,0 0-1,1 0 1,-1 0 0,1 0-1,0-1 1,0 0-1,0 1 1,0-2-1,1 1 1,-1 0 0,1-1-1,0 0 1,0 0-1,0 0 1,0-1-1,3 1 5,-1 0-1,2-1 1,-1-1 0,0 1-1,0-1 1,0 0 0,0-1-1,0 0 1,0 0 0,0-1-1,0 0 1,-1-1 0,1 1-1,0-1 1,-1-1 0,2 0-5,1-1 13,0-1 1,-1 0-1,1-1 1,-1 0 0,0 0-1,-1-1 1,0 0-1,0 0 1,-1-1 0,0 0-1,1-2-13,-4 5 15,-1-1-1,-1 1 1,1-1-1,-1 0 1,0 0 0,-1 0-1,1 0 1,-2 0-1,1 0 1,-1 0 0,0 0-1,0-1 1,-1 1-1,0 0 1,0 0 0,-1-2-15,0 1 12,1 1 1,-2 0 0,1 0 0,-1 0 0,0 0 0,0 1 0,-1-1 0,0 1 0,0 0-1,-1 0 1,1 0 0,-1 1 0,-1-1 0,1 1 0,-4-2-13,-3 2 13,11 12-9,15 18-15,13 10 21,59 72-30,-71-90 66,1-1-1,1 0 1,0-1 0,18 11-46,-29-22-93,0 0 1,0-1 0,0 0-1,0 0 1,0-1 0,1 0-1,-1 0 1,1 0 0,2-1 92,18-1-280</inkml:trace>
  <inkml:trace contextRef="#ctx0" brushRef="#br0" timeOffset="1577.902">1956 500 7786,'-1'-1'126,"0"1"-1,1 0 1,-1 0 0,0 0 0,0 0 0,0 0 0,1 1 0,-1-1 0,0 0-1,0 0 1,1 0 0,-1 1 0,0-1 0,0 0 0,1 1 0,-1-1 0,0 1-1,1-1 1,-1 1 0,1-1 0,-1 1 0,0-1 0,1 1 0,-1-1 0,1 1-1,0 0 1,-1-1 0,1 1 0,-1 0 0,1 0 0,0-1 0,-1 1 0,1 0-1,0 0 1,0-1 0,0 1 0,0 0 0,0 0 0,0 0 0,0-1 0,0 1-1,0 0 1,0 0 0,0 0-126,4 45 1000,-3-38-526,5 22 224,1 0 0,8 20-698,-6-24 398,-2 0 1,-1 1-1,1 15-398,-28-183 2178,19 120-2145,1 1-1,1-1 1,1 0 0,1-2-33,-1 18 0,-1-1 1,1 1-1,1 0 1,-1 0 0,1 0-1,0 0 1,0 0-1,0 0 1,1 0-1,0 1 1,0-1 0,0 1-1,0 0 1,1 0-1,-1 0 1,1 0 0,0 0-1,3-1 0,1 1-7,0 0 0,0 0 1,0 1-1,0 0 0,1 0 0,0 1 0,-1 0 0,1 0 0,9 0 7,-1 1-680,0 1 0,0 0-1,1 1 1,12 3 680,23 9-1250</inkml:trace>
  <inkml:trace contextRef="#ctx0" brushRef="#br0" timeOffset="2310.701">2573 562 5969,'-70'-92'2318,"70"92"-2283,0 0-1,0 0 1,0 0 0,0 0 0,0 0-1,0 0 1,0 0 0,-1 1-1,1-1 1,0 0 0,0 0-1,0 0 1,0 0 0,0 0-1,0 0 1,0 0 0,0 0 0,0 0-1,0 0 1,0 0 0,0 0-1,-1 0 1,1 0 0,0 0-1,0 0 1,0 0 0,0 0-1,0 0 1,0 0 0,0 0 0,0 0-1,0 0 1,0 0 0,-1 0-1,1 0 1,0 0 0,0 0-1,0 0 1,0 0 0,0 0-1,0 0 1,0 0 0,0 0 0,0 0-1,0 0 1,0 0 0,0-1-1,0 1 1,-1 0 0,1 0-1,0 0 1,0 0 0,0 0-1,0 0 1,0 0 0,0 0 0,0 0-1,0 0 1,0 0 0,0-1-1,0 1 1,0 0 0,0 0-35,2 13 1076,8 28-334,-6-26-97,9 50 1183,0 24-1828,5 25 898,-13-95-562,-2-29 191,-3-31 8,-8-20-400,3 33-27,2 0 0,0-1 1,2 1-1,1-3-108,1 25 13,-1-1 0,1 1 0,0-1 0,0 1 0,1-1 0,0 1 0,0 0 0,0-1 0,1 1 0,0 0 0,0 1 0,1-1 0,0 0 1,0 1-1,0 0 0,0 0 0,1 0 0,0 1 0,1-2-13,1 2-1,-1 1 0,1-1 0,0 2 0,0-1 0,0 1 0,0 0 0,0 0 0,0 1 1,0-1-1,1 2 0,-1-1 0,1 1 0,-1 0 0,0 1 0,1 0 0,-1 0 0,6 2 1,1 0-2,0 1 0,-1 0 0,1 1-1,-1 0 1,0 1 0,-1 1 0,1 0-1,8 7 3,-13-8 0,0 1 0,0 1 0,-1 0 0,0 0 0,-1 0 0,1 1 0,-1 0 0,-1 0-1,0 0 1,0 1 0,1 5 0,1 4-28,-1 1-1,-1-1 1,-1 1-1,0 0 0,0 12 29,2 4-683,-5-33 843,0-1 0,-1 0 0,1 1-1,0-1 1,0 0 0,0 0 0,1 0-1,-1 0 1,0 0 0,1 0 0,-1 0 0,1-1-1,0 1 1,0 0-160,13 1 1056</inkml:trace>
  <inkml:trace contextRef="#ctx0" brushRef="#br0" timeOffset="2665.275">3203 428 6681,'-1'-13'3193,"1"13"-776,1 11-937,3 7-552,2 8 64,-3 9-304,-1-1-87,3 8-209,-4-3-112,3-5-128,0 0-48,-2-6-48,2 1 40,-3-2-168,2-6-408,-1-13-3689,-1-8 2953</inkml:trace>
  <inkml:trace contextRef="#ctx0" brushRef="#br0" timeOffset="3022.592">3121 59 10802,'-13'-25'4321,"6"7"-3040,5 6-457,7 8-560,2 4-32,13 9-520,5 2-1049,1 7 961</inkml:trace>
  <inkml:trace contextRef="#ctx0" brushRef="#br0" timeOffset="3395.338">3583 574 8106,'-31'-93'2932,"31"92"-2843,0 0-1,-1-1 1,1 1-1,-1 0 1,0 0-1,1 0 1,-1 0-1,0 0 1,0 0-1,0 0 1,0 0-1,1 0 1,-1 0-1,-1-1-88,1 2 26,1 0 0,0 0 0,0 0 0,-1 0 0,1 0-1,0 0 1,-1 0 0,1 0 0,0 1 0,0-1 0,-1 0 0,1 0-1,0 0 1,-1 0 0,1 0 0,0 0 0,0 0 0,-1 1-1,1-1 1,0 0 0,0 0 0,0 0 0,-1 1 0,1-1-1,0 0 1,0 0 0,0 1 0,0-1 0,-1 0 0,1 0-1,0 1 1,0-1 0,0 0 0,0 0-26,-6 23 839,7-16-715,0 1 1,0 0-1,0-1 1,1 1-1,1-1 0,-1 0 1,1 0-1,0 0 0,0 0 1,3 3-125,8 20 375,-2 8 18,-1 0 1,-2 0-1,-2 1 0,0 6-393,-7-41 33,0-4-29,0 0 0,0 0 1,0 0-1,0 0 0,0 0 1,0 0-1,0 0 0,0 0 1,0 0-1,0 0 0,0 0 1,0 0-1,0 0 0,0 0 1,0 0-1,-1 0 0,1 0 0,0 0 1,0 0-1,0 0 0,0 0 1,0 0-1,0 0 0,0 0 1,0 0-1,0 0 0,0 0 1,0 0-1,0 0 0,0 0 1,0 0-1,0 0 0,0 0 1,0 0-1,0 0 0,0 0 1,0 0-1,0 0 0,0 0 1,0 0-1,0 0 0,0 0-4,-6-9 104,-4-15 8,3-2-33,1 0-1,2-1 1,0 1 0,2-1 0,1-4-79,2 21 4,0 0 0,0 0 0,1 1 0,1-1 0,0 0 1,0 1-1,1-1 0,0 1 0,0 0 0,1 1 0,0-1 1,1 1-1,0 0 0,0 0 0,1 0 0,0 1 0,0 0 1,1 1-1,0 0 0,0 0 0,0 0 0,1 1 1,4-2-5,-8 5-2,-1 0 1,0 1-1,1 0 1,-1 0-1,1 0 1,-1 0-1,1 1 1,0-1 0,-1 1-1,1 1 1,-1-1-1,1 0 1,4 2 1,-1 0-3,0 1-1,0-1 1,0 2 0,0-1 0,-1 1 0,1 0-1,3 3 4,4 4-2,-1 0 0,0 1 0,-1 0-1,0 1 1,-1 1 0,10 14 2,-16-19 0,0 1-1,-1 0 1,0 0 0,0 0 0,-1 0-1,0 1 1,-1 0 0,0 1 0,1 10-533,-1-1-1,-1 0 1,0 16 533,-2-3-575</inkml:trace>
  <inkml:trace contextRef="#ctx0" brushRef="#br0" timeOffset="4009.1">4533 512 6561,'-2'-5'938,"0"-1"0,0 1 0,-1 0-1,0-1 1,1 1 0,-2 0 0,-1-2-938,-1 0 649,1 0-1,-2 1 1,1-1 0,-1 1-1,-1 0-648,3 1 203,-1 1-1,0 0 1,0 1-1,0-1 1,0 1-1,-1 0 1,1 1-1,-1 0 1,0 0-1,1 0 0,-1 1 1,0 0-1,-7 0-202,8 1 25,1 0-1,-1 1 0,1 0 0,-1 0 1,1 0-1,-1 1 0,1-1 0,0 1 1,0 1-1,0-1 0,0 1 0,0 0 1,0 0-1,1 0 0,0 1 0,-1-1 1,1 1-1,1 0 0,-1 1 0,-3 3-24,2 0 2,1 0 0,0 0 0,0 0 0,0 0-1,1 0 1,1 1 0,-1-1 0,1 1 0,1 0 0,0 0-1,0-1 1,0 7-2,1-8 1,-1 5 1,1 0-1,1 0 0,0 0 1,0 0-1,3 8-1,-3-16-1,1 0 0,-1 0-1,1 0 1,0-1 0,0 1 0,0-1-1,0 1 1,1-1 0,-1 1 0,1-1-1,0 0 1,0 0 0,0-1 0,0 1-1,1-1 1,-1 1 0,1-1 0,3 1 0,0 1 4,-1-2 0,2 1 0,-1-1 0,0 0-1,0 0 1,0-1 0,1 0 0,-1 0-1,1-1 1,-1 0 0,1 0 0,-1 0-1,1-1 1,-1-1 0,0 1 0,1-1-1,-1 0 1,0-1 0,0 0 0,0 0-1,-1 0 1,1-1 0,-1 0 0,0 0-1,0-1 1,0 1 0,-1-1 0,1-1 0,2-3-3,-6 6 6,0-1 1,0 1 0,-1-1 0,1 0 0,-1 0-1,0 1 1,0-1 0,0 0 0,0 0 0,-1 0 0,1 0-1,-1 0 1,0 0 0,0 0 0,-1 0 0,1 0-1,-1 0 1,0 0 0,0 0 0,-1 0 0,1 0 0,-1 1-1,1-1-6,-8-14 41,1 1 0,-2 0 0,0 1-1,-3-3-40,6 10 33,-4-5 102,11 20-49,13 22-61,44 57-24,-36-58 5,-2 2-1,-1 0 1,2 9-6,-3 0 4,-1 0 1,-3 1 0,-1 1 0,-2 0 0,-2 0 0,-1 1-1,-2 0 1,-2 25-5,-2-53 7,-2-1 0,0 1 0,0 0 0,-1-1 0,-1 1 0,0-1 0,-1 0 0,0 1-1,-1-2 1,0 1 0,-1-1 0,0 1 0,0-2 0,-2 1 0,1-1 0,-1 0 0,-8 7-7,-4 2 87,-1 0-1,-1-1 1,0-2 0,-2 0 0,-4 1-87,11-7 182,0-2-1,-1 0 1,0 0 0,0-2-1,-1 0 1,1-1-1,-18 2-181,30-7 61,1 1-1,-1-1 0,0 0 0,0 0 0,0 0 0,0-1 0,0 0 0,1 0 1,-1-1-1,0 0 0,1 0 0,-1 0 0,1 0 0,0-1 0,-1 0-60,3 0 25,-1 1 0,1-1 0,-1 0 0,1 0 0,0-1-1,1 1 1,-1-1 0,0 1 0,1-1 0,0 0 0,0 0 0,0 0-1,0 0 1,1 0 0,-1-1 0,1 1 0,0 0 0,0-1-1,1 1 1,-1-2-25,1-5-3,0 0 0,1 1 0,0-1 0,1 0 0,0 1 0,0-1 0,1 1 0,1 0 0,-1 0 0,2 0 0,-1 0 0,5-5 3,1-2 137,2 0-1,0 0 1,0 1-1,2 1 1,0 0-1,3-2-136,2 2 182,0 0 0,5-2-182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5.3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620 175 5545,'65'-36'2394,"-64"35"-2331,-1 1-1,1 0 1,-1 0 0,1-1-1,-1 1 1,1 0 0,-1-1 0,0 1-1,1 0 1,-1-1 0,0 1-1,1-1 1,-1 1 0,0 0-1,1-1 1,-1 1 0,0-1 0,0 1-1,0-1 1,1 1 0,-1-1-1,0 1 1,0-1 0,0 1-1,0-1 1,0 1 0,0-1-1,0 0 1,0 1 0,0-1 0,0 1-1,0-1 1,0 1 0,-1-1-1,1 1 1,0-1 0,0 1-1,0-1 1,-1 1 0,1-1-63,-14-12 1486,11 11-1140,-5-3 3,1-1 0,-1 2 0,0-1 0,0 1 0,-1 0 0,1 1 0,-1-1 0,0 2 0,0-1 0,0 2 0,0-1 0,0 1 0,-2 0-349,-9 0 264,-1 1 1,1 1-1,0 1 1,-1 0 0,-7 3-265,12-1 76,1 1 0,0 0 0,0 2 0,0-1 0,1 2 0,0 0 0,1 0 0,-1 1 0,-8 9-76,-10 9 37,2 2-1,2 0 0,-6 10-36,17-18 4,1 1 0,1 0 0,1 1 0,1 1 0,1 1 0,1 0 0,1 0 0,2 1 0,0 0 0,-1 14-4,4-17 1,2 0-1,0 0 1,2 0 0,0 1 0,2-1 0,0 0-1,2 0 1,0 0 0,2 0 0,1 0 0,0-1-1,5 8 0,-7-20 9,1 0-1,0-1 0,0 1 0,1-1 1,1 0-1,-1-1 0,1 1 0,1-1 1,0-1-1,0 1 0,0-1 0,1-1 1,0 0-1,0 0 0,1-1 1,-1 0-1,1 0 0,0-1 0,1 0 1,-1-1-1,1 0 0,-1-1 0,1 0 1,0-1-1,0 0 0,2-1-8,26 1 41,0-2 1,0-2-1,-1-1 0,5-3-41,30-8-752,45-17 752,-65 16-269</inkml:trace>
  <inkml:trace contextRef="#ctx0" brushRef="#br0" timeOffset="375.482">1198 0 7554,'-1'0'155,"0"1"1,1-1 0,-1 0 0,1 0 0,-1 0-1,0 0 1,1 0 0,-1 1 0,1-1 0,-1 0 0,1 1-1,-1-1 1,1 0 0,-1 1 0,1-1 0,-1 1-1,1-1 1,0 0 0,-1 1 0,1-1 0,-1 1-1,1-1 1,0 1 0,0 0 0,-1-1 0,1 1-1,0-1 1,0 1 0,0 0-156,-8 23 913,6-18-500,-7 34 349,2 0 1,1 0 0,3 0 0,0 35-763,15 165 993,0-25-298,-11-178-622,-2 7 78,3-1 1,5 21-152,-3-43 70,-4-21-69,0 0 0,0 0 1,0 0-1,0 0 0,0 1 1,0-1-1,0 0 0,0 0 1,1 0-1,-1 0 0,0 0 1,0 1-1,0-1 0,0 0 1,0 0-1,0 0 0,0 0 1,1 0-1,-1 0 0,0 0 1,0 0-1,0 0 0,0 1 1,1-1-1,-1 0 0,0 0 1,0 0-1,0 0 0,0 0 1,0 0-1,1 0 0,-1 0 1,0 0-1,0 0 0,0 0 1,0 0-1,1 0 0,-1 0 1,0 0-1,0-1-1,0 1 0</inkml:trace>
  <inkml:trace contextRef="#ctx0" brushRef="#br0" timeOffset="1205.168">1827 604 3401,'73'-83'2091,"-59"63"923,-18 20-2624,4 0-19,-6-3 111,0 0 0,0 1-1,0 0 1,0 0-1,0 1 1,-1-1 0,1 1-1,0 1 1,-1-1-1,1 1 1,-1 0 0,1 1-1,-4 0-481,-7 2 320,0 0 0,0 1 0,1 0 0,-11 6-320,18-7 19,0 1 0,1 1 0,-1 0 0,1 0 0,0 1 0,0 0 0,0 0 0,1 1 0,0-1 0,0 2 0,1-1 0,0 1 0,0 0 0,1 0 0,0 1 0,1-1 0,-1 1 0,2 0 0,-1 1 0,1-1 0,1 0 0,-2 9-19,2-6 0,0 1 1,1-1-1,1 0 1,0 0 0,0 1-1,1-1 1,1 0-1,0 0 1,1 0 0,0 0-1,1 0 1,0 0-1,1-1 1,0 0 0,0 0-1,2 0 1,6 9-1,-10-16 0,0 0 1,0-1-1,1 1 1,-1-1-1,1 0 1,0 0-1,0 0 1,0 0 0,0-1-1,0 1 1,0-1-1,1 0 1,-1-1-1,1 1 1,0-1-1,-1 1 1,1-2-1,0 1 1,0 0 0,0-1-1,0 0 1,-1 0-1,5-1 0,-2 0 5,-1 0-1,1-1 1,-1 0-1,0 0 0,1-1 1,-1 0-1,0 0 1,-1 0-1,1-1 1,0 1-1,-1-1 0,0-1 1,0 1-1,0-1 1,-1 0-1,0 0 1,1-1-5,2-4 13,0-1 0,-1 0 0,0 0 0,0 0 1,-1-1-1,-1 0 0,0 0 0,-1 0 0,0-1 1,-1 1-1,1-10-13,-2-8 31,0 1 1,-2-1 0,-1 0 0,-3-11-32,4 22 16,1 19-16,0 0 0,0 0 0,0 0 0,0 0 0,0-1 0,0 1 0,0 0 1,0 0-1,0 0 0,0 0 0,0 0 0,0 0 0,1 0 0,-1 0 0,0 0 0,0 0 1,0-1-1,0 1 0,0 0 0,0 0 0,0 0 0,0 0 0,0 0 0,0 0 1,1 0-1,-1 0 0,0 0 0,0 0 0,0 0 0,0 0 0,0 0 0,0 0 0,0 0 1,1 0-1,-1 0 0,0 0 0,0 0 0,0 0 0,0 0 0,0 0 0,0 0 0,0 0 1,0 0-1,1 0 0,-1 0 0,0 0 0,0 0 0,0 0 0,0 0 0,0 1 0,0-1 1,0 0-1,0 0 0,0 0 0,0 0 0,0 0 0,0 0 0,1 0 0,-1 0 0,0 0 1,0 1-1,16 24 1,-10-14 0,42 61-154,3-1-1,21 19 154,-46-62-853,1-4 387</inkml:trace>
  <inkml:trace contextRef="#ctx0" brushRef="#br0" timeOffset="1715.56">2402 503 7946,'-3'-6'706,"-14"-21"4293,17 27-4914,0 0-1,0 0 0,-1-1 0,1 1 0,0 0 0,-1 0 0,1-1 0,0 1 0,-1 0 0,1 0 0,0 0 0,-1-1 0,1 1 0,0 0 0,-1 0 0,1 0 0,0 0 1,-1 0-1,1 0 0,0 0 0,-1 0 0,1 0 0,-1 0 0,1 0 0,0 0 0,-1 0-84,0 1 43,1-1 1,-1 1-1,0 0 1,1-1-1,-1 1 1,0 0-1,1-1 1,-1 1-1,1 0 1,-1 0-1,1 0 1,0-1-1,-1 1 1,1 0-1,0 0 1,-1 1-44,-3 15 86,1 0 0,1 1 1,0-1-1,2 1 0,0 0 0,1 7-86,-1-4 46,1 6-22,1 0 0,2 0 1,0 0-1,2 0-24,-2-11 8,0-1 1,1-1-1,1 1 0,0-1 1,1 0-1,1 0 1,5 8-9,-11-19 2,0-1 1,0 0-1,0 1 1,0-1 0,0 0-1,0 0 1,1 0-1,-1 0 1,1 0 0,-1-1-1,1 1 1,0-1-1,-1 0 1,1 0-1,0 0 1,0 0 0,0 0-1,0 0 1,0-1-1,0 0 1,0 1 0,0-1-1,0 0 1,0-1-1,0 1 1,0 0 0,0-1-1,0 0 1,0 1-1,0-1 1,0-1-1,0 1 1,-1 0 0,2-1-3,4-2 12,-1-1 1,1 0 0,-1 0 0,0 0 0,-1-1 0,1 0 0,-1-1-1,0 1 1,-1-1 0,0 0 0,2-3-13,4-10 19,0-1-1,-2 0 0,0 0 1,-1-1-1,-2 1 1,0-2-1,-1 1 1,-1-1-1,-1 0 1,-1 1-1,-2-1 1,0 0-1,-2-15-18,-9 9 17,4 20 8,6 9-23,1 0 0,-1 0-1,1 0 1,0 0 0,-1 0 0,1 1 0,0-1 0,-1 0 0,1 0-1,0 0 1,0 1 0,-1-1 0,1 0 0,0 1 0,-1-1 0,1 0-1,0 0 1,0 1 0,0-1 0,0 0 0,-1 1 0,1-1 0,0 0 0,0 1-1,0-1 1,0 1 0,0-1 0,0 0 0,0 1 0,0-1 0,0 0-1,0 1-1,-2 9 15,1 0-1,0 0 0,1 1 1,0-1-1,0 0 0,1 0 1,1 0-1,0 3-14,4 13 33,0 1 1,8 16-34,-9-29-14,1-1 1,1 1-1,-1-1 0,2 0 1,0-1-1,7 9 14,-10-15 248,0 0 1,0-1-1,1 1 0,-1-1 1,1-1-1,0 1 1,0-1-1,1 0 0,-1 0 1,1-1-1,0 0 0,0 0 1,0-1-1,3 1-248,0-1 469,1-1-1,0 0 1,8-1-469</inkml:trace>
  <inkml:trace contextRef="#ctx0" brushRef="#br0" timeOffset="2500.601">3445 417 2985,'0'0'98,"-4"-3"1099,0 0 0,1 0 0,-1 0 0,0 0 0,0 0 0,-1 1 0,1 0 0,-2-1-1197,2 2 260,1 1 1,0-1-1,0 1 0,-1-1 0,1 1 0,0 0 0,0 1 0,-1-1 1,0 1-261,-19 4 398,0 1 0,0 2 0,1 0 1,0 2-1,0 0 0,1 1 0,1 2 1,-5 3-399,19-12 9,0 1 1,0 0-1,0 0 1,0 1-1,1 0 1,0 0-1,-3 4-9,7-8 2,0 0 0,-1 0-1,1 0 1,0 0-1,0 0 1,0 1 0,1-1-1,-1 0 1,0 1 0,1-1-1,0 1 1,-1 0-2,2-2 0,-1 0 0,0 1 0,0-1 0,0 0 1,1 1-1,-1-1 0,1 0 0,-1 1 0,1-1 0,-1 0 0,1 0 1,0 0-1,0 0 0,-1 0 0,1 0 0,0 0 0,0 0 0,0 0 0,0 0 1,0 0-1,0 0 0,1 0 0,7 4 0,1 0 0,-1 0 0,1-1 0,0-1 0,0 0 0,0 0 0,1 0 0,78 10 1,-28-4 6,-44-6-5,48 10 19,-58-11-19,-1 0 0,0 0 0,1 1 0,-1 0 0,0 0 1,0 0-1,0 1 0,1 1-2,-6-4 0,1 0 1,-1 1-1,1-1 0,-1 0 1,0 1-1,0-1 0,0 1 1,0-1-1,0 1 1,0 0-1,0-1 0,-1 1 1,1 0-1,-1 0 0,1-1 1,-1 1-1,0 0 1,1 0-1,-1 0 0,0 0 1,0 1-1,-1 1 2,0 0 0,1-1 0,-1 1 0,-1 0 0,1-1 1,-1 1-1,1-1 0,-1 1 0,0-1 0,-1 2-2,-6 7 14,-1 0 0,1-1 0,-2-1 0,0 1 0,-1-1-14,-23 20 60,-1-2 0,-2-2 0,-13 6-60,19-17 35,30-14-33,0 0-1,0-1 1,0 1 0,0-1 0,-1 1 0,1-1 0,0 0-1,-1 0 1,1 0 0,0 0 0,0 0 0,-1 0-1,-1-1-1,4 1-4,0 0 0,0 0-1,0-1 1,-1 1 0,1 0 0,0 0-1,0 0 1,0 0 0,0 0 0,0 0-1,0-1 1,-1 1 0,1 0-1,0 0 1,0 0 0,0 0 0,0-1-1,0 1 1,0 0 0,0 0-1,0 0 1,0 0 0,0-1 0,0 1-1,0 0 1,0 0 0,0 0 0,0-1-1,0 1 1,0 0 0,0 0-1,0 0 1,0 0 0,0-1 0,0 1-1,0 0 1,0 0 0,0 0-1,0 0 1,1-1 0,-1 1 0,0 0-1,0 0 1,0 0 4,10-12-181,12-6-74,15-7 62</inkml:trace>
  <inkml:trace contextRef="#ctx0" brushRef="#br0" timeOffset="2926.461">3742 639 6897,'79'-35'2861,"-77"34"-2598,1 0 0,0-1 1,-1 1-1,1 0 0,0 1 0,0-1 0,-1 0 1,1 1-1,0-1 0,0 1 0,0 0 0,0 0 0,0 0 1,-1 0-1,2 1-263,9 0 532,1-1-210,0-1-96,0 1 0,0-2 0,-1 0 0,6-2-226,-16 4 27,0-1-1,1 0 1,-1-1 0,0 1-1,0-1 1,0 1-1,0-1 1,0 0 0,0 0-1,-1 0 1,1 0 0,-1-1-1,1 1 1,-1-1 0,0 0-1,0 1 1,0-1-1,0 0 1,0-1-27,-1 2 18,0 1 1,0-1-1,0 0 0,0 1 0,0-1 0,-1 0 1,1 1-1,0-1 0,-1 0 0,0 0 1,1 0-1,-1 1 0,0-1 0,0 0 0,0 0 1,0 0-1,0 0 0,-1 1 0,1-1 1,-1 0-1,1 0 0,-1 1 0,1-1 1,-1 0-1,0 1 0,0-1 0,0 0 0,0 1 1,0-1-1,0 1 0,0 0 0,0-1 1,-2 0-19,-1-3 57,0 1 0,0 0 0,-1 0 0,0 0 1,1 0-1,-1 1 0,0 0 0,-1 0 0,1 0 1,0 0-1,-1 1 0,0 0 0,1 0 1,-1 1-1,0 0 0,0 0 0,0 0 0,0 1 1,0-1-1,0 1 0,-2 1-57,-2 0 31,1 1-1,-1 0 0,1 0 1,0 1-1,0 0 1,0 1-1,0 0 1,0 1-1,1 0 1,-1 0-1,1 0 0,1 1 1,-1 1-31,-1 0 6,2 0 0,-1 1 0,1 0-1,0 0 1,1 0 0,0 1 0,0 0 0,1 0 0,0 1 0,1-1 0,0 1 0,0 3-6,2-7 11,0 0 1,1 1 0,0-1 0,0 1 0,1 0 0,0-1 0,0 1 0,0-1-1,1 1 1,0 0 0,0-1 0,1 1 0,-1-1 0,2 0 0,-1 0 0,1 0 0,0 0-1,0 0 1,3 4-12,0-2 34,1 0-1,0 0 0,0 0 1,1-1-1,0 0 0,0-1 0,1 0 1,0 0-1,0-1 0,0 0 1,1 0-1,-1-1 0,1 0 1,1-1-34,3 1 21,-1 0 1,2-1 0,-1-1 0,0 0 0,0-1-1,1 0 1,-1-2 0,1 1 0,-1-2-1,4 0-21,45-17-81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3721,'1'-60'2458,"-1"59"-2299,0 1 0,1-1 0,-1 1 0,0-1 0,0 1 0,0-1 0,0 1 0,0-1 0,0 0 0,0 1 0,0-1 0,0 1 1,0-1-1,0 1 0,0-1 0,-1 1 0,1-1 0,0 1 0,0-1 0,0 1 0,-1 0 0,1-1 0,0 1 0,-1-1 0,1 1 0,0-1 1,-1 1-1,1 0 0,-1-1 0,1 1 0,0 0-159,-4 5 4857,9 10-4718,1 0-1,1 0 1,1-1-1,0 0 1,0 0-1,2-1 1,0 0 0,3 3-139,26 27 354,33 26-354,4 4 204,-62-58-164,2-1 0,0 0 0,0-1 0,1-1 0,1 0 0,0-2 0,12 5-40,-6-2 156,-12-6 404,0-1 0,1 0 0,-1-1 0,5 1-560,-13-6 1063</inkml:trace>
  <inkml:trace contextRef="#ctx0" brushRef="#br0" timeOffset="1">477 1 3889,'-32'26'6729,"7"4"-4574,1 1 0,-17 31-2155,-21 29 898,3-17-538,23-31-252,2 2 0,2 1 0,-4 11-108,32-49-9,-12 22-45,-1-1 0,-1-1-1,-16 18 55,27-32-926,11-11-359,6-9-161,15-14 536</inkml:trace>
  <inkml:trace contextRef="#ctx0" brushRef="#br0" timeOffset="2">798 396 7298,'36'12'3199,"-35"-11"-3011,-1 0-1,0 0 1,0 0-1,1-1 1,-1 1 0,0 0-1,0 0 1,0 0 0,0 0-1,0 0 1,0 0 0,0-1-1,0 1 1,0 0 0,-1 0-1,1 0 1,0 0 0,0 0-1,-1-1 1,1 1-1,-1 0 1,1 0 0,-1 0-188,-3 16 1959,20 139-158,-14 41-913,-1-197 1557,7 0-1146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4:48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56 104 3945,'-22'-27'988,"5"7"619,1-2 3086,34 45 818,13 10-3883,21 25-1804,29 55 400,-1 0-143,-65-91-57,-12-17-17,0 0 1,1 0 0,0 0 0,-1 0 0,2-1-1,-1 1 1,0-1 0,1 0 0,0 0 0,0-1-8,-3-2 31,-1-1 0,0 0 1,0 0-1,0 1 1,1-1-1,-1 0 0,0 0 1,0-1-1,0 1 0,1 0 1,-1 0-1,0-1 1,0 1-1,0 0 0,0-1 1,0 1-1,0-1 0,0 1 1,0-1-1,0 0 1,0 0-1,0 1 0,0-1 1,0 0-1,0 0 0,0 0 1,-1 0-1,1 0 1,0 0-1,-1 0 0,1-1-31,25-42 839,-19 29-797,8-14 54,-3-1 0,0 1 0,-2-2 0,5-24-96,-6 21 38,1 1 1,2 0-1,12-23-38,-8 33 128,-9 15-318,-5 9-1047,-7 20-2500,3 13 1685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3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68 158 3825,'-20'-57'2372,"19"56"-2101,1-1 0,-1 1 0,0 0 0,1-1 0,-1 1 0,0 0 0,0 0 0,0-1 0,0 1 0,0 0 0,0 0 0,0 0 0,0 0 0,0 0 0,0 1 0,-1-1 0,1 0 0,0 0 0,0 1 0,-1-1 0,1 1 0,-1-1 0,1 1 0,-1 0 0,1-1 0,0 1 0,-1 0 0,1 0 0,-1 0 0,1 0 0,-1 0 0,1 1 0,-2-1-271,-3 0 1858,6 0-1500,1 3-301,0 0 0,0 0 1,1 0-1,-1 0 0,1-1 0,0 1 1,-1-1-1,1 1 0,1-1 1,-1 0-1,0 0 0,2 2-57,5 5 84,79 75 245,34 33-78,1 20 70,38 61-321,-158-194-101,1 1-1,-1-1 1,1 0 0,0 0-1,1 0 1,-1-1 0,0 1-1,1-1 1,3 2 101,5-2-368</inkml:trace>
  <inkml:trace contextRef="#ctx0" brushRef="#br0" timeOffset="360.445">542 16 6137,'-1'0'163,"0"0"0,1 0-1,-1-1 1,0 2 0,0-1-1,0 0 1,1 0 0,-1 0-1,0 0 1,0 0 0,1 1 0,-1-1-1,0 0 1,0 1 0,1-1-1,-1 1 1,0-1 0,1 0-1,-1 1 1,0 0 0,1-1-1,-1 1 1,1-1 0,-1 1-1,1 0 1,-1-1 0,1 1 0,-1 0-163,-10 28 2010,-1 2-885,-30 29 1460,-37 39-2585,42-55 312,2 1 1,1 2-1,-10 24-312,37-58 56,-8 14 123,1 0 1,1 1-1,2 0 1,-1 5-180,11-17 2674,4-5-1267</inkml:trace>
  <inkml:trace contextRef="#ctx0" brushRef="#br0" timeOffset="1045.685">839 508 7674,'9'-49'3191,"-9"46"-2910,1 0 1,0 0-1,0 1 0,0-1 1,0 0-1,1 1 0,-1-1 1,1 1-1,-1-1 0,1 1 1,0 0-1,0-1 0,0 1 1,0 0-1,0 0 0,1 1 1,0-2-282,4-1 206,0 0 1,0 1 0,1-1-1,6-1-206,-8 3 171,2-1-129,0 0 0,-1 1 1,1 0-1,0 0 0,1 1 0,-1 0 0,0 1 1,0-1-1,0 2 0,0-1 0,1 1 1,6 2-43,-10-2 2,0 1 0,0 0 0,0 0 1,0 0-1,0 1 0,0 0 0,-1 0 1,1 0-1,-1 0 0,0 1 1,0-1-1,0 1 0,-1 0 0,1 1 1,-1-1-1,0 0 0,0 1 0,-1 0 1,1 0-1,0 1-2,3 10 4,0 0 1,-1 0-1,0 1 1,-1 0-1,-1 0 1,-1 0-1,-1 1 1,0-1-1,-1 7-4,-2 4 14,0 0 1,-3-1-1,0 0 0,-1 0 0,-7 15-14,6-24 20,-1-1 1,-1 0-1,0 0 0,-1-1 1,-1 0-1,-1-1 1,0 0-1,-1-1 0,0 0 1,-16 11-21,26-22 12,0-1 1,0 0-1,0 0 0,0 0 1,-1 0-1,1 0 1,-1-1-1,1 0 1,-1 1-1,0-1 0,1-1 1,-1 1-1,0 0 1,0-1-1,0 0 0,1 0 1,-1 0-1,0 0 1,0-1-1,0 0 1,1 1-1,-1-1 0,0-1 1,1 1-1,-2-1-12,1 0 10,-1 0 0,1 0 0,0-1 0,0 0-1,0 0 1,0 0 0,0 0 0,0-1 0,1 1 0,0-1-1,0 0 1,0 0 0,0 0 0,1-1 0,-1 1 0,1 0-1,0-1 1,0 0 0,1 0-10,0 3 1,0 0-1,1 0 1,0 0-1,-1 0 1,1-1-1,0 1 1,0 0-1,0 0 1,0 0-1,1 0 1,-1 0-1,0-1 0,1 1 1,0 0-1,-1 0 1,1 0-1,0 0 1,0 0-1,0 0 1,0 1-1,1-1 1,0-1-1,1 0-2,0-1 1,1 1-1,0 1 0,0-1 0,-1 0 1,1 1-1,1 0 0,-1 0 1,0 0-1,4-1 2,8-2 4,0 1 0,1 1 0,-1 0 0,1 1 0,9 1-4,-3 0 24,0 2 0,-1 0 1,1 1-1,-1 2 0,1 0 1,6 3-25,-14-2 3,-1 0 0,0 1 1,0 0-1,0 1 0,-1 1 1,0 0-1,0 0 0,-1 2 1,10 8-4,0 3-35</inkml:trace>
  <inkml:trace contextRef="#ctx0" brushRef="#br0" timeOffset="1816.473">1626 76 2873,'-1'-9'1526,"-1"-11"1950,2 19-3196,0 1 0,-1-1 0,1 1 0,0-1 0,0 1 0,-1-1 0,1 1-1,0-1 1,-1 1 0,1-1 0,0 1 0,-1-1 0,1 1 0,-1 0 0,1-1 0,-1 1 0,1 0 0,-1-1 0,1 1 0,-1 0 0,1 0-1,-1-1 1,1 1 0,-1 0 0,0 0 0,1 0 0,-1 0 0,1 0 0,-1 0 0,0 0-280,3 5 712,5 9-585,0-2 0,1 1 0,0-1 0,1 0 0,3 3-127,17 22 244,18 31 84,-3 1 1,-3 2-1,16 42-328,-43-81 46,-11-22-26,1-1 0,0 1-1,1-1 1,0 0 0,0 0-1,1-1 1,0 1-1,0-1 1,5 4-20,-10-12 32,0 1-1,-1 0 0,1-1 1,0 1-1,0-1 1,0 1-1,-1-1 1,1 1-1,0-1 1,0 0-1,0 1 0,0-1 1,0 0-1,0 0 1,0 0-1,0 0 1,0 0-1,0 0 1,0 0-1,0 0 0,0 0 1,-1 0-1,1 0 1,0-1-1,1 1-31,-1-1 50,0 0 0,1 0 0,-1 0 0,0 0 0,1 0 0,-1 0 0,0 0 0,0-1 0,0 1 0,0 0 0,0-1 0,0 1 0,0-2-50,3-7 175,-1 1 0,1-1 0,-2 1 0,2-8-175,-3 13 17,7-47 159,-2 1 0,-3-1 1,-1-8-177,-1 3 55,3 0-1,6-22-54,-7 62 45,-2 5-109,1 0-1,0 0 1,1 0-1,0 0 1,0 0-1,1 1 1,1 0 0,5-10 64,-9 20-6,-1-1 0,0 1 0,1-1 1,-1 1-1,0-1 0,1 1 0,-1-1 1,1 1-1,-1 0 0,1-1 0,-1 1 1,1-1-1,-1 1 0,1 0 1,-1 0-1,1-1 0,-1 1 0,1 0 1,-1 0-1,1 0 6,8 6-298</inkml:trace>
  <inkml:trace contextRef="#ctx0" brushRef="#br0" timeOffset="3858.04">2888 52 2457,'36'-15'1300,"-36"15"-1203,0 0 0,0 0 0,0 0 1,0 0-1,0-1 0,1 1 0,-1 0 0,0 0 1,0 0-1,0 0 0,0 0 0,0 0 0,0 0 0,0 0 1,0 0-1,0 0 0,1 0 0,-1 0 0,0 0 1,0-1-1,0 1 0,0 0 0,0 0 0,0 0 1,0 0-1,0 0 0,0 0 0,0 0 0,0 0 1,0-1-1,0 1 0,0 0 0,0 0 0,0 0 1,0 0-1,0 0 0,0 0 0,0 0 0,0-1 0,0 1 1,0 0-1,0 0 0,0 0 0,0 0 0,0 0 1,0 0-1,0 0 0,0 0 0,0-1 0,-1 1 1,1 0-1,0 0 0,0 0 0,0 0 0,0 0 1,0 0-1,0 0 0,0 0 0,0 0-97,-11-5 3540,-11-2-1714,-34-2-764,42 8-882,2 1-75,1 0-1,0 0 1,-1 1-1,1 1 0,0 0 1,0 0-1,0 1 0,0 1 1,1 0-1,-1 0 1,1 1-1,0 0 0,0 1 1,1 0-1,-5 4-104,6-4 26,0 0-1,0 1 0,1 0 1,0 0-1,0 1 1,1 0-1,0 1 1,0-1-1,1 1 1,0 0-1,0 0 1,1 0-1,1 1 0,-1 0 1,-1 9-26,3-7 5,1-1 0,0 1-1,0 0 1,1 0 0,1-1 0,0 1-1,0 0 1,1-1 0,1 1 0,0-1 0,0 0-1,1 0 1,5 10-5,1 0 9,1 4 14,1-1 0,1-1-23,-11-20 2,-1-1 1,1 0 0,0 0-1,0 0 1,0 0-1,0 0 1,0 0-1,0-1 1,0 1 0,0-1-1,1 1 1,-1-1-1,1 0 1,-1 0 0,1 0-1,0 0 1,-1 0-1,1-1 1,0 1-1,-1-1 1,1 0 0,0 0-1,0 0 1,-1 0-1,1 0 1,0-1-1,-1 1 1,1-1 0,0 1-1,-1-1 1,1 0-1,0 0 1,1-1-3,5-2 9,0-1 1,0 0 0,-1 0-1,0 0 1,0-1-1,0 0 1,0-1-1,5-7-9,6-9 29,-1-2 0,-1 0 0,10-21-29,20-29 40,12-19-16,-58 92-24,0 1 1,0 0-1,-1 0 0,1 0 0,-1-1 1,1 1-1,-1 0 0,1-1 1,-1 1-1,0 0 0,1-1 0,-1 1 1,0 0-1,0-1 0,0 1 1,0-1-1,0 1 0,0 0 0,-1-1 1,1 1-1,0 0 0,-1-1 1,1 1-1,-1 0 0,0-2 0,-4-13 8,0 59-102,-10 204 127,13-195-2,0 88 59,2-59 84,-8 50-174,0-19 647,5 1 0,5 18-647,0-112 309,2-14 42,9-24 164,-5 6-491,43-61-115,2 2-1,58-57 92,-76 89-151</inkml:trace>
  <inkml:trace contextRef="#ctx0" brushRef="#br0" timeOffset="4321.579">3487 570 7666,'-39'-83'3312,"39"83"-1615,4 7-529,-4 4-272,5 12-120,0 10-128,-4 3-87,7 15-121,-2 0-64,-6 5-136,6-2-72,-11-8-96,3-5-8,7-8 112,-2-6-104,5-9-16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20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3569,'6'-91'2387,"-5"68"-520,0 6 485,-2 17-2288,1 0 0,0 0 0,0 0 1,0 0-1,0 0 0,0 0 0,0 0 0,0 0 0,0 0 0,0 0 1,0-1-1,0 1 0,0 0 0,0 0 0,0 0 0,0 0 1,0 0-1,0 0 0,0 0 0,0 0 0,0 0 0,0 0 1,0-1-1,0 1 0,0 0 0,0 0 0,1 0 0,-1 0 0,0 0 1,0 0-1,0 0 0,0 0 0,0 0 0,0 0 0,0 0 1,0 0-1,0 0 0,0 0 0,0-1 0,0 1 0,0 0 1,1 0-1,-1 0 0,0 0 0,0 0 0,0 0 0,0 0 0,0 0 1,0 0-1,0 0 0,0 0 0,0 0 0,1 0 0,-1 0 1,0 0-1,0 0 0,0 0 0,0 0 0,0 0 0,0 1 1,0-1-1,0 0 0,0 0 0,0 0 0,0 0 0,1 0 0,-1 0 1,0 0-1,0 0-64,0 0 869,0 0-263,4 8 1,8 7-479,1 0 0,1 0 0,6 5-128,22 22 238,27 27 123,-17-18 87,7 13-448,-44-45 59,0 0 0,-2 0 0,0 2 0,-1 0 1,5 14-60,-6-6 54,-10-22-4,1-1 0,1 0 0,-1 0 0,1 0 0,0 0 0,2 3-50,-5-9 9,0 0-1,1 0 1,-1 1-1,0-1 1,0 0-1,0 0 1,0 0-1,0 0 1,0 0-1,0 0 1,0 0-1,0 0 1,0 0 0,1 0-1,-1 1 1,0-1-1,0 0 1,0 0-1,0 0 1,0 0-1,0 0 1,1 0-1,-1 0 1,0 0-1,0 0 1,0 0-1,0 0 1,0 0-1,0 0 1,1 0-1,-1 0 1,0 0-1,0 0 1,0 0-1,0 0 1,0 0-1,0 0 1,0-1-1,1 1 1,-1 0-1,0 0 1,0 0-1,0 0 1,0 0-1,0 0 1,0 0-1,0 0 1,0 0-1,0 0 1,1-1-1,-1 1 1,0 0-1,0 0 1,0 0-1,0 0-8,3-10 401,2-14-78,-1 0 1,-2-1-1,0-2-323,5-44 99,0 28-127,2 0 1,2 1-1,1 0 0,3 1 0,7-14 28,-21 54 2,-1 0-1,0 0 1,1 0-1,-1 0 1,1 1 0,0-1-1,-1 0 1,1 0-1,0 0 1,-1 0-1,1 0 1,0 1-1,0-1 1,0 0-2,0 1-2,-1 0 1,0 0-1,1 0 0,-1 0 1,0 1-1,0-1 1,1 0-1,-1 0 1,0 0-1,1 0 0,-1 1 1,0-1-1,0 0 1,1 0-1,-1 1 1,0-1-1,0 0 0,0 0 1,1 1-1,-1-1 1,0 0-1,0 1 1,0-1-1,0 0 0,0 1 1,0-1-1,1 0 2,-1 1-3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19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519 430 2745,'31'-1'1869,"-30"1"-1755,-1 0 0,1 0 0,-1 0 0,1 0 0,-1-1 0,1 1-1,-1 0 1,1 0 0,-1 0 0,1 0 0,-1-1 0,1 1 0,-1 0 0,0 0-1,1-1 1,-1 1 0,1 0 0,-1-1 0,0 1 0,1-1 0,-1 1 0,0 0-1,0-1 1,1 1 0,-1-1 0,0 1 0,0-1 0,0 1 0,1-1 0,-1 1-1,0-1 1,0 1 0,0-1 0,0 1 0,0-1 0,0 1 0,0-1-1,0 1 1,0-1-114,-7-18 5403,4 14-5011,1 0-249,1 1 0,-2-1 0,1 1-1,0 0 1,-1 0 0,0 0 0,0 0 0,0 0 0,-1 1 0,1-1 0,-1 1 0,0-1-143,-4-3 245,1 2-116,-1-1-1,1 1 0,-1 0 0,-1 1 0,1-1 1,0 2-1,-1-1 0,0 1 0,0 1 1,0 0-1,0 0 0,0 0 0,-4 1-128,5 1 12,0 0-1,1 1 0,-1 0 0,0 1 0,1-1 1,-1 1-1,1 1 0,-1 0 0,1 0 1,0 0-1,0 1 0,0 0 0,1 0 1,0 0-1,-1 1 0,1 0-11,-3 3 0,1-1 0,0 1 0,1 0 1,-1 0-1,2 1 0,-1 0 0,1 0 0,0 1 0,1 0 1,0 0-1,1 1 0,1-1-1,1 0-1,0 0 1,1 0 0,0 0 0,0 1 0,1-1 0,1 0 0,0 1-1,0-1 1,1 0 0,0 0 0,1 0 0,0 0 0,4 8 1,-3-6 1,1-1 0,1 1-1,0-1 1,1-1 0,0 1 0,0-1 0,1-1 0,0 1 0,1-1 0,0 0-1,0-1 1,4 1-1,-9-5 3,1-1-1,0 0 1,0 0-1,1-1 1,-1 0-1,1 0 0,-1 0 1,1 0-1,-1-1 1,1 0-1,0 0 1,0-1-1,0 1 0,-1-1 1,1-1-1,0 1 1,5-2-3,-4 0 6,1 0 0,-1 0-1,0-1 1,0 0 0,0-1 0,0 0 0,0 0 0,-1 0 0,0-1 0,0 0 0,0 0-1,3-4-5,-1 1 10,0-2 0,-1 1 0,1-1-1,-2 0 1,0 0 0,0-1-1,0 0 1,-2 0 0,1 0 0,-2-1-1,1 1 1,-1-1 0,-1 0 0,0 0-1,-1 0 1,0 0 0,-1-3-10,-18-102 13,29 169-158,-1 99 134,-7 0 1,-6-1 0,-18 107 10,6-171 254,8-46 532,-3 34-786,10-71 24,0 0 0,0 1-1,0-1 1,1 0 0,-1 1 0,1-1-1,0 0 1,0 0 0,0 0 0,2 2-24,-3-5 5,0 0 1,1 0-1,-1 0 1,0 0-1,1 0 1,-1 0 0,1 0-1,-1 0 1,0 0-1,1 0 1,-1-1-1,0 1 1,1 0 0,-1 0-1,0 0 1,0-1-1,1 1 1,-1 0-1,0 0 1,1-1 0,-1 1-1,0 0 1,0 0-1,0-1 1,1 1-1,-1 0 1,0-1 0,0 1-1,0 0 1,0-1-1,0 1 1,1 0-1,-1-1 1,0 1-6,11-29 104,-7 18-72,0 1 0,0-1 0,2 1 0,-1 0 0,1 0-32,19-22-587,0 1-1,26-23 588,-35 37-261,27-30-270</inkml:trace>
  <inkml:trace contextRef="#ctx0" brushRef="#br0" timeOffset="392.746">893 755 8858,'64'-84'3761,"-60"104"-2169,2 9-104,-3 14-407,1 5-321,-1 10-384,0-5-112,-6-1-128,0-5-32,2-12 272,-1 0-288,2-15 3489,0-4-2585</inkml:trace>
  <inkml:trace contextRef="#ctx0" brushRef="#br0" timeOffset="737.021">34 58 5953,'-18'2'3385,"5"4"-896,10-3-713,7 1-176,15-1-496,10 1-151,18-1-121,13-3-168,28-6-264,3-9-112,20-5-168,1 1-8,-20 5-112,-4 5 200,-29 9-152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6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96 2681,'0'-3'8806,"-2"-9"-6665,0 7-1966,-1-1-1,1 1 1,-1 0-1,0 0 0,-1 0 1,1 0-1,-1 1 1,0 0-1,0 0 0,-1 0 1,1 0-1,-1 0 1,0 1-1,-1-1-174,2 2 54,0 0-1,-1 0 1,1 0 0,-1 1 0,1 0-1,-1 0 1,1 0 0,-1 0-1,0 1 1,0-1 0,1 1-1,-1 1 1,0-1 0,1 1 0,-1-1-1,0 1 1,1 1 0,-1-1-1,0 1-53,-8 2 23,1 0 0,0 1 1,1 1-1,-1 0 0,1 0 0,0 1 0,0 0 0,1 1 0,0 0 0,1 1 0,-3 3-23,-5 6 3,1 2-1,0 0 0,2 1 0,0 0 1,-1 7-3,9-18 0,1 0 1,0 1 0,1 0-1,0 0 1,1 0 0,1 0 0,-1 0-1,2 1 1,-1-1 0,2 1-1,0-1 1,1 11-1,0-13 0,0-1 0,1 0 0,0 1 1,0-1-1,1 0 0,0 0 0,1 0 0,0 0 0,0-1 0,0 0 1,1 1-1,0-2 0,1 1 0,0 0 0,0-1 0,0 0 0,5 3 0,-7-6 3,0 0-1,0 0 1,0-1-1,0 1 0,1-1 1,-1 0-1,1 0 0,-1-1 1,1 1-1,0-1 1,0 0-1,-1 0 0,1-1 1,0 1-1,0-1 1,4 0-3,-2-1 4,-1 0 0,1-1 1,0 0-1,-1 0 0,0 0 1,1-1-1,-1 0 1,0 0-1,-1-1 0,1 1 1,1-2-5,11-10 17,-1-1 1,0 0-1,-2-1 0,0-1 1,-1-1-1,6-10-17,-9 14 14,-2-2 1,0 1-1,-1-1 1,0 0-1,-1-1 0,-2 0 1,1 0-1,-2 0 0,-1-1 1,0 1-1,-1-1 0,-1 0 1,-1-4-15,1 1 61,-2 0 0,-3-21-61,3 39 94,1 10-30,4 16-3,11 14-31,1-1 0,2-1-1,2 0 1,23 29-30,-23-32 16,22 32-461,3-2 0,3-3 0,28 27 445,-36-44-754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348 965 288,'83'70'759,"-82"-68"-546,1-1 0,-1 1 0,1-1 0,-1 0 0,1 0 0,0 0 0,-1 0 0,1 0 0,0 0 0,0 0 0,0 0 0,0-1 0,0 1-213,-1-1 40,-1 0-1,0 0 1,0-1 0,1 1-1,-1 0 1,0 0 0,0 0-1,0 0 1,1-1 0,-1 1-1,0 0 1,0 0 0,0 0-1,0-1 1,1 1 0,-1 0-1,0 0 1,0-1 0,0 1 0,0 0-1,0 0 1,0-1 0,0 1-1,0 0 1,0 0 0,0-1-1,0 1 1,0 0 0,0 0-1,0-1 1,0 1 0,0 0-40,0-3 445,6-6 762,-5 8-1092,-1 0 0,1 0 0,-1 1 0,1-1 1,0 0-1,-1 0 0,0 0 0,1 0 0,-1 1 0,1-1 1,-1 0-1,0 0 0,0 0 0,1 0 0,-1 0 0,0 0 1,0 0-1,0 0 0,0 0 0,0 0 0,0 0 0,-1 0 0,1 0 1,0 0-1,0 0 0,-1 0 0,1 0 0,0 1 0,-1-1 1,1 0-1,-1 0 0,1 0 0,-1 0 0,0 1 0,1-1 1,-1 0-1,0 1 0,0-1 0,1 0-115,-8-7 357,0 0 0,-1 1 0,0 0 0,0 0 0,0 1-1,-1 0 1,0 1 0,0 0 0,0 0 0,-9-2-357,14 6 10,1-1 0,-1 1 0,0 0 0,1 1 0,-1-1 0,0 1 0,0 0 0,1 0 0,-1 1 0,0-1 0,0 1 0,1 0 0,-1 0 0,0 1 0,1-1 0,0 1 0,-1 0 0,1 0 0,0 1 0,0-1 0,0 1 0,0 0 0,0 0 0,1 0 0,-1 0 0,-1 3-10,-9 12-10,1 1-1,1 1 1,1 0 0,-7 16 10,-2 3-6,15-31 8,2 0-1,-1 1 1,1 0-1,0 0 1,1 0-1,0 0 1,0 0-1,1 1 1,0-1-1,1 0 1,0 1-1,0-1 1,2 5-2,-2-10 1,1 1 0,0-1 0,0 0 0,1 0 0,-1 1 0,1-1 0,0-1 0,0 1 0,0 0 0,1 0 0,-1-1 0,1 1 0,0-1 0,0 0 0,0 0 0,0 0 0,1 0 0,-1 0 0,1-1 0,0 1 0,-1-1 0,1 0 0,0-1 0,0 1 0,1 0 0,-1-1 1,0 0-1,0 0 0,2 0-1,4-1 7,-1 1 0,1-1 0,-1-1 0,1 0 0,-1 0 1,1-1-1,-1 0 0,0-1 0,0 0 0,0 0 0,0-1 0,0 0 1,-1 0-1,0-1 0,0 0 0,0-1 0,4-3-7,1-2 9,-1 0 0,0 0-1,0-1 1,-1 0 0,-1-1-1,0-1 1,0 1 0,-2-2 0,6-10-9,-6 3 183,-1-1 1,0 1 0,-2-1 0,-1-1 0,0 1 0,-1-15-185,-15 320 1259,11-267-1264,-29 312 500,18-235 362,-5-1 1,-16 46-857,23-104 102,5-21-76,1 0 0,1 0 0,0 0-1,1 1 1,0-1 0,1 1-1,0 1-25,1-13 2,0-1 0,0 0-1,0 0 1,0 0-1,0 0 1,0 0 0,0 0-1,0 1 1,1-1 0,-1 0-1,0 0 1,0 0-1,0 0 1,0 0 0,0 0-1,0 0 1,0 0 0,0 1-1,0-1 1,0 0-1,0 0 1,1 0 0,-1 0-1,0 0 1,0 0 0,0 0-1,0 0 1,0 0-1,0 0 1,0 0 0,1 0-1,-1 0 1,0 0-1,0 0 1,0 0 0,0 0-1,0 0 1,1 0 0,-1 0-1,0 0 1,0 0-1,0 0 1,0 0 0,0 0-1,0 0 1,0 0 0,1 0-1,-1 0 1,0 0-1,0 0 1,0 0 0,0 0-1,0 0 1,0-1 0,0 1-1,0 0 1,1 0-1,-1 0 1,0 0 0,0 0-1,0 0-1,7-7 41,71-89 155,-30 35-720,18-14 524,17-16-2027,-46 51 1342</inkml:trace>
  <inkml:trace contextRef="#ctx0" brushRef="#br0" timeOffset="366.484">985 1345 7802,'-8'0'3688,"4"3"-1343,-5 11-1033,0 7 129,-1 18-449,2 7-240,-1 5-416,8 4-120,1-5-128,0-5-16,1-8 56,1-12-160,2-15 40</inkml:trace>
  <inkml:trace contextRef="#ctx0" brushRef="#br0" timeOffset="754.214">54 601 6617,'-53'0'3625,"55"-5"-1112,11 2-625,9 2-240,16 1-655,11 2-249,22 3-304,8-5-104,18-2-160,7-2-48,2 0-40,-5 2 344,-16 4-296,-15 5 2809,-8 5-2097</inkml:trace>
  <inkml:trace contextRef="#ctx0" brushRef="#br0" timeOffset="1281.591">1575 1020 5425,'-12'-43'991,"6"25"-47,2-1 1,0 1-1,0-1 0,2-2-944,-4 8 3236,2 13-1107,4 11-593,1 4-1462,0 1 0,1-1 0,1 0 0,1 0 0,0 0 0,0-1 0,2 1 0,0-1 0,7 12-74,5 4 164,1-2 0,1 0-1,2-1 1,1-1 0,1-1 0,0-1 0,2-1 0,1-1 0,28 16-164,-54-37 42,1 0 0,-1 0 0,0 0 0,1 0 1,0 0-1,-1-1 0,1 1 0,-1-1 0,1 1 0,0-1 1,0 0-43,-2 0 29,1 0 0,-1 0 0,1 0 0,0 0 0,-1 0 0,1 0 0,-1 0 0,1 0 1,-1-1-1,1 1 0,-1 0 0,1 0 0,-1 0 0,1-1 0,-1 1 0,1 0 0,-1-1 1,0 1-1,1-1 0,-1 1 0,1 0 0,-1-1-29,2-2 99,-1 0 0,0 0 0,0-1 1,0 1-1,0 0 0,0-1 0,0 1 0,-1 0 0,0-1-99,2-6-28,7-44 110,3 1-1,2 1 0,2 0 1,20-43-82,-35 91-13,1-1 0,0 1 0,0 0 0,0-1 0,1 1 1,-1 0-1,1 0 0,0 1 0,0-1 0,0 1 0,1-1 0,-1 1 1,1 0-1,0 0 0,0 1 0,0-1 0,0 1 0,0 0 1,1-1 12,16 1-64</inkml:trace>
  <inkml:trace contextRef="#ctx0" brushRef="#br0" timeOffset="2004.019">2711 989 3665,'0'-4'472,"1"-1"0,-1 0 0,-1 1 0,1-1 0,-1 1 0,1-1 0,-1 1 0,0-1 1,-1 1-1,1 0 0,-1-1 0,0 1 0,0 0 0,0 0 0,-1 0 0,1 1 0,-1-1 0,0 1 0,-3-4-472,4 5 118,-1-1 0,0 0 0,0 1-1,0-1 1,0 1 0,0 0-1,-1 0 1,1 1 0,-1-1 0,1 0-1,-1 1 1,1 0 0,-1 0-1,0 0 1,0 0 0,1 1 0,-1 0-1,0-1 1,0 1 0,0 1-1,1-1 1,-1 0 0,-4 2-118,-1 1 96,0 1 0,0 1 0,0 0 0,1 0-1,0 0 1,0 1 0,0 0 0,1 1 0,-1 0 0,2 0 0,-1 0 0,1 1 0,0 0 0,0 0 0,-2 7-96,-3 4 31,1 0 1,1 1-1,1 0 1,0 1 0,2-1-1,-3 15-31,7-27 5,1-1-1,0 1 1,1 0-1,-1 0 1,1-1-1,1 1 1,-1 0-1,2 0 1,-1-1-1,1 1 1,0-1-1,0 1 1,1-1-1,0 0 1,2 4-5,-2-6 5,1 1 1,0-1 0,0 0 0,0 0-1,0-1 1,1 1 0,0-1 0,0 0-1,0-1 1,0 1 0,1-1 0,-1 0-1,1 0 1,0 0 0,0-1 0,0 0-1,0 0 1,4 0-6,-3 0 11,-1-1 0,1 0-1,0-1 1,-1 0 0,1 1 0,-1-2-1,1 1 1,0-1 0,-1 0 0,1-1-1,-1 1 1,1-1 0,-1-1 0,0 1-1,0-1 1,0 0 0,0 0 0,1-2-11,0-1 18,0 1 1,-1-1 0,0 0 0,0-1-1,0 1 1,-1-1 0,0 0 0,0-1-1,-1 1 1,0-1 0,-1 0 0,1 0-1,1-7-18,1-7 30,-2 0 1,0 0-1,-2-1 0,0 1 0,-1-1 0,-2 1 0,0-1 0,-1 1 0,-1 0 0,-2-1 0,-2-6-30,15 53 50,0 0-1,1-1 0,2 0 1,0 0-1,2-1 0,9 12-49,-12-19-20,1-1-1,1-1 0,0 0 0,0-1 0,2 0 0,-1-1 1,1 0-1,1-1 0,0-1 0,2 0 21,23 11 22,-2-1-45</inkml:trace>
  <inkml:trace contextRef="#ctx0" brushRef="#br0" timeOffset="2389.501">2291 575 5145,'-5'-8'2921,"5"6"-393,2 2-223,8 0-529,4 2-272,15-1-535,13 2-177,11-6-328,-26 2-136,-1-1-144,98-3-40,12-12 56,2 0-304,-50 13 104</inkml:trace>
  <inkml:trace contextRef="#ctx0" brushRef="#br0" timeOffset="3091.816">3509 971 5697,'3'-72'2942,"-1"63"1197,2 11-1596,5 11-874,-8-10-1738,7 10 223,0-1 1,1 0-1,1 0 0,0-1 0,1 0 1,3 3-155,29 30 285,32 41 212,37 57-497,-112-142 23,0 1-1,0-1 1,0 1-1,1-1 1,-1 0-1,0 1 1,0-1-1,1 1 1,-1-1-1,0 0 0,1 1 1,-1-1-1,0 0 1,1 1-1,-1-1 1,0 0-1,1 0 1,-1 1-1,1-1 1,-1 0-1,1 0 1,-1 0-1,1 0 1,-1 1-1,0-1 0,1 0 1,-1 0-1,1 0 1,-1 0-1,1 0 1,-1 0-1,1 0 1,-1 0-1,1-1 1,-1 1-1,1 0 1,-1 0-1,1 0 1,-1 0-1,0-1 1,1 1-1,-1 0 0,1 0 1,-1-1-1,0 1 1,1 0-1,-1-1 1,0 1-1,1 0 1,-1-1-1,0 1 1,0 0-1,1-1 1,-1 1-23,12-29 845,-10 23-839,49-169 477,-31 100-421,29-69-62,-26 95 29,-21 45-68,0 1-1,0 0 1,1 0-1,-1 0 1,0 0 0,1 0-1,0 1 1,0-1-1,0 1 1,0 0 0,0-1-1,1 1 40,-4 2-13,0 0-1,1-1 1,-1 1-1,0 0 1,1 0-1,-1 0 1,1 0-1,-1 0 1,0 0-1,1 0 1,-1-1-1,1 1 1,-1 0-1,0 0 1,1 1-1,-1-1 1,1 0-1,-1 0 1,0 0-1,1 0 1,-1 0-1,0 0 1,1 0-1,-1 1 1,1-1 13,6 11-238</inkml:trace>
  <inkml:trace contextRef="#ctx0" brushRef="#br0" timeOffset="3735.663">4421 378 6801,'0'-1'270,"0"-1"0,-1 1-1,1-1 1,-1 1 0,1-1-1,-1 1 1,1-1 0,-1 1-1,0 0 1,0-1 0,0 1-1,0 0 1,0 0 0,0 0-1,0 0 1,0 0 0,0 0-1,0 0 1,-1 0 0,1 0-1,0 0 1,-1 1 0,0-1-270,1 1 104,0-1 1,-1 1 0,1 0-1,0 0 1,0 1-1,-1-1 1,1 0 0,0 0-1,0 1 1,-1-1-1,1 0 1,0 1 0,0 0-1,0-1 1,0 1-1,0-1 1,0 1 0,0 0-1,0 0 1,0 0-1,0 0 1,0 0 0,0 0-1,0 0 1,1 0 0,-1 0-1,0 0 1,0 1-105,-1 3 83,-1 0-1,1 1 1,0-1 0,1 1 0,-1-1 0,1 1 0,0 0 0,0-1 0,1 1-1,0 0 1,0 0 0,0-1 0,1 5-83,3 15 143,0-1 0,5 13-143,18 62 222,-8-29 134,5 37-356,-12-24 528,-4 0-1,-4 0 0,-4 40-527,1-99 209,-1-18-70,1-15 21,0-14-130,0-1-1,2 1 1,1 0-1,1 0 1,1 0-1,0 1 1,2 0-1,3-5-29,-3 10 18,0 0-1,1 1 0,0 0 0,2 0 0,-1 1 1,2 1-1,0 0 0,1 1 0,0 0 0,10-7-17,-18 17-1,0-1 0,0 1 0,1 0 0,-1 0 0,1 0 0,0 1 0,0 0 0,0 0 0,0 0 0,5 0 1,-8 2 0,0-1-1,0 1 0,0 0 1,1 0-1,-1 1 0,0-1 1,0 1-1,0 0 0,0-1 1,0 1-1,0 1 0,0-1 1,0 0-1,0 1 0,0-1 1,-1 1-1,1 0 0,0 0 1,-1 0-1,0 0 0,2 2 1,3 5-1,0 0 0,-1 0 0,0 1 0,-1 0 0,0 0 0,-1 1 0,0-1 0,0 1 0,-1 0 0,-1 0 0,1 0 0,-1 10 1,0-2-2,-1 1 0,0 1 0,-2-1 0,0 0 0,-2-1 0,-3 19 2,3-27 1,-1-1-1,0 1 0,0-1 0,-1 0 1,0 0-1,0 0 0,-2 0 0,1-1 1,-1 0-1,0-1 0,-1 1 1,0-1-1,0-1 0,-1 0 0,0 0 1,0 0-1,0-1 0,-1-1 0,-4 2 0,7-3 26,-2-1 0,1 0-1,0 0 1,-1-1 0,1 0-1,-1 0 1,1-1-1,-1 0 1,0 0 0,0-1-1,1 0 1,-1-1 0,0 0-1,0-1 1,1 1-1,-1-2 1,1 1 0,0-1-1,-1 0 1,1-1 0,1 0-1,-1 0 1,0-1-1,-4-4-25,6 4 539,0 0-1,0 0 0,1-1 0,-3-4-538,-12-20 1132</inkml:trace>
  <inkml:trace contextRef="#ctx0" brushRef="#br0" timeOffset="4301.336">4040 6 6113,'-15'1'3377,"2"1"-1024,11-1-745,3 3-240,17-2-376,12 2-55,21-1-121,12-1-112,15-2-288,9-4-112,-7-1-168,-3-2-40,-10 1-48,-11 3 96,-10 6 344,-8 4-352,-17 11 40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4:58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221 116 4729,'6'-23'671,"-1"-4"2154,-15 46 751,5-7-3054,-1-1 0,0 0 1,-1-1-1,0 0 0,-3 3-522,-24 37 1098,23-30-747,3-3 20,-2 0-1,0-1 0,-1 0 0,-5 5-370,7-11 130,1 1 0,0 0 0,0 0 0,1 1-1,0 0 1,-3 9-130,2-7 191,3-6 17,5-8-203,0 1 0,0-1 0,0 0 0,0 0 0,0 0 0,0 0 0,0 0 0,0 0 0,0 0 0,0 0 0,1 1 0,-1-1 0,0 0 0,0 0 0,0 0 0,0 0 0,0 0 0,0 0 0,0 0 0,1 0 0,-1 0 0,0 0 0,0 0 0,0 0 0,0 0 0,0 0 0,1 0 0,-1 0 0,0 0 0,0 0 0,0 0 0,0 0 0,0 0 0,0 0 0,1 0 0,-1 0 0,0 0 0,0 0 0,0 0 0,0 0 0,0 0 0,0 0 0,0-1 0,1 1 0,-1 0 1,0 0-1,0 0 0,0 0 0,0 0 0,0 0 0,0 0 0,0 0 0,0-1 0,0 1 0,0 0 0,0 0 0,0 0 0,0 0-5,4-2 20,-1 0 0,0 0 0,0 0 0,0 0 0,-1 0-1,1-1 1,-1 0 0,1 1 0,-1-1 0,0 0-20,15-16 17,0 1-9,-1 2 5,0-1 1,-2-1-1,12-18-13,8-11 19,14-13-19,15-20 138,-57 70-7,0 0-1,0 0 1,2-8-131,8-16 788,-21 64 408,4-14-1059,-8 88 800,5 39-937,9 320 235,10-10-115,-12-393-88,-1-38-16,0 0 0,-2 0 0,-1 0 0,-1 0 0,-1 7-16,2-25 3,0 0 1,0 0-1,0 0 0,-1 0 1,1 0-1,-1-1 1,0 1-1,0-1 0,0 1 1,0-1-1,-1 0 0,0 1 1,1-1-1,-1-1 0,0 1 1,0 0-1,0-1 1,-1 1-1,1-1 0,-1 0 1,1 0-1,-1-1 0,-1 1-3,-3 1 6,1-2-1,-1 1 0,0-1 0,0 0 0,0-1 1,0 1-1,0-2 0,0 1 0,0-1 0,0 0 1,-3-2-6,-29-8 22,25 6-14,0 1 1,0 1-1,-14-2-8,26 5 1,-1-1-1,1 1 1,-1 0 0,1 0 0,0 1-1,-1-1 1,1 1 0,0-1 0,-1 1-1,1 0 1,0 0 0,0 1 0,0-1-1,0 1 1,0-1 0,0 1 0,0 0-1,0 0 1,-1 1-1,4-2 16,0-1 0,0 0 0,-1 0 0,1 0 0,0 1 0,0-1 0,0 0 0,-1 0 0,1 1 0,0-1 0,0 0 0,0 0 0,0 1 1,-1-1-1,1 0 0,0 1 0,0-1 0,0 0 0,0 1 0,0-1 0,0 0 0,0 1 0,0-1 0,0 0 0,0 0 0,0 1 0,0-1 0,0 0 0,0 1 0,0-1 0,0 0 0,1 1 0,-1-1 0,0 0 0,0 0 0,0 1 0,0-1 0,1 0 0,-1 1-16,16 6 185,32 1-115,-27-6-45,-1-1 0,1-2-1,-1 0 1,1-1 0,-1-1-1,18-4-24,52-19 56,-50 13-47,2 2 0,-1 2 0,1 1 0,19 1-9,-30 6 305,-20 2 207,0-1 0,0-1 0,0 0 0,5-2-512,-15 3 75,1-1 0,-1 1 0,1-1 0,-1 0 0,1 0 0,-1 1 0,1-1 0,-1 0 0,0 0 0,0-1 0,1 1 0,-1 0-75</inkml:trace>
  <inkml:trace contextRef="#ctx0" brushRef="#br0" timeOffset="753.459">1347 1202 6457,'31'1'1521,"11"2"-1228,-36-1 2782,-19 1 4248,12-3-7288,0 0-1,0 1 1,0 0-1,0-1 1,0 1-1,0-1 1,1 1-1,-1 0 1,0 0-1,0-1 1,0 1-1,1 0 1,-1 0-1,0 0 1,1 0-1,-1 0 1,1 0-1,-1 0 1,1 0-1,0 0 1,-1 0 0,1 0-1,0 0 1,0 0-1,0 0 1,-1 0-1,1 1-34,-11 28 221,-15 18-116,25-47-102,0 0 1,1 1-1,-1-1 1,1 0-1,0 1 1,0-1-1,-1 1 0,1-1 1,0 1-1,0-1 1,0 0-1,0 1 1,1-1-1,-1 1 0,0-1 1,0 1-1,1-1 1,-1 0-1,1 1 1,0-1-1,-1 0 1,1 0-1,0 1 0,0-1 1,-1 0-1,1 0 1,0 0-1,0 0 1,0 0-1,1 0 0,-1 0 1,0 0-4,2 1 6,0 0 1,0 0-1,1 0 0,-1-1 0,1 1 1,-1-1-1,1 0 0,-1 0 1,5 1-7,-3-2 9,0 1 0,0-1 0,0-1 0,-1 1 0,1-1 0,0 1 0,0-1 0,0-1 0,0 1 0,-1-1 0,1 0 0,-1 0 0,1 0 0,-1 0 0,0-1 0,0 0 0,3-2-9,-4 2 26,0 1 0,-1 0 1,0-1-1,0 1 0,1-1 0,-1 1 1,-1-1-1,1 0 0,0 0 0,-1 0 1,0 0-1,1 0 0,-1-1 1,0 1-1,-1 0 0,1 0 0,0-1 1,-1 1-1,0 0 0,0-1 0,0 1 1,0 0-1,-1-1 0,1 1 1,-1 0-1,-1-3-26,2 4 20,-1 1 0,0 0 1,0-1-1,0 1 0,0 0 1,0 0-1,0 0 0,0-1 0,-1 1 1,1 1-1,0-1 0,-1 0 1,1 0-1,0 0 0,-1 1 1,1-1-1,-1 1 0,1-1 0,-1 1 1,0-1-1,1 1 0,-1 0 1,1 0-1,-1 0 0,0 0 1,1 0-1,-1 0-20,-48 5 1144,45-4-1034,-36 6-2115,-1-3 1202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00:37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553 710 3617,'47'-51'2016,"-46"50"-1880,0 0-1,-1 1 1,1-1-1,0 0 0,-1 0 1,1 0-1,-1 0 1,1 0-1,-1 0 1,0 0-1,1-1 1,-1 1-1,0 0 1,0 0-1,0 0 1,0 0-1,0 0 0,0 0 1,0 0-1,0-1 1,0 1-1,0 0 1,-1 0-1,1 0 1,0 0-1,-1 0 1,1 0-1,-1 0-135,-1-2 315,0 0 0,0 1 1,0 0-1,0-1 0,0 1 0,-1 0 0,-1-1-315,0-1 415,-2-2 83,-1 0 1,-1 1-1,1-1 1,-1 1 0,0 0-1,0 1 1,-9-3-499,14 5 69,-1 1 0,0 0 0,0 0 0,0 1 1,0-1-1,0 1 0,0 0 0,0 0 0,0 0 0,0 0 0,0 1 0,0-1 1,0 1-1,1 0 0,-1 0 0,0 1 0,0-1 0,1 1 0,-4 1-69,-4 5 18,0 0 0,0 0-1,0 1 1,1 1 0,0 0-1,1 0 1,0 1 0,1 0-1,0 0 1,1 1 0,0 0-1,1 0 1,-3 9-18,4-10-3,0 1 1,2 1-1,-1-1 0,2 1 1,-1-1-1,2 1 0,0 0 0,0-1 1,1 1-1,1 0 0,0 0 1,0-1-1,2 1 0,2 9 3,-2-12 0,0 0 0,1-1 0,1 1 1,0-1-1,0 0 0,0 0 0,1 0 0,4 3 0,-7-8 2,0-1 1,0 0-1,0 0 1,1 0-1,-1-1 1,1 1-1,0-1 1,-1 0-1,1 0 1,0 0-1,1 0 1,-1-1-1,0 1 1,0-1 0,1 0-1,-1-1 1,0 1-1,1-1 1,-1 0-1,1 0 1,0 0-3,5-2 12,0 0-1,-1 0 1,1-1 0,-1-1 0,0 1 0,0-2 0,0 1 0,0-1 0,-1 0 0,0-1 0,0 0-1,0 0 1,-1-1 0,0 0 0,0 0 0,-1-1 0,0 0 0,0 0 0,1-3-12,3-4 20,-2 1 1,0-2 0,0 1 0,-2-1-1,0 0 1,0 0 0,-2-1 0,0 1-1,-1-1 1,1-16-21,-4 32 0,1-9 5,-1 1-1,0-1 1,-1 0-1,0-2-4,0 10-5,1 0 0,-1-1 0,1 1 0,-1 0 1,0-1-1,0 1 0,0 0 0,0 0 0,0-1 0,-1 1 0,1 0 0,-1 0 0,1 1 0,-1-1 0,0 0 0,0 0 0,1 1 0,-3-2 5,4 3-2,0 0 0,0 0 1,0 0-1,0 0 0,0-1 0,0 1 0,-1 0 0,1 0 0,0 0 0,0 0 0,0 0 0,0-1 0,0 1 0,-1 0 0,1 0 0,0 0 0,0 0 0,0 0 0,0 0 0,-1 0 0,1 0 0,0 0 1,0 0-1,0 0 0,-1 0 0,1 0 0,0 0 0,0 0 0,0 0 0,-1 0 0,1 0 0,0 0 0,0 0 0,0 0 0,-1 0 0,1 0 0,0 0 0,0 0 0,0 0 0,0 0 0,0 1 0,-1-1 1,1 0-1,0 0 0,0 0 0,0 0 0,0 0 0,0 1 0,-1-1 0,1 0 0,0 0 0,0 0 0,0 0 0,0 1 0,0-1 2,2 13-70,-1-6 42,-2 56 8,9-17 88,4 13-68,-2-16 53,2 30-53,-3 17 40,-3 63-40,-7-113 15,-1 0 0,-2 0 0,-2 0 0,-2-1 0,-2 3-15,-13 45 468,-5 46-468,10-73 939,14-50-71,14-41-336,-2 9-479,1 1 0,1 0 1,0 0-1,2 1 0,1 0 0,0 1 0,15-15-53,20-19-1276,50-41 1276,-69 67-751,-3 1 174</inkml:trace>
  <inkml:trace contextRef="#ctx0" brushRef="#br0" timeOffset="641.358">1213 994 7194,'-1'-37'3376,"-6"46"-1479,1 2-265,2 15-520,1 3-240,2 9-255,2 9-49,3 2-176,2 0-72,-1-3-112,0-10-64,-3-3-56,1-2-8,-3-7 192,0 0-216,2-11 3497,3-3-2609</inkml:trace>
  <inkml:trace contextRef="#ctx0" brushRef="#br0" timeOffset="1549.431">1721 710 5489,'-87'-51'2307,"83"49"-1901,0 0 0,0-1 0,0 0 0,0 0-1,1 0 1,0 0 0,-1 0 0,1-1 0,0 0-406,2 2 284,0 1 0,0-1 0,1 0 0,-1 1 0,1-1 0,-1 0 0,1 0 0,0 1 0,-1-1 1,1 0-1,0 0 0,0 0 0,0 0-284,0 2 31,1 0 1,-1-1 0,0 1-1,0 0 1,0 0-1,0-1 1,0 1-1,1 0 1,-1 0-1,0 0 1,0-1-1,0 1 1,1 0-1,-1 0 1,0 0 0,0-1-1,1 1 1,-1 0-1,0 0 1,0 0-1,1 0 1,-1 0-1,0 0 1,1 0-1,-1 0 1,0 0-1,0 0 1,1 0-1,-1 0 1,0 0 0,1 0-1,-1 0 1,0 0-1,0 0 1,1 0-1,-1 0 1,0 0-1,1 0 1,-1 0-1,0 0 1,0 1-1,1-1 1,-1 0 0,0 0-1,0 0 1,0 1-1,1-1 1,-1 0-1,0 0 1,0 1-32,16 9 289,-7 1-208,0 0 0,-1 0 0,0 2 0,0-1 0,-2 0 1,3 7-82,11 20 130,9 5-5,1-1 0,3-2 0,1-1 0,15 11-125,-41-42 60,0-1-1,1 0 1,0 0 0,0-1-1,8 5-59,-15-11 52,0 0-1,-1 0 1,1 0-1,0 0 1,0 0-1,0-1 1,-1 1-1,1-1 1,0 1-1,0-1 1,0 1-1,0-1 1,0 0-1,0 0 0,0 0 1,0 0-1,0-1 1,0 1-1,0 0 1,0-1-1,0 1 1,0-1-1,0 0 1,-1 1-1,1-1 1,0 0-1,0 0 1,-1 0-1,1-1 1,-1 1-1,1 0 1,-1-1-1,1 1 1,-1-1-1,0 1 1,0-1-1,1-1-51,15-28 278,-1 0 0,-2-1 0,-2-1 0,4-16-278,-9 29 27,76-233-355,-80 248 332,-2 17-54</inkml:trace>
  <inkml:trace contextRef="#ctx0" brushRef="#br0" timeOffset="2858.349">2673 94 4417,'2'-19'1563,"-1"12"-898,0 1 1,-1-1-1,0 0 1,0 1-1,0-1 1,-1 0-1,0 1 1,0-1-1,0 1 1,-2-2-666,1 9 1551,-2 7-932,0 13-175,-2 16-150,2 1-1,2 0 1,2 0 0,1 0 0,3 10-294,30 190 796,-24-182-616,1 4-28,4 24 146,-4 1 1,-1 32-299,-3 19 213,-3-111-88,-1-24 88,-1-6 45,1-42 409,-4 16-611,1 1 0,2-1 0,1 0 0,1 1 0,2-1 0,1 1 0,3-6-56,-6 23-2,1 1 0,1 0 0,0 0 0,0 1 0,1-1 0,1 1 0,0 1 0,3-4 2,-4 7-2,0 0 0,0 1-1,1 0 1,-1 1 0,1-1 0,0 1-1,1 1 1,-1 0 0,1 0 0,0 0 0,0 1-1,3 0 3,-5 1-1,0 1-1,0 0 0,0 1 1,0 0-1,0 0 0,0 0 0,0 1 1,0 0-1,0 0 0,0 1 1,0 0-1,-1 0 0,1 1 1,0-1-1,-1 1 0,0 1 1,0-1-1,0 1 0,0 0 0,-1 1 1,1-1-1,-1 1 0,2 2 2,-3-3-1,0 1 1,-1 0-1,1-1 0,-1 1 0,1 0 0,-2 1 0,1-1 0,0 1 0,-1-1 1,0 1-1,-1-1 0,1 1 0,-1 0 0,0 0 0,0 0 0,-1 0 0,0 0 1,0 0-1,0 0 0,-1 0 0,0 0 0,0 0 0,0 0 0,-1-1 0,0 1 1,0 0-1,-1 1 1,-5 7 1,-1 0 0,0-1 0,-1 0 1,0 0-1,-1-1 0,0 0 1,-1-1-1,-12 9-1,0-3 9,0 0-1,-1-2 1,0 0 0,-14 4-9,20-10 25,0-2 0,0 0 0,-17 3-25,11-8 85,24-2-55,0 0 1,0-1-1,0 1 1,0 0-1,0-1 1,0 1-1,0-1 1,0 0-1,0 1 1,0-1-1,1 0 1,-1 1-1,0-1 1,0 0-1,1 0 1,-1 0-1,0 1 1,1-1-1,-1 0 1,1 0-1,-1 0-30,-6-18 330</inkml:trace>
  <inkml:trace contextRef="#ctx0" brushRef="#br0" timeOffset="3470.622">48 235 5009,'-19'0'2713,"9"0"-281,4 0-527,-6 0-289,27 0-240,13 0-496,12 0-39,40 0-217,-12 0-128,16-1-248,-2-2-80,-4-1-88,-5-2-16,-14-1 32,-4 5-24,-10 3-552,-5 0-128,-6 5 296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08.7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137 1 5353,'-119'39'4442,"104"-31"-1823,15-7-2544,-1-1 1,1 0 0,0 1-1,0-1 1,-1 0-1,1 0 1,0 1 0,0-1-1,0 0 1,0 1-1,0-1 1,-1 1 0,1-1-1,0 0 1,0 1-1,0-1 1,0 0 0,0 1-1,0-1 1,0 1-1,0-1 1,0 0 0,0 1-1,1-1 1,-1 0-1,0 1-75,1 0 114,0 0 0,0 0 0,0 1 0,0-1-1,0 0 1,0 0 0,1 0 0,-1-1-1,0 1 1,1 0 0,-1 0 0,0-1 0,1 1-1,-1-1 1,1 1 0,-1-1 0,1 0 0,1 1-114,14 2 385,0-1 1,0-1 0,1 0 0,-1-1 0,6-1-386,89-13 527,-41 4-282,139-13 590,196 4-835,-388 19 35,-1 1 0,1 0 0,0 2 0,-1 0-1,1 0 1,-1 2 0,0 0 0,4 3-35,-14-6-249,-8-2 147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07.7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309 69 4193,'96'11'2212,"-69"-6"1873,-34-8 1099,-10-5-3812,13 7-1298,1-1 1,-1 1-1,0-1 0,1 1 1,0-1-1,-1 0 0,0-1-74,-11-7 261,0 0 0,-1 0 0,-10-3-261,19 10 52,1 0-1,-1 1 1,1 0-1,-1 0 1,0 1 0,1 0-1,-1 0 1,0 0-1,0 1 1,0 0-1,0 0 1,-6 2-52,2 1 8,0 0 0,0 1 0,1 0 0,-1 1 1,1 0-1,0 0 0,1 1 0,-1 1 0,1-1 0,1 2 0,-1-1 0,1 1 0,0 0 1,1 1-1,0 0 0,0 0 0,1 1 0,0-1 0,1 1 0,-3 8-8,2-6 2,1 1-1,0 0 1,1 0 0,1 0-1,0 0 1,1 1-1,0-1 1,1 1 0,0 0-1,1-1 1,1 1-1,0 0 1,1-1 0,1 1-1,0-1 1,0 0-1,1 0-1,-1-7 2,0 0-1,0-1 0,1 1 1,-1-1-1,1 0 0,0 0 1,0 0-1,1 0 0,0-1 1,0 0-1,0 0 0,0 0 1,0-1-1,1 1 0,0-1 1,-1-1-1,1 1 0,0-1 1,0 0-1,1 0 0,-1-1 1,0 1-1,1-2 0,5 1-1,1 0 7,1 0 1,-1-1-1,1-1 0,0 0 0,-1-1 0,1-1 0,-1 0 1,0-1-1,0 0 0,0-1 0,4-2-7,-3 0 9,0-1 0,-1 0 0,1-1 0,-1 0 0,-1-1 0,5-5-9,-11 9 5,0-1 0,0 0 1,0-1-1,-1 1 1,0-1-1,0 0 1,-1-1-1,0 1 1,-1-1-1,0 0 0,2-5-5,2-21 14,0 0 0,-2-1-1,-2 0 1,-2 0-1,-1-19-13,0 53 20,0 0 0,0 0-1,0 0 1,0 1 0,0-1-1,0 0 1,-1 0-1,1 0 1,-1 0 0,1 0-1,-1 0 1,0 1 0,0-1-1,0 0 1,0 0-1,0 1 1,0-1 0,0 1-1,0-1 1,-1 1 0,1-1-20,0 2 4,1 0 0,0 0 0,0 0 0,0 0 0,-1 0 0,1 0 0,0 0 0,0 1 1,0-1-1,0 0 0,-1 0 0,1 0 0,0 0 0,0 0 0,0 0 0,0 0 1,-1 0-1,1 0 0,0 1 0,0-1 0,0 0 0,0 0 0,0 0 0,-1 0 0,1 0 1,0 1-1,0-1 0,0 0 0,0 0 0,0 0 0,0 1 0,0-1 0,0 0 0,0 0 1,0 0-1,0 0 0,0 1 0,0-1 0,0 0 0,0 0 0,0 0 0,0 1 1,0-1-1,0 0 0,0 0 0,0 0 0,0 0 0,0 1-4,1 14-12,-1-10 25,8 88 4,-3-42-4,-2 2-1,-2-1 1,-3 8-13,-35 274 55,20-227-7,-5-2 1,-7 10-49,10-56 8,9-31 111,1 1-1,1 3-118,8-31 35,-1-1 1,1 1-1,0 0 0,0 0 0,0 0 0,-1 0 0,1-1 0,0 1 0,0 0 0,0 0 0,0 0 0,0 0 1,1 0-1,-1 0 0,0-1 0,0 1 0,0 0 0,1 0 0,-1 0 0,1 0 0,-1-1 0,0 1 0,1 0 0,-1 0 1,1 0-36,0-1 34,0 0 0,0 0 1,0 1-1,0-1 0,0 0 1,0 0-1,0 0 0,0 0 1,0 0-1,0 0 1,0-1-1,-1 1 0,1 0 1,0 0-1,0-1 0,0 1 1,0 0-1,0-1 0,0 0-34,10-5 207,-1 0 0,0-1 0,7-6-207,-11 8 13,41-35 124,-2-1 0,35-43-137,-15 15-57,-33 42 1677,2 2-864</inkml:trace>
  <inkml:trace contextRef="#ctx0" brushRef="#br0" timeOffset="379.907">979 507 9314,'-9'-10'4217,"1"8"-2257,5 15-687,0 6-193,2 17-424,1 11-80,1 12-192,5 8-88,-2-13-168,3 3-32,-1-11-40,-3-11 0,-1 2 200,0-14-88,-1-14-1616,2 6 1176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0:17.9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162 206 5865,'-88'3'2578,"83"-2"-1994,0-1 0,0 1 1,-1 0-1,1 0 0,0 1 0,1-1 0,-4 2-584,7-2 159,0-1 0,0 1-1,-1 0 1,1-1-1,0 0 1,0 1 0,-1-1-1,1 0 1,0 0-1,-1 0 1,1 0 0,0 0-1,-1 0 1,1 0 0,0 0-1,-1 0 1,1-1-1,0 1 1,0 0 0,-1-1-159,2 1 31,0 0 1,-1-1 0,1 1 0,0 0 0,-1-1-1,1 1 1,0 0 0,0-1 0,0 1 0,-1 0-1,1-1 1,0 1 0,0 0 0,0-1-1,0 1 1,-1-1 0,1 1 0,0 0 0,0-1-1,0 1 1,0-1 0,0 1 0,0 0 0,0-1-1,0 1 1,0-1 0,0 1 0,1 0-1,-1-1 1,0 1 0,0-1 0,0 1 0,0 0-1,1-1 1,-1 1 0,0 0 0,0-1-1,0 1 1,1 0 0,-1-1 0,0 1 0,1 0-1,-1 0 1,0-1 0,1 1 0,-1 0 0,0 0-1,1 0-31,18-19 251,-17 18-188,76-72 309,2-8-372,-76 77 2,-1 0 0,1 1 0,0 0 0,0 0 0,0 0 0,0 0 0,0 0 0,2 0-2,-6 3 0,1 0 0,0 0 0,0-1 0,-1 1 0,1 0 0,0 0 0,-1 0 0,1 0 0,0 0 0,0 0 0,-1 0 0,1 0 0,0 0 0,-1 0 0,1 1 0,0-1 0,0 0 0,-1 0 0,1 1 0,0-1 0,-1 0 0,1 1 0,0 0 0,0 0 0,0 0 0,0 0 0,0 1 0,0-1 0,0 0 0,-1 1 1,1-1-1,0 0 0,-1 1 0,1-1 0,-1 1 0,0-1 0,1 1 0,-1 0 0,2 10 4,1 0 0,1 0 0,-1 0 0,2 0 0,0-1 0,0 1 0,1-1 0,6 8-4,-8-14 6,0 0-1,0 0 0,1-1 1,-1 0-1,1 0 0,0 0 1,0 0-1,0-1 0,1 0 1,-1 0-1,1 0 0,0-1 1,0 0-1,0 0 0,0 0 1,0-1-1,0 0 0,5 1-5,-2-2 13,0 0-1,-1 0 0,1 0 1,0-1-1,0-1 0,-1 0 1,1 0-1,-1 0 0,1-1 1,-1 0-1,0-1 1,5-3-13,12-7 32,0-2 0,-2-1 0,4-4-32,-26 21 1,31-33 13,-26 25-9,0 2-1,1-1 1,0 1-1,7-6-4,-12 11 1,0 0-1,0 0 1,0 0-1,0 0 0,0 0 1,0 0-1,0 0 1,1 1-1,-1-1 0,0 1 1,0-1-1,1 1 1,-1 0-1,0 0 0,1 0 1,-1 1-1,0-1 1,0 0-1,1 1 1,-1-1-1,0 1 0,38 22 24,-30-21-16,-1-1 0,1 0 0,0 0 0,-1-1 0,1 0 0,0 0 0,-1-1 0,1-1 0,3 0-8,45-4 39,-50 5-34,-1 0 1,0 0 0,1 0 0,-1-1 0,0 0 0,1-1-6,21-6 22,-28 9-22,-1 0 0,1 1 0,0-1-1,0 0 1,-1 0 0,1 0 0,0 0 0,-1 1 0,1-1 0,0 0 0,-1 1-1,1-1 1,0 1 0,-1-1 0,1 1 0,-1-1 0,1 1 0,-1-1 0,1 1-1,-1-1 1,1 1 0,-1 0 0,1-1 0,10 19-4,-8-14 3,16 28 7,-12-21 10,0 0-1,1-1 1,0 0-1,8 9-15,-12-16 9,-1-1-1,1 0 1,0 0-1,0 0 1,0 0-1,1-1 1,-1 1-1,1-1 1,-1 0-1,1-1 1,0 1-1,0-1 1,0 0-1,-1 0 1,5 0-9,-1 0 75,1-1 0,0 0 0,-1 0 1,1-1-1,0 0 0,-1-1 0,1 0 0,-1 0 0,1-1 1,-1 0-1,7-3-75,-1-2 92,0 0 1,0-1 0,-1-1 0,-1 0-1,0-1 1,2-2-93,-12 12 9,20-21 3676,24-16-3685,-9 12 1408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0:02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236 174 5209,'63'-39'3041,"-62"39"-2976,-1 0 0,0 0 0,1-1 0,-1 1 0,1 0 0,-1-1 0,0 1 0,1 0 0,-1-1 0,0 1 0,1 0 0,-1-1 1,0 1-1,1-1 0,-1 1 0,0-1 0,0 1 0,0 0 0,1-1 0,-1 1 0,0-1 0,0 1 0,0-1 0,0 1 0,0-1 0,0 1 0,0-1 0,0 1 1,0-1-1,0 1 0,0-1 0,0 1 0,-1-1 0,1 1 0,0-1 0,0 1 0,0-1 0,-1 1 0,1-1-65,-15-9 1499,11 7-1048,-4-1-138,0-1-1,0 1 1,0 0-1,-1 1 1,0 0-1,1 1 1,-1-1-1,0 1 0,0 1 1,0 0-1,-1 0 1,1 1-1,-7 1-312,9-1 31,1 1 0,-1 0 0,1 0 0,0 1 0,-1-1 0,1 1 0,0 1 0,0-1 0,0 1 0,1 0 0,-1 1 0,1-1 0,0 1 0,0 0 0,0 0 0,0 1 0,1-1-1,-1 1 1,1 0 0,0 1-31,-2 5 6,0 0 0,1-1 0,1 2 0,0-1 0,0 0 0,1 1 0,0 0-1,1 0 1,1-1 0,0 1 0,1 0 0,0 12-6,1-6 4,1 0-1,1 0 1,0-1-1,1 1 1,1-1-1,1 0 1,0 0-1,4 6-3,-7-17 5,0 0 1,0 0-1,1-1 0,-1 1 0,1-1 1,0 0-1,1 0 0,-1-1 1,1 1-1,0-1 0,0 0 0,1 0 1,-1 0-1,1-1 0,0 0 0,0 0 1,0-1-1,0 1 0,0-1 1,0-1-1,1 1 0,-1-1 0,1 0 1,-1 0-1,1-1 0,-1 0 0,1 0 1,0-1-1,-1 0 0,1 0 0,-1 0 1,0-1-1,1 0 0,-1 0 1,0 0-1,0-1 0,0 0 0,-1 0 1,1-1-1,-1 1 0,1-1 0,3-4-5,-2 1 8,-1 0-1,1-1 1,-1 1-1,0-1 1,-1 0-1,0-1 0,0 0 1,-1 0-1,0 0 1,0 0-1,-1 0 1,0-1-1,-1 1 1,0-1-1,-1 0 0,1-4-7,-1-5 13,0-1 0,-2 1 0,0-1 0,-1 1 0,-1-1 0,0 1 0,-7-17-13,9 31 4,0 0-1,-1 1 1,0-1 0,0 0-1,0 1 1,0-1 0,-1 1-1,0-1 1,0 1 0,0 0-1,0 0 1,-1 1 0,-3-4-4,7 7 0,0 0 1,0 0-1,0 0 0,0 0 1,0 0-1,0-1 1,0 1-1,0 0 0,0 0 1,-1 0-1,1 0 1,0 0-1,0 0 0,0 0 1,0 0-1,0 0 1,0 0-1,0 0 0,0 0 1,0 0-1,-1 0 1,1 0-1,0 0 0,0 0 1,0 0-1,0 0 0,0 0 1,0 0-1,0 0 1,0 0-1,0 0 0,-1 0 1,1 1-1,0-1 1,0 0-1,0 0 0,0 0 1,0 0-1,0 0 1,0 0-1,0 0 0,0 0 1,0 0-1,0 0 1,0 0-1,0 0 0,0 1 1,0-1-1,0 0 1,0 0-1,-1 0 0,1 0 1,0 0-1,0 0 1,0 0-1,0 0 0,0 0 1,0 1-1,0-1 0,2 7 14,6 19-4,2-1 0,1 0 1,1-1-1,0 0 0,2-1 0,1 0 0,1-1 0,1-1 0,1-1 1,19 18-11,37 21-419,-23-23-4221,-30-21 2726</inkml:trace>
  <inkml:trace contextRef="#ctx0" brushRef="#br0" timeOffset="569.487">690 173 7954,'-2'-2'896,"-14"-10"2087,16 11-2838,-1 1 0,1 0 0,-1-1 0,1 1 0,-1-1 0,0 1 0,1 0 0,-1 0 0,1-1 0,-1 1 0,0 0 0,1 0 0,-1 0 0,0-1 0,1 1 0,-1 0-1,0 0 1,0 0 0,1 0 0,-1 1 0,0-1 0,1 0 0,-1 0-145,1 2 82,-1-1-1,1 1 0,0-1 0,0 1 1,0-1-1,0 1 0,0-1 1,0 1-1,1-1 0,-1 1 1,0-1-1,1 1 0,-1-1 0,1 1 1,-1-1-1,1 0 0,0 1 1,0-1-1,0 1-81,2 5 158,10 36 312,-2 1 1,5 43-471,-8-42 210,-7-40-157,-1 0 0,1 0 0,0-1 0,1 1 0,-1 0 0,1 0 0,0-1 0,0 1 1,0-1-1,1 1 0,-1-1 0,1 0 0,2 2-53,-8-43 352,1 3-310,2 0 1,1 0-1,2 0 0,1 0 1,7-27-43,-10 58 1,2-15 6,1-1-1,1 1 1,2-1-7,-6 15 0,0 0 0,1 1 0,-1-1 0,1 0 1,0 1-1,0 0 0,0-1 0,1 1 0,-1 0 0,1 0 0,0 0 0,0 1 0,0-1 0,0 1 0,0-1 0,0 1 0,3-1 0,-4 3-1,0-1-1,0 1 1,1-1-1,-1 1 1,1 0-1,-1 0 1,0 0-1,1 0 1,-1 0-1,1 1 1,-1-1-1,0 1 1,1-1-1,-1 1 0,0 0 1,0 0-1,1 0 1,-1 0-1,0 0 1,0 0-1,0 1 1,0-1-1,-1 1 1,1 0-1,0-1 1,-1 1-1,1 0 1,0 0 1,5 7-4,0 0 0,-1 0 0,0 1 1,0 0-1,0 3 4,3 5-4,0 1 4,1-1-1,0 0 1,1 0 0,9 10 0,-16-24 1,0 1 0,0-1 1,1 0-1,-1 0 0,1 0 0,0-1 1,0 1-1,0-1 0,1-1 0,-1 1 1,1-1-1,-1 1 0,1-2 0,0 1 1,0-1-1,0 0 0,0 0 0,1 0-1,2-1 3,1 0 0,-1-1-1,1 0 1,-1-1-1,1 1 1,-1-2-1,0 1 1,0-2 0,0 1-1,0-1 1,0 0-1,-1-1 1,0 0 0,0 0-1,0-1 1,-1 0-1,1 0 1,-1-1-1,4-6-2,-4 6 5,0-2-1,-1 1 0,0-1 0,-1 0 0,0 0 0,0 0 1,-1-1-1,0 0 0,0 1 0,-2-2 0,1 1 0,-1 0 1,0 0-1,-1-1 0,0 1 0,-1-1 0,0 1 0,-1-2-4,1 9 0,-1 0 1,1 0-1,-1 0 0,1-1 0,-1 1 0,0 0 0,-1 0 0,1 0 0,0 1 0,-1-1 0,1 0 0,-1 0 0,0 1 0,0-1 0,0 1 0,0 0 0,-1-1 0,1 1 0,-1 0 0,0 0 0,0 0-1,0 1 0,0 0 0,0 0 0,0 0 0,0 0 0,0 1 0,0-1 0,0 1 0,0 0 0,0 0 0,0 0 0,0 0 0,0 0 0,-1 1 0,1 0 0,0-1 0,0 1 0,0 0 0,1 0 0,-1 1 0,-2 0 1,-3 2 0,1 0 0,-1 0 0,1 1 0,-1 0 0,1 1 0,1 0 0,-1 0 0,1 0 0,0 1 0,1-1-1,0 1 1,0 1 0,0-1 0,1 1 0,0 0 0,0 0 0,1 0 0,0 0 0,0 1 0,1-1 0,0 1-1,1 0 1,0-1 0,0 1 0,1 0 0,0 0 0,1 5 0,0 0 4,1 0 1,0 1-1,1-1 0,1-1 1,0 1-1,1 0 0,0-1 1,1 0-1,1 0 0,0-1 1,1 0-1,0 0 0,0 0 1,1-1-1,1-1 0,10 10-4,-9-11 43,1 0 0,0-1 0,1-1 0,0 0 0,0 0 0,2-1-43,24 9-414,21 4 414,5 3-208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0:13.3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326 560 5729,'22'-62'3145,"-21"61"-2983,-1-1-1,1 1 1,-1-1 0,1 0-1,-1 1 1,0-1-1,0 0 1,0 1 0,0-1-1,0 0 1,0 1 0,-1-1-1,1 0 1,-1 1 0,1-1-1,-1 0 1,1 1 0,-1-1-1,0 1 1,0-1 0,1 1-1,-1 0 1,0-1 0,-1 1-1,1 0 1,0 0-1,0-1 1,0 1 0,-1 0-1,1 0 1,-1 0 0,1 1-1,0-1 1,-1 0 0,0 0-1,0 1-161,-4-2 271,0 0 0,-1 1 0,1 0 0,-1 0-1,1 0 1,-1 1 0,-4 0-271,-4 1 168,0 0-1,1 1 1,-1 1-1,1 0 1,-1 1 0,1 1-1,1 0 1,-1 1 0,1 0-1,0 1 1,-11 7-168,18-9 20,-1-1 1,1 1 0,-1 1 0,2-1-1,-1 1 1,0 0 0,1 0-1,0 0 1,1 1 0,-1 0-1,1 0 1,1 0 0,-1 0-1,1 0 1,0 1 0,1 0 0,0 0-1,0-1 1,1 1 0,0 0-1,0 0 1,1 5-21,0-8 2,1 0 0,0 0 0,0 0 0,0 0 0,1-1 0,-1 1 0,1 0 0,0-1 0,1 1 0,-1-1 0,1 0 0,0 0 0,0 0 0,0 0 0,1-1 0,-1 1 0,1-1 0,0 0 0,0 0 0,3 2-2,6 4 8,1-2 0,-1 0 0,1 0 0,1-1 0,-1-1 0,3 0-8,8 2-27,-1-2 0,1-1-1,0-1 1,0-1 0,1-1-1,-1-1 1,0-1 0,0-2 0,0 0-1,0-2 1,2-1 27,41-16-176</inkml:trace>
  <inkml:trace contextRef="#ctx0" brushRef="#br0" timeOffset="347.46">817 13 10906,'-1'-1'272,"-1"0"-1,1-1 0,0 1 0,-1 0 1,1 0-1,-1 1 0,0-1 0,1 0 1,-1 0-1,1 1 0,-1-1 0,0 1 1,0-1-1,1 1 0,-1 0 0,0 0 1,0 0-1,0 0 0,1 0 0,-1 0 1,0 0-272,0 1 67,1 0 1,-1 0 0,1 0-1,0 0 1,-1 0 0,1 0-1,0 1 1,0-1-1,0 0 1,0 1 0,0-1-1,0 1 1,0-1 0,0 1-1,1-1 1,-1 1-1,1 0 1,-1-1 0,1 1-1,-1 0 1,1-1 0,0 2-68,-3 13 126,1 1 1,0-1 0,2 1-1,0 0 1,1 3-127,11 87 173,-6-62-90,41 321 449,-46-352-363,2 7-239,0 1 0,6 17 70,-8-34 220,1-1 0,-1 1 0,1 0 0,0-1 0,1 1 0,-1-1 0,1 1 0,0-1 0,0 0 0,0 0 0,0-1 0,1 1 0,-1-1 0,3 2-220,13 5 1152</inkml:trace>
  <inkml:trace contextRef="#ctx0" brushRef="#br0" timeOffset="1001.886">1474 486 5377,'-2'-7'869,"0"1"0,-1-1 0,0 1 0,0 0 0,-1 0 0,1 0-1,-3-1-868,-1-3 552,-1 0 0,0 1 0,-1 0 0,0 1 0,0 0 0,-2-1-552,6 6 138,0-1-1,-1 1 0,0 0 1,1 0-1,-1 0 0,0 1 1,0 0-1,0 0 1,-1 1-1,1 0 0,0 0 1,-1 0-1,1 1 0,0 0 1,-1 0-1,1 0 1,-2 1-138,0 1 53,1 0 0,0 0 1,-1 1-1,1-1 1,0 2-1,1-1 1,-1 1-1,0 0 0,1 0 1,0 1-1,0 0 1,0 0-1,1 0 0,-2 3-53,-1 1 14,0 0 0,1 1-1,0 0 1,1 0 0,0 1 0,0-1-1,2 1 1,-1 1 0,1-1-1,1 0 1,0 1 0,0 0-1,0 8-13,3-13 1,-1 0 0,1-1 0,0 1 0,1 0 0,0-1 0,0 1 0,0-1 0,1 1 0,0-1-1,0 1 1,1-1 0,0 0 0,0 0 0,0 0 0,1-1 0,0 1 0,0-1 0,0 0 0,0 0 0,1 0 0,0 0 0,0-1 0,0 0 0,6 3-1,-2-2 6,-1 0 1,1-1-1,0-1 1,1 0-1,-1 0 1,0 0 0,1-1-1,-1-1 1,1 0-1,0 0 1,0-1 0,-1 0-1,1 0 1,0-1-1,-1-1 1,7-1-7,-8 2 8,0-1 0,0-1 0,0 1-1,-1-1 1,1-1 0,-1 1 0,0-1 0,0-1 0,0 1 0,0-1-1,-1 0 1,1-1 0,-1 0 0,-1 0 0,1 0 0,-1 0 0,0-1-1,-1 0 1,3-5-8,-3 3 11,0-1 1,-1 1-1,0-1 0,-1 1 0,0-1 1,0 0-1,-1 0 0,-1 0 0,1 0 1,-2 0-1,1 0 0,-2-7-11,-3-8 15,-1 1 0,-1-1 0,-1 1 0,-3-6-15,4 15-13,6 23-12,8 26-10,17 23 47,17 44 21,-38-90-80,1-1 0,0-1 0,1 1 0,0-1 0,1 1 0,0-1 0,0-1 0,1 1 0,0-1 0,0 0 0,1-1 0,0 0 0,1 0 0,-1-1 0,1 0 0,1 0 0,-1-1 0,1 0 0,0-1 0,0 0 0,6 1 47,16 3-445</inkml:trace>
  <inkml:trace contextRef="#ctx0" brushRef="#br0" timeOffset="1396.033">1840 353 7978,'-8'-5'1542,"6"3"-902,0 1-1,-1-1 1,1 0-1,-1 1 1,1 0-1,-1-1 1,0 1-1,0 0-639,2 1 57,1 0 1,-1 0-1,0 0 0,1 0 0,-1 0 1,0 1-1,1-1 0,-1 0 0,1 0 1,-1 0-1,1 1 0,-1-1 0,1 0 1,-1 1-1,0-1 0,1 0 0,0 1 1,-1-1-1,1 1 0,-1-1 1,1 0-1,-1 1 0,1-1 0,0 1 1,-1 0-1,1-1 0,0 1 0,0-1 1,0 1-1,-1-1 0,1 1 0,0 0 1,0-1-1,0 1 0,0-1 0,0 1 1,0 0-1,0-1 0,0 1 0,0 0 1,0 0-58,0 7 86,0 1 0,0-1 0,1 1 1,0-1-1,1 1 0,1 5-86,3 17 80,-1 6 6,2 0-1,4 13-85,-7-36 16,1 0-1,0 0 1,1-1 0,1 1-1,0-1 1,1-1-1,3 5-15,-9-14 7,0 0 0,1-1 0,-1 1 0,1-1 0,-1 1-1,1-1 1,0 0 0,0 0 0,0 0 0,0 0 0,0-1 0,0 1 0,0-1 0,0 0-1,1 0 1,-1 0 0,1 0 0,1-1-7,0 1 12,0-1 0,0 0-1,1-1 1,-1 0 0,0 1 0,0-2 0,0 1-1,0 0 1,0-1 0,0 0 0,4-3-12,0 0 15,0 0-1,0-1 1,0-1 0,-1 1 0,0-1-1,0-1 1,-1 1 0,0-2 0,0 1-1,-1 0 1,0-1 0,2-3-15,-2-4 17,1 1 0,-2-2 0,0 1 0,-1 0 0,0-1 1,-2 0-1,1-3-17,1-35 69,-3-30-69,-2 51-25,1 50 32,0 30 38,2-1 0,3 4-45,-4-35 11,1-1 1,1 0-1,1 0 0,0 0 0,0 0 0,1 0 0,1-1 0,0 0 0,4 5-11,-4-9 16,0-1 1,1 1-1,1-1 0,-1-1 0,1 1 0,0-1 0,0 0 0,1-1 0,0 0 1,0-1-1,9 4-16,27 11 21</inkml:trace>
  <inkml:trace contextRef="#ctx0" brushRef="#br0" timeOffset="1815.841">2826 293 6689,'2'-21'1168,"-1"0"-1,-1 0 1,0-2-1168,-1 21 112,1 1 1,0 0 0,-1-1-1,1 1 1,-1 0 0,1-1-1,-1 1 1,1 0 0,-1 0 0,0-1-1,0 1 1,0 0 0,0 0-1,1 0 1,-1 0 0,-1 0 0,1 0-1,0 1 1,0-1 0,0 0-1,0 0 1,-1 1 0,1-1-1,0 1 1,0-1 0,-1 1 0,1 0-1,-1-1 1,1 1 0,0 0-1,-1 0 1,1 0 0,-1 0 0,1 0-1,0 0 1,-1 0 0,1 0-1,-1 1-112,-4 0 285,1 0 0,-1 0 0,1 1 0,0 0-1,-1 0 1,1 0 0,0 0 0,0 1-285,-15 11 413,1 0-1,0 1 1,1 1 0,-9 9-413,19-15 19,-1-1 0,1 1 1,0 0-1,1 1 0,1 0 0,-1 0 1,2 1-1,0-1 0,0 2-19,4-12 2,0 1-1,1-1 0,0 1 1,-1 0-1,1-1 1,0 1-1,0 0 0,-1-1 1,1 1-1,1 0 1,-1-1-1,0 1 0,0 0 1,1-1-1,-1 1 1,0 0-1,1-1 0,0 1 1,-1-1-1,1 1 1,0-1-1,0 1 0,0-1 1,0 0-1,0 0 0,0 1 1,0-1-1,1 0 1,-1 0-1,0 0 0,1 0 1,-1 0-1,0 0 1,1 0-1,-1-1 0,1 1-1,7 2 8,-1 0-1,1-1 0,0 1 0,0-2 0,0 0 0,2 1-7,4-1 14,32 4 19,-32-5-24,1 2-1,-1 0 0,0 0 0,3 2-8,-15-3 1,1 0 0,0 1 0,-1-1-1,1 1 1,-1 0 0,0-1 0,0 2-1,1-1 1,-1 0 0,0 0 0,-1 1-1,1 0 1,0 0 0,-1-1 0,0 2-1,1-1 1,-1 0 0,0 2-1,-1-3 1,0-1-1,0 1 1,0 0 0,-1 0-1,1 0 1,-1 0 0,0 0-1,0 0 1,1 0-1,-1 1 1,0-1 0,-1 0-1,1 0 1,0 0 0,0 0-1,-1 0 1,0 0 0,1 0-1,-2 1 0,0 1 4,0 1 1,-1-2-1,1 1 0,-1 0 0,0 0 0,0-1 0,-1 0 0,1 1 0,-1-1-4,-8 7 26,-1-1 0,-1-1-1,0 0 1,-13 6-26,7-5 36,0-1-1,-1-1 1,0 0-36,13-5-5,0 0-1,-1 0 1,1-1 0,0 0 0,0-1 0,-1 0-1,1 0 1,0-1 0,-5 0 5,13 1-20,-1 0 0,1 0 0,-1 0 0,0 0 0,1-1 0,-1 1 0,0 0 0,1 0 0,-1 0 0,0 0 0,1-1 0,-1 1 0,1 0 0,-1-1 0,1 1 0,-1 0 0,1-1 0,-1 1 0,1-1 0,-1 1 0,1-1 0,-1 1 0,1-1 0,0 1 0,-1-1 0,1 1 0,0-1 0,-1 1 0,1-1-1,0 0 1,0 1 0,0-1 0,0 0 0,-1 1 0,1-1 0,0 0 0,0 1 0,0-1 0,0 1 0,0-1 20,1-1-102,0 0-1,0 0 1,0 0-1,0 1 1,0-1-1,1 0 0,-1 1 1,0-1-1,1 1 1,-1 0-1,1-1 1,0 1-1,-1 0 1,3-1 102,30-15-641</inkml:trace>
  <inkml:trace contextRef="#ctx0" brushRef="#br0" timeOffset="2238.832">3021 454 9226,'2'0'162,"28"0"3867,-1-1-1,5-3-4028,-21 2 239,-1 0-1,1-1 0,-1-1 1,2 0-239,0-2 61,-1 1 0,1-2 1,-1 0-1,-1 0 0,1-1 1,-1-1-1,10-9-61,-19 15 11,1 0-1,-1 0 1,0-1 0,0 1-1,0-1 1,-1 0-1,1 1 1,-1-1 0,0 0-1,0-1 1,0 1 0,-1 0-1,0 0 1,0-1-1,0 1 1,0-1 0,0 1-1,-1-1 1,0 1-1,0-1 1,0 1 0,0-1-1,-1 0 1,0 1 0,0 0-1,0-1 1,-2-2-11,2 4 6,0 0 0,0 1 0,0-1 0,-1 0 0,1 0 1,-1 1-1,0-1 0,0 1 0,0-1 0,0 1 0,0 0 0,-1-1 1,1 1-1,-1 1 0,1-1 0,-1 0 0,0 1 0,0-1 0,0 1 1,0-1-7,-2 1 3,1 0 1,-1 1 0,0-1 0,1 1 0,-1 0 0,0 0 0,1 0 0,-1 0 0,1 1-1,-1 0 1,0 0 0,-3 2-4,-3 1 3,0 0-1,0 1 1,0 1-1,1 0 1,0 0-1,0 1 1,1 0-1,0 0 1,0 1-1,-4 6-2,5-4 4,1 1 0,0 0 0,0 0-1,1 0 1,1 1 0,0 0 0,1 0-1,0 1 1,0-1 0,2 1 0,-1-1-1,2 1 1,0 0 0,0 0-1,1 10-3,1-18 3,-1-1 0,1 1 0,0 0 0,1-1 0,-1 1-1,1 0 1,0-1 0,0 0 0,0 1 0,0-1-1,1 0 1,0 0 0,0 0 0,0-1 0,0 1-1,0-1 1,1 1 0,0-1 0,0 0 0,-1-1 0,3 2-3,11 5 17,0 0 1,0-2 0,0 0-1,18 5-17,-12-4 27,4 1-74,0-1 1,1-2-1,-1 0 1,20 1 46,5-5-132</inkml:trace>
  <inkml:trace contextRef="#ctx0" brushRef="#br0" timeOffset="2633.402">3885 122 10898,'-1'-2'413,"0"1"0,-1-1 0,1 1 0,0-1 0,0 1 0,-1 0 0,1 0 0,-1-1 0,1 1 0,-1 0 0,1 0 0,-1 0 0,0 1 0,1-1 0,-1 0 0,0 1-413,-3-2 334,1 1 1,-1 0-1,0 0 1,0 1-1,0-1 1,-2 1-335,-8 1 185,0 0-1,0 1 1,-12 3-185,16-2 69,1 0 0,-1 1 0,1 0 0,0 1 0,0 0 0,0 0 0,0 1 0,1 1 0,-2 1-69,5-3 26,0 0-1,0 0 1,1 1 0,-1 0-1,1 0 1,0 1-1,1-1 1,0 1-1,0 0 1,0 0 0,1 1-1,-3 6-25,6-12 4,-1 0 0,1 0 0,-1 0 0,1 1 0,0-1 0,0 0 1,0 0-1,0 0 0,0 1 0,0-1 0,1 0 0,-1 0 0,1 0 0,0 0 0,-1 0 0,1 0 0,0 0 0,0 0 0,1 1-4,0 1 5,1-1 0,0 0 0,0 0-1,0 0 1,0-1 0,0 1 0,0-1 0,1 0 0,-1 0-1,3 1-4,9 4 14,1-1 0,0 0 0,1-2 0,12 3-14,-23-5 5,35 6 17,42 11 9,-73-16-27,-1 0 0,1 1-1,-1 0 1,0 0 0,-1 1 0,1 0 0,0 1-4,-6-4 1,-1 0 1,0 0 0,1 0-1,-1 0 1,0 0 0,0 0-1,0 1 1,-1-1 0,1 1-1,0-1 1,-1 1 0,0 0-1,0 0 1,0-1 0,0 1-1,0 0 1,0 0 0,-1 0 0,1 0-1,-1 0 1,0 0 0,0 0-1,0 0 1,0 0 0,0 0-1,-1 0 1,0 0 0,1 0-1,-1 0 1,0 0 0,0 0-1,-1-1 1,1 1 0,0 0-1,-2 0-1,-2 5 8,0 0 0,-1 0 0,0-1 0,-1 0 0,1-1 0,-1 1-1,0-1 1,-1-1 0,0 1 0,-6 3-8,-17 8 31,-1-2 0,-1-1 0,0-1-1,0-2 1,-1-2 0,-4 0-31,35-8 67,0-1 0,0 1 0,0-1 0,-1 1 0,1-1 0,0 0 0,0-1 0,-2 1-67,5-4 198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0:09.7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8 182 3409,'1'-8'2331,"-1"8"-2109,0-1 0,1 1 0,-1-1 1,0 1-1,0 0 0,1-1 0,-1 1 0,0-1 1,0 1-1,0-1 0,0 1 0,0-1 1,0 1-1,0-1 0,0 1 0,0-1 1,0 1-1,0 0 0,0-1 0,0 1 1,0-1-1,-1 1 0,1-1 0,0 1 1,0-1-1,0 1 0,-1 0 0,1-1 1,0 1-1,0-1 0,-1 1 0,1 0 1,0-1-1,-1 1 0,1 0 0,-1-1-222,0 6 496,-3 49-101,3-1-1,2 1 1,4 11-395,23 164 762,-11-112 286,0 90-1048,-17-201 58,0 0 1,0 0-1,1 0 0,0 0 0,0 0 0,0-1 0,1 1 0,1 3-58,-2-8 19,0 1 0,-1-1 1,1 0-1,0 0 0,1 1 0,-1-1 0,0 0 1,0 0-1,0 0 0,1 0 0,-1 0 0,0-1 1,1 1-1,-1 0 0,1-1 0,-1 1 0,1-1 1,-1 1-1,1-1 0,-1 0 0,1 1 0,0-1 1,-1 0-1,1 0 0,-1 0 0,1 0 0,0-1 0,-1 1 1,1 0-1,-1-1 0,1 1 0,1-1-19,84-21 299,-13 4-155,30-3-144,-99 20 8,55-7-556,40-1 548,-56 9-216</inkml:trace>
  <inkml:trace contextRef="#ctx0" brushRef="#br0" timeOffset="465.46">838 748 3969,'22'-34'2423,"-21"29"-953,-4 6-120,3-1-1274,0 0 0,0 0 0,0 0 0,0 0 0,0 0 0,-1 1 1,1-1-1,0 0 0,0 0 0,0 0 0,0 0 0,0 1 0,0-1 0,0 0 1,0 0-1,0 0 0,0 1 0,0-1 0,0 0 0,0 0 0,0 0 0,0 0 0,0 1 1,0-1-1,0 0 0,0 0 0,0 0 0,0 1 0,0-1 0,0 0 0,0 0 1,0 0-1,0 0 0,1 1 0,-1-1 0,0 0 0,0 0 0,0 0 0,0 0 1,0 0-1,1 0 0,-1 1 0,0-1 0,0 0 0,0 0 0,0 0 0,1 0 1,-1 0-1,0 0 0,0 0 0,0 0 0,0 0 0,1 0 0,-1 0 0,0 0 0,0 0 1,0 0-1,1 0 0,-1 0 0,0 0-76,20 4 320,0-2 1,0 0-1,0-1 1,1-1-1,-1-1 0,11-2-320,-20 2 64,-1-1-1,0 0 1,0 0-1,0-1 1,-1-1-1,1 0 1,-1 0-1,0-1 1,0 0-1,0 0 1,0-1-1,-1 0 1,0-1-1,1-1-63,-8 7 17,0 0 0,0 0 0,0-1 0,0 1 0,-1 0-1,1-1 1,0 1 0,0 0 0,-1-1 0,1 1 0,-1-1 0,0 1-1,1-1 1,-1 0 0,0 1 0,0-1 0,0 1 0,0-1 0,0 1 0,0-1-1,0-1-16,-1 0 33,0-1 0,-1 0-1,1 1 1,-1-1-1,1 1 1,-1 0-1,0-1 1,0 1 0,-2-1-33,-6-8 83,0 1 1,-1 0 0,-1 1 0,-3-2-84,8 6 13,-1 0 1,1 1-1,-2 0 1,1 0-1,0 1 0,-1 0 1,0 0-1,0 1 0,0 1 1,0-1-1,0 1 1,-1 1-1,1 0 0,-2 0-13,6 1 0,0 0 0,0 1 0,0-1 0,0 1 0,0 0 0,0 1-1,0-1 1,0 1 0,0 0 0,1 0 0,-1 0 0,1 1 0,0 0 0,-1 0-1,1 0 1,0 0 0,1 0 0,-1 1 0,1 0 0,-1 0 0,1 0 0,0 0-1,1 0 1,-1 0 0,1 1 0,-2 3 0,-1 5 5,1 0-1,0 0 0,1 0 1,0 0-1,1 1 0,0-1 1,1 6-5,0 6 14,2 0 0,0 0 0,3 14-14,-1-25 8,-1-1-1,2 1 1,-1-1 0,2 0-1,0 0 1,0 0-1,2-1 1,-1 0-1,1 0 1,1-1-1,0 0 1,8 9-8,-8-13 64,-1 1 1,1-2 0,0 1 0,1-1 0,0 0 0,0-1 0,0 0 0,0 0 0,1-1 0,0 0 0,0-1-1,0 0 1,0-1 0,0 0 0,1 0 0,-1-1 0,4-1-65,5 0 887,0-1 1,-1 0-1,15-4-887,60-17 1431</inkml:trace>
  <inkml:trace contextRef="#ctx0" brushRef="#br0" timeOffset="1222.797">1781 670 3529,'79'17'1879,"-78"-17"-1828,0 0 0,-1 0 0,1 0 0,-1 0 0,1 0 0,-1 0 0,1 0 1,-1 0-1,1 0 0,-1 0 0,1-1 0,-1 1 0,1 0 0,-1 0 0,1 0 0,-1-1 0,1 1 0,-1 0 1,1-1-1,-1 1 0,1 0 0,-1-1 0,0 1 0,1 0 0,-1-1 0,0 1 0,1-1 0,-1 1 0,0-1 1,1 1-1,-1-1 0,0 1 0,0-1 0,0 1 0,0-1 0,1 1 0,-1-1 0,0 1 0,0-1 0,0 1 1,0-1-1,0 1 0,0-1 0,0 1 0,0-1 0,-1 0 0,1 1 0,0-1 0,0 1 0,0-1 0,-1 1-51,-8-25 1717,4 17-1399,0 1 0,0 0 0,-1 1-1,0-1 1,0 1 0,0 0 0,-1 1 0,1-1 0,-2 1 0,1 1-1,0-1 1,-1 1 0,0 0 0,-6-1-318,10 3 49,-1 0 0,0 1 0,0 0 0,0 0 0,0 0 1,0 1-1,1-1 0,-1 1 0,0 0 0,0 1 0,0-1 0,0 1 0,0 0 0,0 0 1,0 1-1,1-1 0,-1 1 0,0 0 0,1 0 0,0 1 0,-1-1 0,1 1 0,0 0 0,0 0 1,1 1-1,-1-1-49,-4 5 1,1 0 0,1 1 1,-1-1-1,1 1 0,1 1 1,0-1-1,0 1 0,1 0 1,0 0-1,0 0 0,1 0 1,1 1-1,-1 8-1,2-11-6,0 1 1,1 0-1,0 0 1,1-1-1,0 1 1,0 0-1,1-1 0,0 1 1,0-1-1,1 1 1,0-1-1,1 0 1,-1 0-1,2-1 0,-1 1 1,1-1-1,1 2 6,0-3-4,-1 1-1,1-1 1,0 0 0,0 0-1,0 0 1,1-1-1,0 0 1,0-1 0,1 1-1,3 1 5,-6-4 7,0-1 0,0 1 0,0-1 0,0 0 0,0 0 1,0 0-1,1-1 0,-1 0 0,0 0 0,0 0 0,0 0 0,1-1 0,-1 0 0,0 0 0,0-1 0,0 1 0,0-1 0,0 0-7,4-2 26,1-1-1,-1 0 1,0-1 0,-1 1 0,1-2-1,-1 1 1,0-1 0,-1 0-1,1-1 1,-1 0 0,-1 0-1,0 0 1,0-1 0,1-3-26,-3 5 23,-1 0 0,0 0 0,0-1 0,0 1 0,-1-1 1,-1 0-1,1 1 0,-1-1 0,0 0 0,-1 0 0,0 0 0,0 0 0,-1 0 0,0 0 0,0 1 1,-1-1-1,0 0 0,0 1 0,-1-1-23,1 0 24,-1 0 1,0 1-1,-1 0 1,0-1-1,0 2 1,0-1-1,-1 0 1,-3-3-25,8 11 2,0-1 0,0 0-1,0 0 1,1 0 0,-1 1 0,0-1 0,0 0 0,0 0-1,0 0 1,0 1 0,0-1 0,0 0 0,0 0 0,0 1 0,0-1-1,0 0 1,0 0 0,-1 0 0,1 1 0,0-1 0,0 0-1,0 0 1,0 0 0,0 1 0,0-1 0,0 0 0,-1 0-1,1 0 1,0 0 0,0 1 0,0-1 0,0 0 0,-1 0 0,1 0-1,0 0 1,0 0 0,0 0 0,-1 0 0,1 0 0,0 1-1,0-1 1,0 0 0,-1 0 0,1 0 0,0 0 0,0 0 0,0 0-1,-1 0 1,1 0 0,0 0 0,0 0 0,-1 0 0,1-1-1,0 1 1,0 0 0,0 0 0,-1 0 0,1 0 0,0 0-1,0 0 1,0 0 0,0 0 0,-1-1 0,1 1 0,0 0 0,0 0-1,0 0-1,2 19 50,1-10-42,0 1 0,1-1 0,0 0 0,1 0-1,0-1 1,0 1 0,1-1 0,0 0 0,0-1-1,1 1 1,0-1 0,0 0 0,7 4-8,17 12 42,0-1 1,32 16-43,-53-33-314,1 1 0,0-1 0,0-1 0,6 2 314,17 2-502</inkml:trace>
  <inkml:trace contextRef="#ctx0" brushRef="#br0" timeOffset="1597.66">2263 629 8274,'-1'0'185,"0"0"1,-1 0-1,1 0 1,0 0-1,-1 1 1,1-1-1,0 1 0,0-1 1,-1 1-1,1-1 1,0 1-1,0 0 1,0-1-1,0 1 1,0 0-1,0 0 1,0 0-1,0 0 1,0 0-1,0 0 1,0 0-1,0 1-185,0 0 162,0 1 0,0-1 0,0 1 0,0 0 0,1-1 0,-1 1-1,1 0 1,-1 0 0,1-1 0,0 1 0,0 0-162,1 6 163,0-1 0,0 0 0,0 0 0,1 0 0,0 0 1,1 0-1,2 5-163,29 47 518,-26-48-297,0 1 0,-1 0 0,-1 0 0,0 0 0,-1 0 0,3 12-221,-16-56 1751,-5-28-1223,11 43-486,1 0-1,1 0 0,1 0 1,0 0-1,1 0 1,0 1-1,2-1 1,0 1-1,0 0 0,1 0 1,3-5-42,-4 12 0,0-1 0,1 1 1,0 0-1,0 0 0,0 1 1,1 0-1,0 0 0,1 0 1,0 0-1,0 1 0,0 0 0,1 1 1,-1 0-1,1 0 0,1 0 1,-1 1-1,1 1 0,-1-1 1,7-1-1,-9 4 242,1 0 0,-1 0 0,1 1 0,-1-1 0,1 1 0,-1 0 0,0 1 0,1 0-1,-1 0 1,1 0 0,2 2-242,30 9 1170</inkml:trace>
  <inkml:trace contextRef="#ctx0" brushRef="#br0" timeOffset="2169.214">2839 712 5281,'-55'-73'2042,"39"57"-483,12 19-286,3-2-794,1-1 444,0 0-112,0 2-19,0 11-594,0 0-1,1 0 1,1-1 0,0 1-1,1 0 1,0-1-1,1 0 1,0 0 0,1 0-1,0 0 1,3 2-198,-2-1 91,-1 0 0,0 0-1,-1 0 1,2 9-91,5 16 462,-8-29-96,-3-10 219,-5-15 137,0 3-657,0 0 0,0-1-1,2 0 1,0 1 0,0-1 0,1 0 0,1 0 0,0-6-65,1 14 18,0-1 0,1 0 0,0 1 0,0-1 0,1 1 0,0-1 0,0 1 0,0-1 0,1 1 1,0 0-1,0 0 0,1 1 0,-1-1 0,1 1 0,0-1 0,1 1 0,-1 1 0,5-5-18,1 1-3,0 0 0,1 0 1,-1 1-1,1 1 0,1-1 0,-1 2 1,1 0-1,3-1 3,-8 4-2,0 0 1,-1 1-1,1-1 0,0 1 0,1 1 1,-1-1-1,0 1 0,0 1 0,0-1 1,0 1-1,0 0 0,0 1 0,0-1 1,-1 2-1,7 1 2,-1 2 0,-1 0 0,1 1 0,-1 0 0,-1 0 0,1 1 0,-1 0 0,-1 1 1,0 0-1,0 1 0,-1 0 0,0 0 0,0 1 0,-1 0 0,-1 0 0,0 1 0,-1 0 0,0 0 0,0 0 0,-1 0 0,0 6 0,0 9 39,-3-14-223,1 0-1,0-1 0,1 1 0,0-1 0,1 1 0,1-1 1,-1 0-1,2-1 0,4 8 185,12 4-569</inkml:trace>
  <inkml:trace contextRef="#ctx0" brushRef="#br0" timeOffset="2585.521">3531 757 6401,'21'-55'2968,"-21"55"-2919,0 0 1,1 0-1,-1 0 1,0 0-1,0-1 1,0 1-1,0 0 1,0 0-1,0 0 1,0-1-1,0 1 1,1 0-1,-1 0 1,0-1-1,0 1 0,0 0 1,0 0-1,0-1 1,0 1-1,0 0 1,0 0-1,0 0 1,-1-1-1,1 1 1,0 0-1,0 0 1,0-1-1,0 1 1,0 0-1,0 0 1,0 0-1,0 0 1,-1-1-1,1 1 1,0 0-1,0 0 1,0 0-1,0 0 1,-1-1-1,1 1 1,0 0-1,0 0 1,0 0-1,-1 0 1,1 0-1,0 0 1,0 0-1,0 0 1,-1-1-1,1 1 1,0 0-1,0 0 1,-1 0-1,1 0 1,0 0-50,0 1 35,-1-1 1,1 0 0,0 0 0,0 0-1,0 0 1,0 0 0,-1 0 0,1 1 0,0-1-1,0 0 1,0 0 0,0 0 0,0 0-1,0 1 1,-1-1 0,1 0 0,0 0-1,0 0 1,0 0 0,0 1 0,0-1 0,0 0-1,0 0 1,0 0 0,0 1 0,0-1-1,0 0 1,0 0 0,0 1 0,0-1 0,0 0-1,0 0 1,0 0 0,0 1 0,0-1-1,0 0 1,1 0 0,-1 0 0,0 0 0,0 1-1,0-1 1,0 0 0,0 0 0,0 0-1,1 0 1,-1 0 0,0 1 0,0-1-1,0 0 1,0 0 0,1 0 0,-1 0 0,0 0-1,0 0 1,0 0 0,1 0 0,-1 0-36,4 2 144,-1 0 0,1 0 1,0-1-1,0 1 0,0-1 1,0 0-1,0 0 0,0-1 1,1 1-1,-1-1 0,0 0 1,0 0-1,0-1 1,1 1-1,-1-1 0,3 0-144,5-2 112,1 0 0,-1-1-1,1 0 1,8-6-112,-10 5 48,0 0 0,0-1 0,0 0 0,-1-1 0,0-1 0,5-4-48,-13 9 18,1 1 0,-1 0 1,0 0-1,-1-1 0,1 1 0,0-1 0,-1 1 1,1-1-1,-1 0 0,0 1 0,0-1 0,0 0 1,0 0-1,0 0 0,0 0 0,-1 0 0,0 0 0,0 0 1,0 0-1,0 0 0,0 0 0,0 0 0,-1 0 1,1 0-1,-1 0 0,0 0 0,0 0 0,0 0 1,0 1-1,-1-2-18,-2-2 41,1-1 0,-2 0 1,1 1-1,-1 0 1,0 0-1,0 0 0,-1 0 1,0 1-1,0 0 0,0 0 1,-5-2-42,8 5 6,-1 0 1,0 0 0,0 0 0,0 0 0,0 1-1,0-1 1,0 1 0,-1 0 0,1 0 0,0 1-1,0-1 1,-1 1 0,1 0 0,0 0-1,-1 1 1,1-1 0,0 1 0,-1 0 0,1 0-1,0 0 1,-4 2-7,-1 2 11,0 1 1,0-1-1,1 2 0,-1-1 0,1 1 0,1 0 1,-1 1-1,1 0 0,0 0 0,1 1 0,-4 6-11,1-1 17,2 0-1,-1 0 1,2 1-1,0 0 1,1 0-1,0 0 1,-1 9-17,5-17 8,0 0 1,0 0 0,1 0-1,0-1 1,0 1-1,1 0 1,0 0-1,0 0 1,0-1-1,1 1 1,0 0-1,0-1 1,1 1-1,-1-1 1,1 0-1,1 0 1,-1 0-1,1 0 1,0-1-1,1 0 1,-1 0-1,1 0 1,0 0-1,0 0 1,1-1-1,-1 0-8,8 4 21,-1 0-1,1-1 0,1 0 0,-1-1 1,1-1-1,0 0 0,0-1 0,1 0 1,-1-1-1,1-1 0,7 1-20,2-2 31,-1-1-1,0-1 1,1-1-1,-1 0 1,0-2-1,0-1 1,0-1-1,4-2-30,40-17 88</inkml:trace>
  <inkml:trace contextRef="#ctx0" brushRef="#br0" timeOffset="3034.743">4331 27 10354,'-10'-9'1546,"8"7"-1100,0-1 1,0 1-1,-1 0 0,1 0 1,-1 0-1,1 1 1,-1-1-1,-1 0-446,21 34 1766,19 39-1280,15 46-486,-36-80 59,-3 1 0,-1 0 1,-2 1-1,0 9-59,-2 4 271,-2 0 1,-2 1 0,-4 37-272,-2-55 151,-1 20 66,2 0 0,5 44-217,-1-85 88,-2-21 55,-3-27 33,-1 11-148,0 0 0,-2 0 1,-1 0-1,-1 1 0,-1 0 1,0 1-1,-2 0 0,-1 0 0,0 1 1,-11-12-29,18 25 2,-1 0 0,0 0 1,-1 1-1,0-1 0,0 2 0,0-1 1,-1 1-1,1 0 0,-1 0 1,-5-1-3,8 4-1,1 0 0,-1 1 0,0 0 0,1 0 0,-1 0 1,0 0-1,1 1 0,-1 0 0,0 0 0,0 0 0,0 0 1,1 1-1,-1 0 0,0 0 0,1 0 0,-1 0 0,1 1 0,-1 0 1,1 0-1,0 0 0,-1 1 1,-6 5 0,0 0 0,0 0 0,1 1 0,1 1 0,0-1 0,0 2 0,0-1 0,-4 10 0,2-3 3,0 1 0,2 0 0,0 0 0,1 1 0,-2 10-3,7-20 2,1-1 0,0 1 0,1 0 0,0 0 1,0 0-1,1-1 0,0 1 0,1 0 0,-1 0 1,2 0-1,-1-1 0,1 1 0,1 1-2,0-4 5,-1 0-1,0 0 0,1 0 1,0-1-1,1 1 1,-1-1-1,1 0 0,0 0 1,0 0-1,1-1 1,0 0-1,-1 1 1,1-1-1,0-1 0,1 1 1,-1-1-1,1 0 1,5 2-5,2 0 63,1-1 0,0-1 1,0 0-1,0-1 1,1 0-1,-1-1 1,0-1-1,0 0 0,10-2-63,11-3 208,23-7-208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0:19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285 237 5073,'0'-10'1465,"0"1"-1,-1 0 1,0-1-1,-1 1 1,0 0-1,0 0 1,-1-1-1465,0 40 1655,5-3-1589,2 0 0,1 0 0,1-1 0,3 8-66,6 23 62,23 115 179,-8 1 0,6 140-241,-35-300 38,-1-9 36,0-6 21,-5-31 165,-2-4-172,-3 0 1,-1 0-1,-10-21-88,11 36 12,0 0 1,-1 2-1,-1-1 1,-2 1-1,1 1 1,-9-8-13,17 21-1,-1 1 0,1-1 1,-1 1-1,0 0 0,-1 0 1,1 0-1,-1 1 0,-5-2 1,9 4-2,-1 0 1,0 1-1,0 0 0,0 0 0,0 0 0,0 1 1,-1-1-1,1 1 0,0 0 0,0 0 0,0 0 1,0 1-1,0-1 0,0 1 0,0 0 0,0 0 1,-3 1 1,0 2-1,-1-1 1,0 1-1,1 0 1,0 1 0,-1 0-1,2 0 1,-1 0-1,1 1 1,0 0-1,0 0 1,0 1 0,1-1-1,0 1 1,0 1 0,-1 2 1,1 0 0,0 0 1,1 0-1,0 1 0,1-1 1,0 1-1,0 0 0,1 0 0,0 0 1,1 7-2,1-8 3,0 0 1,0 0-1,1 0 1,0 0 0,1 0-1,0-1 1,1 1-1,0 0 1,0-1-1,1 0 1,4 7-4,-4-9 5,0-1 0,0 0-1,1 0 1,0 0 0,0 0 0,0-1 0,1 0 0,0 0-1,0 0 1,0-1 0,1 0 0,-1 0 0,1 0-1,0-1 1,7 2-5,3 1 33,0-2-1,1 0 0,0-1 0,-1-1 0,1-1 1,0 0-1,3-1-32,21-3-1417,0-1 0,21-6 1417,17-4-1242</inkml:trace>
  <inkml:trace contextRef="#ctx0" brushRef="#br0" timeOffset="659.111">792 846 5569,'-89'-38'2554,"78"34"-443,15 8-1111,16 6 318,-8-8-897,0 1 0,-1-1 1,1-1-1,0 0 0,0-1 0,0 0 0,1-1 0,9-2-421,5-1 345,0-2 0,0-1 0,9-5-345,-30 10 29,1-1 1,0 0 0,-1 0 0,0-1 0,0 0-1,0 0 1,2-2-30,-6 5 8,-1 0 0,1-1 0,-1 1 1,1-1-1,-1 1 0,0-1 0,1 1 0,-1-1 0,0 0 0,0 0 0,0 0 0,0 0 0,0 0 0,-1 1 0,1-1 1,-1-1-1,1 1 0,-1 0 0,0 0 0,1 0 0,-1 0 0,0 0 0,-1 0 0,1 0 0,0 0 0,-1-2-8,-1-1 15,0-1-1,-1 1 1,0-1-1,0 1 1,0 0-1,0 0 0,-1 0 1,0 1-1,0-1 1,-1 1-1,1 0 0,-1 0 1,0 0-1,0 1 1,0 0-1,0 0 1,0 0-1,-1 0 0,1 1 1,-1 0-1,0 0 1,0 1-1,0-1 1,0 1-1,-3 0-14,1 0 1,-1 0 1,1 1-1,0 0 1,-1 0-1,1 1 0,0 0 1,-1 0-1,1 1 0,0 0 1,0 1-1,0 0 1,0 0-1,1 0 0,-1 1 1,1 0-1,0 1 0,0 0 1,-2 2-2,-1 3 5,1 0 0,0 1 0,0 0 0,2 0 0,-1 1 0,1 0 1,1 0-1,0 1 0,1 0 0,1 0 0,-1 0 0,2 0 0,0 1 0,1-1 0,0 1 0,1 2-5,0-7 7,1 1-1,1-1 1,0 1-1,0-1 1,0 0-1,2 1 1,-1-1-1,1 0 1,0 0-1,1-1 1,0 2-7,0-4 12,0 1 1,0-1 0,0 0-1,1-1 1,0 1-1,0-1 1,0 0-1,1 0 1,-1 0-1,1-1 1,0 0 0,1 0-1,-1-1 1,1 0-1,0 1-12,9 1 41,0 0 0,1 0-1,-1-2 1,1 0-1,-1-1 1,1 0 0,0-2-1,0 0 1,0-1 0,6-1-41,4-2 33,-1 0 1,0-2 0,0-1-1,-1-1 1,0-1-1,6-4-33,23-15 1579,-8 1-927</inkml:trace>
  <inkml:trace contextRef="#ctx0" brushRef="#br0" timeOffset="1035.252">1273 735 7202,'0'-1'105,"0"1"1,-1-1 0,1 1 0,0-1 0,-1 1 0,1-1 0,0 1 0,-1 0 0,1-1-1,-1 1 1,1 0 0,-1-1 0,1 1 0,-1 0 0,1-1 0,-1 1 0,1 0 0,-1 0-1,1 0 1,-1-1 0,1 1 0,-1 0 0,0 0 0,1 0 0,-1 0 0,1 0 0,-1 0-1,1 0 1,-1 0-106,1 1 129,-1 0 0,1 0 0,0 0 0,0 0 0,-1 0 0,1-1 1,0 1-1,0 0 0,0 0 0,0 0 0,0 0 0,1 0 0,-1 0 0,0 0 0,0 0 0,1 0-129,13 44 2175,58 174 1490,-68-204-3522,0-4 22,-5-14 161,-4-23 98,3 4-311,1-1 0,1 1 0,1 0 0,1-1 0,0 1-1,3-3-112,-3 17 8,0 0-1,0-1 0,1 1 1,1 0-1,-1 0 0,1 1 0,0-1 1,1 1-1,0 0 0,0 0 1,1 0-1,-1 1 0,1-1 0,1 1 1,-1 1-1,1 0 0,3-2-7,-3 2-19,0 1 0,0 0 0,0 1 0,0-1 0,1 1 0,0 1 0,-1-1 0,1 2-1,0-1 1,0 1 0,0 0 0,0 0 0,0 1 0,0 0 0,0 1 0,0 0 0,0 0 0,0 1-1,0-1 1,0 2 0,0-1 0,5 4 19,28 15-108</inkml:trace>
  <inkml:trace contextRef="#ctx0" brushRef="#br0" timeOffset="1421.609">1835 717 9178,'62'-56'4225,"-72"46"-1617,7 16-1799,3 5-169,0 15-328,6 9-96,-2 10-56,1 6-40,1 0-72,-2-5-8,0-7 8,2-4 80,-3-12-288,1-3-440,-1-13 416</inkml:trace>
  <inkml:trace contextRef="#ctx0" brushRef="#br0" timeOffset="1422.609">1785 279 10906,'-19'-28'4601,"5"5"-2920,8 10-825,6 6-336,10 9-112,4 5-96,14 16-152</inkml:trace>
  <inkml:trace contextRef="#ctx0" brushRef="#br0" timeOffset="2234.98">2084 819 7098,'-1'-1'264,"0"0"0,0 0 0,0 0 1,0 0-1,0 0 0,1 0 0,-1 0 1,0 0-1,1 0 0,-1 0 1,0 0-1,1 0 0,0-1 0,-1 1 1,1 0-1,0 0 0,0 0 0,-1-1 1,1 1-1,0 0 0,0 0 1,0-1-1,1 1 0,-1 0 0,0 0 1,0-1-1,1 1 0,-1-1-264,1 1 94,0 0 1,1 0-1,-1 0 0,0 0 0,1 0 0,-1 0 0,0 1 1,1-1-1,-1 0 0,1 1 0,0-1 0,-1 1 0,1-1 1,-1 1-1,1 0 0,-1 0 0,1 0 0,0 0 0,-1 0 1,1 0-1,0 0 0,0 0-94,5 1 71,0 0 0,-1 0 0,0 1 0,1 0 0,-1 0 0,0 0 0,0 1 0,0 0 0,0 0 0,0 0 0,-1 1 1,1 0-1,-1 0 0,0 0 0,0 1 0,1 1-71,10 13 77,0 1-1,-2 0 1,11 19-77,-13-19 31,1-1 0,0 0 0,16 15-31,-19-23 16,41 35 118,-54-59 228,-18-102-248,15 80-86,3 11-14,0-2 1,1 1 0,2 0-1,0 0-14,1 14 0,0 1-1,0-1 1,1 1 0,0-1-1,1 1 1,0 0-1,1 0 1,0 0 0,0 1-1,4-6 1,-7 13 0,0 0-1,0 1 0,0-1 0,0 1 1,1-1-1,-1 1 0,0 0 1,0-1-1,1 1 0,-1 0 0,1 0 1,-1 0-1,1 0 0,0 0 1,-1 0-1,1 0 0,0 1 0,0-1 1,0 1-1,-1-1 0,1 1 1,0-1-1,0 1 0,0 0 0,0 0 1,0 0-1,0 0 0,-1 1 1,1-1-1,0 0 0,0 1 0,0-1 1,0 1-1,-1 0 0,1-1 1,0 1-1,-1 0 0,1 0 0,-1 0 1,1 0-1,-1 0 0,2 1 1,7 7-6,0 1 0,0 0 1,-1 0-1,0 0 0,4 8 6,-2-4-2,-1-2 5,0-1 0,1 1 1,1-2-1,0 0 0,0 0 0,1-1 0,0-1 1,0 0-1,1-1 0,5 2-3,-12-6 2,0 0 0,0-1-1,0 0 1,0 0 0,1 0 0,-1-1 0,0 0 0,1-1-1,-1 0 1,1 0 0,-1 0 0,1-1 0,-1 0-1,0-1 1,1 1 0,-1-2 0,0 1 0,0-1 0,0 0-1,0 0 1,-1-1 0,4-1-2,-6 1 4,0 1-1,0-1 1,0 0-1,0 0 1,0 0-1,-1 0 1,0-1-1,0 1 1,0-1-1,0 0 1,-1 0-1,1 0 1,-2 0-1,1 0 1,0-1-1,-1 1 1,0 0-1,0-1 1,0-2-4,-1-6 16,0-1 0,0 1 0,-2 0 0,1-1 0,-2 1 0,-3-12-16,5 21 12,-1 1 0,1-1 0,-1 0 0,0 1 0,0-1 0,-1 1 0,1 0 1,-1-1-1,0 1 0,0 1 0,-1-2-12,2 3 6,1 1 1,-1 0-1,1 0 1,-1 0-1,1 0 1,-1 0-1,0 0 1,0 0-1,1 0 1,-1 1-1,0-1 1,0 1-1,0 0 1,0-1-1,1 1 1,-1 0-1,0 0 1,0 0-1,0 0 1,0 0-1,0 1 1,0-1-1,1 0 1,-1 1-1,0 0 1,0-1-1,0 1 1,1 0-1,-1 0 1,-1 1-7,-3 2 7,0 1 1,0 0 0,0 0-1,1 0 1,-1 1 0,1 0-1,1 0 1,-1 0 0,1 1-1,0-1 1,0 1-1,0 2-7,-6 14 7,1 0-1,1 0 0,-1 5-6,7-17 3,-1-1 0,1 0-1,1 1 1,0-1 0,1 1-1,0-1 1,0 1 0,1-1-1,0 1 1,1-1 0,0 0-1,1 1 1,0-1 0,0 0-1,1-1 1,4 7-3,-3-8 6,0 0 1,0 0-1,1 0 1,0-1-1,1 1 1,0-2-1,0 1 1,0-1-1,1 0 1,0-1-1,0 1 0,0-1 1,0-1-1,1 0 1,0 0-1,0-1 1,0 0-1,6 1-6,2-1 353,0-1 1,0 0-1,1-1 0,-1-1 0,0-1 1,1 0-1,-1-1 0,0-1 1,11-4-354,40-10 1293</inkml:trace>
  <inkml:trace contextRef="#ctx0" brushRef="#br0" timeOffset="2670.696">3622 18 10450,'-49'-17'4888,"48"17"-4858,1 0 0,-1 0 0,1 0 0,-1 0 0,1 0 0,-1 0 1,0 0-1,1 0 0,-1 0 0,1 0 0,-1 0 0,1 0 0,-1 1 0,1-1 0,-1 0 0,1 0 0,-1 1 1,1-1-1,-1 0 0,1 1 0,-1-1 0,1 0 0,-1 1 0,1-1 0,0 1 0,-1-1 0,1 1 0,0-1 1,-1 1-1,1-1 0,0 1 0,0-1 0,-1 1-30,-4 19 525,5-19-508,-2 21 265,0 1-1,2 0 1,0-1-1,2 1 1,0 0-1,5 17-281,11 35 489,12 27-489,-9-30 190,2 21-190,-12-31 75,-2 0-1,-3 1 0,-3-1 0,-3 1 0,-5 35-74,-13-156 386,6 25-363,0 1 0,-2 1 0,-2 0 1,-1 1-1,-1 1 0,-1 0 0,-3-1-23,16 23 1,0 0-1,0 1 1,-1 0 0,0 0-1,0 0 1,0 1-1,-1 0 1,-5-3-1,8 6 0,1 0 0,0 1-1,-1-1 1,1 1 0,-1 0 0,1 0 0,-1 1 0,0-1 0,1 1 0,-1 0 0,0 0-1,1 1 1,-1 0 0,0-1 0,1 1 0,-1 1 0,-1 0 0,-3 2 0,0 0 0,0 0 0,1 1 0,-1 1 0,2-1 0,-1 2 0,0-1 0,1 1 0,0 0 0,1 0 0,0 0 0,0 1 0,0 0 0,-3 7 0,3-4 5,1-1-1,-1 2 0,2-1 1,-1 0-1,2 1 0,-1 0 1,2 0-1,0 0 0,0 0 1,1 0-1,0 10-4,2-16 9,-1 1 0,1-1 0,1 0 0,-1 0 0,1 1 1,0-1-1,1 0 0,-1 0 0,1-1 0,0 1 0,1-1 0,-1 1 0,1-1 0,0 0 0,0 0 0,1-1 0,0 1 1,-1-1-1,1 0 0,1 0 0,-1-1 0,1 0 0,4 3-9,7 2 77,1 0 0,0-2 0,0 0 0,0-1 0,1-1 0,-1 0 0,11-1-77,48 3 376,4-5-146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0:24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1275 6481,'1'1'401,"1"0"0,0 0 0,-1 0 0,1-1 0,0 1 0,0 0 0,0-1 0,-1 1 0,1-1 0,0 0 0,0 0-1,0 1 1,0-1 0,0 0 0,1-1-401,0 1 298,0-1 0,0 0 0,0 1 0,0-1 0,-1-1 0,1 1 0,0 0 0,-1-1 0,2 0-298,6-6 259,-1 1-1,0-1 1,0-1-1,5-7-258,-2 3 489,-3 4-434,0-1 1,-1 0 0,0 0-1,0-1 1,-1 0 0,-1 0-1,0-1 1,0 1 0,-1-1-1,-1-1 1,0 1-1,-1-1 1,0 1 0,-1-1-1,0 0 1,-1 0 0,-1 0-1,0 0 1,-1-5-56,-7-44 51,-3 1 0,-3 0-1,-2 1 1,-12-26-51,-1-5 45,-3-32-45,26 92 0,1-1 1,1 0 0,2 1-1,1-1 1,3-32-1,0 50-6,0-1-1,1 1 1,0 0 0,1 0 0,1 0 0,0 1-1,5-10 7,-7 18-2,0-1-1,0 1 0,1-1 0,-1 1 0,1 0 0,0 1 0,1-1 0,-1 1 0,1-1 0,0 2 0,0-1 0,0 0 0,1 1 1,-1 0-1,1 0 0,-1 1 0,1-1 0,2 1 3,-1 0-26,0 1 0,-1 0 0,1 0 0,0 1 0,0 0 0,-1 0 0,1 0 0,0 1 0,0 0 0,-1 1 0,1-1 0,-1 1 0,1 1 0,-1-1 0,1 1 26,3 2-206,0 1 0,0 0 0,-1 1 0,0 0 0,0 0 0,0 1 0,-1 0 0,5 6 206,31 45-647</inkml:trace>
  <inkml:trace contextRef="#ctx0" brushRef="#br0" timeOffset="356.186">4 791 7746,'-4'-5'3400,"5"-6"-1919,18 6-433,9 1 192,18-3-584,7 0-208,12-2-240,-2-1 113,-3-1-441,-7 4 4232,-17 2-3079</inkml:trace>
  <inkml:trace contextRef="#ctx0" brushRef="#br0" timeOffset="700.611">600 724 8850,'-2'8'605,"1"0"0,0 1 1,1-1-1,0 1 0,0 0 1,1-1-1,0 0 0,0 1 0,2 3-605,22 77 1601,-25-89-1594,12 33 388,-6-15-178,0 0 0,0 0 0,-2 1 0,0 0 0,0 10-217,-7-18 476,2-11-444,1 0 1,0 0 0,-1 0 0,1 0 0,0 0-1,-1 0 1,1 0 0,0 0 0,-1 0 0,1 0-1,0 0 1,0 0 0,-1-1 0,1 1 0,0 0 0,-1 0-1,1 0 1,0 0 0,0 0 0,-1-1 0,1 1-1,0 0 1,0 0 0,0-1 0,-1 1 0,1 0-1,0 0 1,0-1 0,0 1 0,0 0 0,-1 0-1,1-1 1,0 1 0,0 0 0,0-1 0,0 1-1,0 0 1,0 0 0,0-1-33,-5-8 93,-1-3-44,0 0 0,0 1-1,1-2 1,1 1 0,0-1 0,1 1 0,0-1 0,1 0 0,0 0 0,0-7-49,2 3 20,0-1 1,0 1 0,2-1 0,0 1 0,1 0 0,1 0-1,0 0 1,3-4-21,-5 15 3,1 0 0,0-1 0,0 1 0,1 0 0,-1 1 0,1-1 0,0 1 0,1-1-1,0 1 1,-1 0 0,2 1 0,-1-1 0,0 1 0,1 0 0,0 1 0,0-1 0,0 1 0,0 0 0,1 1-1,-1-1 1,1 1 0,2 0-3,-2 0-86,0 1-1,0 0 0,1 0 1,-1 1-1,0 0 1,1 0-1,-1 0 0,0 1 1,1 1-1,-1-1 0,0 1 1,0 0-1,0 0 1,0 1-1,-1 0 0,1 1 1,-1-1-1,0 1 0,0 0 1,0 1-1,5 4 87,13 19-849</inkml:trace>
  <inkml:trace contextRef="#ctx0" brushRef="#br0" timeOffset="1033.497">1275 805 9186,'-3'-8'633,"0"0"-1,-1 0 1,0 1 0,0 0 0,-1 0-1,-1-1-632,4 5 230,-1 0 0,0 0 0,0 1-1,-1-1 1,1 1 0,0 0 0,-1 0-1,1 0 1,-1 0 0,1 1 0,-1-1 0,0 1-1,0 0 1,0 0 0,-2 0-230,0 0 116,-1 1 0,1-1 0,0 1 0,0 1-1,0-1 1,-1 1 0,1 0 0,0 0 0,0 1 0,0-1 0,0 1 0,0 1 0,1-1 0,-1 1 0,1 0 0,-1 0 0,1 1 0,0 0 0,0 0-1,1 0 1,-1 0 0,1 1 0,-2 2-116,2-2 16,-1 2 0,1-1 0,0 0-1,0 1 1,1 0 0,0 0 0,0 0-1,1 0 1,0 0 0,0 0 0,1 1-1,0-1 1,0 1 0,0-1 0,1 1-1,0-1 1,1 1 0,0-1 0,0 3-16,2 2 4,1-1 1,0-1-1,1 1 1,0 0-1,0-1 1,1 0-1,1 0 1,0-1-1,0 0 0,0 0 1,1-1-1,1 0 1,-1 0-1,8 5-4,-10-9 3,0 0 0,1 0 0,-1 0 0,1-1 0,0 0 0,0 0 0,0-1 0,0 0 0,0 0 0,1-1 0,-1 1-3,-2-2 4,0 0-1,1 0 0,-1 0 0,0-1 1,0 1-1,0-1 0,0 0 1,0-1-1,0 1 0,0-1 0,-1 0 1,1 0-1,0-1 0,-1 1 1,0-1-1,3-2-3,-1 0 4,0 0 0,0-1 0,0 1 0,0-1 0,-1-1 0,0 1 0,-1-1 0,0 0 0,0 0 0,0 0 0,-1-1 0,0 1-1,0-1 1,0 0 0,-1 1 0,-1-1 0,1 0 0,-1 0 0,-1 0 0,0-1 0,0 1 0,0 0 0,-2-6-4,0-1 7,-1 0-1,0 1 1,-2-1 0,0 1-1,0 0 1,-1 0-1,-1 0 1,0 1 0,-1 0-1,0 0 1,-1 1 0,-3-3-7,7 10-38,1 0 0,-1 0 1,1 0-1,-1 1 1,0 0-1,-1 0 1,1 0-1,-1 1 0,0-1 1,0 1-1,0 1 1,0-1-1,0 1 1,-1 0-1,1 1 1,-1-1-1,1 1 0,-1 1 1,1-1-1,-1 1 1,0 0-1,1 0 1,-1 1-1,0 0 38,6-1-52,0 1 1,-1-1-1,1 0 1,0 1-1,0-1 0,0 0 1,0 1-1,0 0 0,0-1 1,0 1-1,0-1 1,0 1-1,0 0 0,0 0 1,0 0-1,0 0 0,0 0 53,1 0-39,-1 0 0,1 0 0,0 1 0,0-1 0,0 0 0,0 1 0,0-1 0,0 0 0,0 0 0,0 1 0,0-1 1,0 0-1,1 1 0,-1-1 38</inkml:trace>
  <inkml:trace contextRef="#ctx0" brushRef="#br0" timeOffset="1591.497">1494 707 9530,'5'0'601,"-1"-1"0,1 1 0,-1 0 1,1 1-1,-1-1 0,1 1 0,-1 0 0,3 1-601,-8 1 143,0 0 1,0 0-1,0 1 0,1-1 1,-1 0-1,1 1 0,0-1 1,0 0-1,0 1 0,0-1 0,0 0 1,1 0-1,0 1 0,0-1 1,0 1-144,0 1 151,6 23 276,2 1 1,0-2-1,12 24-427,-6-16 503,10 36-503,-21-63 121,-3-13 55,-1-22-46,0 27-134,-3-61 57,-1-71 27,4 113-74,1 0 0,1 0 0,1 0 0,1 0 0,4-13-6,-7 28 0,1 0 0,-1 0 0,1-1-1,1 1 1,-1 0 0,0 1 0,1-1 0,0 0 0,0 1 0,0-1 0,0 1 0,0 0 0,1 0 0,0 0 0,-1 1 0,1-1 0,0 1 0,2-1 0,-3 2-2,0 0 1,0 0 0,0 1 0,0-1 0,0 0 0,0 1 0,1 0 0,-1 0 0,0 0 0,0 0 0,0 1 0,1-1-1,-1 1 1,0 0 0,0 0 0,0 0 0,0 0 0,0 0 0,-1 1 0,1-1 0,0 1 0,0 0 0,-1 0 0,1 0-1,-1 0 1,1 1 1,4 4-1,0 1-1,0 0 0,-1 1 1,0-1-1,0 1 0,-1 1 1,0-1-1,-1 1 0,0-1 0,2 7 2,3 19 4,0 0 0,0 17-4,-3-17 1,9 4 13,-9-26 6,-6-18 41,-2-3-36,1 0 0,0-1 1,0 1-1,1-1 0,0 1 0,0-1 0,1 1 0,0 0 0,1-1 1,0 1-1,0-1-25,7-20 71,1 0 0,7-11-71,-13 29 6,3-6 3,0 1 1,2-1-1,4-5-9,-12 19 1,1 0-1,0 0 1,0 1 0,0-1-1,0 0 1,1 1-1,-1-1 1,1 1-1,0 0 1,-1 0-1,1 0 1,0 0-1,0 1 1,0-1-1,0 1 1,0 0 0,1-1-1,-1 1 1,0 1-1,3-1 0,-3 1 0,0 0 0,0 1 0,0 0 0,-1 0 1,1 0-1,0 0 0,-1 0 0,1 0 0,-1 1 0,1-1 0,-1 1 0,0 0 0,0 0 0,0 0 0,0 0 0,0 0 0,0 0 0,0 0 0,0 0 1,-1 1-1,1-1 0,-1 1 0,0 0 0,1 1 0,5 11 2,-1 0 1,-1 1-1,3 10-2,-8-25 1,22 84 3,-4-11 2967,8 11-2971,-9-36 1168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0:34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494 492 5497,'0'-1'219,"1"-1"0,-1 1 0,0-1-1,0 0 1,0 1 0,0-1 0,0 1 0,-1-1-1,1 0 1,0 1 0,-1-1 0,1 1 0,-1-1-1,0 1 1,1-1 0,-1 1 0,0 0-1,0-1 1,0 1 0,0 0 0,0 0 0,0-1-1,0 1 1,0 0 0,-1 0 0,1 0 0,0 0-1,-1 1 1,1-1 0,-1 0 0,1 0 0,-1 1-1,0-1-218,-7-3 439,0 0 0,0 1 0,-1 0-1,1 1 1,-3-1-439,-5 1 335,0 0-1,0 1 1,0 0-1,0 1 1,0 1-1,0 1 1,0 1-1,0 0 1,1 1-1,-1 0 1,-7 5-335,12-5 65,0 1 1,0 1 0,1 0 0,0 1 0,0 0-1,0 0 1,1 1 0,0 1 0,1 0 0,0 0-1,0 1 1,1 0 0,1 0 0,-1 1 0,-2 5-66,3-2 14,1 0 0,1 1 1,0-1-1,1 1 1,0 0-1,1 0 1,1 0-1,0 1 0,1-1 1,1 7-15,0-13 7,0 0-1,1 0 1,0-1 0,1 1 0,0 0 0,0-1-1,1 1 1,0-1 0,0 0 0,1 0 0,0 0-1,0-1 1,1 1 0,0-1 0,1 0 0,-1 0-1,1-1 1,7 6-7,-3-5 13,0 0-1,1-1 1,0 0 0,0-1-1,1 0 1,-1-1-1,1-1 1,0 1 0,0-2-1,0 0 1,7 1-13,14 0 12,0-2 0,0-1 0,23-3-12,-29 0-200,-1 0-1,0-2 1,0-1 0,-1 0-1,5-4 201,35-21-405</inkml:trace>
  <inkml:trace contextRef="#ctx0" brushRef="#br0" timeOffset="374.392">723 45 9842,'-10'-13'1895,"6"8"-1227,1 0 1,-1 1-1,0 0 1,0 0-1,0 0 0,-1 0-668,5 4 31,-1-1-1,1 1 1,0 0-1,0 0 0,-1 0 1,1 0-1,0 0 1,0 0-1,-1 0 0,1-1 1,0 1-1,-1 0 1,1 0-1,0 0 1,0 0-1,-1 0 0,1 0 1,0 0-1,0 0 1,-1 1-1,1-1 0,0 0 1,-1 0-1,1 0 1,0 0-1,0 0 1,-1 0-1,1 0 0,0 1 1,0-1-1,0 0 1,-1 0-1,1 0 0,0 1 1,0-1-1,0 0 1,-1 0-1,1 0 0,0 1 1,0-1-1,0 0 1,0 0-1,0 1 1,0-1-31,-3 15 548,5 28-276,3-1 0,2 0 0,3 11-272,1 2 142,18 90 94,18 112 129,-42-210-298,-2-10 25,2 0 0,2 0 0,1-1 0,1 1 0,8 13-92,-16-45 117,2 0 0,-1 0-1,0-1 1,1 1 0,0-1-1,0 1 1,0-1 0,1 0-1,0 0 1,-1-1 0,1 1 0,0-1-1,1 0 1,1 2-117,28 12 675</inkml:trace>
  <inkml:trace contextRef="#ctx0" brushRef="#br0" timeOffset="991.084">1353 582 4505,'1'-1'211,"0"0"0,-1 0 0,1 0 0,0 0 0,-1 0 0,1 0 0,-1 0 0,0 0 0,1 0 0,-1 0 0,0 0 0,0 0 1,0 0-1,1 0 0,-1-1 0,0 1 0,0 0 0,-1 0 0,1 0 0,0 0 0,0 0 0,0 0 0,-1 0 0,1 0 0,-1 0 0,1 0 0,-1-1-211,-1 0 330,-1-1 1,1 1-1,0 0 0,-1 1 1,0-1-1,1 0 0,-1 1 1,0-1-1,-3 0-330,-3-1 330,-1 0 0,1 0 0,-1 1 0,0 0-1,0 1 1,0 0 0,0 0 0,0 1 0,0 1 0,0 0 0,-8 1-330,2 1 128,0 1 1,0 0-1,0 1 1,1 0-1,-1 2 1,-11 6-129,18-7 15,0 0 1,1 0 0,0 1 0,0 0-1,1 0 1,0 1 0,0 0 0,1 1-1,0-1 1,0 1 0,1 0-1,0 1 1,1-1 0,0 1 0,0 0-1,1 0 1,0 0 0,1 0 0,0 0-1,1 1 1,0 0-16,0-2 2,0 1 1,1 0-1,1-1 0,-1 1 1,1-1-1,1 1 0,0-1 1,0 1-1,1-1 0,0 0 1,0 0-1,1 0 0,1 0 1,-1-1-1,1 0 0,1 0 1,-1 0-1,2 0 0,-1-1 1,1 0-1,0-1 0,7 7-2,-7-9 7,0 1-1,1-1 0,-1 0 1,1-1-1,0 0 0,0 0 1,0-1-1,0 1 1,1-2-1,-1 1 0,0-1 1,1-1-1,-1 0 1,1 0-1,-1 0 0,1-1 1,-1 0-1,0-1 0,0 0 1,1 0-1,-1-1 1,-1 0-1,1 0 0,4-3-6,-3 1 10,0 0 0,0-1-1,0 0 1,-1-1 0,0 0-1,-1 0 1,1 0-1,-1-1 1,-1 0 0,1-1-1,-1 1 1,-1-1-1,0 0 1,0-1 0,-1 1-1,0-1 1,0 0 0,-1 0-1,1-6-9,-1-6 11,-1 0 0,0 0 1,-2 0-1,0 0 0,-2 0 0,0 0 0,-1 0 0,-2 1 0,0-1 0,-1 1 0,-1 0 1,-2-2-12,15 45-31,-1 1 0,0-1 0,0 17 31,1 6 22,10 32-22,-12-62 16,1 0 0,1-1 0,0 0 0,1 0 1,1 0-1,1 0-16,-4-5-42,1-1 0,0-1 1,1 1-1,0-1 0,0 0 1,1-1-1,-1 0 0,1 0 1,0 0-1,3 0 42,21 10-160</inkml:trace>
  <inkml:trace contextRef="#ctx0" brushRef="#br0" timeOffset="1425.538">1796 494 8954,'-3'-4'706,"0"1"-1,0 0 1,0 0 0,-1 0 0,1 0-1,-1 0 1,0 0-706,3 3 62,0-1-1,1 1 0,-1 0 1,0-1-1,1 1 1,-1 0-1,0-1 1,1 1-1,-1 0 1,0 0-1,0 0 1,1 0-1,-1 0 1,0 0-1,0 0 1,1 0-1,-1 0 1,0 0-1,1 0 1,-1 1-1,0-1 0,0 0 1,1 0-1,-1 1 1,0-1-1,1 0 1,-1 1-1,1-1 1,-1 1-1,0-1 1,1 1-1,-1-1 1,1 1-1,-1-1 1,1 1-1,0 0 1,-1-1-1,1 1 1,0 0-1,-1-1 0,1 1 1,0 0-1,-1-1 1,1 1-1,0 0 1,0 0-1,0-1 1,0 1-1,0 0-61,-2 13 134,0 0-1,1 0 0,1 1 1,0-1-1,1 0 0,0 0 1,1 0-1,1 0 0,1 3-133,4 31 110,-4-14-58,-1-6-8,1-1 1,2 1-1,5 16-44,-9-36 9,1-1 0,0 1 0,0-1 0,1 0 0,0 0 0,0-1-1,0 1 1,1-1 0,0 0 0,0 0 0,1 0 0,0-1 0,0 1 0,0-2 0,1 1-9,-3-2 8,-1-1 0,1 0 1,0-1-1,0 1 0,0-1 0,0 0 1,0 1-1,0-2 0,0 1 1,0 0-1,1-1 0,-1 0 1,0 0-1,4-1-8,-1 0 9,-1 0-1,1-1 1,-1 0 0,1 0 0,-1 0 0,0-1-1,0 0 1,0 0 0,0-1-9,8-6 16,0 0 0,0-2 0,-1 1 0,-1-1 1,0-1-1,9-13-16,-12 13 10,-1 0 0,0 0 0,-1-1 0,-1 0 0,0-1 0,0 1 0,-2-1 0,0 0 0,0-1 0,-2 1 0,0 0 0,0-1 0,-2 0 0,0 1 0,0-1 0,-2 1 0,0-1 0,-1 1 0,0 0 0,-3-7-10,-5 1-8,11 21 8,0 0-1,0 0 0,0 0 0,-1-1 1,1 1-1,0 0 0,0 0 0,0 0 1,-1 0-1,1 0 0,0 0 0,0 0 1,0 0-1,-1 0 0,1 0 0,0 0 0,0 0 1,0 0-1,-1 0 0,1 0 0,0 0 1,0 0-1,-1 1 0,1-1 0,0 0 1,0 0-1,0 0 0,0 0 0,-1 0 1,1 0-1,0 1 0,0-1 0,0 0 1,0 0-1,0 0 0,-1 0 0,1 1 0,0-1 1,0 0-1,0 0 0,0 0 0,0 1 1,0-1-1,0 0 0,0 0 0,0 0 1,0 1 0,-2 4-6,1 0 0,-1 1 1,2-1-1,-1 0 0,0 1 0,1 4 6,0 7 21,1 1-1,0-1 0,1 1 0,1-1 1,1 0-1,0 0 0,1 0 0,1-1 0,1 1 1,0-2-1,1 1 0,1-1 0,0 0 1,1 0-1,0-1 0,1-1 0,1 0 0,0-1 1,1 0-1,1 0 0,-1-1 0,2-1 1,-1-1-1,13 7-20,23 4 2398,-3-3-1146</inkml:trace>
  <inkml:trace contextRef="#ctx0" brushRef="#br0" timeOffset="1827.587">2771 526 6953,'-1'-3'435,"0"0"-1,-1 0 0,1 0 0,0 0 0,-1 0 0,0 0 0,1 1 0,-1-1 0,0 1 0,-1-1 0,1 1 0,0 0 0,-1 0 0,1 0 0,-1 0 0,0 0-434,-1 0 266,0 0 0,0 0 1,0 0-1,-1 1 0,1 0 0,0 0 0,-1 0 0,1 0 1,-1 1-1,1 0 0,-1-1-266,-3 2 112,1-1 0,-1 1 0,0 0 0,0 1 0,1-1 0,-1 2 0,1-1 0,-1 1 0,1 0 0,0 0 0,0 1 1,1 0-1,-2 2-112,1-1 40,0 0 0,1 0 0,0 1 1,0 0-1,1 1 0,-5 5-40,9-11 3,0 1 1,0-1-1,0 1 0,0 0 0,0-1 1,1 1-1,-1 0 0,1 0 0,-1-1 1,1 1-1,-1 0 0,1 0 0,0 0 1,0 0-1,0 0 0,0 0 0,0 0 1,1-1-1,-1 1 0,0 0 0,1 0 1,-1 0-1,1 0 0,0-1 0,0 1 1,0 0-1,0-1 0,0 1 0,0-1 1,0 1-1,0-1 0,2 2-3,6 5 8,2 0 1,-1 0-1,1-1 0,0-1 1,1 0-1,0 0 0,-1-1 1,2-1-1,0 0-8,6 3 13,1 2 1,16 9-14,-31-15 1,1 0 1,-1 1-1,0 0 1,0 0-1,0 0 1,-1 1 0,1 0-1,-1 0 1,0 0-1,-1 0 1,2 3-2,-3-5 0,-1-1 0,0 0 0,0 1 0,0-1 0,0 1 0,-1 0 0,1-1 0,-1 1 0,0 0 0,1-1 0,-1 1 0,0 0 0,-1-1 0,1 1 1,0 0-1,-1-1 0,1 1 0,-1 0 0,-1 2 4,0 0 0,-1-1 0,1 1 0,-1-1 1,0 1-1,0-1 0,0 0 0,0 0 0,-2 1-4,-9 7 47,1 0 0,-2-1-1,0 0 1,-14 7-47,17-11 44,-1-1 0,0 0 0,0-1 0,-7 2-44,16-5 10,0-1-1,0 0 1,0 0-1,0 0 1,-1-1-1,1 1 1,0-1-1,0 0 1,0 0-1,0-1 1,0 1-1,-1-1 1,1 0-1,0 0 0,0 0 1,1 0-1,-2-1-9,-10-11 43,7-6-15</inkml:trace>
  <inkml:trace contextRef="#ctx0" brushRef="#br0" timeOffset="2370.583">3004 616 4817,'0'1'184,"0"0"0,0 0 1,0-1-1,0 1 0,0 0 0,0 0 0,0-1 1,0 1-1,1 0 0,-1-1 0,0 1 0,1 0 0,-1-1 1,0 1-1,1 0 0,-1-1 0,1 1 0,-1-1 1,1 1-1,-1-1 0,1 1 0,-1-1 0,1 1 0,0-1 1,-1 0-1,1 1 0,0-1 0,-1 0-184,24 15 2243,-17-13-1995,0 1-1,0-2 1,0 1-1,0-1 1,0 0-1,0-1 1,0 1-1,1-2 1,-1 1-1,0-1 1,0 0-1,0 0 1,0-1-1,0 0 1,0 0-1,0 0 1,0-1-248,9-4 103,1-1 1,-1 0 0,-1-1-1,1-1 1,-1 0-1,3-4-103,-16 12 21,0 1 0,0-1 0,0 1 0,-1-1 0,1 0 0,0 0 0,-1 0-1,1 0 1,-1 0 0,0 0 0,0 0 0,0 0 0,0-1 0,0 1 0,0 0-1,0-1 1,-1 1 0,1 0 0,-1-1 0,0 1 0,0-1 0,0 1 0,0-1-21,0 0 26,-1 0 1,0 1-1,0-1 1,0 1-1,-1-1 0,1 1 1,0 0-1,-1-1 1,0 1-1,1 0 1,-1 0-1,0 0 1,0 0-1,0 0 1,0 1-1,-1-1 0,1 0 1,0 1-1,-1 0 1,0-1-27,-4-1 11,1 0 0,-2 0 0,1 1 0,0 0 0,0 0 1,-1 1-1,1 0 0,-1 0 0,1 1 0,-1 0 0,1 0 0,-1 1 0,1 0 0,-1 0 1,1 1-1,0 0 0,-1 0 0,1 0 0,0 1 0,0 1-11,0-2 5,1 2-1,0-1 1,0 1-1,0 0 1,1 0-1,-1 0 0,1 1 1,0 0-1,0 0 1,0 0-1,1 1 1,0-1-1,0 1 1,0 0-1,1 0 1,0 1-1,0-1 1,1 1-1,-1-1 0,1 1 1,0 4-5,-1 7 18,1 0-1,1 1 1,1-1 0,1 1 0,0-1-1,1 0 1,4 17-18,-4-26 10,1 0-1,0-1 1,0 1 0,0-1-1,1 0 1,1 0 0,-1 0-1,1 0 1,0-1 0,1 0-1,0 0 1,0 0-1,1-1 1,-1 0 0,1 0-1,1 0 1,-1-1-10,6 2-3,-1 0 0,1-1 0,0-1 0,0 0 0,0-1 0,1 0 0,-1-1 0,1 0 0,0-1 0,0-1 1,0 0-1,0-1 0,0-1 0,1 0 3,34-9-87</inkml:trace>
  <inkml:trace contextRef="#ctx0" brushRef="#br0" timeOffset="2754.938">3834 478 7258,'-2'-3'591,"-1"0"1,1 0 0,0 0-1,-1 1 1,0-1 0,1 0 0,-1 1-1,0 0 1,0 0 0,-1 0-1,1 0 1,0 0 0,-3 0-592,1 0 392,0 0 0,-1 1 0,1 0 1,-1 0-1,1 0 0,-1 0 0,0 1 0,-4 0-392,0 1 158,1 0 0,-1 1-1,0 0 1,1 1 0,-1-1-1,1 2 1,0-1 0,0 1-1,0 1 1,-4 3-158,8-5 29,1 1 0,-1 0 0,1 0 0,0 0 0,0 1 0,0-1 0,0 1 0,-2 4-29,5-7 3,0-1-1,0 0 0,0 0 0,1 1 0,-1-1 1,0 1-1,1-1 0,-1 0 0,1 1 0,-1-1 1,1 1-1,0-1 0,0 1 0,0 0 0,-1-1 1,2 1-1,-1-1 0,0 1 0,0-1 0,0 1 1,1-1-1,-1 1 0,1-1 0,-1 1 1,1-1-1,-1 0 0,1 1 0,0-1 0,0 0 1,0 1-1,0-1 0,0 0 0,0 0 0,0 0 1,1 1-3,10 5 14,0-1 1,0 0-1,0-1 1,1-1-1,0 0 1,13 3-15,14 4 22,-24-6-17,-1 1-1,-1 0 1,1 1 0,-1 1 0,0 0-1,0 1 1,1 2-5,-9-6 1,-1 0 0,1 0 0,-1 0 0,0 1 1,0-1-1,0 1 0,-1 1 0,0-1 0,0 1 0,-1-1 0,1 1 0,-2 0 0,1 0 0,-1 1 1,0-1-1,0 2-1,-1-5 1,-1 0 1,0 0 0,0 0-1,-1 0 1,1 0 0,-1 0-1,0 0 1,0 0 0,0 0-1,0 0 1,-1 0 0,0 0 0,0-1-1,0 1 1,0-1 0,0 1-1,-1-1 1,1 0 0,-1 0-1,0 0 1,0 0 0,0-1-1,0 1 1,-1-1 0,1 1-1,-1-1-1,-11 7 17,0-1-1,0-1 0,-1 0 1,0-1-1,-10 2-16,17-5 9,0 0 0,-1-1 0,0 0 0,1-1 0,-1 0 0,0 0 0,-2-1-9,10 0 3,1 0 1,0 0 0,0 0 0,0 0-1,0-1 1,0 1 0,0 0-1,0-1 1,0 1 0,0-1 0,0 1-1,0-1 1,0 1 0,0-1 0,0 0-1,0 1 1,0-1 0,1 0-1,-1 0 1,0 1 0,1-1 0,-1 0-1,0 0 1,1 0 0,-1 0-1,1 0 1,-1 0 0,1 0 0,0 0-1,-1 0 1,1 0 0,0 0 0,0 0-1,0-1 1,0 1 0,0 0-1,0 0 1,0 0 0,0 0 0,0 0-1,0 0 1,1 0 0,-1 0-1,0 0 1,1-1-4,1-4 233,-1 1 0,2-1 1,-1 1-1,0 0 0,1 0 0,0 0 0,0 0 0,3-3-233,25-25 859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6:25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196 533 5833,'-131'-55'2916,"106"43"-1169,18 9 88,7 4-321,2 9-953,-3-2-246,1 0-1,0 0 1,1 1 0,0-1 0,0 0 0,1 0-1,1 3-314,4 22 491,27 130 538,2 17-600,-30-144-286,-3 0 1,-1 1 0,-1-1-1,-2 2-143,1-36 14,-7 45 345,6-45-325,0 0-1,1 0 1,-1 0 0,0 0-1,0-1 1,0 1-1,0 0 1,0 0 0,0-1-1,-1 1-33,2-1 22,-1-1 0,1 0 0,-1 1 0,0-1 0,1 1 1,-1-1-1,1 0 0,-1 1 0,0-1 0,1 0 0,-1 0 0,0 0 0,1 1 0,-1-1 0,0 0 0,1 0 0,-1 0 0,0 0 1,1 0-1,-1 0 0,0 0 0,1 0 0,-1-1 0,0 1 0,0 0 0,0 0-22,0-1 23,0 0-1,0 1 0,0-1 1,0 0-1,0 0 1,0 0-1,0 0 1,1 0-1,-1 0 1,0 0-1,1 0 1,-1 0-1,0 0 1,1 0-1,-1 0 1,1 0-1,0-1 1,-1 1-1,1 0 1,0 0-1,0 0 1,-1-2-23,0-4 84,-19-62 94,4-1 1,2 0 0,1-28-179,4-11 19,4-94-19,5 167-5,2-1 1,2 0 0,1 1-1,1 0 1,3 0 0,1 0-1,1 0 5,-5 22-8,0-1-1,1 1 1,0 0-1,1 1 1,0 0-1,1 0 1,1 1-1,0 0 1,1 1-1,0 0 1,0 0-1,1 1 1,1 1-1,0 0 1,0 1-1,0 0 1,11-3 8,-14 6-6,1 1-1,0 0 1,0 1 0,0 0-1,0 1 1,1 1-1,-1 0 1,1 0 0,-1 1-1,1 0 1,-1 1 0,12 2 6,-16-1-4,1 0 0,-1 0 0,1 1 1,-1 0-1,0 0 0,0 1 0,0-1 1,0 2-1,-1-1 0,0 1 0,0 0 0,0 0 1,0 1-1,-1-1 0,0 1 0,0 1 1,-1-1-1,4 7 4,-4-7-2,-2 0 0,1 0 0,-1 0 0,0 0 0,0 0 0,0 1 0,-1-1 0,0 1 0,-1-1 0,1 1 0,-1-1 0,0 1 2,-1 4-2,-1-1 1,0 0 0,0 0-1,-1 1 1,0-1-1,0-1 1,-2 4 1,-9 13 4,0 0 0,-2-1 0,-1 0 1,-17 18-5,8-10 15,-2-2 1,-4 2-16,18-20 2,1-1 0,-2-1 0,0 0 0,0-1-1,-1 0 1,0-1-2,10-6-32,0-1 0,0 1 0,-1-1 0,1 0 0,-5 0 32,9-1-49,1-1 0,-1 0 1,0 0-1,1 0 0,-1 1 0,1-2 0,-1 1 0,0 0 1,1 0-1,-1 0 0,1-1 0,-1 1 0,1-1 1,-1 1-1,1-1 0,-1 0 0,1 1 0,-1-1 0,1 0 1,0 0-1,-1 0 0,1 0 0,0 0 0,0-1 0,0 1 1,-1-1 48,1-1-285,-1 0 1,1-1 0,-1 1 0,1 0 0,0-1 0,1 1 0,-1-1-1,0 0 1,1 1 0,0-1 0,0 1 0,0-1 0,0 0 0,1 1-1,-1-1 1,1 0 284,16-35-1540</inkml:trace>
  <inkml:trace contextRef="#ctx0" brushRef="#br0" timeOffset="503.862">765 201 6249,'-1'0'291,"0"-1"0,0 1-1,0 0 1,0 0-1,0 0 1,-1-1 0,1 1-1,0 0 1,0 1 0,0-1-1,0 0 1,0 0-1,0 0 1,0 1 0,0-1-1,0 0 1,0 1 0,0-1-1,-1 1-290,1 0 122,1-1 0,-1 1 0,0 0-1,1 0 1,-1 0 0,0 0 0,1-1 0,-1 1 0,1 0-1,-1 0 1,1 0 0,0 0 0,-1 0 0,1 0-1,0 0 1,0 0 0,0 0-122,-1 6 208,1 0 0,1 0 0,-1 0 0,1 0 0,2 7-208,18 75 1044,-12-57-622,-1 0-1,-2 0 0,-2 0 1,1 28-422,-4-43 362,-2 0-1,0 0 1,-1 0 0,-3 13-362,6-9 743,1-20-270,0-12-130,-1-58 462,-3-1-805,0-30 124,3 82-117,-2-16 11,3 0 1,0 1 0,3-1-1,3-13-18,-5 37 5,0 0-1,0 0 0,1 0 1,0 1-1,1-1 0,0 1 1,4-5-5,-5 9 1,0 0 0,1 0 0,-1 0 0,1 1 0,0-1 0,0 1 0,1 0 0,-1 1 0,1-1 0,0 1 0,0 0 0,2 0-1,1 0 16,-1 0-1,1 1 1,0 1-1,0 0 1,0 0-1,0 0 0,0 1 1,-1 0-1,1 1 1,0 0-1,2 1-15,7 2 192,-1 0 0,1 1-1,-1 1 1,-1 1 0,3 1-192,40 22 845</inkml:trace>
  <inkml:trace contextRef="#ctx0" brushRef="#br0" timeOffset="1093.222">1610 174 5329,'67'-43'2951,"-67"43"-2891,1 0-1,-1 0 0,0 0 1,1 0-1,-1-1 0,0 1 1,1 0-1,-1 0 0,0 0 1,1-1-1,-1 1 0,0 0 1,0 0-1,1-1 0,-1 1 1,0 0-1,0 0 0,1-1 1,-1 1-1,0 0 0,0-1 1,0 1-1,0 0 0,0-1 1,1 1-1,-1 0 0,0-1 1,0 1-1,0-1 0,0 1 1,0 0-1,0-1 0,0 1 1,0 0-1,0-1 0,0 1 1,0 0-1,-1-1 0,1 1 1,0-1-1,0 1 0,0 0 1,0-1-1,0 1 0,-1 0 1,1 0-1,0-1 0,0 1 1,-1 0-1,1-1 0,0 1 1,0 0-1,-1 0 0,1 0 1,0-1-1,-1 1 0,1 0-59,-21-6 1865,16 5-1250,-6-2 146,-1 0 0,0 0-1,0 2 1,0-1 0,-10 2-761,17 0 103,0 0 0,1 0 0,-1 1 0,0 0 0,1 0-1,-1 0 1,0 0 0,1 1 0,0 0 0,-1 0 0,1 0 0,0 0 0,0 1-1,0 0 1,0-1 0,-2 4-103,-75 89 692,73-85-683,0 0-1,2 0 1,-1 0 0,1 1-1,1 0 1,0 0-1,0 1 1,1-1-1,1 1 1,0 0 0,0 0-1,2 0 1,-1 0-1,1 1 1,1 4-9,0-5 1,1 0 0,0-1 0,0 1 0,1 0 0,1-1 0,0 1 0,1-1-1,0 0 1,0 0 0,1 0 0,1-1 0,0 0 0,0 0 0,1 0 0,7 8-1,-10-14-1,1 0 1,-1 0-1,0 0 0,1-1 1,0 1-1,0-1 0,0-1 1,0 1-1,0-1 0,1 0 1,-1 0-1,1 0 0,0-1 0,-1 0 1,1 0-1,0 0 0,-1-1 1,1 1-1,0-2 0,0 1 1,0-1-1,-1 1 0,1-2 1,0 1-1,-1-1 0,1 1 1,4-4 0,6-2 4,-1 0 0,0-1 0,0-1 0,-1-1-1,0 0 1,-1 0 0,0-2 0,-1 1 0,1-2-4,-2 0 8,0 0 0,-1 0 0,-1-1-1,0 0 1,0 0 0,-2-1 0,0 0 0,0-1-1,-2 1 1,3-11-8,-6 19 5,0-1 0,-1 1 1,0-1-1,0 0 0,-1 1 0,0-1 0,0 0 0,0 0 0,-1 1 1,-1-1-1,1 1 0,-1-1 0,-1 1 0,1-1 0,-1 1 0,0 0 1,-1 0-1,0 1 0,0-1 0,0 1 0,-1 0 0,0 0 0,-3-3-5,-1 1-1,1 0 0,-2 1 0,1 0 0,-1 1-1,-10-5 2,16 9-25,0 0 0,0 0 0,0 0 0,-1 0-1,1 1 1,0 0 0,-1 0 0,1 0-1,-1 1 1,1 0 0,-1-1 0,0 2 0,1-1-1,-1 0 1,1 1 0,-1 0 25,4-1 114,0 0 0,1 1 0,-1-1 1,0 0-1,0 1 0,1-1 0,-1 1 0,0-1 0,1 1 0,-1-1 1,0 1-1,1 0 0,-1-1 0,1 1 0,-1-1 0,1 1 0,-1 1-114,-4 12 930</inkml:trace>
  <inkml:trace contextRef="#ctx0" brushRef="#br0" timeOffset="1986.741">2067 275 7322,'-45'-52'3428,"44"50"-3093,-1 0 1,1 0-1,-1 0 0,1 0 0,0 0 0,0 0 0,0-1 1,0 1-1,0 0 0,0-1 0,1 1-335,-1 1 142,1-1-1,0 1 1,0 0-1,0 0 1,0 0-1,0 0 1,0 0 0,1 0-1,-1 0 1,0 0-1,0 0 1,1 0-1,-1 0 1,1 0 0,-1 0-1,1 0 1,0 0-142,0 0 85,0 0 0,0 0 0,0 0 0,0 0 0,0 1 0,0-1 0,0 0 0,0 1 1,0-1-1,1 0 0,-1 1 0,0 0 0,1-1 0,-1 1 0,0 0 0,0 0 0,1-1 1,-1 1-1,0 0 0,1 0 0,-1 1 0,0-1 0,1 0 0,-1 0 0,0 1 0,1-1 0,-1 1-85,7 2 104,0 1 1,-1 1-1,0-1 0,1 1 0,-2 0 0,1 1 0,-1 0 0,0 0 0,0 0 0,0 1 0,-1 0 0,2 4-104,12 17 138,-1 2 0,5 14-138,-22-41 8,30 65 159,9 35-167,-8-22 69,-30-75-54,1 0 0,0 0 0,1 0 0,0-1 0,0 1-1,3 2-14,-6-6 12,0-1-1,0 0 0,0 0 1,1 0-1,-1 0 0,0 0 1,1 0-1,-1 0 1,1 0-1,-1-1 0,1 1 1,0 0-12,-1-1 11,0 0 1,-1 0 0,1 0 0,0 0 0,0 0 0,0 0 0,-1 0 0,1 0-1,0-1 1,0 1 0,-1 0 0,1 0 0,0-1 0,-1 1 0,1 0 0,0-1 0,-1 1-1,1-1 1,0 1 0,-1-1 0,1 1 0,-1-1 0,1 1 0,-1-1 0,1 1 0,-1-1-12,2-1 27,-1 0 0,0 0 0,0 0 0,0 0 0,0-1 1,0 1-1,-1 0 0,1 0 0,-1-1 0,1 1 1,-1 0-1,0-1 0,0 1 0,0 0-27,-3-37 110,0 14-59,0-37 5,-2-37 9,6-35-65,0 123-2,0 1-1,1 0 1,0 0-1,0 1 0,1-1 1,0 0-1,1 1 0,0 0 1,1 0-1,0 0 1,0 0-1,3-2 3,-6 8-4,1 0 1,-1 1-1,1-1 1,-1 1-1,1 0 0,0-1 1,0 1-1,0 0 0,0 1 1,0-1-1,0 1 1,1-1-1,-1 1 0,0 0 1,4 0 3,-3 0-3,-1 1 0,1 0 0,0 1 0,0-1 0,-1 0 0,1 1 1,0 0-1,-1 0 0,1 0 0,0 1 0,-1-1 0,0 1 0,1 0 0,-1 0 0,0 0 1,0 0-1,2 2 3,13 12-2,-1 0-1,0 1 1,-2 1 0,10 14 2,-9-11 0,1 0 1,1-2-1,12 11 0,-23-24 1,0-1 0,0 0 0,1 0 0,-1-1 0,1 0 1,0 0-1,0 0 0,0-1 0,0-1 0,1 1 0,-1-1 0,1-1 0,0 0-1,3 0 2,-1-1 0,1 0 0,0-1 0,-1-1 0,1 0 0,-1 0 0,0-1 0,1 0 0,-1-1 0,-1-1 0,1 0 0,-1 0 0,4-3-2,1-1 6,0-1 0,-1 0 1,0-2-1,0 1 0,-2-2 0,1 0 0,-1 0 0,4-8-6,-13 16 3,-1 0 0,0 1-1,0-1 1,0 0 0,0 0 0,-1 0-1,0 0 1,0 0 0,0 0 0,-1 0-1,0 0 1,0-1 0,0 1 0,-1 0 0,1 0-1,-1 0 1,0 0 0,-1 0 0,1 0-1,-3-4-2,3 5 1,-1-1-1,0 1 0,0-1 1,0 1-1,0 0 0,-1 0 0,0 0 1,0 0-1,0 0 0,0 1 1,-1 0-1,1-1 0,-1 1 0,0 0 1,0 1-1,0-1 0,0 1 1,-1-1-1,1 1 0,-1 1 0,-4-2 0,6 2-2,-1 1-1,0 0 1,0 1-1,0-1 1,1 1-1,-1-1 1,0 1-1,1 0 1,-1 1-1,0-1 1,1 1-1,0-1 1,-1 1-1,1 0 1,0 0-1,0 0 1,0 1-1,0-1 1,0 1-1,1 0 1,-2 1 2,-9 11-11,1 0 0,0 1 1,-6 11 10,15-22-1,-7 12-1,0 1 0,1 0-1,1 1 1,1 0 0,1 0 0,0 0-1,1 1 1,2 0 0,-2 19 2,3-24 2,2 0 1,0 0 0,0-1-1,1 1 1,1 0-1,1-1 1,0 1-1,1-1 1,0 0 0,1 0-1,1 0 1,0-1-1,8 13-2,-7-16 164,0 0-1,0-1 1,1 0-1,0-1 0,0 0 1,1 0-1,0 0 1,1-1-1,-1-1 0,1 0 1,1 0-1,-1-1 1,1 0-1,0-1 0,0 0 1,0 0-1,11 1-163,72 4 1089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0:32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114 511 3809,'-7'5'2657,"6"-4"-2416,-1 0 0,1 1 1,-1-1-1,1 0 0,-1 0 0,1 1 1,0-1-1,0 0 0,0 1 0,0-1 0,0 1 1,0 0-1,0-1 0,0 1 0,1 0 1,-1 0-1,1-1 0,-1 1 0,1 0 1,0 0-1,-1 0 0,1 0-241,2 0 129,-1-1-1,1 0 1,-1 0-1,1 0 1,-1 0-1,1 0 1,0-1-1,-1 1 1,1 0-1,0-1 1,0 1-1,-1-1 1,1 0-1,0 0 1,0 1-1,0-1 1,-1 0 0,3-1-129,24 6 480,-7 3-223,-16-5-197,0 0 1,-1-1 0,1 0 0,1 0 0,-1-1 0,0 1-1,0-1 1,1 0 0,-1-1 0,1 1 0,-1-1-1,0 0 1,1 0 0,-1-1 0,1 0 0,2 0-61,0-3 62,0 0 1,-1 0 0,0 0-1,0-1 1,0 0 0,0 0-1,-1-1 1,0 0 0,0 0-1,-1-1 1,1 1-1,-1-1 1,3-6-63,-5 8 16,-1 0 0,1 0 0,-1 0 1,0 0-1,0-1 0,-1 1 0,0 0 0,0-1 0,0 1 0,0-3-16,-1 5 13,0-1 0,-1 1 0,1 0 0,-1 0-1,1-1 1,-1 1 0,0 0 0,0 0 0,0 0 0,-1 0-1,1 0 1,-1 0 0,0 0 0,1 0 0,-1 0-1,-1 1 1,0-2-13,-4-3 32,-1-1-1,0 2 1,0-1-1,-1 1 1,0 0-1,0 0 1,0 1-1,-1 1 1,0 0-1,0 0 1,0 1-1,0 0 1,-10-2-32,13 4 17,1 1 0,-1-1 0,1 1 0,0 0 0,-1 1 0,1-1 0,-1 1 0,1 1 0,0-1 0,0 1 0,0 0 0,0 0 0,0 1 0,0 0 0,0 0 1,1 0-1,0 1 0,-1-1 0,1 1 0,1 1 0,-1-1 0,1 1 0,-4 4-17,0 2 16,0 1 1,1 0 0,1 1-1,0 0 1,0 0-1,2 0 1,-1 1-1,2-1 1,-2 12-17,-1 7 26,2 0 0,2 1 0,1 20-26,1-38 9,0-1 0,2 1 0,-1 0 0,2-1 0,0 1 1,1-1-1,2 5-9,-3-12 7,0 0 0,1 0 0,0 0-1,0 0 1,0-1 0,1 0 0,0 0 0,1 0 0,-1 0 0,1-1 0,0 0 0,0 0 0,1-1 0,3 3-7,4 0-3,0-1-1,0 1 1,1-2 0,0 0-1,0-1 1,0-1 0,1 0-1,-1-1 1,1-1 0,-1 0-1,1-1 1,-1 0 0,1-2-1,0 0 1,-1 0 0,1-2 3,50-18-83</inkml:trace>
  <inkml:trace contextRef="#ctx0" brushRef="#br0" timeOffset="548.115">857 488 6185,'-1'-4'477,"0"-1"-1,-1 1 1,0-1-1,0 1 1,0 0-1,0 0 1,-1 0-1,0 0 1,1 0-1,-2 1 1,1-1-1,0 1 1,0 0-1,-1 0 1,0 0-1,-1-1-476,-2 0 314,1 1-1,-1 0 1,0 0 0,0 0-1,0 1 1,0 0-1,0 0 1,0 1 0,-1 0-1,-2 0-313,1 0 66,0 1 0,0 0 0,0 0 0,0 1 0,0 0 0,0 1 0,0 0 0,1 0 0,-1 1 0,0 0 0,1 0 0,0 1 0,0 0 0,0 1 0,0 0 0,1 0 0,-5 4-66,5 0 6,0-1 1,0 1 0,1 1 0,0-1-1,1 1 1,0 0 0,0 0 0,1 1-1,0-1 1,1 1 0,1 0 0,-1 0-1,2 0 1,0 0 0,0 0 0,1 1-1,0-1 1,1 0 0,0 0 0,0 0 0,3 5-7,-3-8 4,1-1 1,0 1-1,1 0 1,0-1 0,0 0-1,0 1 1,1-1 0,0-1-1,0 1 1,1 0 0,0-1-1,0 0 1,1 0 0,0-1-1,-1 1 1,2-1 0,-1-1-1,1 1 1,-1-1-1,1 0 1,1-1 0,-1 1-1,0-1 1,1-1 0,-1 1-1,1-1 1,0-1 0,0 0-1,0 0 1,2 0-5,1-1 8,1 0 1,-1-1-1,1-1 0,-1 0 1,0 0-1,1-1 1,-1 0-1,0-1 0,-1 0 1,1-1-1,-1 0 0,1-2-8,-6 4 6,0 0-1,0 0 1,0-1-1,0 1 0,-1-1 1,0 0-1,0-1 1,0 1-1,0-1 1,-1 0-1,0 1 0,0-2 1,0 1-1,0 0 1,-1 0-1,0-1 1,0 1-1,0-1 1,-1 0-1,0 0 0,0 1 1,-1-1-1,1 0 1,-1-4-6,-2-6 10,-1 1 1,0 0-1,-1 0 1,-1 1 0,0-1-1,-1 1 1,0 0-1,-1 1 1,-1 0-1,0 0 1,-1 0 0,0 1-1,-1 0 1,-1 1-1,-2-2-10,11 11 0,1 0 0,-1 1-1,0-1 1,0 1 0,0-1 0,0 1-1,0 0 1,0 0 0,0 0-1,0 0 1,0 0 0,-1 0-1,0 0 1,3 1 0,-1 0 0,1 1 0,0-1-1,0 0 1,0 0 0,-1 0 0,1 0-1,0 0 1,0 0 0,0 0 0,-1 0-1,1 1 1,0-1 0,0 0 0,0 0-1,0 0 1,-1 0 0,1 1 0,0-1-1,0 0 1,0 0 0,0 0 0,0 1-1,0-1 1,0 0 0,0 0 0,0 0-1,0 1 1,-1-1 0,1 0 0,0 0-1,0 1 1,0-1 0,0 0 0,1 0 0,-1 0-1,0 1 1,0-1 0,0 0 0,7 20-7,22 30 19,3-2 0,1-2-1,3-1 1,36 36-12,-64-72-67,1 0 0,0-1-1,0 0 1,1 0 0,0-1 0,0 0 0,1-1 0,0 0 67,18 4-207</inkml:trace>
  <inkml:trace contextRef="#ctx0" brushRef="#br0" timeOffset="932.791">1168 562 9682,'-27'-63'4340,"31"85"-3691,2 0 1,0-1-1,1 1 1,1-1 0,10 19-650,-7-18 244,-2 1 0,0 0 0,-2 0 1,3 16-245,-13-57 783,-3-11-591,1-1 1,2 1 0,0-11-193,3 28 5,1 0 0,0 0 0,1 0 0,0 1 0,0-1 0,1 1 0,4-10-5,-5 16 1,1 1 0,-1-1 0,1 0 0,0 1 0,0 0 0,0 0 0,1 0 0,-1 0 0,1 0 0,0 0 0,0 1 0,0 0-1,1 0 1,-1 0 0,1 1 0,0-1 0,-1 1 0,5-1-1,4-1-99,1 1 0,-1 1 0,1 0 0,-1 1 0,1 0 0,0 1 0,-1 0 0,1 1 0,-1 1 0,1 0 0,10 4 99,20 6-351</inkml:trace>
  <inkml:trace contextRef="#ctx0" brushRef="#br0" timeOffset="1289.322">1753 70 9122,'-8'-15'1374,"5"7"-444,-1 1-1,-1-1 1,1 1-1,-1-1 0,-4-2-929,9 9 33,0 1 0,-1-1 1,1 1-1,0 0 0,-1-1 0,1 1 0,0 0 0,-1-1 0,1 1 0,0 0 1,-1-1-1,1 1 0,-1 0 0,1 0 0,0-1 0,-1 1 0,1 0 0,-1 0 0,1 0 1,-1 0-1,1 0 0,-1 0 0,1 0 0,-1 0 0,1 0 0,-1 0 0,1 0 1,-1 0-1,1 0 0,-1 0 0,1 0 0,-1 0 0,1 0 0,-1 0 0,1 1 0,0-1 1,-1 0-1,1 0 0,-1 1 0,1-1 0,0 0 0,-1 1 0,1-1 0,0 0 1,-1 1-1,1-1 0,0 1 0,-1-1 0,1 0 0,0 1 0,0-1 0,0 1 0,-1-1-33,-9 33 673,9-30-619,-2 14 55,1 1 0,0 0 0,2 0 0,0 0 0,0-1 0,2 1 0,1 6-109,9 38 442,9 27-442,-3-15 186,-17-70-175,43 174 293,-31-136-215,1-1 1,3 0 0,4 6-90,-19-43-98,0 1 1,0-1-1,1 0 0,-1 0 1,1 0-1,0-1 0,0 1 1,1 0 97,10 3-303</inkml:trace>
  <inkml:trace contextRef="#ctx0" brushRef="#br0" timeOffset="1640.617">2054 430 6537,'8'-3'3721,"-2"3"-32,5 10-2577,-2 8 16,3 12-399,-2 11-177,0 12-248,-2 1-80,-1 5-136,-4-8-16,-5-14 8,12 0-208,-11-21-680,11 0-2281,10-10 2041</inkml:trace>
  <inkml:trace contextRef="#ctx0" brushRef="#br0" timeOffset="1641.617">2189 85 10866,'-16'-31'4505,"6"8"-3112,-1 10-81,11 13-848,-4 4-168,12 12-104,7 3 3321,15 17-2569</inkml:trace>
  <inkml:trace contextRef="#ctx0" brushRef="#br0" timeOffset="2136.463">2530 596 7626,'-19'-4'1983,"19"4"-1956,0 0 1,0 0-1,0 0 0,0 0 1,0 0-1,0 0 1,0 0-1,0 0 0,0 0 1,0 0-1,0 0 1,0-1-1,1 1 0,-1 0 1,0 0-1,0 0 1,0 0-1,0 0 0,0 0 1,0 0-1,0 0 0,0 0 1,0 0-1,0 0 1,0 0-1,0 0 0,0 0 1,0-1-1,0 1 1,0 0-1,0 0 0,0 0 1,0 0-1,0 0 0,0 0 1,0 0-1,0 0 1,0 0-1,0 0 0,0 0 1,0 0-1,0 0 1,0-1-1,-1 1 0,1 0 1,0 0-1,0 0 1,0 0-1,0 0 0,0 0 1,0 0-1,0 0 0,0 0 1,0 0-1,0 0 1,0 0-1,0 0 0,0 0 1,0 0-28,32-6 2343,-4 2-1156,-16 2-840,1-2 0,-1 1 0,-1-2 0,1 1 0,-1-2-1,1 0 1,1-2-347,-8 6 20,-1 0 0,0-1 0,-1 0 0,1 0 0,0 0 0,-1-1 0,0 1 0,0-1 1,0 0-1,0 1 0,-1-1 0,1-1 0,-1 1 0,0 0 0,0 0 0,0-1 0,-1 1 0,0-1 0,0 0 0,1-2-20,-2 4 10,-1 1-1,1-1 1,0 0 0,-1 1-1,1-1 1,-1 1 0,0-1 0,0 1-1,0-1 1,0 1 0,0 0 0,-1-1-1,1 1 1,0 0 0,-1 0 0,0 0-1,0 0 1,0 0 0,0 0 0,0 1-1,0-1 1,-1 0-10,-5-3 17,1 0 0,-1 1 1,0 0-1,0 1 0,0 0 0,-5-1-17,3 1 4,0 1-1,0 0 1,0 0 0,0 1-1,0 1 1,0 0 0,-1 0-1,1 1 1,0 0 0,0 1-1,0 0 1,0 0 0,1 1-1,-1 0 1,0 1 0,1 0-1,0 1 1,0 0 0,1 0-1,-1 1 1,1 0 0,0 1-1,1-1 1,-1 2 0,1-1-1,1 1 1,-1 0 0,2 0-1,-1 1 1,1-1 0,0 1-1,1 0 1,0 1 0,0-1-1,0 4-3,1-3 10,1 0 0,0 1 0,0-1 0,1 0 0,1 1 0,0-1-1,0 1 1,1-1 0,0 0 0,1 1 0,0-1-10,0-2 7,0-1-1,0 1 1,1-1-1,0 0 1,1 0 0,0 0-1,0 0 1,0-1 0,1 0-1,0 0 1,0 0-1,0 0 1,1-1 0,0 1-1,1-1-6,5 3 15,1 0 0,-1-1 0,2-1 0,-1 0 0,1-1 0,-1 0 0,1-1 0,1 0 0,1-1-15,11 1 26,1-1-1,0-1 0,-1-1 0,10-2-25,-20 0-271,-1-1 0,0 0 0,1-2 0,-1 1 0,-1-2 0,1 0 0,-1-1 0,0-1 0,0 0-1,-1-1 1,1-1 0,-2 0 0,0-1 0,0 0 0,3-3 271,21-29-1244</inkml:trace>
  <inkml:trace contextRef="#ctx0" brushRef="#br0" timeOffset="2510.329">2965 414 7730,'0'5'713,"-1"0"0,1 0 1,1 0-1,-1 0 1,1 0-1,0 0 0,0 1-713,4 10 1037,0 0 0,8 14-1037,5 16 1181,-13-24-793,0 0-1,-1 0 1,-1 1-1,-1 0 1,-1-1-1,-2 1 1,-1 14-388,-4-15 483,6-22-471,0 0-1,0 0 1,0 0-1,-1 0 1,1 1-1,0-1 1,0 0 0,0 0-1,0 0 1,0 0-1,0 0 1,0 0-1,0 0 1,0 0 0,0 0-1,-1 0 1,1 1-1,0-1 1,0 0-1,0 0 1,0 0-1,0 0 1,0 0 0,0 0-1,-1 0 1,1 0-1,0 0 1,0 0-1,0 0 1,0 0-1,0 0 1,0 0 0,0 0-1,-1 0 1,1 0-1,0 0 1,0 0-1,0 0 1,0 0 0,0 0-1,0 0 1,0-1-1,-1 1 1,1 0-1,0 0 1,0 0-1,0 0-11,-4-13 437,2-11-348,1 0 1,1-1 0,1 1 0,1 0 0,2 0-1,0 0 1,1 0 0,1 1 0,2-2-90,-5 15 2,1 1 0,-1 0 0,1-1 0,1 2 0,0-1 0,0 0 0,1 1 0,0 0 0,0 0 0,0 1 0,1 0 1,1 0-1,-1 0 0,1 1 0,0 0 0,1 1 0,-1 0 0,1 0 0,0 1 0,0 0 0,0 0 0,4 0-2,0 0-243,0 1 0,0 1 1,1 0-1,-1 0 0,0 1 0,1 1 0,-1 1 0,1 0 1,-1 0-1,0 1 0,5 2 243,40 12-1116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0:48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87 4001,'-2'-15'1051,"-4"-13"825,-2 12 3332,7 15-5009,0 0-1,0 1 1,0-1 0,1 0-1,-1 1 1,0-1 0,0 1 0,0 0-1,0-1 1,0 1 0,0-1-1,0 1 1,-1 0 0,1 0-1,0 0 1,0 0 0,0 0 0,0 0-1,0 0 1,0 0 0,0 0-1,-1 1-198,-3-1 16,1 1-1,0 1 0,-1-1 0,1 0 0,0 1 0,-3 2-15,-1 1 30,-1 0 0,1 1-1,0 1 1,0-1 0,0 1-1,1 1 1,-3 3-30,8-8 9,-1 1 0,1-1 0,0 1 0,0-1 0,0 1 0,0 0 0,1 0 0,-1 0 0,1 0 0,0 2-9,0-3 2,1-1 0,0 0-1,0 1 1,0-1 0,0 0 0,1 0 0,-1 1-1,0-1 1,1 0 0,0 0 0,0 1 0,-1-1-1,1 0 1,0 0 0,1 0 0,-1 0 0,0 0-1,1 0 1,1 1-2,-1-1 4,1 1-1,1-1 1,-1 0 0,0 0-1,0 0 1,1 0-1,-1-1 1,1 1-1,0-1 1,-1 0 0,1 0-1,0 0 1,0-1-1,0 0 1,-1 1-1,2-1-3,2 0 10,1 0 0,-1 0 0,0-1 0,0 0 0,0 0 0,0-1-1,0 1 1,3-3-10,-7 3 6,1-1-1,-1 1 1,1-1-1,-1 0 1,0 0-1,0 0 1,0-1-1,0 1 1,0-1-1,-1 0 1,1 1-1,-1-1 1,1-1-1,-1 1 1,0 0-1,0 0 1,-1-1-1,1 1 1,-1-1-1,0 1 1,0-1-1,0 0 1,0 1-1,0-1 1,-1 0-1,0 0 1,1 1-1,-2-1 1,1 0-1,0 0 1,-1 1-1,1-1 1,-1 0 0,0 0-1,-1 1 1,1-1-1,0 1 1,-1-1-1,-1 0-5,1-1 63,-1 0 1,0 1-1,-1 0 1,1-1-1,-1 1 0,0 0 1,1 1-1,-2-1 1,1 1-1,0 0 0,-1 0 1,0 0-1,1 0 1,-6-1-64,7 3 24,-1 0 1,1 0 0,-1 0-1,1 1 1,-1-1 0,0 1-1,1 0 1,-1 0 0,1 0-1,-1 1 1,0-1 0,1 1-1,-1 0 1,1 0 0,-1 0-1,1 0 1,0 1 0,0-1-1,-1 1 1,1 0 0,0 0-1,0 0 1,-1 1-25,-1 2 9,1-1 0,-1 1 0,1 0 0,0 0 0,0 0 0,0 0 0,1 1 0,0-1 0,0 1 0,1 0-1,-1 0 1,1 0 0,0 0 0,1 1 0,-1 1-9,2-5 2,-1-1-1,1 1 1,0 0 0,0 0-1,0 0 1,0 0-1,0 0 1,1-1-1,-1 1 1,1 0 0,0 0-1,0-1 1,0 1-1,0 0 1,0-1 0,1 1-1,-1-1 1,1 1-1,-1-1 1,1 0-1,0 0 1,0 0 0,0 0-1,0 0 1,1 0-1,-1 0 1,0-1 0,1 1-1,-1-1 1,1 1-1,-1-1 1,1 0-1,0 0 1,1 0-2,3 1 7,0-1-1,0 1 1,0-2-1,0 1 1,0-1 0,0 0-1,0 0 1,0-1-1,0 1 1,0-2 0,-1 1-1,1-1 1,0 0-1,0 0 1,3-3-7,-6 3 5,-1 1 0,0-1 0,0 0-1,0 0 1,0-1 0,-1 1 0,1 0 0,0-1-1,-1 0 1,0 1 0,0-1 0,0 0 0,0 0-1,0 0 1,0-1 0,-1 1 0,0 0 0,1-1-1,-1 1 1,0-1 0,-1 1 0,1-1 0,-1 1-1,1-1 1,-1 1 0,0-1 0,-1 0 0,1 1-1,0-1 1,-1 1 0,0-2-5,1 4 2,-1-1 0,1 1-1,0-1 1,-1 1 0,1-1 0,-1 1-1,0-1 1,1 1 0,-1-1 0,0 1-1,0 0 1,0-1 0,0 1 0,0 0-1,0 0 1,0 0 0,0 0 0,-1 0 0,1 0-1,0 0 1,-1 0 0,1 0 0,-1 0-1,1 1 1,-1-1 0,1 1-2,-1-1 0,0 1 1,0 0-1,0 0 1,0 0-1,0 1 1,0-1-1,1 0 1,-1 1-1,0-1 0,0 1 1,0-1-1,1 1 1,-1 0-1,0 0 1,1 0-1,-1 0 1,0 0-1,1 0 1,-1 0-1,1 1 1,0-1-1,-1 0 0,-4 6 1,-1 0 0,1 0-1,0 1 1,0-1 0,1 2-1,4-7 1,-1 0 0,1 0 0,0 0 0,0 0-1,1 0 1,-1 0 0,0 0 0,1 0 0,-1 1 0,1-1 0,0 0 0,0 0 0,0 1 0,0-1-1,0 0 1,0 0 0,0 1 0,1-1 0,-1 0 0,1 0 0,0 0 0,0 0 0,-1 0-1,2 2 0,-1-3 2,-1 0 0,0-1 0,1 1 0,-1 0 0,1-1 0,0 1-1,-1 0 1,1-1 0,-1 1 0,1 0 0,0-1 0,-1 1-1,1-1 1,0 1 0,0-1 0,0 0 0,-1 1 0,1-1 0,0 0-1,0 0 1,0 1 0,0-1 0,-1 0 0,1 0 0,0 0-1,0 0 1,0 0 0,0 0 0,0 0-2,1-1 7,0 0 0,0 1 1,0-1-1,-1 0 0,1 0 0,0-1 0,-1 1 0,1 0 1,0 0-1,-1-1 0,1 1 0,0-2-7,3-4 27,1 0-1,-1 0 1,-1 0-1,1-1 0,2-6-25,-1-9 149,-6 22-153,0 0 0,0 0 0,0 1 0,1-1 0,-1 0 0,-1 0 0,1 1 0,0-1 0,0 0 0,0 0 0,0 1 0,0-1 0,-1 0 0,1 1 0,0-1 0,-1 0 0,1 1 0,0-1 0,-1 0 0,1 1 0,-1-1 0,1 1 0,-1-1 0,1 1 0,-1-1 0,1 1 0,-1-1 1,0 1-1,0-1 3,1 1-100,-1 0 1,1 0 0,0 0-1,-1-1 1,1 1 0,-1 0 0,1 0-1,0 0 1,-1 0 0,1 0-1,-1 0 1,1 0 0,-1 0 0,1 0-1,-1 0 1,1 0 0,0 0 0,-1 0-1,1 1 1,-1-1 0,1 0-1,0 0 1,-1 0 0,1 0 0,-1 1 99,-10 15-1249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0:50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64 2264,'-2'-43'1617,"2"42"-1444,0 0 1,-1 0-1,0-1 0,1 1 1,-1 0-1,0 0 0,1 0 1,-1 0-1,0 0 0,0 0 1,0 1-1,0-1 1,0 0-1,0 0 0,0 1 1,0-1-1,0 0 0,0 1 1,0-1-1,0 1 1,-1-1-1,1 1 0,0 0 1,0 0-1,0-1 0,-1 1 1,0 0-174,-32 0 3677,33 0-3569,-1 1 1,1-1-1,0 1 0,-1-1 1,1 1-1,0 0 1,-1 0-1,1 0 1,0-1-1,0 1 0,0 0 1,0 1-1,0-1 1,0 0-1,0 0 1,0 0-1,0 1-108,-16 27 341,9-16-137,1-1-154,0-1 0,1 1 0,0 0 0,1 0 0,0 1 0,1-1-1,1 1 1,0 1-50,2-9 4,0-1-1,0 1 0,1-1 0,0 0 0,0 1 1,0-1-1,1 1 0,0-1 0,-1 1 1,1-1-1,1 0 0,-1 1 0,1-1 1,0 0-1,-1 0 0,2 0 0,-1 0 1,0-1-1,1 1 0,0 0 0,0-1 1,0 0-1,0 0 0,0 0 0,3 2-3,-2-3 6,0 0-1,-1 0 0,1-1 1,0 1-1,0-1 1,1 0-1,-1 0 0,0 0 1,0 0-1,0-1 1,1 1-1,-1-1 0,0-1 1,1 1-1,-1 0 0,0-1 1,0 0-1,0 0 1,1 0-1,1-2-5,6-1 19,0-1 1,0 0-1,-1-1 1,0 0-1,0-1 0,4-4-19,-8 6 11,0-1 0,0 0 0,-1-1-1,1 1 1,-1-1 0,-1-1 0,0 1-1,0-1 1,0 0 0,-1 0 0,0 0 0,0-1-11,-3 5 16,1 0 0,-1 0 1,0 0-1,-1 0 0,1 0 1,-1 0-1,1 0 0,-1 0 1,0 0-1,-1 0 0,1 0 1,-1 0-1,1 0 0,-1 0 1,-1 0-1,1 0 1,0 1-1,-1-1 0,0 0 1,0 1-1,0-1 0,0 1 1,-1 0-1,1-1 0,-1 1 1,0 0-1,-1-1-16,0 1 33,1-1 1,-1 1-1,0 0 0,0 1 0,0-1 1,0 1-1,0-1 0,-1 1 0,1 1 1,-1-1-1,1 0 0,-1 1 0,0 0 1,1 0-1,-1 1 0,0-1 0,0 1 1,0 0-1,1 0 0,-1 1 0,0 0 1,0-1-1,1 1 0,-1 1 0,0-1 1,1 1-1,-1 0 0,1 0 0,0 0 1,0 0-1,0 1 0,0 0 0,0 0 1,0 0-1,1 0 0,-1 0 1,1 1-1,0 0 0,0 0 0,0-1 1,1 2-1,-1-1 0,1 0 0,0 0 1,0 1-1,1-1 0,-1 1-33,1 2 5,-1 1 0,2-1 0,-1 1-1,1 0 1,0-1 0,0 1 0,1-1 0,0 1-1,2 6-4,-1 2 8,-1-13-7,0 1 1,0-1 0,1 0-1,-1 0 1,1 1 0,-1-1-1,1 0 1,0 0 0,0-1-1,1 1 1,-1 0 0,0-1-1,1 1 1,0-1 0,-1 0-1,1 0 1,0 0 0,0 0-1,0 0 1,0-1 0,1 1-1,-1-1 1,0 0 0,1 0-1,-1 0 1,0-1 0,4 1-2,-1 0 4,1 0 1,0 0 0,-1-1 0,1 1 0,0-2 0,-1 1 0,1-1 0,-1 0 0,1 0 0,-1-1-1,1 0 1,-1 0 0,0 0 0,5-3-5,-6 1 7,0 0 0,0 0 0,0 0-1,0-1 1,-1 1 0,0-1 0,0 0 0,0-1 0,0 1-1,-1-1 1,0 1 0,0-1 0,0-2-7,-1 5 4,-1-1 1,0 1-1,0-1 1,0 1-1,0-1 0,0 0 1,-1 1-1,0-1 1,0 0-1,0 1 1,0-1-1,0 0 0,-1 1 1,0-1-1,1 0 1,-1 1-1,-1-1 1,1 1-1,0-1 0,-1 1 1,0 0-1,0 0 1,-1-3-5,0 2 1,-1 0 0,0 0 0,0 1-1,0-1 1,0 1 0,0-1 0,-1 1 0,1 1 0,-1-1 0,0 1 0,0-1 0,0 1 0,0 1 0,0-1-1,-1 1 1,1 0 0,0 0 0,-1 0 0,1 1 0,0 0 0,-1 0 0,1 0 0,-1 1 0,1 0 0,0 0-1,-1 0 1,1 1 0,0 0 0,0-1 0,0 2 0,0-1 0,1 1 0,-1-1 0,0 1 0,1 1 0,0-1-1,0 1 1,0-1 0,0 1 0,1 0 0,-1 1 0,1-1 0,0 0 0,-2 6-1,2-6 0,1 1 1,0-1 0,0 1 0,0 0-1,1 0 1,0-1 0,0 1-1,0 0 1,1 0 0,-1 1-1,1-1 1,0 0 0,1 0-1,-1 0 1,1 0 0,0 0-1,1 2 0,-1-4 2,0 0-1,0 0 1,0-1-1,0 1 0,1 0 1,0 0-1,-1-1 1,1 1-1,0-1 0,0 1 1,1-1-1,-1 0 1,0 0-1,1 0 0,-1 0 1,1 0-1,0-1 1,-1 1-1,1-1 0,0 0 1,0 0-1,0 0 1,0 0-1,0 0 0,0-1 1,0 1-1,3-1-1,0 1 6,0-2-1,0 1 1,1-1 0,-1 0-1,0 0 1,0 0 0,0-1-1,0 0 1,0 0 0,0-1-1,0 0 1,-1 0 0,1 0 0,-1-1-1,0 1 1,0-1 0,0 0-1,-1-1 1,1 1 0,-1-1-1,0 0 1,-1 0 0,1 0-1,1-5-5,-3 9 3,-1-1 0,0 0 0,0 0 1,0 1-1,0-1 0,0 0 0,-1 0 0,1 0 0,0 0 0,-1 0 0,0 0 0,1 0 1,-1 0-1,0-1 0,0 1 0,0 0 0,0 0 0,-1 0 0,1-1-3,-1 1 4,0 1-1,0-1 1,1 1 0,-1-1-1,0 1 1,-1-1-1,1 1 1,0 0 0,0 0-1,-1-1 1,1 1-1,0 0 1,-1 0 0,1 0-1,-1 1 1,1-1 0,-1 0-1,-1 0-3,-3-1 9,0 0 0,-1 1 0,0-1 0,1 1-1,-1 1 1,0-1 0,1 1 0,-1 0 0,0 1 0,0 0 0,-1 0-9,-37 11 34,43-11-31,-1 0-1,1-1 0,0 1 0,-1 0 1,1 1-1,0-1 0,0 0 0,-1 1 1,1-1-1,0 1 0,0 0 0,1-1 1,-1 1-1,0 0 0,1 0 0,-1 1-2,2-3 3,0 0-1,0 0 0,0 1 1,0-1-1,0 0 0,0 1 1,0-1-1,0 0 1,0 0-1,0 1 0,0-1 1,0 0-1,1 0 0,-1 1 1,0-1-1,0 0 0,0 0 1,0 1-1,0-1 1,1 0-1,-1 0 0,0 0 1,0 0-1,1 1 0,-1-1 1,0 0-1,0 0 1,0 0-1,1 0 0,-1 0 1,0 1-1,1-1 0,-1 0 1,0 0-1,0 0 0,1 0 1,-1 0-3,12 3 37,-11-3-35,22 1 34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0:51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326 136 2296,'104'-37'4263,"-103"37"-4044,-1 0 0,0 0 0,1-1-1,-1 1 1,1 0 0,-1-1 0,0 1 0,0-1 0,1 1 0,-1 0 0,0-1 0,0 1 0,1-1 0,-1 1 0,0-1 0,0 1 0,0-1-1,0 1 1,0-1 0,0 1 0,0 0 0,0-1 0,0 1 0,0-1 0,0 1 0,0-1 0,0 1 0,0-1 0,0 1 0,0-1 0,0 1-1,-1-1 1,1 1 0,0-1 0,0 1 0,-1 0 0,1-1 0,0 1-219,-12-18 1396,-8 1-709,14 11-607,-1 1 0,0 0 0,0 1 0,-1 0 0,1 0 0,-1 0 0,0 1 0,0 0 0,0 1 0,0 0 0,0 0 0,-1 1 0,1 0 0,-1 0 0,1 1 0,-1 0 0,1 0 0,-1 1 0,-7 2-80,4 1 16,0 1 0,0 0 0,1 0 0,0 2 0,0-1 0,1 1 0,0 1 0,0 0 0,0 0 0,1 1 0,0 0 0,1 1 0,0 0 0,1 0 0,-5 10-16,1-2 3,1 0 0,1 1 0,0 0 0,2 1-1,0 0 1,1 0 0,1 0 0,1 1 0,1 5-3,2-11 3,0 0 0,1 0 1,1 0-1,1 0 0,0 0 0,1-1 1,0 1-1,1 0 0,1-1 0,0 0 1,1 0-1,1-1 0,0 1 1,1-1-1,0-1 0,1 1 0,0-2 1,1 1-1,0-1 0,1-1 0,0 0 1,1 0-1,0-1 0,1-1 1,-1 0-1,1 0 0,1-2 0,0 1 1,0-2-1,0 0 0,0 0 1,1-2-1,0 0 0,0 0 0,6-1-3,-1-1 42,0 0-1,0-1 0,0-2 0,0 0 1,0-1-1,0-1 0,-1 0 0,1-2-41,5-2 1066,-1-2-1,1 0 0,13-9-1065,28-20 1378</inkml:trace>
  <inkml:trace contextRef="#ctx0" brushRef="#br0" timeOffset="770.245">1230 412 3273,'36'-42'1677,"-35"41"-1590,-1 1-1,1-1 0,-1 0 0,1 1 0,-1-1 0,1 0 0,-1 0 0,1 0 1,-1 1-1,0-1 0,1 0 0,-1 0 0,0 0 0,0 0 0,1 1 0,-1-1 1,0 0-1,0 0 0,0 0 0,0 0 0,0 0 0,0 0 0,-1 1 1,1-1-1,0 0 0,0 0 0,-1 0 0,1 0 0,0 0 0,-1 1 0,0-2-86,0 1 164,-1-1 0,0 1 0,0-1 0,1 1 0,-1 0 0,0-1 0,0 1-1,-1 0 1,0 0-164,0-1 320,-11-4 231,0 1 1,0 0-1,0 0 0,0 2 0,-1 0 0,0 0 0,1 2 0,-1-1 0,-13 2-551,21 0 96,1 1 0,-1 0 0,1 0 0,0 1 0,-1-1 0,1 1 0,0 1 0,0-1 0,1 1 0,-1 0 0,-1 1-96,3-1 9,1 0 0,-1 0 0,0 0 0,1 0 0,0 1 0,0 0 0,0 0 1,0 0-1,1 0 0,0 0 0,0 0 0,0 0 0,0 1 0,0-1 1,1 1-1,-1 1-9,1 3 2,0 1 1,0-1 0,0 0-1,1 0 1,0 1 0,1-1-1,0 0 1,1 0-1,0 0 1,0 0 0,1 0-1,0 0 1,1 0 0,0-1-1,1 3-2,0-2 4,0 0 0,1 0 0,0 0 0,1-1 0,0 0 1,0 0-1,0-1 0,1 0 0,0 0 0,0-1 0,1 0 0,0 0 0,3 1-4,-8-6 7,0 1-1,0 0 1,-1-1 0,1 0 0,0 0 0,0 0 0,0 0 0,0-1-1,0 0 1,0 0 0,1 0 0,-1 0 0,0 0 0,0-1-1,0 0 1,0 0 0,0 0 0,0 0-7,2-2 15,-1 1 0,0-1 0,0 0-1,0-1 1,0 1 0,0-1 0,-1 0 0,0 0-1,0-1 1,0 1 0,3-5-15,0-1 23,0-1 0,-1 0 1,0 0-1,-1 0 0,0-1 0,-1 0 0,0 0 1,-1 0-1,0 0 0,-1-1 0,0-8-23,-2 13 9,0 0 1,-1 1-1,0-1 0,0 0 0,-1 1 0,0-1 1,0 1-1,-1-1 0,0 1 0,0 0 1,-1 0-1,0 0-9,4 7 0,0 0 0,0-1 0,0 1 0,0 0 0,0 0 0,0 0 0,0 0 0,0 0 0,0 0 0,0 0 0,0 0 0,0-1 0,0 1 0,0 0 0,0 0 0,0 0 0,-1 0 1,1 0-1,0 0 0,0 0 0,0 0 0,0 0 0,0 0 0,0-1 0,0 1 0,0 0 0,0 0 0,0 0 0,-1 0 0,1 0 0,0 0 0,0 0 0,0 0 0,0 0 0,0 0 0,0 0 0,0 0 0,0 0 0,-1 0 0,1 0 0,0 0 0,0 0 0,0 0 0,0 0 1,0 0-1,0 0 0,0 0 0,0 0 0,-1 0 0,1 0 0,0 0 0,0 0 0,0 0 0,0 1 0,0-1 0,0 0 0,0 0 0,0 0 0,0 0 0,0 0 0,0 0 0,-1 0 0,1 0 0,0 0 0,0 0 0,0 1 0,0 10 2,5 16 7,1-10 11,1 0 0,1 0 0,0-1 1,1 0-1,1 0 0,0-1 0,13 14-20,-17-21-5,1-1 1,0 0-1,0-1 1,1 0-1,0 0 1,0 0-1,0-1 0,0 0 1,1-1-1,0 0 1,0 0-1,0-1 1,1 0-1,-1 0 1,1-1-1,0-1 5,15 0-103</inkml:trace>
  <inkml:trace contextRef="#ctx0" brushRef="#br0" timeOffset="1186.639">1597 352 8426,'-1'0'133,"0"0"1,1 0-1,-1 0 1,0 0 0,1 0-1,-1 1 1,0-1-1,1 0 1,-1 0-1,0 1 1,1-1 0,-1 0-1,1 1 1,-1-1-1,1 0 1,-1 1-1,1-1 1,-1 1-1,1-1 1,-1 1 0,1 0-1,-1-1 1,1 1-1,0-1 1,-1 1-1,1 0 1,0-1-1,0 1 1,-1-1 0,1 1-1,0 0 1,0 0-134,0 1 152,0 1 1,0 0 0,0-1-1,1 1 1,-1-1-1,1 1 1,-1-1 0,1 1-1,0-1 1,0 0-153,4 10 256,1-1 1,0 0-1,4 6-256,15 17 391,-12-17-222,0 1 1,2 7-170,-12-20 25,0 0 0,-1 1-1,0-1 1,0 1 0,0 0 0,0-1-1,-1 1 1,0 0 0,-1 0 0,1 3-25,-1-9 4,0 0 1,0 0 0,0 0 0,0 0-1,0 0 1,0 0 0,-1 0 0,1 0-1,0 0 1,0 0 0,0 0 0,0 0-1,0 0 1,0 0 0,0 0 0,0 0-1,0 0 1,0 0 0,0 1 0,-1-1-1,1 0 1,0 0 0,0 0 0,0 0-1,0 0 1,0 0 0,0 0 0,0 0-1,0 0 1,0 0 0,0 0 0,0 0-1,0 0 1,0 0 0,0 0 0,0 1-1,0-1 1,0 0 0,0 0 0,0 0-1,0 0 1,0 0 0,0 0 0,0 0-1,0 0 1,0 0 0,0 0 0,0 0-1,0 1 1,0-1 0,0 0-5,-7-14 133,-9-34-40,7 24-44,4 11-40,1 0-1,0-1 1,1 0 0,0 0-1,1 0 1,1 0 0,0 0-1,1 0 1,1-8-9,0 18 2,-1-1-1,1 0 1,0 0 0,1 1 0,-1-1 0,1 1-1,0-1 1,0 1 0,0 0 0,1 0-1,-1 0 1,1 0 0,0 0 0,0 0 0,0 1-1,1-1 1,-1 1 0,1 0 0,0 0 0,0 1-1,0-1 1,0 1 0,1 0 0,-1 0-1,1 0 1,-1 0 0,1 1 0,-1 0 0,4-1-2,4 0 0,0 0-1,1 0 1,0 1 0,-1 1 0,1 0 0,0 1 0,-1 0 0,1 1 0,-1 1 0,1 0 0,-1 0 0,5 3 0,-9-3 0,1 1 0,-1 0 1,0 1-1,-1-1 0,1 1 0,-1 1 0,0 0 0,0 0 0,-1 0 0,1 0 0,-1 1 0,-1 0 0,0 1 1,0-1-1,0 1 0,-1 0 0,3 6 0,-1 5 12,0 0 0,-1 0 0,-1 1 0,1 15-12,5 27 693,-2-27-379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0:56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78 10050,'-29'-32'4129,"2"14"-2689,1 3-383,13 6-401,10 5-368,10 6 128,11 7-392,10 7-744,9 6-1841,10 13 1457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0:56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0 167 7642,'48'-75'3176,"-55"83"-1559,4 2-641,3 9 320,2 4-144,3 3-263,2 5-153,6 2-384,2 1-144,2-2-104,-6-3-32,-4-5 64,-4-2-72,-9-9-608,6-2 48,0-14 168</inkml:trace>
  <inkml:trace contextRef="#ctx0" brushRef="#br0" timeOffset="715.685">286 64 8090,'-2'2'310,"-1"1"-1,0 0 1,1 0 0,0 1 0,-1-1 0,1 0 0,0 1 0,1-1 0,-1 1 0,1-1-1,0 1 1,-1 0 0,2 0 0,-1 0 0,0 0 0,1-1 0,0 1 0,0 0 0,0 0-1,0 0 1,0 0 0,1 0 0,0 0 0,0 2-310,5 12 184,0-1-1,1 0 1,0 0 0,10 15-184,1 3 358,23 70 395,-37-99-566,-1-13-45,-2-13 145,-4 6-48,0-1 0,-1 1-1,-3-9-238,-9-37 276,14 49-264,1 0 0,0 0 0,1 0 0,0 0 0,1 0 0,0 0 0,1 0 0,0 1 0,1-1 0,0 0 0,1 1 0,0 0 0,0 0 0,1 0 0,1-1-12,-2 6-1,-1-1 1,2 0 0,-1 1 0,1 0 0,-1 0-1,1 0 1,1 0 0,-1 1 0,1 0 0,0 0 0,-1 0-1,2 1 1,-1 0 0,0 0 0,1 1 0,-1 0-1,1 0 1,0 0 0,0 1 0,-1 0 0,1 0-1,0 1 1,0-1 0,3 2 0,-5-1-1,1 0-1,-1 1 1,1 0-1,-1 0 0,0 1 1,0 0-1,1-1 1,-1 2-1,0-1 1,-1 0-1,1 1 1,0 0-1,-1 0 1,1 1-1,-1-1 1,0 1-1,0 0 1,-1 0 1,6 7-2,0 1-1,-1 0 1,-1 1 0,0 0 0,-1 0 0,2 5 2,2 5 69,0-2-1,2 1 0,13 17-68,-18-30 27,0 1-1,1-1 1,0-1-1,0 1 1,1-1 0,0-1-1,1 0 1,0 0-1,1 0-26,37 15 100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0:54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40 509 4305,'9'-21'4320,"-9"21"-4197,1-1 0,-1 1-1,0 0 1,0-1-1,0 1 1,0-1-1,1 1 1,-1 0-1,0-1 1,0 1 0,0-1-1,0 1 1,0-1-1,0 1 1,0-1-1,0 1 1,0 0-1,0-1 1,-1 1 0,1-1-1,0 1 1,0 0-1,0-1 1,0 1-1,-1-1 1,1 1-1,0 0 1,0-1 0,-1 1-1,1 0 1,0-1-1,-1 1 1,1 0-1,0 0 1,-1-1-1,1 1 1,0 0 0,-1 0-1,1-1 1,-1 1-1,1 0 1,0 0-1,-1 0 1,1 0-1,-1 0 1,1 0-123,-1 1 49,0 0-1,0 1 0,0-1 1,0 0-1,0 1 1,1-1-1,-1 1 1,1 0-1,-1-1 1,1 1-1,0-1 1,-1 2-49,0 3 85,-9 32 381,2 1 0,-3 37-466,10-60 61,0 0 1,0 0 0,2 0 0,0 0 0,1 0 0,0 0-1,2 0 1,0-1 0,1 3-62,-3-13 11,0 0-1,0 0 0,1 1 1,-1-1-1,1-1 0,1 1 1,-1 0-1,1-1 1,0 1-1,0-1 0,0 0 1,0-1-1,1 1 1,-1-1-1,1 0 0,0 0 1,0 0-1,0-1 0,0 1 1,1-1-1,-1 0 1,1-1-1,-1 0 0,1 1 1,-1-2-1,1 1 0,0-1 1,0 0-1,-1 0 1,1 0-1,0-1 0,-1 0 1,1 0-1,-1 0 1,1-1-1,-1 0 0,2-1-10,8-4 24,0 0 0,-1-2 0,0 1-1,-1-2 1,0 0 0,0 0 0,-1-1 0,-1-1-1,0 0 1,0-1 0,-1 0 0,7-12-24,-10 14 10,0-1 1,-1 1 0,-1-1 0,0 0-1,0-1 1,-1 1 0,-1-1 0,0 0-1,0 0 1,-2 0 0,1 0 0,-2 0-1,0-1 1,0 1 0,-1 0 0,-1-3-11,-3 43 49,5-15-31,1 1 0,0-1 0,1 0-1,0 0 1,1 0 0,1 0 0,0 0 0,0-1-1,1 0 1,1 2-18,9 15 42,1-2 0,1 0 0,10 11-42,-21-30 0,0 0-1,0 0 1,1-1-1,0 0 1,0 0-1,0-1 1,1 0-1,-1 0 1,1-1-1,0 0 1,6 2 0,30 6-52</inkml:trace>
  <inkml:trace contextRef="#ctx0" brushRef="#br0" timeOffset="487.545">1173 466 6785,'-4'-4'568,"0"1"0,0-1 0,-1 1-1,1 0 1,-1 1 0,0-1 0,0 1-1,1 0 1,-1 0 0,-1 0-1,1 1 1,0 0 0,0 0 0,-1 0-1,1 1 1,-4-1-568,1 2 268,-1 0 1,1 0-1,0 1 1,0 0-1,0 0 0,1 1 1,-1 0-1,0 0 0,1 1 1,-3 2-269,-10 6 28,1 2 1,1 0 0,0 2-1,1 0 1,0 0 0,2 2-1,-5 6-28,18-22 3,1 0-1,-1 0 0,1 0 1,-1 0-1,1 0 1,0 1-1,0-1 0,0 1 1,0-1-1,0 1 1,0-1-1,1 1 0,-1-1 1,1 1-1,0 0 1,0 1-3,0-2 1,1 0 1,-1 0-1,1-1 1,0 1-1,0 0 1,0-1-1,0 1 1,0-1 0,0 1-1,0-1 1,0 1-1,0-1 1,1 0-1,-1 1 1,1-1 0,-1 0-1,1 0 1,-1 0-1,1 0 1,0 0-1,-1-1 1,1 1 0,0 0-1,0-1 1,1 1-2,17 4 15,1-1 1,-1 0-1,1-2 0,0 0 1,7-1-16,-7-1 9,0 2 0,0 0 0,0 1 0,0 1 0,9 4-9,-27-7 1,0 0-1,0 0 1,0 0-1,-1 0 1,1 1-1,0-1 1,-1 1-1,0 0 1,1 0-1,-1 0 1,0 0-1,0 0 0,0 0 1,0 1-1,0-1 1,-1 1-1,1-1 1,-1 1-1,2 2 0,-2-2 1,-1-1-1,1 1 1,-1-1-1,0 1 1,0 0-1,0-1 1,0 1-1,0 0 1,0-1 0,-1 1-1,1-1 1,-1 1-1,0-1 1,0 1-1,0-1 1,0 1-1,0-1 1,0 0-1,-1 1 1,1-1-1,-2 2 0,-9 9 9,0 0 0,0 0 1,-1-1-1,-1-1 0,0 0 0,-1 0 0,0-2 0,0 0 0,-1-1 0,0 0 0,0-1 0,-1-1 0,0-1 0,-7 1-9,18-4 5,0-1 0,0-1 0,1 1 1,-1-1-1,0 0 0,0 0 0,-5-2-5,9 2 5,1 0 1,-1-1-1,0 0 1,1 1 0,-1-1-1,0 0 1,1 0-1,-1 1 1,1-1-1,0 0 1,-1-1-1,1 1 1,0 0-1,-1 0 1,1-1 0,0 1-1,0 0 1,0-1-1,0 1 1,0-1-1,1 1 1,-1-1-1,0 0 1,1 1-1,-1-1 1,1 0-1,-1 0-5,1 0 101,0 0-1,0 1 1,0-1-1,0 1 0,0-1 1,0 0-1,0 1 0,0-1 1,0 1-1,1-1 1,-1 0-1,1 1 0,-1-1 1,1 1-1,0-1 1,0 1-1,-1 0 0,1-1 1,0 1-1,0 0 0,0-1 1,0 1-1,1 0 1,-1 0-1,0 0 0,0 0 1,1 0-1,-1 0 0,1 1 1,-1-1-101,31-17 1292</inkml:trace>
  <inkml:trace contextRef="#ctx0" brushRef="#br0" timeOffset="1018.348">1457 704 2112,'-33'-94'1729,"24"73"-256,7 19 4165,1 2-1205,12 5-4194,-1 0 1,1-1 0,0 0-1,0 0 1,0-2 0,0 1-1,4-1-239,-8-2 43,0 1 0,0-2 1,0 1-1,0-1 0,-1 0 0,1 0 0,0-1 0,-1 0 0,1 0 0,-1-1 0,1 0 0,-1 0 0,0 0 0,0-1 1,-1 0-1,1 0 0,-1 0 0,0-1 0,0 0-43,-1 3 14,-1-1 0,-1 0 0,1 0 0,0-1 0,-1 1-1,1-1 1,-1 1 0,0-1 0,0 0 0,-1 1 0,1-1 0,-1 0 0,0 0 0,0 0 0,0 0 0,0-1 0,-1 1 0,1 0-1,-1 0 1,0 0 0,-1-1 0,1 1 0,-1 0 0,0 0 0,0 0 0,0 0 0,0 0 0,-1 0 0,1 0 0,-2-1-14,0-1 9,-1 1 0,0 0 1,0-1-1,0 1 0,0 1 0,-1-1 1,1 1-1,-1 0 0,-1 0 1,1 0-1,0 1 0,-1-1 1,0 1-1,-5-2-9,7 4 1,0 0 1,0 0-1,1 0 1,-1 1-1,0-1 1,0 1-1,0 0 1,0 0 0,0 1-1,0-1 1,1 1-1,-1-1 1,0 1-1,0 1 1,1-1-1,-1 0 1,0 1-1,1 0 1,-1 0-1,1 0 1,0 0-1,0 0 1,0 1-1,0-1 1,-2 3-2,-7 8 3,0 1 0,1 0 0,1 1 0,0 0 1,1 0-1,0 1 0,2 0 0,0 1 0,0 0 0,2 0 1,0 0-1,1 0 0,-1 17-3,4-27 4,1 1-1,0-1 1,0 0 0,1 0-1,0 0 1,0 0 0,1 0-1,-1 0 1,2 0 0,-1 0-1,1-1 1,0 1-1,0-1 1,1 0 0,0 0-1,0 0 1,0 0 0,1 0-1,0-1 1,0 0 0,0 0-1,1-1 1,2 3-4,2-1 11,0 0-1,0 0 1,1-1 0,-1 0-1,1-1 1,0-1 0,1 1-1,-1-2 1,0 1 0,1-2-1,0 1 1,-1-2 0,1 1-1,4-2-10,11-2-26,-1 0-1,1-2 0,-1-1 1,7-4 26,38-15-79</inkml:trace>
  <inkml:trace contextRef="#ctx0" brushRef="#br0" timeOffset="1513.65">2230 17 8098,'-9'-16'3238,"21"43"1357,12 39-3955,-19-49-174,10 31-86,-2 2 0,-2 0-1,1 27-379,9 152 432,-7-55-148,-10-152-143,1 0 1,0 0-1,4 5-141,-33-101 73,9 26 102,-13-31-175,22 66 12,0 0 0,-1 1 0,0 0 0,-1 0 0,0 0 0,-1 1 0,0 0 0,-1 0-12,6 8 0,1 0-1,-1 0 0,0 1 1,0-1-1,0 1 0,0 0 1,0 0-1,0 0 1,-1 0-1,1 1 0,-1 0 1,1 0-1,-1 0 0,1 0 1,-1 1-1,0 0 1,1-1-1,-1 2 0,1-1 1,-1 1-1,0-1 0,1 1 1,-1 1-1,1-1 0,0 1 1,-4 1 0,-7 4-3,0 0 1,1 2 0,0-1-1,0 2 1,1 0 0,-9 9 2,5-4 7,2 0 0,-1 2 0,2 0 0,0 0 0,1 1 0,1 1 0,-9 18-7,18-32 4,1-1 0,1 0 0,-1 1 0,1-1 0,-1 1 1,1 0-1,1-1 0,-1 1 0,1 0 0,-1-1 0,2 1 0,-1 0 0,0 0 1,1-1-1,0 1 0,0-1 0,0 1 0,0 0 0,1-1 0,0 1-4,1 0 7,0-1 0,0 1-1,1-1 1,-1 0 0,1 0-1,0 0 1,0 0 0,0-1-1,1 1 1,-1-1 0,1 0 0,0-1-1,-1 1 1,1-1 0,1 0-1,-1 0 1,2 0-7,9 2 84,0 0 0,-1-1 1,1-1-1,0 0 0,0-2 0,8 0-84,12-2 1401,0-1-1,15-5-1400,41-8 1288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0:53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5 6049,'-3'-1'375,"1"0"-1,-1 0 1,0 1 0,0-1-1,1 1 1,-1-1-1,0 1 1,0 0 0,0 0-1,1 1 1,-1-1-1,0 0 1,0 1-1,-1 0-374,3 0 96,-1-1-1,0 1 0,1 0 0,0 0 0,-1 0 0,1 0 0,0 0 0,-1 0 0,1 1 0,0-1 0,0 0 0,0 1 0,0-1 0,0 1 0,0-1 0,0 1 0,1-1 0,-1 1 0,1-1 0,-1 1 0,1 0 0,-1-1 1,1 1-1,0 0 0,0 1-95,0 10 152,1 1 0,0-1 0,1 0 0,1 0 0,0 0 1,0 0-1,2 0-152,-2-2 80,41 126 551,-16-58-169,1 26-462,-22-77 151,-2 1 0,-1 0 0,-1 0 1,-2 0-1,-1 20-151,-2-8 480,-2 0 1,-1-1 0,-2 0 0,-6 19-481,8-109 1152,7 26-1117,1 0 1,1 1-1,1 0 1,1 0 0,1 0-1,1 0-35,14-31 34,26-46-34,-41 84 1,2 1 0,0 0 1,1 1-1,0 0 1,1 1-1,4-5-1,-12 15 0,1 0-1,-1-1 1,1 1-1,0 1 0,0-1 1,0 0-1,0 1 1,0 0-1,0 0 1,1 0-1,-1 1 1,1-1-1,-1 1 0,1 0 1,0 0-1,-1 1 1,1-1-1,0 1 1,-1 0-1,1 0 1,0 1-1,-1 0 0,1-1 1,0 2-1,0-1 1,2 2-1,-1-1-1,0 2 1,1-1-1,-1 1 1,0 0-1,-1 0 0,1 0 1,-1 1-1,0 0 1,0 0-1,0 0 1,-1 1-1,1 0 1,-1-1-1,-1 2 0,1-1 1,-1 0-1,0 1 1,1 4 1,0 0 0,-1 0 0,0 1-1,0-1 1,-1 1 0,-1-1 0,0 1 0,0 0 0,-1 0 0,-1-1 0,0 1 0,-2 6 0,-1 1 3,-1 0 0,0-1 1,-2 1-1,0-2 1,-1 1-1,-1-1 0,0 0 1,-2 0-1,-1 1-3,6-10 5,-1 0 0,0 0 0,0-1 0,0 0 0,-1 0 0,0-1 0,0 0-1,-1 0 1,1-1 0,-1 0 0,0-1 0,-1 0 0,1 0 0,-1-1 0,0 0 0,0-1-1,0 0 1,-1 0-5,7-2 8,0 0-1,0 1 1,0-2-1,0 1 1,0 0-1,0-1 1,0 0 0,0 1-1,0-2 1,0 1-1,0 0 1,1-1-1,-1 0 1,0 0-1,1 0 1,0 0-1,-1 0 1,1-1-1,-2-1-7,2 0-49,-1 0 1,1 0-1,0 0 0,0 0 0,1-1 0,0 1 0,-1-1 0,1 0 0,1 0 0,-1 0 0,1 0 0,0 0 0,0 0 0,0 0 0,1-1 49,-1 1-175,1 1 0,0-1 0,0 1-1,1-1 1,0 1 0,0-1-1,0 1 1,0 0 0,0-1 0,1 1-1,0 0 1,0 0 0,0 0-1,0 0 1,1 1 0,0-2 175,25-24-918</inkml:trace>
  <inkml:trace contextRef="#ctx0" brushRef="#br0" timeOffset="372.085">732 636 7882,'31'-30'2942,"-31"30"-2879,0 0 0,0-1 0,1 1 0,-1-1 0,0 1 1,0 0-1,1-1 0,-1 1 0,0 0 0,1 0 0,-1-1 0,1 1 1,-1 0-1,0 0 0,1-1 0,-1 1 0,1 0 0,-1 0 0,1 0 1,-1 0-1,1 0 0,-1-1 0,1 1 0,-1 0 0,1 0 0,-1 0 1,1 0-1,-1 1 0,0-1 0,1 0 0,-1 0 0,1 0 0,-1 0 1,1 0-1,-1 1 0,1-1 0,-1 0-63,3 1 386,9 1-212,-1-1 1,1 0 0,0-1 0,0-1 0,0 0 0,-1 0 0,1-1 0,-1-1 0,1 0 0,-1 0 0,0-1 0,0-1-1,0 0 1,-1 0 0,1-1 0,-1 0 0,-1-1 0,1 0 0,4-5-175,-12 10 9,0 0 1,-1 0-1,1 0 1,-1 0-1,1 0 1,-1 0-1,0-1 0,0 1 1,0 0-1,0-1 1,0 1-1,0 0 1,0-1-1,-1 1 0,0-1 1,1-1-10,-1 2 10,-1 0-1,1 0 1,0 0 0,-1 0 0,1 0-1,-1 0 1,0 1 0,1-1 0,-1 0-1,0 1 1,0-1 0,0 0 0,0 1-1,-1-1 1,1 1 0,0-1 0,-2 0-10,-1-1 14,0 0 1,-1 0-1,1 0 0,-1 0 1,0 1-1,0 0 1,0 0-1,0 0 1,-1 1-1,1-1 0,0 1 1,-1 1-1,1-1 1,-2 1-15,-4 0 3,1 0 1,-1 1 0,1 1-1,-1 0 1,1 0 0,0 1 0,0 1-1,0 0 1,0 0 0,1 0-1,-1 1 1,-2 3-4,1-1 4,0 1 0,0 0 0,1 1 0,0 0 0,0 1 0,1 0 0,1 0 0,0 1 0,-4 6-4,9-12 5,0 0 1,1 0 0,-1 1-1,1-1 1,0 1-1,0-1 1,1 1 0,-1 0-1,1-1 1,1 1 0,-1 0-1,1 0 1,0 0-1,0 0 1,1 0 0,0-1-1,0 1 1,0 0-1,1 0 1,-1-1 0,2 1-6,0 1 8,0 0 0,1-1 0,0 1 0,1-1 0,-1 0 1,1-1-1,0 1 0,0-1 0,1 0 0,0 0 0,0 0 0,0-1 0,0 0 1,1 0-1,-1-1 0,4 1-8,5 2 81,0-1 0,0-1 0,1 0 0,0-1 1,0 0-1,0-2 0,11 0-81,55-4 216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1:05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104 477 4185,'-29'-78'2622,"29"75"-2253,-1 0 1,-1 0 0,1 0-1,0 1 1,-1-1 0,1 1-1,-1-1 1,0 1 0,0 0-1,0-1 1,0 1-370,1 2 90,1 0 0,0-1 1,-1 1-1,1 0 0,-1-1 1,1 1-1,-1 0 0,0 0 1,1 0-1,-1-1 0,1 1 1,-1 0-1,1 0 0,-1 0 0,1 0 1,-1 0-1,0 0 0,1 0 1,-1 0-1,1 0 0,-1 1 1,1-1-1,-1 0 0,1 0 1,-1 0-1,1 1 0,-1-1 0,1 0 1,-1 0-1,0 1-90,-1 2 163,0-1 0,-1 1 0,1 0 1,0 0-1,0 0 0,0 0 0,1 0 0,-1 0 0,1 1 0,0-1 1,-1 2-164,-3 13 87,1 1 0,1 0 0,0-1 0,1 1 1,1 0-1,1 0 0,1 0 0,0 0 1,2 0-1,0 0 0,1 0 0,2 6-87,-2-12 22,1 1 1,0 0-1,1-1 0,0 0 0,1 0 0,0 0 1,1-1-1,0 0 0,1-1 0,1 0 0,0 0 0,0-1 1,1-1-1,0 1 0,1-2 0,6 5-22,-13-11 24,0 1 1,0-1-1,1-1 0,-1 1 0,0-1 0,0 0 0,1 0 0,-1 0 1,1-1-1,-1 0 0,1 0 0,-1 0 0,0 0 0,1-1 0,-1 0 1,0-1-1,1 1 0,-1-1 0,0 0 0,0 0 0,0 0 0,0-1 1,-1 0-1,3-1-24,6-5 29,-1 0 1,-1 0-1,1-1 1,-2-1 0,1 0-1,-1 0 1,-1-1-1,2-3-29,-6 7 13,0-1-1,0 0 1,-1 0-1,0-1 1,-1 1-1,0-1 1,-1 0-1,1 1 1,-2-1-1,1 0 1,-2 0-1,1-1 1,-1 1-1,-1 0 0,0-4-12,-4-14 27,0-1 0,-2 1 0,-1 0 0,-8-17-27,6 18-1,10 27 0,0 0 0,0-1 1,0 1-1,0 0 0,0 0 1,0-1-1,0 1 0,0 0 0,-1 0 1,1-1-1,0 1 0,0 0 1,0 0-1,0 0 0,0 0 0,-1-1 1,1 1-1,0 0 0,0 0 0,0 0 1,-1 0-1,1-1 0,0 1 1,0 0-1,-1 0 0,1 0 0,0 0 1,0 0-1,0 0 0,-1 0 1,1 0-1,0 0 0,0 0 0,-1 0 1,1 0-1,0 0 0,0 0 1,-1 0-1,1 0 0,0 0 1,-5 10-17,1 14 5,3-4 19,1 0 0,1 1 0,0-1-1,2 0 1,1 0 0,0-1 0,1 1-1,1-1 1,1 0 0,3 3-7,-6-11-2,1-1-1,1 0 1,0 0 0,0-1-1,1 1 1,1-1 0,-1-1-1,1 0 1,1 0 0,-1 0-1,1-1 1,1 0 0,-1-1-1,1 0 1,0-1-1,1 0 1,-1 0 0,10 2 2,12-1-250,4-5 112</inkml:trace>
  <inkml:trace contextRef="#ctx0" brushRef="#br0" timeOffset="432.948">624 500 8546,'-2'0'252,"1"1"0,0-1 0,-1 1 0,1 0-1,0-1 1,-1 1 0,1 0 0,0 0 0,0 0 0,0 0 0,0 0 0,0 0 0,0 0 0,0 0 0,0 1 0,0-1 0,0 0 0,1 1 0,-1-1-1,0 1-250,0 1 197,1 1 0,-1-1 0,0 0 0,1 0 0,0 0 1,0 0-1,0 1 0,0-1 0,1 3-198,2 7 248,0-1-1,1 0 1,0 1-1,4 6-247,26 48 683,-23-48-479,-1 1 1,-1 0-1,-1 0 0,3 13-204,-23-166 681,11 125-676,-3-12 7,1 0-1,1 0 1,1 0-1,1-1 1,1-6-12,0 22-1,-1 0 0,1 0 1,0 0-1,1 0 0,-1 0 1,1 0-1,0 1 0,0-1 0,0 1 1,1-1-1,-1 1 0,1 0 1,0 0-1,0 0 0,1 0 1,-1 1-1,1-1 0,0 1 1,0 0-1,0 0 0,0 0 1,1 0-1,-1 1 0,2-1 1,3 0-2,-1 1 0,1-1-1,0 1 1,0 1 0,0 0-1,-1 0 1,1 1-1,0 0 1,0 0 0,0 1-1,0 0 1,0 1 0,0 0-1,-1 0 1,1 1 0,-1 0-1,1 1 1,-1 0 0,0 0-1,-1 0 1,1 1 0,-1 1-1,2 0 3,0 1-1,-1 0 1,0 0-1,0 0 0,-1 1 1,0 0-1,0 1 0,-1 0 0,0 0 1,0 0-1,-1 1 0,-1-1 0,1 1 1,-1 0-1,-1 1 0,0-1 0,-1 1 1,0-1-1,0 1 0,-1 3 1,-3 73-216,0-12 3614,1-59-2060</inkml:trace>
  <inkml:trace contextRef="#ctx0" brushRef="#br0" timeOffset="780.259">1326 396 9650,'-14'5'3921,"4"2"-2545,6 15-592,1 6 201,3 8-281,1 5-120,8 6-176,3-4-104,2 0-184,0-4-40,-1-8-32,-1 0 32,-2-9-64,1-2-368,0-11 264</inkml:trace>
  <inkml:trace contextRef="#ctx0" brushRef="#br0" timeOffset="1153.366">1243 137 7514,'-25'-38'4080,"18"13"-439,4 4-2168,5 9-833,2 6-280,9 13-48,-1 6 104,19 20-240</inkml:trace>
  <inkml:trace contextRef="#ctx0" brushRef="#br0" timeOffset="1522.043">1720 35 9394,'0'-9'1633,"0"-12"892,1 16-1468,1 9-120,-1 1-753,0 1 1,0 0-1,-1 0 0,1 0 1,-1 0-1,-1-1 0,1 2-184,-1 20 278,13 92 948,12 43-1226,-7-48 132,-4-35 60,4-2 0,15 42-192,-12-32-685,-13-60 414</inkml:trace>
  <inkml:trace contextRef="#ctx0" brushRef="#br0" timeOffset="1523.043">1620 529 9474,'0'0'4217,"-7"3"-2233,7 9-231,17-5-409,6 0-400,18-5-408,10-8-104,19-7-248,10-6 41,8-5 463,-2 5 2264,-15-2-2024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1:01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1163 3649,'1'3'768,"-1"1"0,1-1 0,0 0 0,0 0 0,0 0 0,0 0 0,1 2-768,-1-5 117,-1 1-1,0-1 1,1 1-1,-1-1 1,1 1-1,-1-1 1,0 0-1,1 1 1,-1-1-1,1 0 1,-1 1-1,1-1 1,0 0-1,-1 1 1,1-1-1,-1 0 1,1 0-1,-1 0 1,1 0-1,0 0 1,-1 0-1,1 1 1,-1-1-1,1 0 1,0-1-1,-1 1 1,1 0-1,-1 0 1,1 0-1,0 0 1,-1 0-1,1-1 1,-1 1-1,1 0 1,-1 0-1,1-1 1,-1 1-1,1 0 1,-1-1-1,1 1 1,-1-1-1,0 1 1,1-1-1,0 1-116,2-5 369,0 1 0,1 0 0,-1-1 0,-1 1 0,1-1 0,-1 0 1,0 0-1,1-2-369,4-9 485,3-5-180,-1-1-1,-1 0 0,-1 0 1,-1 0-1,-1-1 0,-1 0 1,0-15-305,-2 8 97,-2 0 0,-1-1 0,-2 1-1,0 0 1,-7-23-97,-44-160 118,22 93-53,-7-65-65,37 169 2,0-1 1,1 1-1,1 0 0,0 0 1,1 0-1,1 0 0,2-7-2,-3 18-5,0 0 0,1 0 0,-1 0 0,2 1 0,-1-1 0,0 0 0,1 1 0,0 0-1,0-1 1,0 1 0,2-2 5,-3 4-14,1 0 0,0 0 0,0-1-1,0 2 1,0-1 0,0 0 0,0 1-1,0-1 1,1 1 0,-1 0 0,0 0-1,1 0 1,-1 1 0,1-1 0,-1 1-1,1 0 1,-1 0 0,1 0 14,1 0-66,1 1-1,-1-1 1,1 1-1,-1 1 1,0-1-1,1 1 1,-1 0-1,0 0 1,0 0 0,0 1-1,1 0 67,4 4 195,-1 0 0,0 0 0,0 1 0,-1 0 0,0 1-195,39 46 541</inkml:trace>
  <inkml:trace contextRef="#ctx0" brushRef="#br0" timeOffset="386.551">37 721 6785,'-18'-3'3729,"3"6"-272,12 3-2313,3-4 137,19 1-345,8-4-224,19-6-144,1-2-144,6-6-232,2-2-56,-1 3-72,2-2 200,-14 7-136,-2 11 3201,-17 7-2417</inkml:trace>
  <inkml:trace contextRef="#ctx0" brushRef="#br0" timeOffset="1186.067">758 796 3505,'7'-89'2212,"-6"88"-2053,-1 0-1,0-1 1,0 1 0,0 0-1,0 0 1,0 0 0,0 0-1,0 0 1,0-1 0,-1 1-1,1 0 1,0 0-1,-1 0 1,1 0 0,-1 0-1,1 0 1,-1 0 0,1 0-1,-1 0 1,0 0-1,1 0 1,-1 0 0,0 0-1,0 1 1,0-1 0,0 0-1,1 1 1,-1-1-1,0 0 1,0 1 0,0-1-1,-1 1 1,1-1 0,0 1-1,0 0 1,0 0 0,0-1-1,0 1 1,0 0-1,-1 0 1,1 0-159,-6-1 896,7 1-856,0 0 0,-1 0 0,1 0 0,0 0-1,-1-1 1,1 1 0,0 0 0,-1 1-1,1-1 1,0 0 0,-1 0 0,1 0 0,0 0-1,-1 0 1,1 0 0,0 0 0,-1 0-1,1 1 1,0-1 0,-1 0 0,1 0 0,0 0-1,0 1 1,-1-1 0,1 0 0,0 0-1,0 1 1,-1-1 0,1 0 0,0 0 0,0 1-1,0-1 1,0 0 0,-1 1 0,1-1-1,0 0 1,0 1 0,0-1 0,0 0 0,0 1-1,0-1 1,0 0 0,0 1 0,0-1-1,0 0 1,0 1 0,0-1-40,1 23 553,-1-18-296,-3 67 584,1-45-717,1 0-1,1 0 1,3 18-124,-3-42 8,4 24 79,1 0 0,5 17-87,-8-38 16,0 1 0,0-1 0,1 0 0,0 1 0,0-1 0,0-1 0,1 1 1,-1 0-1,1-1 0,1 0 0,-1 0 0,1 0 0,3 2-16,-6-5 15,0 0 0,1-1 1,-1 1-1,1-1 0,0 0 1,-1 0-1,1 0 0,0 0 1,0 0-1,0 0 0,-1-1 1,1 1-1,0-1 0,0 0 1,0 0-1,0 0 0,0 0 0,0 0 1,0-1-1,0 0-15,2 0 21,0-1 0,-1 0 0,0 0 1,1-1-1,-1 1 0,0-1 0,0 0 0,0 0 0,-1 0 0,1-1 0,1-1-21,9-12 43,-1 0 0,-1-1 0,-1-1 0,0 0 0,-1-2-43,-10 21 0,11-22 24,-1 0 1,-1 0-1,-2-1 0,0 0 0,2-17-24,-6 27 8,-1-1-1,-1 1 1,0 0-1,-1 0 1,-1-1-1,0 1 1,0 0 0,-1 0-1,-1 0 1,-1 0-1,0-1-7,4 13 1,0 0 1,0 0-1,-1 1 0,1-1 0,0 0 1,0 0-1,-1 1 0,1-1 0,-1 0 0,1 0 1,-1 1-1,1-1 0,-1 1 0,1-1 0,-1 0 1,1 1-1,-1-1 0,0 1 0,1-1-1,-5 10 34,3 26 5,3-18-34,0 0-1,2 1 0,0-2 0,1 1 1,1 0-1,0-1 0,1 0 1,1 0-1,0 0 0,10 13-4,-10-17 34,1 0 0,0 0 0,1-1 0,0 0-1,1 0 1,0-1 0,1-1 0,0 1 0,0-2 0,1 0-1,0 0 1,0-1 0,6 2-34,24 3 1312,-2-8-604</inkml:trace>
  <inkml:trace contextRef="#ctx0" brushRef="#br0" timeOffset="1542.455">1708 206 8914,'-3'-2'505,"0"-1"1,-1 1-1,1 0 0,-1 0 1,1 0-1,-1 0 0,0 0 1,0 1-1,0 0 0,0 0 1,-1 0-506,3 0 89,1 1 1,-1 0-1,0 0 1,1 0-1,-1 1 1,1-1-1,-1 0 1,1 1-1,-1-1 1,1 0-1,-1 1 1,1 0-1,-1-1 1,1 1-1,0 0 1,-1 0-1,1 0 1,0 0-1,0 0 1,-1 0-1,1 0 1,0 0-1,0 0 1,0 1-1,0-1 1,1 0-1,-1 1 1,0-1 0,1 0-1,-1 1 1,0-1-1,1 1-89,-2 5 58,0-1-1,1 1 1,0 0 0,0 0-1,0 0 1,1 0 0,0 0-1,0-1 1,1 1-1,0 2-57,4 19 162,7 26-162,-5-28 50,10 46 15,3 8 27,-3 0 1,5 81-93,-20-144-14,0 0 1,2-1 0,-1 1-1,2-1 1,0 0 0,1 0-1,1-1 1,7 12 13,0 9-2150,-12-31 1331</inkml:trace>
  <inkml:trace contextRef="#ctx0" brushRef="#br0" timeOffset="1912.316">1453 736 16363,'0'-1'729,"1"1"-169,16-6 568,15 2-240,25-3-352,5-5-184,19-1-216,-2-8-24,-3 6 489,6 1 2407,-12 7-2112</inkml:trace>
  <inkml:trace contextRef="#ctx0" brushRef="#br0" timeOffset="3019.855">2197 570 6281,'-1'0'115,"1"0"0,0 0 0,0-1 0,0 1 0,0 0 0,0 0-1,0 0 1,-1-1 0,1 1 0,0 0 0,0 0 0,0 0 0,0 0-1,-1 0 1,1-1 0,0 1 0,0 0 0,0 0 0,-1 0 0,1 0 0,0 0-1,0 0 1,-1 0 0,1 0 0,0 0 0,0 0 0,-1 0 0,1 0-1,0 0 1,0 0 0,-1 0 0,1 0 0,0 0 0,0 0 0,0 0 0,-1 0-1,1 0 1,0 0 0,0 0 0,-1 1 0,1-1 0,0 0 0,0 0-1,0 0 1,0 0 0,-1 1-115,-1 14 1967,5 33-1859,-1-36 491,1 25-144,3 29 506,7 23-961,-10-71 71,2 1 0,0-1 1,1 0-1,1 0 0,0-1 1,1 0-1,2 1-71,-8-14 24,1 1 1,0-1-1,0 1 0,1-1 1,-1 0-1,1-1 0,0 1 1,0-1-1,0 1 0,3 1-24,-4-4 15,0 0-1,0 1 1,0-1-1,0 0 1,0-1-1,0 1 1,0-1-1,0 1 1,0-1-1,0 0 1,1 0-1,-1 0 1,0 0-1,0-1 1,0 1-1,0-1 1,0 0-1,0 0 1,2-1-15,4-2 22,1-1-1,-1 0 1,-1 0 0,1-1-1,-1 0 1,0 0 0,0-1-1,0 0 1,-1-1-1,-1 1 1,1-1 0,-1-1-1,0 1 1,-1-1 0,2-4-22,0-1 18,-1 0 0,0 0 0,-1 0 1,0-1-1,-1 1 0,-1-1 0,-1 0 0,0 0 0,0 0 1,-2-6-19,-2-18 120,-3 0 0,-2-7-120,3 25 144,16 86 335,12 34-479,-20-89-65,0 0 1,1 0 0,0-1 0,0 1 0,1-1 0,1 0-1,0-1 1,0 0 0,0 0 0,1 0 0,0-1-1,0 0 1,1-1 0,0 0 0,0 0 0,1-1 0,9 4 64,2-1-420</inkml:trace>
  <inkml:trace contextRef="#ctx0" brushRef="#br0" timeOffset="3604.269">2816 614 9474,'-1'-1'163,"0"1"-1,0 0 1,0-1-1,0 1 1,0 0-1,0 0 0,0 0 1,0 0-1,0 0 1,0 0-1,0 0 1,0 0-1,0 0 1,0 0-1,0 1 1,0-1-1,0 0 1,0 1-1,0-1 1,0 1-1,0-1 1,1 1-1,-1-1 1,0 1-1,0 0 1,0-1-1,1 1 1,-1 0-1,0 0 1,1 0-163,-1 1 107,0 0 0,1 0 0,-1 1 0,1-1 0,0 1 0,-1-1 0,1 0 0,0 1 0,0-1-1,1 0 1,-1 1 0,0-1 0,1 2-107,6 21 370,0 0-1,2-1 0,0 0 0,8 13-369,-1-3 400,5 21-400,-16-40 90,-4-10-30,0-1 0,0 1 0,1-1 0,0 0 1,0 1-1,0-1 0,1 1-60,-3-5 7,0 0 1,1 0 0,-1 0 0,0 0 0,0 1 0,0-1 0,1 0 0,-1 0 0,0 0-1,0 0 1,0 0 0,1 0 0,-1 0 0,0 0 0,0 0 0,1 0 0,-1 0 0,0 0-1,0 0 1,0 0 0,1 0 0,-1 0 0,0 0 0,0 0 0,1-1 0,-1 1 0,0 0-1,0 0 1,0 0 0,0 0 0,1 0 0,-1 0 0,0-1 0,0 1 0,0 0 0,0 0-1,1 0 1,-1-1 0,0 1 0,0 0 0,0 0 0,0 0 0,0-1 0,0 1 0,0 0-1,0 0 1,0 0 0,0-1 0,0 1 0,0 0 0,0 0 0,0-1-8,6-13 152,-3-4-111,0 1-1,-1-1 0,-2 1 1,1-1-1,-2 1 0,0-1 1,-2-1-41,-1-44 39,4 56-38,-1-19 6,1 0 0,1 0-1,1 0 1,2 0-1,0 0 1,6-16-7,-9 39 0,0 1-1,-1 0 1,2-1-1,-1 1 0,0 0 1,0-1-1,1 1 1,-1 0-1,1 0 1,0 0-1,0-1 1,-1 3 0,0-1 0,0 1-1,0-1 1,1 1-1,-1-1 1,0 1-1,0-1 1,0 1 0,0 0-1,0-1 1,1 1-1,-1 0 1,0 0-1,0 0 1,0 0-1,1 0 1,-1 0 0,0 1-1,0-1 1,0 0-1,0 1 1,0-1-1,1 0 1,-1 1 0,0 0-1,0-1 1,1 1 0,7 6-2,0 0 0,-1 0 0,0 0 0,0 1 0,0 1 0,-1-1 0,0 1 0,-1 0 0,0 1 0,4 7 2,-4-5-1,2 0-1,-1-1 0,2 0 1,-1 0-1,1-1 1,1 0-1,8 6 2,-10-10 2,0 0 0,1 0 1,0-1-1,0-1 0,0 1 0,0-1 0,1-1 1,-1 0-1,1 0 0,0-1 0,0 0 0,0-1 1,0 0-1,0 0 0,0-1 0,1-1 0,-1 0 0,0 0 1,0-1-1,0 0 0,-1 0 0,1-1 0,0-1 1,-1 0-1,0 0 0,0-1 0,0 0 0,0-1-2,0 1 2,0-1 0,-1 0 0,0 0-1,0-1 1,-1 0 0,0-1 0,0 0-1,0 0 1,-1 0 0,1-2-2,-4 3 3,0 1-1,0 0 1,0-1 0,-1 0-1,0 0 1,0 1-1,-1-1 1,0 0 0,0 0-1,0 0 1,-1-1 0,0 1-1,-1 0 1,1 0 0,-2-3-3,0 1 4,0-1 0,-1 1-1,0 0 1,-1 0 0,1 0 0,-2 0 0,-4-8-4,7 15 0,1-1 0,-1 0 1,0 1-1,0 0 0,0-1 0,0 1 0,0 0 0,0 0 1,0 0-1,-1 0 0,1 1 0,-1-1 0,1 1 1,-1-1-1,0 1 0,0 0 0,0 0 0,1 0 0,-1 0 1,0 1-1,0-1 0,0 1 0,0 0 0,0-1 0,0 2 1,0-1-1,-3 0 0,1 2-1,0 0 0,0 0 0,1 0-1,-1 1 1,0 0 0,1 0 0,0 0 0,0 0 0,0 1 0,0-1 0,0 1 0,1 0 0,-1 0 0,1 1 0,0-1 0,0 1-1,1-1 1,-1 1 0,0 4 1,-5 9 0,2-1-1,0 1 1,1 0 0,1 0-1,0 4 1,2-6 2,0 0 1,0 0-1,2 1 0,0-1 1,1 0-1,0 0 0,1 1 1,1-1-1,2 3-2,-3-11 5,1 1 0,1-1 0,-1 0 0,1 0 0,1 0 0,-1-1 0,1 1 0,1-1 0,-1 0 0,1-1 0,0 1 0,1-1 0,0 0 0,0-1 0,0 0-1,0 0 1,6 3-5,2-1 84,0 0-1,0-1 0,1-1 0,0 0 0,14 2-83,17 0 1374,19 1-1374,13-2 618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6:22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406 133 4233,'82'-65'2295,"-81"64"-2204,0 1 0,0-1 0,0 0 0,-1 0 0,1 0 1,0 0-1,0 0 0,-1 0 0,1 0 0,0 0 0,-1 0 0,1 0 0,-1 0 0,1 0 0,-1 0 0,0 0 0,1 0 0,-1 0 0,0-1 1,0 1-1,0 0 0,0 0 0,0-1-91,0 1 95,-1 0 0,1 0 1,-1 0-1,1 0 0,-1 0 1,1 0-1,-1 1 0,0-1 1,0 0-1,1 0 0,-1 1 1,0-1-1,0 0 0,0 0-95,-2-1 405,-1-1-160,1 0 0,0 0-1,-1 1 1,0 0 0,1-1-1,-1 1 1,0 1 0,0-1-1,-1 1 1,1-1-1,0 1 1,0 0 0,0 1-1,-1-1 1,1 1 0,-1 0-1,1 0 1,0 0 0,-1 0-1,1 1 1,0 0 0,-2 0-245,-16 4 616,1 1 1,0 0-1,-17 9-616,32-13 102,-19 10 86,2 1 0,0 0 0,0 2 0,1 0 0,1 2 0,1 0 0,0 1 0,2 1 0,0 1 0,-5 7-188,18-20 26,-1 1 1,1-1-1,0 1 0,1-1 0,-1 1 0,2 1 1,-1-1-1,1 1 0,0-1 0,0 3-26,3-8 2,-1 0-1,1 1 1,0-1 0,0 0-1,0 0 1,0 1 0,0-1-1,1 0 1,-1 0 0,1 1-1,0-1 1,0 0-1,0 0 1,1 0 0,-1 0-1,1 0 1,-1 0 0,1-1-1,0 1 1,0 0-1,0-1 1,1 0 0,-1 1-1,0-1 1,1 0 0,0 0-1,-1 0 1,1-1 0,2 2-2,7 3 1,1 0 0,0-1 1,0 0-1,0-1 1,12 2-2,73 10-1,-19-4 0,-62-8-3,-2 0 0,1 0 0,0 2 0,-1 0 0,0 1 0,0 0 0,-1 1 0,13 9 4,-18-10-4,-1 0 1,1 1-1,-2 0 0,1 0 0,-1 1 0,0 0 0,0 0 0,-1 1 0,-1-1 0,0 1 0,0 0 0,0 1 0,0 5 4,0-1 2,-2 2 0,1-1-1,-2 0 1,0 1 0,-1-1-1,-1 1 1,-1-1 0,0 1-1,-1-1 1,0 0 0,-2 3-2,1-8 11,0 1 0,0-1 0,-1 0 0,-1 0-1,0 0 1,0-1 0,-1 1 0,-1-1 0,0-1 0,0 1 0,0-1 0,-1-1 0,-1 1 0,0-1 0,-7 5-11,-8 2 43,0-1-1,-1-2 1,-1 0 0,0-2-1,0 0 1,-1-2 0,-7 0-43,22-5 18,-1 0 1,1-2-1,-1 1 1,1-2 0,-8 0-19,14 0-74,-1-1 0,1 1 0,0-2 0,0 1 0,0 0 0,1-1 0,-1 0 0,0-1 0,1 1 0,-1-1 0,1 0 0,-3-2 74,7 4-82,-1-1-1,1 1 1,-1 0 0,1-1 0,-1 1 0,1-1-1,0 1 1,0-1 0,-1 1 0,1-1 0,0-1 82,0 1-57,1 0 0,0 0 0,0 1 0,-1-1 0,1 0 0,0 0 0,1 0 0,-1 0 0,0 0 0,1-1 57,-1 3-1</inkml:trace>
  <inkml:trace contextRef="#ctx0" brushRef="#br0" timeOffset="648.75">961 508 16003,'-8'3'190,"1"0"-1,-1 0 0,1 0 1,0 1-1,0 0 1,0 1-1,0-1 0,1 1 1,-1 1-1,1-1 0,1 1 1,-4 4-190,1 0 101,2 0 0,-1 0 1,1 0-1,1 1 0,-1 0 1,2 0-1,0 1 0,-1 3-101,0 5 16,1 1 0,1-1-1,0 1 1,2 0-1,0 0 1,2-1 0,0 1-1,1 0 1,5 19-16,-3-23 3,0-1 0,1 1 0,1-1-1,1 0 1,0-1 0,6 10-3,-9-19 2,-1-1-1,1 1 0,0-1 0,1 0 1,-1 0-1,1 0 0,0-1 0,0 1 1,1-1-1,-1 0 0,1-1 0,0 0 1,0 1-1,0-2 0,0 1 0,1-1 1,-1 0-1,7 1-1,0-2 2,0 0 0,0-1 0,-1 0 0,1-1 0,0 0 0,0-1 0,-1-1 0,1 0 0,-1 0 0,0-1 0,0-1 0,0 0 0,-1-1 0,0 0 0,0-1 0,0 0 0,1-2-2,3-2 8,-1-1 0,0 0 0,-1-2 0,0 1-1,-1-1 1,0-1 0,-1 0 0,-1-1 0,-1 0 0,0-1 0,2-7-8,-7 15 10,-1-1 0,-1 0 0,0 0 0,0 0 0,-1 0 0,0 0 0,-1 0 0,0 0 0,0 0 0,-1 0 0,-1 0 0,0 0 0,0 0 0,-1 0 0,0 1 0,-1-1 0,0 1 0,0 0-1,-1 0 1,0 0 0,0 1 0,-1-1 0,-4-3-10,3 3-25,0 1 0,-1 0 0,1 1 0,-1 0 0,-1 0-1,0 1 1,1 0 0,-2 0 0,1 1 0,-1 0 0,0 1 0,0 0 0,0 0-1,0 1 1,-1 0 0,1 1 0,-1 1 0,0-1 0,1 2 0,-1-1-1,-9 2 26,15-1-145,0 1 0,0 0-1,0 0 1,0 0-1,0 0 1,0 1-1,0 0 1,0 0-1,1 0 1,-1 1-1,1 0 1,-1-1 0,1 1-1,0 1 1,-2 1 145,-9 22-817</inkml:trace>
  <inkml:trace contextRef="#ctx0" brushRef="#br0" timeOffset="1057.496">1564 73 7322,'-1'-1'162,"-1"-2"780,0 0 1,0 0-1,-1 0 0,1 0 0,-1 0 0,-2-2-942,4 5 87,1 0-1,0 0 1,0 0-1,-1 0 1,1-1-1,0 1 1,0 0-1,-1 0 0,1 0 1,0 0-1,-1 0 1,1 0-1,0 0 1,-1 0-1,1 0 1,0 0-1,-1 0 0,1 0 1,0 0-1,0 0 1,-1 0-1,1 0 1,0 0-1,-1 0 1,1 0-1,0 1 0,0-1 1,-1 0-1,1 0 1,0 0-1,0 0 1,-1 1-87,0 0 100,1 0 0,-1 0 0,0 0 0,1 1 0,-1-1 0,1 0 0,0 0 0,-1 1 0,1-1 0,0 1 0,0-1 0,-1 0 0,1 1-100,-2 34 540,1 0 0,2 0 0,5 33-540,22 111 365,-25-161-307,37 241 187,4 19 106,-24-205 2722,-11-45-1768</inkml:trace>
  <inkml:trace contextRef="#ctx0" brushRef="#br0" timeOffset="2415.187">1992 657 6593,'-23'-18'3529,"17"14"-2847,1 0-1,0 1 1,0-2 0,1 1-1,-1 0 1,1-1 0,0 0-1,0 0 1,0-1-682,5 4 1030,4 5-544,9 8-19,5 11-260,-1 0 1,-1 1 0,-1 1-1,-1 0 1,-1 1-1,2 7-207,27 46 166,-19-37-116,2-2 0,1-1 0,3-1-1,1-1 1,23 20-50,-52-55 8,21 18 30,-22-19-33,-1 1 1,0-1-1,1 0 1,-1 1-1,1-1 1,-1 0-1,1 1 0,-1-1 1,1 0-1,-1 0 1,1 0-1,-1 1 1,1-1-1,-1 0 1,1 0-1,-1 0 0,1 0 1,0 0-1,-1 0 1,1 0-1,-1 0 1,1 0-1,-1 0 1,1 0-1,-1 0 0,1-1 1,-1 1-1,1 0 1,-1 0-1,1-1 1,-1 1-1,1 0 1,-1 0-1,1-1 0,-1 1 1,1-1-1,-1 1 1,0 0-1,1-1 1,-1 1-1,0-1 1,1 1-1,-1-1 1,0 1-1,0-1-5,2-9 57,0 0 1,-1 0-1,0 0 1,-1 0-1,0 0 1,-1 0-1,-1-5-57,0-20 55,-1-61 17,0-2-5,7-56-67,-3 134-3,2 0 1,4-18 2,-6 32-4,0 1 0,1 0 0,0 0 0,0 0 0,0 1 0,1-1 0,-1 0 0,1 1 0,0 0 0,0-1 0,1 1 0,-1 0 0,3-1 4,-4 4-4,0-1 1,0 1-1,0 0 0,0 0 1,1 0-1,-1 0 1,0 1-1,1-1 0,-1 1 1,1-1-1,-1 1 1,1 0-1,-1 0 0,1 0 1,-1 0-1,1 0 1,-1 0-1,0 1 0,1-1 1,-1 1-1,1 0 1,-1 0-1,0 0 0,0 0 1,1 0-1,-1 0 1,0 1-1,0-1 4,10 7-11,-1 1 1,1-1-1,-2 2 0,6 5 11,-11-10-3,63 64-7,-42-39 12,1-3 0,2 0-1,1-1 1,15 8-2,-39-30 3,1 0 0,0-1-1,-1 0 1,1 0-1,0 0 1,0-1-1,1 0 1,-1 0 0,0-1-1,1 0 1,-1 0-1,1-1 1,-1 0-1,1 0 1,-1-1 0,1 0-1,-1 0 1,1-1-1,-1 0 1,0 0-1,0 0 1,0-1 0,0 0-1,-1-1 1,1 0-1,-1 0 1,0 0-1,1-1-2,6-4 9,-1-1-1,0 0 1,-1-1-1,0 0 0,0-1 1,-1 0-1,-1-1 1,6-9-9,-12 17 3,0 1 0,-1-1 1,1 0-1,-1 0 1,0 0-1,-1 0 0,1 0 1,-1-1-1,0 1 1,0 0-1,-1-1 0,1 1 1,-1 0-1,-1-1 0,1 1 1,-1 0-1,1-1 1,-2 1-1,1 0 0,-1 0 1,1 0-1,-1 0 1,-1 0-1,1 0 0,-1 0 1,0 1-1,0-1-3,-1-1 1,-1 1 0,1 1 0,-1-1 0,0 1 0,0 0 0,-1 0 0,1 0 0,-1 1 0,0 0-1,0 0 1,0 0 0,0 1 0,-1 0 0,1 0 0,0 0 0,-1 1 0,0 0 0,1 1 0,-1-1 0,-5 1-1,6 0 0,0 1 0,1 0 0,-1 0 0,0 0 0,0 0 0,1 1 0,-1 0 0,1 0 0,0 0 0,-1 1 0,1 0 0,0 0 0,0 0 0,1 1 0,-1-1 0,1 1 0,0 0 0,0 1 0,0-1 0,0 1 0,1-1 0,0 1 0,-3 5 0,0 4 3,1 0 1,1 1 0,0-1 0,0 1-1,2-1 1,0 1 0,0 14-4,1 8 35,1 1 0,5 20-35,-4-42 15,1 0 0,1 0 1,0 0-1,2-1 0,4 13-15,-7-23 5,1 1 0,0 0 1,0-1-1,0 1 0,1-1 0,0 0 0,0 0 0,0 0 0,1-1 0,0 1 0,-1-1 0,2 0 0,-1-1 0,0 1 0,1-1 0,0 0-5,6 3 42,-1-2 0,2 1 0,-1-2 0,0 0 0,1 0 0,-1-1 0,1-1 0,0 0 0,-1 0 0,1-2 0,0 1 0,6-2-42,-2-1-177,-1-1 1,1 0-1,-1-1 0,1-1 1,-1 0-1,-1-2 0,0 1 1,0-2-1,2-1 177,-1-1-422,0-1 1,-1-1-1,0 0 0,-1-1 1,-1 0-1,0-1 0,-1 0 1,0-2 421,-4 5-485,0-2 0,0 1 1,-1-1-1,-1 0 0,-1-1 1,0 0-1,0 0 0,-2 0 1,0 0-1,0-1 485,-1-17-704,-2-32 704,2-18 528,-3 83-475,1-1 0,0 0-1,0 1 1,0-1 0,0 0-1,0 1 1,0-1 0,1 0-1,-1 1 1,0-1 0,0 0-1,0 1 1,1-1 0,-1 1-1,0-1 1,0 0 0,1 1 0,-1-1-1,1 1 1,-1-1 0,0 1-1,1-1 1,-1 1 0,1-1-1,-1 1 1,1-1-53,0 2 82,-1 0 0,1-1 0,-1 1 0,1-1 0,-1 1-1,0 0 1,1-1 0,-1 1 0,0 0 0,0-1 0,0 1 0,1 0 0,-1 0 0,0-1-1,0 1 1,0 0 0,0 0 0,0-1 0,0 1 0,0 0 0,-1 0 0,1-1 0,0 1 0,0 0-82,-1 20 444,1 0 1,1 0 0,1-1-1,1 1 1,0-1 0,2 1-1,1 0-444,12 68 847,-10 12-28,-7-60-386,3 0-1,2 4-432,-4-36 73,0-1-1,-1 1 1,0-1-1,0 1 1,-1-1-1,0 1 1,-1 0-1,0-1 1,-2 9-73,3-16 16,0-1 0,0 1 0,0-1 0,0 1 0,0-1 0,-1 1 0,1 0 1,0-1-1,0 1 0,-1-1 0,1 1 0,0-1 0,-1 0 0,1 1 0,0-1 1,-1 1-1,1-1 0,-1 0 0,1 1 0,-1-1 0,1 0 0,-1 1-16,-6-7 271,-4-20 49,5-4-265,0 0 0,3 0 0,0-1 0,2 0 0,1-2-55,3-27 14,2-1 0,4-4-14,-5 42 8,0 0 1,1 1-1,1 0 1,2 0 0,0 1-1,7-13-8,-11 26-34,1 0 0,0 0 0,0 0 0,1 1 0,0 0 0,0 0 0,1 0 0,-1 1 0,2 0 0,-1 0 0,0 1 0,1 0 0,0 0 0,1 1 0,-1 0 0,1 0 0,6-1 34,-5 2-155,0 0 0,1 1 0,-1 1 1,0-1-1,1 2 0,-1-1 0,1 1 0,-1 1 0,6 1 155,40 11-444</inkml:trace>
  <inkml:trace contextRef="#ctx0" brushRef="#br0" timeOffset="3044.018">4429 483 6969,'61'-44'3469,"-60"43"-3406,-1 1 0,0 0 1,1 0-1,-1 0 0,0-1 0,1 1 0,-1 0 0,0 0 0,1 0 0,-1-1 1,0 1-1,0 0 0,1-1 0,-1 1 0,0 0 0,0-1 0,0 1 0,1 0 0,-1-1 1,0 1-1,0-1 0,0 1 0,0 0 0,0-1 0,0 1 0,0 0 0,0-1 1,0 1-1,0-1 0,0 1 0,0 0 0,0-1 0,0 1 0,0-1 0,0 1 1,0 0-1,0-1 0,-1 1 0,1 0 0,0-1 0,0 1 0,0 0 0,-1-1 0,1 1 1,0 0-1,-1-1 0,1 1 0,0 0 0,0 0 0,-1 0 0,1-1 0,0 1 1,-1 0-1,1 0 0,0 0 0,-1 0 0,1-1 0,-1 1 0,1 0 0,0 0 1,-1 0-1,1 0 0,-1 0 0,1 0 0,-1 0-63,-25-3 1935,26 3-1854,-24 1 678,1 2 0,0 1-1,0 0 1,0 2 0,1 1 0,-19 8-759,23-7 57,-1 0 0,2 2 0,-1 0 1,2 1-1,-1 1 0,1 1 0,1 0 0,1 1 1,0 0-1,0 1 0,2 1 0,-1 0 0,2 1 0,1 0 1,0 0-1,1 1 0,-1 4-57,9-19 1,-1 0 0,1 0 1,0 0-1,0 0 0,1 0 0,-1 1 0,0-1 0,1 0 1,0 1-1,0-1 0,0 0 0,0 1 0,1-1 0,-1 2-1,1-4 1,0 1-1,0 0 1,0 0-1,0 0 0,0-1 1,0 1-1,0 0 1,1-1-1,-1 1 0,0-1 1,1 0-1,0 1 1,-1-1-1,1 0 0,0 0 1,-1 0-1,1 0 0,0 0 1,0 0-1,0-1 1,0 1-1,0-1 0,1 1 0,6 1 1,0 0-1,0-1 0,0 0 0,0-1 0,0 0 0,0 0 1,0-1-1,1 0 0,-1 0 0,21-6-3,-1 0 1,4-4 2,-3 2-23,23-5 23,-46 13-3,13-3-21,1 1 0,-1 1 0,5 1 24,-20 0-8,0 1 0,0 1-1,0-1 1,1 1 0,-1 0 0,-1 0-1,1 0 1,0 1 0,0 0-1,0 0 1,-1 0 0,1 0 0,-1 1-1,0-1 1,3 3 8,-6-4-1,0 1 0,1-1 0,-1 1 0,0-1-1,0 1 1,0 0 0,0-1 0,0 1 0,0 0 0,-1 0 0,1-1 0,0 1 0,-1 0-1,0 0 1,1 0 0,-1 0 0,0 0 0,0 0 0,0 0 0,0 0 0,0 0 0,-1 0-1,1 0 1,-1-1 0,1 1 0,-1 0 0,1 0 0,-1 0 0,0-1 0,0 1 0,0 0-1,0-1 1,0 1 0,-1 0 1,-5 8 4,-1 0-1,0-1 1,0-1-1,0 1 1,-3 0-4,-103 85 38,50-43-9,63-50-33,-6 5-64,0 0 0,0-1 1,0 1-1,-1-2 0,0 1 0,0-1 0,0 0 0,0-1 0,-8 3 68,6-7-606,10 1 585,0 0 0,1 0 0,-1 0 0,0 0 0,0 0 1,0-1-1,0 1 0,0 0 0,0 0 0,0 0 0,0 0 1,0 0-1,0 0 0,0 0 0,0 0 0,0 0 0,0 0 0,0 0 1,0 0-1,0-1 0,1 1 0,-1 0 0,0 0 0,0 0 0,0 0 1,0 0-1,0 0 0,0 0 0,0 0 0,0 0 0,-1-1 1,1 1-1,0 0 0,0 0 0,0 0 0,0 0 0,0 0 0,0 0 1,0 0-1,0 0 0,0 0 0,0 0 0,0 0 0,0-1 1,0 1-1,0 0 0,0 0 0,0 0 0,0 0 0,-1 0 0,1 0 1,0 0-1,0 0 0,0 0 0,0 0 0,0 0 21,13-2-496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1:07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60 918 9642,'-9'-11'4121,"-1"13"-2521,2 9-247,1 14-433,4 11-376,1 19-240,5 6-80,8 16-120,9 5-24,-1 2-16,2-6-16,-3-17 8,-4-9 0,-1-16 64,-1-10-256,2-14-600,-2-10-152,3-6 384</inkml:trace>
  <inkml:trace contextRef="#ctx0" brushRef="#br0" timeOffset="357.935">27 966 6897,'-9'-36'1794,"2"-1"0,2 0-1,0-8-1793,4 28 470,1-1 0,1 1 1,0 0-1,1 0 0,1 1 0,1-1 0,0 0 0,2-2-470,-4 13 129,1-1 0,0 1 0,0-1 0,0 1 0,1 0 0,0 0 0,0 0 0,1 1 0,0 0 0,2-3-129,-3 5 39,0 0 0,0 0-1,0 0 1,0 1 0,1-1 0,-1 1-1,1 0 1,0 0 0,0 1 0,-1 0-1,1-1 1,0 2 0,0-1 0,0 0-1,1 1-38,3 0 10,0 1 0,0 0-1,-1 0 1,1 1 0,0 0-1,-1 1 1,0 0-1,0 0 1,1 1 0,-2 0-1,1 0 1,0 0-1,-1 1 1,0 1 0,0-1-1,-1 1 1,1 0-1,-1 1 1,4 5-10,3 5 4,0 0 0,-1 1 1,-1 0-1,-1 1 0,0 1 0,-1-1 1,3 15-5,-5-12 9,-1 0 0,-1 0 1,-1 0-1,-1 1 0,-1-1 1,-1 14-10,-1-26 10,0 1 0,-1-1 0,0 1 1,-1 0-1,0-1 0,-1 0 1,0 0-1,0 0 0,-1 0 1,0 0-1,-1-1 0,0 1 1,-1-1-1,0 0 0,-2 1-10,6-7 11,-1 0 0,0-1 0,0 1 0,0-1-1,0 1 1,-1-1 0,1 0 0,-1 0 0,1-1-1,-1 1 1,0-1 0,1 0 0,-1 0 0,0 0 0,0 0-1,-2 0-10,-1-1 18,0 0-1,1 0 1,-1-1-1,0 0 1,1 0-1,-1 0 0,1-1 1,-1 0-1,-4-2-17,0-1-25,-1-1-1,1 0 0,0 0 1,1-1-1,-1-1 0,1 0 1,1 0-1,0-1 0,0 0 1,-2-3 25,-10-23 2236,6 4-1218</inkml:trace>
  <inkml:trace contextRef="#ctx0" brushRef="#br0" timeOffset="703.41">543 819 9090,'-1'2'261,"0"-1"0,-1 1 0,1 0 0,0-1 0,0 1-1,1 0 1,-1 0 0,0-1 0,1 1 0,-1 0 0,1 0 0,-1 0 0,1 0 0,0 0 0,0 0 0,0 0 0,0 0 0,0 0-1,0 0 1,0-1 0,1 1 0,-1 1-261,2 5 227,-1 0-1,2-1 0,-1 1 1,1 0-1,0-1-226,29 53 958,-23-43-688,0 0 1,0 0-1,-2 0 0,1 4-270,-6-15 120,0 1 0,0-1 0,1 0 0,-1 0 0,2 0 0,0 3-120,-9-33 1182,-1 5-1108,0 0-1,2 0 1,0 0 0,1-1-1,1 1 1,1-1 0,1 0-1,1-11-73,0 23 2,0 0 0,1 1 0,-1-1 0,1 1-1,1-1 1,0 1 0,0 0 0,0 0 0,0 0-1,1 1 1,1-1 0,-1 1 0,1 0 0,0 0-1,0 0 1,1 1 0,-1 0 0,1 0-1,0 0 1,1 1 0,-1 0 0,1 0 0,0 0-1,0 1 1,0 0 0,2 0-2,1 0 23,-1-1-1,1 2 1,0 0-1,1 0 1,-1 1-1,0 0 1,1 0-1,-1 1 0,5 1-22,-7 0-222,-1 0-1,0 1 1,0 0-1,0 0 1,0 0-1,0 1 0,0 0 1,0 1-1,-1-1 1,0 1-1,0 0 0,0 1 1,5 4 222,22 25-1308</inkml:trace>
  <inkml:trace contextRef="#ctx0" brushRef="#br0" timeOffset="1034.962">1333 934 10138,'-4'-31'2021,"0"1"0,-9-29-2021,12 56 172,-1-1-1,1 1 1,-1-1-1,0 1 0,0-1 1,-1 1-1,1 0 1,0 0-1,-1 0 0,0 1 1,0-1-1,0 0 1,0 1-1,0 0 1,0 0-1,-1 0 0,1 0 1,-1 0-1,1 1 1,-1 0-1,-1-1-171,-2 0 182,1 1 1,-1 0-1,1 0 1,-1 0-1,1 1 0,-1 0 1,1 0-1,-1 1 1,1 0-1,-4 0-182,4 2 42,0-1 0,-1 0 0,1 1 0,0 0-1,1 1 1,-1 0 0,1-1 0,-1 2 0,1-1-1,0 0 1,1 1 0,-1 0 0,1 0 0,0 1 0,0-1-1,1 1 1,-1 0 0,1 1-42,-5 8 13,2-1 1,0 1-1,1 1 0,0-1 0,1 1 0,-2 15-13,5-23 4,1-1-1,-1 1 1,1 0-1,0-1 1,1 1 0,0-1-1,0 1 1,1-1-1,0 1 1,0-1-1,1 0 1,0 0-1,0 0 1,0 0-1,1 0 1,0-1-1,0 0 1,1 0-1,0 0 1,0 0 0,0-1-1,1 1 1,0-2-1,0 1 1,3 2-4,-1-3 5,0 1 1,0-1 0,0 0-1,1-1 1,-1 0 0,1 0-1,0-1 1,0 0-1,0 0 1,0-1 0,0 0-1,0-1 1,0 0 0,0-1-1,0 1 1,0-2 0,0 1-1,0-1 1,0-1-1,0 0 1,1-1-6,0 0 7,-1 0 0,0-1 0,0 0-1,0-1 1,-1 0 0,0 0 0,0-1 0,-1 0 0,1 0-1,4-8-6,-8 10 5,0 0-1,-1 0 1,0 0-1,0 0 1,-1-1-1,1 0 1,-1 1-1,0-1 1,-1 0-1,0 0 1,1 0-1,-2 0 1,1 0-1,-1-1 1,0 1-1,0 0 0,-1 0 1,0 0-1,0-1-4,-5-15 12,-2 1-1,0 0 0,-1 1 1,-1 0-1,-1 0 0,-1 1 1,-1 1-1,0 0 0,-1 1 1,-16-15-12,28 29 1,-1 0-1,1 1 1,-1 0 0,0-1 0,0 1-1,0 0 1,0 0 0,0 0 0,0 1 0,0-1-1,-1 1 1,1 0 0,0 0 0,-1 0-1,1 0 1,-1 1 0,1-1 0,-1 1-1,-1 0 0,-12 10-8</inkml:trace>
  <inkml:trace contextRef="#ctx0" brushRef="#br0" timeOffset="1416.68">1659 914 7722,'-3'-17'4169,"-8"6"-1409,6 11-1088,-1 11-119,2 13-857,2 14-240,5 16-88,6 5-64,6 6-168,2 2-32,4 2-24,-3-2-16,-7-7-16,-3-6 0,-6-15 120,0-7-168,0-12-2232,-2-6 1704</inkml:trace>
  <inkml:trace contextRef="#ctx0" brushRef="#br0" timeOffset="1806.925">1617 985 8746,'4'-25'1604,"0"1"0,2-1 0,1 1 0,2-2-1604,-3 10 291,0-1 1,2 2-1,0-1 0,1 1 1,1 1-1,0-1 0,1 2 1,0-1-1,12-10-291,-17 19 29,-1 0 0,1 0 0,0 1 0,0 0 1,1 0-1,-1 0 0,1 1 0,0 0 0,0 0 1,0 1-1,0-1 0,0 2 0,1-1 0,-1 1 0,0 0 1,1 1-1,-1-1 0,1 2 0,-1-1 0,1 1 0,-1 0 1,0 0-1,1 1 0,-1 0-29,2 1 5,-1 0 0,1 1 0,-1 0 0,0 1 0,0 0 1,0 0-1,-1 0 0,0 1 0,0 0 0,0 0 0,-1 1 0,0 0 0,0 0 0,0 1 0,-1-1 1,0 1-1,-1 0 0,0 1 0,0-1 0,-1 1 0,0 0 0,0-1 0,-1 1 0,0 0 0,-1 1 1,0-1-1,0 0 0,-1 0 0,0 1 0,-1-1 0,0 0 0,0 0 0,-1 0 0,0 0 0,-1 0 1,0 0-1,0-1 0,-1 1 0,0-1 0,-2 3-5,-5 6 27,-1-1 0,0 0 0,-1-1 0,-1-1 0,0 0 0,-1-1 0,-1 0 0,0-1-1,0-1 1,-2 0-27,15-9 12,0 0 0,-1 0 0,1-1 0,-1 0 0,1 1 0,-1-1 0,0 0 0,1-1 0,-1 1 0,0-1 0,0 1 0,1-1 0,-1 0 0,0-1 0,0 1 0,0 0 0,1-1 0,-1 0 0,0 0 0,1 0 0,-1-1 0,1 1 0,-1-1 0,1 0 0,-3-2-12,1 0-10,0 0 1,1 0-1,0 0 1,0-1-1,0 1 1,0-1-1,1 0 0,0-1 1,0 1-1,0 0 1,0-1-1,1 0 1,0 1-1,1-1 0,-1-3 10,-1-29-93</inkml:trace>
  <inkml:trace contextRef="#ctx0" brushRef="#br0" timeOffset="2446.63">2542 819 3353,'81'27'2172,"-80"-27"-2072,0 0 0,-1 0 0,1 0 0,0 1 0,-1-1 0,1 0 0,-1 0 0,1 0-1,0 0 1,-1 0 0,1 0 0,0 0 0,-1 0 0,1-1 0,0 1 0,-1 0 0,1 0 0,-1 0 0,1-1 0,0 1 0,-1-1-100,2-8 1388,-11-12 695,8 20-1897,-6-8 432,0 0 1,-1 0-1,0 1 0,0 0 1,-1 1-1,0 0 0,-9-6-618,-1-1 509,12 8-352,0 1 0,-1 0 0,1 0-1,-1 1 1,0 0 0,0 0 0,0 1 0,0 0-1,-5-1-156,9 3 30,0 1 0,-1-1 0,1 1-1,0 1 1,0-1 0,0 0-1,0 1 1,0 0 0,0 0-1,0 0 1,0 0 0,0 1 0,0 0-1,1-1 1,-1 1 0,0 1-1,1-1 1,0 0 0,0 1 0,-1 0-1,1 1-29,-8 6 14,0 1 0,1 0 0,1 1 0,0 0 1,0 1-1,2 0 0,-1 0 0,2 1 0,0-1 0,0 2 0,0 4-14,3-11 1,1 1 1,0-1-1,0 1 1,1-1 0,0 1-1,1 0 1,0 0-1,0 0 1,1-1-1,0 1 1,1 0-1,-1-1 1,2 1-1,-1-1 1,1 0-1,1 0 1,-1 0 0,1 0-1,1 0 1,0 0-2,1 0 3,0-1 1,0 1-1,1-1 1,0 0-1,0-1 1,1 0-1,0 0 1,0-1-1,0 0 1,1 0-1,0-1 1,0 0 0,0 0-1,0-1 1,8 2-4,-10-4 6,0 0 0,0 0 0,0-1 0,0 0 0,0 0 0,0 0 0,0-1 0,0 0 0,0-1 0,0 1 0,0-1 1,0-1-1,-1 1 0,1-1 0,-1 0 0,0-1 0,0 1 0,0-1 0,0 0 0,-1-1 0,0 1 0,1-2-6,-1 1 7,0 0-1,-1 0 1,0-1-1,1 0 1,-2 0-1,1 0 1,-1 0-1,0 0 1,0-1-1,-1 0 0,0 1 1,1-5-7,-1 0 9,-1 1 0,0-1-1,0 1 1,-1-1 0,-1 1 0,0 0 0,0-1 0,-1 1-9,-5-19 18,-1 0 0,-2 1 0,-1 0 0,-1 1 0,-6-10-18,18 37 0,0 1 0,0-1 1,0 0-1,0 0 0,0 0 0,0 0 0,-1 0 0,1 0 1,0 0-1,0 0 0,0 0 0,0 0 0,0 0 1,0 0-1,0 0 0,0 0 0,0 0 0,0 0 0,0 0 1,-1 0-1,1 0 0,0 0 0,0 0 0,0 0 1,0 0-1,0 0 0,0 0 0,0 0 0,0 0 1,0 0-1,0 0 0,0 0 0,-1 0 0,1 0 0,0 0 1,0 0-1,0 0 0,0 0 0,0 0 0,0 0 1,0 0-1,0 0 0,0 0 0,0 0 0,0 0 0,0-1 1,0 1-1,0 0 0,0 0 0,0 0 0,-1 0 1,1 0-1,0 0 0,0 0 0,0 0 0,0 0 0,0 0 1,0 0-1,0-1 0,0 1 0,0 0 0,0 0 1,0 0-1,0 0 0,0 0 0,0 0 0,0 0 0,1 0 1,-1 0-1,-1 9 5,3 15 2,1-5 1,1 0-1,2-1 0,-1 1 1,2-1-1,1-1 1,0 1-1,1-1 0,1-1 1,0 1-1,2-2 1,-1 1-1,2-2 0,0 0 1,1 0-1,6 4-7,18 8-16</inkml:trace>
  <inkml:trace contextRef="#ctx0" brushRef="#br0" timeOffset="3033.419">3337 879 9586,'-17'-22'1660,"0"0"0,-2 1 0,-1 1 1,0 1-1,-20-14-1660,34 28 110,-1 1 0,-1 0 0,1 0 1,0 0-1,-1 1 0,0 0 0,0 1 0,0 0 1,-8-1-111,10 2 44,1 1 1,-1 0-1,0 0 1,1 0-1,-1 1 1,0 0-1,1 0 1,-1 1 0,1-1-1,-1 1 1,1 0-1,0 1 1,0-1-1,0 1 1,-2 1-45,0 1 9,1 1-1,0 0 1,0 0 0,0 0 0,1 1 0,-1-1 0,2 1-1,-1 1 1,1-1 0,0 1 0,1-1 0,-1 1 0,-1 7-9,0 1 3,0 1 1,1 0 0,1 1 0,1-1-1,0 1 1,1 1-4,1-11 2,0-1-1,1 1 0,0-1 1,0 0-1,0 1 1,1-1-1,0 0 0,0 0 1,1 0-1,0 0 1,0-1-1,1 1 1,0-1-1,0 1 0,0-1 1,1-1-1,0 1 1,0-1-1,0 0 0,1 0 1,0 0-1,0-1 1,0 0-1,0 0 0,1 0 1,-1-1-1,1 0 1,0 0-1,0-1 1,0 0-1,0 0 0,1 0 1,-1-1-1,0 0 1,1-1-2,5 1 5,-1-1 1,1-1-1,0 0 0,-1-1 1,1 0-1,-1-1 1,1 0-1,-1-1 1,0 0-1,8-5-5,-15 7 4,0-1-1,-1 1 0,1-1 1,0 0-1,-1 0 0,0-1 1,0 1-1,0-1 0,0 0 1,-1 0-1,1 0 0,-1 0 1,0-1-1,0 1 0,0-1 1,-1 0-1,0 0 0,0 0 1,0 0-1,-1 0 0,1-1 1,-1 1-1,0 0 0,-1-1 1,1 1-1,-1-3-3,-2-5 5,0 1 0,0 0 0,-1-1 0,0 1 0,-1 0 0,-1 1 0,0-1 0,-3-4-5,-4-7 10,-1 1 0,-1 1 1,-9-10-11,10 19-5,12 12 4,1 0 1,0 0 0,0 0-1,-1 0 1,1 0 0,0 0 0,0 0-1,0 0 1,-1 0 0,1 0-1,0 0 1,0 0 0,-1 1-1,1-1 1,0 0 0,0 0-1,0 0 1,0 0 0,-1 0-1,1 0 1,0 1 0,0-1-1,0 0 1,0 0 0,-1 0-1,1 1 1,0-1 0,0 0-1,0 0 1,0 0 0,0 1 0,0-1-1,0 0 1,0 0 0,0 0-1,0 1 1,0-1 0,0 28-29,3-10 23,1 1 0,0-1 0,2 0-1,0-1 1,1 0 0,7 13 6,15 21-4,18 24 4,-16-26 16,16 34-16,23 67 100,-61-126-69,0 1 0,-1 0 1,-2 0-1,-1 1 0,1 6-31,-6-26 10,0 0 0,0 0 1,0 0-1,-1-1 0,1 1 0,-2 0 1,1 0-1,0-1 0,-1 1 0,0-1 1,-1 1-1,1-1 0,-1 0 0,0 0 1,0 0-1,0 0 0,-1-1 0,0 1 1,0-1-1,0 0 0,0 0 0,-1 0 0,-3 2-10,-6 3 41,0 0 0,-1-2-1,0 1 1,0-2 0,0 0-1,-1-1 1,-11 3-41,10-4 20,0-1-1,0-1 1,0 0-1,0-1 1,0-1-1,-1 0 1,1-1-1,0-1 1,0-1-1,0-1 1,-14-4-20,17 3 60,1 0-1,1 0 1,-1-2 0,1 1 0,0-2 0,0 1-1,1-2 1,0 1 0,0-2 0,1 1 0,0-1 0,1-1-1,0 0 1,-5-8-60,12 16 234,0-1 0,0 1 0,1 0 0,-1 0-1,1-1 1,0 1 0,0-1 0,0 1 0,0-3-234,3-29 1149</inkml:trace>
  <inkml:trace contextRef="#ctx0" brushRef="#br0" timeOffset="3737.494">3838 849 4457,'41'-77'2783,"-40"75"-2636,0 1-1,-1-1 0,1 0 0,-1 1 1,1-1-1,-1 0 0,0 1 1,0-1-1,1 0 0,-1 1 1,0-1-1,-1 0 0,1 1 1,0-1-1,0 0 0,-1 1 1,1-1-1,-1 1 0,1-1 0,-1 0 1,0 1-1,1-1 0,-1 1 1,0-1-1,0 1 0,0 0 1,0 0-1,-1-1 0,1 1 1,0 0-1,0 0 0,-1 0 1,1 0-1,-1 0 0,1 0 1,-1 1-1,1-1 0,-1 0 0,-1 0-146,-1-1 442,-3-2-152,0 0 0,-1 1 0,1 0 1,0 0-1,-1 1 0,0-1 0,0 2 0,0-1 0,0 1 0,0 1 0,-6-1-290,9 2 58,0-1-1,0 1 0,0 0 1,1 0-1,-1 0 1,0 0-1,1 1 1,-1 0-1,1 0 0,-1 0 1,1 1-1,0-1 1,0 1-1,0 0 1,0 0-1,0 1 1,1-1-1,0 1 0,-3 3-57,-5 10 42,1 0 0,1 1 0,1 1 0,0-1-1,1 1 1,-3 19-42,7-29 4,1 0-1,0 0 0,1 0 1,0 0-1,1 1 1,0-1-1,0 0 1,1 0-1,0 1 0,0-1 1,1 0-1,1 0 1,-1 0-1,5 8-3,-5-12 3,1-1 1,-1 1-1,1 0 0,0-1 0,1 0 1,-1 0-1,1 0 0,0 0 0,0-1 0,0 1 1,0-1-1,1 0 0,-1 0 0,1 0 1,0-1-1,0 0 0,0 0 0,0 0 1,0 0-1,0-1 0,0 0 0,1 0 0,-1 0 1,0-1-1,1 0 0,1 0-3,6-1 11,0 0-1,0 0 1,0-1-1,0-1 1,0-1-1,0 0 0,-1 0 1,0-1-1,0 0 1,0-2-1,0 1 1,7-6-11,-13 7 6,1 0 0,-1 0 0,0 0 0,0-1 0,-1 0 0,1 0 0,-1 0 0,-1 0 1,1-1-1,-1 0 0,0 0 0,-1 0 0,1-1 0,-1 1 0,-1-1 0,0 0 0,0 0 0,0 1 0,-1-1 1,0 0-1,-1-5-6,-2-13 37,-1 1 0,-2-1 1,-1 1-1,0 1 0,-11-24-37,17 48 4,0 0 0,0 0-1,1-1 1,-1 1-1,0 0 1,0 0 0,0 0-1,0 0 1,0-1-1,0 1 1,0 0 0,0 0-1,0 0 1,0-1-1,-1 1 1,1 0 0,0 0-1,0 0 1,0-1-1,0 1 1,0 0 0,0 0-1,0 0 1,0 0-1,0-1 1,-1 1 0,1 0-1,0 0 1,0 0-1,0 0 1,0 0 0,-1 0-1,1 0 1,0-1-1,0 1 1,0 0 0,0 0-1,-1 0 1,1 0 0,0 0-1,0 0 1,0 0-1,-1 0 1,1 0 0,0 0-1,0 0 1,0 0-1,-1 0 1,1 0 0,0 0-1,0 0 1,0 0-4,-3 14 80,2 24-13,2-23-52,2 0 0,-1-1 0,2 0 0,0 1 1,1-1-1,0-1 0,1 1 0,0-1 0,1 0 0,1 0 0,0-1 0,8 8-15,-3-4-18,2 0 0,0-1 0,0-1 0,1-1 0,1 0 0,0-1 0,1-1 0,15 7 18,7 0-85</inkml:trace>
  <inkml:trace contextRef="#ctx0" brushRef="#br0" timeOffset="4083.891">4508 332 11026,'-4'-2'761,"1"-1"-1,-1 1 0,1-1 0,-1 1 0,0 0 1,0 0-1,-3-1-760,6 3 54,0 0-1,0 0 1,0 0 0,0 0-1,0-1 1,0 1 0,0 1 0,0-1-1,0 0 1,0 0 0,0 0-1,0 0 1,0 1 0,0-1-1,0 0 1,0 1 0,0-1 0,1 1-1,-1-1 1,0 1 0,0 0-1,0-1 1,1 1 0,-1 0 0,0-1-1,0 1 1,1 0 0,-1 0-1,1 0 1,-1 0 0,1-1-1,-1 1 1,1 0 0,0 0 0,-1 0-1,1 1-53,-2 2 53,1 1-1,0 0 1,0 0 0,0 0-1,1-1 1,0 1-1,0 0 1,0 0-1,0 0 1,1 0 0,0 0-1,0 0 1,0 1-53,5 15 187,1 1 0,5 8-187,-2-5 118,7 19-3,24 68 214,4 29-329,-36-104 68,0 0 0,-3 1 0,-1 0-1,-2 0 1,-1 38-68,-5-39-285,1-21-1156,2 0 0,-1-1-1,2 5 1442,2-7-1740</inkml:trace>
  <inkml:trace contextRef="#ctx0" brushRef="#br0" timeOffset="4439.916">4346 797 9610,'-16'1'4121,"19"8"-2369,8-1-343,14-2-545,6-4-152,17-4-192,12-5-120,12 5-240,5-2-56,-6 1 40,-10-1-224,-16-1 968,-10 2-664</inkml:trace>
  <inkml:trace contextRef="#ctx0" brushRef="#br0" timeOffset="4440.916">4907 747 7762,'27'-39'4073,"-27"35"-1081,12 12-1560,-10 11-247,3 12-353,-1 10-104,-4 9-168,4 0-144,0-1-240,2-5-64,6-4-48,5-6 8,3-6-80,3-8-352,-3-13-656,-1-7 640</inkml:trace>
  <inkml:trace contextRef="#ctx0" brushRef="#br0" timeOffset="4819.292">4911 369 11859,'-11'-32'4833,"4"8"-3465,8 9-496,7 3-232,-1 11-544,0 7 32,7 10 432,4 5 2705,19 24-2289</inkml:trace>
  <inkml:trace contextRef="#ctx0" brushRef="#br0" timeOffset="5168.411">5406 755 6273,'0'-3'293,"0"0"0,-1 0 0,1-1 0,-1 1 0,1 0 1,-1 0-1,0 0 0,-1 0 0,1 0 0,0 0 0,-1 0 0,1 1 0,-1-1 0,0 0 0,0 1 0,0-1 0,0 1 0,-1 0 0,1 0 0,-1 0 0,1 0 0,-1 0 0,0 0 0,1 1 0,-1-1 0,0 1 0,0 0 0,0 0 0,0 0 0,0 0 0,0 0 0,-2 1-293,-1-1 114,1 1 0,-1-1-1,0 2 1,1-1 0,-1 0 0,0 1-1,1 0 1,-1 1 0,1-1-1,-1 1 1,1 0 0,0 0 0,-1 1-1,1 0 1,1 0 0,-1 0-1,0 0 1,0 1-114,-6 7 55,1-1 0,1 1 0,0 1 0,0-1-1,1 2 1,0-1 0,1 1 0,1 0 0,0 0 0,-1 5-55,4-9 11,0 0 0,0 0 1,1 0-1,0 0 0,1 1 0,0-1 1,0 0-1,1 1 0,0-1 1,1 1-1,0-1 0,1 0 1,-1 0-1,2 0 0,-1 1 1,3 4-12,0-7 6,-1 0 0,1 0 1,0-1-1,0 0 1,1 0-1,0 0 0,0 0 1,1-1-1,-1 0 0,1 0 1,0-1-1,0 0 1,1 0-1,-1-1 0,1 0 1,0 0-1,4 1-6,1 0 11,1-1 1,0 0-1,0-1 0,0 0 0,0-1 0,1 0 1,-1-2-1,0 1 0,12-4-11,-21 4 5,-1-1 1,1 0-1,0-1 0,-1 1 0,1-1 1,-1 0-1,1 0 0,-1-1 1,0 1-1,0-1 0,0 0 1,0 0-1,-1 0 0,1 0 0,-1-1 1,0 1-1,0-1 0,0 0 1,0 0-1,-1 0 0,1 0 1,1-5-6,-2 2 9,0 0 1,0-1 0,-1 1 0,1-1 0,-2 1 0,1-1 0,-1 0 0,0 1-1,-1-1 1,0 0 0,0 1 0,0-1 0,-1 1 0,-1-4-10,-5-12 21,0-1 1,-1 2-1,-2-1 1,0 1-1,-8-10-21,13 22 0,0 1 0,-1 1 0,0-1 0,0 1 0,-1 1 0,0-1 0,0 1 0,0 1 0,-1-1 0,0 1-1,-1 1 1,1 0 0,-10-3 0,14 6-42,0 0-1,1 1 0,-1 0 1,0 0-1,0 1 0,0-1 1,-1 1-1,0 0 43,4 0-57,1 1 0,-1-1 0,0 0-1,1 0 1,-1 1 0,1-1 0,-1 1 0,1-1 0,-1 1-1,1 0 1,0-1 0,-1 1 0,1 0 0,0 0 0,-1 0-1,1 0 1,0 0 0,0 0 0,0 0 0,0 1 0,0-1-1,0 0 1,0 1 0,1-1 0,-1 0 0,0 1 0,1-1-1,-1 1 1,1 0 57,-1 24-635</inkml:trace>
  <inkml:trace contextRef="#ctx0" brushRef="#br0" timeOffset="5556.482">5597 754 9562,'6'-25'2946,"-7"20"-1557,-5 14-91,4-4-1180,0 0-1,1 0 1,-1 0 0,1 1-1,1-1 1,-1 0 0,1 1-1,-1-1 1,2 0-1,-1 1 1,0-1 0,1 0-1,0 1 1,1-1-1,0 4-117,4 9 177,0-1 0,2-1 0,-1 1-1,4 2-176,3 7 220,0-2-6,-1 1 1,-1 0-1,-1 1 0,1 7-214,-12-33 6,0 0 0,0 0 0,0 1 0,0-1 0,0 0 0,0 0 0,0 0 0,0 0 0,0 0 0,0 0 0,0 0 0,0 0 1,0 1-1,0-1 0,0 0 0,0 0 0,0 0 0,0 0 0,0 0 0,1 0 0,-1 0 0,0 0 0,0 0 0,0 0 0,0 1 0,0-1 0,0 0 0,0 0 1,0 0-1,0 0 0,0 0 0,0 0 0,1 0 0,-1 0 0,0 0 0,0 0 0,0 0 0,0 0 0,0 0 0,0 0 0,0 0 0,0 0 0,1 0 0,-1 0 1,0 0-1,0 0 0,0 0 0,0 0 0,0 0 0,0 0 0,0 0 0,0 0 0,1 0 0,-1 0 0,0 0 0,0 0 0,0 0 0,0 0 0,0 0 1,0 0-1,0-1 0,0 1 0,0 0 0,0 0 0,0 0 0,0 0 0,1 0 0,-1 0 0,0 0-6,5-12 250,4-21 1,-4 1-212,-2 0 0,-2-1 0,-1 1 0,-2-17-39,0 19 19,1 0 1,2-1 0,0 1 0,3 0-1,1-6-19,-4 33 0,-1 0 0,1 1 0,-1-1-1,1 0 1,0 0 0,0 1 0,0-1-1,0 1 1,1-1 0,-1 1 0,1 0-1,-1-1 1,1 1 0,0 0 0,0 0-1,0 0 1,0 0 0,0 0 0,1 1-1,-1-1 1,0 1 0,1-1 0,-1 1-1,1 0 1,0 0 0,-1 0 0,1 0-1,0 1 1,-1-1 0,1 1 0,0-1 0,0 1-1,0 0 1,6 1-2,1 0 0,-1 0 1,1 1-1,-1 0 0,0 1 0,0 0 0,0 1 0,0-1 0,0 2 0,-1-1 0,0 1 0,0 1 0,0-1 0,0 1 1,-1 1-1,3 3 2,4 4 0,0 1 0,-2 0 0,0 0 0,0 1 0,-2 1 0,0 0 0,5 12 0,-7-9 2,-2 1 0,0 0 0,-1 0 0,-1 0 0,1 18-2,10 47 2945,-5-45-1717</inkml:trace>
  <inkml:trace contextRef="#ctx0" brushRef="#br0" timeOffset="6221.378">6714 630 5953,'1'-1'298,"-1"-1"0,0 1 0,0 0 0,0 0 0,0 0 0,0 0 0,-1 0 0,1 0 0,0 0 0,0 0 0,-1 0 0,1 0 0,0 0 0,-1 0 0,1 0 0,-1 0 0,1 0 0,-1 0 0,0 0 0,1 1 0,-1-1 0,0 0 0,0 0-298,-1 1 207,0-1 0,1 1 1,-1-1-1,0 1 0,0 0 0,0-1 0,0 1 1,0 0-1,1 1 0,-1-1 0,0 0 0,0 0 1,-1 1-208,-32 6 1084,0 1 0,1 2 0,-13 6-1084,26-8 116,0 1 0,1 1 0,0 1 0,0 1 0,-14 11-116,31-20 8,0-1-1,0 0 1,1 1-1,-1 0 1,1 0-1,0-1 1,0 1-1,0 1 1,0-1-1,0 0 1,1 0-1,0 1 1,-1-1-1,1 1 1,0-1-1,1 1 0,-1 0-7,1-1 3,0-1-1,0 1 0,0-1 0,0 0 1,0 1-1,1-1 0,-1 0 0,1 1 1,0-1-1,0 0 0,-1 0 0,1 1 0,1-1 1,-1 0-1,0 0 0,1 0 0,-1 0 1,1 0-1,-1-1 0,1 1 0,0 0 0,0-1 1,0 1-1,-1-1 0,3 1-2,8 4 8,0-1 0,0 0 1,1-1-1,0 0 0,0-1 0,0 0 0,0-1 0,0-1 1,1 0-9,-1 0 4,-1 0 0,0 1 0,0 0 0,0 1 0,0 0 0,0 1 0,-1 0 0,1 1 0,-1 0 0,9 6-4,-17-9 0,0 1 1,0 0-1,0 0 1,0 0-1,0 0 1,-1 0-1,1 0 1,-1 1-1,0-1 0,0 1 1,0-1-1,-1 1 1,1 0-1,-1 0 1,1 3-1,-1-4 2,-1 0 0,0-1 0,0 1 0,0 0 0,0 0 0,0 0 0,0 0-1,-1 0 1,1-1 0,-1 1 0,0 0 0,0 0 0,0-1 0,0 1 0,-1 0 0,1-1 0,0 1 0,-1-1 0,0 0 0,0 0 0,0 1 0,0-1 0,0 0-2,-7 5 24,0 0 0,0 0 0,-1-1 1,0 0-1,0-1 0,-1 0 0,0 0 1,1-1-1,-1-1 0,-11 2-24,5-1 39,0-1-1,0-1 1,0-1-1,-1-1 1,1 0-1,-17-2-38,34 2 8,-27-5 19,26 4 25,-1 1-1,1 0 0,-1-1 1,1 1-1,0-1 1,0 0-1,-1 1 0,1-1 1,0 0-1,0 0 1,0 0-1,0 1 0,0-1 1,0 0-1,0-1 0,-1 0-51,2 2 49,0 0 0,0 0 0,0 0 0,0 0 0,0 0 0,0 0 0,0-1 0,0 1 0,-1 0 0,1 0 0,0 0 0,0 0 0,0 0 0,0 0 0,0-1 0,0 1 0,0 0 0,0 0 0,0 0 0,0 0 0,0 0 0,0 0 0,0 0 0,1-1 0,-1 1 0,0 0 0,0 0 0,0 0 0,0 0 0,0 0 0,0 0 0,0 0 0,0-1 0,0 1 0,0 0 0,0 0 0,0 0 0,1 0 0,-1 0 0,0 0 0,0 0 0,0 0 0,0 0 0,0 0 0,0 0 0,0 0-49,10 1 1235</inkml:trace>
  <inkml:trace contextRef="#ctx0" brushRef="#br0" timeOffset="6783.916">7352 47 6641,'-2'-5'811,"0"0"0,0 1 0,0-1 0,-1 1 0,1 0 0,-1-1-1,-2-1-810,5 5 79,-1 1 0,1-1 0,-1 1 0,1-1 1,-1 0-1,1 1 0,-1-1 0,1 1 0,-1-1 0,0 1 0,1 0 0,-1-1 0,1 1 0,-1 0 0,0-1 0,0 1 0,1 0 0,-1 0 0,0-1 0,0 1 0,1 0 0,-1 0 0,0 0 0,0 0 0,1 0 0,-1 0 0,0 0 0,0 0 0,1 1 0,-1-1 0,0 0 0,1 0 0,-1 1 0,0-1 0,0 0 0,1 1 0,-1-1 0,1 0 0,-1 1 0,0-1 1,1 1-1,-1-1 0,1 1 0,-1 0 0,1-1 0,-1 1 0,1-1 0,0 1 0,-1 0 0,1-1 0,0 1 0,-1 0 0,1 0 0,0-1-79,-5 13 229,0-1 0,0 0 1,2 1-1,-1 0 0,2 0 1,-1 8-230,-6 25 227,-16 92 478,-2 72-705,-15 89 147,14-181 293,-5-3-1,-34 77-439,53-156 243,3 0 0,0 1 0,-1 22-243,11-53 198,0 0-1,0 0 0,1 1 1,0-1-1,0 0 0,1 0 0,0 1 1,0-1-1,0 0 0,1 0 1,0 0-1,0 0 0,0 0 0,2 2-197,-3-6 111,1 0-1,0 0 1,-1-1-1,1 1 1,0 0-1,0 0 1,0-1-1,0 1 0,0-1 1,1 0-111,-3-1 2</inkml:trace>
  <inkml:trace contextRef="#ctx0" brushRef="#br0" timeOffset="9147.756">7789 688 5881,'80'-43'2810,"-79"43"-2740,-1-1-1,1 1 1,0 0 0,-1 0-1,1-1 1,-1 1 0,1-1-1,0 1 1,-1 0-1,1-1 1,-1 1 0,1-1-1,-1 0 1,0 1-1,1-1 1,-1 1 0,1-1-1,-1 0 1,0 1 0,0-1-1,1 1 1,-1-1-1,0 0 1,0 0 0,0 1-1,0-1 1,0 0 0,1 1-1,-1-1 1,-1 0-1,1 1 1,0-1 0,0 0-1,0 0 1,0 1-1,0-1 1,-1 0 0,1 1-1,0-1 1,-1 1 0,1-1-1,0 0 1,-1 1-1,1-1 1,-1 1 0,1-1-1,-1 1 1,1-1 0,-1 1-1,1-1 1,-1 1-1,1 0 1,-1-1-70,-28-13 2153,29 14-2148,-7-2 171,-1 0 0,1 1 0,-1 0 0,0 0 0,1 1 0,-1 0 0,0 0 0,1 1 1,-1 0-1,0 0 0,1 1 0,-1 0 0,1 0 0,-1 1 0,1 0 0,0 0 0,0 0 0,1 1 0,-1 0 0,1 1 0,-3 1-176,-3 4 56,1 0 0,0 0 0,0 1 1,1 0-1,0 1 0,1 0 0,1 1 0,0 0 0,0 0 0,-1 7-56,1-3 38,2 0-1,0 0 1,0 1-1,2-1 1,1 1 0,0 1-1,1-1 1,1 0-1,0 15-37,2-25 15,-1 0 0,1 0 0,1-1 0,-1 1 0,1 0-1,0-1 1,1 1 0,0-1 0,0 0 0,1 0 0,0 0 0,0-1 0,0 1-1,1-1 1,0 0 0,0 0 0,1 0 0,0-1 0,0 0 0,0 0 0,0-1-1,1 1 1,0-1 0,0-1-15,6 3 29,0-1 1,0 0-1,1-1 0,0-1 0,0 0 0,0-1 1,0 0-1,0-1 0,0-1 0,4-1-29,3 0-106,0-1 0,0-1 0,0-1-1,0-1 1,-1-1 0,12-5 106,21-12-263</inkml:trace>
  <inkml:trace contextRef="#ctx0" brushRef="#br0" timeOffset="9511.534">8235 685 7362,'-4'-6'987,"-1"0"0,0 0 1,0 0-1,0 0 1,-1 1-1,0 0 1,0 0-1,-5-3-987,9 7 116,-1 0-1,1 0 1,-1 0-1,0 0 1,1 0-1,-1 0 0,0 1 1,0-1-1,0 1 1,1 0-1,-1-1 1,0 2-1,0-1 1,0 0-1,0 0 1,1 1-1,-1 0 1,0-1-1,0 1 1,1 0-1,-1 0 0,1 1 1,-1-1-1,1 1 1,-1-1-116,-5 5 55,0 0 1,0 1-1,0 0 0,1 0 1,0 1-1,1 0 0,0 0 1,0 1-1,1-1 1,0 1-1,0 0 0,1 1 1,0-1-1,0 3-55,-3 8 7,1 0-1,1 1 1,1 0-1,1 0 1,0 0 0,2 7-7,1-19 4,0 0 0,0 0 0,1 0 1,1-1-1,0 1 0,0 0 0,0-1 0,1 1 1,1-1-1,-1 0 0,1 0 0,0-1 0,1 1 1,0-1-1,0 0 0,3 3-4,-4-6 4,1 1 1,-1-1-1,1 0 0,1 0 0,-1-1 1,0 1-1,1-1 0,-1 0 0,1-1 1,0 1-1,0-1 0,0 0 1,0-1-1,1 1 0,-1-1 0,0-1 1,1 1-1,-1-1 0,0 0 1,1 0-1,-1-1 0,7-1-4,-3 0 6,0-1-1,0 0 1,0-1-1,-1 0 1,1-1-1,-1 0 1,0 0-1,0-1 1,-1 0 0,1 0-1,-1-1 1,4-5-6,-6 6 4,0 0 0,-1-1 0,1 0 0,-1 0 0,-1 0 0,1 0 0,-2-1 0,1 0 1,-1 0-1,0 0 0,0 0 0,-1 0 0,0-1 0,0 1 0,-1-7-4,-1 1 6,0 1 0,-1-1 1,-1 1-1,0-1 0,-1 1 0,-1 0 0,-1-3-6,2 7 2,0 0 0,-1 0 0,0 0 0,-1 1 0,0 0 0,0 0 0,-1 0 0,0 0 0,0 1 0,-4-3-2,7 8 8,0-1 0,0 1 0,0 0 0,0 0 0,0 1 0,-1-1 0,1 1 0,0-1 0,-1 1-1,0 0 1,1 1 0,-1-1 0,1 0 0,-1 1 0,0 0 0,0 0 0,1 0 0,-1 0 0,-2 1-8,1 0 17,0 0 0,0 1 0,0-1 1,1 1-1,-1 0 0,1 0 0,-1 1 0,1-1 0,0 1 0,0 0 0,0 0 0,0 0 0,0 1 1,1 0-18,-21 32 106</inkml:trace>
  <inkml:trace contextRef="#ctx0" brushRef="#br0" timeOffset="10126.932">8507 602 6137,'-16'-13'4047,"15"13"-3960,1 0 0,0 0 0,0 0 0,-1 0 0,1 0 0,0 0 1,0 0-1,0 0 0,-1 0 0,1 0 0,0 0 0,0 0 0,-1 0 0,1 0 0,0 0 0,0 0 0,-1 0 0,1 0 1,0 1-1,0-1 0,0 0 0,-1 0 0,1 0 0,0 0 0,0 0 0,0 1 0,-1-1 0,1 0 0,0 0 0,0 0 1,0 0-1,0 1 0,0-1 0,-1 0 0,1 0 0,0 1 0,0-1 0,0 0-87,-1 5 357,1-1 0,0 1 0,-1-1 0,1 1 0,1-1 0,-1 1 0,1-1-357,-1 0-130,10 86 1121,-2-29-360,-2 31-631,-6-65 109,0 14 427,6 34-536,-6-72 20,0-1 0,1 1 1,0-1-1,-1 1 0,1-1 0,0 0 0,1 1 0,-1-1 0,0 0 1,1 1-21,-2-3 7,0 0 0,0 1-1,1-1 1,-1 0 0,0 0 0,0 1 0,1-1 0,-1 0 0,0 0 0,1 0 0,-1 1 0,0-1 0,0 0 0,1 0 0,-1 0 0,0 0 0,1 0 0,-1 0 0,0 0 0,1 0 0,-1 0 0,1 0 0,-1 0 0,0 0 0,1 0 0,-1 0 0,0 0 0,1 0-7,-1 0 15,1-1 0,0 1 0,0-1 0,-1 0 0,1 1 1,0-1-1,-1 0 0,1 1 0,-1-1 0,1 0 0,-1 0 0,1 1 1,-1-1-1,0 0 0,1 0 0,-1-1-15,7-20 157,0-1 0,-2 1 0,-1-1 0,1-13-157,4-22 93,-8 54-87,0 0-1,0 1 1,0-1-1,0 1 1,0-1-1,1 1 1,0-2-6,3-2 12,0 1 0,0-1 0,1 1 0,0 0 0,6-6-12,56-44 182,21-10-182,-59 46 36,-30 20-36,1 0 0,-1 0 0,0 0 0,0 0 0,0 0 0,0 0 0,0 0 0,0-1 0,0 1 0,0 0 1,0 0-1,0 0 0,0 0 0,0 0 0,1 0 0,-1 0 0,0 0 0,0 0 0,0 0 0,0 0 1,0 0-1,0 0 0,0 0 0,0 0 0,1 0 0,-1 0 0,0 0 0,0 0 0,0 0 0,0 0 1,0 0-1,0 0 0,0 0 0,0 0 0,1 0 0,-1 0 0,0 0 0,0 0 0,0 0 0,0 0 0,0 0 1,0 1-1,0-1 0,0 0 0,0 0 0,0 0 0,1 0 0,-1 0 0,0 0 0,0 0 0,0 0 1,0 0-1,0 0 0,0 1 0,0-1 0,0 0 0,0 0 0,0 0 0,0 0 0,0 0 0,0 0 0,0 0 1,0 1-1,0-1 0,0 0 0,0 0 0,0 0 0,0 0 0,0 0 0,0 0 0,0 2 0,0 0 1,1 0-1,-1 1 0,1-1 1,0 0-1,0 1 0,0-1 1,0 0-1,0 0 0,1 0 1,0 2-1,10 15 3,7 17 1,-1 0 0,8 30-4,-21-52 3,-1 0 1,0 1-1,-2-1 1,1 1-1,-2-1 0,0 1 1,-1 0-1,0 0 1,-2 8-4,-6 17-51,6-30 726,0 1 0,0-1 0,1 1 0,0 9-675,3 2 1170</inkml:trace>
  <inkml:trace contextRef="#ctx0" brushRef="#br0" timeOffset="10516.146">9204 1373 6377,'0'0'14,"-17"54"4001,16-52-3775,0 1 0,1 0 1,-1-1-1,1 1 0,0 0 1,0 0-1,0 0 0,0-1 0,0 1 1,1 0-1,-1 0 0,1-1 1,0 1-1,0 0 0,0-1 0,0 1 1,0-1-1,0 1 0,1-1-240,-1-1 96,-1 0-1,1-1 1,0 1-1,0 0 0,0-1 1,-1 1-1,1-1 1,0 1-1,0-1 1,0 0-1,0 1 1,0-1-1,0 0 1,0 0-1,0 1 1,0-1-1,0 0 0,0 0 1,0 0-1,0 0 1,0-1-1,0 1 1,0 0-1,0 0 1,0 0-1,0-1 1,0 1-1,0 0 1,0-1-1,-1 1 0,1-1 1,0 0-1,0 1 1,0-1-96,26-22 1244,-21 16-1124,-1 0-1,0 0 0,-1-1 0,1 1 1,-2-1-1,1 0 0,-1 0 0,0 0 1,-1-1-1,1-2-119,3-15 193,-2 0 1,1-21-194,-3 5 146,-2-1 1,-1 0-1,-7-32-146,-27-127 205,5 33-137,25 135-62,-4-21 6,2-1 0,3 0 0,3-43-12,1 91 2,1 0 0,1-1 0,-1 1 0,1 0 0,1 0 0,-1 0 0,2 0 0,-1 0 0,1 1 0,0 0 0,0-1 0,1 2 0,4-6-2,-7 10 0,1-1 0,-1 1 0,1-1 0,0 1 1,0 0-1,-1 0 0,2 0 0,-1 1 0,0-1 0,0 1 0,0-1 0,1 1 1,-1 0-1,1 1 0,-1-1 0,1 0 0,-1 1 0,1 0 0,-1 0 0,1 0 0,-1 0 1,1 1-1,-1-1 0,1 1 0,-1 0 0,0 0 0,1 0 0,-1 0 0,0 1 0,0-1 1,0 1-1,1 0 0,4 2-102,-1 1 1,1 1 0,-1-1-1,0 1 1,0 0 0,0 1-1,-1-1 1,0 1-1,4 6 102,16 40-484</inkml:trace>
  <inkml:trace contextRef="#ctx0" brushRef="#br0" timeOffset="10894.368">9091 959 9594,'-1'-6'4209,"11"3"-2489,1-6-519,10 4-417,17-4-376,6-1-72,20 3-168,3-6 208,0 1-376,-7 2 3569,-17-8-2617</inkml:trace>
  <inkml:trace contextRef="#ctx0" brushRef="#br0" timeOffset="11265.921">9841 260 10978,'-4'-2'538,"2"0"2,-1 0-1,0 0 0,0 1 1,0-1-1,0 1 1,0 0-1,-2-1-539,4 2 72,1 0 1,-1 0-1,0 0 1,0 0-1,0 0 0,0 0 1,1 0-1,-1 0 0,0 0 1,0 0-1,0 1 1,1-1-1,-1 0 0,0 0 1,0 1-1,1-1 1,-1 1-1,0-1 0,1 1 1,-1-1-1,0 1 0,1-1 1,-1 1-1,1-1 1,-1 1-1,1 0 0,-1-1 1,1 1-1,-1 0 1,1-1-1,0 1 0,-1 0 1,1 0-1,0 0-72,-2 5 98,0 0 0,0 0 0,1 0-1,0 0 1,0 0 0,1 0 0,0 0 0,0 0 0,1 5-98,10 60 366,-5-42-189,49 307 411,-41-226-446,-6 2-1,-4 5-141,-5-108-2,1-3 22,0 0 0,0 0 0,1 0 1,0 0-1,0 3-20,-1-8-49,0 0 1,1 0 0,-1 0-1,0 0 1,1 0-1,-1-1 1,0 1 0,1 0-1,-1 0 1,1-1-1,-1 1 1,1 0 0,-1-1-1,1 1 1,0 0 0,-1-1-1,1 1 1,0-1-1,-1 1 1,1-1 0,0 1-1,0-1 1,-1 0-1,1 1 1,0-1 0,0 0-1,0 0 1,0 1-1,0-1 1,-1 0 0,1 0-1,0 0 1,0 0-1,0 0 1,0 0 0,0 0-1,0-1 1,-1 1 48,21-6-712</inkml:trace>
  <inkml:trace contextRef="#ctx0" brushRef="#br0" timeOffset="11266.921">10113 740 8106,'60'-64'3617,"-54"80"-2185,7 14-240,-3 2-160,1 10-384,2-1-79,-5 5-49,-1-4-24,-3-4-216,-4 0-80,4-13-104,2 0 24,-2-6-80,4-7-480,-1-7 344</inkml:trace>
  <inkml:trace contextRef="#ctx0" brushRef="#br0" timeOffset="11648.212">10227 394 11787,'-15'-38'4833,"8"12"-3169,0 1-496,12 9-760,-2 1-200,7 8-112,2 7 144,2 8 2921,4 12-2313</inkml:trace>
  <inkml:trace contextRef="#ctx0" brushRef="#br0" timeOffset="12046.227">10878 606 9714,'-2'-2'377,"0"-1"-1,0 1 1,0 0 0,0 0-1,-1 1 1,1-1 0,-1 0-1,0 1 1,1 0 0,-1-1-1,0 1 1,0 0 0,1 0-1,-1 1 1,-3-1-377,1 0 259,-1 1 1,1 0-1,-1 0 0,1 0 1,-1 1-1,1 0 0,-1 0 1,-3 1-260,-3 2 139,1 0 1,0 1 0,0 0 0,0 1 0,1 0-1,-1 1 1,-7 7-140,1 1 114,1 0-1,1 1 0,1 0 1,0 1-1,1 1 0,-5 9-113,9-12 32,1 0-1,0 1 0,2 0 1,-1 0-1,2 0 0,0 1 1,1 0-1,-1 9-31,4-20 6,1 1-1,-1 0 1,1 0 0,1-1 0,-1 1-1,1 0 1,1-1 0,-1 1-1,1-1 1,0 0 0,0 1-1,1-1 1,0 0 0,0 0-1,0 0 1,1-1 0,0 1-1,0-1 1,0 0 0,1 0-1,-1 0 1,1-1 0,0 1-1,1-1 1,-1-1 0,1 1-1,0-1 1,0 0 0,0 0 0,0 0-1,1-1-5,13 5 10,1-1-1,1-1 1,-1-1 0,1-1-1,0-1 1,0-1-1,0 0 1,3-2-10,4-1-186,-1-1 1,1-2-1,-1 0 1,0-2-1,-1-1 1,2-2 185,41-19-428</inkml:trace>
  <inkml:trace contextRef="#ctx0" brushRef="#br0" timeOffset="12409.999">11371 293 6201,'-4'-37'4073,"-13"21"96,3 7-1544,6 21-1321,-2 12-376,0 15-480,3 11-16,7 12-96,6 5-104,8 12-104,2 6-40,1-4-24,0-1 1,-2-16 7,-2-8 80,-5-13-264,2-6-169,-5-10 193</inkml:trace>
  <inkml:trace contextRef="#ctx0" brushRef="#br0" timeOffset="12779.979">11146 762 7786,'-19'2'4673,"15"-9"-648,6 1-1385,29 0-1472,8 1-480,34-5-399,10-4-65,5-3 272,7 5 704,-7-6-800</inkml:trace>
  <inkml:trace contextRef="#ctx0" brushRef="#br0" timeOffset="14798.068">12127 543 4369,'13'-25'6203,"-13"20"-869,-26 9-4770,1 2 0,-1 1 0,-9 5-564,-4 1 389,21-7-240,1 0 0,0 1 0,0 1 0,-8 6-149,20-11 14,0 0 0,0 1 0,0 0 0,0 0 0,0 0 0,1 0 0,0 1 0,0-1 0,0 1 0,0 0 0,1 0 0,0 1 0,0-1 0,1 1 0,-2 2-14,3-5 2,1-1 1,-1 0-1,1 1 0,0-1 0,0 1 0,0-1 0,0 0 0,0 1 0,0-1 0,1 1 0,-1-1 1,1 0-1,-1 1 0,1-1 0,0 0 0,0 0 0,0 0 0,0 0 0,1 0 0,-1 0 0,0 0 1,1 0-1,-1 0 0,1 0 0,0-1 0,0 1 0,0-1 0,0 1 0,0-1 0,2 2-2,5 2 8,0-1-1,0 1 0,1-1 0,0-1 1,0 0-1,4 1-7,58 11 33,-35-8-10,0 2 1,17 8-24,-50-16 1,0 1 0,-1-1 0,1 1 0,-1 0 0,1 0 0,-1 1 0,0-1 0,0 1 0,0-1 0,0 1 0,-1 0 0,1 0 0,-1 0 0,1 0 0,-1 1 0,0-1 0,1 4-1,-2-4 0,0-1 1,0 1-1,-1-1 0,1 1 1,-1 0-1,0-1 0,0 1 1,0 0-1,0-1 0,0 1 1,0-1-1,-1 1 1,1 0-1,-1-1 0,0 1 1,1-1-1,-1 1 0,-1-1 1,1 1-1,0-1 1,0 0-1,-1 0 0,0 0 1,1 0-1,-1 0 0,0 0 1,0 0-1,-2 2 25,0-1 1,-1 1-1,1-1 0,-1 0 1,1 0-1,-1-1 1,0 1-1,0-1 1,-1 0-1,-1 0-25,-56 10 181,49-10 177,1 0 1,-1 0 0,1 2-1,-8 2-358,20-5 208,-1-1-1,1 1 0,0 0 0,0 0 0,0-1 0,-1 1 1,1 0-1,0 0 0,0 0 0,0 0 0,0 1 0,0-1-207,-11 21 1387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2:26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78 2609,'-47'30'2028,"45"-29"-1426,0 0 0,0 0 0,0 0 0,-1 0 0,1-1 0,0 1 0,-1-1 0,1 1 0,0-1 0,-1 0-602,0 0 4372,12-1-2812,47-1-1002,0-2 1,0-3 0,-1-3-1,6-3-558,53-8 321,84-6 1093,185-1-1414,-320 27 65,26 3-65,-63 0 87,0 2 1,0 0 0,0 2 0,17 6-88,-41-11 562,-3-1 1566,-1-1-979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3:38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56 557 1416,'-41'2'1326,"40"-3"-1077,0 0 1,0 0-1,0 0 1,0 0-1,0 0 0,0 0 1,0 0-1,0-1 1,0 1-1,1 0 0,-1 0 1,1-1-1,-1 1 1,0-1-250,0-2 2064,1 5 1214,32 211 311,21 50-3589,-39-224 374,-14-37-364,0-1 0,0 0 0,0 1-1,0-1 1,0 0 0,0 0-1,0 1 1,0-1 0,1 0-1,-1 0 1,0 1 0,0-1 0,0 0-1,1 0 1,-1 1 0,0-1-1,0 0 1,1 0 0,-1 0-1,0 0 1,0 0 0,1 1 0,-1-1-1,0 0 1,0 0 0,1 0-1,-1 0 1,0 0 0,1 0-1,-1 0 1,0 0 0,0 0 0,1 0-1,-1 0 1,0 0 0,1 0-10,0-1 38,0 0 1,-1-1 0,1 1-1,0 0 1,-1-1 0,1 1-1,-1 0 1,1-1 0,-1 1-1,0-1 1,1 1 0,-1-1 0,0 0-39,3-30 178,-2 1 0,-1-1 0,-2 1 0,-5-28-178,1-14 73,5 58-60,-2-13 5,3-1 1,1-14-19,-1 37-1,1-1-1,0 0 1,0 0-1,1 0 1,-1 0 0,2 1-1,-1-1 1,1 1-1,0 0 1,0-1 0,1 1-1,2-4 2,-4 8-1,-1 1 1,1-1-1,0 1 0,-1-1 0,1 1 0,0 0 0,0 0 0,0-1 0,-1 1 1,1 1-1,1-1 0,-1 0 0,0 0 0,0 1 0,0-1 0,0 1 1,0 0-1,2-1 1,1 1-3,0 1 0,-1-1 0,1 1 0,-1 0 0,1 0 0,-1 0 0,0 1 0,1-1 0,-1 1 3,12 6-9,-2 0 0,1 1 0,-1 1 0,6 5 9,27 24 12,14 17-12,-16-13 13,13 6-13,-50-43 3,-1-1-1,1 1 1,0-2 0,1 1-1,-1-1 1,1 0 0,0-1-1,0 0 1,0 0 0,0-1-1,0 0 1,1-1 0,-1 0-1,1 0 1,0-1-3,-2-1 3,0 0-1,0 0 1,0-1 0,-1 0 0,1 0-1,0-1 1,-1 0 0,0 0 0,0-1-1,0 0 1,0 0 0,0 0 0,-1-1-1,0 0 1,0 0 0,0-1 0,4-5-3,4-5 9,-1-1 1,-1-1 0,-1 0-1,6-12-9,-10 18 6,-2 0-1,1-1 1,-2 0-1,0 0 1,0 0 0,-1-1-1,0-8-5,-2 20 0,-1 0 0,0 0 0,0 0 0,0 0 0,0 0 0,0 0 0,-1 0 0,1 0 0,-1 0 0,1 0 0,-1 0 0,0 0 0,1 0 0,-1 0 0,0 0 0,0 1 0,0-1 0,-1 0 0,1 1 0,0-1 0,-1 1 0,0-1 0,0 1 0,1 0-1,-1 0 0,0 0 0,0 0 0,1 1 0,-1-1 0,0 1 0,0 0 0,0-1 0,0 1 0,0 0 1,0 0-1,1 0 0,-1 0 0,0 0 0,0 1 0,0-1 0,0 1 0,0-1 0,0 1 0,1-1 1,-1 1-1,0 0 0,0 0 1,-7 5 3,0-1 0,1 1 0,-1 0 0,1 0 0,1 1 0,-1 0 0,1 1 0,1 0 0,-1 0 0,-2 6-3,-8 11 50,2 1 0,1 1 0,1 2-50,5-12 32,1 0-1,1 1 1,1 0 0,0 0 0,1 0 0,1 0 0,1 0 0,1 1-32,0-13 7,1 1 1,0 0 0,1-1-1,-1 1 1,1-1 0,1 1-1,-1-1 1,1 0 0,0 1-1,0-1 1,1 0 0,0 0-1,0-1 1,0 1 0,1 0-1,0-1 1,0 0 0,0 0-1,1 0 1,-1-1 0,1 1-1,0-1 1,1 0 0,1 1-9,4 0 23,0 1 0,1-2 0,-1 1-1,1-1 1,0-1 0,1-1-1,-1 1 1,0-2 0,1 0-1,-1 0 1,1-1-22,31-2 457,0-1 0,22-6-457,-55 8 104,98-16 293</inkml:trace>
  <inkml:trace contextRef="#ctx0" brushRef="#br0" timeOffset="723.39">1642 504 3857,'87'-44'2052,"-86"43"-1895,0 1-1,0-1 1,0 0-1,1 1 1,-1-1-1,0 0 1,0 0 0,0 0-1,0 0 1,0 0-1,0-1 1,0 0-157,-1 2 40,0 0 0,0 0 0,0-1 1,0 1-1,1 0 0,-1 0 0,0-1 1,0 1-1,0 0 0,0-1 1,0 1-1,-1 0 0,1 0 0,0-1 1,0 1-1,0 0 0,0 0 0,0-1 1,0 1-1,0 0 0,0 0 0,-1-1 1,1 1-1,0 0 0,0 0 0,0-1 1,0 1-1,-1 0 0,1 0 0,0 0 1,-1-1-41,-14-4 1652,5 4-1175,0 2 1,-1-1-1,1 1 1,0 1-1,0-1 1,0 2-1,-8 2-477,2-1 349,-10 3-12,1 1 1,0 0-1,0 2 0,-6 5-337,20-10 46,0 2 0,1-1 0,-1 1 0,1 1 0,1 0 0,0 0 0,0 1 0,0 0 0,1 1-1,-1 2-45,8-11 0,0 0 0,0 0-1,1 0 1,-1 0 0,0 0-1,0 0 1,1 0 0,-1 0-1,1 0 1,-1 0 0,1 0-1,0 1 1,-1-1 0,1 0-1,0 0 1,0 1 0,0-1-1,0 0 1,0 0 0,0 0-1,0 1 1,0-1 0,0 0-1,1 0 1,-1 1 0,0-1-1,1 0 1,-1 0 0,1 0-1,-1 0 1,1 0-1,0 0 1,0 0 0,-1 0-1,1 0 1,0 0 0,0 0-1,0 0 1,0 0 0,1 0 0,2 1-2,1 1 0,-1-1 0,1 0 0,0-1 0,0 1 0,0-1 1,-1 0-1,2 0 0,1-1 2,82 6 22,-50-4-4,1 1 0,-1 2 0,18 5-18,-46-8 4,-1 1-1,0 0 1,0 1-1,0 0 1,-1 0-1,0 1 0,1 1 1,-2-1-1,1 1 1,-1 1-1,0 0 1,0 0-1,0 0 0,-1 1 1,0 1-4,-4-4 1,1-1 0,-1 2 0,0-1 0,-1 0 0,1 0 0,-1 1 0,0 0 1,-1-1-1,1 1 0,-1 0 0,0 0 0,-1 0 0,1-1 0,-1 1 0,-1 4-1,0-2 42,0 1 0,-1-1 0,0 1 0,0-1 1,-1 0-1,0 0 0,-1 0 0,0 0 0,0-1 0,-2 4-42,-1 0 79,-1-1-1,-1 1 1,1-2-1,-1 1 1,-1-1 0,0 0-1,0-1 1,-1 0-1,0-1 1,0 0 0,-1 0-1,0-2 1,0 1-1,-4 0-78,0-2 33,-1 0 0,-1-1 0,1 0 0,0-1 0,-1-1 0,1-1 0,-1-1 0,1 0 0,-15-4-33,27 4-6,1 0 1,0 0-1,0-1 1,0 0-1,-1 0 1,2 0 0,-4-2 5,6 4-17,0-1 0,0 0 1,0 1-1,0-1 0,1 0 1,-1 0-1,0 1 0,0-1 1,1 0-1,-1 0 0,0 0 1,1 0-1,-1 0 1,1 0-1,-1 0 0,1 0 1,0 0-1,-1 0 0,1 0 1,0 0-1,0 0 0,0 0 1,0 0-1,0 0 0,0-1 1,0 1-1,0 0 0,0 0 1,0 0-1,1-1 17,9-14-209</inkml:trace>
  <inkml:trace contextRef="#ctx0" brushRef="#br0" timeOffset="1527.632">2088 652 4433,'-19'-58'1137,"4"12"439,-2-1 2482,12 39-1887,2 14-739,1 21-858,2-27-584,-1 11 79,-2 52 308,3 1 1,3 8-378,-1-54 26,0 0-1,1 0 1,0 0 0,2-1 0,0 1 0,1-1-1,1 0 1,0-1 0,1 1 0,2 0-26,-8-14 6,0 1 1,1-1-1,-1 0 0,1-1 1,-1 1-1,1 0 1,0-1-1,0 1 0,0-1 1,0 0-1,1 0 1,-1 0-1,0-1 0,1 1 1,-1-1-1,1 0 1,0 0-1,0 0 0,-1 0 1,1 0-1,0-1 1,0 0-1,-1 0 1,1 0-1,0 0 0,0-1 1,0 1-1,-1-1 1,1 0-1,0 0 0,-1 0 1,1-1-1,0 0-6,5-2 16,0 0-1,-1-1 1,1 0 0,-1-1-1,0 0 1,-1 0-1,1 0 1,-1-1 0,-1-1-1,1 1 1,-1-1 0,3-5-16,5-11 28,-2-1 1,0-1-1,-2 0 1,-1 0-1,0-1 1,-3 0-1,0-1 1,-1 1-1,-2-1 1,-1-9-29,-2 32 2,0-1 0,0 1 1,-1 0-1,0 0 0,0 0 0,-1 0 0,1 0 0,-2-3-2,11 70 4,-1-30-9,6 33 67,10 25-62,-18-73-11,1-1 0,0 0 0,1 0 0,1 0 0,0-1 0,1 0-1,1-1 1,2 3 11,-8-12-156,1 0 0,0 0-1,0-1 1,0 1 0,0-1 0,1 0-1,0-1 1,0 1 0,0-1-1,0 0 1,0-1 0,1 0-1,-1 0 1,1 0 0,5 1 156,23-7-675</inkml:trace>
  <inkml:trace contextRef="#ctx0" brushRef="#br0" timeOffset="1896.14">2865 355 7690,'-2'-6'701,"-1"0"0,0 1 0,-1-1 0,1 1 1,-1 0-1,0 0 0,0 0 0,-1 0 0,-2-1-701,7 6 33,0 0-1,0 0 1,0-1-1,0 1 1,0 0 0,-1 0-1,1 0 1,0 0-1,0 0 1,0 0-1,0 0 1,0 0-1,-1-1 1,1 1-1,0 0 1,0 0-1,0 0 1,-1 0-1,1 0 1,0 0 0,0 0-1,0 0 1,0 0-1,-1 0 1,1 0-1,0 0 1,0 0-1,0 0 1,-1 0-1,1 0 1,0 1-1,0-1 1,0 0-1,0 0 1,-1 0 0,1 0-1,0 0 1,0 0-1,0 0 1,0 0-1,0 1 1,-1-1-1,1 0 1,0 0-1,0 0 1,0 0-1,0 1 1,0-1-1,0 0 1,0 0 0,0 0-1,0 1-32,-4 15 689,4 22-354,8 27-81,3 0-1,4 7-253,13 72 141,-25-120-163,16 92 292,-15-97-558,1 0 1,1-1 0,1 1-1,8 14 288,1-10-435</inkml:trace>
  <inkml:trace contextRef="#ctx0" brushRef="#br0" timeOffset="2233.83">3232 62 8586,'-4'-11'1988,"-4"-10"161,6 17-1117,3 11 307,2 7-1117,79 407 1768,-66-259-1559,1 9-104,-11-138-332,0 0 0,3 0 0,0-1 0,3 1 5,-9-25-389,0 0 0,1 0-1,0 0 1,0-1 0,2 2 389,2-4-743</inkml:trace>
  <inkml:trace contextRef="#ctx0" brushRef="#br0" timeOffset="2234.83">3151 609 9114,'-19'-3'3921,"9"0"-2473,15 2-384,9-3 89,18-3-625,8 0-176,13-3-152,5 0-56,9 3 0,-4 2-72,-12 1-560,2 1-280,-2 7 392</inkml:trace>
  <inkml:trace contextRef="#ctx0" brushRef="#br0" timeOffset="2604.198">3713 539 8890,'42'-39'3505,"-45"46"-2193,3 6-320,3 10 104,1 4-319,5 13-449,0 6-88,3 7-160,0 3-16,-2-3-8,-2-8 64,-2-9-224,-1-7-392,1-15 352</inkml:trace>
  <inkml:trace contextRef="#ctx0" brushRef="#br0" timeOffset="2605.198">3779 126 10514,'-28'-39'3753,"13"4"-3121,8 10-456,7 7 120,5 10-240,16 15 16</inkml:trace>
  <inkml:trace contextRef="#ctx0" brushRef="#br0" timeOffset="3204.362">4066 539 3329,'3'38'8045,"1"-14"-7269,1 0 1,0 0-1,3 1-776,34 87 1067,-19-56-792,-20-47-229,-1-7-30,-1 1 1,0 0 0,0-1-1,0 1 1,0 0-1,0 0 1,-1-1 0,1 1-1,-1 0 1,1 0-1,-1 0 1,0 0 0,-1-1-1,1 2-16,0-4 5,0 0-1,0 1 0,0-1 0,0 0 1,-1 0-1,1 0 0,0 0 0,0 1 1,0-1-1,0 0 0,0 0 1,-1 0-1,1 0 0,0 0 0,0 0 1,0 1-1,-1-1 0,1 0 0,0 0 1,0 0-1,0 0 0,-1 0 1,1 0-1,0 0 0,0 0 0,0 0 1,-1 0-1,1 0 0,0 0 0,0 0 1,0 0-1,-1 0 0,1 0 1,0 0-1,0 0 0,0 0 0,-1-1 1,1 1-1,0 0 0,0 0 0,0 0 1,-1 0-1,1 0 0,0 0 1,0-1-1,0 1 0,0 0 0,0 0 1,-1 0-1,1 0 0,0-1 0,0 1 1,0 0-1,0 0 0,0 0 1,0-1-1,0 1 0,0 0 0,0 0 1,0 0-1,0-1 0,0 1 0,0 0 1,0 0-1,0 0-4,-9-19 108,8 16-94,-8-16 57,1-1 1,2 0-1,0 0 0,1 0 0,0-1 0,2 1 0,1-1 0,0-21-71,2 32 18,1 0 0,0 0 0,1 0 0,0 1 0,0-1 0,1 0 0,0 1 0,1 0 0,0-1 0,0 2 0,1-1 0,0 0 0,1 1 0,0 0 0,0 0 0,1 1 0,0 0 0,0 0 0,1 0 0,-1 1-18,2 0 0,0 0 1,0 1-1,0 0 1,0 1-1,1 0 1,-1 0-1,1 1 1,0 0-1,0 1 1,0 0-1,1 0 1,-1 1-1,11 1 0,-14 0 5,0 0 0,0 0-1,0 1 1,0 0 0,-1 1 0,1 0-1,0 0 1,-1 0 0,1 1 0,-1 0 0,1 0-1,-1 0 1,-1 1 0,1 0 0,0 0-1,-1 1 1,0-1 0,0 1 0,0 1-1,0-1 1,-1 0-5,5 12 36,0-1-1,-1 1 0,-1 0 1,-1 1-1,0 0 1,-2 0-1,0 0 0,2 17-35,0-2-171,10 33 171,-12-56-175,0 1 0,0-1-1,1 0 1,0-1 0,1 1 0,0-1 0,0 0 0,2 1 175,28 23-618</inkml:trace>
  <inkml:trace contextRef="#ctx0" brushRef="#br0" timeOffset="3809.783">5122 552 9018,'-4'-7'680,"0"1"1,0 1-1,-1-1 0,1 0 0,-2 1 1,1 0-1,0 0 0,-1 1 1,0 0-1,0 0 0,-5-3-680,5 4 250,-1 0 0,0 0 0,0 1 0,-1 0 0,1 0 0,0 0-1,-1 1 1,1 0 0,-1 0 0,-4 1-250,5 0 14,0 1-1,0 0 1,1 0-1,-1 0 1,0 1-1,1 0 1,-1 0-1,1 1 1,0-1-1,0 1 1,0 1-1,0-1 0,0 1 1,1 0-1,-1 0 1,1 1-1,0 0 1,1 0-1,-1 0 1,1 0-1,0 1 1,0-1-1,1 1 1,0 0-1,-1 3-13,0-2 2,1 0 0,1 1 0,0 0 0,0-1-1,0 1 1,1 0 0,0 0 0,0 0 0,1 0-1,0 0 1,1 0 0,0 0 0,0 0 0,1 0-1,-1 0 1,2-1 0,-1 1 0,1-1 0,0 1 0,1-1-1,0 0 1,0 0 0,0-1 0,1 1 0,0-1-1,0 0 1,1 0 0,0-1 0,0 1 0,0-1-1,0-1 1,1 1 0,0-1 0,0 0 0,0-1-1,0 1 1,6 0-2,-5-1 4,1-1 0,-1 0 0,0-1 0,1 0 0,-1 0 0,0-1 0,1 0-1,-1 0 1,1-1 0,-1 0 0,0-1 0,1 1 0,-1-2 0,0 1 0,3-3-4,-4 3 4,-1-2 0,0 1 0,-1 0 0,1-1 1,-1 0-1,1-1 0,-1 1 0,0-1 0,-1 0 0,1 0 0,-1 0 1,0-1-1,0 1 0,-1-1 0,0 0 0,0 0 0,0 0 0,-1-1 1,2-4-5,-2 1 6,0 0 0,-1 0 0,0 0 0,-1 0 1,0 0-1,-1-1 0,0 1 0,0 0 0,-1 1 1,0-1-1,-1 0 0,0 0 0,-1 1 0,0 0 1,0 0-1,-1 0 0,0 0 0,-1 1 0,0 0 1,-4-5-7,10 13-1,0-1 1,-1 1-1,1-1 1,-1 1 0,1-1-1,-1 1 1,1-1 0,-1 1-1,1-1 1,-1 1 0,1-1-1,-1 1 1,0 0 0,1 0-1,-1-1 1,0 1 0,1 0-1,-1 0 1,0-1 0,1 1-1,-1 0 1,0 0-1,0 0 1,0 1 0,1-1-1,0 0 0,-1 1 0,1-1 0,-1 0 0,1 1 1,0-1-1,-1 1 0,1-1 0,0 1 0,-1-1 0,1 1 0,0-1 1,0 1-1,0-1 0,-1 1 0,1 0 0,0-1 0,0 1 1,0-1-1,0 1 0,0-1 1,0 6-7,-1 0 0,1-1 0,1 1 0,-1 0 0,2 3 7,5 22-9,1 0 0,2-1 0,1 0-1,9 15 10,64 116-6,-30-61 75,-35-65-7,-2 2 1,-2 0 0,-1 0 0,-2 2-63,-8-25 20,-1 1-1,0 0 1,-1-1 0,-1 1 0,0 0-1,-1 0 1,-1-1 0,0 1-1,-1 0 1,-1-1 0,0 1 0,-4 8-20,1-7 34,-1 0 1,-1-1 0,0 0-1,-1 0 1,-1 0 0,0-2-1,-1 1 1,0-1-1,-1-1 1,0 0 0,-1 0-1,-1-1 1,-12 7-35,10-8 39,0 0-1,0-1 1,-1-1 0,-1-1 0,0 0-1,1-1 1,-2-1 0,1-1-1,-1 0 1,1-2 0,-1 0 0,-11-1-39,22 0 18,-1-2 0,1 1 0,-1-1 1,1 0-1,-1-1 0,1 0 0,0-1 1,0 1-1,0-1 0,0-1 0,1 0 1,-1 0-1,1 0 0,0-1 0,0 0 1,0 0-1,1-1 0,0 0 0,0 0 1,0 0-1,1-1 0,0 0 0,0 0 1,1 0-1,0-1 0,0 1 0,1-1 1,0 0-1,-2-7-18,2 3 1,-1 1 0,2-2 0,0 1 0,1 0 0,0 0 0,0 0 0,1-1 0,1 1 0,0 0 0,1 0 0,0-1 0,1 1 0,1 1 0,-1-1 0,2 0 0,1-3-1,4 0 17,0-1 1,10-10-18,-20 25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3:47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148 629 7802,'-28'-20'3136,"5"16"-1831,4 8-81,8 14-152,4 5-136,17 21-400,6 11-63,9 12-161,3 8-80,-5-2-104,-4-5-32,-10-8-16,-5-3 0,-8-5 8,-2-2 72,-2-5-248,1-6-288,7-10 264</inkml:trace>
  <inkml:trace contextRef="#ctx0" brushRef="#br0" timeOffset="374.352">7 725 8858,'-2'-7'290,"0"1"1,1-1 0,0 0-1,1 0 1,-1 0-1,1 0 1,0 0 0,1 1-1,0-1 1,0 0-1,0 0 1,1 1 0,0-1-1,0 0 1,1 1-1,0 0 1,0 0 0,0 0-1,1 0 1,1-1-291,5-7 159,0 2 0,1-1 1,1 2-1,0 0 0,0 0 1,1 1-1,0 0 0,1 1 0,0 1 1,0 0-1,15-5-159,-21 9 14,0 2 0,-1-1-1,1 1 1,0 0 0,0 1 0,0 0-1,1 0 1,-1 1 0,0 0 0,0 0 0,0 1-1,0 0 1,0 0 0,0 1 0,0 0 0,0 1-1,0 0 1,-1 0 0,1 0 0,-1 1 0,0 0-1,0 1 1,0-1 0,2 4-14,2 1 9,-1 1 0,0 0 0,-1 1 1,-1 0-1,1 0 0,-2 1 0,1 0 0,-2 0 0,0 1 1,0 0-1,-1 0 0,-1 0 0,0 1 0,-1 0 0,0-1 1,-1 5-10,-1-12 7,-2-1 1,1 0 0,-1 1 0,1-1-1,-1 0 1,-1 0 0,1 1 0,-1-1 0,0 0-1,0-1 1,-1 1 0,1 0 0,-1-1-1,0 1 1,0-1 0,-1 0 0,1 0 0,-1 0-1,0 0 1,0-1 0,0 1 0,0-1-1,-2 0-7,-9 8 31,-2-2-1,0 0 0,0-1 0,0 0 0,-18 4-30,16-6 47,-1 0 1,1-1-1,-1-1 0,-1-1-47,17-2-63,0-1-1,0 1 1,0-1 0,-1 0-1,1 0 1,0 0-1,0-1 1,0 0-1,0 1 1,0-1-1,-1-1 1,2 1-1,-1 0 1,0-1-1,0 0 1,0 0-1,1 0 1,-1-1-1,1 1 1,0-1 0,0 0-1,-3-2 64,-3-15-499</inkml:trace>
  <inkml:trace contextRef="#ctx0" brushRef="#br0" timeOffset="736.268">667 620 9026,'7'-74'3273,"-6"73"-3228,-1 1 1,0-1-1,0 1 1,0-1-1,0 1 1,0-1-1,0 1 1,0-1-1,0 1 1,0-1-1,0 1 1,0-1 0,0 1-1,0-1 1,0 1-1,0-1 1,0 1-1,0-1 1,-1 1-1,1-1 1,0 1-1,0-1 1,-1 1-1,1-1 1,0 1-1,-1 0 1,1-1-1,0 1 1,-1 0 0,1-1-1,-1 1 1,1 0-1,-1-1-45,-5 7 993,6-2-875,-1 0 1,1-1 0,0 1-1,0 0 1,0 0-1,0-1 1,0 1-1,1 0 1,0-1 0,0 1-1,0 1-118,17 42 471,-14-35-327,24 52 230,-14-33-256,-1 0 1,-2 0-1,-1 1 1,-1 1-119,-8-24 90,-3-9 6,-5-13 19,0-22-50,1 0 0,1 0 0,2-1-1,2 1 1,1-1 0,4-20-65,-4 49 0,1-1 0,1 0 0,-1 1 0,1-1 1,1 1-1,-1 0 0,1-1 0,0 1 0,4-6 0,-5 10 0,0 1-1,0-1 1,1 0 0,-1 1-1,0-1 1,1 1-1,0 0 1,-1 0-1,1 0 1,0 0-1,0 0 1,0 0-1,0 1 1,1 0-1,-1-1 1,0 1-1,1 0 1,-1 1-1,0-1 1,1 1-1,-1-1 1,1 1-1,1 0 1,5 1-38,-1 0-1,0 1 1,0 0 0,1 1-1,-1-1 1,-1 2 0,1-1-1,0 2 39,17 8-1652,24 16 1652,-8 0-735</inkml:trace>
  <inkml:trace contextRef="#ctx0" brushRef="#br0" timeOffset="1141.426">1389 692 7898,'11'-12'791,"-7"8"-456,0 0 1,0 0-1,0-1 0,-1 1 0,0-1 0,2-2-335,-5 6 79,1 0 0,-1 0 0,0 0 0,1 0 0,-1 0-1,0 0 1,0-1 0,0 1 0,0 0 0,0 0 0,0 0 0,0 0-1,0 0 1,0 0 0,0 0 0,-1 0 0,1 0 0,0 0 0,-1 0-1,1 0 1,0 0 0,-1 0 0,0 0 0,1 1 0,-1-1 0,1 0-1,-1 0 1,0 0 0,0 1 0,1-1 0,-1 0 0,0 1 0,0-1-1,0 1 1,0-1-79,-6-4 381,1 1-1,-1 0 0,0 1 1,-1-1-1,1 1 0,0 1 1,-1-1-1,0 1 0,-4 0-380,8 1 56,1 1-1,-1 0 0,0 0 0,1 0 1,-1 0-1,0 1 0,1-1 1,-1 1-1,0 0 0,1 0 0,-1 0 1,1 1-1,-1-1 0,1 1 0,0 0 1,0 0-1,0 0 0,0 0 0,0 1 1,0-1-1,0 2-55,-3 2 15,1 0-1,0 1 1,1 0 0,0 0 0,0 0-1,0 0 1,1 0 0,0 1 0,0 0-1,1 0 1,-1 7-15,1-3 6,0-1 1,1 1-1,1-1 0,0 1 0,0-1 0,1 1 0,1-1 0,2 9-6,-2-11 2,0 0 0,1-1 0,0 0 0,1 1 0,0-1 0,0-1 0,0 1 0,1-1 0,1 1 0,-1-1 0,2 1-2,-3-4 6,1 0-1,0 0 0,0 0 0,0 0 0,0-1 0,0 0 0,1 0 0,-1 0 0,1-1 0,0 0 0,0 0 0,0 0 0,0-1 0,0 0 1,0 0-1,4 0-5,-4-1 5,1-1 1,0 0 0,0 0-1,0 0 1,-1-1 0,1 1-1,0-2 1,-1 1 0,0-1-1,0 0 1,1 0 0,-2-1-1,1 1 1,0-1-1,-1-1 1,0 1 0,0-1-1,0 0 1,0 0 0,-1 0-1,0-1 1,0 0 0,1-2-6,1-1 10,-1-1 0,0 1 0,0-1 0,-1 0 0,0-1 0,-1 1 0,0-1 0,-1 0 0,0 0 0,0 0 0,-1 0 0,-1 0 0,0 0 0,-1-2-10,0 5 7,-1 0 0,1 1 0,-2-1 0,1 1-1,-1-1 1,0 1 0,-1 0 0,0 0 0,0 0 0,0 1-1,-1-1 1,0 1 0,0 0 0,-1 1 0,1-1-1,-1 1 1,0 0 0,-1 1 0,1-1 0,-1 1 0,0 0-1,0 1 1,0 0 0,-1 0 0,1 0 0,-1 1-1,1 0 1,-1 1 0,0 0 0,0 0 0,0 0 0,0 1-1,1 0 1,-1 1 0,-6 1-7,12-2 52,-1 0 0,1 1 0,-1-1 0,1 1-1,-1 0 1,1 0 0,-1 0 0,1 0 0,0 0 0,-2 1-52,3-1 15,0 1-1,0-1 1,0 0 0,0 1 0,0-1-1,0 1 1,0-1 0,1 1 0,-1-1-1,0 1 1,1-1 0,-1 2-15,1-3 0</inkml:trace>
  <inkml:trace contextRef="#ctx0" brushRef="#br0" timeOffset="1727.538">1956 699 4201,'15'-16'1396,"-1"-1"0,9-13-1396,-23 30 113,1-1-1,-1 0 1,1 0-1,-1 0 1,1 0-1,-1 0 1,0 0-1,0 0 1,1 0-1,-1 0 0,0 0 1,0 0-1,0 0 1,0 0-1,0 0 1,0 0-1,-1-1 1,1 1-1,0 0 0,0 0 1,-1 0-1,1 1 1,-1-1-1,1 0 1,-1 0-1,1 0 1,-1 0-1,1 0 0,-1 0 1,0 1-1,0-1 1,1 0-1,-1 1 1,0-1-1,0 0 1,0 1-1,0-1 0,0 0-112,-3-1 412,-1 0-1,1 0 1,0 0-1,-1 1 1,1-1-1,-5 0-411,2 1 176,0 1 0,-1-1 0,1 1 0,-1 1 0,1 0 0,-1 0 0,1 0 1,0 1-1,0 0 0,-1 0 0,1 0 0,0 1 0,1 0 0,-1 1 0,1 0 0,-1 0 0,-4 4-176,0 0 75,1 1-1,0 0 1,1 0-1,0 1 1,0 0-1,1 1 0,0 0 1,1 0-1,-3 8-74,6-11 9,0 0-1,1 1 0,1-1 0,-1 1 0,1 0 0,1 0 0,-1 0 1,2 0-1,-1 0 0,1 0 0,1 0 0,-1 0 0,2-1 0,-1 1 1,1 0-1,0 0 0,2 3-8,-2-6 4,1 0-1,0 0 1,0 0 0,0 0-1,1-1 1,0 1 0,0-1 0,0 0-1,0 0 1,1 0 0,0-1 0,0 1-1,1-1 1,-1-1 0,1 1-1,-1-1 1,1 0 0,0 0 0,0 0-1,1-1 1,-1 0 0,0 0-1,5 0-3,-1-1 8,1 0-1,-1-1 0,0 0 0,0-1 0,1 0 1,-1-1-1,0 0 0,0 0 0,0-1 0,-1 0 1,1-1-1,0 0 0,-1 0 0,0-1 0,0-1 1,-1 1-1,0-1 0,0-1 0,4-3-7,-5 4 9,1-1 1,-1-1-1,-1 1 0,1-1 0,-1-1 0,-1 1 0,1-1 0,-2 0 1,1 0-1,-1 0 0,0-1 0,-1 1 0,0-1 0,-1 0 1,0 0-1,0 0 0,-1 0 0,-1 0 0,1-9-9,-2 12 13,-1 1 1,1-1-1,-1 0 0,0 0 0,0 1 1,-1-1-1,0 1 0,0 0 0,-1 0 1,0 0-1,0 0 0,0 1 0,0-1 0,-1 1 1,0 0-1,0 1 0,0-1 0,-2 1-13,1-1-30,0 0-1,-1 1 0,0 0 0,0 0 0,0 1 0,-1 0 1,1 0-1,-1 1 0,0 0 0,1 0 0,-1 1 1,0 0-1,0 0 0,0 1 0,-6 0 31,-13 7-872,9 7 326</inkml:trace>
  <inkml:trace contextRef="#ctx0" brushRef="#br0" timeOffset="2098.044">2253 1322 7330,'3'2'557,"1"0"0,0 0 1,0 0-1,-1-1 0,1 1 1,0-1-1,1 0 0,-1-1 1,0 1-1,0 0 0,0-1 1,0 0-1,1 0 0,-1-1 1,0 1-1,1-1-557,1-1 203,-1 1 0,0-2 0,0 1-1,0 0 1,0-1 0,-1 0 0,1 0 0,-1-1 0,1 1 0,-1-1-1,0 0 1,1-2-203,7-6 138,0-1-1,-1 0 0,0-1 1,-1 0-1,-1-1 0,-1 0 1,0 0-1,0-1 1,-2 0-1,0 0 0,-1-1 1,-1 0-1,0 0 0,-1 0 1,-1 0-1,0 0 0,-2-12-137,-2-13 93,-3 0 0,-1 0-1,-2 0 1,-7-16-93,-57-167 106,11 39-68,59 181-37,-12-40 3,2 0 0,2-1 0,2 0 1,-2-41-5,10 81 0,0 1 1,0 0-1,0 0 1,1-1-1,0 1 1,0 0-1,0 0 1,0 0-1,1 0 0,0 0 1,0 0-1,1 0 0,-2 3-6,0 0-1,1 0 0,0 0 0,-1 0 0,1 1 0,0-1 0,0 0 0,0 1 0,0-1 0,0 1 0,1 0 0,-1 0 0,0 0 0,0 0 0,1 0 0,-1 0 0,1 1 0,-1-1 0,1 1 0,-1-1 0,1 1 0,-1 0 0,1 0 1,-1 0-1,1 1 7,8 0-167,0 1 0,0 0 1,-1 1-1,1 0 1,-1 1-1,0 0 1,0 1-1,0 0 0,0 0 1,-1 1-1,9 7 167,41 32-496</inkml:trace>
  <inkml:trace contextRef="#ctx0" brushRef="#br0" timeOffset="2447.158">2295 760 8418,'-2'0'3521,"4"0"-2105,5-6-240,-7 5-288,12-2-280,24-8-280,48-14-111,-24 14 7,0 1-160,-7 7-721,-1 3 3178,-16 0-2177</inkml:trace>
  <inkml:trace contextRef="#ctx0" brushRef="#br0" timeOffset="2791.719">3208 627 5841,'-1'-3'598,"0"0"-1,-1 0 1,0-1-1,1 1 1,-1 0-1,0 0 1,-1 1-1,1-1 1,0 0-1,-1 1 1,0 0 0,1-1-1,-1 1 1,0 0-1,-3-1-597,1 1 408,0 0 0,0 0 1,0 0-1,-1 1 0,1 0 0,-5 0-408,-1-1 203,0 2 0,0-1-1,0 1 1,0 1 0,0 0 0,0 0 0,0 1 0,0 1-1,0 0-202,6-2 24,1 1 1,-1 0-1,1 0 0,0 0 0,0 0 0,0 1 0,0-1 0,1 1 0,-1 0 0,0 0 0,1 1 0,0-1 0,0 1 1,0-1-1,1 1 0,-1 0 0,1 0 0,0 0 0,0 0 0,0 1 0,0-1 0,0 4-24,2-7 2,-1 1 0,1-1 0,0 1 0,0-1 0,0 1 0,0-1 0,0 1 0,0-1 0,1 1 0,-1-1 0,1 1 0,-1-1 0,1 1 0,-1-1 0,1 0-1,0 1 1,-1-1 0,1 0 0,0 0 0,0 1 0,0-1 0,0 0 0,0 0 0,0 0 0,0 0 0,1 0 0,0 0-2,5 4 10,0-1 1,0 0-1,0-1 0,7 3-10,-8-4 6,0 0-1,15 7 10,1 0 0,-2 1 1,1 1-1,-2 1 0,2 2-15,-16-11 1,-1 1 0,0 0 0,1-1 1,-1 2-1,0-1 0,-1 0 0,1 1 1,-1 0-1,0 0 0,0 0 0,0 0 1,-1 0-1,0 0 0,0 1 0,0-1 1,0 1-1,-1 0 0,0-1 0,-1 1 1,1 0-1,-1 0 0,0 4-1,-1-2 4,0-1-1,-1 0 1,0 1 0,0-1-1,0 0 1,-1 0-1,0-1 1,-1 1-1,1-1 1,-1 1 0,-1-1-1,1 0 1,-1-1-1,0 1 1,0-1 0,-1 0-4,-6 6 25,-1 0 0,-1-1 0,1-1 0,-2 0 0,1-2 0,-13 6-25,19-10 15,0 1 0,-1-2 0,1 1 0,-1-1 0,0-1 0,0 1 0,0-1 0,0-1-1,-4 0-14,10 0 42,0 0 0,1 0 0,-1-1 0,0 1 0,1-1 0,-1 1-1,0-1 1,1 0 0,-1 0 0,1 0 0,-1 0 0,1 0 0,0-1-1,-1 1 1,1-1 0,0 0 0,0 0 0,0 1 0,0-1 0,1 0-1,-1-1 1,0 1 0,1 0 0,-1 0 0,1-1 0,0 1 0,0-1-1,0 1 1,0-1 0,0 1 0,1-1 0,-1-2-42,-1-28 2314,9-14-1017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3:42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43 597 5705,'-2'1'235,"0"0"0,1-1-1,-1 1 1,1 0 0,0 0 0,-1-1-1,1 1 1,0 0 0,-1 1-1,1-1 1,0 0 0,0 0 0,0 0-1,0 1 1,0-1 0,0 0 0,0 1-1,0-1 1,1 1 0,-1-1-1,1 1 1,-1 0 0,1 0-235,-13 40 1213,12-28-934,-1 0-1,2-1 1,0 1-1,1 0 1,0 0-1,3 11-278,6 25 850,5 10-850,-7-32 201,-1 2-29,1-1 224,-13-58-58,0 4-274,2-1 0,0 0 1,2 0-1,1-1 0,2-11-64,0 24 4,-1 1-1,2 0 1,-1-1-1,2 1 1,0 1-1,0-1 1,2 0-1,-1 1 1,1 0-1,1 0 1,5-6-4,-9 14-5,0 0 0,1 0 1,0 0-1,-1 1 0,1 0 1,0-1-1,1 1 0,-1 0 1,0 1-1,1-1 5,-3 2-2,1 0-1,-1 1 1,0-1 0,0 0-1,1 1 1,-1 0 0,0-1-1,1 1 1,-1 0 0,1 0-1,-1 0 1,0 0 0,1 1 0,-1-1-1,0 1 1,1-1 0,-1 1-1,0 0 1,0 0 0,0 0-1,0 0 1,0 0 0,1 1 2,22 17-9,-1 1 1,22 22 8,-25-22-1,0 0 1,2-1 0,1-2-1,5 3 1,-22-15 1,1-1 1,-1 0-1,1-1 0,0 0 0,0 0 0,0-1 0,1 0 0,-1 0 0,0-1 0,1 0 0,-1-1 0,1 1 0,-1-2 0,0 1 0,1-1 0,4-2-1,-3 1 5,0-1 0,-1-1 0,1 1 0,-1-2-1,0 1 1,0-1 0,-1-1 0,1 0 0,-1 0-1,0 0 1,-1-1 0,0 0 0,0-1-1,0 1 1,0-3-5,-2 3 8,0 0 0,0-1 1,-1 1-1,0-1 0,0 0 0,-1-1 0,0 1 0,0-1 0,-1 1 0,0-1 0,0 0 0,-1 0 0,0 1 1,-1-1-1,0 0 0,-1 0 0,1-1-8,-1 6 6,0 1-1,1-1 1,-1 0 0,-1 1 0,1-1-1,0 1 1,-1 0 0,0-1 0,1 1-1,-2-1-5,2 3 5,0 0-1,0 0 1,0 0-1,0 0 1,0 0-1,-1 0 1,1 0-1,0 0 1,-1 0-1,1 0 1,-1 1-1,1-1 1,-1 1-1,1-1 1,-1 1-1,1-1 1,-1 1-1,1 0 1,-1 0 0,1 0-1,-1 0 1,0 0-1,1 0 1,-1 0-1,1 1 1,-1-1-5,-6 2 21,1 1 1,-1-1-1,1 2 1,-1-1-1,1 1 1,0 0 0,0 0-1,1 1 1,-1 0-1,1 0 1,-2 4-22,-6 3 37,2 2-1,0 0 1,1 0 0,-7 12-37,8-10 37,1-1 0,1 1 0,1 1 0,0 0 0,1 0-1,1 0 1,1 1 0,0-1 0,1 1 0,0 11-37,2-20 31,1 0-1,0 0 0,1-1 0,0 1 1,0 0-1,1 0 0,0 0 0,0-1 0,1 1 1,1-1-1,-1 1 0,1-1 0,0-1 1,1 1-1,0 0 0,0-1 0,1 0 1,0 0-1,0-1 0,0 0 0,1 0 1,2 1-31,8 5 69,0-2 0,0 0 1,2-1-1,-1-1 1,1 0-1,0-1 1,13 2-70,6-1 1188,0-1 0,0-1 0,23-1-1188,40-2 1444</inkml:trace>
  <inkml:trace contextRef="#ctx0" brushRef="#br0" timeOffset="803.513">1344 634 3169,'54'-96'2064,"-53"96"-1985,-1-1 1,1 0-1,-1 0 0,1 0 1,-1 0-1,0 1 0,1-1 1,-1 0-1,0 0 0,1 0 1,-1 0-1,0 0 0,0 0 0,0 0 1,0 0-1,0 0 0,0 0 1,0 0-1,0 0 0,-1 0 1,1 0-1,0 0 0,0 0 1,-1 1-1,1-1 0,-1-1-79,0 2 93,0-1 0,0 1 0,1-1 0,-1 1 0,0-1 0,0 1 0,0 0 0,0-1 0,0 1 0,0 0 0,0 0 0,0 0 0,0 0 0,0 0 0,0 0-93,-3 0 403,-13-3 250,0 2 1,1 0-1,-1 0 1,0 2-1,1 0 1,-1 1-1,0 1 1,-13 4-654,7-1 341,0 2 1,0 0 0,0 2-1,1 0 1,-15 11-342,34-20 5,1 0 0,0 1 1,0-1-1,0 1 0,0 0 0,0 0 1,0 0-1,0 0 0,1 0 0,-1 0 1,1 0-1,-1 0 0,1 1 1,0-1-1,0 1-5,0-2-1,1 0 1,0 1-1,0-1 0,0 0 1,0 0-1,0 1 1,0-1-1,0 0 0,0 1 1,1-1-1,-1 0 0,1 0 1,-1 1-1,0-1 1,1 0-1,0 0 0,-1 0 1,1 0-1,0 1 1,0-1-1,-1 0 0,1 0 1,0-1-1,0 1 0,0 0 1,0 0-1,0 0 1,0-1-1,1 1 0,-1 0 1,0-1 0,9 5-9,1 0 1,0-1-1,0-1 1,0 0-1,0 0 1,0-1 0,1 0-1,8-1 9,22 5 2,-14-1 12,-1 0 0,1 2 0,-1 1 0,-1 2 0,22 10-14,-41-16 4,0-1 0,0 2 0,-1-1 1,0 1-1,0 0 0,0 1 0,0-1 0,-1 1 0,0 0 1,3 5-5,-5-7 2,0 1 1,-1 0 0,0 1 0,0-1 0,0 0-1,-1 1 1,1-1 0,-1 1 0,0-1 0,-1 1-1,0 0 1,1-1 0,-2 1 0,1-1 0,-1 1-1,0 0-2,-1 3 6,0 0 0,0-1 0,-1 1 0,0-1 0,-1 0 0,0 0 0,0 0 0,-1-1 0,0 0 0,0 1 0,0-1 0,-1-1 0,0 1 0,-1-1 0,1-1 0,-1 1 0,-6 3-6,0-1 14,1-1-1,-1 0 1,0-1-1,-1 0 0,1-1 1,-1-1-1,0 0 1,-1 0-1,1-2 1,-8 1-14,17-3 16,1 0 0,-1 0 1,0 0-1,0-1 0,0 1 1,1-1-1,-1 0 0,0-1 1,1 1-1,-1-1-16,2 1-31,1 0 0,-1-1 0,1 1 0,0 0 0,0-1 0,-1 1 0,1-1 0,0 0 0,0 0 0,1 0 0,-1 0 0,0 0 0,1 0 0,-1 0 0,1 0 0,0-1 0,-1 1 0,1-2 31,0-8-226</inkml:trace>
  <inkml:trace contextRef="#ctx0" brushRef="#br0" timeOffset="1148.668">1864 589 7418,'-5'-4'637,"-1"0"0,-1 1 0,1-1 1,0 1-1,-1 0 0,0 1 0,1 0 1,-1 0-1,0 0 0,-6 0-637,5 2 314,-1-1-1,1 1 1,-1 0-1,1 1 1,-1 0-1,1 0 1,0 1-1,-8 2-313,9-2 41,0 0-1,1 1 1,0 0 0,-1 0-1,1 0 1,0 1-1,1 0 1,-1 0-1,1 1 1,-1-1 0,1 1-1,1 0 1,-1 1-1,1-1 1,0 1 0,0 0-1,0 0 1,1 0-1,0 0 1,0 1 0,1-1-1,-1 1 1,1 1-41,0 4 9,0 1 0,1-1-1,1 1 1,-1-1 0,2 1 0,0-1 0,1 1 0,0-1 0,0 1 0,2-1 0,-1 0 0,2 0 0,4 8-9,-6-12 4,1 0 1,0 0 0,1-1 0,0 0 0,0 0-1,0 0 1,1-1 0,0 0 0,1 0 0,-1 0-1,1-1 1,0 0 0,0 0 0,1-1 0,-1 0-1,1 0 1,0 0 0,0-1 0,0-1 0,5 2-5,0-2 10,0-1 0,0 0 0,0-1 1,0 0-1,0-1 0,0-1 0,0 0 0,0 0 1,0-1-1,0-1 0,-1 0 0,0-1 1,0-1-1,0 1 0,0-2 0,-1 0 0,1-1-10,-6 4 7,0 0 0,-1-1 1,1 1-1,-1-1 0,0-1 0,0 1 0,-1-1 0,1 1 0,-1-1 0,0-1 0,-1 1 0,0-1 0,0 1 0,0-1 0,-1 0 0,0 0 0,0 0 0,-1 0 0,1 0 0,-2 0 0,1 0 0,-1-1 0,0 1 1,-1 0-1,1 0 0,-1-1 0,-1 1 0,0 0 0,0 0 0,0 0 0,-1-1-7,-2-3 21,0 0-1,-1 1 1,0 0 0,-1 0-1,0 0 1,0 1 0,-1 0 0,-1 0-1,1 1 1,-1 0 0,-10-6-21,13 10-42,0-1 1,-1 1-1,0 0 1,0 1-1,0 0 0,0 0 1,0 1-1,0-1 1,-1 1-1,0 1 1,1 0-1,-1 0 1,0 0-1,1 1 0,-1 0 1,0 1-1,1-1 1,-8 3 41,-13 9-288</inkml:trace>
  <inkml:trace contextRef="#ctx0" brushRef="#br0" timeOffset="1655.372">2329 126 6737,'-8'-11'1780,"-5"-6"1659,10 17-1791,4 9-338,62 309 794,-37-203-1609,24 60-495,-5-23 15,-34-118-338,1-7 130</inkml:trace>
  <inkml:trace contextRef="#ctx0" brushRef="#br0" timeOffset="2185.085">2707 523 8026,'-1'0'123,"1"0"0,-1 0 0,1 0 0,-1-1 0,0 1 0,1 0 0,-1 0 0,1 0 0,-1 0 0,0 0 0,1 0 0,-1 0 0,1 0 0,-1 0 0,0 1 1,1-1-1,-1 0 0,1 0 0,-1 0 0,1 1 0,-1-1 0,0 0 0,1 1 0,-1-1 0,1 0 0,0 1 0,-1-1 0,1 1 0,-1-1 0,1 0 0,-1 1 0,1-1 0,0 1 0,-1 0 0,1-1 1,0 1-1,0-1 0,0 1 0,-1-1 0,1 1 0,0 0 0,0-1 0,0 1 0,0-1 0,0 1-123,-2 32 811,2-32-787,1 31 432,2 1 0,2 0 1,8 31-457,-9-48 58,1 1 0,1-1 0,0 0 1,1 0-1,1 0 0,0-1 1,1 0-1,6 6-58,-13-19 10,-1 0 1,1 0 0,0 0-1,-1 0 1,1 0-1,0-1 1,0 1-1,0-1 1,1 1 0,-1-1-1,0 0 1,0 1-1,1-1 1,-1-1-1,1 1 1,-1 0 0,1-1-1,-1 1 1,1-1-1,-1 1 1,3-1-11,-1-1 14,0 0 0,0 0 0,-1 0 0,1 0 0,0-1 0,-1 1 0,1-1-1,-1 0 1,0 0 0,0 0 0,1-1 0,-1 1 0,-1-1 0,3-1-14,5-6 24,0-1 1,-1 0-1,-1 0 0,0-1 0,0 0 1,-1-1-1,-1 1 0,0-1 0,0-1 1,-2 1-1,1-1 0,-1-1-24,1-11 29,-1-1-1,-1 1 1,-1 0 0,-1-1-1,-1 1 1,-2-4-29,3 16-59,2 21 25,7 32 17,-8-32 20,5 17 2,0 0 1,2 0-1,1-2 0,1 1 0,0-1 0,2 0 1,4 3-6,-6-9 15,1 0 1,1 0 0,1-2 0,0 1 0,1-2 0,0 0-1,1 0 1,1-2 0,2 2-16,-12-9-112,1-1 0,0 1 0,-1-1 1,1 0-1,0-1 0,1 0 0,-1 0 0,6 0 112,23-2-319</inkml:trace>
  <inkml:trace contextRef="#ctx0" brushRef="#br0" timeOffset="2603.275">3545 67 9650,'-8'-4'978,"4"1"-478,-1 0-1,0 1 0,0-1 0,0 1 0,0 0 0,0 1 0,0-1 0,-3 1-499,6 0 62,1 1 0,0 0 0,0 1 1,0-1-1,0 0 0,0 0 0,0 0 0,0 1 0,0-1 0,0 0 0,0 1 1,0-1-1,0 1 0,0-1 0,1 1 0,-1-1 0,0 1 0,0 0 0,0 0-62,0 1 53,-1-1 0,1 1 0,0 0 0,0 0-1,0 0 1,0 0 0,0 0 0,1 0-1,-1 1 1,1-1 0,-1 0 0,1 0 0,0 1-53,-2 22 93,0-1 1,3 1 0,0 0 0,1 0 0,1 0 0,2-1 0,0 0 0,3 7-94,18 48 397,29 61-397,-49-125 37,11 32-353,-3 0 0,-1 1 1,-3 1-1,-1 0 0,-3 0 0,-1 36 316,-4-62-767</inkml:trace>
  <inkml:trace contextRef="#ctx0" brushRef="#br0" timeOffset="2969.312">3300 565 9562,'0'-4'3889,"11"-1"-2865,18-2-160,13 0 185,17-5-625,6 1-136,15 0-136,-6 3-64,1 4 48,-7 2-264,-10 9 120</inkml:trace>
  <inkml:trace contextRef="#ctx0" brushRef="#br0" timeOffset="2970.312">4021 500 6921,'24'-42'3737,"-30"39"-384,3 11-2257,-1 6 40,-1 12-511,3 7-241,4 12-200,-1-1-72,5 8-56,-1 0-8,6-6 0,2-3 64,5-13-320,0-4-320,2-21 344</inkml:trace>
  <inkml:trace contextRef="#ctx0" brushRef="#br0" timeOffset="3316.173">4053 101 9610,'-31'-24'3921,"24"-2"-2521,6 6-472,11 5-512,5 2 25,5 10 767,8 9-840</inkml:trace>
  <inkml:trace contextRef="#ctx0" brushRef="#br0" timeOffset="3680.7">4546 617 6257,'2'-7'273,"0"1"168,0 0 0,-1 0 1,1 0-1,-1 0 0,0 0 0,0-6-441,-1 10 161,-1 0 0,1 0 0,0-1 0,-1 1 0,0 0 0,1 0 0,-1 0-1,0 0 1,0 0 0,0 0 0,0 1 0,0-1 0,-1 0 0,1 0 0,-1 1 0,1-1 0,-1 1 0,1-1 0,-1 1 0,0 0-1,0-1 1,0 1-161,-3-2 185,0 1-1,1 0 1,-1 1-1,0-1 0,0 1 1,0 0-1,0 0 1,0 0-1,0 1 0,0 0 1,0 0-1,-1 0 1,1 0-1,0 1 1,0 0-1,0 0 0,0 1 1,1-1-1,-2 1-184,-5 2 133,1 0 0,0 1 0,0 0-1,0 1 1,1-1 0,0 2 0,0 0 0,-2 1-133,6-3 18,0 1-1,0-1 1,0 1 0,1 0 0,0 0 0,0 0 0,1 0 0,0 1 0,0-1 0,0 1-1,1 0 1,0 0 0,0 0 0,0 0 0,1 0 0,1 1-18,-1 1 7,1 1 1,0-1 0,0 0-1,2 1 1,-1-1 0,1 0-1,0 1 1,1-1-1,0 0 1,0-1 0,5 9-8,-4-9 1,0-1 1,1 0 0,0 1 0,0-2 0,0 1 0,1 0 0,0-1 0,1 0 0,-1-1 0,1 0-1,0 1 1,7 2-2,-8-5 6,0 0 1,1-1-1,-1 1 0,1-1 0,-1-1 0,1 1 0,0-1 0,0 0 0,-1-1 0,1 1 0,0-1 0,0-1 0,0 1 1,0-1-1,-1 0 0,1-1 0,1 0-6,2-2 10,1 0 1,-1-1-1,-1 0 0,1-1 1,-1 0-1,1 0 1,-2-1-1,1 0 0,-1-1 1,0 1-1,-1-2 0,1 1 1,4-8-11,-8 10 8,0 0 0,0 0 0,0-1 0,-1 1 0,0-1 1,0 0-1,0 0 0,-1 1 0,0-2 0,-1 1 0,0 0 0,0 0 0,0 0 0,-1-1 1,0 1-1,0 0 0,-1-1 0,0 1 0,0 0 0,-1 0 0,0-2-8,-3-2 14,0 1-1,0 1 1,-1-1-1,0 1 1,-1 0-1,0 1 1,-1-1 0,1 2-1,-2-1 1,1 1-1,-1 0 1,0 0-1,0 1 1,-4-1-14,5 2-31,0 1 1,-1 0-1,1 0 1,-1 1-1,0 0 1,0 0-1,0 1 1,0 0-1,-1 1 1,1 0-1,0 1 0,-1 0 1,1 0-1,0 1 1,-1 0-1,1 0 1,-1 1 30,8-1 198,-1 0 1,1 0-1,-1 0 1,1 0 0,0 0-1,0 1 1,-1-1-1,1 1 1,-2 1-199,-14 20 829</inkml:trace>
  <inkml:trace contextRef="#ctx0" brushRef="#br0" timeOffset="4114.315">4755 571 5857,'46'-49'2750,"-43"42"266,-3 8-2969,-1-1 1,1 1-1,0-1 1,-1 1-1,1-1 1,0 1-1,0-1 1,-1 1-1,1 0 0,0-1 1,0 1-1,0-1 1,0 1-1,0 0 1,0-1-1,0 1 1,0-1-1,0 1 0,0-1 1,0 1-1,0 0 1,1-1-48,4 17 450,2-1 1,0 0-1,1-1 1,1 1-1,0-2 1,11 14-451,-5-6 125,0 1 1,4 10-126,-16-25 32,1-1 0,-1 1 1,0 0-1,-1 0 0,0 0 1,0 1-1,-1-1 0,0 1 0,0 5-32,-4-75 1195,-8-57-1195,9 109 22,1 0-1,0 0 1,1 0-1,0 0 1,1 0-1,0 0 0,0 0 1,0 0-1,3-5-21,-3 10 0,1 1-1,0-1 0,-1 1 1,1 0-1,0 0 0,1 0 1,-1 0-1,1 0 0,-1 0 1,1 0-1,0 1 0,0-1 0,0 1 1,0 0-1,0 0 0,0 0 1,1 1-1,-1-1 0,1 1 1,-1-1-1,1 1 0,0 0 1,2 0 0,4-1-3,0 1 0,0-1-1,-1 2 1,1-1 0,0 2 0,0-1 0,0 1 0,0 1 0,-1-1 0,1 2 0,-1-1 0,1 1 0,-1 1 0,0 0-1,0 0 1,-1 1 0,7 3 3,-6-1 6,-1 0 0,1 0 0,-1 0 0,-1 1 0,1 0 0,-2 1 0,1 0 0,-1 0 0,0 0 0,-1 0 0,0 1 0,0 0 0,-1 0 0,0 1 0,1 9-6,4 35 240,-7-40 635,0-1 0,1 0 0,4 13-875,11 5 1179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3:55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10 304 7130,'0'0'112,"-1"0"1,1-1 0,0 1 0,0-1 0,0 1 0,-1 0-1,1 0 1,0-1 0,-1 1 0,1 0 0,0 0 0,-1-1 0,1 1-1,0 0 1,-1 0 0,1 0 0,0-1 0,-1 1 0,1 0 0,-1 0-1,1 0 1,0 0 0,-1 0 0,1 0 0,-1 0 0,1 0 0,-1 0-114,1 10 1888,10 18-652,9 17-221,-2 1 0,5 25-1014,-16-48 177,-2 0 0,0 1 0,-1 0 0,-1-1 0,-1 1-1,-2 5-176,-4 5 201,5-33-189,0 0 0,0-1 0,0 1 1,0 0-1,0 0 0,0 0 0,-1 0 0,1 0 0,0 0 0,0-1 1,-1 1-1,1 0 0,-1 0 0,1-1 0,-1 1 0,1 0 1,-1 0-1,0-1 0,1 1 0,-1-1 0,0 1 0,1 0 0,-1-1 1,0 1-1,0-1 0,1 0 0,-1 1 0,0-1 0,0 0 0,0 1 1,0-1-1,0 0 0,0 0-12,1 0 12,-1-1 1,1 1-1,-1-1 1,0 1-1,1 0 1,-1-1-1,1 0 1,-1 1-1,1-1 1,-1 1-1,1-1 1,-1 0-1,1 1 1,0-1-1,-1 0 1,1 1-1,0-1 1,0 0-1,-1 0 1,1 1-1,0-1 1,0 0-1,0 0-12,-3-23 131,3 16-74,-4-35 111,3-1 0,2-12-168,1 32 57,0 0 0,1 1 0,2-1 0,0 1 0,2 0-57,-5 17 18,-1 1 0,1 0 0,1 0 0,-1 1 0,1-1 0,0 0 0,0 1 0,0 0 0,0-1 0,1 1 1,0 0-1,0 1 0,0-1 0,0 1 0,0 0 0,1 0 0,-1 0 0,1 0 0,4 0-18,-3 1 2,0 0 1,0 0 0,1 1-1,-1 0 1,1 1 0,-1 0 0,1 0-1,-1 0 1,1 0 0,-1 1-1,1 0 1,-1 1 0,1-1-1,-1 1 1,6 3-3,-3-1 2,1 0 0,-1 1 0,0 0 0,0 1 1,0 0-1,-1 0 0,0 1 0,0 0 0,0 1 0,-1-1 0,0 1 1,-1 1-1,0-1 0,0 1 0,-1 0 0,0 1 0,0 1-2,5 12-40,-2 0-1,-1 1 1,-1 0-1,-1 0 1,-1 0-1,0 22 41,1-2-533,-2-9 249</inkml:trace>
  <inkml:trace contextRef="#ctx0" brushRef="#br0" timeOffset="375.325">795 453 6409,'1'-3'353,"-1"0"-1,1 0 0,-1 0 1,0 0-1,0 0 1,0-1-1,0 1 0,0 0 1,-1 0-1,0 0 0,1 0 1,-1 0-1,0 0 1,-1 0-1,1 0 0,0 0 1,-1 0-1,0 1 0,0-1 1,0 0-353,0 0 218,-1 1 1,0-1-1,0 1 1,0 0-1,0 0 1,-1 0-1,1 0 1,0 0-1,-1 1 1,0 0 0,1-1-1,-1 1 1,0 1-1,1-1 1,-1 0-1,0 1 1,0 0-219,-2-1 82,0 1 0,0 0 1,0 1-1,0-1 0,0 1 0,0 0 1,1 1-1,-1-1 0,0 1 1,0 0-1,1 1 0,0-1 1,-1 1-1,1 0 0,0 0 1,0 1-1,0 0 0,-3 3-82,3-1 10,-1 0-1,1 0 1,0 1-1,1 0 1,-1 0-1,1 0 1,1 1 0,-1-1-1,1 1 1,1 0-1,0 0 1,0 0-1,-1 6-9,2-4 4,-1 0 0,2 1-1,0-1 1,0 1 0,1-1-1,0 1 1,1-1-1,0 0 1,0 0 0,1 0-1,1 0 1,0 0 0,0-1-1,1 1 1,0-1 0,3 4-4,-4-7 4,1 0 1,-1-1 0,1 1 0,1-1 0,-1 0 0,1-1 0,-1 1 0,1-1 0,1 0-1,-1-1 1,0 1 0,1-1 0,0 0 0,0-1 0,0 0 0,0 0 0,0 0 0,0-1-1,0 0 1,0-1 0,1 1 0,-1-2 0,7 1-5,-8-1 5,0 0 1,0 0-1,1 0 0,-1-1 1,0 0-1,0 0 0,0 0 1,-1-1-1,1 0 0,0 0 1,-1 0-1,0-1 0,0 1 1,0-1-1,0-1 0,-1 1 1,1-1-1,-1 0 0,0 0 1,-1 0-1,1 0 0,-1 0 1,0-1-1,0 0 0,-1 0 1,0 0-1,0 0 0,0 0 1,-1 0-1,1 0 0,-2 0 1,1-1-1,-1 1 0,0 0 1,0-1-1,-1-3-5,-1-7 13,0 0-1,-2 0 1,0 0 0,-1 1-1,-1 0 1,0 0 0,-1 0-1,-3-4-12,5 11 7,0 1-1,-1 0 0,0 1 1,0-1-1,0 1 0,-1 0 1,-3-2-7,6 6 2,-1-1 1,0 1 0,1 0 0,-1 0 0,0 1-1,0 0 1,-1 0 0,1 0 0,0 0-1,-1 1 1,1 0 0,-5-1-3,5 2-59,1 0 0,0 0 0,-1 0 0,1 1 0,0 0 0,0-1 0,-1 1 0,1 1 0,0-1 0,0 1 0,0-1 0,0 1 0,0 1 0,-1 0 59,-12 16-361</inkml:trace>
  <inkml:trace contextRef="#ctx0" brushRef="#br0" timeOffset="761.835">1103 45 10298,'-15'-34'4209,"5"23"-2745,3 13-583,2 25-417,-1 7-224,6 19-80,2 1 16,12 5-16,2 2-32,7 1-48,2 2 0,-6 0-8,-2-4 56,-10-4-160,-3-13-336,0-12 3921,-1-3-2833</inkml:trace>
  <inkml:trace contextRef="#ctx0" brushRef="#br0" timeOffset="1151.966">984 406 9826,'-24'-7'4369,"24"3"-2577,5 0-231,20 1-769,8-1-360,15-2-152,8 1-80,4-1 320,-1 2 2161,-20 7-1897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3:53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58 171 8850,'-1'-1'181,"0"1"0,0-1 0,0 1 1,0-1-1,0 1 0,1-1 0,-1 1 0,0-1 1,0 1-1,0 0 0,0 0 0,0 0 0,0-1 1,0 1-1,0 0 0,0 0 0,0 0 0,0 1 1,0-1-1,0 0 0,0 0 0,0 0 0,0 1 1,0-1-1,-1 1-181,1 0 91,0 0 1,1 0 0,-1 0-1,0 0 1,1 0 0,-1 0-1,1 0 1,-1 0 0,1 1-1,-1-1 1,1 0 0,0 0-1,0 0 1,-1 1-1,1-1 1,0 0 0,0 0-1,0 1-91,1 8 203,0 0 0,0 1 0,1-1 0,3 9-203,33 108 1334,-19-72-709,-3 1-1,4 31-624,-16-66 60,-1 0 0,-1-1 0,-1 1 0,-1 0 0,0 0 0,-2 0 0,-3 19-60,4-39 7,1 0 1,0 0-1,0 1 0,-1-1 1,1 0-1,0 0 0,-1 1 1,1-1-1,-1 0 0,0 0 0,1 0 1,-1 0-1,0 0 0,0 0 1,1 0-1,-1 0 0,0 0 1,0 0-8,0-1 5,1 0 0,-1 0 0,1 0 0,-1 0 0,1 0 0,-1 0 1,1 0-1,-1 0 0,1-1 0,-1 1 0,1 0 0,-1 0 0,1 0 0,-1-1 0,1 1 1,-1 0-1,1 0 0,0-1 0,-1 1 0,1 0 0,0-1 0,-1 1 0,1-1 1,0 1-1,-1 0 0,1-1 0,0 1 0,0-1 0,-1 1-5,-2-6 25,0 0 0,0 0-1,1 0 1,-1-1-1,1 1 1,0-3-25,-38-193 134,11 45-96,23 132-32,1 0 0,2-1 0,0 0 1,2 0-1,1-19-6,1 36 0,0 1 1,0-1-1,1 0 1,0 1-1,1 0 1,0-1-1,0 1 1,1 0-1,0 0 1,0 1-1,1-1 1,-1 1 0,2 0-1,-1 0 1,1 1-1,0-1 1,1 1-1,4-3 0,-2 3 0,1 0-1,1 0 1,-1 1 0,1 0-1,0 1 1,0 0 0,0 1-1,0 0 1,1 1 0,-1 0-1,1 1 1,0 0 0,-1 0-1,10 2 1,-2 0 0,1 1-1,-1 1 1,1 1 0,-1 0-1,0 2 1,0 0 0,-1 1-1,6 3 1,-11-3 0,0 0 1,-1 1-1,1 0 0,-1 1 1,-1 0-1,0 1 0,0 0 0,-1 1 1,-1 0-1,1 0 0,-2 1 1,1 0-1,-2 1 0,0 0 0,0 0 1,-1 1-1,-1-1 0,0 1 1,-1 0-1,-1 1 0,0-1 0,-1 1 1,0-1-1,-1 1 0,-1 0 1,0 0-1,-1-1 0,-3 11 0,-2 7 6,-2-1 0,-2 0 0,-1 0-1,-1-1 1,-2 0 0,-1 0-6,8-18 9,-1 1 1,0-1-1,-1-1 0,0 0 1,-1 0-1,0 0 0,-1-1 1,0-1-1,0 0 0,-1-1 1,0 0-1,-1 0 0,0-1 1,0-1-1,0 0 0,-1-1 1,0-1-1,0 0 0,0-1 1,-1 0-1,1-1 0,-1-1 1,1 0-1,-1-1 0,-7-1-9,17 1 17,1-1-1,-1 0 1,1 1-1,-1-2 1,1 1-1,-1-1 1,1 1-1,0-1 1,0 0-1,-1-1 1,1 1-1,1-1 1,-1 1-1,0-1 1,1-1-1,-1 1 1,1 0-1,0-1 1,-2-3-17,-4-12 90</inkml:trace>
  <inkml:trace contextRef="#ctx0" brushRef="#br0" timeOffset="725.256">964 207 5297,'0'-1'166,"4"-30"3700,-4 29-3585,0 0 1,0 1 0,0-1-1,0 0 1,0 1 0,-1-1-1,1 0 1,-1 1-1,1-1 1,-1 0 0,1 1-1,-1-1 1,0 1 0,0-1-1,0 1 1,0-1-282,0 1 48,1 1 1,0 0-1,-1 0 1,1 0-1,-1-1 1,1 1-1,0 0 1,-1 0-1,1 0 1,-1 0-1,1 0 1,0 0-1,-1-1 1,1 1-1,-1 0 1,1 0-1,-1 1 1,1-1-1,0 0 1,-1 0-1,1 0 1,-1 0-1,1 0 1,0 0-1,-1 0 1,1 1-1,-1-1 1,1 0-1,0 0 1,-1 1-1,1-1 1,0 0-1,-1 0 0,1 1 1,0-1-1,0 0 1,-1 1-1,1-1 1,0 1-1,0-1 1,-1 0-1,1 1 1,0-1-49,-12 23 535,10-19-421,-21 52 241,2 2-1,-7 40-354,10-36 95,12-43-68,-16 50 142,4 1 0,2 1-1,-3 51-168,19-102 54,0-19-51,0-1 0,0 0 0,0 0 0,0 0 0,0 0 0,0 0 0,0 1-1,0-1 1,0 0 0,0 0 0,0 0 0,0 0 0,0 0 0,0 0 0,0 1 0,0-1 0,0 0-1,0 0 1,0 0 0,0 0 0,0 0 0,0 0 0,0 0 0,1 0 0,-1 1 0,0-1-1,0 0 1,0 0 0,0 0 0,0 0 0,0 0 0,0 0 0,0 0 0,1 0 0,-1 0-1,0 0 1,0 0 0,0 0 0,0 0 0,0 0 0,1 0 0,-1 0 0,0 0 0,0 0 0,0 0-1,0 0 1,0 0 0,0 0 0,1 0 0,-1 0 0,0 0 0,0 0 0,0 0-3,2-3 28,0 0 0,0 0 1,0 0-1,0 0 0,0-1 0,-1 1 1,0 0-1,1-4-28,23-74 77,-5 0 0,-3-2 1,1-35-78,10-51 32,14-27 9,-42 196-38,0-1-1,0 0 1,1 0-1,-1 0 1,0 1-1,0-1 1,1 0-1,-1 1 1,0-1-1,1 0 1,-1 0-1,0 1 1,1-1-1,-1 1 1,1-1-1,-1 0 1,2 0-3,-2 1 1,0 0 1,1 0-1,-1 0 1,0 0 0,1 0-1,-1 0 1,0 0 0,0 0-1,1 1 1,-1-1-1,0 0 1,1 0 0,-1 0-1,0 0 1,0 0 0,1 1-1,-1-1 1,0 0 0,0 0-1,1 0 1,-1 1-1,0-1 1,0 0 0,0 0-1,1 1 1,-1-1 0,0 0-1,0 1-1,13 26 50,-11-23-53,67 195 273,35 174-270,-87-308 46,-12-44 478,1-1 0,1 1-1,1-1 1,6 12-524,-12-28 934</inkml:trace>
  <inkml:trace contextRef="#ctx0" brushRef="#br0" timeOffset="1093.168">862 631 7570,'-9'9'3624,"7"-5"-1359,8-4-753,18-2-576,8-3-303,12-8-313,7 6-112,2-3-40,-5 3-224,-3 2-2881,2-5 2209</inkml:trace>
  <inkml:trace contextRef="#ctx0" brushRef="#br0" timeOffset="1447.402">1766 174 7666,'0'-9'780,"-1"1"0,-1 0 0,0-1 0,0 1 0,0 0 0,-1 0 0,-1 1 0,1-1 0,-1 1 0,-2-4-780,4 8 90,0 1 0,0 0 0,0-1-1,0 1 1,0 0 0,0 0 0,0 0-1,-1 0 1,1 1 0,-1-1 0,0 1 0,1-1-1,-1 1 1,0 0 0,0 0 0,0 0-1,1 0 1,-1 1 0,0-1 0,0 1 0,0 0-1,0 0 1,0 0 0,0 0 0,0 0-1,0 1 1,0-1 0,0 1 0,0 0-1,0 0 1,-1 1-90,-17 6 52,0 1-1,1 1 1,1 1 0,-1 0-1,2 2 1,0 0-1,0 1 1,1 1 0,1 1-1,1 0 1,0 1-1,1 0 1,1 1 0,1 1-1,-9 16-51,9-12 7,1 0 0,2 1-1,0 0 1,1 1 0,1 0 0,2 0-1,0 0 1,2 1 0,1-1 0,1 1-1,1 0 1,1-1 0,3 18-7,-2-32 7,0 0 0,0 0-1,1 0 1,1 0 0,-1-1 0,2 0 0,0 1 0,0-1 0,1-1 0,0 1 0,0-1 0,1 0 0,0-1-1,1 0 1,0 0 0,2 1-7,-1-2 9,0-1-1,1 0 1,0 0-1,0-1 1,1 0-1,-1-1 0,1 0 1,0 0-1,0-2 1,0 1-1,1-1 1,-1-1-1,1 0 1,-1-1-1,7 0-8,-9 0 7,0-1 1,0 0-1,0-1 0,0 0 0,0 0 0,-1-1 1,1 0-1,-1 0 0,0-1 0,1-1-7,-4 3 4,0-1 0,-1-1 0,1 1 0,-1 0 0,0-1 0,0 0 0,0 0 0,0-1 0,-1 1 0,0 0 0,0-1 0,0 0 0,-1 0 0,1 0 0,-1 0 0,0 0 0,0-2-4,1-7 11,0 0-1,-1 1 1,-1-1-1,0 0 0,-1 0 1,-1 0-1,0 0 1,-2-9-11,-5-19 28,-3 0 0,-3-6-28,-5-18 8,18 51-13,1 15 5,0 0-1,0 0 1,1 0 0,-1-1-1,0 1 1,0 0 0,0 0-1,0 0 1,0 0 0,1-1-1,-1 1 1,0 0 0,0 0-1,0 0 1,0 0 0,1 0-1,-1 0 1,0 0 0,0 0-1,0 0 1,1 0 0,-1-1-1,0 1 1,0 0 0,1 0-1,-1 0 1,0 0 0,0 0-1,0 1 1,1-1-1,-1 0 1,0 0 0,0 0-1,0 0 1,1 0 0,22 14-26,-13-7 21,11 6-33,-11-5-78,2-1-1,-1 0 1,1-1-1,0 0 1,0-1 0,0-1-1,1 0 1,4 1 116,18-1-615</inkml:trace>
  <inkml:trace contextRef="#ctx0" brushRef="#br0" timeOffset="1823.868">2342 348 7826,'0'-2'558,"-1"-1"1,0 1-1,0-1 1,0 1-1,0 0 1,0-1 0,0 1-1,-1 0 1,1 0-1,-1 0 1,0 0-1,0 0-558,0 0 168,0 1-1,0 0 0,0-1 1,0 1-1,-1 0 0,1 0 1,0 1-1,-1-1 0,1 0 1,0 1-1,-1 0 0,1-1 1,-1 1-1,1 0 0,-1 0 1,1 0-1,0 1 0,-1-1 1,0 1-168,-15 3 154,1 0 0,0 2 1,0 0-1,1 1 0,-1 1 1,1 0-1,1 1 0,0 1 0,0 1 1,-1 1-155,12-9 8,0 1 0,0-1 0,1 1 0,-1-1 0,1 1 0,0 0 0,0 0 0,1 1 0,-1-1 0,1 0 0,0 1 0,0 0 0,0-1 0,0 1 0,1 1-8,1-4 4,-1 0-1,1 1 0,0-1 0,0 1 0,0-1 0,0 1 1,1-1-1,-1 1 0,1-1 0,0 0 0,-1 1 0,1-1 1,0 0-1,0 1 0,0-1 0,1 0 0,-1 0 0,1 0 1,-1 0-1,1 0 0,-1-1 0,1 1 0,0 0 0,0-1 1,0 1-1,0-1 0,0 1 0,0-1 0,0 0 0,1 0 1,0 0-5,11 5 15,0-2-1,-1 0 0,2 0 1,-1-1-1,1-1-13,-3 0 6,0 0 0,0 0 0,0 2 0,-1-1 1,1 2-1,-1-1 0,8 5-6,-17-8 1,0 1-1,0-1 1,0 0 0,0 1 0,0-1 0,-1 1-1,1 0 1,0-1 0,-1 1 0,1 0 0,-1 0-1,0 0 1,1 0 0,-1 0 0,0 1 0,0-1-1,0 0 1,-1 0 0,1 1 0,-1-1 0,1 1-1,-1-1 1,0 0 0,1 1 0,-1-1-1,-1 1 1,1-1 0,0 0 0,0 1 0,-1-1-1,0 0 1,1 1 0,-1-1 0,0 0 0,0 0-1,0 1 1,-1-1-1,-3 6 6,0 0 0,0 0 0,-1 0-1,0-1 1,-1 0 0,1-1 0,-1 1-1,-1-1 1,0 0-6,-17 11 32,-1-1 0,-18 7-32,18-10 33,1 2 0,-21 15-33,34-19 12,12-10-24,0-1 0,0 0 0,0 0 0,0 0 0,0 0-1,0 0 1,0 0 0,-1 1 0,1-1 0,0 0 0,0 0-1,0 0 1,0 0 0,0 0 0,0 0 0,0 1-1,0-1 1,1 0 0,-1 0 0,0 0 0,0 0 0,0 0-1,0 0 1,0 1 0,0-1 0,0 0 0,0 0 0,0 0-1,0 0 1,0 0 0,0 0 0,0 0 0,1 0 0,-1 1-1,0-1 1,0 0 0,0 0 0,0 0 0,0 0 0,0 0-1,0 0 1,1 0 0,-1 0 0,0 0 0,0 0 0,0 0-1,0 0 1,0 0 0,1 0 0,-1 0 0,0 0 12,31-5-1482,8-6 810</inkml:trace>
  <inkml:trace contextRef="#ctx0" brushRef="#br0" timeOffset="2206.193">2500 687 7554,'53'17'3504,"-33"-17"-1527,3 2-369,9 8-208,2 1-351,-2 8-329,-1-4-144,-13 9-240,-3 2-128,-13 1-120,-8 5-8,-11-7 104,-1 1 88,-1-1 3145,3-2-2481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3:51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303 105 3633,'-4'-4'616,"1"0"0,-1 0 0,0 0 0,0 0 0,-1 1 1,1 0-1,-1 0 0,0 0 0,1 0 0,-1 1 0,0 0 1,-1 0-1,1 0 0,0 1 0,0 0 0,-2-1-616,1 2 254,0 0 0,0 0-1,0 0 1,0 1 0,0-1-1,0 1 1,0 1 0,0-1-1,0 1 1,0 0 0,0 1 0,1-1-1,-1 1-253,-4 3 27,0 1 0,1 0-1,-1 0 1,1 0 0,1 1-1,-1 1 1,2-1-1,-1 2 1,1-1 0,0 1-1,1 0 1,0 0 0,1 0-1,-3 9-26,3-8 5,1 1 0,1 0 0,0 1 1,1-1-1,0 0 0,1 1 0,1-1 0,-1 1 0,2-1 0,0 1 0,0-1 0,3 9-5,-2-12 3,1-1 0,0 0 0,0 0 0,1 0 0,0 0-1,0-1 1,0 1 0,1-1 0,0 0 0,1-1 0,0 1 0,0-1 0,0 0 0,1 0 0,-1-1 0,1 0 0,1 0 0,5 2-3,-9-5 4,1 0 0,0 0 0,0 0 0,-1-1 1,1 1-1,0-1 0,0-1 0,1 1 0,-1-1 1,0 0-1,0 0 0,0 0 0,0-1 0,0 1 0,0-1 1,0-1-1,0 1 0,0-1 0,-1 0 0,1 0 1,0 0-1,-1 0 0,0-1 0,1 0 0,-1 0 1,0 0-1,1-2-4,4-3 9,-1 0 0,0 0 0,0-1 1,-1 0-1,0-1 0,-1 1 0,0-1 1,-1 0-1,0-1 0,0 0 0,2-9-9,-3 4 4,0-1 0,-2 1 0,0-1 0,0 0 0,-2 1-1,0-1 1,-1 0 0,-2-8-4,0 1 86,-2 0 0,-1 0 0,-1 0 0,-1 1 0,-5-11-86,5 21 242,2 11 32,6 3-260,-1 1 1,1-1 0,-1 0 0,1 0-1,-1 1 1,1-1 0,0 0 0,0 0-1,0 1 1,0-1 0,0 0 0,0 1-1,0-1 1,0 0 0,0 1 0,1-1-15,2 22 43,1 0 0,1 0 0,1 0 0,1-1 0,1 0 1,1 0-1,1-1 0,6 8-43,-11-19-67,2 0 0,-1 0 1,2-1-1,-1 0 0,1 0 0,0-1 1,1 0-1,0-1 0,0 1 0,1-2 1,0 1-1,0-1 0,0-1 0,1 0 1,0 0-1,0-1 0,7 1 67,14-1-429</inkml:trace>
  <inkml:trace contextRef="#ctx0" brushRef="#br0" timeOffset="370.009">629 116 8538,'0'0'122,"0"0"0,-1 0 0,1 0 0,0 0 0,-1 0 0,1 0 1,0 0-1,-1 0 0,1 0 0,0 0 0,-1 0 0,1 0 0,0 0 0,-1 0 0,1 0 0,0 0 1,-1 0-1,1 0 0,0 1 0,0-1 0,-1 0 0,1 0 0,0 0 0,-1 1 0,1-1 0,0 0 0,0 0 1,0 1-1,-1-1 0,1 0 0,0 0 0,0 1 0,0-1 0,0 0 0,-1 1 0,1-1-122,-2 18 1809,6 27-1031,-2-38-264,19 101 883,-10-59-195,2 26-1202,-14-98 265,1 1-1,1-1 1,0 1 0,2 0-1,1 0 1,5-16-265,-4 17-2,1 1 0,1 0 0,1 0 0,0 1 0,2 0 0,0 0 1,1 1-1,5-4 2,-15 19 9,1 1 0,0 0 0,1 0 1,-1-1-1,0 1 0,1 1 0,-1-1 0,1 0 1,-1 1-1,1-1 0,0 1 0,0 0 0,0 0 1,-1 0-1,1 0 0,0 0 0,0 1 1,0-1-1,0 1 0,1 0 0,-1 0 0,0 0-9,2 0-7,0 1-1,0 0 0,0 1 1,0-1-1,-1 1 0,1 0 1,0 0-1,-1 0 0,1 1 1,-1-1-1,0 1 0,3 2 8,16 15-40</inkml:trace>
  <inkml:trace contextRef="#ctx0" brushRef="#br0" timeOffset="754.485">1148 154 5297,'5'0'549,"11"-1"1603,-16 1-2091,1 0 0,-1-1 0,0 1 0,0 0 0,0 0 0,0 0-1,1 0 1,-1 0 0,0 0 0,0-1 0,0 1 0,0 0 0,0 0 0,0 0 0,1 0 0,-1-1 0,0 1 0,0 0 0,0 0 0,0 0 0,0-1 0,0 1 0,0 0 0,0 0 0,0 0 0,0-1-1,0 1 1,0 0 0,0 0 0,0-1 0,0 1 0,0 0 0,0 0 0,0 0 0,0-1 0,0 1 0,0 0 0,0 0 0,-1 0 0,1 0 0,0-1 0,0 1 0,0 0 0,0 0 0,0 0 0,-1 0-1,1-1 1,0 1 0,0 0 0,0 0 0,0 0 0,-1 0 0,1 0 0,0 0-61,0 0 69,0 0-1,0 0 1,0-1-1,0 1 1,-1 0-1,1 0 1,0 0-1,0 0 1,0 0-1,0 0 1,0 0-1,0-1 1,0 1-1,0 0 1,0 0-1,0 0 1,0 0-1,0 0 1,0-1-1,0 1 1,0 0-1,0 0 1,0 0 0,0 0-1,0 0 1,0 0-1,0-1 1,0 1-1,0 0 1,0 0-1,0 0 1,0 0-1,0 0 1,0 0-1,0 0 1,1-1-1,-1 1 1,0 0-1,0 0 1,0 0-1,0 0 1,0 0-1,0 0 1,0 0-1,1 0 1,-1 0-1,0 0 1,0 0-69,11-3 1525,20 3-1046,-23 0-347,71-4 295,-68 3-375,-1-1-1,0 0 1,0 0 0,0-1 0,0 0 0,-1-1 0,5-2-52,-12 5 8,0 0 0,0 0 1,0 0-1,0-1 0,0 1 1,0-1-1,-1 1 0,1-1 1,-1 1-1,1-1 0,-1 0 1,1 0-1,-1 0 0,0 0 0,0 0 1,0 0-1,0 0 0,0-1-8,-1 1 15,0 0 0,1 0 0,-1 1-1,0-1 1,0 0 0,-1 0 0,1 0 0,0 0-1,-1 0 1,1 1 0,-1-1 0,1 0-1,-1 0 1,0 1 0,0-1 0,0 0 0,0 1-1,0-1-14,-2-1 26,0-1 0,0 1-1,0 0 1,-1-1 0,1 2-1,-1-1 1,1 0 0,-1 1-1,0-1 1,0 1 0,0 0 0,-1 1-1,1-1 1,0 1 0,-1 0-1,1 0 1,-2 0-26,-1 0 15,-1 1-1,1 0 1,0 0-1,-1 1 1,1 0-1,0 0 1,0 0 0,0 1-1,0 1 1,0-1-1,0 1 1,1 0 0,-1 0-1,1 1 1,0 0-15,-3 2 10,1 1 1,0-1-1,0 2 0,1-1 1,0 1-1,1 0 0,-1 0 1,1 1-1,1 0 1,-1 2-11,-1 1 8,1 1 0,1 0 0,0 0 0,1 0 0,1 1 0,0-1 0,0 1 0,1 0 0,1 0 1,0 0-1,1-1 0,1 1 0,0 0 0,1 0 0,0 0 0,2 1-8,-2-9 11,1 1 0,0-1 0,1 0 0,0 0 0,0 0 0,0 0 0,0 0 0,1-1 0,0 0 0,0 0 0,1 0 0,-1-1 0,1 0 0,0 0 0,0 0 0,0-1 0,1 1 0,-1-2 0,1 1 0,0-1-11,15 6 138,-1-2 0,2-1 0,-1 0 0,0-2 0,16 1-138,35-2 882,0-11-381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3:57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208 214 7170,'-15'-21'3328,"8"5"-1479,-3 12 47,4 16-584,-4 13-319,5 24-521,3 8-48,7 13-120,10 3-80,6-4-56,3 0-16,-1 0-32,-6 2-16,-10-1-16,-7 6 8,-6-14 136,-9-2-128,10-11-32</inkml:trace>
  <inkml:trace contextRef="#ctx0" brushRef="#br0" timeOffset="389.263">0 669 8458,'3'-1'3881,"0"4"-1793,13 1-576,8-4-279,10 0-409,28-2-336,5 0-120,14 0-240,-4-3 120,-14-1-240,-8 0 2257,-21 6-1665</inkml:trace>
  <inkml:trace contextRef="#ctx0" brushRef="#br0" timeOffset="809.218">564 620 8826,'16'-14'2384,"-16"14"-2310,0 0 0,0 0 0,0 0 0,0 0 0,0 0 0,0 0 0,0 0 0,0 0 0,0 0 1,0 0-1,0 0 0,0 0 0,0 0 0,0 0 0,0 0 0,0 0 0,0 0 0,0 0 0,0 0 0,0 0 0,0 0 0,0 0 0,0 0 0,1 0 1,-1 0-1,0 0 0,0 0 0,0 0 0,0 0 0,0 0 0,0 0 0,0 0-74,-1 15 1637,2 4-1255,1 1 1,1 0 0,1-1 0,0 0 0,2 0 0,0 0 0,6 12-383,16 53 494,-14-26-145,-14-52-147,-2-9 130,-3-16 36,1-24-303,2 23-49,1-1 0,1 0 1,1 0-1,2-17-16,0 20 5,0-1 1,1 1-1,1 0 0,1 0 0,1 1 0,0 0 1,1 0-1,1 0 0,4-5-5,-12 20-1,0 1 1,0-1-1,0 0 0,0 1 1,1-1-1,-1 1 0,0-1 1,1 1-1,-1 0 0,1-1 1,-1 1-1,1 0 0,0 0 0,-1 0 1,1 0-1,0 0 0,0 0 1,0 1-1,-1-1 0,1 1 1,0-1-1,0 1 0,0 0 1,0 0-1,0 0 0,0 0 1,0 0-1,0 0 0,0 0 1,0 1-1,0-1 0,0 0 1,0 1-1,0 0 0,-1 0 1,1-1-1,0 1 0,0 0 1,-1 0-1,1 1 1,9 5-3,-2 1 1,1 1-1,-1-1 1,0 1-1,-1 1 1,0 0 2,7 7 3,-6-9-2,-1 0-1,2-1 1,-1-1-1,1 1 1,0-1 0,0-1-1,0 0 1,1-1-1,0 0 1,-1 0-1,2-1 1,-1 0-1,0-1 1,1-1-1,-1 0 1,2 0-1,1 0 5,1-1-1,-1-1 1,0 0-1,0-1 1,0 0 0,0-1-1,0 0 1,-1-2-1,1 1 1,-1-2 0,0 1-1,12-9-4,-21 11 3,0 0 0,0 0-1,0-1 1,0 0 0,-1 0 0,0 0-1,1 0 1,-1 0 0,-1 0-1,1-1 1,-1 0 0,1 1 0,0-5-3,-2 5 2,1 1 0,-1-1 0,-1 0 1,1 1-1,-1-1 0,1 0 0,-1 1 0,0-1 1,0 0-1,0 1 0,-1-1 0,0 0 1,1 1-1,-1-1 0,0 1 0,-1-1 1,1 1-1,-1 0 0,1-1 0,-1 1-2,1 1 1,0 1 0,0-1-1,-1 1 1,1 0 0,0-1-1,0 1 1,-1 0 0,1 0-1,0 0 1,-1 0 0,1 0-1,-1 0 1,1 1-1,-1-1 1,0 0 0,1 1-1,-1-1 1,0 1 0,1 0-1,-2-1 0,0 1 1,0 0-1,0 1 0,-1-1 1,1 0-1,0 1 0,0 0 1,0 0-1,0 0 0,0 0 1,-3 1-1,-1 2 0,-1 0 0,1 1 0,0-1 0,0 1 0,1 1 0,-1-1 0,1 1 1,-1 2-1,0 1 1,0 1 0,0-1 0,1 1 1,0 0-1,1 1 0,0-1 1,1 1-1,0 0 0,1 0 1,0 0-1,1 1 0,0-1 0,0 0 1,1 12-2,1-13 3,1 0 0,0-1 0,0 1 0,1-1 0,0 1 0,1-1 0,0 0 0,0 0 0,1 0 0,0 0 0,1-1 1,0 0-1,0 0 0,1 0 0,0 0 0,0-1 0,1 0 0,0 0-3,3 2-3,0-1 0,0 0 0,1-1 0,0 0 0,0-1 0,0 0 0,1 0 0,0-2 0,0 1 0,0-1 0,4 0 3,2-1 387,0 0 0,0-2 0,0 0 0,0 0 0,0-2 0,0 0 1,15-4-388,22-3 1041</inkml:trace>
  <inkml:trace contextRef="#ctx0" brushRef="#br0" timeOffset="1179.93">1596 754 3761,'11'-83'2848,"-11"82"-2666,0 0-1,1 0 0,-1 1 0,0-1 0,0 0 1,0 1-1,0-1 0,0 0 0,0 0 0,0 1 1,0-1-1,0 0 0,0 0 0,0 1 1,-1-1-1,1 0 0,0 1 0,0-1 0,-1 0 1,1 1-1,0-1 0,-1 0 0,1 1 0,-1-1 1,0 0-182,1 3 2199,7 2 1586,8-1-3419,-1 2-220,0-2 0,1 0 0,-1-1 0,1 0 0,0-1 0,-1-1-1,1-1 1,2 0-146,-13 1 13,-1-1-1,1 0 1,0 1 0,-1-1-1,1-1 1,-1 1-1,0 0 1,1-1-1,-1 0 1,0 0-1,0 0 1,0 0 0,0 0-1,0-1 1,-1 1-1,1-1 1,-1 0-1,3-2-12,-4 2 8,0 1 0,1-1 0,-1 0 0,0 0 0,0 0 0,-1 0 0,1 0 0,-1 0 0,1 0 0,-1 0 0,0 0 0,0 0 0,0 0 0,-1 0 0,1 0 0,-1 0 0,1 0 0,-1 0 0,0 0 0,0 1 0,-1-1 0,1 0 0,0 0-8,-2-2 6,0 1-1,0-1 1,0 0 0,0 1 0,0-1-1,-1 1 1,0 0 0,0 0 0,0 1 0,0-1-1,-1 1 1,0 0 0,1 0 0,-1 1 0,0-1-1,0 1 1,0 0 0,-1 0 0,1 1 0,-4-1-6,1 0 0,1 2 0,0-1 1,0 1-1,0 0 1,0 1-1,-1 0 1,1 0-1,0 0 1,0 1-1,0 0 1,0 0-1,1 1 1,-1 0-1,1 0 0,-7 4 0,3 0 3,0 0-1,1 1 0,-1 0 1,1 0-1,1 1 0,-1 0 1,2 1-1,-1 0 0,1 0 1,1 0-1,-3 7-2,6-11 6,0 0-1,0 1 1,1-1 0,0 1 0,0-1-1,1 1 1,-1 0 0,2 0-1,-1 0 1,1 0 0,0 0-1,0 0 1,1 0 0,0 0 0,0 0-1,0-1 1,1 1 0,0 0-1,1-1 1,-1 1 0,2 1-6,1 0 14,0 0 1,1-1-1,0 1 0,0-1 1,0-1-1,1 1 0,0-1 1,0 0-1,1 0 1,0-1-1,0 0 0,0-1 1,1 0-1,-1 0 1,9 3-15,9 1 828,0-2 0,1 0 0,0-1 1,26 0-829,25 2 1317</inkml:trace>
  <inkml:trace contextRef="#ctx0" brushRef="#br0" timeOffset="1798.565">2602 489 5153,'0'0'155,"0"0"0,1 0 0,-1 0 0,0 0 0,0-1 0,1 1 0,-1 0 0,0 0 0,0 0 0,1-1 0,-1 1 0,0 0 0,0 0 0,0 0 0,1-1 0,-1 1 0,0 0 0,0-1 0,0 1 0,0 0 0,1 0 0,-1-1 0,0 1 0,0 0 0,0-1 0,0 1 0,0 0 0,0-1 0,0 1 0,0 0 0,0-1 0,0 1 0,0 0 0,0-1-1,0 1 1,0 0 0,-1 0 0,1-1 0,0 1 0,0 0 0,0-1-155,-14-5 2645,-21 1-928,3 6-1333,1 1-1,-1 1 1,1 1 0,0 2 0,1 2 0,-5 2-384,15-5 95,1 2 0,-17 7-95,31-12 9,1 0 0,-1 0 0,1 1 0,-1 0 0,1 0 0,0 0 1,0 0-1,1 1 0,-1-1 0,0 1 0,1 0 0,0 0 0,-2 4-9,4-7 1,1 1 1,-1-1-1,1 0 0,0 1 0,0-1 1,-1 1-1,1-1 0,0 0 1,0 1-1,0-1 0,0 1 0,1-1 1,-1 0-1,0 1 0,1-1 1,-1 0-1,0 1 0,1-1 0,0 0 1,-1 0-1,1 1 0,0-1 1,0 0-1,-1 0 0,1 0 1,0 0-1,0 0 0,0 0 0,0 0 1,0 0-1,1 0 0,-1-1 1,0 1-1,0 0 0,0-1 0,1 1-1,7 4 10,-1-1-1,1 0 1,0-1-1,7 2-9,19 5 59,29 2-59,-43-9 8,0 1 1,0 1 0,-1 0 0,1 2-1,-1 0 1,-1 1 0,11 7-9,-25-12 1,-1 0-1,0 1 1,1-1 0,-2 1-1,1 0 1,0 0 0,-1 0-1,0 0 1,0 1 0,0-1-1,0 1 1,-1 0 0,0 0-1,0 0 1,0 0 0,-1 0-1,1 1 1,-1-1-1,0 0 1,-1 1 0,0-1-1,1 0 1,-2 1 0,1-1-1,0 0 1,-1 1 0,-2 4-1,2-2 8,-1 0 0,-1-1 0,0 1 0,0-1 0,0 1 1,-1-1-1,0 0 0,0 0 0,-1-1 0,0 1 0,0-1 0,-1 0 0,1-1 1,-1 1-1,-1-1 0,1 0 0,-1-1 0,-6 4-8,0-1 40,-1-1 0,0-1-1,0-1 1,-1 0 0,1 0 0,-1-2 0,1 0 0,-4 0-40,11-2 16,0 0 0,-1 0 0,1-1 0,0 0 0,0 0 0,0 0 0,0-1 0,-4-2-16,7 3-8,1-1-1,-1 0 1,0 0 0,1 0-1,-1-1 1,1 1-1,0-1 1,-1 0-1,1 0 1,0 0 0,1 0-1,-1 0 1,1-1-1,-2-2 9,-4-16-489,6-4 205</inkml:trace>
  <inkml:trace contextRef="#ctx0" brushRef="#br0" timeOffset="2240.573">3116 560 4849,'5'48'8479,"-3"-37"-7353,-1 1 0,0-1 0,-1 0 0,0 3-1126,-3-7 1014,1-8-99,1 0-842,1 0-1,-1 0 0,1 0 1,0-1-1,0 1 0,0 0 1,-1 0-1,1-1 0,0 1 1,1 0-1,-1 0 0,0-1 1,0 0-73,3-12 170,-2 1 0,1-1-1,-2 1 1,0-1 0,-2-12-170,-13-72 215,4 30-126,2-11-38,-3-18 13,-4 0 1,-8-18-65,24 109 111,7 16-525,11 23-560,-1 5 420</inkml:trace>
  <inkml:trace contextRef="#ctx0" brushRef="#br0" timeOffset="2905.895">3160 1122 5705,'0'0'2833,"0"0"-583,-4 1 4532,-15 4-6792,5 11 38,-11 20-4,25-35-23,-1-1 1,0 1-1,1 0 0,-1 0 1,1 0-1,-1-1 0,1 1 1,0 0-1,-1 0 1,1 0-1,0 0 0,-1 0 1,1 0-1,0 0 1,0 0-1,0 0 0,0 0 1,0 0-1,0 0 0,0 0 1,0 0-1,1 0 1,-1 0-1,0 0-1,1-1 5,-1 1 1,1 0-1,0-1 1,-1 1-1,1-1 0,0 1 1,0-1-1,-1 1 1,1-1-1,0 0 0,0 1 1,0-1-1,0 0 1,-1 0-1,1 0 0,0 1 1,0-1-1,0 0 1,0 0-1,0 0-5,4 0 55,0 0 1,-1-1-1,1 1 0,0-1 0,-1 0 1,1-1-1,1 1-55,-4-1 55,0 1 1,0-1 0,0 1-1,0-1 1,-1 0-1,1 1 1,0-1 0,-1 0-1,1 0 1,-1 0-1,0-1 1,0 1 0,0 0-1,0 0 1,0-1-1,0 1 1,0 0 0,-1-1-1,1-1-55,0 0-346,-1 0 0,1 0 1,-1 0-1,0 0 0,0 0 0,0 0 0,-1 0 0,1 0 0,-1 0 0,0 0 0,0-1 346,-1 5-1676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4:08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100 122 1720,'43'-38'1442,"-43"37"-1342,1 1 0,0-1 1,-1 1-1,1 0 0,-1-1 0,1 0 0,-1 1 0,1-1 1,-1 1-1,1-1 0,-1 0 0,0 1 0,1-1 0,-1 0 1,0 1-1,0-1 0,1 0 0,-1 1 0,0-1 0,0 0 1,0 0-1,0 1 0,0-1 0,0 0 0,0 0 0,0 1 1,0-1-1,0 0 0,0 1 0,-1-1 0,1 0 0,0 0 1,0 1-1,-1-1 0,1 0 0,0 1 0,-1-1 0,1 1 1,-1-1-1,1 0 0,-1 1 0,1-1 0,-1 1 0,1-1-100,-24-10 2361,21 10-2152,-1 0 0,1 0 0,-1 0 0,0 0-1,1 1 1,-1 0 0,0-1 0,1 1 0,-1 1 0,0-1 0,0 0 0,1 1-1,-1 0 1,1 0 0,-1 0 0,0 0 0,1 1 0,0-1 0,-1 1-209,1 1 59,-1-1 0,1 1 0,0 0 0,0 0 0,0 1 0,1-1 0,-1 0 0,1 1 0,0 0 0,0-1 0,0 1 0,1 0 0,-1 0 0,1 0 0,0 0 0,-1 4-59,-1 7 17,0 0 0,1 0-1,1 0 1,0 0 0,1 0-1,1 0 1,0 0 0,1 0-1,1 0 1,0 0 0,1-1-1,2 3-16,-4-9 1,1 0-1,1-1 0,0 1 1,0-1-1,0 1 1,1-1-1,0-1 0,0 1 1,1-1-1,0 0 0,0 0 1,1 0-1,-1-1 0,1 0 1,0-1-1,0 1 0,1-1 1,-1-1-1,1 1 1,0-1-1,0-1 0,2 1 0,-4-2 14,-1 0-1,1 0 1,-1-1 0,1 0-1,-1 0 1,0 0-1,1-1 1,-1 1-1,1-1 1,-1-1 0,0 1-1,0-1 1,1 0-1,-1 0 1,0 0-1,-1-1 1,1 0 0,0 0-1,-1 0 1,0 0-1,0-1 1,0 0 0,0 0-1,0 0 1,-1 0-1,1 0 1,-1-1-1,0 0 1,-1 1 0,1-1-1,-1 0 1,0 0-1,1-5-13,-1 1 31,0 0 0,-1-1-1,0 1 1,0-1-1,-1 1 1,0-1 0,-1 0-1,0 1 1,-1 0-1,0-1 1,0 1 0,-4-9-31,-3-6 65,-1 1-1,-1 1 1,-1-1 0,-5-5-65,12 19 65,-2 0-1,1 0 0,-1 1 1,0 0-1,0 1 1,-1 0-1,0 0 1,-1 0-1,1 1 1,-2-1-65,7 6 22,0-1 0,-1 0 0,1 1 1,0 0-1,0-1 0,-1 1 1,1 0-1,0 1 0,-1-1 0,1 1 1,-1-1-1,1 1 0,-1 0 0,1 0 1,-1 1-1,1-1 0,-1 1 1,1 0-1,0 0 0,-1 0 0,1 0 1,0 0-1,0 1 0,0-1 0,0 1 1,0 0-1,0 0 0,0 0 1,0 0-1,1 1 0,-3 1-22,0 3 4,0-1 0,0 1 1,1 1-1,0-1 0,0 0 0,0 1 0,1 0 0,0 0 0,1 0 1,-1 0-1,2 0 0,-1 1 0,1-1 0,1 1 0,-1 4-4,1-1 3,0 1-1,1-1 1,0 0-1,1 0 1,1 0-1,0 0 0,0 0 1,1-1-1,1 1 1,2 4-3,-3-9 3,0-1 1,0-1-1,0 1 1,0-1-1,1 0 1,0 0-1,0 0 1,1 0-1,-1-1 1,1 0-1,0 0 1,0-1-1,0 1 1,1-1 0,-1-1-1,1 1 1,-1-1-1,1 0 1,0-1-1,7 1-3,-9-1 3,-1-1 0,1 0 0,0 0 1,0 0-1,-1-1 0,1 1 0,0-1 0,-1 0 0,1-1 0,-1 1 0,1-1 0,-1 0 0,0 0 1,1 0-1,-1-1 0,0 1 0,-1-1 0,1 0 0,0 0 0,-1-1 0,0 1 0,0-1 1,0 1-1,0-1 0,0 0 0,-1 0 0,1 0 0,-1-1 0,0 1 0,-1 0 0,1-1-3,1-6 16,0 0 0,0 0-1,-1-1 1,0 1 0,-1 0-1,-1-1 1,0 1-1,0-1 1,-1 1 0,-1 0-1,0-1 1,0 1-1,-1 0 1,0 0 0,-1 0-1,-1 1 1,-1-3-16,5 10 2,-1 1 1,0-1-1,0 1 1,0-1-1,0 1 1,0 0-1,-1 0 1,1 0-1,-1 0 0,1 0 1,-1 1-1,0-1 1,0 1-1,1-1 1,-1 1-1,0 0 1,0 0-1,-1 1 1,1-1-1,0 0 1,0 1-1,0 0 0,0 0 1,0 0-1,0 0 1,-1 0-1,1 1 1,0 0-1,0-1 1,0 1-1,0 0 1,0 0-1,0 1 1,0-1-1,1 1 1,-1-1-1,0 1 0,1 0 1,-1 0-1,1 0 1,0 0-1,0 0 1,0 1-1,0-1 1,0 1-1,0-1 1,0 1-1,1 0 1,-1 0-1,1-1 0,0 1 1,0 1-3,-1 2-1,0 1 0,0 0 1,1 0-1,0 0 0,0 0 1,0 0-1,1 0 0,1 0 1,-1 0-1,1 0 0,0 0 0,0 0 1,3 5 0,-3-6-2,1-1 1,0 0 0,1 1 0,-1-1-1,1 0 1,0-1 0,1 1 0,-1 0-1,1-1 1,0 0 0,0 0 0,0 0-1,0 0 1,1-1 0,-1 1-1,1-1 1,3 1 1,-6-3 1,-1 0 0,1 0 0,0 0 0,-1-1 0,1 1 0,0-1 0,-1 1 0,1-1 0,0 0 0,0 0 0,0 0 0,-1 0 0,1 0 0,0 0 0,0 0 0,0 0 0,-1-1 0,1 1 0,0-1 0,0 1 0,-1-1 0,1 0 0,1 0-1,0-1 3,-1 0 0,1-1 1,-1 1-1,0 0 1,0-1-1,0 0 0,0 1 1,0-1-1,-1 0 1,1 0-1,-1 0 0,2-3-3,0-3 13,-1 0-1,1 0 0,-1 0 0,-1 0 1,0 0-1,0-1 0,-1 1 0,0 0 1,-1-4-13,1 7 7,-1 1 0,-1 0 0,1 0 0,-1 0 0,0 0 0,0 1 0,0-1 0,-1 0 0,0 1 0,0 0 0,0-1 0,0 1 0,-1 0 0,-2-2-7,5 5 1,-1 0 1,0-1 0,1 1 0,-1 0 0,0 0 0,0 0 0,0 1-1,0-1 1,0 0 0,0 1 0,0-1 0,0 1 0,0-1 0,0 1-1,0 0 1,0 0 0,0 0 0,0 0 0,0 1 0,0-1 0,-1 0-1,1 1 1,0 0 0,0-1 0,1 1 0,-1 0 0,0 0 0,0 0-1,0 0 1,0 0 0,1 1 0,-1-1 0,1 0 0,-1 1 0,1-1-1,-1 1 1,0 1-2,-3 3-1,0 0 0,1 1 0,-1 0 0,2 0-1,-1 0 1,1 0 0,0 0 0,0 1 0,1-1 0,0 1-1,0 0 1,1 0 0,0 0 0,0 3 1,0-4-2,1-1 0,0 1-1,0-1 1,1 1 0,0-1 0,0 1 0,0-1-1,1 0 1,0 1 0,0-1 0,0 0 0,1 0 0,0-1-1,0 1 1,1 0 0,0-1 0,2 3 2,-5-7 1,1 1 0,-1 0 0,1-1 0,0 1 0,0-1 1,0 0-1,0 0 0,0 0 0,0 0 0,0 0 0,0 0 0,1 0 0,-1-1 0,0 1 0,0-1 0,1 1 1,-1-1-1,0 0 0,0 0 0,1 0 0,-1 0 0,0-1 0,1 1 0,-1-1 0,0 1 0,0-1 1,1 0-1,-1 1 0,0-1 0,0-1 0,0 1 0,0 0 0,0 0 0,0-1 0,-1 1 0,1-1 1,0 1-1,-1-1 0,1 0 0,-1 0 0,0 1 0,1-1 0,-1 0 0,0 0 0,0-1 0,0 1 1,0 0-1,-1 0 0,1 0 0,-1-1 0,1 1-1,0-6 9,0 1-1,0 0 1,0 0-1,-1-1 1,0 1-1,-1 0 1,0-1 0,0 1-1,0 0 1,-1 0-1,0 0 1,-3-6-9,4 11 5,0-1 1,0 1-1,0-1 1,-1 1-1,1-1 1,-1 1-1,1 0 1,-1-1-1,0 1 0,0 0 1,0 0-1,0 1 1,0-1-1,-1 0 1,1 1-1,0-1 1,-1 1-1,1 0 0,-1-1 1,0 1-1,1 1 1,-1-1-1,0 0 1,0 1-1,1-1 0,-1 1 1,0 0-1,0 0 1,0 0-1,0 0 1,1 0-1,-1 1 1,0-1-1,0 1-5,-3 1 8,1 0-1,0 0 1,0 0-1,0 1 1,0-1-1,0 1 1,1 0-1,-1 1 1,1-1-1,0 1 1,0 0-1,0 0 1,0 0-1,0 2-7,1-3 3,0 1 1,1 0-1,0 0 0,-1 0 0,1 0 0,1 0 0,-1 1 0,1-1 1,-1 1-1,1-1 0,0 1 0,1-1 0,-1 1 0,1-1 0,0 1 1,0 0-1,1 1-3,-1-4 0,0-1 1,0 1-1,1-1 0,-1 1 1,1 0-1,-1-1 1,1 0-1,0 1 0,-1-1 1,1 1-1,0-1 1,0 0-1,0 1 1,0-1-1,0 0 0,0 0 1,0 0-1,1 0 1,-1 0-1,0 0 1,1 0-1,0 0 0,0 0-6,1 0 0,-1-1 1,1 1-1,-1-1 0,1 1 0,0-1 0,-1 0 1,1 0-1,0 0 0,-1 0 0,1-1 0,2 1 6,3-3-201,1 1 0,0-1 0,-1 0 1,0-1-1,0 1 0,0-2 0,4-2 201,29-22-1717,4-3 669</inkml:trace>
  <inkml:trace contextRef="#ctx0" brushRef="#br0" timeOffset="402.185">289 175 2601,'-19'-5'511,"0"1"0,-1 0 1,1 2-1,-16-1-511,33 3 13,-1 1 0,1-1-1,-1 0 1,0 1 0,1-1-1,-1 1 1,1 0 0,0 0-1,-1 0-12,2-1 2,0 1-1,1-1 1,-1 0-1,0 1 1,0-1-1,1 1 1,-1 0-1,0-1 0,1 1 1,-1 0-1,0-1 1,1 1-1,-1 0 1,1-1-1,-1 1 1,1 0-1,0 0 1,-1 0-1,1-1 1,0 1-1,-1 0 1,1 0-1,0 0 1,0 0-1,0 0-1,0-1 17,0 1-1,0-1 1,0 1 0,1-1-1,-1 0 1,0 1 0,0-1-1,0 0 1,1 0 0,-1 1-1,0-1 1,1 0 0,-1 0-1,0 1 1,0-1 0,1 0-1,-1 0 1,0 0-1,1 1 1,-1-1 0,1 0-1,-1 0 1,0 0 0,1 0-1,-1 0 1,0 0 0,1 0-1,-1 0 1,1 0 0,-1 0-1,0 0 1,1 0 0,-1 0-1,0 0 1,1 0 0,-1 0-1,1 0 1,-1-1 0,0 1-1,1 0-16,16-5 1054,-16 4-907,1 1 0,0-1 0,-1 0 0,1 0 0,-1 0 0,1 0 0,-1-1 0,0 1 0,1 0 0,-1-1 0,0 1 0,0 0 0,0-1 0,0 0 0,0 1 0,0-1 0,0 1 0,0-2-147,-1 2 69,0 0 1,0 1-1,0-1 1,1 0-1,-1 0 1,0 0-1,0 1 0,-1-1 1,1 0-1,0 0 1,0 0-1,0 1 1,0-1-1,-1 0 1,1 0-1,0 1 1,-1-1-1,1 0 0,-1 0 1,1 1-1,-1-1 1,1 0-1,-1 1 1,1-1-1,-1 1 1,0-1-1,1 1 1,-1-1-1,0 1 0,1-1 1,-1 1-1,0 0 1,1-1-1,-1 1 1,0 0-1,0 0 1,0 0-1,1-1 0,-1 1 1,0 0-1,0 0 1,0 0-1,0 0-69,-5 0 122,1-1-1,-1 1 0,1 0 1,-1 1-1,0-1 1,1 1-1,-1 0 1,1 1-1,-1-1 0,1 1 1,0 0-1,0 0 1,0 1-1,0-1 0,0 1 1,0 0-1,1 1 1,-1-1-1,1 1 0,0 0 1,0 0-1,0 0 1,1 1-1,-1 0-121,0-1 37,1 1-1,0 0 1,0 0-1,0 0 1,0 1-1,1-1 1,0 1 0,0-1-1,1 1 1,-1 0-1,1 0 1,0-1-1,1 1 1,0 0-1,-1 0 1,2 0 0,-1 0-1,1 0 1,0 0-1,0-1 1,1 1-1,1 5-36,-2-9 20,-1-1-1,1 1 0,-1-1 0,1 1 0,0-1 0,0 1 1,0-1-1,0 0 0,0 0 0,0 1 0,0-1 1,0 0-1,0 0 0,1 0 0,-1 0 0,0 0 0,1 0 1,-1 0-1,1-1 0,-1 1 0,1 0 0,-1-1 0,1 0 1,-1 1-1,1-1 0,-1 0 0,1 1 0,0-1 1,-1 0-1,1 0 0,0 0 0,-1-1 0,1 1 0,-1 0 1,1-1-1,0 1 0,-1-1 0,1 1 0,-1-1 0,1 0 1,-1 1-1,1-2-19,4-1 86,-1 0 0,1-1 1,-1 0-1,0 0 0,0-1 0,-1 1 1,1-1-1,-1 0 0,3-4-86,-3 3 35,-1 0 0,0 1 0,-1-1 0,1 0 0,-1 0 0,0 0 0,0-1 0,-1 1 0,0 0 0,0-2-35,-1 5 20,1-1 0,-1 1 1,0-1-1,0 1 0,-1-1 0,1 1 0,-1 0 0,0-1 0,0 1 0,0-1 0,0 1 0,0 0 0,-1 0 0,1 0 0,-1 0 0,0 0 0,0 0 0,0 0 0,-1 0-20,-11-6 120,-3 9-48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6:19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727 387 3633,'13'-35'978,"0"-1"595,-3 4 3024,-10 30-4416,0 0 1,1 0-1,-1 0 0,0 1 1,0-1-1,0 0 0,0 0 1,0 0-1,-1 0 0,1 0 1,-1 1-1,1-1 0,-1 0 1,1 0-1,-1 1 1,0-1-1,0 0 0,0 1 1,0-1-1,0 1 0,0-1 1,0 1-1,-1 0 0,1-1 1,-1 1-1,1 0 0,0 0 1,-1 0-1,0 0 0,1 0 1,-1 0-1,0 0 0,1 1 1,-1-1-1,-1 0-181,-5-1 169,1-1 1,-1 1-1,0 0 0,0 1 1,-1 0-1,1 0 0,0 1 1,0 0-170,-31 4 215,0 1 0,0 2 0,1 2 1,0 2-1,1 1 0,0 1 1,0 3-216,7-3 41,1 1 0,0 2 0,2 0 0,0 2 0,-21 18-41,29-20 18,1 1 0,1 1 1,0 0-1,2 1 0,0 1 1,1 0-1,-11 21-18,21-33 2,1-1 1,-1 1-1,1 0 1,1 0-1,0 0 1,0 0-1,0 0 1,1 0-1,0 1 0,0 5-2,2-10 0,-1 0 0,0 0 0,1 0 0,0 0 0,0 0 0,0 0 0,0 0 0,1-1 0,0 1 0,-1-1 0,1 1 0,0-1 0,1 1 0,-1-1 0,1 0 0,-1 0 0,1 0 0,0-1 0,0 1 0,0-1 0,1 1 0,-1-1 0,2 1 0,7 3-1,0-1 0,0 0 0,0-1 0,1 0 0,0-1 0,0 0 0,8 0 1,27 2 1,24-2-1,-32-2-1,86 6 1,66 13 0,-146-13 1,-1 2 1,0 3-1,-1 1 1,0 2-1,40 21-1,-37-13 3,-1 3 0,21 16-3,-50-31 1,-2 1 1,0 1-1,0 0 1,-1 1-1,-1 1 1,0 0-1,-1 0 0,2 5-1,-11-15 2,0 1 0,0 0 0,0-1 0,-1 1 0,0 0 0,0 0 0,0 1 0,-1-1 0,0 0 0,0 1 0,-1-1-1,1 0 1,-1 1 0,-1-1 0,1 0 0,-1 1 0,0-1 0,-1 0 0,0 0 0,0 0 0,0 0-2,-2 4 9,-1-1 0,0 1 0,0-2 0,-1 1 0,-1 0 0,1-1 0,-1-1-1,-1 1 1,1-1 0,-1 0 0,0-1 0,-3 2-9,-19 12 57,0-1-1,-2-2 0,0-1 0,0-1 0,-2-2 0,1-2 0,-2-1 0,1-1 0,-1-2 1,0-1-1,-1-2 0,-10-1-56,30-4-1,1 0 1,-1-1-1,1 0 0,0-1 1,-1-1-1,2-1 1,-4-1 0,9 3-110,0-1 1,1 0-1,0 0 1,0-1-1,0 0 1,0 0 0,1-1-1,0 0 1,0 0-1,1-1 1,-1 0-1,0-2 110,6 8-21,0 0 0,1 1 0,-1-1-1,1 0 1,-1 0 0,1 0 0,0 0 0,-1 1-1,1-1 1,0 0 0,0 0 0,0 0 0,-1 0-1,1 0 1,0 0 0,0 0 0,0 0 0,0 0-1,0 0 1,1 0 0,-1 0 0,0 1 0,0-1-1,1 0 1,-1 0 0,0 0 0,1 0 0,-1 0-1,1 1 1,-1-1 0,1 0 0,0 0 0,-1 1-1,1-1 1,0 0 0,-1 1 0,1-1-1,0 1 1,0-1 0,0 0 21,34-3-16</inkml:trace>
  <inkml:trace contextRef="#ctx0" brushRef="#br0" timeOffset="852.579">1691 457 5089,'0'-11'910,"0"0"305,-1 1-1,0 0 1,0-1 0,-1 1-1,0 0 1,-1-1-1215,3 11 45,0 0 1,0 0-1,-1 0 1,1 0-1,0 0 1,0 0-1,0-1 1,-1 1-1,1 0 1,0 0 0,0 0-1,0 0 1,-1 0-1,1 0 1,0 0-1,0 0 1,-1 0-1,1 0 1,0 0-1,0 0 1,-1 0-1,1 0 1,0 0-1,0 0 1,0 0-1,-1 1 1,1-1-1,0 0 1,0 0-1,0 0 1,-1 0-1,1 0 1,0 0-1,0 1 1,0-1-1,0 0 1,-1 0-1,1 0 1,0 0 0,0 1-1,0-1 1,0 0-1,0 0 1,0 0-1,0 1 1,0-1-1,-1 0 1,1 0-1,0 1 1,0-1-1,0 0-45,-8 16 601,-3 25-192,1 0 1,2 1-1,3 1 1,-1 26-410,-2 15 236,-77 444 201,54-354-329,25-129 84,8-63-135,-1 0-1,2 1 1,1-1-1,1-4-56,5-21 33,13-95 33,0-57-66,-1-142 35,-13 183-20,23-144-3,-9 111 632,-21 174-437,-2 13-203,0 0-1,0 0 0,0 0 0,0 0 1,0 0-1,0 0 0,1 0 0,-1 0 1,0-1-1,0 1 0,0 0 0,0 0 1,0 0-1,0 0 0,0 0 1,0 0-1,0 0 0,0 0 0,0 0 1,0 0-1,0 0 0,0 0 0,1 0 1,-1 0-1,0 0 0,0 0 0,0 0 1,0 0-1,0 0 0,0 0 1,0 0-1,0 0 0,0 0 0,0 0 1,0 0-1,0 0 0,1 0 0,-1 0 1,0 0-1,0 0 0,0 0 0,0 0 1,0 0-1,0 0 0,0 0 0,0 0 1,0 0-1,0 0 0,0 0 1,0 0-1,0 1 0,0-1 0,0 0 1,1 0-1,-1 0 0,0 0 0,0 0 1,0 0-1,0 0 0,0 0 0,0 0 1,0 0-1,0 0-3,8 28 183,21 94-88,5-1-1,5-1 1,38 75-95,-30-93 31,84 202 50,14 85-592,-115-298-1705,-23-63 1408</inkml:trace>
  <inkml:trace contextRef="#ctx0" brushRef="#br0" timeOffset="1206.598">1640 1165 7546,'-26'-5'3824,"13"-1"-1311,13 1-849,5-3-215,20-6-553,11-7-304,23-2-272,-6 4-40,-26 8-368,1 3-400,85-23 344</inkml:trace>
  <inkml:trace contextRef="#ctx0" brushRef="#br0" timeOffset="1551.013">2442 454 7250,'-41'5'6214,"34"-3"-2999,29-6-1722,156-35 330,49-8-1314,-172 38-480,9 0 85,2 1-114,-43 7-24,0 0-1,1 2 0,-1 1 0,16 3 25,-20-2-275,-1 2-1,0 0 1,0 1-1,0 1 1,14 7 275,18 16-511</inkml:trace>
  <inkml:trace contextRef="#ctx0" brushRef="#br0" timeOffset="1908.628">2961 395 9266,'-22'4'4001,"8"10"-2089,4 6-359,10 16-377,2 9-272,8 20-320,5 5-72,-3 7-128,5 5-24,-5 7-96,-1 6-71,-6-6-81,-2-14-40,2-13-8,-1-11 40,1-11-112,2-1 1040,6-8-776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4:21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391 431 4665,'80'-41'2106,"-72"34"-401,-16 5-473,-16 4 384,23-2-1484,-72 7 2942,42-5-2336,0 1-1,1 2 1,0 1 0,-9 3-738,1 4 511,-29 13-511,56-21 12,1 1-1,-1-1 0,1 2 0,0-1 1,0 2-1,1-1 0,0 1 1,0 1-12,7-7 0,0 0 0,1 0 0,-1 0 0,1 0 1,-1 0-1,1 1 0,0-1 0,0 0 0,0 1 0,0-1 1,0 1-1,1-1 0,-1 1 0,1 2 0,0-4 0,0 0-1,0 1 1,0-1-1,0 0 0,1 1 1,-1-1-1,1 0 1,-1 1-1,1-1 1,0 0-1,-1 0 1,1 1-1,0-1 1,0 0-1,0 0 0,-1 0 1,1 0-1,0 0 1,1 0-1,-1 0 1,0-1-1,0 1 1,0 0-1,0-1 0,1 1 1,-1 0-1,0-1 1,1 0-1,-1 1 1,16 3 4,0 0 0,0-1-1,0-1 1,1 0 0,-1-2-1,17 0-3,18 0 9,-7 3 12,25 5-21,-54-5 4,0 0 0,0 1-1,-1 1 1,1 0 0,13 8-4,-25-11 1,0 0 1,0 0-1,0 0 0,-1 1 1,1 0-1,-1 0 0,1 0 1,-1 0-1,0 0 0,0 0 1,-1 1-1,1 0 0,-1-1 1,1 1-1,-1 0 0,0 0 1,-1 0-1,1 1 0,-1-1 1,0 0-1,0 0 0,0 1 1,0-1-1,-1 1 0,0-1 1,0 1-1,0-1 0,0 1 1,-1-1-1,0 0 0,0 1 1,0-1-1,0 0 0,-2 3-1,-1 5 9,-1 0 0,-1 0 0,0 0 0,-1-1-1,0 0 1,0 0 0,-1-1 0,-1 0 0,0-1 0,0 1 0,-3 0-9,4-3 12,-1 0 1,0-1 0,0 0 0,0-1 0,-1 0-1,0 0 1,0-1 0,0 0 0,-4 0-13,9-3 14,0 0 1,-1 0 0,1 0-1,-1-1 1,1 0-1,-1 0 1,1 0-1,-1-1 1,1 0 0,0 0-1,-1 0 1,1-1-1,0 1 1,0-1-1,0 0 1,0-1 0,0 0-1,0 1 1,0-2-15,-5-3 12,1 0 1,-1-1 0,1 0-1,1 0 1,0-1 0,0 0-1,0-1 1,-2-5-13,9 14-37,-6-16 73,7 17 41,-1-1-1,1 0 1,0 1-1,0-1 1,0 1-1,0-1 1,0 0-1,1 1 0,-1-1 1,0 1-1,0-1 1,0 0-1,0 1 1,1-1-1,-1 1 1,0-1-1,1 1 1,-1-1-1,0 1 1,1-1-1,-1 1 1,0-1-1,1 1 1,-1 0-1,1-1 1,-1 1-1,1 0 0,0-1-76,21-8 993</inkml:trace>
  <inkml:trace contextRef="#ctx0" brushRef="#br0" timeOffset="585.693">987 572 4977,'22'-24'2479,"13"-22"-2479,-35 45 62,1 1 0,-1-1 0,1 1 0,-1-1-1,1 0 1,-1 1 0,0-1 0,1 0 0,-1 0 0,0 1 0,0-1-1,0 0 1,1 0 0,-1 1 0,0-1 0,0 0 0,0 0-1,0 1 1,0-1 0,0 0 0,-1 0 0,1 1 0,0-1-1,0 0 1,0 1 0,-1-1 0,1 0 0,0 0 0,-1 1-1,1-1 1,-1 1 0,1-1 0,-1 0 0,1 1-62,-20-9 1458,16 7-1119,-8-1 125,0 0 0,0 1 1,0 0-1,0 1 0,0 0 1,0 1-1,0 0 0,-1 1 1,-10 2-465,3 1 285,2 0 0,-1 1 0,0 1 1,1 1-1,-16 8-285,28-12 51,0 0 1,0 1 0,0 0-1,1 0 1,-1 0-1,1 1 1,0 0-1,1 0 1,-1 0-1,1 0 1,0 1-1,0 0 1,1 0-1,0 0 1,0 0-1,-2 4-51,3-1 25,-1 0 0,1 0 0,1 0 0,-1 0 0,1 0 0,1 0 0,0 0 0,0 0 0,1 0 0,0 0 0,3 9-25,-2-7 3,1-1 0,1 0 0,-1 1 0,2-2-1,0 1 1,0 0 0,0-1 0,1 0 0,1 0 0,1 1-3,-3-4 7,1 0 0,0 0 0,0-1 0,0 0 0,0-1 0,1 1 0,-1-1 0,1 0 0,0-1 0,1 1 0,-1-1 0,1-1 0,7 2-7,0-1-5,0-2 0,1 1-1,-1-2 1,1 0 0,0-1 0,-1-1 0,1 0 0,-1-1 0,0 0 0,2-2 5,4-2-276,1-1 1,-1-1 0,0-1-1,-1 0 1,0-2 0,9-7 275,20-21-578</inkml:trace>
  <inkml:trace contextRef="#ctx0" brushRef="#br0" timeOffset="1082.501">1304 27 7506,'-7'-6'1299,"5"4"-1034,0 1 0,0-1 0,0 0 0,0 0 0,0 1 0,0 0 0,0-1 0,0 1 0,-1 0 0,1 0 0,-1 0 0,1 0 0,-1 0 0,1 1 0,-1-1 0,-1 1-265,3 0 56,1 1 0,-1-1 0,0 1 1,1 0-1,-1-1 0,0 1 0,1 0 0,-1-1 0,1 1 0,-1 0 0,1 0 0,-1 0 0,1-1 0,0 1 0,-1 0 0,1 0 0,0 0 0,0 0 0,0 0 0,0-1 0,0 1 0,0 0 0,0 0 0,0 0 0,0 0 0,0 0-56,1 29 323,-1-29-279,9 58 284,3-1 0,2 0 0,2-1 0,12 21-328,22 84 522,-40-125-334,-2 1 0,-1 1-1,-1 12-187,-3-7 837,-2 40-837,-8-98 1566,-1-14-1356,5 6-183,1-1-1,1 0 1,0 0 0,2 0-1,1 0 1,1 1 0,1-1-1,1 1 1,1-1 0,0 2-1,8-14-26,-13 30-1,2 0 0,-1 1 0,0-1 0,1 1-1,0-1 1,0 1 0,0 0 0,1 0 0,-1 1 0,1-1-1,0 1 1,0-1 1,-1 3-1,-1-1-1,1 0 0,0 1 1,0 0-1,0-1 0,0 1 1,0 0-1,0 1 1,0-1-1,0 0 0,1 1 1,-1 0-1,0 0 0,0 0 1,0 0-1,1 0 1,-1 1-1,0-1 0,0 1 1,1 0 1,5 2-2,0 1 1,-1 0-1,1 0 1,-1 1-1,0 0 0,0 0 1,-1 1-1,1 0 1,-1 0-1,0 1 1,-1 0-1,0 0 1,0 1-1,0-1 1,-1 1-1,0 0 1,0 2 1,8 17 3,0 1 1,-2 1 0,-1 0 0,4 22-4,-3-14 914,1 0 1,2 0 0,2-1-1,1-1-914,13 19 1360</inkml:trace>
  <inkml:trace contextRef="#ctx0" brushRef="#br0" timeOffset="1727.337">2000 610 5361,'-1'0'112,"1"0"-1,0 0 1,0 0-1,-1 0 1,1 0 0,0 0-1,0 0 1,-1 0-1,1 1 1,0-1 0,0 0-1,0 0 1,-1 0-1,1 0 1,0 0-1,0 1 1,0-1 0,-1 0-1,1 0 1,0 0-1,0 1 1,0-1-1,0 0 1,-1 0 0,1 0-1,0 1 1,0-1-1,0 0 1,0 0-1,0 1 1,0-1 0,0 0-1,0 0 1,0 1-1,0-1 1,0 0 0,0 0-1,0 1 1,0-1-1,0 0 1,0 1-1,0-1 1,0 0 0,0 0-1,0 0 1,0 1-1,1-1 1,-1 0-1,0 0-111,16 5 2425,25-2-828,-22-4-1240,-1 0 1,1-1-1,0-1 1,-1-1-1,1 0-357,-9 1 93,1 0-1,-1-1 0,0 0 1,0-1-1,0 0 1,-1 0-1,0-1 1,0 0-1,5-5-92,-12 9 12,-1 1-1,1-1 1,0 0-1,0 0 1,-1 0-1,0 0 1,1 0-1,-1 0 1,0 0 0,0 0-1,0 0 1,0-1-1,0 1 1,0 0-1,-1-1 1,1 1-1,-1-3-11,0 3 10,0 0-1,0 0 1,-1 0-1,1 1 1,-1-1-1,1 0 1,-1 0-1,0 0 1,1 0-1,-1 0 0,0 1 1,-1-1-1,1 0 1,0 1-1,0-1 1,-1 1-1,0-2-9,-2 0 12,0 0 0,-1-1 1,1 1-1,-1 1 0,0-1 0,0 1 0,0 0 0,0 0 0,0 0 0,0 1 0,-1-1 1,1 1-1,0 1 0,-1-1 0,0 1-12,-3 0 7,-1 1 1,0 0-1,0 1 0,1 0 1,-1 0-1,1 1 0,-1 0 1,1 1-1,0 0 0,0 1 1,1-1-1,-1 2 1,1-1-1,0 1 0,1 0 1,-1 1-1,1 0 0,1 0 1,-5 6-8,4-4 4,0-1 0,1 2 0,1-1 0,-1 0 1,2 1-1,-1 0 0,1 0 0,1 1 0,0-1 0,0 1 1,1-1-1,0 1 0,1 0 0,0 0 0,1 0 0,0 0 1,2 9-5,0-11 6,0 1 1,0-1-1,1 1 1,0-1-1,0 0 1,1 0-1,1 0 1,-1-1-1,2 1 1,-1-1-1,1 0 1,0-1-1,0 1 1,1-1 0,0-1-1,1 1 1,2 1-7,0-1 15,0-1 1,0-1-1,1 1 1,0-1-1,0-1 1,0 0-1,0-1 1,1 0-1,-1-1 1,1 0-1,0 0 1,-1-2-1,1 1 1,4-2-16,4-1-128,-1 0 0,1-2 0,-1-1 1,1 0-1,-1-1 0,-1-1 0,1-1 1,-1-1-1,-1 0 0,14-10 128,11-12-617</inkml:trace>
  <inkml:trace contextRef="#ctx0" brushRef="#br0" timeOffset="2325.358">2531 531 7226,'-1'1'386,"1"0"0,-1 1 0,0-1 0,1 1 0,-1-1 0,1 1 0,-1-1 0,1 1 0,-1 0 0,1-1 0,0 1 0,0 0 0,0-1 0,0 1 0,0-1 0,1 2-386,3 29 1063,-3-27-561,9 60 2054,-2 23-2556,2 12 502,-5-47-68,16-261-75,-12 104-312,-9 100-48,1 1 0,-1-1 0,1 1 0,-1-1 1,1 1-1,0 0 0,0-1 0,1 1 0,-1 0 0,1 0 0,-1 0 0,1 0 0,0 0 0,0 0 0,1 0 0,-1 1 0,0-1 0,3-1 1,-1 2-2,0 0 0,0 0 0,0 0 0,0 0-1,0 1 1,0 0 0,0 0 0,1 0 0,-1 0 0,0 1 0,1 0 0,-1-1 0,0 2 0,4-1 2,-1 1-1,0 0 0,0 0 0,-1 0 0,1 1 0,-1 0 0,1 0 0,-1 1 0,0 0 0,0 0 0,0 0 0,0 1 0,-1-1 0,1 2 0,-1-1 0,0 0 0,0 1 0,0 0 0,-1 0 1,0 1-1,0-1 0,0 1 0,-1 0 0,2 3 1,3 8 2,-1 0 0,0 1 0,-2-1 0,0 1 1,-1 1-1,-1-1 0,2 19-2,-1 23 23,-3-59-8,0-4-2,4-10 5,3-17 1,2-16-3,-4 13-2,2 1 1,7-21-15,-11 44 0,0 0-1,0 0 0,0 0 1,1 0-1,1 1 0,-1-1 1,2 2-1,-1-1 0,1 0 1,7-5 0,-12 11-2,0 0 1,0 0-1,0 0 1,1 1-1,-1-1 1,1 1-1,-1-1 1,1 1-1,-1 0 1,1 0-1,0 0 0,0 0 1,0 1-1,-1-1 1,1 1-1,0-1 1,0 1-1,0 0 1,0 0-1,0 1 1,-1-1-1,1 0 1,0 1-1,0 0 1,0 0-1,-1 0 1,1 0-1,0 0 1,-1 0-1,1 1 1,-1-1-1,1 1 1,-1-1-1,0 1 0,0 0 1,0 0-1,0 0 1,1 1 1,5 7-2,0 1 0,0 0 0,-1 0 1,0 1-1,-1-1 0,-1 1 0,4 11 2,3 15-3,-1 1 1,0 10 2,-3-14 198,1 0 0,13 32-198,-7-38 719,2-8-301</inkml:trace>
  <inkml:trace contextRef="#ctx0" brushRef="#br0" timeOffset="2703.525">3386 717 7802,'45'-67'2878,"-44"66"-2791,-1 0 0,1 1 0,-1-1 0,1 0 0,-1 1 0,1-1 0,-1 0 0,1 1 0,0-1 0,-1 1 0,1-1 0,0 1 0,0-1 0,-1 1 0,1 0 0,0-1 0,0 1 0,0 0-87,6 4 687,-3-1-262,7 1 46,1-1 1,0-1-1,0 0 1,0-1 0,0 0-1,0 0 1,0-2-1,10 0-471,2-2 304,0-1-1,0 0 0,22-9-303,-39 11 21,-1 0 0,1-1 0,-1 0 1,0-1-1,0 0 0,0 1 0,0-2 1,-1 1-1,1-1 0,-1 0 0,0 0 0,-1 0 1,1 0-1,-1-1 0,0 0 0,0-1-21,-2 4 10,0-1 0,-1 0 1,1 0-1,-1 0 0,0 0 0,0 0 0,0 0 0,-1 0 0,1 0 0,-1 0 1,0 0-1,0 0 0,0 0 0,-1 0 0,1 0 0,-1 0 0,0 0 0,0 0 1,-1 0-1,1 0 0,-1 0 0,0 0 0,0 1 0,0-1 0,0 1 0,0 0 1,-1-1-1,-1 0-10,1 1 2,0-1 0,0 1 1,-1 0-1,0-1 0,1 1 0,-1 1 1,0-1-1,-1 1 0,1 0 1,0-1-1,-1 2 0,1-1 1,-1 1-1,1-1 0,-1 1 1,0 0-1,1 1 0,-6-1-2,3 2-4,0-1 1,0 1-1,-1 1 0,1-1 0,0 1 0,1 0 1,-1 1-1,0 0 0,1 0 0,-1 0 0,1 1 1,-5 3 3,-8 7-6,0 1 0,1 0 1,1 2-1,0 0 1,2 1-1,0 0 0,1 1 1,-7 13 5,12-18 8,2 0 0,0 1 0,1 0 0,0 0 0,1 0 0,0 4-8,3-9 12,0 0 1,1 0-1,0 0 0,1 0 1,0 0-1,0 0 1,1 0-1,1 0 0,2 10-12,-2-12 14,1-1-1,0 0 0,0 0 1,0 0-1,1 0 0,0 0 1,1-1-1,0 1 0,0-1 0,0 0 1,0-1-1,1 1 0,0-1 1,0 0-1,1-1 0,-1 0 1,1 0-1,0 0 0,0-1 1,0 1-1,3-1-13,10 4 77,0-1 0,1-1 1,-1-1-1,1-1 0,0-1 0,1 0 1,5-2-78,61-2 154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4:16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122 219 2809,'-15'-41'696,"8"21"387,1 0 1,1 0-1,-1-7-1083,4 18 1015,3 8-845,-1 0 0,0 1 0,0-1 0,0 0 0,0 0 0,0 1 0,0-1 0,-1 0 0,1 0 0,0 1 0,0-1 0,0 0 0,-1 1 0,1-1 0,0 0 0,-1 1 0,1-1 0,0 1 0,-1-1 0,1 0 0,-1 1 0,1-1 0,-1 1 0,1-1 0,-1 1 0,1-1 0,-1 1 0,0 0 0,1-1 0,-1 1 0,0 0 0,1-1 0,-1 1 0,0 0 0,1 0 0,-1 0 0,0 0 0,0-1 0,1 1 0,-1 0-170,0 2 98,0 0 0,0 1 0,0-1 0,1 0 0,-1 0 1,1 0-1,-1 0 0,1 1 0,0-1 0,0 2-98,0 0 102,-4 66 764,4 11-866,-2 62 691,-27 126-60,8-92-395,21-174-235,-2 7 38,2 0-1,-1 0 0,1 0 1,1 0-1,-1-1 0,2 2-38,-2-9 21,1-1-1,-1 1 1,1 0-1,-1 0 1,1 0-1,0-1 0,-1 1 1,1 0-1,0-1 1,0 1-1,0-1 1,1 1-1,-1-1 1,0 0-1,1 1 0,-1-1 1,0 0-1,1 0 1,0 0-1,-1 0 1,1 0-1,-1 0 0,1 0 1,0-1-1,0 1 1,0-1-1,-1 1 1,1-1-1,0 0 0,0 1 1,0-1-1,0 0 1,1 0-21,9-1 88,0 0 1,0-1-1,0 0 0,9-3-88,25-5 79,-18 7-136,0 1-1,0 1 1,0 1 0,0 2 0,0 1 0,0 1 0,0 1-1,4 3 58,9 2-784,5-2 255</inkml:trace>
  <inkml:trace contextRef="#ctx0" brushRef="#br0" timeOffset="410.382">736 679 8586,'-10'-63'3086,"6"52"-1950,1 9-194,3 3-902,-1-1-1,1 0 1,0 1-1,0-1 0,0 1 1,0-1-1,0 0 0,0 1 1,0-1-1,0 1 1,0-1-1,0 0 0,0 1 1,0-1-1,0 1 1,0-1-1,0 0 0,1 1 1,-1-1-1,0 0 0,0 1 1,0-1-1,1 1 1,-1-1-1,0 0 0,0 0 1,1 1-40,1 1 107,1 0 1,-1 0-1,1 0 1,0 0-1,0 0 0,0-1 1,0 1-1,0-1 1,0 0-1,0 0 1,0 0-1,1 0 1,-1-1-1,0 1 0,1-1 1,-1 0-1,0 0 1,3 0-108,8 0 258,-1-2 1,1 1 0,12-4-259,-24 4 10,18-3 103,-1-1-1,1-1 0,3-3-112,-18 8 11,-1-1 1,0 0-1,1 0 1,-1-1 0,0 1-1,0-1 1,-1 0-1,1 0 1,-1 0 0,1 0-1,-1 0 1,0-1-1,0 0 1,0 1 0,-1-1-1,0 0 1,2-3-12,-1-3 39,0 0-1,0 0 1,-1-1 0,0 1-1,0-6-38,-2 14 11,0-1 0,1 0 0,-1 1-1,0-1 1,-1 0 0,1 1-1,0-1 1,-1 1 0,1-1 0,-1 1-1,0-1 1,0 1 0,0-1-1,0 1 1,0 0 0,-1-1 0,1 1-1,-1 0 1,1 0 0,-1 0-1,0 0 1,0 0 0,0 1 0,0-1-1,0 0-10,-3 0 11,-1 0 0,1 0 0,0 1-1,0 0 1,-1 0 0,1 0 0,-1 0 0,1 1-1,-1 0 1,1 0 0,-1 1 0,1-1 0,-1 1-1,1 0 1,0 1 0,-6 1-11,0 1 8,-1 0-1,1 1 1,0 1 0,0-1 0,1 2-1,-1-1 1,-2 4-8,5-2 4,0 0 1,1 1-1,-1-1 0,2 1 1,-1 1-1,1 0 1,1-1-1,0 2 0,0-1 1,1 1-1,0-1 0,1 1 1,0 0-1,1 0 1,0 0-1,1 1 0,0-1 1,1 0-1,0 1-4,0-1 2,1 0-1,0 0 1,1 0-1,0 0 1,0 0 0,1 0-1,1-1 1,0 0-1,2 4-1,-3-7 2,1-1-1,0 1 0,1-1 0,-1 0 0,1 0 0,0 0 0,1 0 0,-1-1 1,1 0-1,0 0 0,1-1 0,-1 1 0,4 0-1,3 1 116,0-1 0,0 0 0,1-1 0,0 0 0,0-2 0,0 1 0,0-2 0,0 0 0,0 0 0,1-1 0,10-2-116,55-5 420</inkml:trace>
  <inkml:trace contextRef="#ctx0" brushRef="#br0" timeOffset="1092.732">1595 491 3377,'2'-2'359,"-1"0"1,1 0 0,-1-1 0,0 1-1,0 0 1,0-1 0,0 1-1,0-1 1,0 1 0,-1-1 0,1-2-360,-1 5 110,0 0 1,0 0 0,0 0-1,0-1 1,-1 1 0,1 0 0,0 0-1,0 0 1,0 0 0,0 0 0,-1 0-1,1 0 1,0-1 0,0 1-1,-1 0 1,1 0 0,0 0 0,0 0-1,0 0 1,-1 0 0,1 0-1,0 0 1,0 0 0,-1 0 0,1 0-1,0 0 1,0 0 0,0 0 0,-1 0-1,1 0 1,0 1 0,0-1-1,0 0 1,-1 0 0,1 0 0,0 0-1,0 0 1,0 0 0,-1 1-1,1-1-109,-15 4 344,0 0 1,1 2 0,-1 0 0,1 0 0,0 1 0,0 1-1,1 0 1,0 1 0,1 0 0,0 1 0,0 1 0,1 0 0,1 0-1,0 1 1,-6 9-346,7-6 61,0 0-1,1 1 1,1-1-1,1 1 1,0 1 0,-1 7-61,5-15 6,0-1 1,0 1 0,1 0 0,0 0 0,1 0 0,0 0 0,0 0 0,1 0 0,0 0 0,0-1 0,1 1 0,0 0 0,2 2-7,-2-6 2,1-1 1,0 1 0,0 0-1,1-1 1,-1 1 0,1-1-1,0 0 1,0 0 0,0-1-1,0 1 1,1-1 0,0 0-1,-1 0 1,1-1 0,0 1-1,1-1 1,-1 0 0,0 0-1,1-1 1,-1 1 0,1-1-1,-1-1 1,1 1 0,-1-1-1,4 0-2,-1 1 9,0-1-1,0-1 0,0 1 1,1-2-1,-1 1 0,0-1 1,0 0-1,-1 0 0,1-1 1,0 0-1,-1-1 0,0 0 1,0 0-1,0 0 0,0-1 0,-1 0 1,2-2-9,-1 0 11,-1 0 0,-1-1 0,1 0 0,-1 0 0,0 0 0,-1-1 0,0 1 0,-1-1 0,0 0 0,0 0 0,0-1 0,-2 1 0,1 0 0,-1-1 0,0 0 0,-1 1 0,0-1-11,0-4 19,-2 0 1,1 0 0,-2 0-1,0 0 1,0 0-1,-1 1 1,-1 0 0,0 0-1,-1 0 1,0 0 0,-3-1-20,-3 0 67,12 14-64,-1 0 0,1 0-1,0 0 1,0 0-1,-1 0 1,1 0-1,0 0 1,0 0-1,-1 0 1,1 0 0,0 0-1,0 0 1,-1 0-1,1 0 1,0 0-1,0 0 1,-1 0-1,1 0 1,0 0-1,0 0 1,0 0 0,-1 1-1,1-1 1,0 0-1,0 0 1,0 0-1,-1 0 1,1 0-1,0 1 1,0-1 0,0 0-1,0 0 1,-1 1-1,1-1 1,0 0-1,0 0-2,-1 3 11,0 0-1,1 0 1,-1-1 0,0 1-1,1 0 1,0 0-1,0 0 1,0 0-1,0-1 1,0 2-11,1 5 8,0 1 0,0-1 0,1 1 0,0-1 0,1 0 0,0 0 0,0 0 0,1 0 0,0-1-1,0 1 1,1-1 0,1 0 0,-1 0 0,1-1 0,0 1 0,1-2 0,0 1 0,0 0 0,0-1 0,1-1 0,0 1 0,0-1 0,0-1 0,1 1 0,-1-1 0,1-1 0,0 0 0,6 2-8,2-2-18,0 0 0,0-1 0,0 0 0,3-1 18,39-4-3961,-28 1 2270</inkml:trace>
  <inkml:trace contextRef="#ctx0" brushRef="#br0" timeOffset="1469.09">1972 492 6729,'-1'1'339,"0"-1"0,0 0 0,0 1 0,1-1-1,-1 1 1,0-1 0,0 1 0,1-1-1,-1 1 1,0-1 0,1 1 0,-1 0 0,1-1-1,-1 1 1,1 0 0,-1 0 0,1 0-339,-4 16 2321,7 23-1409,-2-34-412,6 29 119,2 0-1,9 25-618,-9-32 277,0 1 0,-2 0 0,-1 0 0,0 17-277,-7-41 859,-2-14-291,-3-15-135,3-1-350,2 1 1,0-1-1,2 0 1,1 0-1,1 0 0,1 0 1,1 0-84,-1 10 9,0-1 1,1 1 0,0 1-1,2-1 1,-1 1 0,2 0-1,0 0 1,0 1-1,1 0 1,1 0 0,5-4-10,-9 12 107,0-1 1,1 2 0,-1-1 0,1 1 0,0 0 0,0 0 0,0 1 0,1 0 0,-1 0 0,1 1 0,0 0 0,0 0 0,0 1 0,-1 0 0,1 0 0,0 1 0,0 0 0,0 1 0,0-1 0,8 3-108,30 7 801</inkml:trace>
  <inkml:trace contextRef="#ctx0" brushRef="#br0" timeOffset="2114.451">2645 393 6297,'-1'-1'299,"0"0"0,-1 0 0,1 1-1,-1-1 1,1 0 0,-1 0 0,0 1 0,1-1-1,-1 1 1,0-1 0,1 1 0,-1 0-1,0 0 1,1 0 0,-1 0 0,0 0 0,1 0-1,-1 0 1,0 0-299,1 1 97,0 0 0,0 0-1,0 0 1,0 0 0,0 0 0,0 1-1,0-1 1,0 0 0,1 0 0,-1 0 0,0 1-1,1-1 1,-1 0 0,1 1 0,-1-1-1,1 1 1,0-1 0,0 1 0,-1-1-1,1 0 1,0 1 0,0-1 0,1 1-1,-1-1-96,-1 25 258,2 0-1,1 0 0,1 0 0,1 0 0,6 21-257,12 27 798,11 21-798,-17-50 342,-8-18 118,-7-21 105,-6-16-157,-5-13-303,2 1 1,0-2 0,2 1 0,0-1 0,2 0 0,0-7-106,2 13 2,1 1 1,1-1-1,0 1 1,2 0 0,0-1-1,0 1 1,2 0 0,5-17-3,-6 26-1,1 1 0,-1-1-1,1 1 1,1 0 0,-1 0 0,1 0 0,1 1 0,-1-1 0,1 1 0,0 1 0,0-1 0,1 1 0,-1 0 0,1 0-1,0 1 1,1 0 0,-1 0 0,1 1 0,0 0 0,-1 0 0,1 1 0,1 0 0,-1 0 0,0 1 0,0 0 0,1 1-1,-1-1 1,1 2 1,1-1-1,0 0-1,0 1 1,0 0-1,0 1 1,0 1 0,0-1-1,0 1 1,-1 1-1,1 0 1,-1 0-1,0 1 1,0 0-1,0 0 1,-1 1-1,0 1 1,0-1-1,-1 1 1,0 0-1,0 1 1,0 0-1,-1 0 1,4 7 1,-3-1-4,0 1 0,-1 0-1,0 0 1,-2 0 0,1 1 0,-2 0 0,0 4 4,3 30-235,-1 33 235,-1-5-323,0-58-760,2-9 425</inkml:trace>
  <inkml:trace contextRef="#ctx0" brushRef="#br0" timeOffset="2483.698">3357 381 9682,'-10'1'3881,"0"12"-2633,6 5-128,4 14-335,1 6-225,9 12-240,-7 4-104,7-5-144,-1 4-16,-6-15 0,6-3 104,-7-10-392,4-7-504,0-8 504</inkml:trace>
  <inkml:trace contextRef="#ctx0" brushRef="#br0" timeOffset="2850.663">3209 106 8074,'-20'-38'4297,"-6"8"-849,12 13-2319,4 2-273,10 9-624,11 6 96,14 13 312,7 9-416</inkml:trace>
  <inkml:trace contextRef="#ctx0" brushRef="#br0" timeOffset="3201.415">3641 399 6601,'1'-4'360,"0"1"-1,0-1 1,0 0-1,0 1 0,0-1 1,1 1-1,-1 0 1,1 0-1,0-1 1,0 1-1,0 0 0,1 0 1,-1 1-1,1-1 1,-1 0-1,1 1 0,0 0 1,2-2-360,-5 4 43,1 0 1,-1-1 0,1 1-1,-1 0 1,1 0-1,-1 0 1,0-1 0,1 1-1,-1 0 1,1 0-1,-1 0 1,1 0 0,-1 0-1,1 0 1,-1 0-1,1 0 1,-1 0 0,1 0-1,-1 0 1,1 0-1,-1 0 1,1 1 0,-1-1-1,1 0 1,-1 0-1,1 1 1,-1-1 0,0 0-1,1 0 1,-1 1-1,1-1 1,-1 0 0,0 1-44,12 19 741,-2 26 43,35 209 902,-31-181-930,-19-128-689,1 18 37,2-1 0,1 1 0,3-25-104,-1 50 13,1 1-1,-1 0 1,2 0-1,-1 0 1,2 0-1,-1 0 1,1 0-1,1 1 1,-1 0-1,2 0 1,-1 0-1,1 1 1,1-1 0,-1 1-1,2 0-12,1-1 1,1 0-1,0 1 1,0 1-1,1 0 1,0 0 0,0 1-1,0 0 1,1 1-1,0 0 1,7-1-1,-13 4 1,0 1-1,0 0 0,0 0 1,0 0-1,0 1 1,0 0-1,0 0 1,0 1-1,0-1 0,0 1 1,-1 0-1,1 1 1,0 0-1,0 0 1,-1 0-1,1 0 0,-1 1 1,0 0-1,0 0 1,0 0-1,0 1 1,0 0-1,3 4 0,1 1 8,-1 1 1,0 0-1,-1 0 1,0 0-1,-1 1 1,0 0-1,-1 1 0,0-1 1,0 1-1,-1 2-8,6 24-109,-1 1 0,0 23 109,-5-31 637,2 0-1,1-1 1,1 1 0,7 16-637,-2-20 1052</inkml:trace>
  <inkml:trace contextRef="#ctx0" brushRef="#br0" timeOffset="3725.247">4872 425 8530,'-15'-9'1516,"0"0"0,0 0 0,-1 1 1,0 1-1,-5-1-1516,1 2 509,1 0 0,-2 1 0,1 1 0,0 0 1,-1 2-1,1 1 0,-3 0-509,15 1 43,1 1 1,-1-1 0,1 1-1,0 1 1,-1 0 0,1 0-1,0 0 1,0 1-1,0 0 1,-6 3-44,10-4 3,0 0-1,0 0 1,0 1 0,0-1-1,1 0 1,-1 1-1,1 0 1,0 0 0,-1 0-1,1 0 1,1 0-1,-1 0 1,0 0 0,1 0-1,0 1 1,-1-1-1,1 1 1,1-1 0,-1 1-1,0-1 1,1 1-1,0-1 1,0 2-3,0-5 0,-1 4-32,1 0 0,0 0 0,0 1 1,0-1-1,0 0 0,1 1 0,-1-1 1,1 0-1,1 0 0,-1 0 1,0 0-1,1 0 0,0 0 0,0 0 1,0-1-1,0 1 0,1 0 0,-1-1 1,1 0-1,0 0 0,0 0 0,0 0 1,0 0-1,1 0 0,-1-1 0,4 2 32,9 5-381,0-1 0,0 0 0,1-1 0,0-1-1,0-1 1,0-1 0,12 2 381,-12-4 277,0 0 1,0-1 0,0-1-1,0-1 1,1 0-1,-1-1 1,4-2-278,-20 4 62,1 0 0,-1-1-1,1 1 1,-1 0 0,1-1 0,-1 1 0,1-1-1,-1 0 1,0 1 0,1-1 0,-1 0-1,0 0 1,0 0 0,0 0 0,1 0 0,-1 0-1,0 0 1,0 0 0,-1 0 0,1 0 0,0-1-62,0 0 32,-1 1 0,0-1 0,0 1 0,0-1 0,0 1 0,0-1 0,0 1 0,0-1 1,-1 0-1,1 1 0,-1-1 0,1 1 0,-1-2-32,-2-7 21,-12-41 19,-2 0-1,-13-27-39,154 401-71,-56-151 80,-2-9 5,-61-149-13,-1-1-1,0 1 1,-1 0 0,-1 0 0,0 0-1,-1 0 1,0 0 0,-2 10-1,0-15 6,0 0 1,-1 0-1,0 0 1,0 0 0,-1 0-1,0-1 1,-1 1-1,0-1 1,0 0-1,-1 0 1,0 0-1,0 0 1,-5 4-7,-1 0 18,-1 0 1,0-1-1,0-1 0,-1 0 1,-1-1-1,1 0 1,-1-1-1,-1-1 1,0 0-1,0-1 1,0 0-1,0-1 1,-1-1-1,0-1 0,0 0 1,0-1-1,0 0 1,-1-2-1,1 0 1,0 0-1,0-2 1,0 0-1,0-1 0,0 0 1,0-2-1,1 0 1,-1 0-1,1-1 1,1-1-1,-2-1-18,13 6 17,0 0 0,0 0 0,0-1 0,0 1 0,0 0 0,0-1 0,1 0 0,-2-1-17,3 2 38,0 0-1,0 1 1,0-1 0,0 0 0,1 0 0,-1 0 0,1 0 0,-1 0 0,1 0 0,0 0 0,-1 0 0,1 0 0,0 0 0,0 0-1,1 0 1,-1 0 0,0 0-38,11-37 346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4:28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129 105 8650,'-16'-92'5345,"16"92"-5273,0-1 1,0 0-1,0 1 0,-1-1 1,1 0-1,0 1 0,0-1 0,-1 0 1,1 1-1,0-1 0,0 0 1,-1 1-1,1-1 0,-1 1 1,1-1-1,-1 1 0,1-1 0,-1 1 1,1-1-1,-1 1 0,0-1-72,1 1 41,0 1 0,-1-1 0,1 0 0,-1 0 0,1 0 0,-1 0 0,1 0 0,0 0 0,-1 1 0,1-1 0,0 0-1,-1 0 1,1 1 0,0-1 0,-1 0 0,1 0 0,0 1 0,-1-1 0,1 0 0,0 1 0,0-1 0,-1 1 0,1-1-1,0 1-40,-13 32 850,7-5-681,1 1 0,1 0 0,1 0 1,2 0-1,1 1 0,2 7-169,4 15 250,1 0 0,3-1 1,5 9-251,4 13 100,10 37 499,3 42-599,-27-118-140,-1-1 0,-1 1-1,-2 0 1,-2 1 0,-1-1 0,-5 24 140,7-56-381</inkml:trace>
  <inkml:trace contextRef="#ctx0" brushRef="#br0" timeOffset="384.063">0 672 8642,'0'0'3993,"6"-3"-2073,6-1-560,12-5 33,19-2-665,13-3-176,10 2-304,1-2-104,-2 4 96,-2 4-168,-10 5 688,4 4-512</inkml:trace>
  <inkml:trace contextRef="#ctx0" brushRef="#br0" timeOffset="721.363">631 567 7954,'-3'-3'6443,"-14"1"-5316,16 2-905,-8 2-36,0-1-1,0 1 1,1 0-1,-1 1 1,0 0-1,1 0 0,0 1 1,0 0-1,0 1 1,0-1-1,-3 4-185,4-3 31,0-1 0,1 1-1,0 0 1,0 1 0,0 0-1,0 0 1,1 0 0,0 0-1,1 1 1,-1 0 0,1 0-1,0 0 1,1 0-1,0 1 1,0-1 0,1 1-1,0 0 1,0 0 0,0 0-1,1 0 1,1 0 0,-1 0-1,1 0 1,1 0-1,-1 0 1,1 0 0,1 0-1,0 0 1,0 0 0,0 0-1,1 0 1,0-1 0,0 0-1,1 1 1,0-1-1,0 0 1,1-1 0,0 1-1,5 4-30,0-2 12,0 0 0,0-1 0,1 0-1,0-1 1,1 0 0,0-1 0,0 0-1,0-1 1,1 0 0,-1-1 0,1 0-1,11 1-11,-17-4 8,-1 0-1,1 0 0,-1-1 0,1 0 0,-1 0 1,1 0-1,-1-1 0,1 0 0,-1 0 0,0-1 1,1 1-1,-1-1 0,0-1 0,0 1 0,0-1 1,-1 0-1,1-1 0,-1 1 0,1-1 0,-1 0 0,0-1 1,0 1-1,-1-1 0,0 0 0,0 0 0,3-5-7,-4 5 14,0-1-1,0 0 0,-1 0 0,0 0 0,0 0 0,-1 0 0,1 0 0,-2-1 1,1 1-1,0 0 0,-1-1 0,-1 1 0,1-1 0,-1 1 0,0 0 0,0-1 1,-1 1-1,1 0 0,-4-5-13,-2-7 35,-1 0 0,0 1 0,-2 0 1,0 0-1,-11-13-35,13 18 56,-1 0-1,0 1 1,-1 0 0,0 0-1,-1 1 1,0 1 0,0 0 0,-1 0-1,-13-6-55,4 4 2235,21 11-2215,0 0 0,0 0 0,0 0 0,0 0 0,0 0 0,0 0 0,0 0 0,0 0-1,0 0 1,0 0 0,0 0 0,0 0 0,0 0 0,0 0 0,0 0 0,0 0 0,1-1 0,-1 1-1,0 0 1,0 0 0,0 0 0,0 0 0,0 0 0,0 0 0,0 0 0,0 0 0,0 0-1,0 0 1,0 0 0,0 0 0,0 0 0,-1-1 0,1 1 0,0 0 0,0 0 0,0 0-1,0 0 1,0 0 0,0 0 0,0 0 0,0 0 0,0 0 0,0 0 0,0 0 0,0 0 0,0 0-1,0 0 1,0 0 0,0 0 0,0 0 0,0 0 0,0-1 0,-1 1 0,1 0 0,0 0-1,0 0 1,0 0 0,0 0 0,0 0-20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4:26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1281 8098,'1'4'332,"0"0"1,0-1-1,1 0 1,-1 1-1,1-1 1,0 0 0,0 1-1,0-1 1,0 0-1,1-1 1,-1 1-1,1 0 1,-1-1-1,3 2-332,-4-3 85,0 0-1,0-1 0,0 1 0,0 0 1,1-1-1,-1 1 0,0-1 0,0 1 1,0-1-1,1 0 0,-1 1 0,0-1 1,0 0-1,1 0 0,-1 0 1,0 0-1,1 0 0,-1 0 0,0 0 1,0-1-1,1 1 0,-1 0 0,0-1 1,0 1-1,0-1 0,1 1 0,-1-1 1,0 0-1,0 1 0,0-1 0,0 0 1,0 0-1,0 0 0,0 0 0,-1 0 1,1 0-1,0 0 0,0 0 1,-1 0-1,1 0 0,-1 0 0,1 0 1,-1 0-1,1-1-84,3-7 295,0 0 1,0 0-1,-1-1 0,-1 1 1,0-1-1,0 1 0,0-5-295,3-75 704,-4 76-623,-1-66 155,-4-1 0,-9-48-236,-33-156 74,7 58-41,37 209-31,-7-44 4,3-8-6,5 53 0,0-1 0,2 1 0,0-1 0,1 1 0,0-1 0,4-7 0,-5 20 0,0 1 0,0-1 0,0 1 0,0 0 0,1-1 0,0 1 0,0 0 1,-1 0-1,2 0 0,-1 0 0,0 0 0,1 1 0,-1-1 0,1 1 0,0-1 0,0 1 0,0 0 0,0 0 0,0 1 0,0-1 0,0 0 0,1 1 0,-1 0 0,1 0 0,-1 0 0,1 0 0,-1 1 0,1-1 0,-1 1 0,1 0 0,0 0 0,-1 0 0,1 0 0,0 1 0,-1 0 0,1-1 0,-1 1 0,1 1 0,-1-1 1,0 0-1,1 1 0,-1 0 0,2 1 0,11 8-164,-1 1 0,-1 0-1,0 1 1,-1 0 0,0 1 0,5 10 164,43 60-561</inkml:trace>
  <inkml:trace contextRef="#ctx0" brushRef="#br0" timeOffset="362.51">37 821 8290,'-31'11'3360,"25"-5"-1983,15-1 71,20-5-96,11-2-183,29-15-497,12-3-184,18-5-200,0 6 208,-7 8-360</inkml:trace>
  <inkml:trace contextRef="#ctx0" brushRef="#br0" timeOffset="1079.047">814 728 6057,'-37'-26'5887,"36"26"-5850,1 0 1,0-1-1,0 1 0,0 0 1,-1 0-1,1 0 1,0 0-1,0 0 0,-1 0 1,1 0-1,0 0 1,0 0-1,-1 0 0,1 0 1,0 0-1,0 0 1,-1 0-1,1 0 0,0 0 1,0 0-1,-1 0 1,1 0-1,0 0 0,0 0 1,-1 0-1,1 1 1,0-1-1,0 0 0,0 0 1,-1 0-1,1 0 1,0 1-1,0-1 0,0 0 1,0 0-1,-1 0 1,1 1-1,0-1 0,0 0 1,0 0-1,0 0 0,0 1 1,0-1-1,0 0 1,0 0-1,0 1 0,0-1 1,0 0-1,0 0 1,0 1-1,0-1 0,0 0 1,0 0-1,0 1 1,0-1-1,0 0 0,0 0 1,0 1-1,0-1 1,0 0-1,0 0-37,2 17 151,19 62 208,-10-44 12,-1 1 1,-3 0-1,0 1 0,-3 0 1,0 29-372,-4-62 107,0 0-1,0 0 1,0 0 0,-1 0 0,1 0 0,-1-1 0,0 1 0,-1 0 0,1 0 0,-1 1-107,-2-6 475,1-9-272,-1-7-46,0-14-120,2 0-1,1 1 1,2-1 0,1 0 0,1 1-1,1-1 1,2 1 0,1 0 0,5-10-37,-9 31 1,0 0 0,1 0 0,-1 0 0,2 0 0,-1 1 0,1-1 1,1 1-1,0 1 0,0-1-1,-4 6 0,0 0-1,0 0 1,0 0 0,0 0 0,0 0-1,1 1 1,-1-1 0,1 1 0,-1-1-1,1 1 1,0 0 0,-1 0 0,1 1 0,0-1-1,0 0 1,-1 1 0,1 0 0,0-1-1,0 1 1,0 0 0,0 1 0,-1-1-1,1 0 1,0 1 0,0-1 0,0 1-1,-1 0 1,1 0 0,0 0 0,-1 1 0,1-1-1,0 1 1,6 4 0,0 1-1,-1 0 0,0 1 0,0 0 0,-1 0 0,0 1 1,0-1-1,-1 2 0,0-1 0,0 3 1,17 22-1,3 1 7,22 22-6,-39-47 2,0 0-1,1-1 0,1 0 0,-1 0 0,1-1 1,1-1-1,8 4-1,-15-8 1,0-1 0,0 0 0,1-1 1,-1 1-1,1-1 0,-1 0 0,1-1 0,0 1 1,-1-1-1,1 0 0,0 0 0,-1-1 0,1 0 1,-1 0-1,1 0 0,-1 0 0,3-2-1,-1 0 3,1 0-1,-1-1 1,1 0 0,-1-1-1,0 0 1,-1 0 0,1 0-1,-1-1 1,0 0 0,-1 0-1,3-3-2,-1 0 3,-1 0 0,0 0 0,-1 0 0,0-1 0,0 1 0,-1-1 0,0 0 0,-1 0 0,0-2-3,-1 5 1,-1 0 0,0 0 0,0 0 0,0 0 0,-1-1 0,0 1 1,-1 0-1,0 0 0,0-1 0,0 1 0,-1 0 0,-2-6-1,3 10 0,0 1 0,0 0 0,0 0 0,0-1 0,-1 1 0,1 0 0,-1 0 0,1 0 0,-1 1 0,1-1 0,-1 0 0,0 1 0,0-1 0,0 1 0,0-1 0,0 1 0,0 0 0,-1 0 0,1 0 0,-1 0 0,0 0 0,-1 0 0,1 1 0,-1-1 0,1 1 0,-1 0 0,1 0 0,0 1 0,-1-1 0,1 1 0,-1-1 0,1 1 0,0 0 0,-2 1 0,-3 1 0,1 1 1,-1 0 0,1 0 0,0 0 0,0 1 0,1 0 0,-1 0 0,1 1 0,0 0-1,1 0 1,-5 6-1,0 4 7,1 1-1,1 0 1,0 0 0,1 1-1,1 0 1,1 0-1,1 0 1,0 1-1,1 0 1,1 0-1,1 0 1,0 7-7,2-19 6,-1 0-1,1 0 1,1-1-1,-1 1 1,1 0-1,0-1 1,0 1 0,1-1-1,0 0 1,0 0-1,1 0 1,-1 0-1,1 0 1,1-1 0,-1 1-1,1-1 1,0 0-1,0-1 1,5 4-6,0-1 17,0-1 0,1 0 1,0 0-1,0-2 0,0 1 1,1-1-1,0-1 0,0 0 0,0 0 1,9 0-18,3-2 338,0 0 1,-1-1 0,1-1-1,0-2 1,0 0-1,-1-2 1,0 0-1,21-8-338,6-5 1046</inkml:trace>
  <inkml:trace contextRef="#ctx0" brushRef="#br0" timeOffset="1450.838">1845 848 4233,'2'-38'2865,"-2"38"-2699,0 0 1,0 0-1,1 0 1,-1-1 0,0 1-1,0 0 1,0 0-1,1 0 1,-1 0 0,0-1-1,0 1 1,1 0-1,-1 0 1,0 0 0,0 0-1,1 0 1,-1 0-1,0 0 1,0 0 0,1 0-1,-1 0 1,0 0-1,0 0 1,1 0 0,-1 0-1,0 0 1,1 0-1,-1 0 1,0 0 0,0 0-1,1 0 1,-1 0-1,0 1 1,0-1 0,1 0-1,-1 0 1,0 0-1,0 0 1,0 1 0,1-1-167,13 7 1311,-12-5-742,6 1-308,0 0-1,0 0 1,0-1-1,1 1 1,-1-2-1,1 1 1,-1-1-1,1-1 1,-1 0-1,1 0 1,0 0-1,-1-1 1,1 0-1,-1-1-260,-2 1 16,0 0-1,-1-1 0,1 1 1,0-1-1,-1-1 0,0 1 1,1-1-1,-1 0 0,0 0 1,0 0-1,-1-1 1,1 1-1,-1-1 0,0 0 1,0-1-1,0 1 0,0-1 1,-1 0-1,1 0 0,1-4-15,-4 6 7,0 0-1,0 0 0,0 0 1,0 0-1,0 0 1,-1 0-1,1 0 0,-1 0 1,0 0-1,0 0 0,0 0 1,-1 0-1,1 0 1,-1 0-1,1 0 0,-1 0 1,0 0-1,0 0 1,0 0-7,-2-1 7,1 0 0,-1-1 0,0 1 0,0 0 0,0 1 1,-1-1-1,1 1 0,-1-1 0,0 1 0,0 0 1,-1-1-8,-3-1 5,-1 0 1,1 1 0,-1 0 0,0 0-1,0 1 1,0 0 0,0 0 0,-1 1-1,1 0 1,-1 1 0,1 0 0,-2 1-6,6 0-1,1 1 1,-1 0-1,0 0 1,0 0 0,1 0-1,-1 1 1,0 0 0,1 0-1,0 0 1,-1 0-1,1 1 1,0-1 0,0 1-1,1 0 1,-1 1-1,0-1 1,1 1 0,0-1-1,0 1 1,0 0 0,0 0-1,1 0 1,0 0-1,0 1 1,0-1 0,-1 2 0,-3 11-1,1 0 1,0 1-1,1-1 0,1 1 1,0 0-1,1 9 1,1-4 0,0 0 0,1 1 0,1-1 0,2 0 0,2 10 0,-4-24 1,2 0 1,-1 0 0,1 0-1,0 0 1,1-1-1,0 0 1,0 1 0,1-2-1,0 1 1,1 0 0,-1-1-1,2 0 1,-1 0 0,1-1-1,3 4-1,1-4 57,-1 1-1,1-1 1,0-1 0,0 1-1,0-2 1,1 0-1,0 0 1,7 0-57,23 4-803,35 2 803,-58-8-747,49 5-68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4:25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161 493 6057,'-61'-10'3281,"55"22"-945,-2 11-735,-1 4-185,5 3-568,0 9-192,4 3-367,4 2-105,-1 3-88,2-5-24,1-6 120,-2 0-216,2-13 48</inkml:trace>
  <inkml:trace contextRef="#ctx0" brushRef="#br0" timeOffset="373.08">94 139 7994,'-29'-41'3696,"1"12"-1743,7 4-1081,7 5-232,13 8-496,5 2-88,18 9-216,7 5-392,15 13 376</inkml:trace>
  <inkml:trace contextRef="#ctx0" brushRef="#br0" timeOffset="760.501">737 455 5505,'-1'-1'361,"-1"-1"-1,0 1 1,0-1 0,1 1-1,-1-1 1,0 1 0,0 0-1,0 0 1,0 0 0,0 0-1,-1 0 1,1 0 0,0 1-1,0-1 1,0 1 0,-1-1-1,1 1 1,0 0 0,-1 0-1,1 0 1,-2 1-361,-9 0 778,0 0 0,0 1 0,-7 3-778,5-2 582,-13 3 66,0 1 0,1 1 0,-4 3-648,19-6 73,1 0 0,0 0 0,1 1 0,-1 0 0,1 1 0,0 1 0,1-1 0,-7 8-73,15-14 1,0-1 1,0 1 0,0 0-1,0 0 1,0 0 0,0-1-1,1 1 1,-1 0 0,0 0-1,1 0 1,-1 0 0,1 0-1,-1 0 1,1 1 0,-1-1-1,1 0 1,0 0 0,0 0-1,-1 0 1,1 0 0,0 1-1,0-1 1,0 0 0,0 0-1,0 0 1,1 0 0,-1 0-1,0 1 1,0-1 0,1 0-1,-1 0 1,1 0 0,-1 0-1,1 0 1,-1 0 0,1 0-1,0 0 1,-1 0 0,1 0-1,0 0 1,0-1 0,0 1-1,0 0-1,3 2 4,0-1 1,0 1-1,1-1 0,-1 0 1,1 0-1,-1-1 0,1 0 1,0 1-1,-1-2 0,5 2-4,70 3 47,-60-5-38,1 0 0,-1 2 0,1 0 0,-1 2 0,0 0 0,0 1 0,18 7-9,-34-11 1,0 0 0,0 1 0,0 0 0,0 0-1,0 0 1,0 0 0,0 0 0,-1 1 0,1-1 0,-1 1 0,1 0 0,-1 0 0,0 0 0,0 0 0,-1 0 0,1 0 0,0 0 0,-1 1 0,0-1 0,0 0-1,0 3 1,0-1 0,-1 1 0,1-1-1,-1 1 1,0-1 0,-1 1 0,1-1 0,-1 1 0,0-1 0,-1 0 0,1 1-1,-2 1 0,-2 6 5,-1-1-1,0 0 0,0 0 0,-2 0 1,1-1-1,-2 0 0,1-1 0,-1 0 0,-1 0 1,-4 3-5,6-6 28,-1 0-1,0-1 1,0 0 0,-1 0 0,1-1 0,-1 0 0,0-1 0,-1 0 0,1 0 0,-1-2 0,0 1-1,-9 0-27,18-3 0,0 0 0,0 0 0,0 0 0,0 0 0,0-1 0,-1 1 0,2-1 0,-1 1-1,0-1 1,0 0 0,0 0 0,0 0 0,0 0 0,1 0 0,-1 0 0,0-1 0,1 1-1,-1 0 1,1-1 0,-1 1 0,1-1 0,0 0 0,0 1 0,0-1 0,0 0 0,0 0 0,0 0-1,0 0 1,0 0 0,1 0 0,-1 0 0,1 0 0,0 0 0,-1 0 0,1 0 0,0 0-1,0 0 1,0 0 0,1 0 0,-1 0 0,0 0 0,1 0 0,-1 0 0,1 0 0,0 0-1,0 0 1,-1 0 0,1 0 0,1 0 0,0-1 0,22-21-1224,14-2 464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4:29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391 454 5289,'8'-27'1078,"-2"0"-1,0 0 1,-2-5-1078,-4 29 155,0 0-1,0 0 1,0 0 0,-1 0-1,0 0 1,1 0 0,-1 1-1,0-1 1,-1 0 0,1 0-1,0 0 1,-1 1 0,1-1-1,-1 1 1,0-1 0,0 1 0,0 0-1,0 0 1,0-1 0,-1 2-1,1-1 1,-1 0 0,1 0-1,-1 1 1,0-1 0,1 1-1,-1 0 1,-2-1-155,-3-2 247,0 0-88,0 0 0,-1 0-1,1 1 1,-1 0 0,0 1 0,0 0-1,0 0 1,0 1 0,0 0 0,0 1-1,-1 0 1,1 0 0,0 1 0,0 0-1,0 0 1,0 1 0,0 1 0,0-1-1,0 1 1,1 1 0,-1 0 0,-4 3-159,2-1 77,1 1 0,0 0 0,1 0 0,-1 1 0,1 1 0,1-1 0,0 1 1,0 1-1,1-1 0,0 1 0,1 1 0,0-1 0,0 1 0,1 0 1,0 1-1,1-1 0,1 1-77,-2 8 39,0 1 1,2 0-1,1-1 1,0 1-1,1 0 0,2 11-39,0-22 10,0 1 0,0-1 0,1 1 0,0-1-1,1 0 1,0 0 0,1 0 0,0 0-1,1-1 1,-1 1 0,2-1 0,-1-1-1,2 1 1,-1 0-10,4 0 14,0 1-1,1-2 1,0 1-1,0-2 1,1 1-1,-1-2 1,2 1 0,-1-2-1,1 0 1,0 0-1,2 0-13,11 2 30,-1-1 0,1-2-1,0 0 1,0-2 0,10 0-30,-15-2-64,0-1 0,-1-1 0,1-1 1,-1 0-1,0-2 0,0 0 1,0-1-1,0-2 0,14-7 64,21-12-253</inkml:trace>
  <inkml:trace contextRef="#ctx0" brushRef="#br0" timeOffset="420.848">642 28 8490,'0'0'24,"-20"-20"2918,6 12-1629,13 8-1271,1 0 0,0 0 0,-1 0 0,1 0 0,-1 0 0,1 0 0,0 0 0,-1 0 0,1 0 0,-1 1 0,1-1 0,0 0-1,-1 0 1,1 0 0,0 0 0,-1 0 0,1 1 0,0-1 0,-1 0 0,1 0 0,0 1 0,-1-1 0,1 0 0,0 1 0,0-1-1,-1 0 1,1 1 0,0-1 0,0 0 0,0 1 0,0-1 0,-1 0-42,0 8 172,-1-1 0,1 1 0,1-1-1,-1 1 1,1-1 0,1 0 0,-1 1 0,1-1 0,1 6-172,0-2 104,17 110 1022,20 56-1126,-10-49 288,-23-101-225,1 12 79,2-1 1,1 0-1,3 0 0,13 28-142,-21-59 274,-4-15-68,-5-27 58,2 20-163,1-7-72,1 1-1,1-1 1,0 0-1,2 1 0,0 0 1,4-10-29,-4 20 6,0 0 1,1 0-1,0 1 1,0-1-1,1 1 1,1 0-1,0 0 1,0 1-1,1 0 1,0 0-1,0 0 1,1 1-1,1-1-6,-5 6 0,0 0 0,0 0 0,0 1 0,0-1 0,0 1 0,0 0 0,0 0 0,1 1 0,-1-1 0,1 1 0,0 0 0,-1 0 0,1 1 0,0-1 0,-1 1 0,1 0 0,0 0 0,0 1 0,-1-1 0,1 1 0,-1 0 0,1 0 0,0 1 0,-1-1 0,0 1 0,1 0 0,-1 0 0,4 3 0,-1 0 0,1 0 0,-1 0 0,0 1 0,-1 0 0,1 0 1,-1 1-1,0-1 0,-1 1 0,0 1 0,0-1 0,0 1 0,-1 0 0,0 0 0,5 17-63,0 0 0,-1 0-1,-2 0 1,-1 1 0,0 0-1,-2 1 1,-1-1 0,-2 9 63,2-3-248,5-4 49</inkml:trace>
  <inkml:trace contextRef="#ctx0" brushRef="#br0" timeOffset="809.353">1552 395 8850,'-3'-3'377,"1"0"0,-1-1 0,1 1 0,-1 0 0,0 1 0,0-1 0,0 0 0,0 1 0,-1 0 0,1 0 0,-1 0 0,0 0 0,1 0 0,-1 1 0,0 0 0,0-1 0,-1 1-377,-2 0 230,1 0 0,-1 1 1,0 0-1,1 0 0,-1 1 0,1-1 1,-1 1-1,1 1 0,-1-1 0,-2 2-230,-3 2 94,0-1 0,0 2-1,0 0 1,1 0-1,0 1 1,0 0 0,0 1-1,1 1 1,1-1-1,-9 11-93,11-11 30,1 1-1,0 0 1,0 1-1,1-1 1,0 1-1,1 0 1,0 0-1,1 1 1,0-1-1,0 1 1,1 2-30,1-7 11,0 0 0,0 0 0,1 1 1,0-1-1,0 0 0,0 0 0,1 1 0,0-1 1,1 0-1,-1 0 0,1 0 0,0 0 0,1 0 1,-1-1-1,1 1 0,0-1 0,0 1 1,1-1-1,4 4-11,1 0 10,2 0 1,-1-1 0,1 0 0,1-1-1,-1-1 1,1 0 0,0 0 0,1-1-1,-1-1 1,1 0 0,0 0 0,0-1-1,0-1 1,1-1 0,-1 1 0,0-2-1,1 0 1,5-1-11,-14 0 6,0 1 1,0-1-1,0 0 0,-1-1 1,1 1-1,0-1 1,-1 0-1,1 0 0,-1 0 1,0-1-1,0 0 0,0 1 1,0-1-1,0-1 0,0 1 1,-1-1-1,0 1 0,0-1 1,0 0-1,0 0 0,0 0 1,-1 0-1,0-1 0,0 1 1,0-1-1,0 0 0,-1 1 1,1-1-1,-1-1-6,1-9 14,0 1 0,-1-1 0,0 1 0,-1-1 0,-1 1 1,0-1-1,-1 1 0,-1-1 0,-1-2-14,2 6-4,-1 0 0,0 1-1,-1-1 1,0 1 0,-1-1 0,0 1 0,-1 1 0,0-1-1,0 1 1,-1 0 0,0 0 0,-1 1 0,0 0 0,0 0 0,0 1-1,-1 0 1,-1 1 0,1 0 0,-1 0 0,0 1 0,0 0-1,0 1 1,-1 0 0,1 0 0,-1 2 0,-10-3 4,-18 5-107</inkml:trace>
  <inkml:trace contextRef="#ctx0" brushRef="#br0" timeOffset="1451.462">2010 437 6313,'10'-24'1509,"-2"-1"-1,1-4-1508,-9 28 72,0 0-1,0 1 1,1-1 0,-1 0-1,0 0 1,0 1 0,0-1-1,0 0 1,0 0 0,0 0-1,0 1 1,0-1 0,-1 0-1,1 0 1,0 1 0,0-1-1,-1 0 1,1 0 0,0 1-1,-1-1 1,1 0 0,0 1-1,-1-1 1,1 0 0,-1 1-1,0-1 1,1 1 0,-1-1-1,1 1 1,-1-1 0,0 1-1,0-1-71,-20-1 1539,19 2-1342,-6 1 47,-1 0-1,1 1 1,0 0 0,0 0 0,0 1 0,1 0-1,-1 0 1,1 1 0,-1 0 0,1 0 0,0 1-1,1 0 1,-4 3-244,-7 6 198,1 1 0,1 1 0,1 0 0,-8 12-198,13-17 29,1 2 1,0-1 0,1 1 0,1 0-1,0 1 1,1 0 0,0 0-1,1 0 1,-2 14-30,4-22 5,2 1 1,-1-1-1,1 1 0,0-1 1,0 0-1,0 1 0,1-1 1,0 1-1,0-1 0,1 0 0,0 0 1,0 0-1,1 0 0,-1 0 1,1 0-1,0 0 0,1-1 1,-1 0-1,1 0 0,0 0 0,1 0 1,-1 0-1,4 2-5,2 0 11,0-1 0,0 0 1,0 0-1,1-1 0,0 0 0,1-1 0,-1 0 1,0-1-1,1 0 0,0-1 0,0 0 0,0-1 0,0 0 1,0-1-1,1 0-11,-5 0 10,1-1 1,0 0 0,-1 0-1,1-1 1,-1 0-1,1 0 1,-1-1 0,0 0-1,0 0 1,0-1 0,0 0-1,-1 0 1,1-1-1,-1 0 1,0 0 0,-1-1-1,1 0 1,-1 0 0,0-1-1,-1 1 1,1-2-11,-3 2 10,0 0 0,0 0 0,0-1 0,-1 0 0,0 0 0,0 1 0,-1-1 0,0 0 0,0 0 0,0 0 0,-1 0-1,0 0 1,-1 0 0,0-3-10,-1-5 17,-1 1-1,0 0 0,-1 0 1,0 0-1,-1 1 0,-4-7-16,2 6 18,0 0 0,-2 0 0,0 0-1,0 1 1,-1 0 0,-1 1 0,0 0 0,-2 0-18,5 5-33,-1-1 1,-1 1-1,1 1 1,-1-1-1,0 2 1,-1-1-1,1 2 1,-1-1-1,0 1 1,0 1 0,-6-1 32,11 3-89,1 0 0,-1 0 1,1 1-1,-1 0 1,1 0-1,-1 0 0,-2 1 89,5 0-34,0 0-1,0-1 0,1 2 1,-1-1-1,1 0 0,-1 1 1,1-1-1,-1 1 0,1 0 1,-1 0 34</inkml:trace>
  <inkml:trace contextRef="#ctx0" brushRef="#br0" timeOffset="1836.05">2640 383 7842,'0'-2'339,"0"0"0,0 0 0,-1 0 0,1 0 0,0 0 0,-1 0 0,1 0 0,-1 0 1,1 0-1,-1 1 0,0-1 0,0 0 0,0 1 0,0-1 0,0 0 0,0 1 0,-1-1 1,1 1-1,0-1 0,-2 0-339,1 1 237,-1-1 0,0 0 1,0 1-1,1 0 0,-1 0 0,0 0 1,0 0-1,0 0 0,-1 0 0,1 1 1,0-1-1,-1 1-237,-4 0 175,-1 0 0,1 1 1,-1-1-1,1 2 0,0-1 0,-1 1 1,1 0-1,0 1 0,-4 2-175,2 0 60,0 0-1,1 1 0,-1 1 1,1-1-1,1 1 1,-1 1-1,-6 7-59,10-10 8,0 1 0,1-1 0,0 1-1,0 0 1,1 0 0,-1 0 0,1 0 0,1 1-1,-1 0 1,1-1 0,0 1 0,0 0 0,1 1-8,1-5 2,0 0 0,0 0 0,0-1 0,0 1 1,0 0-1,1 0 0,0 0 0,-1-1 1,1 1-1,0 0 0,0-1 0,1 1 0,-1-1 1,0 1-1,1-1 0,0 1 0,-1-1 0,1 0 1,0 0-1,0 0 0,0 0 0,0 0 1,1-1-1,-1 1 0,0-1 0,1 1 0,2 0-1,8 4 11,0 0 1,0-1 0,1-1 0,0 0-1,2-1-12,-3 0 10,23 5 8,38 11 14,-67-16-28,1-1 1,-1 2-1,1-1 1,-1 1-1,0 0 1,0 0-1,5 6-4,-11-10 1,1 1 0,-1 0 0,0 0 0,0 0-1,0 1 1,0-1 0,0 0 0,0 0 0,-1 1 0,1-1-1,0 0 1,-1 1 0,1-1 0,-1 0 0,1 1 0,-1-1-1,1 1 1,-1-1 0,0 1 0,0-1 0,0 1 0,0-1-1,0 1 1,0-1 0,0 1 0,-1-1 0,1 1 0,0-1-1,-1 1 1,1-1 0,-1 0 0,0 1 0,1-1 0,-1 0-1,0 1 1,0-1 0,0 0-1,-3 4 2,-1 0 0,1 0 1,-1-1-1,0 0 0,0 0 0,0 0 0,-1 0 0,-2 1-2,-46 23 30,-1-2-1,-1-2 0,-8 0-29,61-23 9,-1 0 1,1 0-1,0-1 0,-1 1 0,1-1 0,-1 0 1,1 1-1,0-1 0,-1-1-9,3 1-15,1 0 1,-1 0-1,0 0 1,1 0-1,-1-1 0,0 1 1,1 0-1,-1 0 1,1-1-1,-1 1 0,1-1 1,-1 1-1,1 0 1,-1-1-1,1 1 1,-1-1-1,1 1 0,-1-1 1,1 1-1,0-1 1,-1 1-1,1-1 0,0 0 1,-1 1-1,1-1 1,0 1-1,0-1 1,0 0-1,-1 1 0,1-1 1,0 0-1,0 1 1,0-1-1,0 0 0,0 1 1,0-1-1,1 0 1,-1 1-1,0-1 0,0 1 1,0-1-1,1 0 1,-1 1-1,0-1 1,0 1-1,1-1 0,-1 0 1,1 1 14,11-18-923,12-3 343</inkml:trace>
  <inkml:trace contextRef="#ctx0" brushRef="#br0" timeOffset="2181.861">2942 512 9218,'35'-6'3670,"-29"18"-316,0 0-2367,-3-10-903,-1-1-1,1 0 1,0 1 0,-1-1-1,1 0 1,0 0 0,0-1-1,0 1 1,0 0 0,0-1-1,0 0 1,0 0-1,0 0 1,-1 0 0,1 0-1,1-1-83,49-8 444,-48 8-396,5-2-11,-1 1 0,0-1-1,0-1 1,1 0 0,-2 0 0,1 0 0,-1-1 0,1-1 0,-1 1 0,-1-1 0,1-1-1,-1 0 1,0 0 0,-1 0 0,5-6-37,-9 10 6,-1 0 0,0 1 0,1-1 0,-1 0 0,0 0 0,-1 0 0,1 0 0,0 0-1,-1 0 1,0 0 0,0 0 0,1 0 0,-2 0 0,1 0 0,0 0 0,-1-1 0,1 1 0,-1 1 0,0-1-1,0 0 1,0 0 0,-1 0 0,1 0 0,-1 1 0,1-1 0,-1 0 0,0 1 0,0 0 0,0-1-6,-3-2 5,0-1 0,0 2-1,0-1 1,-1 1 0,0 0 0,0 0 0,0 0 0,0 1 0,0 0 0,-1 0 0,1 0 0,-5 0-5,4 1 1,0 1-1,0 0 1,-1 0 0,1 0 0,-1 1-1,1 0 1,0 1 0,-1 0 0,1 0-1,0 0 1,-1 1 0,1 0-1,0 0 1,-1 1-1,-2 2 1,0 0 0,1 1 1,-1 0-1,1 0 0,0 1 0,1 0 0,0 0 0,0 1 0,-1 2-1,-4 6 3,0 1-1,1 1 0,0 0 1,2 0-1,0 1 0,1 0 1,1 1-1,1 0 0,-3 15-2,8-26 2,0-1 0,0 1 0,1 0-1,0 0 1,1 0 0,-1 0 0,2 0-1,-1 0 1,3 8-2,-2-13 2,1 1 0,0 0 0,0-1 0,0 1 0,0-1 0,1 0 0,0 0 0,0 1 0,0-2 0,0 1 0,0 0 0,1-1 0,0 1 0,0-1 0,0 0 0,0-1 0,3 3-2,10 4 78,0 0 0,1-1 0,-1-1 0,2 0 0,-1-2 0,1 0-78,38 7 1690,21 0-1690,-74-11 53,105 13 751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4:39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48 679 6729,'-12'-9'1247,"-19"-15"3221,31 24-4444,0 0 1,0 0-1,0 0 0,0 0 1,0 0-1,0 0 0,0 0 0,0 1 1,0-1-1,0 0 0,0 0 1,0 0-1,0 0 0,0 0 1,0 0-1,0 0 0,0 0 1,0 1-1,0-1 0,0 0 1,0 0-1,0 0 0,0 0 1,0 0-1,0 0 0,0 0 1,0 0-1,-1 0 0,1 0 0,0 0 1,0 1-1,0-1 0,0 0 1,0 0-1,0 0 0,0 0 1,0 0-1,0 0 0,-1 0 1,1 0-1,0 0 0,0 0 1,0 0-1,0 0 0,0 0 1,0 0-1,0 0 0,0 0 1,-1 0-1,1 0 0,0 0 0,0 0 1,0 0-1,0 0 0,0 0 1,0 0-1,0-1 0,0 1 1,-1 0-1,1 0 0,0 0 1,0 0-1,0 0 0,0 0 1,0 0-1,0 0 0,0 0 1,0 0-1,0-1-24,11 22 446,2 1-220,-1 1 0,-2 0 0,0 1 0,-1 0 0,-2 0 0,0 1-226,16 49 810,-21-69-774,0 0 0,0 0-1,0-1 1,0 1 0,1-1-1,-1 1 1,3 1-36,-4-5 5,-1-1-1,0 0 1,0 0 0,0 1 0,1-1-1,-1 0 1,0 0 0,0 0-1,1 1 1,-1-1 0,0 0-1,0 0 1,1 0 0,-1 0 0,0 0-1,1 0 1,-1 0 0,0 1-1,1-1 1,-1 0 0,0 0-1,0 0 1,1 0 0,-1 0 0,0 0-1,1 0 1,-1-1 0,0 1-1,1 0 1,-1 0 0,0 0-1,0 0 1,1 0 0,-1 0 0,0 0-1,1-1 1,-1 1 0,0 0-1,0 0 1,1-1-5,0-1 13,0 0 0,0 0 1,0 0-1,0 0 0,0 0 0,-1-1 0,1 1 0,-1 0 1,1 0-1,-1-1 0,0 1-13,5-45 112,-2 0 1,-3-11-113,1 2 51,4-17-51,-4 56 3,2-1 0,1 1 0,0 0 0,1 0 1,0 1-1,3-4-3,-7 19-1,-1-1 1,1 1-1,-1 0 1,1 0-1,-1-1 1,1 1-1,0 0 1,0 0-1,-1 0 1,1 0-1,0 0 1,0 0-1,0 0 1,0 0-1,0 1 1,0-1-1,1 0 1,-1 1-1,0-1 1,0 0 0,0 1-1,0 0 0,0 0 0,0 1 1,0-1-1,0 0 0,0 0 0,-1 0 0,1 0 1,0 1-1,0-1 0,0 0 0,-1 1 0,1-1 1,0 1-1,0-1 0,-1 1 0,1-1 0,0 1 1,-1 0-1,1-1 0,-1 1 0,1 0 1,5 7-5,-1-1-1,0 1 1,-1 0-1,0 1 1,1 2 5,1 1 0,2 4 1,0-1-1,2 0 1,0-1 0,0 0-1,1-1 1,1 0 0,0-1-1,5 3 0,-9-8 0,2 0-1,-1 0 1,1-1 0,0-1-1,0 0 1,1 0-1,-1-1 1,1 0 0,0-1-1,0 0 1,0 0 0,1-2-1,1 1 1,0-1 2,1-1 1,-1 0-1,1-1 0,-1 0 0,1-1 1,-1-1-1,0 0 0,0-1 0,0 0 0,0-1 1,-1 0-1,1-1 0,-2-1 0,1 0 1,-1 0-1,0-1 0,0-1 0,-1 0 1,0 0-1,-1-1 0,0 0 0,0-1 1,-1 1-1,0-2 0,2-4-2,-8 9 4,1 1 0,-1-1-1,0 1 1,0-1 0,-1 0-1,0 1 1,0-1 0,0 0-1,-1 0 1,0 0 0,-1 0 0,1 0-1,-1 1 1,-1-1 0,0-4-4,1 8 4,0 0 0,0-1 0,-1 1 0,1 0 1,-1 0-1,1 0 0,-1 0 0,0 0 0,0 0 1,0 0-1,-1 1 0,1-1 0,-1 1 0,1 0 0,-1-1 1,0 1-1,0 0 0,0 1 0,0-1 0,0 0 1,0 1-1,0 0 0,-1 0 0,1 0 0,0 0 1,-1 0-1,1 1 0,-1-1 0,1 1 0,-1 0 0,0 0-4,-2 1 20,0 0 0,1 0 0,-1 1 0,0 0-1,1 0 1,0 0 0,-1 0 0,1 1-1,0 0 1,0 0 0,0 0 0,1 1-1,-1 0 1,1 0 0,0 0 0,0 0 0,-2 3-20,-3 4 59,0 1 0,1 0 0,0 1 0,1 0 0,0 0 0,-2 7-59,4-6 45,-1 1 0,2 0 0,0 0 0,1 1 0,0-1 0,1 1 0,1 0 0,0 13-45,2-21 16,-1 0 0,2 0-1,-1 1 1,1-1-1,0 0 1,0 0 0,1-1-1,0 1 1,1 0-1,0-1 1,0 0 0,0 0-1,1 0 1,0 0 0,0-1-1,1 0 1,4 4-16,2 0 23,1-1 0,-1-1 0,2 0 1,-1 0-1,1-2 0,0 0 0,0 0 0,1-1 1,12 2-24,2 0 889,1-2 0,-1-2 0,1 0 0,18-2-889,31-2 1381</inkml:trace>
  <inkml:trace contextRef="#ctx0" brushRef="#br0" timeOffset="702.71">1410 502 5273,'81'-81'2403,"-72"66"-670,-9 15-1699,0 0-1,0 0 1,0-1-1,0 1 0,0 0 1,0 0-1,0-1 0,0 1 1,0 0-1,0 0 1,0 0-1,0-1 0,0 1 1,0 0-1,-1 0 0,1 0 1,0 0-1,0-1 1,0 1-1,0 0 0,0 0 1,-1 0-1,1 0 0,0 0 1,0-1-1,0 1 1,0 0-1,-1 0 0,1 0 1,0 0-1,0 0 0,0 0 1,-1 0-1,1 0 1,0 0-1,0 0-33,-19 1 1571,19 0-1412,-20 4 461,0 1 1,0 2-1,1 0 0,1 1 0,-1 0 0,1 2 0,-13 10-620,18-12 159,0 1-1,0 1 0,1 0 1,-7 8-159,14-13 25,0 0 1,0 0-1,0 1 1,1 0-1,0-1 1,0 1-1,1 1 0,0-1 1,0 1-1,-1 4-25,4-11 2,0 0 0,0-1-1,0 1 1,0 0-1,-1 0 1,1 0 0,0 0-1,1 0 1,-1 0 0,0 0-1,0 0 1,0 0-1,0 0 1,1 0 0,-1 0-1,1-1 1,-1 1-1,0 0 1,1 0 0,-1 0-1,1-1 1,0 1-1,-1 0 1,1 0 0,0-1-1,-1 1 1,1-1 0,0 1-1,0 0 1,-1-1-1,1 0 1,0 1 0,0-1-1,0 1 1,0-1-1,0 0 1,0 0 0,-1 1-1,1-1 1,1 0-2,5 1 8,1 0 0,0-1 0,0 0 0,-1 0 0,3-1-8,6 1 14,24 0-1,-1 3 0,1 1 1,27 7-14,-46-7 3,0 2 1,-1 0 0,1 1 0,-1 1 0,-1 1 0,0 1 0,13 8-4,-30-16 1,1 0 0,-1-1 0,1 1 1,-1 0-1,0 0 0,0 1 0,0-1 1,0 0-1,0 1 0,0-1 0,-1 1 0,1-1 1,-1 1-1,0 0 0,0 0 0,0 0 0,0 0 1,0 0-1,-1 0 0,1 0 0,-1 0 1,0 0-1,0 0 0,0 0 0,0 0-1,-1 1 7,0 1 0,0-1 0,0 0 0,-1 0 0,1 0 0,-1 0 0,0 0 0,-1 0 0,1 0 0,0-1-1,-1 1 1,0-1 0,0 1 0,0-1 0,0 0 0,-4 2-7,-3 2 35,0 0 0,-1 0 0,0-1 0,0 0 0,-1-1 0,1-1 0,-1 0 0,0 0 0,-1-1 0,1 0-1,-2-1-33,3-1 13,1 0 1,0 0 0,-1-1 0,1-1 0,0 0 0,-1 0-1,1-1 1,0 0 0,0-1 0,0 0 0,0-1 0,1 0 0,-6-2-15,15 6-7,0 0 1,0 0 0,-1 0-1,1 0 1,0 0 0,0 0-1,0-1 1,-1 1-1,1 0 1,0 0 0,0 0-1,0 0 1,-1 0 0,1 0-1,0 0 1,0 0 0,0 0-1,0 0 1,-1-1 0,1 1-1,0 0 1,0 0 0,0 0-1,0 0 1,0 0-1,0-1 1,-1 1 0,1 0-1,0 0 1,0 0 0,0 0-1,0-1 1,0 1 0,0 0-1,0 0 1,0 0 0,0-1-1,0 1 1,0 0 0,0 0-1,0 0 1,0-1 0,0 1-1,0 0 1,0 0 6,11-1-395,12 1 133</inkml:trace>
  <inkml:trace contextRef="#ctx0" brushRef="#br0" timeOffset="1082.331">2088 490 4681,'-4'-5'945,"-1"0"0,-1 0 0,1 1 0,0 0 0,-1 0 0,0 0 0,0 1 1,0 0-1,-4-2-945,5 4 218,1 0 0,0 0 0,-1 1 0,1-1 0,-1 1 0,1 0 0,0 0 0,-1 0 0,1 1 0,-1-1 0,1 1 0,0 0 0,0 1 0,-1-1 0,-2 2-218,-3 2 102,-1 1 0,1 0 1,0 1-1,1 0 0,0 0 0,0 1 1,0 0-1,1 0 0,1 1 1,-1 0-1,1 1 0,1 0 0,0 0 1,0 0-1,1 1 0,0-1 0,1 1 1,0 1-1,1-1 0,0 0 0,1 1 1,0 0-103,1-2-1,0-1 1,0 1-1,1 0 0,0-1 1,1 1-1,0-1 0,1 1 1,0-1-1,0 0 1,1 0-1,0 1 0,4 5 1,-4-8 7,1 0-1,1-1 1,0 1-1,-1-1 1,2 0-1,-1 0 1,1 0-1,0-1 0,0 0 1,0 0-1,1 0 1,0-1-1,0 0 1,0-1-1,0 1 1,4 0-7,-4-1 6,1-1 1,0 1 0,-1-1 0,1-1-1,0 0 1,0 0 0,0 0 0,0-1-1,0 0 1,0-1 0,0 0-1,0 0 1,0-1 0,0 1 0,1-2-7,-3 0 7,0 1 1,0-1 0,0-1 0,0 1 0,0-1-1,-1 0 1,0 0 0,0 0 0,0-1 0,0 0-1,-1 0 1,0 0 0,0 0 0,0-1 0,-1 1-1,1-1 1,-1 0 0,1-4-8,-1 0 16,0 0 0,0 0 0,-1 0 0,0 0 0,0-1 0,-1 1 0,-1 0 1,0-1-1,0 1 0,-1-1 0,-1 1 0,1-1 0,-2 1 0,0-3-16,-1 1 22,0 0 0,-1-1 1,-1 1-1,0 1 0,0-1 0,-1 1 1,0 0-1,-1 1 0,0 0 0,-1 0 1,-2-1-23,8 7-10,-1 1 1,1 0-1,-1 0 1,1 1-1,-1-1 1,0 1-1,0-1 1,0 1 0,0 1-1,0-1 1,-1 0-1,1 1 1,0 0-1,-1 0 1,1 0-1,-1 1 1,1-1 0,-1 1-1,0 0 1,1 1-1,-1-1 1,1 1-1,-1-1 1,1 2-1,-1-1 10,-20 14-129</inkml:trace>
  <inkml:trace contextRef="#ctx0" brushRef="#br0" timeOffset="2160.057">2508 158 7458,'-3'-6'1454,"-11"-15"1923,13 21-3326,1 0-1,0-1 1,-1 1 0,1 0-1,0 0 1,-1-1-1,1 1 1,0 0 0,-1 0-1,1 0 1,0-1-1,-1 1 1,1 0 0,-1 0-1,1 0 1,-1 0-1,1 0 1,0 0 0,-1 0-1,1 0 1,-1 0-1,1 0 1,0 0 0,-1 0-1,1 0 1,-1 1-1,1-1 1,0 0 0,-1 0-1,1 0 1,-1 1-1,1-1 1,0 0 0,-1 0-1,1 1 1,0-1-1,0 0 1,-1 0 0,1 1-1,0-1 1,0 0-1,-1 1 1,1-1 0,0 1-1,0-1 1,0 0-1,-1 1 1,1-1 0,0 1-1,0-1 1,0 1-51,-3 7 103,1 1-1,0-1 1,1 1 0,0 0 0,0 0-1,1 0 1,0 0 0,0 0 0,1 0-1,1 4-102,0 1 56,6 60 149,4 0 1,10 31-206,46 143 342,-42-158-195,-19-57-35,-6-25-139,1-1 0,0 1-1,0-1 1,0 0-1,1 0 1,0 0 0,0 0-1,5 6 28,10 8-102</inkml:trace>
  <inkml:trace contextRef="#ctx0" brushRef="#br0" timeOffset="2634.454">2917 481 8002,'-13'-5'2136,"9"3"-1554,0 0 1,0 1-1,-1-1 1,1 1-1,-1 0 1,-1 0-583,5 1 67,0-1 0,0 1 1,0 0-1,0 1 0,0-1 1,0 0-1,0 0 0,0 0 1,0 0-1,0 1 0,1-1 1,-1 1-1,0-1 0,0 0 0,0 1 1,0-1-1,1 1 0,-1 0 1,0-1-1,1 1 0,-1 0 1,0-1-1,1 1 0,-1 0 1,1 0-1,-1-1 0,1 1 1,-1 0-1,1 0 0,0 0 0,-1 0 1,1 0-1,0 0-67,-2 8 103,0 0 0,1 0 0,1 0 0,-1 0 0,1 0 0,1 0 1,0 0-1,0 0 0,2 6-103,5 20 285,10 26-285,-15-54 30,1 7 6,5 15 67,1 0-1,12 22-102,-19-44 13,1-1-1,-1 0 1,1 1 0,0-1-1,1-1 1,-1 1-1,1-1 1,0 0-1,0 0 1,1 0 0,0 0-1,0-1 1,0 0-1,3 1-12,-4-3 10,-1 0-1,1 0 1,0-1-1,0 0 0,-1 0 1,1 0-1,0-1 1,0 1-1,0-1 0,0 0 1,0-1-1,0 1 1,0-1-1,0 0 0,-1 0 1,3-1-10,0-1 12,0 0 0,0 0-1,0-1 1,-1 0 0,0 0 0,0-1 0,0 0 0,0 0-1,-1 0 1,2-2-12,4-7 18,0 0 0,-1 0 1,-1 0-1,0-2 0,-2 1 0,1-1 0,-2 0 0,0 0 0,0-3-18,0-2 28,-1-1-1,0-9-27,-4 26 2,0 0 1,-1 0 0,0 0 0,0 0-1,0 0 1,0 1 0,-1-1-1,0 0 1,0 0 0,0 0-1,-1 1 1,1-1 0,-3-3-3,4 8 0,0-1 1,0 1-1,0 0 0,0 0 1,-1 0-1,1-1 0,0 1 1,0 0-1,0 0 1,0 0-1,0 0 0,0-1 1,0 1-1,-1 0 0,1 0 1,0 0-1,0 0 1,0 0-1,0 0 0,-1 0 1,1-1-1,0 1 0,0 0 1,0 0-1,-1 0 0,1 0 1,0 0-1,0 0 1,0 0-1,-1 0 0,1 0 1,0 0-1,0 0 0,0 0 1,-1 0-1,1 0 1,0 0-1,0 0 0,0 0 1,0 0-1,-1 1 0,1-1 1,0 0-1,0 0 0,-6 10 15,1 18 11,5-14-24,0 0 0,0 0 0,2 0-1,-1 0 1,2 0 0,0 0 0,1-1 0,0 1 0,1-1-1,1 1-1,-2-5 72,0 0 0,1 0-1,1-1 1,-1 1 0,1-1-1,1 0 1,0-1 0,0 0-1,0 0 1,1 0 0,0-1-1,0 0 1,0-1 0,9 4-72,-4-2 882,1-2 1,0 0-1,1 0-882,53 11 1427</inkml:trace>
  <inkml:trace contextRef="#ctx0" brushRef="#br0" timeOffset="3092.997">3772 36 7898,'-4'-9'1305,"-8"-13"1010,12 21-2277,0 1-1,-1 0 0,1-1 1,0 1-1,0 0 1,-1 0-1,1-1 1,0 1-1,0 0 0,-1 0 1,1 0-1,0-1 1,-1 1-1,1 0 1,0 0-1,-1 0 0,1 0 1,-1 0-1,1 0 1,0 0-1,-1 0 1,1 0-1,0 0 0,-1 0 1,1 0-1,0 0 1,-1 0-1,1 0 0,-1 0 1,1 0-1,0 0 1,-1 0-1,1 1 1,0-1-1,-1 0 0,1 0 1,0 0-1,0 1 1,-1-1-1,1 0 1,0 0-1,-1 1 0,1-1 1,0 0-1,0 1 1,0-1-1,-1 0 0,1 0 1,0 1-1,0-1 1,0 1-1,0-1-37,-3 6 196,0 0-1,0 0 0,1 0 0,0 1 1,0-1-1,1 1 0,-1-1 1,2 1-1,-1-1 0,1 1 1,0 3-196,0 7 219,1 1 1,1-1-1,4 16-219,7 17 490,2-1-1,20 41-489,13 41 404,-34-81-258,-2-1 0,-2 2-1,3 44-145,-10-55 2925,-3 27-2925,-3-27 1189</inkml:trace>
  <inkml:trace contextRef="#ctx0" brushRef="#br0" timeOffset="3465.909">3602 644 8882,'-4'-4'3745,"9"1"-1953,11 2-776,16-6-72,7 1-359,15-1-361,6-5-80,10 2-48,0-4 104,-1 0 40,-2 2-128</inkml:trace>
  <inkml:trace contextRef="#ctx0" brushRef="#br0" timeOffset="3830.051">4189 506 9890,'94'-25'4121,"-104"39"-2521,6 17-791,1 5 15,3 9-480,3 2-152,5 6-112,2-1-8,2-8 88,2-2-72,2-17-480,0-5 2072,1-10-1432</inkml:trace>
  <inkml:trace contextRef="#ctx0" brushRef="#br0" timeOffset="3831.051">4192 162 11034,'-28'-17'4425,"6"9"-3232,8 5-529,5 0-96,14 6-256,9 5-104,15 10-96</inkml:trace>
  <inkml:trace contextRef="#ctx0" brushRef="#br0" timeOffset="4201.882">4793 537 6089,'-3'-5'6514,"-9"0"-6134,9 4 433,-4-2-555,0 1 0,0 0-1,1 1 1,-1-1 0,0 1-1,-1 1 1,1-1 0,0 1-1,0 1 1,-3 0-258,7-1 75,0 1 0,0 0 0,0 0 0,0 0 0,0 0 0,0 1 0,0-1 0,0 1 0,1 0 0,-1 0 1,0 0-1,1 0 0,0 0 0,0 0 0,-1 1 0,1-1 0,0 2-75,-3 4 125,0-1-1,0 1 1,1 1 0,-4 8-125,4-5 33,0-1 0,0 2 0,1-1 0,1 0 0,0 1 1,0-1-1,2 1 0,-1-1 0,1 1 0,2 10-33,-1-17 4,0 0 0,0 0-1,1 0 1,0 0 0,0 0 0,0-1-1,1 1 1,0-1 0,0 0 0,0 1-1,0-1 1,1-1 0,0 1 0,0 0-1,0-1 1,1 0 0,-1 0 0,1 0-1,0-1 1,0 1 0,1-1 0,-1 0-1,2 0-3,0 0 7,1-1-1,-1 0 0,1 0 0,0 0 0,-1-1 1,1 0-1,0-1 0,0 0 0,0 0 0,0-1 1,0 0-1,-1 0 0,1 0 0,0-1 0,-1 0 1,1-1-1,-1 0 0,0 0 0,0-1 0,0 0 1,0 0-1,0 0 0,-1-1 0,3-2-6,-3 2 6,-1 0 0,1 0 0,-1-1 0,0 0 0,0 0 0,-1 0-1,0-1 1,0 0 0,0 1 0,-1-1 0,0 0 0,0-1 0,-1 1 0,0 0-1,0-1 1,-1 1 0,0-1 0,0 0 0,-1 1 0,0-1 0,0 0 0,-1 1 0,0-1-1,0 0 1,-1-2-6,-3-5 13,0 1 0,-1 0 0,-1 0 0,0 1-1,0-1 1,-2 1 0,-5-6-13,7 9 6,-1 1 0,0 0 0,-1 0 1,0 0-1,0 2 0,-1-1 0,0 1 1,0 0-1,-7-3-6,11 8-37,1 0-1,0 0 1,0 1 0,-1 0 0,1 0 0,-1 0 0,1 1-1,-1-1 1,1 1 0,-1 1 0,0-1 0,1 1-1,0 0 1,-2 0 37,3 0-150,1 0-1,-1 0 0,1 0 0,-1 1 1,1-1-1,0 1 0,0 0 0,0 0 1,0 0-1,0 0 0,0 0 0,0 1 1,0-1-1,1 1 0,-1 0 0,1 0 1,0 0-1,0 0 0,0 0 0,-1 3 151,3-4-95,-1 0-1,1 1 0,-1-1 1,1 0-1,0 1 0,0-1 1,0 1-1,0-1 0,0 0 1,1 1-1,-1-1 96</inkml:trace>
  <inkml:trace contextRef="#ctx0" brushRef="#br0" timeOffset="4675.069">5082 469 9002,'-1'-38'3005,"1"38"-2971,0 0 1,0 0-1,0 0 1,0 0-1,0 0 1,-1 0-1,1 1 1,0-1 0,0 0-1,0 0 1,0 0-1,0 0 1,0 0-1,0 0 1,0 0-1,0 0 1,-1 0 0,1 0-1,0 0 1,0 0-1,0-1 1,0 1-1,0 0 1,0 0-1,0 0 1,0 0-1,0 0 1,0 0 0,-1 0-1,1 0 1,0 0-1,0 0 1,0 0-1,0 0 1,0 0-1,0 0 1,0 0 0,0-1-1,0 1 1,0 0-1,0 0-34,-1 13 456,18 65 1799,13 29-2255,9 41 896,-37-140-846,-1 0-1,-1 0 0,1 0 1,-1 0-1,-1 7-49,0-12 148,-2-8-41,0-15 27,0-22-76,-2-113 35,5 141-88,-1-10 3,2 0 0,0 1 0,2-1-1,4-19-7,-5 36-1,0 1-1,0-1 1,1 1 0,0 0-1,0 0 1,0 0-1,1 0 1,3-4 1,-4 6-4,0 1 1,0 0 0,0 0-1,1 1 1,-1-1 0,1 1 0,-1 0-1,1-1 1,0 2 0,0-1 0,0 0-1,0 1 1,0 0 0,3-1 3,0 0-2,0 1-1,0 0 1,0 1 0,0 0 0,0 0-1,0 0 1,0 1 0,0 0 0,0 0-1,-1 1 1,1 0 0,0 0 0,-1 0-1,1 1 1,4 3 2,-3-1 0,-1 0 1,0 0-1,0 1 0,0 0 0,-1 0 1,0 0-1,0 1 0,0 0 0,-1 0 1,0 1-1,-1 0 0,2 3 0,6 15 12,-2 1 0,-2 0 0,0 1 1,-1 0-1,-2 0 0,1 19-12,10 49-841,-6-60 536</inkml:trace>
  <inkml:trace contextRef="#ctx0" brushRef="#br0" timeOffset="5102.349">6124 403 9114,'-4'-4'512,"1"1"-1,-1 0 1,0 0 0,0 0 0,-1 0 0,1 0-1,-1 1 1,1 0 0,-1 0 0,0 0-1,0 1 1,0-1 0,0 1 0,0 0-1,-4 0-511,-5-1 445,-1 1 0,0 1 0,0 0-1,-14 2-444,20 0 78,-1 0 0,1 0 0,-1 1 0,1 0 0,0 1 0,0 0 0,0 1 0,1-1 0,0 2 0,0-1 0,-5 5-78,9-7 12,1-1 0,0 1 0,-1 0 0,1 0 0,1 1 0,-1-1 0,0 1 0,1-1 0,0 1-1,0 0 1,0 0 0,0 0 0,1 0 0,-1 0 0,1 0 0,0 0 0,0 0 0,1 1 0,-1-1 0,1 0 0,0 1 0,0-1 0,0 0 0,1 1 0,-1-1 0,1 0 0,1 1-12,-1-2 4,0 0 0,1 0 0,0 0 0,0 0 0,-1-1 0,2 1 0,-1-1 0,0 1 1,0-1-1,1 0 0,-1 0 0,1 0 0,0 0 0,0 0 0,0-1 0,-1 1 0,1-1 1,1 0-1,-1 0 0,0 0 0,0 0 0,0 0 0,1-1-4,12 3 9,1-1-1,0 0 1,0-1-1,0-1-8,-2 0 6,3 0 1,0 2-1,-1 0 1,0 0-1,1 2 1,-1 0-1,0 1 1,6 4-7,-18-7 1,0 0 1,0 1-1,0 0 1,-1 0-1,1 0 1,-1 0 0,1 1-1,-1 0 1,-1 0-1,1 0 1,2 3-2,-4-4 0,0 1 1,0-1 0,-1 1-1,1-1 1,-1 1-1,0 0 1,0 0-1,0 0 1,0 0-1,-1-1 1,1 1 0,-1 0-1,0 0 1,0 0-1,-1 0 1,1 0-1,-2 2 0,0 2 3,0-1 0,-1 1 1,-1-1-1,1 0 0,-1 0 0,0 0 0,0-1 0,-1 1 0,0-1 0,0 0 0,-1 0 0,0-1 0,0 0 0,-2 2-3,-14 10 26,-1-1 0,0-1-1,-12 5-25,13-9 22,-1 0-1,0-1 1,-21 6-22,34-13 21,0-1 1,0 0-1,0 0 1,-1-1-1,1 0 0,0 0 1,0-2-1,-1 1 1,1-1-1,-9-2-21,17 2 91,-1 1 0,1-1 1,-1 0-1,1 0 0,-1 0 0,1 0 1,0 0-1,0 0 0,-1-1 0,1 1 1,0-1-1,0 0 0,1 0 0,-1 1 1,0-1-1,0 0 0,1 0 0,-1-1 1,1 1-1,0 0 0,0 0 0,0-1 0,0 1 1,0-1-1,0 1 0,1-1 0,-1 1 1,1-1-1,-1-1-91,2 1 132,-1 1 1,1-1-1,0 1 1,0-1 0,0 1-1,1 0 1,-1 0-1,1-2-132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4:33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1 496 4985,'31'-62'2421,"-23"40"-38,-8 23-2245,0-1 0,1 0 0,-1 0 0,0 0 0,0 0 0,0 0 0,0 0 0,0 0 0,0 0 0,0 0 0,0 0 0,0 0 0,0 0 0,0 0 0,0 0 0,0 0 0,0 0 0,1 0 0,-1 0 0,0 0-138,0 9 628,14 282 3582,-12-203-3855,-1-72-296,0 0 0,1 0-1,1 0-57,-2-12 14,0 0 1,0 0 0,0 0 0,1 0 0,-1 0 0,1 0 0,0 0 0,0 0 0,1 0 0,-1-1-1,1 1 1,0-1 0,0 1-16,-3-4 5,1 0 0,-1 0 0,1 0 0,-1 0-1,1 0 1,-1 0 0,1 0 0,0 0 0,-1 0 0,1 0-1,-1 0 1,1 0 0,-1 0 0,1-1 0,-1 1 0,1 0 0,-1 0-1,1 0 1,-1-1 0,0 1 0,1 0 0,-1-1 0,1 1-1,-1 0 1,0-1 0,1 1 0,-1 0 0,0-1 0,1 1 0,-1-1-1,0 1 1,0-1 0,1 1 0,-1-1 0,0 1 0,0-1-1,0 0-4,13-22 74,-11 19-59,12-24 89,18-23-104,-27 44 3,0-1 0,1 1-1,0 1 1,1-1 0,-1 1 0,1 0 0,0 0 0,7-3-3,-10 7-2,0 0 0,0 1-1,0-1 1,0 1 0,0 0 0,0 0 0,0 0 0,0 0-1,1 1 1,-1 0 0,0 0 0,0 0 0,1 0 0,-1 1-1,0-1 1,0 1 0,1 0 0,-1 0 0,0 1 0,0-1-1,3 3 3,8 4-7,1 1-1,-1 1 1,-1 0-1,11 10 8,12 9 3,-35-28 40,-1 0 1,1 1 0,0-1 0,0 0 0,0 0 0,0 0 0,0 0 0,0 0-1,0 0 1,0-1 0,1 1 0,-1-1 0,0 1 0,0-1 0,1 0 0,-1 0-1,0 0 1,0 0 0,1 0 0,-1-1 0,0 1 0,0-1 0,0 1 0,0-1-1,1 0 1,-1 0 0,0 0 0,0 0 0,0 0 0,-1 0 0,1-1-44,1-1 109,0 0 0,0 0 1,-1 0-1,1-1 0,-1 1 0,0-1 1,0 0-1,-1 0 0,1 0 1,-1 0-1,0 0 0,0 0 0,0 0 1,0 0-1,-1 0 0,1-3-109,-1-10 90,-1 0-1,0 0 0,-1 0 1,-2-4-90,1 5 19,1 0 0,0 0 0,1 1 1,1-1-1,1-3-19,-1 11-63,1 1 1,1 0 0,-1-1-1,1 1 1,1 0-1,-1 0 1,1 0 0,0 1-1,4-6 63,16-12-210</inkml:trace>
  <inkml:trace contextRef="#ctx0" brushRef="#br0" timeOffset="706.27">983 19 6817,'-3'-3'314,"0"1"0,1 0 0,-1 1 0,0-1 0,0 1 0,0-1 1,-1 1-1,1 0 0,0 0 0,0 0 0,-1 0 0,1 1 0,-1-1 0,1 1 0,0 0 0,-1 0 0,1 0 0,-1 1 0,1-1 0,0 1 0,-1 0 0,1 0 0,-2 0-314,1 1 97,0 0 0,0 0-1,0 0 1,0 0 0,1 1 0,-1-1 0,1 1 0,-1 0 0,1 0 0,0 1 0,0-1 0,0 1 0,0-1 0,1 1 0,0 0 0,0 0 0,0 0 0,-1 2-97,-1 6 65,1 0 1,0 0 0,1 0-1,1 0 1,0 1-1,0-1 1,1 1 0,1-1-1,1 9-65,5 26 213,11 42-213,-10-57 102,16 68 155,-8-39-21,-3 0 0,-2 1 0,-3 0-1,-2 14-235,-6-62 62,-1 0 0,0 1-1,-3 11-61,3-21 19,0 1 0,-1-1 0,1 0 0,-1 0 0,0 0-1,-1 0 1,1-1 0,-1 1 0,0 0 0,-3 3-19,6-8 9,0 1 0,0-1 0,0 0 0,-1 0 0,1 1 0,0-1 0,0 0 0,0 0 0,-1 1 0,1-1 0,0 0 0,0 0 0,-1 1 0,1-1 0,0 0 0,-1 0-1,1 0 1,0 0 0,-1 0 0,1 1 0,0-1 0,-1 0 0,1 0 0,0 0 0,-1 0 0,1 0 0,0 0 0,-1 0 0,1 0 0,0 0 0,-1 0 0,1 0 0,0-1 0,-1 1 0,1 0 0,0 0 0,0 0 0,-1 0 0,1 0 0,0-1 0,-1 1 0,1 0 0,0 0 0,0 0 0,-1-1 0,1 1 0,0 0 0,0 0 0,0-1 0,-1 1 0,1 0 0,0-1 0,0 1 0,0 0 0,0 0-1,0-1 1,0 1 0,-1-1-9,-2-18 305,2 5-254,2 0-1,0 0 0,1 0 1,0 0-1,1 1 0,1-1 0,0 1 1,0 0-1,2 0 0,-1 0 1,6-7-51,-3 6 0,0 1 0,1 0 0,1 1 0,0 0 0,0 0 0,1 1 0,1 0 0,0 1 0,0 0 0,4-1 0,-9 7 0,0 0 0,1 1 1,-1 0-1,1 0 0,0 0 1,0 1-1,0 0 0,0 0 0,0 1 1,0 1-1,0-1 0,1 1 0,-1 0 1,0 1-1,0 0 0,0 0 1,0 1-1,0 0 0,0 0 0,0 1 1,0 0-1,-1 0 0,0 1 1,1 0-1,-1 1 0,4 3 0,0-1-11,-1 1-1,0 1 1,-1-1 0,1 2-1,-2-1 1,1 1-1,-1 1 1,-1 0 0,0 0-1,0 0 1,-1 1 0,-1-1-1,0 2 1,-1-1 0,0 0-1,1 8 12,-2 0-953,-1 1 0,-1 10 953,0-3-726</inkml:trace>
  <inkml:trace contextRef="#ctx0" brushRef="#br0" timeOffset="1161.87">1890 681 7258,'0'-5'457,"1"1"1,-1-1 0,0 0 0,0 0 0,-1 1-1,1-1 1,-1 0 0,0 0 0,0 1 0,-1-1 0,0 1-1,1-1 1,-1 1 0,-1 0 0,1 0 0,-3-4-458,0 2 340,0 0-1,0 0 1,0 1 0,-1-1 0,0 1 0,0 0 0,-1 1-1,1-1 1,-1 2 0,-3-3-340,1 2 149,0 0 0,0 1 1,0 0-1,0 0 0,-1 1 0,1 1 0,-1-1 0,-5 1-149,9 1 60,-1 0-1,1 0 0,0 0 0,0 1 0,-1 0 0,1 1 0,0-1 1,0 1-1,0 0 0,1 1 0,-1-1 0,-3 3-59,0 1 16,0 0 0,1 0-1,0 1 1,0 0 0,0 1 0,1 0-1,1 0 1,-1 0 0,1 1 0,1-1-1,-1 2 1,1-1 0,1 1 0,0-1-1,-3 10-15,5-11 5,1 0-1,0 0 0,0 0 0,0 1 0,1-1 0,0 0 0,0 0 0,1 0 1,0 0-1,1 0 0,0 0 0,0 0 0,1 0 0,-1 0 0,2-1 0,-1 0 1,1 1-1,0-1 0,1 0 0,3 4-4,-3-5 5,1 1-1,0-1 1,0-1 0,1 1-1,-1-1 1,1 0 0,0 0-1,0-1 1,1 0-1,-1 0 1,1-1 0,0 0-1,0 0 1,0-1 0,2 0-5,-5-1 4,0 0 1,0 0-1,0-1 1,0 0-1,0 0 1,0 0 0,-1-1-1,1 0 1,0 1-1,0-2 1,-1 1-1,1-1 1,0 1-1,-1-1 1,1 0 0,-1-1-1,0 1 1,0-1-1,0 0 1,0 0-1,0 0 1,-1-1-1,1 1 1,-1-1-1,0 0 1,2-3-5,-2 2 7,0-1-1,0 1 1,0-1-1,-1 0 1,0 0 0,0 0-1,0 0 1,-1 0-1,0 0 1,0 0 0,-1-1-1,0 1 1,0-5-7,-2-10 16,-1 0 0,-1 0 0,-2-9-16,1 13 4,2-1 1,0 0-1,-1-18-4,6 57-7,1-1 0,1 0-1,0 0 1,4 6 7,-4-9-1,2 5 13,1-1 0,1 1-1,0-1 1,6 8-12,-10-22-198,0 0 0,1 0 0,-1 0 0,1-1 0,0 1 0,1-1 0,-1-1 0,1 1 0,1-1 0,-1 0 0,1 0 0,-1-1-1,1 0 1,3 1 198,18 2-714</inkml:trace>
  <inkml:trace contextRef="#ctx0" brushRef="#br0" timeOffset="1513.201">2273 193 8434,'-1'-2'189,"-2"-7"845,-1-1 1,-1 1-1,0 0 1,0 1-1,-1-2-1034,5 9 152,0 0 0,0 0 1,0-1-1,0 1 0,0 0 0,0 1 1,0-1-1,0 0 0,0 0 0,-1 0 1,1 1-1,0-1 0,0 0 0,-1 1 1,1 0-1,-1-1 0,0 1-152,1 0 78,0 0 0,-1 0-1,1 0 1,0 1 0,0-1 0,0 1 0,0-1 0,0 1-1,-1-1 1,1 1 0,0 0 0,0-1 0,0 1-1,0 0 1,1 0 0,-1 0 0,0 0 0,0 0-1,0 0 1,1 0 0,-1 0 0,0 0 0,1 0 0,-1 0-78,-3 8 127,0 0 0,0 0 1,0 0-1,1 0 1,1 1-1,0-1 1,0 1-1,0-1 1,1 1-1,1 0 1,0 3-128,1 23 208,2 1 1,4 13-209,-6-40 32,17 106 134,9 81 55,-23-150-199,-3 0 1,-1 1-1,-3 13-22,0-23-866,4-33 2539,6-6-855</inkml:trace>
  <inkml:trace contextRef="#ctx0" brushRef="#br0" timeOffset="1856.039">2076 586 10794,'-2'-4'4697,"2"4"-2672,8 0-481,-8 0-704,3-1-224,33-1-176,48-5-103,-33 2-105,5 1 88,0 1 2528,-3 0-2040</inkml:trace>
  <inkml:trace contextRef="#ctx0" brushRef="#br0" timeOffset="2222.972">2600 730 6809,'3'-3'5491,"6"1"-5043,-5 1 308,73-7 1706,-46 6-1681,1-1 1,9-4-782,-33 5 82,0 0 0,0 0 0,0-1 1,0 0-1,-1 0 0,1-1 0,-1 0 0,0 0 0,0-1 1,6-5-83,-10 8 23,-1 0 1,0 0-1,0-1 1,1 1-1,-1-1 1,-1 1-1,1-1 1,0 0-1,-1 0 1,1 0-1,-1 0 1,0 0-1,0 0 1,0 0-1,0 0 1,-1 0-1,1-1 1,-1 1-1,0 0 1,0 0-1,0-1 1,0 1-1,-1 0 1,1 0 0,-1 0-1,0-1 1,0 1-1,0 0 1,0 0-1,0 0 1,-1 0-1,-1-2-23,-1 0 18,1-1-1,-1 1 1,-1 0-1,1 0 1,-1 1-1,0-1 0,0 1 1,0 0-1,-1 0 1,1 1-1,-1-1 1,0 1-1,0 1 1,0-1-1,0 1 1,-1 0-18,2 0 2,-1 1 0,1 0 0,-1 0-1,0 1 1,1-1 0,-1 1 0,0 0 0,1 1 0,-1 0 0,0 0 0,1 0 0,-1 0-1,1 1 1,0 0 0,-1 0 0,1 0 0,0 1 0,0 0 0,0 0 0,1 0 0,-1 0 0,1 1-1,-1 0 1,1 0 0,0 0 0,1 0 0,-1 1 0,1-1 0,0 1 0,0 0 0,0 0 0,1 0-1,0 0-1,-6 11 4,2 1-1,0-1 0,0 1 1,2 0-1,0 0 0,1 0 1,1 0-1,0 1 0,1-1 1,2 15-4,0-26 2,0 0 1,1-1 0,0 1-1,0 0 1,0-1 0,1 1-1,-1-1 1,1 1-1,1-1 1,-1 0 0,1-1-1,0 1 1,0 0 0,0-1-1,0 0 1,1 0-1,0 0 1,0-1 0,0 0-1,1 1-2,11 5 18,0 0 0,1-1 0,0 0 0,0-2 1,13 3-19,-19-6-56,-1 0 1,1-1 0,0 0 0,0-1 0,0 0 0,0-1 0,0-1 0,-1 0-1,1 0 1,0-1 0,0-1 0,7-2 55,14-5-300</inkml:trace>
  <inkml:trace contextRef="#ctx0" brushRef="#br0" timeOffset="2918.894">3105 592 8618,'-15'-30'6363,"15"25"-4545,5 8-744,6 9-762,-1 1-1,-1 0 0,0 0 1,-1 1-1,0 1 1,-1-1-1,2 7-311,5 8 235,4 12 251,5 21-486,11 24 246,-33-83-232,0 0 0,1 0 0,-1 0 0,1 0-1,0-1 1,-1 1 0,1-1 0,1 1-1,-1-1 1,0 0 0,1 0 0,-1 1 0,1-2-1,-1 1 1,1 0 0,0-1 0,0 1-1,0-1 1,0 0 0,0 0 0,2 1-14,-1-2 18,-1 0 1,1 0 0,0 0 0,-1 0-1,1 0 1,0-1 0,-1 0 0,1 0-1,-1 0 1,1 0 0,-1 0 0,1-1 0,-1 1-1,0-1 1,0 0 0,1 0 0,-2-1-1,4-1-18,2-4 19,0 0-1,-1 0 0,0-1 0,0 0 0,0 0 1,-2-1-1,1 1 0,-1-1 0,0-1 1,0-2-19,8-23 27,-2-1-1,2-11-26,3-27 31,-4-2-31,0 4 19,5-4-19,-14 62 2,-3 12-2,1-1 0,-1 1 0,1 0 1,0-1-1,0 1 0,0 0 0,1-1 0,-1 1 1,1 0-1,0 0 0,0 0 0,0 0 1,0 1-1,0-1 0,1 0 0,-3 3 0,1 0 0,-1-1 0,0 1-1,1 0 1,-1 0 0,0 0 0,1-1 0,-1 1-1,1 0 1,-1 0 0,0 0 0,1 0 0,-1 0 0,1 0-1,-1 0 1,0 0 0,1 0 0,-1 0 0,1 0 0,-1 0-1,1 0 1,-1 0 0,0 0 0,1 0 0,-1 1 0,1-1-1,-1 0 1,0 0 0,1 0 0,-1 1 0,0-1-1,1 0 1,-1 0 0,0 1 0,1-1 0,-1 0 0,0 1-1,0-1 1,1 0 0,-1 1 0,0-1 0,0 1 0,0-1-1,0 0 1,1 1 0,-1-1 0,0 1 0,0-1 0,0 0-1,0 1 1,7 27 22,-6-23-26,4 23-107,2 9-564,1 0-1,4 7 676,-8-34-239,0 1-1,0-1 1,1 0 0,0 0-1,1 0 1,0-1-1,0 0 1,1 0 0,5 5 239,-7-9-65,0-1 1,0-1-1,0 1 1,0-1-1,1 0 1,-1 0-1,1-1 1,0 1-1,0-1 1,0 0-1,2 0 65,-5-1 6,-1-1-1,1 1 1,-1-1-1,1 1 1,0-1-1,-1 0 1,1 0-1,0 0 1,-1-1-1,1 1 1,0 0-1,-1-1 1,1 0-1,-1 0 1,1 1-1,-1-2 1,1 1-1,-1 0 1,0 0-1,1-1 0,-1 1 1,0-1-1,0 0 1,0 0-1,2-1-5,32-44 578,-18 25-317,-1-1 0,3-8-261,-15 22 22,0 0 0,-1 0-1,0 0 1,-1-1 0,1 1 0,-2-1-1,0 0 1,1-4-22,-3 10 12,1 1-1,-1-1 1,0 1-1,-1 0 1,1-1-1,0 1 1,-1 0-1,0-1 1,0 1-1,0 0 0,0 0 1,0-1-1,-1 1 1,1 0-1,-1 0 1,0 1-1,0-1 1,0 0-1,0 1 1,0-1-1,-1 1 1,1-1-1,-1 1 1,-1-1-12,1 2 5,1-1 0,-1 1-1,1 0 1,-1 0 0,1 0 0,-1 0 0,0 1-1,0-1 1,1 1 0,-1-1 0,0 1 0,0 0-1,1 0 1,-1 0 0,0 1 0,0-1 0,1 1-1,-1-1 1,0 1 0,1 0 0,-1 0 0,1 0-1,-1 0 1,1 1 0,-1-1 0,1 1 0,0-1 0,0 1-1,0 0 1,-2 1-5,-3 5 4,0 0 0,0 1 0,1 0 0,0 0 0,1 0 0,-1 1 0,2-1 0,0 1 0,-2 5-4,-5 20 14,0 2 0,2 1-14,6-24 5,0 1 0,1 0 1,1 0-1,0 0 0,1 0 0,1 0 0,0 0 0,1 0 0,4 14-5,-4-20 7,1-1-1,0 0 0,0 0 1,1 0-1,0 0 0,0-1 1,1 1-1,0-1 0,0 0 0,1-1 1,0 1-1,0-1 0,0 0 1,1 0-1,0-1 0,0 0 1,8 4-7,3 0 38,2-1 0,-1 0 1,1-1-1,0-1 0,0-1 1,1-1-1,-1-1 0,1 0 1,14-1-39,-19-2-203,-1 0 1,0-1-1,0 0 1,1-1 0,-1-1-1,0 0 1,-1-1 0,1-1-1,-1 0 1,0-1-1,0-1 1,0 0 0,8-7 202,-16 10-562,0-1 0,0 0 0,-1 0 0,1-1-1,-1 0 1,0 1 0,-1-2 0,1 1 0,1-4 562,12-27-1699</inkml:trace>
  <inkml:trace contextRef="#ctx0" brushRef="#br0" timeOffset="3253.406">4332 696 4977,'0'-139'3197,"-3"109"-1639,-2 23 364,5 8-1742,-1 0-1,0 0 1,1 0-1,-1 0 1,0 0-1,1 0 0,-1 0 1,1 0-1,0 0 1,-1 0-1,1 0 0,0 0 1,0 0-1,0 0 1,-1 1-180,0 34 1643,0 0-1,3 0 1,5 34-1643,-2-20 2152,-1 23-2152,-4-72 22,0-1-1,0 1 1,1-1 0,-1 1-1,0-1 1,0 1 0,0-1-1,0 1 1,0-1 0,0 1-1,0-1 1,-1 1 0,1-1-1,0 1 1,0-1 0,0 1-1,0-1 1,-1 1 0,1-1-1,0 1 1,0-1 0,-1 1-1,1-1 1,0 0 0,-1 1 0,1-1-1,0 0 1,-1 1 0,1-1-1,-1 0 1,1 1-22,-1-2 27,0 1 0,0 0 0,0 0 0,0-1 1,1 1-1,-1 0 0,0-1 0,0 1 0,1-1 0,-1 1 0,0-1 1,1 0-1,-1 1 0,0-1 0,1 0 0,-1 0-27,-21-32 446,19 24-413,0 0 0,0 0 1,1 0-1,0 0 0,1 0 0,0-1 0,0 1 0,1 0 0,0-1 0,1 1 1,0 0-1,2-8-33,12-37 53</inkml:trace>
  <inkml:trace contextRef="#ctx0" brushRef="#br0" timeOffset="4674.76">4370 482 3321,'-2'-7'617,"-1"0"1,0 0 0,0 1 0,0-1-1,-1 1 1,1 0 0,-2 0 0,1 0-1,-1 1 1,1-1 0,-6-3-618,6 6 386,-1-1 0,0 1 0,0 0 0,0 1 0,0-1 0,-1 1 1,1 0-1,0 1 0,-1-1 0,0 1 0,1 0 0,-1 0 0,0 1 0,1 0 0,-3 0-386,5-1 99,-1 1 0,1 0 0,-1 1-1,1-1 1,0 1 0,-1-1 0,1 1 0,0 0-1,-1 0 1,1 1 0,0-1 0,0 1-1,-3 1-98,5-1 17,-1-1 0,0 1 0,1 0-1,-1 0 1,1 0 0,-1 0-1,1 1 1,0-1 0,0 0 0,0 0-1,0 1 1,0-1 0,1 1-1,-1-1 1,1 1 0,-1-1 0,1 1-1,0-1 1,0 2-17,0 14 30,1 0 0,1 0 0,0 0 0,1 0 0,5 15-30,11 26 64,2 3-64,-5-19 27,-4-10 7,-6-21 11,-1 0 0,-1 0 1,0 0-1,-1 1 0,-1 0 1,0 0-1,0 0 1,-1 0-46,-1-12 12,0 0 1,0 0-1,0-1 1,0 1-1,0 0 0,0 0 1,-1 0-1,1-1 1,0 1-1,0 0 1,-1 0-1,1-1 1,-1 1-1,1 0 1,0 0-1,-1-1 1,0 1-13,1-1 14,0 0 1,0 1-1,-1-1 0,1 0 1,0 0-1,-1 0 0,1 0 1,0 0-1,-1 0 0,1 0 1,0 0-1,-1 0 0,1 0 1,0 0-1,0 0 0,-1 0 0,1 0 1,0 0-1,-1 0 0,1 0 1,0 0-1,-1 0 0,1-1 1,0 1-1,0 0 0,-1 0 1,1 0-1,0-1-14,-2 0 43,1 0 0,-1 0 0,1-1 0,0 1 0,0-1 0,0 1 0,0-1 0,0 1 0,0-1 0,0 0 0,0 0 0,1 1-1,-1-1 1,1-1-43,-3-13 54,2 1 0,0-1-1,0 0 1,2 1-1,0-1 1,1 0-1,0 1 1,1-1-1,1 1 1,1 0-1,0 0 1,1 0-1,0 1 1,6-8-54,-1 1 13,1 2 0,1 0 0,0 0 0,2 2-1,0-1 1,1 2 0,0 0 0,2 1 0,14-10-13,-22 18 7,1 1 1,-1 0-1,1 1 1,0 0-1,0 0 1,0 1-1,0 1 1,1 0-1,0 0 1,0 2-1,0-1-7,3 1 187,1 1 0,-1 1 0,0 0 0,0 1 0,0 0 0,0 2 0,0 0 0,3 1-187,30 12 592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4:47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0 527 7594,'15'-98'3079,"-15"97"-2957,0-1-1,0 0 1,0 1 0,0-1-1,0 1 1,0-1 0,0 0 0,0 1-1,-1-1 1,1 1 0,-1-1-1,1 1 1,-1-1 0,1 1 0,-1-1-1,0 1 1,0-1-122,-3 2 1061,6 9 983,19 44-1728,-3 1 1,-2 1-1,-2 1 0,-2 0 0,-3 6-316,-1 22 311,-6-50-130,2-1 1,1 1 0,3 8-182,-7-40 5,-1-1 1,0 1-1,1-1 0,-1 1 1,1-1-1,0 1 1,-1-1-1,1 0 0,0 1 1,0-1-1,0 0 1,0 0-1,0 0 0,0 0 1,0 0-1,1 1-5,-2-2 5,1 0-1,0 1 1,0-1 0,-1 0-1,1 0 1,0 1-1,0-1 1,-1 0-1,1 0 1,0 0 0,0 0-1,-1 0 1,1 0-1,0-1 1,0 1-1,-1 0 1,1 0 0,0 0-1,0-1 1,-1 1-1,1 0 1,0-1-5,3-1 14,-1-1 0,0 1-1,0-1 1,0 0 0,0 0 0,0 0 0,-1 0 0,1 0-1,-1-1 1,0 0-14,13-22 44,-2-2-1,-1 0 1,6-22-44,-9 24 10,1 0-1,2 0 1,0 1 0,7-8-10,-18 30-1,1 0 1,1 0 0,-1 0 0,0 0 0,1 0 0,0 1-1,-1-1 1,1 1 0,0 0 0,3-2 0,-5 4-1,1-1 0,-1 1 0,1-1 1,0 1-1,-1-1 0,1 1 0,0 0 1,-1 0-1,1 0 0,0 0 0,-1 0 0,1 0 1,-1 0-1,1 0 0,0 1 0,-1-1 1,1 1-1,-1-1 0,1 1 0,-1 0 0,1-1 1,-1 1-1,1 0 0,-1 0 0,0 0 1,8 7-1,-1-1-1,0 2 0,0-1 0,-1 1 1,0 0-1,0 1 0,-1 0 0,-1 0 0,0 0 1,3 8 1,0-1 0,0-2 0,1 1 0,11 12 0,-17-24 5,1 1 0,0-1 1,0-1-1,0 1 0,1 0 0,-1-1 1,1 0-1,0 0 0,0-1 0,0 1 0,0-1 1,3 1-6,-7-3 33,0 0 0,0 0-1,0 1 1,0-1 0,0 0 0,0-1 0,0 1 0,0 0 0,0 0 0,0 0 0,0 0 0,0-1 0,0 1-1,0-1 1,-1 1 0,1 0 0,0-1 0,0 0 0,0 1 0,0-1 0,-1 1 0,1-1 0,0 0 0,-1 0-1,1 1 1,0-1 0,-1 0 0,1 0 0,-1 0 0,0 1 0,1-1 0,-1 0 0,1 0 0,-1 0 0,0 0-34,10-38 1089,-9 34-1008,5-45 338,-2 0-1,-3-28-417,0 29 71,1 1 0,8-36-71,-9 75 154,0 2-251,1 1 0,-1-1 0,1 0-1,3-6 98,-5 12 90,1-1 0,-1 1-1,1-1 1,0 1-1,0 0 1,0-1 0,0 1-1,0 0 1,0 0-1,0 0 1,0 0-1,0 0 1,1 0 0,-1 0-1,0 0 1,1 1-1,-1-1 1,0 0 0,1 1-1,-1-1 1,1 1-1,-1-1 1,1 1-1,1 0-89,12 1 847</inkml:trace>
  <inkml:trace contextRef="#ctx0" brushRef="#br0" timeOffset="399.055">1042 378 10058,'-10'-13'4121,"6"6"-2793,6 11-472,-5 7-175,3 14-257,0 8-16,0 15-8,-3 7-48,3 8-120,4-2-48,-2-11-88,6-7-16,-1-11 112,3-4 8,2-8-336,-6-8 2825,2-5-2129</inkml:trace>
  <inkml:trace contextRef="#ctx0" brushRef="#br0" timeOffset="796.472">967 66 10418,'-18'-29'4449,"-7"11"-2504,-1 4-737,11 10-616,5 5-296,19 9 48,7 5-152,21 9-2416,3-2 1792</inkml:trace>
  <inkml:trace contextRef="#ctx0" brushRef="#br0" timeOffset="1259.914">1639 372 4337,'70'-49'2230,"-70"49"-2129,0 0 0,1 0 1,-1 0-1,0 0 0,0 0 1,1 0-1,-1 0 0,0-1 1,0 1-1,1 0 0,-1 0 1,0 0-1,0 0 0,1-1 0,-1 1 1,0 0-1,0 0 0,0 0 1,1-1-1,-1 1 0,0 0 1,0 0-1,0-1 0,0 1 1,0 0-1,0 0 0,0-1 1,0 1-1,1 0 0,-1 0 0,0-1 1,0 1-1,0 0 0,0-1 1,0 1-1,0 0 0,0 0 1,-1-1-1,1 1 0,0 0 1,0 0-1,0-1 0,0 1 1,0 0-1,0 0 0,0-1 1,-1 1-1,1 0-101,-18-6 2196,-31 2-99,46 3-1755,-9 2-207,-1 0-1,1 0 1,0 1 0,0 1 0,0 0-1,0 0 1,0 2 0,1-1 0,0 1-1,0 1 1,0 0 0,1 0 0,-1 1 0,2 1-1,-1 0 1,1 0 0,0 0 0,-1 3-135,7-8 3,1 0 0,-1 0 0,1 1 0,0-1-1,0 0 1,0 1 0,0-1 0,1 1 0,-1 0 0,1-1 0,0 1 0,0 0 0,0 2-3,1-4 2,0 0-1,0-1 0,0 1 1,0 0-1,1-1 0,-1 1 1,0 0-1,1-1 0,-1 1 1,1 0-1,0-1 0,0 1 1,-1-1-1,1 1 0,0-1 1,0 0-1,0 1 0,1-1 1,-1 0-1,0 0 0,0 0 1,1 0-1,-1 0 0,1 0 1,-1 0-1,1 0 0,-1 0 1,1-1-1,-1 1 0,1 0 1,0-1-1,0 1-1,22 5 13,0 0 1,0-2-1,3 0-13,-4-2 8,-1 2-1,0 1 1,0 1 0,8 3-8,-18-4 2,-1 0 0,0 0 1,0 2-1,0-1 1,0 1-1,-1 1 0,0 0 1,-1 0-1,0 1 0,0 0 1,-1 1-3,-4-5 0,-1-1 0,0 1 1,0 0-1,0 0 0,-1 0 1,1 0-1,-1 1 1,0-1-1,-1 1 0,0-1 1,1 1-1,-2-1 0,1 1 1,-1 0-1,0-1 0,0 1 1,0 0-1,-1-1 0,0 1 1,0 0-1,0-1 0,-1 1 1,0-1-1,0 0 0,-1 2 0,-2 3 8,-1 1-1,-1-1 0,1 0 1,-2-1-1,1 0 0,-2 0 0,1 0 1,-1-1-1,0 0 0,-1-1 1,1 0-1,-1 0 0,-1-1 1,0-1-1,1 0 0,-1 0 1,-1-1-1,1 0 0,-1-1 0,0-1 1,1 1-1,-1-2 0,0 0 1,0 0-1,-2-1-7,2-1 32,-1-1-1,1 0 0,-1-1 1,1 0-1,-5-2-31,14 4-40,0 0 0,0 0 0,0 0 0,0 0 0,0-1-1,1 1 1,-1-1 0,0 0 0,1 0 0,-1 1 0,1-2-1,0 1 1,0 0 0,0 0 0,0-1 0,0 1-1,0-1 1,1 0 0,-1 1 0,1-1 0,0 0 0,-1 0-1,1 0 1,0-1 40,3-5-561,8 11 105</inkml:trace>
  <inkml:trace contextRef="#ctx0" brushRef="#br0" timeOffset="1961.241">2130 101 6193,'-2'-3'453,"-1"0"-1,0-1 1,0 1 0,0 0-1,-1 1 1,1-1-1,0 1 1,-1-1 0,0 1-1,0 0 1,0 0-1,0 0 1,0 1 0,0 0-1,0 0 1,-4-1-453,6 2 128,0-1 1,-1 1 0,1 0-1,0 0 1,-1 0-1,1 1 1,-1-1 0,1 0-1,0 1 1,-1 0-1,1-1 1,0 1 0,0 0-1,-1 0 1,1 0-1,0 1 1,0-1 0,0 0-1,0 1 1,1-1 0,-1 1-1,0 0 1,1 0-1,-1 0 1,1 0 0,-1 0-1,1 0 1,0 0-1,0 0 1,0 0-129,-1 3 59,0 0 1,1 0-1,0 1 0,0-1 0,0 0 0,0 0 1,1 1-1,0-1 0,0 0 0,1 0 1,-1 1-1,1-1 0,0 0-59,4 17 79,1-1-1,5 12-78,-3-11 79,32 105 354,0 25-433,-29-95 188,-1 0 0,-3 0 0,-3 1 0,-2 3-188,-7 9 546,15-134 689,15-51-1235,-17 86-9,1 0 0,2 1 1,0 1-1,2 0 0,6-9 9,-16 32 1,0-1 0,0 0 1,0 1-1,1 0 1,0 0-1,-1 0 1,4-3-2,-6 7 0,1-1 0,-1 0 0,0 0 0,1 0 1,-1 1-1,1-1 0,-1 0 0,1 1 1,-1 0-1,1-1 0,0 1 0,-1 0 1,1 0-1,-1 0 0,1 0 0,0 0 0,-1 0 1,1 0-1,-1 0 0,1 1 0,-1-1 1,1 1-1,-1-1 0,1 1 0,-1 0 1,2 0-1,2 2 0,-1 0 0,1 0 0,-1 1 0,0 0 0,0 0 0,0 0 1,-1 0-1,1 0 0,-1 1 0,0-1 0,0 2 0,29 59 4,-22-44-3,5 15-14,-2 1 0,5 24 13,-3-11-298,-12-39 971,2 1 0,0-1 0,5 10-673,6 4 979</inkml:trace>
  <inkml:trace contextRef="#ctx0" brushRef="#br0" timeOffset="2358.331">2671 666 7746,'5'-5'926,"7"-8"676,-12 13-1544,0 0-1,0 0 1,0-1 0,0 1-1,0 0 1,1 0 0,-1 0-1,0 0 1,0 0 0,0-1-1,0 1 1,0 0 0,0 0-1,0 0 1,0 0 0,0 0-1,1 0 1,-1 0 0,0-1-1,0 1 1,0 0 0,0 0-1,0 0 1,1 0 0,-1 0-1,0 0 1,0 0 0,0 0-1,0 0 1,0 0 0,1 0-1,-1 0 1,0 0 0,0 0-1,0 0 1,0 0-1,1 0 1,-1 0 0,0 0-1,0 0 1,0 0 0,0 0-1,0 0 1,1 0 0,-1 1-1,0-1 1,0 0 0,0 0-1,0 0 1,0 0 0,0 0-1,0 0 1,1 0 0,-1 1-1,0-1 1,0 0 0,0 0-1,0 0 1,0 0 0,0 0-58,1 2 140,-1-1 0,0 1 0,1-1 0,0 1 0,-1-1 0,1 1 0,0-1 0,0 0 0,0 1 0,0-1 0,0 0 0,0 0 1,0 0-1,0 0 0,1 0 0,-1 0 0,0 0 0,1 0 0,-1 0 0,0-1 0,1 1 0,-1-1 0,1 1 0,-1-1 0,1 1 1,1-1-141,5 2 196,1-1 0,-1 0 1,1 0-1,4-1-196,-2 0 67,0-1 0,0-1 0,0 0 0,0 0 0,0-1 0,0-1-1,-1 0 1,1 0 0,-1-1 0,0 0 0,-1-1 0,1 0 0,-1 0 0,7-7-67,-11 8 11,0 0 0,0 0 0,-1 0 0,0 0 0,1-1 0,-2 1 0,1-1 0,-1 0 1,0 0-1,0-1 0,1-2-11,-3 4 12,0 0 0,0 0-1,0 1 1,-1-1 0,0 0 0,0 0 0,0 0 0,0 1 0,-1-1-1,0 0 1,0 0 0,0 1 0,0-1 0,-1 1 0,0-1 0,0 1-1,0-1-11,0 0 8,-1 1-1,1 0 1,-1 0-1,0 0 0,0 0 1,0 0-1,0 1 0,-1-1 1,1 1-1,-1 0 0,0 0 1,0 0-1,0 1 0,-1-1 1,1 1-1,-1 0 0,1 0 1,-1 1-1,1-1 1,-1 1-1,0 0 0,0 1 1,0-1-1,0 1 0,1-1 1,-1 2-1,0-1 0,0 0 1,0 1-1,0 0 0,-1 1-7,-5 0 4,1 2-1,0-1 0,0 1 1,0 1-1,0 0 0,1 0 0,0 1 1,0 0-1,0 1 0,1-1 1,0 2-1,0-1 0,-6 9-3,7-6 4,0 0-1,1 0 0,0 1 1,0 0-1,1 0 1,0 0-1,1 1 0,1 0 1,0 0-1,0 0 0,1 0 1,1 0-1,-1 5-3,2-8 9,0 0 0,0 0 0,1 0-1,0 0 1,1 0 0,0-1 0,0 1 0,1 0 0,0-1-1,0 0 1,1 1 0,0-2 0,1 1 0,0 0-1,0-1 1,0 0 0,1 0 0,4 4-9,3-1 8,0 1 0,1-1 0,0-1 1,0-1-1,1 0 0,0-1 0,1 0 0,0-2 1,0 1-1,12 1-8,8 0 824,-1-1-1,1-2 1,0-1 0,18-2-824,2-1 1229</inkml:trace>
  <inkml:trace contextRef="#ctx0" brushRef="#br0" timeOffset="2746.622">3559 461 8546,'-3'-3'617,"-1"-1"1,1 1-1,-1 0 0,1 1 1,-1-1-1,0 0 0,0 1 1,0 0-1,0 0 1,0 0-1,-3-1-617,1 2 289,0 0 1,1 0-1,-1 1 1,0-1-1,0 1 1,0 1-1,1-1 1,-1 1 0,-1 0-290,-10 2 286,0 1 0,-1 0 0,2 2 0,-1 0 0,-2 2-286,11-5 48,1 0 0,1 1 0,-1 0 0,1 0 0,-1 1 0,1 0 0,0 0 0,1 0 0,-1 0 0,1 1 1,0 0-1,-4 7-48,8-11 6,0-1 1,0 1-1,0 0 1,1 0-1,-1 0 1,0 0-1,1 0 1,-1 0-1,1 0 1,0 0-1,-1 0 1,1 0-1,0 0 1,1 0-1,-1 0 1,0 0-1,0 0 1,1 0-1,-1 0 1,1 0-1,0 0 1,0 1-7,1 0 6,0 0 1,0 1-1,1-1 1,-1-1-1,1 1 1,0 0-1,0-1 0,0 1 1,0-1-1,0 0 1,3 2-7,11 4 17,-1 0-1,1-2 1,1 0 0,13 3-17,-27-8 4,45 11 23,-16-5 8,30 12-35,-56-16 2,0-1 1,1 2 0,-1-1-1,-1 1 1,1 0-1,0 0 1,-1 1 0,0 0-1,0 0 1,3 4-3,-7-7 1,1 1-1,-1 0 1,0 0-1,0 1 1,0-1-1,0 0 1,-1 1-1,1-1 1,-1 1-1,0-1 1,0 1 0,0 0-1,-1-1 1,1 1-1,-1 0 1,0 0-1,0-1 1,0 3-1,-1 0 2,0-1 1,-1 0-1,0 1 1,1-1-1,-2 0 0,1 0 1,-1 0-1,1-1 1,-1 1-1,-1-1 1,-2 4-3,-8 7 18,0-1 0,-1-1 1,0 0-1,-1-1 0,-1-1 1,-6 3-19,11-6 24,-2-1 1,1 0 0,-11 3-25,20-8 9,0-1-1,-1 0 1,1 1-1,0-2 1,-1 1 0,1 0-1,-1-1 1,1 0-1,-1 0 1,1 0 0,-1-1-1,1 0 1,-1 0-1,0 0-8,4 1 12,-1-1 0,1 0-1,-1 0 1,1 0 0,0 0-1,-1 0 1,1 0-1,0 0 1,0 0 0,-1 0-1,1-1 1,0 1 0,0 0-1,0-1 1,1 1-1,-1-1 1,0 1 0,1-1-1,-1 0 1,1 1 0,-1-1-1,1 1 1,0-1-1,-1 0 1,1 1 0,0-1-1,0 0 1,0 1 0,0-1-1,1 0 1,-1 1-1,0-1 1,1 0 0,-1 1-1,1-1 1,0 1 0,-1-1-1,1 1 1,0-1-12,19-22 119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4:45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30 467 9634,'47'-46'4009,"-59"56"-2633,2 8-184,7 15-551,5 6-217,8 16-144,-1-2-16,4 4-96,-1-1-48,0-7-56,0-2 88,-4-9-224,-2-6-128,2-14 144</inkml:trace>
  <inkml:trace contextRef="#ctx0" brushRef="#br0" timeOffset="368.959">47 159 7122,'-16'-38'3960,"0"7"-519,7 12-2337,4 1-239,5 11-625,5 5 48,12 8-560,4 8-169,12 4 313</inkml:trace>
  <inkml:trace contextRef="#ctx0" brushRef="#br0" timeOffset="740.602">349 79 10050,'4'-12'1329,"-1"-1"0,0 0 1,-1-4-1330,-2 15 115,0 1 1,0 0-1,0 0 1,0 0 0,0 0-1,0 0 1,0 0-1,0-1 1,-1 1 0,1 0-1,-1 0 1,1 0-1,-1 0 1,1 0-1,-1 0 1,1 0 0,-1 0-1,0 0 1,1 0-1,-1 0-115,0 1 25,1 0 1,0 0-1,0 0 0,0 0 0,0 0 0,0 0 0,0 0 0,-1 0 1,1 0-1,0 0 0,0 0 0,0 0 0,0 0 0,0 0 0,-1 0 1,1 0-1,0 0 0,0 0 0,0 0 0,0 0 0,0 0 0,0 0 0,-1 0 1,1 0-1,0 0 0,0 0 0,0 0 0,0 1 0,0-1 0,0 0 1,0 0-1,-1 0 0,1 0 0,0 0 0,0 0 0,0 0 0,0 1 1,0-1-1,0 0 0,0 0 0,0 0 0,0 0 0,0 0-25,-1 15 794,54 269 196,-19-109-857,-23-114-227,4 27-426,4 1-1,18 44 521,-29-111-528</inkml:trace>
  <inkml:trace contextRef="#ctx0" brushRef="#br0" timeOffset="741.602">345 565 7082,'-23'4'4224,"16"-11"513,8 3-3048,20-8-721,10 1-264,15-4-512,7-2 8,5 3 3081,5 2-2441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6:28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182 477 7786,'-23'-72'2846,"15"56"-1840,3 15 61,0 14 503,3 3-977,2 1 0,-1-1 0,2 0 0,0 1 0,4 15-593,6 24 829,4 4-829,4 16 428,-4 6 163,-3 2-1,0 83-590,-17 167 1061,2-325-684,-3-15-58,-9-24 91,11 23-362,-35-83 62,4-2 0,4-2 0,4-1 0,4-1 0,2-11-110,13 57 0,2 0 0,2-1 0,3 0 0,1 0 0,3 1 0,2-1 0,2 1 0,8-23 0,-10 53-7,1 0 0,1 1 0,0 0 0,1 0-1,2 1 1,-1 0 0,9-9 7,-11 16-8,1 1 1,1 1-1,-1-1 0,2 2 1,-1-1-1,1 1 0,0 0 1,1 1-1,0 1 0,0-1 0,0 2 1,9-4 7,-5 4-10,0 1 1,0 0-1,0 1 1,1 0-1,-1 2 1,1 0-1,-1 0 1,1 2-1,-1 0 1,1 0-1,-1 2 1,0-1 0,0 2-1,0 0 1,0 1-1,-1 1 1,1 0-1,10 7 10,-13-6-3,-1 0 1,0 1-1,0-1 0,-1 2 0,0 0 0,0 0 1,-1 1-1,0 0 0,-1 0 0,0 1 0,-1 0 1,0 1-1,-1 0 0,0 0 0,-1 0 0,0 0 1,-1 1-1,-1 0 0,0 0 0,0 0 1,-1 0-1,-1 4 3,0-3 1,-1 1 0,-1 0-1,0-1 1,-1 1 0,-1-1 0,0 0 0,-1 0 0,-1 0 0,0 0 0,-4 6-1,1-3 6,-2 0-1,0 0 1,-1-1 0,-1-1 0,0 0-1,-1 0 1,-10 8-6,-2 0 21,0-2 0,-1-1 0,-1 0 0,-1-2 0,-12 4-21,24-13-65,-1-2 0,-1 0 0,1 0 1,-1-2-1,0 0 0,-1-1 0,1-1 0,-1-1 0,-17 0 65,22-5 1705,11-1-892</inkml:trace>
  <inkml:trace contextRef="#ctx0" brushRef="#br0" timeOffset="508.204">1124 736 7017,'-10'-12'3657,"1"3"-1160,4 4-697,10 0-247,11 7-465,10 1-208,6-3-320,6 2-88,6 0-192,3-4-88,4 2-96,4 3-40,-4-3 40,-4 2-104,-6 2-560,-5-3-456,-6 6-2849,-6 2 2545</inkml:trace>
  <inkml:trace contextRef="#ctx0" brushRef="#br0" timeOffset="860.888">1248 991 8130,'-26'14'3881,"9"3"-1377,3 0-527,7-1-497,7-1-280,12-1-400,9-4-184,10-5-256,6-5-119,13-5-41,8 0-112,-8-2-288,-26 4-73,2 1 57</inkml:trace>
  <inkml:trace contextRef="#ctx0" brushRef="#br0" timeOffset="1707.878">2307 643 5713,'-9'-21'2275,"2"6"430,1-1 0,0 0 0,1-1 0,-2-15-2705,7 33 405,1 3-108,3 15-149,5 24 114,-3 1 1,1 26-263,0 80 283,-6 0-1,-14 102-282,10-234 40,2-1-1,1 1 0,0 0 1,3 16-40,5-67 233,-4-44-144,-3 0-1,-4 0 1,-8-48-89,-8-30 39,-1-21-22,17 135-20,2 0 0,2 1 1,3-12 2,-3 41 11,3-22 31,-4 31-35,1 0 0,-1 1 0,1-1 0,-1 1 0,1-1 0,0 1 0,-1-1 0,1 1 0,0-1 0,0 1 0,0-1 0,0 1 0,0 0 0,1 0 0,0-1-7,-1 2 4,-1-1-1,1 1 0,0 0 1,0 0-1,0 0 0,0 0 1,0 0-1,0 0 0,0 0 0,0 0 1,0 0-1,0 0 0,0 1 1,-1-1-1,1 0 0,0 1 1,0-1-1,0 0 0,0 1 1,-1-1-1,1 1 0,0-1 1,0 1-1,-1 0 0,1-1 1,0 1-1,-1 0 0,1 0 1,-1-1-1,1 2-3,22 28 22,-19-24-14,30 43 16,17 26 76,48 51-100,367 366 545,-447-474-515,2 0 0,8 5-30,-22-18 33,0-1 0,0 1 1,0-1-1,0-1 0,1 1 0,0-1 0,-1 0 1,1-1-1,4 1-33,-11-3 21,1 1 0,-1-1 0,0 0 0,0 0 0,1 0 0,-1 0 0,0 0 0,0 0 1,1 0-1,-1 0 0,0 0 0,0 0 0,1-1 0,-1 1 0,0 0 0,0-1 0,0 1 0,0-1 0,1 1 0,-1-1 0,0 0 0,0 0 1,0 1-1,0-1 0,0 0 0,-1 0 0,1 0 0,0 0 0,0 0 0,-1 0 0,1 0 0,0 0 0,-1 0 0,1 0 0,-1-1 1,1 1-1,-1 0 0,0 0 0,1 0 0,-1-1 0,0 1 0,0 0 0,0 0 0,0-1 0,0 1-21,-1-9 91,0 1 0,0 0-1,-1-1 1,0 1 0,-3-8-91,3 9 5,-39-148 331,-4-56-336,35 153-105,4 1 1,1-1 0,4 0 0,2 0-1,4-20 105,5 26-1320,-10 52 1291,0 1 0,0 0 0,0-1-1,0 1 1,0 0 0,0 0-1,0-1 1,0 1 0,0 0 0,0-1-1,0 1 1,0 0 0,1 0-1,-1-1 1,0 1 0,0 0-1,0 0 1,0-1 0,0 1 0,1 0-1,-1 0 1,0 0 0,0-1-1,0 1 1,1 0 0,-1 0 0,0 0-1,0 0 1,1-1 0,-1 1-1,0 0 1,1 0 0,-1 0-1,0 0 1,0 0 0,1 0 0,-1 0-1,0 0 1,1 0 0,-1 0 29,1 2-22,0 0 0,0 0 0,0 0 0,-1 0 0,1 1 0,-1-1 0,1 0 0,-1 0 0,0 1 0,1 0 22,2 37 54</inkml:trace>
  <inkml:trace contextRef="#ctx0" brushRef="#br0" timeOffset="2433.259">3425 573 5657,'4'-44'8393,"-4"44"-8334,0 0 1,0 0 0,-1 0-1,1 0 1,0 0 0,0 0 0,0 0-1,0 0 1,0 0 0,0 0-1,0 0 1,0 0 0,0 0-1,-1 0 1,1 0 0,0 0-1,0 0 1,0 0 0,0 0 0,0 0-1,0 0 1,0 0 0,0 0-1,0 0 1,0 0 0,-1 0-1,1 0 1,0 0 0,0 0 0,0-1-1,0 1 1,0 0 0,0 0-1,0 0 1,0 0 0,0 0-1,0 0 1,0 0 0,0 0-1,0 0 1,0 0 0,0 0-60,-1 18 917,37 114 462,19 73-435,-42-143-680,-2 1 1,-1 18-265,-5-31 156,-1-24 8,-2 1-1,-1 0 1,-1 0 0,-1 0 0,-2 10-164,-27-106 1408,9 0-1331,4-1 1,2-1-1,4 0 0,3-1 1,2 0-1,4 0 0,4-1-77,-1 19 3,0 1-6,3-1-1,2 0 4,-4 40-5,1-1-1,1 0 1,0 1-1,0 0 0,2 0 1,0 0-1,0 1 0,1 0 1,4-6 5,-5 12-7,-1 0 1,1 1 0,0 0 0,0 0-1,1 0 1,0 0 0,0 1 0,1 0-1,-1 1 1,1 0 0,0 0 0,0 1-1,0-1 1,0 2 0,1-1 0,-1 1-1,1 1 1,0-1 0,-1 1 0,3 1 6,1 0-6,-1 0 0,0 1-1,0 0 1,-1 1 0,1 0 0,0 0 0,0 2 0,-1-1 0,0 1 0,0 1 0,0-1 0,0 2 0,-1-1 0,0 2 0,9 6 6,-5-1-4,1 1 0,-2 1 0,0 0 1,-1 1-1,0 0 0,-1 0 1,-1 1-1,0 1 0,-1-1 1,-1 1-1,4 13 4,-7-17-1,-1 1 0,0-1 1,0 1-1,-2-1 0,1 1 0,-2 0 0,0-1 1,-1 1-1,0 0 0,-1-1 0,0 1 0,-1-1 1,-1 0-1,0 0 0,-1 0 0,-1 3 1,-4 3 5,-2 0-1,0 0 1,-1-1-1,0-1 1,-2 0-1,0-1 1,-1 0-1,0-2 1,-2 0-1,1 0 0,-2-2 1,1 0-1,-2-1 1,-3 0-5,17-8-5,0-1 1,0 0-1,0 0 1,0 0-1,0-1 1,0 0-1,-1-1 1,1 1-1,0-1 1,-1 0-1,-1-1 5,5 1-69,1 0 0,0-1-1,-1 0 1,1 1 0,0-1 0,0 0-1,0 0 1,-1 0 0,1 0-1,0-1 1,0 1 0,1 0 0,-1-1-1,0 1 1,0-1 0,1 0-1,-1 0 1,1 0 0,-1 0-1,1 0 1,0 0 0,0 0 0,0 0-1,0 0 1,0 0 0,0-1-1,1 1 1,-1 0 0,1-1-1,0 1 1,-1-1 69,1 1-210,0-1 0,0 1 0,0 0 0,0-1 0,1 1 0,-1 0 0,1-1 0,-1 1 0,1 0 0,0-1 210,11-19-1223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5:08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252 110 10938,'1'-12'707,"-1"5"-289,1 0-1,-1 0 1,0-1-1,0 1 1,-1 0-1,0 0 1,-1-1 0,1 1-1,-1 0 1,-1 0-1,1 0-417,1 6 44,1 1 0,0-1 0,0 0 0,-1 1 0,1-1 0,0 1 0,0-1 0,-1 1 1,1-1-1,-1 1 0,1-1 0,-1 1 0,1-1 0,0 1 0,-1-1 0,0 1 0,1 0 0,-1-1 0,1 1 0,-1 0 0,1-1 0,-1 1 0,0 0-44,1 0 24,-1 0 0,1 1 1,-1-1-1,1 0 0,-1 0 0,1 1 0,-1-1 0,1 0 1,0 1-1,-1-1 0,1 1 0,0-1 0,-1 1 0,1-1 1,0 0-1,0 1 0,-1-1 0,1 1 0,0-1 0,0 1 1,0-1-1,0 1-24,-8 38 358,3 20-239,2 0-1,4 1 1,1-1-1,3 0 1,5 13-119,19 85 643,21 50-643,-45-184-19,0 0 0,-1 1 0,0 13 19,-3-30 240,-1-1 0,0 1 0,0 0 0,-1-1 0,0 1 0,0-1 0,0 1 0,-1-1 0,0 1 0,0-1 0,-1 0 0,0 0 0,0 0 0,0 0 0,-1 0-240,-13 8 1317</inkml:trace>
  <inkml:trace contextRef="#ctx0" brushRef="#br0" timeOffset="362.222">22 577 9970,'-14'-11'4161,"7"4"-2849,17 5-279,11 5-153,11 3-480,5 3-96,18 1-152,6-1-56,13 0 112,3 1-160,-2 0 8</inkml:trace>
  <inkml:trace contextRef="#ctx0" brushRef="#br0" timeOffset="749.979">704 555 8794,'1'-4'343,"0"1"0,0-1 0,0 0 1,0 1-1,-1-1 0,0 0 0,1 1 0,-1-1 0,-1 0 0,1 1-343,0 2 76,0 0 0,-1 1 0,1-1-1,0 0 1,-1 1 0,1-1 0,0 0-1,-1 1 1,1-1 0,-1 1 0,1-1 0,-1 1-1,1-1 1,-1 1 0,0-1 0,1 1-1,-1-1 1,1 1 0,-2-1-76,0 1 114,0-1 0,0 1 0,0-1 0,0 1 0,0-1 0,0 1 0,0 0 0,0 0 0,-1 0 0,1 1-114,-8 0 209,-1 0 1,1 1 0,0 1 0,-1 0 0,1 0-1,1 1 1,-1 0 0,1 1 0,-1 0 0,1 0 0,1 1-1,-1 0 1,1 1 0,0 0 0,0 0 0,1 1 0,0 0-1,-4 6-209,6-8 31,0 1 0,1 0 0,0 1 0,0-1 0,0 1 0,1-1-1,0 1 1,1 0 0,0 0 0,0 1 0,1-1 0,-1 0-1,2 0 1,-1 1 0,1-1 0,1 1 0,0-1 0,0 0-1,0 0 1,1 1 0,0-1 0,1 0 0,1 2-31,1 0 10,0 0 0,1-1 0,0 0 0,1 0 0,0-1 0,0 1 0,1-2 0,0 1 0,1-1 0,-1 0 0,1-1 0,0 0-1,1 0 1,0-1 0,0 0 0,9 3-10,-8-4 10,-1-1-1,1 1 0,0-2 0,1 1 0,-1-2 0,0 0 0,0 0 0,1-1 0,-1 0 1,1-1-1,-1 0 0,0-1 0,0 0 0,0-1 0,0 0 0,5-2-9,-12 3 8,1 0-1,-1 0 1,1-1-1,-1 1 1,0-1 0,0 0-1,0 0 1,-1 0-1,1-1 1,-1 1-1,0-1 1,1 0-1,-2 0 1,1 0 0,0 0-1,-1 0 1,0-1-1,0 1 1,0-1-1,-1 1 1,1-1-1,-1 0 1,0 0 0,0 0-1,-1 1 1,0-1-1,1 0 1,-2 0-1,1 0 1,0 0-1,-1 0 1,0 0 0,-1-1-8,-2-11 36,-1 0 0,-1 0 0,-1 1 0,-1 0 0,0 0 1,0 0-1,-2 1 0,-6-7-36,10 12 208,-2 1-1,1 0 1,-1 0 0,-1 0-1,0 1 1,0 0-1,0 1 1,-1 0 0,0 1-1,-6-4-207,2 4 602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5:05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750 663 5793,'-31'-30'2647,"23"24"650,16 11-1966,-1-3-1032,1 0 0,0-1 0,0 0 0,0-1 0,0 0 0,0 0 0,0 0 0,0-1 0,0-1 0,-1 1 0,1-1 0,0 0-1,-1-1 1,2-1-299,-6 3 21,0 0-1,0 0 0,0 0 0,-1-1 0,1 1 0,-1-1 1,1 0-1,-1 0 0,0 0 0,0 0 0,1 0 0,-1-1 1,-1 1-1,1-1 0,0 1 0,-1-1 0,1 1 0,-1-1 1,0 0-1,0 0 0,0 0 0,0 0 0,0 0 0,-1 0 1,1 0-1,-1 0 0,0 0 0,0 0 0,0 0 0,0 0 1,-1 0-1,1 0 0,-1 0 0,0 0 0,1 0 1,-1 1-1,-1-1 0,0-2-20,-1-2 11,-1 1-1,1 0 1,-2 0 0,1 0 0,0 0 0,-1 1 0,0 0-1,-1 0 1,1 0 0,-1 1 0,0-1 0,0 1-1,0 1 1,0-1 0,-1 1 0,-2-1-11,6 3 1,-1-1 0,0 0 0,0 1 0,0 0 0,0 0 0,0 0 0,-1 1 0,1-1 0,0 1 0,0 0 0,0 0 0,0 1-1,-1-1 1,1 1 0,0 0 0,0 0 0,0 0 0,0 0 0,0 1 0,0 0 0,1 0 0,-1 0 0,0 0 0,1 0 0,0 1 0,-1 0 0,1-1 0,0 2-1,-3 3 2,1 0 0,0 0-1,1 1 1,0 0 0,0 0 0,1 0 0,-3 7-2,-13 59 11,16-61 1,1 0-1,1 0 1,0-1 0,0 1 0,1 0 0,1 0-1,0 0 1,1 0 0,1 0 0,0-1-1,0 1 1,4 8-12,-3-13 24,0-1 1,0 1-1,0-1 0,1 0 1,0 0-1,1 0 0,0-1 0,0 1 1,0-2-1,0 1 0,1-1 1,0 1-1,0-2 0,1 1 1,-1-1-1,1 0 0,0-1 0,0 0 1,6 1-25,0 0 111,1-1 0,-1 0 0,1-1 0,0-1 0,0 0 0,12-2-110,33-7 201</inkml:trace>
  <inkml:trace contextRef="#ctx0" brushRef="#br0" timeOffset="797.146">1502 630 5393,'11'-7'645,"0"0"0,-1-1 1,0 0-1,8-8-645,-17 16 72,0-1 1,-1 0-1,1 0 1,-1 0-1,1 0 1,-1 0-1,0 0 1,1 0-1,-1-1 1,0 1-1,0 0 1,0 0-1,1 0 1,-1 0-1,0 0 1,0 0-1,-1 0 1,1-1-1,0 1 0,0 0 1,-1 0-1,1 0 1,0 0-1,-1 0 1,1 0-1,-1-1-72,-19-23 1570,17 22-1317,-3-4 62,0 1 1,-1 0-1,0 0 0,0 1 0,0 0 0,-1 0 1,0 1-1,1 0 0,-1 0 0,-1 1 0,-7-3-315,10 5 76,1 0-1,-1 0 0,0 0 1,0 1-1,1 0 0,-1 0 1,0 0-1,0 1 0,1 0 1,-1 0-1,0 0 0,1 1 1,-1 0-1,1 0 0,0 0 1,-1 0-1,1 1 0,0 0 1,0 1-76,-7 4 32,1 0 0,0 1 0,1 0 0,0 1 0,1 0-1,0 1 1,0 0 0,1 0 0,-4 9-32,9-15 1,0 1 0,0 0 0,1 0 0,0 0-1,0 0 1,0 1 0,1-1 0,0 0-1,0 1 1,1-1 0,0 0 0,0 1-1,0-1 1,1 1 0,0-1 0,0 0 0,0 1-1,1-1 1,0 0 0,0 0 0,2 3-1,-1-4 2,-1 0 1,1 0-1,0 0 1,0-1-1,0 1 1,1-1-1,-1 0 1,1 0-1,0 0 1,0-1 0,1 1-1,-1-1 1,1 0-1,-1 0 1,1-1-1,0 1 1,0-1-1,0 0 1,0 0-1,1-1 1,-1 0 0,0 0-1,1 0 1,-1 0-1,1-1 1,-1 0-1,1 0 1,-1 0-1,1-1 1,-1 0-1,1 0 1,2-1-3,3-1 11,1 0 0,-1-1 0,0 0 0,0-1 0,-1 0-1,1 0 1,-1-1 0,0-1 0,-1 0 0,1 0 0,-1-1 0,5-6-11,-7 7 10,-1-1 0,0 0-1,0 0 1,-1 0 0,0 0 0,0-1-1,-1 0 1,-1 0 0,1-1 0,-1 1-1,-1-1 1,0 1 0,0-1 0,-1 0-1,0-2-9,1-8 13,-2-1 0,0 1 0,-2 0 0,0-5-13,-2 15-31,1 14 4,0 16 4,-2 246 174,6-157-52,-4 0 0,-12 54-99,11-136 19,-2 0 0,-2 0 0,0-1 0,-2 0-1,-11 23-18,1-10 252,-2-2 0,-2 0 0,-12 14-252,162-210 389,-36 37-1681,-45 58 707</inkml:trace>
  <inkml:trace contextRef="#ctx0" brushRef="#br0" timeOffset="1275.858">1865 518 7746,'-5'-4'1185,"-19"-17"2570,23 20-3561,0 0 0,0 0 1,0 1-1,-1-1 0,1 0 1,0 0-1,-1 1 0,1-1 1,0 1-1,-1-1 0,1 1 1,-1 0-1,1 0 0,0-1 1,-1 1-1,1 0 0,-1 0 0,0 0-194,2 1 49,-1-1 0,1 0 0,-1 1 0,1-1 0,-1 1 0,1-1 0,-1 1 0,1-1-1,-1 1 1,1-1 0,0 1 0,-1-1 0,1 1 0,0-1 0,-1 1 0,1 0 0,0-1-1,0 1 1,-1-1 0,1 1 0,0 0 0,0-1 0,0 1 0,0 0-49,-1 20 258,1-14-141,-1 25 72,2 0 0,1 0 1,7 30-190,-6-46 29,1 1 0,1-1 0,0-1 0,1 1 0,1-1 0,0 0 0,1 0 0,5 7-29,-11-21 6,-1 1 0,0 0 0,1 0 0,-1-1 1,1 1-1,0-1 0,0 0 0,-1 1 0,1-1 0,0 0 0,0 0 0,0 0 0,0 0 0,0 0 1,0-1-1,1 1 0,-1-1 0,2 1-6,0-1 9,0 0 1,1 0-1,-1 0 0,1 0 1,-1-1-1,1 0 0,-1 0 0,0 0 1,2-1-10,7-3 20,0-1 0,-1 0 0,0-1 1,0 0-1,8-7-20,-10 6 8,-1 0 1,0-1 0,0 0 0,-1 0-1,0-1 1,0 0 0,-1 0 0,0-1-1,-1 0 1,2-5-9,0-3 10,-1 0 0,-1 0 0,-1 0 0,0-1-1,-2 0 1,0-2-10,-1-5 11,1-6-13,-3 33 2,0 0 0,0 0 0,0 0-1,0 0 1,0 0 0,0 0 0,0 0-1,0 0 1,0 1 0,0-1 0,0 0-1,0 0 1,0 0 0,0 0 0,0 0-1,1 0 1,-1 0 0,0 0 0,0 0-1,0 0 1,0 0 0,0 0 0,0 0 0,0 0-1,0 0 1,0 0 0,0 0 0,0 0-1,0 0 1,0 0 0,0 0 0,0 0-1,0 0 1,1 0 0,-1 0 0,0 0 0,2 21-15,-1 56 14,-2-57 13,1 0-1,1 0 0,0-1 0,1 1 0,2 0 0,0-1 0,5 14-11,-8-29 6,1 0-1,0 0 1,1-1 0,-1 1-1,0-1 1,1 1-1,0-1 1,0 0 0,0 0-1,0 0 1,0-1 0,1 1-1,-1-1 1,1 0 0,-1 0-1,1 0 1,0 0-1,0 0 1,0-1 0,0 0-1,0 0 1,0 0 0,0 0-1,1-1 1,-1 0-1,0 1 1,0-2-6,19 2 8</inkml:trace>
  <inkml:trace contextRef="#ctx0" brushRef="#br0" timeOffset="1631.052">2474 478 9338,'-16'-2'3817,"-5"8"-2441,11 15-448,6 5-240,-3 5-167,4 0-113,7 2-184,2-1-64,3 2-96,8 1-8,-7-6 144,-2-1 16,-2-10-120</inkml:trace>
  <inkml:trace contextRef="#ctx0" brushRef="#br0" timeOffset="1966.316">2417 104 11274,'-18'-32'4169,"1"16"-3321,6 5-455,10 9-129,1 4-136,15 11-56</inkml:trace>
  <inkml:trace contextRef="#ctx0" brushRef="#br0" timeOffset="2491.83">2710 575 4033,'0'0'315,"1"0"1,-1-1-1,1 1 1,-1 0-1,0-1 0,1 1 1,-1 0-1,1-1 1,-1 1-1,1 0 1,-1 0-1,1 0 1,-1-1-1,1 1 0,-1 0 1,1 0-1,-1 0 1,1 0-1,-1 0 1,1 0-1,-1 0 0,1 0 1,-1 0-1,1 0 1,0 0-316,2 15 4104,-1-3-4968,14 156 2102,-12-132-688,-2-31 0,0-25-153,-1-6-348,1 0 0,2 1-1,0-1 1,2 1-1,0 0 1,2 0 0,8-17-49,-14 38-1,0-1 1,1 1 0,0 0-1,0-1 1,0 1 0,0 0-1,0 1 1,1-1 0,0 1-1,-1-1 1,1 1 0,1 0-1,-1 1 1,0-1 0,1 1-1,3-2 1,-4 3-1,0 0 0,-1 0 0,1 0 0,0 1 0,0-1 0,0 1 0,-1 0 0,1 1-1,0-1 1,0 0 0,0 1 0,-1 0 0,1 0 0,0 0 0,-1 0 0,1 1 0,-1 0 0,0-1-1,1 1 1,-1 0 0,0 1 0,2 1 1,11 10 0,-1 0-1,-1 1 0,12 16 1,-18-20 2,0 0 0,1-1-1,1 0 1,0-1 0,0 0-1,0 0 1,1-1 0,1 0-1,-1-1 1,4 1-2,-10-6 2,1-1 0,0 0-1,0 0 1,0 0 0,-1 0 0,1-1 0,0 0 0,0 0-1,0-1 1,0 1 0,0-1 0,0-1 0,-1 1 0,1-1-1,-1 0 1,1 0 0,-1-1 0,3-1-2,0 0 3,0 0 0,-1-1-1,1 0 1,-1-1 0,0 1 0,-1-1 0,1-1-1,-1 1 1,0-1 0,-1 0 0,3-4-3,-4 3 2,0-1-1,0 0 1,0 1 0,-1-1 0,-1 0 0,0 0-1,0-1 1,1-8-2,-3 12 11,1 0-1,-1 0 0,0 0 1,-1 1-1,1-1 1,-1 0-1,0 0 0,-1 1 1,1-1-1,-1 1 1,0-1-1,-1 1 1,1 0-1,-3-4-10,3 7 11,1 0-1,0 1 1,0-1 0,-1 1 0,1-1-1,-1 1 1,1 0 0,-1-1 0,0 1-1,1 0 1,-1 0 0,0 0 0,0 0-1,0 0 1,0 1 0,0-1 0,0 1-1,0-1 1,0 1 0,0-1 0,0 1-11,-2 0 12,1 1 0,-1-1 0,1 1 1,0 0-1,-1-1 0,1 1 0,0 1 1,0-1-1,0 0 0,0 1 0,0 0 1,-1 0-13,-4 4 15,0 0 1,0 1-1,0 0 0,1 0 1,0 0-1,1 1 1,0 0-1,-1 1-15,0 3 8,1-1 0,0 1-1,0 0 1,1 1 0,1 0-1,0-1 1,1 1 0,0 0 0,1 0-1,0 1 1,1-1 0,1 0 0,0 1-1,1-1 1,1 5-8,-1-9 8,1 0 0,0 0 0,1 0 0,0 0 0,1-1 0,-1 1 1,2-1-1,-1 0 0,1 0 0,0 0 0,1-1 0,0 1 0,0-2 0,0 1 0,1-1 0,0 1 0,0-2 0,1 1 0,0-1 0,0 0 0,0-1 0,5 2-8,0-1-61,0-1-1,0 0 1,1-1-1,-1 0 0,1-1 1,0-1-1,-1 0 1,1-1-1,0-1 0,0 0 1,0 0-1,-1-2 0,1 1 1,-1-2-1,6-2 62,43-14-497</inkml:trace>
  <inkml:trace contextRef="#ctx0" brushRef="#br0" timeOffset="2926.513">3913 91 7378,'-6'-10'1058,"1"-1"1,-1 1-1,-1 0 1,0 0-1,0 1 1,-1 0-1,-8-7-1058,16 15 65,0 1 1,-1-1-1,1 1 0,0 0 0,-1-1 0,1 1 0,-1 0 1,1-1-1,-1 1 0,1 0 0,0 0 0,-1-1 0,1 1 1,-1 0-1,0 0 0,1 0 0,-1 0 0,1-1 1,-1 1-1,1 0 0,-1 0 0,1 0 0,-1 0 0,1 0 1,-1 0-1,1 1 0,-1-1 0,0 0-65,1 0 47,0 1 1,-1-1-1,1 1 0,-1 0 0,1-1 0,0 1 1,-1 0-1,1-1 0,0 1 0,0 0 0,-1-1 1,1 1-1,0 0 0,0-1 0,0 1 0,0 0 1,0-1-1,0 1-47,4 35 610,14 37 12,-5-20-354,-2 0-1,-1 5-267,-3 47 409,-6 88-409,-2-94 93,1-89-84,-1-3 2,1 1 0,0-1 0,0 1 0,1-1 0,0 1 0,0-1 0,1 0 0,0 1 0,0-1 0,0 0 0,1 0 0,2 4-11,-4-10 5,-1 0-1,1-1 1,0 1-1,-1 0 1,1 0-1,0-1 1,-1 1-1,1 0 1,0-1-1,0 1 1,-1-1-1,1 1 0,0-1 1,0 1-1,0-1 1,0 0-1,0 1 1,0-1-1,0 0 1,0 0-1,0 1 1,0-1-1,0 0 1,0 0-1,0 0 1,0 0-1,0 0 1,0-1-1,-1 1 1,1 0-1,0 0 1,0-1-1,0 1 1,0 0-1,0-1 0,0 0-4,1 0 9,0 0-1,-1 0 1,1-1 0,0 1-1,-1-1 1,1 1-1,-1-1 1,0 0-1,1 1 1,-1-1-1,0 0 1,0 0-1,0 0 1,0 0-1,-1 0 1,1-1-9,1-5 10,-1 0 1,-1 1-1,0-1 1,0 0-1,0 0 0,-1 0 1,0 0-1,0 0 1,-1 0-1,0 1 1,-1-1-1,0 1 1,0-1-1,0 1 1,-1 0-1,0 0 1,0 1-1,-3-4-10,-3-4 5,-1 1 0,0 0 0,-1 1-1,0 0 1,-1 1 0,0 0 0,-1 1-1,-2-2-4,9 9 1,1-1-1,-1 1 1,0 0-1,0 0 1,0 1-1,-1 0 1,1 0-1,0 1 1,-1 0-1,1 0 1,-1 1-1,1 0 1,-1 0-1,1 1 1,-1 0-1,1 0 1,0 0-1,-1 1 1,1 1-1,-6 1 0,4 1 3,0-1-1,0 1 1,0 0-1,0 1 0,1 0 1,0 0-1,0 1 1,1 0-1,-1 0 1,2 1-1,-1 0 1,1 0-1,0 1 0,-4 8-2,8-13 7,0 0-1,0 0 0,1 0 0,-1 1 1,1-1-1,0 0 0,0 1 0,0-1 1,1 0-1,-1 1 0,1-1 0,0 1 1,1-1-1,-1 1 0,1-1 1,0 0-1,0 1 0,0-1 0,0 0 1,1 0-1,0 0 0,0 0 0,0 0 1,0 0-1,1 0 0,-1-1 0,1 1 1,0-1-1,0 1 0,0-1 0,1 0 1,1 1-7,5 4 25,0-1 1,1 0-1,0-1 0,0 0 1,0-1-1,0 0 1,1-1-1,0 0 1,0-1-1,0 0 0,4 0-25,36 2-235,0-3-1,49-3 236,-74 0-627,53-1-23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5:02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93 576 3809,'-75'10'2556,"74"-10"-2442,0 0 1,0 1-1,0-1 0,0 0 0,0 0 0,0 0 0,-1 0 0,1-1 0,0 1 0,0 0 0,0 0 1,0 0-1,0-1 0,0 1 0,0-1-114,1-1 2276,1 1 4019,12 5-6082,-1 0 0,0 1 0,-1 0 0,1 1 0,2 3-213,-3-3 95,0 0-55,-2 0 0,1 0 0,-1 1 0,0 0 1,-1 1-1,1 0 0,-1 0 0,-1 1 0,0 0 0,0 0 0,-1 1 1,2 3-41,-4-6-8,-1-1 1,0 1 0,-1 0-1,0 0 1,0 0-1,0 0 1,-1 0 0,0 1-1,0-1 1,-1 0 0,0 1-1,0-1 1,-1 0 0,0 1-1,0-1 1,0 0 0,-1 0-1,-2 4 8,-3 9-105</inkml:trace>
  <inkml:trace contextRef="#ctx0" brushRef="#br0" timeOffset="792.115">769 332 5305,'-3'-5'677,"-13"-18"3067,16 22-3666,-1 1 0,1-1 0,-1 1 0,0 0-1,1-1 1,-1 1 0,1 0 0,-1-1 0,1 1 0,-1 0 0,0 0 0,1 0 0,-1 0 0,0-1-1,1 1 1,-1 0 0,0 0 0,1 0 0,-1 0 0,1 0 0,-1 1 0,0-1 0,1 0 0,-1 0-1,0 0 1,1 1 0,-1-1 0,1 0 0,-1 0 0,0 1 0,1-1 0,-1 1 0,1-1 0,-1 0-1,1 1 1,0-1 0,-1 1 0,1-1 0,-1 1-78,-2 4 133,-1 0 0,1 0 0,0 1 0,1-1 0,-1 1 0,1-1 0,0 1 0,1 0-1,-1 0 1,1 0 0,0 0 0,1 0 0,0 0 0,-1 0 0,2 2-133,0 16 170,0 0 0,2 0-1,2 4-169,9 37 861,12 30-861,-4-16 345,-17-64-222,-3-22 5,-4-31 47,1 29-169,-1-19 38,2-1 0,0 0 0,3 1 0,0-1 0,4-15-44,-4 32 25,0 1 0,0-1 0,1 1 0,1 0-1,0 0 1,0 0 0,1 1 0,1-1 0,-1 2 0,2-1 0,-1 1-1,1 0 1,1 0 0,5-4-25,-9 10 4,1-1 0,0 1 1,1 0-1,-1 0 0,0 1 0,1 0 0,0 0 0,-1 0 1,1 1-1,0 0 0,0 0 0,0 1 0,-1 0 0,1 0 1,0 1-1,0 0 0,0 0 0,0 0 0,-1 1 1,6 1-5,-2 0 0,0 1 0,0 0 0,-1 0 0,1 1 0,-1 0 0,0 1 0,0 0 0,-1 0 0,1 1 0,-1 0 0,-1 0 0,0 1 0,2 1 0,-3 0 0,1 1 0,-1-1-1,-1 1 1,0 0 0,0 0 0,0 5 0,1 6 52,-1 1 0,0 0 0,-1 7-52,1 37-70,-3-27-947,7 31 1017,-8-67-43,-1-1 0,1 0 0,0 1 0,0-1 0,0 0 0,0 0 0,0 1 0,1-1 0,-1 0 0,2 1 43</inkml:trace>
  <inkml:trace contextRef="#ctx0" brushRef="#br0" timeOffset="1188.316">1723 406 7546,'-2'-4'325,"0"0"1,-1-1 0,0 1 0,0 0 0,0 1-1,0-1 1,-1 0 0,0 1 0,1 0-1,-1 0 1,0 0 0,0 0 0,-1 1 0,1 0-1,-1-1 1,1 2 0,-1-1 0,0 0 0,1 1-1,-1 0 1,0 0 0,0 0 0,0 1 0,0 0-1,0 0 1,-2 0-326,0 0 107,-1 1-1,1-1 1,0 2 0,0-1-1,-1 1 1,1 0 0,0 0-1,1 1 1,-1 0 0,0 0-1,1 1 1,-1-1 0,1 1-1,0 1 1,1-1 0,-1 1-1,-2 3-106,1 1 22,0 1-1,1-1 1,0 1 0,1 0-1,0 0 1,1 1-1,0-1 1,1 1 0,0 0-1,0 0 1,1 0 0,1 0-1,0 1 1,0-1-1,1 0 1,1 3-22,-1-9 4,1 1-1,-1-1 1,1 0-1,0 1 1,0-1-1,1 0 1,0 0 0,0 0-1,0 0 1,1 0-1,-1 0 1,1 0 0,0-1-1,0 1 1,1-1-1,-1 0 1,1 0-1,0 0 1,0-1 0,1 1-1,-1-1 1,1 0-1,-1 0 1,1-1 0,0 1-1,0-1 1,0 0-1,0-1 1,0 1 0,1-1-1,-1 0 1,1 0-1,3 0-3,0-1 9,0 1-1,0-2 1,0 1-1,0-1 0,0-1 1,0 0-1,0 0 1,-1 0-1,1-1 1,-1-1-1,0 1 0,1-1 1,-2-1-1,1 1 1,0-1-1,5-6-8,-9 8 6,1-2 0,-1 1-1,0-1 1,0 1-1,0-1 1,0 0 0,-1 0-1,0-1 1,0 1 0,-1-1-1,1 0 1,-1 1 0,0-1-1,-1 0 1,1 0 0,-1 0-1,0 0 1,-1 0 0,0-1-1,0 1 1,0 0 0,-1 0-1,1 0 1,-3-6-6,1 3 10,-1 0 1,-1 1 0,1 0-1,-1-1 1,-1 1-1,0 1 1,0-1-1,0 1 1,-1-1-1,0 2 1,0-1-1,-1 1 1,-7-6-11,9 8-13,-1-1 1,0 1-1,0 1 1,0-1-1,0 1 1,-1 0-1,1 0 1,-1 1-1,0 0 1,1 0-1,-1 1 1,0 0-1,0 0 1,0 0-1,0 1 1,0 0-1,0 0 1,-2 1 12,7-1 108,0 0 1,0 1-1,1-1 1,-1 0-1,0 1 1,0 0-1,1-1 1,-1 1-1,0 0 1,1 0-1,-1-1 1,1 2-1,-1-1 1,1 0-1,-1 0 1,1 0-1,0 0 1,-1 1-1,1-1 1,0 1-1,0-1 1,0 1-1,0 0-108,-1 13 1098</inkml:trace>
  <inkml:trace contextRef="#ctx0" brushRef="#br0" timeOffset="1620.678">2119 41 9914,'-8'-9'1617,"5"6"-1237,1 0 0,-1 0 1,0 0-1,0 1 0,0-1 0,0 1 1,0-1-1,0 1 0,-1 0 1,1 1-1,-1-1 0,-3-1-380,6 3 37,0 0 1,1 0-1,-1 1 0,1-1 1,-1 0-1,0 0 0,1 0 1,-1 0-1,1 1 0,-1-1 1,0 0-1,1 1 0,-1-1 1,1 0-1,-1 1 0,1-1 1,-1 1-1,1-1 0,0 0 1,-1 1-1,1-1 0,0 1 1,-1 0-1,1-1 0,0 1 1,-1-1-1,1 1 0,0-1 1,0 1-1,0 0 0,-1-1 1,1 1-38,-4 25 280,4-23-244,-2 31 106,1 1 0,2-1 0,4 17-142,17 104 137,-11-88-70,-2-4-82,-3-18-48,1 0-1,2 0 1,2-1 0,15 35 63,-15-57-211</inkml:trace>
  <inkml:trace contextRef="#ctx0" brushRef="#br0" timeOffset="1979.365">1889 426 11402,'-19'0'4457,"15"0"-3248,13 1-513,8-2 8,26-5-392,5-2-128,17 5-64,11 2 256,-1 1 1192,7 7-1087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5:10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88 498 4305,'-27'-73'2762,"26"72"-2552,1 0 1,-1 0 0,1 0-1,-1 0 1,1 0 0,-1 0-1,0 0 1,0 0 0,1 0-1,-1 0 1,0 0-1,0 0 1,0 1 0,-1-1-211,2 0 90,-1 1 1,1 0-1,0 0 1,-1 0-1,1 0 1,-1 0-1,1-1 0,-1 1 1,1 0-1,-1 0 1,1 0-1,-1 1 1,1-1-1,-1 0 1,1 0-1,-1 0 1,1 0-1,-1 0 1,1 1-1,-1-1 1,0 0-91,-14 17 1756,14-16-1657,-2 4 72,0 1 0,0 0 1,1 0-1,0 0 0,0 0 0,0 0 1,1 0-1,-1 0 0,2 1 0,-1-1 1,1 1-1,0 2-171,1 16 329,1-1 0,3 16-329,-1-17 272,10 108 822,-27-200 147,10 32-1161,2-1 0,2-31-80,0 55 1,1 0 1,0 0-1,1-1 0,1 1 1,0 1-1,1-1 0,0 1 0,7-12-1,-9 20-1,0 0-1,0 0 0,1 0 0,0 0 0,0 1 1,0 0-1,0 0 0,1 0 0,-1 0 1,1 1-1,0-1 0,0 1 0,1 0 0,-1 1 1,1 0-1,-1-1 0,1 2 0,0-1 0,0 1 1,-1 0-1,6-1 2,-4 2-2,1 0 1,0 0 0,-1 1 0,1 0-1,-1 0 1,1 1 0,-1 0-1,0 0 1,1 1 0,-1-1-1,0 2 1,-1-1 0,1 1-1,-1 0 1,1 0 0,2 4 1,8 5-1,-2 1-1,0 1 1,-1 0 0,0 0 0,10 17 1,-19-25 1,-1 1 1,1-1-1,-1 1 1,-1 0 0,0 1-1,0-1 1,0 1-1,-1-1 1,-1 1-1,1 0 1,-1-1-1,-1 1 1,0 0 0,0 0-1,0 1-1,-1 0 5,1-7-1,0 0 1,0 0-1,-1 0 0,1 0 0,-1 0 0,0 0 1,0 0-1,0 1-4,1-4 0,0 0 1,0 0 0,0 0 0,0 0-1,-1 0 1,1 0 0,0 1-1,0-1 1,0 0 0,0 0 0,0 0-1,0 0 1,0 0 0,-1 0-1,1 0 1,0 0 0,0 0 0,0 0-1,0-1 1,0 1 0,0 0-1,0 0 1,0 0 0,-1 0 0,1 0-1,0 0 1,0 0 0,0 0-1,0 0 1,0 0 0,0 0 0,0 0-1,0 0 1,0 0 0,0-1-1,0 1 1,-1 0 0,1 0 0,0 0-1,0 0 1,0 0 0,0 0-1,0 0 1,0 0 0,0-1-1,0 1 1,0 0 0,0 0 0,0 0-1,0 0 1,0 0 0,0 0-1,0 0 1,0-1 0,0 1 0,0 0-1,0 0 1,0 0 0,0 0-1,-1-14 39,1-6-34,1 0 0,1 1 0,1 0-1,1-1 1,5-16-5,-6 27-1,0 0 0,0 0 0,0 0 0,1 1 0,1-1 0,-1 1-1,2 0 1,-1 0 0,1 1 0,0-1 0,3-2 1,-5 6-1,1 0 1,0 1-1,0-1 0,0 1 1,0 0-1,1 0 0,-1 1 1,1-1-1,-1 1 0,1 0 1,0 1-1,0-1 0,0 1 1,0 1-1,0-1 0,0 1 1,0 0-1,2 0 1,1 1 5,-1 0 0,1 0 0,0 1 0,-1 0 0,0 1-1,1-1 1,-1 2 0,0-1 0,0 1 0,-1 0 0,1 1 0,-1 0 0,0 0-1,0 1 1,-1 0 0,1 0 0,-1 0 0,-1 1 0,1-1 0,-1 2 0,0-1-1,-1 0 1,0 1 0,0 0 0,0 0 0,-1 0 0,0 1 0,-1-1 0,0 1-1,0-1 1,-1 1 0,0-1 0,-1 1 0,0 0 0,0 3-5,-2 2 166,-1 1 0,-1 0 0,-3 8-166,-5 19 535,7-13-243</inkml:trace>
  <inkml:trace contextRef="#ctx0" brushRef="#br0" timeOffset="929.101">1211 502 5105,'50'-79'2478,"-50"78"-2418,1 1 1,-1-1-1,1 0 0,-1 1 0,0-1 1,1 0-1,-1 1 0,0-1 1,1 0-1,-1 1 0,0-1 1,0 0-1,0 1 0,0-1 0,0 0 1,0 0-1,0 1 0,0-1 1,0 0-1,0 1 0,0-1 1,0 0-1,0 0 0,0 1 0,-1-1 1,1 0-1,0 1 0,-1-1 1,1 0-1,0 1 0,-1-1 1,1 1-1,-1-1 0,1 0 0,-1 1 1,1-1-1,-1 1 0,1 0 1,-1-1-1,0 1 0,1-1 1,-1 1-1,0 0 0,1-1 0,-1 1 1,0 0-1,1 0 0,-1 0 1,0 0-1,0-1 0,1 1 1,-1 0-1,0 0-60,-4-1 474,-3-2-32,0 0 0,-1 1 1,1-1-1,-1 2 0,0-1 0,1 1 0,-1 1 0,0 0 0,1 0 1,-4 1-443,4 0 86,0 0 1,0 1 0,1 0 0,-1 0 0,0 1 0,0 0 0,1 0 0,0 1 0,0-1-1,0 2 1,0-1 0,1 1 0,-1 0 0,1 1 0,0-1 0,1 1 0,-2 2-87,-1 2 1,1 0 0,0 1 0,0-1 0,1 2 0,0-1 1,1 1-1,0 0 0,-1 8-1,4-14-2,1 0 0,0-1 1,0 1-1,1 0 0,-1 0 1,1 0-1,1-1 0,-1 1 0,1 0 1,0 0-1,0-1 0,1 1 0,0 0 1,0-1-1,0 1 0,0-1 1,1 0-1,0 0 0,0 0 0,1 0 2,-1-1 2,-1 0 0,2 0 0,-1 0 0,0-1 0,1 1 0,0-1 0,0 0 0,0 0 0,0-1-1,0 1 1,0-1 0,1 0 0,-1 0 0,1 0 0,0 0 0,-1-1 0,1 0 0,2 0-2,-1 0 9,-1-2 0,1 1 0,-1 0 0,1-1 0,-1 0 0,1-1 0,-1 1 1,0-1-1,0 0 0,0 0 0,0-1 0,0 1 0,0-1 0,0 0 0,-1 0 0,2-2-9,2-1 14,0 0 0,-1-1 0,0 0-1,0 0 1,-1 0 0,0-1 0,0 0 0,-1 0-1,5-9-13,-7 11 22,-1 0 0,0-1 0,0 1 0,0-1 0,-1 0 0,0 1 0,0-1 0,-1 0 0,0 0 0,0 1 0,-1-1 0,1 0 0,-1 0 0,-2-4-22,-2-7 247,0 1-1,-2 0 0,-2-5-246,28 72 387,-9-22-375,0 0-1,2-1 0,1-1 0,2 0 0,2 2-11,-13-22-97,30 36 256,-31-39-486,-1 0 0,1-1 0,0 1 0,0-1 0,0 0 0,1 0 1,-1 0-1,1 0 0,-1 0 0,1-1 0,-1 1 0,1-1 327,16-1-1560</inkml:trace>
  <inkml:trace contextRef="#ctx0" brushRef="#br0" timeOffset="1303.106">1635 27 6121,'0'-5'1522,"3"-10"1623,-3 15-3055,0-1 0,0 1 0,0 0 1,0-1-1,0 1 0,1 0 0,-1-1 1,0 1-1,0 0 0,1-1 0,-1 1 1,0 0-1,0 0 0,1 0 0,-1-1 0,0 1 1,1 0-1,-1 0 0,0 0 0,1-1 1,-1 1-1,0 0 0,1 0 0,-1 0 1,0 0-1,1 0 0,-1 0 0,0 0 1,1 0-1,-1 0 0,1 0 0,-1 0 1,0 0-1,1 0 0,-1 0 0,1 0-90,-1 1 97,1-1 0,-1 1-1,1-1 1,-1 0 0,1 1-1,-1-1 1,0 1 0,1 0-1,-1-1 1,0 1 0,1-1-1,-1 1 1,0-1-1,1 1 1,-1 0 0,0-1-1,0 1 1,0 0 0,0-1-1,0 1 1,0 0 0,0-1-1,0 1 1,0 0-97,0 23 696,-1-20-531,-11 123 1557,-21 83-1722,1-72 310,14-71 175,-1 26-485,17-81 51,-2 24 36,3-34-73,1 0 0,0 0 0,0 0 0,0 0 1,1 0-1,-1 0 0,1 0 0,-1 0 0,1 0 0,-1 0 0,1 0 0,0 0 1,0-1-1,0 2-14,0-3 9,-1 0 1,0 1-1,1-1 0,-1 0 1,0 0-1,1 0 1,-1 1-1,0-1 1,1 0-1,-1 0 1,1 0-1,-1 0 0,0 0 1,1 1-1,-1-1 1,1 0-1,-1 0 1,0 0-1,1 0 1,-1 0-1,1-1 0,-1 1 1,1 0-1,-1 0 1,0 0-1,1 0 1,-1 0-1,1 0 1,-1-1-1,0 1 1,1 0-1,-1 0 0,0-1 1,1 1-1,-1 0 1,0 0-1,0-1 1,1 1-1,-1 0 1,0-1-1,0 1 0,1-1 1,-1 1-1,0 0 1,0-1-10,15-22 258,-11 16-176,43-67 238,57-98-200,-89 145-195,0 0 0,1 1 0,2 0 0,1 2 0,1 0-1,8-7 76,-28 31 0,2-2-32,0 0-1,0 0 0,0 0 0,1 0 1,-1 0-1,0 1 0,1-1 1,-1 1-1,1 0 0,0-1 1,-1 1-1,1 0 0,0 1 0,0-1 1,1 0 32,12 1-98</inkml:trace>
  <inkml:trace contextRef="#ctx0" brushRef="#br0" timeOffset="1672.769">1736 510 8698,'-16'-7'3697,"20"13"-2129,3 9-16,3 9-319,2 1-265,-1 7-408,1-3-144,1 2-232,-3-2 128,8-2-616,6-8-440,3-10 512</inkml:trace>
  <inkml:trace contextRef="#ctx0" brushRef="#br0" timeOffset="2032.696">2172 493 8266,'-1'0'163,"0"1"0,1-1 0,-1 0-1,1 0 1,-1 1 0,0-1 0,1 0 0,-1 1 0,1-1 0,-1 0 0,1 1 0,-1-1 0,1 1 0,-1-1 0,1 1 0,-1-1-1,1 1 1,0-1 0,-1 1 0,1 0 0,0-1 0,-1 1 0,1-1 0,0 1 0,0 0 0,0-1 0,0 1 0,-1 0 0,1-1 0,0 1-1,0 0 1,0-1 0,0 1 0,1 0 0,-1-1 0,0 1 0,0 0 0,0-1 0,0 1 0,1 0 0,-1-1 0,0 1 0,1-1-1,-1 1 1,0-1 0,1 1-163,0 1 176,0 0 0,0 1 0,1-1-1,-1 0 1,1-1 0,-1 1-1,1 0 1,0 0 0,0-1 0,0 1-1,-1-1 1,3 2-176,2-1 156,0 0 1,1-1-1,-1 0 0,0 0 1,0 0-1,1 0 0,-1-1 0,0 0 1,0-1-1,1 1 0,-1-1 1,0-1-1,0 1 0,1-1-156,7-2 88,0-1 0,-1 0 0,0-1 0,0 0-1,8-7-87,-16 11 11,-1-1 0,0 0 0,0 0 0,0-1 0,0 1 0,0-1 0,-1 0 0,0 0 0,0 0 0,0 0 0,0-1 0,0 1 0,-1-1 0,0 0 0,0 0 0,0 1 0,-1-1 0,0 0 0,0-1 0,1-3-11,-2 3 8,0-1 0,-1 1 0,1 0-1,-1 0 1,0-1 0,-1 1 0,1 0-1,-1 0 1,-1 1 0,1-1 0,-1 0 0,0 1-1,0-1 1,0 1 0,-1 0 0,0 0-1,0 0-7,2 3 0,1 0 0,-1 1 0,0-1 0,0 0 0,0 1 0,0-1 0,0 1 0,0 0-1,0 0 1,0-1 0,-1 1 0,1 1 0,0-1 0,-1 0 0,1 1 0,0-1 0,-1 1-1,1 0 1,-1-1 0,1 1 0,-1 0 0,1 1 0,-1-1 0,1 0 0,0 1-1,-1-1 1,1 1 0,0 0 0,-1 0 0,1 0 0,0 0 0,0 0 0,0 0 0,0 1-1,-2 0 1,-6 6-6,-1 1 0,1-1 0,0 2 0,1-1 0,-9 12 6,10-11-3,0 1 0,1 0 1,0 0-1,0 1 0,1 0 1,1 0-1,0 0 0,0 1 1,2 0-1,-1 0 0,1 2 3,2-8 0,0 0 0,1-1 0,-1 1 0,1 0 0,1-1 0,-1 1 0,1 0 0,0-1-1,1 1 1,0-1 0,0 0 0,0 1 0,1-1 0,-1 0 0,2 0 0,-1 0-1,1-1 1,-1 1 0,2-1 0,-1 0 0,0 0 0,1 0 0,2 1 0,4 2 151,1-1 1,0 0-1,0-1 1,0 0-1,1 0 1,0-2-1,0 1 1,0-2-1,1 0 1,-1 0-1,1-1 0,3-1-151,59 4 686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5:16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18 560 7114,'0'0'93,"0"-1"1,0 1-1,0 0 1,0 0 0,-1-1-1,1 1 1,0 0-1,0 0 1,0-1 0,-1 1-1,1 0 1,0 0-1,0 0 1,-1-1 0,1 1-1,0 0 1,0 0-1,-1 0 1,1 0 0,0 0-1,0 0 1,-1-1-1,1 1 1,0 0-1,-1 0 1,1 0 0,0 0-1,0 0 1,-1 0-1,1 0 1,0 0 0,-1 0-1,1 0 1,0 1-1,-1-1 1,1 0 0,0 0-1,0 0 1,-1 0-1,1 0 1,0 0 0,0 1-94,-6 14 1394,4 29-839,2-40-270,1 16 209,0 0 0,2 0 1,0 0-1,6 17-494,28 77 1349,-19-61-821,-26-83-412,2-1 0,0 0-1,3 0 1,0 0 0,2 0 0,1 0 0,4-30-116,-2 46-2,0 1 0,1-1 1,1 1-1,0-1 0,5-10 2,-8 21-4,1 0 0,-1 1 0,1-1 0,0 1 0,0-1 0,0 1 0,0 0 0,0 0 0,1 0 0,0 0 0,-1 0 0,1 1 0,0-1 0,0 1 0,1 0 0,-1 0 0,0 0 0,1 0 0,-1 0 0,1 1 0,0-1 0,-1 1-1,1 0 1,3 0 4,-4 1-1,1 1 0,-1-1 0,1 1 0,-1 0 0,1 0 0,-1 0 0,0 0-1,1 0 1,-1 1 0,0 0 0,0 0 0,0-1 0,0 2 0,0-1 0,-1 0-1,1 1 1,-1-1 0,1 1 0,-1 0 1,10 11-4,-2 0 0,1 1-1,1 5 5,-5-9 0,21 36 0,-18-28 0,1 0 0,1-1 0,1 0 0,0-1 0,1 0 0,6 3 0,-15-16 1,0-1 1,0 1-1,1-1 1,0-1-1,-1 1 1,1-1-1,0 0 1,0 0-1,0-1 1,0 1-1,1-2 1,-1 1-1,0 0 1,0-1-1,1-1 1,-1 1-1,0-1 1,0 0-1,0 0 1,0 0-1,0-1 1,0 0-1,0-1 0,3-1-1,0 0 4,1 0-1,-1-1 0,0 0 1,-1 0-1,1-1 0,-1-1 0,0 1 1,-1-1-1,1 0 0,-2-1 0,1 0 1,-1 0-1,0-1 0,3-5-3,-6 7 6,1-1 1,-2-1-1,1 1 0,-1 0 1,0-1-1,-1 1 0,0-1 1,0 1-1,-1-1 0,0 0 1,0 1-1,-1-1 0,0 1 1,-1-1-1,-1-4-6,2 11 0,1 1 1,-1 0 0,1-1-1,-1 1 1,1 0-1,-1 0 1,0 0 0,1-1-1,-1 1 1,0 0-1,0 0 1,0 0 0,0 0-1,0 0 1,0 1-1,0-1 1,0 0 0,0 0-1,0 1-1,0 0 1,0 0-1,0-1 1,0 1-1,0 0 1,0 0-1,0 0 1,0 0-1,0 0 1,0 0-1,1 0 1,-1 1-1,0-1 1,0 0-1,0 0 1,0 1-1,0-1 1,0 1-1,0-1 1,-3 3-2,0 0 1,0 0-1,0 1 0,0-1 0,1 1 0,0 0 0,-1-1 0,0 4 2,-6 7 32,0 1 0,2 1-1,0 0 1,0 0-1,2 0 1,0 1 0,1 0-1,0 0 1,1 1-1,1-1 1,1 3-32,2-11 21,-1-1 0,1 1 0,1-1 0,0 1 0,0-1 0,1 0 0,0 1 0,0-1 0,1 0 0,0 0 0,1 1-21,-1-3 12,1-1 1,-1 1 0,1-1 0,0 0-1,1 0 1,-1 0 0,1 0 0,0-1-1,0 0 1,1 0 0,-1 0 0,1 0-1,0-1 1,0 0 0,2 0-13,6 3 32,0-2 0,0 0-1,0-1 1,1 0 0,-1-1 0,1-1 0,0 0 0,8-1-32,17-2 628,0-2 1,23-6-629,29-7 516</inkml:trace>
  <inkml:trace contextRef="#ctx0" brushRef="#br0" timeOffset="780.983">1507 408 3481,'-10'-2'7438,"-28"8"-4741,5 3-1792,0 1-1,0 2 1,1 1-1,-2 3-904,20-9 132,-1 1 0,1 1 0,1 0 0,0 1 0,0 1 0,1 0-1,0 0 1,1 1 0,0 1 0,0 2-132,9-13 4,0 1-1,0 0 1,1 0-1,0 0 1,-1 0-1,1 0 0,0 0 1,0 1-1,1-1 1,-1 0-1,1 0 1,-1 2-4,1-3 0,0-1 1,0 1-1,1-1 1,-1 1 0,0-1-1,0 0 1,1 1-1,-1-1 1,1 1 0,0-1-1,-1 0 1,1 1-1,0-1 1,0 0 0,0 0-1,-1 0 1,1 0-1,0 0 1,1 0 0,-1 0-1,0 0 1,0 0-1,0 0 1,1 0 0,-1-1-1,0 1 1,1 0-1,-1-1 1,1 1-1,14 3 5,0-1 0,0 0 0,1-1 0,-1-1 0,1 0 0,0-1 0,8-2-5,53 2 20,-64 1-18,0 1 1,0 1-1,-1 0 1,1 0 0,-1 1-1,1 1 1,-1 0-1,4 4-2,-13-7 2,-1 0 0,1 0 0,0 0-1,-1 1 1,0-1 0,0 1 0,0 0-1,0 0 1,0 0 0,0 0 0,-1 1 0,1-1-1,-1 1 1,0 0 0,0-1 0,-1 1-1,1 0 1,-1 0 0,0 0 0,0 0 0,0 1-1,0-1 1,-1 0 0,1 0 0,-1 0-1,-1 0 1,1 1 0,0-1 0,-1 1-2,0 2 6,-1-1 0,0 1 0,0-1-1,-1 1 1,1-1 0,-1 0 0,-1 0 0,1 0 0,-1 0 0,0-1 0,0 1 0,-1-1 0,1 0 0,-1-1 0,0 1 0,-1-1 0,1 0 0,-1 0 0,0 0 0,0-1 0,0 0 0,0 0 0,0-1 0,-1 0-1,1 0 1,-1 0 0,0-1 0,1 0 0,-5 0-6,2 0 5,1 0-1,-1-1 0,0 0 1,1 0-1,-1-1 0,1 0 1,-1-1-1,1 0 0,0 0 1,-1-1-1,1 0 0,1 0 1,-1-1-1,0 0 0,1-1 0,0 1 1,0-1-1,0-1 0,0 1 1,1-1-1,0 0 0,0-1 1,-2-3-5,8 10-48,-1-1 0,1 0 0,-1 1 0,1-1 1,-1 0-1,1 0 0,0 1 0,-1-1 0,1 0 0,0 0 0,0 0 1,0 0-1,-1 0 0,1 1 0,0-1 0,0 0 0,0 0 0,0 0 49,1 0-23,-1 1 1,0-1-1,1 1 1,-1-1-1,0 1 1,1 0-1,-1-1 1,0 1-1,1 0 1,-1-1-1,1 1 1,-1 0-1,1-1 1,-1 1-1,1 0 1,-1 0-1,1 0 1,-1-1-1,1 1 1,-1 0-1,1 0 1,-1 0-1,1 0 1,0 0-1,-1 0 1,1 0-1,0 0 22,18 1-301</inkml:trace>
  <inkml:trace contextRef="#ctx0" brushRef="#br0" timeOffset="1180.021">1928 571 6433,'-4'-3'384,"1"0"-1,-1 1 1,0 0-1,0-1 0,0 1 1,0 0-1,0 1 0,-1-1 1,1 1-1,0 0 1,-1 0-1,1 0 0,-1 1 1,1-1-1,-1 1 1,1 0-1,-1 1 0,0-1 1,1 1-1,-1 0 0,1 0 1,0 0-1,-1 0 1,1 1-1,0 0 0,-2 1-383,-5 2 273,0 1 0,1 0 1,0 0-1,0 1 0,1 1 0,-1 0 0,2 0 0,-1 0 0,-4 8-273,9-11 20,0 1 0,0-1 1,1 1-1,0 0 0,0 0 0,1 0 1,0 0-1,0 0 0,0 1 1,1-1-1,0 1 0,0-1 1,0 1-1,1-1 0,0 1 0,1-1 1,-1 1-1,1-1 0,0 1 1,1-1-1,0 0 0,0 1 0,0-1 1,0 0-1,1 0 0,0 0 1,1-1-21,0 2 3,0 0-1,1 0 1,0 0 0,0-1 0,1 0 0,0 0 0,0-1 0,0 1 0,1-1 0,0-1 0,0 1 0,0-1 0,0 0 0,1-1 0,-1 0 0,1 0-1,0 0 1,0-1 0,0-1 0,0 1 0,4-1-3,1-1 8,-1 0-1,1-1 0,0-1 1,-1 0-1,0-1 1,1 0-1,-1-1 0,0 0 1,-1-1-1,1 0 0,-1-1 1,0-1-1,2-1-7,-7 4 6,0 0-1,-1-1 0,1 0 0,-1 0 1,0 0-1,-1-1 0,1 1 1,-1-1-1,0 0 0,0-1 1,0 0-6,-2 2 4,-1 0 0,1 0 1,-1 0-1,1 0 0,-2 0 1,1 0-1,0 0 0,-1 0 1,0 0-1,0 0 0,-1 0 1,1 0-1,-1-1 1,0 1-1,0 0 0,-2-2-4,-2-7 14,-1 0 1,-1 0-1,0 1 0,-1 0 1,0 1-1,-10-11-14,-7-7 42,-2 1 1,-2 0-43,21 21 37,1 1 0,-1 0 0,-1 1 0,1 0 1,-1 0-1,-9-4-37,-1 6 70</inkml:trace>
  <inkml:trace contextRef="#ctx0" brushRef="#br0" timeOffset="1715.851">2268 132 8002,'-22'-61'7344,"22"61"-7308,0 0-1,0-1 1,-1 1-1,1 0 1,0 0 0,0-1-1,0 1 1,0 0 0,0 0-1,0 0 1,-1-1-1,1 1 1,0 0 0,0 0-1,0 0 1,-1-1-1,1 1 1,0 0 0,0 0-1,0 0 1,-1 0 0,1 0-1,0 0 1,0-1-1,-1 1 1,1 0 0,0 0-1,0 0 1,-1 0-1,1 0 1,0 0 0,0 0-1,-1 0 1,1 0 0,0 0-1,0 0 1,-1 0-1,1 0 1,0 0 0,-1 1-1,1-1 1,0 0 0,0 0-1,0 0 1,-1 0-1,1 0 1,0 1 0,0-1-1,0 0 1,-1 0-1,1 0 1,0 0 0,0 1-1,0-1 1,0 0 0,-1 0-1,1 1 1,0-1-1,0 0 1,0 0 0,0 1-1,0-1 1,0 0-36,-8 21 581,6 0-435,0 1 1,1-1 0,1 1 0,2 5-147,10 91 235,-10-105-199,10 62 164,3 0 0,3 0 0,3-2 0,4 0-1,29 58-199,-50-120 123,2 1 1,-1-1-1,2-1 0,-1 1 0,1-1 0,7 7-123,-1-7 221</inkml:trace>
  <inkml:trace contextRef="#ctx0" brushRef="#br0" timeOffset="2329.08">2599 560 4777,'36'-52'3082,"-35"51"-2929,-1 1 0,1-1 0,-1 0 1,1 0-1,-1 1 0,1-1 0,-1 0 0,0 0 0,1 1 0,-1-1 0,0 0 1,0 0-1,0 0 0,0 1 0,0-1 0,0 0 0,0 0 0,0 0 0,0 0 1,0 1-1,0-1 0,0 0 0,-1 0 0,1 0 0,0 1 0,0-1 0,-1 0 1,1 0-1,-1 1 0,1-1 0,-1 0 0,1 1 0,-1-1 0,1 0 1,-1 1-1,0-1 0,1 1 0,-1-1 0,0 1 0,1-1 0,-1 1-153,-1-1 297,0 0 0,-1 0 1,1 1-1,0-1 0,0 1 0,0-1 0,-1 1 0,1 0 0,0 0 0,0 0 0,-1 0-297,1 0 115,-1 0-1,1 1 1,0-1 0,-1 1 0,1 0-1,0 0 1,-1 0 0,1 0-1,0 0 1,0 0 0,0 1-1,0-1 1,0 1 0,0-1-1,0 1 1,1 0 0,-1 0 0,-1 2-115,1-1 70,-1 1 1,1 0-1,1 0 1,-1 0-1,1 1 1,-1-1-1,1 0 1,0 1-1,1-1 1,-1 2-71,0 6 26,1 0 1,0 0-1,1 0 1,0 0-1,1 0 1,1 0-1,2 6-26,1 0 12,1 1 0,0-2 0,2 1 0,0-1 0,1 0 0,1-1 0,0 0-1,1-1 1,1 0 0,0-1 0,1-1 0,9 8-12,-20-19 5,0 0 0,0 0 0,0 0 0,1-1 0,-1 1 0,0-1 0,1 0 0,-1 0 0,1 0 0,-1 0-1,1 0 1,-1-1 0,1 0 0,-1 0 0,1 0 0,0 0 0,-1 0 0,1-1 0,-1 1 0,1-1 0,-1 0 0,1 0 0,-1-1 0,0 1 0,0-1 0,1 1 0,-1-1 0,0 0 0,0 0 0,0-1-5,8-6 11,0 0 1,-1-1-1,0 0 1,0-1-1,-1 0 1,-1 0-1,1-3-11,-1 1 8,0 0-1,-2 0 0,0-1 1,0 0-1,-1 0 0,-1-1 1,0 1-1,-1-1 0,-1 0 1,1-9-8,-2-6 11,-1 1 0,-1-1 0,-1 0 0,-5-23-11,11 125-31,0-1 8,-3-59 25,1 0 0,1-1 0,0 1-1,0-1 1,1 1 0,1-1 0,0 0-1,0-1 1,1 1 0,0-1 0,1 0-1,0-1 1,3 3-2,-2-4 10,0-1 0,0 0 0,0 0 0,1-1 0,0 0 0,0-1 0,0 0 0,1 0 1,0-1-1,0-1 0,0 1 0,0-1 0,0-1 0,1 0 0,4 0-10,45 0 379,5-4-163</inkml:trace>
  <inkml:trace contextRef="#ctx0" brushRef="#br0" timeOffset="2704.255">3458 34 11859,'-32'-6'4496,"14"13"-3455,1 10-121,9 14-328,5 5-120,4 16-152,9-2-80,3 15-112,4 11-24,-4 2-32,3 3-8,-2-4-8,-7-9 0,4-7 120,0-5-112,-3-11-640,-1-8-88,6-14 256</inkml:trace>
  <inkml:trace contextRef="#ctx0" brushRef="#br0" timeOffset="3076.776">3263 532 10186,'-15'13'4137,"3"-2"-2777,5-3-39,20 3-73,8 0-456,14-11-408,5 2-88,13-15-168,10 2-48,7-3 192,-1-3 16,-6 12-160</inkml:trace>
  <inkml:trace contextRef="#ctx0" brushRef="#br0" timeOffset="3077.776">3902 381 10346,'-18'7'4241,"8"17"-2905,2 10-103,5 9-617,1 6-256,4-1-184,3 4-40,4-2-64,6-7-24,-7-2 72,4-8-192,-4-9-400,2-4 352</inkml:trace>
  <inkml:trace contextRef="#ctx0" brushRef="#br0" timeOffset="3434.475">3879 98 11907,'-32'-29'4505,"-5"7"-3481,10 5-560,2 3-40,14 3-544,10 7 1064,8 15-760</inkml:trace>
  <inkml:trace contextRef="#ctx0" brushRef="#br0" timeOffset="3788.187">4193 478 7458,'68'-40'3567,"-60"31"-2050,-12 3-422,-13 2 420,16 4-1349,-5-1-2,1 1 0,-1 0 1,1 1-1,-1-1 0,0 1 0,1 0 1,-1 1-1,1-1 0,0 1 0,-1 0 1,1 1-1,0-1 0,0 1 0,1 0 1,-1 0-1,0 0 0,1 1 0,0 0 1,0-1-1,0 2 0,0-1 0,1 0 1,-2 3-165,-3 3 55,1 1 1,1 0 0,-1 0 0,2 1-1,-1 0 1,2 0 0,0 0 0,0 0 0,-1 11-56,3-11 8,0 1 1,1 1 0,0-1 0,1 0-1,1 0 1,0 0 0,0 0 0,2 0 0,-1 0-1,2 0 1,0 0-9,-2-7 2,1 0 0,0 0-1,0 0 1,1 0 0,-1-1-1,1 1 1,0-1 0,1 0 0,-1 0-1,1-1 1,0 1 0,0-1 0,1 0-1,-1 0 1,1-1 0,0 0 0,-1 0-1,2 0 1,-1-1 0,0 1-1,0-1 1,5 0-2,3 0 7,-1 0 0,1-1 0,0-1 0,-1 0 0,1-1 0,-1-1 0,1 0 0,-1 0 0,1-2 1,-1 0-1,12-5-7,-18 6 5,0 0 1,0-1 0,0 1-1,-1-2 1,1 1 0,-1-1-1,0 0 1,0 0 0,-1 0-1,2-3-5,-4 4 5,0 0-1,-1 0 1,1 0-1,-1 0 1,0-1-1,0 1 1,-1 0-1,1-1 1,-1 0-1,0 1 1,0-1-1,0 0 1,-1 1-1,0-1 1,0 0-1,0 0 1,0 0-5,-2-4 11,0 0 1,0 0 0,-1 0-1,0 0 1,-1 1-1,0-1 1,0 1-1,-1 0 1,0 0-1,-4-4-11,-11-15 36,-2 1 0,-6-4-36,13 15 11,1 2 1,-2-1 0,-16-10-12,23 18-150,-1 0 0,0 1-1,0 0 1,0 0 0,-1 1 0,1 0-1,-11-1 151,8 3-862,18 4 335</inkml:trace>
  <inkml:trace contextRef="#ctx0" brushRef="#br0" timeOffset="4212.557">4668 462 6017,'-1'1'69,"-7"2"1537,0 1-1,1 0 1,-1 0-1,-6 5-1605,12-6 253,-1-1 0,1 0-1,0 0 1,0 1-1,0-1 1,0 1-1,1 0 1,-1 0-1,1 0 1,-1-1 0,1 1-1,0 0 1,0 0-1,1 1 1,-1-1-253,0 4 131,0-1 0,0 1 1,1 0-1,0 0 0,0 0 1,0 0-1,1 0 0,0-1 1,1 1-1,-1 0 0,1-1 1,3 6-132,3 7 178,2-1 0,0 0 0,7 9-178,-9-15 81,0 0-1,-1 0 1,0 0 0,-1 1 0,-1 0 0,0 0 0,0 1-1,0 7-80,-5-11 253,-3-7 138,2-4-369,1 1 0,-1-1 0,0 0 0,1 1 0,-1-1 0,1 0 0,-1 1 0,1-1 0,-1 0 0,1 1 0,-1-1 0,1 0 0,0 0-1,-1 0 1,1 1 0,0-1 0,0 0 0,0 0-22,-6-28 24,1 1-1,2-1 0,1 0 1,1 0-1,1 0 0,2 0 1,1 0-1,1 0 0,1 1 1,2 0-1,1 0 0,1 0 1,1 1-1,12-21-23,-19 43-1,0-1 1,0 1-1,0 0 0,1 0 0,0 1 1,0-1-1,0 1 0,0 0 0,1 0 1,0 0-1,0 1 0,0-1 0,0 1 1,0 1-1,3-2 1,-5 3 0,0 0 1,1 0 0,-1 1 0,0-1-1,1 1 1,-1 0 0,1 0-1,-1 0 1,0 0 0,1 1 0,-1-1-1,1 1 1,-1 0 0,0 0-1,0 0 1,0 0 0,1 1 0,-1 0-1,0-1 1,-1 1 0,1 0-1,0 0 1,0 0 0,-1 1 0,0-1-1,1 1 1,0 1-1,6 6 3,-1 1-1,0 0 0,-1 0 1,0 1-1,-1 0 1,1 3-3,30 81 23,-13-31-5,45 88 608,-54-122-132,4 7-100</inkml:trace>
  <inkml:trace contextRef="#ctx0" brushRef="#br0" timeOffset="4607.691">5372 815 7138,'39'11'2527,"-37"-11"-2387,-1 0 0,0 0 1,0-1-1,1 1 0,-1 0 1,0 0-1,0-1 0,1 1 1,-1-1-1,0 1 0,0-1 1,0 0-1,0 1 0,0-1 1,0 0-1,0 0 0,0 1 1,0-1-1,0 0 0,1-1-140,-2 1 95,0 1 0,0-1 0,1 1-1,-1 0 1,0-1 0,1 1 0,-1-1-1,0 1 1,1 0 0,-1-1 0,1 1-1,-1 0 1,1 0 0,-1-1 0,1 1-1,-1 0 1,0 0 0,1 0 0,-1-1-1,1 1 1,-1 0 0,1 0 0,0 0 0,-1 0-1,1 0 1,-1 0 0,1 0 0,-1 0-95,0 1 146,-1-1 1,1 0-1,-1 1 1,1-1 0,0 0-1,-1 1 1,1-1-1,0 1 1,-1-1 0,1 1-1,0-1 1,-1 1 0,1-1-1,0 1 1,0-1-1,0 1 1,0-1 0,-1 1-1,1-1 1,0 1-1,0 0 1,0-1 0,0 1-1,0-1 1,0 1-1,0-1-146,-2 20 235,4-20-197,0 1 0,0 0 1,0 0-1,0-1 1,0 1-1,0-1 0,0 0 1,0 1-1,0-1 0,0 0 1,0 0-1,0 0 1,0-1-39,-2 1 19,0 0 0,1 0 0,-1 0 0,0-1 1,0 1-1,0 0 0,0 0 0,0-1 0,0 1 1,0 0-1,0 0 0,1-1 0,-1 1 1,0 0-1,0 0 0,0-1 0,0 1 0,0 0 1,0 0-1,-1-1 0,1 1 0,0 0 1,0 0-1,0-1 0,0 1 0,0 0 0,0 0 1,0-1-1,0 1 0,-1 0 0,1 0 0,0-1 1,0 1-1,0 0 0,0 0 0,-1 0 1,1 0-1,0-1 0,0 1 0,-1 0 0,1 0 1,0 0-1,0 0 0,-1 0-19,-1-2 105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5:13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125 372 5481,'-79'-11'2387,"71"8"102,15 0-1003,12-1 214,-11 4-1225,0 1 0,1 0 0,-1 0 0,0 1 0,3 0-475,-4 0 156,1 0-1,-1-1 0,1 0 0,-1 0 1,1 0-1,-1-1 0,2-1-155,-2 0 40,1-1 0,0 0 0,-1 0 0,1-1 0,-1 0 0,0 0 0,0-1 0,0 0 0,0 0 0,-1 0 0,0-1 0,0 0 0,0 0 0,0-1 0,-1 0 0,0 0 0,0 0 0,0 0 0,-1-1 0,0 0 0,0 0 0,-1 0 0,0 0 0,0-1 0,-1 1 0,0-1 0,0-1-40,-2 4 10,0 0-1,0 1 0,-1-1 1,0 0-1,0 0 1,0 0-1,-1 0 1,1 1-1,-1-1 0,0 1 1,-1-1-1,1 1 1,-1 0-1,1 0 1,-1 0-1,-1 0 0,1 0 1,0 1-1,-1-1 1,0 1-1,0 0 1,0 0-1,0 1 0,-1-1-9,-1-2 8,-1 1-1,1 1 0,-1-1 0,0 1 0,0 0 0,0 0 0,-1 1 1,1 0-1,-1 1 0,1-1 0,-1 1 0,1 1 0,-1-1 0,0 2 1,-1-1-8,4 1 1,0 1 1,0-1-1,1 1 1,-1 0 0,1 1-1,-1-1 1,1 1 0,0 0-1,0 0 1,0 0-1,0 0 1,0 1 0,1 0-1,0 0 1,0-1 0,0 2-1,-1 0-1,-7 13 4,1 1 0,0 0-1,-3 11-3,7-16 3,1 0 0,-1 0 0,2 1 0,0 0 0,1 0 0,1 0 0,0 0 0,1 1-1,0-1 1,2 0 0,0 1 0,0-1 0,1 0 0,1 0 0,1 2-3,-1-5 12,1-1 0,0 0-1,0 0 1,1 0 0,1 0-1,0-1 1,0 0 0,1 0 0,0 0-1,1-1 1,0 0 0,0-1-1,1 0 1,0 0 0,1-1 0,-1 0-1,1 0 1,7 2-12,-8-5 30,1 0 0,-1-1 0,1 0 0,0 0 0,0-1 0,0-1 0,1 0 0,-1 0 0,0-1 0,1 0 0,4-1-30,3-1 130,0-1 0,-1 0 0,1-2 0,-1 0 1,0-1-1,3-2-130,39-23 269</inkml:trace>
  <inkml:trace contextRef="#ctx0" brushRef="#br0" timeOffset="1069.081">648 270 5633,'-35'-13'4987,"9"5"-940,31 10-3509,-1 1 0,1-1 0,-1 1 0,1 0 0,-1 0 0,1 2-538,32 35-287,-33-35 495,127 172 235,-113-154-414,-9-11-8,0-1 1,1 0-1,0 0 0,0-1 1,1 0-1,2 0-21,-13-10 5,1 1-1,-1-1 1,1 1-1,-1-1 1,1 0 0,0 1-1,-1-1 1,1 0-1,0 0 1,-1 1 0,1-1-1,0 0 1,-1 0-1,1 0 1,0 0 0,-1 0-1,1 0 1,0 0-1,0 0 1,-1 0 0,1 0-1,0-1 1,-1 1-1,1 0 1,0 0 0,-1-1-1,1 1 1,-1 0-1,1-1 1,0 1 0,-1 0-1,1-1 1,-1 1-1,1-1 1,-1 1 0,1-1-1,-1 1 1,1-1-1,-1 1 1,0-1 0,1 0-1,-1 1 1,0-1-1,1 0 1,-1 1 0,0-1-1,0 0 1,0 1-1,0-1 1,0 0-5,3-7 39,-2 0-1,1 0 1,-1 0 0,0-5-39,0 3 23,3-41 136,-2-45-159,-3 55 20,2 0 0,2 0 0,3-5-20,3 11 1,-9 34-2,0 0 0,0 0 0,0 0 0,0 0 1,1 0-1,-1 0 0,0 0 0,1 1 0,-1-1 0,0 0 1,1 0-1,-1 0 0,1 1 0,0-1 0,-1 0 0,1 0 1,-1 1-1,1-1 0,0 1 0,0-1 0,-1 0 0,1 1 1,0 0-1,0-1 0,0 1 0,0-1 0,0 1 0,-1 0 1,1 0-1,1-1 1,1 4-4,0-1-1,0 0 1,0 1 0,-1 0 0,1-1 0,-1 1 0,1 0 0,-1 1 0,0-1 0,0 0-1,-1 1 5,12 14-1,-3-6 1,1-1 0,1 0 0,0 0 0,0-1 0,1-1 0,0 0 0,1-1 0,0 0-1,0-1 1,1-1 0,9 3 0,-14-5 2,0-1 0,1-1 0,0 0 0,-1-1 0,1 0 0,0 0 0,0-1 0,0 0 0,0-1 0,-1-1 0,1 0-1,0 0 1,-1-1 0,0 0 0,1-1 0,-1 0 0,4-2-2,-6 1 6,0 0 0,0 0 0,-1-1 0,1 0-1,-1 0 1,0 0 0,-1-1 0,0 0 0,0-1 0,5-7-6,-9 11 5,1 0 1,-1 0 0,0-1-1,0 1 1,0-1 0,-1 1-1,1-1 1,-1 0 0,0 0-1,-1 0 1,1 1 0,-1-1-1,0 0 1,0 0 0,0 0-1,-1 0 1,0 0-1,0 1 1,0-1 0,0 0-1,-2-3-5,2 6 5,1 0 0,-1 0 0,0 1 0,0-1 0,0 0 0,0 0 0,0 1 0,-1-1-1,1 1 1,0-1 0,-1 1 0,1-1 0,-1 1 0,1 0 0,-1 0 0,0 0 0,1 0-1,-1 0 1,0 0 0,0 0 0,0 0 0,0 1 0,0-1 0,0 1 0,0-1 0,0 1-1,0 0 1,0 0 0,0 0 0,0 0 0,0 0 0,0 0 0,0 1 0,0-1 0,0 1-1,1-1 1,-2 1-5,-2 1 8,0 1-1,0 0 0,0-1 0,0 2 0,0-1 0,1 0 0,-1 1 1,1 0-1,0 0 0,0 1 0,0-1 0,-2 5-7,-3 5 3,2 0 1,-1 1-1,2 0 0,-1 0 0,2 1 0,0-1 0,2 1 1,-1 1-1,1 5-3,1-11 2,1 0 0,1 0 0,-1 0 0,2 1 1,-1-1-1,2 0 0,0 0 0,0 0 0,1 0 0,0 0 0,0-1 1,2 1-1,-1-1 0,2 1-2,-2-5 3,0-1-1,0 1 1,0-1 0,1 0 0,0-1-1,0 1 1,1-1 0,-1 0 0,1 0-1,0 0 1,0-1 0,0 0 0,0 0-1,0-1 1,1 1 0,0-2 0,-1 1-1,1-1 1,0 0 0,-1 0 0,1 0-1,0-1 1,0 0 0,5-1-3,9-2 19,0 0-1,-1-1 1,1-1 0,-1 0 0,0-2-1,-1-1 1,11-5-19,-3 0-597,0-1 0,-1-1 0,-1-1 1,-1-1-1,10-10 597,3-8-1141</inkml:trace>
  <inkml:trace contextRef="#ctx0" brushRef="#br0" timeOffset="1468.88">1798 132 6729,'-3'6'509,"1"0"-1,0 0 0,1 0 0,0 0 0,0 0 0,0 0 0,0 1 0,1-1 0,0 0 0,1 1 0,-1-1 1,1 0-1,0 0 0,1 1 0,-1-1 0,3 6-508,5 10 902,0 0 1,1-1-1,11 19-902,-6-16 370,-10-19-280,-1 1-1,0 0 1,-1 1 0,0-1 0,1 0 0,-2 1 0,1 0 0,-1 0-1,0 0 1,-1 0 0,1 4-90,-2-11 12,1 1 0,-1-1 0,0 0 0,0 0 0,0 0 0,0 0 0,0 0 0,0 1 0,0-1 0,0 0 1,0 0-1,0 0 0,0 0 0,0 1 0,0-1 0,0 0 0,0 0 0,0 0 0,0 0 0,0 1 0,0-1 0,0 0 0,0 0 0,0 0 0,0 0 0,0 1 0,0-1 0,0 0 0,0 0 0,-1 0 0,1 0 0,0 0 0,0 0 1,0 1-1,0-1 0,0 0 0,0 0 0,-1 0 0,1 0 0,0 0 0,0 0 0,0 0 0,0 0 0,-1 0 0,1 0 0,0 1 0,0-1 0,0 0 0,0 0 0,0 0 0,-1 0 0,1 0 0,0 0 0,0 0 0,0 0 0,0-1 0,-1 1 1,1 0-1,0 0 0,0 0 0,0 0 0,0 0 0,-1 0 0,1 0 0,0 0 0,0 0 0,0 0 0,0 0 0,0-1 0,-1 1-12,-6-10 437,-1-23-195,1-1-1,2-1 0,-1-30-241,5 53 9,1 0 1,0 0-1,1 0 0,0 0 0,0 0 0,2 0 0,-1 1 0,3-6-9,-3 12 2,0 0 0,0 0 0,0 0 0,1 1 0,0-1 0,-1 1 0,2-1 0,-1 1 0,0 0 0,1 0 0,0 1 0,0-1 0,0 1 0,0 0 0,1 0 0,-1 0 0,1 0-1,0 1 1,0 0 0,0 0-2,6-1-84,-1 0-1,1 1 0,0 0 1,1 1-1,-1 1 0,0 0 1,0 0-1,0 1 0,0 0 1,0 1-1,0 0 0,0 1 1,0 0-1,0 1 85,30 10-435</inkml:trace>
  <inkml:trace contextRef="#ctx0" brushRef="#br0" timeOffset="1844.697">2379 143 8266,'-8'-3'3617,"-5"0"-1697,5 6-168,7 3-471,3 11-281,10 5-576,3-5-64,14 9-112,-4-1-72,7 3-96,5 6-16,-14-7 104,4-3-104,-3-4-608,-5-5 576,19-5-248</inkml:trace>
  <inkml:trace contextRef="#ctx0" brushRef="#br0" timeOffset="2250.232">2777 9 10698,'-14'-8'4265,"3"12"-2921,-2 10-271,-2 21-273,0 8-232,-1 17-208,1 4-48,5 3-72,0 3-8,5 2-48,-1 5-32,6 1-80,-3-1-32,3-6 104,0-3-72,3-13 777,7-8-593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37:22.5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 0 4969,'-10'3'1872,"0"-3"-1399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37:26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13 183 4097,'4'-73'2199,"-4"72"-2087,0 0 1,0 0-1,0 0 1,0 1-1,0-1 1,0 0-1,0 0 1,0 0-1,0 0 1,-1 1-1,1-1 0,0 0 1,0 0-1,-1 1 1,1-1-1,-1 0 1,1 0-1,-1 1 1,1-1-1,-1 0 1,1 1-113,-9 0 3274,7 1-1407,1-1-1364,2 4-113,25 88 416,38 87-806,-53-150 115,-7-19-13,10 29 200,-14-38-271,0 0 0,1 0 0,-1 1 0,0-1 0,0 0 0,1 0 0,-1 0 0,0 0 0,0 0 0,0 0 0,0 0 0,-1 0 0,1 1 0,0-1 0,0 0 0,-1 0 1,1 0-1,0 0 0,-1 0 0,1 0 0,-1 0 0,0 0 0,1 0 0,-1 0 0,0-1 0,1 1 0,-1 0 0,0 0 0,0 0-31,0-1 34,0 0-1,0 0 1,0 0 0,1 0-1,-1 0 1,0 0 0,0 0 0,1-1-1,-1 1 1,0 0 0,0 0-1,1-1 1,-1 1 0,0 0-1,1-1 1,-1 1 0,0-1 0,1 1-1,-1-1 1,0 1 0,1-1-1,-1 1 1,1-1 0,-1 0-1,1 1 1,0-1 0,-1 0 0,1 0-34,-15-23 292,7 6-241,0 0 0,1-1 0,1 0-1,1 0 1,0 0 0,2 0 0,0-1-1,1 0 1,1 1 0,1-10-51,1 19-4,0 0 1,1-1-1,0 1 1,0 0-1,1 0 0,0 0 1,1 0-1,0 1 1,3-6 3,-2 8-4,-1 1 0,1-1 0,0 1 1,0 0-1,0 0 0,1 1 0,0 0 1,0 0-1,0 0 0,1 1 0,0-1 1,0 2-1,3-2 4,7-2-8,1 0 1,0 2-1,0 0 0,1 1 1,-1 1-1,10 0 8,31-1 6,24 3-6,-37 3 20,3 1-528,-16-6-2669,-10-4 1681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1.80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397 188 4097,'66'-48'1982,"-65"47"-1820,1-1 0,-1 1 0,1-1 0,-1 1 0,0-1 0,0 0 0,0 1 0,0-1 0,0 0 0,0 0 0,0 0 0,-1 1 0,1-1 0,0 0 0,-1 0 0,0 0 0,1 0 0,-1 0 0,0 0 0,0 0 0,0 0 0,-1 0 0,1 0 0,0 0 0,-1 0 0,1 0 0,-1 0 0,0 0 0,1 0 0,-1 0 1,0 0-1,0 1 0,-1-3-162,0 1 258,0-1-24,-1-1 0,1 0 1,-1 1-1,0 0 0,0-1 1,-1 1-1,1 0 0,-1 1 0,0-1 1,0 1-1,0-1 0,0 1 1,-1 0-1,1 1 0,-1-1 1,-4-1-235,2 2 111,0 0 1,1 1-1,-1-1 1,0 1 0,0 1-1,0-1 1,0 1 0,0 1-1,0-1 1,0 1 0,-6 2-112,-2 0 23,0 2 1,1 0 0,-1 1-1,1 0 1,0 1 0,1 1-1,-1 0 1,1 0 0,1 2-1,0 0 1,-2 2-24,2 1 8,1 0 0,0 1 0,1 0 1,1 1-1,0 0 0,1 0 0,1 1 0,0 0 0,-3 14-8,-4 15 9,3 1 0,-6 47-9,12-56 7,1 1 1,1 0 0,2 0-1,2-1 1,2 1 0,1 0-1,3 7-7,-3-28 13,1 0 1,0 0-1,1 0 0,1 0 0,1-1 0,0 0 1,6 7-14,-6-12 17,0-1 0,0 1 1,1-2-1,1 1 1,-1-1-1,2-1 0,-1 1 1,1-2-1,0 0 1,9 4-18,-7-4 19,1-1 1,0-1-1,0 0 1,0-1-1,1-1 0,-1 0 1,1-1-1,0-1 1,0 0-1,0-1 1,0 0-1,9-2-19,2-2-83,-1-1 0,1-1 0,-1-1 0,0-2 1,0 0-1,16-10 83,30-16-224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47.3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101 341 2353,'22'-101'1587,"-18"72"749,-8 22-999,0 3-548,4 4-746,0 0-1,0-1 1,0 1 0,0 0 0,0 0 0,0 0-1,0 0 1,0 0 0,0-1 0,0 1 0,0 0 0,0 0-1,0 0 1,0 0 0,0-1 0,-1 1 0,1 0-1,0 0 1,0 0 0,0 0 0,0 0 0,0 0-1,0 0 1,0-1 0,-1 1 0,1 0 0,0 0 0,0 0-1,0 0 1,0 0 0,0 0 0,-1 0 0,1 0-1,0 0 1,0 0 0,0 0 0,0 0 0,-1 0-1,1 0 1,0 0 0,0 0 0,0 0 0,0 0-1,0 0 1,-1 0 0,1 0 0,0 0 0,0 0 0,0 0-1,0 0 1,0 0 0,-1 0 0,1 0 0,0 1-1,0-1 1,0 0 0,0 0 0,0 0 0,0 0-1,-1 0 1,1 0 0,0 0 0,0 1-43,-2 11 1826,3 3-1621,-1-1 0,2 1-1,0 0 1,3 7-205,5 34 399,12 163 730,-11-96-711,-1 56 69,-6-77-98,6 14-389,-6-85 59,-1 1 0,-1-1-1,-2 1 1,-1-1 0,-4 21-59,0-36-154,2-12-567,1-12-1166,2-18 928</inkml:trace>
  <inkml:trace contextRef="#ctx0" brushRef="#br0" timeOffset="974.252">55 477 3369,'-47'-76'1891,"46"74"-1739,0 0 0,0 0 1,0 0-1,0 0 0,1 0 1,-1 0-1,0 0 0,1-1 1,0 1-1,-1 0 0,1 0 1,0 0-1,0 0 0,0-1 1,1 1-1,-1 0 0,0 0 1,1 0-1,-1 0 1,1 0-1,0 0 0,0 0 1,0 0-1,0 0 0,0 0 1,1-2-153,4-6 714,-1-3-256,2 0 0,0 1-1,0 0 1,1 0-1,1 1 1,6-8-458,17-14 323,15-12-323,-13 13 197,-17 17-164,0 0-1,1 1 1,0 1 0,1 1-1,16-7-32,-21 12 7,1 0-1,0 1 1,1 1 0,-1 0-1,1 1 1,0 1 0,0 0 0,4 1-7,-12 2 1,0 0 0,0 0 0,-1 1 0,1 0 0,0 1 0,0-1 1,-1 1-1,1 1 0,-1 0 0,0 0 0,0 0 0,0 1 0,0 0 1,0 0-1,-1 0 0,0 1 0,0 0 0,0 1 0,-1-1 1,1 1-1,-1 0 0,-1 0 0,1 1 0,3 6-1,-3-3 3,0 0 0,0 0 0,-1 1 0,0-1 1,-1 1-1,0 0 0,-1 0 0,0 0 0,-1 0 0,0 0 0,-1 1 0,0-1 0,0 0 0,-2 0 0,1 0 0,-1 0 1,-2 4-4,-2 2 7,0 0 0,-1-1 0,-1 0 0,-1 0 1,0-1-1,-1 0 0,-1-1 0,0 0 1,-11 10-8,-19 15 40,-1-1 1,-21 12-41,-3 3 42,63-50-37,0 0 1,0-1 0,0 1-1,-1-1 1,1 0 0,-1 0-1,1 0 1,-1 0 0,0-1-1,0 1 1,0-1 0,0 0 0,0 0-1,0 0 1,0-1-6,4 0 1,-1 0 0,1 0 0,0 1 0,0-1 0,-1 0 0,1 0 0,0 0 0,0 0 1,-1 0-1,1 0 0,0 0 0,-1 0 0,1 0 0,0 0 0,0 0 0,-1 0 0,1 0 0,0 0 0,0 0 0,-1 0 0,1-1 0,0 1 0,0 0 1,-1 0-1,1 0 0,0 0 0,0 0 0,-1-1 0,1 1 0,0 0 0,0 0 0,0 0 0,0-1 0,-1 1 0,1 0 0,0 0 0,0 0 0,0-1 1,0 1-1,0 0 0,0-1 0,0 1 0,-1 0 0,1 0 0,0-1 0,0 1 0,0 0 0,0 0 0,0-1 0,0 1 0,0 0 0,0 0 0,1-1 1,-1 1-1,0 0 0,0-1 0,0 1 0,0 0 0,0 0 0,0 0 0,0-1 0,1 1 0,-1 0 0,0 0 0,0-1 0,0 1 0,0 0 0,1 0 1,-1 0-1,0-1-1,18-18 33,-14 15-30,7-6-2,1 0 1,1 0 0,-1 1 0,2 1 0,-1 0 0,1 1-1,0 0 1,0 1 0,1 1 0,0 0 0,0 1-1,0 1 1,5-1-2,7 0 3,0 1-1,0 2 1,0 0-1,0 2 1,0 1-1,0 1 1,6 2-3,-23-3 0,0 1 1,0-1-1,0 2 0,-1 0 0,1 0 1,-1 0-1,0 1 0,0 1 0,-1-1 1,0 2-1,0-1 0,0 1 0,0 0 1,-1 0-1,1 3 0,0 0 1,-1 1 0,0 1 0,0 0 0,-1 0 0,0 0 1,-1 0-1,-1 1 0,0 0 0,-1 0 0,0 0 0,0 6-1,0 5 35,-1-1-1,0 1 1,-2 0-1,-2-1 1,0 1-1,-1-1 1,-1 0-1,-1 0 1,-6 17-35,7-31 101,0 0 0,-1 0 0,0 0 0,0-1 0,-1 0 0,0 0 0,-1-1 0,1 1 0,-1-1 0,-1-1 0,1 1 0,-1-2 0,-5 4-101,-15 8 315,-1-1 1,0-2 0,-12 4-316,21-10 74,1 0-1,-1-2 1,0 0-1,0-2 0,0 0 1,-18 1-74,25-4 7,0-1 1,1-1-1,-1 0 1,1 0-1,-1-1 1,1-1-1,0 0 1,0-1-1,0 0 1,0-1-1,-10-6-7,10 5-523,0-2-1,0 0 1,1 0 0,0-1-1,-4-4 524,9 6-821</inkml:trace>
  <inkml:trace contextRef="#ctx0" brushRef="#br0" timeOffset="2355.335">1371 668 2705,'0'-1'142,"0"0"1,0 1-1,0-1 1,-1 0 0,1 1-1,0-1 1,-1 0-1,1 1 1,0-1-1,-1 0 1,1 1 0,-1-1-1,1 1 1,-1-1-1,1 1 1,-1-1 0,1 1-1,-1 0 1,0-1-1,1 1 1,-1 0-1,0-1 1,1 1 0,-1 0-1,0 0 1,1-1-1,-1 1 1,0 0 0,1 0-1,-1 0 1,0 0-1,0 0 1,1 0-1,-1 0 1,0 0 0,1 0-1,-1 0 1,0 1-1,0-1 1,1 0 0,-1 0-1,0 1-142,-1 0 237,0 1 1,0-1-1,0 1 0,0 0 0,0-1 0,0 1 1,0 0-1,1 0 0,-1 0 0,1 1 0,-1 0-237,-5 11 163,1 0-1,0 0 1,1 0-1,1 0 1,0 1-1,1 0 1,0 12-163,-2 26 74,3 31-74,1-38 89,0-19-70,0-14-12,0 0 1,1 0-1,1 0 0,0 0 0,0 0 1,2 2-8,-2-12 4,0 1 1,0-1 0,1 1-1,-1-1 1,1 0 0,0 1 0,0-1-1,0 0 1,0 0 0,1 0-1,-1 0 1,1-1 0,0 1-1,0-1 1,0 0 0,0 1-1,0-1 1,0 0 0,0-1-1,1 1 1,-1-1 0,1 1-1,2-1-4,0 1 25,1-1-1,1 0 1,-1 0-1,0-1 0,0 0 1,0 0-1,0-1 1,0 0-1,0 0 0,0 0 1,0-1-1,0 0 1,-1-1-1,1 1 1,0-1-1,-1-1 0,0 1 1,0-1-1,0 0 1,0 0-1,1-3-24,7-4 41,-1-1-1,-1-1 1,0 0-1,0 0 1,-2-1 0,1 0-1,-2-1 1,3-5-41,0-7 55,0-1 1,-2 1-1,-1-2 0,3-18-55,18-111 164,-20 101-14,-17 91-142,3 1 1,1 0 0,1 0 0,2 0 0,1 0 0,2 0-1,6 22-8,-6-40 3,1 0 0,1 0 0,0 0-1,2-1 1,0 1 0,0-2-1,2 1 1,0-1 0,0 0 0,1-1-1,1 0 1,1-1 0,0 0 0,1-1-1,0 0 1,5 3-3,2-1-543,1 0-1,15 6 544,-27-15-245,0-1 0,0 0 0,1-1 0,-1 0 0,1-1 0,-1 0 0,1 0 0,2-1 245,19-1-1138</inkml:trace>
  <inkml:trace contextRef="#ctx0" brushRef="#br0" timeOffset="2693.329">2224 761 4497,'-6'-24'2868,"5"11"-1118,1 13-1708,0-1 0,0 1 0,0 0 0,0 0 0,0 0 0,0 0 0,0-1-1,0 1 1,0 0 0,0 0 0,0 0 0,1 0 0,-1 0 0,0-1 0,0 1 0,0 0 0,0 0 0,0 0 0,0 0-1,0 0 1,0 0 0,1-1 0,-1 1 0,0 0 0,0 0 0,0 0 0,0 0 0,0 0 0,1 0 0,-1 0-1,0 0 1,0 0 0,0 0 0,0 0 0,0 0 0,1 0 0,-1 0 0,0 0 0,0 0 0,0 0 0,0 0-1,1 0 1,-1 0 0,0 0 0,0 0 0,0 0 0,0 0-42,3 2 84,-1 1 0,0-1 0,0 1 0,-1-1-1,1 1 1,0 0 0,-1 0 0,0 0 0,1 0 0,-1 0 0,0 0 0,-1 0 0,1 0-1,0 3-83,1 2 89,5 18-35,-2 0-1,0 1 1,-2 0-1,-1 9-53,-2 108 73,-1-96-43,1-46-70,0 12 6,0-1 1,1 0 0,1 6 33,-1-15-451,0 0 0,0 0 0,0 1 0,1-1 1,-1 0-1,1 0 0,2 2 451,4 6-1223</inkml:trace>
  <inkml:trace contextRef="#ctx0" brushRef="#br0" timeOffset="3061.674">2355 249 8194,'-11'-49'3304,"1"15"-2143,-1 3-329,2 7-344,2 9-224,7 9-144,3 9-440,4 8-1536,4 11 1327</inkml:trace>
  <inkml:trace contextRef="#ctx0" brushRef="#br0" timeOffset="3407.59">2780 375 6089,'3'-33'3731,"-2"30"-2197,-1 21-972,-1 147-302,6 0 0,8 0 0,22 101-260,-30-244-109,0 1 0,1 0 0,6 14 109,-1-15-158</inkml:trace>
  <inkml:trace contextRef="#ctx0" brushRef="#br0" timeOffset="3768.902">3584 191 6537,'-8'-15'2515,"5"13"-1451,3 12-368,11 79 284,-3 0 1,-4 32-981,-11 176 546,1-69-186,5-198-284,2 0 0,1 1 0,2-1 0,0 0 0,8 22-76,-8-44 941,-4-22-349,-4-25-131,-3 6-374,0 0 0,-2 1 1,-4-7-88,6 20 9,-1 1 0,-1 0 0,0 0 1,-1 1-1,-1 0 0,-2-1-9,8 11 0,-1 1 0,0-1 1,0 1-1,0 1 0,-1-1 0,0 1 0,0 0 0,0 1 1,-2-1-1,6 3-2,0 1 0,-1-1 0,1 1 0,-1 0 0,1 0 0,-1 0 0,0 1 1,1-1-1,-1 1 0,0 0 0,1 0 0,-1 0 0,0 1 0,1-1 0,-1 1 0,0 0 1,1 0-1,-1 0 0,1 0 0,-1 1 0,1-1 0,-2 2 2,-2 2-5,0 0 0,1 1 0,-1 0 0,1 0 1,0 1-1,0 0 0,1 0 0,0 0 0,0 0 0,1 1 0,0 0 0,0 0 0,1 0 0,-2 6 5,-1 6-5,0-1 0,2 2 1,0-1-1,1 0 0,0 19 5,2-29 1,1-1 0,1 1 0,0-1 0,0 1 0,0-1 0,1 0 0,1 1 1,0-1-1,0 0 0,0-1 0,1 1 0,1-1 0,-1 1 0,1-1 0,1 0 0,-1-1 0,2 0 1,-1 1-1,1-2 0,0 1 0,0-1 0,0 0 0,1-1 0,0 0 0,0 0 0,1 0 0,-1-1 0,8 2-1,-3-1 50,1 0-1,-1-1 0,1-1 0,0 0 0,0-1 0,1 0 1,-1-1-1,0-1 0,1 0 0,-1-1 0,0 0 0,1-1 0,-1-1 1,1-1-50,3-2 119,0-2 0,0 0 0,3-3-119,-20 11 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6:38.4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1562 13 5577,'2'-3'737,"-3"3"-564,1 0-1,0 0 1,0 0 0,0 0-1,-1 0 1,1 0 0,0 0-1,0 0 1,-1 0 0,1 0 0,0 0-1,0 0 1,0 0 0,-1 0-1,1 0 1,0 0 0,0 0-1,-1 0 1,1 0 0,0 0-1,0 0 1,0-1 0,-1 1 0,1 0-1,0 0 1,0 0 0,0 0-1,0 0 1,-1-1 0,1 1-1,0 0 1,0 0 0,0 0 0,0-1-1,0 1 1,0 0 0,0 0-1,-1-1 1,1 1 0,0 0-1,0 0 1,0 0 0,0-1-1,0 1 1,0 0 0,0 0 0,0-1-1,0 1 1,0 0 0,0 0-1,0-1 1,1 1 0,-1 0-1,0 0 1,0 0 0,0-1 0,0 1-1,0 0 1,0 0 0,0 0-1,1-1 1,-1 1 0,0 0-1,0 0 1,0 0 0,1 0-173,-10 9 1409,-21 36-705,10-14 5,-19 20-709,-27 26 566,27-33-175,-19 30-391,-80 144 242,65-99-114,-20 18-128,46-74 29,-30 41 55,-25 48-84,-27 51 58,90-149-24,-3-2 1,-29 28-35,50-58-33,0 0 0,2 2 1,0 0-1,-14 27 33,31-48-478,2-6-495,6-9 434</inkml:trace>
  <inkml:trace contextRef="#ctx0" brushRef="#br0" timeOffset="627.976">143 74 5865,'-28'-11'6160,"-25"-7"-6160,6 3 3745,41 13-3061,-3-1 2068,17 16-1475,14 13-1136,1-2 1,1 0-1,1-2 1,1 0-1,6 1-141,-9-5 76,322 281 183,-115-95-217,-131-123 12,45 26-54,174 94 72,-135-87-31,-79-53-497,2-4 0,94 35 456,-195-90-72,13 5-366,-1 1 0,-1 0 0,9 7 438,2 6-440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 6353,'7'-9'2697,"-10"9"-1337,9 7-272,-3 17-423,4 9-33,1 22-240,-2 12-112,10 7-120,-7 0-8,-2-7-56,0-7-8,0-5-16,-7-10-16,0-5-8,1-3-8,-1-14-248,8 1-648,12-17 584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2.69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57 193 8874,'-2'-6'495,"-1"-4"389,1-1 1,-1 1-1,2-1 0,-1 0 1,1-10-885,2 18 82,-1-1-1,1 1 1,-1-1 0,1 1 0,0-1 0,0 1 0,1 0-1,-1-1 1,1 1 0,-1 0 0,1 0 0,0 0-1,0 0 1,0 0 0,1 1 0,-1-1 0,1 1 0,0-1-1,-1 1 1,2 0-82,4-4 56,1 1 0,1 0-1,-1 0 1,0 1-1,1 1 1,0-1 0,0 1-1,0 1 1,5-1-56,14-1 25,1 1 0,19 1-25,-25 2 4,0 1-1,0 1 0,0 1 1,0 1-1,-1 1 1,1 1-1,-1 1 1,12 6-4,-21-6 1,1-1 0,-1 2 0,-1 0 0,1 1 0,-2 0 0,1 1 0,-1 0 0,-1 1 0,0 0 0,0 1 0,-1 0 0,-1 1 0,5 7-1,0 7 2,0 1 0,-2 1-1,-1 0 1,-1 1-1,-2 0 1,-1 0-1,-1 1 1,-2 0 0,-1 0-1,-1 0 1,-2 0-2,-1-9 17,0 0 1,-2-1-1,0 1 1,-1-1-1,-2 0 1,0 0 0,-1 0-1,-1-1 1,-1 0-1,-1 0 1,0-1-1,-2-1 1,0 0-1,-1 0 1,-1-1-1,0-1 1,-13 11-18,13-14 37,-1 0 1,0-1-1,0 0 1,-2-1-1,1-1 1,-1-1-1,-1 0 0,0-2 1,0 1-1,0-2 1,-1-1-1,0 0 1,0-1-1,0-2 1,-1 1-1,1-2 0,0-1 1,-1 0-1,-17-3-37,17-1-62,0-1 0,1-1 0,-1-1 0,1 0 1,1-2-1,-1 0 0,1-1 0,1 0 0,0-2 0,0 0 0,-8-9 62,11 6-298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5.9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742 69 2833,'14'4'768,"3"1"390,-16-6 207,-9-5 946,-25-18 2079,28 19-4021,-1 1 0,0 0 0,0 0-1,0 0 1,0 0 0,-1 1 0,1 0-1,-7-1-368,-3 0 208,0 1-1,0 1 0,-1 0 0,1 2 0,0 0 1,-1 0-1,1 2 0,-8 1-207,-10 3 305,1 2 1,0 1-1,-18 8-305,32-10 57,-1 2-1,1 1 0,1 0 1,0 2-1,0 0 1,1 1-1,1 0 0,0 1 1,1 1-1,-1 2-56,-6 9 22,1 0 1,2 1-1,1 1 0,1 1 0,1 1 1,1 1-23,6-10 40,1 0 1,1 1 0,1 0 0,1 0-1,1 0 1,1 1 0,0-1 0,2 1-1,1-1 1,1 1 0,1 0 0,0-1-1,3 7-40,-1-12 33,0 0 1,1 0-1,1 0 0,0-1 0,1 1 0,1-2 0,1 1 0,0-1 0,1-1 0,0 1 0,1-2 0,1 1 1,0-2-1,1 0 0,1 0 0,-1-1 0,4 1-33,7 2 43,1-1 1,0-1-1,0-2 0,1 0 1,1-2-1,0-1 0,0 0 1,0-3-1,11 1-43,28 1 59,0-3 0,0-4 0,24-3-59,-25-2 800,-1-2 0,0-2 0,22-9-800,-16-1 1067</inkml:trace>
  <inkml:trace contextRef="#ctx0" brushRef="#br0" timeOffset="1901.245">1700 127 5425,'13'-29'1003,"1"-3"161,-3-1 2766,-11 39-85,1 10-4173,1-6 668,5 70 524,-3 0-1,-4 34-863,2 126 1181,0-13-125,-3-212-916,0 0 0,2 0 0,0 1 0,0-1 0,3 7-140,-3-18 23,0 0-1,0 0 1,0-1 0,1 1 0,-1-1 0,1 1 0,0-1 0,0 0 0,0 0 0,1 0 0,-1 0 0,1 0-1,-1 0 1,1 0 0,0-1 0,0 0 0,0 1 0,0-1 0,1 0 0,-1-1 0,0 1 0,1 0 0,0-1-1,1 1-22,7 0 24,1-1 0,-1 0 0,0-1 0,0 0 0,0-1 0,0 0 0,0-1 0,0 0 0,1-1-24,0 1 11,93-16-176,1 4-1,83 2 166,-112 14-148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2.0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100 37 6617,'-2'-14'4420,"4"17"-1296,7 32-644,-6-21-2802,34 182 1400,-8-26-586,5 40-80,-29-168-405,-3 0 1,-1 1-1,-2-1 1,-2 2-8,0-24-567,1-15-316,3-9 317</inkml:trace>
  <inkml:trace contextRef="#ctx0" brushRef="#br0" timeOffset="450.368">1 103 6809,'1'-3'425,"-1"-1"444,1-1-1,1 1 1,-1 0 0,0-1 0,1 1 0,0 0 0,2-3-869,-2 5 109,-1 0 1,1 0-1,-1 1 1,1-1 0,-1 1-1,1-1 1,0 1 0,0 0-1,0 0 1,0 0-1,0 0 1,0 0-110,26-9 54,1 1-1,1 2 1,-1 1-1,1 1 1,0 1 0,0 2-1,1 1 1,-1 1-1,0 2 1,0 1-1,0 1 1,23 7-54,-31-5 0,0 1 0,0 0 1,-1 2-1,0 0 0,-1 2 1,9 5-1,-18-8-3,1 0 0,-2 0 0,1 1 0,-1 1 1,0 0-1,-1 0 0,0 1 0,-1 0 0,0 0 0,-1 1 1,2 4 2,2 8-10,-2 0 0,0 0 1,-1 1-1,-2 0 1,0 1-1,0 18 10,-1-1 50,-3 1 0,-1 0 0,-5 27-50,3-50 133,-2 1 1,-1-1 0,-1 0 0,0-1-1,-2 1 1,0-1 0,-8 15-134,9-23 104,-1-1-1,0 1 1,0-1-1,-1-1 1,-1 1 0,0-1-1,0-1 1,-1 1-1,0-2 1,0 1 0,-1-1-1,0-1 1,-2 0-104,3-2 55,0-1 0,-1 0 0,0 0 0,1-2 0,-1 1 0,-1-1 0,1-1 0,0 0 0,0 0 0,0-1 1,-8-1-57,-22-3 93,-1-2 0,-20-7-92,7 2 46,37 9-73,-29-7 114,45 9-138,0-1 0,0 0 0,0 1 0,0-1 0,0 0 0,0 0 0,0 0 0,1 0 0,-1 0 0,0-1 0,0 1 0,1-1 0,-1 1 0,1-1 0,-1 1 0,1-1 0,-1-1 51,2 2-45,-1 0 1,1 1-1,0-1 1,0 0 0,-1 0-1,1 1 1,0-1-1,0 0 1,0 0-1,0 0 1,0 1 0,0-1-1,0 0 1,0 0-1,1 0 1,-1 1-1,0-1 1,0 0 0,1 0-1,-1 1 1,0-1-1,1 0 45,18-19-619</inkml:trace>
  <inkml:trace contextRef="#ctx0" brushRef="#br0" timeOffset="931.334">1057 171 7602,'1'-2'363,"0"1"1,0-1 0,0 1-1,0 0 1,0-1 0,0 1-1,0 0 1,1 0-1,-1 0 1,0 0 0,1 0-1,-1 0 1,1 0 0,0 0-1,-1 0 1,1 1 0,-1-1-1,3 0-363,-3 1 72,0 1 0,1-1 0,-1 1 0,1-1 0,-1 1-1,0-1 1,1 1 0,-1 0 0,0-1 0,0 1 0,0 0-1,1 0 1,-1 0 0,0 0 0,0 0 0,0 0 0,-1 1-1,1-1 1,0 0 0,0 0 0,-1 1 0,1-1 0,0 0-1,-1 2-71,10 20 235,-1 2 0,-1-1 0,-1 1 0,-1 0 0,1 25-235,-1-17 106,-4-24-84,12 65 280,-3 1 1,-3 0-1,-3 28-302,-4-75 75,1 1 0,1-1 0,2 1 0,1-1 0,3 9-75,-8-23-1171,-2-27 698</inkml:trace>
  <inkml:trace contextRef="#ctx0" brushRef="#br0" timeOffset="1290.577">1049 211 7922,'13'-34'3021,"-9"24"-2585,-1 0 0,2 0 0,-1 0 0,1 1 0,1 0 0,0 0 0,0 0 0,1 0 0,1-1-436,0 3 71,0 0 0,1 0 0,-1 0 0,2 1 0,-1 1 0,0-1 0,1 2 0,0-1 0,0 1 0,0 1 0,1 0-1,-1 0 1,1 1 0,0 0 0,0 1-71,-2 1-1,0-1-1,1 1 1,-1 1-1,0 0 1,0 0-1,1 1 1,-1 0-1,0 1 1,0 0-1,-1 0 1,1 1-1,-1 0 1,0 1 0,0-1-1,0 2 1,0-1-1,5 6 2,-4-3-7,-1 0 0,-1 0 1,0 0-1,0 1 0,0 0 0,-1 0 0,-1 0 1,1 1-1,-2 0 0,1 0 0,-1 1 0,-1-1 1,2 7 6,-4-8 0,0 0 0,0 1 0,0-1 0,-1 1 1,-1-1-1,0 0 0,0 1 0,0-1 0,-1 0 1,-1 0-1,0 0 0,0 0 0,-1 0 0,0-1 1,0 1-1,-2 1 0,-2 4 52,-2-1 0,1 1 0,-2-2 1,0 1-1,0-2 0,-1 1 0,-1-2 1,0 1-1,0-2 0,-1 0 0,0 0 1,0-1-1,-1-1 0,0-1 0,-1 0 1,1-1-1,-3 0-52,13-4-4,0 0 0,1 0 1,-1-1-1,0 0 0,0 0 0,0 0 0,0 0 0,-2-1 4,6 0-31,0 1-1,0 0 1,0 0-1,0 0 0,0-1 1,0 1-1,1 0 0,-1-1 1,0 1-1,0-1 1,0 1-1,1-1 0,-1 1 1,0-1-1,1 0 0,-1 1 1,0-1-1,1 0 0,-1 1 1,1-1-1,-1 0 1,1 0-1,-1 0 0,1 1 1,0-1-1,-1 0 0,1 0 1,0 0-1,0 0 1,-1 0-1,1 0 0,0 0 1,0 0-1,0 0 0,0 1 1,0-1-1,1 0 0,-1 0 1,0 0-1,0 0 1,0 0-1,1 0 32,11-20-507</inkml:trace>
  <inkml:trace contextRef="#ctx0" brushRef="#br0" timeOffset="1889.07">1918 100 5545,'-1'-1'273,"1"0"0,0 1-1,0-1 1,-1 0 0,1 0-1,0 1 1,-1-1 0,1 0 0,-1 1-1,1-1 1,-1 0 0,1 1-1,-1-1 1,0 1 0,1-1 0,-1 1-1,0-1 1,1 1 0,-1 0-1,0-1 1,0 1 0,1 0 0,-1 0-1,0-1 1,0 1 0,0 0-273,1 0 168,-1 1 0,1-1 0,-1 0 0,1 1 0,-1-1 0,1 1 0,-1-1-1,1 1 1,0-1 0,-1 1 0,1-1 0,0 1 0,0-1 0,-1 1 0,1 0 0,0-1 0,0 1 0,0-1 0,0 1 0,-1 0-168,-1 16-530,2 28 899,2 0 0,7 33-369,-4-26 111,17 122 456,5 67 289,-25-212-548,2-1-1,4 17-307,-7-36 77,2 0-1,-1-1 1,1 1 0,1-1-1,-1 1 1,1-1-1,1 0 1,0 0-1,5 5-76,-9-10 20,1-2-1,0 1 0,0 0 0,0 0 0,1-1 0,-1 1 0,0-1 1,1 0-1,-1 1 0,1-1 0,-1 0 0,1-1 0,-1 1 0,1 0 1,-1-1-1,1 1 0,0-1 0,0 0 0,-1 0 0,1 0 0,0 0 1,-1-1-1,1 1 0,0-1-19,7-1 40,0-1 1,1-1-1,-1 0 0,-1 0 0,5-3-40,3-2 26,-13 8 21,28-14-123,1 1 0,20-4 76,-44 16 86,-1-1 0,1 1 0,1 1 0,-1 0 0,0 0 0,0 1 1,0 0-1,0 0 0,1 1 0,-1 0 0,0 1 0,4 1-86,14 8 461</inkml:trace>
  <inkml:trace contextRef="#ctx0" brushRef="#br0" timeOffset="2450.747">2837 142 6177,'2'-7'1187,"-1"1"-495,0 0 0,1 0 0,0 0 0,0 1-1,1-1 1,0 1 0,-1 0 0,2-1 0,-1 1 0,2-2-692,-5 7 37,1 0-1,-1 0 1,0 0-1,0 0 1,0-1-1,0 1 1,0 0 0,0 0-1,1 0 1,-1 0-1,0 0 1,0 0-1,0 0 1,0 0-1,1-1 1,-1 1 0,0 0-1,0 0 1,0 0-1,0 0 1,1 0-1,-1 0 1,0 0-1,0 0 1,0 0 0,0 0-1,1 0 1,-1 0-1,0 0 1,0 0-1,0 0 1,1 0 0,-1 0-1,0 1 1,0-1-1,0 0 1,0 0-1,0 0 1,1 0-1,-1 0-36,5 9 1007,2 21-255,-6-26-786,7 63 485,-2-1-1,-3 18-450,2 34 276,0-63-180,16 295 1787,-21-346-1873,0 12 114,1 0-1,0 0 1,2 0-1,2 10-123,-4-22 30,0-1 1,0 1-1,1 0 0,-1-1 0,1 1 0,-1-1 0,1 0 1,0 0-1,1 0 0,-1 0 0,0 0 0,1 0 0,0 0 1,0-1-1,-1 1 0,1-1 0,1 0 0,-1 0 0,0 0 1,0 0-1,1-1 0,2 2-30,3-1 32,1 0 0,0 0 0,-1-1 0,1-1 0,0 1 0,0-2 0,-1 1 0,1-1 0,0-1-1,2 0-31,20-6 52,0-1-1,11-6-51,-36 12 9,50-18 22,-26 8-30,-1 2 0,1 1 1,1 2-1,0 0 0,26-1-1,7 10-17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7:59.0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168 1190 3825,'-10'40'2086,"10"-39"-1892,0-1 1,0 0-1,0 1 1,1-1-1,-1 1 1,0-1-1,1 0 1,-1 1 0,0-1-1,0 0 1,1 1-1,-1-1 1,1 0-1,-1 0 1,0 1-1,1-1 1,-1 0-1,1 0 1,-1 1 0,0-1-1,1 0 1,-1 0-1,1 0 1,-1 0-1,1 0 1,-1 0-1,1 0 1,-1 0 0,0 0-1,1 0 1,-1 0-1,1 0 1,-1 0-1,1 0 1,-1 0-195,19-2 1576,-14 2-1477,0-1 1,-1 0-1,1 0 0,-1-1 0,1 1 0,-1-1 0,0 0 0,1 0 0,-1-1 1,0 1-1,0-1 0,-1 0 0,1 0 0,-1 0 0,1 0 0,-1-1 0,0 0 0,0 1 1,0-1-1,-1 0 0,1 0 0,-1-2-99,4-7 199,-1 0 0,0-1 0,-1 1 0,-1-1 1,0 0-1,0-14-199,3-30 361,-3-1 0,-3-47-361,-17-116 209,2 11-226,13 152 29,3 0-1,6-32-11,-5 75-2,0 0-1,2 1 1,0-1-1,1 1 1,0-1-1,3-1 3,-5 10-21,0 1 1,0-1-1,1 1 1,0 0-1,0 0 0,1 0 1,0 1-1,0-1 0,0 1 1,1 0-1,-1 1 1,1 0-1,0-1 0,1 1 21,-4 3-70,-1 0 0,0 0 1,1 0-1,-1 0 0,1 1 0,-1-1 0,1 1 0,0-1 0,-1 1 0,1 0 0,-1 0 0,1 0 1,0 0-1,-1 1 0,1-1 0,-1 1 0,1 0 0,-1-1 0,1 1 0,-1 0 0,1 0 0,-1 1 0,0-1 1,0 0-1,2 2 70,1 1-494,0 1 1,0-1 0,0 1 0,-1 0 0,0 1-1,0-1 1,0 1 0,-1 0 0,2 3 493,19 44-1893</inkml:trace>
  <inkml:trace contextRef="#ctx0" brushRef="#br0" timeOffset="374.39">38 781 7922,'-18'6'3272,"8"4"-1887,0-1-385,15 0-184,7-4-224,23-5-296,17-4-56,16-10-120,6-8 48,11 5-656,-10 2 4761,1 11-3321</inkml:trace>
  <inkml:trace contextRef="#ctx0" brushRef="#br0" timeOffset="867.543">763 745 4289,'-35'-68'2087,"35"68"-2013,0 0 0,0 0-1,0 1 1,0-1 0,0 0 0,0 0-1,0 0 1,0 0 0,0 0 0,0 0-1,0 0 1,0 0 0,0 0 0,0 0-1,0 0 1,0 0 0,0 0 0,0 0-1,0 0 1,0 0 0,0 0 0,0 0-1,0 0 1,0 0 0,-1 0 0,1 0-1,0 0 1,0 0 0,0 0 0,0 0-1,0 0 1,0 0 0,0 0 0,0 0-74,3 15 977,5 20-94,11 29 1276,0 18-2159,-14-55 408,-1 0 0,-2 0 0,0 0 0,-3 16-408,-2-5 867,0-26 171,0-29 388,2-3-1275,1-1 0,1 1 0,0-1 0,2 1 0,0 0 0,1 0 0,2 0-1,-1 1 1,2 0 0,1 0 0,3-4-151,-7 14-45,1 1 0,0-1 0,0 1 1,1 0-1,0 1 0,0-1 0,1 1 0,0 1 0,1-1 0,-1 1 1,1 0-1,0 1 0,1 0 0,-1 0 0,1 1 0,0 0 0,0 0 0,0 1 1,1 0-1,-1 1 0,1 0 0,-1 1 0,1 0 0,3 0 45,-6 1-295,1 0-1,-1 1 1,0-1 0,8 3 295,25 11-712</inkml:trace>
  <inkml:trace contextRef="#ctx0" brushRef="#br0" timeOffset="1499.388">1411 776 3249,'83'-92'2266,"-82"91"-2121,0 0 0,0 0 1,0 0-1,0 0 1,0 0-1,0-1 1,0 1-1,-1 0 1,1 0-1,-1-1 1,1 1-1,-1 0 0,1-1 1,-1 1-1,0-1 1,1 1-1,-1 0 1,0-1-1,0 1 1,0-1-1,0 1 1,0-1-1,-1 1 0,1 0 1,0-1-1,-1 1 1,1 0-1,-1-1 1,1 1-1,-1 0 1,1-1-1,-1 1 1,0 0-1,0-1-145,-1 1 283,0-1 1,1 1-1,-1-1 0,0 1 1,0 0-1,0-1 0,0 1 1,-1 0-1,1 0 1,0 1-1,0-1 0,-3 0-283,2 1 121,0 0-1,0 0 1,0 1 0,0-1-1,0 1 1,1 0-1,-1 0 1,0 0-1,0 0 1,0 0 0,1 1-1,-1-1 1,1 1-1,-3 1-120,-33 29 637,29-22-592,1-1 1,-1 1 0,2 1-1,0-1 1,0 1 0,1 1-1,0-1 1,1 1 0,0 0-1,1 0 1,0 1-1,1-1 1,0 1 0,1-1-1,1 4-45,0-7 1,1 1-1,0 0 0,1 0 1,0-1-1,0 1 0,1 0 1,0-1-1,1 1 0,0-1 0,1 0 1,0 0-1,0 0 0,1-1 1,0 0-1,0 1 0,1-2 1,0 1-1,1-1 0,0 0 1,2 3-1,-5-7 1,0 0 0,0 0 1,0 0-1,1 0 1,-1 0-1,1-1 1,-1 0-1,1 0 1,0 0-1,-1-1 0,1 1 1,0-1-1,0-1 1,0 1-1,0 0 1,1-1-1,0 0-1,1-1 8,1 0 0,-1 0 0,0-1 0,0 0 0,0 0 0,-1-1 0,1 0 0,0 0 0,-1 0 0,0-1 0,3-2-8,4-3 23,-1-1 0,0-1 0,-1 0-1,0 0 1,-1-1 0,0 0 0,-1-1 0,-1 0 0,0 0 0,0-1 0,0-3-23,-4 6 36,-1 1 0,0-1 0,-1-1 0,0 1 0,-1 0 0,0 0 1,0-1-1,-2 1 0,1 0 0,-1-1 0,-1 1 0,0 0 0,0 0 0,-3-5-36,3 9 18,0 0-1,0 0 1,-1 1-1,0-1 0,0 1 1,-1-1-1,0 1 0,0 0 1,0 0-1,-1 1 1,0-1-1,0 1 0,0 0 1,-1 1-1,1-1 1,-1 1-1,0 0 0,-1 1 1,1-1-1,-1 1 0,1 0 1,-7-1-18,9 3-31,0 0 0,0 1 0,0-1 0,0 1 0,-1 0 0,1 0 0,0 1 0,0-1 0,0 1 0,0 0 0,0 0 1,1 0-1,-1 1 0,0-1 0,0 1 0,1 0 0,-1 0 0,1 0 0,-1 0 0,1 1 0,0-1 0,0 1 0,0 0 0,0 1 31,0-1 226,0 1 0,1-1-1,0 1 1,0 0 0,0-1-1,0 1 1,0 0-1,1 0 1,-1 2-226,-4 37 1012</inkml:trace>
  <inkml:trace contextRef="#ctx0" brushRef="#br0" timeOffset="2352.888">1952 820 3961,'35'-86'2315,"-28"72"403,-4 14-1846,-4 7-322,2-6 199,-1 3-135,14 125 400,-5-66 1063,0 58-2077,-6-202 2462,8-16-2233,7-24-229,-14 99 2,1 0-1,5-9-1,-8 24-3,0 1 0,1 0-1,0 0 1,0 1 0,1-1 0,-1 0-1,1 1 1,0 0 0,1 0 0,0-1 3,-3 5-3,0-1 0,0 1 0,0 0 0,0-1 0,0 1 0,0 0 0,0 0 0,0 0 0,1 1 0,-1-1 0,0 0 0,1 1 0,-1 0 1,1-1-1,-1 1 0,0 0 0,1 0 0,-1 0 0,1 1 0,-1-1 0,0 0 0,1 1 0,-1 0 0,0-1 0,0 1 0,1 0 0,-1 0 0,0 0 0,0 1 0,0-1 1,0 0-1,0 1 0,0 0 0,-1-1 3,11 9-11,-1 1 0,0-1 1,-1 2-1,-1-1 0,1 2 11,-3-4-4,15 22-9,-2 1 0,10 21 13,11 18-15,-37-64 19,0 1-1,-1-1 1,0 0 0,0 1 0,-1 0-1,0 0 1,0 0 0,-1 0-1,1 2-3,-2-19 30,1 1-1,0 0 1,1-1-1,0 1 1,0 0-1,3-6-29,6-23 26,-8 24-27,0 1 0,1-1 0,1 0 1,0 1-1,0 0 0,1 0 0,1 1 0,0-1 0,1 1 0,0 1 0,0 0 0,1 0 1,1 0-1,-1 1 0,6-3 1,-12 10-3,0-1 1,0 1-1,0 1 1,0-1-1,1 0 1,-1 1-1,0-1 1,1 1-1,-1 0 1,1 0 0,-1 0-1,1 1 1,-1-1-1,1 1 1,-1 0-1,1 0 1,0 0-1,-1 1 1,1-1-1,-1 1 1,1 0-1,-1 0 1,1 0-1,-1 0 1,1 0-1,-1 1 1,0 0-1,0 0 1,0 0 0,0 0-1,0 0 1,0 0-1,-1 1 1,1-1-1,-1 1 1,1 0 2,5 7-9,0 0 0,-1 1 0,0 0 1,0 0-1,-1 1 0,-1 0 0,0 0 0,0 0 1,0 5 8,5 23-43,-3 1 0,0 5 43,8 42 3489,-7-46-2035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8:07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7 335 2497,'-6'-3'6450,"14"5"-4469,10 4-1857,0-2 1,0 0 0,0-1 0,1-1 0,-1-1-1,13-1-124,31-2 375,22-6-375,-5 1 116,0 3 1,1 3-1,39 7-116,-14-1 37,1-5 1,90-11-38,290-17 80,-229 16-62,137-12 10,403-21 12,-669 41-37,542-37 28,-366 18-22,1110-21 38,-495 25-15,-566 11-17,0 16 0,48 19-15,564 61 26,-379-78 4,-445-11-27,439-11 10,-210 3 3,-58-5-7,64 0-8,173-9 17,-288 7-12,853-5 2,-612 23 0,-313-3-6,113 2 4,-144 1 3,116-14-9,416-26 23,-405 37-15,122 22-8,-272-9 1,281 21 5,0-22-4,202-25 19,232-13 1027,-388 9-691,58-7-271,188-4 10,-541 27-56,209-6 79,-303 4-29,108-5 779,115 10-869,-218 4 353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1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93 136 2601,'0'-1'346,"0"0"1,0 0-1,0 0 1,-1 0 0,1 0-1,0 0 1,0 0 0,-1 0-1,1 0 1,-1 0 0,1 1-1,-1-1 1,1 0 0,-1 0-1,1 0 1,-1 0 0,0 1-1,1-1 1,-1 0-1,0 1 1,0-1 0,0 1-1,0-1 1,1 1 0,-1-1-1,0 1 1,0-1 0,-1 1-347,-1 12 1311,2-1-1187,0 1 0,1-1 0,0 1 0,0-1 0,1 0 1,1 1-1,0-1 0,0 0 0,1 0 0,0 0-124,28 96 862,-6 0-1,9 87-861,-25-127 201,-2 0 0,-4 0-1,-2 0 1,-9 66-201,7-105 203,1-19-558,0-16-1328,1-11 960</inkml:trace>
  <inkml:trace contextRef="#ctx0" brushRef="#br0" timeOffset="526.848">1 310 6841,'0'-6'814,"0"0"-1,1-1 0,0 1 1,0 0-1,1-1 0,-1 1 1,2-1-814,-1 0 209,1 1 0,1 0 0,-1 0 0,1 0 0,0 0 0,0 1 0,1-1 1,-1 1-1,1 0 0,2-1-209,14-11 119,0 0 0,1 2 1,1 1-1,0 0 0,23-8-119,-27 13 9,1 2-1,1 0 1,-1 1-1,1 1 1,0 0-1,0 2 1,14 0-9,-16 3 1,-1 2-1,0 0 1,0 1 0,-1 1 0,1 0-1,-1 2 1,0 0 0,0 0-1,0 2 1,-1 0 0,0 1 0,-1 1-1,0 0 1,9 8-1,5 6-6,-2 1-1,0 0 0,-2 2 1,-1 1-1,-1 1 1,12 22 6,-23-31-1,0 0 1,-2 1-1,0 1 0,-2-1 1,0 1-1,-1 1 1,-2-1-1,0 1 1,-1 0-1,-1 1 1,-2-1-1,0 7 1,-1-13 73,-1 0-1,-1 1 1,0-1 0,-2 0-1,0-1 1,0 1-1,-2-1 1,0 0-1,-1 0 1,0 0 0,-1-1-1,-1 0 1,-1-1-1,0 0 1,0 0 0,-12 10-73,4-7 219,-1-2 0,0 0 0,-1-1 0,0 0 0,-1-2 0,-1-1 0,0 0 0,0-2 0,-23 7-219,6-5 144,-1-2 0,1-1 0,-1-2 0,-1-2 0,-24-1-144,34-5 37,29 2-64,0 0 0,0 0 0,0-1 0,1 1 0,-1-1 0,0 1 0,0-1 0,1 0 0,-1 1 0,0-1 0,1 0 0,-1 0 0,1 0 0,-1 0 0,1-1 27,0 2-13,1 0 1,0 0-1,0-1 0,0 1 1,0 0-1,0 0 1,0 0-1,0-1 1,0 1-1,0 0 1,0 0-1,0-1 0,0 1 1,0 0-1,0 0 1,0-1-1,0 1 1,0 0-1,0 0 1,0 0-1,0-1 0,0 1 1,0 0-1,0 0 1,0 0-1,1-1 1,-1 1-1,0 0 0,0 0 1,0 0-1,0-1 1,0 1-1,1 0 1,-1 0-1,0 0 1,0 0 12,11-6-283</inkml:trace>
  <inkml:trace contextRef="#ctx0" brushRef="#br0" timeOffset="1079.886">1199 179 6209,'-1'-1'424,"-10"-7"3705,10 11-2049,3 11-514,14 35-342,19 37-1224,-17-47 380,-3 1 0,-1 1 0,7 36-380,-15-26 158,-1 0 1,-3 1-1,-2 3-158,0-10 90,1 0 0,2 0 0,3 0-1,4 14-89,-9-55-7,0 0 0,0 0 0,1 0 0,-1 0 0,1 0 0,0 0-1,1 2 8,-2-6 25,-1 0 0,0 1-1,1-1 1,-1 0-1,0 1 1,1-1-1,-1 0 1,0 1 0,1-1-1,-1 0 1,0 0-1,1 1 1,-1-1-1,1 0 1,-1 0 0,1 0-1,-1 1 1,1-1-1,-1 0 1,1 0-1,-1 0 1,1 0 0,-1 0-1,0 0 1,1 0-25,0-1 153,0 1 0,0-1 1,0 1-1,-1-1 1,1 1-1,0-1 0,0 1 1,0-1-1,-1 0 0,1 0 1,0 1-1,-1-1 0,1 0 1,-1 0-1,1 0 0,-1 0 1,1 0-154,10-19 1331</inkml:trace>
  <inkml:trace contextRef="#ctx0" brushRef="#br0" timeOffset="1465.181">1116 305 8690,'-2'-8'503,"2"1"0,-1-1 0,1 0 0,1 0 0,-1 1 0,1-1-1,0 0 1,1 1 0,0-1 0,0 1 0,1 0 0,0-1 0,1-1-503,2-1 196,0 0-1,0 0 1,1 0-1,1 1 1,-1 0-1,2 1 1,-1 0-1,5-4-195,6-3-25,1 2 1,1-1-1,0 2 0,1 1 0,0 1 1,1 1-1,0 0 0,6 0 25,-20 7-3,0 0-1,0 0 1,1 1-1,-1 0 1,0 0-1,1 1 1,-1 0-1,0 1 1,1 0-1,-1 1 1,0 0-1,0 0 1,0 1 0,0 0-1,-1 1 1,1-1-1,-1 2 1,0-1-1,0 1 1,0 0-1,-1 1 1,0 0-1,5 5 4,-1-1-10,-1 1 0,-1 0 1,1 1-1,-2 0 0,0 0 0,0 1 0,-1 0 0,-1 1 0,0-1 0,0 1 0,-2 0 1,0 0-1,0 1 0,-1 1 10,-2-6-4,1 0 1,-2 0-1,1 0 1,-1 0-1,-1 1 0,0-1 1,0 0-1,-1 0 1,0 0-1,-1 0 1,0-1-1,-1 1 0,0-1 1,0 1-1,-1-1 1,0-1-1,-1 1 1,1-1-1,-2 0 0,1 0 1,-1 0 3,-13 11 31,-1-1 0,0-1 0,-1-1 0,-1-1 1,0-1-1,-1-1 0,0-1 0,-1-1 0,-1-1 0,0-1 1,-2-1-32,21-6 13,0 0 0,0-1 0,0 0 0,-1 0 0,1-1 0,0 0 0,-1 0 0,1-1 0,0 1 0,0-2 0,-1 1 0,1-1 0,0 0 0,-2-2-13,8 4-11,0 0 0,1 0 1,-1-1-1,0 1 0,1 0 0,-1 0 0,0-1 0,1 1 0,-1-1 0,0 1 0,1-1 1,-1 1-1,1-1 0,-1 1 0,1-1 0,0 1 0,-1-1 0,1 1 0,-1-1 0,1 0 0,0 1 1,-1-1-1,1 0 0,0 1 0,0-1 0,0 0 0,0 0 0,-1 1 0,1-1 0,0 0 0,0 0 1,0 1-1,1-2 11,-1 1-47,1 0 1,0-1-1,0 1 1,0 0-1,0-1 0,0 1 1,0 0-1,1 0 1,-1 0-1,0 0 1,0 0-1,1 0 1,-1 0-1,1 0 1,-1 1-1,2-1 47,37-14-375</inkml:trace>
  <inkml:trace contextRef="#ctx0" brushRef="#br0" timeOffset="2124.908">2141 62 6857,'0'0'149,"-1"-1"0,1 1 0,0 0 0,-1 0 0,1-1 0,0 1 0,-1 0 0,1 0 0,0-1 0,-1 1 0,1 0 0,-1 0 0,1 0 0,0-1 0,-1 1 0,1 0 0,-1 0-1,1 0 1,-1 0 0,1 0 0,-1 0 0,1 0 0,0 0 0,-1 0 0,1 0 0,-1 0 0,1 0 0,-1 1 0,1-1 0,0 0 0,-1 0-149,-6 14 1922,3 32-1634,4-32 99,-3 65 566,4 1 0,5 11-953,-1 7 1002,-4 8-1002,-2 34 526,-6 96 1017,7-229-1418,-1-5-80,0 1-1,1-1 1,0 1 0,0-1 0,-1 1-1,2-1 1,-1 1 0,0-1-1,0 1 1,1-1 0,-1 0 0,1 1-1,0-1 1,0 1 0,0-1 0,0 0-45,10 3 210</inkml:trace>
  <inkml:trace contextRef="#ctx0" brushRef="#br0" timeOffset="2881.452">2266 1090 3721,'-104'5'2382,"74"-5"275,30 0-2554,0 0 0,-1 0 0,1 0 0,0 0 0,0 0 0,0 0 0,-1 0-1,1 0 1,0-1 0,0 1 0,0 0 0,0 0 0,-1 0 0,1 0 0,0 0 0,0 0-1,0-1 1,0 1 0,0 0 0,-1 0 0,1 0 0,0 0 0,0-1 0,0 1 0,0 0-1,0 0 1,0 0 0,0-1 0,0 1 0,0 0 0,0 0 0,0 0 0,0-1-1,0 1 1,0 0 0,0 0 0,0 0 0,0-1 0,0 1 0,0 0 0,0 0 0,0 0-1,0-1-102,0-2 1847,16-4-320,17-3-1154,0 2-1,1 1 0,-1 1 1,1 2-1,17 0-372,237 2-352,-249 2 112</inkml:trace>
  <inkml:trace contextRef="#ctx0" brushRef="#br0" timeOffset="3637.445">3062 118 3977,'12'-31'891,"1"-1"-263,-10 24 706,-2 9 1369,-5 24-1825,1 1 0,1-1 0,2 0 0,0 0 0,3 16-878,7 33 1257,7 16-1257,-2-11 783,-3 1-783,-6-23 276,-2 0 1,-3 0-1,-3 0 0,-4 24-276,5-74 33,-7 56 875,2 22-908,6-81 40,0 0-1,0 0 0,1 0 0,-1 0 1,1 0-1,0 0 0,0 0 1,1 0-1,1 3-39,-3-6 23,1 1-1,0-1 1,0 0-1,0 1 1,0-1-1,0 0 1,0 0-1,0 0 1,0 1 0,0-1-1,0 0 1,1-1-1,-1 1 1,0 0-1,1 0 1,-1 0-1,1-1 1,-1 1 0,1-1-1,-1 1 1,1-1-1,-1 0 1,1 0-1,0 1 1,-1-1-1,1 0 1,0 0-23,13-3 176,-1 1 0,1-2 0,-1 0 0,0 0 0,7-4-176,-9 3 38,0 0-1,0 1 1,1 0 0,0 2-1,-1-1 1,1 1 0,0 1 0,3 0-38,-8 2 31,1 0 1,0 1-1,0 0 1,0 0 0,-1 0-1,1 1 1,-1 1-1,5 2-31,11 7 314,-1 1 0,3 3-314,-9-5-4,16 9 147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240 133 6281,'-37'-105'2749,"37"102"-2493,-1 1 0,0-1 0,0 1 0,-1-1 0,1 1 0,0 0 0,-1 0 0,1-1 1,-2 1-257,3 2 46,0-1 0,0 1 1,-1 0-1,1 0 1,0-1-1,-1 1 0,1 0 1,0 0-1,-1 0 1,1-1-1,0 1 1,-1 0-1,1 0 0,-1 0 1,1 0-1,0 0 1,-1 0-1,1 0 1,0 0-1,-1 0 0,1 0 1,-1 0-1,1 0 1,0 0-1,-1 0 1,1 0-1,0 0 0,-1 1 1,1-1-1,-1 0-46,0 1 133,0 0-1,0 0 0,-1 1 0,1-1 1,0 0-1,0 1 0,0-1 1,1 1-1,-1-1 0,0 1 0,0 1-132,1-3 46,-2 7 120,1-1 0,-1 1 1,1-1-1,1 1 0,-1 0 0,1-1 0,1 7-166,-1 11 294,0 35 245,2 0 0,9 52-539,30 116 289,-39-220-298,-1 1 0,1-1 0,1 0 1,-1 0-1,1 0 0,1 0 0,-1 0 1,1-1-1,5 6 9,-2-5-600,-7-7 576,0 0-1,0 0 1,0 0-1,0 0 1,0 0-1,0 0 1,1 0-1,-1 0 0,0 0 1,0 0-1,0 0 1,0 0-1,0 0 1,1 0-1,-1 0 0,0 0 1,0 0-1,0 0 1,0 0-1,0 0 1,1 0-1,-1 0 0,0 0 1,0 0-1,0 0 1,0 0-1,0 0 1,0 0-1,1 0 0,-1 0 1,0 0-1,0 0 1,0 0-1,0-1 1,0 1-1,0 0 1,0 0-1,0 0 0,1 0 1,-1 0-1,0 0 1,0-1-1,0 1 1,0 0-1,0 0 0,0 0 1,0 0-1,0 0 1,0-1-1,0 1 1,0 0 24,0-14-718</inkml:trace>
  <inkml:trace contextRef="#ctx0" brushRef="#br0" timeOffset="354.893">3 394 5425,'-3'-4'3161,"3"4"-593,13-5-639,-2 0-177,17-2-496,12 1-247,5-3-457,9-4-184,9 0-208,-4 1 216,-6 8-256,-7 1 1080,-18-5-816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6.2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135 437 8322,'-11'-9'1782,"7"4"-1036,0 1 1,-1 1 0,0-1 0,1 1 0,-1 0-1,-1 0 1,1 0 0,-1 0-747,6 3 58,-1 0 0,0-1 0,1 1 0,-1 0 0,0 0 0,1 0 0,-1-1 0,0 1 0,1 0 0,-1 0 0,0 0 0,1 0 0,-1 0 0,0 1 0,1-1 0,-1 0 1,0 0-1,1 0 0,-1 0 0,0 1 0,1-1 0,-1 0 0,1 1 0,-1-1 0,0 1 0,1-1 0,-1 0 0,1 1 0,-1-1 0,1 1 0,0-1 0,-1 1-58,0 1 53,0 0-1,0 0 1,0 0-1,1 0 1,-1 1 0,1-1-1,-1 0 1,1 0 0,0 1-1,0-1 1,0 0-53,0 8 54,0 0 1,1 0-1,1 0 1,1 7-55,50 217 484,-35-157-465,-6-31-51,-3 1 0,-1 1 0,0 25 32,-8-61 138,0 1 0,-1-1 1,-2 10-139,1 1 202</inkml:trace>
  <inkml:trace contextRef="#ctx0" brushRef="#br0" timeOffset="339.469">4 400 8706,'-2'-9'686,"1"1"0,1 0 0,-1-1 0,1 1 1,1-1-1,0 1 0,0 0 0,0-1 0,3-6-686,-1 6 230,1-1 0,-1 1 0,2 0 0,-1 1 0,1-1 0,1 1 0,0 0 0,0 0 0,0 0 0,1 1 0,0 0 0,1 1-1,-1-1-229,5-2 44,-1 1-1,1 0 0,0 1 1,1 0-1,0 1 0,0 0 1,0 1-1,1 1 0,0 0 0,-1 0 1,1 2-1,1 0 0,0 0-43,-3 2 19,0 0 0,0 0 0,0 1 0,0 1 0,0 0-1,-1 0 1,1 2 0,-1-1 0,0 1 0,0 1 0,0 0-1,0 1 1,-1 0 0,0 0 0,9 8-19,-10-7 2,0 1-1,0 0 1,-1 1 0,-1 0 0,1 0-1,-1 1 1,-1-1 0,0 2 0,0 1-2,-2-6 2,-1 1 0,-1 0 0,1-1 1,-1 1-1,-1 0 0,1 1 0,-1-1 1,0 0-1,-1 0 0,0 1 0,0-1 1,0 0-1,-1 0 0,0 1 0,-2 3-2,0 0 10,-1 0 0,-1-1 0,0 1 0,0-1 0,-1 0 0,-1 0-1,0-1 1,0 1 0,0-2 0,-1 1 0,-2 0-10,-21 19 58,0-2 0,-19 11-58,29-22 22,3-1 36,-1-1 1,0-1-1,-1-1 1,-14 6-59,27-15-9,1 0 0,0 0 0,-1 0 0,0-1 0,1 0 1,-1 0-1,0 0 0,-3-1 9,7 0-55,-1 0-1,0-1 1,1 0 0,-1 1 0,1-1 0,-1-1-1,1 1 1,-1 0 0,1-1 0,0 1-1,-1-1 1,1 0 0,0 0 0,0-1 0,-1-1 55,3 4-56,0-1 1,0 0 0,0 0 0,1 0 0,-1 0 0,0 1-1,1-1 1,-1 0 0,0 0 0,1 0 0,-1 0-1,1-1 1,0 1 0,-1 0 0,1 0 0,0-1 55,7-12-478,-6 12 432</inkml:trace>
  <inkml:trace contextRef="#ctx0" brushRef="#br0" timeOffset="960.233">726 767 7402,'-76'-57'2695,"63"50"-928,13 7-1749,-1 0 0,1 0 0,0 0 0,0 0 0,0 0 0,0 0 0,0 0 0,-1 0 0,1 0 0,0 0 0,0 0 0,0 0 0,0 0 0,0 0 0,0 0 0,-1 0 0,1 0 0,0 0-1,0 0 1,0 0 0,0 1 0,0-1 0,0 0 0,0 0 0,0 0 0,-1 0 0,1 0 0,0 0 0,0 0 0,0 1 0,0-1 0,0 0 0,0 0 0,0 0 0,0 0 0,0 0 0,0 1 0,0-1 0,0 0 0,0 0 0,0 0 0,0 0-18,5 17 351,-4-14-118,11 34 573,-9-27-671,0 0-1,0 0 1,-1 0-1,0 1 1,0 1-135,1 172 2104,-3-177-1888,0 1-1,0 0 1,-1-1 0,0 1-1,0-1 1,-1 0-1,0 1 1,0-1 0,-2 2-216,3-33 1377,2-15-1186,2 0 0,1 0 0,6-25-191,-10 63 2,5-25-8,-3 4 29,2 0-1,1 0 1,1 0-1,0 1 1,9-18-23,-13 34-28,1 0 1,0 0-1,-1 0 1,2 1-1,-1-1 1,0 1-1,1 0 1,0 0-1,0 0 1,0 1-1,1-1 1,-1 1-1,1 0 1,0 0-1,0 1 1,0-1-1,0 1 1,0 0-1,0 0 1,1 1-1,-1 0 1,0 0-1,1 0 1,-1 1-1,1-1 1,0 1 27,1 0-199,0 1 1,1 0-1,-1 0 1,0 1-1,1-1 0,-1 2 1,0-1-1,0 1 1,-1 0-1,2 1 199,32 21-633</inkml:trace>
  <inkml:trace contextRef="#ctx0" brushRef="#br0" timeOffset="1394.641">1286 718 7498,'-5'-12'995,"0"1"1,-1-1 0,-4-4-996,9 14 123,-1 1 0,1 0-1,-1 0 1,1 0 0,-1-1 0,1 1 0,-1 1 0,1-1-1,-1 0 1,0 0 0,1 1 0,-1-1 0,0 0 0,0 1-1,0 0 1,1-1 0,-1 1 0,0 0 0,0 0-1,0 0 1,0 0 0,0 1 0,1-1 0,-1 0 0,0 1-1,0-1 1,0 1 0,1 0 0,-1 0 0,-1 0-123,-3 2 235,0 0 1,0 0-1,0 1 1,0 0-1,1 0 1,-1 0-1,-1 3-235,-2 3 69,-1 1 0,1 0 0,1 1 0,0 0 0,1 0 0,0 1-1,1 0 1,0 0 0,1 1 0,-2 8-69,4-9-4,0-1 0,0 0 0,2 1 0,-1 0 0,2 0 0,-1-1 0,2 1 0,0 0 0,0-1 0,1 1 0,1 0 1,1 2 3,-2-9-4,0 0 1,0 0-1,1-1 1,0 1 0,0-1-1,0 0 1,1 0-1,0 0 1,0 0 0,0 0-1,0-1 1,1 0-1,0 0 1,0 0 0,0 0-1,0-1 1,0 0 0,1 0-1,0 0 1,-1-1-1,2 1 4,0-2-11,0 1-1,0-1 0,0 0 0,0 0 0,0-1 0,0 0 1,0 0-1,0 0 0,0-1 0,-1 0 0,1-1 0,0 1 1,0-1-1,-1-1 0,1 1 0,-1-1 0,1 0 0,2-3 12,1 0 4,-1 0 0,0-1 0,-1 1 0,0-2 0,0 1 0,0-1-1,-1-1 1,0 1 0,-1-1 0,0 0 0,0-1 0,-1 1 0,0-1-1,-1 0 1,4-10-4,-6 11 45,0 1 0,-1-1 0,1 1 0,-2-1 0,1 0 0,-1 0 0,0 1 0,-1-1 0,0 0-1,-1 1 1,1-1 0,-2 1 0,1 0 0,-1-1 0,0 1 0,-1 0 0,0 1 0,0-1 0,-1 1 0,0-1-45,0 2-16,1 0 1,-1 0 0,0 1 0,0-1 0,-1 1-1,0 1 1,1-1 0,-2 1 0,1 0-1,0 0 1,-1 1 0,0 0 0,1 0-1,-1 0 1,-1 1 0,1 0 0,0 1 0,0-1-1,-1 1 1,1 1 0,0-1 0,-1 1-1,1 1 1,-1-1 0,1 1 0,0 1 0,-1-1-1,1 1 1,0 0 0,0 1 0,0 0 15,-23 16-281</inkml:trace>
  <inkml:trace contextRef="#ctx0" brushRef="#br0" timeOffset="1844.076">1762 644 9082,'-20'-17'4073,"5"12"-1929,2 5-503,6 16-601,6 14-376,9 21-440,6 13-56,7 9-40,-1-1-48,-5-6-32,0-2 8,-5-2 8,-7-3 184,-6-3-472,-1-1-296,0-9 2088,1-3-1520</inkml:trace>
  <inkml:trace contextRef="#ctx0" brushRef="#br0" timeOffset="2214.902">1703 707 9058,'3'-18'928,"0"0"1,2 0-1,0 1 1,1 0-1,0 0 0,2 1 1,7-13-929,-12 23 72,1 0 0,0 0 0,1 1 0,-1-1 0,1 1-1,0 0 1,0 1 0,1-1 0,0 1 0,-1 0 0,1 0 0,1 1 0,-1 0 0,0 0 0,1 0 0,0 1 0,-1 0 0,1 0 0,0 1 0,0 0 0,3 0-72,0 0 5,0 1 0,0 0 0,-1 0 0,1 1 1,0 1-1,-1-1 0,1 2 0,-1-1 1,0 1-1,0 1 0,0 0 0,0 0 0,-1 1 1,1-1-1,-1 2 0,0 0 0,-1 0 0,3 2-5,-4-2 4,0 0-1,-1 1 1,0 0 0,0 0-1,0 0 1,-1 0-1,0 1 1,0 0-1,-1-1 1,0 2-1,-1-1 1,1 0-1,-1 0 1,-1 1-1,0-1 1,0 1-1,-1-1 1,0 1-1,0-1 1,-2 8-4,0-2 25,0-1-1,-1 0 1,0 0 0,-1-1 0,-1 1 0,0-1 0,0 0 0,-7 10-25,6-13 23,0-1 0,0 0 1,0-1-1,-1 1 0,0-1 1,-1-1-1,0 1 0,0-1 1,0-1-1,0 0 0,-1 0 0,-2 1-23,-3 0 58,-1 0 0,1-1 0,-1 0 0,0-1-1,-8 0-57,15-3-58,0 0 0,0 0-1,0-1 1,1 0-1,-1 0 1,0-1 0,0 0-1,0 0 1,0-1-1,1 0 1,-6-2 58,-3-6-553,15 9 537,1 1 0,0-1 0,0 1 0,0 0 0,0-1 0,0 1 0,-1-1 0,1 1 0,0-1 0,0 1 0,0-1 0,0 1 0,0-1 0,0 1 0,1-1 0,-1 1 0,0 0 0,0-1 0,0 1 0,0-1 0,0 1 0,1-1 0,-1 1 16</inkml:trace>
  <inkml:trace contextRef="#ctx0" brushRef="#br0" timeOffset="2922.935">2569 656 4321,'76'-45'2556,"-75"45"-2467,-1 0-1,1-1 0,-1 1 0,1 0 1,-1-1-1,1 1 0,-1-1 0,1 1 0,-1-1 1,1 1-1,-1-1 0,0 1 0,1-1 0,-1 1 1,0-1-1,1 1 0,-1-1 0,0 1 0,0-1 1,1 0-1,-1 1 0,0-1 0,0 0 1,0 1-1,0-1 0,0 1 0,0-1 0,0 0 1,0 1-1,0-1 0,0 0 0,0 1 0,-1-1 1,1 1-1,0-1 0,0 0 0,0 1 0,-1-1 1,1 1-1,-1-1-88,-15-13 1463,14 12-1141,-5-3 38,0 0 1,0 1-1,-1 0 1,1 0-1,-1 0 1,0 1-1,0 0 1,0 1-1,-1-1 1,-4 1-361,7 1 69,0 0 0,1 0-1,-1 1 1,0 0 0,0 0 0,0 1 0,0 0 0,1 0 0,-1 0 0,0 1-1,1-1 1,-1 1 0,1 1 0,-1-1 0,-2 3-69,-3 2 13,1 1 1,0 0 0,1 0-1,0 1 1,1 1-1,0-1 1,0 1-1,1 1 1,0-1 0,1 1-1,0 0 1,0 1-1,2 0 1,-1 0-1,1 0 1,-1 10-14,2-11-7,2 0 1,-1 0-1,1 1 0,1-1 0,0 0 1,0 0-1,1 1 0,1-1 0,0 0 1,0 0-1,1 0 0,1-1 1,0 1-1,0-1 0,1 0 0,0 0 1,1 0-1,6 9 7,-8-15 6,0 1-1,0-1 1,0 0 0,0 0-1,1 0 1,0 0 0,0-1-1,0 0 1,0 0 0,0 0-1,1 0 1,-1-1 0,1 0 0,0 0-1,-1-1 1,1 0 0,0 0-1,0 0 1,0 0 0,0-1-1,0 0 1,0 0 0,0-1-1,0 0 1,0 0 0,0 0-1,-1-1 1,1 0 0,0 0-1,-1 0 1,1-1 0,-1 1-1,0-1 1,0-1 0,0 1 0,0-1-1,-1 0 1,1 0 0,-1 0-1,0 0 1,0-1 0,0-1-6,2-3 23,0 1 0,-1-1 0,-1 0 0,1 0 1,-1 0-1,-1-1 0,0 1 0,0-1 0,-1 0 0,0 0 1,-1 0-1,0 0 0,0 0 0,-1 0 0,-1-8-23,-1-1-2,-1 1 0,0-1 0,-2 1 0,0 0 1,-1 0-1,-1 0 0,0 1 0,-2-1 2,31 74 0,-17-41 30,0-1-1,2 1 1,-1-1-1,2 0-29,1 0 49,0-1 0,1-1-1,1 1 1,0-1-1,1-1 1,4 3-49,0-1 1604,1-1 0,12 7-1604,9 0 1443</inkml:trace>
  <inkml:trace contextRef="#ctx0" brushRef="#br0" timeOffset="3866.795">3423 631 5521,'25'-12'1372,"-1"-1"1,1-1-1373,-24 13 81,-1 1-1,1-1 1,-1 1 0,1-1 0,0 0 0,-1 1-1,1-1 1,-1 1 0,1-1 0,-1 0-1,0 0 1,1 1 0,-1-1 0,0 0 0,1 0-1,-1 1 1,0-1 0,0 0 0,0 0 0,0 1-1,0-1 1,0 0 0,0 0 0,0 0 0,0 1-1,0-1 1,0 0 0,0 0 0,-1 0 0,1 1-1,0-1 1,0 0 0,-1 0 0,1 1 0,-1-1-1,1 0 1,0 1 0,-1-1-81,-23-23 1743,21 21-1442,-4-2-37,0-1 0,0 1 0,0 0 1,-1 1-1,0 0 0,0 0 0,0 0 0,0 1 0,0 0 0,-1 1 0,1 0 0,-1 0 0,-6 0-264,7 2 55,1 0 0,-1 0 1,1 1-1,-1 0 0,1 0 0,-1 1 0,1 0 0,0 0 0,0 1 0,0 0 0,0 0 0,0 0 0,1 1 0,-1 0 0,1 1 0,-2 1-55,0 1 1,1 0 0,1 0 0,-1 0 0,1 1 0,1-1 0,-1 2 0,1-1 0,1 0 0,0 1 0,-3 7-1,2-4-6,1 1 1,1 0-1,0 0 1,1 0-1,0 0 1,1 1-1,0-1 1,1 2 5,1-5-7,-1 0 1,2 0-1,-1 0 1,1 0-1,1 0 1,0-1-1,0 0 1,1 1-1,0-1 1,4 6 6,-4-9-4,0 0 1,0-1-1,0 0 0,1 1 1,-1-2-1,2 1 1,-1 0-1,0-1 1,1 0-1,-1-1 0,1 1 1,0-1-1,1 0 1,-1 0-1,7 1 4,-6-2 7,-1-1-1,1 0 1,0 0-1,0-1 1,0 0-1,0 0 1,0 0-1,0-1 1,0 0-1,0-1 0,0 1 1,0-1-1,-1-1 1,1 1-1,-1-1 1,0 0-1,0-1 1,0 1-1,0-1 1,5-5-7,-2 2 16,-1 0 0,0 0 0,0-1 0,-1-1 0,0 1 0,0-1 0,-1 0 0,0-1 0,-1 1 0,0-1 0,0 0 0,-1 0-1,-1-2-15,0 3 13,-1-1-1,0 0 0,0 0 1,-1 1-1,-1-1 0,0 0 1,0 0-1,-1 0 0,0 0 1,0 0-1,-1 0 0,-1 1 1,0-1-1,0 1 0,-1-1 1,0 1-1,0 0 0,-1 1 1,0-1-1,-1 1 0,-2-3-12,-3 2-100,8 16-3,10 27-41,-7-33 140,28 89-159,16 34 163,-16-54 51,-4 2 0,11 62-51,-29-105 30,-3 1-1,0 0 1,-2 0-1,0 0 1,-5 25-30,3-40 18,-2 1 0,1-1 0,-2 0 0,0 0 0,-1 0 0,-1-1 0,0 0 1,0 0-1,-2 0 0,0-1 0,-8 12-18,9-18 21,0 1 0,0-1 0,-1-1 0,1 0 0,-1 0 0,-1 0 0,1-1 0,-1 0 0,0 0 0,0-1 0,0-1 0,-1 1 0,1-2 0,-1 1 1,0-1-1,0-1 0,0 1 0,0-2-21,1 1 14,0-1-1,-1 0 1,1-1 0,0 0 0,0-1 0,0 0 0,0 0 0,0-1 0,0 0 0,0 0 0,1-1-1,0 0 1,0-1 0,0 0 0,0 0 0,1-1 0,-1 0 0,2 0 0,-3-2-14,2 0-106,0 0 0,1-1 0,-1 1 0,2-2 0,-1 1 0,1 0 0,1-1 1,0 0-1,0 0 0,1 0 0,0-1 0,1 1 0,0-1 0,0 0 0,1-9 106,2 9-130,0 1-1,1-1 0,0 1 1,2-3 130</inkml:trace>
  <inkml:trace contextRef="#ctx0" brushRef="#br0" timeOffset="4513.163">4127 580 3257,'0'-4'381,"0"1"1,0-1 0,-1 1 0,0-1 0,0 1-1,0 0 1,0 0 0,0-1 0,-1 1-1,1 0 1,-1 0 0,0 0 0,0 0-1,0 1 1,0-1 0,0 0 0,-1 1-1,1-1 1,-1 1 0,0 0 0,0 0 0,1 0-1,-2 0-381,-3-2 348,1 0 0,-1 1-1,0-1 1,0 1 0,0 1-1,0 0 1,0 0 0,-1 0-1,1 1 1,-3-1-348,0 2 41,0 0 0,0 1 0,0-1 0,1 2 0,-1 0 0,0 0 0,1 1-1,-1 0 1,1 0 0,0 1 0,0 0 0,0 1 0,1 0 0,0 0 0,-2 2-41,1 0 66,-1 2 0,1-1-1,1 1 1,0 0 0,0 1 0,0 0 0,1 0-1,1 0 1,0 1 0,0 0 0,-2 8-66,4-9 50,1 1 1,0-1-1,0 1 0,1 0 0,0 0 1,1 0-1,0 0 0,1 0 1,1 0-1,-1 0 0,1 0 0,3 9-50,-2-11 16,1-1 0,0 1 0,0-1-1,1 0 1,0 0 0,0 0 0,1-1 0,0 1-1,0-1 1,1 0 0,0-1 0,0 1-1,1-1 1,0 0 0,0-1 0,6 4-16,-6-4-9,0-1 0,1-1 0,-1 1-1,1-1 1,0-1 0,-1 1 0,1-1 0,0-1 0,0 1 0,1-2 0,-1 1 0,0-1 0,0 0 0,0 0 0,0-1 0,1-1-1,0 1 10,-4-1-5,1 1-1,-1-1 1,0 0-1,0 0 0,0 0 1,0-1-1,0 0 1,0 0-1,-1 0 0,1-1 1,-1 1-1,0-1 0,0 0 1,0 0-1,-1 0 1,1-1-1,-1 1 0,0-1 1,0 0-1,-1 0 1,1 0-1,-1 0 0,0-1 1,-1 1-1,1-3 6,2-11 21,-1-1 1,-2 1-1,0-1 0,-1-19-21,-11-80 37,7 86-39,4 31 0,-1 1-1,1 0 1,0-1 0,0 1-1,-1 0 1,1-1 0,0 1-1,0 0 1,0-1-1,0 1 1,1 0 0,-1-1-1,0 1 1,1 0 0,-1-2 2,9 19 42,-1 1-12,19 42 117,3 15-147,-10-23-369,2-2-1,5 4 370,-9-28-1048,16 2 337</inkml:trace>
  <inkml:trace contextRef="#ctx0" brushRef="#br0" timeOffset="4888.859">4680 27 7946,'-2'-3'640,"1"0"1,-1 1 0,0-1 0,0 0-1,0 1 1,0-1 0,-1 1-1,0-1-640,3 3 89,0-1-1,-1 1 0,1 0 0,0 0 0,-1 0 0,1-1 0,0 1 0,-1 0 0,1 0 0,-1 0 0,1 0 1,0 0-1,-1 0 0,1 0 0,-1 0 0,1 0 0,-1 0 0,1 0 0,0 0 0,-1 0 0,1 0 0,-1 0 0,1 0 1,0 0-1,-1 0-88,0 1 79,1 0 1,-1-1-1,0 1 0,0 0 1,1-1-1,-1 1 1,1 0-1,-1 0 1,1 0-1,-1 0 1,1 0-1,-1-1 1,1 1-1,0 0 0,-1 0 1,1 0-80,-4 17 255,0 1 0,1-1 1,0 0-1,2 1 0,0-1 1,2 1-1,0-1 0,2 12-255,6 31 253,16 52-253,-12-59 43,7 21 67,-4 1 1,-3 1 0,-2 23-111,-9-45 4,-1-17-106,2-1 0,1 3 102,0-18 157</inkml:trace>
  <inkml:trace contextRef="#ctx0" brushRef="#br0" timeOffset="5234.814">4452 587 9066,'-12'-3'4297,"6"1"-2137,12 1-751,8 0-265,14-1-696,11-1-120,19-1-208,11 0 96,2 1-320,3-1-184,-3 11 224</inkml:trace>
  <inkml:trace contextRef="#ctx0" brushRef="#br0" timeOffset="5588.837">5155 531 10594,'49'-36'4281,"-56"51"-2576,3 4-769,10 14-224,1 3-240,2 10-272,4 5-64,-3 1-64,0-2-16,1 0 48,-3-12-120,-1-7-376,-1-2-464,-6-18 480</inkml:trace>
  <inkml:trace contextRef="#ctx0" brushRef="#br0" timeOffset="5589.837">5165 197 11154,'-19'-25'4745,"3"7"-2800,7 6-833,4 7-504,4 4-456,7 14 3153,5 6-2449</inkml:trace>
  <inkml:trace contextRef="#ctx0" brushRef="#br0" timeOffset="6117.324">5635 635 5921,'46'-73'2918,"-46"72"-2851,1 1 0,-1-1-1,0 1 1,0-1 0,0 1 0,0-1-1,1 1 1,-1-1 0,0 0-1,0 1 1,0-1 0,0 1-1,0-1 1,0 1 0,-1-1 0,1 1-1,0-1 1,0 0 0,0 1-1,0-1 1,-1 1 0,1-1 0,0 1-1,-1-1 1,1 1 0,0 0-1,-1-1 1,1 1 0,0-1 0,-1 1-1,1 0 1,-1-1 0,1 1-1,-1 0 1,1-1 0,-1 1 0,1 0-1,-1 0 1,1 0 0,-1-1-1,1 1 1,-1 0 0,1 0 0,-1 0-1,1 0 1,-1 0 0,1 0-1,-1 0 1,0 0 0,0 0-67,-32 1 2074,30-1-1772,-5 1-57,1 0 0,-1 0 0,1 1 0,0 0 0,0 0-1,-1 1 1,2 0 0,-1 0 0,0 1 0,0 0 0,1 0 0,0 0 0,-5 5-245,3-2 90,1 1 0,0 0 0,0 0 0,1 0 1,0 1-1,1 0 0,0 0 0,0 0 0,-2 7-90,2-1-8,0-1-1,1 2 1,0-1-1,1 0 0,1 1 1,1-1-1,0 1 1,0-1-1,2 1 0,0 0 1,1-1-1,1 1 1,1 5 8,-2-16-1,0 0 0,0 1 0,0-1 1,0 0-1,1 0 0,0-1 0,0 1 1,1-1-1,-1 1 0,1-1 1,0 0-1,0 0 0,0-1 0,0 1 1,1-1-1,-1 0 0,1 0 0,0 0 1,0-1-1,0 0 0,0 0 0,1 0 1,-1 0-1,1-1 0,-1 0 0,1 0 1,-1-1-1,1 1 0,-1-1 1,1 0-1,1-1 1,2 1 12,0-1 0,1 0 0,-1-1 0,0 0 0,0-1 0,0 1 0,-1-2 0,1 1 0,-1-1 0,0 0 0,1-1 0,-2 0 0,1 0 0,-1-1 0,0 0 0,0 0 0,0-1 0,2-4-12,-2 1 23,0-1 1,-2 0-1,1 0 1,-1 0-1,-1-1 1,0 0-1,-1 0 0,0 0 1,-1 0-1,0 0 1,-1-1-1,0 1 1,-1-1-1,-1 1 1,0 0-1,0-1 0,-1 1 1,-1 0-1,0 0 1,-1 0-1,0 1 1,-2-5-24,2 7-8,-1 0 1,1 0 0,-2 0 0,1 1 0,-1-1 0,-1 1 0,1 1 0,-1-1-1,-1 1 1,1 1 0,-1-1 0,-6-2 7,7 4-79,0 1-1,-1 1 1,0-1-1,0 1 1,0 1 0,0-1-1,0 1 1,-1 1 0,1 0-1,-1 0 1,1 0-1,-1 1 1,1 0 0,-1 1-1,1 0 1,-2 1 79,6-2-5,0 1-1,0 0 1,0 0 0,0 0 0,0 1 0,0-1 0,0 1 0,0 0-1,1 0 1,-1 1 0,1-1 0,-1 1 0,1-1 0,0 1-1,0 1 6,-8 20 374</inkml:trace>
  <inkml:trace contextRef="#ctx0" brushRef="#br0" timeOffset="6649.932">5931 569 9546,'57'-38'3462,"-57"38"-3393,0-1 0,1 1 0,-1 0 0,1-1 0,-1 1 1,1 0-1,-1-1 0,1 1 0,-1 0 0,1 0 0,-1 0 0,1-1 0,0 1 0,-1 0 0,1 0 0,-1 0 0,1 0 0,-1 0 1,1 0-1,0 0 0,-1 0 0,1 0 0,-1 1 0,1-1 0,0 0-69,0 9 765,-1-5-406,25 97 1487,-7-32-1450,0 19-396,-16-70 79,-1 0 1,0 12-80,-1 8 219,0-30 731,-1-27-511,-2-30-187,3 13-183,1 0 0,2 0-1,2 0 1,5-19-69,-4 33-2,0 1 0,1 0 0,2 0 0,0 0 0,1 1 0,1 1 1,0 0-1,2 0 0,9-10 2,-19 26-8,-1 0 0,1 0 1,0 0-1,1 0 0,-1 0 1,0 1-1,1 0 0,0-1 0,-1 1 1,1 0-1,0 1 0,3-2 8,-6 3-4,1-1-1,-1 1 0,1 0 0,-1 0 1,1 0-1,-1 0 0,1 0 1,0 0-1,-1 0 0,1 1 0,-1-1 1,1 0-1,-1 1 0,1-1 0,-1 1 1,0 0-1,1-1 0,-1 1 0,1 0 1,-1 0-1,0 0 0,0 0 0,0 0 1,0 0-1,1 0 0,-1 1 0,-1-1 1,1 0-1,0 0 0,0 1 1,0-1-1,-1 1 0,1-1 0,0 2 5,8 21-35,0 2 0,4 21 35,7 23-8,-11-46 17,1 1-1,1-1 1,1-1 0,4 4-9,-11-17 12,2-2 0,-1 1 0,1-1 0,0 0 0,1 0 0,0-1 1,0 0-1,1 0 0,0-1 0,0 0 0,6 2-12,-3-2 201,0 0 0,1-2 0,0 1 0,0-2 1,0 1-1,1-2 0,0 0-201,2-1 235,0-1 0,15-3-235,-31 3 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30:43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77 188 3185,'14'-80'3779,"-14"76"1721,-1 6-2842,-3 17-2313,-3 11-219,-20 68 520,14-60-372,2 0 0,2 1-1,1 0 1,3 1 0,0 13-274,5-23 69,1-1 1,2 0 0,1 0-1,1 0 1,4 9-70,-4-19 18,1-1-1,1 0 1,1 0 0,0-1 0,1 0 0,1-1 0,0 1 0,9 8-18,-14-19 6,1-1 1,0 1-1,0-1 1,0 0 0,0-1-1,1 0 1,0 0 0,0 0-1,0-1 1,1 0 0,-1 0-1,1 0 1,-1-1-1,1-1 1,0 1 0,0-1-1,0 0 1,-1-1 0,1 0-1,0 0 1,0-1 0,5-1-7,-3 1 16,0-1 0,0-1 1,0 1-1,0-2 0,0 1 1,-1-2-1,1 1 1,-1-1-1,0 0 0,0-1 1,-1 0-1,0 0 0,0-1 1,-1 0-1,1-1 1,5-8-17,-1-1 25,-1-1 0,-1-1 0,-1 0 0,-1 0 0,0-1 0,2-14-25,6-26 90,4-39-90,0-10 34,2-6-19,6-103-15,-28 211-3,1 4 2,-1 0-1,0 0 0,1 0 0,-1 0 0,0 0 0,-1-1 0,1 1 0,0 0 0,-1 0 0,0 0 0,0 0 0,0 0 0,0 0 1,0 0-1,-1 0 0,-1-2 2,3 5-1,0 0-1,0 0 1,0-1 0,0 1 0,-1 0 0,1 0 0,0 0 0,0-1 0,0 1 0,-1 0 0,1 0-1,0 0 1,0 0 0,-1 0 0,1 0 0,0 0 0,0 0 0,-1 0 0,1 0 0,0 0 0,0 0-1,-1 0 1,1 0 0,0 0 0,-1 0 0,1 0 0,0 0 0,0 0 0,-1 0 0,1 0 0,0 0-1,0 0 1,-1 0 0,1 1 0,0-1 0,0 0 0,0 0 0,-1 0 0,1 0 0,0 1 0,0-1 0,0 0-1,0 0 1,-1 0 0,1 1 0,0-1 0,0 0 0,0 0 0,0 1 0,0-1 0,0 0 0,0 0-1,0 1 2,-7 17-36,6-15 31,-8 35-6,1 0 1,2 1-1,2 0 0,1 6 11,3 161 37,0-174-25,2 0-1,1-1 0,2 1 1,1-1-1,1 1 1,6 10-12,-9-31-2,0-1 1,0 0-1,1 0 1,0-1-1,1 1 1,0-1-1,1 0 1,0-1-1,0 0 1,1 0-1,0 0 1,0-1-1,0 0 1,1-1-1,0 0 1,1 0-1,0-1 1,-1 0-1,1-1 1,6 2 1,40 7 28</inkml:trace>
  <inkml:trace contextRef="#ctx0" brushRef="#br0" timeOffset="859.219">971 432 5673,'0'0'135,"-1"0"0,1 0-1,0 0 1,-1 0 0,1-1-1,-1 1 1,1 0 0,-1 0-1,1 0 1,0 0 0,-1 1 0,1-1-1,-1 0 1,1 0 0,-1 0-1,1 0 1,0 0 0,-1 0-1,1 1 1,-1-1 0,1 0 0,0 0-1,-1 1 1,1-1 0,0 0-1,-1 0 1,1 1 0,0-1-1,0 0 1,-1 1-135,-3 16 1666,6 21-394,43 182 1173,-19-99-1472,-15-82-470,-17-67-417,2-1-1,0 1 1,2-1 0,1-14-86,1 3 8,1 1 1,3-3-9,-2 28-6,0 0 0,1 0 0,0 0 0,1 0 0,1 1 0,0-1 1,4-6 5,-4 14-7,-1 0 0,1 0 1,0 0-1,0 1 1,1 0-1,0 0 1,0 0-1,0 0 0,0 1 1,1 0-1,0 0 1,0 1-1,0 0 1,0 0-1,0 1 0,1 0 1,-1 0-1,1 1 1,-1-1-1,1 2 1,-1-1-1,2 1 7,-3 0-4,1-1 0,0 2 1,-1-1-1,1 1 0,-1 0 0,1 0 0,-1 0 0,0 1 1,1 0-1,-1 1 0,0-1 0,0 1 0,-1 0 1,1 1-1,0-1 0,-1 1 0,0 0 0,0 0 0,0 1 1,-1 0-1,1 0 0,-1 0 0,0 0 0,-1 0 1,4 6 3,0 10 5,0 1 1,-1 0 0,-1 1-1,-1-1 1,-2 1 0,0 0-1,-1 13-5,8 61 42,-9-94-53,12 58 105,-10-54-173,0-1 0,0 0 0,0 0 0,1-1 0,0 1 0,0-1 0,0 1-1,3 1 80,-5-5-321,1-1 0,-1 1 0,1-1 0,0 0-1,-1 0 1,1 0 0,0 0 0,0 0 0,0 0-1,0-1 1,-1 1 0,1-1 0,2 1 321,14 2-1534</inkml:trace>
  <inkml:trace contextRef="#ctx0" brushRef="#br0" timeOffset="1209.061">1655 443 8714,'-3'0'3865,"3"6"-1865,-1 8-944,1 5-95,0 12-345,1 5-136,6 13-216,0-3-80,3 2-88,-5-1-16,-2-7-16,0 2 56,-3-10-384,-1-4-304,1-11-841,-2-6-559,2-8 1224</inkml:trace>
  <inkml:trace contextRef="#ctx0" brushRef="#br0" timeOffset="1597.232">1620 188 9066,'-22'-18'4193,"-2"9"-2233,10 8-767,6-5-345,9 5-592,10 1-296,16 1-808,-1 4-3289,6 11 2808</inkml:trace>
  <inkml:trace contextRef="#ctx0" brushRef="#br0" timeOffset="1937.091">1978 62 5825,'30'-52'3225,"-30"51"-3106,0 1 1,0 0-1,0-1 0,0 1 1,0-1-1,0 1 1,1 0-1,-1-1 0,0 1 1,0-1-1,0 1 1,1 0-1,-1-1 0,0 1 1,0 0-1,1-1 0,-1 1 1,0 0-1,1-1 1,-1 1-1,1 0 0,-1 0 1,0 0-1,1-1 1,-1 1-1,0 0 0,1 0 1,-1 0-1,1 0 0,-1 0 1,1 0-1,-1 0 1,1 0-120,2 8 538,-3-7-131,17 82 3019,-4 4-3426,16 177 631,-20-136-515,-2-25-652,5 7 536,-7-57-1981,3-33 1441</inkml:trace>
  <inkml:trace contextRef="#ctx0" brushRef="#br0" timeOffset="1938.091">1921 498 8458,'-8'-5'4473,"4"4"-1585,12 0-1087,6 1-377,15 0-816,9-3-184,16 0-200,6-5-72,0-1-120,0 1 200,-12 7-176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6:58.3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41 386 5593,'-7'-13'583,"-7"-12"1123,14 25-1686,0 0 0,-1 0 0,1 0 0,0 0 1,0 0-1,0 0 0,0 0 0,0 0 0,0 0 0,-1 0 0,1 0 1,0 0-1,0 0 0,0 0 0,0 0 0,0 0 0,0 0 0,-1 0 1,1 0-1,0 0 0,0 0 0,0 0 0,0 0 0,0 0 0,0 0 1,-1 0-1,1 0 0,0 0 0,0 0 0,0 0 0,0 0 1,0 0-1,0 1 0,0-1 0,0 0 0,-1 0 0,1 0 0,0 0 1,0 0-1,0 0 0,0 0 0,0 1 0,0-1 0,0 0 0,0 0 1,0 0-1,0 0 0,0 0 0,0 0 0,0 1 0,0-1 0,0 0 1,0 0-21,-2 21 1294,5 20-376,1 0 1,2-1-1,9 28-918,0 7 389,3 39 174,-5 1 0,-3 70-563,-8-160 49,-1 4-5,-1-25 285,-2-12 376,-42-237 633,26 165-1265,4-2 0,3 1 0,1-63-73,9 108-2,3 1 0,1-1 0,2 1 0,1 0 0,1 0 0,11-28 2,-12 49-5,0 0 1,0 1-1,1 0 1,1 0-1,0 0 1,1 1-1,0 0 1,2 0 4,-4 4-5,1 1 1,0 0 0,0 0 0,1 1 0,0 0 0,0 0-1,0 1 1,1 1 0,0 0 0,0 0 0,0 0 0,0 1 4,-3 1-5,0 1 0,0-1 0,1 1 0,-1 1 0,0-1 0,0 1 0,0 0 0,1 1 0,-1 0 0,0 0 0,0 0 0,1 2 5,-2-1-4,0 0 0,-1 1 0,1-1 0,-1 2 0,0-1-1,0 0 1,0 1 0,0 0 0,-1 0 0,1 1 0,-1-1 0,0 1-1,-1 0 1,2 2 4,5 8-5,-1 1 0,-1 0-1,-1 0 1,0 1-1,-1 0 1,-1 0 0,0 2 5,2 11-7,-2 0 0,-1 0 0,0 25 7,-4-41 2,-1 1 1,0-1 0,-1 0 0,0 0 0,-1 0 0,-1 0-1,0 0 1,-1-1 0,-1 0 0,0 0 0,-1 0 0,0-1-1,0 0 1,-2 0 0,-3 4-3,2-4 12,-1 0-1,0-1 0,-1 0 1,0-1-1,-1-1 1,0 0-1,0 0 0,-1-1 1,0-1-1,0-1 1,0 0-1,-1 0 0,-15 2-11,25-7-41,-10 3 88,-1-1 1,0-1 0,-3 0-48,15-1-41,0-1 0,0-1 0,0 1 0,0 0 0,0-1 0,-4-1 41,6 2-55,1-1 0,0 1 0,0-1 1,-1 1-1,1-1 0,0 0 0,0 0 0,0 1 1,0-1-1,0 0 0,0 0 0,0 0 0,0 0 1,0 0-1,0 0 0,1 0 0,-1 0 1,0 0-1,0-1 55,1 1-74,0 0 0,0 1 0,-1-1 0,1 0 1,0 0-1,0 0 0,0 1 0,-1-1 0,1 0 1,0 0-1,0 0 0,1 0 0,-1 0 0,0 1 0,0-1 1,0 0-1,1 0 74,10-9-799</inkml:trace>
  <inkml:trace contextRef="#ctx0" brushRef="#br0" timeOffset="595.064">829 756 4137,'-133'-41'2102,"130"40"-1891,1 0 1,-1 1 0,0-1 0,0 1-1,0-1 1,1 1 0,-1 0 0,0 0-1,0 0 1,0 0 0,0 1-1,1-1 1,-3 2-212,4-2 76,0 0-1,0 1 0,0 0 1,0-1-1,1 1 0,-1-1 1,0 1-1,0 0 0,1 0 0,-1-1 1,0 1-1,1 0 0,-1 0 1,1 0-1,-1 0 0,1 0 1,-1 0-1,1-1 0,0 1 1,-1 0-1,1 0 0,0 0 1,0 1-76,0 3 164,0 1 1,0-1-1,1 1 1,0-1 0,0 0-1,0 1 1,1-1-1,-1 0 1,1 0-165,1 2 128,8 30 326,0-7 299,-2 0 0,-2 1 0,0 0 1,-2 0-1,0 26-753,-15-102 1628,7 10-1461,1 1 0,1-1 0,3 0 0,0 1 0,4-16-167,-4 42 5,0 0 0,0 0 0,1 0 0,0 0 0,0 1 0,1 0 0,-1-1 0,2 1 0,-1 0-1,1 1 1,0-1 0,1 1 0,-1 0 0,1 1 0,0-1 0,1 1 0,-1 0 0,7-3-5,-3 2-136,1 1 1,-1 1-1,1 0 1,-1 1-1,1 0 0,0 0 1,1 1-1,-1 1 1,0-1-1,0 2 1,1 0-1,-1 0 0,8 2 136,-6 0-362,-1 0-1,1 1 0,6 3 363,43 16-707</inkml:trace>
  <inkml:trace contextRef="#ctx0" brushRef="#br0" timeOffset="1307.109">1682 737 4201,'-1'-6'686,"-1"1"0,0-1 1,0 0-1,0 1 0,-1 0 1,0-1-1,0 1 0,0 0 0,0 1 1,-1-1-1,0 0 0,-2-1-686,1 1 382,-1 1 0,0-1 1,0 1-1,0 0 0,0 1 0,0-1 0,-1 1 0,0 1 0,-3-2-382,0 1 139,-1 0-1,1 1 0,0 1 1,0 0-1,-1 0 1,1 1-1,-1 0 0,1 1 1,-1 0-1,1 1 1,0 0-1,0 0 0,-10 4-138,7 0 39,0 0-1,1 0 0,-1 1 1,1 0-1,1 1 0,0 1 1,0 0-1,0 0 0,1 1 1,1 1-1,0-1 0,0 1 1,1 1-1,0 0 0,1 1-38,1-3 2,1 0 0,1 1-1,0-1 1,0 1-1,1 0 1,1 0-1,-1 0 1,2 0-1,0 0 1,0 1-1,1-1 1,0 0 0,1 1-1,0-1 1,1 0-1,0 0 1,1 0-1,3 8-1,-3-13 3,-1 0 0,1 0 0,0-1 0,0 1 0,0-1-1,1 0 1,0 0 0,0 0 0,0 0 0,1-1 0,0 1 0,0-1-1,0 0 1,0-1 0,0 1 0,1-1 0,0 0 0,-1-1 0,1 1 0,0-1-1,0 0 1,1-1 0,3 2-3,-2-2 6,0-1 0,0 1 0,0-1 1,0-1-1,0 1 0,0-1 0,0-1 0,0 1 0,0-1 0,-1-1 0,1 1 1,-1-2-1,1 1 0,-1-1 0,0 0 0,0 0 0,-1 0 0,4-4-6,4-4 17,-1-1 0,0 0 0,-1 0 0,-1-2-1,0 1 1,0-1 0,-2-1 0,0 0 0,5-13-17,-10 20 11,0-2-1,-1 1 1,0 0 0,0-1 0,-1 0 0,0 1-1,-1-1 1,0 0 0,-1 0 0,0 0-1,-1 1 1,0-1 0,-1 0 0,0 0 0,-1 1-1,-2-8-10,-4-1 23,8 19-23,1 0 0,0 0 1,0 0-1,0 0 0,0 0 0,0 0 0,0 0 0,-1 0 1,1 0-1,0 0 0,0 0 0,0 0 0,0 0 0,0 0 1,0 0-1,-1 0 0,1 0 0,0 0 0,0 0 1,0 0-1,0 0 0,0 1 0,0-1 0,0 0 0,0 0 1,-1 0-1,1 0 0,0 0 0,0 0 0,0 0 0,0 0 1,0 1-1,0-1 0,0 0 0,0 0 0,0 0 0,0 0 1,0 0-1,0 0 0,0 1 0,0-1 0,0 0 0,0 0 1,0 0-1,0 0 0,0 0 0,0 0 0,0 1 0,0-1 1,0 0-1,0 0 0,0 0 0,0 0 0,0 0 0,0 0 1,0 0-1,1 1 0,-1-1 0,0 0 0,0 0 0,0 0 1,7 39 0,0-15-36,1 0 0,1 0 1,2-1-1,10 17 35,-13-26 182,1-2 0,0 1 1,0-2-1,1 1 0,1-1 0,0 0 1,0-1-1,12 7-182,27 15 617</inkml:trace>
  <inkml:trace contextRef="#ctx0" brushRef="#br0" timeOffset="1921.266">2336 754 4425,'35'-93'2423,"-34"91"-2229,0-1 0,0 1 0,-1 0 0,1-1-1,-1 1 1,0-1 0,0 1 0,0 0 0,0-1 0,0 1 0,0-2-194,-9-8 1380,4 8-792,1-1-258,1 1 0,-1 0 0,-1 1 0,1-1 0,0 1 0,-1-1 0,0 1 0,0 1 0,0-1 0,0 1 0,0 0 0,0 0 0,-5-1-330,1 1 259,1 1 0,-1 0 0,0 0 0,0 1 0,1 0 0,-1 0 0,0 1 1,-5 1-260,-3 2 144,0 1 0,1 0 0,0 1 0,0 0 1,1 1-1,-1 1 0,2 1 0,-1 0 0,0 1-144,8-4 12,-1 1 0,1-1 0,0 1 0,1 0 0,0 1 0,0 0 0,0 0 0,1 0 0,0 0 0,1 1 0,0 0 0,0 0 0,1 0 0,0 1 0,0-1 0,1 1 0,1-1 0,0 1 0,0 0 0,0-1 0,1 1 0,1 0 0,0-1 0,0 1 0,1 0 0,0-1 0,1 1 0,0-1 0,0 0 0,1 0 0,0 0 0,1 0 0,0-1 0,0 0 0,5 6-12,-2-4 8,1-1-1,-1-1 0,2 0 1,-1 0-1,1 0 0,0-1 1,0-1-1,1 0 0,0 0 1,0-1-1,1 0 0,-1-1 1,1-1-1,9 3-7,-3-3-89,-1-1 1,0-1-1,0 0 0,1-1 1,-1 0-1,0-2 0,0 0 1,0-1-1,0-1 0,7-3 89,51-22-321</inkml:trace>
  <inkml:trace contextRef="#ctx0" brushRef="#br0" timeOffset="2266.125">2777 100 6633,'-3'-3'400,"-5"-7"1058,0 1 0,-1 0 1,-1 0-1,1 1 0,-4-1-1458,5 6 1386,5 8-182,8 18-234,-4-21-1010,15 51 449,10 19-409,15 45 171,-19-33 19,-3 1 0,1 30-190,12 172-682,-15-123-3284,-12-121 2525</inkml:trace>
  <inkml:trace contextRef="#ctx0" brushRef="#br0" timeOffset="2600.876">2592 751 7106,'-21'-11'3720,"2"3"-503,18 4-1761,4-2-215,14-1-305,11-2-312,14-5-336,13 1-72,16-6-128,4-2-24,-1 4-176,-4 5-296,-7 5 24,-3 4 144</inkml:trace>
  <inkml:trace contextRef="#ctx0" brushRef="#br0" timeOffset="2930.95">3332 598 9858,'36'-44'3937,"-36"47"-2497,2 13-352,-2 6-199,8 9-225,-4 11-320,-1 8-112,-3 2-128,0-1-32,0-1-32,0-8 16,5-4-112,0-7-224,6-16-2169,9-6 1729</inkml:trace>
  <inkml:trace contextRef="#ctx0" brushRef="#br0" timeOffset="2931.95">3431 83 9162,'-25'-23'3929,"-5"6"-2385,5 7-600,11 6-200,11 4-447,-1 2-297,13 15 72,-1 2-48</inkml:trace>
  <inkml:trace contextRef="#ctx0" brushRef="#br0" timeOffset="3445.627">4084 718 6513,'-16'-107'3196,"15"105"-2999,1-1 1,-1 1-1,1 0 0,-1 0 1,0-1-1,0 1 1,0 0-1,0 0 0,0 0 1,0 0-1,-1 0 1,1 1-1,-1-1 0,1 0 1,-1 1-1,0-1-197,0 1 183,0 0-1,0 0 0,1 0 1,-1 0-1,0 1 0,0-1 1,0 1-1,0 0 0,0-1 1,0 1-1,-1 0-182,-6-1 430,-2-1-217,0 1-1,0 1 1,0-1-1,0 2 0,0-1 1,0 2-1,0-1 1,0 2-1,0-1 1,1 1-1,-1 1 1,1 0-1,0 0 0,0 1 1,0 1-1,0 0 1,1 0-1,0 1-212,-1 0 51,0 2-1,1-1 0,0 1 0,1 1 1,0-1-1,0 2 0,1-1 1,0 1-1,1 0 0,0 0 0,1 0 1,0 1-1,1 0 0,0 0 1,-2 12-51,4-11 12,0 0 0,1 0 1,0 1-1,1-1 0,1 0 0,0 0 1,0 1-1,1-1 0,1 0 1,1 0-13,-2-5 5,1 0 0,1 0 0,-1 0 0,1-1 0,1 0 0,-1 0 0,1 0 0,0 0-1,1-1 1,0 1 0,0-1 0,0-1 0,0 1 0,1-1 0,0-1 0,4 3-5,1 0-25,2-1 0,-1 0-1,1-1 1,0 0 0,0-1 0,0-1-1,1 0 1,0-1 0,5 0 25,3-1 478,-1-1 1,0-1-1,1-1 0,-1-1 1,21-6-479,33-11 980</inkml:trace>
  <inkml:trace contextRef="#ctx0" brushRef="#br0" timeOffset="3870.185">4381 828 6361,'21'-92'2761,"-22"82"-1089,-4 13-215,5-3-1411,0 1 1,0-1 0,0 1 0,0-1 0,0 1-1,0-1 1,0 1 0,0-1 0,0 1-1,0-1 1,0 1 0,0-1 0,0 1-1,0-1 1,0 1 0,0-1 0,0 1-1,1-1 1,-1 1 0,0-1 0,0 0-1,0 1 1,1-1 0,-1 1 0,0-1 0,1 0-1,-1 1 1,0-1 0,1 0 0,-1 1-1,1-1 1,-1 0 0,0 0 0,1 1-1,-1-1 1,1 0 0,-1 0 0,1 0-1,-1 0 1,1 1 0,-1-1 0,1 0-1,-1 0 1,1 0 0,-1 0 0,1 0-47,13 1 342,0 1 0,1-2 0,-1 0 0,0-1 0,1 0 0,-1-1 0,0-1 0,0 0 0,5-2-342,12-5 289,-1-1 1,-1-1-1,19-12-289,-40 20 32,0 0 0,-1-1 1,0 0-1,0 0 0,0 0 0,-1-1 1,2-2-33,-7 7 5,0 0 1,0 0-1,0-1 1,0 1 0,0 0-1,-1 0 1,1-1-1,0 1 1,-1-1 0,1 1-1,-1 0 1,1-1-1,-1 1 1,0-1 0,1 1-1,-1-1 1,0 0-1,0 1 1,0-1 0,0 1-1,-1-1 1,1 1-1,0-1 1,-1 1 0,1-1-1,0 1 1,-1 0-1,0-1 1,1 1-1,-1 0 1,0-1 0,0 1-1,0 0 1,0 0-1,0-1 1,0 1 0,0 0-1,0 0 1,0 0-1,-1 1 1,1-1 0,0 0-1,-1 0 1,1 1-1,-1-1-5,-5-3 8,0 0 0,0 1 0,0 0 0,-1 0 0,0 1 0,1 0 0,-1 0 0,0 1 0,0 0 0,0 0 0,0 1 0,0 0 0,0 1 0,0-1 0,0 1 0,0 1 0,-4 1-8,1 0 2,1 0 0,-1 0-1,1 1 1,0 1 0,1-1-1,-1 2 1,1-1 0,0 1-1,0 1 1,1 0 0,-1 0-1,-5 8-1,3-1 10,2 0 0,0 1-1,0 0 1,2 0-1,0 1 1,0 0 0,2 1-1,0-1 1,1 1 0,0 0-1,2 0 1,0 0-1,0 1 1,2-1 0,0 0-1,1 1 1,1-1-1,1 0 1,2 6-10,-4-17 7,1 0-1,0 0 1,1 0-1,-1 0 1,1-1 0,0 1-1,1-1 1,0 1-1,-1-1 1,2-1-1,-1 1 1,4 3-7,-4-5 53,0 0-1,0-1 1,0 1-1,0-1 1,0 0 0,1 0-1,-1-1 1,1 1-1,-1-1 1,1 0-1,-1 0 1,1-1 0,0 1-1,-1-1 1,1 0-1,0 0 1,-1-1 0,2 0-53,7-1 610,-1-1 0,0 0 0,1-1 0,0-1-610,58-24 1327</inkml:trace>
  <inkml:trace contextRef="#ctx0" brushRef="#br0" timeOffset="4483.75">5386 581 4649,'19'-51'2826,"-1"-8"-2826,-17 56 206,-1 1 1,1-1-1,0 1 1,-1-1-1,0 1 0,0-1 1,1 1-1,-1-1 1,-1 0-1,1 1 1,0-1-1,-1 1 0,1-1 1,-1 1-1,0-1 1,0 1-1,0 0 0,0-1 1,0 1-1,-1-1-206,-2-4 734,3 5-574,0-1-1,0 1 0,0 1 0,0-1 1,0 0-1,0 0 0,-1 0 1,1 0-1,-1 1 0,1-1 0,-1 1 1,0-1-1,0 1 0,1 0 1,-1 0-1,0 0 0,0 0 1,0 0-1,0 0 0,0 0 0,-1 0 1,0 1-160,1 0 61,1 0 1,-1 0 0,0 1 0,0-1-1,0 0 1,1 1 0,-1 0 0,0-1-1,1 1 1,-1 0 0,1 0 0,-1 0 0,1 0-1,-1 0 1,1 0 0,-1 1 0,1-1-1,0 0 1,0 1 0,0-1 0,0 1-1,0-1 1,0 1 0,0 0 0,0-1-1,1 1 1,-1 1-62,-2 2 65,-2 5 51,1-1 1,0 1-1,1 0 0,0 0 0,0 0 1,0 7-117,2-15 12,1 1 0,0-1 0,0 0 0,0 1 0,1-1 1,-1 1-1,0-1 0,1 1 0,0-1 0,0 0 0,-1 1 0,1-1 1,0 0-1,1 0 0,-1 0 0,0 0 0,1 0 0,-1 0 0,1 0 1,0 0-1,-1 0 0,1-1 0,0 1 0,0-1 0,0 1 0,0-1 1,0 0-1,1 0 0,-1 0 0,2 1-12,-1-1 14,0-1 0,0 1 0,-1-1 0,1 0 0,0 0 0,0 0 0,0 0 1,0 0-1,0 0 0,0-1 0,-1 0 0,1 1 0,0-1 0,0 0 0,-1 0 0,1-1 0,-1 1 0,1 0 0,-1-1 0,1 0 0,-1 1 0,0-1 1,0 0-1,0 0 0,1-1-14,-1 1-45,0 0 0,0 1 0,0-1 0,-1-1 0,1 1 0,0 0 0,-1 0 0,0-1 1,1 1-1,-1-1 0,0 1 0,0-1 0,0 1 0,-1-1 0,1 0 0,0 1 0,-1-1 0,0 0 1,0 1-1,0-1 0,0 0 0,0 0 0,0 1 0,-1-1 0,0-2 45,1 4-63,-1 1 0,1-1-1,0 1 1,-1 0 0,1-1-1,0 1 1,-1 0 0,1-1-1,-1 1 1,1 0 0,-1 0-1,1-1 1,0 1 0,-1 0-1,1 0 1,-1 0 0,1-1-1,-1 1 1,1 0 0,-1 0-1,1 0 1,-1 0 0,1 0 0,-1 0-1,1 0 1,-1 0 0,1 0-1,-1 1 1,1-1 0,-1 0-1,1 0 1,-1 0 0,1 0-1,-1 1 1,1-1 0,0 0-1,-1 0 1,1 1 0,-1-1-1,1 0 1,0 1 0,-1-1-1,1 1 1,0-1 0,-1 0 0,1 1 63,-20 19-870</inkml:trace>
  <inkml:trace contextRef="#ctx0" brushRef="#br0" timeOffset="4962.785">5549 1030 2016,'0'-1'368,"1"0"-1,-1 0 1,0 0-1,1-1 0,-1 1 1,0 0-1,0 0 1,0 0-1,0 0 0,0-1 1,0 1-1,0 0 1,-1 0-1,1 0 1,0 0-1,-1 0 0,1-1 1,0 1-1,-1 0 1,1 0-1,-1 0-367,0 0 171,0 0-1,0 1 1,0-1-1,0 1 1,0 0 0,0-1-1,0 1 1,0 0 0,0-1-1,0 1 1,0 0-1,0 0 1,0 0 0,0 0-1,0 0 1,0 0-1,0 0 1,0 0 0,0 0-1,0 1 1,0-1 0,-1 0-171,2 0 2,-1 1 42,0-1 1,0 0-1,0 1 1,-1-1 0,1 0-1,0 1 1,0 0-1,0-1 1,0 1-1,0-1 1,1 1 0,-1 0-1,0 0 1,0 0-1,0-1 1,1 1 0,-1 0-1,0 0 1,1 0-1,-1 0 1,0 0 0,1 0-1,0 0 1,-1 1-45,-3 4 98,0 0-26,-3 3 22,1 0-1,1 1 1,-1-1 0,-1 8-94,5-13 55,1-1 0,-1 1-1,1 0 1,0 0 0,1 0 0,-1 0-1,1 0 1,-1 0 0,1 0 0,0 0 0,1 0-1,-1 0 1,1 0 0,0 0 0,0 0-1,0-1 1,0 1 0,1 0-55,-1-2 42,-1-1 1,1 1-1,1 0 0,-1-1 1,0 1-1,0-1 0,1 1 1,-1-1-1,0 1 0,1-1 1,-1 0-1,1 0 1,0 0-1,-1 0 0,1 0 1,0 0-1,0 0 0,0-1 1,0 1-1,0-1 1,-1 1-1,1-1 0,0 0 1,0 0-1,0 0 0,0 0 1,0 0-1,0 0 1,0 0-1,0 0 0,0-1 1,0 1-1,0-1 0,0 0 1,-1 0-1,1 1 1,0-1-1,1-1-42,3-1 111,-1 0 0,1 0 1,0-1-1,-1 0 0,0 0 0,0 0 1,0-1-1,-1 0 0,1 0 0,-1 0 1,1-2-112,-2 3 37,-1 0 0,0 0 1,0 0-1,0-1 0,0 1 1,-1-1-1,1 1 0,-1-1 1,0 0-1,-1 1 0,1-1 1,-1 0-1,0 0 0,0 1 1,-1-1-1,1 0 1,-1 0-1,0 1 0,0-1 1,0 1-1,-1-1 0,0 1 1,0-1-1,0 0-37,1 4 60,0 0-1,0 0 1,0 0 0,0-1 0,0 1 0,0 0-1,-1 0 1,1 1 0,0-1 0,0 0-1,-1 0 1,1 1 0,-1-1 0,1 0-1,0 1 1,-1 0 0,1-1 0,-1 1 0,1 0-1,-1 0 1,1-1 0,-2 1-60,-15 4 551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2:55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26 5921,'-8'-13'4811,"8"12"-4587,0 0 0,0 1-1,-1-1 1,1 0 0,0 1 0,0-1 0,-1 1 0,1-1 0,0 1 0,-1-1 0,1 1 0,0-1 0,-1 1 0,1-1 0,-1 1 0,1-1 0,-1 1 0,1 0 0,-1-1-1,1 1 1,-1 0 0,1-1 0,-1 1 0,0 0 0,1 0-224,-3 27 820,2 2-657,1-1-1,1 1 1,2-1-1,1 0 0,2 5-162,7 23 97,3-1-1,6 11-96,0-1 64,-3 0 0,-4 2 1,-1 2-65,-14-65-99,3 19 330,-3-22-304,1-1 0,-1 1-1,0 0 1,0-1 0,0 1-1,0-1 1,-1 1 0,1 0-1,0-1 1,0 1 0,0-1 0,0 1-1,-1 0 1,1-1 0,0 1-1,0-1 1,-1 1 0,1-1-1,-1 1 1,1-1 0,0 1-1,-1-1 1,1 1 0,-1-1-1,1 0 1,-1 1 0,1-1-1,-1 0 1,0 1 73,-5-2-719</inkml:trace>
  <inkml:trace contextRef="#ctx0" brushRef="#br0" timeOffset="362.024">0 403 6849,'2'-7'3305,"2"1"-1328,7-1-489,3-1-168,7-1-336,8 1-183,10 4-369,3-3-104,11 3-152,1-2-48,11 2-56,-4-2-8,2 3-32,-5 3 8,-17 0-176,-4 0-312,-5 9 304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9.0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 36 6073,'0'0'233,"-1"-1"0,1 0 0,-1 0 0,1 0 0,-1 0 0,0 0 0,1 0 0,-1 0 0,0 1 0,0-1 0,0 0 0,0 1 0,1-1 0,-1 1 0,0-1 0,0 1 0,0-1 0,0 1 0,0-1 0,0 1 0,0 0 0,-1 0-233,1 0 117,0 0 0,0 0 0,0 1 0,1-1 0,-1 0-1,0 1 1,0-1 0,1 1 0,-1-1 0,0 1-1,1 0 1,-1-1 0,0 1 0,1 0 0,-1-1-1,1 1 1,-1 0 0,1-1 0,-1 1 0,1 0-1,0 0-116,-3 4 135,1 1-1,1-1 0,-1 1 1,1-1-1,0 1 0,0-1 0,0 5-134,2 16 181,1 1-1,2-1 1,0 1-1,6 15-180,2 10 248,1 25 172,-3 1 1,-3 0-1,-4 0 1,-6 70-421,-2-82 188,-2 52 237,7-117-409,0 0 0,0 0 0,0 0 0,0-1-1,0 1 1,0 0 0,0 0 0,0 0 0,0 0 0,0 0 0,0 0 0,1 0-1,-1 0 1,0 0 0,1 0 0,-1-1 0,0 1 0,1 0 0,-1 0-1,1 0 1,0-1 0,-1 1 0,1 0 0,-1-1 0,1 1 0,0 0 0,0-1-1,-1 1 1,1-1 0,0 1 0,0-1 0,0 1 0,0-1 0,0 0-1,-1 1 1,1-1 0,0 0 0,0 0 0,0 0 0,0 0-16,4 0 71,-1-1 0,1 0 0,-1 0 0,1 0 0,-1-1 0,0 1 0,3-2-71,-2 1 12,56-25 218,-36 15-205,0 1 0,1 1 1,1 2-1,11-2-25,-25 7-88,0 0 0,0 1-1,0 1 1,0 1 0,0-1-1,0 2 1,0 0 0,0 1 0,0 0-1,6 2 89,11 7-29</inkml:trace>
  <inkml:trace contextRef="#ctx0" brushRef="#br0" timeOffset="450.935">727 706 6345,'-11'-102'2584,"11"100"-2492,-1 1 1,1-1 0,0 1 0,0-1-1,0 1 1,0-1 0,1 1 0,-1 0 0,0-1-1,1 1 1,-1-1 0,1 1 0,-1-1 0,1 1-1,-1 0 1,1 0 0,0-1-93,0 1 48,-1 1 1,1 0 0,0-1-1,-1 1 1,1 0-1,0-1 1,-1 1-1,1 0 1,0 0-1,-1 0 1,1 0 0,0 0-1,-1 0 1,1 0-1,0 0 1,-1 0-1,1 0 1,0 0-49,4 0 333,25-3 1019,-1 2-1,10 1-1351,-15 1 353,0-2 0,0 0 0,20-5-353,-41 6 34,0-1-1,-1 1 1,1-1-1,0 0 1,0 0-1,-1-1 1,1 1-1,0 0 1,-1-1-1,1 1 1,-1-1-1,0 0 1,1 0-1,-1 0 1,0 0-1,0 0 1,0-1-34,-1 1 21,-1 1 0,1-1 0,0 0 0,-1 1 0,0-1 0,1 1 0,-1-1 0,0 0 0,0 1 0,0-1 0,0 0 0,0 0 0,0 1 0,0-1 0,-1 1 0,1-1 0,-1 0 0,1 1 0,-1-1 0,1 1 0,-1-1 0,0 1 0,0-1 0,0 1 0,0 0 0,0-1 0,0 1 0,0 0 0,-2-1-21,-5-7 37,0 1 1,-1 0-1,0 1 0,-1 0 0,0 1 1,0 0-1,0 0 0,-1 1 0,0 0 0,-10-2-37,16 5 13,-1 0 0,0 1 0,0-1 0,0 1 0,0 0 0,0 1 0,0 0 0,1 0 0,-1 0 0,0 0 0,0 1 0,0 0 0,0 1 0,0-1 0,0 1 0,1 0 0,-1 0 0,1 1 0,0 0 0,-1 0 0,1 0 0,-1 1-13,0 1 12,0 1 0,1-1 0,-1 1 1,1 1-1,0-1 0,1 1 1,0 0-1,0 0 0,0 0 0,1 0 1,0 1-1,0-1 0,1 1 0,-1 0 1,2 1-13,-1 0 21,1 1 0,1 0 0,0 0 0,0 0 1,1-1-1,0 1 0,1 0 0,0-1 1,0 1-1,1-1 0,3 7-21,-1-5 43,0 0 0,0-1 0,1 1 0,0-1-1,1-1 1,0 1 0,1-1 0,0 0 0,0-1 0,1 0 0,0 0 0,1-1-1,-1 0 1,1-1 0,1 0 0,-1 0 0,1-1 0,0 0 0,0-1 0,9 2-43,-8-4 224,0 0 1,1-1 0,-1 0 0,8-1-226,59-9 504</inkml:trace>
  <inkml:trace contextRef="#ctx0" brushRef="#br0" timeOffset="1226.231">1709 507 2361,'-6'-10'3783,"-12"-15"2065,16 22-5571,-1 0-1,0 0 1,0 0-1,-1 1 1,1-1 0,0 1-1,-1 0 1,0 0-1,1 0 1,-4-1-277,-3-1 81,1 1 1,-1 0-1,0 1 0,0 0 1,0 1-1,0 0 0,0 1 1,0-1-1,0 2 0,-1 0 1,1 0-1,0 1 0,1 0 1,-1 0-1,0 1 0,1 1 1,-1-1-1,1 2 0,0-1 1,0 1-1,1 1 1,-1-1-1,1 1 0,0 1 1,1 0-1,0 0 0,0 0 1,0 1-1,1 0 0,-5 7-81,4-3 5,0 1 0,1-1 0,0 1 0,1 0 0,0 0-1,1 1 1,1-1 0,0 1 0,0 0 0,2 0 0,-1 6-5,2-13 0,0-1 0,1 1 0,0-1 0,0 1 0,0-1 0,1 1 0,0-1 0,0 0 0,0 0 0,1 0 0,2 4 0,-2-6 0,0 0 1,0 0-1,1 0 1,-1 0 0,1 0-1,0-1 1,0 0-1,0 1 1,0-2-1,1 1 1,-1 0 0,1-1-1,0 0 1,0 0-1,0 0 1,0-1-1,3 1 5,-1 0-1,2-1 1,-1-1 0,0 1-1,0-1 1,0 0 0,0-1-1,0 0 1,0 0 0,0-1-1,0 0 1,-1-1 0,1 1-1,0-1 1,-1-1 0,2 0-5,1-1 13,0-1 1,-1 0-1,1-1 1,-1 0 0,0 0-1,-1-1 1,0 0-1,0 0 1,-1-1 0,0 0-1,1-2-13,-4 5 15,-1-1-1,-1 1 1,1-1-1,-1 0 1,0 0 0,-1 0-1,1 0 1,-2 0-1,1 0 1,-1 0 0,0 0-1,0-1 1,-1 1-1,0 0 1,0 0 0,-1-2-15,0 1 12,1 1 1,-2 0 0,1 0 0,-1 0 0,0 0 0,0 1 0,-1-1 0,0 1 0,0 0-1,-1 0 1,1 0 0,-1 1 0,-1-1 0,1 1 0,-4-2-13,-3 2 13,11 12-9,15 18-15,13 10 21,59 72-30,-71-90 66,1-1-1,1 0 1,0-1 0,18 11-46,-29-22-93,0 0 1,0-1 0,0 0-1,0 0 1,0-1 0,1 0-1,-1 0 1,1 0 0,2-1 92,18-1-280</inkml:trace>
  <inkml:trace contextRef="#ctx0" brushRef="#br0" timeOffset="1577.902">1956 500 7786,'-1'-1'126,"0"1"-1,1 0 1,-1 0 0,0 0 0,0 0 0,0 0 0,1 1 0,-1-1 0,0 0-1,0 0 1,1 0 0,-1 1 0,0-1 0,0 0 0,1 1 0,-1-1 0,0 1-1,1-1 1,-1 1 0,1-1 0,-1 1 0,0-1 0,1 1 0,-1-1 0,1 1-1,0 0 1,-1-1 0,1 1 0,-1 0 0,1 0 0,0-1 0,-1 1 0,1 0-1,0 0 1,0-1 0,0 1 0,0 0 0,0 0 0,0 0 0,0-1 0,0 1-1,0 0 1,0 0 0,0 0-126,4 45 1000,-3-38-526,5 22 224,1 0 0,8 20-698,-6-24 398,-2 0 1,-1 1-1,1 15-398,-28-183 2178,19 120-2145,1 1-1,1-1 1,1 0 0,1-2-33,-1 18 0,-1-1 1,1 1-1,1 0 1,-1 0 0,1 0-1,0 0 1,0 0-1,0 0 1,1 0-1,0 1 1,0-1 0,0 1-1,0 0 1,1 0-1,-1 0 1,1 0 0,0 0-1,3-1 0,1 1-7,0 0 0,0 0 1,0 1-1,0 0 0,1 0 0,0 1 0,-1 0 0,1 0 0,9 0 7,-1 1-680,0 1 0,0 0-1,1 1 1,12 3 680,23 9-1250</inkml:trace>
  <inkml:trace contextRef="#ctx0" brushRef="#br0" timeOffset="2310.701">2573 562 5969,'-70'-92'2318,"70"92"-2283,0 0-1,0 0 1,0 0 0,0 0 0,0 0-1,0 0 1,0 0 0,-1 1-1,1-1 1,0 0 0,0 0-1,0 0 1,0 0 0,0 0-1,0 0 1,0 0 0,0 0 0,0 0-1,0 0 1,0 0 0,0 0-1,-1 0 1,1 0 0,0 0-1,0 0 1,0 0 0,0 0-1,0 0 1,0 0 0,0 0 0,0 0-1,0 0 1,0 0 0,-1 0-1,1 0 1,0 0 0,0 0-1,0 0 1,0 0 0,0 0-1,0 0 1,0 0 0,0 0 0,0 0-1,0 0 1,0 0 0,0-1-1,0 1 1,-1 0 0,1 0-1,0 0 1,0 0 0,0 0-1,0 0 1,0 0 0,0 0 0,0 0-1,0 0 1,0 0 0,0-1-1,0 1 1,0 0 0,0 0-35,2 13 1076,8 28-334,-6-26-97,9 50 1183,0 24-1828,5 25 898,-13-95-562,-2-29 191,-3-31 8,-8-20-400,3 33-27,2 0 0,0-1 1,2 1-1,1-3-108,1 25 13,-1-1 0,1 1 0,0-1 0,0 1 0,1-1 0,0 1 0,0 0 0,0-1 0,1 1 0,0 0 0,0 1 0,1-1 0,0 0 1,0 1-1,0 0 0,0 0 0,1 0 0,0 1 0,1-2-13,1 2-1,-1 1 0,1-1 0,0 2 0,0-1 0,0 1 0,0 0 0,0 0 0,0 1 1,0-1-1,1 2 0,-1-1 0,1 1 0,-1 0 0,0 1 0,1 0 0,-1 0 0,6 2 1,1 0-2,0 1 0,-1 0 0,1 1-1,-1 0 1,0 1 0,-1 1 0,1 0-1,8 7 3,-13-8 0,0 1 0,0 1 0,-1 0 0,0 0 0,-1 0 0,1 1 0,-1 0 0,-1 0-1,0 0 1,0 1 0,1 5 0,1 4-28,-1 1-1,-1-1 1,-1 1-1,0 0 0,0 12 29,2 4-683,-5-33 843,0-1 0,-1 0 0,1 1-1,0-1 1,0 0 0,0 0 0,1 0-1,-1 0 1,0 0 0,1 0 0,-1 0 0,1-1-1,0 1 1,0 0-160,13 1 1056</inkml:trace>
  <inkml:trace contextRef="#ctx0" brushRef="#br0" timeOffset="2665.275">3203 428 6681,'-1'-13'3193,"1"13"-776,1 11-937,3 7-552,2 8 64,-3 9-304,-1-1-87,3 8-209,-4-3-112,3-5-128,0 0-48,-2-6-48,2 1 40,-3-2-168,2-6-408,-1-13-3689,-1-8 2953</inkml:trace>
  <inkml:trace contextRef="#ctx0" brushRef="#br0" timeOffset="3022.592">3121 59 10802,'-13'-25'4321,"6"7"-3040,5 6-457,7 8-560,2 4-32,13 9-520,5 2-1049,1 7 961</inkml:trace>
  <inkml:trace contextRef="#ctx0" brushRef="#br0" timeOffset="3395.338">3583 574 8106,'-31'-93'2932,"31"92"-2843,0 0-1,-1-1 1,1 1-1,-1 0 1,0 0-1,1 0 1,-1 0-1,0 0 1,0 0-1,0 0 1,0 0-1,1 0 1,-1 0-1,-1-1-88,1 2 26,1 0 0,0 0 0,0 0 0,-1 0 0,1 0-1,0 0 1,-1 0 0,1 0 0,0 1 0,0-1 0,-1 0 0,1 0-1,0 0 1,-1 0 0,1 0 0,0 0 0,0 0 0,-1 1-1,1-1 1,0 0 0,0 0 0,0 0 0,-1 1 0,1-1-1,0 0 1,0 0 0,0 1 0,0-1 0,-1 0 0,1 0-1,0 1 1,0-1 0,0 0 0,0 0-26,-6 23 839,7-16-715,0 1 1,0 0-1,0-1 1,1 1-1,1-1 0,-1 0 1,1 0-1,0 0 0,0 0 1,3 3-125,8 20 375,-2 8 18,-1 0 1,-2 0-1,-2 1 0,0 6-393,-7-41 33,0-4-29,0 0 0,0 0 1,0 0-1,0 0 0,0 0 1,0 0-1,0 0 0,0 0 1,0 0-1,0 0 0,0 0 1,0 0-1,0 0 0,0 0 1,0 0-1,-1 0 0,1 0 0,0 0 1,0 0-1,0 0 0,0 0 1,0 0-1,0 0 0,0 0 1,0 0-1,0 0 0,0 0 1,0 0-1,0 0 0,0 0 1,0 0-1,0 0 0,0 0 1,0 0-1,0 0 0,0 0 1,0 0-1,0 0 0,0 0 1,0 0-1,0 0 0,0 0-4,-6-9 104,-4-15 8,3-2-33,1 0-1,2-1 1,0 1 0,2-1 0,1-4-79,2 21 4,0 0 0,0 0 0,1 1 0,1-1 0,0 0 1,0 1-1,1-1 0,0 1 0,0 0 0,1 1 0,0-1 1,1 1-1,0 0 0,0 0 0,1 0 0,0 1 0,0 0 1,1 1-1,0 0 0,0 0 0,0 0 0,1 1 1,4-2-5,-8 5-2,-1 0 1,0 1-1,1 0 1,-1 0-1,1 0 1,-1 0-1,1 1 1,0-1 0,-1 1-1,1 1 1,-1-1-1,1 0 1,4 2 1,-1 0-3,0 1-1,0-1 1,0 2 0,0-1 0,-1 1 0,1 0-1,3 3 4,4 4-2,-1 0 0,0 1 0,-1 0-1,0 1 1,-1 1 0,10 14 2,-16-19 0,0 1-1,-1 0 1,0 0 0,0 0 0,-1 0-1,0 1 1,-1 0 0,0 1 0,1 10-533,-1-1-1,-1 0 1,0 16 533,-2-3-575</inkml:trace>
  <inkml:trace contextRef="#ctx0" brushRef="#br0" timeOffset="4009.1">4533 512 6561,'-2'-5'938,"0"-1"0,0 1 0,-1 0-1,0-1 1,1 1 0,-2 0 0,-1-2-938,-1 0 649,1 0-1,-2 1 1,1-1 0,-1 1-1,-1 0-648,3 1 203,-1 1-1,0 0 1,0 1-1,0-1 1,0 1-1,-1 0 1,1 1-1,-1 0 1,0 0-1,1 0 0,-1 1 1,0 0-1,-7 0-202,8 1 25,1 0-1,-1 1 0,1 0 0,-1 0 1,1 0-1,-1 1 0,1-1 0,0 1 1,0 1-1,0-1 0,0 1 0,0 0 1,0 0-1,1 0 0,0 1 0,-1-1 1,1 1-1,1 0 0,-1 1 0,-3 3-24,2 0 2,1 0 0,0 0 0,0 0 0,0 0-1,1 0 1,1 1 0,-1-1 0,1 1 0,1 0 0,0 0-1,0-1 1,0 7-2,1-8 1,-1 5 1,1 0-1,1 0 0,0 0 1,0 0-1,3 8-1,-3-16-1,1 0 0,-1 0-1,1 0 1,0-1 0,0 1 0,0-1-1,0 1 1,1-1 0,-1 1 0,1-1-1,0 0 1,0 0 0,0-1 0,0 1-1,1-1 1,-1 1 0,1-1 0,3 1 0,0 1 4,-1-2 0,2 1 0,-1-1 0,0 0-1,0 0 1,0-1 0,1 0 0,-1 0-1,1-1 1,-1 0 0,1 0 0,-1 0-1,1-1 1,-1-1 0,0 1 0,1-1-1,-1 0 1,0-1 0,0 0 0,0 0-1,-1 0 1,1-1 0,-1 0 0,0 0-1,0-1 1,0 1 0,-1-1 0,1-1 0,2-3-3,-6 6 6,0-1 1,0 1 0,-1-1 0,1 0 0,-1 0-1,0 1 1,0-1 0,0 0 0,0 0 0,-1 0 0,1 0-1,-1 0 1,0 0 0,0 0 0,-1 0 0,1 0-1,-1 0 1,0 0 0,0 0 0,-1 0 0,1 0 0,-1 1-1,1-1-6,-8-14 41,1 1 0,-2 0 0,0 1-1,-3-3-40,6 10 33,-4-5 102,11 20-49,13 22-61,44 57-24,-36-58 5,-2 2-1,-1 0 1,2 9-6,-3 0 4,-1 0 1,-3 1 0,-1 1 0,-2 0 0,-2 0 0,-1 1-1,-2 0 1,-2 25-5,-2-53 7,-2-1 0,0 1 0,0 0 0,-1-1 0,-1 1 0,0-1 0,-1 0 0,0 1-1,-1-2 1,0 1 0,-1-1 0,0 1 0,0-2 0,-2 1 0,1-1 0,-1 0 0,-8 7-7,-4 2 87,-1 0-1,-1-1 1,0-2 0,-2 0 0,-4 1-87,11-7 182,0-2-1,-1 0 1,0 0 0,0-2-1,-1 0 1,1-1-1,-18 2-181,30-7 61,1 1-1,-1-1 0,0 0 0,0 0 0,0 0 0,0-1 0,0 0 0,1 0 1,-1-1-1,0 0 0,1 0 0,-1 0 0,1 0 0,0-1 0,-1 0-60,3 0 25,-1 1 0,1-1 0,-1 0 0,1 0 0,0-1-1,1 1 1,-1-1 0,0 1 0,1-1 0,0 0 0,0 0 0,0 0-1,0 0 1,1 0 0,-1-1 0,1 1 0,0 0 0,0-1-1,1 1 1,-1-2-25,1-5-3,0 0 0,1 1 0,0-1 0,1 0 0,0 1 0,0-1 0,1 1 0,1 0 0,-1 0 0,2 0 0,-1 0 0,5-5 3,1-2 137,2 0-1,0 0 1,0 1-1,2 1 1,0 0-1,3-2-136,2 2 182,0 0 0,5-2-182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43:05.3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620 175 5545,'65'-36'2394,"-64"35"-2331,-1 1-1,1 0 1,-1 0 0,1-1-1,-1 1 1,1 0 0,-1-1 0,0 1-1,1 0 1,-1-1 0,0 1-1,1-1 1,-1 1 0,0 0-1,1-1 1,-1 1 0,0-1 0,0 1-1,0-1 1,1 1 0,-1-1-1,0 1 1,0-1 0,0 1-1,0-1 1,0 1 0,0-1-1,0 0 1,0 1 0,0-1 0,0 1-1,0-1 1,0 1 0,-1-1-1,1 1 1,0-1 0,0 1-1,0-1 1,-1 1 0,1-1-63,-14-12 1486,11 11-1140,-5-3 3,1-1 0,-1 2 0,0-1 0,0 1 0,-1 0 0,1 1 0,-1-1 0,0 2 0,0-1 0,0 2 0,0-1 0,0 1 0,-2 0-349,-9 0 264,-1 1 1,1 1-1,0 1 1,-1 0 0,-7 3-265,12-1 76,1 1 0,0 0 0,0 2 0,0-1 0,1 2 0,0 0 0,1 0 0,-1 1 0,-8 9-76,-10 9 37,2 2-1,2 0 0,-6 10-36,17-18 4,1 1 0,1 0 0,1 1 0,1 1 0,1 1 0,1 0 0,1 0 0,2 1 0,0 0 0,-1 14-4,4-17 1,2 0-1,0 0 1,2 0 0,0 1 0,2-1 0,0 0-1,2 0 1,0 0 0,2 0 0,1 0 0,0-1-1,5 8 0,-7-20 9,1 0-1,0-1 0,0 1 0,1-1 1,1 0-1,-1-1 0,1 1 0,1-1 1,0-1-1,0 1 0,0-1 0,1-1 1,0 0-1,0 0 0,1-1 1,-1 0-1,1 0 0,0-1 0,1 0 1,-1-1-1,1 0 0,-1-1 0,1 0 1,0-1-1,0 0 0,2-1-8,26 1 41,0-2 1,0-2-1,-1-1 0,5-3-41,30-8-752,45-17 752,-65 16-269</inkml:trace>
  <inkml:trace contextRef="#ctx0" brushRef="#br0" timeOffset="375.482">1198 0 7554,'-1'0'155,"0"1"1,1-1 0,-1 0 0,1 0 0,-1 0-1,0 0 1,1 0 0,-1 1 0,1-1 0,-1 0 0,1 1-1,-1-1 1,1 0 0,-1 1 0,1-1 0,-1 1-1,1-1 1,0 0 0,-1 1 0,1-1 0,-1 1-1,1-1 1,0 1 0,0 0 0,-1-1 0,1 1-1,0-1 1,0 1 0,0 0-156,-8 23 913,6-18-500,-7 34 349,2 0 1,1 0 0,3 0 0,0 35-763,15 165 993,0-25-298,-11-178-622,-2 7 78,3-1 1,5 21-152,-3-43 70,-4-21-69,0 0 0,0 0 1,0 0-1,0 0 0,0 1 1,0-1-1,0 0 0,0 0 1,1 0-1,-1 0 0,0 0 1,0 1-1,0-1 0,0 0 1,0 0-1,0 0 0,0 0 1,1 0-1,-1 0 0,0 0 1,0 0-1,0 0 0,0 1 1,1-1-1,-1 0 0,0 0 1,0 0-1,0 0 0,0 0 1,0 0-1,1 0 0,-1 0 1,0 0-1,0 0 0,0 0 1,0 0-1,1 0 0,-1 0 1,0 0-1,0-1-1,0 1 0</inkml:trace>
  <inkml:trace contextRef="#ctx0" brushRef="#br0" timeOffset="1205.168">1827 604 3401,'73'-83'2091,"-59"63"923,-18 20-2624,4 0-19,-6-3 111,0 0 0,0 1-1,0 0 1,0 0-1,0 1 1,-1-1 0,1 1-1,0 1 1,-1-1-1,1 1 1,-1 0 0,1 1-1,-4 0-481,-7 2 320,0 0 0,0 1 0,1 0 0,-11 6-320,18-7 19,0 1 0,1 1 0,-1 0 0,1 0 0,0 1 0,0 0 0,0 0 0,1 1 0,0-1 0,0 2 0,1-1 0,0 1 0,0 0 0,1 0 0,0 1 0,1-1 0,-1 1 0,2 0 0,-1 1 0,1-1 0,1 0 0,-2 9-19,2-6 0,0 1 1,1-1-1,1 0 1,0 0 0,0 1-1,1-1 1,1 0-1,0 0 1,1 0 0,0 0-1,1 0 1,0 0-1,1-1 1,0 0 0,0 0-1,2 0 1,6 9-1,-10-16 0,0 0 1,0-1-1,1 1 1,-1-1-1,1 0 1,0 0-1,0 0 1,0 0 0,0-1-1,0 1 1,0-1-1,1 0 1,-1-1-1,1 1 1,0-1-1,-1 1 1,1-2-1,0 1 1,0 0 0,0-1-1,0 0 1,-1 0-1,5-1 0,-2 0 5,-1 0-1,1-1 1,-1 0-1,0 0 0,1-1 1,-1 0-1,0 0 1,-1 0-1,1-1 1,0 1-1,-1-1 0,0-1 1,0 1-1,0-1 1,-1 0-1,0 0 1,1-1-5,2-4 13,0-1 0,-1 0 0,0 0 0,0 0 1,-1-1-1,-1 0 0,0 0 0,-1 0 0,0-1 1,-1 1-1,1-10-13,-2-8 31,0 1 1,-2-1 0,-1 0 0,-3-11-32,4 22 16,1 19-16,0 0 0,0 0 0,0 0 0,0 0 0,0-1 0,0 1 0,0 0 1,0 0-1,0 0 0,0 0 0,0 0 0,0 0 0,1 0 0,-1 0 0,0 0 0,0 0 1,0-1-1,0 1 0,0 0 0,0 0 0,0 0 0,0 0 0,0 0 0,0 0 1,1 0-1,-1 0 0,0 0 0,0 0 0,0 0 0,0 0 0,0 0 0,0 0 0,0 0 1,1 0-1,-1 0 0,0 0 0,0 0 0,0 0 0,0 0 0,0 0 0,0 0 0,0 0 1,0 0-1,1 0 0,-1 0 0,0 0 0,0 0 0,0 0 0,0 0 0,0 1 0,0-1 1,0 0-1,0 0 0,0 0 0,0 0 0,0 0 0,0 0 0,1 0 0,-1 0 0,0 0 1,0 1-1,16 24 1,-10-14 0,42 61-154,3-1-1,21 19 154,-46-62-853,1-4 387</inkml:trace>
  <inkml:trace contextRef="#ctx0" brushRef="#br0" timeOffset="1715.56">2402 503 7946,'-3'-6'706,"-14"-21"4293,17 27-4914,0 0-1,0 0 0,-1-1 0,1 1 0,0 0 0,-1 0 0,1-1 0,0 1 0,-1 0 0,1 0 0,0 0 0,-1-1 0,1 1 0,0 0 0,-1 0 0,1 0 0,0 0 1,-1 0-1,1 0 0,0 0 0,-1 0 0,1 0 0,-1 0 0,1 0 0,0 0 0,-1 0-84,0 1 43,1-1 1,-1 1-1,0 0 1,1-1-1,-1 1 1,0 0-1,1-1 1,-1 1-1,1 0 1,-1 0-1,1 0 1,0-1-1,-1 1 1,1 0-1,0 0 1,-1 1-44,-3 15 86,1 0 0,1 1 1,0-1-1,2 1 0,0 0 0,1 7-86,-1-4 46,1 6-22,1 0 0,2 0 1,0 0-1,2 0-24,-2-11 8,0-1 1,1-1-1,1 1 0,0-1 1,1 0-1,1 0 1,5 8-9,-11-19 2,0-1 1,0 0-1,0 1 1,0-1 0,0 0-1,0 0 1,1 0-1,-1 0 1,1 0 0,-1-1-1,1 1 1,0-1-1,-1 0 1,1 0-1,0 0 1,0 0 0,0 0-1,0 0 1,0-1-1,0 0 1,0 1 0,0-1-1,0 0 1,0-1-1,0 1 1,0 0 0,0-1-1,0 0 1,0 1-1,0-1 1,0-1-1,0 1 1,-1 0 0,2-1-3,4-2 12,-1-1 1,1 0 0,-1 0 0,0 0 0,-1-1 0,1 0 0,-1-1-1,0 1 1,-1-1 0,0 0 0,2-3-13,4-10 19,0-1-1,-2 0 0,0 0 1,-1-1-1,-2 1 1,0-2-1,-1 1 1,-1-1-1,-1 0 1,-1 1-1,-2-1 1,0 0-1,-2-15-18,-9 9 17,4 20 8,6 9-23,1 0 0,-1 0-1,1 0 1,0 0 0,-1 0 0,1 1 0,0-1 0,-1 0 0,1 0-1,0 0 1,0 1 0,-1-1 0,1 0 0,0 1 0,-1-1 0,1 0-1,0 0 1,0 1 0,0-1 0,0 0 0,-1 1 0,1-1 0,0 0 0,0 1-1,0-1 1,0 1 0,0-1 0,0 0 0,0 1 0,0-1 0,0 0-1,0 1-1,-2 9 15,1 0-1,0 0 0,1 1 1,0-1-1,0 0 0,1 0 1,1 0-1,0 3-14,4 13 33,0 1 1,8 16-34,-9-29-14,1-1 1,1 1-1,-1-1 0,2 0 1,0-1-1,7 9 14,-10-15 248,0 0 1,0-1-1,1 1 0,-1-1 1,1-1-1,0 1 1,0-1-1,1 0 0,-1 0 1,1-1-1,0 0 0,0 0 1,0-1-1,3 1-248,0-1 469,1-1-1,0 0 1,8-1-469</inkml:trace>
  <inkml:trace contextRef="#ctx0" brushRef="#br0" timeOffset="2500.601">3445 417 2985,'0'0'98,"-4"-3"1099,0 0 0,1 0 0,-1 0 0,0 0 0,0 0 0,-1 1 0,1 0 0,-2-1-1197,2 2 260,1 1 1,0-1-1,0 1 0,-1-1 0,1 1 0,0 0 0,0 1 0,-1-1 1,0 1-261,-19 4 398,0 1 0,0 2 0,1 0 1,0 2-1,0 0 0,1 1 0,1 2 1,-5 3-399,19-12 9,0 1 1,0 0-1,0 0 1,0 1-1,1 0 1,0 0-1,-3 4-9,7-8 2,0 0 0,-1 0-1,1 0 1,0 0-1,0 0 1,0 1 0,1-1-1,-1 0 1,0 1 0,1-1-1,0 1 1,-1 0-2,2-2 0,-1 0 0,0 1 0,0-1 0,0 0 1,1 1-1,-1-1 0,1 0 0,-1 1 0,1-1 0,-1 0 0,1 0 1,0 0-1,0 0 0,-1 0 0,1 0 0,0 0 0,0 0 0,0 0 0,0 0 1,0 0-1,0 0 0,1 0 0,7 4 0,1 0 0,-1 0 0,1-1 0,0-1 0,0 0 0,0 0 0,1 0 0,78 10 1,-28-4 6,-44-6-5,48 10 19,-58-11-19,-1 0 0,0 0 0,1 1 0,-1 0 0,0 0 1,0 0-1,0 1 0,1 1-2,-6-4 0,1 0 1,-1 1-1,1-1 0,-1 0 1,0 1-1,0-1 0,0 1 1,0-1-1,0 1 1,0 0-1,0-1 0,-1 1 1,1 0-1,-1 0 0,1-1 1,-1 1-1,0 0 1,1 0-1,-1 0 0,0 0 1,0 1-1,-1 1 2,0 0 0,1-1 0,-1 1 0,-1 0 0,1-1 1,-1 1-1,1-1 0,-1 1 0,0-1 0,-1 2-2,-6 7 14,-1 0 0,1-1 0,-2-1 0,0 1 0,-1-1-14,-23 20 60,-1-2 0,-2-2 0,-13 6-60,19-17 35,30-14-33,0 0-1,0-1 1,0 1 0,0-1 0,-1 1 0,1-1 0,0 0-1,-1 0 1,1 0 0,0 0 0,0 0 0,-1 0-1,-1-1-1,4 1-4,0 0 0,0 0-1,0-1 1,-1 1 0,1 0 0,0 0-1,0 0 1,0 0 0,0 0 0,0 0-1,0-1 1,-1 1 0,1 0-1,0 0 1,0 0 0,0 0 0,0-1-1,0 1 1,0 0 0,0 0-1,0 0 1,0 0 0,0-1 0,0 1-1,0 0 1,0 0 0,0 0 0,0-1-1,0 1 1,0 0 0,0 0-1,0 0 1,0 0 0,0-1 0,0 1-1,0 0 1,0 0 0,0 0-1,0 0 1,1-1 0,-1 1 0,0 0-1,0 0 1,0 0 4,10-12-181,12-6-74,15-7 62</inkml:trace>
  <inkml:trace contextRef="#ctx0" brushRef="#br0" timeOffset="2926.461">3742 639 6897,'79'-35'2861,"-77"34"-2598,1 0 0,0-1 1,-1 1-1,1 0 0,0 1 0,0-1 0,-1 0 1,1 1-1,0-1 0,0 1 0,0 0 0,0 0 0,0 0 1,-1 0-1,2 1-263,9 0 532,1-1-210,0-1-96,0 1 0,0-2 0,-1 0 0,6-2-226,-16 4 27,0-1-1,1 0 1,-1-1 0,0 1-1,0-1 1,0 1-1,0-1 1,0 0 0,0 0-1,-1 0 1,1 0 0,-1-1-1,1 1 1,-1-1 0,0 0-1,0 1 1,0-1-1,0 0 1,0-1-27,-1 2 18,0 1 1,0-1-1,0 0 0,0 1 0,0-1 0,-1 0 1,1 1-1,0-1 0,-1 0 0,0 0 1,1 0-1,-1 1 0,0-1 0,0 0 0,0 0 1,0 0-1,0 0 0,-1 1 0,1-1 1,-1 0-1,1 0 0,-1 1 0,1-1 1,-1 0-1,0 1 0,0-1 0,0 0 0,0 1 1,0-1-1,0 1 0,0 0 0,0-1 1,-2 0-19,-1-3 57,0 1 0,0 0 0,-1 0 0,0 0 1,1 0-1,-1 1 0,0 0 0,-1 0 0,1 0 1,0 0-1,-1 1 0,0 0 0,1 0 1,-1 1-1,0 0 0,0 0 0,0 0 0,0 1 1,0-1-1,0 1 0,-2 1-57,-2 0 31,1 1-1,-1 0 0,1 0 1,0 1-1,0 0 1,0 1-1,0 0 1,0 1-1,1 0 1,-1 0-1,1 0 0,1 1 1,-1 1-31,-1 0 6,2 0 0,-1 1 0,1 0-1,0 0 1,1 0 0,0 1 0,0 0 0,1 0 0,0 1 0,1-1 0,0 1 0,0 3-6,2-7 11,0 0 1,1 1 0,0-1 0,0 1 0,1 0 0,0-1 0,0 1 0,0-1-1,1 1 1,0 0 0,0-1 0,1 1 0,-1-1 0,2 0 0,-1 0 0,1 0 0,0 0-1,0 0 1,3 4-12,0-2 34,1 0-1,0 0 0,0 0 1,1-1-1,0 0 0,0-1 0,1 0 1,0 0-1,0-1 0,0 0 1,1 0-1,-1-1 0,1 0 1,1-1-34,3 1 21,-1 0 1,2-1 0,-1-1 0,0 0 0,0-1-1,1 0 1,-1-2 0,1 1 0,-1-2-1,4 0-21,45-17-81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6:08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254 121 4921,'-30'-96'2517,"20"74"3011,10 21-5482,0 1 1,0 0-1,-1 0 0,1 0 0,0 0 1,0 0-1,0 0 0,0 0 0,0-1 1,0 1-1,-1 0 0,1 0 0,0 0 1,0 0-1,0 0 0,0 0 0,0 0 1,-1 0-1,1 0 0,0 0 0,0 0 1,0 0-1,0 0 0,-1 0 0,1 0 1,0 0-1,0 0 0,0 0 0,0 0 1,0 0-1,-1 0 0,1 0 0,0 0 1,0 0-1,0 0 0,0 0 0,0 0 1,-1 0-1,1 1 0,0-1 0,0 0 1,0 0-1,0 0 0,0 0 0,0 0 1,0 0-1,-1 1 0,1-1 0,0 0 1,0 0-1,0 0 0,0 0-46,-6 26 597,6-23-442,-3 25 141,1 0 0,1 0-1,2 0 1,3 18-296,19 121 398,-19-147-381,10 70-78,-4 0 1,-2 65 60,-9-141-631,0-13 218</inkml:trace>
  <inkml:trace contextRef="#ctx0" brushRef="#br0" timeOffset="338.775">34 416 5617,'-24'3'3497,"15"-2"96,10 2-1225,3 3-815,12-1-281,11 0-496,12-3-120,24-6-280,7-6-104,11-5-152,4-2 192,-8 3 881,-8 3-825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6:13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103 666 4121,'-56'-127'2319,"54"123"-2137,-15-31 1924,16 34-1949,1 1 0,0-1 1,-1 1-1,1-1 1,-1 1-1,1-1 1,-1 1-1,1-1 0,-1 1 1,1 0-1,-1-1 1,0 1-1,1 0 0,-1 0 1,1-1-1,-1 1 1,0 0-1,1 0 0,-1 0 1,0 0-1,1-1-157,-1 2 112,1 0 0,-1 0 0,1-1 0,0 1 0,-1 0 0,1 0 0,0-1 0,-1 1-1,1 0 1,0 0 0,0 0 0,0 0 0,0-1 0,0 1 0,0 0 0,0 0 0,0 0 0,0 0 0,0-1 0,0 1-1,1 0 1,-1 0 0,0 0 0,1 0-112,5 35-113,-6-33 234,20 79 50,-6-24-2,6 48-169,-12-41 49,-4 1-1,-2 0 1,-5 47-49,3-110 6,-6 37 33,5-39-32,1 1 0,0-1-1,-1 1 1,1-1 0,-1 1-1,1-1 1,-1 0 0,0 1 0,1-1-1,-1 0 1,0 1 0,0-1-1,0 0 1,0 0 0,0 0 0,0 0-1,0 0 1,-1 0 0,1 0 0,0 0-1,-1 0 1,1 0-7,0-1 7,0 0 0,0 0 0,0-1-1,0 1 1,0 0 0,0 0 0,0-1 0,0 1 0,1 0 0,-1-1-1,0 1 1,0-1 0,0 1 0,1-1 0,-1 1 0,0-1 0,1 0-1,-1 1 1,0-1 0,1 0 0,-1 0 0,1 1 0,-1-1 0,1 0 0,0 0-1,-1 0 1,1 0 0,0 1 0,-1-1 0,1 0-7,-11-33 99,11 31-91,-9-39 58,1-1 0,3-1 0,0-27-66,7-135 78,2 120-53,5 1 1,10-40-26,-10 80 2,2-1 1,2 2-1,2 0 1,3 0-1,6-10-2,-15 37-4,0 0 0,1 1 0,1 0 0,3-2 4,-9 12-6,0 0 0,1 0 1,0 1-1,0-1 0,1 1 1,-1 1-1,1-1 0,0 1 0,0 0 1,5-1 5,-10 4-4,1 0 0,0 0 1,0 1-1,-1-1 0,1 1 1,0-1-1,0 1 0,0 0 1,0 0-1,0 0 0,0 0 1,-1 1-1,1-1 0,0 1 1,0 0-1,0-1 0,1 2 4,0 0-4,0 0 0,0 1-1,-1-1 1,1 1 0,0 0 0,-1 0 0,0 0-1,1 0 1,-1 1 0,1 2 4,3 4-4,-1 0-1,0 0 1,0 1 0,-1 0 0,-1 0-1,0 0 1,0 1 0,-1 1 4,2 17 0,0 1 1,-3-1-1,0 1 0,-2 0 1,-1 0-1,-2-1 0,0 1 1,-3-1-1,0 1 0,-2-2 1,-1 1-1,-2-1 0,0-1 1,-2 0-1,-1 0 0,-11 13 0,-5 6 35,-29 33-35,47-65 8,-1-1 0,0 0 0,-1-1 0,-1 0 0,0-1 0,-15 9-8,27-19 5,0-1 0,0 1-1,-1 0 1,1-1 0,0 1-1,-1-1 1,1 0 0,-1 0 0,0-1-1,1 1 1,-1-1 0,0 1-1,-2-1-4,5-1 3,-1 1-1,1-1 1,0 1 0,-1-1-1,1 0 1,0 1-1,-1-1 1,1 0-1,0 0 1,0 0-1,0 0 1,0 0-1,0 0 1,0 0-1,0 0 1,0 0-1,0 0 1,1-1-1,-1 1 1,0 0-1,1-1 1,-1 1-1,1 0 1,0-1-1,-1 1 1,1-1-1,0 1 1,0-1-1,0 1 1,0 0-1,0-1 1,0 1-1,0-2-2,0-1 0,0 1-1,0-1 1,1 1-1,-1-1 1,1 1-1,0-1 0,0 1 1,0 0-1,0-1 1,1 1-1,-1 0 1,1 0-1,0 0 1,0 0-1,0 0 1,0 0-1,0 1 1,1-1-1,0 1 1,-1-1-1,1 1 1,0 0-1,0 0 1,0 0-1,0 0 1,0 1-1,0-1 1,1 1-1,2-1 1,2 0-5,0 0 1,0 0-1,1 1 0,-1 0 1,1 0-1,-1 1 1,1 0-1,-1 0 0,1 1 1,-1 1-1,0-1 0,6 3 5,9 3 8,0 2 0,0 0 0,-1 2 0,-1 0 0,0 2-1,0 0 1,-1 2 0,15 14-8,19 20 151,-3 3 1,14 22-152,-27-35-516,6 0 286</inkml:trace>
  <inkml:trace contextRef="#ctx0" brushRef="#br0" timeOffset="696.479">971 767 4697,'-70'6'1978,"69"-6"-1933,1 0 0,-1 0 0,1 1 0,-1-1 0,0 0 0,1 0 1,0 0-1,-1 0 0,1 1 0,-1-1 0,1 0 0,-1 0 0,1 1 0,-1-1 0,1 0 1,0 1-1,-1-1 0,1 1 0,0-1 0,-1 0 0,1 1 0,0-1 0,-1 1 1,1-1-1,0 1 0,0-1 0,0 1 0,-1-1 0,1 1 0,0-1 0,0 1 0,0-1 1,0 1-1,0-1 0,0 1 0,0-1 0,0 1 0,0-1 0,0 1 0,0-1 0,0 1 1,1-1-1,-1 1 0,0-1 0,0 1 0,1-1 0,-1 1 0,0-1 0,0 1 1,1-1-46,15 21 1439,-15-20-1239,3 3-10,0 0-1,1-1 1,-1 0 0,1 0-1,0-1 1,0 1-1,0-1 1,0 0 0,0 0-1,0-1 1,1 1-1,-1-1 1,1 0-1,-1-1 1,1 1 0,-1-1-1,1 0-189,12-1 305,1 0 1,-1 0-1,0-2 0,10-2-305,-11 0 137,1 0 0,-1 0 1,1-2-1,6-4-137,-16 8 24,-1-1 0,0-1 0,0 1 1,0-1-1,0 0 0,-1-1 0,0 1 0,0-1 1,-1 0-1,6-7-24,-10 11 3,0 0 1,0 0-1,0 0 1,0 0-1,0 0 0,0 0 1,0 0-1,-1-1 1,1 1-1,-1 0 1,0 0-1,1 0 1,-1-1-1,0 1 1,0 0-1,-1 0 0,1-1 1,0 1-1,-1 0 1,1 0-1,-1 0 1,0-1-4,-1 0 11,0-1 0,0 0 0,0 1 0,-1 0 1,1-1-1,-1 1 0,0 0 0,0 0 0,0 1 1,0-1-1,-4-2-11,0 0 15,-1 1 0,0-1 0,0 2 0,0-1 0,0 1 0,-1 0 0,1 1 0,-1-1 0,1 2 0,-1-1 0,-6 1-15,4 2 2,0 0-1,0 1 1,0 0 0,0 0 0,1 2-1,-1-1 1,1 1 0,0 1 0,0-1-1,0 2 1,1-1 0,0 2 0,0-1-1,0 1 1,1 0 0,0 1 0,0 0 0,1 0-1,0 1 1,1 0 0,-5 7-2,6-8 2,-1 2 1,2-1-1,-1 0 1,1 1-1,1 0 1,-1 0-1,2 0 1,-1 1-1,2-1 1,-1 0-1,1 1 1,1-1-1,0 1 1,0-1-1,1 1 1,1-1-1,-1 1 1,2-1-1,-1 0 1,2 0-1,-1 0 1,4 5-3,-2-5 4,1 0 1,0-1 0,1 0-1,0 0 1,0-1-1,1 0 1,0 0-1,1 0 1,0-1 0,0-1-1,0 0 1,1 0-1,-1 0 1,7 1-5,1 0 208,1 0 0,0-2 0,0 0 1,0-1-1,0 0 0,1-2 0,0 0 1,5-1-209,36 0 581</inkml:trace>
  <inkml:trace contextRef="#ctx0" brushRef="#br0" timeOffset="1184.389">1957 619 6273,'-3'-3'512,"-1"0"-1,0 0 0,0 0 0,-1 1 1,1-1-1,0 1 0,-1 1 1,1-1-1,-1 0 0,0 1 0,0 0 1,1 0-1,-1 1 0,-4-1-511,1 1 380,0 0 0,0 1 1,0 0-1,0 1 0,0-1 0,0 2 0,0-1 0,-4 3-380,-7 4 202,0 1-1,0 0 1,1 2-1,0 0 1,1 1-1,-5 6-201,11-9 34,-6 4 22,1 1-1,-10 12-55,26-26 2,-1-1-1,0 1 0,1 0 1,-1 0-1,0-1 0,1 1 1,-1 0-1,1 0 0,-1 0 1,1 0-1,-1 0 0,1 0 1,0 0-1,-1 0 0,1 0 1,0 0-1,0 0 0,0 0 0,0 0 1,0 0-1,0 0 0,0 0 1,0 0-1,0 0 0,1 0 1,-1 0-1,0 0 0,1 0 1,-1 0-1,1 0 0,-1 0 1,1 0-1,-1 0 0,1 0 0,0 0 1,-1-1-1,1 1 0,0 0 1,-1-1-1,1 1 0,0 0 1,0-1-1,0 1 0,0-1 1,0 1-1,0-1 0,0 1 1,0-1-1,0 0 0,0 1 1,0-1-2,7 3 6,-1-1 1,1 0 0,0 0 0,1 0 0,-1-1 0,1 0-7,19 0 39,1-2 0,8-1-39,-10 0 27,0 1 1,16 2-28,-35 0 2,1 0 0,0 1 0,-1 0 1,1 0-1,-1 1 0,0 0 1,0 0-1,0 1 0,0 0 1,0 0-3,-5-1 0,1-1 0,-1 1 1,0-1-1,0 1 0,0 0 1,0 0-1,0 0 1,0 1-1,-1-1 0,0 1 1,1 0-1,-1-1 1,-1 1-1,1 0 0,-1 0 1,1 0-1,-1 0 0,0 0 1,0 1-1,-1-1 1,1 0-1,-1 0 0,0 0 1,0 1-1,-1-1 1,1 0-1,-1 0 0,0 2 0,-2 4 4,1-1-1,-2 0 1,1 0-1,-1 0 1,-1 0-1,1-1 1,-1 1-1,-1-1 1,0 0-1,0-1 1,-7 7-4,-12 13 16,-2-2-1,-1-1 1,-1-1 0,-8 3-16,28-20 7,-1-1 1,1 1 0,-1-2-1,0 1 1,-1-1 0,1-1-1,-1 0 1,1-1 0,-1 0-1,0 0 1,0-1 0,0 0-1,0-1 1,0-1 0,1 1-1,-4-2-7,10 1 2,0 0 0,0 0 1,0 0-1,0 0 0,0-1 0,0 0 0,1 0 0,-1 0 0,-1-1-2,3 2 2,1 0-1,0 0 1,0 0-1,0 0 1,0-1 0,0 1-1,0 0 1,0 0 0,0-1-1,0 1 1,1-1-1,-1 1 1,1-1 0,-1 1-1,1-1 1,-1 1 0,1-1-1,0 1 1,0-1-1,-1 1 1,1-1 0,0 1-1,1-1 1,-1 0-1,0 1 1,0-1 0,1 1-1,-1-2-1,1 0 87,1 0 0,-1 0 0,0 1 0,1-1 0,-1 0 0,1 0 0,0 1 0,0-1 0,0 1 0,0 0-1,1-1-86,6-4 153,1 0 0,-1 0 0,7-2-153</inkml:trace>
  <inkml:trace contextRef="#ctx0" brushRef="#br0" timeOffset="1580.861">2427 224 8610,'-6'-2'784,"-19"-3"1840,24 5-2566,0 0 0,1 0 1,-1 0-1,0 0 1,1 0-1,-1 1 0,1-1 1,-1 0-1,0 0 0,1 1 1,-1-1-1,1 0 1,-1 1-1,1-1 0,-1 0 1,1 1-1,-1-1 1,1 1-1,-1-1 0,1 1 1,-1-1-1,1 1 1,0 0-1,0-1 0,-1 1 1,1-1-1,0 1 0,0 0 1,-1-1-1,1 1 1,0-1-1,0 1 0,0 0 1,0-1-1,0 1 1,0 0-1,0-1 0,0 1-58,2 42 870,1 1 0,2-1 0,10 40-870,-2-13 328,-4-23-174,-3-14-77,-1-1 0,-1 1 0,-2 0 0,-1 9-77,-21 184 214,7-97-91,11-104-157,0-15-144,1 0 1,0 1-1,1-1 1,0 1-1,1-1 0,0 0 1,1 1-1,0 0 178,5 6-579</inkml:trace>
  <inkml:trace contextRef="#ctx0" brushRef="#br0" timeOffset="1949.532">2295 776 8010,'-24'-1'3777,"6"-2"-1449,3 3-424,15 3-495,8 0-241,23-3-424,9-3-144,26-10-304,6-2-112,6-6 112,3 2 361,-8 7-433</inkml:trace>
  <inkml:trace contextRef="#ctx0" brushRef="#br0" timeOffset="2446.441">3178 790 4121,'-17'-8'3573,"-1"1"-2820,2-3-380,8 5-53,1 0 0,-1 0 0,0 1 0,0 0-1,-1 1 1,1-1 0,-1 2 0,0-1 0,0 1 0,0 0 0,0 1 0,0 0 0,-7 1-320,11 0 37,-1 1 1,0 0-1,0 0 1,1 1-1,-1 0 1,1-1-1,-1 2 1,1-1-1,0 1 1,0 0-1,0 0 1,0 0-1,1 1 1,-1-1-1,1 1 1,0 0-1,0 1 1,0-1-1,0 1 1,1 0-1,0-1 1,0 2-1,0-1 1,-1 5-38,-1 9 3,1 0 1,1 0-1,1 0 1,1 0-1,0 0 1,1 0-1,2 1 1,0-1-1,0 0 1,4 7-4,-4-18 2,0 1 1,1-1-1,0 0 1,0 0-1,1-1 1,0 1-1,0-1 1,1 0-1,0 0 1,1 0-1,-1-1 1,1 0-1,0 0 1,1 0-1,-1-1 1,4 2-3,-6-3 6,1-1 0,0 0 1,0-1-1,0 1 0,1-1 1,-1 0-1,1 0 1,-1-1-1,1 1 0,-1-1 1,1-1-1,0 1 1,-1-1-1,1 0 0,0 0 1,0 0-1,-1-1 1,1 0-1,0 0 0,-1-1 1,1 1-1,-1-1 1,0-1-1,2 0-6,2-2 11,-1 0 1,0-1-1,-1 0 0,1 0 1,-1-1-1,0 0 0,-1-1 0,0 1 1,0-1-1,0 0 0,-1 0 1,0-1-1,-1 0 0,0 0 1,0 0-1,-1 0 0,0-3-11,3-7 31,-2 0 1,-1-1-1,0 1 0,-1-1 0,-1 0 1,-1 0-1,-2-19-31,0 25 85,0 0 0,-1 0 0,0 0 0,-1 0 0,0 1 0,-1 0 0,-1 0 0,-5-9-85,8 20 260,3 9-186,3 9-53,12 40 189,20 43-210,-29-82 19,2-1 1,0 0-1,0-1 1,2 0-1,0 0 0,1-1 1,0 0-1,2 1-19,-6-9-44,-1 0 0,1-1 0,0 0 0,1 0 0,-1 0 0,1-1 0,0 0 0,0-1 0,7 3 44,23 0-175</inkml:trace>
  <inkml:trace contextRef="#ctx0" brushRef="#br0" timeOffset="2835.431">3552 711 8226,'-2'2'311,"1"0"1,0 0-1,0 0 1,0 0 0,0 0-1,0 0 1,1 0-1,-1 0 1,0 1-1,1-1 1,0 0-1,-1 1 1,1-1 0,0 0-1,0 1-311,4 38 813,-2-28-275,35 212 1839,-18-120-1798,-18-101-546,0 1-1,0 0 0,0 0 0,1-1 0,0 1 1,-1-1-1,3 3-32,-4-7 12,0 0 1,0 0-1,0 0 1,0 0-1,1 0 1,-1 0-1,0 0 1,0 0-1,0 0 1,0 0-1,1 0 1,-1 0-1,0 0 1,0 0-1,0 0 1,0 0-1,0 0 1,1-1-1,-1 1 0,0 0 1,0 0-1,0 0 1,0 0-1,0 0 1,0 0-1,1 0 1,-1 0-1,0-1 1,0 1-1,0 0 1,0 0-1,0 0 1,0 0-1,0 0 1,0 0-1,0-1 1,0 1-1,0 0 1,0 0-1,1 0 1,-1 0-1,0-1 1,0 1-1,0 0 1,0 0-1,0 0 1,0 0-1,-1 0 1,1-1-1,0 1 1,0 0-13,3-12 204,-5-38-9,3 1 1,2-1-1,2 1 0,3 0 0,12-45-195,-18 87-20,0 0 0,0 1 0,0-1 0,1 1 0,0-1 0,1 1 0,-1 0 0,1 0 0,0 0 0,1 1 0,0-1-1,-1 1 1,2 0 0,-1 0 0,0 1 0,1 0 0,0 0 0,0 0 0,0 1 0,1-1 0,-1 2 0,1-1 0,-1 1-1,1 0 1,0 0 0,0 1 0,0-1 0,0 2 0,0-1 0,0 1 0,0 0 0,1 0 0,-1 1 0,0 0 0,5 2 20,30 10-263</inkml:trace>
  <inkml:trace contextRef="#ctx0" brushRef="#br0" timeOffset="3183.465">4401 213 11258,'-41'-42'5164,"41"42"-5138,0 0 0,-1-1 1,1 1-1,0 0 0,0 0 0,-1-1 0,1 1 0,0 0 0,0-1 1,-1 1-1,1 0 0,0 0 0,-1 0 0,1-1 0,-1 1 0,1 0 0,0 0 1,-1 0-1,1 0 0,0 0 0,-1 0 0,1 0 0,-1 0 0,1 0 1,0 0-1,-1 0 0,1 0 0,-1 0 0,1 0 0,0 0 0,-1 0 1,1 0-1,0 0 0,-1 1 0,1-1 0,-1 0 0,1 0 0,0 0 0,0 1 1,-1-1-1,1 0 0,0 1 0,-1-1 0,1 0 0,0 0 0,0 1 1,-1-1-1,1 0 0,0 1 0,0-1 0,0 0 0,0 1 0,-1-1-26,-4 26 517,2 1-414,2 1 0,1 0-1,1 0 1,2 5-103,20 113 138,-11-75-79,8 80 12,-7 1 0,-7 0 0,-7 18-71,1-143-389,0-9 165</inkml:trace>
  <inkml:trace contextRef="#ctx0" brushRef="#br0" timeOffset="3527.247">4153 737 15091,'-4'0'1280,"0"0"-463,-9 0 671,13 0-360,10-1-736,12 0-168,35-5-144,13-2-16,18-5 529,8-1 2463,-8 14-2152</inkml:trace>
  <inkml:trace contextRef="#ctx0" brushRef="#br0" timeOffset="4039.869">5400 665 5065,'0'-2'394,"0"0"0,0 0-1,0 0 1,-1 0 0,1 0-1,0 0 1,-1 0 0,0 1 0,1-1-1,-1 0 1,0 0 0,0 1 0,0-1-1,0 0 1,0 1 0,0-1-1,-1 1 1,1-1 0,-1 1 0,0-1-394,-2-1 339,1 1 0,0 0 0,-1 1 0,0-1 0,1 1 0,-1-1 0,0 1 1,0 0-1,0 0 0,-1 1-339,-12-2 459,1 1 1,-1 1 0,0 1-1,-9 1-459,21-1 236,-17 1-19,0 1 0,0 2 0,1 0 0,0 1 0,0 1 0,-1 2-217,9-4 22,0 1-1,1 1 1,0 0 0,1 1-1,0 0 1,0 0-1,0 1 1,1 1-1,0 0 1,0 2-22,8-11 1,1 1 1,0-1 0,-1 1-1,1 0 1,0-1-1,0 1 1,0 0-1,0 0 1,0 0-1,0 0 1,1 0-1,-1 0 1,1 0-1,-1 0 1,1 0-1,0 0 1,0 0 0,0 0-1,0 0 1,0 0-1,0 0 1,0 0-1,1 0 1,-1 0-1,1 0 1,0 1-2,1 0 3,0 0-1,0 0 1,1-1 0,-1 1 0,1-1-1,-1 1 1,1-1 0,0 0 0,0 0-1,0 0 1,0-1 0,0 1 0,0-1 0,0 0-1,2 1-2,15 4 13,0-2 0,1 0 0,-1-1 0,1-1 0,0 0 0,0-2 0,9-1-13,-6 0 9,0 1 0,0 1 1,0 2-1,0 0 1,7 3-10,-27-5 0,0 1 0,0-1 0,0 1 0,0 0 1,0 0-1,0 1 0,-1-1 0,1 1 0,-1-1 1,1 1-1,-1 0 0,0 0 0,0 1 0,-1-1 1,1 1-1,-1-1 0,1 1 0,-1 0 0,0 0 1,-1 0-1,1 0 0,-1 0 0,0 0 0,0 0 1,0 1-1,0-1 0,-1 0 0,1 1 0,-1-1 1,0 0-1,-1 1 0,1-1 0,-1 4 0,-1-1 3,-1 1 0,1-1-1,-1 1 1,-1-1-1,1 0 1,-1-1 0,0 1-1,-1-1 1,0 1-1,0-1 1,0 0 0,0-1-1,-1 0 1,0 0-1,0 0 1,-5 2-3,-16 11 20,0-2-1,-2 0 1,-12 3-20,27-12 3,-1 0 6,-2 1 10,0 0-1,-18 5-18,31-12 6,0 1-1,0-2 1,1 1-1,-1 0 1,0-1 0,0 1-1,0-1 1,0 0-1,0 0 1,0-1-1,0 1 1,0-1-1,0 0 1,0 0-1,1 0 1,-2-1-6,3 1 21,1 0-1,-1 0 1,1 0-1,0 0 1,0 0-1,-1 0 1,1-1-1,0 1 1,0 0-1,0 0 1,0-1-1,0 1 1,1-1 0,-1 1-1,0-1 1,1 1-1,-1-1 1,1 0-1,-1 1 1,1-1-1,0 0 1,0 1-1,0-1 1,0 0-1,0 1 1,0-1-1,0 0 1,0 1 0,1-3-21,1-5 191,1 0 1,0 0 0,0 0 0,5-8-192,-5 10-101,18-40 273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6:47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1 3425,'-20'1'6990,"1"4"-3564,15-3-3403,0 0 0,0 0 1,0 0-1,0 1 0,0-1 1,0 1-1,0 0 0,1 0 0,0 0 1,-1 0-1,1 1 0,0 0 1,1-1-1,-1 1 0,1 0 1,-1 0-1,1 0 0,0 3-23,-2 5 35,0 0 0,1 0 0,0 0-1,1 1 1,1 0 0,0-1-1,1 1 1,0 0 0,1-1 0,1 8-35,-1-10 6,1 1 1,0-1 0,1 0 0,0 0 0,0 0 0,1 0 0,1 0-1,0-1 1,0 0 0,0 0 0,1 0 0,7 7-7,-9-11 7,0-1 0,1 0 0,-1 0 0,1 0 0,0-1 0,0 1 1,0-1-1,1-1 0,-1 1 0,1-1 0,-1 0 0,1 0 0,0 0 0,0-1 0,0 0 1,0 0-1,0-1 0,6 1-7,-6-2 13,1 0 1,-1 0 0,1 0-1,-1-1 1,0 0 0,0 0-1,0-1 1,0 0 0,0 0-1,0 0 1,-1-1 0,0 0-1,1 0 1,-1 0 0,-1 0-1,1-1 1,1-2-14,0 1 10,0-1 0,-1 0 0,0-1 0,0 1 0,0-1 0,-1 0 1,0 0-1,-1 0 0,1-1 0,-2 1 0,1-1 0,-1 0 0,-1 0 0,1 0 0,-2 0 0,1 0 1,-1 0-1,0 0 0,-1 0 0,0 0 0,-1 1 0,0-1 0,0 0 0,-1 0 0,0 1 0,0 0 1,-1-1-1,0 1 0,0 1 0,-1-1 0,0 0 0,-1 1 0,0 0 0,0 1 0,-2-3-10,3 5 29,1 1 0,-1 0-1,0-1 1,0 1 0,0 1-1,-1-1 1,1 1 0,-1 0-1,1 0 1,-1 1 0,0-1-1,0 1 1,0 1 0,0-1-1,1 1 1,-1 0 0,0 0-1,0 1 1,0-1 0,0 1-1,0 1 1,1-1 0,-1 1-1,1 0 1,-1 0 0,1 1-1,-1 0 1,1 0 0,0 0-1,1 0 1,-1 1 0,0 0-1,1 0 1,0 0 0,0 0 0,0 1-1,0-1 1,1 1 0,0 0-1,0 0 1,0 1 0,0 1-29,0 3 0,1 0 1,0 0 0,0 0 0,1 0 0,0 0-1,1 0 1,1 0 0,-1 1 0,1-1 0,1 0-1,0 0 1,0 0 0,1-1 0,3 7-1,-4-10-3,1 1 0,0-1 0,1 0 0,0 0 0,0 0 0,0 0 0,0 0 0,1-1 0,0 0 0,0 0 3,-1-2-1,0 0 1,-1 0-1,1-1 1,0 0-1,0 0 1,1 0-1,-1 0 1,0 0-1,1-1 1,-1 0-1,1 0 1,-1 0-1,1 0 0,-1-1 1,4 0 0,-3 0 4,0-1 1,0 0 0,0 0-1,0 0 1,0 0 0,-1-1-1,1 0 1,0 0-1,-1-1 1,1 1 0,-1-1-1,0 0 1,0 0-1,0 0 1,0-1 0,-1 1-1,1-1-4,5-7 27,0 1 0,-1-1 0,0 0 0,0-1 0,3-10-27,-7 15 12,-1-1 0,0 0-1,-1 0 1,0 0 0,0 0 0,-1 0-1,0 0 1,0 0 0,-1-1-1,0 1 1,0 0 0,-1 0-1,0-1 1,-2-7-12,2 12 3,0 0-1,-1 0 0,1 0 1,-1 0-1,1 1 0,-1-1 1,0 0-1,-1 1 0,1-1 1,0 1-1,-1 0 1,0 0-1,0 0 0,0 0 1,0 0-1,0 1 0,-1 0 1,1-1-1,-1 1 0,0 0 1,1 1-1,-1-1 0,0 1 1,0-1-1,0 1 1,0 0-1,0 1 0,0-1 1,-1 1-1,-1-1-2,-1 2 6,1-1 0,-1 1 0,0 0 0,1 0 0,-1 0 0,1 1 0,0 0 0,-1 1 0,1-1 0,0 1 0,0 0 0,1 1 0,-1-1 0,1 1 0,-1 0 0,1 1 0,0-1 0,1 1 0,-1 0 0,1 0 0,0 1 0,0-1 0,1 1 0,-1 0 0,1 0 0,1 0 0,-1 0 1,1 0-1,0 1 0,0-1 0,1 1 0,0-1 0,0 1 0,1 0 0,0-1 0,0 1 0,1 6-6,0-6 0,0 1 1,1 0-1,0-1 1,0 0 0,1 1-1,-1-1 1,2 0-1,-1 0 1,1-1-1,0 1 1,1-1 0,-1 0-1,1 0 1,1 0-1,-4-3 0,0-1 1,1 1-1,0-1 1,-1 0-1,1 0 1,0 0-1,0 0 1,0 0-1,1-1 1,-1 1-1,0-1 1,0 0-1,1 0 1,-1 0-1,1-1 1,-1 1-1,1-1 1,-1 0-1,1 0 1,-1 0 0,1 0-1,-1 0 1,1-1-1,-1 0 1,1 1-1,-1-1 1,0-1-1,1 1 1,-1 0-1,0-1 1,1 0-1,2-2 9,0 0 0,-1 0 0,0-1 0,1 0-1,-2 1 1,1-2 0,-1 1 0,1-1 0,-1 1 0,-1-1 0,1 0 0,-1 0 0,0-1 0,-1 1 0,1-1 0,-1 1 0,-1-1 0,1 0 0,-1 0 0,0 0 0,-1 1 0,1-1 0,-1 0 0,-1 0 0,1 0 0,-1 0 0,-1 0 0,1 0 0,-1 1 0,0-1 0,-1 1-1,1-1 1,-1 1 0,-1 0 0,1 0 0,-1 0 0,0 0 0,0 1 0,-1-1 0,1 1 0,-1 1 0,0-1 0,-6-3-9,8 6 5,1 1 0,-1-1 0,0 1 0,0 0 1,0 0-1,-1 0 0,1 1 0,0-1 0,0 1 0,0 0 0,0-1 0,-1 2 0,1-1 0,0 0 0,0 0 1,0 1-1,0 0 0,0 0 0,0 0 0,0 0 0,0 0 0,0 0 0,0 1 0,-2 1-5,1-1 5,0 0 0,1 1 0,-1-1 0,1 1 0,-1 0 0,1 0-1,0 1 1,0-1 0,0 0 0,1 1 0,-1 0 0,1-1 0,0 1 0,0 0 0,0 0 0,0 1-1,0 2-4,1-1 1,1-1-1,-1 1 0,1-1 0,1 1 0,-1-1 0,1 1 0,0-1 0,0 1 0,0-1 0,1 1 0,0-1 1,0 0-1,0 0 0,1 0 0,0 0 0,0 0 0,0-1 0,0 1 0,1-1 0,-1 0 0,1 0 1,0 0-1,1 0 0,-1-1 0,1 0 0,-1 0 0,1 0 0,0 0 0,5 1 0,-8-3 2,0-1-1,0 1 0,0-1 1,-1 1-1,1-1 1,0 0-1,0 0 0,0 0 1,0 0-1,0 0 1,0-1-1,0 1 0,0-1 1,-1 1-1,1-1 1,0 1-1,0-1 1,0 0-1,-1 0 0,1 0 1,1-1-2,-1 0 5,1-1 0,-1 1-1,1-1 1,-1 1 0,0-1 0,0 0 0,0 0 0,-1 0 0,1 0-1,-1-1 1,1-2-5,1-1 11,-1 0 1,0 0-1,-1 0 0,0 0 0,0-1 0,-1 1 0,1 0 0,-2-1 0,1 1 0,-1-1 1,0-1-12,0 6 4,0-1 1,0 0 0,-1 1 0,1-1 0,-1 1 0,0 0 0,1-1 0,-2 1 0,1 0 0,0 0 0,0 0 0,-1 1-1,0-1 1,0 1 0,1-1 0,-4-1-5,5 4 0,0 0 0,0 0-1,0 0 1,0 1-1,0-1 1,1 0 0,-1 0-1,0 0 1,0 1 0,0-1-1,0 1 1,0-1 0,0 1-1,1-1 1,-1 1 0,0-1-1,0 1 1,1-1 0,-1 1-1,0 0 1,1 0-1,-1-1 1,1 1 0,-1 0-1,1 0 1,-1 0 0,-14 24-12,15-24 12,-5 7-3,2 1 0,-1 0 0,1 0 0,1 0 1,-1 1-1,2-1 0,-1 0 0,1 7 3,0-13-1,1 0 1,0 0-1,0 0 1,0 0-1,1 0 1,-1 0-1,0 0 1,1 0-1,0 0 0,0 0 1,0 0-1,0-1 1,0 1-1,1 0 1,-1-1-1,1 1 0,0-1 1,0 1-1,0-1 1,0 0-1,0 1 1,0-1-1,0 0 0,1-1 1,-1 1-1,1 0 1,-1-1-1,2 1 1,-2-2 0,-1 0 1,1 1-1,0-1 0,-1 0 0,1 0 0,0-1 0,0 1 1,-1 0-1,1-1 0,0 1 0,-1-1 0,1 1 1,0-1-1,-1 0 0,1 1 0,-1-1 0,1 0 0,-1 0 1,1 0-1,-1 0 0,0-1 0,0 1 0,1 0 1,-1 0-1,0-1 0,0 0 0,27-37 26,-25 34-21,-1-1 0,0 1 0,-1 0 0,1-1 1,-1 0-1,0 1 0,0-1 0,-1 0-5,0 5 1,0-1 1,0 1-1,0 0 1,0-1-1,0 1 1,0 0-1,0-1 1,-1 1-1,1 0 1,0-1-1,-1 1 0,0 0 1,1 0-1,-1-1 1,0 0-2,0 2 0,1-1 1,-1 1 0,0-1-1,0 1 1,1 0 0,-1-1-1,0 1 1,0 0-1,1 0 1,-1 0 0,0-1-1,0 1 1,1 0-1,-1 0 1,0 0 0,0 0-1,0 0 1,1 0-1,-1 1 1,0-1 0,0 0-1,0 0 1,1 0-1,-1 1 1,0-1 0,0 0-1,1 1 1,-2 0-1,-1 1 1,0 0 0,0 0 1,0 0-1,0 1 0,1-1 1,-1 1-1,1 0 0,-1 0 0,1 0 1,0 0-1,0 0 0,0 0 0,0 2-1,-21 49 6,17-39-5,5-11-2,0-1 0,-1 0 1,1 1-1,0-1 0,1 1 1,-1 0-1,0-1 0,1 1 1,0 1 0,0-3-1,1 0 1,-1 0-1,1 0 1,0 0-1,-1 0 1,1-1-1,0 1 1,0 0-1,0 0 1,0-1-1,1 1 1,-1-1-1,0 1 0,1-1 1,-1 0-1,1 1 1,1 0 0,-3-2 0,0 0-1,0 1 1,0-1 0,1 0 0,-1 0 0,0 1-1,0-1 1,1 0 0,-1 0 0,0 0 0,1 1-1,-1-1 1,0 0 0,0 0 0,1 0 0,-1 0-1,0 0 1,1 0 0,-1 0 0,0 0 0,1 0 0,-1 0-1,0 0 1,1 0 0,-1 0 0,0 0 0,1 0-1,-1 0 1,0 0 0,1 0 0,-1 0 0,0 0-1,1-1 1,-1 1 0,0 0 0,0 0 0,1 0-1,-1-1 1,0 1 0,0 0 0,1 0 0,-1-1 0,6-15 3,0 1 3,3-1 2,-4 8 2,0-1 0,0-1 0,-1 1 1,0-1-1,2-7-10,-5 13 4,-1 0 0,1 1 0,-1-1 1,0 1-1,0-1 0,0 0 0,0 1 1,-1-1-1,1 1 0,-1-1 0,0 1 1,0-1-1,-1 1 0,1 0 0,-1-1 0,1 1 1,-1 0-1,-2-3-4,3 5 2,0-1-1,0 0 1,-1 1 0,1-1 0,0 0-1,-1 1 1,1 0 0,-1-1 0,0 1 0,1 0-1,-1 0 1,0 0 0,0 0 0,0 0-1,1 0 1,-1 0 0,0 1 0,0-1-1,0 1 1,0-1 0,-1 1 0,1 0-1,0 0 1,0 0 0,0 0 0,0 0-1,0 1 1,0-1 0,0 0 0,0 1 0,-2 0-2,0 1-19,0 0 0,0 0 0,0 1 0,0-1 0,0 1 0,0 0 0,1 0 1,-1 0-1,1 1 0,0-1 0,0 1 0,0 0 0,-1 2 19,-13 34-105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6:48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36 436 4129,'-9'-19'3065,"1"0"0,-3-11-3065,9 24 593,0-1 0,1 1 0,0-1 0,0 1 1,1-1-1,-1 1 0,1-1 0,1 1 0,-1-1 0,1 0-593,-1 7 14,0 0 0,1 0 1,-1 0-1,0 0 0,0 0 0,0 0 0,0 1 0,0-1 0,0 0 1,0 0-1,0 0 0,1 0 0,-1 0 0,0 0 0,0 0 0,0 0 0,0 0 1,0 0-1,0 0 0,0 0 0,0 0 0,1 0 0,-1 0 0,0 0 1,0 0-1,0 0 0,0 0 0,0-1 0,0 1 0,0 0 0,0 0 1,0 0-1,1 0 0,-1 0 0,0 0 0,0 0 0,0 0 0,0 0 0,0 0 1,0 0-1,0 0 0,0-1 0,0 1 0,0 0 0,0 0 0,0 0 1,0 0-1,0 0 0,0 0 0,0 0 0,0 0 0,0-1 0,0 1 1,0 0-1,0 0-14,5 14 143,-3-10-113,14 47 46,21 76 87,-19-35 87,-3 0 0,-5 1 0,-4 7-250,3 14 367,-8-103-324,0 1 0,0-1-1,1 0 1,1 0 0,0-1-1,0 1 1,1 0 0,0-1-1,1 0 1,4 6-43,-9-15 3,0-1 0,1 1 1,-1-1-1,0 1 0,1 0 0,-1-1 0,1 1 0,-1-1 1,1 1-1,-1-1 0,1 0 0,-1 1 0,1-1 0,0 0 0,-1 1 1,1-1-1,-1 0 0,1 1 0,0-1 0,-1 0 0,1 0 1,0 0-1,-1 0 0,1 0 0,0 0 0,-1 0 0,1 0 1,0 0-1,-1 0 0,1 0 0,0 0 0,-1 0 0,1 0 1,0-1-1,-1 1 0,1 0 0,-1-1 0,2 1-3,17-22 98,-14 15-81,3-4 10,-1-1 0,0 0 0,-1 0 0,0-1 0,-1 1 0,1-6-27,7-25 79,1-15-79,7-24 31,-20 78-32,0 1 0,0-1 0,0 1 0,1 0 0,-1-1 0,1 1 1,0 0-1,0 0 0,0 0 0,0 0 0,0 1 0,1-1 0,-1 1 0,1-1 0,0 1 1,0 0-1,0 0 0,0 0 1,-2 1-2,1 1 1,0-1 0,-1 1-1,1-1 1,0 1 0,-1 0-1,1 0 1,-1 0 0,1 0-1,0 0 1,-1 0 0,1 0-1,0 1 1,-1-1 0,1 0-1,0 1 2,1 0-2,0 1 0,0-1 0,0 1 0,0 0 0,0 0 0,0 0 0,-1 0 0,1 0 0,-1 1 0,1 0 2,11 14 0,-2 1-1,0 0 1,-1 1-1,0 0 1,-2 1-1,5 15 1,-2-7 1,1-1-1,1 0 1,6 8-1,-17-31 19,0 0-1,0 0 0,1 0 1,-1 0-1,1 0 0,0-1 1,0 1-1,0-1 1,0 0-1,1-1 0,-1 1 1,1-1-1,0 0 0,0 0 1,0 0-1,0 0 1,0-1-19,-2-1 19,1 1 0,-1-1 1,1 0-1,-1 0 0,1-1 0,-1 1 1,0-1-1,1 1 0,-1-1 1,0 0-1,0-1 0,1 1 1,-1 0-1,0-1 0,0 0 1,0 0-1,-1 0 0,1 0 1,0 0-1,-1 0 0,1-1 1,-1 1-1,0-1 0,0 0 1,0 1-1,0-2-19,7-10 92,-1-1 0,0 0 0,-1-1 0,-1 0 0,0 0 0,-1 0 0,-1-1 0,-1 1 0,0-1 0,-1-1-92,2-23 75,-2-1 0,-2 0-1,-3-20-74,-4 11 41,-1 0-1,-3 0 1,-3 1-1,-1-1-40,-8-28 90,21 66-298,2 13 195,-1 0-1,1 0 1,0 0-1,0 0 1,0 0-1,0-1 1,0 1-1,0 0 1,0 0-1,0 0 1,0 0-1,0 0 1,0-1-1,0 1 1,0 0-1,0 0 1,0 0-1,0 0 1,0-1-1,0 1 1,1 0-1,-1 0 1,0 0-1,0 0 1,0 0-1,0 0 1,0-1-1,0 1 1,0 0-1,0 0 1,1 0-1,-1 0 1,0 0-1,0 0 1,0 0-1,0 0 1,0 0-1,0 0 1,1-1-1,-1 1 1,0 0 0,0 0-1,0 0 1,0 0-1,1 0 1,-1 0-1,0 0 1,0 0-1,0 0 1,0 0-1,0 0 14,15 10-307</inkml:trace>
  <inkml:trace contextRef="#ctx0" brushRef="#br0" timeOffset="467.112">1192 644 7698,'-5'-6'3616,"7"9"-1535,-2 8-921,5 5-224,6 13-384,0 3-167,-4 11-137,1 6-40,-8 3-72,0-1-16,9-3-40,-4-6 0,4-16-168,-1-8-376,3-11-833,3-8 801</inkml:trace>
  <inkml:trace contextRef="#ctx0" brushRef="#br0" timeOffset="820.891">1143 350 9242,'-15'-35'4049,"5"5"-2121,2 8-479,12 7-729,0 4-304,5-1-296,2 7-232,7 2-568,3 3 488</inkml:trace>
  <inkml:trace contextRef="#ctx0" brushRef="#br0" timeOffset="1179.237">1541 58 8762,'0'-14'3777,"1"14"-2073,-1 6-416,-2 15-367,2 11-257,-2 23-256,5 12-40,10 16-120,-2-1-56,5-1-80,3-6-32,-4 1-24,0 0-16,2-3 104,-4-5-128,-4-16-520,4-6-216,-6-14 336</inkml:trace>
  <inkml:trace contextRef="#ctx0" brushRef="#br0" timeOffset="1180.237">1446 626 10586,'-17'3'4465,"12"-3"-2872,12 1-545,10-1-168,9-1-552,9-2-144,11-6-104,6 2 40,15-8-480,-3-4-208,8 2 336</inkml:trace>
  <inkml:trace contextRef="#ctx0" brushRef="#br0" timeOffset="1547.341">1966 15 10090,'-6'-4'1373,"-22"-7"2592,27 11-3912,1 0 0,-1 0 1,0 0-1,1 0 0,-1 0 1,0 0-1,1 0 0,-1 0 1,0 1-1,1-1 0,-1 0 0,0 0 1,1 1-1,-1-1 0,1 0 1,-1 1-1,0-1 0,1 0 1,-1 1-1,1-1 0,-1 1 0,1-1 1,-1 1-1,1-1 0,0 1 1,-1-1-1,1 1 0,0-1 0,-1 1 1,1 0-1,0-1 0,-1 1 1,1 0-1,0-1 0,0 1 1,0 0-1,0-1 0,0 1 0,0 0 1,0-1-54,-1 14 58,1-1 1,1 0-1,0 0 1,1 0-1,0 0 1,1 0-1,1 0 0,0 1-58,3 9 41,67 220 133,-11-40-71,-57-176-8,-2-1 1,1 12-96,-4-23 68,1 1 1,0-1 0,1 0 0,1 0 0,0 0-1,1 0 1,0 0 0,2-1 0,0 0-69,-4-9 18,3 7 66,-6-11-80,0-1 0,0 0 0,0 0 0,0 1 0,0-1 0,0 0 0,-1 0 0,1 1 0,0-1 0,0 0 0,0 0 0,-1 0-1,1 0 1,0 1 0,0-1 0,0 0 0,-1 0 0,1 0 0,0 0 0,0 0 0,-1 1 0,1-1 0,0 0 0,0 0 0,-1 0 0,1 0 0,0 0 0,-1 0 0,1 0 0,0 0 0,0 0 0,-1 0 0,1 0 0,0 0 0,0 0 0,-1-1 0,1 1 0,0 0 0,0 0 0,-1 0-4,0 0 17,1-1 0,-1 1 0,0-1 0,1 1 0,-1-1 0,0 1 0,1-1 0,-1 0 0,1 1 1,-1-1-1,0 0 0,1 1 0,0-1 0,-1 0 0,1 0 0,-1 1 0,1-1 0,0 0 0,0 0 0,-1 0 0,1 1 0,0-1 0,0 0-17,-3-7 106,1 0-65,0 1 0,1 0 1,-1-1-1,1 0 1,1 1-1,0-1 0,0 0 1,0 1-1,1-1 1,0 1-1,2-6-41,0-18 23,-1 21-26,-1 0 0,2 1 0,-1-1 0,1 0-1,0 1 1,1 0 0,0 0 0,1 0-1,0 1 1,0-1 0,1 1 0,0 0 0,0 1-1,1-1 1,0 1 0,0 0 0,1 1 0,0 0-1,7-4 4,-5 3-6,0 2 0,0-1 0,1 2-1,0-1 1,0 1 0,0 1-1,0 0 1,0 1 0,1 0 0,-1 0-1,1 1 1,-1 1 0,1 0 0,-1 1-1,1 0 1,9 2 6,-15-1 1,0 0 1,1 0-1,-1 0 1,-1 1-1,1 0 1,0 0-1,-1 1 1,1-1-1,-1 1 1,0 1-1,-1-1 1,1 1-1,-1-1 1,0 1-1,0 0 1,0 1-1,0-1 1,1 6-2,6 11-36,0 1-1,-2 0 1,-1 1 0,0 7 36,-1-8-173,13 36-1718,6 2 910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6:54.6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56 546 4985,'-20'-30'5542,"-6"-3"-3752,19 29-820,4 9-597,4 10-122,23 53 535,-15-44-377,0 0-1,-1 6-408,2 10 397,-3 1 1,-1 0-1,-2 1 1,-2-1-1,-1 16-397,-9-77 1386,3-22-1230,2 0 1,2-1 0,1 1 0,5-19-157,-3 38 6,1 1 1,1 0 0,1 0 0,2-4-7,-4 16 1,1 0 1,-1 0-1,2 1 1,0 0 0,0 0-1,0 0 1,1 0-1,1 1 1,-1 0-1,3-1-1,-8 7 0,1 1 0,-1 0 0,1 0 0,-1 0 0,1 0 0,0 0 0,0 0-1,-1 0 1,1 1 0,0-1 0,0 1 0,0-1 0,0 1 0,0 0 0,0 0 0,0-1 0,0 1-1,0 1 1,0-1 0,0 0 0,-1 0 0,1 1 0,0-1 0,0 1 0,0 0 0,0-1 0,0 1 0,-1 0-1,1 0 1,0 0 0,-1 0 0,1 1 0,-1-1 0,1 0 0,-1 1 0,10 7-1,-1 1 0,-1 0 0,0 1-1,7 9 2,-6-7 0,6 7 0,2 3 2,2 0 1,0 0-1,1-2 0,9 5-2,-24-21 0,0 0 1,1 0-1,0-1 1,0 0-1,0 0 1,0-1-1,1 0 1,0 0-1,-1-1 1,1 0-1,0 0 1,0-1-1,0 0 1,0 0-1,0-1 1,0 0-1,0 0 1,2-1-1,3-3 1,0 1 1,0-2 0,0 0 0,-1 0 0,0-1 0,0-1 0,-1 0 0,1 0 0,1-4-2,18-9 5,-11 8 2,0-2 1,-1 0-1,13-13-7,-28 23 2,0 0-1,0 0 0,0 0 1,0-1-1,-1 0 1,1 1-1,-1-1 1,0 0-1,-1-1 1,1 1-1,-1 0 0,0-1 1,-1 1-1,1-1 1,-1 0-1,0 1 1,0-1-1,-1-3-1,0 7 1,0 1-1,0-1 0,0 0 1,0 1-1,0-1 0,-1 0 1,1 1-1,-1-1 0,1 1 0,-1-1 1,0 0-1,0 1 0,1 0 1,-1-1-1,0 1 0,0-1 1,0 1-1,-1 0 0,1 0 1,0 0-1,0 0 0,-1 0 1,0-1-1,-1 1 0,1 0 0,-1 0 0,1 1 0,-1-1 0,0 1 0,1-1 0,-1 1 0,0 0 0,1 0 1,-1 0-1,0 0 0,1 1 0,-3-1 0,-6 3 0,1 0 0,-1 0 0,1 1 0,-1 1 0,2 0 1,-6 3-1,7-4 0,0 2 1,0-1-1,1 1 1,0 1-1,0-1 1,0 1-1,1 0 1,0 1-1,0 0 1,1 0-1,0 0 1,0 0-1,1 1 1,0-1-1,0 1 1,-1 9-1,3-1 1,1-1 1,0 1-1,2-1 1,0 1 0,0-1-1,2 1 1,0-1-1,1 0 1,1 0 0,0 0-2,-1-7 8,1 0 1,0 0 0,1-1-1,0 1 1,0-2 0,0 1-1,1 0 1,1-1 0,-1-1 0,1 1-1,0-1 1,0 0 0,1-1-1,0 0 1,0 0 0,0-1-1,0 0 1,1-1 0,0 0-9,12 4 490,0-2 1,0 0 0,0-1-1,1-2 1,0 0-1,-1-1 1,23-3-491,-15-1 666,-1-2 0,5-2-666,-33 7 12</inkml:trace>
  <inkml:trace contextRef="#ctx0" brushRef="#br0" timeOffset="850.726">1667 471 2481,'93'-31'1820,"-91"31"-1489,0 0 1,-1-1 0,1 0-1,0 1 1,-1-1-1,1 0 1,-1 0-1,1 0 1,-1 0-1,0 0 1,1 0 0,-1 0-1,1-1-331,-2 2 100,0-1-1,0 1 1,1-1 0,-1 1-1,0 0 1,0-1 0,0 1-1,0-1 1,0 1 0,0 0-1,0-1 1,0 1 0,0-1-1,0 1 1,0-1 0,0 1-1,0 0 1,0-1 0,0 1-1,0-1 1,0 1 0,-1 0-1,1-1 1,0 1 0,0-1-1,0 1 1,-1 0 0,1-1-100,-2-1 319,1 1 0,-1-1 1,1 1-1,-1 0 1,0-1-1,0 1 1,0 0-1,0 0 0,-1 0-319,-7-3 246,-1 2-1,1-1 0,-1 1 1,0 1-1,0 0 0,1 0 1,-1 1-1,0 1 0,0 0 0,0 0 1,0 1-1,1 1 0,-1-1 1,-5 4-246,-17 6 121,1 1 0,0 2 1,-26 17-122,51-28 8,0 0 0,1 1 0,-1 0 0,1 1 0,0-1 0,0 1 0,1 0 0,-4 5-8,8-10 0,0 0 0,0 1 1,0 0-1,0-1 1,0 1-1,0 0 1,1-1-1,-1 1 1,0 0-1,1 0 1,-1-1-1,1 1 0,0 0 1,0 0-1,0 0 1,0 0-1,0 0 1,0-1-1,0 1 1,0 0-1,1 0 1,-1 0-1,1 0 0,-1-1 1,1 1-1,0 0 1,0-1-1,0 1 1,0 0-1,0-1 1,0 1-1,0-1 1,0 1-1,0-1 0,1 0 1,-1 0-1,1 1 1,-1-1-1,1 0 1,-1 0-1,3 0 0,2 3 4,1-1-1,0 0 1,0-1 0,0 0-1,0 0 1,0 0-1,0-1 1,1 0-1,3 0-3,76 0 30,-41-2-20,-8 2-1,-17-2-4,0 2-1,0 0 0,0 1 1,0 1-1,7 3-4,-24-5 1,-1 1 0,1-1 1,-1 0-1,0 1 0,0 0 1,0 0-1,0 0 0,0 0 0,0 0 1,0 1-1,0-1 0,-1 1 0,0 0 1,1-1-1,-1 1 0,0 0 1,0 1-1,-1-1 0,1 0 0,-1 0 1,1 1-1,-1-1 0,0 1 0,0-1 1,-1 1-1,1-1 0,-1 1 1,0 0-1,0-1 0,0 1-1,0 10 8,-1-1 1,-1 1-1,0-1 0,-1 1 0,0-1 1,-1 0-1,-4 7-8,5-12 4,-1 0 1,0 0-1,0-1 0,0 0 1,-1 0-1,0 0 0,-1 0 1,1-1-1,-1 0 1,0 0-1,-1 0 0,0-1 1,0 0-1,0 0 0,0-1 1,-1 0-1,1 0 0,-1-1 1,0 0-1,0 0 1,-1-1-1,-2 1-4,-9 2 28,-1 0 0,0-2-1,-9 1-27,23-4-1,1 1-1,0-1 0,0 0 1,-1-1-1,1 1 0,0-1 0,0-1 1,-1 1-1,1-1 0,0 0 1,1 0-1,-1-1 0,-3-1 2,8 3-38,0 0 0,0 1-1,0-1 1,0 0 0,0 1-1,0-1 1,1 0 0,-1 0-1,0 0 1,0 0 0,1 0 0,-1 0-1,1 0 1,-1 0 0,1 0-1,-1 0 1,1 0 0,0 0-1,-1 0 1,1-1 0,0 1-1,0 0 1,0 0 0,0 0-1,0 0 1,0-1 38,11-15-385</inkml:trace>
  <inkml:trace contextRef="#ctx0" brushRef="#br0" timeOffset="1217.005">2212 12 9090,'-1'-1'328,"0"0"0,-1-1-1,1 1 1,0 0 0,-1 1 0,1-1 0,-1 0 0,0 0-1,1 1 1,-1-1 0,0 1 0,1-1 0,-1 1 0,0 0-1,0-1 1,-1 1-328,2 1 66,0-1 0,0 0 0,0 1 0,0-1 0,0 1 0,0-1 0,0 1 0,1 0 0,-1-1 0,0 1 0,0 0 0,0 0 0,1-1 0,-1 1 0,0 0 0,1 0 0,-1 0 0,1 0 0,-1 0 0,1 0 0,-1 0 0,1 0 0,0 0 0,-1 0 0,1 0 0,0 0 0,0 0 0,0 1-66,-3 13 133,1 0 1,1 0-1,0 1 0,1-1 0,1 0 0,0 1-133,15 94 216,-13-92-165,30 139 185,-12-59 67,3 43-303,-20-105 3,-3-11-108,2-1 0,1 1 1,2-1-1,0 1 1,3 4 104,1-10-939,0-15 301</inkml:trace>
  <inkml:trace contextRef="#ctx0" brushRef="#br0" timeOffset="1587.545">2025 566 9330,'-5'-13'4193,"5"5"-2201,4 1-119,17 5-713,6 1-296,13 1-376,13 0-136,13-1-208,6-1 160,3-1-184,-3-2 2969,-14 3-2257</inkml:trace>
  <inkml:trace contextRef="#ctx0" brushRef="#br0" timeOffset="2236.431">3074 589 4769,'7'-5'720,"12"-11"608,-19 15-1250,0 1 0,1-1 0,-1 1-1,0-1 1,0 1 0,1-1 0,-1 1 0,0-1 0,0 1 0,0-1-1,1 1 1,-1-1 0,0 1 0,0-1 0,0 0 0,0 1-1,0-1 1,0 1 0,0-1 0,-1 1 0,1-1 0,0 1 0,0-1-1,0 1 1,0-1 0,-1 1 0,1-1 0,0 1 0,0-1 0,-1 1-1,1-1 1,0 1 0,-1-1 0,1 1 0,-1 0 0,1-1 0,0 1-1,-1 0-77,-9-8 878,1 0-1,-1 1 0,-1 1 0,1 0 0,-3 0-877,8 3 162,-1 1 0,0 0-1,1 0 1,-1 1-1,0 0 1,0 0 0,0 0-1,0 1 1,0 0 0,0 0-1,-6 1-161,0 1 70,-1 1 1,0 0-1,1 0 0,0 1 0,0 1 0,0 0 0,0 0 0,1 2 0,0-1 0,-3 3-70,7-4 8,1 1 0,-1-1 1,1 1-1,0 0 0,1 0 0,0 1 1,0-1-1,0 1 0,1 0 0,0 1 0,0-1 1,1 1-1,0 0 0,0-1 0,1 1 1,-1 5-9,0-1 1,2 0 1,0 1-1,0-1 1,1 0-1,0 0 1,1 0 0,1 0-1,0 0 1,0 0-1,2 0 1,-1-1-1,1 1 1,2 1-2,-3-6 3,1-1 0,-1 1 0,1-1 0,1 0 0,-1 0 0,1-1 1,0 1-1,1-1 0,-1 0 0,1-1 0,0 1 0,0-1 0,0 0 0,1-1 0,-1 1 0,1-1 0,0-1 0,0 1 0,0-1 0,0 0 1,1-1-1,-1 0-3,0 0 7,0 0 0,-1-1 0,1 0 0,0 0 0,-1 0 0,1-1 1,0 0-1,-1-1 0,1 1 0,-1-1 0,0 0 0,1-1 0,-1 0 0,0 0 1,1-1-8,1-1 9,-1 0 1,1-1-1,-1 0 1,0-1 0,-1 0-1,1 0 1,-1 0-1,0-1 1,-1 0-1,2-3-9,-1 0 11,0 0-1,-1 0 0,0-1 0,-1 0 0,0 0 0,-1 0 1,0 0-1,-1-1 0,0 1 0,-1-1 0,-1 1 0,0-1 1,-1 1-1,0-1 0,0 1 0,-3-7-10,1 7 32,-1 1-1,0-1 1,0 1-1,-2 1 1,1-1-1,-1 1 1,0 0 0,-1 0-1,-4-4-31,11 14 5,0 1 0,0-1 0,0 0 0,0 0 0,0 1 0,0-1 1,0 0-1,0 0 0,0 1 0,0-1 0,0 0 0,0 0 0,0 1 0,-1-1 0,1 0 0,0 0 0,0 1 0,0-1 0,0 0 0,0 0 0,-1 0 1,1 1-1,0-1 0,0 0 0,0 0 0,0 0 0,-1 0 0,1 1 0,0-1 0,0 0 0,-1 0 0,1 0 0,0 0 0,0 0 0,-1 0 0,1 0 1,0 0-1,0 0 0,-1 0 0,1 0 0,0 0 0,0 0 0,-1 0 0,1 0 0,0 0 0,0 0 0,-1 0 0,1 0 0,0 0 0,0 0 0,-1 0 1,1 0-1,0 0 0,0 0 0,0-1 0,-1 1 0,1 0 0,0 0 0,0 0 0,0 0 0,-1-1 0,1 1 0,0 0 0,0 0 0,0-1 0,0 1 1,0 0-1,0 0 0,-1-1-5,3 23 38,0-16-34,0-1 0,1 0 0,-1 0-1,1 0 1,0 0 0,0 0 0,1 0 0,1 1-4,35 38 21,-17-21-9,-5-6 6,-1 2-1,3 5-17,2 4-20,36 46 152,-50-65-300,1 0 1,0 0-1,1-1 1,0 0-1,0 0 0,2 0 168,16 3-370</inkml:trace>
  <inkml:trace contextRef="#ctx0" brushRef="#br0" timeOffset="2654.185">3482 666 7026,'13'-105'2985,"-12"85"-524,-1 21-2446,0-1 1,0 0-1,0 0 0,0 0 1,0 0-1,0 0 0,0 0 0,0 0 1,0 0-1,0 0 0,0 0 0,0 0 1,-1 0-1,1 0 0,0 0 1,0 0-1,0 0 0,0 0 0,0 0 1,0 0-1,0 0 0,0 0 1,0 0-1,0 0 0,0 0 0,0 0 1,0 0-1,-1 0 0,1 0 0,0 0 1,0 0-1,0 0 0,0 0 1,0 0-1,0 0 0,0-1 0,0 1 1,0 0-1,0 0 0,0 0 0,0 0 1,0 0-1,0 0 0,0 0 1,0 0-1,0 0 0,0 0 0,0 0 1,0 0-1,0 0 0,0 0 0,0-1 1,0 1-1,0 0 0,0 0 1,0 0-1,0 0 0,0 0 0,0 0 1,0 0-1,0 0 0,0 0 1,0 0-1,0 0 0,0 0 0,0 0-15,-5 12 1723,11 32-1305,1-1-1,3-1 1,4 12-418,-5-22 112,16 42 50,-40-129 2079,7 34-2184,1-1 30,0 0 0,1 0 0,1 0 0,1-3-87,3 19 10,1 0 1,-1 0-1,1-1 0,0 1 1,1 0-1,-1 0 1,1 0-1,0 0 0,1 0 1,0 0-1,0 0 1,0 0-1,0 1 0,1-1 1,0 1-1,0 0 0,1 0 1,1-2-11,1 0 3,2 1 1,-1 0 0,0 0-1,1 0 1,0 1 0,1 1-1,-1-1 1,1 1-1,0 1 1,0-1 0,0 2-1,0-1 1,0 1 0,7 0-4,-3 0-170,0 0 1,1 2-1,-1-1 1,0 2 0,1 0-1,-1 0 1,0 2 0,0-1-1,0 2 1,2 0 169,26 14-580</inkml:trace>
  <inkml:trace contextRef="#ctx0" brushRef="#br0" timeOffset="3043.137">4245 27 9090,'-6'-4'940,"3"0"-369,-1 2 1,0-1-1,1 0 0,-1 1 1,0-1-1,-1 1 0,0 0-571,4 2 57,1 0 0,-1-1-1,1 1 1,-1 0-1,1 0 1,-1 0-1,1 0 1,-1 0-1,1 0 1,-1 0-1,1 0 1,-1 0-1,1 0 1,-1 1-1,1-1 1,-1 0-1,1 0 1,-1 0-1,1 1 1,-1-1-1,1 0 1,-1 0-1,1 1 1,0-1 0,-1 0-1,1 1-56,-1 0 52,0 0 0,1 1 0,-1-1-1,1 0 1,-1 1 0,1-1 0,-1 1 0,1-1 0,0 0-1,0 1 1,-1-1 0,1 1 0,0-1 0,1 2-52,1 32 263,2 0 0,2 0 0,9 30-263,-3-11 134,-2-3-39,-2 0 1,-2 0 0,-2 0 0,-3 0-1,-3 25-95,1-61 19,2 0 0,0 0 0,2 8-19,1 25 39,-5 57 67,1-98-94,0 0 0,0 0 1,-1-1-1,0 1 0,-2 3-12,-1 19-149,6-17-85,-2-11 227,0-1 1,0 0-1,1 0 1,-1 1-1,0-1 0,0 0 1,0 0-1,0 1 1,0-1-1,0 0 0,1 0 1,-1 1-1,0-1 1,0 0-1,0 1 0,0-1 1,0 0-1,0 1 1,0-1-1,0 0 0,-1 0 1,1 1-1,0-1 1,0 0-1,0 1 0,0-1 1,0 0-1,0 0 1,0 1-1,-1-1 0,1 0 1,0 0-1,0 1 1,0-1-1,-1 0 0,1 0 1,0 0-1,0 1 1,-1-1-1,1 0 0,0 0 1,0 0-1,-1 0 1,1 0 6,3-1-196</inkml:trace>
  <inkml:trace contextRef="#ctx0" brushRef="#br0" timeOffset="3384.329">4040 545 9026,'-23'-7'4009,"8"3"-2345,11-2-376,14 2 153,19-4-665,14-4-216,17 0-248,7-1-88,6 3-96,-1 6 136,-1 6 3081,-11 5-2441</inkml:trace>
  <inkml:trace contextRef="#ctx0" brushRef="#br0" timeOffset="4001.055">5092 443 4577,'37'-29'2583,"-37"29"-2511,0 0-1,0-1 1,1 1 0,-1 0-1,0 0 1,0 0 0,0 0-1,0 0 1,0 0 0,0 0-1,0 0 1,0-1-1,1 1 1,-1 0 0,0 0-1,0 0 1,0 0 0,0 0-1,0-1 1,0 1-1,0 0 1,0 0 0,0 0-1,0 0 1,0 0 0,0-1-1,0 1 1,0 0 0,0 0-1,0 0 1,0 0-1,0 0 1,0-1 0,0 1-1,0 0 1,0 0 0,0 0-1,-1 0 1,1 0-1,0-1 1,0 1 0,0 0-1,0 0 1,0 0 0,0 0-1,0 0 1,0 0 0,-1 0-73,-9-4 1558,-14 1 420,-16 3-724,-1 1 0,1 2-1,-6 3-1252,35-4 24,-1 0 1,1 1-1,0 0 0,0 1 0,0 0 0,1 1 0,-1 0 0,1 0 0,0 2 0,1-1 0,0 1 0,-5 4-24,13-10 0,0 0 0,0 0 1,0 0-1,0 0 1,0 0-1,0 1 0,0-1 1,0 0-1,1 0 0,-1 1 1,0-1-1,1 0 1,-1 1-1,1-1 0,-1 1 1,1-1-1,0 1 1,0-1-1,0 1 0,0 0 0,0-1 1,0 0 0,1 1 0,-1-1 0,1 0-1,-1 0 1,1 0 0,0 0 0,0 0 0,-1 0-1,1 0 1,0 0 0,0 0 0,0 0 0,0 0-1,0 0 1,0 0 0,0-1 0,1 1-1,4 2 3,1 0 1,-1 0-1,1-1 0,-1 0 1,1 0-1,0-1 1,0 0-1,1 0-3,9 1 2,42 4 7,19 6-9,-59-8 2,0 1 0,-1 1 0,1 0 1,-1 1-1,0 1 0,1 2-2,-15-7 1,1 0 1,-1 0-1,0 1 0,0-1 1,0 1-1,0 0 1,0 0-1,-1 0 0,0 1 1,0-1-1,0 1 0,-1 0 1,1 0-1,-1 0 1,0 0-1,-1 0 0,1 0 1,-1 0-1,0 1 0,0 3-1,0-3 3,-1 0-1,0 0 1,0 1-1,0-1 1,-1 0-1,0 0 1,0 0-1,0 0 1,-1 0-1,0 0 1,0-1-1,-1 1 1,0 0-1,0-1 1,0 0-1,0 0 0,-1 0 1,-1 2-3,-1-2 6,0 1 0,-1-1 1,0-1-1,0 1 0,0-1 0,-1 0 1,1-1-1,-1 1 0,0-2 0,0 1 1,0-1-1,0 0 0,-2 0-6,-12 1 115,0 0 0,0-2 0,0 0 0,-10-2-115,18 0 107,-1 0 1,0-1-1,0-1 0,1-1 0,-1 0-107,10 3 44,0-1 0,-1 0-1,1 0 1,0-1 0,1 1 0,-1-1 0,0 0 0,1-1 0,0 1-1,-1-1 1,2 0 0,-1 0 0,0 0 0,-2-3-44,5 6 88,1 0 0,-1 0 1,0 0-1,1 0 0,-1-1 1,1 1-1,-1 0 0,1 0 0,-1 0 1,1 0-1,0 0 0,0-1 0,0 1 1,-1 0-1,1 0 0,0-1 1,0 1-1,1 0 0,-1 0 0,0 0 1,0-1-1,1 1 0,-1 0 0,0 0 1,1 0-1,-1 0 0,1 0 0,0 0 1,-1 0-1,1 0 0,0 0 1,0-1-89,22-15 1221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7:01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44 6905,'0'-1'135,"0"1"0,0 0-1,0-1 1,0 1-1,-1 0 1,1 0-1,0-1 1,0 1-1,-1 0 1,1 0-1,0 0 1,0 0 0,-1-1-1,1 1 1,0 0-1,-1 0 1,1 0-1,0 0 1,-1 0-1,1 0 1,0 0-1,-1 0 1,1-1-1,0 1 1,-1 0 0,1 1-1,0-1 1,-1 0-1,1 0 1,0 0-1,0 0 1,-1 0-1,1 0 1,-1 0-135,0 17 2550,1-7-2561,2 128 2610,18 134-2599,-18-237 88,-1-1-1,-1 1 0,-3 4-87,1-11 37,1 0 0,1-1 0,2 1 0,0 0 0,6 19-37,21 53-181,-28-96 5,0 1 0,0-1-1,1 0 1,-1 0 0,1 0 0,0 0 0,0 0 0,0 0 0,1 2 176,7-5-592</inkml:trace>
  <inkml:trace contextRef="#ctx0" brushRef="#br0" timeOffset="344.715">13 617 8122,'-12'-14'3993,"14"7"-1481,25 1-992,13-2-111,15 0-577,12-8-248,23 7-312,-5 2-16,-1-2-136,-10 11 3233,-17 3-2473</inkml:trace>
  <inkml:trace contextRef="#ctx0" brushRef="#br0" timeOffset="943.216">730 5 8682,'-1'-1'189,"0"0"-1,1 1 1,-1 0 0,0-1-1,0 1 1,0 0 0,0-1-1,0 1 1,0 0 0,0 0 0,0 0-1,0 0 1,0 0 0,0 0-1,0 0 1,0 0 0,0 0-1,0 0 1,0 0 0,0 1 0,0-1-1,0 0-188,1 1 72,-1 0 0,1-1 0,-1 1-1,1-1 1,0 1 0,-1 0 0,1 0 0,0-1-1,-1 1 1,1 0 0,0-1 0,0 1 0,0 0-1,-1 0 1,1 0 0,0-1 0,0 1 0,0 0-1,0 0 1,0-1 0,1 2-72,0 6 74,1 1 0,0-1 0,1 0 0,2 7-74,-3-10 241,13 40-31,-1 0 1,-3 1-1,0 16-210,13 136 102,3 17 48,-22-176-69,-2-19 249,0 0-1,6 18-329,-5-29 298,-2-16 30,-3-17 53,1 24-381,-1-20 133,0 0 0,2 0 1,0-1-134,0 13 6,0 0 0,1 1 0,0-1 0,0 0 0,0 1 0,1-1 0,1 1 0,-1 0 1,1-1-7,8-10 4,1 0 1,1 0 0,0 2 0,1 0-1,0 1 1,1 0 0,16-10-5,-29 23-1,-1 0 0,1 0 0,0 0 0,0 0 0,0 1 1,0-1-1,0 1 0,0 0 0,0 0 0,0 0 0,1 0 0,-1 1 0,0-1 1,1 1-1,-1 0 0,0 0 0,1 0 0,-1 0 0,1 1 0,-1-1 0,0 1 0,0 0 1,1 0-1,-1 0 0,0 1 0,0-1 0,0 1 0,0-1 0,0 1 0,-1 0 1,1 0-1,1 1 1,2 3-1,-1 0 0,0 1 0,0-1 0,-1 1 1,1 0-1,-2 0 0,1 0 0,-1 1 0,0-1 1,0 1-1,-1 0 0,0 0 0,0 1 1,12 81-45,-7-41 239,11 40-194,-14-75-94,0 0 0,1-1-1,0 0 1,2 1 0,-1-2-1,1 1 1,1-1 0,4 5 94,-9-14-120,-1 1 0,1-1 0,0 0 0,0 0 0,1-1 0,-1 1 0,1-1 0,1 1 120,-2-1-80,0-1 0,1 0 1,-1 0-1,1 0 1,-1 0-1,1-1 1,-1 0-1,2 1 80</inkml:trace>
  <inkml:trace contextRef="#ctx0" brushRef="#br0" timeOffset="1369.049">1442 720 7146,'37'-85'2707,"-36"84"-2625,-1 0 1,1 0-1,-1 0 1,1 0-1,0 0 1,0 0-1,-1 0 1,1 0-1,0 0 0,0 0 1,0 0-1,0 1 1,0-1-1,0 0 1,0 1-1,0-1 1,0 1-83,11 2 894,-6 0-403,11-1-40,1 1 1,-1-2-1,1-1 0,-1 0 1,0-1-1,1 0 1,-1-2-1,-1 0 0,11-4-451,-24 7 10,-1-1-1,1 1 0,0-1 1,-1 0-1,1 1 0,-1-1 1,1 0-1,-1-1 1,0 1-1,0 0 0,0-1 1,0 1-1,0-1 0,-1 1 1,1-1-1,-1 0 0,1 0 1,-1 1-1,0-1 1,0 0-1,-1 0 0,1 0 1,-1-1-1,1 1 0,-1 0 1,0 0-1,0 0 1,0 0-1,0 0 0,-1 0 1,1 0-1,-1-1-9,-1-3 13,0 0 0,0 0 0,0 0 0,-1 1 0,0-1 0,0 1 0,-1-1 0,1 1 0,-1 0 1,-1 1-1,1-1 0,-1 1 0,-3-3-13,5 5 3,-1 1-1,0 0 1,0 0 0,1 0 0,-1 0 0,0 1 0,-1 0-1,1 0 1,0 0 0,0 0 0,0 0 0,-1 1 0,1 0-1,0 0 1,-1 0 0,1 0 0,0 1 0,0-1 0,-1 1 0,1 0-1,0 1 1,0-1 0,-2 2-3,-3 0 5,0 1-1,0 0 0,0 1 1,0 0-1,1 1 1,0 0-1,0 0 1,0 0-1,-4 6-4,7-5 4,0-1 1,0 0-1,1 1 0,0 0 1,0 0-1,1 0 0,0 1 1,0-1-1,0 1 0,0 7-4,-2 8 45,2 1-1,0 22-44,1-15 52,1-23-15,1-1 0,0 1 0,0-1-1,1 1 1,-1 0 0,2-1 0,-1 1 0,1-1 0,2 4-37,-2-6 33,1 0 0,-1 0 1,1 0-1,1 0 0,-1-1 1,1 1-1,-1-1 1,1 0-1,0 0 0,1-1 1,-1 1-1,1-1 1,3 2-34,3 2 74,1-2 1,0 1 0,0-1-1,0-1 1,0 0 0,1-1 0,-1 0-1,3-1-74,16 2-132,0-1 0,28-2 132,-34-2-1320,-1-1-1,8-2 1321,49-12-1324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7:07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41 104 9530,'-14'-32'4097,"1"6"-2425,3 6-167,8 4-801,1 6-320,9 10-112,8 5-328,6 10-640,9 10-505,-3 14 529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3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348 152 4137,'42'-44'2360,"-42"43"-2223,1-1 0,0 1 0,0 0-1,-1 0 1,1 0 0,0 0-1,-1 0 1,1-1 0,-1 1 0,0 0-1,1 0 1,-1-1 0,0 1 0,0 0-1,0-1 1,0 1 0,0 0-1,0 0 1,0-1 0,0 1 0,-1 0-1,1-1 1,0 1 0,-1 0-1,1 0 1,-1-1 0,1 1 0,-1 0-1,0 0 1,1 0 0,-2-1-137,-1-4 664,2 3-493,-1-1 0,1 1 0,-1-1 0,0 1 0,0-1 1,0 1-1,0 0 0,-1 0 0,1 0 0,-1 0 0,0 1 0,0-1 0,0 1 1,0 0-1,0-1 0,0 1 0,-1 1 0,1-1 0,-1 0 0,1 1 1,-1 0-1,0 0 0,1 0 0,-1 0 0,0 0 0,0 1 0,0 0 1,0 0-1,0 0 0,1 0 0,-5 1-171,-6 0 99,-1 1 1,1 0-1,0 1 1,0 0-1,0 1 0,0 1 1,1 0-1,0 1 1,0 0-1,0 1 0,1 1 1,0 0-1,-1 2-99,4-3 4,1 0 0,0 1-1,0 1 1,1-1 0,0 1-1,0 1 1,1-1 0,1 1-1,-1 0 1,2 0 0,-1 0-1,1 1 1,1 0 0,0 0-1,1 0 1,0 0 0,0 2-4,1 1-1,0 0 0,1 0 0,0 0 0,1 0 0,1 0 0,0 0 0,1-1 0,1 1 0,0-1 0,1 0 0,5 12 1,-6-18 2,-1 0 0,1-1 0,0 0 0,1 1 1,-1-1-1,1-1 0,0 1 0,1-1 1,-1 0-1,1 0 0,0-1 0,0 1 1,1-1-1,-1-1 0,1 1 0,0-1 0,0 0 1,0-1-1,0 0 0,0 0 0,1 0 1,-1-1-1,1 0-2,1-1 7,0 0-1,0-1 1,0 0 0,0 0-1,-1-1 1,1 0 0,0 0 0,-1-1-1,1 0 1,-1-1 0,0 0 0,0 0-1,0-1 1,-1 0 0,1 0 0,-1-1-1,3-3-6,4-4 25,-1 0-1,0-1 1,-1-1-1,0 0 1,-2-1 0,0 0-1,0 0 1,-1-2-25,-6 12 10,-1-1 1,1-1 0,-1 1 0,0 0 0,-1 0 0,0-1 0,0 1-1,-1-1 1,1 1 0,-1-1 0,-1 1 0,0-1 0,0 1-1,-2-5-10,-3-12 57,-2 0 0,0 1 0,-10-17-57,6 14 75,66 103 34,-20-24-194,1-2 0,4-2-1,1-1 1,2-2 0,5 0 85,-44-43 370,1 0 1,0 0-1,0 0 1,0 0-1,0-1 1,4 2-371,31 6 1147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10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50 845 6465,'-31'-148'2945,"21"112"-922,10 36-1999,0 1-1,0-1 1,0 0 0,0 0-1,0 0 1,0 0-1,0 0 1,0 1-1,0-1 1,0 0-1,0 0 1,0 0 0,-1 0-1,1 0 1,0 0-1,0 0 1,0 1-1,0-1 1,0 0-1,0 0 1,0 0-1,0 0 1,0 0 0,0 0-1,0 0 1,-1 0-1,1 1 1,0-1-1,0 0 1,0 0-1,0 0 1,0 0 0,0 0-1,-1 0 1,1 0-1,0 0 1,0 0-1,0 0 1,0 0-1,0 0 1,0 0-1,-1 0 1,1 0 0,0 0-1,0 0 1,0 0-1,0 0 1,0 0-1,0 0 1,-1 0-1,1 0 1,0 0-1,0-1 1,0 1 0,0 0-1,0 0 1,0 0-1,0 0 1,0 0-1,-1 0 1,1 0-1,0 0 1,0 0 0,0-1-1,0 1-23,-2 30 1236,4-19-1021,1-1-1,0 0 0,1 0 0,0 0 0,0 0 0,1-1 0,0 0 1,7 8-215,12 27 614,-15-25-382,-1 1 0,0 0 0,-2 1 0,0 0 0,-2 0 0,0 0 0,-2 1 0,0-1 0,-1 13-232,-4-18 267,3-16-259,0 0 1,0 0-1,0 0 0,0 0 0,0 0 0,-1 0 0,1 0 0,0 0 0,0 0 0,0 0 0,0 0 0,0 0 0,0 0 0,-1 0 0,1 0 1,0 0-1,0 0 0,0 0 0,0 0 0,0 0 0,0 0 0,-1 0 0,1-1 0,0 1 0,0 0 0,0 0 0,0 0 0,0 0 0,0 0 1,0 0-1,0-1 0,0 1 0,0 0 0,0 0 0,0 0 0,0 0 0,-1 0 0,1 0 0,0-1 0,0 1 0,0 0 0,0 0 1,0 0-1,0 0 0,1 0 0,-1-1 0,0 1 0,0 0-8,-1-4 56,0-1 1,0 1 0,1-1-1,-1 1 1,1 0-1,0-1 1,1 0-57,9-69 175,-2 18-101,0-37-74,-7 61 9,2 0-1,1-6-8,-2 29-1,0-1 0,0 0 0,1 0-1,0 1 1,1-1 0,0 1 0,0 0 0,1 0 0,1 0 1,-4 6-1,0 1 0,0-1 0,0 1 0,1-1 0,-1 1-1,0 0 1,1 0 0,0 0 0,0 0 0,-1 0 0,1 0 0,0 1 0,0 0 0,1-1 0,-1 1 0,0 1 0,0-1 0,1 0 1,1 1-4,0-1 1,0 2 0,-1-1 0,1 0 0,0 1-1,0 0 1,-1 0 0,1 0 0,-1 1 0,1-1 0,3 3 3,6 3-7,-1 1 0,-1 1 0,1 0 0,-1 0 0,-1 1 0,0 0 0,5 8 7,-3-4 3,-1 1 0,-1 1-1,0 0 1,-1 1 0,6 14-3,-11-19 2,1 1 1,-2-1-1,0 1 1,0 0-1,-1 0 1,-1 0-1,0 1 1,-1 9-3,4-63 131,9-32-131,-12 60 11,1-2-10,0-1-1,1 1 0,0 1 1,1-1-1,1 1 0,0 0 1,1 0-1,7-10 0,-10 18-2,-1 0-1,1 1 1,0-1-1,1 1 1,-1 0 0,1 0-1,0 1 1,0 0-1,0-1 1,0 2-1,0-1 1,1 0 0,-1 1-1,1 0 1,0 1-1,0-1 1,-1 1 0,1 0-1,0 1 1,0-1-1,3 1 3,1 0-2,0 1 0,0 1-1,-1-1 1,1 1 0,0 1-1,-1 0 1,0 0 0,0 1-1,0 0 1,0 1 0,0 0-1,-1 0 1,5 4 2,-3-1-3,0 0 1,-1 1 0,0 0-1,-1 0 1,0 1-1,0 0 1,-1 0-1,-1 1 1,1 0 0,2 8 2,36 84 2565,-28-73-1403</inkml:trace>
  <inkml:trace contextRef="#ctx0" brushRef="#br0" timeOffset="696.106">1578 677 3801,'1'-4'550,"-1"0"0,0 1 0,0-1 0,0 0 0,0 1 1,-1-1-1,0 0 0,0 1 0,0-1 0,0 1 0,0-1 0,0 1 0,-1-1 1,0 1-1,-1-3-550,-2 1 392,1 0 0,-1 1 1,0-1-1,0 1 0,0 0 1,0 0-1,-1 0 0,-4-2-392,2 2 123,1 0 1,-1 0-1,0 0 0,0 1 0,0 0 0,-1 1 0,1-1 0,-1 2 1,0-1-1,1 1 0,-1 1 0,0-1 0,0 2 0,1-1 1,-1 1-1,0 0 0,1 1 0,-1 0 0,1 0 0,-1 1 0,1 0 1,0 1-1,0 0 0,1 0 0,-1 0 0,-6 6-123,4-1 23,0 0 0,0 0 0,1 1-1,0 0 1,1 0 0,0 1 0,-1 4-23,4-7 3,1 0 0,0 0 0,0 0 0,0 1 0,1-1 0,1 1 0,0 0 0,0 0 0,0 0 1,1 0-1,0 2-3,2-6 1,-1 0-1,0 1 1,1-1 0,0 0 0,0 0 0,0 0 0,1 0 0,0-1 0,0 1 0,0 0 0,0-1 0,1 1-1,0-1 1,2 4-1,0-3 4,0 1 1,0-1-1,1-1 0,-1 1 0,1-1 0,0 0 0,0 0 0,1-1 1,-1 0-1,1 0-4,8 3 11,1-1 0,-1-1 0,1 0 0,0-1 0,0-1 0,0-1 0,0 0 0,0-1 0,5 0-11,-6-1 13,0-1 0,0 0 0,0-1 0,0 0 0,0-1 0,13-6-13,-23 8 5,-1 0 0,0 0-1,0 0 1,0-1 0,0 1 0,0-1-1,-1 0 1,1 0 0,-1 0-1,0-1 1,1 1 0,-2-1-1,1 0 1,0 0 0,-1 0-1,0 0 1,0 0 0,0 0-1,0-1 1,-1 1 0,1-1-1,-1 1 1,-1-1 0,1-1-5,0-6 11,-1 0-1,0 0 1,-1 0 0,0 0 0,-1 0 0,0 0 0,-4-9-11,-3-7 20,-2 1 1,-7-14-21,12 19-18,9 22-2,1 11 1,5 15 36,1-1 0,1 0 1,1 0-1,2-1 0,11 16-17,-16-28-126,-1 0 0,2-1-1,0 0 1,0 0 0,1-1-1,0 0 1,0-1 0,1-1-1,1 0 1,-1 0 0,10 3 126,13 1-484</inkml:trace>
  <inkml:trace contextRef="#ctx0" brushRef="#br0" timeOffset="1116.115">2049 19 9522,'0'-1'96,"-20"-15"3628,19 16-3662,1 0 1,-1 0-1,0-1 1,1 1-1,-1 0 0,1 0 1,-1 0-1,0 0 1,1 0-1,-1 0 1,1 0-1,-1 0 1,0 0-1,1 0 1,-1 0-1,0 0 0,1 0 1,-1 0-1,1 1 1,-1-1-1,1 0 1,-1 0-1,0 1 1,1-1-1,-1 0 1,1 1-1,-1-1 1,1 0-1,0 1 0,-1-1 1,1 1-1,-1-1 1,1 1-1,0-1 1,-1 1-1,1-1 1,0 1-1,0 0 1,-1-1-1,1 1 1,0-1-1,0 1 0,0 0-62,-3 7 296,1 1 0,0-1 0,1 1 0,0 0 0,0-1 0,0 8-296,5 59 833,-3-54-593,27 217 1128,-13-135-848,-5 1 1,-4 21-521,-9-75 78,1-39-61,1 1 1,0-1 0,1 1-1,1 0 1,0-1 0,2 10-18,-3-20 2,0-1 1,0 1 0,0 0-1,0-1 1,1 1 0,-1 0-1,0-1 1,1 1 0,-1 0 0,0-1-1,1 1 1,-1 0 0,0-1-1,1 1 1,-1-1 0,1 1-1,-1-1 1,1 1 0,0-1-1,-1 0 1,1 1 0,-1-1 0,1 1-1,0-1 1,-1 0 0,1 0-1,0 1 1,-1-1 0,1 0-1,0 0-2,0 0 5,1 0 0,0-1 0,-1 1-1,1 0 1,-1-1 0,1 0-1,-1 1 1,0-1 0,1 0 0,-1 1-1,1-1 1,-1 0 0,1-1-5,7-6 22,0 0 1,0-1-1,5-8-22,-10 12 5,21-25-49,-2 0 1,-1-2-1,-2-1 0,1-5 44,63-137-699,-56 111-190,3 0-1,3 2 1,12-14 889,-41 69-273,-3 3-17,1 0 0,-1 0-1,1 0 1,0 0 0,0 0 0,1 1-1,-1 0 1,1 0 0,-1 0 0,1 0-1,0 0 1,0 1 0,1-1 290,6-1-980</inkml:trace>
  <inkml:trace contextRef="#ctx0" brushRef="#br0" timeOffset="1461.395">2281 569 9010,'-9'7'4113,"-6"5"-1849,15 10-1167,-5-3-153,17 12-392,8-1-160,9 1-64,21 3 128,3-1-32,5 0-16,11-3-96,-9-4-168,5-2-512,2-3-312,-4-6-4305,-6-1 3433</inkml:trace>
  <inkml:trace contextRef="#ctx0" brushRef="#br0" timeOffset="1823.687">2994 660 8890,'-14'2'2464,"14"-2"-2401,0 1 0,-1-1 0,1 0 1,0 0-1,0 0 0,0 0 1,0 0-1,0 1 0,0-1 1,-1 0-1,1 0 0,0 0 1,0 1-1,0-1 0,0 0 1,0 0-1,0 0 0,0 1 1,0-1-1,0 0 0,0 0 1,0 0-1,0 1 0,0-1 1,0 0-1,0 0 0,0 0 1,0 1-1,0-1 0,0 0 1,0 0-1,1 0 0,-1 0 0,0 1 1,0-1-64,1 1 181,0 0 1,0 1-1,1-1 1,-1 0 0,0 0-1,1 0 1,-1 0-1,1 0 1,-1 0-1,1-1 1,-1 1-1,1-1 1,0 1-1,1 0-181,4 0 248,0 0-1,1 0 0,-1-1 1,0 0-1,1 0 0,-1-1 1,0 0-1,1 0 0,-1-1 1,0 0-1,5-2-247,13-5 508,1-2 0,9-5-508,-23 10 70,-1 0 0,1-1-1,-1 0 1,-1-1 0,1 0-1,-1-1 1,-1 0 0,1-1-70,-7 7 9,0 0 0,-1 0 0,0 0 0,1-1 1,-1 1-1,0-1 0,-1 1 0,1-1 0,-1 0 1,0 1-1,1-1 0,-2 0 0,1 0 0,0 0 1,-1 0-1,0 0 0,0 0 0,0 0 0,0 0 1,0 0-1,-1 0 0,0 0 0,0 0 0,0 1 1,0-1-1,-1 0 0,0 1 0,0-3-9,-2 0 1,1 1 1,-1 0-1,0-1 0,0 2 1,0-1-1,-1 0 0,0 1 1,1 0-1,-2 0 0,1 0 1,0 1-1,-1-1 0,0 1 1,1 1-1,-1-1 0,0 1 1,-1 0-1,1 0 0,0 1 1,0 0-1,-1 0 0,-1 0-1,0 1-3,0 0 0,0 0 0,-1 0 0,1 1 0,0 1 0,0-1-1,0 1 1,0 1 0,0-1 0,1 1 0,-1 1 0,1 0 0,0 0-1,0 0 1,0 1 0,0-1 0,-1 3 3,-4 5 0,-1 1 0,2 0 0,0 1 0,0 0-1,1 1 1,1 0 0,1 0 0,0 1 0,1 0 0,0 1 0,2-1 0,-2 8 0,4-14 8,1 1 1,0 0 0,0 0 0,1 0 0,1 0-1,0 0 1,0 0 0,1-1 0,0 1 0,1 0-1,0 0 1,1-1 0,0 1 0,1-1 0,0 0 0,1 0-1,0 0 1,0 0 0,1-1 0,4 5-9,-1-4 38,0 0-1,1 0 1,1-1 0,0 0 0,0-1-1,0 0 1,1-1 0,0 0 0,3 0-38,11 4 679,0-1 1,0-1-1,1-2 1,4 0-680,60 11 1173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7:06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11 8882,'-3'-11'3713,"0"15"-1929,1 13-776,-3 11-304,4 1-7,1 12-153,1 2-32,6 0-160,2 2-96,3 0-104,5 1-40,-3-2-40,0-2 144,-7-14-488,-4-8-304,-3-13 392</inkml:trace>
  <inkml:trace contextRef="#ctx0" brushRef="#br0" timeOffset="670.433">572 48 7370,'84'-2'3394,"-84"2"-3333,0 0 1,0 0 0,0 0 0,1 0-1,-1 0 1,0 0 0,0 0 0,0 1-1,0-1 1,0 0 0,1 0 0,-1 0-1,0 0 1,0 0 0,0 0 0,0 0-1,0 0 1,1 0 0,-1 0 0,0 0 0,0 0-1,0 0 1,0-1 0,0 1 0,1 0-1,-1 0 1,0 0 0,0 0 0,0 0-1,0 0 1,0 0 0,0 0 0,1 0-1,-1 0 1,0-1 0,0 1 0,0 0-1,0 0 1,0 0 0,0 0 0,0 0-1,0-1 1,0 1 0,0 0 0,0 0-1,1 0 1,-1 0 0,0 0 0,0-1-1,0 1 1,0 0 0,0 0-62,-10-6 1612,-17-2 126,12 7-1336,0 1 0,0 1 0,0 1 0,0 0 0,0 0 0,-4 3-402,0-1 133,4-1-53,-1 0 0,1 2 0,0-1 0,-12 8-80,24-11 5,-1 0 0,1 1 0,0-1 0,1 1 0,-1 0 0,0 0 0,0 0 0,1 0 0,-1 1 0,1-1 0,0 1 0,0-1 1,0 1-1,0 0 0,0 0 0,0 0 0,1 0 0,-1 0 0,1 0 0,0 0 0,0 0 0,0 1 0,1-1 0,-1 0 0,1 3-5,0-5 1,0 1 0,0 0 0,1-1-1,-1 1 1,1-1 0,-1 1 0,1 0 0,0-1-1,0 1 1,0-1 0,0 0 0,0 1-1,0-1 1,0 0 0,0 1 0,0-1 0,0 0-1,1 0 1,-1 0 0,0 0 0,1 0-1,-1-1 1,1 1 0,-1 0 0,1 0-1,8 3 5,0-1 0,0 1 0,9 1-5,-8-3 4,30 8 4,48 14-13,-80-21-58,0 1 0,0 0 0,0 0 0,0 1 0,0 0 0,-1 1 1,6 4 62,-11-8-30,-1 1 0,0-1 0,0 0 1,0 1-1,0-1 0,0 1 0,-1 0 1,1 0-1,-1-1 0,1 1 1,-1 0-1,0 0 0,0 0 0,0 0 1,-1 1-1,1 1 30,-1 0-18,0 0 0,0 0 1,0 0-1,-1 0 0,0 0 1,0 0-1,0 0 0,-1 0 1,-1 4 17,-5 7 1,-1 0 0,0-1 0,0 0 0,-2-1 0,-5 7-1,10-14 9,0 0 0,0 0 0,-1 0 0,0 0 0,-1-1 0,-3 2-9,6-5 31,1-1 1,-1 1-1,0-1 1,-1 0-1,1 0 1,0 0-1,0-1 1,-1 0 0,1 0-1,-1 0 1,1-1-1,-1 0-31,-4 0 44,0 0 0,-1-1-1,1-1 1,1 0 0,-1 0 0,0-1 0,-7-2-44,14 4 134,0-1 1,0 1-1,0 0 1,0-1-1,0 1 1,0-1-1,1 0 1,-1 0-1,0 0 1,1 0-1,0 0 1,-1-1-1,1 1 1,0-1-1,0 1 1,1-1-1,-1 0 1,0 0-1,1 0 1,0 0-1,0 0 1,0 0-1,0 0 1,0 0-1,0-1 1,1 1-135,3-19 1257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7:04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396 386 3697,'-1'-2'442,"1"0"-1,-1 1 1,0-1 0,0 0 0,0 0 0,0 0 0,0 0-1,-1 1 1,1-1 0,-1 1 0,1-1 0,-1 1-1,1-1 1,-1 1 0,0 0 0,-1-1-442,0 1 277,0-1 1,0 1-1,-1 0 0,1 0 1,0 1-1,0-1 1,-1 0-1,1 1 0,0 0 1,-1 0-278,-7 1 320,0 0 0,1 0 0,-1 1-1,1 1 1,0 0 0,-4 2-320,-20 8 276,0 2 0,0 1 0,2 2 1,0 2-1,1 0 0,-12 13-276,41-32 1,0 1 0,1-1 0,0 0 0,-1 1 0,1-1 0,0 1 0,-1 0 1,1-1-1,0 1 0,0 0 0,0 0 0,1 0 0,-1-1 0,0 1 0,1 0 0,-1 0 0,1 0 1,-1 0-1,1 0 0,0 0 0,0 0-1,0 0 1,1 0-1,-1-1 1,1 1-1,-1-1 1,1 1 0,-1 0-1,1-1 1,0 0-1,0 1 1,0-1 0,0 1-1,0-1 1,0 0 0,0 0-1,0 0 1,1 0-1,-1 0 1,0 0 0,1 0-1,-1 0 1,1 0 0,-1 0-1,1-1 1,-1 1-1,1-1 1,-1 1 0,1-1-1,17 5 8,0-2 0,0 0 0,0-1 1,1-1-1,10-1-8,26 3 15,-3 1 8,17 5-23,-54-6 3,-1 1 0,0 0-1,0 0 1,-1 2 0,1 0 0,9 6-3,-22-11 0,1 0 1,-1 1 0,0-1 0,0 1-1,0-1 1,0 1 0,0 0 0,0 0 0,0 0-1,-1 0 1,1 0 0,-1 1 0,0-1-1,1 0 1,-1 1 0,0-1 0,0 0-1,0 1 1,-1 0 0,1-1 0,-1 1-1,1-1 1,-1 1 0,0 0 0,0-1-1,0 1 1,0 0 0,-1-1 0,1 1-1,-1-1 1,1 1 0,-1-1 0,0 1 0,0-1-1,0 1 1,-1 1-1,-4 6 5,1 0 1,-2 0-1,1 0 0,-1-1 0,-1 0 0,0-1 1,-8 8-6,5-6 13,0-1 0,-1-1 0,0 0 0,0 0 0,-1-1 0,0-1 0,0 0-1,-1-1 1,1 0 0,-1-1 0,-4 0-13,11-3 11,-1 0-1,0 0 0,0 0 1,0-1-1,0 0 0,0-1 1,0 0-1,0 0 0,-7-3-10,10 3 3,0-1 0,-1-1 0,1 1 0,0-1 0,0 0 0,0 0 0,0 0 0,1 0 0,0-1 0,-1 0 0,1 0 0,0 0 0,1-1 0,-2-1-3,3 3-60,0 0 0,0 0 1,1 0-1,-1 0 0,1 0 0,-1 0 0,1-1 0,0 1 0,0-1 60,1 2-35,0 1-1,0-1 0,0 1 0,0-1 0,0 0 1,0 1-1,0-1 0,0 1 0,1-1 1,-1 1-1,1-1 0,-1 1 0,1-1 1,-1 1-1,1-1 0,0 1 0,0 0 1,0 0-1,0-1 0,0 1 0,0 0 0,1-1 36,24-14-432</inkml:trace>
  <inkml:trace contextRef="#ctx0" brushRef="#br0" timeOffset="412.905">869 611 8098,'6'-21'1134,"-1"1"1,-1-1-1,0-13-1134,-4 33 73,0 0 0,0 0 0,0 0 0,0 0-1,0 0 1,0 0 0,-1 0 0,1 0 0,0 0 0,-1 0 0,1 0 0,-1 0-1,1 0 1,-1 0 0,1 0 0,-1 0 0,0 1 0,0-1 0,1 0-1,-1 0 1,0 1 0,0-1 0,0 0 0,0 0-73,-2 0 140,1 1-1,0-1 1,0 0 0,-1 0-1,1 1 1,-1 0 0,1-1-1,0 1 1,-1 0 0,1 0 0,-1 0-140,-5 1 371,0 0 0,0 1 1,0 0-1,0 0 1,-6 3-372,6-2 24,1 0 1,-1 1 0,1 0 0,1 0-1,-1 1 1,1 0 0,-1 0 0,1 1 0,1-1-1,-1 1 1,1 1 0,0-1 0,0 1 0,1 0-1,0 0 1,0 0 0,1 0 0,0 1-1,0-1 1,1 1 0,-1 0 0,2 0 0,-1 0-1,1 0 1,1 0 0,-1 0 0,1 0 0,1 0-1,-1 0 1,1 0 0,1 0 0,0 0 0,0 0-1,0 0 1,1-1 0,0 1 0,0-1-1,1 0 1,0 0 0,1 0 0,-1 0-25,2 1 4,0-1-1,1 1 1,0-2 0,0 1 0,0-1-1,1 0 1,-1 0 0,2-1 0,-1 0-1,0 0 1,1-1 0,0 0 0,1 0-4,-3-2 3,0 0 1,0-1-1,0 0 1,1 0 0,-1 0-1,0-1 1,0 0-1,0-1 1,1 1 0,-1-1-1,0-1 1,0 1-1,0-1 1,0 0-1,-1-1 1,1 0 0,0 0-1,0-1-3,0 0 6,0 0-1,-1 0 1,1-1 0,-1 0-1,0-1 1,0 1 0,-1-1-1,1 0 1,-1-1-1,-1 1 1,1-1 0,-1 0-1,0 0 1,-1 0 0,1-1-6,-3 3 7,1 0 1,-1 0 0,0 0 0,0 0-1,0 0 1,-1 0 0,0-1 0,0 1-1,0 0 1,0 0 0,-1 0 0,0 0-1,0 0 1,0 0 0,-1 0 0,0 0-1,0 0 1,0 0 0,0 1 0,-1-1-1,0 1 1,0-1 0,-3-2-8,-3-3 58,-1 0-1,0 0 1,-1 1 0,1 1-1,-2 0 1,1 1 0,-1 0 0,0 0-1,-1 1 1,0 1 0,0 0 0,0 1-1,0 0 1,-7 0-58,-9 3 2570,12 7-1203</inkml:trace>
  <inkml:trace contextRef="#ctx0" brushRef="#br0" timeOffset="922.453">1223 11 9098,'-11'-11'6147,"49"207"-3983,-18-79-1604,79 395 346,-98-506-968,2 8 609,0 0-1,1-1 1,0 0-1,5 10-546,7 5 894</inkml:trace>
  <inkml:trace contextRef="#ctx0" brushRef="#br0" timeOffset="1671.857">1543 504 6513,'-1'-6'906,"1"4"-476,0 0-1,0 0 1,-1 0-1,1 1 1,0-1 0,1 0-1,-1 0 1,0 0-1,0 1 1,1-1 0,-1 0-1,1 0 1,-1 1-1,1-1 1,0 0-1,1-1-429,-2 3 1002,0 0-295,6 20 704,0-6-1249,14 35 238,2-1-1,3-2 0,15 23-399,-6-13 483,-1 2-483,-18-29 129,-13-27-115,-1 1 0,1-1 0,-1 0-1,1 0 1,0 0 0,-1 0 0,1 0 0,0 0-1,0 0 1,1 0 0,-1-1 0,0 1 0,0-1-1,1 1 1,-1-1 0,1 0 0,2 1-14,-4-2 8,0 0 0,0 0 0,0 0 0,0 0 0,0 0 0,0 0 0,0 0 0,0 0 0,0 0 0,0-1 0,0 1 0,0 0 0,0-1 0,-1 1 0,1-1 0,0 1 0,0-1 0,0 1 0,0-1-8,1-1 9,-1 1-1,0-1 0,1 1 1,-1-1-1,0 1 1,0-1-1,0 0 0,0 0 1,-1 1-1,1-1 0,0 0 1,-1 0-1,1-2-8,6-38 87,-1-2 0,-2 1 0,-2-38-87,2-34 37,-3 110-37,-1 1-1,1-1 1,0 1 0,0-1 0,0 1 0,1 0 0,-1 0 0,1-1 0,0 1 0,0 0-1,1 1 1,-1-1 0,1 0 0,0 0 0,-1 3-1,0-1 0,0 0 0,0 1 0,0-1 0,0 1-1,0-1 1,1 1 0,-1 0 0,0 0 0,1 0 0,-1 0 0,1 1 0,-1-1 0,1 1-1,-1-1 1,1 1 0,0 0 0,-1 0 0,1 0 0,-1 0 0,1 1 0,-1-1 0,1 1-1,-1-1 1,1 1 1,6 3-1,-1-1-1,-1 1 1,1 1-1,-1 0 1,1 0-1,-1 0 1,-1 1-1,1 0 1,-1 0-1,0 0 1,0 1 1,3 3 0,0-1 1,0 0-1,1-1 1,11 7-1,-13-11 0,0 0 0,1 0 0,0-1 0,-1 0 1,1 0-1,0-1 0,1-1 0,-1 1 0,0-1 1,0-1-1,1 0 0,-1 0 0,3-1 0,2-1 3,-1 0-1,0-1 1,0 0-1,0-1 1,0 0-1,-1-1 1,1-1-1,9-6-2,-18 10 2,0-1 0,-1-1 0,1 1 0,-1 0 0,0-1 0,0 0 0,0 1 0,0-1 0,-1-1 0,1 1 0,-1 0-1,0 0 1,0-1 0,-1 0 0,1 1 0,-1-1 0,0 0 0,0 1 0,-1-1 0,0 0 0,1 0 0,-2-4-2,1 5 1,0-1 0,0 1 0,0-1 1,-1 1-1,0-1 0,0 1 0,0-1 1,-1 1-1,1 0 0,-1 0 0,0 0 1,0 0-1,-1 0 0,1 0 0,-1 1 0,0-1 1,0 1-1,0-1 0,0 1 0,0 0 1,-1 0-1,1 1 0,-5-3-1,5 4 0,0 0 0,0 1 0,0-1 0,0 0 0,0 1 0,0 0 0,0 0 0,0 0 0,-1 0 0,1 0 1,0 1-1,0-1 0,0 1 0,0 0 0,0 0 0,0 0 0,0 0 0,0 1 0,1-1 0,-1 1 0,0 0 0,1 0 0,-1 0 0,-8 6-2,1 0 0,0 1 0,1 1 0,-7 8 2,5-6-2,1 1 1,0 0-1,1 1 0,1 0 0,0 0 0,1 1 0,0 0 0,0 5 2,4-13 0,2-1-1,-1 1 0,1 0 0,0 0 0,0 0 1,0 0-1,1 0 0,0 0 0,1 0 0,0 0 1,0 0-1,0-1 0,1 1 0,0 0 1,0-1-1,1 1 0,0-1 0,0 0 0,0 1 1,4 3 0,0 0 0,2-1 1,-1 0 0,1 0-1,1-1 1,0 0 0,0 0 0,0-1-1,1-1 1,0 1 0,0-2-1,3 1 0,4 2 1,1-1-1,0-1 1,1-1-1,-1-1 1,1-1-1,13 1 0,-16-3-224,-1-1-1,0 0 0,0-2 0,0 0 1,0 0-1,13-5 225,24-12-488</inkml:trace>
  <inkml:trace contextRef="#ctx0" brushRef="#br0" timeOffset="2056.016">2657 484 7738,'-1'2'436,"0"-1"-1,0 1 1,0-1 0,1 1 0,-1 0 0,0-1 0,1 1 0,-1 0 0,1 0-1,-1-1 1,1 1 0,0 0 0,0 0 0,0 0 0,0 0 0,0 0-436,3 35 1477,0-21-620,2 30 1097,6 15-1954,-4-25 528,-1 0 0,-1 21-528,-5-56 22,1 1-1,-1-1 1,0 1-1,0-1 1,0 1-1,-1-1 1,1 1-1,0-1 1,0 1-1,-1-1 1,1 1-1,-1 0-21,0-2 8,1 1 0,0-1 1,-1 0-1,1 0 0,0 0 0,0 0 0,-1 0 0,1 0 0,0-1 1,0 1-1,-1 0 0,1 0 0,0 0 0,-1 0 0,1 0 0,0 0 1,0 0-1,0 0 0,-1-1 0,1 1 0,0 0 0,0 0 0,-1 0 1,1-1-1,0 1 0,0 0 0,0 0 0,0 0 0,-1-1 1,1 1-1,0 0 0,0 0 0,0-1 0,0 1 0,0 0 0,0-1-8,-16-34 399,9 14-275,2 1 1,1-1-1,0 0 1,2 0-1,0-13-124,1 23 18,1 0-1,1-1 1,0 1-1,0 0 1,1-1-1,0 1 1,1 0-1,1 1 1,0-1-1,0 0 1,2-2-18,-2 7-1,0 0 1,1 1 0,-1 0-1,1-1 1,0 2 0,0-1 0,1 0-1,-1 1 1,1 0 0,0 0-1,0 1 1,1 0 0,-1 0-1,1 0 1,-1 1 0,1 0-1,0 0 1,0 1 0,2-1 0,3 0 274,1 1 0,-1 1 1,1 0-1,-1 0 0,0 1 0,1 0 1,-1 2-1,0-1 0,0 1 0,8 4-274,32 13 1080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7:20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338 50 5081,'22'0'2425,"-21"0"-2279,-1 0 1,0 0-1,1 0 1,-1-1-1,0 1 1,0 0 0,1 0-1,-1-1 1,0 1-1,1 0 1,-1-1-1,0 1 1,0 0-1,0-1 1,1 1 0,-1-1-1,0 1 1,0 0-1,0-1 1,0 1-1,0 0 1,0-1-1,0 1 1,0-1 0,0 1-1,0 0 1,0-1-1,0 1 1,0-1-1,0 1 1,0 0-1,0-1 1,0 1 0,0-1-1,-1 1 1,1 0-1,0-1 1,0 1-1,0 0 1,-1-1-1,1 1 1,0 0 0,0-1-1,-1 1 1,1 0-1,0 0 1,-1-1-1,1 1 1,0 0 0,-1 0-1,1 0 1,-1 0-1,1-1 1,0 1-1,-1 0 1,1 0-1,-1 0-146,-7-5 89,0 1 0,-1-1 0,0 2-1,0-1 1,0 1 0,-1 1 0,1 0-1,0 0 1,-1 1 0,0 0 0,1 0-1,-1 1 1,0 1 0,1-1 0,-1 2-1,1-1 1,-1 1 0,1 1 0,0-1-1,0 2 1,0-1 0,-8 5-89,7-1 17,0-1 0,0 1 0,0 1 0,1 0 0,0 1 0,1-1 0,0 1 0,0 1 0,1 0 0,0 0 0,1 0 0,0 1 0,1 0 0,0 0 0,-1 4-17,3-7 1,1 1 0,0-1 0,0 1 0,0 0 1,1 0-1,1 0 0,0-1 0,0 1 0,0 0 1,1 0-1,1 0 0,0 0 0,0-1 0,0 1 1,1-1-1,0 0 0,1 1 0,0-2 0,0 1 1,1 0-1,1 1-1,-1-3 2,0 1 0,0-1-1,1-1 1,0 1 0,0-1 0,1 0 0,-1-1 0,1 1-1,0-1 1,0 0 0,0-1 0,1 0 0,-1 0 0,1-1-1,0 0 1,0 0 0,4 0-2,-4-1 1,-1 0 1,0-1-1,0 0 1,1 0-1,-1-1 0,0 0 1,0 0-1,0-1 0,0 0 1,0 0-1,0 0 1,0-1-1,-1 0 0,1-1 1,-1 1-1,0-1 0,0 0 1,0-1-1,2-2-1,2-2 6,-1-1 0,0 0 0,0-1 0,-1 0-1,-1-1 1,0 1 0,0-1 0,-1-1 0,-1 1 0,0-1-1,-1 0 1,0 0 0,-1 0 0,0-1 0,-1 1 0,-1-1-1,0 0 1,-1 1 0,0-1 0,-1 1 0,0-1 0,-2 0-1,1 1 1,-4-8-6,5 18 15,0 1-1,0-1 0,0 1 1,0 0-1,0 0 0,0-1 1,-1 1-1,1 0 1,-1 0-1,0 0 0,0 0 1,1 1-1,-1-1 0,-1 0-14,3 2 6,-1 0 0,1-1 0,0 1 0,-1 0 0,1 0 0,-1 0 0,1 0 0,0 0 0,-1 0 0,1 0 0,-1 0 0,1 0 0,0 0 0,-1 0 0,1 0 0,-1 0-1,1 0 1,0 0 0,-1 0 0,1 0 0,-1 0 0,1 0 0,0 1 0,-1-1 0,1 0 0,0 0 0,-1 1 0,1-1 0,0 0-6,-1 1 6,0 1-1,0-1 1,0 0 0,1 0-1,-1 1 1,0-1 0,1 1 0,-1-1-1,1 0 1,0 1 0,-1-1 0,1 1-1,0 0-5,0 3 3,-1 1-1,2 0 0,-1 0 0,1 0 0,0 0 0,0-1 1,0 1-1,1 0 0,0-1 0,0 1 0,0-1 0,1 0 1,0 0-1,0 0 0,0 0 0,2 2-2,12 15 20,2 0 1,18 17-21,-22-23 23,-2-3-118,0 0 1,1-2-1,0 1 0,0-2 1,3 1 94,-9-6-642,1 0 0,0-1 0,0 0 0,0-1 0,0 0 0,6 1 642,24 1-1732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7:26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47 8850,'-14'-34'4222,"14"33"-4096,-1 0 0,1 0 0,-1 0 0,1 0 0,-1 1 0,0-1 0,1 0 0,-1 0 0,0 0 0,0 1 0,0-1 0,0 1 0,1-1 0,-2 0-126,1 1 54,1 0 0,-1 0 0,1 0 0,-1 0-1,1 0 1,0 0 0,-1 0 0,1 1-1,-1-1 1,1 0 0,-1 0 0,1 0 0,-1 1-1,1-1 1,-1 0 0,1 0 0,0 1 0,-1-1-1,1 0 1,0 1 0,-1-1 0,1 0 0,0 1-1,-1-1 1,1 1 0,0-1 0,0 1 0,0-1-1,-1 0 1,1 1 0,0-1 0,0 1 0,0 0-54,-2 7 162,0 0 0,0 1 0,1-1 1,0 0-1,0 1 0,1 0 0,0-1 0,1 1 1,0-1-1,1 4-162,0 3 161,9 73 279,5 0 1,3-1-1,13 27-440,-21-72 101,-1 1 0,-2 0-1,-2 0 1,-2 1 0,-2 13-101,-2-24-543,-2-1 0,-1 0 1,-2 0-1,-1 0 0,-1-1 1,-2 1-1,-5 12 543,6-24-978</inkml:trace>
  <inkml:trace contextRef="#ctx0" brushRef="#br0" timeOffset="378.449">52 591 6969,'-22'0'3217,"4"1"-1432,7 5-273,12-2-320,9-3-200,14-1-263,12-3-41,21-5-248,13 0-160,8-1 112,-4 0-264,-9 4 40,-9 1-32</inkml:trace>
  <inkml:trace contextRef="#ctx0" brushRef="#br0" timeOffset="750.275">835 599 9682,'-16'-2'921,"0"0"-1,0 1 1,-1 1 0,1 0 0,0 2-1,0 0 1,0 0 0,-4 2-921,15-2 66,0-1 1,0 0-1,0 1 0,0 0 1,0 0-1,0 1 1,1-1-1,-1 1 1,1 0-1,0 0 0,0 1 1,0-1-1,0 1 1,0 0-1,1 0 1,0 0-1,0 0 0,0 0 1,0 1-1,1 0 1,-1-1-1,1 1 1,1 0-1,-1 0 0,0 0 1,1 0-1,0 1-66,0 2 13,1-1-1,-1 1 1,1-1-1,1 1 0,-1 0 1,1-1-1,1 1 1,-1-1-1,1 0 0,1 1 1,-1-1-1,1 0 1,1 0-1,-1-1 0,3 4-12,0-1 9,1 0-1,0-1 0,0 1 1,1-2-1,0 1 0,0-1 0,1 0 1,0-1-1,0 0 0,6 2-8,-4-1 6,1-2 0,0 1 1,0-2-1,0 1 0,0-2 0,1 0 0,0 0 0,0-1 0,-1-1 0,1 0 0,0-1 0,0 0 1,0-1-1,0 0 0,0-1 0,0-1 0,-1 0 0,10-4-6,-17 5 16,0 0 0,-1-1-1,1 1 1,-1-1 0,0 0 0,0-1 0,0 1-1,0-1 1,-1 0 0,1 0 0,-1 0 0,0 0-1,0 0 1,-1-1 0,1 1 0,-1-1 0,0 0-1,0 0 1,0 0 0,-1 0 0,0 0-1,0 0 1,0 0 0,-1 0 0,1-1 0,-1 1-1,0 0 1,-1 0 0,1 0 0,-1 0 0,-1-4-16,-2-4 71,0 0 1,0 0 0,-1 0-1,-1 0 1,0 1 0,-1 0-1,0 0 1,-1 1 0,0 0-1,-1 0 1,0 1 0,-1 0-1,0 1 1,0 0 0,-1 0-1,0 1 1,-1 1 0,0 0-1,0 0 1,0 1 0,-1 1-1,0 0 1,-9-2-72,-7 4 2190,12 11-981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7:23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36 161 6793,'-1'-1'359,"-1"0"-1,1 0 0,-1 1 0,1-1 1,-1 1-1,0-1 0,1 1 0,-1-1 1,0 1-1,1 0 0,-1 0 0,0 0 0,1 0 1,-1 0-1,0 0-358,1 1 73,0 0 0,0-1 0,1 1 1,-1 0-1,0 0 0,1-1 0,-1 1 0,1 0 0,-1 0 0,1 0 1,-1 0-1,1 0 0,0 0 0,-1 0 0,1 0 0,0-1 0,0 1 1,0 0-1,-1 0 0,1 0 0,0 0 0,0 0 0,1 0 0,-1 0 1,0 0-1,0 0 0,0 0 0,1 1-73,3 37 568,25 197 859,-13-121-645,1 118-782,-3-26-140,-14-204 76,3 13-822,-3-16 841,0 0 0,0 1 0,0-1 0,0 0 0,0 0 0,0 1-1,0-1 1,0 0 0,1 1 0,-1-1 0,0 0 0,0 0 0,0 1 0,0-1 0,1 0-1,-1 0 1,0 1 0,0-1 0,1 0 0,-1 0 0,0 0 0,0 0 0,1 1 0,-1-1 0,0 0-1,1 0 1,-1 0 0,0 0 0,0 0 0,1 0 0,-1 0 0,0 0 0,1 0 45,12-9-931</inkml:trace>
  <inkml:trace contextRef="#ctx0" brushRef="#br0" timeOffset="358.6">300 73 8474,'-18'-1'3521,"5"3"-2257,12 15-336,4 11-56,5 25-176,5 17-23,6 16-177,4 2-96,-5-7-144,0-7-64,-6-11-80,-5-2-16,-4 0-32,-3-3 0,0 0 0,0-12-344,7-12 136,3-13 32</inkml:trace>
  <inkml:trace contextRef="#ctx0" brushRef="#br0" timeOffset="724.9">752 599 8306,'-4'-32'1649,"-2"0"1,-3-6-1650,8 37 74,1-1 1,0 1-1,-1 0 0,1 0 0,-1 0 1,1-1-1,-1 1 0,0 0 0,1 0 1,-1 0-1,0 0 0,0 0 0,0 0 1,0 0-1,0 0 0,0 1 0,0-1 1,0 0-1,0 0 0,0 1 0,0-1 1,0 1-1,-1-1 0,1 1 0,0-1 1,0 1-1,-1 0 0,1 0 0,0 0 0,-1 0 1,1-1-1,0 2 0,0-1 0,-1 0 1,1 0-1,0 0 0,-1 1 0,1-1 1,0 0-1,0 1 0,0-1 0,-1 1-74,-2 1 134,0 0-1,0 0 0,1 0 1,-1 1-1,0 0 0,1-1 1,0 1-1,0 0 0,0 1 1,-1-1-134,-1 6 38,0-1 0,1 1 0,0 0 0,0 0 0,1 0 0,0 1 1,1-1-1,0 1 0,0 0 0,1-1 0,0 1 0,1 0 0,0 0 0,1 0 1,0 5-39,1-2 5,0-1 0,1 1 0,0-1 1,1 0-1,0 0 0,1 0 0,0-1 1,1 0-1,0 0 0,1 0 0,0 0 1,1-1-6,-5-6 2,0 0 1,0-1 0,1 1 0,-1-1 0,1 0 0,0 0 0,0 0-1,0-1 1,0 1 0,1-1 0,-1 0 0,1 0 0,-1 0 0,1-1-1,0 0 1,0 0 0,-1 0 0,1 0 0,0-1 0,0 0 0,0 0 0,0 0-1,0-1-2,3 0 5,-1-1 0,0 0 0,0-1-1,-1 1 1,1-1 0,0-1 0,-1 1 0,0-1-1,0 0 1,0-1 0,0 1 0,-1-1-1,1 0 1,-1 0 0,0-1-5,0 0 7,-1-1-1,1 0 1,-1 0 0,0 0-1,0 0 1,-1 0 0,0-1-1,0 1 1,-1-1 0,0 0-1,0 0 1,-1 0 0,0 0-1,-1 0 1,1 0 0,-2 0-1,1 0 1,-1 0 0,0 0-1,-1 0 1,1 0 0,-2 0-1,1 0 1,-1 1 0,-2-4-7,2 4-5,0 0 0,-1 1 1,0 0-1,0 0 0,0 0 1,-1 0-1,0 0 0,0 1 1,0 0-1,0 0 0,-1 1 1,0-1-1,0 1 0,0 1 1,-1-1-1,1 1 0,-1 0 1,0 0-1,0 1 0,0 0 1,0 0-1,0 1 0,0 0 1,-1 0-1,1 0 0,0 1 1,-1 0-1,0 1 5,-37 7-344,14 7 154</inkml:trace>
  <inkml:trace contextRef="#ctx0" brushRef="#br0" timeOffset="1529.876">1099 549 7186,'-2'-40'6942,"2"39"-6824,0 1 0,0-1 1,0 0-1,0 0 0,0 1 0,1-1 0,-1 0 0,0 1 0,0-1 0,1 0 1,-1 0-1,0 1 0,1-1 0,-1 1 0,0-1 0,1 0 0,-1 1 1,1-1-1,0 0-118,0 1 44,-1 0 1,1 0-1,0 0 1,-1 0-1,1 0 1,0 1-1,0-1 1,-1 0-1,1 0 1,0 0 0,-1 1-1,1-1 1,-1 0-1,1 1 1,0-1-1,-1 1 1,1-1-1,-1 1 1,1-1-1,-1 1 1,1-1-1,-1 1 1,1-1-1,-1 1 1,0-1-1,1 1-44,5 9 123,0 0-1,-1 0 1,0 1-1,-1-1 1,0 1-1,-1 0 1,0 0-1,-1 0 1,0 2-123,1 1 96,34 200 727,-16-78-520,-21-133-295,1 0 0,-1 0 0,1 0-1,0 0 1,0-1 0,0 1 0,0 0 0,1 0 0,-1-1 0,1 1 0,0 0-8,-1-2 2,-1-1 0,0 0 1,0 0-1,1 0 0,-1 1 0,0-1 1,0 0-1,1 0 0,-1 0 1,0 0-1,1 0 0,-1 0 1,0 0-1,1 1 0,-1-1 1,0 0-1,1 0 0,-1 0 1,0 0-1,1 0 0,-1-1 1,0 1-1,1 0 0,-1 0 0,0 0 1,1 0-1,-1 0 0,0 0 1,0 0-1,1-1 0,-1 1 1,0 0-1,0 0 0,1 0 1,-1-1-1,0 1 0,0 0 1,1 0-1,-1-1 0,0 1 0,0 0 1,0 0-1,1-1 0,-1 1 1,0 0-1,0-1 0,0 1-2,7-14 44,8-50 49,-3 12-61,2 0 1,2 1-1,4-2-32,-18 48 1,0 0 0,0 1 0,1-1 0,0 1-1,-1 0 1,2-1 0,-1 2 0,0-1 0,1 0-1,1 0 0,-4 3 0,1-1-1,-1 1 1,1 0-1,0 0 1,0 1-1,-1-1 0,1 0 1,0 1-1,0-1 1,0 1-1,0-1 1,0 1-1,0 0 0,0 0 1,0 0-1,0 0 1,0 0-1,-1 0 1,1 0-1,0 1 0,0-1 1,0 1-1,0 0 1,0-1-1,0 1 1,1 1 0,3 2-2,0 0 1,0 0 0,0 1-1,0 0 1,-1 0 0,0 0-1,0 1 1,0-1 0,-1 1-1,0 0 1,2 4 1,7 14-2,-1 0 1,4 13 1,-12-27 0,10 26 1,9 23 5,-21-54-5,1 0 0,-1 0 0,1 0 0,1 0 0,-1-1 0,0 1 0,1-1 0,4 4-1,-7-7 1,0 0-1,1 0 1,-1 0-1,0-1 1,1 1-1,-1 0 1,1 0-1,-1-1 1,1 1-1,0-1 1,-1 1-1,1-1 1,0 0-1,-1 0 1,1 0-1,0 0 1,-1 0-1,1 0 1,-1 0-1,1 0 1,0 0-1,-1-1 1,1 1-1,0-1 1,-1 1-1,1-1 1,-1 0-1,1 0 1,-1 0 0,0 1-1,1-1 1,-1 0-1,0-1 1,0 1-1,1 0 1,-1 0-1,0-1 0,4-4 5,-1 0 0,1 0-1,-1 0 1,-1 0 0,1-1-1,-1 0 1,1-4-5,3-8 23,-2-1 0,0 0-1,-1 0 1,-1 0 0,0-20-23,-2-23 129,-3-16-129,0-45-424,4 114-187,4 13 240</inkml:trace>
  <inkml:trace contextRef="#ctx0" brushRef="#br0" timeOffset="1987.852">1967 683 6097,'-43'-17'2733,"43"16"-2675,0 1 0,0 0 0,1 0 0,-1 0-1,0 0 1,0 0 0,0 0 0,0 0 0,0 0 0,0 0 0,0 0 0,0 0 0,0 0 0,0 0 0,0-1 0,0 1-1,0 0 1,0 0 0,0 0 0,0 0 0,0 0 0,0 0 0,0 0 0,0 0 0,0 0 0,0 0 0,0 0 0,0-1-1,0 1 1,0 0 0,0 0 0,0 0 0,0 0 0,0 0 0,0 0 0,0 0 0,0 0 0,0 0 0,0 0 0,0 0-1,-1 0 1,1-1 0,0 1 0,0 0 0,0 0 0,0 0 0,0 0 0,0 0 0,0 0 0,0 0 0,0 0 0,0 0-1,0 0 1,-1 0 0,1 0 0,0 0-58,14-1 1541,28 1-517,-34 0-599,14 1 53,0-2-1,0-1 0,5-1-477,-19 2 51,0-1-1,0 1 1,-1-2-1,1 1 0,-1-1 1,1 0-1,-1-1 1,0 0-1,0 0 1,5-4-51,-11 7 17,1-1-1,-1 0 1,1 0 0,-1 1 0,1-1 0,-1 0 0,0 0 0,0 0 0,0 0-1,0 0 1,0-1 0,-1 1 0,1 0 0,-1 0 0,1-1 0,-1 1 0,0 0 0,0 0-1,0-1 1,0 1 0,0 0 0,0-1 0,-1 1 0,1 0 0,-1 0 0,1-1 0,-1 1-1,0 0 1,0 0 0,0 0 0,-1-2-17,-2-3 35,0 0 0,0 1 0,-1 0 0,0-1 0,0 2 0,0-1 0,-1 0 0,0 1 0,-1 0-35,2 1 16,0 1 0,0 0-1,0 0 1,0 1 0,-1-1-1,1 1 1,-1 0-1,0 1 1,1-1 0,-1 1-1,0 0 1,0 1-1,0-1 1,0 1 0,0 1-1,1-1 1,-1 1-1,0 0 1,0 0 0,0 0-1,1 1 1,-1 0 0,1 0-1,-1 1 1,1-1-1,0 1 1,0 0 0,0 1-1,0-1 1,1 1-1,-1 0 1,1 0 0,0 0-1,-3 5-15,0-1 8,1 0 0,0 1 0,1-1 0,0 1 0,1 1-1,-1-1 1,2 1 0,-1-1 0,1 1 0,1 0 0,0 0 0,0 0-1,1 1 1,1-1 0,-1 0 0,2 0 0,-1 1 0,1-1 0,1 0-1,0 0 1,0 0 0,1 0 0,0 0 0,1-1 0,0 1 0,1-1 0,0 0-1,0 0 1,1-1 0,0 0 0,0 0 0,1 0 0,0 0 0,0-1-1,1-1 1,0 1 0,0-1 0,4 2-8,1-1 36,1 0 0,-1-1 0,1-1-1,0 0 1,1 0 0,-1-2 0,1 0 0,0-1 0,7 1-36,-2-2 747,0-1 1,-1 0 0,1-2 0,5-1-748,40-10 1343</inkml:trace>
  <inkml:trace contextRef="#ctx0" brushRef="#br0" timeOffset="2446.998">2731 34 9994,'-2'-4'1134,"-17"-20"2060,10 19-1813,9 5-1338,-1 0-1,1 0 1,0 0 0,-1 0 0,1 0 0,0 0 0,0 1 0,-1-1-1,1 0 1,0 0 0,0 0 0,-1 1 0,1-1 0,0 0 0,0 0-1,-1 1 1,1-1 0,0 0 0,0 0 0,0 1 0,0-1 0,0 0 0,-1 1-1,1-1 1,0 0 0,0 0 0,0 1 0,0-1 0,0 0 0,0 1-1,0-1 1,0 1-43,-2 27 342,0 1 0,2-1 0,1 1 0,2 0 0,1-1 0,2 8-342,0 8 190,16 86 128,-11-73-221,-2 1-1,-2 1 1,-3 0-1,-4 34-96,-3-30 49,2-22 11,-2 0 0,-2 0-1,-3 7-59,6-74 179,-1 10-142,1-3-12,-1 0-1,-2 0 0,0 0 0,0 1 0,-2 0 1,0 0-1,-8-13-24,11 24 3,0 0 1,-1 0-1,0 0 1,-1 1-1,1 0 1,-1 0-1,0 0 1,-1 1-1,1-1-3,1 3 2,1 1-1,-1-1 0,0 1 1,1-1-1,-1 1 0,0 1 1,0-1-1,-1 1 1,1 0-1,0 0 0,0 0 1,-1 1-1,1 0 0,-4 0-1,3 1 5,-1 0-1,0 0 0,1 1 0,-1 0 0,1 0 0,0 1 0,0 0 0,-1 0 0,2 0 0,-1 1 0,0-1 0,1 2 1,0-1-1,0 0 0,0 1 0,0 0 0,1 0 0,0 1 0,-4 4-4,3-2 12,0 0-1,1 0 1,0 0-1,0 1 1,1-1 0,0 1-1,0 0 1,1-1-1,0 2 1,0-1 0,1 0-1,1 0 1,-1 0-1,1 4-11,2-5 10,-1 0 0,1 0 0,0 1 0,1-1 0,0-1 0,0 1 0,0 0 0,1-1 0,1 1 0,-1-1 0,1 0-1,0-1 1,1 1 0,-1-1 0,1 0 0,1 0 0,-1-1 0,3 2-10,2 0 55,-1 0 0,2 0 0,-1-1 0,0-1 0,1 0 0,0-1 0,1 0 0,-1 0 1,0-1-1,1-1 0,10 1-55,34-2 176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7:28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177 244 4873,'26'-102'2703,"-25"98"-2274,0 0 0,-1 1 0,1-1 0,-1 0 0,0 0 0,0 0 0,0 0-1,-1 1 1,1-1 0,-1 0-429,1 4 38,0 0-1,0 0 1,0 0-1,0 0 1,0-1-1,0 1 0,0 0 1,0 0-1,0 0 1,0 0-1,0 0 1,0 0-1,0 0 1,0 0-1,-1 0 1,1 0-1,0 0 0,0-1 1,0 1-1,0 0 1,0 0-1,0 0 1,0 0-1,0 0 1,0 0-1,0 0 0,0 0 1,-1 0-1,1 0 1,0 0-1,0 0 1,0 0-1,0 0 1,0 0-1,0 0 1,0 0-1,0 0 0,-1 0 1,1 0-1,0 0 1,0 0-1,0 0 1,0 0-1,0 0 1,0 0-1,0 0 1,0 1-1,0-1 0,0 0 1,0 0-1,-1 0 1,1 0-1,0 0 1,0 0-1,0 0 1,0 0-1,0 0 0,0 0 1,0 0-1,0 1-37,-4 11 682,-1 31-352,1 0 1,3 0 0,1 0-1,2 0 1,3 4-331,7 35 262,3 0-1,8 13-261,-16-63 74,-2 0 0,0 0 0,-1 30-74,-6 99 199,-1-49-2816,2-65 1422</inkml:trace>
  <inkml:trace contextRef="#ctx0" brushRef="#br0" timeOffset="351.629">46 732 8266,'-46'-59'3665,"49"60"-2193,21 2-376,8-1-176,14-2-520,5-1-120,19-6-128,1-4 57,5-3 215,2-3-280</inkml:trace>
  <inkml:trace contextRef="#ctx0" brushRef="#br0" timeOffset="746.41">608 18 5545,'-2'-2'495,"-1"0"0,0 0-1,0 0 1,0 1 0,0-1-1,0 1 1,-1 0 0,1 0-1,0 0 1,-1 0 0,1 0-1,0 1 1,-1-1 0,0 1-495,2 0 65,1 1 1,-1-1-1,1 0 1,0 1 0,-1-1-1,1 1 1,-1-1-1,1 1 1,0 0-1,0 0 1,0 0-1,-1-1 1,1 1-1,0 0 1,0 0-1,0 1 1,0-1-1,0 0 1,1 0 0,-1 0-1,0 1 1,0-1-1,1 0 1,-1 1-1,1-1 1,-1 0-1,1 1 1,0-1-1,-1 1 1,1-1-1,0 1 1,0-1-1,0 0 1,0 1 0,0 0-67,0 11 87,1 0-1,0 0 1,0 0-1,2 0 1,-1 0-1,2-1 1,1 6-86,13 30 256,6 12-256,-9-26 86,20 48 46,28 71 72,-54-124-166,0-1 1,-2 1-1,-2 1 0,2 16-38,-4 29 55,-2-1-1,-5 11-54,0 44 918,4-132-39,-2-2-717,1-1 0,0 1 0,0-1 0,1 0-1,0-3-161,3-129 268,-3 78-202,6-46-66,-5 99 0,0 1 0,0-1 0,0 0 0,1 1 0,0-1 1,0 1-1,1-1 0,0 1 0,0 0 0,2-3 0,-3 6-3,0 1 0,1 0 0,-1 0 0,0-1 0,1 1 0,-1 1 0,1-1 0,0 0-1,-1 1 1,1-1 0,0 1 0,0 0 0,0 0 0,0 0 0,0 0 0,0 0 0,0 1 0,0 0 0,1-1 0,-1 1 0,0 0-1,0 1 1,1-1 3,11 2-6,0 0 0,0 1-1,-1 0 1,1 1 0,-1 1-1,0 0 1,0 1-1,-1 1 1,4 2 6,-8-4-1,-1 0-1,1 1 0,-1 0 1,0 0-1,-1 1 0,0 0 1,0 1-1,0-1 1,-1 1-1,0 1 0,0-1 1,-1 1-1,0 0 0,0 2 2,1 7 31,-2 1-1,0-1 0,-1 1 0,0 0 0,-2 0 1,0 0-1,-2 13-30,3 37-1117,0-51 741</inkml:trace>
  <inkml:trace contextRef="#ctx0" brushRef="#br0" timeOffset="1144.745">1335 661 7474,'-2'-1'5625,"-4"7"-4190,-3 10-1099,9-3-101,0-1 1,1 0-1,0 0 1,1 1-1,0-1 1,1 0-1,0 0 1,5 9-236,5 27 364,-9-33-258,1 9 101,-1 1 0,0 4-207,-3-23 65,-1 1 0,0-1-1,0 1 1,0 0 0,-1-1-1,0 1 1,-1-1 0,1 1 0,-1-1-1,-1 4-64,-6 1 334,9-11-324,-1 0-1,1-1 1,0 1-1,0 0 1,-1 0-1,1 0 1,0 0-1,0 0 1,-1 0 0,1 0-1,0 0 1,0 0-1,-1-1 1,1 1-1,0 0 1,0 0-1,-1 0 1,1-1-1,0 1 1,0 0-1,0 0 1,0 0-1,-1-1 1,1 1-1,0 0 1,0 0 0,0-1-1,0 1 1,0 0-10,-7-29 315,5-2-273,1-1 0,1 1 1,1-1-1,2 1 0,1-1 0,2 1 1,1 1-1,1-1 0,2 1 1,5-11-43,-11 32-1,0 1 0,0-1 0,1 1 1,0 0-1,0 1 0,1-1 0,0 1 1,1-1 0,-4 5-2,1-1 1,0 1-1,0 0 1,0 0-1,0 1 1,0-1-1,1 1 1,-1 0-1,1 0 1,0 1-1,-1-1 1,1 1-1,0 0 1,0 0 0,4 0 1,0 1-3,0-1 0,1 2 1,-1-1-1,0 1 0,1 1 1,-1 0-1,0 0 0,0 1 1,0 0-1,-1 0 0,1 1 1,-1 0-1,4 2 3,22 21 65</inkml:trace>
  <inkml:trace contextRef="#ctx0" brushRef="#br0" timeOffset="1496.943">1940 664 4833,'2'-5'143,"-1"0"230,0 1 0,0-1 0,0 0 0,0 0 1,-1 0-1,0 0 0,0 0 0,0 0 1,-1-5-374,1 9 141,-1 0 0,1 0 0,-1 0 0,1 0 0,-1 0 0,0 0 0,1 0 0,-1 0 0,0 0 0,0 0 0,0 0 1,0 0-1,0 0 0,0 1 0,0-1 0,0 0 0,0 0-141,-2 0 280,0 0 0,-1 0 0,1 0 0,0 0 0,0 1-1,0-1 1,0 1 0,-1 0 0,-2 0-280,-1 0 160,-1 0-1,1 1 0,0 0 1,-1 0-1,1 1 0,0 0 1,0 0-1,0 0 1,0 1-1,1 0 0,-1 1 1,1-1-1,-1 1 0,1 0 1,0 1-1,1 0 1,-1 0-1,1 0 0,-3 4-159,2-1 32,1-1-1,0 1 1,0 1-1,1-1 0,0 0 1,1 1-1,-1 0 1,2 0-1,-1 0 0,1 0 1,1 0-1,0 1 1,0-1-1,1 1 1,0 2-32,0 2 10,2-1 0,0 1 1,0 0-1,1-1 0,1 1 1,0-1-1,1 0 1,0 0-1,1 0 0,1-1 1,0 0-1,3 4-10,-7-11 6,1-1 0,0 1-1,-1-1 1,1 0 0,1 0 0,-1 0 0,1 0 0,-1-1-1,1 1 1,0-1 0,0-1 0,1 1 0,-1-1-1,0 0 1,1 0 0,-1 0 0,1-1 0,0 0-1,0 0 1,-1 0 0,1-1 0,0 0 0,0 0-1,0 0 1,-1-1 0,1 0 0,0 0 0,0 0 0,-1-1-1,3-1-5,-2 1 7,0-1-1,0 0 1,-1-1-1,1 1 0,-1-1 1,0 0-1,0 0 1,0-1-1,0 0 0,-1 0 1,0 0-1,0 0 1,0 0-1,-1-1 0,0 0 1,0 1-1,0-1 1,-1-1-1,1 1 0,-1 0 1,-1 0-1,1-5-6,2-7 16,-2-1 1,0 1-1,-1 0 0,-1-1 1,-1 1-1,0-1 0,-3-7-16,3 17 9,0 1-1,-1 0 1,-1 0 0,1 0-1,-1 0 1,-1 0-1,1 0 1,-1 1 0,-5-7-9,6 10-12,0 0 1,-1 0-1,1 1 1,-1-1-1,0 1 0,0 0 1,0 0-1,0 0 1,0 1-1,-1-1 1,1 1-1,-1 0 1,0 1-1,1-1 0,-1 1 1,0 0-1,-1 0 12,-2-1-62,1 2-1,-1-1 0,0 1 1,-6 0 62,-24 9-148</inkml:trace>
  <inkml:trace contextRef="#ctx0" brushRef="#br0" timeOffset="2098.605">2233 554 8594,'-5'-4'781,"0"0"1,-1 1-1,1 0 0,-1 0 1,0 0-1,-3 0-781,8 2 71,1 1-1,-1 0 0,1 0 0,-1 0 1,0-1-1,1 1 0,-1 0 1,0 0-1,1 0 0,-1 0 0,0 0 1,1 0-1,-1 0 0,0 0 1,1 1-1,-1-1 0,1 0 0,-1 0 1,0 1-1,1-1 0,-1 0 1,1 0-1,-1 1 0,1-1 0,-1 1 1,0-1-71,1 1 41,-1 1-1,1-1 1,0 0 0,-1 1 0,1-1-1,0 0 1,0 1 0,0-1 0,0 1 0,0-1-1,0 0 1,0 1 0,0-1 0,1 0 0,-1 1-1,1-1 1,-1 0 0,1 1 0,-1-1-41,9 22 332,1-1 1,1 0 0,0-1-1,2 1-332,4 6 350,10 26-350,-16-26 61,-2-1 0,-1 2 0,-1-1 0,-2 1 0,2 20-61,-5-42 171,2-10-49,4-19-12,-3 9-118,5-14 19,22-56 22,-28 73-39,1 0 0,0 0 0,1 0 0,0 1 0,1 0 0,6-7 6,-12 15-4,1-1-1,0 1 1,-1-1-1,1 1 1,0 0-1,0 0 1,0-1-1,0 1 1,0 1-1,0-1 1,0 0-1,1 0 1,-1 1-1,0-1 1,0 1-1,0 0 1,1 0-1,-1 0 1,0 0 4,2 0-7,0 1 1,-1-1-1,1 1 0,-1 0 1,1 1-1,-1-1 1,0 0-1,1 1 1,-1 0-1,0 0 1,0 0 6,8 6-12,-1 1 1,-1 0-1,0 0 1,0 0-1,-1 1 1,0 1 11,10 13 33,-7-8-55,1-1 1,0 0-1,1 0 1,10 7 21,-19-19 32,1 1 1,-1-1-1,1 0 0,0 0 1,0-1-1,0 1 0,0-1 1,0 0-1,1 0 0,-1-1 1,0 0-1,1 0 0,0 0 1,-1 0-1,1-1 0,-1 0 1,1 0-1,0-1-32,-3 1 80,0 0-1,1-1 1,-1 0 0,0 0 0,0 0 0,0 0-1,1 0 1,-1-1 0,-1 1 0,1-1-1,0 0 1,0 0 0,0 0 0,-1 0-1,0 0 1,1-1 0,-1 1 0,1-2-80,1-1 129,-1-1 0,0 1 1,0-1-1,-1 1 0,0-1 1,0 0-1,0 0 0,-1 0 0,1-6-129,1-11 282,-2-1-1,-1 0 0,-1 1 1,-3-20-282,-5-29 202,3 40-103,3 0 0,0 0 0,3-21-99,5 20 418,-5 32-406,0 0-1,1 1 0,-1-1 1,1 0-1,0 1 0,-1-1 1,1 0-1,-1 1 0,1-1 1,0 1-1,0-1 0,-1 1 1,1-1-1,0 1 0,0-1 1,-1 1-1,1 0 0,0-1 1,0 1-1,0 0-11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7:34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218 676 9482,'-45'-41'3777,"44"58"-2529,1 8-400,1 5-192,2 11-271,-1-2-201,5 6-40,9 1-56,-2-5 0,2-8-24,-1-5-8,-5-10 120,6-4-176,-2-8 32</inkml:trace>
  <inkml:trace contextRef="#ctx0" brushRef="#br0" timeOffset="1">41 276 7794,'-13'-31'3929,"-3"9"-993,9 12-2072,2-1-232,10 11-448,3-2 217,14 15-794,8-2-1519,2 13 1416</inkml:trace>
  <inkml:trace contextRef="#ctx0" brushRef="#br0" timeOffset="357.83">408 250 9666,'12'-92'4041,"-20"91"-2337,5 2-575,7 16-433,10 5-256,11 20-240,-1 8-40,8 16-40,-5 11-32,-8 15-24,-1 0-8,-4 1 8,2-6 8,-2-22-48,-2-7-120,-3-22-720,-1-8-248,-3-10 575</inkml:trace>
  <inkml:trace contextRef="#ctx0" brushRef="#br0" timeOffset="718.629">515 734 10082,'-49'-33'4049,"70"32"-2681,4-11-560,10 3-207,6-4-321,6 3-48,3 3 344,2 0-384</inkml:trace>
  <inkml:trace contextRef="#ctx0" brushRef="#br0" timeOffset="719.629">832 75 10466,'-29'-31'4041,"12"11"-2913,11 8-7,13 2-345,11 9-296,10 8-424,3 7-16,14 16-8,2 7 2448,12 21-1847</inkml:trace>
  <inkml:trace contextRef="#ctx0" brushRef="#br0" timeOffset="1092.533">1518 412 7858,'0'-1'299,"0"0"0,-1 0 0,1 0 0,0 0 0,-1 0 0,1 0-1,-1 0 1,0 0 0,1 0 0,-1 0 0,0 0 0,1 1 0,-1-1 0,0 0 0,0 0 0,0 1 0,0-1 0,0 0 0,1 1 0,-1-1 0,0 1 0,-1-1 0,1 1 0,-1-1-299,0 1 208,0 0-1,-1 0 1,1 0-1,0 0 1,-1 0-1,1 0 1,-1 1-1,1-1 1,0 1-1,0-1 1,-3 2-208,-6 3 0,-1 1 0,1 0 0,0 1 1,-3 2-1,9-5 343,-22 14-39,1 1 0,-18 17-304,38-30 59,-1 0 1,1 0 0,0 1 0,1 0 0,0 0 0,0 0 0,0 1 0,1 0 0,0-1 0,0 1 0,1 1 0,-1 3-60,4-10 9,-1-1-1,1 0 1,0 1 0,0-1 0,-1 0 0,1 1-1,0-1 1,0 0 0,0 1 0,1-1 0,-1 0-1,0 0 1,0 1 0,1-1 0,-1 0 0,1 0 0,-1 1-1,1-1 1,0 0 0,-1 0 0,1 0 0,0 0-1,0 0 1,0 0 0,-1 0 0,1 0 0,0 0 0,1 0-1,-1 0 1,0-1 0,0 1 0,0 0 0,0-1-1,0 1 1,1-1 0,-1 1 0,0-1 0,0 0-1,1 0 1,-1 1 0,1-1-9,8 1 16,-1 0 1,1-1-1,-1 0 0,1-1 0,6-1-16,-4 1 22,57-11 33,-50 8-41,-1 1 0,1 0 1,0 1-1,16 1-14,-32 2 0,1 0 0,-1-1 0,0 1 1,1 0-1,-1 0 0,0 1 0,0-1 1,0 1-1,0-1 0,0 1 0,-1 0 0,1 0 1,0 1-1,-1-1 0,1 0 0,-1 1 0,0-1 1,0 1-1,0 0 0,0 0 0,-1 0 1,1 0-1,-1 0 0,2 3 0,-1 0 0,0 1 0,0-1 0,0 1 0,-1-1-1,1 1 1,-2 0 0,1 0 0,-1-1 0,0 1 0,0 0 0,-2 6 0,-1-2 7,0-1-1,-1 1 1,0-1 0,-1-1-1,0 1 1,0-1 0,-1 1-1,0-2 1,-1 1 0,0-1 0,0 0-1,-6 5-6,-4 2 120,0-1 0,0 0 0,-2-1 0,0-1 0,-13 6-120,6-5 340,0-1 1,-14 3-341,31-12 55,-1 0 0,1 0 1,-1-1-1,1-1 1,-1 1-1,1-2 0,-1 1 1,0-1-1,0-1-55,9 1 12,0 0-1,0 0 1,0 0 0,0 0-1,0 0 1,0 0-1,0-1 1,0 1 0,0 0-1,0-1 1,0 1 0,0-1-1,0 1 1,0-1 0,0 1-1,1-1 1,-1 1 0,0-1-1,0 0 1,0 1 0,1-1-1,-1 0 1,1 0 0,-1 0-1,0 0 1,1 1-1,0-1 1,-1 0 0,1 0-1,-1 0 1,1 0 0,0 0-1,0 0 1,-1 0-12,13-16 119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7:32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217 540 4897,'-4'-11'7549,"-5"3"-5576,-19-1-1593,23 8-323,1 0 0,-1 0-1,0 1 1,1-1 0,-1 1-1,0 0 1,1 0 0,-1 1-1,0-1 1,1 1 0,-1 0-1,1 1 1,-1-1 0,1 1-1,0-1 1,-1 1 0,1 1-1,0-1 1,0 0 0,0 1-1,1 0 1,-1 0 0,1 0-1,0 1 1,-1-1 0,1 2-57,-5 4 22,1 1 0,1 1 0,0-1 0,0 1 0,1 0 1,0 0-1,1 1 0,1-1 0,-1 1 0,2 0 0,0 0 0,0 0 1,1 0-1,1 0 0,0 1 0,0-1 0,1 0 0,2 6-22,-2-8 2,2 0 0,-1-1 0,1 1 0,0 0 1,1-1-1,0 0 0,1 1 0,0-2 0,0 1 0,1-1 0,0 1 0,0-2 0,1 1 0,0-1 0,1 0 0,-1 0 1,1-1-1,1 0 0,-1 0 0,1-1 0,0 0 0,6 2-2,-6-4 10,0-1 0,0 1 1,0-1-1,1-1 0,-1 0 0,1 0 1,-1-1-1,1 0 0,0-1 0,-1 0 1,1 0-1,-1-1 0,0 0 0,0-1 1,0 0-1,2-1-10,3-2 21,0-1-1,0 0 1,0 0-1,-1-2 1,0 1 0,-1-2-1,0 0 1,-1 0-1,7-8-20,-12 11 10,0 0 0,-1-1-1,0 0 1,0 0 0,0 0-1,-1 0 1,0-1-1,-1 0 1,0 0 0,0 0-1,-1 0 1,0 0 0,-1-1-1,0 1 1,0 0 0,-1-1-1,0 1 1,-1-1 0,0 1-1,-1 0 1,1-1-1,-2 1 1,1 0 0,-1 0-1,-1 1 1,-4-9-10,3 6 9,-1 0 0,-1 1 0,1 0 0,-2 0 0,1 0 0,-1 1 0,-1 0 0,0 1-1,0 0 1,0 0 0,-1 1 0,0 0 0,-1 1 0,1 0 0,-1 1 0,-1 0 0,1 1 0,-1 0 0,1 0 0,-9 0-9,10 3-78,0 0 0,1 1 0,-1 0 0,0 0 0,0 1 1,1 1-1,-1 0 0,0 0 0,1 0 0,0 1 0,-1 1 1,1 0-1,1 0 0,-1 1 0,0 0 0,1 0 0,0 1 0,1 0 1,-1 0-1,1 1 0,0 0 0,1 0 0,-1 1 0,-4 7 78,-1 9-568,6-8 232</inkml:trace>
  <inkml:trace contextRef="#ctx0" brushRef="#br0" timeOffset="661.968">717 533 7746,'-5'-64'3283,"0"51"-1523,-2 13-97,6 1-1554,0 0-1,0 0 1,0 0 0,1 0 0,-1 0 0,0 0 0,1 0-1,-1 0 1,1 0 0,-1 1 0,1-1 0,-1 0 0,1 0-1,0 0-108,0 13 197,1 0 0,1 0 0,1 0 0,-1 0 0,2-1-1,1 3-196,7 32 288,-5-8-90,-3-15-105,0 0-1,2 0 1,1-1 0,6 14-93,-11-33 10,0 1 1,1-1-1,-1 0 0,1 0 1,1 0-1,-1 0 0,1 0 1,0-1-1,0 1 0,0-1 1,0 0-1,1-1 1,-1 1-1,1-1 0,0 0 1,1 0-1,-1 0 0,0-1 1,1 1-1,-1-1 1,5 1-11,-1-2 16,0 0 0,-1 0 0,1-1 0,0 0 0,0 0 0,-1-1 0,1 0 0,0-1 0,-1 0 0,1 0 0,-1 0 0,0-1 0,0-1 0,0 0 0,5-2-16,-7 2 11,0 0 0,0 0 0,-1 0 0,1-1 0,-1 0 1,0 0-1,0 0 0,0-1 0,-1 1 0,0-1 0,0 0 0,0 0 0,-1-1 0,0 1 0,0-1 0,-1 0 0,0 1 0,0-1 0,1-5-11,0-20 36,-2 0-1,0 0 0,-5-27-35,2-4 16,-4 18-26,7 41-16,2 9 7,3 10-2,5 62 10,-8-47 19,1 0 1,8 26-9,-9-47 2,0 1 0,0-1 1,1 1-1,1-1 0,-1 0 1,2-1-1,-1 1 0,1-1 1,0 0-1,7 5-2,-4-3-35,1-1 1,1 0-1,0-1 1,0 0-1,1-1 0,1 1 35,-7-5 163,1 0 0,0 0 0,-1-1-1,1 0 1,0 0 0,0 0 0,1-1 0,-1 0-1,0-1 1,0 1 0,1-1 0,3-1-163,27-5 831</inkml:trace>
  <inkml:trace contextRef="#ctx0" brushRef="#br0" timeOffset="1027.589">1556 72 9146,'-7'-9'847,"0"0"0,-1 1-1,0 0 1,-1 0 0,1 1 0,-2 0 0,1 1 0,-3-2-847,11 8 27,1 0 0,0-1 0,-1 1 1,1 0-1,0 0 0,-1 0 0,1 0 1,0 0-1,0 0 0,-1 0 0,1 0 1,0 0-1,-1 0 0,1 0 0,0 0 0,-1 0 1,1 0-1,0 0 0,-1 0 0,1 0 1,0 0-1,-1 1 0,1-1 0,0 0 1,0 0-1,-1 0 0,1 0 0,0 1 1,0-1-1,-1 0 0,1 0 0,0 1 0,0-1 1,0 0-1,-1 0 0,1 1 0,0-1 1,0 0-1,0 1 0,0-1 0,0 0 1,-1 0-1,1 1 0,0-1 0,0 0 1,0 1-1,0-1 0,0 0 0,0 1 0,0-1 1,0 0-1,0 1 0,0-1 0,1 0 1,-1 1-1,0-1-27,2 21 237,-2-20-202,8 28 61,1 0-1,1-1 1,1 0-1,2-1 1,5 8-96,22 49 87,-19-33-40,-2 1 0,-2 0 0,-3 2 0,-2 0 0,-3 0 0,0 17-47,-7-43-35,4 42 284,-5-62-391,0-1-1,1 1 0,0-1 1,1 0-1,0 0 1,0 0-1,3 6 143,5-2-793,1-7 233</inkml:trace>
  <inkml:trace contextRef="#ctx0" brushRef="#br0" timeOffset="1396.801">1379 463 9786,'-7'12'3945,"6"-7"-2369,5 2-327,20-7-337,8-9-192,24-10-384,11-4-120,15 0 472,-3 2 2833,1 7-2489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7:46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442 286 2833,'0'0'172,"-1"-1"0,1 0 0,0 1 0,-1-1 0,1 0 0,-1 1 0,1-1 0,-1 1 0,1-1 0,-1 0 0,1 1 0,-1-1 0,1 1 0,-1 0 0,1-1 0,-1 1 0,0-1 0,1 1 0,-1 0 0,0 0 0,0-1 0,1 1 0,-1 0 0,0 0 0,0 0 0,1 0 0,-1 0 0,0 0 0,0 0 0,0 0-172,-30-1 2397,24 1-1879,-71 3 4124,-17 5-4642,-9 1 1124,96-9-1082,0 1-1,-1 0 1,1 0 0,0 1-1,0 0 1,0 1-1,-4 1-41,9-3 3,1 1-1,0-1 0,-1 0 0,1 1 0,0 0 0,0 0 1,-1 0-1,1-1 0,1 2 0,-1-1 0,0 0 0,1 0 1,-1 1-1,1-1 0,-1 1 0,1-1 0,0 1 0,0-1 1,0 1-1,1 0 0,-1 0 0,0 0-2,1-1 0,0 0 1,0 0-1,0-1 0,0 1 0,0 0 1,0 0-1,0 0 0,0 0 1,1 0-1,-1-1 0,1 1 1,-1 0-1,1 0 0,0-1 0,0 1 1,0 0-1,0-1 0,0 1 1,0 0-1,2 0 0,0 1 1,-1 0 0,1-1 0,0 0 0,0 1 0,1-1-1,-1 0 1,0-1 0,3 2-1,7 2 5,0-1 0,1 0 0,-1-1 0,13 2-5,50 4 24,-22-2 7,22 6-31,-60-9 3,1 0 1,-1 2 0,0 0 0,0 0 0,-1 2 0,9 5-4,-18-9 0,0 0 1,0 0-1,0 0 1,-1 1-1,0 0 1,0 0-1,0 0 1,0 1-1,-1 0 0,0 0 1,-1 0-1,1 0 1,-1 1-1,0-1 1,0 1-1,0 4 0,-2-6 1,0 1-1,0-1 1,0 1-1,-1 0 1,0-1-1,-1 1 1,1 0-1,-1-1 0,0 1 1,0-1-1,0 1 1,-1-1-1,0 1 1,0-1-1,-1 0 1,1 0-1,-1 0 1,0 0-1,-1-1 1,1 1-1,-1-1 0,-5 6 6,0 0 0,-1-2 0,-1 1 0,1-1 0,-1-1 0,0 1-1,-1-2 1,0 0 0,0 0 0,0-1 0,-1-1 0,1 0 0,-9 1-6,2-1 11,1 0 0,-1-2 0,0 0-1,0-2 1,1 0 0,-1-1 0,0 0 0,0-2 0,-6-1-11,15 1 33,0 1 0,1-1 0,0-1 0,0 0 0,-5-3-33,12 6 9,0 0 0,-1 0 0,1 0 0,0-1 0,0 1 0,0-1 0,0 0 0,1 0 0,-1 0-1,0 0 1,1 0 0,-1 0 0,1 0 0,0 0 0,-1 0 0,1-1 0,0 1 0,0 0 0,1-1 0,-1 1 0,0-1 0,1 1-1,0-2-8,3-21 62</inkml:trace>
  <inkml:trace contextRef="#ctx0" brushRef="#br0" timeOffset="366.765">721 52 9682,'-21'-31'4249,"3"10"-2369,12 27-1007,8 11-257,2 19-352,0 6-32,1 10 16,7 5-24,0 10-88,4 9-40,-2 9-8,-5-2-8,1-9 8,-2-11 16,-1-19-144,0-8-472,2-13-832,-2-5 832</inkml:trace>
  <inkml:trace contextRef="#ctx0" brushRef="#br0" timeOffset="762.848">525 411 8850,'-8'-5'4057,"7"5"-2153,12-1-376,13 0-111,16-5-553,5-4-168,16-1-384,2-1-128,-2 2 216,5 4 2857,-20 2-2361</inkml:trace>
  <inkml:trace contextRef="#ctx0" brushRef="#br0" timeOffset="1230.253">1422 515 5953,'0'-4'601,"0"1"-1,0-1 1,-1 0-1,0 0 1,0 1-1,0-1 1,0 1-1,0-1 0,-2-1-600,-1-2 170,0 0-1,0 1 0,-1 0 1,0-1-1,-2 0-169,5 4 308,-2-1-219,1 0 0,0 0 1,-1 0-1,0 1 0,1 0 0,-2 0 0,1 0 1,0 0-1,0 0 0,-1 1 0,0 0 0,1 0 1,-1 0-1,0 1 0,0-1 0,0 1 0,0 0 1,0 1-1,0-1 0,0 1 0,0 0 0,0 0 1,0 1-1,0-1 0,0 1 0,0 0 0,0 1 1,0-1-1,0 1 0,1 0 0,-1 0 0,0 0 1,1 1-1,0-1 0,-1 2-89,-6 4 34,0 0-1,1 1 1,0 1-1,0 0 1,1 0-1,1 0 1,-1 1 0,2 1-1,0-1 1,0 1-1,1 0 1,-2 5-34,4-6 5,1 0-1,-1 0 1,2 0 0,-1 0 0,2 0-1,-1 0 1,2 1 0,-1-1 0,2 0-1,-1 1 1,2-1 0,1 11-5,-1-14 3,1 0 1,0 0-1,0 0 0,1 0 1,-1 0-1,2-1 0,-1 1 0,1-1 1,0 0-1,1-1 0,-1 1 1,1-1-1,1 0 0,-1-1 1,1 1-1,0-1 0,1 0-3,0 0 9,1 0 0,-1-1 0,1 0 0,0 0 0,0-1 0,0 0 0,0-1 0,1 0 0,-1 0 0,1-1 0,-1 0 0,1-1 0,0 0 0,0 0-9,-2-1 9,-1-1 1,1 1-1,-1-1 0,0 0 0,0-1 1,0 0-1,0 0 0,0 0 1,-1-1-1,1 0 0,-1 0 1,0-1-1,0 1 0,0-1 1,-1-1-1,0 1 0,4-7-9,-5 7 5,-1 0 0,0 0-1,0-1 1,0 0 0,-1 0 0,0 1 0,0-1-1,-1 0 1,1 0 0,-1-1 0,-1 1-1,1 0 1,-1 0 0,0 0 0,0-1-1,-1 1 1,0 0 0,0 0 0,0 0-1,-1 0 1,0-1-5,-7-18 16,-1-1 0,-1 2 1,-1 0-1,-6-8-16,2 3 25,-3-3 64,11 23 7,9 17 115,8 14-177,1-1 0,0 0 0,2 0 0,0-1-1,2-1 1,4 5-34,15 16 92,1-2-1,16 12-91,-37-38 34,0-1 0,1 0 0,15 8-34,21 7-4308,-28-17 2414</inkml:trace>
  <inkml:trace contextRef="#ctx0" brushRef="#br0" timeOffset="1589.575">1761 468 7314,'0'-4'691,"0"3"-369,-1-1-1,1 1 0,0-1 0,-1 1 1,1 0-1,0-1 0,-1 1 0,0-1 1,1 1-1,-1 0 0,0 0 0,0-1 1,0 1-1,0 0 0,0-1-321,1 3 74,-1-1-1,1 0 1,-1 0 0,1 1-1,0-1 1,-1 0 0,1 0-1,0 1 1,-1-1 0,1 0-1,0 1 1,0-1 0,-1 1-1,1-1 1,0 0-1,0 1 1,0-1 0,0 1-1,-1-1 1,1 0 0,0 1-1,0-1 1,0 1 0,0-1-1,0 1 1,0-1 0,0 0-1,0 1 1,0-1 0,0 1-1,1-1-73,-3 21 479,5 2-111,1 1 0,1-1 0,1-1 0,1 1 0,5 10-368,-4-12 136,-1 1 1,0 0-1,-2 0 1,-1 1-1,2 19-136,-6-40 26,0 0 0,0 0-1,0 0 1,0 0 0,-1 0 0,1 0 0,-1 0 0,1 0 0,-1 0-1,0 0 1,0 0-26,1-1 10,0-1 0,0 0 0,0 0 1,0 0-1,0 0 0,0 0 0,-1 0 0,1 0 0,0 1 0,0-1 0,0 0 0,0 0 0,0 0 0,0 0 0,0 0 0,-1 0 0,1 0 0,0 0 0,0 0 0,0 0 1,0 0-1,0 0 0,0 0 0,-1 0 0,1 0 0,0 0 0,0 0 0,0 0 0,0 0 0,0 0 0,-1 0 0,1 0 0,0 0 0,0 0 0,0 0 0,0 0 0,0 0 1,-1 0-1,1 0 0,0 0 0,0 0 0,0 0 0,0 0-10,-6-13 478,2-7-404,0 0 1,2 0-1,0 0 0,1-1 1,1 1-1,1 0 0,1-1 1,0 1-1,2 0 0,0 0 1,2 0-1,5-13-74,-9 27 2,1 1-1,-1-1 1,1 0-1,1 1 1,-1-1 0,1 1-1,0 0 1,0 0-1,5-4-1,-6 7 1,1-1-1,-1 1 1,0 0 0,1 0-1,0 0 1,-1 0-1,1 0 1,0 1-1,0 0 1,0 0-1,0 0 1,0 0 0,0 1-1,0-1 1,3 1-1,8 1-272,-1 0 0,0 1-1,0 1 1,0 0 0,0 1 0,0 0 0,0 1 0,2 2 272,26 13-861</inkml:trace>
  <inkml:trace contextRef="#ctx0" brushRef="#br0" timeOffset="1949.78">2435 112 7698,'-4'-41'4229,"4"39"-4102,0 1-1,0 0 1,0 0 0,-1 0-1,1 0 1,0 0 0,-1-1-1,1 1 1,-1 0-1,1 0 1,-1 0 0,1 0-1,-1 0 1,0 0 0,0 1-1,1-1 1,-1 0 0,0 0-1,0 0 1,0 1-1,0-1 1,0 0 0,0 1-1,0-1 1,0 1 0,0-1-1,0 1 1,0 0 0,0-1-1,-1 1 1,1 0-1,0 0 1,-1 0-127,1 1 72,-1 0 0,0 0 1,1 0-1,-1 1 0,1-1 0,-1 1 0,1-1 0,0 1 0,0-1 1,0 1-1,0 0 0,0-1 0,0 1 0,0 0 0,0 0 0,0 0 1,1 0-1,-1 0 0,1 0 0,0 0-72,-5 17 145,1 1 0,1-1 0,1 1 0,1-1 0,1 1 0,0 0 0,2 9-145,7 41 442,9 32-442,-3-24 79,-7-23-417,-1-7 1080,9 34-742,-11-66-1389,0-1 0,0 1 0,2-1 1,2 3 1388,-5-8-1939</inkml:trace>
  <inkml:trace contextRef="#ctx0" brushRef="#br0" timeOffset="2304.925">2197 391 10202,'-16'1'4425,"11"4"-2640,6-1-497,20-4-400,13-3-312,26-7-120,9 1-40,8-3-216,1 3 480,-7 0-487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7:44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284 490 3689,'9'-4'550,"19"-10"1025,-28 14-1501,1 0 1,-1-1 0,1 1-1,-1-1 1,1 1-1,-1-1 1,0 1 0,1-1-1,-1 0 1,0 1-1,1-1 1,-1 1 0,0-1-1,0 0 1,0 1-1,1-1 1,-1 0 0,0 1-1,0-1 1,0 0-1,0 1 1,0-1 0,0 0-1,0 1 1,0-1-1,-1 0 1,1 1 0,0-1-1,0 0 1,-1 1-1,1-1 1,0 1 0,0-1-1,-1 0 1,1 1-1,-1-1 1,1 1 0,-1-1-1,1 0-74,-5-4 293,0 0 0,0 0-1,0 0 1,0 1 0,-1 0-1,0 0 1,0 0 0,0 1 0,0 0-1,0 0 1,-1 0 0,0 1-1,1 0 1,-1 0 0,0 0 0,0 1-1,0 0 1,0 1 0,0 0-1,0 0 1,0 0 0,0 1-1,-3 0-292,2 1 46,0-1 0,1 1-1,-1 0 1,0 1-1,1 0 1,-1 0-1,1 1 1,0 0-1,0 0 1,0 1-1,1-1 1,-1 1-1,1 1 1,0-1 0,1 1-1,-1 0 1,1 1-1,0-1 1,1 1-1,-1 1-45,0 3 16,0-1 0,1 1 0,0 1 0,1-1-1,0 0 1,1 1 0,0-1 0,0 1 0,2 0 0,-1-1 0,1 1 0,1 0-1,0 0 1,1-1 0,0 1 0,1-1 0,1 2-16,-1-5 6,0 1 0,0-1 1,1 0-1,1 0 0,-1 0 0,1-1 0,0 1 1,1-1-1,0 0 0,0-1 0,0 0 1,1 0-1,0 0 0,0-1 0,1 1 1,-1-2-1,1 1 0,0-1 0,0-1 0,1 1 1,-1-1-1,8 1-6,-12-3 8,0 0-1,0 0 1,1 0 0,-1-1-1,0 0 1,1 0 0,-1 0-1,0 0 1,1-1 0,-1 0-1,0 0 1,1 0 0,-1 0-1,0-1 1,0 1 0,0-1-1,0 0-7,1-2 11,0 1 0,0-1 0,-1 0-1,0 0 1,1 0 0,-1 0 0,-1-1-1,1 0 1,-1 0 0,0 0 0,2-3-11,2-8 17,0 0-1,-1-1 1,-1 0 0,-1 0-1,0 0 1,-1 0 0,-1 0 0,0-2-17,-1 1 10,-1 1-1,0-1 1,-1 0 0,-1 1 0,-1-1 0,0 1 0,-1-1-10,4 17 0,-1-1 0,0 0 0,1 0 1,-1 0-1,0 1 0,0-1 0,0 0 0,0 1 0,0-1 1,0 1-1,0-1 0,-1 1 0,0-1 0,2 1 0,0 1 0,0 0 0,-1 0 0,1 0 0,0 0 0,0 0 1,0 0-1,0 0 0,-1 0 0,1 0 0,0 0 0,0 0 0,0 0 0,0 0 0,-1 0 0,1 0 0,0 0 0,0 0 1,0 0-1,0 0 0,-1 0 0,1 0 0,0 0 0,0 0 0,0 0 0,0 1 0,-1-1 0,1 0 0,0 0 0,0 0 1,0 0-1,0 0 0,0 0 0,0 1 0,-1-1 0,1 0 0,0 0 0,0 0 0,0 0 0,-2 15 16,3 7 0,2 0 0,1 0 0,0-1 0,2 0 0,0 0 0,2 0 0,0 0-1,1-2 1,1 1 0,1-1 0,1 0 0,8 10-16,-15-23-42,1 1 0,-1-1 0,1 0 0,0-1 0,1 1 0,-1-1 0,1 0 0,0-1 0,1 0 0,-1 0 0,1 0 0,-1-1 0,1 0 0,0-1-1,0 1 1,0-2 0,1 1 0,-1-1 0,0 0 0,1-1 0,3 0 42,17-7-639</inkml:trace>
  <inkml:trace contextRef="#ctx0" brushRef="#br0" timeOffset="450.279">688 401 9578,'-2'-9'4358,"6"22"-3225,8 93 528,20 30-1116,6 30-216,-31-138-231,-2-22 24,-2-18 8,-3-1-97,0 1 0,-1-1 0,-1 1 0,0 0-1,-1-1 1,0 1 0,-1 0 0,0 0-33,-13-50 42,14 43-36,1-1 1,0 0 0,2 0 0,1-14-7,-1 23 2,2 0-1,0 0 1,0 0-1,1 1 1,0-1-1,0 1 1,1 0-1,1 0 1,2-4-2,-4 10-1,-1 1-1,1-1 1,0 1 0,0 0-1,0 0 1,1 0 0,-1 0-1,1 1 1,-1-1 0,1 1-1,0 0 1,0 0 0,0 0-1,0 1 1,0-1 0,0 1-1,1 0 1,-1 0 0,0 1-1,1-1 1,-1 1 0,1 0-1,-1 0 1,1 0 1,3 1-3,0 0-1,1 0 1,-1 0 0,0 1-1,0 1 1,0-1 0,0 1-1,0 0 1,-1 1 0,1 0-1,-1 0 1,1 1 3,1 3 2,-1-1 1,1 2-1,-1-1 1,-1 1-1,1 0 0,-1 0 1,-1 1-1,0 0 1,0 0-1,-1 1 1,-1-1-1,1 1 0,-2 0 1,0 0-1,0 1 1,0 2-3,3 28-290,-1 0 0,-3 0 0,-2 35 290,0-52-364,2 9 164,6-1 3</inkml:trace>
  <inkml:trace contextRef="#ctx0" brushRef="#br0" timeOffset="931.665">1598 20 9034,'0'-1'94,"-17"-16"3328,16 17-3387,1 0 0,0-1 1,-1 1-1,1 0 0,0 0 0,-1 0 0,1 0 0,-1-1 1,1 1-1,0 0 0,-1 0 0,1 0 0,-1 0 0,1 0 1,0 0-1,-1 0 0,1 0 0,-1 0 0,1 0 1,0 0-1,-1 0 0,1 1 0,-1-1 0,1 0 0,0 0 1,-1 0-1,1 0 0,-1 1 0,1-1 0,0 0 1,-1 0-1,1 1 0,0-1 0,0 0 0,-1 1 0,1-1 1,0 0-1,0 1 0,-1-1 0,1 0 0,0 1 0,0-1 1,0 1-1,0-1 0,-1 0 0,1 1 0,0-1 1,0 1-1,0-1 0,0 0 0,0 1 0,0-1 0,0 1 1,0-1-1,0 0 0,0 1 0,1-1-35,-3 16 274,0 0 0,1 1 0,1-1 0,1 0 0,2 15-274,19 82 486,-15-83-352,5 32-55,-2 0-1,-3 1 1,-1 34-79,-11 261 2600,5-347-2563,0-9-26,0 0 0,-1 0-1,1 0 1,0 0 0,1 0-1,-1 0 1,0 0 0,1 0 0,-1-1-1,1 1 1,-1 0 0,1 0 0,1 1-11,-2-3 2,0 0 0,0 1 0,0-1 1,0 0-1,0 0 0,0 0 0,0 0 1,0 0-1,0 0 0,0 0 1,1 0-1,-1 0 0,0 0 0,0 0 1,0 0-1,0 0 0,0 0 1,0 0-1,0 0 0,0 0 0,0 0 1,1 0-1,-1 0 0,0 0 0,0 0 1,0 0-1,0 0 0,0 0 1,0 0-1,0 0 0,0 0 0,0-1 1,0 1-1,1 0 0,-1 0 1,0 0-1,0 0 0,0 0 0,0 0 1,0 0-1,0 0 0,0 0 1,0 0-1,0 0 0,0 0 0,0-1 1,0 1-1,0 0 0,0 0 0,0 0 1,0 0-1,0 0 0,0 0 1,0 0-1,0 0 0,0-1-2,3-9 68,1-12 13,-5 9-59,-1 1 0,0-1 0,-1 1 0,0 0 0,0 0 0,-2 0 0,-2-7-22,-8-13 22,-2 1 0,-4-4-22,9 15 4,-1 0-1,-1 0 0,-1 2 1,-1 0-1,-4-3-3,14 15-1,0 0-1,0 1 1,-1 0-1,0 0 1,0 1 0,0 0-1,0 0 1,-1 0 0,1 1-1,-1 0 1,0 1-1,0 0 1,0 0 0,-1 1-1,1 0 1,-6 0 1,7 1-2,0 1-1,0 0 1,0 1-1,0-1 1,0 2-1,0-1 1,1 1 0,-1-1-1,1 2 1,0-1-1,0 1 1,0 0-1,0 0 1,1 1 0,0-1-1,0 1 1,0 1-1,0-1 1,1 0 0,-3 5 2,-2 3 1,0 2 1,1-1 0,1 1-1,0 0 1,1 1 0,0-1 0,2 1-1,-1 4-1,3-13 8,1 0 0,0 1-1,0-1 1,1 1-1,0-1 1,0 1 0,0-1-1,1 1 1,1 3-8,0-6 8,-1-1 0,1 1 0,0-1 0,0 1 0,0-1 0,0 0 0,1 0 0,0 0 0,0 0 0,0 0 0,0-1 0,0 1 1,1-1-1,0 0 0,0 0 0,0 0-8,9 5 25,2 0 0,-1-1 0,1-1 0,0 0 0,0-1 0,1 0 0,0-2 0,0 1 0,1-2-25,27 4 307,0-3-1,33-2-306,12-3 405,-4-1-137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08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23 8226,'0'-2'199,"0"1"0,-1 0 0,1 0 0,-1 0 0,1 0 0,-1 0 0,1 0 0,-1 0 0,0 0 0,1 0 0,-1 0 0,0 0 0,0 0 0,0 0 0,0 0 0,0 1 0,0-1 0,0 0 0,0 1 0,0-1 0,0 1 0,0-1 0,0 1 0,0-1 0,0 1-1,-1 0 1,1-1 0,0 1 0,0 0 0,0 0 0,-1 0-199,0 1 82,1-1-1,0 1 1,-1-1-1,1 1 0,0 0 1,0 0-1,0 0 0,-1 0 1,1 0-1,0 0 1,0 0-1,0 0 0,0 0 1,0 0-1,1 0 0,-1 1 1,0-1-1,1 0 1,-1 1-1,0-1 0,1 0 1,0 1-1,-1-1 0,1 1 1,0-1-1,0 1 1,-1 0-82,0 16 185,0 0 0,1 0 1,0 0-1,2-1 0,1 11-185,22 90 459,41 102 239,-38-133-418,-3 0 1,1 25-281,-22-91-94,-1 0 1,-1 0-1,-1 0 0,0 1 1,-2-1-1,-1 0 0,0 0 1,-2 2 93,-6 10-267</inkml:trace>
  <inkml:trace contextRef="#ctx0" brushRef="#br0" timeOffset="357.334">51 622 8714,'-26'-13'3881,"10"8"-1729,8 5-720,8-2-391,7-2-305,-7 3-400,15-3-80,30-6-120,69-9-64,-45 12 80,-2-3-160,1 10-376,-6-2 880,0 14-568</inkml:trace>
  <inkml:trace contextRef="#ctx0" brushRef="#br0" timeOffset="696.055">731 585 7962,'5'-5'483,"-1"0"0,0-1 1,1 1-1,-2-1 0,1 1 1,-1-1-1,1-2-483,-4 8 48,0 0 0,0-1-1,0 1 1,1 0 0,-1-1 0,0 1 0,0 0 0,0-1 0,0 1-1,0 0 1,0-1 0,-1 1 0,1 0 0,0 0 0,0-1-1,0 1 1,0 0 0,0-1 0,0 1 0,0 0 0,-1-1-1,1 1 1,0 0 0,0 0 0,0-1 0,-1 1 0,1 0-1,0 0 1,0 0 0,-1-1 0,1 1 0,0 0 0,-1 0 0,1 0-1,0 0 1,0 0 0,-1-1 0,1 1 0,0 0 0,-1 0-1,1 0 1,0 0 0,-1 0 0,1 0-48,-4 0 293,-1 0 1,1 1-1,0-1 0,0 1 1,0 0-1,0 0 0,-3 2-293,-4 1 190,0 0 1,0 2-1,1-1 0,0 1 0,0 1 0,0 0 1,1 0-1,0 1 0,1 0 0,0 0 0,0 1 0,0 0 1,1 0-1,1 1 0,0 0 0,-1 3-190,2-5 12,1 0 0,0 0 0,1 0 0,0 0 0,0 1 0,1-1-1,0 1 1,0 0 0,1 0 0,1-1 0,-1 1 0,1 0 0,1 0 0,-1 0 0,1 0 0,1 0-1,0-1 1,0 1 0,1-1 0,0 1 0,3 5-12,-3-10 4,0 1 0,1-1 0,-1 1 0,1-1 0,0 0 0,0 0 0,0-1-1,0 1 1,1-1 0,0 0 0,-1 0 0,1 0 0,0-1 0,1 0 0,-1 0 0,0 0 0,0-1 0,1 1 0,-1-1 0,1-1 0,-1 1 0,6-1-4,0 1-6,0-2 0,0 1 0,-1-1 1,1-1-1,0 0 0,-1-1 1,0 0-1,1 0 0,-1-1 1,0 0-1,6-5 6,0-1-8,0 0 0,-1-2 0,0 0 1,0-1-1,-2 0 0,1-1 0,-2 0 0,0-1 0,7-12 8,-17 23 5,0-1-1,0 1 1,0-1-1,0 0 1,-1 0-1,1 1 1,-1-1-1,-1 0 0,1 0 1,-1 0-1,1 0 1,-1 0-1,-1 0 1,1 0-1,-1 0 1,0 0-1,0 0 1,0 0-1,-1 0 1,0 0-1,0 1 0,0-1 1,-3-3-5,1 1 14,0 0 0,-1 0 0,0 1-1,-1-1 1,0 1 0,0 0 0,0 1 0,0 0 0,-1 0 0,0 0-1,0 0 1,0 1 0,-7-2-14,11 4-67,0 1 0,-1 0 0,1 1 0,0-1 0,-1 0 0,1 1 0,0 0 0,-1 0 0,1 0 0,-1 0 1,1 0-1,0 1 0,-1-1 0,1 1 0,0 0 0,0 0 0,0 0 0,-1 1 0,0 0 67,1 1-98,-1 0 0,1 0 0,-1 0 0,1 0 0,0 1 0,-1 1 98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7:39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289 172 8098,'-15'-51'4499,"33"117"-1381,-8-18-2591,1-1 0,2 0-527,3 5 348,-4 1 0,7 51-348,2 108 200,-19-87-84,-2-118-101,0 0 0,-1 0 0,0 0 0,-1 0 0,1-1-1,-1 1 1,-2 3-15,2-3 15,2-7-12,-1 1 0,1-1 0,0 1 0,0-1 0,-1 1 0,1-1 0,0 1 0,0-1 0,0 1 0,0-1 0,0 1 0,0-1 0,0 1 0,0-1 0,0 1 0,0-1 0,0 1 0,0-1 0,0 1 0,0-1 0,1 1 0,-1-1 0,0 1 0,1 0-3,8-3 114,11-15-4,-19 13-101,0 0 1,0 0 0,0 0-1,0-1 1,-1 1-1,1 0 1,-1 0-1,0-1 1,-1 1 0,1 0-1,-1 0 1,0 0-1,-1-4-9,2 5 4,-6-22 10,-2 0 0,0 0 0,-1 1 0,-2 0 0,0 0 0,-2 1 0,-1 1 1,0 0-1,-6-5-14,12 17 0,1 1 1,-1 0 0,-1 1-1,0 0 1,0 0 0,0 0-1,-1 2 1,0-1 0,-1 1-1,-4-2 0,10 6-2,1 0 0,-1 1 0,1-1 0,-1 1 0,0 0 0,1 0 0,-1 0 0,0 1 0,0 0 1,0 0-1,1 0 0,-1 1 0,0-1 0,0 1 0,1 0 0,-1 0 0,0 1 0,1-1 0,-1 1 0,1 0 0,0 1 0,0-1 0,0 1 0,0-1 0,0 1 0,0 0 0,0 1 2,-3 3-2,1 1-1,-1 0 1,1 0 0,1 0-1,0 1 1,0-1 0,0 1-1,1 1 1,1-1 0,-1 0 0,2 1-1,-1 0 1,1 0 0,1 0-1,-1 0 1,2 0 0,0 0-1,0 5 3,0-5 8,1-1 0,0 0-1,0 0 1,1 0 0,1 0-1,-1 0 1,1 0 0,1 0 0,-1-1-1,2 1 1,-1-1 0,1 0-1,0-1 1,1 1 0,0-1-1,0 0 1,0 0 0,1-1-1,0 0 1,1 0-8,4 2 29,2-1 0,-1-1 0,1 0 0,0 0 0,0-2 0,0 0 0,1 0 0,0-1 0,-1-1 0,1-1 0,11 0-29,11-1 162,0-1 0,0-2 0,0-2 0,7-3-162,12-4 177</inkml:trace>
  <inkml:trace contextRef="#ctx0" brushRef="#br0" timeOffset="382.349">645 703 6009,'8'-1'8302,"18"9"-8324,-18-6 811,0 1-699,0-1 1,0-1 0,0 1-1,0-1 1,1-1-1,-1 1 1,0-1 0,0-1-1,1 0 1,-1 0-1,0 0 1,0-1 0,0-1-1,0 1 1,0-1-91,9-4 65,0-1 0,0-1-1,-1 0 1,0-2 0,7-5-65,-18 12 10,0 0 1,0 0-1,-1 0 1,1-1-1,-1 0 1,0 0-1,0 0 1,-1 0-1,1 0 0,-1-1 1,0 0-1,-1 0 1,1 1-1,-1-1 1,0-1-1,-1 1 0,0 0 1,1-1-11,-2 4 6,-1-1 0,1 1 0,0 0 0,-1 0 0,0 0 1,1 0-1,-1 0 0,-1 0 0,1 0 0,0 0 0,-1 0 0,1 0 0,-1 1 0,0-1 1,0 1-1,0-1 0,0 1 0,0 0 0,-1-1 0,1 1 0,-1 0 0,1 1 0,-1-1 1,0 0-1,1 1 0,-4-1-6,-1-1 5,1 0 0,-2 0 1,1 1-1,0 0 0,0 0 1,-1 1-1,1 0 0,-1 1 1,1-1-1,-7 2-5,5 0 20,1 0 0,-1 1 0,1 0 1,-1 0-1,1 1 0,0 1 0,0-1 0,0 1 0,1 0 1,-1 1-1,1 0 0,0 0 0,0 0 0,1 1 0,-1 0 1,1 1-1,1-1 0,-1 1 0,1 0 0,0 0 0,1 1 1,-1 1-21,-2 4 34,1 1 1,1-1-1,0 1 1,1 0-1,0 0 1,1 0-1,1 1 1,0-1-1,1 1 1,1-1-1,0 1 1,2 14-35,-1-23 10,0 1 1,1 0 0,0-1-1,0 1 1,0-1 0,1 0 0,-1 0-1,1 0 1,1 0 0,-1 0-1,1 0 1,0-1 0,1 0 0,-1 0-1,1 0 1,0 0 0,0-1-1,1 0 1,-1 0 0,1 0 0,0-1-1,0 0 1,0 0 0,0 0 0,1-1-1,0 0-10,37 10-2,0-3 1,0-1-1,1-2 0,0-3 0,8-1 2,-53-2 0,78 5-84</inkml:trace>
  <inkml:trace contextRef="#ctx0" brushRef="#br0" timeOffset="762.901">1543 619 8794,'-20'-18'3304,"-1"0"0,-12-6-3304,17 14 596,0 0 0,0 1 0,-1 1 0,0 0 0,-1 1-1,-9-2-595,22 8 63,0 0 1,0 0-1,1 0 0,-1 0 0,0 1 0,0 0 0,0 0 0,0 0 0,0 1 0,0-1 0,0 1 0,0 0 0,1 1 0,-1-1 1,0 1-1,1 0 0,-1 0 0,1 0 0,-1 1-63,-1 2 29,1-1 0,-1 1 0,1 0 0,0 1 1,0-1-1,1 1 0,0 0 0,0 0 0,0 1 0,1-1 1,-1 1-1,0 3-29,-1 4 15,0 0 0,0 0 0,2 1 0,0-1 0,0 1 0,1 0 0,1 0 0,1 0 1,0-1-1,1 1 0,2 13-15,-1-19 5,0 0 1,0 0 0,1-1 0,0 1-1,0-1 1,1 0 0,0 0-1,0 0 1,1-1 0,0 1-1,1-1 1,0 0 0,0-1 0,0 1-1,1-1 1,-1 0 0,2-1-1,-1 0 1,0 0 0,5 2-6,0-1 5,0-1 1,1-1 0,-1 1-1,1-2 1,0 0 0,0 0-1,0-1 1,4-1-6,11 0-265,0-1 0,0-1 0,12-3 265,20-4-300</inkml:trace>
  <inkml:trace contextRef="#ctx0" brushRef="#br0" timeOffset="1131.704">1770 550 9546,'-9'-2'3969,"-7"2"-2409,14 12-672,0 6 201,1 10-385,2 11-120,5 9-272,2 3-120,3 4-112,2-6-16,-2-5-8,-3-5 264,2-7-704,-3-5 0,-3-8 240</inkml:trace>
  <inkml:trace contextRef="#ctx0" brushRef="#br0" timeOffset="1132.704">1648 185 11458,'-28'-46'4593,"7"11"-3432,15 14-433,5 6-168,4 18 56,4 6-344,4 16-64</inkml:trace>
  <inkml:trace contextRef="#ctx0" brushRef="#br0" timeOffset="1861.528">2444 461 5049,'0'0'147,"1"0"0,-1 0 0,0 0-1,0-1 1,1 1 0,-1 0 0,0 0 0,0 0 0,0-1-1,1 1 1,-1 0 0,0 0 0,0-1 0,0 1 0,0 0-1,1 0 1,-1-1 0,0 1 0,0 0 0,0 0 0,0-1-1,0 1 1,0 0 0,0-1 0,0 1 0,0 0 0,0-1-1,0 1 1,0 0 0,0 0 0,0-1 0,0 1 0,0 0-1,0-1 1,-1 1 0,1 0 0,0 0 0,0-1 0,0 1-1,0 0 1,-1 0 0,1 0 0,0-1-147,-17-4 2529,-33 3-1703,42 3-189,-20-1-142,0 2-1,0 1 0,1 1 1,0 1-1,-5 3-494,15-3 70,1 0 0,0 1 0,0 1 0,0 1 0,1 0 0,0 1 0,1 0 0,-13 11-70,24-17 2,0 0 0,0-1 1,0 1-1,1 0 1,-1 0-1,1 0 0,0 1 1,0-1-1,0 0 0,1 1 1,-1 0-1,1-1 1,-1 1-1,1 0 0,0-1 1,1 1-1,-1 0 1,1 0-1,0 0 0,0 0 1,0 0-3,0 0 1,1-1 1,0 0 0,0 0-1,0 1 1,0-1 0,0 0-1,1 0 1,0 0-1,-1 0 1,1-1 0,0 1-1,0 0 1,1-1 0,-1 0-1,0 1 1,1-1 0,0 0-1,-1 0 1,1 0-1,0 0 1,0-1 0,0 1-1,0-1 1,3 1-2,17 5 11,1 0 0,0-2 0,1-1 1,23 1-12,38 7 19,-82-11-18,33 6 21,36 13-22,-64-17 1,-1 0 1,1 0 0,-1 1-1,0 0 1,0 0-1,0 1 1,-1 0-1,1 1 1,-1 0-1,-1 0 1,2 1-2,-6-4 0,0 0 0,-1 0 0,1 0 0,0 1 0,-1-1 0,0 1 0,0-1 0,0 1 0,0-1 0,0 1 0,-1-1 1,1 1-1,-1 0 0,0-1 0,0 1 0,-1 0 0,1-1 0,-1 1 0,0 0 0,0-1 0,0 1 0,0-1 0,-1 1 0,1-1 0,-1 0 0,0 1 0,-1 2 2,-1 0 1,1-1-1,-1 1 0,0-1 1,0 0-1,-1 0 0,1 0 1,-1-1-1,0 0 0,0 0 0,-1 0 1,1 0-1,-1-1 0,-3 1-2,-5 1 12,-1-1-1,0 0 1,0-1 0,-1-1-1,1 0 1,-1-1-1,-10-1-11,-15-2 36,0-2-1,-9-2-35,40 4-6,-19-2 80,28 4-85,0-1 0,-1 1 0,1 0 0,0-1 0,0 1 0,0 0 0,-1-1 0,1 0 0,0 1 0,0-1 0,0 0 0,0 1 0,0-1 0,0 0 0,0 0 0,0-1 11,0 2-5,1 0-1,0 0 0,0 0 0,0-1 1,0 1-1,0 0 0,0 0 1,0 0-1,0 0 0,0 0 0,0 0 1,0-1-1,0 1 0,0 0 1,0 0-1,0 0 0,0 0 0,0 0 1,0 0-1,0-1 0,0 1 1,0 0-1,0 0 0,0 0 0,0 0 1,0 0-1,0 0 0,1 0 1,-1-1-1,0 1 0,0 0 0,0 0 1,0 0-1,0 0 0,0 0 1,0 0-1,0 0 0,0 0 0,1 0 1,-1 0-1,0 0 0,0-1 1,0 1-1,0 0 0,0 0 0,0 0 1,1 0-1,-1 0 0,0 0 6,16-1-157</inkml:trace>
  <inkml:trace contextRef="#ctx0" brushRef="#br0" timeOffset="2259.683">2737 531 5609,'-28'-11'3561,"5"7"80,-1 9-1625,11 19-1088,9 8-255,8 15-345,9 9-40,1 1-96,2 2-56,3-7-56,0-11 0,1-6 136,-5-5-448,-5-8 216</inkml:trace>
  <inkml:trace contextRef="#ctx0" brushRef="#br0" timeOffset="2260.683">2680 124 10154,'-24'-48'4249,"10"13"-2401,3 10-783,6 14-433,2 7-288,7 12 88,10 6-192,17 18-96</inkml:trace>
  <inkml:trace contextRef="#ctx0" brushRef="#br0" timeOffset="2930.43">3195 591 5273,'-7'-46'2657,"6"44"-2454,0 0 0,0 1 0,0-1 0,0 0 0,0 0 0,0 1 0,0-1 0,0 1 0,-1-1 0,1 1 0,-1-1 0,1 1 0,-1 0 0,0 0 0,1 0 0,-1 0 0,0 0 0,0 0 0,1 0 0,-2 0-203,-2 0 390,0-1 0,0 1 0,0 0 0,0 1 0,-1-1 0,-3 1-390,4 0 95,0 0 1,0 0 0,-1 0-1,1 1 1,0-1 0,0 1-1,0 0 1,0 1 0,0 0-1,1-1 1,-1 1 0,0 1-1,1-1 1,-1 1 0,1 0-1,0 0 1,0 0 0,0 0 0,0 1-1,1 0 1,-1-1 0,1 1-1,-1 2-95,-6 9 39,1 1 0,0 0-1,1 1 1,0 0 0,1 0-1,2 1 1,-1-1 0,-1 17-39,5-24 5,0 0 0,1 0 0,0 0 1,0 0-1,1 0 0,1 0 0,0 0 1,0 0-1,1 0 0,0 0 0,1 0 1,0 0-1,0-1 0,1 0 0,0 1 1,6 7-6,-5-11 6,0 0 0,0-1 0,1 1 0,0-1 1,0-1-1,0 1 0,0-1 0,1 0 0,0 0 1,-1-1-1,1 0 0,1 0 0,-1 0 0,0-1 1,1 0-1,-1-1 0,1 0 0,0 0 0,-1 0 1,1-1-1,0 0 0,-1-1 0,1 0 0,3-1-6,2 0 12,0 0-1,0-1 0,-1-1 1,1 0-1,-1-1 0,0 0 1,0-1-1,0 0 0,-1-1 1,0 0-1,0-1 0,0 0 1,7-9-12,-14 13 5,0-1 1,-1 1-1,1-1 1,-1 0-1,0 0 1,0 0 0,-1-1-1,1 1 1,-1-1-1,0 1 1,-1-1-1,1 0 1,-1 0-1,0-4-5,-1 1 7,0 0 0,0 0 0,-1 0 0,0 1 0,0-1 0,-1 0 0,-1 1 0,1-1 0,-3-4-7,-2-2 9,0 0-1,-2 0 0,1 1 0,-2 0 0,1 0 1,-2 1-1,0 1 0,-1 0 0,0 0 0,-5-2-8,8 6 33,-1 1-1,0 1 0,-1 0 1,0 1-1,1 0 0,-2 0 0,-4-1-32,9 4-68,0 0-1,0 1 0,-1-1 1,1 2-1,0-1 0,0 1 1,-1 0-1,1 0 0,0 1 1,0 0-1,-1 0 0,1 1 1,0 0 68,5-2-95,0 1 1,0-1-1,1 1 1,-1 0-1,0 0 1,0 0 0,1 0-1,-1 0 1,1 1-1,-2 0 95,2-1-55,0 0 0,1 1 0,-1-1 0,1 0 0,-1 0 0,1 1 0,-1-1 0,1 0 0,0 1-1,0-1 1,0 0 0,0 1 0,0-1 55</inkml:trace>
  <inkml:trace contextRef="#ctx0" brushRef="#br0" timeOffset="3413.326">3358 592 9154,'39'-37'3257,"-38"37"-3174,-1-1 0,0 1 0,1-1 0,-1 1 1,1 0-1,-1-1 0,0 1 0,1 0 0,-1-1 1,1 1-1,-1 0 0,1 0 0,-1 0 0,1-1 0,-1 1 1,1 0-1,-1 0 0,1 0 0,-1 0 0,1 0 1,-1 0-1,1 0 0,0 0-83,3 5 52,-4-4 170,18 22-29,-1 0 0,-2 1 0,0 1 0,-2 0 0,6 16-193,-11-22 41,-1 1 0,-1 0 0,0 0 1,-2 1-1,0 0 0,-1-1 0,-1 22-41,-4-3 289,1-36 279,3-11 40,0-5-267,5-23-246,-2 0 0,-2 0 0,-1-1 1,-2 0-1,-1 1 0,-4-16-95,-1 13 15,-5-36 1,11 69-17,0 0 0,0-1 0,0 1 1,1 0-1,-1 0 0,2-1 0,-1 1 0,1 0 0,0 0 1,0 0 0,-1 4-2,0 1 0,0-1 1,0 1-1,0 0 1,0-1-1,0 1 0,0 0 1,0 0-1,1 0 1,-1 0-1,0 0 0,1 0 1,-1 0-1,1 0 1,-1 0-1,1 1 0,0-1 1,-1 1-1,1-1 1,-1 1-1,1 0 0,0-1 1,-1 1-1,1 0 1,0 0-1,0 0 0,-1 0 1,1 1-1,0-1 1,0 0 1,8 2-7,-1 1 0,1 0 1,0 0-1,7 4 7,-8-3-1,8 2-1,-1 2 0,1 0 0,-1 1 0,-1 1 0,0 0 0,0 1 0,-1 0 0,-1 2 0,7 6 2,-11-8 1,0 1-1,0-1 1,-1 2-1,0-1 1,-1 1 0,-1 0-1,0 0 1,-1 1-1,0 0 1,-1 0-1,-1 0 1,0 1-1,0 4-42,-2 0 0,0 1 0,-1 5 42,-1-9 435,1 0 0,1 1 0,1-1 0,0 0 1,1 0-436,8 19 919</inkml:trace>
  <inkml:trace contextRef="#ctx0" brushRef="#br0" timeOffset="3813.998">4528 493 9018,'-7'-4'929,"0"0"0,0 0 1,0 1-1,0 0 0,-1 0 1,0 1-1,-7-2-929,3 2 534,-1 0 0,1 1 0,-1 0 0,1 1 0,-3 1-534,2 0 160,0 0 1,0 1-1,0 1 1,1 0-1,-1 1 1,1 0-1,0 1 1,0 0-1,1 1 1,-7 4-161,14-7 19,-1-1 0,1 2 1,1-1-1,-1 0 0,0 1 1,1-1-1,0 1 0,0 0 1,0 0-1,0 1 0,1-1 0,-1 1-19,2-3 3,0 0 0,1 0 0,-1 0 0,1 0 0,0 0 0,0 0-1,-1 0 1,1 0 0,1 0 0,-1 0 0,0 0 0,0 0 0,1 0-1,-1 0 1,1 0 0,-1 0 0,1 0 0,0 0 0,0 0-1,0 0 1,0 0 0,0-1 0,1 1 0,-1-1 0,0 1 0,1-1-1,-1 1 1,1-1 0,-1 0 0,2 1-3,10 7 14,-1-1 0,2-1 0,-1 0 1,1-1-1,0 0 0,0-2 0,0 1 0,2-1-14,3 1 14,-1 1 0,0 0-1,-1 2 1,13 7-14,-26-13 0,-1 0 1,1 0-1,-1 0 1,0 1-1,0 0 0,0-1 1,0 1-1,0 0 1,-1 1-1,1-1 0,-1 0 1,0 1-1,0-1 1,0 1-1,-1 0 0,1 0 1,-1 0-1,0 0 0,0 1 0,0 1 0,-1-1 0,0 0 0,0 0-1,0 0 1,-1 0 0,0 0 0,0 0 0,0 0 0,0 0 0,-1 0-1,0 0 1,0 0 0,-6 9 4,0 1 0,-1-1-1,0 0 1,-1-1 0,-1 0-1,0-1 1,-1 0 0,-4 3-4,6-7 9,-1 1 0,0-2 0,-1 1 0,1-1 0,-2-1 0,1 0 0,0-1 0,-1 0 0,0-1 0,0-1 0,-1 0 0,1 0 1,-1-1-1,1-1 0,-14-1-9,26 1 16,0-1 0,0 0 1,-1-1-1,1 1 0,0 0 0,0 0 1,0 0-1,0-1 0,-1 1 1,1 0-1,0-1 0,0 1 0,0-1 1,0 1-1,0-1 0,0 0 1,0 0-1,0 1 0,0-1 0,1 0 1,-1 0-17,0 0 124,1 0 0,0 0 0,-1 0 0,1 0 1,0 0-1,0 0 0,0-1 0,0 1 0,0 0 1,0 0-1,0 0 0,1 0 0,-1 0 0,0 0 0,1 0 1,-1 0-1,0 0 0,1 0 0,-1 0 0,1 0 1,0 0-1,0 0-124,13-20 1213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7:36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417 471 5041,'-4'-7'619,"0"1"0,-1-1 0,0 1 0,-1 1 0,1-1 0,-1 1 0,0 0 0,-1 0 0,1 1 0,-1 0 0,1 0 0,-5-2-619,4 4 154,0-1 0,1 1 0,-1 0 1,0 0-1,0 1 0,0 0 0,0 0 0,0 1 0,0 0 0,0 0 1,-1 1-1,1-1 0,0 2 0,0-1 0,1 1 0,-1 0 0,0 0 1,1 1-1,-1 0 0,1 0 0,-3 2-154,-4 4 126,0 1 0,1 0 0,0 0 1,1 1-1,0 1 0,1 0 0,0 1 0,1 0 0,-7 12-126,5-4 76,0 0-1,1 0 1,1 1-1,1 0 1,1 0-1,-1 10-75,7-25 9,0-1 1,0 1-1,0 0 0,1 0 0,0 0 0,0 0 0,0 0 0,1 0 0,0 0 0,1 0 0,0 0 0,0-1 0,0 1 1,1 0-10,0-2 6,0 0 0,0 0 1,0 0-1,1 0 1,0-1-1,0 1 1,0-1-1,1 0 1,-1 0-1,1-1 1,0 0-1,0 1 1,0-1-1,0-1 1,1 1-1,3 0-6,8 3 38,0-1 0,1 0 0,0-2-1,0 0 1,0-1 0,14 0-38,8-2 838,0-2 0,21-4-838,18-5 688</inkml:trace>
  <inkml:trace contextRef="#ctx0" brushRef="#br0" timeOffset="482.394">713 497 7282,'17'-79'3478,"-17"77"-3284,1 1-1,-1-1 1,0 1 0,0-1 0,0 0 0,0 1 0,0-1 0,0 0 0,0 1 0,0-1 0,-1 1 0,1-1 0,-1 1-1,1-1 1,-1 1 0,0-1 0,1 1 0,-1-1 0,0 1 0,0 0 0,0-1-194,0 2 47,1 0 1,0 0-1,0 0 1,0-1-1,-1 1 1,1 0-1,0 0 1,0 0-1,0 0 1,-1 0-1,1 0 1,0 0-1,0 0 1,-1 0-1,1 0 1,0 0-1,0 0 1,0 0-1,-1 0 1,1 0-1,0 0 1,0 0-1,0 0 0,-1 1 1,1-1-1,0 0 1,0 0-1,0 0 1,-1 0-1,1 0 1,0 0-1,0 1 1,0-1-1,0 0 1,-1 0-1,1 0 1,0 1-48,-3 14 535,2 51-351,4 1 0,2-1 1,3 0-1,6 13-184,-13-75 8,1 1-1,-1-1 1,1 0-1,0 1 1,0-1-1,0 0 1,1 0-1,0-1 1,-1 1-1,1 0 1,0-1-1,1 0 1,-1 0-1,1 0 1,-1 0-1,1 0 1,0-1-1,0 1 1,0-1-1,0 0 1,1 0 0,-1-1-1,0 1 1,1-1-1,-1 0 1,1 0-1,-1-1 1,1 1-1,0-1 1,0 0-8,6 0 15,0 0 1,0-1 0,-1 0 0,1-1 0,-1 0-1,1 0 1,-1-1 0,0-1 0,0 0-1,0 0 1,0-1 0,5-3-16,-6 2 9,-1 0-1,0 0 1,0-1 0,0 0-1,-1-1 1,0 0 0,0 0-1,-1 0 1,0-1 0,-1 0 0,0 0-1,0 0 1,-1 0 0,0-1-1,0 0 1,-1 0 0,-1 0-1,0 0 1,0 0 0,-1-1 0,0 1-1,-1-1 1,0 0-9,-1-12 10,0 0-1,-2 0 1,-1 1 0,-1-3-10,1 35-11,1-1 1,0 1 0,1-1 0,0 1-1,0 0 1,1 0 10,1 3 0,0-1 0,0 1 0,1 0 0,0-1-1,2 1 1,-1-1 0,1 1 0,1-1 0,0 0 0,1 0-1,0-1 1,1 1 0,0-1 0,1 0 0,8 9 0,-3-6-37,0 0 1,1-1 0,1 0 0,0-1-1,1 0 1,0-1 0,1-1-1,0-1 1,0 0 0,10 3 36,5-1-164</inkml:trace>
  <inkml:trace contextRef="#ctx0" brushRef="#br0" timeOffset="827.46">1411 525 7882,'-6'-2'1422,"6"2"-1202,-1-1 1,0 1 0,1 0 0,-1-1 0,0 1 0,1 0 0,-1 0-1,0-1 1,1 1 0,-1 0 0,0 0 0,0 0 0,1 0 0,-1 0-1,0 0 1,0 0 0,1 0 0,-1 0 0,0 1 0,0-1-221,0 2 107,1-1 1,-1 1-1,1 0 1,0-1-1,0 1 1,0-1-1,0 1 1,0 0-1,0-1 0,0 1 1,0 0-1,1-1 1,-1 1-108,12 64 1979,9 27-1979,-13-63 726,-2-1-1,-1 1 0,0 8-725,-2-69 95,1 1 0,1 0 0,2 1 0,1-1 0,1 1 0,2 1 0,1 0 0,1 0 0,1 2 0,1-1 0,3-1-95,-12 21 44,-1 0 0,1 0-1,1 1 1,-1 0 0,1 0 0,0 0 0,0 1 0,1 0 0,1 0-44,-4 2-1,0 0 0,1 1-1,0 0 1,-1 0 0,1 1 0,0-1 0,0 1-1,0 1 1,0-1 0,0 1 0,0 0 0,0 0 0,0 1-1,1 0 2,37 8-12</inkml:trace>
  <inkml:trace contextRef="#ctx0" brushRef="#br0" timeOffset="1574.669">2030 457 6833,'-2'-2'347,"1"1"-1,-1-1 0,0 1 0,1 0 0,-1 0 1,0 0-1,0 0 0,0 0 0,0 0 0,-1 1-346,3-1 69,-1 1 0,0 0-1,1 0 1,-1 0-1,0 0 1,1 0-1,-1 0 1,0 0-1,1 0 1,-1 0 0,0 1-1,1-1 1,-1 0-1,1 0 1,-1 1-1,0-1 1,1 0-1,-1 0 1,1 1 0,-1-1-1,1 1 1,-1-1-69,0 2 51,-1 0 0,1 0 0,0 1 0,0-1 0,0 0 0,0 0 0,0 1 0,1-1 0,-1 1 0,1-1 0,-1 1 0,1-1 0,0 1 0,0-1 0,0 2-51,1 23 418,0 0 0,2 0 0,1 0 0,2 0 0,1 3-418,14 43 1871,8 12-1871,-27-153 1474,-1 24-1411,3-1 0,6-30-63,-7 58 9,1-1 0,0 1 1,1 0-1,2 1 0,-1-1 0,2 1 1,0 1-1,3-5-9,-9 17-1,0 0 0,1 0 0,-1 1 0,1-1 0,-1 0 1,1 1-1,0 0 0,0-1 0,0 1 1,-2 1-1,0 1 1,1-1-1,-1 1 1,0-1-1,0 1 0,0-1 1,1 1-1,-1 0 1,0 0-1,1 0 1,-1 0-1,0 0 0,0 0 1,1 0-1,-1 0 1,0 0-1,1 0 1,-1 1-1,0-1 0,0 0 1,0 1-1,1-1 1,-1 1-1,0 0 1,0-1-1,0 1 0,0 0 1,1 0 0,8 10-6,0 0 1,-1 0-1,0 1 1,-1 0-1,0 1 1,-1-1-1,3 7 6,16 27 0,-19-35 2,0 0 1,1-1-1,0 0 0,1-1 0,-1 0 0,2 0 0,0-1 1,0 0-1,0 0 0,1-1 0,5 2-2,-7-5 1,0 0-1,0-1 1,0 0-1,1-1 1,-1 0-1,1 0 1,-1-1-1,1 0 1,0-1-1,-1 0 1,1-1 0,0 0-1,-1 0 1,1-1-1,3-1 0,-3 0 3,-1 0-1,0-1 0,0 0 1,0 0-1,-1-1 0,1 0 1,-1 0-1,0-1 1,-1 0-1,0-1 0,0 0 1,0 0-1,0 0 1,-1-1-1,-1 0 0,5-7-2,-6 9 3,-1 0-1,0 0 1,0 0-1,0-1 1,-1 0-1,0 1 1,0-1-1,-1 0 0,1 0 1,-2 0-1,1 0 1,-1 0-1,0 0 1,0 0-1,-1 0 1,0 0-1,0 0 1,-1 0-1,0 0 1,0 1-1,0-1 0,-1 1 1,-2-5-3,3 8 0,0-1 0,-1 1 0,1 0 1,-1 0-1,0 0 0,0 0 0,0 0 0,0 1 1,0-1-1,-1 1 0,1 0 0,-1 0 0,1 0 0,-1 0 1,0 1-1,0-1 0,0 1 0,0 0 0,0 0 1,0 1-1,0-1 0,0 1 0,0 0 0,0 0 1,0 0-1,0 1 0,0-1 0,0 1 0,0 0 0,0 0 1,0 0-1,0 1 0,0-1 0,1 1 0,-1 0 1,1 0-1,-1 0 0,1 1 0,0-1 0,0 1 1,0 0-1,0 0 0,-1 2 0,-5 5 1,1 1 0,1 0 0,0 1 0,1-1 0,0 1 0,0 1 0,2-1 0,-1 3-1,-4 13 16,2 0-1,1 0 1,0 7-16,4-24 15,1 0 1,1 0 0,0 0-1,0 0 1,1 0 0,0 0-1,1 0 1,0 0 0,1 1-16,0-5 14,-1 0 0,1 0 0,1 0 1,-1 0-1,1-1 0,1 1 1,-1-1-1,1 0 0,0 0 0,0-1 1,1 1-1,-1-1 0,6 3-14,1 0 30,0-1 0,1 0 0,0-1 0,0 0 0,1-1 0,-1 0 0,1-1 0,0-1-1,1 0 1,9 1-30,10-1-78,1-2-1,-1-1 0,0-1 0,1-2 79,47-6-197</inkml:trace>
  <inkml:trace contextRef="#ctx0" brushRef="#br0" timeOffset="2024.768">3083 490 8634,'-14'-10'894,"0"1"1,-1 1-1,-9-4-894,23 11 43,0 1 0,0 0 1,-1-1-1,1 1 0,0 0 0,-1 0 0,1 0 1,-1 0-1,1 0 0,0 0 0,-1 0 0,1 0 0,0 1 1,-1-1-1,1 0 0,0 1 0,0-1 0,-1 1 1,1-1-1,0 1 0,0 0 0,0 0 0,0-1 0,-1 1 1,1 0-1,1 0 0,-1 0 0,0 0 0,0 0 1,0 0-1,0 1 0,1-1 0,-1 0 0,0 0 0,1 1-43,-3 4 146,1 0 0,0 1 0,0-1-1,0 0 1,1 0 0,0 2-146,0 4 233,1 0 1,0 0-1,1 0 1,0 0-1,1 0 1,0 0-1,1-1 1,0 1-1,1-1 1,0 1-1,2 2-233,9 18 350,1-1 0,2-1 0,6 7-350,-23-35 10,15 19 144,-10-19-30,-5-14 20,-20-85 56,11 69-179,2-1-1,1 1 1,2-1-1,-1-28-20,4 49 2,1 0 0,0 0 0,0 0 0,0 1 0,1-1 0,0 0 0,1 1 0,-1-1 0,1 1 1,1 0-1,0 0 0,0 0 0,0 1 0,1-1 0,0 1 0,0 0 0,0 0 0,1 1 0,0 0 0,2-2-2,-2 2 0,1 1-1,1-1 1,-1 1 0,0 1-1,1-1 1,0 1 0,0 1-1,0-1 1,0 1 0,0 1-1,0 0 1,0 0 0,1 0-1,-1 1 1,0 0 0,1 1-1,-1 0 1,0 0 0,0 1-1,1 0 1,2 1 0,-2 0-2,0 1-1,0 0 1,0 0 0,0 1 0,-1 0 0,0 1-1,0-1 1,0 1 0,-1 1 0,0 0 0,0 0-1,-1 0 1,0 1 0,0 0 0,-1 0 0,0 0-1,0 1 1,-1 0 2,3 8 0,0 1 1,-2 0-1,0 0 0,-1 0 0,1 14 0,0 23 28,-2 14-28,3 38-177,-6-105 154,0 0 0,0-1 1,0 1-1,0-1 0,1 1 0,-1-1 0,1 1 1,-1-1-1,1 1 0,-1-1 0,1 1 0,0-1 0,-1 0 1,1 1-1,0-1 0,0 0 0,0 0 0,0 0 0,0 1 1,1-1-1,-1 0 0,0 0 0,0-1 0,1 1 1,-1 0-1,1 0 23,27 6-132</inkml:trace>
  <inkml:trace contextRef="#ctx0" brushRef="#br0" timeOffset="2356.621">3743 40 10442,'-3'-8'1102,"3"5"-882,-1 1 1,1 0-1,-1 0 0,0 0 0,0 0 0,1 0 0,-1 0 0,-1 0 0,1 0 0,0 1 0,0-1 0,-1 0 1,1 1-1,-1-1 0,1 1 0,-1-1-220,2 2 15,-1 0 1,1 0-1,0 0 0,0 1 1,0-1-1,-1 0 0,1 0 1,0 0-1,0 0 0,0 0 1,-1 0-1,1 0 0,0 1 1,0-1-1,0 0 1,0 0-1,0 0 0,-1 0 1,1 1-1,0-1 0,0 0 1,0 0-1,0 0 0,0 1 1,0-1-1,0 0 0,0 0 1,0 0-1,0 1 0,0-1 1,0 0-1,0 0 1,0 1-1,0-1 0,0 0 1,0 0-1,0 0 0,0 1 1,0-1-1,0 0 0,0 0-15,-1 19 369,0-1-1,2 1 0,0-1 1,1 1-1,3 11-368,25 98 640,-4-24-324,-18-62-169,-3 0 0,-1 1 0,-2-1 0,-4 32-147,0 74 219,2-138-245,1 0-1,-1 0 0,2 0 1,-1 0-1,1 0 1,1-1-1,0 1 1,0-1-1,1 0 1,0 0-1,5 8 27,-9-17-16,0 1 0,0 0 0,1-1 0,-1 1 0,0-1 0,0 1 0,1 0 0,-1-1 0,0 1 0,1-1 0,-1 1 0,1-1 0,-1 1 0,1-1 0,-1 1 0,1-1 0,-1 0 0,1 1 0,-1-1 0,1 0 0,-1 1 0,1-1 0,0 0 0,-1 0 0,1 0 0,-1 1 0,1-1 0,0 0 0,-1 0 0,1 0 0,0 0 0,-1 0 0,1 0 0,0 0 0,-1 0 0,1 0 0,0-1 0,-1 1 0,1 0 0,-1 0 0,1-1 0,0 1 0,-1 0 0,1 0 0,-1-1 16,12-9-244</inkml:trace>
  <inkml:trace contextRef="#ctx0" brushRef="#br0" timeOffset="2707.947">3629 427 9194,'-39'9'4001,"18"-4"-2265,7 2-304,25 0-367,10-1-337,22-10-288,13-3-56,16-10-208,15-3 800,15 2-728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7:48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229 326 7026,'6'-10'616,"0"0"1,-1 0-1,0 0 1,-1-1 0,0 0-617,-4 10 58,0 0 0,0 1 0,0-1 1,0 0-1,0 1 0,0-1 0,0 0 0,-1 0 1,1 1-1,0-1 0,-1 0 0,1 1 0,0-1 1,-1 0-1,1 1 0,0-1 0,-1 1 0,1-1 1,-1 1-1,0-1 0,1 1 0,-1-1 0,1 1 0,-1-1 1,0 1-1,1 0 0,-1-1 0,0 1 0,1 0 1,-1 0-1,0-1 0,1 1 0,-1 0 0,0 0 1,0 0-1,1 0 0,-2 0-58,-30-1 1300,22 2-1168,1 1 1,0 0 0,0 1-1,0 0 1,1 0 0,-1 1-1,1 0 1,-1 0 0,1 1-1,1 0 1,-1 0 0,1 1 0,0 0-1,0 1 1,0-1 0,1 1-1,0 0 1,1 1 0,0-1-1,-4 8-132,2-3 32,1 0-1,0 0 1,0 1 0,2-1-1,0 1 1,0 0-1,1 1 1,0-1-1,2 0 1,-1 1-1,2 0 1,0-1-1,0 1 1,1 1-32,0-6 9,1 0 0,-1-1 0,1 1 1,1-1-1,0 1 0,0-1 0,0 0 0,1 0 1,1 0-1,-1-1 0,1 1 0,0-1 0,1 0 0,0-1 1,0 1-1,0-1 0,1 0 0,0-1 0,0 0 1,0 0-1,1 0 0,-1-1 0,1 0 0,0 0 0,1-1 1,-1 0-1,0-1 0,1 0 0,0 0 0,-1-1 1,1 0-1,0 0 0,0-1 0,0 0 0,0-1-9,0 0 24,-1 0 0,1 0 0,-1-1 0,0 0-1,1-1 1,-1 0 0,0 0 0,-1-1 0,1 0-1,-1 0 1,1 0 0,-1-1 0,0-1 0,-1 1-1,1-1 1,-1-1-24,-1 2 28,-1 0 1,0 0-1,0-1 0,0 1 0,-1-1 0,0 0 0,0 0 1,0-1-1,-1 1 0,0-1 0,0 1 0,-1-1 0,0 1 1,0-1-1,0 0 0,-1 0 0,0 1 0,0-1 0,-1 0 0,-1-6-28,-2-4 21,-1 0-1,0 1 0,-2-1 0,0 1 0,0 1 0,-1-1 0,-9-10-20,10 15-5,0 0 1,-1 1 0,-1 0-1,0 0 1,0 1-1,-1 0 1,0 1-1,0 0 1,-1 1 0,-10-6 4,17 11-80,-1 0 1,0 0 0,0 0 0,0 0 0,0 1 0,0 0-1,-1 0 1,1 0 0,0 0 0,0 1 0,-2 0 79,-16 3-320</inkml:trace>
  <inkml:trace contextRef="#ctx0" brushRef="#br0" timeOffset="660.472">445 238 10114,'-4'-9'1647,"-7"-12"1877,10 16-2084,7 9-572,7 9-705,-2 0 0,0 0 0,0 1 0,-1 1 0,-1-1 0,1 5-163,17 35 341,1 11-341,5 8 277,-20-42-142,-7-18-68,-1-1 0,1 1 0,1-1 0,0 0 0,1-1-1,0 0 1,1 1-67,-8-11 9,0-1 0,0 1-1,0 0 1,0 0 0,0 0 0,0-1-1,0 1 1,0 0 0,0-1 0,0 1-1,0-1 1,0 1 0,1-1-1,-1 0 1,0 1 0,0-1 0,1 0-1,-1 0 1,0 0 0,0 0 0,1 0-1,-1 0 1,0 0 0,0-1 0,1 1-9,1-1 17,-1 0 0,1-1 1,-1 1-1,0-1 0,1 1 1,-1-1-1,0 0 1,0 1-1,0-1 0,0 0 1,-1-1-1,1 1-17,5-7 56,-1-1 0,0 1-1,-1-1 1,0-1 0,2-7-56,3-16 37,-2 0 0,-2-1 0,-1 1 1,-1-1-1,-2-9-37,3-26 23,-2 31-14,-2 22-8,0 0 0,1 0 1,1 0-1,1 0 0,0 0 0,2-1-1,-6 17 0,0 1-1,1-1 0,-1 0 1,0 1-1,0-1 1,1 0-1,-1 1 0,1-1 1,-1 1-1,0-1 1,1 0-1,-1 1 1,1-1-1,0 1 0,-1-1 1,1 1-1,-1 0 1,1-1-1,0 1 1,0-1 0,-1 1-1,1 0 0,-1 0 0,1 1 1,-1-1-1,1 0 0,-1 0 0,0 0 0,1 0 1,-1 0-1,1 0 0,-1 1 0,1-1 1,-1 0-1,0 0 0,1 1 0,-1-1 0,1 0 1,-1 1-1,0-1 0,1 0 0,-1 1 1,0-1 0,15 26-33,-6-3 27,1 0 0,2 0 1,0-1-1,1-1 0,11 14 6,-18-28 2,1 1-1,0-1 0,0 0 0,0 0 1,1-1-1,0 0 0,0-1 1,0 0-1,1 0 0,0 0 0,0-1 1,0-1-1,0 1 0,1-1 0,-1-1 1,3 0-2,-4-1 2,1 0 1,-1-1 0,0 0 0,0 0-1,1-1 1,-1 0 0,0-1 0,0 0-1,0 0 1,0-1 0,0 0 0,-1 0-1,1-1 1,-1 1 0,5-5-3,5-4 7,0-1 1,-1 0-1,0-1 1,-2-1-1,10-12-7,-17 20 4,-1-2-1,0 1 1,0-1-1,-1 0 1,0 0-1,-1-1 1,0 1-1,0-1 0,0-5-3,-2 9 2,-1 0-1,1-1 0,-2 0 0,1 1 0,-1-1 1,0 0-1,0 1 0,-1-1 0,0 0 1,0 1-1,0-1 0,-1 1 0,0 0 0,-3-6-1,5 10-1,-1 0 0,1 1-1,-1-1 1,0 0 0,0 1 0,0-1-1,0 1 1,0-1 0,0 1-1,0-1 1,0 1 0,0 0-1,-1-1 1,1 1 0,-1 0-1,1 0 1,-1 0 0,1 0-1,-1 0 1,0 1 0,1-1-1,-1 0 1,0 1 0,0-1-1,0 1 1,1 0 0,-1-1-1,0 1 1,0 0 0,0 0-1,1 0 1,-1 0 0,0 1-1,0-1 1,0 0 0,0 1-1,1 0 1,-1-1 0,0 1-1,1 0 1,-1 0 0,0-1 0,1 1-1,-1 1 2,-7 4-8,1 0 0,0 1-1,0 0 1,0 1 0,1 0 0,0 0-1,-1 2 9,-7 11-1,2-1 0,1 2-1,0 0 1,2 0-1,0 1 1,2 0-1,0 1 1,2 0-1,0 0 1,2 1 0,0-1-1,2 1 1,1 13 1,1-30 1,1 1 1,0-1-1,0 0 0,1 1 1,0-1-1,1 0 1,-1 0-1,2 0 1,-1 0-1,1-1 1,0 1-1,1-1 0,-1 0 1,1 0-1,1-1 1,0 1-1,-1-1 1,2 0-1,-1-1 0,1 0 1,0 0-1,0 0 1,0-1-1,1 0 1,-1 0-1,4 0-1,11 5 25,2-2 0,-1-1 1,1-1-1,-1 0 0,1-2 0,1-1 0,8-1-25,13-1-117,0-2 0,-1-2-1,18-5 118,-1-6-135</inkml:trace>
  <inkml:trace contextRef="#ctx0" brushRef="#br0" timeOffset="1053.867">1733 242 6353,'-12'-38'1857,"8"28"-791,5 19 868,46 210 4100,-34-172-5138,-8-30-537,0-1 0,-1 1 0,0 8-359,-4-25 9,0 1-1,1-1 0,-1 0 0,0 0 0,0 0 1,0 1-1,0-1 0,0 0 0,0 0 0,0 1 1,0-1-1,0 0 0,0 0 0,0 1 0,0-1 1,0 0-1,0 0 0,0 1 0,0-1 0,0 0 1,0 0-1,0 1 0,0-1 0,-1 0 0,1 0 1,0 1-1,0-1 0,0 0 0,0 0 0,0 0 1,-1 1-1,1-1 0,0 0 0,0 0 0,0 0 1,-1 0-1,1 0 0,0 1 0,0-1 0,0 0 1,-1 0-1,1 0 0,0 0 0,0 0 0,-1 0 1,1 0-1,0 0 0,0 0 0,-1 0 0,1 0 1,0 0-1,0 0 0,-1 0 0,1 0 0,0 0 1,0 0-1,-1 0 0,1 0 0,0 0-8,-1-1 31,0 0 0,0 1 0,0-1 0,0 0 1,0 0-1,0 0 0,0 1 0,0-1 0,0 0 0,0 0 0,1 0 0,-1 0 0,1 0 0,-1-1-31,-5-16 104,1 0-1,0-1 1,2 1 0,0-1-1,1 0 1,1 0-1,1-16-103,-1 16 37,0 0-15,1 1 0,0-1 0,1 0 0,1 1 1,1-1-1,0 1 0,2-1 0,5-13-22,-8 28 9,0-1-1,1 1 1,-1 0-1,1 0 1,0 0-1,1 1 1,-1-1-1,0 1 1,1 0-1,0 0 1,0 0-1,0 0 1,0 0-1,0 1 1,1 0-1,-1 0 0,1 0 1,-1 1-1,1-1 1,0 1-1,-1 0 1,1 0-1,0 1 1,0-1-1,0 1-8,14 0 601,0 0 0,0 1-1,0 1 1,0 0 0,13 4-601,35 11 1218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7:59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38 4553,'-46'-32'2186,"44"31"-2026,0 0 0,0 0 0,0 1 0,1-1-1,-1 1 1,0-1 0,0 1 0,0 0 0,0-1 0,0 1 0,0 0 0,0 1 0,0-1 0,0 0 0,0 0 0,0 1 0,0-1 0,0 1 0,1 0 0,-1-1 0,0 1-1,0 0 1,1 0 0,-2 1-160,-2 1 280,0 1 0,0 0 0,1 0 0,-1 1 0,-2 3-280,6-7 42,-2 3 44,0 0 0,0 1 0,1-1 1,0 1-1,0-1 0,0 1 0,0 0 1,1 0-1,0 0 0,0 0 0,0 0 1,0 0-1,1 0 0,0 0 0,0 3-86,1 8 78,0 0 0,2 0-1,0-1 1,1 6-78,-2-14 20,0 0-1,1-1 1,0 1-1,0-1 1,0 0 0,0 0-1,1 0 1,0 0-1,1 0 1,-1-1 0,1 0-1,0 0 1,0 0-1,0-1 1,4 3-20,-6-5 14,1 0-1,-1 0 1,1 0 0,-1-1-1,1 1 1,0-1-1,-1 0 1,1 0 0,0-1-1,0 1 1,0-1 0,0 1-1,-1-1 1,1 0 0,0-1-1,0 1 1,0-1 0,0 1-1,0-1 1,-1 0 0,1-1-1,0 1 1,-1-1-1,1 1 1,-1-1 0,0 0-1,1-1 1,1-1-14,1 0 17,-1-1-1,0 0 0,-1 0 1,1-1-1,-1 0 1,0 1-1,0-1 1,0 0-1,-1-1 1,0 1-1,-1-1 1,1 1-1,-1-1 1,0 0-1,-1-2-16,1 4 43,-1 0 1,-1-1-1,1 1 1,-1-1-1,0 1 1,0-1-1,-1 1 0,1-1 1,-1 1-1,-1-1 1,1 1-1,-1 0 1,1 0-1,-2-1 1,1 1-1,0 1 0,-1-1 1,0 0-1,-2-2-43,-1 1 110,0 0 0,0 0-1,0 0 1,-1 1 0,0 0-1,0 0 1,0 0 0,0 1-1,-1 0 1,0 1 0,0 0-1,0 0 1,0 1 0,0 0-1,0 0 1,-2 0-110,5 2 30,-1 0 1,0-1-1,0 2 0,0-1 1,1 1-1,-1 0 0,0 0 1,0 0-1,1 1 0,-1 0 1,1 0-1,0 0 0,0 1 1,-1 0-1,2 0 0,-1 0 1,0 1-1,1-1 0,-1 1 1,1 0-1,0 1 0,0-1 1,-1 3-31,-2 3 23,0-1 1,1 1-1,0 0 1,0 0-1,1 1 1,-2 8-24,5-12 3,0 1 1,1 0 0,-1-1 0,2 1 0,-1 0-1,1 0 1,0-1 0,1 1 0,0 0 0,1 4-4,-1-5 0,1 1 0,-1-1 0,2 0 1,-1 1-1,1-1 0,0-1 1,1 1-1,-1 0 0,1-1 0,1 1 0,-2-3 1,1 0 0,0-1-1,-1 1 1,1-1-1,1 1 1,-1-1-1,0-1 1,1 1-1,-1-1 1,1 1 0,0-1-1,0-1 1,0 1-1,4 0 0,0 0 5,-1 0-1,0-1 0,0-1 1,0 1-1,1-2 0,-1 1 1,0-1-1,0 0 0,1 0 1,-1-1-1,0 0 0,0-1 1,-1 0-1,1 0 0,0-1 0,-1 1 1,0-2-1,0 1 0,0-1 1,-1 0-1,6-6-4,-4 4 9,0-1 1,-1 0-1,-1-1 0,1 0 0,-1 0 1,-1 0-1,0-1 0,0 1 0,-1-1 1,0-1-1,0 1 0,-1 0 0,-1-1 0,0 0 1,0 1-1,-1-8-9,-1 11 13,0 0 0,0 0 0,-1 0 0,0 0 0,0 1 0,-1-1 0,0 0-1,0 1 1,-1-1 0,-2-5-13,3 9 26,1 0-1,-1 0 1,0 1-1,0-1 1,0 0-1,0 1 1,-1-1-1,1 1 0,-1 0 1,1 0-1,-1 0 1,0 0-1,0 0 1,0 1-1,0-1 1,0 1-1,0 0 0,0 0 1,0 0-1,-1 0 1,1 0-1,0 1 1,-2-1-26,-2 1 21,-1 1-1,1-1 1,-1 1 0,1 1 0,0-1-1,0 1 1,0 1 0,0-1 0,0 1 0,0 0-1,0 1 1,1-1 0,0 1 0,0 1-1,0-1 1,0 1 0,0 0 0,1 0 0,0 1-1,0 0 1,1 0 0,0 0 0,0 0-1,0 0 1,1 1 0,-1 0 0,2 0 0,-1 0-1,1 0 1,0 0 0,-1 6-21,3-10 1,-1 0 0,1 1 0,0-1-1,0 0 1,0 1 0,0-1 0,1 1 0,-1-1 0,1 0 0,0 1 0,0-1 0,0 0 0,0 0 0,1 0-1,-1 0 1,1 0 0,0 0 0,0 0 0,0 0 0,0-1 0,0 1 0,1-1 0,-1 1 0,1-1-1,0 0 1,0 0 0,-1 0 0,1-1 0,2 2-1,0-1 3,0 0-1,0 0 1,0 0 0,0 0-1,0-1 1,0 0-1,1 0 1,-1 0 0,0-1-1,1 0 1,-1 0 0,0 0-1,1-1 1,-1 1-1,0-1 1,0 0 0,1-1-1,0 0-2,0-1 6,-1 1-1,0-1 1,0 0 0,0 0-1,0 0 1,-1-1 0,1 0-1,-1 0 1,0 0-1,0 0 1,-1-1 0,1 0-1,1-3-5,-3 6 3,-1-1 0,1 0 0,-1 0-1,0 0 1,0 0 0,0 0 0,0 0 0,-1 0-1,1 0 1,-1 0 0,0 0 0,0-1-1,0 1 1,0 0 0,-1 0 0,1 0 0,-1 0-1,0 0 1,0 0 0,0 0 0,0 0 0,0 0-1,-1 0 1,1 0 0,-1 0-3,-1-1 4,1 0 0,-1 1 0,0-1 0,0 1 0,0 0 0,0 0 0,-1 0 0,1 0 0,-1 0 0,0 1 0,0-1 0,0 1 0,0 0 0,0 1 0,0-1 0,0 1 0,-1-1 0,1 1 0,0 1 0,-1-1 0,1 1 1,-1-1-1,1 1 0,-1 0 0,-1 1-4,1 0 2,-1 0 1,1 1 0,-1-1-1,1 1 1,0 0 0,0 1 0,0-1-1,0 1 1,0 0 0,1 0-1,-1 0 1,1 1 0,0 0-1,0 0 1,0 0 0,0 0-1,1 0 1,0 1 0,0 0 0,-1 2-3,1-1 1,1-1 0,0 1 1,0 0-1,0 1 1,1-1-1,0 0 1,0 0-1,1 1 0,0-1 1,0 4-2,0-7 0,0 1 1,0 0-1,0-1 1,1 1 0,0-1-1,-1 1 1,1 0-1,0-1 1,1 0-1,-1 1 1,1-1-1,0 0 1,-1 0-1,1 0 1,0 0 0,1 0-1,-1 0 1,2 1-1,-1-2 1,1 0 0,-1-1 0,1 1 0,-1-1 0,1 1 0,-1-1 0,1-1 0,0 1 0,-1 0 1,1-1-1,0 0 0,0 0 0,0 0 0,-1 0 0,1 0 0,0-1 0,0 0 0,-1 0 0,1 0 0,-1 0 1,3-1-3,0-1 7,1 0 0,-1 0 0,1 0-1,-1-1 1,0 0 0,-1 0-1,1 0 1,-1-1 0,0 0-1,0 0 1,0-1-6,1 0 7,-1-1 0,-1 0 0,1 0-1,-1-1 1,-1 1 0,3-5-7,-5 10 7,-1-1 0,1 1 0,0 0 0,-1 0 0,0-1 0,1 1 0,-1 0 0,0 0 0,0-1 0,0 1 0,0 0 1,-1-1-1,1 1 0,-1 0 0,1 0 0,-1-1 0,0 1 0,0 0 0,0 0 0,0 0 0,0 0 0,0 0 0,0 0 0,-1 0 0,1 1 0,-2-2-7,-3-2 27,1 1-1,-1 0 1,0 1-1,0-1 1,0 1-1,-1 0 1,1 1-1,-1-1 1,0 1 0,0 1-1,0-1 1,0 1-1,0 0 1,0 1-1,0-1 1,0 2-1,0-1 1,0 1 0,0 0-1,0 0 1,1 1-1,-1 0 1,0 0-1,1 0 1,-1 1-1,1 0 1,0 1 0,0-1-1,0 1 1,0 0-1,0 1 1,1-1-1,0 1 1,0 0-27,3-2 1,0 0 0,0 0-1,0 0 1,0 1 0,1-1 0,-1 0 0,1 0 0,0 1 0,0-1 0,0 1-1,1-1 1,-1 1 0,1 0 0,0-1 0,0 1 0,0-1 0,0 1-1,1 0 1,-1-1 0,1 1 0,0-1 0,0 1 0,0-1 0,1 0 0,-1 1-1,1-1 1,0 0 0,0 0 0,0 0 0,0 0 0,0 0 0,1-1-1,-1 1 1,1-1 0,0 1 0,-1-1 0,1 0 0,0 0 0,0 0 0,2 0-1,0-1 0,0 1 1,1-1-1,-1 0 1,0 0-1,1-1 1,-1 1-1,1-1 1,-1-1-1,1 1 1,-1-1-1,1 0 1,-1 0-1,0 0 1,1-1-1,-1 0 1,0 0-1,0 0 1,0-1 0,3-2-1,-3 3 0,-1-1 1,0 0-1,0 0 1,-1 0 0,1-1-1,0 1 1,-1-1 0,0 0-1,0 0 1,0 0 0,0 0-1,-1 0 1,0-1-1,0 1 1,0-1 0,0 0-1,-1 1 1,1-1 0,-1 0-1,0 0 1,-1 0 0,1-3-1,-1 7 0,0 0 0,-1 0 1,1-1-1,0 1 0,0 0 1,-1 0-1,1 0 0,-1 0 1,1 0-1,-1 0 1,1-1-1,-1 1 0,0 0 1,1 0-1,-1 1 0,0-1 1,0 0-1,0 0 0,0 0 1,1 0-1,-1 1 1,0-1-1,-1 0 0,1 1 1,0-1-1,0 1 0,0-1 1,0 1-1,0 0 0,0-1 1,-1 1-1,1 0 0,0 0 1,-1 0-1,0-1 0,-1 1 0,1 0 1,-1 0-1,1 0 0,-1 1 0,0-1 0,1 0 1,-1 1-1,1 0 0,-1-1 0,1 1 1,0 0-1,-1 0 0,1 0 0,0 1 1,0-1-1,-7 6-1,1 0 1,0 0 0,0 1 0,-3 4 0,9-10 0,0 1 0,0-1 0,1 1 1,-1-1-1,1 1 0,0 0 0,0-1 0,0 1 0,0 0 0,0 0 0,1 0 0,-1 0 0,1 0 1,-1 0-1,1 0 0,0 0 0,1 0 0,-1 1 0,0-3 0,1 0 0,-1 0 1,0 0-1,0 0 0,1-1 0,-1 1 0,1 0 1,-1 0-1,1-1 0,-1 1 0,1 0 0,-1-1 1,1 1-1,0-1 0,-1 1 0,1 0 0,0-1 1,-1 0-1,1 1 0,0-1 0,0 1 0,0-1 1,-1 0-1,1 0 0,0 1 0,0-1 1,0 0-1,0 0 0,-1 0 0,1 0 0,0 0 1,0 0-1,1 0 0,2 0-2,1-1 1,0 1 0,-1-1-1,1 0 1,-1 0 0,3-2 1,3 0 1,1-1 0,-1-1 0,-1 0 0,1 0 1,-1-1-1,1 0 0,-2-1 0,1 0 1,-1 0-1,0-1 0,0 0 0,-1-1-1,-6 8 4,0 0 0,-1 0 0,1 0 0,0 0 0,-1-1 0,1 1 0,-1 0 0,1 0 0,-1-1 0,0 1-1,0 0 1,1 0 0,-1-2-4,0 3-2,0 0-1,0 0 1,0-1-1,-1 1 1,1 0-1,0-1 1,0 1-1,0 0 0,0 0 1,0-1-1,-1 1 1,1 0-1,0 0 1,0 0-1,0-1 1,-1 1-1,1 0 1,0 0-1,0 0 1,-1-1-1,1 1 0,0 0 1,-1 0-1,1 0 1,0 0-1,0 0 1,-1 0-1,1 0 1,0 0-1,-1 0 1,1 0-1,0 0 1,-1 0 2,-1 0-98,-1 0 1,1 0 0,-1 1-1,1-1 1,0 1 0,-1 0 0,1 0-1,0 0 1,-1 0 0,1 0-1,-2 2 98,-15 11-536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8:02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603 79 3625,'-11'-22'6351,"-15"3"-4254,12 10-1698,11 5-269,-2 1-1,1 0 1,0 1 0,-1-1-1,1 1 1,-1 0 0,0 0-1,0 0 1,0 0 0,0 1-1,0 0 1,0 0 0,-1 1-130,-12-1 311,-1 1 0,1 1 0,-1 1 1,1 1-1,-1 1 0,1 0 0,1 1 1,-13 6-312,-4 2 74,2 2 0,0 2 0,1 0 0,0 3-74,16-10 14,0 1 1,1 0-1,1 1 1,0 1-1,0 0 1,-6 10-15,14-17 2,-1 1 0,1 1 0,1-1 0,0 1 0,0 0 0,0 0 0,1 0 0,0 0 0,1 1 0,0-1 0,0 1 1,1 0-1,0-1 0,0 5-2,1-8-1,0-1 0,1 0 1,-1 0-1,1 0 1,0 1-1,0-1 1,0 0-1,1 0 0,0 0 1,-1-1-1,1 1 1,0 0-1,1-1 1,-1 1-1,1-1 0,0 0 1,-1 0-1,1 0 1,1 0-1,-1 0 1,0-1-1,1 1 0,-1-1 1,1 0-1,0 0 1,0 0-1,0-1 1,3 2 0,10 1 0,0 0 0,0 0 1,1-2-1,-1 0 1,1-1-1,2-1 0,88-2 16,-42 1 7,3 2-23,-49 0 4,-1 1 1,0 1-1,0 0 0,0 2 0,13 4-4,-26-7 0,0 1 0,-1-1 0,1 1 0,-1 0 0,1 1 0,-1-1 0,0 1 0,0 0 0,0 0 0,-1 1 0,0-1 0,1 1 0,-2 0 0,1 0 0,0 1 0,-1-1 0,1 3 0,0 1 2,-1-1 0,-1 1 0,1 0 0,-2 0 0,1 0 0,-1 0 0,0 0 0,-1 0 0,0 0 0,0 1 0,-2 6-2,0-5 69,0 1 0,-1-1 1,0-1-1,-1 1 0,0 0 0,-1-1 1,0 0-1,0 0 0,-1 0 1,-1-1-1,0 0 0,0 0 0,0 0 1,-1-1-1,0 0 0,-9 5-69,2-1 173,-1-1-1,-1-1 1,0 0 0,0-1-1,-1-1 1,0-1-1,-1 0 1,0-2 0,-10 3-173,9-5 148,0 0-1,0-2 1,-1 0 0,1-1 0,-1-1 0,-16-3-148,4-1 146,1-2 0,0-1 0,-24-9-146,49 14-15,1 1-1,0-1 0,0 0 1,0 0-1,0 0 1,0-2 15,4 4 12,0 0-1,1-1 1,-1 1 0,1 0 0,0-1 0,-1 1 0,1-1 0,0 0 0,0 0 0,0 1-1,0-1 1,0 0 0,1 0 0,-1 0 0,0 0 0,1 0 0,-1 0 0,1 0 0,0 0-1,0 0 1,0 0 0,0-1-12,7-21 50</inkml:trace>
  <inkml:trace contextRef="#ctx0" brushRef="#br0" timeOffset="881.665">1217 532 4009,'41'-41'2202,"-40"40"-2090,0 1-1,-1-1 1,1 0 0,0 0 0,-1 1 0,1-1 0,-1 0 0,0 0 0,1 0 0,-1 0 0,1 1 0,-1-1-1,0 0 1,0 0 0,0 0 0,1 0 0,-1 0 0,0 0 0,0 0 0,0 0 0,0 0 0,-1 0-1,1 0 1,0 0 0,0 0 0,0 1 0,-1-1 0,1 0 0,-1 0 0,1 0 0,0 0 0,-1 0 0,1 1-1,-1-1 1,0 0 0,1 1 0,-2-2-112,0 0 277,0 1-1,0-1 0,-1 0 1,1 1-1,-1 0 1,1-1-1,-1 1 0,1 0 1,-3 0-277,-3-1 285,-1 0 0,0 0 0,0 1 0,1 0 0,-1 1 0,0 0 0,0 1 0,0 0 0,0 0-1,1 0 1,-1 1 0,-6 3-285,8-3 40,-1 1-1,1 1 1,0-1-1,0 1 1,1 1-1,-1-1 1,1 1-1,0 0 1,0 0-1,0 1 1,1 0-1,0 0 1,0 0-1,0 1 1,1-1-1,0 1 1,0 0-1,1 0 1,0 1-1,0-1 1,-1 5-40,1 6 3,-1 0 1,2 0-1,1 0 1,0-1-1,1 1 0,1 0 1,0 0-1,2 0 1,0 0-1,4 11-3,-5-22 1,1 0-1,0 0 0,0 0 1,1 0-1,0-1 1,0 0-1,1 0 0,-1 0 1,1 0-1,1-1 0,-1 0 1,1 0-1,0 0 0,0 0 1,0-1-1,0 0 1,1-1-1,0 1 0,3 0 0,-4-2 7,0 0 1,0 0-1,0-1 0,0 1 0,0-1 0,0-1 0,0 1 0,0-1 0,0 0 0,0 0 0,0-1 1,1 0-1,-1 0 0,0 0 0,-1-1 0,1 0 0,0 0 0,0-1 0,-1 1 0,1-1 0,-1 0 1,0-1-1,0 1 0,1-2-7,1-1 10,1-1 1,-1 0-1,0 0 1,-1-1-1,1 0 1,-1 0-1,-1-1 1,0 0-1,0 0 1,-1 0-1,0 0 1,0-1-1,-1 1 1,-1-1-1,1 0 0,-2 0 1,1 0-1,-1 0 1,-1 0-1,0 0 1,0 0-1,-2-8-10,0 0 14,-1 0 0,-1 0-1,-1 0 1,0 1-1,-1 0 1,-6-11-14,4 21 0,4 13 2,0 14 5,5-6 3,0 0 0,0 0-1,2-1 1,-1 1 0,2-1 0,0 1-1,0-1 1,1 0 0,1-1 0,0 1-1,1-1 1,0 0 0,1-1 0,0 0 0,1 0-1,0-1 1,1 0 0,0 0 0,1-1-1,0 0 1,0-1 0,0-1 0,1 1-1,0-2 1,10 4-10,-3-2-311,0-1-1,0-1 1,0 0-1,1-2 0,14 2 312,11-2-608</inkml:trace>
  <inkml:trace contextRef="#ctx0" brushRef="#br0" timeOffset="1668.525">1729 458 6017,'-3'-9'2267,"-2"-11"1994,5 17-1959,6 10 45,4 11-2218,2-2-1,7 8-128,-10-12 48,1 1-1,-1 0 0,-1 0 0,-1 1 1,1 0-48,26 70 261,-22-51-44,2 0 1,10 16-218,-18-40 72,-1 0-1,1 0 1,1 0 0,-1-1-1,1 0 1,1-1-1,0 1 1,0-1-1,0-1 1,5 4-72,-11-9 32,0 0-1,0 0 1,-1 0 0,1 0-1,0 0 1,0 0 0,0 0-1,0-1 1,0 1-1,0-1 1,0 0 0,0 1-1,1-1 1,-1 0 0,0 0-1,0 0 1,0 0 0,0-1-1,0 1 1,0-1-1,0 1 1,1-1-32,-1 0 35,1-1-1,-1 0 1,1 1 0,-1-1-1,0 0 1,0 0 0,0-1-1,0 1 1,0 0 0,0-1-1,-1 1 1,1-1 0,-1 1-1,1-2-34,4-11 70,-1 0-1,0-1 1,-1 1-1,0-1 1,-1-5-70,-2 17-5,13-78 95,5 2-1,19-53-89,-38 132 0,1-1 0,-1 1 0,0 0 0,0 0 1,1 0-1,-1 0 0,1 0 0,-1 0 0,1 0 0,0 0 0,-1 0 0,1 0 0,0 0 0,0 0 0,0 1 0,-1-1 0,1 0 1,0 0-1,0 1 0,0-1 0,1 0 0,-1 1 0,0 1 0,0-1 0,1 0 0,-1 0 0,0 1 0,0-1 0,0 1 0,0-1 0,0 1 0,0 0 0,0-1 0,0 1 0,0 0 0,-1 0 0,1-1 0,0 1 0,0 0-1,0 0 1,-1 0 0,1 0 0,0 1 0,28 36 0,-12-14 0,1-2 0,3 2 0,-14-17 0,1 1 0,0-2 0,0 1 0,0-1 0,1-1 0,0 1 0,7 2 0,-7-4 1,-1-1 0,1 0 0,0-1 0,0 0 0,0 0 0,0 0 0,0-2 0,1 1 0,-1-1 0,0 0 0,0-1 0,0 0 0,0 0 0,1-1 0,-2-1 0,1 1 0,0-1 0,1-2-1,9-3 4,0-2-1,-2 0 0,1-2 0,-1 1 0,-1-2 0,0 0 0,8-10-3,-16 15 3,-1 0-1,-1 0 1,1-1 0,-1 0-1,-1 0 1,0 0-1,0-1 1,-1 1-1,0-1 1,2-9-3,-4 13 3,0 0 0,-1-1 1,0 1-1,0 0 1,-1 0-1,1-1 1,-1 1-1,-1 0 0,1 0 1,-1-1-1,0 1 1,-1 0-1,1 0 0,-1 0 1,-1 0-1,1 0 1,-1 1-1,-2-5-3,4 8 0,0 0 1,0 1-1,-1-1 0,1 1 1,0-1-1,-1 1 0,1-1 1,-1 1-1,0 0 0,1-1 1,-1 1-1,0 0 0,0 0 1,1 1-1,-1-1 0,0 0 1,0 0-1,0 1 0,0-1 0,0 1 1,0 0-1,0 0 0,0 0 1,-1 0-1,1 0 0,0 0 1,0 0-1,0 1 0,0-1 1,0 1-1,0-1 0,0 1 1,1 0-1,-3 1 0,-3 1-2,0 2 0,0-1-1,0 1 1,1 0 0,0 1 0,0-1 0,0 1-1,-3 5 3,-3 4-1,0 2 0,1 0 0,0 0 0,2 1-1,0 0 1,1 0 0,-1 7 1,-1 6 0,1 1 1,2 0-1,1 0 1,1 4-1,-3 53 6</inkml:trace>
  <inkml:trace contextRef="#ctx0" brushRef="#br0" timeOffset="2505.587">2489 605 3057,'-2'-5'1425,"0"0"0,1 0 0,0 0 0,0-1 0,0 1-1,1 0 1,0 0 0,0-2-1425,0 6 965,0 1-283,0 6-136,1 34-104,-1-8-115,2 0 0,1 0 0,3 7-327,-4-29 46,0 0 0,1 0 0,0-1 0,1 1 0,0-1 1,0 0-1,1 0 0,0 0 0,1 0 0,0-1 0,1 0 0,3 4-46,1-3 21,-1 0 0,1-1 0,1 0 1,-1-1-1,1 0 0,1-1 0,-1 0 0,1-1 0,0 0 0,0-1 0,1-1 0,-1 0 0,6 0-21,22 2 515,2-2 0,-1-2 0,29-3-515,-4 0 528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8:10.3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89 2897,'-5'-22'3476,"-1"1"0,-1 0 1,-2-3-3477,9 48 2280,40 208-1402,-26-73 747,-4 79-1625,-2-15 462,-5-14-144,1-186-76,-4-22-247,0-1 0,1 1 0,-1-1 0,0 1 0,0-1 0,1 1 0,-1-1 0,0 1 0,1-1 0,-1 0 0,1 1 0,-1-1 0,0 1 0,1-1 0,-1 0 0,1 0 0,-1 1 0,1-1 0,-1 0 0,1 0 0,-1 1 0,1-1 1,-1 0-1,1 0 0,-1 0 0,1 0 0,0 0 0,-1 0 0,1 0 0,-1 0 0,1 0 0,-1 0 0,1 0 5,10-4-51</inkml:trace>
  <inkml:trace contextRef="#ctx0" brushRef="#br0" timeOffset="471.195">395 714 5217,'3'-4'7824,"5"5"-5712,12 4-3397,-15-3 2117,16 4-533,0-1 0,0-1 0,15 2-299,-26-5 91,-1-1-1,1 0 1,-1 0 0,1-1 0,-1 0 0,1-1-1,-1 0 1,0 0 0,0-1 0,5-2-91,-8 2 26,0 0-1,0 0 1,-1-1 0,1 0-1,-1 0 1,0 0 0,0 0-1,0-1 1,0 0 0,-1 0-1,0 0 1,0-1 0,0 1-1,0-3-25,-2 4 12,0 0 0,0-1-1,-1 1 1,1 0 0,-1 0-1,0-1 1,-1 1 0,1 0-1,-1-1 1,0 1 0,0-1-1,0 1 1,0 0-1,-1-1 1,0 1 0,0 0-1,0-1 1,0 1 0,-1 0-1,0 0 1,-1-3-12,-2-2 30,1 1-1,-1 0 1,-1 1-1,0-1 1,-6-5-30,10 10 15,-1 1 1,0 0-1,0-1 0,1 1 1,-1 0-1,-1 0 1,1 1-1,0-1 0,0 1 1,-1 0-1,1 0 1,-1 0-1,1 0 0,-1 0 1,1 1-1,-1-1 0,-2 1-15,-3 1 24,1 0-1,-1 0 1,1 1-1,-1 0 1,1 1-1,-1 0 1,1 0-1,0 1 1,0 0-1,1 0 0,-1 1 1,1-1-1,0 2 1,0-1-1,1 1 1,-3 3-24,-1 2 11,0 0 0,0 1 0,2 0 0,-1 0 0,1 1 0,1 0 0,1 0 0,0 1 0,-1 5-11,0 3 8,1 0-1,1 0 1,1 1-1,2 0 1,0-1 0,1 1-1,1 0 1,1 0-1,3 11-7,-3-25 10,1 0 0,0 0 0,0-1 0,1 1 1,0-1-1,0 1 0,1-1 0,0 0 0,1 0 0,0 0 0,0-1 0,1 0 0,-1 0 0,1 0 0,1-1 0,0 0 0,0 0 0,0 0 1,0-1-1,1 0 0,0-1 0,0 0 0,0 0 0,0 0 0,1-1 0,0 0 0,-1-1 0,1 0 0,6 0-10,10 0 184,1-1 0,0-2 1,0-1-1,-1 0 0,9-4-184,-27 5 34,85-12 270</inkml:trace>
  <inkml:trace contextRef="#ctx0" brushRef="#br0" timeOffset="1238.52">1285 678 4673,'23'-1'1193,"1"-1"0,18-4-1193,-42 6 68,1-1 1,0 1-1,0 0 0,0 0 1,-1-1-1,1 1 0,0-1 1,-1 1-1,1-1 0,0 1 1,-1-1-1,1 1 1,0-1-1,-1 0 0,1 1 1,-1-1-1,1 0 0,-1 1 1,1-1-1,-1 0 0,0 0 1,1 1-1,-1-1 1,0 0-1,0 0 0,0 0 1,1 1-1,-1-1 0,0 0 1,0 0-1,0 0 0,0 0 1,0 1-1,-1-1 0,1 0 1,0 0-1,0 0 1,0 0-1,-1 1 0,1-1 1,0 0-1,-1 0 0,1 1 1,-1-2-69,-1-2 394,0 0 0,-1 0 0,0 0 0,1 0 0,-1 1 0,-3-4-394,1 3 171,0 1 1,0 0 0,0 0 0,0 0-1,-1 0 1,1 1 0,-1 0 0,1 0-1,-1 1 1,0-1 0,0 1 0,0 1-1,0-1 1,0 1 0,1 0 0,-1 0-1,0 0 1,0 1 0,0 0 0,0 0-1,-3 2-171,-2 0 95,0 0-1,0 1 0,0 0 0,1 0 0,-1 1 1,1 1-1,1 0 0,-1 0 0,1 1 1,-8 7-95,12-8 22,-1 1 0,1 0 0,0 0 0,1 0-1,0 1 1,0 0 0,0 0 0,1 0 0,0 0 0,1 0 0,0 0 0,0 1 0,1-1 0,0 1 0,0-1 0,1 9-22,0-1 8,1 0 0,1 0 0,0 0 0,1 0 0,1-1 0,0 1-1,1-1 1,5 9-8,-7-17 5,0-1 0,1 1 1,0-1-1,0 0 0,0 0 0,1-1 0,0 1 0,0-1 0,0 0 0,1 0 0,0-1 0,0 0 0,0 0 0,0 0 0,1 0 0,-1-1 0,1-1 0,4 2-5,-6-2 8,0-1-1,1 0 0,-1 0 1,0-1-1,1 1 0,-1-1 0,0 0 1,1-1-1,-1 1 0,0-1 1,1 0-1,-1-1 0,0 1 1,0-1-1,0 0 0,0 0 0,0-1 1,0 1-1,-1-1 0,1 0 1,-1 0-1,0-1 0,0 1 0,0-1 1,1-2-8,4-5 7,0 1 1,-2-1 0,1-1-1,-1 1 1,-1-1 0,0-1-1,-1 1 1,0-1 0,-1 0-1,-1 0 1,0 0 0,0 0-1,-1-1 1,-1 1 0,-1-1-1,1 1 1,-2-1 0,0 1-1,-1-1 1,0 1 0,-1 0-1,0-1 1,-1 2 0,-5-11-8,-1 4 14,10 30 8,13 30 15,4-3 37,2-1-1,1-1 0,2-1 1,1-1-1,2-1 0,1-1 1,21 19-74,-44-48-90,0-1 1,-1 0-1,1 1 1,0-1-1,1 0 1,-1 0-1,0-1 1,0 1-1,1-1 1,-1 0-1,1 0 1,0 0-1,-1 0 1,1 0-1,-1-1 1,1 0-1,0 1 1,0-2 89,25-2-713</inkml:trace>
  <inkml:trace contextRef="#ctx0" brushRef="#br0" timeOffset="1611.469">1754 712 8962,'-2'2'274,"1"-1"0,-1 0-1,1 1 1,-1-1 0,1 1 0,0-1 0,-1 1-1,1-1 1,0 1 0,0 0 0,0 0 0,1 0 0,-1 0-1,0-1 1,1 1 0,-1 0 0,1 1-274,-1 2 302,0 1 0,1-1 0,0 1 0,0-1 0,0 1 0,2 3-302,1 9 392,2 0-1,0-1 1,4 9-392,26 52 688,-24-56-267,-1 1 1,-1 0-1,4 12-421,-21-67 1111,2-1 1,-3-31-1112,8 42 8,0 1 1,1 0 0,1-1 0,1 1-1,1 0 1,2-2-9,-3 10 7,2 1-1,0 0 1,0 0 0,1 0-1,0 0 1,1 1 0,1 0-1,0-1-6,-3 7 0,1 0 0,-1 0-1,1 0 1,0 1 0,0 0 0,0-1 0,1 2-1,-1-1 1,1 1 0,0 0 0,0 0-1,0 0 1,0 1 0,0 0 0,1 0-1,4 0 1,4-1 506,0 2-1,0-1 1,0 2-1,1 0 1,11 2-506,18 8 1093</inkml:trace>
  <inkml:trace contextRef="#ctx0" brushRef="#br0" timeOffset="2216.8">2384 542 5785,'-1'0'199,"0"1"-1,-1-1 1,1 1-1,0-1 1,0 1 0,-1-1-1,1 1 1,0-1-1,0 1 1,0 0-1,0 0 1,0 0-1,0 0 1,0-1-1,0 1 1,0 1 0,0-1-1,1 0 1,-1 0-1,0 0 1,1 0-1,-1 0 1,0 1-199,0 2 191,1-1 1,-1 1 0,0-1-1,1 1 1,0 0-1,0-1 1,0 1-1,0-1 1,1 2-192,1 10 309,1 0 1,1 0 0,5 14-310,-8-29 11,18 52 533,-2-7 503,9 39-1047,-23-71 120,0 1 0,-1-1 1,0 0-1,-1 1 1,-1-1-1,0 1 1,-1-1-1,-2 11-120,2-19 45,0 0 1,0 0-1,0 0 1,-1 0-1,0 0 1,0 0-1,-1 0 1,1-1-1,-1 2-45,3-6 4,0 0 0,0 0 0,0 0 0,-1 0 0,1 0 0,0 0 0,0 0 0,0 0 0,0 1 0,0-1 0,0 0 1,0 0-1,0 0 0,0 0 0,0 0 0,0 0 0,-1 0 0,1 0 0,0 0 0,0 0 0,0 0 0,0 0 0,0 0 0,0 0 0,0 0 0,0 0 0,-1 0 0,1 0 0,0 0 0,0 0 0,0 0 0,0 0 0,0 0 0,0 0 0,0 0 0,0 0 0,-1 0 0,1 0 0,0 0 0,0 0 0,0 0 0,0 0 0,0 0 0,0 0 0,0 0 0,0 0 0,0 0 0,0-1 0,-1 1 0,1 0 0,0 0 0,0 0 0,0 0 0,0 0 0,0 0 0,0 0 0,0 0 0,0 0 0,0-1 0,0 1 0,0 0 0,0 0 0,0 0 0,0 0 0,0 0-4,-3-14 239,1-19 90,2 31-311,-2-34 57,2-1 0,2 1 0,1 0 0,2 0-1,1 0 1,2 1 0,1 0 0,2 0 0,11-22-75,-21 54 0,0 0 0,1 0 0,0 0 0,-1 0 0,1 1 0,1-1 0,-1 0 0,0 1 0,0-1 1,1 1-1,0 0 0,-1 0 0,1 0 0,0 0 0,0 1 0,0-1 0,0 1 0,0-1 0,0 1 0,4-1 0,-1 1-2,1 1 0,0-1 0,-1 1 0,1 0 1,0 1-1,0 0 0,-1 0 0,1 0 0,5 2 2,-2 0-1,-1 0 0,1 1 1,-1 0-1,0 0 0,0 1 1,0 0-1,-1 0 0,0 1 1,0 0-1,0 1 0,-1 0 0,0 0 1,0 0-1,0 1 0,-1 0 1,-1 0-1,1 1 0,-1 0 1,0 2 0,9 21 3,-1 1 1,-2 1-1,-1 0 1,4 31-4,13 46-17,-24-104-223,0 0 1,0 0 0,1 0 0,-1-1-1,1 1 1,1-1 0,0 1 239,8 7-654</inkml:trace>
  <inkml:trace contextRef="#ctx0" brushRef="#br0" timeOffset="2638.287">3040 811 6505,'30'-25'3193,"-29"24"-3032,0 1-1,-1-1 1,1 1 0,0 0-1,0-1 1,0 1-1,0 0 1,0 0 0,0-1-1,0 1 1,0 0-1,0 0 1,0 0 0,0 0-1,0 1 1,0-1 0,0 0-1,0 0 1,0 1-1,0-1-160,5 1 572,14-1-248,0 0 1,0-2 0,0-1 0,0 0 0,0-1 0,-1-1 0,0-1 0,0-1 0,0 0 0,-1-2 0,15-9-325,-28 16 21,-1-1 1,1 0 0,-1 0 0,0-1 0,0 1-1,0-1 1,-1 0 0,1 0 0,-1 0 0,0 0 0,0-1-1,-1 1 1,1-1 0,-1 0 0,0 0 0,0 0-1,-1 0 1,1 0 0,-1 0 0,0 0 0,-1 0-1,1-1 1,-1 1 0,0 0 0,0-1 0,-1 1-1,1 0 1,-1 0 0,-1 0 0,1 0 0,-1-1 0,1 2-1,-1-1 1,-3-4-22,3 5 15,1 1-1,-1 0 1,0 0-1,-1 0 1,1 0-1,0 1 1,-1-1-1,0 1 1,1-1-1,-1 1 1,0 0-1,0 0 1,0 0-1,-1 0 1,1 1-1,0 0 1,-1-1-1,1 1 1,-1 0-1,1 0 1,-1 1-1,1-1 1,-1 1-1,0 0 1,1 0-1,-1 0 1,0 0-1,1 1 1,-1-1-1,1 1 1,-1 0-15,-6 1 14,1 1 1,0 0-1,0 1 1,0 0-1,0 0 0,0 1 1,1 0-1,0 0 1,0 1-1,0 0 0,-1 2-14,-2 4 33,0 1 0,1 0-1,1 1 1,0-1 0,1 2 0,0-1-1,2 1 1,-1 1 0,2-1-1,0 1 1,1 0 0,0 0-1,1 0 1,1 0 0,1 1 0,0-1-1,1 0 1,1 1 0,1 1-33,-2-13 21,1 0 0,-1 0 0,2 0 0,-1 0 0,0 0 0,1 0 0,0-1 1,0 1-1,0-1 0,1 1 0,0-1 0,-1 0 0,2 0 0,-1 0 0,0 0 0,4 3-21,-1-3 18,0 0 0,0-1 0,0 1-1,1-1 1,-1 0 0,1-1 0,-1 0-1,1 0 1,0 0 0,0-1 0,0 0 0,1 0-18,31 2 316,0-1 0,36-4-316,12-6 242</inkml:trace>
  <inkml:trace contextRef="#ctx0" brushRef="#br0" timeOffset="3298.167">4131 53 5889,'-2'-3'387,"1"1"-1,-1-1 1,1 1-1,-1 0 0,0 0 1,0-1-1,0 1 1,0 1-1,0-1 1,-1 0-1,0 0-386,2 2 67,0-1-1,1 1 1,-1 0 0,0 0-1,0-1 1,0 1-1,0 0 1,0 0 0,0 0-1,1 0 1,-1 0-1,0 0 1,0 1 0,0-1-1,0 0 1,0 0-1,1 1 1,-1-1 0,0 0-1,0 1 1,0-1-1,1 1 1,-1-1-1,0 1 1,1-1 0,-1 1-1,0 0 1,1-1-1,-1 1 1,1 0 0,-1-1-1,1 1 1,-1 0-1,1 0 1,-1 0 0,1-1-1,0 1 1,0 0-1,-1 0 1,1 0-67,-2 5 158,0 0-1,0 0 1,0 0 0,1 1 0,0-1-1,0 1 1,0-1 0,1 6-158,4 54 641,4-18-327,2-1 0,2 1 0,2-2 0,6 11-314,-4-13 105,-2 1 1,-2 1-1,-2 1 1,2 24-106,-7 18 145,-4 0 1,-6 47-146,3-121 48,2-15-47,0 0 0,0 0 1,0 0-1,0 0 0,-1 0 0,1 0 1,0 0-1,0 0 0,0 0 0,0 0 1,0 0-1,0 0 0,0 0 0,0 0 1,0 0-1,0 0 0,0 0 0,0 0 1,0 0-1,0 0 0,0-1 0,0 1 1,0 0-1,0 0 0,0 0 0,0 0 1,-1 0-1,1 0 0,0 0 1,0 0-1,0 0 0,0 0 0,0 1 1,0-1-1,0 0 0,0 0 0,0 0 1,0 0-1,0 0 0,0 0 0,0 0 1,0 0-1,0 0 0,0 0 0,0 0 1,0 0-1,0 0 0,0 0 0,0 0 1,-1 0-1,1 0 0,0 0 0,0 0 1,0 0-1,0 0 0,0 0 0,0 0-1,-5-24 101,5 22-100,-8-40 55,-2 0 0,-1 0-1,-3-1-55,8 26 7,-1 0-1,-1 0 0,-1 1 0,0 0 1,-1 0-1,0 1 0,-1 0 0,-5-3-6,13 14 2,-1 0 0,1 1 0,-1 0 0,0-1 0,0 1 0,0 1 0,0-1 0,0 0 0,-1 1 0,1 0 0,-1 0 0,1 1 0,-1-1 0,0 1 0,0 0 0,0 0 0,0 0 0,1 1 0,-1 0 0,0 0 0,0 0 0,0 0 0,0 1 0,0 0 0,0 0 0,0 0 0,1 1 0,-1 0 0,0-1-1,1 2 1,-1-1 0,1 0 0,0 1 0,-1 1-2,-6 4 23,0 0 1,1 1-1,1 1 0,-1 0 0,1 0 0,1 1 0,0 0 0,0 0 0,1 1 1,1 0-1,-5 12-23,5-11 47,2 0 0,0 0 1,0 1-1,1-1 1,1 1-1,0-1 0,1 1 1,1 0-1,0 0 1,1 5-48,0-13 30,-1 0 0,1 0 1,1-1-1,-1 1 0,1 0 1,0-1-1,1 1 1,-1-1-1,1 0 0,0 0 1,0 0-1,1 0 1,-1-1-1,1 1 0,0-1 1,0 0-1,1 0 1,-1 0-1,1 0 0,0-1 1,0 0-1,0 0 1,0-1-1,1 1 0,1 0-30,4 1 87,1-1 0,0 0 0,0-1-1,1 0 1,-1-1 0,0 0 0,13-1-87,15-3 974,32-7-974,-56 8 145,78-14 335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8:14.5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421 563 5153,'-8'-12'4775,"-8"-11"-2978,9 15-1441,4 3-180,-1 0 0,0 1 1,-1-1-1,1 1 0,-1 0 0,0 0 0,0 1 0,0-1 0,-1 1 1,1 0-1,-1 1 0,0-1 0,-2 1-176,0 0 155,-1 0-1,0 1 1,0 0-1,0 0 1,0 1-1,0 1 1,0-1 0,0 1-1,0 1 1,0 0-1,1 0 1,-1 0-1,-1 2-154,-1 1 96,0 0 0,0 1 0,0 0 0,0 1 0,1 0 0,0 0 0,0 1-1,1 1 1,-2 3-96,1-3 21,2 1 0,0 0 0,0 0 0,1 1 0,0 0 0,1 1 0,0-1 0,1 1 0,0 1-1,1-1 1,0 0 0,1 1 0,0 0 0,1 0 0,1 0 0,0 0 0,1 0 0,0 8-21,1-13 6,1-1 0,-1 1 0,1-1 0,1 1-1,-1-1 1,1 0 0,0 0 0,1 0 0,0 0 0,0 0 0,0-1 0,1 0 0,0 0 0,4 4-6,-1-3 14,1 0-1,0 0 1,0-1 0,0-1 0,0 1-1,1-1 1,0-1 0,0 0-1,10 3-13,8-1 39,-1-1-1,1-1 0,0-1 1,0-1-1,0-2 0,0 0 1,24-5-39,-26 1-61,-1 0 0,0-2-1,0-1 1,17-7 61,24-14-102</inkml:trace>
  <inkml:trace contextRef="#ctx0" brushRef="#br0" timeOffset="386.899">891 25 9882,'-12'-8'1659,"8"6"-1036,0-1 0,0 1-1,0 0 1,-1 0-1,1 0 1,-5-1-623,8 3 51,1 0 1,-1 0 0,0 0-1,0 0 1,0 0-1,0 0 1,1 0 0,-1 0-1,0 0 1,0 0 0,0 0-1,1 1 1,-1-1 0,0 0-1,0 1 1,1-1 0,-1 0-1,0 1 1,1-1 0,-1 1-1,0-1 1,1 1-1,-1 0 1,1-1 0,-1 1-1,1 0 1,-1-1 0,1 1-1,-1 0 1,1-1 0,0 1-1,-1 0 1,1 0 0,0 0-1,0-1 1,-1 1-1,1 0 1,0 0 0,0 0-1,0 0-51,-3 18 266,0 1 0,1-1 0,2 1 0,0 13-266,9 79 310,-9-109-301,30 208 338,-1-9-138,-15-95 377,25 99-586,-28-145 193,-10-36-137</inkml:trace>
  <inkml:trace contextRef="#ctx0" brushRef="#br0" timeOffset="1035.837">1541 618 4713,'48'-32'2643,"-47"31"-2543,-1 1 0,1-1 0,-1 0 0,1 1 0,-1-1 0,0 0 0,1 0 0,-1 1-1,0-1 1,0 0 0,1 0 0,-1 0 0,0 1 0,0-1 0,0 0 0,0 0 0,0 0 0,0 0 0,0 1-1,0-1 1,0 0 0,-1 0 0,1 0 0,0 0 0,0 1 0,-1-1 0,1 0 0,-1 0 0,1 1 0,0-1 0,-1 0-1,1 1 1,-1-1 0,0 0 0,1 1 0,-1-1 0,0 0-100,-25-19 1978,25 19-1838,-5-3 0,0 1 0,0-1 0,-1 2 0,1-1 0,-1 1 0,1 0 0,-1 0 0,0 0 0,0 1 0,0 0 0,0 1 0,0 0 0,0 0-1,0 0 1,0 1 0,0 0 0,1 0 0,-1 0 0,0 1 0,0 0 0,1 1 0,-1 0 0,1 0 0,0 0 0,-1 1-140,-3 2 25,1 0 0,0 0-1,1 1 1,0 0-1,0 1 1,0 0 0,1 0-1,0 1 1,0 0 0,1 0-1,0 0 1,1 1-1,0 0 1,1 0 0,-3 9-25,3-4 5,0 1 0,2-1 1,0 1-1,1-1 0,0 1 1,1-1-1,1 1 1,0 0-1,1-1 0,1 1 1,1-1-1,1 4-5,-3-12 4,1 1-1,0 0 1,1-1 0,0 0-1,0 0 1,0 0 0,1-1-1,0 1 1,0-1 0,1 0-1,2 1-3,-3-3 5,0 0 0,0-1-1,0 1 1,0-1 0,1-1 0,0 1-1,-1-1 1,1 0 0,0 0-1,0-1 1,0 0 0,0 0 0,0 0-1,0-1 1,0 0 0,1 0-5,0 0 5,0 0 0,0-1 1,1 0-1,-1 0 0,0-1 1,-1 0-1,1 0 0,0-1 1,-1 0-1,1 0 0,-1 0 1,0-1-1,0 0 0,0 0 1,0-1-1,-1 0 0,0 0 1,0 0-1,0 0 0,0-1 1,-1 1-1,0-1 0,0-1 1,-1 1-1,0 0 0,0-1 1,0 1-1,1-7-5,0-1 8,0-1 0,-1 1 0,-1-1 0,0 0 1,-1 0-1,-1 0 0,0 0 0,-1 0 0,0 0 0,-1 0 0,-1 0 0,-1 0 0,-1-3-8,2 9 5,0 0-1,0 0 0,-1 1 0,0-1 0,-1 1 1,0 0-1,-1-1-4,6 8 2,-1 0-1,1 1 1,0-1 0,-1 0 0,1 1 0,0-1 0,-1 1 0,1-1-1,-1 1 1,1-1 0,-1 1 0,1-1 0,-1 1 0,1 0 0,-1-1-1,0 1 1,1 0 0,-1-1 0,0 1 0,1 0 0,-1 0 0,0-1-1,1 1 1,-1 0 0,0 0 0,1 0 0,-1 0 0,0 0 0,1 0-1,-2 0-1,2 1 7,-1 0-1,0 0 0,1 0 0,-1 0 1,0 0-1,1 0 0,-1 0 0,1 0 1,0 0-1,-1 0 0,1 0 0,0 0 1,-1 0-1,1 0 0,0 0 0,0 1 1,0-1-7,0 9 60,-1 1-1,2-1 1,0 1 0,0 1-60,2 5 66,1 0-1,1 1 0,0-1 1,1-1-1,1 1 1,1-1-1,0-1 1,1 1-1,1-1 0,0-1 1,1 0-1,0 0 1,2-1-1,-1-1 0,1 0 1,1 0-1,0-2 1,7 5-66,32 17 440,2 2-167</inkml:trace>
  <inkml:trace contextRef="#ctx0" brushRef="#br0" timeOffset="1797.98">2031 545 4169,'-4'-15'2425,"4"13"-1852,0-1 1,-1 1-1,1 0 1,-1-1 0,0 1-1,0 0 1,0 0-1,0 0 1,-1-1-574,2 2 91,-1 1 0,0-1 0,1 1 0,-1-1 0,0 1 0,1-1 0,-1 1 0,0 0 0,0-1 0,0 1 0,1 0 0,-1 0 1,0-1-1,0 1 0,0 0 0,1 0 0,-1 0 0,0 0 0,0 0 0,0 0 0,0 1 0,1-1 0,-1 0 0,0 0 0,0 0 0,0 1 0,1-1 0,-1 0 0,0 1 0,0-1-91,0 1 70,-1 0 0,1 1-1,-1-1 1,1 0 0,-1 0-1,1 1 1,0-1 0,0 1 0,0-1-1,0 1 1,0-1 0,0 1-1,0 0 1,0 0 0,1-1 0,-1 1-1,1 0 1,-1 0 0,1 1-70,-6 38 354,5-6-237,2 1 0,1-1 0,2 0 0,2 0 0,1-1 0,1 1 0,7 12-117,-13-38 22,2 0 0,-1 0 0,1-1-1,0 0 1,1 0 0,0 0 0,0 0 0,1-1 0,6 7-22,-9-11 9,0-1 0,0 1 1,0-1-1,0 0 0,1 0 0,-1 0 1,1 0-1,-1-1 0,1 1 0,0-1 1,-1 0-1,1 0 0,0 0 0,0-1 1,0 1-1,0-1 0,0 0 0,0 0 1,0 0-1,0-1 0,0 1 0,0-1 0,-1 0 1,2 0-10,4-3 15,0 0 1,0 0 0,0 0-1,-1-1 1,0-1-1,1 1 1,-2-1 0,1-1-1,-1 1 1,0-1-1,0-1 1,-1 1 0,0-1-1,0 0 1,3-8-16,1-1 15,0-1 1,-2 0-1,0-1 1,-1 0-1,-1 0 1,0 0-1,-1-7-15,-2-2 17,-1 0 0,-1 0 0,-1 0 0,-2 0-1,-2-12-16,-2-26 14,12 80-6,4 16 8,5 33 60,4-1 1,6 10-77,-16-50-97,1-1 1,0 0-1,2 0 1,0-1-1,2 0 1,0-1-1,12 12 97,5-3-932,4-9 290</inkml:trace>
  <inkml:trace contextRef="#ctx0" brushRef="#br0" timeOffset="2235.259">3107 535 6305,'-3'-5'682,"1"-1"-1,-1 1 1,0 0-1,0 0 1,0 0-1,-1 1 1,1-1-1,-1 1 0,0-1 1,-1 1-1,1 1 1,-1-1-1,-2-1-681,1 1 177,1 1 1,-1 0-1,1 1 0,-1-1 0,0 1 0,0 1 0,0-1 0,-1 1 0,1 0 0,0 0 0,0 0 1,-1 1-1,1 0 0,0 0 0,-1 1 0,1 0 0,0 0 0,0 0 0,-2 2-177,-10 3 58,1 0 0,0 1-1,0 1 1,1 1 0,0 0-1,1 1 1,0 1-1,0 1 1,-1 2-58,13-12 1,1 0 1,0 0-1,0 0 1,0 0-1,1 1 0,-1-1 1,0 1-1,1-1 0,0 1 1,-1 0-1,1-1 0,0 1 1,0 0-1,1 0 1,-1 0-1,1 0 0,-1 0 1,1 0-1,0 0 0,0 0 1,0 0-1,0 0 0,1-1 1,-1 1-1,1 0 1,0 0-1,0 0 0,0 0 1,0-1-1,0 1 0,1 0 1,-1-1-1,1 1 0,0-1 1,-1 1-1,1-1 1,0 0-1,1 0 0,-1 0 1,0 0-1,0 0 0,1-1 1,-1 1-1,1-1-1,11 7 8,1-2-1,0 1 1,0-2-1,1 0 1,-1-1-1,1-1 1,5 1-8,48 12 18,-56-12-17,1 1 1,-1 0-1,0 1 1,0 1 0,-1 0-1,0 1 1,10 7-2,-19-12 0,0-1 1,0 1-1,0 0 1,0 0-1,0 0 1,-1 0-1,1 0 1,-1 1-1,0-1 1,0 1-1,-1-1 1,1 1-1,-1 0 1,1 0 0,-1-1-1,0 1 1,-1 0-1,1 0 1,-1 0-1,1 0 1,-1 0-1,0 1 1,-1-1-1,1 0 1,-1 0-1,0-1 1,0 1-1,0 0 1,0 0-1,-1 0 0,-1 2 5,0-1 0,-1 1-1,0 0 1,0-1 0,0 0-1,-1 0 1,0-1-1,0 1 1,0-1 0,0 0-1,-1 0 1,0-1 0,1 1-1,-1-1 1,-5 1-5,-14 7 30,0-2-1,0-1 1,-8 1-30,32-9 1,-15 4 18,0 0 0,0-1 0,-9 0-19,22-3 7,0 0-1,-1 1 1,1-1 0,0 0 0,0-1 0,-1 1-1,1-1 1,0 1 0,-1-1 0,1 0-1,0 0 1,0 0 0,0-1 0,0 1 0,0-1-1,0 1 1,1-1 0,-1 0 0,0 0 0,-1-3-7,3 4 105,0 0 0,0 0 0,1 0 1,-1-1-1,0 1 0,1 0 0,-1 0 1,1-1-1,0 1 0,-1 0 0,1-1 1,0 1-1,0 0 0,0-1 0,0 1 1,0-1-1,0 1 0,0 0 0,1-1 1,-1 1-1,0 0 0,1-1 0,-1 1 1,1 0-1,-1 0 0,1-1 0,0 0-105,12-20 1238</inkml:trace>
  <inkml:trace contextRef="#ctx0" brushRef="#br0" timeOffset="2791.243">3365 675 9786,'0'1'155,"0"1"-1,1 0 1,-1-1-1,1 1 1,0 0 0,0-1-1,-1 1 1,1-1-1,0 1 1,0-1 0,0 0-1,1 1 1,-1-1-1,0 0 1,0 0 0,1 0-1,-1 0 1,1 0-1,-1 0-154,3 2 209,0-1 0,0 0 0,0 0-1,0 0 1,0 0 0,0 0-1,1-1-208,5 1 237,1-1-1,-1 0 1,0-1-1,0 0 1,1 0-1,-1-1 1,0-1-1,0 0 1,5-1-237,5-3 221,0 0 1,-1-1-1,1-1 0,3-3-221,-12 5 78,-1 0 0,1-1 0,-1 0 0,0-1-1,6-6-77,-14 12 19,1-1 0,0 0 0,-1 1-1,1-1 1,-1 0 0,0 0 0,0-1-1,0 1 1,0 0 0,0-1 0,-1 1-1,0-1 1,1 0 0,-1 1 0,-1-1-1,1 0 1,-1 0 0,1 1 0,-1-1 0,0-1-19,-1 2 11,1 1 0,-1-1 0,0 1 1,0-1-1,0 1 0,0 0 1,-1 0-1,1-1 0,-1 1 0,1 0 1,-1 0-1,0 0 0,0 0 1,0 1-1,-1-2-11,-34-21 61,32 21-54,-1-1 2,-1 1 1,0 0-1,0 0 0,0 0 1,0 1-1,0 0 0,0 0 1,-1 1-1,1 0 0,-1 0 1,1 1-1,-1 0 0,1 0 1,0 1-1,-1 0 0,1 0 1,-1 1-1,1 0 0,0 0 1,0 0-1,-6 4-9,2 0 13,1 0 1,0 1 0,0 0-1,1 0 1,0 1-1,0 1 1,1-1-1,0 1 1,0 1-1,1 0 1,0 0-1,1 0 1,-3 6-14,1 0 7,1 0 1,0 1-1,1-1 1,1 2-1,0-1 1,1 0-1,1 1 1,1 0-1,0 8-7,1-19 6,1 0-1,1 0 0,-1 0 0,1 0 0,0 0 0,1 0 0,-1 0 0,1-1 0,1 1 0,-1 0 0,1-1 1,1 0-1,-1 0 0,1 0 0,0 0 0,0 0 0,0-1 0,1 1 0,0-1 0,0-1 0,1 1 0,-1-1 0,1 0 1,0 0-1,3 2-5,5 0 19,0 0 0,0-1 0,1 0 1,0-2-1,0 1 0,0-2 0,6 1-19,31 1 192,24-2-192,-63-2 27,28-1-760,0-2 0,7-2 733,11-1-626</inkml:trace>
  <inkml:trace contextRef="#ctx0" brushRef="#br0" timeOffset="3257.344">4511 517 7322,'-4'-16'2766,"4"11"-2022,-2-1 0,1 1 0,-1 0 0,0 0 0,0 0-1,0 0-743,1 3 127,0 1 0,1 0 0,-1 0 0,0-1-1,0 1 1,0 0 0,-1 0 0,1 0 0,0 0-1,0 0 1,0 1 0,-1-1 0,1 0 0,0 0-1,-1 1 1,1-1 0,-1 1 0,1-1 0,-1 1-1,1 0 1,-1 0 0,1-1 0,-2 1-127,-15 0 493,0 1 1,0 1-1,0 1 0,1 0 1,-14 4-494,-1 3 335,0 1 1,-19 10-336,37-14 53,-5 0 17,1 2-1,1 0 0,-16 11-69,32-19 2,0-1 0,0 1 0,1-1 0,-1 1-1,0 0 1,0-1 0,0 1 0,0 0 0,1-1 0,-1 1 0,0 0 0,1 0-1,-1 0 1,1 0 0,-1 0 0,1 0 0,-1 0 0,1-1 0,-1 1-1,1 0 1,0 1 0,0-1 0,0 0 0,-1 0 0,1 0 0,0 0-1,0 0 1,0 0 0,1 0 0,-1 0 0,0 0 0,0 0 0,0 0 0,1 0-1,-1 0 1,1 0 0,-1 0 0,1 0 0,-1 0 0,1 0 0,-1-1-1,1 1 1,0 0 0,-1 0 0,1 0 0,0-1 0,0 1 0,0 0 0,0-1-2,5 5 7,2 0 0,-1 0 1,0-1-1,1 0 0,6 2-7,31 12 43,14 2-43,-33-12 8,0 1-1,-1 0 1,0 2-1,-1 1 1,0 1-1,11 10-7,-30-20 0,-1 1 1,0-1-1,0 1 0,0 0 0,-1 1 0,1-1 0,-1 1 1,0-1-1,0 1 0,0 0 0,-1 0 0,0 0 1,0 1-1,0-1 0,-1 0 0,0 1 0,0-1 1,0 1-1,0-1 0,-1 1 0,0 0 0,0-1 0,-1 1 1,1-1-1,-1 1 0,-1-1 0,1 1 0,-1-1 1,0 0-1,-2 5 0,-1 1 3,0 0 0,-1-1 0,0 1 1,-1-1-1,0-1 0,-1 1 0,1-1 1,-2 0-1,0-1 0,0 0 0,0-1 0,-1 1 1,0-2-1,-1 1-3,-5 1 9,0-1-1,-1 0 1,0-1 0,0-1-1,-10 2-8,16-5 38,1 0 0,-1-1 0,0 0 0,0-1-1,0 0 1,0 0 0,0-1 0,0-1 0,-6-1-38,16 3 75,0 0 0,0-1 0,0 1-1,0 0 1,0 0 0,0-1 0,0 1 0,0 0 0,0-1 0,0 1-1,0-1 1,0 1 0,0-1 0,0 0 0,1 1 0,-1-1 0,0 0 0,1 1-1,-1-1 1,0 0 0,1 0 0,-1 0 0,1 0 0,-1 0 0,1 0-1,-1 0 1,1 1 0,0-1 0,0 0 0,-1 0 0,1 0 0,0 0 0,0-1-1,0 1 1,0 0 0,0 0-75,7-11 1152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8:25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94 612 6905,'-57'-166'4822,"51"142"-3096,3 15 1041,2 31-1694,-2 62 384,-7 28-1457,1-24 812,5 3-812,4-74 125,0 0 0,1 0 1,2 5-126,-2-18 41,-1 0 0,1 0 0,0-1 0,0 1 0,0 0 0,1 0 0,-1-1 0,1 1 0,0-1 0,0 0 0,0 0 0,0 1 0,1-1 0,-1 0 0,1-1 0,2 3-41,-4-5 11,-1 1-1,0-1 1,0 0 0,1 0 0,-1 0 0,0 0 0,1 0 0,-1 0 0,0 1-1,1-1 1,-1 0 0,0 0 0,1 0 0,-1 0 0,0 0 0,1 0 0,-1 0-1,0-1 1,1 1 0,-1 0 0,0 0 0,1 0 0,-1 0 0,0 0 0,1 0-1,-1-1 1,0 1 0,0 0 0,1 0 0,-1 0 0,0-1 0,0 1-1,1 0 1,-1 0 0,0-1 0,0 1 0,0 0 0,1-1 0,-1 1 0,0 0-1,0 0 1,0-1 0,0 1 0,0 0 0,0-1 0,0 1 0,0 0 0,1-1-1,-1 1 1,0 0 0,-1-1 0,1 1-11,2-20 216,-4-28 121,-7-35-337,4 36 40,-1-44-40,6 76 1,1 1 1,0 0-1,1-1 1,1 1-1,0 0 0,1 0 1,0 1-1,3-6-1,-4 13-1,0 0 0,1 1 0,0-1 0,0 1 0,0 0 0,0 0 0,1 0 0,0 0-1,0 1 1,0 0 0,1 0 0,-1 0 0,1 1 0,0 0 0,0 0 0,0 0 0,0 1 0,0 0 0,1 0-1,-1 0 1,7 0 1,-7 1-1,1 0-1,0 1 1,0-1-1,0 2 1,0-1-1,0 1 1,-1-1-1,1 2 1,0-1-1,-1 1 1,1 0-1,-1 1 1,1-1-1,-1 1 1,0 0-1,0 1 1,-1 0-1,1 0 1,-1 0-1,1 0 1,-1 1 1,4 7-2,0 0 1,-1 0-1,0 1 1,-1 0-1,0 0 1,3 13 1,-3-10 2,1 0 0,0 0 0,1 0 1,6 6-3,-9-14 1,1 0 1,1 0-1,-1 0 1,1-1-1,0 0 1,1-1 0,0 0-1,0 0 1,8 3-2,-12-6 0,0-1 1,1 0-1,-1-1 1,1 1-1,-1-1 1,1 0 0,-1 0-1,1 0 1,0-1-1,-1 0 1,1 0-1,0-1 1,-1 1-1,1-1 1,0 0 0,-1-1-1,1 0 1,4-2-1,-1 0 1,0-1 0,0 0 0,-1-1 1,0 0-1,0 0 0,-1 0 0,1-1 0,-2-1 1,1 1-1,-1-1 0,0 0 0,0 0 1,-1-1-1,0 0 0,-1 0-1,2-2 2,-1-1 0,-1-1 0,0 1-1,-1 0 1,0-1 0,-1 0 0,0 1 0,-1-1 0,0 0-1,-1 0 1,-1-4-2,1 14 0,-1-1 0,1 1 0,-1 0 0,1 0 0,-1-1 0,0 1 0,0 0 0,0 0 0,-1 0 0,1 0 0,-1 0 0,0 0 0,0 1 0,0-1 0,0 1 0,-2-3 0,2 3-1,-1 1 0,1-1 0,0 1 0,-1 0 0,1 0 0,-1 0 0,1 0-1,-1 0 1,0 1 0,1-1 0,-1 1 0,0 0 0,1 0 0,-1 0 0,0 0 0,0 0 0,1 0 0,-1 1 0,0-1 0,-2 2 1,-4 1-1,-1 0-1,0 1 1,1 0 0,0 1 0,0 0-1,0 1 1,1 0 0,0 0-1,0 1 1,0-1 0,1 2 0,0-1-1,0 1 1,-1 2 1,-5 9 0,0 0 1,1 0-1,1 1 1,1 1-1,-7 19 0,11-26 3,1 1 1,1 0-1,0 0 1,1 0-1,1 0 1,0 1-1,1-1 1,1 15-4,0-23 3,1-1-1,0 0 1,0 0 0,0-1 0,1 1-1,0 0 1,0 0 0,1-1-1,-1 1 1,1-1 0,1 0 0,-1 0-1,1 0 1,-1 0 0,1 0 0,1-1-1,-1 0 1,1 0 0,-1 0-1,1 0 1,0-1 0,1 0 0,-1 0-1,3 1-2,12 4 55,1 0 0,0-2 0,0 0 0,1-1-1,-1-1 1,17 0-55,39 1 2414,20-3-2414,-80-2 410,102-1 752</inkml:trace>
  <inkml:trace contextRef="#ctx0" brushRef="#br0" timeOffset="795.252">1524 421 4321,'68'-8'2869,"-68"8"-2782,0 0 0,1 0 0,-1 0 1,0 0-1,0 0 0,0 0 1,0 1-1,1-1 0,-1 0 1,0 0-1,0 0 0,0-1 1,0 1-1,1 0 0,-1 0 0,0 0 1,0 0-1,0 0 0,0 0 1,1 0-1,-1 0 0,0 0 1,0 0-1,0 0 0,0 0 0,0 0 1,1-1-1,-1 1 0,0 0 1,0 0-1,0 0 0,0 0 1,0 0-1,0-1 0,0 1 1,0 0-1,0 0 0,1 0 0,-1 0 1,0-1-1,0 1 0,0 0 1,0 0-1,0 0 0,0 0 1,0-1-1,0 1 0,0 0 1,0 0-1,0 0-87,-9-7 2179,-15-3-316,9 9-1264,0 1 0,-1 0 0,1 1 1,0 1-1,-5 1-599,-24 2 404,22-3-258,-7 0-33,1 1 0,-1 2 0,-1 1-113,24-5 7,-1 1 0,1 0 0,0 0 0,-1 1 0,1-1 0,0 1 1,1 1-1,-1-1 0,1 1 0,-1 0 0,1 0 0,0 0 0,0 1 0,1 0 0,-4 4-7,6-6 1,0 1 1,0-1-1,1 1 0,-1-1 0,1 1 0,0 0 0,0 0 1,0-1-1,0 1 0,0 0 0,1 0 0,0 0 0,0 0 0,0 2-1,0-3 1,1 0-1,0-1 0,-1 1 0,1-1 0,0 1 0,0 0 1,0-1-1,0 0 0,1 1 0,-1-1 0,1 0 1,-1 0-1,1 1 0,0-1 0,0 0 0,0-1 0,0 1 1,0 0-1,0-1 0,1 1 0,-1-1 0,1 1 0,16 6 9,-1-1 0,1-1 0,1-1 0,-1-1 0,1 0 0,14 0-9,-2 1 3,-1 0 0,10 5-3,-25-5 3,0 1-1,-1 1 0,1 0 1,-1 1-1,-1 1 1,1 0-1,-1 1 0,11 10-2,-21-16 2,1 1 0,-1 0 0,1 0 0,-1 0 0,-1 0 0,1 1-1,-1-1 1,0 1 0,0 0 0,-1 0 0,1 2-2,-2-3 1,0-1 1,0 1-1,0-1 1,-1 1-1,0 0 1,0-1-1,0 1 0,-1-1 1,0 1-1,1-1 1,-2 1-1,1-1 1,0 0-1,-1 1 0,0-1 1,0 0-1,-1 1-1,-1 2 5,-1 0 0,-1 0 0,0 0 0,1-1-1,-2 0 1,1 0 0,-1-1 0,0 1 0,0-2 0,0 1-1,-1-1 1,0 0 0,0 0 0,0-1 0,0 0 0,0-1-1,-5 1-4,0 0 13,0 0 0,0-1 0,-1 0 0,1-2 0,-1 1 0,1-2 0,0 1 0,-1-2 0,1 0 0,-13-4-13,17 4 33,0-2 0,0 1 0,1-1 0,0-1 0,-7-4-33,12 7-77,-1 0 0,1-1 0,0 1 1,0-1-1,0 0 0,0 0 1,1 0-1,-1 0 0,1 0 1,0 0-1,0-1 0,0 1 0,0-1 1,0-1 76,1-15-479</inkml:trace>
  <inkml:trace contextRef="#ctx0" brushRef="#br0" timeOffset="1194.452">1969 24 10842,'-21'-23'4417,"15"27"-3072,2 11-345,5 20-424,6 17-136,5 13 48,3 9-56,2 9-224,-6 0-64,0 11-64,-7 2-8,-4-7-16,2-8 8,-5-22 88,-1-10-128,-1-16-680,-2-8 3777,3-7-2593</inkml:trace>
  <inkml:trace contextRef="#ctx0" brushRef="#br0" timeOffset="1536.953">1818 525 8546,'-17'2'4297,"6"-1"-1401,6 5-759,12-6-633,8 1-376,27-7-439,12-3-145,23-5-328,1-6 40,2 6 264,-7 0 2168,-7 4-1863</inkml:trace>
  <inkml:trace contextRef="#ctx0" brushRef="#br0" timeOffset="2034.535">2750 612 4121,'53'-14'2742,"-53"13"-2683,1 1 0,-1 0 1,0 0-1,1 0 0,-1-1 0,0 1 1,1 0-1,-1-1 0,0 1 0,0 0 1,1 0-1,-1-1 0,0 1 1,0-1-1,0 1 0,1 0 0,-1-1 1,0 1-1,0 0 0,0-1 0,0 1 1,0-1-1,0 1 0,0 0 1,0-1-1,0 1 0,0-1 0,0 1 1,0 0-1,0-1 0,0 1 0,0-1 1,0 1-1,0 0 0,0-1 0,-1 1 1,1 0-1,0-1 0,0 1 1,0 0-1,-1-1 0,1 1-59,-14-15 1628,11 12-1210,-6-7 138,-1 1-1,-1 0 0,1 1 1,-1 1-1,-1-1 0,1 2 1,-1-1-1,0 2 0,-1 0 1,1 0-1,-13-2-555,19 5 52,0 1 1,0 0-1,-1 0 1,1 1-1,0-1 0,-1 1 1,1 1-1,0-1 1,0 1-1,-1 0 1,1 1-1,0-1 0,0 1 1,0 1-1,0-1 1,1 1-1,-1 0 0,1 0 1,-1 0-1,1 1 1,0 0-1,0 0 1,1 0-1,-1 1 0,-3 4-52,1 1 9,0 1 0,1 0-1,0 0 1,0 0 0,1 1-1,1-1 1,0 1 0,0 0 0,1 1-1,1-1 1,0 1 0,1-1-1,0 1 1,1-1 0,1 7-9,-1-10 2,1-1 1,0 0-1,0 1 0,1-1 1,1 0-1,-1 0 1,1 0-1,0 0 1,1-1-1,0 1 1,0-1-1,1 0 1,-1 0-1,2-1 0,-1 1 1,1-1-1,0 0 1,0 0-1,0-1 1,1 0-1,0 0 1,0-1-1,6 4-2,-1-3 7,0 0 0,0-1 0,0 0 1,0-1-1,1 0 0,0-1 0,-1-1 0,1 1 0,0-2 0,0 0 1,3-1-8,-11 1 5,-1-1 1,1 0 0,0 0 0,-1 0 0,1 0 0,-1-1 0,1 1 0,-1-1 0,0 0 0,0-1-1,0 1 1,0-1 0,0 0 0,0 0 0,-1 0 0,1 0 0,-1 0 0,0-1 0,0 0 0,0 0-1,-1 0 1,1 0 0,-1 0 0,0 0 0,0 0 0,0-1 0,-1 1 0,0-1 0,1 1 0,-2-1-1,1-3-5,1-18 21,-1-1-1,-1 1 1,-2-1-1,-1 1 0,-1-5-20,-1-5 25,0-33-25,6 47-24,2 35-19,1 8 31,3 11 40,2-1 0,1 0 0,1-1-1,1 0 1,8 10-28,-13-27-67,1 0 0,0 0 0,1 0 0,1-2 0,0 1 0,0-1 0,1 0 0,0-1 0,1-1 0,0 1 0,1-2 0,8 5 67,7 1-3098,-4-1 1343</inkml:trace>
  <inkml:trace contextRef="#ctx0" brushRef="#br0" timeOffset="2400.261">3141 506 8426,'-2'1'250,"0"-1"1,0 1-1,0 1 0,0-1 1,0 0-1,1 0 0,-1 1 1,0-1-1,1 1 0,-1-1 1,1 1-1,0 0 0,-1 0 1,1-1-1,0 1 1,0 0-1,0 0 0,1 0 1,-1 0-1,0 0 0,1 0 1,-1 0-1,1 1 0,0-1 1,-1 0-1,1 0 0,0 0 1,1 2-251,-1 9 297,1 0 1,1 0-1,0 0 1,2 6-298,-1-7 446,8 33 247,3 0 1,1-1 0,4 3-694,-3-7 263,-13-18-66,-3-18 59,-3-12 33,-1-25-57,1 1 1,1-1 0,2 0 0,3-25-233,-2 43 6,0 1 0,1 0 1,1-1-1,1 1 0,0 1 1,0-1-1,1 0 0,1 1 1,0 0-1,5-6-6,-7 14-1,0-1 0,0 0 0,0 1 0,1 0 0,0 0 0,0 0 0,0 1 0,1-1 0,0 1-1,-1 1 1,2-1 0,-1 1 0,0 0 0,0 0 0,1 1 0,0 0 0,-1 0 0,1 0 0,0 1 0,0 0 0,0 1 0,3-1 1,1 2 51,-1 0 0,0 1 0,0-1 0,-1 2 0,1 0 0,0 0 0,-1 1 0,7 3-51,8 2 1353,16 5-430</inkml:trace>
  <inkml:trace contextRef="#ctx0" brushRef="#br0" timeOffset="2781.451">3958 54 9858,'-7'-8'1123,"3"3"-402,0 0 0,-1 0 0,1 1 0,-1 0 0,0 0 0,0 0-1,-5-2-720,9 6 59,1-1-1,-1 1 1,0 0 0,0 0-1,0-1 1,0 1-1,0 0 1,1 0-1,-1 0 1,0 0-1,0 0 1,0 0-1,0 1 1,0-1-1,1 0 1,-1 0-1,0 0 1,0 1-1,0-1 1,1 1-1,-1-1 1,0 0-1,0 1 1,1-1 0,-1 1-1,0 0 1,1-1-1,-1 1 1,1 0-1,-1-1 1,1 1-1,-1 0 1,1-1-1,-1 1 1,1 0-1,0 0 1,-1 0-1,1-1 1,0 1-1,0 0-58,-2 4 91,0 0 1,1 0-1,0 0 0,0 0 0,0 0 0,0 2-91,1 21 224,0-1 0,2 1 1,1-1-1,2 8-224,27 110 421,-3-17-202,-20-80-144,-3 0-1,-2 0 0,-2 39-74,-3-52-408,1 0 1,2 0-1,1-1 0,3 8 408,-2-37-584</inkml:trace>
  <inkml:trace contextRef="#ctx0" brushRef="#br0" timeOffset="3138.839">3689 467 10658,'-17'-10'4849,"13"1"-2456,11 3-657,22-1-752,19 0-375,27-3-233,9 0-128,9 0 152,-2 2 88,-17 7-288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8:22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275 582 3481,'32'3'2146,"-31"-3"-1992,-1 0 1,1 0-1,0 0 1,0 0-1,-1 0 1,1-1-1,0 1 1,-1 0-1,1 0 1,0-1-1,-1 1 1,1-1-1,0 1 1,-1 0-1,1-1 1,-1 1-1,1-1 1,-1 1-1,1-1 1,-1 1-1,1-1 1,-1 0-1,1 1 1,-1-1-1,0 0 1,1 1-1,-1-1 1,0 0-1,0 1 1,1-1-1,-1 0 1,0 0-1,0 1 1,0-1-1,0 0-154,0-1 163,0 1 0,1-1 1,-1 0-1,-1 0 0,1 0 0,0 1 1,0-1-1,-1 0 0,1 0 0,-1 1 0,0-2-163,-1 0 134,-1 0-1,1 0 1,-1 0-1,0 0 1,0 0-1,0 1 1,0-1-1,-1 1 1,1 0-1,-1 0 1,0 0-1,1 1 1,-1-1-1,0 1 1,0 0-1,0 0 1,0 0-1,-3 0-133,-3 0 133,0 0 0,0 0-1,1 1 1,-1 1 0,0 0-1,0 0 1,-2 1-133,0 1 54,0 0-1,0 0 1,1 1 0,0 1 0,-1 0-1,2 1 1,-1 0 0,-5 4-54,10-6 5,1 0-1,1 0 1,-1 1-1,1-1 1,-1 1-1,1 0 1,1 0 0,-1 1-1,1-1 1,0 1-1,0-1 1,0 1 0,1 0-1,0 0 1,0 0-1,1 1 1,-1 0-5,0 10 3,0 0 1,2 1-1,0-1 1,0 0-1,2 1 1,0-1-1,1 0 1,1 0-1,4 12-3,-5-18 4,1 0 0,1 0 0,0-1 0,0 1 0,1-1 0,0 0 0,1-1 0,0 1 0,1-1 0,0-1 0,0 0 0,1 0 0,0 0 0,8 5-4,-12-11 5,0 1 0,0 0 1,0-1-1,0 0 1,0 0-1,0 0 1,1-1-1,-1 0 0,1 0 1,-1 0-1,1-1 1,-1 1-1,1-1 0,0-1 1,-1 1-1,1-1 1,-1 0-1,1 0 1,-1-1-1,0 1 0,0-1 1,1-1-1,-1 1 1,0-1-1,-1 1 1,1-1-1,0-1 0,-1 1 1,0-1-1,0 1 1,0-2-6,5-3 11,0-2 0,-1 1 0,0-1 0,-1-1 0,0 1 0,0-1 0,-1 0 0,-1-1 0,0 1 0,0-1 0,-1 0 1,-1-1-1,0-2-11,2-9 16,-2 0 0,-1 0 0,-1 0 0,-1-1 1,-1 1-1,-1 0 0,-3-7-16,-3 9 113,1 15 52,7 7-156,0 0-1,-1 1 1,1-1 0,0 0 0,-1 0 0,1 0-1,0 1 1,0-1 0,-1 0 0,1 0-1,0 1 1,0-1 0,-1 0 0,1 1-1,0-1 1,0 0 0,0 0 0,0 1-1,-1-1 1,1 1 0,0-1 0,0 0 0,0 1-1,0-1 1,0 0 0,0 1 0,0-1-1,0 0 1,0 1-9,-1 8 20,1-1-1,-1 1 0,2-1 1,-1 1-1,1-1 1,0 1-1,1-1 0,1 3-19,21 67 56,-13-50-22,1-1-1,2 0 1,6 9-34,-12-22 56,1 0 0,1-1 0,0 0 0,1-1 0,1-1 0,-1 1 0,4 0-56,26 16 99</inkml:trace>
  <inkml:trace contextRef="#ctx0" brushRef="#br0" timeOffset="396.222">827 1298 8082,'13'-3'990,"-1"0"-1,0 0 1,0-1 0,-1-1 0,1 0-1,-1 0 1,3-3-990,-5 2 379,0 0-1,0-1 0,-1 0 0,0 0 0,0-1 1,0 0-1,-1 0 0,0-1-378,-1 1 93,-1-1-1,0 1 1,-1-1-1,1 0 1,-2 0-1,1-1 1,-1 1-1,-1-1 1,0 1-1,0-1 1,-1 0-1,0 0 1,-1 0-1,0 0 1,0 0-1,-1 1 1,0-1-1,-1 0 1,-2-6-93,-11-33 136,-2 0 0,-9-12-136,-11-33 70,36 91-68,-28-76 70,-16-77-72,40 134 1,1-1 0,0 0 0,2 1-1,1-2 1,0 1 0,2 0 0,1 0 0,0 0 0,4-10-1,-4 25-4,1-1 1,0 1 0,1 0 0,-1 0-1,2 1 1,-1-1 0,1 1-1,0 0 1,0 0 0,1 0 0,0 1-1,0 0 1,1 0 0,2-2 3,-3 4-85,0 0 0,0 0 1,0 1-1,0-1 0,1 1 1,-1 1-1,1-1 0,0 1 1,0 1-1,0-1 0,0 1 0,0 0 1,0 0-1,0 1 0,0 0 1,0 1-1,3 0 85,-5 0-31,0 0 0,-1 0-1,1 1 1,-1 0 0,1 0 0,-1 0 0,0 0-1,0 1 1,0-1 0,0 1 0,0 0 0,0 0 0,-1 1-1,0-1 1,0 1 0,0 0 0,0-1 0,0 1 31,33 47 17</inkml:trace>
  <inkml:trace contextRef="#ctx0" brushRef="#br0" timeOffset="754.08">804 713 6273,'-14'-2'3777,"12"-4"0,5 7-1649,5 9-839,5 0-153,11 4-360,8 0-144,15-3-360,13 0-96,-7-5 104,6-5 377,6-2-433</inkml:trace>
  <inkml:trace contextRef="#ctx0" brushRef="#br0" timeOffset="1109.808">1719 38 9322,'-1'-3'439,"0"0"0,0 0 1,0 1-1,-1-1 0,1 0 0,-1 1 0,1-1 1,-1 0-1,0 1 0,0 0 0,-2-3-439,4 5 76,-1 0-1,1-1 0,-1 1 1,0-1-1,1 1 0,-1 0 1,1 0-1,-1-1 0,0 1 1,1 0-1,-1 0 0,1 0 1,-1 0-1,0 0 0,1-1 1,-1 1-1,0 0 1,1 1-1,-1-1 0,0 0 1,1 0-1,-1 0 0,0 0-75,0 1 48,0 0 0,0-1 0,0 1 0,-1 0-1,1 0 1,0 0 0,0 0 0,0 0 0,1 0-1,-1 1 1,0-1 0,0 0 0,0 0 0,1 0 0,-1 2-48,-2 4 125,0 0 1,1 0 0,-1 1 0,2 0 0,-1-1-1,1 1 1,0 6-126,1 59 435,0-52-286,8 76 459,3 0-1,19 64-607,-13-72 128,-3 1 0,-3 0 0,-4 28-128,-8-76 40,0-21-38,1 0 0,0-1-1,4 16-1,-4-34 48,0 0 0,0 0 0,1 0 0,-1-1 0,1 1 0,-1 0 0,1 0 0,0-1 0,-1 1 0,1 0 0,0-1 0,0 1 0,0-1 0,1 1 0,-1-1 0,0 0 0,0 1 0,2 0-48,5-1 452</inkml:trace>
  <inkml:trace contextRef="#ctx0" brushRef="#br0" timeOffset="1489.243">1504 667 9034,'-2'3'4193,"2"-3"-1809,10 6-695,22-8-417,7-3-384,21-4-352,7-5-152,9 3-120,3-3-32,-8 7 2825,-4 3-2217</inkml:trace>
  <inkml:trace contextRef="#ctx0" brushRef="#br0" timeOffset="1889.149">2306 757 5145,'-4'2'5037,"-2"10"-2103,6-12-2834,0 1 0,0-1 0,-1 1 0,1-1 0,0 1 0,0-1 0,0 1 0,0 0 0,0-1-1,0 1 1,0-1 0,0 1 0,0-1 0,0 1 0,0 0 0,0-1 0,0 1 0,1-1 0,-1 1 0,0-1 0,0 1 0,0-1 0,1 1 0,-1-1 0,0 1 0,1-1 0,-1 1 0,1-1 0,-1 0 0,0 1 0,1-1-1,-1 1 1,1-1 0,-1 0 0,1 1 0,-1-1 0,1 0-100,7 3 108,0-1-1,0 0 0,0-1 1,0 0-1,0 0 0,1 0 0,-1-1 1,0-1-1,0 1 0,0-1 1,1-1-1,-1 0 0,0 0 1,-1 0-1,6-3-107,-4 1 46,1 0-1,-1-1 1,0-1 0,0 0-1,0 0 1,-1 0 0,0-1-1,0-1 1,-1 1 0,0-1-1,0-1 1,3-3-46,-9 9 10,1 1 0,0 0 1,0-1-1,-1 1 0,0-1 0,1 0 1,-1 0-1,0 1 0,0-1 0,-1 0 0,1 0 1,0 0-1,-1 0 0,0 0 0,0 0 0,0 0 1,0 0-1,0 0 0,0 1 0,-1-1 0,0 0 1,1 0-1,-1 0 0,0 0 0,0 0 0,-1 1 1,1-1-1,0 1 0,-1-1 0,0 1 0,0-1 1,0 1-11,-2-3 14,-1 1 0,0 0 0,0 0 0,-1 0 0,1 1 0,-1 0 0,0 0 0,1 0 0,-1 1 0,-1 0 0,1 0 0,0 0 0,0 1 0,-3-1-14,1 1 1,0 0 1,0 1-1,0 0 0,0 0 1,0 0-1,0 1 0,0 0 1,0 1-1,0 0 1,1 0-1,-1 0 0,1 1 1,-1 0-1,1 1 0,-2 1-1,1 0 1,0 1-1,0 0 0,1 1 0,0-1 0,0 1 0,1 0 1,0 1-1,0 0 0,1 0 0,0 0 0,-3 7 0,1-1 1,2-1-1,0 1 1,0 0-1,1 0 1,1 0-1,1 1 1,0-1-1,0 1 1,2-1-1,0 1 1,0 0-1,1-1 1,1 1-1,1-1 1,0 1 0,3 8-1,-2-13 6,1 1 0,0-1 0,0 0 0,1 0 1,0-1-1,1 0 0,0 0 0,0 0 0,1-1 1,0 0-1,0 0 0,1-1 0,0 0 1,1-1-1,-1 0 0,1-1 0,0 1 0,0-2 1,1 0-1,0 0 0,-1-1 0,4 1-6,3 0 13,1-2 0,-1 1 0,1-2-1,0 0 1,0-1 0,-1-1 0,1-1-1,0 0 1,-1-2 0,1 0 0,-1 0-1,0-2 1,14-6-13,20-15-16</inkml:trace>
  <inkml:trace contextRef="#ctx0" brushRef="#br0" timeOffset="2279.185">2833 683 7458,'10'-9'830,"14"-7"1289,-24 15-2075,0 1-1,0 0 0,1 0 0,-1 0 0,0 0 0,1 0 0,-1 0 0,0 0 0,1 0 1,-1 0-1,0 0 0,0 0 0,1 0 0,-1 0 0,0 0 0,1 0 0,-1 1 0,0-1 1,0 0-1,1 0 0,-1 0 0,0 0 0,0 0 0,1 1 0,-1-1 0,0 0 0,0 0 1,1 1-44,2 13 1450,0 9 93,0 0 0,6 21-1543,4 33 1445,-10-49-1048,1 13 1027,-1 38-1424,-3-78 33,0 1 0,0-1 0,-1 1 0,1-1-1,0 0 1,-1 1 0,1-1 0,-1 0 0,1 0-1,-1 1 1,1-1 0,-1 0 0,0 0 0,0 0-1,0 1-32,-6-1 456,2-14-35,3-8-232,1 0-1,1 0 1,1 0 0,0 0 0,4-14-189,-3 15 67,1-3-27,1 1 0,0-1 1,2 1-1,0 0 1,7-14-41,-10 27 3,1 1 0,1-1 0,0 1 0,0 0 0,0 0 0,1 1 0,0 0 0,1 0 0,-1 0-1,2 1 1,-1-1 0,0 2 0,1-1 0,0 1 0,2 0-3,4-1 25,0 0 1,0 1-1,1 0 0,0 2 0,-1-1 0,2 2 0,-1 0 0,0 1 0,0 0 0,10 2-25,35 5 87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8:37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0 3585,'-6'5'6216,"-2"2"-2745,-5-1-2831,6-4-521,0 1 0,1 0 0,-1 1 0,1 0 0,-1 0 0,1 0 0,0 1 1,-1 1-120,-32 34 64,34-34-60,0 1 0,0-1 0,1 0 0,0 1 0,0 0 1,1 0-1,0 0 0,0 1 0,1-1 0,0 1 1,0-1-1,0 1 0,1 0 0,1-1 0,-1 1 1,1 0-1,0 0 0,1 0 0,0-1 0,0 1 0,1 0 1,0-1-1,0 1 0,1-1 0,0 0 0,0 0 1,0 0-1,1 0 0,0 0 0,1-1 0,0 1 1,0-1-1,0-1 0,0 1 0,1-1 0,0 0 0,0 0 1,0 0-1,1-1 0,0 0 0,0 0 0,0-1 1,0 0-5,0 0 4,0-1 0,0 0-1,0-1 1,0 0 0,0 0 0,1 0 0,-1-1 0,0 0 0,0 0 0,1-1 0,-1 0 0,0 0-4,-3-1 5,1 1 0,-1 0 0,0-1 1,0 0-1,1 0 0,-1 0 0,-1 0 0,1-1 0,0 0 0,-1 0 0,1 0 0,-1 0 0,0 0 0,0-1 0,0 1 0,0-1 0,-1 0 1,1 0-1,0-1-5,1-4 14,-1 0 0,0 0 1,0-1-1,-1 1 0,0-1 1,-1 1-1,0-1 0,0 1 1,-1-1-1,0 0 0,-1 1 1,0-1-1,-1 0 0,0 1 1,0 0-1,-4-10-14,2 8 97,-1-1-1,0 0 0,0 1 1,-1 0-1,-1 0 1,0 1-1,0-1 1,-1 2-1,-1-1 1,1 1-1,-1 0 1,-8-5-97,14 12 44,0 0 1,0 0-1,-1 0 1,1 0-1,0 1 1,-1-1-1,1 1 1,0 0-1,-1 0 1,0 0-1,1 0 1,-1 1-1,1 0 1,-1-1-1,0 1 1,1 1-1,-1-1 1,-3 1-45,2 0 32,0 1 1,0 0-1,0 0 1,0 0-1,0 1 1,1-1-1,-1 1 1,1 0-1,0 0 1,0 1-1,0-1 1,-1 3-33,-2 1 13,0 1 1,1 0 0,0 1 0,1-1 0,0 1 0,0 0-1,1 0 1,0 1 0,0-1 0,1 1 0,0 0 0,1 0 0,0 6-14,2-7 2,0 1 0,1 0 0,0 0 0,1 0 0,0-1 0,1 1 0,0-1 0,0 0 0,1 1 0,0-1 0,0-1 0,1 1 1,1-1-1,-1 0 0,1 0 0,7 7-2,-8-10 1,0 0 1,1 0-1,-1-1 0,1 1 1,0-1-1,0 0 1,1-1-1,-1 0 1,1 0-1,-1 0 0,1-1-1,-2 0 3,0-1-1,0 0 0,0 0 0,1-1 0,-1 0 0,0 0 0,0 0 0,0 0 0,0-1 1,0 0-1,0 0 0,0 0 0,0-1 0,0 1 0,0-1 0,0-1-2,0 1 7,0-2-1,0 1 0,-1 0 1,1-1-1,-1 0 1,0 0-1,0 0 0,0-1 1,-1 1-1,0-1 1,1 0-1,-2 0 0,1 0 1,0 0-1,-1 0 1,0-1-1,0 1 0,-1-1 1,0 1-1,0-1 1,0 0-1,0 1 0,-1-1 1,0 0-1,0 0 1,-1-3-7,1 3 4,-1 0 0,0 0 0,0 0 0,0 0 0,-1 0 1,1 1-1,-1-1 0,-1 0 0,1 1 0,-1 0 0,0 0 1,0 0-1,-1 0 0,1 0 0,-1 0 0,0 1 1,0 0-1,-1 0 0,1 0 0,-1 0 0,0 1 0,0 0 1,0 0-1,0 0 0,-5-1-4,6 2 2,0 1 1,0 0-1,0 0 1,-1 0-1,1 1 1,0-1 0,-1 1-1,1 0 1,0 0-1,0 1 1,-1-1-1,1 1 1,0 0-1,0 0 1,0 1-1,0-1 1,0 1-1,0 0 1,0 0-1,0 0 1,1 0-1,-1 1 1,1 0-1,-1-1 1,1 1-1,0 0 1,0 1-1,1-1 1,-1 0-1,0 1 1,1 0-1,0-1 1,0 1-1,0 0 1,1 0-1,-1 0 1,1 0-1,0 1 1,0-1-1,0 0 1,1 0-1,-1 1 1,1-1-1,0 0 1,1 1-1,-1-1 1,1 0-1,-1 0 1,1 1 0,1-1-1,-1 0 1,0 0-1,1 0 1,0 0-1,0 0 1,0-1-1,1 1 1,-1-1-1,1 1 1,1 1-3,0-2 0,0 0 1,0 1-1,0-1 1,0-1-1,1 1 1,0-1-1,-1 0 1,1 0-1,0 0 1,0 0-1,0-1 1,0 0 0,0 0-1,0-1 1,0 1-1,0-1 1,0 0-1,0 0 1,1-1-1,-1 1 1,3-2-1,-4 1 3,0 1 0,0-1 1,0 0-1,0-1 0,0 1 1,0-1-1,-1 1 0,1-1 1,0 0-1,-1-1 0,1 1 1,-1-1-1,0 1 0,0-1 1,0 0-1,0 0 0,-1 0 0,1-1 1,-1 1-1,1-1 0,-1 1 1,-1-1-1,1 0 0,0 0 1,-1 0-1,1-2-3,-1 1 6,0-1-1,-1 1 1,0 0 0,0-1-1,0 1 1,-1-1 0,0 1-1,0 0 1,0 0 0,0-1-1,-1 1 1,0 0 0,0 0-1,0 1 1,-1-1-1,1 0 1,-1 1 0,-1-1-1,-2-2-5,4 4 3,-1 0 0,-1 0-1,1 0 1,0 0-1,-1 1 1,0-1-1,1 1 1,-1 0 0,0 0-1,0 0 1,0 1-1,0-1 1,-1 1 0,1 0-1,0 0 1,0 1-1,-1-1 1,1 1-1,0 0 1,-1 0 0,1 1-1,-1-1 1,1 1-1,-3 0-2,5 0 1,0 0 0,0-1-1,0 1 1,0 0-1,0 0 1,0 0-1,1 0 1,-1 0 0,0 1-1,1-1 1,-1 0-1,1 1 1,-1-1 0,1 1-1,0 0 1,0-1-1,-1 1 1,1 1-1,-1 1 2,0 0-1,1 1 1,-1-1 0,1 0 0,0 1-1,0-1 1,1 0 0,-1 1 0,1 0-2,0 4 2,0-1 0,1 1 0,0 0 1,0-1-1,1 1 0,0-1 1,1 1-1,-1-1 0,2 2-2,-2-7 2,0 0-1,0 0 1,0 0 0,1 0 0,-1 0-1,1-1 1,-1 1 0,1-1-1,0 0 1,0 0 0,0 0 0,0 0-1,0 0 1,1-1 0,-1 1-1,0-1 1,1 0 0,-1 0 0,1 0-1,-1 0 1,4-1-2,-4 1 2,0-1 0,0 0 0,0 0 0,0 0 0,1 0 1,-1-1-1,0 1 0,0-1 0,0 0 0,0 0 0,0 0 0,0 0 0,0 0 0,0-1 0,-1 1 0,1-1 0,0 0 0,-1 0 1,1 0-1,-1 0 0,0 0 0,0-1 0,0 1 0,0 0 0,1-2-2,-2 1 5,1 0 1,-1 1-1,0-1 1,0 0-1,0 0 0,-1 1 1,1-1-1,-1 0 1,1 0-1,-1 0 0,0 0 1,0 0-1,0 0 1,0 0-1,-1 0 0,1 0 1,-1 1-1,0-1 1,0 0-1,0 0 0,0 0 1,0 1-1,-1-1 1,1 1-1,-1-1 0,0 1 1,0 0-1,1-1 1,-1 1-1,-1 0 0,1 0 1,0 0-1,0 1 1,-1-1-6,1 0 2,0 1 1,0-1 0,0 1 0,0 0 0,-1 0-1,1 0 1,0 0 0,0 0 0,-1 0-1,1 1 1,-1-1 0,1 1 0,0 0 0,-1-1-1,1 1 1,-1 0 0,1 1 0,-1-1-1,1 0 1,0 1 0,-1-1 0,1 1 0,-1 0-1,1-1 1,0 1 0,0 0 0,0 1-1,-1-1 1,1 0 0,0 1 0,1-1 0,-1 1-1,0-1 1,0 1 0,1 0 0,-1 0-1,1 0 1,-1 0 0,1 0 0,0 0-3,-2 3 3,1 0-1,0 0 1,0 0 0,0 0 0,1 0-1,0 0 1,0 0 0,0 0 0,1 0 0,0 1-1,0-1 1,0 2-3,0-6 1,0-1-1,0 1 1,0-1 0,1 1 0,-1-1-1,0 1 1,0-1 0,0 1-1,1-1 1,-1 1 0,0-1-1,1 1 1,-1-1 0,1 0-1,-1 1 1,0-1 0,1 0-1,-1 1 1,1-1 0,-1 0-1,1 1 1,-1-1 0,1 0 0,-1 0-1,1 0 1,-1 1 0,1-1-1,-1 0 1,1 0 0,-1 0-1,1 0 1,-1 0 0,1 0-1,0 0 1,-1 0 0,1 0-1,-1 0 1,1 0 0,-1-1-1,1 1 1,-1 0 0,1 0 0,-1 0-1,1-1 1,-1 1 0,1 0-1,-1-1 0,29-12 35,-27 12-30,65-41-462,-56 41 130,-2 7 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05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580 15 6145,'31'-6'1120,"10"-2"-401,-31 7 926,-13 4 1895,-83 35-943,2 0-1086,-47 11-1511,91-38 264,0-2-1,-24 2-263,19-4 600,-42 13-600,61-15 116,22-5-80,1 0 0,-1 0-1,0 1 1,1-1-1,-1 1 1,1 0 0,-1 0-1,1 1 1,-1-1-1,1 1 1,0-1 0,-1 1-1,1 0 1,-3 3-36,6-5 40,0 0-18,0 2-11,4 17-4,8 41 18,1 38-25,5 81 161,-7 85-161,-11-247 23,-1 1 22,2 1-1,0 0 1,1-1 0,4 18-45,-5-32 6,0 1 1,0-1 0,0 0 0,1 0-1,0 0 1,0 0 0,0 0-1,1 0 1,-1-1 0,1 1 0,0-1-1,0 1 1,0-1 0,0 0 0,0 0-1,1 0 1,0-1 0,-1 1 0,1-1-1,0 0 1,0 0 0,0 0 0,0-1-7,14 4 10,1-1 0,-1 0 0,1-2 0,-1 0 0,1-1 0,1-1-10,15-1 24,0-1 1,25-5-25,-20-2-506,-1-2 1,0-1-1,-1-2 1,0-2-1,-1-1 506,14-6-1562,1 1 648</inkml:trace>
  <inkml:trace contextRef="#ctx0" brushRef="#br0" timeOffset="358.3">152 599 7962,'-18'-20'3456,"10"13"-1655,8 0-273,14 2-400,11 0-175,11-2-417,9 3-104,8-4-232,7 3-64,2 1-120,-1 1-40,6 6 16</inkml:trace>
  <inkml:trace contextRef="#ctx0" brushRef="#br0" timeOffset="1039.019">1238 604 5193,'11'-4'696,"-1"0"0,0-1 1,1 0-1,6-6-696,-17 11 64,1-1 0,-1 0 0,0 1 0,1-1 0,-1 1 0,1-1 1,-1 0-1,0 1 0,0-1 0,1 1 0,-1-1 0,0 0 0,0 0 0,0 1 1,0-1-1,0 0 0,0 1 0,0-1 0,0 0 0,0 1 0,0-1 1,0 0-1,0 1 0,0-1 0,-1 0 0,1 1 0,0-1 0,0 0 0,-1 1 1,1-1-1,-1 0 0,1 0-64,-18-20 1336,12 15-885,2 1-323,1 1 0,-1 0-1,-1 0 1,1 0 0,0 1 0,-1-1-1,0 1 1,0 0 0,0 1 0,0-1-1,0 1 1,-1 0 0,1 0-1,-1 1 1,1-1 0,-1 1 0,1 1-1,-1-1 1,0 1 0,1 0 0,-1 0-1,0 0 1,0 1 0,1 0 0,-1 0-1,1 1 1,-1-1 0,1 1 0,0 0-1,-1 1 1,1-1 0,-3 3-128,-2 0 28,1 1-1,1 0 1,-1 1 0,1 0 0,0 0-1,1 0 1,-1 1 0,1 0 0,1 1-1,0-1 1,0 1 0,1 0 0,0 1 0,0 0-1,1-1 1,0 1 0,0 5-28,1-1 12,1 0 0,0 1 0,1-1 1,1 0-1,1 1 0,0-1 0,0 0 0,3 7-12,-2-10 4,1 0 0,0 0 0,0-1 0,1 0 0,0 0 0,1 0 0,1 0 0,-1 0 0,1-1 0,1 0 0,0 0-4,-3-5 6,0 0 1,0-1-1,1 1 0,-1-1 0,1 1 1,0-1-1,-1-1 0,2 1 0,-1-1 1,0 0-1,0 0 0,1 0 0,-1-1 1,1 0-1,-1 0 0,1 0 0,0-1 1,-1 1-1,1-2 0,0 1 0,2-1-6,-1 0 11,1 0 0,-1-1-1,1 0 1,-1-1 0,0 1 0,1-1-1,-1-1 1,-1 0 0,1 1 0,-1-2-1,1 1 1,-1-1 0,0 0 0,-1 0-1,2-2-10,1-3 11,0 0 0,-1 0 0,0 0 0,0-1 0,-1 0 0,-1-1-1,0 1 1,0-1 0,-1 0 0,-1 0 0,0 0-11,-1 3 6,-1 0 1,0 0-1,0 0 1,-1 0 0,0 0-1,-1 0 1,0 0-1,0 0 1,-1 0-1,0 0 1,0 1-1,-1-1 1,-1 1-1,1 0 1,-4-6-7,6 13-2,1 4-1,6 15-8,12 26-7,-4-12 55,1-1 0,2-1 0,5 4-37,-14-22-166,0-1 0,1 0 1,0-1-1,1 0 0,0 0 0,1-1 0,0-1 1,0 0-1,5 2 166,22 9-642</inkml:trace>
  <inkml:trace contextRef="#ctx0" brushRef="#br0" timeOffset="1501.216">2052 437 6257,'-4'-4'475,"1"1"-1,-1 0 1,0 0-1,0 1 1,0-1-1,0 1 1,0 0 0,0 0-1,-1 0 1,1 0-1,-1 1 1,1 0-1,-1 0 1,1 0-1,-1 1 1,0-1-1,0 1 1,1 0-1,-1 0 1,0 1-1,1 0 1,-3 0-475,-10 2 483,-1 1-1,1 1 1,-15 7-483,0-1 278,10-4-9,0 1 0,-19 11-269,34-16 30,1 1 0,-1 0 1,1 0-1,0 0 0,0 1 0,0 0 0,1 1 1,0-1-1,0 1 0,0 0 0,0 1-30,4-5 3,0-1-1,0 1 0,0-1 0,0 1 0,0 0 0,1-1 0,-1 1 0,1 0 0,-1 0 0,1-1 1,-1 1-1,1 0 0,0 0 0,0 0 0,0-1 0,0 1 0,0 0 0,1 0 0,-1 0 0,0 0 0,1 1-2,1-1 1,-1 0 0,0 0 0,1 0 0,-1-1-1,1 1 1,-1 0 0,1-1 0,0 1 0,0-1-1,0 1 1,-1-1 0,1 0 0,1 0 0,-1 0-1,0 0 0,11 4 2,0-1-1,0-1 0,0 0 0,0 0 0,7-1-1,-19-2 1,80 6 6,-56-5-36,-1 0 0,0 2 0,0 1 0,0 0 0,0 2 0,4 2 29,-24-6-7,0-1 0,1 1-1,-1 1 1,0-1 0,0 0-1,-1 1 1,1 0-1,0 0 1,-1 0 0,2 2 7,-4-3-2,1-1 0,-1 1 1,0 0-1,0 0 0,0 0 0,0 0 1,-1 0-1,1 1 0,0-1 1,-1 0-1,0 0 0,1 0 0,-1 0 1,0 1-1,0-1 0,0 0 0,0 0 1,-1 1-1,1-1 0,-1 0 1,1 0-1,-1 0 0,0 1 2,-6 14 27,-1-1 0,-1 1 0,0-1-1,-1-1 1,-1 1 0,0-2 0,-2 0 0,1 0-1,-14 10-26,19-17 31,-1-1 0,0-1-1,0 1 1,-1-1 0,1-1-1,-1 0 1,-3 1-31,8-3 7,-1 0 1,1-1-1,-1 1 1,1-1-1,-1 0 1,0-1-1,1 1 0,-1-1 1,0 0-1,1 0 1,-1 0-1,0 0 1,1-1-1,-1 0 0,0 0 1,1 0-8,2 0-31,1 0 1,-1 0 0,1 0-1,-1-1 1,1 1-1,0 0 1,-1-1 0,1 1-1,0 0 1,0-1-1,0 1 1,0-1 0,1 0-1,-1 1 1,0-1-1,0 0 1,1 1 0,-1-1-1,1 0 1,0 0-1,0 1 1,-1-1-1,1 0 1,0 0 0,0 0-1,1 1 1,-1-1-1,0 0 1,1 0 0,-1 1-1,1-1 1,-1 0-1,1 0 1,0 1 0,0-2 30,12-21-239</inkml:trace>
  <inkml:trace contextRef="#ctx0" brushRef="#br0" timeOffset="1871.81">2343 543 7298,'-2'-12'3464,"1"8"-1551,-1 6-497,4 7-456,-2-9-312,0 0-104,3 12-63,-1 13-113,68 46-56,-39-44-120,0 2-32,-4 4-88,6-4-16,-6 2 56,2 1-152,2-13-568,-9-4 1192,6-13-664</inkml:trace>
  <inkml:trace contextRef="#ctx0" brushRef="#br0" timeOffset="2215.837">2895 428 8682,'-1'0'199,"-1"-1"1,1 1-1,0 0 0,0-1 1,0 1-1,0 0 1,-1 0-1,1 0 0,0 0 1,0 0-1,0 0 0,0 0 1,-1 1-1,1-1 1,0 0-1,0 1 0,0-1 1,0 0-1,0 1 1,0 0-1,0-1 0,0 1 1,0 0-1,0-1 0,0 1 1,0 0-1,0 0 1,0 0-1,1 0 0,-1 0 1,0 0-1,0 0-199,-3 6 385,0 0 0,0 0 0,0 0 0,-1 7-385,4-10 183,-17 47 1006,2 1 0,-6 41-1189,-3 10 437,-1-2-189,-3 10 107,-26 63-355,53-169 143,-19 59-516,19-59 626,1 0-1,0 1 0,1-1 0,-1 0 0,1 1 1,0-1-1,0 0 0,1 0 0,-1 1 0,1-1 1,1 2-253,4 7 1113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8:54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350 154 2649,'30'-29'1872,"-30"28"-1757,0 1 1,0 0 0,1 0-1,-1-1 1,0 1-1,0 0 1,0-1-1,0 1 1,1 0-1,-1 0 1,0-1-1,0 1 1,0 0-1,0-1 1,0 1-1,0 0 1,0-1-1,0 1 1,0 0-1,0-1 1,0 1-1,0 0 1,0-1-1,-1 1 1,1 0-1,0-1 1,0 1 0,0 0-1,0-1 1,0 1-1,-1 0 1,1 0-1,0-1 1,0 1-1,-1 0 1,1 0-1,0 0 1,0-1-1,-1 1 1,1 0-1,0 0 1,0 0-1,-1-1 1,1 1-1,0 0 1,-1 0-116,-15-6 1263,15 5-811,-6-1-152,0 0 0,0 0 0,0 0 0,0 1-1,-1 0 1,1 1 0,0 0 0,-1 0 0,1 0-1,0 1 1,0 0 0,-1 0 0,1 1 0,0 0-300,-4 2 156,1 0 0,0 1 0,0 0 0,1 0 1,-1 1-1,1 0 0,0 1 0,1 0 1,-1 0-157,-6 9 39,0 0 0,0 1 0,2 1 0,0 0 1,1 0-1,1 1 0,1 1 0,1 0 0,-2 5-39,4-3 12,0 0-1,2 1 0,0 0 0,2 0 0,1 0 1,0 1-1,2-1 0,0 0 0,2 1 0,3 12-11,-2-15 6,1 1 0,1-1-1,2-1 1,0 1-1,1-1 1,0 0-1,2-1 1,0 0 0,2 0-1,0-1 1,7 7-6,-10-15 10,2 0 1,-1 0 0,1-1-1,0 0 1,1-1 0,0 0-1,1-1 1,-1 0 0,1-1-1,1-1 1,-1 0 0,1-1-1,0 0 1,0-1 0,0 0-1,0-2 1,0 1 0,11-2-11,-6 0 13,-1-1 1,0 0-1,0-2 1,0 0-1,0-1 1,-1-1-1,1-1 1,-1 0 0,0-1-1,-1-1 1,0 0-1,0-2 1,-1 0-1,7-6-13,-2 0 21,-1-1-1,-1-1 1,-1-1-1,-1 0 1,0-2-1,-1 0 1,10-19-21,-16 22 39,0 0 0,-1 0 0,-1-1 0,-1 0 0,0 0 0,-2-1 0,0 1 0,-1-1 0,-1 0 0,0-8-39,-3 1 93,-1 0 0,-1 0 1,-1 0-1,-2 0 0,0 1 1,-2-1-1,-1 2 0,0-1 1,-2 2-1,-2-1 1,0 1-1,-1 1 0,-1 1 1,-13-15-94,20 28 21,-2 0 0,1 1 0,-1 0 0,0 0 0,-1 1 0,0 0 0,0 1 1,0 1-1,-1-1 0,0 2 0,0 0 0,0 0 0,-1 1 0,1 0 0,-1 1 0,0 1 1,1 0-1,-6 1-21,1 0-11,0 1 1,1 1-1,-1 0 1,1 1-1,0 1 1,0 0-1,0 2 1,0-1 0,1 2-1,0 0 1,0 1-1,1 1 1,-8 5 10,14-8-57,1 0-1,0 0 1,0 1 0,1 0 0,-1 0 0,2 0 0,-1 1 0,1 0 0,0 0 0,1 0 0,-4 9 57,6-11-34,1 0 0,0 0 1,0 1-1,1-1 1,0 0-1,0 4 34</inkml:trace>
  <inkml:trace contextRef="#ctx0" brushRef="#br0" timeOffset="744.915">1168 517 6241,'-4'-5'1366,"3"4"-805,-1-1 1,1 1-1,0-1 1,0 0-1,0 1 0,0-1 1,0 0-1,0 0 1,0 1-1,0-1 1,1 0-1,-1 0 1,1-2-562,0 4 829,0 0-233,0 4-229,17 72 172,-6-30 71,-3 0-1,2 29-609,-5-33 287,-3-29-195,0 0 0,-1-1-1,0 1 1,-1 0 0,-1-1-1,-1 7-91,-2-48 795,2-10-579,0-2-76,1 0 0,4-31-140,-2 60 2,0 0-1,2-1 1,-1 1 0,2 0-1,0 0 1,0 1-1,1-1 1,0 1 0,1 0-1,0 0 1,4-3-2,-6 9-2,0 0 1,1 1-1,0 0 0,0-1 1,0 2-1,0-1 1,1 1-1,-1 0 1,1 0-1,0 0 0,0 1 1,0 0-1,0 0 1,4-1 1,14-1-2,-1 0 0,1 1 0,5 1 2,-20 1 1,0 1 1,-1 0-1,1 1 0,0 0 1,-1 0-1,1 1 1,-1-1-1,1 2 1,-1 0-1,0 0 0,0 0 1,0 1-1,-1 0 1,1 0-1,-1 1 1,0 0-1,0 1 0,0-1 1,-1 1-1,0 0 1,0 1-1,-1 0 1,0 0-1,0 0 0,0 0 1,-1 1-1,0-1 1,0 1-1,1 6-1,-1 1 7,0 1 0,0-1-1,-2 1 1,0-1 0,0 1 0,-2 4-7,-1 30 51,-3 16-51,-1 31 255,5-89-218,1 26-447,0-32 231,-1 0 1,0-1 0,1 1-1,-1 0 1,1-1 0,0 1-1,-1-1 1,1 1 0,0-1-1,0 1 1,0-1 0,0 0-1,0 1 1,1-1 0,-1 0-1,0 0 1,1 1 178,27 8-1458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9:11.4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17 2296,'0'-1'295,"-1"0"-1,1 0 0,-1 0 0,1 0 0,-1 0 0,0 0 0,1 1 1,-1-1-1,0 0 0,1 0 0,-1 1 0,0-1 0,0 0 0,0 1 1,1-1-1,-1 1 0,0-1 0,0 1 0,0-1 0,0 1 0,-1-1-294,-9 0 5445,10 2-5355,0 1 0,0-1 1,0 1-1,1-1 1,-1 1-1,0-1 0,1 1 1,-1-1-1,1 1 1,-1-1-1,1 1 0,0 1-90,-2 3 156,-9 50 300,2 1 1,2 0 0,3 24-457,-9 66 330,7-92-136,2 0 0,2 9-194,2-43 39,1 0 0,2 0 1,0 0-1,1-1 0,1 1 1,1-1-1,2 6-39,-1-10 17,0 0 0,0 0-1,1-1 1,1 0 0,1 0 0,0-1-1,1-1 1,1 1-17,-8-9 7,1 0 0,1-1 0,-1 1 0,1-1 0,0 0 1,-1-1-1,2 1 0,-1-1 0,0 0 0,1-1 0,-1 0 0,1 0 0,0 0 0,0-1 0,-1 0 0,1 0 0,0 0 1,0-1-1,0 0 0,0-1 0,2 0-7,2-1 10,-1-1 0,0 0 0,1 0 0,-1-1 0,-1 0 0,1-1 0,-1 0 0,0-1 0,0 0 0,0 0 0,-1-1 0,2-1-10,11-12 31,-1-1 0,0 0 0,13-22-31,-16 19 18,-1 0 1,-1-2-1,-1 0 0,-2 0 1,0-1-1,-2-1 0,4-17-18,-2-5 18,-2 0-1,-2-1 0,0-45-17,10-156 23,-18 245-23,0 1 0,0-1-1,-1 1 1,0-1 0,-1-3 0,2 9 1,0 1-1,0-1 0,0 1 1,0-1-1,0 1 0,-1-1 1,1 1-1,0-1 0,0 1 1,-1-1-1,1 1 1,0-1-1,0 1 0,-1 0 1,1-1-1,-1 1 0,1 0 1,0-1-1,-1 1 0,1 0 1,-1-1-1,1 1 1,-1 0-1,1 0 0,0-1 1,-1 1-1,0 0 1,0 1 1,0-1 0,0 1-1,0-1 1,0 1 0,0 0 0,0-1-1,0 1 1,0 0 0,1 0 0,-1-1-1,0 1 1,1 0 0,-1 0-1,0 0 1,1 0 0,-1 0 0,1 0-1,-1 1-1,-4 8 7,1 0 0,0 0 0,0 0 0,1 1 0,1 0 0,0-1 0,0 1 0,1 1-7,-3 32 13,3 20-13,1-54 2,0 49-3,2-1 0,4 1 0,1-1-1,3 0 1,5 8 1,-7-38 36,2 1 0,1-1-1,1-1 1,1 0 0,3 2-36,-6-12 97,0-1 1,2 0 0,0-1 0,1-1-1,0 0 1,1 0 0,1-2 0,3 3-98,1-3 142,0 0 0,13 5-142,-31-17 1</inkml:trace>
  <inkml:trace contextRef="#ctx0" brushRef="#br0" timeOffset="994.668">1180 103 5745,'0'-1'438,"-1"0"0,0 0 0,0 0 0,0 0 0,1 0 0,-1 0 0,0 1 1,0-1-1,0 0 0,0 0 0,0 1 0,-1-1 0,1 0 0,0 1 0,0-1 0,0 1 0,0 0 0,-1-1 0,1 1 0,0 0 0,0 0 0,-1 0-438,-5 10 2575,1 16-3295,1 28 895,3 1 0,2-1 0,3 13-175,1 47 159,-9 178 139,1-253-260,2-31-23,1 1 0,0 0-1,0-1 1,1 1 0,0 0 0,1-1 0,0 1 0,0 0 0,2 3-15,-3-11 2,0-1-1,0 0 1,0 0 0,0 0 0,0 1 0,0-1 0,0 0 0,0 0 0,0 0 0,0 1 0,1-1 0,-1 0 0,0 0-1,0 0 1,0 1 0,0-1 0,0 0 0,0 0 0,1 0 0,-1 0 0,0 1 0,0-1 0,0 0 0,1 0-1,-1 0 1,0 0 0,0 0 0,0 0 0,1 0 0,-1 0 0,0 0 0,0 1 0,0-1 0,1 0 0,-1 0 0,0 0-1,0 0 1,1 0 0,-1 0 0,0-1-2,6-7 52,1-16 12,8-116 66,-5-2 1,-7-64-131,-3 156 5,3 1 1,2 0-1,4-17-5,14 0-9,-7 126 11,-4-21 24,1-1 0,2-1 0,1 0 0,11 14-26,53 72 97,-29-47-2,-4 3-95,72 153 119,-118-231-113,-1 0 1,1 1-1,0-1 0,0 0 1,0 0-1,0 0 0,-1 1 1,2-1-1,-1 0 0,0 0 1,0-1-1,0 1 0,0 0 0,2 1-6,-2-2 25,0 0-1,0 0 0,-1 0 1,1 0-1,0 0 0,0-1 1,0 1-1,0 0 0,0 0 1,-1-1-1,1 1 0,0 0 1,0-1-1,0 1 0,-1-1 1,1 1-1,0-1 0,0 1 1,-1-1-1,1 1 0,0-1 1,-1 0-1,1 1 0,-1-1 1,1 0-1,-1 0 0,1 1 1,-1-2-25,8-11 158,0 0 0,-1-1 0,-1 0 0,0 0 1,-1-1-1,0 0 0,-1 0 0,-1 0-158,4-21 54,-2 0-1,0-33-53,-4 24 30,-2 0 0,-3 0 0,-5-23-30,-31-132-81,26 133-129,13 65 72,4 10 23</inkml:trace>
  <inkml:trace contextRef="#ctx0" brushRef="#br0" timeOffset="1780.857">2462 123 3801,'1'-1'196,"0"1"1,0-1-1,0 1 1,0-1 0,0 0-1,0 1 1,-1-1-1,1 0 1,0 0-1,0 0 1,-1 0-1,1 0 1,-1 0-1,1 1 1,-1-1 0,1 0-1,-1-1 1,1 1-1,-1 0 1,0 0-1,0 0 1,1 0-197,-2 0 166,1 0 1,0 0-1,-1 0 0,1 0 1,0 1-1,-1-1 1,1 0-1,-1 0 0,1 1 1,-1-1-1,1 0 0,-1 1 1,0-1-1,1 0 1,-1 1-1,0-1 0,1 1 1,-1-1-1,0 1 1,0-1-1,0 1-166,-3-2 360,-1 0 0,1 0 0,-1 1 1,0-1-1,1 1 0,-1 1 0,0-1 0,0 0 1,-3 1-361,-14 2 385,1 0 0,-1 2 1,1 0-1,0 1 1,0 1-1,1 2 0,-1 0 1,-10 6-386,21-8 59,-1 0 0,1 1 1,0 0-1,1 1 0,0 0 0,0 0 1,1 1-1,0 0 0,0 1 1,1 0-1,-3 5-59,6-9 7,0 1 0,1-1 0,0 1 1,0 0-1,1 0 0,0 0 0,0 0 0,0 0 0,1 0 1,0 0-1,0 1 0,1-1 0,0 0 0,1 1 0,-1-1 0,1 0 1,1 1-1,-1-1 0,3 5-7,-2-7 3,1 0 0,-1-1 0,1 1 0,0-1 0,1 1 0,-1-1 0,1 0 0,-1-1 0,1 1 0,1-1 0,-1 1 0,0-1 0,1 0 0,-1-1 0,1 1 0,0-1 0,1 0-3,14 6 13,0-1 0,1 0 0,12 0-13,-20-4 5,16 4 2,5 1 7,1 1 0,-2 2 0,2 1-14,-26-8 2,1 0 0,-1 1 0,1 1 0,-1-1 1,-1 1-1,1 1 0,-1 0 0,0 0 0,-1 0 0,0 1 0,0 0 0,2 3-2,-7-8 1,0 1 0,0-1 0,0 1 0,0-1 0,-1 1 0,0 0-1,1 0 1,-1 0 0,0-1 0,-1 1 0,1 0 0,-1 0 0,0 0 0,0 0-1,0 0 1,0 0 0,-1 0 0,1 0 0,-1 0 0,0 0 0,0 0-1,-1 0 1,1-1 0,-1 1 0,0 0 0,-2 2-1,-5 8 12,-1-1 0,-1 0 0,0-1 0,-1 0 0,-11 9-12,21-19 3,-10 8 12,0-1 0,0-1 0,-1 0 0,0 0 1,-1-2-1,1 1 0,-1-2 0,0 0 0,-1 0 1,1-2-1,-1 1 0,-10-1-15,5 0 21,-1-2 0,0 0 1,0-1-1,0-2 0,1 0 0,-1-1 1,1-1-1,-17-5-21,29 6 40,0 1 0,0-2 0,0 1 0,0-1 0,0-1 0,1 1 0,0-1 0,-4-4-40,10 9-2,0 0 1,1-1-1,-1 1 0,0-1 1,1 0-1,-1 1 0,1-1 1,-1 1-1,1-1 0,-1 0 1,1 1-1,-1-1 0,1 0 1,0 0-1,-1 1 1,1-1-1,0 0 0,0 0 1,-1 1-1,1-1 0,0 0 1,0 0-1,0 0 0,0 1 1,0-1-1,0 0 0,0 0 1,0 0-1,1 1 0,-1-1 1,0 0-1,0 0 1,1 0-1,-1 1 0,0-1 1,1 0-1,-1 1 0,1-1 1,-1 0-1,1 1 0,-1-1 1,1 1-1,0-1 0,-1 0 1,1 1-1,-1 0 0,1-1 3,32-12 5</inkml:trace>
  <inkml:trace contextRef="#ctx0" brushRef="#br0" timeOffset="2542.888">3031 123 5897,'0'-3'552,"0"0"0,-1 1 0,1-1 0,-1 1 0,0-1 1,0 0-1,0 1 0,0-1 0,0 1 0,0 0 0,-1-1 0,1 1 0,-3-2-552,4 4 114,-1-1 1,1 1-1,-1 0 1,1-1 0,-1 1-1,1 0 1,-1 0-1,1-1 1,-1 1-1,0 0 1,1 0-1,-1 0 1,1 0 0,-1 0-1,0 0 1,1 0-1,-1 0 1,1 0-1,-1 0 1,0 0-1,1 0 1,-1 0-1,1 0 1,-1 1-115,-1 0 74,0 0 1,0 0-1,1 0 0,-1 0 1,0 0-1,1 1 0,-1-1 1,1 1-1,-1-1 1,1 1-1,-1 1-74,-3 5 160,-1 0 0,1 1 1,1 0-1,0 1 0,0-1 1,-1 7-161,-16 64 330,9-33-155,-93 294 625,94-308-771,-9 31 86,-1 16-115,15-56 29,2 1-1,1-1 0,1 1 0,1 24-28,4-39 38,3-12 5,7-19 12,30-79 35,-4-3-1,-4-5-89,-30 93 4,17-58 13,-4-2 0,6-50-17,10-154-13,-31 246 4,-3 33 10,0 0 0,0-1 1,0 1-1,0 0 0,0-1 0,0 1 0,0 0 0,0-1 1,0 1-1,0-1 0,0 1 0,0 0 0,0-1 0,1 1 0,-1 0 1,0-1-1,0 1 0,0 0 0,0 0 0,1-1 0,-1 1 1,0 0-1,0-1 0,1 1 0,-1 0 0,0 0 0,1 0 0,-1-1 1,0 1-2,7 7 38,5 18 36,16 56 242,10 50-316,-31-104 29,31 137 407,15 161-436,-48-277 31,-2-20-67,0-1 1,2 0 0,1 0-1,7 18 36,-7-33-428,-5-11 405,-1-1-1,0 0 1,0 0-1,0 0 0,0 1 1,1-1-1,-1 0 1,0 0-1,0 0 1,0 1-1,1-1 1,-1 0-1,0 0 0,0 0 1,1 0-1,-1 0 1,0 0-1,0 1 1,1-1-1,-1 0 0,0 0 1,0 0-1,1 0 1,-1 0-1,0 0 1,0 0-1,1 0 1,-1 0-1,0 0 0,0 0 1,1 0-1,-1-1 1,0 1-1,0 0 1,1 0-1,-1 0 1,0 0-1,0 0 0,1 0 1,-1-1-1,0 1 1,0 0 23,8-12-507</inkml:trace>
  <inkml:trace contextRef="#ctx0" brushRef="#br0" timeOffset="2916.883">2865 696 8354,'-29'3'4017,"7"4"-1473,8-1-735,18-5-577,10-1-336,24-6-440,13-1-112,16-5-216,4-4 200,7-2-120,-8 3 3033,-3 8-2321</inkml:trace>
  <inkml:trace contextRef="#ctx0" brushRef="#br0" timeOffset="3295.467">3464 134 7538,'-5'-5'1281,"2"2"-378,1 1 0,0-1 0,0 1-1,0-1 1,0 1 0,0-1 0,0-2-903,2 4 101,0 1-1,-1 0 1,1-1 0,0 1 0,0 0-1,0-1 1,0 1 0,0-1-1,0 1 1,0 0 0,0-1-1,0 1 1,0 0 0,0-1-1,1 1 1,-1-1 0,0 1 0,0 0-1,0-1 1,0 1 0,0 0-1,1 0 1,-1-1 0,0 1-1,0 0 1,1-1-101,14-4 1180,308-22 1441,-283 24-2576,200-13 114,-192 15-127,1 3-1,-1 1 1,43 10-32,-86-12-216,0 0 0,0 0 0,0 1-1,0-1 1,0 1 0,-1 1 0,4 1 216,3 4-612</inkml:trace>
  <inkml:trace contextRef="#ctx0" brushRef="#br0" timeOffset="3681.413">3879 181 10346,'-6'-7'4655,"10"11"-1739,13 17-1366,-8-1-1311,-1-1 0,-1 1 0,-1 0 0,-1 1 0,1 7-239,13 106 260,-17-114-206,55 426 1184,-53-409 847,-2-5-923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9:23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37 130 7017,'-4'-6'1560,"2"3"-1022,1 1-1,-1-1 0,0 1 0,0 0 1,0 0-1,0-1 0,0 1 1,0 0-1,0 1 0,0-1 0,-1 0 1,1 1-1,-2-1-537,3 2 52,1 0 0,0 0 0,0 0-1,0 1 1,-1-1 0,1 0 0,0 0 0,0 1 0,0-1 0,0 0-1,0 0 1,0 1 0,-1-1 0,1 0 0,0 0 0,0 1 0,0-1 0,0 0-1,0 1 1,0-1 0,0 0 0,0 0 0,0 1 0,0-1 0,0 0-1,0 1 1,0-1 0,0 0 0,1 0 0,-1 1 0,0-1 0,0 0-1,0 0 1,0 1 0,0-1 0,1 0-52,10 35 625,17 54 775,-3 7-1400,-19-65 119,0 0 1,-3 0 0,0 1 0,-2 0-1,-1 2-119,-11 68 463,14-102-377,4-6-38,7-9 11,-3 1-32,-1 0 0,0-1 0,-1 1 0,-1-2-1,4-7-26,8-27 39,0-6-39,19-45 18,-36 94-18,0 1 0,1-1 0,0 1 0,0 0 0,0 0 0,1 0 0,1-1 0,-6 6 0,1 0-1,0 0 0,0 1 1,0-1-1,0 0 1,0 0-1,0 1 0,0-1 1,1 0-1,-1 1 1,0-1-1,0 1 0,0-1 1,1 1-1,-1 0 1,0 0-1,1 0 0,-1-1 1,0 1-1,0 0 1,1 0-1,-1 1 0,0-1 1,1 0-1,-1 0 1,0 1-1,0-1 0,1 1 1,-1-1-1,0 1 1,0-1-1,0 1 0,0 0 1,0-1-1,0 1 1,0 0-1,0 0 0,0 0 1,0 0-1,1 1 1,6 8-2,-1 1 0,0 0 1,0 0-1,-1 0 0,-1 1 0,0 0 0,3 10 2,10 21-2,-5-14 4,2-1 0,1 0-2,-9-18 1,0 0 0,0-1 0,0 1-1,1-2 1,1 1 0,0-1 0,2 2-1,-9-9 1,-1 0-1,1 0 1,-1 0 0,1 0 0,-1 0 0,1 0 0,-1 0-1,1-1 1,0 1 0,-1-1 0,1 1 0,0-1-1,0 0 1,-1 1 0,1-1 0,0 0 0,0 0-1,-1 0 1,1 0 0,0-1 0,0 1 0,0-1-1,0 0 2,0 0 0,0 0 0,0 0 0,0-1 0,0 1-1,0-1 1,0 1 0,0-1 0,-1 0 0,1 0 0,-1 1 0,1-1 0,-1 0 0,0-1 0,0 1-2,4-7 8,-1-1 0,-1 1-1,1-1 1,-2 0 0,1 0-1,-1 0 1,0-9-8,1-31 36,-5-40-36,1 56 3,0-1-1,3 0 1,0 0 0,7-28-3,-8 59-2,0 1-1,0-1 1,0 1 0,1-1 0,-1 1-1,1 0 1,0 0 0,-1-1 0,2 1-1,0-2 3,-2 5-1,0-1 0,0 0 0,0 1 0,-1-1 0,1 0 0,0 1 0,0-1 0,0 1 0,0-1 0,0 1 0,0 0 0,0-1-1,0 1 1,0 0 0,0 0 0,0 0 0,0 0 0,0 0 0,1 0 0,-1 0 0,0 0 0,0 0 0,0 0 0,0 0 0,0 1-1,0-1 1,0 0 0,0 1 0,0-1 0,0 1 0,0-1 0,0 1 0,-1 0 0,1-1 0,1 2 1,8 6-3,-1 1 1,0 0-1,0 1 1,7 10 2,-6-7 0,1-1 0,0 0 0,2 2 0,-5-9 1,0 1 0,0-1 0,1 0 0,-1-1 0,1 0 0,0 0 0,0-1 0,0 0 0,1 0 0,-1-1 0,1-1 0,-1 0 0,1 0 0,4 0-1,-3-1 3,0 0 0,1-1 0,-1 0-1,0-1 1,0 0 0,0-1 0,0 0 0,0-1 0,0 0 0,-1-1 0,0 0-1,2-2-2,-7 4 2,-1 0-1,0 0 1,0-1-1,-1 1 1,1-1-1,-1 0 0,0 0 1,0 0-1,0-1 1,0 1-1,-1-1 0,0 0 1,0 1-1,0-1 1,0 0-1,-1 0 0,0-1-1,0 2 1,0 0 0,-1 0-1,1 0 1,-1 0 0,0 0-1,-1 0 1,1 0 0,-1 0-1,1 0 1,-1 0 0,0 0-1,0 1 1,-1-1 0,1 0-1,-1 0 1,0 1 0,0-1-1,0 1 1,-1 0 0,1 0-1,-1 0 1,0-1-1,0 2-1,1 0 0,0 1 0,-1-1 0,1 1 0,-1-1 0,0 1-1,1 0 1,-1 0 0,0 0 0,0 0 0,0 1 0,0-1 0,0 1 0,0-1 0,0 1 0,0 0-1,0 0 1,0 1 0,1-1 0,-1 1 0,0-1 0,0 1 0,0 0 0,0 0 0,1 0 0,-1 0 0,-1 2 1,-6 1-4,1 1 1,0 1-1,1 0 1,-1 0 0,1 1-1,1 0 1,-4 2 3,3 1-1,-1 0 0,2 1 0,-1-1 0,1 1 0,1 1 0,0-1 0,0 1 1,2 0-1,-1 1 0,1-1 0,-1 11 1,3-14 0,1-1 0,-1 1 0,2 0 0,-1 0 0,1 0 0,1 0 0,0 0 0,0 0 0,1 0 0,0-1 0,0 1 0,1-1 0,0 1 0,0-1 0,1 0 0,0 0 0,4 5 0,1-2 25,0-1-1,0 0 0,1-1 0,0 0 0,1-1 0,0 0 1,0 0-1,0-1 0,1-1 0,0 0 0,1 0 0,5 1-24,8 2 453,1-1-1,0-2 1,1 0 0,-1-2-1,17 1-452,-6-4 902,25-3-902,-62 2 2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9:18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1144 6145,'-27'103'2664,"26"-99"-2394,0 0 1,1 0 0,-1 0 0,1 0 0,0 0 0,0 0 0,0 0 0,1 0 0,-1 0-1,1 0 1,0 0-271,0-2 153,-1 0-1,1 0 1,0 0 0,0-1-1,0 1 1,0 0-1,0-1 1,0 1-1,0-1 1,1 1 0,-1-1-1,0 0 1,1 1-1,-1-1 1,1 0-1,0 0-152,0 0 99,0 0-1,0 0 0,0-1 1,0 1-1,0-1 0,-1 1 0,1-1 1,0 0-1,0 0 0,0 0 1,0 0-1,0 0 0,0 0 1,0-1-1,0 1 0,0-1 0,0 1 1,0-1-1,0 0 0,0 1 1,-1-1-1,1 0 0,0 0 1,-1 0-1,1-1 0,-1 1 0,1 0 1,-1-1-1,1 1 0,0-2-98,5-6 182,0-1 0,-1 0 0,0-1 0,0 0 0,-2 1 0,1-2-1,-1 1 1,-1-1-182,8-28 626,3-26-626,-9 35 122,-2 0 1,-1-1-1,-1 1 1,-2 0-1,-1 0 0,-2 0 1,-3-14-123,-13-45 352,-27-72-352,30 106 30,13 44-25,-8-29 18,1-1-1,-2-25-22,10 46 2,-8-39 4,2-23-6,7 67-1,2 0 0,-1 1 0,2-1 0,0 0 0,1 0 0,1 1 0,0-1 0,3-3 1,-5 15 7,1 0 0,0 1 0,0-1 0,1 0-1,-1 1 1,1-1 0,0 1 0,0 0 0,0 0-1,0 0 1,0 0 0,1 1 0,-1-1 0,1 1-1,0 0 1,-1 0 0,1 0 0,0 1 0,0-1-1,1 1 1,-1 0 0,0 0 0,0 0 0,1 1-7,7-2-31,1 1 0,-1 1 1,0 0-1,1 1 1,-1 0-1,0 1 1,4 1 30,3 1-617,0 2 0,0 0 0,-1 1 0,0 1 0,12 7 617,28 19-1498</inkml:trace>
  <inkml:trace contextRef="#ctx0" brushRef="#br0" timeOffset="338.814">38 698 7394,'-30'-7'3408,"23"10"-1487,6-1 63,15 4-512,18-2-215,23-4-465,14-3-192,23-6-280,5-3-128,-1 0 344,-5 3 2833,-11 12-2409</inkml:trace>
  <inkml:trace contextRef="#ctx0" brushRef="#br0" timeOffset="1023.564">1122 740 5025,'6'-6'199,"-2"4"43,-1-1 0,-1 1 0,1 0-1,0-1 1,-1 0 0,1 0 0,-1 0-1,0 0 1,0 0 0,1-2-242,-3 4 52,0 1 1,0 0-1,0-1 1,0 1-1,0-1 1,0 1-1,0-1 0,0 1 1,0-1-1,0 1 1,0 0-1,-1-1 1,1 1-1,0-1 1,0 1-1,0 0 0,-1-1 1,1 1-1,0 0 1,-1-1-1,1 1 1,0 0-1,-1-1 1,1 1-1,0 0 1,-1 0-1,1 0 0,-1-1 1,1 1-1,-1 0-52,-28-8 1543,17 7-1274,1 0-1,0 1 0,0 0 0,-1 0 0,1 1 1,0 1-1,0 0 0,0 0 0,0 1 0,0 1 1,1 0-1,-1 0 0,-1 2-268,2-1 42,1 1 0,0 0 1,0 1-1,0 0 0,1 0 0,0 1 0,1 0 0,0 0 1,0 1-1,0 0 0,1 0 0,1 1 0,0-1 1,0 1-1,1 0 0,0 1 0,0-1 0,1 1 0,1 0 1,-1 5-43,1-7 12,1 0 0,0 0 1,1 1-1,0-1 1,0 0-1,1 0 1,0 1-1,1-1 1,0 0-1,0 0 1,4 7-13,-4-11 21,1 0 1,0 0-1,0 0 0,0 0 1,0 0-1,1-1 1,0 1-1,0-1 0,1 0 1,-1-1-1,1 1 1,-1-1-1,1 0 1,0 0-1,0 0 0,1-1 1,-1 1-1,0-1 1,5 1-22,6 0 56,0 1 0,1-2-1,-1 0 1,1-1 0,-1 0 0,1-2 0,-1 0 0,0-1 0,1 0 0,-1-1 0,0-1 0,0-1 0,-1 0 0,8-4-56,-11 3 29,0 1-1,-1-2 1,1 0 0,-2 0 0,1-1 0,-1 0 0,0 0 0,7-9-29,-11 10 18,0 0 1,-1-1 0,0 0 0,0 0 0,0 0 0,-1 0 0,-1-1 0,1 1 0,-1-1 0,-1 0 0,1 0 0,-1-6-19,-1 9 23,0-1-1,-1 1 1,0 0-1,0-1 0,0 1 1,-1 0-1,0-1 1,0 1-1,-1 0 0,0 0 1,0 0-1,0 0 1,-1 0-1,0 0 1,-2-4-23,0 3 30,-1 0 0,0 0 1,0 0-1,-1 0 0,1 1 1,-2 0-1,1 1 1,0 0-1,-1 0 0,-4-2-30,-3 0-57,0 0 0,-1 0 0,0 2-1,0 0 1,0 1 0,-1 0 0,1 2 0,-1 0-1,0 0 1,0 2 0,-8 0 57,-10 8-834,6 5 322</inkml:trace>
  <inkml:trace contextRef="#ctx0" brushRef="#br0" timeOffset="1404.129">1380 724 7322,'68'-43'3107,"-68"43"-2970,1 0 0,-1-1-1,1 1 1,-1 0 0,1-1 0,-1 1 0,1 0-1,-1 0 1,1 0 0,-1-1 0,1 1 0,0 0 0,-1 0-1,1 0 1,-1 0 0,1 0 0,-1 0 0,1 0-1,-1 0 1,1 0 0,-1 0 0,1 1 0,0-1-137,0 1 30,-1-1-1,1 1 1,0 0 0,-1-1 0,1 1 0,0 0 0,-1 0 0,1-1-1,-1 1 1,1 0 0,-1 0 0,0 0 0,1 0 0,-1 0 0,0 0-30,2 3 376,24 39 541,8 13 583,4 12-1500,-30-50 174,0 0 0,-1 1 0,0-1 0,-2 1 0,0 0 0,-1 3-174,-4-19 55,0-1 0,1 0 0,-1 1 0,0-1 0,-1 0-1,1 1 1,0-1 0,-1 0 0,1 1 0,-1 0-55,1-3 13,0 0 0,0 1-1,-1-1 1,1 0 0,0 0 0,0 0 0,0 1 0,0-1-1,0 0 1,0 0 0,0 0 0,-1 0 0,1 0-1,0 1 1,0-1 0,0 0 0,0 0 0,-1 0 0,1 0-1,0 0 1,0 0 0,0 0 0,-1 0 0,1 1 0,0-1-1,0 0 1,0 0 0,-1 0 0,1 0 0,0 0 0,0 0-1,0 0 1,-1 0 0,1 0 0,0-1 0,0 1-1,-1 0-12,-9-12 411,5 1-310,0 0 0,1 0 0,0-1 0,0 0 0,2 0 0,-1 0 1,0-10-102,1 1 38,2 1 0,0-1 0,1 0 0,1-6-38,-1 19-7,1 0-1,0-1 1,1 1 0,0 0 0,0 0-1,1 0 1,-1 1 0,2-1-1,-1 1 1,1 0 0,0 0-1,1 1 1,-1-1 0,2 1 0,-1 0-1,0 1 1,1 0 0,0 0-1,0 0 1,1 1 0,5-3 7,-2 2 204,-1 0 0,1 1-1,0 1 1,0 0 0,0 0 0,0 1 0,0 0 0,1 1 0,-1 0-1,0 1 1,1 1 0,-1-1 0,1 2 0,-1 0 0,0 0 0,5 2-204,33 15 1221</inkml:trace>
  <inkml:trace contextRef="#ctx0" brushRef="#br0" timeOffset="2193.065">2252 812 5457,'5'-46'2645,"-1"-17"-2645,-4 62 117,1 0 1,-1 0 0,0 0 0,0-1-1,0 1 1,0 0 0,-1 0 0,1 0-1,0 0 1,0 0 0,-1 0 0,1 0-1,-1-1 1,1 1 0,-1 0 0,1 0-1,-1 1 1,0-1 0,1 0-1,-1 0 1,0 0 0,0 0 0,0 0-1,1 1 1,-1-1 0,0 0 0,0 1-1,0-1 1,0 1 0,0-1 0,-1 1-118,1 0 71,1 0 1,-1 0 0,1 0 0,-1 0-1,1 0 1,-1 0 0,1 0 0,0 0 0,-1 0-1,1 0 1,-1 1 0,1-1 0,-1 0-1,1 0 1,0 1 0,-1-1 0,1 0 0,0 0-1,-1 1 1,1-1 0,0 0 0,-1 1-1,1-1 1,0 1 0,0-1 0,-1 0 0,1 1-1,0-1 1,0 1 0,0-1 0,0 1-1,0-1 1,-1 0 0,1 1 0,0-1 0,0 1-1,0-1 1,0 1 0,0-1 0,0 1-1,0-1 1,1 1 0,-1-1 0,0 0 0,0 1-1,0-1 1,0 1 0,1-1 0,-1 1-1,0-1 1,0 0 0,1 1 0,-1-1 0,0 0-1,1 1-71,14 31 539,-1 1 0,-1 0 0,-1 1 0,2 18-539,-9-29 43,-2-1-1,0 1 1,-1-1 0,-1 1-1,-1 0 1,-1-1-1,-3 14-42,-2-16 77,6-19-74,0-1 0,0 0 1,0 0-1,0 0 0,0 0 1,-1 0-1,1 0 0,0 0 1,0 0-1,0 0 0,0 0 1,0-1-1,-1 1 0,1 0 1,0 0-1,0 0 0,0 0 1,0 0-1,0 0 0,-1 0 0,1 0 1,0 0-1,0 0 0,0 0 1,0-1-1,0 1 0,0 0 1,0 0-1,-1 0 0,1 0 1,0 0-1,0 0 0,0-1 1,0 1-1,0 0 0,0 0 0,0 0 1,0 0-1,0-1 0,0 1 1,0 0-1,0 0 0,0 0 1,0 0-1,0 0 0,0-1 1,0 1-1,0 0 0,0 0 1,0 0-1,0 0 0,0 0-3,-2-38 311,5-20-78,-2 16-185,3 0 1,1 0-1,2 0 1,1 0-1,3 1-48,-9 36 1,-1 1-1,1-1 1,0 1-1,0-1 1,0 1-1,1 0 1,0 0-1,-1 0 1,1 1 0,1-1-1,-1 1 1,1-1-1,-1 1 1,1 0-1,0 0 1,4-2-1,-5 4 0,1 0 0,-1-1 0,0 1 0,1 0 0,0 1 0,-1-1 0,1 0 0,-1 1-1,1 0 1,0 0 0,-1 0 0,1 1 0,0-1 0,-1 1 0,1 0 0,-1-1 0,1 2 0,-1-1 0,1 0 0,-1 1 0,3 1 0,4 2 0,1 1 0,-1 0 0,-1 1 0,1 0 0,-1 1 0,0 0 0,-1 0 0,0 0 0,0 1 0,-1 1 0,0-1 0,0 1 0,-1 0 0,-1 1 0,0-1 0,0 1 0,1 7 0,9 35 0,-10-31 8,1 0 0,5 9-8,-11-30 1,0-1-1,0 1 1,0-1-1,0 1 1,0-1-1,1 0 1,-1 1-1,0-1 1,0 1-1,0-1 1,1 1 0,-1-1-1,0 1 1,1-1-1,-1 0 1,0 1-1,1-1 1,-1 0-1,0 1 1,1-1-1,-1 0 1,1 0 0,-1 1-1,1-1 1,-1 0-1,1 0 0,2-11 14,-1-28 10,-2 35-21,0 3-3,0-37 25,4-33-25,-2 60 0,-1 0 1,2 1 0,-1-1 0,1 0 0,1 1 0,0 0 0,0 0 0,1 0 0,1 0-1,-2 5-1,0 0 0,0 0 0,1 1 0,0 0 0,0-1 0,0 2 0,1-1 0,-1 1 0,1-1 1,0 2-1,0-1 0,0 1 0,0 0 0,0 0 0,1 0 0,-1 1 0,1 0 0,-1 0 0,1 1 0,-1 0 0,7 0 1,-3 0-2,1 1 0,-1 0 0,1 0 0,0 1 0,-1 1 0,0 0 0,0 0 0,0 1 0,0 0 0,0 0 0,-1 1-1,0 1 1,2 0 2,-6-1 5,0 0-1,0 0 0,-1 0 0,1 1 0,-1-1 0,0 1 0,-1 0 0,1 0 0,-1 1 0,-1-1 1,1 0-1,-1 1 0,0 0 0,0 0 0,-1-1 0,0 1 0,0 4-4,1 13 284,-2 1 1,0-1-1,-2 1 0,-1 5-284,-6 39 456</inkml:trace>
  <inkml:trace contextRef="#ctx0" brushRef="#br0" timeOffset="3023.048">3363 816 4793,'-31'-106'2577,"23"77"-9,8 28-2225,0 0 1,0-1-1,-1 1 0,1 0 1,0 0-1,-1 0 0,1-1 1,-1 1-1,0 0 0,1 0 1,-1 0-1,0 0 0,1 0 1,-1 0-1,0 0 0,-1 0-343,2 1 49,-1 1-1,1-1 0,-1 1 1,0-1-1,1 1 0,-1 0 1,1-1-1,0 1 0,-1-1 0,1 1 1,0 0-1,-1 0 0,1-1 1,0 1-1,0 0 0,-1 0 1,1-1-1,0 1 0,0 0 1,0 0-1,0-1 0,0 2-48,0-1 92,-16 62 84,-4 21-72,17-64-81,1 0 0,0 0 0,2 0 0,0 0 0,1 0 0,4 16-23,-4-28 6,0 0 0,1-1 1,0 1-1,0-1 0,1 1 1,0-1-1,0 0 0,1 0 0,0 0 1,0-1-1,0 1 0,1-1 1,0 0-1,0 0 0,1-1 1,0 1-1,0-1 0,0-1 1,0 1-7,-1-3 6,-1 1 1,1-1 0,-1 0-1,1-1 1,-1 1-1,1-1 1,0 0 0,0 0-1,0 0 1,0-1 0,0 0-1,0 0 1,-1 0-1,1 0 1,2-1-7,-1-1 10,1 0 0,0 0-1,-1 0 1,1-1 0,-1 0 0,0 0 0,0 0-1,0-1 1,0 0 0,1-1-10,4-5 13,-1 1 0,0-1 1,0-1-1,-1 0 0,-1 0 0,0-1 0,0 0 1,-1 0-1,-1-1 0,2-6-13,2-9 79,-1 0 1,-1-1-1,-2 0 1,-1-1-1,-1 1 1,-2-1-1,-1 0 0,-1 0 1,-3-18-80,1 41 291,-1 15-187,-1 14-79,2-4-15,2 0-1,0 0 1,0 0-1,2 0 1,1 0 0,0 0-1,1 0 1,0-1-1,2 0 1,0 0 0,3 4-10,-2-5-24,1-1 1,0 0 0,1-1 0,1 0 0,0 0 0,1-1 0,0 0-1,1-1 1,0 0 0,1-1 0,0 0 0,2-1 23,23 10 9,-1-12-54</inkml:trace>
  <inkml:trace contextRef="#ctx0" brushRef="#br0" timeOffset="3408.458">4241 124 9810,'-1'0'143,"1"-1"-1,-1 0 1,0 0-1,0 0 1,1 1-1,-1-1 1,0 0-1,0 1 1,0-1 0,0 1-1,0-1 1,0 1-1,0 0 1,0-1-1,0 1 1,0 0-1,0-1 1,0 1-1,0 0 1,0 0-1,0 0 1,0 0 0,0 0-1,0 0 1,0 0-1,0 1 1,0-1-1,0 0 1,0 1-1,0-1 1,0 0-1,0 1 1,0-1 0,0 1-1,0-1 1,0 1-1,1 0 1,-1-1-1,0 1 1,0 0-1,1 0 1,-1-1-1,0 1 1,1 0-1,-1 1-142,-2 2 97,0 1-1,1-1 1,0 1-1,0 0 1,0 0-1,0 0 1,1 0-1,-1 0 1,1 0-97,-1 17 169,1-1 1,0 1-1,2 0 1,0-1-1,2 1 0,1 3-169,0 13 184,26 132 490,-18-114-460,-3-1-1,-2 2 0,-2-1 0,-3 8-213,-10 58 195,3-62 24,2 55-219,3-108 35,0 0 0,1 0 0,-1-1 0,2 1 1,-1 0-1,1-1 0,0 1 0,0 0-35,8 1 65</inkml:trace>
  <inkml:trace contextRef="#ctx0" brushRef="#br0" timeOffset="4072.259">4931 802 4241,'10'-16'2686,"4"-8"768,-14 23-3330,0 0-1,0 0 1,0 0 0,1 0-1,-1 0 1,0 0 0,0-1-1,-1 1 1,1 0-1,0 0 1,0 0 0,-1 0-1,1 0 1,0 0 0,-1 0-1,1 0 1,-1 0-1,1 0 1,-1 0 0,0 0-1,1 0 1,-1 0 0,0 1-1,0-1-123,-5-5 246,0 1 0,-1 0 0,0 0 1,0 1-1,0 0 0,0 0 0,-1 1 0,1 0 0,-1 0 0,0 1 0,0 0 0,0 0 0,0 0 1,0 1-1,0 1 0,-1 0 0,1 0 0,0 0 0,0 1 0,-3 1-246,1-1 29,0 0 0,1 1-1,-1 1 1,1 0 0,-1 0-1,1 1 1,0 0 0,0 1-1,1-1 1,-1 2 0,1-1 0,0 1-1,0 1 1,1-1 0,0 1-1,-5 7-28,6-5 4,0 1 0,1 0 0,0 1-1,0-1 1,1 1 0,1 0 0,0 0 0,0 0-1,1 0 1,1 1 0,0-1 0,0 1-1,1-1 1,0 0 0,1 1 0,2 7-4,-2-10 2,1 0 1,0 0 0,0 0-1,1 0 1,0-1-1,0 1 1,1-1-1,0 0 1,1 0 0,0 0-1,0-1 1,1 1-1,0-1 1,0-1 0,0 1-1,1-1 1,0 0-1,0-1 1,1 1-1,-1-2 1,2 1-3,-5-2 3,0-1 1,1 0-1,-1-1 1,1 1-1,0-1 1,0 0-1,-1 0 0,1 0 1,0-1-1,0 1 1,0-1-1,0 0 1,-1-1-1,1 1 0,0-1 1,0 0-1,0 0 1,-1-1-1,1 1 1,-1-1-1,1 0 0,-1 0 1,0-1-1,1 1 1,-1-1-1,0 0 1,-1 0-1,1 0 0,-1-1 1,1 1-1,2-4-3,1-4 9,1 0-1,-1 0 0,-1 0 1,0-1-1,0 0 1,-1 0-1,-1-1 1,0 0-1,-1 1 0,0-1 1,0-5-9,0-14 14,-1-1 1,-2 0 0,-2-2-15,2-66 21,0 100-21,0 0 0,0 1 1,0-1-1,0 0 0,0 1 0,0-1 0,0 0 0,0 1 1,0-1-1,0 0 0,0 1 0,1-1 0,-1 0 1,0 1-1,0-1 0,1 1 0,-1-1 0,0 0 0,1 1 1,-1-1-1,1 1 0,-1-1 0,1 1 0,-1-1 0,8 12 10,6 29 15,1 13 27,13 28-52,-20-59 15,2-1 0,1 0 0,1-1 0,13 19-15,-14-24-142,1-1-1,0-1 1,4 4 142,9 1-180</inkml:trace>
  <inkml:trace contextRef="#ctx0" brushRef="#br0" timeOffset="4524.587">5699 667 8898,'-13'-5'951,"-1"0"0,1 1 1,0 1-1,-1 0 0,0 1 0,1 1 0,-1 0 1,0 0-1,0 2 0,-5 0-951,4 0 140,0 1 0,0 1 0,0 0 0,1 1-1,0 1 1,0 0 0,0 1 0,0 0 0,1 1 0,0 0 0,0 1 0,1 1 0,0 0-1,1 1 1,-1 0-140,11-8 4,0-1-1,-1 0 0,1 1 0,0-1 0,0 1 0,-1 0 1,1-1-1,1 1 0,-1 0 0,0 0 0,0 0 1,1-1-1,-1 1 0,1 0 0,-1 0 0,1 0 0,0 0 1,0 0-1,0 0 0,0 0-3,0 0 1,1 1 1,0-1-1,-1 0 1,1 0-1,0 0 1,0 0-1,1-1 0,-1 1 1,0 0-1,0 0 1,1-1-1,-1 1 1,1-1-1,0 1 0,-1-1 1,1 1-1,0-1 1,0 0-2,6 4 4,-1-1 0,1 0 0,0-1 0,0 1 0,0-2 0,1 1 0,-1-1 0,1 0-4,71 8 31,-54-8-17,1 1 0,3 2-14,-22-3 2,-1 0 0,1 0 0,-1 1 0,1 0 0,-1 0 0,0 1 0,-1 0 0,1 0 0,1 2-2,-4-4 0,-2 1 0,1-1 0,0 1 0,0 0 0,-1 0 0,1 0 1,-1 0-1,0 0 0,0 1 0,0-1 0,-1 1 0,1-1 0,-1 1 0,0 0 0,0-1 0,0 4 0,0-1 0,-1 0 0,0 0 0,0-1 0,0 1 1,-1 0-1,0 0 0,0 0 0,0-1 0,-1 1 0,-1 2 0,-4 8 3,0-1 0,-1 0 1,-1-1-1,0 0 0,-1 0 0,0-1 0,-3 2-3,3-4 8,-1 0-1,0 0 1,0-1 0,-1-1-1,-1 0 1,0-1-1,-12 7-7,21-13 10,0 0-1,0 0 1,0 0-1,0-1 1,0 0-1,-1 1 0,1-1 1,0-1-1,-1 1 1,1-1-1,-1 0 1,1 0-1,-1 0 1,1 0-1,0-1 0,-1 0 1,1 0-1,0 0 1,-1 0-1,1-1 1,0 1-1,0-1 0,0 0 1,0-1-1,0 1 1,1-1-1,-4-2-9,6 4 103,0 0 0,0 1 0,0-1 1,0 0-1,0 0 0,1 0 0,-1 0 0,0 0 0,0 0 0,1 0 0,-1-1 0,1 1 0,-1 0 0,1 0 1,-1 0-1,1-1 0,0 1 0,-1 0 0,1 0 0,0-1 0,0 1 0,0 0 0,0-1-103,7-5 979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9:24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357 543 5097,'89'-40'2633,"-76"30"-700,-13 10-1892,0 0 1,0-1 0,0 1 0,0 0 0,0 0-1,0 0 1,0-1 0,0 1 0,0 0 0,0 0 0,0 0-1,0-1 1,0 1 0,-1 0 0,1 0 0,0 0-1,0-1 1,0 1 0,0 0 0,0 0 0,0 0 0,-1-1-1,1 1 1,0 0 0,0 0 0,0 0 0,-1 0-1,1 0 1,0 0 0,0 0 0,0-1 0,-1 1-1,1 0 1,0 0 0,0 0-42,-20-3 1805,19 3-1675,-16-2 434,0 2 0,-1 0 0,1 1 0,0 1 0,0 0 0,0 2 0,-14 4-564,-23 9 821,-38 18-821,67-25 205,25-10-204,-18 8 94,0 0 0,-9 6-95,23-12 11,0 1-1,0-1 1,0 1 0,0 0-1,0 0 1,1 1-1,0-1 1,-1 1 0,1 0-1,0 0 1,1 0-1,-1 0 1,1 0-11,1-3 2,1 0-1,0 0 1,0-1-1,0 1 1,0 0 0,0-1-1,-1 1 1,1 0-1,1 0 1,-1-1 0,0 1-1,0 0 1,0-1-1,0 1 1,0 0-1,1-1 1,-1 1 0,0 0-1,0-1 1,1 1-1,-1 0 1,1-1 0,-1 1-1,0-1 1,1 1-1,-1-1 1,1 1 0,0-1-1,-1 1 1,1-1-1,-1 1 1,1-1 0,0 0-1,-1 1 1,1-1-1,0 0 1,-1 0 0,1 1-1,0-1 1,-1 0-1,1 0 1,0 0 0,-1 0-1,1 0 1,0 0-1,0 0-1,41 2 48,-38-2-41,101-7 57,-47 3-26,29 2-38,-70 2 2,0 1 1,1 1-1,-1 1 0,-1 1 1,1 0-1,0 1 1,2 1-3,-12-3 0,1 1 1,-1-1 0,0 1-1,-1 0 1,1 1 0,-1-1 0,1 1-1,-1 1 1,-1-1 0,1 1-1,-1 0 1,0 0 0,0 1-1,-1-1 1,0 1 0,0 0 0,-1 0-1,1 1 1,-1-1 0,-1 1-1,0-1 1,0 1 0,0 0-1,-1 0 1,0 0 0,-1 0 0,0 0-1,0-1 1,-1 1 0,1 0-1,-2 0 1,1 0 0,-1 0-1,0-1 1,-1 1 0,0-1 0,0 1-1,-1-1 1,0 0 0,-1 1-1,1-3-154,0 1 0,0-1 0,-1 0 1,0 0-1,0-1 0,0 0 0,0 0 1,-1 0-1,0 0 0,0 0 154,-14 7-1066,0 0 0,0-1-1,-1-1 1,0-1 0,-1-1 0,-9 2 1066,13-6-136,0 0 1,-1-2 0,1 0 0,0-1-1,0-1 1,0 0 0,-2-2 135,2-2 1920,15-1 530,2 2-1220,-18-17 1806,-12-12-2411,30 32-658,0 0 1,0-1-1,0 1 0,0 0 1,1-1-1,-1 1 0,0-1 1,1 0-1,-1 1 1,1-1-1,0 1 0,-1-1 1,1 0-1,0 1 0,0-1 1,0 0-1,0 1 0,0-1 1,0 0-1,1 1 1,-1-1-1,1-1 33,13-14-264</inkml:trace>
  <inkml:trace contextRef="#ctx0" brushRef="#br0" timeOffset="376.929">860 193 9426,'-12'-38'4097,"6"19"-2073,1 9-503,2 14-545,1 11-256,4 24-376,3 12-40,8 20-48,2 4-56,-4 0-56,2 1-48,-7-4-40,-5 2 0,-1 3 0,-6-4 152,2-7-384,1-10-328,2-14 368</inkml:trace>
  <inkml:trace contextRef="#ctx0" brushRef="#br0" timeOffset="784.215">669 636 9786,'-10'-8'4241,"15"4"-2289,7 0-343,23 2-577,5-1-248,18-5-360,4 4-136,0-3-104,1 0 56,-13 4-144,-6 0-3320,-11 10 2408</inkml:trace>
  <inkml:trace contextRef="#ctx0" brushRef="#br0" timeOffset="1171.025">1268 540 8450,'55'-49'4025,"-59"49"-1097,-6 14-1879,6 7-233,-1 13-144,5 6-160,2 5-216,0 8-88,-1 4-112,-5 3-16,4-7-32,0-4 128,0-23-368,4-5-248,2-15-880,1-15 720</inkml:trace>
  <inkml:trace contextRef="#ctx0" brushRef="#br0" timeOffset="1172.025">1408 115 9938,'-37'-27'4305,"14"-4"-2513,3 6-79,13 11-913,-2 0-304,13 10-376,16 4-8,-3 7-664,11 7 32,6 7 256</inkml:trace>
  <inkml:trace contextRef="#ctx0" brushRef="#br0" timeOffset="1531.311">1711 117 9914,'-5'-11'4177,"-9"7"-2585,4 10-63,3 16-633,4 13-200,5 18-240,3 12-56,3 11-120,-1 1-72,2 5-112,-4-7-16,-5 6-24,-1 1-8,-5-5 72,2-6-136,6-15-400,3-11-376,6-17 416</inkml:trace>
  <inkml:trace contextRef="#ctx0" brushRef="#br0" timeOffset="1532.311">2061 102 10218,'-25'-18'4345,"7"7"-2785,10 22-327,-3 11-161,5 29-416,6 15-104,14 18-112,3 0-64,1-5-144,0 0-56,-6-8-72,1 7-24,0 1-15,-6 1 127,2-10-24,1-8 1584,5-11-1248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9:27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260 574 4777,'26'-23'2659,"-25"22"-2581,-1 1 0,0 0 0,1-1 0,-1 1 0,0 0 0,1-1 0,-1 1 0,0 0-1,1-1 1,-1 1 0,0-1 0,0 1 0,0 0 0,1-1 0,-1 1 0,0-1 0,0 1 0,0-1 0,0 1 0,0-1-1,0 1 1,0-1 0,0 1 0,0 0 0,0-1 0,0 1 0,0-1 0,0 1 0,0-1 0,0 1 0,-1-1-1,1 1 1,0 0 0,0-1 0,0 1 0,-1-1 0,1 1 0,0 0 0,-1-1 0,1 1 0,0 0 0,-1-1 0,1 1-1,0 0 1,-1-1 0,1 1 0,-1 0 0,1 0 0,0 0 0,-1-1 0,1 1 0,-1 0 0,1 0 0,-1 0 0,1 0-79,-24-4 1974,16 4-1737,0 2 0,0-1 1,0 1-1,1 0 1,-1 0-1,0 1 1,1 0-1,0 0 0,0 1 1,0 0-1,0 0 1,-3 4-237,-7 4 183,1 1 1,1 1-1,0 0 1,-4 7-184,11-10 20,-1 0-1,2 0 1,0 0-1,0 1 1,1 0-1,0 1 1,1 0 0,0-1-1,1 1 1,1 1-1,0-1 1,1 0 0,0 1-1,1 0 1,1 0-20,-1-6 4,2 0 0,-1 0-1,1 0 1,0 0 0,1-1 0,0 1 0,0 0 0,1-1 0,0 0 0,0 1 0,0-1 0,1 0 0,0-1 0,1 1 0,0-1 0,0 0 0,0 0 0,0 0 0,1-1-1,0 1 1,0-1 0,1-1 0,-1 1 0,1-1 0,0-1 0,4 3-4,-2-3 10,0 1-1,0-1 1,0-1-1,1 0 1,-1 0-1,1-1 1,-1 0 0,1 0-1,-1-1 1,1-1-1,-1 1 1,1-2-1,-1 1 1,1-1-1,-1-1 1,0 1-1,0-2 1,0 1 0,3-3-10,-4 2 8,-1 0 0,0-1 0,0 0 0,0 0 0,0-1 0,-1 0 0,0 0 1,0 0-1,-1-1 0,0 1 0,0-2 0,0 1 0,-1 0 0,0-1 0,-1 0 1,1 0-1,-1 0 0,-1 0 0,0 0 0,0-1 0,0-6-8,0 0 44,-2-1 0,0 1 0,-1-1 0,0 1 0,-2 0-1,1 0 1,-2-1 0,0 2 0,-1-1 0,0 0 0,-1 1 0,-8-13-44,9 19 21,0-1 1,-1 1 0,0 0-1,0 0 1,-1 1 0,0 0-1,-1 0 1,1 0 0,-5-2-22,5 5-26,1 1 1,-1-1-1,1 1 1,-1 0 0,0 0-1,0 1 1,0 0-1,-1 0 1,1 1-1,0 0 1,-1 0-1,1 1 1,-4 0 25,10 0-62,-1 0 0,0 0 0,1 0-1,-1 0 1,1 1 0,-1-1 0,0 0 0,1 1 0,-1-1 0,1 1 0,-1 0-1,0-1 63,2 1-21,0 0-1,-1-1 0,1 1 0,-1 0 0,1-1 0,0 1 1,-1 0-1,1-1 0,0 1 0,0 0 0,0 0 0,-1-1 1,1 1-1,0 0 0,0 0 0,0 0 0,0-1 1,0 1-1,1 0 22</inkml:trace>
  <inkml:trace contextRef="#ctx0" brushRef="#br0" timeOffset="813.628">660 115 8706,'0'-4'563,"-1"-1"1,0 0 0,0 0-1,0 1 1,-1-1 0,1 1-1,-1-1 1,0 1 0,0 0-1,-1-1 1,0 0-564,-7-13 2035,11 47-648,10 52-510,6 12-877,7 49 431,-7-2 489,-2 103-920,-17-170 84,1-34 7,1 1 0,4 21-91,1-154 937,-4 65-903,1 0-1,2 0 1,0 0 0,2 1-1,1 0 1,6-13-34,-10 32 1,0 0-1,0 0 1,1 1 0,1-1 0,-1 1 0,1 0 0,0 0 0,0 0 0,1 1-1,0 0 1,0 0 0,1 0 0,-1 1 0,1 0 0,1 0 0,-1 1 0,1 0-1,-1 0 1,1 1 0,0 0 0,0 0 0,0 1 0,3-1-1,-3 2-1,0-1 1,0 2 0,0-1 0,0 1 0,0 0 0,0 0-1,0 1 1,0 0 0,0 1 0,-1 0 0,1 0-1,0 1 1,-1-1 0,1 2 0,-1-1 0,0 1-1,0 0 1,0 0 0,-1 1 0,0 0 0,0 0-1,0 1 1,0 0 0,-1 0 0,0 0 0,0 0-1,-1 1 1,1 0 0,-2 0 0,1 0 0,-1 0-1,0 1 1,0-1 0,-1 1 0,0 0 0,0 0-1,-1 0 1,0 0 0,0 0 0,-1 0 0,-1 3 0,0 4 1,0-1 0,-2 1 0,0 0 1,-1 0-1,0-1 0,-1 0 0,-1 0 1,0 0-1,-1-1 0,0 0 1,-1 0-1,-1-1 0,-3 5-1,0-3 2,0 0 0,-1 0 1,0-1-1,-1-1 0,-1 0 0,0-1 1,0-1-1,-1 0 0,0-1 0,-12 4-2,24-11 4,-1-1-1,0 1 0,1-1 0,-1 1 0,0-1 1,0-1-1,0 1 0,0-1 0,0 0 0,0 0 1,1 0-1,-1-1 0,0 0 0,0 0 0,0 0 0,0 0 1,-1-1-4,3 0-56,0 1 0,1-1 1,-1 0-1,0 0 0,1 0 1,-1 0-1,1 0 1,-1-1-1,1 1 0,0-1 1,0 0-1,1 1 0,-1-1 1,0 0-1,1 0 0,0 0 1,-1 0-1,1 0 1,0 0-1,1 0 0,-1-1 1,1 1-1,-1 0 0,1 0 1,0-1-1,0 0 56,4-29-1174,7-3 501</inkml:trace>
  <inkml:trace contextRef="#ctx0" brushRef="#br0" timeOffset="1172.522">1292 143 9154,'-3'-10'1261,"0"0"1,0-1 0,-1 2-1,0-1 1,-5-8-1262,5 9 871,5 15-471,1-1 0,-1 1 0,0-1 0,0 1 0,0 3-400,2 16 231,19 79 501,25 147 40,-42-188-677,-2 1 0,-3-1 0,-7 47-95,0 33 187,4-73-1013,3-54 468</inkml:trace>
  <inkml:trace contextRef="#ctx0" brushRef="#br0" timeOffset="1521.378">1166 514 10274,'-11'-8'4417,"3"8"-2328,8 3-569,14-5-344,12 1-280,19-3-344,11-2-175,5 1-217,2-5 192,-2 3 2480,-4 7-2032</inkml:trace>
  <inkml:trace contextRef="#ctx0" brushRef="#br0" timeOffset="2106.838">1907 626 4033,'63'4'2636,"-62"-4"-2559,-1 0 0,1 0-1,-1 0 1,0 0-1,1 0 1,-1-1 0,0 1-1,1 0 1,-1 0-1,1 0 1,-1-1-1,0 1 1,0 0 0,1 0-1,-1-1 1,0 1-1,1 0 1,-1-1 0,0 1-1,0 0 1,0-1-1,1 1 1,-1-1-1,0 1 1,0 0 0,0-1-1,0 1 1,0-1-1,0 1 1,1 0 0,-1-1-1,0 1 1,0-1-1,0 1 1,-1 0-1,1-1 1,0 1 0,0-1-1,0 1 1,0 0-1,0-1-76,-8-22 2144,5 13-1116,1 7-892,1 0 0,0-1 0,-1 1 0,0 0 0,1 1 0,-1-1-1,0 0 1,-1 0 0,1 1 0,0-1 0,-1 1 0,0 0 0,1 0 0,-1 0-1,0 0 1,0 0 0,0 1 0,0-1 0,0 1 0,0 0 0,-1 0-1,1 0 1,0 0 0,-1 0 0,0 1-136,-6-2 138,0 1-1,0 0 1,0 0-1,0 1 1,0 0-1,0 1 1,-9 2-138,9-1 24,1 1-1,0 0 1,0 1-1,0 0 1,0 1 0,1 0-1,0 0 1,0 0-1,0 1 1,1 0 0,0 1-1,0 0 1,0 0 0,1 1-1,0-1 1,1 1-1,-1 0 1,2 1 0,-1-1-1,1 1 1,0 0-1,1 0 1,-2 9-24,1-7 1,1 0 0,1 1 0,0-1 0,1 1-1,0-1 1,0 1 0,2 0 0,-1-1 0,1 1 0,1-1 0,0 1 0,1-1 0,0 1 0,0-1 0,1 0-1,1-1 1,0 1 0,0-1 0,7 8-1,-7-12 4,0 0-1,0 0 1,1-1-1,0 1 0,0-1 1,1-1-1,-1 1 1,1-1-1,0-1 1,0 1-1,0-1 1,1 0-1,-1-1 0,1 0 1,0 0-1,-1 0 1,1-1-1,4 0-3,-5 0 5,-1-1 0,0 0 0,1-1-1,-1 1 1,0-1 0,1 0 0,-1-1-1,0 1 1,0-1 0,0-1 0,0 1-1,0-1 1,0 0 0,-1 0 0,1-1-1,-1 1 1,0-1 0,0-1 0,0 1-1,-1-1 1,0 1 0,4-6-5,-3 2 8,1-1-1,-2 0 1,1-1-1,-1 1 1,-1-1 0,0 1-1,0-1 1,-1 0 0,0 0-1,-1 0 1,0 0 0,0-3-8,-2-20 26,0 0 0,-3 0 0,-1-3-26,-2-29 35,4 55 19,-1 13 24,3-1-66,0 0 1,0 0-1,1 0 0,-1 0 0,1 0 0,-1 1 0,1-1 0,0 0 1,0 2-13,2 12 34,1 0 0,1 0 0,0-1 0,1 1 0,6 11-34,38 76 98,-46-96-92,8 13 66,0-1 0,1-1 0,1 1 0,1-2 1,9 9-73,-12-14 1556,1-2 0,12 10-1556,0-2 1351</inkml:trace>
  <inkml:trace contextRef="#ctx0" brushRef="#br0" timeOffset="2484.013">2430 521 7546,'2'-25'4024,"-21"18"-751,3 9-1424,6 16-929,2 4-120,5 13-200,6 5-72,6 11-192,7 4-96,3 1-136,-3 0-32,-4-10 176,-6-4-80,-5-12-552,2-6 1777,-7-6-1265</inkml:trace>
  <inkml:trace contextRef="#ctx0" brushRef="#br0" timeOffset="2838.727">2335 93 10970,'-35'-36'4457,"9"12"-2976,6 7-385,11 6-648,9 7-232,15 9-32,10 5-200,13 14-504,6 12 416</inkml:trace>
  <inkml:trace contextRef="#ctx0" brushRef="#br0" timeOffset="3227.51">2607 484 9698,'-5'47'3614,"5"-47"-3545,0 1-1,0-1 1,0 1-1,0-1 1,0 1-1,-1-1 1,1 1-1,0-1 1,-1 1-1,1-1 1,0 0 0,0 1-1,-1-1 1,1 0-1,-1 1 1,1-1-1,0 0 1,-1 1-1,1-1 1,-1 0-1,1 0 1,-1 1-1,1-1 1,-1 0-1,1 0 1,-1 0 0,1 0-1,-1 0 1,1 0-1,-1 0 1,1 0-1,-1 0 1,1 0-69,-1 0 64,1 0 0,-1 0 0,0 0 1,1 0-1,-1 1 0,1-1 0,-1 0 0,1 0 1,-1 0-1,0 0 0,1 1 0,-1-1 0,1 0 1,-1 1-1,1-1 0,-1 0 0,1 1 0,0-1 1,-1 0-1,1 1 0,-1-1 0,1 1 0,0-1 1,-1 1-1,1-1 0,0 1 0,-1-1 1,1 1-1,0 0-64,-2 3 121,1 1 0,0-1 0,0 1 0,0 0 0,0-1 0,1 1 1,0 0-1,0 0 0,0-1 0,0 3-121,10 50 378,-7-43-296,18 79 166,-10-52-192,-2 1 1,-2 0-1,-1 0 0,-2 16-56,-3-57 3,-1 0 0,0 0 0,0-1 1,0 1-1,0 0 0,0 0 0,0-1 0,0 1 0,-1 0 0,1 0 0,0-1 0,0 1 0,-1 0 0,1 0 1,0-1-1,-1 1 0,1 0 0,0-1 0,-1 1 0,1 0 0,-1-1-3,0 0 4,1 0 1,-1-1-1,1 1 0,-1-1 1,1 1-1,0-1 0,-1 1 1,1-1-1,0 1 0,-1-1 1,1 0-1,0 1 0,-1-1 1,1 1-1,0-1 0,0 0 1,0 1-1,0-1 0,0 0 1,0 1-1,0-1 0,0 1 1,0-1-1,0 0 0,0 1 1,0-1-5,-4-47 113,-4-113 135,8 135-229,1 0 0,1-1 0,2 1 0,0 0 0,2 1-19,-2 14 1,0 0 1,0 0 0,1 0 0,0 1 0,1 0-1,0 0 1,1 0 0,0 1 0,0 0 0,1 0-1,0 1 1,0 0 0,2 0-2,-4 3-1,0 1 0,0-1 0,1 1 1,-1 0-1,1 1 0,0 0 0,0 0 0,0 0 0,0 1 1,0 0-1,1 1 0,-1-1 0,1 1 0,-1 1 0,1-1 1,-1 1-1,1 1 0,-1-1 0,1 1 0,1 1 1,-3 0-1,-1 0 0,0-1 0,-1 2 0,1-1 0,0 1 0,-1-1 0,1 1 0,-1 1 0,0-1 0,0 0 0,0 1 0,0 0 0,-1 0 0,0 0 0,1 1 1,-1-1-1,-1 1 0,1-1 0,-1 1 0,0 0 0,0 0 0,1 2 1,3 16 2,0 0 0,-1 0 0,-2 0 0,1 15-2,-1-10 5,0-3-2,1 0 0,0 0 0,2-1 0,7 18-3,-10-34 0,1 0 1,-1 0 0,1-1 0,1 1 0,-1-1-1,1 0 1,1 0 0,-1-1 0,1 0 0,0 0-1,1 0 1,-1 0 0,1-1 0,0 0 0,1-1-1,0 1 0,7 1 81,0 0-1,1-1 1,-1 0-1,1-1 1,0-1-1,0-1 1,1 0-1,3-1-80,10-1 269,30-4-269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9:41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60 769 6185,'-1'-8'1859,"-1"-15"1276,2 22-2901,0 0 0,0 0 0,0 0 0,0 0 1,0 0-1,0 0 0,0 1 0,0-1 0,1 0 0,-1 0 0,0 0 0,1 0 1,-1 0-1,0 0 0,1 1 0,-1-1 0,1 0 0,0 0 0,0 0-234,-1 1 49,0 0 0,1 0-1,-1 0 1,0 0 0,1 0-1,-1 0 1,0 0 0,1 0-1,-1 0 1,0 0 0,1 0-1,-1 1 1,0-1 0,1 0-1,-1 0 1,0 0 0,1 0-1,-1 1 1,0-1 0,0 0-1,1 0 1,-1 0 0,0 1-1,0-1 1,1 0 0,-1 1-1,0-1 1,0 0 0,0 0-1,0 1 1,1-1 0,-1 0-1,0 1 1,0-1 0,0 0-1,0 1 1,0-1 0,0 1-1,0-1 1,0 0 0,0 1-1,0-1 1,0 0-1,0 1 1,0-1-49,4 25 436,-3-18-224,27 152 890,-9-66-523,-1 34-579,10 180 605,-24-284-177,4-8-186</inkml:trace>
  <inkml:trace contextRef="#ctx0" brushRef="#br0" timeOffset="375.772">17 902 9194,'-6'-26'2941,"1"0"-1,0-17-2940,5 33 206,0 1 0,0-1 0,1 1 0,0-1 0,0 1 0,1 0 0,1-1 0,0 1 0,1-2-206,3-4 94,0 1 0,1 1 1,0 0-1,1 0 0,1 0 0,0 1 1,1 1-1,0 0 0,1 0 0,0 1 1,8-5-95,-7 6 26,0 0 0,1 1 1,0 1-1,0 0 1,1 0-1,0 2 0,0 0 1,1 1-1,-1 0 0,1 1 1,7 0-27,-16 3 2,-1 0 1,1 0 0,0 1-1,-1 0 1,1 0-1,-1 0 1,1 1-1,-1 0 1,0 0 0,0 1-1,0 0 1,0 0-1,0 0 1,0 1-1,-1 0 1,0 0 0,0 0-1,0 1 1,0 0-1,-1 0 1,1 0-1,-1 0 1,-1 1 0,1-1-1,1 5-2,5 9 9,-1 0-1,-1 1 0,-1-1 1,-1 2-1,0-1 0,-2 1 1,1 10-9,-1-7 12,-1 0 0,-2 0 0,0 1 0,-2-1 0,-1 6-12,2-23 8,-1 1 1,0-1-1,-1 0 0,0 0 1,0 0-1,0 0 1,-1 0-1,0 0 0,0-1 1,-1 1-1,0-1 1,0 0-1,-1 0 1,1-1-1,-1 1 0,0-1 1,-1 0-1,1 0 1,-4 1-9,-5 2 24,-1 0 0,0-2 0,0 0 0,-1-1 0,0 0 0,0-1 0,0-1 0,0 0 0,0-2 0,-6 1-24,-4-1 42,1-1-1,0-2 0,0 0 0,0-1 1,1-2-1,-10-2-41,29 6-44,1-1 0,-1 1-1,1-1 1,0 1 0,-1-1 0,1-1 0,0 1 0,0 0 0,0-1 0,1 0-1,-1 0 1,-2-3 44,6 6-10,0-1 0,-1 1 0,1-1 0,0 1 0,0-1 0,0 0 0,0 1 0,0-1 0,0 1 0,0-1 0,0 1 0,0-1 0,0 1-1,0-1 1,0 1 0,1-1 0,-1 1 0,0-1 0,0 1 0,0-1 0,1 1 0,-1-1 0,0 1 0,1-1 10</inkml:trace>
  <inkml:trace contextRef="#ctx0" brushRef="#br0" timeOffset="927.92">756 628 4977,'-6'-4'1432,"-13"-4"2064,18 7-3372,1 1 1,0 0 0,0 0 0,0 0 0,-1-1 0,1 1 0,0 0 0,-1 0 0,1 0 0,0 0 0,0 0 0,-1-1 0,1 1 0,0 0 0,-1 0 0,1 0 0,0 0 0,0 0-1,-1 0 1,1 0 0,0 0 0,-1 0 0,1 0 0,0 0 0,-1 1 0,1-1 0,0 0 0,0 0 0,-1 0 0,1 0 0,0 0 0,0 0 0,-1 1 0,1-1 0,0 0 0,0 0 0,-1 0-1,1 1-124,0-1 913,1 6-144,26 149 622,15 56-611,-37-202-420,1-15 28,0-20 177,-4-18 193,-5-42-758,0 37 142,4-27-142,-1 61 10,2 0 0,0 0 0,1 1-1,0-1 1,1 1 0,1-1 0,2-2-10,-5 12 5,1 0 0,-1 0 1,1 0-1,0 1 0,1-1 0,-1 0 0,1 1 0,0 0 1,0 0-1,0 0 0,1 1 0,-1-1 0,1 1 0,0 0 1,0 0-1,0 1 0,0 0 0,0 0 0,1 0 0,-1 0 1,1 1-1,-1 0 0,1 0 0,0 0 0,-1 1 0,6 0-5,3 0-7,0 1 0,-1 1-1,1 1 1,-1 0-1,1 0 1,-1 2-1,0-1 1,0 2 0,-1 0-1,9 5 8,34 24-35</inkml:trace>
  <inkml:trace contextRef="#ctx0" brushRef="#br0" timeOffset="1361.109">1561 792 6537,'14'-17'728,"-9"11"-419,1-1 1,-1 0-1,0 0 1,-1-1 0,0 1-1,1-2-309,-4 7 118,-1 0 1,1-1-1,0 1 0,-1 0 0,0-1 0,1 1 0,-1 0 1,0-1-1,0 1 0,0-1 0,-1 1 0,1 0 1,0-1-1,-1 1 0,0 0 0,1-1 0,-1 1 0,0 0 1,0 0-1,0 0 0,-1 0 0,1 0 0,0 0 1,-1 0-119,-3-4 354,0 0-1,-1 0 1,1 1 0,-1-1 0,0 1 0,0 1 0,-1-1 0,0 1 0,1 1 0,-1-1 0,-1 1 0,1 0 0,0 0 0,-6 0-354,5 1 116,1 1-1,-1 0 1,0 0 0,0 1 0,1 0-1,-1 1 1,0-1 0,0 1 0,1 1-1,-1 0 1,1 0 0,-1 0 0,1 1-1,0 0 1,0 0 0,0 1-1,0 0 1,1 0 0,0 0 0,-1 1-1,2 0 1,-4 3-116,-1 3 48,1 0 0,0 1 1,0 0-1,1 0 0,1 1 0,0 0 0,1 0 0,0 1 0,-1 6-48,3-8 8,1 0 0,0 0-1,0 0 1,2 1 0,-1-1-1,2 1 1,-1-1 0,2 1-1,0-1 1,0 1 0,2 2-8,-2-9 2,1 0 1,0 0-1,0 0 1,1 0-1,0 0 1,0-1 0,0 1-1,0-1 1,1 0-1,0 0 1,0 0-1,0-1 1,1 1-1,1 0-2,1 0 6,0 0-1,0 0 1,1-1-1,0 0 0,0 0 1,0-1-1,0 0 0,0 0 1,7 0-6,1 0 12,1 0-1,-1-2 1,1 0 0,-1-1 0,1-1 0,-1 0 0,1-1 0,-1-1-1,0 0 1,9-4-12,-12 3 12,-2-1-1,1 0 0,0 0 1,-1-1-1,0-1 1,0 1-1,-1-2 0,7-5-11,-13 9 5,0 0-1,0 0 0,0-1 1,-1 1-1,1-1 0,-1 0 1,0 0-1,0 0 0,-1 0 1,1 0-1,-1-1 0,-1 1 0,1-1 1,-1 1-1,0-1 0,0 0 1,0 1-1,-1-1 0,0 0 1,0-1-5,-1-4 7,-1 0 1,0 1 0,-1 0-1,0-1 1,-1 1-1,0 0 1,0 1 0,-1-1-1,0 1 1,-1 0-1,0 0 1,-1 0 0,1 1-1,-2 0 1,1 1-1,-1-1 1,0 1 0,-1 1-1,-2-2-7,-8-5-21,-1 1 1,-1 0-1,0 2 0,0 1 1,-1 0-1,0 1 0,0 2 0,-6-1 21,31 8-108</inkml:trace>
  <inkml:trace contextRef="#ctx0" brushRef="#br0" timeOffset="1990.414">2241 692 3753,'46'-88'2640,"-44"86"-2410,-1-1 0,0 1 0,0-1 0,-1 1 0,1-1 0,0 0 0,-1 0 0,0 1 0,0-1 0,0 0 0,0 0 0,0 1 0,0-1 1,-1-1-231,0 2 164,1 0 1,-1 0 0,0 1 0,0-1 0,1 0 0,-1 1-1,-1-1 1,1 1 0,0-1 0,0 1 0,0 0 0,-1-1 0,1 1-1,-1 0 1,1 0 0,-1 0-165,-2-1 268,-1 0-1,1 0 0,0 0 1,-1 1-1,1-1 1,-1 1-1,1 0 1,-1 1-1,0-1 1,0 1-1,1 0 1,-3 0-268,-8 2 234,0 0 1,1 0-1,-1 1 0,1 1 1,0 1-1,0 0 1,1 0-1,-1 1 1,1 1-1,-9 6-234,13-7 52,0 1-1,0 0 1,1 1 0,0 0 0,0 0-1,1 0 1,0 1 0,0 0 0,1 0-1,1 1 1,-1 0 0,1 0 0,1 0-1,-2 7-51,1-2 15,1 0-1,1-1 0,0 2 0,1-1 0,1 0 1,0 0-1,1 0 0,1 8-14,0-16 4,0 0 0,0 1 0,1-1 0,0 0 0,0 0 0,1 0 1,0 0-1,0 0 0,1-1 0,-1 1 0,2-1 0,-1 0 0,0 0 0,1 0 0,0-1 0,1 0 0,-1 0 0,4 2-4,3 1 9,-1-1-1,2 0 1,-1-1-1,1 0 1,0-1-1,0-1 1,0 0-1,1-1 1,-1 0-1,1-1 1,0 0-1,2-1-8,1-1 12,0 0-1,0-1 0,0-1 1,0 0-1,0-1 0,-1-1 0,1 0 1,-1-2-1,13-5-11,-23 8 24,0 1 1,0-2-1,0 1 1,-1 0-1,1-1 0,-1 0 1,0-1-1,0 1 0,0-1 1,0 0-1,-1 0 1,0 0-1,0-1 0,-1 1 1,1-1-1,-1 0 0,0 0 1,-1 0-1,0-1 0,1 1 1,-2-1-1,1 1 1,-1-1-1,0 1 0,-1-1 1,1 0-1,-1 1 0,-1-1 1,0-5-25,-2-4 32,-1 0 0,-1 1 0,0-1 0,-1 1 0,-1 1 0,0-1 0,-1 1 0,0 0 1,-1 1-1,-1 0 0,0 0 0,-1 1 0,0 0 0,-1 1 0,-1 1 0,1 0 0,-1 0 0,-1 1 0,0 1 0,-9-4-32,17 9 7,0 1 0,-1-1-1,1 2 1,0-1 0,-1 1-1,0 0 1,1 0 0,-1 1-1,1 0 1,-6 0-7,-1 7-192,13-7 189,0 0 1,0 1-1,-1-1 0,1 0 1,0 0-1,0 1 1,0-1-1,0 1 0,0-1 1,0 0-1,0 1 1,0-1-1,0 0 1,0 1-1,0-1 0,0 0 1,0 1-1,0-1 1,0 0-1,0 1 0,0-1 1,0 0-1,0 1 1,0-1-1,1 0 0,-1 1 1,0-1-1,0 0 1,0 1-1,1-1 1,-1 0-1,0 0 0,0 1 1,1-1-1,-1 0 1,0 0 2,21 13-54</inkml:trace>
  <inkml:trace contextRef="#ctx0" brushRef="#br0" timeOffset="2459.011">2665 1310 5001,'1'1'503,"1"1"0,-1-1 0,1 1 1,0-1-1,-1 0 0,1 0 0,0 0 0,0 0 0,0 0 0,0 0 1,0 0-1,0-1 0,0 1 0,0-1 0,1 1-503,1-1 464,0 0 0,1 0 0,-1 0 0,0 0 0,0 0 0,0-1 0,0 0 0,2 0-464,-2 0 191,0 0 0,0-1 0,-1 1 1,1-1-1,0 0 0,-1 0 0,1 0 1,-1 0-1,0 0 0,1-1 0,-1 0 1,0 0-1,-1 1 0,1-2 0,0 1 1,-1 0-1,2-3-191,1-7 211,-1-1 1,0 0-1,-1 1 1,0-2-1,-1 1 0,0 0 1,-2 0-1,1-7-211,-3-19 239,-1-1-1,-4-14-238,-41-211 294,22 138-251,6-2 0,-2-86-43,21 184 1,2 0 0,3-24-1,-3 44-1,2 0 0,-1 0 0,1 0 0,1 1 1,0-1-1,1 1 0,0 0 0,4-6 1,-8 14-2,1 0 0,0 0 0,1 0 1,-1 0-1,0 1 0,1-1 0,0 1 0,-1-1 0,1 1 0,0 0 1,0 0-1,0 0 0,1 0 0,-1 1 0,3-2 2,-3 3-11,0-1-1,0 1 1,-1-1-1,1 1 0,0 0 1,0 0-1,0 1 1,0-1-1,-1 0 1,1 1-1,0 0 0,0 0 1,-1 0-1,1 0 1,-1 0-1,1 0 1,-1 1-1,1-1 0,-1 1 1,0-1-1,2 2 12,10 11-169,0 0 0,-1 0 1,0 2-1,-1-1 0,-1 2 0,5 10 169,36 66-318</inkml:trace>
  <inkml:trace contextRef="#ctx0" brushRef="#br0" timeOffset="2820.062">2588 736 8610,'-46'16'3785,"22"-9"-1857,13 4-136,7-5-623,7-2-97,22-10-440,12-5-104,36-9-232,6-5-144,20 4 472,-1 3 913,-10 4-1017</inkml:trace>
  <inkml:trace contextRef="#ctx0" brushRef="#br0" timeOffset="3346.481">3629 657 4985,'27'-14'2933,"22"-17"-2933,-47 30 157,-1 0 0,0 0 0,-1 1 1,1-1-1,0-1 0,0 1 0,0 0 1,0 0-1,-1 0 0,1 0 0,-1 0 1,1-1-1,-1 1 0,1 0 0,-1 0 1,0-1-1,1 1 0,-1 0 0,0-1 0,0 1 1,0 0-1,0-1 0,0 1 0,0 0 1,-1-1-1,1 1 0,0 0 0,-1-1 1,1 1-1,-1 0 0,1 0 0,-1-1 1,0 1-1,1 0 0,-1 0 0,0 0 1,0 0-1,0 0 0,0 0 0,0 0 0,0 0 1,0 1-1,0-1 0,0 0 0,0 0 1,0 1-1,-1-1 0,1 1 0,0-1 1,0 1-1,-1 0 0,1-1-157,-13-2 337,0 1-1,0 1 1,0 0-1,0 1 0,-1 0 1,1 1-1,0 0 1,0 2-1,-12 2-336,7 0 112,0 1-1,0 1 0,0 0 0,1 2 0,0 0 1,-11 8-112,20-11 23,0 0 1,0 1-1,1 1 0,0-1 1,1 2-1,-1-1 1,2 1-1,-2 1-23,6-8 3,1 1 0,-1-1 1,0 1-1,1 0 0,-1-1 0,1 1 0,0 0 0,0 0 0,0 0 0,0 0 0,1 0 0,-1 0 0,1 0 0,0 0 0,0 0 1,0 0-1,0 1 0,0-1 0,1 0 0,-1 0 0,1 0 0,0 0 0,0 0 0,0-1 0,0 1 0,1 0 0,-1 0 0,1-1 1,0 1-1,1 2-3,2-1 4,0 0 0,0 0 0,1-1 1,-1 0-1,1 0 0,0 0 0,0-1 1,0 0-1,0 0 0,0 0 0,0-1 1,0 1-1,3-1-4,13 4 9,25 5 6,-1 1 18,26 9-33,-60-15 5,1-1-1,-1 2 0,0 0 0,-1 0 1,0 1-1,0 0 0,9 8-4,-16-11 2,0-1-1,-1 1 0,1 0 1,-1 0-1,0 1 1,-1-1-1,1 1 0,-1-1 1,0 1-1,0 0 0,0-1 1,-1 1-1,1 0 0,-1 0 1,0 1-1,-1-1 1,1 0-1,-1 0 0,0 0 1,-1 0-1,1 1-1,-1-2 2,1 1 0,-1-1 0,0 0 0,-1 0 1,1 0-1,-1 0 0,1-1 0,-1 1 0,0 0 0,-1-1 0,1 1 0,-1-1 0,1 1 0,-1-1 1,0 0-1,0 0 0,0-1 0,-1 1 0,1-1 0,-1 1 0,1-1 0,-1 0 0,0-1 1,0 1-1,-2 0-2,-17 5 13,0-2 1,1-1-1,-1-1 1,-1-1 0,1-1-1,0 0 1,0-2-1,-1-1 1,1-1-1,0-1 1,-12-4-14,30 7 14,1 0 0,0-1 0,-1 1 0,1-1-1,0 0 1,0 0 0,0 0 0,0 0 0,1-1 0,-1 1 0,0-1 0,0-2-14,3 5 6,1 0 1,0 0-1,-1-1 0,1 1 1,0 0-1,0-1 1,-1 1-1,1 0 1,0-1-1,0 1 0,-1 0 1,1-1-1,0 1 1,0 0-1,0-1 1,0 1-1,0-1 0,-1 1 1,1-1-1,0 1 1,0 0-1,0-1 1,0 1-1,0-1 0,0 1 1,0-1-1,1 1 1,-1 0-7,15-3 102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29:33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58 607 5857,'-35'0'2627,"34"0"-2496,0 0-1,0 0 0,0 1 1,0-1-1,0 0 0,0 0 0,0 1 1,0-1-1,0 0 0,0 1 0,0-1 1,1 1-1,-1-1 0,0 1 1,0 0-1,1-1 0,-1 1 0,0 0 1,0-1-1,1 1 0,-1 0 0,1 0 1,-1 0-1,1 0 0,-1-1 1,1 1-1,0 0 0,-1 0 0,1 0 1,0 0-1,-1 1-130,1 30 670,1-27-368,7 54 481,3 0-1,2 0 1,8 14-783,7 32 710,-27-100-647,-1-4-38,0 1 1,0-1 0,0 1 0,1-1-1,-1 1 1,0-1 0,1 0 0,-1 1-1,1-1 1,0 1 0,-1-1 0,1 0-1,0 0 1,0 1 0,0-1 0,0 0-1,0 0 1,0 0 0,0 0-1,0 0 1,0 0 0,0 0 0,1 0-26,1-20 598,8-81-103,0-9-305,23-100-190,-28 182 6,2 0-1,1 1 1,2-1-6,-7 17 1,0 0 0,1 0 0,1 1 0,0 0 0,0 0-1,0 0 1,1 1 0,1 0 0,2-2-1,-9 9 0,0 0-1,0 1 1,0-1-1,0 0 1,0 1-1,0-1 1,0 0-1,0 1 1,1 0 0,-1-1-1,0 1 1,0 0-1,0-1 1,1 1-1,-1 0 1,0 0-1,0 0 1,1 0-1,-1 0 1,0 0 0,0 1-1,1-1 1,-1 0-1,0 1 1,0-1-1,0 0 1,0 1-1,1 0 1,-1-1 0,0 1-1,0 0 1,0-1-1,0 1 1,0 0-1,-1 0 1,1 0-1,0 0 1,0 0 0,0 0-1,-1 0 1,6 7-4,0 0-1,-1 0 1,-1 0-1,0 1 1,1 1 4,-3-5-1,26 58-3,-14-30 7,0-1-1,2-1 1,2-1-1,6 8-2,-18-30 2,0 0 1,0 0-1,1-1 1,0 0-1,1 0 1,-1-1-1,1 0 1,1 0-1,-1-1 0,1 0 1,0 0-1,0-1 1,0 0-1,1-1 1,-1 0-1,1-1 1,1 1-3,1-2 4,0 0 1,0 0-1,0-2 1,0 1 0,0-1-1,0-1 1,0 0 0,0-1-1,0 0 1,-1-1-1,0 0 1,1-1 0,-2 0-1,1-1 1,0 0 0,-1-1-1,8-7-4,-5 4 12,0-1 0,-1-1-1,0 0 1,-1 0 0,-1-1-1,0-1 1,-1 0 0,0 0-1,-1-1 1,0 0 0,-2 0-1,5-14-11,-9 21 7,0 0-1,0 1 1,-1-1-1,0 0 1,-1 0-1,0-5-6,0 11 3,0 0 0,0 0 0,0 0 0,0 0 0,0 0 0,-1 0 1,1 0-1,-1 0 0,1 1 0,-1-1 0,0 0 0,0 0 0,0 1 0,0-1 0,0 0 0,0 1 0,0-1 0,0 1 1,-1-1-1,1 1 0,-1 0 0,1-1 0,-1 1 0,1 0 0,-1 0 0,0 0 0,1 0 0,-1 1 0,-2-2-3,2 2 6,0 0-1,-1 0 1,1 0-1,0 0 0,-1 0 1,1 1-1,0-1 1,0 1-1,-1 0 0,1-1 1,0 1-1,0 0 1,0 0-1,0 0 1,0 1-1,0-1 0,0 0 1,-2 2-6,-34 34 57,33-32-50,-6 9 20,0 0 0,1 1-1,1 0 1,0 0 0,1 1 0,1 0 0,0 1 0,1 0 0,1 0 0,1 0 0,0 0 0,1 1 0,1 6-27,0-8 32,2 1 1,0-1-1,0 0 0,2 1 1,0-1-1,1 0 1,1 0-33,-1-5 29,0-1 1,1 0-1,0 1 0,1-1 1,0-1-1,0 1 0,1-1 1,1 0-1,-1 0 1,4 2-30,-2-3 127,1 0 0,0-1 0,1 0 0,-1 0 0,1-1 0,1-1 0,-1 1 0,1-2 1,0 0-1,0 0 0,0-1 0,0 0 0,1 0 0,-1-2 0,1 1 0,1-2-127,25 2-505,-1-3-1,1-1 1,0-1 0,10-4 505,41-7-1190</inkml:trace>
  <inkml:trace contextRef="#ctx0" brushRef="#br0" timeOffset="738.459">1657 571 3441,'95'-91'2282,"-73"64"1250,-21 27-3459,-1 0-1,0-1 0,0 1 0,1 0 1,-1 0-1,0-1 0,0 1 0,0 0 1,0-1-1,0 1 0,0-1 0,1 1 1,-1 0-1,0-1 0,0 1 0,0 0 1,0-1-1,0 1 0,0 0 0,0-1 1,-1 1-1,1 0 0,0-1 1,0 1-1,0-1 0,0 1 0,0 0 1,0 0-1,-1-1 0,1 1 0,0 0 1,0-1-1,-1 1 0,1 0-72,-2-1 196,0 1 0,0-1 0,-1 1-1,1 0 1,0-1 0,0 1 0,0 0 0,0 1 0,-1-1-1,1 0 1,0 1 0,-1-1-196,-3 1 196,-15 1 367,-1 1 0,1 0 0,0 2 0,0 0 0,1 2 0,-1 0 0,-1 2-563,10-4 36,1 1 1,0 0-1,0 1 0,1 0 1,-1 0-1,2 1 1,-1 0-1,1 1 1,0 0-1,1 1 1,0 0-1,-4 7-36,10-15 2,1 0 0,0 0-1,0 0 1,0 0 0,0 0 0,0 0-1,0 0 1,1 0 0,-1 1 0,1-1-1,-1 0 1,1 0 0,0 1 0,0-1 0,0 0-1,0 0 1,0 1 0,1-1 0,-1 0-1,1 0 1,-1 0 0,1 1 0,0-1 0,0 0-1,0 0 1,0 0 0,0 0 0,2 1-2,-1 0 4,1 0 0,0-1 0,0 0 0,0 1 1,0-1-1,0 0 0,1-1 0,-1 1 1,1 0-1,-1-1 0,1 0 0,-1 0 0,1 0 1,0 0-1,0-1 0,-1 1 0,3-1-4,0 0 5,36 2 22,-1 2 0,1 2 0,18 5-27,-50-8 1,1 0 1,-1 0-1,0 1 0,0 0 0,0 0 0,0 1 1,-1 1-1,0 0 0,0 0 0,0 1 0,-1 0 1,0 0-1,0 1 0,-1 0 0,6 8-1,-10-12 2,0 1 0,-1 1 0,0-1-1,0 0 1,0 0 0,-1 1 0,1-1-1,-1 1 1,-1 0 0,1-1 0,-1 1 0,0-1-1,0 1 1,0 0 0,-1-1 0,0 1-1,0-1 1,-1 1 0,1-1 0,-1 1-1,0-1 1,-1 0 0,1 0 0,-1 0-1,0 0 1,0-1 0,-2 3-2,-1 0 9,1 0 0,-1 0 0,-1 0 0,1 0 0,-1-1 0,0 0 0,-1-1 0,1 1 0,-1-1 0,0-1 0,-1 0 0,1 0 0,-1 0 0,1-1 0,-1-1 0,-4 2-9,3-3 13,1-1 0,0 1 0,-1-2-1,1 1 1,0-1 0,-1-1 0,1 1-1,0-2 1,0 1 0,0-1 0,-8-4-13,11 4 5,0 0 1,-1 0-1,1-1 1,1 0-1,-1 0 1,1 0-1,-1-1 1,1 0-1,0 0 1,1 0-1,-1 0 0,1-1 1,0 0-1,1 0 1,-1 0-1,1 0-5,0-7-284,3 13 265,1 0 0,-1 0 0,0 0 0,0-1 0,0 1 0,0 0 0,1 0 0,-1-1 0,0 1 0,0 0 0,0 0 0,1 0 0,-1 0 0,0-1 0,0 1 0,1 0 0,-1 0 0,0 0 1,1 0-1,-1 0 0,0 0 0,0 0 0,1 0 0,-1 0 0,0 0 0,0 0 0,1 0 0,-1 0 0,0 0 0,1 0 0,-1 0 0,0 0 0,0 0 0,1 0 0,-1 0 0,0 0 0,0 1 0,1-1 0,-1 0 1,0 0 18,17 8-395</inkml:trace>
  <inkml:trace contextRef="#ctx0" brushRef="#br0" timeOffset="1141.297">2293 557 9586,'-4'-4'587,"-1"1"-1,1-1 1,-1 1 0,0 1 0,0-1-1,0 1 1,0 0 0,-1 0 0,1 0-1,0 1 1,-1 0 0,-3-1-587,2 2 270,0-1 0,0 1 0,0 1 0,1-1 0,-1 1 0,0 1 0,0-1 0,1 1 0,-7 2-270,5 0 46,-1 0 1,1 0 0,0 1 0,0 0 0,0 1-1,1-1 1,0 1 0,0 1 0,0-1 0,1 1 0,0 1-1,0-1 1,0 1 0,1 0 0,-1 3-47,0 3 11,1 1 1,0 0-1,0 0 0,2 0 1,0 1-1,1-1 0,0 1 1,1 0-1,1-1 0,1 1 1,0 0-1,1-1 0,1 1 1,0-1-1,1 0 0,0 0 1,2 0-1,-1 0-11,-2-10 3,-1-1 0,0 1 0,1 0 0,0-1 0,0 0 0,1 1 0,-1-1 0,1-1 0,0 1 0,0 0 0,0-1 0,0 0-1,1 0 1,-1 0 0,1-1 0,0 1 0,0-1 0,0 0 0,0-1 0,0 1 0,3 0-3,2-1 7,0 0 0,0 0-1,0-1 1,1 0 0,-1-1-1,0 0 1,0-1 0,0 0 0,0-1-1,8-2-6,-7 1 8,-1 0-1,0 0 1,0-1 0,0-1-1,0 0 1,-1 0-1,0 0 1,0-1-1,-1-1 1,0 0-1,0 0 1,-1 0-1,0-1 1,0 0 0,-1 0-1,1-3-7,-3 4 10,-1 1 0,1-1 0,-1 0 0,-1 0 0,0 0 1,0-1-1,0 1 0,-1-1 0,0 1 0,-1-1 0,0 1 0,0-1 0,-1 1 0,0-1 0,-1 1 0,1 0 0,-2 0 0,1-1 0,-1 1 0,0 1 0,-3-5-10,0 1 17,0 1 0,0-1 0,-2 1-1,1 1 1,-1 0 0,0 0 0,-1 0-1,0 1 1,0 0 0,-10-5-17,13 9-12,1 1-1,-1-1 1,1 2-1,-1-1 1,0 1-1,0-1 1,0 2-1,0-1 1,0 1-1,-1 0 1,1 0-1,0 0 1,-1 1-1,1 0 1,0 1-1,-1-1 1,1 1-1,0 0 1,-1 1-1,1 0 1,-3 1 12,-8 9-126</inkml:trace>
  <inkml:trace contextRef="#ctx0" brushRef="#br0" timeOffset="1842.601">2730 53 5377,'-1'-6'1267,"-8"-26"2955,9 32-4099,0-1 1,0 0-1,0 1 1,-1-1-1,1 0 1,0 1-1,0-1 1,-1 1 0,1-1-1,0 0 1,-1 1-1,1-1 1,0 1-1,-1-1 1,1 1-1,-1-1 1,1 1-1,-1-1 1,1 1-1,-1-1 1,1 1-1,-1 0 1,0-1-1,1 1 1,-1 0-1,0 0 1,1-1-1,-1 1 1,0 0-1,1 0 1,-1 0 0,0 0-1,1 0 1,-1 0-1,0 0 1,0 0-124,0 1 87,0 0 1,0 0 0,0 0 0,0 0 0,1 0 0,-1 0-1,0 0 1,0 0 0,1 0 0,-1 1 0,1-1 0,-1 0-1,1 1 1,-1-1 0,1 0 0,0 0 0,0 1-88,-5 27 441,5-28-408,-1 47 359,1 0 0,3 1 0,5 23-392,-5-37 97,18 133 372,6 74 480,1 41-378,-28-279-475,0-4-18,0 1 0,-1 0-1,1-1 1,0 1 0,0 0-1,0 0 1,0-1 0,0 1 0,1 0-1,-1 0 1,0-1 0,0 1-1,0 0 1,1 0 0,-1-1 0,0 1-1,1 0 1,-1-1 0,0 1-1,1-1 1,-1 1 0,1 0 0,-1-1-1,1 1 1,-1-1 0,1 1-1,0-1 1,-1 1 0,1-1 0,0 0-1,-1 1 1,1-1 0,0 0-1,-1 0 1,1 1 0,0-1 0,0 0-1,-1 0 1,2 0-78,11-1 1216</inkml:trace>
  <inkml:trace contextRef="#ctx0" brushRef="#br0" timeOffset="4418.137">3190 575 4097,'1'-15'901,"-1"-21"1371,-6 16 2585,5 20-4768,1-1 1,0 1-1,-1 0 0,1-1 1,-1 1-1,0 0 1,1 0-1,-1-1 1,1 1-1,-1 0 1,1 0-1,-1 0 0,1 0 1,-1 0-1,0 0 1,1 0-1,-1 0 1,1 0-1,-1 0 1,0 0-1,1 0 1,-1 0-1,1 0 0,-1 0 1,1 0-1,-1 1 1,1-1-1,-1 0 1,1 0-1,-1 1 1,1-1-1,-1 0 1,1 1-1,-1-1 0,0 1-89,-15 15 896,12-8-770,1 1-1,-1-1 1,1 1 0,1-1 0,-1 1 0,0 9-126,-4 57 167,5-53-100,-1 9-21,2 1 1,1-1-1,1 0 0,2 3-46,-2-25 11,1-1 0,-1 1 1,2 0-1,-1-1 0,1 1 1,0-1-1,1 0 0,0 0 1,0 0-1,1-1 0,-1 1 0,2-1 1,-1 0-1,1-1 0,0 1 1,7 4-12,-10-9 11,0 1 0,0-1 0,0 0 0,1 0 0,-1 0 0,1-1 0,-1 1 0,1-1 0,0 0 0,0 0 0,0 0 0,-1 0 0,1-1 1,0 0-1,0 1 0,0-2 0,0 1 0,2 0-11,0-2 15,-1 1 0,1-1 0,-1 0 0,1 0 0,-1-1 0,0 0 0,0 0 0,0 0 0,0 0 0,0-1 0,2-2-15,7-8 30,-1-1 0,0 0 0,-1-1 0,-1 0 0,0-1 0,7-16-30,-2 0 22,-2-2 1,-2 1-1,-1-2 1,-1 0-1,-2 0 1,2-27-23,-9 55 8,0 4 2,0 0-1,-1 0 0,0 1 1,1-1-1,-1 0 1,0 0-1,-1 1 0,1-1 1,-1 0-1,1 0 1,-1 1-1,-1-2-9,2 5 3,0 0 1,0 0-1,0 0 0,0 0 1,0 0-1,0 1 1,0-1-1,0 0 0,0 0 1,0 0-1,0 0 0,0 0 1,0 0-1,0 1 1,0-1-1,-1 0 0,1 0 1,0 0-1,0 0 0,0 0 1,0 0-1,0 0 1,0 0-1,0 0 0,-1 0 1,1 0-1,0 1 0,0-1 1,0 0-1,0 0 1,0 0-1,0 0 0,-1 0 1,1 0-1,0 0 0,0 0 1,0 0-1,0 0 1,0 0-1,0 0 0,-1 0 1,1 0-1,0 0 0,0 0 1,0-1-1,0 1 1,0 0-1,0 0 0,-1 0 1,1 0-1,0 0 0,0 0 1,0 0-1,0 0 1,0 0-1,0 0 0,0-1 1,0 1-1,0 0 0,-1 0 1,1 0-1,0 0 1,0 0-5,-1 14 116,3 15-80,2 1-1,1-1 1,1-1 0,1 1 0,2-1 0,9 20-35,-11-30 57,1-1 0,0 0 0,2 0 0,0 0 0,0-2 1,1 1-1,7 5-57,2 1 287,2-1 1,1 0 0,0-2 0,12 7-288,39 24 289</inkml:trace>
  <inkml:trace contextRef="#ctx0" brushRef="#br0" timeOffset="4947.841">4030 197 6321,'-15'-81'4354,"8"38"1248,-8-23-5602,12 62 1205,0 10-813,0 14-238,2 12-60,0 0 0,2 0 0,2 1 0,2 7-94,27 130 210,-7-47-16,-6-22-109,-2-11-93,-3 1-1,-4 0 1,-3 26 8,-7-110-947,-1-12 294</inkml:trace>
  <inkml:trace contextRef="#ctx0" brushRef="#br0" timeOffset="5319.653">3882 576 7826,'-15'-7'3937,"2"4"-1665,5 3-576,8 0-263,7 0-705,15-1-240,14-6-192,10-1-48,14-4-112,2 0-48,10-1-24,1 5 240,2 8 496,-8 4-528</inkml:trace>
  <inkml:trace contextRef="#ctx0" brushRef="#br0" timeOffset="5685.966">4624 523 9394,'28'-43'4385,"-53"41"-2041,10 11-1047,1 1-193,10 9-576,2 8-168,12 12-128,5 10-40,5 2-96,3 5-16,-3-6-16,-5-5 96,-5-9-248,-3-8-304,-4-9 280</inkml:trace>
  <inkml:trace contextRef="#ctx0" brushRef="#br0" timeOffset="5686.966">4649 237 9938,'-26'-40'4441,"-2"2"-2368,3 13-1065,1 10-192,13 3-608,3 11 312,10 8-744,11 4 3777,16 13-2625</inkml:trace>
  <inkml:trace contextRef="#ctx0" brushRef="#br0" timeOffset="6150.585">5205 636 3305,'0'-19'1261,"0"0"1,-2-12-1262,1 29 266,0 0 1,0 0-1,0 0 1,0 0-1,-1 0 1,1 0 0,0 0-1,-1 1 1,1-1-1,-1 0 1,0 1-1,0-1 1,1 1-1,-1 0 1,0 0-1,0-1 1,0 1-1,0 0 1,-1 1-1,1-1 1,0 0-1,-1 1-266,-10-7 1402,10 5-1253,1 0-1,-1 0 1,0 0-1,0 1 1,0-1-1,0 1 1,0 0-1,0-1 1,-1 1-1,1 1 1,0-1-1,0 0 0,-1 1 1,1 0-1,-1 0 1,1 0-1,0 0 1,-1 0-1,1 1 1,0-1-1,-1 1 1,1 0-1,0 0 1,0 0-1,0 1 1,0-1-1,0 1 0,0-1 1,0 1-1,0 0 1,0 0-1,1 0 1,-1 1-1,0 0-148,-7 6 46,1 0 0,0 1 1,0 0-1,1 1 0,1 0 0,0 0 0,0 0 0,1 1 0,0 0 1,1 0-1,-3 10-46,3-5 11,1 0 0,0 1 1,1-1-1,1 1 1,1 0-1,0-1 1,2 1-1,0 10-11,0-21 4,0 0-1,1 0 1,-1 1 0,1-1-1,1 0 1,-1-1 0,1 1-1,1 0 1,-1-1 0,1 1-1,0-1 1,0 0 0,1-1-1,0 1 1,0-1 0,0 0-1,1 0 1,-1 0 0,1-1-1,6 4-3,-5-4 8,1-1 0,-1 1 0,1-1 0,0-1 0,0 0 0,-1 0 0,2 0 0,-1-1 0,0 0 0,0-1 0,0 0 0,0 0 0,0-1 0,0 0 0,0 0 0,0-1 0,0 0 0,4-1-8,1-2 15,-1 1-1,0-2 1,0 0-1,-1 0 1,1-1-1,-2-1 1,1 1-1,3-5-14,-8 7 7,-1 0 1,0-1-1,0 0 0,0 0 1,-1 0-1,0 0 0,0-1 1,-1 1-1,0-1 0,0 0 1,0 0-1,-1 0 0,0-1 0,0 1 1,0-5-8,-2 0 11,0 0-1,0 0 1,-1 1 0,-1-1 0,0 0 0,-1 0 0,0 1 0,0 0-1,-1-1 1,-1 1 0,0 1 0,-1-1 0,0 1 0,-3-5-11,1 3 7,0 1 1,-1 0-1,0 0 0,0 1 1,-1 1-1,0-1 1,-1 2-1,0-1 1,-1 1-1,1 1 1,-1 0-1,-4-1-7,11 6-25,-1 0-1,1 1 0,0-1 1,-1 1-1,1 0 1,0 1-1,-1-1 0,-4 1 26,8 0-129,0 0 1,0 0-1,0 1 0,0-1 0,0 1 0,0-1 0,0 1 0,0 0 0,0-1 0,0 1 0,0 0 1,0 0-1,0 1 0,1-1 0,-1 0 0,0 0 0,1 1 0,-1-1 0,1 1 0,0 0 0,-1-1 0,0 2 130,-4 13-918</inkml:trace>
  <inkml:trace contextRef="#ctx0" brushRef="#br0" timeOffset="6630.148">5524 578 8482,'-3'-2'371,"0"1"0,0 0 0,0 0 0,0 1 0,0-1 0,0 1 0,0-1-1,0 1 1,-1 0 0,1 0 0,0 1 0,0-1 0,0 1 0,0-1 0,-2 2-371,3-1 62,1-1 0,-1 1 0,1 0-1,-1 1 1,1-1 0,-1 0 0,1 0 0,0 1-1,0-1 1,0 0 0,0 1 0,0-1 0,0 1-1,0-1 1,0 1 0,1 0 0,-1-1 0,0 1-1,1 0 1,0 0 0,-1-1 0,1 1 0,0 0-1,0 0 1,0 0 0,0-1 0,0 1 0,1 2-62,0 7 139,0 1 0,1 0 0,1-1 0,0 0 0,0 1 0,1-1 0,1 0-139,10 21 530,12 19-530,-16-33 64,-1 0-1,-1 0 1,-1 1-1,0 0 1,-2 0-1,4 16-63,-10-30 19,1-1 0,0 1 0,-1 0 0,0 0 0,0 0 0,0 0-1,-1 0 1,0 0 0,0 0 0,0 0 0,-1 2-19,0-8 189,0-9-69,-2-20-50,1-15-50,1 1 1,2-1-1,2 0 0,3-7-20,-3 34 12,2-1-1,1 1 0,0 0 0,1 1 1,1-1-1,1 1 0,0 0-11,-4 10 13,0 1 0,1-1 0,-1 1 0,1 0-1,1 0 1,-1 1 0,1 0 0,0 0 0,0 0 0,0 0 0,1 1-1,0 0 1,-1 1 0,1-1 0,1 1 0,-1 1 0,8-3-13,-8 4 6,1-1 1,0 1-1,0 0 1,0 0-1,0 1 1,0 0-1,-1 1 1,1 0-1,0 0 1,0 1-1,0-1 1,-1 2-1,5 1-6,-6-2 7,-1 1-1,1 0 1,0 0-1,-1 1 1,0 0-1,0 0 1,0 0-1,0 0 1,-1 1-1,0 0 1,1 0-1,-2 0 1,1 0-1,-1 1 0,0-1 1,0 1-1,0 1-6,3 8 35,-1-1 0,-1 1-1,0 0 1,-1 1 0,0 14-35,0 20-89,-2 10 89,-1-30 747,0 0-1,2 0 0,1 0 1,2-1-1,1 1-746,14 25 1303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22.6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145 77 4321,'-10'0'337,"0"1"0,1 0 0,-1 0 0,1 1 0,-1 1 0,1-1 0,0 1 0,-1 1 0,-6 4-337,-25 6 2824,41-14-2803,0 0 0,0 0 1,0 0-1,0 0 0,0 1 0,0-1 0,0 0 0,-1 0 1,1 0-1,0 0 0,0 0 0,0 1 0,0-1 0,0 0 1,0 0-1,0 0 0,0 0 0,0 0 0,0 1 0,0-1 0,0 0 1,0 0-1,0 0 0,0 0 0,0 1 0,0-1 0,0 0 1,0 0-1,0 0 0,0 0 0,0 1 0,0-1 0,0 0 0,0 0 1,1 0-1,-1 0 0,0 0 0,0 0 0,0 1 0,0-1 1,0 0-1,0 0 0,0 0 0,1 0 0,-1 0 0,0 0 0,0 0 1,0 0-1,0 0 0,0 0 0,1 1 0,-1-1 0,0 0 1,0 0-1,0 0 0,0 0 0,1 0 0,-1 0 0,0 0 1,0 0-1,0 0 0,0 0 0,0-1 0,1 1 0,-1 0 0,0 0 1,0 0-22,13 3 416,53 1 354,-1-3 1,1-3-1,49-8-770,-47 4 151,1303-51 536,-1004 49-647,487-4 27,-621 10 2,240 11 376,-20-1 6,655-34 73,-900 10-85,-122 8-279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17.2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30 203 3825,'-29'0'6603,"29"0"-5743,0 0-220,6 3 548,8 3-913,-1 0-117,1-1-1,0 0 0,0-1 1,0 0-1,1-1 0,-1-1 0,1 0 1,11-1-158,58-2 872,65-11-872,-46 2 192,152-16 496,-2-12 0,241-68-688,-474 101 9,25-8 26,0 2 0,0 3 1,1 1-1,42 0-35,-57 10-361,-29-3 310,-1 0 0,1 0 0,-1 0 1,0 1-1,1-1 0,-1 1 0,0-1 0,1 1 1,-1-1-1,0 1 0,0 0 0,0 0 1,0-1-1,1 1 0,-1 0 0,0 0 0,0 1 51,-1-1-27,0-1 0,1 1 0,-1 0-1,0 0 1,0 0 0,0 0 0,0 0-1,0 0 1,0-1 0,0 1 0,-1 0-1,1 0 1,0 0 0,0 0 0,-1 0-1,1 0 28</inkml:trace>
  <inkml:trace contextRef="#ctx0" brushRef="#br0" timeOffset="545.594">976 333 6209,'-34'-87'2326,"24"72"-1215,10 15-1092,0-1 0,0 1 0,0 0 0,-1 0-1,1 0 1,0 0 0,0 0 0,0 0-1,0 0 1,0 0 0,-1 0 0,1 0-1,0 0 1,0 0 0,0 0 0,-1 0-1,1 0 1,0 0 0,0 0 0,0 0-1,0 0 1,0 0 0,-1 0 0,1 0-1,0 0 1,0 0 0,0 0 0,0 0-1,-1 1 1,1-1 0,0 0 0,0 0-1,0 0 1,0 0 0,0 0 0,0 0-1,0 0 1,-1 1 0,1-1 0,0 0-1,0 0 1,0 0-19,-4 17 800,4-17-760,-2 21 204,1-1-1,1 1 1,1-1-1,0 0 0,2 1 1,1-1-1,2 9-243,0 5 316,31 206 1565,20 104-813,-29-192-138,-22-118 1264,-3-9-989</inkml:trace>
  <inkml:trace contextRef="#ctx0" brushRef="#br0" timeOffset="1448.208">1551 337 4329,'-1'-2'698,"-10"-18"2295,10 20-2862,1-1 0,0 0 1,-1 1-1,1-1 0,-1 0 0,1 1 1,-1-1-1,1 1 0,-1-1 0,1 1 1,-1-1-1,1 1 0,-1-1 0,0 1 1,1 0-1,-1-1 0,0 1 0,1 0 1,-1-1-1,0 1 0,1 0 0,-1 0 1,0 0-1,0 0 0,0 0-131,0 6 718,26 104-208,35 99-510,-57-202 2,38 132 714,21 123-716,-60-251 150,-1-8-37,0 1 0,0 0 0,-1 0 0,1 0 0,-1 0 0,0 0-1,0 1 1,0-1 0,-1 0 0,1 0 0,-2 3-113,2-6 24,0-1 1,-1 1-1,1-1 0,0 1 1,0-1-1,-1 0 0,1 1 1,0-1-1,0 0 0,-1 1 0,1-1 1,0 0-1,-1 1 0,1-1 1,-1 0-1,1 1 0,0-1 1,-1 0-1,1 0 0,-1 0 1,1 1-1,-1-1 0,1 0 0,0 0 1,-1 0-1,1 0 0,-1 0 1,1 0-1,-1 0 0,1 0 1,-1 0-1,1 0 0,-1 0 1,1 0-1,-1 0 0,1-1 0,0 1 1,-1 0-1,1 0 0,-1 0 1,1-1-1,-1 1 0,1 0 1,0 0-1,-1-1 0,1 1 1,0 0-1,-1-1 0,1 1 0,0 0 1,0-1-1,-1 1 0,1-1 1,0 1-1,0-1 0,-1 1 1,1-1-25,-14-23 489,12 18-463,1 0 0,1 0-1,-1 0 1,1 0 0,1 1 0,-1-1 0,1 0-1,-1 0 1,2 0 0,-1 0 0,1 1-1,0-1 1,0 1 0,0-1 0,1 0-26,9-17 24,0 1 1,16-19-25,-16 24 14,15-28-1,-18 28-8,2 0-1,0 0 0,1 1 0,8-7-4,-19 22-1,0 0 0,0 0 0,0 0 0,0 0 0,0 1 0,0-1 0,1 0 0,-1 1 0,0-1 1,0 1-1,1-1 0,-1 1 0,0 0 0,1-1 0,-1 1 0,1 0 0,-1 0 0,0 0 0,1 0 0,-1 0 0,1 0 0,-1 1 0,0-1 0,1 0 0,-1 1 0,0-1 0,1 1 0,-1-1 0,0 1 0,0 0 0,0-1 0,1 1 0,-1 0 0,0 0 0,0 0 0,0 0 0,0 0 0,0 0 0,-1 0 0,1 0 1,6 7-7,0 1 0,-1-1 0,0 1 0,5 10 7,-8-13-2,81 153 47,-13-22-594,-49-102-377,-1-5 394</inkml:trace>
  <inkml:trace contextRef="#ctx0" brushRef="#br0" timeOffset="1863.241">2282 880 6321,'0'3'190,"0"0"1,0 0-1,1 0 0,-1-1 0,1 1 0,0 0 0,-1 0 0,2-1 1,-1 1-1,0 0 0,0-1 0,1 1 0,-1-1 0,1 1-190,1-1 123,-1 0 1,0-1-1,1 1 0,-1-1 0,1 0 0,0 0 0,-1 0 0,1 0 0,0 0 0,-1 0 0,1-1 1,0 1-1,0-1 0,0 0 0,0 0 0,0 0-123,10 0 261,1 0 0,0-2 1,0 1-1,0-2 0,-1 0 0,1 0 0,-1-1 1,0-1-1,5-2-261,4-3 170,-1-1 0,0-1 0,0-1 0,18-15-170,-32 23 39,-1-1 1,1 0-1,-1-1 0,-1 0 0,1 0 0,-1 0 0,0-1 0,0 1 0,1-6-39,-5 11 27,1-1 0,-1 1-1,0-1 1,0 1 0,-1-1-1,1 1 1,0-1 0,-1 0-1,0 1 1,0-1 0,1 0-1,-2 0 1,1 1 0,0-1-1,0 0 1,-1 1 0,0-1-1,1 0 1,-1 1 0,0-1 0,0 1-1,0-1 1,-1 1 0,1 0-1,-1-1 1,1 1 0,-1 0-1,0 0 1,1 0 0,-1 0-1,0 0 1,-2 0-27,1 0 8,1 0 0,-1 1-1,0 0 1,0-1 0,0 1 0,0 0 0,0 1 0,0-1-1,0 0 1,-1 1 0,1 0 0,0 0 0,0 0-1,0 0 1,0 0 0,-1 1 0,1-1 0,0 1 0,0 0-1,0 0 1,0 0 0,0 0 0,0 0 0,1 1 0,-1-1-1,0 1 1,1 0 0,-1 0 0,0 0-8,-4 4-1,-1 0-1,1 1 1,0 0 0,1 0 0,0 0 0,0 0-1,0 1 1,1 0 0,-1 2 1,-9 26 31,1 0 0,1 1-1,-3 23-30,14-52 9,-1 2 16,0 0 0,1 0-1,0 1 1,1-1 0,0 0-1,1 1 1,0-1-1,1 1 1,0-1 0,2 8-25,-2-13 17,1 0-1,0 1 1,0-1 0,1 0 0,0 0 0,0 0-1,0 0 1,0-1 0,1 1 0,-1-1 0,1 0 0,0 0-1,1 0 1,-1 0 0,1-1 0,0 0 0,-1 0-1,1 0 1,1-1 0,-1 1-17,8 2-93,1-1 1,0 0-1,0 0 0,0-2 0,0 0 0,1 0 1,-1-2-1,1 0 0,-1 0 0,7-2 93,0 1-540,51-1-191</inkml:trace>
  <inkml:trace contextRef="#ctx0" brushRef="#br0" timeOffset="2574.656">3200 770 3065,'1'-4'615,"0"0"1,0 0-1,-1 1 0,1-1 1,-1 0-1,1 0 1,-1-3-616,-1 2 318,1 0 0,-1 0 0,0-1 0,0 1 0,-1 0 0,1 1 0,-1-2-318,1 5 133,0-1 0,0 0 0,-1 0 0,1 1-1,0-1 1,-1 1 0,1-1 0,-1 1 0,0 0-1,1 0 1,-1 0 0,0-1 0,0 2 0,0-1-1,1 0 1,-1 0 0,0 0 0,0 1 0,0-1-1,0 1 1,-3 0-133,-1-1 274,0 0 0,-1 1 1,1 0-1,0 0 0,-7 2-274,9-1 78,0 0 0,-1 0 1,1 1-1,0 0 0,0 0 0,0 0 1,0 0-1,1 1 0,-1 0 0,0 0 0,1 0 1,0 0-1,-3 3-78,-3 5 92,0 0-1,1 0 1,-6 10-92,5-5 19,1-1 0,0 2-1,1-1 1,1 1 0,0 0 0,2 0-1,0 0 1,0 1 0,1 4-19,2-13 4,1 0 0,0 0 0,0 0 1,0 0-1,1 0 0,1 0 0,0 0 0,0 0 1,0 0-1,1 0 0,1-1 0,-1 0 0,1 1 1,1-1-1,0-1 0,0 1 0,0-1 0,6 6-4,-5-7 20,-1-1-1,2 0 1,-1 0-1,0-1 1,1 0-1,0 0 1,0 0 0,0-1-1,0 0 1,0-1-1,1 1 1,-1-2-1,1 1 1,0-1-1,0 0 1,-1 0-1,1-1 1,0 0-1,0 0 1,-1-1-1,1 0 1,0-1 0,0 1-1,-1-2 1,0 1-1,5-3-19,-3 2 51,-1 0 1,0-1-1,0-1 0,-1 1 0,1-1 0,-1-1 1,0 1-1,0-1 0,-1 0 0,0-1 0,0 0 1,0 0-1,-1 0 0,0 0 0,0-1 1,-1 0-1,0 0 0,-1 0 0,1-1 0,-2 1 1,1-1-1,-1 1 0,0-4-51,-1-1 60,-1 0 0,0 0 0,-1 0 0,0 0 0,-1 1 0,-1-1 0,0 0-1,-1 1 1,0-1 0,-1 1 0,0 0 0,-1 1 0,0-1 0,-1 0-60,2 5 7,0-1 0,-1 1 0,1 0 0,-2 1 0,1 0 1,0 0-1,-1 0 0,0 0 0,-7-3-7,9 7-23,0-1 0,0 1 1,0 0-1,-1 0 0,1 0 0,-1 1 1,1-1-1,-1 1 0,0 1 0,1-1 0,-1 1 1,0 0-1,1 0 0,-1 1 0,-3 0 23,5 0-60,0 0 0,0 0 0,0 0-1,0 1 1,1-1 0,-1 1 0,0 0-1,1 0 1,-1 1 0,1-1 0,-1 0-1,1 1 1,0 0 0,0 0-1,1 0 1,-3 3 60,-9 20-319</inkml:trace>
  <inkml:trace contextRef="#ctx0" brushRef="#br0" timeOffset="3061.308">3417 791 6457,'98'-44'2176,"-75"36"-742,-23 8-1433,0 0 0,0 0 0,0 0-1,0 0 1,0 0 0,0 0-1,0 0 1,1 0 0,-1 0 0,0 1-1,0-1 1,0 0 0,0 0 0,0 0-1,0 0 1,0 0 0,0 0-1,0 0 1,1 0 0,-1 0 0,0 0-1,0 1 1,0-1 0,0 0 0,0 0-1,0 0 1,0 0 0,0 0-1,0 0 1,0 0 0,0 1 0,0-1-1,0 0 1,0 0 0,0 0-1,0 0 1,0 0 0,0 0 0,0 1-1,0-1 1,0 0 0,0 0 0,0 0-1,0 0 1,0 0 0,-1 0-1,1 0 0,0 2 177,14 33 573,-2-1 0,4 18-750,3 11 671,29 76 880,-48-139-1512,0 1 0,0 0 0,0-1 0,0 1 0,0-1-1,0 1 1,0 0 0,0-1 0,0 1 0,0-1 0,0 1-1,0 0 1,0-1 0,0 1 0,-1-1 0,1 1 0,0 0-1,0-1 1,-1 1 0,1-1 0,0 1 0,-1-1 0,1 1-1,0-1 1,-1 1-39,-5-2 1128,0-11 271,2 0-1366,1 0 0,0 0 1,1 0-1,0 0 0,1-1 0,0 1 0,1 0 0,0-1 0,1 1 0,0 0 0,1 0 0,1-1 0,0 0-33,4-11 5,2 0-1,0 1 1,2 0 0,0 1-1,2 0 1,0 0 0,2 1-1,10-12-4,-22 30-7,0 0 0,1-1-1,-1 1 1,0 0 0,1 0-1,0 1 1,0-1 0,0 1-1,0 0 1,0 0 0,0 0-1,0 0 1,1 1 0,-1 0-1,0-1 1,1 2 0,-1-1 0,1 1-1,0-1 1,-1 1 0,2 0 7,1 1-174,-1 1 0,1-1 0,-1 1 1,0 0-1,0 0 0,1 1 0,-1-1 1,-1 2-1,1-1 0,0 0 0,-1 1 1,0 0-1,0 1 0,2 1 174,17 19-520</inkml:trace>
  <inkml:trace contextRef="#ctx0" brushRef="#br0" timeOffset="3819.777">4313 794 4953,'-84'-40'2362,"68"36"-83,11 8-1250,8 6-211,-2-7-667,0 0 1,1 0-1,-1 0 0,1 0 1,0 0-1,0-1 1,0 1-1,0-1 0,0 1 1,1-1-1,-1 0 0,1 0 1,-1 0-1,1 0 0,0-1 1,0 1-1,0-1 0,0 1 1,0-1-1,0 0 0,0 0 1,0 0-1,1-1 0,1 1-151,6 1 167,-1-1-1,1 0 1,0 0-1,-1-1 0,1-1 1,0 0-1,2-1-166,3-1 107,-1 0 0,0-2 0,-1 0-1,1-1 1,8-4-107,-16 6 31,-1 1 0,1-1 0,-1 0 0,0 0-1,0-1 1,0 0 0,-1 0 0,1-1 0,-1 1 0,0-1-1,-1 0 1,3-5-31,-5 9 16,-1-1-1,0 1 0,0 0 1,0 0-1,0-1 0,0 1 1,0-1-1,-1 1 1,1-1-1,-1 1 0,0-1 1,1 1-1,-1-1 0,-1 1 1,1-1-1,0 1 0,0-1 1,-1 1-1,0-1 1,1 1-1,-1-1 0,0 1 1,0 0-1,0-1 0,-1 1 1,1 0-1,0 0 0,-1 0 1,0 0-1,1 0 1,-1 0-1,0 0 0,0 1 1,0-1-1,0 1 0,0-1 1,0 1-1,0 0 0,-2-1-15,-3-1 16,-1 0 0,0 0 0,0 0-1,0 1 1,0 0 0,0 0 0,0 1-1,-1 1 1,1-1 0,0 1-1,-7 1-15,6 0 1,0 1 0,0 0 0,0 0 0,1 1 0,-1 1 0,1-1 0,-1 1 0,1 1 0,0-1 0,1 1 0,-1 1 0,1-1 0,0 1 0,0 1 0,1-1 0,0 1 0,0 0 0,1 1 0,-1-1 0,2 1 0,-1 0 0,-1 5-1,0-2 3,2 1 1,-1-1-1,1 1 0,1 1 1,0-1-1,0 0 0,2 1 1,-1 0-1,2-1 0,-1 1 1,2 0-1,0-1 0,0 1 1,1-1-1,1 1 0,1 1-3,-3-9 3,1 0-1,0 0 1,1 0-1,-1 0 1,1-1-1,0 1 1,0-1-1,0 0 1,0 0-1,1 0 1,0 0-1,0 0 1,0-1 0,0 0-1,2 1-2,1 0 17,0 0 0,0-1 0,1 0 0,-1 0 0,1-1 0,0 1 0,-1-2 0,1 1 0,6-1-17,5 0-4,-1-1 1,1-1-1,-1 0 0,0-1 1,0-1-1,0-1 0,0-1 1,11-4 3,-10 1 147,1 0 1,-1-1-1,17-12-147,7-9 171</inkml:trace>
  <inkml:trace contextRef="#ctx0" brushRef="#br0" timeOffset="4496.079">4734 753 6321,'64'-55'2904,"-63"55"-2717,0-1-1,0 0 1,0 0 0,0 0 0,0 1 0,0-1 0,-1 0 0,1 0 0,0 0 0,-1 0 0,1-1-1,-1 1 1,1 0 0,-1-1-187,-2 10 2919,12 111-2297,3-47-245,-9-57-237,-1 1-1,0 1 1,-1-1-1,-1 0 1,0 8-140,-2-14 164,0-8-108,1 0-1,0 0 0,-1 0 0,1 0 0,0 0 0,0 0 0,1 0 0,-1 0 0,0 0 0,1 0 0,-1-1 0,1 1-55,1-1 441,0-7-148,-1-10 183,-3-26 274,-5-30-750,2 32 44,2 0 0,2-2-44,1 29-1,0 0 0,2 0 0,0 0 0,0 0 0,1 1 0,1-1 1,0 1-1,2-4 1,-4 13-2,0-1 0,0 1-1,0 0 1,0 0 0,1 1 0,0-1 0,-1 0 0,1 1 0,0 0 0,0-1 0,0 1 0,0 0-1,1 1 1,-1-1 0,0 0 0,1 1 0,-1 0 0,1 0 0,0 0 0,-1 0 0,1 1 0,0-1-1,-1 1 1,1 0 0,0 0 0,0 0 0,0 1 2,4-1-3,1 1-1,-1 0 1,0 1-1,1 0 1,-1 0-1,0 1 1,0 0-1,0 0 1,-1 1 0,1 0-1,6 4 4,-3 2-5,0 0 1,0 0-1,-1 1 0,0 0 0,-1 1 0,0 0 1,-1 0-1,-1 1 0,4 8 5,-2-2 5,0 1-1,-2 0 1,0 1 0,-1 0 0,-1 0-1,0 7-4,-5-15 55,-4-20-11,-4-22 0,7 16-38,1 0 0,0 0 0,1 0 0,0 0 0,1 0 0,1 1 1,2-11-7,2 3 3,0-1 0,1 1 0,1 1 0,3-5-3,-5 13 0,0 0 1,1 0-1,0 0 1,1 1-1,0 0 1,0 1-1,5-4 0,-9 9-3,0 0 0,0 0 0,1 0 0,-1 1-1,1 0 1,0 0 0,0 0 0,0 1-1,0 0 1,0 0 0,0 0 0,1 1 0,-1 0-1,0 0 1,1 1 0,2 0 3,-5 0-6,0 1-1,1 0 1,-1 1 0,0-1 0,0 1-1,0-1 1,-1 1 0,1 0 0,0 1 0,-1-1-1,1 1 1,-1-1 0,0 1 0,0 0-1,0 0 1,0 0 0,0 1 0,-1-1 0,0 1-1,1 0 1,0 2 6,5 9-9,-2 0 0,1 0 1,-2 0-1,0 1 0,-1 2 9,4 11 4,-1 2-8,2 0 0,1-1 0,7 14 4,-12-34 9,0-1 1,0 0 0,1 0 0,0 0-1,1-1 1,-1 1 0,2-1-1,-1-1 1,1 0 0,0 0-1,1 0 1,5 2-10,0-1 29,0 0-1,1-1 0,2 1-28,52 13 55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16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156 140 8226,'-2'-4'652,"0"0"0,-1-1-1,0 1 1,0 1 0,0-1 0,0 0 0,-2 0-652,5 3 74,0 1-1,0 0 1,-1 0-1,1-1 1,0 1-1,-1 0 1,1 0-1,0-1 1,-1 1-1,1 0 1,0 0-1,-1 0 1,1 0-1,-1 0 1,1 0-1,0 0 1,-1 0 0,1 0-1,-1 0 1,1 0-1,0 0 1,-1 0-1,1 0 1,0 0-1,-1 0 1,1 0-1,-1 0 1,1 0-1,0 0 1,-1 1-1,1-1-73,-1 1 69,0 0-1,0 1 1,1-1 0,-1 0-1,0 0 1,1 1-1,-1-1 1,1 0-1,0 1 1,0-1 0,-1 1-1,1-1 1,0 0-1,0 1 1,0 0-69,1 15 232,0 1-1,2-1 1,0 1 0,0-1 0,2 0 0,0 0 0,5 9-232,6 24 347,15 73 663,10 101-1010,-24-76 234,-5 33-234,-8-112-532,-2-56 485</inkml:trace>
  <inkml:trace contextRef="#ctx0" brushRef="#br0" timeOffset="344.671">6 738 8410,'-4'-10'4097,"2"10"-1681,2-4-943,0 4-329,0 0-592,16-3-216,28-9-176,94-26 40,-51 9-136,7 0 3473,-10 0-2633</inkml:trace>
  <inkml:trace contextRef="#ctx0" brushRef="#br0" timeOffset="840.672">720 130 8042,'-3'-6'676,"-13"-22"2095,15 27-2643,1 1 0,-1-1-1,0 0 1,1 0 0,-1 0 0,0 0-1,0 1 1,0-1 0,0 0 0,0 1-1,1-1 1,-1 1 0,-1-1 0,1 1-1,0-1 1,0 1 0,0 0 0,0-1 0,0 1-1,0 0 1,0 0 0,0 0 0,0 0-1,-1 0 1,1 0-128,0 0 55,0 1 0,0-1-1,0 1 1,1-1 0,-1 1 0,0 0-1,0-1 1,1 1 0,-1 0 0,0-1-1,1 1 1,-1 0 0,1 0 0,-1 0-1,1-1 1,-1 1 0,1 0 0,0 0-1,-1 0 1,1 0 0,0 0 0,0 0-1,0 0 1,0 0 0,0 1-55,-2 31 538,2-20-282,0 41 220,3-1 0,2 1 1,2 0-1,2-1 0,7 15-476,1 4 319,28 106 393,-28-109-172,7 62-540,-7-78 331,-17-51-106,-2-5-62,-5-9 20,5 7-162,-1 0 0,1 1 0,1-1 0,-1-1 0,1 1 0,0 0-21,-1-15 7,1 1 1,1-1-1,1 1 0,0 0 1,2-1-1,0 1 0,1 0 1,1 1-1,1-1 0,7-16-7,-9 28-3,0 0 0,1 0 0,-1 0-1,1 1 1,1 0 0,-1 0-1,1 0 1,0 1 0,0 0 0,1 0-1,-1 0 1,1 1 0,0 0-1,1 0 1,-1 1 0,1 0 0,-1 0-1,1 1 1,0 0 0,6-1 3,-4 2-4,0-1 1,0 2 0,0-1-1,0 2 1,0-1 0,0 1 0,0 1-1,0 0 1,0 0 0,-1 1-1,1 0 1,-1 1 0,0 0-1,0 0 1,0 1 0,6 4 3,9 11-1,-1 0 1,-1 2 0,-1 1-1,0 0 1,14 25 0,-22-31 14,-2-3-126,-2 1 0,0 0 0,0 0 0,2 8 112,-1 1-164</inkml:trace>
  <inkml:trace contextRef="#ctx0" brushRef="#br0" timeOffset="1434.629">1686 832 5921,'-107'-63'2555,"105"61"-2369,-1 0-1,1 1 0,-1-1 0,0 1 0,0-1 0,1 1 0,-1 0 0,0 0 0,0 0 0,0 1 1,0-1-1,0 1 0,-3-1-185,-3 1 721,8-1-627,0 1-1,0 0 1,0 0 0,0 0-1,0 0 1,0-1 0,0 1 0,0 1-1,0-1 1,0 0 0,0 0-1,0 0 1,0 0 0,0 1 0,0-1-1,0 0 1,0 1 0,0-1-1,0 1 1,0-1 0,0 1 0,0 0-94,0 1 73,0-1 0,1 0 0,-1 1 1,1-1-1,-1 1 0,1-1 0,-1 1 1,1-1-1,0 1 0,0 0 0,0-1 1,0 1-1,0-1 0,0 1 1,0-1-1,1 2-73,2 11 275,0-1 0,1 0 0,1-1 1,0 1-1,4 7-275,-3-6 265,0 0 0,0 0 0,-1 1 0,1 9-265,16 79 1557,-22-102-1523,0 0-1,0 0 1,0-1 0,0 1 0,0 0 0,0 0 0,0-1-1,0 1 1,0 0 0,-1 0 0,1-1 0,0 1 0,0 0-1,-1 0 1,1-1 0,-1 1 0,1 0 0,-1 0-34,-3-1 505,1-11 141,0-18-512,0 0-54,1 1 0,2-1 0,1 1-1,1-4-79,-1 16 15,1 0 0,1-1 0,1 1 0,0 1 0,1-1 0,0 0 0,2 1 0,-1 0-1,2 0-14,-4 9 1,0-1-1,1 1 0,-1 0 1,1 0-1,1 0 0,-1 1 1,1 0-1,0 0 0,0 0 0,0 1 1,1 0-1,-1 0 0,1 0 1,0 1-1,0 0 0,1 1 1,-1-1-1,0 1 0,1 1 1,3-1-1,0 1-97,1 0 0,0 1 1,0 1-1,0 0 1,0 0-1,0 1 0,-1 1 1,6 1 96,5 3-817,0 1-1,0 1 1,14 9 817,11 12-900</inkml:trace>
  <inkml:trace contextRef="#ctx0" brushRef="#br0" timeOffset="2105.551">2511 743 7418,'8'-2'265,"-4"1"13,0 0-1,0 0 0,-1 0 1,1 0-1,0-1 0,0 0 1,-1 1-1,1-1 0,-1-1 1,1 1-1,0-2-277,-3 4 64,-1-1 0,0 1 1,0-1-1,0 1 0,1-1 0,-1 1 0,0-1 1,0 1-1,0-1 0,0 0 0,0 1 0,0-1 0,0 1 1,0-1-1,-1 1 0,1-1 0,0 1 0,0-1 1,0 1-1,-1-1 0,1 1 0,0-1 0,0 1 1,-1-1-1,1 1 0,0-1 0,-1 1 0,0-1-64,-27-22 1805,17 16-1517,0 1 0,0 0-1,-1 0 1,0 1-1,0 1 1,0 0-1,-1 1 1,1 0 0,-1 1-1,0 0 1,-3 1-288,8 0 51,1 1 0,-1 1 0,1-1 0,0 1 1,-1 1-1,1-1 0,0 1 0,0 0 0,0 1 0,0 0 0,0 0 1,1 0-1,-1 1 0,1 0 0,0 0 0,0 1 0,0-1 0,1 1 0,0 0 1,-1 2-52,-10 11 81,1 1 1,0 1 0,2 1 0,0 0 0,-8 18-82,18-32 4,0 0-1,1 0 1,-1 1 0,1-1 0,1 1-1,-1-1 1,2 1 0,-1 0-1,1 0 1,0-1 0,0 1 0,1 0-1,0-1 1,0 1 0,1 0 0,0-1-1,0 0 1,1 1 0,3 5-4,-3-7 3,0-1 0,0 0 0,1 0 0,0 0 0,0 0 0,0-1 1,0 1-1,1-1 0,0 0 0,0 0 0,0-1 0,0 0 0,1 1 0,4 1-3,-1-2 8,0 0 1,0 0-1,0-1 0,0 0 0,0-1 0,0 0 1,0 0-1,0-1 0,8-1-8,-2 0 12,0-1 1,0-1-1,-1 0 1,1-1-1,-1 0 1,1-2-1,-1 1 1,-1-2-1,1 0 1,-1 0-1,0-1 0,2-3-12,-9 6 7,-1-1-1,1 1 0,-1-1 0,0 0 0,0 0 0,-1-1 0,0 0 0,0 1 0,0-1 0,-1-1 0,0 1 1,0 0-1,-1-1 0,0 1 0,0-1 0,-1 0 0,0-3-6,0-4 51,0 0-1,-2 0 1,0 0 0,0 0 0,-2 1-1,1-1 1,-2 0 0,-4-9-51,8 24 4,1-1 1,-1 1-1,0 0 1,0 0-1,0-1 1,0 1-1,0 0 1,0 0 0,0-1-1,0 1 1,0 0-1,0 0 1,0-1-1,-1 1 1,1 0-1,0 0 1,0-1-1,0 1 1,0 0-1,0 0 1,0 0-1,0-1 1,-1 1-1,1 0 1,0 0-1,0 0 1,0-1-1,-1 1 1,1 0-1,0 0 1,0 0-1,0 0 1,-1 0-1,1 0 1,0-1-1,0 1 1,-1 0-1,1 0 1,0 0-1,0 0 1,-1 0-1,1 0 1,0 0-1,0 0-4,-4 14 99,4 23-59,1-26-32,1 0 0,1 1 0,0-1-1,0 0 1,1 0 0,1-1 0,0 1-1,0-1 1,1 0 0,0-1 0,1 1 0,0-1-1,0 0 1,1-1 0,0 0 0,0 0-1,4 2-7,29 24 20</inkml:trace>
  <inkml:trace contextRef="#ctx0" brushRef="#br0" timeOffset="2825.509">3369 550 5337,'0'-2'294,"0"-1"-1,-1 1 1,1 0-1,-1 0 1,1 0-1,-1 0 1,0 0-1,0 0 1,0 0-1,0 0 1,0 0-1,0 0 1,0 0-1,-1 0 1,1 1 0,-1-1-1,1 1 1,-1-1-1,0 1 1,0-1-294,-1 0 274,0 1 0,-1-1 0,1 1 1,-1 0-1,1-1 0,-1 2 1,0-1-1,1 0 0,-1 1 1,0-1-1,-1 1-274,-12 1 438,1 0 1,0 1-1,-1 1 1,1 0-1,0 2-438,15-5 24,-19 5 345,1 1 1,0 1-1,0 1 1,-11 6-370,21-9 95,0 0-1,0 0 1,1 1 0,-1 1 0,1 0 0,1 0-1,-1 0 1,1 1 0,-5 7-95,10-12 7,0 0 0,0 0 0,0 0 0,0 1 0,1-1-1,-1 1 1,1-1 0,0 1 0,0-1 0,0 1 0,1 0 0,-1 0 0,1-1 0,0 1 0,0 0 0,0 0-1,0 0 1,1-1 0,0 1 0,-1 0 0,1-1 0,1 1 0,-1 0 0,0-1 0,1 1 0,0-1 0,0 0-1,0 0 1,0 0 0,0 0 0,1 0 0,-1 0 0,1 0 0,0-1 0,0 1 0,0-1 0,0 0 0,0 0-1,1 0 1,-1 0 0,0-1 0,1 1 0,-1-1 0,2 0-7,27 7 12,-1-1 0,1-3 1,10 1-13,61 9 18,-87-11-16,98 24 13,-95-22-13,0 2 0,0 0 0,-1 0 0,11 8-2,-28-14 0,0-1 1,0 0-1,0 1 0,0-1 1,0 1-1,0-1 0,-1 1 0,1-1 1,0 1-1,0 0 0,-1 0 0,1-1 1,0 1-1,-1 0 0,1 0 1,-1-1-1,1 1 0,-1 0 0,1 0 1,-1 0-1,0 0 0,0 0 1,1 0-1,-1 0 0,0 0 0,0 0 1,0 0-1,0 0 0,0 0 1,0 0-1,0 0 0,0 0 0,0 0 1,-1 0-1,1 0 0,0-1 1,0 1-1,-1 0 0,1 0 0,-1 0 1,1 0-1,-1 0 0,1 0 1,-1-1-1,0 1 0,1 0 0,-1-1 1,0 1-1,-5 5 5,0-1 1,0 0 0,0 0 0,-1 0 0,-4 2-6,3-2 6,-19 10 21,0 0 0,-1-1 0,-26 8-27,-89 26 75,132-45-97,1 0 0,-1-1 0,1 0 0,-3-1 22,12-1-20,1 0-1,0 1 0,-1-1 0,1 0 0,0 0 0,0 0 1,-1 0-1,1 0 0,0 0 0,0 0 0,-1 0 0,1 0 1,0 0-1,-1 0 0,1 0 0,0 0 0,0 0 0,-1 0 1,1 0-1,0 0 0,-1-1 0,1 1 0,0 0 0,0 0 1,-1 0-1,1 0 0,0 0 0,0-1 0,0 1 0,-1 0 1,1 0-1,0 0 0,0-1 0,0 1 0,-1 0 0,1 0 1,0-1-1,0 1 0,0 0 0,0 0 0,0-1 0,0 1 1,0 0-1,0-1 0,0 1 0,0 0 0,0 0 0,0-1 1,0 1-1,0 0 0,0-1 0,0 1 0,0 0 0,0 0 1,0-1-1,0 1 0,0 0 0,0-1 0,0 1 0,1 0 1,-1 0-1,0-1 0,0 1 0,0 0 0,0 0 0,1 0 0,-1-1 1,0 1-1,0 0 21,15-10-552</inkml:trace>
  <inkml:trace contextRef="#ctx0" brushRef="#br0" timeOffset="3335.92">3695 55 8530,'-2'-5'622,"-10"-31"2206,12 35-2737,-1 1 0,1-1 0,-1 0 0,1 0 1,0 1-1,-1-1 0,1 0 0,-1 0 0,0 1 1,1-1-1,-1 1 0,1-1 0,-1 0 0,0 1 0,1-1 1,-1 1-1,0 0 0,0-1 0,0 1 0,1 0 1,-1-1-1,0 1 0,0 0 0,0 0 0,0 0 0,1-1 1,-1 1-1,0 0 0,0 0 0,0 0 0,0 1 1,0-1-1,0 0 0,1 0 0,-1 0 0,0 1 0,0-1 1,0 1-92,-2 0 99,1 1 0,-1 0 1,1 0-1,0 0 1,0 0-1,0 0 0,0 1 1,0-1-1,1 1 1,-1-1-1,1 1 0,0 0 1,-1-1-1,1 1 1,0 0-1,0 1-99,-10 49 563,10-47-495,-2 21 182,2 1 0,0-1-1,2 1 1,0-1-1,6 26-249,10 34 1076,8 15-1076,9 45 682,-3 42-179,6 34-132,-29-285 198,-6 34-561,1-1-1,2 1 1,1 0 0,1 1-1,6-15-7,-10 33-1,1 1 1,0-1-1,1 1 0,0 0 1,0 0-1,1 0 0,-1 0 0,2 1 1,1-2 0,-3 5-2,-1 1 0,1-1 0,0 1 0,0 0 0,0 0 0,0 1 0,0-1 0,1 1 0,-1 0 0,1 0 0,-1 1 0,1 0 0,0 0 0,0 0 0,-1 1 0,2 0 2,-1 0-1,1 1-1,0 0 0,0 0 0,0 1 0,-1 0 0,1 0 0,-1 0 1,1 1-1,-1 0 0,0 1 0,0-1 0,0 1 0,-1 0 0,1 0 1,-1 1-1,0 0 0,0 0 0,0 0 0,2 5 2,12 14 2,-2 1-1,-1 1 0,11 26-1,-25-50 1,5 12-142,1 0 0,-2 0 0,0 0-1,-1 1 1,0 0 0,-1 0 0,-1 0 0,0 0 0,0 16 141,-4 3-211</inkml:trace>
  <inkml:trace contextRef="#ctx0" brushRef="#br0" timeOffset="3673.754">4651 1081 11634,'0'-2'4513,"0"2"-3264,0 0-521,0 0-400,8 4-8,9 2-248,2 1 3473,43 19-2609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184 184 6449,'-48'-64'2813,"43"59"-1960,-5-7 968,7 10-807,-1 1 171,4 1-217,0 0-350,0 0-208,4 12 56,6 10-330,1-1 0,2 0 1,0 0-1,2-1 0,1-1 1,13 14-137,-17-21 36,0-1 1,1 0-1,0 0 1,1-1 0,0-1-1,1 0 1,0 0-1,1-2 1,0 1 0,1-2-1,3 2-36,-15-7 17,0 1-1,1-1 1,-1 0 0,1 0 0,-1-1-1,1 1 1,-1-1 0,1 0-1,0 0 1,-1 0 0,2-1-17,-4 0 32,0 1 0,-1-1 0,1 1 0,0-1 0,0 0 0,0 0 0,0 0 0,-1 0 1,1-1-1,-1 1 0,1-1 0,-1 0 0,0 1 0,0-1 0,1 1 0,-1-1 0,-1 0 0,1 0 1,0 0-1,0-1-32,7-13 152,-2 0 0,0 1 0,-2-2 0,0 1 1,-1-1-1,-1 1 0,-1-1 0,0 0 0,-2-5-152,-1 12 47,0-1-1,-1 1 1,0 0-1,-1-1 1,0 2-1,-1-2 1,-1 2-1,0-1 1,0 1-1,-1-1 1,-1 1-47,3 4 21,0 0 0,0 0 0,-1 1 0,0-1 0,0 1 0,0 0 1,-1 0-1,1 0 0,-1 1 0,0-1 0,-1 1 0,1 0 0,-1 1 0,1-1 0,-1 1 0,0 0 1,0 0-1,0 0 0,-1 2 0,-1-2-21,-4 2 6,-1 0 1,1 0 0,-1 2-1,1-2 1,0 3 0,-1-1-1,1 1 1,1 0-1,-1 1 1,0 0 0,1 0-1,0 1 1,0 1 0,-4 3-7,1-2 0,0 2 1,1 1-1,0-1 1,1 2 0,0 0-1,1 0 1,1 1-1,0 0 1,1 0 0,-4 6-1,5-1 1,0-1 1,1 1 0,1 1-1,1-1 1,1 1 0,1 0-1,0-1 1,2 2 0,1-1-1,1 0 1,1 1 0,1-1-1,1-1 1,1 2 0,5 13-2,-1-11 18,0 0 1,2 0-1,1-1 1,1 0-1,1 0 1,1-2-1,2 1 1,0-1-1,1-1 1,1 0-1,1-1 0,1 0 1,1-2-19,1 0-151,1 0 0,1-1 1,1-2-1,1 0 0,-1-1 1,2-1-1,0-1 0,0-1 1,1-1-1,0 0 0,0-2 1,0-1-1,1-1 0,0 0 0,5-2 151,25-2-1076,1-3 1076,-55 5-25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113 176 6065,'-67'-84'2648,"54"64"-694,13 20-1794,-1 3 1077,-1-3-880,2 0-237,0 0 0,-1 0 0,1 0 0,-1 0 0,1 0 0,-1 0 0,1 0-1,0 1 1,-1-1 0,1 0 0,-1 0 0,1 0 0,0 0 0,-1 0 0,1 0 0,0 0-1,-1 0 1,1 1 0,0-1 0,-1 0 0,1 1 0,0-1 0,-1 0 0,1 1-1,0-1 1,0 0 0,0 1 0,-1-1-120,-4 16 180,0 2-1,1-2 0,2 2 1,0-1-1,1 0 1,1 5-180,10 110 691,-9-126-675,1 11 21,1-1-1,0 1 0,2 0 0,1-1-36,-4-9 11,1-2 0,0 1 0,0 0-1,0-1 1,1 1 0,0-2 0,0 2 0,1-1 0,0 0-1,0-1 1,0 0 0,6 4-11,-8-6 11,-1-1-1,1 1 1,1-1 0,-1 0-1,0 0 1,0 1-1,1-1 1,-1-1 0,0 1-1,1-1 1,-1 1-1,1-1 1,-1 0 0,1 0-1,-1 0 1,1 0-1,0 0 1,-1-1 0,0 1-1,1-1 1,-1 1-1,1-1 1,-1-1 0,0 1-1,0 0 1,0 0-1,0-1 1,0 1 0,0-1-1,1 0-10,7-5 60,-1 0-1,0-1 1,-1 0-1,0 0 1,0 0-1,-1-1 1,2-3-60,4-5 96,0-1-1,-2 0 1,-1-1-1,0 0 1,1-8-96,-8 17 78,-1 1 1,0 0-1,-1-1 1,-1 1-1,0-1 1,0 1-1,-1-1 1,-1 0 0,0 1-1,-1-1 1,0 1-1,-3-7-78,5 14 44,4 7-42,10 22-61,5 7 31,-3-10-25,1-1-1,1 0 1,1 0 0,1-2-1,4 2 54,-20-20-228,0 1-1,0-1 1,1 1-1,-1-2 0,1 1 1,-1 0-1,1-1 1,1 0 228,-3 0 24,0-1 1,-1 0 0,1-1-1,0 0 1,0 1-1,0 0 1,1-1 0,-1 0-1,0 0 1,0 0-1,0 0 1,0 0-1,0 0 1,0-1 0,0 0-1,3 1-24,29-12 779</inkml:trace>
  <inkml:trace contextRef="#ctx0" brushRef="#br0" timeOffset="1">901 92 8426,'0'0'102,"0"0"0,-1-1 0,1 1 0,0 0 0,-1 0 0,1 0 0,-1 0 0,1 0 0,0 0 0,-1 0 0,1 0 0,-1 0 0,1 0 0,0 0 0,-1 0 0,1 0 0,-1 0 0,1 0 0,0 0 0,-1 0 0,1 0 0,-1 0 0,1 0 0,0 0 0,-1 0 0,1 0 0,0 0 0,-1 0 0,1 0 0,0 1 0,-1-1 0,1 0 0,0 0 0,-1 1 0,1-1 0,0 0 0,0 1 0,-1-1 0,1 0 0,0 1 0,0-1 0,0 0-1,-1 0 1,1 0 0,0 0 0,0 1-102,-14 19 775,12-16-384,-4 6-159,1-1-1,1 1 1,0-1 0,1 1-1,0 0 1,1 0 0,0 1-1,1-2 1,0 2 0,2 7-232,2 12 340,2 0 0,10 28-340,-6-23 386,-20-89 1467,1-13-1853,9 56-2,1 1 0,1 0 0,0-1 0,0 1 0,1 1 0,1-2 0,0 2 0,0-2 0,2 2 0,-1-1 0,5-4 2,-7 11-11,0 0 0,0-1 0,1 1-1,-1 0 1,1 0 0,0 0 0,0 0-1,1 1 1,-1 0 0,1-1 0,0 1 0,-1-1-1,1 2 1,0-1 0,1 0 0,-1 0-1,0 1 1,1 0 0,-1 0 0,1-1-1,-1 2 1,1 0 0,-1-1 0,1 1 0,0 0-1,-1 0 1,1 0 0,0 0 0,-1 1-1,1-1 1,0 1 0,-1 0 0,1 0 11,5 2-8,0-1 0,0 2 0,-1 0 1,0 0-1,0 0 0,0 0 0,0 2 1,-1-1-1,0 0 0,0 1 0,-1 0 1,0 0-1,0 1 0,-1-1 0,0 1 0,0 1 8,4 5 32,-2 1 0,0-1-1,-1 1 1,0 1-1,-2-1 1,0 0-1,-1 1 1,1 11-32,-1 3 295,6-2-217</inkml:trace>
  <inkml:trace contextRef="#ctx0" brushRef="#br0" timeOffset="2">1867 55 4193,'0'-3'350,"-1"1"1,1 0-1,-1 0 0,0 0 1,0-1-1,0 2 0,0-2 1,0 2-1,0-2 0,-1 2 1,1-1-1,-1 0 0,0 0 1,1 1-1,-1-1 0,0 0 1,0 1-1,-1 0 0,1-1 1,0 1-1,-1 0 0,1 0 1,-1 0-1,1 0 0,-1 0 1,1 0-1,-1 1 0,0 0-350,-6-3 375,0 1 0,0 0-1,-1 1 1,1 1 0,0-1-1,-1 0 1,1 1 0,-2 1-375,-3 0 118,-1 2 0,1-1 0,0 2 0,0-1 0,0 2 0,1-1 0,0 2 1,0-1-1,0 2 0,1-1 0,0 0 0,0 2 0,1-1 0,1 1-118,7-5 2,1-2-1,-1 2 0,1-2 1,0 2-1,0-1 1,0 0-1,0 1 0,1-1 1,-1 1-1,1-1 1,0 1-1,0 0 0,0-1 1,0 1-1,1 0 0,-1-1 1,1 1-1,0-1 1,0 2-1,0-1-1,0-2-3,1 2 1,0-1-1,-1 0 1,1 0-1,0 0 1,1 0-1,-1 0 1,0 0-1,1 0 1,-1-1-1,1 2 1,0-2-1,-1 1 0,1-1 1,0 1-1,0-1 1,1 0-1,-1 1 1,0-1-1,0 0 1,1 0-1,-1 0 1,1 0-1,1 0 3,17 4-7,-1 0 0,1-1 0,0-2 0,2 1 7,-7-2-3,0 1-1,-1 0 1,0 1-1,0 1 1,0 0-1,0 0 0,-1 1 1,14 5 3,-22-6-1,-1-1-1,1 0 1,0 1 0,-1-1-1,0 1 1,0 0 0,-1 1 0,1-1-1,-1 1 1,2 2 1,-5-5 0,1 1 0,-1-1 0,0 0 0,0 1 0,0-1 0,-1 1 0,1 0 0,-1-1 0,1 0 0,-1 1 0,0 0 0,0-1 0,-1 1 1,1-1-1,-1 1 0,1 0 0,-1-1 0,0 1 0,0-1 0,-1 0 0,1 1 0,-1-1 0,1 0 0,-1 1 0,-6 6 25,0-1 0,0 0 1,-1-1-1,0 1 0,-1 0 0,0-2 0,0 0 0,-1 1 1,0-2-1,0 1 0,-1-1 0,0-1 0,0 0 1,0 0-1,-1-1 0,0 0 0,-3 0-25,10-2 28,0-1 1,-1 0-1,1 0 0,0 0 1,0-1-1,0 0 1,0 0-1,0 0 0,0 0 1,0-1-1,0 0 0,0 0 1,1 0-29,1 1-65,0 0 0,1-2 0,-1 2 0,1-1 1,0 0-1,0 0 0,0 0 0,0-1 0,0 1 1,0 0-1,1-1 0,0 1 0,-1-1 0,1 0 0,0 0 1,1 0-1,-1 0 0,1 0 0,-1-2 65,2 4-256,-1-1 1,1 1-1,0-1 0,0 1 0,0 0 0,0-1 1,1 1-1,-1 0 0,0-1 0,1 1 0,0-1 256,9-12-1620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70 5057,'0'-1'322,"-1"-2"-1,0 2 1,0-1 0,0 0-1,0 1 1,0-1 0,0 1-1,0-1 1,-1 0 0,1 1-1,-1-1 1,1 2 0,-1-2-1,0 1 1,0 0 0,0 0-1,0 0 1,0 0 0,0 0-1,0 0 1,0 1 0,-1-2-322,-11-3 874,0 1 1,0 0 0,0 0-875,-1 1 495,0 0 0,0 1 0,-1 0 0,1 1 0,0 0 0,-16 1-495,25 0 58,-1 1 1,1-1-1,0 1 1,0 0-1,0 1 1,0-2-1,0 3 0,0-2 1,0 2-1,1-1 1,-1 0-1,1 1 1,0 0-1,0 0 1,0 0-1,1 1 1,-1-1-1,-2 3-58,1 2 3,0-1-1,1 1 1,0 0 0,0 0-1,1 0 1,0 1 0,1-1-1,0 0 1,1 1 0,0 0-1,1 0 1,0-1 0,1 2-1,0 3-2,1-2-2,0 1 0,0-1 1,2 0-1,0 0 0,0 0 0,2 0 0,-1 0 0,2 0 0,0-1 0,0 0 0,2 1 2,-4-6-1,1 0 1,0 0-1,0 0 0,1 0 1,0-1-1,0 0 0,0 0 1,0 0-1,1-1 0,0 0 1,0 0-1,0 0 0,1 0 1,-1-1-1,6 1 1,-8-2 4,1 0-1,0 0 1,0-1-1,-1 1 1,1-1-1,0 0 1,0 0-1,0 0 1,-1-1-1,1 1 1,0-1-1,0-1 1,-1 1-1,1 0 1,-1-1-1,0 0 1,1 0-1,-1 0 1,0-1 0,-1 0-1,3 0-3,1-3 16,0-1 0,0 1 0,-1-1 0,0 0 0,0 0 1,-1-1-1,0 0 0,-1 0 0,1-3-16,1-2 37,-1 0 0,-1 0 0,0-1-1,-1 1 1,0-11-37,-3 17 15,-1-1 0,0 1-1,-1 0 1,0 0 0,0 0-1,-1-1 1,0 1 0,-1-1-1,0 2 1,0-1 0,-1 1-1,0-2 1,0 2 0,-1 0-1,-1-1-14,-1 3-29,6 12-23,7 11-21,1-7 63,0 0 1,1 0-1,1-1 1,0 0-1,1 1 0,0-2 1,5 4 9,3 1-115,0 0 1,1-2-1,1 0 0,11 5 115,-26-15-183,1 0-1,-1 0 0,1-1 0,0 0 0,0 0 1,0 0-1,1 0 0,-1-1 0,0 0 1,2 0 183,23-1-641</inkml:trace>
  <inkml:trace contextRef="#ctx0" brushRef="#br0" timeOffset="1">769 38 7818,'-3'2'350,"1"0"0,-1 0 0,0 0 0,1 0 0,0 0-1,-1 1 1,1-1 0,0 0 0,1 2 0,-1-2 0,1 0 0,-1 2 0,1-2 0,0 1 0,0 0-350,-2 8 468,0 1-1,0-1 1,1 3-468,2 1 236,1 1 0,1 0 1,1-1-1,0 0 1,2 1-1,0-1 0,5 8-236,3 14 517,-7-17-178,-5-14-111,1 1-1,0 0 1,0 0-1,1-1 1,0 1 0,1-1-1,4 6-227,-8-12 13,0 0 0,0 0 0,0-1 0,0 1 0,0 0 0,0 0-1,0 0 1,0 0 0,0 0 0,0 0 0,0 0 0,0-1 0,0 1 0,0 0-1,0 0 1,0 0 0,0 0 0,0 0 0,0 0 0,0 0 0,0 0 0,0-1-1,0 1 1,0 0 0,0 0 0,0 0 0,0 0 0,0 0 0,0 0-1,1 0 1,-1 0 0,0 0 0,0 0 0,0 0 0,0 0 0,0 0 0,0 0-1,0 0 1,0 0 0,1 0 0,-1 0 0,0 0 0,0 0 0,0 0 0,0 0-1,0 0 1,0 0 0,0 0 0,0 0 0,1 0 0,-1 0 0,0 0 0,0 0-1,0 0 1,0 0 0,0 0 0,0 0 0,0 0 0,0 0 0,1 0 0,-1 0-1,0 0 1,0 0 0,0 0 0,0 0 0,0 0 0,0 0 0,0 1 0,0-1-1,0 0-12,2-13 471,-3-20-117,0 11-271,-2-28 39,3 0 0,6-43-122,-4 81-7,0 1 1,1 1-1,1-1 0,4-7 7,-7 14-7,0 2-1,0 0 0,1-1 1,0 1-1,-1-1 0,1 1 1,1 0-1,-1-1 0,0 1 1,0 0-1,1 0 0,0 0 1,-1 1-1,1-1 0,0 1 0,0-1 1,0 0-1,0 2 0,1-2 1,0 0 7,3 2-12,0-1 0,0 0 0,0 1 0,0 0 0,0 0 0,0 1 0,0-1 0,0 1 0,-1 0 0,1 1 0,0-1 0,-1 1 0,1 0 0,-1 0 0,1 0 0,-1 1 0,0 1 0,-1-2 0,1 2 0,1 0 12,7 6-3,-1-1-1,0 1 0,-1 0 0,0 1 1,-1 0-1,0 1 0,2 4 4,-5-2 29,0-2 0,-1 2 0,0-1 0,-2 2 0,0-2 0,-1 2 0,0-1 0,-1 11-29,1 5 160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56 5537,'-16'-32'4583,"7"10"-761,6 20-2412,2 12-860,4 67 214,14 64-764,26 80 1379,-34-176-1064,29 166 1877,-43-233-681,1 8-1379,2 0 0,0-1-1,0-2-131,3-6 21,1 1-1,1 0 1,1 0-1,2-1 1,4-9-21,-6 21-16,0 2 1,0-1-1,1 1 1,1-1 0,0 2-1,0-1 1,1 0 0,1 0-1,0 1 1,0 0 0,1 1-1,0-1 1,3 0 15,-7 5-17,0 1 0,0-1-1,1 0 1,0 1 0,0-1 0,0 2 0,0-1 0,0 1 0,0-1 0,0 1 0,1 0-1,-1 1 1,1-1 0,-1 1 0,1 0 0,-1 0 17,2 1-26,0-1-1,-1 2 1,1 0 0,-1-1-1,1 2 1,-1-1-1,0 0 1,0 2 0,0-1-1,-1 0 1,1 0 0,0 2 26,3 1-22,0 1 1,-1 0 0,-1 1 0,0-1 0,0 1 0,-1 0 0,0 1 0,0-1-1,-1 1 1,-1 0 0,0 0 0,-1 1 0,0-1 0,0 1 0,-2-1 0,1 3 21,-2-3 5,-1 0 0,-1 0 0,0-1 0,0 1 1,-1 0-1,-1-1 0,0 1 0,0-1 0,-1 0 1,0 0-1,-1 0 0,0 0 0,-1 0 0,0-1 1,0 0-1,-1 1 0,0-2 0,0 0 1,-1 1-1,0-1 0,-7 4-5,10-8 14,1 0 0,-1 1 1,0-2-1,0 1 0,0 0 0,0 0 1,0-1-1,0 0 0,-1 0 0,1 0 0,0 0 1,-1-1-1,1 0 0,-1 0 0,1 0 1,-1 0-1,1-1 0,0 0 0,-1 0 1,1 0-1,0 0 0,0-1 0,-1 1-14,1-1-138,0 1 1,0-2-1,0 1 0,0 0 0,1-1 0,-1 1 0,1-2 0,-1 2 0,1-1 1,1 0-1,-1-1 0,0 1 0,1-1 0,0 0 0,0 0 0,0 0 0,1 0 1,0 0-1,0 0 0,0 0 0,0-1 0,1 1 138,1-14-832</inkml:trace>
  <inkml:trace contextRef="#ctx0" brushRef="#br0" timeOffset="1">789 526 4505,'-20'-24'4250,"20"25"-4092,0 0 0,0 0 0,0 0 0,0 0 0,1-1-1,-1 2 1,0-1 0,0 0 0,1-1 0,-1 1 0,1 0 0,-1 0-1,1 0 1,0-1 0,-1 1 0,1 0 0,0 0 0,0 0 0,-1-1 0,1 1-1,0-1 1,0 1 0,0 0-158,2 0 172,-1-1 0,0 1-1,0 0 1,1 0 0,-1-1 0,0 0-1,1 0 1,-1 1 0,0-1 0,1 0-1,1 0-171,3 0 279,0-1 1,1 1-1,-1-1 0,0 0 0,0 0 0,0-1 0,3-1-279,2-1 280,1-1 1,-1-1-1,0 1 1,-1-1-281,-6 3 80,-1 1-1,1-1 1,-1-1-1,0 1 1,0 0-1,0 0 1,-1-1-1,0 1 1,1-1 0,1-4-80,-4 6 23,-1 1 1,1-1 0,0 0 0,-1 0-1,0 0 1,0 1 0,0-1 0,0 0-1,0 0 1,0 1 0,0-1 0,-1 0-1,1 0 1,-1 0 0,1 1 0,-1-1-1,0 1 1,0-1 0,0 1 0,0-1 0,0 0-1,-1 1 1,1 0 0,0-1 0,-1 1-1,0 0 1,1-1 0,-1 2 0,0-1-1,0-1 1,1 1 0,-2 1-24,-2-4 26,0 2 0,-1 0 0,1-1 0,-1 2 0,0-2 0,1 2 0,-1 0 0,0-1 0,0 2 0,0-1 0,-4 0-26,4 1 5,0 1-1,0 0 0,0-1 1,0 1-1,1 0 1,-1 1-1,0-1 0,1 1 1,-1 0-1,1 0 0,0 0 1,0 1-1,0 0 0,0 0 1,0-1-1,1 1 0,0 1 1,0 0-1,0 0 0,0-1 1,0 1-5,-2 4 5,-1 0-1,2 0 1,0-1 0,0 1-1,1 0 1,0 1 0,0 0 0,2 0-1,-1-1 1,0 9-5,1-7 6,2-1-1,-1 1 1,2-1 0,-1 1-1,2-1 1,-1 1-1,2-1 1,-1 1 0,2-1-1,0 0 1,0 0 0,1 0-1,0 0 1,1-1-1,0 0 1,1 0 0,0 0-1,0-1 1,1 0-1,1 1 1,-1-2 0,1 0-1,1 1 1,-1-2 0,1 1-1,1-1 1,-1-1-1,1 0 1,0 0 0,0 0-1,1-1 1,-1 0-1,1-1-4,7 1 154,0-1 1,0 0 0,0-2 0,0 0 0,1 0-1,13-3-155,-1-2 344,28-6-344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90 5953,'4'-33'912,"0"-23"2094,-2 70-396,-1 11-663,-10 34-662,4 0-1,4 0 0,5 44-1284,0-14 442,-1 22-55,0 149 1321,-3-257-1690,-1 19 200,1 0 0,2 2-218,-2-17 47,2-1 0,-1 0 0,1 1 0,0-2 0,0 2 0,1-2 0,0 1 0,0 0 0,4 4-47,-5-9 16,0 2 0,0-2 0,0 1-1,0-1 1,0 1 0,1 0 0,-1-1-1,1 1 1,-1-1 0,1 0-1,0 0 1,0 0 0,0 0 0,-1 0-1,1 0 1,0 0 0,1-1 0,-1 0-1,0 0 1,0 0 0,0 0-16,10 0 22,0 0 1,0 0-1,0-2 0,6 0-22,-9 0 11,175-27-544,-111 15 329</inkml:trace>
  <inkml:trace contextRef="#ctx0" brushRef="#br0" timeOffset="1">831 644 3873,'-31'2'3530,"30"-2"-3361,1 0 0,-1 0 0,0 1 0,0-1-1,1 0 1,-1 0 0,0 0 0,0 1 0,1-1 0,-1 0 0,0 0-1,1 0 1,-1 0 0,0 1 0,1-1 0,-1 1 0,1-1 0,-1 1-1,1-1 1,-1 1 0,1-1 0,-1 0 0,1 1 0,-1-1 0,1 1-1,0 0 1,0-1 0,-1 1 0,1-1 0,0 1 0,0-1 0,0 1-1,-1 0 1,1 0 0,0-1 0,0 0 0,0 1-169,1 0 889,8-1-412,1 1-1,0 0 1,0 0-1,-1 1 1,2 0-477,18 4 226,-21-6-151,0 0 0,0 0 0,0-1 0,-1 0 0,1 0 0,0 0 0,-1-1 0,0 0 0,1 0 1,-1 0-1,0-1 0,0 1 0,0-1 0,-1 0 0,1-1 0,-1 0 0,0 0 0,0 0 0,-1 0 0,0-1 0,0 0 0,0 0 0,0 1 0,-1-2 0,0 0 0,-1 2 0,1-2 0,-1 0 0,1-2-75,-4 5 20,1-1 0,-1 1 0,0 0 0,0 0 0,-1 0 0,1 0 0,-1 0-1,0 0 1,0 0 0,0 0 0,0 0 0,-1 0 0,1 0 0,-1 0 0,0 1-1,0-1 1,0 1 0,-1-1 0,1 1 0,-2-1-20,1-1 17,-1 1 0,1 1 0,-1-1 1,0 0-1,0 1 0,0-1 0,0 2 0,0-1 0,-1 0 0,1 0 1,-1 1-1,0-1 0,0 1 0,1 0 0,-5 0-17,1 0 5,1 1 1,-1 1-1,0-1 0,0 2 0,1-2 0,-1 2 0,0 0 0,1-1 0,0 2 0,0-1 1,0 0-1,0 1 0,0 1 0,0-1 0,1 1 0,0 0 0,0 0 0,0 0 1,1 0-1,0 0 0,0 1 0,0 1 0,-1 0-5,-2 3 2,1 0-1,1 1 1,-1 0-1,2 0 1,0 0-1,0 1 1,1-1-1,1 0 1,0 1-1,1 0 1,1 0-1,0-1 1,0 1-2,2-3 4,-1-1 0,1 1 0,1 0-1,0 0 1,0-1 0,1 1 0,0-1 0,1 0 0,0 0 0,0 0 0,1 0 0,0-1 0,0 0 0,1 1 0,0-1 0,7 5-4,-4-4 7,0-2-1,0 1 1,1-1-1,-1 1 1,1-1-1,1-1 1,-1 0-1,1 0 1,0-1-1,0-1 1,0 0-1,1 1 1,-1-2-1,2 1-6,6 0-92,0-2-1,1 0 0,-1 0 1,0-2-1,0 0 0,0-1 0,6-1 93,20-7-900,-1 0-1,20-10 901,16-6-578</inkml:trace>
  <inkml:trace contextRef="#ctx0" brushRef="#br0" timeOffset="2">1766 98 8994,'-1'-2'464,"0"0"0,1 0 1,-1 1-1,0-1 0,0 1 0,0-1 1,0 1-1,-1-1 0,1 1 0,-1 0 1,1-1-1,-1 1 0,1 0-464,0 1 93,1-1 0,0 1-1,-1 0 1,1 0 0,-1 0 0,1-1 0,0 1-1,-1 0 1,1 0 0,-1 0 0,1 0-1,-1 0 1,1 0 0,-1 0 0,1 0 0,-1 0-1,1 0 1,0 0 0,-1 0 0,1 0-1,-1 0 1,1 0 0,-1 0 0,0 0-93,1 1 62,-1 0 0,0-1 0,0 0 0,0 1 0,0 0 0,1 0 0,-1 0 0,0-1 0,1 1 0,-1 0 0,0 0 0,1 0 0,0-1 0,-1 1 1,1 0-63,-4 8 153,1-1 1,0 2-1,1-1 1,0-1-1,1 2 1,0 3-154,1 12 211,4 22-211,8 25 300,4-1 0,9 15-300,0 4 247,-3 7-247,-17-59-13,9 39 183,-11-66-490,0 1 0,1-1 0,0 0 0,2-1 0,2 5 320,1-4-44,-4-8-183</inkml:trace>
  <inkml:trace contextRef="#ctx0" brushRef="#br0" timeOffset="3">1632 543 5833,'-27'-3'3881,"4"6"416,7 0-2257,2 2-135,13 3-785,5-3-416,18-1-488,12-2-80,22-8 128,11 1-112,15-6 2985,10 2-2273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1066 6569,'3'-4'5977,"4"-8"-171,-5 7-5656,-1-1 1,1 2-1,1-1 1,-1 0-1,1 0 0,1 1 1,-1-1-1,1 0 1,0 0-151,1 1 71,-1-1 1,-1-1 0,1 1 0,-1 0-1,0-1 1,0 1 0,-1-1 0,0 1-1,0-1 1,-1 0-72,6-33 232,-2-1 0,-2 1 0,-2-1 0,-3 0 0,-2-3-232,-39-196 286,22 142-301,-4-83 15,24 164-24,1 0-1,0 1 1,2-1-1,0 1 1,1 0-1,2-3 25,-4 14-23,0 0 0,1 0-1,0 0 1,0 1 0,0-1-1,0 1 1,1-1-1,0 1 1,0-1 0,0 1-1,0 0 1,0 0 0,1 0-1,0 0 1,0 1-1,0-1 1,0 1 0,0 0-1,0 0 1,1 1 0,0-2-1,-1 2 1,1 0 0,0-1-1,1 1 24,3 1-196,0-1-1,-1 0 1,1 1-1,0 0 1,-1 1-1,1 0 1,0 0-1,-1 0 1,1 1 0,-1 0-1,0 0 1,0 1-1,0 0 1,0 0-1,0 0 1,-1 1-1,0 0 1,0 0-1,5 4 197,27 18-650</inkml:trace>
  <inkml:trace contextRef="#ctx0" brushRef="#br0" timeOffset="1">8 600 8866,'-7'0'3553,"7"2"-2401,4-1 24,-4-1-136,5 0-119,32-1-249,54-5-112,-25-1-216,-1-1-312,7 0 3617,-1 4-2713</inkml:trace>
  <inkml:trace contextRef="#ctx0" brushRef="#br0" timeOffset="2">808 551 5865,'-3'-2'872,"1"-1"-1,-1 0 0,0 1 1,0-1-1,-1 1 0,1 0 1,0-1-1,-1 2 0,0-2 1,0 1-872,-4 0 242,0-2 0,0 2 0,0 0 0,0-1 0,0 2 0,-3-2-242,7 3 70,1 0 0,0 0 0,0 0-1,0 0 1,-1 0 0,1 1 0,0 0-1,0-1 1,0 1 0,0-1-1,0 1 1,0 1 0,0-1 0,0 0-1,0 0 1,0 1 0,1-1 0,-2 2-70,-2 0 65,0 2 1,0-1 0,1 1 0,0 0-1,0 0 1,-1 2-66,1 0 7,0 0-1,1 1 1,0-1 0,0 1-1,1 0 1,0 0 0,1 0-1,0 1 1,0-1 0,1 0-1,1 0 1,0 0 0,0 2-7,1 0-1,0 1 0,1-1 0,0 0 0,1 1 0,1-2 0,0 1 0,0 0 0,2 0 0,-1-1 0,3 3 1,-4-8 27,-1 0-1,0 0 0,1 0 0,0 0 0,0-1 0,1 1 0,-1-1 0,1 0 0,0 0 0,0 0 0,0-1 0,0 1 0,1-1 0,-1 1 1,1-2-1,-1 1 0,1-1 0,0 0 0,0 1 0,0-2 0,0 0 0,0 1 0,0-1 0,1 0 0,-1 0 0,0-1 0,0 1 1,0-1-1,0 0 0,0-1 0,0 2 0,-1-3 0,1 2 0,-1-2 0,1 2 0,-1-2 0,0 0 0,0 1 0,0-1 0,3-3-26,-3 3 65,-1-1 0,1 1-1,-1-1 1,0 1 0,-1-1-1,1 0 1,-1 0-1,0-1 1,-1 1 0,1-1-1,-1 1 1,0-1 0,0 1-1,-1-1 1,0 0 0,0 0-1,0 0 1,0 1-1,-1-4-64,-1 1 41,0-1-1,0 0 1,-1 1-1,0 0 1,0 0-1,-1 1 1,0-2-1,-1 1 1,0 1-1,0 0 1,-1-1-1,-4-4-40,-7-6 21,-1-1 0,-1 2 0,0 0 0,-2 1 0,0 0-1,-5-1-20,23 15-66,-1-1 1,1 1-1,0 0 0,0 1 0,-1-2 0,1 2 0,-1-1 0,1 0 0,-1 1 0,0 0 0,1-1 0,-1 1 66,2 0-83,0 0 0,0 0 0,0 0 0,1 0 1,-1 1-1,0-1 0,0 0 0,1 0 0,-1 0 0,0 0 0,1 1 0,-1-1 0,0 1 0,1-1 0,-1 1 0,0-1 1,1 1-1,-1-1 0,1 0 0,-1 1 0,1-1 0,-1 1 0,1 0 0,0-1 0,-1 1 0,1-1 0,0 1 0,-1-1 0,1 1 1,0 0-1,0 0 0,0-1 0,0 0 0,0 1 0,0 0 0,0 0 0,0-1 0,0 1 83,4 19-935</inkml:trace>
  <inkml:trace contextRef="#ctx0" brushRef="#br0" timeOffset="3">1047 535 10066,'0'1'150,"-1"-1"0,1 0 0,0 0 0,0 0 0,-1 0 0,1 1 0,0-1 0,0 0 0,-1 0 0,1 1 0,0-1 0,0 0 1,0 0-1,-1 0 0,1 0 0,0 0 0,0 1 0,0-1 0,0 0 0,0 0 0,0 1 0,0-1 0,0 0 0,0 1 0,0-1 0,0 0 0,0 1 0,0-1 0,0 0 0,0 0 0,0 0 0,0 0 0,0 1-150,0 12 330,6 53 2207,12 37-2537,-5-28 751,-12-69-680,0-1 99,0 1 0,0-1 0,0 1 0,1-1 0,0 1 0,0-1 0,3 5-170,0-34 2073,-3-33-1332,-1 24-648,1 2 0,3-2 0,1 1-93,-5 27-17,0 0 0,1 0 1,1 0-1,-1 0 0,1 0 0,0 0 1,0 1-1,0-1 0,1 1 0,0 0 1,0 0-1,0 1 0,1-1 0,0 0 0,0 0 1,0 1-1,6-2 17,-3 1-135,1 0 0,0 1 0,1-1 0,-1 2-1,0 0 1,1 0 0,0 0 0,0 1 0,0 0 0,0 0 0,4 0 135,31 3-398</inkml:trace>
  <inkml:trace contextRef="#ctx0" brushRef="#br0" timeOffset="4">1614 590 7426,'-26'-60'2782,"21"55"-1066,2 8-998,0 11-404,3-14-129,-2 11 104,0-1 0,1 0 0,0 1 0,1 0 0,1-1 0,1 7-289,4 12 1113,7 19-1113,-5-21 992,4 27-992,-13-24 854,1-30-836,0 0-1,0 0 0,0 0 0,0 0 0,0 0 0,0 0 0,-1 0 0,1 0 0,0 0 0,0 0 0,0 0 0,0 0 1,0 0-1,0 0 0,0 0 0,0 0 0,0 0 0,0 0 0,0 0 0,0 0 0,0 0 0,-1 0 0,1 0 0,0 0 1,0 0-1,0 0 0,0 0 0,0 0 0,0 0 0,0 0 0,0 0 0,0 0 0,0 0 0,0 0 0,0 0 0,0 0 1,-1 0-1,1 0 0,0 0 0,0 0 0,0 0 0,0 0 0,0 0 0,0 0 0,0 0 0,0 0 0,0 0 0,0 0 1,0 0-1,0 0 0,0 0 0,0 0 0,0 0-17,-3-15 609,2-9-299,1 2 0,3-14-310,0-7 95,-3 16-53,0 5-5,1 0 1,2-2-38,-2 18-12,0 0 1,0 1-1,1-1 1,0 0-1,0 2 1,1-2-1,0 0 1,0 2-1,1-1 1,1-2 11,-4 6-11,0 0 0,-1 0 0,1 0 0,0 0 0,0 0 0,0 0 0,0 1-1,1 0 1,-1-1 0,0 0 0,0 0 0,0 1 0,1-1 0,-1 1 0,0 0 0,1 0 0,-1 0 0,1-1 0,-1 1 0,0 0 0,1 0 0,0 0 11,0 0-18,1 0 0,-1 1 0,1-1 0,-1 0 0,1 1 0,-1 0 0,0 0 0,0 0 0,1 0 0,-1 0 1,0 0-1,0 0 18,6 5-37,0 0 1,-1-1-1,0 1 1,0 1-1,3 3 37,25 29-47,22 33 47,-49-60 41,0 0-1,-1-1 1,-1 1 0,-1 1 0,0 0 0,-1 0-1,0-1 1,-1 7-41,-4-29 67,-2-16 58,1-1 0,1 1 1,4-25-126,-2 43-10,0 1 1,1 0 0,0 0 0,0 0-1,1 0 1,0 0 0,1 1 0,0-1 0,0 0-1,1 2 1,0-1 0,0 0 0,1 0-1,0 1 1,0-1 0,7-3 9,-11 7-15,1 1-1,0-1 1,0 0 0,0 1 0,1 0-1,-1-1 1,0 2 0,1-1 0,-1 0-1,1 0 1,-1 0 0,1 1 0,-1 0-1,1 0 1,-1 0 0,1 0 15,3 0-17,-1 1 0,0 0 0,0 0 0,-1 0 0,1 1 0,0 0 0,0-1 0,-1 2 0,2-1 17,6 4-12,-1 1 0,0 0 0,0 1 0,-1 0 0,0 0 0,-1 0 0,5 6 12,1 3-54,-1 1 0,-2-1 0,0 2 0,-1 1 0,-2-1 0,0 1 0,-1 0 54,3 10-160</inkml:trace>
  <inkml:trace contextRef="#ctx0" brushRef="#br0" timeOffset="5">2526 523 8970,'-3'-4'1548,"-9"-16"3543,12 20-5033,0 0 1,0 0-1,-1 0 0,1-1 1,0 1-1,-1-1 0,1 1 1,0 0-1,-1 0 0,1-1 1,-1 1-1,1 0 0,0 0 0,-1-1 1,1 1-1,-1 0 0,1 0 1,-1 0-1,1 0 0,0 0 1,-1 0-1,1 0 0,-1 0 1,1 0-1,-1 0 0,1 0 1,-1 0-1,1 0 0,-1 0 1,1 0-1,-1 0 0,1 0 0,-1 0 1,1 0-1,0 0 0,-1 1 1,1-1-1,-1 0 0,1 0 1,0 1-1,-1-1 0,1 0 1,0 1-1,-1-1 0,1 1-58,-1-1 5,0 2-1,1-1 1,-1 0 0,0 1-1,1-1 1,-1 0 0,1 1-1,0-1 1,-1 0 0,1 1-1,0 0 1,0-2-1,0 2 1,1 0-5,-2 9 9,-1 18 21,1 1-1,2-1-29,0-14 32,0-1-1,2 1 1,0-1-1,1 0 1,4 9-32,-2-11 36,-1-1 0,2 1 0,0-2 1,0 1-1,2-1 0,-1 1 0,2-1 0,3 3-36,-11-12 13,0 0-1,0 0 0,0 1 0,0-2 0,0 1 0,0 0 1,1 0-1,-1 0 0,0-1 0,0 1 0,1-1 0,-1 1 1,1-1-1,-1 0 0,1 0 0,-1 1 0,0-2 0,1 1 0,-1 0 1,1 0-1,-1-1 0,0 1 0,1-1 0,-1 1 0,0-1 1,1 0-1,-1 0 0,0 0 0,0 1 0,0-2 0,2 0-12,5-3 53,0 0-1,-1-1 1,0 0-1,0 1 1,0-2 0,3-4-53,-3 2 36,0 0 0,-1 0 1,-1-1-1,0 0 0,-1 1 1,0-2-1,0 1 0,-2 0-36,8-26 227,4-27-227,1-7 79,-12 58-172,0 9-100,3 20-105,-6-14 298,33 99-107,10 9 107,-44-111 0,2 5-133,0 1-1,0-1 1,1 0-1,0 0 1,1 0-1,-1 0 1,1-1-1,0 1 1,1 0-1,-1-1 0,3 2 135,18 5-468</inkml:trace>
  <inkml:trace contextRef="#ctx0" brushRef="#br0" timeOffset="6">3199 90 10874,'1'-7'6085,"0"23"-5707,1 12-554,-1-10 215,22 180 518,-13-137-329,5 0-1,7 15-227,-7-34 28,13 42 10,-15-28-2994,-9-24 1581</inkml:trace>
  <inkml:trace contextRef="#ctx0" brushRef="#br0" timeOffset="7">3732 569 9482,'23'-34'3506,"7"-17"-3506,-30 50 67,1 0 0,0 0-1,-1 0 1,1 0 0,-1 0 0,0 0-1,1 0 1,-1 0 0,0 0 0,0 0-1,0 0 1,0 0 0,0 0-1,0-1 1,0 2 0,0-1 0,0-1-1,-1 1 1,1 1 0,0-2 0,-1 1-1,0 0 1,1 1 0,-1-1 0,1-1-1,-1 2 1,0-1 0,0 0 0,0 0-1,0 0 1,0 1 0,0-1 0,0 1-1,0-1 1,0 0 0,0 0 0,0 1-1,-1 0 1,1 0 0,0-1-1,0 1 1,-1-1-67,-3-1 328,0 0-257,0 0 0,0 1-1,0-1 1,0 1-1,0 0 1,0 0-1,0 0 1,0 1 0,-1-1-1,1 1 1,0 0-1,0 0 1,-1 1-1,1 0 1,0 0 0,0 0-1,0-1 1,0 2-1,0 0 1,0-1-1,0 1 1,0-1 0,1 2-1,-1-1 1,1 1-1,0-1 1,0 1 0,0-1-1,0 2 1,1-1-1,0 0 1,-1 0-1,1 0 1,1 1 0,-1 0-1,1 0 1,-3 3-71,-6 14-16,1 1-1,1-1 1,-3 15 16,9-27-9,1 1-1,1 0 0,0 0 0,0-1 1,1 1-1,1 0 0,0 0 0,1-1 1,2 8 9,-3-13-6,1-1 1,-1 1-1,1-1 1,0 1 0,0 0-1,1-1 1,-1 0-1,1 0 1,0 0 0,0 0-1,1 1 1,1 0 5,-3-3 0,0 0 1,0 1 0,0-2 0,0 1-1,0 0 1,0 0 0,0 0 0,0-1-1,0 0 1,0 1 0,1-1 0,-1 1-1,0-1 1,0 0 0,1 0 0,-1 0-1,0 0 1,1 0 0,-1 0 0,0-1-1,0 1 1,1-1 0,-1 1 0,0 0-1,0-1 1,0 0 0,0 0 0,2 0-1,5-4 21,0 0 0,0-1 0,0 1-1,0-1 1,-1 0 0,-1 0 0,1-1 0,-1 0 0,-1 0 0,0 0 0,0-1 0,3-5-21,-3 2 36,0 1-1,-1-1 1,0-1 0,-2 1-1,1 0 1,-2-1 0,0 1-1,-1-1 1,0-6-36,-3-33 348,-4-2-348,3 28 189,3 25-187,0 0 0,0 0-1,0 0 1,1 0 0,-1 0 0,0 0-1,0 0 1,0 0 0,0 0 0,0 0 0,0 0-1,0 0 1,0 0 0,0 0 0,1 0-1,-1 0 1,0 0 0,0 0 0,0 0-1,0 0 1,0 0 0,0 0 0,0 0-1,0 0 1,0 0 0,1 0 0,-1 0-1,0 0 1,0 0 0,0 0 0,0 0-1,0 0 1,0 0 0,0 0 0,0 0-1,0 0 1,0-1 0,0 1 0,0 0-1,0 0 1,0 0 0,1 0 0,-1 0-1,0 0 1,0 0 0,0 0 0,0 0-1,0 0 1,0-1 0,0 1 0,0 0 0,0 0-2,10 12-56,11 22-66,13 17-412,2 0 1,39 41 533,-46-60-495</inkml:trace>
  <inkml:trace contextRef="#ctx0" brushRef="#br0" timeOffset="8">4314 656 5817,'34'-7'2649,"-30"3"-872,-11 1-446,-8 0-57,12 3-1172,-1 0 0,1 0-1,0 1 1,0-1 0,-1 1 0,1 0 0,0-1-1,0 1 1,0 0 0,0 0 0,0 0 0,0 0-1,0 1 1,0 0 0,0-2 0,1 2 0,-1 0-1,1 0 1,-1 0 0,1 0 0,0-1-1,0 2 1,0-1 0,0 1-102,0 1 32,0 0 0,0-1 0,1 1 0,-1-1 0,1 1 0,0-1 0,1 1 0,-1 0 0,1-1 0,0 1 0,0 0 0,0-1 0,1 1 0,0 0 0,0 0 0,1 2-32,-1-2 36,0 0 0,1-1-1,0 0 1,-1 1-1,2-1 1,-1 1 0,0-1-1,1 0 1,0 0 0,0 0-36,-2-2 33,1 1 1,-1-2 0,0 0 0,1 1 0,-1 0-1,1 0 1,-1 0 0,1-1 0,0 0 0,-1 0-1,1 1 1,-1-1 0,1 0 0,0 1 0,-1-1-1,1 0 1,0 0 0,-1 0 0,1-1-1,0 1 1,-1 0 0,1-1 0,0 1 0,-1 0-1,1 0 1,-1-1 0,1 0 0,-1 1 0,1-1-34,2 0 25,0-2 1,-1 2 0,1-1 0,-1 0 0,0-1-1,0 1 1,0 0 0,0-1 0,-1 1 0,1-1 0,-1 0-1,0 0 1,0 1 0,0-2 0,0 1 0,0 0-1,-1-1-25,0 2 183,0-1 0,0 0 0,0 1 0,0-1 0,-1 0 0,0 0 0,1 1 0,-2-2 0,1 2-1,0-1 1,-1 0 0,1 0 0,-1 1 0,0 0 0,0-2 0,0 2 0,0 0 0,-1-1 0,0 0 0,0 0-183,-15-12 1392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254 278 4761,'73'-77'2689,"-71"75"-2473,0 0 0,0-1-1,0 1 1,0-1 0,-1 0 0,0 0 0,1 1 0,-1-1 0,0-1-216,-4-12 1612,0 9-921,2 3-343,-1-2 0,0 2 0,0-1 0,0 0 0,-1 1 0,0 0 0,0-1 0,0 1 0,-1 0 1,0 0-1,0 0 0,0 0 0,-1 1 0,1 0 0,-1 0 0,0-1 0,0 1 0,0 1 0,-1-1 0,1 1 0,-1 0-348,1 1 65,0-1-1,1 1 1,-1 1-1,0-1 1,0 0-1,0 0 1,0 1 0,0 0-1,0 0 1,0 1-1,0-1 1,0 1-1,0 0 1,0-1-1,0 2 1,0-1-1,0 0 1,1 1-1,-1 0 1,1 0-1,0 0 1,0 1 0,0-1-1,0 1 1,0-1-1,-3 3-64,-5 6 12,1 0 1,0 0-1,1 1 1,0 1-1,2-1 1,-1 0-1,2 2 0,0-1 1,1 1-1,-3 10-12,2 0-5,1 0 0,1-1 0,1 2 0,2 0 0,2 22 5,1-34 2,1 0 1,0 0 0,1-1 0,1 0-1,1 1 1,0-1 0,1 0-1,0 0 1,1-1 0,1 0-1,1 0 1,0-1 0,10 10-3,-11-11 5,1-2 0,1 1 1,0-1-1,0 0 0,0-1 0,1 0 0,0 0 1,1-1-1,0 0 0,0-1 0,0 0 1,0 0-1,1-1 0,0-1 0,0 0 0,12 2-5,-8-4-73,1 1 1,-1-2-1,1 1 0,-1-2 0,1 0 0,-1-1 0,0 0 0,0 0 0,-1-2 0,0 0 0,0 0 0,0-2 0,0 1 0,11-7 73,28-16-163</inkml:trace>
  <inkml:trace contextRef="#ctx0" brushRef="#br0" timeOffset="1">836 120 5633,'-8'0'1348,"1"0"1,-1-1-1,0 0 0,1 0 1,-6-2-1349,13 3 85,-1 0 0,0 0 0,0 0 0,1 0 1,-1 1-1,0-1 0,1 0 0,-1 0 0,0 0 0,0 1 1,1-1-1,-1 0 0,1 0 0,-1 0 0,0 0 0,1 1 1,-1-1-1,1 1 0,-1-1 0,1 1 0,-1-1 0,1 1 1,-1-1-1,1 0 0,-1 1 0,1 0 0,0-1 1,0 1-1,-1-1 0,1 0 0,0 1 0,0 0 0,0-1 1,-1 1-1,1 0 0,0-1 0,0 0 0,0 1 0,0 0 1,1 0-86,-3 29 352,2-24-159,3 34 437,2 1 0,10 35-630,5 34 460,-17-52 68,-3 6-528,1 23 322,-1-87-321,0 6 57,1 2-1,-1-2 1,-1 1-1,-1 6-57,-1-9 203,0-10 202,2-42 513,4-10-918,0 15 52,-3 0 0,-2-7-52,-30-140 104,10 69 10,19 97-58,-4-19 86,38 106-470,13 17 328,-27-55 4,1 1 0,1-1 1,1-2-1,13 11-4,24 19 143,16 10-143,-53-47 39,1-1 1,1-1-1,1 0 1,0-1-1,21 8-39,-43-21 55,1 1 1,-1 0-1,0-1 0,1 0 0,-1 1 0,0 0 1,1-1-1,-1 1 0,1-1 0,-1 0 0,1 0 1,-1 1-1,1-1 0,-1 0 0,1 0 0,-1 0 1,1-1-1,-1 1 0,1 0 0,0-1-55,-1 1 60,0-1 0,0 0 0,0 0 0,-1 0 0,1 0 0,0 0-1,0 1 1,-1-2 0,1 1 0,0 0 0,-1 0 0,0 0 0,1 0 0,-1 0 0,0 0-1,1-1 1,-1 1 0,0 1 0,0-2 0,0 0-60,0-9 108,0-1 0,0 0 1,-2 1-1,1-1 0,-5-11-108,-22-56 94,7 23-40,2-1-8,1-13-46,14 47-97,1 0 0,1 1 0,1-2 0,2-14 97,0 34-115,-1 0 0,1 0 1,0 0-1,0 0 1,0 0-1,1 0 0,2-4 115,-4 8 57,1-2 0,0 1-1,0 1 1,0-2-1,0 1 1,0 0 0,1 0-1,-1 0 1,0 0 0,0 0-1,1 1 1,-1-1 0,1 0-1,-1 1 1,1-1-1,-1 0 1,1 1 0,0 0-1,-1 0 1,1-1 0,0 1-1,-1 0 1,2-1-57,21 1 645</inkml:trace>
  <inkml:trace contextRef="#ctx0" brushRef="#br0" timeOffset="2">1526 86 9346,'-18'-1'3301,"18"1"-3247,0 0 1,-1 0-1,1 0 1,0 0 0,-1 0-1,1 1 1,0-1-1,-1 0 1,1 0-1,0 0 1,-1 0 0,1 1-1,0-1 1,-1 0-1,1 0 1,0 0-1,0 1 1,-1-1 0,1 0-1,0 0 1,0 0-1,0 0 1,-1 0-1,1 1 1,0-1 0,0 0-1,0 1 1,0-1-1,0 0 1,0 1-1,0-1 1,0 1 0,0-1-1,0 0 1,0 0-1,0 0 1,0 0-1,0 1 1,0-1 0,0 0-1,0 1 1,0-1-1,0 0 1,0 1-1,1-1-54,-1 2 292,4 50 794,3-1 0,11 33-1086,36 101 676,-45-157-587,11 59 201,-15-67-422,-3-17 613,-1-8 1116,0 2-1001,5-10 542</inkml:trace>
  <inkml:trace contextRef="#ctx0" brushRef="#br0" timeOffset="3">1517 67 6897,'-10'-8'3745,"0"3"-1192,6 2-409,4 2-207,0 0-721,0-1-312,0 1-472,4 1-184,29-3-152,44-5-32,-25 3-40,-1 2 56,4 3-256,-1 3-312,-9 8 952,-7 1-560</inkml:trace>
  <inkml:trace contextRef="#ctx0" brushRef="#br0" timeOffset="4">1591 394 9594,'-24'-1'4241,"11"7"-2185,2 2-439,6-2-521,8 1-408,10-7-400,10 3-72,11-3 32,5-4-40,14-3-304,0-3 3273,-1 7-2465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287 442 1016,'9'8'4600,"-5"-6"-1700,-8-4 4397,-8-4-7085,-1 1 0,1 0 0,-1 1 0,0 0-1,-10-1-211,23 5 8,-5-2 30,0 2 1,0-1 0,0 0 0,0 1-1,-1-1 1,1 1 0,0 0 0,0 0 0,0 1-1,0 0 1,0 0 0,0-1 0,0 1-1,0 1 1,1-1 0,-1 1 0,0-1-1,1 1 1,-1 0 0,1 1 0,0-1 0,0 1-1,-4 2-38,-1 3 15,-1 0 0,2 1 0,-1 0 0,1 0 0,1 1 0,0-1 0,-4 10-15,7-11-7,0 1-1,0-1 1,1 1 0,1-1 0,0 1-1,1 0 1,0 1 0,0-2 0,1 1-1,1 0 1,0 0 0,0 0 0,1 0-1,0 0 1,4 7 7,-4-11-4,1 0-1,-1 0 0,1-1 1,0 0-1,0 1 1,0-1-1,1 1 1,0-1-1,0 0 1,1 0-1,-1-1 1,1 1-1,0-1 0,0 0 1,0 0-1,1 0 1,-1-1-1,1 1 1,0-1-1,0 0 1,0-1-1,0 1 1,0-1-1,0 0 0,1 1 1,-1-2-1,1 1 1,2-1 4,-3 0 8,1 0 0,-1-1 0,0 0 0,1 0 1,-1 0-1,0 0 0,0-1 0,0 1 0,0-2 0,-1 1 1,1-1-1,-1 1 0,1-1 0,0-1-8,3-2 34,0 0 0,-1 0-1,0-1 1,0 0 0,-1 0 0,0 0 0,2-4-34,-7 7 36,1 0 1,-1 0-1,0 1 1,0-1-1,-1 0 1,1 0 0,-1 0-1,0 0 1,-1 0-1,1-1 1,-1 1-1,0 0 1,0-1 0,-1-2-37,-2-7 262,-1 0 1,-1 0 0,-5-9-263,-3-11 408,5 15-180,7 17-183,5 11-87,10 15-133,1 0 1,1-1-1,2 0 1,1 0 0,1-2-1,1 0 1,1-1 0,25 16 174,-43-32 123,2-1 0,-1 1 0,0 0 0,1-1 0,0 0 0,0-1 0,0 1 0,0-1 0,1 0 1,0 0-124,32 1 998</inkml:trace>
  <inkml:trace contextRef="#ctx0" brushRef="#br0" timeOffset="1">734 114 9778,'-5'-5'1365,"-15"-10"2841,19 15-4143,0 0-1,1-1 0,-1 1 0,1 0 1,-1 0-1,0 0 0,1 0 1,-1 0-1,0-1 0,1 1 0,-1 0 1,0 0-1,1 1 0,-1-1 0,0 0 1,1 0-1,-1 0 0,0 0 1,1 0-1,-1 1 0,0-1 0,1 0 1,-1 1-1,1-1 0,-1 0 0,1 1 1,-1-1-1,1 0 0,-1 0 1,1 1-1,-1-1 0,1 1 0,0-1 1,-1 1-1,1-1 0,0 1 1,-1-1-1,1 0-62,-3 6 58,1-1 0,-1 0-1,1 1 1,1-1 0,-1 1 0,1 0 0,0-1 0,1 1 0,0-1 0,0 2 0,0-2-1,1 1 1,0-1-58,0 3 51,4 32-47,1 0 0,3-1 0,4 5-4,46 118 874,-11-32-1808,-33-83-3374,5 37 4308,-18-74-1008</inkml:trace>
  <inkml:trace contextRef="#ctx0" brushRef="#br0" timeOffset="2">614 547 7106,'-15'-5'3576,"10"5"-847,-3 1-697,8 1-647,0-2-417,0 0-624,0 0-152,36 0-48,45-8-24,-26 0-24,3-3-104,0 1-520,-6 4-240,-2 4 400</inkml:trace>
  <inkml:trace contextRef="#ctx0" brushRef="#br0" timeOffset="3">1087 484 10266,'33'-34'4161,"-33"37"-2793,-2-1-271,4 12-473,0 12-208,8 5-168,0 9-96,-4-1-72,1-2-32,2 0 64,-2-2-56,5-8-296,-5-4-264,0-10-816,2-6 799</inkml:trace>
  <inkml:trace contextRef="#ctx0" brushRef="#br0" timeOffset="4">1177 154 9314,'-14'-18'4297,"-1"4"-2217,11 6-679,-3 2-201,2 4-744,3 2-288,3 6-472,-1-6 3769,0 0-2697</inkml:trace>
  <inkml:trace contextRef="#ctx0" brushRef="#br0" timeOffset="5">1664 487 4329,'72'-37'2535,"-71"37"-2398,0 0 1,0 0-1,0-1 0,0 0 1,-1 1-1,1-1 0,0 0 1,0 1-1,-1-1 0,1 0 1,-1 1-1,1-1 0,-1 0 1,1 1-1,-1-1 0,1-1-137,-1 2 65,0 0 0,0-1-1,0 1 1,0 0 0,0 0-1,-1 0 1,1 0 0,0-1-1,0 1 1,0 0 0,0-1-1,0 1 1,-1 0 0,1-1-1,0 1 1,0 0 0,0 0 0,-1-1-1,1 1 1,0 0 0,-1 0-1,1 0 1,0 0 0,0 0-1,-1 0 1,1 0 0,0 0-1,-1 0-64,-21-4 2966,-21 5 393,33-1-3089,1 0 0,-1 1 0,0-1 0,0 2 0,1-2-1,-1 3 1,1-2 0,0 2-270,-11 4 172,0 0-1,-11 7-171,24-11 12,1 0 1,-1 1-1,1 0 0,0 0 1,0 0-1,1 1 0,-1-1 1,-3 6-13,8-9-3,0 0 0,1-1 0,-1 1 0,0 0 0,0 0 0,1 0 0,-1 0 0,1 0 0,-1 1 0,1-2 0,-1 1 0,1 1 0,0-1 0,0-1 0,0 2 0,-1-1 0,1 0 0,1 0 0,-1 0 0,0 0 0,0 0 0,0 1 0,1-1 0,-1-1 0,1 2 0,-1-1 0,1 0 0,0-1 0,-1 2 0,1-1 0,0 0 0,0-1 0,0 1 0,0 0 0,0 0 0,0 0 0,0-1 0,0 1 0,0 0 0,0-1 0,0 1 0,1 0 0,-1-1 0,0 0 0,1 0 0,-1 1 0,1-1 3,9 3-18,0 0-1,0-1 1,1 0 0,-1-1-1,6 0 19,-13 0 2,52 1-20,-30-1 14,-1 1-1,1 0 1,1 2 4,-20-3-1,0 0 0,0 1 0,0 0 0,-1 0 0,1 0 0,-1 1 0,0-1 1,0 1-1,0 0 0,0 1 0,-1 0 0,0-1 0,2 2 1,-5-4 2,-1 1 0,0-1-1,1 0 1,-1 1 0,0-1 0,0 1-1,0 0 1,0-1 0,0 1-1,0-1 1,0 1 0,-1-1 0,1 1-1,-1 0 1,1-1 0,-1 1 0,0-1-1,0 2 1,0-2 0,0 1 0,-1 0-1,1-1 1,0 1 0,-1-1-1,1 2 1,-1-2 0,0 1 0,0 0-2,-4 4 19,0-1 0,0 1 0,0 0 0,0-2 1,-1 2-1,-5 2-19,-2 2 32,6-4-22,-4 3 60,-1 1 0,0-1-1,-1 0 1,0-1 0,-2 0-70,13-6 12,-1-1 1,1 0-1,-1 1 1,1-2-1,-1 1 1,0 0-1,1 0 1,-1 0-1,0-1 1,0 1-1,0-1 1,0 1 0,0-1-1,1 0 1,-1 0-1,0 0 1,0 0-1,0-1 1,0 1-1,0-1 1,0 1-1,0-1 1,1 0-1,-1 0 1,0 0-1,1 1 1,-1-2-1,1 1 1,-1 0 0,1-1-1,-1 0-12,1 1-28,0-1 0,1 2 1,0-2-1,-1 0 0,1 1 0,0-1 1,0 1-1,0 0 0,0-1 0,0 1 0,0-1 1,1 0-1,-1 0 0,1 0 0,-1 1 1,1-1-1,0 1 0,0-2 28,9-10-203</inkml:trace>
  <inkml:trace contextRef="#ctx0" brushRef="#br0" timeOffset="6">2214 1074 5929,'4'8'2246,"10"13"588,-14-21-2672,1 1 1,-1 0 0,1-1 0,-1 1-1,1-1 1,-1 0 0,1 1 0,0 0-1,-1-1 1,1 1 0,0-1 0,0 1 0,-1-1-1,1 0 1,0 0 0,0 0 0,0 0-1,-1 0 1,1 1 0,0-1 0,0 0-1,0 0 1,0 0 0,-1 0 0,1 0-1,0 0 1,0 0 0,0 0 0,0 0-163,0-1 174,0 1 0,0-1 0,0 0 0,0 0 0,0 1 0,0-1 0,0 0 0,0 0 0,0 0 0,0 1 0,-1-1 0,1 0 0,0 0 0,-1 0 0,1 0 0,-1 0 0,0-1 1,1 1-175,7-26 1308,-6 18-999,5-21 120,-1-1 0,-2 0-1,-2 0 1,-2 0 0,-2-10-429,-9-54 389,-5-5-389,-29-83 96,25 109-105,3 1 0,-1-48 9,17 106-11,1 1-1,0 0 0,2-1 0,0 1 1,1 0-1,0 0 0,2 0 1,0 0-1,1 1 12,-4 9-52,0 0 1,0 0 0,1 1-1,-1-1 1,1 0-1,0 1 1,0 0 0,0 0-1,1 0 1,-1 0-1,1 0 1,0 0 0,0 1-1,0-1 1,1 1-1,-1 0 1,1 0 0,-1 0-1,1 1 1,0-1-1,0 1 1,0 1 0,0-2-1,0 2 1,0-1-1,0 0 1,1 1 0,-1 0-1,0 0 1,0 1-1,0-1 1,0 1 0,4 1 51,7 1-476,0 1 0,-1 1 0,0 0 0,0 1 0,0 0 0,-1 0 0,0 1 0,-1 1 0,0 0 1,-1 0-1,0 1 0,0 1 0,8 8 476,18 27-1155</inkml:trace>
  <inkml:trace contextRef="#ctx0" brushRef="#br0" timeOffset="7">2128 606 9042,'-15'-3'3769,"12"3"-2489,4 0-456,5 3-64,-6-3-224,1 0 9,27 2 47,43-2-280,-34-3-104,2-1-136,4 0-232,9 2-592,-1 2 3216,5 3-2096</inkml:trace>
  <inkml:trace contextRef="#ctx0" brushRef="#br0" timeOffset="8">2769 527 8970,'0'0'3753,"-3"10"-2233,4 4-392,-1 9-312,5 8-303,3 4-281,1 6-72,-5 4-64,3 2-24,-4-5 8,-1-7-72,2-16-456,-4-4-377,4-15 473</inkml:trace>
  <inkml:trace contextRef="#ctx0" brushRef="#br0" timeOffset="9">2775 381 6953,'0'-36'3977,"-9"5"-280,5 18-1920,-3-1-225,-5 10-624,6 0-344,4 7-416,-6 2-328,10 3 2393,4 11-1713</inkml:trace>
  <inkml:trace contextRef="#ctx0" brushRef="#br0" timeOffset="10">3379 613 5137,'1'-2'612,"-1"0"-1,1-1 1,-1 1-1,0-1 1,0 1 0,0-1-1,-1 1 1,1-1-1,-1 1 1,1-1 0,-1 1-1,0 0 1,-2-2-612,1 0 461,0 0 0,-1 0 0,0 1 0,0 0 0,0 0 0,0 0 0,-1 0 0,-1-1-461,-2 0 310,-1-1 0,1 1 0,-1 0 0,0 1 0,0-1 1,0 1-1,-1 0 0,1 1 0,-5-1-310,9 2 32,0 1 1,-1-1 0,1 1-1,0 0 1,-1 1-1,1-1 1,0 1 0,-1-1-1,1 0 1,0 2-1,0-1 1,0 0 0,0 0-1,0 1 1,0-1-1,0 1 1,1 0-1,-1 0 1,1 0 0,-1 1-1,1-2 1,0 2-1,0 0 1,0-1 0,1 1-1,-1 1-32,-4 4-16,0-1 0,1 1 0,0 1-1,1-1 1,0 1 0,0 0 0,2 0 0,-1 0-1,1 3 17,1-2-14,0 1 1,1-1-1,1 1 0,0-1 0,1 1 0,0 0 0,1-1 0,1 1 1,0-1-1,1 0 0,4 9 14,-6-13-6,1-1 0,0-1-1,0 0 1,0 1 0,0-1 0,1 1 0,0-1 0,0 0 0,0 0 0,1-1 0,0 1-1,0-1 1,0 0 0,0 1 0,0-2 0,1 0 0,0 1 0,0-1 0,0 0 0,0 0-1,0 0 1,0-1 0,0 0 0,1 0 0,1 0 6,-4-1 5,0 0 0,1 0 1,-1-1-1,0 0 0,0 0 1,0 0-1,1 1 0,-1-2 0,-1 1 1,1 0-1,0-1 0,0 0 1,-1 0-1,1 0 0,-1 0 0,0 0 1,1-1-1,-1 1 0,-1 0 0,1-1 1,0 0-1,-1 1 0,0-2 1,2-1-6,3-5 26,0-1 0,-1 0 0,-1 0 1,0 0-1,-1 0 0,1-8-26,-2 5 36,-2 0-1,0-1 1,-1 2 0,-1-1 0,0-1-1,-2 2 1,0-2 0,0 2-1,-6-13-35,18 41-43,0-1-1,2 0 0,0-1 0,12 11 44,-3-2 5,-2 0-18,21 21-403,-35-40 201,-1 0 0,1 0-1,0 0 1,1 1 0,-1-2 0,1 1-1,-1 0 1,1-1 0,5 2 215,11-2-556</inkml:trace>
  <inkml:trace contextRef="#ctx0" brushRef="#br0" timeOffset="11">3670 52 10778,'-8'-12'2413,"-2"0"0,0 1 0,-5-4-2413,15 15 17,0 0 1,0 0-1,0 0 0,0 0 1,0 0-1,0 0 0,0-1 1,0 1-1,-1 0 0,1 0 1,0 0-1,0 0 0,0 0 0,0 0 1,0 0-1,0 0 0,0 0 1,0 0-1,0 0 0,0 0 1,0 0-1,0 0 0,0 0 0,-1 0 1,1 0-1,0 0 0,0 0 1,0 0-1,0 0 0,0 0 1,0 0-1,0 0 0,0 0 1,0 0-1,0 0 0,0 0 0,0 0 1,-1 0-1,1 0 0,0 0 1,0 0-1,0 0 0,0 0 1,0 0-1,0 0 0,0 0 0,0 0 1,0 0-1,0 0 0,0 0 1,0 1-1,0-1 0,0 0 1,0 0-1,0 0 0,0 0 1,0 0-1,-1 0 0,1 0 0,0 0 1,0 0-1,0 0 0,0 0 1,0 0-1,0 1 0,0-1-17,-1 8 210,3 13-291,6 20 117,2 0 1,2-1-1,5 7-36,11 37 48,93 363 639,-123-461-372,0 1-1,1-1 0,1 1 0,1-1 0,0 1 1,1-1-1,1 0-314,3-8-90,0 2 0,1-2-1,2 2 1,2-3 90,-7 16-56,0 0-1,0 1 1,1-1 0,0 0-1,1 2 1,-1-2-1,2 2 1,-1-1-1,1 1 1,5-4 56,-8 7-23,-1 0 1,1 0-1,0 1 1,0-1-1,0 0 1,0 1-1,0 0 1,0-1-1,0 2 0,0-1 1,1 1-1,-1-1 1,0 1-1,1 0 1,-1 0-1,1 0 1,-1 0-1,0 1 1,1 0-1,-1-1 0,0 1 1,0 0-1,0 1 1,3-1 22,1 2-15,0 1 0,-1 0 0,1 0-1,-1 0 1,0 1 0,0 0 0,-1 0 0,1-1 0,-1 2 0,-1 0 0,1 0 0,-1-1 0,-1 2-1,1-1 1,-1 1 0,-1-1 0,0 1 0,3 7 15,-3-5 2,0 1-1,0 0 1,-2 0 0,1 1-1,-2-1 1,1 0-1,-2 0 1,0 0 0,0 1-1,-1-1 1,-1-1-1,0 2 1,-1 0-2,-1 1 27,-1 0 0,0-1 0,-1 1 0,-1-1 0,0-1 1,0 2-1,-5 1-27,9-9 14,0-1 0,-1 0 0,1 1 0,-1-1 1,0 0-1,0 0 0,-1-1 0,1 1 0,-1-1 0,1 0 1,-1 0-1,0 0 0,0-1 0,0 0 0,0 0 0,0 0 1,-1 0-1,1-1 0,-5 0-14,4 0 122,0 0 0,0-1 1,0 0-1,1 0 0,-1 0 0,0 0 1,1-1-1,-1 0 0,1 0 1,0 0-1,0-1 0,0 0 0,0 0 1,0 0-1,1 0 0,0 0 0,0-1 1,0 0-1,-3-4-122,-19-24 992</inkml:trace>
  <inkml:trace contextRef="#ctx0" brushRef="#br0" timeOffset="12">4327 108 11538,'-14'-5'2896,"8"7"-852,5 0-1935,1 0 0,0 0 0,0 0 0,0 0 0,0 0 0,1 1 0,-1-2-1,0 1 1,1 1-109,123 515 2113,-119-496-2097,-3-12-58,0 1-1,0-1 1,1 0-1,1 1 1,0-2 0,1 1-1,0 0 1,1 0-1,2 1 43,-7-11-92,-1 1 0,1 0-1,0 0 1,0 0 0,1-1-1,-1 1 1,0 0-1,0 0 1,0 0 0,0-1-1,1 0 1,-1 1 0,0-1-1,1 1 1,-1-1-1,1 1 1,-1-1 0,0 0-1,1 0 1,-1 1-1,1-1 1,-1 0 0,1 0-1,-1-1 1,1 1 0,0 0 92,17-10-801</inkml:trace>
  <inkml:trace contextRef="#ctx0" brushRef="#br0" timeOffset="13">4607 566 5209,'3'-1'733,"-1"0"0,0-1 0,1 1 0,-1 0-1,1 0 1,0 0 0,-1 0 0,1 0 0,0 0 0,1 1-733,2-1 595,1 0 0,0 0 0,0 1 0,0 0 1,0 0-1,0 1-595,0 0 285,1-1 1,0 0-1,-1 0 0,1-1 1,6-1-286,-8 2 79,-1-2 0,1 0 1,-1 1-1,1-2 0,-1 2 0,0-2 1,0 1-1,0-1 0,-1 0 0,1 0 1,-1 0-1,0 0 0,3-3-79,-4 4 47,-1 0-1,0-1 1,0 1-1,-1-1 1,1 1-1,-1 0 0,1-2 1,-1 2-1,0 0 1,0-1-1,0 0 1,-1 1-1,1-1 1,-1 0-1,0 0 1,0 1-1,0-2 1,0 2-1,-1-1 0,0 0 1,1 0-1,-1 1 1,-1-2-47,0-2 69,-1 2-1,0-1 1,-1 0 0,1 0 0,-1 1-1,-2-3-68,5 6 4,0 0 0,-1-1 0,1 1 0,0 1 0,-1-2-1,1 1 1,-1 0 0,1 1 0,-1-1 0,1 0 0,-1 0-1,0 0 1,1 1 0,-1 0 0,0-1 0,0 1 0,0-1-1,1 1 1,-1-1 0,0 1 0,0 0 0,0 0-1,0 0 1,0 0 0,0 1 0,-1-1-4,-4 2-12,0 1 0,0 0 0,0 0 0,0 0 0,1 1 0,0 0 0,-1 0 0,2 0 0,-1 1 0,1 0 0,-2 0 12,-6 9-24,0-1 0,1 1 0,-6 11 24,13-18 2,0 0 1,1 0 0,0 0-1,0 0 1,1 1-1,0 0 1,1 0-1,0-1 1,1 1-1,0 0 1,0 1-1,1-1 1,1 0-1,0 0 1,0 0 0,0 0-1,1 0 1,1-1-1,0 1 1,0-1-1,1 1 1,0-1-1,1 0 1,0 0-1,0 0 1,1 0-1,0-1 1,0 0 0,1 0-1,0 0 1,1-1-3,-1 1 158,2-1 0,-1 0 0,1-1 1,-1 1-1,2-1 0,-1-1 0,0 0 1,1 1-1,0-1 0,0-2 0,0 2 1,0-2-1,0 1 0,1-1 0,-1-1 1,0 1-1,1-2 0,-1 1 0,1-1 1,-1-1-1,2 0-158,7-2 618,0-1 0,9-4-618,-25 9 32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17 9514,'0'0'133,"-1"-1"1,0 0-1,0 0 0,0 1 1,0 0-1,0-1 0,-1 0 0,1 0 1,0 1-1,0-1 0,0 1 1,-1 0-1,1 0 0,0-1 1,0 1-1,-1 0 0,1 0 0,0 0 1,-1-1-1,1 1 0,-1 0 1,1 1-1,0-1 0,-1 0 1,1 0-1,0 1 0,0-1 0,-1 0 1,1 0-1,0 0 0,0 1 1,-1 0-1,1-1 0,0 1 1,0 0-1,0-1 0,0 1 0,0 0 1,0 0-1,0-1-133,-4 5 131,1-1 0,0 1 0,0-1 0,1 1 0,0 0 0,0 0 0,0 0 0,0 1-131,-3 9 181,1 0 1,1-1-1,0 1 1,2 0-1,0 0 0,1 0 1,1 1-1,0-1 1,2 0-1,1 5-181,8 28 587,3-1 0,14 28-587,-10-27 251,-2 2 0,-1 7-251,-4 16 247,-4 3-247,0 0-45,-6-53 2198,-1-7-1135</inkml:trace>
  <inkml:trace contextRef="#ctx0" brushRef="#br0" timeOffset="1">2 501 9994,'-1'2'4033,"11"-1"-2433,11 7-663,25-6 7,9-4-344,18 2-344,6-2-88,2-1-40,-8 0-48,-2-2-40</inkml:trace>
  <inkml:trace contextRef="#ctx0" brushRef="#br0" timeOffset="2">512 3 10994,'-19'-3'3243,"18"3"-3175,1 0-1,0 0 1,-1 0 0,1 1 0,-1-1 0,1 0 0,0 0 0,-1 0 0,1 0 0,0 0 0,-1 1 0,1-1 0,0 0 0,-1 0 0,1 0 0,0 0-1,0 0 1,-1 0 0,1 1 0,0-1 0,0 0 0,-1 0 0,1 1 0,0-1 0,0 0 0,0 1 0,-1-1-68,1 3 151,0 0 0,0 0 0,1 0 0,-1 1 1,1-1-1,-1 0 0,1-1 0,2 4-151,-2-3 33,23 64 1021,22 37-1054,-21-52 199,-3 0-1,-4 1 1,3 17-199,-4 20 342,-6 0 1,-2 68-343,-11-145 253,2-13-240,0 0-1,0 0 1,0 0-1,0 0 1,0 0-1,0 0 0,0 0 1,0 0-1,0 0 1,0 0-1,0 0 1,0 0-1,0 0 1,0 0-1,-1 0 1,1 0-1,0 1 1,0-1-1,0 0 1,0 0-1,0 0 1,0 0-1,0 0 1,-1 0-1,1 0 1,0 0-1,0 0 1,0 0-1,0 0 1,0 0-1,0 0 1,-1 0-1,1 0 1,0 0-1,0 0 1,0 0-1,0 0 1,0 0-1,0 0 1,-1 0-1,1 0 1,0 0-1,0 0 1,0 0-1,0 0 1,0 0-13,-1-1 46,0 0 0,0 0 0,0-1 0,0 2 0,0-2 0,1 1 0,-1 0 0,0 0 0,1-1 0,0 1 0,-1 0 0,1 0 0,0-1 1,0 1-47,-2-14 37,1-1 1,2 1-1,0-1 1,1 1 0,0 0-1,2-1 1,2-5-38,10-24 5,19-33-5,-24 54-4,2 0 0,3-1 4,-10 17-3,0-1 0,1 1 0,0 0 0,1 0 0,0 1 0,9-7 3,-15 13-1,0-1-1,0 1 0,0 0 1,1-1-1,-1 1 1,0 0-1,0 0 0,1 0 1,-1 0-1,1 1 1,0-1-1,-1 0 0,1 1 1,-1-1-1,1 1 0,0 0 1,-1 0-1,1 0 1,0 0-1,-1 0 0,1 1 1,0-1-1,-1 1 1,1-1-1,-1 1 0,1-1 1,-1 1-1,1 0 1,-1 1-1,1-2 0,-1 1 1,0 1-1,0-1 1,0 0-1,1 2 2,5 2-7,-1 1 1,0 1-1,0 0 0,-1 0 1,0 0-1,0 0 1,4 9 6,3 9 8,-1 1 0,-1 1 0,-2 0 0,3 19-8,0-3-8,9 19 8,-15-49-18,0 0 0,1-1 1,1 1-1,0-1 0,1-1 0,8 9 18,4-3-326,3-7-34</inkml:trace>
  <inkml:trace contextRef="#ctx0" brushRef="#br0" timeOffset="3">1296 583 10346,'0'-1'2566,"0"0"902,9-2-1868,57-2-441,-46 4-944,0 0 0,0-1 0,0-2-215,4 1 118,0-1-1,0-2 1,-1 0-1,0-1 1,2-2-118,-18 6 14,-1 1 0,1-1 1,-1-1-1,0 1 1,0-1-1,-1 0 0,1 0 1,2-4-15,-5 5 8,0-1 1,-1 1 0,1 0 0,-1 0 0,0 0-1,0-1 1,-1 0 0,1 0 0,-1 1 0,0-1-1,-1 1 1,1-1 0,-1 0 0,1-1-9,-2 0 2,1 1 0,0 0 1,-1-1-1,0 1 0,-1 0 0,1-1 1,-1 1-1,0 0 0,0 0 0,0 1 1,-1-1-1,0 0 0,0 1 0,0-1 1,0 1-1,-1 0 0,0 0 0,0-1 1,0 2-1,0-1 0,0 0 0,-1 1 1,1 0-1,-1 0 0,0 0 0,-1 0-2,0 0-6,-1-1-1,0 2 1,0-1-1,-1 1 0,1 0 1,0 0-1,0 0 1,-1 1-1,1 0 0,-1 0 1,1 1-1,0 0 1,0 0-1,-1-1 1,1 2-1,0 0 0,0 0 1,-6 2 6,2 2-5,1-2 1,1 2-1,-1-1 1,1 2-1,0-1 1,1 1-1,0 0 1,0 1-1,1-1 1,0 1-1,1 0 1,0 0-1,-3 7 5,2-3 1,1 0-1,0 1 1,1 0 0,1 0-1,0-1 1,1 2-1,1-1 1,1 0-1,0 7 0,1-14 4,1 0-1,-1-1 1,1 1-1,1 0 1,-1 0-1,1 0 1,0-2-1,1 2 0,0-1 1,0 1-1,0-1 1,1 0-1,0-1 1,0 1-1,1 0 1,-1 0-1,1-1 0,0 0 1,1 0-1,-1-1 1,1 1-1,0-1 1,0 0-1,6 2-3,5 2 41,1-1 0,0-1 0,0 1 1,1-2-1,9 0-41,33 5-1389,3-2 1389,37 2-656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276 391 7426,'-6'-5'1095,"0"1"1,0 0 0,-1 0 0,1 0 0,-1 1-1,-4-1-1095,8 2 197,-1 1 0,1 1 0,-1-1 0,0 0 0,0 1-1,1-1 1,-1 1 0,0 0 0,0 0 0,1 0 0,-1 0-1,0 1 1,0 0 0,1 0 0,-3-1-197,-2 3 140,0 0 0,0-1 0,0 2 0,1 0 0,-1 0 0,1 0 0,0 0 0,1 0 0,-1 1 0,1 0 0,0 0 0,0 0 0,1 1 0,-2 2-140,-2 4 39,0-1 0,2 1 0,-1 0 0,2 0 0,0-1 0,1 2-1,-1 4-38,4-8 7,0 0 0,1 0 0,0 0 0,1 0 0,1 1 0,-1-1 0,2 0 0,0 0 0,0 0 0,1 0 0,0 0 0,1 0 0,0-1 0,2 3-7,-3-6 8,1 0 1,-1 1-1,1-2 1,1 1-1,-1 0 1,1 0 0,0-1-1,0 0 1,1 0-1,-1 0 1,1 0-1,0 0 1,1-1-1,-1-1 1,1 1 0,0 0-1,0-1 1,0 0-1,0 0 1,0 0-1,0-2 1,5 2-9,0-1 13,-1-1 0,1 0 0,-1-1-1,1 0 1,-1 0 0,1-1 0,-1 0 0,0-1 0,0 0 0,0 0 0,0-1 0,-1 0 0,0 0 0,0-1 0,0 0-1,1-2-12,-5 3 9,0 0-1,0 0 0,0 0 0,-1 0 0,0-1 0,0 0 1,0-1-1,-1 2 0,0-2 0,0 1 0,-1-1 1,0 0-1,0 0 0,0 1 0,-1-2 0,0 2 0,-1-2 1,0 1-1,0 0 0,-1-1 0,0 2 0,0-2 0,0 1 1,-2-3-9,-2-4 3,0 1 0,-1 0 1,0-1-1,-2 1 0,0 1 1,0-1-1,-2 1 0,1 0 1,-2 0-1,0 1 0,0 1 1,-1-1-1,-1 0 0,-10-5-3,19 13-17,0 0-1,-1 1 1,1-1-1,-1 1 0,1-1 1,-1 0-1,0 2 1,1-2-1,-1 1 1,0 0-1,0 1 0,0 0 1,0-1-1,0 1 1,0 0-1,0 0 1,0 0-1,-3 1 18,3-1-91,1 1 0,0 0 0,0 0 0,0 0 0,0 0 0,0 1 0,0-1 0,1 1 0,-1 0 0,0-1 0,1 1 0,0 0 0,-1 0 0,1 0 0,0 0 0,0 0 0,1 0 0,-1 1 0,0-1 0,1 1 0,0-1 0,-1 1 91,1 1-194,-1 0 1,1 1-1,0-1 0,1 0 0,-1 0 0,1 1 0,0 1 194,4 35-938</inkml:trace>
  <inkml:trace contextRef="#ctx0" brushRef="#br0" timeOffset="1">613 988 7162,'2'2'649,"0"0"0,1 0 0,-1 0 0,1 0 0,-1-1 0,1 1 0,0-1 0,0 1 0,-1-1 0,2 0 1,0 1-650,-2-2 199,0 1 0,1-1 1,-1 0-1,0 0 1,0 0-1,0 0 1,1 0-1,-1 0 0,0-1 1,0 1-1,0-1 1,0 0-1,0 1 1,0-1-1,0 1 0,0-1 1,2-1-200,1-1 175,0 0 0,0 0 1,0 0-1,0-1 0,-1 0 0,0 0 0,0 1 1,0-2-1,-1 2 0,1-1 0,-1-1 1,0 0-1,-1 1 0,0-1 0,1 0 1,-2 1-1,2-4-175,2-13 260,0 0 1,-2-1-1,0-10-260,-2 21 103,1-23 81,-2 0 1,-2 0-1,-6-21-184,-25-99 152,24 118-133,-6-25-4,-5-14 7,5-2 0,-2-59-22,16 122-15,2 0 0,0 0-1,1-7 16,-1 17-11,0 0 0,0 1-1,1-1 1,-1 0 0,1 0-1,0 0 1,0 1 0,1-1-1,-1 1 1,1 0-1,0 0 1,0 0 0,2-2 11,-4 4-29,0 0 1,1 0-1,-1 1 1,0-1-1,0 0 1,0 0-1,1 1 1,-1-1-1,0 1 1,1 0-1,-1-1 1,1 1-1,-1 0 1,1-1-1,-1 1 1,1 0-1,-1 0 1,1 0-1,-1 0 1,1 0-1,-1 0 1,1 1 28,1-1-47,0 1 0,0-1 1,0 2-1,-1-1 0,1 0 1,0 0-1,-1 1 0,1-1 1,-1 0-1,3 2 47,5 5 374,-1 1 0,1 0 0,-2 0 0,4 5-374,-11-13 123,35 43 708</inkml:trace>
  <inkml:trace contextRef="#ctx0" brushRef="#br0" timeOffset="2">624 535 9234,'-13'4'4377,"6"5"-2049,16-1-847,7-2-393,22 0-560,2-9-144,19-10 160,9 4-32,2-2-304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12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419 414 4841,'-40'-51'2633,"39"48"-2336,-1 1 1,0 0 0,-1-1 0,1 1-1,0 0 1,-1 0 0,1 1 0,-1-1-1,1 0 1,-1 1 0,0-1 0,0 1 0,0 0-1,0 0 1,0 0 0,0 0 0,0 1-1,0-1 1,0 1 0,0 0 0,0 0-1,0 0 1,0 0 0,-3 1-298,-4 1 279,-1 0 1,1 1 0,0 0-1,0 1 1,-9 4-280,15-6 203,-14 8 17,1 0 0,0 1 1,1 1-1,0 0 0,1 2 0,-3 3-220,3-3 66,10-10-51,1 0 1,0 0 0,0 0 0,0 0-1,0 1 1,1-1 0,0 1-1,0 0 1,0 0 0,1 0-1,-2 5-15,3-7 4,1 1-1,-1-1 1,1 1-1,0-1 1,0 1-1,0 0 1,1-1-1,-1 1 1,1-1-1,0 1 1,0-1-1,0 0 1,0 1-1,1-1 1,-1 0-1,1 0 1,0 0-1,0 0 1,0 0-1,0 0-3,3 3 2,0-1-1,0 1 1,1-1-1,-1 0 1,1 0-1,0-1 1,1 0-1,-1 0 1,1 0-1,6 2-1,15 6 4,1-2 0,4 0-4,-20-6 3,11 4 5,0 1-1,-1 0 1,15 10-8,-31-15 2,0 0 0,0 0 0,-1 1 0,1-1 0,-1 1-1,0 1 1,-1-1 0,1 1 0,-1 0 0,0 1 0,-1-1 0,1 1 0,2 5-2,-6-9 1,0 0 1,-1 0-1,1 0 0,-1 0 1,1 0-1,-1 0 0,0 0 1,0 0-1,0 0 1,0 0-1,-1 0 0,1 0 1,-1 0-1,1 0 0,-1 0 1,0 0-1,-1 0 0,1 0 1,0-1-1,-1 1 1,0 0-1,1-1 0,-1 1 1,0-1-1,0 0 0,0 1 1,-1-1-1,1 0 0,-1 0-1,-9 7 13,1 0 0,-1-1 0,-1-1 0,0 0 0,-7 3-13,-21 8 26,0-2 0,-1-2 0,-1-2 0,-5 0-26,38-10 18,0 0 0,-1-1 0,1 0 0,-1-1 0,-3 0-18,11 0-47,1 0 1,-1 0-1,1-1 1,-1 1-1,0-1 1,1 1-1,-1-1 1,1 0-1,-1 0 1,1 0-1,-1 0 1,1-1-1,0 1 0,0-1 1,0 1-1,0-1 1,0 0-1,0 0 1,0 0-1,0 0 1,1 0-1,-1-1 47,1 2-129,1-1 0,-1 1-1,1 0 1,-1-1 0,1 1-1,0 0 1,0-1-1,0 1 1,0-1 0,0 1-1,0 0 1,0-1 0,0 1-1,1-1 1,-1 1 0,1 0-1,-1-1 1,1 1-1,-1 0 1,1 0 0,-1-1-1,1 1 1,0 0 0,0 0-1,0 0 1,0-1 129,22-11-1080</inkml:trace>
  <inkml:trace contextRef="#ctx0" brushRef="#br0" timeOffset="421.747">876 474 7658,'-9'-1'703,"0"0"1,0 0 0,-1 1 0,1 0 0,0 0 0,0 1 0,-1 0 0,-7 3-704,5-1 343,0 1 1,1 1-1,-1-1 1,1 2-1,0 0 1,-2 1-344,-9 9 216,0 0 0,2 1 0,0 1 0,0 1 0,-12 18-216,25-29 30,0 1 1,0 1-1,1-1 0,0 1 1,1 1-1,0-1 0,1 1 1,0-1-1,0 1 0,1 0 1,1 1-1,0-1 0,-1 9-30,3-14 5,0 0 0,0-1 0,0 1 0,1 0 0,0-1 0,0 1 0,1 0 0,-1-1 0,1 1 1,0-1-1,1 0 0,-1 0 0,1 0 0,0 0 0,0 0 0,1-1 0,-1 1 0,1-1 0,0 0 0,0 0 0,0 0 0,1-1 0,0 1 0,-1-1 0,1 0 0,0 0 0,0-1 0,4 2-5,3 0 12,1 0-1,0-1 1,0 0 0,0-1 0,0 0-1,0-1 1,0-1 0,1 0 0,-1-1-1,0 0 1,0-1 0,0 0 0,12-4-12,-10 2 13,0-1-1,-1 0 1,0-1 0,0-1 0,-1 0-1,0 0 1,0-2 0,0 1 0,-1-2 0,0 0-1,9-11-12,-17 17 15,0 0 0,-1 0 0,0-1-1,0 1 1,0-1 0,-1 0 0,1 0-1,-1 0 1,0 0 0,-1 0 0,1-1-1,-1 1 1,0-1 0,0 1 0,-1-1 0,0 1-1,0-1 1,0 1 0,0-1 0,-1 1-1,0 0 1,0-1 0,-1 1 0,1 0-1,-1-1 1,0 1 0,0 0 0,-1 0-1,0 1 1,-2-4-15,-14-18 93,-2 2 0,-1 0 0,-19-16-93,38 38-84,1-1 1,-1 0-1,1 1 1,-1 0-1,0-1 0,0 1 1,-1 1-1,1-1 1,0 0-1,0 1 1,-1-1-1,1 1 0,-1 0 1,1 0-1,-1 1 1,0-1-1,1 1 1,-1-1-1,0 1 0,1 0 1,-4 1 83,-16 11-694</inkml:trace>
  <inkml:trace contextRef="#ctx0" brushRef="#br0" timeOffset="885.604">1200 24 7258,'-1'-2'411,"0"0"0,0 0 0,0 0 1,0 0-1,0 1 0,0-1 0,-1 0 1,1 1-1,-1-1 0,1 1 0,-2-2-411,3 3 73,-1 0 0,1 0-1,-1 0 1,0-1 0,1 1-1,-1 0 1,1 0 0,-1 0-1,1 0 1,-1 0 0,0 0-1,1 0 1,-1 0 0,1 0-1,-1 0 1,0 0 0,1 0-1,-1 0 1,1 1 0,-1-1-1,1 0 1,-1 0 0,1 1-1,-1-1 1,1 0 0,-1 1-1,1-1 1,-1 0 0,1 1-1,0-1 1,-1 1 0,1-1-1,-1 1 1,1-1 0,0 1-1,0-1 1,-1 1 0,1-1-1,0 1 1,0-1 0,0 1-1,-1 0 1,1-1 0,0 1-1,0 0-72,-3 8 265,0 0 0,0 1 1,1-1-1,0 1 0,1 0 0,0 0 0,1 3-265,3 73 806,-3-74-693,28 262 2165,25 80-2278,-53-353 2,2 14 72,1 1 0,0 0 0,1-1 0,1 1 0,1-1 0,1 2-74,0-6 134</inkml:trace>
  <inkml:trace contextRef="#ctx0" brushRef="#br0" timeOffset="1852.379">1447 538 7666,'-1'-7'973,"-1"1"0,1 0 0,-1 0 0,-1-1 0,1 1 0,-2-2-973,1 0 1242,3 6 310,6 6-987,4 7-212,-8-8-291,135 212 2343,-116-185-2179,-4-4 36,1 0-1,14 13-261,-27-33 37,1 0 0,0-1 1,0 1-1,0-1 0,1 0 0,-1-1 0,1 1 0,1-1 0,-1-1 0,0 0 1,1 0-1,1 0-37,-8-2 11,0-1 0,0 0 0,0 1 0,-1-1 0,1 0 1,0 0-1,0 0 0,0 0 0,0 0 0,0 0 0,0 0 0,0 0 0,0-1 1,0 1-1,0 0 0,0 0 0,0-1 0,0 1 0,-1-1 0,1 1 0,0-1 1,0 1-1,0-1 0,-1 1 0,1-1 0,0 0-11,0 0 12,0-1 1,0 0-1,0 1 0,0-1 0,-1 0 0,1 0 1,0 1-1,-1-1 0,0 0 0,1 0 0,-1 0 1,0 0-1,0 0-12,0-11 23,0 0 1,-1 0-1,-1 1 1,-1-4-24,1 4 7,-4-38 18,0-47-25,5 74-8,2 0 0,1 0 0,1 0 0,1 1 1,2-7 7,-5 25-4,0 0 0,0 0 0,1 0 1,-1 0-1,1 0 0,0 1 1,1-1-1,-1 0 0,0 1 1,1 0-1,0-1 0,2-1 4,-4 4-2,1 0 0,-1 0 0,0 1-1,1-1 1,-1 0 0,1 1 0,-1-1-1,1 1 1,0-1 0,-1 1 0,1 0 0,-1-1-1,1 1 1,0 0 0,-1 0 0,1 0 0,-1 0-1,1 1 1,0-1 0,-1 0 0,1 1 0,-1-1-1,1 1 1,-1 0 0,1-1 0,-1 1-1,1 0 1,-1 0 0,0 0 0,1 0 0,-1 0-1,0 0 1,1 1 2,11 10-9,0 1 0,0 0 0,7 12 9,-12-15 2,0 0-1,0 0 1,1-1 0,0 0-1,0-1 1,1 0 0,0 0-1,1-1 1,-1 0 0,2-1-2,-2-2 1,1 0 1,0-1-1,0-1 1,0 0-1,1 0 1,-1-1-1,1 0 1,-1-1 0,5 0-2,2-2 3,1 0 1,0 0 0,-1-2 0,0 0 0,6-3-4,-16 3 2,0 1 1,-1-1-1,1 0 1,-1-1-1,0 0 1,0 0 0,0-1-1,-1 1 1,0-1-1,0-1 1,0 1-1,-1-1 1,0 0-1,0 0 1,-1-1-1,0 1 1,0-1-1,0 0 1,-1 0-1,1-8-2,-1 9 2,-2 0 0,1 0 0,-1-1 0,0 1 0,0-1 0,-1 1 0,0-1 0,0 1 0,-1-1 0,0 1-1,0 0 1,-1-1 0,0 1 0,0 0 0,-1 0 0,0 0 0,0 0 0,0 0 0,-1 1 0,0 0 0,0 0 0,-1 0 0,-4-5-2,6 8-1,0 1 0,0-1 1,0 1-1,-1 0 1,1 0-1,0 0 1,-1 0-1,0 1 0,1-1 1,-1 1-1,0 0 1,1 0-1,-1 0 0,0 0 1,0 1-1,0 0 1,0 0-1,0 0 1,0 0-1,1 0 0,-1 1 1,0 0-1,0 0 1,0 0-1,1 0 0,-1 1 1,0-1-1,1 1 1,0 0-1,-1 0 1,0 1 0,-7 4-3,1 0 1,0 1-1,1 0 1,0 1-1,0 0 1,1 0-1,0 1 1,0 0 0,0 2 2,-6 11-2,1 1 0,1 0 1,1 0-1,1 1 0,-1 8 2,6-18 0,1 1 0,1-1 0,0 1 0,1 0 0,1 0 0,1 0 0,0 0 1,1 0-1,1 6 0,-1-15-2,1 0 0,0 1 0,0-1 0,1 0 0,-1 0 1,2-1-1,-1 1 0,1-1 0,0 1 0,0-1 0,1 0 1,-1-1-1,2 1 0,-1 0 2,3 1 15,0-1 0,0 0 0,1 0 0,0-1 0,0 0 1,0-1-1,0 0 0,1 0 0,7 2-15,0-2-47,-1-1 1,1 0 0,-1-1-1,1-1 1,0 0-1,0-1 1,0-1-1,-1-1 1,1 0 0,-1-1-1,1-1 1,4-2 46,0-3-343,0-1 0,0 0 1,-1-2-1,-1 0 0,2-2 343,7-9 192</inkml:trace>
  <inkml:trace contextRef="#ctx0" brushRef="#br0" timeOffset="2205.699">2648 450 5145,'0'25'3428,"-1"12"-953,2 0 0,2 0 0,2 6-2475,3 4 1382,-2 1 0,-3 0 0,-1 0-1382,-1-34 374,1-13 816,4-26-81,29-157-972,-32 162-138,2 1 0,0 0 1,1 0-1,1 0 0,1 1 0,1 0 0,8-13 1,-11 22-123,0 0-1,0 0 1,1 1 0,1 0 0,0 0-1,0 1 1,0 0 0,1 0-1,0 1 1,0 0 0,0 0-1,1 1 1,0 0 0,10-2 123,-14 5-156,-1 0 0,1 0 0,0 1 0,0 0 0,1 1 0,0-1 156,28 8-510,-33-7 490</inkml:trace>
  <inkml:trace contextRef="#ctx0" brushRef="#br0" timeOffset="2768.271">3796 228 5585,'-4'-1'619,"0"0"0,0 0-1,-1 1 1,1-1 0,0 1-1,0 0 1,0 0 0,0 1-1,0-1 1,0 1 0,-3 1-619,-47 17 1572,32-11-690,-6 2-473,2 0 0,-1 2 0,2 0 0,-1 2 0,2 1 0,0 1 0,1 1 0,-12 12-409,21-16 119,-35 36 113,45-45-221,1 1 0,0-1-1,0 1 1,0 0 0,0 0 0,0 0 0,1 0-1,0 0 1,0 1 0,0 2-11,2-6 1,0 0 0,-1 0 0,1 0-1,0 0 1,0 1 0,0-1 0,1 0 0,-1 0 0,0 0-1,1 0 1,-1 0 0,1 0 0,0 0 0,0 0 0,0 0-1,0 0 1,0 0 0,0-1 0,0 1-1,2 1 1,0 0 1,0 0 0,0 0-1,0-1 1,0 1-1,1-1 1,-1 0-1,1 0 1,0 0 0,0-1-2,13 6 6,0-2 0,0 0 0,1-1 0,9 0-6,-8 0 4,23 4 5,0 2 0,7 5-9,-36-10 2,0 0 0,0 0 0,-1 1 0,0 1 0,0 0 0,-1 1-1,1 0 1,7 8-2,-17-14 1,0-1 0,-1 1 0,1 0 0,-1 0 0,1 0 0,-1 0 0,0 0 0,0 0 0,0 0-1,0 0 1,0 0 0,0 0 0,0 1 0,-1-1 0,1 0 0,-1 1 0,0-1 0,0 0 0,0 1-1,0-1 1,0 0 0,0 1 0,0-1 0,-1 0 0,1 1 0,-1-1 0,0 0 0,0 0 0,0 0 0,0 1-1,0-1 1,0 0 0,0 0 0,-1-1 0,1 1 0,-1 0 0,1 0 0,-2 0-1,-6 7 17,0-1 0,0 0 0,-1 0 0,0-1 1,0 0-1,-7 2-17,-41 24 259,-9 0-259,47-25 15,0 0 0,-1-1 0,0 0 0,-1-2 0,-6 0-15,26-4-45,-1-1 0,0 1 0,1-1 0,-1 0 0,0 0-1,1 0 1,-1 0 0,0-1 0,1 1 0,-1-1 0,0 1-1,1-1 1,-1 0 0,1 0 0,-2-1 45,-7-7-260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287 325 4081,'90'-31'2275,"-89"30"-2094,0 1 0,0 0-1,0 0 1,1-1 0,-1 0 0,0 0-1,0 1 1,0-1 0,0 1 0,0-1-1,0 0 1,0 0 0,-1 1 0,1-1-1,0-1 1,0 1 0,-1 1-181,0-1 99,1 0 1,-1 1-1,0-1 0,0 0 1,0 1-1,0 0 1,0 0-1,-1-1 0,1 0 1,0 1-1,0-1 0,0 0 1,-1 1-1,1 0 0,0 0 1,0-1-1,-1 1 1,1-1-1,0 1 0,-1-1 1,1 1-1,-1-1 0,1 1-99,-3-1 352,1-1-1,0 1 1,0 0-1,-1-1 0,1 1 1,-1 0-1,0 0 1,-2-1-352,-8 1 497,0-1 0,0 1 0,0 1 0,0-1 1,0 2-1,0 0 0,0-1 0,-2 2-497,-6 1 230,-1 1 1,1 1-1,0 0 0,-8 5-230,17-6 25,0 1 0,0 0 0,0 1 0,1 0 0,1 1 0,-1 0 0,1 0-25,6-5 2,1 1 1,-1 0-1,1-1 0,0 1 0,0 1 1,0-1-1,1 0 0,-1 1 0,1-1 1,0 0-1,0 1 0,0-1 0,1 1 1,0 0-1,0 0 0,0 0 0,0-1 1,1 1-1,0 0 0,0 3-2,0-5 0,1 1 1,0-1-1,0 0 0,1 0 1,-1 0-1,0 1 0,1-2 0,0 2 1,-1-1-1,1 0 0,0-1 1,0 2-1,1-2 0,-1 1 0,0-1 1,1 1-1,-1-1 0,1 0 0,0 0 1,0 1-1,-1-1 0,1-1 1,0 1-1,2 1 0,11 1 5,0 0 0,-1 0 0,1-1 0,5-1-5,-6 1 4,21 1 2,-7-1 1,-1 1 0,1 2 0,-1 0 0,11 3-7,-31-6 0,-1 0 1,0 1 0,-1-1-1,1 1 1,-1 0-1,1 1 1,-1-1-1,0 1 1,-1 0-1,1 0 1,-1 0-1,0 0 1,0 1-1,-1 0 1,1 0-1,-1 0 1,-1 0-1,1 1 1,-1 0-1,-1-3 1,-1 0 1,1 1-1,-1 0 1,0-1-1,-1 0 1,1 1-1,-1-1 1,0 0-1,0 1 1,0-1-1,-1 1 1,1 0-1,-1-1 1,0 1-1,0-1 1,-1 2-2,-1-1 5,0 0 0,0 1 1,0-1-1,-1 0 1,1 0-1,-1 0 0,-1 0 1,1-1-1,0 1 1,-6 3-6,0-2 21,1 0 0,-1 0 0,-1 0 0,1-2 1,-1 1-1,0 0 0,0-1 0,0 0 0,0-1 1,-1 0-1,0 0 0,-1-2-21,0 1 3,0-2 0,0 1 0,0-1 0,0-1 0,0 1 0,0-2 0,0 0 0,0 0 0,1-1 0,0 0 0,0-1 0,0 0 0,-9-6-3,20 11-91,0-1 1,0 1 0,0 0 0,0-1 0,0 1-1,1-1 1,-1 0 0,0 0 0,0 1 0,1 0-1,-1-1 1,1 0 0,-1 0 0,0 0 90,9-2-559</inkml:trace>
  <inkml:trace contextRef="#ctx0" brushRef="#br0" timeOffset="1">585 363 6953,'66'-36'3553,"-66"45"-1312,-3 10-753,5 5-200,3 11-464,-5 1-135,3 2-265,6 3-136,-8-7-152,4-1-48,3-3-24,-8-9 128,7-3-480,-1-4-328,-2-6-3881,6-3 3024</inkml:trace>
  <inkml:trace contextRef="#ctx0" brushRef="#br0" timeOffset="2">558 37 10130,'-16'-16'4609,"5"3"-2536,6 8-761,0 2-328,7 5-696,-2-2-120,0 0-128,9 6-3032,28 23 2247</inkml:trace>
  <inkml:trace contextRef="#ctx0" brushRef="#br0" timeOffset="3">992 344 4849,'-38'-55'3123,"38"54"-2929,-1 0-1,0 0 0,0 0 0,1 0 0,-1 0 0,0 0 1,0 1-1,0-1 0,0 0 0,0 0 0,0 1 0,0-1 1,0 1-1,0-1 0,-1 1 0,0-1-193,1 1 323,1 0 1,-1 0-1,1 0 1,-1 0-1,0 0 1,1 0-1,-1 1 1,1-1-1,-1 0 1,1 0-1,-1 1 0,1-1 1,-1 0-1,1 0 1,0 0-1,-1 0 1,1 1-1,-1-1 1,1 1-1,-1-1-323,1 1 357,4 0 167,33 4-287,0-1-1,0-1 1,0-1 0,0-1-1,12-3-236,66 3 95,-109-1-89,0 1 1,0-1-1,0 0 0,0 2 1,5 0-7,-11-2 0,1 0 1,0 0-1,0 0 1,0 1 0,0-1-1,0 0 1,-1 1-1,1-1 1,0 1 0,0-1-1,-1 1 1,1-1-1,0 0 1,-1 1 0,1-1-1,-1 1 1,1 0-1,-1-1 1,1 1 0,-1-1-1,1 1 1,-1 0-1,1-1 1,-1 1 0,0 0-1,0-1 1,1 1-1,-1 0 1,0-1 0,0 1-1,0 0 1,0-1-1,0 1 1,0 0-1,0 0 1,0 0 0,-1-1-1,1 0 1,0 1-1,0 0 1,-1 0 0,1-1-1,-1 1 0,-4 7 3,-1-1 0,-1 1 0,0-1 0,0 0 0,0-1-3,-20 20 11,-20 28 51,2 1 0,-16 29-62,57-77 88,-1 1 1,2-1 0,-1 1 0,1 0 0,1 0 0,0 0-1,0 1 1,0 6-89,2-14 38,0 2 0,-1-1 1,2 0-1,-1 0 0,0 0 0,0 0 0,1 0 0,0 0 0,-1 0 1,1 0-1,0 0 0,0-1 0,0 2 0,0-2 0,1 1 0,-1-1 1,1 1-1,-1 0 0,1-1 0,0 1 0,0-1 0,-1 0 0,1 1 1,1-1-1,-1 0 0,0 0 0,0 0 0,0 0 0,1 0 0,-1 0 1,1-1-1,-1 1 0,0 0 0,1-1 0,0 0 0,-1 0 0,2 0-38,15 0 86,1 0 0,-1-2 0,0 0-1,0-1 1,0 0 0,13-4-86,20-3-4,2 0-275,27-4-1036,-51 13 847</inkml:trace>
  <inkml:trace contextRef="#ctx0" brushRef="#br0" timeOffset="4">1615 539 6737,'32'-51'3535,"-30"51"-3136,0-1 1,0 0-1,0 0 1,0 0-1,1 1 1,-1 0-1,0-1 1,0 1 0,0 0-1,0 0 1,1-1-1,-1 1 1,0 1-1,0-1 1,1 0-400,17-1 728,6-4-105,1-1-1,-1-1 1,9-4-623,-28 8 40,1 0 0,-1 0-1,1 0 1,-1-1 0,0 0 0,-1 0 0,1 0 0,-1-1-1,0 0 1,0 0 0,-1 0 0,0-1 0,0 1-40,-3 2 14,-1 1 1,0 0-1,0-1 0,0 0 1,0 1-1,0-1 1,-1 1-1,1-1 0,-1 0 1,0 1-1,0-1 0,0 1 1,-1-1-1,1 1 1,-1-1-1,0 1 0,1-1 1,-1 0-1,-1 1 1,1-1-1,0 1 0,-1 0 1,0 0-1,-1-2-14,0 0 17,0 1-1,-1 0 1,0 0-1,1-1 1,-1 1-1,-1 1 1,1-1-1,0 0 1,-1 1 0,0 0-1,0 0 1,0 0-1,0 1 1,0-1-1,-3 0-16,2 1 3,-1 0 0,0 0 0,1 1-1,-1 0 1,1 0 0,-1 0-1,1 0 1,-1 1 0,1 0 0,-1 0-1,1 0 1,-1 1 0,1-1 0,0 2-1,0-1 1,0 1 0,1-1 0,-1 0-1,1 2 1,-2 0-3,-2 2 3,1-1-1,0 3 1,0-2 0,1 1-1,0 0 1,0 1 0,1 0-1,0 0 1,1 0 0,0 1-1,-3 7-2,4-7 5,1-2 0,0 2 0,1 1-1,0-1 1,0-1 0,1 1 0,1 1 0,0-2-1,1 2 1,0-1 0,0-1 0,2 3-5,-1-6 7,0 1 0,0-1 0,0 0 1,1 1-1,0-1 0,1-1 1,-1 1-1,1 0 0,0-1 1,1 1-1,-1-1 0,1 0 1,0 0-1,1-1 0,-1 1 0,1-1 1,0 0-1,0 0 0,5 2-7,4 1 63,1-2-1,0 0 0,0 0 0,0-1 1,1 0-1,6-1-62,19 1 1940,41-1-1940,-9-2 815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126 174 3649,'3'-69'2564,"-3"68"-2258,0-1-1,0 0 0,0 2 1,0-2-1,-1 0 0,1 1 1,0 0-1,-1-1 0,1 1 1,-1 0-1,0-1 0,1 2 1,-2-3-306,2 3 121,-1 0 1,1 0-1,-1-1 0,1 1 1,-1-1-1,1 1 1,-1 0-1,1-1 1,-1 1-1,1 0 0,-1-1 1,1 1-1,-1 0 1,1 0-1,-1 0 1,0 0-1,1 0 0,-1 0 1,1 0-1,-1 0 1,0 0-1,1 0 1,-1 0-122,0 0 131,0 0 0,-1 0 0,1 0 0,0 1 0,0-1 0,0 0 0,0 1 0,0-1 0,0 1 0,0 0 0,0-1 1,0 0-1,0 1 0,0 0 0,0-1 0,1 1 0,-1-1 0,0 1 0,0 0 0,1 0 0,-1 0 0,1-1-131,-2 8 265,0 0 0,1 0-1,0-1 1,1 1 0,0 0-1,1 0 1,1 3-265,14 55 715,-10-46-518,59 188 914,33 52-1111,-79-212-2450,-20-54 1729</inkml:trace>
  <inkml:trace contextRef="#ctx0" brushRef="#br0" timeOffset="1">14 493 10810,'-10'-2'4473,"7"3"-2784,7 0-281,18 4-384,-2 1-344,28-9-344,16 1-96,16-8 72,14-9-103,-11 1 2799,1 1-2160</inkml:trace>
  <inkml:trace contextRef="#ctx0" brushRef="#br0" timeOffset="2">661 31 9826,'-2'-5'1241,"-10"-18"3770,12 22-4984,0 1 1,0 0-1,0 0 0,0 0 0,0 0 1,-1 0-1,1 0 0,0 0 0,0-1 0,0 1 1,0 0-1,0 0 0,0 0 0,0 0 1,-1 0-1,1 0 0,0 0 0,0 0 0,0 0 1,0 0-1,0 0 0,0 0 0,-1 0 1,1 0-1,0 0 0,0 0 0,0 0 0,0 0 1,0 0-1,-1 0 0,1 0 0,0 0 1,0 0-1,0 0 0,0 0 0,0 0 0,-1 0 1,1 0-1,0 0 0,0 0 0,0 0 1,0 1-1,0-1 0,0 0 0,0 0 1,0 0-1,-1 0 0,1 0 0,0 0 0,0 0 1,0 1-1,0-1 0,0 0-27,-5 15 217,2 4-42,2-1-1,0 0 0,2 1 0,0-1 1,5 15-175,8 30 730,5 2-730,5 17 402,-4-1 358,25 57-760,-44-136 3,8 19 63,-1 1 0,-1 1 0,-1-1-1,1 18-65,-8-32 95,-3-12 40,-4-13 13,6 5-131,0 0 1,1 0-1,1 0 1,1 0 0,0 0-1,1 0 1,0 1-1,1-1 1,1 0-1,1 1 1,2-6-18,1 1-1,0 1 0,1 0 0,1 1 1,1 0-1,1 0 0,0 1 0,1 0 1,1 0 0,-9 9-2,1 0 0,-1 0 1,1 0-1,-1 0 0,1 1 1,1 0-1,-1 0 0,1 1 1,-1-1-1,4 0 2,-8 2-2,0 1 1,1-1-1,-1 1 0,0 0 1,0 0-1,1 0 0,-1 0 1,0 0-1,1 0 1,-1 0-1,0 0 0,0 1 1,1-1-1,-1 1 0,0 0 1,0 0-1,0-1 0,0 1 1,0 0-1,0 0 1,0 0-1,0 0 0,-1 0 1,1 1-1,0-2 0,-1 2 1,1 0-1,-1-1 0,1 1 1,-1-2-1,0 2 1,0 0-1,1 1 2,9 16-5,0 0 1,-2 0-1,0 1 1,0 6 4,21 84-26,-24-85-5,-5-17-258,1-1 0,0 0 0,1-1 0,0 1 0,0 0 0,0-1 1,1 1-1,1-1 0,3 4 289,5 6-775</inkml:trace>
  <inkml:trace contextRef="#ctx0" brushRef="#br0" timeOffset="3">1286 590 8386,'33'-47'3230,"-33"47"-3101,1-1 0,-1 1 0,1-1 0,-1 1 0,1-1 0,-1 1 0,1 0 0,0-1 0,-1 1 0,1 0 0,0 0 0,-1 0 0,1 0 0,0 0 0,-1 0 0,1-1 0,0 1 0,-1 0 0,1 0 0,0 0 0,0 0 0,-1 0 0,1 1 0,0-1 0,-1 0 0,1 0 0,0 0 0,-1 0 0,1 0 0,0 0 0,-1 1 0,1-1 0,0 1-129,7 1 540,10-2-156,0 0 0,0 0 0,0-2 0,0 0-1,0-1 1,0 0 0,-1-1 0,15-5-384,-24 7 27,1 0 0,-1-2 0,0 1-1,0 0 1,-1-1 0,1 0 0,-1-1 0,0 1 0,1-2-27,-6 4 5,0 1 0,0-1 0,0 0 0,-1 0 0,1 0 1,-1 0-1,1 0 0,-1 0 0,0 0 0,0-1 0,0 1 0,0 0 1,-1 0-1,1 0 0,-1-1 0,0 1 0,0 0 0,0-1 0,0 1 1,0-1-1,0 1 0,-1 0 0,0 0 0,1 0 0,-1-1 0,0 1 1,0 0-1,-1 0 0,0-1-5,-1-2 3,-1 0 0,0 0-1,0 1 1,-1-1 0,0 1 0,0 0 0,0 0-1,0 0 1,-1 0 0,0 1 0,0 0 0,0 0 0,-1 0-1,1 1 1,-1-1 0,1 2 0,-8-2-3,8 1-3,1 1-1,-1 0 1,0 1 0,0-1 0,-1 1-1,1 0 1,0 0 0,0 1 0,0-1-1,0 1 1,1 0 0,-1 0 0,0 0 0,0 1-1,1 0 1,-1 0 0,1 0 0,0 1-1,-1-1 1,2 1 0,-4 2 3,1 0-3,1 0 1,0 2 0,0-2-1,0 2 1,1-1-1,0 0 1,1 2-1,0-2 1,0 1-1,0 0 1,2 0-1,-1 1 1,1-1-1,0 1 1,1 0-1,0-1 1,0 1 0,1-1-1,1 1 1,1 7 2,-1-8 4,0 0 0,1 0 0,0 1 0,0-1 0,1 0 0,0 0 0,1-1 1,0 1-1,0 0 0,1-1 0,0 0 0,1 0 0,-1 0 0,1-1 0,1 1 1,-1-1-1,1-1 0,0 1 0,1 0 0,-1-1 0,1 0 0,1 0-4,13 3 165,0-1 0,1-1 0,0 0 0,16 1-165,35 5 224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73 5889,'0'-1'222,"0"1"-1,-1-1 1,1 0-1,0 1 1,0-1 0,0 1-1,-1 0 1,1 0-1,0-1 1,-1 1-1,1 0 1,0-1-1,-1 1 1,1-1 0,-1 1-1,1 0 1,0-1-1,-1 1 1,1 0-1,-1 0 1,1 0-1,-1 0 1,1 0 0,-1-1-1,1 1 1,-1 0-1,1 0 1,-1 0-1,0 0 1,1 0-1,-1 0 1,1 0 0,-1 0-1,1 0 1,-1 0-1,1 0 1,-1 0-1,0 0-221,0 1 69,0-1 0,1 0 0,-1 0 0,0 1 0,1-1 0,-1 1 0,0-1 0,1 1 0,-1 0 0,1-1 0,-1 0 0,1 1 0,-1-1 0,1 1 0,-1 0 0,1 0 0,0-1 0,0 0 0,-1 1 0,1 0 0,0 0 0,0 0 0,0-1 0,0 0 0,0 1 0,0 0 0,0 1-69,1 5 114,0 1-1,1-1 0,1 1 0,-1-1 0,2 0 0,-1 0 0,1 0 1,1 1-1,-1-2 0,1 1 0,1-1 0,0 0 0,0 0 0,0 0 1,1-1-1,1 2-113,10 6 143,0-1 0,0-1 0,2 0 0,0-2 0,0 1 0,3-1-143,-14-5 46,1 0-1,0-1 1,0 0 0,1-1-1,-1 1 1,1-2 0,-1 1-1,1-1 1,0-1 0,-1 0-1,1 0 1,8 0-46,-16-1 14,0 0-1,-1 0 1,1 0 0,-1 1-1,1-1 1,-1-1 0,1 2-1,-1-2 1,0 0-1,0 1 1,0-1 0,0 1-1,0-1 1,0 0 0,-1 1-1,1-2 1,-1 2 0,1-2-1,-1 2 1,0-2-1,0 2 1,0-2 0,0 1-1,-1 1 1,1-2 0,-1 0-14,3-7 22,-1 1-1,-1-1 1,0 0 0,-1 0 0,0-4-22,-2 4 5,0 0 0,0 0 0,-1 0 0,-1 0 0,0 0 0,-1 1 1,-1-1-1,1 1 0,-2 0 0,1 0 0,-2 1 0,0 0 0,0 0 0,0 0 0,-1 1 0,-1-1 0,0 1 0,-1 0-5,6 5 2,0-1 0,0 1 1,0 0-1,0 0 0,-1 0 0,1 1 0,0-1 1,-1 1-1,1 1 0,-1-1 0,0 0 1,1 1-1,-1 0 0,-2 0-2,-1 0 1,1 2 1,-1-2-1,1 2 0,-1 0 1,1 0-1,0 0 0,0 1 0,0 0 1,-1 1-2,-5 2 1,0 1 0,0 1 0,1 0 0,1 0 0,0 2 0,0-1 0,1 1 0,0-1 0,-7 12-1,8-8 5,1 1-1,1 0 1,0 1 0,2-1 0,0 1-1,1 0 1,0 0 0,2 1 0,1-1-1,0 1 1,1-1 0,1 1-1,2 12-4,2 5 57,2 0-1,2 0 0,2-1 0,2 0 1,15 28-57,-21-47 55,1-1 1,1-1-1,0 1 0,1 0 1,1-1-1,0-1 1,1 0-1,1 0 1,-1-1-1,2 1 1,0-1-1,0-1 1,1 0-1,0-1 0,1-1 1,0 1-1,0-2 1,1 1-1,6-1-55,7 3 228,1-1 0,0-2 0,1-1 0,-1-1 0,1 0 0,0-3-1,0 1 1,0-2-228,53-6 623</inkml:trace>
  <inkml:trace contextRef="#ctx0" brushRef="#br0" timeOffset="1">1241 601 4161,'39'-4'2278,"-39"4"-2121,0 0 1,1 0 0,-1 0 0,0 0-1,0-1 1,1 1 0,-1 0-1,0 0 1,0 0 0,0 0 0,1 0-1,-1 0 1,0-1 0,0 1-1,0 0 1,1 0 0,-1 0 0,0-1-1,0 1 1,0 0 0,0 0-1,0 0 1,0 0 0,1 0 0,-1 0-1,0 0 1,0-1 0,0 1-1,0 0 1,0 0 0,0-1 0,0 1-1,0 0 1,0 0 0,0-1 0,0 1-1,0 0 1,0 0 0,0-1-1,0 1 1,-1 0 0,1 0 0,0 0-1,0 0 1,0 0 0,0 0-1,0 0 1,0-1 0,-1 1 0,1 0-1,0 0 1,0 0-158,0-1 40,-1 1 0,1 0 0,0 0 1,0-1-1,-1 1 0,1 0 0,0 0 0,-1-1 0,1 1 0,0 0 0,-1 0 1,1 0-1,0 0 0,-1 0 0,1 0 0,0 0 0,-1 0 0,1 0 1,0 0-1,-1 0 0,1 0 0,0 0 0,-1 0 0,1 0 0,0 0 1,-1 0-1,1 0 0,0 0 0,-1 0 0,1 0 0,0 0 0,-1 0 1,1 0-1,0 1 0,-1-1 0,1 0 0,0 0 0,-1 0 0,1 1 0,0-1 1,0 0-1,-1 1 0,1-1 0,0 0 0,0 1-40,-5 4 15,0 1 0,0 1-1,1-2 1,0 3 0,1-2-1,0 0 1,-1 5-15,4-10 4,-1 1-1,1-1 1,0 1 0,0 0-1,0-1 1,0 1 0,0-1 0,0 1-1,1 0 1,-1-1 0,1 1-1,-1-1 1,1 1 0,0-1 0,0 1-1,-1-1 1,1 0 0,1 1-1,-1 0 1,0-2 0,0 2 0,1-1-1,-1 0 1,1 0 0,-1 1-1,1-1 1,-1-1 0,1 1-1,0 0 1,0 0-4,2 1 8,0 0 0,-1-1 0,1 0 0,1 1 1,-1-1-1,0-1 0,0 1 0,0 0 0,1 0 0,-1-1 0,1 0 0,0 0-8,-1 0 10,0-1 0,0-1 1,-1 2-1,1-1 0,0-1 1,-1 1-1,1 0 0,-1-2 0,0 2 1,0-1-1,0 0 0,0 0 0,0 0 1,0-1-1,0 1-10,-1 0 5,-1 1 0,1-1 1,0 1-1,-1-1 0,0 0 0,1 1 1,-1-1-1,0 1 0,0-1 0,0 0 1,-1 0-1,1 1 0,0-2 0,-1 2 1,0-2-1,1 2 0,-1-2 0,0 2 1,0-2-1,0 2 0,-1-1 0,1 0 1,-1 0-1,0-1-5,-2-3 35,-1-1 0,0 1 1,0 0-1,-1 0 0,-3-3-35,6 8 19,0-2-1,0 2 0,0-1 1,0 1-1,0 0 0,-1-1 0,1 1 1,0 0-1,-1 0 0,0 0 1,1-1-1,-1 2 0,1-1 1,-1 1-1,0-1 0,0 1 0,1-1 1,-1 1-1,-2 0-18,1 0 14,0 0 0,0 1 0,0 0 0,0-1 0,0 1 1,1 0-1,-1 0 0,0 1 0,0-1 0,1 1 0,-1-1 0,1 1 0,0 0 0,0 0 0,-1 0 0,2 0 0,-1 0 0,0 1 0,0-1 1,0 2-15,1-2 3,0 1 1,0-1 0,0 1-1,1-1 1,-1 0 0,1 2 0,0-2-1,0 0 1,0 2 0,1-2-1,-1 1 1,1-1 0,0 2 0,0-2-1,0 1 1,0 0 0,1 0 0,-1-1-1,1 1 1,0 0 0,0-1-1,0 1 1,0 0 0,1 1-4,0-2 4,0 0 1,-1 0 0,1 0-1,0 0 1,0 0 0,0 0-1,1 0 1,-1-1 0,0 1-1,1-1 1,0 1 0,-1 0-1,1-2 1,0 2-1,0-1 1,0 0 0,0-1-1,0 1 1,0 0 0,0 0-1,0-1 1,0 0 0,0 0-1,1 0 1,-1 0-1,2 0-4,0 0 10,0-1 0,1 0 0,-1 0 0,0 1 0,0-2 0,0 0 1,0 1-1,0-1 0,0 0 0,-1 0 0,1 0 0,-1-1 0,0 0 0,0 1 0,3-3-10,1-2 18,-5 5-13,-1 1 1,1-1 0,-1 0 0,0 0 0,0 0-1,0-1 1,1 0-6,-2 2 5,-1 1 0,0-2 0,1 1 0,-1 0 0,0 1 0,0-1 0,0 0 0,1 0 0,-1 0 0,-1 0 0,1 0 0,0 0 0,0 0 0,0 1 0,0-1 0,-1 0 0,1 0 0,-1 0 0,1 0-1,-1 0 1,1 0 0,-1 1 0,1-1 0,-1 1 0,0-2-5,-1 1 25,0-2 1,1 2-1,-1-1 0,0 0 0,0 1 0,-1-1 0,1 1 0,0-1 1,-1 0-1,1 2 0,0-1 0,-1-1 0,0 1 0,1 1 0,-1-1 1,0 0-1,0 0 0,0 1 0,1-1 0,-2 1-25,-1 0 22,0 1 0,0-1 0,0 1 0,1 0 0,-1 0-1,0 0 1,1 1 0,-1-1 0,1 0 0,-1 2 0,1-2 0,0 2-22,2-3 27,-2 2-25,0 0 0,1 0-1,-1 0 1,0 1-1,1-1 1,-2 1-2,4-2 38,1-1 0,-1 1 0,1 0 0,-1-1 0,1 0 0,-1 1 0,1 0 0,-1 0 0,1-1 0,0 1 0,-1-1-1,1 1 1,0 0 0,0 0 0,0 0 0,0-1 0,0 0 0,0 1 0,0 0 0,0 0 0,0 0 0,0-1 0,0 1 0,0 0 0,1-1 0,-1 1 0,0 0 0,1-1 0,-1 1 0,0-1 0,1 1 0,-1 0 0,1 0 0,-1-1 0,1 0 0,0 1-1,-1-1 1,1 1 0,0-1-38,23 14 529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312 301 6257,'-1'-1'7210,"-11"-5"-5502,2 4-1241,-1-1 1,1 0-1,-1 2 0,-8-2-467,8 2 237,3 0-113,0 1 0,0-1 0,0 2-1,0-1 1,0 1 0,0 0 0,0 0 0,0 1 0,0-1 0,0 2-1,1-1 1,0 0 0,-1 2-124,-1-1 45,0 1 0,1 1 0,0-1 0,0 0-1,0 2 1,1-1 0,-1 1 0,2 0 0,-5 4-45,6-4 7,0 1 0,1 0 1,0 0-1,1-1 0,0 2 1,0-1-1,1 0 0,0 0 0,1 1 1,0-1-1,0 0 0,1 1 1,0-1-1,1 1 0,0-1 1,0 1-1,1-1 0,1 4-7,1 1 6,0-1 0,1 0 1,1 0-1,0 0 0,1 1 0,0-2 0,1 0 0,0 0 0,1-1 0,1 1 0,2 1-6,-5-5 13,0-2-1,1 1 0,-1 0 0,1 0 1,1-1-1,-1 0 0,1-1 0,0 1 1,0-2-1,0 1 0,0 0 0,0-2 1,1 1-1,0-1 0,-1 0 0,1 0 1,0-1-1,-1 0 0,1 0 0,0-1 0,-1 0 1,1 0-1,0-1 0,-1 0 0,0 0 1,0-1-1,0 0 0,0 0 0,0 0 1,-1-1-1,0 0 0,0-1 0,0 0 1,6-4-13,-4 1 22,1 0 0,-1 0 0,-1-1 0,0-1 1,-1 1-1,0-1 0,0 0 0,-2 0 0,1-1 0,-2 1 1,0-1-1,1-5-22,-3 10 30,-2-1 0,1 1 0,-1-1 0,0 0-1,-1 1 1,0-1 0,0 0 0,-1 1 0,0-1 0,-1 1 0,0-1 0,0 1 0,0-1 0,-1 1 0,0 0 0,-1 0 0,0 0 0,0 0 0,0 1 0,-1-1-1,-6-4-29,2 2 21,-1 0 0,-1 1 0,1 0 0,-1-1 0,-1 3 0,0-2 0,0 2 0,0 0 0,-1 0 0,-2 1-21,6 1 10,-1 0 0,1 1 0,-1 0 0,0 1 0,0 0 1,0 0-1,0 1 0,0-1 0,0 2 0,0 0 0,-1-1 0,2 1 0,-1 2 0,-1-2-10,7 1 189,0-1-1,1 0 0,-1 0 1,0 1-1,1-1 1,0 1-1,-2 0-188,-14 14 675</inkml:trace>
  <inkml:trace contextRef="#ctx0" brushRef="#br0" timeOffset="1">775 808 5897,'87'50'2972,"-67"-40"6125,-7-10-6157,-11 0-2974,0-1 0,-1 0 0,1 0 0,-1 1 0,1-1 0,-1-1 0,0 1 0,1 1 0,-1-2 0,0 1 0,0 0 0,0-1 0,0 1 0,0 0 34,5-7 881,2 0-773,-2 2-43,-1 1 0,0-2 0,0 2 0,-1-2 0,0 1 0,0-1 0,-1 0 1,0 1-1,1-5-65,0-8 71,-2 0 0,0-1 0,-1 0 0,-2 0 0,0 1 0,-2-1 0,-4-17-71,-12-29 73,-17-36-73,32 92 12,-20-50 14,4 11-17,3-1 0,2-1-9,11 35-1,1 2 0,1 0 0,1-1 0,1 0 0,0 0 0,2 1 0,0 0 0,1-1 0,2-5 1,-3 14-40,1 0-1,0-1 1,0 0-1,2-2 41,-4 8-39,0-1 0,0 1 0,0 0 1,0-1-1,0 2 0,1-2 0,-1 1 0,0 0 0,1 0 0,-1 0 0,1 0 0,0 0 1,-1 0-1,1 0 0,0 0 0,0 1 0,0-1 0,-1 1 0,1-1 0,0 1 0,0 0 1,1-1 38,1 1-129,0 0 0,0 1 1,0-1-1,0 1 1,-1-1-1,1 1 1,0 0-1,-1 1 0,1-2 1,-1 2-1,1 0 1,-1-1-1,0 1 0,2 1 129,5 3-588,0 1-1,0 1 1,5 4 588,25 23-859</inkml:trace>
  <inkml:trace contextRef="#ctx0" brushRef="#br0" timeOffset="2">812 486 6121,'-7'8'3817,"4"-8"272,2-4-1680,8-2-785,7 2-448,13-7-656,14 2-192,9-2-184,3-1 336,3 7 2649,-6 3-2241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6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493 209 3417,'-2'-8'10462,"-5"0"-7746,-21-3-2502,19 7-83,5 2-74,0 0-1,-1 1 1,0-1-1,1 1 1,-1 0-1,0 0 1,0 0 0,0 0-1,0 1 1,0 0-1,0 0 1,0 0-1,0 0 1,0 0-57,-13 3 125,0 1 0,0 0 0,1 1 0,-1 0 0,1 1 0,1 1 1,-8 3-126,-5 4 57,0 2 1,2 0 0,-16 12-58,22-13 71,-17 17-71,33-28 7,0 1 1,0-1 0,1 1 0,0 0 0,1 0 0,-1 0 0,1 0 0,0 1 0,1-1 0,-1 1-8,3-5 1,0-1 0,0 1 1,0-1-1,-1 1 0,1-1 1,0 1-1,0 0 0,0-1 1,0 1-1,0-1 0,0 1 0,1 0 1,-1 0-1,0-1 0,0 0 1,0 1-1,1 0 0,-1-1 1,0 1-1,1 0 0,-1-1 1,1 0-1,-1 1 0,1-1 1,-1 1-1,1-1 0,-1 1 0,1-1 1,0 1-1,-1-1 0,1 0 1,0 0-1,-1 0 0,1 1 1,0-1-1,0 0-1,27 3 33,-25-3-31,58-4 96,40-6-98,-51 5 18,1 1-1,0 0 1,18 4-18,-54 0 1,-1 2 1,1-1 0,-1 1 0,1 1-1,-1 0 1,0 0 0,-1 1 0,1 1 0,-1-1-1,0 1 1,0 2 0,-1-1 0,9 5-2,-15-7 0,0 0 0,-1 0 0,0 1 0,0 0 0,0-1 0,0 1 0,-1 0 0,0 0 1,0 1-1,-1-1 0,0 0 0,0 2 0,0-2 0,-1 1 0,1 3 0,-3-4 10,1 0 0,-1 0 0,0 0 0,0 0 0,0 0 0,-1 0 0,0 0 0,-1 0 0,1 0 0,-1-1 0,0 1 0,0-1 0,-1 1 0,0 0 0,0-1 0,0 0 0,-1 0-1,0 0 1,0 0-10,-4 4 58,0-2 0,-1 0 0,0 0 0,0-1 0,-1 1 0,0-1 0,0 0 0,0-2-1,-1 1 1,1 0 0,-1 0 0,-1-2 0,1 0 0,0 1 0,-1-2 0,-3 1-58,-28 0 126,0 0 0,0-2 1,-35-4-127,20 2-261,50 1-338,12 1-771,16 1 713</inkml:trace>
  <inkml:trace contextRef="#ctx0" brushRef="#br0" timeOffset="1">869 400 5105,'-10'-7'5223,"13"14"-1816,5 12-3179,2 12 144,44 132 1484,-48-136-1525,-2-10 416,-7-32 820,-3-10-1527,2 0-1,1 0 1,1 1-1,2-2 1,1 2-1,2-8-39,-2 26 3,4-19 1,6-20-4,-9 39-7,0-1 0,1 2 0,0-2 0,0 2 0,1-1 0,-1 0 0,2 0 0,-1 1 0,4-3 7,-7 6-4,1 2-1,0-2 1,0 0-1,0 2 1,0-2 0,0 1-1,0 0 1,0 1-1,0-1 1,0 0-1,0 0 1,1 0-1,-1 1 1,0 0-1,1 0 1,-1-1-1,0 1 1,1 0-1,-1 0 1,1 0-1,-1 0 1,1 1-1,-1-1 1,0 0-1,1 0 1,-1 1-1,0 0 1,0-1 0,1 1-1,-1 0 1,0 0-1,0 0 1,1 1 4,5 2-7,-1 0 0,1 1 0,-1 0-1,0 0 1,-1 1 0,0 0 0,0-1 0,1 2 7,11 16-2,-1 1 0,-2 1 0,-1 0 0,-1 1 0,-1-1-1,-2 1 1,-2 1 0,-1 1 2,-5-24 2,0 7 13,0-1 0,0 0 0,-1 5-15,1-50 770,5-19-770,-5 38 69,1-3-59,1-2 1,1 1 0,1 0 0,2 0 0,1 0-11,-5 12-7,0 0 1,0 0-1,1 1 1,0 0 0,1 0-1,0 1 1,1-2-1,0 2 1,0 1-1,0-1 1,1 0 0,0 1-1,2-1 7,-7 4-4,0 0-1,0 1 1,1 0-1,-1-1 1,1 2-1,-1-2 1,1 1-1,-1 0 1,1 1-1,0-1 1,-1 1-1,1-1 1,0 1-1,0 0 1,0 0-1,-1 1 1,1-1-1,0 1 0,0-1 1,-1 0-1,1 1 1,-1 1-1,1-1 1,-1 0-1,1 0 1,-1 1-1,0-1 1,1 1-1,-1 0 1,-1 0-1,1-1 1,0 2-1,0-1 1,0 1 4,4 4-5,1 1 1,-2-1-1,1 1 1,-1 0-1,-1 1 1,0 0-1,0 0 1,-1-1-1,-1 1 0,1 4 5,3 15 65,-3 1-1,0 1 1,-2 12-65,2 19 384,2-35 1864,2 0-1202</inkml:trace>
  <inkml:trace contextRef="#ctx0" brushRef="#br0" timeOffset="2">2140 390 3537,'1'-2'375,"-1"1"1,0-1-1,1 1 1,-1-1-1,0 0 1,0 1-1,0-1 1,0 1-1,0-2 1,-1 2-1,1-1 0,0 0 1,-1 2-1,0-2 1,1 0-1,-1 1 1,0-1-1,0 1 1,0-1-376,-1 1 316,0-2 0,-1 2 0,1-2 0,0 2 0,-1-1 0,1 0 0,-1 1 0,0-1 0,0 1 1,0 0-1,-1-1-316,-5-1 415,-1 0 1,0 0-1,1 2 1,-1-2 0,0 3-1,0-2 1,-8 1-416,11 1 72,0 0 1,0 0-1,0 0 0,0 1 1,1 0-1,-1 0 1,0 1-1,0 0 0,0-1 1,1 2-1,0-2 0,-1 2 1,1 0-1,0 0 1,0 0-1,1 0 0,-1 1 1,1 0-1,0-1 0,0 1 1,1 0-1,-1 1 1,1 0-1,0-1 0,1 1 1,0 0-1,0 0 0,0 0 1,0 0-1,0 5-72,-3 3 3,2-1 0,0 1 0,1 1 0,1-2 0,0 2 0,2-1 0,-1 0 0,2 1-1,0-2 1,3 7-3,-3-14 1,0 1-1,0-1 0,1 1 0,1 0 0,-1-2 0,1 2 0,0-1 0,0-1 0,1 1 0,0 0 1,0 0-1,0-1 0,1 0 0,-1 0 0,1 0 0,1 0 0,-1 0 0,1-1 0,0 0 1,-1-1-1,2 1 0,-1 0 0,0-1 0,1 1 0,5 0 0,-3-2 7,0 1 0,0-1-1,0 0 1,0-1 0,0 1 0,1-2 0,-1 1-1,0 0 1,0-1 0,0-1 0,0 1 0,0-1-1,0 0 1,-1-1 0,1 0 0,-1 0-7,-1 1 10,-1-2 1,0 1 0,-1 0-1,1 0 1,-1-1 0,1 0-1,-2 0 1,1 0 0,0-1-1,-1 1 1,0-1-1,0 1 1,-1-1 0,0-1-1,0 1 1,0 0 0,-1 0-1,0 0 1,0-1 0,1-5-11,-2 0 29,0 0 1,-1-1 0,0 2-1,-1-1 1,-3-10-30,-15-49 54,16 61-68,16 64-146,-10-38 223,2 1 1,0-1-1,8 17-63,-10-28-44,0-1 0,0 0-1,1 1 1,0-1 0,0 0 0,1 0 0,-1 0-1,2-1 1,-1 0 0,0 0 0,1 0 0,0 0-1,6 3 45,20 6-794,2-1 199</inkml:trace>
  <inkml:trace contextRef="#ctx0" brushRef="#br0" timeOffset="3">2738 82 8610,'-3'0'381,"0"-1"-1,1 1 1,-1 0 0,0 1 0,1-1-1,-1 0 1,1 1 0,-1 0-1,1-1 1,-1 1 0,1-1 0,-1 1-1,1 1 1,0-2 0,-1 1 0,1 1-1,-2 0-380,1 1 231,0-1 0,0 0 0,1 2 0,-1-2 0,1 1 0,0 0 0,0 0 0,0 0 0,0 0-1,0 3-230,-2 5 147,1 1-1,0 0 0,1 0 1,0 0-1,1-1 0,1 1-146,3 38 190,3 1-1,2-2 1,11 32-190,-1-5 111,24 94-3194,-38-153 2564</inkml:trace>
  <inkml:trace contextRef="#ctx0" brushRef="#br0" timeOffset="4">2954 33 9034,'-3'-3'3601,"2"8"-2225,-1 6-232,6 13-168,2 4-151,3 12-297,-2 4-64,3 10-64,-6 5-48,1 7-72,-3 1-56,3-5-96,1-6-40,2-13 64,4-5-96,-5-9-352,1-6 1832,2-4-1303</inkml:trace>
  <inkml:trace contextRef="#ctx0" brushRef="#br0" timeOffset="5">3266 433 4713,'5'-3'500,"21"-7"672,-17 9-102,-9 1-1021,0 0 1,0 0-1,1 0 0,-1 0 1,0 0-1,0 0 1,0 0-1,0 0 0,0 0 1,0 0-1,1 0 1,-1 0-1,0 0 1,0 0-1,0 0 0,0 0 1,0 0-1,0 0 1,0 0-1,0 0 0,0 0 1,1 1-1,-1-1 1,0 0-1,0 0 0,0 0 1,0 0-1,0 0 1,0 0-1,0 1 0,0-1 1,0 0-1,0 0 1,0 0-1,0 0 0,0 0 1,0 1-1,0-1 1,0 0-1,0 0 0,0 0 1,0 0-1,0 0 1,0 1-50,0-1 160,0 2 1,0-1 0,0 0-1,0 0 1,0 1 0,1-2-1,-1 2 1,1-1 0,-1 0-1,1 0 1,0 0 0,-1 0-1,1 0 1,0 0 0,0 0-1,0 0 1,0 0 0,0 0-1,0 0 1,0 0 0,0 0-1,0-1 1,1 0 0,0 2-161,34 13 1338,-25-12-1166,0 0 0,0 0 1,1-1-1,-1 0 0,1-1 0,0 1 0,-1-2 0,1 0 1,0 0-1,0-1-172,-6 1 25,-1 0 0,0-1 1,1 1-1,-1-1 0,0 0 1,0-1-1,1 2 0,-1-2 1,-1 0-1,1 0 1,0 0-1,0 0 0,-1 0 1,0-1-1,1 0 0,-1 1 1,-1-1-1,1-1 0,0 1 1,-1 0-1,0-1 0,0 1 1,0-1-26,-1 1 39,-1 0 0,0 0 0,1 0 1,-1 0-1,-1 0 0,1 0 0,0 0 1,-1 0-1,0 0 0,0-1 0,0 1 1,-1 0-1,1 1 0,-1-1 0,0-1 1,0 1-1,-1-2-39,0 1 46,0 0 0,-1 0 0,0 1 0,0-1 1,0 0-1,-1 0 0,1 1 0,-1 0 0,0 0 0,0 0 0,-5-3-46,5 4 33,0-1-1,-1 1 0,1 0 0,-1-1 0,0 2 0,0-2 1,0 2-1,0 0 0,0-1 0,0 1 0,-1 1 1,1-1-1,-1 0 0,1 1 0,0 0 0,-1 0 0,1 0 1,-1 0-1,1 1 0,0 0 0,-1 0 0,1 0 0,0 1 1,0-1-1,-5 2-32,4 1 35,1 0 0,-1-1 1,1 1-1,0 0 1,0 0-1,0 1 0,1 0 1,0 0-1,0 0 0,0 0-35,-7 12 118,1-1-1,-3 11-117,5-11 53,0 0 0,2 1 0,0 0 0,2-1 1,0 2-1,0 15-53,3-29 13,1 2 1,0-1-1,1 0 1,0 0-1,0 1 1,0-2-1,0 1 1,1 1-1,0-2 1,1 1-1,-1 0 1,1 0-1,0-1 1,1 1-1,-1-2 1,1 2-1,0-1 1,1-1-1,-1 1 1,1 0-1,0 0 1,0-1-1,0 0 1,6 2-14,1-1 126,1 1 0,-1-1 0,1-1 0,1 1 0,-1-2 1,0 0-1,1 0 0,-1-1 0,1 0 0,0-1 0,0 0 0,6-2-126,50-1 530</inkml:trace>
  <inkml:trace contextRef="#ctx0" brushRef="#br0" timeOffset="6">4179 385 5793,'33'-67'2932,"-32"66"-2811,-1 0 0,0 0 0,1 0 1,-1 0-1,0 0 0,0 0 0,0 0 0,0 1 1,0-2-1,0 1 0,0 0 0,0 1 1,0-1-1,0-1 0,-1 1 0,1 1 1,-1-2-122,-9-4 1335,5 4-728,0 0-356,0 0 0,0 0-1,0 0 1,0 1 0,0-1 0,0 1-1,0 0 1,-1 0 0,1 0 0,-1 1 0,1-1-1,0 1 1,-1 0 0,1 0 0,-1 1-1,1 0 1,-1 0 0,1-1 0,0 1-1,0 1 1,0-1 0,0 1 0,0 0 0,0 0-1,0 0 1,1 1 0,-3 1-251,5-4 16,-9 8 118,1-1 1,0 1 0,0 0 0,-4 5-135,11-10 7,0 1 0,0-1-1,1 1 1,0-1 0,0 1 0,0 0 0,0-1 0,1 1-1,0 0 1,0 0 0,0 0 0,1 0 0,0 0 0,0 3-7,0-5 1,0 1 0,0 0 0,0-1 0,1 1 0,-1-1 0,1 1 0,0 0 0,0-1 0,0 0 0,0 1 0,1-1 0,-1 1 0,1-1 0,0 0 0,0 0 0,0 0 0,0 0 0,0 0 0,1 0 0,-1 0 0,1-1 0,1 2-1,3 0 4,-1-1-1,1 0 1,0 0-1,0 0 0,0-1 1,0 1-1,0-1 1,1-1-1,4 1-3,41 2 11,-21-2 2,-1 1-1,10 3-12,-33-5 0,0 2 0,-1 0 1,1 0-1,0 0 0,-1 0 0,1 1 1,-1 0-1,0 0 0,0 1 0,-1 0 1,1 0-1,-4-3-1,-1 1 0,0 0 0,0 0 0,0-1 1,0 2-1,-1-1 0,1 0 0,-1 0 0,1 0 0,-1 1 1,0-2-1,0 2 0,0-1 0,-1 1 0,1 0 1,-1-1-1,1 1 0,-1-1 0,0 0 0,0 1 0,0-1 1,-1 0-1,1 1 0,-1-1 0,0 1 0,0-1 1,0 0-1,0 1 0,0-1 0,-1 1 0,1-2 0,-1 2 1,-4 5 8,0-1-1,-1 1 0,0-1 0,0 0 0,-1-1 0,0 1 0,-1-1 0,-1 0-7,-1 1 44,0-1-1,-1 0 1,1-1-1,-1 0 1,-1 0-1,1-1 1,-1 0-1,-10 1-43,19-4 10,-1 0-1,1 0 0,-1-1 1,1 0-1,-1 1 1,0-1-1,1 0 0,-1-1 1,1 1-1,-1 0 1,1-1-1,-1 0 0,1 0 1,0 0-1,-1 0 0,1-1 1,0 1-1,0-1 1,0 0-1,0 0 0,1 0 1,-1-1-1,1 1 1,-1 0-1,1-1 0,0 1 1,-1-2-10,3 3 74,1 0 0,-1 1 0,0-1 1,1 1-1,-1-1 0,1 0 0,-1 1 0,1-1 0,0 1 1,-1-1-1,1 0 0,0 0 0,-1 0 0,1 1 0,0-1 1,0 0-1,0 0 0,0 0 0,0 1 0,0-1 1,0 0-1,0 0 0,0 0 0,0 1 0,1 0 0,-1-1 1,0 0-1,1 0 0,-1 0-74,12-7 972</inkml:trace>
  <inkml:trace contextRef="#ctx0" brushRef="#br0" timeOffset="7">4599 24 10938,'-1'-2'589,"-21"-13"3285,21 14-3786,1 1 1,-1-1 0,1 0-1,-1 1 1,1 0-1,-1-1 1,0 1 0,1 0-1,-1 0 1,0 0-1,1-1 1,-1 1 0,0 0-1,0 0 1,1-1-1,-1 1 1,0 0 0,0 0-1,1 0 1,-1 0-1,0 0 1,0 0 0,1 0-1,-1 0 1,0 0-1,0 1 1,1-1 0,-1 0-1,0 0 1,0 1-1,1-1 1,-1 0 0,0 0-1,0 1-88,0 1 72,-1 0 0,1 1 0,0-1 0,0 0 1,0 1-1,0-1 0,0 0 0,1 1 0,-1-1 0,1 1 0,0-1 0,0 0-72,1 35 139,0-32-103,3 27 94,3-1 0,1 0-1,10 20-129,10 42 142,-9-19-81,-3-16 35,-4 0 1,1 30-97,-12-73-569,-1 1-1,-3 13 570,-6 10-3684,1-24 2032</inkml:trace>
  <inkml:trace contextRef="#ctx0" brushRef="#br0" timeOffset="8">4404 306 10402,'-17'-5'4721,"7"6"-2544,10 3-801,8 1-272,24 1-576,12-4-128,27-7-120,12-1-87,13-6 199,-3-2 320,2 4-456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34 3609,'0'0'160,"0"0"1,0 0 0,0 0 0,0 0-1,-1 0 1,1 0 0,0 0-1,0 0 1,0 0 0,0 0-1,0 0 1,-1 0 0,1 0-1,0-1 1,0 1 0,0 0-1,0 0 1,0 0 0,0 0 0,0 0-1,0-1 1,0 1 0,0 0-1,0 0 1,0 0 0,0 0-1,0-1 1,0 1 0,0 0-1,0 0 1,0 0 0,0 0-1,0-1 1,0 1 0,0 0 0,0 0-1,0 0 1,0 0 0,0 0-1,0 0 1,0 0 0,0 0-1,0 0 1,0 0 0,0 0-1,1-1 1,-1 1 0,0 0 0,0 0-1,0 0 1,0 0 0,0 0-1,1 0-160,185 5 3526,-38-1-2626,174 4-292,-183-9-275,41-7-333,-175 8-159,0-1 0,0 0 0,-1 0 0,1 1 1,0-2-1,-1 0 0,1 1 0,-1-1 0,0 1 0,2-3 159,5-1-700</inkml:trace>
  <inkml:trace contextRef="#ctx0" brushRef="#br0" timeOffset="1">545 163 3825,'-2'-13'1691,"0"-1"-1,1 1 1,1-2 0,0 2 0,2-1 0,2-11-1691,-4 30 243,0-1 0,0 0-1,1 1 1,-1-1 0,1 1 0,0-1 0,1 1 0,1 1-243,2 11 277,26 143 1438,-24-110-1375,2 1-1,3-1 1,3-1 0,7 10-340,2-15 499,-23-42-672,1 0 0,0 1 0,-1-2-1,1 2 1,0-1 0,0 0 0,0 0 0,1 0 0,-1-1 0,1 2 0,-1-2 0,1 1 0,0-1 0,0 0 0,0 1 0,0-1 173,12-2-1207</inkml:trace>
  <inkml:trace contextRef="#ctx0" brushRef="#br0" timeOffset="2">1254 25 3913,'-10'-7'1122,"6"5"-352,1 0 0,-1-1 0,0 1 0,0 0-1,0 0 1,0 0 0,-2 1-770,5 0 82,0 1 0,0 0 0,0 0 0,0 0 0,0 0 0,0 0 0,0 0 0,0 0 0,0 0 0,1 0 0,-1 0 0,0 0 0,0 1 0,0-1 0,0 0 0,0 1 0,0-1 0,1 0 0,-1 0 0,0 1 0,0-1 0,1 1 1,-1-1-1,0 1 0,1 0 0,-1-1 0,0 0 0,1 1 0,-1 0 0,1 0 0,-1-1 0,1 1 0,0-1 0,-1 1 0,1 0 0,0 0 0,0 0 0,-1-1 0,1 1-82,-4 11 150,1-1-1,0 1 1,1-1-1,0 1 1,1 0 0,1 0-1,0 0 1,1 0-1,1-1 1,2 8-150,8 22 201,2 0-1,8 14-200,-7-21 162,8 30 464,-2-1 1,-4 2-1,2 37-626,-18-91 409,0-10 49,-4-25 281,0-22-473,3-48-266,1 81 14,1-1 0,0 1-1,2-1 1,0 1 0,1-1-1,0 1 1,1 0 0,1 0-1,1 1-13,-5 8-3,-1 0 0,1 1 0,0-1 0,0 1 0,0 0 0,0 0-1,1 0 1,0 0 0,-1 1 0,1-1 0,1 1 0,-1 0 0,0-1 0,1 2 0,-1-1 0,1 1 0,2-2 2,-2 2-3,0 1 0,1 0 0,-1-1 0,0 1 0,1 0 0,-1 1 0,0-1 0,0 0 0,1 1 0,-1 0 0,0 1 0,0-2 0,0 2 0,0-1 0,0 2 0,1-1 4,5 3 0,-1 1 1,0-1 0,0 1-1,0 0 1,-1 0 0,-1 1-1,1 0 1,-1 0 0,-1 1-1,1 0 1,-2 0 0,1 1-1,-2-1 1,2 3-1,6 14-131,-1 1 1,-2 0-1,-1 0 0,1 15 131,-8-32-248,0-2 0,1 2 0,1 0 0,0-1 0,0 1 0,1-1 0,4 5 248,20 15-569</inkml:trace>
  <inkml:trace contextRef="#ctx0" brushRef="#br0" timeOffset="3">2041 431 4257,'22'-24'2272,"-22"23"-2235,0 1 0,1 0 0,-1 0 0,0 0 0,0 0 0,0 0 0,0-1 0,0 1 0,0 0 0,0 0 0,0 0 0,0 0 0,0-1 0,0 1 0,1 0 0,-1 0 0,0 0 0,0 0 0,0-1 0,0 1 0,0 0-1,-1 0 1,1 0 0,0 0 0,0 0 0,0 0 0,0 0 0,0 0 0,0 0 0,0 0 0,0-1 0,0 1 0,0 0 0,0 0 0,-1 0 0,1 0 0,0 0 0,0-1 0,0 1 0,0 0 0,0 0 0,0 0 0,-1 0 0,1 0-37,-9 0 1294,2 3 704,7-3-1941,0 0 0,0 0-1,0 0 1,0 0 0,0 0-1,0 1 1,0-1 0,0 0-1,0 0 1,0 0 0,0 0-1,0 0 1,0 0 0,0 0-1,0 0 1,0 0 0,0 1-1,0-1 1,0 0 0,0 0-1,0 0 1,0 0 0,0 0-1,0 0 1,1 0 0,-1 0-1,0 0 1,0 0 0,0 0-1,0 1 1,0-1 0,0 0 0,0 0-1,0 0 1,0 0 0,0 0-1,0 0 1,1 0 0,-1 0-1,0 0 1,0 0 0,0 0-1,0 0 1,0 0 0,0 0-1,0 0 1,0 0 0,0 0-1,1 0 1,-1 0 0,0 0-1,0 0 1,0 0 0,0 0-1,0 0 1,0 0 0,0 0-1,0 0 1,0 0 0,0 0-1,1-1 1,-1 1 0,0 0-1,0 0 1,0 0 0,0 0-57,29-1 324,0-1 1,0 0 0,0-1 0,0-2-1,-1 0 1,15-6-325,-40 10 15,-1 1 0,1-1 0,-1 0 0,1-1 0,-1 2 0,0-2 1,0 1-1,0 0 0,0-1 0,0 0 0,0 1 0,0-1 0,0 1 0,-1-1 0,1 1 0,-1-2 0,0 2 0,1-1 0,-1 0 1,0 0-1,-1 0-15,1 0 14,-1 0 0,0 0 0,1 0 0,-1 1 0,-1-1 0,1 1 0,0-2 0,0 2 0,-1-1 0,1 0 0,-1 1 0,0-1 0,0 1 0,1-1 0,-1 1 1,0-1-1,-1 0 0,1 1 0,0 0 0,-1-1 0,1 1 0,-1 0 0,1-1 0,-1 2 0,0-1 0,1-1 0,-2 1-14,-3-3 11,0 1-1,-1 0 1,1 0 0,-1 1-1,0-1 1,0 1 0,0 0-1,-1 1 1,1-1 0,-1 1-1,1 0 1,-1 1 0,1-1-1,-1 1 1,1 0 0,-5 1-11,7-1 10,0 1 0,0 0 1,0 1-1,0-1 1,0 1-1,1-1 1,-1 1-1,0 0 1,1 0-1,0 0 1,0 1-1,0 0 1,0-1-1,0 1 0,0 1 1,1-2-1,0 2 1,0-1-1,0 0 1,0 1-1,1-1 1,-1 1-1,1 0 1,0 2-11,-4 10 43,1-1 0,1 0 0,1 1 0,1 0 0,0 0 0,2 0 0,0-1 1,1 1-1,1 0 0,1 0 0,1-1 0,0 1 0,2-1 0,0 0 0,6 9-43,-8-18 22,1 0 0,0 1 0,1-1 0,0 0 0,0 0 0,0 0 0,1-2 0,0 1 0,1 1 0,-1-2 0,1 0 0,0 0 0,1 0-1,-1 0 1,1-2 0,0 1 0,-1 0 0,2-1 0,-1 0 0,5 0-22,3 0 73,1 0 0,0-1 0,0 0-1,-1-2 1,1 0 0,0-1 0,-1 1 0,1-2-1,-1-1 1,11-2-73,48-19 208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1 605 7130,'26'-92'3374,"-28"102"-2817,1 1 1,0 1 0,1-1 0,2 4-558,-1 8 412,4 72 4315,16 75-4727,-23-185 1006,-5-18-439,3 0 0,1 0-1,3-22-566,0 38 14,2 0 0,0-1 0,2 2 0,0-1 0,1 0 0,3-3-14,-5 13 3,0 1 1,1 0-1,0-1 0,0 1 0,0 0 0,1 1 0,1-1 0,-1 1 0,1-1 0,0 1 0,1 0 0,-1 1 1,1 0-1,0 0 0,1 0 0,6-3-3,-3 3-1,1 0 0,-1 1 0,1 1 0,0-1-1,0 1 1,0 1 0,0 0 0,0 0 0,6 1 1,2 0-311,0 2 0,0-1 0,0 2-1,-1 0 1,10 4 311,44 13-784</inkml:trace>
  <inkml:trace contextRef="#ctx0" brushRef="#br0" timeOffset="1">795 533 5649,'-15'-64'2633,"8"48"926,7 16-3510,0 0-1,0 0 1,0 0-1,0 0 1,0 0-1,0 0 1,0 0-1,0 0 1,0 0-1,-1-1 1,1 1-1,0 0 1,0 0-1,0 0 1,0 0 0,0 0-1,0 0 1,0 0-1,-1 0 1,1 0-1,0 0 1,0 0-1,0 0 1,0 0-1,0 0 1,0 0-1,-1 0 1,1 0 0,0 0-1,0 0 1,0 0-1,0 0 1,0 0-1,-1 0 1,1 0-1,0 0 1,0 0-1,0 0 1,0 0-1,0 0 1,0 0-1,0 0 1,-1 1 0,1-1-1,0 0 1,0 0-1,0 0 1,0 0-1,0 0 1,0 0-1,0 0 1,0 0-49,-6 14 1234,0 11-945,0 5 267,-2 25-556,6-25 153,1-1 1,1 1-1,3 0-153,-2-17 24,1-1 0,1 0 0,1 1 0,0-1 0,1 0 0,1 0 0,0 0 0,4 4-24,-8-13 11,0 0 0,1 0 0,-1 0 1,1 1-1,0-2 0,0 1 1,0-1-1,0 1 0,1-1 0,-1 1 1,1-1-1,0 0 0,0 0 0,0 0 1,0-1-1,0 1 0,0-1 0,0 0 1,1 0-1,-1 0 0,1 0 1,-1-1-1,1 0-11,1 0 23,1 0 1,-1 0-1,1-1 0,-1-1 1,0 1-1,1 0 0,-1-1 1,0 1-1,0-2 0,-1 1 1,1-1-1,0 1 0,-1-1 1,0 0-1,4-4-23,3-1 25,-1 0 1,-1-1-1,0 0 0,0 0 0,-2-2 1,1 1-1,-1 0 0,-1-1 1,0 0-1,-1 0 0,3-9-25,-3 3 30,0-1 1,-2 1-1,0-2 1,-1 2-1,-1-1 0,-2 0 1,-1-12-31,-8-12 65,5 27-38,10 50-67,-2-12 38,0-1 0,6 10 2,-3-10 27,2-1 0,1-2 0,1 1 0,1 0 0,1-1 0,3 2-27,-10-15-109,-1 1 0,1-1 1,0 0-1,1-1 0,0 1 0,0-1 0,0 0 1,1 0-1,0-1 0,0 0 0,1 0 0,-1 0 1,1-1-1,0-1 0,0 2 0,0-2 0,1 0 1,8 0 108,13-2-1445,-2-6 565</inkml:trace>
  <inkml:trace contextRef="#ctx0" brushRef="#br0" timeOffset="2">1514 494 6177,'0'-1'206,"-1"1"-1,0-1 1,1 1-1,-1 0 1,0-1-1,0 1 0,0 0 1,1-1-1,-1 1 1,0 0-1,0-1 1,0 1-1,0 0 1,0 0-1,1 0 0,-1-1 1,0 1-1,0 0 1,0 0-1,0 1 1,0-1-1,0 0 1,0 0-1,0 0 1,0 0-206,1 1 132,-1 0 0,0 0 1,0-1-1,1 0 1,-1 1-1,1 0 1,-1 0-1,1-1 1,-1 0-1,1 1 1,-1 0-1,1 0 1,0 0-1,-1-1 1,1 1-1,0 0 0,0 0 1,0 0-133,-1 5 221,1-1 0,0 0 0,0 1 0,0-1 0,1 1 1,1 0-222,13 56 839,10 35 973,14 25-1812,-38-120 320,0-6-68,-1-15 80,-2-35-86,1 40-207,0-7-6,-2-97 76,4 92-97,1 1 0,2 0 0,4-15-12,-6 35-3,-1 0 0,1 0 0,0 1 0,0 0 0,1 0 0,0-1 0,0 1 0,0 0 0,1 0-1,-1 0 1,1 0 0,0 1 0,0 0 0,1-1 0,0 1 0,1-1 3,-3 3-8,0-1 0,1 1 0,-1 0 0,1-1 0,-1 1 0,1 1 0,0-1 0,0 0 0,-1 0 0,1 1 0,0 0 0,0-1 0,0 1 0,0 1 0,-1-1 0,1 1 0,0-1 0,0 1 0,0 0 0,-1-1 0,1 2-1,-1-1 1,1 0 0,-1 1 0,3 1 8,13 7-6,-1 1-1,-1 1 1,0 0-1,-1 0 1,-1 2-1,0-1 1,-1 2-1,4 5 7,-5-1-18,-1 0-1,-1 0 1,-1 0-1,-1 1 1,-2 0-1,0 0 1,-1 3 18,0-3-103,6 18 6</inkml:trace>
  <inkml:trace contextRef="#ctx0" brushRef="#br0" timeOffset="3">2171 659 8370,'21'-86'3577,"-14"78"-1745,8 2-680,7 0-128,4 2-279,16 0-369,-2 4-112,7 0 104,9 0-312,-4 0 3785,5 0-2801</inkml:trace>
  <inkml:trace contextRef="#ctx0" brushRef="#br0" timeOffset="4">3197 54 6321,'-19'-54'9686,"27"103"-9202,0 28-484,0 3 199,19 67 1070,16 30-1269,14 62 612,-52-190-1489,-6-42 343,1-7 555,0 0 0,0 1 0,0-1-1,0 0 1,0 0 0,-1 0 0,1 0 0,0 0 0,0 0-1,0 0 1,0 0 0,0 0 0,0 0 0,0 0-1,0 0 1,0 0 0,0 0 0,0 0 0,0 0 0,-1 0-1,1 0 1,0 0 0,0 0 0,0 0 0,0 0-1,0 1 1,0-1 0,0 0 0,0 0 0,-1 0-1,1 0 1,0 0 0,0 0 0,0 0 0,0 0 0,0 0-1,0 0 1,0 0 0,-1 0 0,1 0 0,0-1-1,0 1 1,0 0 0,0 0 0,0 0 0,0 0 0,0 0-1,-1 0 1,1 0 0,0 0 0,0 0 0,0 0-1,0 0 1,0 0 0,0 0 0,0 0 0,0 0 0,0 0-1,0 0 1,0 0 0,0 0 0,0 0 0,0 0-1,0 0 1,-1-1-21,-8-11 675</inkml:trace>
  <inkml:trace contextRef="#ctx0" brushRef="#br0" timeOffset="5">2952 520 9442,'-2'-3'3777,"8"3"-2521,5-2-120,19 2-247,11-3-217,20-5-272,8 0-160,8-2-168,5 0 288,1 4-624,-3 0-272,-18 10 408</inkml:trace>
  <inkml:trace contextRef="#ctx0" brushRef="#br0" timeOffset="6">3658 476 11610,'3'-8'3977,"-3"8"-3649,0-1-96,0-1 73,10 2-57,4 7-96,-2 12-48,34 43-40,-38-26-16,1 3 0,-3 0-8,-2-7 8,3-2 48,-1-12-200,-2-1-400,2-10 4368,-2-11-3103</inkml:trace>
  <inkml:trace contextRef="#ctx0" brushRef="#br0" timeOffset="7">3718 105 10082,'-24'-16'4129,"12"0"-2585,5 5-295,0 5-313,6 5-160,6 3-864,4 9 3665,24 0-2641</inkml:trace>
  <inkml:trace contextRef="#ctx0" brushRef="#br0" timeOffset="8">4076 539 8410,'-41'-32'2635,"29"22"-842,13 13-335,2 6-1495,21 87 1452,6 0 0,14 19-1415,-39-107 638,-5-11-115,-4-19 175,3 18-603,-10-49 139,3 1 0,3-2 1,3-36-235,2 86-3,0 1 0,1 0 0,-1-1 0,1 1 0,0 0 0,0-1 0,1 1 0,-1-1 0,1 1 0,0 0 0,0 0 0,1 0 0,-1 0 1,1 0-1,1-1 3,-2 3-6,0 0 0,-1 0 0,1-1 0,0 2 0,0-1 0,0 0 0,1 0 0,-1 0 0,0 1 0,0 0 0,0-1 0,1 1 0,-1-1 0,0 1 0,1 0 0,-1 0 0,0 0 0,1 0 0,-1 0 1,0 0-1,0 1 0,1-1 0,-1 1 0,0-1 0,0 1 0,1-1 0,-1 1 0,1 1 6,7 2-7,-1 0 0,-1 1 0,1 0 0,-1 0 0,0 1 0,0 0 0,-1 0 0,0-1 1,0 3-1,-1-2 0,0 1 0,3 6 7,9 14-4,-1 2 1,10 23 3,-18-32-2,0-3 3,17 33 26,-26-50-25,0 1 1,0-1-1,0 0 0,0 0 1,0 0-1,1 0 0,-1 0 1,0 1-1,0-1 0,0 0 1,0 0-1,1 0 0,-1 1 1,0-1-1,0 0 1,0 0-1,1 0 0,-1 1 1,0-1-1,0 0 0,1 0 1,-1 0-1,0 0 0,0 0 1,1 0-1,-1 0 0,0 0 1,0 0-1,1 0 0,-1 0 1,0 0-1,1 0-2,2-6 52,-2-11 24,-1-22-10,-2 14-44,2-1 1,2 0-1,1 1 0,2-6-22,-4 24-3,1 1 1,0 0-1,1 0 0,-1 0 1,2-1-1,-1 2 0,1-1 0,0 0 1,0 0-1,1 2 0,0-2 1,0 1-1,0 1 0,1-1 0,0 0 1,0 1-1,1 0 0,5-2 3,-9 4-6,0 0 0,0 1-1,1 0 1,-1 0 0,0 0-1,1 1 1,-1-1 0,1 0 0,-1 0-1,1 1 1,0 0 0,-1 0-1,1 0 1,-1 0 0,1 0-1,-1 1 1,1 0 0,-1-1 0,1 1-1,-1 0 1,1 0 0,-1 0-1,0 0 1,0 1 0,0-1 0,0 0-1,0 1 1,0 0 0,0 0-1,0 0 1,-1 0 0,0 0-1,1 1 1,-1-1 6,6 7-7,-1-1 0,0 1 0,0-1-1,-1 1 1,-1 1 0,0-1 0,-1 1 0,0-1 0,0 3 7,5 20-12,1-2 1,3 0-1,0 1 1,3-2-1,8 12 12,-12-24-555,8 11-1256,0-13 672</inkml:trace>
  <inkml:trace contextRef="#ctx0" brushRef="#br0" timeOffset="9">4956 691 7234,'40'-60'2400,"-39"57"-2277,1 2 0,-1-1 0,1 0-1,0 0 1,0 1 0,0-1 0,0 0 0,0 1 0,0 0-1,1-1 1,-1 2 0,1-2 0,-1 1 0,1 0-1,-1 1 1,1-1 0,0 0 0,0 0 0,-1 1 0,1-1-1,0 1 1,1 0-123,10-2 723,58-6 2175,-54 7-2233,1-1 0,-1 0-1,15-4-664,-27 4 44,-1 1-1,1-1 0,-1 0 0,1 0 0,-1 0 1,0-1-1,-1 0 0,1 1 0,0-1 0,-1 0 0,0-1 1,0 0-1,0 1 0,0-2-43,-2 4 11,0-2 0,0 1 1,-1 0-1,1-1 0,-1 1 0,0-1 1,0 0-1,0 1 0,-1 0 0,1-2 1,-1 2-1,1 0 0,-1-2 0,0 2 1,0 0-1,-1-2 0,1 2 0,-1 0 1,0-1-1,1 0 0,-2 1 0,1-1 1,0 1-1,0 0 0,-1-1 0,0 1 1,0-1-1,0 2 0,0-2 0,-2-1-11,0 1 1,0-1 0,0 1 0,0 0 0,-1 0 0,0 0 0,0 0 0,0 1 0,0-1 0,-1 1 0,1 0-1,-1 0 1,1 0 0,-1 2 0,0-2 0,0 1 0,-5 0-1,3 1-3,1 0-1,0 1 1,-1 0-1,1 1 1,0-1-1,0 1 1,0 0-1,0 0 1,0 0-1,1 1 1,-1 1-1,1-2 1,0 2-1,0-1 1,0 1-1,1 0 1,-5 4 3,-2 2 8,0 1-1,1 0 1,0 0 0,1 1 0,1 0 0,-6 12-8,9-14 13,0 0 0,1 1 0,1 0 0,0 0-1,1 0 1,0 0 0,1 0 0,1 1 0,0 10-13,1-17 10,1 2 0,0-2 0,0 2-1,1-2 1,0 1 0,0 0 0,1 0 0,0-1 0,0 1 0,0-1 0,1 0 0,0 0 0,0 0 0,1 0-1,0-1 1,0 1 0,0-1 0,1 0 0,3 2-10,0-1 38,1 1 0,0-2-1,1 0 1,0 0 0,0 0 0,0 0 0,0-2-1,0 0 1,1 1 0,7-1-38,23 2-479,0-2 1,16-1 478,-41-1-380,90 0-249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221 463 5313,'-1'-20'1598,"0"0"-1,-3-5-1597,4 23 145,-1 1 0,1 0-1,0 0 1,-1 0 0,0 0-1,1 0 1,-1-1 0,0 2-1,0-1 1,1 0 0,-1-1-1,0 2 1,0-1 0,-1 0-1,1 0 1,0 0 0,0 1-1,0-1 1,-1 1 0,1-1-1,0 0 1,-1 0-1,1 1 1,-1 0 0,1 0-1,0 0 1,-1-1 0,0 1-145,-3-1 381,1 1 1,-1 0-1,0 0 1,1 0-1,-1 1 1,-4 0-382,9-1 63,-7 2 118,0 0 0,0 0 0,0 0 0,1 1 0,-1-1 0,1 1-1,0 0 1,0 1 0,0 0 0,1 0 0,-1 0 0,1 0 0,0 0 0,1 0 0,0 1 0,-1 0 0,2 0-1,-2 2-180,-1 1 20,0 0-1,1 1 1,0 0-1,1 1 0,1-2 1,-1 2-1,2-1 0,0 1 1,0-1-1,0 10-19,3-7 7,0-1-1,1 0 0,1 1 1,0-1-1,1 0 0,0-1 1,2 2-1,-1-2 1,1 0-1,1 1 0,0-1 1,1 0-1,4 2-6,-7-8 16,1 0 0,-1 0 0,1 0 0,0-1 0,0 1 0,0-2 0,1 1 0,-1-1 0,1 1 0,0-2 0,0 2 0,0-2 0,0 0 0,0 0 1,1 0-1,-1 0 0,0-1 0,0 0 0,1 0 0,-1-1 0,0 1 0,0-2 0,0 1 0,0 0 0,0-1 0,0 0 0,0 0 0,0-1 0,-1 1 0,0-1 0,1 0 0,-1-1 0,-1 1 0,1-1 0,-1 0 0,1 0 0,3-4-16,-3 1 64,0 0-1,0 0 0,-1-1 1,-1 0-1,0 1 1,0-1-1,-1 0 0,0 0 1,0 1-1,-1-2 0,-1 1 1,0-1-1,0 1 1,-1-1-1,0 1 0,-1 0 1,0 0-1,-1 0 0,0-1 1,-1-1-64,0 4 1,1 0 0,-1-1 0,-1 1 0,1 0 0,-1 0 0,-1 0 0,1 0 0,-1 1 0,-1 0 0,1-1 0,-1 1 0,0 1 0,-1-1 0,1 1 0,-1 0 0,0 0 0,0 1 0,-1 0 0,0-1 0,1 1 1,-1 1-1,0 0 0,0 0 0,-8-1-1,11 2-113,3 0 115,-1 1 1,1-1-1,0 1 1,-1 0-1,1 0 0,0 0 1,-1 0-1,1 0 0,-1 0 1,1 0-1,0 0 1,-1 0-1,1 1 0,0 0 1,-1-1-1,-1 2-2,-7 6 45</inkml:trace>
  <inkml:trace contextRef="#ctx0" brushRef="#br0" timeOffset="1">737 896 5873,'-25'24'2854,"25"-23"-2683,0 0 1,-1 0-1,1 0 0,0-1 1,0 0-1,0 1 0,-1 0 1,1 0-1,0 0 0,0-1 0,0 1 1,0 0-1,1 0 0,-1-1 1,0 1-1,0-1 0,1 1 1,-1 0-1,0 0 0,1-1 0,-1 1-171,3 6 2259,1-25 3952,12-18-5500,-3 7-622,-1-13 172,-2 0 0,-2-1 0,-2 0 0,-3-5-261,-3-11 110,-4 1 0,-3-1 0,-7-20-110,-8-65 22,20 111-24,1 1 0,1 0 0,5-14 2,-4 38-13,0 0 0,1 0 1,0 1-1,1-1 0,0 0 1,0 1-1,2-3 13,-3 8-43,0-1 1,-1 1-1,1-1 0,0 1 0,1 0 0,-1 0 1,0 0-1,1 1 0,-1-1 0,1 1 1,0-1-1,0 1 0,0-1 0,0 1 0,0 0 1,0 0-1,0 0 0,0 0 0,0 0 0,1 1 1,2-1 42,1 1-194,-1-1 0,1 1 0,0 0 0,0 1 0,-1-1 0,1 1 0,0 0 0,-1 0 0,1 1 0,-1-1 0,0 2 0,1-2 0,2 3 194,0 1-516,0-1 0,0 1-1,0 0 1,-1 1 0,0-1-1,-1 2 1,1-1 0,1 3 516,28 35-1510</inkml:trace>
  <inkml:trace contextRef="#ctx0" brushRef="#br0" timeOffset="2">642 525 6073,'-1'1'3545,"-6"0"240,15 0-2033,8 2-936,4 0 73,24-3-369,4 0-120,25-3 144,-2 0 720,4 3-856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46 7602,'-17'-5'7088,"16"5"-6977,1 0 0,0 0 0,-1 0 0,1 0 0,0 0 1,-1 0-1,1 0 0,0 1 0,0-1 0,-1 0 0,1 0 0,0 0 0,-1 1 0,1-1 0,0 0 0,0 0 0,0 1 1,-1-1-1,1 0 0,0 0 0,0 1 0,0-1 0,0 0 0,-1 0 0,1 0 0,0 0 0,0 1 0,0-1 0,0 0 1,0 1-112,0 3 143,0 0 1,0 0 0,1 0 0,-1-1-1,1 1 1,1 2-144,0 1-13,4 20 100,3-1-1,0 0 1,3 0-1,0 0 1,7 7-87,-12-22 21,0 0 1,1-1-1,0 0 0,0-1 1,2 1-1,-1-1 1,1-1-1,1 0 0,0 0 1,1 0-1,0-1 0,0 0 1,1-1-1,2 0-21,-13-4 14,1-1 0,0 0 0,1 0-1,-1 0 1,0 0 0,0-1 0,0 1-1,1-1 1,-1 0 0,0 0 0,1 0 0,-1 0-1,0 0 1,0 0 0,1 0 0,-1-1 0,0 0-1,0 1 1,1-2 0,0 1-14,0-1 17,0 1 1,0-2-1,-1 1 1,1-1-1,-1 1 1,0 0-1,0-2 1,0 2-1,-1-1 1,1 0-1,-1 0 1,0-1-1,2 0-17,2-11 36,1 2-1,-2-2 0,0 1 0,-1 0 1,-1-1-1,0-9-35,-2 14 91,-1-1-1,0 0 1,-1 1 0,-1-1-1,0 1 1,0 0-1,-1 0 1,-1 0 0,0 0-1,-1 0 1,0 0 0,-1 2-1,-1-2 1,1 1 0,-2 1-1,0-1-90,3 4 37,0-1-1,-1 2 1,0-1-1,0 0 1,0 1-1,-1 0 1,0 0-1,0 0 1,0 1-1,0 0 1,-1 1-1,0-2 1,0 3-1,0-2 1,0 2 0,0-1-1,0 1 1,-1 0-1,1 1 1,0-1-1,-1 1 1,1 1-1,0-1 1,-1 1-1,-2 0-36,1 2 5,-1 0-1,1 0 1,0 0-1,0 1 1,1 0-1,-1 0 1,1 1-1,0 0 1,1 1-1,0 0 1,0-1-1,0 1 1,1 1 0,0 0-5,-9 9 5,1 1 0,0 0 1,2 1-1,1 0 1,-3 7-6,0 2 0,3 2 0,1-1 0,1 1 0,2 0 0,0 12 0,0 11 0,4 0 0,2 36 0,3-71 1,0-1 1,2 1 0,0 0-1,2-1 1,4 12-2,-5-18 1,0-1 1,1-1 0,0 1-1,1 0 1,0 0-1,1-2 1,0 1 0,1 0-1,0 0 1,6 3-2,-1-2 8,1-1 0,0-1-1,0 0 1,0 0 0,1-1 0,1 0 0,-1-1 0,1-1 0,0 0-1,13 2-7,8-1 44,0 0 0,-1-2 0,2-1-1,12-1-43,58-6 67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54 126 9242,'-10'-30'4297,"-3"2"-2249,3 9-503,1 2-249,2 4-744,4 2-232,2 5-216,2 4-232,11 7-688,2 3-568,9 18 776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25.9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175 31 5129,'-8'-4'1854,"0"1"1,0 1-1,0-1 0,-5 0-1854,9 3 470,-1-1-1,0 1 0,0-1 0,1 1 0,-1 1 1,0-1-1,-3 1-469,4 0 88,0 1 1,0-1-1,-1 1 1,1 0-1,0 0 1,0 0-1,1 0 1,-1 1-1,0 0 1,1-1-1,0 1 1,0 1-1,-1-1 1,2 0-1,-1 1 1,0-1-1,1 1 1,-2 3-89,0 0 42,1-1 1,0 1-1,0 1 1,1-1-1,0 0 1,0 1-1,0 4-42,2-11 6,-1 1 0,1 0 0,0 0 0,0-1 0,0 1 0,1 0 0,-1 0 0,0-1 0,0 1 0,1 0 0,0 0 0,-1-1 0,1 1 0,0-1 0,0 2-6,0-2 6,0 0-1,0 0 1,0-1-1,0 1 1,0 0-1,0-1 0,0 1 1,0-1-1,0 1 1,0-1-1,0 1 1,1-1-1,-1 0 1,0 1-1,0-1 1,0 0-1,1 0 1,-1 0-1,0 0 0,0 0 1,0 0-1,1 0 1,-1-1-1,0 1 1,0 0-6,4-2 26,0 1 0,-1-1 0,1 0 0,-1 0 0,1 0 0,-1 0 0,0-1 0,0 0 0,0 0-1,0 0 1,-1 0 0,1-1 0,-1 1 0,0-1 0,0 0 0,0 0 0,0-2-26,2-1 34,0-2 0,-1 1-1,0 0 1,0-1 0,-1 0-1,-1 1 1,1-1 0,0-9-34,-3 17-1,1 0 1,-1 0-1,0-1 1,0 1-1,0 0 1,0 0-1,0 0 1,-1 0-1,1 0 1,0-1-1,0 1 0,-1 0 1,1 0-1,-1 0 1,1 0-1,-1 0 1,1 0-1,-1 0 1,1 0-1,-1 0 1,0 1-1,0-1 1,0 0-1,1 0 1,-1 0-1,-1 0 1,1 1-11,0 0-1,1 0 0,-1 0 0,0 0 0,0 0 0,0 0 1,0 0-1,1 0 0,-1 0 0,0 0 0,0 0 1,0 0-1,1 1 0,-1-1 0,0 0 0,0 1 1,0-1-1,1 0 0,-1 1 0,0-1 0,1 1 1,-1 0-1,0-1 0,1 1 0,-1-1 0,0 2 12,-16 16 1793,-5 16-855</inkml:trace>
  <inkml:trace contextRef="#ctx0" brushRef="#br0" timeOffset="389.808">196 516 5433,'-4'-2'9139,"4"2"-9082,0-1 1,-1 1 0,1 0 0,-1 0 0,1 0 0,-1 0 0,1 0 0,-1 0 0,1 0 0,-1 0 0,1 0 0,-1 0 0,1 1-1,-1-1 1,1 0 0,0 0 0,-1 0 0,1 0 0,-1 1 0,1-1 0,0 0 0,-1 0 0,1 1 0,-1-1 0,1 0 0,0 1-1,-1 0-57,-10 11 180,0 1-1,0 1 0,1 0 0,-1 5-179,7-12 58,2-5-32,1 0 0,0 0 0,-1 0 0,1 0-1,0 0 1,0 0 0,1 1 0,-1-1 0,0 0-1,1 1 1,-1-1 0,1 1 0,0-1 0,0 0-1,0 1 1,0-1 0,0 1 0,1 0-26,0-1 34,-1-1 1,1 1 0,0-1-1,0 1 1,-1-1 0,1 0-1,0 1 1,0-1-1,1 0 1,-1 0 0,0 0-1,0 0 1,1 0 0,-1 0-1,0 0 1,1 0-1,-1 0 1,1-1 0,-1 1-1,1 0-34,2 0 65,-1 0-1,1 0 0,-1-1 0,1 1 1,0-1-1,-1 1 0,1-1 0,0 0 1,-1-1-1,1 1 0,-1-1 0,1 1 1,0-1-1,-1 0 0,1 0 0,-1-1 1,0 1-1,1-1 0,2-1-64,-3-1 47,0 1-1,0-1 1,0 1 0,-1-1 0,1 0-1,-1 0 1,0 0 0,0 0-1,2-4-46,-4 7 31,1 0 0,-1 0 0,1 0 0,-1 0 0,1 0-1,-1 0 1,0 0 0,0-1 0,1 1 0,-1 0 0,0 0 0,0 0 0,0 0 0,0-1-1,0 1 1,0 0 0,-1 0 0,1 0 0,0 0 0,-1 0 0,1-1 0,0 1-1,-1 0 1,1 0 0,-1 0 0,0 0 0,1 0 0,-1 0 0,0 0 0,0 1-1,1-1 1,-1 0 0,0 0 0,0 1 0,0-1 0,0 0 0,0 1 0,0-1-1,-1 0-30,1 1 191,0 0 0,-1-1 0,1 1 0,0 0 0,0-1 0,-1 1 0,1 0 0,0 0 0,-1 0 0,1 0 0,0 1 0,-2-1-191,-13 13 1265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11 6289,'0'-1'207,"0"1"-1,0-1 1,0 0-1,0 1 0,0-1 1,-1 1-1,1 0 1,0 0-1,0-1 1,-1 1-1,1-1 0,0 1 1,-1-1-1,1 1 1,0-1-1,-1 1 1,1 0-1,-1 0 0,1 0 1,-1 0-1,1-1 1,-1 1-1,1 0 1,-1-1-1,1 1 0,-1 0 1,0 0-1,1 0 1,-1 0-1,0 0-206,1 0 167,-1 0 0,0 1 0,0-1 0,0 1 0,1-1 0,-1 0 0,0 1 0,1-1 0,-1 1 0,0 0 0,1-1 0,-1 1 1,1-1-1,-1 1 0,1 0 0,-1 0-167,-14 30 1230,11-15-980,0 0 0,2 1 0,0 0 0,1-1 0,2 8-250,10 83 390,-9-87-296,23 141 456,1 13 45,-8 35-595,-18-207 155,2 26-191,1-17 2611,-2-8-1456</inkml:trace>
  <inkml:trace contextRef="#ctx0" brushRef="#br0" timeOffset="1">302 517 5385,'6'-1'1546,"-1"1"0,1 0 0,0-1 0,-1 1 0,1 0 0,0 0-1546,55 9 2292,-10-2-1543,-36-5-653,-1-1-1,1 0 1,0-1 0,0-1-1,-1 0 1,14-2-96,-24 2 21,1 0 1,-1 0 0,1 0 0,-1-1 0,0 1 0,0-1 0,0 1-1,0-2 1,0 2 0,0-2 0,-1 1 0,1-1 0,-1 1-1,0-1 1,0 0 0,0 0 0,0 0 0,-1 0 0,1 0 0,-1 0-1,0-1 1,0 1 0,-1-1 0,1 0-22,-1 0 57,0-1-1,0 1 1,-1 0-1,0-1 1,0 1-1,-1-1 1,1 1-1,-1-1 1,0 1-1,-1 0 1,1 0-1,-1 0 1,0 0-1,-1-1 1,1 2-1,-1-1 1,0 0-1,0 0 1,0 1-1,-3-3-56,3 4 15,1-1-1,0 1 1,-1 0 0,0-1-1,0 2 1,0-2 0,0 2-1,0-1 1,0 0 0,0 1-1,-1-1 1,1 2 0,-1-2-1,1 1 1,-1 0 0,0 1-1,0-1 1,1 1-1,-1-1 1,0 1 0,0 0-1,0 0 1,1 0 0,-1 0-1,0 1 1,0 0 0,1-1-1,-1 1 1,0 0 0,-1 1-15,-6 2 6,0 1 0,1 1 1,0 0-1,0 0 0,1 1 0,0-1 1,0 1-1,1 1 0,0 0 0,1 0 1,0 0-1,0 1 0,1 0 1,1-1-1,0 1 0,-2 5-6,-1 7 10,0 0 1,2 0-1,0 1 1,2 0-1,1 0 0,1 18-10,2-32 7,0 0 0,0-1 0,1 1-1,0 0 1,1 0 0,0-1 0,0 1-1,1-1 1,1 0 0,0 3-7,0-5 11,0 0 0,1 1 1,-1-1-1,2-1 0,-1 1 0,0-1 1,1 1-1,0-1 0,0 0 1,1-1-1,-1 0 0,8 3-11,3 1 82,0-1-1,1 0 1,0-1-1,1-1 1,-1 0 0,6-1-82,54 6 156</inkml:trace>
  <inkml:trace contextRef="#ctx0" brushRef="#br0" timeOffset="2">1403 469 4105,'-1'-3'620,"0"1"-1,0-1 1,-1 0 0,1 1 0,-1 0 0,1 0 0,-1 0-1,0-1 1,0 2 0,0-2 0,0 2 0,-1-1-1,1 0 1,-1 0 0,-1 0-620,-1-1 501,-1 1 0,1-1 0,-1 1 0,0 0 0,0 0 0,0 1 0,0 0 0,-1-1-501,-6 1 208,1-1 1,0 1-1,-1 0 0,1 1 0,-1 0 1,1 1-1,-1 1 0,-1-1-208,3 2 10,1 0 0,-1-1 0,1 2 1,0-1-1,0 1 0,1 1 0,0 0 0,0 0 0,0 0 0,1 1 0,-1-1 0,2 2 1,-1-1-1,1 1 0,0 0 0,1 0 0,0 0 0,1 1 0,0-1 0,0 1 1,1 0-1,0 1 0,-1 5-10,1-4 0,1 0 0,0 0 1,1 1-1,1-1 0,0 0 1,1 1-1,0-1 0,1 0 0,0 1 1,1-1-1,1 0 0,0 0 1,0-1-1,2 2 0,-1-2 1,2 1-1,-1-1 0,2 0 0,-1 0 1,2 0-1,-3-4 5,0 0 0,1 0 1,0 0-1,0-1 0,0 0 1,1 0-1,0 0 0,0 0 0,0-1 1,1 1-1,-1-2 0,1 1 1,0-1-1,0 0 0,0 0 0,0-1 1,0 0-1,1 0 0,-1 0 1,0 0-1,1-1 0,-1-1 0,2 0-4,-1 0 10,0 0 1,1-1 0,-1 0 0,-1 0 0,1 0 0,0-2 0,-1 1 0,0 0 0,1-1 0,-2 0 0,1 0 0,-1-1 0,1 1 0,-2-1 0,1-1 0,-1 1 0,0-1 0,0 1 0,-1-2 0,3-3-12,-2 1 19,-1 0-1,-1 0 0,0 0 0,-1-1 1,0 1-1,-1-1 0,0 1 1,-1-1-1,0 0 0,-1 0 0,-1-9-18,-3-16 89,-2 1 0,-9-23-89,10 39 31,-2-3 35,-2-6 182,12 55-244,0 0 0,3-1 0,1 0 0,1 0 0,11 20-4,-12-29 45,2-1 0,0 1 0,1-1 0,6 6-45,-9-15 167,0 0-1,0 0 1,0 0-1,2-1 1,-1 1 0,1-2-1,0 0 1,1 1-1,5 1-166,44 19 618</inkml:trace>
  <inkml:trace contextRef="#ctx0" brushRef="#br0" timeOffset="3">2175 406 3081,'3'-2'802,"-1"0"0,0-1 0,0 2 0,0-2 1,0 1-1,0 0 0,0-1 0,-1 1 0,1-1 1,-1 0-1,1-2-802,-2 5 163,0-1 0,0 0 1,0 1-1,0-1 0,0 1 0,-1 0 1,1-1-1,0 0 0,0 1 0,0-1 1,-1 0-1,1 1 0,0 0 0,-1-1 1,1 1-1,0-1 0,-1 1 1,1-1-1,-1 1 0,1-1 0,-1 1 1,1 0-1,-1 0-163,-1-1 140,0 0 1,0 0-1,0 0 1,0 1-1,0-1 1,-1 0-1,1 1 1,0-1-1,0 1 1,-3 0-141,-2 0 229,-1 0 0,1 0 0,0 0 0,0 1 1,-1 0-1,1 0 0,0 0 0,0 2 0,0-2 0,-1 2-229,-17 5 275,0 3 0,-2 1-275,3-2 86,17-7-78,1 0 0,0 1 0,0 0 0,0-1-1,1 1 1,0 1 0,0-1 0,0 1 0,0 0-1,1 0 1,0 0 0,0 1-8,2-4 2,1 0 1,0 0-1,0 0 1,0 0-1,0 0 0,1 0 1,-1 0-1,1 0 1,-1 0-1,1 0 0,0 0 1,0 0-1,0 0 1,0 0-1,0 0 0,1 1 1,-1-2-1,1 2 1,0-2-1,0 1 0,0 0 1,0 0-1,0 0 1,0 0-1,1-1 0,-1 1 1,1 0-1,-1-1 1,1 1-1,0-1 0,0 1 1,0-1-1,0 0 1,0 0-1,0 1 0,2-1-2,11 5 6,0-1-1,1-1 0,-1 0 0,1 0 0,0-1 1,1-1-1,6 0-5,39 7 2,-45-6-7,-1 1 0,1 1 0,-1 0 0,0 1 0,-1 0 0,0 0 0,2 2 5,-13-5-4,1 0-1,-1-1 1,0 1 0,0 1 0,-1-1 0,1 0 0,-1 0-1,0 1 1,0-1 0,0 1 0,0 1 4,-2-3-4,1 2 1,-1-2-1,0 1 1,0 0-1,-1 0 1,1 0-1,-1 0 1,0 0-1,0 0 1,0 1-1,-1-2 0,1 1 1,-1 0-1,0 0 1,0 0-1,0 0 1,0 0 3,-3 3-2,1-1 1,-1 1 0,0-1-1,0 0 1,-1 0-1,0 0 1,0 0 0,-1-1-1,1 0 1,-2 0 1,-17 12 46,-24 12-46,24-14 25,19-11-8,0-1-1,-1 1 1,1-1-1,-1 0 1,1 0-1,-1-1 1,0 1 0,0-1-1,0 0 1,0-1-1,0 1 1,-3 0-17,5-1-64,0 0 0,0 0 0,-1-1-1,1 1 1,0-1 0,0 1 0,0-1 0,0-1 0,0 1 0,0 0 0,0-1 0,0 1 0,1-1-1,-1 1 1,1-2 0,-1 2 0,1-2 0,0 1 64,-6-7-400</inkml:trace>
  <inkml:trace contextRef="#ctx0" brushRef="#br0" timeOffset="4">2681 8 9618,'6'1'3497,"-6"17"-2641,1 10-408,-2 9 472,1 10-64,3 7-183,-2-2-41,8 5-368,-1-6-96,-8-5-64,5 2-32,-4-2-8,-2 3 8,-1-5-40,-1 0-336,-7-12-40,3-6 152</inkml:trace>
  <inkml:trace contextRef="#ctx0" brushRef="#br0" timeOffset="5">2392 471 10266,'10'-2'3969,"14"-1"-2929,15 2-264,18-1-79,6-3-217,16 0-176,3-5 272,8 2 912,-1 2-1048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295 336 3505,'1'0'304,"-1"-1"-1,1 0 1,-1 0 0,1 0 0,-1 1 0,1 0 0,-1-1-1,0 0 1,1 0 0,-1 0 0,0 1 0,0-1-1,0 0 1,0 0 0,0 0 0,0 1 0,0-1 0,0 0-1,0 0 1,0 1 0,-1-2-304,0 0 371,0 2 0,-1-2 0,1 1 0,-1 0 0,1 0 0,-1-1 0,0 1 0,1 1 0,-1-2 0,-1 1-371,-7-4 635,0 0 0,0 0 1,-1 1-1,0 0 0,0 1 0,0 0 1,-9-1-636,15 3 68,1 0 1,-1 1 0,0-1-1,0 1 1,0 0 0,0 1 0,1-1-1,-1 1 1,0 0 0,0 0 0,1-1-1,-1 2 1,1 0 0,-1-1-1,1 1 1,0-1 0,0 2 0,0-2-1,0 2 1,-2 1-69,-2 2 1,0 1 0,0 0 0,0 1-1,1 0 1,1 0 0,-1 1 0,2 0 0,-1-1-1,2 1 1,0 0 0,0 0 0,1 1 0,0 0-1,1-1 1,-1 5-1,1 1-1,1-1-1,0 0 0,2 1 1,0-2-1,0 2 1,2-1-1,0-1 0,1 2 1,1-2-1,3 5 2,-5-12 1,0 0 0,1 0 1,1 0-1,-1 0 0,1 0 0,0-1 0,0 1 0,1-2 0,0 1 0,0 0 1,1-1-1,0 1 0,-1-1 0,2-1 0,-1 1 0,5 1-1,-7-4 6,1 1-1,0-1 1,0 1-1,0-1 1,0 0-1,0-1 1,0 0-1,0 1 1,0-1 0,0 0-1,0-1 1,0 1-1,0-1 1,0 0-1,0 0 1,0 0-1,0-1 1,-1 0-1,1 0 1,-1 0-1,0-1 1,1 1-1,0-2-4,3-1 12,-1 0 1,1-1-1,-1 0 1,0 0 0,-1 0-1,0-1 1,-1-1 0,1 1-1,-1 0 1,-1-1 0,0 1-1,0-3-13,1-2 21,-2 1 0,0 0 0,0-1 0,-1 0 0,-1 0 0,-1 0 1,0 1-1,-1-10-21,0-3 72,-2-1 0,-1 1 0,-1 0 0,-1 0 0,-2 0 0,-2-1-72,39 128 20,-17-60 70,2-2 1,9 14-91,-17-41-285,0-1-1,1 1 1,1-1 0,0-2-1,2 2 1,-1-1-1,2-1 1,12 11 285,-3-10-2385,2 0 941</inkml:trace>
  <inkml:trace contextRef="#ctx0" brushRef="#br0" timeOffset="1">765 29 10218,'-2'-6'1529,"-5"-14"1853,3 17-1932,3 13-207,4 38-618,3 0-1,12 42-624,5 30 78,-12-19-235,-5 37 157,-10-36-4376,2-88 3251</inkml:trace>
  <inkml:trace contextRef="#ctx0" brushRef="#br0" timeOffset="2">623 321 9602,'-13'-2'4521,"-1"5"-2305,11 2-823,6 2-377,11 1-592,12-7-88,23-2-112,7-5-88,10-1 128,3 2 16,-5 2-152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44 8466,'-5'-8'4777,"5"9"-4700,0-1-1,0 0 1,0 0-1,0 0 0,0 0 1,0 0-1,0 0 1,0 1-1,0-1 1,0 0-1,0 0 0,0 0 1,0 0-1,0 0 1,0 0-1,0 0 1,-1 0-1,1 0 1,0 0-1,0 0 0,0 0 1,0 0-1,0 0 1,0 0-1,0 0 1,0 0-1,-1 0 1,1 0-1,0 0 0,0 0 1,0 0-1,0 0 1,0 0-1,0 0 1,-1 0-1,1 0 1,0 0-1,0 0 0,0 0 1,0 0-1,0 0 1,0 0-1,-1 0 1,1 0-1,0 0 1,0 0-1,0 0 0,0 0 1,0 0-1,0 0 1,0 0-1,-1 0 1,1 0-1,0 0 0,0 0 1,0 0-1,0 0 1,0 0-1,0 0 1,0 0-1,0 0 1,0 0-1,0 0 0,0-1 1,0 1-77,-2 13 141,1-1-1,1 1 1,0 0 0,1-1-1,1 1 1,1 0 0,0-1-1,5 11-140,-1 1 134,4 12-120,2 7 294,-2 6-308,-8-35-154,-1 0 0,-1 1-1,-1-2 1,-1 2-1,-1 7 155,0-15-576,2-7 586,0 1 1,0-1-1,0 0 1,0 0-1,0 0 1,0 0-1,0 1 1,0-1-1,0 0 0,0 0 1,0 0-1,-1 0 1,1 0-1,0 0 1,0 0-1,0 0 1,0 0-1,0 0 0,0 1 1,0-1-1,0 0 1,-1 0-1,1 0 1,0 0-1,0 0 1,0 0-1,0 0 1,0 0-1,-1 0 0,1 1 1,0-1-1,0 0 1,0 0-1,0 0 1,-1 0-1,1 0 1,0 0-1,0 0 0,0 0 1,-1 0-1,1 0 1,0 0-1,0 0 1,0 0-1,0 0 1,-1 0-1,1-1-10,-4-4 116</inkml:trace>
  <inkml:trace contextRef="#ctx0" brushRef="#br0" timeOffset="1">703 40 7330,'-1'-2'656,"0"0"0,0 0-1,0 0 1,-1 0 0,1 0 0,-1 0 0,0 0 0,1 0 0,-1 0 0,0 0 0,0 1 0,0-1 0,-1 2 0,1-2 0,-2 0-656,1 1 316,-1-1 1,0 1-1,0-1 0,0 1 0,0 0 1,0 1-1,-1-1 0,1 0 0,-4 1-316,-3 0 88,0 0 0,0 1 0,0 0-1,0 0 1,0 1 0,0 0 0,-7 3-88,0 0 82,0 1-1,0 0 1,1 2 0,-10 4-82,22-9 7,0-1 0,1 0 0,-1 2 1,1-1-1,-1 0 0,1 0 0,0 0 0,0 1 0,1 0 0,-1 0 0,1-1 0,0 1 0,1 0 1,-1 1-1,1-1 0,0 1 0,0 0-7,2-4 1,0 1 1,-1 0-1,1-2 1,0 2-1,0-1 0,1 1 1,-1 0-1,0-2 1,1 2-1,-1 0 0,1-2 1,-1 2-1,1 0 1,0-2-1,-1 2 0,1-1 1,0 0-1,0 0 1,0 1-1,1-1 1,-1-1-1,0 2 0,0-1 1,1 0-1,-1-1 1,1 1-1,-1 0 0,1 0 1,-1 0-1,1-1 1,0 0-2,6 3 6,1 0-1,1-1 1,-1 1 0,0-2 0,4 1-6,-3-1 4,42 7 21,-23-5-94,-1 1 0,25 7 69,-46-10-32,1 2 0,-1-1 0,0 1 0,0 0 0,0 0 0,0 0 1,0 1-1,-1 0 0,0 0 0,0 0 0,-1 1 0,3 2 32,-6-5-6,0 0 0,0 0-1,0 0 1,-1 0 0,0 0-1,1 0 1,-1 1 0,0-1 0,0 0-1,-1 1 1,1-1 0,-1 1 0,1-1-1,-1 0 1,0 1 0,0-1 0,0 1-1,-1 1 7,0 0-1,0-1-1,-1 1 1,0 0-1,0 0 1,0 0-1,0 0 0,-1-1 1,0 0-1,0 1 1,-3 1 1,-4 4 31,-1 0 0,0-1 0,-1 0 0,0 0 0,-1-1 0,0-1 0,-3 2-31,4-3 34,-1 0 0,0-1 0,0 0-1,0 0 1,0-2 0,-12 3-34,16-4 266,1 0-1,-1-1 1,0 0-1,0 0 1,1 0-1,-1-1 1,1 0-1,-1-1 1,1 1-1,-1-2 1,0 1-266,2 0 1029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25 8418,'-2'-2'331,"0"0"0,0-1 0,-1 2 1,1-2-1,-1 1 0,1 0 0,-1 1 0,0-2 1,0 2-1,-1-1-331,2 1 188,-1 1 0,1 0 1,-1-1-1,1 1 0,-1-1 0,0 1 1,1 0-1,-1 0 0,0 0 0,1 1 1,-1-1-1,1 1 0,-1-1 1,1 0-1,-3 2-188,-4 0 184,0 0 1,0 1 0,0 0-1,0 0 1,1 1-1,0 0 1,0 0 0,0 1-1,1 0 1,-1 0-1,2 0 1,-1 1 0,1-1-1,0 1 1,0 0-185,0 2 13,0-1 0,1 1 0,1 0 0,0 0 0,0 0 0,0 1 0,2-1 0,-1 1-1,1-1 1,1 1 0,0 0 0,0 8-13,2-5 10,-1 1-1,2 0 0,0-1 1,1 1-1,1-1 0,0 0 0,1 0 1,0 0-1,6 7-9,-8-13 12,1-2 0,-1 1 0,1 0 0,1 0 0,-1 0 0,1-1 0,0 0 0,0 0 0,1 0 0,0 0 0,0-1 0,0 1-1,0-1 1,0 0 0,1-1 0,0 1 0,0-1 0,0 0 0,0-1 0,0 1 0,6-1-12,-6 0 27,0-1 1,0 0-1,0 0 0,0-1 1,-1 1-1,1-1 0,0-1 0,-1 1 1,1-1-1,-1 1 0,1-2 1,-1 1-1,0-1 0,0 0 0,0 0 1,-1 0-1,1 0 0,-1-1 1,0 0-1,0 1-27,1-3 72,0 0 0,0 1 0,0-1 0,-1 1 0,0-2 0,-1 1 0,0 0 0,0-2 0,-1 2 0,1-1 0,-2 1 0,0-2 0,0 1 0,1-7-72,-3 4 50,0 2 0,-1-2 0,0 1 0,-1-1 0,0 1 0,-1 0 0,0 0-1,-1 0 1,0 0 0,-1 1 0,0 0 0,-1-1 0,0 1 0,0 1 0,-1-1 0,-4-2-50,3 2 5,0 1 0,0 1-1,-1 0 1,0-1 0,-1 2-1,0-1 1,0 0 0,0 2 0,0 0-1,-1 0 1,0 0 0,0 1 0,-1 0-1,1 1 1,-1-1 0,-1 2-5,9 0-88,1 1 0,-1 0 0,1 0 1,-1 0-1,1 1 0,-1-1 0,-2 1 88,5-1 3,1 0 0,-1 0 0,1 0 0,-1 0 0,1 0 0,-1 1 0,1-1 0,-1 0 0,1 0 0,-1 1 0,1-1 0,-1 0 0,1 1 0,-1-1 0,1 0-1,0 1 1,-1-1 0,1 0 0,0 0 0,-1 1 0,1-1 0,0 1 0,-1-1 0,1 1 0,0-1 0,0 1 0,0-1 0,0 0 0,-1 0 0,1 1 0,0-1 0,0 1 0,0 0 0,0-1 0,0 1 0,0-1 0,0 0 0,1 0-1,-1 1 1,0-1 0,0 1 0,0-1 0,1 1 0,-1 0 0,0-1-3,10 11 108</inkml:trace>
  <inkml:trace contextRef="#ctx0" brushRef="#br0" timeOffset="1">633 128 10890,'5'-27'3841,"-7"24"-1902,-3 7-1132,-4 7-203,7-5-504,1 0 0,0 0 1,0 1-1,0-1 0,1 0 0,0 1 0,1-1 0,0 0 0,0 1 0,1-1 1,0 0-101,6 18 135,2 0 0,3 4-135,-7-14 69,5 7 50,-2 1 0,-1 1 0,-1 0 0,2 18-119,-9-41 9,1 0 1,-1 0 0,0 0 0,0 0 0,0 1-1,0-1 1,0 0 0,0 0 0,0 0-1,0 0 1,0 0 0,0 0 0,0 1 0,0-1-1,0 0 1,0 0 0,0 0 0,0 0-1,0 0 1,0 0 0,0 0 0,0 0 0,0 0-1,0 0 1,0 0 0,0 0 0,0 0-1,0 0 1,-1 1 0,1-1 0,0 0 0,0 0-1,0 0 1,0 0 0,0 0 0,0 0 0,0 0-1,0 0 1,-1 0 0,1 1 0,0-1-1,0 0 1,0 0 0,0 0 0,0 0 0,0 0-1,-1 0 1,1 0 0,0 0-10,-6-5 419,-6-9 174,6-1-449,1 0 1,0 0 0,2 0-1,0 0 1,1 0 0,1-11-145,0 4 23,3-2 1,0 2 0,2-1-1,2-3-23,-4 18-1,1-1-1,0 0 0,0 1 0,1 1 1,1-2-1,0 2 0,0-1 0,1 0 1,0 1-1,1-1 0,0 2 0,0 0 1,5-4 1,-6 6-9,0 0 1,0 1 0,0 0-1,0 0 1,1 0 0,0 1-1,-1-1 1,1 1 0,0 0-1,0 1 1,1-1 0,-1 1-1,0 1 1,1-1 0,-1 1-1,0 0 1,1 0 0,-1 1-1,0-1 1,7 2 8,-5 0-5,0-1 0,0 2-1,0-1 1,-1 1 0,1 0 0,-1 1 0,0-1-1,0 1 1,0 0 0,-1 0 0,0 1-1,0 0 1,0 0 0,-1 0 0,0 1 0,0 0-1,-1 0 1,0 0 0,0 1 0,0-1 0,-1 0-1,-1 1 1,2 4 5,3 6-21,-2 2-1,0 0 1,-1-1 0,-2 1-1,0 0 1,-2 0 0,-1 12 21,-3 3-218,4-3 40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3:47.6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1 173 4097,'25'-39'2867,"-25"39"-2698,0-1-1,1 1 0,-1-1 1,1 0-1,-1 1 1,1-1-1,-1 1 0,1 0 1,-1-1-1,1 1 1,-1-1-1,1 1 0,0-1 1,-1 1-1,1-1 1,0 1-1,0 0 1,-1 0-1,1 0 0,0 0 1,0 0-1,-1-1 1,1 1-1,0 0 0,0 0 1,0 0-1,-1 0 1,1 0-1,0 0 0,0 0 1,0 0-1,-1 1 1,1-1-1,0 0-168,18 10 1594,43 43 141,-43-35-1576,1-1 1,0 0 0,15 8-160,26 10 65,-25-14-88,-1 1-1,-1 1 1,6 8 23,-32-22-948,-9-6-1303,0-3 2097,0 0-1,0 0 0,0 0 0,1 0 0,-1-1 0,0 1 0,0-1 1,1 1-1,-1-1 0,0 1 0,1-1 0,-1 1 0,0 0 0,1-1 1,-1 0-1,1 0 0,-1 1 0,1-1 0,-1 1 0,1-1 0,0 0 0,-1 0 155,-2-5-166,1 0 0,0-1 0,0 0 0,1 1 0,0-1 0,1 0 0,-1 1 0,1-1 0,1-2 166,2-17 1161,6-18-1161,11-16 2579,-13 42-449,-1-1 0,1-5-2130,-7 22 164,0 1-1,1 0 1,-1-1 0,0 1 0,0 0 0,0-1 0,0 1-1,-1-1 1,1 1 0,0 0 0,-1-1 0,0 1-164,1 0 71,0 1 1,0-1-1,-1 1 1,1-1 0,0 1-1,-1 0 1,1 0-1,-1-1 1,1 1-1,-1 0 1,1-1 0,-1 1-1,1 0 1,-1-1-1,1 1 1,-1 0-1,1 0 1,-1-1 0,0 1-1,1 0 1,-1 0-1,1 0 1,-1 0-72,-2 0 90,0 0 0,0 0 0,0 1 0,0 0 0,0-1 0,0 1 0,0 0 0,0 0 0,0 0 0,1 0 0,-1 0 0,-1 1-90,-27 14 36,1 0 0,0 2 0,2 1 0,1 1 1,1 1-1,-5 5-36,22-17 3,1-1 1,0 2 0,1 0-1,0 0 1,1 0-1,0 0 1,1 2 0,1-2-1,-2 6-3,4-7-40,0 0 1,0 0-1,1 0 0,0 0 0,1 0 0,0 0 1,1 0-1,0 0 0,1 1 0,1-2 0,2 9 40,-5-16-12,1 0-1,-1-1 1,0 0-1,0 1 0,0 0 1,0-1-1,1 1 1,-1 0-1,0-1 0,1 0 1,-1 1-1,1-1 0,-1 1 1,1 0-1,-1-1 1,1 1-1,-1-1 0,1 0 1,-1 0-1,1 1 0,0-1 1,-1 0-1,1 1 1,0-1-1,-1 0 0,1 1 1,0-1-1,0 0 1,0 0 12,0 0-8,0 0 0,1-1 0,-1 1 0,0-1 0,0 0 0,0 1 1,0 0-1,0-1 0,-1 0 0,1 0 0,0 1 0,0-1 0,0 1 1,-1-1-1,1 0 0,0 0 0,-1 0 8,5-6 8,0 0 0,-1 0 0,0-1-1,1-4-7,18-59 148,5-48-148,-17 71 18,4-23 754,1-34-772,-16 102 73,1 0 0,-1 0 0,0 0 1,-1 0-1,1 0 0,0 0 0,-1 1 0,-1-4-73,5 58 26,5-17-24,1-1 0,2 0 0,13 23-2,-6-17 33,4 19-33,-17-45-184,-2 0 0,0 0 0,-1 0 0,-1 1 0,0-1 0,-2 4 184,1-18-22,0 1-1,0 0 0,0 1 0,0-2 0,0 1 0,0 0 0,0 0 0,-1 0 0,1-1 0,0 2 0,-1-1 0,1-1 0,-1 1 0,1 0 0,-1 0 0,0 0 0,1-1 0,-1 1 0,0 0 0,0-1 0,0 1 1,0 0 22,0-1-7,-1 0 0,0 0 1,1 1-1,-1-1 0,0 0 1,1 0-1,-1 0 1,1 0-1,-1-1 0,0 1 1,1 0-1,-1 0 1,1 0-1,-1-1 0,1 1 1,-1-1 6,-26-8 1,2-2 0,0 0 0,-8-5-1,-28-12 15,44 20 58,-34-12 232,49 20-224,0-2 1,0 1-1,0 1 0,0-1 0,0 1 1,0 0-1,-1 0 0,1 0 0,0 0 1,0 0-1,-1 0 0,1 0 0,0 0 0,0 1 1,0-1-82,2 0 5,1 1 1,0-1-1,0 0 1,-1 0 0,1 0-1,0 0 1,0 0-1,-1 0 1,1 0 0,0 0-1,0 1 1,-1-1-1,1 0 1,0 0 0,0 0-1,0 1 1,-1-1-1,1 0 1,0 0 0,0 0-1,0 0 1,0 0-1,0 0 1,0 0-1,-1 1 1,1-1 0,0 0-1,0 0 1,0 1-1,0-1 1,0 0 0,0 1-1,0-1 1,0 0-1,0 0 1,0 1 0,0-1-1,0 0 1,0 0-1,0 0 1,1 0 0,-1 0-1,0 0 1,0 1-1,0-1 1,0 0-1,0 0 1,0 1 0,1-1-1,-1 0 1,0 0-1,0 0 1,0 1 0,1-1-1,-1 0 1,0 0-1,0 0 1,1 0 0,-1 0-6,20 9 71,-9-6-55,0-1-1,0 0 1,0-1-1,1 0 1,-1 0-1,1-1 1,-1 0-1,7-1-15,27-3 360,25-5-360,-37 4 327,67-8 325,4 0-3823,5 1 1669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4:24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50 1240,'29'0'6342,"-28"-2"993,-7-1-5605,-7-4-1657,-3 1 296,8 2-250,0 0-1,-1 1 0,1 1 0,-1-1 1,0 1-1,1 1 0,-1-1 0,0 1 1,0 1-1,-9 0-118,11 1 44,0 0-1,0 0 1,0 1 0,0 0-1,0 0 1,0 1 0,1 0-1,-1 0 1,1 0 0,0 1-1,0 0 1,0 0 0,1 1-1,-1-1 1,-1 3-44,-10 10 51,1 2-1,1-1 1,-12 20-51,16-22 0,0 1-1,1 0 1,1 1 0,0 0 0,1 0 0,2 1 0,0 0 0,0 1 0,2-1-1,1 1 1,0 0 0,1-1 0,1 1 0,1 0 0,1 0 0,1 0-1,0 0 1,2 0 0,0-1 0,3 6 0,-2-10 2,0 0 0,1 0-1,1-1 1,1 0 0,0 0-1,0-1 1,2 1 0,-1-2 0,2 0-1,0 0 1,0-1 0,1 0-1,1 0-1,-5-5-19,0 0 1,1-1-1,-1 0 0,1-1 0,0 0 0,0 0 0,0-1 0,1 0 0,-1-1 0,1 0 0,-1 0 0,1-1 1,0 0-1,0-1 0,-1 0 0,1 0 0,0-1 0,0-1 0,-1 1 0,1-2 0,6-1 19,0-2-362,1-1 0,14-8 362,33-24-405</inkml:trace>
  <inkml:trace contextRef="#ctx0" brushRef="#br0" timeOffset="732.895">773 239 8202,'-44'-85'3104,"34"72"-1019,9 13-2062,1-1-1,0 1 1,0 0-1,0 0 1,0 0-1,0 0 1,-1 0-1,1 1 0,0-1 1,0 0-1,0 0 1,0 0-1,0 0 1,-1 0-1,1 0 0,0 0 1,0 0-1,0 0 1,0 0-1,0 0 1,-1 0-1,1 1 1,0-1-1,0 0 0,0 0 1,0 0-1,0 0 1,0 0-1,0 0 1,0 1-1,0-1 0,0 0 1,0 0-1,-1 0 1,1 0-1,0 0 1,0 1-1,0-1 1,0 0-1,0 0 0,0 0 1,0 0-1,0 1-22,0 14 726,3 47 277,2 0 0,4 3-1003,-2-16 248,-2 1 1,-2 0-1,-3 33-248,0-59 135,0-17-44,0-1-1,-1 1 1,1-1 0,-1 1-1,-1 1-90,2-8 13,0 1 0,0-1 0,0 0 0,0 0 0,0 0 1,0 1-1,0-1 0,0 0 0,0 0 0,0 1 0,0-1 0,0 0 0,0 0 0,0 0 0,0 1 0,0-1 0,-1 0 0,1 0 0,0 0 0,0 0 0,0 1 0,0-1 0,0 0 0,-1 0 0,1 0 0,0 0 0,0 0 0,0 1 0,0-1 0,-1 0 1,1 0-1,0 0 0,0 0 0,0 0 0,-1 0 0,1 0 0,0 0 0,0 0 0,-1 0 0,1 0 0,0 0 0,0 0 0,0 0 0,-1 0 0,1 0 0,0 0 0,0 0 0,0 0-13,-9-11 448,-2-21-9,0-42 325,0-72-764,8 86 120,2 42-105,0 1 1,2-1-1,0 0 0,1 0 1,1 1-1,1-1 1,0 1-1,1 0 0,1 0 1,7-14-16,-9 23-2,0 0 0,1 0 0,0 1 0,0 0 0,1 0 1,-1 0-1,2 0 0,-1 1 0,1 0 0,0 0 0,0 1 1,0 0-1,1 0 0,0 1 0,0 0 0,0 0 0,0 1 1,1 0-1,-1 1 0,1-1 0,0 2 0,4-1 2,-4 1-3,0 0-1,0 1 0,0 0 1,0 1-1,0 0 1,0 0-1,-1 1 1,1 0-1,0 1 0,-1 0 1,1 0-1,4 3 4,-3 0-4,1 0 0,-1 1 0,0 0-1,-1 1 1,1 0 0,-2 0 0,1 1 0,6 9 4,-3-3-3,-2 1 1,0 0-1,-1 1 1,0 0 0,-1 0-1,-1 1 1,-1 0 0,-1 0-1,0 1 1,-1-1-1,1 19 3,-4-18 8,0-1-1,-2 1 0,0-1 0,-1 0 0,-1 1 0,0-1 1,-2 0-1,0-1 0,-1 1 0,0-1 0,-2 0 0,-2 3-7,4-8 18,-1-1-1,-1 1 0,0-1 0,-1-1 0,0 1 0,0-1 0,-1-1 1,-1 0-1,0 0 0,0-1 0,0-1 0,-1 0 0,0 0 0,0-1 0,-1 0 1,-8 1-18,13-4 3,-1-1 0,0 0 1,1 0-1,-1-1 0,0 0 1,0-1-1,0 0 0,0 0 1,0-1-1,1 0 0,-1-1 1,0 0-1,0 0 0,1-1 1,0 0-1,-1 0 0,1-1 1,1 0-1,-1-1 0,0 0 1,1 0-1,0 0 0,0-1 1,-3-4-4,8 9 2,1 0 1,0 0-1,0 0 1,0 0-1,0-1 1,0 1 0,0 0-1,1-1 1,-1 1-1,0 0 1,1-1 0,-1 1-1,1-1 1,-1 1-1,1-1 1,0 1 0,-1-1-1,1 0 1,0 1-1,0-1 1,0 1-1,0-1 1,0 1 0,1-1-1,-1 0 1,0 1-1,1-1 1,-1 1 0,1 0-1,0-1 1,-1 1-1,1-1 1,0 1 0,0-1-3,5-3 16,0 1 0,0 0 0,1 0 0,5-3-16</inkml:trace>
  <inkml:trace contextRef="#ctx0" brushRef="#br0" timeOffset="1438.62">1797 164 5153,'-3'-6'1327,"0"0"0,0-1 0,0 1 0,-1 1 0,1-1 0,-2 0-1327,2 2 413,0-1 1,-1 1 0,0 0-1,0 0 1,0 0 0,0 0-1,-1 1 1,1 0 0,-1 0-1,0 0 1,0 1 0,-2-1-414,2 2 126,0 0 1,0 0 0,0 1 0,0 0 0,0 0-1,0 0 1,0 1 0,0 0 0,0 0 0,0 0 0,0 0-1,1 1 1,-1 0 0,0 0 0,1 0 0,-5 3-127,-8 6 164,-1 0 1,2 1 0,-7 7-165,3-2 33,0 0 0,1 2 0,1 0 0,1 1 0,1 1 0,1 0 0,0 2 0,-7 16-33,15-24-3,1-1 0,0 1 0,1 0 0,1 0 0,0 1 0,1 0 0,1-1 1,0 1-1,1 0 0,1 0 0,0 0 0,2 0 0,-1 0 0,2-1 0,0 2 3,-1-9-2,1 1 1,0-1 0,0 0-1,1 0 1,-1-1-1,2 1 1,-1-1-1,1 0 1,0 0 0,1 0-1,-1-1 1,1 1-1,1-1 2,2 1 6,0 0 0,0 0 0,1-1 0,0 0-1,0-1 1,0 0 0,1-1 0,0 0 0,4 1-6,1-1 7,0 0 1,1-2-1,-1 0 0,1 0 1,0-2-1,-1 0 1,1-1-1,-1 0 1,1-1-1,-1-1 1,1-1-1,-1-1 0,9-3-7,-8 0-1011,-1 0-1,0-1 0,0 0 1,-1-2-1,4-3 1012,26-20-2227</inkml:trace>
  <inkml:trace contextRef="#ctx0" brushRef="#br0" timeOffset="1933.868">2251 101 6217,'21'-76'3254,"-20"57"-929,-1 18-2232,0 1 0,0 0 0,0 0 0,0-1 0,0 1 0,0 0 0,-1 0 1,1 0-1,0-1 0,0 1 0,0 0 0,0 0 0,0 0 0,-1-1 0,1 1 0,0 0 0,0 0 1,0 0-1,-1 0 0,1-1 0,0 1 0,0 0 0,0 0 0,-1 0 0,1 0 0,0 0 0,0 0 1,-1 0-1,1 0 0,0 0 0,0 0 0,-1 0-93,1 0 138,-1 0 0,0 0-1,1 1 1,-1-1 0,0 0 0,1 1 0,-1-1 0,0 1-1,1-1 1,-1 1 0,1-1 0,-1 1 0,1-1 0,-1 1-1,1 0 1,0-1 0,-1 1 0,1 0 0,0-1 0,-1 1-1,1 0 1,0-1 0,0 1 0,0 0 0,-1-1 0,1 2-138,-4 63 765,3 37-765,1-35 627,-8 53-627,-4-43 616,-11 28-616,8-44 234,3 1 0,-1 35-234,13-90 20,-1 0 1,1 0-1,1 0 0,-1-1 1,1 1-1,0 0 0,1 0 1,0 1-21,-2-6 12,1-1 0,-1 0 0,1 1 0,0-1 0,-1 0 0,1 0 0,0 0 0,0 0 0,0 0 0,0 0 0,0 0 0,0 0 0,0 0 0,0 0 0,0 0 0,1-1 0,-1 1 0,0 0-12,1-1 21,0 1-1,0-1 1,0 0-1,0 1 1,-1-1-1,1 0 0,0 0 1,0-1-1,0 1 1,0 0-1,0-1 1,0 1-1,-1-1 1,1 1-1,0-1 1,0 0-1,0 0-20,18-9 145,0-2 0,0 0 1,-1-1-1,0-2-145,5-3 87,1 1 0,4 0-87,-14 9 48,0 0 0,1 1 0,0 0 0,1 1 1,-1 1-1,1 1 0,0 0 0,1 1 0,-1 1 1,0 1-1,1 0 0,-1 2 0,1 0 0,-1 0 0,0 2 1,14 3-49,13 4-2345,-1-9 1254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4:41.3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1 719 7082,'10'-37'1174,"0"-1"-227,-7 34 188,-2 16 923,2 29-1355,1 0 0,2 1 0,2-2 0,5 12-703,2 13 799,-3 3-799,-11-60 87,0-6-49,0 1 0,-1-1 0,0 0-1,1 0 1,-1 1 0,0-1 0,0 0-1,0 1 1,0-1 0,-1 1 0,1-1 0,-1 0-38,1-2 65,-1 0 0,1 0 0,-1 0 1,1 0-1,-1-1 0,1 1 0,-1 0 1,1 0-1,-1-1 0,1 1 0,-1 0 1,1-1-1,-1 1 0,1 0 0,-1-1 1,1 1-1,0-1 0,-1 1 0,1-1 1,0 1-1,-1-1 0,1 1 0,0-1 1,0 1-1,0-1 0,-1 1 0,1-1 1,0 1-1,0-1-65,-6-25 45,1 0 0,1 0 0,1 0 1,2-1-1,0 1 0,2-5-45,0 13 15,1 0 0,0 0-1,1 0 1,1 1 0,1-1 0,0 1-1,2 0 1,0 1 0,7-14-15,-9 23-3,0 0 0,0 0 1,0 0-1,1 1 0,0 0 0,0 0 0,1 1 0,0-1 1,-1 1-1,4-1 3,-7 4-2,1 0 1,-1 1-1,0-1 1,0 1 0,1 0-1,-1 0 1,1 0-1,-1 0 1,1 0-1,-1 1 1,1 0 0,0 0-1,-1 0 1,1 0-1,-1 0 1,1 1-1,0-1 1,-1 1-1,1 0 1,-1 0 0,0 0-1,1 1 1,-1-1-1,3 3 2,1 2-1,0 0-1,0 0 0,0 1 1,-1 0-1,0 0 1,0 1-1,-1-1 0,0 1 1,-1 0-1,1 1 0,-2-1 2,4 5 2,0 0 0,1-1 0,0-1 0,1 1-2,-4-5 1,0-1 1,1 0-1,0-1 1,0 1 0,1-1-1,-1-1 1,1 1-1,0-1 1,0 0 0,1 0-1,-1-1 1,1 0-1,0-1 1,0 1 0,0-2-1,0 1 1,0-1 0,0 0-1,0-1 1,1 1-1,-1-2 1,0 1 0,0-1-1,0-1 1,0 1-1,0-1 1,0-1 0,0 1-1,0-1 1,0-1-2,6-3 3,-1 0 0,1 0 1,-1-1-1,-1-1 0,0 0 0,0-1 1,-1 0-1,0 0 0,0-1 1,-2-1-1,1 0 0,-1 0 0,6-13-3,-13 22 2,-1 0-1,1 0 0,-1-1 0,1 1 0,-1-1 1,0 1-1,-1-1 0,1 0 0,0 1 0,-1-1 1,0 0-1,0 1 0,0-1 0,0 0 0,-1 1 1,0-1-1,1 0 0,-1 1 0,-1-4-1,0 5 1,1-1 1,0 1-1,0 0 0,-1 0 1,0 0-1,1 0 0,-1 0 0,0 0 1,0 0-1,0 0 0,0 0 1,0 1-1,0-1 0,0 1 0,-1 0 1,1 0-1,-1 0 0,1 0 0,-1 0 1,1 0-1,-1 1 0,1-1 1,-1 1-1,0-1 0,1 1 0,-1 0 1,-2 0-2,-2 1 6,0 0 1,1 1-1,-1-1 1,0 1-1,1 1 1,-1-1-1,1 1 1,-1 0-1,1 1 1,0-1-1,1 1 0,-1 0 1,1 1-1,-2 1-6,-4 3 9,1 2-1,0-1 0,0 1 0,1 1 1,1 0-1,-3 5-8,4-6 4,2 1 1,-1 0 0,1 0 0,1 1-1,0-1 1,1 1 0,0 0 0,1 0-1,0 0 1,1 0 0,1 0 0,0 9-5,1-14 7,0 0 0,0 0 0,1 0 0,0 0 0,0 0 0,1 0 0,0-1 0,0 1 0,1-1 0,0 0 0,0 0 0,1 0 1,-1-1-1,2 0 0,-1 0 0,1 0 0,0 0 0,0-1 0,0 0 0,1 0 0,3 2-7,7 2 43,1-1 0,-1-1 0,1 0-1,0-1 1,1-1 0,-1-1 0,20 3-43,27-1 1042,45-1-1042,-107-4 29,95 0 372</inkml:trace>
  <inkml:trace contextRef="#ctx0" brushRef="#br0" timeOffset="628.531">1304 1343 5705,'0'1'265,"0"0"-1,0-1 1,0 1 0,0 0-1,1 0 1,-1 0-1,0 0 1,1 0 0,-1-1-1,0 1 1,1 0-1,-1 0 1,1 0 0,-1-1-1,1 1 1,-1 0-1,1-1 1,0 1-265,-1-1 130,1 0 0,-1 0 0,0 0 0,1 0 0,-1-1 0,1 1 0,-1 0 0,0 0 0,0-1 0,1 1 0,-1 0 0,0 0 0,1-1 0,-1 1 0,0 0-1,0-1 1,1 1 0,-1 0 0,0-1 0,0 1 0,0 0 0,0-1 0,0 1 0,1 0 0,-1-1 0,0 0-130,8-34 2775,-3-19-1415,-2-1 0,-4-39-1360,-13-111 538,7 127-386,-2-27-32,-10-182 53,18 226-162,3 1-1,3-1 0,8-41-10,-10 89 2,-1 1 1,1 0-1,1 1 0,0-1 0,1 1 0,0-1 0,1 1 0,0 1 0,3-4-2,-7 11-21,1 0-1,-1 1 1,0-1-1,1 1 1,-1-1-1,1 1 1,-1 0-1,1 0 1,0 0-1,0 1 0,0-1 1,0 1-1,0 0 1,1-1-1,-1 1 1,0 1-1,1-1 1,-1 0-1,0 1 1,1 0-1,-1-1 1,1 1-1,-1 1 0,0-1 1,1 0-1,-1 1 1,0 0-1,1 0 1,-1 0-1,0 0 1,0 0-1,0 1 1,0-1-1,0 1 1,3 2 21,4 3-200,-1 0 0,1 0 1,-2 1-1,1 0 0,-1 1 1,0 0-1,6 9 200,22 39-356</inkml:trace>
  <inkml:trace contextRef="#ctx0" brushRef="#br0" timeOffset="992.215">1189 786 6297,'-29'13'3417,"17"-13"-584,3 0-737,18-7-616,6-2-239,18-3-489,9-4-136,15 0-288,10-1-152,-4 3-112,8 3 200,-16 7 280,-4 2-344</inkml:trace>
  <inkml:trace contextRef="#ctx0" brushRef="#br0" timeOffset="1689.379">1876 633 4825,'-32'2'2747,"32"-2"-2666,0 0-1,-1 0 1,1 0 0,0 0-1,-1-1 1,1 1-1,0 0 1,0 0 0,-1 0-1,1 0 1,0 0-1,0 0 1,-1 0 0,1 0-1,0-1 1,0 1-1,-1 0 1,1 0 0,0 0-1,0-1 1,0 1-1,-1 0 1,1 0 0,0 0-1,0-1 1,0 1-1,0 0 1,-1-1 0,1 1-1,0 0 1,0 0-1,0-1 1,0 1 0,0 0-1,0 0 1,0-1-1,0 1 1,0 0 0,0-1-1,0 1 1,0 0-1,0 0 1,0-1 0,0 1-1,0 0 1,1-1-1,-1 1-80,0 0 105,0 0 0,0-1 0,0 1-1,0 0 1,0 0 0,0 0-1,0 0 1,0 0 0,0-1-1,0 1 1,0 0 0,1 0-1,-1 0 1,0 0 0,0-1-1,-1 1 1,1 0 0,0 0 0,0 0-1,0 0 1,0-1 0,0 1-1,0 0 1,0 0 0,0 0-1,0 0 1,0-1 0,0 1-1,0 0 1,0 0 0,-1 0-1,1 0 1,0 0 0,0 0 0,0-1-1,0 1 1,0 0 0,0 0-1,-1 0 1,1 0 0,0 0-1,0 0 1,0 0 0,0 0-1,-1 0 1,1 0 0,0 0 0,0 0-1,0 0 1,0 0 0,-1 0-1,1 0 1,0 0-105,-5 16 381,0 11-236,0 0 0,2 0 0,0 28-145,2-24 75,1 1 0,2 0 0,3 17-75,-4-40 13,1 0 0,0 1 0,0-2 0,1 1 0,1 0 0,-1 0 0,1-1 0,1 0 0,-1 0 0,1 0 0,1-1 0,0 1 0,0-1 0,3 3-13,-7-8 7,0-1 0,0 1 0,0-1-1,0 0 1,0 1 0,1-1 0,-1 0 0,0 0 0,0-1 0,1 1 0,-1 0 0,0-1 0,1 1-1,-1-1 1,1 0 0,-1 0 0,1 0 0,0 0-7,1 0 11,1-1 1,-1 0-1,1-1 1,-1 1-1,0 0 0,0-1 1,1 0-1,-1 0 1,2-2-12,9-7 31,-1 0 0,0 0 0,-1-1 0,8-10-31,-21 21 1,8-8 7,-1 0 1,1-1-1,-2 0 1,0 0-1,0 0 1,-1-1-1,0 0 0,-1 0 1,0 0-1,0-1 1,-1-1-9,4-25 34,-1 0 0,-1-31-34,-3 47 14,-1 2 39,0 1 0,-2-1 1,0 1-1,-3-6-53,5 34 10,0 1 0,-1 0 0,-1 0 0,0-1 0,0 1-1,-1 1-9,0 2 6,0 0-1,1 1 0,1 5-5,3 5 7,1 0 1,1 1-1,1-2 0,1 1 1,1-1-1,1 0 1,1-1-1,1 0 0,5 5-7,-14-22-16,1 0 0,0 0 0,0 0 0,0 0-1,1 0 1,0-1 0,0 0 0,0 1 0,0-1-1,0-1 1,1 1 0,0-1 0,0 0 0,0 0-1,0 0 1,0-1 0,1 1 0,-1-1 0,1-1 0,-1 1-1,6 0 17,33 2-157</inkml:trace>
  <inkml:trace contextRef="#ctx0" brushRef="#br0" timeOffset="2083.414">2611 210 9130,'-5'-9'1313,"3"4"-686,0 1 0,-1 0-1,1 0 1,-1 0 0,0 0 0,0 1 0,0-1 0,0 1 0,-4-3-627,7 5 29,-1 1-1,1 0 1,-1 0 0,1 0 0,0 0 0,-1 0 0,1 0 0,-1 0 0,1 0-1,0 0 1,-1 0 0,1 0 0,-1 0 0,1 0 0,0 0 0,-1 0-1,1 1 1,0-1 0,-1 0 0,1 0 0,-1 0 0,1 1 0,0-1-1,0 0 1,-1 0 0,1 1 0,0-1 0,-1 0 0,1 1 0,0-1-1,0 0 1,-1 1 0,1-1 0,0 0 0,0 1 0,0-1 0,0 0-1,0 1 1,-1-1 0,1 1 0,0-1 0,0 0 0,0 1 0,0-1 0,0 1-1,0-1 1,0 0 0,0 1 0,1-1-29,-4 25 212,3-24-170,1 36 155,1 0 0,3 0 0,0 0 0,10 30-197,-2-7 188,-1 16-188,2 135 169,-6-55 9,-7-147-239,-1 0-146,1 0-1,0 0 1,0 0 0,1-1-1,0 1 1,0 0-1,1-1 1,3 9 207,-2-16-1411,1-4 557</inkml:trace>
  <inkml:trace contextRef="#ctx0" brushRef="#br0" timeOffset="2442.025">2406 630 9066,'-15'-8'3937,"16"3"-2273,7 5-144,22-1-519,6-2-225,22-4-240,11-1-120,6-2-248,-1-1-56,-8 5 96,-6 1 344,-6 5-368</inkml:trace>
  <inkml:trace contextRef="#ctx0" brushRef="#br0" timeOffset="3003.517">3396 633 3537,'59'-3'2492,"-58"3"-2406,-1 0 1,1 1-1,-1-1 0,0 0 0,1 0 0,-1-1 1,0 1-1,1 0 0,-1 0 0,1 0 0,-1 0 1,0 0-1,1 0 0,-1 0 0,0-1 0,1 1 1,-1 0-1,0 0 0,1 0 0,-1-1 0,0 1 1,0 0-1,1-1 0,-1 1 0,0 0 0,0 0 1,1-1-1,-1 1 0,0 0 0,0-1 0,0 1 1,0-1-1,0 1 0,1 0 0,-1-1 0,0 1 1,0 0-1,0-1 0,0 1 0,0-1 0,0 1 1,0 0-1,0-1 0,0 1 0,0 0 0,-1-1 1,1 1-1,0-1 0,0 1 0,0 0 0,0-1 1,0 1-1,-1 0 0,1-1 0,0 1 0,0 0 0,-1 0 1,1-1-1,0 1 0,-1 0 0,1 0 0,0-1 1,-1 1-87,-14-15 1763,8 12-1518,0-1 1,-1 1-1,0 0 1,1 1-1,-1-1 1,0 2 0,0-1-1,0 1 1,-1 0-1,1 1 1,0 0-1,0 0 1,0 1-1,0 0 1,0 0-1,-1 1-245,-2 0 31,0 1-1,0 0 1,1 1 0,-1 0-1,1 0 1,0 1-1,0 0 1,0 1 0,1 0-1,0 1 1,-3 2-31,5-1 6,1-1 1,0 1-1,1 0 1,-1 1-1,1-1 1,1 1-1,0 0 1,0 0-1,1 1 1,0-1-1,0 1 0,1-1 1,1 1-1,-1 10-6,1-10 3,0 1-1,1-1 1,0 1-1,1-1 1,0 0-1,1 1 1,0-1-1,0 0 1,1 0-1,1 0 1,0 0-1,0-1 1,1 1-1,1 0-2,-1-3 6,0-1 1,1 0-1,-1-1 1,2 1-1,-1-1 0,0 0 1,1-1-1,0 1 0,0-1 1,1-1-1,-1 1 1,1-1-1,-1-1 0,9 3-6,-11-4 8,1 1 0,0-1 0,-1 0 0,1-1-1,0 1 1,-1-1 0,1 0 0,0-1 0,-1 1 0,1-1-1,-1 0 1,1 0 0,-1-1 0,1 0 0,-1 0-1,0 0 1,0 0 0,0-1 0,0 0 0,0 0 0,4-4-9,-2-1 12,0 0-1,0 0 1,0-1 0,-1 0-1,-1 0 1,0-1-1,0 1 1,-1-1-1,0 0 1,0 0-1,-1-1 1,-1 1-1,1-1 1,-2 0-11,4-27 51,-3 0 0,-1 0 0,-2-13-51,1 2 69,-2 30-26,1 3 26,5 27 0,14 48-47,3-1 0,10 18-22,-23-58-2,1-1-1,1 1 1,1-2-1,0 0 1,1 0-1,1-1 1,0 0-1,1-1 1,6 3 2,12 5-354,2-10 177</inkml:trace>
  <inkml:trace contextRef="#ctx0" brushRef="#br0" timeOffset="3363.946">4059 119 9554,'-21'-35'5580,"18"79"-3404,9 83-1718,6 1 0,8 19-458,6 53 141,-5-10 173,-13-142-724,-5-39 247</inkml:trace>
  <inkml:trace contextRef="#ctx0" brushRef="#br0" timeOffset="3712.665">3859 610 8634,'-4'-2'3705,"11"-1"-2097,9 1-144,13 2-407,7-1-185,14 0-288,12-4-144,13 1-280,-2 0-56,-4 0 8,-4 4 64,-17-3-472,-4 2 3801,-8 6-2721</inkml:trace>
  <inkml:trace contextRef="#ctx0" brushRef="#br0" timeOffset="4065.554">4595 528 8546,'48'-37'3826,"-39"27"-581,-14 18-1842,5 8-985,0 0 1,0 0 0,4 14-419,-1-3 185,-1 16 66,-3 30-251,-1-46 68,2 0-1,0 0 0,2 0 1,1-1-1,4 14-67,-7-38 14,1-1 0,-1 0-1,0 0 1,1 0 0,-1 1-1,1-1 1,0 0-1,-1 0 1,1 0 0,0 0-1,-1 0 1,1 0 0,0 0-1,0 0-13,0 0 71,-1-1 0,1 0 0,-1 0-1,1 0 1,-1 0 0,1 0 0,-1 0 0,1 0 0,-1-1-1,1 1 1,-1 0 0,1 0 0,-1 0 0,0 0 0,1-1-1,-1 1 1,1 0 0,-1 0 0,1-1 0,-1 1 0,0 0-1,1-1 1,-1 1 0,0 0 0,1-1 0,-1 1 0,0-1-1,0 1 1,1 0 0,-1-1 0,0 1 0,0-1 0,0 1-1,1-1 1,-1 1 0,0-1-71,10-24 1159</inkml:trace>
  <inkml:trace contextRef="#ctx0" brushRef="#br0" timeOffset="4066.554">4632 191 11298,'-15'-42'4553,"0"11"-3208,5 6-313,8 16-728,-3 3-184,5 7 64,-2 6-72,9 8-48</inkml:trace>
  <inkml:trace contextRef="#ctx0" brushRef="#br0" timeOffset="4636.844">5185 556 5065,'1'-2'473,"-1"0"-1,1-1 1,0 1-1,-1 0 1,0-1 0,1 1-1,-1 0 1,0-1-1,0 1 1,0 0-1,-1-1 1,1 1-1,0 0 1,-1-1 0,0 1-1,1 0 1,-1 0-1,0 0 1,-1-1-473,1 2 120,0 0 0,0 0 1,0 0-1,-1 0 0,1 0 0,-1 0 1,1 0-1,-1 1 0,1-1 0,-1 0 0,1 1 1,-1 0-1,1-1 0,-1 1 0,0 0 1,1 0-1,-1-1 0,0 2 0,1-1 1,-1 0-1,1 0 0,-1 0 0,0 1 0,1-1 1,-1 1-1,1-1 0,-1 1 0,0 0-120,-9 3 56,0 1-1,0 0 0,0 0 0,1 1 1,0 1-1,1 0 0,-1 0 1,1 0-1,1 2 0,-1-1 0,1 1 1,1 0-1,0 0-55,0 0 3,1 0-1,0 1 1,0 0 0,1 0-1,1 0 1,-1 0 0,2 1-1,-1-1 1,2 1 0,-1 0-1,1 0 1,1 0 0,0 9-3,1-13 4,1-1 1,-1 1-1,1-1 0,1 0 1,-1 0-1,1 1 0,0-1 0,0 0 1,1 0-1,0-1 0,0 1 1,0-1-1,1 1 0,0-1 1,3 4-5,-1-3 7,1 0 0,-1-1 0,1 1 0,0-1 0,0-1 0,0 1 0,1-1-1,-1-1 1,1 1 0,0-1 0,4 0-7,-3 0 9,0 0 0,1-2 0,-1 1 0,0-1-1,1 0 1,-1-1 0,1 0 0,-1 0 0,0-1 0,1-1-1,-1 1 1,0-1 0,1-1 0,-1 0 0,-1 0 0,1-1-1,0 0 1,-1 0 0,0-1 0,0 0 0,5-5-9,-7 4 8,-1 1 1,1-1 0,-1 0-1,-1-1 1,1 1 0,-1-1-1,-1 0 1,1 0 0,-1-1 0,0 1-1,0 0 1,-1-1 0,0 0-1,-1 1 1,0-1 0,0 0-1,0 0 1,-1 0 0,0 0-1,-1 0 1,0 0 0,-1-5-9,0 4 8,0 0 1,-1 0-1,0 1 1,0-1-1,-1 0 1,0 1-1,-1 0 1,0 0-1,0 0 0,0 1 1,-1 0-1,0 0 1,-1 0-1,1 1 1,-2 0-1,1 0 1,0 0-1,-1 1 1,-2-1-9,-2 0 8,0 1 1,-1 0-1,0 0 1,-11-1-9,19 4-35,-1 1 0,1 0 0,-1 0 0,0 1 1,1 0-1,-1 0 0,0 0 0,1 0 0,-1 1 0,0 0 0,1 0 1,-2 1 34,7-2-66,-1 1 1,0 0 0,0-1 0,0 1-1,0 0 1,0-1 0,1 1 0,-1 0-1,0 0 1,1 0 0,-1 0 0,0-1-1,1 1 1,-1 0 0,1 0 0,0 0-1,-1 0 1,1 0 0,0 0-1,-1 1 1,1-1 0,0 0 0,0 0-1,0 0 1,0 0 0,0 0 0,0 0-1,0 0 1,1 1 65,3 20-643</inkml:trace>
  <inkml:trace contextRef="#ctx0" brushRef="#br0" timeOffset="5133.638">5489 612 8370,'31'-47'3561,"-31"48"-3476,-1-1 1,1 0-1,0 1 1,0-1 0,-1 1-1,1-1 1,0 0-1,-1 0 1,1 1 0,0-1-1,-1 0 1,1 0 0,-1 1-1,1-1 1,0 0-1,-1 0 1,1 0 0,-1 1-1,1-1 1,-1 0 0,1 0-1,0 0 1,-1 0-1,1 0 1,-1 0 0,1 0-1,-1 0 1,1 0-1,-1 0 1,1 0 0,-1-1-1,1 1 1,0 0 0,-1 0-1,1 0 1,-1-1-1,1 1 1,0 0 0,-1 0-1,1-1 1,0 1 0,-1 0-1,1-1 1,0 1-1,-1 0 1,1-1 0,0 1-1,0 0 1,-1-1-1,1 1 1,0-1 0,0 1-1,0 0 1,0-1 0,-1 0-86,2 18 140,0 0 0,0-1 0,2 1 1,0-1-1,0 1 0,2-1 0,5 12-140,1 7 91,-2-2-27,3 5 111,-3 0-1,4 29-174,-14-93 506,1 0-1,1 0 1,2-7-506,-2 13 97,2-9-46,0-22 33,3 1 0,2 0-84,-5 36 7,0 0-1,1 0 1,0 1 0,1 0 0,1 0 0,0 0-1,1 1 1,0 0 0,5-7-7,-8 16 0,-1-1 0,0 0 0,1 1 0,0 0 0,-1 0 0,1 0 0,1 0 0,-1 1 0,0-1 1,1 1-1,-1 0 0,1 0 0,2 0 0,-4 1-2,0 1 0,-1-1 1,1 1-1,0 0 0,0-1 0,0 1 1,0 0-1,0 1 0,0-1 0,0 1 1,0-1-1,0 1 0,-1 0 0,1 0 1,0 0-1,0 0 0,-1 0 1,1 1-1,-1-1 0,1 1 0,-1 0 1,1 1 1,11 12-4,0 1 1,-2 1 0,0 0-1,-1 1 1,0 0 0,-2 1-1,5 12 4,13 23 6,-16-32 2,2-1 0,0-1 0,2 0 0,0-1 0,1 0-1,3 0-7,-11-11 5,1 0-1,0 0 0,0-1 0,1 0 0,0-1 0,1 0 0,-1-1 0,1 0 0,0-1 0,0 0 0,0 0 0,1-1 0,10 1-4,38-2-12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4:35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42 597 1200,'-18'-88'1169,"17"85"-878,1 1 0,-1-1 0,1 1 0,-1-1 0,0 1 0,0 0 1,0-1-1,0 1 0,0 0 0,0 0 0,-1 0 0,1 0 1,-1 0-1,1 0 0,-2-1-291,3 3 371,-1-1 1,1 1-1,-1 0 1,1-1 0,-1 1-1,1-1 1,0 1-1,-1-1 1,1 1-1,0-1 1,-1 1-1,1-1 1,0 0-1,0 1 1,0-1-1,-1 1 1,1-1-1,0 0 1,0 1-372,26 145 943,-18-64-419,-4 0 1,-3 0-1,-6 35-524,9-212 1468,-3 39-1236,3 0 0,9-43-232,-10 83-5,1 0 1,1 1-1,0-1 1,1 1 0,0 1-1,2-1 1,0 1 0,0 0-1,2 1 1,0 0 0,6-7 4,-13 19-2,-1-1 0,0 1 1,1-1-1,-1 1 0,1 0 1,0 0-1,-1 0 0,1 0 1,0 0-1,0 1 0,1-1 1,-1 1-1,0 0 1,0 0-1,1 0 0,-1 0 1,0 1-1,1-1 0,-1 1 1,1 0-1,-1 0 0,2 0 2,0 2-2,0-1 0,1 1-1,-1 0 1,0 0 0,0 0-1,0 1 1,0 0 0,0 0-1,-1 0 1,1 0 0,-1 1 0,4 4 2,7 7-5,0 2 1,-1 0 0,0 2 4,1 1 7,0 0 0,7 3-7,-2-2 5,-5-5 1,0-1-1,1 0 0,1-2 1,12 9-6,-24-19 1,0 0 0,1 0 0,-1 0 0,1-1 0,0 0 1,0 0-1,-1 0 0,1-1 0,1 0 0,-1 0 1,0-1-1,0 1 0,0-1 0,0-1 0,0 1 1,0-1-1,0 0 0,4-1-1,4-3 2,0 0 1,0-1-1,-1-1 1,0 0-1,0-1 1,-1 0-1,0-1 1,0 0-1,0-3-2,7-5 9,-1-1-1,-1-1 0,0-1 1,12-20-9,-26 35 2,0 0 0,-1 0-1,1 0 1,-1 0 0,0 0 0,0 0 0,-1-1 0,0 0-2,0 5 1,-1 0 0,0-1 0,0 1 0,1-1 0,-1 1 0,0-1 0,0 1 0,-1-1 0,1 1 1,0 0-1,0-1 0,-1 1 0,1-1 0,-1 1 0,1 0 0,-1 0 0,0-1 0,0 1 0,1 0 0,-1 0 0,0-1 1,0 1-1,0 0 0,0 0 0,0 0 0,0 0 0,0 1 0,-1-1 0,1 0 0,0 0 0,0 1 0,-1-1 1,0 0-2,-4-1 6,1 0 0,-1 1 0,1 0 0,-1 0 0,1 0 0,-1 0 0,0 1 0,1 0 0,-1 0 0,0 1 0,1-1 0,-1 1 0,0 0 0,1 1 0,-5 1-6,2 0 9,1 1 0,0 0 0,0 0 0,0 0 0,1 1 0,0 0 0,0 0 0,0 1 0,0-1-1,-3 6-8,0 1 10,0 0 0,1 1-1,0 0 1,1 1-1,1-1 1,0 1 0,1 0-1,0 1 1,1 0-1,1-1 1,-1 15-10,2-15 3,2 1 1,0 0-1,0-1 1,1 1-1,1-1 1,1 1-1,0-1 1,1 0-1,0 1-3,0-6 4,-1 0 0,1 0 0,1-1 0,0 0 0,0 0 0,0 0 1,1 0-1,0-1 0,1 0 0,0 0 0,0-1 0,0 0 0,1 0 0,5 3-4,3 0 41,-1-1 0,1-1 0,0 0 0,1-1 0,0-1 0,13 2-41,5-1 1687,0-1 1,31 0-1688,16-1 1412</inkml:trace>
  <inkml:trace contextRef="#ctx0" brushRef="#br0" timeOffset="831.338">1614 517 4097,'47'-33'2466,"-47"33"-2422,0 0 0,0 0 1,-1 0-1,1 0 0,0 0 1,0 0-1,0 0 0,-1 0 1,1 0-1,0 0 0,0 0 1,0 0-1,-1 0 0,1 0 1,0 0-1,0 0 0,0-1 1,0 1-1,-1 0 0,1 0 1,0 0-1,0 0 0,0 0 1,0-1-1,-1 1 0,1 0 0,0 0 1,0 0-1,0 0 0,0-1 1,0 1-1,0 0 0,0 0 1,0 0-1,0 0 0,0-1 1,0 1-1,0 0 0,-1 0 1,1-1-1,0 1 0,0 0 1,1 0-1,-1 0 0,0-1 1,0 1-1,0 0 0,0 0 1,0 0-1,0-1 0,0 1 1,0 0-1,0 0 0,0 0 1,0 0-1,1-1 0,-1 1 1,0 0-1,0 0 0,0 0 1,0 0-1,0 0 0,1 0 1,-1-1-1,0 1 0,0 0 0,0 0 1,1 0-1,-1 0 0,0 0-44,-19-1 1525,15 1-1058,-3-1-139,0 1 0,0 0 0,0 0 0,0 1 1,0 0-1,0 0 0,0 0 0,0 1 0,0 0 0,0 1 0,1-1 0,-1 1 0,-2 3-328,-34 19 559,25-16-491,0 2 0,1 0 0,0 1 0,0 1 0,2 0 0,-7 8-68,21-20 0,-1 0 0,1 1 0,0-1 1,0 0-1,0 1 0,0-1 0,0 1 0,0-1 0,0 1 1,1-1-1,-1 1 0,1 0 0,-1-1 0,1 1 0,-1 0 1,1-1-1,0 1 0,0 0 0,0 0 0,0-1 0,0 1 1,0 0-1,0-1 0,1 1 0,-1 0 0,1-1 0,-1 1 0,1 0 1,0-1-1,-1 1 0,1-1 0,0 1 0,0-1 0,0 1 1,0-1-1,0 0 0,1 1 0,-1-1 0,0 0 0,0 0 1,1 0-1,0 0 0,6 5-1,1 0 1,0-1 0,1 0 0,-1 0 0,1-1-1,4 1 1,66 17 36,-55-16-20,-1 1-1,0 0 1,17 9-16,-35-13 2,0 1 0,1-1 0,-1 1 0,0 0 0,-1 0-1,1 1 1,-1 0 0,0 0 0,0 0 0,0 1 0,-1-1-1,0 1 1,0 0 0,0 0 0,-1 1-2,-2-3 3,1-1 0,-1 1 0,0 0 1,-1-1-1,1 1 0,-1 0 0,1-1 0,-1 1 0,-1 0 0,1 0 1,0-1-1,-1 1 0,0 0 0,1-1 0,-1 1 0,-1-1 1,1 1-1,-1-1 0,1 1 0,-1-1 0,0 0 0,0 0 0,0 0 1,-1 0-1,1 0 0,-1 0 0,1-1 0,-2 1-3,-4 5 27,-1 0-1,0-1 1,0 0-1,-1-1 1,1 0-1,-2 0 1,1-1-1,-7 2-26,4-3 49,-1 0-1,1 0 1,-1-2-1,0 1 1,0-2-1,-1 0 1,1-1-1,0 0 1,0-1-1,0-1 1,0 0-1,0 0 1,0-2-1,1 0 1,-1 0-1,-4-3-48,8-2-152,16 4-892,21 2-1569,16 5 1064</inkml:trace>
  <inkml:trace contextRef="#ctx0" brushRef="#br0" timeOffset="1268.079">2209 606 7482,'-8'-16'1051,"0"1"0,-2 0 1,0-1-1052,8 15 148,1-1 0,-1 1-1,0 0 1,1-1 0,-1 1 0,0 0 0,0 0 0,0 0 0,0 0 0,0 0 0,0 1 0,0-1 0,0 1 0,0-1 0,0 1 0,-1 0 0,1 0 0,0 0-148,-35 3 1538,31-2-1273,0 1-186,1-1-1,-1 1 1,1 1-1,-1-1 1,1 1 0,0 0-1,0 0 1,0 0 0,1 0-1,-1 1 1,1 0-1,0 0 1,0 0 0,0 1-1,0-1 1,1 1 0,0 0-1,0 0 1,-2 4-79,-2 5 9,1 0 0,0 1-1,1-1 1,0 1 0,2 0 0,-3 13-9,5-14 3,0-1-1,0 1 1,1 0 0,1 0-1,0-1 1,1 1 0,1 0-1,0-1 1,1 0 0,0 0-1,1 0 1,1 1-3,-4-9 6,0 0 0,1 0 0,-1 0-1,1-1 1,1 1 0,-1-1 0,1 0 0,-1 1-1,1-2 1,0 1 0,0 0 0,1-1 0,-1 0-1,1 0 1,0 0 0,0-1 0,0 1 0,0-1-1,0-1 1,0 1 0,1-1 0,-1 1 0,0-1-1,1-1 1,-1 1 0,1-1 0,-1 0 0,1 0-1,-1-1 1,1 0 0,1 0-6,2-1 18,0 0-1,-1-1 1,1 0-1,-1 0 1,0-1 0,0 0-1,0-1 1,0 0-1,-1 0 1,1 0 0,-1-1-1,-1 0 1,1-1-1,-1 1 1,0-1 0,-1 0-1,0-1 1,0 1-1,3-8-17,-4 8 28,0-1 0,-1 0-1,0 0 1,-1 0 0,0 0-1,0 0 1,-1 0 0,0-1-1,0 1 1,-1-1-1,0 1 1,-1 0 0,1-1-1,-2 1 1,1 0 0,-1-1-1,0 1 1,-1 0 0,0 0-1,0 1 1,-2-2-28,1 1 18,-1 0 1,-1 0-1,1 0 1,-1 1-1,-1 0 1,1 0-1,-1 0 1,0 1-1,-1 0 1,1 1-1,-1 0 1,0 0-1,-8-3-18,1 2-17,0 0 0,0 1 0,-1 0 0,1 2 0,-1 0 0,0 0 0,-11 1 17,14 2 2201,13 1-1134</inkml:trace>
  <inkml:trace contextRef="#ctx0" brushRef="#br0" timeOffset="1659.678">2635 19 8442,'-1'-1'202,"-5"-2"684,-1 0 1,1 0-1,-1 1 1,0-1-1,-1 1-886,7 2 72,0-1-1,0 1 1,0 0-1,0-1 1,0 1 0,0 0-1,0 0 1,0 0-1,0 0 1,0 0-1,0 0 1,0 0 0,0 1-1,0-1 1,0 0-1,0 0 1,0 1-1,0-1 1,1 1 0,-1-1-1,0 1 1,0-1-1,0 1 1,0-1-1,1 1 1,-1 0 0,0-1-1,1 1 1,-1 0-1,0 0 1,1-1-1,-1 1 1,1 0 0,-1 0-1,1 0 1,0 0-1,-1 0 1,1 0-1,0 0 1,0 0 0,-1 0-1,1 0-71,-1 16 131,1 0 0,1 0 0,0 0 1,2 0-1,0 0 0,0 0 0,2-1 0,3 11-131,3 11 165,-7-21-109,11 38 211,-3 0 0,3 34-267,3 110 702,-7 149-702,-12-334-555,1 0-1,1 0 1,1 1-1,0 4 556,6 14-1035</inkml:trace>
  <inkml:trace contextRef="#ctx0" brushRef="#br0" timeOffset="2489.173">3002 668 4737,'-8'-74'2705,"8"72"-2522,-1 1 1,1 0 0,0 0-1,0-1 1,-1 1 0,1 0 0,-1 0-1,1 0 1,-1-1 0,1 1-1,-1 0 1,0 0 0,1 0-1,-1 0-183,0 1 60,1 0-1,0 0 0,0-1 0,-1 1 1,1 0-1,0 0 0,-1 0 0,1 0 0,0 0 1,-1 0-1,1 0 0,0 0 0,-1 0 0,1 0 1,0 0-1,-1 0 0,1 0 0,0 0 0,-1 0 1,1 0-1,0 0 0,0 0 0,-1 0 0,1 0 1,0 0-1,-1 1 0,1-1 0,0 0 0,-1 0-59,-12 16 1509,13-16-1499,-4 8 226,-1 1 0,2 0-1,0-1 1,0 2 0,0-1-1,1 0 1,1 0 0,-1 1-1,1 0-235,-1 28 490,2 24-490,0-56 27,1 34 236,5 35-263,-4-61 38,1 0 1,0 0-1,1 0 0,0 0 1,1-1-1,1 0 0,1 2-38,-5-12 10,0 0-1,0 1 0,0-1 1,0 0-1,1 0 0,-1 0 1,1-1-1,0 1 1,0-1-1,0 1 0,0-1 1,0 0-1,1 0 1,-1 0-1,1-1 0,-1 1 1,1-1-10,2 0 12,-1 1 1,1-2 0,-1 1 0,1 0 0,0-1 0,-1 0 0,1-1-1,-1 1 1,1-1 0,-1 0 0,1-1-13,9-2 25,0-1 1,0-1-1,-1 0 1,0-1-1,0-1 0,-1 0 1,0 0-1,0-2-25,-3 3 10,-1-1 0,0-1 0,-1 0 0,1 0 0,-2 0-1,1-1 1,-2-1 0,1 1 0,-1-1 0,-1 0 0,0 0 0,0 0-1,-1-1 1,0 0 0,-1 0 0,-1 0 0,0 0 0,-1-1-10,1-16 154,-1-1 1,-1 1-1,-2-1 1,-1 1-1,-2 0 1,-7-25-155,6 37 235,6 17-230,0 0 0,0 0 0,0-1 0,-1 1 0,1 0 1,0 0-1,0 0 0,0 0 0,0-1 0,0 1 0,-1 0 0,1 0 0,0 0 1,0 0-1,0 0 0,-1 0 0,1 0 0,0 0 0,0-1 0,0 1 0,-1 0 0,1 0 1,0 0-1,0 0 0,-1 0 0,1 0 0,0 0 0,0 0 0,0 0 0,-1 0 0,1 0 1,0 1-1,0-1 0,0 0 0,-1 0-5,0 1 8,1 0 1,-1 0-1,0 0 0,0 0 1,1 1-1,-1-1 0,1 0 0,-1 0 1,1 1-1,0-1 0,-1 0 1,1 1-1,0-1 0,0 1 1,0-1-1,0 0 0,0 1 1,0 0-9,2 22 18,1 1 0,2 5-18,3 22 10,-4-18-1,2-1-1,1 1 1,3 7-9,-5-27 3,-1-1 0,2 0 0,0 0 0,0-1 0,2 0 0,-1 0 1,1 0-1,1-1 0,3 3-3,-2-3-30,1-1 0,0 0 0,0 0 0,1-1 0,0-1 0,0 0 0,1 0 0,0-1 0,1-1 0,-1-1 0,1 0 0,0 0 0,1-1 30,34 2-153</inkml:trace>
  <inkml:trace contextRef="#ctx0" brushRef="#br0" timeOffset="2856.743">3886 241 7882,'-19'-30'4093,"18"29"-3956,0 0 0,0 0 0,1 0 0,-1 0 0,0 0 0,-1 0-1,1 0 1,0 0 0,0 0 0,0 1 0,0-1 0,-1 1 0,1-1 0,0 1-1,-1-1 1,1 1 0,0 0 0,-1-1 0,1 1 0,0 0 0,-1 0-1,1 0 1,-1 0-137,1 1 64,0 0-1,0-1 1,0 1-1,0 0 0,0 0 1,0 0-1,0 0 1,0-1-1,1 1 1,-1 0-1,0 1 1,1-1-1,-1 0 1,1 0-1,-1 0 0,1 0 1,0 0-1,-1 0 1,1 1-1,0-1 1,0 0-1,0 0 1,0 0-1,0 1-63,-1 2 135,-1 20 0,2 1 0,0-1 0,1 1 0,2-1 0,0 1 0,2 1-135,-2-5 59,72 616 663,-72-616-1045,3-7 158</inkml:trace>
  <inkml:trace contextRef="#ctx0" brushRef="#br0" timeOffset="3214.087">3614 726 8866,'-12'-7'3881,"10"0"-2225,13-2-552,15 0 89,17-1-577,13-2-200,15 1-192,1 2-96,-6 2 176,-3-2-296,-3 6-328,-7-1 296</inkml:trace>
  <inkml:trace contextRef="#ctx0" brushRef="#br0" timeOffset="3215.087">4197 606 8890,'88'-16'3921,"-88"16"-2145,2 2-432,-4 12-511,4 13-297,0 10-192,1 12-112,3 10-120,-3-1-40,-2 0-16,0-11-8,-1-9 24,2-8 40,2-7-440,0-11-360,3-3 432</inkml:trace>
  <inkml:trace contextRef="#ctx0" brushRef="#br0" timeOffset="3581.837">4292 225 11346,'-19'-39'4537,"0"10"-3088,4 4-681,10 12-544,0 1-136,12 11 16,10 9 3489,3 20-2673</inkml:trace>
  <inkml:trace contextRef="#ctx0" brushRef="#br0" timeOffset="4014.335">4789 721 3385,'29'-46'2470,"-28"45"-2281,0 0 1,0-1-1,-1 1 1,1-1-1,0 0 1,-1 1-1,1-1 1,-1 1-1,1-1 1,-1 0-1,0 1 1,1-1-1,-1 0 0,0 0 1,0 1-1,0-1 1,-1 0-1,1 1 1,0-1-1,-1 0 1,1 1-1,-1-1 1,1 0-1,-1 1 1,0-1-1,0 1 1,0-1-1,0 1 1,0 0-1,0-1 1,0 1-1,0 0 1,0 0-1,-1-1 1,1 1-1,-1 0-189,-1-1 159,0 1 0,0 0-1,0 0 1,0 0-1,0 0 1,0 0 0,0 1-1,0-1 1,-1 1-1,1 0 1,0 0 0,0 0-1,0 0 1,0 1-1,-1-1 1,1 1 0,-2 0-159,-5 4 97,0-1 0,0 1 1,1 1-1,-1 0 1,1 0-1,0 0 1,1 2-1,0-1 0,0 1 1,0 0-1,1 0 1,0 1-1,1 0 1,0 0-1,0 1 0,1-1 1,0 1-1,-1 7-97,2-10 4,1 1-1,1 0 1,0 0 0,0 0-1,0 0 1,1 1 0,1-1-1,-1 0 1,1 1-1,0-1 1,1 0 0,0 0-1,1 1 1,-1-1-1,1 0 1,1 0 0,0-1-1,0 1 1,0 0 0,1-1-1,0 0 1,1 0-1,-1 0 1,7 6-4,-4-6 8,1 0 0,-1 0 0,2-1 0,-1 0 0,1 0 0,0-1 0,0 0 0,0-1 0,1 0 0,-1 0 0,1-1 0,0 0 1,0-1-1,10 1-8,-13-2 7,-1 0 1,1-1 0,0 0 0,0 0 0,0-1 0,0 0 0,0 0-1,0 0 1,-1-1 0,1 0 0,-1-1 0,1 1 0,-1-1 0,0 0-1,0-1 1,0 0 0,0 0 0,-1 0 0,1 0 0,-1-1 0,0 0-1,3-4-7,-5 4 9,1-1-1,-1 1 1,0-1-1,0 0 1,-1 0 0,1 0-1,-1-1 1,-1 1-1,1 0 1,-1-1-1,0 1 1,-1-1-1,0 1 1,0-1-1,0 1 1,0-1-1,-2-4-8,-1-5 23,0 0-1,-2 0 1,0 0-1,0 1 1,-2 0-1,-2-5-22,1 4 20,0 1-1,-1 0 1,-1 1-1,0 0 1,-1 1-1,-4-4-19,11 13-3,-1-1-1,1 1 0,-1 0 1,0 1-1,0-1 1,0 1-1,0 0 0,-1 0 1,1 0-1,-1 1 0,0 0 1,0 0-1,0 0 1,0 1-1,0 0 0,0 0 1,0 1-1,0 0 0,0 0 4,4 0-52,0 0 0,1 0 0,-1 0-1,1 0 1,-1 1 0,1-1 0,-1 1-1,1-1 1,-1 1 0,1 0-1,0-1 1,-1 1 0,1 0 0,0 0-1,-1 0 1,1 0 0,0 0-1,0 0 1,0 0 0,0 1 0,0-1-1,0 0 1,1 1 0,-1-1 0,0 1 52,-4 18-493</inkml:trace>
  <inkml:trace contextRef="#ctx0" brushRef="#br0" timeOffset="4496.866">5091 647 4785,'-20'-3'3728,"19"3"-3427,0-1 0,-1 1 0,1 0 0,-1 0 0,1 0 0,-1-1 0,1 1 0,0 1 0,-1-1 0,1 0 0,-1 0 0,1 0 0,0 1 0,-1-1-301,1 1 59,1 0 1,-1 0-1,1 0 1,-1 0 0,1 0-1,0 0 1,-1 0-1,1 0 1,0 0 0,0 0-1,-1 0 1,1 0-1,0 0 1,0 0-1,0 0 1,1 0 0,-1 0-1,0 0 1,0 0-1,0 0 1,1 0 0,-1 0-1,1 0 1,-1 0-1,1 1-59,28 83 1338,-19-61-1102,-1 1 0,-1 1 0,-2-1 0,3 21-236,-6-14 90,-2-16-35,1 0 0,0-1 1,1 1-1,1-1 0,4 14-55,-6-55 369,7-199 373,-9 191-708,-1 3 21,2-1-1,1 1 0,1-1 1,3-7-55,-5 36 5,0 0 0,0 0 0,0-1 0,1 1 0,-1 0-1,1 0 1,0 0 0,0 0 0,0 1 0,0-1 0,0 0 0,1 1 0,-1 0 0,1-1 0,-1 1 0,1 0 0,0 0 0,0 1 0,0-1 0,0 0 0,0 1 0,1 0 0,-1 0 0,0 0 0,1 0 0,-1 1 0,0-1 0,1 1-5,11-2 1,1 1 0,0 1 0,-1 1 0,1 0 0,9 2-1,-17-2 0,0 1 0,0-1 0,1 2 0,-2-1 1,1 1-1,0 0 0,0 1 0,-1-1 0,0 2 0,0-1 1,0 1-1,0 0 0,-1 0 0,0 1 0,2 1 0,-1 2 2,-1-1-1,1 1 0,-1 1 1,-1-1-1,0 1 0,0 0 1,-1 0-1,0 0 0,-1 1 1,0-1-1,1 7-1,0 14 48,-1 1 0,-1 0 1,-2 0-1,-4 31-48,2-28-565,2 8 273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5:15.2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80 291 3521,'-65'-33'2422,"50"22"596,16 8-1662,0 1 2093,8 16-3228,1 0 1,0-2-1,0 1 0,2-1 1,-1-1-1,2 0 1,0 0-222,31 28 443,50 42 47,2-5 0,4-4 0,21 6-490,-34-17 109,-68-47-405,0-2 122</inkml:trace>
  <inkml:trace contextRef="#ctx0" brushRef="#br0" timeOffset="650.509">584 342 6993,'21'-71'2961,"-20"70"-2814,-1 0 0,1 0 0,-1 0 0,0 0 0,0 0 0,1 0 0,-1-1 0,0 1 0,0 0-1,0 0 1,0 0 0,0 0 0,-1 0 0,1 0 0,0-1-147,0 2 37,-1 0-1,1 0 1,0 0-1,0 0 1,-1 0-1,1-1 0,0 1 1,0 0-1,-1 0 1,1 0-1,0 0 1,-1 0-1,1 0 1,0 0-1,0 0 1,-1 0-1,1 0 1,0 1-1,-1-1 1,1 0-1,0 0 1,0 0-1,-1 0 1,1 0-1,0 0 1,0 1-1,0-1 1,-1 0-1,1 0 0,0 0 1,0 0-1,0 1 1,-1-1-37,-19 21 776,19-20-711,-51 60 841,-3 9-906,-43 51 233,95-118-229,-223 262 229,224-262-223,0 0 1,-1 0-1,0-1 0,1 1 0,-1-1 0,0 0 0,-3 2-10,6-3 1,0-1 1,0 0-1,0 0 0,-1 0 1,1 0-1,0 0 0,0 0 1,0 0-1,0 0 0,-1 0 1,1 1-1,0-1 0,0 0 1,0 0-1,-1 0 0,1 0 0,0 0 1,0 0-1,0 0 0,-1 0 1,1 0-1,0-1 0,0 1 1,0 0-1,-1 0 0,1 0 1,0 0-1,0 0 0,0 0 1,0 0-1,-1 0 0,1 0 1,0-1-1,0 1 0,0 0 0,0 0 1,0 0-1,-1 0 0,1 0 1,0-1-1,0 1-1,2-17 41,9-12-29,1 1 1,1 1-1,1 0 1,8-11-13,-5 11-120,-2-1 0,-1 0-1,-1-1 1,5-17 120,3-37-452,2-35 452,-14 68-40,-2 3-48,-1-16 88,-2 19 517,6-25-517,-3 53 575,-4 12-82,-2 12-208,-1 24-244,3 0 0,0 0 0,2 0 1,1 0-1,6 14-41,-1-1 34,51 179 115,-29-115 127,7 60-276,-28-114-3530,-11-52 2418</inkml:trace>
  <inkml:trace contextRef="#ctx0" brushRef="#br0" timeOffset="1021.501">165 597 4545,'-44'-16'2817,"4"6"-49,6 3-559,14 4-577,6 3-224,9 0-520,7 0-119,19 2-161,11-2-64,27 0-40,8-6-80,8-5-232,13 0-72,0-3 544,-9 5 1865,-6 19-1745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5:28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47 106 5601,'-13'-19'1942,"10"12"-680,-2 1 0,1 0 0,0 0 0,-5-4-1262,9 10 43,0 0 1,0 0-1,0 0 1,0-1-1,-1 1 1,1 0 0,0 0-1,0 0 1,0 0-1,0 0 1,0-1-1,-1 1 1,1 0-1,0 0 1,0 0 0,0 0-1,0 0 1,-1 0-1,1 0 1,0 0-1,0 0 1,0 0-1,-1 0 1,1 0-1,0 0 1,0 0 0,0 0-1,-1 0 1,1 0-1,0 0 1,0 0-1,0 0 1,-1 0-1,1 0 1,0 0 0,0 0-1,0 0 1,0 0-1,-1 1 1,1-1-1,0 0 1,0 0-1,0 0 1,0 0-1,0 0 1,-1 1 0,1-1-1,0 0 1,0 0-1,0 0 1,0 0-1,0 1 1,0-1-1,0 0 1,0 0 0,0 0-1,0 1 1,0-1-1,0 0 1,0 0-1,0 0 1,0 1-1,0-1 1,0 0-1,0 0 1,0 0 0,0 1-44,0 13 216,15 77 35,5-1 1,3-1 0,5 1-252,39 156 658,-58-202-450,-2 0 0,-2 1 0,-2-1 1,-2 32-209,-1-68 75,-2 22 205,2-29-219,0 1-1,0-1 0,-1 1 0,1 0 0,-1-1 1,1 1-1,-1-1 0,1 0 0,-1 1 0,0-1 1,0 1-1,0-1 0,1 0 0,-1 0 0,-1 1-60,2-2 24,-1 0 0,1 0 0,-1 0 0,1 0 0,-1 0-1,1 0 1,0 0 0,-1 0 0,1 0 0,-1 0-1,1 0 1,-1 0 0,1 0 0,0 0 0,-1-1 0,1 1-1,-1 0 1,1 0 0,0 0 0,-1-1 0,1 1-1,0 0 1,-1-1 0,1 1 0,0 0 0,0-1 0,-1 1-1,1 0 1,0-1 0,0 1 0,-1 0 0,1-1-1,0 1 1,0-1 0,0 1 0,0-1 0,0 1 0,0 0-1,0-1 1,0 1 0,0-1-24,-6-19 234,3 2-200,1 0-1,1 1 1,1-1-1,0 0 0,2 0 1,0 0-1,1 0 1,1-2-34,5-19 10,3-1 0,1 1 0,2 0-10,-11 29 0,0 1 0,1-1 1,0 1-1,1 0 0,0 1 0,0-1 1,1 1-1,0 0 0,1 1 1,-1 0-1,1 0 0,5-3 0,-7 6 0,0 1-1,0-1 1,1 1 0,-1 0-1,1 1 1,0 0-1,-1 0 1,1 0 0,0 1-1,0 0 1,0 0-1,0 1 1,0 0 0,0 0-1,0 0 1,0 1 0,0 0-1,0 1 1,1 0 0,2 1-1,0 1 1,-1 1-1,1 0 1,-1 0 0,0 1-1,-1 0 1,1 0-1,-1 1 1,0 0-1,-1 1 1,0-1-1,0 1 1,0 1-1,-1-1 1,-1 1 0,1 0-1,2 8 1,-2-5 0,0 1 0,-1-1 0,-1 1 0,0 0-1,0 0 1,-1 1 0,-1-1 0,-1 1 0,1-1 0,-2 1 0,0-1 0,-1 1-1,-1 9 1,0-16 1,0 0 0,0-1 0,0 1 0,-1 0-1,0-1 1,-1 1 0,1-1 0,-1 0-1,0 0 1,0-1 0,-6 6-1,2-3 3,0-1 0,-1 1-1,0-2 1,0 1 0,0-1 0,-1-1 0,-4 2-3,-7 2 9,0-1 1,-1-1 0,0-1-1,0 0 1,-1-2 0,1-1-1,-1-1-9,8 0 8,1-1 0,-1-1-1,1 0 1,-9-2-8,6-4-81,17 6 150,0 0-1,-1-1 1,1 1-1,0 0 0,0-1 1,-1 1-1,1 0 1,0-1-1,0 1 0,0-1 1,0 1-1,-1 0 0,1-1 1,0 1-1,0-1 1,0 1-1,0 0 0,0-1 1,0 1-1,0-1 0,0 1 1,0 0-1,0-1 1,0 1-1,0-1 0,0 1 1,1-1-1,-1 1 0,0 0 1,0-1-1,0 1-68,5-8 891</inkml:trace>
  <inkml:trace contextRef="#ctx0" brushRef="#br0" timeOffset="663.646">973 495 4369,'0'-1'277,"0"0"0,0-1 0,0 1 0,0-1 1,-1 1-1,1 0 0,0-1 0,-1 1 0,1 0 0,-1 0 0,0-1 0,1 1 0,-1 0 1,0 0-1,0 0 0,0 0 0,0 0 0,0 0 0,0 0 0,0 0 0,0 0-277,-1-1 315,-1 1-1,0-1 1,1 1-1,-1 0 1,0 0-1,0 0 1,1 0-1,-1 1 1,0-1-1,-1 0-314,-1 1 233,-1-1 0,1 1 0,0 0 0,0 1 0,0-1 1,0 1-1,0 0 0,0 0 0,0 0 0,0 1 0,0 0 0,-1 0-233,0 2 108,0 1-1,0 0 0,0 1 1,0-1-1,1 1 0,0 0 1,0 0-1,1 1 1,-1-1-1,1 1 0,1 0 1,-2 2-108,-3 11 56,0 0 0,1 0-1,-4 19-55,9-27 10,-1 0-1,2 0 0,0 0 0,0 1 1,1-1-1,1 0 0,0 0 0,0 1 0,1-1 1,1 0-1,0 0 0,3 5-9,-3-10 7,-1 0 1,1-1-1,1 0 0,-1 1 1,1-1-1,0-1 0,1 1 1,-1 0-1,1-1 0,0 0 1,0 0-1,1-1 0,0 1 1,0-1-1,0-1 0,0 1 1,0-1-1,1 0 0,-1 0 1,1-1-1,0 1 0,1-1-7,4 0 16,-1 0-1,1-1 0,-1 0 0,1 0 0,-1-1 0,1-1 0,-1 0 0,1-1 0,-1 0 0,1 0 0,9-5-15,-16 5 8,1 0 0,-1 0 0,0-1 0,0 0-1,0 0 1,0 0 0,-1 0 0,1-1 0,-1 0 0,0 0-1,0 0 1,0-1 0,-1 1 0,1-1 0,-1 0-1,0 0 1,-1 0 0,1 0 0,-1 0 0,0-1 0,0 1-1,0-1 1,-1 1 0,0-1 0,0 0-8,-1-12 18,0-1 0,-1 1 1,-1 0-1,-1-1 0,0 1 1,-1 0-1,-2 1 0,1-1 0,-2 1 1,-5-9-19,8 18 9,0 0 0,-1 0 0,-1 0 0,1 1 0,-1 0 0,0 0 0,-1 0 0,0 1 0,0 0 0,0 0 0,-1 1 0,-5-4-9,8 7-17,0-1 0,0 1 1,0 0-1,0 0 0,-1 1 0,1-1 1,0 1-1,-1 0 0,1 1 1,-1-1-1,1 1 0,-1 0 1,1 0-1,-1 1 0,1 0 0,-1 0 1,1 0-1,0 0 0,-1 1 1,1 0-1,-4 2 17,7-3-83,0 0 0,0 1 0,0-1 0,0 1 0,0-1 0,1 1 0,-1-1 0,0 1 0,0 0 83,-9 20-417</inkml:trace>
  <inkml:trace contextRef="#ctx0" brushRef="#br0" timeOffset="1393.768">1287 421 4721,'-1'-2'501,"-1"0"1,1-1-1,0 1 1,0-1-1,0 1 0,0-1 1,0 0-1,1 1 1,-1-1-1,1 0 0,0 0 1,0 1-1,0-1 1,0 0-1,0 0-501,0-4 1598,0 6-615,0 1-259,0 0-254,0 10 26,-6 141-48,5-124-394,0 0-1,2 1 1,1-1-1,1 0 1,1 0-1,3 2-53,-5-18 19,2-1-1,-1 0 1,2 0-1,-1-1 1,1 1-1,0-1 0,1 0 1,1 0-19,-3-3 17,1-1-1,0 0 1,0 0-1,1 0 1,-1-1 0,1 1-1,0-1 1,0-1-1,0 1 1,1-1 0,-1 0-1,5 1-16,-5-3 17,0 0 0,0 0-1,1 0 1,-1 0 0,0-1 0,1 0 0,-1-1-1,0 1 1,0-1 0,1 0 0,-1-1 0,0 0-1,0 0 1,0 0 0,0 0 0,-1-1-1,1 0 1,-1 0 0,3-2-17,2-2 22,0-1 0,0 0 1,0 0-1,-1-1 0,0 0 0,-1 0 0,0-1 1,-1 0-1,3-5-22,-5 6 11,-1 0 1,0-1-1,-1 0 0,1 0 1,-2 0-1,0 0 1,0 0-1,0-1 0,-1 1 1,-1-1-1,0 1 1,-1-1-1,0 1-11,-3-27 42,-2 1 0,-10-34-42,13 56 5,0 4-2,1 1 2,0 0 0,-1 0 0,0 0 0,-1 0 0,-2-5-5,11 48 18,18 46 1,-5-12 14,9 14-33,-19-61 8,1-1 1,1 0-1,0 0 0,1-1 1,1-1-1,2 1-8,-8-12-128,0 0 0,-1-1-1,2 0 1,-1-1-1,1 1 1,0-1 0,0 0-1,0-1 1,1 0 0,0 0-1,-1 0 1,2-1-1,-1 0 1,0-1 0,0 0-1,1 0 1,-1-1-1,1 0 1,3 0 128,14-1-987</inkml:trace>
  <inkml:trace contextRef="#ctx0" brushRef="#br0" timeOffset="1853.517">1960 424 5745,'-2'-1'350,"0"1"0,1-1 0,-1 0 0,0 1 0,1-1 0,-1 1 0,0 0 0,1 0 0,-1-1 0,0 1 0,0 0 0,1 0 0,-1 1 0,-1-1-350,2 1 107,0-1 1,0 1-1,0-1 1,0 1-1,1 0 0,-1-1 1,0 1-1,0 0 1,1 0-1,-1 0 1,1-1-1,-1 1 1,0 0-1,1 0 1,0 0-1,-1 0 1,1 0-1,0 0 1,-1 0-1,1 0 1,0 0-1,0 0 0,0 0 1,0 0-1,0 0 1,0 1-108,-1 7 194,2 0 0,-1 1 0,1-1 0,0 1 0,1-1 0,0 0 0,1 0 0,0 2-194,31 72 692,-24-60-464,13 24 74,10 27 86,-30-67-346,-1 1 1,0-1-1,0 1 1,0 0-1,-1 0 1,0-1-1,-1 1 1,0 5-43,-3-8 722,-1-13-140,-6-19-339,4 5-224,0 0 0,1 0 0,2-1-1,0 1 1,2-1 0,0 0 0,3-22-19,0 30 3,1-1-1,0 1 1,1-1-1,1 1 1,1 1-1,0-1 1,1 1 0,3-5-3,-6 13-1,0 0 1,0 1 0,0-1 0,1 1-1,-1 0 1,2 1 0,-1-1 0,0 1 0,1 0-1,0 0 1,0 1 0,0-1 0,0 1-1,0 1 1,1-1 0,-1 1 0,1 0-1,0 1 1,-1-1 0,2 1 0,-1 0-1,0 1 0,1-1 0,-1 1 0,0 1 1,1-1-1,-1 1 0,0 1 0,0-1 0,1 1 0,-1 0 0,-1 1 1,1 0-1,0 0 0,-1 0 0,1 1 0,-1 0 0,0 0 0,0 1 0,0-1 1,-1 1-1,0 1 0,0-1 0,0 1 0,-1 0 0,1 0 0,-1 0 0,-1 0 1,1 1-1,0 1 1,3 8-3,-1 1 1,0 0-1,-1 0 0,0 0 1,-1 8 2,3 25 4,-1 11-4,-3-14 15,7 26-15,-9-69-32,-1-1 0,1 0 0,0 0 0,0 0 1,0 0-1,0 0 0,0 0 0,1 0 0,-1-1 0,1 1 0,0 0 0,0-1 0,0 1 0,0-1 0,0 0 0,1 1 0,-1-1 0,1 0 0,-1-1 0,1 1 0,0 0 0,-1-1 0,1 1 0,0-1 0,1 0 32,25 7-270</inkml:trace>
  <inkml:trace contextRef="#ctx0" brushRef="#br0" timeOffset="2315.016">2901 3 10770,'0'0'74,"0"0"0,-1-1 0,1 1 0,0 0 0,0 0-1,-1 0 1,1-1 0,0 1 0,-1 0 0,1 0 0,0 0 0,-1 0-1,1 0 1,0 0 0,-1 0 0,1 0 0,0 0 0,-1 0 0,1 0-1,0 0 1,-1 0 0,1 0 0,0 0 0,-1 0 0,1 0-1,0 0 1,0 1 0,-1-1 0,1 0 0,0 0 0,-1 0 0,1 0-1,0 1 1,0-1 0,-1 0 0,1 0 0,0 1 0,0-1 0,0 0-1,-1 0 1,1 1 0,0-1 0,0 0 0,0 1 0,0-1 0,0 0-1,0 1 1,-1-1 0,1 0 0,0 1 0,0-1 0,0 0 0,0 1-1,0-1 1,0 0 0,0 1 0,0-1 0,1 0 0,-1 1-1,0-1 1,0 0 0,0 1-74,9 30 336,-3-13 186,39 160 616,-39-152-1040,-1 0 1,-1 1-1,-1-1 0,-1 20-98,-8 108 454,3-101-286,1 1 1,3 0-1,3 14-168,-1-42 39,-3-17-10,1 0 1,0 1 0,1-1-1,0 0 1,0 0-1,3 6-29,-5-15 5,0 0 0,0 0-1,0 0 1,0 0 0,0 0-1,0 0 1,0 1 0,0-1-1,0 0 1,0 0 0,0 0-1,0 0 1,0 0 0,0 1-1,0-1 1,0 0 0,0 0-1,0 0 1,1 0 0,-1 0-1,0 0 1,0 1 0,0-1-1,0 0 1,0 0 0,0 0-1,0 0 1,0 0 0,1 0-1,-1 0 1,0 0-1,0 0 1,0 1 0,0-1-1,0 0 1,0 0 0,1 0-1,-1 0 1,0 0 0,0 0-1,0 0 1,0 0 0,0 0-1,1 0 1,-1 0 0,0 0-1,0 0 1,0 0 0,0 0-1,0 0 1,1 0 0,-1 0-1,0 0 1,0-1 0,0 1-1,0 0 1,0 0 0,0 0-1,0 0 1,1 0 0,-1 0-1,0 0 1,0 0-5,3-15 170,-2-23-1,-3 16-131,-1 0 1,-1 0-1,-1 0 1,-6-18-39,6 28 8,0 0 0,0 0-1,-1 1 1,0 0 0,-1 0 0,-1 0 0,1 1 0,-2 0 0,-3-4-8,7 10 1,0 0-1,0 0 1,0 0-1,0 1 1,0-1 0,-1 1-1,0 0 1,1 1-1,-1-1 1,0 1 0,0 1-1,-1-1 1,1 1 0,0 0-1,0 0 1,-1 1-1,1 0 1,0 0 0,-1 0-1,1 1 1,0 0-1,-1 0 1,1 0 0,0 1-1,0 0 1,-2 2-1,-5 2-1,0 0 0,1 2 0,0-1 0,1 2 0,0 0 0,0 0 0,1 0 0,0 2 0,-2 2 1,-4 6-1,2 0 0,0 1 0,1 0 0,1 1 1,0 2 0,7-13 2,1 0 1,0 0-1,0 1 1,1-1-1,1 1 1,-1 0-1,2 0 1,0 0-1,0 1-2,1-8 3,0 0 0,0 0-1,0 1 1,1-1-1,0 0 1,0 0 0,0 0-1,0 0 1,1 0-1,0-1 1,-1 1 0,1 0-1,0-1 1,1 1 0,-1-1-1,1 0 1,0 1-1,-1-1 1,1-1 0,1 1-1,-1 0 1,0-1-1,1 1 1,-1-1 0,2 0-3,4 3 11,1-1 0,0-1 1,0 0-1,1 0 0,-1-1 1,1 0-1,-1-1 0,1 0 1,7 0-12,17-2 549,-1-1 1,12-4-550,51-8 2418,8-1-1070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22.0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23 222 2569,'-14'-12'2645,"14"12"-2319,-1 0 0,1 0-1,-1 0 1,1 0-1,-1-1 1,1 1-1,-1 0 1,1 0-1,0-1 1,-1 1-1,1 0 1,-1-1-1,1 1 1,0-1-1,0 1 1,-1 0-1,1-1 1,0 1-1,0-1 1,-1 1-1,1-1 1,0 1 0,0-1-1,0 1 1,0-1-1,-1 1-325,4-1 348,0 0 0,-1 0 1,1 1-1,0 0 0,-1-1 0,1 1 0,0 0 0,0 0 1,2 1-349,94-5 1425,1-5-1425,-74 7 101,203-29 482,-211 27-520,0 2 0,0 0-1,13 1-62,22-2 56,162-30-2115,-188 28 1236</inkml:trace>
  <inkml:trace contextRef="#ctx0" brushRef="#br0" timeOffset="363.045">465 256 7138,'-19'-18'1627,"2"0"1,-4-6-1628,20 23 123,0 0 1,0-1-1,0 1 1,1 0-1,-1-1 1,0 1-1,1-1 1,-1 1-1,1-1 1,-1 1-1,1-1 1,-1 1-1,1-1 1,0 0-1,0 1 1,0-2-124,0 2 80,1 0 0,-1 0-1,0 0 1,1 0 0,-1 0 0,0 1 0,1-1-1,-1 0 1,1 0 0,-1 1 0,1-1 0,0 0 0,-1 1-1,1-1 1,0 0 0,0 1 0,-1-1 0,1 1-1,0-1 1,0 1-80,2-1 121,-1 0 0,1 0 0,-1 0 0,1 0 0,-1 1 0,1 0 0,-1-1 0,1 1 0,-1 0 0,1 0 0,0 0 0,-1 1-1,1-1 1,-1 1 0,3 0-121,-1 1 66,1 0 0,-1 1 0,0-1 0,1 1 0,-1 0 0,-1 0 0,1 1 0,0-1 0,-1 1 0,0 0 0,1 0 0,-1 0 0,-1 0 0,1 1 0,1 3-66,5 11 146,-2 0 0,0 0 0,1 9-146,-1-6 89,107 392 489,-112-405-488,0-1-695,0 1 1,0-1 0,1 1-1,0-1 1,0 0 0,5 6 604,15 17-1511</inkml:trace>
  <inkml:trace contextRef="#ctx0" brushRef="#br0" timeOffset="1084.687">1087 11 5361,'-4'-2'642,"-1"0"1,1 1-1,0-1 1,0 1-1,-1 0 0,1 0 1,-1 1-1,1-1 0,-4 1-642,7 0 107,-1 1-1,1-1 1,0 0-1,-1 1 1,1-1 0,0 1-1,0 0 1,0-1-1,-1 1 1,1 0-1,0-1 1,0 1-1,0 0 1,0 0-1,0 0 1,0 0-1,1 0 1,-1 0-1,0 0 1,0 1 0,1-1-1,-1 0 1,1 0-1,-1 1 1,1-1-1,-1 0 1,1 0-1,0 1 1,0-1-1,-1 0 1,1 1-1,0-1 1,0 1-1,1 0-106,-2 10 180,2 0-1,-1-1 1,2 1-1,0 0 1,0 0-1,1 0 0,2 3-179,9 28 542,8 12-542,-12-32 140,28 69 421,-5 1 0,-3 2 0,-5 1-1,10 79-560,-34-168 68,5 31 148,-6-38-211,0 0 1,0 0-1,0 0 1,0 1-1,0-1 1,0 0-1,0 0 1,0 0-1,0 1 1,0-1-1,0 0 1,0 0 0,1 0-1,-1 0 1,0 1-1,0-1 1,0 0-1,0 0 1,0 0-1,0 1 1,0-1-1,0 0 1,1 0-1,-1 0 1,0 0-1,0 0 1,0 0-1,0 1 1,1-1 0,-1 0-1,0 0 1,0 0-1,0 0 1,1 0-1,-1 0 1,0 0-1,0 0 1,0 0-1,1 0-5,3-17 378,6-58-59,0-2-131,10-28-188,-15 82 2,1 1 0,2 0 0,0 0 0,1 0-1,1 1 1,10-14-2,-16 28-1,0 1-1,1 0 1,0 0-1,0 1 1,0-1-1,0 1 1,1 0 0,0 1-1,0-1 1,5-2 1,-6 5-4,0 0 1,-1 0 0,1 1 0,0-1 0,0 1 0,-1 0 0,1 0 0,0 1 0,0-1 0,0 1 0,0 0 0,0 0 0,0 1-1,0 0 1,0 0 0,3 1 3,2 1-3,-1 1-1,1 0 0,-1 0 1,0 1-1,0 1 0,-1-1 1,0 2-1,0-1 0,0 1 0,-1 0 1,0 0-1,0 1 0,0 0 1,-1 0-1,-1 1 0,5 8 4,2 6 14,0 1-1,-2 0 1,0 1-1,-2 0 0,-1 0 1,-1 3-14,5 25-250,9 37-939,-8-53 646</inkml:trace>
  <inkml:trace contextRef="#ctx0" brushRef="#br0" timeOffset="1646.187">2002 515 5057,'-2'0'215,"1"1"0,0 0 0,0 0 0,0-1 0,0 1 0,0 0 0,0 0 0,1 0 0,-1 0 0,0 0 0,0 0 0,1 0 0,-1 1 0,0-1 0,1 0 0,0 0 0,-1 0 0,1 1 0,-1-1 0,1 0 0,0 1 0,0-1 0,0 0 0,0 1 0,0-1 0,0 0 0,0 0-1,0 1 1,1-1 0,-1 0 0,0 1 0,1 0-215,0 1 108,0 0-1,0 0 1,0-1-1,0 1 1,0 0-1,1 0 1,-1-1-1,1 1 1,0-1 0,-1 1-1,1-1 1,1 0-1,-1 0 1,1 1-108,2 0 124,1 0 1,0 0 0,0 0 0,0-1 0,0 0 0,0 0 0,1-1 0,-1 0-1,0 0 1,1 0 0,-1-1 0,1 0 0,-1 0 0,1 0 0,-1-1 0,1 0-1,-1-1 1,0 1 0,0-1 0,0 0 0,0-1 0,0 1 0,3-3-125,1 0 114,0-1 0,1-1 0,-2 0 0,1 0 1,-1-1-1,0 0 0,-1-1 0,0 0 0,0 0 0,-1-1 1,0 1-1,1-4-114,-7 10 11,5-7 27,0 0 0,-1-1 0,-1 1 0,0-1 1,0-1-39,-3 9 5,0 0 0,-1 1 0,1-1 0,-1 0 0,0 0 1,0 1-1,0-1 0,0 0 0,0 0 0,0 1 0,-1-1 0,1 0 1,-1 0-1,0 1 0,0-1 0,0 1 0,0-1 0,-1 1 0,1-1 1,0 1-1,-1 0 0,0 0 0,1-1 0,-2 1-5,-1-2-1,-1 0 0,1 0-1,-1 1 1,0 0 0,0 0 0,0 0 0,0 1-1,0-1 1,-1 1 0,1 0 0,-1 1-1,1-1 1,-1 1 0,0 1 0,1-1-1,-1 1 1,0 0 0,0 0 0,1 0 0,-1 1-1,0 0 1,1 0 0,-1 0 0,1 1-1,-1 0 1,1 0 0,0 0 0,-1 1-1,1 0 1,-1 1 1,-4 2-1,1 0-1,0 1 1,0 0-1,0 1 1,1 0 0,0 0-1,1 1 1,0 0-1,0 0 1,1 0-1,0 1 1,1 0-1,0 0 1,1 1 0,-2 4 1,0 8 12,0 1 1,2-1 0,0 1-1,2 0 1,0 0 0,2 3-13,0-14 14,1 1 0,0-1 0,1 1 0,1-1 1,0 0-1,0 0 0,1 0 0,1 0 0,0 0 0,1-1 1,4 6-15,-5-11 14,0-1 0,0-1 0,0 1 0,1-1 0,0 0 0,0 0 0,0 0 0,1-1 0,-1 0 0,1 0 0,0-1 0,0 0 0,0 0 0,1 0 1,-1-1-1,1 0 0,-1-1 0,1 0 0,7 1-14,12-1 268,1-1 0,0-1 0,0-1 0,23-5-268,34-9 410</inkml:trace>
  <inkml:trace contextRef="#ctx0" brushRef="#br0" timeOffset="2312.241">2929 520 6057,'-18'-83'2728,"17"81"-2582,1 1 0,-1-1 0,0 0 0,1 1 1,-1-1-1,0 0 0,0 1 0,0-1 0,0 1 1,0 0-1,0-1 0,0 1 0,-1 0 0,1 0 1,-1-1-1,1 1 0,0 0 0,-1 0 0,0 1 1,1-1-1,-1 0 0,1 0 0,-1 1 0,0-1 1,-1 1-147,-1-1 294,0 1 1,0 0 0,0 0 0,-1 0 0,1 1 0,0-1 0,-4 2-295,8-2 50,-8 2 58,1 1 0,0 0 0,0 0 1,0 0-1,1 1 0,-1 0 0,1 0 1,0 1-1,0 0 0,0 0 0,0 0 1,1 0-1,0 1 0,1 0 0,-1 0 0,1 1 1,0-1-1,-1 3-108,-3 7 38,0 1 0,1 0 0,0 0 0,2 0 0,0 1 0,1 0 0,0 4-38,3-11 6,0 1 0,0 0 0,2 0 0,-1-1 0,2 1 0,0 0 0,0-1 0,1 1 0,0-1 0,1 0 0,0 0 0,1 0 0,0 0 0,0-1 0,2 0 1,-1 0-1,1-1 0,0 0 0,3 3-6,-3-5 9,-1-1 0,1 1 1,0-1-1,1-1 0,-1 1 0,1-1 1,0-1-1,0 0 0,1 0 0,-1 0 1,1-1-1,0 0 0,0-1 0,0 0 1,0 0-1,0-1 0,1 0 0,-1 0 1,0-1-1,1-1 0,-1 0 0,0 0 1,0 0-1,8-3-9,-4-1 35,0 0 0,0 0 0,-1-2 0,1 1 0,-1-1 0,-1-1 0,1 0 0,-1-1 0,-1 0 0,0-1 0,0 0 0,-1 0 0,0-1 0,-1-1 0,4-5-35,-8 10 26,1 0 0,-1-1 0,0 0 0,-1 0 0,0 0 0,0 0 1,-1 0-1,0 0 0,0-1 0,-1 1 0,0-1 0,-1 0 0,0 1 0,0-1 0,-1 1 1,0-1-1,0 1 0,-1-1 0,0 1 0,0 0 0,-1-1 0,0 1 0,-1 1 0,0-1 1,-2-4-27,-4-1-19,1 1 1,-2 0 0,0 1 0,0 0 0,-1 1 0,0 0 0,0 1 0,-2 0 0,1 1 0,-1 0 0,0 1 0,0 1-1,-1 0 1,1 1 0,-2 0 0,-10-1 18,22 6-136,-17-2-411,21 2 497,-1 0-1,1 0 1,-1 0-1,0 0 1,1 0-1,-1 0 1,1 0-1,-1 0 1,1 1-1,-1-1 1,1 0-1,-1 0 1,1 0-1,0 1 1,-1-1-1,1 0 1,-1 1-1,1-1 1,-1 0-1,1 1 1,0-1-1,-1 0 1,1 1-1,0-1 1,-1 1-1,1-1 1,0 1-1,0-1 1,0 1-1,-1-1 1,1 1-1,0-1 51,3 16-979</inkml:trace>
  <inkml:trace contextRef="#ctx0" brushRef="#br0" timeOffset="2832.104">3448 588 8186,'30'-102'3007,"-28"90"-1863,-4 17-519,-4 16 39,6 16-119,2 1 0,2-1 1,2 0-1,5 19-545,-8-37 195,4 7 271,0-1 0,9 20-466,-6-20 604,-2 2 1,2 7-605,-10-33 59,0-1 1,1 1 0,-1 0-1,0-1 1,0 1 0,0 0-1,1 0 1,-1-1 0,0 1 0,0 0-1,0 0 1,0-1 0,0 1-1,0 0 1,-1-1 0,1 1-1,0 0 1,0-1 0,0 1-1,-1 0 1,1 0 0,0-1 0,-1 1-1,1-1-59,-1-1 79,1 0 1,-1 0-1,1 0 0,-1 0 0,1 0 1,-1 0-1,1 0 0,0-1 0,-1 1 0,1 0 1,0 0-1,0 0 0,0-1 0,0 1 0,0 0 1,0 0-1,1-1-79,-1-19 81,5-198 323,-2 183-386,1-1 1,3 1 0,0 0 0,12-33-19,-15 60 2,-1 0 1,1 0-1,0 1 0,1-1 1,0 1-1,0 0 1,1 1-1,0-1 0,0 1 1,1 0-1,0 0-2,-1 3-11,-1 0-1,1 0 1,0 0-1,0 1 1,0 0 0,1 0-1,-1 1 1,0-1-1,1 2 1,0-1-1,0 1 1,-1 0-1,1 0 1,0 0 0,3 1 11,3 1 68,-1 0 1,0 1 0,0 0 0,0 0 0,0 2 0,-1-1 0,1 2 0,-1-1 0,0 2 0,0-1 0,0 1-1,5 5-68,28 22 786</inkml:trace>
  <inkml:trace contextRef="#ctx0" brushRef="#br0" timeOffset="3185.979">4255 513 8738,'-2'-2'3817,"0"1"-1649,1-1-856,-1 0-375,0 0-217,2 2-400,0 0-64,14 26-64,53 48-56,-43-40-80,-2 2-8,2-10-8,5 1 0,5 1 32,-1-16-184,1-1-736,-3-5 136,2-18 256</inkml:trace>
  <inkml:trace contextRef="#ctx0" brushRef="#br0" timeOffset="3521.661">4906 335 7826,'-1'-1'289,"0"0"0,-1 0 1,1 0-1,0 0 0,0 1 0,-1-1 1,1 1-1,0-1 0,-1 1 1,1-1-1,0 1 0,-1 0 1,1-1-1,-1 1 0,1 0 0,-1 0 1,1 0-1,0 0 0,-1 0 1,1 1-1,-1-1 0,0 0-289,-1 1 260,0 1 0,1-1 0,-1 0 0,0 1 0,0 0-1,1-1 1,-1 1 0,1 0 0,-1 1 0,0 0-260,-6 7 403,1 0 1,0 0-1,1 1 1,-5 10-404,-16 34 477,4 2 0,1 0-1,4 2 1,-1 7-477,-6 20 353,-33 74 141,32-92-336,3 1 0,3 0 0,0 14-158,18-65 66,1 0 0,0 1 0,1 14-66,1-25 56,1-1 0,0 1 0,0 0 0,0 0 0,1 0 0,0-1 0,1 1 0,0-1 0,2 4-56,-3-7 33,0 0 0,1-1 0,-1 1 0,1-1 0,0 0 0,0 0 0,1 0-33,-4-3 1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5:25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95 108 1776,'-59'-85'1657,"44"66"516,10 18 1448,0-1-233,16 39-1368,-8-28-1993,0 0 5,0 1 0,-1 0 1,0 0-1,0 0 0,-1 0 0,0 0 0,-1 8-32,-21 255 575,4-86-272,16-143 110,3 25-413,0 2 724,-2-67-699,0 0 0,0-1 1,0 1-1,1 0 0,-1 0 0,1 0 0,0-1 0,0 1 0,0 0 0,0-1 0,1 1 0,-1-1 0,1 0 0,0 1 1,0-1-1,0 0 0,1 0 0,-1 0 0,1 0 0,0-1 0,0 1 0,-1-1 0,2 1 0,-1-1 0,0 0 0,0 0 1,1-1-1,-1 1 0,1-1 0,-1 1 0,1-1 0,0 0 0,-1-1 0,1 1 0,0-1 0,0 1 0,0-1 1,-1 0-1,1 0 0,0-1 0,0 1 0,0-1-25,44-6 163,-29 4-128,0 0-1,-1 2 0,1 0 0,0 1 1,7 1-35,6 4 60,-1 2 1,0 1 0,8 4-61,56 14-221,-35-15 117</inkml:trace>
  <inkml:trace contextRef="#ctx0" brushRef="#br0" timeOffset="689.743">972 444 4537,'0'-3'325,"0"-1"0,0 0-1,-1 0 1,1 1 0,-1-1 0,0 1 0,0-1 0,0 1-1,-1-1 1,1 1 0,-1-1 0,0 0-325,0 3 200,1-1 1,-1 0 0,1 1 0,-1-1-1,0 1 1,0 0 0,1 0 0,-1-1-1,0 1 1,0 1 0,0-1-1,0 0 1,0 0 0,-1 1 0,1-1-1,0 1 1,0-1 0,0 1 0,0 0-1,-1 0 1,1 0 0,-2 1-201,-1-1 205,0 0 0,0 1 0,-1 0 0,1 0 0,0 1 1,0-1-1,0 1 0,0 0 0,1 1 0,-1-1 0,0 1 1,1 0-1,-2 2-205,-1 0 126,0 1 1,1 1 0,0-1-1,1 1 1,-1 0 0,1 0 0,-3 7-127,-4 9 31,2 0 1,1 1 0,0 0 0,2 0 0,-1 7-32,6-21 3,0 0 0,0 0 1,1 0-1,0 1 1,1-1-1,0 0 0,1 0 1,0 1-1,1-1 0,0 0 1,2 7-4,-3-13 3,1 1 0,0-1 0,0 0 0,0 0 0,1 0 1,-1 0-1,1 0 0,0 0 0,0-1 0,0 0 0,1 1 0,-1-1 0,1 0 0,0-1 1,-1 1-1,1-1 0,0 1 0,1-1 0,-1 0 0,0-1 0,1 1 0,-1-1 0,1 0 1,-1 0-1,1 0 0,-1-1 0,1 1-3,9-1 13,-1-1 0,0 0 1,1-1-1,-1 0 0,0-1 0,0 0 0,0-1 1,-1-1-1,1 0 0,-1-1 0,0 0 0,0 0 1,-1-1-1,0-1 0,0 0 0,-1-1 0,0 0 1,-1 0-1,1-1 0,-2 0 0,1-1-13,-6 5 10,0 0-1,0 0 0,0 0 1,-1 0-1,1-1 0,-1 1 1,-1-1-1,0 1 0,1-1 0,-2 0 1,1 1-1,-1-1 0,0 0 1,-1 1-1,1-1 0,-1 0 1,-1 1-1,1-1 0,-1 1 1,0-1-1,-1 1 0,1 0 1,-1 0-1,-1 0 0,1 0 1,-1 1-1,-2-4-9,-3-2 6,0-1-1,-1 1 1,0 1 0,-1 0-1,0 0 1,0 1 0,-1 1 0,0 0-1,-1 0 1,0 2 0,0-1-1,-2 1-5,8 3-123,5 3 232,0 0 1,0-1-1,0 0 1,0 0-1,0 1 1,0-1-1,0 0 1,1-1 0,-1 1-1,0 0 1,1 0-1,-1-1 1,0 0-110,5-7 621</inkml:trace>
  <inkml:trace contextRef="#ctx0" brushRef="#br0" timeOffset="1505.34">1357 454 6273,'-5'-9'2093,"1"0"-1,-1 0 1,1-1-1,1 0 1,0 0-2093,7 41 213,2 0 0,1 0 0,2 0 0,1-1 0,5 9-213,20 62 339,-32-89-274,1-1-1,0 1 1,1-1 0,1 0-1,0-1 1,4 6-65,-9-17 29,0 0-1,-1 0 1,1 0 0,0 0 0,-1 0-1,1-1 1,-1 1 0,1 0 0,-1-1-1,1 1 1,-1 0 0,0-1 0,0 1-1,0 0 1,0-1 0,0 0-29,3-11 33,2-7-13,1-1 0,0 1-1,2 0 1,0 1 0,6-9-20,-11 23 3,0 0 0,1 0 0,-1 0 0,1 0 1,0 1-1,0 0 0,1 0 0,-1 0 0,1 0 0,5-3-3,-7 6 0,0-1 0,1 1 0,-1 0-1,0-1 1,1 1 0,0 1 0,-1-1-1,1 1 1,0-1 0,-1 1 0,1 0-1,0 0 1,-1 1 0,1-1 0,-1 1-1,1-1 1,0 1 0,-1 1 0,1-1 0,6 4-2,1 1 1,-1 0-1,0 0 1,0 1-1,0 0 1,-1 1-1,0 0 1,-1 1-1,0 0 1,4 5 1,26 26 1,-33-35 0,14 13 7,1 0 0,1-2-8,-16-12 1,0 0 1,1 0-1,0-1 1,0 1-1,0-2 1,0 1 0,0-1-1,1 0 1,-1 0-1,6 1-1,-11-3 1,1 0 0,0 0 0,0 0-1,-1 0 1,1-1 0,0 1-1,-1 0 1,1-1 0,0 1 0,-1-1-1,1 0 1,0 1 0,-1-1 0,1 0-1,-1 0 1,0 0 0,1 0-1,-1 0 1,0 0 0,1-1 0,-1 1-1,0-1 0,4-3 18,-2-1-1,1 0 0,-1 0 1,0 0-1,1-1-17,0-2 48,1-3 6,-1 1-1,0-1 1,-1 0 0,0 0-1,-1 0 1,-1 0 0,1-1-1,-2 1 1,0 0 0,0 0-1,-1-1 1,-1 1 0,-2-10-54,1 8 17,-3-18 5,0 0 0,2 0 0,2 0 0,0-31-22,3 62-10,1-14-175,-2 14 176,0 1 0,0 0 0,0 0 0,0 0 0,1-1 0,-1 1 0,0 0 0,0 0 0,0 0 0,0-1 0,0 1-1,1 0 1,-1 0 0,0 0 0,0 0 0,0 0 0,0-1 0,1 1 0,-1 0 0,0 0 0,0 0 0,0 0 0,1 0 0,-1 0 0,0 0 0,0 0-1,1 0 1,-1 0 0,0 0 0,0 0 0,0 0 0,1 0 0,-1 0 0,0 0 0,0 0 0,1 0 0,-1 0 0,0 0 0,0 0 0,0 0-1,1 0 1,-1 1 0,0-1 0,0 0 0,0 0 0,1 0 0,-1 0 0,0 0 0,0 1 0,0-1 0,0 0 0,0 0 0,0 0 0,1 0-1,-1 1 10,10 11-237</inkml:trace>
  <inkml:trace contextRef="#ctx0" brushRef="#br0" timeOffset="1968.148">2232 490 5321,'21'-9'5166,"17"7"-3260,-32 2-1638,12 1-64,6 0 440,1-2-1,8-1-643,-25 1 141,1 0 1,-1-1-1,0 0 1,0 0-1,0-1 0,0 0 1,0 0-1,-1-1 1,4-2-142,-4 2 91,0-1 1,-1 0 0,1 0 0,-1-1 0,0 0 0,-1 0 0,1 0-1,-1 0 1,1-4-92,-4 8 13,-1 0-1,0 0 1,0-1-1,0 1 1,0 0-1,-1-1 1,1 1-1,-1-1 1,1 1 0,-1-1-1,0 1 1,0 0-1,0-1 1,0 1-1,0-1 1,-1 1-1,1-1 1,-1 1-1,0-1 1,1 1-1,-1 0 1,0 0 0,0-1-1,-1 1 1,1 0-1,0 0 1,-1 0-1,1 0 1,-1 0-1,0 0 1,0 1-1,1-1 1,-2 0-13,-2-2 5,0 0 0,-1 1 0,1-1 0,-1 1 0,0 0 0,0 1 0,0-1 0,0 1 0,0 0 0,0 1 0,-1 0 0,1 0 0,0 0 0,-1 0 0,1 1 0,-1 0 0,1 1 0,-1 0 0,1 0 0,-1 0 0,1 0 0,0 1 0,0 0 0,0 0 0,0 1 0,0 0 0,0 0 0,1 0 1,-1 1-1,1 0 0,0 0 0,0 0 0,0 1 0,-2 2-5,-3 6 4,0 1 1,1-1-1,0 1 0,1 1 1,1 0-1,0 0 1,1 0-1,1 1 1,0 0-1,-2 16-4,5-23 12,0 0 0,1 0 1,1 0-1,-1 1 0,1-1 0,1 0 0,0 0 0,0 0 0,1 0 0,0 0 0,0 0 0,1 0 1,0 0-1,1-1 0,0 1 0,0-1 0,1 0 0,0-1 0,1 1 0,1 2-12,-1-5 26,0 0-1,0 0 1,1-1-1,-1 1 1,1-1-1,0-1 1,0 1-1,0-1 1,1 0-1,-1-1 1,1 0-1,0 0 1,-1-1-1,1 1 1,1-2-26,10 2 46,0-1 1,0-2-1,0 0 1,0 0-1,10-4-46,-12 2-7,0-1 0,0-1 1,-1 0-1,1-1 0,-1-1 0,-1 0 0,8-6 7,4-7-77</inkml:trace>
  <inkml:trace contextRef="#ctx0" brushRef="#br0" timeOffset="2341.99">2708 457 6457,'34'-55'2788,"-34"55"-2746,0 0 0,0-1 0,0 1 0,0 0 0,1-1 0,-1 1 0,0 0 0,0-1 0,0 1 0,1 0 0,-1-1 0,0 1 0,1 0 0,-1 0 0,0-1 1,0 1-1,1 0 0,-1 0 0,1 0 0,-1 0 0,0-1 0,1 1 0,-1 0 0,0 0 0,1 0 0,-1 0 0,0 0 0,1 0 0,-1 0 0,1 0 0,-1 0 0,0 0 0,1 0 1,-1 0-1,0 0 0,1 0 0,-1 1 0,1-1 0,-1 0 0,0 0 0,1 0 0,-1 0 0,0 1 0,0-1 0,1 0-42,5 14 984,-5-12-692,3 11 285,0 1 0,-1-1 0,-1 1-1,0 0 1,-1-1 0,0 10-577,2 25 516,9 22-33,-10-63-421,0 0 0,1-1 1,-1 1-1,1-1 0,0 1 0,1-1 0,0 0 0,3 5-62,3 5 751,-14-33 644,-1-18-962,1 10-188,1-1 1,0-18-246,3 35 13,0 1 0,1 0 1,0 0-1,1 0 1,-1 0-1,2 0 1,-1 1-1,1-1 0,0 1 1,3-6-14,1 2 7,1 1 0,0 0 0,0 0 1,5-3-8,6-7 8,-10 11 33,0 1-1,1 0 1,0 0 0,0 2-1,0-1 1,1 1-1,0 0 1,0 1 0,1 1-1,-1 0 1,1 0 0,0 1-1,0 0 1,1 1 0,0 1-41,49-2 248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5:31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61 4249,'-5'-21'3134,"3"15"-1656,1 14-250,-1 50 204,1 12-732,8-11 160,3 1 0,6 15-860,9 49 617,-7 35-158,-11-89-266,2-1-1,12 39-192,5 1 320,-31-209 1901,2 58-2159,2 0 0,2-10-62,0 36 4,1 1-1,0-1 1,1 0-1,1 1 1,0 0-1,1 0 1,4-8-4,-8 20-1,1 0 1,-1 1 0,0-1-1,1 0 1,0 1-1,0 0 1,-1-1 0,1 1-1,1 0 1,-1 0-1,0 0 1,0 0-1,1 1 1,-1-1 0,1 1-1,0-1 1,-1 1-1,1 0 1,0 0 0,0 0-1,2 0 1,0 0-1,0 1-1,0 0 0,0 0 1,0 0-1,0 1 0,0 0 1,0 0-1,-1 0 1,1 0-1,0 1 0,0 0 1,1 1 1,12 6-6,-1 1 1,0 1-1,0 0 0,-1 1 1,12 12 5,-11-8 14,0 1 0,-1 0 0,-1 0 1,-1 2-1,0 0 0,-1 1 0,-1 0 0,-1 1 1,-1 0-1,-1 0 0,4 17-14,-12-35-3,14 40-928,-5-28 629</inkml:trace>
  <inkml:trace contextRef="#ctx0" brushRef="#br0" timeOffset="401.163">987 641 5393,'-6'-5'489,"0"0"1,-1 1-1,0 0 0,0 0 0,0 0 1,0 1-1,0 0 0,-1 0 0,1 1 1,-1 0-1,0 0 0,0 1 0,0 0 1,1 0-1,-1 1 0,0 0 0,0 0 1,0 1-1,0 0 0,-6 2-489,9-2 63,0 0 0,0 0 0,0 1 0,1 0 0,-1 0 0,1 0 0,-1 1 0,1-1 0,0 1 0,0 0 0,0 0 0,0 1 0,1-1 0,-1 1 0,1 0 0,0-1 0,0 2 0,0-1 0,1 0 0,-1 0 0,1 1 0,0 0 0,0-1 0,1 1 0,-1 0 0,1 0 0,0 0 0,0 0 0,1 0 0,0 0 0,0 0 0,0 4-63,1 1 10,0 0 0,1 1 0,1-1-1,-1 0 1,2-1 0,-1 1 0,1 0 0,1-1-1,-1 0 1,2 0 0,-1 0 0,1-1-1,1 0 1,-1 0 0,1 0 0,1-1 0,-1 0-1,1-1 1,2 2-10,-2-2 11,0-1 0,1 0-1,-1 0 1,1-1 0,0 0 0,0 0 0,0-1-1,1-1 1,-1 1 0,1-1 0,0-1 0,-1 0-1,1 0 1,0-1 0,0 0 0,-1-1-1,1 0 1,0 0 0,-1-1 0,4-1-11,-9 2 7,-1-1-1,1 1 1,0-1 0,-1 1 0,1-1-1,-1 0 1,1 0 0,-1 0 0,0-1-1,0 1 1,0-1 0,0 0 0,-1 0 0,1 0-1,-1 0 1,1 0 0,-1-1 0,0 1-1,0-1 1,-1 1 0,1-1 0,-1 0 0,0 1-1,0-1 1,1-3-7,-1 0 10,-1 0 0,0 0 0,0 0 0,-1 0 1,1 0-1,-1 0 0,-1 0 0,0 0 0,0 1 0,0-1 0,0 1 0,-1-1 0,0 1 0,-2-2-10,-8-15 35,-1 2 0,-1 0 0,-1 0 0,-4-2-35,13 15 15,-1 0 0,0 1 0,0 0 0,-1 0 0,0 1 0,0 0 0,0 0 1,-1 1-1,0 0 0,0 1 0,-1 0-15,8 3 143,0 0 0,0 1-1,0-1 1,0 1 0,-1 0 0,1 0 0,0 0 0,0 0 0,0 0 0,0 1-1,0-1 1,0 1 0,0 0 0,0 0 0,0 0 0,0 0-143,-11 10 915</inkml:trace>
  <inkml:trace contextRef="#ctx0" brushRef="#br0" timeOffset="738.095">1284 234 8338,'-9'-22'3108,"10"20"-1848,1 4-224,2 4-746,0 0 0,-1 0 0,0 1 0,0-1 1,0 3-291,57 198 1542,-35-111-1247,-1 9 240,10 98-535,-31-182 47,1 0-1,1 0 1,0-1 0,4 7-47,2-9 12</inkml:trace>
  <inkml:trace contextRef="#ctx0" brushRef="#br0" timeOffset="1183.879">1864 32 9506,'0'-2'284,"-12"-23"3445,8 21-2270,4 19-639,14 61 278,19 58-1098,-12-56 117,7 59-117,-21-57 131,-3 0 0,-4 31-131,2 45 366,-2-151-342,0 1 1,1-1-1,0 1 1,0 0-1,0-1 0,0 0 1,1 2-25,-2-7 5,0-1 0,0 1 0,0 0 0,0 0 0,1 0 0,-1-1 0,0 1 0,0 0 0,0 0 0,0 0 0,0 0 0,0-1-1,0 1 1,0 0 0,0 0 0,0 0 0,1 0 0,-1-1 0,0 1 0,0 0 0,0 0 0,0 0 0,0 0 0,1 0 0,-1 0 0,0 0 0,0-1 0,0 1 0,0 0 0,1 0 0,-1 0 0,0 0 0,0 0 0,0 0 0,1 0 0,-1 0 0,0 0 0,0 0 0,0 0 0,1 0 0,-1 0 0,0 0 0,0 0 0,0 0 0,0 0 0,1 1 0,-1-1 0,0 0 0,0 0 0,0 0 0,0 0-1,1 0 1,-1 0 0,0 0 0,0 1 0,0-1 0,0 0 0,0 0 0,1 0 0,-1 0 0,0 0 0,0 1 0,0-1 0,0 0 0,0 0 0,0 0 0,0 1 0,0-1 0,0 0-5,5-16 193,-4 3-141,0-1-1,-1 1 1,-1 0 0,0 0-1,0 0 1,-2 0 0,1 0-1,-2 0 1,0 1 0,-4-10-52,1 5 11,-1 0 0,0 1 0,-2 0 0,1 0 0,-2 1 1,0 0-1,-5-3-11,12 14 0,0-1 0,0 1 1,0 0-1,-1 1 1,0-1-1,0 1 0,0 0 1,0 0-1,0 0 0,-1 1 1,1 0-1,-1 0 1,1 0-1,-1 1 0,-2-1 0,4 2 0,-1 0 1,1 0-1,0 0 0,-1 1 0,1-1 0,-1 1 0,1 0 0,0 1 0,0-1 0,-1 1 1,1 0-1,0 0 0,1 0 0,-1 0 0,0 1 0,1-1 0,-1 1 0,1 0 1,0 0-1,-2 2 0,-2 3 4,0 0 1,1 0-1,0 1 1,0 0-1,1 0 1,0 0-1,0 1 1,1-1-1,1 1 1,-1 0 0,2 0-1,-1 1 1,2 0-5,-1-5 5,2 1 0,-1 0 1,1-1-1,0 1 1,0-1-1,1 1 1,0 0-1,0-1 1,1 1-1,0-1 1,0 0-1,0 1 0,1-1 1,-1 0-1,2-1 1,-1 1-1,1 0 1,0-1-1,0 0 1,0 0-1,2 1-5,4 3 0,0 0 0,1-1-1,0 0 1,1-1 0,0 0-1,0-1 1,0 0 0,1-1 0,-1-1-1,6 2 1,2-2 553,1 0-1,-1-1 0,1 0 1,0-2-1,-1-1 0,10-1-552,21-2 1290</inkml:trace>
  <inkml:trace contextRef="#ctx0" brushRef="#br0" timeOffset="1616.139">2701 472 8978,'-1'-3'425,"-1"-1"0,-1 0 0,1 0 0,-1 1 0,1-1 0,-1 1 0,0 0 1,0 0-1,0 0 0,-1 0 0,1 0 0,-1 1 0,0 0 0,1-1 0,-1 1 0,0 1 0,-1-1-425,-1 0 227,0 1 0,1 0 0,-1 0 0,0 0 0,0 1-1,0 0 1,0 0 0,0 0 0,0 1 0,1 0 0,-6 1-227,-3 2 69,1 1 0,0 0 0,-1 1 0,2 0 0,-1 1 0,1 0 1,0 1-1,1 0 0,0 1 0,-2 2-69,-1 3 31,0 0 0,0 1 1,2 0-1,0 1 1,0 0-1,-4 12-31,15-27 2,0 0 0,0 1 0,0-1 0,1 0 0,-1 0 1,1 1-1,-1-1 0,1 0 0,-1 1 0,1-1 0,0 1 0,0-1 0,0 0 1,-1 1-1,1-1 0,1 1 0,-1-1 0,0 1 0,0-1 0,0 0 0,1 1 1,-1-1-1,1 0 0,-1 1 0,1-1 0,0 0 0,0 1-2,1 1 6,1-1 0,0 0 0,0 0-1,0-1 1,0 1 0,1 0 0,-1-1 0,0 0 0,1 0-1,-1 0 1,3 1-6,72 17 54,-13-3-4,20 10-50,-80-25 2,1 1-1,-1 1 0,0-1 1,0 1-1,0 0 0,0 0 1,-1 0-1,1 0 0,-1 1 1,0 0-1,0 0 0,0 0 1,-1 0-1,1 1 0,-1-1 1,0 1-1,0 0 0,-1 0 1,1 0-1,-1 0 0,0 1 1,-1-1-1,1 1 0,-1 2-1,0-3 1,0 0 0,-1 0 0,0 0 0,0 1 0,-1-1-1,1 0 1,-1 0 0,0 0 0,-1 0 0,1 0 0,-1 0 0,0 0 0,0-1-1,-1 1 1,1 0 0,-1-1 0,0 0 0,-1 2-1,-3 1 5,0 0 0,-1 0 1,0 0-1,0-1 0,-1 0 0,0 0 0,0-1 1,-7 3-6,3-2 11,0 0 0,-1-1 1,1 0-1,-1-2 0,0 1 1,0-1-1,0-1 1,-8 0-12,11-2 15,0 0 1,0-1 0,0 0 0,1-1 0,-1 0 0,0-1 0,1 0-1,0 0 1,-1-1 0,2 0 0,-5-3-16,0-3 124,12 4-51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5:34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16 691 6033,'0'-1'90,"-1"1"-1,1 0 1,-1 0-1,1 0 1,-1 0-1,1 0 1,-1 0 0,1 0-1,-1 0 1,1 0-1,-1 0 1,1 0-1,-1 0 1,1 1-1,-1-1 1,1 0-1,-1 0 1,1 0-1,0 1 1,-1-1-1,1 0 1,-1 0-1,1 1 1,0-1-1,-1 0 1,1 1 0,0-1-1,-1 1 1,1-1-1,0 0 1,-1 1-1,1-1 1,0 1-1,0-1 1,0 1-1,0-1 1,-1 1-1,1-1 1,0 1-1,0-1 1,0 1-1,0-1 1,0 0-1,0 1-89,-1 30 220,2-21 185,1 34 171,3-1 0,2 1 1,1-1-1,2 0 0,5 6-576,21 102 1232,-35-146-1193,0-2-16,0-1 1,-1 0-1,1 1 0,-1-1 1,0 1-1,0-1 1,0 1-1,0-1 1,0 1-1,0 0 0,-1-1 1,1 0-1,-1 1 1,0-1-24,1-2 21,-1 0 1,1 0-1,-1 0 1,1 0-1,-1-1 1,1 1-1,-1 0 0,1 0 1,0-1-1,-1 1 1,1 0-1,-1-1 1,1 1-1,0 0 1,-1-1-1,1 1 1,0-1-1,-1 1 1,1 0-1,0-1 1,0 1-1,0-1 1,-1 1-1,1-1 1,0 1-1,0-1 1,0 0-22,-9-17 285,2-1-202,1 0 0,0-1 0,2 1 0,0-1-1,1 0 1,1-1 0,1 1 0,1-9-83,1-2 14,2 0 0,1 0 0,1 0-1,2 1 1,2-4-14,-6 24 1,0 0 0,1-1-1,0 1 1,1 1 0,0-1 0,0 1 0,1 0-1,6-8 0,-10 15-2,1-1-1,-1 1 1,0 0 0,1 0-1,-1 0 1,1 0 0,-1 0-1,1 1 1,0-1-1,0 1 1,0 0 0,0 0-1,0 0 1,0 0-1,0 0 1,0 0 0,1 1-1,-1 0 1,0 0-1,0 0 1,0 0 0,1 0-1,-1 0 1,0 1 0,0 0-1,0 0 1,0-1-1,0 2 1,0-1 0,0 0-1,2 2 3,4 2-3,-1 0-1,1 1 1,-1 0 0,0 0-1,0 1 1,-1 0-1,0 1 1,0-1 0,3 7 3,11 16-16,-1 2 1,0 2 15,6 11-5,-20-34 6,1 0 1,1 0 0,0-1-1,0-1 1,1 1 0,0-1 0,10 7-2,-15-13 1,1 0 0,0 0 0,0 0 0,0-1 0,0 0 0,0 0 0,0 0 0,0-1 0,1 0 0,-1 0 0,1 0 0,-1-1 0,1 0 0,-1 0 0,1 0 0,-1 0 0,0-1 0,1 0 1,4-1-2,0-1 4,-1-1 0,0 1 0,1-1 0,-1-1 1,-1 0-1,1 0 0,-1-1 0,0 0 0,0 0 1,0 0-1,-1-1 0,0-1 0,-1 1 1,1-1-1,-2 0 0,6-8-4,-5 6 6,-1-1 1,0 1-1,0-1 0,-1 0 1,-1-1-1,0 1 0,0-1 1,-1 1-1,0-1 0,-1 0 1,-1 1-1,0-1 0,0 0 1,-1-4-7,0 12 5,0-1 1,0 1-1,0-1 1,0 1 0,-1-1-1,0 1 1,1 0 0,-2 0-1,1 0 1,0 0 0,-1 0-1,0 0 1,-1-1-6,2 3 11,0 1 0,0-1 0,0 0 0,0 1 0,0 0 0,0-1 0,-1 1 0,1 0 0,-1 0 0,1 0 0,0 1 0,-1-1 0,1 0 0,-1 1 0,1 0 0,-1 0 0,0-1 0,1 2 0,-1-1 0,1 0 0,-1 0 0,1 1 0,-1-1 0,1 1 0,-2 0-11,-5 3 22,0-1-1,0 2 1,1-1 0,-1 1 0,1 0 0,0 1 0,0 0 0,1 0 0,0 1 0,0 0 0,0 0 0,1 1 0,0 0 0,0 0-1,1 0 1,0 0 0,1 1 0,0 0 0,-1 4-22,-1 1 15,2 0-1,0 0 1,0 0 0,1 0-1,1 1 1,1-1 0,0 1-1,0-1 1,2 1 0,0 0-1,0-1 1,3 11-15,-2-17 9,1-1 0,-1 1 1,1 0-1,1-1 0,-1 0 0,1 1 0,0-2 1,1 1-1,0 0 0,0-1 0,0 0 1,2 1-10,3 2 29,0-1 0,0 0 0,0-1 0,1 0 0,0-1 0,0 0 0,7 1-29,19 7 304,1-2-1,1-2 1,0-2-1,18 1-303,31 4 384</inkml:trace>
  <inkml:trace contextRef="#ctx0" brushRef="#br0" timeOffset="926.367">1379 778 4297,'27'-4'1229,"0"-2"0,0-1-1229,-26 7 41,-1 0 0,0 0 1,1 0-1,-1 0 0,1-1 0,-1 1 0,0 0 1,1 0-1,-1 0 0,0 0 0,1 0 1,-1-1-1,0 1 0,1 0 0,-1 0 1,0-1-1,0 1 0,1 0 0,-1 0 1,0-1-1,0 1 0,1 0 0,-1-1 1,0 1-1,0 0 0,0-1 0,0 1 1,0 0-1,1-1 0,-1 1 0,0 0 1,0-1-1,0 1 0,0 0 0,0-1 1,0 1-1,0-1 0,0 1 0,0 0 1,0-1-1,0 1 0,-1 0 0,1-1 1,0 1-1,0 0 0,0-1 0,0 1 1,0 0-1,-1-1 0,1 1 0,0 0-41,-17-15 1551,12 12-1111,0-2-249,-1 1 0,0 0 0,0 0-1,-1 0 1,1 1 0,-1 0 0,0 0 0,1 0 0,-1 1-1,-1 0 1,1 1 0,0 0 0,0 0 0,0 0 0,-1 1 0,1 0-1,0 0 1,-1 1 0,1 0 0,0 0 0,0 0 0,0 1 0,0 1-1,0-1 1,0 1 0,1 0 0,-1 0 0,-1 2-191,-3 3 40,0 1-1,1 0 1,0 0 0,0 1 0,1 0 0,1 1-1,0 0 1,0 1 0,1-1 0,0 1 0,-3 9-40,5-9 7,0 0 0,0 0 0,2 0 0,-1 0 0,2 0 0,0 1 0,0-1 0,1 1 0,0 0 0,1-1 0,1 1 1,1 9-8,0-15 5,0 0 0,0 0 0,1 0 0,0-1 0,0 1 0,1-1 0,-1 0 0,1 0 0,1 0 0,-1 0 0,1-1 0,0 0 0,0 0 0,1 0 0,-1 0 0,1-1 0,0 0 0,0 0 0,1-1 0,-1 0-5,1 1 9,0-1 1,-1-1-1,2 1 0,-1-1 0,0 0 0,0-1 0,1 0 0,-1 0 0,0 0 0,1-1 0,-1 0 0,1-1 0,-1 1 1,0-1-1,1-1 0,-1 1 0,0-2 0,0 1 0,1-1-9,4-2 17,-1-1 1,1-1-1,-1 0 0,0 0 1,0-1-1,-1-1 0,0 0 1,-1 0-1,6-7-17,-9 8 11,-1 1 0,0-1 1,0 0-1,0-1 0,-1 1 0,-1-1 0,1 0 0,-2 0 1,1 0-1,-1 0 0,0 0 0,-1 0 0,0-10-11,-1-5 20,-1 0 0,-2-1-1,0 1 1,-2 0 0,-1 1 0,0-1-1,-2 1 1,-1 1 0,-9-19-20,82 196-235,-10-22 262,-32-82-14,6 9 22,14 51-35,-36-92 4,-1 0 0,0 1 1,-2-1-1,0 1 0,-1 0 1,-1 0-1,-1 0 0,-1 2-4,-2 4 37,-1-1 0,0 0 0,-2 0 0,-1 0 0,-1-1 0,-1 0 0,-2 0 0,-1 1-37,8-18 25,-1-1-1,0 0 0,0-1 0,0 1 0,-1-1 0,0 0 0,0 0 1,0-1-1,0 0 0,-1 0 0,1 0 0,-1-1 0,0 0 0,0 0 1,-1-1-1,1 0 0,0 0 0,-1-1 0,-3 1-24,-5 0 31,0 0 0,0-2 1,0 0-1,0 0 0,1-1 0,-1-1 0,0-1 1,-14-4-32,21 4 14,0 0 0,1-1 0,-1 0 0,1 0 1,0-1-1,0 0 0,0-1 0,1 1 1,0-1-1,0-1 0,1 1 0,-3-5-14,5 7-46,0 0-1,1-1 1,0 0-1,0 0 0,1 0 1,-1 0-1,1-1 1,0 1-1,1 0 1,-1-1-1,1 1 1,0-1-1,0 0 1,1 1-1,-1-1 1,2 0-1,-1 0 1,0 1-1,1-1 0,1-4 47,1 1-87,0 1-1,1-1 0,0 1 1,2-4 87</inkml:trace>
  <inkml:trace contextRef="#ctx0" brushRef="#br0" timeOffset="1413.309">2120 660 5289,'-1'-1'233,"1"0"0,-1-1 1,0 1-1,1 0 0,-1 0 0,0 0 0,0 0 1,0 0-1,1 0 0,-1 1 0,0-1 0,0 0 0,0 0 1,-1 1-1,1-1 0,0 0 0,0 1 0,0-1 0,0 1 1,-1 0-1,1-1 0,0 1 0,0 0 0,-1 0 1,1 0-234,-36-4 2240,27 3-2110,-1 2 0,1-1 0,-1 1-1,1 1 1,0 0 0,0 0 0,0 1 0,0 1 0,0-1 0,0 2 0,1-1 0,0 1 0,0 1 0,0-1-1,1 2 1,0-1 0,0 1 0,0 0 0,1 1 0,0-1 0,0 2 0,1-1 0,0 1 0,1 0-1,0 0 1,0 0 0,0 3-130,0 2 8,1 0 1,0 0-1,1 0 0,1 1 0,0-1 1,1 0-1,1 1 0,0-1 0,1 1 0,0-1 1,2 1-1,-1-1 0,4 10-8,-4-18 6,0 1 0,0-1 0,1-1-1,0 1 1,0 0 0,0-1 0,0 1 0,1-1 0,0 0 0,0 0-1,0 0 1,1-1 0,0 0 0,0 1 0,0-2 0,0 1-1,1-1 1,-1 1 0,1-2 0,0 1 0,0 0 0,0-1 0,0 0-1,0-1 1,0 1 0,0-1 0,1-1 0,-1 1 0,1-1-1,-1 0 1,5-1-6,-2 1 12,0-1-1,0 0 0,0-1 0,0 0 0,0-1 1,-1 0-1,1 0 0,-1-1 0,0 0 0,0 0 1,0 0-1,-1-1 0,6-5-11,-8 6 8,0-1 1,-1 0-1,1 0 0,-1 0 1,0-1-1,0 0 1,-1 1-1,0-1 0,0 0 1,0-1-1,-1 1 0,0-1 1,0 1-1,0-1 0,-1 1 1,0-1-1,0 0 0,-1-4-8,0-14 14,-1 1 0,-1-1-1,-2 1 1,0 0-1,-2 0 1,0 0 0,-1 1-1,-2 0 1,-1 0-1,-2-2-13,22 45 18,-2 2-1,0-1 1,-1 3-18,7 19 13,1-2 15,2-1 1,5 6-29,-14-29-2,2-1 0,0 0 0,1-1 0,0 0 0,1-1 0,5 4 2,-12-14 157,-1 0 1,1 0-1,0 0 1,0-1-1,0 0 0,0 0 1,5 1-158,13 4 517</inkml:trace>
  <inkml:trace contextRef="#ctx0" brushRef="#br0" timeOffset="1783.43">2396 716 7810,'4'13'4761,"2"24"-3788,-4-24-329,45 275 2813,-50-306-2610,-6-50 844,2-12-1691,6 59-16,0-1 0,2 0-1,1 0 1,0 1 0,2-1 0,2-6 16,-5 23 10,0 0 0,1 0 0,0 0-1,0 0 1,0 0 0,0 0 0,1 0 0,0 1 0,0-1 0,0 1 0,0 0 0,1 0 0,0 0 0,0 1 0,0-1 0,0 1 0,0 0 0,1 0 0,-1 0 0,1 1 0,0-1 0,0 1 0,0 0 0,0 1 0,0-1 0,0 1 0,0 0 0,1 0-1,-1 1 1,0 0 0,1 0 0,2 0-10,4 1 406,-1 0-1,1 0 1,0 1-1,-1 1 0,0 0 1,1 1-1,5 2-405,30 18 1267</inkml:trace>
  <inkml:trace contextRef="#ctx0" brushRef="#br0" timeOffset="2515.054">3308 0 7818,'-2'1'428,"0"1"0,0-1 1,0 1-1,0 0 1,0-1-1,0 1 0,1 0 1,-1 0-1,0 1-428,-15 33 571,14-29-270,-4 13-85,0 0 0,1 0-1,2 1 1,0 0 0,1 0-1,1 0 1,1 0 0,0 0-1,2 0 1,3 16-216,0-7 141,2-1 0,2 0-1,0 0 1,2-1 0,1 0 0,1 0-1,6 7-140,0 0 147,-2 0-1,6 20-146,-16-38 25,-1 1 0,-1 1 1,0-1-1,-1 0 0,-1 1 0,-1 4-25,-1 1 41,0 0 0,-2 0 0,-1-1 0,0 1-1,-2-1 1,-1 1 0,-5 12-41,10-34 14,1-1 0,-1 1 0,1 0 0,-1-1 0,0 1 0,0-1 0,0 1 0,0-1 0,0 1 0,0-1 0,0 1 0,-1-1 0,1 0 0,0 0 0,-2 1-14,2-2 14,1 0 1,-1 0-1,1 0 1,-1 0-1,1 0 0,-1 0 1,1 0-1,-1 0 1,1 0-1,-1 0 1,1 0-1,-1-1 1,1 1-1,-1 0 1,1 0-1,-1-1 1,1 1-1,-1 0 0,1-1 1,-1 1-1,1 0 1,0-1-1,-1 1 1,1-1-1,0 1 1,-1 0-1,1-1 1,0 1-1,0-1 1,-1 1-1,1-1-14,-4-8 184,0-1-1,1 1 1,0-1 0,-2-8-184,2 6-10,-5-21 95,-1-3-11,-2 1 0,-9-23-74,16 50 4,0-1-1,0 1 1,0 0-1,-1 0 1,-1 0 0,1 0-1,-1 1 1,-1 0-1,1 0 1,-1 1-1,0 0 1,-7-5-4,10 9 0,0-1 1,-1 1-1,1 0 0,-1 0 1,0 0-1,1 1 0,-1 0 0,0 0 1,0 0-1,0 0 0,0 1 1,0 0-1,0 0 0,0 0 1,0 0-1,-3 2 0,1 0 0,0 0 0,-1 0-1,1 1 1,1 0 0,-1 0 0,0 1 0,1 0-1,0 0 1,0 0 0,-4 4 0,-2 3 2,1 1 0,0 0 0,1 0 0,0 1 0,0 1 0,2-1 1,0 1-1,0 1 0,1 0 0,1 0-2,0 2 3,0 0 1,2 1-1,0-1 1,1 1-1,0-1 1,2 1-1,0 5-3,0-18 3,1 1 0,1 0 0,-1 0-1,1-1 1,0 1 0,0 0 0,1-1 0,0 1-1,0-1 1,0 0 0,0 0 0,1 0 0,0 0 0,0 0-1,1 0 1,-1-1 0,1 1 0,0-1 0,0 0 0,0 0-1,0 0 1,1-1 0,0 0 0,4 3-3,9 2 23,-1-2 0,1 0 0,0-1 0,0 0 0,1-1 0,-1-2 0,1 0 0,-1 0 0,1-2 0,6-1-23,6-1-143,0-1-1,0-1 1,-1-2 0,0-1-1,27-10 144,6-8-2374,1-3 1086</inkml:trace>
  <inkml:trace contextRef="#ctx0" brushRef="#br0" timeOffset="2865.475">3709 241 6369,'-2'-42'1444,"1"11"444,0 10 3185,10 116-3667,-3-22-879,4 0 0,2-1 0,8 16-527,0-22 222,-4 0-1,-2 2 0,-3 0 1,-2 19-222,-7-30 114,4 50 1724,1-66-1152</inkml:trace>
  <inkml:trace contextRef="#ctx0" brushRef="#br0" timeOffset="3599.934">4119 837 6649,'1'-4'5501,"2"2"-3715,9 2-1440,-4 1 1341,37 2-1224,-28-2-357,1 0 0,-1-1 0,1 0 0,15-4-106,-28 4 14,-1-1 1,1-1 0,0 1 0,-1 0-1,0-1 1,1 0 0,-1 0 0,0 0-1,0-1 1,0 1 0,0-1 0,0 0-1,-1 0 1,1-1 0,-1 1 0,0-1 0,0 1-1,0-1 1,-1 0 0,1 0 0,-1 0-1,0 0 1,0-1 0,0 1 0,-1-1-1,1 1 1,-1-1 0,0 1 0,-1-1-1,1-1-14,0 2 8,-1 1 0,1-1 0,-1 1 0,0 0 0,0-1 0,0 1-1,0-1 1,-1 1 0,0 0 0,1-1 0,-1 1 0,0 0 0,0 0-1,-1 0 1,1 0 0,-1 0 0,0 0 0,1 0 0,-1 0 0,-1 0-1,1 1 1,0-1 0,0 1 0,-1 0 0,0-1 0,1 1 0,-1 0-1,0 1 1,0-1 0,0 0 0,0 1 0,0 0 0,0 0 0,-2-1-8,-3 0 7,-1 0 1,0 0 0,1 1-1,-1 0 1,0 1 0,1 0 0,-1 0-1,0 1 1,0 0 0,1 0 0,-1 1-1,-7 3-7,6-2 5,1 1-1,1 1 0,-1-1 0,1 1 0,0 1 0,0-1 1,0 1-1,1 1 0,-1 0 0,2 0 0,-4 4-4,2-1 4,0 1-1,1 0 1,0 0-1,1 1 1,0-1 0,1 1-1,0 1 1,-2 9-4,4-12 9,1 0 1,0 1-1,1-1 0,0 1 1,0-1-1,1 1 1,1-1-1,0 0 0,0 1 1,3 8-10,-2-12 16,0 0 0,0 0 0,1 0 0,0 0 0,1-1 0,0 1 0,0-1 0,0 0 0,1 0 0,-1 0 1,1-1-1,1 0 0,-1 0 0,1 0 0,3 2-16,4 1 30,1 0 0,0-1-1,0-1 1,0 0 0,1-1 0,0 0 0,15 2-30,23 2 575,33 1-575,-71-8 148,36 1 1411,-6-3-705</inkml:trace>
  <inkml:trace contextRef="#ctx0" brushRef="#br0" timeOffset="4031.763">4995 639 4497,'-1'-3'456,"1"1"0,0-1 0,-1 1 0,0 0 0,1-1 0,-1 1 0,0 0 0,0-1 0,0 1 0,-1 0 0,1 0 0,-1 0 0,1 0 0,-1 0 0,1 0-1,-1 0 1,0 1 0,-1-2-456,0 1 318,0 1-1,0-1 1,0 1-1,0 0 0,-1 0 1,1 0-1,0 0 1,-1 0-1,1 1 1,0-1-1,-1 1 0,-1 0-317,-9 1 263,1 0-1,-1 1 0,0 1 0,1 0 0,-1 1 1,-1 1-263,-3 1 147,1 0 1,-1 2 0,-14 8-148,27-13 18,-1 1-1,0-1 1,1 1 0,0 1 0,0-1 0,0 1 0,0-1 0,1 2-1,0-1 1,0 0 0,0 1 0,0 1-18,3-5 2,0-1 1,1 1-1,-1-1 1,0 0-1,1 1 1,0-1-1,-1 1 1,1-1-1,0 1 0,0-1 1,0 1-1,0-1 1,0 1-1,0-1 1,0 1-1,1-1 1,-1 1-1,0-1 1,1 1-1,-1-1 0,1 1 1,0-1-1,-1 0-2,2 2 5,0-1-1,-1 0 0,1 0 1,0 0-1,0-1 0,1 1 0,-1 0 1,0-1-1,0 1 0,1-1 1,-1 0-1,2 1-4,7 2 19,1 0 0,0 0 1,1-2-1,11 3-19,-23-5 0,38 5 16,-16-3 1,0 1 0,-1 2-1,1 0 1,16 7-17,-34-10 2,0-1 0,-1 1-1,1 1 1,0-1 0,-1 1 0,0 0-1,1 0 1,-1 0 0,0 0 0,-1 1-1,1 0 1,-1 0 0,1 0 0,-1 0-1,0 0 1,-1 0 0,1 1-1,-1 0 1,0-1 0,0 1 0,0 0-1,-1 0 1,1 2-2,-1-1 1,-1 0 0,0 0 0,0 1 0,-1-1 0,1 0 0,-1 0 0,0 0 0,-1 0 1,0 0-1,0 0 0,0 0 0,0-1 0,-4 6-1,1-2 2,0-1 1,-1 1-1,0-1 1,0 0-1,-1 0 0,0-1 1,0 0-1,-1 1-2,0-3 5,0 1 0,0-1 0,-1 0-1,0-1 1,1 0 0,-10 3-5,13-6 4,1 1 0,-1-1 0,1 0 0,-1 0 0,1 0 0,-1-1 0,0 0 0,1 0 0,-1 0 0,0 0 1,1-1-1,-1 0 0,0 0 0,1 0 0,-1 0-4,4 0-2,0 1 1,1 0 0,-1 0-1,0-1 1,1 1 0,-1 0 0,1-1-1,-1 1 1,0-1 0,1 1-1,-1-1 1,1 1 0,0-1-1,-1 1 1,1-1 0,-1 1-1,1-1 1,0 1 0,-1-1-1,1 0 1,0 1 0,0-1-1,-1 0 1,1 1 0,0-1-1,0 0 1,0 0 1,0 0-20,0 0 1,1-1-1,-1 1 0,0 0 0,1 0 1,0-1-1,-1 1 0,1 0 0,-1 0 0,1 0 1,0 0-1,0 0 0,1-1 20,4-6 293,2 2 0,-1-1 0,1 1 0,1 0-293,-2 1 1008,29-23 7</inkml:trace>
  <inkml:trace contextRef="#ctx0" brushRef="#br0" timeOffset="4437.692">5614 614 7522,'-6'-5'949,"-1"0"1,1 1 0,-1 0-1,0 0 1,0 0 0,0 1-1,-1 0 1,-3 0-950,-1 0 563,0 0 0,0 1 0,-1 0 0,1 1 1,-4 0-564,-2 1 190,1 1 1,-1 1-1,1 0 1,-1 1-1,1 1 1,0 1-1,-11 4-190,23-7 24,1 0-1,0 0 1,0 1 0,0-1-1,0 1 1,0 0 0,1 0-1,-1 0 1,1 1 0,0-1-1,0 1 1,0 0 0,0 0-1,0 0 1,0 2-24,2-4 4,0 0-1,0 0 1,1 0-1,-1 0 1,1 0-1,0 0 1,-1 0-1,1 0 1,0 0-1,0 0 1,0 0 0,1 0-1,-1 0 1,0 0-1,1 0 1,-1 0-1,1 0 1,0 0-1,0 0 1,-1 0-1,1-1 1,0 1-1,1 0 1,-1-1 0,0 1-1,0 0 1,1-1-1,-1 0 1,1 1-1,-1-1 1,1 0-1,0 0 1,-1 1-1,1-1 1,0-1 0,0 1-1,0 0 1,0 0-4,18 7 22,0-1 1,1 0-1,0-2 1,0 0-1,16 0-22,0 2 45,22 7-45,-48-11 5,0 0 0,-1 1-1,0 1 1,0 0 0,0 0 0,0 1-1,4 4-4,-11-8 1,1 1 1,-1 0-1,1 0 0,-1 0 0,0 0 0,0 1 0,-1-1 0,1 1 1,-1 0-1,0 0 0,0-1 0,0 2 0,0-1 0,0 0 0,-1 0 1,0 0-1,0 1 0,0-1 0,-1 1 0,1-1 0,-1 0 0,0 1 1,0-1-1,-1 1 0,1-1 0,-1 1 0,0-1 0,0 0 0,-2 4-1,0 0 3,-1 1-1,-1-1 1,1 0-1,-1 0 1,-1 0-1,1 0 1,-1-1-1,-1 0 1,1 0-1,-1-1 1,0 0-1,-1 0 1,-4 2-3,-5 3 19,-1-1 1,-1-1-1,0 0 0,0-1 1,-1-2-1,0 0 1,0-1-1,0 0 1,0-2-1,-4 0-19,6-4 107,17 2-101,1-1 0,0 0 1,-1 0-1,1 0 0,0 0 0,0 0 1,-1 0-1,1 0 0,0 0 0,-1 0 1,1 0-1,0 0 0,-1 0 0,1 0 1,0 0-1,-1 0 0,1 0 1,0-1-1,0 1 0,-1 0 0,1 0 1,0 0-1,-1 0 0,1-1 0,0 1 1,0 0-1,0 0 0,-1 0 0,1-1 1,0 1-1,0 0 0,0 0 0,-1-1 1,1 1-1,0 0 0,0-1 1,0 1-1,0 0 0,0 0 0,0-1 1,0 1-1,0 0 0,0-1 0,0 1 1,0 0-1,0-1 0,0 1 0,0 0 1,0-1-7,11-8 134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6:41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215 622 3233,'30'-41'2300,"-30"41"-2205,1 0-1,-1-1 1,0 1 0,0 0-1,1-1 1,-1 1-1,0-1 1,0 1 0,0-1-1,0 1 1,0 0-1,0-1 1,0 1-1,0-1 1,1 1 0,-2-1-1,1 1 1,0-1-1,0 1 1,0 0 0,0-1-1,0 1 1,0-1-1,0 1 1,-1-1 0,1 1-1,0 0 1,0-1-1,0 1 1,-1-1 0,1 1-1,0 0 1,-1-1-1,1 1 1,0 0-1,-1 0 1,1-1 0,0 1-1,-1 0 1,1 0-1,-1-1 1,1 1 0,0 0-1,-1 0 1,1 0-1,-1 0-94,-19-4 2244,18 4-2015,-4-1 27,0 1-1,0 0 1,-1 0-1,1 0 0,0 1 1,0 0-1,0 1 1,0-1-1,0 1 0,0 0 1,0 0-1,0 1 1,1 0-1,-1 1-255,-2 1 108,1 0 1,-1 1-1,2 0 0,-1 0 0,1 1 0,0 0 1,0 0-1,0 0 0,0 3-108,-3 5-1,1 1 0,0 0 0,1 0 0,1 0 0,1 1 0,0 0 0,1 0 0,1 0 0,-1 17 1,3-23 5,0 1 1,1-1-1,1 1 0,0-1 0,0 0 0,1 1 0,1-1 1,1 4-6,-2-10 10,0 1 0,1-1 0,-1 0 0,1-1 0,0 1 0,1 0 0,-1-1 0,1 0 0,-1 1 0,1-1 0,1-1 0,-1 1 0,0-1 0,1 0 0,0 0 0,0 0 0,4 2-10,-1-2 29,1 0-1,-1-1 1,0 0-1,1 0 1,-1-1 0,1 0-1,-1 0 1,1-1-1,-1 0 1,1-1-1,0 0 1,-1 0-1,1-1 1,-1 0-1,8-2-28,-4-1 34,1 0-1,-1 0 0,1-1 1,-1-1-1,-1 0 0,0-1 1,0 0-1,0 0 0,6-8-33,-11 9 28,1-1 0,-1 0 0,-1-1-1,0 0 1,0 1 0,-1-1 0,0-1-1,0 1 1,-1-1 0,0 1 0,-1-1-1,0 0 1,0-6-28,0-2 59,-1 0-1,-1 0 1,0 0 0,-1 0-1,-1 0 1,-1 1-1,-1-4-58,3 15 16,-1 0 0,0 0 0,0 0 0,-1 0-1,0 1 1,0-1 0,0 1 0,0 0 0,-1 0-1,0 0 1,0 0 0,0 1 0,-1-1 0,0 1 0,1 0-1,-5-1-15,1 0 9,0 0-1,0 1 0,-1 0 1,0 1-1,1 0 0,-1 1 0,0-1 1,-1 2-1,1-1 0,-7 1-8,-1-1-2,0 2 0,0 0-1,-13 2 3,26-2-30,1 0-1,0 1 1,0-1-1,0 1 0,0 0 1,0-1-1,0 1 1,0 1-1,1-1 1,-1 0-1,0 1 1,1-1-1,-1 1 1,0 0-1,1 0 1,0 0-1,0 0 1,-1 0-1,1 0 0,0 1 1,1-1-1,-1 1 1,-1 2 30,-2 19-256</inkml:trace>
  <inkml:trace contextRef="#ctx0" brushRef="#br0" timeOffset="449.537">591 1241 4969,'0'1'237,"-1"1"0,1-1 0,-1 0 0,1 0-1,0 1 1,0-1 0,-1 0 0,1 1 0,0-1 0,0 0 0,0 0 0,0 1 0,1-1-1,-1 0 1,0 1 0,0-1 0,1 0 0,-1 0 0,1 0 0,-1 1 0,1-1-1,0 0 1,-1 0 0,1 0 0,0 0 0,0 0 0,0 0 0,-1 0 0,1 0 0,0 0-1,0 0 1,0-1 0,1 1 0,-1 0 0,0-1 0,0 1 0,1-1-237,0 1 209,0 0 0,0-1 0,0 1-1,0-1 1,0 0 0,0 0 0,0 0 0,1 0 0,-1 0 0,0 0 0,0-1 0,0 1 0,0-1 0,0 1 0,0-1 0,0 0 0,0 0 0,0 1 0,0-2 0,0 1 0,0 0 0,0-1-209,2-2 187,1 0 1,-1-1 0,0 1 0,-1-1-1,1 0 1,-1 0 0,0-1 0,-1 1 0,1-2-188,19-52 702,-21 56-662,4-17 87,0 0 1,-2-1-1,0 1 0,-1-1 0,-1 0 0,-1 0 1,-1 0-1,-3-17-127,-8-33 247,-19-63-247,15 69 51,14 57-47,-27-119 63,4-14-67,19 103 2,3 0 0,1 0 0,1 0 0,3 0 0,1 0 0,2-3-2,-3 30-3,0 0 0,1 0 0,1 1-1,-1-1 1,2 1 0,0 0 0,0 0 0,2-2 3,-5 9-3,0 0 0,1-1 0,-1 1-1,1 0 1,0 0 0,0 0 0,0 0 0,0 1 0,0-1 0,1 1 0,-1 0 0,1 0 0,-1 0-1,1 0 1,0 1 0,0-1 0,0 1 0,0 0 0,0 0 0,0 1 0,0-1 0,3 1 3,0 1-36,0 0 0,0 0 1,-1 1-1,1 0 0,0 0 1,-1 0-1,1 1 0,-1 0 0,0 0 1,0 1-1,0 0 0,0 0 1,-1 0-1,0 1 0,0 0 1,1 0 35,6 8-211,-1-1 0,0 2 0,-1 0 0,-1 0 0,0 0 0,1 4 211,2 9-503,9 25 503,-21-51-5</inkml:trace>
  <inkml:trace contextRef="#ctx0" brushRef="#br0" timeOffset="851.464">570 693 10002,'-37'-1'4337,"17"2"-2377,10 3-391,27 0-353,12-4-312,27-4-328,4-3-152,14-2-15,3 3-73,-6 2-184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6:44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55 4569,'7'-38'2275,"-7"37"-2181,0 0 0,0 1 0,-1-1 0,1 0 0,0 0 0,0 1 0,-1-1 0,1 0 0,0 0 0,-1 1 0,1-1 0,-1 0 0,1 1 0,-1-1 0,1 1 0,-1-1 0,1 1 0,-1-1 0,0 1 0,1-1 0,-1 1 0,0-1 0,1 1 0,-1 0 0,0-1 0,1 1 0,-1 0 0,0 0 0,0 0 0,0-1 0,1 1 0,-1 0 0,0 0 0,0 0 0,1 0 0,-2 0-94,-1 0 246,0 1 1,0-1-1,0 0 1,0 1-1,1-1 0,-1 1 1,0 0-1,0 0 0,0 0-246,-4 4 111,-1 0 0,1 0 0,0 1 0,0 0-1,1 0 1,0 1 0,0 0 0,0 0 0,1 0-1,0 1 1,0-1 0,1 1 0,0 0 0,1 1-1,-1-1 1,2 1 0,-1-1 0,1 1 0,-1 7-111,2-9 4,0 1 1,0 0-1,0-1 1,1 1 0,0-1-1,0 1 1,1 0-1,0-1 1,0 1 0,1-1-1,0 1 1,0-1-1,1 0 1,0 0 0,0 0-1,1 0 1,0-1-1,0 1 1,0-1 0,1 0-1,0 0 1,0-1-1,2 2-4,-4-5 38,0 0-1,0 0 0,0 0 0,0 0 0,0-1 1,0 1-1,0-1 0,1 0 0,-1 0 0,1 0 1,-1 0-1,1-1 0,-1 1 0,1-1 0,-1 0 1,1 0-1,-1 0 0,1-1 0,-1 1 0,1-1 1,-1 0-1,1 0 0,-1 0 0,0 0 0,0-1 0,1 1 1,-1-1-1,0 0 0,2-2-37,7-4 99,-1-2 0,1 1 1,-2-2-1,0 1 0,0-1 0,3-6-99,-9 11 28,0 0 0,0-1 0,-1 1-1,0-1 1,0 1 0,-1-1 0,0 0 0,0 0-1,0 0 1,-1 0 0,0 0 0,-1-1 0,1 1-1,-1 0 1,-1 0 0,1 0 0,-2-4-28,1 5 20,0 0 0,0 1 0,-1-1 0,1 1 0,-1 0 0,0-1 1,-1 1-1,0 0 0,1 0 0,-2 0 0,1 1 0,0-1 0,-1 1 0,0 0 0,0 0 0,0 0 1,-1 0-1,1 1 0,-1 0 0,0 0 0,0 0 0,-2-1-20,4 3 13,0-1 0,0 1 0,0 0 1,-1 1-1,1-1 0,0 1 0,0-1 0,0 1 0,0 0 1,-1 0-1,1 0 0,0 1 0,0-1 0,0 1 0,0-1 1,0 1-1,0 0 0,0 0 0,-1 1-13,0 0 7,0 1-1,0 0 1,1 0 0,-1 0 0,1 0-1,-1 0 1,1 1 0,0-1 0,0 1-1,1 0 1,-1 0 0,0 1-7,-2 5 2,0 0 0,1 0 0,0 0 0,1 1 0,0-1 0,1 1 0,0 0 0,1 0 0,0 0 0,0 10-2,2-15 1,0 1-1,0 0 1,0-1 0,1 1 0,0 0-1,0-1 1,0 0 0,1 0 0,0 1-1,1-2 1,-1 1 0,1 0 0,3 3-1,-5-6 1,0-1 1,0 0-1,1 0 1,-1 0-1,1 0 1,-1 0-1,1-1 1,-1 1-1,1-1 1,0 1-1,0-1 1,0 0-1,0 0 1,0 0 0,0-1-1,0 1 1,0-1-1,0 1 1,0-1-1,0 0 1,0 0-1,0-1 1,0 1-1,0-1 1,0 1-1,0-1 1,0 0 0,0 0-1,0 0 1,0-1-1,1 0-1,4-2 11,0 0-1,-1-1 0,1 0 1,-1-1-1,0 1 1,0-1-1,-1-1 1,1 1-1,-1-1 0,-1 0 1,0-1-1,3-4-10,-6 8 7,0 0-1,0 0 1,0 0-1,-1 0 1,0 0-1,0 0 1,0 0-1,0-1 1,-1 1-1,1 0 0,-1-1 1,0 1-1,-1 0 1,1-1-1,-1 1 1,0 0-1,0 0 1,0-1-1,0 1 1,-1 0-1,0 0 1,1 0-1,-2 1 1,1-1-1,0 0 1,-3-3-7,2 4 5,1 0 0,-1 0 1,0 0-1,1 0 0,-1 1 1,0-1-1,-1 1 0,1-1 1,0 1-1,-1 0 0,1 1 1,-1-1-1,0 0 0,1 1 1,-1 0-1,0 0 0,-1 0-5,2 1 3,-1 0-1,1 0 0,0 0 1,-1 0-1,1 1 0,0 0 1,-1-1-1,1 1 0,0 0 1,0 1-1,0-1 0,0 1 1,0-1-1,0 1 0,0 0 1,0 0-1,1 0 0,-1 0 1,1 0-1,-1 2-2,-2 1 1,0 1-1,0 0 1,1 0 0,0 0-1,1 1 1,-1 0 0,1-1 0,0 1-1,1 0 1,0 0 0,0 0-1,0 1 1,1-1-1,0-2 1,0 0 0,1 0 0,0 1 1,0-1-1,0 0 0,0 0 0,1 0 0,0 0 0,0 0 0,0 0 1,1 0-1,-1 0 0,1 0 0,1-1 0,-1 1 0,0-1 0,1 1 0,0-1 1,0 0-2,-2-2 1,0-1 0,1 0 0,-1 0 1,0 0-1,0 0 0,0 0 1,1 0-1,-1 0 0,1 0 1,-1 0-1,0-1 0,1 1 1,-1 0-1,1-1 0,0 0 1,-1 1-1,1-1 0,-1 0 0,1 0 1,0 1-1,-1-1 0,1-1 1,0 1-2,0 0 4,1-1 1,-1 0-1,0 0 1,1 0-1,-1 0 1,0 0-1,1-1 0,-1 1 1,0-1-1,0 1 1,0-1-1,0 0 1,1-1-5,1-2 11,1-1 0,-1 1 1,0-1-1,-1 0 0,1 0 1,-1 0-1,-1-1 0,1 1 1,-1-1-1,1-4-11,-2 9 3,-1 0 1,0 1 0,0-1-1,0 1 1,0-1-1,0 1 1,0-1-1,0 0 1,0 1-1,-1-1 1,1 1 0,-1-1-1,1 1 1,-1-1-1,1 1 1,-1-1-1,0 1 1,0 0-1,0-1 1,0 1 0,0-1-4,0 2 2,0-1 1,0 1 0,0-1 0,1 1 0,-1-1 0,0 1 0,0 0 0,0-1 0,0 1 0,0 0 0,0 0-1,0 0 1,0 0 0,0 0 0,0 0 0,0 0 0,1 0 0,-1 0 0,0 0 0,0 0 0,0 1-1,0-1 1,0 0 0,0 1 0,0-1 0,0 0 0,1 1 0,-1-1 0,0 1 0,0 0 0,1-1-1,-1 1 1,0 0 0,0 0-3,-13 9 18,-19 18 8,32-26-23,-1-1-1,1 1 1,0-1-1,0 1 1,-1-1-1,1 1 1,0-1-1,1 1 1,-1 0-1,0 0 1,0-1 0,1 1-1,-1 0 1,1 0-1,0 0 1,-1 0-1,1 0 1,0 0-1,0 0-2,0-1 1,0-1 1,1 0-1,-1 1 0,0-1 0,0 1 0,0-1 0,0 0 0,1 1 0,-1-1 1,0 0-1,0 1 0,1-1 0,-1 0 0,0 1 0,1-1 0,-1 0 0,0 0 1,1 1-1,-1-1 0,0 0 0,1 0 0,-1 0 0,0 0 0,1 1 0,-1-1 1,1 0-1,-1 0 0,0 0 0,1 0 0,-1 0 0,1 0 0,-1 0 0,1 0 0,-1 0 1,0 0-1,1 0 0,-1 0 0,1-1 0,-1 1 0,0 0 0,1 0 0,-1 0 1,0 0-1,1-1 0,-1 1 0,0 0 0,1 0 0,-1-1 0,0 1 0,1 0 1,-1-1-2,21-14 48,-2-2 246,-11 10-428,-1 0 1,1 0 0,-2-1 0,1 1 0,3-7 133,7-21-471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6:51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77 7346,'-4'-1'898,"-1"0"1,1 0 0,-1 1-1,1-1 1,-1 1 0,0 0-1,1 0 1,-3 1-899,5-1 134,0 1 1,0 0-1,0 0 0,0 0 1,1 0-1,-1 0 0,0 0 0,1 0 1,-1 1-1,1-1 0,-1 1 1,1-1-1,-1 1 0,1-1 1,0 1-1,0 0 0,0 0 0,0-1 1,0 1-1,1 0-134,-6 11 187,0 0 0,2 0 1,-1 0-1,2 0 0,0 1 0,0-1 1,2 1-1,-1 0 0,2 0 0,0 0 0,0-1 1,2 1-1,1 11-187,7 20 253,2-1 1,1 0-1,12 22-253,-4-8 276,3 21-276,-14-30 90,-1 1 1,-3 2-91,4 29 128,-8-73-285,0 1-1,0-1 0,0 0 0,1 0 0,1 2 158,5 6-319</inkml:trace>
  <inkml:trace contextRef="#ctx0" brushRef="#br0" timeOffset="419.455">297 612 7314,'94'-16'3088,"-69"13"154,0 1 1,21 1-3243,-31 1 270,1 0 0,-1-2 0,3 0-270,-5 0 82,0-2 0,0 1 0,-1-1 1,1-1-1,-1 0 0,0-1 0,-1 0 0,6-4-82,-14 7 13,0 1 0,0 0-1,0-1 1,0 1 0,-1-1 0,1 0 0,-1 0-1,1 0 1,-1 0 0,0 0 0,-1-1 0,1 1-1,0-1 1,-1 0-13,0 1 13,-1 0-1,1 0 0,-1 1 1,0-1-1,0 0 1,0 0-1,-1 0 0,1 0 1,0 1-1,-1-1 0,0 0 1,0 0-1,0 1 1,0-1-1,0 1 0,-1-1 1,1 1-1,-1-1 1,1 1-1,-1 0 0,0-1-12,-1-1 9,-1-1 0,0 1-1,0 0 1,0 0 0,0 1 0,-1-1-1,1 1 1,-1 0 0,0 0-1,0 0 1,0 1 0,0-1-1,-1 1 1,1 1 0,-1-1 0,1 1-1,-1 0 1,1 0 0,-1 0-1,0 1 1,1 0 0,-1 0-1,0 0 1,1 1 0,-1 0-1,0 0 1,-4 2-9,2 0 3,0 0 1,0 0-1,0 1 0,1 0 0,-1 0 0,1 1 0,0 0 1,0 0-1,1 1 0,0 0 0,0 0 0,0 0 1,0 1-1,1 0 0,0 0 0,1 0 0,0 0 0,-2 5-3,-1 4 11,1 1 0,1 1 0,0-1-1,1 0 1,1 1 0,1 0 0,0 13-11,1-22 19,1 1 1,0-1-1,1 1 1,0-1 0,1 0-1,0 1 1,0-1 0,1 0-1,0 0 1,0 0-1,1-1 1,0 1 0,1-1-1,0 0 1,4 4-20,-3-5 34,1-1 0,0 0 1,0 0-1,1-1 0,-1 0 0,1-1 1,0 0-1,1 0 0,-1 0 1,1-1-1,-1 0 0,1-1 0,3 1-34,18 2 236,0 0 0,0-2 0,11-1-236,44 0 1078,-7-2-447</inkml:trace>
  <inkml:trace contextRef="#ctx0" brushRef="#br0" timeOffset="1156.448">1280 567 5625,'42'-32'2759,"-41"31"-2634,0 0 0,0 0 0,-1 0-1,1 0 1,0 0 0,-1-1-1,1 1 1,-1 0 0,1 0 0,-1 0-1,1 0 1,-1-1 0,0 1 0,0 0-1,0 0 1,1-1 0,-1 1-1,0 0 1,0-1 0,-1 1 0,1 0-1,0 0 1,0-1 0,-1 1-1,1 0 1,-1 0 0,1 0 0,-1 0-1,1-1 1,-1 1 0,0 0-1,1 0 1,-1 0 0,0 0 0,0 0-125,-2-2 302,0 0 1,0 0-1,0 0 1,-1 0-1,0 0 1,1 1-1,-1 0 1,-3-2-303,-3-1 279,-1 1 0,0 0 0,0 1 0,0 0 0,0 1 0,0 0 0,0 1 0,-1 0 0,-9 1-279,16 0 35,0 0 0,0 1 0,0-1 0,0 1 0,0 0 0,0 1 0,1-1 0,-1 1 0,0 0 0,1 0 0,0 0 0,-1 1 0,1 0 1,0-1-1,0 1 0,0 1 0,1-1 0,-1 1 0,1-1 0,0 1 0,0 0 0,0 0 0,-1 3-35,0 0 12,1 0 1,1 0 0,-1 1 0,1-1 0,0 1 0,1 0 0,0 0-1,0-1 1,1 7-13,0 11 17,2 1 0,2 8-17,-1-7 15,-2-16-7,1 1 1,0-1 0,0 0 0,1 0-1,1 0 1,0 0 0,1 0 0,-1-1 0,4 5-9,-6-12 7,1 1 1,-1-1-1,1 0 1,0 1-1,0-1 1,0-1-1,0 1 1,0 0-1,1-1 1,-1 1-1,1-1 1,0 0-1,0 0 1,-1-1 0,1 1-1,0-1 1,0 0-1,1 0 1,-1 0-1,0 0 1,0-1-1,0 0 1,1 0-1,-1 0 1,0 0-1,3-1-7,0 0 12,0-1-1,0 0 1,0 0-1,0 0 1,0-1-1,0 0 1,0 0-1,-1-1 1,0 1-1,0-2 1,0 1-1,0-1 1,-1 1-1,1-2 1,-1 1-1,0-1 1,-1 1-1,1-1 1,-1 0-1,-1-1 1,4-5-12,-1-1 11,-1 0 0,0 0-1,-1 0 1,-1-1 0,0 1 0,0-1-1,-1 0 1,-1 0 0,-1 0 0,0-13-11,-12-45 33,6 45-10,5 22 0,1 8 12,5 25 16,2 14 65,1-2 1,12 33-117,-15-60 17,0 0 1,1 0 0,0-1-1,1 0 1,0 0 0,1 0-1,0-1 1,1 0 0,0-1 0,5 4-18,-2-3 67,-1-2 0,1 1 1,1-2-1,0 1 0,1-2-67,-8-3-437,1-1-1,0 0 0,0 0 0,0-1 0,1 0 0,-1 0 0,1-1 1,-1 0-1,1 0 0,-1-1 0,2 0 438,20-2-1775</inkml:trace>
  <inkml:trace contextRef="#ctx0" brushRef="#br0" timeOffset="1526.263">1690 575 9242,'-1'-4'305,"-9"-35"2060,7 33-1229,3 21 67,5 33 761,3 0 0,6 18-1964,-4-20 873,-1-1 1,-1 29-874,-9-66 794,-3-24-135,0-10-605,1-1 0,1-1 0,1 1-1,2 0 1,0 0 0,4-14-54,-1 17 13,0 1 1,1-1-1,1 1 0,2 0 1,6-15-14,-11 33-3,0-1 1,0 0 0,0 1 0,1 0 0,0-1 0,0 2 0,0-1 0,1 0 0,-1 1 0,1 0 0,0 0 0,0 0-1,1 0 1,-1 1 0,1 0 0,-1 0 0,1 1 0,0 0 0,0 0 0,1 0 0,-1 0 0,0 1 0,6 0 2,-5 0-7,0 1 1,0 0 0,0 1-1,-1-1 1,1 1 0,0 1-1,-1-1 1,1 1 0,-1 0 0,0 1-1,1-1 1,-1 1 0,0 1-1,-1-1 1,3 2 6,23 20 195</inkml:trace>
  <inkml:trace contextRef="#ctx0" brushRef="#br0" timeOffset="1950.017">2229 450 9402,'0'0'1182,"0"0"-1078,0 0 1,0 0-1,0 0 0,-1 0 0,1 0 0,0 1 0,0-1 1,0 0-1,0 0 0,0 0 0,0 0 0,0 0 0,0 0 1,0 0-1,0 0 0,-1 0 0,1 1 0,0-1 1,0 0-1,0 0 0,0 0 0,0 0 0,0 0 0,-1 0 1,1 0-1,0 0 0,0 0 0,0 0 0,0 0 1,0 0-1,0 0 0,-1 0 0,1 0 0,0 0 0,0 0 1,0 0-1,0 0 0,0 0 0,-1 0 0,1 0 0,0 0 1,0 0-1,0-1 0,0 1 0,0 0 0,0 0 1,0 0-1,0 0 0,-1 0 0,1 0 0,0 0 0,0 0 1,0-1-1,0 1 0,0 0 0,0 0-104,-3 8 116,0 0-1,0 1 1,1-1 0,0 1-1,1-1 1,0 1 0,0 0-1,1 0 1,0-1 0,0 1-1,1 0 1,0 1-116,5 24 294,2-1 0,7 21-294,7 27 259,-6-13 57,-19-94-264,1 0 0,2 0-1,0-1 1,2-3-52,1-29 20,-3 43-16,0-9 3,1 0-1,0 0 0,2 0 1,6-23-7,-7 41 0,0 0 0,1 1 0,-1-1 1,1 1-1,1 0 0,-1 0 0,1 0 0,0 0 1,2-1-1,-3 4-1,0 0 1,0 0-1,1 0 0,-1 0 1,1 1-1,0-1 1,0 1-1,0 0 0,0 0 1,0 0-1,0 1 1,1 0-1,-1-1 0,0 1 1,1 1 0,2-2-1,1 2 0,0-1 0,-1 1 0,1 0 1,0 0-1,-1 1 0,1 0 0,-1 1 0,1-1 0,-1 2 0,0-1 1,0 1-1,0 0 0,0 0 0,0 1 0,-1 0 0,1 0 0,0 1 2,0 1-3,-1 0 1,1 0 0,-1 0 0,-1 1 0,1 0 0,-1 0 0,0 1 0,-1-1 0,0 1 0,0 0 0,-1 0 0,0 1 0,0-1 0,-1 1 0,1 4 1,2 23 0,-3 0-1,0 0 1,-3 0-1,-1 0 1,-1 0-1,-4 11 1,4 9-373,3-53 553,0 1 0,0-1 0,1 1 1,0-1-1,0 0 0,0 1 0,0-1 0,0 0 0,1 1 0,-1-1 1,1 0-1,0 0 0,0 0 0,1 0-180,13 12 1119</inkml:trace>
  <inkml:trace contextRef="#ctx0" brushRef="#br0" timeOffset="2309.625">2862 563 9546,'0'-73'4041,"-19"79"-2081,-4 11-711,13 12-297,10 7-176,7 12-328,10 2-72,-3-3-176,0-1-72,-1-4 16,-1-4-96,-3-6-320,-8-8-280,7-5 264</inkml:trace>
  <inkml:trace contextRef="#ctx0" brushRef="#br0" timeOffset="2687.354">2848 101 12603,'-18'-47'4961,"0"20"-3425,4 9-816,6 10-400,5 8-88,7 16-224,11 12 2041,12 21-1553</inkml:trace>
  <inkml:trace contextRef="#ctx0" brushRef="#br0" timeOffset="3024.696">3188 490 7842,'-4'-2'4637,"1"9"-2926,0 19-1639,2-19 581,-2 20-269,1 0 0,1 1 0,1-1 0,2 0 0,1 1 0,1-1 0,1-1 0,1 1 0,8 20-384,8 14 574,-27-86-227,1 0 0,-1-23-347,4 24 31,0 0 1,2 0 0,0 0-1,2 0 1,1 1 0,1-1-1,0 1 1,2 0-1,1 0 1,3-4-32,-9 22 3,1 0 1,0 1-1,0 0 0,0 0 1,1 0-1,-1 0 0,1 0 0,0 1 1,0 0-1,0-1 0,1 2 1,-1-1-1,1 0 0,-1 1 1,1 0-1,0 0 0,0 0 1,0 1-1,0-1 0,0 1 1,0 0-1,0 1 0,1-1 1,-1 1-1,0 0 0,0 1 1,5 0-4,1 0 2,0 1 0,0 1-1,0-1 1,0 2 0,-1-1 0,1 2 0,-1-1 0,0 1 0,0 1 0,-1 0 0,0 0 0,6 6-2,-3-1 15,-1 0 1,0 1-1,-1 0 0,-1 1 0,0 0 1,0 1-1,-1 0 0,-1 0 0,0 0 0,4 16-15,-4-8-263,-1 1-1,-1 1 1,-1-1-1,-1 1 0,-1 0 1,-1 22 263,-2-3-3261,3-2 1374</inkml:trace>
  <inkml:trace contextRef="#ctx0" brushRef="#br0" timeOffset="3494.6">4131 617 7602,'-1'-10'860,"-1"0"-1,-1-1 1,1 1 0,-2 0 0,1 1 0,-2-1 0,1 1 0,-1-1 0,-1 2 0,-3-6-860,6 10 184,-1 0 1,1 0-1,-1 0 1,0 1-1,-1-1 1,1 1-1,-1 0 1,1 0-1,-1 1 1,0-1-1,0 1 1,0 0-1,0 0 1,0 1-1,0 0 1,-1 0-1,1 0 1,-1 0-1,1 1 1,-6 0-185,2 1 56,0 0-1,0 0 1,-1 1 0,1 0 0,0 1-1,1 0 1,-1 1 0,0-1 0,1 2-1,0-1 1,0 1 0,0 0 0,1 1 0,-1 0-1,1 0 1,1 1 0,-1-1 0,1 1-1,-5 8-55,6-8 2,1 0 1,-1 0-1,1 0 0,1 0 0,-1 1 0,1-1 0,1 1 1,-1 0-1,1 0 0,1 0 0,-1 0 0,1 0 0,1 0 1,0 1-1,0-1 0,0 0 0,1 0 0,0 0 0,1 0 0,0 0 1,0 0-1,3 7-2,-1-9 2,-1 1 0,1-1 0,1 0 0,-1 0 0,1 0 0,0-1-1,1 1 1,-1-1 0,1 0 0,0-1 0,0 0 0,0 0 0,1 0 0,0 0 0,-1-1 0,1-1 0,1 1 0,-1-1 0,6 1-2,4 1-9,0 0 0,0-2 1,1 0-1,-1-1 0,0-1 1,1-1-1,16-2 9,-27 2-7,0 0 1,0-1-1,0 0 1,0 0-1,0 0 1,-1-1-1,1 0 1,0 0 6,-5 1 0,0 1 1,0 0-1,0-1 1,0 0-1,0 1 1,0-1-1,0 0 0,-1 0 1,1 0-1,-1 0 1,1 0-1,-1-1 1,0 1-1,0 0 1,0-1-1,0 1 1,0-1-1,-1 1 1,1-1-1,-1 1 1,1-1-1,-1 1 0,0-2 0,-2-24 9,-1 0 0,-1 0 0,-2 1-1,0-1 1,-2 1 0,-3-4-9,3 5 7,6 18 3,-1 1 0,1 0 0,-2 0 0,1 0-1,-1 0 1,0 0-10,3 35 46,8 23-39,2 0 0,13 36-7,-10-39 4,12 40 17,4-2 0,16 29-21,-32-86 11,-2-1 0,-1 2 1,-1-1-1,-2 1 0,0 0 1,-1 10-12,-4-30 53,-1 1 1,0-1 0,0 1 0,-1-1-1,0 1 1,-1-1 0,0 1 0,-1-1 0,0 0-1,-1 0 1,0 0 0,0-1 0,-1 1-1,0-1 1,-1 0 0,0 0 0,0-1-1,-1 0 1,-8 8-54,4-6 105,-2 0-1,0-1 1,0-1-1,0 0 1,-1-1 0,0 0-1,-1-1 1,0 0-1,0-1 1,0-1 0,0-1-1,0 0 1,-15 1-105,17-3 29,-1-1 0,0 0 0,0 0 0,0-1 0,0-1-1,0-1 1,0 0 0,1 0 0,0-2 0,-1 1 0,2-2 0,-1 0 0,1 0 0,-1-1 0,-5-5-29,13 8 30,-1 0-1,1-1 1,0 0 0,1 0-1,-1 0 1,1 0 0,0-1 0,0 1-1,0-1 1,1 0 0,0 0 0,0-1-1,0 1 1,0-6-30,1 4 68,1 1 0,0-1 0,0 0 0,1 0 0,0 0 0,1 0 0,-1 0 0,1 1 0,1-1 0,0 0 0,0 1 0,3-8-68,23-48 157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6:47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603 171 3521,'0'-4'681,"0"-1"0,-1 1 0,0-1 1,0 1-1,0 0 0,0-1 0,0 1 0,-1 0 1,0 0-1,0 0 0,0 0 0,0 0 1,-1 0-682,-1-2 457,-1 1 0,1 0 0,-1 0 0,0 1 0,0 0 0,0-1 0,-1 2 0,-4-4-457,2 3 171,0-1 1,-1 2-1,0-1 1,0 1-1,0 0 0,0 1 1,-1 0-1,1 0 1,0 1-1,-1 1 0,1-1 1,-1 1-1,0 1-171,-8 2 84,0 1-1,1 1 1,0 1-1,0 0 1,0 1-1,1 0 1,0 2-1,0 0 1,1 1-1,0 0 1,1 1-1,0 1 1,-2 3-84,-3 3 14,1 1-1,1 1 1,0 0 0,2 1 0,0 1 0,2 0 0,0 1-1,-9 23-13,16-28 3,0 0-1,0 0 0,2 0 0,1 1 0,0 0 0,1-1 0,1 1 1,0 0-1,2 0 0,0 0 0,1 0 0,1 0 0,3 5-2,-3-10 8,2 0-1,-1-1 1,2 0-1,0 0 1,0-1 0,1 1-1,1-1 1,0-1-1,1 1 1,0-1-1,0-1 1,1 0 0,1 0-1,-1-1 1,2-1-1,-1 1 1,1-2 0,2 1-8,4 1 56,1-1 0,0 0 1,0-2-1,1 0 0,0-1 1,0-1-1,0-1 0,0-1 1,1-1-1,-1 0 1,1-2-1,19-2-56,-5-2-212,0-1 0,-1-2-1,3-2 213,13-5-4150,33-17 4150,-17-1-1908</inkml:trace>
  <inkml:trace contextRef="#ctx0" brushRef="#br0" timeOffset="385.186">1095 8 9354,'-1'-1'383,"-1"0"0,0 0 0,0 0 1,0 0-1,0 1 0,0-1 0,0 1 0,0-1 0,0 1 0,0 0 1,0 0-1,0 0 0,0 0 0,0 0 0,0 0 0,-2 1-383,2 0 151,1 0-1,-1-1 1,0 1 0,1 0-1,0 1 1,-1-1-1,1 0 1,-1 0-1,1 1 1,0-1 0,0 0-1,0 1 1,0-1-1,0 1 1,0 0 0,0-1-1,1 1 1,-1 0-1,0 1-150,-2 6 176,1 0 0,0 1 0,1-1 0,0 1 0,0-1 0,1 1 0,0-1 0,1 7-176,3 17 351,7 26-351,-6-35 71,10 51 166,-2 0-1,1 52-236,-13-88 38,2 42 104,3 0 0,10 38-142,-15-99 128,-1-17 51,0 0 1,0 0-1,0 0 0,0 0 1,1 0-1,-1 0 1,1 0-1,0 0 1,0 0-1,0 0 0,0-1 1,0 1-1,0 0 1,1-1-1,1 3-179,5-2 1144</inkml:trace>
  <inkml:trace contextRef="#ctx0" brushRef="#br0" timeOffset="1142.491">1747 456 3817,'79'16'2328,"-79"-16"-2279,0 1-1,0-1 0,1 0 0,-1 0 0,0 0 1,0 0-1,0 0 0,1 0 0,-1 0 0,0 0 1,0 0-1,1 0 0,-1 0 0,0 0 1,0 0-1,1 0 0,-1 0 0,0 0 0,0 0 1,1 0-1,-1 0 0,0 0 0,0 0 1,1-1-1,-1 1 0,0 0 0,0 0 0,0 0 1,1 0-1,-1 0 0,0-1 0,0 1 0,0 0 1,1 0-1,-1 0 0,0-1 0,0 1 1,0 0-1,0 0 0,0-1 0,0 1-48,-6-10 1650,-16-8 619,12 10-1642,-1 1 0,-1 0 0,1 1-1,-1 0 1,-1 1 0,1 0 0,0 1 0,-1 1 0,-8-2-627,15 4 70,0 0 0,-1 1 0,1-1 0,0 1 0,0 0 1,0 1-1,-1 0 0,1 0 0,0 0 0,0 1 0,0 0 1,1 0-1,-1 0 0,0 1 0,1-1 0,-1 2 0,1-1 1,0 0-1,0 1 0,0 0 0,-2 3-70,-1 2 11,0 1 0,1 0 0,0 0 0,1 1 0,0 0 0,0 0 0,2 1-1,-4 10-10,0 1 10,2 1 0,1 1 0,-3 24-10,7-41 1,1 0 0,0 1 0,0-1 0,0 0-1,1 0 1,1 1 0,-1-1 0,1 0-1,1 0 1,-1 0 0,3 2-1,-3-5 1,0-1-1,1 1 1,-1-1-1,1 0 1,1 0-1,-1 0 1,0 0 0,1 0-1,0-1 1,0 0-1,0 1 1,0-1-1,0-1 1,1 1-1,-1-1 1,1 0 0,0 0-1,4 2 0,0-3 6,-1 1 0,0-1-1,1 0 1,-1-1 0,1 0 0,-1 0 0,1-1-1,-1 0 1,1 0 0,-1-1 0,0 0 0,0 0-1,0-1 1,0 0 0,0-1 0,-1 0-1,1 0 1,-1 0 0,0-1 0,0 0 0,-1-1-1,6-5-5,-3 3 9,0-1-1,-1-1 0,0 0 0,0 0 0,-1 0 0,0-1 0,-1 0 1,-1 0-1,0 0 0,0-1 0,-1 0 0,0 0 0,-1 0 0,0 0 1,-1-4-9,-1 4 5,0 0 1,-1 0-1,0 0 1,-1 0-1,0 0 1,-1 0-1,0 1 1,-1-1-1,0 1 1,-1-1-1,0 1 1,-1 0-1,-1 0 1,-1-2-6,7 12 0,-1 0-1,0 0 1,1 0 0,-1 0 0,0 0-1,0 0 1,0 0 0,0 1 0,1-1-1,-1 0 1,0 0 0,0 1 0,-1-1-1,1 1 1,-1-1 0,2 1 0,-1 0-1,1 0 1,-1 0 0,1 0-1,-1 0 1,1 0-1,0 0 1,-1 0 0,1 0-1,-1 0 1,1 0-1,-1 1 1,1-1-1,-1 0 1,1 0 0,0 1-1,-1-1 1,1 0-1,0 0 1,-1 1 0,1-1-1,0 0 1,-1 1-1,1-1 1,0 1 0,-1-1 0,0 3-2,-1 0 0,1 1 1,0-1-1,-1 0 0,2 1 1,-1-1-1,0 0 0,1 1 1,-1-1-1,1 1 2,0 11-15,0-1 0,1 1 0,0-1 0,1 1 0,1-1 0,0 0 0,1 0 0,1 0 0,0-1 0,1 1 0,0-1 0,1 0 0,8 10 15,-4-7-29,1-1 0,0 0 0,1-1 0,0-1 0,2 0 0,-1 0 0,1-2 0,1 0 0,0 0 0,6 1 29,11 3-24,2-6-131</inkml:trace>
  <inkml:trace contextRef="#ctx0" brushRef="#br0" timeOffset="1624.718">2222 393 7770,'-10'-20'5207,"5"13"-835,4 20-2974,-4 46-799,-11 55-599,-1 6 152,16-113-145,1 0 0,0 0 1,0 0-1,0 0 1,1 0-1,0 0 0,1 0 1,0-1-1,0 1 1,0 0-1,1-1 0,0 1 1,2 2-8,-3-5 7,1 0 0,-1 0 0,1-1 0,0 0 0,1 1 0,-1-1 0,0 0 0,1 0 0,0-1 0,-1 1-1,1-1 1,0 0 0,0 0 0,1 0 0,-1-1 0,0 1 0,0-1 0,1 0 0,-1 0 0,1 0 0,2-1-7,-1 0 7,-1 0 1,0-1-1,0 1 0,0-1 0,-1 0 0,1-1 1,0 1-1,0-1 0,-1 0 0,4-2-7,44-27 36,-42 25-30,-1 0-3,-1-1 1,0 1 0,0-1 0,0 0 0,-1-1 0,0 0 0,0 0 0,-1-1 0,0 1 0,-1-1-1,0-1 1,0 1 0,-1-1 0,0 0 0,-1 0 0,2-7-4,1-15 8,-1 0 1,-1-1-1,-2 0 1,-2-19-9,1-4 5,1 50-28,1 12 6,1 14-4,2 53 27,-4-47-26,0 1 0,1-1 0,2-1 0,2 6 20,-5-24 35,0 0 1,1 0-1,0 0 0,0 0 0,1 0 0,0 0 0,0-1 0,1 0 0,-1 0 0,1 0 0,1 0 0,-1-1 0,1 0 1,0 0-1,0-1 0,3 3-35,16 5 563,0 0 0,1-2 0,23 7-563,18 4 606</inkml:trace>
  <inkml:trace contextRef="#ctx0" brushRef="#br0" timeOffset="2328.794">3311 318 3721,'13'-9'4997,"-13"9"-4842,0 0 1,0-1-1,0 1 0,0 0 1,0 0-1,-1 0 1,1-1-1,0 1 1,0 0-1,0 0 0,0 0 1,-1 0-1,1-1 1,0 1-1,0 0 1,0 0-1,-1 0 0,1 0 1,0 0-1,0 0 1,0 0-1,-1-1 0,1 1 1,0 0-1,0 0 1,-1 0-1,1 0 1,0 0-1,0 0 0,-1 0 1,1 0-1,0 0 1,0 0-1,-1 1-155,-17-1 3466,-3 2-3926,8-1 629,1 1-1,-1 1 1,1 0 0,0 1 0,0 0 0,0 1 0,0 0 0,1 1 0,0 0-169,-3 3 106,-60 43 199,66-45-290,1-1 0,0 1 0,0 0 0,0 1 0,1-1 0,0 1 0,-4 8-15,9-14 1,0 0 1,0 0-1,0 0 0,0 0 1,0 0-1,1 0 0,-1 0 1,1 0-1,-1 0 0,1 0 1,0 0-1,0 1 0,0-1 1,0 0-1,0 0 0,0 0 1,1 0-1,-1 2-1,1-3 3,0 1 0,0-1-1,0 1 1,0 0 0,0-1 0,0 1 0,1-1-1,-1 0 1,0 0 0,1 1 0,-1-1-1,1 0 1,-1 0 0,1 0 0,0 0 0,-1-1-1,1 1-2,7 2 12,-1 0 0,0-1 0,1-1 0,-1 1 0,1-1 0,0-1 0,-1 1 0,3-2-12,9 1 19,8-1-1,-1 1 0,1 1 0,0 2 1,15 4-19,-35-6 1,0 2 1,0-1 0,-1 1 0,1 0 0,-1 1 0,0-1 0,0 2 0,2 0-2,-5-2 1,0 0 0,-1 1 0,1-1 0,0 1 0,-1 0 0,0 0 1,0 0-1,0 1 0,-1-1 0,1 1 0,-1-1 0,0 1 0,1 2-1,-2-4 1,-1 0 0,1 0 0,0 0 0,-1 1 0,0-1 0,1 0 0,-1 0 0,-1 0 0,1 1 0,0-1-1,-1 0 1,1 0 0,-1 0 0,0 0 0,0 0 0,-1 1-1,-1 2 4,1-2 0,-1 1-1,-1 0 1,1 0 0,-1-1 0,1 0-1,-1 0 1,-1 0 0,1 0-4,-10 6 26,1 0 0,-1-1 1,-1-1-1,0 0 0,-14 5-26,19-9 31,-1-1 0,1 0 0,-1 0 0,0-1 0,0-1 0,0 0 0,-1 0 0,1-1 0,-8-1-31,13 1 4,0-1 0,0 0-1,0 0 1,0 0-1,1-1 1,-1 0-1,0 0 1,1 0-1,-1-1 1,1 0-1,0 0 1,0 0-1,0 0 1,1-1-1,-1 0 1,1 0-1,0 0 1,-3-4-4,6 7-32,0 0 0,0 0 0,0 0 0,0-1 1,1 1-1,-1 0 0,0 0 0,1 0 0,-1-1 0,1 1 0,-1 0 1,1 0-1,0-1 0,0 1 0,-1 0 0,1-1 0,0 1 0,0 0 0,0-1 1,0 1-1,1 0 0,-1-1 0,0 1 0,1 0 0,-1-1 0,0 1 1,1 0-1,0-1 32,12-9-423</inkml:trace>
  <inkml:trace contextRef="#ctx0" brushRef="#br0" timeOffset="2748.323">3562 552 7226,'25'0'1254,"-19"0"-724,0 0-1,0 0 1,0 0-1,0 1 1,0 0-1,0 0 1,0 1-1,5 1-529,-3-1 487,0 0 0,0-1 0,0 0 0,0 0 0,1-1 0,-1 0 0,0-1 0,3 0-487,9-2 508,0 0 0,15-6-508,-26 6 95,0 0 1,0-1-1,0 0 1,-1 0-1,0-1 1,0 0-1,0-1 1,0 0-1,-1 0 0,0 0 1,3-5-96,-8 9 26,1 0 1,-1-1-1,0 1 1,0-1-1,-1 0 0,1 0 1,-1 0-1,1 1 1,-1-1-1,0-1 0,0 1 1,0 0-1,0 0 1,-1 0-1,1 0 1,-1-1-1,0 1 0,0 0 1,0-1-1,0 1 1,-1 0-1,1 0 0,-1 0 1,0-1-1,0 1 1,0 0-1,0 0 0,0 0 1,-1 0-1,0 0 1,1 1-1,-1-1 1,-2-1-27,0-1 13,-1 0 1,1 0-1,-1 1 1,-1-1-1,1 1 1,0 1-1,-1-1 1,0 1 0,0 0-1,0 0 1,0 1-1,0-1 1,-1 1-1,1 1 1,-1-1 0,1 1-1,-1 1 1,0-1-1,1 1 1,-2 0-14,0 0 1,0 1 0,0 0 0,0 0 0,1 1 0,-1 0 0,0 0 0,1 1 0,0 0 0,-1 0 0,1 0 0,1 1 0,-1 1 0,0-1 0,1 1 0,0 0 0,0 0 0,0 1-1,-2 3 4,1 1 1,0 0 0,0 0 0,1 1-1,0-1 1,1 1 0,0 1 0,0-1-1,2 1 1,-1 0 0,2 0 0,-1 0 0,2 0-1,-1 9-4,1-12 7,1 1 0,0-1 0,1 0 0,0 1 0,0-1 0,1 0 0,1 0 0,-1 0 0,1 0 0,1 0 0,-1-1 1,2 1-1,-1-1 0,1 0 0,0 0 0,1-1 0,0 0 0,0 0 0,4 4-7,1-2 39,0-1 1,0-1 0,0 0 0,1 0 0,0-1 0,1-1 0,-1 0 0,1-1-1,0 0 1,0-1 0,9 1-40,11 1 222,0-2-1,1-1 0,-1-2 1,4-2-222,41-4 251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7:01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171 121 4169,'-17'-56'2330,"16"53"-1915,1 1 0,-1 0 0,0-1 0,0 1-1,0-1 1,0 1 0,0 0 0,-1 0 0,1 0 0,-1 0 0,1 0 0,-1 0 0,0 0 0,1 0 0,-1 1 0,0-1 0,0 1 0,-1-1 0,1 1 0,0 0 0,0 0 0,-2-1-415,2 2 75,0 0 1,0 0-1,0 0 1,0 0 0,0 0-1,0 1 1,1-1 0,-1 0-1,0 1 1,0 0-1,0 0 1,1-1 0,-1 1-1,0 0 1,1 0-1,-1 0 1,1 1 0,-1-1-1,1 0 1,-1 0 0,1 1-1,0-1 1,0 1-1,-1 0-75,-4 6 31,0 0 0,0 1 0,1 0-1,0 0 1,0 1 0,1-1-1,0 1 1,1 0 0,0 0-1,1 0 1,0 0-31,1-6 1,1 0 0,0 1 1,-1-1-1,2 0 0,-1 0 0,0 1 0,1-1 0,0 0 0,0 0 0,0 0 1,0 0-1,1 0 0,0 0 0,-1 0 0,2 0 0,-1-1 0,0 1 1,1-1-1,-1 1 0,1-1 0,0 0 0,0 0 0,0 0 0,1-1 0,-1 1 1,1-1-1,-1 0 0,2 1-1,4 1 6,0 0 1,0-1-1,0 0 1,0 0-1,1-1 1,-1 0 0,0-1-1,1 0 1,0-1-1,-1 0 1,1 0-1,-1-1 1,1 0-1,-1-1-6,-1 1 8,-1 0 0,0-1 0,1 0 0,-1 0 0,0-1 0,0 0 0,-1 0 0,1-1 0,-1 1 0,1-1 0,-1-1 0,0 1 0,-1-1 0,1 0 0,-1-1 0,0 1 0,4-7-8,-8 10 5,1-1 1,-1 0-1,1 0 1,-1 0-1,0 0 1,0 0-1,0 0 1,-1 0-1,1-1 1,-1 1-1,0 0 1,0 0-1,0 0 1,0-1-1,0 1 1,-1-1-6,0-2 7,-1 1 0,0-1 0,0 1 1,0-1-1,-1 1 0,1 0 0,-1 0 0,-4-4-7,-1-2 8,0 1 0,-1 0 0,-1 1 0,0 0 0,0 0 0,0 1 0,-9-4-8,15 9 13,0 0 0,-1 1 1,1 0-1,-1-1 0,1 2 0,-1-1 0,0 0 1,0 1-1,0 0 0,1 0 0,-1 1 0,0-1 1,-1 1-1,1 0 0,0 0 0,0 1 0,0-1 1,1 1-1,-1 0 0,0 1 0,0-1 0,0 1 1,1 0-1,-1 0 0,1 0 0,-1 1 0,1 0 1,0 0-1,0 0 0,-3 3-13,-2 1 9,0 1 1,1 0-1,0 0 0,1 1 1,0-1-1,0 2 0,1-1 0,0 1 1,1 0-1,0 0 0,-1 3-9,5-10 1,0 1-1,-1-1 1,2 1 0,-1-1-1,0 1 1,1 0-1,-1 0 1,1-1-1,0 1 1,0 0-1,1-1 1,-1 1-1,1 0 1,-1 0 0,1-1-1,1 1 1,-1-1-1,0 1 1,1-1-1,0 0 1,-1 1-1,1-1 1,1 0-1,-1 0 1,0 0-1,1-1 1,-1 1 0,1 0-1,0-1 1,0 0-1,0 0 1,0 0-1,1 0 1,-1 0-1,2 0 0,2 2 7,1-1-1,0 0 0,0 0 0,0-1 1,1 0-1,-1 0 0,1-1 0,-1 0 1,1-1-1,-1 0 0,1 0 1,-1-1-1,1 0 0,2-1-6,-5 1 9,1-1 1,0 0-1,-1 0 1,1 0-1,-1-1 0,0 0 1,0 0-1,0-1 0,0 1 1,-1-1-1,1-1 0,-1 1 1,0-1-1,0 0 0,0 0 1,-1 0-1,3-5-9,-6 7 4,1 1 0,-1 0 0,0-1 0,0 1 0,0-1 1,-1 1-1,1-1 0,0 1 0,-1-1 0,0 0 0,0 1 0,0-1 0,0 1 0,0-1 0,0 0 0,0 1 0,-1-1 1,0 1-1,0-3-4,-1 1 5,0 0 1,0 0 0,0 0-1,0 1 1,0-1 0,-1 1-1,0-1 1,0 1 0,0 0-1,0 0 1,0 0 0,-1 0-6,1 0 6,0 1 0,0 0 0,0 0 0,0 0 0,0 0 0,0 1 0,-1-1 0,1 1 0,-1 0 0,1 0 0,-1 0 0,1 0 0,-1 0 0,0 1 0,1 0 0,-1 0 0,0 0 0,1 0 0,-1 0 0,1 1 0,-1 0 0,0 0 0,1 0 0,-1 0 0,1 0 0,0 1-1,-1-1 1,1 1 0,0 0 0,0 0-6,-1 2 7,0 0-1,0 0 1,0 0-1,1 0 1,0 1-1,0-1 1,0 1-1,1 0 0,-1 0 1,-1 5-7,4-8 1,-1-1 0,1 1 0,-1 0 0,1-1 0,0 1 0,-1 0 0,1-1 0,0 1 0,0 0 0,0 0 0,1-1 0,-1 1 0,0 0 0,1-1 0,-1 1 0,1 0 0,-1-1 0,1 1 0,0-1 0,-1 1 0,1-1 0,0 1 0,0-1 0,0 0 0,0 1 0,1-1 0,-1 0 0,0 0 0,0 0 0,1 0 0,-1 0 0,1 0 0,-1 0 0,1 0 0,1 0-1,3 1 7,0 0-1,0 0 1,0 0-1,0-1 0,1 0 1,-1 0-1,0-1 0,1 0 1,-1 0-1,0 0 0,1-1 1,0 0-7,-3 0 6,1 0 1,-1 0 0,0 0-1,1 0 1,-1-1 0,0 0-1,0 1 1,0-2 0,0 1-1,-1 0 1,1-1 0,-1 0-1,1 0 1,-1 0 0,0 0-1,0 0 1,1-2-7,-3 4 2,-1 0 1,1 1-1,0-1 0,-1 0 1,1 0-1,-1 1 0,0-1 1,1 0-1,-1 0 0,0 0 1,1 0-1,-1 1 0,0-1 1,0 0-1,0 0 0,0 0 1,0 0-1,0 0 0,0 0 1,0 0-1,0 1 0,0-1 1,0 0-1,-1 0 0,1 0 1,0 0-1,-1 0 0,1 1 1,0-1-1,-1 0 0,1 0 1,-1 1-1,1-1 0,-1 0 1,0 1-1,1-1 0,-1 0 1,0 1-1,1-1 0,-1 1 1,0-1-1,0 1 0,0-1 1,1 1-1,-1 0 0,0-1-2,-2 0 7,-1 0 0,1 0 0,-1 0 0,1 0 0,-1 1 0,1-1 0,-1 1 0,1 0 0,-1 0 0,1 0 0,-2 1-7,-3 0 7,1 1 0,-1 1 1,0-1-1,1 1 0,-1 0 1,-4 4-8,9-6 1,0 1 1,1-1 0,-1 1 0,0 0-1,1 0 1,-1 0 0,1 1 0,-1-1-1,1 1 1,0-1 0,0 1 0,0 0-1,0 0 1,1 0 0,-1 0 0,1 0-1,-1 2-1,2-5 17,0 1 0,0-1 0,0 0 0,0 1 0,0-1-1,0 1 1,0-1 0,1 0 0,-1 1 0,0-1 0,0 0 0,0 1 0,0-1-1,1 0 1,-1 1 0,0-1 0,0 0 0,1 1 0,-1-1 0,0 0-1,0 0 1,1 1 0,-1-1 0,0 0 0,1 0 0,-1 0 0,0 1 0,1-1-1,-1 0 1,1 0 0,-1 0 0,0 0 0,1 0 0,-1 0 0,0 0-1,1 0 1,-1 0 0,1 0 0,-1 0 0,0 0 0,1 0 0,-1 0 0,1 0-1,-1 0 1,0 0 0,1-1 0,-1 1-17,30-5 1707,-18 2-910,53-8 499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7:06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107 694 8338,'-13'-76'3773,"6"58"-1969,7 18-1750,-1 0-1,1 0 1,0-1-1,0 1 1,-1 0 0,1 0-1,0-1 1,0 1 0,-1 0-1,1 0 1,0 0-1,0 0 1,-1 0 0,1-1-1,0 1 1,-1 0 0,1 0-1,0 0 1,0 0-1,-1 0 1,1 0 0,0 0-1,-1 0 1,1 0 0,0 0-1,-1 0 1,1 0-1,0 0-53,-1 1 144,0 0 0,0-1 0,0 1 0,0 0 0,0 0 0,0 0 0,0 0-1,0 0 1,1 0 0,-1 0 0,0 0 0,1 0 0,-1 0 0,1 0-1,-1 1-143,-1 5 213,0 0 0,0 0 0,0 1 0,1-1 0,1 1-1,-1-1 1,1 1 0,0-1 0,1 3-213,11 72 635,-6-47-405,29 260 362,-13-88-408,-10-144-852,-5-42 393</inkml:trace>
  <inkml:trace contextRef="#ctx0" brushRef="#br0" timeOffset="357.094">22 641 7690,'-5'-14'1352,"1"0"0,0-1 0,1 0 0,0 1 0,0-8-1352,3 15 253,0 0 0,0 0-1,1 1 1,0-1 0,0 0 0,0 0 0,1 0 0,0 1 0,1-1 0,-1 1-1,1-1 1,0 1 0,1 0-253,2-4 73,1 1 1,1 0-1,-1 0 0,1 1 1,1 0-1,0 1 0,0-1 0,0 2 1,1-1-1,0 1 0,0 1 1,0 0-1,1 0 0,0 1 1,0 1-1,0-1 0,0 2 0,0 0 1,1 0-1,-1 1 0,5 0-73,-5 0 3,0 1-1,0 0 0,0 1 0,0 0 0,-1 1 1,1 0-1,0 1 0,-1 0 0,0 1 1,0 0-1,0 0 0,0 1 0,0 0 1,-1 1-1,0 0 0,0 1 0,-1-1 1,0 2-1,0-1 0,0 1 0,-1 0 0,4 7-2,-4-4 4,-1 1-1,0 0 0,0 0 0,-1 1 0,-1-1 0,0 1 0,-1 0 0,0 0 0,-1 0 0,-1 1 0,0-1 0,0 0 0,-1 1 0,-1-1 0,-1 0 1,0 0-1,-2 8-3,2-11 4,-1 1 1,-1-1 0,0 0-1,0 0 1,-1 0 0,0-1-1,0 1 1,-1-1 0,-1-1 0,0 1-1,0-1 1,0 0 0,-1-1-1,0 1 1,-1-2 0,1 1-1,-1-1 1,0 0 0,-1-1-1,0 0 1,-6 2-5,1-2 16,0 0-1,-1-1 1,1-1 0,-1 0-1,0-2 1,-10 1-16,19-2-7,0 0 0,0 0 1,0 0-1,-1-1 0,1 0 0,0-1 0,1 0 1,-1 0-1,0 0 0,0-1 0,1 0 0,0 0 1,-1-1-1,1 0 0,-4-3 7,-9-16-305,13 0 122</inkml:trace>
  <inkml:trace contextRef="#ctx0" brushRef="#br0" timeOffset="988.498">918 534 3897,'27'-73'2362,"-27"72"-2203,0 0-1,1 0 1,-1 0 0,0 0 0,0 0 0,1 0 0,-1 0 0,0 0 0,0 0 0,0 0 0,0 0 0,-1 0 0,1 0-1,0 0 1,0 0 0,-1 0 0,1 0 0,0 0 0,-1 0 0,1 0 0,-1 0 0,1 0 0,-1 0 0,0 0-1,1 0 1,-1 1 0,0-1 0,0 0 0,1 0 0,-1 1 0,-1-1-159,0-1 322,-1 1-1,0 0 1,1 0 0,-1 0 0,0 1-1,1-1 1,-1 1 0,-1-1-322,2 1 165,-3-1 31,-1 1 0,1 0 0,0 0 0,0 0 0,0 0 0,0 1 0,0 0 0,0 0 0,0 0 0,0 0 0,0 1 0,0 0 0,0 0 0,1 1 0,-1-1 0,1 1 0,0 0 0,0 0 0,-1 1-196,-2 3 68,0 0 0,0 1-1,1 0 1,0 0 0,1 0-1,0 1 1,0 0 0,0 0-1,0 5-67,-2 2 36,1 0-1,1 0 0,0 1 0,1 0 1,1 0-1,1 0 0,0 0 1,1 0-1,1 4-35,0-15 14,1 0 0,-1 0 1,1-1-1,0 1 0,1-1 0,-1 1 0,1-1 1,0 0-1,1 1 0,-1-1 0,1 0 0,0 0 1,0-1-1,1 1 0,-1-1 0,1 1 0,0-1 1,0 0-1,0-1 0,1 1 0,-1-1 0,1 0 1,0 0-1,0 0 0,0-1 0,0 1 0,1-1 1,-1 0-1,4 0-14,3 1 23,0-1 0,-1-1 0,1 1 1,0-2-1,0 0 0,0 0 0,0-1 1,0-1-1,-1 0 0,1 0 1,0-1-1,-1-1 0,0 0 0,8-3-23,-13 4 9,0 0 1,-1 0-1,1 0 0,-1-1 0,1 1 0,-1-1 1,-1-1-1,1 1 0,0-1 0,-1 1 0,0-1 0,0-1 1,-1 1-1,1 0 0,-1-1 0,0 0 0,0 0 1,-1 0-1,0 0 0,0 0 0,-1 0 0,1 0 0,-1-1 1,0 1-1,-1-1 0,0 1 0,0-5-9,-1-1 13,-1 1 0,0 0 0,-1-1 0,0 1 0,-1 0 1,0 1-1,-1-1 0,0 1 0,-1 0 0,0 0 0,0 0 0,-1 1 0,0 0 0,-1 0 0,-5-5-13,7 9-51,0 0 1,0 0-1,0 0 1,0 1-1,-1 0 0,0 0 1,0 0-1,0 1 1,0 0-1,0 1 0,-1 0 1,1 0-1,-1 0 0,0 1 1,1 0-1,-1 1 1,0-1-1,0 1 0,1 1 1,-1 0-1,0 0 1,1 0-1,-7 3 51,-19 11-880,12 4 292</inkml:trace>
  <inkml:trace contextRef="#ctx0" brushRef="#br0" timeOffset="1377.099">1254 39 10322,'-8'-7'1608,"6"4"-1201,-1 0 1,1 1 0,-1-1 0,0 1 0,0 0 0,0 0 0,0 0 0,0 0 0,0 1-1,-1-1 1,1 1 0,-1 0 0,1 0 0,-1 0 0,0 0-408,4 1 39,-1 0 0,1 0 0,-1 0 0,1 1 0,0-1 0,-1 0 0,1 0 0,0 0 0,-1 1 0,1-1 0,0 0 0,-1 0 0,1 1 0,0-1 0,-1 0 0,1 1 0,0-1 0,0 0 0,-1 1 0,1-1 0,0 0 0,0 1 0,0-1 0,0 0 0,0 1 0,-1-1 1,1 1-1,0-1 0,0 1 0,0-1 0,0 0 0,0 1-39,1 15 165,-1-13-36,5 27 126,2 0 0,1 0 0,1-1 0,7 15-255,14 48 200,-14-21-57,-4 1-1,0 22-142,7 46 143,-17-123-61,2-1-1,0 1 1,1-1-1,4 11-81,-7-22-137,1 0-1,0-1 0,0 1 1,0 0-1,0-1 1,0 0-1,4 3 138,-5-5-358,1 1-1,-1-1 0,1 0 1,0 0-1,0-1 0,0 1 1,0-1-1,0 1 0,0-1 1,0 0-1,1 0 0,2 0 359,19 2-1839</inkml:trace>
  <inkml:trace contextRef="#ctx0" brushRef="#br0" timeOffset="1724.371">1653 323 9178,'11'0'4065,"-11"15"-1721,4 9-847,5 14-225,-8 6-288,-1 9-424,3 3-176,1 0-216,-3 1-48,6-12 16,-2-3-200,-4-17-608,3-4 3689,7-7-2521</inkml:trace>
  <inkml:trace contextRef="#ctx0" brushRef="#br0" timeOffset="1725.371">1739 106 11522,'-41'-42'4721,"14"17"-3200,5 9-313,8-1-664,5 12-160,15 8-232,11 1 3041,25 25-2337</inkml:trace>
  <inkml:trace contextRef="#ctx0" brushRef="#br0" timeOffset="2323.621">2207 412 5161,'85'-8'2891,"-74"4"217,-12-2-1485,-13-3-159,13 8-1125,-7-3-132,0-1 0,0 2 0,0-1 0,0 1 0,-1 0 0,1 1 0,-1 0 0,1 0 0,-1 1 0,0 0 0,0 1 0,1 0 0,-1 0 0,0 1 0,0 0 0,1 0 0,-1 1 0,0 0 0,1 1 0,0 0 0,-1 0 0,1 1 0,1 0 0,-1 0 0,0 1 0,1 0 0,0 0 0,-2 3-207,-2 1 17,0 1 1,1 0-1,1 1 0,0 0 1,0 0-1,1 1 0,0 0 1,1 0-1,0 1 0,1 0 1,1 0-1,0 1 0,1-1 1,0 1-1,1 0 0,1 0 0,-1 5-17,3-13 2,-1 1-1,2 0 0,-1-1 0,1 1 0,-1 0 0,2-1 0,-1 1 0,1-1 0,0 1 0,0-1 0,1 0 0,0 0 0,0 0 0,0 0 1,4 4-2,-1-3 16,0 0 1,0-1-1,1 0 1,0 0-1,0-1 1,0 0-1,0 0 1,1-1-1,0 0 1,0 0-1,0 0-16,18 4-68,-1 0 0,2-2 0,-1 0 0,0-2 0,1-1 0,0-1 0,11-2 68,22-1-579,-4-9 164</inkml:trace>
  <inkml:trace contextRef="#ctx0" brushRef="#br0" timeOffset="2695.465">2498 415 6321,'-11'-17'4113,"7"2"184,4 8-2520,3 0-241,4 14-672,0 7-240,5 13-296,-1 6-88,3 6-136,3 7-32,0 0-32,0 0 0,-2-7 16,-1-5-120,4-8-472,2-5-504,-1-3 600</inkml:trace>
  <inkml:trace contextRef="#ctx0" brushRef="#br0" timeOffset="3029.635">3019 389 8938,'-5'-17'3361,"5"15"-2873,0 0 1,-1 0 0,1 0 0,-1 0 0,0 0-1,0 0 1,1 1 0,-1-1 0,0 0-1,-1 0-488,2 2 46,0 0 0,0 0 0,0-1 0,-1 1 0,1 0 0,0 0 0,0 0 0,0 0 0,-1 0 0,1 0 0,0 0-1,0 0 1,-1 0 0,1 0 0,0 0 0,0 0 0,0 0 0,-1 0 0,1 0 0,0 0 0,0 0 0,0 0 0,-1 1 0,1-1-1,0 0 1,0 0 0,0 0 0,0 0 0,-1 0 0,1 0 0,0 1 0,0-1 0,0 0 0,0 0 0,0 0-46,-10 16 671,1 6-439,1 1-1,0 1 0,2 0 0,1-1 0,0 14-231,-7 27 165,-18 49 38,-4-1 0,-26 48-203,-11 35 237,36-87 2339,26-63-1472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7:02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23 333 7218,'0'-1'141,"0"1"0,0-1 1,-1 1-1,1-1 1,0 1-1,0-1 0,-1 1 1,1 0-1,-1-1 1,1 1-1,0 0 0,-1-1 1,1 1-1,-1 0 1,1-1-1,0 1 1,-1 0-1,1 0 0,-1-1 1,1 1-1,-1 0 1,1 0-1,-1 0 0,1 0 1,-1 0-1,1 0 1,-1 0-1,1 0 0,-1 0 1,0 0-1,1 0 1,-1 0-1,1 0 1,-1 0-1,1 0 0,-1 1 1,1-1-142,-1 1 149,0 0 1,0 0-1,1 1 1,-1-1-1,1 0 1,-1 1-1,1-1 1,-1 1-1,1-1 1,0 0-1,-1 1 1,1-1 0,0 2-150,1 48 853,8 16-252,3-1 0,3-1 0,5 9-601,-2-8 312,-2 0 0,-4 2 1,-2 3-313,-7-43 54,-1-15-7,0 0-1,-1 0 1,-1 0-1,0 0 1,-1 0-1,-1 6-46,2-19 7,0 0 1,0 0-1,-1 1 1,1-1-1,0 0 0,0 0 1,0 0-1,0 1 1,0-1-1,0 0 0,0 0 1,0 0-1,0 1 1,-1-1-1,1 0 0,0 0 1,0 0-1,0 0 1,0 1-1,-1-1 0,1 0 1,0 0-1,0 0 1,0 0-1,-1 0 0,1 0 1,0 0-1,0 1 1,-1-1-1,1 0 0,0 0 1,0 0-1,0 0 1,-1 0-1,1 0 0,0 0 1,0 0-1,-1 0 1,1 0-1,0 0 0,0-1 1,-1 1-1,1 0 1,0 0-1,0 0 1,0 0-1,-1 0 0,1 0 1,0 0-1,0 0 1,0-1-1,0 1 0,-1 0 1,1 0-1,0 0 1,0-1-1,0 1 0,0 0 1,0 0-1,-1 0 1,1-1-1,0 1 0,0 0 1,0 0-1,0 0 1,0-1-1,0 1 0,0 0 1,0 0-1,0-1-7,-10-18 318,-3-27-132,1-1-1,3 1 1,2-2-1,-1-37-185,4-16 49,8-76-49,-2 137 0,2 0 1,2 0-1,1 0 0,2 1 1,2 1-1,7-19 0,-11 42 0,-1 1-1,2-1 1,0 1-1,1 1 1,0-1-1,1 2 1,1-1 0,0 1 0,-2 4-2,-1 0 1,1 1 0,0 0 0,1 1-1,-1 0 1,1 1 0,1 0 0,-1 0 0,1 1-1,-1 0 1,1 1 0,2 0 1,-8 2-1,-1 0-1,1 0 1,0 0-1,1 1 1,-1 0-1,0 0 1,0 0 0,0 0-1,0 1 1,0 0-1,0 0 1,0 1 0,-1-1-1,1 1 1,0 0-1,-1 0 1,1 1-1,-1-1 1,0 1 0,0 0-1,0 0 1,0 0-1,0 1 1,-1-1 0,1 1-1,-1 0 1,0 0-1,0 0 1,0 1-1,-1-1 1,0 1 0,0-1-1,1 3 2,2 6-2,-2 1-1,0-1 1,0 1-1,-1-1 1,-1 1-1,0 0 1,-1-1-1,0 1 1,-2 0-1,1-1 0,-1 1 1,-3 6 2,-4 17 0,-2 0 0,-1-1 0,-14 28 0,9-27 2,-2 0 0,-1-2 1,-2 0-1,-4 2-2,13-19 3,-1-1-1,-1 0 1,-1-1 0,0-1-1,-1-1 1,0 0 0,-1-1-1,-7 3-2,23-15 2,-1 0 0,1 1 0,-1-1-1,0 0 1,1 0 0,-1-1 0,0 1 0,0 0 0,0-1-1,1 0 1,-1 0 0,0 0 0,0 0 0,0 0-1,1 0 1,-1-1 0,0 1 0,-2-2-2,4 2 1,-1-1 0,1 1 1,0-1-1,0 0 0,-1 0 1,1 0-1,0 0 0,0 0 1,0 0-1,0 0 0,0 0 1,0 0-1,0-1 0,1 1 1,-1 0-1,0-1 0,1 1 0,-1 0 1,1-1-1,-1 1 0,1-1 1,-1 1-1,1 0 0,0-1 1,0 1-1,0-1 0,0 1 1,0-1-1,0 1 0,0-1 1,1 1-1,-1-1 0,0 1 1,1-2-2,0 1 0,0 0 0,0-1 0,0 1 0,1 0 0,-1 0 0,1 0 0,-1 0 1,1 0-1,-1 0 0,1 0 0,0 1 0,0-1 0,0 1 0,0-1 0,0 1 1,0 0-1,0 0 0,1-1 0,-1 2 0,0-1 0,1 0 0,0 0 0,7-2 1,0 1 0,1 0-1,-1 0 1,9 1-1,-2 0 8,0 2 1,0 0-1,0 0 0,0 2 1,-1 0-1,1 1 1,-1 0-1,1 2 0,-1 0 1,-1 1-1,1 0 0,6 5-8,7 6 25,-1 2-1,-1 0 1,-1 2-1,0 1 1,16 20-25,-25-25-2,0 1 203,1 0 0,1-2 0,0 0 0,2-1 0,2 1-201,37 12 436</inkml:trace>
  <inkml:trace contextRef="#ctx0" brushRef="#br0" timeOffset="734.982">1035 686 6001,'-36'-31'2790,"35"31"-2686,1-1 1,-1 1-1,0 0 0,1-1 1,-1 1-1,1 0 0,-1 0 1,1-1-1,-1 1 0,0 0 0,1 0 1,-1 0-1,0 0 0,1 0 1,-1 0-1,1 0 0,-1 0 0,0 0 1,1 0-1,-1 0 0,0 0 1,1 0-1,-1 0 0,1 1 0,-1-1 1,0 0-1,1 1 0,-1-1 1,1 0-1,-1 1 0,0-1-104,1 1 72,0-1 1,-1 0-1,1 0 0,0 1 0,0-1 1,0 0-1,-1 1 0,1-1 0,0 1 1,0-1-1,0 0 0,0 1 0,0-1 1,-1 0-1,1 1 0,0-1 0,0 1 1,0-1-1,0 0 0,0 1 0,0-1 1,0 1-1,0-1 0,1 0 1,-1 1-1,0-1 0,0 1 0,0-1 1,0 0-1,0 1 0,1-1 0,-1 0 1,0 1-1,0-1 0,1 0 0,-1 1 1,0-1-1,1 0-72,5 5 234,0-2 0,0 1 0,1-1 0,0 0 0,0 0 0,0 0 0,0-1 0,0 0 0,0-1 0,0 0 0,1 0 0,-1 0 1,4-1-235,12 0 318,-1-1 1,1-1 0,17-5-319,-32 6 56,47-11 197,-51 11-237,1-1 1,-1 1 0,0-1-1,0 0 1,1 0-1,-1 0 1,0-1 0,-1 1-1,1-1 1,1-1-17,-4 3 6,0 0-1,0 0 1,0-1-1,-1 1 1,1 0-1,0 0 1,-1 0-1,1 0 1,-1-1-1,1 1 1,-1 0 0,1 0-1,-1-1 1,0 1-1,0 0 1,1-1-1,-1 1 1,0 0-1,0-1 1,-1 1-1,1 0 1,0-1-6,-1-1 9,0 0 0,0 0 1,0 1-1,0-1 0,-1 1 0,1-1 1,-1 1-1,0 0 0,1-1 0,-3 0-9,-4-5 19,0 0 0,-1 1 0,0 1 0,0-1 1,-3 0-20,5 3 2,0 0 0,0 1 0,0-1 0,-1 2 0,1-1 1,-1 1-1,0 0 0,0 0 0,0 1 0,-3 0-2,6 1-1,0 0 0,1 0 0,-1 1 1,1-1-1,-1 1 0,1 0 0,-1 0 0,1 1 0,0-1 0,-1 1 0,1 0 0,0 0 0,0 1 0,0-1 0,0 1 0,1 0 0,-1 0 0,1 0 1,0 0 0,-8 11 1,1-1 1,1 1-1,1 1 1,0-1 0,0 1-1,2 1 1,0-1 0,1 1-1,-2 8-1,5-15 6,1 0 0,0-1 0,0 1-1,1 0 1,0-1 0,0 1 0,1 0 0,0-1-1,1 1 1,0-1 0,0 1 0,1-1-1,0 0 1,1 0 0,-1 0 0,1 0 0,1-1-1,0 0 1,0 0 0,0 0 0,1 0 0,0-1-1,0 0 1,0 0 0,1 0 0,0-1 0,0 0-1,0 0 1,1-1 0,0 0 0,0-1 0,1 1-6,3 0 28,0 0 0,1-1 0,-1-1 1,1 0-1,0 0 0,-1-2 0,1 1 1,0-2-1,0 1 0,0-2 0,9-2-28,42-10 56</inkml:trace>
  <inkml:trace contextRef="#ctx0" brushRef="#br0" timeOffset="1228.902">1986 522 6897,'-8'-4'1715,"-1"0"-1,1 0 1,-1 0-1,-7-1-1714,-41-6 3500,38 9-2812,-1 0 0,1 2-1,0 1 1,-14 2-688,23-2 62,0 2 1,0-1-1,1 1 1,-1 1 0,1 0-1,0 0 1,0 1-1,0 0 1,1 0-1,-1 1 1,2 0 0,-1 1-1,0 0 1,1 0-63,5-6 2,0 1 0,1 0 0,-1 0 0,0-1 0,1 1 0,-1 0 0,1 0 0,0 0 1,0 1-1,0-1 0,0 0 0,0 0 0,0 1 0,0-1 0,1 0 0,-1 1 0,1-1 0,0 1 0,-1-1 0,1 1 0,0-1 1,1 1-1,-1-1 0,0 0 0,1 1 0,-1-1 0,1 1 0,0-1 0,0 0 0,0 0 0,0 1 0,0-1 0,0 0 0,1 0 1,-1 0-1,2 1-2,1 2 2,1 0 0,0 0 0,0-1 0,1 1 0,-1-1 0,1 0 0,0-1 0,0 1 1,1-1-1,-1 0 0,0-1 0,7 2-2,19 3 13,1-1 1,14 0-14,-24-4 3,0 1 0,0 1 0,0 1 0,-1 1 0,18 7-3,-37-12-2,0 1 0,0-1-1,0 1 1,0 0-1,0 0 1,0 0-1,-1 0 1,1 0-1,-1 1 1,1-1-1,-1 1 1,0-1 0,0 1-1,0 0 1,1 1 2,-2-1-3,0-1 1,-1 0 0,1 1-1,0-1 1,-1 1 0,0-1-1,1 1 1,-1 0 0,0-1-1,0 1 1,-1-1 0,1 1-1,0-1 1,-1 1 0,0-1-1,0 2 3,-2 3 0,-1 1-1,0-1 0,0 0 0,0 0 0,-1 0 1,0-1-1,0 0 0,-1 0 0,0 0 1,0-1-1,-4 3 1,0 0 4,0-1 1,0 0-1,-1-1 1,0 0-1,0 0 1,-1-1-1,1-1 1,-1 0-1,0-1 1,0 0-1,0-1 1,-1 0-1,1-1 1,-3 0-5,6-1 4,-1-1 1,0 0-1,1 0 1,-1-1-1,1 0 1,0-1-1,0 0 1,0 0-1,0-1 1,0 0-1,1 0 1,-1-1-1,1-1 1,0 1-1,1-1 1,0 0-1,0-1 1,-3-3-5,7 7-17,-6-7-85,9 10 107,0 0 1,0 0-1,-1 0 0,1-1 1,0 1-1,0 0 0,0 0 1,0 0-1,0-1 0,0 1 1,-1 0-1,1 0 0,0-1 1,0 1-1,0 0 0,0 0 1,0-1-1,0 1 0,0 0 1,0 0-1,0-1 0,0 1 1,0 0-1,0 0 0,0-1 1,0 1-1,0 0 0,1 0 1,-1-1-1,0 1 0,0 0 1,0 0-1,0 0 0,0-1 1,0 1-1,1 0 0,-1 0 1,0 0-1,0-1 1,0 1-1,1 0-5,11-4 43</inkml:trace>
  <inkml:trace contextRef="#ctx0" brushRef="#br0" timeOffset="1608.291">2411 137 10770,'-10'-11'2312,"5"6"-1512,1 0 0,-1 1 0,0-1 0,0 1 0,0 0 0,-1 0-800,5 4 29,1 0-1,0 0 0,0 0 0,0 0 0,0 0 0,0 0 0,0 0 0,-1 0 0,1 0 1,0 0-1,0 0 0,0 0 0,0 0 0,0 0 0,0 0 0,-1 0 0,1 0 1,0 0-1,0 0 0,0 0 0,0 0 0,0 0 0,0 0 0,0 0 0,-1 0 0,1 0 1,0 0-1,0 0 0,0 1 0,0-1 0,0 0 0,0 0 0,0 0 0,0 0 0,0 0 1,0 0-1,0 0 0,-1 1 0,1-1 0,0 0 0,0 0 0,0 0 0,0 0 0,0 0 1,0 0-1,0 1 0,0-1-28,-1 12 496,3 14-152,-2-26-344,28 231 1309,27 87-1309,-51-299-5,-1 0-104,1 0-1,1 0 1,1 0-1,0-1 1,2 0-1,2 4 110,-9-20-117,-1-1 0,1 0 0,0 1 0,0-1 0,0 0 0,0 0 0,0 0-1,0 0 1,0 0 0,0 0 0,1 0 0,-1 0 0,0 0 0,1 0 0,-1-1 0,0 1 0,1-1 0,-1 1 0,2-1 117,9 0-663</inkml:trace>
  <inkml:trace contextRef="#ctx0" brushRef="#br0" timeOffset="1978.251">2187 556 11610,'-14'-6'4729,"14"6"-3016,4-1-433,20-2-192,1-1-399,15-4-329,12-1-144,18-3 56,4-6 72,5-3-3529,-11-2 2513</inkml:trace>
  <inkml:trace contextRef="#ctx0" brushRef="#br0" timeOffset="2581.261">3081 670 4473,'12'-11'1408,"0"-2"-1,8-10-1407,-19 22 126,0 0 1,-1 0-1,1 0 0,-1-1 1,1 1-1,-1 0 0,0 0 0,1-1 1,-1 1-1,0 0 0,0 0 0,0-1 1,0 1-1,0 0 0,0-1 0,0 1 1,0 0-1,-1 0 0,1-1 0,0 1 1,-1 0-1,1 0 0,-1-1 1,1 1-1,-1 0 0,0 0 0,0 0 1,1 0-1,-1 0 0,-1-1-126,-2-5 623,-3-4-144,0 0 0,0 0 1,-1 0-1,0 1 1,-1 0-1,0 1 1,0 0-1,-1 0 1,-1 1-1,-1-1-479,8 6 66,0 1 0,-1-1 0,1 1 0,-1 0 0,1 1 0,-1-1-1,0 1 1,1 0 0,-1 0 0,0 0 0,0 0 0,0 1 0,0 0-1,0 0 1,1 1 0,-1-1 0,0 1 0,0 0 0,0 0-1,1 1 1,-1-1 0,0 1 0,1 0 0,0 0 0,-1 1 0,1-1-1,0 1 1,-2 2-66,-1 1 17,0 0 0,1 0 0,0 1 0,0 0 0,0 0 0,1 0 0,0 1 0,1 0 0,-1 0 0,1 0-1,-2 7-16,2-2 5,0-1 0,1 1 0,0 0-1,1 0 1,0 0 0,1 0 0,1 1-1,0 6-4,1-10-1,0-1 1,0 1-1,1-1 0,0 0 0,1 1 0,0-1 0,0 0 0,1 0 1,0-1-1,1 1 0,2 3 1,-3-6 2,0-1 1,1 0 0,-1 0-1,1-1 1,0 1-1,0-1 1,0 0 0,1-1-1,-1 1 1,1-1-1,0 0 1,0 0 0,0-1-1,0 0 1,0 0-1,1 0 1,2 0-3,-2-1 6,1 0 1,-1 0-1,1-1 1,-1 0-1,1 0 0,0-1 1,-1 0-1,1 0 1,-1-1-1,0 0 0,0 0 1,1-1-1,-1 0 1,-1 0-1,1 0 0,0-1 1,-1 0-1,0 0 1,0-1-1,0 0 0,0 0 1,-1 0-1,0-1 1,0 0-1,0 0 0,-1 0 1,0 0-1,0-1 1,0 0-1,-1 1 0,0-1 1,-1-1-1,1 1 1,-1 0-1,-1 0 0,1-1 1,-1 1-1,-1-1 1,1 0-1,-1-3-6,-3-10 12,0 0 0,-1 0-1,-2 1 1,0-1 0,-1 1 0,-2-3-12,2 10-18,5 20 2,6 22 19,0-11 41,2 0-1,0-1 1,0 0-1,2 0 1,0 0 0,1-1-1,1-1 1,0 1-1,1-2-43,-2-3-86,0 0 0,1-1 0,0 0 0,0-1 0,1 0-1,0 0 1,1-1 0,0-1 0,0 0 0,1-1 0,-1 0 0,4 0 86,15 2-439</inkml:trace>
  <inkml:trace contextRef="#ctx0" brushRef="#br0" timeOffset="2976.682">3413 524 8858,'-1'-1'326,"0"1"-1,-1-1 1,1 1 0,0-1-1,-1 1 1,1 0 0,0 0-1,-1 0 1,1-1 0,0 1 0,-1 0-1,1 1 1,0-1 0,-1 0-1,1 0-325,0 1 117,0-1 0,1 0 0,-1 1 0,0-1 0,1 0 0,-1 1 0,1-1 0,-1 1-1,1-1 1,-1 1 0,1 0 0,-1-1 0,1 1 0,-1-1 0,1 1 0,0 0 0,-1-1 0,1 1 0,0 0-1,0 0-116,-1 4 206,0-1-1,0 1 0,1 0 0,0 0 0,0 0 0,0 0 0,1 3-205,3 14 361,1 1 0,1-1 0,0-1 0,2 1-1,6 11-360,16 51 570,-28-79-519,-1 0 0,0 0 0,0 0 0,0 0 0,0 1 0,-1-1 0,0 0 0,0 0 0,-1 1 0,1-1 0,-1 0 0,0 0 0,-1 0 0,1 0 0,-1 2-51,2-7 5,-1 0-1,1 0 1,0 0-1,0 0 1,0 0-1,0 1 1,0-1-1,0 0 1,0 0-1,0 0 1,-1 0-1,1 0 1,0 0-1,0 1 1,0-1 0,0 0-1,0 0 1,-1 0-1,1 0 1,0 0-1,0 0 1,0 0-1,0 0 1,-1 0-1,1 0 1,0 0-1,0 0 1,0 0-1,-1 0 1,1 0-1,0 0 1,0 0-1,0 0 1,0 0-1,-1 0 1,1 0-1,0 0 1,0 0-1,0 0 1,0 0-1,0-1 1,-1 1-1,1 0 1,0 0-1,0 0 1,0 0-1,0 0 1,0 0-1,0-1 1,-1 1-1,1 0 1,0 0-1,0 0 1,0 0-1,0 0 1,0-1-1,0 1 1,0 0-1,0 0 1,0 0-1,0 0 1,0-1-1,0 1 1,0 0-1,0 0 1,0 0-1,0-1 1,0 1-1,0 0 1,0 0-5,-3-17 163,0-12-47,1 0 0,2 0 0,1 0 1,1-1-1,3-11-116,-3 29 6,1 1 0,0-1-1,0 1 1,1 0 0,1 0 0,0 1 0,0-1 0,1 1 0,0 0 0,1 0 0,0 1 0,1 0 0,0 0 0,0 1 0,2 0-6,-3 2 57,0 2 0,0-1 1,1 1-1,0 0 0,0 0 0,0 1 1,0 1-1,1-1 0,-1 1 1,1 0-1,-1 1 0,1 0 0,0 0 1,-1 1-1,1 0 0,0 1 1,-1 0-1,1 0 0,0 1 0,-1 0 1,1 0-1,-1 1 0,3 2-57,21 11 843</inkml:trace>
  <inkml:trace contextRef="#ctx0" brushRef="#br0" timeOffset="3313.85">4078 19 11747,'-3'-3'646,"0"1"1,-1 0-1,1 0 1,-1 0-1,0 0 1,1 0-1,-1 1 1,-4-2-647,8 3 81,-1 0 1,0 0-1,0 0 1,1 0-1,-1 0 1,0 0-1,0 1 1,1-1-1,-1 0 1,0 0-1,0 0 1,1 1-1,-1-1 1,0 0-1,1 1 1,-1-1-1,1 1 1,-1-1-1,0 1-81,0 0 57,0 1 0,0-1 0,-1 1-1,2-1 1,-1 1 0,0 0 0,0-1 0,0 1-1,1 0 1,-1 0 0,1 1-57,-1 5 88,0 1 1,0-1-1,1 1 1,1-1-1,-1 0 1,1 1-1,1-1 0,0 0 1,0 1-1,0-1 1,3 3-89,2 16 154,76 336 526,-78-341-657,2 14-102,8 37-488,3-1 1,15 34 566,-27-90-1175,2-8 468</inkml:trace>
  <inkml:trace contextRef="#ctx0" brushRef="#br0" timeOffset="3648.556">3858 458 10146,'-18'7'4337,"1"-11"-2408,13 4-73,15-1-336,11 1-400,26-7-551,9-3-161,18-7-264,9-7 144,5-2 2400,-2-1-1951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29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473 111 5617,'4'-11'774,"0"1"0,0-1 0,-2 0 0,1-3-774,-3 13 111,0 0 1,0 0 0,0 0 0,0 0 0,-1 0 0,1 0-1,0-1 1,-1 1 0,1 0 0,0 0 0,-1 0 0,1 0 0,-1 0-1,0 0 1,1 0 0,-1 1 0,0-1 0,0 0 0,1 0 0,-1 0-1,0 1 1,0-1 0,0 0 0,-1 1-112,-23-11 1364,20 9-1061,-8-2-62,1 0 0,-1 1 0,0 1 1,0 0-1,0 0 0,0 2 0,0 0 0,0 0 0,0 1 0,0 0 0,0 1 0,0 1 1,1 0-1,-1 1 0,1 0 0,0 1 0,0 0 0,0 1 0,-1 2-241,-1 0 53,1 1-1,0 1 0,0 0 1,1 1-1,1 0 0,0 1 1,0 0-1,1 1 0,1 0 1,0 0-1,1 1 1,0 0-1,1 1 0,1-1 1,-3 11-53,1 2 32,2 1-1,1 0 1,1 0 0,1 0 0,2 0 0,1 0 0,1 1 0,1-1 0,2 0 0,0 0 0,2-1-1,2 1 1,8 22-32,-11-38 15,0 1 1,1-1-1,1 0 0,0 0 0,0-1 0,1 0 0,1 0 0,0-1 0,0 0 0,1-1 0,10 8-15,-7-8 20,0-1-1,0 0 0,1-1 0,0 0 1,0-1-1,0-1 0,1-1 1,0 0-1,0 0 0,4-1-19,9 1 81,0-2 1,1-1-1,-1-1 0,0-1 1,0-2-1,0 0 0,21-7-81,-5 0 2622,14-8-2622,14-8 1266</inkml:trace>
  <inkml:trace contextRef="#ctx0" brushRef="#br0" timeOffset="849.834">1344 505 4897,'33'-70'2313,"-32"69"-2203,0 0 0,-1-1 0,1 1 0,-1-1 0,1 1 0,-1-1 1,0 1-1,0-1 0,0 1 0,0-1 0,0 1 0,0-1 0,0 1 1,0-1-1,0 1 0,-1-1 0,1 1 0,0-1 0,-1 1 0,0 0 1,1-1-1,-1 1 0,0 0 0,0-1 0,1 1 0,-1 0 1,0 0-1,0 0 0,0 0 0,-1-1 0,1 2 0,0-1 0,0 0 1,-1 0-1,1 0 0,0 1 0,-1-1 0,1 0 0,-1 1-110,-5-3 283,1 1 0,-1 1 0,1-1-1,-1 1 1,0 0 0,-4 0-283,10 1 30,-7 0 117,1 0 0,-1 0 0,0 0 0,0 1 0,1 0 0,-1 1-1,1 0 1,-1 0 0,1 0 0,-1 1 0,1 0 0,0 1 0,1-1 0,-1 1 0,0 1 0,1-1 0,-4 5-147,2-2 42,1 1 0,1 0 0,-1 0 1,1 1-1,1-1 0,0 1 1,0 0-1,0 1 0,1-1 1,1 1-1,0 0 0,0 0 0,0 1-42,1 3 9,0 1 0,0 0 0,1 1 0,1-1 0,1 0 0,0 0 0,1 0 0,0 0 0,2 0 0,4 13-9,-5-18 6,0 0 0,1-1 0,0 1 0,1-1 0,0 0 0,1 0 0,0 0 0,0-1 1,1 0-1,0 0 0,0-1 0,1 0 0,-1 0 0,2-1 0,-1 0 0,4 2-6,-6-5 7,0-1 0,1 1-1,-1-1 1,1-1 0,-1 1-1,1-1 1,0 0 0,0 0-1,-1-1 1,1 0 0,0 0-1,0-1 1,0 0 0,-1 0-1,1 0 1,0-1 0,-1 0-1,1 0 1,-1-1 0,4-2-7,0 0 16,0 0 1,-1-1 0,0 0 0,0-1 0,0 0 0,-1 0 0,0 0 0,-1-1 0,1-1-1,-2 1 1,1-1 0,2-5-17,-3 3 18,-1-1-1,1 0 0,-2-1 0,0 1 1,0-1-1,-1 0 0,-1 0 0,0 0 1,-1 0-1,0 0 0,-1 0 1,-1-7-18,0 2 12,-2 0 1,0 1-1,-1-1 1,0 1 0,-2 0-1,0 0 1,-1 1-1,-8-14-12,14 27-2,-1 1-1,1-1 1,-1 1 0,0 0-1,0 0 1,0-1-1,0 1 1,-1 0 2,3 2-2,-1-1 0,1 1 1,0 0-1,-1 0 0,1 0 1,0-1-1,-1 1 0,1 0 1,0 0-1,-1 0 0,1 0 0,0 0 1,-1-1-1,1 1 0,-1 0 1,1 0-1,0 0 0,-1 0 1,1 0-1,-1 0 0,1 0 0,0 1 1,-1-1-1,1 0 0,0 0 1,-1 0-1,1 0 0,0 0 1,-1 0-1,1 1 0,0-1 0,-1 0 1,1 0-1,0 1 0,-1-1 1,1 0-1,0 0 0,0 1 1,-1-1-1,1 0 0,0 1 1,0-1-1,0 0 0,-1 1 0,1-1 1,0 0-1,0 1 0,0-1 1,0 1-1,0-1 0,0 0 1,0 1-1,0-1 0,0 0 0,0 1 1,0-1-1,0 1 0,0-1 1,0 0-1,0 1 2,-1 8-9,1 1 0,0 0 0,1-1 0,0 1 0,0-1 0,1 1 0,0-1 0,2 4 9,6 18 29,11 23-29,-12-34 11,1 0 1,1 0-1,0-1 0,2 0 0,0-1 0,1-1 0,5 4-11,-12-13-32,1 0 0,0 0 0,1-1 0,-1-1 1,1 1-1,1-2 0,-1 1 0,1-1 0,0 0 0,0-1 0,0 0 0,0-1 0,1 0 0,0-1 0,8 1 32,18-1-133</inkml:trace>
  <inkml:trace contextRef="#ctx0" brushRef="#br0" timeOffset="1265.403">1849 399 4281,'-7'15'3428,"6"-13"-3185,0 0-1,0 1 0,0-1 0,0 0 1,0 1-1,0-1 0,1 1 1,-1-1-1,1 1 0,-1-1 1,1 1-1,0-1 0,0 1 0,1 0 1,-1 0-243,4 18 758,1 1-1,2-1 1,0 0 0,3 6-758,14 38 920,30 124 1538,-47-175-1899,-7-14-535,1 0-1,-1 0 1,0 0 0,0 0-1,1 0 1,-1 0 0,0 0-1,1 0 1,-1 0 0,0 0 0,0 0-1,1 0 1,-1 0 0,0 0-1,0 0 1,1 0 0,-1 0-1,0 0 1,0 0 0,1-1-1,-1 1 1,0 0 0,0 0-1,1 0 1,-1 0 0,0-1-1,0 1 1,0 0 0,1 0-1,-1-1 1,0 1 0,0 0-1,0 0 1,0-1 0,0 1-1,0 0 1,1 0 0,-1-1-1,0 1 1,0 0 0,0-1-24,-1-11 627,-3-67-547,-3-88 75,8 138-137,0 1 0,2-1 0,1 1 1,6-20-19,-8 40-3,1 0 1,0 1-1,0-1 0,0 1 1,1-1-1,0 1 1,0 0-1,1 1 1,0-1-1,0 1 1,1 0-1,0 0 1,1 0 2,-3 2-3,1 1 1,-1 0 0,1 0 0,0 0-1,1 1 1,-1 0 0,0 0 0,1 0-1,-1 0 1,1 1 0,-1 0-1,1 0 1,0 1 0,-1-1 0,1 1-1,0 0 1,-1 1 0,1 0 0,1 0 2,3 1-1,0 0 0,0 1 0,-1 0 0,1 1 0,-1 0 0,0 0 0,0 1 0,0 1 0,0-1 0,-1 1 0,0 1 0,0-1 0,-1 1 0,0 1 0,0 0 0,-1-1 0,0 2 0,0-1 0,-1 1 0,4 6 1,6 19-13,-1 0-1,-1 1 0,-3 1 0,0 0 0,-2 1 14,2 4-85,1-2 2180,4 0-1153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6:55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339 667 3457,'49'-61'2311,"-49"60"-2078,1 0 0,0 0-1,-1 0 1,1 0 0,0 0 0,-1 0 0,1 0-1,-1 0 1,0 0 0,1 0 0,-1 0 0,0 0 0,0 0-1,1 0 1,-1 0 0,0-1-233,0 2 75,-1-1 1,1 1-1,0 0 0,0-1 0,0 1 0,0-1 1,-1 1-1,1 0 0,0-1 0,0 1 1,-1 0-1,1-1 0,0 1 0,-1 0 0,1-1 1,0 1-1,-1 0 0,1 0 0,-1-1 0,1 1 1,0 0-1,-1 0 0,1 0 0,-1 0 1,1-1-76,-28 1 1579,26 0-1194,-21 2 3,0 1 0,0 1 0,1 1 1,-1 1-1,1 0 0,0 2 1,1 1-1,0 1 0,1 0 1,0 2-1,-17 12-388,33-22 4,1 1 0,0 0 0,0-1 0,0 1 1,0 1-1,0-1 0,0 0 0,1 1 0,0-1 0,0 1 0,0 0 0,0 0 0,-1 3-4,2-5 1,1 1 0,0-1 0,-1 0 0,1 0-1,0 1 1,0-1 0,1 0 0,-1 0 0,0 0-1,1 1 1,0-1 0,-1 0 0,1 0-1,0 0 1,0 0 0,0 0 0,0 0 0,0 0-1,1 0 1,-1 0 0,0-1 0,1 1 0,0-1-1,-1 1 1,1-1 0,0 1 0,0-1-1,11 8 6,0-1 0,1-1 1,0 0-1,0-1 0,0 0 0,1-1 1,3 0-7,31 11 20,-38-11-15,19 6 17,-1 2 0,27 15-22,-48-23 3,0 0 0,0 0 1,-1 0-1,0 1 1,0 0-1,-1 1 0,0-1 1,0 1-1,0 1 0,-1-1 1,0 1-1,3 7-3,-6-12 3,-1 1 1,0-1-1,0 1 0,0 0 0,0-1 0,0 1 0,-1 0 1,1 0-1,-1 0 0,0 0 0,-1-1 0,1 1 1,0 0-1,-1 0 0,0 0 0,0-1 0,0 1 1,-1 0-1,1-1 0,-1 1 0,0-1 0,0 0 1,0 1-1,0-1 0,0 0 0,-1 0 0,1-1 1,-1 1-1,0 0 0,0-1 0,0 0 0,0 1 1,-1-1-4,-8 6 22,-1-1 0,0-1 0,0 0 0,0 0 0,-1-1 0,1-1 0,-1-1 1,0 1-1,0-2 0,0 0 0,-1-1 0,1-1 0,-8 0-22,5-1 8,0-1-1,0 0 0,0-1 0,1-1 1,-1 0-1,1-2 0,0 0 1,0 0-1,1-2 0,0 0 1,-1-1-8,6 0-350,9 9 338,1 0-1,0 0 1,0 0 0,0 0 0,0 0 0,0 0 0,0 0 0,-1 0 0,1 0 0,0-1-1,0 1 1,0 0 0,0 0 0,0 0 0,0 0 0,0 0 0,-1 0 0,1-1 0,0 1 0,0 0-1,0 0 1,0 0 0,0 0 0,0 0 0,0-1 0,0 1 0,0 0 0,0 0 0,0 0 0,0 0-1,0-1 1,0 1 0,0 0 0,0 0 0,0 0 0,0 0 0,0-1 0,0 1 0,0 0-1,0 0 1,1 0 0,-1 0 0,0 0 0,0 0 0,0-1 0,0 1 0,0 0 0,0 0 0,0 0-1,1 0 1,-1 0 0,0 0 0,0 0 0,0 0 0,0-1 0,0 1 0,1 0 0,-1 0 0,0 0-1,0 0 13,16 2-406</inkml:trace>
  <inkml:trace contextRef="#ctx0" brushRef="#br0" timeOffset="357.322">646 761 10354,'-16'-17'4385,"0"3"-2408,6 11-657,14 17-440,2 13-184,6 23-240,-1 12-56,5 10-184,-2 2-72,1-1-80,-4-5 0,-7-12 0,-2-3 25,-7-11-170,1-6-279,1-11-800,6-10-568,3-23 1016</inkml:trace>
  <inkml:trace contextRef="#ctx0" brushRef="#br0" timeOffset="743.914">618 942 7594,'-7'-20'1844,"1"-1"1,1 0-1,1 0 0,-1-19-1844,4 31 204,2 1-1,-1 0 0,1 0 0,0 0 0,0 0 0,1 0 1,0 0-1,0 1 0,1-1 0,0 1 0,1-1 0,-1 1 1,2 0-1,2-4-203,2-1 60,0 1 1,1 1 0,0 0-1,1 0 1,0 1 0,1 0-1,0 1 1,0 0 0,0 1-1,1 1 1,9-4-61,-13 6 4,-1 1 1,1 0-1,0 0 1,1 1-1,-1 0 1,0 1-1,1 0 0,-1 0 1,1 1-1,-1 0 1,0 1-1,1 0 1,-1 1-1,0-1 0,0 2 1,1-1-1,-2 1 1,3 2-5,-7-3 0,1 0 1,-1 1 0,0 0 0,1 0 0,-1 0-1,-1 0 1,1 1 0,0-1 0,-1 1 0,0 0-1,0 0 1,0 0 0,0 1 0,-1-1 0,0 1-1,1 2 0,0 0 2,-1 1 0,0-1 0,-1 1 0,0 0 0,0 0 0,-1 0 0,1-1 0,-2 1 0,1 0 0,-1 1-2,-3 12 20,-1-1 1,0 0-1,-1 0 1,-1-1 0,-1 1-1,-1-1 1,-6 9-21,6-14 58,1 0 0,-2-1-1,0-1 1,0 1 0,-1-2 0,-9 8-58,13-13 42,0 0-1,-1 0 1,0-1 0,1-1-1,-2 1 1,1-1-1,0 0 1,-1-1 0,0 0-1,0 0 1,0-1 0,-1 0-42,8-2 4,0 0 0,-1 0 0,1 0 0,-1-1 0,1 1 0,0-1 0,-1 1 0,1-1 0,0 0 0,-1 0 0,1 0 0,0 0 0,0 0 0,0-1 0,0 1 1,0-1-1,0 1 0,0-1 0,1 0 0,-1 1 0,0-1 0,1 0 0,0 0 0,-1 0 0,1-1-4,-4-4 38,1 0-1,0-1 1,1 1-1,0-1 1,0 0-1,-1-6-37,-4-25 68</inkml:trace>
  <inkml:trace contextRef="#ctx0" brushRef="#br0" timeOffset="1226.537">1407 785 5665,'-85'-57'2695,"85"57"-2628,0-1-1,0 1 0,0 0 0,0 0 0,0 0 0,0 0 0,0 0 0,0 0 0,0 0 0,0-1 1,0 1-1,0 0 0,0 0 0,0 0 0,0 0 0,0 0 0,-1 0 0,1 0 0,0 0 0,0 0 0,0 0 1,0 0-1,0-1 0,0 1 0,0 0 0,0 0 0,-1 0 0,1 0 0,0 0 0,0 0 0,0 0 1,0 0-1,0 0 0,0 0 0,-1 0 0,1 0 0,0 0 0,0 0 0,0 0 0,0 0 0,0 0 0,0 0 1,0 0-1,-1 1 0,1-1 0,0 0 0,0 0 0,0 0 0,0 0 0,0 0 0,0 0 0,0 0 1,0 0-1,0 0 0,-1 0 0,1 0 0,0 1 0,0-1 0,0 0 0,0 0 0,0 0 0,0 0 0,0 0 1,0 0-67,5 11 1719,-3-8-1514,0 0 0,0-1 0,0 1 1,1-1-1,-1 1 0,1-1 0,-1 0 0,3 2-205,-1-2 86,0-1-1,0 0 1,0 0-1,1 0 0,-1 0 1,0 0-1,1-1 1,-1 0-1,0 0 1,1 0-1,-1 0 0,0-1 1,1 0-1,-1 1 1,0-2-1,0 1 0,0 0 1,2-2-86,11-5 111,-1 0 0,0-1 0,13-10-111,-13 9 58,-12 8-48,0-1 1,-1 0-1,1 1 0,-1-1 1,1 0-1,-1 0 0,0-1 1,0 1-1,0-1 1,-1 0-1,1 0-10,-2 2 5,-1 1 0,1-1 0,-1 0 0,0 1 0,1-1 0,-1 0 1,0 1-1,0-1 0,0 1 0,0-1 0,0 0 0,-1 1 0,1-1 0,0 0 0,-1 1 0,1-1 1,-1 1-1,0-1 0,1 1 0,-1-1 0,0 1 0,0 0 0,0-1 0,0 1 0,0 0 0,0-1 0,0 1 1,-1 0-1,1 0 0,0 0 0,-2 0-5,-7-7 16,0 0 0,-1 1 0,0 0 0,-1 1 0,1 0 0,-8-1-16,13 4 1,-1 1 1,0 0 0,0 0 0,0 0 0,0 1 0,0 0 0,-1 0 0,1 1 0,0 0 0,0 1 0,0-1 0,-4 2-2,7-1 5,1 1 0,-1-1 1,0 1-1,0 0 0,1 0 1,-1 1-1,1-1 0,0 1 1,0-1-1,-1 1 1,2 0-1,-1 0 0,0 1 1,1-1-1,-1 1 0,1-1 1,0 1-1,0 0 0,1-1 1,-1 1-1,1 0 0,-1 2-5,-2 8 33,1 1-1,0 0 1,0 0-1,2 0 1,0 8-33,0-1 70,1 0 0,2 0 1,0 1-1,1-1 1,1-1-1,1 1 0,1-1 1,7 16-71,-9-28 14,0 0 1,0 0 0,1 0-1,0 0 1,1-1 0,0 0-1,0 0 1,0 0 0,1-1-1,1 0 1,-1 0 0,1-1-1,0 0 1,0-1 0,1 1-1,0-1 1,0-1 0,0 0-1,0 0 1,4 0-15,40 4 384,8-4-195</inkml:trace>
  <inkml:trace contextRef="#ctx0" brushRef="#br0" timeOffset="1584.04">2135 626 8250,'-7'-6'856,"0"1"0,-1 1 0,0-1 0,0 1 0,0 1 0,-1-1-1,1 1 1,-1 1 0,0 0 0,-1 0-856,-2 0 418,0 1-1,-1 0 0,1 1 1,-1 0-1,1 1 0,-1 0 1,-3 2-418,4-1 69,0 1 0,0 0 0,0 1 0,0 1 0,1 0 0,0 0 0,0 1 1,0 0-1,1 1 0,0 0 0,0 1 0,1 0 0,0 0 0,0 1 0,-3 6-69,7-9 17,1 1-1,0-1 1,0 1-1,1 0 0,0 0 1,0 1-1,1-1 1,0 1-1,0-1 1,1 1-1,-1 0 1,2 0-1,-1-1 1,1 1-1,1 0 1,-1 0-1,1-1 1,0 1-1,1 0 1,0-1-1,0 1 1,1-1-1,0 0 0,0 1 1,4 5-17,-2-4 8,1-1 0,-1 1 0,2-1 0,-1 0 0,1-1 0,0 0 1,0 0-1,1 0 0,0-1 0,0 0 0,1-1 0,0 1 0,0-2 0,0 1 0,0-1 0,1-1 0,-1 0 0,1 0 1,7 1-9,6-2-218,-1-1 1,0 0-1,1-2 1,-1-1 0,1 0-1,0-2 218,35-10-328</inkml:trace>
  <inkml:trace contextRef="#ctx0" brushRef="#br0" timeOffset="1938.942">2343 616 8354,'-2'-17'4001,"-1"12"-1809,3 5-135,1 5-841,-1-5-280,0 0-312,8 28-104,16 53-256,-13-31-96,-4 12-88,-2-2-16,-5-6 16,0-8-136,1-15-592,2-6-440,5-13 608</inkml:trace>
  <inkml:trace contextRef="#ctx0" brushRef="#br0" timeOffset="1939.272">2357 103 11130,'-14'-41'4761,"2"9"-3040,9 14-673,3 7-296,6 12-488,3 6-216,9 13-8</inkml:trace>
  <inkml:trace contextRef="#ctx0" brushRef="#br0" timeOffset="2523.881">2727 1329 6617,'-1'0'304,"0"1"0,0 0 0,0 0 0,0 0-1,0 0 1,0 0 0,0 0 0,1 0 0,-1 1 0,0-1-1,1 0 1,-1 0 0,1 0 0,-1 1-304,3 3 2286,10-6-799,-5-3-1112,0 0-1,0 0 0,0 0 0,-1-1 1,1 0-1,-1 0 0,-1-1 0,1 0 0,-1 0 1,0 0-1,4-7-374,7-10 617,-2-1 0,9-20-617,-12 21 146,-2-2 0,-1 1-1,-1-1 1,-1-1 0,-1 1 0,-1-1 0,-2 0 0,0-19-146,-2-19 144,-3 1 0,-12-63-144,-7 0 58,5 32-19,3-6-39,11 73 2,2 0 0,1 0 0,0 0 0,3 0 0,4-25-2,-5 45-7,-1 0 1,1 0-1,1 0 1,-1 0 0,1 1-1,0-1 1,1 1-1,0 0 1,0 0 0,0 0-1,1 1 1,-1-1-1,1 1 1,1 0 0,-1 0-1,1 1 1,-1 0-1,1 0 1,1 0 0,-1 1-1,0-1 1,1 2-1,4-2 8,-2 1-133,-1 1 1,1 0 0,0 1-1,0 0 1,1 0-1,-1 1 1,0 0 0,0 1-1,0 0 1,0 0 0,0 1-1,0 0 1,0 0 0,-1 1-1,1 1 1,-1-1 0,0 1-1,1 1 132,-2-1 127,0 1 0,0 0-1,0 0 1,-1 1-1,0 0 1,0 0-1,0 0 1,-1 1 0,0 0-1,0 0 1,3 6-127,22 47 967</inkml:trace>
  <inkml:trace contextRef="#ctx0" brushRef="#br0" timeOffset="2887.866">2692 800 8082,'-3'1'3616,"26"-5"-1447,6 0-617,18-4-199,5-4-329,12 3-536,2 3-176,-5 1-160,-4 0-168,-11 3 2264,0-1-1679</inkml:trace>
  <inkml:trace contextRef="#ctx0" brushRef="#br0" timeOffset="3265.413">3401 651 7001,'75'-35'4201,"-83"43"240,-2 13-3208,3 10 95,-4 15-568,1 7-216,6 11-272,0 2-88,4-4-56,1-4-8,5-18-488,-1-6-336,6-15 3497,-2-2-2409</inkml:trace>
  <inkml:trace contextRef="#ctx0" brushRef="#br0" timeOffset="3266.413">3494 234 11114,'-14'-51'4761,"4"19"-2880,2 7-553,1 14-816,4 6-288,6 11-176,5 8-48,11 17 0</inkml:trace>
  <inkml:trace contextRef="#ctx0" brushRef="#br0" timeOffset="3654.145">4005 726 9074,'12'-16'1184,"0"-1"0,-1 0 1,4-9-1185,-15 25 54,1 0 0,-1 0 1,0 1-1,0-1 1,1 0-1,-1 1 0,0-1 1,0 0-1,0 0 0,0 0 1,0 1-1,0-1 1,0 0-1,0 0 0,0 1 1,-1-1-1,1 0 1,0 0-1,0 1 0,-1-1 1,1 0-1,0 1 0,-1-1 1,1 0-1,-1 1 1,1-1-1,-1 1 0,1-1 1,-1 0-1,1 1 0,-1-1 1,1 1-1,-1 0 1,0-1-1,1 1 0,-1-1 1,0 1-55,-28-8 1465,24 8-1228,-6-2 45,-1 1 0,0 0 0,0 1 0,1 0 0,-1 1 0,0 1 0,0 0 0,1 0 0,-1 1 0,1 0 0,0 1 0,0 1 0,-1 0-282,3 0 56,1-1 1,0 1 0,1 1-1,-1-1 1,1 1-1,0 1 1,1-1 0,-1 1-1,1 0 1,1 1-1,-1-1 1,1 1 0,1 0-1,-1 1 1,1-1-1,-2 9-56,2-4 21,0 0-1,1 0 0,1 1 0,0-1 0,1 1 0,0-1 0,1 1 0,1-1 1,0 1-1,1-1 0,0 0 0,1 0 0,2 4-20,-3-8 11,1 0-1,1 0 1,0-1-1,0 0 1,0 1-1,1-2 1,1 1-1,-1 0 1,1-1-1,0 0 1,1-1-1,0 1 1,0-1-1,0-1 1,1 1-1,0-1 1,0 0-1,0-1 1,7 3-11,-1-3 11,0 0 0,0 0 0,1-1 0,-1-1 0,1-1 0,0 0 0,0-1 0,-1 0 0,14-3-11,30-3 52</inkml:trace>
  <inkml:trace contextRef="#ctx0" brushRef="#br0" timeOffset="4042.274">4627 606 6225,'3'-10'1605,"-2"7"-838,0 0 1,0 0-1,0 0 0,-1 0 0,1 0 0,-1 0 0,0 0 1,0-1-768,0 3 126,0 0 1,0 0 0,-1 0 0,1 0-1,0 0 1,-1 0 0,1 1 0,-1-1 0,1 0-1,-1 0 1,0 0 0,1 1 0,-1-1-1,0 0 1,1 1 0,-1-1 0,0 0-1,0 1 1,1-1 0,-1 1 0,0-1-1,0 1 1,0 0 0,0-1 0,0 1-1,0 0 1,0 0 0,1 0 0,-2-1-127,-7 0 206,-1 0-1,1 0 1,-1 1 0,1 0 0,-1 0 0,1 1 0,-1 0 0,1 1-1,0 0 1,0 1 0,-1 0 0,2 0 0,-5 3-206,-4 1 73,1 1 0,0 1 0,1 1 0,-1 0 0,2 1 0,-7 6-73,16-12 19,0 0 0,0 0 0,0 0 0,1 1 0,-1 0 0,1 0 0,1 0 0,-3 4-19,6-8 4,-1-1-1,0 1 1,1 0 0,-1 0 0,1-1-1,-1 1 1,1 0 0,0 0-1,0 0 1,0 0 0,0 0 0,0-1-1,0 1 1,1 0 0,-1 0-1,1 0 1,-1 0 0,1-1 0,-1 1-1,1 0 1,0-1 0,0 1 0,0 0-1,0-1 1,0 1 0,0-1-1,1 0 1,-1 1 0,0-1 0,1 0-1,-1 0 1,1 0 0,-1 0-1,2 1-3,11 5 15,0-1-1,1 0 0,-1-1 1,1 0-1,0-1 0,1-1 0,-1-1 1,4 0-15,27 7 14,-31-6-11,0 0 0,-1 1 0,1 1 1,-1 1-1,0 0 0,-1 1 1,1 0-4,-8-3 1,-1 0-1,0-1 1,0 2 0,0-1 0,0 1 0,-1 0 0,1 0 0,-1 0 0,-1 0 0,1 1 0,-1-1 0,0 1 0,0 0-1,0 0 1,-1 0 0,0 0 0,0 3-1,0 0 1,0 0 0,0 1 0,-1-1 0,0 1 0,-1-1-1,0 1 1,-1-1 0,0 1 0,-1 4-1,1-10 2,0 1 0,-1-1 0,0 1 0,0-1 0,0 1-1,0-1 1,0 0 0,-1 0 0,0 0 0,0-1 0,0 1 0,0 0 0,0-1 0,-1 0 0,0 0-1,1 0 1,-1 0 0,0-1 0,-3 2-2,-8 3-11,-1 0 0,-1-1 0,1 0 0,-1-1 0,0-1 0,0-1 0,-2 0 11,6-2 276,0 0 1,0 0-1,0-1 0,0-1 1,0 0-1,1-1 0,-1 0 1,0-1-1,-10-4-276,0-2 956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7:11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 3553,'0'0'2718,"0"0"-74,0 0-642,-2 0 1915,-5 0-2287,2 1-1570,0 1 1,-1 0-1,1 0 1,0 0-1,1 1 1,-1 0-1,0 0 1,1 0-1,0 0 1,-1 1 0,1 0-1,1-1 1,-1 2-1,1-1 1,-3 4-61,6-8 1,-4 4 10,1 0-1,1 1 0,-1-1 1,0 1-1,1-1 1,0 1-1,0 0 1,1 0-1,-1 0 1,1 0-1,0 0 1,0 1-1,1-1 0,0 0 1,-1 0-1,2 1 1,-1-1-1,1 0 1,0 0-1,0 0 1,0 0-1,0 0 1,1 0-1,1 3-10,3 5 6,1 0 1,0 0-1,1-1 0,0 0 0,1 0 1,0-1-1,10 9-6,-16-16 3,1 0 0,0 0 0,0-1 0,0 1-1,1-1 1,-1 0 0,1 0 0,-1 0 0,1-1 0,0 0 0,0 0 0,0 0 0,1 0 0,-1-1 0,0 0 0,1 0 0,-1 0 0,0-1 0,1 0-1,-1 0 1,1 0 0,-1-1 0,0 0 0,1 0 0,-1 0 0,0 0 0,0-1 0,0 0 0,0 0 0,1-1-3,-1 1 5,-1 0 1,0-1-1,1 1 1,-1-1-1,0 0 0,0 0 1,0 0-1,-1-1 1,1 1-1,-1-1 1,0 0-1,0 0 1,0 0-1,-1-1 0,1 1 1,-1-1-1,0 1 1,0-1-1,0 0 1,-1 1-1,0-1 0,0 0 1,0 0-1,-1 0 1,1 0-1,-1 0 1,0 0-1,-1 0 1,1 0-1,-1 0 0,0 0 1,0 0-1,-1 0 1,1 0-1,-1 1 1,0-1-1,0 1 0,-3-4-4,1 0 5,-1 0 0,0 0 0,0 1 0,0-1 0,-1 1 0,-1 1 0,1-1 0,-1 1 0,0 0 0,0 0 0,-6-2-6,7 4 22,-1 1-1,1 0 1,-1 1 0,1 0 0,-1 0-1,0 0 1,0 1 0,0 0-1,0 0 1,0 0 0,0 1-1,0 1 1,0-1 0,0 1 0,-4 1-22,7-2 22,-1 1 0,0 1 0,0-1 0,0 1 0,1 0 1,-1 0-1,1 0 0,-1 1 0,1-1 0,0 1 0,0 0 1,0 0-1,0 1 0,1-1 0,-1 1 0,1 0 0,0 0 1,0 0-1,0 0 0,1 0 0,-1 1 0,1-1 1,0 1-1,-1 4-22,2-3 1,-1 0 0,1 0 0,0 0 0,1 0 0,0 0 0,0 0 1,0 0-1,0 0 0,1-1 0,0 1 0,1 0 0,-1 0 0,1 0 1,0-1-1,0 1 0,1-1 0,-1 0 0,1 1 0,1-1 0,2 4-1,0-3 3,0 0-1,0 0 0,1-1 1,-1 0-1,1 0 0,0 0 1,1-1-1,-1 0 0,1-1 0,-1 1 1,1-2-1,0 1 0,0-1 1,1 0-1,-1 0 0,0-1 1,1-1-1,-1 1 0,0-1 1,1-1-1,-1 1 0,1-1 1,-1-1-1,0 0 0,0 0 0,0 0 1,0-1-1,0 0 0,-1-1 1,2 0-3,-5 1 4,0 0 0,0-1 0,-1 1 0,1-1 0,-1 0 0,0 0 0,0 0 0,0 0 0,0 0 0,-1-1 0,1 1 0,-1-1 0,0 0 0,-1 0 0,1 0 0,-1 1-1,0-1 1,0-1 0,-1 1 0,1 0 0,-1 0 0,0-3-4,0 3 7,0 1 0,-1-1 0,1 1 0,-1-1 0,0 1 0,0-1 0,-1 1 0,1 0 0,-1-1 0,0 1 0,0 0 0,0 0 0,-1 0 0,1 1 0,-1-1 0,0 1 0,0-1-1,0 1 1,0 0 0,-1 0 0,0 0 0,1 1 0,-1-1 0,0 1 0,-3-2-7,3 2 15,-1 0 0,0 1 0,0-1-1,0 1 1,0 0 0,0 0 0,-1 0 0,1 1 0,0 0 0,0 0-1,0 0 1,-1 0 0,1 1 0,0 0 0,0 0 0,0 1-1,0-1 1,0 1 0,0 0 0,1 0 0,-1 1 0,1 0-1,-1-1 1,1 1 0,0 1 0,0-1 0,0 1 0,1-1 0,-1 1-1,1 0 1,0 0 0,0 1 0,0-1 0,0 1 0,1-1-1,0 1 1,0 0 0,0 0 0,0 1-15,1-1 5,-1 0 0,1 0 0,-1 0 1,2 0-1,-1 0 0,0 0 0,1 0 0,0 0 1,0 0-1,1 0 0,-1 0 0,1 0 0,0 0 0,0 0 1,1 1-6,0-2 2,0-1 0,-1 0 0,1 0 0,1 0 0,-1 0 0,0 0 0,1-1 0,-1 1 0,1 0 0,0-1 0,0 0 1,0 0-1,0 0 0,0 0 0,0 0 0,1-1 0,-1 1 0,1-1 0,-1 0 0,1 0 0,2 0-2,2 1 10,0-1 0,-1 0 0,1-1 0,0 0 0,0 0-1,-1-1 1,1 1 0,0-2 0,-1 1 0,6-3-10,-10 4 5,0-1 0,1-1 0,-1 1 1,0 0-1,0-1 0,0 1 0,0-1 0,0 0 1,-1 0-1,1 0 0,-1-1 0,1 1 0,-1-1 0,0 1 1,1-1-1,-1 0 0,-1 1 0,1-1 0,0 0 0,-1 0 1,1-1-1,-1 1 0,0 0 0,0 0 0,0-2-5,-1 3 16,0 0-1,0 0 1,0-1-1,0 1 1,0 0-1,0-1 1,-1 1-1,1 0 1,-1 0-1,0 0 0,0-1 1,0 1-1,0 0 1,0 0-1,0 0 1,0 0-1,0 0 1,-1 1-1,1-1 1,-1 0-1,0 1 1,1-1-1,-1 1 1,0-1-1,0 1 0,0 0 1,0 0-1,0 0 1,0 0-1,0 0 1,0 0-1,0 0 1,-1 1-16,-4-2 36,1 0 1,-1 0 0,0 1 0,0 0-1,1 1 1,-1-1 0,0 1-1,0 0 1,0 1 0,-4 1-37,8-2 4,-1 1 0,1 0 1,0 0-1,-1 1 0,1-1 0,0 1 1,0 0-1,0 0 0,0 0 0,0 0 1,1 0-1,-1 0 0,1 1 0,-1-1 1,1 1-1,0 0 0,0 0 0,0 0 1,-1 1-5,3-2 0,-1 0 1,0 0 0,1 0 0,-1 0-1,1 0 1,0 0 0,-1 0-1,1 0 1,0 1 0,0-1 0,0 0-1,1 0 1,-1 0 0,0 0 0,1 0-1,-1 0 1,1 0 0,0 0-1,0 0 1,0 0 0,0 0 0,0-1-1,0 1 1,0 0 0,1-1 0,-1 1-1,1-1 1,-1 1 0,1-1-1,-1 1 1,1-1 0,1 1-1,2 1 2,0-1 1,0 1 0,0-1-1,0 0 1,0-1-1,0 1 1,1-1-1,-1 0 1,1 0 0,-1 0-1,1-1 1,-1 0-1,1 0 1,-1-1-3,0 1 4,-1 0 1,0 0-1,1-1 1,-1 0 0,0 0-1,0 0 1,1-1-1,-1 1 1,0-1-1,0 0 1,0 0-1,-1 0 1,1-1 0,-1 1-1,1-1 1,-1 0-1,3-3-4,-5 6 2,-1-1 1,1 0-1,-1 1 0,1-1 0,-1 1 0,0-1 1,1 0-1,-1 1 0,0-1 0,0 0 0,1 1 0,-1-1 1,0 0-1,0 0 0,0 1 0,0-1 0,0 0 1,0 1-1,0-1 0,0 0 0,0 0 0,0 1 0,0-1 1,0 0-1,-1 0 0,1 1 0,0-1 0,0 0 1,-1 1-1,1-1 0,-1 1 0,1-1-2,-2-1 4,1 1 1,-1-1-1,0 1 0,0-1 1,0 1-1,0 0 0,0 0 1,0 0-1,0 0 0,0 0 1,-1 0-5,-6-1 19,0-1 1,0 1 0,0 1 0,0-1-1,-1 2-19,5 0 71,-1 0 0,0 0-1,0 1 1,1-1 0,-1 2-1,1-1 1,-5 2-71,-4 7 175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7:23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40 736 5657,'-33'-110'2777,"27"80"-140,6 30-2546,0 0 1,0 0-1,1 0 0,-1 0 0,0 0 0,0 0 1,0 1-1,0-1 0,1 0 0,-1 0 1,0 0-1,0 0 0,0 0 0,0 0 0,0 0 1,1 0-1,-1 0 0,0 1 0,0-1 1,0 0-1,0 0 0,0 0 0,0 0 0,1 0 1,-1 1-1,0-1 0,0 0 0,0 0 1,0 0-1,0 0 0,0 1 0,0-1 0,0 0 1,0 0-1,0 0 0,0 0 0,0 1 1,0-1-1,0 0 0,0 0 0,0 0 0,0 1 1,0-1-1,0 0 0,0 0 0,0 0-91,0 1 21,0 3 46,1-1 0,0 1 0,0-1 0,1 0 1,-1 1-1,1-1 0,1 3-67,30 41 612,2-1-1,31 32-611,22 26 507,-70-79-389,-13-17-52,0 0-1,1-1 1,0 1-1,1-1 1,0 0-1,0-1 1,0 0 0,6 4-66,-13-9 13,0-1 1,0 0-1,0 0 0,1 0 1,-1 0-1,0 0 1,0 1-1,0-1 1,0 0-1,1 0 1,-1 0-1,0 0 1,0 0-1,0 0 1,1 0-1,-1 0 1,0 0-1,0 0 1,0 0-1,1 0 1,-1 0-1,0 0 1,0 0-1,1 0 1,-1 0-1,0 0 1,0 0-1,0 0 0,1 0 1,-1 0-1,0 0 1,0 0-1,0 0 1,1 0-1,-1 0 1,0 0-1,0-1 1,0 1-1,0 0 1,1 0-1,-1 0 1,0 0-1,0-1 1,0 1-1,0 0 1,0 0-1,0 0 1,0 0-1,1-1 1,-1 1-1,0 0 1,0 0-14,-1-17 715,1 13-600,-4-55 99,3 0 0,3 0 0,2 0 0,3 1 0,13-53-214,-18 100 23,0 0-1,1 1 1,1-1-1,-1 1 1,2 0-1,2-4-22,-6 13 4,-1 0 0,1 0-1,-1 0 1,1 0 0,0 0-1,0 0 1,-1 0 0,1 0 0,0 0-1,0 1 1,0-1 0,0 0-1,0 1 1,1-1-4,-2 1 2,1 0 0,-1 0 0,1 0 0,-1 0 0,1 0 0,-1 0 0,1 1 0,-1-1 0,0 0 0,1 0 0,-1 1 0,1-1 0,-1 0 0,0 1 0,1-1 0,-1 0 0,0 1 0,1-1 0,-1 0 0,0 1 0,1-1-1,-1 1 1,0-1-2</inkml:trace>
  <inkml:trace contextRef="#ctx0" brushRef="#br0" timeOffset="785.733">961 622 3833,'-25'-10'4442,"-1"2"0,-16-3-4442,24 7 830,1 1 1,-1 1-1,0 0 1,-12 2-831,22 0 59,0 0 0,0 1 1,0-1-1,0 2 0,0-1 1,0 1-1,0 1 0,1-1 1,-1 1-1,1 1 1,0-1-1,0 1 0,0 0 1,0 1-1,1 0 0,-1 0 1,1 0-1,1 1 0,-1 0 1,1 0-1,0 0 0,0 1 1,-1 2-60,2-1 8,0 0 0,1-1 0,0 2 0,0-1 1,1 0-1,0 0 0,1 1 0,0-1 0,0 1 0,1-1 1,0 1-1,0 0 0,1-1 0,0 1 0,0-1 0,1 1 1,0-1-1,1 0 0,0 0 0,0 0 0,1 0 0,0-1 0,0 1 1,1-1-1,0 1-8,-1-2 4,0-1 1,1 1-1,0-1 1,0 0-1,0 0 1,1 0-1,-1-1 1,1 1-1,0-1 1,0-1-1,1 1 1,-1-1-1,1 0 1,0-1-1,0 0 1,0 0-1,0 0 1,0-1-1,0 0 1,0 0-1,0-1 1,0 0-1,1 0 1,-1-1-1,0 0 1,0 0-1,0 0 1,0-1-1,6-2-4,-4 0 9,-1 0 0,-1 0 0,1 0 0,0-1 0,-1 0-1,0-1 1,0 0 0,-1 0 0,1 0 0,-1-1 0,-1 1-1,1-2 1,-1 1 0,0 0 0,-1-1 0,0 0 0,0 0-1,-1-1 1,0 1 0,0-1 0,-1 1 0,0-1 0,0 0-1,-1 0 1,0 1 0,-1-1 0,0 0 0,-1 0 0,0-6-9,-3-6 31,-2-1 1,-5-13-32,5 15 22,0 0 0,1 0 0,0-7-22,5 27 1,1 0 0,-1 0 0,0 0 1,0 0-1,0 0 0,0 0 0,1 0 0,-1 0 1,0 0-1,0 0 0,0 0 0,0 0 0,1 0 0,-1 0 1,0 0-1,0 0 0,0 0 0,0 0 0,0 0 1,1 0-1,-1 0 0,0 0 0,0 0 0,0 0 1,0 0-1,1 0 0,-1 0 0,0-1 0,0 1 0,0 0 1,0 0-1,0 0 0,0 0 0,0 0 0,1 0 1,-1 0-1,0-1 0,0 1 0,0 0 0,0 0 1,0 0-1,0 0 0,0-1 0,0 1 0,0 0 0,0 0 1,0 0-1,0 0 0,0 0 0,0-1 0,0 1 1,0 0-1,0 0 0,0 0 0,0 0 0,0-1-1,11 17 42,2 14-22,-1 1-1,-2 0 1,1 8-20,0 0 32,15 35-32,-21-62 15,1-1 0,0 1 1,1-1-1,0 0 0,0-1 1,1 0-1,1 0 0,0 1-15,-3-7-85,-1 1 0,0-1 0,1 0 0,0 0-1,0-1 1,0 0 0,0 0 0,7 2 85,12 0-240</inkml:trace>
  <inkml:trace contextRef="#ctx0" brushRef="#br0" timeOffset="1178.796">1272 562 7730,'-1'0'125,"0"0"1,1-1-1,-1 1 1,0 0-1,0 0 1,0 0-1,0 1 1,0-1 0,0 0-1,1 0 1,-1 0-1,0 1 1,0-1-1,0 0 1,1 1-1,-1-1 1,0 0-1,0 1 1,1-1-1,-1 1 1,0 0 0,1-1-1,-1 1 1,0-1-1,1 1 1,-1 0-1,1 0 1,-1-1-1,1 1 1,0 0-1,-1 0 1,1-1 0,0 1-1,-1 0 1,1 0-1,0 0-125,0 4 290,0-1 0,0 1 1,1-1-1,0 0 0,0 1 0,0-1 0,1 3-290,11 32 2248,10 19-2248,11 33 818,-17-20-388,-9-37 233,8 23-663,-22-90 462,0 1 0,2-1 1,2-3-463,0 14 34,2 0 0,0 0 0,1 0 1,1 0-1,2 1 0,3-14-34,-6 29 2,1 0 0,0 0 0,0 0 0,0 0-1,1 0 1,0 0 0,0 1 0,1-1 0,0 1 0,0 0-1,0 0 1,0 0 0,1 1 0,0-1 0,0 1-1,0 0 1,0 1 0,0-1 0,1 1 0,0 0 0,0 0-1,0 1 1,0 0 0,5-1-2,-3 1 33,1 0 0,0 2 0,0-1-1,0 1 1,0 0 0,0 1 0,0 0 0,0 0 0,0 1 0,0 0 0,-1 0-1,1 1 1,-1 1 0,0-1 0,1 1 0,-2 1 0,7 3-33,14 14 410</inkml:trace>
  <inkml:trace contextRef="#ctx0" brushRef="#br0" timeOffset="1520.12">1866 594 7762,'30'-49'4065,"-40"41"-977,4 12-1888,4 3-31,-1 11-633,4 11-184,3 12-144,1 5-80,6 8-72,-2 1-16,0-5 0,5-1 160,-6-14-328,6-3-336,0-16 352</inkml:trace>
  <inkml:trace contextRef="#ctx0" brushRef="#br0" timeOffset="1883.44">1841 97 11666,'-16'-30'4489,"6"9"-3320,10 12-721,-3 5-160,14 7 48,2 7 592,20 9-624</inkml:trace>
  <inkml:trace contextRef="#ctx0" brushRef="#br0" timeOffset="2327.791">2490 574 4009,'-4'-4'716,"-35"-38"5123,35 39-5476,1 0 0,-1 0-1,0 0 1,0 0 0,-1 1 0,1 0 0,-1 0 0,1 0 0,-1 0-1,-3 0-362,-4-1 210,0 2 0,0 0 0,-1 0-1,1 1 1,-1 0 0,1 1 0,0 1-1,-1 0 1,1 0 0,0 1 0,0 1-1,1 0 1,-1 1 0,1 0 0,-4 2-210,7-2 32,0 0 1,0 1-1,0-1 1,1 1 0,0 1-1,0 0 1,0 0-1,1 0 1,0 0 0,1 1-1,-1 0 1,1 0-1,1 1 1,0-1 0,0 1-1,1 0 1,0 0-1,0 1 1,1-1 0,0 2-33,0-1 4,1 1 1,1-1 0,-1 1 0,2-1-1,0 1 1,0-1 0,1 1 0,0-1-1,0 0 1,1 0 0,1 0 0,0 0 0,0 0-1,4 4-4,-4-6 5,1-1-1,0 0 0,0-1 1,1 1-1,0-1 0,0 0 0,0 0 1,1-1-1,0 0 0,0 0 1,0-1-1,1 0 0,0 0 1,0 0-1,0-1 0,0 0 1,8 1-5,-9-2 4,1-1 1,-1 0 0,0 0 0,1 0 0,-1-1 0,1 0 0,-1-1 0,0 0 0,1 0 0,-1 0 0,0-1 0,0 0 0,0 0 0,0-1 0,0 0 0,6-4-5,-6 3 6,0-2 1,0 1-1,0-1 1,-1 0-1,0-1 1,0 1-1,-1-1 1,1 0 0,-2-1-1,1 1 1,-1-1-1,0 0 1,0 0-1,-1-2-6,2-1 10,-2-1-1,0 1 0,0-1 0,-1 0 1,0 0-1,-1 0 0,-1 0 1,0-4-10,-1-5 18,-2 0 0,0 0 1,-1 0-1,-3-5-18,5 17 6,0 4-3,1 0-1,-1 0 1,1-1 0,1 1 0,-1-1 0,1 1 0,0-1-3,0 6 0,0-1 0,0 1 0,0 0 0,-1 0 0,1 0 0,0-1 0,0 1 1,0 0-1,0 0 0,0 0 0,0-1 0,0 1 0,0 0 0,0 0 0,0 0 1,0-1-1,0 1 0,0 0 0,1 0 0,-1 0 0,0 0 0,0-1 0,0 1 1,0 0-1,0 0 0,0 0 0,0-1 0,1 1 0,-1 0 0,0 0 0,0 0 0,0 0 1,0 0-1,0 0 0,1-1 0,-1 1 0,0 0 0,0 0 0,0 0 0,1 0 1,-1 0-1,0 0 0,0 0 0,0 0 0,6 9 10,3 17 17,-3 0-3,1-2 0,1 1 0,1-1 0,2 0 0,0-1 0,7 9-24,-9-15 212,6 9-409,2 0 1,14 17 196,-27-36 254,1-1 0,1 0 0,-1-1 0,1 0 0,0 0 0,0 0 0,1 0 0,-1-1 0,1 0 0,0 0 0,0-1 0,0 0 0,3 0-254,27 5 1311</inkml:trace>
  <inkml:trace contextRef="#ctx0" brushRef="#br0" timeOffset="2851.066">2816 37 10034,'-5'-4'635,"-1"-1"1,0 1-1,-1 0 0,1 0 0,-1 1 1,0 0-1,1 0 0,-1 1 0,-5-2-635,11 4 37,1 0 0,-1 0 0,0 0 0,1 0 0,-1 0 0,1 0-1,-1 0 1,0 0 0,1 0 0,-1 0 0,1 1 0,-1-1 0,0 0 0,1 0-1,-1 1 1,1-1 0,-1 0 0,1 1 0,-1-1 0,1 0 0,-1 1 0,1-1-1,-1 1 1,1-1 0,0 0 0,-1 1 0,1-1 0,0 1 0,-1 0 0,1-1-1,0 1 1,0-1 0,-1 1 0,1-1 0,0 1 0,0 0 0,0-1 0,0 1-1,0-1 1,0 2-37,2 24 290,11 29-73,3 0 1,2-1-1,21 41-217,3 11 125,-29-73-8,-2 0-1,-1 0 1,-1 1-1,-2 0 1,-2 0-1,0 7-116,-4 5 273,-1 0 0,-2-1 0,-3 1 1,-1-1-1,-9 30-273,8-60 125,7-14-117,0-1 1,-1 0-1,1 0 0,0 0 0,0 0 1,0 0-1,-1 0 0,1 0 1,0 1-1,0-1 0,0 0 0,-1 0 1,1 0-1,0 0 0,0 0 0,-1 0 1,1 0-1,0 0 0,0 0 1,0 0-1,-1 0 0,1 0 0,0 0 1,0 0-1,-1 0 0,1-1 0,0 1 1,0 0-1,0 0 0,-1 0 1,1 0-1,0 0 0,0 0 0,0-1 1,0 1-1,-1 0-8,0-2 40,0 0 0,-1 0 1,1 0-1,0 0 0,0 0 0,0 0 0,1 0 1,-1 0-1,0-1 0,1 1 0,-1-2-40,-1-17 49,0 1 0,2-1 0,0 0-1,2 1 1,0-1 0,1 1 0,1 0 0,6-19-49,-2 12 2,2 0 1,0 0-1,2 1 1,1 1-1,1 0 1,5-4-3,-15 23-1,3-4 2,-1 0-1,2 1 0,-1 0 0,5-3 0,-10 9-1,1 1 1,0 0-1,-1 0 1,1 0-1,0 0 1,1 0-1,-1 1 1,0-1-1,0 1 1,1 0-1,-1 0 1,0 0 0,1 1-1,-1-1 1,1 1-1,0-1 1,-1 1 0,4 1-1,-1 0 0,1 0-1,-1 1 1,1 0 0,-1 0 0,0 0 0,1 1 0,-1 0 0,-1 0 0,1 0 0,0 1 0,-1 0 0,0 0 0,0 0 0,0 1 0,0 0 0,-1-1 0,1 2-1,-1-1 1,-1 1 0,1 0 1,5 8 0,-1 0 0,-1 0 0,0 1-1,-1 0 1,0 0 0,-2 0 0,0 1 0,1 6 0,-2-1 0,-1-1 0,0 2 0,-2-1 0,0 0 0,-2 6 0,0-14 2,0-1-1,0 0 1,-1 0 0,0 0 0,-1-1-1,0 1 1,-1-1 0,-1 0 0,-5 8-2,7-13 4,0-1 1,-1 0-1,0 0 1,0 0 0,0 0-1,0-1 1,-1 0-1,0 0 1,0-1 0,0 1-1,0-1 1,0-1-1,-1 1 1,1-1 0,-1 0-1,0 0 1,1-1 0,-1 0-1,0 0 1,-4-1-5,1 0-23,-1 0 0,1 0-1,-1-1 1,1-1 0,-1 0 0,1 0 0,0-1 0,0 0 0,0-1 0,0 0 0,1-1 0,0 0 0,-2-1 23,-16-16-120</inkml:trace>
  <inkml:trace contextRef="#ctx0" brushRef="#br0" timeOffset="3322.16">3324 196 6241,'-2'-36'3250,"0"24"-2199,1 0 1,0 0-1,1 0 1,1 0 0,0-1-1,0 2 1,3-9-1052,1 39 1016,15 78-73,-1 30-943,16 82 360,-18-134-274,10 42 143,-5 3-229,-19-96 26,-2-12-5,1 0 1,-1 0-1,2-1 1,0 1 0,0-1-1,1 0 1,1 0-1,4 8-21,5-1-90,-13-17 87,0-1 0,0 0 1,-1 0-1,1 1 0,0-1 1,0 0-1,0 0 0,0 0 1,-1 0-1,1 0 0,0 0 1,0 0-1,0 0 0,-1-1 0,1 1 1,0 0-1,0-1 3</inkml:trace>
  <inkml:trace contextRef="#ctx0" brushRef="#br0" timeOffset="3692.877">3716 609 9002,'13'1'5974,"8"9"-3453,3 1-1663,-15-11-763,0 0 0,1 0 0,-1-1 0,0 0 0,0 0 0,0-1 0,-1-1 0,1 1 1,0-1-1,-1-1 0,0 1 0,1-2 0,-1 1 0,-1-1 0,1 0 0,-1 0 0,0-1 1,0 0-1,3-5-95,-8 8 9,1 0 1,-1 0-1,-1 0 1,1-1 0,0 1-1,-1-1 1,1 1-1,-1-1 1,0 0 0,-1 0-1,1 1 1,0-1-1,-1 0 1,0 0 0,0 0-1,0 1 1,-1-1-1,1 0 1,-1 0 0,0 0-1,0 1 1,0-1-1,0 0 1,-1 0-10,-1-2 8,1 1 0,-1-1 0,0 1 0,-1 0 1,1 0-1,-1 0 0,0 0 0,0 1 0,0 0 0,-1 0 0,1 0 0,-1 0 0,0 1 1,0-1-1,-2 1-8,1 0 2,-1 0 0,0 1 1,1-1-1,-1 1 1,0 1-1,0-1 0,-1 1 1,1 1-1,0-1 0,0 1 1,0 1-1,-1-1 1,1 1-1,0 0 0,0 1 1,0 0-1,0 0 0,0 0 1,1 1-1,-1 0 1,1 0-1,-3 2-2,1 1 0,0-1 0,0 1-1,1 0 1,0 1 0,0 0 0,1 0 0,0 0 0,0 1-1,0 0 1,1 0 0,0 0 0,1 1 0,0 0-1,0 0 1,1 0 0,-2 8 0,2-1-1,0 0-1,1 0 1,0 0 0,2 0 0,0 1-1,0-1 1,2 0 0,0 0-1,1 0 1,0 0 0,1 0 0,3 3 1,-3-8 10,0 0 0,1 0 0,1 0 0,0-1 0,0 0 1,1 0-1,0 0 0,1-1 0,0 0 0,0-1 0,1 0 1,0 0-1,1 0 0,0-2 0,0 1 0,0-1 0,1 0-10,6 1 477,0-1-1,0 0 1,0-1-1,1-1 1,0-1-1,-1 0 1,6-1-477,49-3 1301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7:16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24 526 5153,'0'-4'708,"0"0"16,-1 0 0,1 0 0,-1 0 0,1 0 0,-1 0-1,0 0 1,-1 1 0,1-1 0,-1 0 0,0-2-724,1 6 50,1 0-1,0 0 0,0 0 1,0 0-1,0 0 1,0-1-1,0 1 1,0 0-1,0 0 1,0 0-1,0 0 1,-1 0-1,1 0 0,0-1 1,0 1-1,0 0 1,0 0-1,0 0 1,-1 0-1,1 0 1,0 0-1,0 0 0,0 0 1,0 0-1,0 0 1,-1 0-1,1 0 1,0 0-1,0 0 1,0 0-1,0 0 1,-1 0-1,1 0 0,0 0 1,0 0-1,0 0 1,0 0-1,-1 0 1,1 0-1,0 0 1,0 0-1,0 0-49,-4 9 1008,1 12-235,6 2-446,0-1-1,1 0 1,7 21-327,3 11 153,18 120 712,3 98-865,-33-254 20,-1-10-5,0 1-1,0-1 1,-1 0 0,0 1-1,0-1 1,-1 0 0,0 1-1,-2 3-14,3-11 11,0-1 0,0 0 0,0 0 0,0 1 0,0-1 0,0 0 0,0 0 0,0 0 0,0 1 0,0-1 0,0 0 0,0 0 0,0 0 0,-1 1 0,1-1 0,0 0 0,0 0 0,0 0 0,0 1 0,0-1 0,-1 0 0,1 0 0,0 0 0,0 0 0,0 0 0,0 0 0,-1 1 0,1-1 0,0 0 0,0 0 0,-1 0 0,1 0 0,0 0 0,0 0 0,0 0 0,-1 0 0,1 0 0,0 0-11,-5-8 349,-1-14 143,-2-46-264,4-1 0,2-1-228,-1-12 35,-16-376 21,18 439-56,1 0-1,1 0 1,1 0-1,0 0 1,2 0-1,0 0 1,2-1 0,-5 14-2,2 0 0,-1 0 1,0 1-1,1-1 1,0 1-1,1 0 1,-1-1-1,1 2 1,0-1-1,0 0 1,0 1-1,1 0 1,-1 0-1,1 0 1,0 0-1,0 1 1,1 0-1,-1 0 1,1 0-1,-1 1 0,1 0 1,0 0-1,2 0 2,-2 1-2,1 0-1,-1 0 0,0 1 1,1 0-1,-1 1 1,1-1-1,-1 1 0,0 0 1,1 1-1,-1 0 0,0 0 1,0 0-1,0 0 0,0 1 1,-1 0-1,1 0 0,-1 1 1,0 0-1,1 0 0,-2 0 1,1 1 2,11 9-2,-1 2 1,-1 0 0,-1 0-1,0 2 1,7 13 1,-11-18 1,-1 1 0,-1 0 0,-1 1 0,3 7-1,-6-15 0,-2-1 1,1 0-1,-1 1 0,0-1 0,0 1 0,0-1 0,-1 1 1,0 0-1,-1-1 0,1 1 0,-1-1 0,-1 3 0,-7 14 4,0-1 0,-2 0-1,0 0 1,-2-1 0,0-1-1,-1 0 1,-9 8-4,13-16 4,0-1 0,-1 0 1,0-1-1,-1 0 0,0-1 1,0-1-1,-1 1 0,-1-2 1,1 0-1,-1-1 0,0 0 1,0-1-1,-1 0 0,0-1 1,0-1-1,-5 0-4,19-5 1,7-4 0,10-5-2,9-1 1,-1 1-1,2 1 0,-1 1 1,2 1-1,-1 2 0,11-1 1,-24 4 0,0 2 0,0 0 0,0 0-1,0 1 1,0 1 0,0 0 0,0 1 0,0 1 0,-1 0-1,1 0 1,-1 1 0,1 1 0,-1 0 0,5 3 0,-13-5 0,1 0 0,-1-1 0,0 1 0,0 1 0,-1-1 1,1 0-1,-1 1 0,1 0 0,-1 0 0,0 0 0,-1 0 0,1 0 1,-1 1-1,1-1 0,-1 1 0,-1-1 0,1 1 0,-1 0 0,0 0 0,0 0 1,0 0-1,-1 0 0,1 0 0,-1 0 0,0 0 0,-1 0 0,1 0 0,-1 0 1,0-1-1,-1 5 0,-4 9 0,0 0 1,-1 0-1,-1 0 0,-1-1 1,0-1-1,-2 1 0,-4 5 0,4-8 4,-1 0 0,0 0 0,0-1 0,-1-1 0,-1 0 0,0-1 0,-1 0 0,0-1 0,-1-1-1,0 0 1,-2-1-4,11-5 7,0 0 0,-1 0 0,0-1 0,0 0 0,0-1 0,1 1 0,-1-2 0,-1 1 0,1-1 0,0 0 0,-7-2-7,9 1 10,0 0 1,1-1 0,-1 0-1,1 0 1,-1-1 0,1 1 0,0-1-1,0 0 1,0-1 0,0 1 0,1-1-1,-1 0 1,1 0 0,0 0-1,0-1 1,1 1 0,-2-3-11,2 3-21,1 0 1,0 1 0,0-1-1,0 0 1,0 0-1,0-3 21,-1-23-43</inkml:trace>
  <inkml:trace contextRef="#ctx0" brushRef="#br0" timeOffset="2737.039">946 586 6993,'0'0'94,"0"0"-1,0-1 0,0 1 0,-1 0 0,1 0 0,0 0 0,0-1 0,0 1 0,0 0 0,0 0 0,-1 0 0,1-1 0,0 1 0,0 0 0,0 0 0,-1 0 0,1 0 1,0 0-1,0 0 0,-1-1 0,1 1 0,0 0 0,0 0 0,-1 0 0,1 0 0,0 0 0,0 0 0,-1 0 0,1 0 0,0 0 0,0 0 0,-1 0 0,1 0 0,0 0 0,0 0 1,0 1-1,-1-1 0,1 0 0,0 0 0,0 0 0,-1 0 0,1 0 0,0 0 0,0 1 0,0-1-93,-6 14 1315,5 25-770,7 51 375,-2-22-273,3 0-1,6 18-646,-8-63 74,-2-15-43,-1 0-1,0 0 1,0 0-1,-1 0 1,0 1-1,-1-1 0,0 0 1,0 1-1,-1-1 1,0 0-1,0 0-30,1-7 33,0-1-1,0 1 0,-1-1 0,1 1 0,0-1 0,0 1 1,0-1-1,0 1 0,-1-1 0,1 1 0,0-1 1,0 0-1,-1 1 0,1-1 0,0 1 0,-1-1 0,1 0 1,0 1-1,-1-1 0,1 0 0,-1 0 0,1 1 1,0-1-1,-1 0 0,1 0 0,-1 1-32,-6-11 692,0-27 41,6 33-718,-3-32 69,1 0 0,2-1 0,2 1 1,1 0-1,2 0 0,1 0 0,10-33-84,-12 56 5,1 0 0,0 0 0,1 0 0,0 1 0,1 0 0,1 0 0,0 0-1,4-5-4,-6 12 2,-1-1-1,1 1 0,0 1 0,0-1 1,1 1-1,-1 0 0,1 0 0,0 0 0,0 1 1,0 0-1,0 0 0,1 0 0,-1 1 1,1 0-1,-1 0 0,1 1 0,6-1-1,1 1 87,0 1 0,0 0-1,0 1 1,0 1 0,0 0-1,-1 0 1,1 2 0,-1 0-1,2 1-86,34 14 275</inkml:trace>
  <inkml:trace contextRef="#ctx0" brushRef="#br0" timeOffset="3459.741">1754 671 4065,'3'1'222,"1"0"0,-1 0 0,1 0 0,0-1 0,-1 0 0,1 0 0,0 0 0,-1 0 1,1 0-1,0-1 0,1 0-222,-4 1 66,-1 0 0,1-1 0,-1 1 0,0 0 0,1-1 0,-1 1 0,1-1 0,-1 1 0,0 0 0,1-1 0,-1 1 0,0-1-1,0 1 1,1-1 0,-1 0 0,0 1 0,0-1 0,0 1 0,1-1 0,-1 1 0,0-1 0,0 1 0,0-1 0,0 0 0,0 1 0,0-1-66,-1-2 257,1-1-1,-1 1 1,0-1 0,0 1-1,0-1 1,0 1-1,-1-2-256,-1 0 295,0-1-1,-1 1 1,1 0-1,-1 0 0,0 0 1,0 0-1,-1 1 0,1-1 1,-1 1-1,0 0 0,0 1 1,-1-1-1,1 1 0,-1 0 1,1 1-1,-1-1 0,0 1 1,-1 0-295,3 0 88,-1 1 1,0-1-1,0 1 1,1 1 0,-1-1-1,0 1 1,0-1-1,0 2 1,0-1-1,0 0 1,0 1-1,1 0 1,-1 0-1,0 0 1,0 1 0,1 0-1,-1-1 1,1 2-1,0-1 1,-1 0-1,1 1 1,0 0-1,0 0-88,-5 7 24,1-1-1,0 1 0,0 0 1,2 1-1,-1 0 0,1 0 0,0 0 1,1 1-1,1 0 0,0 0 1,0 0-1,2 0 0,-1 4-23,-1 7 4,1 1 1,1 0-1,1 0 0,1 0 0,1-1 0,3 16-4,-2-30 2,-1-1 0,2 1-1,-1-1 1,1 0-1,0 0 1,1 0-1,-1 0 1,2 0-1,-1-1 1,1 0 0,0 0-1,1 0 1,4 4-2,-8-8 3,1-1 0,0 1 0,0-1 1,1 0-1,-1 0 0,0 0 1,1 0-1,-1 0 0,1-1 0,0 1 1,-1-1-1,1 0 0,0 0 0,0-1 1,0 1-1,-1-1 0,1 0 0,0 0 1,0 0-1,0-1 0,0 1 0,0-1 1,-1 0-1,1 0 0,0 0 0,0 0 1,-1-1-1,1 1 0,-1-1 1,1 0-1,-1-1-3,7-3 10,0-2 0,0 0 1,0 0-1,-1-1 0,-1 0 1,0 0-1,0-1 0,0 0 1,-1 0-1,-1-1 0,0 0 1,0 0-1,-1 0 0,-1-1 0,0 0 1,0 0-1,0-8-10,0 1 10,-1-1 1,-1 1-1,0-1 0,-2 1 1,0-1-1,-1 1 1,-1-1-1,-1 1 0,-1 0 1,-5-16-11,8 30 5,-1 0 0,1 1 0,-1-1 0,0 1 0,-1-1 1,1 1-1,-1 0 0,-1-1-5,4 5 1,0 0-1,0 0 1,0-1 0,0 1-1,0 0 1,0 0 0,0 0-1,0 0 1,-1 0 0,1 0 0,0 0-1,0 0 1,0 0 0,0 0-1,0 0 1,0 0 0,0 0-1,-1 0 1,1 0 0,0 0 0,0 0-1,0 0 1,0 0 0,0 0-1,0 0 1,0 0 0,0 0-1,-1 0 1,1 0 0,0 0-1,0 0 1,0 1 0,0-1 0,0 0-1,0 0 1,0 0 0,0 0-1,0 0 1,0 0 0,-1 0-1,1 0 1,0 0 0,0 0 0,0 1-1,0-1 1,0 0 0,0 0-1,0 0 1,0 0 0,0 0-1,0 0 1,0 0 0,0 0 0,0 1-1,0-1 1,0 0 0,0 0-1,0 0 1,0 0 0,0 0-1,0 0 0,-1 10 25,1 11-9,1 0 0,0 0 1,2 0-1,0-1 1,2 1-1,0-1 0,1 0 1,1 0-1,1-1 1,0 0-1,2 0 1,0-1-1,10 13-16,-12-21-29,1 0-1,1-1 1,-1 0-1,1 0 1,1-1-1,0 0 1,0-1-1,0 0 1,1-1 0,0-1-1,0 0 1,1 0-1,-1-1 1,12 2 29,13 4-164</inkml:trace>
  <inkml:trace contextRef="#ctx0" brushRef="#br0" timeOffset="3908.002">2211 585 8634,'-7'-1'842,"6"1"-722,-1 0-1,1 0 1,0-1-1,0 1 0,0 0 1,0 0-1,0 0 1,-1 0-1,1 0 0,0 0 1,0 1-1,0-1 1,0 0-1,0 0 0,0 1 1,0-1-1,0 1 1,-1-1-1,1 1 1,1 0-1,-1-1 0,0 1 1,0 0-1,0-1 1,0 1-1,0 0 0,1 0 1,-1 0-1,0 0 1,1 0-1,-1 0 0,0 0 1,1 0-1,0 0-119,-4 13 398,2 0 1,0 1-1,1-1 0,0 1 1,1-1-1,1 1 0,0-1 0,1 0 1,1 3-399,6 25 246,1-1 0,9 18-246,-11-35 125,1 0-1,7 12-124,-21-50 73,2 0-1,0 1 1,0-1-1,1 0 1,1 0-1,0-8-72,-2-21 42,-2 10-22,3 0 1,1 0-1,1-14-20,1 35 2,1 0 0,-1 0-1,2 0 1,0 1 0,0-1 0,1 1 0,1-1 0,-1 1-1,2 1 1,0-1 0,1 0-2,-4 7 0,0 0 0,0 0 0,0 1 0,1-1 0,-1 1 0,1 0 0,0 0 0,0 0 1,0 1-1,1-1 0,-1 1 0,0 0 0,1 0 0,0 1 0,-1-1 0,1 1 0,0 0 0,0 1 0,-1-1 0,1 1 0,0 0 0,0 0 0,0 0 1,0 0-1,0 1 0,3 0 3,-1 1 1,1 0-1,0 0 1,-1 0 0,0 1-1,1 0 1,-1 1 0,0 0-1,-1 0 1,1 0-1,-1 1 1,0 0 0,0 0-1,0 0 1,2 4-4,2 4-4,-1 0 0,-1 0 0,0 1 0,-1 0 0,0 0 0,-1 1 0,-1-1 0,0 1 0,2 13 4,3 28 427,-2 0 0,-2 8-427,2 12 2132,-1-21-1033</inkml:trace>
  <inkml:trace contextRef="#ctx0" brushRef="#br0" timeOffset="4526.614">3043 575 6857,'14'-11'1522,"0"-1"0,8-9-1522,-21 20 78,-1 1 1,0-1-1,1 0 0,-1 1 1,1-1-1,-1 0 0,0 0 1,0 1-1,1-1 1,-1 0-1,0 0 0,0 1 1,0-1-1,0 0 1,0 0-1,0 1 0,0-1 1,0 0-1,0 0 1,0 1-1,0-1 0,-1 0 1,1 0-1,0 1 0,-1-1 1,1 0-1,0 1 1,-1-1-1,1 0 0,-1 1 1,1-1-1,-1 0 1,1 1-1,-1-1 0,1 1 1,-1-1-1,1 1 0,-1 0 1,0-1-1,1 1 1,-1-1-1,0 1 0,0 0 1,1 0-1,-1-1-78,-32-11 1981,24 10-1740,-1 0 1,0 0 0,1 1-1,-1 1 1,0-1 0,1 2-1,-1-1 1,0 1-1,1 1 1,-1 0 0,1 0-1,-10 4-241,12-3 34,0 0 0,0 0 0,0 1 0,0 0 0,1 0 0,0 1 0,-1 0 0,2 0 0,-1 0 0,0 1 0,1 0 0,0 0 0,1 0 0,-1 1 0,1 0 0,-1 3-34,0 1 9,0 0 1,1 1-1,1-1 0,0 1 0,0-1 1,1 1-1,1 0 0,0 0 1,1 0-1,0 0 0,1 0 1,0-1-1,0 1 0,2 0 0,-1 0 1,2-1-1,2 9-9,-2-12 5,-1 1 1,2-1-1,-1 1 0,1-1 1,0-1-1,1 1 0,0-1 0,0 0 1,1 0-1,-1 0 0,1-1 1,1 0-1,-1-1 0,1 1 1,0-2-1,0 1 0,1-1 1,0 0-1,-1-1 0,1 0 0,0 0 1,9 1-6,3-2-62,1 0 1,-1-2 0,0 0-1,1-2 1,-1 0 0,0-1-1,0-2 1,-1 0 0,12-4 61,14-7-251</inkml:trace>
  <inkml:trace contextRef="#ctx0" brushRef="#br0" timeOffset="5033.552">3382 129 8130,'-1'-1'98,"-5"-5"953,1 0 1,-2 1 0,1 0-1,0 0 1,-7-3-1052,13 8 74,-1-1 0,1 1 1,-1 0-1,1-1 1,-1 1-1,0 0 0,1 0 1,-1 0-1,0 0 1,1-1-1,-1 1 1,0 0-1,1 0 0,-1 0 1,0 0-1,1 0 1,-1 1-1,0-1 0,1 0 1,-1 0-1,1 0 1,-1 0-1,0 1 0,1-1 1,-1 0-1,1 1 1,-1-1-1,0 1-74,0 0 72,1 1-1,-1-1 1,0 1 0,0 0 0,1-1-1,-1 1 1,1 0 0,0 0 0,-1-1-1,1 1 1,0 0 0,0 0 0,0 0-1,0-1 1,1 1 0,-1 1-72,7 45 170,3-1 0,1 0 1,2 0-1,6 6-170,-2 1 87,10 43 230,-5 0 1,-3 2-1,-5 0 1,-2 50-318,-11-140 9,0 15 172,-2-22-64,-2-14-23,-5-26-56,2-1 0,1 1-1,2-1 1,2 0 0,1 0-1,2 0 1,3-5-38,-4 35 1,1-1-1,0 1 1,1-1-1,0 1 1,1 0-1,0 0 1,0 1-1,1-1 1,0 1-1,4-5 0,-5 8-1,0 0-1,0 1 0,1 0 1,-1 0-1,1 0 1,0 0-1,0 1 0,0 0 1,1 0-1,-1 0 0,1 1 1,0 0-1,0 0 0,0 0 1,0 1-1,0 0 0,2-1 2,1 1-1,0 1 0,0 0 0,0 0 0,0 0-1,-1 1 1,1 1 0,0-1 0,0 2 0,-1-1-1,0 1 1,1 0 0,-1 1 0,0 0 0,6 4 1,-3-1 1,-1 1 1,0 0-1,0 1 1,-1 0-1,0 1 1,-1-1 0,0 2-1,0-1 1,5 12-2,1 5 0,-2 0 1,-1 2-1,-1-1 1,-1 1-1,-1 1 1,-2 4-1,9 24-69,-14-52 47,1 2-222,-1-1-1,2 1 1,-1-1 0,1 1 0,0-1 0,1 0-1,-1 0 1,1-1 0,2 2 244,3-1-665</inkml:trace>
  <inkml:trace contextRef="#ctx0" brushRef="#br0" timeOffset="5431.761">4097 536 9866,'-17'-9'3793,"9"11"-2361,5 2-544,2 10 81,2 8-161,10 16-416,-4 5-120,5 10-152,-4 3-48,0-2-32,4-2 8,-6-10 24,0-4 96,-2-15-488,0-3 3817,8-2-2697</inkml:trace>
  <inkml:trace contextRef="#ctx0" brushRef="#br0" timeOffset="5799.499">4015 112 12515,'-29'-45'4353,"9"16"-3897,2 9-280,5 6 96,6 10-392,9 4 168</inkml:trace>
  <inkml:trace contextRef="#ctx0" brushRef="#br0" timeOffset="6144.691">4330 631 5305,'28'-83'2550,"-22"72"1803,-1 12-2027,4 21-1180,-6-13-1073,14 39 191,-2 2 0,-2 0 0,-2 1 0,-2 0 0,-2 5-264,-7-30 132,0-17-30,0 0 1,1 0-1,0 0 0,0 0 1,1 0-1,0 0 0,2 6-102,-15-74 758,7 43-689,-5-16 29,1-1 0,1-1 0,2 1 0,2-1 0,0-6-98,3 30 10,1 0 1,0-1-1,1 1 0,0 0 0,0 0 1,1-1-1,0 2 0,4-10-10,-3 13 0,-1-1-1,1 1 1,1 0 0,-1 0 0,1 0-1,0 0 1,0 1 0,1 0-1,-1 0 1,1 0 0,0 1-1,1 0 1,1-1 0,1 0-1,1 0-1,0 1 1,-1 0-1,2 0 0,-1 1 1,0 1-1,1 0 1,-1 0-1,1 1 1,-1 0-1,1 1 1,-1 0-1,1 1 1,9 1 1,-14 0-1,1-1 1,0 1-1,-1 0 1,1 1 0,-1 0-1,0 0 1,0 0-1,0 0 1,0 1 0,-1 0-1,1 1 1,-1-1-1,0 1 1,0 0 0,-1 0-1,0 0 1,1 1-1,-2 0 1,1-1 0,-1 1-1,0 1 1,0-1-1,0 2 1,4 15 7,-2-1-1,0 1 0,-2 0 0,0 0 1,-2 0-1,0 16-6,-2-18-37,2 0 1,0 0 0,2 0-1,0 0 1,1 0 0,1 0-1,1-1 1,4 7 36,-8-22-189,0 0-1,1 0 1,0-1-1,0 1 1,0-1-1,0 0 1,1 0-1,-1 0 1,1 0-1,0-1 1,3 3 189,20 10-761</inkml:trace>
  <inkml:trace contextRef="#ctx0" brushRef="#br0" timeOffset="6777.94">5369 646 7498,'-17'-23'2401,"6"7"-1123,0 1-1,-1 1 1,-1 0 0,0 0-1,-10-6-1277,18 17 117,1-1-1,-1 1 1,0 1-1,0-1 1,0 1-1,0 0 1,-1 0-1,1 0 1,0 1-1,-1 0 1,0 0-1,1 0 1,-1 1-1,1-1 0,-1 1 1,0 1-1,1-1 1,-1 1-1,1 0 1,-1 0-1,-1 1-116,3 0 14,-1-1-1,0 1 0,0 0 1,1 0-1,0 1 0,-1 0 0,1-1 1,0 1-1,0 1 0,0-1 1,1 1-1,-1-1 0,1 1 1,0 0-1,-2 2-13,1 1 8,0 1 0,0-1 0,1 1-1,0 0 1,0-1 0,1 1 0,0 1 0,0-1 0,1 2-8,-1 6 4,1 0-1,1 0 1,0 0 0,2 0 0,-1 0-1,2 0 1,0 0 0,1-1-1,4 12-3,-3-16 4,0-1-1,0 1 1,1-1-1,0 0 0,1 0 1,0-1-1,0 0 1,1 0-1,0-1 0,3 2-3,-7-7 4,0 1 0,0-1 0,0 0 0,0-1 0,1 1 0,-1-1-1,1 1 1,-1-1 0,1-1 0,0 1 0,0-1 0,0 1 0,0-2-1,0 1 1,0 0 0,0-1 0,0 0 0,1 0 0,-1-1 0,0 1 0,0-1-1,0 0 1,0-1 0,2 0-4,1-1 7,0-1 1,0 1-1,0-2 0,0 1 0,-1-1 1,0 0-1,0-1 0,0 0 0,0 0 1,-1 0-1,0-1 0,-1 0 1,1 0-1,-1-1 0,-1 1 0,2-3-7,-2 0 7,0 1 0,-1-1 0,0 0 0,-1 0 0,0 0 0,0 0 0,-1 0 0,-1 0 0,1 0 0,-2 0 0,1-1 0,-1 1 0,-1 0-1,0-2-6,-1 0 6,0 0-1,0 0 0,-2 0 1,1 0-1,-1 1 0,-1-1 1,0 1-1,-3-2-5,9 12 0,0 1 0,-1-1 0,1 0 0,0 1 0,-1-1 0,1 1 0,-1-1 0,1 0 0,-1 1 0,1-1 0,-1 1 0,0 0 0,1-1 0,-1 1 0,1-1 0,-1 1 0,0 0 0,0 0 0,1-1 0,-1 1 0,0 0-1,1 0 1,0 1 0,-1-1-1,1 0 1,0 0 0,-1 0-1,1 1 1,0-1 0,0 0-1,-1 1 1,1-1 0,0 0-1,0 1 1,-1-1 0,1 0-1,0 1 1,0-1 0,0 0-1,0 1 1,0-1-1,0 1 1,-1-1 0,1 0-1,0 1 1,0-1 0,0 1 0,0 3-3,0 1 1,0 0-1,0 0 1,0 0 0,1-1-1,-1 2 3,4 8-1,0-1 0,1 1 0,0-1 0,1 0 0,0 0 0,1 0 0,0-1-1,4 4 2,20 24 10,26 27-10,-18-21 7,-16-19-4,-1 1 0,-1 1 0,-2 1 0,-1 1 0,-1 0 0,-2 1 0,2 8-3,-13-27 2,0 0 0,0 0 0,-1 1-1,-1-1 1,0 0 0,-1 1 0,0 0 0,-1-1 0,-1 1-1,0-1 1,-1 1 0,0-1 0,-1 1 0,-1-1-1,0 0 1,0 0 0,-2-1 0,1 0 0,-2 1-1,-1 1-1,-4 3 50,-1 0 0,0 0 0,-2-2 0,1 0 0,-2 0 0,0-1 0,-1-1 0,-8 4-50,10-7 86,0 0 0,-1-2 0,0 0-1,-1-1 1,1 0 0,-1-2 0,0 0 0,-1-1-1,1 0 1,-5-1-86,15-2 32,0-1-1,0 0 1,0-1-1,1 0 1,-1 0-1,0 0 1,0-1-1,1 1 1,-1-2-1,1 1 1,-1-1-1,1 0 1,0 0-1,0-1 1,1 0-1,-1 0 1,1 0-1,-1-1 1,1 1-1,1-1 1,-3-4-32,-2 0 41,1 0 0,1-1 0,0-1 0,0 1 0,1-1 0,0 0 0,1-1 0,0 1 0,1-1 0,0 0 0,1 0 0,1 0 0,-1-1 0,2 1 0,0-1 0,1 1 0,0-6-41,12-41 183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7:31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41 175 5257,'-4'-17'1521,"-6"-22"1566,10 36-2804,-1 1-1,0-1 1,0 1-1,-1-1 1,1 1 0,0 0-1,-1-1 1,1 1-1,-1 0 1,0 0 0,0 0-1,-1-1-282,2 3 32,1 1 1,0-1-1,-1 0 0,1 0 1,0 0-1,-1 1 0,1-1 0,-1 0 1,1 0-1,0 1 0,0-1 1,-1 0-1,1 1 0,0-1 1,-1 0-1,1 1 0,0-1 0,0 0 1,0 1-1,0-1 0,-1 1 1,1-1-1,0 0 0,0 1 0,0-1 1,0 1-1,0-1 0,0 0 1,0 1-1,0-1 0,0 1 0,0-1 1,0 1-33,0 14 204,0-1 0,1 1 1,1 0-1,0 1-204,3 17 215,17 131 764,7 0 1,10 9-980,32 155 759,-70-315-653,-4-16 135,-8-25 21,-2-11-95,3-2 0,-3-18-167,10 37 13,0 0 1,2 0-1,0 1 0,2-1 0,1-13-13,0 27-1,-1 0 0,1 0 0,0 0 0,1 1 0,0-1 0,0 1 0,1 0 0,0 0 0,0 0 0,1 0 0,0 1 0,0-1-1,0 1 1,1 1 0,-1-1 0,2 1 0,-1 0 0,0 0 0,1 1 0,0-1 0,0 2 0,0-1 0,1 1 0,-1 0 0,6-1 1,-6 2-3,1 0 1,0 0 0,0 1-1,0 0 1,0 0 0,0 1 0,0 0-1,0 1 1,0 0 0,-1 0-1,1 0 1,0 1 0,0 0 0,-1 1-1,1 0 1,-1 0 0,0 0-1,0 1 1,0 0 0,0 0 0,-1 1-1,1 0 1,-1 0 0,0 1-1,4 5 3,-1 0 6,0 1 0,-1 1-1,0 0 1,-1 0 0,0 0-1,-1 1 1,3 11-6,3 16 58,-2 0 0,-1 3-58,0-4-146,3 6-504,1-10 353</inkml:trace>
  <inkml:trace contextRef="#ctx0" brushRef="#br0" timeOffset="393.491">692 837 6665,'31'-89'2857,"-30"88"-2725,-1-1 0,1 1 0,-1 0-1,1 0 1,-1 0 0,1 0 0,0 0 0,-1-1 0,1 1 0,0 0-1,0 1 1,0-1 0,0 0 0,0 0 0,0 0 0,0 0-132,10 3 922,-7 0-439,21 1 130,1-1-1,-1-1 1,1-1 0,-1-1-1,0-1 1,1-1-1,14-5-612,-36 7 17,0 0 1,0 0-1,0-1 1,0 0-1,0 1 0,0-1 1,-1 0-1,1-1 1,-1 1-1,1-1 0,-1 0 1,0 0-1,0 0 0,0 0 1,0 0-1,2-4-17,-4 5 19,0-1-1,1 0 0,-1 0 0,0 0 1,-1 0-1,1 0 0,0 0 0,-1 0 0,0 0 1,1 0-1,-1 0 0,0 0 0,-1 0 1,1 0-1,-1 0 0,1 0 0,-1 0 1,0 0-1,0 0 0,0 1 0,0-1 1,-1 0-1,1 0 0,-1 1-18,-1-4 17,-1 1-1,1-1 0,-1 1 1,0 0-1,-1 1 0,0-1 1,1 1-1,-1-1 0,-1 2 1,1-1-1,0 0 0,-1 1 1,0 0-1,0 0 1,0 1-1,0 0 0,0 0 1,0 0-1,-1 1 0,1 0 1,-1 0-1,1 0 0,-1 1 1,1 0-1,-1 0 0,1 1 1,-1 0-1,1 0 1,0 1-1,-1-1 0,1 1 1,0 1-1,0-1 0,-5 3-16,0 1 19,0 0-1,1 1 1,-1 0-1,1 0 1,0 1-1,1 0 1,0 1 0,1 0-1,-1 0 1,2 1-1,-2 1-18,5-5 12,0 1-1,1 0 1,-1-1-1,1 1 1,0 0 0,1 1-1,0-1 1,0 0-1,1 1 1,-1-1-1,2 1 1,-1-1 0,1 1-1,0-1 1,1 1-1,-1 0 1,2-1-1,0 6-11,1-4 14,0 1 0,1-1 0,0 0 0,0-1 0,1 1 0,0-1 0,0 0 0,1 0 0,0 0 0,5 4-14,0-1 12,0-2 0,0 1 0,1-1 0,0-1 1,1 0-1,11 5-12,1-2 241,-1-1 1,2-2 0,-1 0 0,1-1-1,0-2 1,0-1 0,21 1-242,46-5 595</inkml:trace>
  <inkml:trace contextRef="#ctx0" brushRef="#br0" timeOffset="1140.851">1364 714 7658,'-33'-113'3004,"24"83"-947,9 30-2011,0 0-1,0 0 1,0 0 0,0 0-1,0 0 1,0-1 0,-1 1-1,1 0 1,0 0 0,0 0-1,0 0 1,0 0 0,0-1 0,0 1-1,0 0 1,0 0 0,0 0-1,-1 0 1,1 0 0,0 0-1,0 0 1,0 0 0,0-1 0,0 1-1,0 0 1,-1 0 0,1 0-1,0 0 1,0 0 0,0 0-1,0 0 1,-1 0 0,1 0 0,0 0-1,0 0 1,0 0 0,0 0-1,0 0 1,-1 0 0,1 0-1,0 0 1,0 0 0,0 0 0,0 0-1,0 1-45,-4-1 1722,1 5-1298,-5 15-326,1-1 0,1 2 1,1-1-1,1 1 0,1 0 0,0 0 1,2 0-1,0 17-98,2-23 42,-1-1 0,2 1 1,0-1-1,0 1 0,2-1 1,0 0-1,0 0 1,1 0-1,1-1 0,0 1 1,1-1-1,1-1 0,5 8-42,-10-16 14,0 0-1,0 0 1,1-1-1,0 1 1,0-1-1,0 0 1,0 0-1,0 0 1,0-1 0,1 1-1,0-1 1,-1 0-1,1 0 1,0-1-1,0 0 1,0 1-1,1-1-13,0-1 14,0 0 1,0 0-1,1 0 0,-1-1 0,0 0 1,0 0-1,0-1 0,0 1 0,0-1 0,0-1 1,-1 1-1,5-3-14,3-2 17,-2-1 0,1 0-1,-1-1 1,-1 0 0,1-1 0,-1 0 0,-1 0 0,0-1 0,-1-1-1,0 1 1,0-1 0,-1-1-17,0-2 14,0 0-1,-1-1 1,-1 1 0,0-1 0,-1 0-1,-1-1 1,0 1 0,-2-1-1,0 1 1,0-1 0,-2 1 0,0-1-1,-1 1 1,-3-14-14,-2 14 9,4 25 5,4 32 11,5-16-11,2 0 0,0-1 0,2 0 0,1 0 0,0-1 0,2 0-1,13 19-13,-18-31 50,0 0 0,1-1 0,0 1-1,1-2 1,0 1 0,0-1 0,1-1-1,8 5-49,-16-10-130,1-1-1,-1 0 0,1 0 1,0 0-1,0-1 0,0 1 1,0-1-1,0 0 0,0 0 1,0-1-1,0 1 0,0-1 1,0 1-1,0-2 0,1 1 1,-1 0-1,0-1 0,0 1 1,0-1-1,0 0 0,0-1 1,0 1-1,0-1 0,0 1 1,-1-1-1,1 0 0,-1-1 1,1 1-1,-1-1 0,1 0 131,22-24-1464</inkml:trace>
  <inkml:trace contextRef="#ctx0" brushRef="#br0" timeOffset="1539.372">2015 593 7994,'-3'0'164,"1"0"0,0 0 1,0 0-1,0 0 0,0 0 1,0 1-1,0-1 1,0 1-1,0 0 0,0-1 1,0 1-1,0 0 0,0 0 1,1 0-1,-1 0 0,0 0 1,1 1-1,-1-1 0,1 0 1,-1 1-1,1-1 0,-1 1 1,1 0-1,0-1 1,0 1-1,0 0 0,0 0 1,0 0-1,0 0 0,1 0 1,-1 0-1,0 0 0,1 0 1,0 0-1,-1 0 0,1 0-164,0 4 180,0 1-1,0-1 1,0 0-1,1 0 0,0 0 1,0 0-1,1 0 0,0 0 1,0 0-1,0 0 0,3 5-179,11 17 657,2 0 0,3 4-657,-4-10 180,-2 2 0,-1 0 0,5 13-180,-17-34 14,6 18 94,-5-17 63,-5-13 134,-3-13-115,-3-5 5,2 1 0,1-1-1,2 0 1,-1-19-195,4 40 16,0-1-1,0 0 1,0 0-1,1 0 1,0 1 0,1-1-1,0 0 1,0 1 0,0 0-1,1-1 1,-1 1 0,2 0-1,-1 0 1,1 0-1,0 1 1,0-1 0,0 1-1,1 0 1,-1 0 0,1 1-1,3-2-15,0-1 8,1 1-1,0 0 1,0 1-1,1 0 1,0 1-1,0 0 1,7-2-8,-11 5-25,-1-1 0,0 2 0,1-1 0,-1 1 0,1 0 1,-1 0-1,1 0 0,-1 1 0,1-1 0,-1 2 0,0-1 0,1 0 0,-1 1 1,0 0-1,0 0 0,1 1 25,4 3 212,0 0 1,0 1-1,-1 0 0,6 5-212,14 15 508</inkml:trace>
  <inkml:trace contextRef="#ctx0" brushRef="#br0" timeOffset="1924.582">2462 638 5745,'84'-73'3345,"-85"49"-192,-2 8-793,3 9-872,-2 12-391,4 15-633,1 8-224,1 14-96,1 1-32,2 7-48,0 0-8,-1 3 0,-1-3 88,0-6-144,0-4-400,1-18 312</inkml:trace>
  <inkml:trace contextRef="#ctx0" brushRef="#br0" timeOffset="1925.582">2598 89 8170,'-20'-37'4433,"-1"9"-536,9 13-3001,0 6-264,12 9-80,2 11-240,13 7-2520,10 13 1831</inkml:trace>
  <inkml:trace contextRef="#ctx0" brushRef="#br0" timeOffset="2666.483">3073 558 5465,'84'-34'2590,"-71"27"52,-13 4-1595,-13 1 3591,-13 4-4148,-1 1 1,1 2-1,-1 0 0,1 2 0,-23 9-490,34-12 71,4 0-39,0 0 1,0 0-1,0 0 1,1 2-1,0-1-32,8-4 2,0 0 0,1 0 0,-1 0 0,1 1 0,-1-1 0,0 0 0,1 1 0,0-1 0,-1 1-1,1-1 1,0 1 0,0 0 0,0-1 0,0 1 0,0 0 0,0 0 0,1 0 0,-1 0 0,1 0 0,-1 0 0,1 0 0,-1 0 0,1 0-1,0 0 1,0 0 0,0 0 0,0 0 0,1 0 0,-1 0 0,1 0-2,0 1 1,0-1 0,0 0 0,0 0 0,1-1 0,-1 1 0,1 0 0,-1 0 0,1-1 1,0 1-1,0-1 0,0 1 0,0-1 0,0 0 0,0 0 0,0 1 0,0-2 0,0 1 0,0 0 0,3 0-1,47 12 13,-49-12-13,84 11 27,-55-8-17,1 0 0,-1 3 0,0 0 1,-1 2-1,1 2-10,-26-9 2,1 1 0,-1 0-1,0 0 1,0 1 0,-1 0 0,6 4-2,-9-6 0,-1-1 1,1 1-1,0 0 0,-1 0 1,1 0-1,-1 0 0,0 0 1,0 0-1,0 0 0,0 0 1,0 0-1,0 1 0,0-1 1,-1 0-1,1 1 0,-1-1 1,0 0-1,0 1 0,1-1 1,-2 1-1,1-1 0,0 1 0,-1 3 2,-1 0 0,0 1 0,0-1 0,-1 0 0,0 0 0,0-1 0,0 1 0,-1-1 0,1 1 0,-1-1 0,-1 0 0,1 0 0,-2 0-2,-7 8 10,-1 0-1,-1-2 1,0 1-1,-3-1-9,-6 5 24,-2-2 0,0 0 0,-13 3-24,27-12 8,0-1 0,0 0 0,0-1 0,-1 0 0,1-1 0,-1-1 0,0 1 0,0-2 1,-1 0-9,10 0-5,1 0 0,-1-1 0,1 1 0,-1-1 1,1 0-1,-1 0 0,1 0 0,0 0 1,-1-1-1,1 1 0,0-1 0,0 0 1,0 0-1,0 0 0,0 0 0,1 0 1,-1-1-1,1 1 0,-1-1 0,1 0 0,0 1 1,0-1-1,0 0 0,0-1 0,1 1 1,-1 0-1,1 0 0,0-1 0,0 1 1,0 0-1,0-1 0,1 1 0,-1-1 1,1 1-1,0-1 0,0 0 0,0 1 0,1-1 1,-1 1-1,1-1 0,0 1 0,0-3 5,2 1-96,-1 0-1,0-1 0,1 2 1,0-1-1,0 0 0,1 0 97,23-30-349</inkml:trace>
  <inkml:trace contextRef="#ctx0" brushRef="#br0" timeOffset="3036.797">3676 128 10138,'-8'-20'2615,"5"13"-1826,0 0 0,0 0-1,0 1 1,-1-1-1,0 0 1,-2 0-789,6 6 25,0 1 0,0 0 0,0 0 0,0 0 0,0 0-1,0-1 1,0 1 0,-1 0 0,1 0 0,0 0 0,0 0 0,0 0 0,0 0 0,-1-1-1,1 1 1,0 0 0,0 0 0,0 0 0,-1 0 0,1 0 0,0 0 0,0 0 0,0 0-1,-1 0 1,1 0 0,0 0 0,0 0 0,0 0 0,-1 0 0,1 0 0,0 0 0,0 0 0,0 0-1,-1 0 1,1 0 0,0 0 0,0 0 0,0 0 0,-1 1-25,-3 8 398,-1 19-104,3 12-133,2 0 0,2 1 1,2-1-1,2 6-161,35 162 256,-18-105 5,2 50-261,-17-55-7,-1-14 2901,-4-60-1742</inkml:trace>
  <inkml:trace contextRef="#ctx0" brushRef="#br0" timeOffset="3409.032">3428 649 9594,'-10'-10'4281,"14"7"-2257,7-2-415,20 2-721,12-3-272,28-1-256,12-2-128,3 0 312,1-1 344,-23 9-543</inkml:trace>
  <inkml:trace contextRef="#ctx0" brushRef="#br0" timeOffset="3763.72">4094 688 8906,'51'-166'4185,"-56"153"-1761,5 5-751,0 16-689,-5 10-376,2 16-312,0 5 32,-1 7-16,7 3-24,-3 0-88,3 2-48,1-2-72,-4-4-16,3-5 16,-5-5 152,5-15-376,1-8 3185,12-24-2297</inkml:trace>
  <inkml:trace contextRef="#ctx0" brushRef="#br0" timeOffset="4124.37">4150 109 9922,'-21'-24'4177,"7"5"-2593,10 6-879,7 8-233,7 5-112,5 0-160,19 11 1312,3 7-1016</inkml:trace>
  <inkml:trace contextRef="#ctx0" brushRef="#br0" timeOffset="4468.724">4754 650 4937,'12'-4'1043,"0"-2"0,-1 1 0,9-6-1043,-19 10 128,-1 0 1,1 1-1,-1-1 0,1 0 1,0 1-1,-1-1 1,1 0-1,-1 0 0,0 0 1,1 0-1,-1 1 0,0-1 1,1 0-1,-1 0 1,0 0-1,0 0 0,0 0 1,0 0-1,0 0 1,0 0-1,0 0 0,0 0 1,0 0-1,0 1 1,-1-1-1,1 0 0,0 0 1,-1 0-1,1 0 1,0 0-1,-1 1 0,1-1 1,-1 0-1,0 0 1,1 1-1,-1-1 0,1 0 1,-1 0-129,-25-23 2717,26 24-2713,-7-5 250,1 1-1,-1 1 1,0 0 0,0 0-1,0 0 1,0 1-1,-1 0 1,1 0 0,-1 0-1,1 1 1,-1 1-1,1-1 1,-1 1 0,1 0-1,-1 1 1,0 0 0,-5 1-254,-2 1 115,1 1 1,-1 0-1,1 0 1,0 2-1,1 0 1,-1 0-1,1 1 1,-9 7-116,16-10 26,1 0 0,-1 1-1,1-1 1,0 1 0,0 0 0,1 1 0,0-1 0,0 1 0,0 0-1,0 0 1,1 0 0,0 1 0,0 0-26,2-3 13,-1 0 0,1 1-1,0-1 1,1 1 0,-1-1 0,1 1 0,0 0-1,0-1 1,0 1 0,0-1 0,1 1 0,0-1-1,0 1 1,0-1 0,1 1 0,-1-1 0,1 0-1,0 0 1,0 0 0,3 4-13,3 2 23,1 1 0,0-2 0,1 1 0,0-1 0,1-1 0,-1 0 0,1 0 0,1-1 0,0-1 1,0 0-1,0 0 0,3-1-23,26 11 96,0-3 1,1-1 0,6-1-97,8 0 1491,1-3 1,18 0-1492,-7-9 1146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7:44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188 104 2985,'-4'-7'6626,"-6"5"-5192,7 2-1419,0 1 0,0-1 0,0 1 0,-1 0 0,1 0 0,0 0 0,1 0 0,-2 1-15,-4 1 98,5-2-69,0 0 0,0 0 0,0 1-1,0-1 1,0 1 0,1 0 0,-1 0-1,0 0 1,1 0 0,-1 0-1,1 0 1,0 1 0,0-1 0,0 1-1,0-1 1,0 1 0,-1 3-29,-4 16 66,0 0-1,1 1 1,1 0 0,1 0 0,2 0 0,0 0-1,1 0 1,1 1 0,2 1-66,-2-17 3,1 1 0,0-1 0,0 1 0,1-1 0,0 0 0,0 0 0,1 1 0,0-2 0,1 1-1,0 0 1,2 2-3,-3-5 5,1 0-1,0-1 1,0 1-1,0-1 0,0 0 1,1 0-1,0-1 1,0 1-1,0-1 0,0 0 1,0-1-1,1 1 0,-1-1 1,1 0-1,-1 0 1,6 0-5,0 1 18,0-1 0,1-1 0,-1 0 1,0-1-1,1 0 0,-1 0 0,0-1 1,1-1-1,-1 1 0,0-2 0,0 0-18,-5 1 60,-1 0-1,0 0 0,1 0 0,-1-1 1,0 0-1,0 0 0,0 0 0,-1 0 1,1-1-1,-1 0 0,0 0 0,0 0 1,0-1-1,-1 1 0,1-1 0,-1 0 1,0 0-1,-1 0 0,1 0 0,-1 0 1,0-1-1,1-3-59,2-13 184,-2 0-1,0 0 1,-1-1 0,-1 1-1,-1-1 1,-1 1 0,-1-1-1,-1 1 1,-1-1 0,-1 1-1,-1 1 1,-1-1 0,-1 1-1,-5-9-183,10 23 45,-1 0 0,0 1-1,-1 0 1,1 0-1,-1 0 1,-1 0 0,1 1-1,-1 0 1,0 0 0,0 0-1,0 1 1,0 0 0,-1 0-1,0 1 1,0-1 0,0 2-1,0-1 1,0 1 0,-1 0-1,1 0 1,-1 1 0,1 0-1,-1 0 1,0 1 0,1 0-1,-1 0 1,-1 1-45,1 0 9,0-1-1,0 1 1,-1 1 0,1 0 0,0 0-1,0 0 1,1 1 0,-1 0 0,0 1-1,1-1 1,0 2 0,0-1 0,0 1-1,1 0 1,-1 0 0,1 1 0,0-1-1,1 1 1,-1 1 0,1-1 0,1 1-1,-1 0 1,1 0 0,0 1 0,0 1-10,-1 5 2,2 0-1,-1 1 0,2-1 0,0 1 0,0 0 0,2 0 1,0 0-1,0 0 0,1 0 0,3 10 0,-2-13 0,1 0 0,0 0 0,0 0 0,1-1 0,1 1 0,0-1 0,1 0 0,0-1 0,0 0 0,1 1 0,0-2 0,1 1 0,4 2 0,-5-5 2,0-2-1,1 1 1,0-1 0,0 0-1,1-1 1,-1 0 0,1 0-1,0-1 1,0 0 0,0 0-1,1-1 1,-1-1 0,0 1 0,4-1-2,-2 0 7,0-1 0,1 0 1,-1-1-1,0 0 0,0-1 1,0 0-1,0-1 0,-1 0 1,1 0-1,-1-1 0,1-1 1,-1 0-8,-3 1 8,0-1-1,0 0 1,-1 0 0,0-1 0,0 0-1,0 0 1,-1 0 0,0-1 0,0 0-1,-1 0 1,1 0 0,-2 0 0,1-1-1,-1 1 1,0-1 0,-1 0 0,1 0-1,-2 0 1,1 0 0,-1-1-1,0-3-7,0-1 12,-1 1-1,0 0 0,0-1 0,-2 1 1,1 0-1,-2 0 0,1 0 0,-2 0 1,1 0-1,-2 1 0,0 0 0,0 0 1,-1 0-1,-3-4-11,5 10 10,0 0 0,-1 0 0,0 1 0,0 0 0,0 0 0,0 0 0,-1 0 0,0 1 0,1 0 0,-1 0 0,0 0 0,-1 1 0,1 0-1,0 0 1,-1 1 0,1 0 0,-1 0 0,1 0 0,-1 1 0,1 0 0,-1 0 0,0 1 0,0 0-10,-2 0 5,0 0 0,0 0-1,0 1 1,1 0 0,-1 1-1,1 0 1,0 0 0,0 1-1,0 0 1,0 0 0,0 1-1,1 0 1,0 0 0,0 1-1,0 0 1,-4 6-5,6-5 1,0 1 0,1 0 1,0 0-1,0 0 0,1 0 0,0 0 1,0 1-1,1-1 0,0 1 0,1 0 1,0 0-1,0 5-1,1-3 1,0 1 0,0 0 0,1-1 0,1 1 0,0-1 0,0 0 0,1 0 0,1 0 0,1 4-1,-2-10 0,0 1 0,0-1-1,1 0 1,0-1 0,0 1 0,0-1 0,0 1 0,0-1-1,1 0 1,0-1 0,0 1 0,0-1 0,0 0 0,1 0-1,-1-1 1,1 1 0,-1-1 0,1 0 0,0-1 0,0 0-1,0 0 1,0 0 0,0 0 0,4-1 0,-4 0 4,1 1-1,0-2 1,0 1-1,-1-1 1,1 0 0,-1 0-1,1-1 1,-1 1 0,1-2-1,-1 1 1,0-1-1,0 0 1,0 0 0,-1 0-1,1-1 1,-1 0 0,1 0-1,-1-1 1,0 1-1,-1-1 1,4-4-4,-2 0 8,-1-1-1,-1 1 1,1 0 0,-1-1-1,-1 0 1,0 0 0,0 0 0,-1 0-1,-1-1 1,0 1 0,0-3-8,0-3 10,-1 1 1,-1-1 0,-1 1 0,0-1-1,-1 1 1,-1 0 0,-1-3-11,4 14 3,0 0 0,0 1 1,0-1-1,-1 1 0,1 0 0,-1-1 0,0 1 1,0 0-1,0 0 0,-1 0 0,1 0 0,-1 0 1,1 1-1,-1-1 0,0 1 0,0 0 0,0 0 1,0 0-1,0 0 0,-1 0 0,1 1 0,0-1 1,-1 1-1,0 0 0,1 0 0,-1 0 0,0 1 1,1-1-1,-1 1 0,-1 0-3,-3-1 2,1 0 1,-1 1-1,1 0 1,-1 1-1,1-1 0,-1 1 1,1 1-1,-1 0 1,1 0-1,0 0 0,0 1 1,0 0-1,0 0 1,1 1-1,-1-1 0,1 2 1,0-1-1,0 1 1,0 0-1,1 0 0,-1 0 1,1 1-1,1 0 0,-1 0 1,1 0-1,0 0 1,0 1-1,1 0 0,0-1 1,0 1-1,1 1 1,-1-1-1,2 0 0,-2 6-2,1-5 1,1 0 0,0 0 0,0 0 0,1 0 0,0 0 0,1 0 0,-1 0 0,1 0-1,0-3 0,1-1 1,-1 1-1,1-1 1,-1 0-1,1 0 1,0 1-1,1-1 1,-1-1-1,1 1 1,0 0-1,0-1 1,0 1-1,0-1 1,1 0-1,3 3 0,1 0 2,0-1 0,1 1 0,0-2 0,0 1 0,1-1 0,-1-1 0,1 1 0,0-2 0,0 1 0,0-2 0,0 1 0,1-1-2,-7-1 3,0 1-1,0-1 1,0-1 0,1 1 0,-1 0 0,0-1-1,0 0 1,0 0 0,0 0 0,0-1 0,0 1-1,-1-1 1,1 0 0,0 0 0,-1 0 0,1 0-1,-1-1 1,0 0 0,0 1 0,0-1 0,0 0-1,0 0 1,-1-1 0,1 1 0,-1-1 0,0 1-1,0-1 1,0 0 0,0 1 0,-1-1 0,0 0-1,1-3-2,1-3 10,-1-1 0,-1 0-1,0 0 1,0 1 0,-1-1-1,0 0 1,-1 0-1,0 0 1,-1 1 0,0-1-1,-1 1 1,0-1 0,0 1-1,-4-6-9,6 13 3,0 0-1,-1 1 1,1-1-1,-1 1 1,0 0-1,1-1 1,-1 1-1,0 0 1,0 0-1,-1 0 1,1 0-1,0 0 1,-1 1-1,1-1 1,-1 1-1,1-1 1,-1 1-1,0 0 1,1 0-1,-1 0 1,0 1-1,0-1 1,0 1-1,0-1 1,0 1-1,0 0 1,1 0-1,-1 0 1,0 0-1,0 1 1,0-1-1,0 1 1,0 0-1,0 0-2,-3 1 2,-1 0-1,1 1 0,0 0 1,0 0-1,0 0 0,1 0 1,-1 1-1,1 0 0,0 0 1,0 1-1,0 0 0,0 0 1,1 0-1,-3 4-1,3-2 0,0 1 0,0-1 0,0 1 0,1 0 0,0 0 0,1 0 0,0 1 0,0-1 0,1 1 0,0-1 0,0 3 0,1-7 0,0 0 0,0 0 0,1 0 0,-1 0 0,1 0 0,-1 0 0,1-1 0,0 1 0,1 0 0,-1 0 0,1-1 0,0 1 0,0-1 0,0 1 0,0-1 0,0 0 0,1 0 0,-1 0 0,1 0 0,0 0 0,0-1 0,0 1 0,0-1 0,1 0 0,-1 1 0,0-2 1,0 0 0,0 1 0,0-1 0,0 0 0,1 0-1,-1-1 1,0 1 0,0-1 0,0 1 0,1-1 0,-1 0 0,0 0 0,0-1 0,1 1-1,-1-1 1,0 1 0,0-1 0,0 0 0,0 0 0,0-1 0,0 1 0,0-1 0,0 1-1,2-3 0,0 1 5,0-1-1,0-1 0,0 1 0,-1-1 0,1 0 0,-1 0 0,-1 0 0,1 0 0,-1-1 1,0 1-1,0-1 0,0-1-4,1-2 6,0 1-1,-1-1 1,-1 0 0,1 0-1,-2 0 1,1 0 0,-1 0 0,0-3-6,-1 9 2,-1 1 0,1-1 0,0 0 0,-1 1 0,0-1 0,1 0 0,-1 1 0,0-1 0,0 1 0,-1-1 0,1 1 0,0 0 0,-1-1 0,0 1 0,1 0 0,-1 0 0,0 0 0,0 0 0,0 0 0,0 1 0,0-1 0,-1 1 0,1-1 0,0 1 0,-1 0 0,1 0 0,-1 0 0,0 0 1,1 0-1,-2 0-2,1 0 0,-1 0 1,0 0-1,1 0 1,-1 0-1,0 1 1,0-1-1,0 1 1,0 0-1,1 0 1,-1 1-1,0-1 1,0 1-1,0 0 1,1 0-1,-1 0 1,0 0-1,1 1 1,-1-1-1,1 1 1,-1 0-1,1 0 1,0 0-1,0 1 1,0-1-1,0 1 1,0 0-1,1 0 1,-1-1-1,1 2 1,0-1 0,0 0-1,0 0 1,0 1-1,0-1 1,1 1-1,0-1 1,-1 1-1,1 0 1,1 0-1,-1-1 1,0 1-1,1 0 1,0 0-1,0 1 0,0 1 0,1 1-1,0-1 0,0 1 0,0-1 1,1 0-1,0 1 0,0-1 1,1 0-1,0 0 0,0-1 1,0 1-1,0 0 0,4 2 1,-4-4 1,0-1-1,0 1 1,0-1-1,1 0 1,0 0-1,-1 0 1,1-1-1,0 1 1,0-1-1,1 0 0,-1 0 1,0 0-1,1-1 1,-1 0-1,1 1 1,-1-2-1,1 1 1,-1 0-1,2-1 0,-3 0 2,0 0-1,1 0 1,-1 0-1,0 0 1,1 0 0,-1-1-1,0 0 1,0 0-1,0 0 1,0 0-1,1 0 1,1-2-2,-3 2 1,-1 0 0,1-1 0,-1 1 0,1-1 0,-1 0 0,0 0 0,1 1 1,-1-1-1,0 0 0,0 0 0,0 0 0,-1 0 0,1 0 0,0 0 0,-1 0 0,1 0 0,-1-1 0,0 1 0,0 0 0,1 0 1,-2 0-2,2-7 7,-1 1 1,0-1 0,0 1-1,-1 0 1,0-1 0,-3-6-8,4 13 2,-1 0 0,0-1 0,1 1 0,-1 0-1,0 0 1,-1-1 0,1 1 0,0 0 0,-1 0 0,1 0 0,-1 1 0,1-1 0,-1 0 0,0 0 0,0 1-1,0-1 1,0 1 0,0 0 0,0 0 0,0-1 0,0 1 0,0 0 0,-1 1 0,1-1 0,0 0 0,-1 1-2,0 0 1,0-1 0,1 1 0,-1 1 0,1-1 0,-1 0 0,0 1 0,1-1 0,-1 1 1,1 0-1,-1 0 0,1 0 0,0 0 0,-1 0 0,1 1 0,0-1 0,0 0 1,0 1-1,0 0 0,0 0 0,0-1 0,0 1 0,1 0 0,-3 3-1,1-1 1,0 0-1,1 1 1,-1-1-1,1 1 1,-1 0-1,1 0 0,1 0 1,-1 0-1,1 0 1,0 0-1,0 2 0,0-4 0,1 1 0,0-1 0,1 1 0,-1-1 0,0 0 0,1 1 0,0-1 0,0 0 0,0 0 0,0 1 0,1-1 0,-1 0 0,1 0 0,-1 0 0,1 0 0,0-1 0,1 1-1,-1 0 1,0-1 0,2 2 0,-2-3 1,0 1 0,0-1-1,0 0 1,0 1 0,0-1-1,0 0 1,1 0-1,-1-1 1,0 1 0,1 0-1,-1-1 1,0 1 0,1-1-1,-1 0 1,0 0-1,1 0 1,-1 0 0,1 0-1,-1-1 1,0 1 0,1-1-1,-1 1 1,0-1-1,1 0 1,-1 0 0,0 0-1,0 0 1,0 0 0,2-1-1,1-2 4,0 0 1,-1-1-1,1 1 1,-1-1 0,1 0-1,-2 0 1,1 0-1,0 0 1,-1-1 0,0 1-1,0-1 1,0-3-5,-1 6 4,-1-1 0,1 0 0,-1 0 0,0 0 0,0 0 0,-1 1 0,1-1 0,-1 0 0,0 0 0,0 0 0,0 0-1,-1 0 1,1 0 0,-1 0 0,0 0 0,0 0 0,0 0 0,0 1 0,-1-1 0,-1-2-4,2 5 3,1 0-1,-1 0 1,0 0-1,0 0 1,0 0-1,0 0 1,0 0-1,0 0 1,0 0-1,0 0 0,0 1 1,-1-1-1,1 0 1,0 1-1,0-1 1,-1 1-1,1 0 1,0-1-1,-1 1 1,1 0-1,0 0 1,-1 0-3,-1 0 5,0 0 0,0 0 0,1 1 0,-1-1 0,0 1 0,0 0 0,1 0 0,-1 0 0,0 0 1,-1 2-6,-7 3 11,1 1 1,0 0 0,1 1-1,-7 7-11,9-9 3,1 1 0,0 0-1,0 1 1,-4 6-3,9-13 0,0 1 0,0 0 1,-1 0-1,1 0 0,1 0 0,-1-1 1,0 1-1,0 1 0,1-1 0,-1 0 0,1 0 1,-1 0-1,1 0 0,0 0 0,0 0 1,0 1-1,0-1 0,0 0 0,1 0 1,-1 0-1,1 0 0,-1 0 0,1 1 0,0-2 0,-1 0 0,1 0-1,0-1 1,0 1 0,-1 0-1,1-1 1,0 1 0,0 0-1,0-1 1,0 1 0,-1-1-1,1 1 1,0-1-1,0 1 1,0-1 0,0 0-1,0 0 1,0 1 0,0-1-1,0 0 1,0 0 0,1 0-1,-1 0 1,0 0 0,0 0-1,0 0 1,0-1 0,0 1 0,33-12 920,-12 4 1422,10 3-1050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7:58.2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41 424 5161,'0'-1'129,"0"1"0,-1-1 0,1 0-1,-1 1 1,1-1 0,-1 1 0,1-1 0,-1 1-1,1-1 1,-1 1 0,0 0 0,1-1 0,-1 1-1,0 0 1,1-1 0,-1 1 0,0 0 0,1 0 0,-1 0-1,0-1 1,1 1 0,-1 0 0,0 0 0,0 0-1,1 0 1,-1 0 0,0 0 0,0 1 0,1-1-1,-1 0 1,0 0 0,1 0 0,-1 1 0,0-1-1,1 0 1,-1 1 0,0-1 0,1 1 0,-1-1 0,1 1-1,-1-1 1,1 1 0,-1-1 0,1 1 0,-1-1-1,1 1-128,-2 1 171,1 0 0,-1 1 0,1-1 0,0 0 0,0 0 0,0 1 0,0-1 0,0 1-1,1-1 1,-1 1 0,1-1 0,0 1 0,-1-1 0,1 1-171,2 9 282,0 0 1,0 0 0,1 0-1,0 0 1,2 2-283,7 27 311,12 63 707,4 71-1018,-28-169 695,-4-15-22,-4-20-65,3-15-472,1 0 0,3 0-1,2-23-135,0 53 4,0 1-1,1 0 1,1 0-1,0 0 0,1 1 1,0-1-1,1 1 1,0 0-1,1 0 0,0 1 1,1-1-1,0 1 1,1 1-1,2-2-3,-4 6 0,0 1 0,0 0 1,1 0-1,0 1 0,0-1 0,0 2 1,1-1-1,-1 1 0,1 0 0,0 0 1,-1 1-1,1 0 0,0 1 0,1 0 1,-1 0-1,0 0 0,0 1 0,0 0 1,0 1-1,1 0 0,-1 0 0,2 2 0,0-2 0,-1 2 0,0-1 0,1 1-1,-1 0 1,-1 1 0,1 0-1,0 1 1,-1-1 0,0 2-1,0-1 1,-1 1 0,1 0 0,-1 1-1,-1-1 1,1 2 0,-1-1-1,0 1 1,4 7 0,-4-2 2,0 0 0,-1 0-1,-1 0 1,0 1 0,-1 0 0,-1-1 0,0 1 0,0 0-1,-2 2-1,0 28-47,-2 0-1,-3 11 48,0 2-249,5-29-1670,4-17 1221</inkml:trace>
  <inkml:trace contextRef="#ctx0" brushRef="#br0" timeOffset="425.688">1074 466 5729,'-1'-4'387,"-1"1"0,1 0 0,-1 0-1,0 0 1,0 0 0,0 0 0,0 0 0,0 1-1,0-1 1,-1 1 0,1 0 0,-1-1-1,0 1 1,0 0 0,0 0 0,0 1 0,-2-2-387,-1 0 385,0 1 1,-1 1-1,1-1 1,0 1 0,0 0-1,-1 0 1,1 1-1,-1-1 1,-4 2-386,-1 0 203,1 0-1,-1 1 1,0 0-1,1 1 1,0 0 0,0 1-1,0 1 1,0-1 0,0 2-1,-6 4-202,9-4 20,1 0-1,0 1 1,0 0-1,1 0 1,0 0-1,0 1 1,1 0-1,0 0 1,0 1-1,1-1 1,0 1-1,0 0 1,1 0-1,0 1 1,1-1-1,0 0 1,0 4-20,0 1 7,1 0 0,0 1 0,1-1 1,0 0-1,1 1 0,1-1 0,0 0 0,1 0 1,1 0-1,0 0 0,2 3-7,-2-9 7,0-1 0,0 0 0,1 0 0,-1 0 0,2 0 0,-1-1 0,1 1 0,0-1 0,0-1 1,1 1-1,0-1 0,0-1 0,0 1 0,0-1 0,1 0 0,-1-1 0,1 1 0,1-1-7,-2-1 10,1 1 0,-1-2 0,0 1 0,0-1 0,1 0 0,-1 0 0,1-1 0,-1 0 0,1 0 0,-1-1 1,1 0-1,-1 0 0,0-1 0,0 0 0,0 0 0,0-1 0,0 0 0,0 0 0,0-1 0,2-1-10,-2 0 9,-1 0-1,1 0 1,-1 0 0,-1-1-1,1 0 1,-1 0 0,0 0-1,0-1 1,0 0 0,-1 0-1,0 0 1,-1 0 0,0-1-1,0 1 1,0-1 0,-1 0-1,0 0 1,-1 0 0,1 0-1,-2 0 1,1 0 0,-1 0-1,0 0 1,-1 0 0,0 0-1,-1-4-8,-1-4 19,-1 1 1,0 0-1,-1 0 0,-1 0 0,0 1 0,-1 0 0,-1 0 0,0 1 0,-1 0 1,-10-12-20,13 18-19,0 0 0,0 0 0,0 1 0,-1 0 1,0 1-1,-1-1 0,1 1 0,-1 1 1,0-1-1,0 1 0,0 1 0,-1-1 1,0 1-1,1 1 0,-1 0 0,0 0 1,0 1-1,0 0 0,-6 0 19,-5 5-489,20-4 473,-1 0 0,1 0 0,0 1 0,0-1 1,-1 0-1,1 1 0,0-1 0,0 0 0,0 1 1,-1-1-1,1 0 0,0 1 0,0-1 0,0 1 1,0-1-1,0 0 0,0 1 0,0-1 0,0 0 1,0 1-1,0-1 0,0 1 0,0-1 0,0 0 1,0 1-1,0-1 16</inkml:trace>
  <inkml:trace contextRef="#ctx0" brushRef="#br0" timeOffset="815.955">1469 49 8026,'-5'-7'1114,"-17"-24"2054,10 21-1274,11 10-1825,1 0 0,0 0 1,0 0-1,-1 0 0,1 0 0,0 0 0,-1 0 0,1 0 0,0 0 1,-1 0-1,1 0 0,0 0 0,-1 0 0,1 0 0,0 0 0,0 0 1,-1 0-1,1 0 0,0 0 0,-1 0 0,1 0 0,0 1 0,0-1 0,-1 0 1,1 0-1,0 0 0,0 1 0,-1-1 0,1 0 0,0 0 0,0 1 1,0-1-1,-1 0 0,1 1-69,-1 0 84,1 1-1,-1 0 1,0 0 0,1 0 0,-1 0-1,1 0 1,0 0 0,0 0 0,0 0 0,0 0-1,0 0 1,0 0 0,0 0 0,1 0-1,-1 0 1,1 1-84,13 34 236,-12-32-140,40 84 456,-26-59-450,-2 0 1,0 1-1,-3 1 1,0 0 0,-2 1-1,0 6-102,-2 16 85,-3 0-1,-3 56-84,-15 112 333,13-215-277,0-6-65,1 0 0,-1 0 1,1 0-1,0 0 0,-1 0 0,1 0 1,0 0-1,0 0 0,1 0 0,-1 0 1,0 0-1,1 0 0,-1 0 0,1 0 1,-1 0-1,1 0 0,0 0 0,0 0 1,0-1-1,0 2 9,7 1-83</inkml:trace>
  <inkml:trace contextRef="#ctx0" brushRef="#br0" timeOffset="1203.185">1308 450 10066,'-33'-11'4305,"26"3"-2369,4 1-583,17-2-193,16 2-392,22-2-360,9-3-64,20 1-208,3-1-40,1 5 825,-4 1 2135,3 10-2072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7:56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933 683 5329,'24'-44'2563,"-24"44"-2458,0-1-1,0 1 0,0-1 1,0 0-1,0 1 1,0-1-1,0 0 0,0 1 1,0-1-1,0 0 0,0 1 1,-1-1-1,1 0 1,0 1-1,0-1 0,-1 1 1,1-1-1,0 0 0,-1 1 1,1-1-1,-1 1 0,1-1 1,0 1-1,-1-1 1,1 1-1,-1 0 0,1-1 1,-1 1-1,0 0 0,1-1 1,-1 1-1,0 0-104,-21-10 1768,17 9-1300,-3-3-210,0 2 0,1-1-1,-1 1 1,0 0 0,-1 1 0,1-1-1,0 2 1,0-1 0,-1 1-1,1 0 1,0 1 0,0 0 0,0 1-1,0-1 1,-6 3-258,7-1 34,1-1 0,-1 2 0,0-1 0,1 1 0,-1 0 0,1 0 0,0 1 0,1 0 0,-1 0 0,1 0 0,0 1 0,0 0 0,1 0 0,-1 0 0,1 0 0,1 1 0,-2 2-34,-1 5 8,0 1 1,2-1 0,-1 1-1,2 0 1,0 1-1,0-1 1,2 0 0,0 1-1,1-1 1,0 1-1,1-1 1,1 1-1,3 11-8,-4-17 6,2 0-1,-1-1 0,2 1 0,-1-1 0,1 1 0,0-1 0,1 0 0,0-1 0,1 1 0,-1-1 1,2 0-1,-1 0 0,1-1 0,0 0 0,1 0 0,-1-1 0,2 0 0,-1 0 0,0-1 0,1 0 1,5 2-6,-2-2 11,1 0 1,-1-2 0,1 1 0,0-2-1,0 0 1,0 0 0,1-1 0,-1-1-1,0 0 1,0-1 0,1 0 0,1-1-12,-8 0 9,1 1 1,0-2 0,-1 1 0,1-1-1,-1 0 1,0-1 0,0 1 0,0-2-1,0 1 1,-1-1 0,0 0 0,0 0-1,0 0 1,0-1 0,-1 0 0,0 0-1,0-1 1,-1 1 0,0-1 0,3-6-10,-2 2 8,-2 1 1,1-1 0,-1 0 0,-1 0 0,0 0 0,0-1 0,-1 1-1,-1 0 1,0-1 0,0 1 0,-1 0 0,-1 0 0,0-1 0,0 1-1,-2-3-7,1 3 12,-1 0 0,0 0 0,0 0 0,-1 0 0,-1 1 1,0 0-1,0 0 0,-1 1 0,0 0 0,-1 0 0,0 1 1,0-1-1,-1 2 0,-9-8-13,10 11 57,-1 0 1,1 0-1,-1 0 0,0 1 1,0 1-1,0-1 0,0 1 1,0 1-1,0 0 0,-1 0 1,1 1-1,0 0 1,-1 0-1,1 1-57,-28 5 241</inkml:trace>
  <inkml:trace contextRef="#ctx0" brushRef="#br0" timeOffset="633.717">1429 820 6737,'3'-1'6767,"10"0"-5286,23 2-1421,-31-1-19,16 1 251,0-1 1,0-1-1,6-1-292,-19 1 75,-1-1 0,1 0 0,0 0-1,-1 0 1,0-1 0,1 0 0,-1-1 0,0 0 0,-1 0-1,1 0 1,3-3-75,-5 3 38,0-1 0,0 1 0,0-1 1,-1 0-1,1 0 0,-1 0 0,0-1 0,-1 0 0,2-3-38,-4 7 14,0 0 0,0-1 0,-1 1 0,1-1 0,-1 1 0,1-1 0,-1 1 0,0-1-1,0 1 1,0-1 0,0 0 0,0 1 0,-1-1 0,1 1 0,-1-1 0,0 1 0,0-1 0,0 1 0,0 0 0,0-1 0,0 1 0,0 0 0,-1 0 0,1 0 0,-1 0 0,-1-1-14,0-1 18,-1 0 0,0 0 0,0 1 0,0-1 0,0 1 0,-1 0 0,1 0 0,-1 0 0,0 1 0,0 0 0,0 0 0,0 0 0,0 0 0,-5 0-18,2 1 7,1 0 1,-1 1-1,0 0 1,1 0-1,-1 1 1,1 0-1,-1 0 0,1 0 1,0 1-1,-2 1-7,-4 2 3,0 0 0,0 1 0,0 0 1,1 1-1,0 1 0,1 0 0,-1 1 0,1 0 0,1 0 0,0 1 0,-3 4-3,5-4 2,1 1 1,0-1-1,1 1 1,0 1-1,1-1 1,0 1-1,0 0 1,1 0-1,1 0 1,0 1-1,1-1 1,0 1-1,1 4-2,0-9 3,1 1 0,0 0 0,1-1 0,0 1 0,0 0 0,1-1 0,0 1 0,0-1 0,1 0 0,0 0 0,0 0 0,1 0 0,0 0 0,1-1 0,-1 1 0,1-1 0,1 0 0,0-1 0,5 6-3,1-3 1,0 0 1,1 0-1,0-1 0,0-1 1,1 0-1,0-1 0,0-1 0,0 0 1,1-1-1,2 0-1,14 3 557,0-3 0,-1 0 0,1-2 0,18-2-557,12-1 774</inkml:trace>
  <inkml:trace contextRef="#ctx0" brushRef="#br0" timeOffset="1163.332">2473 675 7146,'-12'-6'1569,"-1"1"1,1 0-1,-1 1 1,0 0 0,-10-1-1570,5 2 816,1 1 0,0 0 0,0 2 1,-8 0-817,7 2 129,0-1 1,1 2 0,-1 1-1,1 0 1,0 1 0,0 1-1,0 0 1,1 1-1,-5 4-129,18-10 4,0 1 0,0 0 0,1-1-1,-1 1 1,1 0 0,0 0 0,-1 1-1,1-1 1,0 0 0,0 1 0,1 0-1,-1-1 1,0 1 0,1 0 0,0 0-1,-1-1 1,1 1 0,0 0 0,1 0-1,-1 1 1,0-1 0,1 0 0,0 0-1,0 0 1,0 1-4,0 0 2,1 0 0,-1 0 0,1 0 0,0 0 0,1 0 0,-1-1 0,1 1 0,-1 0 0,1 0 0,0-1 0,1 0-1,-1 1 1,1-1 0,-1 0 0,1 0 0,0 0 0,0 0 0,0-1 0,2 2-2,15 9 12,1-2 0,-1 0 0,2-1 0,-1-1 1,3-1-13,-1 0 14,-1 1 1,0 1-1,-1 1 1,16 11-15,-33-20 1,-1 1 0,0-1 0,0 1 0,0 0 0,0 0 0,-1 0 0,1 0 0,-1 1 0,0-1 0,0 1 0,0-1 0,0 1 0,0 0 0,0 1-1,-2-2 1,1 0-1,-1 0 1,1-1-1,-1 1 1,0 0-1,0 0 1,0 0 0,-1-1-1,1 1 1,0 0-1,-1 0 1,0-1-1,0 1 1,0 0-1,0-1 1,0 1-1,0-1 1,-1 1-1,1-1 1,-1 0-1,-1 2 0,-5 5 6,-1-1 0,0 0 0,-1-1-1,0 0 1,0 0 0,0-1 0,-1 0-1,-5 2-5,-22 12 20,32-16-13,0-1 0,0 0 1,-1 0-1,1 0 1,-1-1-1,1 0 1,-1 0-1,0-1 0,1 0 1,-1 0-1,-4 0-7,7-1 7,0-1-1,0 1 0,1-1 1,-1 0-1,0 0 0,0 0 0,0 0 1,1-1-1,-1 0 0,1 0 1,-1 0-1,1 0 0,0 0 1,-1 0-1,1-1 0,0 0 1,1 0-1,-1 0 0,0 0 1,0-1-7,2 2 7,-1 0 0,0 0 0,1 0-1,0-1 1,0 1 0,-1 0 0,1-1 0,1 1 0,-1-1 0,0 1 0,1-1 0,-1 0 0,1 1 0,0-1 0,-1 1 0,1-1 0,1 0 0,-1 0-7,0 1-174,1 0 0,-1 1 0,1-1 0,0 0 0,0 0 0,0 0-1,0 1 1,0-1 0,0 1 0,0-1 0,0 1 0,1-1 0,-1 1 0,1 0 0,-1-1 0,1 1-1,-1 0 1,1 0 0,0 0 0,0 0 0,-1 0 0,1 1 0,0-1 0,1 0 174,31-8-1814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8:29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107 650 6889,'-35'-67'2854,"35"66"-2778,0 1 0,0-1 0,0 1 0,0-1 0,-1 1-1,1-1 1,0 0 0,-1 1 0,1-1 0,0 1 0,-1 0-1,1-1 1,0 1 0,-1-1 0,1 1 0,-1 0 0,1-1-1,-1 1 1,1 0 0,-1-1 0,1 1 0,-1 0-1,1 0 1,-1-1 0,1 1 0,-1 0 0,0 0 0,1 0-1,-1 0 1,1 0 0,-1 0 0,0 0 0,1 0 0,-1 0-1,1 0 1,-1 0 0,1 0 0,-1 0 0,0 1 0,1-1-1,-1 0-75,-11 15 993,11-12-740,-4 4-83,1 0 1,-1 1 0,1 0-1,1 0 1,0 0 0,0 0-1,1 0 1,0 1 0,0-1-1,1 1 1,0 0-171,-2 23 176,1 0 1,3 8-177,-1-37 18,0 26 41,1-1 0,2 0 0,1 0 0,1 0 0,1 0 0,2-1 0,0 0 0,2 0 0,1-1 0,13 22-59,-24-48 4,0 0 1,0 0 0,0 0 0,0 0 0,0 0 0,0-1-1,0 1 1,1 0 0,-1 0 0,0 0 0,0 0-1,0 0 1,0 0 0,0 0 0,0 0 0,0 0-1,0 0 1,0 0 0,0 0 0,0 0 0,0 0 0,1 0-1,-1 0 1,0 0 0,0 0 0,0 0 0,0 0-1,0 1 1,0-1 0,0 0 0,0 0 0,0 0-1,0 0 1,0 0 0,0 0 0,0 0 0,0 0 0,1 0-1,-1 0 1,0 0 0,0 0-5,-3-13 114,-6-20-9,4 12-79,1 0 0,1-1 1,1 0-1,0 0 0,2 1 1,2-18-27,1 5 10,1 0 0,2 1 0,9-29-10,-10 48-1,-1 0 1,2 1-1,0 0 0,0 0 1,1 0-1,1 1 1,0 0-1,0 1 0,1 0 1,2-1 0,-7 8-2,0 0 1,0 0-1,0 0 0,1 1 1,-1 0-1,1 0 1,0 0-1,0 0 1,0 1-1,0 0 1,0 0-1,1 0 0,-1 1 1,1 0-1,-1 0 1,1 0-1,-1 1 1,1-1-1,-1 1 0,1 1 1,0-1-1,-1 1 1,1 0-1,-1 0 1,1 0-1,3 3 2,-2-1 0,0 0-1,-1 1 1,1-1-1,-1 2 1,0-1-1,0 1 1,0 0-1,-1 0 1,1 0-1,-1 1 1,-1 0-1,1 0 1,-1 0-1,0 0 1,0 1-1,2 6 1,4 12 2,0 1-1,-2 0 1,-1 1 0,-1 0-2,1 7-30,-1 0 0,-1 0 1,-2 0-1,-2 1 0,-1-1 0,-1 1 1,-2 0 29,-2 0-3028,4-4 1495</inkml:trace>
  <inkml:trace contextRef="#ctx0" brushRef="#br0" timeOffset="730.575">888 783 5897,'-32'-32'2694,"31"32"-2578,1-1-1,-1 1 0,1 0 1,-1-1-1,1 1 0,-1-1 1,0 1-1,1 0 1,-1-1-1,0 1 0,0 0 1,1 0-1,-1 0 0,0-1 1,1 1-1,-1 0 1,0 0-1,0 0 0,1 0 1,-1 0-1,0 0 0,0 1 1,1-1-1,-1 0 1,0 0-1,1 0 0,-1 1 1,0-1-1,1 0 0,-1 1 1,0-1-1,1 0 0,-1 1 1,1-1-1,-1 1 1,1-1-1,-1 1-115,0 0 146,0 0 0,0 0 0,0 1 0,0-1 0,1 0 0,-1 0 0,0 0 0,1 1 0,-1-1 0,1 0 0,-1 1 0,1-1 0,0 0 0,-1 1 0,1-1-146,0 1 49,1-1 1,-1 0-1,0 0 1,1 0-1,-1 1 1,1-1-1,-1 0 1,1 0-1,-1 0 1,1 0-1,0 0 0,0 0 1,-1 0-1,1 0 1,0 0-1,0-1 1,0 1-1,0 0 1,0 0-1,0-1 1,0 1-1,0-1 1,0 1-1,1-1 1,-1 1-1,0-1 0,0 0 1,0 1-1,1-1 1,-1 0-50,5 1 96,0 0-1,0-1 1,0 0-1,0 0 1,1 0 0,-1-1-96,14-1 138,-1-1 1,0-2-1,0 0 1,0 0 0,13-8-139,-20 8 28,0-1 0,0 0 1,0-1-1,-1 0 1,0-1-1,0 0 0,-1-1 1,8-9-29,-16 16 4,0 0 1,-1 0 0,1 1-1,-1-1 1,0 0-1,0-1 1,1 1-1,-1 0 1,-1 0-1,1 0 1,0-1 0,0 1-1,-1 0 1,1-1-1,-1 0-4,0 1 5,0 1 0,0-1 0,-1 1-1,1-1 1,0 1 0,-1-1 0,1 1 0,-1-1 0,0 1-1,1-1 1,-1 1 0,0 0 0,0-1 0,0 1 0,0 0-1,0 0 1,0 0 0,0-1-5,-3-1 9,0 0 0,-1 1-1,1-1 1,-1 1 0,1 0 0,-1 0 0,0 0-1,1 0 1,-1 1 0,0 0 0,0 0-1,0 0 1,-2 1-9,-3-1 3,-1 0-1,0 1 1,1 1 0,-1-1-1,0 2 1,1 0 0,0 0-1,-1 0 1,1 2-1,0-1 1,0 1 0,1 1-1,-1-1 1,1 2 0,0-1-1,0 1 1,0 1-1,1 0 1,0 0 0,1 0-1,0 1 1,0 0-1,0 1 1,1-1 0,0 1-1,1 0 1,0 1 0,-3 7-3,3-5 7,0 0 1,0 1-1,2 0 0,-1 0 1,2 0-1,0 0 1,0 0-1,1 8-7,1-15 7,0 0 0,1 0 0,0 0-1,0-1 1,0 1 0,0 0 0,1 0-1,0-1 1,0 1 0,1-1 0,0 0-1,0 0 1,0 0 0,0 0 0,1 0-1,0-1 1,0 1 0,0-1 0,0 0-1,2 1-6,6 3 21,0-1 0,0 0 0,1-1-1,0 0 1,0-1 0,0 0 0,1-1 0,-1-1-1,5 1-20,13 1 115,1-1 0,0-1-1,17-2-114,11-2 799,-1-1-354</inkml:trace>
  <inkml:trace contextRef="#ctx0" brushRef="#br0" timeOffset="1137.159">1738 646 8738,'-9'-8'1214,"0"0"1,-1 1-1,0 0 0,0 0 1,-1 1-1,-3-1-1214,8 4 221,0 1-1,-1 0 1,1 0 0,-1 1 0,0 0 0,1 0-1,-1 0 1,0 1 0,1 0 0,-1 0 0,0 1-1,-1 0-220,-5 1 59,1 0-1,0 1 1,0 0-1,0 1 1,0 1-1,0 0 1,1 0-1,0 1 1,0 0 0,0 1-1,1 0 1,0 1-1,1 0 1,0 1-1,0 0 1,0 0-1,1 1 1,1 0-1,0 0 1,0 1-1,1 0 1,0 0-1,1 0 1,0 1-1,1 0 1,0 0-1,1 0 1,0 0-1,1 1 1,1-1-1,0 1 1,0-1-1,2 12-58,0-17 5,0 0-1,0-1 0,0 1 1,1 0-1,0-1 0,0 0 1,1 1-1,0-1 0,0 0 1,1 0-1,-1-1 0,1 1 1,0-1-1,1 1 0,-1-1 1,1-1-1,0 1 0,1-1 1,-1 0-1,1 0 0,-1 0 1,1-1-1,0 0 0,4 2-4,9 2 456,0-1 0,0 0 0,0-1 0,1-1 0,-1-1 0,1-1 0,19 0-456,25-2 1185</inkml:trace>
  <inkml:trace contextRef="#ctx0" brushRef="#br0" timeOffset="1647.347">2119 716 4737,'-43'-29'2386,"43"29"-2323,-1-1 0,1 1 0,0 0 0,-1 0 0,1-1-1,0 1 1,-1 0 0,1 0 0,0-1 0,-1 1 0,1 0 0,-1 0 0,1 0 0,0 0 0,-1-1 0,1 1 0,-1 0 0,1 0 0,0 0 0,-1 0 0,1 0 0,-1 0-1,1 0 1,-1 0 0,1 0 0,0 1 0,-1-1 0,1 0 0,-1 0 0,1 0 0,0 0 0,-1 0 0,1 1 0,0-1 0,-1 0 0,1 0 0,0 1 0,-1-1-1,1 0 1,0 1 0,-1-1 0,1 0 0,0 1 0,0-1 0,0 0 0,-1 1 0,1-1 0,0 1 0,0-1 0,0 0 0,0 1 0,0-1 0,-1 1 0,1-1-1,0 0 1,0 1 0,0-1 0,0 1 0,0-1 0,1 1 0,-1-1 0,0 0 0,0 1 0,0-1 0,0 1-63,5 23 1953,-2-22-1804,-1 1-1,0-1 1,1 0 0,-1 1-1,1-1 1,0 0 0,0-1-1,-1 1 1,1 0 0,0-1-1,1 0 1,-1 0 0,0 0-1,0 0 1,0 0 0,1-1 0,-1 1-1,0-1 1,1 0 0,-1 0-1,0 0 1,1 0 0,-1-1-1,0 1 1,1-1-149,8-1 124,0 0 0,-1-1-1,1-1 1,-1 1 0,1-2-1,2-2-123,2 0 44,-1-2-1,0 0 0,0-1 1,-1 0-1,-1-1 0,0-1 1,0 0-1,-1-1-43,-11 13 4,-1-1-1,1 0 1,0 0-1,-1 1 1,1-1-1,-1 0 1,1 0-1,-1 0 1,1 0-1,-1 0 1,0 0-1,1 0 1,-1 0-1,0 0 0,0 0 1,0 0-1,0 0 1,0 0-1,0 0 1,0 0-1,0 0 1,0 0-1,0 0 1,-1 0-1,1 0 1,0 0-1,-1 0 1,1 0-1,0 0 1,-1 0-1,0 0 1,1 0-1,-1 1 1,1-1-1,-1 0 1,0 0-1,0 1 1,1-1-1,-1 0 1,0 1-1,0-1 1,0 1-1,0-1-3,-4-2 14,0 0-1,-1 1 0,1 0 1,0 0-1,-1 0 1,1 1-1,-4-1-13,-4 0 9,1 1-1,-1 0 0,0 1 0,0 1 1,1 0-1,-1 1 0,0 0 0,1 1 1,-8 2-9,3 1 2,1 0 1,-1 1 0,2 0 0,-1 1-1,1 1 1,-11 8-3,19-11 2,0-1 1,1 1-1,0 0 0,0 1 1,0-1-1,1 1 0,0 0 1,0 1-1,1-1 0,0 1 1,0 0-1,1 0 0,0 0 1,-1 6-3,2-8 3,1 0 1,0 0-1,0 1 1,1-1-1,0 0 0,0 0 1,1 0-1,-1 1 1,1-1-1,1 0 1,-1 0-1,1 0 1,0 0-1,0-1 1,1 1-1,-1 0 0,1-1 1,1 0-1,-1 0 1,1 0-1,1 2-3,39 33 39</inkml:trace>
  <inkml:trace contextRef="#ctx0" brushRef="#br0" timeOffset="2050.714">2996 562 8474,'-4'-5'585,"-1"-1"0,-1 1 0,1 0 0,-1 1 0,0-1-1,0 1 1,0 0 0,0 1 0,-1-1 0,1 1 0,-1 0 0,0 1 0,0 0 0,0 0 0,-3 0-585,-3 0 232,0 1-1,0 1 1,0 0 0,-1 1-1,1 0 1,0 1 0,0 0-1,-2 2-231,-8 1 141,0 2-1,1 0 1,-3 3-141,15-5 29,0-1 1,0 2-1,0-1 0,1 1 1,0 1-1,0 0 0,-6 6-29,13-11 3,0-1-1,1 1 1,-1 0 0,0 0-1,1 0 1,0 0 0,-1 0-1,1 0 1,0 0 0,0 1-1,0-1 1,0 0-1,0 1 1,1-1 0,-1 1-1,1-1 1,0 1 0,-1-1-1,1 1 1,0-1-1,1 1 1,-1-1 0,0 0-1,1 1 1,-1-1 0,1 1-1,0-1 1,0 0 0,0 1-1,0-1 1,0 0-1,0 0 1,0 0 0,1 0-1,-1 0 1,1 0 0,0 0-1,0 0 1,0 0-3,6 5 6,0 0-1,1 0 1,0-1 0,0 0-1,0-1 1,1 0 0,0 0-1,5 1-5,41 11 25,-37-12-19,0 0 0,0 2 0,0 0 0,0 2 0,9 5-6,-24-11 0,0-1 1,-1 0 0,0 1 0,1 0 0,-1-1 0,0 1 0,0 1 0,-1-1 0,1 0 0,-1 1 0,1-1 0,-1 1-1,0 0 1,0-1 0,-1 1 0,1 0 0,-1 0 0,0 0 0,0 1 0,0-1 0,-1 0 0,1 0 0,-1 0 0,0 1 0,0-1-1,-1 0 1,1 0 0,-1 1-1,0 2 4,-1 0 0,0 0-1,-1 0 1,0 0 0,0-1 0,0 1-1,-1-1 1,0 1 0,0-1 0,0-1-1,-1 1 1,0 0 0,0-1 0,0 0-1,-1 0 1,0-1 0,0 0 0,0 0-1,-1 1-3,-3 0 8,1 0-1,-1-1 1,0 0-1,0 0 0,-1-1 1,1 0-1,-1-1 1,0-1-1,1 1 0,-1-1 1,0-1-1,-8-1-7,6 0 12,5 1 9,0 0-1,-1-1 0,1 0 0,0 0 0,0-1 0,0 0 0,0-1 0,0 1 1,1-1-1,-7-4-20,13 7-72,1-1 0,-1 1 1,0 0-1,1-1 0,-1 1 0,0-1 1,1 1-1,-1-1 0,1 1 0,-1-1 1,1 1-1,-1-1 0,1 0 1,-1 1-1,1-1 0,0 1 0,-1-1 1,1 0-1,0 0 0,0 1 1,-1-1-1,1 0 0,0 1 0,0-1 1,0 0-1,0 0 0,0 1 1,0-1-1,0 0 0,0 0 0,0 1 1,0-1-1,0 0 0,1 0 1,-1 1-1,0-1 0,0 0 0,1 1 1,-1-1-1,0 0 0,1 1 1,-1-1-1,1 0 0,-1 1 0,1-1 72,14-18-1379</inkml:trace>
  <inkml:trace contextRef="#ctx0" brushRef="#br0" timeOffset="3390.49">3543 622 4553,'1'0'137,"-1"-1"0,1 1 0,0-1 0,-1 0 0,1 0 0,-1 1 0,1-1 0,-1 0 0,1 0 1,-1 0-1,0 1 0,1-1 0,-1 0 0,0 0 0,0 0 0,1 0 0,-1 0 0,0 0 0,0 0 0,0 0 0,0 0 0,0 1 0,-1-1 0,1 0 0,0 0 0,0 0 1,-1-1-138,-1 0 387,0 1 0,-1-1 0,1 0 0,-1 1 1,1-1-1,-1 1 0,0 0 0,1 0 1,-3 0-388,4 0 37,-10-3 398,0 1-1,-1-1 1,0 2 0,1 0 0,-1 0-1,0 1 1,0 0 0,0 1 0,0 1-1,0 0 1,0 0 0,1 1-1,-1 1 1,-2 0-435,5 0 22,-1 0 0,1 1 0,0 0 0,0 1 0,0 0 0,0 0 0,1 1-1,0 0 1,0 0 0,1 1 0,0 0 0,0 0 0,0 1 0,1 0 0,0 0 0,1 1 0,-1 1-22,4-7 2,0 1 0,0 0 1,1 0-1,-1 0 1,1 0-1,0 0 1,0 1-1,0-1 1,1 0-1,-1 0 0,1 1 1,0-1-1,1 2-2,-1-3 2,1 0 0,0-1 0,-1 1 0,1 0 0,0 0 0,1-1 0,-1 1 0,0-1 0,1 1 0,0-1 0,-1 0 1,1 1-1,0-1 0,0 0 0,0 0 0,1 0 0,-1-1 0,0 1 0,1 0 0,1 0-2,14 7 11,1-2 0,-1 0 0,1-1 0,1 0 0,11 0-11,-4 0 18,-1 1 0,25 10-18,-43-13 2,-1-1 0,0 1 0,0 0 0,0 0 0,0 1 0,-1 0 0,0 0 0,0 0 0,0 1-1,0 0 1,-1 0 0,0 1-2,-4-5 1,1 1-1,-1 0 1,0 0 0,1 0-1,-1-1 1,-1 1-1,1 0 1,0 0-1,-1 0 1,1 1 0,-1-1-1,0 0 1,0 0-1,0 0 1,-1 0-1,1 0 1,-1 0 0,1 0-1,-1 0 1,0 0-1,0 0 1,-1-1-1,1 1 1,0 0 0,-1 0-1,0-1 1,0 1-1,0 0 0,-5 5 7,1 0 0,-1 0 0,-1 0 0,1-1-1,-1 0 1,-1-1 0,1 0 0,-2 0-7,-9 5 98,-2-1-1,1 0 1,-1-2-1,0 0 1,-1-2 0,0 0-1,0-2 1,0 0-1,-1-1 1,1-1 0,-18-2-98,-1-6 2557,11-5-1147</inkml:trace>
  <inkml:trace contextRef="#ctx0" brushRef="#br0" timeOffset="3916.928">2021 943 3713,'-50'-40'2392,"42"37"73,1 0-129,1 3-327,3 0-249,3 2-432,3 0-239,5 3-457,23 6-96,58 18-232,-27-9-96,-1-6-104,-2 5 336,-5-4 3041,1 8-2505</inkml:trace>
  <inkml:trace contextRef="#ctx0" brushRef="#br0" timeOffset="5261.587">3925 688 2985,'101'-18'1995,"-99"18"-1847,0-1 0,0 1-1,0-1 1,0 0 0,0 1 0,0-1 0,0 0 0,-1 0 0,1-1 0,0 1 0,-1 0 0,1 0 0,0-1 0,-1 1 0,0-1-1,1 1 1,-1-1 0,0 0 0,0 0 0,0 1 0,0-1 0,0 0 0,0 0-148,-1 1 108,0 0 0,1 0 1,-1 0-1,0 0 0,0 0 0,0 0 0,0 0 1,0 0-1,0 0 0,0 0 0,-1 0 0,1 1 1,0-1-1,0 0 0,-1 0 0,1 0 1,0 0-1,-1 0 0,1 1 0,-1-1 0,0 0 1,1 0-1,-1 1 0,1-1 0,-1 0 0,0 1 1,1-1-1,-1 0 0,0 1 0,0-1 0,0 1 1,0 0-1,1-1 0,-1 1 0,0-1-108,-6 0 208,0 0 1,0 0-1,0 0 0,0 1 0,0 0 0,0 0 0,0 1 0,-5 0-208,-5 2 287,-1 1-1,-15 5-286,23-5 50,0-1 1,1 2-1,-1-1 0,1 1 1,0 1-1,1-1 0,-1 2 0,1-1 1,0 1-1,1 0 0,0 1 1,0-1-1,0 2 0,1-1 0,0 1 1,1 0-1,0 0 0,0 0 1,1 1-1,0-1 0,1 1 0,0 0 1,0 0-1,0 7-50,1-4 27,0 1 0,0-1-1,1 1 1,1 0 0,0-1 0,1 1 0,1 0-1,2 9-26,-3-18 8,1 1-1,0-1 0,0 1 1,0-1-1,1 0 0,0 1 1,0-2-1,0 1 0,1 0 1,-1 0-1,1-1 0,0 0 1,1 0-1,-1 0 0,1 0 1,-1-1-1,1 0 0,0 0 0,0 0 1,1 0-1,1 0-7,2 0 18,0 0 1,0 0-1,0-1 0,1 0 0,-1-1 1,1 0-1,-1 0 0,1-1 0,0 0 1,-1-1-1,1 0 0,-1-1 0,6-1-18,-9 2 11,-1-1 0,1 0 0,-1 0 0,1 0 0,-1-1-1,0 0 1,0 0 0,0 0 0,-1 0 0,1-1 0,-1 0 0,0 0-1,0 0 1,0-1 0,0 1 0,-1-1 0,0 0 0,0 0 0,0 0-1,0 0 1,-1 0 0,2-6-11,-1-4 16,0 1 0,0-1 0,-2 0 1,0 0-1,0 0 0,-2 0 0,0 0 0,-1-7-16,-7-31 222,-11-37-222,12 59 140,9 31-121,-1 0 0,0 0 1,0 0-1,0 0 0,0 0 0,0 0 1,0 0-1,0 0 0,0 0 0,0 0 1,0 0-1,0 0 0,0 0 0,0 0 0,0 0 1,0 0-1,0 0 0,1 0 0,-1 0 1,0 0-1,0 0 0,0-1-19,6 16 118,10 25-92,5 22 25,-10-26-7,2-1-1,1 0 1,2-1-1,10 16-43,-22-43 10,0-1 0,1 1 1,1-1-1,-1 0 0,1 0 0,0 0 0,0-1 0,5 4-9,-8-7 450,1 0 0,0 0 0,0 0 0,0-1 1,0 1-1,3 0-451,19 1 1123</inkml:trace>
  <inkml:trace contextRef="#ctx0" brushRef="#br0" timeOffset="5652.906">4397 599 5585,'-1'-1'320,"0"-1"0,0 1 0,0 0 0,0 0 0,-1 0-1,1 0 1,0 1 0,0-1 0,-1 0 0,1 0 0,0 1 0,-1-1 0,1 1-1,-1-1 1,1 1 0,-2-1-320,2 1 124,1 1-1,-1-1 1,1 0 0,-1 0-1,1 0 1,-1 1-1,1-1 1,-1 0 0,1 1-1,-1-1 1,1 0-1,-1 1 1,1-1 0,-1 1-1,1-1 1,-1 0-1,1 1 1,0-1 0,-1 1-1,1-1 1,0 1-1,0 0 1,-1-1 0,1 1-1,0-1 1,0 1 0,0 0-124,-1 4 283,0 1 1,0 0-1,1-1 1,0 1 0,0 0-1,0-1 1,1 6-284,9 48 550,1 0 1,4-1-1,17 46-550,-27-76 177,-8-24-25,-4-14-29,3 1-82,1 1 1,1-1-1,0 1 0,0-1 0,1 0 0,0 0 1,0 0-1,1 1 0,0-6-41,1-8 55,2 0-1,0 1 1,3-8-55,-4 18 8,1-1-1,1 1 1,0 1 0,1-1-1,0 1 1,0-1 0,1 2-1,1-1 1,0 1 0,0-1-1,0 2 1,1-1-1,8-6-7,-9 10 10,-1 0-1,1 1 0,0-1 0,0 1 1,0 1-1,1-1 0,-1 1 0,1 1 1,0-1-1,0 1 0,0 0 0,0 1 0,0 0 1,0 0-1,0 1 0,0 0 0,0 1 1,0 0-1,0 0 0,3 1-9,-2 0-127,1 1-1,-1 1 1,0-1 0,0 1-1,0 1 1,1 1 127,21 14-260</inkml:trace>
  <inkml:trace contextRef="#ctx0" brushRef="#br0" timeOffset="6020.168">5020 562 7066,'-4'-20'3632,"-4"10"-1143,1 6-585,4 13-840,0 7-367,0 9-369,3 8-32,2 13-80,-1 5-56,3 13-80,1-6-24,-5-5 8,0-8 8,2-13-56,0-3-328,1-15-1577,4 0 1313</inkml:trace>
  <inkml:trace contextRef="#ctx0" brushRef="#br0" timeOffset="6377.78">4963 246 9906,'-25'-36'4129,"7"19"-2561,1 0-623,10 13-569,4 2-232,10 12-32,12 8-240,7 13 112</inkml:trace>
  <inkml:trace contextRef="#ctx0" brushRef="#br0" timeOffset="6378.78">5344 31 8682,'-3'-5'544,"1"2"76,0 0 1,-1-1-1,1 1 0,-1 0 0,1 1 0,-1-1 1,-1 0-621,4 2 61,0 1 0,-1 0 0,1 0 0,0 0 0,0 0 0,-1-1 1,1 1-1,0 0 0,-1 0 0,1 0 0,0 0 0,-1 0 0,1 0 1,0 0-1,-1 0 0,1 0 0,0 0 0,-1 0 0,1 0 1,0 0-1,-1 0 0,1 0 0,0 1 0,-1-1 0,1 0 0,0 0 1,0 0-1,-1 0 0,1 1 0,0-1-61,-8 17 715,3 11-452,2 0 1,1 1-1,1-1 1,1 0-1,1 1 1,2 4-264,11 63 652,7 15-652,-8-44 203,2 37 3,-5 0-1,-4 41-205,4 38 284,-10-179-242,0-1 1,0 1-1,0 0 0,1 0 0,0 0 1,-1-1-1,1 1 0,1 0 0,-1-1 0,0 1 1,1-1-1,0 0 0,0 1 0,0-1 1,1 0-43,11 9 290</inkml:trace>
  <inkml:trace contextRef="#ctx0" brushRef="#br0" timeOffset="6745.499">5574 578 8330,'-4'-7'3665,"4"8"-1817,3 5-424,5 8-448,3 4-239,9 11-329,1 7-120,2 10-152,1-2-48,-3 6-24,0-5 184,-4-8-360,-2 1-280,9-12 296</inkml:trace>
  <inkml:trace contextRef="#ctx0" brushRef="#br0" timeOffset="7109.376">6041 497 8650,'-15'-21'3865,"5"21"-1937,1 7-696,-4 17-423,-1 12-209,-5 17-120,2 7-24,-3 22-160,5 7-72,0 5-80,3 1-40,5-12-24,-6-9 208,7-8 96,2-3-3985,5-14 2833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8:40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33 3953,'-1'-1'275,"0"0"1,0 1-1,0-1 0,-1 0 1,1 1-1,0-1 0,0 1 1,-1-1-1,1 1 0,-1-1 1,1 1-1,0 0 0,-1 0 1,1 0-1,-1 0 0,1 0 1,0 0-1,-1 0 0,1 0 1,-1 0-1,1 1 0,0-1 1,-1 1-276,0 0 215,0 0 0,-1 0 0,1 1 0,0 0 0,0-1 0,0 1 1,0 0-1,0 0 0,1 0 0,-1 0 0,0 0 0,1 0-215,-3 5 170,0-1 0,1 1 1,-1-1-1,2 1 0,-1 0 0,1 0 1,0 1-1,0-1 0,1 1-170,-1 16 196,2-1 0,0 1 0,2 0 0,0-1 0,1 1-196,27 118 588,-11-57-308,-7-25-153,-4 0 0,-2 0 0,-3 1-1,-3 27-126,-2-41 35,-1-6 31,3 1-1,1 0 0,7 38-65,-3-97 216,0 1 0,0-1 0,1-13-216,2-59 116,-6 58-83,1 0 0,2 0 1,7-26-34,-8 47 4,-1-1-1,1 1 1,1 0 0,0 0 0,0 1 0,1-1 0,0 1 0,1 0 0,0 1 0,0 0 0,1 0 0,0 0 0,1 1-4,-2 1 1,0 1-1,1 0 1,-1 0 0,1 1 0,0 0 0,0 0-1,0 1 1,1 0 0,-1 0 0,1 1-1,6-1 0,-11 2 0,1 1 0,-1 0 0,0 0 1,0 0-1,1 1 0,-1-1 0,0 1 0,0 0 0,0 0 0,0 0 0,0 1 0,0-1 0,0 1 0,0 0 0,-1 0 0,1 1 0,-1-1 0,1 1 0,-1 0 0,0-1 0,0 1 0,0 1 0,0-1 0,-1 0 0,2 3 0,2 4 8,0 1 0,-1 0-1,-1 0 1,1 0 0,-2 0-1,0 1 1,0 0 0,0 7-8,3 23 82,-2 33-82,-3-47 14,1 12 29,-1-6 94,1 0-1,2 0 1,6 24-137,-2-34 133,1-6-22</inkml:trace>
  <inkml:trace contextRef="#ctx0" brushRef="#br0" timeOffset="667.599">866 742 2240,'70'-74'1808,"-61"58"258,-9 16-2019,0 0 0,0-1 0,0 1 0,0 0-1,0 0 1,0-1 0,0 1 0,0 0 0,0-1-1,0 1 1,0 0 0,0 0 0,-1-1-1,1 1 1,0 0 0,0-1 0,0 1 0,0 0-1,-1 0 1,1 0 0,0-1 0,0 1 0,0 0-1,-1 0 1,1 0 0,0-1 0,0 1-1,-1 0-46,-16-2 1469,17 2-1252,-12-1 304,1 1 0,0 1 1,-1 0-1,1 0 0,0 1 0,0 1 1,0-1-1,0 2 0,0 0 0,-5 3-521,3-2 142,0 2 0,1 0 0,0 0 0,0 1 0,0 0 0,1 1 0,0 1 0,-2 3-142,8-7 13,-1 0-1,1 1 1,1 0 0,0 0-1,-1 1 1,2-1 0,-1 1-1,1-1 1,1 1 0,-1 0-1,1 0 1,1 1-1,0-1 1,0 0 0,0 0-1,1 1 1,0-1 0,1 3-13,0-1 12,1 0 0,0 0 0,0 0 0,1-1 0,1 1 0,0-1 0,0 0 0,0 0 0,1 0 0,1 0 0,-1-1 0,1 0 0,1 0 0,0-1 0,0 1-12,-1-2 13,1 0-1,0 0 1,0-1-1,1 0 1,-1 0 0,1-1-1,0 0 1,0 0-1,0-1 1,1 0 0,-1 0-1,1-1 1,0 0-1,4 0-12,-7-2 12,0 1 1,0-1-1,0-1 0,0 1 0,0-1 0,0 0 0,0-1 0,0 1 0,0-1 1,-1 0-1,1-1 0,-1 1 0,1-1 0,-1 0 0,0-1 0,0 1 0,0-1 0,-1 0 1,1 0-1,-1 0 0,2-3-12,-1 0 13,-1 1 0,1-1 0,-1 0 0,-1 0 0,0 0 0,0-1 0,0 1 0,-1-1 0,0 0 0,0 1 0,-1-1 1,0 0-1,0 0 0,-1 0 0,0 0 0,-1 0 0,0-6-13,-1 1 17,0 0-1,-1 0 1,-1 1 0,0-1 0,0 1-1,-1-1 1,-1 1 0,0 1 0,0-1-1,-3-1-16,4 7-3,1 0-1,-2 0 0,1 0 1,-1 1-1,0 0 1,0 0-1,0 0 0,0 1 1,-1 0-1,0 0 0,0 1 1,0 0-1,0 0 1,-1 1-1,1-1 0,-1 2 1,0-1-1,1 1 0,-1 0 1,0 1-1,-5 0 4,-3 1-419,10 5 199</inkml:trace>
  <inkml:trace contextRef="#ctx0" brushRef="#br0" timeOffset="1048.481">1301 279 5817,'0'-2'357,"0"0"-1,-1 0 1,1 0-1,0 0 1,-1 0 0,1 0-1,-1 0 1,0 1-1,1-1 1,-1 0-1,0 0 1,0 1-1,0-1 1,0 1-1,-1-1 1,1 1 0,-1-1-357,2 2 44,0 0 0,0 0 0,0 0 1,0-1-1,0 1 0,0 0 0,-1 0 1,1 0-1,0 0 0,0 0 0,0 0 1,0 0-1,0 0 0,-1 0 0,1 0 1,0 0-1,0 0 0,0 0 1,0 0-1,0 0 0,-1 0 0,1 0 1,0 0-1,0 0 0,0 0 0,0 0 1,0 0-1,0 0 0,-1 0 0,1 0 1,0 1-1,0-1 0,0 0 0,0 0 1,0 0-1,0 0 0,0 0 1,-1 0-1,1 0 0,0 0 0,0 1 1,0-1-1,0 0 0,0 0 0,0 0 1,0 0-45,-3 12 990,3 20-386,0-23-263,10 309 1901,0-33-1937,-10-267-250,0 14 244,1 0-1,1-1 1,6 21-299,0-28 2546,3-10-1171</inkml:trace>
  <inkml:trace contextRef="#ctx0" brushRef="#br0" timeOffset="1434.471">1878 16 6617,'6'-9'1774,"-2"3"1667,-5 13-734,-2 11-2196,-5 41 689,4 0 0,1 28-1200,10 121 528,-1 52-297,-7-239-218,-1 24 21,2 0 0,2 0 0,2 0-1,4 19-33,-7-62 9,-1 1-1,1-1 0,0 1 1,-1-1-1,1 1 1,0-1-1,1 1 1,-1-1-1,0 0 0,1 0 1,-1 0-1,1 0 1,1 2-9,-2-4 4,-1 0 0,0 1 1,1-1-1,-1 0 1,0 0-1,1 0 1,-1 0-1,0 1 0,1-1 1,-1 0-1,0 0 1,1 0-1,-1 0 1,1 0-1,-1 0 0,0 0 1,1 0-1,-1 0 1,0 0-1,1 0 1,-1-1-1,0 1 0,1 0 1,-1 0-1,0 0 1,1 0-1,-1 0 0,0-1 1,1 1-1,-1 0 1,0 0-5,2-2 11,-1 1-1,0 0 1,0-1 0,0 1 0,0-1 0,0 1-1,-1-1 1,1 0 0,0 1 0,-1-1 0,1-1-11,1-6 22,0 0 0,-1 0 1,0 0-1,0 0 0,-1 0 0,0 0 1,-1 0-1,0-1 0,0 1 0,-1 0 1,0 0-23,-4-12 23,-1 0 0,0 0 0,-2 1 0,-1-2-23,4 9 8,-1 1-1,-1-1 1,1 1-1,-2 1 1,0 0 0,0 0-1,-1 1 1,-8-7-8,11 11 2,0 1 0,-1 0 0,1 0 0,-1 1 0,0 0 0,0 0 0,-1 1 0,1 0 0,-1 1 0,1 0 0,-1 0 0,0 1 0,0 0 0,-6 0-2,4 1 7,0 0-1,0 1 0,0 1 0,0-1 0,1 2 0,-1 0 0,0 0 0,1 1 0,0 0 1,0 0-1,0 1 0,0 1 0,1 0 0,0 0 0,0 1 0,1 0 0,0 0 1,0 1-1,0 0 0,1 0 0,1 1 0,-1 0 0,1 0 0,1 1 0,0 0 0,0 0 1,1 0-1,0 0 0,-2 10-6,2-8 14,1 0 0,1 1 0,0-1 0,0 0 1,2 1-1,-1 0 0,1-1 0,1 1 0,1 1-14,-1-8 15,0 0 0,0-1 1,1 1-1,-1 0 0,2-1 0,-1 1 0,0-1 0,1 0 1,0 0-1,1 0 0,-1 0 0,1 0 0,0-1 1,0 1-1,0-1 0,0 0 0,1-1 0,0 1 0,-1-1 1,6 3-16,2 0 71,1-1 0,0 0 1,1-1-1,-1 0 0,1-1 1,0 0-1,2-1-71,34 2 2162,18-1-2162,-43-2 754,73 5 534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34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98 966 8970,'-48'-34'3491,"47"34"-3425,0 0 0,0-1 0,0 1 0,0 0 0,0 0 0,0-1-1,0 1 1,0 0 0,0 0 0,0 0 0,0 0 0,0 0 0,0 0-1,0 1 1,1-1 0,-1 0 0,0 0 0,0 1 0,0-1 0,0 0-1,0 1 1,0-1 0,0 1 0,1-1 0,-1 1 0,0 0 0,0-1-1,1 1 1,-1 0 0,0 0 0,1-1 0,-1 1 0,1 0 0,-1 0 0,1 0-1,-1 0 1,1-1 0,0 1 0,-1 0 0,1 0 0,0 0 0,0 0-1,-1 1-65,0 1 204,-2 6-2,0-1 0,0 1 0,1 0 0,1 0 1,-1 0-1,2 0 0,-1 0 0,1 0 0,1 8-202,2 18 654,7 30-654,-10-65 6,28 122 721,-18-85-458,-1 1 0,-2-1 0,-2 1 0,-1 1 0,-2 29-269,-2-62 37,0 0 0,-1 0 0,0 0-1,0 0 1,-1-1 0,1 1 0,-1 0-1,0 0 1,-2 1-37,4-7 7,0 0 0,0 1 0,-1-1 0,1 0 0,0 0 0,0 0 0,-1 0 0,1 0 0,0 0 0,0 0 0,0 0 0,-1 0 0,1 0 0,0 0 0,0 0 0,-1 0 0,1 0 0,0 0 0,0 0 0,-1 0 0,1 0 0,0 0 0,0 0 0,0 0 0,-1 0 0,1 0 0,0 0 0,0-1 0,-1 1 0,1 0 0,0 0 0,0 0 0,0 0 0,0 0 0,-1-1 0,1 1 0,0 0 0,0 0 0,0 0 0,0-1-7,-7-9 217,1-6-69,2-1 0,0 0-1,0 0 1,2 0-1,0-1 1,1 1 0,1-15-148,-1-17 75,-14-290 44,16 238-119,4-1 1,8-31-1,-10 114-7,0 1 1,1 0 0,1 0 0,0 0 0,6-11 6,-7 21-6,0 0 1,1 0 0,0 0 0,0 1 0,1 0-1,-1 0 1,2 0 0,-1 1 0,1-1 0,0 2 0,0-1-1,4-1 6,-2 1-6,0 1 0,0 0-1,0 1 1,1 0 0,-1 0-1,1 1 1,0 0 0,0 1-1,0 0 1,1 1 0,-1 0-1,0 0 1,0 1 0,1 1-1,-1 0 1,0 0 0,0 1-1,1 0 1,-1 1 0,-1 0-1,1 0 1,0 1 0,-1 1-1,0-1 1,0 1 0,0 1-1,-1 0 1,1 0 0,-2 1-1,1 0 1,-1 0 0,0 1-1,0-1 1,-1 2 0,0-1-1,0 2 7,0 0-1,0 2-1,-1-1 1,-1 1-1,0 0 0,0 0 1,-1 0-1,-1 0 0,0 1 1,0-1-1,-1 1 1,-1-1-1,0 1 0,-1-1 1,-1 1-1,0-1 1,0 0-1,-1 1 2,-3 8 4,-1 0-1,-1 0 0,0-1 1,-2 0-1,0-1 1,-1 0-1,-1 0 1,-1-2-1,-6 7-3,9-12 7,-1-1-1,0 0 1,-1-1 0,0 0-1,-1-1 1,0 0-1,-5 2-6,9-6-5,0-1 0,0 0 0,0 0 0,-1-1 0,0 0 0,1 0 0,-1-1 0,0-1 0,0 1 0,0-2 0,-9 1 5,15-2-86,0 1 0,0-1 0,-1 0 0,1 1 0,0-2 0,0 1 0,0 0 0,0-1 0,0 0 0,1 0 0,-1 0 0,0 0 0,1-1 0,0 0 0,-1 1 0,1-1 0,0 0 0,0 0 0,1-1 0,-1 1 0,1-1 0,-2-2 86,-4-19-554</inkml:trace>
  <inkml:trace contextRef="#ctx0" brushRef="#br0" timeOffset="685.555">886 841 6857,'-101'-114'2968,"81"91"-877,19 26-1558,-1 1 1,1-1 0,0 1-1,0-1 1,1 1-1,-1 0 1,1-1 0,0 1-1,-1 0 1,2 2-534,2 36 403,1 1 1,3-1 0,8 28-404,-9-43 165,-2-13-28,-1 1 0,-1-1 0,0 1 0,-1 0 0,-1 0 0,0 0 0,-1 0 0,0-1 0,-1 1 0,-4 12-137,0-15 740,5-21-232,2-34 19,0 29-422,1-64 169,-2 25-189,3-1 0,1 1 0,12-49-85,-13 92 1,-1 1 0,1 0 0,0 0 0,1 0 0,0 0 0,1 0 0,0 1 0,0 0 0,1 0 0,6-7-1,-8 11-13,0 0 0,0 1 0,1 0 0,-1 0 0,1 0 0,0 0 0,0 0 0,0 1 0,0 0 0,0 0 0,0 1 0,1 0 0,-1-1 0,1 2 0,-1-1 0,1 1 0,-1-1 0,1 2 0,4-1 13,11 3-247,0 1-1,-1 1 1,1 1-1,-1 0 1,0 1-1,0 2 1,-1 0 247,40 18-434</inkml:trace>
  <inkml:trace contextRef="#ctx0" brushRef="#br0" timeOffset="1135.717">1506 745 6185,'5'-11'1139,"0"0"0,-1 0 0,2-12-1139,-6 22 145,0 0 0,0 0-1,0-1 1,0 1 0,0 0 0,0 0 0,-1-1-1,1 1 1,-1 0 0,1 0 0,-1 0 0,1 0-1,-1 0 1,1 0 0,-1-1 0,0 1-1,0 1 1,0-1 0,1 0 0,-1 0 0,0 0-1,0 0 1,0 1 0,0-1 0,0 0 0,-1 1-1,1-1 1,0 1 0,0-1 0,0 1 0,0-1-1,-1 1-144,-2-1 261,0 0 0,1 0-1,-1 0 1,0 1-1,1 0 1,-1-1 0,0 1-1,0 1 1,-2-1-261,-1 2 137,1 1 0,-1-1 0,1 1 0,0 0 0,0 1 0,0-1 0,0 1 0,1 1 0,0-1 1,-1 1-1,1 0 0,0 0-137,-8 10 137,0 0 0,0 2 0,-4 8-137,7-8 15,1 0 0,1 1 0,0 0-1,1 0 1,2 0 0,0 1 0,0 0-1,2 0 1,0 0 0,1 0 0,2 1 0,0-1-1,2 18-14,-1-29 3,0 0 0,1 1 0,0-2-1,0 1 1,1 0 0,0 0 0,0-1-1,1 1 1,0-1 0,0 0 0,1 0 0,0-1-1,0 1 1,1-1 0,-1 0 0,1-1-1,1 1 1,-1-1 0,1 0 0,0-1-1,0 0 1,0 0 0,1 0 0,-1-1 0,1 0-1,0 0 1,0-1 0,0 0 0,0-1-1,0 1 1,0-2 0,0 1 0,1-1-1,-1 0 1,0-1 0,0 0 0,0 0 0,0-1-1,0 0 1,3-1-3,0-2 5,0 0 1,-1-1-1,1 0 0,-1-1 0,0 0 1,-1 0-1,0-1 0,0 0 1,-1-1-1,0 0 0,3-4-5,1-3 14,0-1 1,-1-1-1,-1 1 0,0-2 1,-2 0-1,1-4-14,-5 12 9,0 0 0,-1 0-1,-1-1 1,0 1 0,0-1 0,-1 0-1,-1 1 1,0-1 0,-1 0 0,0 1-1,0-1 1,-3-5-9,3 10 4,-2-1 0,1 1 0,-1-1 0,0 1 0,-1 0 0,1 0 0,-1 0 0,-1 1 0,1 0 0,-1 0 0,0 0 0,-1 0 0,0 1 0,1-1 0,-2 1 0,1 1 0,0-1 0,-7-2-4,8 4-13,0 1 0,0 0-1,0 0 1,0 0 0,0 1-1,0 0 1,-1 0 0,1 0-1,0 0 1,-1 1 0,1 0-1,0 0 1,-1 1 0,1-1-1,0 1 1,-1 0 0,1 1-1,0-1 1,0 1 0,0 0-1,-4 2 14,-19 15-97</inkml:trace>
  <inkml:trace contextRef="#ctx0" brushRef="#br0" timeOffset="1774.436">1936 897 7250,'-46'-115'3154,"31"82"1170,18 41-63,5 7-4104,0-1 0,1-1 0,1 0-1,0 0 1,7 6-157,36 47 450,-29-34-275,0 0 0,2-2 0,2-1 0,0-1-1,2-1 1,1-1 0,15 8-175,-44-33 46,0 0-1,0 0 0,0 1 0,-1-1 1,1-1-1,0 1 0,0 0 0,0 0 1,1-1-1,-1 1 0,0-1 0,0 0 1,0 0-1,0 1 0,0-1 0,1-1 1,-1 1-1,0 0 0,0 0 0,0-1 1,0 1-1,1-1-45,0-1 61,-1 1-1,1-1 1,-1 0-1,0 0 1,1 0 0,-1 0-1,0 0 1,0 0-1,0-1 1,-1 1-1,1-1 1,-1 1 0,1-1-1,0-1-60,3-8 110,-1 0 0,0-1 0,-1 1 0,0-1 0,-1 1 0,0-1 0,-1 0-110,6-172 244,-5 91-224,-2 93-6,1-9-55,-1 0 0,1 0 0,1 0 0,0 0 0,1-2 41,-3 10-3,0 1 0,1 0 0,-1 0 0,0-1 0,1 1 0,-1 0 0,1 0 0,-1 0 0,1 0 0,0 0 0,-1-1 0,1 1 0,0 1 1,0-1-1,0 0 0,0 0 0,0 0 0,0 0 0,0 0 0,0 1 0,0-1 0,0 1 0,0-1 0,0 1 0,0-1 0,1 1 0,-1-1 0,0 1 1,0 0-1,1 0 0,-1 0 0,0 0 0,0 0 0,1 0 0,-1 0 0,0 0 0,0 0 0,1 0 0,-1 1 0,0-1 0,0 0 0,1 1 0,-1-1 1,0 1-1,0 0 0,0-1 0,0 1 3,23 18 161</inkml:trace>
  <inkml:trace contextRef="#ctx0" brushRef="#br0" timeOffset="2547.637">2951 750 5577,'2'-5'599,"1"-1"0,-1 1-1,0 0 1,0-1 0,0 1 0,-1-1 0,0 0-1,0 1 1,0-1 0,-1 0 0,0 1-1,0-1 1,-1 0 0,1 0 0,-1 1-1,0-1 1,-2-4-599,1 6 150,1 0 0,-1 0 1,0 0-1,0 0 0,0 1 0,-1-1 0,0 1 0,1 0 0,-1 0 0,0 0 0,0 0 1,-1 0-1,1 1 0,-1-1 0,1 1 0,-1 0 0,0 0 0,0 0 0,0 0 0,0 1 0,0 0 1,0 0-1,0 0 0,-3 0-150,-2-1 29,-1 1 1,0 0-1,0 1 1,0 0-1,1 1 1,-1 0 0,0 0-1,0 1 1,1 1-1,-1-1 1,1 1-1,0 1 1,0 0-1,0 0 1,0 1-1,1 0 1,0 0-1,0 1 1,0 0 0,0 1-1,1 0 1,0 0-1,1 0 1,0 1-1,0 0 1,0 0-1,1 0 1,0 1-1,1 0 1,0 0-1,0 0 1,1 0 0,0 1-1,0 6-29,-1 2 2,1 1 0,0 0 1,2 0-1,1 0 0,0 0 0,1 0 0,1 0 0,1 0 0,0 0 1,1-1-1,2 0 0,4 13-2,-6-21 2,1-1 0,-1 0-1,2 0 1,-1 0 0,1-1 0,0 1 0,1-1 0,0-1-1,0 0 1,1 0 0,0 0-2,-1-2 3,-1-1 0,1 0 0,0 0 0,1 0 0,-1-1 0,0 0 0,1-1 0,0 0 0,-1 0 0,1 0 0,0-1 0,0-1 0,0 1 0,0-1 0,2 0-3,-3-1 5,-1 0-1,1 0 1,0 0 0,0-1 0,-1 0 0,1 0 0,-1 0-1,0-1 1,1 0 0,-1 0 0,-1-1 0,1 0 0,0 0 0,-1 0-1,0-1 1,0 0 0,0 0 0,-1 0 0,1 0 0,-1-1-1,0 1 1,-1-1 0,1 0 0,-1 0 0,0-2-5,3-6 10,-1 0 0,-1 0-1,0-1 1,0 1 0,-2-1 0,0 0 0,0 0 0,-2 0-1,0 0 1,0 0 0,-2-1-10,-5-41 24,2 32-15,2 1 1,1-1-1,1 0 0,1 0 1,2-9-10,3 22-23,-5 12 22,0 0 0,0-1-1,1 1 1,-1 0-1,0 0 1,0 0-1,1 0 1,-1 0 0,0 0-1,0 0 1,1 0-1,-1 0 1,0 0-1,0 0 1,1 1 0,-1-1-1,0 0 1,0 0-1,0 0 1,1 0-1,-1 0 1,0 0-1,0 0 1,1 1 0,-1-1-1,0 0 1,0 0-1,0 0 1,0 0-1,1 1 1,-1-1 1,12 24-64,0 17-91,0 0 254,2 0 1,1 0-1,5 3-99,-15-33-116,1 0-1,0 0 0,1-1 1,0 0-1,0 0 0,1-1 1,1 0-1,-1-1 0,2 1 1,-1-2-1,1 1 0,0-1 0,4 1 117,18 6-565</inkml:trace>
  <inkml:trace contextRef="#ctx0" brushRef="#br0" timeOffset="3133.306">3487 97 9354,'-1'-6'463,"-1"0"0,0 0 0,0 0 0,0 0 0,-1 0 0,0 1 0,0-1 0,0 1 0,-1 0 0,-3-3-463,5 5 188,-1 0 1,0 0-1,0 1 1,0-1-1,0 1 1,0 0-1,-1 0 1,1 0-1,-1 0 0,1 1 1,-1 0-1,0-1 1,1 1-1,-1 0 1,0 1-1,0-1 1,-4 1-189,7 0 60,-1 0 1,0 0 0,0 1 0,1-1 0,-1 1 0,0-1-1,1 1 1,-1-1 0,0 1 0,1 0 0,-1 0-1,1 0 1,-1 0 0,1 0 0,0 0 0,-1 1-1,1-1 1,0 0 0,0 1 0,0-1 0,0 1-1,0-1 1,0 1 0,0-1 0,0 1 0,1 0 0,-1-1-1,1 1 1,-1 0 0,1-1 0,0 1-61,-3 10 155,1-1 1,0 0-1,1 1 1,0 4-156,1-12 49,0 39 174,2-1 0,1 1 0,3 0 0,1-1 0,2 0 1,2-1-1,2 0 0,16 36-223,1 1 491,17 75-491,-37-111 68,-2 0 1,-2 0-1,-2 1 0,-1 28-68,-3-49 24,-1-14-2,1 0 0,0 1-1,0-1 1,1 0 0,1 7-22,3-26 259,-1-16-162,-1-8-80,2 0-1,2 0 0,1 0 1,2 1-1,1 0 0,1 1 1,2 0-1,17-27-16,-26 49-6,2 1 0,-1 0 0,1 0 0,1 1 1,0 0-1,0 0 0,1 1 0,6-5 6,-12 10-4,1 1 0,-1 0 0,1-1 0,-1 1 0,1 0 0,0 1 0,0-1 0,0 1 0,0 0-1,0 0 1,0 0 0,1 0 0,-1 1 0,0-1 0,0 1 0,0 0 0,1 1 0,-1-1 0,0 1 0,0 0 0,0 0 0,0 0 0,1 0 0,-2 1 0,5 1 4,-2 1-4,0-1 0,0 1 1,-1 0-1,0 1 0,1 0 0,-1-1 1,-1 2-1,1-1 0,-1 0 0,0 1 0,0 0 1,-1 0-1,0 0 0,0 0 0,0 1 1,-1-1-1,1 1 0,-2 0 0,1-1 1,-1 1-1,0 0 0,0 0 0,-1 0 1,0 1 3,0 12 0,-1 0 0,-1 0 1,-1 0-1,0-1 0,-2 1 1,0-1-1,-7 18 0,6-25-11,0-1 1,0 0-1,-1 0 1,0 0-1,-1-1 1,0 0-1,-1 0 1,0-1-1,-1 0 1,0-1-1,0 0 1,0 0-1,-1-1 1,0-1-1,-4 2 11,13-7-38,0 0 0,1 0 0,-1 0 0,0 0-1,0-1 1,0 1 0,0-1 0,0 1 0,0-1-1,0 0 1,0 1 0,0-1 0,0 0-1,0 0 1,0-1 0,0 1 0,0 0 0,0-1-1,0 1 1,0-1 0,0 0 0,0 0 0,0 1-1,0-1 1,0 0 0,1-1 0,-1 1-1,0 0 1,1 0 38,-14-16-166</inkml:trace>
  <inkml:trace contextRef="#ctx0" brushRef="#br0" timeOffset="3564.876">4123 51 8426,'-2'-15'1454,"1"-1"3037,0 30-1697,3 36-1671,1-1 1,3 0-1,10 36-1123,42 143 683,-45-183-495,0 15-82,-2 0-1,-3 0 1,-1 32-106,8 57 96,-14-138-123,7 33-8,-8-42-36,1 0 0,-1 1 0,1-1 0,0 0 0,0 0 0,0 0 0,0 0 0,0 0 0,0 0 0,1 0 0,-1 0 0,1-1 1,-1 1-1,1 0 0,0-1 0,1 2 71,-2-3-53,-1 0 0,1 0 0,-1 1 0,1-1 0,-1 0 0,1 0 0,0 0 0,-1 0 0,1 0 0,-1 1 0,1-1 0,0 0 0,-1 0 0,1-1 0,-1 1 0,1 0 0,0 0 0,-1 0 0,1 0 0,-1 0 1,1-1 52,13-11-706</inkml:trace>
  <inkml:trace contextRef="#ctx0" brushRef="#br0" timeOffset="3899.391">4464 606 9322,'5'5'3953,"-5"9"-2329,1 1-71,4 6-513,4 3-224,8 3-288,9 2-112,3 2-176,-3-2-48,3-1-96,0 1-32,-2-5-24,1 1 200,-2-4-384,-4-9-392,-2-9-256,1-3 264</inkml:trace>
  <inkml:trace contextRef="#ctx0" brushRef="#br0" timeOffset="4245.091">5104 566 8562,'-1'-2'930,"-14"-18"4522,14 20-5385,1 0-1,0 0 1,-1-1-1,1 1 1,-1 0 0,1 0-1,0 0 1,-1 0 0,1-1-1,-1 1 1,1 0-1,0 0 1,-1 0 0,1 0-1,-1 0 1,1 0-1,-1 0 1,1 0 0,0 0-1,-1 1 1,1-1-1,-1 0 1,1 0 0,0 0-1,-1 0 1,1 1 0,0-1-1,-1 0 1,1 0-1,-1 1 1,1-1 0,0 0-1,0 0 1,-1 1-1,1-1 1,0 0 0,0 1-1,-1-1 1,1 0 0,0 1-1,0-1 1,0 1-1,-1-1 1,1 0 0,0 1-1,0-1 1,0 1-1,0-1 1,0 1 0,0-1-1,0 1-66,-49 138 1639,-9 22-955,-142 341 525,198-498-1198,-19 48 243,-12 43-254,29-79 28,0 0-1,1 0 1,0 0 0,2 1-1,0-1 1,1 1 0,0-1-1,2 7-27,-2-20 72,1 1-1,-1-1 0,1 1 0,0-1 1,0 1-1,1-1 0,-1 1 0,1-1 0,-1 0 1,2 2-72,-1-3 36,0 0 1,1 0-1,-1 0 1,0-1-1,1 1 1,-1 0-1,1-1 1,-1 0-1,1 1 1,1-1-37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9:0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80 657 5497,'-5'-8'976,"3"4"-17,0 1 0,0-1 0,0 1 0,0 0 0,-1 0 0,0 0 1,-1-2-960,3 5 107,1-1 1,-1 1-1,0-1 1,0 1 0,0 0-1,1-1 1,-1 1-1,0 0 1,0 0 0,0-1-1,0 1 1,0 0 0,0 0-1,0 0 1,0 0-1,1 0 1,-1 0 0,0 0-1,0 0 1,0 1-1,0-1 1,0 0 0,0 1-1,1-1 1,-1 0-1,0 1 1,0-1 0,0 1-1,1-1 1,-1 1 0,0-1-1,1 1 1,-1 0-1,0-1 1,0 2-108,-2 1 57,1 1 1,-1 0-1,1 0 0,-1 0 1,1 0-1,1 0 0,-1 0 0,0 1 1,1-1-1,0 0 0,0 1 1,0-1-1,1 1 0,-1 0 1,1-1-1,0 1 0,1 3-57,0 14 32,2 0-1,0-1 0,3 4-31,-1 0 36,1 0 0,1-1-1,1 0 1,2 0 0,0 0-1,2-1 1,0-1 0,5 6-36,-16-27 5,0 0-1,0 0 1,0 1 0,0-1 0,-1 0 0,2 0 0,-1 0 0,0 0 0,0 0 0,0-1 0,0 1 0,0 0 0,1 0 0,-1-1 0,0 1 0,2 0-5,-2-1 5,-1 0 0,1 0 0,0 0 0,0 0 0,0-1 0,-1 1 0,1 0 0,0 0 0,0 0 0,-1-1 0,1 1 1,0 0-1,-1-1 0,1 1 0,0 0 0,-1-1 0,1 1 0,0-1 0,-1 1 0,1-1 0,0 0-5,2-4 23,0 0-1,0 0 0,0 0 0,0 0 0,-1-1 0,2-4-22,-4 10 0,14-41 56,11-28-3,-22 63-49,-1 1-1,1-1 1,0 1-1,1 0 1,-1 0-1,1 1 1,0-1-1,0 1 1,1-1-1,-1 1-3,-2 3 0,1 0 0,-1-1 0,0 1 0,1 0 0,-1 1-1,0-1 1,1 0 0,-1 1 0,1-1 0,-1 1 0,1-1-1,0 1 1,-1 0 0,1 0 0,-1 1 0,1-1 0,-1 0-1,1 1 1,-1 0 0,1-1 0,-1 1 0,0 0 0,1 0-1,-1 1 1,0-1 0,0 0 0,2 1 0,6 6-2,1 0 0,-1 0-1,0 0 1,6 8 2,-14-13 0,15 16 1,-1 0-1,-1 2 1,-1 0 0,0 0 0,-1 3-1,27 41 4,-39-62-7,12 13 44,-7-15 68,-2-11 100,-2-13 3,-2 0-1,-1 0 1,-1-4-212,0-25 92,2-8-17,3 1-1,10-58-74,-12 112 36,0-1-1,0 1 1,0 0-1,1 0 1,0 0-1,0 0 1,2-5-36,-3 9-129,0 0 0,-1 1 1,1-1-1,0 0 0,-1 0 1,1 0-1,0 0 0,0 1 1,0-1-1,0 0 1,0 1-1,0-1 0,0 1 1,0-1-1,0 1 0,0 0 1,0-1-1,0 1 1,0 0-1,0 0 0,0-1 1,0 1-1,0 0 0,0 0 1,1 0-1,-1 1 0,0-1 1,0 0-1,0 0 1,0 0-1,0 1 0,0-1 1,0 1-1,0-1 0,0 1 1,0-1-1,0 1 0,0-1 1,0 1-1,0 0 129,19 15-2080</inkml:trace>
  <inkml:trace contextRef="#ctx0" brushRef="#br0" timeOffset="353.371">737 673 9762,'47'-21'3921,"-48"33"-2561,-1 6-392,2 12-247,5 4-201,2 8-200,4 2-104,1 4-144,-1 1-8,-1-3 56,-4-5-112,-6-13 24</inkml:trace>
  <inkml:trace contextRef="#ctx0" brushRef="#br0" timeOffset="710.592">748 237 10954,'-27'-31'4633,"4"-1"-2840,10 19-961,5 4-304,9 4-192,8 5-176,13 5 1360,6 3-1039</inkml:trace>
  <inkml:trace contextRef="#ctx0" brushRef="#br0" timeOffset="1106.946">1200 132 9082,'-14'-23'5112,"14"23"-5052,-1-1 0,1 1-1,0 0 1,0 0 0,-1 0 0,1 0-1,0-1 1,-1 1 0,1 0 0,0 0 0,0 0-1,-1 0 1,1 0 0,0 0 0,-1 0-1,1 0 1,0 0 0,-1 0 0,1 0 0,0 0-1,0 0 1,-1 0 0,1 0 0,0 0-1,-1 0 1,1 0 0,0 0 0,-1 1 0,1-1-60,-9 14 1001,3 2-731,1 1 0,1 0 0,1 0 0,0 1 0,1-1 0,1 17-270,1 25 614,5 22-614,9 35 648,14 50-648,-7-53 348,0 57-348,-19-135 66,-2-21 199,1 0-1,1 1 1,0-1-1,0 0 0,5 11-264,-2-12 602</inkml:trace>
  <inkml:trace contextRef="#ctx0" brushRef="#br0" timeOffset="1107.946">1042 698 8370,'-11'-9'4097,"11"9"-1569,3 2-695,4 0-713,-7-2-392,19 0-360,61 0-104,-23-7-168,2-3 184,-5-1-392,-2 0-296,-5 2 320</inkml:trace>
  <inkml:trace contextRef="#ctx0" brushRef="#br0" timeOffset="1468.022">1468 32 9010,'-3'-4'659,"0"0"1,0 1-1,-1-1 0,1 1 1,-1 0-1,-3-2-659,7 4 79,-1 0-1,0 1 1,0-1 0,0 1-1,1 0 1,-1-1 0,0 1 0,0-1-1,0 1 1,0 0 0,0 0-1,0 0 1,0-1 0,0 1-1,0 0 1,1 0 0,-1 0 0,0 0-1,0 1 1,0-1 0,0 0-1,0 0 1,0 0 0,0 1 0,0-1-1,0 1 1,1-1 0,-1 0-1,0 1 1,0 0 0,0-1-1,1 1 1,-1-1 0,0 1 0,1 0-1,-1-1 1,1 1 0,-1 0-1,0 1-78,-1 1 98,0 1 0,1 0 0,-1 0 0,1 0 0,0 1 0,0-1 0,0 0 0,1 0 0,-1 0-1,1 1 1,0 3-98,6 52 346,-5-52-288,20 102 606,4-1 1,17 35-665,21 90 428,-50-177-345,-4 0-1,-1 0 0,-3 11-82,-6-60 72,-1-13-7,-4-21 41,0-18-4,2 0 0,2-22-102,2 52 8,0 0-1,1 0 0,1 0 1,1 0-1,0 0 0,0 1 1,2-1-1,-1 1 1,7-12-8,-9 21-1,0 0 1,1 1 0,-1-1 0,1 0 0,-1 1-1,1 0 1,0 0 0,0 0 0,1 0-1,-1 0 1,0 1 0,1-1 0,0 1 0,0 0-1,-1 0 1,1 1 0,0-1 0,1 1 0,-1-1-1,0 1 1,0 1 0,4-1 0,-2 1-1,-1 0 1,0 0-1,1 1 1,-1 0 0,0 0-1,1 0 1,-1 1-1,0 0 1,0 0-1,0 0 1,-1 1-1,1-1 1,0 1-1,-1 0 1,0 1-1,0-1 1,0 1-1,1 0 1,2 3-12,-1 1 0,1 0 0,-1 0-1,0 0 1,-1 1 0,0 0 0,0 0-1,-1 0 1,0 1 0,-1-1 0,0 2 12,4 18-143,-2-1 1,-1 1-1,-1 5 143,6 42-421,0-34-132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39:45.8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67 4721,'0'0'130,"-1"-1"-1,1 1 1,-1-1 0,1 1 0,-1-1-1,0 1 1,1 0 0,-1 0-1,1-1 1,-1 1 0,0 0-1,1 0 1,-1-1 0,0 1 0,1 0-1,-1 0 1,0 0 0,1 0-1,-1 0 1,0 0 0,1 0 0,-1 0-1,0 1-129,1-1 87,-1 0-1,1 1 1,-1-1 0,1 1-1,0-1 1,-1 1-1,1-1 1,0 1 0,-1-1-1,1 1 1,0-1-1,0 1 1,-1-1 0,1 1-1,0-1 1,0 1-1,0 0 1,0-1 0,0 1-1,0 0-86,3 36 1430,-2-31-1236,6 28 866,1 0 0,9 19-1060,-8-25 468,-1 0-1,-1 0 0,2 28-467,-4 36 497,-5 0 1,-8 54-498,0 31 136,5-70 422,1-106-119,-2-8-271,-1-12-49,2-6-55,1-1 0,1 0 0,1 0-64,-3-60 31,-3 32-12,-4-30 6,3 0 0,5-55-25,3 112 5,1 1 0,2-1 0,0 1 0,2 0 0,1 0 0,0 0 0,2 1-1,2 1 1,0-1 0,8-11-5,-11 23 11,0 0 0,1 0 0,0 1 0,1 0 0,9-7-11,-14 14 5,0 1-1,0 0 1,1 0-1,-1 1 0,1 0 1,0 0-1,0 0 1,0 1-1,0-1 1,1 2-1,-1-1 0,1 1 1,-1 0-1,1 0 1,0 0-5,4 1 2,-1 0 0,1 1 1,0 0-1,-1 0 0,0 1 1,1 1-1,-1 0 0,0 0 1,0 1-1,-1 0 0,5 3-2,0 1 2,-1 0 0,0 1 0,-1 1 0,0 0 0,0 0-1,-1 1 1,5 7-2,1 4 4,0 1 1,-2 0-1,0 2 0,-2-1 0,0 2 0,-2 0 1,-1 0-1,3 16-4,-5-7 11,-1-1 0,-2 2 0,-2-1 1,-1 0-1,-2 1 0,-1-1 0,-2 1 1,-1-1-1,-2 0 0,-2-1 0,-1 1 0,-7 16-11,9-33 69,-1 0 0,0-1 0,-1 1 0,-1-2 0,-1 1 0,-1-1 0,0-1 0,-1 0 0,0-1 0,-1-1 0,-1 0 0,-4 3-69,7-7 68,-1 0 0,0-1 0,0 0 0,0-1 0,-1 0 0,0-2 0,-1 1 0,1-2 0,-1 0 0,0 0 1,0-2-1,0 0 0,-1 0 0,1-2 0,-12 0-68,19-1 13,0 0 1,0-1-1,0 0 1,1 0 0,-1-1-1,0 0 1,1 0-1,0 0 1,0-1-1,0 0 1,0-1-1,0 0 1,-3-4-14,9 9 44,0-1 1,0 1-1,1-1 0,-1 0 0,0 1 1,1-1-1,-1 0 0,1 1 1,-1-1-1,1 0 0,-1 0 1,1 0-1,0 0 0,-1 1 1,1-1-1,0 0 0,0 0 1,0 0-1,-1 0 0,1 0 1,0 0-1,0 0 0,0 0 1,1 1-1,-1-1 0,0 0 1,0 0-1,0 0 0,1 0 1,-1 0-46,12 2 546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0:00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108 713 3897,'-42'-54'2722,"41"53"-2422,0 0 1,0-1 0,0 1 0,0 0-1,0 0 1,0 0 0,0 1-1,-1-1 1,1 0 0,0 0 0,0 1-1,-1-1 1,1 0-301,0 1 96,1 0-1,0 0 1,-1 0-1,1 0 1,-1 0-1,1 0 1,-1 0 0,1 0-1,-1 0 1,1 0-1,-1 0 1,1 1-1,-1-1 1,1 0 0,0 0-1,-1 0 1,1 1-1,-1-1 1,1 0-1,0 0 1,-1 1 0,1-1-1,0 0 1,-1 1-96,-1 1 187,1 0 0,0 1 1,-1-1-1,1 1 0,0-1 1,0 1-1,0 0 0,1-1 0,-1 1-187,0 1 141,-2 9 117,0-1 0,2 0-1,-1 1 1,1-1 0,1 1-1,1 5-257,8 76 724,10 18-35,4 47 121,-20-130-643,-2 1 0,-1-1-1,-1 0 1,-3 13-167,-3 6 466,-10 32-466,13-99 222,-12-143 71,0-6-226,16 168-66,-7-213 28,7 155-28,4 1 0,7-40-1,-8 80 0,0 1 0,2 0-1,0 0 1,0 0 0,2 1 0,0 0-1,0 0 1,2 0 0,0 1-1,0 1 1,6-7 0,-10 14-1,0 1 0,1-1 0,-1 1 0,1 0 0,0 1 0,1-1-1,-1 1 1,1 0 0,0 1 0,0-1 0,0 1 0,0 1 0,0 0 0,1 0 0,-1 0 0,1 1-1,-1 0 1,1 0 0,0 1 0,-1 0 0,1 0 0,0 1 0,-1 0 0,1 0 0,4 2 1,-1 0-1,-1 0 0,1 2 0,-1-1 0,0 1 0,-1 0 0,1 1 0,-1 0 0,0 1 0,0 0 0,-1 0 0,0 1 0,0 0 0,-1 1 0,4 5 1,-7-8 0,1 0 0,-1 0 1,-1 1-1,1 0 0,-1-1 1,-1 1-1,1 1 0,-1-1 0,0 0 1,-1 0-1,1 1 0,-2-1 0,1 1 1,-1-1-1,0 1 0,0 0 1,-1-1-1,0 0 0,-1 1 0,1-1 1,-3 6-1,-2 0 5,-1 1 0,0-2 0,0 1 0,-1-1 0,-1 0 0,0 0 0,-1-1 0,0-1 0,-8 7-5,-4 2 12,-1-1 0,-1-1 0,0-1 0,-12 5-12,26-15 4,0-1 0,-1 0 0,0-1 0,0 0 0,0 0 0,-1-1 0,1-1 0,-6 1-4,11-3 4,0 0 0,0 0 1,0 0-1,0-1 0,0 1 1,0-2-1,0 1 0,1 0 1,-1-1-1,0 0 0,1-1 1,-1 1-1,1-1 0,0 0 1,0 0-1,0-1 0,0 0-4,0 0-33,4 3 1,1 0 1,-1 1-1,1-1 1,-1 0-1,0 1 1,1-1-1,-1 1 0,0-1 1,0 0-1,1 1 1,-1 0-1,0-1 1,0 1-1,0-1 1,0 1-1,0 0 1,0 0-1,0 0 1,0-1-1,1 1 1,-1 0-1,0 0 1,0 0 31,1 0-11,-1 1 1,1-1 0,0 0-1,0 0 1,0 0 0,0 0 0,0 1-1,0-1 1,0 0 0,0 0-1,0 0 1,0 0 0,0 1 0,0-1-1,0 0 1,0 0 0,0 0-1,0 0 1,0 1 0,0-1 0,0 0-1,0 0 1,0 0 0,0 0-1,1 1 1,-1-1 0,0 0 0,0 0-1,0 0 1,0 0 0,0 0-1,0 1 1,0-1 0,1 0 0,-1 0-1,0 0 1,0 0 0,0 0-1,0 0 1,1 0 0,-1 0 0,0 0-1,0 0 1,0 0 0,0 1 10,21 12-371</inkml:trace>
  <inkml:trace contextRef="#ctx0" brushRef="#br0" timeOffset="989.3">636 523 6449,'-3'-4'777,"0"-1"0,0 1 0,0-1 0,0 0 0,1-1 0,-2-3-777,3 8 88,1 0 0,0 0 1,-1 0-1,1 1 0,0-1 0,0 0 0,-1 0 1,1 0-1,0 0 0,0 0 0,0 0 1,0 0-1,0 0 0,0 0 0,0 0 1,0 1-1,1-1 0,-1 0 0,0 0 1,1 0-1,-1 0 0,0 0 0,1 0 1,-1 1-1,1-1 0,-1 0 0,1 0 1,-1 1-1,1-1 0,0 0 0,-1 1 1,1-1-1,0 1 0,0-1 0,-1 1 0,1-1 1,0 1-1,0-1 0,0 1 0,0 0 1,0-1-1,-1 1 0,1 0 0,0 0 1,0 0-1,0 0-88,0 0 46,0 0-1,0 0 1,0 0 0,0 0 0,0 0 0,0 1-1,0-1 1,0 0 0,0 1 0,0-1-1,0 1 1,0-1 0,0 1 0,0-1-1,0 1 1,-1 0 0,1-1 0,0 1 0,-1 0-1,1 0 1,0-1 0,-1 1 0,1 0-1,-1 0 1,1 0 0,-1 0 0,1 0 0,-1 0-1,0 0 1,1 0-46,8 34 520,-8-31-426,8 62 592,-4 1 0,-1 0 0,-5 30-686,0-40 213,6-34-57,-2-20 87,-1-14 84,-5-54 164,1 44-447,2 0 0,0 0-1,1-11-43,3 12 5,0 0 0,1 0 0,1 0-1,1 1 1,1 0 0,1 0 0,0 1 0,1 0-1,1 1 1,1 0 0,1 1 0,0 0-1,0 1 1,13-10-5,-22 21-1,0 1 1,0 0-1,1 0 0,-1 0 1,1 0-1,0 0 0,-1 1 0,1 0 1,4-1 0,-6 2 0,0 0 0,-1 1 0,1 0 0,0-1 0,-1 1 0,1 0 0,0 1 0,0-1 0,-1 0 0,1 1 0,0-1 0,-1 1 0,1 0 0,-1 0 0,1 0-1,-1 0 1,1 0 0,-1 1 0,0-1 0,1 1 0,8 7-1,-1 1 0,0 1 0,0-1 0,-1 2-1,0-1 1,-1 1 0,3 6 1,1 1 4,1-1-1,10 11-3,-15-20 1,0-1-1,1 0 1,0 0 0,0-1 0,1 0-1,0 0 1,0-1 0,0-1-1,9 4 0,-12-7 1,-1 0 1,1 0-1,0 0 0,-1-1 0,1 0 0,0-1 1,0 1-1,-1-1 0,1-1 0,0 1 1,0-1-1,-1 0 0,1-1 0,0 1 0,-1-2 1,1 1-1,4-3-1,-3 1 3,1 0-1,-1-1 1,-1 0 0,1-1 0,-1 0 0,0 0 0,0 0-1,0-1 1,-1 0 0,0-1-3,-4 6 1,0 0 0,-1-1 1,1 1-1,-1 0 0,0-1 0,0 1 0,0-1 0,0 0 1,0 1-1,0-1 0,-1 0 0,1 1 0,-1-1 0,0 0 1,1 0-1,-2 1 0,1-1 0,0 0 0,0 0 1,-1 1-1,1-1 0,-1 0 0,0 1 0,0-1 0,0 1 1,0-1-1,-1 1 0,1-1 0,-1 1 0,1 0 1,-1 0-1,0-1 0,0 1 0,0 0 0,0 1 0,-1-2-1,0 0 1,0 1-1,0-1 0,0 1 0,0-1 1,-1 1-1,1 0 0,-1 0 0,0 1 1,0-1-1,1 1 0,-1 0 0,0 0 1,0 0-1,0 0 0,0 1 0,0-1 1,0 1-1,0 0 0,0 1 0,-1-1 1,1 1-1,0-1 0,1 1 0,-1 0 1,0 1-1,0-1 0,0 1 0,1-1 1,-1 1-1,0 0 0,1 1 0,0-1 1,0 1-1,0-1 0,0 1 0,0 0 1,0 0-1,-2 3 0,-3 6 5,0 1 1,1 1-1,1-1 1,0 1 0,0 0-1,1 1 1,1-1-1,1 1 1,-1 4-6,2-8 4,1 0 0,0 0 1,1 0-1,0 0 1,0 1-1,1-1 0,1 0 1,0 0-1,0 0 1,1 0-1,1-1 0,3 10-4,0-8 13,0-1 0,0 1-1,1-1 1,0-1-1,1 1 1,1-1-1,-1-1 1,1 0 0,1 0-1,0-1 1,0-1-1,1 1 1,0-2-1,3 2-12,-5-3-23,0-1 0,-1-1 0,2 1-1,-1-1 1,0-1 0,1 0 0,-1-1-1,1 0 1,-1 0 0,1-1 0,-1 0-1,1-1 1,0 0 0,-1-1 0,0 0-1,1-1 1,-1 0 0,4-2 23,33-20-656,-3-9 154</inkml:trace>
  <inkml:trace contextRef="#ctx0" brushRef="#br0" timeOffset="1385.78">1764 624 9650,'-2'-3'4297,"-1"7"-2049,6 2-463,-3-6-433,0 0-296,11 1-424,20 1-183,48-4-265,-23-6-56,10-1 24,-9 1 352,-8 8-344</inkml:trace>
  <inkml:trace contextRef="#ctx0" brushRef="#br0" timeOffset="1970.727">2521 631 9218,'-12'-10'2329,"4"3"-93,10 10 328,0 0-2445,0 0-1,-1 0 0,1 0 0,-1 0 1,1 0-1,-1 0 0,0 1 0,0-1 0,-1 1 1,1-1-1,-1 0 0,1 3-118,-1 45 733,-1-30-484,0 79 534,0 47 931,-12 68-1714,11-198 60,-10 118 273,11-109-291,1-1-1,1 0 1,2 1 0,1 5-42,3-11 53,-7-20-51,0 0 0,1 0 0,-1 0 0,0 0 0,0-1 1,1 1-1,-1 0 0,0 0 0,1-1 0,-1 1 0,0 0 1,0 0-1,0-1 0,1 1 0,-1 0 0,0-1 0,0 1 1,0 0-1,0-1 0,0 1 0,0 0 0,1-1 0,-1 1 1,0 0-1,0-1 0,0 1 0,0 0 0,0-1 0,0 1 1,-1-1-3,5-46 80,-7-31-13,-5-1-1,-7-27-66,4 37 12,3 1 0,3-1-1,3-35-11,5 67 1,1-1-1,2 1 1,1 0 0,12-33-1,-12 47-2,2 0 1,0 1 0,2 0-1,0 1 1,1 0 0,2 1 0,0 1-1,3-3 2,-11 15-1,-1 1-1,2 0 0,-1 0 0,1 0 0,0 1 0,0 0 0,0 0 0,1 1 0,-1 0 1,1 1-1,0-1 0,1 1 0,-1 1 0,0-1 0,1 2 0,0-1 2,-1 1-1,-1 1 0,1 0 0,-1 1 0,1-1 0,0 1 0,-1 1 0,0-1 0,1 1 0,-1 1 0,0-1 0,0 1 0,0 0 0,0 1 0,-1 0 0,0 0 0,1 0 0,-1 1 0,2 2 1,-1-1 0,-1 0-1,0 1 1,0 0-1,0 0 0,-1 0 1,0 1-1,0 0 1,-1 0-1,0 0 0,0 0 1,-1 1-1,0 0 0,-1-1 1,1 3 0,-1 2 1,0 0 0,-1 1 0,-1-1 0,0 0 0,-1 1 1,0-1-1,-1 0 0,0 1 0,-2 3-1,-3 5 5,0 0 0,-1-1 0,-1 0 0,-2 0 0,0-1 0,0 0 0,-2-1 1,-1 0-1,0-1 0,-1-1 0,-5 4-5,12-13 2,-1-1 1,0 1 0,-1-1-1,0-1 1,0 0 0,0 0 0,-1-1-1,1-1 1,-4 1-3,10-3 3,1-1-1,-1 0 1,0 0 0,0-1-1,0 1 1,1-1 0,-1 0 0,0 0-1,0 0 1,0 0 0,0 0-1,0-1 1,1 0 0,-1 0-1,0 0 1,0 0 0,1-1 0,-1 0-1,1 1 1,0-1 0,-1 0-1,1 0 1,0-1 0,0 1 0,0-1-1,0 0 1,1 0 0,-1 1-1,1-2 1,0 1-3,-4-7-125,0 0 1,2 0-1,-1-1 0,1 0 1,1 0-1,0 0 0,0 0 1,1-1-1,1 1 0,0-1 0,0 1 1,1-1-1,1 1 0,0-4 125,0 10-294,-1 0 0,1-1 0,0 1 0,0 0 0,0 0 0,1 0 0,0 0 0,0 0 0,1-2 294,0 3-179,1 0-1,-1 0 0,1 1 0,0-1 1,0 1-1,0 0 0,0 0 1,2-1 178,-4 3-35</inkml:trace>
  <inkml:trace contextRef="#ctx0" brushRef="#br0" timeOffset="2571.398">3191 515 7762,'-3'-2'466,"0"1"1,0-1 0,0 1 0,0-1 0,0 1-1,0 0 1,0 0 0,0 1 0,0-1-1,-1 1 1,0-1-467,3 1 134,0 0 0,1 0-1,-1 1 1,0-1 0,0 0 0,0 0-1,1 1 1,-1-1 0,0 0-1,1 1 1,-1-1 0,0 0 0,1 1-1,-1-1 1,0 1 0,1-1 0,-1 1-1,1 0 1,-1 0-134,0 0 106,0 1-1,0-1 1,1 1-1,-1 0 1,0 0-1,1-1 1,0 1-1,-1 0 1,1 0-1,0-1 1,0 1 0,0 1-106,0 54 1373,4 0 1,3 8-1374,-2-19 528,-1 0-1,-3 0 1,-3 29-528,-4-50 268,6-25-261,0 1 1,0-1 0,0 0-1,0 0 1,-1 1-1,1-1 1,0 0 0,0 0-1,0 1 1,0-1-1,-1 0 1,1 0 0,0 0-1,0 0 1,-1 1 0,1-1-1,0 0 1,0 0-1,0 0 1,-1 0 0,1 0-1,0 0 1,-1 1-1,1-1 1,0 0 0,0 0-1,-1 0 1,1 0-1,0 0 1,0 0 0,-1 0-8,0-1 23,0 1 0,1-1 0,-1 1 0,0-1 0,0 0 0,1 1 1,-1-1-1,1 0 0,-1 0 0,0 0 0,1 1 0,-1-1 0,1 0 1,0 0-1,-1-1-23,-6-14 58,0-1 0,1 1-1,1-2 1,1 1 0,1 0 0,0-1 0,1 0 0,1 1 0,0-1 0,1 0 0,2 0 0,-1 0 0,2 1 0,1-1 0,0 1 0,5-14-58,-4 17 3,0 0 0,1 1 0,0 0 0,1 0 0,1 0 0,0 1 0,0 0 0,1 1 0,1 0 0,0 0 0,0 1 0,1 0 0,1 1 1,-1 0-1,1 1 0,1 0 0,0 1 0,0 1 0,0 0 0,11-3-3,-16 6-17,0 1-1,0 0 1,0 1 0,1 0-1,-1 0 1,1 1 0,-1 0 0,1 1-1,-1-1 1,0 2 0,1-1-1,-1 1 1,0 0 0,0 1 0,2 0 17,6 5-1047,0 0 1,-1 1 0,0 1-1,0 0 1,-1 1-1,8 9 1047,26 22-2340</inkml:trace>
  <inkml:trace contextRef="#ctx0" brushRef="#br0" timeOffset="2990.861">3848 571 6169,'70'-49'3057,"-69"49"-2896,0-1-1,0 0 1,0 0 0,0 1 0,0-1-1,-1 0 1,1 0 0,0 0-1,0 0 1,-1 0 0,1 0-1,-1 0 1,1 0 0,-1 0 0,1 0-1,-1 0 1,0-1 0,1 0-161,-1 2 96,0-1 0,-1 0 1,1 1-1,0-1 0,0 1 0,0-1 1,-1 0-1,1 1 0,0-1 0,-1 1 1,1-1-1,0 1 0,-1-1 1,1 1-1,-1-1 0,1 1 0,-1-1 1,1 1-1,-1 0 0,1-1 0,-1 1 1,1 0-1,-1-1-96,-3 0 387,1 0-1,0-1 1,-1 1 0,1 1-1,-1-1 1,1 0 0,-4 1-387,-2 0 211,0 0 0,0 1 0,0 1 1,0 0-1,1 0 0,-1 0 0,1 1 0,-1 0 1,1 1-1,0 0 0,0 0 0,0 1 0,1 0 1,0 0-1,-3 3-211,-6 7 137,0 0-1,1 0 1,1 2-1,0 0 1,-9 16-137,16-21 28,0 0-1,1 0 0,1 1 1,0 0-1,0 0 1,2 0-1,-1 0 1,2 1-1,0-1 0,0 1 1,2 0-1,0 11-27,0-18 7,1 1-1,0-1 0,0 0 0,1 1 0,0-1 0,0 0 0,1 0 1,0 0-1,0 0 0,0-1 0,3 3-6,-3-4 5,0-1 1,1 0-1,0 0 0,0 0 0,0 0 1,0-1-1,1 0 0,-1 1 1,1-2-1,0 1 0,0 0 0,0-1 1,0 0-1,0 0 0,0-1 1,3 1-6,1 0 7,1-1 1,0 0 0,0 0 0,0-1-1,-1 0 1,1-1 0,0 0-1,0-1 1,-1 0 0,1 0 0,4-3-8,-1 0 9,0 0 1,-1 0 0,0-2-1,0 1 1,0-2-1,-1 0 1,0 0 0,5-6-10,-8 7 6,0-1 1,-1 1 0,-1-1 0,1-1-1,-1 1 1,-1-1 0,0 0 0,0-1-1,0 1 1,-1-1 0,-1 0-7,-1 3 5,0 0-1,-1-1 1,1 1 0,-2 0 0,1 0-1,-1-1 1,0 1 0,-1 0-1,1-1 1,-1 1 0,-1 0 0,0 0-1,0 0 1,0 0 0,-1 0 0,0-1-5,-2 0 11,1 0 1,-1 0 0,-1 1-1,1 0 1,-1 0 0,0 0-1,-1 0 1,0 1 0,0 0-1,0 1 1,-1 0-1,0 0 1,0 0 0,0 1-1,-6-2-11,3 1-35,-2 1 1,1 0-1,0 1 0,-1 0 0,1 1 0,-1 0 0,0 1 0,0 1 0,0 0 0,-8 1 35,17 0-23,0 0 0,-1 0 0,1 0 0,0 0 0,0 1 1,-4 1 22</inkml:trace>
  <inkml:trace contextRef="#ctx0" brushRef="#br0" timeOffset="3549.947">4566 597 5009,'35'-64'2561,"-32"50"-15,-8 9-1183,-12 8-124,15-2-897,-21 4 462,0 1 0,0 2 0,1 0 0,0 1 0,1 2 0,0 0 0,0 1 0,-11 9-804,22-14 82,1 0 1,0 1 0,0 0-1,0 1 1,1-1 0,0 2-1,1-1 1,0 1-1,0 0 1,1 1 0,1-1-1,0 1 1,0 0 0,1 1-1,0-1 1,1 1-1,-1 7-82,1 2 21,2 0-1,0 0 0,1 1 1,1-1-1,2 7-20,-3-22 5,1 0 0,0 0 1,1-1-1,-1 1 0,1 0 0,0-1 0,0 1 1,1-1-1,0 1 0,0-1 0,0 0 0,0-1 1,1 1-1,0 0 0,0-1 0,0 0 0,0 0 1,1 0-1,0 0 0,0-1 0,2 1-5,4 1-52,1-1-1,0 0 0,0-1 1,0 0-1,0-1 0,0 0 1,0-1-1,1-1 0,-1 0 1,0-1-1,1 0 1,-1 0-1,0-1 0,0-1 1,0 0-1,0-1 0,3-2 53,39-18-416</inkml:trace>
  <inkml:trace contextRef="#ctx0" brushRef="#br0" timeOffset="3920.656">4922 610 8330,'-21'-1'4979,"21"1"-4888,-1 0 1,1 0-1,-1 0 1,1 0-1,0 1 0,-1-1 1,1 0-1,-1 0 1,1 1-1,0-1 1,-1 0-1,1 0 0,0 1 1,-1-1-1,1 0 1,0 1-1,-1-1 0,1 0 1,0 1-1,0-1 1,0 1-1,-1-1 1,1 0-1,0 1 0,0-1 1,0 1-1,0-1 1,0 1-1,0-1 0,0 0 1,0 1-1,0-1 1,0 1-1,0-1 0,0 1 1,0-1-1,0 1 1,0-1-1,0 0 1,0 1-1,1 0-91,-1 0 79,1 0 1,-1 0-1,1 0 1,0 0-1,0 0 1,-1 0-1,1-1 1,0 1-1,0 0 1,0 0-1,0 0 1,0-1-1,0 1 1,0-1-1,0 1 1,1-1-1,-1 1 0,0-1 1,0 1-1,0-1-79,28 6 606,-12-4-486,0-2 0,0 0 1,-1 0-1,1-2 0,5-1-120,-14 2 14,1 0-1,-1-1 1,0-1 0,0 1 0,-1-1-1,1-1 1,-1 1 0,1-1 0,-1-1 0,0 1-1,5-5-13,-11 8 5,1-1-1,-1 1 0,0 0 1,1-1-1,-1 1 0,0-1 1,0 1-1,0-1 1,0 0-1,0 1 0,-1-1 1,1 0-1,0 0 0,-1 1 1,1-1-1,-1 0 0,0 0 1,1 0-1,-1 0 1,0 0-1,0 0 0,0 1 1,0-1-1,-1 0 0,1 0 1,-1 0-1,1 0 0,-1 0 1,1 1-1,-1-1 1,0 0-1,0 1 0,0-1 1,0 0-1,0 1 0,-1-1-4,-1-2 7,0 0-1,-1 1 0,1-1 0,-1 1 0,0 0 0,0 0 1,0 1-1,0-1 0,-1 1 0,1 0 0,0 0 0,-1 0 1,-4 0-7,1 0 3,0 0 0,-1 1 1,1 0-1,-1 1 1,0 0-1,1 0 1,-1 1-1,1 0 0,-1 0 1,1 1-1,0 0 1,-1 1-1,1 0 0,0 0 1,-4 3-4,2-1 4,1 1 0,-1 0 0,1 1 0,1 0 0,-1 1 1,1 0-1,0 0 0,1 1 0,0 0 0,1 0 0,-3 4-4,2-1 8,0 0 0,1 1 0,1 0 0,0 0-1,1 0 1,0 0 0,1 1 0,0 0 0,1 5-8,1-8 11,0 0 1,1 0 0,1-1-1,0 1 1,0 0-1,1 0 1,0 0 0,1-1-1,0 1 1,1-1-1,4 10-11,-4-13 24,0-1 0,1 1 0,0 0 0,0-1 0,0 0 0,0 0 0,1-1 0,0 1 0,1-1 0,-1 0 0,1-1 0,0 0 0,0 0 0,0 0 0,0-1 0,4 1-24,7 2 268,-1-1 0,1-1 0,0-1 0,0-1 0,0 0-1,15-1-267,53-4 622</inkml:trace>
  <inkml:trace contextRef="#ctx0" brushRef="#br0" timeOffset="4677.324">5922 482 5137,'0'-1'169,"0"0"0,-1 0 0,1 0 0,0 0 0,-1 1 1,1-1-1,-1 0 0,1 0 0,-1 0 0,1 1 0,-1-1 0,1 0 0,-1 1 0,0-1 0,1 1 0,-1-1 0,0 1 0,1-1 0,-1 1 0,0-1 1,0 1-1,1-1 0,-1 1 0,0 0 0,0 0 0,0-1 0,0 1 0,0 0 0,0 0 0,1 0 0,-1 0 0,0 0 0,-1 0-169,-33 2 1928,-1 6-511,1 3 0,0 1 0,-30 14-1417,5-1 825,53-23-741,-19 8 377,0 1-1,-22 13-460,42-20 37,-1 0 1,1 0-1,-1 1 0,1 0 0,1 0 1,-1 1-1,1-1 0,0 1 0,0 0 1,0 1-1,1-1 0,-3 7-37,7-13 1,-1 1 0,1-1 0,0 0 0,0 1 0,0-1 0,0 1 0,0-1 0,0 0 0,0 1 0,0-1-1,-1 0 1,2 1 0,-1-1 0,0 1 0,0-1 0,0 0 0,0 1 0,0-1 0,0 1 0,0-1 0,0 0 0,0 1 0,1-1 0,-1 0 0,0 1 0,0-1 0,1 0-1,-1 1 1,0-1 0,0 0 0,1 1-1,14 5 13,20-5 9,49-9 20,-29 2-9,11 1-33,-51 5 4,0 0 0,0 1-1,0 1 1,0 0 0,0 1-1,8 3-3,-20-5 1,-1-1 0,1 1 0,-1 0 0,0 0 0,1 0 0,-1 1 0,0-1 0,0 1 0,0-1 0,0 1 0,0 0 0,0-1 0,0 1 0,-1 0 0,1 0 0,-1 0 0,1 1 0,-1-1 0,0 0 0,1 3-1,-1-1 1,0-1 0,0 1 0,-1 0 1,1 0-1,-1 0 0,0 0 0,0 0 1,0 0-1,-1 0 0,0 0 0,0 0 1,0 3-2,-4 7 4,-1 0 1,0 0 0,-1-1 0,0 1-1,-1-1 1,-6 7-5,-2-1 9,-1 0 1,0-2-1,-1 0 0,-1-1 1,0 0-1,-2-2 1,1 0-1,-2-2 0,0 0 1,0-2-1,-1 0 0,-4 0-9,25-9 5,-1 0 1,1 0-1,-1 0 0,1 0 0,-1-1 0,0 1 0,1-1 1,-1 0-1,1 0 0,-1 0 0,0 0 0,1 0 0,-1 0 1,0-1-1,0 0-5,2 1-9,0-1 0,0 1 1,0-1-1,0 0 0,1 1 1,-1-1-1,0 0 1,0 0-1,1 0 0,-1 1 1,0-1-1,1 0 0,-1 0 1,1 0-1,-1 0 0,1 0 1,0 0-1,-1 0 0,1 0 1,0-1-1,0 1 0,-1 0 1,1 0-1,0 0 0,0 0 1,0 0-1,0 0 0,1 0 1,-1 0-1,0-1 0,1 0 9,0-1-246,0 1-1,0-1 1,0 0-1,0 0 1,1 0-1,-1 1 1,1-1-1,0 1 1,0-1-1,0 1 1,0 0-1,0 0 1,2-2 246,19-15-1390</inkml:trace>
  <inkml:trace contextRef="#ctx0" brushRef="#br0" timeOffset="5180.011">6526 586 9402,'-1'-4'325,"1"1"-1,-1-1 1,0 0-1,0 1 1,0-1 0,0 1-1,-1 0 1,0-1-1,0 1 1,1 0 0,-3-3-325,2 5 138,0 0 0,0-1 0,0 1 1,0 0-1,0 0 0,0 0 0,-1 0 0,1 1 1,0-1-1,0 0 0,-1 1 0,1 0 1,0-1-1,-1 1 0,1 0 0,0 0 0,-1 1 1,-1-1-139,-22 2 910,-1 1 1,1 1-1,0 1 1,0 1-1,-19 8-910,30-9 105,0 1-1,0 1 0,0 1 1,1 0-1,0 1 0,0 0 1,1 1-1,0 0 0,-8 11-104,18-19 2,1 0 0,0 1 0,0 0-1,0-1 1,0 1 0,1 0-1,-1 0 1,1 0 0,-1 0-1,1 0 1,0 0 0,0 0 0,1 0-1,-1 1 1,1-1 0,-1 0-1,1 2-1,0-3 1,1 1 0,-1-1-1,1 1 1,0-1 0,0 0-1,0 1 1,0-1 0,0 0-1,0 0 1,0 0 0,1 0-1,-1 0 1,1 0 0,0 0-1,-1 0 1,1-1 0,0 1-1,0 0 1,0-1-1,0 0 1,0 1 0,0-1-1,2 0 0,6 4 3,-1-1-1,1-1 0,0 0 0,0 0 0,0-1 0,1 0 0,2 0-2,73 1 9,-68-4-5,0 1 1,0 1-1,0 1 1,0 0-1,0 1 1,-1 1-1,6 3-4,-21-7 1,1 1-1,-1 0 1,0 0-1,0 0 1,0 0-1,0 0 1,0 1-1,0-1 0,0 0 1,0 1-1,-1 0 1,1-1-1,-1 1 1,1 0-1,-1 0 1,1 0-1,-1 0 1,0 0-1,0 0 1,0 0-1,0 1 0,-1 0 1,1-1 0,-1 1 0,0 0-1,0 0 1,0 0 0,0 0 0,0 0-1,-1 0 1,1 0 0,-1 0 0,0-1 0,0 1-1,0 0 1,0 0 0,-1-1-1,-4 10 3,-1-1 0,0-1 0,-1 1 1,0-1-1,-1-1 0,0 1 0,-2 0-3,-4 3 9,0-1-1,-1-1 1,-1 0-1,0-1 1,0-1-1,-19 7-8,-3-1 25,-1-2 1,-33 6-26,63-17 8,0 0 0,0 0 0,0-1 0,0-1 0,0 0 0,-6 0-8,15-1 2,-1 1 0,0 0 0,1 0-1,-1-1 1,0 1 0,1-1 0,-1 1 0,0-1 0,1 0 0,-1 0 0,1 0-1,0 0 1,-1 0 0,1 0 0,0 0 0,-1 0 0,1 0 0,0-1-2,0 1 0,1-1 0,-1 1 0,1-1 0,-1 0 0,1 1 0,0-1 0,-1 0 0,1 1 0,0-1 0,0 0 1,0 1-1,1-1 0,-1 0 0,0 1 0,1-1 0,-1 0 0,1 1 0,-1-1 0,1 1 0,0-1 0,-1 1 1,2-2-1,0-1 320,0 1 0,0-1 0,1 0 0,-1 1 0,1 0 0,2-3-320,28-22 884</inkml:trace>
  <inkml:trace contextRef="#ctx0" brushRef="#br0" timeOffset="5527.482">6713 593 10130,'-7'0'4209,"5"17"-2425,2 4-455,5 16-393,-5 11-208,5 12-328,-2 10-120,0-3-160,2-7-48,0-16 128,-5-6-64,0-13-392,4-4-24,0-11 56</inkml:trace>
  <inkml:trace contextRef="#ctx0" brushRef="#br0" timeOffset="5898.282">6699 183 10034,'-8'-75'4417,"2"23"-2673,5 16-167,12 23-1065,0 6 128,8 16 136,-9 5-472</inkml:trace>
  <inkml:trace contextRef="#ctx0" brushRef="#br0" timeOffset="6271.958">6921 646 9146,'0'-1'365,"0"-1"-1,1 1 1,-1-1 0,1 1-1,-1-1 1,1 1 0,-1 0-1,1-1 1,0 1 0,0 0-1,0-1 1,0 1 0,0 0-1,1-1-364,-2 2 106,1-1 0,-1 1 0,1 0 1,0-1-1,-1 1 0,1 0 0,0 0 0,-1 0 0,1-1 0,0 1 0,-1 0 0,1 0 0,0 0 0,0 0 0,-1 0 0,1 0 0,0 0 0,-1 0 0,1 0 0,0 1 0,0-1-106,1 1 77,1 0 0,-1 0 0,0 1 0,0-1 0,0 1 0,0-1 0,0 1 0,0 0 0,-1 0 0,1 0 0,-1 0 0,1 0 0,-1 0 0,0 0 0,1 0 0,-1 1-77,8 18 284,-1 0-1,-1 1 1,0 0-1,1 17-283,11 90 475,-19-123-446,3 14 173,-2 0 0,0 0-1,-2 18-201,1-33 37,-1-1-1,1 0 0,-1 1 0,0-1 0,0 0 0,0 1 0,-1-1 0,0 0 0,0 0 0,0 0 0,0 0 0,0-1 1,-1 1-1,0 0 0,1-1 0,-1 0 0,-1 0 0,1 0 0,0 0 0,-1 0-36,3-3 4,1 0 0,-1-1-1,1 1 1,0 0 0,-1-1 0,1 1-1,0 0 1,-1-1 0,1 1 0,0-1-1,0 1 1,-1 0 0,1-1 0,0 1-1,0-1 1,0 1 0,0-1 0,0 1 0,0-1-1,0 1 1,0-1 0,0 1 0,0-1-1,0 1 1,0-1 0,0 1 0,0-1-1,0 1 1,0 0 0,0-1 0,1 0-4,0-23 35,10-45-9,3 0 0,3 2 0,3 0 0,8-14-26,-24 71 0,0-1 0,1 1 0,1 0 0,-1 1 0,1-1 0,1 1 0,0 0 1,0 1-1,1 0 0,4-3 0,-8 7-1,0 1 0,0 0 0,0 0 0,1 0 0,0 1 0,-1 0 0,1 0 0,0 0 0,0 0 0,0 1 0,0 0 0,0 0 0,1 0 0,-1 1 0,0 0 0,0 0 0,0 0 0,1 0 0,-1 1 0,0 0 0,0 0 0,5 2 1,-3 0 0,0 0 0,-1 0-1,1 1 1,-1 0 0,0 0 0,0 1 0,0 0 0,0 0 0,-1 0 0,0 1 0,0 0 0,-1 0-1,1 0 1,-1 0 0,-1 1 0,1 0 0,-1 0 0,4 8 1,0 1 1,-1 0-1,-1 0 1,0 1-1,-1-1 0,1 18-1,-3-5 15,-2 1 0,-1-1-1,-1 0 1,-5 23-15,0 2-272,6-49 195,1-1-102,-1 0 0,1 0 0,-1 1 0,1-1 0,1 0 0,-1 0 0,1 0 0,-1 0 0,1 0 0,1 4 179,7 6-808</inkml:trace>
  <inkml:trace contextRef="#ctx0" brushRef="#br0" timeOffset="6842.952">8092 685 8810,'-2'-4'774,"0"-1"1,-1 1-1,0 0 1,0-1-1,0 1 1,-1 1-1,1-1 1,-1 0-1,-3-2-774,0 1 517,-1 0-1,0 1 1,1-1 0,-1 1-1,-5-1-516,-7-2 400,1 1 1,-1 1-1,0 1 0,-15-1-400,21 3 147,-2 1 1,1 1-1,0 0 0,0 1 0,0 0 0,0 1 0,1 1 1,-13 3-148,20-3 23,1-1 1,-1 1-1,0 0 1,1 0 0,0 0-1,0 1 1,0 0-1,0 1 1,1-1 0,-1 1-1,1 0 1,0 0-1,1 1 1,-1-1 0,1 1-1,0 0 1,1 1-1,-1-1 1,-1 5-24,2-1 4,-1 0 0,1 0 0,1 0 0,0 0 0,0 1 0,1-1 0,0 1 0,1-1 0,1 1 0,-1-1 0,1 0 0,1 1 0,0-1 0,1 0 0,0 0 0,0 0 0,1 0 0,0-1 0,5 9-4,-2-7 3,0-1 1,0 0-1,1 0 1,0-1 0,0 0-1,1 0 1,1-1-1,-1 0 1,2-1 0,-1 0-1,0-1 1,1 0 0,1 0-1,-1-1 1,1 0-1,6 1-3,-5-2 6,1-1 0,-1 0 1,1-1-1,0-1 0,0 0 0,-1 0 0,1-1 0,0-1 0,8-2-6,-17 2 3,-1 0 0,0 0 0,0 0 0,1 0 0,-1-1 0,0 0 0,0 0 1,-1 0-1,1 0 0,0-1 0,-1 1 0,1-1 0,-1 0 0,0 0 0,0 0 0,0 0 0,0-1 0,-1 1 1,1-1-1,-1 0 0,0 0 0,0 0 0,0 0 0,-1 0 0,1 0 0,-1 0 0,0 0 0,0-1 0,-1 1 1,1 0-1,-1-1 0,0 0-3,0-7 8,0-1-1,-1 1 1,-1 0 0,0 0 0,-1 0 0,0 0 0,-1-3-8,-12-28 37,-7-12-37,-3-8 12,21 46-19,9 22-10,11 26 2,33 103 106,15 15-91,-52-123 62,-1 1 1,-1 0-1,-1 1 1,-1 0-1,-2 0 1,-1 1 0,0 14-63,-3-20 35,-2-1 0,-1 1 1,0-1-1,-2 1 0,0-1 1,-1 0-1,-2-1 1,0 1-1,-8 14-35,2-8 149,-1-1-1,-1-1 1,-2 0 0,-18 22-149,25-36 63,0-1 1,0 0 0,-1 0 0,0-1-1,-1-1 1,0 0 0,0-1 0,-1 0 0,0-1-1,-1 0 1,-1 0-64,11-6 9,-1 1-1,1-1 1,0 0-1,-1 0 1,0 0-1,1-1 1,-1 0-1,1 1 1,-1-2-1,0 1 1,1 0-1,-1-1 1,1 0-1,-1 0 1,1-1-1,-1 1 1,1-1-1,0 0 1,0 0-1,0 0 1,0 0-1,0-1 1,0 0-1,1 0 1,-1 0-1,1 0 1,0 0-1,0-1 1,-1 0-9,-5-8 8,1-1-1,0 0 1,1 0 0,0 0-1,1-1 1,0 0 0,1 0-1,0-5-7,-3-8-25,2-1-1,-3-27 26,8 41-111,0-1 0,1 1 0,0 0 1,1-1-1,1 1 0,2-10 111,-4 21-125,1-1 0,0 0 0,1 1 0,-1-1 0,1 1 0,-1 0 0,1-1 0,0 1-1,0 0 1,1 0 0,-1 0 0,1 0 0,-1 1 0,1-1 0,0 1 0,0-1 0,0 1 0,2-1 125,25-8-710</inkml:trace>
  <inkml:trace contextRef="#ctx0" brushRef="#br0" timeOffset="7229.42">8571 1087 7410,'0'-1'195,"0"1"0,1-1-1,-1 0 1,0 1 0,0-1 0,0 0 0,0 1 0,0-1 0,0 0 0,0 1 0,0-1 0,0 0 0,0 1 0,0-1 0,0 0 0,0 1 0,-1-1 0,1 0 0,0 1 0,0-1 0,-1 1 0,1-1 0,0 0 0,-1 1 0,1-1 0,-1 1 0,1-1 0,-1 1 0,1-1 0,-1 1-195,0-1 161,0 1 1,-1 0-1,1-1 1,-1 1-1,1 0 1,0 0-1,-1 0 1,1 0-1,0 0 0,-1 0 1,1 0-1,-1 1 1,1-1-1,-1 1-161,-9 2 503,1 1 0,-1 0 0,-7 5-503,15-8 312,1 1-202,-1-1 1,0 1-1,0-1 1,1 1-1,-1 0 1,1 0-1,0 0 1,-1 1-1,0 1-110,2-3 22,1-1-1,-1 1 1,1 0-1,-1 0 1,1 0 0,0 0-1,-1 0 1,1 0-1,0 0 1,0 0-1,-1 0 1,1 0-1,0 0 1,0 1-1,0-1 1,0 0 0,1 0-1,-1 0 1,0 0-1,0 0 1,1 0-1,-1 0 1,0 0-1,1 0 1,-1 0 0,1 0-1,-1-1 1,1 1-1,0 0 1,-1 0-1,1 0 1,0-1-1,0 2-21,1 0 64,1 0-1,0 1 0,0-1 1,0 0-1,0 0 0,0 0 0,1-1 1,-1 1-1,0-1 0,1 0 1,-1 0-1,1 0 0,-1 0 1,1-1-1,0 1 0,-1-1 1,1 0-1,3 0-63,1-1 159,1 0 0,-1 0 0,0-1 0,0 0 0,0 0 1,0-1-1,-1 1 0,1-2-159,-7 4 23,0-1 0,0 1 0,0 0-1,0-1 1,0 1 0,0-1 0,0 1 0,0-1 0,0 0 0,0 1 0,0-1 0,-1 0 0,1 0-1,0 1 1,0-1 0,-1 0 0,1 0 0,-1 0 0,1 0 0,-1 0 0,1 0 0,-1 0-1,1-1-22,-1 2 17,-1-1 0,1 0 0,0 0 0,-1 0-1,1 1 1,0-1 0,-1 0 0,1 0 0,-1 1-1,1-1 1,-1 0 0,0 1 0,1-1 0,-1 0-1,0 1 1,1-1 0,-1 1 0,0-1 0,1 1-1,-1-1 1,-1 1-17,-5-3 300,0 0-1,0 0 1,0 1-1,0 0 0,-7-1-299,-24-1 2088,-3 5-852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00.62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1080 107 1408,'29'53'1123,"-29"-51"7035,-7-4-5483,3 0-2639,-1 1-1,1-1 0,0 1 0,-1 0 0,1 0 0,-1 1 0,1-1 1,-1 1-36,-25 1 385,0 2 0,-26 6-385,42-7 62,-1 2 1,1 0 0,0 0 0,0 2 0,0-1-1,1 2 1,-6 3-63,-89 70 234,55-39-165,35-28-63,1 0 1,1 2-1,0 0 0,1 1 1,1 0-1,0 1 0,1 0 1,1 1-1,1 1 0,0 0 1,2 1-1,-3 6-6,-3 24-1,1 1 1,3 0-1,2 1 0,2 0 1,3 0-1,1 1 0,4-1 1,2 20 0,-1-55 4,0-1-1,1 0 1,0 0 0,2 0 0,0 0 0,0 0 0,2-1 0,0 0 0,0 0 0,2-1 0,9 13-4,-6-12 10,0 0 0,2-1 0,0 0 1,0-1-1,1-1 0,1-1 0,0 0 0,0-1 1,1 0-1,1-1-10,11 4 22,1-1-1,1-1 1,0-2 0,0-1-1,1-2 1,-1-1-1,1-1 1,1-1 0,9-3-22,8-1 35,1-2 1,-1-3 0,0-2 0,0-2-1,28-10-35,-44 9 22,-1-1 0,0-2 0,-1-1 0,-1-1 0,0-2-1,-2-1 1,0-1 0,9-10-22,-2-2 36,0-1 0,-3-2-1,-1-2 1,-1-1 0,21-36-36,-38 52 13,-2-1 0,-1 0 0,0-1 0,-2 0 1,-1-1-1,-1 0 0,-1 0 0,-1 0 0,-1-1 0,-1-5-13,-1-2 15,-1 0-1,-2-1 0,-1 1 1,-2 0-1,-1 1 0,-1-1 1,-9-23-15,10 37 41,-2 1 0,0 0 0,-1 1 0,-1 0 0,0 0 0,-2 0 0,0 1 1,0 1-1,-2 0 0,0 1 0,0 0 0,-1 1 0,-1 0 0,0 1 0,-1 1 0,-1 1 0,1 0 0,-1 1 1,-1 1-1,0 0 0,-14-3-41,-28-6 38,-1 2 0,0 4 0,-1 2 0,0 3 0,-58 1-38,100 5-145,-1 0 0,1 2 0,-1 0 0,1 1 0,0 1 0,0 1 0,0 1 0,1 1 0,0 0 0,0 2 0,-3 2 145,-32 20-564</inkml:trace>
  <inkml:trace contextRef="#ctx0" brushRef="#br0" timeOffset="820.678">2275 746 3857,'-2'-8'3645,"2"12"-402,3 19-1791,2-3-1195,1 0 0,1 0-1,1-1 1,0 0-1,2 0 1,0-1 0,3 4-257,20 20 324,2-1 0,2-1 0,1-3 0,9 5-324,15 16 283,-46-42-181,-9-8 33,0-1-1,1 0 0,-1 0 0,1 0 0,1-1 1,-1-1-1,1 1 0,4 0-134,-13-5 35,1-1 0,0 0 0,-1 0 0,1 0 0,0 0 0,-1 0 0,1 0 0,0-1 0,-1 1 0,1 0 0,0 0 0,-1 0 0,1-1 0,-1 1 0,1 0 0,0-1 0,-1 1 0,1 0 0,-1-1 0,1 1 0,-1-1 0,1 1 0,-1-1 0,0 1 0,1-1 0,-1 1 0,1-1 0,-1 1 0,0-1 0,0 0 0,1 1 0,-1-1 0,0 0-35,8-23 511,-7 22-470,9-50 294,-2 0 0,-2-7-335,-1 3 46,3 0 0,3-2-46,-7 41-137,1 1 1,0-1-1,1 1 0,1 1 1,1-1-1,0 1 1,1 0-1,8-10 137,4 2 2126,0 13-1092</inkml:trace>
  <inkml:trace contextRef="#ctx0" brushRef="#br0" timeOffset="1588.929">3296 959 4113,'-60'-17'1851,"87"27"2851,-10-2-4033,1-1 0,0 0 0,10 1-669,-13-6 110,-1 0-1,1-1 0,0-1 0,0 0 1,-1-1-1,1-1 0,0 0 0,-1-1 0,1 0 1,-1-1-1,0-1 0,0 0 0,-1-1 1,1 0-1,-1-2 0,-1 1 0,1-1 1,-1-1-1,-1 0 0,0-1 0,0 0 1,2-4-110,-8 7 21,-1 0 0,1 0 0,-2 0 1,1-1-1,-1 0 0,0 1 1,-1-1-1,0 0 0,0 0 0,-1-1 1,0 1-1,0 0 0,-1 0 1,0-1-1,0 1 0,-1 0 1,0 0-1,0 0 0,-1-1 0,-2-4-21,2 6 14,-1 0 0,1 1-1,-1-1 1,-1 1-1,1-1 1,-1 1 0,0 0-1,0 1 1,-1-1 0,0 1-1,-1-2-13,2 4 3,0 0-1,0 0 0,0 0 1,-1 0-1,1 1 0,-1-1 1,1 1-1,-1 0 0,0 1 1,0-1-1,0 1 1,0 0-1,0 0 0,0 1 1,0-1-1,-2 1-2,-1 1-3,0 0 1,1 1-1,-1-1 1,0 2-1,1-1 0,-1 1 1,1 0-1,-1 1 1,1-1-1,1 2 0,-1-1 1,0 1-1,1 0 1,0 0-1,0 0 0,-2 4 3,-8 8-7,1 1 0,0 0-1,2 1 1,0 0-1,0 3 8,3-3-3,1-1 0,0 1 0,2 1-1,0 0 1,1 0 0,2 0-1,0 1 1,1-1 0,0 1 0,2 0-1,1 0 1,0-1 0,3 11 3,-2-17 15,1-1 0,1 1 0,1-1 0,0 0-1,0 0 1,1 0 0,1-1 0,0 1 0,1-1 0,0-1 0,1 1 0,0-1 0,0-1 0,2 1 0,-1-2 0,1 1 0,0-1 0,1-1-1,0 0 1,11 6-15,-8-7 28,0-1-1,0 0 1,1-1-1,0-1 0,0 0 1,0-1-1,0-1 0,0 0 1,1-1-1,-1-1 1,0 0-1,1-1 0,-1-1 1,0 0-1,0-1 1,2-1-28,12-4-165,0-1 0,-1-2 0,0 0 0,0-2 0,-1-1 0,-1-1 0,17-14 165,15-13-428</inkml:trace>
  <inkml:trace contextRef="#ctx0" brushRef="#br0" timeOffset="2020.657">4076 761 4593,'0'0'4075,"-1"8"-3016,2 17-603,1 0-1,1-1 0,2 1 0,0 0 1,2-1-1,0 0 0,2-1 1,2 4-456,-6-15 142,26 66 613,-28-69-567,-1 0-1,0-1 1,0 1-1,-1 0 1,0 0-1,0 0 1,-1 0-1,-1 1-187,1-10 21,0 0 0,0 0 0,0 0 0,0 0 0,0 0 0,0 0 0,0 0 0,0 0 0,0 0 0,0 1 0,0-1 0,0 0 0,0 0 0,0 0 0,0 0 0,0 0 0,0 0 0,0 0 0,0 0 0,0 0 0,0 0 0,0 0 0,0 1 0,0-1 0,0 0 0,0 0 0,0 0 0,0 0 0,0 0 0,0 0 0,-1 0 0,1 0 0,0 0 0,0 0 0,0 0 0,0 0 0,0 0 0,0 0 0,0 0 0,0 0 0,0 0 0,0 0 0,0 0 0,-1 0 0,1 0 0,0 0 0,0 0 0,0 0 0,0 0 0,0 0 0,0 0 0,0 0 0,0 0 0,0 0 0,0 0 0,-1 0 0,1 0 0,0 0 0,0 0 0,0 0 0,0 0 0,0 0 0,0 0-1,0 0 1,0-1-21,-7-6 623,-4-13 6,2 1-414,1 0 1,0 0 0,1-1 0,-1-11-216,6 20 27,0 0-1,1 0 1,0 0 0,1-1-1,0 1 1,1 0-1,0 0 1,1 0 0,2-7-27,0 1 0,1 1 0,0-1 0,2 2 0,0-1 0,0 1 0,1 0 0,1 0 1,1 1-1,0 0 0,1 1 0,0 0 0,1 1 0,0 0 0,1 0 0,1 2 1,-1 0-1,2 0 0,-1 1 0,1 1 0,1 1 0,5-3 0,3 2-370,1 1 0,0 1 0,0 1 0,10 1 370,39-1-652</inkml:trace>
  <inkml:trace contextRef="#ctx0" brushRef="#br0" timeOffset="3225.468">4902 697 2969,'1'-14'807,"0"12"-586,-1 0 0,1-1 0,-1 1 0,0-1 0,0 1 0,0 0 0,0-1 0,-1 1 0,1 0 0,-1-1 0,1 1 1,-1 0-1,0-1 0,0 1 0,0 0 0,0 0 0,0 0-221,33 45 6439,-15-22-6322,-2 0 0,0 2-1,-2-1 1,2 6-117,93 163 1362,-80-143-902,-21-38-311,-1 1 0,1-1 0,1-1 0,0 0 0,8 8-149,-13-14 61,-1-1 1,0 0-1,0 0 0,1-1 1,-1 1-1,1 0 0,0-1 1,-1 0-1,1 1 1,0-1-1,0 0 0,0 0 1,0-1-1,0 1 1,0-1-1,0 1 0,0-1 1,0 0-1,0 0 0,0 0 1,0-1-1,0 1 1,0-1-1,0 0 0,0 1 1,1-2-62,-2 1 56,1-1 0,0 0 1,-1 0-1,0 0 1,1-1-1,-1 1 0,0 0 1,0-1-1,0 0 0,-1 1 1,1-1-1,-1 0 1,1 0-1,-1 0 0,0 0 1,0 0-1,0 0 1,-1 0-1,1-2-56,2-13 99,0 0 0,-1 0 0,-2 0-99,1 8 35,4-186 179,-1 28-196,-4 156-171,2-26 85,-1 37-57,-1-1 0,0 1-1,0-1 1,1 0 0,-1 1 0,1-1 0,-1 1 0,1-1-1,0 1 1,0-1 0,-1 1 0,1 0 0,0-1 0,0 1-1,0 0 1,1 0 0,-1 0 0,1-1 125,-2 2-62,0 0-1,0 0 1,1 0 0,-1 0 0,0 0 0,1 0-1,-1 0 1,0 0 0,0 0 0,1 0 0,-1 0-1,0 0 1,1 0 0,-1 0 0,0 0 0,1 0-1,-1 0 1,0 0 0,0 0 0,1 0 0,-1 0-1,0 1 1,0-1 0,1 0 0,-1 0 0,0 0-1,0 0 1,1 1 62,13 13-1011</inkml:trace>
  <inkml:trace contextRef="#ctx0" brushRef="#br0" timeOffset="3590.135">5778 525 7218,'-4'-8'2896,"0"8"-1552,2 14-583,5 7-97,1 20-8,2 12-168,5 7-216,0 5-32,5-1-32,-1-6-16,-1-3-72,0-8-40,-3-8-8,3-5 0,0-15 8,-3-3-328,-3-15 4033,-1-7-2913</inkml:trace>
  <inkml:trace contextRef="#ctx0" brushRef="#br0" timeOffset="3941.167">5760 87 8122,'-25'-45'3440,"18"25"-1959,-4 7-505,4 5-656,7 8-32,8 9-752,14 7-160,18 12 376</inkml:trace>
  <inkml:trace contextRef="#ctx0" brushRef="#br0" timeOffset="4424.291">6349 807 4385,'-95'21'2210,"85"-17"1862,17 0-2836,13 0-498,-2-4-442,1-1-1,-1 0 1,1-2-1,-1 0 0,0-1 1,0-1-1,0-1 1,-1 0-1,0-1 0,6-4-295,-14 6 54,-1 0 0,0-1 0,0 0-1,-1 0 1,1 0 0,-1-1 0,-1 0-1,1-1 1,-1 0 0,-1 0 0,0 0 0,0 0-1,0-1 1,-1 0 0,0 0 0,-1 0-1,2-5-53,-3 7 26,-1 1-1,1-1 1,-1 0-1,-1 0 1,1 0 0,-1 0-1,0 1 1,-1-1-1,0 0 1,0 0-1,0 0 1,-1 1-1,0-1 1,0 1-1,0-1 1,-1 1-1,0 0 1,-1 0-1,1 0 1,-1 0 0,0 1-1,0 0 1,-1-1-1,0 1 1,0 1-26,2 0 0,-1 1 0,0 0 0,0 0 1,0 0-1,0 1 0,-1 0 0,1-1 1,-1 2-1,1-1 0,-1 0 1,0 1-1,0 0 0,0 0 0,0 0 1,1 1-1,-1 0 0,0-1 0,0 2 1,0-1-1,0 1 0,0-1 0,0 1 1,0 1-1,1-1 0,-1 1 0,0 0 1,1 0-1,-1 0 0,1 0 1,0 1-1,0 0 0,-7 4-4,1 1 0,1 0 0,0 0 0,0 1 0,1 0 0,0 1 0,0 0 0,1 0 0,0 1 0,1-1 0,0 1 0,1 1 4,-6 13-1,2 1 1,0-1 0,2 2-1,1-1 1,1 1 0,2 0-1,0 0 1,2 0-1,1 10 1,1-23 9,0 0-1,1-1 0,1 1 1,0 0-1,1-1 1,0 0-1,1 1 0,6 9-8,-6-14 17,0 0 0,1-1-1,0 0 1,1 0 0,0 0 0,0 0-1,0-1 1,1 0 0,0-1-1,1 0 1,-1 0 0,6 2-17,-2-2 27,0-1 1,1 0 0,-1-1-1,1-1 1,0 0 0,0 0-1,0-1 1,0-1 0,8 0-28,13-1-18,0-2 1,0-1 0,2-1 17,5-3-657,0-2-1,38-13 658,-6-4-555</inkml:trace>
  <inkml:trace contextRef="#ctx0" brushRef="#br0" timeOffset="4954.508">7011 701 5833,'-20'-71'2813,"10"50"-738,5 12-300,8 7 1368,-3 6-2831,1 6-289,4 82 759,4-1 0,17 73-782,-21-144 98,1 0-1,0-1 0,6 11-97,-10-26 19,0 0 1,0 1-1,0-1 1,1 0-1,-1 0 1,1 0-1,0 0 1,0-1-1,1 1 1,-1-1-1,1 0 1,-1 0-1,1 0 1,0 0-1,0-1 1,1 0-1,3 2-19,-7-3 10,0-1 0,0 0 0,-1 0 0,1 0 0,0 1 0,0-1 0,0 0 0,0 0 0,0 0 0,0-1 0,-1 1 0,1 0 0,0 0 0,0 0 0,0-1 0,0 1 0,-1 0 0,1-1 0,0 1 0,0-1 0,-1 1 0,1-1 0,0 1 0,0-1 0,-1 1 0,1-1 0,-1 0 0,1 1 0,-1-1 0,1 0-1,-1 0 1,1 1 0,-1-2-10,10-30 226,-8 22-198,8-30 46,2 1 0,1 0 0,3 1 0,17-32-74,-30 63-2,1 1 0,0-1 0,1 1 0,-1 1 0,1-1 0,0 1 0,4-3 2,-8 7-4,1-1 0,0 1 1,0-1-1,0 1 0,0 0 0,0 0 1,0 0-1,0 0 0,1 0 0,-1 0 1,0 1-1,0-1 0,1 1 0,-1 0 1,0-1-1,1 1 0,-1 0 0,0 0 1,1 1-1,-1-1 0,0 0 0,1 1 1,-1 0-1,0-1 0,2 2 4,4 2-12,1 1 0,-1 0-1,0 1 1,-1 0 0,1 0-1,-1 1 1,3 4 12,48 58-39,-27-31 29,-20-25 16,6 8-13,1-1 1,12 10 6,-25-25 9,1-1-1,-1 1 1,1-1 0,0-1 0,0 1-1,1-1 1,-1 0 0,1 0-1,-1 0 1,1-1 0,0 0 0,1-1-9,-5 0 40,-1-1 1,1 0-1,0-1 1,0 1 0,-1 0-1,1-1 1,0 0-1,-1 0 1,1 1-1,-1-1 1,1-1-1,-1 1 1,1 0 0,-1-1-1,0 1 1,1-1-1,-1 0 1,0 1-1,0-1 1,0 0-1,-1 0 1,1-1 0,0 1-1,-1 0 1,1 0-1,0-3-40,3-5 132,0 0 0,0 0 1,-1-1-1,-1 0 0,0 0 0,0-1-132,2-21 103,-1-1 1,-2 0-1,-1 0 0,-2 0 1,-4-21-104,1 0 19,-1-87-254,8 104 172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15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23 2665,'-7'-10'8106,"6"9"-8042,0 0 0,0 0-1,-1 0 1,1 0 0,0 1 0,-1-1 0,1 0 0,0 1 0,-1-1 0,1 1-1,-1-1 1,1 1 0,-1 0 0,1-1 0,-1 1 0,1 0 0,-1 0 0,1 0-1,-1 0 1,1 0 0,-1 1 0,1-1 0,-1 0-64,-2 5 23,1 0 0,0 0-1,-1 0 1,2 0 0,-1 0 0,1 1-1,-1-1 1,1 1 0,1 0 0,-1-1 0,1 5-23,-1-3 26,1-2-4,0-1 0,1 1 0,-1 0 0,1 0 0,0-1 0,1 1 0,-1 0 0,1 0 0,0-1 0,0 1 0,0-1-1,1 1 1,0-1 0,-1 1 0,2-1 0,-1 0 0,0 0 0,1 0 0,0 0 0,0 0 0,0-1-22,1 2 14,1 0 1,-1 0 0,1-1-1,0 0 1,0 0-1,0 0 1,1-1-1,-1 0 1,1 0-1,0 0 1,0 0-1,0-1 1,0 0-1,2 0-14,-6-2 9,1 0 0,-1 0-1,1 0 1,0 0-1,-1 0 1,1 0-1,-1-1 1,1 1-1,-1-1 1,1 0-1,-1 0 1,1 0 0,-1 0-1,0 0 1,1-1-1,-1 1 1,0 0-1,0-1 1,0 0-1,0 0 1,0 1 0,0-1-1,-1 0 1,1 0-1,-1-1 1,1 1-1,-1 0 1,0 0-1,0-1 1,0 1-1,1-2-8,1-5 49,1-1-1,-1 1 1,-1-1-1,0 0 1,0 0-1,-1 0 1,0-6-49,-1 12 20,1-2 88,-1-1 0,0 1 1,-1-1-1,0 0 1,0 1-1,0-1-108,0 4 46,0 1 1,0 0-1,0 0 0,0-1 1,0 1-1,0 0 0,-1 0 1,1 0-1,-1 0 0,0 1 1,1-1-1,-1 0 0,0 1 1,0-1-1,0 1 0,0 0 1,0-1-1,-2 1-46,-1-2 63,-1 0 0,0 1 0,-1 0 0,1 0 0,0 1 0,-1 0 0,1 0 0,0 0 0,-1 1 0,1 0 0,-1 0 0,1 1 0,-3 0-63,6-1 8,0 1 0,0-1-1,0 1 1,0 0-1,0 0 1,0 0 0,0 1-1,0-1 1,1 1-1,-1-1 1,0 1 0,1 0-1,0 0 1,-1 0-1,1 1 1,0-1 0,0 0-1,0 1 1,0-1-1,0 1 1,1 0 0,-1-1-1,1 1 1,0 0-1,0 0 1,0 0 0,0 0-1,0 2-7,0 0 1,0-1 0,1 1 0,-1 0 0,1 0 0,0 0-1,1-1 1,-1 1 0,1 0 0,0 0 0,0 0 0,0-1 0,1 1 0,0-1 0,-1 1-1,2-1 1,-1 0 0,0 0 0,2 1-1,-2-2 1,0 0 1,1-1-1,0 0 1,-1 1-1,1-1 0,0 0 1,0 0-1,0-1 1,0 1-1,1 0 0,-1-1 1,0 0-1,1 0 1,-1 0-1,0 0 0,1-1 1,0 1-1,-1-1 0,1 0 1,-1 0-1,1 0 1,-1 0-1,1-1 0,-1 0 1,1 0-2,1 0 7,0 0 1,0-1 0,0 1-1,0-1 1,-1-1 0,1 1-1,-1-1 1,1 1 0,-1-1-1,0-1 1,0 1 0,0 0-1,-1-1 1,1 0 0,-1 0-1,0 0 1,0 0-1,0-1 1,0 1 0,-1-1-1,0 1 1,0-1 0,0 0-1,-1 0 1,1 0 0,-1 0-1,0 0 1,-1 0 0,1 0-1,-1-5-7,-1 7 3,0 1 1,0-1-1,0 0 0,0 1 0,0-1 0,-1 1 0,1 0 0,-1 0 1,0-1-1,1 1 0,-1 0 0,0 0 0,0 0 0,0 1 0,-1-1 1,1 0-1,0 1 0,-1 0 0,1-1 0,-1 1 0,1 0 0,-1 0 1,1 0-1,-2 0-3,0 0 1,1 0 1,-1 0 0,1 0-1,-1 0 1,0 0 0,1 1-1,-1-1 1,0 1 0,0 0-1,1 0 1,-1 1 0,0-1-1,1 1 1,-1-1 0,1 1-1,-1 1 1,0-1 0,0 1-2,1 0 1,0 1-1,1-1 1,-1 1 0,1 0 0,0 0 0,-1 1 0,1-1 0,0 0 0,1 1 0,-1-1 0,1 1 0,-1-1 0,1 1-1,0 0 1,1 0 0,-1-1 0,1 1 0,-1 0 0,1 2-1,0-2 0,0 0 0,0 0 0,0 0-1,1 0 1,-1 0 0,1 0 0,0-1 0,0 1 0,0 0 0,1 0-1,0-1 1,-1 1 0,1-1 0,0 1 0,0-1 0,1 0 0,-1 0-1,1 0 1,1 1 0,-3-3 1,1 0 0,-1 0 0,0 0 0,1 0 0,0 0-1,-1 0 1,1-1 0,-1 1 0,1-1 0,0 1 0,0-1 0,-1 1 0,1-1-1,0 0 1,0 0 0,-1 0 0,1 0 0,0 0 0,0-1 0,-1 1-1,1 0 1,0-1 0,0 1 0,-1-1 0,1 0 0,-1 1 0,1-1 0,-1 0-1,1 0 1,-1 0 0,1 0 0,-1 0 0,0 0 0,2-2-1,-2 1 4,1 1-1,-1-1 1,0 1 0,1-1-1,-1 0 1,0 0 0,0 0 0,0 0-1,-1 0 1,1 1 0,0-2-1,-1 1 1,1 0 0,-1 0 0,0 0-1,1 0 1,-1 0 0,0 0-1,0 0 1,-1 0 0,1 0 0,0-1-1,-1 1 1,1 0 0,-1 0-1,0 0 1,1 0 0,-1 0 0,-1-1-4,0 1 2,1-1 1,-1 1-1,1 0 1,-1 0-1,0 0 1,0 0 0,0 1-1,0-1 1,0 0-1,0 1 1,0-1-1,-1 1 1,1 0-1,-1 0 1,1 0 0,-1 0-1,1 0 1,-1 0-1,-1 1-2,3 0 0,-1 0 0,1 0 0,-1 0 0,1 0 0,0 1 0,-1-1 0,1 0 0,0 1 0,-1-1 0,1 1 0,0 0 0,-1-1 0,1 1-1,0 0 1,0 0 0,0 0 0,0 0 0,0 0 0,0 0 0,0 0 0,0 0 0,0 0 0,0 0 0,1 1 0,-1-1 0,0 0 0,1 1 0,-1-1 0,1 0 0,-1 1 0,1-1-1,0 1 1,0-1 0,-1 0 0,1 1 0,0 0 0,0 1-1,-1 0-1,1-1 0,0 1 0,0 0 1,0 0-1,0 0 0,1 0 1,-1 0-1,1 0 0,-1 0 1,1 0-1,0 0 0,0-1 0,0 1 1,1 0-1,0 1 2,-1-3 1,0 0-1,0-1 1,0 1-1,0 0 1,0 0 0,0 0-1,0 0 1,0-1-1,0 1 1,0-1-1,1 1 1,-1-1 0,0 1-1,1-1 1,-1 1-1,0-1 1,1 0 0,-1 0-1,0 0 1,1 0-1,-1 0 1,0 0 0,1 0-1,-1 0 1,0-1-1,1 1 1,-1 0-1,0-1 1,0 1 0,1-1-1,-1 0 1,0 1-1,0-1 1,0 0 0,1 0-1,0 0 2,1-1 0,-1 0 1,0 1-1,1-1 1,-1 0-1,0 0 1,0 0-1,0-1 0,0 1 1,-1 0-1,1-1 1,-1 1-1,1-1 1,0-2-3,-2 4 8,1 0 1,-1 0 0,0 0 0,0 0-1,0-1 1,0 1 0,0 0 0,0 0 0,0 0-1,0 0 1,0 0 0,0 0 0,-1-1-1,1 1 1,0 0 0,-1 0 0,1 0-1,-1 0 1,1 0 0,-1 0 0,0 0 0,1 0-1,-1 0 1,0 1 0,1-1 0,-1 0-1,0 0 1,0 1 0,0-1 0,0 0 0,0 1-1,0-1 1,0 1 0,0-1 0,0 1-1,0 0 1,0-1 0,0 1 0,-1 0-9,-7 0 400,1 4-168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21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61 576 3321,'-37'-64'2467,"25"38"1569,12 25-3836,0 1 0,-1-1 1,1 0-1,0 0 0,-1 1 1,1-1-1,0 0 0,-1 1 1,1-1-1,-1 0 1,1 1-1,-1-1 0,0 1 1,1-1-1,-1 1 0,1-1 1,-1 1-1,0-1 0,1 1 1,-1 0-1,0-1-200,1 15 1732,33 129-1268,-4 61 81,16 85-71,-42-269-408,-3-14 18,-4-12 164,-11-34-226,2 0 0,1 0 0,2-1 0,2 0 0,2-1 0,1 0 0,2 0 0,2 0 0,2 0 0,2 0 0,2 0 0,1 0-22,0 17-8,0 0 0,2 1 1,0 0-1,2 1 0,6-12 8,-8 21-3,0 0 0,0 0 0,2 1 0,0 0 0,0 1 0,1 0 0,1 0 0,0 1 0,1 0 3,-8 7-3,0 1 0,0 0-1,0 0 1,1 0-1,-1 1 1,1-1-1,-1 1 1,1 1-1,0-1 1,0 1-1,0 0 1,0 0-1,0 1 1,0-1-1,0 2 1,0-1-1,0 0 1,0 1-1,0 0 1,0 1 0,-1-1-1,1 1 1,0 0-1,2 2 4,5 3-9,0 0 0,-1 0 0,0 2 0,0-1 0,-1 2-1,0-1 1,-1 1 0,0 1 0,6 8 9,-1 0-4,0 0 1,-2 2-1,0 0 0,-1 0 1,-1 1-1,-1 1 0,-1 0 1,-1 1 3,-4-11 2,-1 1 1,0-1-1,-1 1 1,-1-1 0,0 1-1,0 0 1,-2 0-1,1-1 1,-2 1 0,0 0-1,-1-1 1,0 0-1,-1 1 1,0-1-1,-2 1-2,-5 11 25,-1-1-1,-1 0 0,-1-1 0,-1 0 1,-4 2-25,11-15 12,0-1 1,-1 1 0,0-2 0,0 1 0,-1-1-1,-1 0 1,1-1 0,-1-1 0,0 1 0,-1-2-1,1 0 1,-2 0-13,-5 1 19,-1 0 1,0-2-1,1 0 0,-1-2 0,-1 0 0,1 0 0,0-2 1,-10-1-20,28 1 12,0 0 1,0 0 0,0 0 0,0-1-1,0 1 1,0 0 0,0 0 0,0 0-1,1-1 1,-1 1 0,0 0 0,0-1-1,0 1 1,0-1 0,1 1 0,-1-1-1,0 1 1,1-1 0,-1 1-1,0-1 1,1 0 0,-1 0 0,1 1-1,-1-1 1,1 0 0,-1 0-13,1 0 116,0 0-1,0 0 1,0 0-1,0 0 1,0 0 0,1 0-1,-1 0 1,0 0-1,1 0 1,-1 0-1,0 0 1,1 0 0,-1 0-1,1 0 1,0 1-1,-1-1 1,1 0 0,0 0-1,-1 0 1,1 0-116,19-17 1151</inkml:trace>
  <inkml:trace contextRef="#ctx0" brushRef="#br0" timeOffset="825.213">877 405 4233,'0'-19'3089,"0"7"-313,0 12-2686,0 0 0,0 0 0,0 0 0,0 0 0,0 0 0,0 0 0,0 0 0,0 0 0,1 0 0,-1 0 0,0 0 0,0 0 1,0 0-1,0 0 0,0 0 0,0 0 0,0 0 0,0 0 0,0 0 0,0 0 0,0 0 0,0 0 0,0 0 0,0 0 0,0 0 0,1 0 0,-1 0 1,0 0-1,0 0 0,0 0 0,0 0 0,0 0 0,0 0 0,0 0 0,0 0 0,0 0 0,0 0 0,0 0-90,1 1 516,-1 0-154,37 122 697,-27-87-803,9 32 144,-3 0 1,-3 1 0,-3 1-1,-3 0 1,-2 39-401,-5-98 50,1 35 27,-1-43-41,0 0 1,1 0 0,0 0 0,-1 0-1,1 0 1,0 0 0,1 0 0,-1-1 0,0 1-1,1 0 1,0-1 0,0 2-37,-10-26 1447,0 8-1328,0-1-1,2 1 1,-1-1 0,2 0-1,0-1 1,0-3-119,-6-32 75,0-14-75,4 20 60,0 3-39,-2-1-7,3-1 0,1 1 0,2-39-14,3 70-6,0 1 0,2-1-1,-1 1 1,1-1 0,1 1 0,0 0 0,0 0-1,1 0 1,1 0 0,0 1 0,0-1 0,1 1-1,0 1 1,1-1 0,0 1 0,8-7 6,-9 10-6,0 1 0,1 0 0,0 0 0,0 1 0,0 0 0,0 0 0,1 1 0,0 0 0,0 0 0,-1 0 0,1 1 1,1 1-1,-1-1 0,0 1 0,0 1 0,1-1 0,-1 2 0,0-1 0,0 1 0,0 0 0,1 1 0,-1 0 0,0 0 0,0 0 0,-1 1 0,1 1 1,-1-1-1,2 2 6,0-1-7,-1 1 0,0 0 1,0 0-1,0 1 0,-1 0 0,1 0 1,-1 1-1,-1 0 0,1 0 1,-1 1-1,-1-1 0,1 1 1,-1 0-1,-1 1 0,0 0 1,0-1-1,0 1 0,-1 0 0,-1 1 1,1-1-1,-1 0 0,-1 1 1,0-1-1,0 4 7,-2-5-1,0-1 1,-1 1 0,1-1-1,-2 1 1,1-1-1,-1 0 1,0 1-1,0-2 1,-1 1-1,0 0 1,0-1-1,-1 1 1,0-1-1,0 0 1,-3 2 0,-3 3 10,0-1 0,0 0 0,-2 0 0,1-1 0,-1-1 0,0 0 0,-5 1-10,11-6 18,1 0 0,-1-1 0,0 0 0,0-1-1,0 1 1,0-1 0,-6 0-18,10-1-14,1 0 0,-1 0 0,1 0 0,0 0 0,-1 0-1,1 0 1,-1-1 0,1 1 0,-1-1 0,1 0 0,0 0-1,0 1 1,-1-2 0,1 1 0,0 0 0,0 0 0,0-1-1,0 1 1,0-1 0,0 1 0,1-1 0,-1 0 0,-1-2 14,1-6-424,9 2 118</inkml:trace>
  <inkml:trace contextRef="#ctx0" brushRef="#br0" timeOffset="1501.096">1583 362 6281,'0'-21'4082,"0"13"-608,3 26-1624,21 101-587,-7-39 395,4 72-1658,-17 0 567,-4-93 19,2 1 0,7 31-586,-9-89 36,0 0 0,0 1 0,1-1 0,-1 0 0,1 0 0,-1 0 0,1 0 1,0 0-1,0 0 0,-1 0 0,1-1 0,1 1 0,-1 0 0,0 0 0,0-1 0,1 1 0,0 0-36,1 0 32,0-1 0,0 0 1,0 0-1,0-1 0,-1 1 0,1-1 0,0 1 0,0-1 1,0 0-1,1 0 0,1 0-32,35-3-3,-1-2-1,0-1 1,0-2-1,0-2 1,25-10 3,20-5-1073,-48 17 725</inkml:trace>
  <inkml:trace contextRef="#ctx0" brushRef="#br0" timeOffset="1945.87">2358 256 4601,'-3'-4'989,"2"3"-698,1 0 0,-1 0-1,0 0 1,0 0 0,1 0-1,-1 0 1,0 0 0,1 0-1,-1 0 1,1 0 0,0 0-1,-1-1 1,1 1 0,0 0 0,0 0-1,-1 0 1,1-1 0,0 1-1,0 0 1,1 0 0,-1 0-1,0-1 1,0 1 0,1-1-291,0 8 659,1 0 0,-1 0 1,0 0-1,0 0 0,0 6-659,1 111 1514,-2-50 134,6 35-1648,-1-39 902,-4 37-902,-1-37 605,5 32-605,-2-73 91,-3-15-7,2 1-1,0-1 1,0 0-1,1 0 0,4 10-83,-6-21 23,0 0-1,0 0 0,0-1 0,0 1 1,0 0-1,0 0 0,0-1 0,1 1 1,-1-1-1,1 1 0,-1-1 0,1 0 1,0 1-1,0-1 0,-1 0 0,1 0 1,0 0-1,0 0 0,0-1 0,0 1 1,0 0-1,0-1 0,0 1 0,0-1 1,0 0-1,0 0 0,1 0 0,-1 0 1,0 0-1,0 0 0,0-1 0,0 1 1,1-1-23,11-2 79,0-1-1,-1 0 1,1-2 0,11-5-79,2-1 33,1 0-23,1 2-1,0 1 0,0 1 1,1 1-1,0 2 0,5 1-9,11 3-2794,-9 0 1341</inkml:trace>
  <inkml:trace contextRef="#ctx0" brushRef="#br0" timeOffset="3058.741">4269 615 2857,'1'-2'364,"0"0"1,0 1 0,0-1 0,0 0 0,-1 0-1,1 1 1,-1-1 0,1 0 0,-1 0-1,0 0 1,1 0 0,-1 1 0,0-1 0,0 0-1,-1 0 1,1 0 0,0 0 0,-1 0 0,1 0-1,-1 1 1,1-1 0,-1 0 0,0 0-365,-1-1 325,0 0 0,0 0 1,0 0-1,-1 0 0,1 0 1,-1 1-1,0-1 1,0 1-1,0-1 0,0 1 1,-3-1-326,1 0 162,0 0 1,0 0-1,0 1 0,-1 0 1,1 0-1,-1 0 1,1 1-1,-1 0 1,0 0-1,1 0 1,-1 1-1,0 0 1,0 0-1,1 0 1,-1 1-1,-1 0-162,0 2 30,0 0 0,0 1 0,1 0 0,-1 0 0,1 1 0,0 0 0,0 0 0,0 0 0,1 1 0,-1 0 0,2 0 0,-1 0 0,1 1 0,-4 6-30,2-2 2,0 0-1,1 0 1,0 1-1,1-1 1,0 1-1,1 0 1,0 1-1,1-1 0,0 1-1,1 4 2,1 0-1,0 0 0,1-1 0,1 1 0,0 0 0,5 14-1,-6-26 4,1 0 1,-1 0-1,1 0 1,0 1-1,1-2 0,-1 1 1,1 0-1,0 0 0,0-1 1,0 0-1,1 1 0,-1-1 1,1-1-1,0 1 0,1 0 1,-1-1-1,0 0 0,1 0 1,0 0-1,0-1 0,-1 1 1,2-1-1,-1 0-4,0-1 10,0-1 0,0 1-1,1-1 1,-1 1 0,0-2 0,0 1 0,1 0-1,-1-1 1,0 0 0,0 0 0,0-1-1,0 1 1,0-1 0,0 0 0,0-1-1,-1 1 1,1-1 0,-1 0 0,0 0-1,0 0 1,0 0 0,0-1 0,0 0-1,2-3-9,1-1 14,-1 0 0,0 0 0,0 0-1,-1-1 1,0 0 0,0 0-1,-1 0 1,0-1 0,-1 0 0,0 1-1,0-1 1,-1-4-14,-1-7 26,-1-1 0,-1 1 0,-1 0 0,0 1 0,-2-1 0,-5-15-26,-1-15 101,10 51-98,0 0 0,0 0 0,0 0 0,0 0 0,0 0 0,0 0 0,0 0 0,0 0 0,0 0 0,0 0 0,0 0 0,0 0 0,0 0 0,1 0 0,-1 0 0,0 0 0,0 0 0,0 0 0,0 0 0,0 0 0,0 0 0,0 0 0,0 0 0,0 0 0,0 0 0,0 0 0,0 0 0,0 0 0,0 0 0,1 0 0,-1 0 0,0 0 0,0 0 0,0 0 0,0 0 0,0 0 0,0 0 0,0 0 0,0 0 0,0 0 0,0 0 0,0 0 0,0 0 0,0-1 0,0 1 0,0 0 0,0 0 0,0 0 0,0 0 0,0 0 0,0 0 0,0 0 0,0 0 0,0 0 0,0 0 0,0 0 0,0 0 0,0 0 0,0-1-1,0 1-2,8 9 60,8 11-27,18 33 77,-3 1 0,16 39-110,-46-91-29,0 0 0,0 0 0,0 0 0,0 0 0,1 0 0,-1-1 0,0 1 0,1 0-1,-1-1 1,1 1 0,0-1 0,-1 0 0,1 1 0,0-1 0,0 0 0,0 0 0,0 0 0,0 0-1,0-1 1,0 1 0,0 0 0,2-1 29,-1 0 13,1 0 0,-1 0-1,0 0 1,0 0 0,0-1-1,1 0 1,-1 1 0,0-1 0,0-1-1,0 1 1,0 0 0,0-1 0,-1 1-1,1-1 1,1-1-13,18-15 396</inkml:trace>
  <inkml:trace contextRef="#ctx0" brushRef="#br0" timeOffset="3529.453">4529 711 5105,'19'-95'3210,"-19"93"-3045,1 1 0,-1 0 0,0 0-1,0 0 1,0 0 0,0 0 0,0 0 0,0-1 0,0 1-1,0 0 1,0 0 0,0 0 0,-1 0 0,1 0-1,-1 0 1,1-1 0,0 1 0,-1 0 0,0 0 0,1 0-1,-1 1 1,0-1 0,1 0 0,-1 0 0,0 0 0,0 0-1,0 1 1,1-1 0,-1 0 0,-1 0-165,3 1 2022,-1 0-1915,0 0 158,9 17 179,-5-6-356,2-1-1,-1 1 1,1-1-1,2 2-87,7 11 128,-12-18-72,-1 0 0,0 1 0,0-1 0,0 1 0,0 0 0,-1-1 0,0 1 0,0 0 0,-1 0 0,0 0 0,0 3-56,1 16 173,16 113 320,-13-145-274,-4-7-130,-1-1-1,-1 0 0,-1 1 1,-1-7-89,-2-11 73,1 3-36,2 0 1,1 0-1,1-1 0,2 1 1,1-3-38,-2 28-1,1-1 1,0 0-1,0 1 0,1-1 1,0 1-1,-1-1 1,1 1-1,1-1 1,-1 1-1,1 0 1,-1 0-1,1 1 1,0-1-1,1 0 0,-1 1 1,4-3 0,-4 4-3,0 0 0,0 0 0,0 0 0,1 0 0,-1 0 0,0 1 0,1 0 0,0 0 0,-1 0 0,1 0 0,0 0 1,-1 1-1,1-1 0,0 1 0,-1 0 0,1 0 0,0 1 0,0-1 0,-1 1 0,1 0 0,3 1 3,4 2-4,-1 0-1,1 0 1,-1 1-1,0 1 1,0 0 0,-1 0-1,0 1 1,0 0-1,0 1 1,-1 0 0,0 0-1,-1 1 1,0-1 0,0 2-1,-1-1 1,0 1-1,0 0 1,-1 0 0,-1 1-1,0-1 1,0 1-1,-1 0 1,0 0 0,0 5 4,-1 47-337,-2-44-539,1-1 0,0 1 0,4 15 876,1-15-779</inkml:trace>
  <inkml:trace contextRef="#ctx0" brushRef="#br0" timeOffset="4057.359">5289 43 6129,'10'-17'2313,"-9"14"-1968,0 0 0,1 1 1,-1-1-1,1 1 0,0-1 0,-1 1 1,1-1-1,1 1 0,-1 0-345,-2 2 41,0 0 0,1 0 0,-1-1 0,0 1 0,1 0 0,-1 0 0,0 0 0,1 0 0,-1 0 0,0 0 0,1 0 0,-1 0 0,0 0 0,0 0 1,1 1-1,-1-1 0,0 0 0,1 0 0,-1 0 0,0 0 0,1 0 0,-1 1 0,0-1 0,0 0 0,1 0 0,-1 0 0,0 1 0,0-1 0,0 0 0,1 0 0,-1 1 0,0-1 0,0 0 0,0 0 0,0 1 0,0-1 0,1 0 0,-1 1 0,0-1 0,0 0 0,0 1-41,6 16 416,-6-15-361,10 43 340,-3 1 1,-1-1-1,-3 1 1,-2 38-396,-1-35 563,2-1 1,3 1-1,1-1 0,6 14-563,-2-13 457,-2 0-1,-2 0 1,-2 5-457,1-15 119,-3-28 23,-1-25 53,-2 2-149,0-17 34,0 0-1,-3 1 0,-5-25-79,7 45-1,0 1 0,0-1-1,0 1 1,-1 0 0,-1 0 0,1 0-1,-1 0 1,0 1 0,-1-1-1,1 1 1,-1 0 0,-1 1 0,1-1-1,-1 1 1,0 0 0,-5-4 1,7 7-6,-1 0 0,1 1 1,0-1-1,-1 0 0,1 1 1,0 0-1,-1 0 0,1 1 1,-1-1-1,0 1 0,1 0 1,-1 0-1,1 1 0,-1-1 1,1 1-1,-1 0 0,1 0 0,-1 0 1,1 1-1,0 0 0,0 0 1,-1 0-1,1 0 0,1 0 1,-1 1-1,-1 1 6,-6 4-7,1 0 0,0 1 0,0 0 0,1 0 0,1 1 0,-1 0 0,2 1 0,-6 8 7,7-9 4,1 1-1,1-1 1,-1 1 0,2 0 0,-1-1 0,2 2-1,-1-1 1,2 0 0,-1 1 0,1-1-1,1 3-3,0-7 11,1 1 0,-1-1 0,1 0 0,0 0 0,1 0 0,0 0 0,0 0-1,0 0 1,1-1 0,0 1 0,1-1 0,-1 0 0,1 0 0,0 0 0,1 0-1,-1-1 1,1 1 0,2 1-11,3 0 109,1 1-1,-1-2 1,1 1 0,0-2-1,1 1 1,-1-2 0,1 1-1,0-2 1,0 1-1,0-2 1,1 1 0,-1-2-1,3 0-108,-2 0-455,0-1-1,0 0 0,-1-1 0,11-2 456,-3-1-412,-2-2-1,18-7 413,-35 13-4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26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15 453 6593,'-4'-4'1257,"-7"-6"3470,14 5-2470,10 3-654,591-36 791,-399 29-2252,-149 5-390,27-1-3797,-69 5 2848</inkml:trace>
  <inkml:trace contextRef="#ctx0" brushRef="#br0" timeOffset="337.379">544 428 6361,'-60'7'3073,"59"-7"-2845,0 0-1,0 0 1,0 0 0,0 0-1,0 0 1,0 0-1,0 0 1,0 0 0,0-1-1,0 1 1,0 0 0,0-1-1,1 1 1,-1 0 0,0-1-1,0 1 1,0-1-228,-1 0 2267,1 6-433,-1 18-1664,2-1-1,0 0 0,1 0 1,1 0-1,1 0 1,7 21-170,12 42 1006,9 12-1006,-10-30 391,-11-37-247,-2 0 0,-1 1 0,-2 1 0,0 5-144,-4-30 76,-1-1 1,1 1-1,0-1 0,0 0 1,1 1-1,0-1 0,0 0 1,1 3-77,4-3 1239,0-9-631</inkml:trace>
  <inkml:trace contextRef="#ctx0" brushRef="#br0" timeOffset="1352.678">986 818 3825,'-1'-2'400,"0"0"0,-1 0 0,1 0 0,0 0 0,-1 1 0,0-1 0,1 0 0,-1 1 0,0-1 0,0 1 0,0 0 0,0-1 0,0 1 0,0 0 0,0 0 0,0 0 0,0 1 0,-1-1-400,2 1 87,0 0 0,0 0 1,0 0-1,0 0 0,0 0 0,0 0 0,0 0 0,-1 1 1,1-1-1,0 0 0,0 1 0,0-1 0,0 1 0,0-1 1,0 1-1,1-1 0,-1 1 0,0 0 0,0-1 0,0 1 1,0 0-1,1 0 0,-1 0 0,0 0 0,1-1 0,-1 1 1,1 0-1,-1 0 0,1 0 0,-1 0 0,1 0 0,0 0 0,-1 1 1,1-1-1,0 0 0,0 0 0,0 0 0,0 0 0,0 1-87,-1 7 62,0-1-1,1 1 0,0-1 1,0 1-1,1 0 0,0-1 1,1 1-1,0-1 0,0 0 1,1 2-62,8 18 365,1 0 0,5 9-365,-6-16 313,-1 1 0,0 1-1,2 14-312,-5-7 231,-5-18 185,-2-12-332,0 0-1,-1 0 0,1 0 1,0 0-1,0 0 1,0 0-1,0 0 0,0 0 1,0 0-1,0 0 1,0 0-1,0 0 1,0 0-1,0 0 0,0 0 1,0 0-1,0 0 1,0 0-84,-4-16 117,0 1 0,1-1 0,1 0 0,0-12-117,0 8 40,0-1-18,1 0 0,1 0 0,2-13-22,-1 26 0,0 1 0,0-1 0,1 1 0,-1-1-1,2 1 1,-1 0 0,1 0 0,0 0 0,1 0 0,3-5 0,-5 10-2,0-1-1,0 0 0,0 1 1,1 0-1,-1 0 1,0-1-1,1 2 1,0-1-1,-1 0 0,1 0 1,0 1-1,0-1 1,0 1-1,0 0 1,0 0-1,0 0 0,0 0 1,0 1-1,1-1 1,-1 1-1,0 0 0,0 0 1,1 0-1,-1 0 1,0 1-1,0-1 1,0 1-1,0 0 0,1 0 1,-1 0-1,0 0 1,0 0-1,1 2 3,12 6-20,0 0-1,-1 1 1,-1 1-1,1 0 1,7 9 20,-7-7-5,-9-8 7,0 1-1,1-2 1,-1 1-1,1-1 1,0 0 0,0 0-1,0-1 1,1 0-1,-1-1 1,1 1 0,-1-1-1,1-1 1,0 1-1,0-1 1,0-1 0,0 1-1,0-1 1,0-1-1,0 0 1,-1 0 0,1 0-1,0-1 1,0 0-1,-1-1 1,1 1 0,-1-1-1,0-1 1,0 0-1,0 0 1,0 0-1,0-1-1,0 0 8,0-1 0,0 0 1,-1 0-1,1 0 0,-2-1 0,1 1 0,-1-1 0,0-1 0,0 1 0,-1-1 0,0 0 0,0-1-8,-1 4 7,-2 0 0,1-1-1,-1 1 1,1-1 0,-1 1 0,-1-1 0,1 1 0,-1-1 0,0 0 0,-1 1 0,1-1 0,-1 1 0,0-1 0,0 1 0,-1-1 0,1 1 0,-1 0 0,-1 0 0,1-1-7,1 5-1,1 0 0,-1 0 1,1 0-1,-1 0 1,1 0-1,-1 0 0,0 0 1,0 0-1,1 0 1,-1 0-1,0 0 0,0 1 1,0-1-1,0 0 1,0 0-1,0 1 0,0-1 1,-1 1-1,1-1 1,0 1-1,0 0 0,0-1 1,0 1-1,-1 0 1,1 0-1,0 0 0,0 0 1,-2 0-2,1 1-1,-1-1 0,1 1 0,0 0 1,-1 0-1,1 0 0,0 0 1,0 0-1,0 0 0,0 1 0,0-1 1,0 1-1,-1 0 3,-7 8-14,0 0 1,1 1 0,0 1-1,-3 5 14,0 1-4,1 0-1,0 1 1,2 1-1,0 0 1,1 0-1,0 5 5,4-15 3,2 0 1,-1 0-1,1 1 0,1-1 0,0 1 0,1-1 0,-1 1 0,2-1 0,0 1 0,0-1 0,1 1 0,0-1 0,4 10-3,-4-15-3,1 1 0,-1 0-1,1-1 1,1 1-1,-1-1 1,1 0-1,0 0 1,0-1-1,0 1 1,1-1-1,0 0 1,0 0-1,0 0 1,0-1-1,0 0 1,1 0-1,-1 0 1,1 0-1,0-1 1,0 0-1,0 0 1,0-1-1,0 0 1,1 0-1,-1 0 1,0-1-1,0 0 1,5 0 3,6-1 223,0-1 1,-1-1-1,1 0 0,-1-1 1,0-1-1,0 0 1,0-1-1,-1-1 1,0 0-1,2-2-223,24-18 991</inkml:trace>
  <inkml:trace contextRef="#ctx0" brushRef="#br0" timeOffset="1726.378">1804 962 6049,'29'-48'3025,"-29"47"-2943,0 1 1,0-1-1,0 1 1,1 0-1,-1-1 0,0 1 1,0-1-1,1 1 1,-1 0-1,0-1 0,1 1 1,-1 0-1,1 0 1,-1-1-1,0 1 0,1 0 1,-1 0-1,1-1 1,-1 1-1,0 0 0,1 0 1,-1 0-1,1 0 1,-1 0-1,1 0 0,-1 0 1,1 0-1,-1 0 1,1 0-1,-1 0 0,1 0 1,-1 0-1,0 0 1,1 0-1,-1 0 1,1 0-1,-1 1 0,1-1 1,-1 0-1,0 0 1,1 0-1,-1 1 0,1-1 1,-1 0-1,1 1-82,3 1 742,1-1-375,0 0 0,0-1 0,0 1-1,1-1 1,-1 0 0,0-1 0,0 1 0,0-1-1,0 0 1,3-2-367,51-17 800,-50 17-684,2-2-63,0 1 1,0-1-1,-1-1 0,1 0 1,-1 0-1,4-5-53,-12 10 8,0 0 0,-1-1 0,1 1-1,0-1 1,-1 0 0,0 1 0,1-1 0,-1 0 0,0 0-1,0 1 1,0-1 0,0 0 0,0 0 0,0 0-1,-1-1 1,1 1 0,-1 0 0,1 0 0,-1 0 0,0 0-1,0 0 1,0-1 0,0 1 0,0 0 0,-1 0-1,1 0 1,0 0 0,-1 0 0,0-1 0,1 1 0,-1 0-1,0 0 1,0 1 0,0-1 0,-1 0 0,1 0 0,0 0-1,-2-1-7,1 0 3,-1 0-1,0 0 1,0 0-1,0 0 1,0 0-1,0 1 1,-1-1-1,1 1 1,-1 0-1,0 0 1,0 0-1,-2-1-2,4 3-4,-1-1 0,1 0 0,-1 1 0,0 0 0,1-1 0,-1 1 0,0 0-1,1 0 1,-1 1 0,0-1 0,1 1 0,-1-1 0,0 1 0,1 0 0,-1 0 0,1 0 0,-1 0 0,1 0-1,0 1 1,-1-1 0,1 1 4,-5 3-1,1 0-1,-1 1 0,2 0 0,-1 0 0,0 0 1,1 1-1,1 0 0,-1 0 0,1 0 1,0 1-1,0-1 0,1 1 0,0 0 1,1 0-1,-1 0 0,2 0 0,-1 0 0,1 1 1,0-1-1,1 0 0,0 1 0,0 1 2,1-1 17,0 0 1,0 0-1,1 0 0,0 0 0,0-1 0,1 1 0,0-1 0,1 1 0,0-1 0,0 0 0,0-1 0,1 1 0,1-1 1,-1 0-1,1 0 0,0 0 0,1-1 0,-1 0 0,1 0 0,6 3-17,4 1 169,-1-1 0,1-1 0,0-1 0,1 0-1,0-1 1,0-1 0,0-1 0,11 1-169,34 0 425</inkml:trace>
  <inkml:trace contextRef="#ctx0" brushRef="#br0" timeOffset="2302.09">2582 887 4329,'-95'-44'3145,"88"44"719,3-3-1383,5 5-761,-1-2-319,0 0-481,0 0-136,21 5-216,49 7-136,-17-14-48,4-6 8,10 5 945,4 3-889</inkml:trace>
  <inkml:trace contextRef="#ctx0" brushRef="#br0" timeOffset="3331.565">3316 520 5697,'-10'-1'1266,"-9"2"1617,19 0-2816,-1-1 0,1 0 0,-1 0 0,1 1 0,-1-1 0,1 1-1,0-1 1,-1 0 0,1 1 0,-1-1 0,1 1 0,0-1-1,-1 1 1,1-1 0,0 1 0,-1-1 0,1 1 0,0-1 0,0 1-1,0 0 1,0-1 0,-1 1 0,1-1 0,0 1 0,0 0-1,0-1 1,0 1 0,0-1 0,0 1 0,1 0-67,2 28 539,1-1-1,2 1 1,1-1 0,1 0-539,8 33 425,-5-5 191,-3 1 0,-3 0-1,-1 45-615,-3-31 1102,-8-118 947,0 10-1844,-25-250 85,29 228-299,2-1 0,3 0 1,8-45 8,-7 87-13,0-1 0,2 1 0,0 0 1,1 0-1,1 1 0,0-1 0,2 2 0,5-10 13,-8 16-10,1 1-1,0 0 1,0 0-1,1 0 1,0 1-1,1 0 1,0 1-1,0 0 1,0 0-1,1 1 1,0 0-1,0 1 1,1 0 0,0 0 10,-6 4-9,-1-1 1,0 1-1,0 0 1,1 0-1,-1 0 1,0 0-1,1 1 1,-1 0-1,1 0 1,-1 0-1,1 0 1,-1 1 0,0 0-1,1 0 1,-1 0-1,0 0 1,1 1-1,-1-1 1,0 1-1,0 0 1,0 1-1,-1-1 1,3 2 8,0 1-14,-1 1 0,0-1 1,0 1-1,-1 0 0,1 0 0,-1 0 0,-1 0 0,1 1 1,-1-1-1,0 1 0,-1 0 0,0 0 0,0 0 0,0 1 14,1 5-12,-1 1 0,-1-1 0,0 1 0,-1-1 0,0 1 0,-1-1 0,-1 1 0,0-1 0,0 0 0,-2 1 0,-2 5 12,-7 18-12,-3 0 0,-1-1 0,-6 8 12,2-7 2,-1 0 0,-23 29-2,34-52 8,-1 0 0,0-1 1,-1-1-1,0 0 0,-1 0 0,0-1 1,-1-1-1,-3 1-8,17-10 4,0 0 0,0-1 0,1 1 0,-1-1 0,0 1 0,0-1 0,0 0 0,0 1 1,0-1-1,0 0 0,0 0 0,0 1 0,0-1 0,-1 0 0,1 0 0,0 0 0,0 0 0,0-1 0,0 1 0,0 0 1,0 0-1,0-1 0,0 1 0,0 0 0,0-1 0,0 1 0,1-1 0,-1 1 0,0-1 0,0 0 0,0 1 0,0-1 1,1 0-1,-1 1 0,0-1 0,1 0 0,-1 0 0,0 0 0,1 0 0,-1 0 0,1 0 0,0 0-4,-1-1 2,0 0-1,1 0 1,-1 0-1,1 0 1,-1 0-1,1 0 1,0 0-1,0 0 1,0 0-1,0 0 1,0 0-1,1 0 1,-1 0-1,1 0 0,-1 0 1,1 0-1,0 0 1,0 0-1,-1 1 1,1-1-1,0 0 1,1 0-2,-1 1-5,1-1 0,-1 1 0,1-1 0,0 1 1,0-1-1,0 1 0,0 0 0,0 0 0,0 0 0,0 0 0,0 0 1,0 1-1,0-1 0,1 0 0,-1 1 0,0 0 0,0-1 0,1 1 1,-1 0-1,0 0 0,1 1 0,-1-1 0,0 0 0,0 1 0,2 0 5,7 2-16,-1 0 0,1 1 0,-1 0 0,8 4 16,8 6-10,0 1-1,-1 1 1,-2 1-1,1 1 0,3 6 11,18 18 45,38 47-45,-79-84 150,0 0-1,1-1 0,-1 1 0,1-1 1,0 0-1,1-1 0,-1 1 0,0-1 1,1 0-1,0 0 0,0-1 0,1 1-149,16-1 953</inkml:trace>
  <inkml:trace contextRef="#ctx0" brushRef="#br0" timeOffset="3764.479">3916 947 5769,'14'-37'1012,"-9"25"-158,0 0 0,-1-1 0,0 1 0,0-5-854,-4 17 98,0 0 0,0 1 1,0-1-1,0 1 0,1-1 1,-1 1-1,0-1 0,0 1 1,0-1-1,1 0 0,-1 1 0,0-1 1,0 0-1,1 1 0,-1-1 1,0 0-1,1 1 0,-1-1 1,1 0-1,-1 1 0,0-1 1,1 0-1,-1 0 0,1 0 0,-1 1 1,0-1-1,1 0 0,-1 0 1,1 0-1,-1 0 0,1 0 1,-1 0-1,1 0 0,-1 0 0,1 0 1,-1 0-1,1 0 0,-1 0 1,1 0-99,28-1 1224,-20 0-1242,4 1 123,19-1 748,31-6-853,-54 6 80,1-1-1,-1 0 1,0-1-1,0 0 0,0 0 1,-1-1-1,1 0 1,-1-1-1,4-2-79,-11 7 2,4-4 70,0 0 0,0 1 0,-1-1 0,1-1 0,-1 1 0,3-5-72,-6 8 29,0-1 1,0 0-1,0 0 1,0 1-1,-1-1 1,1 0-1,-1 0 1,1 0-1,-1 0 1,0 0-1,0 0 1,0 0-1,0 1 1,0-1-1,0 0 1,0 0-1,-1 0 1,1 0-1,-1 0 1,1 0-1,-1 0 1,0 1 0,0-1-30,-3-8 69,0 0 1,-1 0 0,-1 0 0,0 1 0,0 0 0,-1 1 0,0-1-1,0 1 1,-1 0 0,-1 0-70,7 6 5,-1-1 0,0 1 0,0 0 0,0 1 0,0-1 0,-1 0 0,1 1 0,0 0 0,-1 0 0,1 0 0,-1 0 0,1 0 0,-1 1 0,1-1 0,-1 1 0,1 0 0,-1 0 0,1 0 0,-1 1 0,0-1 0,1 1 0,-1 0 0,1 0 0,0 0 0,-1 1 0,1-1 0,0 1 0,0-1 0,0 1 0,0 0 0,0 0 0,-1 2-5,-7 5-2,0 1 0,2 1 0,-1-1 0,1 1-1,1 1 1,0 0 0,0 0 0,1 0-1,1 1 1,-2 6 2,1-4 11,2 0-1,0 1 1,1 0 0,0-1-1,2 2 1,0-1-1,0 0 1,2 17-11,0-28 19,0 0 0,1 0 0,-1 0 0,1 0 0,1 0 0,-1 0 0,1 0 0,0 0 0,0-1 0,0 1 0,0-1 0,1 1 0,0-1 0,0 0 0,2 3-19,0-3 30,0 0 1,-1 0-1,1-1 0,1 1 0,-1-1 0,0 0 0,1-1 0,0 1 0,-1-1 0,1 0 0,0-1 0,0 1 0,3-1-30,32 4 871,1-2 1,0-1-1,1-3 0,25-4-871,31-1 1308</inkml:trace>
  <inkml:trace contextRef="#ctx0" brushRef="#br0" timeOffset="4607.166">4945 568 3545,'1'-1'353,"-1"0"0,0-1 0,1 1 0,-1-1 0,0 1 0,1-1 0,-1 1 0,0-1 0,0 1 0,0-1 0,-1 1 0,1-1 1,0 1-1,-1-1 0,1 1 0,0-1 0,-1 1 0,0-1 0,1 1 0,-1 0 0,0-1 0,0 1 0,0 0 0,0 0-353,0-1 210,-1 1 0,0 0 0,1 0-1,-1 0 1,0 1 0,0-1 0,1 0 0,-1 1-1,0-1 1,0 1 0,0 0 0,0-1-1,0 1 1,0 0 0,0 0 0,-1 0-210,-7 1 250,0 1 1,-1 0-1,1 0 0,0 1 1,0 0-1,-4 3-250,-8 2 142,-1 2 1,2 0-1,-1 1 1,2 2-1,0 0 1,0 1-1,0 2-142,14-10 5,1 0 0,0 0 0,0 1 0,1-1-1,0 1 1,0 0 0,0 1 0,-1 5-5,4-10 0,0 0 0,0 0 0,0 0 1,0 0-1,1 0 0,0 1 0,-1-1 1,1 0-1,1 0 0,-1 0 0,0 1 0,1-2 0,-1-1 0,1 1 0,-1 0 0,1-1-1,0 1 1,-1-1 0,1 1 0,0-1 0,0 1 0,0-1-1,0 0 1,1 1 0,-1-1 0,0 0 0,1 0 0,-1 0-1,0 0 1,1 0 0,-1 0 0,2 0 0,11 5 10,1-2 1,-1 0-1,1 0 1,0-1-1,0-1 1,0-1-1,1 0 1,-1-1 0,6-1-11,38 3 14,-45-1-9,0 0 0,1 2-1,-1 0 1,0 0 0,0 1 0,8 4-5,-19-7-2,0 1 1,1-1 0,-1 1-1,0-1 1,0 1 0,0 0-1,0 0 1,0 1 0,0-1 0,-1 1-1,1-1 1,-1 1 0,1 0-1,-1 0 1,0 0 0,0 0-1,-1 0 1,1 0 0,0 1 0,-1-1-1,0 0 1,0 1 0,0 0-1,0-1 1,-1 1 0,1-1-1,-1 1 1,0 1 1,-1 0 1,0 1-1,0-1 0,-1 1 1,0-1-1,0 1 0,0-1 1,-1 0-1,0 0 0,0 0 1,0 0-1,0-1 0,-4 4 0,-1 2 19,-1 0-1,-1-1 0,1 0 0,-1-1 0,-2 1-18,2-3 26,0 0 1,-1-1-1,0 0 1,0-1 0,0 0-1,-1-1 1,1 0-1,-1-1 1,1 0-1,-12 0-26,7-1-147,0-1 1,0 0-1,1-1 0,-1-1 1,0 0-1,1-1 0,-14-5 147,25 6 827,8 0-476</inkml:trace>
  <inkml:trace contextRef="#ctx0" brushRef="#br0" timeOffset="5038.958">5394 631 6705,'-4'-2'541,"1"0"-1,-1 0 0,0 0 0,0 0 0,0 1 0,-1-1 0,1 1 0,0 0 0,-1 0 0,1 1 0,0-1 0,-4 1-540,2 0 284,0 1-1,0 0 0,1 0 0,-1 0 0,0 0 0,0 1 1,1 0-1,-1 0 0,0 1-283,-1 1 63,1-1-1,0 1 1,0 0 0,0 1-1,0-1 1,0 1-1,1 0 1,0 1 0,0-1-1,1 1 1,-1 0-1,1 0 1,0 1 0,1-1-1,-2 5-62,1 0 9,1 0 0,0 0 0,0 0 1,1 0-1,1 1 0,0-1 0,0 1 0,1-1 0,1 0 0,0 1 0,0-1 0,2 4-9,-2-8 7,1-1 0,0 1 0,0-1 0,1 1 0,0-1 0,0 0 1,0 0-1,1 0 0,0-1 0,0 1 0,0-1 0,1 0 0,-1 0 0,1-1 0,1 1 0,-1-1 0,0 0 0,1-1 0,0 1 1,0-1-1,4 2-7,-2-2 16,1-1 1,-1 1 0,1-1-1,0-1 1,0 1-1,0-2 1,0 1 0,0-1-1,0 0 1,0-1 0,0 0-1,0-1 1,0 0 0,-1 0-1,1-1 1,-1 0 0,8-3-17,-11 3 26,1 0 0,-1 0 0,0 0 1,0-1-1,0 0 0,0 0 1,-1 0-1,1 0 0,-1-1 1,0 1-1,-1-1 0,1 0 1,-1 0-1,0-1 0,0 1 0,-1-1 1,1 1-1,-1-1 0,0 0 1,-1 0-1,0 0 0,0 0 1,0 0-1,0 0 0,-1 0 0,0-2-26,-1-6 102,0-1 0,-1 1 0,0-1 0,-2 1 0,1 0 0,-2 0 0,0 0-1,0 1 1,-1 0 0,-7-10-102,9 16 11,-1-1 0,0 1 0,-1 1 0,1-1 0,-1 1 0,-1 0 0,1 0 0,-1 0 0,0 1 0,0 0 0,-1 1 0,1 0 0,-1 0 0,0 0 0,0 1 0,-1 0 0,1 1 0,-4-1-11,2 1-68,0 1 1,0 0 0,-1 0-1,-9 1 68,17 0 75,1 0-1,-1 0 1,0 1-1,1-1 1,-1 1 0,0 0-1,1-1 1,-1 1-1,1 0 1,0 1-1,-1-1 1,1 0 0,0 1-1,0-1 1,-1 1-1,1 0 1,0 0-1,1-1 1,-1 1-1,0 1 1,-1 0-75,2 0 65,0-1 0,1 0 0,-1 1 0,0-1 0,1 0 0,-1 1 0,1-1 0,0 1 0,0-1 0,0 1-65</inkml:trace>
  <inkml:trace contextRef="#ctx0" brushRef="#br0" timeOffset="5598.951">5790 195 8514,'0'0'14,"-12"-29"3981,11 28-3932,1 1 0,0-1 0,0 1 1,0-1-1,0 1 0,-1-1 0,1 1 0,0-1 0,-1 1 1,1-1-1,0 1 0,-1 0 0,1-1 0,0 1 0,-1-1 1,1 1-1,-1 0 0,1-1 0,-1 1 0,1 0 0,0 0 1,-1-1-1,1 1 0,-1 0 0,0 0 0,1 0 0,-1 0 1,1 0-1,-1 0 0,1 0 0,-1 0 0,1 0 0,-1 0 1,1 0-1,-1 0 0,1 0 0,-1 0 0,1 0 0,-1 0 1,1 1-1,-1-1 0,1 0 0,-1 0 0,1 1 0,-1-1 1,1 0-1,-1 0 0,1 1 0,-1-1 0,1 1 0,0-1 1,-1 0-1,1 1 0,0-1 0,-1 1 0,1-1 0,0 1-63,-2 3 33,0 0 0,1 0-1,-1 0 1,1 0 0,0 0-1,0 0 1,0 0-1,1 0 1,-1 1 0,1-1-1,0 0 1,1 1-33,6 57 192,-6-56-153,26 181 729,23 133-23,-41-273-569,2-1 1,3 0-1,10 25-176,-22-68-131,-1 0 0,1 0 0,-1 0 0,1 0 0,0 0 0,0-1 0,0 1 0,1 0 131,3 2-440</inkml:trace>
  <inkml:trace contextRef="#ctx0" brushRef="#br0" timeOffset="6270.224">6152 609 8066,'-33'-45'3264,"33"44"-3106,0 0-1,-1 1 0,1-1 1,0 0-1,-1 1 0,1-1 1,-1 1-1,1-1 1,-1 1-1,1-1 0,-1 1 1,1-1-1,-1 1 0,1 0 1,-1-1-1,0 1 0,1 0 1,-1-1-1,0 1 0,1 0 1,-1 0-1,0-1 0,1 1 1,-1 0-1,0 0 0,0 0-157,1 0 61,-1 1-1,1-1 0,-1 0 0,1 1 0,0-1 1,-1 0-1,1 1 0,0-1 0,-1 1 1,1-1-1,0 1 0,0-1 0,-1 1 0,1-1 1,0 1-1,0-1 0,0 1 0,0-1 1,0 1-1,-1-1 0,1 1 0,0-1-60,-4 50 258,1-1-1,3 0 0,2 1 1,6 39-258,-7-85 18,0 0 0,0 1 0,1-1 0,-1 0-1,1 0 1,0 0 0,0 0 0,0 0 0,0-1 0,1 1 0,-1 0 0,1-1 0,0 0 0,0 0 0,1 0 0,-1 0 0,1 0 0,-1 0 0,1-1-1,0 0 1,0 0 0,0 0 0,0 0 0,0-1 0,0 1 0,0-1 0,1 0 0,-1-1 0,0 1 0,5 0-18,-1-1 22,0 1 0,0-1 0,-1-1 0,1 1 0,0-1 0,0-1 0,0 1 1,-1-1-1,1-1 0,-1 1 0,1-1 0,-1-1 0,0 1 0,0-1 0,0 0 0,-1-1 0,2-1-22,-2 0 16,-1 1 0,-1-1 0,1 0 0,-1-1 0,0 1 0,0-1 0,-1 1 0,0-1 0,0 0 0,0-1 0,-1 1 0,0 0 0,-1 0 0,1-8-16,1-14 34,-1-1 0,-2 1 1,-2-8-35,1 0 17,0-43 185,1 126-218,6 33 16,-4-62 5,0-1 0,2 0 0,0 0 0,0 0 0,2-1 0,5 11-5,-7-18-63,0-1-1,1-1 0,0 1 0,0-1 1,1 0-1,0 0 0,0 0 0,0-1 1,1 0-1,-1 0 0,1-1 0,0 0 1,1 0-1,-1 0 0,5 0 64,24 4-409</inkml:trace>
  <inkml:trace contextRef="#ctx0" brushRef="#br0" timeOffset="6650.862">6805 190 10274,'-7'-9'1650,"1"2"-130,0-1 0,1 0 1,0 0-1,-3-6-1520,20 57 455,-2 0 0,0 13-455,0-4 92,29 192 116,-18-98-411,11 19 203,-20-130-1998,-7-27 1299</inkml:trace>
  <inkml:trace contextRef="#ctx0" brushRef="#br0" timeOffset="7010.158">6669 552 9890,'-15'-6'4521,"5"3"-2553,10 5-527,-1-2-193,10-2-712,8 4-152,22-1-144,7-2-56,21-3-80,3-6 16,-9-1-488,4 2-192,-21 5-1984,-3 7 1623</inkml:trace>
  <inkml:trace contextRef="#ctx0" brushRef="#br0" timeOffset="7381.736">7162 489 8298,'100'-38'3801,"-100"42"-1745,4 12-984,-1 3-8,3 19-415,-2 7-137,-7 5-224,4 4-96,-1-1-112,3-4-16,6-4-16,3-3 8,-5-14-8,1-8-224,4-4-496,-4-9-2817,5-4 2385</inkml:trace>
  <inkml:trace contextRef="#ctx0" brushRef="#br0" timeOffset="7382.736">7330 107 12363,'-9'-35'4969,"-3"10"-3545,4 2-240,1 8-752,6 7-216,11 15-16,6 7 1761,23 12-1409</inkml:trace>
  <inkml:trace contextRef="#ctx0" brushRef="#br0" timeOffset="8042.75">7781 578 4985,'0'0'38,"3"-8"878,0 0 0,0 1 0,-1-2 1,0 1-1,0 0 0,-1-1-916,-1 8 121,0 0 1,0-1-1,0 1 1,0-1-1,0 1 1,0 0-1,-1-1 1,1 1-1,0 0 1,-1-1-1,1 1 1,-1 0 0,1 0-1,-1-1 1,0 1-1,1 0 1,-1 0-1,0 0 1,0 0-1,0 0 1,0 0-1,0 0 1,0 0-1,0 0 1,0 0 0,0 1-1,-1-1 1,1 0-1,0 1 1,0-1-1,-1 1 1,1-1-1,0 1 1,-1 0-1,1-1 1,0 1-1,-1 0 1,1 0-1,0 0 1,-1 0 0,1 0-1,-1 1 1,1-1-122,-7 0 236,1 1 0,-1 0 1,0 0-1,1 1 0,-1 0 1,-4 2-237,6-1 85,0-1 0,-1 1 0,1 1 0,1-1 1,-1 1-1,0 0 0,1 1 0,0-1 0,0 1 0,0 0 1,1 0-1,-1 1-85,-1 2 36,1 1 1,0-1 0,1 1 0,0 0 0,0 1-1,0-1 1,2 1 0,-1 0-37,-2 9 9,1 0 0,1 0 0,0 0 0,2 0-1,0 0 1,1 1 0,2 1-9,-2-14 5,1-1 0,1 1 0,-1-1 0,1 1 0,0-1 0,1 1 0,0-1 0,0 0 0,0 0 0,1 1-5,-1-4 8,0 1 0,0 0-1,1-1 1,-1 0 0,1 0 0,-1 0 0,1 0 0,0-1-1,0 1 1,0-1 0,0 0 0,1 0 0,-1 0 0,0-1-1,4 1-7,5 1 25,-1-1 0,1 0-1,0-1 1,0-1 0,0 0 0,-1-1-1,1 0 1,0-1 0,0 0 0,0-1-25,-3 1 16,0-1 1,0-1 0,0 0 0,0 0 0,-1-1 0,0 0-1,0 0 1,0-1 0,0 0 0,-1-1 0,0 0 0,3-4-17,-7 6 12,0-1 0,-1 0 0,1 0-1,-1 0 1,0 0 0,-1-1 0,1 1 0,-1-1 0,-1 0 0,1 0 0,-1 1 0,0-1 0,-1 0 0,0 0 0,0 0-1,0 0 1,-2-6-12,0-4 19,-1 0-1,0 0 0,-2 0 0,0 1 1,-1 0-1,-4-9-18,5 16 0,0 0 0,0 0 0,-1 1 0,0-1 1,0 1-1,-1 0 0,0 1 0,-1 0 0,0 0 0,0 0 0,0 1 0,-1 0 1,-1 0-1,5 3-60,-1 0 0,1 1 0,-1-1 0,0 1 1,0 0-1,0 1 0,0-1 0,-1 1 0,1 1 1,0-1-1,0 1 0,-1 0 0,1 0 1,0 1-1,0 0 0,0 0 0,-1 0 0,1 1 1,0 0-1,1 0 0,-1 0 0,-2 2 60,5-2-146,0 0 0,0-1 0,0 2 0,0-1 1,0 0-1,0 1 0,-2 2 146,-10 23-636</inkml:trace>
  <inkml:trace contextRef="#ctx0" brushRef="#br0" timeOffset="8586.337">8067 538 8498,'18'-65'3231,"-17"55"-1865,-2 11-634,-3 9-43,2 15-315,1 0-1,1 0 0,1 0 0,1 0 0,1 0 0,6 20-373,10 30 1653,17 41-1653,-36-115 32,6 12 108,-6-12-126,0-1-1,0 0 1,0 1 0,1-1 0,-1 0 0,0 1-1,0-1 1,0 0 0,0 0 0,1 1 0,-1-1 0,0 0-1,0 0 1,0 0 0,1 1 0,-1-1 0,0 0 0,0 0-1,1 0 1,-1 0 0,0 1 0,1-1 0,-1 0-1,0 0 1,0 0 0,1 0 0,-1 0 0,0 0 0,1 0-1,-1 0 1,0 0 0,1 0 0,-1 0 0,0 0 0,1 0-1,-1 0 1,0 0 0,0 0 0,1 0-14,0-15 664,12-151-405,-10 125-236,2-1 0,2 0-23,-5 31 0,1-1-1,0 1 1,1 0-1,0 0 1,1 0 0,0 0-1,1 1 1,0 0-1,4-5 1,-7 11-3,0 1-1,0-1 1,1 1 0,0 0-1,-1 1 1,1-1-1,0 1 1,0-1-1,0 1 1,0 0-1,1 1 1,-1-1 0,1 1-1,-1 0 1,1 0-1,-1 0 1,1 1-1,2-1 4,-3 1-6,0 0 0,0 0-1,0 1 1,0-1-1,-1 1 1,1 0-1,0 0 1,-1 0-1,1 0 1,0 1-1,-1 0 1,0-1-1,1 1 1,-1 0-1,0 1 1,0-1 0,0 1-1,0-1 1,-1 1-1,1 0 1,-1 0-1,3 3 7,-1 2-7,1 0 0,-1 1-1,0 0 1,-1 0 0,0 0-1,0 0 1,-1 1-1,0 1 8,3 22-7,-1 26 7,-3-38 6,0 1 0,2-1 0,0 0 0,2 0 0,2 6-6,-4-18 19,0 0 1,1-1-1,0 0 0,0 0 0,1 0 0,0 0 1,1 0-1,0-1 0,0 0 0,0-1 0,1 1 1,0-1-1,0 0 0,1-1 0,0 0 0,0 0 0,0 0 1,2 0-20,52 19 86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38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94 360 3953,'33'-18'2019,"-32"18"-1980,-1 0 1,0 0-1,0 0 1,0 0-1,0-1 1,0 1-1,0 0 1,0 0-1,1 0 1,-1 0-1,0 0 1,0 0-1,0 0 1,0-1-1,0 1 1,0 0-1,0 0 1,0 0-1,0 0 1,0 0-1,0-1 1,0 1-1,0 0 1,0 0-1,0 0 1,0 0-1,0 0 1,0-1-1,0 1 1,0 0-1,0 0 1,0 0-1,0 0 1,0 0-1,0-1 1,0 1-1,0 0 1,-1 0-1,1 0 1,0 0-1,0 0 1,0 0-1,0 0 1,0 0-1,0-1 1,0 1-1,-1 0 1,1 0-1,0 0 1,0 0-1,0 0 1,0 0-1,0 0 1,0 0-1,-1 0 1,1 0-1,0 0-39,-24-3 3421,23 4-3348,-1-1 0,1 1 0,-1-1 0,1 1 0,0-1 0,-1 1 0,1 0 0,0 0 0,-1-1 0,1 1 0,0 0 0,0 0-1,0 0 1,0 1 0,0-1 0,0 0 0,0 0 0,0 0 0,0 2-73,-17 31 241,13-24-168,2-4-69,1 1 1,0 0-1,0 0 0,0 0 0,1 0 0,0 0 0,1 0 1,-1 0-1,1 0 0,1 1 0,-1-1 0,1 0 0,1 0 1,-1 0-1,1 0 0,0 0 0,3 5-4,-3-7 3,0-1 0,0 0 0,1 0-1,-1 0 1,1 0 0,0 0 0,0 0-1,0-1 1,1 1 0,-1-1 0,1 0 0,2 1-3,-4-2 8,1 0 1,1-1 0,-1 0-1,0 1 1,0-1 0,0 0 0,1 0-1,-1-1 1,0 1 0,1-1 0,-1 0-1,0 0 1,1 0 0,-1 0-1,1 0 1,-1-1 0,0 1 0,2-2-9,0 1 35,0 0 1,1-1 0,-1 0 0,0 0-1,-1-1 1,1 1 0,0-1-1,-1 0 1,1-1 0,-1 1 0,0-1-1,0 1 1,0-1 0,-1 0 0,0-1-1,1 1 1,-1-1 0,-1 1-1,1-1 1,-1 0 0,1 0 0,-1 0-1,-1 0 1,1 0 0,-1-1 0,0 1-1,0 0 1,-1-1 0,1-4-36,-1 7 55,1-1 0,-1 1 0,0-1 0,0 0 1,-1 1-1,1-1 0,-1 1 0,1-1 0,-1 1 0,0-1 1,0 1-1,-1 0 0,1-1 0,-1 1 0,0 0 1,0 0-1,0 0 0,0 0 0,-2-2-55,-2-2 108,1 1 0,-2 0-1,1 0 1,0 0 0,-1 1 0,0 0-1,-1 0 1,-1 0-108,6 3 27,0 1 1,-1-1-1,1 1 0,-1 0 0,1 0 0,-1 0 0,0 1 1,0-1-1,1 1 0,-1 0 0,0 0 0,1 0 0,-1 0 1,0 1-1,0-1 0,1 1 0,-1 0 0,1 0 0,-1 1 1,0 0-28,-4 1 9,0 2 0,0-1 0,0 1 0,1 0 1,0 1-1,0 0 0,-2 3-9,5-6 1,1 1 0,0-1 0,0 1-1,1 0 1,-1 0 0,1 0 0,0 0 0,0 0 0,0 0 0,0 1 0,1-1-1,0 1 1,0-1 0,0 1 0,0 0-1,0 7-1,1 0 0,0-1 0,1 1 0,0 0 0,0 0 1,3 7 0,-3-15-2,1 0 1,-1 0 0,1-1-1,-1 1 1,1-1 0,0 1 0,0-1-1,1 0 1,-1 1 0,1-1 0,-1 0-1,1-1 1,0 1 0,0-1 0,0 1-1,1-1 1,-1 0 0,0 0 0,1 0-1,-1 0 1,3 0 1,0 0 3,0 0 0,0 0 1,-1 0-1,1-1 0,0 0 0,1 0 0,-1-1 1,0 1-1,0-1 0,0-1 0,0 1 1,0-1-1,0 0 0,0-1 0,0 1 0,0-1 1,-1 0-1,1-1 0,0 1 0,-1-1 0,0 0 1,0 0-1,0-1 0,0 0 0,0 0 0,-1 0 1,1 0-1,-1-1 0,0 1 0,-1-1 0,1 0 1,0-2-4,0 1 11,1 0 1,-2-1-1,1 0 1,-1 0 0,0 0-1,0 0 1,-1 0 0,0-1-1,1-4-11,-3 9 6,1-1 1,-1 1-1,0 0 0,0-1 0,0 1 1,0 0-1,-1-1 0,0 1 0,1 0 1,-1 0-1,0-1 0,-1 1 0,1 0 1,0 0-1,-1 0 0,0 0 0,0 1 1,0-1-1,0 0 0,0 1 0,0-1 0,-1 1 1,0-1-7,-1 0 7,0 1 0,0-1 0,-1 1 0,1 0 0,-1 0 0,1 1 1,-1-1-1,1 1 0,-1 0 0,0 0 0,0 1 0,1 0 0,-1-1 0,0 1 1,0 1-1,0-1 0,-3 2-7,-1-1 8,0 1-1,1 0 1,-1 0 0,1 1 0,-1 1-1,1-1 1,0 1 0,1 0-1,-4 3-7,9-5 0,0 0 0,-1 0 0,1 1-1,0-1 1,0 0 0,1 1-1,-1 0 1,0-1 0,1 1-1,0 0 1,-1 0 0,1 0-1,0 0 1,1 0 0,-1 0-1,0 0 1,1 0 0,0 0 0,0 0-1,0 1 1,0-1 0,0 0-1,0 0 1,1 0 0,0 0-1,0 0 1,0 0 0,0 0-1,0 0 1,0 0 0,1-1-1,0 2 1,-1-1 0,1 1 0,0-1 0,-1 0 0,2 1 0,-1-1 0,0 0 0,1 0 0,-1-1 0,1 1 0,0 0 0,0-1 0,0 0-1,0 0 1,0 0 0,0 0 0,1 0 0,-1 0 0,1-1 0,-1 0 0,1 0 0,0 0 0,-1 0 0,1 0 0,0-1-1,0 1 1,2-1 0,-1-1 7,1-1 0,-1 1-1,0-1 1,1 0-1,-1 0 1,0 0-1,0-1 1,0 0-1,-1 0 1,1 0-1,-1-1 1,0 1-1,0-1 1,0 0 0,0 0-1,0-1 1,-1 1-1,0-1 1,1-1-7,-2 4 9,-1-1 0,1 0 0,-1 0 0,0 0-1,0 0 1,0 0 0,0-1 0,0 1 0,-1 0 0,1 0 0,-1-1 0,0 1 0,0 0 0,0 0 0,0-1 0,-1 1 0,1 0 0,-1 0 0,0-1 0,0 1 0,0 0 0,0 0 0,-1 0 0,1 0 0,-1 0 0,0 1 0,0-1 0,0 0 0,0 1 0,0-1 0,0 1 0,-1 0 0,0-1-9,1 2 2,-1-1 0,1 1 0,-1-1 0,1 1 0,-1 0 0,1 0 0,-1 0 0,0 1 0,1-1 0,-1 1 0,0-1 0,0 1 1,1 0-1,-1 0 0,0 0 0,0 0 0,1 1 0,-1-1 0,0 1 0,1-1 0,-1 1 0,0 0 0,1 0 0,-1 0 0,1 1 1,-1-1-1,1 0 0,0 1 0,0 0 0,0-1 0,-1 1 0,2 0 0,-1 0 0,0 0 0,0 1 0,1-1 0,-1 0 0,1 1 1,-1-1-1,1 1 0,0-1 0,0 1 0,0 0-2,0 0-2,1 1 1,0 0 0,-1-1-1,1 1 1,0-1 0,1 1-1,-1-1 1,0 1-1,1-1 1,0 1 0,0-1-1,0 1 1,0-1-1,1 0 1,-1 1 0,1-1-1,0 0 1,1 1 1,-2-2 2,0-1-1,1 1 1,-1-1 0,1 0-1,-1 0 1,1 1 0,-1-1-1,1 0 1,0 0 0,-1-1 0,1 1-1,0 0 1,0 0 0,-1-1-1,1 1 1,0-1 0,0 0 0,0 0-1,0 1 1,0-1 0,0 0-1,0-1 1,0 1 0,-1 0-1,1 0 1,0-1 0,0 1 0,0-1-1,0 0 1,-1 1 0,1-1-1,0 0 1,-1 0 0,1 0 0,0 0-2,1-1 18,-1 0 0,1 0 0,0 0 0,-1-1 0,1 1 0,-1-1 0,0 1 0,0-1 0,0 0 0,0 0 0,0 0 0,0 0 0,-1 0 0,0 0 0,1 0 0,-1 0 0,0-1 0,-1 1 0,1 0 0,-1-1 0,1 1 0,-1-1 0,0 1 0,0-1-18,-1 3 12,1 0 0,0 0 0,-1 0 1,1 0-1,0 1 0,-1-1 0,1 0 1,-1 1-1,0-1 0,1 0 0,-1 1 1,1-1-1,-1 0 0,0 1 0,0-1 1,1 1-1,-1 0 0,0-1 0,0 1 1,0-1-1,1 1 0,-1 0 0,0 0 1,0-1-1,0 1 0,0 0 1,0 0-1,1 0 0,-1 0 0,0 0 1,-1 0-13,-29 5 89,27-4-84,-2 0 15,1 1 0,-1-1 0,0 1 0,1 1 0,-1-1 0,1 1 0,0 0 0,0 0 0,0 0 0,0 0 0,0 2-20,5-5 22,0 0-1,-1 0 0,1 0 0,0 0 0,0 0 0,0 0 0,0 0 0,0 0 0,0 0 0,0 1 0,-1-1 0,1 0 0,0 0 0,0 0 0,0 0 0,0 0 0,0 0 0,0 0 0,0 1 0,0-1 0,0 0 0,0 0 0,0 0 1,0 0-1,0 0 0,0 0 0,0 1 0,0-1 0,0 0 0,0 0 0,0 0 0,0 0 0,0 0 0,0 1 0,0-1 0,0 0 0,0 0 0,0 0 0,0 0 0,0 0 0,0 0 0,0 1 0,0-1 0,0 0 0,0 0 1,0 0-1,1 0 0,-1 0 0,0 0 0,0 0 0,0 0 0,0 1 0,0-1 0,0 0 0,0 0 0,1 0-21,8 1 1903,18-6-569</inkml:trace>
  <inkml:trace contextRef="#ctx0" brushRef="#br0" timeOffset="959.51">1395 96 2801,'106'42'1487,"-102"-41"-1285,-1 1 1,1-1-1,-1 1 1,1-1 0,-1 1-1,0 1 1,0-1 0,0 0-1,0 1 1,1 1-203,9 5 1308,24 9 2563,-38-18-3643,1-1-1,-1 1 1,0-1-1,0 1 1,1-1 0,-1 0-1,0 0 1,1 1-1,-1-1 1,1 0-1,-1 0 1,1 0 0,-1 0-1,1 1 1,-1-1-1,1 0 1,0 0-1,-1-1-227,-14-26 366,3 14-226,1 1 0,-2 1 0,0 0 0,0 1 0,-1 0 0,0 1 0,-1 0 0,0 1-1,-1 1 1,-10-4-140,18 9 30,0 0 0,-1 1 1,1 0-1,-1 0 0,1 1 0,-1 0 0,0 0 0,0 1 0,1 1 0,-1-1 0,0 1 0,1 1 0,-1-1 0,1 1 0,-1 1 0,1 0 0,0 0 0,0 1 1,0-1-1,1 2 0,-1-1 0,1 1 0,0 0 0,-6 6-30,1 0 1,0 1 0,1 1 1,1 0-1,-1 0 0,2 1 0,0 0 1,1 1-1,0 0 0,1 0 1,1 0-1,0 1 0,1 0 0,1 0 1,1 1-1,0-1 0,1 1 0,1 0 1,0-1-1,1 1 0,2 11-1,0-5 1,2 1-1,0-1 0,2 0 1,0 0-1,2-1 0,0 0 1,1 0-1,2-1 0,0 0 1,4 5-1,-7-15 17,0 0 0,0 0 1,1-1-1,0 0 1,1-1-1,0 0 1,0-1-1,1 0 1,0 0-1,1-1 0,0-1 1,0 0-1,0 0 1,1-1-1,-1-1 1,1 0-1,0-1 1,11 2-18,-2-3 44,0 0 0,0-2 1,0 0-1,1-2 0,-1 0 1,0-2-1,17-4-44,-21 3 93,-1-1 0,0 0 0,0-1-1,0-1 1,-1 0 0,0-1 0,-1-1-1,0 0 1,11-11-93,-13 8 140,-1 0 0,10-13-140</inkml:trace>
  <inkml:trace contextRef="#ctx0" brushRef="#br0" timeOffset="1732.067">1976 141 7794,'-12'-24'4830,"12"23"-4688,-1 0 0,1 1 0,-1-1 0,1 0 0,-1 0 0,1 1 0,-1-1 0,1 0 0,-1 1 0,0-1 0,0 0 0,1 1 0,-1-1 0,0 1 0,0-1 0,1 1 0,-1 0 0,0-1 0,0 1 0,0 0 0,0-1 0,0 1 0,0 0 0,1 0 0,-1 0 0,0 0 0,-1 0-142,1 1 45,0-1 0,1 1 0,-1 0 0,0 0-1,0 0 1,0 0 0,1 0 0,-1 0 0,0 0-1,1 0 1,-1 0 0,1 0 0,0 0 0,-1 0 0,1 0-1,0 0 1,-1 1 0,1-1 0,0 0 0,0 0 0,0 0-1,0 0 1,0 1 0,0-1 0,1 1-45,3 35 20,-3-31 67,9 49 412,10 27-499,-7-35 246,-3 1-1,-1 6-245,-3-10 158,-2-25-66,-2 0-1,0 1 0,-1-1 0,-1 1 1,-1-1-92,1-18 32,0-1 0,0 0 0,0 1 0,0-1 0,0 1-1,0-1 1,0 0 0,0 1 0,0-1 0,0 1 0,0-1 0,0 0 0,0 1 0,0-1 0,-1 1 0,1-1 0,0 0 0,0 1 0,0-1 0,-1 0 0,1 1 0,0-1 0,0 0 0,-1 0-1,1 1 1,0-1 0,-1 0 0,1 0 0,0 1-32,-8-9 748,-5-22 13,13 28-750,-12-31 57,1 0 0,2-1 1,1 0-1,2-1 0,1 0 1,2 0-1,1 0 0,2-6-68,1 32-2,0 1-1,1 0 0,-1 0 1,1 0-1,1 0 0,0 0 0,0 1 1,0-1-1,1 1 0,0 0 0,1 0 1,-1 0-1,1 0 0,1 1 0,-1 0 1,1 0-1,0 0 0,0 1 3,2-1-7,0 1 0,-1 0 0,2 0-1,-1 1 1,1 0 0,-1 1 0,1-1 0,0 2-1,0-1 1,0 2 0,0-1 0,1 1-1,-1 0 1,0 1 0,10 0 7,-6 2-6,1 0-1,-1 0 1,1 1 0,-1 1 0,0 1-1,0-1 1,-1 2 0,1 0-1,-1 0 1,-1 1 0,1 1 0,-1 0-1,0 0 1,-1 1 0,0 1-1,4 4 7,-7-7-3,-1 1-1,1 0 0,-1 1 0,-1-1 0,0 1 0,0 0 0,0 1 1,-2-1-1,1 1 0,-1-1 0,0 1 0,-1 0 0,0 0 0,-1 1 1,0-1-1,0 0 0,-1 0 0,0 1 0,-1-1 0,0 0 1,-1 0-1,-1 2 4,-3 7 6,0 0 0,-2 0-1,0 0 1,-2-1 0,1 0 0,-2-1 0,-1 0 0,0-1 0,-1 0 0,0-1 0,-2 0 0,0-1 0,0-1 0,-1 0 0,-1-2 0,0 1-1,0-2 1,-2 0-6,11-6 11,-1-1-1,0 0 1,0-1-1,0 0 1,0 0-1,-1-1 1,1 0-1,0 0 1,-1-1-1,-6-1-10,10 1-2,0-1 1,0 0-1,0-1 1,0 1-1,1-1 0,-1 0 1,1 0-1,-1-1 1,1 0-1,0 0 0,0 0 1,0 0-1,1-1 1,-1 0-1,1 0 0,0 0 1,-1-1 1,4 3 84,-1 0-1,1 0 1,0 0 0,-1 0 0,1 0 0,0 0 0,0 0 0,1 0 0,-1 0-1,0-1 1,1 1 0,-1 0 0,1-1 0,0 1 0,0 0 0,0-1-1,0 1 1,0 0 0,0-1 0,1 1 0,-1 0 0,1-1 0,-1 1-1,1 0 1,0 0 0,1-2-84,23-30 932</inkml:trace>
  <inkml:trace contextRef="#ctx0" brushRef="#br0" timeOffset="2455.52">3069 215 5073,'63'-102'2831,"-62"101"-2706,-1 0-1,1-1 0,0 1 0,-1 0 0,1 0 1,0 0-1,-1-1 0,0 1 0,1 0 0,-1-1 1,0 1-1,1-1 0,-1 1 0,0 0 1,0-1-1,0 1 0,0 0 0,-1-2-124,1 3 65,0 0 1,-1-1-1,1 1 0,0 0 0,-1-1 0,1 1 1,-1 0-1,1-1 0,0 1 0,-1 0 0,1 0 1,-1 0-1,1-1 0,-1 1 0,1 0 1,-1 0-1,1 0 0,-1 0 0,1 0 0,-1 0 1,1 0-1,-1 0-65,-3-1 486,-4-1-104,0 0 0,0 0 0,-1 1 1,1 0-1,-1 0 0,1 1 0,-1 0 0,1 0 0,-1 1 0,1 0 0,-1 1 0,1 0 0,0 0 0,0 1 0,-2 1-382,-8 3 235,0 1 0,1 1 0,0 0 1,1 2-1,0 0 0,-2 3-235,6-5 70,0 1 0,2 1 1,-1 0-1,1 0 1,1 1-1,0 0 0,0 1-70,4-4 9,0 0-1,1 0 1,0 1-1,0-1 1,1 1-1,0 0 0,1 0 1,0 0-1,0 0 1,1 0-1,1 1-8,0 4 10,1 0 0,0 0 0,1 0 0,1 0 0,0 0-1,1 0 1,1-1 0,0 0 0,1 0 0,1 0 0,0-1-1,0 0 1,2 0 0,-1-1 0,2 0 0,0 0-10,-2-3 24,0-1 0,0-1 0,0 1 1,1-2-1,0 1 0,0-1 0,1 0 0,0-1 0,0 0 1,0-1-1,1 0 0,-1 0 0,1-1 0,0-1 0,0 0 1,0 0-1,0-1 0,0 0 0,0-1 0,1-1 1,-1 0-1,3 0-24,12-5 28,0 0 1,-1-1 0,1-2-1,-2-1 1,1-1 0,18-11-29,24-17 42</inkml:trace>
  <inkml:trace contextRef="#ctx0" brushRef="#br0" timeOffset="2931.434">3687 22 8026,'0'-1'301,"0"0"1,-1 0-1,1 0 1,-1 0-1,1 0 1,-1 0-1,1-1 1,-1 1-1,0 0 1,0 1-1,1-1 1,-1 0-1,0 0 1,0 0-1,0 0 1,0 1-1,0-1 1,0 0-1,0 1 1,0-1 0,0 1-1,0-1 1,0 1-1,-1-1 1,1 1-1,-1 0-301,1 0 95,0 1-1,0 0 1,0-1-1,0 1 1,0 0 0,0 0-1,1 0 1,-1 0-1,0 0 1,0 0-1,1 0 1,-1 0 0,1 0-1,-1 0 1,1 0-1,-1 0 1,1 0-1,-1 1 1,1-1 0,0 0-1,0 0 1,0 0-1,0 1 1,0-1-1,0 0 1,0 0 0,0 1-95,-2 92 871,4 0-1,5 9-870,2 38 395,-5-70 117,4 0-1,9 33-511,-16-101 56,-1-1 0,0 1 0,1 0 0,-1-1 0,1 1 0,0-1 0,0 1 0,0 0 0,1-1 0,-1 0 0,0 1 1,1-1-1,1 2-56,-1-3 29,0 0 0,0 0 0,0-1 0,0 1 0,0-1 0,0 1 0,0-1 0,0 0 0,0 0 0,0 0 1,0 0-1,0 0 0,0 0 0,0 0 0,0-1 0,1 1 0,-1-1 0,0 0-29,98-22 270,-27 5 774,13 1-1044,-25 6 25,-3-9 35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42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239 493 3561,'42'-36'2282,"-41"36"-2168,-1 0 0,0-1 0,1 1 0,-1-1 0,1 1 0,-1-1 0,0 1 0,1 0 0,-1-1 0,0 1 0,1-1 0,-1 1 1,0-1-1,0 0 0,0 1 0,1-1 0,-1 1 0,0-1 0,0 1 0,0-1 0,0 0 0,0 1 0,0-1 0,0 1 0,0-1 1,0 1-1,0-1 0,-1 0 0,1 1 0,0-1 0,0 1 0,0-1 0,-1 1 0,1-1 0,0 1 0,-1-1 0,1 1 0,0-1 0,-1 1 1,1 0-1,-1-1-114,-17-12 1804,16 12-1384,-4-2-146,-1 0 0,1 0-1,-1 1 1,1 0 0,-1 0-1,0 0 1,0 1 0,0 0 0,0 0-1,0 1 1,0 0 0,0 0 0,0 0-1,-4 2-273,4-1 53,0 1-1,0 0 1,0 0-1,1 0 1,-1 1 0,1 0-1,-1 1 1,1-1-1,0 1 1,0 0-1,0 1 1,1-1-1,0 1 1,0 0-1,0 1 1,0-1 0,1 1-1,0 0 1,0 0-1,0 0 1,-1 6-53,-1 0 4,1 1 1,0 0-1,1 1 1,1-1-1,0 1 1,1-1-1,0 1 1,1 0-1,1 0 1,0 1-5,1-6 0,0 1 0,1 0 0,0-1 0,1 1 0,0-1 0,0 0 0,1 0 0,0 0 0,0-1 0,1 1 0,0-1 0,1 0 0,0 0 0,4 3 0,-5-5 3,1 0 0,0-1-1,0 1 1,0-1 0,0-1 0,1 1-1,0-1 1,0 0 0,0-1 0,3 1-3,-5-2 8,-1-1 1,1 0 0,0 0 0,0 0 0,0 0-1,0-1 1,0 0 0,0 0 0,0 0-1,0-1 1,0 0 0,0 0 0,0 0 0,0 0-1,0-1 1,4-2-9,1 0 22,0-2-1,0 1 1,-1-1-1,1-1 1,-1 0-1,0 0 1,-1 0-1,0-1 1,0-1-1,-1 1 1,0-1-1,4-7-21,-7 9 15,0 0-1,-1 0 1,1 0-1,-2-1 0,1 0 1,-1 1-1,0-1 1,0 0-1,-1 0 0,0 0 1,0 0-1,-1 0 1,0 0-1,-1-1 0,0 1 1,0 0-1,-1 1 1,0-3-15,-11-25 149,-1 1 0,-12-20-149,24 50 79,13 27-61,2 0 1,0-1-1,14 18-18,-13-21 8,4 8-17,4 4-29,0-1 1,17 16 37,-37-43-118,0-1 0,0 0 0,1 0 0,-1 0 0,0 0 0,1 0 0,-1-1 0,1 1 0,-1-1 0,1 0 0,0 0 1,0 0-1,0 0 0,0 0 0,-1 0 0,1-1 0,0 1 0,0-1 0,0 0 0,0 0 0,1 0 118,21-7-703</inkml:trace>
  <inkml:trace contextRef="#ctx0" brushRef="#br0" timeOffset="493.592">651 466 7650,'-2'-1'504,"-26"-12"4081,28 12-4522,-1 1-1,1 0 0,-1 0 0,1 0 0,-1-1 0,0 1 0,1 0 1,-1 0-1,1 0 0,-1 0 0,0 0 0,1 0 0,-1 0 0,1 0 1,-1 0-1,1 1 0,-1-1 0,0 0 0,1 0 0,-1 0 1,1 1-1,-1-1 0,1 0 0,-1 1 0,1-1 0,-1 0 0,1 1 1,-1-1-1,1 1 0,0-1 0,-1 0 0,1 1 0,0-1 0,-1 1 1,1-1-1,0 1 0,0 0 0,-1-1 0,1 1 0,0-1 1,0 1-1,0-1 0,0 1 0,0 0 0,0-1 0,0 1 0,0-1 1,0 1-1,0 0-62,1 11 137,0 1 0,2 0 0,-1 0 0,2-1 0,0 1 0,0-1 0,2 1-137,3 13 128,8 33 174,0 7-302,-7-26 140,-11-38 357,-3-5 20,-3-11-28,-6-23-369,7 23-88,1 0 0,1-1 0,1 0 0,-2-12-32,5 20 7,-1 1-1,1-1 1,1 1-1,0-1 0,-1 1 1,2-1-1,-1 1 0,1 0 1,0 0-1,0-1 1,1 2-1,0-1 0,0 0 1,0 0-1,1 1 1,-1 0-1,1-1 0,1 2 1,-1-1-1,1 0 1,0 1-1,0 0 0,0 0 1,0 0-7,0 1-2,0-1 1,0 1 0,1 0 0,-1 0-1,1 0 1,-1 1 0,1 0-1,0 0 1,0 0 0,0 1 0,0 0-1,0 0 1,0 1 0,0 0 0,0 0-1,1 0 1,-1 0 0,0 1-1,0 0 1,0 1 0,0-1 0,0 1-1,-1 0 1,1 1 0,1 0 1,-2 0-2,0 0 0,0 1 0,0-1 0,0 1 0,-1 0 0,0 1 1,0-1-1,0 1 0,0-1 0,0 1 0,-1 1 0,0-1 0,0 0 0,-1 1 0,1-1 1,-1 1-1,1 4 2,0 8 0,0 0 0,-1-1-1,-1 1 1,-1 0 0,0 5 0,-1 0-5,5 23-303,-3-45 211,-1 1 1,0-1-1,0 1 1,1 0-1,-1-1 1,1 1-1,0-1 1,-1 1-1,1-1 1,0 0-1,0 1 1,0-1 0,0 0-1,0 1 1,0-1-1,0 0 1,0 0-1,0 0 1,1 0-1,-1 0 1,0 0-1,1 0 1,-1-1-1,1 1 1,1 0 96,13-4-762</inkml:trace>
  <inkml:trace contextRef="#ctx0" brushRef="#br0" timeOffset="1000.876">1391 46 5705,'-9'-46'8658,"21"101"-6741,-3 0 0,0 20-1917,5 123-112,-6-65 558,-4-89 99,2 0 1,2-1-1,2 1-545,-17-62 68,-1 0-1,0 1 1,-1 0 0,-1 1-1,-1 0 1,0 1 0,-1 0-1,-1 0 1,-4-2-68,10 11-5,0 0 0,0 0 0,-1 1 0,1 0 0,-1 0 0,0 0 0,0 1 0,-1 1 0,-4-2 5,7 4-3,1-1 1,0 1-1,-1 0 1,1 1-1,-1 0 0,0 0 1,1 0-1,-1 0 1,1 1-1,-1 0 1,1 0-1,0 0 0,-1 1 1,1 0-1,0 0 1,-1 0 2,2 1-4,0-1 0,-1 1 1,1 0-1,0 1 0,1-1 1,-1 1-1,0-1 0,1 1 0,0 0 1,0 1-1,0-1 0,1 0 1,-1 1-1,1-1 0,0 1 0,0 0 1,0 1 3,-3 13-16,0 0 1,1 0 0,-1 14 15,4-29-1,1 4 14,-1 0 0,1 0 0,1 0 0,-1 0 0,2 0 0,-1 0 0,1 0-1,0 0 1,0 0 0,1-1 0,0 1 0,1-1 0,0 0 0,0 0 0,0 0-1,1-1 1,0 1 0,0-1 0,0 0 0,1-1 0,0 1 0,0-1 0,1 0-1,-1-1 1,1 1 0,0-1 0,0-1 0,1 1 0,-1-1 0,1 0 0,-1-1 0,1 0-1,0 0 1,0-1 0,3 0-13,48 1 444,3-9-186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49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59 420 5025,'-2'-81'2407,"1"56"342,1 25-2316,1 6 3689,5 24-3339,-2-15-563,-1 0 0,-1 0 0,0 0 0,-1 1 1,0 0-221,18 259 1426,1-4-1077,-20-261-335,1 1 14,-1-1 1,0 0-1,-1 1 1,-2 9-29,3-19 3,0-1 0,0 0 0,0 0 0,0 0 0,0 1 1,0-1-1,0 0 0,0 0 0,0 1 0,0-1 0,0 0 1,-1 0-1,1 1 0,0-1 0,0 0 0,0 0 0,0 0 1,0 1-1,0-1 0,0 0 0,-1 0 0,1 0 0,0 0 1,0 1-1,0-1 0,-1 0 0,1 0 0,0 0 0,0 0 1,0 0-1,-1 1 0,1-1 0,0 0 0,0 0 0,0 0 1,-1 0-1,1 0 0,0 0 0,0 0 0,-1 0 1,1 0-1,0 0 0,0 0 0,-1 0 0,1 0 0,0 0 1,0 0-1,0 0 0,-1 0 0,1-1 0,0 1 0,0 0 1,-1 0-1,1 0 0,0 0 0,0 0 0,0 0 0,0-1 1,-1 1-1,1 0 0,0 0-3,-11-14 110,11 12-103,-12-18 30,2 0 1,1 0-1,1-1 0,0-1 0,2 1 0,0-1 0,0-10-37,-4-30 27,3 0 0,3-4-27,1 13 1,2-1 0,2 0 1,3 1-1,2-1 0,6-19-1,-7 52-7,1 0-1,1 0 1,1 1-1,1 0 1,0 0-1,9-12 8,-9 19-10,0 1 1,0 0-1,1 0 0,1 1 0,0 0 1,0 1-1,1 0 0,0 1 0,1 1 1,1-1 9,-11 7-5,1 0 1,-1 0 0,1 0-1,0 1 1,0-1 0,0 1-1,-1 0 1,1 0 0,0 0-1,0 1 1,0 0 0,1-1-1,-1 1 1,0 1 0,0-1-1,0 0 1,0 1 0,0 0-1,0 0 1,-1 0 0,1 1-1,0-1 1,0 1-1,-1 0 1,2 0 4,0 2-2,0 0 0,0 1 0,0-1-1,0 1 1,-1 0 0,0 0 0,0 1 0,0-1-1,-1 1 1,0-1 0,0 1 0,0 0 0,-1 1 0,1-1-1,-1 3 3,3 12 2,-1-1 0,-1 1 0,-1 1 0,-1-1 0,-1 0 0,-1 0-1,0 1 1,-2-1 0,0 0 0,-2-1 0,0 1 0,-6 14-2,-6 11 13,-2-2 0,-2 0 0,-2-1 0,-2-1 0,-3 1-13,23-36 7,-1 0-1,1 0 0,-1 0 1,-1-1-1,1 0 1,-1-1-1,0 1 0,-1-1-6,6-4 5,-1 1-1,1-1 1,-1 0 0,0 0-1,1 0 1,-1 0-1,0 0 1,1 0 0,-1-1-1,0 1 1,0-1-1,-1 0-4,3 0 4,-1 0-1,1-1 1,-1 1-1,1 0 0,-1-1 1,1 1-1,-1-1 1,1 0-1,0 1 1,-1-1-1,1 0 0,0 0 1,-1 0-1,1 0 1,0 0-1,0 0 1,0 0-1,0 0 0,0-1 1,0 1-1,0 0 1,0-2-4,0 2 1,0 0 0,1 0 0,-1 0 0,0 0 0,1 0 1,-1 0-1,1 0 0,-1-1 0,1 1 0,-1 0 0,1 0 0,0 0 0,0-1 1,0 1-1,0 0 0,0 0 0,0-1 0,0 1 0,0 0 0,0 0 0,0-1 1,1 1-1,-1 0 0,0 0 0,1 0 0,-1 0 0,1-1 0,0 1 0,-1 0 1,1 0-1,0 0 0,0 0 0,-1 0 0,1 0 0,0 1 0,0-1 1,0 0-1,0 0 0,0 1 0,0-1 0,0 0 0,1 1 0,-1-1 0,0 1 1,1-1-2,3 0-1,0-1 0,1 1 0,-1-1 0,1 2 1,-1-1-1,1 1 0,-1-1 0,1 1 0,-1 1 0,2-1 1,10 4 4,1 0-1,-1 1 1,0 0-1,0 1 0,0 1 1,-1 1-1,2 1-3,15 10 19,-1 2 0,25 20-19,-36-23 21,-1 0 1,10 14-22,19 18-87,-29-33 44</inkml:trace>
  <inkml:trace contextRef="#ctx0" brushRef="#br0" timeOffset="797.834">844 688 3729,'-40'-35'2152,"35"33"966,7 8-1632,10 9 138,-6-11-1384,1 1 0,-1-1 0,1-1 0,1 1 1,-1-1-1,0 0 0,1-1 0,-1 0 0,1 0 0,0 0 0,0-1 0,0-1 0,0 1 0,3-1-240,2 0 129,1-1-1,-1 0 1,0-1 0,0 0-1,-1-1 1,11-4-129,-18 5 28,0 0 0,0 0 1,0 0-1,-1 0 0,1-1 0,-1 0 1,0 0-1,1 0 0,-1-1 0,-1 1 1,1-1-1,0 0 0,-1 0 0,0 0 1,0 0-1,0-1 0,-1 1 0,2-4-28,-3 6 17,-1-1-1,1 1 1,-1-1 0,1 1-1,-1-1 1,0 1-1,0-1 1,0 1 0,0-1-1,-1 0 1,1 1-1,-1-1 1,1 1 0,-1 0-1,0-1 1,0 1-1,0-1 1,0 1-1,-1 0 1,1 0 0,0 0-1,-1 0 1,0 0-1,1 0 1,-1 0 0,0 0-1,0 1 1,0-1-1,-2-1-16,-5-3 47,1 1 1,-1-1-1,0 2 0,0-1 0,0 1 0,-1 0 0,-1 1-47,6 1 15,-1 0 1,0 0-1,0 1 0,0 0 0,0 0 1,0 0-1,0 1 0,0 0 1,0 0-1,0 1 0,0 0 0,0 0 1,0 0-1,0 0 0,0 1 1,1 0-1,-1 0 0,0 1 0,1 0 1,0 0-1,0 0 0,0 0 1,0 1-1,-4 4-15,0 1 1,1-1 1,0 2-1,1-1 1,0 1-1,0 1 1,1-1 0,1 1-1,0 0 1,0 0-1,1 1 1,0-1-1,1 1 1,-1 6-2,3-8 6,0-1 1,0 0 0,1 1-1,1-1 1,-1 0 0,1 1-1,1-1 1,0 0 0,0 0-1,1 0 1,0 0 0,0 0-1,1-1 1,0 1 0,1-1 0,0 0-1,4 5-6,-3-4 23,1-1 0,1 1 1,-1-2-1,1 1 0,1-1 0,-1 0 0,1-1 0,0 0 0,1 0 0,0-1 1,-1 0-1,11 2-23,-9-3 30,1-1 1,0-1 0,0 0 0,0-1 0,0 0-1,0-1 1,0 0 0,1-1 0,-1 0 0,0-1-1,6-2-30,36-10 87,-8-8-7</inkml:trace>
  <inkml:trace contextRef="#ctx0" brushRef="#br0" timeOffset="1335.299">1728 490 7074,'-6'-3'935,"0"0"1,-1 1-1,1 0 1,-1 0-1,0 1 1,0 0-1,1 0 1,-1 1-1,0-1 1,-7 2-936,-8 1 982,0 1 0,-16 5-982,7-1 686,21-5-640,0 0 1,0 1-1,0 1 1,1-1-1,-1 2 1,1-1-1,0 1 1,0 1-1,-1 1-46,6-4 11,0-1-1,1 1 0,0 0 1,0 0-1,0 1 0,0-1 1,0 1-1,1-1 0,-1 1 1,1 0-1,0 0 0,0 0 0,1 0 1,-1 0-1,1 0 0,0 1 1,0-1-1,0 0 0,0 1 1,1-1-1,0 0 0,0 5-10,0-7 1,1 0-1,0 0 0,-1 0 1,1 1-1,0-1 0,0 0 1,0 0-1,0 0 0,0 0 0,0-1 1,1 1-1,-1 0 0,1 0 1,-1-1-1,1 1 0,0-1 1,0 0-1,-1 1 0,1-1 1,0 0-1,0 0 0,0 0 1,0 0-1,1 0 0,-1-1 1,0 1-1,2 0 0,9 2 4,-1-1 0,1 0 0,0-1-1,6 0-3,-13-1 2,27 1 7,-5-1-2,0 2 0,19 4-7,-39-5 1,0 1-1,0 0 1,-1 1-1,1 0 1,-1 0-1,1 0 1,-1 1-1,0 0 1,0 0-1,-1 1 1,4 2-1,-9-5-1,1 0 1,0 0 0,0 0-1,-1 0 1,1 0-1,-1 0 1,0 0 0,1 1-1,-1-1 1,0 1-1,0-1 1,-1 0-1,1 1 1,0-1 0,-1 1-1,0 0 1,1 0 0,-1 3 0,0-1 0,-1 1 0,0-1 1,1 0-1,-2 1 0,1-1 0,0 0 0,-2 3 0,-4 8 10,-1 0 0,-1 0 0,0-1-1,-10 13-9,15-22 4,0 0 0,-1 0 1,0-1-1,0 0 0,-1 0 0,1 0 0,-1 0 0,0-1 0,-1 0 0,1 0 1,-1-1-1,1 0 0,-1 0 0,0 0 0,0-1 0,0 0 0,-1-1 0,1 1 0,0-1 1,-1-1-1,1 1 0,0-1 0,-1-1 0,1 1 0,0-1 0,-1-1 0,1 1 0,0-1 1,0 0-1,0-1 0,0 0 0,0 0 0,1 0 0,-1-1 0,-3-2-4,10 5-47,-8-5 101,8 6-13,0-1 0,0 1 0,0 0-1,0 0 1,0 0 0,0 0-1,0 0 1,0-1 0,0 1 0,-1 0-1,1 0 1,0 0 0,0 0-1,0-1 1,0 1 0,0 0-1,0 0 1,0 0 0,0 0 0,0-1-1,0 1 1,0 0 0,0 0-1,0 0 1,0 0 0,1 0-1,-1-1 1,0 1 0,0 0 0,0 0-1,0 0 1,0 0 0,0 0-1,0-1 1,0 1 0,0 0 0,1 0-1,-1 0 1,0 0 0,0 0-1,0 0 1,0 0 0,0-1-1,1 1 1,-1 0 0,0 0 0,0 0-1,0 0 1,0 0 0,0 0-1,1 0 1,-1 0 0,0 0-41,21-2 1004</inkml:trace>
  <inkml:trace contextRef="#ctx0" brushRef="#br0" timeOffset="2325.643">2147 582 2921,'52'-45'1971,"-51"45"-1832,0-1 1,-1 1-1,1-1 0,0 1 1,-1-1-1,1 0 1,0 1-1,-1-1 0,1 0 1,-1 1-1,1-1 1,-1 0-1,1 1 0,-1-1 1,0 0-1,1 0 1,-1 0-1,0 1 0,0-1 1,1 0-1,-1 0 1,0 0-1,0 0 0,0 1 1,0-1-1,0 0 1,0 0-1,0 0 0,-1 0 1,1 0-1,0 1 1,0-1-1,-1 0 0,1 0 1,0 0-1,-1 1 1,1-1-1,-1 0 0,1 1 1,-1-1-1,0 0-139,-1-1 280,0 1-1,0-1 1,0 0-1,0 1 1,0 0-1,-1 0 1,1-1-1,0 1 1,-1 1-280,-3-2 230,0 0 0,0 1 0,0 0 0,-1 0 0,1 0 0,0 1 0,-1 0 0,1 0-1,0 1 1,0 0 0,-1 0 0,1 0 0,0 1 0,0 0 0,0 0 0,0 0 0,1 1 0,-1 0 0,1 0 0,-5 3-230,-2 3 64,-1 1-1,1 1 1,1 0-1,0 0 1,0 1-1,1 1 1,-6 10-64,11-15 2,1 0 1,0 1 0,0-1-1,1 1 1,1 0 0,-1 0-1,1 0 1,1 0 0,-1 0 0,2 0-1,-1 0 1,1 0 0,1 1-1,-1-1 1,2 0 0,-1 0-1,1 0 1,1 0 0,-1 0-1,2-1 1,-1 1 0,1-1 0,0 0-1,1 1-2,0-1 4,0-1-1,0 0 0,0 1 0,1-2 0,0 1 1,0-1-1,1 0 0,0 0 0,0 0 1,0-1-1,6 3-3,-7-5 5,0 0 0,0-1-1,1 1 1,-1-1 0,1 0 0,0-1 0,-1 0 0,1 0 0,0 0 0,0-1-1,-1 0 1,1 0 0,0-1 0,0 0 0,6-1-5,-3-1 11,0 0-1,0-1 1,0 0 0,0-1-1,-1 0 1,0 0 0,0-1 0,0 0-1,0 0 1,-1-1 0,0-1-1,-1 1 1,0-1 0,5-6-11,-8 8 11,0 0 0,0 0 0,0 0 0,-1 0 0,0-1 0,0 1 0,0-1-1,-1 0 1,0 0 0,-1 0 0,1 0 0,-1 0 0,-1 0 0,1 0 0,-1-1 0,-1 1 0,1 0 0,-1 0 0,0 0 0,-1 0 0,0 0 0,0-1-11,-1 0 6,0 1 0,-1-1 0,0 0 1,-1 1-1,0 0 0,0 0 1,0 0-1,-1 1 0,0 0 0,0 0 1,-1 0-1,0 1 0,0 0 0,-1-1-6,2 3 22,1-1 0,-1 1 0,0 1 0,0-1 0,0 1 0,-1 0 0,1 1-1,-1-1 1,1 1 0,-1 0 0,1 1 0,-1 0 0,1 0 0,-1 0 0,1 1-1,-1 0 1,1 0 0,-7 2-22,9-2 341,1 0 0,-1 1 0,1-1 0,0 1 0,-1 0 0,1 0 0,-3 2-341,4-1 203,-1 0-1,0 0 0,1 0 0,0 0 1,0 0-1,-2 3-202</inkml:trace>
  <inkml:trace contextRef="#ctx0" brushRef="#br0" timeOffset="2866.763">2606 41 7458,'-10'-14'3128,"8"14"631,1 7-2715,2 11-655,20 207 1288,11 85-628,-23-229-610,-2 70-439,-3-55 117,-3-81-90,2-1-1,-1 0 1,2-1 0,0 1-1,2 5-26,-5-19 0,-1 3-5,1-1 0,-1 0 0,1 0 0,0 0 1,0 0-1,0-1 0,0 1 0,0 0 0,1 0 0,-1-1 0,1 1 5,-1-1-3,1 0 0,0 0 0,0 0 1,0-1-1,0 1 0,-1 0 0,1-1 0,0 0 1,0 1-1,0-1 0,1 0 3</inkml:trace>
  <inkml:trace contextRef="#ctx0" brushRef="#br0" timeOffset="3588.223">2932 523 5889,'-2'-6'1415,"-1"0"0,2 0 0,-1-1-1,0 1 1,1 0 0,0-1 0,1 0-1415,-11 165 2415,10-137-2366,2 0 0,0 0 1,2 0-1,0 0 0,4 10-49,-5-22 17,1 1 0,0-1 0,1 0 0,-1 0 0,2 0 0,-1 0 0,2-1 0,-1 1 0,1-1 1,0-1-1,0 1 0,7 4-17,-10-9 8,1 0 0,0 0 0,0-1 0,0 1 0,1-1 0,-1 0 0,0 0 0,1-1 0,-1 1 0,1-1 0,0 0 0,-1 0 0,1-1 0,0 1 0,-1-1 0,1 0 0,0 0 1,0-1-1,-1 0 0,5 0-8,-2-1 10,-1 0 1,0 0 0,0-1-1,0 0 1,-1 0 0,1 0 0,-1 0-1,1-1 1,-1 0 0,0 0-1,0-1 1,-1 1 0,1-1-1,2-5-10,5-6 28,0-1-1,-1 0 0,-2 0 0,1-2-27,-7 11 11,1-1 0,-2 0 0,1 1-1,-1-1 1,0 0 0,-1-1-1,0 1 1,-1 0 0,1 0-1,-2-1-10,-2-23 23,2 18-8,0 0-1,0 0 1,2-12-15,-2 17 18,-4 12-4,-5 17-6,9-12-8,0 0 1,1 0-1,-1 0 0,2 0 1,-1-1-1,1 1 0,0 0 1,0 0-1,2 2 0,22 61 10,-11-35 0,-10-24 233,0 1-377,1 1 0,0 0 0,1-1 0,4 5 134,-8-14 128,0 0 1,0 0-1,0 0 1,1 0-1,-1-1 1,1 1-1,0-1 1,-1 1-1,1-1 1,0 0-1,1 0 1,-1-1-1,0 1 1,0-1-1,1 1 1,-1-1-1,1 0 1,-1 0-1,2 0-128,28 2 958</inkml:trace>
  <inkml:trace contextRef="#ctx0" brushRef="#br0" timeOffset="3947.076">3715 38 6337,'0'-3'497,"-1"0"0,1 1 0,-1-1 0,0 0 0,0 1 0,0-1 0,0 1 0,-1-3-497,1 4 222,0 0 0,0 0 0,1 0 0,-1 0 0,0 1 0,0-1 0,0 0-1,0 1 1,0-1 0,0 0 0,0 1 0,0-1 0,0 1 0,0-1 0,0 1 0,-1 0 0,1 0 0,0-1-1,0 1 1,0 0 0,0 0 0,-2 0-222,2 0 94,0 1 0,0-1 0,0 0 1,0 1-1,0-1 0,1 1 0,-1-1 0,0 1 0,0 0 0,0-1 0,0 1 0,1 0 0,-1-1 0,0 1 0,1 0 0,-1 0 0,0 0 0,1 0 0,-1-1 1,1 1-1,0 0 0,-1 0 0,1 0 0,0 0 0,-1 1-94,-6 26 493,5-8-318,0 1 1,2-1-1,0 1 1,1 0-1,2 3-175,18 107 323,-12-83-230,18 125 138,24 117-966,-47-271-418,0-9 417</inkml:trace>
  <inkml:trace contextRef="#ctx0" brushRef="#br0" timeOffset="4304.082">3528 562 5441,'-21'-12'3633,"13"6"624,2 5-1833,9-6-727,9 4-449,5 3-720,15 0-96,13 0-168,11 3-96,13-6-96,-2 2 192,-2 1-80,-8-6 2961,1 6-2273</inkml:trace>
  <inkml:trace contextRef="#ctx0" brushRef="#br0" timeOffset="4798.103">4292 561 9090,'-104'-48'3649,"95"51"-2225,16 1-248,-1 10 1,-3 9-233,8 3-328,-7 8-136,-3 3-208,5 2-56,-2 3-88,-1-4-32,1-3-32,0-2 160,5-8-456,2-4-336,6-15 400</inkml:trace>
  <inkml:trace contextRef="#ctx0" brushRef="#br0" timeOffset="5183.687">4262 48 10138,'-17'-27'4313,"0"17"-2385,5 6-823,7 3-521,4 1-312,14 7-280,6-3-288,13 13 3897,7 6-2785</inkml:trace>
  <inkml:trace contextRef="#ctx0" brushRef="#br0" timeOffset="5552.323">4670 604 6825,'4'-14'779,"-1"0"0,-1 0 0,0 0 0,0-1-779,-3 14 108,1-1 1,0 1 0,-1 0-1,1 0 1,-1-1-1,1 1 1,-1 0 0,0 0-1,1 0 1,-1 0 0,0-1-1,0 1 1,0 0-1,0 1 1,1-1 0,-2 0-1,1 0 1,0 0-1,0 0 1,0 1 0,0-1-1,0 1 1,-1-1-1,1 1 1,0-1 0,0 1-1,-1 0 1,1-1-1,0 1 1,-1 0-109,-4-1 452,-1 0 0,1 1 0,0 0 0,0 0 0,-4 1-452,2 0 166,1 0 0,0 1 0,-1 1-1,1-1 1,0 1 0,1 0 0,-1 0-1,0 1 1,1 0 0,0 0 0,0 1 0,0 0-1,1 0 1,-1 0 0,1 1 0,0-1-1,1 1 1,0 0 0,-4 6-166,4-5 9,-1 1 0,1 0 0,1 1 0,-1-1 0,1 0 1,1 1-1,0 0 0,0 0 0,0-1 0,1 1 0,1 0 0,-1 0 0,2 0 0,-1 0 1,1 0-1,1 5-9,0-6 5,0 0 0,0 0 0,1-1 0,0 0 0,1 1 0,-1-1 0,1 0 0,1-1 0,-1 1 0,1-1 0,0 0 0,0 0 0,1 0 0,0-1 0,0 0 0,0 0 0,1 0 0,0-1 0,0 0 0,0 0 0,0-1 0,0 0-1,1 0 1,-1-1 0,1 0 0,0 0 0,0-1 0,-1 0 0,1 0 0,0-1 0,0 0 0,0 0 0,0-1 0,0 0 0,0 0 0,0-1 0,-1 0 0,1 0 0,3-2-5,2-2 11,0 0-1,-1-1 0,0-1 0,0 0 1,0 0-1,-1-1 0,-1 0 1,1-1-1,5-8-10,-12 13 7,0 0-1,0 0 1,0 0-1,-1 0 1,0-1 0,0 0-1,0 1 1,-1-1 0,0 0-1,0 0 1,0-1 0,-1 1-1,0 0 1,0 0 0,-1-1-1,1 1 1,-2 0 0,1-1-1,0 1 1,-1 0-1,-1-1 1,0-3-7,-1 1-9,-1 0-1,0 0 1,0 1-1,-1-1 1,0 1 0,0 0-1,-1 1 1,0-1-1,0 1 1,-1 0-1,0 1 1,0-1-1,-1 1 1,1 1 0,-1-1-1,0 2 1,-1-1-1,1 1 1,-1 0-1,0 1 1,0 0 0,-1 0-1,1 1 1,0 0-1,-1 1 1,1 0-1,-1 0 1,-3 1 9,9 0-50,-51 3-1035,44 0 636</inkml:trace>
  <inkml:trace contextRef="#ctx0" brushRef="#br0" timeOffset="6131.583">5061 599 5257,'23'-79'3122,"-23"78"-2695,0-1 0,1 1 0,-1 0 0,0-1 1,1 1-1,-1 0 0,1-1 0,-1 1 0,1 0 0,-1 0 0,1 0 0,0-1 0,0 1 0,0 0 0,-1 0 0,2 0-427,2 11 3032,-2-4-3591,9 25 801,0 1-1,-3 1 0,0 0 1,-2 2-242,0 16 208,-5-32-125,1-1-1,1 1 1,1 0 0,0-1-1,2 1 1,2 5-83,-8-23 13,0 0 1,1 0 0,-1 0-1,0 0 1,0 0 0,1-1-1,-1 1 1,1 0 0,-1 0-1,0 0 1,1-1-1,-1 1 1,1 0 0,0-1-1,-1 1 1,1 0 0,0-1-1,-1 1 1,1-1 0,0 1-1,0-1 1,0 1-14,4-21 462,-3 13-428,0-12 77,0 0 1,-2 0-1,0 0 1,-1 0-1,-3-12-111,2 13 12,0-1 1,2 0-1,0 1 0,1-1 1,0 0-1,3-5-12,1 4 4,1 0-1,0 1 1,2 0 0,0 0 0,4-3-4,-7 11 0,1 1 0,1 0 1,0 0-1,0 1 0,1 0 0,0 0 1,0 1-1,1 0 0,6-5 0,-12 12-1,-1-1-1,1 1 1,-1-1 0,1 1-1,-1 0 1,1-1 0,0 1-1,-1 1 1,1-1 0,0 0-1,0 1 1,0-1 0,-1 1-1,1 0 1,0 0-1,0 0 1,0 0 0,0 1-1,0-1 1,-1 1 0,1 0-1,0 0 1,0 0 0,-1 0-1,1 0 1,-1 0 0,1 1-1,-1-1 1,1 1 0,-1 0-1,0 0 1,0-1 0,0 1-1,0 1 1,0-1-1,0 0 2,5 7-4,0 1-1,-1 0 0,0 0 0,-1 0 1,0 0-1,-1 1 0,0 0 0,1 5 5,4 18-8,3 33 8,-7-36 1,1 0 1,7 21-2,-9-42 1,-1-1 0,1 1 0,1-1 1,0 0-1,0-1 0,0 1 0,1-1 1,1 0-1,-1 0 0,4 3-1,0-3 172,0-1 0,0 1-1,0-2 1,1 1 0,-1-1-1,2-1 1,-1 0 0,0-1-1,1 0 1,0 0 0,0-1 0,0-1-1,1 0 1,-1-1 0,0 0-1,1-1 1,-1 0 0,0-1-1,1-1 1,9-1-172,59-18 1288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31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 1328 3505,'-41'68'2254,"39"-65"-1911,1 0 1,-1 0-1,1 0 1,-1 0-1,1 0 1,0 1-1,0-1 1,1 0 0,-1 1-1,1-1 1,-1 1-1,1-1 1,0 1-1,0-1 1,1 0 0,-1 1-1,2 2-343,0 0 355,0 0-1,0 0 1,1-1-1,0 0 1,1 1-1,-1-1 1,2 1-355,-2-1 297,-2-4-220,0 0 0,0 1 0,0-1 0,0 0 0,0 0 0,0 0 0,0 0 0,0 0 0,0 0 1,0 0-1,1 0 0,-1 0 0,0-1 0,1 1 0,-1 0 0,1-1 0,-1 1 0,0-1 0,1 0 0,-1 1 0,1-1 1,-1 0-1,1 0 0,0 0 0,-1 0 0,1 0 0,-1 0 0,1-1 0,-1 1 0,1 0 0,-1-1 0,0 1 0,1-1 1,-1 1-1,1-1 0,-1 0 0,0 0 0,1 0 0,-1 1 0,0-1 0,0 0 0,0-1 0,0 1 0,0 0-77,4-4 191,-1 1-1,1-1 1,-1 0-1,-1-1 0,1 1 1,-1-1-1,0 0 0,0 1 1,1-7-191,5-18 319,-2-1 1,-2 1-1,0-1 0,-2-2-319,3-127 331,-12-4-158,-18-105-173,7 118 4,7-1 1,7-22-5,3 149-11,1 0 0,2 0 0,0 0 0,1 0 0,7-19 11,-10 40-5,1 0-1,0-1 1,-1 1 0,1 0-1,1 0 1,-1 1 0,1-1-1,-1 0 1,1 1 0,0-1-1,3-2 6,-4 5-2,0 0 0,0 0 0,0-1 0,0 1 0,0 0-1,1 1 1,-1-1 0,0 0 0,0 1 0,1-1-1,-1 1 1,0-1 0,1 1 0,-1 0 0,0 0 0,1 0-1,-1 1 1,0-1 0,1 1 0,-1-1 0,0 1 0,0-1-1,1 1 1,0 1 2,7 3-66,0 0-1,0 1 0,-1 0 1,1 1-1,-1 0 1,-1 1-1,1 0 1,-1 0-1,-1 1 1,0 0-1,0 0 0,3 5 67,13 24-862,0 1-1,8 25 863,11 37-1689,-10-2 702</inkml:trace>
  <inkml:trace contextRef="#ctx0" brushRef="#br0" timeOffset="332.189">36 957 7866,'-22'-2'3520,"8"2"-1519,14 7-697,7-2-176,5 3-279,22-6-345,2-2-80,14-8-184,15-8-88,2 2-88,0 1 96,0 1-384,-2 5-288,-2 2 344</inkml:trace>
  <inkml:trace contextRef="#ctx0" brushRef="#br0" timeOffset="668.609">789 867 8466,'0'0'3409,"0"0"-1961,15 28-720,17 58-72,-21-42-176,1 8-224,0-5-112,-2 0-80,-5-8 104,-1-10-328,-1-3-312,2-9 320</inkml:trace>
  <inkml:trace contextRef="#ctx0" brushRef="#br0" timeOffset="669.609">920 479 10242,'-25'-16'4153,"6"1"-2969,5 13-167,9-3-345,0 0-512,20 13-88,2 1 16</inkml:trace>
  <inkml:trace contextRef="#ctx0" brushRef="#br0" timeOffset="1295.305">1304 885 8650,'-46'-107'3115,"45"106"-3016,1-1 0,-1 1 1,0 0-1,0 0 0,1-1 0,-1 1 0,0 0 0,0 0 0,0 0 0,0 0 1,-1 0-1,1 0 0,0 0 0,0 1 0,-2-2-99,3 2 35,-1 0 0,1 0 1,-1 0-1,1 0 0,-1 0 0,1 0 0,-1 0 0,1 0 0,-1 0 1,1 0-1,-1 0 0,1 1 0,-1-1 0,1 0 0,-1 0 0,1 0 1,-1 1-1,1-1 0,0 0 0,-1 1 0,1-1 0,-1 0 0,1 1 0,0-1 1,-1 0-1,1 1-35,-2 2 132,0-1 1,0 1 0,1 0-1,-1 0 1,1 1-1,0-1 1,-1 2-133,2-4 53,-3 10 109,0 1-1,1 0 1,1 0-1,0 0 1,1 0 0,0-1-1,0 1 1,1 0-1,1 0 1,0 0-1,4 11-161,7 18 641,2 0 0,13 25-641,-16-39 329,10 19 133,-15-33-289,0 1 0,-1-1 0,0 1 0,-2 0 0,3 12-173,-6-24 26,-1 0 0,1 0 0,-1 0 1,0 0-1,0 0 0,0-1 0,0 1 1,0 0-1,0 0 0,0 0 0,-1 0 1,1 0-1,-1-1 0,1 1 0,-1 0 1,0 0-1,0-1 0,0 1 0,0 0 1,0-1-1,0 1 0,-1 0-26,-9-52 927,7 18-836,1 0 1,1-1-1,2 1 1,1 0-1,4-23-91,-3 37 1,1 1 1,1 0-1,1 1 0,0-1 0,1 1 0,1 0 0,0 0 0,1 0 0,1 1 0,0 1 0,6-8-1,-11 18-2,-1 0-1,1 0 0,0 0 0,0 0 1,0 1-1,1-1 0,-1 1 0,1 0 1,0 0-1,0 1 0,0-1 0,0 1 1,0 0-1,0 1 0,1-1 0,-1 1 1,1 0-1,-1 1 0,1-1 0,-1 1 1,1 0-1,-1 0 0,1 1 0,-1-1 1,1 1-1,-1 1 0,0-1 0,1 1 1,-1 0-1,0 0 0,0 0 0,0 1 1,0 0-1,0 0 3,5 4 7,1 0 0,-1 1 0,-1 0 0,0 0 0,0 1 0,-1 1 0,0-1 0,0 1 0,-1 1 1,0-1-1,-1 1 0,-1 0 0,1 1 0,-2-1 0,1 1 0,0 7-7,6 26-526,-2 1-1,-2-1 1,0 43 526,-2-37-1389,0-14 754</inkml:trace>
  <inkml:trace contextRef="#ctx0" brushRef="#br0" timeOffset="1790.302">2319 136 8906,'-15'-95'5569,"12"81"-4473,2 14-1080,1 0 0,0 0 1,0 0-1,0 0 0,0 0 1,0 0-1,0 0 0,0 0 0,0 0 1,0 0-1,0 0 0,0 0 1,0 0-1,0 0 0,0 0 0,0 0 1,0 1-1,0-1 0,0 0 1,0 0-1,0 0 0,0 0 0,0 0 1,-1 0-1,1 0 0,0 0 1,0 0-1,0 0 0,0 0 0,0 0 1,0 0-1,0 0 0,0 0 1,0 0-1,0 0 0,0 0 0,0 0 1,0 0-1,0 0 0,-1 0 1,1 0-1,0 0 0,0 0 0,0-1 1,0 1-1,0 0 0,0 0 1,0 0-1,0 0 0,0 0 0,0 0 1,0 0-1,0 0 0,0 0 0,0 0 1,0 0-1,0 0 0,0 0 1,0 0-1,0 0 0,0 0 0,0 0 1,0-1-1,0 1 0,0 0 1,0 0-1,0 0 0,0 0 0,0 0-16,-4 27 1277,2 69-656,5-1 0,13 88-621,0-16 826,-6 76-826,-9-159 85,3 0 1,4 0-1,4 3-85,-12-86 5,0-1 1,1 1-1,-1-1 0,0 1 0,0 0 1,0-1-1,0 1 0,0-1 1,0 1-1,0-1 0,0 1 0,0-1 1,0 1-1,0-1 0,0 1 1,0-1-1,0 1 0,0 0 1,0-1-1,-1 1 0,1-1 0,0 0 1,0 1-1,-1-1 0,1 1 1,0-1-1,-1 1-5,1-2 10,-1 0 0,1 1-1,-1-1 1,0 0 0,1 1 0,0-1 0,-1 0 0,1 0 0,-1 1-1,1-1 1,0 0 0,0 0 0,-1 0 0,1 0 0,0 1 0,0-1-1,0 0 1,0 0 0,0 0 0,0 0-10,-4-35 44,-3-1-1,-6-18-43,12 51 2,-5-22 8,-2 1 0,-1 1 0,-1 0 0,-1 0 0,-1 1 0,-1 0 0,-8-10-10,17 27 0,-1-1 1,0 0-1,0 1 1,0 0-1,-1 1 0,0-1 1,-1 1-1,6 3-1,-1 1 0,0 0 0,0-1 0,0 1 0,-1 0 0,1 1 0,0-1 0,0 0 0,0 1 0,-1-1 0,1 1 0,0-1 0,-1 1 0,1 0 0,0 0 0,-1 0 0,1 1 0,0-1 0,-1 0 0,1 1 0,0 0 0,0-1 0,0 1 0,-1 0 0,0 1 1,-6 3-3,0 1-1,0 1 0,0-1 0,1 1 0,0 1 0,1 0 0,-1 0 0,1 0 1,1 1-1,-2 2 4,-3 6 4,1 1 1,1 0 0,0 0 0,1 1 0,0 1-5,3-4 12,0-1-1,1 1 1,0 0 0,1 0 0,1 1-1,0 14-11,2-27 6,0 1-1,1 0 1,-1 0-1,1-1 1,0 1-1,0-1 1,1 1-1,-1-1 0,1 1 1,0-1-1,0 0 1,1 1-1,-1-1 1,1-1-1,0 1 0,0 0 1,0-1-1,0 1 1,1-1-1,0 0 1,-1 0-1,1 0 1,0-1-1,0 1 0,5 1-5,0 0 49,1 0 0,-1-1 0,1 0 0,0-1 0,0 0 0,0 0 0,0-1 0,0-1 0,0 0 0,3 0-49,11-2 798,-1-1 0,1-1 1,-1-1-1,0-1-798,55-13 1295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9:02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11 486 5537,'11'-42'1470,"-9"28"-525,-2 14-910,0 0 1,0 0-1,0 0 1,0 0-1,0 0 1,0 0-1,0 0 1,0 0-1,0 1 1,0-1 0,0 0-1,0 0 1,0 0-1,-1 0 1,1 0-1,0 0 1,0 0-1,0 0 1,0 0-1,0 0 1,0 0-1,0 0 1,0 0-1,0 0 1,0 0-1,0 0 1,-1 0-1,1 0 1,0 0-1,0 0 1,0 0-1,0 0 1,0 0-1,0 0 1,0 0-1,0 0 1,0 0-1,0 0 1,0 0 0,0 0-1,-1 0 1,1 0-1,0-1 1,0 1-1,0 0 1,0 0-1,0 0 1,0 0-1,0 0 1,0 0-1,0 0 1,0 0-1,0 0 1,0 0-1,0 0 1,0 0-36,-3 4 256,0 1-1,1-1 1,0 1 0,0 0 0,0 0 0,1 0-1,-1 0 1,1 0 0,0 0 0,1 1 0,-1-1 0,1 0-1,0 0 1,0 1 0,1-1 0,-1 0 0,1 0-1,1 2-255,3 16 353,2 0 0,1 0-1,4 10-352,-5-15 172,15 41 241,-3 0 1,-3 2-1,-3 0 0,5 47-413,-47-203 1405,5 0-1312,2 8 20,-8-71-113,26 132-1,2-2 1,1 1-1,1 0 1,1 0-1,1 0 1,2 0-1,0 0 1,3-1 0,-4 15-7,2 0 0,0 0 0,0 1 0,1 0 1,0 0-1,1 1 0,1 0 0,0 0 0,4-4 7,-7 9-6,0 1 0,1-1 0,0 1 0,0 0 0,0 1 0,0-1 0,1 1 0,0 0 0,0 1 0,0 0-1,0 0 1,1 0 0,-1 1 0,1 0 0,-1 1 0,5-1 6,-7 2-4,0 0 1,0 0-1,0 1 0,0 0 1,0 0-1,-1 0 0,1 1 1,0-1-1,-1 1 0,1 0 1,-1 0-1,1 1 0,-1-1 1,0 1-1,0 0 0,0 0 1,0 1-1,-1-1 0,1 1 1,-1 0-1,0-1 0,0 2 1,1 2 3,4 5-4,0 1 0,-2 0 0,1 1 1,-2 0-1,0 0 0,-1 0 0,1 5 4,-2-6 2,0 0-1,-1 0 0,-1 1 0,0-1 1,-1 0-1,-1 0 0,0 0 1,0 1-1,-1-1 0,-1 0 0,0-1 1,-1 1-1,-1 0 0,0-1 1,0 0-1,-1 0 0,-1-1 0,0 1 1,0-1-1,-1-1 0,-1 0 0,1 0 1,-2 0-1,1-1 0,-10 6-1,11-8 4,-47 34 36,51-38-35,0-1-1,1 0 1,-1 0-1,0 0 1,-1 0 0,1-1-1,0 1 1,0-1 0,-1 0-1,1 0 1,0-1 0,-1 1-1,-1-1-4,6 0 1,-1 0 0,1 0 0,-1 0 0,0 0 1,1 0-1,-1 0 0,1 0 0,-1 0 0,1 0 0,-1 0 0,1-1 0,-1 1 0,1 0 0,-1 0 0,1 0 0,-1-1 0,1 1 0,-1 0 0,1-1 0,-1 1 0,1 0 0,-1-1 0,1 1 0,0-1 0,-1 1 0,1-1 0,0 1 0,-1 0 0,1-1 0,0 1 0,0-1 0,-1 0 0,1 1 0,0-1 0,0 1 0,0-1 0,0 1 0,0-1 0,0 1 0,0-1 0,0 1 0,0-1 0,0 0 0,0 1 1,0-1-1,0 1 0,0-1 0,1 1 0,-1-1 0,0 1 0,0-1 0,1 1 0,-1-1-1,1-1 0,1-1 1,-1 1-1,1 0 0,-1 0 1,1-1-1,0 1 1,0 0-1,0 1 1,0-1-1,1 0 0,6-3-10,0 0 0,0 1-1,1 0 1,-1 1 0,1 0 0,0 1 0,0 0-1,0 0 1,0 1 0,2 0 10,22 0-67,-1 1 0,15 3 67,-35-2-13,0 1 0,0 0-1,-1 1 1,1 0 0,-1 1 0,0 0-1,0 1 1,0 0 0,-1 1 0,1 1-1,0 0 14,-6-2-2,0-1-1,0 1 0,-1 0 1,0 0-1,0 0 0,0 1 0,-1 0 1,1 0-1,-1 0 0,-1 1 0,1-1 1,-1 1-1,0 0 0,-1 0 1,1 0-1,-2 0 0,1 0 0,-1 0 1,0 1-1,0 0 3,0 3 1,-1 0-1,-1 1 1,0-1-1,0 0 1,-1 0 0,-1 0-1,1 0 1,-2 0-1,0-1 1,0 1 0,-1-1-1,0 0 1,0 0-1,-1-1 1,-3 3-1,1-1 11,-1 0-1,-1-1 1,0-1 0,0 0-1,-1 0 1,0-1 0,0 0 0,-1-1-1,0 0 1,0-1 0,-1 0-1,-4 1-10,5-3 25,1 0 0,-1-1 0,0 0 1,0-1-1,0 0 0,-6-1-25,16-1 6,-1 1 0,1-1 0,-1 0 0,0-1 0,1 1 0,-1 0 0,1-1 0,-1 1 1,1-1-1,-1 0 0,1 0 0,0 0 0,-1 0 0,1 0 0,0-1 0,0 1 0,0-1 0,0 1 0,0-1 1,0 0-1,0 0 0,0 0 0,1 0 0,-1 0 0,1 0 0,-1 0 0,1 0 0,0-1 0,0 1 1,0 0-1,0-1 0,0-1-6,0 1 62,1 1 1,-1-1-1,1 0 1,0 0-1,0 0 1,0 1-1,0-1 1,0 0 0,1-2-63,13-27 226</inkml:trace>
  <inkml:trace contextRef="#ctx0" brushRef="#br0" timeOffset="708.468">978 691 3361,'36'-96'2555,"-35"95"-2423,0-1 1,-1 1-1,0-1 0,1 0 1,-1 1-1,0-1 1,0 1-1,0-1 0,0 0 1,0 1-1,0-1 1,0 1-1,-1-1 0,1 0 1,-1 1-1,1-1 1,-1 1-1,1-1-132,-1 1 130,0 0-1,0 1 1,0-1 0,1 0-1,-1 0 1,0 0 0,0 0-1,0 1 1,0-1 0,0 1-1,-1-1 1,1 1 0,0-1-130,-3-1 459,-1-1-172,-1 1 0,1 0 0,0 0 0,-1 0 0,1 1 0,-1 0 0,0 0 0,1 0 1,-1 1-1,0 0 0,0 0 0,0 0 0,1 1 0,-1-1 0,0 2 0,1-1 1,-2 1-288,-5 1 223,-1 2 0,1 0 0,0 0 0,0 1 0,0 0 1,-9 8-224,13-8 30,0-1 0,1 2 1,0-1-1,0 1 1,1 0-1,0 0 1,0 1-1,1-1 0,0 2 1,0-1-1,1 0 1,0 1-1,0 0 1,1 0-1,0 0 0,1 0 1,-1 3-31,1 0 3,1 0 0,0 1 1,1-1-1,1 0 0,0 1 1,0-1-1,1 0 0,1 0 1,0 0-1,0 0 0,1 0 0,1-1 1,1 1-4,-2-4 14,1 0 0,-1 0 0,2-1 0,-1 0 0,1 0 0,0 0 0,1-1 0,-1 0 0,1 0 0,1 0 0,-1-1 0,1 0 0,0-1 0,0 0 0,0 0 0,0-1 0,2 1-14,3 0 29,0 0-1,0-1 1,1 0 0,-1-1 0,1-1 0,-1 0 0,1-1 0,-1 0 0,1-1 0,0-1 0,0 0-29,-6 0 22,0 0 0,0-1 0,0 0 1,-1-1-1,1 1 0,-1-1 0,0-1 0,0 0 1,0 0-1,0 0 0,-1 0 0,0-1 0,0 0 1,1-3-23,-2 3 21,-1 1 0,0-1 0,0 0 1,-1 0-1,1 0 0,-1 0 0,-1 0 1,1-1-1,-1 0 0,0 1 0,-1-1 1,1 0-1,-2 0 0,1 0 0,-1 0 1,1 1-1,-2-7-21,-1 0 22,-1 0 1,0 0-1,-1 1 1,0-1-1,-1 1 1,0 0-1,-1 0 1,0 0-1,-1 1 1,0 0-1,-1 0 1,-1 1-1,1 0 1,-1 1-1,-2-2-22,7 9-4,1-1-1,-1 0 1,0 1-1,0 0 1,0 0-1,0 0 1,0 1-1,0-1 1,-1 1-1,1 0 1,0 0-1,-1 0 1,1 1-1,-1 0 1,1-1-1,-1 2 5,-27 5 2661,14 3-1466</inkml:trace>
  <inkml:trace contextRef="#ctx0" brushRef="#br0" timeOffset="1493.577">1462 702 5033,'-30'-111'2351,"26"94"-1523,3 13-300,0 1-1,0-1 0,0 0 1,0 1-1,0-1 0,-1 1 0,1-1 1,-1 1-1,-2-3-527,1 1 960,3 5-874,0-1 0,-1 1 0,1 0 1,0-1-1,0 1 0,0 0 0,-1-1 1,1 1-1,0 0 0,-1-1 0,1 1 0,0 0 1,-1 0-1,1-1 0,0 1 0,-1 0 1,1 0-1,0 0 0,-1 0 0,1-1 1,-1 1-1,1 0 0,0 0 0,-1 0 1,1 0-1,-1 0 0,1 0 0,0 0 0,-1 0 1,1 0-1,-1 0 0,1 0 0,0 0 1,-1 1-87,-9 10 1117,-2 21-557,10-16-385,0 2-16,0 0 0,1 1 0,1 8-159,13 94 330,-4-52-213,-8-58-99,0 1 0,1-1 0,1 0 0,0 0 0,0 0 0,1 0 1,1-1-1,0 1 0,4 7-18,-6-14 9,1 0 0,-1 0 0,1 0 0,-1 0 0,1 0 0,0-1 0,0 1 0,1-1 0,-1 0 0,1-1 0,0 1 0,-1-1 0,1 0 0,0 0 0,0 0 0,0-1 0,1 1 0,-1-1 0,0-1 0,0 1 0,1-1 0,1 0-9,-1 0 9,0 0 1,0 0-1,0-1 1,0 0-1,0 0 1,0-1-1,0 0 1,0 0-1,0 0 1,-1 0-1,1-1 1,-1 0-1,1-1-9,1-1 12,0-1-1,0 0 1,0 0 0,0-1-1,-1 0 1,-1 0-1,1 0 1,2-7-12,3-2 10,-1-1 0,-1-1 0,-1 0 1,0 0-1,-2-1 0,0 0 0,-1 0 0,0 0 0,-2-1 0,-1 0 0,0 1 1,-1-1-1,-1 0 0,-1 0 0,-1-1-10,0 7 5,0 0 0,-1 0-1,-1 1 1,0-1 0,-2-4-5,4 16-14,0 8 10,0 8 1,3 13 19,0-1-1,2 1 1,0-1 0,2 1 0,1-1 0,1-1 0,1 1-1,2 0-15,-4-12-66,0 0 0,2-1 1,-1 0-1,2 0 0,-1 0 0,2-1 0,0-1 0,0 1 0,1-2 0,0 1 0,1-1 0,0-1 0,1-1 1,12 8 65,54 19-398</inkml:trace>
  <inkml:trace contextRef="#ctx0" brushRef="#br0" timeOffset="2282.215">2169 545 7122,'-10'-15'3303,"10"15"-3247,-1 0 1,1 0-1,0 0 1,0 0-1,0 0 1,0-1-1,0 1 1,0 0-1,-1 0 1,1 0-1,0 0 1,0 0-1,0 0 1,0 0-1,0 0 1,-1 0-1,1 0 0,0 0 1,0 0-1,0 0 1,0 0-1,0 0 1,-1 0-1,1 0 1,0 0-1,0 0 1,0 0-1,0 0 1,0 0-1,0 0 1,-1 1-1,1-1 1,0 0-1,0 0 1,0 0-1,0 0 1,0 0-1,0 0 1,0 0-1,-1 0 1,1 1-1,0-1 1,0 0-1,0 0 1,0 0-1,0 0 1,0 0-1,0 1 1,0-1-57,-1 4 263,1 0 0,-1 0 0,1 0 1,0-1-1,0 1 0,0 0 0,1 3-263,4 24 383,1 1 0,2-1 0,1 0-1,1 0 1,5 5-383,22 74 525,-33-92-346,0 0-1,0 1 1,-2-1-1,0 1 1,-1 3-179,-3-49 562,0 1 0,-6-24-562,-2-9 93,7 32-68,-2-11 3,2 0 1,2-11-29,1 38 1,0-1 0,1 1 0,1 0 0,0 0 0,1 0 0,0 0 0,0 0 0,1 0 0,5-9-1,-6 16-2,-1 0 0,1 1 1,-1-1-1,1 0 0,0 1 1,1 0-1,-1 0 0,0 0 1,1 0-1,0 0 0,0 1 1,0-1-1,0 1 0,0 0 0,2 0 2,1-1-3,1 1 0,0 0 0,-1 0 0,1 1 0,0 0-1,0 1 1,0 0 0,0 0 0,0 0 3,5 2-4,0-1 1,0 2 0,0 0-1,-1 0 1,1 1-1,-1 1 1,1 0 0,-1 1-1,-1 0 1,11 7 3,-14-6-1,1-1 1,-1 2-1,-1-1 1,1 1-1,-2 0 1,1 1-1,-1 0 1,0 0-1,-1 0 1,0 1-1,0-1 1,-1 1-1,0 0 1,-1 1 0,5 21-10,-1 1 1,-1 1-1,0 26 10,7 42-340,-12-98 271,-1 0-31,1 0 0,0 0 1,0 1-1,0-1 0,0 0 0,0-1 1,1 1-1,0 0 0,0 0 1,0-1-1,0 1 0,2 1 100,15 8-381</inkml:trace>
  <inkml:trace contextRef="#ctx0" brushRef="#br0" timeOffset="2795.678">3229 25 8482,'0'-2'308,"-12"-19"4935,7 19-2871,5 16-1635,21 142 161,3 42-371,-9 214 1189,-15-401-1654,1 1 8,-1 1 0,1-1 1,1 0-1,0 0 0,1 0 1,0 0-1,1-1 0,4 8-70,1-8 84,-6-13 7,-3-7 18,-7-23-26,0 2-1,-2-1 0,-1 1 1,-3-4-83,4 13 9,-1 1 1,0 0 0,-2 1 0,0 0-1,-1 1 1,-6-6-10,13 16 2,-1 1-1,-1 0 1,1 1-1,-1-1 1,0 1-1,-2 0-1,6 4-1,0 0 1,0 0-1,0 0 1,0 0-1,-1 1 0,1 0 1,0 0-1,-1 0 0,1 0 1,-1 1-1,1-1 1,-1 1-1,0 0 0,-2 1 1,-1 1-1,0 0-1,0 0 1,0 0-1,1 1 0,-1 1 1,1-1-1,0 1 1,0 0-1,0 1 0,1 0 1,-1 0-1,1 0 1,0 1-1,1 0 0,-1 0 1,1 0-1,0 1 1,1-1-1,0 1 0,-3 5 3,0 3-2,0 1 1,0 0 0,2 0 0,0 1 0,0-1 0,2 1 0,0 0 0,1 0 0,1 5 0,0-12-1,1 0 0,1-1 1,-1 1-1,2 0 0,-1-1 0,1 1 0,3 6 1,-3-11 0,0 0 0,0-1 0,0 1 1,1-1-1,-1 0 0,1 1 0,0-1 0,0-1 0,1 1 1,-1 0-1,1-1 0,0 0 0,0 0 0,0 0 0,3 2 0,5 1 5,0-1-1,0 0 0,1 0 0,0-2 0,0 1 1,0-2-1,0 1 0,0-2 0,1 0 1,-1 0-1,6-2-4,5 0 256,0-1 0,0-1 0,0-2 0,0 0 0,21-9-256,20-14 471</inkml:trace>
  <inkml:trace contextRef="#ctx0" brushRef="#br0" timeOffset="3482.57">3818 571 6953,'43'-37'2985,"-43"37"-2877,1 0-1,0 0 1,-1-1-1,1 1 1,-1 0 0,1-1-1,-1 1 1,0 0-1,1-1 1,-1 1-1,1-1 1,-1 1 0,0-1-1,1 1 1,-1-1-1,0 1 1,0-1 0,1 1-1,-1-1 1,0 0-1,0 1 1,0-1-1,0 1 1,1-1 0,-1 0-1,0 1 1,0-1-1,0 1 1,0-1-1,-1 0 1,1 1 0,0-1-1,0 1 1,0-1-1,0 1 1,-1-1 0,1 1-1,0-1 1,0 0-1,-1 1 1,1-1-1,0 1 1,-1 0 0,1-1-1,-1 1 1,1-1-1,-1 1 1,1 0-1,0-1 1,-1 1 0,0 0-1,1-1 1,-1 1-1,1 0 1,-1 0-1,1-1 1,-1 1 0,1 0-1,-1 0 1,0 0-1,1 0-107,-41-8 1386,37 7-1049,-8 1-125,1-1 1,-1 2-1,0 0 1,0 0 0,0 1-1,1 0 1,-1 1-1,0 1-212,-5 1 47,0 1-1,1 1 0,0 0 1,0 2-1,0 0-46,11-6 7,1 0 0,0 0 0,1 0 0,-1 0-1,0 1 1,1 0 0,0-1 0,0 1 0,-1 2-7,3-5 2,1 0-1,-1 0 1,0 0-1,1 0 1,-1 0-1,1 1 1,0-1-1,-1 0 1,1 0-1,0 1 1,0-1-1,0 0 1,0 0-1,0 1 1,0-1-1,0 0 1,0 0-1,1 1 1,-1-1-1,0 0 1,1 0-1,-1 0 1,1 0-1,-1 1 1,1-1-1,-1 0 1,1 0-1,0 0 1,0 0-1,0 0 1,-1 0 0,1-1-1,0 1 1,0 0-1,0 0 1,0 0-1,0-1 1,1 1-1,-1-1 1,0 1-2,9 4 9,0 0 0,1 0 0,-1-1 0,1-1 0,0 0 0,0 0 1,1-1-10,82 9 38,-64-9-22,0 1-1,23 6-15,-43-6 2,1 0-1,-1 0 1,0 1-1,-1 0 1,1 1-1,-1 0 1,4 3-2,-10-6 0,1 0 1,-1 1-1,0 0 0,0 0 1,-1-1-1,1 2 1,0-1-1,-1 0 0,0 1 1,0-1-1,0 1 1,0-1-1,-1 1 0,1 0 1,-1 0-1,0 0 0,0 0 1,0 0-1,-1 0 1,1 4-1,-1-2 3,-1 0 0,0 0 0,0 1 0,0-1 0,-1 0 0,1 0 0,-2 0 0,1 0 1,-1-1-1,1 1 0,-1-1 0,-1 1 0,1-1 0,-1 0 0,0 0 0,0-1 0,-1 1 0,1-1 0,-1 0 0,-2 1-3,-13 10 90,-1-1-1,0-1 0,0-1 0,-15 6-89,24-13 77,0 0 0,0 0 0,0-1 0,-1 0 0,1-1-1,-1-1 1,0 0 0,1 0 0,-1-1 0,0-1 0,0 0 0,0-1-1,-4-1-76,16 2-46,-1-1 1,1 1-1,-1 0 0,0-1 0,1 1 0,-1-1 0,1 0 0,-1 0 0,1 1 0,0-1 1,-1 0-1,1 0 0,0 0 0,-1 0 0,1 0 0,0-1 0,0 1 0,0 0 0,0 0 1,0-1-1,0 1 0,1-1 0,-1 1 0,0-1 0,1 1 0,-1-1 0,0-1 46,-1-30-836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57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124 372 3657,'74'-4'2135,"-64"0"282,-14-2-769,-12-2 648,11 6-2194,0 0-1,0 1 0,0 0 1,1 0-1,-1 0 1,-1 0-1,1 1 1,0 0-1,0 0 0,0 0 1,0 1-1,0 0 1,0 0-1,0 0 0,0 1 1,1-1-1,-1 1 1,0 0-1,1 0 0,-1 1 1,1 0-1,0-1 1,0 1-1,0 1 1,0-1-1,0 0 0,1 1 1,0 0-1,0 0 1,-2 3-102,-1 2 175,0-1 0,1 2 1,0-1-1,1 0 1,0 1-1,0 0 1,1 0-1,0 0 1,1 0-1,0 0 0,1 1 1,0-1-1,0 1 1,2 6-176,-1-7 3,2 0-1,-1 0 1,2 0 0,-1-1 0,1 1-1,0 0 1,1-1 0,1 0 0,-1 0-1,6 8-2,-6-11 3,1 0-1,-1-1 1,1 1-1,0-1 1,1 0 0,-1 0-1,1-1 1,0 0-1,0 0 1,1 0-1,-1-1 1,1 0-1,-1 0 1,1 0-1,4 0-2,-1-1 12,-1 1 0,0-2-1,1 1 1,-1-1 0,1-1-1,-1 0 1,8 0-12,-12-1 7,-1 0-1,0 0 1,1 0-1,-1 0 0,0-1 1,0 1-1,0-1 1,0 0-1,0 0 1,-1-1-1,1 1 1,0-1-1,-1 0 1,0 0-1,0 0 1,0 0-1,3-4-6,-1 0 14,0-1-1,0 0 1,-1-1 0,0 1-1,0-1 1,-1 0-1,0 0 1,0 0-1,-1 0 1,-1 0 0,1 0-1,-2-1 1,1 1-1,-1-1 1,0-1-14,-2-2 9,1 0 0,-1 1-1,-1-1 1,0 0 0,-1 1 0,-1 0 0,0 0 0,0 0-1,-1 0 1,-5-7-9,8 14 24,-1 1 0,1 0-1,-1 0 1,0 1 0,1-1-1,-2 1 1,1-1 0,0 1 0,-1 0-1,1 1 1,-1-1 0,0 1-1,0 0 1,0 0 0,0 1 0,0-1-1,0 1 1,-1 0 0,1 1-1,0-1 1,-1 1 0,1 0 0,0 0-1,-1 1 1,1-1 0,0 1-1,0 1-23,-2-1 18,0 0 1,1 1-1,-1 0 0,1 1 0,0-1 0,-1 1 0,1 1 0,0-1 1,1 1-1,-1 0 0,1 0 0,0 0 0,0 1 0,0 0 0,0 0 1,1 0-1,0 1 0,0-1 0,1 1 0,-4 5-18,4-2 1,1-1 0,-1 0 0,1 1 0,0-1 1,1 1-1,0-1 0,0 1 0,1 0 0,0-1 0,1 1 0,0 0 0,0-1 0,1 1 0,0-1 0,1 3-1,-1-5 1,0 0-1,1 0 1,0-1-1,0 1 1,0-1-1,0 0 0,1 0 1,0 0-1,0 0 1,0 0-1,1-1 1,-1 0-1,1 0 0,0 0 1,0-1-1,1 0 1,-1 0-1,1 0 1,-1 0-1,1-1 0,3 1 0,-2-1 5,1-1 0,-1 0-1,0 0 1,0-1 0,1 0-1,-1 0 1,0-1-1,1 0 1,-1 0 0,0-1-1,0 1 1,0-2-1,0 1 1,-1-1 0,1 0-1,0 0 1,-1-1-1,0 0 1,0 0 0,0 0-1,-1-1 1,1 0 0,-1 0-1,4-5-4,-6 5 5,0 1 0,0-1 1,0 0-1,-1 0 0,0 0 0,0-1 0,0 1 0,0 0 0,-1-1 1,0 1-1,0-1 0,-1 1 0,0-1 0,0 1 0,0-1 0,0 0 1,-1 1-1,0-1 0,0 0-5,0 0 5,-1 0 1,1 0-1,-1 0 1,0 1-1,0-1 1,-1 1-1,0-1 1,0 1-1,0 0 1,-1 0-1,1 0 0,-1 0 1,0 1-1,0-1 1,-1 1-1,0 0 1,-2-1-6,4 3 2,0 0 1,0 0-1,0 1 0,0-1 0,-1 1 1,1 0-1,0 0 0,-1 0 1,1 0-1,-1 1 0,1-1 1,-1 1-1,0 0 0,1 0 1,-1 0-1,1 1 0,-1-1 1,1 1-1,-1 0 0,1 0 1,-1 0-1,1 0 0,0 0 1,-1 1-1,1 0-2,-2 2 4,0-1-1,0 2 1,0-1 0,0 0-1,1 1 1,0 0-1,0 0 1,0 0 0,1 1-1,0-1 1,0 1 0,0 0-1,-1 5-3,0-2 3,1 0-1,0 1 0,0-1 1,1 1-1,0-1 0,0 11-2,2-18 1,0 1-1,0 0 0,0 0 1,0 0-1,1 0 1,-1-1-1,1 1 0,0 0 1,0 0-1,0-1 1,0 1-1,0-1 0,1 1 1,-1-1-1,1 1 1,0-1-1,0 0 0,0 0 1,0 0-1,0 0 1,0 0-1,0 0 0,0 0 1,1-1-1,2 2 0,-2-1 2,1-1 0,-1 1-1,1-1 1,0 0 0,0 0-1,-1 0 1,1-1 0,0 1-1,0-1 1,0 0 0,0 0-1,0 0 1,-1 0 0,1-1-1,0 0 1,0 0 0,0 0-1,-1 0 1,2-1-2,3-1 6,0-1 0,0-1 0,0 1 0,-1-1 0,0 0 0,0-1 0,6-6-6,-10 9 6,0-1 0,-1 1 0,0-1 0,0 0 0,0 1 0,0-1 0,0 0 0,-1 0 0,1-1 0,-1 1 0,0 0 0,-1 0 0,1-2-6,0 4 2,-1 1 0,0-1 0,0 1 0,0-1 0,0 1 0,0 0 0,0-1 0,0 1 0,0-1 0,0 1 0,-1-1 0,1 1 0,0 0 0,-1-1 0,1 1 0,-1 0 0,0-1 0,1 1 0,-1 0 0,0 0 0,0-1 0,0 1 0,0 0-1,0 0 1,0 0 0,0 0 0,0 1 0,0-1 0,-1 0 0,1 0 0,0 1 0,0-1 0,-1 0 0,1 1 0,-1-1 0,1 1 0,0 0 0,-1-1 0,1 1 0,-1 0-2,-1 0 1,1 0-1,-1 0 1,1 1 0,-1-1 0,0 1-1,1-1 1,-1 1 0,1 0 0,-1 0-1,1 0 1,0 0 0,-1 0 0,1 1-1,0-1 1,0 1 0,0 0 0,0-1-1,0 1 1,0 0 0,0 0-1,-4 7 4,-1-1-1,1 1 1,1 0 0,-2 5-4,-7 10 3,13-22-2,0 0-1,0 0 0,0 0 1,1-1-1,-1 1 0,1 0 0,-1 0 1,1 0-1,0 0 0,0 0 1,0 0-1,0 0 0,0 0 1,0 0-1,1 0 0,-1 0 1,0-1-1,1 1 0,0 0 1,-1 0-1,1 0 0,0-1 1,0 1-1,0 0 0,0-1 0,0 1 1,0-1-1,0 1 0,0-1 1,0 0-1,0 0 0,0 1 1,0-1-1,0 0 0,1 0 1,-1 0-1,1 0 0,-1-1 1,0 1-1,1 0 0,0-1 1,-1 1-1,1 0 0,-1-1 1,1 0-1,0 1 1,-1-1-1,1 0 0,-1 0 1,1 0-1,0 0 0,-1 0 1,2-1-1,2 0 3,0-1 0,0-1 0,0 1 0,0-1 0,0 1 0,0-1 0,-1-1 0,1 1 0,-1-1 0,0 0 0,0 0 0,-1 0 0,1 0 0,1-3-3,0 1 6,-1-1 0,0 0 0,0 1 0,-1-1 0,0 0-1,0-1 1,0 1 0,-1 0 0,0-1 0,0-5-6,-2 12 2,0 0-1,0 0 1,0 1 0,0-1-1,0 0 1,0 0 0,0 1-1,0-1 1,0 0 0,0 1-1,-1-1 1,1 0 0,0 1-1,0-1 1,-1 0 0,1 1-1,0-1 1,-1 0 0,1 1-1,-1-1 1,1 1 0,-1-1-1,1 1 1,-1-1 0,1 1-1,-2-1-1,1 0 4,-1 1 1,0-1-1,1 0 0,-1 1 1,0 0-1,0-1 0,1 1 0,-1 0 1,0 0-1,0 0 0,0 0-4,-4 0 9,1 1 0,-1-1 0,1 1-1,0 1 1,-1-1 0,1 1 0,-3 1-9,-1 1 5,0 1 0,0 1 0,0-1 0,0 2-5,6-5 5,1 0 0,-1 1 0,1-1 0,-1 1 0,1-1 1,0 1-1,0 0 0,0 0 0,0 0 0,0 0 0,1 1 1,-1-1-1,0 3-5,2-5 46,0-1 0,0 1 0,-1 0 0,1 0 0,0 0-1,0 0 1,0 0 0,0 0 0,0 0 0,0 0 0,1 0 0,-1 0 0,0 0 0,0 0 0,1-1 0,-1 1 0,0 0 0,1 0 0,-1 0 0,1 0 0,-1-1 0,1 1 0,0 0 0,-1-1 0,1 1 0,0 0 0,-1-1 0,1 1 0,0-1 0,0 1 0,-1-1 0,1 1 0,0-1 0,0 1-46,25 1 624</inkml:trace>
  <inkml:trace contextRef="#ctx0" brushRef="#br0" timeOffset="1179.089">1197 19 3737,'-1'0'273,"0"-1"1,1 1-1,-1 0 1,1 0-1,-1-1 1,1 1-1,-1 0 0,1-1 1,-1 1-1,1-1 1,-1 1-1,1-1 1,-1 1-1,1-1 1,0 1-1,-1-1 0,1 1 1,0-1-1,0 1 1,-1-1-1,1 1 1,0-1-1,0 0-273,-3-6 4266,3 35-1618,6 86-595,-9 113-2053,-1-77 344,2-78-230,2 84 100,1-126-172,2 0 1,1 0-1,1 0 1,2 0-43,-6-27 9,-1 0 0,1 0 0,0 0 1,0 0-1,1-1 0,-1 1 0,0 0 0,1 0 0,0-1 1,0 1-1,0-1 0,0 0 0,0 1 0,0-1 0,0 0 1,1 0-1,-1-1 0,1 1 0,1 1-9,1-2 30,-1 1 0,1-1 0,0 0 0,0 0 0,0 0 0,0-1 0,-1 0 0,1 0 0,0 0 0,0 0 0,4-1-30,36-7 139,0-2 0,0-2 0,20-9-139,-1 1 238,13-1-238,-63 18 82,1 1-1,0 0 1,1 1-82,41 4 150</inkml:trace>
  <inkml:trace contextRef="#ctx0" brushRef="#br0" timeOffset="1989.178">2322 404 3593,'-55'-65'2326,"37"51"-154,9 15-1067,6 0-536,-9-1 613,1 0 0,0 1 0,0 0 1,-4 1-1183,10 0 139,1-1 0,0 0 0,0 1 0,0 0 0,0 0 1,0 0-1,1 1 0,-1-1 0,0 1 0,1 0 0,0 0 0,-2 1-139,-5 8 43,0 1-1,1-1 1,0 2-1,1-1 1,0 1-1,1 0 1,1 1-1,0 0 1,1 0-1,1 0 1,0 0-1,1 1 1,1-1-1,0 1 1,1 0-1,1 0 1,0 0-1,1-1 1,1 1-1,0 0 1,3 5-43,-3-14 6,0 0 0,1 1 0,0-1 0,1-1 0,-1 1 0,1 0 0,1-1 0,-1 0 0,1 0 0,0 0 0,0-1 0,1 1 1,0-1-1,0-1 0,4 4-6,-1-3 14,-1 0 0,1-1 0,1 1 0,-1-2 0,1 0 0,-1 0 0,1 0 0,0-1 0,0-1 1,0 0-1,5 0-14,-4 0 25,0-2-1,0 1 1,0-2 0,0 1 0,0-2 0,-1 1 0,1-1 0,-1-1-1,1 0 1,5-3-25,-9 3 27,0 0-1,0-1 1,0 1 0,-1-1-1,1-1 1,-1 1-1,0-1 1,-1 0 0,1-1-1,-1 1 1,-1-1-1,1 0 1,-1 0 0,1-2-27,-3 3 36,-1 1 0,1 0 0,-1-1 1,0 1-1,0-1 0,-1 0 0,1 1 1,-1-1-1,-1 0 0,1 1 0,-1-1 1,0 1-1,0-1 0,0 1 1,-1-1-1,0 1 0,-2-4-36,-1-3 52,0 1-1,-2 0 1,1 0-1,-1 0 1,-1 1-1,-8-10-51,9 14 13,1 0 0,0 0 1,-1 1-1,0 0 0,-1 0 0,1 1 0,-1 0 0,-6-3-13,-1 0-183,0 0-1,-1 1 1,1 1 0,-1 0-1,-1 1 1,1 1-1,0 0 1,-1 2-1,0 0 184,16 1-29,1 0 0,-1 0 0,0 0 0,0 0-1,0 0 1,1 0 0,-1 0 0,0 0 0,0 1-1,1-1 1,-1 0 0,0 1 0,0-1 0,1 0-1,-1 1 1,0-1 0,1 1 0,-1-1 0,0 1 29</inkml:trace>
  <inkml:trace contextRef="#ctx0" brushRef="#br0" timeOffset="2810.24">2695 349 6897,'-35'-17'5746,"26"13"-2719,16 7 51,-5-1-3067,1-1 0,0 1 0,-1 0 0,1 0 0,-1 0 0,0 1 0,0-1 0,2 2-11,4 5 19,-1 0 1,0 0-1,-1 1 1,0 0-1,-1 0 1,0 0-1,0 1 1,-1-1-1,0 1 1,1 7-20,4 41 287,0 22-287,-2-19 293,3 7-293,4 12 267,-12-73-248,1 1 295,5-17 57,-4 0-301,0 0 0,0 0 0,-1 0 0,0-1 0,0 0 0,-1 1 0,1-8-70,-1 3 14,1 1 0,1-1 0,2-3-14,-1 2 10,0 1-9,1-1 0,0 1 0,1 0 0,0 0 0,6-7-1,-11 18-3,-1 0 1,1 0-1,-1 1 1,1-1-1,0 0 1,-1 0-1,1 1 1,0-1-1,0 1 1,0 0-1,0 0 0,1-1 1,-1 1-1,0 1 1,0-1-1,1 0 1,-1 0-1,0 1 1,1-1-1,-1 1 1,1 0-1,-1 0 1,0 0-1,1 0 1,-1 0-1,1 1 1,-1-1-1,0 1 1,1-1-1,-1 1 0,0 0 1,1 0-1,-1 0 1,0 0-1,0 0 1,0 1 2,12 7-12,-1 1 0,-1 1 0,0 0 0,0 1 0,1 3 12,22 22-14,-12-15 8,-8-6 10,1-1-1,1-1 0,0 0 0,0-1 0,7 2-3,-23-14 1,-1-1 0,1 0 0,-1 1 1,1-1-1,-1 0 0,1 1 0,-1-1 0,1 0 1,-1 0-1,1 0 0,-1 0 0,1 1 0,0-1 1,-1 0-1,1 0 0,-1 0 0,1 0 0,-1 0 1,1 0-1,0-1 0,-1 1 0,1 0 0,-1 0 1,1 0-1,-1 0 0,1-1 0,-1 1 0,1 0 1,-1-1-1,1 1 0,-1 0 0,1-1 0,-1 1 1,0 0-1,1-1 0,-1 1 0,1-1 0,-1 1 1,0-1-1,0 1 0,1-1 0,-1 1 0,0-1 1,0 1-1,1-1 0,-1 1 0,0-1 0,0 1 1,0-1-1,0 0-1,2-36 162,-3 27-79,1-68 267,-4-1-1,-8-32-349,6 72 10,1 17-37,2-1 1,0 0 0,2 1 0,1-17 26,0 37-55,0 0 0,1 0 0,-1 0 0,1 0 0,0 0-1,0-1 1,-1 1 0,1 0 0,0 1 0,1-1 0,-1-1 55,0 3 32,-1-1 0,0 1 0,1-1 0,-1 1 0,0 0 0,1-1 0,-1 1 0,0 0 0,1-1 0,-1 1 0,1 0 0,-1 0 0,0-1 0,1 1 0,-1 0 0,1 0 0,-1 0 0,1 0 0,-1 0 0,1 0 0,-1-1 0,1 1 0,-1 0 0,0 0 0,1 0 0,-1 1 0,1-1 0,-1 0 0,1 0 0,-1 0 0,1 0 0,-1 0 0,1 0 0,-1 1 0,0-1 0,1 0 0,-1 0 0,1 1 0,-1-1 0,0 0 0,1 1 0,-1-1 0,0 0 0,1 1 0,-1-1 0,0 1 0,1-1 0,-1 0 0,0 1 0,0-1 0,0 1-32,8 18 792</inkml:trace>
  <inkml:trace contextRef="#ctx0" brushRef="#br0" timeOffset="3503.661">3583 437 5665,'-1'1'165,"-1"1"-1,1-1 1,-1 1-1,1-1 1,0 1-1,-1-1 1,1 1-1,0 0 1,0-1-1,0 1 0,0 0-164,1-1 77,0-1-1,0 1 0,0-1 1,0 1-1,0-1 0,-1 1 1,1-1-1,0 1 1,1-1-1,-1 1 0,0-1 1,0 1-1,0-1 0,0 1 1,0-1-1,0 1 0,1-1 1,-1 0-1,0 1 0,0-1 1,1 1-1,-1-1 0,0 1 1,0-1-1,1 0 0,-1 1 1,1-1-77,2 2 302,1 0 1,-1-1-1,1 1 1,-1-1 0,1 0-1,-1 0 1,1 0-1,0-1 1,0 1 0,-1-1-1,1 0 1,0 0-303,4 0 298,-1-1 0,1 1 0,0-2 0,-1 1 0,1-1 0,-1 0 0,1 0 0,-1-1 0,5-3-298,-1 1 268,0-1 0,0 0 0,-1-1 0,0 0 0,6-6-268,-14 11 37,0 1-1,0-1 0,0 0 1,-1 0-1,1 0 1,0 0-1,-1 0 1,0 0-1,1 0 1,-1 0-1,0 0 1,0-1-1,0 1 1,-1 0-1,1-1 1,0 1-1,-1-1 1,0 1-1,1 0 1,-1-1-1,0-1-36,-1 1 27,0 0 0,0-1 1,0 1-1,0 1 0,0-1 0,-1 0 0,1 0 0,-1 0 0,0 1 1,0-1-1,0 1 0,0-1 0,0 1 0,-3-2-27,-4-4 26,0 1 0,-1 1-1,0 0 1,0 0 0,-1 1 0,1 0 0,-1 0-1,-4 0-25,9 4 1,1-1-1,0 1 0,0 0 1,-1 0-1,1 1 0,0 0 1,-1 0-1,1 0 0,0 0 1,-1 1-1,1 0 1,0 0-1,0 0 0,0 1 1,-1 0-1,2 0 0,-3 1 0,1 1 2,0 0 0,0 0-1,1 0 1,-1 1-1,1 0 1,0 0 0,0 0-1,1 1 1,0 0 0,0 0-1,0 0 1,0 0-2,-3 9 3,1-1-1,0 1 1,1 0 0,0 0-1,2 1 1,0-1-1,0 1 1,1 0 0,1 0-1,1 0 1,0 3-3,1-6 4,1-1-1,0 1 1,1-1 0,0 0-1,1 0 1,0 0 0,1 0-1,0-1 1,1 1 0,0-1-1,4 4-3,-6-9 12,1 0-1,0 1 1,1-2-1,-1 1 0,1-1 1,0 0-1,1 0 0,-1 0 1,1-1-1,0 0 1,0-1-1,0 1 0,0-1 1,1-1-1,-1 1 1,1-1-1,0-1 0,4 1-11,10 1 60,0-2-1,-1-1 1,1 0-1,12-3-59,-25 2-81,0 0 0,1-1-1,-1-1 1,0 1 0,0-1 0,0-1-1,0 0 1,-1 0 0,1-1-1,-1 0 1,5-3 81,18-17-2255,6 2 968</inkml:trace>
  <inkml:trace contextRef="#ctx0" brushRef="#br0" timeOffset="3878.495">4005 426 5257,'5'-15'635,"0"2"2780,-2 35 157,-3-16-3246,5 27 516,1 0 0,1-1-1,2 1 1,6 12-842,14 53 1024,-25-72-169,-7-24 29,-3-13-331,1-3-381,0-1-1,2 1 1,-1-1-1,2 0 0,0 0 1,0 0-1,2 0 1,0 0-1,1-6-171,1-1 26,0-1-1,2 1 0,1 0 1,1 0-1,6-15-25,-9 30 2,-1 0 1,1 0-1,1 0 1,-1 0-1,1 0 0,0 1 1,1 0-1,-1 0 1,1 0-1,1 1 0,-1-1 1,1 1-1,0 1 1,0-1-1,0 1 0,0 0 1,1 0-1,0 1 1,0-1-1,0 2 1,0-1-1,0 1 0,1 0 1,-1 1-1,1-1 1,-1 1-1,1 1 0,-1 0 1,1 0-1,0 0 1,2 1-3,36 6-1849,0 3 789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9:15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58 2425,'29'-35'1420,"-20"19"1003,-9 16-2319,0 0 1,0 0 0,0-1 0,0 1-1,0 0 1,0 0 0,0-1 0,0 1-1,0 0 1,0 0 0,0-1 0,0 1-1,-1 0 1,1 0 0,0 0 0,0-1-1,0 1 1,0 0 0,0 0 0,0 0-1,-1-1 1,1 1 0,0 0 0,0 0-1,0 0 1,-1 0 0,1 0 0,0-1-1,0 1 1,0 0 0,-1 0 0,1 0 0,0 0-1,0 0-104,-2 0 199,1 0 0,0 0 0,0 0 1,0 0-1,0 0 0,-1 0 0,1 0 0,0 0 0,0 1 0,0-1 0,0 0 0,0 1 0,0-1 0,0 1 0,0 0 0,0-1 1,-1 1-201,-7 7 174,0 0-1,1 1 0,0 0 1,-5 7-173,1-2 129,6-6-94,0 1-1,1-1 0,-1 1 1,1 0-1,1 1 0,0-1 1,0 1-1,1 0 0,0-1 1,1 2-1,0-1 0,1 0 1,0 0-1,0 0 0,1 1 1,0-1-1,1 0 0,0 1 1,1-1-1,1 4-34,-1-8 16,0-1 0,0 0 0,1 0 0,-1 0 0,1 0 0,0 0 0,0-1 0,1 1 0,0-1 0,-1 0 0,1 0 0,1 0-1,-1 0 1,0-1 0,1 0 0,0 0 0,0 0 0,1 0-16,4 2 18,1 0-1,-1-1 1,1 0 0,0-1-1,0 0 1,0 0 0,0-1-1,6-1-17,-11-1 12,0 0 0,0 0 0,0-1 0,0 0-1,0 0 1,-1 0 0,1-1 0,-1 0 0,1 0-1,-1-1 1,1 1 0,-1-1 0,0 0 0,0-1 0,-1 1-1,1-1 1,-1 0 0,1 0 0,-1 0 0,-1-1-1,1 1 1,0-1 0,-1 0 0,0 0 0,0 0 0,-1 0-1,0-1 1,1 1 0,-1-2-12,10-33 191,-9 32-122,0 0 1,0-1 0,-1 1 0,0-1 0,-1 0 0,0 0 0,0 0-70,-1-1 73,-1 1 0,1-1-1,-2 1 1,1 0 0,-1-1-1,-1 1 1,1 0 0,-1 0-1,-4-6-72,5 10 41,-1 1-1,0 0 0,1-1 0,-1 1 0,-1 1 0,1-1 0,-1 0 0,1 1 0,-1 0 1,0 0-1,0 0 0,-1 0 0,1 1 0,-1-1 0,1 1 0,-1 0 0,0 0 0,-3 0-40,0 0 43,0 0-1,0 0 0,0 1 1,0 1-1,-1-1 0,1 1 1,0 1-1,0-1 0,0 1 1,0 1-1,0-1 0,0 1 0,0 1 1,-4 1-43,6-1 7,1 0 0,-1 0 0,0 1 0,1-1 1,0 1-1,0 1 0,0-1 0,0 1 0,1 0 1,0 0-1,0 0 0,0 0 0,0 1 0,1-1 0,0 1 1,0 0-1,1 0 0,-1 2-7,-2 6 3,1 0 0,1 0-1,0 1 1,1-1 0,0 1 0,1 0 0,1 0 0,0 0-3,0-10 0,0 0 0,1 0 0,0 1 0,0-1 0,0 0 1,0 0-1,1 0 0,0 0 0,0 0 0,0-1 0,0 1 1,1 0-1,0-1 0,0 0 0,0 0 0,0 0 0,1 0 1,0 0-1,-1-1 0,2 1 0,-1-1 0,0 0 0,0 0 1,2 0-1,-1-1 3,0-1 1,0 1-1,-1-1 0,2 0 1,-1 0-1,0-1 1,0 1-1,0-1 1,0 0-1,0-1 1,0 1-1,0-1 1,0 0-1,0 0 1,0-1-1,0 1 1,0-1-1,-1 0 1,1-1-1,-1 1 1,1-1-1,-1 0 1,0 0-1,3-3-3,4-2 11,-1-1 0,-1-1 0,0 0 0,0 0 0,-1-1 0,0 0 1,0 0-1,4-12-11,-10 19 4,-1 0 0,1 1 0,-1-1 0,0 0 1,0 0-1,-1 0 0,1 0 0,-1 0 0,0 0 1,0 0-1,0 0 0,-1 0 0,1 0 0,-1 0 1,0 0-1,0 0 0,0 0 0,-1 0-4,0-1 8,-1-1 0,0 0-1,0 1 1,0 0 0,-1-1-1,0 1 1,0 1 0,0-1-1,0 0 1,-1 1 0,-3-2-8,5 3 5,0 1 1,-1-1-1,1 1 1,-1 0-1,0 0 1,0 1-1,0-1 1,0 1 0,0 0-1,0-1 1,0 2-1,0-1 1,-1 1-1,1-1 1,0 1-1,-1 0-5,2 1 4,0 0 0,0-1 1,0 1-1,-1 0 0,1 1 0,0-1 0,0 0 0,1 1 0,-1 0 0,0 0 0,0 0 0,1 0 0,-1 0 0,1 0 0,0 1 0,0-1 0,0 1 0,0-1 0,0 1 0,0 0 0,1 0 0,-2 2-4,-3 7 7,0 0-1,1 1 1,0-1-1,1 1 1,1 0 0,-3 12-7,6-20 1,-1 1 1,1-1 0,0 0 0,0 1 0,0-1-1,1 0 1,0 0 0,0 1 0,0-1 0,1 0-1,0 0 1,0 0 0,0 0 0,0 0 0,1-1-1,0 1 1,0-1 0,3 3-2,-5-5 1,0-1-1,1 0 1,0 1-1,-1-1 1,1 0 0,0 0-1,-1 0 1,1 0-1,0-1 1,0 1 0,0 0-1,0-1 1,-1 1-1,1-1 1,0 0-1,0 0 1,0 1 0,0-1-1,0-1 1,0 1-1,0 0 1,0 0 0,0-1-1,0 1 1,0-1-1,0 1 1,0-1-1,8-3 6,1-1 0,-1 1 1,0-2-1,4-2-6,-3 1 7,-6 4-1,1-1 0,-1-1-1,0 1 1,0-1 0,0 0 0,-1 0 0,0 0-1,0-1 1,0 1 0,-1-1 0,1 0 0,-2 0-1,1 0 1,0 0 0,-1-1 0,0 1 0,-1-1-1,0 0-5,1 2 6,-2 1 0,1-1 0,0 0 0,-1 0 0,0 1 0,0-1 1,0 0-1,-1 0 0,0 0 0,0 1 0,0-1 0,0 1 0,-1-1 0,0 1 0,0-1 0,0 1 0,0 0 0,-1 0 0,1 0 0,-1 0 0,0 0 0,0 0 0,-1 1 0,1 0 0,-3-2-6,3 3 4,0 1 1,0-1 0,0 1-1,-1-1 1,1 1 0,-1 0 0,1 1-1,-1-1 1,1 1 0,-1-1-1,0 1 1,1 0 0,-1 0-1,0 1 1,1-1 0,-1 1-1,1-1 1,-1 1 0,1 0-1,-1 1 1,-2 0-5,0 1 2,1-1 0,-1 1 0,1 0 0,0 1 0,0-1 0,0 1-1,0 0 1,0 0 0,1 0 0,0 1 0,0-1 0,-2 4-2,2 0 0,0 0 0,0 1 0,1 0 0,0 0 0,0 0 0,1 0 0,0 1 0,1-1 0,0 1 0,1-1 0,0 0 0,0 1 0,1-1 0,0 5 0,0-8 0,1 0 0,-1 0 0,1 0 0,0 0 0,0 0 0,1-1 0,-1 1 0,1-1 0,1 0 0,1 4 0,-2-6 0,-1 0 0,1-1 0,0 1 0,0 0 0,0-1 0,0 1 0,1-1 0,-1 0 0,1 0 0,-1-1 0,1 1 0,-1-1 0,1 0 0,0 0 0,0 0 0,3 1 0,-2-2 2,-1 0 0,0 1 0,0-1-1,0-1 1,0 1 0,1-1 0,-1 1 0,0-1-1,0 0 1,0-1 0,0 1 0,0-1 0,-1 0 0,1 0-1,0 0 1,-1 0 0,1-1 0,-1 1 0,0-1-1,0 0 1,0 0 0,0 0 0,0 0 0,-1 0 0,0-1-1,1 1 1,-1-1 0,0 0 0,-1 0 0,1 0-1,-1 0 1,1-2-2,0-1 5,0 1 0,-1 0 0,1 0 0,-1-1 0,-1 1-1,1 0 1,-1-1 0,-1 1 0,1-1 0,-1 1 0,0 0 0,0-1-1,-1 1 1,0 0 0,0 0 0,0 0 0,-1 0 0,0 0-1,0 1 1,0-1 0,-3-2-5,1 3 82,-1-1 0,0 1 0,0 0 1,0 0-1,-1 0 0,0 1 0,1 0 0,-1 1 0,-1-1 0,1 1 0,-1 1 1,1-1-1,-1 1 0,-1 1-82,-21 0 354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9:25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237 106 2401,'-5'-12'11712,"-6"4"-9286,-20-1-2508,26 7 140,-1 1 0,1 0 0,-1 1 0,1-1 0,-1 1 0,1 0 0,-1 0 1,1 1-1,-1 0 0,1 0 0,-1 0 0,1 0 0,0 1 0,0 0 0,0 0 0,0 1 0,0-1 1,0 1-1,0 0 0,1 0 0,-1 1 0,1-1 0,0 1 0,0 0 0,-1 2-58,-2 3 15,1 1-1,0 1 1,0-1-1,1 1 1,0 0-1,1 0 1,0 1-1,0-1 1,2 1-1,-1 0 1,2 0-1,-1 4-14,1 6 3,0 0-1,1 0 1,2-1-1,0 1 1,1-1 0,3 8-3,-4-21 2,0 0 1,0 0 0,1 0-1,1 0 1,-1-1 0,1 1-1,0-1 1,1 0 0,0 0-1,0-1 1,0 1 0,1-1-1,0 0 1,0 0 0,1-1-1,-1 0 1,1 0 0,0-1-1,1 0 1,-1 0 0,1 0-1,-1-1 1,1 0 0,0-1-1,0 0 1,1 0 0,-1 0-1,0-1 1,1-1 0,-1 1-1,0-1 1,1-1 0,-1 1-1,1-2-2,4 0 14,0-1 0,0 0-1,0-1 1,0 0-1,-1-1 1,1-1 0,-1 0-1,0-1 1,-1 0 0,0-1-1,0 0 1,0 0 0,-1-1-1,2-4-13,-4 5 13,-1 0-1,0-1 0,0 0 0,-1 0 1,0 0-1,-1-1 0,0 0 1,-1 0-1,0 0 0,0-1 1,-1 1-1,0-1 0,-1 0 0,0 0 1,-1 0-1,-1 0 0,1-8-12,-3 5 14,1 1 0,-2-1 0,1 1-1,-2-1 1,0 1 0,-1 0 0,0 0-1,-1 0 1,0 1 0,-1 0 0,-4-5-14,6 10 2,0 0 1,-1 0 0,1 1 0,-1-1 0,-1 1-1,1 1 1,-1 0 0,0 0 0,0 0-1,0 0 1,-1 1 0,0 1 0,0-1 0,0 1-1,0 0 1,0 1 0,0 0 0,-1 1-1,-1-1-2,-2 1-108,0 1-1,0 0 1,1 1-1,-1 0 1,0 0 0,0 2-1,0-1 1,1 2-1,-1-1 1,1 2-1,0-1 1,-9 6 108,5 4-496</inkml:trace>
  <inkml:trace contextRef="#ctx0" brushRef="#br0" timeOffset="603.685">652 193 6185,'13'-56'2812,"-13"56"-2739,0-1 1,0 1-1,0-1 1,1 1 0,-1-1-1,0 1 1,0-1 0,0 1-1,0-1 1,0 1-1,0 0 1,0-1 0,0 1-1,0-1 1,0 1 0,0-1-1,0 1 1,0-1-1,0 1 1,0-1 0,0 1-1,-1-1 1,1 1-1,0-1 1,0 1 0,-1 0-1,1-1 1,0 1 0,0 0-1,-1-1 1,1 1-1,-1 0 1,1-1 0,0 1-1,-1 0 1,1-1-74,-1 1 146,1 0 1,0 0 0,-1 0-1,1 1 1,0-1-1,-1 0 1,1 0-1,0 0 1,0 0-1,-1 0 1,1 1 0,0-1-1,0 0 1,-1 0-1,1 0 1,0 1-1,0-1 1,0 0-1,-1 0 1,1 1 0,0-1-1,0 0 1,0 0-1,0 1 1,-1-1-1,1 0 1,0 1-1,0-1 1,0 0 0,0 1-1,0-1-146,7 58 491,2-1-1,3-1 1,5 10-491,12 60 236,-12-79 70,-27-77-143,0 0-1,3-1 1,0 0 0,2 0-1,1-1 1,2 1 0,1-1 0,2 0-1,3-28-162,-2 48 27,0 0 1,1 1-1,0-1 0,0 1 0,1 0 1,1 0-1,0 0 0,1 0 0,0 1 1,0 0-1,2-1-27,-3 5 1,-1 1 1,1 0-1,0 0 1,1 0-1,-1 0 1,1 1-1,0 0 1,0 1-1,0-1 1,0 1-1,1 0 1,0 1-1,-1-1 1,1 1-1,0 1 1,0-1-1,0 1 1,0 0-1,0 1-1,4 0-2,-1 0 1,0 0-1,1 2 0,-1-1 0,0 1 0,0 1 1,0 0-1,0 0 0,0 1 0,-1 0 0,1 1 0,-1 0 1,0 1 1,-2-2-1,0 1 0,0 0 0,-1 1 0,0-1 0,0 1 0,0 0 0,-1 1 0,0 0 0,0-1 0,-1 1 0,0 1 0,0-1 0,0 1 0,-1 0 1,0-1-1,0 6 1,3 21-3,-2-1 0,-1 1 0,-2 0 0,-1 0 0,-3 11 3,1 7-935,3 40 935,3-59-324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9:27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10 560 5049,'22'-94'2167,"-22"96"-18,-4 28 1501,0 26-3650,8-7 884,2 0 0,2-1 0,6 20-884,12 63 676,-20-84-505,-2 0-1,-2 0 0,-4 39-170,-1-72 121,0-17 6,-3-28 81,3 16-158,-25-112 105,5-1 1,1-58-156,19 134-7,2 0 1,3 0-1,4-17 7,-1 35-12,1-1 1,2 1-1,1 0 1,2 1-1,5-12 12,-7 25-21,1 0 1,1 1-1,0 0 0,2 1 0,9-12 21,-16 22-8,1 1 0,-1 0-1,1 0 1,1 0 0,-1 1-1,1 0 1,0 1 0,1 0-1,-1 0 1,1 1 0,0 0-1,0 0 1,9-2 8,-16 6-3,1-1 1,0 0-1,-1 1 0,1 0 1,0 0-1,0 0 0,-1 0 1,1 0-1,0 0 0,0 1 1,-1-1-1,1 1 0,0 0 1,-1 0-1,1 0 0,-1 0 1,1 0-1,-1 0 0,1 1 1,0 0 2,0 1-3,0 0 0,-1 0 0,1 0 0,-1 0 0,0 0 0,0 1 0,0-1 0,0 1 0,0-1 0,-1 1 0,0 0 0,0 0 0,0 0 3,3 12-3,-2 1 0,0-1-1,-2 0 1,1 1-1,-2-1 1,-1 7 3,-3 27 15,-2 1 1,-2-1-1,-3-1 0,-2 0 1,-2-1-1,-2 0 0,-2-2 1,-2 0-1,-2-1 0,-17 22-15,34-56 21,-1 0 0,0 0-1,0-1 1,-1 0-1,-1-1 1,0 1 0,0-2-1,-1 0 1,-10 7-21,21-15 4,-1 1 1,0-1-1,0 1 0,0-1 1,0 0-1,0 1 0,0-1 1,0 0-1,0 0 1,0 1-1,0-1 0,0 0 1,0 0-1,0 0 0,0 0 1,0 0-1,0-1 1,0 1-1,0 0 0,0 0 1,0-1-1,0 1 0,1 0 1,-1-1-1,0 1 1,0-1-5,0 0 3,0 0 1,0 0-1,0-1 1,0 1-1,0 0 1,1 0-1,-1-1 1,1 1-1,-1-1 1,1 1 0,-1 0-1,1-1 1,0 1-1,-1-1 1,1-1-4,0-3-4,0 0 1,0 0-1,0 1 1,1-1-1,0 0 1,0 0-1,1 0 0,0-1 4,-1 4-9,1 0-1,-1-1 1,1 1-1,0 0 1,0 0-1,0 0 1,0 0-1,0 0 1,1 0-1,-1 1 1,1-1-1,0 1 1,0 0-1,0 0 1,0 0-1,0 0 1,0 0-1,1 1 1,-1 0 0,0-1-1,1 1 1,2 0 9,0 0-6,0 1 1,-1-1-1,1 1 1,0 1-1,-1-1 1,1 1-1,0 0 1,-1 0-1,1 1 1,-1 0-1,0 0 1,1 0 0,-1 0-1,0 1 6,12 7 4,0 0 0,0 2 0,-1 0-1,0 1 1,11 12-4,16 20 470,7 13-470,-28-30-551,1-1 0,1-2 0,1 0 0,2-2 0,20 14 551,-10-14-1056</inkml:trace>
  <inkml:trace contextRef="#ctx0" brushRef="#br0" timeOffset="743.404">732 812 5273,'0'0'123,"0"1"1,-1-1-1,1 0 0,0 0 0,0 0 1,-1 0-1,1 0 0,0 0 0,-1 0 1,1 1-1,0-1 0,0 0 0,-1 0 1,1 0-1,0 1 0,0-1 0,0 0 1,-1 0-1,1 1 0,0-1 0,0 0 1,0 0-1,0 1 0,-1-1 0,1 0 1,0 1-1,0-1 0,0 0 0,0 0 1,0 1-1,0-1 0,0 0 0,0 1 1,0-1-1,0 0 0,0 1 0,0-1 1,0 0-1,0 1 0,0-1 0,0 0 1,1 0-1,-1 1 0,0-1 0,0 0 1,0 1-124,13 11 3333,18 5-2712,-22-11-434,2 0 1,-1 0 0,0-2 0,6 3-188,-10-6 73,-1 1 0,1-1 0,0-1 0,0 1 0,-1-1-1,1 0 1,0 0 0,0 0 0,-1-1 0,1 0 0,1 0-73,3-2 91,0 0 0,1 0 0,-2-1 0,1 0 0,0-1 0,-1 0 0,7-5-91,-10 6 32,0-1 0,0 1-1,-1-1 1,0 0 0,0 0-1,0-1 1,0 0 0,-1 0-1,0 0 1,0 0 0,2-6-32,-5 9 9,0 0 0,0-1 0,-1 1 0,1 0 1,-1-1-1,0 1 0,0 0 0,0-1 0,0 1 0,0-1 1,-1 1-1,1 0 0,-1-1 0,0 1 0,0 0 0,0 0 1,-1 0-1,1 0 0,-1 0 0,0 0 0,0 0 0,0 0 1,0 1-1,0-1 0,0 1 0,-1-1 0,1 1 0,-1 0 1,-1-1-10,-3-3 4,-1 1 0,1 0 0,-1 0 0,1 1 0,-1 0 0,0 1 0,-1 0 0,1 0 0,-1 0 0,-7 0-4,10 2-5,0 0-1,0 1 0,0 0 0,0 0 0,0 1 0,0 0 1,0 0-1,0 0 0,0 1 0,1-1 0,-1 2 0,1-1 0,-1 0 1,-3 3 5,2 0-5,0 0 0,1 0 0,-1 0 0,1 1 0,0 0 0,1 0 0,0 1 0,0-1 0,0 1 0,0 1 5,-2 4 4,1 0 0,1 0 0,0 0 0,0 1 0,1 0 0,1 0 0,0 0 0,1 0 0,0 0 1,1 1-1,1-1 0,0 0 0,1 3-4,0-1 21,1 0 1,1 0-1,1 0 0,0-1 1,1 0-1,1 1 0,0-1 1,0-1-1,2 0 0,4 7-21,-6-11 15,1-1-1,0 0 1,0 0-1,1 0 1,0-1-1,0-1 1,1 1-1,0-1 1,0 0-1,1-1 1,-1 0-1,1-1 1,0 0-1,0 0 1,2-1-15,8 2 165,0-1 1,1-1 0,0-1 0,0-1-1,-1 0 1,1-2 0,11-1-166,26-3 469</inkml:trace>
  <inkml:trace contextRef="#ctx0" brushRef="#br0" timeOffset="1270.706">1714 706 5561,'0'-1'253,"0"-1"0,0 0-1,-1 0 1,1 1 0,0-1-1,-1 0 1,0 1 0,1-1 0,-1 0-1,0 1 1,0-1 0,0 1-1,0-1 1,0 1 0,0 0 0,-1-1-1,1 1 1,0 0 0,-1 0-1,1 0 1,-1 0 0,1 0 0,-1 0-1,1 0 1,-1 0 0,0 1-1,1-1 1,-1 1 0,0-1 0,0 1-1,1 0 1,-1 0 0,0-1-1,0 1 1,0 1-253,-11-2 508,1 0 0,-1 2 0,0-1 0,-8 3-508,14-2 308,-22 2 386,-1 2 1,-25 7-695,46-10 53,1 1 0,-1 0 1,1 1-1,-1 0 0,1 0 1,0 0-1,1 1 0,-1 0 1,1 1-1,0 0 0,-4 5-53,10-10 2,0 0-1,0 0 1,0 0-1,0 0 0,0 0 1,0 0-1,0 1 1,1-1-1,-1 0 0,0 1 1,1-1-1,-1 0 1,1 1-1,0-1 0,-1 1 1,1-1-1,0 0 1,0 1-1,0-1 0,0 1 1,0-1-1,0 1 1,0-1-1,1 1 0,-1 0-1,2 0 1,-1 0 1,0 0-1,1 0 0,-1 0 0,1 0 0,-1 0 0,1-1 1,0 1-1,0 0 0,0-1 0,0 0 0,0 1 0,0-1 0,1 0-1,10 5 4,1 0 0,-1-2 0,1 0-1,11 2-3,-23-6 1,23 6 5,0 0 1,0 2-1,0 0 1,-1 2-1,12 7-6,-29-14 1,0 2 0,0-1 0,-1 1 1,0 0-1,0 0 0,0 1 0,-1-1 0,0 1 1,2 3-2,-4-4 1,0 0 0,-1 0 0,1 0-1,-1 0 1,0 0 0,0 0 0,-1 1 0,0-1 0,0 1 0,0-1 0,0 1 0,-1-1 0,0 1 0,0 1-1,-1 0 3,0 1-1,-1-1 1,0 0 0,0 0-1,-1 0 1,0 0 0,0-1 0,0 1-1,-1-1 1,0 1 0,0-1-1,-1-1 1,1 1 0,-1-1-1,-1 1 1,1-1 0,-1 0-3,-9 7 18,-1 0 0,-1 0 0,0-1 0,0-2 0,-15 7-18,22-12 19,0 0 0,0 0 1,0-2-1,0 1 0,-1-1 0,1-1 0,0 0 0,-1 0 1,0-1-1,-7 0-19,14-1-19,0 1 1,0-1 0,0 0-1,-1 0 1,1 0-1,0 0 1,0-1-1,0 1 1,0-1 0,1 0-1,-1 0 1,0-1-1,1 1 1,0-1 0,-1 0-1,1 0 1,0 0-1,0 0 1,1 0 0,-1-1-1,1 1 1,-1-1-1,1 1 1,0-1-1,1 0 1,-1 0 0,0-3 18,0-19-486,4 2 133</inkml:trace>
  <inkml:trace contextRef="#ctx0" brushRef="#br0" timeOffset="1968.501">2140 798 3737,'0'-1'35,"-2"-4"444,1 0 0,-1 0-1,1 0 1,-1 0-1,-1 0 1,0-1-479,2 4 261,-1 0 0,1 0 0,-1 0 0,0 0 0,1 1 0,-1-1 0,0 1 0,0-1 1,0 1-1,0 0 0,-1 0 0,1 0 0,0 0 0,0 0 0,-1 0 0,0 0-261,-4 0 370,1-1 0,-1 1 0,0 0 1,1 1-1,-1-1 0,0 1 0,0 1 0,0-1 0,1 1 1,-1 1-1,0-1 0,-3 2-370,6-1 86,0-1 1,0 1-1,0 0 0,0 0 0,1 0 1,-1 0-1,1 1 0,-1 0 1,1-1-1,0 1 0,0 0 1,0 1-1,0-1 0,1 0 0,-1 1 1,1 0-1,0-1 0,0 1 1,1 0-1,-2 3-86,-15 73 317,16-69-305,0 0-1,1 0 1,0 0-1,1 0 1,1 0-1,0 0 1,0 0-1,1 0 1,0 0-1,1 0 1,0-1-1,1 1 1,0-1-1,1 0 1,0 0-1,0-1 1,1 1-1,1-1-11,-3-2 6,1-1 0,-1 0 0,2 0 0,-1 0 0,1 0 0,0-1 0,0 0 0,0 0 0,1 0 0,0-1 0,0 0 0,0-1 0,0 1 0,0-1 1,1-1-1,-1 1 0,1-1 0,0-1 0,0 1 0,0-2 0,0 1 0,0-1 0,0 0 0,0 0 0,2-1-6,-2-1 16,1 0 0,-1-1 1,0 0-1,-1 0 0,1 0 0,-1-1 1,1-1-1,-1 1 0,0-1 0,-1 0 1,1 0-1,-1-1 0,0 0 0,0 0 1,-1-1-1,0 1 0,0-1 0,-1 0 1,1-1-1,-1 1 0,2-8-16,-2 7 16,-1-1-1,0 0 0,0 0 1,-1 0-1,0-1 0,-1 1 1,0 0-1,0-1 0,-1 1 1,0-1-1,-1 1 1,0-1-1,-1 1 0,1 0 1,-2-1-1,1 1 0,-2 0 1,1 1-1,-2-3-15,1 4-6,0 0 0,-1 0 0,0 0 0,0 1 0,0 0 0,-1 0 0,0 0-1,-1 0 1,1 1 0,-1 0 0,0 1 0,0 0 0,0 0 0,-1 0 0,1 1 0,-1 0-1,0 0 1,0 1 0,0 0 0,0 0 0,0 1 0,0 0 0,-1 1 0,1 0 0,0 0 0,-5 1 6,0-1-559,-1 2 1,1-1 0,-9 3 558,6 5-613</inkml:trace>
  <inkml:trace contextRef="#ctx0" brushRef="#br0" timeOffset="2335.276">2634 201 9442,'-18'-11'3419,"18"11"-3360,0 0-1,-1-1 0,1 1 0,-1 0 0,1 0 1,0 0-1,-1 0 0,1 0 0,0 0 1,-1 0-1,1 0 0,-1 0 0,1 0 0,0 0 1,-1 0-1,1 0 0,0 1 0,-1-1 0,1 0 1,-1 0-1,1 0 0,0 0 0,-1 1 0,1-1 1,0 0-1,0 0 0,-1 1 0,1-1 0,0 0 1,0 0-1,-1 1 0,1-1 0,0 0 1,0 1-1,0-1 0,-1 0 0,1 1 0,0-1 1,0 1-1,0-1 0,0 0 0,0 1 0,0-1 1,0 0-1,0 1 0,0-1 0,0 1 0,0-1 1,0 0-1,0 1 0,0-1-58,0 28 383,0-24-171,2 39 213,-1 20 57,3 0-1,2 0 1,14 51-482,37 83 778,-1-5-391,-51-168-49,-1 0 1,0 14-339,2 12-3341,-2-32 1860</inkml:trace>
  <inkml:trace contextRef="#ctx0" brushRef="#br0" timeOffset="3115.338">3013 798 4033,'-5'-94'2715,"5"92"-2262,0-1 1,0 1-1,-1-1 0,1 1 0,-1 0 0,1-1 1,-1 1-1,0 0 0,0-1 0,0 1 1,0 0-1,-1-1-453,-2 3 3204,3 9-1277,4 50-1137,10 45-790,-8-76 62,0 0 1,3 0-1,0-1 0,11 24-62,-15-44 14,0 0 0,0 0-1,0-1 1,1 1 0,0-1-1,0 0 1,0 0 0,1 0-1,0-1 1,0 0 0,1 0 0,1 1-14,-4-4 7,-1 0 0,1 0 1,0 0-1,0-1 0,0 1 1,0-1-1,0 0 1,0 0-1,0 0 0,0-1 1,0 1-1,0-1 0,1 0 1,-1 0-1,0-1 1,0 1-1,0-1 0,0 0 1,0 0-1,0 0 1,0 0-1,0-1 0,0 0 1,0 0-8,5-4 14,-1 0 1,1-1 0,-2 0-1,1 0 1,-1 0 0,0-1 0,0 0-1,-1-1 1,0 0 0,0 0-1,-1 0 1,-1 0 0,1-1-1,-2 0 1,1 0 0,-1 0-1,0-2-14,0 0 15,-1 1-1,0-1 0,0 0 0,-1 1 0,-1-1 0,0 0 0,0 0 0,-2 0 0,1 1 1,-1-1-1,-1 0 0,0 1 0,-1 0 0,0 0 0,-1-1-14,4 9-3,0 0 0,-1 0 1,1 0-1,-1 1 0,1-1 0,-1 1 0,0-1 0,0 1 0,0-1 1,-1 1-1,1 0 0,0 0 0,-1 0 0,0 1 0,1-1 3,1 2-1,1 0 0,-1 0-1,1 0 1,0 1 0,-1-1 0,1 0-1,-1 0 1,1 1 0,0-1-1,-1 0 1,1 0 0,0 1-1,-1-1 1,1 0 0,0 1-1,0-1 1,-1 0 0,1 1-1,0-1 1,0 1 0,0-1 0,-1 0-1,1 1 1,0-1 0,0 1-1,0-1 1,0 1 0,0-1-1,0 1 1,0-1 0,0 0-1,0 1 1,0-1 0,0 1 1,0 20-12,2-7 12,1 0-1,0 0 1,1 0-1,1-1 1,4 11 0,35 65 13,-35-73-4,-1 0-118,0 0 0,2-1 0,0 0 1,0 0-1,2-1 0,0-1 0,5 6 109,14 1-283</inkml:trace>
  <inkml:trace contextRef="#ctx0" brushRef="#br0" timeOffset="3470.709">3864 199 9858,'-6'-9'1484,"5"8"-1199,0-1 0,-1 0 0,1 1 0,0-1 1,-1 1-1,1 0 0,-1-1 0,1 1 0,-1 0 0,1 0 0,-1 0 0,0 0 1,0 0-286,1 1 53,1 0 1,-1 0 0,1 0 0,-1 0 0,1 1 0,0-1-1,-1 0 1,1 0 0,-1 1 0,1-1 0,0 0 0,-1 1-1,1-1 1,0 0 0,-1 1 0,1-1 0,0 1-1,0-1 1,-1 0 0,1 1 0,0-1 0,0 1 0,0-1-1,0 1 1,-1-1 0,1 1 0,0-1 0,0 1 0,0-1-1,0 1 1,0-1 0,0 0 0,0 1 0,0-1 0,1 1-1,-1-1 1,0 1 0,0-1-54,0 26 502,9 32 19,3-1 0,2 0 0,14 36-521,-4-17 348,8 56-348,-31-125-3,13 60-702,-4 0-1,-3 1 1,-1 50 705,-8-75-744</inkml:trace>
  <inkml:trace contextRef="#ctx0" brushRef="#br0" timeOffset="3847.291">3613 720 8322,'0'-9'3833,"312"-15"4096,-155 11-8169,-1 2 408,-144 26-136</inkml:trace>
  <inkml:trace contextRef="#ctx0" brushRef="#br0" timeOffset="4198.654">4422 648 10874,'0'-7'4385,"0"4"-2824,-1 4-625,-2 5-152,1 7-304,2 19-192,10 39-64,6-28-96,-5 0-40,1 6-40,1 0 0,-6-10 24,5-3-88,-2-15-280,0-4-280,-2-10 920,-2-11-424</inkml:trace>
  <inkml:trace contextRef="#ctx0" brushRef="#br0" timeOffset="4199.654">4401 299 12491,'-17'-40'5025,"9"16"-3417,-2 4-528,0 8-632,4 6-248,10 9-72,4 3-96,13 12-2128,11 1 1600</inkml:trace>
  <inkml:trace contextRef="#ctx0" brushRef="#br0" timeOffset="4813.833">4942 734 3761,'49'-39'2292,"-48"38"-2121,0 0-1,0 1 0,-1-1 1,1 0-1,0 1 0,-1-1 1,1 0-1,0 0 1,-1 0-1,1 1 0,-1-1 1,1 0-1,-1 0 0,0 0 1,1 0-1,-1 0 0,0 0 1,0 0-1,0 0 0,1 0 1,-1 0-1,0 0 1,0 0-1,-1 0 0,1 0 1,0 0-1,0 0 0,0 0 1,-1 0-1,1 0 0,0 0 1,-1 0-1,1 0 0,-1 1 1,1-1-1,-1 0 1,0-1-171,-1 0 403,0 0 0,0 0 0,-1 0 0,1 0 0,-1 0 1,0 0-1,1 1 0,-2-2-403,-2 1 205,1 1-1,0-1 1,0 0 0,-1 1-1,1 0 1,-1 1 0,1-1-1,-1 1 1,0 0-1,1 0 1,-1 1 0,1 0-1,-1 0 1,1 0 0,0 0-1,-2 2-204,-1-1 55,0 1-1,0 1 0,0 0 0,0 0 1,1 0-1,-1 1 0,1 0 0,0 0 1,1 1-1,-1 0-54,1 1 10,0 0 0,0 1 0,1 0 1,0 0-1,0 0 0,1 1 0,0-1 0,1 1 0,-1 0 1,2 0-1,-1 0 0,1 1 0,1-1 0,0 1 0,0-1 1,1 1-1,0-1 0,0 1 0,1-1 0,1 0 1,-1 1-1,2-1 0,-1 0 0,2 4-10,-1-4 4,1 0 1,0-1-1,0 1 0,0 0 1,1-1-1,1 0 0,-1 0 1,1-1-1,1 0 0,-1 0 1,1 0-1,1-1 0,-1 1 1,1-2-1,0 1 0,0-1 1,0-1-1,1 1 0,0-1 1,0-1-1,0 0 0,0 0 1,0-1-1,1 0-4,-3-1 5,-1-1 0,1 0 0,-1 0 0,1 0 0,-1-1 0,1 0 0,-1 0 0,0-1 0,1 0 0,-1 0 0,0 0 0,0-1 0,0 0 0,-1 0 0,1 0 0,-1-1 0,1 0 0,-1 0 0,0 0 1,-1-1-1,1 1 0,-1-1 0,0 0 0,0-1 0,-1 1 0,2-3-5,1-1 10,-1-1 1,0 0-1,0 0 1,-1 0 0,-1-1-1,0 1 1,0-1-1,-1 0 1,0 1-1,-1-1 1,0 0 0,-1 0-1,0 0 1,-1 0-1,-1-6-10,-1 4 11,-1 0 0,0 0-1,-1 1 1,0-1-1,-1 2 1,0-1 0,-1 0-1,0 1 1,-1 0 0,0 1-1,-3-2-10,7 7-20,-1 0 0,1 0 1,-1 0-1,-1 1 0,1 0 0,0 0 0,-1 0 0,0 1 0,0-1 0,0 2 0,0-1 0,-1 1 0,1-1 0,-1 2 0,1-1 0,-1 1 1,0 0-1,1 0 0,-1 1 0,0 0 0,0 0 0,-5 1 20,10 0-85,0-1 1,0 0 0,0 1-1,0-1 1,0 1-1,1 0 1,-1-1-1,0 1 1,0 0 0,0 0-1,0 0 1,1 1-1,-1-1 1,1 0 0,-1 1-1,1-1 1,-1 0-1,1 1 1,0 0-1,0-1 1,-1 1 0,1 0-1,0 0 85,-4 23-689</inkml:trace>
  <inkml:trace contextRef="#ctx0" brushRef="#br0" timeOffset="5399.99">5246 683 9378,'29'-47'3623,"-22"33"-448,-9 22-2093,31 135 1140,-5-25-1830,-18-79-291,-3-14-30,1 0 0,2-1 0,5 14-71,-11-36 12,1 0 1,0 0-1,-1-1 0,1 1 1,0 0-1,0-1 1,1 1-1,-1 0 1,0-1-1,0 1 0,1-1 1,-1 0-13,0 0 9,-1-1 0,1 0 0,-1 0 0,0 0-1,1 1 1,-1-1 0,1 0 0,-1 0 0,1 0 0,-1 0 0,1 0 0,-1 0 0,1 0 0,-1 0-1,1 0 1,-1 0 0,1 0 0,-1 0 0,0-1 0,1 1 0,-1 0 0,1 0 0,-1 0 0,1-1-1,-1 1 1,0 0 0,1 0 0,-1-1 0,0 1 0,1 0 0,-1-1 0,0 1 0,1 0 0,-1-1 0,0 1-1,0-1 1,1 1 0,-1 0 0,0-1 0,0 1 0,0-1 0,1 1 0,-1-1-9,4-10 58,-1-1 0,0 1 0,0-1 0,-1 1 0,0-1-1,-1 0 1,-1 0 0,0 0 0,-1-7-58,1-1 30,-1-29 17,0 8-18,1 0-1,3-5-28,-2 35 1,1 0 1,0 0-1,0 0 1,1 0-1,1 1 1,0-1-1,0 1 0,1 0 1,0 0-1,1 0-1,-1 4-2,-1 0-1,1 0 1,1 1-1,-1-1 0,1 1 1,0 0-1,0 1 1,1 0-1,-1 0 1,1 0-1,0 0 0,0 1 1,0 0-1,1 1 1,-1 0-1,1 0 1,-1 1-1,1-1 0,5 1 3,-8 1-2,-1 0 0,1 0 0,0 0-1,0 1 1,-1-1 0,1 1 0,0 0-1,-1 1 1,1-1 0,-1 1 0,1 0-1,-1 0 1,0 0 0,0 1 0,0-1-1,0 1 1,0 0 0,-1 0 0,1 1-1,-1-1 1,0 1 0,0 0 0,0-1-1,0 1 1,-1 0 0,1 1 0,-1-1-1,0 0 1,-1 1 0,1-1 0,0 4 2,2 12-2,0 0 0,-2 0 0,0 0 1,-1 0-1,-1 4 2,0 2 4,1 0 1,4 14-5,-3-30 1,-1-1 1,2 0 0,0-1-1,0 1 1,0 0-1,1-1 1,1 0 0,-1 0-1,3 2-1,-2-2 0,1-1 0,0 0 0,1 0 1,0-1-1,0 0 0,0 0 0,1-1 0,0 0 0,0 0 0,0-1 0,8 4 0,1-2 138,0 0 1,0-1-1,1-1 0,0-1 0,15 1-138,60 0 318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9:58.80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59 871 2433,'-25'-53'1835,"10"32"3973,15 20-5631,0 1 0,0 0 0,-1 0 0,1 0 0,0-1 0,0 1 0,-1 0 0,1 0 0,0 0 0,0-1 0,-1 1 0,1 0 0,0 0 1,-1 0-1,1 0 0,0 0 0,-1 0 0,1 0 0,0 0 0,-1 0 0,1 0 0,0 0 0,-1 0 0,1 0 0,0 0 0,0 0 0,-1 0 0,1 0 0,0 0 0,-1 0 0,1 0 0,0 0 0,-1 1-177,-5 10 3631,4 9-4456,1-5 1007,2 1 0,0 0 0,1 0 0,0 0 0,2-1 0,2 8-182,58 208 987,-63-227-990,-1 0 38,2 1-1,-1-1 0,0 0 0,1-1 1,-1 1-1,2 2-34,-2-6 12,-1 1 1,0-1-1,1 1 0,-1-1 0,1 1 1,-1-1-1,1 1 0,-1-1 1,1 0-1,-1 1 0,1-1 1,-1 0-1,1 0 0,-1 1 1,1-1-1,-1 0 0,1 0 1,-1 0-1,1 0 0,0 1 0,-1-1 1,1 0-1,-1 0 0,1 0 1,0 0-1,-1-1 0,1 1 1,-1 0-1,1 0 0,0 0 1,-1 0-1,1-1 0,-1 1 1,1 0-1,-1 0 0,1-1 0,-1 1 1,1 0-1,-1-1 0,1 1 1,-1-1-1,1 1 0,-1-1 1,0 1-1,1 0 0,-1-1 1,0 0-13,38-39 523,-1-3 1,19-31-524,-25 33 73,92-125 100,6-9 241,30-20-414,116-84 311,-146 152-237,-116 115-73,-6 4-8,0 0 0,1 1 0,0 1 0,0-1 0,0 1 0,5-2 7,-12 8-112,-1-1 0,1 1-1,-1 0 1,1-1 0,-1 1 0,1-1 0,-1 1 0,1 0 0,-1 0 0,1-1 0,-1 1 0,1 0 0,-1 0 0,1 0-1,0-1 1,-1 1 0,1 0 0,-1 0 0,1 0 0,0 0 0,-1 0 0,1 0 0,0 0 0,-1 0 0,1 1-1,-1-1 1,1 0 0,-1 0 0,1 0 0,0 1 0,-1-1 0,1 0 0,-1 1 0,1-1 0,-1 0 0,1 1 0,-1-1-1,1 0 1,-1 1 0,0-1 0,1 1 0,-1-1 0,1 1 112,2 15-2052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0:26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123 715 2993,'2'-6'6022,"-2"6"-5927,0 0 0,1 0 0,-1-1 0,0 1 1,0 0-1,0 0 0,1-1 0,-1 1 0,0 0 0,0-1 0,0 1 0,0 0 0,0-1 0,0 1 0,1 0 0,-1-1 0,0 1 1,0 0-1,0-1 0,0 1 0,0 0 0,0-1 0,0 1 0,0 0 0,-1-1 0,1 1 0,0 0 0,0 0 0,0-1 0,0 1 0,0 0 1,0-1-1,-1 1 0,1 0 0,0 0 0,0-1 0,-1 1 0,1 0 0,0 0 0,0-1 0,-1 1 0,1 0 0,0 0 0,0 0 1,-1-1-1,1 1 0,0 0 0,-1 0 0,1 0 0,0 0 0,-1 0 0,1 0 0,0 0 0,-1 0 0,1 0 0,0 0 0,-1 0 1,1 0-1,0 0 0,-1 0 0,1 0 0,0 0-95,-23 6 211,17-3-202,0 0 1,0 0-1,0 1 1,1 0 0,-1 0-1,1 0 1,0 1-1,0 0 1,1 0-1,-1 0 1,1 1 0,0-1-1,1 1 1,-1 0-1,1 0 1,0 0 0,1 0-1,-1 1 1,1-1-1,1 1 1,-2 5-10,2-7 0,0 1-1,0 0 1,1 0-1,-1 0 1,1 0-1,1 0 1,-1 0 0,1 0-1,0 0 1,0 0-1,1 0 1,0-1 0,0 1-1,0 0 1,1-1-1,-1 0 1,1 0 0,1 1-1,-1-2 1,1 1-1,0 0 1,0-1 0,0 0-1,0 0 1,1 0-1,0 0 1,0-1 0,0 1-1,0-1 1,0-1-1,1 1 1,-1-1 0,1 0-1,0 0 1,-1-1-1,3 1 1,8 2 8,0-1 0,0-1 1,0 0-1,11-1-8,-20-1 6,-1-1 0,0 1 0,0-1 0,0 0 1,0 0-1,0-1 0,0 1 0,0-1 0,0-1 0,-1 1 0,1-1 1,-1 0-1,1 0 0,-1-1-6,4-3 15,0-1 0,0-1 1,-1 1-1,0-1 0,-1-1 0,1 1 1,-2-1-1,0 0 0,4-9-15,-7 12 23,0-1 0,0 0 0,-1 1 0,0-1 0,-1 0 0,0 0 1,0-1-1,0 1 0,-1 0 0,0 0 0,-1 0 0,0 0 0,0 0 0,-2-5-23,0 2 96,0 1 1,0-1-1,-1 1 1,-1 0-1,0 1 1,0-1-1,-1 1 0,0 0 1,0 0-1,-1 0 1,-2 0-97,6 5 49,-1 0 0,0 1 1,0 0-1,-1-1 1,1 2-1,-1-1 0,1 0 1,-1 1-1,0 0 1,0 0-1,0 0 0,0 1 1,0 0-1,-1 0 0,1 0 1,0 0-1,-1 1 1,1 0-1,0 0 0,-1 1 1,1-1-1,0 1 1,-4 1-50,-1 1 11,1 0 1,-1 1-1,0 1 1,1-1-1,0 1 1,0 1-1,0 0 1,1 0-1,0 1 1,0 0 0,0 0-1,1 1 1,0-1-1,-4 9-11,5-8 6,1 0 0,0 0 0,0 1 0,1 0-1,0 0 1,0 0 0,1 0 0,0 0 0,1 1 0,0 0 0,1-1-1,0 1 1,0 0 0,1-1 0,1 11-6,0-15 0,0 0 0,1 1-1,-1-1 1,1 0 0,0 0 0,1 0 0,-1 0 0,1 0-1,0-1 1,0 1 0,0-1 0,1 1 0,0-1-1,-1-1 1,2 1 0,-1 0 0,0-1 0,1 0 0,-1 0-1,1 0 1,0-1 0,0 1 0,1-1 0,12 5 1,0 0 0,1-2-1,0 0 1,0-1 0,17 1-1,-30-4 5,1-1-1,-1 0 1,1 0 0,-1 0-1,1-1 1,-1 0 0,1 0 0,-1-1-1,1 1 1,-1-1 0,0-1-1,0 1 1,0-1 0,0 0-1,-1-1 1,1 1 0,-1-1 0,0 0-1,0 0 1,0-1 0,-1 0-1,1 0 1,-1 0 0,0 0-1,0 0 1,-1-1 0,0 0 0,0 1-1,0-1 1,-1-1 0,0 1-1,0 0 1,0 0 0,-1-1 0,0 1-1,0-1 1,-1 1 0,1-4-5,-2 1 9,0-1 0,-1 0 0,0 1 0,-1 0 0,0-1 0,0 1 0,-1 0 0,0 0 0,0 1 0,-1-1 0,-1 1 0,-4-6-9,8 11 0,-1 0 1,1 0 0,-1 0 0,0 1-1,0-1 1,0 1 0,0-1 0,0 1-1,0 0 1,-1 0 0,1 1 0,-1-1-1,1 1 1,-1 0 0,0 0 0,1 0-1,-1 0 1,0 1 0,0-1 0,0 1-1,0 0 1,1 0 0,-1 0 0,0 1-1,0-1 1,0 1 0,1 0 0,-1 0-1,0 0 1,1 1 0,-1-1 0,-2 3-1,-7 3-2,0 1 1,0 1 0,1 0-1,0 1 1,1 0 0,0 1-1,1 0 1,0 1 0,1 0-1,-7 11 2,14-19 0,0-1 0,0 1 0,0 0 0,0 0 0,1 1 0,-1-1 0,1 0 0,0 0 0,1 1 0,-1-1 0,1 0 0,0 1 0,0-1-1,0 4 1,1-5 0,-1-1 0,1 1-1,0-1 1,0 1 0,0-1-1,0 0 1,0 1 0,1-1-1,-1 0 1,1 0 0,-1 0-1,1 0 1,0 0 0,0 0-1,0 0 1,0-1-1,0 1 1,0-1 0,0 1-1,1-1 1,-1 0 0,0 0-1,1 0 1,1 1 0,3 1 2,1 0 0,0-1 0,0 0 0,1 0 0,-1-1-1,0 0 1,0 0 0,1-1 0,-1 0 0,0 0 0,1-1 0,-1 0 0,0-1 0,0 0 0,0 0-1,0 0 1,0-1 0,0-1 0,-1 1 0,1-1 0,2-2-2,-7 3 3,0 0-1,0-1 1,0 1 0,-1 0-1,1-1 1,-1 0 0,0 0-1,0 0 1,0 0 0,-1 0-1,1 0 1,-1 0 0,0 0-1,0-1 1,0 1 0,-1-3-3,2-5 9,-2 0 0,1-1 0,-2 1 0,1 0 0,-3-7-9,2 12 3,0 1 0,0 0 0,0 0 0,-1-1 0,0 1 0,-1 0 0,1 1 0,-1-1 0,0 0 0,0 1 0,-1-1 0,0 1 0,0 0 1,0 0-1,0 1 0,-1-1 0,0 1 0,0 0-3,3 3 0,0 0 0,0 1-1,1-1 1,-1 1 0,0-1 0,0 1 0,0 0 0,0 0 0,1 0 0,-1 0 0,0 0 0,0 0 0,0 0-1,0 1 1,1-1 0,-1 1 0,0-1 0,0 1 0,1 0 0,-1-1 0,0 1 0,1 0 0,-1 0 0,1 0-1,-2 1 1,-5 5-3,0-1 0,0 1-1,-7 8 4,11-11-1,-8 9 0,0 0 0,1 1 0,-9 14 1,17-25-1,1 1 0,0 0 1,-1 0-1,1 0 0,1 1 0,-1-1 0,1 0 0,-1 1 1,1-1-1,0 1 0,1 0 0,-1-1 0,1 1 0,0-1 1,0 1-1,1 0 0,0 4 1,0-7-1,0 1 1,1-1-1,-1 1 0,1-1 1,-1 1-1,1-1 0,0 0 1,0 0-1,0 0 0,0 0 1,1 0-1,-1 0 0,0-1 1,1 1-1,-1-1 0,1 0 1,-1 1-1,1-1 0,0 0 1,0-1-1,1 1 1,6 2-2,1 0-1,0-2 1,0 1-1,9-1 3,-13-1 3,0 0 1,0-1-1,-1 1 0,1-1 0,0-1 1,0 0-1,-1 0 0,1 0 0,-1-1 1,0 1-1,4-3-3,-7 3 2,0 0 0,0 0 0,0 0 0,0 0 0,-1 0-1,1 0 1,-1-1 0,1 1 0,-1-1 0,0 0 0,0 0 0,0 1 0,-1-1 0,1-1 0,-1 1 0,1 0 0,-1 0-1,0 0 1,0-1 0,0 1 0,-1 0 0,1-1 0,-1-1-2,0 3 2,0 0 0,0 0 0,0 0 0,0 0 0,0 0 0,-1 0 0,1 0 0,-1 0 0,1 0 0,-1 0 0,0 1 0,0-1 0,1 0 0,-1 0 0,0 1 0,-1-1 0,1 1 0,0-1 0,0 1 0,-1-1 0,1 1 0,-2-1-2,-1 0 4,0 0 0,0 0 0,0 1 0,0-1 0,0 1 0,-1 0 0,1 0 0,0 1 0,-5-1-4,7 1 0,0 0-1,0 0 1,-1 0-1,1 0 1,0 0-1,-1 0 1,1 1-1,0-1 1,0 1 0,0 0-1,-1-1 1,1 1-1,0 0 1,0 0-1,0 1 1,0-1-1,0 0 1,1 1-1,-1-1 1,0 1 0,-1 1 0,-1 2-4,-1 2 1,1-1-1,1 0 1,-1 1 0,-2 6 3,-6 11-6,9-20 5,1 0-1,0 1 1,-1-1-1,2 1 1,-1-1 0,0 1-1,1-1 1,0 1-1,0 1 2,1-4 0,0-1 0,0 1-1,0-1 1,1 1-1,-1-1 1,0 0 0,1 1-1,-1-1 1,1 0-1,0 1 1,-1-1-1,1 0 1,0 0 0,0 1-1,0-1 1,0 0-1,0 0 1,0 0 0,0 0-1,0 0 1,1 0-1,-1-1 1,0 1 0,0 0-1,1-1 1,-1 1-1,0-1 1,1 1 0,-1-1-1,1 1 1,0-1 0,2 1 0,-1-1 0,0 0 0,1 0 0,-1 0 0,0 0 0,1 0 0,-1 0 1,0-1-1,0 0 0,1 1 0,-1-1 0,0-1 0,0 1 0,0 0 0,0-1 0,0 1 1,0-1-1,-1 0 0,1 0 0,1-1 0,3-3 5,0 0 1,0 0-1,-1-1 0,0 0 1,0 0-1,0 0 1,-1-1-6,-4 7 1,-1 0 0,1 0 0,0 0 1,-1 0-1,1 0 0,-1 0 0,1 0 0,-1 0 0,0 0 1,1 0-1,-1-1 0,0 1 0,0 0 0,0 0 1,0 0-1,0 0 0,0 0 0,0-1 0,0 1 1,0 0-1,-1 0 0,1 0 0,0 0 0,-1-1-1,0 1 2,0 1-1,1-1 0,-1 0 0,0 1 0,0-1 0,0 1 0,0-1 0,1 1 0,-1-1 0,0 1 0,0-1 0,0 1 0,0 0 0,0 0 0,0 0 0,0-1 0,0 1 0,0 0 0,0 0 0,0 0 0,0 1 0,0-1 0,0 0 0,0 0 0,0 0 0,0 1 0,0-1 0,-1 1-1,-5 1 1,1 0-1,-1 1 1,1-1-1,0 2 1,0-1-1,0 0 1,0 1-1,-1 2 0,5-4 3,-1 0-1,1 0 1,0 0 0,0 0-1,0 0 1,1 0-1,-1 1 1,1-1-1,-1 1 1,1-1-1,0 1 1,0 0-1,0 0 1,0-1-1,0 1 1,0 0-1,1 0 1,0 0-1,-1 0 1,1 0-1,0 1-2,0-4 16,0 1-1,1 0 0,-1-1 1,0 1-1,0 0 1,0-1-1,0 1 0,1-1 1,-1 1-1,0 0 0,1-1 1,-1 1-1,0-1 0,1 1 1,-1-1-1,1 1 0,-1-1 1,1 1-1,-1-1 1,1 0-1,-1 1 0,1-1 1,-1 0-1,1 1 0,-1-1 1,1 0-1,0 0 0,-1 1 1,1-1-1,0 0 0,-1 0-15,22 1 163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0:50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107 323 5561,'-16'-93'2887,"15"92"-2677,1-1-1,0 1 1,0 0-1,-1 0 0,1-1 1,-1 1-1,1 0 1,-1 0-1,1-1 0,-1 1 1,0 0-1,0 0 1,0 0-1,1 0 1,-1 0-1,-1 0-209,2 1 69,0 0 1,-1 0-1,1 0 1,-1-1-1,1 1 1,-1 0-1,1 0 1,0 0-1,-1 0 0,1 0 1,-1 0-1,1 0 1,-1 1-1,1-1 1,0 0-1,-1 0 1,1 0-1,-1 0 1,1 0-1,0 1 0,-1-1 1,1 0-1,0 0 1,-1 1-1,1-1 1,0 0-1,-1 1 1,1-1-1,0 0-69,-3 4 276,0-1 0,0 1-1,1 0 1,0 0 0,-1 0-1,1 1-275,1-3 154,-6 12 54,2-1 1,-1 1-1,1 0 1,1 0-1,1 1 1,0-1-1,0 8-208,-1 24 555,2 35-555,2-29 270,-4 13-270,2-39 30,1 1 0,1 0-1,1 0 1,2 0 0,0 0-30,0-10 11,1 0 1,0 0 0,2 0 0,0 0 0,0-1-1,2 0 1,0 0 0,2 2-12,-7-13 4,1 0 0,0-1 0,-1 1 0,1-1 1,1 0-1,-1 0 0,0-1 0,1 1 0,0-1 0,0 0 1,0 0-1,0-1 0,1 1 0,-1-1 0,0 0 0,1-1 0,0 1 1,-1-1-1,1 0 0,0-1 0,0 1 0,3-1-4,-1-1 6,0 1-1,1-1 1,-1-1 0,0 1-1,0-1 1,0-1 0,0 0-1,0 0 1,0 0 0,-1-1-1,1 0 1,-1 0 0,0-1-1,-1 0 1,4-3-6,7-9 13,0-1 0,-1 0 0,-1-1 0,-1-1 0,-1 0 0,1-4-13,16-32 10,17-44-10,-33 65 1,-1 0 1,-2-1-1,-1 0 0,-2-1 1,-1 0-1,-1-15-1,-3 18 0,2-15-1,-2 0 0,-2 1 0,-5-41 1,-4 55 55,8 33-50,0 1 0,0 0 0,0-1 0,0 1 0,0-1 0,0 1-1,-1 0 1,1-1 0,0 1 0,0 0 0,0 0 0,-1-1 0,1 1 0,0 0 0,0-1 0,-1 1 0,1 0 0,0 0 0,-1-1 0,1 1 0,0 0 0,-1 0 0,1 0 0,0 0 0,-1 0 0,1-1 0,0 1 0,-1 0-5,0 1 9,1-1 1,-1 1-1,0 0 0,1-1 1,-1 1-1,1 0 1,-1-1-1,0 1 0,1 0 1,0 0-1,-1 0 1,1-1-1,-1 1 0,1 0 1,0 0-1,0 0 1,-1 0-1,1 0-9,-10 32 79,2 1 1,1 0-1,-1 23-79,-4 106 80,11-144-71,-1 20 12,2 0 0,2 0 0,2 1 0,7 35-21,-5-50 0,0-1 1,2 0 0,0 0 0,2 0 0,1-1 0,0-1 0,2 0-1,3 4 0,-12-20-206,0 0-1,0-1 0,0 0 1,1 0-1,-1 0 0,1 0 0,0-1 1,1 1-1,-1-1 0,1-1 1,0 1-1,0-1 0,0 0 0,0 0 1,4 1 206,23 2-1022</inkml:trace>
  <inkml:trace contextRef="#ctx0" brushRef="#br0" timeOffset="585.988">956 532 6009,'-2'0'203,"1"0"-1,-1 0 0,1 0 0,0 0 1,-1 0-1,1 0 0,0 1 1,-1-1-1,1 0 0,0 1 0,-1-1 1,1 1-1,0-1 0,0 1 1,-1 0-1,1 0 0,0-1 0,0 1 1,0 0-1,0 0 0,0 0 0,0 0 1,0 0-1,1 0 0,-1 0 1,0 1-1,0-1 0,1 0 0,-1 0 1,1 1-1,-1-1 0,1 0 1,0 0-1,-1 1 0,1-1 0,0 1 1,0-1-1,0 0 0,0 1 1,0-1-1,0 0 0,0 1-202,2 8 139,-1 1 0,1-1 0,1 0 1,0 0-1,3 6-139,0 3 445,0 3-361,1-1 0,1 0 0,0 0 0,2-1 0,4 6-84,-11-21 20,1 1-15,-1 1 0,1 0 0,-1 0 0,2 6-5,-5-11 11,1 0-1,-1-1 1,1 1 0,-1 0 0,0-1 0,0 1-1,0 0 1,0-1 0,0 1 0,0 0 0,0-1-1,0 1 1,-1 0 0,1-1 0,-1 1-1,1 0 1,-1-1 0,0 1 0,1-1 0,-1 1-1,0-1 1,0 1 0,0-1 0,0 0-1,-1 1-10,-23 13 439,25-15-427,-1 0 1,1 1-1,-1-1 1,1 0 0,-1 0-1,0 1 1,1-1-1,-1 0 1,1 0 0,-1 0-1,1 0 1,-1 0-1,0 0 1,1 1 0,-1-2-1,1 1 1,-1 0-1,0 0 1,1 0 0,-1 0-1,1 0 1,-1 0-1,0-1 1,1 1 0,-1 0-1,1 0 1,-1-1-1,1 1 1,-1 0 0,1-1-1,-1 1 1,1-1-1,0 1 1,-1 0 0,1-1-1,-1 1 1,1-1-1,0 1 1,0-1 0,-1 1-1,1-1 1,0 0-1,0 1 1,-1-1 0,1 1-1,0-1 1,0 1-1,0-1 1,0 0 0,0 0-13,-1-60 222,0 48-205,1 0 0,0 0 0,1 0 0,1 0 0,-1 0 0,4-9-17,6-19 36,8-15-36,-8 25 8,-8 20-6,1 1 1,1-1 0,0 1-1,1 0 1,-1 0-1,2 0 1,-1 1 0,2 0-1,5-6-2,-9 12 0,-1-1 0,1 1 0,0 0 0,0 0 0,1 0 0,-1 0 0,1 1 0,-1 0 0,1 0 0,0 0 0,0 1 0,0-1 0,0 1 0,0 0 0,0 1 0,0-1 0,0 1 0,0 0 0,0 0 0,0 1-1,1-1 1,3 2 0,-3 0 0,-1 0-1,1 0 1,-1 0-1,0 1 1,0 0-1,0 0 1,0 0-1,0 1 1,-1-1-1,0 1 1,1 0-1,-1 1 1,-1-1-1,1 1 1,-1-1-1,1 1 1,-1 0-1,2 5 1,-1-2 3,-1 1-1,1-1 0,-2 1 1,1-1-1,-1 1 0,0 0 0,-1 0 1,0 0-1,0 0 0,-1 0 0,-1 8-2,-5 28-32,2-18 81,0 1 0,2 7-49,2-28-49,0 1-1,1-1 0,-1 1 0,2-1 0,-1 0 1,1 0-1,0 0 0,0 1 0,1-2 0,2 5 50,-4-9-52,-1 0 0,1-1 0,0 1 0,0 0 0,1-1 0,-1 0 0,0 1 0,0-1-1,1 0 1,-1 1 0,1-1 0,-1 0 0,1 0 0,1 1 52,7-4-141</inkml:trace>
  <inkml:trace contextRef="#ctx0" brushRef="#br0" timeOffset="964.209">1578 549 9546,'-15'-35'6632,"16"41"-6345,1 0 0,-1 0 0,1-1 0,0 1 0,1 0 0,-1-1 0,1 0 0,0 0 0,0 0 0,3 3-287,-1-1-21,0 0 0,-1-1 0,0 1 0,-1 1 0,0-1 1,0 1-1,0-1 0,-1 1 0,1 6 21,2 22 52,-2 0 1,-1 38-53,-1-32-509,4 35 509,-4-71-313,0-1 0,0 1 1,0-1-1,1 1 0,0-1 1,0 1 312,6 4-601</inkml:trace>
  <inkml:trace contextRef="#ctx0" brushRef="#br0" timeOffset="1349.444">1596 262 11554,'-13'-35'4601,"6"8"-3264,-1 6-473,8 5-544,3 2-96,8 19 600,7 1-576</inkml:trace>
  <inkml:trace contextRef="#ctx0" brushRef="#br0" timeOffset="1694.651">2148 55 6713,'-3'-6'1441,"-1"-1"0,1 1 0,-1 0 0,-4-4-1441,6 8 276,1 0 0,0 1 0,-1-1 0,0 1 0,1 0 1,-1-1-1,0 1 0,1 0 0,-1 0 0,0 0 0,0 0 1,0 1-1,0-1 0,0 0 0,0 1 0,0-1 1,0 1-1,-2 0-276,3 0 42,1 0 0,-1 0 0,0 0 0,0 0-1,0 1 1,1-1 0,-1 0 0,0 0 0,1 1 0,-1-1 0,0 0 0,1 1 0,-1-1 0,0 1 0,1-1 0,-1 1 0,1 0 0,-1-1 0,1 1 0,-1-1 0,1 1-1,-1 0 1,1-1 0,0 1 0,-1 0 0,1 0 0,0-1 0,-1 1 0,1 0 0,0 0 0,0 0-42,-2 27 258,2-25-220,3 50 246,3 0 1,2 0-1,2-1 0,12 33-284,-3-13 478,8 73-478,-19-52-1017,-4 0 0,-7 91 1017,3-166-725</inkml:trace>
  <inkml:trace contextRef="#ctx0" brushRef="#br0" timeOffset="2025.86">1971 592 7658,'-15'-11'4185,"5"5"-1217,14 4-1079,3-3-193,17-2-760,12 2-216,13-5-296,11-2-128,15 2-152,3 0 201,3 4 2615,7 8-2144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4:02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394 594 5313,'0'-1'232,"1"0"-1,-1-1 0,1 1 1,-1 0-1,1-1 1,-1 1-1,0-1 1,1 1-1,-1 0 0,0-1 1,0 1-1,0-1 1,0 1-1,0 0 0,-1-1 1,1 1-1,0-1 1,-1 1-1,1 0 1,0-1-1,-1 1 0,0 0 1,1 0-1,-1-1 1,0 1-1,0 0 0,0-1-231,-2 0 285,1 0 0,-1 0 0,0 0 0,0 0 0,0 0 0,0 0 0,-1 1 0,1-1 0,0 1 0,-1 0 0,0 0-285,-12-3 547,1 1 0,0 1 1,-1 1-1,-12 0-547,18 1 107,0 0 1,1 1-1,-1 1 1,0-1-1,1 1 0,-1 1 1,1 0-1,0 0 1,0 1-1,0 0 0,0 1 1,1 0-1,0 0 1,-7 6-108,5-2 30,1 0 0,0 0-1,0 1 1,1 1 0,0-1 0,1 1 0,0 1 0,0-1 0,2 1 0,-4 8-30,3-5 6,1 0 0,0 1 0,1 0 0,1 0 1,0 0-1,1 0 0,1 1 0,0-1 0,1 1 0,1-1 0,2 5-6,-2-13 3,0 0 1,1 0-1,1 0 0,-1 0 0,1 0 0,1 0 0,-1-1 1,1 0-1,0 0 0,1 0 0,0 0 0,0 0 0,1-1 1,-1 0-1,1 0 0,0-1 0,1 0 0,0 0 0,0 0 1,0-1-1,0 0 0,0 0 0,2 0-3,1 0 6,0 0 1,1-1-1,0 0 1,0-1-1,0 0 1,0 0-1,0-1 1,0-1-1,0 0 1,0-1-1,0 0 1,0 0-1,0-1 1,8-3-7,-12 3 5,1 0 1,-1-1-1,-1 0 1,1-1 0,0 0-1,-1 0 1,0 0 0,0 0-1,0-1 1,0 0 0,-1-1-1,0 1 1,0-1 0,0 0-1,-1 0 1,0 0 0,0-1-1,0 0 1,-1 0-1,0 1 1,0-2 0,-1 1-6,2-8 9,-1 0 1,0 0-1,-2 0 1,1 0-1,-2 0 1,0-2-10,-8-92 32,3 57-24,3 31-5,0-25 2,9 125 4,-7 5 23,-1-36-4,2 1-1,4 11-27,-4-53-81,0-1 1,0 1-1,0 0 0,1-1 1,0 1-1,1-1 1,-1 0-1,1 0 0,1 0 1,-1 0-1,1 0 0,0 0 1,0-1-1,0 0 0,1 0 1,0 0-1,0-1 0,0 1 1,1-1-1,-1 0 0,1-1 1,0 1-1,0-1 0,0-1 1,5 3 80,20 1-712</inkml:trace>
  <inkml:trace contextRef="#ctx0" brushRef="#br0" timeOffset="463.015">659 600 8682,'-1'-1'201,"0"0"1,0 1 0,1-1-1,-1 1 1,0-1-1,0 1 1,0-1 0,0 1-1,0 0 1,0-1 0,1 1-1,-1 0 1,0 0-1,0 0 1,0 0 0,0-1-1,0 1 1,0 1-1,0-1 1,0 0-202,0 0 86,1 0-1,-1 1 1,1-1 0,-1 0 0,1 1 0,-1-1-1,1 1 1,-1-1 0,1 1 0,-1-1-1,1 1 1,0-1 0,-1 1 0,1-1-1,0 1 1,0 0 0,-1-1 0,1 1-1,0 0 1,0-1 0,0 1 0,0 0-86,-1 4 171,1 1 0,0 0 0,0 0 0,0-1 0,1 1 0,0 3-171,9 36 1371,9 25-1371,-7-29 384,-2 0-1,1 12-383,-9-40 76,-1 0-1,0 1 0,-1-1 1,-1 1-1,0-1 1,0 1-1,-2-1 1,1 0-1,-3 2-75,-2 4 138,6-24 24,6-31-9,7-20-19,2-43-134,6-33 25,-15 110-22,1 1 0,0 0 0,2 0 0,8-18-3,-13 35 0,-1-1-1,1 1 1,-1 0 0,1 0-1,0 0 1,1 1-1,-1-1 1,1 1 0,-1-1-1,1 1 1,0 0 0,0 1-1,0-1 1,1 1 0,-1 0-1,1 0 1,0 0 0,2 0-1,0 0 0,0 1 0,0-1 0,0 2 0,0-1 0,0 1 0,1 0 1,-1 1-1,0-1 0,0 1 0,2 1 1,2 1-1,0 0-1,0 0 1,0 1 0,-1 1 0,0 0-1,0 0 1,0 1 0,0 0 0,-1 0 0,0 1-1,-1 1 1,1-1 0,-1 1 0,6 9 1,-9-9-1,0 1 1,0 0-1,-1 1 1,0-1 0,0 1-1,-1 0 1,-1-1-1,0 1 1,0 1 0,-1-1-1,0 0 1,0 0-1,-1 0 1,-1 6 0,-1 5 12,-1 1 1,-1-1-1,-1 0 1,-1 0 0,-1 0-1,-2 5-12,3-14 4,-7 26-533,12-36 375,1 1 0,-1-1 1,1 1-1,0-1 0,-1 1 0,2-1 0,-1 1 0,0-1 0,0 1 0,1-1 0,-1 1 1,1-1-1,0 0 0,0 1 154,14 17-982</inkml:trace>
  <inkml:trace contextRef="#ctx0" brushRef="#br0" timeOffset="907.021">1722 60 10554,'-7'-15'1516,"-14"-26"1932,21 41-3416,0 0 1,0 0-1,-1-1 1,1 1-1,0 0 1,0 0-1,0-1 1,-1 1-1,1 0 1,0 0-1,0 0 1,0-1-1,-1 1 1,1 0-1,0 0 1,-1 0-1,1 0 1,0 0-1,0 0 1,-1-1-1,1 1 1,0 0-1,-1 0 0,1 0 1,0 0-1,0 0 1,-1 0-1,1 0 1,0 0-1,-1 0 1,1 0-1,0 0 1,-1 0-33,-6 9 676,-2 22 0,8-30-650,-6 32 292,1 0 0,2 1 1,0 32-319,7 108 495,-1 0-158,-22 116 520,6-131-331,15-140-479,-1-19-45,0 0 0,0 0 1,0 1-1,0-1 1,0 0-1,0 0 0,0 0 1,0 0-1,0 1 0,0-1 1,0 0-1,1 0 1,-1 0-1,0 0 0,0 0 1,0 1-1,0-1 0,0 0 1,0 0-1,0 0 1,1 0-1,-1 0 0,0 0 1,0 0-1,0 0 0,0 0 1,0 0-1,1 1 1,-1-1-1,0 0 0,0 0 1,0 0-1,0 0 0,1 0 1,-1 0-1,0 0 1,0 0-1,0 0 0,0 0 1,1 0-1,-1 0 1,0-1-1,0 1 0,0 0 1,0 0-3,3-2 17,-1 0 0,0 0 0,0 0 0,0 0 0,-1-1 0,1 1 0,0-1 0,-1 1 0,1-3-17,2-3 13,-1-1 0,1 0 0,-2 0 0,0 0 0,0 0 0,0-1 0,-1 1 0,0-1 0,-1 1 0,0 0 0,-1-1 0,0 1 0,0 0 0,-2-5-13,-3-13 16,-1 1 0,-2-1-1,0 1 1,-5-6-16,8 16 3,-2 1 0,0 0 0,0 1 0,-2 0 0,0 0 0,-7-8-3,14 19-1,0-1 0,-1 1 0,1 0 0,-1 0 0,1 0 0,-1 1 1,0-1-1,0 1 0,0 0 0,0 0 0,0 0 0,-1 0 0,1 1 0,0 0 0,-1 0 0,1 0 0,-1 0 0,0 1 0,1-1 0,-1 1 0,1 1 0,-1-1 0,0 1 0,1-1 0,-1 1 0,-1 1 1,-1 1-2,0 0-1,1 0 1,-1 1 0,1 0-1,0 0 1,0 1-1,1-1 1,-1 1-1,1 0 1,0 1-1,1-1 1,-1 1 0,1 0 2,-7 10-4,1 1 0,1 0 0,0 0 1,-2 8 3,6-13-2,1 0 1,0 1 0,0 0-1,1-1 1,1 1 0,0 0-1,1 0 1,1 1 0,0-1-1,1 13 2,0-18 8,1 0 0,0 0 0,0 0-1,1 0 1,0 0 0,0-1 0,1 1-1,0-1 1,0 0 0,0 0 0,1 0-1,0 0 1,1-1 0,-1 0 0,1 0 0,1-1-1,5 5-7,5 1 410,1 0-1,0-1 1,1-1-1,0-1 0,9 3-409,46 12 779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3:57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304 481 4873,'107'-27'2813,"-106"27"-2670,1-1 0,-1 1 0,1 0 0,-1-1 1,0 1-1,1-1 0,-1 1 0,0-1 0,1 0 1,-1 0-1,0 1 0,0-1 0,1 0 0,-1 0 0,0 0 1,0 0-1,0 0 0,0-1 0,0 0-143,-1 2 88,0 0 0,0-1 0,0 1-1,0 0 1,0-1 0,0 1 0,0 0 0,0-1-1,0 1 1,-1 0 0,1-1 0,0 1-1,0 0 1,0-1 0,0 1 0,-1 0 0,1 0-1,0-1 1,0 1 0,-1 0 0,1 0-1,0-1 1,-1 1 0,1 0 0,0 0 0,0 0-1,-1 0 1,1 0 0,0-1 0,-1 1 0,1 0-1,0 0 1,-1 0 0,1 0-88,-15-1 423,0 1 0,0 1 0,0 0 0,1 1 0,-1 1 0,1 0 0,-8 3-423,18-5 50,-18 5 137,-1 1 1,1 1-1,0 1 0,1 1 0,0 1 0,-15 10-187,22-12 48,1 1 0,0 0-1,1 1 1,0 0 0,0 1-1,1 1 1,1-1 0,0 2-1,-7 12-46,16-25 0,0 1 1,0-1-1,0 1 1,0 0-1,1 0 1,-1-1-1,1 1 1,-1 0-1,1 0 1,-1 0-1,1 0 1,0-1-1,0 1 1,0 0-1,0 0 1,0 0-1,0 0 1,1 0-1,-1 0-1,1 0 3,0-1 0,0 0 0,-1 1 0,1-1 0,0 0 0,0 0 0,1 0 0,-1 0 0,0 0-1,0 0 1,0 0 0,1 0 0,-1 0 0,1 0 0,-1-1 0,0 1 0,1 0 0,0-1-3,9 3 20,1-1 1,-1 0 0,0-1-1,1 0 1,10-1-21,0 0 16,12 3 0,0 1 1,0 2 0,-1 1 0,17 7-17,-37-10 3,0 0 0,-1 1 0,1 1 0,-1 0 0,0 1 0,-1 0 0,0 0 0,0 2 0,0-1 0,-1 1 1,-1 1-1,8 7-3,-14-12 0,0 0 0,0 0 0,-1 0 0,1 0 1,-1 0-1,0 0 0,0 1 0,-1-1 0,1 1 1,-1 0-1,0-3 3,-1 0 1,0 0 0,0 0 0,0 0 0,0 0 0,0 1 0,-1-1 0,1 0 0,-1 0-1,0 0 1,0 0 0,0 0 0,0-1 0,0 1 0,-1 0 0,1 0 0,-1-1 0,0 1 0,0 0-4,-11 9 74,1 0 0,-1-1 1,-1-1-1,0 0 0,-1-1 1,1 0-1,-2-2 0,1 1 1,-1-2-1,0 0 0,0-1 1,-1-1-1,0 0 0,0-1 1,0-1-1,0 0 1,0-2-1,0 0 0,0-1 1,-13-2-75,6-3 154,23 6-166,0 0-1,1 0 1,-1 0-1,0-1 1,0 1 0,0 0-1,1 0 1,-1-1-1,0 1 1,0-1-1,1 1 1,-1-1-1,0 1 1,1-1 0,-1 1-1,1-1 1,-1 0-1,0 1 1,1-1-1,-1 0 1,1 1-1,0-1 1,-1 0 0,1 0 12,5-3-106</inkml:trace>
  <inkml:trace contextRef="#ctx0" brushRef="#br0" timeOffset="358.27">936 117 8882,'-5'-6'965,"1"1"-1,-1 0 1,-1 0 0,1 0-1,-1 1-964,5 3 165,0 1-1,0-1 0,0 0 0,0 1 1,0-1-1,0 1 0,-1-1 0,1 1 1,0 0-1,0-1 0,0 1 0,-1 0 1,1 0-1,-1 0-164,2 0 53,-1 0 0,1 0-1,-1 0 1,0 1 0,1-1 0,-1 0 0,1 1 0,-1-1 0,1 0 0,-1 1-1,1-1 1,0 1 0,-1-1 0,1 1 0,-1-1 0,1 1 0,0-1 0,-1 1 0,1-1-1,0 1 1,0-1 0,-1 1 0,1-1 0,0 1 0,0 0 0,0-1 0,0 1 0,0-1-1,0 2-52,-1 15 167,0 1 0,2 0 0,0 0 0,1 0 0,1-1 0,0 1 0,5 12-167,-1 0 109,-6-25-101,31 144 328,4 81-336,-30-165 354,-2-17 163,1 1 1,3-1 0,2-1 0,8 24-518,-6-40 924</inkml:trace>
  <inkml:trace contextRef="#ctx0" brushRef="#br0" timeOffset="751.384">748 676 9322,'-16'0'4113,"16"-7"-2249,6 2 33,18-4-721,8 0-312,25-1-424,13-3-144,16-1-136,8-4 392,3 1 169,0-2-401</inkml:trace>
  <inkml:trace contextRef="#ctx0" brushRef="#br0" timeOffset="1402.139">1650 552 6481,'-4'-1'682,"0"0"0,-1 0 0,1 0 0,-1 1 0,1 0 0,-1-1 0,0 2 0,1-1 0,-3 1-682,5-1 103,1 1 0,0-1-1,-1 1 1,1-1 0,0 1 0,0 0 0,0-1 0,-1 1 0,1 0-1,0 0 1,0 0 0,0 0 0,0 0 0,0 0 0,0 0-1,1 0 1,-1 0 0,0 1 0,1-1 0,-1 0 0,0 0 0,1 1-1,0-1 1,-1 0 0,1 1 0,0-1 0,-1 1 0,1-1 0,0 0-1,0 1 1,0-1 0,0 1-103,1 8 111,0 0-1,0 0 0,1 1 1,1-1-1,-1-1 1,1 1-1,3 5-110,4 13 114,16 47 141,-8-28 65,0 11-320,-14-44 38,0 1 1,-2-1-1,0 1 1,-1-1-1,0 1 0,-1 4-38,-1-3 34,2-8-11,-2 0 0,1 0 0,-1 0 0,0 0 0,-1 0 0,0-1 0,0 1-1,0 0 1,-2 2-23,4-10 4,0 0-1,0 0 0,-1 0 0,1 0 1,0 0-1,0-1 0,0 1 0,0 0 0,0 0 1,0 0-1,0 0 0,0 0 0,0 0 0,0 0 1,0-1-1,0 1 0,0 0 0,0 0 1,0 0-1,0 0 0,-1 0 0,1 0 0,0 0 1,0 0-1,0 0 0,0 0 0,0 0 0,0 0 1,0-1-1,-1 1 0,1 0 0,0 0 1,0 0-1,0 0 0,0 0 0,0 0 0,0 0 1,0 0-1,-1 0 0,1 0 0,0 0 0,0 0 1,0 0-1,0 0 0,0 0 0,0 1 1,-1-1-1,1 0 0,0 0 0,0 0 0,0 0 1,0 0-1,0 0 0,0 0 0,0 0 1,0 0-1,-1 0 0,1 0 0,0 1-3,0-13 68,3-43-20,3 1 0,2-1 0,2 1 0,3 1 0,19-50-48,-32 102 0,4-9-8,0 0-1,0 1 1,1-1 0,3-5 8,-7 13-2,0 1 0,0-1 0,0 1 0,1 0 1,-1-1-1,0 1 0,1 0 0,-1 0 0,0 0 0,1 0 1,0 0-1,-1 0 0,1 0 0,0 0 2,-1 1-1,0 0 1,0 0-1,0 0 0,0 0 0,0 0 0,0 0 1,0 0-1,0 0 0,0 0 0,0 1 1,0-1-1,-1 0 0,1 1 0,0-1 1,0 0-1,0 1 0,0-1 0,0 1 1,0 0-1,-1-1 0,1 1 0,0 0 1,-1-1-1,1 1 0,0 0 0,0 0 1,6 9-13,0 0 0,0 1 0,2 5 13,-3-6-2,-1 0 0,2 0 0,-1-1 0,1 0 0,2 1 2,0-1 2,0-1-1,0 0 1,1-1 0,1 0-1,-1 0 1,1-1 0,0 0 0,0-1-1,1 0 1,-1-1 0,1-1-1,0 0 1,3 1-2,0-2 35,1-1 1,-1 0-1,1 0 0,-1-2 0,1 0 1,-1 0-1,0-2 0,0 0 0,0-1 1,9-3-36,-14 3 36,1 0 0,-1-1 0,0-1 0,0 0 0,-1 0 0,0-1 0,0 0 1,0 0-1,-1-1 0,0 0 0,0-1 0,-1 0 0,0 0 0,-1 0 0,0-1 1,-1 0-37,2-3 17,-1 0 1,0 0 0,-1-1 0,-1 1 0,0-1 0,-1 0 0,0 0-1,-1 0 1,-1 0 0,0-1 0,-1 1 0,-1-8-18,1 18 4,-1 1-1,1-1 1,-1 1 0,1-1 0,-1 1 0,0 0 0,-1-1 0,1 1-1,0 0 1,-1 0 0,0 0 0,0 0 0,0 0 0,0 0-1,0 1 1,0-1 0,-1 1 0,0-1 0,1 1 0,-3-1-4,2 1 2,-1 0 0,1 1 1,-1 0-1,0 0 0,1 0 1,-1 0-1,0 1 0,1-1 1,-1 1-1,0 0 0,0 0 1,0 0-1,1 1 0,-1-1 1,0 1-1,0 0 0,1 0 1,-1 0-1,-2 2-2,-8 3 6,0 1 1,0 0-1,1 2 0,0-1 0,1 1 1,0 1-1,0 0 0,1 1 0,0 0 0,1 1 1,0 0-1,-7 13-6,2-1 30,1-1 0,1 2 0,1-1 0,2 2-1,0 0 1,2 0 0,0 1-30,4-9 57,0 0 0,1 0-1,1 0 1,1 7-57,0-19 25,1 0-1,1 0 1,-1 0 0,1 0 0,0 0 0,1 0-1,-1 0 1,1-1 0,1 1 0,-1-1 0,1 1 0,-1-1-1,1 0 1,1 0 0,2 3-25,2 0 19,0-1 1,0-1-1,0 1 1,1-2-1,0 1 1,1-1-1,-1 0 0,1-1 1,0 0-1,0-1 1,0 0-1,0 0 1,1-1-1,3 0-19,20 2 341,0-1-1,0-1 1,31-4-341,42-8 2236,-3 0-1008</inkml:trace>
  <inkml:trace contextRef="#ctx0" brushRef="#br0" timeOffset="2067.005">2706 527 7418,'-2'-1'417,"0"0"0,0 0 0,0 1 0,0-1 0,0 1 0,-1-1 0,1 1 0,0 0 0,0 0 1,-1-1-1,1 2 0,0-1 0,0 0 0,-1 0 0,0 1-417,2-1 87,1 1 1,-1-1-1,1 1 0,-1-1 0,1 0 0,-1 1 1,1-1-1,0 1 0,-1-1 0,1 1 1,0-1-1,-1 1 0,1-1 0,0 1 0,-1-1 1,1 1-1,0 0 0,0-1 0,0 1 1,0-1-1,0 1 0,-1 0-87,5 23 494,19 43 620,9 12-1114,-4-12 552,2 17-552,-23-62 119,-2 0 0,0 1 0,-1 0 0,-1 0 0,-1 20-119,-3-29 202,-1-24 85,-1-2-247,-8-38 139,2 0-1,2-1 0,2-18-178,4 50 9,1-1-1,1 1 0,0-1 0,2 1 0,0 0 0,2 0 0,0 0 0,1 0 0,0 1 0,4-4-8,-7 15 1,0 1-1,0-1 1,1 1-1,0 0 1,0 0-1,1 1 1,0 0-1,0-1 1,0 2-1,1-1 1,-1 0-1,1 1 0,0 0 1,0 1-1,1-1 1,-1 1-1,1 0 1,-1 1-1,1 0 1,0 0-1,0 0 1,0 1-1,0 0 1,1 0-1,-1 0 0,0 1 1,0 1-1,0-1 1,0 1-1,0 0 1,1 1-1,-1 0 0,4 1 2,1 0 0,-1 1-1,0 1 1,0 0 0,0 0-1,-1 1 1,0 1 0,0 0-1,-1 0 1,1 0 0,-2 2-1,1-1 1,-1 1 0,0 0-1,-1 0 1,0 1 0,-1 0-1,0 1 1,3 5-2,0 5 107,0 0 0,-2 0-1,0 1 1,-1 0 0,-2 0 0,0 1 0,-1 0 0,-2-1 0,0 21-107,-3 11 2430,2-4-1093</inkml:trace>
  <inkml:trace contextRef="#ctx0" brushRef="#br0" timeOffset="2928.932">3747 630 4169,'58'-56'2715,"-56"54"-2485,0 0 0,0 0 0,-1 0-1,1 0 1,0-1 0,-1 1 0,0 0 0,0 0-1,1-1 1,-1 1 0,-1-1 0,1 1 0,0-1-1,0 0 1,-1 1 0,0-1 0,1 0 0,-1 1-1,0-1 1,-1 0 0,1 1 0,0-1 0,-1 1 0,1-1-1,-1 0 1,0 1 0,0-1 0,0 1 0,0-2-230,-2 1 223,1 0 0,0-1 0,-1 1 0,0 0 1,0 0-1,0 0 0,0 1 0,0-1 1,0 1-1,-1-1 0,1 1 0,-1 0 0,0 1 1,0-1-1,-2 0-223,-5-2 163,0 2-1,1 0 1,-1 0 0,0 1 0,0 0-1,0 1 1,1 0 0,-1 1 0,0 0 0,-1 1-163,5-1 24,1 1 1,0 0 0,0-1 0,0 2 0,0-1 0,1 1 0,-1 0 0,0 0 0,1 1 0,0-1 0,0 1 0,0 0 0,1 1 0,-1-1 0,1 1 0,0 0-1,0 0 1,0 1-25,-3 6 9,1 0 0,0 0 0,1 1 0,1-1 0,0 1 0,0 1 0,1-1 0,1 0 0,1 1-1,-1-1 1,2 1 0,0-1 0,1 1 0,2 11-9,-2-15 4,1 1-1,1-1 1,-1 1-1,2-1 1,0 0 0,0 0-1,1 0 1,0-1-1,0 0 1,1 0 0,0 0-1,1 0 1,0-1-1,0 0 1,1-1 0,0 0-1,0 0 1,8 5-4,-8-8 4,0 0 0,0-1 1,0 1-1,1-2 0,-1 1 1,1-1-1,0 0 0,-1-1 0,1 0 1,0 0-1,0-1 0,0 0 1,-1-1-1,1 0 0,7-2-4,-9 2 5,-1 0 0,0 0 0,0-1 0,-1 0-1,1-1 1,0 1 0,-1-1 0,1 0 0,-1-1 0,0 1 0,0-1-1,0 0 1,0 0 0,-1-1 0,0 1 0,0-1 0,0 0 0,0 0-1,-1 0 1,0-1 0,0 1 0,0-1 0,-1 0-5,2-5 7,-1-1 1,-1 0 0,0 0-1,-1 0 1,0-1-1,-1 1 1,0 0 0,-1 0-1,0-1 1,-2-4-8,-3-13 12,-1 1 0,-2-1 0,-7-14-12,2 12 3,6 21 0,8 11-3,0 1 0,-1-1 1,1 0-1,0 0 0,0 0 0,0 0 0,0 0 0,-1 0 0,1 0 0,0 0 0,0 0 0,0 0 0,0 0 0,-1 0 0,1 1 0,0-1 0,0 0 0,0 0 0,0 0 0,0 0 1,0 0-1,-1 1 0,1-1 0,0 0 0,0 0 0,0 0 0,0 0 0,0 1 0,0-1 0,0 0 0,0 0 0,0 0 0,0 0 0,0 1 0,0-1 0,0 0 0,0 0 1,0 0-1,0 1 0,0-1 0,0 0 0,0 0 0,0 0 0,0 0 0,0 1 0,0-1 0,0 0 0,0 0 0,1 0 0,-1 0 0,3 43 6,2 0-1,2 0 0,2-1 1,5 10-6,-13-46 1,14 41 11,3-1 0,1 0 0,2-1 0,2-1 0,4 1-12,1 4 63,-2 1 1,-2 1 0,9 32-64,-26-61 30,0 2 1,-1-1-1,-2 1 1,1 9-31,-4-27 8,-1 1 0,0-1 1,0 1-1,-1-1 0,1 1 1,-1-1-1,-1 0 0,1 0 1,-1 1-1,0-1 0,0 0 1,-1 0-1,0-1 0,0 1 1,0-1-1,-1 1 0,0-1 1,-3 4-9,-2-1 15,0-1 1,0 1-1,-1-2 1,0 1-1,0-1 1,0-1-1,-1 0 1,0-1-1,0 1 1,0-2-1,-1 0 1,-4 1-16,0-1 19,0-1-1,0 0 1,-1-1-1,1-1 1,0 0-1,-1-2 1,1 1-1,-10-4-18,12 2-101,1 0 0,0-1-1,0 0 1,1-1 0,-1-1 0,1 0-1,0-1 1,1 0 0,0 0 0,0-2-1,0 1 1,1-1 0,0-1-1,1 1 1,0-2 0,1 1 0,0-1-1,0-1 1,-4-9 101,10 16-119,0 0 0,0 0 0,0-1-1,1 1 1,0 0 0,-1-2 119,4-27-393</inkml:trace>
  <inkml:trace contextRef="#ctx0" brushRef="#br0" timeOffset="3299.879">4329 74 9658,'-8'-13'1098,"-2"-1"422,1 1-1,-1-1 0,-2 1-1519,1 6 1384,5 12-499,2 20-161,8 34-333,2 0 1,3-1-1,2 0 1,4 4-392,1 8 187,-3 0 1,3 49-188,-10 21 311,-7 71-311,1-206-4,-1 3-216,1-1 1,0 1-1,0-1 0,1 1 1,0-1-1,0 1 0,0-1 220,8 13-661</inkml:trace>
  <inkml:trace contextRef="#ctx0" brushRef="#br0" timeOffset="3656.144">4111 643 11610,'-15'1'4585,"8"5"-3184,14 1-265,18-7-360,5-4-248,32-9-272,6-5-72,17-4 681,7 3 2223,-7-4-2112</inkml:trace>
  <inkml:trace contextRef="#ctx0" brushRef="#br0" timeOffset="4123.265">4792 97 7818,'-9'-11'1958,"-1"0"0,0 1 0,-1 0 0,-2-1-1958,24 47 1696,-3 4-1448,-1 1 0,-2-1-1,-2 1 1,-2 35-248,-1-69 14,-4 136 939,-18 118-953,-2 16 1258,24-271-1229,0 36 68,0-40-89,0-1 0,1 1 1,-1 0-1,0 0 1,1 0-1,-1 0 1,1-1-1,0 1 0,0 0 1,-1-1-1,1 1 1,0 0-1,1-1 0,-1 1 1,0-1-1,0 1 1,1-1-1,-1 0-8,0 0 5,-1-1 0,1 0 0,-1 0 1,1 0-1,-1 1 0,1-1 0,0 0 0,-1 0 0,1 0 0,-1 0 0,1 0 0,0 0 0,-1 0 1,1 0-1,-1 0 0,1 0 0,0-1 0,-1 1 0,1 0 0,-1 0 0,1-1 0,-1 1 0,1 0 1,-1 0-1,1-1 0,-1 1 0,1-1 0,-1 1 0,1 0 0,-1-1 0,0 1 0,1-1 1,-1 1-1,1-1 0,-1 1 0,0-1 0,0 1 0,1-1-5,10-25 125,0-30-13,-3 0 0,-2-4-112,-2 20 11,1 1-1,1-1 1,3 1 0,1 0-1,3-3-10,-11 36 0,0 1 0,1-1-1,0 1 1,0-1 0,1 1-1,-1 0 1,1 0-1,0 0 1,1 1 0,-1-1-1,1 1 1,0 0 0,0 1-1,0-1 1,4-1 0,-6 3-1,1 1-1,0-1 1,1 1 0,-1 0-1,0 0 1,0 0 0,0 1-1,0-1 1,1 1 0,-1 0-1,0 0 1,0 1 0,1-1-1,-1 1 1,0 0 0,0 0-1,0 0 1,0 1 0,0-1-1,0 1 1,0 0 0,-1 0-1,2 1 2,5 5 0,0 0 0,0 0 0,-1 1 0,0 0 0,0 0 0,-1 1 0,-1 1 0,1-1 0,-2 1 0,1 0-1,-2 0 1,5 12 0,-2-1-2,0 0 0,-2 0 0,0 0 0,-2 1 0,0 0 0,0 16 2,-7 45-756,1-39-211,2-16 428</inkml:trace>
  <inkml:trace contextRef="#ctx0" brushRef="#br0" timeOffset="4535.76">5757 445 6929,'-5'-4'813,"-1"1"0,0 0-1,0 0 1,0 1-1,0 0 1,0 0-1,0 0 1,-1 1-1,1 0 1,-1 0-1,-2 0-812,-1 1 450,0 0 0,0 1 0,0 0-1,-1 1 1,1 0 0,0 1 0,0 0-450,-8 3 173,1 1 1,-1 1 0,2 0-1,-1 2 1,1 0-1,0 0 1,-10 11-174,17-13 52,-1 2-1,1-1 1,0 1-1,1 0 1,0 1-1,-4 7-51,10-14 10,-1 0 1,1 0-1,0 1 0,0-1 0,0 1 0,0-1 0,1 1 1,0 0-1,0 0 0,0-1 0,1 1 0,-1 0 1,1 0-1,0 0 0,1 0 0,-1 0 0,1 0 1,0-1-1,1 3-10,-1-5 3,0 0 1,0 0-1,0 0 1,1 0-1,-1 0 1,0-1 0,1 1-1,0 0 1,-1-1-1,1 1 1,0-1-1,0 0 1,0 0-1,-1 0 1,1 0-1,1 0 1,-1 0-1,1 0-3,45 10 41,-43-10-35,28 3 27,1-2 0,9-1-33,-12-1 15,1 2 0,20 3-15,-46-4 1,0 1 0,0-1 0,0 1 0,-1 0 0,1 1 0,-1-1 0,1 1 0,4 3-1,-9-5 0,1 0 0,-1 0 1,0 0-1,1 0 0,-1 0 0,0 1 1,0-1-1,0 0 0,0 1 0,0-1 1,0 1-1,0-1 0,-1 1 0,1-1 1,0 1-1,-1-1 0,1 1 1,-1 0-1,0-1 0,0 1 0,1 0 1,-1-1-1,0 1 0,0 0 0,-1 0 1,1-1-1,0 1 0,0 0 0,-1-1 1,1 1-1,-1-1 0,0 1 0,0 0 0,-3 5 3,0 0 0,-1 0 0,0 0 0,0-1 0,-1 0 0,0 0 0,0 0 0,0-1 0,-1 0 0,0 0 0,-4 2-3,-12 7 14,0-1 1,-2-2-1,0 1-14,-35 9 201,0-2-1,-1-3 0,-24 2-200,78-16 1532,25 3-780</inkml:trace>
  <inkml:trace contextRef="#ctx0" brushRef="#br0" timeOffset="4955.103">6056 930 7618,'-14'-49'3768,"14"51"-1223,0 2-745,12 10-575,5 4-305,2 3-272,2 7-120,-5 3-128,-2-1-112,-9 2-168,-5-1-32,-4 1 208,-1-1 72,5-1-5249,12-7 3801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3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23 8034,'0'0'60,"-12"-17"2679,12 16-2674,0 1 0,0 0 1,-1 0-1,1-1 0,0 1 1,0 0-1,0-1 0,0 1 1,0 0-1,-1 0 0,1-1 0,0 1 1,0 0-1,-1 0 0,1 0 1,0-1-1,0 1 0,-1 0 1,1 0-1,0 0 0,0 0 1,-1 0-1,1-1 0,0 1 1,-1 0-1,1 0 0,0 0 0,0 0 1,-1 0-1,1 0 0,0 0 1,-1 0-1,1 0 0,0 0 1,-1 0-1,1 0 0,0 0 1,0 1-1,-1-1 0,1 0 1,0 0-1,-1 0 0,1 0 0,0 0 1,0 1-1,-1-1 0,1 0 1,0 0-1,0 0 0,-1 1 1,1-1-1,0 0 0,0 0 1,0 1-1,0-1 0,-1 0 0,1 0 1,0 1-1,0-1 0,0 0 1,0 1-1,0-1 0,0 0 1,0 1-1,0-1 0,0 0 1,0 0-1,0 1-65,-3 30 779,2 0 0,1 0 1,2 0-1,3 16-779,-2-10 289,19 167 1206,26 93-1495,-38-240 31,-2 1 0,-3 1 0,-2-1 0,-3 1 0,-4 14-31,2-36-30,3-12-66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41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1509 9114,'86'70'3602,"-84"-69"-3466,-1 0 0,1 0 0,-1 0-1,1 0 1,-1-1 0,1 1 0,-1 0 0,1-1 0,0 1 0,-1-1-1,1 1 1,0-1 0,-1 0 0,1 0 0,0 0 0,1 0-136,11-8 1145,-10 5-708,-1 0-184,1 0 0,-1 0 1,1 0-1,-1 0 1,0-1-1,-1 1 0,1-1 1,0 0-1,-1 0 1,0 0-1,0 0 0,0 0 1,1-5-254,2-8 510,0 0 1,2-15-511,1-14 338,-3 1 1,-2-1-1,-1-1 0,-4-17-338,-21-186 409,5 81-212,7 40-163,7 0 1,4 0-1,12-59-34,-10 170-7,0 0 0,1 0 0,2 0 0,-1 1 0,2 0 0,7-15 7,-11 27-4,1 0 0,0 0 0,0 0 0,0 1 0,0 0 0,1-1-1,0 1 1,0 0 0,0 1 0,0-1 0,0 1 0,1 0 0,0 0 0,0 0 0,-1 0 0,1 1-1,1 0 1,-1 0 0,0 1 0,1-1 0,-1 1 0,0 0 0,2 0 4,2 1-22,1 0 0,-1 0 1,1 1-1,-1 0 0,1 1 0,-1 0 1,0 1-1,0 0 0,0 0 0,0 1 1,0 0-1,-1 0 0,0 1 0,0 0 1,0 0-1,0 1 0,0 1 22,5 4-211,-1 1 1,0 0-1,-1 0 0,0 1 1,-1 1-1,0 0 0,-1 0 1,-1 1-1,1 3 211,0 2-503,0 1 0,-2 1-1,1 5 504,2 21-829,0 12 829,-10-59-8</inkml:trace>
  <inkml:trace contextRef="#ctx0" brushRef="#br0" timeOffset="366.327">31 990 8282,'-21'-2'3929,"11"4"-2041,12 3-576,6-3-215,18-1-449,14-1 24,11-8-176,5-1-72,6-1-192,2 1-72,9-3-24,1 2-104,1-4-672,-4 2-384,-8 4-1857,-1 1 1769</inkml:trace>
  <inkml:trace contextRef="#ctx0" brushRef="#br0" timeOffset="719.81">778 885 3681,'105'-28'2522,"-103"28"-2218,0-1 0,0 0 0,1 1 0,-1-1 0,0-1 1,0 1-1,0 0 0,0 0 0,1-2-304,-3 3 61,1 0 1,-1-1-1,0 1 1,0 0-1,0 0 0,0 0 1,0 0-1,0-1 1,0 1-1,0 0 0,0 0 1,0 0-1,0-1 1,0 1-1,0 0 0,0 0 1,0 0-1,0-1 1,0 1-1,0 0 0,0 0 1,0 0-1,0-1 1,0 1-1,0 0 0,0 0 1,0 0-1,0-1 1,0 1-1,-1 0 0,1 0 1,0 0-1,0 0 1,0 0-1,0-1 0,0 1 1,-1 0-1,1 0 1,0 0-1,0 0 0,0 0 1,0 0-1,-1 0 1,1 0-1,0-1 0,0 1-61,-22-5 2067,11 4-1643,0 1 1,0 1-1,0 0 1,0 0-1,0 1 0,0 0 1,1 1-1,-7 3-424,-5 2 539,1 0 0,1 2 0,-13 8-539,24-12 39,0 0 0,0 1 1,1 0-1,0 0 0,0 1 1,1 0-1,0 1 0,0 0 1,1 0-1,0 0 0,0 1 1,1-1-1,1 1 0,0 1 1,0-1-1,1 1 0,0-1 1,1 1-1,0 0 1,0 0-1,1 0 0,1 0 1,0 0-1,1 0 0,0 0 1,0 0-1,1-1 0,1 1 1,0 0-1,0-1 0,1 1 1,1 1-40,-2-5 5,1 0 1,0-1-1,1 1 1,-1-1-1,1 0 0,0 0 1,1 0-1,-1 0 1,1-1-1,1 0 1,-1-1-1,0 1 1,1-1-1,0 0 1,0-1-1,0 1 1,1-2-1,-1 1 1,1-1-1,0 0 1,3 0-6,-3 0 7,0-1 0,0-1 0,1 1 0,-1-1 0,0-1 0,1 0 0,-1 0 0,0 0 0,0-1 0,0 0 0,0-1 0,0 0 0,-1 0 0,1 0 0,-1-1 0,0-1 0,0 1 1,0-1-1,0 0 0,0-1-7,4-5 29,-1-1 1,0 0 0,-1-1 0,0 0-1,-1 0 1,-1-1 0,0 1-1,-1-2 1,0 1 0,-1-1 0,0 0-1,-2 0 1,0 0 0,1-10-30,-3 18 20,-1-1 0,0 1-1,0 0 1,-1 0 0,0-1 0,0 1 0,-1 0 0,0 0 0,0 0 0,0 0 0,-1 1 0,0-1 0,0 1-1,-2-2-19,4 5-38,-1 1 0,0-1 0,0 0-1,0 1 1,-1 0 0,1-1-1,0 1 1,-1 0 0,0 0 0,1 0-1,-1 0 1,0 1 0,0-1-1,0 1 1,0 0 0,0 0 0,0 0-1,-1 0 1,1 0 0,0 1-1,0-1 1,-1 1 0,1 0 0,0 0-1,0 0 1,-1 1 0,1-1-1,0 1 1,0 0 0,-1-1 0,0 2 38,-26 10-1397,-1 4 540</inkml:trace>
  <inkml:trace contextRef="#ctx0" brushRef="#br0" timeOffset="1123.802">1062 1002 7746,'22'-91'3142,"-22"88"-2891,0 1 1,1-1 0,0 0-1,-1 1 1,1-1-1,0 1 1,0-1 0,0 1-1,1-1 1,-1 1-1,1-1-251,-1 3 61,-1 0-1,1 0 1,-1 0-1,1 0 1,0 0 0,-1 0-1,1 0 1,-1 0-1,1 0 1,0 0-1,-1 0 1,1 0-1,-1 0 1,1 1-1,-1-1 1,1 0-1,-1 0 1,1 1-1,-1-1 1,1 0-1,-1 1 1,1-1-1,-1 1 1,1-1-1,-1 0 1,0 1-1,1 0-60,0-1 24,1 2 85,0 0-1,0 1 1,1-1 0,-2 0 0,1 1 0,0-1 0,0 1 0,-1-1 0,1 1 0,-1 0 0,0 0 0,0 0 0,0-1 0,0 1-1,0 1-108,3 48 948,-2-19-534,7 17 190,1 0 0,3-1-1,2-1 1,9 20-604,-14-47 376,-10-20-364,0-1-1,0 0 1,0 0 0,0 0 0,0 0 0,0 0 0,0 0-1,1 0 1,-1 0 0,0 1 0,0-1 0,0 0 0,0 0-1,0 0 1,0 0 0,0 0 0,0 0 0,0 0 0,0 0-1,0 0 1,0 0 0,0 1 0,1-1 0,-1 0 0,0 0 0,0 0-1,0 0 1,0 0 0,0 0 0,0 0 0,0 0 0,0 0-1,0 0 1,1 0 0,-1 0 0,0 0 0,0 0 0,0 0-1,0 0 1,0 0 0,0 0 0,0 0 0,1 0 0,-1 0 0,0 0-1,0 0 1,0 0 0,0 0 0,0 0 0,0 0 0,0-1-1,0 1 1,0 0 0,1 0 0,-1 0 0,0 0 0,0 0-1,0 0 1,0 0 0,0 0 0,0 0 0,0 0 0,0-1 0,0 1-1,0 0 1,0 0 0,0 0 0,0 0-12,1-39 1125,-1 21-1360,0 18 236,0-72 216,3-10-217,-1 61 17,0 0 0,1 1 0,1-1 0,1 1 0,1 0 0,7-17-17,-10 32 0,1-1 0,-1 0 0,1 1 0,0 0 0,0 0 0,0 0 0,1 0 0,0 1 0,0 0 0,0 0 0,0 0 0,1 0 0,-1 1-1,1 0 1,0 0 0,0 1 0,0-1 0,0 1 0,1 1 0,4-2 0,6 1-146,1-1 0,0 2 1,1 0-1,-1 2 0,0 0 0,14 2 146,-22-1-281,-1-1-1,1 2 1,0-1 0,-1 1-1,1 0 1,-1 1-1,5 3 282,18 15-560</inkml:trace>
  <inkml:trace contextRef="#ctx0" brushRef="#br0" timeOffset="1817.422">1746 871 6889,'-15'-55'3457,"5"42"-1508,1 14-43,8 0-1752,0 0 0,0 0-1,0 0 1,0 0 0,0 0 0,0 0 0,1 1 0,-1-1-1,0 0 1,1 0 0,-1 1 0,0-1 0,1 1-154,-1 2 135,0 1-1,1 0 1,0-1 0,0 1 0,0 0-1,0-1 1,1 1 0,-1-1-1,1 1 1,0 0 0,1 0-135,4 25 476,-5 7 367,0 0 1,-5 25-844,1 23 941,3-80-890,0 0 1,0 0-1,0 0 0,1 0 0,0 0 1,0 0-1,0 0 0,1 0 0,0 0 1,-1 0-1,2-1 0,-1 1 0,0-1 1,4 4-52,-6-8 4,0 1 0,1-1 1,-1 0-1,1 1 1,-1-1-1,1 0 0,-1 0 1,1 0-1,-1 1 1,0-1-1,1 0 1,0 0-1,-1 0 0,1 0 1,-1 0-1,1 0 1,-1 0-1,1 0 0,-1 0 1,1 0-1,-1 0 1,1 0-1,-1 0 0,1 0 1,-1 0-1,1 0 1,-1-1-1,1 1 0,-1 0 1,1 0-1,-1-1 1,0 1-1,1 0 1,-1-1-1,1 1 0,-1 0 1,0-1-1,1 1 1,-1-1-1,0 1 0,1 0 1,-1-1-1,0 1 1,0-1-1,0 1 0,1-1 1,-1 0-5,11-26 105,17-142 44,-19 127-129,-4 16-15,1 1 0,0-1 0,2 1 0,1 1 0,11-22-5,-18 43-1,-1 0-1,1 0 0,0 0 0,0 0 0,0 1 1,0-1-1,0 1 0,1 0 0,-1-1 0,1 1 1,-1 0-1,1 1 0,0-1 0,0 0 0,0 1 1,0-1-1,0 1 0,0 0 0,0 0 0,0 0 1,1 1-1,-1-1 0,0 1 0,0 0 0,1-1 1,-1 2-1,0-1 0,1 0 0,-1 1 0,0-1 1,0 1-1,1 0 0,-1 0 0,1 1 2,4 1-4,-1 0 0,1 1 0,-1 1 0,0-1 0,0 1-1,-1 0 1,1 1 0,-1-1 0,0 1 0,-1 1 0,0-1 0,4 6 4,8 18 2,-2 0 0,-1 1 0,-2 0 0,-1 1 0,2 11-2,-5-14 12,1-11-5,-5-15 15,-1-14 32,-3-1-52,1-1 1,0 0-1,1 1 0,0-1 1,1 1-1,0 0 1,1 0-1,0 0 0,1 0 1,1 1-1,-1 0 0,2 0 1,0-1-3,0 3-2,-1 1 0,1 0 0,0 0 0,0 1 0,1-1 0,0 2 0,1-1 0,0 1 0,-1 0 0,7-2 2,-10 6-3,0-1-1,0 1 1,0 0 0,0 0 0,0 1 0,0 0 0,1 0-1,-1 0 1,0 0 0,1 1 0,-1 0 0,1 0 0,-1 1 0,0-1-1,1 1 1,-1 0 0,0 0 0,0 1 0,0 0 0,0 0 0,0 0-1,1 1 4,-1 0-4,0 0-1,-1 1 1,1-1-1,-1 1 1,0 0-1,0 0 0,0 1 1,0-1-1,-1 1 1,0-1-1,0 1 1,0 0-1,0 2 5,3 9 73,0 0 1,-1 1-1,2 11-73,-3-11 104,1 0-1,0-1 0,7 15-103,-3-14-67,3 10 267,2-1 1,6 7-201,21 19-155</inkml:trace>
  <inkml:trace contextRef="#ctx0" brushRef="#br0" timeOffset="2573.46">2899 969 6105,'-87'-97'3082,"85"95"-2801,-1-1 0,1 0 0,0 0 0,1 1 0,-1-1-1,0-1 1,1 1 0,-1 0 0,1 0 0,0-2-281,0 3 199,1 1 0,0 0-1,0 0 1,0 0 0,1 0 0,-1 0-1,0-1 1,0 1 0,1 0 0,-1 0 0,0 0-1,1 0 1,-1 0 0,1 0 0,0 0-199,2-7 1463,-8 43 2626,4 27-4407,1-52 648,0 14-271,1-1 0,1 0 1,1 0-1,1 0 0,1-1 1,1 1-1,3 7-59,-5-20 15,0-1-1,0 0 1,1 0 0,0 0-1,1-1 1,-1 0 0,2 0 0,-1 0-1,1-1 1,0 0 0,1 0 0,0-1-1,0 0 1,0 0 0,1 0-1,-1-2 1,4 3-15,-7-6 11,-1 1-1,0-1 1,1 1 0,-1-1-1,1 0 1,-1-1 0,1 1-1,-1-1 1,1 0 0,-1 0-1,1 0 1,-1-1 0,1 0-1,-1 0 1,1 0 0,-1 0-1,1 0 1,-1-1-1,0 0 1,0 0 0,0 0-1,0-1 1,0 1 0,-1-1-1,1 0 1,-1 0 0,4-3-11,0-2 12,0 0 1,0-1 0,-1 0 0,0 0 0,-1 0-1,1 0 1,-2-1 0,1 0 0,-2 0 0,1-1-1,0-5-12,6-41 31,-3-1 0,-3-1-1,-1-26-30,-3 76 2,3-15-23,-3 23 20,0 1 0,0 0 0,0 0 0,0 0 0,0 0 0,0 0 0,0 0 0,0-1 0,0 1 0,0 0 0,0 0 0,0 0 0,0 0 0,0 0 0,0 0 0,0-1 0,0 1 0,0 0 0,0 0 0,0 0 0,1 0 0,-1 0 0,0 0 0,0 0 0,0 0 0,0 0 0,0-1-1,0 1 1,0 0 0,1 0 0,-1 0 0,0 0 0,0 0 0,0 0 0,0 0 0,0 0 0,0 0 0,1 0 0,-1 0 0,0 0 0,0 0 0,0 0 0,0 0 0,0 0 0,1 0 0,-1 0 0,0 0 0,0 0 0,0 0 0,0 0 0,0 0 0,0 1 0,0-1 0,1 0 0,-1 0 0,0 0 0,0 0 0,0 0 0,0 0-1,0 0 1,0 0 1,2 4-7,-1-1-1,1 1 0,-1-1 0,0 1 0,0-1 1,0 1-1,0 0 0,-1-1 0,0 3 8,5 40-16,2 1 0,10 31 16,-11-55 20,1-1 0,2 0-1,0 0 1,1-1 0,1-1 0,6 9-20,-14-24-99,1 0 0,0 0 0,0 0 1,1-1-1,-1 1 0,1-1 0,0 0 0,0 0 1,0-1 98,-2-1-185,0 0 0,0-1 0,0 0 0,0 1 0,0-1 0,1 0 0,-1 0 0,0-1 0,0 1 0,1-1 1,-1 1-1,0-1 0,1 0 0,-1-1 0,0 1 0,1 0 0,0-1 185,23-10-953</inkml:trace>
  <inkml:trace contextRef="#ctx0" brushRef="#br0" timeOffset="2950.229">3483 561 7426,'-16'-136'11614,"68"464"-9943,-4-20-965,-23-209-1045,-13-60-2331,-8-24 599,2 1 57</inkml:trace>
  <inkml:trace contextRef="#ctx0" brushRef="#br0" timeOffset="3337.933">4306 870 7922,'-6'-10'1160,"-1"1"0,0-1 0,-1 1 0,0 1 0,-8-7-1160,10 9 300,-1 1 0,-1 0 0,1 0 0,-1 1 0,0 0 0,0 1 0,0-1 0,0 1 0,-1 1 0,1 0 0,-1 0 0,-3 0-300,0 0 231,-1 1-1,0 1 1,1 0 0,-1 0-1,0 1 1,1 1-1,-1 0 1,-11 4-231,15-3 67,1 0 0,-1 1 1,0 0-1,1 0 0,0 1 1,0 0-1,0 0 1,1 1-1,0 0 0,0 1 1,0-1-1,-1 3-67,0 2 18,-1 0 0,2 0 0,-1 1 0,2 0-1,-1 0 1,2 1 0,0 0 0,0 0 0,1 0 0,1 0 0,-2 14-18,3-17 3,1 0 0,1 0 0,0 0 0,0 0 0,1 0 1,1 0-1,-1 0 0,2 0 0,-1-1 0,1 1 0,1-1 0,-1 1 0,2-1 0,-1 0 1,1-1-1,4 5-3,-5-7 4,0-1 1,0 0 0,1-1 0,0 1-1,0-1 1,0 0 0,0 0 0,1-1-1,0 1 1,-1-1 0,1 0 0,0-1-1,0 1 1,1-1 0,-1-1 0,0 1 0,1-1-1,-1 0 1,1 0 0,-1-1 0,1 0-1,0 0 1,-1-1 0,1 1 0,-1-2-1,3 1-4,3-2 10,1-1-1,-1 0 1,0 0-1,0-1 1,-1-1-1,1 0 1,-1 0-1,-1-1 1,1-1-1,-1 0 1,0 0-1,8-10-9,-13 12 6,-1 0-1,1 0 1,-1-1-1,0 0 1,-1 0-1,0 0 1,0 0-1,0 0 1,-1-1-1,0 1 1,0-1-1,-1 0 1,0 1-1,-1-1 1,1 0-1,-1 0 1,-1-2-6,-1-12 13,-1-1 0,-1 1 1,-1 0-1,-1 0 0,-2-4-13,1 5-1,7 21 0,0 0 1,0 0-1,0 0 1,0 0-1,0-1 0,0 1 1,0 0-1,0 0 1,0 0-1,0 0 1,0 0-1,0-1 1,0 1-1,-1 0 1,1 0-1,0 0 1,0 0-1,0 0 0,0 0 1,0 0-1,0-1 1,0 1-1,0 0 1,0 0-1,-1 0 1,1 0-1,0 0 1,0 0-1,0 0 0,0 0 1,0 0-1,0 0 1,-1 0-1,1 0 1,0 0-1,0 0 1,0 0-1,0-1 1,0 1-1,0 0 0,-1 1 1,1-1-1,0 0 1,0 0-1,0 0 1,0 0-1,0 0 1,-1 0-1,1 0 1,-2 8-22,0 12-5,3 1-57,2 0 0,0 0 0,1-1 0,1 1 0,1-1 0,1-1 0,0 1 0,2-1 0,0 0 0,1-1 0,1 0 1,1-1-1,0 0 0,1 0 0,1-2 0,15 14 84,8 0-435</inkml:trace>
  <inkml:trace contextRef="#ctx0" brushRef="#br0" timeOffset="3844.596">5027 781 8178,'-4'-4'620,"0"0"-1,-1 0 1,1 1 0,-1 0 0,0 0 0,0 0 0,0 1 0,-1-1-1,1 1 1,0 1 0,-1-1 0,1 1 0,-1 0 0,-3-1-620,-2 1 307,1 0 0,-1 1 0,0 0 0,0 0 0,1 1 0,-1 0 0,-5 2-307,4 1 116,0 0 0,0 0 0,0 1 0,1 1 0,-1 0 0,1 1 0,1 0 0,-1 0 0,1 1 0,1 0 0,-1 1 0,1 0 0,1 1 0,0-1 0,0 2 0,1-1 0,0 1 0,1 0 0,0 1 0,1-1-116,5-9 3,-1-1-1,1 0 1,-1 0 0,1 0 0,0 1 0,0-1 0,0 0 0,0 0 0,-1 1 0,2-1 0,-1 0 0,0 0 0,0 1 0,0-1 0,1 0 0,-1 0 0,0 1 0,1-1 0,-1 0 0,1 0 0,-1 0 0,1 0 0,0 0 0,0 0 0,-1 0 0,1 0 0,0 0 0,0 0 0,0 0-1,0 0 1,0-1 0,0 1 0,0 0 0,0-1 0,0 1 0,1-1 0,-1 1 0,0-1 0,0 1 0,0-1 0,2 0-3,6 3 12,0-1 0,0 0 1,1-1-1,-1 0 0,2-1-12,-10 0 2,27 2 15,14 0 28,22 5-45,-53-5 3,0 0 0,0 1 0,-1 0 0,1 1 0,-1 0 0,1 0 0,-1 1 0,0 1-3,-8-5 0,0 0 0,0 1 0,0-1-1,0 1 1,0-1 0,0 1 0,-1-1-1,1 1 1,-1 0 0,1 0 0,-1 0-1,0 0 1,1 0 0,-1 0 0,0 1-1,-1-1 1,1 0 0,0 0 0,-1 1-1,1-1 1,-1 2 0,0 0-1,0 0 0,0-1 0,-1 1 0,0 0 0,0-1 0,0 1 0,0-1 0,0 1 0,-1-1 0,1 1 0,-1-1 0,-2 3 1,-5 7 5,-1-1-1,0 0 1,-1-1 0,0 0-1,-1-1 1,-1 1-5,10-9 3,-80 61 63,70-54-42,1-1-1,-1-1 0,-1 0 0,1-1 0,-13 4-23,24-10-105,1 0 1,0 0-1,-1 0 0,1 0 0,-1 0 0,1 0 0,0 0 0,-1-1 1,1 1-1,0 0 0,-1-1 0,1 1 0,0-1 0,-1 1 0,1-1 1,0 0-1,0 0 0,0 1 0,0-1 0,0 0 0,0 0 0,0 0 0,0 0 1,0 0-1,0 0 0,0 0 0,1-1 0,-1 1 0,0 0 0,1 0 1,-1-1-1,1 1 0,-1 0 0,1-1 0,0 1 0,-1 0 0,1-1 1,0 1-1,0 0 0,0-1 0,0 1 0,0-1 0,1 1 0,-1 0 1,0-1-1,1 1 105,8-20-1357</inkml:trace>
  <inkml:trace contextRef="#ctx0" brushRef="#br0" timeOffset="4190.5">5418 1058 8762,'2'0'4657,"-2"-1"-1064,-4 2-1417,4-1-872,0 0-447,0 0-401,0 10-176,0-4-32,-2-3 160,1-3-1592,-1 0 1016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3:48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248 144 2377,'5'-14'2216,"-3"12"-1445,-1-1 1,0 1-1,0 0 1,0-1-1,-1 1 1,1 0-1,-1-1 0,1 1 1,-1-2-772,0 4 70,0 0 0,0 0-1,0 0 1,0 0 0,0-1 0,0 1 0,0 0 0,0 0-1,0 0 1,0 0 0,0 0 0,0 0 0,-1 0 0,1 0 0,0 0-1,0-1 1,0 1 0,0 0 0,0 0 0,0 0 0,0 0 0,-1 0-1,1 0 1,0 0 0,0 0 0,0 0 0,0 0 0,0 0 0,0 0-1,-1 0 1,1 0 0,0 0 0,0 0 0,0 0 0,0 0-1,0 0 1,0 0 0,0 0 0,-1 0 0,1 0 0,0 0 0,0 0-1,0 1 1,0-1 0,0 0 0,0 0 0,0 0 0,-1 0 0,1 0-1,0 0 1,0 0 0,0 0 0,0 0 0,0 1-70,-5 7 566,-18 44-198,3 1 0,2 1 0,3 1 0,-1 15-368,-44 186 342,-3 11-140,58-243-183,-26 111 149,50-217 124,60-217-232,-20 67-69,-49 198 6,30-120-2,-33 120 7,-2-1 0,-1 0 1,-1-17-3,-2 25 0,-2 10 53,1 0 0,2 1 0,-1-1 0,3-5-53,-4 22 4,0 0 0,0 0 0,0-1 0,0 1 0,0 0 1,-1 0-1,1 0 0,0-1 0,0 1 0,1 0 0,-1 0 0,0 0 1,0-1-1,0 1 0,0 0 0,0 0 0,0 0 0,0 0 0,0-1 1,0 1-1,0 0 0,0 0 0,1 0 0,-1 0 0,0-1 0,0 1 1,0 0-1,0 0 0,0 0 0,1 0 0,-1 0 0,0 0 0,0 0 1,0-1-1,0 1 0,1 0 0,-1 0 0,0 0 0,0 0 0,0 0 0,1 0 1,-1 0-1,0 0 0,0 0 0,0 0 0,1 0 0,-1 0 0,0 0 1,0 0-1,0 0 0,0 0 0,1 0 0,-1 1 0,0-1 0,0 0 1,0 0-1,1 0 0,-1 0-4,7 12 100,16 61-27,-2 0 1,-3 5-74,19 71 118,1-23 45,7-1 0,4-2 0,6-3 0,31 45-163,-62-129 48,-24-36-58,0 0 1,0 0-1,0 1 0,0-1 0,0 0 0,0 0 0,0 0 0,0 0 1,0 0-1,0 0 0,0 0 0,0 0 0,0 1 0,0-1 0,0 0 1,0 0-1,1 0 0,-1 0 0,0 0 0,0 0 0,0 0 0,0 0 1,0 0-1,0 0 0,0 0 0,0 0 0,0 1 0,0-1 0,0 0 1,1 0-1,-1 0 0,0 0 0,0 0 0,0 0 0,0 0 0,0 0 1,0 0-1,0 0 0,0 0 0,1 0 0,-1 0 0,0 0 0,0 0 1,0 0-1,0 0 0,0 0 0,0 0 0,0 0 0,0 0 0,0 0 1,1-1-1,-1 1 0,0 0 0,0 0 0,0 0 0,0 0 0,0 0 1,0 0-1,0 0 0,0 0 0,0 0 0,0 0 0,0 0 0,0 0 10,-1-10-338,-7-11 338,-4-4-91</inkml:trace>
  <inkml:trace contextRef="#ctx0" brushRef="#br0" timeOffset="352.539">186 861 8338,'-18'1'4065,"6"-1"-1809,3 0-560,9 0-215,9-8-737,11-1-288,21-5-288,1-2-48,16 2 264,5 0 248,4 12-392</inkml:trace>
  <inkml:trace contextRef="#ctx0" brushRef="#br0" timeOffset="1115.777">1195 552 1864,'80'-35'1681,"-77"33"-926,0 1 0,0 0-1,0-1 1,0 0 0,-1 1 0,1-1 0,0 0 0,0-2-755,-3 4 94,0 0-1,0 0 1,0 0 0,0 0-1,0-1 1,1 1 0,-1 0-1,0 0 1,0 0-1,0-1 1,0 1 0,0 0-1,0 0 1,0 0 0,0-1-1,0 1 1,0 0 0,0 0-1,0 0 1,-1-1 0,1 1-1,0 0 1,0 0 0,0 0-1,0 0 1,0-1 0,0 1-1,0 0 1,0 0-1,-1 0 1,1 0 0,0 0-1,0-1 1,0 1 0,0 0-1,0 0 1,-1 0 0,1 0-1,0 0 1,0 0 0,0 0-1,-1 0 1,1 0 0,0 0-1,0-1 1,0 1-1,-1 0 1,1 0 0,0 0-1,0 0 1,0 0 0,-1 0-1,1 1 1,0-1-94,-20-1 2858,0 2-3416,2 3 699,1 0 1,-1 1 0,1 1-1,0 0 1,0 2-1,0-1 1,1 2-1,-5 4-141,10-6 38,-9 5 4,0 1 0,0 1-1,2 1 1,0 1 0,0 0 0,2 1 0,-1 1-42,15-15 4,0 1 1,0-1-1,0 1 1,0 0-1,0 0 1,1 0-1,-1-1 1,1 1-1,0 1-4,1-4 2,0 0-1,-1 0 0,1 0 0,0 0 1,0 1-1,0-1 0,0 0 1,0 0-1,0 0 0,1 0 0,-1 1 1,0-1-1,1 0 0,-1 0 1,0 0-1,1 0 0,-1 0 0,1 0 1,0 0-1,-1 0 0,1 0 1,0 0-1,0 0 0,-1 0 0,1-1 1,0 1-1,0 0 0,0 0 1,0-1-1,0 1 0,0-1 0,0 1 1,0-1-1,1 1-1,9 1 10,0 0 0,0 0 0,0-1 0,0 0 0,0-1 0,0-1-1,0 0 1,-1 0 0,2-1-10,30-2 18,0 2 1,-1 2 1,41 5-20,-71-4 1,0 0 1,0 1 0,0 1 0,0 0 0,-1 0 0,1 1 0,-1 0 0,0 1 0,0 0 0,0 1 0,-1 0 0,0 0 0,6 6-2,-12-9 0,1 0 1,-1 1 0,0 0-1,0 0 1,-1-1-1,1 2 1,-1-1 0,0 0-1,0 0 1,0 1-1,-1-1 1,1 1 0,-1-1-1,0 1 1,-1 0 0,1 0-1,-1 1 4,0 1 0,-1-1 0,1 1 1,-1-1-1,-1 0 0,1 1 1,-1-1-1,0 0 0,0 0 1,-3 5-5,-5 6 25,-1 0 0,0 0 0,-1-1 0,0-1 1,-2 0-1,1-1 0,-3 0-25,11-9 22,0-2 0,0 1-1,0 0 1,-1-1 0,1 0 0,-1 0 0,0-1-1,0 1 1,0-1 0,0-1 0,0 1-1,0-1 1,0 0 0,-1 0 0,1-1 0,0 0-1,-1 0 1,-2-1-22,-5 0 49,0-2 0,1 0 0,-1 0 0,1-1 0,-1-1 0,1 0 0,-10-6-49,21 10 39,-18-11-331,20 12 274,-1-1 1,1 1 0,0 0-1,-1 0 1,1-1-1,0 1 1,0 0-1,-1-1 1,1 1-1,0 0 1,0-1-1,0 1 1,-1 0-1,1-1 1,0 1-1,0 0 1,0-1-1,0 1 1,0 0-1,0-1 1,0 1 0,0-1-1,0 1 1,0 0-1,0-1 1,0 1-1,0-1 1,0 1-1,0 0 1,0-1-1,0 1 1,0 0-1,1-1 1,-1 1-1,0 0 1,0-1-1,0 1 1,1 0 0,-1-1-1,0 1 1,0 0-1,1-1 1,-1 1-1,0 0 1,1 0-1,-1 0 1,0-1-1,1 1 1,-1 0-1,0 0 1,1 0-1,-1 0 1,1-1 17,17-6-376</inkml:trace>
  <inkml:trace contextRef="#ctx0" brushRef="#br0" timeOffset="1902.389">1961 600 2024,'17'-29'3246,"-14"25"-2819,1 0-1,-1-1 1,-1 1-1,1-1 1,-1 0 0,0 0-1,0 0 1,0 0-1,0 0 1,-1 0-1,0 0 1,0-1 0,-1-2-427,0 8 124,0-1 1,0 0 0,0 0 0,0 0-1,0 1 1,-1-1 0,1 0 0,0 0 0,0 1-1,-1-1 1,1 0 0,-1 0 0,1 1-1,-1-1 1,1 1 0,-1-1 0,1 0 0,-1 1-1,0-1 1,1 1 0,-1-1 0,0 1-1,1 0 1,-2-1-125,0 0 186,0 0-1,0 1 0,0-1 1,-1 1-1,1-1 1,0 1-1,0 0 1,-1 0-1,0 0-185,-5 1 306,0-1 0,1 2 0,-1-1 0,1 1 0,-2 1-306,-9 4 444,0 2 0,1 0 0,-14 10-444,-11 5 314,25-15-256,0 0 0,1 1 1,1 0-1,-1 2 1,2-1-1,0 2 0,0 0 1,1 1-1,-4 6-58,16-20 1,1 1 0,-1 0 0,0 0 0,0 0 0,1 0-1,-1 0 1,1 0 0,-1 0 0,1 0 0,-1 0 0,1 0 0,0 1 0,0-1 0,-1 0-1,1 0 1,0 0 0,0 0 0,0 0 0,0 1 0,0-1 0,1 0 0,-1 0-1,0 0 1,0 0 0,1 0 0,-1 1 0,1-1 0,-1 0 0,1 0 0,-1 0 0,1 0-1,0 0 1,-1-1 0,1 1 0,0 0 0,0 0 0,0 0 0,0-1 0,-1 1 0,1 0-1,0-1 1,0 1 0,0 0 0,1-1 0,0 1-1,6 3 6,1-1 0,0 0 0,0 0 1,1-1-1,3 1-6,-3-2 2,215 37 61,-217-36-61,-1 0 0,1 0-1,-1 0 1,0 1 0,0 0-1,0 1 1,0-1 0,0 1 0,-1 1-1,1-1 1,0 2-2,-4-3 2,-1-1-1,0 0 1,0 0 0,0 0-1,0 1 1,-1 0 0,1-1-1,-1 1 1,1 0-1,-1-1 1,0 1 0,0 0-1,0 0 1,0 0 0,-1 0-1,1 0 1,-1 0 0,0 0-1,0 0 1,0 0 0,0 0-1,0 0 1,-1 0 0,1 0-1,-1 0 1,0 0-1,0 0 1,0 0 0,-1 1-2,-2 4 15,0-1 0,-1 0-1,0 0 1,0 0 0,0-1 0,-1 1 0,0-1 0,0-1 0,-1 1-1,1-1 1,-1 0 0,-6 3-15,0-1 42,0 0-1,-1-1 0,1 0 1,-1-1-1,-1-1 1,-12 3-42,15-5 47,1-1 1,-1-1-1,0 0 1,0-1 0,1 0-1,-1-1 1,1 0 0,-1 0-1,1-1 1,0-1-1,0 0 1,0-1 0,0 0-1,-1-1-47,10 5-16,0 0 0,1 0 0,-1-1 0,0 1-1,0 0 1,1-1 0,-1 1 0,1-1 0,-1 1-1,1-1 1,-1-1 16,2 3-20,-1 0 1,1-1-1,0 1 0,0 0 0,0 0 0,0-1 1,0 1-1,0 0 0,0 0 0,0 0 0,0-1 0,0 1 1,0 0-1,0 0 0,0-1 0,0 1 0,0 0 0,0 0 1,0 0-1,0-1 0,0 1 0,0 0 0,0 0 1,0-1-1,0 1 0,1 0 0,-1 0 0,0 0 0,0-1 1,0 1-1,0 0 0,0 0 0,1 0 0,-1 0 0,0-1 20,16 0-1040,13 5 352</inkml:trace>
  <inkml:trace contextRef="#ctx0" brushRef="#br0" timeOffset="2743.925">2319 632 5329,'-1'-5'685,"-1"-5"622,0 0 1,-1 1-1,0 0 1,-1-1-1308,3 9 192,1-1 0,-1 1 0,1 0 0,-1-1 0,1 1 0,-1 0 0,0 0 0,0-1 0,0 1 0,0 0 0,0 0 0,0 0 0,0 0 0,0 0 0,0 0 0,0 1 0,-1-1 0,1 0 0,0 0 0,0 1 0,-1-1 0,1 1 0,0-1 0,-1 1 0,1 0 0,-1 0 0,1-1 0,-1 1 0,1 0 0,-1 0-192,1 1 44,0-1 1,0 0-1,0 1 1,0-1-1,0 1 1,0 0-1,0-1 1,0 1 0,0 0-1,0-1 1,1 1-1,-1 0 1,0 0-1,0 0 1,1 0-1,-1 0 1,0 0-1,1 0 1,-1 0 0,1 0-1,0 0 1,-1 0-1,1 0 1,0 0-1,-1 0 1,1 1-45,-4 33 212,4-31-166,-1 44 73,1 1 1,3-1-1,2 1 0,4 9-119,-7-48 14,0 0-1,1-1 0,0 1 1,1-1-1,0 0 0,0 0 1,1 0-1,1 0 0,-1-1 1,1 0-1,0 0 0,1-1 1,6 6-14,-9-9 14,1 0 1,0-1 0,0 1 0,0-1 0,0 0-1,1-1 1,-1 1 0,1-1 0,0 0 0,0-1-1,-1 1 1,1-1 0,0 0 0,0 0-1,0-1 1,0 0 0,0 0 0,1-1 0,-1 1-1,-1-1 1,1 0 0,0-1 0,1 0-15,3-2 16,-1 1 0,0-2 0,0 1 0,0-1 0,-1-1 0,1 0-1,-1 0 1,-1 0 0,1-1 0,-1 0 0,0 0 0,-1-1 0,0 0 0,0 0 0,-1-1 0,0 0 0,0 1 0,3-10-16,-1 1 18,-1-1 0,0 0 0,-2 0 1,0 0-1,-1-1 0,0 0 0,-2 1 0,0-1 1,-2-13-19,-3-15 29,1 23-17,1 0 0,2-13-12,3 26 2,-3 12-2,1-1 0,0 0 0,-1 1 0,1-1 0,-1 1-1,1-1 1,-1 1 0,1-1 0,-1 1 0,1-1 0,-1 1 0,0-1 0,1 1 0,-1 0 0,0-1 0,0 1 0,1-1 0,-1 1 0,0 0 0,0 0 0,9 24 7,-2 0-1,0 1 0,-2 0 0,1 22-6,0-7 37,8 27-37,-10-55 6,-1-1-1,2 0 1,0 0 0,0 0-1,1-1 1,0 0 0,5 6-6,-6-11-38,1 0 0,0 0 1,0 0-1,0-1 0,0 0 1,1 0-1,0 0 1,0-1-1,0 0 0,1 0 1,-1-1-1,1 0 0,0-1 1,0 1-1,0-1 0,0-1 1,0 0-1,6 1 38,35 2-192</inkml:trace>
  <inkml:trace contextRef="#ctx0" brushRef="#br0" timeOffset="3398.637">3116 699 9010,'-13'-9'1353,"6"2"-501,0 2 0,-1-1-1,0 1 1,-5-2-852,12 7 64,0-1-1,0 1 0,0-1 1,0 1-1,0-1 1,0 1-1,0 0 0,1-1 1,-1 1-1,0 0 1,0 0-1,-1 0 1,1 0-1,0 0 0,0 0 1,0 0-1,0 0 1,0 0-1,0 0 0,0 0 1,0 1-1,1-1 1,-1 0-1,0 1 1,0-1-1,0 1 0,0-1 1,0 1-1,0 0 1,1-1-1,-1 1 0,0 0 1,0-1-1,1 1 1,-1 0-1,1 0 1,-1 0-1,0-1 0,1 1 1,0 0-1,-1 0-63,-2 9 76,0-1 0,1 1 0,0 0 0,1 0 1,0-1-1,0 1 0,1 0 0,0 0 0,1 0 0,0 0 0,1 0 0,0 0 0,0-1-76,9 30 213,1-1 1,12 25-214,-10-30 174,11 29 101,-20-57-63,-4-14-93,-4-16 39,-5-9-113,1-1-1,3 0 1,0 0-1,2-8-44,2 24 15,0 0 0,2 0-1,0-1 1,1 1 0,1 0 0,0 1-1,2-1 1,3-7-15,-8 23-1,0 1 0,0 0 0,0-1 0,0 1 0,0 0-1,0 0 1,0 0 0,1 0 0,-1 0 0,1 0 0,0 0 0,-1 0 0,1 1 0,0-1 0,0 0 0,0 1-1,0 0 1,0 0 0,0-1 0,1 1 0,-1 0 0,0 1 0,1-1 0,-1 0 0,0 1 0,1-1-1,-1 1 1,1 0 0,-1 0 0,1 0 0,-1 0 0,1 0 0,-1 0 0,1 1 0,-1-1 0,0 1 0,1 0-1,-1 0 1,0-1 0,1 2 0,-1-1 0,1 1 1,7 4-6,0 0 0,0 1-1,-1 0 1,0 0 0,0 1 0,-1 1-1,0-1 1,2 5 6,17 22-4,-1 2-1,6 13 5,-21-30 6,0 1-1,-1 0 1,-1 0-1,-2 1 1,3 9-6,-10-19 46,-7-19 4,-7-19 18,9 11-61,2 0 1,0-1-1,0 1 1,2 0-1,0-1 1,0 1-1,2-1 0,0 1 1,0-1-1,2 1 1,0 0-1,1-1 1,0 2-1,1-1 1,4-8-8,-4 15-4,-1 0 1,1 0-1,0 0 1,0 1 0,1 0-1,0 0 1,1 0-1,0 1 1,-1 0-1,2 0 1,-1 1-1,1 0 1,0 0-1,0 1 1,0 0 0,1 0 3,-4 2-4,0 0 1,0 1 0,1 0 0,-1 0-1,0 0 1,1 0 0,-1 1 0,0 0-1,1 0 1,-1 0 0,1 1 0,-1 0-1,0 0 1,1 0 0,-1 1 0,0-1 0,0 1-1,0 1 1,0-1 0,-1 1 0,1 0-1,0 0 1,-1 0 0,0 0 0,0 1-1,0 0 1,3 3 3,1 3-4,-1 1 0,1 0 0,-2 0 0,0 0 0,0 1 0,-1 0 0,0 0 0,-1 0 0,-1 1 0,0 0 4,7 36 327,4 47-327,-12-84 84,0 11 238,-2-13-173,2 0 1,-1 0-1,1 0 1,0 0-1,1 0 1,2 6-150,20 23 386</inkml:trace>
  <inkml:trace contextRef="#ctx0" brushRef="#br0" timeOffset="4169.62">4028 619 6465,'0'-1'435,"-9"-18"2666,9 18-2872,0 1-1,-1-1 0,1 0 1,-1 0-1,1 1 0,-1-1 1,1 0-1,-1 1 1,1-1-1,-1 0 0,0 1 1,1-1-1,-1 1 0,0-1 1,1 1-1,-1-1 0,0 1 1,0 0-1,0-1 0,0 1-228,7 18 2332,12 24-1836,39 104 445,-49-121-844,-2 0 0,0 0 1,-1 1-1,-2 0 0,0 1-97,-2 31 98,-3-1 1,-2 0-1,-2 4-98,-33 167 168,19-120-37,17-86-84,-2-83 177,-5-90-170,-2 4-31,8 0 0,6-11-23,-1 139 0,1-1 0,1 1 1,1 0-1,1 0 0,1-3 0,-2 11-2,0 0 1,1 0 0,1 0 0,0 1 0,0 0-1,1 0 1,0 0 0,1 1 0,0 0 1,3-2-7,0 0 0,0 2 1,1-1-1,0 2 1,1-1-1,0 2 1,0-1-1,5 0 7,-10 4-4,1 1 0,-1 1 0,1-1 0,0 1 0,0 1 0,0-1 0,0 2 0,0-1 0,0 1-1,0 0 1,0 1 0,0 0 0,-1 1 0,8 1 4,-4 1-2,-1 0-1,0 1 0,1 0 1,-2 0-1,1 1 0,-1 1 1,0 0-1,0 0 1,-1 1-1,1 0 0,-2 1 1,1 0-1,-2 0 0,7 9 3,-10-11 1,0-1 0,0 1 0,0 0 0,-1 0 0,-1 1 0,1-1 0,-1 1 0,0-1 0,-1 1 0,1 0 0,-2-1 0,1 1 0,-1 0 0,0 0 0,-1-1 0,1 1 0,-2 0 0,1 0 0,-1-1 0,0 1 0,-1-1 0,0 0 0,-2 6-1,-4 2 11,0-1 0,-1 1 0,0-2 0,-1 1 0,0-1 0,-1-1 1,-1 0-1,0-1 0,-5 2-11,-5 4 20,-1-1 0,-1-1 1,0-1-1,-1-1 0,-3-1-20,16-6 37,0-2 0,0 1 0,-1-2 0,1 0 0,-14 1-37,24-3-56,1-1 0,-1 1 0,0-1-1,0 0 1,0 0 0,0 0 0,0-1-1,0 1 1,1-1 0,-1 0 0,0 1-1,0-1 1,1-1 0,-1 1 0,0 0 0,1 0-1,-1-1 1,1 0 0,0 1 0,0-1-1,-1 0 1,1 0 0,0 0 0,0 0-1,1-1 1,-1 1 0,0-1 0,1 1 0,0-1-1,-1 0 57,1 0-412,0 1 1,1-1-1,-1 0 0,1 0 0,-1 0 1,1 0-1,0 0 0,0 0 0,1-3 412,6-28-2140</inkml:trace>
  <inkml:trace contextRef="#ctx0" brushRef="#br0" timeOffset="4692.281">4865 188 7017,'-2'-14'1268,"-3"-25"917,5 37-1951,-1 0 1,1 0-1,-1 0 0,1 0 1,-1 0-1,0 0 1,0 0-1,0 0 0,0 0 1,0 0-1,0 1 0,-1-1 1,1 0-1,-1 0-234,2 2 46,-1 0 0,1 0-1,0 0 1,-1 0 0,1 0 0,0 0 0,-1 0 0,1 0 0,0 0-1,-1 0 1,1 0 0,0 0 0,-1 0 0,1 0 0,0 1 0,-1-1-1,1 0 1,0 0 0,0 0 0,-1 0 0,1 1 0,0-1-1,-1 0 1,1 0 0,0 1 0,0-1 0,0 0 0,-1 0 0,1 1-1,0-1 1,0 0 0,0 1 0,0-1 0,-1 0 0,1 1-1,0-1 1,0 0 0,0 1 0,0-1 0,0 0 0,0 1 0,0-1-1,0 0 1,0 1 0,0-1 0,0 0 0,0 1 0,0-1-46,-1 24 941,31 266 1323,8 112-1834,-37-287-174,-8 32-256,7-143 5,-1 7-11,1 1-1,0-1 0,0 0 1,1 0-1,2 11 7,-2-21-20,-1 0 0,0-1 1,0 1-1,1 0 0,-1-1 1,0 1-1,1 0 0,-1-1 0,1 1 1,-1 0-1,1-1 0,-1 1 0,1-1 1,-1 1-1,1-1 0,0 1 1,-1-1-1,1 1 0,0-1 20,10 2-204</inkml:trace>
  <inkml:trace contextRef="#ctx0" brushRef="#br0" timeOffset="5069.648">4664 759 9450,'-14'-3'4057,"10"6"-2329,7 0-519,16-3-361,11-4-328,17-3-224,13-3-64,7-3-104,3 3-48,-3-2 40,-5 4-256,-4 2 896,-4 3-592</inkml:trace>
  <inkml:trace contextRef="#ctx0" brushRef="#br0" timeOffset="5454.663">5251 661 8546,'72'-19'3889,"-93"26"-2001,7 7 24,8 12-831,0 1-257,8 12-376,5 3-104,7 2-160,0 6-56,-2-2-64,1-2-8,-5-4 120,2-5-184,-4-9 256,1-5-160</inkml:trace>
  <inkml:trace contextRef="#ctx0" brushRef="#br0" timeOffset="5455.155">5314 322 11658,'-28'-28'4537,"6"16"-3352,5 3-473,10 8-288,9 2-160,13 5 3353,11 9-2609</inkml:trace>
  <inkml:trace contextRef="#ctx0" brushRef="#br0" timeOffset="5921.304">5897 686 6257,'-7'-8'905,"-2"-1"-1,1 1 1,-1 1 0,0 0-1,0 0 1,-5-2-905,10 7 281,0 0 0,0 1 0,0-1 0,0 1 0,0 0 0,0 0 1,-1 0-1,1 1 0,0-1 0,-1 1 0,1 0 0,0 0 0,0 1 1,-1-1-1,1 1 0,0 0 0,0 0 0,0 0 0,-3 2-281,-2 1 128,1 1 1,-1-1-1,1 2 0,0-1 0,0 1 0,1 1 1,0-1-1,0 1 0,0 0 0,-4 7-128,-1 3 122,0 0-1,0 1 1,2 1 0,-4 9-122,8-15 25,0 0 0,1 0 0,1 1 0,0 0 0,1 0 0,1 0 0,0 0 0,0 2-25,2-11 4,0 1 0,0 0 0,1 0 0,0-1-1,0 1 1,0 0 0,0-1 0,1 1 0,0-1 0,0 0 0,0 1-1,1-1 1,0 0 0,0 0 0,0-1 0,1 1 0,-1-1 0,1 0-1,0 1 1,1-2 0,1 3-4,1-1 6,1 0 0,-1 0 0,1-1 0,0 0 0,0-1 0,1 0 0,-1 0 0,1 0 0,-1-1 0,1-1 0,0 1 0,0-1 0,0-1 0,3 0-6,1 0 12,1-2 0,-1 1 0,1-2 0,-1 0 0,0 0 0,0-1 0,0-1 0,0 0 0,-1-1-12,3-1 15,0 0-1,-1-2 0,0 1 1,0-2-1,-1 0 1,0 0-1,-1-1 0,-1-1 1,1 0-1,4-8-14,-11 14 6,0-1-1,0 1 1,-1-1-1,0 1 1,0-1-1,-1-2-5,-2 7 3,0-1 0,0 0 0,0 1 0,-1-1-1,0 0 1,1 0 0,-1 0 0,0 1 0,0-1-1,-1 0 1,1 0 0,-1 0 0,1 1 0,-1-1 0,0 0-1,0 1 1,0-1 0,0 1 0,-2-3-3,-4-8 11,-2 1 1,0 1-1,0-1 1,-1 1-1,0 1 1,-1 0 0,0 0-1,-1 1 1,0 0-1,-6-2-11,7 4-10,-1 0 0,0 1 0,-1 0 0,1 1 0,-1 0-1,0 2 1,-1-1 0,1 1 0,0 1 0,-1 0 0,-4 1 10,-7 5-448,16 1-774,9-5 1115,-1 0 0,1 0 0,0 1 0,0-1 0,0 0 0,0 0 0,0 1 0,0-1 0,0 0 0,0 0 0,0 0 0,0 1 0,0-1 0,0 0 0,0 0 1,0 1-1,0-1 0,0 0 0,0 0 0,0 0 0,0 1 0,0-1 0,1 0 0,-1 0 0,0 0 0,0 1 0,0-1 0,0 0 0,0 0 0,1 0 0,-1 0 0,0 1 0,0-1 0,0 0 0,0 0 0,1 0 0,-1 0 107,15 13-1960</inkml:trace>
  <inkml:trace contextRef="#ctx0" brushRef="#br0" timeOffset="6390.131">6151 678 9226,'-5'0'7113,"0"6"-5659,-2 14-2192,6-19 1069,1 1-319,-2 3 33,0 1 1,0 0 0,1 0 0,-1 0 0,2 0 0,-1 1 0,0-1 0,1 0 0,0 0 0,1 0 0,0 0 0,-1 0 0,3 6-46,11 28 624,10 17-624,-14-35 108,0 0 0,-2 1 0,0 0 0,-2 0 0,0 1 0,-1 9-108,-2-11 48,-2-14 13,-1-14 55,-2-16-57,-1 1 0,-1 1 1,-2-5-60,0 2 26,1 1 1,0-18-27,3 19 4,2 0 1,0 1 0,1-1-1,1 0 1,2 1-1,-1-1 1,2 1 0,1 0-1,1 0-4,-5 13-1,1 0 0,0 1 0,0-1 1,1 1-1,0-1 0,0 1 0,1 0 0,-1 0 0,1 1 0,1 0 0,-1 0 0,1 0 0,0 0 0,0 1 0,0 0 0,0 0 1,1 1-1,0-1 0,-1 2 0,1-1 0,0 1 0,1 0 0,-1 0 0,0 1 0,0 0 0,4 0 1,-1 1-2,0 0 0,0 0 0,-1 1 0,1 1-1,0 0 1,0 0 0,-1 0 0,0 2 0,1-1 0,-1 1 0,0 0-1,-1 1 1,1 0 0,-1 0 0,0 1 0,0 0 0,-1 1-1,7 6 3,-4-2 2,0 1-1,-1-1 0,0 2 0,-1-1 1,0 1-1,-1 0 0,-1 1 0,0 0 1,-1 0-1,0 0 0,-1 1 0,0 2-1,2 21 190,-3-20 502,0-1 0,1 1 0,1-1-1,0 0 1,5 8-692,1-3 1376</inkml:trace>
  <inkml:trace contextRef="#ctx0" brushRef="#br0" timeOffset="7167.598">7310 455 3209,'0'-2'617,"0"0"1,0 0 0,0 1 0,-1-1 0,1 0 0,-1 0-1,1 1 1,-1-1 0,0 0 0,1 1 0,-1-1-1,0 0 1,-1 0-618,-17-9 2535,11 9-2104,0 0 0,0 0 0,0 1 0,0 0 0,-1 1 0,1 0 0,0 0 0,0 0 0,-2 1-431,-18 3 1471,-28 8-1471,44-9 89,0 1 0,0 0 0,0 1-1,1 1 1,-1-1 0,1 2 0,1 0-1,-1 0 1,1 1 0,1 0 0,-3 3-89,6-5 13,0 0 0,0 1 0,1-1 1,0 2-1,0-1 0,0 0 0,1 1 1,0 0-1,1 0 0,-1 0 0,2 0 1,-1 1-1,1-1 0,0 1 0,1 0 1,0 5-14,1-11 2,0 1 0,0-1 0,0 0 0,1 0 0,-1 1 0,1-1 0,0 0 1,0 0-1,0 0 0,0 0 0,1 0 0,-1 0 0,1-1 0,0 1 0,0 0 0,0-1 1,0 1-1,0-1 0,0 0 0,1 1 0,-1-1 0,1 0 0,0-1 0,-1 1 0,1 0 1,0-1-1,0 0 0,0 1 0,0-1 0,2 0-2,11 3 9,1 0 1,-1-1-1,0-1 1,1-1-1,9 0-9,-6 0 6,44 1 13,-19-1-2,1 2 0,-1 2 0,6 4-17,-46-9 1,-1 2 0,1-1 0,-1 0-1,1 1 1,-1 0 0,0 0-1,1 0 1,-1 1 0,0 0 0,1 1-1,-4-3 0,0 0 0,0 0 1,0 0-1,0 0 0,0 0 0,0 1 1,-1-1-1,1 0 0,0 1 1,-1-1-1,1 0 0,-1 1 1,1-1-1,-1 1 0,0-1 1,0 1-1,0-1 0,1 1 0,-1-1 1,-1 1-1,1-1 0,0 1 1,0-1-1,0 0 0,-1 1 1,1-1-1,-1 1 0,1-1 1,-1 0-1,0 1 0,0-1 0,1 0 1,-2 1-1,-3 6 6,0-1 0,-1-1 0,0 1 1,-1-1-1,1 0 0,-1-1 0,0 1 1,-1-1-1,1-1 0,-1 1 0,0-1 1,-2 0-7,-16 7 22,1-1 0,-2-1 0,-8 0-22,15-4 16,1-1 0,-1-1 0,-9 0-16,21-2 2,1-1 1,-1 0 0,0-1-1,1 0 1,-1 0-1,0 0 1,1-1-1,0 0 1,-1-1-1,-2-1-2,9 4-14,-1-1-1,1 1 1,0-1-1,0 0 0,0 0 1,0 1-1,0-1 1,0 0-1,0 0 0,0 0 1,0 0-1,0 0 1,0 0-1,1 0 0,-1-1 15,0 1-34,1 1-1,0-1 0,0 0 0,0 1 0,0-1 0,0 0 1,0 1-1,0-1 0,0 0 0,0 1 0,0-1 0,0 1 1,0-1-1,0 0 0,1 1 0,-1-1 0,0 0 0,0 1 0,1-1 1,-1 1-1,0-1 0,1 1 35,1-3-105,0 1-1,1 0 1,-1 0 0,1 0 0,-1 0 0,1 0-1,-1 0 1,1 1 0,0 0 0,0-1-1,2 0 106,31-7-481</inkml:trace>
  <inkml:trace contextRef="#ctx0" brushRef="#br0" timeOffset="7580.29">7563 921 9754,'92'-55'3897,"-77"55"-2665,8 9 16,-1 13-215,0 7-329,-4 13-344,-4 4-104,-7 11-128,-7-1-24,-4-1 232,-7-2 32,0-12-200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4:05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19 514 5153,'-5'-101'2809,"2"75"1408,1 22-2152,1 4-225,-3 28 302,4-27-2313,-3 83 1087,3 0 0,10 64-916,-4-61 257,-1-37 46,4 13-303,-2-24 158,-2 0 0,-1 26-158,-4-64 3,0-1-1,0 1 1,0-1 0,0 0-1,0 1 1,0-1-1,0 1 1,0-1 0,0 0-1,0 1 1,0-1 0,0 1-1,0-1 1,0 0-1,0 1 1,0-1 0,1 0-1,-1 1 1,0-1 0,0 1-1,0-1 1,1 0-1,-1 0 1,0 1 0,0-1-1,1 0 1,-1 1-1,0-1 1,1 0 0,-1 0-3,10-5 83,9-20 16,4-14-58,-2-2 0,3-12-41,-6 13 25,1 0 1,13-16-26,-29 51-1,-1 1 0,1-1-1,1 0 0,-1 1 0,1 0 0,3-4 2,-6 7 0,0 1-1,0-1 1,0 0-1,0 0 1,0 1-1,0-1 1,0 0-1,1 1 1,-1-1-1,0 1 1,0 0-1,1-1 1,-1 1-1,0 0 0,0 0 1,1 0-1,-1 0 1,0 0-1,0 0 1,1 0-1,-1 0 1,0 0-1,1 1 1,-1-1-1,0 0 1,0 1-1,0-1 1,2 1 0,1 2-3,0 0 0,0 0 0,0 1 0,0-1 0,-1 1 1,1 0-1,-1 0 0,0 0 0,0 0 0,0 1 3,27 50-7,-20-34 4,4 5 6,1-1 0,16 21-3,-22-35 0,0 0 1,0-1 0,1 0-1,0 0 1,1-1-1,12 7 0,-22-15 10,0 0-1,1 0 0,-1 0 1,0 0-1,1 0 0,-1-1 1,1 1-1,-1-1 0,1 1 1,-1-1-1,1 1 0,0-1 1,-1 0-1,1 0 1,-1 0-1,1 0 0,0 0 1,-1 0-1,1 0 0,-1 0 1,1-1-1,-1 1 0,1-1 1,0 1-1,-1-1 0,0 0 1,1 1-1,-1-1 1,1 0-1,-1 0 0,0 0 1,0 0-1,1 0 0,-1 0 1,0 0-1,0-1 0,0 1 1,0 0-1,0-1 0,-1 1 1,1-1-1,0 1 1,0-1-10,2-6 94,0 0 1,0 0-1,0 0 1,-1-1-1,0 1 1,-1-1-1,0-5-94,5-108 235,-7 1 0,-7-37-235,7 144 9,0 8-12,1-1 0,-1 0 0,1 1-1,0-1 1,1 0 0,-1 1 0,1-1 0,1 1-1,-1-1 1,1 0 3,-1 7 20,-1-1 0,0 0 0,1 1 0,-1-1-1,1 1 1,-1-1 0,1 1 0,-1-1 0,1 1 0,0-1 0,-1 1-1,1-1 1,-1 1 0,1 0 0,0-1 0,-1 1 0,1 0 0,0 0 0,0-1-1,-1 1 1,1 0 0,0 0 0,-1 0 0,1 0 0,0 0-20,21 4 1425,-19-3-1212,38 11 675</inkml:trace>
  <inkml:trace contextRef="#ctx0" brushRef="#br0" timeOffset="722.1">1030 668 6089,'-86'-19'2537,"84"19"-2357,0 0 0,1 0 0,-1-1 0,1 1 1,-1 0-1,0 0 0,1 0 0,-1 1 0,0-1 0,1 0 1,-1 1-1,1-1 0,-1 1 0,1-1 0,-1 1-180,1 0 112,1-1-1,-1 1 0,1-1 0,-1 0 1,1 1-1,-1-1 0,1 1 1,0-1-1,0 1 0,-1 0 0,1-1 1,0 1-1,0-1 0,-1 1 1,1 0-1,0-1 0,0 1 0,0-1 1,0 1-1,0 0 0,0-1 0,0 1 1,0-1-1,0 1-111,1 2 311,-1 0-1,1-1 1,0 1-1,0-1 1,0 1 0,0-1-1,0 1 1,1-1-1,-1 0 1,1 1-311,0-1 84,0 0 1,0-1-1,0 1 0,1-1 0,-1 1 1,0-1-1,1 0 0,-1 0 1,0 0-1,1 0 0,-1 0 0,1 0 1,0-1-1,-1 1 0,1-1 1,-1 0-1,1 0 0,0 0 0,-1 0 1,1 0-1,0 0 0,0-1-84,8-1 113,0-1 1,0 0-1,0 0 0,6-4-113,-6 3 22,-1-1 0,0-1 0,0 1 0,-1-2 0,0 1-1,0-1 1,0 0 0,-1-1 0,0 0 0,0-1 0,-1 1 0,0-1 0,-1-1 0,0 1-1,0-1 1,-1 0 0,3-9-22,-7 16 6,0 0 0,0 0 0,0 0 0,-1 0 0,1 0-1,-1 0 1,0-1 0,0 1 0,0 0 0,0 0 0,0 0 0,-1 0 0,0 0-1,1 0 1,-1 0 0,-1 0-6,1 0 5,0 1 0,0 0 0,-1 0 0,1 0 0,-1 0 0,0 0 0,0 0 0,0 1 0,1-1 0,-1 0 0,-1 1-1,1 0 1,0-1 0,0 1 0,0 0 0,-1 0-5,-4-1 5,0 0 1,0 0-1,0 1 0,0 0 0,-1 0 0,1 1 0,0 0 0,0 0 1,-1 0-1,1 1 0,0 0 0,-4 2-5,-1 0 1,0 1 0,1 0 1,-1 1-1,1 0 0,0 1 0,0 0 1,1 1-1,-1 0 0,1 1 0,1 0 1,0 1-1,0-1 0,1 2 0,-8 9-1,8-7 2,0 0-1,0 1 1,1 0-1,1 0 1,0 1 0,1 0-1,0 0 1,1 0-1,1 1 1,0-1-1,1 1 1,0 8-2,2-15 7,0 0-1,1 0 1,-1 0 0,1-1 0,1 1-1,-1 0 1,2 0 0,-1-1 0,1 1-1,0-1 1,0 0 0,1 1 0,0-1-7,2 2 12,1-1-1,-1 1 1,1-2 0,1 1 0,0-1 0,0 0 0,0-1 0,0 1 0,3 0-12,12 5 49,1 0-1,0-1 1,0-2 0,1 0 0,1-2-1,-1 0 1,11-1-49,-12-2 385,-1-1-1,1-1 1,0-1-1,0-1 1,0-2-1,6-1-384,20-3 971</inkml:trace>
  <inkml:trace contextRef="#ctx0" brushRef="#br0" timeOffset="1200.423">1766 616 7346,'-1'-4'615,"0"-1"1,-1 1 0,1 0-1,-1 0 1,0 0 0,0 0-1,0 0 1,-1 0 0,1 0-1,-1 0 1,0 1 0,0-1-616,-1 0 397,-1 0 0,1 0 0,-1 1 0,0-1 0,0 1 1,-1 0-1,1 0 0,-3 0-397,-5-2 287,0 1 1,-1 1-1,1 0 1,-1 1-1,0 0 1,0 1-1,-5 0-287,11 2 21,1-1 0,-1 1 0,1 1 0,-1-1 0,1 1 0,0 0 0,0 1 0,-1 0 0,2 0 0,-1 1 0,0-1 0,1 2 0,0-1 0,0 0 0,0 1 0,0 0 0,1 1 0,0-1 0,0 1 0,-3 5-21,-1 2 25,0 1 1,0 0-1,2 0 1,0 1-1,0-1 1,2 2-1,0-1 1,0 1-1,1 3-25,2-10 2,1 0-1,0 0 0,0 0 0,1 0 0,0 0 0,1 0 0,0 0 1,1 0-1,-1 0 0,2 0 0,-1 0 0,1-1 0,1 1 0,3 6-1,-3-8 2,0-1-1,0 1 1,1-1-1,0 0 0,0 0 1,0-1-1,1 1 1,0-1-1,0-1 1,0 1-1,1-1 0,0 0 1,0 0-1,0-1 1,0 0-1,0 0 0,4 0-1,-1 0 4,1-1-1,0 0 1,0 0-1,0-1 1,-1-1-1,1 0 1,0 0-1,0-1 1,0 0-1,0-1 1,0-1-1,-1 1 0,10-5-2,-13 4 3,-1 0 0,1 0 1,-1 0-1,0-1 1,0 0-1,0-1 1,-1 1-1,1-1 1,-1 0-1,0 0 1,-1-1-1,1 1 1,-1-1-1,0 0 1,-1 0-1,1 0 1,-1-1-1,0 1 1,-1-1-1,1 0 1,-2 0-1,1 0-4,0-7 9,-1 0 0,0 0 0,-1 0 0,0 0-1,-1 0 1,-1 1 0,-1-5-9,-2-9 16,-1 1 1,-6-14-17,28 99 30,-12-43-17,0 0-1,1 0 1,1-1-1,0 0 1,1 0-1,3 4-12,1-2 489,1-2-1,0 1 1,1-1-1,0-1 1,1-1-1,1 0 1,0 0-1,5 1-488,26 18 1358</inkml:trace>
  <inkml:trace contextRef="#ctx0" brushRef="#br0" timeOffset="1977.906">2375 88 5041,'-2'-12'1583,"-1"1"0,-1 0-1,-4-9-1582,7 18 226,1 0-1,-1 0 1,0 0 0,0 0-1,0 1 1,0-1-1,0 0 1,0 1-1,0-1 1,-1 1 0,1-1-1,-1 1 1,1-1-1,-1 1 1,0 0-1,1 0 1,-1 0-1,0 0 1,0 0 0,1 0-1,-1 1 1,0-1-1,0 0 1,0 1-1,0 0 1,0-1-226,1 2 69,0-1 1,0 0-1,0 1 1,0-1-1,0 1 0,0-1 1,0 1-1,0-1 1,1 1-1,-1 0 0,0-1 1,0 1-1,1 0 1,-1 0-1,0-1 0,1 1 1,-1 0-1,1 0 0,-1 0 1,1 0-1,-1 0 1,1 0-1,0 0 0,-1 1-69,-6 27 419,6 0-195,1 0 0,1-1 0,1 1-1,2-1 1,3 9-224,4 49 474,-8-48-265,-3 0-1,-1 0 1,-1 0 0,-6 23-209,-4 2 206,-2 1 1,-8 12-207,8-33 64,8-28-41,1 0 0,1 1 0,0-1 0,1 1 1,1 0-1,0 5-23,1-20 4,1 1 1,0-1-1,0 0 0,0 1 1,0-1-1,0 0 0,0 1 1,1-1-1,-1 0 1,0 1-1,1-1 0,-1 0 1,1 1-1,-1-1 1,1 0-1,0 0 0,-1 0 1,1 1-1,0-1 0,0 0 1,0 0-1,0 0 1,0 0-1,0-1 0,0 1 1,0 0-1,0 0 0,0-1 1,1 1-1,-1 0 1,0-1-1,0 1 0,1-1 1,-1 0-1,0 1 1,1-1-1,-1 0-4,4 0 16,0 0 0,-1 0 0,1-1 1,-1 1-1,1-1 0,-1 0 0,1 0 0,-1-1 1,0 1-1,1-1 0,-1-1-16,8-3 19,-1 0 1,-1-2-1,0 1 1,0-1-1,0-1 0,-1 0 1,0 0-1,0-1 1,-1 0-1,2-4-19,17-27 31,-2-1 0,1-6-31,3-5 17,-17 31-26,76-124 66,-69 118-114,2 1 1,0 1-1,2 0 1,1 2 56,-24 24-2,3-4-128,1 1 0,-1 0 0,1-1-1,0 2 1,-1-1 0,1 0 0,0 1 0,1 0-1,-1 0 1,0 0 0,2 0 130,-5 1-46,0 1 0,-1 0 0,1 0 0,-1 0 0,1-1 0,0 1 0,-1 0 0,1 0 0,0 0 0,-1 0 1,1 0-1,0 0 0,-1 1 0,1-1 0,-1 0 0,1 0 0,0 0 0,-1 1 0,1-1 0,0 0 46,3 14-556</inkml:trace>
  <inkml:trace contextRef="#ctx0" brushRef="#br0" timeOffset="2352.58">2540 579 10250,'-14'19'4457,"18"6"-2288,9 9-681,5 5-416,10 1-304,4 2-336,1-3-120,3-4-183,-2-2 159,2-6-56,7-1 768,2-5-656</inkml:trace>
  <inkml:trace contextRef="#ctx0" brushRef="#br0" timeOffset="2939.489">3138 562 8626,'-8'-5'1161,"6"4"-749,0 0 0,0 0 0,0 0 1,0 0-1,0 0 0,0 1 0,0-1 1,0 0-1,-1 1 0,1 0 0,-1-1-412,2 2 78,0-1-1,1 1 0,-1-1 0,0 0 1,0 1-1,0 0 0,0-1 0,0 1 0,0 0 1,1-1-1,-1 1 0,0 0 0,0 0 0,1-1 1,-1 1-1,1 0 0,-1 0 0,1 0 0,-1 0 1,1 0-1,0 0 0,-1 0 0,1 0 1,0 0-1,0 0 0,-1 0 0,1 1-77,-11 41 763,2 0 1,2 0-1,0 16-763,6-44 95,0 1 1,1 0-1,1 0 1,0 0-1,1-1 1,1 1 0,1 0-1,0-1 1,1 0-1,0 0 1,2 1-96,-12-26 221,1 0 0,0-1 0,1 1 0,0-1 0,1 1 0,-2-9-221,2-8-22,1 1-1,1-11 23,0 0 12,1 1 1,3-1-1,0 1 0,9-29-12,-11 57-2,1 0 1,1-1-1,-1 1 1,1 1 0,0-1-1,1 0 1,0 1 0,0 0-1,1 0 1,0 1 0,0-1-1,0 1 1,1 1-1,0-1 1,0 1 0,0 0-1,1 1 1,0-1 0,0 2-1,0-1 1,0 1 0,3 0 1,-1 0-2,1 0 0,-1 1 0,1 1 0,0 0 0,-1 1 0,1 0 0,0 0 0,0 1 0,0 0 1,-1 1-1,1 0 0,-1 1 0,0 0 0,1 1 0,-1 0 0,-1 1 0,1 0 0,0 0 2,3 4 0,0 0 0,-1 0 0,0 1 0,-1 1-1,0 0 1,-1 0 0,0 1 0,-1 0-1,0 1 1,0 0 0,-2 1 0,0-1-1,0 1 1,-1 1 0,-1-1 0,-1 1-1,0 0 1,-1 0 0,0 0 0,-1 1-1,-1-1 1,0 12 0,-1-25-9,0 22-206,0 0 0,-2 0 0,0 0 0,-2-1 0,-1 3 215,1-7-759,8-2 239</inkml:trace>
  <inkml:trace contextRef="#ctx0" brushRef="#br0" timeOffset="3316.337">3759 701 10330,'10'-2'1148,"1"0"0,-1 0 0,1 1 0,-1 0 1,1 0-1,0 2-1148,-1-1 192,0 0 0,0-1 0,-1 0 0,1 0 1,0-1-1,-1-1 0,5-1-192,-1-1 126,-1 0 0,1-1 0,-1-1 0,0 0 1,-1-1-1,0 0 0,9-8-126,-17 13 9,-1 1 0,1-1 0,-1 1 0,0-1 0,0 0 0,0 0 0,0 1 1,-1-2-1,1 1 0,-1 0 0,1 0 0,-1 0 0,0-1 0,-1 1 0,1 0 0,0-1 0,-1 1 0,0-1 1,0 1-1,0-1 0,0 1 0,0 0 0,-1-1 0,0 1 0,1-1 0,-1 1 0,-1 0 0,1 0 0,0-1 1,-1 1-1,1 0 0,-1 0 0,0 0-9,-1-1 3,0-1 0,0 1 0,0 0 0,0 0 0,-1 0 0,0 0 0,0 0 0,0 1 0,0 0 0,0 0 1,-1 0-1,1 0 0,-1 1 0,0 0 0,1 0 0,-1 0 0,0 0 0,-1 1 0,1 0 0,0 0 0,0 0 0,0 1 0,-1-1 0,1 1 0,0 1 0,0-1 0,-1 1 1,1 0-1,0 0 0,0 0 0,0 1 0,-1 0-3,-8 3-2,1 1-1,0 0 1,1 1 0,0 1 0,0 0-1,0 0 1,1 1 0,0 1 0,1 0-1,0 0 1,-3 6 2,3-4-2,1 1 0,0 0 0,1 0 0,1 0 0,0 1 0,1 1 0,1-1-1,0 1 1,1 0 0,-2 12 2,4-20 0,1-1 0,1 1-1,-1-1 1,1 1 0,1-1-1,-1 0 1,1 1 0,0-1-1,0 1 1,1-1 0,0 0-1,0 0 1,1 0 0,-1 0-1,1 0 1,0 0 0,1-1-1,-1 1 1,1-1 0,1 0 0,-1 0-1,0-1 1,1 1 0,0-1-1,0 0 1,5 3 0,2 0 21,-1-1 1,1-1-1,0 0 0,1 0 1,-1-1-1,1-1 0,8 1-21,21 3 2327,30-1-2327,-50-4 979,49 5 348</inkml:trace>
  <inkml:trace contextRef="#ctx0" brushRef="#br0" timeOffset="4099.312">4740 432 5481,'0'0'145,"1"0"0,-1 0 0,0-1 0,1 1-1,-1 0 1,1 0 0,-1-1 0,0 1 0,1 0 0,-1 0 0,0-1 0,1 1-1,-1 0 1,0-1 0,1 1 0,-1-1 0,0 1 0,0 0 0,0-1-1,1 1 1,-1-1 0,0 1 0,0-1 0,0 1 0,0-1 0,0 1-1,0 0 1,0-1 0,0 1 0,0-1 0,0 1 0,0-1 0,0 1-1,0-1 1,0 1 0,0-1 0,0 1 0,-1 0 0,1-1 0,0 1-1,0-1 1,-1 1 0,1 0 0,0-1 0,0 1 0,-1 0 0,1-1-1,0 1 1,-1 0 0,1-1 0,-1 1 0,1 0 0,0 0 0,-1-1 0,1 1-1,-1 0 1,1 0 0,0 0 0,-1 0 0,1-1 0,-1 1-145,-3-1 348,1-1 1,-1 1 0,1 0-1,-1 0 1,0 0 0,0 1-1,-1-1-348,-13 1 411,1 2 0,-1-1 0,0 2 0,1 1-1,0 0 1,0 1 0,-4 2-411,-5 3 175,0 1 0,0 1 0,2 2 0,-4 2-175,17-9 25,0 1 0,1 0 0,0 0 0,0 1 0,1 0 1,-3 3-26,10-9 2,-1 1 0,0-1 0,1 1 0,0 0 0,0 0 0,0-1 0,0 1 0,0 1 0,1-1 0,0 0 0,0 0 0,0 0 0,0 1 0,1-1 0,0 0 0,0 1 1,0-1-1,0 0 0,1 1 0,-1 0-2,1-3 1,0 0 0,-1 0 0,1 0 0,0 0 0,0 0 0,0 0 0,1 0 0,-1 0 0,0 0 1,1-1-1,-1 1 0,1 0 0,-1-1 0,1 1 0,0-1 0,0 0 0,-1 0 0,1 1 0,0-1 0,0-1 1,0 1-1,0 0 0,1 0 0,-1-1 0,1 1-1,8 1 7,0 0 1,0-1 0,0 0-1,9-1-7,-10 0 4,33 0 8,0 1 1,0 3-1,-1 1 0,37 10-12,-74-13 0,1-1 0,0 1 0,0 1 0,-1-1 0,0 1 0,1 0 0,-1 0 0,0 0 0,0 1 0,-1-1 0,1 1 0,-1 1 0,4 3 0,-7-6 0,1 1 0,0-1 0,-1 1 0,0 0 0,0 0 0,0 0 0,0 0 0,0 0 0,0 0 0,-1 0 0,1 0 0,-1 0 0,0 0 0,0 0 0,0 0 0,-1 0 0,1 0 0,-1 0 0,1 0 0,-1 0 0,0 0 0,0 0 0,0 0 0,-1 0 0,1-1 0,-1 1 0,-1 2 0,-3 5 3,-2-1 0,1 1 0,-1-1 0,0-1 0,-1 0 0,0 0-1,-7 4-2,-21 15 35,-17 6-35,22-13 8,16-10 22,-1 0-1,0-2 0,-15 6-29,27-12-32,0 0 0,0 0 0,0-1-1,-1 0 1,1 0 0,-1 0-1,1 0 1,-1-1 0,1 0-1,0 0 1,-1-1 0,1 1 0,-1-1-1,1 0 1,-3-1 32,8 1 37,-1 1 0,1 0 0,-1 0-1,1-1 1,-1 1 0,1 0 0,-1 0 0,1-1 0,-1 1 0,1-1-1,0 1 1,-1 0 0,1-1 0,0 1 0,-1-1 0,1 1-1,0-1 1,-1 1 0,1-1 0,0 1 0,0-1 0,0 1 0,0-1-1,0 0 1,-1 1 0,1-1 0,0 1 0,0-1 0,0 1 0,0-1-1,1 1 1,-1-1 0,0 1 0,0-1 0,0 0 0,0 1-1,0-1 1,1 1-37,6-14 678</inkml:trace>
  <inkml:trace contextRef="#ctx0" brushRef="#br0" timeOffset="4554.267">5295 408 8538,'-1'-1'373,"1"-1"1,-1 0-1,1 0 1,-1 0-1,0 1 1,0-1 0,0 0-1,0 1 1,0-1-1,0 1 1,0-1-1,-1 1 1,1 0-1,0-1 1,-1 1-1,1 0 1,-1 0-1,1 0 1,-1 0-1,-1 0-373,-1-1 293,-1 0 0,1 1-1,0 0 1,-1 0-1,1 0 1,-1 1-1,1 0 1,-1 0-1,0 0-292,-9 0 219,1 2 0,-1 0 0,1 0 0,0 2 0,-11 3-219,-2 2 291,1 2 1,-24 13-292,41-20 31,1 0 1,0 1-1,0 0 0,1 0 1,-1 0-1,1 1 1,0 0-1,1 0 1,-1 0-1,1 1 0,-3 6-31,6-10 8,0 0 0,1 1 0,0-1-1,0 1 1,0-1 0,0 1-1,0-1 1,1 1 0,0-1-1,-1 1 1,1 0 0,1-1 0,-1 1-1,0 0 1,1-1 0,0 1-1,0-1 1,0 1 0,0-1-1,1 0 1,-1 1 0,1-1 0,0 0-1,-1 0 1,2 0 0,-1 0-1,0 0 1,1-1 0,-1 1-1,1-1 1,0 1-8,10 8 14,0-1 0,1-1 0,0 0 0,0-1 0,1-1 0,4 2-14,16 7 18,1-1 24,28 18-42,-55-27 3,-1-1 0,1 1 0,-1 1 0,0-1 1,0 2-1,-1-1 0,0 1 0,0 0 0,1 2-3,-7-8 1,1 0 0,-1 0 0,0 0 0,0 0-1,0 0 1,0 1 0,0-1 0,-1 0 0,1 0 0,-1 1-1,1-1 1,-1 1 0,0-1 0,0 0 0,0 1 0,0-1-1,-1 1 1,1-1 0,0 0 0,-1 1 0,0-1 0,0 0-1,-1 3 3,0-1 1,0-1 0,-1 1 0,1 0-1,-1 0 1,0-1 0,0 0 0,-1 0 0,1 0-1,-1 0 1,-1 1-4,-12 7 23,-1 0 0,0-2 0,-1 0 0,-16 5-23,33-13 2,-79 27 51,71-26-41,0 0 1,0 0-1,1-1 1,-1 0 0,0 0-1,0-1 1,-5-1-13,15 1-8,-1 0 0,0 0 1,1 0-1,-1 0 0,1 0 0,-1 0 0,1 0 1,-1 0-1,0 0 0,1 0 0,-1-1 0,1 1 1,-1 0-1,1 0 0,-1 0 0,1-1 0,-1 1 1,1 0-1,-1-1 0,1 1 0,-1-1 0,1 1 1,0 0-1,-1-1 0,1 1 0,0-1 0,-1 1 1,1-1-1,0 1 0,0-1 0,-1 1 1,1-1-1,0 1 0,0-1 0,0 0 0,0 1 1,0-1-1,-1 1 0,1-1 0,0 1 0,0-1 1,1 0-1,-1 1 8,0-2-51,1 0 1,0 1-1,0-1 1,0 1-1,0-1 1,0 1 0,0-1-1,0 1 1,1 0-1,-1-1 1,0 1-1,1 0 1,-1 0-1,2-1 51,32-16-364</inkml:trace>
  <inkml:trace contextRef="#ctx0" brushRef="#br0" timeOffset="5154.841">5585 690 8826,'-35'-34'3514,"54"35"1272,49 3-3728,-50-4-887,0 0-1,0-2 1,0 0 0,0-1-1,0-1 1,0 0 0,-1-2 0,0 0-1,0-1 1,-1 0 0,0-1-1,0-1 1,5-5-171,-17 12 26,0-1 1,-1 0-1,1 0 1,-1-1-1,0 1 1,0-1-1,0 0 1,0 0-1,-1 0 0,2-2-26,-3 4 13,-1 0 0,1 1-1,0-1 1,-1 0-1,1 0 1,-1 0-1,0 0 1,0 0-1,0 0 1,0 0-1,0 0 1,0 0-1,0 0 1,0 0-1,-1 0 1,1 0-1,-1 0 1,0 1-1,1-1 1,-1 0-1,0 0 1,0 1-1,0-1 1,0 0-1,-2-1-12,-2-3 15,-1 1 0,0 0 0,0-1-1,0 2 1,-1-1 0,1 1 0,-1 0-1,0 0 1,-1 1 0,1 0-1,-1 0 1,1 1 0,-1 0 0,0 0-1,0 1 1,-6-1-15,4 2 1,0-1 0,1 1 0,-1 0 0,0 1 0,0 0 0,1 1 0,-1 0 1,1 0-1,-1 1 0,1 0 0,0 1 0,0 0 0,-6 4-1,4 0 1,0 0 1,1 1-1,0 0 1,1 0 0,0 1-1,0 1 1,1-1-1,1 1 1,0 1-1,0-1 1,1 1-1,-1 4-1,-1 2 4,1 0 0,1 1-1,1-1 1,1 1 0,0 1 0,1-1-1,1 0 1,1 5-4,1-17 6,0 1-1,1-1 1,0 1 0,0-1-1,1 0 1,-1 0 0,2 0-1,-1 0 1,1 0 0,0 0-1,0-1 1,1 1 0,0-1-1,2 3-5,0-1 4,1-1 0,0 0-1,0-1 1,1 1-1,0-1 1,0 0 0,0-1-1,1 0 1,-1-1 0,2 1-4,14 4 99,1 0 0,0-2 1,1 0-1,0-2 0,0-1 0,0-1 1,19-1-100,29-1 1992,3-4-924</inkml:trace>
  <inkml:trace contextRef="#ctx0" brushRef="#br0" timeOffset="5643.209">6637 433 8202,'0'-1'410,"0"-1"0,0 1-1,0-1 1,-1 1 0,1-1 0,0 1 0,-1-1 0,1 1 0,-1 0 0,1-1 0,-1 1 0,0-1-1,0 1 1,0 0 0,1 0 0,-1-1 0,0 1 0,-1 0 0,1 0 0,0 0 0,0 0 0,-1 0-410,-1-1 296,-1 0 1,1 1-1,-1-1 1,1 1-1,-1 0 1,1 0-1,-1 0 1,0 1-1,-3-1-296,-9 0 124,0 1-1,0 1 0,0 1 0,-3 0-123,17-1 111,-35 4 288,-1 2 0,-19 7-399,46-11 42,0 1-1,0 0 1,1 0-1,-1 1 1,1 1-1,0 0 0,0 0 1,1 1-1,0 0 1,-6 6-42,13-11 3,1-1 0,-1 1 0,1 0 0,-1-1 0,1 1 0,0 0 0,0 0 0,-1 0 0,2 0 0,-1 0 0,0 0 0,0 0 0,1 1 0,-1-1 0,1 0 0,-1 0 0,1 0 0,0 1 0,0-1 0,0 0 0,0 0 0,1 2-3,0-1 5,0 0-1,0 0 1,1 0-1,-1 0 0,1 0 1,0-1-1,0 1 1,0 0-1,0-1 1,0 0-1,1 1 1,-1-1-1,1 0 1,0 0-5,10 7 13,0-1 1,1-1-1,0 0 0,0-1 1,0-1-1,4 1-13,87 21 34,-70-19-23,0 1-1,-1 2 1,0 1-1,6 5-10,-35-15 2,1 1-1,-1 1 0,0-1 1,0 1-1,0-1 1,0 1-1,-1 1 1,0-1-1,1 1 1,-2-1-1,1 1 1,0 1-1,0 0-1,-2-2 1,0 0 0,-1 0 0,1 1 1,-1-1-1,0 0 0,0 1 0,0-1 0,-1 1 0,0-1 0,1 1 0,-2-1 0,1 1 0,0-1 0,-1 1 0,0-1 1,0 1-1,0-1 0,-1 1-1,-2 6 8,-1-1 1,-1 0-1,0 0 1,0 0-1,-1-1 1,0 1 0,-1-2-1,0 1 1,0-1-1,-1 0 1,0-1-1,0 0 1,0-1-1,-1 0 1,0 0-1,-2 0-8,-1 1 20,0-1 0,0-1-1,0 0 1,-1-1 0,0 0-1,0-1 1,0-1 0,0 0-1,0-1 1,0 0 0,0-1-1,0-1 1,-1 0-20,7-1 15,0 1 1,1-1-1,0-1 1,-1 1-1,1-1 1,-2-2-16,7 5 5,0-1 0,0-1 0,0 1 0,1 0 0,-1 0 0,0-1 0,0 1 0,1-1 0,-1 1 0,0-1 0,1 0 0,0 1 0,-1-1 0,1 0 0,0 0 0,0 0 1,0 0-1,0 0 0,0 0 0,1-1 0,-1 1 0,0-2-5,1 3-132,0 0 0,0 1 1,0-1-1,1 0 0,-1 0 1,0 0-1,0 0 0,0 1 1,1-1-1,-1 0 0,0 0 1,1 0-1,-1 1 0,0-1 1,1 0-1,-1 1 0,1-1 1,-1 0-1,1 1 0,0-1 1,-1 1-1,1-1 0,0 1 1,-1-1-1,1 1 0,0-1 1,0 1-1,-1-1 0,1 1 1,0 0-1,0 0 0,0-1 1,-1 1-1,1 0 0,0 0 1,0 0-1,0 0 132,21-1-2110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7:53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135 113 1248,'13'-36'1111,"-12"34"-791,-1-1-1,0 0 1,0 0-1,0 0 0,0 1 1,-1-1-1,1 0 1,-1 0-1,0 1 1,0-1-1,0 1 1,0-1-1,0 0 1,0 1-1,-1 0 1,0-2-320,1 1 283,0 2-166,0 0 0,1 0 0,-1 0 0,0 0 0,1 0 0,-1 0 0,0 0 0,0 0 1,0 0-1,0 0 0,0 0 0,0 1 0,0-1 0,0 0 0,0 1 0,-1-1-117,2 1 47,-1 0 0,0-1 0,1 1-1,-1 0 1,0 0 0,0 0-1,1 0 1,-1 1 0,0-1 0,0 0-1,1 0 1,-1 0 0,0 0 0,1 1-1,-1-1 1,0 0 0,1 1-1,-1-1 1,0 0 0,0 1-47,-3 3 68,0 0-1,0 1 1,0-1-1,1 1 1,-1 0 0,-1 3-68,-6 9 145,1-5-24,1 0 0,1 1-1,0 0 1,-5 14-121,10-21 71,1 0 0,-1 0 0,1 0 0,1 1 1,-1-1-1,1 1 0,1-1 0,-1 1 0,1-1 0,0 1 0,0-1 0,2 6-71,-1-9 32,0 1 0,0-1 0,1 0 0,-1 0 0,1 0 0,0 0 0,0 0 0,0 0 0,0-1 0,1 1 0,-1-1 0,1 1 0,-1-1 0,1 0 0,0 0 0,0 0 0,0-1 0,0 1-1,0 0 1,0-1 0,1 0 0,0 0-32,1 1 32,0 0 1,0-1-1,1 1 0,-1-1 0,1-1 0,-1 1 0,1-1 0,-1 0 0,1 0 0,-1 0 0,1-1 0,-1 0 1,4-1-33,-1-1 31,-1 0 1,0 0 0,0 0 0,0-1 0,0 0 0,-1-1 0,1 0 0,-1 0-1,0 0 1,-1 0 0,1-1 0,-1 0 0,0 0 0,-1-1 0,1 1 0,0-3-32,-3 4 16,1-1 0,-1 1 1,0-1-1,-1 1 1,1-1-1,-1 1 0,0-1 1,-1 0-1,1 0 1,-1 0-1,0 1 0,0-1 1,-1 0-1,0 0 1,0 1-1,0-1 0,-1 0 1,0 1-1,0 0 1,0-1-1,-1 1 0,0-2-16,-1 2 6,1-1 0,-1 1 0,0 0-1,0 0 1,0 0 0,-1 0-1,0 1 1,0 0 0,0 0-1,0 0 1,-1 1 0,1-1-1,-1 1 1,0 1 0,0-1 0,0 1-1,0 0 1,0 0 0,-1 1-1,1 0 1,-1 0 0,1 0-6,2 2 4,0-1 1,1 0-1,-1 1 0,0 0 1,1 0-1,-1 0 1,1 0-1,-1 0 1,1 1-1,0-1 0,-1 1 1,1 0-1,0 0 1,0 1-1,0-1 0,1 0 1,-1 1-1,0 0 1,1-1-1,-2 3-4,-2 2-4,1 1 0,0-1 0,0 1-1,0 0 1,1 0 0,0 0 0,1 0-1,0 2 5,0-3-5,2 1-1,-1-1 0,1 1 0,0-1 1,1 1-1,0 0 0,0 0 0,1-1 1,0 1-1,0 0 0,1-1 0,0 1 1,0-1-1,0 0 0,1 1 0,0-1 1,2 0 5,-3-2 6,1-1 1,0 1 0,0-1 0,0 0 0,1-1 0,-1 1 0,1 0-1,0-1 1,0 0 0,0 0 0,0 0 0,1-1 0,-1 1-1,1-1 1,0 0 0,0 0 0,-1-1 0,1 1 0,0-1-1,1 0 1,-1-1 0,0 1 0,0-1 0,0 0 0,0 0-1,1-1-6,4 0 32,0 0 0,0-2 0,-1 1 0,1-1 0,-1-1 0,1 1 0,-1-2 0,0 1 0,0-1 0,-1-1 0,0 1 0,0-1-1,0-1 1,0 0 0,-1 0 0,2-3-32,-7 8 12,0-1 0,-1 0-1,1 0 1,0 0 0,-1 0 0,0 0-1,0-1 1,0 1 0,0 0 0,0 0-1,-1-1 1,1 1 0,-1-1 0,0 1-1,0 0 1,0-1 0,-1 1-1,1-1 1,-1 1 0,0 0 0,0 0-1,0-1 1,0 1 0,0 0 0,-1 0-1,1 0 1,-1 0 0,0 0 0,0 1-1,-2-3-11,0-1 13,-1 1 0,1 0 0,-1 0 0,0 1-1,0 0 1,-1-1 0,1 2 0,-1-1 0,0 1-1,0 0 1,0 0 0,0 0 0,0 1 0,-1 0-1,-1 0-12,-2 0 15,-1 1-1,1 0 0,-1 1 0,1 0 0,0 0 0,-1 1 0,1 0 1,-1 1-1,1 1-14,7-3-2,-1 1 1,1 1-1,0-1 0,0 0 1,-1 1-1,1-1 0,0 1 1,0 0-1,1 0 0,-1 0 1,0 0-1,1 1 0,-1-1 1,1 1-1,0 0 0,0-1 1,0 1-1,0 0 1,0 0-1,1 1 0,-1-1 1,1 0-1,0 0 0,0 1 1,0-1-1,0 0 0,1 1 1,-1 3 1,1-1-5,0 0-1,0 1 1,0-1 0,1 0 0,0 1 0,0-1 0,1 0 0,0 0 0,0 0-1,0 0 1,1 0 0,1 2 5,-2-5 2,-1-1 0,1 1 0,0-1 0,0 1 0,0-1 0,0 0 0,0 0 0,0 0 0,0 0 0,1-1 0,-1 1 0,1-1 0,-1 1 0,1-1 0,-1 0 0,1 0 0,0 0 0,0 0 0,0 0 0,-1-1 0,1 1 0,0-1 0,0 0 0,0 0 0,0 0 0,0 0 0,0 0 0,0-1-2,8-1 31,-1-1-1,1-1 0,-1 0 1,0 0-1,0-1 0,0 0 1,-1 0-1,0-1 1,0-1-1,0 0 0,6-6-30,-12 10 15,1-1-1,-1 0 1,0 1-1,0-1 1,0 0-1,-1-1 1,1 1-1,-1 0 1,0-1 0,0 0-1,-1 1 1,1-4-15,-1 4 10,-1 1 1,0 0-1,0-1 1,0 1 0,0 0-1,0-1 1,-1 1-1,0 0 1,1-1 0,-1 1-1,0 0 1,-1 0-1,1 0 1,-1 0 0,1 0-1,-1 0 1,0 1-1,0-1 1,0 0 0,0 1-11,-1-1 8,-1 0 0,1 1 0,-1-1 1,1 1-1,-1 0 0,0 0 1,0 0-1,0 0 0,0 1 0,0-1 1,0 1-1,0 0 0,0 0 1,-1 1-10,-3-1 5,1 0-1,-1 0 0,1 1 0,-1 0 1,1 0-1,-1 1 0,-4 1-3,9-1-2,1 0-1,-1 0 1,1 1 0,-1-1-1,1 1 1,-1-1-1,1 1 1,0 0 0,0 0-1,0 0 1,0 0-1,0 0 1,0 0 0,1 1-1,-1-1 1,1 1-1,-1-1 1,1 1-1,0-1 1,0 1 0,0 0-1,0 2 3,0 0-5,-1 0-1,1 0 1,1 0-1,-1 0 1,1 0-1,0 0 1,0 0-1,0 1 1,1-1 0,0 0-1,0 0 1,0 2 5,0-5-1,1 1 1,-1-1-1,0 0 1,0 0-1,1 0 1,-1 0-1,1 0 1,0 0 0,-1 0-1,1-1 1,0 1-1,0 0 1,0-1-1,1 0 1,-1 1 0,0-1-1,0 0 1,1 0-1,-1 0 1,0-1-1,1 1 1,-1-1-1,1 1 1,-1-1 0,1 0-1,-1 0 1,1 0-1,-1 0 1,1 0-1,-1 0 1,2-1 0,2 0 6,0 0 1,0 0 0,0 0-1,0-1 1,0 0-1,0-1 1,-1 1 0,1-1-1,-1 0 1,1 0-1,-1-1 1,1-1-7,-4 4 5,-1-1 1,1 1-1,-1-1 0,0 1 1,0-1-1,0 1 1,0-1-1,0 0 0,0 1 1,0-1-1,0 0 1,-1 0-1,1 0 0,-1 0 1,1 0-1,-1 1 1,0-1-1,0 0 0,0 0 1,0 0-1,0 0 1,0 0-1,-1 0 0,1 0 1,0 0-1,-1 0-5,1 1 4,-1 0 0,0-1 0,1 1 0,-1 0-1,0 0 1,0 0 0,0 0 0,0 0 0,0 0-1,0 0 1,0 0 0,0 0 0,0 0 0,0 0-1,0 1 1,-1-1 0,1 1 0,0-1 0,-1 1-1,1-1 1,0 1 0,-1-1 0,1 1 0,0 0-1,-1 0 1,1 0 0,-1 0 0,1 0 0,0 0-1,-1 0 1,1 1 0,-1-1 0,1 0 0,0 1 0,-1-1-1,1 1-3,-5 1 3,0 0 0,0 1 0,1 0 1,0 0-1,-1 0 0,1 1 0,0 0 0,1 0 0,-5 3-3,7-4-2,0-1 0,-1 0 0,1 1 0,0-1 0,0 1 1,1 0-1,-1 0 0,0 0 0,1 0 0,0 0 0,0 0 0,0 0 1,0 0-1,0 0 0,1 0 0,-1 1 0,1-1 0,0 0 0,0 1 2,0-3-2,0 0 0,0 0 0,0 0 0,1 0 0,-1 0 0,0 0 0,1 0 0,-1 0 1,1 0-1,-1 0 0,1-1 0,-1 1 0,1 0 0,-1 0 0,1-1 0,0 1 0,0 0 0,-1-1 0,1 1 0,0 0 0,0-1 0,0 1 0,0-1 2,2 1-1,-1 0 0,0-1 0,0 1 0,1-1-1,-1 1 1,1-1 0,-1 0 0,0 0 0,1 0 0,0 0 1,5-2 5,0 1 0,0-1 0,0 0 0,0-1 1,5-2-6,-8 3 7,1-1 1,-1-1 0,0 1-1,0-1 1,0 0 0,0 0 0,-1 0-1,1-1-7,-4 5 5,-1-1 0,1 0 0,0 1-1,0-1 1,-1 0 0,1 0 0,-1 1 0,1-1-1,0 0 1,-1 0 0,0 0 0,1 0 0,-1 0-1,0 0 1,1 0 0,-1 0 0,0 0 0,0 0-1,0 0 1,0 0 0,1 0 0,-2 0 0,1 0-1,0 0 1,0 0 0,0 1 0,0-1 0,-1 0-1,1 0 1,0 0 0,-1 0 0,1 0 0,-1 0-1,1 0 1,-1 0 0,1 1 0,-1-1 0,0 0-1,1 0 1,-1 1 0,0-1 0,0 0 0,1 1-1,-1-1 1,0 1 0,0-1 0,0 1 0,0 0-1,0-1 1,0 1 0,0 0 0,0-1 0,0 1-5,-3-1-38,1 0 1,-1 0 0,1 0 0,-1 1 0,0-1 0,1 1-1,-1 0 1,0 0 0,0 0 0,1 0 0,-1 1-1,0 0 1,1 0 0,-1 0 0,1 0 0,-1 0-1,1 1 1,-3 1 37,-20 19-263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02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87 116 3705,'-5'-76'1976,"5"75"-1831,0 0 0,0-1-1,-1 1 1,1 0 0,0 0 0,0 0 0,-1 0-1,1 0 1,-1-1 0,1 1 0,-1 0-1,0 0 1,1 0 0,-1 0 0,0 0-1,0 0-144,0 0 74,1 1 0,-1 0 0,1 0 0,-1-1 0,1 1 0,-1 0 0,1 0 0,-1 0 1,1 0-1,-1 0 0,0 0 0,1 0 0,-1 0 0,1 0 0,-1 0 0,1 0 0,-1 0 0,1 0 0,-1 0 0,1 0 0,-1 1 0,1-1 0,-1 0-74,-1 2 191,0-1 0,0 0 0,0 0 0,0 1 0,0 0 0,0-1 0,1 1-1,-1 0 1,0 1-191,-5 8 114,2 0-1,-1 0 0,2 0 1,-1 1-1,2 0 0,-1 0 0,2 0 1,-1 0-1,1 4-113,2-10 1,-1 1 0,1 0 0,1 0 0,-1 0-1,1 0 1,0 0 0,1 0 0,-1-1 0,1 1 0,1 0 0,-1-1 0,1 0 0,0 1 0,1-1 0,-1-1-1,1 1 1,2 2-1,-3-5 7,1 1-1,-1-1 0,1 0 1,0 0-1,0 0 0,0 0 1,1-1-1,-1 0 0,0 0 1,1 0-1,-1 0 0,1 0 1,0-1-1,0 0 0,1 0-6,2 0 9,1 0-1,-1-1 1,0 0 0,1 0-1,-1-1 1,0 0-1,0-1 1,0 0 0,3-1-9,-2 0 24,0 0 0,0-1 0,0 0 1,-1 0-1,1-1 0,-1 0 1,0-1-1,0 0-24,-4 2 37,1 1 0,-1-2 0,0 1 0,0 0 1,-1-1-1,1 1 0,-1-1 0,0 0 0,0-1 0,-1 1 0,1 0 1,0-3-38,-2 3 59,0 0 1,-1 0 0,1-1 0,-1 1 0,0 0 0,0 0-1,-1 0 1,1 0 0,-1-1 0,0 1 0,-1 0 0,1 0 0,-1 1-1,0-1 1,0 0 0,0 1 0,-1-1 0,0 1 0,0-1-60,-3-3 113,0 0-1,-1 0 1,1 1 0,-1 0 0,-1 0 0,1 1-1,-1 0 1,0 0 0,-6-2-113,6 3 68,-1 0 0,0 1 0,0 0-1,0 1 1,0 0 0,-1 0 0,1 1 0,-1 0 0,-4 1-68,11 1 10,-1 0-1,1 0 1,0 0 0,0 0-1,0 1 1,-1 0 0,1 0-1,0-1 1,0 2 0,0-1-1,0 0 1,0 1 0,1-1-1,-1 1 1,0 0 0,1 0 0,-1 0-1,1 0 1,-1 0 0,1 1-1,0-1 1,0 1 0,0 0-1,1-1 1,-1 1 0,1 0-1,-1 0 1,1 0 0,0 0-1,0 0-9,-2 6 1,0 1 0,0-1 0,1 0-1,1 1 1,-1-1 0,2 1-1,-1-1 1,1 1 0,1 0-1,0-1 1,0 1 0,1-1 0,2 10-1,-2-14 0,0 0 0,0 1 0,0-1 0,1 0 0,0 0 1,0 0-1,0 0 0,0-1 0,1 1 0,0-1 1,0 0-1,0 0 0,0 0 0,1-1 0,-1 1 1,1-1-1,0 0 0,0-1 0,0 1 0,1-1 0,-1 0 1,0 0-1,6 1 0,-3-2 6,0-1 0,1 1 0,-1-1 0,0-1 0,0 0 0,0 0 1,0 0-1,0-1 0,0 0 0,0-1 0,0 1 0,-1-2 0,0 1 0,1-1 0,-1 0 0,3-3-6,-6 5 6,1-1 0,0-1 0,-1 1 0,1-1 0,-1 0 0,0 0 0,-1 0-1,1 0 1,-1-1 0,1 1 0,-1-1 0,-1 0 0,1 0 0,-1 0 0,0 0 0,0 0-1,0-1 1,-1 1 0,1-1 0,-1 1 0,-1-1 0,1 1 0,-1-1 0,0-1-6,-1 3 2,1 0 0,-1-1 0,0 1 0,-1 0 0,1-1 0,-1 1 0,0 0 0,0 0 0,0 0 0,0 1 0,-1-1 0,1 0 0,-1 1 0,0-1 0,0 1 0,0 0 0,-2 0-2,0-1 4,0 0 1,0 1-1,0 0 1,-1 1-1,1-1 1,-1 1-1,0 0 1,0 0-1,0 0 1,0 1-1,0 0 1,-1 1-5,1-1 3,0 0 0,-1 1 0,1 0 0,-1 0 0,1 1 0,-1 0 0,1 0 0,-1 0 0,1 1 0,0 0 0,0 0 0,0 1 0,0-1 0,0 1 0,0 1 0,1-1 0,0 1 0,-1 0 0,1 0 0,1 1 0,-1-1 0,1 1 0,-1 0 0,1 1-3,1-2 0,1 1 0,-1 0 0,1 0 1,0 0-1,0 0 0,0 0 0,1 0 1,0 1-1,0-1 0,0 1 0,0-1 1,1 0-1,0 1 0,1 4 0,-1-7 0,1 0 1,0 0-1,0 0 0,0 0 0,0 0 1,1 0-1,-1 0 0,1 0 0,0 0 1,0-1-1,0 1 0,0-1 0,0 1 0,0-1 1,1 0-1,-1 0 0,1 0 0,-1 0 1,1 0-1,0-1 0,0 1 0,0-1 0,0 0 1,0 0-1,1 0 0,0 1 3,1-1 0,1 0 0,-1 0-1,0 0 1,0-1 0,0 0 0,0 0 0,0 0 0,0-1 0,1 0 0,-1 0-1,0 0 1,0 0 0,-1-1 0,1 0 0,1 0-3,4-3 10,1-1-1,-1 0 1,0 0 0,0-1-1,-1-1 1,4-3-10,-10 8 4,-1 0 1,1 0-1,-1 0 1,0 0-1,0 0 1,0-1-1,0 1 1,-1 0-1,1-1 1,-1 1-1,0-1 1,0 0-1,0 0 1,-1 1-1,1-1 1,-1 0-1,0 0 1,0 1-1,-1-4-4,1 5 3,0-1 0,-1 1 0,1 0 1,-1-1-1,1 1 0,-1 0 0,0 0 0,0 0 0,0 0 0,0 0 0,0 0 0,-1 0 1,1 0-1,0 0 0,-1 0 0,0 1 0,1-1 0,-1 1 0,0-1 0,0 1 1,0 0-1,0-1 0,0 1 0,0 0 0,0 0 0,0 1 0,0-1 0,0 0 1,-1 1-1,1-1 0,0 1 0,-1 0 0,1-1-3,-5 1 5,1 0-1,0 0 1,0 1-1,0 0 1,0 0-1,0 0 1,0 1-1,0 0 1,0 0-1,0 0-4,2 0 1,1 0 0,-1-1 0,1 1 0,0 0 0,0 1-1,0-1 1,0 1 0,1-1 0,-1 1 0,0 0 0,1 0 0,0 0 0,0 0-1,0 0 1,0 0 0,0 1 0,1-1-1,-2 4 1,1-1 0,0 0 0,1 1 0,-1 0 0,1-1 0,1 1 0,-1 0-1,1 1 0,0-5 1,0 1 0,1-1 0,-1 0 0,1 0 0,0 1 0,0-1 0,0 0 0,1 0 0,-1 0 0,0 0 0,1 0 0,0-1 0,0 1 0,0 0 0,0-1 0,0 0 0,2 2-1,-3-3 2,1 0-1,0 0 1,0-1 0,-1 1-1,1 0 1,0-1 0,0 0-1,0 1 1,0-1 0,0 0-1,-1 0 1,1 0-1,0 0 1,0 0 0,0 0-1,0 0 1,0-1 0,0 1-1,-1-1 1,1 0 0,0 1-1,0-1 1,-1 0 0,2 0-2,6-4 15,0 0 0,0 0 0,7-6-15,-12 8 5,0 0 1,-1 0-1,0-1 0,0 1 0,1-1 0,-2 0 0,1 0 0,0 0 1,-1 0-1,0 0 0,0-1 0,0 1 0,0-3-5,-2 6 2,0 0 0,0 0 0,0 0 0,0 0 1,-1 0-1,1 0 0,0 0 0,-1 0 0,1 0 0,0 0 0,-1 0 0,1 0 0,-1 0 1,0 0-1,1 1 0,-1-1 0,0 0 0,1 0 0,-1 1 0,0-1 0,0 0 0,1 1 0,-1-1 1,0 1-1,0-1 0,0 1 0,0-1 0,0 1 0,0 0 0,0-1 0,0 1 0,0 0 1,-1 0-3,-3-2 8,0 1-1,-1-1 1,1 1 0,-1 1 0,-5-1-8,7 2 2,0 0 0,0 0 0,0 0 0,0 0-1,0 1 1,0 0 0,1 0 0,-1 0 0,0 0 0,1 0-1,0 1 1,-1 0 0,1-1 0,0 1 0,0 1 0,1-1-1,-1 0 1,0 1-2,2-2 0,0 0 0,-1 0 0,1 0 0,0 0 0,0 0 1,0 0-1,0 1 0,1-1 0,-1 0 0,1 0 0,-1 1 0,1-1 0,0 1 0,0 1 0,0-2 0,0 0 1,1-1-1,-1 1 0,1-1 1,-1 1-1,1-1 0,0 1 1,0-1-1,-1 1 0,1-1 1,0 0-1,0 1 0,1-1 1,-1 0-1,0 0 0,0 0 1,0 0-1,1 0 0,-1 0 1,1 0-1,-1 0 0,1 0 1,-1-1-1,3 1 2,-1 0 0,0 0 0,0 0 0,0-1 1,1 0-1,-1 0 0,0 0 0,0 0 0,1 0 1,-1 0-1,0-1 0,0 0 0,0 1 0,1-1 0,0-1-2,1 0 5,1 0 0,-1 0 0,0 0 0,1-1 0,-1 0 0,-1 0 0,1 0 0,1-2-5,-5 4 2,0 0 0,0 0 0,0 0 0,0 1 0,0-1 0,0 0 0,0 0 0,-1 0 0,1 0 0,0 0-1,-1-1 1,1 1 0,-1 0 0,0 0 0,1 0 0,-1 0 0,0-1 0,1 1 0,-1 0 0,0 0 0,0 0 0,0-1 0,0 1 0,0 0 0,0 0 0,-1-1 0,1 1 0,0 0 0,-1 0 0,1 0 0,-1-1-2,0 1 3,0-1 0,0 1 0,0 0-1,0 0 1,0 0 0,-1 0 0,1 0 0,0 0 0,-1 0-1,1 0 1,-1 1 0,1-1 0,-1 0 0,1 1 0,-1-1 0,0 1-1,1 0 1,-1-1 0,1 1 0,-1 0 0,0 0 0,1 0-1,-2 0-2,-28 6 376,31-5-449,-1-1 0,0 0 1,0 0-1,0 0 0,0 0 0,1 0 1,-1 1-1,0-1 0,0 0 0,1 1 1,-1-1-1,0 1 0,1-1 0,-1 1 1,0-1-1,1 1 0,-1-1 1,0 1-1,1-1 0,-1 1 0,1 0 1,-1-1-1,1 1 0,0 0 0,-1 0 1,1-1-1,0 1 0,-1 0 0,1 0 1,0-1-1,0 1 0,0 0 0,0 0 1,0 0 72,7 13-998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19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 79 5721,'1'-9'1284,"-1"5"-795,0 0 0,1 0-1,-1-1 1,-1 1 0,1 0 0,-1 0 0,1 0 0,-1 0 0,0 0-1,-1 0 1,1 0 0,-1 0 0,1 0 0,-1 0 0,-1 0-489,3 4 27,0-1 1,-1 1-1,1 0 1,0 0-1,0-1 1,-1 1-1,1 0 1,0 0-1,-1-1 1,1 1-1,-1 0 1,1 0-1,0 0 1,-1-1-1,1 1 1,0 0-1,-1 0 1,1 0-1,-1 0 1,1 0-1,-1 0 1,1 0-1,0 0 1,-1 0-1,1 0 1,-1 0-1,1 0 1,0 0-1,-1 0 1,1 1-1,-1-1 1,1 0-1,0 0 1,-1 0-1,1 1 1,0-1-1,-1 0 1,1 0-1,0 1 1,-1-1-1,1 0 1,0 1-1,0-1 1,-1 0-1,1 1 1,0-1-1,0 0 1,0 1-1,-1-1 1,1 0-1,0 1 1,0-1-1,0 1 1,0-1-1,0 1 1,0-1-1,0 0 1,0 1-28,-6 28 264,6-28-242,-3 46 223,3 1-1,2-1 0,1 0 1,6 20-245,-1 4 215,12 115 910,26 93-1125,4-74 338,-46-194-250,-3-16 67,-4-22 14,-2-9-101,-2 0 0,-1 0 0,-2 1 0,-5-10-68,10 31 7,-1-1 0,-1 2 0,0-1-1,-1 1 1,0 0 0,-1 0 0,0 1 0,-1 0 0,-1 1 0,0 0 0,-9-6-7,16 14-4,0 0 0,-1 0 1,0 0-1,1 0 0,-1 1 1,0 0-1,0 0 0,-1 0 0,1 1 1,0 0-1,-1 0 0,1 0 0,0 1 1,-1-1-1,1 1 0,-1 1 1,1-1-1,0 1 0,-1 0 0,1 0 1,0 0-1,-1 1 0,1-1 0,0 2 1,0-1-1,0 0 0,1 1 1,-3 1 3,-1 2-6,1-1 1,-1 2 0,1-1 0,1 1 0,-1 0 0,1 0 0,0 1-1,1-1 1,-1 2 0,2-1 0,-1 0 0,1 1 0,1 0 0,-1 0 0,-1 9 5,1-1-4,1 1 0,1-1 1,0 1-1,2 0 1,0 0-1,1 4 4,0-11 3,0 0 0,1 0 0,0 0 1,1 0-1,0 0 0,1-1 0,0 0 0,1 0 0,0 0 0,4 6-3,-6-13 6,-1 1 0,1-1 1,1 0-1,-1 1 0,0-1 0,1-1 1,-1 1-1,1 0 0,0-1 1,0 0-1,0 0 0,0 0 0,2 0-6,2 1 11,0-1-1,0 0 0,0-1 1,0 0-1,0 0 0,1 0 1,1-1-11,9-1 22,0-1 1,-1-1 0,0 0 0,1-1 0,-1-1 0,5-3-23,-5 1-154,0-1 0,-1 0 0,0-1 1,15-12 153,16-14-231</inkml:trace>
  <inkml:trace contextRef="#ctx0" brushRef="#br0" timeOffset="384.462">687 613 8626,'-11'-5'4201,"-9"2"-1841,9 11-975,7 5-353,-2 12-512,6 4-72,6 3-104,-6 3-88,8 7-128,1 0-40,-2-2-48,0 2 8,2-7 72,-2-7-152,0-9-752,2-6-152,2-16 432</inkml:trace>
  <inkml:trace contextRef="#ctx0" brushRef="#br0" timeOffset="731.144">669 249 9202,'-14'-36'4545,"-2"5"-1792,9 9-1345,3 8-424,3 7-704,4 0-152,2 8-64,2 5-272,3 9 1248,12 13-824</inkml:trace>
  <inkml:trace contextRef="#ctx0" brushRef="#br0" timeOffset="1361.502">974 578 7234,'-3'-24'4838,"2"19"-3035,2 15-785,29 202 1638,-26-169-2439,-4-24-152,2-1 1,0 0 0,1 0 0,0 0 0,2 0 0,0-1 0,8 18-66,-13-35 7,1 1 0,-1 0 0,0-1 0,0 1 0,1-1 0,-1 1 0,0 0 1,1-1-1,-1 1 0,1-1 0,-1 1 0,1-1 0,-1 1 0,1-1 1,-1 1-1,1-1 0,-1 0 0,1 1 0,0-1-7,3-8 137,-4-23 40,0 29-172,-7-75 165,3 35-104,1-1-1,2-10-65,2 40 0,0 1-1,0 0 0,1 0 0,0 0 0,1 1 0,1-1 0,0 1 0,0-1 0,1 1 0,1 0 1,-4 7-3,0 1 0,0 0 1,0 0-1,0 0 0,1 0 0,0 0 0,-1 0 0,1 0 0,0 1 0,0-1 0,0 1 0,1 0 0,-1 0 0,0 0 0,1 1 0,0-1 0,-1 1 0,1 0 0,0 0 0,-1 0 0,1 0 0,0 1 1,0-1-1,0 1 0,0 0 0,0 0 0,1 1 3,3 0-5,0 1 0,-1 0 0,1 1 0,-1-1 0,1 1 0,-1 1 0,0 0 0,-1-1 0,1 2 0,-1-1 0,1 1 0,-1 0 0,1 2 5,15 15 1,1-2 0,0-1 0,2 0 0,0-2 0,20 10-1,-37-23 2,-1 0 1,1-1 0,0 0-1,0 0 1,1 0-1,-1-1 1,0-1-1,1 1 1,-1-2 0,1 1-1,-1-1 1,1 0-1,0-1 1,-1 0 0,1 0-1,-1-1 1,0 0-1,0 0 1,1-1 0,-1 0-1,-1 0 1,8-5-3,-8 4 4,-1 0 0,1-1 1,-1 0-1,0 0 1,-1 0-1,1-1 0,-1 0 1,0 0-1,-1 0 0,1 0 1,-1-1-1,0 0 0,-1 0 1,2-3-5,-4 5 5,1 0 0,-1 0 0,0 0 0,0 0 0,0 0 0,-1-1 0,0 1 0,0 0 0,0 0 0,0 0 0,-1-1 0,0 1 0,0 0 0,-1 0 0,1 0 0,-1 0-1,0 0 1,0 1 0,-1-1 0,1 1 0,-1-1 0,0 1-5,2 2 2,0 1-1,0-1 0,0 1 0,0-1 1,0 1-1,-1 0 0,1 0 1,0 0-1,-1-1 0,1 1 0,-1 0 1,1 1-1,-1-1 0,1 0 0,-1 0 1,0 1-1,1-1 0,-1 1 0,0-1 1,1 1-1,-1 0 0,0-1 0,0 1 1,1 0-1,-1 0 0,0 0 0,0 1 1,1-1-1,-1 0 0,0 1 1,1-1-1,-1 1 0,0-1 0,1 1 1,-1 0-1,0 0 0,1 0 0,0 0 1,-1 0-1,1 0 0,-1 0-1,-5 6 6,0-1 0,0 1 0,1 0 0,0 1 0,0-1 0,1 1 0,-2 2-6,-5 10 11,1 1 1,1 0 0,1 1-1,1 0 1,1 0 0,0 3-12,4-12 13,0 1 1,1-1 0,0 0-1,1 0 1,1 1 0,0-1-1,1 1 1,0-1-1,1 0 1,1 0 0,1 5-14,-2-12 17,0 0 0,1-1 1,-1 1-1,2 0 0,-1-1 1,0 0-1,1 1 0,0-1 0,0-1 1,1 1-1,-1-1 0,1 1 0,0-1 1,0-1-1,0 1 0,3 1-17,2 0 93,1-1-1,-1 0 1,1 0 0,-1-1-1,1 0 1,0-1-1,0 0 1,0-1-1,4 0-92,70-1 312</inkml:trace>
  <inkml:trace contextRef="#ctx0" brushRef="#br0" timeOffset="2053.074">2403 587 3985,'-1'-3'422,"0"1"1,0-1-1,0 1 0,-1 0 1,1-1-1,-1 1 0,1 0 1,-1 0-1,0 0 0,1 0 1,-1 0-1,0 0 0,0 1 1,-1-1-1,1 1 0,0-1 1,-1 1-423,-1-1 329,-1 0 0,1 1 0,-1-1 0,0 1 1,0 0-1,0 0 0,0 0 0,1 1 0,-2 0-329,-7 0 304,0 1-1,0 0 1,0 1 0,1 0-1,-1 1 1,1 1 0,-1 0-304,-4 2 198,0 1 1,1 1-1,0 0 1,0 1-1,1 1 1,0 0-1,1 1 1,0 0-1,0 2 1,-2 3-199,10-9 32,0 0 0,0 1 0,1-1 1,0 1-1,1 0 0,-1 0 0,2 0 1,-1 1-1,1-1 0,0 1 0,1 0 1,0 0-1,0 0 0,1 0 0,1 0 1,-1 0-1,1 1 0,1-1 0,0 0 0,0 0 1,1 2-33,0-2 28,0-1 0,0 1 0,1 0 0,0-1 0,1 1 0,0-1 0,0 0 0,1 0 0,0-1 0,0 1 0,1-1 0,0 0 0,0-1 0,1 1 0,0-1 0,0 0 0,0-1 0,1 0 0,-1 0 0,1-1 0,0 0 0,1 0 0,-1-1 0,9 3-28,1-3 42,1 0 0,1-1 0,-1-1 0,0-1 1,0 0-1,1-2-42,25-2-977,43-11 977,-32-2-3286,0-3 1504</inkml:trace>
  <inkml:trace contextRef="#ctx0" brushRef="#br0" timeOffset="2428.985">2915 136 8154,'-3'-3'796,"0"0"-1,0 0 1,-1 1 0,1-1 0,0 1 0,-1-1-1,1 1 1,-1 0 0,-2 0-796,5 2 104,0-1 0,0 1 0,1 0 0,-1 0 0,0 0-1,0 0 1,0 0 0,1 0 0,-1 0 0,0 0 0,0 0 0,0 0 0,1 0 0,-1 1 0,0-1 0,0 0 0,1 1 0,-1-1 0,0 0-1,0 1 1,1-1-104,-2 2 51,1-1-1,0 0 1,0 1-1,0-1 0,0 1 1,0-1-1,0 1 1,1-1-1,-1 1 0,1-1 1,-1 1-1,1 0 1,-1-1-1,1 2-50,-2 16 207,0 1 0,2-1-1,0 1 1,1-1 0,1 1 0,5 18-207,-3-9 138,1 9-7,19 138 591,-4 74-722,-16-152 46,12 64-46,-16-160-84,0-1 0,0 0 0,0 1 1,0-1-1,1 1 0,-1-1 0,1 0 0,-1 1 1,1-1-1,-1 0 0,1 0 0,0 1 0,-1-1 1,1 0-1,0 0 0,0 0 0,0 0 0,1 1 84,3-10-561</inkml:trace>
  <inkml:trace contextRef="#ctx0" brushRef="#br0" timeOffset="2793.685">2662 743 9330,'-11'-7'4153,"15"1"-2009,6-2-551,15 0-577,7 1-328,10-3-392,8 0-96,9 3-128,1-1-16,1 9 48,-2 5-184,-15 8 80</inkml:trace>
  <inkml:trace contextRef="#ctx0" brushRef="#br0" timeOffset="3161.862">3329 655 9210,'25'-75'4217,"-42"77"-2265,9 15-583,1 3-153,4 13-624,2 5-160,5 8-200,4 0-88,9 1-64,-2 4-16,2-5-8,-3-3 112,-6-14-296,1-5-296,-6-7 520,-2-12-312</inkml:trace>
  <inkml:trace contextRef="#ctx0" brushRef="#br0" timeOffset="3162.862">3439 243 9490,'-18'-23'4409,"-6"-4"-2313,8 12-151,4 5-1273,4 0-280,9 8-176,9 2 96,10 7-192</inkml:trace>
  <inkml:trace contextRef="#ctx0" brushRef="#br0" timeOffset="3790.01">3905 669 4977,'72'-75'2811,"-71"74"-2637,1 0 0,-1-1 0,0 1 0,0 0 0,0-1 0,0 1 0,-1-1 0,1 1 0,0-1 0,-1 0 0,1 1 0,-1-1 0,1 0 0,-1 1 0,0-1 0,0 0-174,0 1 96,0 1-1,0-1 1,0 0-1,0 0 1,-1 1-1,1-1 1,0 0-1,-1 1 0,1-1 1,0 0-1,-1 1 1,1-1-1,-1 0 1,1 1-1,-1-1 1,1 1-1,-1-1 1,0 1-1,1-1 0,-1 1 1,0-1-1,0 1-95,-2-2 244,0 1-1,0 0 1,0 0-1,0 0 1,-1 1-1,1-1 0,0 1 1,-1-1-1,-1 1-243,-7 1 134,0 0-1,0 1 1,0 0-1,0 1 1,1 1-1,-1-1 1,1 2-1,0 0 1,0 0-1,1 1 1,0 0-1,-1 1 1,2 0-1,-1 0 1,1 1-1,1 0 1,-1 1-1,1 0 1,1 0-1,0 1 1,0 0-1,1 0 1,0 1-1,0 0 1,1 0-1,1 0 1,0 0-1,1 1 1,-1 2-134,2 3 13,0-1 1,1 1-1,1 0 1,1 0-1,0-1 1,1 1-1,1 0 1,1-1-1,0 0 1,1 1-14,-3-9 15,1-1 0,0 1 0,0-1 0,1 0 0,0 0 0,0 0 0,1 0 0,0-1 0,0 1 0,0-1 0,1-1 0,0 1 0,0-1 0,0 0 0,1 0 0,0-1 0,-1 0 0,2 0 0,-1-1 0,0 1 0,6 0-15,-3-1 16,0-1-1,0-1 0,0 0 1,0 0-1,0-1 0,0 0 0,0 0 1,1-1-1,-1-1 0,0 0 0,-1 0 1,1-1-1,0 0 0,-1-1 1,1 0-1,-1 0 0,0-1 0,-1-1 1,1 1-1,-1-1 0,0 0 1,3-4-16,-2 2 16,-1-1 0,-1 0 0,1 0 0,-1 0 1,-1-1-1,0 0 0,0 0 0,-1 0 0,0-1 1,-1 0-1,0 0 0,-1 0 0,0 0 1,-1-1-1,0 1 0,0-1 0,-2 0 0,1 1 1,-2-7-17,-1 5 23,0 0 0,0 1 1,-2-1-1,1 1 1,-2 0-1,1 0 1,-2 1-1,0-1 0,0 1 1,-1 0-1,0 1 1,-1-1-1,-7-6-23,10 10-3,-1 1 0,-1 0-1,1 0 1,-1 1 0,0-1-1,0 1 1,-1 1 0,1 0 0,-1 0-1,0 0 1,0 1 0,-1 0-1,1 0 1,0 1 0,-1 0-1,0 1 1,1 0 0,-1 0 0,0 1-1,-3 0 4,10 0-62,0 0 0,0 1 0,-1-1 0,1 0 1,0 1-1,-1-1 0,1 1 0,0 0 0,0 0 0,0 0 0,0 0 0,0 0 0,0 0 0,0 1 0,0-1 0,0 0 0,1 1 0,-1 0 0,0-1 0,1 1 0,0 0 0,-2 1 62,3 0-57,-1-1-1,1 1 1,0-1-1,-1 0 1,1 1-1,0-1 1,0 1-1,1-1 1,-1 1 57</inkml:trace>
  <inkml:trace contextRef="#ctx0" brushRef="#br0" timeOffset="4496.731">4526 719 6689,'-90'-105'3256,"88"102"-2889,0 0 0,-1 1 0,1 0 0,-1-1 0,1 1 0,-1 0 1,0 0-1,0 0 0,-1 0-367,4 2 50,0 0 1,-1 0 0,1 0-1,0 0 1,-1-1 0,1 1-1,0 0 1,-1 0 0,1 0-1,-1 0 1,1 0-1,0 0 1,-1 0 0,1 0-1,0 0 1,-1 1 0,1-1-1,-1 0 1,1 0 0,0 0-1,-1 0 1,1 0-1,0 1 1,-1-1 0,1 0-1,0 0 1,0 0 0,-1 1-1,1-1 1,0 0-1,0 1 1,-1-1 0,1 0-1,0 0 1,0 1 0,0-1-1,-1 1-50,1 2 140,-1 0-1,0 0 1,1 0 0,0 0-1,0 1 1,0-1 0,0 0-1,0 0 1,1 1-140,-1-2 57,4 19 201,0-1 0,2 0 1,1 0-1,0-1 1,10 18-259,1 7 182,-4-7-23,-1-1-1,3 19-158,-13-41 67,-1 1 0,0 0 0,0-1 0,-2 1 0,0 0 1,0-1-1,-1 1 0,-2 2-67,3-16 25,0 0 0,0 0-1,0 0 1,0 0 0,0 1 0,-1-1 0,1 0 0,0 0-1,-1 0 1,1 0 0,-1 0 0,1 0 0,-1 0-1,0 0 1,1 0 0,-1 0 0,0-1 0,0 1 0,0 0-1,1 0 1,-2 0-25,-5-6 419,2-13-196,-3-61-32,3-1-1,4 0 1,5-34-191,-2 100 6,0-1 0,0 1 0,2 0-1,-1 0 1,2 1 0,0-1 0,1 1 0,0 0 0,6-9-6,-9 17 0,0 0 0,0 1 0,1-1 0,0 1 1,-1-1-1,2 1 0,-1 1 0,0-1 0,1 0 1,-1 1-1,1 0 0,0 0 0,0 1 0,0-1 1,1 1-1,-1 0 0,1 0 0,-1 1 0,1 0 1,-1 0-1,1 0 0,0 0 0,-1 1 0,7 0 0,-1 2-1,0 0-1,0 0 0,0 1 0,0 0 1,0 1-1,-1 0 0,1 1 0,-1 0 0,0 1 1,-1 0-1,0 0 0,0 1 0,0 0 1,0 1-1,-1-1 0,-1 2 0,1-1 1,2 5 1,0 2 0,0 1 0,0 0 0,-2 0 0,0 1 0,-1-1 0,-1 2 0,0-1 0,-1 1 1,-1 0-1,-1 0 0,0 2 0,2 34-1932,-2 2 0,-2 27 1932,-4-52-1099</inkml:trace>
  <inkml:trace contextRef="#ctx0" brushRef="#br0" timeOffset="5021.04">5498 542 6505,'1'-4'711,"0"-1"-1,0 1 1,0-1 0,-1 1-1,0 0 1,0-1-1,0 1 1,0-1-1,-1 1 1,0-1-1,0 1 1,0-3-711,0 5 149,0 0 1,0 1-1,0-1 1,0 0-1,0 0 1,0 1-1,0-1 1,-1 1-1,1-1 1,0 1-1,-1-1 1,0 1-1,1 0 1,-1 0-1,0 0 1,1 0-1,-1 0 0,0 0 1,0 0-1,0 0 1,0 1-1,0-1 1,0 1-1,0 0 1,0-1-1,0 1 1,0 0-1,0 0 1,0 0-150,-12 1 142,0 1 1,0 0-1,1 1 1,-1 0-1,1 1 1,-1 0 0,1 1-1,0 1 1,1 0-1,-12 8-142,9-5 34,0 1-1,0 1 0,1 1 1,1 0-1,0 0 0,0 1 1,1 1-1,-2 5-33,12-18 1,1 1 0,0-1 0,0 1 1,-1 0-1,1-1 0,1 1 0,-1 0 0,0 0 0,0 0 0,1 0 0,-1 0 0,1 0 1,-1 0-1,1 0 0,0 0 0,0 0 0,0 0 0,0 0 0,0 0 0,1 0 0,-1 0 1,1 0-1,-1 0-1,1 0 2,1 0-1,-1 0 1,1 0 0,-1 0 0,1 0 0,0 0 0,0 0-1,0-1 1,0 1 0,0-1 0,0 1 0,0-1 0,0 0-1,0 0 1,1 0 0,0 0-2,9 3 8,1 0 0,0-1 1,-1-1-1,1 0 0,0-1 0,7 0-8,34-1 16,-25 0-4,0 0 0,0 2 0,0 1 0,28 7-12,-55-10 1,1 1 0,0 0 0,0 0 0,-1 0 0,1 0 0,0 0 0,-1 1-1,0-1 1,1 1 0,-1 0 0,0-1 0,1 1 0,-1 0 0,0 0 0,-1 1 0,1-1 0,0 0-1,0 1 1,-1-1 0,0 1 0,1-1 0,-1 2-1,0 0 3,0 0-1,0 1 1,-1-1 0,1 0-1,-1 1 1,0-1 0,-1 1-1,1-1 1,-1 0 0,0 1 0,0-1-1,0 0 1,0 0 0,-2 3-3,-2 3 7,0 0 0,0 0 1,-1-1-1,0 0 1,-1 0-1,0 0 0,0-1 1,-1 0-1,0 0 1,-1-1-1,1 0 1,-11 5-8,-17 11 61,-2-2 0,-30 12-61,23-12 50,34-16-39,-4 3 10,0-1 1,-1 0-1,1-2 0,-11 3-21,17-7-2,12-5-48,18-6-227,53-22-880,-21 13 781</inkml:trace>
  <inkml:trace contextRef="#ctx0" brushRef="#br0" timeOffset="5401.677">5748 868 9306,'95'-8'4129,"-87"7"-2313,9 5-776,1 7 273,4 10-617,-1 4-96,0 8-248,-3 5-128,-8 1-112,-4-4 96,-12 0 80,-2-4 1489,-9 10-1241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14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71 133 3201,'-5'-61'1851,"5"60"-1623,0 0-1,0 0 1,0 0 0,0 0 0,-1 0 0,1 0 0,0 1 0,0-1 0,-1 0-1,1 0 1,0 0 0,-1 1 0,1-1 0,-1 0 0,1 0 0,-1 1 0,1-1-1,-1 0 1,0 1 0,1-1 0,-1 1 0,0-1 0,1 0 0,-1 1-1,0 0 1,0-1 0,0 1 0,1 0 0,-1-1 0,0 1 0,0 0 0,0 0-1,0-1 1,0 1 0,0 0 0,1 0 0,-2 0-228,2 2 73,-1 0 0,0 0 0,1 0 0,-1 0 0,1 0 0,0 0 0,-1 0 0,1 0 0,0 0 0,1 1-73,-2 1 87,-3 72 702,4-1 0,5 31-789,3 29 825,-6-1 0,-6 18-825,1-82 161,3-44-60,1 1 1,2 5-102,-2-22 41,0 0 1,1 0-1,1 0 1,-1 0-1,2-1 1,-1 1 0,3 3-42,-6-13 57,0 0 1,1 0 0,-1 1 0,0-1-1,0 0 1,0 0 0,1 0 0,-1 1-1,0-1 1,0 0 0,1 0 0,-1 0-1,0 0 1,1 1 0,-1-1 0,0 0-1,0 0 1,1 0 0,-1 0 0,0 0-1,1 0 1,-1 0 0,0 0 0,1 0-1,-1 0 1,0 0 0,0 0 0,1 0-1,-1 0 1,0 0 0,1 0-1,-1-1 1,0 1 0,0 0 0,1 0-1,-1 0 1,0 0 0,1-1 0,-1 1-1,0 0 1,0 0 0,0 0 0,1-1-1,-1 1 1,0 0 0,0 0 0,0-1-1,0 1 1,1 0-58,-1-1 175,19-11 1147</inkml:trace>
  <inkml:trace contextRef="#ctx0" brushRef="#br0" timeOffset="382.469">110 176 5385,'-79'-28'2929,"76"27"-2625,1 0 1,-1 1-1,0-1 1,0 1-1,0 0 1,1-1-1,-1 1 1,-2 1-305,2 0 2240,7-1 1674,47-12-3526,-1-3 1,1-2-389,0 0 190,1 2-1,35-5-189,-72 17-92,0 1-1,-1 1 1,1 0 0,0 1 0,0 1 0,0 0 0,-1 1 0,1 1 0,-1 0-1,1 1 1,9 4 92,8 8-362</inkml:trace>
  <inkml:trace contextRef="#ctx0" brushRef="#br0" timeOffset="796.929">138 523 6457,'-10'6'3425,"0"-2"-1328,10 0-353,0-1-96,6-3-591,-6 0-177,0 0-256,24-3-120,44-4-224,-34-1-80,2 2-104,1 3 224,-2 3 552,4 6-584</inkml:trace>
  <inkml:trace contextRef="#ctx0" brushRef="#br0" timeOffset="1635.581">773 589 4681,'-18'-54'2489,"18"53"-2134,0 0 1,-1 0 0,1 0 0,0 0 0,-1 0 0,1 0 0,-1 0-1,0 0 1,1 0 0,-1 0 0,0 1 0,1-1 0,-1 0 0,0 0-1,0 1 1,0-1 0,1 1 0,-1-1 0,0 0 0,0 1 0,0 0 0,0-1-1,0 1 1,0-1 0,0 1-356,0 0 268,2 10 254,-1 24-233,-2 1 1,-1 3-290,0-4 128,1-1-1,2 19-127,0-49 5,2 22 20,1 0 0,0-1 0,2 2-25,-3-20 8,-1 0 0,1 0 1,0 0-1,0-1 0,0 1 0,1-1 0,0 0 1,0 1-1,0-1 0,1-1 0,0 1 1,0 0-1,0-1 0,0 0 0,3 2-8,-4-4 10,0 0 0,0 0-1,0-1 1,1 1 0,-1-1 0,0 0-1,1 0 1,-1 0 0,0 0 0,1-1-1,-1 1 1,1-1 0,-1 0-1,1 0 1,-1 0 0,3-1-10,0 0 14,0 0 0,-1-1 0,1 0 0,-1 0 0,0-1 0,0 1 0,0-1 0,0 0 0,4-3-14,5-6 30,1-1 0,-2 0-1,0-1 1,-1 0 0,8-12-30,-7 8 23,-2-1 0,0 0 0,0-1 0,-2 0 0,-1-1 0,0 0 0,-1 0 0,-2-1 0,0 1 0,-1-1 0,-1 0 0,-1-8-23,5-35 469,-9 69-369,0 12-96,4 22 4,3-2-1,1 1 0,2-1 1,2 3-8,-4-18 12,1 0 1,1 0-1,1-1 1,0 0 0,2-1-1,0 0 1,11 13-13,-16-24 355,1-1 1,-1 0-1,1 0 1,0-1-1,1 0 1,0 0-1,0-1 1,0 0-1,3 1-355,42 18 1331</inkml:trace>
  <inkml:trace contextRef="#ctx0" brushRef="#br0" timeOffset="2207.395">1671 43 6161,'-2'-4'1006,"1"0"1,-1-1-1,0 1 0,-1 0 0,1 0 0,-1 1 0,0-1 0,0 0 1,-1 0-1007,4 4 249,-3-2 620,0 9 257,4 35-1018,2 0 0,8 38-108,17 78 273,-10-59 228,5 77-501,-21-134 40,0-2 47,1 0 0,2 0 0,1-1 0,11 33-87,-11-59-477,-5-13 464,-1 1 0,0-1 0,0 0 0,0 0 0,0 0 0,0 1 0,0-1 0,0 0 0,1 0 0,-1 0 0,0 1 0,0-1 0,0 0 0,1 0 0,-1 0 0,0 0 0,0 0 0,0 0 0,1 1 0,-1-1 0,0 0 0,0 0 0,0 0 0,1 0 0,-1 0 0,0 0 0,0 0 0,1 0 0,-1 0 0,0 0 0,0 0 0,1 0 0,-1 0 0,0 0 0,0 0 0,0 0 0,1 0 0,-1-1 0,0 1 0,0 0 0,1 0 0,-1 0 0,0 0 0,0 0 0,0 0 0,0-1 0,1 1 0,-1 0 0,0 0 0,0 0 0,0-1 0,0 1 0,0 0 0,1 0 0,-1 0 0,0-1 0,0 1 0,0 0 13,7-18-436</inkml:trace>
  <inkml:trace contextRef="#ctx0" brushRef="#br0" timeOffset="2577.82">1516 578 9114,'-14'-3'4049,"9"1"-1857,0 2-551,4 0-401,1-1-424,0 0-512,0-1-104,36-2-96,49-7-16,-22 1-40,4 2 208,1-1-264,4 5 3241,-3 7-2377</inkml:trace>
  <inkml:trace contextRef="#ctx0" brushRef="#br0" timeOffset="3356.6">2228 431 4273,'0'0'10,"-9"-7"8166,8 11-3421,1 2-4532,0-1-1566,-3 74 1848,1-45-376,1-1 0,2 1 0,1 0-1,5 27-128,-3-46 14,0 0 0,0-1 0,1 1 0,1-1 0,1 0 0,0 0 0,7 10-14,-11-19 17,0-1 0,0 0 0,0 0 0,1 0 0,-1-1-1,1 1 1,0-1 0,0 0 0,0 0 0,1 0 0,-1 0 0,1-1 0,-1 0 0,1 0 0,0 0 0,0 0 0,0-1 0,0 0 0,0 0 0,0 0 0,0-1 0,0 1-1,0-1 1,5-1-17,-7 0 19,0 0-1,1 0 1,-1 0-1,0 0 1,0 0-1,0-1 1,0 0-1,0 1 1,0-1-1,0-1 1,0 1-1,-1 0 0,1 0 1,-1-1-1,0 0 1,0 1-1,0-1 1,2-3-19,4-8 58,0 0 1,-1 0-1,3-9-58,-5 10 26,3-9 11,-1 0 1,-1-1-1,-1 0 0,-1 0 1,-1-1-1,-1 1 0,-1-1 1,-1-17-38,0 38 6,0 0 1,0-1 0,0 1-1,-1 0 1,1 0 0,-1 0-1,0 0 1,0 0 0,0 0-1,0 0 1,-1 0 0,1 0-1,-1 0-6,18 49-30,-7-15 32,3-4 4,0 0 0,1-1 0,2 0 0,0-1 0,2 0 0,3 1-6,-14-19-51,-1-1-1,1 0 1,0-1 0,1 0-1,-1 0 1,1 0-1,0 0 1,4 1 51,-7-4-198,1 0-1,-1 0 1,0-1-1,1 1 1,0-1 0,-1 0-1,1 0 1,0-1-1,-1 1 1,1-1 0,0 0-1,0 0 1,0-1-1,-1 1 1,3-2 198,24-11-827</inkml:trace>
  <inkml:trace contextRef="#ctx0" brushRef="#br0" timeOffset="4024.054">2947 423 6201,'-1'-1'284,"0"0"-1,0 0 0,-1 0 0,1 1 0,0-1 0,-1 0 1,1 1-1,-1-1 0,1 1 0,-1 0 0,1-1 1,-1 1-1,1 0 0,-1 0 0,1 0 0,-1 0 1,1 0-1,-1 0 0,0 1 0,1-1 0,-1 0 0,1 1 1,0-1-1,-1 1 0,0 0-283,0 1 163,0-1-1,1 1 1,-1 0-1,1 0 1,0 0-1,0 0 1,0 0 0,0 0-1,0 0 1,0 0-1,0 0 1,0 0-1,1 0 1,-1 0 0,1 3-163,-2 9 214,1 1 1,1 0 0,0 0-1,2 12-214,20 127 1027,-9-72-305,-3 4-722,-12-70 87,2-13 21,3-10 111,2-10-138,-2 1 0,0-1-1,-1 0 1,0 0 0,-1-14-81,-1 9 30,3-36 4,2-1-1,3 1 1,12-47-34,-19 101-7,0-1 1,1 0-1,-1 1 0,1 0 1,0-1-1,0 1 0,1 0 1,-1 0-1,1 0 0,0 0 1,0 1-1,3-3 7,-4 5-3,-1-1-1,1 1 1,0 0 0,0 0 0,0 1-1,0-1 1,0 0 0,0 1-1,0-1 1,0 1 0,0-1-1,0 1 1,0 0 0,0 0-1,0 0 1,0 0 0,0 0 0,0 1-1,0-1 1,0 1 0,0-1-1,0 1 1,0 0 0,0-1-1,0 1 1,0 0 0,0 0-1,-1 1 1,2 0 3,11 8-9,-2 0 0,1 1-1,-1 0 1,-1 1 0,0 1 0,4 6 9,-2-3 0,0-1 0,0-1 0,1 0 0,10 6 0,-17-14 2,1 0-1,0-1 1,1 1-1,-1-2 0,1 1 1,0-1-1,0-1 1,0 1-1,1-2 0,-1 1 1,1-1-1,-1-1 1,1 1-1,0-2 0,0 1 1,-1-2-1,1 1 0,0-1 1,0 0-1,-1-1 1,1-1-1,-1 1 0,4-3-1,4-1 10,1-1-1,-2-1 0,1-1 0,-1 0 1,-1-1-1,1-1 0,-2 0 1,5-5-10,-14 11 6,0 0 1,0 0 0,0 0-1,-1 0 1,0-1 0,0 0-1,0 0 1,0 0 0,-1-1-1,0 1 1,-1-1 0,0 0 0,0 1-1,0-1 1,-1 0 0,1 0-1,-2 0 1,1 0 0,-1 0-1,0-1 1,-1 1 0,0-5-7,1 10-1,-1 0 1,1 0-1,0 0 1,-1-1 0,1 1-1,-1 0 1,0 0-1,0 0 1,0 0-1,0 0 1,0 1-1,0-1 1,0 0-1,-1 0 1,1 1-1,-1-1 1,1 1 0,-1-1-1,0 1 1,1 0-1,-1-1 1,0 1-1,0 0 1,0 0-1,0 0 1,0 1-1,0-1 1,0 0 0,0 1-1,0-1 1,0 1-1,-1 0 1,1 0-1,0 0 1,0 0-1,0 0 1,0 0-1,-1 0 1,0 1 0,-4 1-12,0 0 1,0 0-1,0 1 0,0 0 0,1 0 1,-1 0-1,1 1 0,-1 0 1,1 1-1,1-1 0,-2 2 12,-2 3-3,0 1-1,1 0 1,0 0-1,1 0 1,0 1-1,0 0 1,1 1-1,1 0 1,0-1-1,1 2 1,0-1-1,0 0 1,2 1-1,-1-1 1,2 1-1,0 0 1,0 0-1,1 6 4,1-7 10,-1 1 1,2-1-1,0 0 1,0 1-1,1-1 0,0 0 1,1 0-1,1-1 1,0 1-1,0-1 0,1 0 1,1 0-1,-1-1 1,2 0-1,0 0 0,0-1 1,0 0-1,11 8-10,-7-7 101,1-1 0,1-1 0,-1 0 0,2-1-1,-1 0 1,1-1 0,0-1 0,12 3-101,29 4 233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29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826 540 4097,'-1'-22'4391,"-1"16"-143,0 16-1354,2 21-2499,1 0-1,2-1 1,1 1-1,2-1 1,6 22-395,-3-16 397,-2-1 0,-1 2 1,0 35-398,-6-72 13,0 0 1,0 0 0,0 1 0,0-1-1,0 0 1,0 0 0,0 1-1,0-1 1,0 0 0,0 0-1,0 1 1,0-1 0,0 0 0,0 0-1,0 1 1,0-1 0,0 0-1,0 0 1,0 1 0,0-1 0,0 0-1,-1 0 1,1 0 0,0 1-1,0-1 1,0 0 0,0 0 0,-1 0-1,1 1 1,0-1 0,0 0-1,0 0 1,-1 0 0,1 0-14,-7-6 290,-5-17 153,7 6-386,0-2 0,1 1 0,1 0 0,1-1 0,0 1 1,2-1-1,0 0 0,1 1 0,1-1 0,1 1 1,0-1-1,1 1 0,1 0 0,1 0 0,1 1 0,0-1-57,-4 13-10,0-1 0,0 1 0,0 0-1,1 0 1,0 0 0,0 0 0,0 0-1,1 1 1,-1 0 0,1 0-1,0 0 1,0 1 0,0-1 0,1 1-1,-1 1 1,1-1 0,0 1 0,0 0-1,-1 0 1,1 0 0,1 1-1,-1 0 1,0 0 0,0 1 0,0-1-1,0 2 1,1-1 0,-1 0 0,0 1-1,0 0 1,0 1 0,0 0-1,0-1 1,0 2 0,0-1 0,-1 1-1,2 1 11,26 16 515,5 4-329</inkml:trace>
  <inkml:trace contextRef="#ctx0" brushRef="#br0" timeOffset="481.327">1581 610 5177,'19'-14'1670,"-1"-2"1,5-5-1671,-23 20 103,1 0 0,0 1 0,-1-1 0,1 1 0,-1-1 0,0 0 0,1 1 0,-1-1 0,0 0 0,1 1 0,-1-1 0,0 0 0,0 0 0,1 1 0,-1-1 0,0 0 0,0 0 0,0 1 0,0-1 0,0 0 0,0 0 0,0 0 0,0 1 0,-1-1 0,1 0 0,0 0 0,0 1 0,-1-1 0,1 0 0,0 0-103,-15-12 2088,10 9-1560,1 1-247,-1-1-1,-1 0 0,1 1 0,0 0 1,-1 1-1,1-1 0,-1 1 1,0 0-1,0 0 0,0 1 0,0-1 1,0 1-1,0 1 0,0-1 0,0 1 1,-2 0-281,-1 1 102,0 0 0,0 1 0,1 0 0,-1 0 0,1 1 0,-1 0 0,1 1 1,0 0-1,0 0 0,0 0 0,1 1-102,-3 1-2,1 1 0,0 1 1,0-1-1,0 1 0,1 1 1,1-1-1,-1 1 0,1 1 1,1-1-1,0 1 0,0 0 0,1 1 1,0-1-1,1 1 0,0 0 1,1 0-1,-2 9 2,4-12 5,1 1 1,0-1-1,0 0 0,0 1 1,1-1-1,1 1 0,-1-1 1,1 0-1,1 0 0,-1 0 1,1 0-1,1 0 0,0-1 0,0 1 1,0-1-1,1 0 0,0 0 1,0-1-1,1 1 0,0-1 1,0 0-1,0-1 0,1 1 1,0-1-6,1 1 10,1-1 1,0 0 0,0 0-1,0-1 1,0 0-1,1 0 1,-1-1 0,1-1-1,0 0 1,0 0-1,0 0 1,0-2 0,0 1-1,0-1 1,0 0 0,0-1-1,0-1 1,0 1-1,9-4-10,-13 3 7,-1 0-1,1 0 1,-1 0-1,0-1 1,0 1-1,0-2 1,0 1-1,0 0 1,-1-1-1,1 0 1,-1 0-1,0 0 1,0-1-1,0 1 1,-1-1-1,0 0-6,1-2 10,0-1-1,-1 1 0,0 0 0,0-1 1,-1 0-1,0 1 0,-1-1 0,1 0 1,-2 0-1,1 0 0,-1-1-9,0-6 18,-1 0-1,-1-1 0,0 1 0,-1 0 1,-1 0-1,0 1 0,-1-1 1,0 1-1,-1 0 0,-1 0 0,0 1 1,-3-3-18,7 11-10,-1-1 0,0 1 1,0 0-1,0 0 0,-1 1 0,1-1 1,-1 1-1,0 0 0,-1 0 1,1 0-1,-1 1 0,1 0 0,-1 0 1,-3-1 9,-1 4-419,13 9 72</inkml:trace>
  <inkml:trace contextRef="#ctx0" brushRef="#br0" timeOffset="1301.116">1997 124 6481,'-1'-17'1770,"0"0"0,-1 0 0,0 0 0,-2 0 0,-1-6-1770,5 23 62,0-1-1,0 0 0,0 1 0,-1-1 0,1 0 1,0 1-1,0-1 0,0 0 0,-1 1 1,1-1-1,0 0 0,-1 1 0,1-1 1,-1 1-1,1-1 0,0 1 0,-1-1 1,1 1-1,-1-1 0,1 1 0,-1-1 1,0 1-1,1 0 0,-1-1 0,1 1 1,-1 0-1,0 0 0,1-1 0,-1 1 0,0 0 1,1 0-1,-1 0 0,0 0 0,1 0 1,-1 0-1,0 0 0,1 0 0,-1 0 1,0 0-1,1 0 0,-1 0 0,0 0 1,1 1-1,-1-1 0,0 0 0,1 0 1,-1 1-1,0-1 0,1 0 0,-1 1 1,1-1-1,-1 1 0,1-1-61,-4 3 88,1 0-1,1 0 1,-1 0-1,0 0 1,1 1 0,0-1-1,0 1 1,0-1-1,-1 3-87,-1 5 72,0 0-1,1 0 0,1 1 0,-1-1 0,2 1 0,0 0 0,0-1 0,1 1 0,1 11-71,4 19 161,1 0 0,3 5-161,0-3 132,11 72 175,-4 1 0,-6 1-1,-5 15-306,-4-91 43,1-22 29,-2 1 0,-1 0 0,-1 5-72,3-44 994,4-40-702,0 29-266,2 1 1,1 0 0,2 0 0,0 0 0,14-23-27,-18 39 1,1 0 1,1 0-1,0 0 1,0 1-1,1 0 1,1 1-1,0 0 1,0 0-1,1 1 1,0 1-1,0 0 0,1 0 1,7-2-2,-14 7-1,0 1 1,1 0-1,-1 0 1,1 0-1,-1 1 0,1 0 1,-1 0-1,1 1 1,0-1-1,0 1 1,-1 0-1,4 1 1,-5 0-1,0 0 0,0 0 0,0 0 0,0 0 0,0 1-1,0-1 1,0 1 0,-1 0 0,1 1 0,-1-1 0,1 0 0,-1 1 0,0 0 0,0 0 0,0 0 0,0 0 0,0 1 1,3 5-2,0 1 0,-1-1 1,0 1-1,-1 0 1,0 0-1,0 1 1,-1-1-1,-1 1 0,0 0 1,0-1-1,-1 1 1,0 2 1,0 8-1,-1 0 0,-1 1 0,-1-1 1,-1 0-1,-4 16 1,5-30 2,-1-1 1,1 1-1,-1 0 1,0-1-1,-1 1 1,1-1-1,-1 0 1,-1 0-1,1-1 1,-1 1-1,0-1 1,0 0 0,-1 0-1,1-1 1,-1 0-1,0 0 1,0 0-1,-1 0 1,1-1-1,-1 0 1,1-1-1,-1 1 1,-1-1-3,-1 1-10,0-1 0,1 0 0,-1-1 1,0 0-1,0 0 0,0-1 1,0 0-1,0 0 0,0-1 0,0-1 1,0 1-1,0-1 0,1-1 0,-1 1 1,1-2-1,-1 1 0,1-1 1,-2-1 9,8 3-51,0 1 1,0 0-1,0-1 1,0 1-1,0-1 1,0 0-1,0 1 1,0-1-1,1 0 1,-1 0-1,1 0 1,0 0-1,-1-1 1,1 1 0,0 0-1,0-1 1,0 1-1,1 0 1,-1-1 50,5-17-348</inkml:trace>
  <inkml:trace contextRef="#ctx0" brushRef="#br0" timeOffset="1814.306">2671 56 8178,'-3'-11'1756,"2"5"-865,-1 1 0,0-1-1,0 1 1,0 0-1,0-1 1,-1 1-891,0 5 1303,-1 6-851,0 12-188,0 8-80,2 1 1,1 0-1,0-1 1,3 1-1,0 4-184,24 137 543,-7-55-202,-12-41 101,-3 41-442,-2-45 318,8 49-318,-8-107 34,-2-3-55,1 0 0,0 0 1,0-1-1,1 1 0,-1-1 0,1 1 0,1-1 0,0 0 0,-1 0 0,2 0 0,-1 1 21,-3-7-18,1 0 0,-1 0 0,0 1 0,0-1 0,1 0 0,-1 0 0,0 0 0,1 1 0,-1-1 0,0 0 0,0 0 0,1 0 0,-1 0 0,0 0 0,1 0 0,-1 0 0,0 1 0,1-1 0,-1 0 0,0 0 0,1 0 0,-1 0 0,1-1 0,-1 1 0,0 0 0,1 0 0,-1 0 0,0 0 0,1 0 18,9-8-421</inkml:trace>
  <inkml:trace contextRef="#ctx0" brushRef="#br0" timeOffset="2283.933">2925 650 8498,'33'-48'3270,"-33"47"-3127,1 0 1,0 0-1,0 0 1,0 0-1,1 0 1,-1 0-1,0 1 1,0-1-1,0 0 1,1 1-1,-1-1 0,0 0 1,1 1-1,-1 0 1,0-1-1,1 1 1,-1 0-1,1 0 1,-1-1-1,0 1 1,1 0-1,-1 0 1,1 1-1,-1-1 1,0 0-1,1 0 0,0 1-143,6 0 350,42 2 838,-22-1-624,1 0-1,27-4-563,-49 2 32,1-1 1,-1 0 0,0-1-1,0 0 1,0 0 0,0 0 0,0-1-1,0 0 1,-1 0 0,1-1-1,-1 0 1,0 0 0,4-3-33,-8 5 9,0 0-1,0-1 1,0 1 0,0-1 0,0 1 0,0-1 0,-1 0 0,0 0-1,1 0 1,-1 1 0,0-1 0,0 0 0,0-1 0,-1 1 0,1 0-1,-1 0 1,0 0 0,0 0 0,0 0 0,0 0 0,0-1 0,-1 1-1,1 0 1,-1 0 0,0 0 0,0 0 0,0 0 0,-1-1-9,1 0 4,-1 1-1,0-1 1,0 1 0,0-1 0,-1 1-1,1 0 1,-1 0 0,0 0-1,1 0 1,-1 0 0,-1 1 0,1-1-1,0 1 1,0 0 0,-1 0 0,0 0-1,1 0 1,-1 1 0,0 0 0,0-1-1,-3 1-3,-3 0 0,1 1 0,-1 0 0,0 1-1,1 0 1,-1 0 0,1 1-1,0 1 1,-1-1 0,1 1-1,0 1 1,0 0 0,1 0 0,-1 1-1,1 0 1,0 0 0,0 1-1,1 0 1,0 0 0,-5 5 5,0 0 0,1 0 0,1 1 0,0 0 0,0 0 0,1 1 1,1 1-1,0 0 0,1 0 0,-3 9-5,6-13 21,1 1 0,1-1 0,0 1 0,0 0 0,1 0 0,0-1 0,1 1 0,0 0 0,1 0 0,0 0 0,1 0 0,2 9-21,-2-12 21,1-1-1,0 1 1,0-1 0,0 0 0,1 0-1,0 0 1,0 0 0,1 0-1,0-1 1,0 0 0,0 0-1,1-1 1,0 1 0,0-1-1,0 0 1,1-1 0,6 4-21,3-1 309,1-1 0,-1 0 1,1-1-1,0-1 0,1-1 0,-1 0 1,1-1-1,-1-1 0,17-1-309,48-3 1003</inkml:trace>
  <inkml:trace contextRef="#ctx0" brushRef="#br0" timeOffset="3197.791">3534 603 7706,'-4'-8'3485,"4"12"-640,0-3-2249,1 2 54,13 31 858,5 24-1508,-17-49 87,6 19 211,-1 1 0,0 10-298,-4-20 75,-1-8 18,-1-1 1,0 1 0,-1-1-1,0 1 1,-2 9-94,2-20 14,0 0-1,0-1 1,0 1 0,0 0 0,0 0 0,0 0-1,-1-1 1,1 1 0,0 0 0,0 0 0,0 0-1,0-1 1,-1 1 0,1 0 0,0 0 0,0 0-1,-1 0 1,1 0 0,0 0 0,0-1 0,-1 1 0,1 0-1,0 0 1,0 0 0,-1 0 0,1 0 0,0 0-1,0 0 1,-1 0 0,1 0 0,0 0 0,0 0-1,-1 0 1,1 0 0,0 0 0,0 0 0,-1 1-1,1-1 1,0 0 0,0 0 0,0 0 0,-1 0-1,1 0 1,0 1 0,0-1 0,0 0 0,-1 0-1,1 0 1,0 0 0,0 1 0,0-1 0,0 0-1,0 0 1,-1 1 0,1-1 0,0 0 0,0 0-1,0 1 1,0-1 0,0 0 0,0 0 0,0 1-1,0-1 1,0 0 0,0 1-14,-10-20 350,3-7-296,1 0 0,1-1 0,1 1 0,2-1-1,1 0 1,0 1 0,2-1 0,2 0 0,3-15-54,-5 34 1,0 1-1,1-1 1,1 0-1,-1 0 0,1 1 1,1-1-1,-1 1 1,1 0-1,0 0 1,5-5-1,-7 9-2,0 1 0,1-1 0,-1 1 1,1-1-1,-1 1 0,1 0 0,0 0 1,0 0-1,0 1 0,0-1 0,0 1 1,1-1-1,-1 1 0,0 0 0,1 0 1,-1 1-1,0-1 0,1 1 0,-1-1 0,1 1 1,-1 0-1,1 1 0,-1-1 0,0 0 1,1 1-1,1 0 2,3 2-2,1 0-1,-1 1 1,0 0-1,-1 0 1,1 1 0,-1 0-1,1 0 1,-1 1 0,-1-1-1,1 2 1,-1-1 0,0 1 2,13 15-7,-2 1 1,0 1 0,0 2 6,-6-9 2,-1 0 0,-1 1 0,-1 1 0,0-1 0,-1 2-1,-1-1 1,-1 0 0,-1 1 0,0 0 0,0 11-2,-5-25 33,0-7-7,-4-12 7,-5-24 0,5 12-20,2 0 0,0 0 0,2 0-1,0-7-12,2 26 1,-1-1 0,1 1-1,-1-1 1,2 1-1,-1-1 1,1 1-1,0 0 1,0-1-1,1 1 1,0 0 0,0 1-1,0-1 1,1 0-1,0 1 1,0 0-1,0 0 1,1 0 0,4-4-1,-5 6-3,1 1 1,0-1 0,-1 1-1,1 0 1,0 0 0,0 0-1,0 1 1,1 0 0,-1 0 0,0 0-1,0 0 1,1 1 0,-1 0-1,0 0 1,1 0 0,-1 1-1,0 0 1,1 0 0,-1 0-1,0 1 1,2 0 2,4 2-1,0 0-1,0 1 1,0 1-1,-1-1 1,1 2 0,-1-1-1,-1 1 1,1 1-1,-1 1 2,-2-2 6,0 0-1,0 1 1,-1 0 0,-1 0-1,1 1 1,-1-1-1,-1 1 1,1 1 0,-2-1-1,1 0 1,1 8-6,1 12 549,-1 0 0,-1 0 0,-1 11-549,1 2 604</inkml:trace>
  <inkml:trace contextRef="#ctx0" brushRef="#br0" timeOffset="4017.902">4889 581 3945,'45'-90'2627,"-44"89"-2309,0-1 1,0 0-1,-1 0 0,1 0 0,0 0 1,-1 0-1,1 0 0,-1 0 1,0 0-1,0 0 0,0 0 0,0-1-318,0 2 100,0 1-1,0-1 0,0 0 0,-1 1 1,1-1-1,0 0 0,-1 1 0,1-1 0,0 0 1,-1 1-1,1-1 0,-1 1 0,1-1 0,-1 1 1,1-1-1,-1 1 0,1-1 0,-1 1 1,1-1-1,-1 1 0,0-1-99,-2 0 168,0 1 0,0-1 0,0 0 0,0 1 0,0 0 0,0 0 0,0-1 0,1 2 0,-1-1 0,-1 0-168,-1 0 389,-26 1 454,-1 1-1,1 1 0,0 2 0,-9 3-842,21-4 105,1 1 0,1 1-1,-1 1 1,1 1-1,0 0 1,0 1-1,-12 10-104,25-17 11,1 1 0,0-1 0,0 1 1,0 0-1,0 0 0,1 0 0,-2 3-11,3-6 2,0 1 0,1 0 0,-1 0 1,1 0-1,0 0 0,-1 0 0,1 0 1,0 0-1,0 0 0,-1 0 0,1 0 1,0 0-1,0 0 0,0 0 0,0 0 1,0 0-1,0 0 0,1 0 0,-1 0 1,0 0-1,0 0 0,1 0 0,-1 0 1,1 0-1,-1 0 0,1 0 0,-1 0 1,1 0-1,-1-1 0,1 1 0,0 0 1,0 0-3,4 3 6,-1 0 1,1-1 0,0 1 0,0-1 0,0 0 0,0-1-1,0 0 1,1 1 0,-1-1 0,3 0-7,63 12 32,-18-5-11,-24-1-4,-2 0 1,16 8-18,-35-13 1,1 1 1,-1 1 0,0-1-1,0 1 1,0 0-1,-1 1 1,0 0 0,0 0-1,5 7-1,-9-9 2,-1-1 0,1 0 0,-1 1-1,0 0 1,0-1 0,-1 1 0,1 0 0,-1 0-1,0 0 1,0 0 0,0 0 0,-1 0-1,1 1 1,-1-1 0,0 0 0,0 0-1,-1 0 1,1 0 0,-1 0 0,0 0-1,0 0 1,0 0 0,0 0 0,-1 0 0,0 0-1,1 0 1,-1-1 0,-1 1 0,1-1-1,-2 3-1,-3 2 43,0 1-1,0-1 0,-1 0 1,0-1-1,0 0 0,-1 0 1,0-1-1,0 0 0,0 0 1,-1-1-1,-2 0-42,-5 3 87,0-2-1,-1 0 1,-1-1-1,1-1 1,0-1 0,-1 0-1,0-1 1,1-1-1,-1-1 1,0-1 0,0-1-1,1 0 1,-14-4-87,17 0 295,14 6-264,1 0 0,0 0 0,-1-1 1,1 1-1,0 0 0,0 0 0,0-1 0,-1 1 0,1 0 1,0 0-1,0-1 0,0 1 0,0 0 0,-1-1 0,1 1 1,0 0-1,0-1 0,0 1 0,0 0 0,0-1 0,0 1 1,0 0-1,0-1 0,0 1 0,0 0 0,0-1 0,0 1 1,0 0-1,0-1 0,0 1 0,1 0 0,-1 0 1,0-1-1,0 1 0,0 0 0,0-1 0,1 1 0,-1 0 1,0 0-1,0-1 0,0 1 0,1 0-31,11-9 679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55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42 328 4737,'-10'-20'965,"6"12"-17,0 0 1,1 0-1,0 0 0,-1-5-948,2 12 5173,0 6-3969,-2 18-1075,1 10 373,1 0 0,1 0 1,5 31-503,5-13 439,4 1 0,4 10-439,-1-10 286,-3 1 0,-1 9-286,-10-46 62,0 1 0,-1 0 1,-1 0-1,0 0 0,-2-1 1,1 1-1,-2 0 0,-5 15-62,-1-10 62,3-14 6,5-8-64,1 0 0,0 0-1,0 0 1,-1 0 0,1 0 0,0 0 0,0 0-1,0 0 1,-1 0 0,1 0 0,0 0 0,0 0-1,0 0 1,-1 0 0,1 0 0,0-1-1,0 1 1,0 0 0,-1 0 0,1 0 0,0 0-1,0 0 1,0-1 0,0 1 0,0 0 0,0 0-1,-1 0 1,1-1 0,0 1 0,0 0 0,0 0-1,0 0 1,0-1 0,0 1 0,0 0 0,0 0-1,0-1 1,0 1 0,0 0 0,0 0 0,0-1-4,-6-33 68,1-1 0,1 1 0,2-1 0,2-21-68,0-3 37,-6-71 7,-1-60-22,8 140-27,1 0 0,8-34 5,-8 70-6,1 1 0,0 0 0,1 0-1,1 0 1,0 0 0,1 1 0,0 0 0,1 0 0,0 0 0,1 1-1,0 0 1,4-3 6,-8 9-4,1 0-1,1 0 1,-1 1-1,1 0 1,-1 0-1,1 0 1,1 0-1,-1 1 1,0 0-1,1 1 1,-1-1-1,1 1 1,0 0-1,0 1 1,0 0-1,0 0 1,0 0 0,0 1-1,0 0 1,0 0-1,0 1 1,0 0-1,0 0 1,2 1 4,-3 0-3,-1-1 0,1 1 1,-1 0-1,0 1 0,0-1 1,0 1-1,0 0 1,0 0-1,0 1 0,-1-1 1,0 1-1,1 0 0,-2 0 1,1 1-1,0-1 1,-1 1-1,0 0 0,0-1 1,1 2 2,-1 2-2,0 0 0,0 0 1,-1 0-1,1 1 0,-2-1 0,1 0 1,-1 1-1,-1-1 0,1 1 1,-2-1-1,1 1 0,-1-1 1,0 1 1,-4 20-1,-2 1 1,-1-2 0,0 1-1,-3-1 1,0-1 0,-5 6 0,-6 9 8,-1-2 0,-3-1 0,-19 23-8,23-35 18,2 2-1,-15 25-17,31-48 18,1-7 1,3 1-17,0-1-1,0 1 1,0 0 0,0-1 0,0 1 0,0 0 0,0-1 0,0 1-1,0 0 1,0-1 0,0 1 0,0 0 0,1-1 0,-1 1 0,0 0 0,0-1-1,0 1 1,0 0 0,1 0 0,-1-1 0,0 1 0,0 0 0,0 0 0,1-1-1,-1 1 1,0 0-2,13-3 0,-1 1 0,0 0 0,0 1 0,1 0 0,-1 1 0,0 1 0,1 0 0,-1 1 0,6 1 0,-7-2 1,0 2 0,0-1 0,-1 1 0,1 1-1,-1-1 1,0 2 0,0 0 0,0 0 0,-1 0 0,0 1 0,0 1-1,0 0 1,-1 0 0,0 0 0,0 1 0,-1 1 0,0-1-1,0 1 1,2 6-1,14 27 44,-16-26 256,1-1 0,1 0 0,0-1 0,1 0 1,3 3-301,14 4 576</inkml:trace>
  <inkml:trace contextRef="#ctx0" brushRef="#br0" timeOffset="782.77">809 681 5249,'-51'-31'2731,"48"28"691,9 2-927,20 2 59,-7 0-2373,11 1 191,-7 0-86,-1-1 0,1-2 0,20-1-286,-38 1 21,1 0-1,-1 0 0,0 0 0,1 0 1,-1-1-1,0 0 0,0 0 1,0 0-1,0-1 0,0 0 1,0 0-1,-1 0 0,1 0 1,-1-1-1,0 1 0,0-1 1,0 0-1,2-4-20,-5 6 5,0 1 1,-1-1-1,1 1 1,0-1-1,-1 0 0,0 1 1,1-1-1,-1 1 1,0-1-1,0 0 1,1 1-1,-1-1 1,-1 0-1,1 1 0,0-1 1,0 0-1,-1 1 1,1-1-1,0 0 1,-1 1-1,0-1 0,1 1 1,-1-1-1,0 1 1,0-1-6,-4-5 21,0-1 0,-1 1 0,1 0 0,-5-3-21,-5-7 24,11 12-22,-1 0 0,1-1 0,-1 2 0,0-1 0,0 0 0,0 1 1,-1 0-1,0 0 0,1 1 0,-1 0 0,-1 0-2,4 1 1,0 1-1,-1 1 1,1-1 0,-1 0-1,1 1 1,-1 0 0,1 0-1,-1 0 1,1 0-1,-1 0 1,1 1 0,-1-1-1,1 1 1,0 0 0,-1 0-1,1 1 1,0-1 0,0 1-1,0-1 1,0 1 0,0 0-1,-1 1 0,-6 5 19,0 0 0,1 0-1,0 1 1,1 0 0,0 1-1,1 0 1,0 0 0,0 1 0,1 0-1,0 0 1,1 0 0,0 1-1,1-1 1,0 1 0,1 0 0,1 1-1,0-1 1,0 0 0,1 1-1,1-1 1,0 1 0,0-1-1,1 0 1,1 1-19,-1-2 29,1 0 0,0 0-1,1 0 1,0 0 0,1 0 0,0-1-1,1 0 1,0 0 0,0 0 0,1 0-1,0-1 1,1 0 0,0 0 0,1-1-1,-1 0 1,1 0 0,1-1 0,0 0-1,0 0 1,0-1 0,1 0 0,0-1-1,0 0 1,0-1 0,0 0 0,11 3-29,-10-4 201,0-1 0,1 0 0,-1-1 1,0 0-1,1-1 0,-1 0 0,0-1 1,1 0-1,-1-1 0,0 0 0,0-1 1,2-1-202,37-15 1052</inkml:trace>
  <inkml:trace contextRef="#ctx0" brushRef="#br0" timeOffset="1364.608">1553 652 4593,'78'-99'2738,"-64"74"-200,-14 25-2445,0-1-1,1 0 1,-1 1 0,0-1 0,0 0 0,0 0-1,0 1 1,0-1 0,0 0 0,0 1 0,0-1 0,0 0-1,0 1 1,0-1 0,-1 0 0,1 1 0,0-1-1,0 0 1,-1 0-93,0 0 141,0 0-1,0 0 1,0 1-1,-1-1 1,1 0 0,0 0-1,-1 1 1,1-1-1,0 1 1,-1-1-1,1 1 1,0 0-1,-1-1 1,1 1-1,-1 0 1,0 0-141,-5-2 635,-12-2 131,0 1 0,0 0-1,0 1 1,0 1 0,-18 2-766,25 0 109,1 0-1,-1 1 1,1 0 0,-1 1-1,1 0 1,0 0 0,0 2 0,0-1-1,1 1 1,-6 4-109,13-7 9,-1 1 0,1-1 1,0 1-1,0 0 0,0 0 0,0 0 0,1 0 0,-1 0 0,1 0 1,0 1-1,0 0 0,0-1 0,0 1 0,1 0 0,-1-1 0,1 2-9,1-3 3,-1 0-1,1-1 1,0 1-1,0-1 1,0 1-1,0 0 1,0-1-1,0 1 1,1-1-1,-1 1 1,1-1-1,-1 1 1,1-1-1,-1 1 0,1-1 1,0 1-1,0 0-2,1 0 3,-1 0-1,1-1 0,0 1 0,0 0 0,0-1 0,0 0 0,0 1 0,0-1 1,0 0-1,0 0 0,0 0 0,0 0 0,1-1 0,-1 1 0,1 0-2,32 6 15,0-2 0,10 0-15,-20-3 4,0 1-1,-1 1 0,0 1 1,0 1-1,9 4-3,-31-8 0,1-1 1,-1 0-1,1 1 0,-1 0 1,1-1-1,-1 1 0,0 0 1,0 0-1,0 0 1,0 1-1,0-1 0,0 0 1,-1 1-1,1-1 0,-1 1 1,1 0-1,-1-1 1,0 1-1,0 0 0,-1 0 1,1-1-1,0 1 0,-1 0 1,0 0-1,1 0 0,-1 0 1,-1 0-1,1 11 3,-1 0 1,0 0 0,-2 0-1,1-1 1,-2 2-4,2-6 5,0-2 1,0 0-1,-1 0 0,0 0 1,0 0-1,0-1 0,-1 1 1,0-1-1,0 0 1,-1 0-1,0 0 0,0-1 1,0 0-1,-1 0 0,1 0 1,-1 0-1,-1-1 1,1 0-1,0 0 0,-1-1 1,0 0-1,0 0 0,0 0 1,0-1-1,0 0 0,0-1 1,-1 1-1,1-1 1,-1-1-1,1 0 0,-1 0 1,1 0-1,0-1 0,-1 0 1,1 0-1,0-1 1,-4 0-6,-2-2 37,0-1 1,0 0 0,-2-2-38,11 5-23,0 0-1,1 0 1,-1 0-1,1 0 1,-1 0-1,1-1 1,0 0-1,0 0 1,0 0-1,0 0 1,1 0 0,-2-2 23,4 4 69,-1 0 1,1 0 0,0 0 0,0-1 0,0 1 0,0 0 0,0 0 0,0 0 0,0 0 0,0 0-1,1 0 1,-1 0 0,0 0 0,0 0 0,1 0 0,-1 1 0,1-1 0,-1 0 0,1 0 0,-1 0-1,1 0 1,0 0 0,-1 1 0,1-1 0,0 0 0,-1 1 0,1-1 0,0 0 0,0 1-70,22-21 1028</inkml:trace>
  <inkml:trace contextRef="#ctx0" brushRef="#br0" timeOffset="1719.11">2066 168 8754,'-3'-5'1170,"-21"-20"2715,23 25-3821,1 0 0,0-1 0,-1 1 0,1 0 0,-1-1 0,1 1 0,-1 0 0,1-1 0,0 1 0,-1 0 0,1 0 0,-1-1 0,0 1 0,1 0 0,-1 0 0,1 0 0,-1 0 0,1 0 0,-1 0 0,1 0 0,-1 0 0,1 0 0,-1 0 0,1 0 0,-1 0 0,1 0 0,-1 1 0,0-1 0,1 0 0,0 0 0,-1 1 0,1-1 0,-1 0 0,1 0 0,-1 1 0,1-1 0,-1 0 0,1 1 0,0-1 0,-1 1 0,1-1 0,0 1 0,-1-1 0,1 1 0,0-1 0,0 0 0,0 1 0,-1 0 0,1-1 0,0 1 0,0-1 0,0 1 0,0-1 0,0 1-64,-2 9 200,0-1 1,1 1-1,0 0 1,1 0-1,0 0 1,1 9-201,11 65 503,-7-56-314,6 45 77,4 11-58,-4 0 1,-3 1-1,-4 40-208,-6-83 79,1 51-1718,2-88-1294,2-7 1258</inkml:trace>
  <inkml:trace contextRef="#ctx0" brushRef="#br0" timeOffset="2072.031">1899 593 9802,'-14'-4'4433,"8"4"-2168,6-4-553,10-1-608,5 1-312,21 0-336,8-6-64,14 5-231,5-2 127,5-2-184,-2 7 1216,1 2-920</inkml:trace>
  <inkml:trace contextRef="#ctx0" brushRef="#br0" timeOffset="2820.24">2782 590 2665,'0'-1'359,"1"0"1,-1 0 0,1 1 0,-1-1 0,0 0-1,1 0 1,-1 0 0,0 0 0,0-1 0,1 1 0,-1 0-1,0 0 1,0 0 0,0 0 0,0 0 0,0 0-1,-1 0 1,1 0 0,0 0 0,0 0 0,-1-1-360,-1 1 318,1-1 0,-1 1 0,1 0 1,-1-1-1,0 1 0,0 0 0,1 0 0,-1 0 1,0 1-1,-2-2-318,-5-1 330,-1 0 0,1 1 0,-1 0 1,1 0-1,-1 1 0,1 0 0,-1 1 0,0 0 0,0 0 1,1 1-1,-1 0 0,1 1 0,-1 0 0,1 1 0,-8 3-330,2-1 66,0 1-1,1 1 1,-1 1 0,1 0-1,1 0 1,0 1-1,0 1 1,1 0-1,-2 3-65,9-8 6,1-1-1,0 0 1,1 1-1,-1 0 1,1 0-1,0 0 1,0 0 0,0 0-1,1 1 1,0-1-1,0 1 1,0 0-6,2-2 1,-1 0 1,1 0 0,-1 1 0,1-1 0,1 0-1,-1 0 1,1 0 0,-1 0 0,1 0 0,0 0-1,0 0 1,1 0 0,-1 0 0,1-1 0,0 1-1,0-1 1,0 1 0,1 0-2,2 3 6,1 0 0,0 0-1,0-1 1,0 1 0,1-1 0,0-1-1,0 0 1,1 0 0,-1 0 0,1-1-1,0 0 1,0 0 0,0-1 0,1 0 0,-1 0-1,1-1 1,0 0 0,5 0-6,-7-2 6,0 1-1,0-1 1,0 0 0,0-1 0,0 0 0,-1 0-1,1 0 1,0-1 0,0 0 0,-1 0 0,1-1-1,-1 0 1,0 0 0,0 0 0,0-1-1,0 0 1,-1 0 0,1 0 0,-1-1 0,0 0-1,-1 0 1,1 0 0,-1-1 0,2-2-6,-4 4 8,0 0 0,0 0 1,0 0-1,0 0 0,-1 0 1,0 0-1,0-1 0,0 1 0,0-1 1,-1 1-1,0-1 0,0 1 1,0-1-1,0 1 0,-1-2-8,-2-11 33,0 0 1,-2 0-1,-2-7-33,-3-9 24,4 12-18,4 17-5,0 0 1,1 0 0,0 0 0,0-1 0,0 1 0,0 0 0,1-1 0,0-2-2,0 8 2,1-1 0,0 0 0,-1 0-1,1 0 1,0 1 0,-1-1 0,1 0-1,-1 1 1,1-1 0,-1 0 0,1 1 0,-1-1-1,1 1 1,-1-1 0,1 1 0,-1-1-1,1 1 1,-1-1 0,0 1 0,1 0 0,-1-1-1,0 1-1,14 17 3,24 48 16,-28-46-8,0-1-1,2 0 1,1-1 0,3 3-11,-6-9 39,-2-1-66,2-1 0,-1 0 0,6 4 27,-12-12-71,0 1 0,1-1-1,-1 0 1,1 0 0,-1 0-1,1 0 1,0 0-1,0-1 1,0 0 0,0 0-1,0 0 1,0 0 0,3 0 71,24-3-319</inkml:trace>
  <inkml:trace contextRef="#ctx0" brushRef="#br0" timeOffset="3245.667">3104 501 8370,'0'-1'158,"-1"1"1,1-1-1,0 1 1,-1 0-1,1-1 1,-1 1-1,1-1 1,-1 1-1,1 0 1,0-1-1,-1 1 1,1 0-1,-1 0 1,0-1-1,1 1 1,-1 0-1,1 0 1,-1 0-1,1 0 0,-1 0 1,1-1-1,-1 1 1,0 0-1,1 0 1,-1 0-1,1 1 1,-1-1-1,1 0 1,-1 0-1,1 0 1,-1 0-1,0 0 1,1 1-1,-1-1 1,1 0-159,-1 2 149,0-1 1,1 0-1,-1 1 1,0-1-1,1 0 1,-1 1-1,1-1 1,0 0-1,0 1 1,-1-1-1,1 1 1,0-1-1,0 1 1,0-1-150,6 51 1098,18 32-33,-16-61-837,-1 1 0,-2 1 1,0-1-1,-1 1 1,-1 3-229,-4-8 205,0-19-34,0-4 13,-8-32 187,5 15-321,1 0 1,0 0 0,1 0-1,2-1 1,0-6-51,0 22 0,1-1 1,-1 0-1,1 1 1,1-1-1,-1 1 0,1-1 1,0 1-1,0 0 0,1 0 1,-1 0-1,1 0 1,0 0-1,0 0 0,1 1 1,0-1-1,0 1 1,0 0-1,0 0 0,0 1 1,1-1-1,0 1 0,4-2 29,-1 0 1,1 1-1,0 1 0,0-1 0,0 1 1,1 1-1,-1 0 0,1 0 0,0 1 1,8 0-30,-4 0-750,0 2 0,0 0 1,0 0-1,0 2 1,-1-1-1,1 2 1,4 1 749,17 9-1854</inkml:trace>
  <inkml:trace contextRef="#ctx0" brushRef="#br0" timeOffset="3614.051">3765 81 8874,'-11'-12'2269,"9"9"-1812,-1 0 0,1 0 0,-1 0 0,0 1 0,0-1 1,0 1-1,0 0 0,0 0 0,0 0 0,0 0 0,-1 0 0,-2 0-457,6 2 51,-1 0 0,0 0 0,1 0 0,-1 0 0,0 0 0,1 0 0,-1 0 0,0 1 0,1-1 0,-1 0 0,1 1 0,-1-1 0,0 0 0,1 1 0,-1-1 0,1 1 0,-1-1 0,1 0 0,-1 1 1,1 0-1,0-1 0,-1 1 0,1-1 0,0 1 0,-1 0-51,-7 22 486,5 25-120,3-48-365,2 51 269,2 1-1,3-1 0,9 31-269,4 31 145,-9-4-71,4 26 68,-11-115-185,0 0 0,2 0 0,0-1 0,1 1 0,4 5 43,-5-14-401,-6-11 375,0 0 0,0 1 0,1-1 0,-1 0 0,0 0 0,0 0 0,0 1 0,0-1 0,1 0 0,-1 0 0,0 0 1,0 0-1,0 0 0,0 1 0,1-1 0,-1 0 0,0 0 0,0 0 0,1 0 0,-1 0 0,0 0 0,0 0 0,0 0 0,1 0 1,-1 0-1,0 0 0,0 0 0,1 0 0,-1 0 0,0 0 0,0 0 0,1 0 0,-1 0 0,0 0 0,0 0 0,0 0 0,1 0 0,-1-1 1,0 1 25,4-7-511</inkml:trace>
  <inkml:trace contextRef="#ctx0" brushRef="#br0" timeOffset="3958.036">3620 497 7914,'-35'-11'4001,"21"6"-1161,4 7-695,13 3-713,1-3-280,16 5-504,11-10-40,15-1-247,9 0-161,11-6 56,5 7-104,-5-3 2552,3 8-1952</inkml:trace>
  <inkml:trace contextRef="#ctx0" brushRef="#br0" timeOffset="4590.49">4495 462 4193,'88'-49'2587,"-86"48"-2220,0 0-1,-1 0 1,1 0-1,0-1 1,-1 1-1,1 0 1,-1-1-1,1 1 1,-1-1-1,0 1 1,0-1-1,1 0 1,-1 0-367,-1 1 82,0 1 0,0 0 0,1-1 0,-1 1 0,0-1 0,0 1 0,0-1 0,0 1 0,-1 0 0,1-1 0,0 1 0,0-1 0,0 1 0,0-1 0,0 1 0,0 0 0,-1-1 0,1 1 0,0 0 0,0-1 0,-1 1 0,1-1 0,0 1 0,0 0 0,-1 0 0,1-1 0,0 1 0,-1 0 0,1 0 0,-1-1 0,1 1 0,-1 0-82,-2-2 297,0 1 0,-1 0 0,1 0 0,0 0 0,-1 0 0,1 1-1,-4-1-296,-7 1 577,1 0-1,-1 1 0,1 1 0,-1 0-576,-23 3 601,16-2-491,1 1-1,-1 0 0,1 2 0,1 0 1,-1 2-1,1 0 0,0 1 0,0 1 1,1 0-1,1 2 0,-15 12-109,27-21 15,1 1-1,0 0 1,1 0 0,-1 0 0,1 0-1,0 0 1,-1 2-15,4-6 3,-1 1-1,1 0 1,-1 0 0,1 0-1,0 0 1,-1-1 0,1 1-1,0 0 1,0 0 0,-1 0 0,1 0-1,0 0 1,0 0 0,0 0-1,0 0 1,0 0 0,0 0-1,1-1 1,-1 1 0,0 0-1,0 0 1,1 0 0,-1 0 0,0 0-1,1 0 1,-1-1 0,1 1-1,-1 0 1,1 0 0,0-1-1,-1 1 1,1 0 0,0-1 0,-1 1-1,1-1 1,0 1 0,0-1-1,-1 1 1,1-1 0,0 1-1,0-1 1,0 0 0,1 1-3,19 6 23,1 0 0,0-2 1,0 0-1,0-2 0,1 0 0,8-1-23,65 9 13,-76-7-9,0 1-1,-1 1 1,8 3-4,-21-6 2,0-1-1,-1 1 0,1 0 1,-1 0-1,1 0 1,-1 1-1,0 0 0,0 0 1,-1 0-1,1 0 0,-1 1 1,0 0-1,0 1-1,-3-4 1,0-1 0,0 1 0,0 0 0,0 0 0,-1 0 0,1 0 0,-1 0 0,1 0 0,-1 0 0,0 1 0,0-1 0,0 0 0,0 0 0,0 0 0,0 0 0,-1 0 0,0 2-1,0 1 2,-1-1 1,0 1-1,0 0 0,-1-1 1,1 1-1,-1-1 1,-2 3-3,-6 7 8,-1-1 0,-1-1 0,1 0 1,-3 0-9,4-3 14,-1 0-1,-1-1 1,0-1 0,0 0 0,0 0 0,-12 3-14,17-7 11,0 0 1,-1-1 0,1 0-1,-1 0 1,1-1 0,-1 0-1,1-1 1,-1 1 0,0-2-1,1 1 1,-1-1 0,-2-1-13,9 1 9,-1 0 0,1 0 0,0 0 0,-1 0-1,1 0 1,0-1 0,0 1 0,0-1-1,0 0 1,0 1 0,0-1 0,0 0-1,1 0 1,-1 0 0,1 0 0,-1 0-1,0-2-7,2 3 13,-1 0 0,1 0 0,-1-1 0,1 1 0,0 0 0,-1 0 0,1 0 0,0 0 0,0 0 0,0 0 0,0 0 0,0 0 0,0-1 0,0 1 0,0 0 0,1 0 0,-1 0 0,0 0 0,1 0 0,-1 0 0,1 0 0,-1 0 0,1 0 0,-1 0 0,1 0 0,0 0 0,-1 0 0,1 1 0,0-1 0,0 0 0,0 0 0,0 1 0,-1-1 0,1 0 0,0 1 0,0-1 0,0 1 0,0-1 0,0 1 0,1 0 0,-1-1 0,0 1-13,23-5 195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9:55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195 258 3929,'-68'-61'2590,"46"45"1495,22 16-3967,-1 0 0,1-1-1,0 1 1,-1 0 0,1 0 0,-1 0-1,1 0 1,0 0 0,-1 0 0,1 0 0,-1 0-1,1 0 1,0 0 0,-1 0 0,1 0-1,-1 0 1,1 0 0,-1 0 0,1 0 0,0 0-1,-1 0 1,1 0 0,0 1 0,-1-1-1,1 0 1,0 0 0,-1 0 0,1 1-118,-1 1 254,0 0 0,0 0 0,1 0 0,-1 0 0,1 0 0,0 1 0,-1-1 0,1 0 0,0 0 0,0 1-1,0-1 1,1 2-254,-1 11-500,2 110 2118,6 12-1618,3 85 1082,-14 141-131,3-359-937,2 32 39,-2-34-41,1 0 0,-1 0 1,0 0-1,1 0 1,-1 0-1,1 0 1,0 0-1,0 0 1,0 0-1,0-1 0,0 1 1,0 0-1,1 1-12,-1-3 16,-1 0-1,1 1 0,-1-1 1,0 0-1,1 0 0,-1 0 1,1 0-1,-1 0 0,1 1 1,-1-1-1,1 0 0,-1 0 1,0 0-1,1 0 1,-1 0-1,1 0 0,-1 0 1,1-1-1,-1 1 0,1 0 1,-1 0-1,0 0 0,1 0 1,-1-1-1,1 1 0,-1 0 1,0 0-1,1-1 0,-1 1 1,1 0-1,-1-1 0,0 1 1,0 0-1,1-1 0,-1 1 1,0 0-1,0-1 0,1 1 1,-1-1-16,13-21 2163,3-22-1024</inkml:trace>
  <inkml:trace contextRef="#ctx0" brushRef="#br0" timeOffset="491.806">93 297 7626,'-78'-95'3218,"76"93"-3022,0 0 0,0-1 0,1 1 0,0-1 1,-1 1-1,1-1 0,0 1 0,0-1 0,0 0-196,1 2 60,0 1-1,0-1 0,0 1 1,0-1-1,0 1 0,0-1 1,0 1-1,0-1 0,0 1 0,0 0 1,1-1-1,-1 1 0,0-1 1,0 1-1,0-1 0,1 1 1,-1 0-1,0-1 0,0 1 1,1 0-1,-1-1 0,1 1-59,2-5 630,0-2-348,0 0-1,1-1 1,0 2 0,0-1-1,0 0 1,1 1-1,0-1 1,1 2-1,-1-1 1,1 0-1,0 1 1,5-3-282,3-1 38,1 1 0,-1 0 0,1 1 0,1 1 0,8-3-38,-3 2 11,0 1 0,0 1 0,0 1 0,1 0 0,-1 2 0,1 1 0,0 0 0,0 2 0,15 2-11,-27-2 2,0 0-1,-1 2 0,1-1 0,-1 1 0,0 0 0,0 1 0,0 0 0,0 0 0,-1 1 0,1 0 0,-1 1 0,-1 0 0,1 0 0,-1 1 0,0 0 0,0 0 1,-1 0-1,0 1 0,0 0 0,-1 0 0,0 0 0,3 8-1,-2 1 5,0 1-1,-2-1 1,0 1 0,0 1-1,-2-1 1,0 0 0,-1 1-1,-1-1 1,-1 0 0,0 1-1,-2-1 1,0 0 0,-1 0-1,0 0 1,-2-1 0,-4 10-5,4-14 13,-1 1 0,-1-1 0,0-1 0,-1 1 1,0-1-1,-1-1 0,0 0 0,-1 0 1,0-1-1,-1-1 0,0 0 0,0 0 1,-1-1-1,-8 3-13,-2 1 69,0-2 0,-1 0 0,0-2 1,0-1-1,-1 0 0,0-2 0,0-1 0,-6-1-69,22-2 32,0-1-1,0 0 0,0 0 0,0-1 0,1 0 0,-5-2-31,10 3 50,1-1 0,-1 0 0,0 0 0,1 0 0,-1 0 0,0 0 0,1 0 0,-1-1 0,1 1 0,0-1-1,-1 0 1,1 0 0,0 1 0,0-2 0,0 1 0,0 0 0,1 0 0,-1 0 0,1-1 0,-1 0-50,1 2 86,1 1 0,0-1 0,0 1 0,0-1 1,0 1-1,0-1 0,-1 1 0,1-1 0,0 1 0,0-1 0,0 1 0,0-1 0,0 1 1,1-1-1,-1 1 0,0-1 0,0 1 0,0-1 0,0 1 0,0-1 0,1 1 0,-1-1 1,0 1-1,1-1 0,-1 1 0,0-1 0,1 1 0,-1 0-86,17-8 1311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26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1167 573 7442,'-3'-35'10575,"3"49"-10287,1 0 0,1 0 0,0 0 0,2 3-288,2 15 218,8 97 1373,-5 97-1591,-4-74 316,-5-151-312,-1 29 59,1-29-56,0 1 0,0-1 0,-1 1 0,1-1-1,-1 1 1,1-1 0,-1 1 0,1-1-1,-1 1 1,0-1 0,0 0 0,1 1 0,-1-1-1,0 0 1,0 0 0,0 0 0,-1 1-7,2-2 3,-1 0 0,1 0 0,0 1 0,-1-1 1,1 0-1,-1 0 0,1 0 0,-1 0 0,1 0 1,-1 0-1,1 0 0,0 0 0,-1 0 0,1 0 1,-1 0-1,1 0 0,-1 0 0,1 0 0,-1-1 0,1 1 1,0 0-1,-1 0 0,1 0 0,-1-1 0,1 1 1,0 0-1,-1 0 0,1-1 0,0 1 0,-1 0 1,1-1-1,0 1 0,-1 0 0,1-1 0,0 1 1,0-1-1,-1 1 0,1 0 0,0-1 0,0 1 1,0-1-4,-8-19 66,8 20-65,-16-59 33,3-1 1,3 0-1,2 0 0,2-1 0,4 0 0,2 0 1,3 0-1,2 0-34,-2 40-1,0 0 1,2 0-1,0 0 0,1 1 1,1 0-1,1 0 1,9-15 0,-12 25-5,1 0 0,0 1 1,0 0-1,1 0 1,0 1-1,1 0 0,0 0 1,0 1-1,1 0 0,0 0 1,0 1-1,0 0 1,1 1-1,0 0 0,9-4 5,-14 8-3,0-1 1,0 1-1,0 0 0,0 0 0,0 1 0,0-1 0,0 1 1,0 1-1,0-1 0,0 1 0,0-1 0,0 1 0,0 1 1,0-1-1,2 1 3,0 1-3,0 1 0,0 0 0,0 0 0,0 0 0,0 1 0,-1 0 0,0 0 0,0 1 0,3 3 3,-1-1-3,-1 1 1,-1-1 0,0 1 0,0 1-1,0-1 1,-1 1 0,-1 0 0,0 0-1,0 0 1,-1 1 0,0-1 0,-1 1-1,0 0 1,0 8 2,-2-11 1,-1 0-1,0 0 1,0 0 0,-1 0-1,0-1 1,-1 1-1,0-1 1,0 1 0,0-1-1,-1 0 1,0 0 0,0 0-1,-1-1 1,0 1 0,-4 3-1,-9 9 11,-2 0-1,0-1 1,0-1 0,-3 0-11,13-10 7,0 0-1,0-1 0,0 0 1,-1-1-1,0 0 1,0 0-1,0-1 0,-1 0-6,8-3 2,0 0 0,0-1 0,1 1 0,-1-1 0,0 1 0,0-1 0,0-1 0,0 1 0,1 0 0,-1-1 0,0 0 0,0 0-1,1 0 1,-1 0 0,0-1 0,1 1 0,-1-1 0,1 0 0,0 0 0,0 0 0,0 0 0,0-1 0,0 1 0,0-1 0,0 0 0,-1-2-2,2 3-41,0 0 0,1-1 1,-1 1-1,0-1 1,1 1-1,0-1 0,-1 1 1,1-1-1,0 0 1,1 0-1,-1 0 0,0 0 1,1 0-1,-1 1 1,1-1-1,0 0 0,0 0 1,0 0-1,1 0 1,-1-1 40,1 2 59,0 0 1,0 0 0,0-1 0,0 1 0,1 0-1,-1 0 1,0 0 0,1 1 0,0-1 0,-1 0-1,1 1 1,0-1 0,0 1 0,0-1 0,0 1-1,0 0 1,0 0 0,0 0 0,0 0 0,0 0-1,1 0 1,-1 1 0,0-1 0,1 1 0,0-1-60,50-5 881</inkml:trace>
  <inkml:trace contextRef="#ctx0" brushRef="#br0" timeOffset="663.115">1818 580 6881,'0'0'168,"1"-1"-1,-1 1 0,0 0 1,1-1-1,-1 1 1,0 0-1,1-1 0,-1 1 1,1 0-1,-1 0 0,0 0 1,1-1-1,-1 1 0,1 0 1,-1 0-1,1 0 0,-1 0 1,1 0-1,-1 0 0,0 0 1,1 0-1,-1 0 0,1 0 1,-1 0-1,1 0 0,-1 0 1,1 0-1,-1 1 0,1-1 1,-1 0-1,0 0 0,1 0 1,-1 1-1,1-1 0,-1 0-167,24 9 1084,-20-7-406,8 2-290,1 0-1,0-1 1,0 0 0,0-1-1,1 0 1,-1-1-1,0-1 1,1 0-1,6-1-387,-14 0 22,0 1 0,-1-1 0,1 0 0,-1-1 0,1 1 0,-1-1-1,1 0 1,-1 0 0,0-1 0,0 1 0,0-1 0,0-1 0,-1 1 0,1 0 0,-1-1 0,0 0 0,0 0-1,0-1 1,0 1 0,-1-1 0,0 1 0,0-1 0,2-3-22,-5 6 8,1-1 0,-1 1 0,1-1 1,-1 0-1,0 1 0,0-1 0,0 1 0,0-1 0,0 0 1,-1 1-1,1-1 0,-1 1 0,0-1 0,1 1 0,-1 0 1,0-1-1,-1 1 0,1 0 0,0-1 0,-1 1 1,1 0-1,-1 0 0,0 0 0,1 0 0,-1 1 0,0-1-8,-7-6 24,1 0 0,-1 1-1,0 0 1,0 0 0,-4 0-24,8 4 2,0 0 1,0 1 0,0-1 0,0 1-1,-1 1 1,1-1 0,-1 1 0,1 0-1,-1 0 1,0 0 0,1 1-1,-1 0 1,0 0 0,1 1 0,-1-1-1,-1 2-2,-1 0 2,0 0-1,0 1 0,0 0 0,1 0 0,-1 1 1,1 0-1,0 0 0,0 1 0,0 0 1,-4 5-2,1-2 5,2 0 0,-1 1 1,1 1-1,1-1 1,0 1-1,0 1 1,1-1-1,0 1 0,1 0 1,0 1-1,1-1 1,0 1-1,1 0 1,0 0-1,0 5-5,3-9 24,0 0-1,0 0 0,1 0 1,0 0-1,0 0 1,1-1-1,0 1 1,1 0-1,0-1 1,0 1-1,0-1 1,1 0-1,0 0 1,1 0-1,-1-1 0,1 1 1,1-1-1,-1 0 1,1-1-1,0 1 1,0-1-1,1 0-23,3 2 36,0 0 0,0 0 0,0-1 0,1-1-1,0 0 1,0 0 0,0-1 0,1-1 0,-1 0-1,1 0 1,0-1 0,0-1 0,0 0 0,9 0-36,-5-2-34,0-1 0,0-1 0,-1 0 0,1-1 0,-1-1 0,0 0 0,0-1 0,9-6 34,20-13-166</inkml:trace>
  <inkml:trace contextRef="#ctx0" brushRef="#br0" timeOffset="1127.759">2320 465 8514,'-1'0'174,"0"0"1,0 0 0,0 1-1,0-1 1,0 0 0,0 0-1,0 0 1,0 1-1,0-1 1,0 0 0,0 1-1,0-1 1,0 1 0,0-1-1,1 1 1,-1 0-1,0-1 1,0 1 0,0 0-1,1-1 1,-1 1 0,0 0-1,1 0 1,-1 0 0,1 0-1,-1 0 1,1 0-1,-1 0 1,1-1 0,0 1-1,-1 0 1,1 0 0,0 1-1,0-1 1,0 0-1,0 0 1,0 0 0,0 0-1,0 0 1,0 0 0,0 0-1,0 0 1,1 1-175,0 6 237,1 0-1,0 0 1,1 0 0,-1 0-1,2 1-236,-4-8 80,12 35 139,-2 0-1,-1 0 1,-2 1 0,-2 0-1,-1 1 1,-2-1-1,-1 1 1,-3 9-219,2-29 94,1-17-14,0-3 7,2-29 89,-1-48-54,-1 20-38,2-4-84,-1 46 8,0-1-1,2 1 0,0 0 1,0 0-1,6-12-7,-7 22-1,1 0-1,-1 0 1,1 1 0,0-1-1,1 1 1,-1 0 0,1 0-1,1 0 1,-1 1 0,1 0-1,0 0 1,0 0 0,2 0 1,-3 2-4,1 0 1,-1 0 0,1 1-1,-1 0 1,1 0-1,0 0 1,0 1-1,0-1 1,0 2-1,0-1 1,0 1 0,0-1-1,0 2 1,0-1-1,0 1 1,5 1 3,1 0-3,0 1 1,0 1-1,0 0 1,0 1-1,-1 0 1,0 0-1,0 1 1,0 1-1,-1 0 1,1 1 2,-6-4 1,0 1 1,-1 0-1,1 0 0,-1 0 1,0 0-1,0 1 1,0-1-1,-1 1 0,0 0 1,0 0-1,-1 0 1,1 1-1,-1-1 0,-1 1 1,1-1-1,-1 1 0,0-1 1,-1 1-1,0 5-1,-1 11 6,-2 0 0,0 0 0,-2 0 0,-2 8-6,1-7 403,1-1 1,1 2-1,-1 19-403,5-41 238,0-1 1,0 0 0,0 0-1,0 0 1,0 1-1,1-1 1,-1 0-1,1 0 1,0 0 0,0 1-239,15 13 1349</inkml:trace>
  <inkml:trace contextRef="#ctx0" brushRef="#br0" timeOffset="87953.67">473 64 6009,'4'-6'276,"-3"5"-75,0-1 0,0 0 0,0 1 0,0-1 0,0 0 1,0 1-1,-1-1 0,1 0 0,0 0 0,-1 0 0,0 0 1,1 0-1,-1 0-201,-1 0 158,1 1 1,-1 0-1,0 0 0,0 0 1,0 0-1,0 0 1,0 0-1,0 1 0,0-1 1,0 0-1,0 0 1,0 1-1,-1-1 1,1 1-1,0-1 0,0 1 1,-1-1-1,1 1 1,0 0-1,-1-1 1,0 1-159,-11-4 496,1 1 0,-1 0 1,0 0-1,0 1 0,0 1 1,0 0-1,0 1 0,0 1 1,0 0-1,0 0 0,-10 3-496,4 1 180,0 1-1,1 1 1,-1 0-1,2 2 0,-1 0-179,7-3 54,1 1 0,0 0 1,0 1-1,1 0 0,0 1 0,0-1 0,1 2 0,-5 6-54,1 2 24,0 1 1,1 0-1,1 0 1,1 1-1,0 1 0,2-1 1,0 1-1,2 1 1,0-1-1,1 2-24,0 3 21,2 1 0,1-1 0,1 0 0,1 0 0,2 1 0,0-1 0,2-1 0,3 10-21,-2-8 35,2-1 1,1-1-1,1 1 0,1-2 1,1 1-1,1-2 0,16 22-35,-23-37 14,0-1-1,0 1 0,1-2 0,0 1 1,0-1-1,0 0 0,1 0 0,0 0 1,0-1-1,0-1 0,1 0 0,0 0 1,0 0-1,0-1 0,0 0 0,0-1 1,1 0-1,-1-1 0,1 0 0,-1 0 1,1-1-1,-1 0 0,10-1-13,8-4 28,1-2-1,-2 0 1,1-1-1,-1-2 0,0-1 1,-1-1-1,20-12-27,-32 15 11,1 0 0,-2-1 0,1 0 0,-2-1-1,1 0 1,-1-1 0,-1 0 0,0-1 0,-1 0-1,0-1 1,-1 0 0,-1 0 0,6-14-11,-4 5 8,-1-1 1,-2 0 0,0 0-1,-1 0 1,-1-1-1,-1 1 1,-2-1 0,-1-16-9,-2-6 13,-2 0-1,-2 1 1,-8-26-13,12 62 1,-1 1 1,0-1-1,0 1 0,-1 0 0,0 0 0,0 0 0,-1 1 0,-3-4-1,3 6 8,0 1-1,0-1 0,0 1 1,-1 0-1,1 1 0,-1-1 0,0 1 1,-1 0-1,1 1 0,-1-1 1,-2 0-8,-9-3 30,-1 1 1,0 1-1,0 0 0,-1 2 1,0 0-1,1 1 1,-19 0-31,5 3 56,0 1 1,-1 1-1,1 2 0,-8 3-56,8 1 16,22 1 24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39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63 7882,'-1'-1'382,"-1"0"1,1 0-1,-1 0 1,1 0 0,-1 1-1,1-1 1,-1 0-1,1 1 1,-1-1 0,0 1-1,1 0 1,-1 0-1,0-1 1,-1 1-383,2 1 130,-1 0 1,1 0 0,0 0-1,0 0 1,0 0-1,0 0 1,0 1 0,0-1-1,0 0 1,1 0-1,-1 1 1,0-1 0,1 1-1,-1-1 1,1 0-1,-1 1 1,1 0-131,-3 8 222,0 0 0,0 0 0,1 0 0,1 0 0,0 1 0,0-1 0,1 1-222,-1 8 156,-2 43 119,3 1 1,3-1-1,3 0 1,2 0-1,12 43-275,-1-27 287,-3 1 0,-4 0 0,-3 1 1,-3 29-288,-7-72 112,0-24-49,1 0 0,0 0 0,1-1-1,0 1 1,1 4-63,7-46 352,-3-2-268,-2 0 0,-2 1 0,0-15-84,-2 15 15,2-1 0,1 1 0,2 0 0,3-9-15,-6 31 0,0-1-1,1 1 1,1 0 0,-1 0-1,1 0 1,1 0 0,0 1-1,0-1 1,0 1 0,1 0 0,0 1-1,0 0 1,0 0 0,1 0-1,0 0 1,6-2 0,-7 4-3,1 0 1,0 0-1,1 1 0,-1 0 0,0 1 1,1 0-1,0 0 0,-1 0 0,1 1 1,0 0-1,0 1 0,0 0 0,0 0 1,0 0-1,-1 1 0,1 1 0,0-1 1,0 1-1,-1 0 0,1 1 0,-1 0 1,0 0-1,0 0 0,0 1 0,3 2 3,1 2-2,0 0-1,0 0 0,-1 1 1,0 1-1,0 0 0,-1 0 0,-1 1 1,1 0-1,-2 0 0,0 1 1,0 0-1,-1 0 0,0 0 0,1 7 3,4 14-90,-2 1 0,0 0 0,1 25 90,-10-30-78</inkml:trace>
  <inkml:trace contextRef="#ctx0" brushRef="#br0" timeOffset="747.464">1102 836 5785,'111'-93'2978,"-106"89"-2587,-1 0 0,0 0 1,0-1-1,0 0 0,3-4-391,-6 7 153,0 1 0,-1-1 0,1 1 0,-1-1 1,1 0-1,-1 1 0,0-1 0,1 1 0,-1-1 0,0 0 1,0 0-154,0-4 485,0 3-328,0 1 0,0-1 0,0 1 0,0-1 0,0 1 0,-1-1 0,1 1-1,-1 0 1,0-1 0,0 1 0,0 0 0,0-1 0,0 1 0,0 0-1,-1 0 1,1 0 0,-1 0 0,1 0-157,-2-1 158,-1 0 0,1 0 0,0 1 0,-1-1 0,0 1 0,1 0 0,-1 0 0,0 0 0,0 0 0,-1 1-158,-7-3 212,-1 0 0,0 2 0,0-1 0,0 2 0,0 0 0,-8 0-212,12 2 35,0 0-1,0 0 1,0 1-1,0 0 0,0 0 1,1 1-1,-1 0 1,1 0-1,0 1 1,0 0-1,0 1 0,0 0 1,1 0-1,0 1 1,0-1-1,0 2 1,1-1-1,0 1 0,-1 1-34,-1 2 6,1-1 0,0 2 0,1-1-1,0 1 1,1 0 0,0 0 0,0 1 0,1-1-1,1 1 1,0 0 0,1 0 0,0 0-1,0 1 1,2-1-6,0 8 6,1-1-1,0 1 1,2-1 0,0 0-1,1 0 1,1 0 0,1 0-1,5 9-5,-7-18 5,0 0 1,1 0-1,1-1 0,0 1 0,0-1 0,0 0 0,1-1 0,1 0 0,-1 0 0,1 0 0,1-1 0,-1 0 0,1-1 0,1 0 0,8 4-5,-12-7 7,1-1-1,0 1 0,0-2 0,-1 1 0,1-1 0,0 0 0,0 0 0,0-1 0,0 0 0,0 0 0,0-1 0,0 0 0,0 0 0,0 0 1,0-1-1,-1 0 0,1-1 0,-1 1 0,1-1 0,-1 0 0,0-1 0,0 0 0,0 0 0,-1 0 0,1 0 0,2-5-6,2 0 11,0-1 0,-1 0-1,0-1 1,-1 0-1,0-1 1,-1 1 0,0-1-1,-1-1 1,-1 1 0,0-1-1,0 0 1,-1 0 0,0-5-11,-1 1 10,-2-1 0,0 1 0,-1-1 0,0 1 0,-1-1 0,-2 1 0,1 0 0,-2-1 0,-1 0-10,-7-24 125,-3 0 1,-18-37-126,17 50 243,16 29-240,0-1 0,0 1 0,-1 0-1,1 0 1,0 0 0,0 0 0,0 0 0,0 0 0,0 0 0,0 0-1,0-1 1,0 1 0,0 0 0,0 0 0,0 0 0,0 0 0,0 0 0,0 0-1,0 0 1,-1 0 0,1 0 0,0 0 0,0 0 0,0 0 0,0-1 0,0 1-1,0 0 1,0 0 0,0 0 0,-1 0 0,1 0 0,0 0 0,0 0-1,0 0 1,0 0 0,0 0 0,0 0 0,0 0 0,-1 0 0,1 0 0,0 0-1,0 0 1,0 0 0,0 1 0,0-1 0,0 0 0,0 0 0,0 0 0,-1 0-1,1 0 1,0 0 0,0 0 0,0 0 0,0 0 0,0 0 0,0 0-1,0 0 1,0 1-3,1 15 58,4 8-50,2-1-1,1 0 1,0-1 0,2 0 0,0 0-1,13 19-7,5 3 30,3 0-1,22 24-29,-47-61-61,-1-1-1,1 0 0,0 0 1,1 0-1,-1-1 1,1 0-1,0 0 1,0-1-1,1 0 0,-1 0 1,1 0-1,0-1 1,0-1-1,0 1 1,0-1-1,1-1 0,-1 1 1,1-1 61,28-6-375</inkml:trace>
  <inkml:trace contextRef="#ctx0" brushRef="#br0" timeOffset="1109.079">1629 693 7826,'-1'0'213,"0"0"0,0 0 1,0 1-1,0-1 0,0 0 1,0 0-1,0 0 0,0 1 1,0-1-1,0 1 0,0-1 1,0 1-1,0-1 0,0 1 1,0-1-1,0 1 0,1 0 1,-1 0-1,0-1 0,0 1 1,1 0-1,-1 0 0,1 0 1,-1 0-214,0 2 261,-1-1 1,1 1-1,1-1 0,-1 1 1,0 0-1,1 0 1,-1 0-1,1-1 1,0 4-262,0 4 347,0 0-1,1 0 1,1 0 0,0 0 0,1 4-347,20 62 1322,-5-19 1921,6 43-3243,-23-91 679,-3-14-152,-3-19-235,2-17-234,1 6-31,1 0-1,1 0 1,3-12-27,-1 30 7,0 0 1,1 0-1,1 1 0,1 0 0,0-1 0,1 2 0,1-1 0,0 1 0,4-6-7,-7 15-29,0 0 1,0 0-1,0 0 0,1 1 0,0 0 0,0 0 0,1 0 0,-1 0 0,1 1 1,0 0-1,0 0 0,1 1 0,-1-1 0,1 1 0,-1 1 0,1-1 0,0 1 1,0 1-1,0-1 0,0 1 0,0 0 0,1 1 0,1-1 29,2 2 52,0 0 0,-1 0 1,1 1-1,0 1 0,-1 0 0,1 0 0,-1 1 0,0 0 0,0 1 1,5 3-53,24 15 761</inkml:trace>
  <inkml:trace contextRef="#ctx0" brushRef="#br0" timeOffset="1617.399">2599 53 10746,'-7'-7'828,"-1"0"0,0 1 0,0 0 0,-1 1 0,1 0 0,-1 0 0,-8-2-828,16 6 70,-1 0 1,0 1-1,-1-1 1,1 0-1,0 1 0,0 0 1,0-1-1,0 1 1,0 0-1,0 0 1,0 0-1,-1 0 0,1 1 1,0-1-1,0 1 1,0-1-1,0 1 1,0 0-1,0-1 0,0 1 1,0 0-1,0 0 1,1 1-1,-1-1 0,0 0 1,0 0-1,1 1 1,-1-1-1,1 1 1,0 0-1,-1-1 0,1 1 1,0 0-1,0 0 1,0 0-1,0 0 1,0 0-1,0 0 0,1 0 1,-1 1-71,-4 18 131,1 0-1,1 0 1,0 0 0,2 0 0,0 0 0,2 1 0,1 4-131,-2-5 75,8 89 310,5-1 1,7 12-386,12 93 352,-22-121-237,-1 2 17,5 0-1,8 22-131,-19-106 23,-1-1-1,2 0 0,-1 0 1,3 3-23,-6-13 2,0 0 0,0 0 0,0 0 0,0-1 1,0 1-1,0 0 0,0 0 0,0 0 0,0 0 0,0 0 1,0 0-1,0 0 0,0 0 0,0-1 0,0 1 0,0 0 1,0 0-1,0 0 0,0 0 0,0 0 0,0 0 0,0 0 1,1 0-1,-1 0 0,0 0 0,0-1 0,0 1 0,0 0 1,0 0-1,0 0 0,0 0 0,0 0 0,0 0 0,0 0 1,0 0-1,1 0 0,-1 0 0,0 0 0,0 0 0,0 0 1,0 0-1,0 0 0,0 0 0,0 0 0,0 0 0,1 0 1,-1 0-1,0 0 0,0 0 0,0 0 0,0 0 0,0 0 1,0 0-1,0 0 0,0 0 0,0 0 0,1 0 0,-1 0 1,0 0-1,0 0 0,0 0 0,0 1 0,0-1-2,1-12 64,-4-13-46,0 1 1,-2-1-1,-1 1 0,0 1 1,-2-1-1,-1 1 1,-1 0-1,-1 1 1,0 1-1,-2-1 0,-1 2 1,0 0-1,-1 0 1,-2 2-1,0 0 0,-19-16-18,30 30-2,0-1-1,0 1 0,-1 0 0,1 0 0,-1 1 0,0 0 1,0 0-1,0 0 0,-1 1 0,1 0 0,-1 1 0,1 0 1,-1 0-1,0 0 0,-1 1 3,0 1-4,0 0 1,-1 0-1,1 1 0,0 0 1,0 1-1,1 0 1,-1 0-1,0 1 0,1 0 1,0 0-1,-5 4 4,1 0-3,1 1 0,-1 0 0,2 1 1,-1 0-1,1 1 0,1 0 0,0 0 0,1 1 0,0 0 0,0 0 1,2 1-1,-1 0 0,2 1 0,0-1 0,-3 12 3,7-21 1,0-1-1,0 1 1,0-1 0,1 1 0,-1 0-1,1-1 1,0 1 0,0 0-1,0-1 1,1 1 0,-1-1-1,1 1 1,0 0 0,0-1-1,0 1 1,0-1 0,1 0-1,-1 1 1,1-1 0,0 0 0,0 0-1,0 0 1,1 0 0,-1-1-1,0 1 1,1 0 0,0-1-1,0 0 1,0 0 0,0 0-1,0 0 1,0 0 0,3 1-1,7 3 51,1-1 0,1 0 0,-1-1 0,1 0 0,-1-1 0,1-1 0,0-1 0,12 1-51,9-2 797,1-1 0,0-2 0,3-2-797,59-13 1066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52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1387 105 5057,'6'-7'6586,"0"1"-993,-6 5-5510,-1 1-1,1-1 0,-1 1 0,1-1 0,-1 1 1,1-1-1,-1 1 0,1-1 0,-1 1 0,1-1 1,-1 1-1,1 0 0,-1-1 0,0 1 0,1 0 1,-1 0-1,0-1 0,1 1 0,-1 0 1,0 0-1,1 0-82,-12-4 128,0 1 1,1 0-1,-1 1 1,0 0-1,0 0 1,0 2-1,0-1 1,0 2-1,0 0 1,0 0-1,-7 2-128,2 1 118,0 1-1,0 0 0,0 1 1,0 1-1,1 1 1,0 0-1,-5 4-117,-11 9 213,1 1-1,-29 25-212,50-37 21,0 0-1,1 0 0,0 1 0,0 0 1,1 1-1,1 0 0,0 0 1,1 0-1,0 1 0,0 0 0,2 0 1,0 0-1,0 1 0,1 0 1,1-1-1,0 1 0,1 0 0,0 12-20,2-12 21,-1-1-1,2 0 0,0 0 0,0 0 0,1 0 0,1-1 0,0 1 0,1-1 0,0 0 0,1 0 0,0 0 1,1-1-1,1 0 0,-1 0 0,2-1 0,-1 0 0,1 0 0,1-1 0,8 7-20,-6-8 23,1 0 0,0 0 0,0-1-1,1-1 1,0 0 0,0-1 0,0-1 0,1 0 0,0-1-1,0 0 1,-1-1 0,1-1 0,0 0 0,0-1 0,5-1-23,-1-1-59,0 0 1,-1-1 0,1-1 0,-1-1-1,0-1 1,0 0 0,-1-1 0,0-1 0,0 0-1,0-2 1,-2 0 0,1-1 58,16-17-623,-14 1 188</inkml:trace>
  <inkml:trace contextRef="#ctx0" brushRef="#br0" timeOffset="649.083">1935 55 7402,'-32'-43'3018,"20"32"2421,11 11-5364,1 0-1,0-1 1,0 1 0,-1 0 0,1 0-1,0 0 1,0 0 0,-1 0 0,1 0 0,0 0-1,0 0 1,-1 0 0,1 0 0,0 0-1,0 0 1,0 0 0,-1 0 0,1 1 0,0-1-1,0 0 1,-1 0 0,1 0 0,0 0-1,0 0 1,0 0 0,-1 1 0,1-1 0,0 0-1,0 0 1,0 0 0,-1 0 0,1 1-75,-1 1 66,0 1 1,0-1 0,0 1 0,1 0 0,-1-1 0,0 1 0,1 0-1,0 1-66,-2 7 355,-4 18-182,-1 2 214,2 0 0,0 0 0,1 22-387,3 8 215,-3 1-1,-2-1 1,-4 0 0,-5 15-215,10-51 89,0 0 1,2 0-1,2 0 0,0 0 1,1 1-1,1-1 0,3 5-89,-4-29 19,0 1-1,1-1 0,-1 0 0,1 1 0,-1-1 0,1 0 0,0 0 1,0 0-1,-1 1 0,1-1 0,0 0 0,0 0 0,0 0 0,0 0 1,0-1-1,0 1 0,1 0 0,-1 0 0,0-1 0,0 1 0,1 0 1,-1-1-1,0 1 0,0-1 0,1 0 0,-1 1 0,1-1 0,-1 0 1,0 0-1,1 0 0,-1 0 0,1 0 0,-1 0 0,0 0 1,1-1-1,0 1-18,10-2 46,0 0-1,0-1 1,0 0 0,3-2-46,2-1 32,72-18 460,91-11-492,-136 28-3001,-4-1 1438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0:52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65 375 9066,'-2'-3'1177,"-12"-15"2311,14 18-3429,0 0 1,0 0-1,-1-1 0,1 1 0,0 0 0,0 0 0,0 0 0,-1-1 0,1 1 1,0 0-1,0 0 0,-1 0 0,1 0 0,0-1 0,0 1 0,-1 0 0,1 0 1,0 0-1,0 0 0,-1 0 0,1 0 0,0 0 0,-1 0 0,1 0 1,0 0-1,0 0 0,-1 0 0,1 0 0,0 0 0,-1 0 0,1 0 0,0 0 1,0 1-1,-1-1 0,1 0 0,0 0 0,0 0 0,-1 0 0,1 0 1,0 1-1,0-1 0,0 0 0,-1 0 0,1 0 0,0 1 0,0-1 0,0 0 1,0 0-1,-1 1 0,1-1 0,0 0 0,0 0 0,0 1 0,0-1 1,0 0-1,0 1 0,0-1 0,0 0 0,0 0 0,0 1 0,0-1 0,0 0 1,0 1-1,0-1-59,-3 28 399,2 0 1,1 0 0,1 0-1,2 0 1,0 0 0,2 0-400,12 67 577,5 42-49,-20-111-469,-1-1 0,-1 1 0,-1-1 0,-2 14-59,1-31 10,1 8 18,-1 0-1,-1 0 1,-1 0-1,0 0 0,-1-1 1,-6 13-28,11-27 2,0-1 0,0 0 0,-1 0 0,1 1 0,0-1-1,0 0 1,0 0 0,0 1 0,-1-1 0,1 0 0,0 0 0,0 0 0,-1 1 0,1-1 0,0 0 0,0 0 0,-1 0 0,1 0-1,0 0 1,-1 1 0,1-1 0,0 0 0,0 0 0,-1 0 0,1 0 0,0 0 0,-1 0 0,1 0 0,0 0 0,-1 0 0,1 0-1,0 0 1,0 0 0,-1 0 0,1-1 0,0 1 0,-1 0 0,1 0 0,0 0 0,0 0 0,-1 0 0,1-1 0,0 1 0,0 0-1,-1 0 1,1 0 0,0-1 0,0 1 0,0 0 0,0 0 0,-1-1 0,1 1 0,0 0 0,0 0 0,0-1 0,0 1 0,0 0-1,0-1 1,0 1 0,-1 0 0,1-1 0,0 1 0,0 0-2,-7-21 54,-4-32-29,3 1 1,2-1-1,3-1 1,2-31-26,4 13 24,3 1 1,3-1 0,7-15-25,-11 62-4,2 0 0,0 0 0,1 0 1,2 1-1,0 1 0,2-1 0,13-19 4,-19 34-2,0 1 1,1-1-1,-1 1 0,2 1 0,-1-1 0,1 1 1,0 0-1,1 1 0,0 0 0,0 0 0,0 1 1,0 0-1,1 1 0,0 0 0,0 1 0,0 0 0,0 0 1,0 1-1,1 0 0,5 0 2,-8 2-3,-1 0-1,0 0 1,0 0-1,0 1 1,0 0 0,1 0-1,5 3 4,-10-3-1,1 0-1,-1 1 1,0-1-1,0 1 1,0 0-1,0 0 1,0 0-1,0 0 1,-1 1-1,1-1 1,-1 1-1,1-1 1,-1 1-1,0 0 0,0 0 1,1 3 1,1 3-2,0 0 1,0 0-1,-1 1 1,-1 0-1,0 0 1,0 0-1,-1 0 1,0 0-1,0 0 1,-1 0-1,-1 0 2,-1 17 1,-1-1-1,-1 0 0,-5 15 0,5-26 2,0-1 1,-1 0-1,-1 0 0,0 0 1,-1-1-1,0 1 0,-1-1 1,0-1-1,-1 0 0,-1 0 1,-10 10-3,11-14 3,-1 1 0,0-2 1,-1 1-1,1-1 0,-1-1 1,-1 0-1,1 0 0,-1-2 0,0 1 1,0-1-1,0-1 0,-1 0 1,0-1-1,-1 0-3,9-1-4,0-1 0,0 0 0,0 0 0,0-1 0,0 0 0,1 1 0,-1-2 0,0 1 0,0 0 0,1-1 0,-1 0 0,1 0 0,-1 0 0,-2-3 4,5 4-44,0-1 0,0 1 0,0-1 0,1 1 0,-1-1 1,0 0-1,1 1 0,-1-1 0,1 0 0,0 0 1,0 0-1,0 0 0,0-1 0,0 1 0,0 0 0,0 0 1,1-1-1,-1 1 0,1 0 0,0-1 0,-1 1 0,1 0 1,0-1-1,1 1 0,-1 0 0,0-1 0,1 1 0,-1 0 1,1-1-1,-1 1 0,2-1 44,12-20-419</inkml:trace>
  <inkml:trace contextRef="#ctx0" brushRef="#br0" timeOffset="635.135">613 608 8010,'-1'-1'155,"1"0"0,-1 0 0,0 0 0,0 0 0,0 0 0,0 1 0,0-1 0,0 0 0,0 1 0,0-1 0,0 1 0,0-1 0,0 1 0,0-1 0,0 1-1,0 0 1,-1 0 0,1 0 0,0-1 0,0 1 0,0 0 0,0 0 0,-1 1 0,1-1 0,0 0 0,0 0 0,0 0 0,0 1 0,0-1 0,-1 1-155,1 0 89,0 0 0,-1 0 0,1 0 0,0 1 0,0-1 0,0 0 0,0 1 0,0-1 1,0 1-1,1-1 0,-1 1 0,0-1 0,1 1 0,-1 0 0,1-1 0,0 1 0,-1 0 0,1-1 0,0 1 0,0 0 0,0 0 0,0 0-89,2 20 463,1 1 1,0-2-1,2 1 0,1 0 1,7 20-464,-5-19 203,-1 1 0,-1-1 1,-1 1-1,1 20-203,-5 62 809,-1-121-617,0-63 709,5-6-901,-3 60 29,1 1 0,1 0-1,1 0 1,1 1 0,9-21-29,-11 35 2,0-1 0,0 1 0,1-1 0,0 1 0,1 1 0,0-1 0,0 1 0,1 0 0,0 0 1,0 1-1,0 0 0,2-1-2,-4 4-5,1-1 0,-1 1 0,1 0 0,-1 1 0,1 0 0,0 0 1,0 0-1,0 0 0,0 1 0,0 0 0,1 0 0,-1 1 0,0 0 0,0 0 1,1 0-1,-1 1 0,0 0 0,5 1 5,0 1 161,1 1 1,-1 0-1,-1 1 1,1 0-1,-1 1 1,1 0-1,-1 1 1,-1 0 0,5 4-162,25 21 908</inkml:trace>
  <inkml:trace contextRef="#ctx0" brushRef="#br0" timeOffset="1050.845">1221 656 7234,'17'-16'1677,"0"0"0,4-9-1677,-21 25 40,1 0 0,-1 0 0,0-1 1,1 1-1,-1 0 0,0 0 1,0-1-1,1 1 0,-1 0 1,0-1-1,0 1 0,0 0 0,0-1 1,1 1-1,-1 0 0,0-1 1,0 1-1,0-1 0,0 1 0,0 0 1,0-1-1,0 1 0,0-1 1,0 1-1,0 0 0,0-1 0,0 1 1,0 0-1,0-1 0,-1 1 1,1-1-1,0 1 0,0 0 0,0-1 1,0 1-1,-1 0 0,1 0 1,0-1-1,0 1 0,-1 0 1,1-1-1,0 1 0,-1 0 0,1 0 1,0 0-1,-1-1 0,1 1 1,0 0-1,-1 0 0,1 0 0,0 0 1,-1-1-1,1 1 0,0 0 1,-1 0-1,1 0 0,-1 0 0,1 0 1,0 0-1,-1 0-40,-24 2 1428,25-2-1362,-10 2 210,1 0-1,1 1 1,-1 0-1,0 1 1,1 0-1,-1 0 1,1 1-1,0 0 1,1 0 0,-1 1-1,1 0 1,-1 2-276,-7 7 182,0 0 0,0 2 0,2 0 1,-9 13-183,18-21 6,0-1 0,0 1 0,0-1 1,1 1-1,0 0 0,1 1 0,0-1 0,1 0 1,0 0-1,0 1 0,1-1 0,0 1 1,0-1-1,1 1 0,1-1 0,-1 0 0,2 0 1,-1 0-1,1 0 0,1 0 0,-1 0 0,1-1 1,1 1-1,1 0-6,-2-2 2,1 1-1,0-2 1,0 1 0,1-1 0,0 0 0,0 0-1,0 0 1,1-1 0,0 0 0,0 0-1,0-1 1,5 3-2,-6-5 0,0 1 0,1-1-1,-1 0 1,1-1 0,0 1 0,0-1 0,-1-1-1,1 1 1,0-1 0,0 0 0,0-1-1,-1 0 1,1 0 0,0 0 0,0-1-1,3-1 1,0-1 3,0 0 0,0 0 0,-1-1 0,0-1 0,0 1 0,0-2-1,-1 1 1,1-1 0,-2 0 0,1-1 0,-1 0 0,0 0 0,-1-1 0,1 1-1,-2-1 1,1-1 0,-2 1 0,5-10-3,-6 10 7,0 0-1,0 0 0,-1 0 1,0 0-1,0 0 1,-1-1-1,-1 1 1,1 0-1,-1-1 1,-1 1-1,0-1 1,0 1-1,-1 0 1,0 0-1,-1 0 1,0 0-1,0 0 1,-1 0-1,0 1 1,0-1-1,-3-1-6,2 1 9,-1 1-1,-1 0 1,0 0-1,0 0 0,0 1 1,-1 1-1,0-1 1,-1 1-1,1 0 0,-1 1 1,0 0-1,0 0 0,-1 1 1,1 1-1,-1-1 1,0 1-1,-8-1-8,15 4-29,1-1 0,-1 1 0,1 0 0,-1 0 0,1 0 0,-1 0 0,1 1 0,-1-1 0,0 1 29,2-1-5,1 0 0,-1 1 0,1-1 0,-1 0 0,0 1 0,1-1 0,-1 1 0,1-1 0,-1 1 0,1-1 0,-1 1 0,1 0 0,0-1 0,-1 1 0,1-1 0,0 1 0,-1 0 0,1-1 0,0 1 5</inkml:trace>
  <inkml:trace contextRef="#ctx0" brushRef="#br0" timeOffset="1579.777">1697 709 8826,'-1'-1'337,"0"1"-1,-1-1 1,1 0 0,0 0 0,0 1 0,-1-1-1,1 1 1,0-1 0,-1 1 0,1 0 0,-1-1-1,1 1 1,0 0 0,-1 0 0,1 0 0,-1 0-1,1 0 1,-1 0-337,1 1 199,0-1 0,-1 1-1,1-1 1,-1 1 0,1 0-1,0-1 1,-1 1 0,1 0-1,0 0 1,0 0 0,0 0-1,-1 0 1,1 0 0,0 1-199,-2 1 116,1 0 0,0 1 0,1-1 0,-1 0 0,1 1 0,-1-1 0,1 1 0,0-1 0,0 1-1,1 0 1,-1-1 0,1 1 0,-1 0 0,1 0-116,4 28 179,0 0 0,2 0 0,2 0 0,1-1 0,1 0 0,3 3-179,3 12 131,-2 0 0,3 23-131,-14-54 22,-1 0 1,0 0 0,-1 0-1,-1 0 1,0 0 0,-2 0-1,1 0 1,-2 0-1,-3 13-22,3-19-35,0 0-1,-1 0 0,0-1 1,0 1-1,-1-1 0,0 0 0,0 0 1,-1-1-1,-1 2 36,-6 5-155</inkml:trace>
  <inkml:trace contextRef="#ctx0" brushRef="#br0" timeOffset="1914.315">1691 853 7178,'-4'-6'551,"1"-1"1,0 0 0,0 0-1,0 0 1,0 0 0,1 0 0,0 0-1,1-1 1,0 1 0,0 0-1,0-1 1,1 1 0,0-1 0,1 1-1,0-3-551,1 1 283,0 0 0,0 0 0,1 1-1,0-1 1,1 1 0,0 0 0,0 0-1,0 0 1,1 0 0,1 1-1,5-6-282,-4 4 38,0 2 0,1-1-1,1 1 1,-1 0 0,1 0-1,0 1 1,1 1-1,-1-1 1,1 1 0,0 1-1,0 0 1,1 0 0,-1 1-1,1 1 1,0 0-1,0 0 1,-1 1 0,1 0-1,0 1 1,0 0-1,1 1-37,-4 0 2,1 0 0,-1 1-1,-1 0 1,1 1-1,0 0 1,0 0-1,-1 0 1,0 1 0,0 0-1,0 1 1,0-1-1,0 1 1,-1 1-1,0-1 1,0 1-1,-1 0 1,0 0 0,0 1-1,0 0 1,2 4-2,-3-3 1,0 0 1,0 1-1,-1 0 1,-1-1-1,1 1 1,-1 0-1,-1 0 1,1 0-1,-2 1 1,1-1-1,-1 0 1,-1 0 0,0 0-1,0 0 1,0 0-1,-2 0 1,1 0-1,-2 3-1,-1 1 10,0 0 0,-1 0 0,0-1 0,-1 0 0,0-1 0,-1 1 0,-1-1 0,1-1 0,-2 0 0,0 0 0,0-1 0,-9 7-10,13-11 5,-1-1 0,0 0 0,0 0 1,0 0-1,0-1 0,0 0 0,-1-1 0,1 1 0,-1-1 0,0-1 0,0 0 0,0 0 0,0 0 0,0-1 1,0 0-1,1-1 0,-1 1 0,0-2 0,0 1 0,0-1 0,1 0 0,-6-3-5,6 3 201,1-1 0,0 0-1,0 0 1,0 0-1,0-1 1,1 0 0,0 0-1,0 0 1,0-1 0,0 1-1,0-1 1,1-1 0,-2-2-201,-2-7 1152</inkml:trace>
  <inkml:trace contextRef="#ctx0" brushRef="#br0" timeOffset="2706.898">2482 737 4969,'48'-78'2705,"-47"76"-2520,0 1 1,0-1 0,0 0-1,-1 0 1,1 1 0,0-1-1,-1 0 1,0 0 0,1 0-1,-1 1 1,0-1 0,0 0-1,0 0 1,0 0 0,-1 0-1,1 0 1,0 1 0,-1-1-1,1 0 1,-1 0 0,0 0 0,1 1-1,-1-1 1,0 0 0,-1 0-186,-1-1 355,1 0 1,-1 0 0,0 0 0,0 0-1,0 1 1,-1 0 0,1-1 0,-1 1-356,3 2 8,-4-4 144,-1 1 1,-1 0-1,1 0 0,0 1 0,-1 0 1,0 0-1,1 0 0,-1 1 1,0 0-1,0 1 0,1-1 1,-1 1-1,0 0 0,0 1 1,0 0-1,0 0 0,1 0 1,-1 1-1,0 0 0,1 0 0,-3 2-152,4-2 9,-1 1-1,1 0 0,0 1 0,0-1 0,0 1 0,1 0 1,-1 0-1,1 0 0,0 1 0,0 0 0,0-1 0,1 1 0,0 1 1,0-1-1,0 0 0,0 1 0,1 0 0,0-1 0,0 1 1,1 0-1,-1 0 0,1 0 0,0 6-8,1 0 5,0 0 0,1 0 0,1 0 0,-1 0 0,2 0 0,0-1 0,0 1 0,1 0 0,1-1 0,0 0 0,0 0 0,1-1 0,0 1 0,1-1 0,0-1 0,1 1 0,0-1 0,0 0 0,1-1 0,0 0 0,1-1 0,-1 1 0,1-2 0,3 2-5,-9-6 4,0-1 0,0 1-1,1 0 1,-1-1 0,1 0 0,0 0 0,-1 0-1,1-1 1,0 0 0,-1 1 0,1-2 0,0 1-1,-1 0 1,1-1 0,0 0 0,3-1-4,-2 0 5,-1-1 1,1 1-1,-1-1 1,0 0-1,0-1 1,0 1-1,0-1 1,0 0-1,-1 0 1,1-1-1,-1 1 1,0-1-6,2-3 8,0 0 0,-1-1 0,0 0 1,0 0-1,-1 0 0,0 0 0,0 0 0,-1-1 0,0 0 1,-1 0-1,0 1 0,-1-1 0,0-1 0,0 1 0,-1-5-8,-3-1 6,0 0 0,-1 0 0,-1 0-1,0 1 1,-1 0 0,-4-6-6,-10-32 276,30 95 65,-8-32-305,0 0 0,0 0 0,1 0 0,1 0 0,0 0 0,0-1 1,4 7-37,7 4 219,1-1-1,0 0 1,1-1 0,1-1 0,1 0 0,11 7-219,16 8 398</inkml:trace>
  <inkml:trace contextRef="#ctx0" brushRef="#br0" timeOffset="3697.388">3404 609 3713,'-3'-10'1587,"0"1"0,-1 0 0,0 0-1,0 0 1,-1 0 0,-2-2-1587,3 7 237,0-1-1,1 1 0,-1 1 1,-1-1-1,1 0 0,-1 1 1,1 0-1,-1 0 0,0 0 0,0 1 1,0 0-1,-2-1-236,-2 0 125,-1 0 0,1 0 0,-1 1 0,0 1 0,0 0 0,0 0-1,0 0 1,0 1 0,0 1 0,0 0 0,0 0 0,1 1 0,-1 0 0,0 1 0,-8 4-125,10-4 20,0 0 0,0 1 0,1 1 0,-1-1 0,1 1 0,0 0 0,0 1 0,1 0 0,0 0 1,0 0-1,0 1 0,1 0 0,0 0 0,0 0 0,0 0 0,1 1 0,1 0 0,-3 7-20,4-8 3,0 1-1,1-1 1,0 1-1,0 0 1,1-1-1,0 1 1,0 0-1,1-1 0,0 1 1,0-1-1,1 1 1,0-1-1,0 1 1,1-1-1,0 0 1,0 0-1,1 0 1,0-1-1,0 1 1,3 3-3,-1-2 5,0 0 0,0-1 1,1 1-1,0-1 1,0-1-1,1 1 1,-1-2-1,2 1 0,-1-1 1,0 0-1,1 0 1,0-1-1,0 0 1,0-1-1,10 2-5,-12-4 4,-1 0 0,1-1 1,0 0-1,0 0 0,-1-1 1,1 0-1,0 0 0,-1-1 0,1 1 1,-1-2-1,0 1 0,1 0 0,-1-1 1,0-1-1,-1 1 0,1-1 1,0 1-1,-1-2 0,0 1 0,0-1 1,0 1-1,-1-2-4,2 0 7,-1 0-1,0 0 1,0-1-1,0 0 1,-1 0 0,0 0-1,-1 0 1,1-1 0,-1 0-1,-1 1 1,0-1 0,0 0-1,0 0 1,-1 0-1,0-1 1,-1 1 0,0-7-7,-3-7 8,-1 0 0,-1 1 0,-1-1 1,-1 1-1,-10-19-8,17 39 0,-1-1 0,1 0 0,-1 1 0,0-1 0,0 1 0,0-1 0,0 1 0,0-1 0,0 1 0,0 0 0,-1-2 0,1 3 0,1 0 0,0 0 0,0 0 0,-1 0 0,1 0 0,0 0 0,0 0 0,0 0 0,-1 0 0,1 0 0,0 0 0,0 0 0,-1 0 0,1 0 0,0 0 0,0 0 0,-1 0 0,1 0 0,0 0 0,0 0-1,-1 0 1,1 1 0,0-1 0,0 0 0,0 0 0,-1 0 0,1 0 0,0 1 0,0-1 0,0 0 0,-1 0 0,1 0 0,0 1 0,0-1 0,0 0 0,0 0 0,0 0 0,0 1 0,0-1 0,0 0 0,-1 0 0,0 4 1,0 1-1,0-1 1,0 0-1,0 0 1,1 0-1,-1 1 1,1 3-1,2 7 7,0-1-1,0 0 1,1 1 0,1-1 0,1 0 0,0-1 0,1 1 0,0-1 0,3 4-7,13 30 14,12 39 18,-3 1 1,12 67-33,-39-140 6,-2-1 0,0 1 0,0-1-1,-2 1 1,1 0 0,-2-1 0,0 1 0,0 0 0,-1-1 0,-1 1 0,-2 4-6,3-11 13,-1 1 0,-1-1 0,1 1 0,-1-1 0,0 0 1,-1 0-1,0-1 0,0 1 0,0-1 0,-1 0 0,0 0 1,0-1-1,0 0 0,-1 0 0,0 0 0,0-1 0,0 0 1,0 0-1,-6 1-13,-6 2 33,-1-1 0,0-1 0,0-1 0,0-1 0,0 0 0,-1-2 1,1 0-1,-1-2 0,1 0 0,0-1 0,-1-1 0,-15-4-33,30 5-2,-1 0-1,1 0 1,0-1-1,0 0 1,0 0-1,1 0 1,-1 0-1,-2-3 3,7 5 80,0 0 0,-1 0 0,1 0 0,0-1 0,0 1 1,-1 0-1,1-1 0,0 1 0,1-1 0,-1 1 0,0-1 0,0 1 0,1-1 0,-1 1 0,0-1 0,1 0 0,0 1 0,-1-1 0,1 0 0,0 0 0,0 1 0,0-1 1,0 0-1,0 1 0,0-1 0,1 0 0,-1 0 0,1 1 0,-1-1 0,1 0 0,-1 1 0,2-2-80,13-22 1027</inkml:trace>
  <inkml:trace contextRef="#ctx0" brushRef="#br0" timeOffset="4553.302">4043 562 6249,'-1'-4'611,"0"1"-1,0 0 0,-1 0 1,1 0-1,-1 1 1,0-1-1,1 0 0,-1 1 1,-1-1-1,1 1 0,-2-2-610,0 0 470,-1 0 0,-1 0 0,1 1 0,-1-1 0,1 1 0,-2 0-470,0 0 197,0 0 0,-1 0 0,0 1 0,1 0 0,-1 0 0,0 1 0,0 0 0,0 0 0,0 1 0,-1 0-197,-1 1 71,-1 1-1,1 0 0,0 1 1,0 0-1,0 1 0,0 0 1,0 1-1,1-1 1,0 2-1,0-1 0,0 1 1,1 1-1,0 0 1,0 0-1,0 0 0,1 1-70,1-1 5,1-1 0,0 1-1,0-1 1,1 1-1,0 1 1,0-1-1,1 1 1,-1-1 0,2 1-1,-1 0 1,1 0-1,0 0 1,1 0-1,0 1 1,0-1-1,1 0 1,0 0 0,0 1-1,1-1 1,2 8-5,-1-7 4,2 0 0,-1 0 0,1 0 0,0-1 0,1 0 0,0 0 0,0 0 0,1 0 0,0-1 0,0 0 0,1 0 0,0-1 0,0 0 0,0 0 0,1 0 0,0-1 0,0 0 0,0-1 0,1 0 0,8 3-4,-10-4 5,0-1-1,0 0 1,1 0-1,-1-1 0,1 0 1,-1 0-1,1-1 1,0 0-1,-1 0 1,1-1-1,-1 0 1,1 0-5,-2-1 4,0 1 1,-1-1 0,1 0-1,-1-1 1,0 1 0,1-1 0,-1 0-1,0-1 1,-1 1 0,1-1-1,-1 0 1,1 0 0,-1 0 0,0-1-1,-1 1 1,2-2-5,2-5 11,0 0 0,-1 0-1,0-1 1,0 1 0,-2-1 0,1-1-1,-2 1 1,1 0 0,-2-1-1,1-7-10,-2 11 4,0 0 0,-1-1-1,0 1 1,-1-1-1,0 1 1,-1 0-1,1-1 1,-2 1 0,1 0-1,-1 0 1,-1 1-1,0-1 1,0 1-1,-3-4-3,7 11 0,0 1-1,0-1 0,-1 1 1,1-1-1,0 1 0,-1-1 1,1 1-1,-1-1 0,1 1 0,-1-1 1,1 1-1,-1-1 0,1 1 1,-1 0-1,1-1 0,-1 1 1,1 0-1,-1-1 0,0 1 0,1 0 1,-6 7-20,3 21-6,5-11 7,0 0 0,2 0 0,0 0-1,1-1 1,1 0 0,0 0 0,1 0-1,0-1 1,2 0 0,0 0 0,4 5 19,-1-4 400,1-1-1,0 0 1,1-1 0,0 0 0,1-1 0,0-1 0,1 0 0,1-1 0,16 7-400,9 3 1348</inkml:trace>
  <inkml:trace contextRef="#ctx0" brushRef="#br0" timeOffset="4891.708">4678 66 5913,'-55'-65'9293,"63"86"-5841,1 36-2720,-2-17-415,-6-32-287,59 320 559,-39-180-399,-4 37-190,-15-146-31,-1-8-122,1-1 0,2 0-1,0 1 1,7 17 153,-4-37-126,4-12-80</inkml:trace>
  <inkml:trace contextRef="#ctx0" brushRef="#br0" timeOffset="5244.378">4458 620 8354,'5'-8'4121,"9"-1"-1969,11 1-367,6-2-425,7 2-656,6-1-184,18 4-288,0-3-104,4 3-40,0 0-88,-13 3-440,-3 1 336</inkml:trace>
  <inkml:trace contextRef="#ctx0" brushRef="#br0" timeOffset="5613.852">5163 496 8274,'-4'-4'4209,"-1"5"-1681,8 6-895,-1 8-305,0 8-600,2 6-64,-4 9-248,1-1-104,6 7-152,-1-5-64,6 7-48,-6-6 8,-5-4-8,6 4 40,-7-15-392,7 0-320,-3-15 920,3-10-496</inkml:trace>
  <inkml:trace contextRef="#ctx0" brushRef="#br0" timeOffset="5614.852">5137 154 11306,'0'-19'4761,"-4"2"-2912,4 7-681,3 2-664,1 4-296,7 6 168,6 7 569,4 5-617</inkml:trace>
  <inkml:trace contextRef="#ctx0" brushRef="#br0" timeOffset="6144.41">5571 603 8306,'23'-18'3411,"20"-20"-3411,-43 38 60,0-1 0,1 1 1,-1 0-1,1-1 0,-1 1 0,0-1 0,1 1 0,-1 0 0,0-1 0,0 1 1,1-1-1,-1 1 0,0-1 0,0 1 0,0-1 0,1 1 0,-1-1 0,0 1 0,0-1 1,0 0-1,0 1 0,0-1 0,0 1 0,0-1 0,0 1 0,0-1 0,-1 1 1,1-1-1,0 0-60,-1 1 91,1-1 1,-1 0 0,0 1 0,0-1 0,1 1-1,-1-1 1,0 1 0,0-1 0,0 1-1,0 0 1,1-1 0,-1 1 0,0 0 0,0 0-1,-1-1-91,-31 0 1776,23 3-1632,0-1 1,0 2 0,0-1-1,1 2 1,-1-1 0,1 1-1,0 1 1,0-1-1,0 1 1,1 1 0,-1 0-1,1 0 1,1 1-1,-1 0 1,1 0 0,1 0-1,-1 1 1,-4 8-145,6-9 1,0 0 0,1 0 0,0 1 0,1-1 0,-1 1-1,2 0 1,-1-1 0,1 1 0,0 1 0,0-1 0,1 0 0,1 0 0,-1 1 0,1-1 0,0 0 0,1 0 0,0 1 0,0-1 0,1 0 0,0 0 0,1 0 0,0 0-1,1 3 0,1-1 6,1-1-1,0 0 1,0-1-1,0 1 0,1-1 1,1-1-1,-1 1 1,1-1-1,0-1 0,1 1 1,0-1-1,0-1 1,0 0-1,0 0 0,1 0 1,0-2-1,0 1 1,0-1-1,2 0-5,-5-1 5,1-1 0,-1 0 1,1 0-1,-1-1 0,1 0 0,0 0 1,-1-1-1,1 0 0,-1 0 0,0 0 1,1-1-1,-1-1 0,0 1 0,0-1 1,0 0-1,0-1 0,-1 1 0,1-1 1,-1-1-1,0 1 0,0-1 0,-1 0 1,1 0-1,-1-1 0,0 0 0,-1 0 0,1-1-5,1 0 7,-1-1 0,-1 1 0,1-1 0,-1-1 0,-1 1 0,0-1 1,0 1-1,0-1 0,-1 0 0,0 0 0,-1 0 0,0 0 0,-1 0 0,1 0 0,-2 0 0,1 0 0,-1 0 0,-1 0 0,0 0 0,0 0 0,-1 0 0,0 1 0,0-1 0,-1 0-7,-1-1 4,0-1 1,-1 1 0,-1 0 0,0 1-1,0-1 1,0 2 0,-1-1 0,-1 1 0,1 0-1,-10-6-4,11 9-22,0 1 0,0 0 1,0 1-1,-1-1 0,1 1 0,-1 1 0,0 0 0,0 0 0,0 0 0,0 1 0,0 0 0,0 1 1,0 0-1,0 0 0,0 0 0,-2 2 22,7-2-111,1 0 1,-1 0-1,0 1 1,1-1 0,-1 1-1,0 0 1,1 0-1,-1 0 1,1 0-1,-1 0 1,1 0 0,0 1-1,-1-1 1,1 1-1,0 0 1,-1 0 110,-4 19-616</inkml:trace>
  <inkml:trace contextRef="#ctx0" brushRef="#br0" timeOffset="6680.995">5921 612 9306,'11'-88'3595,"-13"70"-2147,-4 13-558,6 5-852,-1 0 0,1 0 0,0 0 0,-1 0 0,1 0 0,0 0 0,-1 0 0,1 0 0,0 1-1,0-1 1,-1 0 0,1 0 0,0 0 0,-1 0 0,1 0 0,0 1 0,0-1 0,-1 0 0,1 0-1,0 1 1,0-1 0,-1 0 0,1 0 0,0 1 0,0-1 0,0 0 0,0 0 0,0 1-1,-1-1 1,1 0 0,0 1 0,0-1 0,0 0 0,0 1 0,0-1 0,0 0 0,0 1 0,0-1-38,18 46 1424,-2-6-880,18 51-17,-24-68-472,0 0 1,-2 0-1,-1 0 1,-1 1 0,-1 1-1,2 19-55,-7-33 7,2 12 76,-1-42 99,1-22 211,3 0 0,1 0 1,10-36-394,2-9 50,-14 63-42,0-1-1,1-1-1,1 0 1,6-14-7,-10 34-1,0 1 0,0-1 0,0 0 0,0 0 0,1 1 0,-1-1 1,1 1-1,1 0 0,-1 0 0,0 0 0,1 1 0,0-1 0,0 1 0,0-1 0,0 1 0,0 1 0,1-1 0,0 1 1,4-3-1,-5 5-1,0-1 0,0 1-1,0-1 1,1 1 0,-1 0-1,0 1 1,0-1 0,0 1-1,0 0 1,0 0 0,0 0-1,0 0 1,0 1 0,0 0-1,0-1 1,-1 1 0,1 1-1,-1-1 1,1 0 0,-1 1-1,0 0 1,0 0 0,0 0-1,1 1 3,7 9-9,0-1-1,-1 2 1,-1-1-1,0 1 0,4 9 10,-2 0 4,-2 1-1,0 0 0,2 11-3,-4-9 6,1-1 0,2-1-1,1 2-5,-8-21 12,0 1 0,1-1 0,-1 0 0,1 0 0,0 0 0,0-1 0,0 1 0,1-1-1,0 0 1,0 0 0,0-1 0,2 2-12,3 0 95,-1-1 0,1 0-1,0 0 1,0-1-1,0-1 1,0 1 0,3-1-95,58 6 272</inkml:trace>
  <inkml:trace contextRef="#ctx0" brushRef="#br0" timeOffset="115592.686">9775 682 4697,'82'-45'2260,"-81"44"-2086,1 1 0,-1-1 0,0 0-1,0 1 1,0-1 0,0 0-1,0 0 1,0 0 0,0 0-1,0 0 1,-1 0 0,1 0 0,0 0-1,-1 0 1,1-1-174,0 1 92,-1 1 0,0-1 0,0 1 1,0-1-1,0 1 0,0 0 0,0-1 0,0 1 0,-1-1 0,1 1 1,0-1-1,0 1 0,0 0 0,0-1 0,0 1 0,-1-1 0,1 1 1,0 0-1,0-1 0,-1 1 0,1 0 0,0-1 0,-1 1 0,1 0 1,0-1-1,-1 1-92,-1-1 297,1 0 1,-1 0-1,0 0 1,0 0-1,0 0 1,1 1-1,-1-1 1,0 0-1,0 1 1,-1 0-298,2 0 4,0 0 1,-1 0 0,1 0-1,0 1 1,0-1 0,0 0-1,0 1 1,-1-1-1,1 1 1,0 0 0,0-1-1,0 1 1,0 0 0,0-1-1,0 1 1,0 0-1,1 0 1,-1 0 0,0 0-1,0 0 1,1 0 0,-1 0-1,0 0 1,1 0-1,-1 0 1,1 1 0,0-1-1,-1 1-4,-4 8 2,-21 35-16,25-43 12,0 1-1,0-1 1,1 1-1,-1 0 1,0-1-1,1 1 1,0 0 0,-1 0-1,1-1 1,0 1-1,1 0 1,-1 0-1,0-1 1,1 1-1,0 0 1,-1-1 0,1 1-1,0 0 1,0-1-1,1 1 1,-1-1-1,1 1 3,0 0 1,0 1 0,1-1-1,0 0 1,-1 0 0,1 0 0,0 0-1,1 0 1,-1-1 0,0 1-1,1-1 1,-1 0 0,3 1-1,-3-2 8,0-1 0,0 1 1,0-1-1,1 1 0,-1-1 1,0 0-1,0 0 0,0-1 1,1 1-1,-1-1 0,0 1 1,0-1-1,0 0 0,0 0 0,0 0 1,0-1-1,0 1 0,0-1-8,2 0 15,-1-1 0,1 0-1,-1 1 1,0-2 0,0 1-1,0 0 1,-1-1 0,1 1-1,-1-1 1,0 0 0,1-2-15,-2 4 24,-1-1 1,0 1 0,0 0-1,-1 0 1,1 0 0,0-1 0,-1 1-1,1 0 1,-1-1 0,0 1-1,0 0 1,0-1 0,0 1-1,0-1 1,0 1 0,-1 0 0,1-1-1,-1 1 1,0 0 0,1 0-1,-2-2-24,0 1 77,0-1-1,0 1 1,0 0 0,0 0-1,-1 1 1,1-1-1,-1 0 1,0 1 0,0-1-1,0 1 1,0 0-1,0 0 1,-2-1-77,2 2 32,0-1 1,0 1-1,0-1 0,0 1 1,0 0-1,0 0 0,0 0 1,0 0-1,-1 1 0,1-1 1,0 1-1,0 0 1,-1 0-1,1 0 0,0 1 1,0-1-1,-1 1 0,1-1 1,0 1-1,0 0 0,0 0 1,0 1-1,0-1 1,0 1-1,0-1 0,0 1 1,1 0-1,-1 0 0,1 0 1,-1 0-1,1 1 0,-2 1-32,2 0-5,0 0 0,0 0 0,1 0 0,-1 0 0,1 1 0,0-1 0,0 0 0,0 1 0,1-1-1,-1 1 1,1-1 0,0 1 0,1-1 0,-1 1 0,1-1 0,0 1 0,0-1 0,0 0 0,1 3 5,-1-5 0,0 0 0,0 1 0,0-1 0,0 0 0,0 0 1,1 0-1,-1 0 0,0 0 0,1 0 0,0 0 0,-1-1 1,1 1-1,0-1 0,0 1 0,0-1 0,0 1 0,0-1 1,0 0-1,0 0 0,1 0 0,-1 0 0,0-1 0,1 1 1,-1-1-1,0 1 0,1-1 0,-1 0 0,0 0 0,1 0 1,-1 0-1,1 0 0,-1 0 0,1-1 0,-1 1 0,0-1 1,0 0-1,1 1 0,0-2 10,-1 1 0,1 0 0,0-1 0,-1 0 0,1 0 0,-1 1 0,0-1 0,1-1 1,-1 1-1,0 0 0,0 0 0,-1-1 0,1 1 0,0-1 0,-1 0 0,1 1 0,-1-1 0,0 0 0,0 0 0,0 0 1,-1 0-1,1 0 0,-1 0 0,1-1-10,-1 2 12,1-1 1,-1 1 0,0-1-1,0 1 1,0-1-1,0 1 1,-1-1 0,1 1-1,-1-1 1,1 1-1,-1 0 1,0-1 0,0 1-1,0 0 1,0-1-1,0 1 1,-1 0 0,1 0-1,-1 0 1,1 0 0,-1 0-1,0 0 1,0 1-1,1-1 1,-1 0 0,0 1-1,-1 0 1,1-1-1,0 1 1,-1 0-13,27 21 216,-1 0 0,0 2-216,-13-11 4,-1-1-1,0 1 1,-1 1 0,0-1-1,0 1 1,-1 1-1,-1 0 1,0-1 0,-1 2-1,-1-1 1,3 11-4,-4-9 7,-2 0-1,1 0 1,-2 0-1,0 0 1,-1 0 0,0 0-1,-1 0 1,-2 3-7,-3 44-100,7-41 51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7:14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58 2585,'-25'-31'1549,"24"30"-1301,0 1-1,1-1 1,-1 0 0,0 1-1,0-1 1,0 1 0,0-1-1,0 1 1,0-1 0,0 1-1,0 0 1,0 0-1,0-1 1,0 1 0,0 0-1,0 0 1,0 0 0,-1 0-1,1 0 1,0 0-1,0 0 1,0 1 0,0-1-248,-21 8 3993,19-7-4324,-1 3 369,0-1-1,0 1 0,1 0 1,-1 0-1,1 0 0,0 1 1,0-1-1,1 1 0,-1 0 1,1-1-1,-1 4-37,3-7 20,-1 1 1,1-1-1,0 1 1,0 0-1,0-1 1,0 1-1,0-1 1,1 1-1,-1-1 0,0 1 1,1-1-1,-1 1 1,1-1-1,0 0 1,-1 1-1,1-1-20,0 0 19,-1 0 0,0-1 0,1 1 1,-1 0-1,1-1 0,-1 1 0,1-1 0,0 1 0,-1-1 0,1 1 0,-1-1 0,1 1 0,0-1 0,0 0 0,-1 1 0,1-1 0,0 0 1,0 1-1,-1-1 0,1 0 0,0 0 0,0 0 0,-1 0 0,1 0 0,0 0 0,0 0 0,0 0 0,-1 0 0,1 0 0,0 0 0,0-1 1,0 1-20,-1-2 77,1 1 1,-1-1 0,1 0-1,-1 1 1,0-1 0,1 0-1,-1 0 1,0 1 0,0-1 0,0 0-1,-1 0 1,1 1 0,0-1-1,-1 0 1,0-1-78,23 35 419,-19-29-412,26 30 232,15 23-239,-35-44 36,-1 0-1,-1 1 1,0 0 0,-1 0 0,0 0-1,-1 1 1,3 10-36,-6-17-6,-1 0 0,1 0 0,-1 0-1,-1 0 1,1 0 0,-1 1 0,-1-1 0,1 0 0,-1 0 0,-1 1 6,-1 0-136</inkml:trace>
  <inkml:trace contextRef="#ctx0" brushRef="#br0" timeOffset="1438.341">61 132 3457,'37'-36'1871,"-36"35"-1641,0 1 0,0-1-1,-1 0 1,1 1 0,0-1 0,-1 0 0,1 0 0,0 0 0,-1 1 0,1-1-1,-1 0 1,0 0 0,1 0 0,-1 0 0,0 0 0,1 0 0,-1 0 0,0 0 0,0 0-230,0 0 155,0 1 1,0-1 0,-1 1 0,1 0 0,0-1 0,0 1 0,-1-1-1,1 1 1,0 0 0,-1-1 0,1 1 0,0 0 0,-1 0 0,1-1 0,0 1-1,-1 0 1,1 0 0,-1-1 0,1 1 0,-1 0 0,1 0 0,-1 0 0,1 0-1,0 0 1,-1 0-156,-23-1 1857,21 2-1844,-1 0 1,1 0-1,0 0 0,-1 0 1,1 1-1,0-1 1,0 1-1,0 0 1,0 0-1,0 0 1,1 1-1,-1-1 0,1 1 1,-1-1-1,1 1 1,0 0-14,-4 3 18,5-4-18,-1 0 1,0 0-1,0 0 1,1 0-1,-1 0 0,1 1 1,0-1-1,-1 0 1,1 1-1,0-1 0,0 1 1,1 0-1,-1-1 0,1 1 1,-1 0-1,1-1 1,0 1-1,0 0 0,0-1 1,0 2-1,0-3-1,1 1 0,-1-1 0,0 1 0,1-1 0,-1 0 0,1 1 0,-1-1 0,1 1 0,0-1 0,0 0 0,-1 1 0,1-1 0,0 0 0,0 0 0,0 0 0,0 0 0,1 0 0,-1 0 0,0 0-1,0 0 1,1 0 0,-1-1 0,0 1 0,1 0 0,-1-1 0,1 1 0,-1-1 0,1 0 0,-1 1 0,1-1 1,2 0 12,0 1 0,1-1 0,-1 0-1,0-1 1,1 1 0,-1-1-1,0 0 1,0 0 0,1 0 0,-1-1-1,0 1 1,0-1 0,0 0-1,-1 0 1,1-1 0,0 1 0,-1-1-1,1 0 1,-1 0 0,0 0-1,0 0 1,0 0 0,-1-1 0,1 1-1,-1-1 1,0 1 0,0-1 0,0 0-1,0-1-11,0 1 39,0 0-1,-1-1 0,0 1 1,0 0-1,0 0 1,0-1-1,-1 1 0,1 0 1,-1-1-1,0 1 1,0 0-1,-1-1 1,0 1-1,1 0 0,-1 0 1,-1-1-1,1 1 1,-1 0-1,1 0 0,-1 0 1,0 0-1,-1 1 1,1-1-1,-1 1 0,1-1 1,-1 1-1,0 0 1,0 0-1,-2-1-38,2 2 23,1 1 1,-1 0-1,0 0 0,1 0 1,-1 0-1,0 1 0,0-1 1,0 1-1,1-1 1,-1 1-1,0 0 0,0 0 1,0 0-1,0 1 0,0-1 1,1 1-1,-1 0 0,0-1 1,0 1-1,1 0 0,-1 1 1,0-1-1,1 0 1,0 1-1,-1-1 0,1 1 1,0 0-1,-1 0 0,1 0 1,0 0-1,1 0 0,-1 1 1,0-1-1,1 0 0,-2 3-23,2-4 0,1 0-1,0 0 1,-1 0-1,1 0 1,0 0-1,0 0 1,0 0-1,-1 0 1,1 0-1,0 0 0,0 1 1,1-1-1,-1 0 1,0 0-1,0 0 1,0 0-1,1 0 1,-1 0-1,0 0 0,1 0 1,-1 0-1,1 0 1,0 0-1,-1-1 1,1 1-1,-1 0 1,1 0-1,0 0 1,0-1-1,0 1 0,-1 0 1,1-1-1,0 1 1,0-1-1,0 1 1,3 1 3,0 0 0,0-1-1,0 0 1,0 0 0,0 0 0,0 0-1,0 0 1,3-1-3,6 1 5,0 0 59,0 0 0,0 1 0,8 3-64,-17-4 11,0 0 0,0 0 0,-1 1 1,1 0-1,0 0 0,0 0 0,-1 0 1,1 1-1,-1-1 0,0 1 0,0 0 1,0 0-1,1 1-11,2 4 6,-1-1 0,1 1 0,-2 0 1,1 0-1,-1 1 0,0-1 0,-1 1 0,0 0 0,0 0 1,-1 0-1,0 0 0,-1 1 0,0 0-6,0 7 20,-1 0 0,-1 1 0,-1-1 0,0 0 0,-1 0 0,-4 11-20,3-14-5,-3 20-768,7-34 575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9:38.24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17 628 4169,'-7'-7'1513,"6"6"-1209,0 0 1,0 0-1,1 0 0,-1 0 0,0 0 1,0 0-1,0-1 0,1 1 0,-1 0 1,1 0-1,-1-1 0,1 1 0,-1-1-304,2 1 102,-1 0 0,0 0 0,1 1 0,-1-1 0,1 0-1,-1 0 1,1 0 0,-1 1 0,1-1 0,0 0 0,-1 0 0,1 1-1,0-1 1,0 1 0,-1-1 0,1 1 0,0-1 0,0 1-1,0-1 1,0 1 0,0 0 0,0-1 0,0 1-102,21-8 552,0 1 1,0 1-1,1 0 1,18-1-553,-20 4 168,286-36 658,-127 19-627,854-82 24,5 47-146,-50 64 175,-721-1-114,29-10 14,1-12 1,126-30-153,671-55 223,-534 79 98,325-14-97,-696 21-126,0-7-1,-2-9-97,120-30 3764,-208 41-2256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5:51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171 102 3673,'-3'-17'733,"-5"-16"1048,1 10 2333,6 22-3958,0-1 0,0 0 0,-1 1 0,1-1 0,-1 1 0,1 0 0,-1-1 0,0 1 0,1 0 0,-1 0 0,0 0 0,0 0 0,0 0 0,0 1 0,0-1 0,0 0 0,0 1 0,0-1 0,0 1 0,0 0 0,0 0 0,0 0 0,0 0 0,0 0 0,0 0 0,0 1 0,0-1 0,0 1 0,0-1 0,0 1 0,0 0 0,0-1 0,-1 2-156,-4 5 62,0 1 0,0 0 1,0 0-1,1 0 1,1 1-1,-1-1 0,1 2 1,1-1-1,0 0 1,0 1-1,1 0 0,0 0 1,0 0-1,0 8-62,2-13 2,1 0 1,0 0-1,0 0 0,1 0 0,-1 0 0,1 0 0,0-1 1,0 1-1,0 0 0,1 0 0,0-1 0,0 1 0,0-1 1,0 0-1,1 1 0,0-1 0,0 0 0,2 2-2,3 3 4,0 0 0,0-1 0,0 0 0,1 0 0,0-1 0,1-1 0,6 4-4,-11-7 6,0 0 1,1-1-1,-1 0 0,1 0 1,0-1-1,0 1 1,0-1-1,0 0 0,0-1 1,0 1-1,-1-1 1,1-1-1,0 1 0,0-1 1,0 0-1,0 0 1,0 0-1,0-1 0,-1 0 1,1 0-1,-1-1 1,1 0-1,-1 0 0,0 0 1,0 0-1,0-1 1,-1 1-1,1-1 1,-1-1-1,0 1 0,0-1 1,0 1-1,-1-1 1,0 0-1,0 0 0,0-1 1,0 1-1,-1-1 1,0 1-1,0-1 0,0 0 1,-1 1-1,0-1 1,0 0-1,0-4-6,-1 0 20,1 0 1,-2 1-1,1-1 1,-1 0-1,-1 1 1,1-1-1,-2 1 1,1 0-1,-2 0 0,1 0 1,-1 0-1,0 0 1,-1 1-1,0-1 1,-1 0-21,3 4 30,-1 1 0,1 1 0,-1-1 0,1 0 0,-1 1 0,0 0 0,-1 0 0,1 0 0,0 1 0,-1-1 0,1 1 0,-1 0 0,0 0 0,0 0 1,0 1-1,0 0 0,0 0 0,0 0 0,0 1 0,0-1 0,0 1 0,0 0 0,0 1 0,0-1 0,-1 1 0,1 0 0,0 1 0,-4 1-30,-1 0 19,1 1 0,-1 1 1,1-1-1,0 1 0,0 1 0,1 0 0,-1 0 0,2 1 1,-1 0-1,0 0 0,-1 4-19,4-6 4,1 0 0,0 0 0,0 1 1,1-1-1,0 1 0,0 0 0,0 0 0,0 0 0,1 1 0,0-1 1,0 0-1,1 1 0,0 0 0,0-1 0,1 1 0,-1 0 1,2 4-5,0 2 3,1 1 1,0-1 0,2 0 0,-1 0 0,1 0 0,6 12-4,-8-21 1,0 0 0,1 0 0,-1 0 0,1 0 0,0 0 0,0-1 0,0 1 0,0-1 0,1 0 0,0 0 0,-1 0 0,1 0 0,0-1 0,0 1 0,0-1 0,1 0 0,-1 0 0,0-1 0,1 1 0,-1-1 0,5 0-1,-2 0 3,0 0 1,1-1 0,-1 0 0,1-1 0,-1 0 0,0 0 0,1 0 0,-1-1 0,0 0 0,0 0 0,0-1-1,0 0 1,0-1 0,-1 1 0,0-1 0,1 0 0,-1-1 0,-1 1 0,3-3-4,-2 2 6,0-1-1,-1 0 1,1 0 0,-1-1 0,0 1 0,-1-1 0,0 0-1,0-1 1,0 1 0,-1-1 0,0 1 0,-1-1 0,1 0-1,-2 0 1,1 0 0,-1 0 0,0-4-6,-1 6 4,0 0 1,0 0 0,0-1-1,-1 1 1,0 0-1,0 0 1,-1 0 0,0 0-1,0 0 1,-1-2-5,1 4 3,0 1 0,-1-1 0,1 1 0,-1 0 0,0 0 0,1 0 0,-1 0 0,0 0 0,-1 1 0,1-1 0,0 1 0,-1 0 0,0 0 0,1 0 1,-1 1-1,-1-1-3,0 0 4,1 1-1,0 0 1,-1 0 0,1 0 0,-1 1 0,1 0 0,-1 0 0,0 0 0,1 0 0,-1 1 0,1-1 0,-1 1 0,1 0 0,0 1 0,-1-1 0,-1 2-4,-2 1 11,0 0 0,0 0 0,0 1 0,1 0 0,0 0 0,0 1 1,0 0-1,1 0-11,4-3 1,-1 0 1,2 0-1,-1 0 0,0 0 1,1 1-1,-1-1 1,1 0-1,0 1 1,0-1-1,1 1 0,-1-1 1,1 1-1,-1-1 1,1 1-1,0-1 1,0 1-1,1 0 1,-1-1-1,1 1 0,0-1 1,0 1-1,0-1 1,0 0-1,1 1 1,-1-1-1,2 3-1,-1-3 1,0 1-1,-1 0 1,1-1-1,1 0 1,-1 1 0,0-1-1,1 0 1,0 0-1,0 0 1,0-1 0,0 1-1,0-1 1,0 1 0,0-1-1,1 0 1,-1-1-1,1 1 1,0 0 0,0-1-1,-1 0 1,1 0-1,0 0 1,0 0 0,2-1-1,0 0 4,1-1 0,-1 0 0,1-1 1,-1 0-1,0 0 0,0 0 1,0-1-1,0 0 0,0 0 0,-1 0 1,1-1-1,-1 1 0,0-1 1,0-1-1,0 1 0,-1-1 0,1 0 1,-1 0-1,0 0 0,-1 0 1,1-1-1,-1 0 0,0 1 0,-1-1 1,1 0-1,-1-1 0,0 1 1,-1 0-1,1 0 0,-1-1 0,0 1 1,-1-1-1,0-4-4,0 7 3,0 1 0,0-1 1,-1 1-1,1-1 0,-1 0 0,0 1 0,0-1 0,0 1 1,-1-1-1,1 1 0,-1 0 0,0 0 0,1-1 0,-2 1 1,1 0-1,0 1 0,-1-1 0,1 0 0,-1 1-3,1 0 2,-1 0-1,0 1 0,1-1 1,-1 1-1,0 0 0,0 0 0,0 0 1,0 0-1,0 0 0,0 1 1,0 0-1,-1-1 0,1 1 1,0 0-1,0 0 0,0 1 1,0-1-1,0 1 0,0-1 1,0 1-1,0 0 0,-1 0-1,-1 2 1,0-1 0,0 1 0,0-1 0,0 1 0,0 1 0,1-1 0,-1 1 0,1-1 0,0 1-1,0 1 1,1-1 0,-1 0 0,1 1 0,0 0 0,0 0 0,0 0 0,1 0 0,-1 2-1,0 0 1,1-1 0,-1 1 0,2-1 0,-1 1-1,1 0 1,0 0 0,0-1 0,1 1 0,0 0 0,0 0 0,1 0 0,-1 0 0,2-1 0,-1 1 0,1 0-1,-1-4 1,-1-1-1,1 0 1,0 0-1,0 0 1,0 0 0,0 0-1,1-1 1,-1 1-1,1 0 1,-1 0 0,1-1-1,-1 1 1,1-1-1,0 1 1,0-1 0,-1 0-1,1 0 1,0 0-1,0 0 1,0 0 0,1 0-1,-1 0 1,0-1-1,0 1 1,0-1-1,1 1 1,-1-1 0,0 0-1,0 0 1,1 0-1,-1 0 1,0-1 0,0 1-1,0 0 1,1-1-1,-1 0 1,0 0-1,8-2 4,0 0-1,-1-1 1,0 0 0,0 0 0,0-1-1,0-1 1,3-2-4,-11 7 1,1 0 0,-1 0 0,1 0 0,-1 0 0,1 0 0,-1-1 0,0 1 0,0 0 0,0-1 0,0 1 0,0-1 0,0 1 0,0-1 0,0 1 0,0-1 0,-1 0-1,1 0 1,-1 0-1,0 1 2,0 1 0,0-1 0,0 0-1,0 0 1,0 0 0,-1 0 0,1 0-1,0 1 1,0-1 0,-1 0 0,1 0-1,-1 0 1,1 1 0,-1-1-1,1 0 1,-1 1 0,1-1 0,-1 0-1,0 1 1,1-1 0,-1 1 0,0-1-1,1 1 1,-1-1 0,0 1-2,-2-2 2,0 1 0,1 0 0,-1 0 0,0 0 1,0 1-1,0-1 0,0 1 0,1-1 0,-1 1 0,0 0 1,0 0-1,0 0 0,0 1 0,0-1 0,0 1 0,0-1 1,1 1-1,-1 0 0,0 0 0,0 1-2,1-1 0,0 0-1,0 1 1,0-1 0,0 1-1,0 0 1,1 0 0,-1 0-1,0 0 1,1 0 0,0 0-1,-1 0 1,1 0 0,0 0-1,0 1 1,0-1 0,0 1-1,1-1 1,-1 0-1,1 1 1,-1-1 0,1 1-1,0-1 1,0 2 0,0-4 0,1 1 0,-1-1 0,1 0 0,-1 1 0,1-1 0,-1 0 0,0 1 0,1-1 0,0 0 0,-1 0 0,1 0 0,-1 1 0,1-1 0,-1 0 1,1 0-1,-1 0 0,1 0 0,-1 0 0,1 0 0,0 0 0,-1 0 0,1 0 0,-1 0 0,1 0 0,-1 0 0,1-1 0,0 1 0,17-3 7,-11 0-60,-1-1 1,0 1-1,0-1 0,0 0 1,-1 0-1,1 0 0,-1-1 1,0 0-1,0 0 0,3-5 53,0 1-217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5:52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241 326 2793,'1'-37'819,"1"1"391,-2 6 4589,0 30-4687,-1 6-210,-9 61 302,-4-1 0,-14 38-1204,-51 136 851,49-152-719,-26 68 21,34-90 17,20-65-59,0-8-48,3-14 6,20-52-17,3 2 0,3 0 1,9-11-53,41-110 15,-64 155-15,-2-1 0,-2-1 0,-1 1 0,-1-10 0,2-94 249,-9 161-98,1 1 1,1-1-1,0 0 0,2 1 0,0-1 1,1-1-1,1 1 0,5 11-151,18 41 172,29 52-172,-32-75 54,-3 1 1,-3 1 0,-1 1-1,5 26-54,9 53 184,-32-126-196,0-1 1,0 0-1,0 0 0,0 0 0,1 0 0,-1-1 0,1 1 0,0 0 0,0-1 0,0 1 0,0-1 1,0 0-1,2 2 12,-3-4-30,-1 1 1,0-1-1,0 0 1,0 0-1,1 0 1,-1 0 0,0 1-1,0-1 1,1 0-1,-1 0 1,0 0-1,1 0 1,-1 0-1,0 0 1,0 0 0,1 0-1,-1 0 1,0 0-1,0 0 1,1 0-1,-1 0 1,0 0-1,1 0 1,-1 0-1,0 0 1,0 0 0,1-1-1,-1 1 1,0 0-1,0 0 1,1 0-1,-1 0 1,0 0-1,0-1 1,0 1 0,1 0-1,-1 0 1,0 0-1,0-1 30,5-13-1298,-5-15-947,-5 3 1097</inkml:trace>
  <inkml:trace contextRef="#ctx0" brushRef="#br0" timeOffset="350.582">245 778 3881,'-32'0'2648,"7"1"241,-2 1-480,13 0-553,6-2-344,6 2-480,12-2-199,11-2-297,7 0-40,11-5-152,4 1-112,12 2-120,2-2 248,-3-1 3145,10 3-2545</inkml:trace>
  <inkml:trace contextRef="#ctx0" brushRef="#br0" timeOffset="980.785">790 218 5409,'-3'-9'1221,"-10"-28"2346,12 35-3274,0 0 1,1 1-1,-1-1 1,0 0-1,0 1 1,-1-1-1,1 1 1,0 0-1,0-1 1,-1 1-1,1 0 1,-1 0-1,1 0 0,-1 0 1,0 0-1,1 0 1,-1 0-1,-1 0-293,3 1 37,0 0 0,-1 0-1,1 0 1,0 0 0,-1 0 0,1 0-1,0 0 1,-1 0 0,1 0-1,0 0 1,-1 0 0,1 1 0,0-1-1,0 0 1,-1 0 0,1 0-1,0 0 1,-1 0 0,1 1-1,0-1 1,0 0 0,-1 0 0,1 0-1,0 1 1,0-1 0,0 0-1,-1 1 1,1-1 0,0 0 0,0 0-1,0 1 1,0-1-37,-4 16 396,3 16-227,1-32-166,7 76 198,4 0 0,3 0 0,10 25-201,15 80 265,-32-135-92,-1 0-1,-2 45-172,-3-31-1,0-37 327,-1-20 225,0-8 376,-1-48-461,0 6-269,2 0 0,4-24-197,-3 57 2,0 1-1,1 0 1,0 0-1,1 0 1,1 1-1,0-1 1,0 1 0,1 0-1,1 1 1,0-1-1,1 0-1,-5 8 0,0 0 0,1 1 0,-1-1 0,1 0 0,0 1 0,0 0 0,0 0 0,1 0 0,-1 0 0,0 1 1,1 0-1,0 0 0,0 0 0,-1 0 0,1 1 0,0 0 0,0 0 0,0 0 0,1 1 0,-1-1 0,0 1 0,2 1 0,1 0-1,0 0 1,0 1-1,0 0 0,0 0 1,0 1-1,0 0 0,-1 1 1,0-1-1,0 2 0,0-1 1,0 1-1,0 0 0,3 3 1,-3-1-1,1 0 0,-1 0 1,-1 1-1,1 0 0,-1 0 0,-1 0 0,1 1 0,1 5 1,-4-8 0,-1-1 0,0 1 0,0 0 1,0 0-1,-1 0 0,0 0 0,0 0 0,-1 1 0,0-1 0,0 0 0,0 0 1,-1 0-1,0 0 0,-1 5 0,-1 0 2,0 0 0,-1 0 0,0-1 1,0 1-1,-2-1 0,1 0 0,-1 0 1,-1-1-1,1 0 0,-2 0 0,1 0 0,-1-1 1,-5 4-3,7-7 4,-1 0 0,0 0 1,0-1-1,0 0 0,0 0 1,-1-1-1,0 0 0,0 0 1,0 0-1,0-1 0,0-1 1,0 1-1,0-1 0,-1-1 1,1 1-1,0-2 0,-1 1 1,-5-2-5,9 1 6,0 0 0,0 0 0,0-1 0,0 0 0,1 0 0,-1 0 0,1 0 0,-1-1-6,4 2-30,0 0 0,-1 1-1,1-1 1,0 0 0,0 0 0,0 0-1,0 0 1,0 0 0,0 0 0,0 0 0,0 0-1,0 0 1,0 0 0,1-1 0,-1 1-1,0 0 1,1-1 0,-1 1 0,1 0-1,0-1 1,-1 1 0,1 0 0,0-1 0,0 1-1,0-1 1,0 1 0,0 0 0,0-1-1,0 0 31,11-12-328</inkml:trace>
  <inkml:trace contextRef="#ctx0" brushRef="#br0" timeOffset="1782.922">1716 552 3689,'-13'0'3189,"0"1"0,0 1 0,-12 2-3189,11-2 571,1 1-1,0 0 1,0 1 0,0 1-1,0 0 1,1 0-1,-3 3-570,6-4 105,1 1 0,0 0 1,0 1-1,0 0 0,1 0 0,0 1 0,0 0-105,4-3 19,0-1 1,1 1 0,0 0 0,-1 0-1,1 1 1,0-1 0,1 0-1,-1 1 1,1-1 0,0 1-1,0-1 1,1 1 0,-1-1 0,1 1-1,0 3-19,-1 2 13,1 16 16,1-25-28,-1 0 0,0 0 0,0-1 0,0 1 0,1 0 0,-1 0 0,0-1 0,1 1 0,-1 0 0,1-1 0,-1 1 0,1-1 0,-1 1 0,1 0-1,-1-1 1,1 1 0,0-1 0,-1 1 0,1-1 0,0 0 0,-1 1 0,1-1 0,0 0 0,0 1 0,-1-1 0,1 0 0,0 0 0,0 0 0,0 1-1,27 1 31,-1-1 0,14-2-31,-18 0 12,0 1-1,0 1 1,0 1 0,3 1-12,-24-2 1,0-1-1,1 1 1,-1-1-1,0 1 1,0 0-1,0 0 1,0 0-1,0 0 1,0 0 0,0 0-1,0 1 1,0-1-1,-1 1 1,1-1-1,-1 1 1,1 0 0,-1-1-1,1 1 1,-1 0-1,0 0 1,0 0-1,0 0 1,1 2-1,0 3 4,0 1 0,-1-1 0,0 1-1,0 0 1,-1-1 0,0 4-4,0-6 4,0-1 5,-1 0-1,1 0 1,-1 0 0,0 0-1,-1 0 1,1-1 0,-1 1-1,0 0 1,1-1-1,-2 1 1,1-1 0,0 1-1,-1-1 1,1 0 0,-1 0-1,0 0 1,0-1 0,-3 3-9,-7 5 125,0 0 1,-1-1-1,0 0 0,-2 0-125,-45 18 343,47-22-297,0 0 0,1 1 0,0 1 0,0 0 1,1 1-1,0 0 0,-2 2-46,27-21-35</inkml:trace>
  <inkml:trace contextRef="#ctx0" brushRef="#br0" timeOffset="2480.806">2115 644 2953,'-15'-47'2441,"14"46"-2299,1 0 0,0 0-1,-1 1 1,1-1 0,-1 0-1,1 0 1,0 1 0,-1-1-1,0 0 1,1 1 0,-1-1-1,1 1 1,-1-1-1,0 1 1,1-1 0,-1 1-1,0-1 1,0 1 0,1 0-1,-1-1 1,0 1 0,0 0-1,0 0 1,1 0-1,-1-1 1,0 1 0,0 0-1,0 0 1,0 0 0,1 0-1,-1 0 1,0 1-142,-22 9 2371,18-7-2112,-5 2 21,0 2-1,0-1 1,1 1-1,0 0 1,0 1-1,1 0 1,0 0-1,0 1 0,1 0 1,0 0-1,1 1 1,-1 0-280,4-3 28,-1 0 0,1 1 0,0-1 0,1 1 0,-1-1 0,2 1 0,-1 0-1,1 0 1,0 0 0,1 0 0,0 0 0,0 0 0,0 0 0,1 0 0,1-1 0,-1 1 0,3 7-28,-1-8 6,-1 0-1,1 0 1,0-1-1,0 1 1,1-1 0,0 0-1,0 0 1,1 0-1,0 0 1,0-1-1,0 0 1,0 0 0,1 0-1,0 0-5,-2-2 5,0-1 1,1 0-1,-1 0 0,1 0 1,-1 0-1,1 0 0,-1-1 1,1 0-1,0 0 0,0 0 0,-1-1 1,1 0-1,0 0 0,0 0 1,0 0-1,0-1 0,-1 1 1,1-1-1,0-1 0,-1 1 1,1-1-1,1 0-5,8-5 16,0-1-1,0 0 1,-1-1 0,-1 0 0,1-1 0,-1 0 0,-1-1-1,0-1 1,-1 0 0,0 0 0,0-1 0,-1 0-1,-1 0 1,5-13-16,-10 21 10,-1 0-1,-1 0 0,1 0 1,-1 0-1,1 0 0,-2-1 0,1 1 1,0 0-1,-1 0 0,0-1 1,0 1-1,-1 0 0,0-5-9,0 6 11,-1 1-1,1-1 0,0 0 1,-1 1-1,0-1 0,0 1 1,0-1-1,0 1 0,-1 0 1,1 0-1,-1 0 0,0 0 0,0 0 1,0 1-1,0-1 0,0 1 1,-1 0-1,-1-1-10,-3-1-8,1 1 0,-1 1 0,1-1-1,-1 1 1,0 0 0,0 1 0,0 0 0,0 0 0,0 1 0,0 0-1,0 0 1,0 1 0,0 0 0,0 0 0,0 1 0,-1 1 8,-1-1 262,0 1 1,1 1 0,0 0-1,0 0 1,0 0 0,0 1 0,1 1-1,-1-1 1,1 1 0,1 1-1,-1 0 1,-4 6-263,-3 8 1322</inkml:trace>
  <inkml:trace contextRef="#ctx0" brushRef="#br0" timeOffset="2894.569">2537 645 7634,'-2'-5'595,"-7"-17"900,9 22-1450,0-1 0,0 1 0,0 0 0,0-1 0,-1 1 0,1 0 0,0-1 0,0 1 0,0 0 0,0 0 0,-1-1 0,1 1 0,0 0 0,0-1 0,-1 1 0,1 0 0,0 0 0,0 0 0,-1-1 0,1 1 0,0 0 0,-1 0 0,1 0 0,0 0 0,-1 0 0,1 0 0,0-1 0,-1 1 0,1 0 0,0 0 0,-1 0 0,1 0 0,0 0 0,-1 0 0,1 0 0,-1 1 0,1-1 0,0 0 0,-1 0 0,1 0 0,0 0 0,-1 0 0,1 0 0,0 1 0,0-1 0,-1 0 0,1 0 0,0 1-45,-1 0 96,0 0 0,0 0 1,1 1-1,-1-1 0,1 0 1,-1 0-1,1 1 0,0-1 0,-1 1 1,1-1-1,0 0 0,0 1 1,0-1-1,0 1 0,0-1 0,0 0 1,1 1-1,-1-1 0,0 1-96,10 31 630,-8-27-525,10 32 258,-3-8-170,1-1-1,1 0 0,1-1 1,9 13-193,-12-31 1241,-7-19-394,-7-32-5,3 27-686,0-4-105,2 1 1,0 0-1,1-1 1,1 1 0,0 0-1,2 0 1,0 0-1,0 0 1,2 1 0,0-1-1,1 1 1,0 1-1,2-1 1,-1 1 0,2 1-1,1-1-51,-8 11-4,-1 1 1,1 0-1,0 0 0,0 0 0,0 1 0,0-1 1,1 1-1,-1 0 0,1 0 0,0 0 1,-1 0-1,1 0 0,0 1 0,0 0 0,4-1 4,-2 1-65,1 1-1,-1-1 0,1 2 0,-1-1 0,0 1 1,1 0-1,-1 0 0,0 0 0,0 1 0,1 0 66,31 14-261</inkml:trace>
  <inkml:trace contextRef="#ctx0" brushRef="#br0" timeOffset="3446.154">3093 592 9466,'-14'-36'3723,"6"26"-2396,3 12 292,5-1-1475,0 0 0,-1 1 0,1-1 0,0 0 0,0 1 0,0-1 0,0 1 0,0-1 0,0 0 0,0 1 0,1-1-1,-1 2-143,10 33 238,9 30 194,-4 0 0,2 24-432,-15-68 80,0 0 0,-1 0 0,-1 0 0,-1 0 0,-1 0-1,-1-1 1,-1 1 0,-1-1 0,-3 8-80,7-25 62,-1 0-1,1 0 1,-1 0 0,0 0 0,0 0-1,0-1 1,-3 4-62,5-7 18,0 0 0,0 0 0,-1 1 0,1-1 0,0 0-1,-1 1 1,1-1 0,0 0 0,-1 0 0,1 0 0,0 1 0,-1-1 0,1 0 0,-1 0 0,1 0 0,0 0-1,-1 0 1,1 0 0,-1 0 0,1 0 0,0 0 0,-1 0 0,1 0 0,-1 0 0,1 0 0,0 0 0,-1 0-1,1 0 1,-1 0-18,0-1 32,0 0 0,0 0 1,0 0-1,0 0 0,0 0 0,0 0 0,0 0 0,1-1 0,-1 1 0,0 0 0,1 0 0,-1-1 0,1 1 0,-1-1-32,-4-12 73,1 0 0,0 0 0,1-1 0,1 1 0,0-1-1,1-4-72,-1-21 103,4-32-103,1 26 24,2 0 0,2 1 1,8-23-25,-10 47 3,2 1 1,0-1-1,1 1 0,1 1 1,1-1-1,0 2 1,2-1-1,7-8-3,-13 19 0,1 0 0,1 0 0,0 1 0,0 0 0,0 0-1,7-3 1,-12 8 0,-1 0-1,1 1 0,-1-1 0,1 1 0,0 0 0,0 0 0,0 0 0,-1 0 0,1 0 0,0 1 0,0-1 1,0 1-1,0 0 0,1 0 0,-1 0 0,0 0 0,0 0 0,0 1 0,0-1 0,0 1 0,-1 0 0,1 0 1,0 0-1,3 2 1,4 3-3,0 2 1,-1-1 0,0 1-1,0 0 1,0 1-1,-1 0 1,-1 1 0,1-1-1,-2 2 1,1-1 0,-1 1-1,-1-1 1,4 12 2,-7-17 0,0 0 1,0 0-1,-1 0 1,0 0-1,0 1 1,0-1-1,-1 1 1,1-1-1,-1 0 1,-1 1-1,1-1 1,-1 1-1,0-1 1,0 0-1,0 1 1,-1-1-1,0 0 0,0 0 1,0 0-1,-1 0 1,1-1-1,-1 1 1,0-1-1,-1 1 1,1-1-1,-1 0 1,0 0-1,0-1 1,0 1-1,0-1 1,-3 2-1,-7 4-81,1-1 0,-2-1 0,1 0 0,-1-1 0,0 0 0,0-1 0,-1-1 0,1-1 0,-1 0 1,0-1-1,0 0 0,-1-1 81,3 0-2758,9 5 1165</inkml:trace>
  <inkml:trace contextRef="#ctx0" brushRef="#br0" timeOffset="3979.657">3736 62 3185,'-1'-4'604,"-1"-3"604,-1 1 0,1 0-1,-1 0 1,0 0 0,-2-2-1208,4 7 277,0 0-1,0-1 1,0 1-1,0 0 1,0 0-1,-1-1 1,1 1-1,0 0 1,-1 0-1,1 0 1,-1 1-1,1-1 1,-1 0-1,0 0 1,1 1-1,-1-1 1,0 1-1,1 0 0,-1-1 1,0 1-1,1 0 1,-1 0-1,-1 0-276,2 0 56,0 1 0,0-1 0,-1 1 0,1-1-1,0 1 1,0-1 0,0 1 0,0 0-1,0 0 1,0-1 0,0 1 0,0 0 0,0 0-1,0 0 1,0 0 0,0 0 0,1 0-1,-1 0 1,1 0 0,-1 1 0,0-1 0,1 0-1,0 0 1,-1 0 0,1 1 0,0-1 0,-1 0-1,1 1 1,0-1-56,-1 7 45,0 0 0,0 0 0,1 0 0,0 4-45,5 31 140,2 0-1,1-1 0,3 0 1,13 36-140,-15-50 61,17 53 97,22 75 48,-40-122-116,-1-1 0,-2 1-1,0 27-89,-4-31 10,-2-19-385,1 0 0,1 1 1,0-1-1,0 0 0,1 1 0,1-1 1,2 10 374,1-15-949</inkml:trace>
  <inkml:trace contextRef="#ctx0" brushRef="#br0" timeOffset="4347.052">3653 583 5769,'-23'0'3353,"9"0"-704,13 4-689,-6-2-272,14 1-575,-7-3-257,0-1-328,14-2-48,22-7-208,60-23-80,-38 5-112,-1 0-16,1 0-32,1-1-176,2 14 112</inkml:trace>
  <inkml:trace contextRef="#ctx0" brushRef="#br0" timeOffset="4690.603">4198 376 7682,'0'-1'3920,"0"-1"-1263,-1 2-528,-1 0-977,1 0-360,0 34-456,8 45-96,-2-30-128,2 3-40,0-6-32,-3-3 8,2-7 72,-6-4-16,3-14-464,-1 1-432,8-14 448</inkml:trace>
  <inkml:trace contextRef="#ctx0" brushRef="#br0" timeOffset="4691.603">4110 144 6809,'-23'-22'4297,"-5"3"-16,5-2-1784,8 8-1425,1 3-432,14 6-504,3 3 216,19 6-256,3 5-368,5 12 288</inkml:trace>
  <inkml:trace contextRef="#ctx0" brushRef="#br0" timeOffset="5261.358">4554 510 5657,'81'-61'2907,"-79"60"-2714,-1 0-1,1 0 1,-1 0-1,0-1 0,0 1 1,0 0-1,0-1 1,0 1-1,0-1 0,0 1 1,0-1-1,-1 0-192,1 2 60,-1 0 0,0 0 1,0-1-1,0 1 0,0 0 0,0-1 0,0 1 1,0 0-1,0-1 0,0 1 0,-1 0 0,1-1 0,0 1 1,0 0-1,0 0 0,0-1 0,0 1 0,0 0 0,-1 0 1,1-1-1,0 1 0,0 0 0,0 0 0,-1-1 1,1 1-1,0 0 0,0 0 0,-1 0 0,1 0 0,0-1 1,0 1-1,-1 0 0,1 0-60,-2-1 269,0 1-1,1-1 1,-1 1 0,0 0-1,0 0 1,0 0-1,0 0 1,0 0 0,1 0-1,-1 0 1,0 0-269,-5 2 185,0 0-1,1 1 1,-1 0 0,1-1-1,0 2 1,-1-1 0,2 1 0,-1 0-1,0 0 1,1 1 0,0 0-1,0 0 1,0 0 0,-4 6-185,4-3 38,1 0 1,-1 0-1,1 1 0,1-1 1,-1 1-1,2 0 1,-1 0-1,1 0 1,1 1-1,-1-1 1,1 1-39,0 3 18,-4 71 46,5-77-61,1 1 0,-1-1 1,1 0-1,1 1 0,-1-1 1,1 0-1,0 0 0,1 0 1,2 5-4,-3-9 2,0 0 1,-1 0-1,2-1 1,-1 1-1,0-1 1,1 1 0,-1-1-1,1 0 1,-1 0-1,1 0 1,0 0-1,0 0 1,0-1-1,0 1 1,3 0-3,-1 0 4,1-1 1,1 1-1,-1-1 1,0 0-1,0-1 0,0 0 1,1 0-1,3 0-4,3-2 9,1 0-1,0-1 1,-1 0-1,1-1 1,-1-1 0,0 0-1,7-4-8,-12 5 6,-1 1 0,0-1-1,-1-1 1,1 0 0,-1 0 0,0 0-1,0 0 1,0-1 0,-1 0 0,5-6-6,-8 7 3,1 1 1,-1-1-1,0 1 1,0-1-1,-1 0 1,1 0-1,-1 0 1,0 0 0,0 0-1,-1 0 1,0 0-1,1 0 1,-2 0-1,1 0 1,-1 0-1,1 0 1,-1 0-1,-1-1-3,-1-5 7,-1 0 0,0 1 0,0 0 0,-1 0-1,0 0 1,-1 0 0,0 1 0,-1 0-1,0 0 1,0 1 0,-1 0 0,0 0-1,0 1 1,-7-5-7,9 7 3,0 1-1,-1 0 0,1 0 1,-1 1-1,0 0 1,0 0-1,0 0 1,0 1-1,-1 0 0,1 1 1,0-1-1,-1 2 1,1-1-1,-1 1 1,0 0-1,1 0 0,-1 1 1,1 0-1,-1 0 1,1 1-1,0 0 0,-2 1-2,7-3-81,-1 1 0,1 0 0,0 0 0,-1 0-1,1 0 1,0 0 0,-1 0 0,1 1 0,0-1-1,0 1 1,0-1 0,0 1 0,1 0-1,-1 0 1,0 0 0,1 0 0,-1 0 0,1 0-1,0 0 1,0 1 0,-1-1 0,1 0-1,1 1 1,-1-1 0,0 1 0,1-1 0,-1 1-1,1-1 1,0 1 0,0 0 81,-1 26-818</inkml:trace>
  <inkml:trace contextRef="#ctx0" brushRef="#br0" timeOffset="5743.15">4965 589 7466,'2'-66'2903,"-3"56"-1184,-1 10-680,4 16 1837,14 18-2519,-8-19-279,-2 0 0,1 0 0,-2 1 0,0 0 0,-1 0 0,0 0 0,0 13-78,-4 14 170,-1-34-116,1 1 0,0 0 0,0-1 0,1 1 0,0-1 0,1 3-54,-2-12 4,0-1-1,0 1 1,0 0 0,0 0 0,0 0-1,0 0 1,0 0 0,0 0 0,1-1 0,-1 1-1,0 0 1,0 0 0,0 0 0,0 0 0,0 0-1,0 0 1,0 0 0,0 0 0,0-1-1,0 1 1,0 0 0,0 0 0,1 0 0,-1 0-1,0 0 1,0 0 0,0 0 0,0 0 0,0 0-1,0 0 1,0 0 0,1 0 0,-1 0-1,0 0 1,0 0 0,0 0 0,0 0 0,0 0-1,0 0 1,1 0 0,-1 0 0,0 0 0,0 0-1,0 0 1,0 0 0,0 0 0,0 0-1,0 0 1,1 0 0,-1 0 0,0 0 0,0 0-1,0 0 1,0 0 0,0 1 0,0-1 0,0 0-1,0 0 1,0 0 0,0 0 0,1 0 0,-1 0-4,4-12 153,-4 11-129,19-71 921,8-62-945,6-27 91,-32 157-90,16-49 9,-16 50-10,0 1 0,1-1 0,-1 0 0,1 0 0,-1 1 1,1-1-1,0 1 0,0-1 0,0 1 0,1 0 0,-1 0 0,1 0 0,-1 0 0,1 0 0,1 0 0,-3 1 0,0 1 0,-1 0 1,1 0-1,0-1 0,0 1 0,0 0 0,0 0 0,0 0 1,0 0-1,0 0 0,-1 0 0,1 0 0,0 0 0,0 0 1,0 1-1,0-1 0,0 0 0,0 1 0,-1-1 1,1 0-1,0 1 0,0-1 0,0 1 0,-1-1 0,3 2 2,-1 0-1,0 0 0,0 0 1,-1 0-1,1 1 0,0-1 1,-1 0-1,2 3-1,3 7 10,-1 1-1,0-1 1,1 7-10,-4-11 5,10 27 22,-2 1-41,3 0 0,1-1 1,2 0-1,3 3 14,-12-27 39,-1-1-1,2 0 1,0 0-1,0 0 1,1-1-1,0 0 1,0-1-1,1 0 1,0 0-1,0-1 1,1 0-1,0-1 1,1 0-1,5 1-38,-3-2 92,0 0 1,1-1-1,0-1 0,0-1 0,-1 0 1,10 0-93,11-2-1005,-1 0 0,10-4 1005,31-4-968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0:38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18 4577,'-17'-11'1336,"24"4"-1200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0:57.08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1 760 3321,'2'-1'293,"1"0"0,-1 0 0,1 0 0,-1-1 0,1 1 0,-1-1 0,0 1 0,0-1 0,1 0-293,-3 1 336,1-1-1,0 1 1,0 0 0,-1 0 0,1 0 0,-1-1 0,1 1 0,-1 0-1,0-1 1,1 1 0,-1-1 0,0 1 0,0 0 0,0-1 0,0 1-1,0-1 1,0 1 0,0 0 0,-1-1 0,1 1 0,0-1-336,-4-2 4033,3 4-3998,1 0 0,0 0 0,-1 1 0,1-1 0,0 0-1,0 0 1,-1 0 0,1 0 0,0 0 0,-1 0 0,1 0 0,0 1 0,0-1 0,-1 0 0,1 0 0,0 0 0,0 0-1,0 1 1,-1-1 0,1 0 0,0 0 0,0 1 0,0-1 0,0 0 0,-1 0 0,1 1 0,0-1 0,0 0 0,0 1-1,0-1 1,0 0 0,0 1 0,0-1 0,0 0 0,0 0 0,0 1 0,0-1-35,-1 14 101,1-1 0,1 0 0,0 1 0,0-1 0,4 10-101,19 72 412,-8-35-281,-8-24-63,-5-19-3,0-1 1,2 0-1,-1 0 1,2-1-1,3 7-65,-8-21 20,-1 0 1,1 0 0,0 0-1,-1 0 1,1 0-1,0 0 1,-1 0-1,1 0 1,0 0-1,0-1 1,0 1-1,0 0 1,0-1-1,0 1 1,0 0 0,0-1-1,0 1 1,0-1-1,0 0 1,0 1-1,0-1 1,1 0-1,-1 0 1,0 1-1,0-1 1,0 0-1,0 0 1,1 0 0,-1-1-1,0 1 1,0 0-1,0 0 1,0-1-1,0 1 1,1 0-1,-1-1 1,1 0-21,4-2 89,0-1 0,1 0 0,-1 0 1,-1-1-1,1 0 0,1-1-89,42-42 411,-2-2 1,27-38-412,79-118 221,-93 122-144,-9 12-5,32-42 290,30-27-362,-88 115 37,1 2 1,1 0-1,2 1-37,3-2 55,22-25-55,-43 38 12,-1-1 0,0 0 1,-1-1-1,6-12-12,0 0 112,-10 21 52,-5 5-150,0 0 0,0 0-1,0 0 1,0-1-1,0 1 1,0 0-1,0 0 1,1 0-1,-1 0 1,0 0-1,0 0 1,0 0-1,0 0 1,0 0-1,0 0 1,0 0-1,0 0 1,0 0-1,1 1 1,-1-1-1,0 0 1,0 0-1,0 0 1,0 0-1,0 0 1,0 0-1,0 0 1,0 0-1,0 0 1,0 0-1,0 0 1,1 0-1,-1 0 1,0 0-1,0 0 1,0 0-1,0 1 1,0-1-1,0 0 1,0 0-1,0 0 1,0 0-1,0 0 1,0 0-1,0 0 1,0 0-1,0 0 1,0 1-1,0-1 1,0 0-1,0 0 1,0 0-1,0 0 1,0 0-1,0 0 1,0 0-1,0 0 1,0 0-1,0 1 1,0-1-14,-1 17 409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4:31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81 2833,'39'-42'3594,"-32"28"-478,-7 14-3029,0 0 0,0 0 0,0-1-1,0 1 1,0 0 0,0 0-1,-1-1 1,1 1 0,0 0 0,0 0-1,0 0 1,-1 0 0,1-1 0,0 1-1,0 0 1,0 0 0,-1 0-1,1 0 1,0 0 0,0 0 0,-1-1-1,1 1 1,0 0 0,0 0-1,-1 0 1,1 0 0,0 0 0,0 0-1,-1 0 1,1 0 0,0 0-87,-17 3 1504,14-3-1480,1 1-1,0 0 0,-1 0 0,1 1 1,0-1-1,0 0 0,0 1 0,0 0 1,0-1-1,0 1 0,0 0 1,0 0-1,1 0 0,-1 0 0,1 0 1,-1 0-1,1 1 0,0 0-23,-1-1 4,-24 36 16,25-37-19,0 1 0,1-1-1,-1 0 1,0 1 0,1-1 0,-1 1-1,1-1 1,0 1 0,-1 0 0,1-1-1,0 1 1,0-1 0,0 1 0,0 0-1,0-1 1,0 1 0,1-1 0,-1 1-1,1-1 1,-1 1 0,1-1 0,-1 1-1,1-1 1,0 1 0,-1-1 0,1 0-1,0 1 1,0-1 0,0 0 0,0 0-1,1 0 1,-1 0 0,0 0 0,0 1-1,3 0 3,0 1 0,0 0 0,0-1 1,0 0-1,0 0 0,0 0 0,1 0 0,-1-1 1,3 1-4,-2-1 6,-1-1 1,1 0-1,-1 0 0,1-1 1,-1 1-1,1-1 0,-1 0 1,1 0-1,-1-1 1,0 1-1,0-1 0,0 0 1,0 0-1,0 0 1,0 0-1,0-1 0,0 0 1,-1 0-1,0 0 1,1 0-1,-1 0 0,0-2-6,1 2 18,-1-1-1,0 0 0,0 0 0,0 0 1,0-1-1,-1 1 0,1-1 0,-1 1 1,0-1-1,-1 0 0,1 0 0,-1 0 0,0 0 1,0 0-1,-1 0 0,0 0 0,1 0 1,-2 0-1,1 0 0,0 0-17,-1 3 32,0 0 0,0 1 1,1-1-1,-1 1 0,0-1 0,0 1 0,0-1 0,-1 1 0,1 0 0,0 0 1,0-1-1,-1 1 0,1 0 0,-1 0 0,1 0 0,-1 0 0,1 1 0,-1-1 1,0 0-1,1 1 0,-1-1 0,0 1 0,1-1 0,-1 1 0,-1 0-32,-7-2 190,0 1-1,0 0 0,-9 1-189,18 0 20,-2 0-6,-1 1-1,1-1 1,-1 1-1,1-1 0,0 1 1,-1 0-1,1 1 1,0-1-1,0 0 1,0 1-1,0 0 1,0 0-1,0 0 1,0 0-1,0 0 1,1 0-1,-1 1 1,1-1-1,0 1 1,0 0-1,0 0 1,0 0-1,0 0 1,0 0-1,1 0 0,0 0 1,-1 0-1,1 1 1,1-1-1,-1 1 1,0-1-1,1 0 1,-1 1-1,1-1 1,0 1-1,0-1 1,1 1-1,-1-1 1,1 1-1,0-1 1,0 1-1,0-1 1,0 0-1,0 0 0,1 1 1,-1-1-1,1 0 1,1 1-14,-1-1 1,-1-1 0,1 0 0,0 1 0,0-1 0,1 0 0,-1 0 0,0 0 0,1-1 0,-1 1 0,1-1 0,-1 1 0,1-1 0,0 0 0,-1 0 0,1 0 0,0 0 0,0 0 0,0-1 0,0 1 0,0-1 0,0 0 0,0 0 0,0 0 0,0 0 0,0 0-1,1-1 3,-1 0 1,1 0-1,-1 0 1,1-1-1,-1 1 0,1-1 1,-1 0-1,0 0 1,0 0-1,0 0 1,0 0-1,0-1 0,-1 1 1,1-1-1,-1 0 1,1 0-1,-1 0 0,0 0 1,0 0-1,0-1-3,-1 2 3,1-1 1,-1 0-1,0 1 0,0-1 0,0 0 0,-1 0 0,1 1 0,0-1 1,-1 0-1,0 0 0,0 0 0,0 0 0,0 0 0,0 1 0,-1-1 1,1 0-1,-1 0 0,0 0 0,1 0 0,-1 1 0,-1-1 0,1 0 1,0 1-1,-2-2-3,2 2 1,-1 1 0,1-1 0,-1 1 0,1-1 0,-1 1 1,0 0-1,1 0 0,-1-1 0,0 1 0,0 1 0,0-1 0,0 0 1,0 0-1,0 1 0,0-1 0,0 1 0,0 0 0,0-1 1,0 1-1,0 0 0,-1 0 0,1 1 0,0-1 0,0 0 0,0 1 1,0-1-1,0 1 0,0-1 0,0 1 0,0 0 0,0 0 1,0 0-1,-1 1-1,-2 1 0,-1 0 1,1 0-1,-1 1 1,1 0-1,0 0 1,0 0 0,1 1-1,-1-1 1,1 1-1,0 0 1,0 1-1,-2 4 0,6-10 0,0 1-1,0-1 1,0 0 0,1 0-1,-1 1 1,0-1-1,1 0 1,-1 0 0,0 0-1,0 1 1,1-1-1,-1 0 1,0 0 0,1 0-1,-1 0 1,0 0-1,1 0 1,-1 0 0,0 0-1,1 1 1,-1-1-1,0 0 1,1-1 0,-1 1-1,0 0 1,1 0-1,-1 0 1,0 0 0,1 0-1,-1 0 1,0 0-1,1 0 1,-1-1 0,0 1-1,0 0 1,1 0-1,-1 0 1,0-1 0,0 1-1,1 0 1,16-8 8,24-26 26,-38 35-35,-1-1 0,1 1 0,-1 0 0,0 0 0,1 0 0,-1 0 0,0 0 0,0 0 0,0 1 0,1-1 0,-1 1 0,0-1 1,51 57 38,-50-55-20,0 1-1,0 0 1,0 1-1,0-1 1,-1 0-1,0 1 1,0 0 0,0-1-1,0 1 1,-1 0-1,0 0 1,0 0-1,0 0 1,0 0-1,-1 0 1,0 4-18,-1 6 62,-1-1 0,0 1 0,-1-1 0,-3 10-62,6-22 2,-5 17 28,0 0 0,-2 0-1,0-1 1,-1 0 0,0 0-1,-2-1 1,-10 15-30,16-27-39,1 0 0,0 0 0,0 0 0,0 0 0,1 0 0,0 0 0,-2 5 39,2 10-124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4:35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55 157 5529,'0'-1'313,"-1"0"1,0 0-1,0-1 0,-1 1 1,1 0-1,0 0 0,0 0 1,0 0-1,-1 0 0,1 1 0,0-1 1,-1 0-1,1 1 0,-1-1 1,1 1-1,-1-1 0,1 1 1,-1 0-1,1-1 0,-1 1 0,1 0 1,-1 0-1,0 0 0,1 0 1,-2 1-314,2-1 103,0 1 0,0 0 0,0 0 0,-1-1 0,1 1 0,0 0 0,0 0 0,0 0 0,0 1 0,0-1 0,1 0 0,-1 0 1,0 0-1,0 1 0,1-1 0,-1 0 0,1 1 0,-1-1 0,1 0 0,0 1 0,-1-1 0,1 1 0,0-1 0,0 1 0,0-1 0,0 0 0,0 1 0,0 0-103,3 41 447,2-1 0,1 1-1,10 31-446,-1-1 219,-4-18-50,2 11 186,-2 1 0,-3 0 0,-3 22-355,-4-87 20,-1 1 0,0 0 1,0 0-1,0 0 0,-1-1 0,1 1 0,-1 0 1,0-1-1,1 1 0,-1 0 0,0-1 0,0 1 0,-1-1 1,1 0-1,-1 1-20,2-3 18,-1 0 1,1-1 0,0 1-1,-1 0 1,1 0-1,0-1 1,-1 1 0,1 0-1,0-1 1,-1 1-1,1 0 1,0-1 0,0 1-1,-1 0 1,1-1-1,0 1 1,0-1 0,0 1-1,0-1 1,0 1 0,-1 0-1,1-1 1,0 1-1,0-1 1,0 1 0,0-1-1,0 1 1,0-1-1,1 1-18,-3-16 198,-2-29 60,3 28-232,0 0 0,0 0 1,2-1-1,2-13-26,0 9 5,2 1 0,0 0 1,2 0-1,0 0 0,2 1 0,0 0 0,5-8-5,-10 22-1,0-1-1,1 1 1,-1 0-1,1 1 0,1-1 1,-1 1-1,1 0 1,-1 1-1,1-1 1,6-2 1,-7 4-1,-1 1 0,1 0 1,0 1-1,-1-1 0,1 1 1,0 0-1,0 0 0,0 1 1,0 0-1,0-1 0,0 1 1,0 1-1,0-1 0,0 1 1,0 0-1,-1 0 0,2 1 1,2 1 0,-1-1 0,0 2 0,0-1 0,0 1 0,-1 0 0,0 1 0,1-1 0,-1 1 0,-1 0 0,1 1 0,-1 0 0,0-1-1,0 2 1,-1-1 0,0 0 0,0 1 0,0 0 0,-1 0 0,0 0 0,1 4 0,1 4 3,0 0 0,-1 1-1,-1-1 1,-1 1 0,0-1 0,-1 1 0,0 0 0,-1-1-1,-3 13-2,2-21 3,0 0 0,-1 0 0,0 0 0,0-1 0,-1 1 0,0 0 0,0-1 0,0 1 0,-1-1 0,0 0 0,0-1 0,-1 1 0,0-1-1,0 1 1,0-1 0,0-1 0,-1 1 0,0-1 0,0 0 0,0 0 0,0-1 0,-1 0 0,-5 2-3,3-1 6,-1-1-1,0 0 1,0 0 0,0-1 0,0-1 0,0 1-1,0-2 1,0 1 0,-1-2 0,1 1-1,0-1 1,0-1 0,0 0 0,0 0 0,0-1-1,-7-3-5,14 4-7,-1 1 0,1-1 0,0 0 0,0-1-1,0 1 1,0-1 0,0 1 0,0-1 0,1 0-1,-1 0 1,-1-3 7,4 5 0,-1 0-1,0 0 1,1 0-1,-1 0 1,1 0-1,-1 0 1,1 0 0,-1 0-1,1-1 1,0 1-1,0 0 1,-1 0-1,1 0 1,0-1-1,0 1 1,0 0-1,0 0 1,1 0 0,-1-1-1,0 1 1,0 0-1,1 0 1,-1 0-1,1 0 1,-1-1-1,1 1 1,-1 0-1,1 0 1,0 0 0,0 0-1,-1 0 1,1 1-1,0-1 1,0 0-1,0 0 1,0 0-1,0 1 1,0-1 0,0 1-1,1-1 1,33-12 25</inkml:trace>
  <inkml:trace contextRef="#ctx0" brushRef="#br0" timeOffset="732.565">831 467 4409,'25'-55'2367,"-25"54"-2233,1 0 1,-1 0-1,0 1 0,1-1 1,-1 0-1,0 0 0,0 0 1,0 0-1,0 0 0,0 1 1,0-1-1,0 0 0,0 0 1,0 0-1,0 0 0,0 0 1,0 0-1,-1 0 0,1 1 1,0-1-1,-1 0 0,1 0 1,-1 0-1,1 1 0,-1-1 1,1 0-1,-1 1 0,1-1 1,-1 0-1,0 1 0,1-1 1,-1 0-135,-22-6 2399,21 6-2337,-2 1 83,0-1 0,0 1 0,0 0 0,0 0 0,0 1 0,0-1 0,0 1 0,0-1 0,1 1 0,-1 1 0,0-1 0,0 0 0,1 1 0,-3 1-145,0 0 113,0 1 1,0 0-1,1 1 1,-1 0 0,1-1-1,0 2 1,0-1-1,1 1-113,-7 8 88,1 1 0,1 0 0,1 1-1,0 0 1,1 0 0,-2 7-88,5-12 17,1 0 1,0 1-1,1 0 0,0-1 1,1 1-1,0 0 1,1 0-1,0 0 0,1 0 1,0 0-1,1-1 1,1 2-18,-2-6 7,1-1 1,0 0 0,0 0-1,1 0 1,0 0 0,0 0-1,0 0 1,0-1 0,1 0-1,0 1 1,1-1 0,-1-1 0,1 1-1,-1-1 1,2 0 0,-1 0-1,0 0 1,1 0 0,-1-1-1,1 0 1,0-1 0,0 1-1,1-1-7,2 0 11,0 0 1,1 0-1,-1-1 0,1-1 0,0 0 0,-1 0 0,1-1 0,-1 0 0,1 0 0,-1-1 0,0-1 0,7-2-11,-6 2 13,-1 0 0,1-1 0,-1 0-1,0-1 1,0 0 0,0-1 0,-1 0-1,0 0 1,0 0 0,-1-1 0,7-7-13,-9 6 12,0 1 0,-1-1 0,0-1 0,0 1 0,-1-1 1,0 1-1,0-1 0,-1 0 0,0 0 0,0 0 0,-1 0 0,-1 0 0,1 0 1,-2-1-1,1 1 0,-1 0 0,0 0 0,-1-2-12,0 0 11,-1 0 0,0 0 0,0 1 0,-1-1 0,-1 1 1,1-1-1,-2 1 0,1 0 0,-1 1 0,-1 0 0,0 0 0,0 0 0,-1 1 0,-4-4-11,3 5 12,0 1-1,0 0 0,0 1 1,-1 0-1,1 0 0,-1 1 1,-8-2-12,11 4-6,0 0 1,0 0-1,-1 1 0,1 0 1,0 0-1,-1 1 1,1 0-1,-1 0 1,1 1-1,0 0 1,-2 0 5,7 0 88,1-1 0,-1 1 1,1-1-1,-1 1 0,1-1 0,0 1 1,0 0-1,-1 0 0,1 0 0,0-1 1,0 1-1,0 0 0,0 1 0,0-1 1,0 0-1,0 0 0,0 0 0,0 1 1,0-1-1,1 0 0,-1 1 0,1-1 1,-1 0-1,1 1 0,-1-1 0,1 1 1,0-1-1,0 1 0,0 0-88,1 21 1138</inkml:trace>
  <inkml:trace contextRef="#ctx0" brushRef="#br0" timeOffset="1332.999">1187 399 5065,'-2'-9'1573,"-3"-17"2422,5 25-3801,0 1 0,-1-1 1,1 0-1,0 1 0,-1-1 0,1 0 1,0 1-1,-1-1 0,1 1 1,-1-1-1,1 0 0,-1 1 0,1-1 1,-1 1-1,1-1 0,-1 1 1,0 0-1,1-1 0,-1 1 0,0 0 1,1-1-1,-1 1 0,0 0 1,1 0-1,-1 0 0,0-1 0,0 1 1,0 0-195,0 4 525,-3 78 156,2-26-499,1-31-150,1 0 0,1 0 0,1 0-1,2 0 1,0 0 0,2 3-32,-3-18 7,-1-1 0,2 0 0,-1 0 0,1 0 0,0-1 0,1 1 0,0-1 0,0 0 1,1 0-1,0-1 0,1 0 0,-1 0 0,1 0 0,0-1 0,1 0 0,0 0 0,5 2-7,-9-6 7,0 0 0,0-1 0,0 0 1,0 0-1,1 0 0,-1 0 0,0-1 0,0 0 0,1 1 1,-1-2-1,0 1 0,0 0 0,1-1 0,-1 0 1,0 0-1,0 0 0,0 0 0,0-1 0,0 0 1,0 0-1,-1 0 0,1 0 0,0 0 0,2-3-7,4-3 20,0 0-1,-1 0 0,0-1 0,0 0 1,-1-1-1,0 1 0,-1-2 1,0 1-20,1-3 14,-2-1 0,1 0 0,-2 0 0,0-1 0,0 1 0,-1-1 0,-1-2-14,5-34 67,0-24-67,-2 17 28,-1 17-6,-3 15 51,2-1 0,4-13-73,-8 39 4,0 0 0,0 1 0,0-1 1,0 0-1,0 0 0,1 1 0,-1-1 0,0 0 0,0 1 0,1-1 1,-1 0-1,0 1 0,1-1 0,-1 1 0,1-1 0,-1 0 0,1 1 1,-1-1-1,1 1 0,0-1-4,4 10 54,1 25-22,-4 23-87,-1-17 140,2 0-1,2 0 1,5 21-85,-7-50-72,0 1 1,0-1-1,1 1 0,1-1 0,0-1 0,1 1 0,0-1 1,0 0-1,1 0 0,0 0 0,1-1 0,0-1 0,1 1 0,1 0 72,14 11-780,0-3 254</inkml:trace>
  <inkml:trace contextRef="#ctx0" brushRef="#br0" timeOffset="1766.658">1813 512 7194,'0'-84'2635,"-5"65"-1727,5 19-882,0 1-1,0-1 1,0 0-1,0 0 1,0 0 0,0 0-1,0 0 1,0 0-1,0 0 1,0 0 0,0 0-1,0 0 1,0 0 0,0 0-1,-1 0 1,1 0-1,0 0 1,0 0 0,0 0-1,0 0 1,0 0-1,0 1 1,0-1 0,0 0-1,0 0 1,0 0 0,0 0-1,0 0 1,0 0-1,0 0 1,0 0 0,0 0-1,-1 0 1,1 0-1,0 0 1,0 0 0,0 0-1,0 0 1,0 0 0,0 0-1,0 0 1,0-1-1,0 1 1,0 0 0,0 0-1,0 0 1,0 0 0,0 0-1,0 0 1,0 0-1,-1 0 1,1 0 0,0 0-26,25 80 2803,-15-53-2521,-1 1 1,-2 0-1,0 0 1,-2 1-1,0 21-282,4-5 284,1-105 564,-11 34-701,-1 0-1,-2 0 0,0 0 1,-3-3-147,-9-64 230,15 81-184,0 0 0,1 0 1,0 0-1,1 0 0,0 0 0,3-8-46,-3 17 1,0 0 1,0 0 0,0 0 0,0 1-1,1-1 1,-1 0 0,1 0 0,0 1-1,-1-1 1,1 1 0,1 0 0,-1-1 0,0 1-1,0 0 1,1 0 0,-1 1 0,1-1-1,0 0 1,0 1 0,-1 0 0,1-1-1,0 1 1,0 0 0,0 1 0,0-1-1,0 0 1,0 1 0,0 0 0,1-1 0,-1 1-1,2 1-1,5-1-3,-1 1 1,1 0-1,0 0 0,-1 1 0,0 0 0,1 1 1,-1 0-1,0 1 0,7 3 3,-7-1 1,1-1 0,-1 1 0,0 1 0,-1 0 0,1 0 0,-1 0-1,-1 1 1,1 0 0,-1 1 0,-1 0 0,0 0 0,0 0 0,-1 1 0,0 0 0,0 0 0,-1 0 0,-1 0 0,0 1-1,3 14-16,-1-1-1,-2 1 1,0 0 0,-2 0 0,-1 0 0,0 1 0,-3 8 16,1 8-1920,6-2 959</inkml:trace>
  <inkml:trace contextRef="#ctx0" brushRef="#br0" timeOffset="2470.963">2678 44 7330,'-5'-14'1979,"-7"-15"1960,11 29-3864,0 1 1,1 0-1,-1-1 0,0 1 1,1 0-1,-1-1 0,1 1 1,-1 0-1,1 0 0,0 0 1,-1-1-1,1 1 0,0 0 1,0 0-1,-1 0 0,1 0 1,0 0-1,0 0 0,0 0-75,-4 29 393,2 0 1,0 1-1,3-1 0,0 0 1,2 0-1,3 16-393,13 46 884,15 39-884,12 59 505,-29-104-40,-47-144-140,-7-20-325,13 24 51,-27-43-51,46 89 3,0-1 0,-1 1-1,0 1 1,-1-1-1,0 0-2,5 7 0,1-1 0,-1 0 0,0 1 0,0-1 1,0 1-1,0 0 0,0-1 0,0 1 0,0 0 0,-1 0 0,1 1 0,0-1 0,-1 0 0,1 1 0,0-1 0,-1 1 1,1 0-1,-1 0 0,1 0 0,0 0 0,-1 0 0,1 0 0,-3 1 0,1 1-1,0 0 1,0 0-1,0 0 1,0 1-1,0-1 0,0 1 1,1 0-1,-1 0 0,1 0 1,0 1-1,0-1 1,0 1-1,0-1 0,1 1 1,0 0-1,-2 4 1,-5 9-7,2 1 0,0 0 0,-1 7 7,4-15-2,2 0 0,-1 0-1,1 0 1,1 0 0,0 1-1,0-1 1,1 0 0,0 0-1,1 1 1,1 3 2,-1-8-1,1 1 0,0-1-1,0 1 1,1-1 0,0 0 0,0 0 0,0 0 0,1 0 0,0-1 0,0 1 0,0-1 0,1 0-1,-1 0 1,1-1 0,1 1 0,-1-1 1,3 2 33,0-1 0,0 0 0,0 0 0,1-1 0,-1 0 0,1-1 0,0 0 0,1 0 0,-1-1 0,0 0 0,10 1-33,4-2 166,0-1 1,0 0-1,-1-2 0,11-2-166,27-4 388</inkml:trace>
  <inkml:trace contextRef="#ctx0" brushRef="#br0" timeOffset="2921.524">3414 368 7138,'-7'-18'4687,"7"16"-4421,-1 0 0,0 0 1,0-1-1,0 1 0,0 0 0,0 0 1,0 0-1,0 0 0,-1 0 0,1 1 0,-1-1 1,1 0-1,-1 1 0,0-1 0,0 1 1,1-1-1,-1 1 0,0 0 0,0 0 0,0 0 1,-1 0-267,-3-1 161,0 0 0,-1 0 1,1 1-1,-1 0 0,1 0 1,-1 1-1,0-1 1,1 2-1,-1-1 0,0 1 1,1 0-1,-1 0 0,1 1 1,-1 0-162,-17 5 118,1 2 0,0 0 1,-2 3-119,24-12 14,-16 9 58,0 0-1,-13 10-71,23-14 7,2-1 0,-1 0 0,0 1 0,1 0 0,0 1 0,0-1 0,1 1 0,-4 5-7,7-9 0,0-1 0,0 1 0,1 0 0,-1 0-1,0 0 1,1-1 0,0 1 0,-1 0 0,1 0 0,0 0 0,0 0 0,0 0 0,0 0-1,1 0 1,-1 0 0,0 0 0,1-1 0,-1 1 0,1 0 0,0 0 0,1 2-1,0 0 1,0-1 0,0 1-1,1-1 1,-1 0 0,1 1-1,0-1 1,0 0-1,2 0 1,6 6 1,0-1-1,0-1 0,1 0 0,0-1 0,6 3 0,7 0 8,0-1-1,19 3-7,-27-7 6,0 0 0,0 1-1,-1 1 1,0 0-1,0 1 1,0 1-1,3 2-5,-18-9 1,1 0 0,0 1-1,-1-1 1,1 0 0,-1 0-1,0 1 1,1-1 0,-1 1-1,0-1 1,0 1 0,0-1 0,0 1-1,0 0 1,0-1 0,0 1-1,-1 0 1,1 0 0,0 0-1,-1 0 1,0 0 0,1 0-1,-1-1 1,0 1 0,0 0-1,0 0 1,0 0 0,-1 0-1,1 0 1,0 0 0,-1 0 0,0 0-1,1-1 1,-1 1 0,0 0-1,0 0 1,0-1 0,0 1-1,0 0 1,-1 1-1,-4 4 4,0-1-1,0 1 1,0-1 0,-1 0-1,0 0 1,0-1 0,0 0-1,-1 0-3,-11 6 10,0 0-1,-1-2 0,0 0 0,-11 3-9,23-10 7,-1 1 1,1-1-1,-1 0 0,1-1 0,-1 0 1,0 0-1,1-1 0,-1 0 1,0 0-1,1-1 0,-1 0 0,-6-3-7,12 4 19,1-1 1,-1-1-1,1 1 0,0 0 0,-1-1 0,1 1 0,0-1 0,0 1 0,0-1 1,0 0-1,0 0 0,-1-2-19,-1-6 86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7:48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31 367 5505,'-26'-92'3082,"25"88"-2711,0 0 1,0 0-1,0 0 0,1 0 1,-1-1-1,1 1 0,0 0 0,1 0 1,-1-1-1,1 1 0,0 0 1,0 0-1,0 0 0,0 0 0,1 0 1,0 0-372,1-3 239,1 1-1,1 1 1,-1-1 0,1 1 0,0 0 0,0 0 0,1-1-239,-1 1 189,18-14 75,0 1 0,2 1 0,-1 1 0,2 1 0,0 1 0,1 1 0,0 2 0,28-8-264,-44 16 33,-1 0-1,1 1 0,0 0 1,0 1-1,0 0 0,0 1 1,0 0-1,0 1 0,0 0 1,10 2-33,-13-1 8,-1 0 1,1 1 0,-1 0 0,0 0 0,0 1-1,0-1 1,0 2 0,-1-1 0,0 1 0,0 0-1,0 0 1,0 0 0,-1 1 0,0 0 0,0 0-1,0 0-8,3 7 36,0 1 0,-2-1 0,1 2 0,-2-1 0,0 0 0,0 1 0,-1 0 0,-1 0 0,0 10-36,2 18 229,-2-1 0,-3 39-229,-3-40 100,-2-1 0,-1 1-1,-2-1 1,-2-1 0,-1 0 0,-3 0 0,0-1 0,-8 9-100,6-11 52,-73 166 202,70-159-193,-1 0-1,-2-1 1,-9 9-61,27-45 12,0-1-1,0 1 1,-1-1 0,1-1 0,-1 1 0,0 0-1,0-1 1,0 0 0,-1 0 0,0-1 0,1 0-1,-1 0 1,-1 0 0,1 0 0,0-1 0,0 0-1,-1-1 1,1 1 0,-1-1 0,0 0 0,1-1-1,-1 0 1,0 0 0,1 0 0,-1-1-12,0 0 13,0 0 0,0 0 0,0-1 1,0 0-1,0-1 0,1 0 0,-1 0 1,1 0-1,-1 0 0,1-1 0,1 0 0,-1-1 1,0 1-1,1-1 0,0 0 0,0 0 0,1-1 1,-1 1-1,1-1 0,0 0 0,1 0 0,-1-1 1,0-1-14,1 0 2,1 1 0,-1 0 0,1-1 1,1 1-1,-1-1 0,1 1 1,1-1-1,-1 0 0,1 0 0,1 1 1,-1-1-1,1 0 0,1 1 1,-1-1-1,3-4-2,0 2-1,0 0 0,0 0-1,1 1 1,1-1 0,0 1 0,0 1 0,0-1 0,1 1 0,1 0 0,7-6 1,-6 5-5,2 1-1,-1 0 1,1 0 0,0 1 0,1 1 0,-1 0 0,1 0 0,1 1-1,-1 1 1,1 0 0,-1 1 0,1 0 0,0 1 0,0 0 0,0 1 0,1 1-1,-1 0 1,11 2 5,-6 2-5,1 1-1,-1 0 1,0 2 0,0 0-1,-1 1 1,1 0-1,-2 2 6,37 23-6,24 21 6,-31-20 45,1-3 1,2-2-46,18 3 76,1-4 0,1-3 0,1-3 0,14 1-76,17 3-333</inkml:trace>
  <inkml:trace contextRef="#ctx0" brushRef="#br0" timeOffset="862.256">1802 922 2769,'-75'33'2137,"72"-32"-1789,1 0-1,0 0 1,0 0-1,-1-1 0,1 1 1,0-1-1,-1 0 1,1 0-1,0 0 1,-1 0-1,1 0 0,-1 0 1,1 0-1,-2-1-347,3 0 74,0 1 0,1 0 0,-1 0-1,1 0 1,-1-1 0,0 1 0,1 0-1,-1 0 1,0 0 0,1 0 0,-1 0 0,1 0-1,-1 1 1,0-1 0,1 0 0,-1 0-1,1 0 1,-1 0 0,0 1 0,1-1 0,-1 0-1,1 1 1,-1-1 0,1 0 0,-1 1-1,1-1 1,-1 1 0,1-1 0,0 1 0,-1-1-1,1 1 1,-1-1 0,1 1 0,0-1-1,0 1 1,-1-1 0,1 1-74,-2 3 206,0 1 0,0-1 0,1 0 0,-1 1 0,1-1 0,0 1 0,1-1 0,-1 1 0,1-1 0,-1 5-206,5 49 716,-4-49-571,0-6-106,0-1 0,1 1 0,-1 0 0,0-1 0,1 1 0,-1 0 0,1-1 0,0 1 0,0-1 1,0 1-1,0-1 0,1 1 0,-1-1 0,0 0 0,1 0 0,0 1 0,-1-1 0,1 0 0,0-1 0,0 1 1,0 0-1,1 0 0,-1-1 0,0 0 0,0 1 0,1-1 0,-1 0 0,1 0 0,-1 0 0,1 0 0,0-1 1,0 1-40,1 0 56,0 0 1,0 0 0,0-1-1,1 1 1,-1-1 0,0 0-1,0 0 1,1-1 0,-1 1 0,0-1-1,0 0 1,0 0 0,0 0-1,0-1 1,0 1 0,0-1-1,0 0 1,0 0 0,-1-1 0,1 1-1,-1-1 1,0 1 0,0-1-1,0 0 1,0 0 0,1-2-57,0 0 74,-1-1 0,0 1 1,0-1-1,0 1 0,-1-1 1,0 0-1,0 0 1,0 0-1,-1 0 0,0 0 1,0 0-1,-1 0 0,1 0 1,-1-1-1,-1 1 0,1 0 1,-1 0-1,0-1-74,0 3 22,-1 1 0,1 0 0,0 0 0,-1 0 0,1 0 0,-1 1 0,0-1 0,0 0 0,0 1 0,-1-1 0,1 1 0,0 0 0,-1-1 0,0 1 0,1 0 0,-1 1 0,0-1 0,0 0 0,0 1 0,0 0 0,0 0 0,0 0 0,-1 0 0,1 0 0,0 0 0,-3 1-22,2-1 55,-1 0-1,0 0 0,0 1 0,0 0 1,1 0-1,-1 0 0,0 1 1,0 0-1,1-1 0,-1 2 0,0-1 1,1 0-1,-1 1 0,1 0 1,0 0-1,-1 0 0,-3 3-54,-7 15 2287,6-1-1036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4:32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21 114 2601,'0'-1'499,"1"0"1,-1 1 0,1-1 0,-1 0-1,0 0 1,0 1 0,1-1 0,-1 0-1,0 0 1,0 1 0,0-1 0,0 0 0,0 0-1,0 0 1,0 1 0,0-1 0,0 0-1,0 0-499,0 1 2742,3 14-2608,-1-1 1,0 1 0,0 0-1,-2 0 1,0 0 0,-1 10-135,-4 30 444,-5 8-444,2-11 283,2 12-283,4-50 22,2 1-1,0-1 1,0 0 0,1 0 0,1 0 0,0 0-1,1 0 1,1 0 0,0 0 0,0-1 0,1 0-1,1 0 1,0 0 0,0 0 0,2-1 0,-1 0-1,3 1-21,-6-7 6,4 5 14,0 0-1,1-1 0,0 0 1,0-1-1,9 6-19,-15-12 7,0 0-1,-1-1 1,1 1-1,0-1 1,-1 0 0,1 0-1,0 0 1,0 0 0,0-1-1,0 1 1,0-1-1,0 0 1,0 0 0,0 0-1,0 0 1,0 0 0,0-1-1,0 1 1,0-1-1,0 0 1,0 0 0,0 0-1,0 0 1,-1 0 0,1-1-1,1 0-6,7-5 27,-1-2-1,0 1 1,0-1-1,0 0 1,-1-1-1,-1 0 1,0-1-1,5-7-26,4-9 32,-1-1 0,-1-1 0,-2 0-32,6-22 20,-3 1 0,-2-2 0,-3 0 0,4-37-20,10-47 0,-21 121 16,5-28-58,-9 41 63,0 0 0,0 0 0,0 0 0,0 0-1,0 0 1,0 0 0,-1 1 0,1-1-1,0 0 1,-1 0 0,0 0 0,1 0 0,-1 1-1,0-1 1,0 0 0,0 1 0,0-1-1,-1-1-20,1 5 39,-1 0-1,1 0 0,0 0 1,0 0-1,-1 0 0,1 0 1,1 0-1,-1 1 0,0-1 1,1 0-1,-1 1 0,1-1-38,-7 35 44,2 0 0,2 0 0,1 0-1,2 0 1,2 3-44,22 185 61,-20-194-44,-2-13 3,1 0 0,1 0 0,0-1 0,2 1 0,4 11-20,-7-23-38,0 1 0,1-1 1,-1 0-1,1-1 0,1 1 1,-1-1-1,1 0 1,0 0-1,0 0 0,0 0 1,0-1-1,1 0 1,0 0-1,0-1 0,6 4 38,33 9-696,1-9 266</inkml:trace>
  <inkml:trace contextRef="#ctx0" brushRef="#br0" timeOffset="541.864">822 602 8650,'-12'-81'3374,"9"67"-1699,3 14-456,2 12 222,9 34-945,-2 1-1,-2 0 0,-2 0 0,-1 41-495,-8 74 203,-8-295 95,9 13-230,3-170-14,0 266-56,2 1 0,1 0 0,1 0 1,1 0-1,0 0 0,5-8 2,-8 25-3,1 0 0,-1 0 0,1 0-1,0 0 1,1 0 0,-1 1 0,1 0 0,0-1 0,1 1 0,-1 1 0,1-1 0,0 1 0,0 0-1,0 0 1,1 0 0,-1 1 0,1 0 0,0 0 0,0 0 0,0 1 0,0-1 0,1 2-1,-1-1 1,5 0 3,-5 1-2,0 1 0,0-1 0,1 1 0,-1 1 0,0-1 0,0 1-1,0 0 1,0 0 0,0 1 0,0 0 0,0 0 0,0 0 0,0 1-1,-1 0 1,1 0 0,2 2 2,-1 1-1,0-1 1,-1 1-1,0 1 0,0-1 0,0 1 1,-1 0-1,0 0 0,0 0 0,-1 1 0,0 0 1,1 3 0,0 0 2,-1 0 1,0 1-1,-1 0 1,0-1-1,-1 1 1,-1 0-1,1 0 1,-2 0-1,0 0 1,0 0-1,-1 1 1,-1-1-1,0-1 1,0 1-1,-1 0 1,-1-1-1,-1 4-2,-2-1 10,0-1-1,-1-1 0,0 1 1,-1-2-1,-1 1 0,0-1 0,-10 9-9,15-15 7,0-1 0,-1 1 0,1-1 0,-1-1 0,1 1 0,-1-1 0,0 0 0,0 0 0,-1-1-1,1 1 1,-1-1 0,1-1 0,-1 1 0,0-1 0,1-1 0,-1 1 0,0-1 0,-2 0-7,7 0-19,0-1 0,0 1 0,0 0 1,0-1-1,0 1 0,0-1 0,1 0 1,-1 1-1,0-1 0,0 0 0,1 0 1,-1 0-1,1 0 0,-1-1 0,1 1 1,-1 0-1,1-1 0,0 1 0,-1 0 1,1-1-1,0 0 0,0 1 0,0-1 1,0 0-1,0 1 0,1-1 0,-1 0 1,1 0-1,-1 0 0,1 0 0,-1 0 1,1 0 18,7-13-207</inkml:trace>
  <inkml:trace contextRef="#ctx0" brushRef="#br0" timeOffset="1302.944">1348 394 7690,'-1'-1'165,"1"0"0,0 1 0,0-1 0,0 0-1,0 0 1,0 0 0,0 0 0,0 1 0,1-1 0,-1 0 0,0 0 0,0 0 0,1 1 0,-1-1 0,0 0 0,1 0 0,-1 1 0,1-1 0,-1 0 0,1 1 0,-1-1 0,1 1 0,-1-1-165,1 1 61,0 0 1,-1 0-1,1 0 0,-1 0 0,1 0 1,0 0-1,-1 0 0,1 0 1,-1 0-1,1 0 0,-1 0 0,1 1 1,0-1-1,-1 0 0,1 0 1,-1 1-1,1-1 0,-1 0 0,1 1 1,-1-1-1,0 1 0,1-1 1,0 1-62,1 2 117,1 0 1,0 0 0,-1 0 0,0 0 0,1 0 0,-1 1 0,-1-1 0,1 1 0,1 3-118,5 32 710,-2-1 1,-2 1-1,-1 0 0,-3 34-710,0-40 212,6 311 796,-18-395 187,-24-242-704,31 222-469,4 0 1,3 1 0,5-15-23,-3 45-2,2 0 1,7-20 1,-11 50-3,1 1 1,0 0-1,1-1 0,-1 1 1,2 1-1,-1-1 0,1 0 1,1 1-1,-1 0 0,1 1 1,1-1-1,0 1 0,0 0 3,-3 4-2,-1 0 1,1 1-1,0 0 0,0-1 0,0 2 1,0-1-1,0 0 0,1 1 0,-1 0 1,0 0-1,1 0 0,-1 0 0,1 1 1,-1 0-1,1 0 0,-1 0 0,1 0 1,-1 1-1,1-1 0,-1 1 0,1 0 1,-1 1-1,0-1 0,0 1 0,1 0 1,-1 0-1,0 0 0,1 1 2,2 2 0,0 0-1,0 1 1,0-1-1,0 1 1,-1 1-1,0-1 1,0 1-1,-1 0 1,0 0-1,0 1 1,-1-1-1,0 1 1,0 0-1,0 1 1,2 9 1,-1 0 0,-1 0-1,0 0 1,-1 1 0,-1-1-1,-1 1 1,0 0 0,-2 0-1,0-1 1,-1 1 0,-1-1-1,0 1 1,-2-1 0,-2 5-1,4-16 4,0 0 1,-1 0 0,0-1 0,-1 1 0,1-1-1,-1 0 1,0-1 0,-1 1 0,1-1 0,-1 0 0,0 0-1,-1-1 1,1 0 0,-6 3-5,8-5-9,0 0 0,0 0 0,1 0 1,-1-1-1,-1 1 0,1-1 0,0 0 0,0 0 0,0-1 0,-1 1 0,1-1 1,0 0-1,-1 0 0,1 0 0,0-1 0,0 0 0,-1 1 0,1-1 0,0-1 1,0 1-1,0-1 0,0 0 0,0 1 0,0-2 0,1 1 0,-1 0 1,1-1 8,-12-14-118,11-3 22</inkml:trace>
  <inkml:trace contextRef="#ctx0" brushRef="#br0" timeOffset="2040.519">1913 467 6089,'16'-79'2576,"-16"78"-2496,0 0 0,1 0 0,-1 0 0,0 1 0,1-1 0,-1 0 0,0 0 0,1 1 0,-1-1 0,1 0 0,0 1 0,-1-1 0,1 0 0,-1 1 0,1-1 0,0 1 0,0-1 0,-1 1 0,1-1 0,0 1 0,0 0 0,-1-1 0,1 1 0,0 0 0,0 0 0,0 0 0,0-1 0,-1 1 0,1 0 1,0 0-1,0 0 0,0 0 0,0 0 0,0 1 0,-1-1 0,1 0 0,0 0 0,0 0 0,0 1-80,27 14 1976,-26-14-1772,7 6 253,1-1 1,-1 0-1,1-1 1,1 0-1,-1 0 1,3 0-458,-9-4 30,-1 0 1,1-1-1,0 1 1,0-1-1,-1 0 0,1 1 1,0-2-1,-1 1 1,1 0-1,0-1 1,-1 1-1,1-1 1,0 0-1,-1-1 0,1 1 1,-1 0-1,0-1 1,1 0-1,-1 0 1,1-1-31,7-4 35,-1 0 1,-1-1 0,0-1 0,0 0 0,3-4-36,-9 10 8,0 0 1,-1-1 0,1 0 0,-1 1-1,0-1 1,0 0 0,0 0 0,-1 0-1,0 0 1,1-1 0,-2 1-1,1 0 1,0 0 0,-1-1 0,0 1-1,0-3-8,0 0 17,-1 0 0,-1 0 0,1 0-1,-1 0 1,0 0 0,-1 1 0,0-1-1,0 1 1,0 0 0,-1 0 0,1 0-1,-1 0 1,-1 0 0,1 1 0,-1 0-1,-5-5-16,6 7 3,1 1-1,0-1 0,-1 1 1,1 0-1,-1 0 0,0 0 1,0 1-1,1-1 0,-1 1 1,0 0-1,0 0 0,-1 0 1,1 1-1,0-1 0,0 1 1,0 0-1,0 0 0,0 0 1,-1 1-1,1 0 0,0-1 1,0 1-1,0 1 0,0-1 1,1 1-1,-1-1 0,0 1 1,-1 1-3,-4 3 3,1 1 1,-1-1-1,1 2 0,0-1 1,1 1-1,0 0 0,0 0 1,1 1-1,0 0 0,0 0 1,1 1-1,1 0 0,-4 10-3,2-5 6,1 0 0,0 1 0,2-1 0,0 1 0,1 0 0,0 0 0,1 0 0,1 0 0,1 3-6,-1-7 20,2-1 0,0 1 0,0-1 0,1 1 0,1-1-1,-1 0 1,2 0 0,0 0 0,0-1 0,1 1 0,0-1 0,5 6-20,-5-9 19,0-1 0,0 0-1,1 0 1,0 0 0,0 0 0,0-1 0,0-1 0,1 1 0,0-1 0,0 0 0,0-1 0,1 0 0,-1 0 0,1-1-1,-1 0 1,1 0 0,2-1-19,2 0-114,1-1 0,0-1 0,0 0 1,0-1-1,0 0 0,-1-1 0,1-1 0,-1 0 0,0-1 0,0 0 0,0-1 0,-1 0 0,0-1 0,0-1 0,0 0 0,6-6 114,16-14-755</inkml:trace>
  <inkml:trace contextRef="#ctx0" brushRef="#br0" timeOffset="2435.801">2399 369 6265,'3'1'4842,"2"8"-4240,1 10 126,1 0-1,1-1 0,1 0-727,-1-3 439,-1 0 0,-1 1 0,0 0 0,-1 0 0,0 5-439,-2-3 476,-1-1-1,-1 0 1,-1 10-476,-9-111 1931,8 57-1789,2-1 0,0 1-1,6-27-141,-5 43 17,0 1-1,1 0 1,0-1-1,1 1 0,0 0 1,0 1-1,1-1 0,1 1 1,-1 0-1,2 0 1,4-5-17,-8 10 3,0 1 0,1 0-1,0 0 1,-1 0 0,1 1 0,0-1 0,1 1 0,-1 0 0,0 0 0,1 0 0,-1 1 0,1-1 0,-1 1 0,1 0 0,0 1 0,-1-1 0,2 1-3,10 0-26,0 1 0,0 0 0,0 1 0,8 3 26,-14-3-36,43 8-24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4:48.53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331 58 3865,'0'-5'656,"0"0"0,-1 0 0,0 0 0,0 0 0,-1 0 0,1 0 1,-3-3-657,-1-6 2400,11 33-1630,-1 1 0,2 17-770,0 1 111,59 259 1144,11 165-1255,-71-389 620,-3 27-620,2 40 882,-4-139-852,-1 0 0,0 0 0,1 1 0,-1-1 0,0 0 0,0 0 0,0 0 0,0 0 0,0 0 0,0 1 0,0-1 0,-1 0 0,1 0 0,0 0 0,0 0 0,-1 0 0,1 0 0,-1 0 0,1 0 0,-1 0 0,0 0 0,1 0 0,-1 0 0,0 0 0,0 0 0,1 0 0,-2 0-30,1-1 38,0 0 0,0 0 0,-1 0 0,1-1-1,0 1 1,0 0 0,0-1 0,0 1 0,0-1-1,-1 1 1,1-1 0,0 1 0,0-1 0,0 0-1,1 1 1,-1-1 0,0 0 0,0 0 0,0 0-1,0 0 1,1 0 0,-1 0 0,0 0 0,1 0-38,-5-6 96,1 0-1,-1 0 1,2-1 0,-1 0 0,1 0 0,0 0 0,0-1-96,-11-29 102,0 9-63,-1 0 1,-2 1-1,-1 1 0,0 1 0,-3 0 1,0 1-1,-5-3-39,21 23-2,-1 1 1,0-1-1,1 1 1,-1 0-1,-1 0 1,1 0-1,0 1 1,-1 0-1,0 0 1,0 1-1,0 0 1,0 0-1,0 1 0,0-1 1,0 2-1,-5-1 2,6 1-5,1 0 1,-1 1-1,0 0 0,1 0 0,-1 1 0,1-1 0,0 1 0,-1 0 0,1 0 0,0 1 0,0 0 0,0 0 0,1 0 0,-1 0 0,1 1 0,0 0 1,0 0-1,0 0 0,0 0 0,0 0 0,0 3 5,-3 3-6,1 1 0,0 0 0,1 0 0,0 1 1,1-1-1,0 1 0,1 0 0,0 0 0,0 11 6,1-13-2,1-1 0,1 1 0,0 0 0,0 0 0,1 0 0,0-1 1,1 1-1,0 0 0,0-1 0,1 1 0,1-1 0,2 7 2,-2-10 5,-1 0 0,1 0 0,1-1-1,-1 1 1,1-1 0,0 0 0,0 0 0,0 0 0,1-1 0,-1 0 0,1 0 0,3 1-5,2 1-26,1-1 1,-1-1-1,1 0 0,0 0 1,0-1-1,12 2 26,10-2 853,0-1 1,0-1 0,1-2-1,27-4-853,45-9 1410</inkml:trace>
  <inkml:trace contextRef="#ctx0" brushRef="#br0" timeOffset="692.363">927 964 2921,'-62'12'7403,"62"-12"-7332,0 0 0,-1 0 1,1 0-1,0 0 1,-1 0-1,1 0 0,0 0 1,0 0-1,-1 0 1,1 0-1,0 1 0,-1-1 1,1 0-1,0 0 1,0 0-1,-1 1 0,1-1 1,0 0-1,0 0 1,0 0-1,-1 1 0,1-1 1,0 0-1,0 1 1,0-1-1,0 0 0,0 0 1,-1 1-1,1-1 1,0 0-1,0 1 0,0-1 1,0 1-72,7 7 928,16 5-244,-13-11-553,1 0-1,0-1 1,0 0-1,-1-1 0,1 0 1,0-1-1,0 0 1,-1 0-1,5-2-130,5-2 106,0 0 0,-1-2 0,1 0 0,10-6-106,-16 6 45,0 0-1,0-1 1,-1-1 0,0 0-1,-1-1 1,0 0 0,0-1-1,-1-1 1,0 1 0,7-12-45,-16 20 19,-1 0 0,1 0 1,-1 0-1,0 0 0,0 0 1,0 0-1,-1 0 0,1-1 1,-1 1-1,0 0 0,0 0 1,0 0-1,0-1 0,0 1 0,-1 0 1,1 0-1,-1 0 0,0 0 1,0 0-1,0 0 0,0 0 1,-1 0-1,1 0 0,-1 0 1,1 0-1,-1 1 0,0-1 0,0 1 1,-1-1-1,1 1 0,0 0 1,-1 0-1,-1-1-19,0-1 10,0 1 0,0 0-1,-1 0 1,1 1 0,-1-1 0,1 1 0,-1 0-1,0 0 1,0 1 0,0-1 0,0 1 0,0 0-1,0 0 1,0 1 0,-1 0 0,1 0-1,0 0 1,0 0 0,0 1 0,0 0 0,-1 0-10,-2 2 8,-1 1 1,1 1-1,-1 0 0,1 0 1,0 0-1,1 1 1,0 0-1,-6 6-8,-5 6 22,2 1-1,-12 17-21,17-21 4,2 0 0,0 1-1,0 0 1,2 1 0,0-1-1,1 1 1,0 1 0,2-1-1,0 1 1,1 0 0,0 7-5,2-15 2,0 1 0,1-1 0,0 0 0,1 1 0,0-1 0,1 0 0,0 0 0,1 0 0,0 0 0,0 0 0,1 0 0,0-1 0,1 1 0,0-1 0,0-1 0,1 1 0,1-1 0,-1 0 0,1 0 0,5 4-1,-3-4 12,1-1-1,0 0 1,0-1 0,1 0-1,0 0 1,0-1-1,0-1 1,1 1-1,-1-2 1,1 0-1,0 0 1,0-1-1,10 0-11,-5-1-105,1-1-1,-1-1 0,1 0 0,-1-1 1,0-1-1,0-1 0,0 0 1,0-1-1,7-4 106,45-22-2059,-1 0 884</inkml:trace>
  <inkml:trace contextRef="#ctx0" brushRef="#br0" timeOffset="1070.871">1791 208 9162,'-4'-2'396,"1"1"0,0-1 0,-1 1 0,0 0 0,1 0 0,-1 1 0,1-1 0,-1 1 0,0-1 0,1 1 0,-1 1 0,0-1 0,-1 0-396,4 1 50,-1 0 1,0-1-1,0 1 1,1 0-1,-1 0 0,0 0 1,1 0-1,-1 0 1,1 0-1,-1 1 1,1-1-1,0 0 1,-1 1-1,1-1 0,0 1 1,0 0-1,0-1 1,0 1-1,0 0 1,1-1-1,-1 1 0,0 0 1,1 0-1,-1 0 1,1 0-1,0 0 1,-1-1-1,1 1-50,-3 26 55,1 0-1,1 0 1,2 0 0,0 0-1,2 0 1,5 18-55,12 48 95,13 27-95,-12-43 34,5 21 61,6 70-95,-28-142-4,10 64 64,13 45-60,-20-102-1699,-7-33 1055</inkml:trace>
  <inkml:trace contextRef="#ctx0" brushRef="#br0" timeOffset="1409.024">1552 812 7970,'-14'-3'3152,"-4"3"-1615,8 3-169,17-2-488,13 3 128,26-1-535,8-3-169,23-6-112,5-8 168,5-5-1225,2 5 721</inkml:trace>
  <inkml:trace contextRef="#ctx0" brushRef="#br0" timeOffset="2178.944">2360 926 3937,'-1'0'214,"-34"3"5176,35-3-5330,-1 0 1,1 1 0,-1-1-1,1 0 1,-1 0-1,1 0 1,-1 0 0,1 1-1,-1-1 1,1 0-1,-1 0 1,1 1 0,-1-1-1,1 0 1,-1 1-1,1-1 1,0 1-1,-1-1 1,1 0 0,0 1-1,-1-1 1,1 1-1,0-1 1,0 1 0,-1-1-1,1 1 1,0-1-1,0 1 1,0-1 0,0 1-1,0-1 1,0 1-1,0-1 1,0 1-1,0-1 1,0 1 0,0 0-1,0-1 1,0 1-1,0-1 1,0 1 0,0-1-1,1 1 1,-1-1-1,0 1 1,0-1 0,1 1-1,-1-1 1,0 0-1,1 1 1,-1-1-1,0 1 1,1-1 0,-1 0-1,1 1 1,-1-1-1,1 0 1,-1 1 0,0-1-1,1 0-60,2 3 122,1 0 0,-1 0 0,1 0 0,-1 0 0,1-1-1,0 0 1,0 1 0,0-1 0,0-1 0,1 1 0,-1-1 0,0 1 0,2-1-122,3 0 122,0 0 0,-1 0 1,1 0-1,0-2 0,0 1 1,8-2-123,3-1 107,0-2 0,0 0 1,0-2-1,-1 0 0,14-7-107,-21 8 41,1-1 1,-1 0-1,0-1 0,-1-1 0,1 1 0,-2-2 0,1 0 0,-1 0 0,2-5-41,-10 14 15,-1-1 1,0 1 0,0-1-1,0 0 1,0 0-1,0 0 1,0 0 0,-1 0-1,1 0 1,-1 1-1,1-1 1,-1-1-1,0 1 1,1 0 0,-1 0-1,0 0 1,-1 0-1,1 0 1,0 0 0,0 0-1,-1 0 1,1 0-1,-1 0 1,0 0 0,0 1-1,0-1 1,0 0-1,0 0 1,0 0-1,0 1 1,0-1 0,0 1-1,-1-1 1,0 0-16,-1-1 15,-1 0-1,1 0 1,0 1 0,-1-1-1,0 1 1,1 0 0,-1 0 0,0 0-1,0 0 1,-1 1 0,1-1-1,0 1 1,0 0 0,-1 1 0,-3-1-15,-2 1 0,0 2 1,-1-1-1,1 1 1,0 0-1,0 1 1,0 0 0,0 1-1,1 0 1,-6 4-1,0-1-1,0 2 1,1 0 0,0 1 0,1 0 0,-8 8 0,12-8-3,0 0 1,1 0-1,0 1 1,1 0-1,0 0 1,1 0-1,0 1 1,1 0 0,0 0-1,1 1 1,0 0-1,1-1 1,0 7 2,1-8-2,1 1-1,0-1 1,0 1 0,1-1 0,1 1 0,0-1 0,1 0 0,0 1-1,0-1 1,2 0 0,-1 0 0,1 0 0,1-1 0,0 0 0,3 5 2,-3-8 6,0 0-1,1 0 1,0-1 0,1 0 0,0 0 0,-1 0 0,2-1-1,-1 0 1,0-1 0,1 0 0,0 0 0,0 0 0,0-1-1,1 0 1,-1-1 0,1 0 0,5 1-6,11 1 25,1-1 1,-1-1-1,0-2 1,0 0-1,16-3-25,-4-2-708,0-2 0,-1-1 0,29-11 708,-8 0-775</inkml:trace>
  <inkml:trace contextRef="#ctx0" brushRef="#br0" timeOffset="2540.258">3063 844 7114,'0'0'133,"0"-1"-1,-1 1 1,1 0 0,0 0 0,0 0 0,0 0 0,-1-1 0,1 1 0,0 0 0,0 0 0,-1 0 0,1 0 0,0 0 0,0 0 0,0 0 0,-1 0 0,1 0 0,0 0 0,0 0 0,-1 0 0,1 0 0,0 0 0,0 0 0,-1 0 0,1 0 0,0 0 0,0 0 0,-1 0 0,1 0 0,0 0 0,0 0 0,-1 0 0,1 1 0,0-1 0,0 0 0,0 0 0,0 0 0,-1 0 0,1 1 0,0-1 0,0 0 0,0 0 0,0 0 0,-1 1 0,1-1-133,-2 17 2017,8 34-2452,-4-39 1000,22 121-63,3 27 309,-31-283 2102,4 98-2869,0 0 1,2 1-1,1-1 1,1 0-1,1 1 1,4-12-45,-6 27-1,0-1-1,1 1 1,0 0 0,1 0 0,0 0-1,0 1 1,1 0 0,0 0-1,0 0 1,1 1 0,0-1 0,1 2-1,-1-1 1,1 1 0,0 0-1,1 1 1,7-4 1,-5 4-332,1 0-1,0 0 0,1 2 1,-1-1-1,1 1 0,-1 1 0,1 1 1,0 0-1,-1 0 0,1 1 1,10 1 332,37 11-1406</inkml:trace>
  <inkml:trace contextRef="#ctx0" brushRef="#br0" timeOffset="3454.952">3850 842 4905,'-1'0'205,"0"-1"1,0 0-1,0 1 0,0-1 1,0 1-1,0-1 1,0 1-1,0-1 0,0 1 1,0 0-1,0-1 0,0 1 1,0 0-1,0 0 0,0 0 1,0 0-1,0 0 1,0 0-1,-1 0 0,1 0 1,0 0-1,0 1 0,0-1 1,0 0-1,0 1 0,0-1 1,0 0-1,0 1-205,0 0 91,0 0 0,0 1 0,1-1 0,-1 0 0,0 0 0,1 1-1,-1-1 1,1 0 0,-1 1 0,1-1 0,-1 1 0,1-1 0,0 1 0,0-1 0,0 1 0,0-1-1,0 1 1,0-1 0,0 0 0,0 1 0,1 0-91,22 130 1356,-11-73-685,-3 0 0,-1 17-671,-7-62 152,0-11-94,-1 0-1,0 1 0,1-1 0,-2 0 1,1 1-1,0-1 0,-1 1 1,1-1-58,-6-12 833,1-6-533,-2-34-95,3 0 0,1-1 0,3 1 0,5-40-205,-4 74-2,0 0-1,1 1 1,1-1-1,1 1 1,0 0-1,0 0 0,7-13 3,-9 24-4,-1 0-1,1 0 0,0-1 0,0 1 0,0 1 0,0-1 1,1 0-1,-1 0 0,1 1 0,0-1 0,0 1 0,0 0 0,0 0 1,0 0-1,0 0 0,0 1 0,1-1 0,-1 1 0,1 0 1,-1 0-1,1 0 0,-1 0 0,1 1 0,-1 0 0,1-1 1,0 1-1,-1 0 0,1 1 0,0-1 0,-1 1 0,1-1 0,-1 1 1,1 0-1,1 1 5,8 3-6,0 0-1,0 1 1,-1 1 0,1 0-1,-2 1 1,1 0 0,-1 1 0,0 0-1,-1 1 1,0 0 0,0 0-1,-1 1 1,-1 0 0,0 1 0,0 0-1,2 5 7,2 5 9,-2 1-1,0 0 0,-1 0 0,-2 1 0,0 0 1,-1 0-1,-2 1 0,2 22-8,-5-28 57,-2-28 55,-3-37-40,4 44-71,-2-35 10,2 0 0,1 0-1,5-31-10,-4 56-5,1-1 1,0 0-1,1 1 1,1-1-1,0 1 0,1-1 5,-3 6-7,1 1-1,0-1 0,1 1 1,-1 0-1,1 0 1,0 1-1,1 0 1,-1 0-1,1 0 0,0 0 1,1 1 7,-2 1-6,0 1 0,1-1 0,-1 1 1,1 1-1,0-1 0,0 1 0,-1 0 0,1 0 1,0 1-1,0-1 0,0 1 0,0 1 0,0-1 1,0 1-1,0 0 0,-1 0 0,1 1 1,0 0-1,-1 0 0,1 0 0,0 1 6,5 2-5,-1 0 0,0 0-1,0 1 1,-1 0 0,0 1-1,0 0 1,0 1 0,-1 0-1,0 0 1,5 8 5,1 6 2,-2 0 0,-1 0-1,0 1 1,-2 1 0,-1-1-1,0 1 1,-2 3-2,3 3-2,0 0 1,2-1-1,1 0 0,5 6 2,-14-29-135,0 0 0,1 0 0,0-1-1,0 0 1,0 1 0,1-2 0,2 3 135,13 6-309</inkml:trace>
  <inkml:trace contextRef="#ctx0" brushRef="#br0" timeOffset="3823.403">4887 897 7498,'-25'-70'2888,"18"85"-2136,7 5-15,0 8-177,7 11-184,7 4-208,-3 3-64,6 4-40,-1-4 8,-5-7 144,0-4-16,-4-11-816,-4-4 528</inkml:trace>
  <inkml:trace contextRef="#ctx0" brushRef="#br0" timeOffset="4152.959">4819 478 10242,'-46'-40'3801,"31"13"-3097,-1 8-224,12 9-192,7 6-360,1 9-2064,18 7 1640</inkml:trace>
  <inkml:trace contextRef="#ctx0" brushRef="#br0" timeOffset="4568.599">5055 838 5465,'0'-1'4407,"3"9"-3161,12 29-1363,-5-18 228,6 12 449,-2 1 0,10 29-560,-12-25 410,-6-19-202,0-1-1,-2 1 1,1 0-1,-2 0 1,0 0-1,-2 1 1,1 15-208,-5-30 578,-1-9-220,-4-11 80,1-8-254,1-1 0,1 1 0,1-1 0,1-1 1,1 1-1,2 0 0,1 0 0,3-24-184,-2 39-6,1 0 0,-1 0-1,2 1 1,-1-1-1,2 1 1,-1 0 0,1 0-1,1 1 1,0-1 0,0 1-1,1 1 1,0-1 0,0 1-1,1 0 1,0 1-1,1-1 1,3-1 6,-6 5-7,0 0 0,0 0-1,0 0 1,1 1 0,-1 0 0,1 0 0,0 1-1,0 0 1,0 0 0,0 1 0,0-1-1,0 1 1,0 1 0,0 0 0,1 0-1,-1 0 1,0 1 0,0 0 0,0 0 0,0 1-1,0 0 1,0 0 0,0 0 0,-1 1-1,1 0 1,5 4 7,-4-2-1,-1 1 0,0 0-1,0 0 1,-1 0 0,1 1 0,-1-1-1,-1 2 1,0-1 0,0 1-1,0-1 1,-1 1 0,0 0 0,0 1-1,-1-1 1,0 1 0,0 1 1,4 22 11,-1 0 1,-1 0-1,-1 32-11,6 34 33,-8-86-37,9 43-129,-10-50-34,1-1 0,-1 0 1,1 0-1,0 0 0,0-1 0,0 1 1,0 0-1,1-1 0,-1 1 1,1-1-1,1 1 167,11 6-655</inkml:trace>
  <inkml:trace contextRef="#ctx0" brushRef="#br0" timeOffset="4912.627">5860 789 8226,'1'-15'3384,"-8"5"-2087,2 9-265,5 6-424,7 9-88,4 10-208,-3 4-64,5 11-136,-6 4-40,5 12-24,-2-2 16,-6-4 104,2-2-88,-2-9-688,-1-6-496,8-10 584</inkml:trace>
  <inkml:trace contextRef="#ctx0" brushRef="#br0" timeOffset="5254.405">5790 453 10698,'-22'-47'3841,"-3"10"-3289,11 11-200,9 6-304,7 8-32,13 10-896,6 8 656</inkml:trace>
  <inkml:trace contextRef="#ctx0" brushRef="#br0" timeOffset="5639.34">6564 718 4369,'4'-6'1451,"-4"5"-1043,1 0 1,-1 0-1,1 0 0,-1 0 0,1 1 1,-1-1-1,0 0 0,1 0 0,-1 0 1,0 0-1,0 0 0,1 0 0,-1 0 0,0 0 1,0 0-1,0 0-408,-1 0 141,0 1-1,0-1 1,1 1 0,-1-1-1,0 1 1,0-1 0,0 1 0,0-1-1,0 1 1,0 0 0,0 0-1,0-1 1,0 1 0,0 0-1,0 0 1,0 0 0,0 0 0,0 0-1,0 0 1,0 1-141,-12-2 191,0 2-1,0 0 1,0 0 0,1 1-1,-11 4-190,14-4 91,-3 1-2,1 0 1,0 1-1,1 0 0,-1 1 1,1 0-1,-1 1 0,2 0 1,-7 4-90,-4 7 87,1 0-1,-18 20-86,36-36-1,-1 0-1,1 1 1,0-1 0,0 1-1,0-1 1,-1 1-1,2 0 1,-1-1-1,0 1 1,0 0-1,0 0 1,1 0 0,-1-1-1,1 1 1,-1 0-1,1 0 1,0 0 1,0 0-3,0-1 0,0 0 0,1 1 0,-1-1 0,1 0 0,-1 0 0,1 1 0,-1-1 0,1 0 0,-1 0 0,1 0 0,0 1 0,0-1 0,0 0 0,0 0 1,0 0-1,0-1 0,0 1 0,0 0 3,4 2-7,0 1 1,0-2 0,1 1 0,-1-1 0,1 0-1,-1 0 1,1 0 0,0-1 0,0 0 0,1 1 6,65 4-12,-46-4 14,1 0 0,-1 2 0,0 1 0,0 1 0,5 2-2,-25-6 2,0 1-1,0-1 1,0 1-1,0 0 1,0 1 0,-1-1-1,1 1 1,-1 0-1,0 1 1,0-1-1,0 1 1,-1 0 0,0 0-1,0 0 1,0 1-1,-1 0 1,1-1 0,-1 1-1,-1 0 1,1 1-1,-1-1 1,1 5-2,-1-4 6,-1 0 0,-1 1 1,1-1-1,-1 0 0,0 1 0,-1-1 0,0 0 1,0 0-1,0 1 0,-1-1 0,0 0 1,-1 0-1,1-1 0,-3 4-6,-1 1 22,0 1 0,-1-1 0,0 0-1,-1 0 1,0-1 0,-1 0 0,-7 6-22,11-11 18,-1-1 0,0 0-1,0 0 1,-1-1 0,1 1 0,0-1-1,-1-1 1,0 1 0,0-1 0,0-1-1,0 1 1,0-1 0,-2 0-18,-3 0 32,-1 0 1,1-1-1,0 0 0,0-1 1,0-1-1,0 0 0,-6-2-32,14 3-70,0 0-1,0 0 1,1-1-1,-1 1 1,0-1-1,-2-2 71,5 3-80,0 1-1,0-1 1,0 0-1,0 0 1,0 0-1,0 0 1,0 0-1,1 0 1,-1 0-1,0 0 1,0 0-1,1-1 1,-1 1-1,1 0 1,-1 0-1,1-1 0,0 1 1,-1 0-1,1 0 1,0-1-1,0 1 1,0 0-1,0-1 81,5-20-752</inkml:trace>
  <inkml:trace contextRef="#ctx0" brushRef="#br0" timeOffset="6015.972">6907 233 8498,'-3'-5'1015,"-13"-15"1407,16 19-2292,-1 0 0,0 0 0,1 0 0,-1 1-1,0-1 1,0 0 0,0 1 0,1-1 0,-1 1 0,0-1 0,0 1 0,0-1 0,0 1 0,0 0 0,0-1 0,0 1 0,0 0 0,0 0 0,0 0 0,-1-1-130,2 2 39,-1 0 1,0-1-1,1 1 0,-1 0 1,0 0-1,1-1 0,-1 1 1,1 0-1,-1 0 1,1 0-1,-1 0 0,1 0 1,0 0-1,-1-1 0,1 1 1,0 0-1,0 0 1,0 0-1,0 0 0,0 0 1,0 0-1,0 0 1,0 0-1,0 0 0,0 0 1,1 1-40,-1 3 97,0 34-13,2-1-1,2 0 1,2 0-1,1 0 0,4 7-83,62 187 171,-42-140-104,1 9 303,-1 17-370,-19-66-441,-4 1-1,-1 0 0,-2 14 442,-5-36-576</inkml:trace>
  <inkml:trace contextRef="#ctx0" brushRef="#br0" timeOffset="6353.736">6764 842 8658,'-20'-7'3641,"8"3"-2281,12 4-376,7 0 32,18 0-536,11-1-231,24-6-161,12 1-24,11-4-32,2 3 8,-7 3-32,-11-1-257,-11-1-607,-6 1 576</inkml:trace>
  <inkml:trace contextRef="#ctx0" brushRef="#br0" timeOffset="6354.736">7550 686 6449,'3'-17'2977,"-4"13"-953,2 8-599,5 6-681,1 5 80,3 13-312,-1 7-152,5 10-152,2 5-56,-2 10-64,1 3-24,-4-3-8,3 4 16,-3-14 56,-2-9-176,-1-9 3753,-4-11-2793</inkml:trace>
  <inkml:trace contextRef="#ctx0" brushRef="#br0" timeOffset="6724.466">7629 356 11995,'-7'-34'4136,"1"9"-3719,7 7-361,9 11-144,-4 7-257,-5 14 233</inkml:trace>
  <inkml:trace contextRef="#ctx0" brushRef="#br0" timeOffset="7090.627">8337 852 4753,'71'-92'2973,"-70"91"-2846,0 0 0,-1 0 0,1 0-1,0 0 1,-1 0 0,1 0 0,0 0 0,-1 0 0,1 0 0,-1-1 0,0 1 0,1 0 0,-1 0 0,0-1 0,0 1 0,0 0 0,0 0 0,0-1 0,0 1 0,0 0 0,0 0 0,-1-1 0,1 1 0,0 0 0,-1 0-1,1-1 1,-1 1 0,1 0 0,-1-1-127,-1 1 180,0-1-1,1 1 0,-1 0 0,0-1 0,0 1 0,0 0 1,0 0-1,0 0 0,0 0 0,0 0 0,0 1-179,-3-2 392,-3-1-75,0 0 1,0 1-1,0 0 1,0 0-1,0 1 1,0 0-1,0 1 1,-1 0-1,1 0 1,-5 1-318,-1 1 226,-1 0 0,1 1 0,0 0 1,0 2-1,-7 2-226,11-2 43,0 0 0,0 0 0,1 1 0,0 0 1,0 1-1,0 0 0,1 0 0,0 1 0,1 0 0,0 0 1,0 1-1,1 0 0,0 0 0,0 1 0,1-1 0,0 1 1,-1 5-44,-1 2 0,2 0 0,0 1-1,0-1 1,2 1 0,0 0 0,1 0 0,1 1 0,1-1 0,0 0 0,1 3 0,0-13 0,0 0 0,0 0 0,0 0 0,1 0 0,1 0 0,-1 0 0,1-1 0,0 1 0,1-1 0,0 0 0,0 0 0,0 0 0,1-1 0,0 1 0,0-1-1,1 0 1,0-1 0,0 1 0,0-1 0,1 0 0,-1-1 0,1 1 0,0-1 0,5 1 0,8 3 53,1-1 1,-1-1-1,2-1 1,-1-1-1,0 0 1,1-2-1,9 0-53,-1-2-382,1-1 0,-1-1 1,0-1-1,0-2 0,2-1 382,-4-2-447,0-1 0,10-6 447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4:44.85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51 81 2473,'-30'-58'1569,"18"38"992,4 18 834,8 2-3056,7 132 705,33 408 1547,-34-491-2071,9 32-520,2-29 127,-14-43-120,-1-3 0,0 0 0,-1 0 0,0 0 0,0 0 0,-1 0 0,0 3-7,1 3 14,18 210 186,-8-139-117,-5-46 189,0 33-272,-5-63-22,-1-6-11,0-1 0,0 1 0,1 0-1,-1 0 1,0 0 0,0 0 0,0 0-1,0 0 1,0 0 0,0 0 0,-1 0 0,1 0-1,0 0 1,0 0 0,-1-1 0,1 1 0,-1 0-1,1 0 1,0 0 0,-1 0 0,0 0 33,-2 0-291</inkml:trace>
  <inkml:trace contextRef="#ctx0" brushRef="#br0" timeOffset="652.964">29 150 2320,'0'-4'692,"1"0"0,-1-1 0,0 1 0,0 0 0,0 0 0,-1 0 0,0-4-692,-1-1 1052,3 0 2501,6 24-608,0 2-3327,12 22 580,2-2 0,1-1 1,1 0-1,10 8-198,118 135 398,-4-6-206,56 120 87,-133-187-214,-64-97-52,16 25 80,22 23-93,-36-48 79,0 0 1,0-1-1,1 0 0,1 0 1,-1-1-1,1 0 0,0-1 1,2 1-80,-10-6 48,0 0 0,0 0 0,0 0 0,0-1 0,0 1 0,1 0 0,-1-1 0,0 1 0,0-1 1,0 0-1,1 0 0,-1 0 0,0 0 0,0 0 0,1 0-48,-2-1 40,1 1 0,-1-1 0,0 0 1,1 0-1,-1 1 0,0-1 0,0 0 0,0 0 0,1 0 0,-1 0 0,0 0 1,0 0-1,0-1 0,-1 1 0,1 0 0,0 0 0,0-1 0,-1 1 1,1 0-1,-1-1 0,1 1 0,0-2-40,2-11 158,1 1 1,-2-1 0,0 0-1,0 0 1,-1-11-159,-5-73 188,3 70-134,-17-171 80,-9 0 0,-17-41-134,39 213 2,-10-59 14,14 78-18,0 0 0,1-1-1,0 1 1,0 0 0,1 0-1,0 0 1,1 0 0,1-7 2,-2 13-53,0 0 1,0 0-1,0 0 1,0 0-1,0 0 1,1 0-1,-1 0 1,1 1-1,-1-1 1,1 0-1,-1 1 1,1-1-1,0 1 1,0 0-1,0-1 1,0 1-1,0 0 1,0 0-1,0 0 1,0 1-1,0-1 1,1 0 52,31-1-412</inkml:trace>
  <inkml:trace contextRef="#ctx0" brushRef="#br0" timeOffset="1617.728">1613 740 3689,'56'-18'2067,"-56"18"-1997,1 0 1,-1 0-1,1-1 0,-1 1 1,1 0-1,-1 0 0,1 0 1,-1-1-1,1 1 0,-1 0 1,0-1-1,1 1 0,-1 0 1,0-1-1,1 1 0,-1 0 1,0-1-1,1 1 0,-1-1 1,0 1-1,0 0 0,1-1 1,-1 1-1,0-1 0,0 1 1,0-1-1,0 1 0,1-1 1,-1 1-1,0-1 0,0 1 1,0-1-1,0 1 0,0-1 1,-1 1-1,1-1 0,0 1 1,0-1-1,0 1 0,0-1 1,0 1-1,-1-1 0,1 1 1,0-1-1,0 1 0,-1 0 1,1-1-1,0 1 0,-1-1 1,1 1-1,0 0 0,-1-1 1,1 1-1,-1 0 0,1 0 1,0-1-1,-1 1-70,-20-13 2086,15 11-1899,0 1 0,-1 0 0,1 0 0,0 0 0,0 1 0,0 0 0,-1 1 0,1-1 0,0 1 0,0 0 0,0 1 0,0-1 0,0 1 0,0 0 0,0 1 0,1-1 0,-1 1 0,1 1 0,-1-1 0,1 1 0,0-1 1,-3 5-188,-2 0 25,1 2 0,-1-1 0,2 1 0,-1 1 0,2 0 0,-1 0 0,1 0 1,1 1-1,0 0 0,0 2-25,1 1-2,0 0 0,2 1 1,0-1-1,0 1 0,2 0 1,0-1-1,0 1 0,2 0 1,0 0-1,1 0 0,0-1 1,1 1-1,1-1 0,5 14 2,-5-19-6,0 0-1,1 0 0,0-1 1,0 0-1,1 0 0,0 0 1,1-1-1,0 0 0,0 0 0,5 3 7,-5-5-1,0-1-1,0-1 1,0 1-1,0-1 1,1 0-1,-1-1 1,1 0-1,0 0 0,0-1 1,0 0-1,1 0 1,-1-1-1,0 0 1,2 0 1,1-1 8,1-1 0,-1 0 0,0 0 0,0-1 0,0-1 0,-1 0 1,1 0-1,0-1 0,-1 0 0,0-1 0,2-1-8,1-2 20,-1 1 0,1-2 1,-1 1-1,-1-2 0,1 0 0,-2 0 0,1-1 0,-1-1-20,-3 3 42,-1 0 0,-1-1-1,0 1 1,0-1-1,-1 0 1,0-1 0,-1 1-1,0-1 1,-1 1-1,0-1 1,0 0 0,-1 0-1,-1 0 1,0 0-1,0 1 1,-1-1 0,-1 0-1,1 0 1,-2 0-1,0-2-41,-3-6 61,0 0 0,-1 0 0,-1 1 0,0 0 0,-2 0-1,0 1 1,-1 0 0,0 1 0,-2 0 0,-9-8-61,16 17 12,-1 0 1,-1 0 0,1 1-1,-1 1 1,0-1 0,0 1-1,-1 0 1,0 1 0,-7-3-13,12 6-61,0 0 1,1 0 0,-1 0 0,0 0 0,0 1-1,0 0 1,0 0 0,0 0 0,0 0 0,0 0 0,1 1-1,-1 0 1,0-1 0,0 2 0,1-1 0,-1 0-1,0 1 1,1-1 0,-1 1 0,1 0 0,0 0-1,0 1 1,-1-1 0,2 1 0,-1-1 60,-21 24-538</inkml:trace>
  <inkml:trace contextRef="#ctx0" brushRef="#br0" timeOffset="2353.97">2210 704 3825,'-8'-12'3345,"8"12"-3292,0 0 0,0 0 0,0 0 1,0 0-1,0 0 0,0 0 1,0 0-1,0 0 0,0 0 1,-1 0-1,1 0 0,0 0 1,0 0-1,0 0 0,0 0 0,0 0 1,0 0-1,0-1 0,0 1 1,0 0-1,0 0 0,0 0 1,0 0-1,-1 0 0,1 0 0,0 0 1,0 0-1,0 0 0,0 0 1,0 0-1,0 1 0,0-1 1,0 0-1,0 0 0,0 0 0,0 0 1,-1 0-1,1 0 0,0 0 1,0 0-1,0 0 0,0 0 1,0 0-1,0 0 0,0 0 1,0 0-1,0 0 0,0 0 0,0 0 1,0 0-1,0 1 0,0-1 1,0 0-1,0 0 0,0 0 1,0 0-1,0 0 0,0 0 0,0 0 1,0 0-1,0 0-53,2 28 2598,-1-20-3138,11 85 1218,5-1 1,16 50-679,-10-53 310,3 13 1101,-30-147 60,-7-27-883,-1-71-588,12 121-8,0-1 0,1 0 0,2 0 0,0 1 0,2 0 0,0-1 0,1 2 0,5-11 8,-7 23-11,1 0 0,-1 1 0,1-1 0,1 1 0,0 1 0,0-1 0,1 1 0,-1 0 0,1 0 1,1 1-1,0 0 0,0 0 0,0 1 0,0 0 0,1 0 0,1 0 11,-3 2-8,0 0 0,0 1 1,0 0-1,1 0 0,-1 0 0,1 1 0,-1 0 1,1 1-1,0-1 0,-1 1 0,1 1 0,0 0 1,-1 0-1,1 0 0,-1 1 0,0 0 0,1 0 1,-1 1-1,0 0 0,6 4 8,-2 0-2,0 0 0,0 1 1,-1 1-1,0-1 0,-1 2 0,0-1 0,0 1 1,-1 1-1,0 0 0,-1 0 0,0 0 0,1 5 2,10 24 2,-2 0 0,-2 0-1,1 9-1,-6-16 76,1-1 0,2 0 0,1-1 0,1-1 0,10 15-76,4-6 116</inkml:trace>
  <inkml:trace contextRef="#ctx0" brushRef="#br0" timeOffset="2835.548">3370 829 4025,'-10'-4'2600,"-1"-3"337,1 1-841,7 5-671,0 0-137,2-1-488,0 2-112,-1 0-176,2 0-55,24 2-129,54 38-64,-22-44-112,7-3-24,10-11-200,3-3 3841,12 1-2857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4:56.59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59 208 7546,'27'-97'2867,"-24"76"-1449,-5 15-385,2 7-941,-1-1 1,1 0-1,-1 0 1,1 1-1,0-1 1,-1 0-1,1 1 0,0-1 1,-1 0-1,1 1 1,0-1-1,-1 0 1,1 1-1,0-1 1,0 1-1,0-1 1,-1 1-1,1-1 0,0 1 1,0-1-1,0 1 1,0-1-1,0 1 1,0-1-1,0 1-92,32 262 1058,-12-127-55,-2 69-1003,-13 88 636,-5-291-619,1 20 83,-1-22-109,0 0-1,0 1 1,0-1-1,0 0 1,0 1 0,0-1-1,1 0 1,-1 0-1,0 1 1,0-1-1,0 0 1,0 1-1,0-1 1,1 0-1,-1 0 1,0 1-1,0-1 1,0 0-1,1 0 1,-1 1 0,0-1-1,0 0 1,1 0-1,-1 0 1,0 0-1,0 1 1,1-1-1,-1 0 1,0 0-1,1 0 1,-1 0-1,0 0 1,1 0-1,-1 0 1,0 0 0,1 0-1,-1 0 1,0 0-1,1 0 1,-1 0-1,0 0 1,0 0-1,1 0 1,-1 0-1,0 0 1,1-1-1,-1 1 1,0 0-1,0 0 1,1 0 0,-1 0-1,0-1 1,0 1-1,1 0 1,-1 0-1,0-1 1,0 1-1,0 0 1,1 0-1,-1-1 1,0 1-1,0 0 10,17-20-222</inkml:trace>
  <inkml:trace contextRef="#ctx0" brushRef="#br0" timeOffset="433.957">44 323 8074,'-5'-4'617,"1"-1"0,0 0 0,0 0 0,0 0 1,1 0-1,-1-1 0,1 1 0,1-1 0,-1 0 0,1 0 1,-1-2-618,2 5 124,1-1 1,-1 1 0,1-1 0,0 1 0,0-1 0,0 1-1,0-1 1,1 1 0,-1-1 0,1 1 0,0 0-1,0-1 1,0 1 0,0 0 0,1 0 0,0 0-1,-1 0 1,1 0 0,0 0 0,0 0 0,2-1-125,4-4 54,0 0 1,0 1-1,1 0 1,0 0-1,0 1 1,1 1 0,0-1-1,0 2 1,9-4-55,18-6 7,1 3 0,4 0-7,-19 5 4,0 1 0,1 1 0,0 1 0,-1 1 0,1 1 0,0 1-1,20 3-3,-31-1 0,-1 0 0,0 1 0,0 0-1,0 1 1,-1 1 0,1-1-1,-1 2 1,0 0 0,0 0 0,-1 1-1,0 0 1,0 1 0,-1 0-1,0 0 1,0 1 0,0 1 0,9 13-2,0 0 1,-2 2-1,0 0 1,-2 0-1,10 25 2,-16-29 6,0 1 0,-1 0 0,-1 0 0,-1 0 0,0 1 0,-2-1 1,0 21-7,-4-22 20,-1-1 0,0 0 0,-1 0 1,-1 0-1,-2 0 0,1 0 1,-2-1-1,-1 0 0,-8 15-20,1-6 86,-1-1-1,-2-1 0,0 0 1,-2-1-1,-21 21-85,30-35 85,-1 0-1,0-1 1,-1 0 0,0-1-1,0 0 1,-1-2-1,0 1 1,-1-1 0,-8 2-85,12-6 59,0 1 0,-1-1 0,0-1 0,0 0 0,1-1 0,-1 0 0,0-1 0,0 0 0,0-1 0,0 0 0,0-1 0,-11-3-59,18 4 11,1-1 1,0 1 0,-1-1 0,1 0 0,0-1-1,0 1 1,0-1 0,-1 0-12,4 2-5,0 0-1,0 0 1,0 0 0,0 0 0,0 0 0,0 0-1,0 0 1,0 0 0,0-1 0,0 1-1,1 0 1,-1-1 0,1 1 0,-1 0-1,1-1 1,-1 1 0,1-1 0,0 1 0,0-1-1,0 1 1,0-1 0,0 1 0,0-1-1,0 1 1,0 0 0,0-1 0,1 1-1,-1-1 1,1 0 5,16-24-80</inkml:trace>
  <inkml:trace contextRef="#ctx0" brushRef="#br0" timeOffset="990.938">1206 303 6657,'-6'-8'1183,"0"0"-1,0 1 0,-1 0 0,-6-5-1182,11 10 349,-1 0 1,0 0-1,0 0 0,0 0 0,0 1 1,0-1-1,-1 1 0,1-1 0,0 1 0,-1 0 1,1 1-1,-1-1 0,1 1 0,-3-1-349,6 1 29,-1 0-1,1 0 0,-1 0 0,1 0 0,0 0 0,-1 1 1,1-1-1,-1 0 0,1 0 0,0 0 0,-1 0 0,1 1 1,0-1-1,-1 0 0,1 0 0,0 1 0,-1-1 0,1 0 1,0 1-1,-1-1 0,1 0 0,0 1 0,0-1 0,0 0 1,-1 1-1,1-1 0,0 1 0,0-1 0,0 0 0,0 1 1,0-1-1,-1 1 0,1-1 0,0 0 0,0 1 0,0-1 1,0 1-1,0-1 0,1 1 0,-1-1 0,0 0-28,4 21 76,-3-17-33,25 82 172,8 10-215,10 28 120,-36-97-85,-2-1 0,-1 1 0,0 1 0,-2-1 0,-2 1 1,0-1-1,-2 1 0,-1-1 0,-1 1 0,-1-1 0,-1 0 0,-4 8-35,3-11 37,1-9-10,1 0 1,1 1-1,1-1 0,0 1 1,1 5-28,2-10-62,1-9-547,9-20-1160,3-17 981</inkml:trace>
  <inkml:trace contextRef="#ctx0" brushRef="#br0" timeOffset="1338.451">1152 487 6753,'-8'-10'1380,"2"0"-1,-1 0 1,2-1-1,-1 0 0,1 0 1,-3-10-1380,6 13 304,0 0 0,1 0 0,0 0 0,0 0 1,1 0-1,-1 0 0,2 0 0,-1 0 1,1 0-1,1 0 0,0-1-304,2-6 40,1 1-1,1 0 1,0 0 0,1 0 0,1 1-1,0 0 1,1 0 0,0 1-1,1 0 1,0 0 0,1 2 0,0-1-1,1 1 1,0 1 0,11-7-40,-14 10-5,0 1 1,0 0-1,0 1 1,1 0-1,0 1 1,-1 0 0,1 0-1,0 1 1,0 0-1,1 1 1,2 0 4,-5 1 0,0 0 0,-1 1 0,1 0 0,-1 0 0,1 1 0,-1 0 0,0 1 0,0-1 0,0 1 0,0 0 0,0 1 0,-1 0 0,1 0 0,-1 0 0,0 1 0,1 1 0,4 5-4,1 0 0,-2 0 0,1 2 0,-2-1 0,0 1 0,0 1 0,-1-1 0,-1 1 0,0 1 0,-1-1 0,-1 1 0,2 9 4,-5-17 8,0 1 0,0-1 0,-1 1 0,-1-1 0,1 1 0,-1 0 0,0-1 0,-1 1 1,1 0-1,-2-1 0,1 1 0,-1-1 0,0 1 0,-1-1 0,1 0 0,-1 0 0,-1 0 1,0 0-1,0-1 0,0 1 0,0-1 0,-1 0 0,0 0 0,-1-1 0,1 0 0,-5 4-8,-5 2 40,-1-1-1,0-1 0,0 0 1,-1-1-1,0-1 0,0 0 0,-1-1 1,-2-1-40,-19 4-20,-1-1 0,0-3 0,-6 0 20,29-3-457,11 0 194</inkml:trace>
  <inkml:trace contextRef="#ctx0" brushRef="#br0" timeOffset="1912.5">1993 169 6097,'-14'-82'2351,"12"75"3474,2 16-4618,2 23-1312,13 93 795,-3-25 114,-2 39-804,-11 91 746,3 72 768,-2-298-1467,0-1 0,1 1-1,-1 0 1,1 0-1,0 0 1,0-1-1,0 1 1,0-1-1,1 1 1,1 1-47,-2-3 27,0-1 0,0 1 0,0-1 0,1 1 0,-1-1 0,1 1 0,-1-1 0,1 0 0,-1 0 0,1 0 0,0 0 0,0 0 0,-1 0 0,1-1 0,0 1 0,0 0 0,0-1 0,0 0 0,0 1 0,0-1 0,1 0-27,8 0 72,0 0 1,0-1 0,0 0 0,0-1-1,0 0 1,3-1-73,66-23 155,-64 21-130,58-25 65,-53 19-292,2 2 0,-1 1 0,1 1 0,0 0 0,19-1 202,5 6-390</inkml:trace>
  <inkml:trace contextRef="#ctx0" brushRef="#br0" timeOffset="2328.779">2809 28 7674,'0'-1'210,"1"0"0,-1 0 0,1 0 0,-1 0 0,1 0 0,-1 0 0,0 0 0,0 0 0,1 0 0,-1 0 0,0-1 0,0 1 0,0 0 0,0 0 0,0 0 0,-1 0 0,1 0 0,0 0 0,0 0 1,-1 0-1,1 0 0,-1 0 0,1 0 0,-1 0 0,1 0 0,-1 0-210,1 1 23,0 0 1,0 0-1,0 1 0,0-1 1,0 0-1,0 0 1,0 0-1,0 0 0,0 0 1,0 1-1,0-1 1,0 0-1,0 0 0,0 0 1,0 0-1,0 0 0,0 1 1,0-1-1,0 0 1,0 0-1,0 0 0,0 0 1,0 0-1,-1 0 1,1 1-1,0-1 0,0 0 1,0 0-1,0 0 1,0 0-1,0 0 0,-1 0 1,1 0-1,0 0 1,0 0-1,0 0 0,0 0 1,0 0-1,0 0 0,-1 0 1,1 0-1,0 0 1,0 0-1,0 0 0,0 0 1,-1 0-1,1 0 1,0 0-1,0 0 0,0 0 1,0 0-1,0 0 1,0 0-1,-1 0 0,1 0 1,0 0-1,0 0 1,0 0-1,0 0 0,0 0 1,0-1-1,-1 1-23,1 20 104,0-15 2,9 205 1754,27 141-1860,-9-112 893,-19-86 107,-7-151-942,-1 1 0,0 0 0,1-1 1,-1 1-1,1-1 0,0 1 0,0-1 0,0 0 1,0 1-1,1-1 0,-1 0 0,0 1 0,1-1 0,0 0-58,-1-1 43,0 0-1,0 0 1,0 0 0,1-1-1,-1 1 1,0 0-1,1-1 1,-1 1-1,0-1 1,1 1-1,-1-1 1,1 1-1,-1-1 1,1 0-1,-1 0 1,0 0-1,1 0 1,0 0-43,6-1 134,-1-1 0,1 0 0,0 0 0,-1-1 0,0 0 0,0 0 0,6-4-134,6-3 19,9-2 180,115-49-231,-115 51 773,1 1-1,0 2 1,1 0 0,6 1-741,32 1 1142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4:59.97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6 20 6633,'-5'-5'3585,"5"5"-1248,7-1-753,-7 0-160,0-1-567,36 0-25,56 0-248,-28 1-112,7-1-184,1 1-72,-1 1-112,-4-3-32,-14 3 88,-7 0-168,-17 0-776,0 7-296,2 4 504</inkml:trace>
  <inkml:trace contextRef="#ctx0" brushRef="#br0" timeOffset="430.8">87 336 5153,'-5'2'910,"-34"15"3975,37-17-4671,1 1 0,-1 0 0,1 0 1,0 0-1,-1 0 0,1 0 0,0 0 0,0 1 0,0-1 0,0 0 0,0 1 0,0-1 0,0 0 0,0 1 0,0-1 0,1 1 0,-1 0 0,1-1 0,-1 1 0,1-1 0,0 1 0,-1 0 0,1 0-214,0-1 90,1 0-1,-1 0 0,1 0 0,-1 0 0,1-1 0,-1 1 0,1 0 0,-1 0 0,1 0 0,-1 0 1,1-1-1,0 1 0,0 0 0,0-1 0,-1 1 0,1 0 0,0-1 0,0 1 0,0-1 1,0 1-1,0-1 0,0 0 0,0 1 0,0-1 0,0 0 0,0 0-89,29 7 670,-30-7-647,55 5 377,-1-3 0,1-2 0,-1-3-1,7-2-399,75-4 910,-77 7 1321,4 1-1023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5:03.61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51 284 7794,'-3'-7'3408,"-6"7"-1631,-1 11-809,3 13-312,1 5-200,5 18-216,4 12 80,12 8-80,2 3-56,6-2-104,-3-5 40,-6-6-8,-8-7-7,-6-4-9,-2-4 8,-8-7-240,8 3-465,-8-17 401</inkml:trace>
  <inkml:trace contextRef="#ctx0" brushRef="#br0" timeOffset="506.029">1 453 8034,'2'-41'2373,"0"-11"1716,4-14-4089,-3 48 435,0 1 0,2 0 0,0-1-1,0 2 1,6-12-435,-4 13 165,1 0-1,0 1 0,0 1 0,2-1 1,-1 1-1,2 1 0,0 0 0,8-7-164,-15 15 6,1 0-1,0 0 1,0 1-1,0 0 1,0 0-1,0 0 0,1 0 1,-1 1-1,1 0 1,0 0-1,-1 0 1,1 1-1,0 0 0,0 0 1,0 1-1,0 0 1,0-1-1,0 2 0,0-1 1,0 1-1,0 0 1,0 0-1,0 1 1,3 1-6,2 2-6,-1 0 1,1 0 0,-1 1 0,0 1 0,0 0 0,-1 0 0,0 1 0,-1 0 0,1 0 0,-1 1-1,-1 0 1,0 1 0,0 0 0,-1 0 0,0 0 0,1 6 5,1-1-1,-2 1 0,0 0-1,-1 0 1,-1 0 0,-1 1 0,0 0 0,-1 0-1,0 0 1,-2 0 0,0-1 0,-1 7 1,-2-4 0,0 0 0,-1 0 0,-1 0 0,0-1 0,-2 0 0,0 0 0,-1 0 1,-1-1-1,-1-1 0,0 1 0,-11 12 0,4-8 9,-1-1 0,0-1 0,-1-1 0,-1-1 0,-1-1 0,-1 0 0,0-2 0,-11 6-9,24-16 10,0 1 0,-1-2 0,1 1-1,-1-1 1,0-1 0,0 0 0,-6 1-10,13-3 7,-1 1 1,1-1-1,-1 0 1,1 0-1,-1 0 0,1 0 1,-1 0-1,1-1 1,-1 0-1,1 1 1,0-2-1,-1 1 0,1 0 1,0 0-1,0-1 1,0 0-1,0 0 1,0 0-1,0 0 0,1 0 1,-1 0-1,-2-3-7,5 4 0,-1 0 0,1 0-1,-1 0 1,1 0 0,-1 0 0,1 0-1,-1 0 1,1 0 0,0 0 0,0 0-1,0 0 1,0-1 0,0 1 0,0 0-1,0 0 1,0 0 0,0 0 0,0 0-1,0 0 1,1 0 0,-1-1 0,0 1-1,1 0 1,-1 0 0,1 0 0,-1 0-1,1 1 1,0-1 0,-1 0 0,1 0-1,0 0 1,0 0 0,0 1 0,-1-1-1,1 0 1,0 1 0,1-1 0,2-2-10,-1 0 1,2 0-1,-1 1 0,0 0 1,0 0-1,1 0 0,-1 0 1,2 1 9,5-1-7,0 0 0,0 1 1,0 1-1,0 0 1,0 0-1,0 1 0,0 0 1,0 1-1,5 2 7,22 6 36,35 15-36,-64-22 4,29 12 12,0 2 0,-2 2 0,0 1 0,10 9-16,26 21 353,31 31-353,-75-60-763,-10-15 422</inkml:trace>
  <inkml:trace contextRef="#ctx0" brushRef="#br0" timeOffset="1202.619">1062 779 4009,'-68'-37'2438,"60"31"2400,13 6-2415,15 5-1409,-16-4-954,6 1 154,1 1 0,0-2 0,0 1 0,0-1 0,0-1 0,0 0 0,0-1 0,6-1-214,-10 1 105,20-3 155,-1-2 1,2-1-261,-22 5 24,1 0 0,0 0 0,-1-1 0,0 0 0,1-1 0,-1 1 0,-1-1 0,1 0 0,0 0 0,1-3-24,-5 5 10,0-1 1,0 1 0,0 0 0,-1-1-1,1 1 1,-1-1 0,0 1-1,1-1 1,-1 0 0,0 1 0,-1-1-1,1 0 1,0 0 0,-1 0 0,0 0-1,0 0 1,0 1 0,0-1-1,0 0 1,0 0 0,-1 0 0,1 0-1,-1 0 1,0 0 0,0 1-1,0-1 1,0 0 0,0 1 0,-1-1-1,1 1 1,-1-1 0,-1-1-11,-1 0 4,1-1 0,-1 1 0,0-1 0,0 1 0,-1 0 0,1 1 0,-1-1 0,0 1 0,0 0 0,0 0 0,0 1 1,-1-1-1,1 1 0,-1 0 0,1 1 0,-2-1-4,0 1-4,0 1 0,0 0-1,0 0 1,1 1 0,-1 0 0,0 0 0,0 0 0,0 1 0,1 0 0,-1 0 0,1 1 0,-1 0-1,1 0 1,0 0 0,0 1 0,0 0 0,1 0 0,-1 0 0,1 1 0,0 0 0,0 0 0,0 1 4,-7 9-8,0 0 1,1 1 0,0 0 0,2 0 0,0 1 0,0 1 0,-2 9 7,8-19 1,1 1 1,0-1 0,0 0 0,1 1-1,0 0 1,0-1 0,1 1 0,0 0-1,1-1 1,0 1 0,0 0-1,1-1 1,0 1 0,0-1 0,1 0-1,0 0 1,1 0 0,-1 0-1,2 0 1,-1-1 0,1 0 0,0 1-1,1-2 1,2 4-2,2 0 30,0 0-1,0 0 1,1-1 0,0-1-1,0 0 1,1 0 0,0-1 0,0-1-1,1 0 1,0 0 0,0-2-1,0 1 1,1-2 0,-1 0 0,3 0-30,50-1 101,-1-5 7</inkml:trace>
  <inkml:trace contextRef="#ctx0" brushRef="#br0" timeOffset="1703.632">2068 712 7250,'2'-36'1611,"-2"0"0,-1-4-1611,0 37 137,1 1 0,0-1 1,-1 1-1,0-1 0,0 1 1,0-1-1,0 1 0,0 0 1,0-1-1,0 1 1,-1 0-1,1 0 0,-1 0 1,0 0-1,1 0 0,-1 1 1,0-1-1,0 0 0,0 1 1,0-1-1,-1 1 0,1 0 1,0 0-1,0 0 1,-1 0-1,-1-1-137,-5-2 515,-1-1-209,-1 1 0,0 0 0,0 1 1,0 0-1,0 0 0,-1 1 0,1 1 0,0 0 1,-1 1-1,1 0 0,-1 0 0,-9 3-306,8-2 55,1 1 0,-1 1 1,1 0-1,-1 1 0,1 0 0,0 1 0,1 1 0,-1-1 0,1 2 1,0 0-1,-2 2-55,9-6 3,1 0 0,-1 0 0,1 1 1,0 0-1,0-1 0,1 1 0,-1 0 1,1 0-1,0 1 0,0-1 0,0 0 1,0 1-1,1-1 0,-1 3-3,2-4 0,-1-1 0,1 1 0,0-1 0,-1 1 0,1-1 0,1 1 0,-1-1 0,0 1 0,1-1 0,-1 1 0,1-1 0,-1 0 0,1 1-1,0-1 1,0 0 0,0 1 0,1-1 0,-1 0 0,0 0 0,1 0 0,0 0 0,-1 0 0,1-1 0,0 1 0,0 0 0,0-1 0,0 1 0,0-1 0,18 9-8,-1-1 0,1-1 0,0-1 1,1-1-1,19 4 8,16 5-7,-29-8 7,-3 0 1,0 1 0,0 0 0,-1 2 0,0 1 1,1 1-2,-21-10-1,0-1 0,-1 1 0,1 0 1,-1 0-1,1 0 0,-1 0 0,0 1 1,0-1-1,0 1 0,0-1 0,0 1 0,-1 0 1,1-1-1,-1 1 0,0 0 0,1 0 1,-2 0-1,1 0 0,0 1 1,0 1-3,-1 0 1,0 0-1,0-1 1,-1 1-1,1 0 1,-1 0-1,0 0 1,0 0-1,-1-1 0,1 1 1,-1-1-1,0 1 3,-5 9 3,0 0-1,0-1 0,-2 0 0,1-1 0,-2 1 1,1-2-1,-2 1 0,0-2 0,-4 5-2,5-7 11,0 0-1,0-1 1,0 0 0,-1-1-1,0 0 1,0-1-1,-1 0 1,1-1-1,-1 0 1,0 0-1,-10 0-10,16-3 18,0-1 0,0 0 0,-1 0 0,1 0 0,0-1-1,0 0 1,-6-1-18,10 2-3,1-1-1,0 1 1,0 0-1,-1-1 0,1 1 1,0 0-1,0-1 1,0 0-1,-1 1 0,1-1 1,0 0-1,0 1 1,0-1-1,0 0 0,0 0 1,0 0-1,1 0 1,-1 0-1,0 0 1,0 0-1,1 0 0,-1 0 1,0 0-1,1-1 1,-1 1-1,1 0 0,0 0 1,-1-1-1,1 1 1,0 0-1,0 0 0,0-1 1,0 1-1,0 0 1,0-1-1,0 1 0,0 0 1,0 0-1,1-1 1,-1 1 3,2-3-12,0 1 1,0-1 0,0 1 0,0 0 0,0 0-1,1 0 1,0 0 11</inkml:trace>
  <inkml:trace contextRef="#ctx0" brushRef="#br0" timeOffset="2319.315">2597 794 5569,'15'-111'2703,"-15"109"-2599,1 1 0,-1 0 0,0-1-1,0 1 1,0 0 0,0-1 0,0 1 0,0 0-1,-1-1 1,1 1 0,0 0 0,-1 0-1,1-1 1,-1 1 0,1 0 0,-1 0-1,0 0 1,1-1 0,-1 1 0,0 0-1,0 0 1,0 0 0,0 0 0,0 0-1,0 0-103,-1 0 153,0 1-1,1-1 0,-1 1 1,0-1-1,0 1 0,0 0 0,1 0 1,-1 0-1,0 0 0,0 0 1,1 0-1,-2 1-152,-2-1 634,-8 0-26,0 1 0,-1 1 0,1 0 0,1 1 0,-13 3-608,19-4 44,0 1 0,1 0 0,-1 0 0,1 0-1,-1 0 1,1 1 0,0 0 0,1 0 0,-1 0 0,1 1 0,-1-1-1,1 1 1,-1 3-44,-1 2 8,0 1-1,0-1 0,2 1 1,-1 0-1,1 0 1,1 1-1,0-1 0,1 1 1,0 0-1,0-1 0,2 1 1,-1 0-1,1 0 1,1 0-1,0 0 0,1-1 1,0 1-1,1 0 1,2 3-8,-2-6 7,0 0 0,1 0 1,0 0-1,0 0 0,1-1 1,1 0-1,-1 0 0,1 0 1,1-1-1,-1 1 0,2-1-7,-3-2 8,1 0-1,1-1 1,-1 1-1,1-1 1,-1-1 0,1 1-1,0-1 1,1-1-1,-1 1 1,0-1-1,1 0 1,-1-1-1,1 0 1,5 1-8,-6-2 12,0 0 0,0-1 1,0 0-1,0 0 0,0 0 0,0-1 0,0 0 0,0 0 1,-1-1-1,1 0 0,-1 0 0,0 0 0,0-1 0,0 0 1,4-3-13,1-3 30,-1 1 1,1-1-1,-1-1 1,-1 0-1,0 0 1,-1-1-1,2-4-30,-6 9 16,0 0 1,0 0-1,-1-1 0,0 0 1,-1 1-1,0-1 0,0 0 1,0 0-1,-1 0 0,0 0 1,-1 0-1,0 0 0,0 0 1,-1-1-1,1 1 0,-2 0 1,1 0-1,-1 1 0,-1-1 1,1 0-1,-1 1 0,-1-1 1,1 1-1,-1 0 0,-4-6-16,1 3 5,-1 0 1,0 0-1,0 1 0,-1 0 1,0 0-1,-1 1 0,0 0 0,0 1 1,0 0-1,-5-2-5,9 6-108,-1-1 0,0 1 0,0 0 0,0 1 0,0-1 0,-1 1 0,1 1 0,0 0 0,-1 0 0,0 0 0,1 1 0,-1 0 0,1 0 0,-1 1 0,1 0 0,-1 0 0,-4 3 108,-15 10-611</inkml:trace>
  <inkml:trace contextRef="#ctx0" brushRef="#br0" timeOffset="2719.239">3028 108 6497,'1'-7'1133,"0"5"-875,-1 1 1,1 0-1,-1 0 0,0-1 1,1 1-1,-1 0 1,0-1-1,0 1 0,0-1 1,0 1-1,0 0 0,-1-1 1,1 1-1,0 0 0,-1 0 1,1-1-1,0 1 0,-1 0 1,0 0-1,1-1 1,-1 1-1,0 0 0,0 0-258,1 1 35,0 0 0,0 0 0,0 0 1,0-1-1,0 1 0,0 0 0,0 0 0,0 0 0,0 0 0,0 0 0,-1 0 0,1 0 0,0 0 0,0 0 0,0 0 0,0 0 0,0 0 0,0 0 1,0 0-1,-1 0 0,1 0 0,0 0 0,0 0 0,0 0 0,0 0 0,0 0 0,0 0 0,0 0 0,-1 0 0,1 0 0,0 0 0,0 0 0,0 0 1,0 0-1,0 0 0,0 0 0,0 0 0,0 0 0,-1 1 0,1-1 0,0 0 0,0 0 0,0 0 0,0 0 0,0 0 0,0 0 0,0 0 1,0 0-1,0 0 0,0 1 0,0-1 0,0 0-35,-2 10 598,2 16-225,13 86 727,4 0 0,13 31-1100,-1-2 798,-5 14-798,-14-87 172,3 0-1,16 48-171,-1 9 2034,-25-111-1211</inkml:trace>
  <inkml:trace contextRef="#ctx0" brushRef="#br0" timeOffset="3532.989">3530 679 5945,'-14'-15'4691,"14"15"-4607,0 0 0,-1 0-1,1 0 1,0 0 0,0 0-1,0 0 1,-1 0 0,1 0-1,0 0 1,0 0 0,0 0 0,-1 0-1,1 0 1,0 0 0,0 0-1,0 0 1,-1 0 0,1 0-1,0 0 1,0 0 0,0 0-1,-1 0 1,1 0 0,0 0-1,0 0 1,0 1 0,-1-1-1,1 0 1,0 0 0,0 0-1,0 0 1,0 0 0,0 1-1,-1-1 1,1 0 0,0 0-1,0 0 1,0 1 0,0-1-1,0 0 1,0 0 0,0 0-1,0 1-83,-1 4 228,0 0 0,1 0 0,0 1 0,0-1 0,0 0 0,1 0 0,0 3-228,19 205 1048,-18-194-1014,1-1 0,0 0 0,1 1 0,1-1-1,1-1 1,3 7-34,-6-19 11,-1 0-1,1 1 1,0-1-1,1 0 1,-1-1-1,1 1 1,0-1-1,0 0 1,1 0-1,0 1-10,-2-3 12,0 0-1,0 0 1,1 0-1,-1-1 1,1 1 0,-1-1-1,1 0 1,0 0-1,-1 0 1,1 0 0,0-1-1,-1 1 1,1-1 0,0 0-1,0 0 1,2-1-12,0 0 17,-1 0 0,1-1 0,-1 1 1,0-1-1,1-1 0,-1 1 0,0-1 1,0 0-1,0 0 0,-1 0 0,1-1 0,-1 0 1,0 1-1,0-2 0,0 1 0,0 0 1,2-5-18,7-10 65,0-1 1,-1-1 0,5-14-66,-13 26 20,6-10 105,-2 0-1,-1-1 0,0 0 0,-1-1 0,-1 0 0,-1 1 0,1-20-124,9-99 678,-19 158-663,-7 36-62,12-42 46,0 1-1,1-1 1,1 1-1,0-1 1,0 0-1,2 1 0,-1-1 1,2-1-1,0 1 1,0-1-1,1 0 1,1 0-1,0 0 0,3 3 2,4 3-22,0 0-1,1-1 0,0-1 0,2 0 1,0-1-1,0-1 0,1 0 0,6 1 23,-15-9 208,0-1 1,1 0-1,-1-1 0,1 0 0,0 0 0,0-1 0,8 1-208,21 1 675</inkml:trace>
  <inkml:trace contextRef="#ctx0" brushRef="#br0" timeOffset="3907.243">4466 169 9690,'-4'-13'2010,"-6"-14"1283,5 22-1800,3 12-229,0 26-1244,2 0-1,2 0 1,1 0-1,1 0 1,2-1-1,3 6-19,-1 4 17,34 151 50,-11-57 141,-3 26-208,-24-137 6,6 55 176,18 62-182,-27-139-149,-1-1 403,1 0 1,-1 0-1,1 0 0,-1 0 1,1 0-1,0 0 1,0 0-1,0 0 0,0-1 1,1 3-255,6-11 1095</inkml:trace>
  <inkml:trace contextRef="#ctx0" brushRef="#br0" timeOffset="4285.035">4278 764 7322,'3'-12'3712,"1"7"-975,8 5-1721,9 0 208,7 1-431,6-1-185,9 0-152,3 0-192,10-1-200,2 1 80,0-3-536,-1-1-520,-7 5 600</inkml:trace>
  <inkml:trace contextRef="#ctx0" brushRef="#br0" timeOffset="4672.364">4941 688 8290,'61'-76'3607,"-60"74"-3379,1 0 0,-1 0 0,0 0-1,0 0 1,0 0 0,0 0 0,0 0 0,0 0 0,-1 0-1,1 0 1,-1-1 0,0 1-228,-1 1 1646,1 9-705,3 15-781,1 0 0,1 0 0,5 13-160,9 39 96,-14-42-31,-2 0-1,-1 0 0,-3 32-64,1-24 149,4 39-149,-4-73-192,1 1 0,1-1 1,-1 1-1,1-1 0,3 5 192,-1-1-373</inkml:trace>
  <inkml:trace contextRef="#ctx0" brushRef="#br0" timeOffset="4673.364">4999 76 12699,'-4'-31'4633,"4"10"-3969,-1 7-152,-2 6-384,3 7-424,14 10 232</inkml:trace>
  <inkml:trace contextRef="#ctx0" brushRef="#br0" timeOffset="5197.736">5625 688 5169,'1'-2'402,"-1"0"0,0 0 0,1 0 0,-1 0-1,0 0 1,-1 0 0,1 0 0,0 0 0,0 0 0,-1 0 0,1 0-1,-1 1 1,0-1 0,1 0 0,-1 0 0,0 0 0,0 1 0,0-1 0,-1 0-1,1 1 1,0-1 0,-1 1 0,0-2-402,0 1 147,1 1-1,-1-1 1,0 0 0,0 1 0,0-1-1,0 1 1,0-1 0,-1 1-1,1 0 1,0 0 0,-1 0 0,1 0-1,-1 0 1,1 1 0,-1-1 0,1 1-1,-1 0 1,1 0 0,-1-1-147,-4 3 90,0-1 1,1 1 0,0 1 0,-1-1 0,1 1-1,0 0 1,0 0 0,0 1 0,1-1-1,-1 1 1,-1 3-91,-6 3 40,2 1 0,-1 1 0,1-1 1,-2 6-41,8-11 7,0 1 0,1 1 1,-1-1-1,1 0 1,1 1-1,0 0 1,0 0-1,0 0 0,1 0 1,0 0-1,1 1 1,0-1-1,0 1 1,1-1-1,0 1 0,0-1 1,1 1-1,0-1 1,0 0-1,1 1 1,0-1-1,1 0 0,0 0 1,0 0-1,1-1 1,0 1-1,0-1 1,5 6-8,0 2-2,1-2 0,1 1 0,0-1 1,9 7 1,-13-14 3,0 0 0,0-1 0,1 1 1,-1-1-1,1-1 0,0 0 1,1 0-1,-1 0 0,5 1-3,-9-5 11,0 1-1,-1-1 1,1 1-1,0-1 0,-1-1 1,1 1-1,0 0 1,0-1-1,-1 0 0,1 1 1,-1-1-1,1-1 1,-1 1-1,1-1 1,-1 1-1,0-1 0,0 0 1,0 0-1,0 0 1,0-1-1,0 1 0,0-1 1,-1 1-1,1-1 1,-1 0-1,1-1-10,5-7 44,1 0 1,-2-1-1,0 0 0,0-1 0,-1 1 0,1-6-44,-4 8 0,0 0 1,0 0-1,-1-1 0,0 1 0,-1 0 0,0-1 0,-1 1 0,0-1 0,-1 1 0,0-1 0,0 1 0,-1 0 0,-1-1 1,0 1-1,0 0 0,-1 1 0,0-1 0,0 1 0,-1-1 0,-1 1 0,1 1 0,-2-1 0,1 1 0,-1 0 0,0 0 0,-1 1 1,1 0-1,-2 0 0,1 1 0,-1 0 0,0 1 0,0 0 0,0 0 0,-1 0 0,7 4 140,-1 0 0,1 0-1,-1 0 1,1 0 0,0 1 0,-1-1 0,1 1-1,-1 0 1,1 0 0,-1 0 0,1 0-1,-1 1 1,1-1 0,-1 1 0,1 0 0,-1 0-140,-20 12 1016</inkml:trace>
  <inkml:trace contextRef="#ctx0" brushRef="#br0" timeOffset="5678.102">5913 725 7634,'50'-74'2696,"-42"67"-1170,-3 12-965,-1 13-406,-4-16 64,24 84 996,-12-44-664,-1 0-1,-2 1 1,0 16-551,-7-31 143,-2-19 20,0 1 1,1 0-1,1 0 1,0 0-1,2 8-163,-2-20 200,-1 1 0,0-1 0,0 0 0,0 0-1,0 0 1,0 1 0,-1-1 0,1 0 0,0 0 0,-1 0-1,0 0 1,1 0 0,-1-3-200,1-25 480,-2-1 0,-1 1 0,-2-5-480,0-2 135,2 0 1,1-2-136,3 11 25,0 0 1,2 0-1,1 1 1,1-2-26,-2 14-8,1-1 1,0 1-1,1 1 1,1-1-1,0 1 1,1 0-1,9-11 8,-13 20-10,0 0-1,0 1 0,0-1 0,0 1 0,1 0 0,0 0 0,0 1 0,0 0 0,3-2 11,-5 4-7,0-1-1,-1 1 0,1 0 1,0 0-1,0 1 0,0-1 1,0 1-1,0-1 1,0 1-1,0 0 0,0 0 1,0 0-1,0 1 0,0-1 1,0 1-1,0-1 0,0 1 1,0 0-1,0 0 0,-1 0 1,2 1 7,5 4-17,0 0 1,0 1-1,0 0 0,-1 1 1,0 0-1,-1 0 1,1 1-1,-2-1 1,1 1-1,3 8 17,13 23-55,17 40 55,-40-78-1,23 52-3,0 10 4,-13-33 59,1-2-1,1 1 1,2-1 0,1-1 0,1 0-1,6 5-58,-17-26 89,1 0 0,-1-1 0,2 0 0,-1 0 0,1 0 0,7 4-89,3-1 101,0 0 0,1-1 1,2 0-102,-19-7 3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5:01.27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128 77 6817,'-103'-24'3240,"80"16"-897,23 8-2312,0 0 1,0 0-1,-1 0 1,1 0-1,0 0 0,0 0 1,0 0-1,0-1 1,0 1-1,0 0 0,0 0 1,0 0-1,0 0 1,0 0-1,-1 0 0,1 0 1,0 0-1,0 0 1,0-1-1,0 1 0,0 0 1,0 0-1,0 0 1,0 0-1,0 0 0,0 0 1,0 0-1,0-1 1,0 1-1,0 0 0,0 0 1,0 0-1,0 0 1,0 0-1,0 0 0,0 0 1,0-1-1,0 1 1,1 0-1,-1 0 0,0 0 1,0 0-1,0 0 1,0 0-1,0 0 0,0 0 1,0 0-1,0-1 1,0 1-1,0 0 0,0 0 1,1 0-1,-1 0 1,0 0-1,0 0 0,0 0 1,0 0-1,0 0 1,0 0-1,0 0 0,1 0 1,-1 0-1,0 0 1,0 0-33,24-4 1816,-22 4-1920,306-17 2755,-187 12-2403,-8-1-200,55-2-438,95 10 391,-261-2-57,2 0-259,1 0 1,-1 0-1,0 1 0,0-1 0,1 1 0,-1 0 1,0 1-1,3 0 316,1 7-870</inkml:trace>
  <inkml:trace contextRef="#ctx0" brushRef="#br0" timeOffset="376.001">513 100 8306,'-2'-2'635,"-1"0"-1,1 0 1,-1 0 0,1 0 0,-1 0 0,0 0-1,1 0 1,-1 1 0,0 0 0,0-1 0,0 1-1,-2 0-634,8 6 463,0 1-1,0-1 1,-1 1 0,0-1-1,0 1 1,-1 0-463,10 51 723,0 23-723,-1-4 236,30 300 440,-39-357-611,1-1 1,5 19-66,-7-33 127,1-1 0,0 1 0,0-1-1,0 1 1,1-1 0,-1 0 0,1 1 0,0-1 0,-1 0 0,1 0 0,1 0 0,-1 0-1,0-1 1,1 1 0,0-1 0,-1 1 0,1-1 0,1 1-127,13 1 872</inkml:trace>
  <inkml:trace contextRef="#ctx0" brushRef="#br0" timeOffset="976.553">979 551 7178,'0'-2'106,"3"-6"1747,-5 8 421,-5 3-534,3 10-1455,4-11-254,0 17 91,1 1 0,1-1 0,0 0 0,2 0 0,0 0 0,1 0 1,4 10-123,6 23 668,-5-15-190,-4-19-113,-2 0-1,0 1 1,0 4-365,-4-23 30,0 1 0,1-1-1,-1 1 1,0-1 0,0 1-1,0-1 1,0 0 0,0 1-1,0-1 1,0 1 0,0-1-1,0 1 1,-1-1 0,1 1 0,0-1-1,0 0 1,0 1 0,0-1-1,-1 1 1,1-1 0,0 0-1,0 1 1,-1-1 0,1 0-1,0 1-29,-8-4 594,-5-13-73,10 6-420,1 0 1,0 0 0,0 0-1,1-1 1,0 1 0,1 0-1,1-3-101,-1 12 2,1-15 17,1-1 1,1 1-1,0-1 0,2 1 0,-1 0 0,2 1 1,0-1-1,1 1 0,1 0 0,0 0 1,1 1-1,6-6-19,-12 15 1,1 0 1,1 1-1,-1-1 1,1 1-1,-1 0 1,1 1-1,0-1 1,0 1-1,1 0 1,-1 0-1,1 1 1,0-1-1,-1 1 1,1 1-1,0-1 1,0 1-1,0 0 1,1 0-2,2 0-94,0 1-1,0 0 1,-1 0-1,1 1 1,0 1 0,0-1-1,0 1 1,0 0-1,-1 1 1,1 0 0,-1 1-1,1 0 95,21 13-373</inkml:trace>
  <inkml:trace contextRef="#ctx0" brushRef="#br0" timeOffset="1428.993">1637 660 6969,'2'-7'6257,"4"3"-4326,13 0-2370,-13 3 1083,36-5 50,-8 2 416,28-7-1110,-54 10 91,0-2-1,1 1 0,-1-1 1,0 0-1,-1-1 1,1 0-1,-1 0 0,1-1 1,5-4-91,-12 7 30,1 1-1,-1 0 1,0-1 0,0 1-1,0-1 1,0 0 0,0 1 0,0-1-1,0 0 1,-1 1 0,1-1-1,-1 0 1,1 0 0,-1 0 0,0 1-1,1-1 1,-1 0 0,0 0-1,0 0 1,-1 0 0,1 0-1,0 1 1,0-1 0,-1 0 0,1 0-1,-1 0 1,0 1 0,1-1-1,-1 0 1,0 1 0,0-1 0,0 1-1,0-1 1,-2 0-30,0-4 25,-1 1-1,-1 0 1,1 0 0,-1 1-1,0-1 1,0 1 0,0 0-1,-1 1 1,-1-1-25,2 1 3,0 0 0,-1 1 1,1 0-1,-1 0 0,1 1 0,-1-1 0,0 1 1,1 1-1,-1-1 0,0 1 0,0 0 0,0 0 0,0 0 1,1 1-1,-3 1-3,0 0-1,1 0 0,-1 1 0,1 0 0,-1 0 0,1 0 1,0 1-1,0 1 0,1-1 0,-1 1 0,-3 4 1,1-1 3,0 1-1,0 0 0,1 1 1,1 0-1,0 0 0,0 1 1,1 0-1,0 0 0,1 1 1,0-1-1,1 1 0,0 0 1,1 0-1,-1 5-2,2-4 6,1 1 0,1-1 0,0 0 0,1 0 0,0 0 0,1 0 0,0 0 0,1 0 0,1 0 0,0-1 0,0 0 0,2 1 0,-1-2 0,1 1 0,8 10-6,-8-13 7,1 0 0,0 0 0,1-1 0,0 0 0,0-1 0,1 0 1,-1 0-1,2 0 0,-1-1 0,1-1 0,0 0 0,0 0 0,0-1 0,1 0 0,-1 0 0,1-2 0,0 1 1,10 0-9,-6-1-124,1-1-1,0-1 0,0-1 0,0 0 0,0 0 1,3-3 125,32-8-311</inkml:trace>
  <inkml:trace contextRef="#ctx0" brushRef="#br0" timeOffset="1829.777">2185 692 6633,'57'-51'2764,"-56"50"-2449,0 0 0,0 0 0,-1 1 0,1-1 0,0 1 0,0-1 0,1 1 0,-1-1 0,0 1 0,0-1 0,0 1 0,0 0 0,0 0 0,1-1-315,23 6 1175,-16-3-622,2-1-415,1 0 0,0-1 0,0-1 0,-1 0 0,1 0 0,-1-1 0,1-1-1,-1 0 1,0 0 0,1-1 0,-2 0 0,1-1 0,-1-1 0,1 0 0,3-3-138,-12 8 26,0 0 0,0-1 1,0 1-1,0-1 0,0 0 1,-1 0-1,1 0 0,0 0 1,-1 0-1,1 0 0,-1 0 1,0 0-1,0 0 0,1-1 1,-2 1-1,1-1 0,0 1 1,0 0-1,-1-1 0,1 0 1,-1 1-1,0-1 0,0 1 1,0-1-1,0 1 0,0-1 0,-1 1 1,1-1-1,-1 1 0,0-1 1,1 1-1,-2-1-26,1-1 14,-1 1 1,1 0-1,-1 0 0,0 0 0,0 0 0,0 0 1,-1 1-1,1-1 0,-1 0 0,0 1 1,1 0-1,-1 0 0,0 0 0,0 0 1,0 0-1,-1 0 0,1 1 0,0 0 0,-1-1 1,1 1-1,-1 1 0,1-1 0,-1 0-14,-2 1 0,-1 0-1,0 0 1,0 1 0,1 0-1,-1 0 1,0 0-1,1 1 1,-1 0-1,1 1 1,0-1-1,0 1 1,0 0-1,0 1 1,0-1 0,0 1-1,1 0 1,-5 5 0,-1 1-3,0 1 1,0 1-1,1 0 1,0 0-1,1 1 1,1 0-1,-3 4 3,5-4 0,-1 0 0,2 0 1,-1 1-1,2-1 0,0 1 0,0 4 0,2-10 1,2-1 0,-1 1 0,1 0-1,0 0 1,0 0 0,1-1 0,0 1 0,0 0-1,1-1 1,0 1 0,0-1 0,2 4-1,1-3 3,-1 1 0,2 0 1,-1-1-1,1 0 0,0 0 1,0-1-1,1 0 0,0 0 1,1 0-1,-1-1 0,1 0 1,0-1-1,1 0 0,-1 0 0,1-1 1,0 0-1,3 1-3,9 2 479,0 0 0,0-2-1,0 0 1,1-1 0,0-1-1,0-2 1,6 0-479,56-5 1359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5:12.41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15 835 1712,'-1'0'78,"1"0"0,-1 0-1,0 0 1,1-1 0,-1 1-1,0 0 1,1 0-1,-1 0 1,1-1 0,-1 1-1,0 0 1,1-1 0,-1 1-1,1 0 1,-1-1-1,1 1 1,-1-1 0,1 1-1,-1-1 1,1 1 0,0-1-1,-1 1 1,1-1-1,0 1 1,-1-1 0,1 0-1,0 1 1,0-1 0,-1 0-1,1 1 1,0-1-78,1 0 91,-1 0-1,0 0 1,1-1 0,0 1-1,-1 0 1,1 0 0,0 0-1,-1 0 1,1 0 0,0 1-1,0-1 1,0 0 0,0 0-1,0 0 1,1 0-91,41-23 1368,-42 24-1360,18-7 333,0 1 1,0 2-1,1-1 1,-1 2 0,1 1-1,0 1 1,18 0-342,-3 0 231,29-5-231,98-16 934,56 4-934,160 4 325,-330 13-317,617-50 110,-246 12-74,106 12-20,-451 26-24,504-13 11,853-39 82,-652 11-74,841-25 74,-817 65-94,133-1 18,488-71-310,-787 32 674,537 38-381,-689 13 64,16-22-64,16-8 26,70-4-520,426 4 1086,1 55-576,-56-26 242,-389 8-194,513-7 376,-833-12-404,280 19 679,-313-6-411,16 3-171,165 3-15,1300-37 3281,-1419 23-3215,31-1-68,66-5 19,330 41-135,156 8 27,3-37 18,425-44 4,-411-34 104,-844 67-126,533-31 1344,-274 20-1796,125 1 545,-68 4-64,-240 5-43,-18 2-7,0-4 1,21-8-7,14-4-1,0 5 0,0 5-1,13 6 2,-54 1 28,84-13-28,83-23 38,11-2-37,74 7 166,-192 20 3023,-75 6-1818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646 92 3417,'-10'-53'2180,"5"39"84,1 12-1575,1 1-101,-2-1 1745,5 5-398,4 8-176,-3-9-2003,1 3 316,0-1 0,0 1 1,0-1-1,1 0 1,-1 0-1,1 0 0,0 0 1,1-1-1,-1 1 1,3 2-73,6 6 133,23 24 518,8 5-651,-12-12 220,8 12-220,30 32 101,31 37 82,-91-98-587,-1 0-1,-1 0 1,0 1 0,0 0-1,1 5 405,-2-5-772</inkml:trace>
  <inkml:trace contextRef="#ctx0" brushRef="#br0" timeOffset="1">1015 0 3937,'-2'0'319,"1"1"0,-1-1 0,1 0 1,-1 1-1,1-1 0,-1 1 0,1-1 1,-1 1-1,1 0 0,0 0 0,-1-1 0,1 1 1,0 0-1,0 0 0,0 0 0,0 0 0,0 1 1,0-1-320,-18 25 1320,16-20-858,-28 43 957,-21 33-352,-47 75-375,46-71-519,48-78-161,-21 33 130,-2 10-142,28-51-19,0 0 1,0 0-1,0 0 0,0 0 1,0 1-1,0-1 0,0 0 1,0 0-1,0 0 0,0 0 1,0 0-1,0 0 0,0 0 1,0 0-1,0 0 0,1 0 1,-1 0-1,0 0 0,0 0 1,0 1-1,0-1 0,0 0 1,0 0-1,0 0 0,0 0 1,0 0-1,0 0 0,0 0 1,0 0-1,1 0 0,-1 0 1,0 0-1,0 0 0,0 0 1,0 0-1,0 0 0,0 0 1,0 0-1,0 0 0,0 0 1,0 0-1,1 0 0,-1 0 1,0 0-1,0 0 0,0 0 1,0 0-1,0 0 0,0-1 1,0 1-1,0 0 0,0 0 1,0 0-1,0 0 0,0 0 1,0 0-1,0 0 19,8-3-564,8-5-103</inkml:trace>
  <inkml:trace contextRef="#ctx0" brushRef="#br0" timeOffset="2">1300 440 5361,'-67'-31'2617,"66"31"-2479,0-1 0,-1 0 1,1 1-1,0-1 0,0 0 0,0 0 1,0 0-1,0 0 0,0 0 1,0 0-1,0 0 0,1 0 1,-1 0-1,0-1-138,1-9 1328,0 8-920,0 0-205,1 0-1,-1 1 1,1-1-1,0 1 1,0-1-1,0 1 1,0-1-1,0 1 1,0 0-1,1 0 1,-1 0-1,1-1 1,0 1-1,-1 0 1,3-1-203,4-4 235,0 1 0,0-1 1,3 0-236,-6 3 139,2 0-62,-1 0 1,1 0 0,0 0 0,0 1 0,0 0 0,0 1 0,1 0-1,-1 0 1,1 0 0,0 1 0,3 0-78,-7 0 8,0 1 1,-1 1 0,1-1-1,-1 0 1,1 1-1,-1 0 1,1-1-1,-1 2 1,0-1 0,1 0-1,-1 1 1,0-1-1,0 1 1,0 0-1,0 0 1,0 0-1,0 0 1,-1 1 0,1-1-1,-1 1 1,1-1-1,-1 1 1,0 0-1,0 0 1,0 0 0,0 2-9,2 3 6,-1 1 1,0-1 0,0 1 0,-1 0 0,0 0-1,-1 0 1,0 0 0,0 0 0,-1 0 0,0 1-1,-1-1 1,1 0 0,-2 0 0,-1 6-7,-2 5 28,-1 0 1,-1 0 0,0 0 0,-2 0-1,-9 15-28,4-14 30,0-1-1,-1 0 0,-2-2 0,0 0 1,-11 9-30,10-8 32,16-17-25,1-1 0,-1 0 0,0 1 0,1-1 0,-1 0 0,0 0-1,0 0 1,0 0 0,1 0 0,-1 0 0,0 0 0,0-1 0,-2 1-7,3-1 7,-1 0-1,1 0 1,0 0 0,-1 0-1,1 0 1,-1 0-1,1-1 1,0 1 0,-1 0-1,1-1 1,0 1 0,0-1-1,-1 0 1,1 1 0,0-1-1,0 0 1,0 0-1,0 0 1,0 0 0,0 0-1,0 0-6,-2-1 11,0-1 1,1 0-1,0 0 0,-1 0 0,1-1 0,1 1 0,-1 0 0,0-1 0,1 1 0,-1-1 0,1 0 1,0 1-1,1-1 0,-1 0 0,0-2-11,1 3 1,0 0-1,0 0 1,1 1 0,-1-1 0,1 0 0,-1 1-1,1-1 1,0 0 0,0 1 0,0-1 0,0 1-1,0-1 1,1 1 0,-1 0 0,1 0 0,-1-1-1,1 1 1,0 0 0,0 0 0,0 1 0,0-1-1,1 0 0,-1 0-2,0 1-1,-1 0 0,1 1 0,0-1 0,0 0 0,0 1 0,0-1 0,0 0 1,0 1-1,0 0 0,0 0 0,0 0 0,0 0 0,0 0 0,0 0 1,0 0-1,-1 0 0,1 1 0,0-1 0,0 1 0,1 0 3,6 2-6,-1 1 0,-1 0 0,1 0 0,3 3 6,2 1-2,35 21-24,-11-6 51,2-2 0,7 3-25,-32-19-11,0 1-1,0-2 1,0 0 0,0 0 0,1-1 0,-1-1 0,1-1-1,8 0 12,21-3-106,0-8 62</inkml:trace>
  <inkml:trace contextRef="#ctx0" brushRef="#br0" timeOffset="3">659 1104 1960,'26'-40'1603,"-19"33"1341,-7 7-2746,0 1-1,0-1 1,-1 0 0,1 0-1,0 1 1,0-1-1,0 0 1,-1 0-1,1 1 1,0-1 0,0 0-1,-1 0 1,1 0-1,0 1 1,-1-1 0,1 0-1,0 0 1,-1 0-1,1 0 1,0 0 0,-1 0-1,1 0 1,0 0-198,-1 1 91,0-1 0,1 1 0,-1 0 0,0-1 0,1 1 0,-1-1 0,1 1 0,-1 0 0,1 0 0,-1-1 0,1 1 0,-1 0 0,1 0 1,0 0-92,-2 2 212,-6 10 238,1-2-202,1-1 0,-1 0-1,-1-1 1,0 0-1,0 0 1,-3 2-248,-36 30 1144,33-30-876,1 1 0,0 0 0,1 1-1,-11 14-267,-35 61 587,34-47-194,-3-2 1,-24 26-394,27-38 187,-8 10 582,-21 30-769,24-28 153,16-24-120,1 1 0,1 1 0,1 0 0,0 1-33,2-1 14,0-1-1,-1 0 0,0-1 0,-1 0 0,-1 0 0,-1-1 1,0 0-1,-8 6-13,10-11 9,9-7 3,-1 0 0,0 0 0,0-1 0,0 1 0,0-1 0,0 1 0,-1-1 0,1 0 0,0 1 0,-3-1-12,5-1-3,0 0-1,0 0 1,0 0-1,0 0 1,0 0-1,0 0 1,0 0-1,0 0 1,-1 0 0,1 0-1,0 0 1,0 0-1,0 0 1,0 0-1,0 0 1,0 0-1,0 0 1,0 0-1,0 0 1,0 0-1,-1 0 1,1 0-1,0 0 1,0 0 0,0 0-1,0 0 1,0 0-1,0 0 1,0 0-1,0-1 1,0 1-1,0 0 1,0 0-1,0 0 1,0 0-1,0 0 1,0 0 0,0 0-1,0 0 1,0 0-1,0 0 1,0-1-1,0 1 1,0 0-1,0 0 1,0 0-1,0 0 1,0 0 3,1-9-709,6-11-1508,-7 19 2119,11-29-1249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1126 4137,'0'0'568,"-1"-1"1,0 0-1,1 1 0,-1-1 1,1 0-1,-1 0 0,1 1 1,-1-1-1,1 0 1,0 0-1,-1 0 0,1 0 1,0 1-1,0-1 0,0-1-568,0 0 425,0 0-1,0 0 1,0 0-1,1-1 1,-1 1-1,1 0 1,0 0-1,0 0 1,0 0-425,2-7 549,-2 5-479,0 1 0,1 0 0,-1-1 0,1 1 0,0 0 0,0 0 0,0 0-1,0 0 1,0 0 0,1 1 0,-1-1 0,2 0-70,7-8 176,110-124 1433,-26 29-1294,-82 90-282,-1-2 0,0 0 0,2-7-33,-2 5 27,1-1-1,4-3-26,11-11 20,-4 6-1,-1-1-1,2-7-18,-15 21 9,51-78 20,-49 77-26,1 1 0,1 1 0,0 0 0,8-6-3,7-3 17,-1-1 1,-2-2 0,0-1-1,16-24-17,-31 38 23,1 0 0,0 1 0,7-4-23,5-8 26,-18 19-19,-1-1 1,1 0-1,1-4-7,-5 7 1,0 0 0,1 0 0,-1 0 0,1 1 0,0-1 0,0 1 0,0 0 0,1 0 0,-1 0 0,1 0 0,0 1 0,0-1 0,2 0-1,-6 3 0,1 0 0,-1 0 1,0 0-1,0-1 1,0 1-1,1 0 0,-1 0 1,0 0-1,0 0 0,0 0 1,1 0-1,-1 0 1,0-1-1,0 1 0,0 0 1,0 0-1,0 0 0,1 0 1,-1-1-1,0 1 1,0 0-1,0 0 0,0 0 1,0-1-1,0 1 0,0 0 1,0 0-1,0 0 1,0-1-1,0 1 0,0 0 1,0 0-1,0 0 0,0-1 1,0 1-1,0 0 1,0 0-1,0-1 0,0 1 1,0 0-1,0 0 0,0 0 1,0 0-1,-1 0 0,1 0 1,0 0-1,0-1 1,0 1-1,0 0 1,-1 0-1,1 0 0,0 0 1,0 0-1,0 0 1,-1 0-1,1 1 1,0-1-1,0 0 1,0 0-1,-1 0 0,1 0 1,0 0-1,0 0 1,0 0-1,0 0 1,0 0-1,-1 0 0,1 1 1,0-1-1,0 0 1,0 0-1,0 0 1,0 0-1,0 0 1,-1 1-1,1-1 0,0 0 1,0 0-1,0 0 1,0 0-1,0 1 1,0-1-1,0 0 1,0 0-1,0 0 0,0 1 1,0-1-1,0 0 1,0 0-1,0 0 1,0 0-1,0 1 0,-2 4 1,0 1-1,0-1 1,-1 0 0,0 0-1,0 0 1,0 0 0,0 0-1,-1-1 1,0 1 0,0-1-1,-9 11 2,-55 75 15,-67 81-18,84-111 17,-38 60-16,75-99 4,-1 0-1,0-1 1,-2-1-1,0 0 1,-9 5-4,-44 41 18,57-52-14,-38 40 11,26-26-12,-9 6-3,25-24 0,0 0 1,1 0 0,-1 0-1,2 1 1,0 1 0,0-1-1,1 1 1,0 0 0,1 0-1,-2 5 0,-1 6 2,3-8 0,0 0 1,-2-1 0,-1 3-3,3-11-199,5-5 239,0 0 0,0 0 0,0 0 0,0 0 0,0 0 0,0 0 0,0 1 0,0-1 0,0 0 0,0 0 0,0 0 0,0 0 0,0 0 0,0 0 0,-1 0 0,1 0 0,0 0 0,0 0 0,0 0 0,0 0 0,0 0 0,0 0 0,0 0 0,0 0 0,0 0 0,0 0 0,-1 0 0,1 0 0,0 1 0,0-1 0,0 0 0,0-1 0,0 1 0,0 0 0,0 0 0,0 0 0,-1 0 0,1 0 0,0 0 0,0 0 0,0 0 0,0 0 0,0 0-1,0 0 1,0 0 0,0 0 0,0 0 0,0 0 0,0 0 0,-1 0 0,1 0 0,0 0 0,0-1 0,0 1 0,0 0 0,0 0 0,0 0 0,0 0 0,0 0 0,0 0-40,0-1 1007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8:30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682 135 4697,'41'-15'2251,"-40"15"-2198,-1 0 0,0-1-1,0 1 1,1 0 0,-1 0 0,0 0-1,0 0 1,1 0 0,-1 0 0,0-1-1,0 1 1,0 0 0,1 0 0,-1 0-1,0-1 1,0 1 0,0 0 0,1 0-1,-1 0 1,0-1 0,0 1 0,0 0-1,0 0 1,0-1 0,0 1-1,0 0 1,0 0 0,1-1 0,-1 1-1,0 0 1,0-1 0,0 1 0,0 0-1,0 0 1,0-1 0,-1 1 0,1 0-1,0-1 1,0 1 0,0 0 0,0 0-1,0-1 1,0 1 0,0 0 0,0 0-1,-1 0 1,1-1 0,0 1 0,0 0-1,0 0 1,-1 0 0,1-1 0,0 1-53,-12-8 1945,-84-10 2163,77 14-3824,0 1-1,0 1 1,0 0 0,0 2 0,0 0 0,0 1 0,0 1-1,0 0 1,-15 5-284,-5 4 137,1 1 0,1 1 0,0 3 0,-4 3-137,20-9 60,0 2 0,0 0 0,1 1 0,1 1 0,0 1 0,1 1 0,-1 3-60,12-12 20,0 1 0,0 1 0,1 0 0,0 0 0,1 0 0,0 0 0,-4 11-20,6-14 7,1 1 0,1-1 0,-1 1-1,1 0 1,0 0 0,1 0 0,-1-1-1,1 1 1,1 0 0,-1 0-1,1 0 1,1 5-7,-1-8 1,0-1 0,1 1 0,-1-1 0,0 1 0,1-1 0,0 0 0,0 0 0,0 1 0,0-1 0,0-1-1,1 1 1,-1 0 0,1 0 0,0-1 0,0 0 0,0 1 0,0-1 0,0 0 0,0-1 0,0 1 0,1 0 0,-1-1 0,1 0 0,2 1-1,10 1 8,-1 0 0,1-1 0,0-1 0,-1 0 0,8-2-8,-23 1 0,55 0 13,30-1 7,0 4-1,40 8-19,-97-6 2,0 0-1,0 2 1,-1 1-1,0 1 0,0 1 1,-1 1-1,-1 2 1,0 0-1,9 8-1,-16-9 0,-1 0 0,0 2 0,-1 0 0,0 1-1,-1 1 1,2 4 0,-12-15 1,-1 1-1,0 0 1,0 0 0,-1 0-1,1 0 1,-1 0-1,-1 0 1,1 1-1,-1 0 1,0-1-1,-1 1 1,0 0-1,0 0 1,0 0 0,-1 0-1,0 0 1,0 0-1,-1 0 1,1-1-1,-2 1 1,0 2-1,-2 2 8,0 1 1,-2-1-1,1 0 1,-1-1-1,-1 1 1,0-1-1,0 0 1,-1-1-1,-6 6-8,-11 9 123,0-1-1,-24 16-122,35-29 63,0 0 0,-1-1 0,0-1 0,0 0 0,-1-1 1,0-1-1,-1 0 0,1-1 0,-1-1 0,0-1 0,0 0 0,-11 0-63,13-3 26,-1 0 0,1-1 0,-1 0 0,1-1 1,0-1-1,-1-1 0,2 0 0,-1-1 0,0 0 0,1-1 1,0-1-1,0 0 0,1-1 0,-2-2-26,1 0 25,0-1 0,-9-8-25,19 16-55,1 0 0,0-1-1,0 1 1,0 0 0,1-1 0,-1 1 0,1-1 0,0 0 0,0 0 0,0 0 0,1 0-1,-1 0 1,1-2 55,1 5-32,-1 1 0,1-1 0,0 0 0,0 1 0,0-1 0,1 0 0,-1 0 0,0 1 0,0-1 0,0 0 0,0 1 0,1-1 0,-1 0 0,0 1 0,1-1 0,-1 0 0,0 1 0,1-1 0,-1 1 0,1-1 0,-1 1 0,1-1 0,-1 1 0,1-1 0,-1 1 0,1-1 32,22-10-580</inkml:trace>
  <inkml:trace contextRef="#ctx0" brushRef="#br0" timeOffset="900.305">1400 238 5481,'1'-9'1970,"-1"-1"429,0 10-2328,0 0-1,0-1 1,0 1-1,0 0 1,0 0-1,0 0 1,0 0 0,0 0-1,0 0 1,0 0-1,0 0 1,0-1-1,0 1 1,0 0-1,0 0 1,0 0 0,0 0-1,0 0 1,0 0-1,0 0 1,-1 0-1,1 0 1,0 0 0,0 0-1,0-1 1,0 1-1,0 0 1,0 0-1,0 0 1,0 0-1,0 0 1,0 0 0,-1 0-1,1 0 1,0 0-1,0 0 1,0 0-1,0 0 1,0 0-1,0 0 1,0 0 0,0 0-1,-1 0 1,1 0-1,0 0 1,0 0-1,0 0 1,0 0-1,0 0 1,0 0 0,0 0-1,0 0 1,0 0-1,-1 0-70,0 1 539,-2 6 443,-5 37 33,-1 36-1015,2-14 358,-37 219 719,5-37-396,33-191-564,2-1 1,4 33-118,-1-87 4,1-1 0,0 1 1,0-1-1,0 1 0,0-1 1,0 1-1,1-1 0,-1 1 1,0-1-1,1 1 1,-1-1-1,1 1 0,0-1 1,-1 0-1,1 1-4,0-2 4,-1 0-1,1-1 1,-1 1-1,1 0 1,-1 0 0,1 0-1,-1-1 1,1 1-1,-1 0 1,0-1 0,1 1-1,-1 0 1,0-1-1,1 1 1,-1-1 0,0 1-1,1-1 1,-1 1-1,0-1 1,0 1 0,0 0-1,1-1 1,-1 1 0,0-1-1,0 0 1,0 1-4,15-47 110,25-132-20,-9-3 0,3-114-90,17-108 42,-46 372-17,-5 32-26,5-20 110,-5 19-106,0 1-1,1 0 1,-1 0 0,0 0 0,0 0-1,0 0 1,0 0 0,0 0 0,0-1-1,0 1 1,0 0 0,0 0 0,1 0-1,-1 0 1,0 0 0,0 0 0,0 0-1,0 0 1,0 0 0,1 0 0,-1 0-1,0 0 1,0 0 0,0 0 0,0 0-1,0 0 1,0 0 0,1 0 0,-1 0-1,0 0 1,0 0 0,0 0 0,0 0-1,0 0 1,1 0 0,-1 0 0,0 0-1,0 0 1,0 0 0,0 0 0,0 0-1,0 0 1,1 0-3,6 13 118,0 7-47,-1 0 0,0 0 1,-2 1-1,2 18-71,3 16 94,13 44 248,29 77-342,45 94 242,-39-116-136,-4 16 54,-8-20-1102,-42-139 598,-2-9 171,-1 0 0,1 0 0,0 0 0,-1 0 0,1 0 0,0 0 0,0 0 0,0 0 0,1 0 0,-1 0 0,0 0 0,1 0 0,-1-1 0,2 2 173,2 0-997</inkml:trace>
  <inkml:trace contextRef="#ctx0" brushRef="#br0" timeOffset="1258.937">1489 789 7466,'-15'0'3744,"5"9"-1015,1 1-657,13 4-471,-1-6-337,19-1-448,9-3-168,12-9-264,15-6-120,12-4-15,1-1-161,-4-2 2832,-1 11-2136</inkml:trace>
  <inkml:trace contextRef="#ctx0" brushRef="#br0" timeOffset="1603.649">2137 354 6193,'-7'-3'3145,"6"-4"-785,6-2-319,12-1-449,5 0-207,19 1-441,0-1-176,-20 5-304,1 1-120,78-18-152,4-2-72,4 2-72,-41 11 160,-2 5-376,-5 4-392,-17 2 2248,-2 5-1584</inkml:trace>
  <inkml:trace contextRef="#ctx0" brushRef="#br0" timeOffset="1936.149">2500 316 7410,'-25'16'3528,"13"3"-1247,3 3-297,9 14-463,3 5-257,13 10-448,6 9-160,4 4-200,1 3-80,2 1-120,-8 2-40,-7-5-88,-4-3-32,-10-7 1,2 2 23,-2-15-24,0-4 2832,1-23-2192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51 4529,'-31'-18'962,"-23"-14"2714,53 35 4271,5 6-6688,2-2-1124,0-1-1,0 0 0,1 0 0,2 1-134,6 5 130,1 3 107,-1 0 0,0 0-1,-1 2 1,3 5-237,63 79 550,-11-13-153,-51-66-38,14 13-359,-7-9 182,-17-18-145,0-1 0,1 0 0,0 0 0,0-1 0,0 0-1,1-1 1,2 1-37,0 0 35,0 1 1,0 1-1,-1-1 0,7 7-35,0 2 78,9 9 147,1-1 0,23 14-225,-37-30 13,-1 1-1,-1 1 1,1 0-1,-2 0 1,1 1-1,-2 1 1,1 0-1,-2 1 1,1-1-1,-2 2 0,2 2-12,-2 0 27,0-1 0,10 13-27,-14-23 7,1 1 0,0-1 1,0 0-1,0 0 0,0 0 1,1-1-1,0 0 0,3 1-7,10 5 29,0 0-1,7 0-28,-7-2 28,-1 0-1,8 6-27,-20-11 7,1 1 1,-1 1-1,-1-1 0,1 1 0,-1 0 0,0 0 1,0 1-1,3 4-7,1 3 14,-6-8-7,1 1-1,0-1 0,0 0 1,0 0-1,1 0 1,-1-1-1,1 0 0,0 0 1,4 3-7,20 5 10,-3-2 19,-21-6-25,0-1 0,0 1 0,0-1 0,-1 1 0,0 1 0,1-1 1,-1 1-1,2 3-4,-3-3 4,1-1 0,-1 1 0,1-1 0,1 0 0,-1 0 1,0-1-1,1 1 0,0-1 0,0 0 0,1 0-4,3 1 9,20 10 18,-28-13-26,1 0 0,-1 0 0,1 1 1,-1-1-1,1 0 0,-1 1 0,0-1 0,0 1 1,0-1-1,1 1 0,-2-1 0,1 1 0,0 0 0,0 0 1,0 0-2,0 2 2,1 1 1,0-1-1,0 1 1,0-1-1,0 0 1,1 0-1,-1 0 1,1 0-1,1 0 1,-1-1-1,0 1 1,1-1-1,-1 0 1,1 0 0,0 0-1,0 0 1,0-1-1,1 0 1,0 1-3,-2-2-17,0 0 0,-1 0 0,1 0 0,-1 0 0,1 1 0,-1-1 0,0 1 0,0 0 1,2 1 16,-3-3 104,-1 1 1,1 0-1,0 0 1,-1 0 0,1 0-1,0 0 1,-1 0-1,1 0 1,-1 0 0,0 0-1,1 0 1,-1 0-1,0 0 1,0 0 0,1 0-1,-1 0 1,0 0 0,0 1-1,0-1 1,-1 0-1,1 0 1,0 0 0,0 0-1,0 0 1,-1 1-105,-2 3 955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276 38 2753,'-10'-11'614,"8"8"-242,-1 0-1,1 0 1,-1 0-1,0 0 1,0 1-1,0 0 1,-2-2-372,3 4 227,1-1 0,-1 0-1,0 1 1,1-1 0,-1 1 0,0 0 0,0-1-1,1 1 1,-1 0 0,0 0 0,0 0 0,0 0-1,1 1 1,-1-1 0,0 0 0,0 1 0,1-1-1,-1 1 1,0 0-227,-6 2 552,1 0-1,-1 0 1,-3 4-552,0 0 299,-1 1 0,1 0 0,0 1 0,1 0 0,-2 2-299,-9 13 349,-14 17-349,29-32 35,-1 0 1,1 0-1,0 0 0,1 1 0,0 0 0,0 4-35,2-8 23,2 0-1,-1 0 1,1 0-1,0 1 0,0-1 1,1 1-1,0-1 1,0 0-1,0 1 0,1-1 1,1 5-23,-1-3 21,1 0 0,1 0 0,0 0 0,0 0 0,0-1 0,1 1 0,0-1 0,1 0 0,-1 0 0,1-1 0,1 1 0,-1-1 0,3 1-21,-3-2 11,0-1 1,0 0 0,0 0-1,1-1 1,0 1 0,0-1 0,0-1-1,0 1 1,0-1 0,0 0-1,1 0 1,-1-1 0,1 0 0,-1 0-1,1 0 1,0-1 0,-1 0-12,5-1 25,0 0 0,0-1 1,0 0-1,-1 0 0,1-1 1,-1-1-1,0 0 0,0 0 1,0-1-1,-1 0 0,1-1 1,-1 0-1,-1 0 0,4-4-25,0 0 101,-2 0 0,1-1 0,-1-1 0,-1 0 0,0 0 0,-1 0 0,0-1 0,-1 0 0,0-1 0,0-3-101,-5 12 52,0 0 1,-1 0-1,1 0 0,-1 0 1,0-1-1,0 1 0,-1 0 1,1-1-1,-1 1 0,0 0 0,-1-1 1,0 1-1,1 0 0,-2-1 1,1 1-1,0 0 0,-1 0 1,0 0-1,0 0 0,-1 0 1,0 1-1,1-1 0,-1 1 0,-1-1 1,1 1-1,-1 0 0,-2-3-52,-2 1 49,0 0-1,-1 0 0,1 0 0,-1 1 0,0 0 0,-1 1 0,1 0 1,-1 0-1,-4 0-48,-9-2 136,-1 1 1,1 1-1,-10 0-136,18 3 79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239 125 3577,'23'-38'1880,"-23"37"-1685,1 1 0,-1-1-1,0 1 1,1-1 0,-1 0-1,0 1 1,0-1 0,1 0-1,-1 1 1,0-1 0,0 0 0,0 0-1,0 1 1,0-1 0,0 0-1,0 0-194,0 1 89,0 0 1,-1-1-1,1 1 0,0 0 0,0 0 0,0 0 0,0-1 0,-1 1 0,1 0 0,0 0 0,0 0 0,0 0 0,-1-1 0,1 1 0,0 0 0,0 0 0,-1 0 0,1 0 0,0 0 0,0 0 0,-1 0 0,1 0 0,0 0 0,0 0 1,-1 0-1,1 0-89,-16 3 1480,7 2-1404,0 0 1,0 0-1,1 1 0,-5 4-76,-22 16 168,1-5 20,12-8 15,-19 16-203,35-24 42,0 0-1,1 0 1,0 0 0,0 1-1,0-1 1,1 1 0,0 0 0,-4 7-42,11-20 540,-3 5-500,1 0 1,-1 1-1,1 0 1,0-1-1,-1 1 0,1-1 1,0 1-1,0 0 0,0-1 1,0 1-41,13-13 53,0 0 0,6-3-53,2-2 26,43-37 58,-2 2 44,-60 49-89,1 1-1,0 0 1,-1-1 0,1-2-39,-1 3 87,0-1 0,0 1 0,0 1 0,0-1 1,2-1-88,-5 5 8,0 0 1,0 0 0,0-1-1,0 1 1,1 0 0,-1 0 0,0-1-1,0 1 1,0 0 0,1 0 0,-1-1-1,0 1 1,1 0 0,-1 0-1,0 0 1,0 0 0,1 0 0,-1-1-1,0 1 1,1 0 0,-1 0-1,0 0 1,1 0 0,-1 0 0,0 0-1,1 0 1,-1 0 0,0 0-1,1 0 1,-1 0 0,0 0 0,1 0-1,-1 1 1,0-1 0,0 0-1,1 0 1,-1 0 0,0 0 0,1 0-1,-1 1 1,0-1 0,0 0-1,1 0 1,-1 1 0,0-1 0,0 0-1,0 0-8,1 1 10,-1-1 0,0 0-1,0 0 1,0 0 0,0 1-1,0-1 1,0 0-1,0 0 1,0 1 0,1-1-1,-1 0 1,0 0 0,0 1-1,0-1 1,0 0 0,0 0-1,0 0 1,0 1 0,-1-1-1,1 0 1,0 0 0,0 1-1,0-1 1,0 0-1,0 0 1,0 0 0,0 1-1,0-1 1,-1 0 0,1 0-1,0 0 1,0 1 0,0-1-1,0 0 1,-1 0 0,1 0-1,0 0 1,0 0 0,0 1-1,-1-1 1,1 0-1,0 0-9,-2 4 75,-28 115 91,23-99-153,2 0 1,0 1 0,1 0-1,1 0 1,1 0 0,1 0 0,1 12-14,5 14 22,-2-25 18,0 22-40,-2-27 19,-1-14-4,1 1 0,-1 0 0,0 0 0,0-1 1,-1 1-1,1 2-15,-1-5 7,1 0 0,0 0 0,-1 0 0,1 1 0,-1-1 0,0 0 0,1 0 0,-1 0 0,0 0-1,0 0 1,1 0 0,-1 0 0,0 0 0,0 0 0,0-1 0,0 1 0,0 0 0,0-1 0,0 1 0,-1 0 0,1-1-7,-17 7 47,0-2 1,0 0-1,0-1 0,0-1-47,-7 2 19,15-3-15,-33 8 3,39-9-8,0 0-1,0 1 0,1-1 0,-1 1 0,1 0 0,0 0 1,-1 0-1,1 1 0,-2 1 2,5-4 4,0 0 1,0 0-1,0 0 1,0 0-1,0 0 1,0 0-1,-1 0 0,1 0 1,0 0-1,0 0 1,0 0-1,0 0 1,0 1-1,0-1 0,0 0 1,0 0-1,0 0 1,0 0-1,0 0 0,-1 0 1,1 1-1,0-1 1,0 0-1,0 0 1,0 0-1,0 0 0,0 0 1,0 0-1,0 1 1,0-1-1,0 0 1,0 0-1,0 0 0,0 0 1,0 0-1,1 0 1,-1 1-1,0-1 1,0 0-1,0 0 0,0 0 1,0 0-1,0 0 1,0 0-1,0 0 0,0 0 1,0 1-1,0-1 1,1 0-1,-1 0 1,0 0-1,0 0 0,0 0 1,0 0-1,0 0 1,0 0-1,0 0 1,1 0-1,-1 0 0,0 0 1,0 0-1,0 0 1,0 0-1,0 0 1,0 0-1,1 0 0,-1 0 1,0 0-5,14 0 826,-11 0-714,49-2 513,22-6-625,-49 5 76,12-2-12,-13 1 35,1 1 0,0 1 0,-1 2 0,1 0 0,0 1-99,18 8 156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74 643 1480,'-61'21'1177,"49"-15"1710,12-6-2850,0 0 0,0 0 0,0 0-1,0 0 1,0 0 0,0 0-1,0 0 1,0 0 0,0 0 0,0 0-1,0 0 1,0 0 0,0 0-1,0 0 1,0 0 0,0 0 0,0 0-1,1 0 1,-1 0 0,0 0-1,0 0 1,0 0 0,0 0 0,0-1-1,0 1 1,0 0 0,0 0 0,0 0-1,0 0 1,0 0 0,0 0-1,0 0 1,0 0 0,0 0 0,0 0-1,0 0 1,0 0 0,0 0-1,0 0 1,0 0 0,0 0 0,0 0-1,0 0 1,0 0 0,0 0-1,0-1 1,0 1 0,0 0 0,0 0-1,0 0 1,0 0 0,0 0-1,0 0 1,0 0 0,0 0 0,0 0-1,0 0 1,0 0 0,0 0 0,0 0-1,0 0 1,0 0 0,0 0-37,0 0 211,0-1-143,-1 1 1,1 0 0,0 0-1,0 0 1,0 0 0,0 0-1,0-1 1,0 1-1,0 0 1,0 0 0,-1 0-1,1 0 1,0 0 0,0-1-1,0 1 1,0 0 0,0 0-1,0 0 1,0-1-1,0 1 1,0 0 0,0 0-1,0 0 1,0 0 0,0-1-1,0 1 1,0 0 0,0 0-1,1 0 1,-1 0-1,0-1 1,0 1 0,0 0-1,0 0 1,0 0 0,0 0-1,0 0 1,0-1 0,1 1-1,-1 0 1,0 0-1,0 0 1,0 0 0,0 0-1,0 0 1,1 0 0,-1 0-1,0 0 1,0 0 0,0-1-1,0 1 1,1 0-1,-1 0-67,11-7 116,0 0 1,-1-1 0,0 0 0,2-3-118,3-3 133,16-10-133,-10 8 48,0-1 1,-2-1 0,6-7-49,51-62 47,-45 50 138,1 1-1,35-29-184,-58 60 116,-9 5-112,1 0 1,-1 0-1,0 0 1,0 0-1,0 0 1,0 0-1,1 0 1,-1 0 0,0 0-1,0 0 1,0 0-1,0 0 1,0 0-1,1 0 1,-1 0-1,0 0 1,0 0-1,0 0 1,0 0-1,0 0 1,1 0-1,-1 0 1,0 0-1,0 1 1,0-1-1,0 0 1,0 0-1,0 0 1,1 0-1,-1 0 1,0 0-1,0 1 1,0-1-5,0 1 14,0 0-1,0 0 1,0 0 0,0 0 0,0 0 0,-1-1 0,1 1 0,0 0 0,0 0 0,-1 0-1,1 0 1,0 0 0,-1 0 0,1 0 0,-1-1 0,0 1 0,1 0 0,-1 0 0,0-1-14,-6 9 85,-1-1 1,-1 0-1,0 0 1,-3 1-86,-9 8 114,-29 31 78,3 1 0,-3 8-192,-50 52 129,98-107-124,1 0 0,-1-1 0,0 1 0,0-1 0,0 0 0,0 1 0,0-1 0,0 0 0,-1 0-5,3-1 5,0 0 0,-1 0 0,1 0 0,0 0 0,0 0 0,-1 0 0,1 0 0,0 0-1,0 0 1,0 0 0,-1 0 0,1 0 0,0 0 0,0 0 0,-1 0 0,1 0 0,0-1 0,0 1-1,0 0 1,-1 0 0,1 0 0,0 0 0,0 0 0,0-1 0,0 1 0,-1 0 0,1 0 0,0 0-1,0-1 1,0 1 0,0 0 0,0 0 0,0 0 0,0-1 0,-1 1 0,1 0 0,0 0 0,0-1-5,-1-8 139,2 6-112,-1 0 0,1 0 1,0 0-1,0 0 0,0 0 1,1 0-1,-1 0 0,1 1 1,0-1-1,-1 0 0,2 1-27,24-30 72,-19 24-56,16-17 11,70-79 26,-46 50-35,-15 17 28,11-18-46,-41 51 7,0 0 0,0 0 0,-1-1 0,0 1 0,1-3-7,-3 7 1,0 0 0,0 0 0,0 0 0,0 0 0,0 0 0,1 0 1,-1 0-1,0-1 0,0 1 0,0 0 0,0 0 0,0 0 0,0 0 0,0 0 1,0-1-1,0 1 0,0 0 0,0 0 0,0 0 0,0 0 0,0 0 0,0-1 1,0 1-1,0 0 0,0 0 0,0 0 0,0 0 0,0 0 0,0-1 0,0 1 1,-1 0-1,1 0 0,0 0 0,0 0 0,0 0 0,0 0 0,0-1 1,0 1-1,0 0 0,0 0 0,-1 0 0,1 0 0,0 0 0,0 0 0,0 0 1,0 0-1,0 0 0,0 0 0,-1 0 0,1 0 0,0 0 0,0 0 0,0 0 1,0 0-1,0 0 0,-1 0 0,1 0 0,0 0 0,0 0 0,0 0 1,0 0-1,0 0 0,-1 0 0,1 0 0,0 0 0,0 0 0,0 0 0,0 0-1,-12 6 49,-3 8-15,0 0-1,1 1 1,-8 10-34,-4 4 26,-25 24 4,14-15-2,-13 18-28,22-23 32,-19 17-32,45-48 1,-1 1 1,1-1-1,0 1 0,1-1 0,-1 1 0,0 0 0,1 0 0,-1 0 1,1 0-1,0 0 0,0 0 0,0 0 0,0 0 0,1 2-1,0-5 0,0 0 0,-1 0 0,1 0 0,0 1 0,0-1 0,0 0 0,0 0 0,0 0-1,0 0 1,0 1 0,0-1 0,0 0 0,0 0 0,0 0 0,0 1 0,0-1 0,0 0 0,0 0-1,0 0 1,0 0 0,0 0 0,1 1 0,-1-1 0,0 0 0,0 0 0,0 0 0,0 0 0,0 1-1,0-1 1,0 0 0,0 0 0,1 0 0,-1 0 0,5-2-7,8-9 1,45-51 16,-18 19 3,13-20 10,-31 35-7,1 2 1,26-23-17,-4 12 2,16-14 12,-60 50-14,0-1 0,1 0 0,0 1 0,-1-1 1,1 1-1,0-1 0,0 1 0,0 0 0,0-1 0,0 1 0,0 0 0,1 1 0,-1-1 0,0 0 0,1 0 0,-24 14 40,8-3-29,-1 0 1,2 2-1,0-1 0,0 2 0,-1 2-11,-13 13 15,-24 27 34,-41 58-49,86-106 3,3-4-3,-1 0 1,1 0-1,-1 1 1,1-1-1,0 1 0,0 0 1,1-1-1,-1 1 1,1 0-1,-1 2 0,2-6 0,0 0 0,0 0 0,0 0 0,0 0 0,0 0 0,0 0-1,0 0 1,0 0 0,0 0 0,0 0 0,0 0 0,0 0 0,0 0 0,0 1 0,0-1 0,0 0 0,0 0-1,0 0 1,0 0 0,0 0 0,0 0 0,0 0 0,0 0 0,0 0 0,0 0 0,0 0 0,0 0 0,0 0-1,0 0 1,0 1 0,1-1 0,-1 0 0,0 0 0,0 0 0,0 0 0,0 0 0,0 0 0,0 0-1,0 0 1,0 0 0,0 0 0,0 0 0,0 0 0,0 0 0,0 0 0,0 0 0,1 0 0,-1 0 0,0 0-1,0 0 1,0 0 0,0 0 0,0 0 0,0 0 0,0 0 0,0 0 0,0 0 0,0 0 0,0 0 0,0 0-1,0 0 1,0 0 0,1 0 0,-1 0 0,0 0 0,0-1 0,0 1 0,0 0 0,7-5-1,8-10 3,11-18 16,17-29-18,15-18 19,16-10 2,48-61 17,-68 86-5,-26 34-4,-23 23-18,-5 7-8,1-1-1,-1 1 1,1 0-1,0 0 1,0 0 0,-1 0-1,1 0 1,0 1-1,0-1 1,0 0-1,0 0 1,0 0-3,-13 23-96,7-15-50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14 132 4729,'8'-50'2449,"-8"50"-2391,0 0 1,0 0 0,0-1 0,0 1 0,0 0 0,0 0 0,0-1 0,0 1 0,0 0 0,0-1 0,0 1 0,0 0-1,0 0 1,0-1 0,0 1 0,0 0 0,0 0 0,0-1 0,0 1 0,0 0 0,0 0 0,0-1 0,0 1 0,0 0-1,-1 0 1,1-1 0,0 1 0,0 0 0,0 0 0,0 0 0,-1-1 0,1 1 0,0 0 0,0 0 0,-1 0 0,1 0-1,0 0 1,0-1 0,0 1 0,-1 0 0,1 0 0,0 0 0,0 0 0,-1 0 0,1 0 0,0 0 0,-1 0 0,1 0-1,0 0 1,0 0 0,-1 0 0,1 0-59,-12 7 2392,10-6 364,7 7-2550,0 0 0,1 0 0,0-1 1,0 0-1,1 0 0,0-1 0,6 5-206,1 1 148,79 79 488,39 34-352,-114-111-268,1-1 1,0-1-1,0-1 1,1 0 0,6 1-17,-24-11-197,-1-1 0,1 1 1,0 0-1,-1 0 1,0 0-1,1 0 0,-1 0 1,0 1-1,1-1 1,-1 1 196,2 4-782</inkml:trace>
  <inkml:trace contextRef="#ctx0" brushRef="#br0" timeOffset="1">398 8 4841,'0'-1'267,"0"1"0,0-1 0,-1 1 0,1-1 0,-1 1 0,1-1 1,0 1-1,-1 0 0,1-1 0,-1 1 0,1 0 0,-1-1 0,1 1 0,-1 0 0,1-1 0,-1 1 0,0 0 0,1 0 0,-1 0 0,1 0 0,-1 0 1,1 0-1,-1-1 0,0 1 0,1 0 0,-1 1 0,1-1 0,-1 0 0,0 0 0,1 0-267,-3 1 178,0 1 0,0-1 1,1 1-1,-1 0 0,1 0 0,-1 0 0,-1 1-178,-12 13 270,1 1 0,0 0-1,1 1 1,1 1 0,-9 16-270,9-12 154,-13 23 297,-28 37-451,41-64 27,-20 24 59,3 1 0,-24 48-86,52-90 16,0 2 9,0 0 1,0 1 0,0-1 0,1 0 0,-1 1-1,1-1 1,0 1 0,0 0 0,0 1-26,1-2 2159,-1-3-1063</inkml:trace>
  <inkml:trace contextRef="#ctx0" brushRef="#br0" timeOffset="2">743 347 5521,'-5'-16'4908,"4"10"-2414,2 9-829,-4 0 188,-1 10-1559,0 1 1,1-1-1,1 1 0,-1 11-294,2-7 204,1 1-1,1-1 0,0 4-203,1 9 143,3 54 118,-4-63-221,-1 11 4,-3-17-21,-1 23 63,4-39-83,0 0-1,0 0 1,0 0-1,0-1 0,0 1 1,1 0-1,-1 0 1,0 0-1,0 0 0,0 0 1,0 0-1,0 0 1,0 0-1,0 0 0,0 0 1,0 0-1,0 0 1,0 0-1,1 0 0,-1 0 1,0 0-1,0 0 1,0 0-1,0 0 0,0 0 1,0 0-1,0 0 1,0 0-1,0 0 0,1 0 1,-1 0-1,0 0 1,0 0-1,0 0 0,0 0 1,0 0-1,0 0 1,0 0-1,0 0 0,0 0 1,0 1-1,0-1 1,0 0-1,1 0 0,-1 0 1,0 0-1,0 0 1,0 0-1,0 0 0,0 0 1,0 0-1,0 0-2,4-9 89,-2-9 7,-1 1 0,-1-1 1,-1 0-97,0-13 67,-2-96 52,4 89-109,-1 9 5,2-11-15,-2 37 5,1 0 4,-1 1-1,1-1 1,-1 0-1,0 1 1,0-1 0,0 0-1,-1 1 1,1-1-1,-1 0 1,1 1-1,-1-1 1,0 1 0,0-1-1,0 0-8,1 3-16,-1 0 0,1 0-1,-1 0 1,1-1 0,-1 1-1,1 0 1,-1 0 0,1 0-1,-1 0 1,1 0 0,0 0 0,-1 0-1,1 0 1,-1 0 0,1 0-1,-1 0 1,1 0 0,-1 1-1,1-1 1,-1 0 0,1 0-1,0 0 1,-1 1 0,1-1-1,-1 0 1,1 0 0,0 1 0,-1-1-1,1 0 1,0 1 0,-1-1-1,1 0 1,0 1 0,0-1-1,-1 1 17,-7 19-185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833 93 3937,'47'-74'2344,"-38"56"1321,-13 21-80,4-3-3542,-9 13 891,-2 7-548,-2-2-159,1-2 34,1 1 0,0 0 1,-1 6-262,-17 31 525,-2-1 1,-2-2-1,-3-1 1,-40 43-526,22-30 405,3 1 0,-27 50-405,25-29 160,-2 7 164,-55 67-324,31-69 146,-3 5 87,44-46-42,37-47-197,2-3 181,4-3 561,8-12 1234,3-13-767</inkml:trace>
  <inkml:trace contextRef="#ctx0" brushRef="#br0" timeOffset="1">1512 39 4857,'-1'0'1025,"-2"-6"2107,5 12 2944,3 4-5905,0 1 1,1-2-1,0 1 1,0 0 0,5 3-172,4 8 183,15 22 201,65 88 499,-71-101-524,2-1-1,0-2 0,8 5-358,81 61 880,7 6-405,39 56 260,-104-97-531,-8-14 27,3-1 1,11 5-232,36 29 189,-61-47-131,-7-6 80,14 16-138,-36-31 25,0 1 0,-1-1 0,0 2 0,0-1 0,-1 1 0,3 8-25,18 38 2716,-23-50-1632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 63 3489,'-5'-43'1889,"5"42"-1739,0 0 0,0 0 0,-1 1 0,1-1 0,0 0 0,-1 0 0,1 0 0,0 0 0,-1 0 0,1 0 0,-1 1 0,0-1-1,1 0 1,-1 0 0,1 1 0,-1-1 0,0 0 0,0 1 0,1-1 0,-1 1 0,0-1 0,0 1 0,0-1 0,0 1 0,0 0 0,0-1-1,0 1 1,0 0 0,1 0 0,-1-1 0,-1 1-150,-2 0 345,0 0 1,0 0-1,1 1 0,-1-1 0,0 1 1,-2 0-346,3 0 225,-5 2-26,0-1 1,0 1 0,0 1 0,0 0 0,1 0-1,0 0 1,0 1 0,0 0 0,0 0-1,1 1 1,0 0 0,0 0 0,0 0 0,1 1-1,-1 1-199,1 1 56,0 0 0,1 0 1,-1 1-1,2-1 0,0 1 0,0 0 0,-1 9-56,0 4 96,1 0 1,0 23-97,3-34 24,1 1 1,0-1-1,0 0 0,1 1 1,1-1-1,0 0 1,0 0-1,2-1 1,-1 1-1,1-1 0,7 11-24,-8-15 13,1 0-1,0 0 0,0-1 0,1 1 0,0-1 1,0-1-1,0 1 0,1-1 0,0 0 0,0 0 1,0-1-1,1 0 0,-1 0 0,1-1 0,0 0 1,0 0-1,7 1-12,-6-2 12,1-1-1,-1 0 1,1-1 0,-1 0 0,1 0-1,-1-1 1,1 0 0,-1 0 0,0-1-1,0-1 1,0 0 0,0 0 0,0 0-1,0-1 1,-1-1 0,1 1-1,-1-1 1,-1-1 0,1 0 0,-1 0-1,0 0 1,0-1 0,-1 0 0,1 0-1,-2 0 1,1-1 0,-1 0 0,0 0-1,-1-1 1,0 1 0,0-1 0,-1 0-1,0 0 1,0 0 0,-1 0 0,0-7-12,0 5 18,-2-1 0,1 1 0,-2-1 0,1 1 1,-2 0-1,1-1 0,-2 1 0,1 0 1,-2 0-1,1 0 0,-3-3-18,3 6 40,-1 1 0,-1-1 0,1 1 1,-1 0-1,0 0 0,-1 0 0,1 0 0,-2 1 0,1 0 1,0 0-1,-1 1 0,0 0 0,-1 0 0,1 1 0,-2-1-40,-1 0 38,-1 1-1,1 0 1,-1 1-1,0 0 1,0 1-1,-1 0 0,1 0 1,0 1-1,-1 1 1,1 0-1,-1 0 1,1 1-1,0 1 1,-11 2-38,19-3 238,0 0 1,0 0-1,0 0 1,1 0-1,-1 1 1,0-1-1,0 1 1,1 0-1,-1-1 1,1 1-1,0 0 1,-1 1-1,0 0-238,-6 10 1398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217 63 4089,'26'-60'2246,"-27"59"247,-3 3-783,-9 8 17,-16 14-420,13-7-792,1 2 0,0 0-1,1 1 1,1 0 0,1 1-515,-31 46 707,22-37-478,10-13-43,-1 0 0,-1-1-186,5-8 118,8-8-116,0 0 1,0 0 0,0 0-1,0 0 1,0 0-1,0 0 1,-1 0 0,1 0-1,0 0 1,0 0 0,0 0-1,0 0 1,0 0 0,0 0-1,0 0 1,0 0-1,0 0 1,0 0 0,0 0-1,0 0 1,0 0 0,-1 0-1,1 0 1,0 0-1,0 0 1,0 0 0,0 0-1,0 0 1,0-1 0,0 1-1,0 0 1,0 0-1,0 0 1,0 0 0,0 0-1,0 0 1,0 0 0,0 0-1,0 0 1,0 0-1,0 0 1,0 0 0,0 0-1,0 0 1,0 0 0,0-1-1,0 1 1,0 0 0,0 0-1,0 0 1,0 0-1,0 0 1,0 0 0,0 0-1,0 0 1,0 0 0,0 0-1,0 0 1,0 0-1,0 0 1,0-1 0,0 1-1,0 0-2,1-2 19,0-1-1,0 0 1,0 1-1,1-1 1,-1 1-1,1 0 1,0-1-1,1 0-18,10-13 11,11-12 20,-2-1-1,16-26-30,-31 40 6,1 1 0,1 0-1,1 0 1,0 1 0,1 0-1,0 1 1,10-8-6,-15 15 7,-2 2-2,-1 1 0,0-1 0,0 1 0,0-1 0,0 0 0,-1 0-1,1 0 1,-1 0 0,0-1 0,1-1-5,-3 5 55,-1 1-7,0 1 0,0-1-1,0 1 1,0-1 0,0 1 0,1 0 0,-1 0 0,0-1 0,1 1-1,0 0 1,-1 0 0,1 1-48,-2 5 71,-4 15 16,2 0 0,0-1-1,2 2 1,0 15-87,2-6 59,3 108 70,-1-110-101,2-1 0,1 0 0,6 19-28,10 33 120,-21-81-115,1 0-1,-1-1 0,0 1 1,0 0-1,1-1 0,-1 1 1,0 0-1,0-1 0,0 1 1,0 0-1,0-1 1,0 1-1,0 0 0,0-1 1,0 1-1,0 0 0,-1-1 1,1 1-1,0 0 0,0-1 1,-1 1-1,1-1 1,0 1-1,-1 0 0,1-1 1,-1 1-1,1-1 0,0 1 1,-1-1-1,1 1 0,-1-1 1,1 0-1,-1 1-4,-1-1-4,0 1 0,0-1-1,-1 0 1,1 1 0,0-1-1,0-1 1,0 1 0,-2 0 4,-16-1-27,10 1 25,-1 0 0,1 1 0,0 0 0,0 1 1,0 0-1,0 1 0,0 0 0,0 0 0,1 1 0,-2 1 2,8-3 0,-1 0 3,-1 1 0,1-1 0,0 1 0,0 0 0,0 0 0,1 1 0,-1-1 0,1 1 0,-1 0-3,4-4 2,0 1 0,-1-1 0,1 0 0,0 0 0,0 1 0,0-1 1,0 0-1,0 0 0,0 1 0,0-1 0,0 0 0,0 1 0,0-1 0,0 0 0,0 0 0,0 1 1,0-1-1,0 0 0,0 1 0,0-1 0,0 0 0,0 0 0,0 1 0,0-1 0,0 0 0,0 0 1,1 1-1,-1-1 0,0 0 0,0 0 0,0 1-2,10 3 79,13 0 105,9-5-14,0-1 0,0-2 0,0-1 1,22-7-171,-17 4 38,-1 0-2,-1 0 2968,26-1-3004,-21 7 1199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385 125 2272,'-28'-82'2033,"22"56"313,8 18 485,0 0 655,-6 14-276,-2 28-2638,2 1 0,1-1-1,1 1 1,3 6-572,2 33 1261,8 35-1261,-1-9 765,-4 36-765,-6-87 169,1-43-99,3-8-333,3-13-660,-3 0 479</inkml:trace>
  <inkml:trace contextRef="#ctx0" brushRef="#br0" timeOffset="1">55 761 4561,'-5'0'1171,"-22"1"2978,25 0-3720,0-1 1,1 0-1,-1 0 1,0 1-1,1-1 1,-1 1-1,0-1 1,1 1 0,-1 0-1,1 0 1,-1 0-1,1 0 1,-1 0-430,9-1 2173,28 1-1699,0-1-1,-1-2 1,1-1-1,6-3-473,144-31 573,-83 15-439,3 2-10,48-1-124,-147 20 634,1 1 0,-1 0-1,1 0 1,6 1-634,2 2 1115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207 115 4089,'40'-73'3995,"-36"68"-2996,0-2 499,0 0 1,0 0-1,1 1 1,3-3-1499,-8 9 36,0 0 0,0 0 0,-1 0 0,1 0 0,0 0 0,0 0 1,0 0-1,0 0 0,1 0 0,-1 1 0,0-1 0,0 0 0,0 0 1,0 0-1,0 0 0,0 0 0,0 0 0,0 0 0,0 0 0,0 0 1,0 0-1,0 1 0,0-1 0,0 0 0,0 0 0,0 0 1,0 0-1,0 0 0,0 0 0,1 0 0,-1 0 0,0 0 0,0 0 1,0 0-1,0 0 0,0 0 0,0 0 0,0 0 0,0 0 0,0 0 1,0 0-1,1 0 0,-1 0 0,0 0 0,0 0 0,0 0 0,0 0 1,0 0-1,0 0 0,0 0 0,0 0 0,0 0 0,0 0 1,1 0-1,-1 0 0,0 0 0,0 0 0,0 0 0,0 0 0,0 0 1,0 0-1,0-1 0,0 1 0,0 0 0,0 0 0,0 0 0,0 0 1,0 0-37,0 10 755,-1-8-742,-1 29 377,0-9-92,1 0-1,1 15-297,7 70 587,1 103-155,-5-59-273,-3-140-141,0-9-16,2 16 37,-2-18-38,0 1 0,0-1 0,0 1 0,1-1 1,-1 0-1,0 1 0,0-1 0,0 1 0,1-1 0,-1 1 0,0-1 1,0 0-1,1 1 0,-1-1 0,0 1 0,1-1 0,-1 0 0,1 1 0,-1-1 1,0 0-1,1 0 0,-1 1 0,1-1 0,-1 0 0,1 0 0,-1 0 1,1 0-1,-1 1 0,1-1 0,0 0-1,1-1-533,-2-1-3666,0 0 2367</inkml:trace>
  <inkml:trace contextRef="#ctx0" brushRef="#br0" timeOffset="1">146 680 3849,'-92'48'2506,"70"-39"-721,14-9-4,2 0-541,5 0-925,0 1-1,-1-1 1,1 0-1,0 1 1,0-1-1,-1 1 1,1-1 0,0 1-1,0 0 1,0 0-1,0-1 1,-1 1-315,2-1 63,0 1-1,0-1 1,0 0 0,0 0-1,0 0 1,-1 0 0,1 1 0,0-1-1,0 0 1,0 0 0,0 0 0,0 1-1,0-1 1,0 0 0,0 0-1,0 0 1,0 1 0,-1-1 0,1 0-1,0 0 1,0 1 0,0-1-1,0 0 1,1 0 0,-1 0 0,0 1-1,0-1-62,0 0 44,0 1 0,1-1 0,-1 1 0,0-1 0,1 0 0,-1 1 0,1-1 0,-1 0 0,1 1 0,-1-1 0,1 0 0,-1 0 0,1 1 0,-1-1 0,1 0 0,-1 0 0,1 0-44,5 1 195,-1 0-1,1 0 1,0 0-1,-1-1 1,1 0-1,0-1 1,5 0-195,8 0 257,177-14 511,88-1 214,-255 15-506,-12-2-141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8:33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577 137 3065,'-6'-21'5433,"5"17"-5056,0 0-1,0 1 1,0-1-1,-1 0 1,0 0 0,1 1-1,-1-1 1,-1 1-1,1 0 1,0 0-1,-1-1 1,0 1-1,1 1 1,-1-1 0,0 0-1,-3-1-376,-45-34 928,46 35-806,0 0 0,0 1 0,0 0 0,-1 0 1,1 0-1,0 0 0,-1 1 0,1 0 0,-1 0 0,1 0 0,-1 1 0,-3 0-122,-3 1 172,0 0 0,-1 1 1,1 1-1,-5 1-172,-1 2 72,0 0 1,0 1-1,1 1 0,0 0 1,0 2-1,1 0 0,1 0 1,0 2-1,0 0 0,1 0 1,0 1-1,1 1 0,1 1 1,0 0-73,-2 4 18,1 0 1,1 1-1,0 1 1,2-1-1,0 2 1,2 0-1,0 0 1,1 0-1,2 1 1,0 0-1,0 6-18,4-18 5,0-1-1,1 1 0,0 0 0,1-1 0,0 1 0,0 0 0,1-1 1,2 8-5,-2-14 2,-1 1 0,1 0 1,0 0-1,1-1 1,-1 1-1,1-1 0,0 0 1,0 0-1,0 0 1,1 0-1,-1 0 0,1-1 1,0 0-1,0 1 0,0-1 1,1-1-1,-1 1 1,1-1-1,0 1-2,16 4 2,1 0 1,-1-2-1,1 0 1,1-2-1,-1 0 1,9-1-3,44 7 1,-46-5-1,0 1 0,0 2 0,-1 1 0,0 1 0,0 1 0,-1 2 0,-1 0 0,0 2 0,10 8 0,-29-17 0,0 0-1,-1 1 1,0-1 0,0 2 0,0-1-1,-1 0 1,0 1 0,0 0-1,-1 0 1,1 2 0,-2-4 0,-1-1 1,-1 1-1,1 0 1,-1-1-1,1 1 1,-1 0-1,-1 0 0,1 0 1,-1 0-1,0 0 1,0-1-1,0 1 0,0 0 1,-1 0-1,0 0 1,0 0-1,-1 2 0,-4 8 13,-1 1 1,0-2-1,-1 1 0,-1-1 1,0 0-1,-1-1 0,0 0 1,-1-1-1,-1 0 0,0 0 1,0-2-1,-1 1-13,3-3 16,-1 0-1,-1-1 1,1 0 0,-1-1 0,0 0-1,0-1 1,-1 0 0,1-1 0,-1-1-1,0 0 1,0 0 0,-1-1-1,1-1 1,-13 0-16,20-2-18,0 0 0,0-1 0,-1 1-1,1-1 1,0 0 0,1-1 0,-1 1 0,0-1-1,1 0 1,-1-1 0,1 1 0,0-1 0,0 0-1,1 0 1,-1-1 0,1 0 0,0 1 0,0-1-1,0 0 1,1-1 0,0 1 0,0-1 0,0 0-1,1 1 1,0-1 0,0 0 0,0 0 0,1-1 0,0 1-1,0 0 1,0 0 0,1-1 0,0 1 0,0 0-1,1-1 1,-1 1 0,1 0 0,1 0 0,1-4 18,-1 4 31,1 1 1,0 0-1,0 0 1,1 0-1,0 1 1,1-3-32</inkml:trace>
  <inkml:trace contextRef="#ctx0" brushRef="#br0" timeOffset="585.775">1018 658 6745,'10'-49'2861,"0"-13"-2861,-10 61 72,0 0 0,1 0 0,-1 0 0,0 0 1,0 0-1,0 0 0,0 0 0,0 0 0,0 0 0,0 0 0,0 0 0,0 1 0,-1-1 0,1 0 1,0 0-1,-1 0 0,1 0 0,0 0 0,-1 0 0,1 0 0,-1 1 0,0-1 0,1 0 0,-1 0 0,0 1 1,1-1-1,-1 0 0,0 1 0,0-1 0,1 1 0,-1-1 0,0 1 0,0-1 0,0 1 0,0-1 1,-1 1-73,0 0 207,-1 0 1,0 0 0,1 0 0,-1 0 0,0 1 0,0-1 0,1 1 0,-1 0 0,-1 0-208,0 1 314,-2 0-182,0 0 0,1 1 0,-1 0 0,1 0 0,0 0 0,0 1 0,0-1 0,0 1 0,0 1 0,1-1 0,0 1 0,0-1 0,0 1 0,0 1 0,1-1 0,0 0 0,0 1 0,0-1 0,1 1 0,0 0 0,0 0 0,0 0 0,1 1-132,-3 8 45,1 0 1,1 0-1,0 0 0,1 1 0,1-1 1,1 0-1,0 1 0,3 13-45,-1-14 18,1 1 0,1-1 0,0-1 0,1 1 0,0-1 0,2 0-1,-1-1 1,2 1 0,0-2 0,0 1 0,1-1 0,0 0 0,1-1 0,11 8-18,-14-13 10,-1 0 1,1-1 0,0 0-1,0 0 1,0-1 0,1 0-1,0 0 1,-1-1 0,1 0-1,0-1 1,1 0 0,-1 0 0,0-1-1,1 0 1,-1-1 0,0 0-1,1 0 1,-1-1 0,0 0-1,1-1 1,-1 0 0,0-1-1,0 1 1,8-5-11,-6 2 24,-1-1 0,1-1 0,-1 0 0,0 0 0,0-1 1,-1 0-1,0 0 0,-1-1 0,0-1 0,0 1 0,-1-1 0,0 0 0,-1-1 0,0 0 0,0 0 1,1-7-25,-4 11 21,-1 1 0,1-1 0,-2 0-1,1 0 1,-1 0 0,0 0 0,0 0 0,-1-1 0,0 1 0,0 0 0,-1 0 0,0 0 0,0 0 0,0 0 0,-1 0 0,0 0 0,-1 0 0,0 1 0,0-1 0,0 1 0,-1-1 0,1 1 0,-2 1 0,1-1 0,0 0 0,-1 1 0,0 0 0,-4-2-21,-1-1 27,0 0 0,0 2 0,-1-1-1,0 1 1,-1 1 0,1 0 0,-1 0-1,0 1 1,0 1 0,-5-1-27,8 2-48,0 1 1,0 0 0,0 0 0,0 1-1,0 0 1,0 1 0,0 0-1,0 0 1,0 1 0,0 0 0,1 0-1,-1 1 1,1 0 0,-6 4 47,10-5-133,0 0 1,0 1 0,0-1 0,1 1 0,-1 0-1,1 0 1,-2 3 132,-11 23-685</inkml:trace>
  <inkml:trace contextRef="#ctx0" brushRef="#br0" timeOffset="1101.687">1556 178 7154,'3'-30'2911,"-2"24"-1756,0-1 1,0 1-1,-1 0 1,0-1-1,0-1-1155,13 84 1468,-2-1 1,-4 5-1469,-2-26 333,43 277 732,-22-178-177,3 129-888,-28-259 39,-1-9-52,1 0 1,0 0 0,3 12 12,8 8 2</inkml:trace>
  <inkml:trace contextRef="#ctx0" brushRef="#br0" timeOffset="2048.922">1960 656 8114,'-4'-5'1122,"2"3"-673,0 0-1,1 0 1,-1-1-1,1 1 1,-1 0-1,1 0 0,0-1 1,0 1-1,0-1 1,0 1-1,0-1 0,1 1 1,-1-1-1,1 0 1,-1 1-1,1-1 1,0-2-449,0 5 35,0 0-1,0-1 1,1 1 0,-1 0 0,0 0 0,0-1 0,0 1 0,0 0 0,0 0 0,1-1 0,-1 1 0,0 0 0,0 0 0,0 0 0,1-1 0,-1 1-1,0 0 1,0 0 0,1 0 0,-1 0 0,0 0 0,1-1 0,-1 1 0,0 0 0,0 0 0,1 0 0,-1 0 0,0 0 0,1 0 0,-1 0 0,0 0 0,0 0-1,1 0 1,-1 0 0,0 0 0,1 0 0,-1 0 0,0 0 0,1 1 0,-1-1 0,0 0 0,0 0 0,1 0 0,-1 0 0,0 0 0,0 1 0,0-1-1,1 0 1,-1 0 0,0 1 0,0-1-35,19 13 640,0 4-397,-2 1 0,0 0 0,-1 2 0,-1-1 0,-1 2 0,-1 0 0,10 22-243,12 32 442,18 59-442,-33-83 145,-12-32-106,0-1-1,2 0 1,0 0 0,1-1 0,3 2-39,-13-17 4,-1-1 1,1 0-1,-1 0 0,1 0 0,0 0 0,0 0 0,0 0 0,-1 0 0,1 0 1,0 0-1,0 0 0,0-1 0,0 1 0,1 0 0,-1-1 0,0 1 1,0-1-1,0 1 0,0-1 0,1 1 0,-1-1 0,0 0 0,0 0 0,1 0 1,-1 1-1,0-1 0,1 0 0,-1-1 0,0 1 0,0 0 0,1 0 0,-1 0 1,0-1-1,0 1 0,2-1-4,-1-1 9,0 0 0,1 0 0,-1 0 0,0 0 0,0 0 1,0-1-1,-1 1 0,1 0 0,0-1 0,-1 0 0,0 1 0,1-1 0,-1 0 0,0-1-9,5-16 23,-1 0-1,0 0 0,-2 0 1,0-1-1,-2 1 1,0-20-23,-4-25 38,-7-35-38,2 32 1,3-16-1,5 77-5,0 1 1,0-1 0,1 0-1,0 1 1,0-1 0,1 1-1,0-2 5,-2 7-1,1 0-1,-1-1 0,1 1 0,-1 0 0,1 0 0,0-1 0,-1 1 0,1 0 0,0 0 1,0 0-1,0 0 0,0 0 0,0 0 0,0 0 0,0 0 0,0 0 0,0 1 1,0-1-1,0 0 0,1 1 0,-1-1 0,0 1 0,1-1 0,-1 1 0,0-1 0,1 1 1,-1 0-1,0 0 0,1 0 0,-1 0 0,0 0 0,1 0 0,-1 0 0,1 0 0,-1 1 1,0-1-1,1 0 2,3 2-6,-1 0 0,0 0 1,0 0-1,0 0 0,0 1 1,-1-1-1,1 1 0,-1 0 1,1 0-1,2 4 6,31 39-33,-20-24 27,-7-9 6,0-1 0,2 0-1,-1-1 1,1 0 0,1-1 0,0-1 0,0 1 0,1-2 0,2 0 0,-6-3 4,1 0 1,0-1 0,0-1-1,0 0 1,0 0 0,1-1-1,-1-1 1,1 0-1,-1 0 1,1-1 0,-1-1-1,12-2-4,-13 2 4,0 0-1,0-1 0,0-1 0,0 0 1,-1 0-1,1-1 0,-1 0 1,0-1-1,0 0 0,0 0 0,-1-1 1,0 0-1,0 0 0,0-1 0,-1 0 1,0-1-1,0 1 0,-1-1 0,0 0 1,3-7-4,-6 9 2,-1 1 0,0-1 1,0 1-1,-1-1 0,0 0 0,0 0 1,0 1-1,-1-1 0,0 0 1,0 0-1,0 0 0,-1 0 0,0 1 1,0-1-1,0 0 0,-2-5-2,-3-7 7,-1 1-1,0 0 1,-2 0-1,-6-9-6,12 19 0,-1 1 0,1 0-1,-1 1 1,-1-1 0,1 1-1,-1 0 1,-3-2 0,7 5-1,-1 1-1,0 0 1,1 0 0,-1 0 0,0 0-1,0 1 1,0-1 0,1 0-1,-1 1 1,0-1 0,0 1 0,0 0-1,0 0 1,0 0 0,0-1-1,0 2 1,0-1 0,0 0-1,0 0 1,0 1 0,0-1 0,0 1-1,0 0 1,0-1 0,1 1-1,-1 0 1,-1 1 1,-3 1-4,0 1-1,0 0 0,1 0 1,-1 0-1,1 1 1,0 0-1,0 0 1,1 1-1,0-1 1,0 1-1,-2 2 5,0 3-5,1 0-1,-1 0 1,2 1 0,0 0-1,0-1 1,0 7 5,-1 8-4,2 1-1,0-1 1,2 1-1,1-1 1,3 26 4,-1-36 1,0 0 1,1-1-1,1 1 0,0-1 1,1 1-1,1-1 0,0-1 1,1 1-1,1-1 0,0 0 0,1-1 1,8 9-2,-11-14 5,1-1 0,0 0 1,1 0-1,-1 0 1,1-1-1,0 0 0,1-1 1,0 0-1,0 0 0,0-1 1,0 0-1,0-1 0,1 0 1,0 0-1,-1-1 0,1-1 1,0 1-1,0-1 0,0-1 1,7 0-6,-2-2-113,1 0 0,-1 0 0,1-2 0,-1 0 0,0 0 1,0-1-1,-1-1 0,1-1 0,4-3 113,1-2-892,0-1 1,-1-1 0,0 0-1,-1-2 1,12-12 891,7-15-1277</inkml:trace>
  <inkml:trace contextRef="#ctx0" brushRef="#br0" timeOffset="2376.858">3274 530 6425,'-2'11'1062,"1"0"0,-1 0 0,2 0-1,0 0 1,0 1 0,1-1 0,0 0 0,2 3-1062,5 26 2218,9 25-2218,-6-29 1059,-8-24-820,13 49 1582,-3 2-1821,-9-45 218,-2 0 1,0 1-1,-2-1 0,0 0 1,-1 13-219,0-27 55,0 0 0,1 1 0,-1-1 0,-1 0 1,1-1-1,-1 1 0,0 1-55,2-4 12,0-1 0,-1 1-1,1-1 1,0 1 0,0-1-1,-1 1 1,1-1 0,0 1-1,-1-1 1,1 1 0,-1-1 0,1 0-1,-1 1 1,1-1 0,-1 1-1,1-1 1,-1 0 0,1 0 0,-1 1-1,1-1 1,-1 0 0,1 0-1,-1 0 1,1 0 0,-1 0-1,0 1 1,1-1 0,-1 0 0,1 0-1,-1 0 1,0-1 0,1 1-1,-1 0 1,1 0 0,-1 0 0,1 0-1,-1 0 1,0-1 0,1 1-1,-1 0 1,1-1 0,-1 1-1,1 0 1,-1-1 0,1 1 0,0 0-1,-1-1 1,1 1 0,-1-1-12,-2-3 29,-1 0 1,1 0 0,0-1-1,0 1 1,1-1 0,-1 1-1,1-1 1,0 0 0,0 0-1,1 0 1,0 0-1,0 0 1,0-1-30,-3-14 45,2-1 0,1-15-45,-1-2-6,2 1 0,2-1 1,1 1-1,2 0 0,9-30 6,-11 55-117,1 0 0,1 0-1,0 0 1,0 1 0,1 0 0,1 0-1,0 0 1,7-8 117,-9 13-209,1 0-1,1 0 1,-1 1-1,1 0 1,-1 0 0,1 0-1,1 1 1,-1 0-1,1 0 1,0 1 0,-1 0-1,1 0 1,8-1 209,34-2-723</inkml:trace>
  <inkml:trace contextRef="#ctx0" brushRef="#br0" timeOffset="3016.808">4047 542 4801,'101'-58'3001,"-100"58"-2758,1-1 1,-1 1-1,0-1 0,0 0 1,0 1-1,0-1 1,0 0-1,0 0 1,0 1-1,0-1 0,0 0 1,0 0-1,-1 0 1,1 0-1,0 0 1,0 0-1,-1 0 0,1-1 1,0 1-244,-2 0 108,1 1 0,0 0 0,0-1 0,-1 1 1,1 0-1,0-1 0,0 1 0,-1 0 0,1 0 0,0-1 0,-1 1 0,1 0 1,0 0-1,-1 0 0,1-1 0,0 1 0,-1 0 0,1 0 0,-1 0 1,1 0-1,0 0 0,-1 0 0,1 0-108,-2-1 1192,-14-5 1902,-17 6-2572,18 0-126,6 0-311,0 0 0,1 1 1,-1 0-1,0 1 0,0 0 1,1 0-1,-1 1 0,1 0 1,0 0-1,-6 4-85,-3 2 94,-1 2-1,1 0 1,1 1-1,-13 11-93,21-16 4,1 0 1,0 1-1,0 0 0,1 0 1,0 1-1,0-1 1,1 2-1,0-1 0,1 0 1,-2 3-5,5-9 0,0-1 0,1 0 1,-1 0-1,0 1 1,1-1-1,-1 0 0,1 1 1,0-1-1,0 1 1,0-1-1,0 0 0,0 1 1,0-1-1,1 0 1,-1 1-1,1-1 0,-1 0 1,1 1-1,0-1 1,0 0-1,0 0 0,0 0 1,1 0-1,-1 0 0,1 2 0,1-2 1,0 0-1,1 0 1,-1 0-1,0 0 1,0 0-1,1-1 1,-1 1-1,1-1 1,0 0-1,-1 0 1,1-1-1,0 1 1,-1-1-1,1 1 0,0-1 1,3-1-1,29 0 16,28-6-16,-31 2 3,1 2 1,30 1-4,-55 3 0,0-1 0,0 1 0,0 1 0,0-1 0,0 2 0,-1-1 0,1 1 0,-1 0 0,1 1 0,-1 0 0,0 0 0,5 5 0,-10-7-1,-1-1 1,0 1 0,0 0 0,0 0-1,0 0 1,0 0 0,0 0 0,-1 0-1,1 1 1,-1-1 0,1 1 0,-1-1-1,0 1 1,0-1 0,0 1 0,0-1-1,-1 1 1,1 0 0,0 2 0,-1-2 2,-1 1 1,1 0 0,-1 0-1,1-1 1,-1 1 0,0 0-1,0-1 1,-1 1 0,1-1-1,-1 0 1,0 1-1,0-1 1,-1 1-3,-8 10 38,-1 0-1,0 0 1,-1-1 0,0-1 0,-10 6-38,17-13 23,-34 31 95,-28 22 50,61-52-165,-1-1 1,1 0-1,-2 0 0,1-1 0,0 0 1,-1-1-1,0 0 0,0 0-3,7-2-42,0-1 1,0 1-1,0-1 0,0 1 1,0-1-1,0 0 0,-1 0 0,1 0 1,0-1-1,0 1 0,0 0 1,0-1-1,0 1 0,0-1 1,0 0-1,0 1 0,0-1 1,0 0-1,0-1 42,-8-13-306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706 170 5009,'-36'-27'2597,"25"19"2715,14 12 211,1 2-6603,8 8 1409,0 0 0,13 12-329,-7-8 134,34 32 271,1-3-1,60 40-404,-99-76 22,27 22 177,11 13-199,-20-16-695,1-1 0,6 1 695,-27-23-525</inkml:trace>
  <inkml:trace contextRef="#ctx0" brushRef="#br0" timeOffset="1">1006 77 6521,'49'-67'2641,"-43"57"-1459,-8 11-412,-7 9 284,-2 4-438,1 1 0,1 0 0,1 0 0,0 1 1,-6 16-617,9-19 174,-42 84 1366,-27 37-1540,12-25 343,54-93-331,2-4-28,0-1 1,-1 0 0,0 0 0,-1 0 0,-4 4 15,6-12-505,4-8 212</inkml:trace>
  <inkml:trace contextRef="#ctx0" brushRef="#br0" timeOffset="2">1467 455 9034,'0'-1'377,"0"-1"-1,1 1 1,-1-1 0,0 1 0,1-1-1,-1 1 1,1-1 0,0 1 0,-1-1-1,1 1 1,0 0 0,0-1-1,0 1 1,0 0 0,0 0-377,20-19 977,-14 14-465,5-4-338,0 1 0,0 0-1,1 1 1,0 0 0,0 1 0,1 1-1,-1 0 1,1 1 0,1 0-1,-1 1 1,12-1-174,-22 4 7,0 1 0,1-1 0,-1 1 0,0 0 0,0 0 0,1 1 0,-1-1 0,0 1 0,0 0 0,0 0-1,0 1 1,0-1 0,0 1 0,3 1-7,-5-1 1,0-1 0,0 1-1,0 0 1,0-1-1,0 1 1,0 0 0,0 0-1,-1 0 1,1 1-1,-1-1 1,0 0 0,1 0-1,-1 1 1,0-1 0,0 1-1,-1-1 1,1 1-1,-1-1 1,1 1 0,-1 0-1,0-1 1,0 1 0,0 0-1,0-1 0,0 5 3,-1 0-1,-1-1 0,1 1 0,-1-1 1,0 0-1,0 1 0,-1-1 1,0 0-1,0 0 0,0-1 1,-4 6-3,-8 9 36,-1 0 1,-9 7-37,19-20 15,-3 3 35,-1 2 134,0-1 0,-1 0 0,0 0 0,-1-1 0,0-1 0,-1 0 1,-7 4-185,19-13 16,1 0 1,0 1 0,0-1 0,-1 0 0,1 0 0,0 0-1,-1 0 1,1 1 0,0-1 0,-1 0 0,1 0 0,0 0-1,0 0 1,-1 0 0,1 0 0,0 0 0,-1 0 0,1 0-1,0 0 1,-1 0 0,1 0 0,0 0 0,-1 0 0,1 0 0,0 0-1,-1-1 1,1 1 0,0 0 0,-1 0-17,2-8 264,8-10-116,-6 13-139,1 0 1,0 1-1,0-1 0,0 1 1,1 0-1,-1 0 1,1 1-1,0-1 0,0 1 1,2-1-10,9-4 4,0 1 0,15-5-4,-17 7 2,1 1 0,-1 0 0,1 1 0,0 1 0,6 0-2,-16 1-1,1 1 0,-1 0 0,0 0 0,0 0 0,0 1 0,0 0 0,0 0 0,0 0 0,0 1 0,-1 0 0,1-1 0,0 2 0,-1-1 0,1 0 0,-1 1 0,0 0 0,0 0 0,1 1 1,-1 0-3,0 1-1,0 0 0,0 0 0,-1 0 0,1 0 0,-1 0 1,0 1-1,-1 0 0,1-1 0,-1 1 0,0 0 0,0 3 4,-1-1-4,0 1 0,0-1 0,0 1-1,-1-1 1,-1 1 0,1-1 0,-1 1-1,-2 5 5,0 0 4,-1 0 0,-1-1 0,0 0-1,-1 0 1,0 0 0,-1-1-1,-1 0 1,0 0 0,0 0 0,-10 9-4,8-10 33,-1-1 1,0 0 0,-1 0 0,0-1-1,0-1 1,-1 0 0,0-1 0,0 0-1,-1-1 1,0 0 0,0-1-1,-1-1 1,1 0 0,-12 0-34,23-3 137,-1-1 0,0 0 0,0 0 1,1 0-1,-1 0 0,0-1 0,1 0 0,-1 0 1,0 0-1,1 0 0,-1 0 0,1-1 0,-1 1 0,1-1 1,-2-1-138,-6-6 945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609 17 1976,'0'-1'347,"0"0"-1,1 0 0,-1 0 0,1 0 0,-1 0 0,1 0 1,0 0-1,-1 0 0,1 0 0,0 0 0,0 1 1,0-1-1,0 0 0,-1 0 0,1 1 0,0-1 0,0 1 1,0-1-1,1 1-346,-1 0 1360,-1 0-134,-1 0 1898,-2 8-2415,0 9-219,-2 6 126,0 0 1,-5 11-617,-12 31 935,-4-1 1,-6 7-936,-66 122 812,84-166-629,-8 21 148,2 0 0,-12 49-331,18-53 59,-1 0 0,-2-2 0,-2 0 0,-7 8-59,19-38 15,-13 21 149,-8 20-164,-2 8 360,-4-1-360,-20 41 196,48-90-204,-50 99-125,51-105-1154,7-6 812</inkml:trace>
  <inkml:trace contextRef="#ctx0" brushRef="#br0" timeOffset="1">1494 59 5753,'0'0'72,"-6"-11"3255,6 11-3176,-1-1 0,1 1-1,0 0 1,-1 0 0,1-1 0,0 1-1,-1 0 1,1 0 0,0 0 0,-1 0-1,1-1 1,0 1 0,-1 0 0,1 0 0,-1 0-1,1 0 1,0 0 0,-1 0 0,1 0-1,0 0 1,-1 0 0,1 0 0,-1 0-1,1 0 1,0 0 0,-1 1 0,1-1-1,0 0 1,-1 0-151,1 0 141,-1 1-1,1-1 0,0 0 1,-1 1-1,1-1 1,0 0-1,0 1 1,-1-1-1,1 1 0,0-1 1,0 0-1,-1 1 1,1-1-1,0 1 0,0-1 1,0 1-1,0-1 1,0 1-1,0-1 0,0 1 1,0-1-1,0 0 1,0 1-1,0-1 1,0 1-1,0-1 0,0 1 1,0-1-1,0 1 1,0-1-141,7 22 340,-2-9-101,0-1 0,1 0-1,1 0 1,0-1 0,3 3-239,54 76 1204,34 64-1204,-38-60 685,4-2-685,-43-62 154,24 28 326,37 35-480,-51-58 73,188 195 417,-194-202-452,-2 1 0,-1 1 1,-1 0-1,11 23-38,-21-33 23,0-4 15,1-1-1,0 0 1,1-1 0,1 0-1,0-1 1,1-1 0,8 6-38,-6-7 108,0-1 1,1-1-1,15 6-108,-6-3 50,-26-11-54,0 0 1,1 0-1,-1-1 1,0 1-1,0 0 0,0 0 1,0 0-1,0 0 1,0 0-1,0 1 1,0-1-1,-1 0 1,1 0-1,0 0 1,-1 1-1,1-1 1,-1 0-1,1 1 1,-1-1-1,0 1 1,1-1 3,-1 5 130,1-1 0,-1 1 0,0-1 0,0 5-130,0-10 16,-1 9 219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48 2553,'32'-43'1092,"-31"42"-1060,-1 1 0,0-1 0,1 1 0,-1 0 0,1-1 0,-1 1 0,1 0 0,-1 0 0,1-1 0,-1 1 0,1 0 0,-1 0 0,1 0 0,-1 0 0,1 0 0,0-1 0,-1 1 0,1 0 0,-1 0 0,1 0 0,-1 1 0,1-1 0,0 0 0,-1 0 0,1 0 0,-1 0 0,1 0 0,-1 1 0,1-1 0,-1 0 0,1 1-32,13 11 653,-10-8-468,2 1-26,1-1 0,0 1 0,0-1 0,1 0 1,5 1-160,-4-1 56,-1 0 1,0 1 0,0-1-1,2 2-56,16 15 643,-20-12 135,-7-8 722,-4-5 958,-3-8-593,7 9-1801,-1 0 0,1 1 0,-1-1 0,0 1 0,0-1-1,-1-1-63,-29-26 431,29 27-327,-1 0-1,0 0 1,0 0-1,1 0 1,-2 1 0,1 0-1,0 0 1,0 0-1,-1 0 1,1 1 0,-1 0-1,1 0 1,-1 0-1,0 0 1,1 1-1,-1 0-103,-7 0 219,0 1 0,0 1 0,0 0 0,1 0 0,-4 2-219,6-1 109,0-1-56,0 1 0,1 1 0,0 0 0,0 0 0,0 0 0,0 1 0,1 0 0,0 1 0,0 0 0,0 0 0,-5 6-53,2-1 22,1 0 0,0 0 1,1 1-1,1 0 0,0 1 0,0-1 1,0 5-23,2-5 5,1 1 0,1 0 0,0-1 1,1 1-1,0 1 0,1-1 1,1 0-1,0 0 0,0 0 1,1 0-1,1 0 0,1 5-5,-1-9 5,0 0-1,1 0 0,0-1 1,0 1-1,1-1 1,0 0-1,0 1 1,1-2-1,0 1 0,1 0 1,0-1-1,0 0 1,0-1-1,1 1 0,-1-1 1,2-1-1,7 6-4,-8-8 8,0 1 0,0-1 1,0-1-1,1 0 0,0 0 0,-1 0 0,1-1 0,0 0 0,0 0 0,6-1-8,-1 0 19,1-1 0,-1-1 0,1 0-1,-1 0 1,11-5-19,-13 4 12,0-1-1,-1 0 1,1-1-1,-1 0 1,0-1-1,-1 0 1,1 0-1,-1-1 1,-1-1 0,1 1-1,-1-1 1,0-1-1,-1 1 1,0-1-1,-1-1 1,1 1-1,-2-1 1,5-10-12,-6 11 1,1-1 76,0 0 0,-1-1 0,0 0-1,-1 0 1,0 0 0,-1 0 0,0 0 0,0-2-77,-2 1 192,0 1 0,-1-1 1,0 0-1,0 1 0,-1-1 0,-1 1 0,-3-9-192,4 13 60,-1 1 0,0-1 0,-1 1 1,0 0-1,0 0 0,0 0 0,0 0 0,-1 1 0,0 0 0,0 0 0,0 0 0,-1 0 0,-2 0-60,0 0 22,0 0 0,0 0 0,-1 1 0,0 0 0,0 1 0,0 0 0,0 1 0,-3-1-22,-5 0-58,0 1-1,-1 0 1,1 2 0,-2 0 58,15 0 6,0 0 1,0 0-1,0 0 1,1 0-1,-1 1 1,0 0-1,1 0 1,-1 0 0,0 0-1,1 0 1,-1 1-1,0 0-6,-10 12 78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217 46 4433,'33'-44'2386,"-32"43"-911,-3 2-238,-5 7 647,-10 14 393,0 9-801,8-15-1035,0 0 0,-6 6-441,-20 31 497,16-23-36,-5 5-461,17-27 50,1 0 0,-1-1 0,0 0 0,-1 0 0,1 0 0,-5 1-50,2-4 132,11-10-21,14-16 23,-13 19-123,55-70 125,-20 27-92,-20 26-1,1 0 1,0 1 0,2 1 0,9-7-44,-24 21 34,-3 3 37,1-1 1,-1 0 0,1 0-1,-1 0 1,0-1-1,0 1 1,0 0 0,0-1-1,0 1 1,0-1 0,-1 0-1,1 0 1,-1 0-72,-10 38 1552,2-1-1472,1 1-1,2 0 0,2 0 0,0 0 0,3 0 0,3 19-79,7 9 45,-6-36-12,0 1 0,-2-1 0,-1 9-33,-2-28 10,0 1-1,0-1 0,-1 0 1,-1-1-1,1 1 0,-1 0 1,-1 0-1,1-1 0,-1 1 1,0-1-1,-1 0 0,0 1 1,-2 1-10,4-6 4,0 0 0,0 0 0,0-1 0,0 1 0,-1-1 0,1 1 0,-1-1 0,0 0 0,1 0 0,-1 0 0,0 0 1,0-1-1,0 1 0,0-1 0,0 0 0,-1 0 0,-1 1-4,-6-1 3,0 2 0,1-1 0,-1 1 0,1 1 1,-1 0-1,0 1-3,-20 10 23,-8 8-23,6-4 19,30-18 23,1 1-1,-1-1 0,1 1 1,0 0-1,-1-1 0,1 1 1,-2 2-42,4-3 10,0-1 0,0 0 0,0 0 0,0 1 0,0-1 0,0 0 0,0 0 0,-1 1 1,1-1-1,0 0 0,0 0 0,1 1 0,-1-1 0,0 0 0,0 0 0,0 0 0,0 1 0,0-1 1,0 0-1,0 0 0,0 1 0,0-1 0,0 0 0,1 0 0,-1 0 0,0 1 0,0-1 0,0 0 1,0 0-1,1 0 0,-1 0 0,0 1 0,0-1 0,0 0 0,1 0 0,-1 0 0,0 0 0,0 0 1,0 0-1,1 0 0,-1 0 0,0 0 0,0 1 0,1-1 0,-1 0 0,0 0 0,0 0 0,1 0 1,-1 0-1,0-1-10,18 4 256,44-6 86,1-3-1,46-11-341,-59 6 80,-1-2 0,12-7-80,-40 13 53,10 1 98,0 6-59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357 109 2817,'-22'-81'1840,"18"56"1286,2 22 994,2 3-3731,-1 0-252,1 0 0,0 0 0,-1 0-1,1 0 1,-1 0 0,1 1 0,0-1 0,-1 0 0,1 0 0,0 0-1,-1 0 1,1 0 0,0 1 0,-1-1 0,1 0 0,0 0 0,0 0-1,-1 1 1,1-1 0,0 0 0,0 0 0,-1 1 0,1-1 0,0 0-1,0 1 1,0-1 0,0 0 0,-1 1 0,1-1 0,0 0 0,0 1-1,0-1 1,0 0 0,0 1 0,0-1 0,0 1 0,0-1-137,-5 23-224,4-19 570,-4 35 63,1 1 0,2 0 0,2 34-409,16 127 838,-13-170-667,1 0 0,2-1 0,1 1 0,5 12-171,-11-42 10,1 6 41,1-1 1,-1 0 0,-1 1-1,0-1 1,1 6-52,-6-16-987,2 2 451</inkml:trace>
  <inkml:trace contextRef="#ctx0" brushRef="#br0" timeOffset="1">81 755 4497,'-2'-2'561,"0"1"1,-1-1-1,1 1 1,-1-1-1,1 1 0,-1 0 1,1 0-1,-1 0 1,0 0-1,1 0 1,-1 0-1,0 1 0,-1-1-561,3 1 162,-1 0-1,1 0 1,-1 0-1,1 0 1,-1 0-1,1 1 1,-1-1-1,1 0 0,-1 1 1,1-1-1,0 1 1,-1-1-1,1 1 1,0 0-1,-1-1 0,1 1 1,0 0-1,0 0 1,0 0-1,0 0 1,0 0-1,0 0 1,0 0-1,-1 2-161,0-1 311,1 0 1,0 0-1,0 0 1,0 0-1,0 1 1,0-1-1,0 0 0,0 1 1,0 1-312,1-3 38,0-1 0,0 0 0,0 0 0,0 1 0,1-1 0,-1 0 0,0 1 0,0-1 1,0 0-1,0 1 0,0-1 0,0 0 0,1 0 0,-1 1 0,0-1 0,0 0 0,0 0 0,1 1 0,-1-1 0,0 0 0,0 0 1,1 1-1,-1-1 0,0 0 0,0 0 0,1 0 0,-1 0 0,0 0-38,2 1 53,-1-1-1,1 0 1,-1 1 0,1-1-1,-1 0 1,0 0 0,1 0-1,-1 0 1,1-1 0,0 1-53,56-7 1055,39 2-1055,-29 2 189,4-4-189,39-11 53,-1-5-1,2-7-52,-101 28 282,0-2-1,0 1 0,-1-2 1,5-1-282,-3-3 512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1654 148 4537,'-59'-67'2444,"44"53"-534,15 14-1881,0-1 0,0 1 1,0 0-1,0 0 0,0 0 0,0 0 0,0 0 0,0 0 0,0 0 0,0 0 1,0 0-1,0 0 0,0 0 0,-1 0 0,1 0 0,0 0 0,0 0 0,0 0 1,0 0-1,0 0 0,0 0 0,0 0 0,0 0 0,0 0 0,0 0 0,-1 0 1,1 0-1,0 0 0,0 0 0,0 0 0,0 0 0,0 0 0,0 0 0,0 0 1,0 0-1,0 0 0,0 0 0,-1 0 0,1 0 0,0 0 0,0 0 0,0 0 1,0 0-1,0 0 0,0 1 0,0-1 0,0 0 0,0 0-29,-2 1 728,2-1-593,-1 0-1,0 1 1,1-1-1,-1 0 1,1 0-1,-1 0 1,1 1 0,-1-1-1,1 0 1,-1 1-1,1-1 1,-1 0 0,1 1-1,-1-1 1,1 1-1,0-1 1,-1 1-1,1-1 1,-1 1 0,1-1-1,0 1 1,0-1-1,-1 1 1,1-1-1,0 1 1,0-1 0,0 1-1,0 0 1,0-1-1,0 1 1,0-1 0,0 1-1,0 0 1,0-1-1,0 1 1,0-1-1,0 1 1,0 0 0,0-1-1,0 1 1,1-1-1,-1 1 1,0-1 0,1 1-135,1 5 313,1 0 1,0 0-1,0 0 1,2 1-314,1 2 430,2 5-204,1-1 1,1 0-1,0-1 1,1 0-1,0 0 1,1-1-1,0-1 1,2 1-227,31 21 770,34 18-770,-72-45 42,39 22 107,74 48 41,-88-53-127,-1 2-1,18 18-62,-28-25-31,-16-13-326,0 0 0,1 0 0,-2 1 0,1 0 1,0-1-1,-1 1 0,0 1 0,0-1 0,1 4 357,1 3-936</inkml:trace>
  <inkml:trace contextRef="#ctx0" brushRef="#br0" timeOffset="1">2129 11 4873,'0'-1'190,"0"1"-1,0 0 1,0-1 0,0 1-1,0 0 1,0-1-1,0 1 1,0-1 0,0 1-1,0 0 1,0-1 0,0 1-1,0 0 1,0-1 0,0 1-1,-1 0 1,1-1-1,0 1 1,0 0 0,0-1-1,-1 1 1,1 0 0,0 0-1,0-1 1,-1 1 0,1 0-1,0 0 1,-1 0-1,1-1 1,0 1 0,-1 0-1,1 0 1,-1 0-190,1 0 183,-1 0-1,0 0 1,0 0 0,0 0-1,0 0 1,0 0 0,0 1-1,0-1 1,0 0 0,0 1-1,1-1 1,-1 1 0,-1 0-183,-1 1 205,0 0 0,0 0 0,0 0 0,1 1 1,-1 0-1,0-1 0,1 1 0,-1 0-205,-78 143 3088,42-73-2176,-20 26-912,-20 16 455,-27 23-455,100-131 158,4-4-121,0 1-1,-1-1 0,0 0 1,0 0-1,0 0 1,0 0-1,-1 0 0,1-1 1,-1 1-1,-1 0-36,5-3 408</inkml:trace>
  <inkml:trace contextRef="#ctx0" brushRef="#br0" timeOffset="2">2783 350 5489,'8'-29'5148,"-7"18"-584,-1 11-3662,0 0-129,0 3-95,-1 51-159,3 0-1,2 0 0,2-1 0,11 39-518,-13-73 52,40 211 369,-40-185-364,-3-29 5,1-1 1,3 16-63,-3-26 41,0-9-107,0-16-120,-2 16 177,1-13-64,1-60-372,-2 63 406,0 1-1,-2 0 1,1-1 0,-4-9 39,4 18 11,0 1 0,-1 0-1,1 0 1,-1 0 0,0 0 0,0 0 0,0 1 0,0-1-1,-1 1 1,1-1 0,-1 1 0,0 0 0,0 0 0,0 0 0,0 0-1,-1 0 1,1 1 0,-1 0 0,0 0 0,0 0 0,0 0-1,1 0 1,-2 1 0,1-1 0,0 1 0,0 0 0,0 1 0,-1-1-1,1 1 1,-1 0-11,-8 0 142,0 0-1,0 2 0,0 0 1,0 0-1,-12 4-141,-11 6 365,-12 6-365,-10 4 281,55-21-243,1 0 0,-1 0 1,1 0-1,-1-1 1,1 1-1,-1-1 1,1 1-1,-1-1 1,0 0-1,1 0 0,-1 0 1,1-1-1,-1 1 1,0-1-39,2 1 27,0 0 1,1-1-1,-1 1 1,0-1-1,1 1 1,-1-1 0,0 1-1,1-1 1,-1 0-1,0 1 1,1-1-1,-1 0 1,1 1-1,0-1 1,-1 0-1,1 1 1,-1-2-28,0 0 50,1 0 0,-1 0 0,1 0 0,-1-1 1,1 1-1,0 0 0,0 0 0,0-1 0,0 0-50,6-52 504,1 0 0,4-2-504,6-49 156,-15 95-175,-1 0-1,0-1 1,-1 1-1,-1 0 1,1 0-1,-2-2 20,2 13-5,0 0-1,0 0 0,0 0 1,0 1-1,0-1 1,0 0-1,0 0 1,0 0-1,0 0 1,0 0-1,0 0 1,0 0-1,0 0 1,0 0-1,0 0 1,-1 0-1,1 0 1,0 0-1,0 0 1,0 0-1,0 0 1,0 0-1,0 0 1,0 0-1,0 0 1,0 0-1,0 0 1,0 0-1,0 0 1,0 0-1,0 0 1,0 0-1,-1 0 1,1 0-1,0 0 1,0 0-1,0 0 1,0 0-1,0 0 0,0 0 1,0 0-1,0 0 1,0 0-1,0 0 1,0 0-1,0 0 1,0 0-1,0 0 1,0 0-1,-1 0 1,1 0-1,0 0 6,-15 48 1573,-3-5-791</inkml:trace>
  <inkml:trace contextRef="#ctx0" brushRef="#br0" timeOffset="3">1718 1195 4753,'15'-46'2601,"-14"41"1197,-3 5-2603,-4 7-870,6-6 62,-50 59 2824,-2 4-1455,2 3 1,-12 24-1757,27-33 366,-91 160 411,49-81-441,-8-3-336,-1 5 197,47-68-115,18-33 74,-12 18-156,29-51-37,0 0 0,0 0 0,0 0 0,0 0 0,-1-1 0,-2 2 37,7-6-19,0 0 0,-1 1 0,1-1 0,-1 0 0,1 1 0,-1-1 0,1 0 0,-1 0 0,1 0 0,-1 1 0,1-1 0,-1 0 0,1 0 0,-1 0 0,1 0 0,-1 0 0,1 0 0,-1 0 0,1 0 1,-1 0-1,0 0 19,-11-9-281</inkml:trace>
  <inkml:trace contextRef="#ctx0" brushRef="#br0" timeOffset="4">2580 1336 4673,'0'-9'1874,"0"6"-1052,0 0-1,0 0 1,-1 0 0,1 0-1,-1 0 1,1 0-1,-1 0 1,0 0 0,-1-2-822,4 11 6850,0-1-6756,-1-1 0,1 0 0,0 1 1,0-1-1,1 0 0,0 2-94,16 17 503,14 14-503,-22-24 129,20 17 102,1-1 1,2-1 0,1-1 0,10 4-232,39 29 210,44 44-8,-50-39-69,43 26-133,-43-40 34,62 43 21,-100-64-28,0 2 0,11 14-27,42 40 52,-48-47-40,-45-38-9,6 3 218,0 2 1,0-1 0,-1 1-1,0 0 1,0 0 0,-1 0-1,1 0 1,-1 3-222,3 10 810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358 50 4689,'-2'-32'2187,"2"32"-2129,0 0 1,-1 0-1,1-1 0,0 1 1,0 0-1,0 0 0,-1 0 1,1-1-1,0 1 0,0 0 1,0 0-1,-1 0 0,1 0 0,0 0 1,-1-1-1,1 1 0,0 0 1,0 0-1,-1 0 0,1 0 1,0 0-1,0 0 0,-1 0 1,1 0-1,0 0 0,-1 0 1,1 0-1,0 0 0,0 0 0,-1 0 1,1 0-1,0 1 0,-1-1 1,1 0-1,0 0-58,-14 5 1690,8-2-868,-6 0 717,0 0-1,-1-1 1,-6 1-1539,-17 2 1285,30-3-1179,0 0-1,0 0 1,0 0-1,0 1 1,0 0-1,1 0 1,-1 0-1,1 1 1,0 0-1,0 0 1,0 0-1,0 1-105,-10 11 262,1 0 0,-12 19-262,16-21 71,-5 5 4,1 2 0,1-1 0,1 2 0,1-1-1,1 2 1,0 3-75,7-18 15,0-1-1,1 1 1,1 0 0,-1 0-1,1 1 1,0-1-1,1 0 1,0 0-1,0 1 1,1-1-1,0 0 1,1 0-1,0 0 1,0 0-1,0 0 1,1 0-1,0-1 1,1 1-1,-1-1 1,3 2-15,6 10 37,2-1 1,1 0-1,0-1 0,1-1 1,0 0-1,6 2-37,-11-9 19,0 0-1,1-2 1,0 1-1,0-2 1,0 1-1,1-2 1,0 0-1,0 0 1,1-1-1,10 1-18,-14-4 14,0 0-1,0-1 0,0 0 0,0-1 0,0 0 1,1 0-1,-2-1 0,1-1 0,0 0 1,0 0-1,-1 0 0,0-2 0,1 1 1,1-2-14,12-8 25,-1-1 0,0-1 1,-1-1-1,14-15-25,-27 24 5,0 0 0,-1 0 0,0 0-1,-1-1 1,0 0 0,0 0 0,-1 0 0,1-2-5,-3 3 16,0 1 1,-1-1-1,1 0 0,-2 0 1,1-1-1,-1 1 1,0 0-1,-1 0 0,0-1 1,0-6-17,-3-16 301,-1 0-1,-2 0 1,0 0 0,-9-20-301,10 37 75,-1-1 0,0 1 0,-1 1 0,0-1 0,-1 1 0,-1 1 0,0-1 0,-1 1 1,0 1-1,-8-7-75,11 13 8,0-1 0,0 1-1,0 1 1,-1-1 0,0 2 0,0-1 0,0 1 0,0 0 0,-1 0 0,-6 0-8,3 0 122,1 2-1,-1-1 0,0 2 0,0 0 0,1 0 1,-1 1-1,-9 1-121,20-2 89,0 1 1,0-1-1,0 0 1,0 0-1,1 0 1,-1 0-1,0 1 1,0-1 0,0 0-1,1 1 1,-1-1-1,0 1 1,1-1-1,-1 1 1,0-1-90,1 1 30,0-1 1,0 1-1,0-1 1,1 1 0,-1-1-1,0 1 1,0-1-1,0 0 1,1 1-1,-1-1 1,0 1 0,0-1-1,1 0 1,-1 1-1,0-1 1,1 0-1,-1 1 1,0-1 0,1 0-1,-1 0 1,1 1-31,-1-1 12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134 23 3769,'77'-10'2490,"-76"10"-2258,0 0 0,1 0-1,-1 0 1,0-1 0,1 1 0,-1 0 0,0-1 0,0 1 0,1-1 0,-1 1 0,0-1 0,0 1 0,0-1-1,0 0 1,1 0 0,-1 0 0,0 0 0,0 0-232,-1 1 96,0 0 0,0 0 0,0 0 0,0 0 0,0 0-1,0 0 1,0 0 0,-1 0 0,1 0 0,0 0 0,0 0 0,0 0 0,0 0 0,0 0-1,0 0 1,0 0 0,0 0 0,0 0 0,0 0 0,-1 0 0,1 0 0,0 0 0,0 0-1,0 0 1,0 0 0,0 0 0,0 0 0,0 0 0,0 0 0,0 0 0,0 0 0,0-1-1,0 1 1,0 0 0,-1 0 0,1 0 0,0 0 0,0 0 0,0 0 0,0 0 0,0 0-1,0 0 1,0 0 0,0 0 0,0-1 0,0 1 0,0 0 0,0 0 0,0 0 0,0 0-1,0 0 1,0 0 0,0 0 0,0 0 0,0 0 0,0 0 0,0-1 0,0 1 0,0 0-1,0 0 1,0 0 0,0 0-96,-16 32 564,-2 0-1,-3 1-563,-4 5 294,-2-2 1,-1 0-1,-9 5-294,32-35 33,-1 0-1,0-1 1,0 0 0,0 0-1,-1-1 1,1 1 0,-1-2-1,0 1-32,4-4 141,5-3-28,7-7 3,-7 7-116,81-89 49,32-40-4,-109 125 129,0 1 0,1 0 1,-1 1-1,4-3-174,-10 8 38,0 0-28,0 1-1,0-1 1,0 0 0,0 0-1,0 0 1,0 0 0,0 0 0,0 0-1,0 0 1,0 0 0,0 0-1,0 0 1,0 0 0,0 0 0,0 1-1,0-1 1,0 0 0,0 0-1,0 0 1,0 0 0,0 0 0,0 0-1,0 0 1,0 0 0,0 0-1,0 0 1,0 0 0,0 0 0,0 1-1,0-1 1,0 0 0,0 0-1,0 0 1,0 0 0,0 0 0,0 0-1,1 0 1,-1 0 0,0 0-1,0 0 1,0 0 0,0 0 0,0 0-1,0 0 1,0 0 0,0 0-1,0 0 1,0 0 0,0 0 0,1 0-1,-1 0 1,0 0 0,0 0-1,0 0 1,0 0 0,0 0-1,0 0 1,0 0 0,0 0 0,0 0-1,0 0 1,0 0 0,0 0-1,0 0 1,1 0 0,-1 0 0,0-1-1,0 1-9,3 14 13,-1-1 0,0 1-1,-1 0 1,0-1-1,-1 1 1,0 0-1,-2 3-12,-4 41 50,2-24-24,2 0 0,0 0 0,3-1 0,2 17-26,-1-37 25,-1 0 0,0 1 0,0-1 0,-1 0 0,-1 0 0,-1 9-25,1-20-4,1 0-1,-1 0 1,0 0-1,0 1 1,0-1-1,0 0 0,-1 0 1,1 0-1,0 0 1,-1-1-1,1 1 1,-1 0-1,0-1 0,0 2 5,-11 4-1856,-14 7 1849,21-10 13,-4 3 10,-1 0-1,0-1 1,0-1 0,0 1-1,-6 0-15,12-5 121,-1 1 0,0 0 0,1 0 0,-1 0 0,1 0 0,0 1 0,0 0 0,0 0 0,0 1 0,0-1-1,1 1 1,-4 4-121,8-8 18,0 0-1,-1 0 1,1 0-1,0 0 1,0 0-1,0 1 1,0-1-1,0 0 1,-1 0-1,1 0 1,0 0-1,0 0 1,0 1-1,0-1 1,0 0-1,0 0 1,0 0-1,0 0 1,0 1-1,0-1 1,0 0-1,0 0 1,-1 0-1,1 1 0,0-1 1,0 0-1,1 0 1,-1 0-1,0 1 1,0-1-1,0 0 1,0 0-1,0 0 1,0 0-1,0 1 1,0-1-1,0 0 1,0 0-1,0 0 1,0 0-1,1 1 1,-1-1-1,0 0 1,0 0-18,12 1 788,216-15 41,-40 0-283,-163 14-671,-1 1-1,12 3 126,0-1-433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277 106 4585,'-34'-70'2661,"33"67"-2198,-1 0 0,1 1 0,0-1 0,0 0 0,1 1 0,-1-1 0,1 0 0,-1 0 0,1-1-463,0 4 165,0-1 0,0 1 0,0 0 1,0 0-1,0-1 0,0 1 1,0 0-1,0 0 0,0-1 0,0 1 1,0 0-1,0 0 0,1-1 1,-1 1-1,0 0 0,0 0 1,0 0-1,0-1 0,1 1 0,-1 0 1,0 0-1,0 0 0,0 0 1,1 0-1,-1-1 0,0 1 0,0 0 1,0 0-1,1 0-165,-1 0 1891,-4 17-1541,-1 1-1,2-1 0,0 1 1,1 10-350,0 9 298,2 0 0,2-1 0,1 1 0,2-1 0,2 0 0,9 32-298,-11-43 341,3 23-341,-5-27 126,0 1-1,6 15-125,-9-36 10,0 0-1,1 0 1,-1 0 0,0 0-1,1 0 1,-1-1-1,0 1 1,1 0-1,0 0 1,-1 0-1,1 0 1,-1-1-1,1 1 1,0 0 0,0 0-10,2-3 3,0-7-228,0-4-122,2-1 78</inkml:trace>
  <inkml:trace contextRef="#ctx0" brushRef="#br0" timeOffset="1">53 649 6609,'-49'29'3673,"45"-31"-968,4 1-929,3 2-127,-3-2-529,0 0-184,24-2-176,40-2-104,-20-2-232,3-6-88,9 0-144,3 0-56,9 3-64,0 2-15,5-1 135,-5 3 296,-12 1-320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 50 6169,'0'-2'162,"0"-1"320,-1 0-1,1 0 0,-1 0 1,1 1-1,-1-1 1,0 0-1,0 0 0,-1-2-481,0 2 668,1 1 0,-1 1 0,1-1 0,-1 0 0,0 0 0,0 0 0,1 1 0,-2-1-668,3 2 65,0 0 0,0-1 0,0 1 0,0 0 1,-1 0-1,1 0 0,0 0 0,0 0 0,0-1 0,0 1 0,0 0 0,-1 0 1,1 0-1,0 0 0,0 0 0,0 0 0,0 0 0,-1 0 0,1-1 0,0 1 1,0 0-1,0 0 0,0 0 0,-1 0 0,1 0 0,0 0 0,0 0 0,0 0 1,-1 0-1,1 0 0,0 0 0,0 0 0,0 0 0,-1 0 0,1 1 0,0-1 1,0 0-1,0 0-65,1 9 1489,2 1-1682,6 48 933,-3 0-1,-2 11-739,12 140 1019,-14-187-952,-2-20-63,4 38 173,2 5-177,-4-33 27,1 0 0,0 0-1,1-1 1,0 0 0,1 1-1,0-1-26,-4-9-4,1 0-1,-1 0 1,1 0-1,-1 0 0,1 0 1,0-1-1,0 1 1,0 0-1,0-1 0,1 1 5,-2-1 44,-1-1 0,1 0 0,-1 0 0,1 1-1,-1-1 1,1 0 0,-1 0 0,1 0 0,-1 0 0,1 1 0,-1-1-1,1 0 1,-1 0 0,1 0 0,0 0 0,-1 0 0,1-1-1,-1 1 1,1 0 0,-1 0 0,1 0 0,-1 0 0,1 0-1,-1-1 1,1 1 0,-1 0 0,1-1 0,-1 1 0,1 0-1,-1-1 1,1 1 0,-1 0 0,0-1 0,1 1 0,-1-1-1,0 1 1,1-1 0,-1 1 0,0-1 0,1 1 0,-1-1-1,0 1 1,0-1 0,0 1 0,0-1 0,0 1 0,1-1 0,-1 0-1,0 1 1,0-1-44,1-18 848</inkml:trace>
  <inkml:trace contextRef="#ctx0" brushRef="#br0" timeOffset="1">0 722 7746,'3'-2'3488,"1"-1"-1695,4-2 23,5 7-432,2-2-247,14 0-329,3 0-104,13-4-128,8-1-104,6-1-168,3 1-96,1-6-112,0 3-16,-7 1 144,-5 2 681,-2 3-625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8:43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340 38 7098,'-26'-6'902,"-70"-19"3066,91 24-3771,1 0-1,-1 0 1,1 0 0,-1 0-1,1 0 1,-1 1 0,1 0-1,-1 0 1,1 0 0,-1 1-1,0-1 1,1 1 0,-1 0-1,1 1 1,0-1 0,-1 1-1,1 0 1,0 0 0,0 0-1,0 0 1,-3 3-197,-3 6 199,0 0 0,1 0 0,1 0 0,0 1 0,0 1 0,2-1 0,-5 11-199,0 3 215,1 1 1,1 0-1,-2 15-215,8-29 34,1 0 1,1 1-1,0-1 0,1 1 0,0-1 1,1 1-1,1-1 0,0 1 0,1-1 0,0 0 1,1 0-1,1 0 0,0-1 0,2 6-34,-3-12 11,-1 1 0,1 0-1,0-1 1,0 0-1,1 0 1,0 0-1,0-1 1,0 0-1,0 0 1,1 0-1,0 0 1,0-1 0,0 0-1,1 0 1,0-1-1,-1 0 1,1 0-1,0 0 1,0-1-1,1 0 1,-1 0 0,0-1-1,1 0 1,-1-1-1,1 1 1,4-1-11,-1-2 12,0 1 1,-1-1-1,1-1 1,-1 0 0,1 0-1,-1-1 1,0-1-1,0 0 1,-1 0-1,0 0 1,1-2 0,-2 1-1,1-1 1,-1 0-1,0-1 1,0 1 0,-1-2-1,0 1 1,-1-1-1,3-4-12,-4 4 10,1 0-1,-1 0 0,-1 0 1,0-1-1,0 1 0,-1-1 1,0 0-1,-1 0 1,0 0-1,-1 0 0,0 0 1,0-1-1,-1 1 0,0 0 1,-1-1-1,-1 1 0,1 0 1,-1 0-1,-1 0 0,0 0 1,-4-8-10,-1 2 12,0 1 1,-1 1 0,-1-1-1,0 2 1,-1-1-1,0 2 1,-1-1 0,-12-8-13,15 14-25,1 0-1,-1 0 1,-1 1 0,0 0 0,1 0 0,-2 2 0,1-1 0,0 1 0,-1 0 0,0 1 0,0 1 0,0 0-1,-10-1 26,17 3-57,1-1 0,0 2-1,0-1 1,-1 0-1,1 1 1,0-1 0,0 1-1,0 0 1,0 0 0,0 0-1,0 0 1,0 1-1,0-1 1,0 1 0,1 0-1,-1 0 1,0 0-1,1 0 1,0 0 57,-2 2 161,2 0 1,-1 0-1,0 0 0,1 0 1,0 1-1,0-1 0,0 1 1,0-1-1,1 1 0,-1 0 1,1 0-1,0 2-161,0 39 997</inkml:trace>
  <inkml:trace contextRef="#ctx0" brushRef="#br0" timeOffset="509.02">571 93 9226,'71'-16'3830,"-70"16"-3773,-1 0 1,0 0-1,0 0 0,1 0 1,-1 0-1,0 0 0,1 0 0,-1 1 1,0-1-1,1 0 0,-1 0 1,0 0-1,1 0 0,-1 0 0,0 0 1,0 1-1,1-1 0,-1 0 1,0 0-1,0 0 0,1 1 1,-1-1-1,0 0 0,0 0 0,0 1 1,1-1-1,-1 0 0,0 0 1,0 1-1,0-1 0,0 0 0,0 1 1,0-1-1,0 0 0,1 0 1,-1 1-1,0-1 0,0 0 0,0 1 1,0-1-58,-2 18 799,1-6-388,4 23 59,1-1 0,1 1 0,2 0-1,7 19-469,5 23 398,-9-39-129,-7-28-132,0 0 1,-1 0-1,0 1 1,0-1-1,-1 4-137,1 15 355,-1-19-216,0 0 1,-1 0-1,0-1 0,-1 7-139,1-15 4,0-1 0,0 0 0,0 0 0,0 1 0,0-1 0,0 0 0,0 0 0,0 1 0,-1-1 0,1 0 0,0 0 0,0 0 0,0 1 0,0-1 0,0 0 0,-1 0 0,1 0 0,0 1 0,0-1 0,0 0 0,0 0 0,-1 0 0,1 0 0,0 0 0,0 1-1,-1-1 1,1 0 0,0 0 0,0 0 0,0 0 0,-1 0 0,1 0 0,0 0 0,0 0 0,-1 0 0,1 0 0,0 0 0,0 0 0,-1 0 0,1 0 0,0 0 0,0 0 0,-1 0 0,1 0-4,-1-1 10,1 1-1,-1 0 1,1-1 0,-1 1-1,1 0 1,-1-1-1,1 1 1,-1-1 0,1 1-1,0-1 1,-1 1 0,1-1-1,0 1 1,-1-1-1,1 0 1,0 1 0,0-1-1,-1 1 1,1-1 0,0 0-1,0 1 1,0-1-10,-3-33 51,1-1 1,2-23-52,1 38 9,-1-18-2,3-1-1,1 1 1,2 0 0,1 0-1,11-30-6,-15 60-3,0 0 1,0 0-1,1 0 0,0 0 0,0 1 0,1-1 0,0 1 1,0 0-1,1 1 0,0-1 0,0 1 0,0 1 1,1-1-1,0 1 0,0 0 0,4-2 3,-4 4-3,-1 0 0,1 0 0,0 0 0,0 1 0,1 0-1,-1 1 1,0 0 0,1 0 0,-1 0 0,0 1 0,1 0 0,-1 1 0,1-1 0,-1 2 0,0-1-1,1 1 1,-1 0 0,0 0 0,1 1 3,0 1-2,1 1 0,-1 0-1,0 0 1,-1 0 0,1 1-1,-1 0 1,0 1 0,0-1 0,-1 2-1,0-1 1,0 0 0,-1 1-1,0 0 1,0 1 2,5 9-1,-1 0 0,-1 0-1,-1 1 1,0 0 0,-2 0-1,1 2 2,-2 9 183,-1 0 0,-2 1 0,-1-1 0,-1 0 0,-1 0 0,-2 2-183,1 0 1593,0 6-466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132 483 2296,'-78'-14'3413,"74"15"1517,8 5-3540,9 3-1295,0 0 0,1-1 0,-1 1 0,8 1-95,-17-8 19,4 2 10,1-1 1,0 1-1,-1-2 1,1 0-1,0 0 1,1 0-1,-1-1 1,0 0-1,1-1 1,-2 0-1,5-1-29,7 1 43,-1 0 0,2-2 0,-1-1 0,-1 0-1,0-1 1,1-1 0,6-4-43,-22 7 15,1 0-1,-1-1 1,0 1-1,0-1 1,0-1-1,0 1 1,-1 0 0,0-1-1,0 1 1,0-1-1,0-1 1,0 2-1,0-2-14,-1 2 10,-2 2 0,1-1-1,1 0 1,-2 1 0,1-1-1,0 0 1,-1 0 0,1 0-1,-1 0 1,0 0 0,0 0-1,0 1 1,1-2 0,-2 1-1,1 1 1,0-1 0,0-1-1,0 2 1,0-1 0,-1 0-1,0 0 1,0 0 0,1 0-1,-1 1 1,0-2 0,0 2-1,0-1 1,-1 1 0,2 0-1,-2-1 1,1 1 0,-1-1-1,1 1-9,-8-7 101,-5-3 199,0 0 0,-10-6-300,18 15 56,0-1-1,0 0 1,0 0 0,-1 0 0,1 1 0,0 1-1,-1-1 1,-6 0-56,-2 0 95,-2 2 0,1 0 0,0 0 1,0 2-1,0 0 0,-1 0 0,2 2 0,-1 0 0,0 1 0,2 0 0,-1 2 0,0 0 0,-13 7-95,22-10 11,1 1-1,0-2 1,1 2-1,-2 0 0,2-1 1,0 2-1,0-1 0,0 1 1,0-1-1,1 1 0,0 0 1,0 0-1,0 2-10,-3 10 8,0 0-1,1 0 1,1 1 0,0 2-8,-1 11 20,2 2-1,1-1 1,1 16-20,2-26 23,1 0 0,1 0 0,1 0 0,0-1 0,6 12-23,-7-25 11,0-1 0,0 1-1,1-2 1,1 1-1,-1 0 1,1-1-1,0 0 1,1 0-1,-1-1 1,2 1 0,-1-1-1,0 0 1,1 0-1,0-1 1,1-1-1,-1 1 1,1-1-1,0 0 1,-1 0 0,1-1-1,1 0 1,0 0-1,5 0-10,12 1-39,0 0 0,0-2 0,0-1 0,1-1 0,-1-1-1,12-3 40,39-6-136</inkml:trace>
  <inkml:trace contextRef="#ctx0" brushRef="#br0" timeOffset="1">650 423 4745,'0'-1'443,"-6"-3"7462,8 7-5101,2 6-3723,2 3 1074,1 0 1,0 0-1,2-1 1,0 0 0,4 5-156,6 7 153,167 200 887,-171-208-992,0-1 0,0-1 1,3 0-1,7 5-48,-2-3 0,16 17 0,-34-28-37,2 3-471,0-1 1,0 0-1,1-1 1,-1 0-1,6 3 508,-4-5-764</inkml:trace>
  <inkml:trace contextRef="#ctx0" brushRef="#br0" timeOffset="2">1098 380 7009,'-2'-1'198,"1"0"0,-1 1-1,1-1 1,0 0-1,0 1 1,-1-1-1,1 1 1,-1 0-1,1 0 1,-1 0-1,0-1 1,1 1-1,-1 0 1,1 1-1,-1-1 1,1 0-1,-1 0 1,1 0-1,-1 1 1,1-1 0,-1 1-1,1 0 1,0-1-1,-1 1 1,1 0-1,-1 0 1,2-1-1,-2 1 1,1 1-1,0-2 1,0 2-1,0-1-197,-5 5 282,-1 2 0,1-2 0,1 3-1,-5 5-281,10-12 70,-15 25 186,1 2 0,1 0 0,2 1 0,-6 27-256,-3 1 156,8-24-43,-2 0-1,-1-1 0,-2-1 0,-16 24-112,20-37-40,-2 0-1,1 0 1,-1-2 0,-2 0-1,1-2 1,-2 1-1,0-2 1,-2 0 40,18-12-856,8-7 274</inkml:trace>
  <inkml:trace contextRef="#ctx0" brushRef="#br0" timeOffset="3">1562 66 4409,'-4'-10'858,"0"3"457,1-1-1,-1 0 1,-1 1-1,0 0 1,-4-5-1315,9 12 86,0-1 0,-1 0 0,1 1 0,0-1 1,0 1-1,-1 0 0,1 0 0,-1-1 0,1 1 0,0-1 0,-1 1 1,0-1-1,1 1 0,-1 0 0,1 0 0,0 0 0,-1 0 0,0 0 1,0 0-1,1-1 0,0 1 0,-1 0 0,0 0 0,1 0 1,-1 0-1,1 0 0,-1 0 0,1 1 0,-1-1-86,0 0 92,1 0 0,-1 1 1,-1 0-1,2 0 0,0-1 0,-1 1 0,0 0 1,0 0-1,1-1 0,-1 1 0,1 0 0,-1 0 0,1 0 1,-1 0-1,1 0-92,-3 7 184,2-1 0,-1 0 1,1 0-1,-1 6-184,-2 41 378,3-1-1,3 37-377,19 111 380,10 62-37,-1-12 108,22 60-451,-42-267 35,-3-15 94,-1 1 0,-1 1-129,-5-31 15,0 0 1,0 1-1,0 0 0,0-1 1,0 1-1,0-1 0,0 0 1,0 1-1,0 0 1,0-1-1,0 0 0,-1 0 1,1 1-1,0 0 0,0-1 1,-1 1-1,1-1 0,0 0 1,0 1-1,0-1 0,-1 1 1,1-1-1,-1 1 1,1-1-1,-1 0 0,1 0 1,0 0-1,0 1 0,-1-1 1,0 0-1,1 0 0,-1 1 1,1-1-1,0 0 0,-1 0 1,1 0-1,-1 1 0,0-1 1,1 0-1,0 0 1,-1 0-1,0 0-15,-24-4 375,17 2-301,-185-23 482,143 21-537,2 4 0,0 0 0,-2 3-19,-18 6 35,-57 14-35,-65 25 93,-27 6 96,142-38-123,-179 41 119,248-55-141,-7 1-110,17-3-145,40-11 2174,-6 7-1043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251 181 3001,'-14'-12'775,"-15"-13"690,9 8 4204,20 17-5631,0 0-1,0 0 0,0 1 1,0-1-1,0 0 0,0 0 1,0 0-1,0 0 0,0 0 1,0 0-1,0 0 0,0 1 1,0-1-1,0 0 0,0 0 1,0 0-1,0 0 0,0 0 1,0 0-1,0 0 0,0 0 1,0 0-1,0 0 0,0 0 1,0 0-1,0 0 0,0 0 1,0 1-1,0-1 0,0 0 1,0 0-1,0 0 0,0 0 1,0 0-1,0 0 0,0 1 1,0-1-1,0 0 0,0 0 1,0 0-1,0 0 0,0 0 1,0 0-1,0 0 0,-1 0 1,1 0-1,0 0 0,0 0 1,0 1-1,0-1 0,0 0 1,0 0-1,-1 0 0,1 0 1,0 0-1,0 0 0,0 0 1,0 0-1,0 0 0,0 0 1,-1 0-1,1 0 0,0 0 1,0 0-1,0 0 0,0-1 1,0 1-38,3 9-32,3 4 153,1 0-1,0 1 0,8 9-120,16 28 202,-19-28-148,2-1 1,0-1-1,1 0 0,0-1 0,2 0 1,1-2-1,0 1-54,-16-18 9,1 1 1,-1 0-1,0-1 1,1 1-1,-1-1 0,1 1 1,-1-1-1,1 0 0,0 0 1,0 0-1,0-1 1,0 1-1,0 0 0,-1-1 1,1 1-1,0-1 0,0 0 1,0-1-1,0 1 1,0 0-1,0-1 0,-1 0 1,1 1-1,0-1 1,-1-1-1,1 2 0,-1-2 1,1 1-1,-1-1 0,1 1 1,0-1-1,-1 0 1,2-2-10,2-1 26,0-1 0,0 0 0,-1 0 0,1 0 0,-2-1 1,1 0-1,-1 0 0,0-1 0,0 1 0,-1-1 1,2-3-27,-3 3 47,1-1 1,0 0-1,-1 0 1,-1 0-1,1 0 1,-1 1-1,-1-1 1,0 0 0,0 0-1,-1 0 1,-1 0-1,1 0 1,-1 0-1,0 0 1,-1 0 0,0 1-1,0-1 1,-2 0-48,-4-9 276,-1 1-1,-1-1 1,0 2 0,-1 0 0,-1 0 0,-4-2-276,12 13 45,1 1 1,-1 0 0,1 0 0,0 1-1,-2 0 1,1 0 0,0 0-1,0 0 1,0 0 0,-1 1-1,0 1 1,0-1 0,1 1-1,-1-1 1,0 1 0,0 1-1,0 0 1,0-1 0,1 2 0,-1-1-1,0 0 1,0 1 0,-2 1-46,-10 4 33,1 0 1,0 2 0,1 0-1,0 1 1,0 1-1,0-1 1,1 2 0,1 1-1,-4 5-33,6-7 8,1 1 0,0 1-1,2 1 1,-1-1-1,1 1 1,1 0 0,-4 10-8,3-4 2,1 1 0,0 0 1,3 1-1,-1 0 1,0 8-3,0 9 0,0-1 0,3 0 0,2 0 0,1 1 0,1-1 0,7 29 0,-4-43 1,0 0 1,2 0 0,1 0-1,0-1 1,2 0 0,1-1 0,0 0-1,1 0 1,2-2 0,0 0-1,10 13-1,-7-15 24,0-1-1,0 0 1,2-1-1,0-1 1,-1 0-1,3-2 1,-1 0-1,1-1 0,1-1 1,0-1-1,0-1 1,15 4-24,-7-5 278,1-1 0,-1-1 0,1-2 1,1-1-1,-1-1 0,0-2 0,0-1 0,0-1 0,0-1 1,6-4-279,19-6 1184,13-8-1184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55 6129,'-34'-38'2881,"27"36"-1201,8 2-287,5 1-297,0 4-168,11 0-168,4-2-32,10-1-216,8-4-111,12-2-193,0 0-72,1-7-48,-4 7 24,-4 0-528,-1 3-417,-5 6 513</inkml:trace>
  <inkml:trace contextRef="#ctx0" brushRef="#br0" timeOffset="1">97 369 6745,'-20'0'3577,"8"1"-968,7-1-873,1 1-224,10 2-511,-6-3-233,0 0-352,20 4-56,52 7-160,-26-10-72,6-4 16,1-1-112,5-3-632,3 2 3993,9 5-2761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611 62 3321,'-11'-11'5398,"11"11"-5270,0 0 0,0-1-1,-1 1 1,1 0 0,0 0 0,0 0 0,0 0 0,0 0-1,0 0 1,0 0 0,0 0 0,-1 0 0,1 0-1,0-1 1,0 1 0,0 0 0,0 0 0,0 0-1,0 0 1,-1 0 0,1 0 0,0 0 0,0 0-1,0 0 1,0 0 0,0 0 0,-1 0 0,1 0-1,0 0 1,0 0 0,0 1 0,0-1 0,0 0-1,0 0 1,-1 0 0,1 0 0,0 0 0,0 0-1,0 0 1,0 0 0,0 0 0,0 0 0,0 0-1,0 1 1,-1-1-128,3 11 3684,7 10-4488,2-4 1025,1 0 0,1-1 0,1 0 0,0-1-1,0 0 1,2-1 0,3 2-221,12 8 219,23 18 311,28 31-530,-67-58 24,0 0 0,-2 1 0,0 1 0,-1 0 0,-1 0 0,0 1 1,3 8-25,-6-7 19,-6-12-6,1 0 0,0 0 0,1 0 0,-1 0 0,2 0 0,-1-1 0,5 5-13,-9-10-20,0-1 0,0 0 0,0 0 0,1 0 0,-1 1 0,0-1 0,0 0 0,0 0 0,0 0 0,1 0 0,-1 1 0,0-1 0,0 0 0,0 0 0,0 0 0,1 0 0,-1 0 0,0 0 0,0 0 0,0 0 0,1 0 0,-1 0-1,0 0 1,0 1 0,1-1 0,-1 0 0,0 0 0,0-1 0,0 1 0,1 0 0,-1 0 0,0 0 0,0 0 0,0 0 0,1 0 0,-1 0 0,0 0 0,0 0 0,0 0 0,1 0 0,-1-1 0,0 1 0,0 0 0,0 0 0,0 0 0,1 0 0,-1-1 20,1-9-1275,-3-7 515</inkml:trace>
  <inkml:trace contextRef="#ctx0" brushRef="#br0" timeOffset="1">979 17 5689,'0'-1'233,"0"0"0,0 0 0,0 0-1,-1 1 1,1-1 0,0 0 0,0 1-1,-1-1 1,1 0 0,0 0 0,-1 1-1,1-1 1,0 1 0,-1-1 0,1 0-1,-1 1 1,1-1 0,-1 1 0,0-1 0,1 1-1,-1-1 1,1 1 0,-1 0 0,0-1-1,0 1-232,0 0 129,0 1 0,0 0 0,0 0 0,0 0 0,0 0 0,0 0 0,0 0 0,1 0 0,-1 0-1,0 0 1,0 0 0,1 1 0,-1-1 0,1 0 0,-1 0 0,1 2-129,-45 111 1966,24-68-1595,6-13-215,0 0 0,-2-2 0,-2 0 1,0-1-1,-16 16-156,25-34 21,-19 20 28,2 0-1,2 2 1,1 1 0,-1 5-49,20-31-228,3-4 940,9-13 1747,8-7-1094</inkml:trace>
  <inkml:trace contextRef="#ctx0" brushRef="#br0" timeOffset="2">1366 456 4937,'-68'-16'2518,"66"16"-2343,1-1 0,-1 1 0,1-1-1,-1 1 1,1-1 0,0 1 0,0-1 0,-1 0 0,1 0 0,0 1-1,0-1 1,0 0 0,-1 0 0,1 0 0,0 0 0,1-1 0,-1 1 0,0 0-1,0 0 1,0-1 0,1 1 0,-1 0 0,1-1 0,-1 1 0,1 0-1,-1-1 1,1 1 0,0-1 0,0 1 0,-1-1 0,1 1 0,0-1 0,1 1-1,-1-1 1,0 1 0,0 0 0,1-1 0,-1 1 0,0-1 0,1 1-1,0 0 1,-1-1 0,1 1 0,0 0 0,-1-1 0,1 1 0,0 0 0,0 0-1,0 0-174,8-6 107,0 1 0,1 0 0,0 0 1,-1 1-1,2 0 0,-1 1 0,0 1 0,1-1 0,0 1 0,0 1 0,0 0 0,0 1 0,0 0 0,0 1 0,0 0 0,3 0-107,-11 1 1,0-1 1,0 1-1,0 0 0,0 0 1,0 0-1,0 0 0,-1 0 1,1 1-1,0-1 1,-1 1-1,1 0 0,-1 0 1,1 0-1,-1 0 0,0 0 1,0 0-1,0 1 1,1 1-2,0 0 2,-1 1 0,0-1 0,0 1 0,0-1 1,-1 1-1,0-1 0,0 1 0,0 0 0,0 0 1,-1 0-1,0 1-2,-1 15 8,0 1 1,-2-1 0,0 0-1,-2 0 1,-1 2-9,2-6 6,-3 11 4,0 7 15,-2 0 0,-14 33-25,19-58 13,-1-1-1,1 1 1,-2-1-1,1 1 1,-1-2-1,-1 1 1,0-1-1,0 0 0,0 0 1,-1-1-1,0 0 1,-3 1-13,9-6 8,0-1 0,0 0 1,-1 1-1,1-1 0,-1 0 0,1 0 1,-1 0-1,1 0 0,-1-1 0,0 1 1,1-1-1,-1 0 0,0 0 1,0 0-1,1 0 0,-1 0 0,0 0 1,1-1-1,-1 1 0,0-1 0,1 0 1,-1 1-1,1-1 0,-1-1 0,1 1 1,0 0-1,-1-1 0,1 1 0,0-1 1,0 1-1,0-1 0,0 0 1,0 0-1,0 0 0,1 0 0,-1-1 1,0 1-1,1 0 0,0 0 0,0-1 1,0 1-1,0-1 0,0 0 0,0 1 1,0-1-1,1-1-8,-1 4 0,1-1 0,0 0 0,0 0 0,0 1 0,0-1 0,0 0 0,0 0 0,0 1 0,0-1 0,0 0 0,0 0 0,0 0 1,0 1-1,1-1 0,-1 0 0,0 1 0,1-1 0,-1 0 0,0 0 0,1 1 0,-1-1 0,1 1 0,-1-1 0,1 0 0,-1 1 0,1-1 0,-1 1 0,1-1 0,0 1 0,-1-1 0,1 1 0,0 0 0,-1-1 0,1 1 1,0 0-1,-1-1 0,1 1 0,0 0 0,0 0 0,-1 0 0,1 0 0,0 0 0,0 0 0,0 0 0,-1 0 0,1 0 0,0 0 0,0 0 0,-1 0 0,1 1 0,0-1 0,7 2-10,0 1 0,-1-1 0,1 2 1,-1-1-1,1 1 10,2 1-4,22 9 21,1-1 0,0-1-1,0-2 1,1-2 0,0-1 0,0-1-1,1-2 1,-1-2 0,8-1-17,8-2 40</inkml:trace>
  <inkml:trace contextRef="#ctx0" brushRef="#br0" timeOffset="3">509 1202 3169,'-1'-4'730,"0"1"0,1 0 0,-1 0 1,-1 0-1,1 0 0,0 0 0,-1 1 0,0-1 1,0-1-731,2 4 108,-1 0 1,1-1-1,0 1 1,0 0-1,-1 0 1,1-1-1,0 1 1,-1 0-1,1 0 1,0 0 0,-1 0-1,1-1 1,-1 1-1,1 0 1,0 0-1,-1 0 1,1 0-1,0 0 1,-1 0-1,1 0 1,-1 0-1,1 0 1,0 0 0,-1 0-1,1 0 1,0 0-1,-1 0 1,1 1-109,-2-1 95,1 1 0,0 0 0,0 0 0,0 0 0,0 0 0,0 0 1,0 0-1,0 0 0,0 1 0,0-1 0,1 0 0,-1 0 0,0 1-95,-33 67 2817,-17 49-2817,-19 40 967,23-62-402,-52 96-12,71-142-443,-3-2 1,-25 31-111,4-20 228,49-56-292,4-5-59,6-5 91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51 4233,'-3'-2'637,"-1"0"0,1-1 0,-1 1 0,1-1 0,0 0 0,0 1 1,1-1-1,-1-1 0,0 1 0,1 0 0,0-1 0,0 1 0,0-1 0,-1-3-637,2 5 860,3 19 3183,-3-10-3961,2 1 0,-1 0 1,1 0-1,0-1 0,1 1 1,1 3-83,-2-5 48,2 1 0,0 0 0,0 0 1,0 0-1,1-1 0,0 1 0,1-1 0,-1 0 0,1-1 0,0 1 0,0-1 0,3 2-48,12 14 91,0 3-20,-1-2 20,-1 0 0,-1 2 1,12 20-92,-20-30 22,0-1 0,1 0 1,0-1-1,1 0 0,0 0 1,1-2-1,0 1 1,1-1-1,2 0-22,-3 0 11,-1 1 0,0 0 0,-1 1 0,0 0-1,-1 1 1,0 0 0,-1 0 0,0 0 0,-1 3-11,12 17 30,-15-27-23,1 1 0,0-1 1,0 0-1,0-1 0,1 1 0,0-1 0,0 0 1,0-1-1,0 1 0,7 2-7,-11-5 3,1 0-1,-1 0 1,0 0 0,0 0-1,0 1 1,0-1 0,0 1-1,-1-1 1,1 1-1,-1-1 1,0 1 0,0 0-1,0 0 1,0 0 0,1 2-3,-1-1 1,0-1 0,0 1 0,0-1 1,1 0-1,-1 0 0,1 0 0,0 0 0,0 0 1,2 2-2,-4-5 1,0 0 0,1 1 0,-1-1 1,1 0-1,-1 0 0,1 1 0,-1-1 1,1 0-1,-1 0 0,1 0 0,-1 0 1,1 0-1,-1 0 0,1 0 0,-1 0 1,1 0-1,-1 0 0,1 0 0,-1 0 1,1 0-1,-1 0 0,1 0 0,-1 0 1,0 0-1,1-1 0,-1 1 0,1 0 1,-1 0-1,1-1 0,-1 1 0,1 0 1,-1-1-1,0 1 0,1 0 0,-1-1 1,0 1-1,1 0 0,-1-1 0,0 1 1,0-1-1,1 1 0,-1-1 0,0 1 1,0-1-1,0 1 0,0-1-1,11-22 217,-11 22-185,5-12 172,2 4-68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2605 30 2208,'38'-14'1477,"-37"14"-1225,0-1 1,0 1-1,0 0 1,0-1-1,-1 1 0,1-1 1,0 1-1,0-1 1,-1 0-1,1 1 1,0-1-1,-1 0 0,1 1 1,-1-1-1,1 0 1,-1 0-1,1 0-252,-1 1 98,0 0-1,0-1 0,0 1 0,0 0 1,0 0-1,0 0 0,0 0 0,0-1 1,0 1-1,0 0 0,0 0 0,0 0 1,0 0-1,0-1 0,0 1 0,0 0 1,0 0-1,-1 0 0,1 0 0,0 0 1,0-1-1,0 1 0,0 0 0,0 0 1,0 0-1,-1 0 0,1 0 0,0 0 1,0 0-1,0 0 0,0 0 0,0 0 0,-1-1 1,1 1-1,0 0 0,0 0 0,0 0 1,0 0-1,-1 0 0,1 0 0,0 0 1,0 0-1,0 0 0,0 0 0,-1 0 1,1 1-1,0-1 0,0 0 0,0 0 1,0 0-1,-1 0 0,1 0 0,0 0 1,0 0-1,0 0 0,0 0 0,0 0 1,-1 1-1,1-1 0,0 0 0,0 0 1,0 0-1,0 0-97,-7 4 119,0 0 0,0 0 0,1 1 0,-1 0 1,1 0-1,0 1 0,1-1 0,-1 1 0,1 0 0,-3 7-119,-2-1 137,-13 18 243,2 1 0,0 2 0,-9 23-380,-20 30 474,-14 12-20,10-18-83,3 2 0,-30 71-371,18-8 114,-33 73-23,71-168-39,-3 0-1,-2-2 0,-8 7-51,27-39 26,-65 86 476,-24 50-502,15-15 156,78-125-129,0 1 0,1 0 1,-2 11-28,-1-1 63,8-18 14,4-10 75,0 1-108,7-11 26</inkml:trace>
  <inkml:trace contextRef="#ctx0" brushRef="#br0" timeOffset="1">4131 168 4521,'-85'-34'2314,"84"34"-2111,0-1-1,1 1 1,-1-1 0,0 1-1,0-1 1,0 1 0,1 0-1,-1-1 1,0 1 0,0 0 0,0 0-1,0 0 1,0 0 0,0 0-1,1 0 1,-1 0 0,0 0 0,0 0-1,0 0 1,0 0 0,0 0-1,1 1 1,-1-1 0,0 0-1,0 1 1,0-1 0,1 0 0,-2 1-203,2 0 142,0 1 1,-1-1 0,1 0 0,0 0-1,0 0 1,0 0 0,0 1 0,0-1-1,0 0 1,0 0 0,0 0-1,1 0 1,-1 1 0,0-1-143,2 8-137,1 15 516,2 1 0,1-1 0,0 0-1,2 0 1,1-1 0,6 11-379,-1-5 234,1-2 0,1 0-1,1-1 1,4 3-234,84 96 592,-55-62-445,-3 3 0,-3 1 1,4 13-148,5 8 317,38 46-317,169 188 1728,-216-267-1606,-1 1 1,-4 2-1,-2 2 1,5 16-123,-33-60 59,0 0 0,0-1 0,1 0 0,1 0 0,1-1 0,8 8-59,-14-16 70,1-1 0,-1 1 0,1-1 0,1-1 0,-1 1 0,1-1 0,0-1 0,-1 1 0,2-1 0,-1 0 0,0-1 0,1 0 0,-1-1 0,8 1-70,-11-1 165,-4-2 63,1 1-1,-1 1 0,1-1 1,-1 0-1,1 0 1,-1 0-1,0 1 1,1-1-1,-1 1 1,1-1-1,-1 1 0,1 0-227,7 10 1109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9419 4711 2537,'16'14'9555,"8"5"-4867,8 7-4220,-1 1 0,0 1 0,14 19-468,22 46 606,-52-68-523,1-1 0,1-1-1,2-1 1,0 0 0,1-2 0,22 18-83,-35-32-40,-7-5-3,1 0 0,0 0 0,-1-1-1,1 1 1,0 0 0,0 0-1,0-1 1,-1 1 0,1 0 0,0-1-1,0 1 1,0-1 0,0 1-1,0-1 1,0 0 0,0 1 0,0-1-1,0 0 1,0 0 0,0 1-1,0-1 1,0 0 0,0 0 0,1 0-1,-1 0 44,-2-2-489</inkml:trace>
  <inkml:trace contextRef="#ctx0" brushRef="#br0" timeOffset="1">9792 4584 7578,'-1'-1'126,"1"0"0,0 1 0,0-1 0,-1 1 0,1-1 1,0 1-1,-1-1 0,1 1 0,-1-1 0,1 1 0,0-1 1,-1 1-1,1-1 0,-1 1 0,1 0 0,-1-1 1,0 1-1,1 0 0,-1-1 0,1 1 0,-1 0 0,1 0 1,-1-1-1,0 1 0,1 0 0,-1 0 0,0 0 0,1 0 1,-1 0-1,0 0 0,1 0 0,-1 0 0,0 0 0,1 1 1,-1-1-1,1 0 0,-1 0 0,0 0 0,1 1 0,-1-1 1,1 0-1,-1 1 0,1-1 0,-1 0 0,1 1 0,-1-1 1,1 1-1,-1-1 0,1 1 0,-1-1-126,-2 5 129,-1 0 0,0 0 1,1 0-1,0 1 0,-1 2-129,-1 2 354,-36 58 664,-39 69 104,54-91-840,-1-1 0,-27 31-282,-69 77 247,75-96-168,45-54-76,1 1 0,0-1 0,-1 1 0,1-1 0,0 1 0,1 0 0,-2 2-3,3-5-13,0-1 0,-1 1 0,1-1-1,0 1 1,0-1 0,0 1-1,0-1 1,0 1 0,0-1 0,0 1-1,0-1 1,0 1 0,0-1-1,0 1 1,1-1 0,-1 1-1,0-1 1,0 1 0,0-1 0,1 0-1,-1 1 1,0-1 0,1 1 13,-1-1-47,1 1 1,0-1 0,-1 0-1,1 1 1,0-1 0,0 0-1,-1 0 1,1 1 0,0-1-1,0 0 1,0 0 0,-1 0 0,1 0-1,0 0 1,0 0 0,0 0-1,-1 0 1,1-1 0,0 1 46,20-4-827,6-5 273</inkml:trace>
  <inkml:trace contextRef="#ctx0" brushRef="#br0" timeOffset="2">9923 4958 6769,'76'7'2968,"-75"-7"-2876,-1 1 1,1-1 0,-1 0-1,1 0 1,-1 0 0,1 0-1,0 0 1,-1 0-1,1-1 1,-1 1 0,1 0-1,-1 0 1,1 0 0,-1 0-1,1-1 1,-1 1 0,1 0-1,-1 0 1,0-1-1,1 1 1,-1 0 0,1-1-1,-1 1 1,0 0 0,1-1-1,-1 1 1,0-1 0,1 1-1,-1-1 1,0 1-1,0-1 1,1 1 0,-1-1-1,0 1 1,0-1 0,0 1-1,0-1 1,0 1 0,0-1-1,0 1 1,0-1-1,0 1 1,0-1 0,0 1-1,0-1 1,0 1 0,0-1-93,0-4 521,2 2-378,-1 1 0,1-1 0,0 1 0,-1-1-1,1 1 1,0 0 0,1 0 0,-1 0-1,0 0 1,1 0 0,-1 0 0,1 0-1,0 1-142,37-19 507,-34 17-406,5-1-16,0-1 0,0 2 0,0 0 0,0 0 1,6 0-86,-13 2 8,0 1 0,1-1 1,-1 1-1,0 0 1,0 0-1,1 1 0,-1-1 1,0 1-1,0 0 0,0 0 1,0 0-1,0 1 1,0 0-1,0-1 0,0 1 1,0 1-9,-2-1 4,0-1 0,-1 1 0,0 0 0,1-1 0,-1 1 0,0 0 0,0 0 0,0 0 0,0 0 0,0 0 0,-1 0 0,1 0 0,-1 0 0,1 0 0,-1 0 0,0 1 0,1-1 0,-1 0 0,0 0 0,-1 0 0,1 0 1,0 1-1,0-1 0,-1 0 0,0 1-4,-1 4 21,0 1 0,0-1 0,-1 0 0,0 0 0,0 0-1,-4 4-20,-7 11 136,0-1-1,-2 0 0,-1-1 0,0-1 0,-1-1 0,-1 0 0,-14 9-135,28-24 44,-14 13 170,19-16-212,0 0 0,0 0 1,0 0-1,-1 0 0,1 0 0,0 0 1,0 0-1,0 0 0,0 0 1,0 0-1,0 1 0,0-1 0,0 0 1,0 0-1,0 0 0,0 0 0,0 0 1,0 0-1,0 0 0,0 0 0,0 0 1,0 0-1,0 1 0,0-1 0,0 0 1,0 0-1,0 0 0,0 0 1,0 0-1,0 0 0,0 0 0,0 0 1,0 0-1,0 0 0,0 1 0,0-1 1,0 0-1,0 0 0,0 0 0,0 0 1,0 0-1,0 0 0,0 0 1,0 0-1,0 0 0,0 0 0,1 0 1,-1 0-1,0 0 0,0 0 0,0 0 1,0 0-1,0 1 0,0-1 0,0 0 1,0 0-1,0 0 0,0 0 0,1 0 1,-1 0-1,0 0 0,0 0-2,15-3 170,12-4-149,0 1-1,0 2 1,8-1-21,-27 5 2,0-1 1,1 1-1,-1 0 0,0 1 0,0 0 0,-1 0 1,1 1-1,0 0 0,0 1 0,-1-1 0,1 1 1,-1 1-1,7 3-2,-11-5 0,-1 0 0,1-1 1,-1 1-1,0 0 0,0 1 0,0-1 0,0 0 1,0 0-1,0 1 0,0-1 0,-1 1 1,0 0-1,1-1 0,-1 1 0,0 0 1,0 0-1,0 0 0,0 1 0,-1 1 2,0 0 0,0-1 0,0 1 0,0-1 0,-1 1 0,0-1 0,1 0 0,-2 1 0,1-1 0,0 0 0,-2 3-2,-3 4 8,1 0 0,-1-1 0,-1 0 0,0-1 0,0 1 0,-1-1 0,0 0 1,-9 6-9,-7 5 30,0-1 0,-1-2 0,-21 12-30,39-25 7,1 0 0,-1-1 0,1 0 0,-1 0 0,0-1 0,0 0-1,-1 0 1,1 0 0,0-1 0,-1 0 0,1-1 0,0 0 0,-1 0 0,1 0 0,-1-1-1,1 0 1,0 0 0,-4-2-7,6 1-9,1 0-1,0-1 0,0 1 0,0-1 1,0 0-1,0 0 0,0 0 1,1-1-1,-1 1 0,1-1 0,0 0 1,0 0-1,1 0 0,-1 0 1,-1-5 9,-7-24 2287,10 6-1268</inkml:trace>
  <inkml:trace contextRef="#ctx0" brushRef="#br0" timeOffset="3">9326 4396 4793,'-2'0'435,"-13"-1"3435,14 1-3812,1 0-1,0 0 0,0 0 1,0 0-1,-1 0 0,1 0 0,0 0 1,0 0-1,0 0 0,-1 1 1,1-1-1,0 0 0,0 0 1,0 0-1,0 0 0,-1 0 1,1 0-1,0 1 0,0-1 1,0 0-1,0 0 0,0 0 1,-1 0-1,1 1 0,0-1 1,0 0-1,0 0 0,0 0 1,0 1-1,0-1 0,0 0 1,0 0-1,0 0 0,0 1 0,0-1 1,0 0-1,0 0 0,0 0 1,0 1-1,0-1 0,0 0 1,0 0-1,0 0 0,0 1 1,0-1-1,0 0 0,0 0 1,1 0-1,-1 1 0,0-1 1,0 0-1,0 0 0,0 0 1,0 0-1,0 0 0,1 1 1,-1-1-1,0 0 0,0 0 1,0 0-1,0 0 0,1 0 0,-1 0 1,0 0-1,0 0 0,0 0 1,1 0-1,-1 1 0,0-1-57,2 1 162,0-1-1,-1 1 0,1 0 1,0 0-1,0-1 1,0 1-1,0-1 0,0 1 1,0-1-1,0 0 0,0 0 1,0 0-1,0 0 0,0 0 1,0 0-1,0-1 0,0 1 1,0-1-162,11 0 498,37-1 460,84-4 366,-1-5 0,31-10-1324,-26-7 201,111-17 143,-249 44-324,1 1-15,-1 0 0,0 0 1,1 0-1,-1 0 0,0 0 1,1 0-1,-1 0 0,0 0 1,1 0-1,-1 0 0,0 0 1,1 0-1,-1 0 1,0 0-1,1 0 0,-1 0 1,0 0-1,1 0 0,-1 0 1,0 0-1,1 0 0,-1 1 1,0-1-1,1 0 0,-1 0 1,0 0-1,0 1 0,1-1-5,6 10 44</inkml:trace>
  <inkml:trace contextRef="#ctx0" brushRef="#br0" timeOffset="4">9410 4694 3809,'-3'3'456,"-18"11"582,21-13-982,0-1 0,0 0 0,-1 0 0,1 1 0,0-1 0,0 0 0,-1 0 0,1 0 0,0 1 0,0-1 0,0 0 0,-1 0 0,1 0 0,0 0 0,-1 1 0,1-1 0,0 0 0,0 0 0,-1 0 0,1 0 0,0 0 0,-1 0 0,1 0 0,0 0 0,-1 0 0,1 0 0,0 0 0,0 0 0,-1 0 0,1 0 0,0 0 0,-1-1 0,1 1 0,0 0 0,0 0 0,-1 0 0,1 0 0,0 0 0,0-1 0,-1 1 0,1 0 0,0 0 0,0 0 0,0-1 0,-1 1 0,1 0 0,0 0 0,0-1 0,0 1 0,0 0 0,0 0 0,-1-1-56,1-2 580,0 0 0,-1-1-1,0 1 1,0 0 0,0 0 0,0 0-1,0 0 1,0 0 0,-1 0 0,1 1-1,-1-1 1,0 0 0,0 1-1,-1-1-579,8 23 2333,1-9-2266,0 0 1,1 0-1,0 0 0,0-1 1,1-1-1,1 1 0,0-1 0,6 5-67,21 15 284,31 20-284,4 3 960,-35-24-610</inkml:trace>
  <inkml:trace contextRef="#ctx0" brushRef="#br0" timeOffset="5">5491 4251 1576,'-30'79'1327,"23"-66"448,4-15-70,4-10 3454,5-2-4420,0 1-1,1 0 0,9-12-738,14-24 786,-12 18-377,2 0-1,1 2 0,1 0 1,14-11-409,32-30 616,5 1-616,-50 46 142,0-2 0,-1 0 0,16-26-142,48-86 338,-47 73 30,33-42-368,-9 23 236,42-55 202,-101 135-424,-1-1 1,0 0 0,0 0 0,0 0-1,0-1 1,-1 1 0,1-1 0,-1 0 0,-1 1-1,1-1 1,0 0 0,-1 0 0,0-3-15,-1 8 1,0 0 0,0 0 1,0-1-1,0 1 0,0 0 1,0 0-1,0 0 0,0 0 1,0-1-1,0 1 0,0 0 1,0 0-1,-1 0 1,1 0-1,0-1 0,0 1 1,0 0-1,0 0 0,0 0 1,0 0-1,-1 0 0,1 0 1,0-1-1,0 1 0,0 0 1,0 0-1,-1 0 0,1 0 1,0 0-1,0 0 0,0 0 1,-1 0-1,1 0 0,0 0 1,0 0-1,0 0 0,0 0 1,-1 0-1,1 0 1,0 0-1,0 0 0,0 0 1,-1 0-1,1 0 0,0 0 1,0 0-1,0 1 0,0-1 1,-1 0-1,1 0 0,0 0 1,0 0-1,0 0 0,0 0 1,0 1-1,-1-1 0,1 0 1,0 0-1,0 0 0,0 0 1,0 1-2,-5 0-397,4-1 229</inkml:trace>
  <inkml:trace contextRef="#ctx0" brushRef="#br0" timeOffset="6">7748 3336 3081,'-2'-4'643,"1"1"0,0 0 0,-1 0 0,1-1 0,0 1 0,0-1 0,1 1 0,-1-1 0,1 1 0,0-1 0,0 0 0,0 1 0,0-1 0,1 0-643,-1 5 26,0-1 0,0 0 0,0 0 0,0 0 0,0 0 0,0 0 0,0 0 0,0 0 0,1 0 0,-1 0 0,0 0 0,0 0 0,0 0 0,0 0 0,0 0 0,0 0 0,0 0 0,0 0 0,0 0 0,1 0 0,-1 0 0,0 0 1,0 0-1,0 0 0,0 0 0,0 0 0,0 0 0,0 0 0,0 0 0,0 0 0,1 0 0,-1 0 0,0 0 0,0 0 0,0-1 0,0 1 0,0 0 0,0 0 0,0 0 0,0 0 0,0 0 0,0 0 0,0 0 0,0 0 0,0 0 0,0 0 1,0-1-1,0 1 0,0 0 0,0 0 0,0 0 0,0 0 0,0 0 0,0 0 0,0 0 0,0 0 0,0 0 0,0-1 0,0 1-26,6 11 1632,-3-3-1109,4 3-372,0 0 0,1 0 0,0 0-1,0-1 1,10 8-151,28 34 497,167 199 642,-148-186-878,3-2 1,24 14-262,42 39 370,-100-86-135,1-2 0,21 14-235,-35-28 130,1-2 0,0 0 0,1-1 0,0-2-1,10 4-129,-10-7 260,-9-2-323,0 0 0,-1 1-1,0 1 1,5 2 63,-14-6 174,-1 0-1,0 0 0,0 0 1,0 0-1,0 1 1,-1-1-1,1 1 1,-1-1-1,1 1 0,-1 0 1,0 0-1,0 0 1,0 1-1,0-1 1,-1 0-1,1 1 0,-1-1 1,0 1-1,0 0-173,4 22 1223</inkml:trace>
  <inkml:trace contextRef="#ctx0" brushRef="#br0" timeOffset="7">6510 2203 4673,'-64'-14'2522,"51"10"6399,19 5-7234,-2 1-1721,1 0 1,-1 0-1,1 0 0,-1 1 1,0-1-1,4 4 34,17 16 355,-2 2 0,11 13-355,13 21 1208,36 59-1208,13 17 571,-76-109-433,2 0 0,0-2 0,26 21-138,-43-41-346,-5-6-984,-1 1 674</inkml:trace>
  <inkml:trace contextRef="#ctx0" brushRef="#br0" timeOffset="8">6888 2076 7274,'-4'-8'2242,"0"2"1944,-5 15-2263,-38 58-970,10-17-451,-208 291 787,220-302-1183,-13 29-106,30-53 16,8-15-70,-1 0 0,1 0 0,0 1 1,0-1-1,-1 0 0,1 0 1,0 0-1,0 1 0,0-1 0,0 0 1,0 0-1,-1 1 0,1-1 0,0 0 1,0 0-1,0 1 0,0-1 0,0 0 1,0 1-1,0-1 0,0 0 1,0 0-1,0 1 0,0-1 0,0 0 1,0 1-1,0-1 0,0 0 0,0 0 1,0 1-1,0-1 0,1 0 1,-1 1-1,0-1 0,0 0 0,0 0 1,0 0-1,1 1 0,-1-1 0,0 0 1,0 0-1,0 0 0,1 1 0,-1-1 1,0 0 53,0-1-718</inkml:trace>
  <inkml:trace contextRef="#ctx0" brushRef="#br0" timeOffset="9">7019 2572 6297,'49'-12'2917,"-49"12"-2830,0 0 1,0 0-1,0 0 0,0-1 1,0 1-1,1 0 0,-1 0 1,0-1-1,0 1 1,0 0-1,0 0 0,0 0 1,0-1-1,0 1 0,0 0 1,0 0-1,0-1 0,0 1 1,0 0-1,0 0 0,0-1 1,0 1-1,0 0 0,0 0 1,0-1-1,0 1 1,0 0-1,-1 0 0,1 0 1,0-1-1,0 1 0,0 0 1,0 0-1,0 0 0,-1-1 1,1 1-1,0 0 0,0 0 1,0 0-1,-1 0 0,1 0-87,0-1 213,-1 0 0,0 0 0,1 0 0,-1 0 0,1-1 0,-1 1 0,1 0 0,0 0 0,-1 0 0,1 0 0,0 0-1,0-1 1,0 0-213,1-2 118,0-1-1,0 1 0,1 0 0,0 0 0,0-1 1,0 1-1,0 0 0,1 1 0,0-1 0,-1 0 1,1 1-1,1-1 0,-1 1 0,0 0 0,1 0 0,-1 1 1,1-1-1,0 1 0,0-1 0,2 1-117,-2-1 11,-1 2 0,2-1-1,-1 0 1,0 1-1,0-1 1,0 1 0,1 0-1,-1 1 1,0-1 0,1 1-1,-1 0 1,1 0-1,-1 0 1,0 0 0,1 1-1,-1 0 1,0 0 0,1 0-1,-1 0 1,0 1 0,1 0-11,-2 0 2,0 0 0,-1 1 1,0-1-1,1 0 0,-1 1 0,0-1 1,0 1-1,0 0 0,-1 0 1,1-1-1,-1 1 0,1 0 1,-1 0-1,0 1 0,0-1 1,0 0-1,-1 0 0,1 0 1,-1 1-1,0-1 0,1 0 1,-2 1-1,1-1 0,0 0 1,-1 1-1,1-1-2,-2 8 9,0 0-1,0 0 1,-1-1-1,0 1 1,-1-1-1,-1 1 1,0 0-9,-41 68 48,30-54 55,1 0 0,2 1 0,-10 24-103,19-40 73,3-7-37,0-1-1,0 1 0,0 0 0,0-1 1,1 1-1,-1 0 0,1 0 1,-1 0-1,1 0 0,0 0-35,0-2 10,0 0 0,1-1 1,-1 1-1,0-1 0,0 1 0,0-1 0,1 1 1,-1-1-1,0 1 0,1-1 0,-1 1 0,1-1 0,-1 1 1,0-1-1,1 1 0,-1-1 0,1 0 0,-1 1 0,1-1 1,0 0-11,20 4 204,-12-5-156,0 0 1,0-1 0,0 0-1,-1 0 1,1-1 0,-1-1-1,1 0-48,27-8 45,43-12 189,32-8-4214,-82 25 2382</inkml:trace>
  <inkml:trace contextRef="#ctx0" brushRef="#br0" timeOffset="10">6258 1921 5257,'-8'-5'1447,"-11"-12"3672,18 17-5041,1 0 1,0 0 0,0-1 0,0 1-1,0 0 1,0 0 0,0-1 0,0 1-1,0 0 1,-1 0 0,1-1 0,0 1 0,0 0-1,0-1 1,0 1 0,0 0 0,0 0-1,1-1 1,-1 1 0,0 0 0,0 0-1,0-1 1,0 1 0,0 0 0,0 0-1,0-1 1,0 1 0,1 0 0,-1 0-79,13-7 1330,14 2-458,0 1 1,0 2-1,17 0-872,6 0 506,22-6 602,60-16-1108,-52 9 282,22 1-282,-62 12 134,0 3 0,1 1 1,-1 1-1,7 4-134,-36-5-162,-1-1-1,0-1 1,1 0 0,3 0 162,-7-1-57,0-1 1,0 0 0,-1 0-1,1 0 1,3-3 56</inkml:trace>
  <inkml:trace contextRef="#ctx0" brushRef="#br0" timeOffset="11">13 2247 2609,'-13'7'4163,"13"-7"-4090,0 0-1,0 1 1,0-1-1,0 0 1,0 0-1,0 0 1,0 0 0,0 0-1,0 0 1,0 1-1,0-1 1,0 0 0,0 0-1,0 0 1,0 0-1,0 0 1,0 0 0,0 0-1,0 1 1,0-1-1,0 0 1,0 0-1,1 0 1,-1 0 0,0 0-1,0 0 1,0 0-1,0 0 1,0 0 0,0 1-1,0-1 1,0 0-1,0 0 1,1 0-1,-1 0 1,0 0 0,0 0-1,0 0 1,0 0-1,0 0 1,0 0 0,0 0-1,1 0 1,-1 0-1,0 0 1,0 0 0,0 0-1,0 0 1,0 0-1,0 0 1,1 0-1,-1 0 1,0 0 0,0 0-73,5 0 295,0 0 1,-1 0-1,1-1 1,0 0 0,0 1-1,3-2-295,22-8 272,-1-1 0,0-1 1,-1-1-1,0-1 0,11-9-272,36-26 1031,23-22-1031,202-173 1236,-45 33-255,-104 99 208,115-62-1189,-244 161 235,-1-1 1,-1-1 0,0 0-1,0-2 1,-2 0 0,0-2-1,11-14-235,-7 7 111,1 0 0,2 2-1,0 1 1,17-11-111,-40 33 36,-1 0 0,0 0 0,1 0 0,-1 0-1,1 0 1,-1 0 0,1 0 0,-1 0 0,1 1 0,0-1 0,0 1 0,-1-1-1,2 1-35,-2 0 88,-1 0 0,1 1-1,-1-1 1,1 0-1,0 1 1,-1-1-1,1 1 1,-1-1-1,1 0 1,-1 1 0,0 0-1,1-1 1,-1 1-1,1-1 1,-1 1-1,0-1 1,0 1-1,1 0 1,-1-1 0,0 1-1,0 0 1,0-1-1,1 1 1,-1 0-1,0-1 1,0 1 0,0 0-1,0-1 1,0 1-1,-1 0 1,1-1-1,0 1 1,0 0-1,0-1-87,0 27 1255</inkml:trace>
  <inkml:trace contextRef="#ctx0" brushRef="#br0" timeOffset="12">3901 1406 4257,'-59'-96'2212,"57"93"-1867,0 0 0,0 1 0,0-1 0,-1 0 0,1 1-1,-1-1 1,1 1 0,-1 0 0,-1-1-345,4 3 1334,13 2 334,10-2-1499,-1 1 0,1 1-1,-1 1 1,0 1 0,0 1 0,11 5-169,322 109 1035,-230-69-715,94 53-320,-106-37 930,98 76-930,3 3 964,-159-112-479,2-2 0,2-3 0,0-2-485,-24-14 210,-24-8-85,0-1 0,-1 1 0,11 6-125,-20-10 35,0 1 0,0 0 0,0 0 0,0-1 0,0 1 0,0 0 0,-1 0 0,1 0 0,0 0 0,0 0 0,-1 0 0,1 0 0,0 0-35,3 6 120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6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41 151 4673,'-15'-101'2451,"15"99"-2289,-1 0 0,1-1 0,-1 1 0,0 0 0,1 0-1,-1 0 1,0 0 0,0 0 0,-1 0 0,1 0 0,-2-2-162,-7 0 3332,7 3 2047,10 8-5249,1 0 0,-1 0 0,0 0 0,-1 1 0,2 2-130,7 8 129,-2-4-5,90 98 465,-79-90-523,0-1-1,2-1 0,14 8-65,-9-7 30,-1 2-1,0 0 1,-2 2 0,-1 1-1,10 13-29,57 60-280,-78-83-353,-15-15 704,1 0 1,-1 0 0,0 0 0,0 1-1,1-1 1,-1-1 0,1 1 0,-1 0-1,1 0 1,-1 0 0,1-1 0,-1 1-1,1-1 1,0 1 0,-1-1-72,10-2 813</inkml:trace>
  <inkml:trace contextRef="#ctx0" brushRef="#br0" timeOffset="1">505 22 4321,'0'-1'270,"0"1"-1,-1-1 1,1 1-1,-1-1 1,0 1 0,1-1-1,-1 1 1,1-1-1,-1 1 1,0 0 0,1-1-1,-1 1 1,0 0 0,1-1-1,-1 1 1,0 0-1,1 0 1,-1 0 0,0 0-1,0 0 1,1 0-1,-1 0 1,0 0 0,0 0-1,1 0 1,-1 0 0,0 0-1,1 0 1,-1 1-1,0-1 1,0 0 0,1 0-1,-1 1 1,0-1-270,-1 3 284,0 0 1,0 1 0,0-1-1,0 0 1,0 1 0,1-1-1,-1 4-284,-3 3-71,-24 53 1051,-2-1 0,-22 29-980,10-28 263,13-18-101,1 0 0,2 2 1,0 6-163,20-37-178,4-12-643,5-9-45,6-8 223</inkml:trace>
  <inkml:trace contextRef="#ctx0" brushRef="#br0" timeOffset="2">743 440 7658,'70'-38'3120,"-70"38"-2975,0-1-1,0 1 1,1 0 0,-1 0-1,0 0 1,0 0-1,0 0 1,1 0-1,-1 0 1,0 0-1,0 0 1,1 0 0,-1 0-1,0 1 1,0-1-1,1 0 1,-1 0-1,0 0 1,0 0 0,0 0-1,1 0 1,-1 0-1,0 1 1,0-1-1,0 0 1,1 0-1,-1 0 1,0 0 0,0 1-1,0-1 1,0 0-1,0 0 1,1 0-1,-1 1 1,0-1 0,0 0-1,0 0 1,0 1-1,0-1 1,0 0-1,0 0-144,5 20 1642,-1 24-2520,-3-38 1505,3 45-157,3-1 1,2 0-1,2 0 1,14 40-471,3-14 334,-27-68 1779,-4-3-1133</inkml:trace>
  <inkml:trace contextRef="#ctx0" brushRef="#br0" timeOffset="3">1838 281 3025,'-59'2'2207,"48"-1"7381,11 3-5908,15 7-4854,-1-3 1836,48 49 170,41 50-832,-84-87 56,-2-2-23,1 0 0,0-2 1,2 0-1,0-1 0,0-1 0,1-1 0,1 0 0,5 1-33,-20-11-69,6 2 83,-1 1 0,0 1 1,0 0-1,1 2-14,-11-8-130,0 0 1,-1 0-1,1 0 1,0 1-1,-1-1 0,1 1 1,-1-1-1,1 1 0,-1 0 1,0-1-1,1 1 1,-1 0-1,0 0 0,0 0 1,-1 0-1,1 0 0,0 0 1,-1 0-1,1 0 1,-1 0-1,1 0 0,-1 0 1,0 0-1,0 1 0,0-1 1,0 0-1,-1 0 1,1 0-1,0 1 130,-6 8-863</inkml:trace>
  <inkml:trace contextRef="#ctx0" brushRef="#br0" timeOffset="4">2222 164 5593,'-3'1'691,"0"1"-1,1 0 1,-1 0-1,0 0 1,1 0-1,-1 1 0,1-1 1,0 1-1,0-1 1,0 1-1,0 0 1,0 0-691,-28 48 963,10-17 16,-93 161 734,7-10-1318,81-149-331,14-19-280,0 0 0,-7 17 216,18-34-83,0 0 0,0 0 0,0 0 0,0 1 0,0-1 0,0 0 0,0 0-1,0 1 1,0-1 0,0 0 0,0 0 0,0 0 0,0 1 0,0-1 0,1 0 0,-1 0 0,0 0 0,0 1 0,0-1 0,0 0 0,0 0-1,1 0 1,-1 0 0,0 1 0,0-1 0,0 0 0,1 0 0,-1 0 0,0 0 0,0 0 0,0 0 0,1 0 0,-1 0 0,0 1-1,0-1 1,0 0 0,1 0 0,-1 0 0,0 0 0,0 0 0,1 0 0,-1 0 0,0 0 0,0 0 0,0-1 0,1 1 0,-1 0-1,0 0 1,0 0 0,1 0 0,-1 0 0,0 0 0,0 0 0,0 0 0,0-1 0,1 1 0,-1 0 0,0 0 83,18-7-1877</inkml:trace>
  <inkml:trace contextRef="#ctx0" brushRef="#br0" timeOffset="5">2418 588 6345,'25'-30'2865,"-31"36"-1017,0 5-439,4 2-97,0 13-120,1 0-320,2-4-151,6 11-217,-1-8-120,8 8-176,-2 4-48,1-4-88,0 0-8,-1-3-8,0-4-96,-2-12-632,1-1-425,-1-10 617</inkml:trace>
  <inkml:trace contextRef="#ctx0" brushRef="#br0" timeOffset="6">1668 92 5009,'-12'-2'1829,"8"1"-977,-1 0-1,0 1 1,1-1-1,-1 1 1,0 0-1,0 0 1,1 0-1,-1 1 1,0-1-1,1 1 1,-2 0-852,6 0 915,0-1-145,3 1-87,12 4-566,-1-1 0,2 0 0,-1-1 0,0 0 0,1-1 0,-1-1 0,1-1 0,-1 0 0,1-1 0,-1-1 0,0 0 0,1-1 0,1-1-117,135-35 224,-39 9-146,15 3-78,-73 21 307,-1 12-222</inkml:trace>
  <inkml:trace contextRef="#ctx0" brushRef="#br0" timeOffset="7">2788 306 6297,'0'-1'486,"0"0"-1,0 1 1,-1-1-1,1 1 1,0-1-1,-1 1 1,1-1-1,0 1 1,-1-1-1,1 1 0,0 0 1,-1-1-1,1 1 1,-1-1-1,1 1 1,-1 0-1,1-1 1,-1 1-1,1 0 1,-1 0-1,0-1 1,1 1-486,0 1 63,-1-1 1,1 1-1,0-1 1,0 1 0,0-1-1,0 1 1,0-1-1,0 1 1,0-1 0,0 1-1,0-1 1,0 1 0,0 0-1,0-1 1,1 1-1,-1-1 1,0 1 0,0-1-1,0 0 1,1 1-1,-1-1 1,0 1 0,1-1-1,-1 1 1,0-1-1,1 0 1,-1 1 0,1-1-64,6 11 97,0 0 0,1-1 0,0 0 1,9 7-98,-9-8 40,0-1 1,0 2 0,-1-1 0,0 1-1,-1 0 1,2 3-41,11 23 154,2 0 0,12 12-154,-24-36 19,0-1 0,1 0 0,1 0 1,0-1-1,0 0 0,1-1 0,0 0 1,3 1-20,-14-10 25,-1 0 1,1 1 0,0-1 0,0 1 0,0-1-1,-1 0 1,1 0 0,0 1 0,0-1 0,0 0-1,0 0 1,0 0 0,0 0 0,-1 0 0,1 0-1,0 0 1,0 0 0,0 0 0,0-1 0,0 1-1,-1 0 1,1 0 0,0-1 0,0 1 0,0-1-1,-1 1 1,1-1 0,0 1 0,-1-1 0,1 1-1,0-1 1,-1 0 0,1 1 0,-1-1 0,1 0-1,-1 1 1,1-1 0,-1 0 0,1 0 0,-1 1-1,0-1 1,1-1-26,2-5 177,0-1 0,-1 1 0,0-1 0,1-6-177,-2 6 16,6-31 149,-3-1 1,1-32-166,-4 36-245,2-1 0,1 1 1,5-12 244,-9 45 117,0 1 0,1-1-1,0 0 1,0 0 0,0 1 0,0-1 0,0 0-1,0 1 1,1-1 0,-1 1 0,1-1 0,0 1 0,0 0-1,0 0 1,0-1-117,9-2 907</inkml:trace>
  <inkml:trace contextRef="#ctx0" brushRef="#br0" timeOffset="8">3466 215 7122,'0'-1'304,"0"0"0,0 0 0,0 0 0,0 0 0,0 0 1,0 0-1,0 0 0,0 0 0,1 0 0,-1 0 1,0 0-1,1 0 0,-1 0 0,0 0 0,1 1 1,-1-1-1,1 0 0,0 0 0,-1 0 0,1 0 1,0 1-1,0-1-304,-1 0 152,1 1-1,0 0 1,0 0 0,0-1 0,0 1-1,0 0 1,-1 0 0,1 0 0,0 0 0,0 0-1,0 0 1,0 0 0,0 1 0,-1-1-1,1 0 1,0 0 0,0 1 0,0-1 0,-1 0-1,2 1-151,3 2 256,0 0-1,-1 0 1,1 1-1,-1 0 0,1-1 1,-1 2-1,2 1-255,30 31 449,1-1 0,2-2 0,1-1 0,17 8-449,50 41 187,38 29-2303,-141-109 656,-1 0 563</inkml:trace>
  <inkml:trace contextRef="#ctx0" brushRef="#br0" timeOffset="9">3910 63 6609,'0'0'111,"0"0"0,0 0 0,0 0 0,0-1 0,0 1 0,0 0-1,0 0 1,0 0 0,0 0 0,0-1 0,-1 1 0,1 0 0,0 0 0,0 0-1,0 0 1,0-1 0,0 1 0,-1 0 0,1 0 0,0 0 0,0 0-1,0 0 1,0 0 0,-1-1 0,1 1 0,0 0 0,0 0 0,0 0 0,-1 0-1,1 0 1,0 0 0,0 0 0,0 0 0,-1 0 0,1 0 0,0 0-1,0 0-110,-6 7 2042,-7 23-986,7-14-195,-154 298 2684,97-195-3253,38-79-188,18-31-273,1 0 0,0 0 0,1 1-1,0 0 1,0 1 169,5-11-9,0 1-1,0-1 1,0 0 0,0 0-1,-1 0 1,1 0 0,0 0-1,0 1 1,0-1 0,0 0-1,0 0 1,0 0-1,0 0 1,0 0 0,0 1-1,0-1 1,0 0 0,0 0-1,0 0 1,0 0 0,0 1-1,0-1 1,1 0-1,-1 0 1,0 0 0,0 0-1,0 0 1,0 0 0,0 1-1,0-1 1,0 0 0,0 0-1,0 0 1,1 0-1,-1 0 1,0 0 0,0 0-1,0 0 1,0 0 0,0 1-1,1-1 1,-1 0 0,0 0-1,0 0 1,0 0-1,0 0 1,0 0 0,1 0-1,-1 0 10,15-4-366</inkml:trace>
  <inkml:trace contextRef="#ctx0" brushRef="#br0" timeOffset="10">4226 445 6353,'-2'0'1292,"-12"3"3862,14-3-5016,0 0 0,-1 0 0,1 0-1,0 0 1,0 0 0,-1 0 0,1 0 0,0 0 0,-1 0 0,1 0 0,0 0 0,0 0-1,-1 0 1,1 0 0,0 0 0,-1 0 0,1 0 0,0 0 0,0 0 0,-1-1-1,1 1 1,0 0 0,0 0 0,-1 0 0,1 0 0,0-1 0,0 1 0,0 0 0,-1 0-1,1-1 1,0 1 0,0 0 0,0 0 0,0-1 0,-1 1 0,1 0 0,0 0 0,0-1-138,21-6 914,-12 3-838,1-1-1,-1 0 0,0-1 0,0 1 1,3-5-76,-7 6 15,0 0 0,1 0 0,-1 1 0,1-1 0,0 1 1,0 0-1,0 1 0,0 0 0,1 0 0,-1 0 1,1 0-1,-1 1 0,5 0-15,-9 1 0,0-1 1,0 1-1,0 0 1,0 0-1,0 0 1,0 0-1,0 1 1,1-1-1,-1 1 1,0-1-1,0 1 1,0 0-1,-1-1 1,1 1-1,0 0 0,0 0 1,0 0-1,-1 1 1,1-1-1,0 0 1,-1 1-1,1 0 0,0 0 2,-1 0-1,0 1 0,0-1 0,0 0 0,-1 1 0,1-1 0,0 0 1,-1 1-1,0-1 0,1 1 0,-1-1 0,0 1 0,0-1 0,-1 1 1,1-1-1,0 1-1,-3 11 12,-1-1-1,0 0 1,0-1 0,-1 1 0,-1-1 0,-1 3-12,-22 37 55,-3-1-1,-25 32-54,52-77 33,0 1-1,1 0 1,0 0 0,1 0-1,-1 1 1,-1 6-33,4-11 27,1 0 0,-1 0 0,0 0 0,1 0 0,0 0 1,-1 0-1,1 0 0,0 0 0,1 0 0,-1 1 0,1-1 0,-1 0 1,1 0-1,0 0 0,0-1 0,0 1 0,0 0 0,2 2-27,-2-4 17,0 0 0,0 0 0,1 0 0,-1 0 0,0 0-1,1 0 1,-1 0 0,1 0 0,-1-1 0,1 1 0,-1-1-1,1 1 1,0-1 0,-1 1 0,1-1 0,0 0 0,-1 0-1,1 0 1,0 0 0,-1 0 0,1 0 0,0 0-1,-1-1 1,1 1-17,45-11 186,-38 8-157,59-19 82,-48 14-145,-1 1-1,1 1 1,1 1 0,-1 1 0,1 1-1,5 0 35,17 7-76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7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34 383 2385,'-33'-62'4929,"55"107"1800,18 7-6243,1-1 58,-1-1 333,18 15-877,-16-19 315,22 34-315,-32-36 83,2-1 0,2-1 0,2-3 0,20 17-83,-56-54-56,0 0 0,1 0 0,-1 0-1,1 0 1,0-1 0,-1 1 0,1 0 0,0-1 0,0 0 0,0 0 0,0 0-1,0 0 1,1 0 56,3-3-968,-5-9 336</inkml:trace>
  <inkml:trace contextRef="#ctx0" brushRef="#br0" timeOffset="1">550 286 5785,'-2'-1'235,"1"1"-1,-1-1 0,1 1 0,-1 0 1,1-1-1,-1 1 0,1 0 1,-1 0-1,0 0 0,1 0 0,-1 0 1,1 0-1,-1 1 0,1-1 1,-1 1-1,1-1 0,-1 1 0,0 0-234,-2 0 273,1 1 0,-1 1-1,1-1 1,-1 1 0,1-1 0,0 1-1,-1 1-272,-7 9 370,0 0-1,1 0 0,-4 8-369,10-14 277,-39 63 799,-24 58-1076,21-37 156,-113 206 116,150-282-387,8-12-344,6-12-208,14-19 223</inkml:trace>
  <inkml:trace contextRef="#ctx0" brushRef="#br0" timeOffset="2">692 711 2304,'-52'27'1876,"51"-27"-1707,0 1 1,0-1 0,0 0-1,0 1 1,0-1 0,0 0 0,0 0-1,0 0 1,0 0 0,0 0 0,0 0-1,0 0 1,0 0 0,0-1-1,0 1 1,0 0 0,0 0 0,0-1-1,0 1 1,0-1 0,1 1 0,-1-1-1,0 1 1,0-1 0,0 0-1,0 1 1,1-1 0,-1 0 0,0 1-1,1-1 1,-1 0 0,1 0-1,-1 0-169,0-1 220,0 1-1,1 0 1,-1 0-1,0 0 1,1-1-1,0 1 1,-1 0-1,1-1 1,0 1-1,-1 0 1,1-1-1,0 1 1,0 0-1,0-1 1,0 1-1,0-1 1,0 1-1,1 0 1,-1-1-220,2-1 92,1 0 0,-1 0 0,1 0 0,0 0 1,0 1-1,0-1 0,0 1 0,0 0 0,0 0 0,1 0 0,-1 0 1,1 1-1,-1-1 0,1 1 0,1 0-92,9-4 92,1 2 0,-1 0 0,6-1-92,-17 4 3,1-1 0,0 1-1,0 0 1,0 0 0,-1 0 0,1 0 0,0 1 0,0-1 0,0 1 0,-1 0 0,1 0 0,0 1 0,-1-1 0,1 1 0,-1-1-1,0 1 1,1 0 0,-1 1 0,0-1 0,0 0 0,0 1 0,-1 0 0,1-1 0,-1 1 0,1 0 0,-1 1 0,0-1 0,0 0 0,0 0-1,-1 1 1,1-1 0,-1 1 0,0 0 0,0-1 0,0 1 0,0 4-3,1 2 3,0 1-1,-2-1 1,1 1-1,-1-1 1,-1 1-1,0-1 1,0 1-1,-1 0-2,-6 22 15,-9 27-15,6-25 8,5-16 2,0-1 0,-1 0 0,-1 0 0,-1-1 0,0 0 0,-2 0 0,0-1 0,-11 13-10,20-28 3,1 1 0,0-1 1,0 0-1,-1 0 0,1 0 1,-1 0-1,1 0 0,-1 0 0,1-1 1,-1 1-1,1 0 0,-1-1 1,0 1-1,1-1 0,-1 0 1,0 1-1,1-1 0,-1 0 0,0 0 1,0 0-1,1 0 0,-1 0 1,0-1-1,1 1 0,-1 0 1,0-1-4,1 1 2,0-1 0,0 1 0,0-1 1,0 1-1,0-1 0,0 1 0,1-1 1,-1 0-1,0 1 0,0-1 0,1 0 1,-1 0-1,0 0 0,1 0 0,-1 1 1,1-1-1,-1 0 0,1 0 0,-1 0 1,1 0-1,0 0 0,-1 0 0,1 0 1,0 0-1,0 0 0,0 0 0,0 0 1,0-1-1,0 1 0,0 0 0,0 0 1,0 0-1,0 0 0,1 0 1,-1 0-1,0 0 0,1 0 0,-1 0 1,1 0-1,-1 0-2,2-2 0,0-1 0,0 1 1,0 0-1,1 0 0,-1 0 1,1 0-1,-1 1 0,1-1 1,0 1-1,0 0 0,0-1 1,0 1-1,1 0 0,-1 1 1,0-1-1,1 1 0,0-1 1,-1 1-1,1 0 0,-1 1 0,1-1 1,0 0-1,0 1 0,0 0 1,-1 0-1,5 1 0,10 0 0,0 1-1,0 0 1,-1 2-1,17 5 1,35 9-490,62 7 490,-98-21-142</inkml:trace>
  <inkml:trace contextRef="#ctx0" brushRef="#br0" timeOffset="3">64 1 1928,'-2'0'497,"-1"0"-1,1 0 0,0 0 0,0 1 1,0-1-1,0 1 0,0 0 0,0 0 0,0 0 1,0-1-1,0 2 0,0-1 0,0 0 1,0 0-1,0 1 0,1-1 0,-1 1 0,1-1 1,-1 1-1,1 0 0,0-1 0,-1 1 1,1 1-497,0-2 556,1-1-126,8 3 355,0-2-703,0 1 1,0 0-1,0 1 1,-1 0 0,1 0-1,-1 1 1,3 1-83,-3-1 37,0 0 1,0-1-1,1 1 0,-1-2 0,1 1 0,-1-1 1,1-1-1,0 1 0,0-1 0,3 0-37,115 0 211,0-5 0,99-17-211,-176 14-575,-5-2 252</inkml:trace>
  <inkml:trace contextRef="#ctx0" brushRef="#br0" timeOffset="4">1217 527 2649,'28'-40'2141,"-28"40"-2019,0-1-1,0 0 1,1 1-1,-1-1 1,0 0-1,0 1 1,0-1-1,0 0 1,0 0-1,0 1 1,0-1-1,0 0 1,0 1-1,0-1 1,0 0-1,0 1 1,-1-1-1,1 0 1,0 1-1,0-1 1,-1 0-1,1 1 1,-1-1-1,1 0-121,-4-1 4293,4 2-3680,0 0-116,3 7 336,42 77 136,-19-39-418,38 79 145,22 38-204,-84-158-455,0-1 0,0 0 0,0 0 0,0 0-1,1 0 1,-1 0 0,1 0 0,0 0 0,0-1 0,0 0-1,0 1 1,1-1 0,-1 0 0,1 0-37,-3-2 30,-1 0 0,1 0 0,0 1 1,0-1-1,0 0 0,0 0 0,-1 0 0,1 0 0,0 0 1,0 0-1,0-1 0,0 1 0,-1 0 0,1 0 0,0 0 0,0-1 1,0 1-1,-1 0 0,1-1 0,0 1 0,-1-1 0,1 1 0,0-1-29,1-1 55,-1 0 1,1 0 0,-1 0-1,0 0 1,1 0 0,-1 0-1,0 0 1,0 0 0,-1-1 0,1 1-1,0 0 1,-1-2-57,5-24 119,-1 0 0,-2 0 0,-1 0 0,-1-5-119,3-53 49,-2 64-90,1 1 86,0-1 0,2 1-1,0-1-44,-3 17-45,1-1 0,-1 1-1,1 0 1,0 0 0,1 0-1,-1 0 1,1 0 0,0 1-1,0-1 1,0 1 0,1 0 0,0 0-1,0 0 1,1-1 45,6-1-726,-3 3 276</inkml:trace>
  <inkml:trace contextRef="#ctx0" brushRef="#br0" timeOffset="5">1996 580 3057,'-44'-101'2551,"44"98"-2282,-1 1 0,0 0 0,0 0 0,0 0 0,0-1 0,-1 1 0,1 0 0,-1 1 0,1-1 0,-1 0 0,1 0 0,-1 0 0,0 1 0,-1-1-269,-2-6 3027,5 8-2966,0-1-1,-1 1 1,1 0 0,0 0-1,0 0 1,0 0-1,0-1 1,0 1 0,0 0-1,1 0 1,-1 0-1,0-1 1,0 1 0,0 0-1,0 0 1,0 0-1,0 0 1,0-1-1,0 1 1,0 0 0,0 0-1,0 0 1,1 0-1,-1 0 1,0-1 0,0 1-1,0 0 1,0 0-1,0 0 1,1 0-1,-1 0 1,0 0 0,0 0-1,0 0 1,0 0-1,1 0 1,-1 0 0,0-1-1,0 1 1,0 0-1,1 0 1,-1 0-1,0 0 1,0 0 0,0 0-1,0 0 1,1 1-1,-1-1 1,0 0 0,0 0-1,0 0 1,0 0-1,1 0 1,-1 0-61,13 6 488,1 4-366,0 1 0,0 1 0,-2 0 0,5 5-122,3 4 172,1-2 0,1 1-172,75 57 532,-27-22-6,36 37-526,-81-65 43,-18-18-33,2 0 0,-1-1 0,1 0 0,0 0 0,5 2-10,-6-7-353,-7-3 306,-1 0-1,0-1 1,0 1-1,0 0 1,0 0-1,0 0 0,0-1 1,1 1-1,-1 0 1,0 0-1,0 0 1,0-1-1,0 1 1,0 0-1,0 0 0,0-1 1,0 1-1,0 0 1,0 0-1,0 0 1,0-1-1,0 1 1,0 0-1,0 0 0,-1-1 1,1 1-1,0 0 1,0 0-1,0 0 1,0-1-1,0 1 1,0 0-1,-1 0 0,1 0 1,0 0-1,0-1 1,0 1-1,0 0 1,-1 0-1,1 0 1,0 0-1,0 0 48,-9-13-735</inkml:trace>
  <inkml:trace contextRef="#ctx0" brushRef="#br0" timeOffset="6">2329 323 5137,'0'0'177,"0"-1"0,0 0 0,-1 1 0,1-1 1,0 1-1,-1-1 0,1 1 0,-1-1 0,1 1 0,0-1 0,-1 1 0,1 0 0,-1-1 0,0 1 0,1 0 0,-1-1 1,1 1-1,-1 0 0,1-1 0,-1 1 0,0 0 0,1 0 0,-1 0 0,0 0 0,1 0 0,-1 0 0,1 0 1,-1 0-1,0 0-177,0 0 143,-1 1 1,1-1 0,0 1 0,0 0 0,0-1-1,0 1 1,-1 0 0,1 0 0,0 0 0,0 0-1,0 0 1,1 0 0,-2 1-144,-2 3 188,0 1-1,1 0 1,-1 0-1,1 1 1,-1 2-188,-23 73 890,15-44-589,-1 0 0,-10 16-301,-116 248 1171,101-224-979,30-56-60,8-22-146,0 1 1,0-1-1,0 1 0,0-1 0,0 1 1,0-1-1,0 1 0,0-1 0,1 1 1,-1-1-1,0 1 0,0-1 0,0 1 1,0-1-1,1 0 0,-1 1 0,0-1 1,1 1-1,-1-1 0,0 0 0,1 1 1,-1-1-1,0 0 0,1 1 0,-1-1 1,0 0-1,1 1 0,-1-1 0,1 0 1,-1 0-1,1 0 0,-1 1 0,1-1 1,-1 0-1,1 0 0,-1 0 1,1 0-1,-1 0 0,1 0 0,-1 0 1,0 0-1,1 0 0,-1 0 0,1 0 1,-1 0-1,1-1 0,-1 1 0,1 0 14,24-4-236</inkml:trace>
  <inkml:trace contextRef="#ctx0" brushRef="#br0" timeOffset="7">2572 627 5409,'5'-8'9054,"17"-1"-9042,-5 3 666,-9 3-633,24-10 175,1 1-1,4 1-219,-28 9 20,0 0 0,0 0 0,0 1 0,0 0 0,0 0 0,0 1 0,1 0 0,-1 1 0,0 0 0,0 0 0,5 2-20,-12-2 2,0 0 0,0-1-1,0 1 1,0 0 0,0 1 0,0-1 0,0 0 0,0 1 0,0-1 0,0 1 0,-1-1-1,1 1 1,0 0 0,-1 0 0,0-1 0,1 1 0,-1 0 0,0 0 0,0 1 0,0 0-2,0 1 2,0-1 0,0 1 0,-1 0 0,1 0 0,-1-1 0,0 1 1,0 0-1,-1 0 0,1 0 0,-1-1 0,0 5-2,-4 5 11,1 1 0,-2-1 0,0 0 0,0-1 0,-1 1-1,-3 2-10,4-5 88,0-2 0,-1 1 0,0-1 0,-1 0 0,-7 6-88,13-12 58,1 0 0,-1-1 0,0 1 0,0-1 0,0 1 0,-1-1 0,1 0 0,0 0 0,0 0 0,-1 0 0,1 0-1,-1-1 1,1 1 0,-1 0 0,1-1 0,-1 0 0,1 0 0,-1 0 0,1 0 0,-1 0 0,1 0 0,-1-1 0,1 1 0,-1-1 0,1 0 0,0 1 0,-2-2-58,4 2 8,-1 0 0,1 0 0,0-1 1,-1 1-1,1 0 0,0 0 0,-1 0 0,1-1 1,0 1-1,-1 0 0,1 0 0,0-1 0,0 1 1,0 0-1,-1 0 0,1-1 0,0 1 0,0 0 1,0-1-1,-1 1 0,1 0 0,0-1 0,0 1 1,0 0-1,0-1 0,0 1 0,0-1 0,0 1 1,0 0-1,0-1 0,0 1 0,0 0 0,0-1-8,10-9 90,19-4-67,-19 11-21,1 0 1,-1 1 0,1 0-1,-1 1 1,1 0 0,-1 1-1,1 0 1,0 0 0,-1 1 0,1 0-1,-1 1 1,1 1 0,-1-1-1,2 2-2,-6-2 0,-1 0 1,0 0-1,1 1 0,-1-1 0,0 1 0,0 0 0,-1 1 0,1-1 1,0 1-1,-1 0 0,0 0 0,0 0 0,0 0 0,-1 1 0,0 0 1,1 0-1,-2 0 0,1 0 0,0 0 0,-1 0 0,0 1 0,0-1 1,-1 1-1,0-1 0,0 1 0,1 5 0,-2 2 32,-1 1-1,0-1 1,-1 0 0,-1 0 0,0 0-1,0 0 1,-1 0 0,-1-1-1,0 1 1,-1-1 0,0-1 0,-1 1-1,0-1 1,-1 0 0,0-1 0,-1 1-1,0-2 1,-1 1 0,0-1 0,0-1-1,-1 0 1,0 0 0,0-1-1,-9 4-31,17-10 55,-1 1 0,0-1 0,1 1 1,-1-1-1,0 0 0,0-1 0,0 1 0,0-1 0,0 0 0,0 1 0,0-2 0,0 1 0,0 0 0,0-1 0,0 0 0,0 0 0,0 0 0,1 0 0,-1-1 0,-1 0-55,1 0 28,0-1 1,0 1-1,0-1 1,0 0-1,1-1 1,-1 1-1,1-1 1,-1 1-1,1-1 1,1 0-1,-1 0 1,0-1-1,1 1 1,0 0-1,0-1 1,0 0-29,2 4 34,-1 1 1,1-1-1,0 1 1,-1-1-1,1 0 1,0 1 0,0-1-1,0 0 1,0 1-1,-1-1 1,1 0-1,0 1 1,0-1-1,0 0 1,0 1-1,0-1 1,1 1-1,-1-1 1,0 0 0,0 1-1,0-1 1,1 0-1,-1 1 1,0-1-1,1 1 1,-1-1-1,0 0 1,1 1-1,-1-1 1,1 1-1,-1-1 1,0 1 0,1 0-1,-1-1 1,1 1-1,0-1 1,-1 1-1,1 0 1,0-1-35,20 6 576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8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245 396 2657,'-84'-47'2132,"67"35"-542,16 7 428,12 7 3211,-8-1-5152,-1 0 0,0 0 0,0 0 0,1 1 0,-1-1 0,0 1 0,0 0 0,0-1 0,0 1 0,-1 0 0,1 0 0,0 0-77,13 14 229,170 159 1350,-144-138-1320,-1 1-1,11 15-258,-33-32 43,-1 1-1,-1 1 1,-1 0-1,-1 1 1,6 14-43,-16-28-26,10 19 316,-13-27-325,0-1 0,-1 0 1,1 1-1,0-1 0,0 0 0,0 0 1,1 1-1,-1-1 0,0 0 0,0 0 0,0 0 1,1-1-1,-1 1 0,1 0 0,-1 0 1,1 0 34,5-4-447,-1-11 37</inkml:trace>
  <inkml:trace contextRef="#ctx0" brushRef="#br0" timeOffset="1">617 219 6897,'0'0'81,"0"0"-1,-1 0 0,1 1 0,0-1 1,0 0-1,0 1 0,0-1 0,0 0 1,-1 1-1,1-1 0,0 0 0,0 0 1,0 1-1,-1-1 0,1 0 0,0 0 1,0 0-1,-1 1 0,1-1 0,0 0 1,0 0-1,-1 0 0,1 0 0,0 0 1,-1 0-1,1 1 0,0-1 0,-1 0 1,1 0-1,0 0 0,-1 0 0,1 0 1,0 0-1,-1 0 0,1 0 0,0 0 1,-1 0-1,1-1 0,0 1 0,0 0 1,-1 0-1,1 0 0,0 0 0,-1 0 1,1-1-1,0 1 0,0 0 0,-1 0 1,1 0-1,0-1 0,0 1 0,-1 0 1,1 0-1,0-1 0,0 1 0,0 0 1,0 0-1,-1-1 0,1 1 0,0 0 1,0-1-1,0 1 0,0 0 0,0-1 1,0 1-1,0 0 0,0-1-80,-15 36 197,11-25 199,-7 17-68,-2-2 0,0 0 1,-2 0-1,-5 4-328,-72 92 652,47-65-250,-26 43-402,42-52-327,2 1 0,2 1-1,-10 29 328,35-75-2779,4-2 1140</inkml:trace>
  <inkml:trace contextRef="#ctx0" brushRef="#br0" timeOffset="2">784 721 4857,'0'-3'911,"1"0"0,-1 0 0,0 0 0,1 0 0,0 0-1,0 0 1,0 0 0,0-1-911,15-20 2107,-10 17-2239,1 1 1,0-1-1,0 1 0,4-1 132,-5 2 576,5-3-460,0 0 0,0 1 0,1 0 0,0 1 1,1 0-1,-1 1 0,1 0 0,0 1 0,1 0 0,-1 1 0,0 1 0,1 0 0,7 0-116,-20 2 2,1 0-1,0 0 1,0 0 0,0 0 0,-1 0 0,1 1 0,0-1 0,0 1-1,-1-1 1,1 1 0,0-1 0,-1 1 0,1 0 0,-1 0-1,1 0 1,-1 0 0,1 0 0,-1 0 0,1 0 0,-1 0 0,0 1-2,0-1 1,0 1 0,0 0 0,-1-1 0,1 1 0,-1 0 0,1-1 0,-1 1 0,1 0 0,-1 0 0,0-1 0,0 1 0,0 0 0,0 0 0,0-1 0,0 1 0,-1 0 0,1 0-1,-3 8 5,0-1 0,-1 0-1,1 1 1,-2-2-1,1 1 1,-5 6-5,-11 16 222,-2-1-1,0 0 1,-27 25-222,49-55 7,-1 1-1,1-1 0,-1 0 0,1 0 1,-1 1-1,1-1 0,-1 1 1,1-1-1,0 0 0,-1 1 1,1-1-1,0 1 0,-1-1 1,1 1-1,0-1 0,0 1 1,-1-1-1,1 1 0,0-1 0,0 1 1,0-1-1,0 1 0,0 0 1,-1-1-1,1 1 0,0-1 1,0 1-1,1-1 0,-1 1 1,0 0-1,0-1 0,0 1 1,0-1-1,0 1 0,1-1 0,-1 1 1,0-1-1,0 1 0,1-1 1,-1 1-1,0-1 0,1 1 1,-1-1-1,1 1 0,-1-1 1,0 0-1,1 1 0,-1-1 1,1 0-1,-1 1 0,1-1 0,-1 0 1,1 0-1,-1 0 0,1 1 1,-1-1-1,1 0 0,0 0-6,4 1 15,0 1 0,0-1 0,0-1-1,0 1 1,0-1 0,1 0-15,1 0 7,12 0 6,0 0 0,0 1 0,0 1 0,0 1 0,0 0 0,1 2-13,-17-4 0,0 0 1,1 0-1,-1 1 1,1-1-1,-1 1 1,0-1-1,0 1 1,0 0-1,0 0 1,0 1-1,-1-1 1,1 1 0,0-1-1,-1 1 1,0 0-1,0 0 1,0 0-1,0 0 1,0 0-1,-1 0 1,1 0-1,-1 1 1,0-1-1,0 1 1,0-1-1,0 1 1,-1-1-1,1 1 1,-1 0 0,0-1-1,0 1 1,0-1-1,-1 1 1,0 3-1,0-1 0,-1 0 1,0-1-1,0 1 1,0 0 0,-1-1-1,0 0 1,0 1 0,0-1-1,-1 0 1,0-1-1,0 1 1,0-1 0,0 0-1,-1 0 1,1 0-1,-1 0 1,-3 1-1,-16 10 18,0-1 1,0-1 0,-10 2-19,12-4 20,-9 4 9,17-7-6,-1 0 0,-1-1 0,0-1 0,1 0 0,-2-1-1,1-1 1,0 0 0,-4-1-23,19-3 10,0 0-1,-1 0 0,1 0 1,0 0-1,0 0 0,0 0 1,0-1-1,0 1 0,0 0 1,-1-1-1,1 1 0,0-1 1,0 1-1,0-1-9,1 1 2,-1-1-1,1 1 1,0 0 0,-1-1 0,1 1 0,0 0-1,0-1 1,0 1 0,-1-1 0,1 1-1,0 0 1,0-1 0,0 1 0,0-1-1,0 1 1,0-1 0,0 1 0,0 0 0,0-1-1,0 1 1,0-1 0,0 1 0,0-1-1,0 1 1,0 0 0,0-1 0,0 1-1,0-1 1,1 1 0,-1 0 0,0-1 0,0 1-1,1 0 1,-1-1-2,9-11 39</inkml:trace>
  <inkml:trace contextRef="#ctx0" brushRef="#br0" timeOffset="3">8 37 4313,'-8'-3'2560,"10"3"-311,4 1-713,-6-1-167,0 0-233,33 2-184,64-1-136,-30-8-96,24-2-240,8 3-111,-3 1-177,-2 2-56,-9 0 200,-14 0-192,-5 2 3825,-7 1-2881</inkml:trace>
  <inkml:trace contextRef="#ctx0" brushRef="#br0" timeOffset="4">1352 476 3297,'-30'-86'1995,"24"66"1315,6 20-3225,0 0 1,0 0-1,0 0 0,0 0 1,1 0-1,-1 0 1,0 0-1,0 0 0,0 0 1,0 0-1,0 0 0,0 0 1,0 0-1,0 0 0,0 0 1,0 0-1,0 0 0,0 0 1,0 0-1,0 0 1,0 0-1,0 0 0,0 0 1,0 0-1,0 0 0,0 0 1,0 0-1,0-1 0,0 1 1,1 0-1,-1 0 0,0 0 1,0 0-1,0 0 0,0 0 1,0 0-1,0 0 1,0 0-1,0 0 0,0 0 1,0 0-1,0 0 0,0 0 1,-1 0-86,8 11 1934,2 9-1584,1-1 0,1 0 0,1-1-1,1 0 1,12 14-350,19 27 527,70 128 85,-112-184-574,0 0 31,0 0 0,0 0 0,0 0 0,0 0 0,0-1 0,1 1 0,-1-1 0,1 1 0,-1-1 1,1 0-1,0 0 0,3 2-69,-6-4 23,0 0 0,0 0 1,1 0-1,-1 0 1,0 0-1,0 0 1,1 0-1,-1-1 1,0 1-1,1 0 1,-1 0-1,0 0 1,0 0-1,1 0 1,-1 0-1,0 0 1,0-1-1,0 1 0,1 0 1,-1 0-1,0 0 1,0 0-1,0-1 1,1 1-1,-1 0 1,0 0-1,0-1 1,0 1-1,0 0 1,0 0-1,0-1 1,1 1-1,-1 0 1,0 0-1,0-1 0,0 1 1,0 0-1,0 0 1,0-1-1,0 1 1,0 0-1,0-1-23,1-14 348,-1 11-243,0-58 360,-1 27-321,2 0 1,4-28-145,-3 54-12,-1 0 1,1 0 0,1 0 0,-1 0 0,2 1-1,-1-1 1,1 1 0,0-1 0,1 1 0,0 1-1,0-1 1,5-4 11,-8 9-30,0 1 0,0 0-1,0 0 1,1 0 0,-1 1-1,1-1 1,-1 0 0,1 1-1,-1-1 1,1 1 0,0 0-1,1 0 31,11 0-112</inkml:trace>
  <inkml:trace contextRef="#ctx0" brushRef="#br0" timeOffset="5">2007 342 6761,'-8'-18'4864,"9"12"-2289,8 11-1577,71 60 764,-12-9-409,11 2-1353,-22-18 578,13 13-578,-54-39 44,0 0 1,-1 1-1,-1 1 0,0 0 0,-1 1 0,3 7-44,-13-20-45,0 0-1,-1 1 1,0-1-1,0 1 1,0 0-1,-1 0 1,1-1-1,0 4 46,-4-4-669,0-6 206</inkml:trace>
  <inkml:trace contextRef="#ctx0" brushRef="#br0" timeOffset="6">2491 188 5641,'-2'-13'3154,"2"13"-3103,0 0 0,0 0 0,-1-1 1,1 1-1,0 0 0,0 0 0,0 0 1,0 0-1,0 0 0,0 0 1,-1 0-1,1 0 0,0 0 0,0 0 1,0 0-1,0 0 0,0 0 1,-1 0-1,1 0 0,0 0 0,0 0 1,0 0-1,0 0 0,0 0 1,0 0-1,-1 0 0,1 1 0,0-1 1,0 0-1,0 0 0,0 0 1,0 0-1,0 0 0,0 0 0,-1 0 1,1 0-1,0 0 0,0 1 0,0-1 1,0 0-1,0 0 0,0 0 1,0 0-1,0 0 0,0 0-51,-12 26 1775,4 1-1371,-1 0-1,-1-1 0,-1-1 1,-2 0-1,0 0 0,-2-2 1,-5 8-404,-63 68 674,38-46-273,0 3-401,32-38 48,2 0 1,0 0-1,1 1 1,0 0-1,-2 10-48,11-25 15,-1-1-1,1 0 1,0 1 0,0-1-1,0 1 1,1-1-1,-1 1 1,1 0-1,0-1 1,0 1-1,0-1 1,1 4-15,7-1 27</inkml:trace>
  <inkml:trace contextRef="#ctx0" brushRef="#br0" timeOffset="7">2950 671 6449,'81'-113'3045,"-69"87"-705,-11 32-47,11 19-1685,-5-10-341,0 0 1,-1 0-1,3 11-267,3 31 499,-3 0 1,-3 1-1,-1 0 1,-4 3-500,1-7 153,-1-9 32,-4 21-185,2-41 52,2-12-14,1-8 20,-1-6 86,0-2-121,-1 0 1,0 0-1,0 0 0,0 0 0,-1 0 0,1 0 0,-1 0 1,0-2-24,-3-16 13,2 0-2,1 5-6,-1 1 1,0-1-1,-1 1 0,-1 0 0,-2-7-5,4 18 0,1 0 1,-1 0-1,0 0 0,0 0 0,0 1 0,-1-1 0,1 1 0,-1-1 0,0 1 0,0 0 1,0 0-1,0 0 0,-1 1 0,1-1 0,-1 1 0,1-1 0,-1 1 0,0 0 0,0 1 1,0-1-1,0 1 0,0 0 0,-2-1 0,-14-1-2,0 1 0,0 0 1,0 2-1,0 0 0,-11 2 2,-31 5 7,-7 5-7,-3 0 21,70-11 17,0-1 1,0 1 0,-1-1 0,1 0 0,0 0 0,0 0-1,-1 0 1,1 0 0,0 0 0,0-1 0,0 1 0,0-1-1,-3 0-38,5 0 39,-1 0-1,0 0 1,0 0-1,1 0 0,-1 0 1,0 0-1,1-1 1,-1 1-1,1 0 0,0 0 1,-1 0-1,1-1 0,0 1 1,0 0-1,-1-1 1,1 1-1,0 0 0,0 0 1,1-1-1,-1 1 1,0 0-1,0 0 0,1-1 1,-1 1-1,0 0 1,1-1-39,10-42 391,3 1 0,17-41-391,-2 9 102,-27 67-821,-4 13 464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8:41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54 340 8714,'-7'-10'1871,"5"7"-1434,0 0-1,0 0 1,0 1 0,0-1-1,0 0 1,0 1 0,-1 0-1,1-1 1,-1 1-1,0 0 1,0 0 0,-1 0-437,4 2 59,0 0 1,-1 0-1,1 0 0,0 0 1,-1 0-1,1 0 1,0 0-1,-1 0 0,1 0 1,0 0-1,-1 0 1,1 0-1,-1 0 0,1 0 1,0 1-1,-1-1 1,1 0-1,0 0 0,0 0 1,-1 0-1,1 1 1,0-1-1,-1 0 0,1 0 1,0 1-1,0-1 1,-1 0-1,1 1 1,0-1-1,0 0 0,0 1 1,0-1-1,-1 0 1,1 1-1,0-1 0,0 0-59,-4 17 752,3 8-494,2 0 0,0 0 0,1-1 0,1 1 0,2 0 0,5 18-258,14 33 423,17 35-423,3 8 256,-39-103-204,-4-9-14,1-1-1,-1 0 1,2 0 0,-1 0 0,1 0 0,0-1 0,0 1 0,0-1 0,1 1 0,2 2-38,-5-7 5,-1-1 1,0 0 0,1 1 0,-1-1 0,1 0 0,-1 0 0,0 1 0,1-1-1,-1 0 1,1 0 0,-1 0 0,1 1 0,-1-1 0,1 0 0,-1 0 0,1 0-1,-1 0 1,1 0 0,-1 0 0,1 0 0,-1 0 0,1 0 0,-1 0 0,1 0-1,-1 0 1,1-1 0,-1 1 0,1 0 0,-1 0 0,0 0 0,1-1-6,11-15 89,1-28-26,-12 41-56,7-39 4,-2 14 5,0 0 1,9-23-17,-13 44-18,1 1 0,0-1 0,0 1 0,0 0-1,1 0 1,0 0 0,0 0 0,0 1 0,1 0 0,0 0 0,0 0 0,0 0 0,6-3 18,-9 7-13,0-1 1,0 1-1,1 0 0,-1 1 0,0-1 0,1 0 0,-1 1 0,1-1 1,-1 1-1,1 0 0,-1 0 0,1 0 0,-1 0 0,0 0 0,1 0 0,-1 1 1,1-1-1,-1 1 0,1-1 0,-1 1 0,0 0 0,0 0 0,1 0 1,-1 1-1,0-1 0,1 1 13,6 5-20,0 0 1,-1 0 0,0 1-1,0 0 1,1 2 19,-2-2-5,10 11-1,1 2 9,1-2-1,14 12-2,-26-25 6,0-1-1,0 0 1,1 0 0,-1-1-1,1 0 1,0-1-1,0 1 1,1-2-1,-1 1 1,5 0-6,-12-3 4,1 1 0,0-1 0,0 0 1,0 0-1,0 0 0,0 0 0,0 0 1,-1 0-1,1-1 0,0 1 0,0-1 0,0 1 1,-1-1-1,1 0 0,0 1 0,-1-1 0,1 0 1,0 0-1,0-1-4,1 0 6,-1-1 0,0 1 0,0-1 1,0 1-1,0-1 0,0 0 0,0 0 0,-1 0 1,0 0-1,1 0 0,-1 0-6,2-7 11,-1 1-1,0-1 0,0 1 1,-1-1-1,0 0 1,-1 0-1,0-7-10,-6-39-77,-5-15 77,4 26-937,1-1 0,2-29 937,4 64-431,0 1-1,1-1 0,2-10 432,-1 16-147,0-1-1,0 1 1,0 0-1,0 0 1,3-4 147</inkml:trace>
  <inkml:trace contextRef="#ctx0" brushRef="#br0" timeOffset="618.686">971 573 6929,'-1'-18'1447,"2"-1"0,2-17-1447,-2 35 99,-1 0 0,1 0 0,-1 0 0,1 0-1,0 0 1,-1 0 0,1 0 0,0 0 0,0 1-1,-1-1 1,1 0 0,0 1 0,0-1 0,0 1-1,0-1 1,0 1 0,0-1 0,0 1 0,0-1-1,0 1 1,0 0 0,0 0 0,1 0 0,-1-1-1,0 1 1,0 0 0,0 0 0,0 1-1,1-1-98,35 4 1462,-31-3-1202,23 3 843,0-1 0,10-1-1103,-27-2 186,-1-1 1,1 0-1,-1-1 1,0 0-1,1 0 1,-1-1-1,5-3-186,-13 5 26,0 0 0,0 0 0,-1-1 0,1 0 0,-1 1 0,1-1 0,-1 0 0,0 0 0,0 0-1,1-1 1,-1 1 0,-1 0 0,1-1 0,0 0 0,-1 1 0,1-1 0,-1 0 0,0 0 0,0 1 0,0-1 0,0 0 0,0 0-1,-1 0 1,0 0 0,1 0 0,-1-1-26,0-1 17,0-1 0,0 1 0,-1 0 0,0 0 0,0 0-1,0 0 1,0 0 0,-1 0 0,0 1 0,0-1 0,0 0-1,0 1 1,-1 0 0,0-1 0,-2-1-17,0-1 7,-1 0 0,-1 1 0,1 0 1,-1 0-1,0 1 0,0 0 0,-1 0 0,0 1 0,0-1 0,0 2 1,0-1-1,-1 1-7,4 1 1,0 1 0,0 0-1,-1 0 1,1 0 0,0 1 0,-1 0 0,1 0 0,0 0 0,0 1 0,-1-1 0,1 1 0,0 0 0,0 1 0,0 0-1,0-1 1,0 1 0,0 1 0,1-1 0,-1 1 0,-3 2-1,-2 3 8,1 0 0,1 1 0,0-1 0,0 2 0,0-1 0,1 1 0,1 0 0,0 0 0,0 1 0,1 0 0,-3 8-8,2-4 16,1 1 1,1 0-1,0-1 0,1 2 1,0-1-1,2 0 0,0 1 1,1 4-17,1-5 12,0 0 0,2-1 0,0 1 0,0-1 0,2 0 0,0 0 0,1 0 0,0-1 0,1 0 0,0 0 0,1 0 0,1-1 0,0 0 0,5 3-12,-7-8 7,0 0 0,1-1-1,0 1 1,1-2-1,-1 1 1,1-1-1,0-1 1,1 0-1,-1 0 1,1-1-1,0 0 1,0 0-1,0-1 1,1-1-1,-1 0 1,1 0-1,0-1 1,-1 0-1,1-1 1,0 0-1,5-1-6,7-3 64,-1-1 1,0-1-1,1-1-64,-11 3 145,43-12 21</inkml:trace>
  <inkml:trace contextRef="#ctx0" brushRef="#br0" timeOffset="965.793">1731 27 11146,'-24'20'4585,"4"14"-2888,4 6-345,8 16-488,4 8-160,10 4-184,2 8-87,4-9-185,-3-2-64,-1-4-80,-3-8-16,-1 2-32,-4-3-8,-2-4-32,0-2-24,2-15-440,6-11-409,9-16 521</inkml:trace>
  <inkml:trace contextRef="#ctx0" brushRef="#br0" timeOffset="1327.732">2054 4 9746,'-9'-3'4521,"-3"5"-2296,9 22-561,-1 10-328,4 22-520,5 11-176,0 17-215,1 5-49,-1-3-104,7-4-24,5-3-8,0-4-32,5-6-64,-3-4-16,2-17-24,-4-5 32,0-12 1704,3-9-1328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19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305 350 5369,'-5'-19'4193,"4"18"-1976,1 4-189,2 3-1596,0 0-1,1 0 1,0 0 0,0 0 0,4 5-432,30 39 1121,20 18-1121,-6-8 518,-38-44-412,36 45 255,4-1-1,1-3 1,13 7-361,11-1 167,-32-27 1,-2 1 0,27 31-168,-71-67-2,17 20 158,-16-20-176,-1-1-1,1 1 1,-1-1-1,1 1 1,-1-1-1,1 1 0,-1-1 1,1 1-1,-1 0 1,0-1-1,1 1 1,-1 0-1,0-1 0,0 1 1,1 0-1,-1 0 1,0-1-1,0 1 1,0 0-1,0 0 0,0-1 1,0 1-1,0 0 1,0 0-1,-1-1 1,1 1-1,0 0 0,0-1 1,0 1-1,-1 0 21,-10 2-221</inkml:trace>
  <inkml:trace contextRef="#ctx0" brushRef="#br0" timeOffset="1">837 353 6145,'0'0'120,"0"0"0,0-1 0,0 1 0,0 0 1,0-1-1,0 1 0,0 0 0,0-1 0,0 1 0,0-1 0,0 1 0,0 0 0,0-1 0,0 1 0,0 0 0,0-1 0,0 1 0,0 0 0,-1-1 0,1 1 0,0 0 0,0 0 0,0-1 0,-1 1 0,1 0 0,0 0 0,0-1 0,-1 1 0,1 0 0,0 0 1,-1 0-1,1-1 0,0 1 0,-1 0 0,1 0 0,0 0 0,-1 0 0,1 0-120,-18 2 2234,-18 16-635,18-3-1230,1 1-1,1 1 1,0 0-1,1 1 1,1 1-1,-9 16-368,16-25 97,-111 173 814,16-25-535,92-143-335,-36 59 26,42-66-21,0-1-1,0 1 1,1 0-1,1 1 0,-1-1 1,1 1-1,1-1 1,-1 5-46,2-12-1,-1-1-1,1 1 1,0 0 0,0-1 0,-1 1 0,1 0 0,0-1 0,0 1 0,0 0-1,0-1 1,0 1 0,0 0 0,0-1 0,0 1 0,1 0 0,-1-1 0,0 1-1,0 0 1,1-1 0,-1 1 0,0 0 0,0-1 0,1 1 0,-1-1 0,1 1 0,-1-1-1,1 1 1,-1-1 0,1 1 0,-1-1 0,1 1 0,-1-1 0,1 1 0,-1-1-1,1 0 1,0 0 0,-1 1 0,1-1 0,0 0 0,-1 0 0,1 1 0,0-1-1,-1 0 1,1 0 0,0 0 0,-1 0 0,1 0 0,0 0 0,-1 0 0,1-1 1,32 2-43</inkml:trace>
  <inkml:trace contextRef="#ctx0" brushRef="#br0" timeOffset="2">1382 690 8106,'52'-26'3188,"-51"25"-3118,0 1 0,0 0-1,-1 0 1,1 0 0,0 1 0,0-1-1,0 0 1,0 0 0,0 0-1,0 1 1,-1-1 0,1 0-1,0 1 1,0-1 0,0 1-1,-1-1 1,1 1 0,0-1-1,0 1 1,-1-1 0,1 1 0,-1 0-1,1-1 1,-1 1 0,1 0-1,-1 0 1,1 0 0,-1-1-1,1 1 1,-1 0 0,0 0-1,1 0 1,-1 0 0,0 0 0,0-1-1,0 1 1,0 0 0,0 0-70,3 6 291,3 11 137,0 0 1,-1 0-1,-1 1 0,-1 0 1,-1 0-1,0 18-428,9 50 1020,-4-39-618,-1-1 0,-3 0 1,-1 26-403,6 53 181,-6-112-122,1-21 48,-1-28 15,-24-105-32,21 135-90,-1-1 1,1 1 0,-1-1 0,0 1 0,0 0 0,0 0 0,-1 0 0,0 0 0,0 0 0,0 0-1,0 1 1,-1 0 0,0-1 0,0 1 0,0 1 0,0-1 0,-1 0-1,-1 1 0,-1-1 0,1 1 0,-1-1 0,0 2 0,0-1 0,0 1-1,0 0 1,0 1 0,-1-1 0,1 1 0,0 1 0,-6-1 0,-15 3 3,0 0 0,0 2 0,0 0-1,-6 4-2,-14 2 104,47-10-81,1 1 0,-1-1 0,1 0 0,0 0 0,-1 0 0,1 0 0,-1 0 0,1 0 0,-1 1 0,1-1 0,0 0 0,-1 0 0,1 0 0,-1 0 0,1 0 0,-1 0 0,1-1 0,0 1 0,-1 0 0,1 0 0,-1 0 0,1 0 0,-1 0 0,1-1 0,0 1 0,-1 0 0,1 0 0,0-1 0,-1 1 0,1 0 0,0-1 0,-1 1 0,1 0 0,0-1 0,0 1 0,-1 0 0,1-1 0,0 1 0,0-1 0,0 1 0,-1 0 0,1-1 0,0 1 0,0-1 0,0 1 0,0-1 0,0 1 0,0 0 0,0-1-23,9-29 548,-9 28-568,10-24 103,-1-1 1,5-25-84,-12 45-98,-1-1 0,1 1 0,-1-1-1,-1 1 1,0-1 0,0 1 0,0-1 0,-1 0 0,0 1 0,0-1-1,-1 1 1,0 0 0,-1 0 0,-2-6 98,-3 4-335,2 14 67</inkml:trace>
  <inkml:trace contextRef="#ctx0" brushRef="#br0" timeOffset="3">16 17 5961,'-15'-7'3520,"15"6"-3458,0 1 0,0 0 0,0 0 0,0 0 0,0 0 0,0-1 0,0 1 0,0 0 0,0 0-1,0 0 1,0-1 0,0 1 0,0 0 0,0 0 0,0 0 0,1 0 0,-1 0 0,0-1 0,0 1 0,0 0 0,0 0 0,0 0 0,0 0 0,1 0 0,-1 0 0,0 0 0,0 0-1,0-1 1,0 1 0,1 0 0,-1 0 0,0 0 0,0 0 0,0 0 0,0 0 0,1 0 0,-1 0 0,0 0 0,0 0 0,0 0 0,1 0 0,-1 0-62,37-3 2038,-36 3-2045,271-1 3075,-152 2-2605,100 2 2,271-2 89,-476-2-560,44 0 182,10 2-176,-51 0 16,0 1-1,-1 1 0,1 1 1,0 0-1,-1 1 1,0 1-16,10 7 452,-27-13-446,0 0 1,1 1 0,-1-1-1,0 0 1,0 0 0,0 1-1,0-1 1,1 0-1,-1 1 1,0-1 0,0 0-1,0 0 1,0 1-1,0-1 1,0 0 0,0 1-1,0-1 1,0 0 0,0 1-1,0-1 1,0 0-1,0 1 1,0-1 0,0 0-1,0 1 1,0-1-1,0 0 1,0 0 0,0 1-1,0-1 1,-1 0 0,1 1-1,0-1 1,0 0-1,0 0 1,-1 1-7,1-1 3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77 3897,'-72'-44'2163,"70"43"-1873,1 0 1,0 0-1,0 0 1,-1 0-1,1 0 1,-1 1-1,1-1 1,-1 1-1,1-1 0,-1 1 1,1-1-1,-1 1 1,1 0-1,-1 0 1,0 0-1,1 0 1,-1 0-291,2 0 158,-1 0 0,1 1 0,0-1 0,0 1 0,0-1 0,0 1 0,0-1 0,0 0 0,0 1 0,0-1 0,0 1 0,0-1 0,0 1 0,0-1 1,0 0-1,0 1 0,0-1 0,0 1 0,0-1 0,0 1 0,1-1 0,-1 0 0,0 1 0,0-1 0,0 0 0,1 1 0,-1-1 0,0 0-158,19 25 446,171 202 1406,-149-177-1687,2-1-1,2-3 1,6 2-165,-5-16 26,-19-14-861,-23-13 2268,-3-3-876</inkml:trace>
  <inkml:trace contextRef="#ctx0" brushRef="#br0" timeOffset="1">465 7 3689,'0'0'145,"0"-1"0,0 1 0,0 0 1,0-1-1,0 1 0,0 0 0,0 0 1,0-1-1,0 1 0,0 0 0,-1 0 1,1-1-1,0 1 0,0 0 0,0 0 0,-1 0 1,1-1-1,0 1 0,0 0 0,0 0 1,-1 0-1,1 0 0,0-1 0,0 1 1,-1 0-1,1 0 0,0 0 0,-1 0 0,1 0 1,0 0-1,0 0 0,-1 0 0,1 0 1,0 0-1,0 0 0,-1 0 0,1 0 0,0 0 1,-1 0-1,1 0 0,0 0 0,0 0 1,-1 0-1,1 0 0,0 1 0,0-1 1,-1 0-1,1 0 0,0 0 0,0 0 0,-1 1-145,-11 16 2491,4-4-2502,-76 86 1315,1-3-426,46-49-737,2 1 1,2 2 0,2 1-1,-18 43-141,47-90-58,1-2-16,0-1-1,1 1 0,-1-1 1,0 1-1,1-1 1,-1 1-1,1 0 0,-1-1 1,1 1-1,0 0 0,0-1 1,0 1-1,0 0 0,0-1 1,0 1-1,0 1 75,7 2-492</inkml:trace>
  <inkml:trace contextRef="#ctx0" brushRef="#br0" timeOffset="2">804 531 3617,'25'-85'2288,"-22"65"515,-3 20-2704,0 0-1,0 0 1,0-1-1,0 1 1,0 0-1,-1 0 1,1 0-1,0-1 1,0 1-1,0 0 1,0 0-1,0 0 1,0-1-1,0 1 1,0 0-1,0 0 1,-1 0-1,1 0 1,0 0-1,0-1 1,0 1-1,0 0 1,0 0-1,-1 0 1,1 0-1,0 0 1,0 0-1,0 0 1,0-1 0,-1 1-1,1 0 1,0 0-1,0 0 1,0 0-1,-1 0 1,1 0-99,-1 0 139,1 1 1,-1-1 0,1 0 0,-1 1-1,0-1 1,1 0 0,-1 1 0,1-1 0,-1 1-1,1-1 1,-1 1 0,1-1 0,0 1-1,-1-1 1,1 1 0,0-1 0,-1 1 0,1 0-1,0-1 1,0 1 0,-1-1 0,1 1-1,0 0 1,0-1 0,0 1 0,0 0-140,0 21 325,1 0 0,1 0 0,1 0 0,3 7-325,-3-10 261,5 38 403,-6-38-525,1 1-1,0-1 1,1 0-1,2 0 1,-1 0 0,2-1-1,7 14-138,-7-22 53,0-4 22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49 1856,'40'-29'1551,"-38"29"5495,-2 4-4100,-3 10-3343,-1 2 921,-24 139 566,21-118-947,-3 0-1,-1-1 1,-1-1-1,-8 13-142,-2 29 181,21-86 296,7-16-480,65-146 76,-48 120-49,-12 29-9,-1-1 1,4-13-16,-8 16 104,1 4 114,-2 0 0,0-1 0,-1 0 0,0 0 0,-2 0 0,0-4-218,-1 24 27,0 0 0,-1 0 0,1 0-1,0 1 1,0-1 0,1 0 0,-1 0 0,1 0 0,-1-1-1,1 1 1,0 0-27,5 8 57,145 232 811,-133-218-803,2-1-1,1-1 1,0-1-1,6 3-64,11 11-576,-28-21-2296,-10 0 1280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25 670 3369,'-18'-17'6935,"12"11"-1174,7 7-5657,0 0 1,0 0 0,0-1 0,0 1-1,1 0 1,-1-1 0,0 1 0,0-1-1,1 1 1,-1-1 0,0 0-1,1 1-104,1 0 15,0-1-1,0 1 0,0 0 1,0 1-1,0-1 0,-1 1 0,1-1 1,1 2-15,44 37 355,24 29-355,10 7 288,-43-37-53,-1 1 1,13 19-236,-6-6 115,-45-53-97,0 1-1,1-1 1,-1 1-1,0-1 0,1 1 1,-1-1-1,0 1 1,1-1-1,-1 0 0,1 1 1,-1-1-1,1 0 1,-1 1-1,0-1 0,1 0 1,-1 0-1,1 1 1,0-1-1,-1 0 1,1 0-1,-1 0 0,1 0 1,-1 0-1,1 0 1,-1 0-1,1 0 0,-1 0 1,1 0-1,0 0 1,-1 0-1,1 0 0,-1 0 1,1 0-1,-1-1 1,1 1-1,-1 0 0,1 0 1,-1-1-1,1 1 1,-1 0-1,0-1 1,1 1-1,-1 0 0,1-1 1,-1 1-1,0-1 1,1 1-1,-1-1 0,0 1 1,1-1-1,-1 1 1,0-1-1,0 1 0,0-1 1,1 1-1,-1-1-17,12-37 518,-10 28-494,74-321-327,-72 318-411,0 11 265</inkml:trace>
  <inkml:trace contextRef="#ctx0" brushRef="#br0" timeOffset="1">1050 547 5745,'-6'-13'4663,"6"13"-4568,0 0 1,0 0-1,0 0 1,0 0-1,0 0 1,0 0-1,0 0 1,0 0-1,0 0 0,0 0 1,0 0-1,0 0 1,0 0-1,0 0 1,0 1-1,0-1 1,0 0-1,0 0 1,0 0-1,0 0 0,0 0 1,0 0-1,0 0 1,0 0-1,0 0 1,0 0-1,0 0 1,0 0-1,-1 0 0,1 0 1,0 0-1,0 0 1,0 0-1,0 0 1,0 0-1,0 0 1,0 0-1,0 0 1,0 0-1,0 0 0,0 0 1,0 0-1,0 0 1,0 1-1,0-1 1,0 0-1,0 0-95,4 12 2745,7 8-3306,16 13 1379,19 20-818,-28-36 183,0 0 1,2-1-1,0-1 1,9 5-184,-9-7 69,-1 1 0,-1 0 1,0 1-1,-1 1 0,4 5-69,-1 4 142,-1 0 0,8 16-142,-20-30-136,-1 0 1,0 0-1,-1 1 0,-1 0 1,1 0-1,-2 0 1,2 11 135,-4-17-885,-1-8 279</inkml:trace>
  <inkml:trace contextRef="#ctx0" brushRef="#br0" timeOffset="2">1493 495 6137,'-2'0'272,"1"-1"0,0 1-1,0 0 1,0 0 0,-1-1-1,1 1 1,0 0 0,0 0-1,-1 0 1,1 1 0,0-1-1,0 0 1,-1 0 0,1 1-1,0-1 1,0 0 0,0 1-1,0-1 1,0 1 0,-1 0-1,1-1 1,0 1 0,0 0 0,0 0-1,0 0-271,-29 28 987,22-21-395,-198 205 2229,186-191-2788,1 1 0,1 1 0,1 1 0,1 0 0,2 1 0,0 1 0,2 0 0,-3 11-33,14-36-62,0 0 80,0 0 1,0 0-1,1 0 0,-1 0 0,0 0 1,1 0-1,-1 0 0,1 0 1,0 0-1,0 0 0,0 0 1,0 0-1,0 0 0,0 0 1,0 0-1,1 1-18,6 2 148</inkml:trace>
  <inkml:trace contextRef="#ctx0" brushRef="#br0" timeOffset="3">1888 886 3529,'-82'-12'2554,"82"12"-2434,-1 0 0,0 0 1,0 0-1,0 0 0,0-1 0,0 1 1,0 0-1,0-1 0,0 1 1,0-1-1,0 1 0,1-1 1,-1 1-1,0-1 0,0 0 0,1 1 1,-1-1-1,0 0 0,1 0 1,-1 1-1,1-1 0,-1 0 1,1 0-1,-1 0 0,1 0 1,0 0-1,-1 0 0,1 1 0,0-1 1,0 0-1,0 0 0,-1 0 1,1 0-1,0 0 0,0 0 1,1 0-1,-1 0 0,0 0 0,0 0 1,0 0-1,1 0-120,0-3 333,0 1-1,1 0 1,-1 0 0,1 0-1,0 0 1,0 0 0,0 0-1,1-1-332,0 0 64,1 0-1,0 0 0,0 1 0,0-1 1,1 1-1,-1 0 0,1 0 1,0 0-1,-1 1 0,1 0 0,0 0 1,1 0-1,-1 0 0,0 1 1,0 0-1,1 0 0,-1 0 0,1 1 1,-1 0-1,1 0 0,-1 0 1,0 1-1,1-1 0,-1 1 1,0 1-1,1-1 0,-1 1 0,0 0 1,0 0-1,0 0 0,0 1 1,-1 0-1,1-1 0,-1 2 0,1-1 1,-1 1-1,0-1 0,0 1 1,-1 0-1,1 0 0,-1 1 0,0-1 1,0 1-1,0 0 0,-1 0 1,0 0-1,0 0 0,2 5-63,-1 2 12,-1 0 0,0 0 0,-1 0 0,0 0 0,0 0 0,-2 1 0,1-1 0,-2 0 0,1 0 0,-2 0 0,-3 11-12,0-3 26,-1-1 0,0 0-1,-2-1 1,0 0 0,-1 0 0,-10 13-26,9-16 21,-1-1-1,0 0 1,-1-1-1,0 0 1,-4 1-21,10-8 17,-1 0 1,0 0-1,0-1 1,0-1-1,-1 1 1,1-1-1,-1-1 0,0 1 1,0-2-1,-8 2-17,16-3 9,-1-1-1,0 0 0,1 0 0,-1 0 0,1 0 0,-1 0 0,1 0 1,-1-1-1,1 1 0,-1 0 0,1-1 0,-1 1 0,1-1 1,-1 0-1,1 1 0,-1-1 0,1 0 0,0 0 0,0 0 0,-1 0 1,1 0-9,-1-2 10,0 1 0,0 0 0,1-1 0,-1 1 0,1-1 0,-1 0 0,1 0 0,0 1 0,0-1 1,0 0-1,0 0-10,0-5 1,-1 1 1,1 0 0,1-1 0,-1 1 0,1 0 0,1-1-1,-1 1 1,1 0 0,1-2-2,-2 7-4,1-1 0,0 1-1,0 0 1,0-1 0,0 1 0,0 0-1,1-1 1,-1 1 0,1 0 0,-1 0 0,1 0-1,0 0 1,0 1 0,0-1 0,0 0-1,0 1 1,0-1 0,1 0 4,2 0-4,0 0 0,0 0 0,0 0-1,0 1 1,0 0 0,0 0 0,1 0 0,-1 0 0,1 1 4,13 0 4,0 1 1,-1 1 0,1 0-1,15 5-4,-18-3 20,-1 0 1,0 2-1,-1-1 0,1 2 0,10 6-20,15 12-247,10 8 247,-19-11 1314,1-2-1,18 8-1313,-28-17 1218</inkml:trace>
  <inkml:trace contextRef="#ctx0" brushRef="#br0" timeOffset="4">2375 24 7866,'-18'-16'4989,"15"8"-2375,17 8-1210,2 6-1303,1 1 0,-2 0 0,1 0 1,-1 2-1,0 0 0,0 1 0,4 4-101,-5-2 19,0 1 0,-1 0 0,0 1-1,-1 0 1,-1 1 0,0 0 0,-1 0 0,-1 2 0,-1-1-1,2 4-18,14 38 46,-2 2-1,2 17-45,-23-75 1,15 50 29,-3 0 1,-2 0-1,-2 2 1,-2-1-1,-3 1 0,-2-1 1,-3 1-1,-4 31-30,-1-42 64,-2 0 1,-2-1-1,-2 0 1,-1-1-1,-2 0 1,-21 38-65,34-75 180,-3 6-193,0 0 0,1 0 0,1 0 0,-1 4 13,2 10 2971,4-17-1676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5 4993,'-1'-1'192,"1"1"0,0 0 0,0 0 1,0-1-1,-1 1 0,1 0 0,0 0 0,0-1 0,-1 1 0,1 0 1,0 0-1,0 0 0,-1 0 0,1-1 0,0 1 0,-1 0 0,1 0 1,0 0-1,-1 0 0,1 0 0,0 0 0,0 0 0,-1 0 0,1 0 0,0 0 1,-1 0-1,1 0 0,0 0 0,-1 0 0,1 0 0,0 0 0,-1 0 1,1 0-1,0 1 0,0-1 0,-1 0 0,1 0 0,0 0 0,-1 1 0,1-1 1,0 0-1,0 0 0,0 0 0,-1 1 0,1-1-192,-10 20 248,0 4 208,-13 13-131,7-12-106,2 0 1,0 1-1,1 1 1,-4 16-220,-7 47 200,4 1 0,5 0 0,-5 89-200,17-132 75,1 1-1,3-1 0,1 0 1,3 0-1,2 2-74,-4-31 49,1-1-1,1-1 0,0 1 1,2-1-1,-1 1 1,2-2-1,1 1 0,0-1 1,0-1-1,2 1 1,0-2-1,1 0 0,0 0 1,12 9-49,12 4 941,2-2 1,0-1-1,35 14-941,-58-30 822,39 21 637</inkml:trace>
  <inkml:trace contextRef="#ctx0" brushRef="#br0" timeOffset="1">781 718 5073,'-68'-88'2467,"47"65"726,31 34 1569,116 104-3315,-88-77-1114,-2 1 0,-2 2 0,29 44-333,29 36 192,-72-98-68,2 0 0,0-1 0,21 15-124,-32-29-87,-9-7-23,0 1 1,1-1-1,-1 1 0,0-1 1,0 1-1,0 0 1,0 0-1,0 0 0,-1 0 1,1 0-1,-1 1 1,1-1-1,0 2 110,-1 2-605</inkml:trace>
  <inkml:trace contextRef="#ctx0" brushRef="#br0" timeOffset="2">1247 583 5457,'-4'1'521,"0"-1"-1,0 1 1,0 0 0,0 0-1,0 0 1,1 1 0,-1-1-1,0 1 1,1 0-1,-1 0 1,1 0 0,0 1-1,-1-1 1,1 1 0,0 0-521,-11 10 681,1 1 1,-8 11-682,2-4 801,-27 31-204,3 2 0,2 2 0,-11 22-597,4-5 141,27-45-51,2 2-1,1 0 1,-11 27-90,22-29-130,6-28 55,1 1 1,0-1-1,0 1 0,0-1 0,0 1 1,0-1-1,-1 1 0,1 0 0,0-1 1,0 1-1,1-1 0,-1 1 0,0-1 1,0 1-1,0-1 0,0 1 1,0-1-1,0 1 0,1 0 0,-1-1 1,0 1-1,1-1 0,-1 0 0,0 1 1,1-1-1,-1 1 0,0-1 0,1 1 1,-1-1-1,1 0 0,-1 1 1,1-1-1,-1 0 0,1 0 0,-1 1 1,1-1-1,-1 0 0,1 0 0,-1 0 1,1 1-1,-1-1 0,1 0 0,-1 0 1,1 0 74,21-5-835</inkml:trace>
  <inkml:trace contextRef="#ctx0" brushRef="#br0" timeOffset="3">1467 932 7442,'65'-20'3208,"-71"34"-1567,-2 7-345,-1 14 8,0 8-240,6 7-271,1-1-169,4 5-232,3-5-80,6 2-120,-1 3-40,-4-13-48,1 1-8,-5-11 48,0-4-24,0-8-808,1-10 4193,1-18-2857</inkml:trace>
  <inkml:trace contextRef="#ctx0" brushRef="#br0" timeOffset="4">589 380 4169,'-15'-7'2963,"-1"2"0,1-1 1,-8 0-2964,62 13 4284,60 1-3829,-38-9-243,1-3-1,0-3 0,50-11-211,40-6 116,-121 21-18,-1 1 1,1 1-1,-1 2 0,17 2-98,-24 0 1552,-1 2 0,6 2-1552,23 6 1376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219 704 3545,'0'-1'173,"0"1"0,-1-1 0,1 1 0,0 0-1,0-1 1,0 1 0,0 0 0,0-1 0,0 1 0,-1 0 0,1-1 0,0 1 0,0 0 0,-1-1 0,1 1 0,0 0 0,0 0 0,-1-1 0,1 1-1,0 0 1,-1 0 0,1-1 0,0 1 0,-1 0 0,1 0 0,0 0 0,-1 0 0,1 0 0,0 0 0,-1-1 0,1 1 0,0 0 0,-1 0 0,1 0 0,-1 0-1,1 0 1,0 0 0,-1 1 0,1-1 0,-1 0 0,1 0 0,0 0 0,-1 0 0,1 0 0,0 0 0,-1 1 0,1-1 0,0 0 0,-1 0 0,1 0 0,0 1-1,0-1 1,-1 0 0,1 1-173,-16 24 2235,10-13-2190,-22 36 638,-63 119 333,77-138-959,2 0 0,2 0 0,0 1 0,2 1-1,1 3-56,7-30 332,3-14-251,10-23-68,51-115 46,25-54-288,-87 199 211,0-1 0,0 1-1,0 0 1,0-1-1,0 1 1,1 0 0,0 0-1,-1 0 1,1 1 0,0-1-1,0 1 1,1-1-1,-1 1 1,1 0 18,12 39 384,10 15 23,3-1 0,11 11-407,14 12 519,4-2-519,-35-44 65,2-2-1,1-1 1,1-1-1,4 0-64,-8-8-12</inkml:trace>
  <inkml:trace contextRef="#ctx0" brushRef="#br0" timeOffset="1">1382 82 6065,'-1'-2'302,"-1"0"0,1 1 0,-1-1-1,0 0 1,0 1 0,0 0 0,0-1-1,1 1 1,-2 0 0,1 0 0,0 0 0,0 0-1,0 1 1,0-1 0,-1 1 0,1-1-1,0 1 1,0 0 0,-1-1 0,1 1-1,0 1 1,-1-1 0,1 0 0,0 0 0,0 1-1,-1 0-301,-5 0 264,1 1-1,0 1 1,0-1-1,0 1 0,0 1 1,1-1-1,-4 3-263,-2 3 161,0 0-1,1 1 1,0 0-1,0 1 1,1 0-1,0 0 1,1 1-1,1 1 0,-4 6-160,-12 26 194,1 1 0,-1 10-194,23-53 10,-32 72 244,4 2 0,-13 58-254,36-110 52,1-1 1,0 1-1,2 0 0,1 0 0,1 1 1,1-1-1,1 0 0,2 0 0,0 0 1,1 0-1,4 6-52,0-6 30,1-1 1,2 0-1,0-1 1,2 0-1,0-1 0,2 0 1,0-2-1,1 1 1,1-2-1,1 0-30,13 10 723,1-1 0,1-2 0,1-1 0,1-1 1,32 14-724,41 15 1357</inkml:trace>
  <inkml:trace contextRef="#ctx0" brushRef="#br0" timeOffset="2">1775 792 5217,'-28'-99'2921,"22"75"1009,11 29-1202,-1 1-1889,33 29-66,-16-14-431,1-1 1,12 7-343,-2-2 257,12 8-19,-2 2 0,-2 1 0,22 27-238,-28-24 69,-10-14 110,-1 2 1,-2 1 0,17 27-180,-34-49-148,3 11-1171,-7-13 630</inkml:trace>
  <inkml:trace contextRef="#ctx0" brushRef="#br0" timeOffset="3">2242 639 4497,'0'-1'435,"-1"-1"0,0 1 0,1-1 0,-1 1 0,0-1 0,0 1 1,0 0-1,0-1 0,0 1 0,0 0 0,0 0 0,0 0 0,0 0-435,0 1 117,0 0-1,0-1 1,0 1-1,0 0 1,0 1 0,0-1-1,0 0 1,0 0-1,0 0 1,0 1-1,0-1 1,0 0-1,0 1 1,0-1 0,0 1-1,1-1 1,-1 1-1,0-1 1,0 1-1,0 0 1,1-1 0,-1 1-1,0 0 1,0 0-117,-9 9 445,0 1 0,0 1 0,1-1 1,-2 5-446,-27 32 689,-40 33-85,25-28-228,-28 39-376,66-72 33,1 0-1,0 1 1,2 0 0,0 1-1,2 0 1,-9 24-33,11-15 150,8-30-242,0-1 0,-1 1-1,1 0 1,0-1-1,0 1 1,0 0 0,0-1-1,0 1 1,0 0 0,0-1-1,0 1 1,0 0 0,0 0-1,0-1 1,0 1-1,0 0 1,0-1 0,1 1-1,-1 0 1,0-1 0,0 1-1,1 0 1,-1-1 0,1 1-1,-1-1 1,0 1-1,1-1 1,-1 1 0,1-1-1,-1 1 1,1-1 0,0 1-1,-1-1 1,1 0 0,-1 1-1,1-1 1,0 0-1,-1 1 93,17-3-1394</inkml:trace>
  <inkml:trace contextRef="#ctx0" brushRef="#br0" timeOffset="4">2524 983 4657,'-1'-3'7217,"7"-6"-5401,5 2-1707,0 1 1,0 1 0,1 0 0,-1 1 0,12-3-110,-22 6 6,0 1-1,1 0 1,-1 0-1,0-1 1,1 1-1,-1 0 1,0 0-1,1 0 1,-1 1-1,0-1 1,1 0-1,-1 0 1,0 1-1,1-1 1,-1 1-1,0-1 1,0 1-1,1-1 1,-1 1-1,0 0 1,0 0-1,0 0 1,0 0-1,0-1 1,0 1-1,0 0 1,0 1-1,0-1 1,-1 0-1,1 0 1,0 1-6,2 3 7,-1 0 0,0 0 0,0 1 0,-1-1 0,1 1 1,-1 1-8,0-2 6,2 11 2,-1 0 1,-1 0-1,0 0 0,-1 1 1,-1-1-1,-1 0 1,0 0-1,-1 0 0,-1 0 1,0 0-1,-1-1 0,-1 1 1,0-1-1,-1-1 0,-1 1 1,0-1-1,-1-1 0,0 1 1,-1-1-1,-1-1 0,0 0 1,0-1-1,-7 5-8,4-3 236,-2 0 0,1-1-1,-1 0 1,-1-1 0,-10 4-236,10-11 634,16-4-615,1 0 1,0 0-1,-1 0 0,1 0 1,0 0-1,0 0 0,-1 0 1,1 0-1,0 0 0,-1 0 1,1-1-1,0 1 0,0 0 1,-1 0-1,1 0 0,0 0 1,0-1-1,-1 1 0,1 0 1,0 0-1,0-1 0,0 1 1,0 0-1,-1 0 0,1-1 1,0 1-1,0 0 0,0-1-19,0 0 18,0 0-1,0 0 1,0 0 0,0 0-1,1 0 1,-1 0-1,0 1 1,1-1 0,-1 0-1,1 0 1,-1 0-1,1 0 1,-1 0 0,1 0-1,0 1 1,-1-1 0,1 0-1,0 1 1,0-1-1,-1 0 1,1 1 0,0-1-1,0 1 1,0-1-18,9-5 7,1 1-1,-1 0 1,1 1 0,0 0 0,0 1 0,0 0-1,1 0 1,-1 1 0,1 1 0,-1 0 0,1 1-1,4 0-6,15 1 19,1 2 0,-1 1-1,29 8-18,35 10-395,-61-17 245</inkml:trace>
  <inkml:trace contextRef="#ctx0" brushRef="#br0" timeOffset="5">1692 469 3985,'-90'-23'2400,"89"23"-2254,0 0 0,0-1 0,0 1 0,1 0 0,-1 0 0,0 0 0,0-1 0,0 1 0,0 0 0,0-1 0,0 1 0,1-1 0,-1 1 0,0-1 0,0 1 0,1-1 0,-1 0 0,0 1 0,1-1 0,-1 0 0,1 1 0,-1-1 0,1 0 0,-1 0 0,1 0 0,-1 0 0,1 0-146,0 1 174,0-1-1,0 1 1,0-1-1,0 1 1,0-1 0,1 1-1,-1-1 1,0 1 0,0-1-1,1 1 1,-1-1-1,0 1 1,1-1 0,-1 1-1,0 0 1,1-1 0,-1 1-1,0 0 1,1-1 0,-1 1-1,1 0 1,-1-1-1,1 1-173,15-7 235,0 1-1,1 1 1,-1 1-1,1 0 0,0 1 1,0 1-1,1 0 0,1 1-234,188-14 1035,56-6-656,-230 17-346,26-3 101,2 3 0,58 2-134,-115 3-8,-1-1-1,1 1 0,0-1 1,0 1-1,-1 0 0,1 0 1,-1 1-1,1-1 0,-1 1 1,3 1 8,-2 0-76</inkml:trace>
  <inkml:trace contextRef="#ctx0" brushRef="#br0" timeOffset="6">3099 814 3225,'-3'-31'634,"2"22"157,0 0 0,0 0 0,-1 1 1,0-1-1,-1-2-791,7 19 4895,6 4-4223,5 5-491,114 133 970,-101-116-792,11 22-359,-17-24 442,1-1 0,12 11-442,-35-41 27,1-1-1,-1 1 1,1 0 0,-1-1 0,1 1-1,-1-1 1,1 1 0,-1-1 0,1 1-1,0-1 1,-1 0 0,1 1 0,0-1-1,-1 0 1,1 1 0,0-1 0,0 0 0,-1 0-1,1 0 1,0 0 0,-1 1 0,1-1-1,0 0 1,0 0 0,-1 0 0,1-1-1,0 1 1,0 0 0,-1 0 0,1 0-1,0 0 1,0-1 0,-1 1 0,1 0 0,0-1-1,-1 1 1,1-1 0,-1 1 0,1 0-1,0-1 1,-1 1 0,1-1 0,-1 0-1,1 1 1,-1-1 0,0 1 0,1-1 0,-1 0-1,0 1 1,1-1 0,-1 0 0,0 1-1,0-1 1,1 0-27,1-5 138,0 0-1,0 0 1,0 0 0,0 0-1,-1 0 1,0-2-138,1-22 279,-1-26-279,-2 41 18,0 0 0,1 0 1,1 0-1,1-1 1,0 1-1,1 0 0,1 1 1,0-1-1,1 1 1,1-2-19,-2 8 24,0 0 0,1 0 0,0 1 0,3-4-24,-7 9 34,1 0-1,0 0 0,-1 1 1,1-1-1,0 0 0,0 1 0,0 0 1,0-1-1,0 1 0,0 0 1,1 0-1,-1 0 0,0 0 1,1 1-1,-1-1 0,0 1 0,1-1 1,1 1-34,19 3 169</inkml:trace>
  <inkml:trace contextRef="#ctx0" brushRef="#br0" timeOffset="7">3930 685 5529,'1'-1'175,"-1"0"0,1 1-1,-1-1 1,1 0 0,0 1 0,-1-1-1,1 1 1,0-1 0,0 1-1,-1-1 1,1 1 0,0-1 0,0 1-1,0-1 1,0 1 0,-1 0-1,1 0 1,0 0 0,0-1 0,0 1-1,0 0 1,0 0 0,0 0 0,0 0-1,0 0 1,-1 1 0,1-1-1,0 0 1,0 0 0,0 0 0,0 1-1,0-1 1,0 1 0,-1-1-1,1 0 1,0 1 0,0 0 0,-1-1-1,1 1-174,4 2 305,-1 0 0,0 0-1,0 0 1,0 0-1,0 1 1,2 2-305,39 44 1005,3-2 1,2-2-1,28 18-1005,-13-10 395,52 57-395,-112-107 24,0 1-1,-1 0 0,0 0 0,0 0 0,0 1 0,-1-1 1,0 1-1,0 0 0,0 0 0,-1 0 0,2 5-23,-4-11-27,0 1 0,0-1 0,0 0 0,0 0 1,0 0-1,0 1 0,0-1 0,0 0 0,0 0 0,0 0 0,0 1 0,0-1 0,0 0 0,0 0 0,0 0 0,0 1 0,0-1 0,0 0 1,0 0-1,0 0 0,0 1 0,0-1 0,0 0 0,0 0 0,-1 0 0,1 0 0,0 1 0,0-1 0,0 0 0,0 0 0,0 0 1,0 0-1,-1 0 0,1 0 0,0 1 0,0-1 0,0 0 0,-1 0 0,1 0 0,0 0 0,0 0 0,0 0 0,-1 0 0,1 0 1,0 0-1,0 0 0,0 0 0,-1 0 0,1 0 0,0 0 0,0 0 0,0 0 0,-1 0 27,-6-1-599</inkml:trace>
  <inkml:trace contextRef="#ctx0" brushRef="#br0" timeOffset="8">4390 632 5897,'1'-12'1577,"-2"-7"2225,-3 20-2352,-5 11-852,-22 34 495,-2-1 0,-36 37-1093,28-35 311,3 2-1,-8 14-310,8 0 179,3 2 0,-13 38-179,46-100 7,-10 33-132,11-35 97,1 0 0,0 1-1,0-1 1,-1 1-1,1-1 1,0 1-1,0-1 1,0 1 0,1-1-1,-1 0 1,0 1-1,0-1 1,1 1-1,-1-1 1,1 0 0,-1 1-1,1-1 1,0 0-1,0 1 1,-1-1-1,1 0 1,1 1 28,13 8-247</inkml:trace>
  <inkml:trace contextRef="#ctx0" brushRef="#br0" timeOffset="9">4688 924 5401,'0'0'2674,"0"0"-551,0 0-404,0-1 911,11-6-2407,16-6-96,1 2 1,2 1-128,-24 8 15,1 0 1,-1 1-1,0 0 1,1 0-1,-1 0 1,1 1-1,-1 0 1,1 0-1,-1 1 1,1 0-1,-1 0 1,2 0-16,-6 0 1,0 0 1,1-1-1,-1 1 0,0 0 1,0 0-1,0 0 1,0 0-1,0 1 0,0-1 1,-1 0-1,1 1 1,0 0-1,0-1 0,-1 1 1,0 0-1,1 0 0,-1-1 1,0 1-1,0 0 1,0 1-1,0-1 0,0 0 1,0 0-1,0 0 1,-1 0-1,1 1 0,-1-1 1,0 0-1,0 1 0,1-1 1,-2 0-1,1 1-1,-1 6 9,-1-1 1,0 1-1,0-1 0,-1 1 0,0-1 1,0 0-1,-1 0 0,0 0 0,-1-1 1,1 1-1,-1-1 0,-1 0 0,0 0-9,-8 9 31,-1 0 0,-1-1-1,0-1 1,-14 10-31,-12-2 94,35-20-26,1 1 1,-1 1-1,1-1 0,0 1 1,0 0-1,-5 4-68,22-15 94,0 0 0,1 0 0,-1 1 1,1 0-1,0 1 0,13-3-94,-23 7 19,6-2-18,0 1 0,0 0-1,0 0 1,0 1 0,0 0 0,0 0-1,1 1 1,-1 0 0,0 1 0,0 0-1,1 0 1,-1 0 0,0 1-1,0 1 1,-1-1 0,3 2-1,-6-2 0,0-1 0,0 1 0,-1 1 1,1-1-1,-1 0 0,0 1 0,1 0 0,-1 0 1,0-1-1,-1 2 0,1-1 0,0 0 0,-1 1 1,0-1-1,0 1 0,0 0 0,0-1 0,0 1 0,-1 0 1,0 0-1,0 0 0,0 0 0,0 1 0,-1-1 1,1 0-1,-1 0 0,0 0 0,-1 1 0,1-1 1,-1 2-1,-1 2 6,0 0 0,0 0 0,-1 0 0,0-1 1,0 1-1,-1-1 0,0 0 0,0 0 1,-1 0-1,0 0 0,0-1 0,0 0 1,-1 0-1,0 0 0,-4 2-6,-14 11 46,-1-1 0,-1-2 0,-15 8-46,26-16 10,9-4 7,-2 1 22,0 0 1,0-1 0,0 0 0,-1 0 0,1-1 0,-1 1-1,0-2 1,0 0 0,0 0 0,0 0 0,-1-1-40,8-2-81,1 1 0,-1-1 0,0 1 0,0-1 0,1 0 0,-1 1 0,0-1 0,1 0 0,-1 0 0,1-1 0,-1 1 0,1 0 0,0 0 0,-1-1 0,1 1 0,0 0 0,0-1 0,0 1 0,0-1 0,0 0 0,0 1 0,1-1 0,-1 0 0,0 0 0,1 1 0,0-1-1,-1 0 1,1 0 0,0 0 0,0 1 0,0-1 0,0 0 0,0 0 0,0 0 0,1-1 81,5-15-629</inkml:trace>
  <inkml:trace contextRef="#ctx0" brushRef="#br0" timeOffset="10">5025 163 7690,'0'-1'294,"0"-1"1,0 1-1,1-1 1,-1 0-1,0 1 1,1-1-1,-1 1 1,1 0-1,0-1 1,0 1-1,-1-1 1,1 1-1,0 0 1,0-1-1,0 1 1,0 0-1,1 0-294,-1 0 65,0 1 0,0 0 1,0 0-1,0-1 0,0 1 0,0 0 0,0 0 1,0 0-1,0 0 0,0 0 0,0 1 0,1-1 1,-1 0-1,0 0 0,0 1 0,0-1 0,0 0 1,0 1-1,0-1 0,0 1 0,-1 0 0,1-1 1,0 1-1,0 0 0,0-1 0,0 1 0,0 0-65,13 12 220,0 0-1,0 0 1,-2 1-1,0 1 0,10 15-219,11 21 329,3 12-329,-26-45 53,50 87 121,70 129 215,-117-208-307,-1 2-1,-1-1 1,-1 1 0,-2 1-1,0-1 1,-3 1-1,0 1 1,-2-1 0,0 4-82,-3-12 33,0 0 1,-1 0-1,-1 0 1,-1 0 0,-1 0-1,-1 0 1,-1-1-1,0 0 1,-2 0-1,0-1 1,-1 0 0,-1 0-1,-1-1-33,-12 14 161,-24 26-161,29-38 49,1 2 0,0 0 0,2 1 1,-5 10-50,19-31-3,0 1 0,-1-1 0,1 1 0,0-1 0,1 1 0,-1-1 0,0 1 0,1 0 0,-1-1 0,1 3 3,0-3-1,1-1-1,-1 0 0,1 1 1,-1-1-1,1 0 1,0 0-1,-1 0 1,1 0-1,0 0 0,0 0 1,0 0-1,0 0 1,0 0-1,0 0 0,0 0 1,0 0 1</inkml:trace>
  <inkml:trace contextRef="#ctx0" brushRef="#br0" timeOffset="11">6012 848 4465,'-31'-67'2403,"21"52"657,1 13-830,8 3-2059,0 0 1,0 0-1,0 0 1,0 0-1,0 0 1,0 1 0,0-1-1,0 0 1,0 0-1,1 1 1,-2 0-172,1 1-87,-12 18 365,2 1 1,0 0 0,2 0-1,-5 18-278,-24 98 539,23-84-316,-3 0 0,-20 43-223,36-94 13,1 0 0,-1 1 0,1-1 0,0 1 0,0-1 0,0 1 0,1-1 0,-1 1 0,1 0 0,0 3-13,0-7 6,0 0-1,0 0 0,1 0 0,-1 0 0,0 0 1,0 0-1,1 0 0,-1 0 0,0 0 0,0 0 0,1 0 1,-1 0-1,0-1 0,0 1 0,0 0 0,1 0 0,-1 0 1,0 0-1,0 0 0,0 0 0,1-1 0,-1 1 0,0 0 1,0 0-1,0 0 0,0 0 0,0-1 0,1 1 1,-1 0-1,0 0 0,0 0 0,0-1 0,0 1 0,0 0 1,0 0-1,0-1 0,0 1 0,0 0 0,0 0 0,0-1-5,7-10 74,9-24 19,-1 0 0,-2-1 1,2-14-94,9-79 94,-18 90-72,1 0 0,2 0 0,2 1 0,11-26-22,-17 52 0,-1 4-6,-1 1 0,0-1 0,0 1 0,-1-1 0,0 0 0,0 0 0,0-6 6,1 7 13,4 13 9,12 23 40,-6-10-3,41 57 569,12 27-628,-21-31 419,45 55-419,-74-107 68,-4-3 76,1-1 0,1-1-1,0 0 1,1-1-1,15 11-143,-29-25-88,0 1-1,0-1 1,0 1 0,0-1-1,0 1 1,-1 0-1,1-1 1,0 1-1,0 0 1,-1-1-1,1 1 1,0 0-1,-1 0 1,1 0-1,-1 0 1,1 0-1,-1-1 1,1 1 0,-1 0-1,0 0 1,1 0-1,-1 0 1,0 0-1,0 1 89,-6 9-1007</inkml:trace>
  <inkml:trace contextRef="#ctx0" brushRef="#br0" timeOffset="12">7180 202 2753,'-32'-88'1583,"31"86"-1436,-10-23 5353,11 25-5422,0 0 0,-1-1 0,1 1 1,0 0-1,0 0 0,-1 0 0,1 0 0,0 0 0,0 0 0,-1 0 1,1 0-1,0 0 0,0 0 0,-1 1 0,1-1 0,0 0 0,0 0 1,0 0-1,-1 0 0,1 0 0,0 0 0,0 0 0,0 1 0,-1-1 0,1 0 1,0 0-1,0 0 0,0 0 0,0 1 0,-1-1 0,1 0 0,0 0 1,0 0-1,0 1 0,0-1 0,0 0 0,0 0 0,0 1 0,0-1 1,0 0-1,-1 0 0,1 0 0,0 1 0,0-1 0,0 0 0,0 0 0,0 1 1,1-1-79,-47 80 883,25-46-571,2 1 0,-9 22-312,11-13 125,2 1 0,1 0 0,3 1 1,2 0-1,2 1 0,1 1-125,4-10 110,1-1-1,2 0 0,2 1 1,1-1-1,2 0 1,1-1-1,13 36-109,-5-24 167,3 0 0,2-1 0,13 21-167,-24-51 54,2 0 0,0 0 0,1-1 0,0 0 0,1-1 0,1-1 0,0 0 1,1-1-1,1 0 0,8 4-54,6 0 220,32 14-220,-34-19 468,-2 2 0,1 1 0,-1 2-468,11 9 468</inkml:trace>
  <inkml:trace contextRef="#ctx0" brushRef="#br0" timeOffset="13">7517 645 4633,'-2'-3'1554,"-7"-5"939,9 8-2247,0 0 0,0 0 0,0 0 0,0 0 0,0 0 0,0 0-1,-1 0 1,1 0 0,0 0 0,0 0 0,0 0 0,0 0 0,0 0-1,0 0 1,0 0 0,0 0 0,0 1 0,0-1 0,0 0-1,0 0 1,0 0 0,0 0 0,0 0 0,-1 0 0,1 0 0,0 0-246,20 23 604,19 12 6,2-3 0,24 16-610,-20-17 464,-2 3 1,38 38-465,72 84 350,-111-112-286,-21-20-57,-14-16-20,-1-1 1,1 1-1,1-1 1,-1 0-1,1-1 1,1 0-1,-1 0 1,5 2 12,-8-9-345,-2-7-5</inkml:trace>
  <inkml:trace contextRef="#ctx0" brushRef="#br0" timeOffset="14">8037 589 6761,'0'0'85,"0"0"0,0 0-1,0-1 1,0 1-1,0 0 1,0 0 0,0 0-1,0 0 1,0 0-1,0 0 1,0-1 0,0 1-1,0 0 1,-1 0-1,1 0 1,0 0-1,0 0 1,0 0 0,0 0-1,0 0 1,0-1-1,0 1 1,0 0 0,-1 0-1,1 0 1,0 0-1,0 0 1,0 0 0,0 0-1,0 0 1,0 0-1,-1 0 1,1 0 0,0 0-1,0 0 1,0 0-1,0 0 1,0 0-1,-1 0 1,1 0 0,0 0-1,0 0 1,0 0-1,0 0 1,0 0 0,0 0-1,-1 0 1,1 0-1,0 1 1,0-1 0,0 0-1,0 0 1,0 0-1,0 0 1,0 0 0,0 0-1,-1 0 1,1 0-1,0 1 1,0-1-1,0 0 1,0 0 0,0 0-1,0 0 1,0 0-1,0 0-84,-15 15 2039,-19 27-1653,29-36 112,-88 101 580,56-68-895,2 1-1,2 2 1,2 2-183,5-6 44,1-2 71,-8 18-115,27-43 2,1 0 0,0 0 0,0 1 0,1-1-1,1 1 1,0 0 0,0 6-2,2-17-100,1 0 0,0-1 1,-1 1-1,1 0 0,0 0 0,0 0 0,0-1 0,0 1 1,0 0-1,0 0 0,0 0 0,0 0 0,0-1 0,0 1 1,0 0-1,0 0 0,1 0 0,-1 0 0,0-1 0,1 1 1,-1 0-1,1 0 0,-1-1 0,0 1 0,1 0 1,0-1-1,-1 1 0,1-1 0,-1 1 0,1 0 0,0-1 1,-1 1-1,1-1 0,0 0 0,0 1 0,-1-1 0,1 0 1,0 1-1,0-1 0,-1 0 0,2 0 100,16-1-1706</inkml:trace>
  <inkml:trace contextRef="#ctx0" brushRef="#br0" timeOffset="15">8233 917 6449,'55'25'2973,"-51"-30"-2058,1 0 0,0 0 0,0 0 1,0 1-1,1-1-915,10-4 179,1 1 0,-1 0 1,1 1-1,1 1 0,0 1-179,-9 2 39,1 1 1,0 0-1,0 1 0,0 0 0,0 1 1,0 0-1,0 0 0,0 1 0,9 2-39,-17-3 3,0 0 0,0 1 0,0-1 0,0 1 0,0 0 0,0-1 0,-1 1 0,1 0 0,0 0 1,0 0-1,0 0 0,-1 0 0,1 1 0,-1-1 0,1 1 0,-1-1 0,1 1 0,-1-1 0,0 1 0,0 0 0,0-1 0,0 1 0,0 0 0,0 0 0,0 0 0,-1 0 0,1 0 0,-1 0 0,1 0 0,-1 0 0,0 0 0,0 0 0,0 0 0,0 0 0,0 0 0,0 0 0,0 0 0,-1 0 0,1 0 0,-1 0 0,0 1-3,-2 6 16,0 1 0,-1-1 0,-1 1 0,0-1 0,0 0 0,0-1 0,-7 8-16,-6 5 250,0 0 0,-2-2 0,-1 0 0,0-1 0,-8 5-250,13-6 628,16-14-208,9-10-264,-4 3-139,0 0 0,1 1 1,-1-1-1,1 1 0,0 0 0,0 1 0,0-1 0,0 1 0,1 1 0,5-2-17,1 1 10,0 0-1,0 1 0,0 0 0,11 1-9,-18 1 1,0-1-1,0 2 1,0-1 0,0 1-1,0-1 1,-1 2 0,1-1-1,-1 0 1,1 1-1,-1 0 1,0 1 0,0-1-1,-1 1 1,1 0-1,-1 0 1,1 0 0,-1 1-1,0 0 0,-2-2 1,0 0-1,0 0 1,0 0-1,0 0 1,0 0 0,-1 1-1,1-1 1,-1 1-1,0-1 1,0 1-1,0 0 1,-1-1-1,1 1 1,-1 0-1,0-1 1,0 1-1,0 0 1,-1 0 0,1-1-1,-1 1 1,0 0-1,0-1 1,0 1-1,-1-1 1,1 0-1,-1 1 1,1-1-1,-1 0 1,-1 1-1,-4 5 4,0 0-1,-1-1 1,1 0 0,-2 0 0,1-1-1,-8 5-3,-59 35 25,47-30-16,0 1 4,-1 0 25,-20 9-38,41-23 35,0 0 1,-1-1 0,1 0 0,-1 0 0,0-1 0,0 0-1,0-1 1,-4 0-36,12-1 51,0 0 0,0 0-1,-1 0 1,1 0-1,0 0 1,0 0 0,0 0-1,0-1 1,-1 1 0,1-1-1,0 1 1,0-1-1,0 1 1,0-1 0,0 1-1,0-1 1,0 0 0,0 0-1,0 1 1,1-1-1,-1 0 1,0 0 0,0 0-1,1 0 1,-1 0-51,-8-12 493</inkml:trace>
  <inkml:trace contextRef="#ctx0" brushRef="#br0" timeOffset="16">7318 321 3377,'-5'1'1155,"-18"3"2267,23-4-3293,-1 0-1,1 0 1,0 0-1,-1 1 1,1-1-1,-1 0 1,1 0-1,0 0 1,-1 0-1,1 0 1,0 0-1,-1 0 1,1 1-1,-1-1 1,1 0-1,0 0 1,0 1-1,-1-1 1,1 0-1,0 0 1,-1 1-1,1-1 1,0 0-1,0 1 1,-1-1-1,1 0 1,0 1-1,0-1 1,0 1-1,0-1 1,0 0-1,-1 1 1,1-1-1,0 1 1,0-1-1,0 0 1,0 1-1,0-1-128,0 1 865,2-2-139,211-18 1279,-11 1-1442,-4-12-186,17-1-158,-156 25-144,1 2 0,36 5-75,-75 0 75,0 2 0,0 0 0,14 5-75,6 4-3521,-12-3 1950</inkml:trace>
  <inkml:trace contextRef="#ctx0" brushRef="#br0" timeOffset="17">9195 820 2184,'-76'-94'1772,"74"92"-1187,0-1 1,0 1-1,0-1 1,0 1-1,1-1 1,-1 0 0,1 1-1,0-1 1,0 0-1,-1-2-585,1 5 2884,-6 0-1429,10 7-686,3 6-642,0-1 0,1-1 0,1 1 0,0-1 0,0-1 0,8 8-127,18 21 281,81 120 567,-110-152-772,0-1 0,1 0 0,0 0 0,0 0 0,0 0 0,1-1 0,0 0 0,0-1 0,0 0 0,0 0 0,1 0 0,-1-1 0,2 1-76,-8-4 45,0 0 0,0 0 0,0 0 0,0 0 0,1 0 0,-1 0 0,0-1 0,0 1 0,0 0 0,0 0 0,0-1 0,0 1 0,0-1 0,0 1 0,0-1 0,0 1 0,0-1-1,0 0 1,0 1 0,-1-1 0,1 0 0,0 0 0,0 0 0,-1 0 0,1 1 0,0-1 0,-1-1-45,16-30 454,-13 24-373,21-58 121,-3-1 0,8-47-202,-14 52 51,-14 55-58,0 2-2,0 1 0,0-1 0,0 1 0,1-1-1,-1 1 1,1 0 0,0-1 0,0 1 0,1 0 0,-1 0 0,1 1-1,0-1 1,2-3 9,-4 7-34,-1 0 1,0-1-1,0 1 0,1 0 0,-1 0 1,0-1-1,1 1 0,-1 0 0,0 0 1,1-1-1,-1 1 0,0 0 0,1 0 1,-1 0-1,0-1 0,1 1 0,-1 0 1,1 0-1,-1 0 0,0 0 0,1 0 1,-1 0-1,1 0 0,-1 0 0,0 0 1,1 0-1,-1 0 0,1 0 0,-1 0 1,0 1-1,1-1 0,-1 0 0,1 0 1,-1 0-1,0 0 0,1 1 0,-1-1 0,0 0 1,1 0-1,-1 1 0,0-1 0,0 0 1,1 1-1,-1-1 0,0 0 0,0 1 1,1-1-1,-1 0 34,8 15-636</inkml:trace>
  <inkml:trace contextRef="#ctx0" brushRef="#br0" timeOffset="18">10069 676 3097,'9'-33'3823,"-8"31"-3507,-1 1 1,0-1-1,0 0 1,0 1 0,0-1-1,0 1 1,0-1 0,-1 0-1,1 1 1,-1-1-1,1 1 1,-1-1 0,1 0-1,-1 1 1,0 0 0,0-1-1,1 1 1,-1-1 0,0 1-1,-1 0-316,2 0 596,0 1-112,1 3-34,5 8-290,0-1 0,0 0 0,1 0 0,0-1 0,1 1 0,0-2 0,0 1 0,6 3-160,34 29 1164,50 34-1164,-45-37 495,15 16-495,-56-43 30,202 181 327,-184-158-126,-29-33-224,0 1-1,0-1 0,-1 1 1,1-1-1,0 1 1,0 0-1,-1-1 0,1 1 1,-1 0-1,0-1 1,1 2-7,-1-3-17,0 1 0,0 0 0,0-1 1,-1 1-1,1-1 0,0 1 0,0-1 1,0 1-1,-1-1 0,1 0 0,0 1 1,0-1-1,-1 1 0,1-1 0,0 1 0,-1-1 1,1 0-1,0 1 0,-1-1 0,1 0 1,-1 1-1,1-1 0,-1 0 0,1 0 1,-1 1-1,1-1 0,-1 0 0,1 0 1,-1 0-1,1 0 0,-1 0 0,1 1 1,-1-1-1,1 0 17,-14 0-244</inkml:trace>
  <inkml:trace contextRef="#ctx0" brushRef="#br0" timeOffset="19">10660 579 5609,'-1'-2'259,"1"1"-1,0-1 1,-1 0-1,1 1 0,-1-1 1,0 1-1,1-1 1,-1 1-1,0-1 1,0 1-1,0-1 1,0 1-1,0 0 1,0-1-259,0 2 109,0-1 1,0 1 0,0 0-1,1-1 1,-1 1 0,0 0-1,0 0 1,0-1 0,0 1-1,0 0 1,0 0 0,0 0-1,1 0 1,-1 0 0,0 0-1,0 0 1,0 1 0,0-1-1,0 0 1,0 0 0,0 1-1,1-1 1,-1 0 0,0 1-1,0-1 1,0 1 0,1-1-1,-1 1 1,0 0-110,-16 12 759,0 0 0,1 1 0,-12 15-759,-21 18 744,1-7-456,2 3 1,1 1 0,2 3 0,-24 36-289,-14 40 88,67-99-36,0 0 0,2 2 1,2-1-1,-2 6-52,12-23-145,5-7 77</inkml:trace>
  <inkml:trace contextRef="#ctx0" brushRef="#br0" timeOffset="20">11163 1020 4689,'88'-115'2543,"-70"86"-959,-17 19-67,3 1 1262,-4 9-2139,0 41 834,0 10-713,3 12-761,10 44 495,4 0 0,5 2-495,-16-64 110,-5-33-65,1-1 0,0 0 0,0 1 0,1-1 0,2 5-45,-2-11 129,-2-8 88,-2-13 59,-4-6-247,-1 0 1,0 1-1,-2 0 0,-9-18-29,14 30 0,-1 1 1,0 0 0,-1 0 0,0 0 0,0 1 0,-1 0-1,1 0 1,-2 0 0,1 0 0,-1 1 0,0 0 0,0 1 0,0-1-1,-1 2 1,0-1 0,0 1 0,0 0 0,-1 0 0,1 1-1,-1 0 1,0 1 0,-5-1-1,-3 0-1,1 1 0,-1 0 0,1 1 0,-1 1 0,0 0 0,1 1 0,-1 1 0,1 1 0,-10 2 1,18-2 19,1-1-1,-1 0 1,0-1 0,0 0-1,0 0 1,0-1 0,0 0-1,-3 0-18,11 0 12,-1-1 1,0 1-1,0-1 0,1 1 1,-1-1-1,1 1 0,-1-1 0,0 1 1,1-1-1,-1 1 0,1-1 0,-1 0 1,1 1-1,-1-1 0,1 0 0,0 0 1,-1 1-1,1-1 0,0 0 0,0 0 1,-1 0-1,1 1 0,0-1 0,0 0 1,0 0-1,0 0 0,0 0 0,0 1 1,0-1-1,0 0 0,1-1-12,4-33 144,-4 29-133,17-62 70,-10 43-29,-1 1 1,0-11-53,-6 28 3,0 1 0,0-1 0,-1 0 0,0 0 0,-1 1 0,1-1 0,-1 0 0,0 1 0,-1-1 0,0 0 0,0 1-3,2 5-66,-1 0 0,1 0 1,-1 0-1,1 0 0,-1 0 1,0 0-1,1 0 0,-1 0 1,0 1-1,0-1 0,0 0 1,1 0-1,-1 1 0,0-1 0,0 1 1,0-1 65,-4 2-545,8 7 1181,7 7-395</inkml:trace>
  <inkml:trace contextRef="#ctx0" brushRef="#br0" timeOffset="21">11455 56 5785,'-54'-55'9954,"102"83"-8188,13 21-1641,-3 2 1,34 40-126,-58-53 30,-2 1 0,-2 1 0,-1 2 0,18 37-30,-23-33 17,-3 0 1,-1 2 0,-3 1-1,-2 0 1,-2 1 0,-1 5-18,-5-13 26,-2 0-1,-2 0 1,-1 0 0,-3 0 0,-1 0 0,-2-1 0,-6 27-26,6-50 107,-1 1 0,-1-1 0,0 0 0,-1-1 0,-1 0 0,-1 0 0,0 0 0,-1-1 0,-1-1 0,-1 0 0,0 0 0,0-1 0,-2-1 0,1 0 0,-2-1 0,0 0 0,-3 1-107,-13-2 160,27-10 98,18-4 194,8 0-227</inkml:trace>
  <inkml:trace contextRef="#ctx0" brushRef="#br0" timeOffset="22">12682 590 4153,'-4'-8'3462,"0"10"-527,-4 12-726,8-12-2485,-4 6 434,1 0-1,-2-1 1,1 1 0,-1-1 0,0 0 0,-2 2-158,1-1 100,0-1 0,1 1 0,0-1 0,1 1 0,0 1 0,-2 4-100,-19 42 735,-8 7-735,6-11 322,-8 25-322,28-60 33,-2 7 12,0-1-1,1 1 1,1 0-1,1 0 1,2 1-1,0 0-44,16-44 314,129-358 188,-131 340-500,-8 30 50,-1 0-1,2 0 1,-1 1 0,1-1-1,0 0 1,0 1-1,4-6-51,-7 13 11,1-1-1,-1 1 1,0-1-1,1 1 1,-1 0-1,0-1 1,1 1-1,-1 0 0,1 0 1,-1-1-1,1 1 1,-1 0-1,0 0 1,1-1-1,-1 1 1,1 0-1,-1 0 1,1 0-1,-1 0 1,1 0-1,-1 0 1,1 0-1,0 0 1,-1 0-1,1 0 1,-1 0-1,1 0 1,-1 0-1,1 0 0,-1 0 1,0 1-1,1-1 1,-1 0-1,1 0 1,-1 1-1,1-1-10,22 18 70,20 23 78,-3 2 0,-2 1 0,20 32-148,-41-54 30,0 0 0,1-1 0,2 0 0,0-2 0,1-1 0,6 4-30,26 16 683,3-2 0,3-1-683,-12-6 417</inkml:trace>
  <inkml:trace contextRef="#ctx0" brushRef="#br0" timeOffset="23">13616 589 3617,'-15'-15'6557,"35"29"-2357,-1 4-3892,-1-1 147,2 0 1,6 3-456,59 37 783,-52-38-620,-2 2 0,0 1 0,-2 2 0,-1 1 1,2 3-164,29 37 122,47 50 361,24 44-483,-129-157 12,1 0 245,-1 0 0,1 0 0,0 0 0,0 0 0,0 0 0,0 0 0,0 0 0,0-1 0,0 1-257,4 0 1027</inkml:trace>
  <inkml:trace contextRef="#ctx0" brushRef="#br0" timeOffset="24">14259 514 5377,'0'0'198,"0"-1"1,-1 0-1,1 0 0,-1 0 0,1 0 1,-1 1-1,1-1 0,-1 0 1,0 1-1,1-1 0,-1 0 0,0 1 1,1-1-1,-1 1 0,0-1 0,0 1 1,0-1-1,1 1 0,-1 0 0,0-1 1,0 1-1,0 0 0,0 0 1,0-1-1,0 1-198,-1 0 200,-1 0-1,1 1 1,0-1 0,0 0-1,0 1 1,0 0 0,0-1 0,0 1-1,0 0 1,0 0 0,-1 0-200,-7 5 362,1 1 1,0 0-1,0 0 0,-1 2-362,8-7 160,-44 39 564,3 2 0,2 2-1,-16 24-723,11-14 267,-25 22-267,39-45 126,1 2 0,2 1 0,1 2 0,-17 29-126,43-63 13,1-1 0,-1 1 0,1 0-1,-1-1 1,1 1 0,0 0 0,0 0-1,0 0 1,0 0 0,1 0 0,-1 0-1,1 0 1,0 0 0,-1 0 0,2 0-1,-1 3-12,0-6 7,1 1-1,-1-1 1,1 1-1,-1-1 1,1 1-1,0-1 0,-1 1 1,1-1-1,-1 1 1,1-1-1,0 0 1,-1 1-1,1-1 0,0 0 1,0 0-1,-1 1 1,2-1-7</inkml:trace>
  <inkml:trace contextRef="#ctx0" brushRef="#br0" timeOffset="25">14814 857 5721,'-4'-12'2665,"9"7"76,-4 6-2608,1-1 0,-1 0-1,0 0 1,0 1-1,0-1 1,0 0 0,0 1-1,0-1 1,0 1 0,0-1-1,0 1 1,-1 0-1,1-1 1,0 1 0,0 0-1,0-1 1,-1 1-1,1 0 1,0 0 0,-1 0-1,1 1-132,6 11 365,-1 1 0,-1 0-1,0 0 1,-1 0-1,-1 1 1,0-1 0,0 15-365,5 14 275,34 204 506,-20-113-428,-20-124-308,0 0-1,0 0 0,1-1 1,0 1-1,2 1-44,-9-60 555,1 29-528,-1-1 1,-1 1 0,-5-16-28,7 29 2,0 0 1,0 0-1,-1 0 0,1 0 1,-1 0-1,-1 1 0,1 0 1,-1 0-1,0 0 0,-1 0 0,1 1 1,-1 0-1,-2-1-2,-4-2-1,0 1-1,-1 1 1,0-1 0,0 2-1,-1 0 1,0 1-1,0 0 1,0 1 0,0 0-1,-1 1 2,-14 0 12,0 1 0,0 2 0,0 0-1,-14 4-11,7-1 146,-1-2-1,-1-2-145,37 0 21,0 0 0,0 0-1,0 0 1,0 0 0,0 0-1,0-1 1,0 1 0,0-1 0,0 1-1,0 0 1,0-1 0,0 0 0,0 1-1,1-1 1,-1 1 0,0-1 0,0 0-1,0 0 1,1 1 0,-1-1 0,1 0-1,-1 0 1,0 0 0,1 0-1,0 0 1,-1 0 0,1 0 0,-1 0-1,1 0 1,0 0 0,0 0 0,0 0-1,0 0 1,0 0 0,0 0 0,0 0-1,0 0 1,0 0-21,0-9 88,1 0 0,0 0-1,0 0 1,2-3-88,1-7 32,-4 14-34,4-27 108,-2 0 0,-1-12-106,-1 37-30,0-1 1,-1 1-1,0-1 1,-1 1-1,0 0 1,0 0-1,-1 0 1,0 0-1,0 0 1,-1 0-1,-3-5 30,7 13-86,0-1 0,0 1 0,-1 0 0,1-1 0,0 1 0,0 0 0,0 0 0,-1-1 0,1 1 0,0 0 0,0 0 0,-1 0 0,1-1 0,0 1 0,-1 0 0,1 0 0,0 0 0,-1 0 0,1 0 0,0 0 0,0-1 0,-1 1 0,1 0 0,0 0 0,-1 0 0,1 0-1,0 0 1,-1 0 0,1 0 0,-1 0 0,1 0 0,0 1 0,0-1 0,-1 0 0,1 0 0,0 0 0,-1 0 0,1 0 0,0 1 0,-1-1 0,1 0 0,0 0 0,0 0 0,-1 1 0,1-1 0,0 0 0,0 0 0,0 1 0,-1-1 0,1 0 0,0 1 86,-6 9-1674</inkml:trace>
  <inkml:trace contextRef="#ctx0" brushRef="#br0" timeOffset="26">13391 294 2345,'-3'-2'523,"0"1"0,0 0 0,0-1 0,0 0 0,0 0 0,0 0 0,1 0 0,-1 0 0,1 0 0,0-1 1,0 1-1,-1-2-523,2 3 149,1-1 0,-1 1 0,0 0 1,1-1-1,0 1 0,-1-1 1,1 1-1,0-1 0,0 1 0,0-1 1,0 1-1,0-1 0,0 1 1,0-1-1,0 1 0,1 0 0,-1-1 1,0 1-1,1-1 0,-1 1 1,1 0-1,0-1 0,0 1 0,-1 0 1,1-1-1,0 1 0,0 0 0,0 0 1,1-1-150,0 0 98,0 1 0,0-1 1,0 1-1,0-1 0,0 1 0,1 0 1,-1 0-1,0 0 0,1 0 0,-1 0 1,0 1-1,1-1 0,-1 1 1,2-1-99,42-2 524,-29 2-313,439-12 1737,-126 6-1256,-3 4-395,-217 3-197,-97 2-8,-13-2-81,0 0 1,1 0-1,-1 0 1,0 0 0,0 0-1,0 0 1,1 1-1,-1-1 1,0 0-1,0 0 1,0 0 0,0 0-1,1 1 1,-1-1-1,0 0 1,0 0-1,0 0 1,0 1-1,0-1 1,0 0 0,0 0-1,0 1 1,0-1-1,1 0 1,-1 0-1,0 1 1,0-1 0,0 0-1,0 0 1,0 1-1,-1-1 1,1 0-1,0 0 1,0 0 0,0 1-1,0-1 1,0 0-1,0 0 1,0 1-1,0-1 1,0 0-1,-1 0 1,1 0-12,-1 1 707,-1-1-314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7:03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384 251 3481,'-3'-2'447,"0"1"0,1-1 0,-1 1 0,0 0 0,0 0 0,0 0 0,0 0 0,0 1 1,0-1-1,0 1 0,0 0 0,0 0 0,-1 0 0,1 0 0,0 1 0,0-1 0,0 1 0,0-1 0,0 1 0,0 0-447,-9 4 354,0 0-1,0 1 0,1 0 1,-4 3-354,-4 2 420,-9 4-61,0 1-1,1 1 0,-22 20-358,40-29 20,0 1 0,0 0 0,1 0 0,0 1 1,1 0-1,0 0 0,1 1 0,0 0 0,0 0 0,1 0 1,-2 8-21,2 0 6,0 0 1,1 0 0,1 0 0,1 0 0,1 0-1,1 0 1,0 1 0,2-1 0,0 0-1,1 4-6,0-7 6,1 0-1,0 0 1,1-1-1,1 1 0,0-1 1,1 0-1,0-1 0,2 0 1,0 0-1,0-1 0,1 0 1,1 1-6,-1-5 10,1 1 1,0-1-1,0-1 0,1 0 1,0 0-1,1-1 1,-1-1-1,1 0 0,0-1 1,1 0-1,-1-1 1,1-1-1,0 0 1,0-1-1,0 0 0,0-1 1,1-1-1,12-1-10,-7 0 22,1-2-1,-1 0 0,0-1 1,0-1-1,0-1 0,0 0 1,-1-2-1,0 0 1,-1-2-1,0 0 0,0 0 1,11-10-22,-12 6 60,0-1 1,-1 0 0,0-1-1,-1-1 1,-1 0 0,-1-1-1,0-1 1,-1 0 0,-1 0-1,-1-1 1,-1-1-61,-5 11 38,0-1 0,0 1 0,-2-1 0,1 0 0,-1 0 0,-1 0 0,0 0 0,0 0 0,-1 0 0,-1 0 0,0 0 0,0 0 0,-1 0 0,0 0 0,-1 0 0,0 1 0,-1-1 0,-1 1 0,1 0 0,-1 0 0,-1 0 0,-5-7-38,2 6 12,0-1 1,0 2-1,-1-1 1,0 2-1,-1-1 1,0 1-1,-1 1 1,0 0-1,0 1 1,0 0-1,-1 0 1,0 2-1,-1-1 1,1 2-1,-1 0 1,0 1-1,0 0 1,0 1-1,0 0 1,0 1-1,-1 1 1,1 0-1,0 1 1,-11 2-13,19-1-8,-12 1-193,1 1 0,-13 5 201,25-7-165,-1 0 1,1 0 0,0 1-1,0 0 1,0 0 0,0 0-1,1 1 1,-1-1-1,1 1 1,-2 3 164,-14 19-787</inkml:trace>
  <inkml:trace contextRef="#ctx0" brushRef="#br0" timeOffset="1">964 87 5521,'-4'-25'2148,"4"19"-1558,-1-1 0,1 1 1,-2 0-1,1 0 0,-1 0 0,0 0 0,0 0 0,0 1 0,-1-1-590,2 5 37,1 1 0,-1 0 0,1 0 0,-1 0 0,1-1 0,-1 1 0,1 0-1,-1 0 1,1 0 0,-1 0 0,1 0 0,-1 0 0,1 0 0,-1 0 0,1 0 0,-1 1 0,1-1 0,-1 0 0,1 0 0,-1 0-1,1 0 1,-1 1 0,1-1 0,-1 0 0,1 1 0,0-1 0,-1 0 0,1 1 0,-1-1 0,1 0 0,0 1 0,-1-1-1,1 1 1,0-1 0,0 0 0,-1 1 0,1-1 0,0 1-37,-2 1 143,-13 14-36,1 1-1,1 1 1,0 0 0,-4 9-107,-12 18 72,-111 159 273,-41 92-345,97-134 55,-28 50 46,82-163-55,-1-1 0,-3-2 1,-9 8-47,9-15 51,6-7 284,1 0 0,-7 14-335,19-24 1532,15-22-1519,0 1 0,0-1 0,0 0-1,0 0 1,0 0 0,-1 0-1,1 0 1,0 0 0,0 0-1,0 0 1,0 0 0,0 0-1,0 0 1,0 0 0,-1-1 0,1 1-1,0 0 1,0 0 0,0 0-1,0 0 1,0 0 0,0 0-1,0 0 1,-1 0 0,1 0-1,0 0 1,0 0 0,0 0-1,0-1 1,0 1 0,0 0 0,0 0-1,0 0 1,0 0 0,0 0-1,0 0 1,0 0 0,0-1-1,0 1 1,-1 0 0,1 0-1,0 0 1,0 0 0,0 0 0,0 0-1,0-1 1,0 1 0,0 0-1,1 0 1,-1 0 0,0 0-1,0 0 1,0 0 0,0 0-1,0-1 1,0 1 0,0 0-1,0 0 1,0 0 0,0 0 0,0 0-1,0 0 1,0 0 0,0 0-1,1-1 1,-1 1-13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8:40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61 786 6217,'-42'-86'2894,"30"54"721,6 23-834,6 8-2161,0 1-209,1 3-93,5 11-57,-3-7-177,0 0 0,0 0 0,1-1 0,4 7-84,105 134 544,-72-95-438,2-1 0,3-3 0,2-2 0,16 11-106,-59-52-76,-1-2 183,1 1 0,-1 0 0,0-1 0,1 0 0,0 0 0,4 2-107,-8-4 41,0-1 0,0 0-1,0 0 1,0 0-1,0 1 1,0-1 0,0 0-1,-1 0 1,1 0 0,0-1-1,0 1 1,0 0 0,0 0-1,0 0 1,0-1-1,0 1 1,-1 0 0,1-1-1,0 1 1,0-1 0,0 1-1,-1-1 1,1 1-1,0-1 1,0 1 0,-1-1-1,1 0 1,-1 1 0,1-1-1,-1 0 1,1 0-1,-1 0 1,1 1 0,-1-1-1,0 0 1,1 0 0,-1 0-1,0 0 1,0 0 0,1 1-1,-1-1 1,0-1-41,4-19 194,0-1 1,-1 1 0,-2-1-1,0 0 1,-1 1 0,-1-1-1,-2-3-194,0-68 101,8 11-53,3 0 1,18-73-49,-17 123-75,-9 32 109,0-1-1,1 1 0,-1 0 0,0-1 0,0 1 0,0 0 1,0-1-1,0 1 0,0 0 0,0-1 0,1 1 0,-1 0 1,0 0-1,0-1 0,1 1 0,-1 0 0,0 0 0,0-1 1,1 1-1,-1 0 0,0 0 0,0 0 0,1-1 0,-1 1 1,0 0-1,1 0 0,-1 0 0,0 0 0,1 0 0,-1 0 1,0 0-1,1 0 0,-1 0 0,0 0 0,1 0 0,-1 0 1,0 0-1,1 0 0,-1 0 0,0 0 0,1 0 0,-1 0 1,0 0-1,1 0 0,-1 0 0,0 1 0,1-1 0,-1 0 1,0 0-1,0 0 0,1 1 0,-1-1 0,0 0 0,0 0 1,1 1-1,-1-1 0,0 0 0,0 1 0,0-1 0,1 0 1,-1 0-1,0 1 0,0-1 0,0 0 0,0 1 1,0-1-1,0 0 0,0 1 0,0-1 0,0 1-33,10 22 976</inkml:trace>
  <inkml:trace contextRef="#ctx0" brushRef="#br0" timeOffset="852.074">1216 754 3321,'8'0'327,"-5"0"-150,-1 1 1,0-1 0,1-1 0,-1 1 0,0 0 0,0-1 0,1 1-1,-1-1 1,1 0-178,-3 1 100,1-1 0,-1 1 1,1-1-1,-1 1 0,1-1 0,-1 1 0,1-1 0,-1 0 0,1 1 0,-1-1 0,1 1 0,-1-1 0,0 0 1,0 0-1,1 1 0,-1-1 0,0 0 0,0 0 0,0 1 0,0-1 0,0 0 0,0 0 0,0 1 0,0-1 1,0 0-1,0 0 0,0 1 0,0-1 0,0 0 0,-1 1 0,1-1 0,0 0-100,-3-6 467,1 0 0,-1 0 0,0 0 0,0 0 0,-1 1 1,0-1-1,0 1 0,-1 0 0,0 0 0,0 0 0,0 1 0,-1 0 0,0 0-467,-5-5 485,-1 1 0,-1 0 0,0 1 0,0 0 0,-14-5-485,22 11 33,0 1 0,0-1 1,-1 1-1,1 0 1,0 0-1,-1 1 1,1-1-1,0 1 0,-1 0 1,1 1-1,0-1 1,-1 1-1,1 0 1,0 1-1,0-1 0,0 1 1,0 0-1,0 0 1,0 1-1,0-1 1,1 1-1,-1 0 0,1 0 1,-2 3-34,-6 4 57,1 0-1,0 1 1,1 0 0,0 1 0,1 0-1,1 0 1,0 1 0,0 2-57,1-4-1,2 1 1,-1 0-1,2 0 0,0 0 1,0 1-1,1-1 0,0 1 1,1 0-1,1 0 0,0 0 1,1 0-1,1 10 1,0-14-1,0 0 1,1 1-1,1-1 1,-1 0 0,2 0-1,-1 0 1,1 0-1,0-1 1,1 0-1,0 0 1,0 0-1,1 0 1,0-1-1,0 0 1,1 0-1,0 0 1,5 2 0,-5-3 0,0-1 1,0 0-1,1 0 1,0-1-1,0 0 1,0 0-1,0-1 1,2 0-1,-6-2 3,0 0-1,1 0 1,-1 0 0,1-1 0,0 1 0,-1-1 0,1 0 0,-1-1 0,1 1 0,0-1 0,-1 0 0,0 0 0,1 0 0,-1-1 0,1 1 0,3-3-3,1-1 8,-1-1 1,1 0 0,-1 0 0,0-1 0,0 0 0,0 0-1,-1-1 1,-1 0 0,1 0 0,-1-1 0,0 0 0,-1 0-1,0 0 1,-1-1 0,0 1 0,2-7-9,-2 1 15,0 1 0,-1-1 0,-1 0 0,0 0 0,-1-1 0,-1 1 0,0 0 0,-1 0 0,0 0 0,-1 0 0,-3-6-15,-17-56 43,6 28-40,13 36-24,6 16-6,9 21-7,-6-10 33,15 39 3,3-1 0,5 7-2,-19-42 8,0-1-1,1-1 1,0 1-1,1-2 1,1 0-1,1 0 1,0-1-1,8 5-7,-15-13-95,-1 0 1,1-1-1,0 0 0,1-1 1,-1 0-1,1 0 0,-1 0 0,1-1 1,0 0-1,0-1 0,4 1 95,17 0-414</inkml:trace>
  <inkml:trace contextRef="#ctx0" brushRef="#br0" timeOffset="1218.135">1570 676 8682,'21'-51'4634,"-21"56"-4453,1-1-1,-1 1 0,1-1 1,1 0-1,-1 1 0,0-1 1,1 0-1,0 0 0,0 0 1,0 0-1,1 1-180,8 17 389,5 33 336,-2 1 1,-2 4-726,12 49 820,-16-90-709,-5-12 201,-5-12 676,-2-6-775,1 0 1,0 0-1,0 0 1,1 0-1,0 0 1,1 0-1,1 0 1,0-10-214,1-16 147,3 0 1,1-1-148,-1 10 37,-2 0-20,2 1-1,2 0 1,0 0-1,1 1 0,2-1 1,6-11-17,-13 34 8,0 1 1,0 0-1,0-1 1,0 1-1,0 0 1,1 0-1,-1 1 0,1-1 1,0 0-1,0 1 1,0 0-1,0-1 1,0 1-1,0 1 0,1-1 1,-1 0-1,0 1 1,1-1-1,0 1 1,1 0-9,0 0-113,0 1 0,0 0 0,0 0 0,0 0 0,1 0 0,-1 1 0,0 0 0,0 0 0,0 0 0,-1 1 0,1 0 0,0 0 1,0 0-1,3 3 113,28 17-798</inkml:trace>
  <inkml:trace contextRef="#ctx0" brushRef="#br0" timeOffset="1592.697">2155 512 8154,'-9'-1'3889,"-1"4"-1609,7 11-1032,3 8-327,2 13-449,5 10-152,2 8-168,1 1-40,-2-1-48,1-3-16,1-9 8,-4-6 112,1-6-376,-4-9-528,-5-13 512</inkml:trace>
  <inkml:trace contextRef="#ctx0" brushRef="#br0" timeOffset="1973.748">2118 135 12715,'-21'-38'4945,"10"12"-3713,2 3-344,8 13-632,0 7-24,11 17 144,4 11 689,3 31-673</inkml:trace>
  <inkml:trace contextRef="#ctx0" brushRef="#br0" timeOffset="2357.337">2874 614 5537,'-4'-9'606,"-1"1"0,-1-1-1,1 1 1,-1 0 0,-1 1-1,1 0 1,-1 0 0,-1 0-1,1 1 1,-1 0 0,0 0 0,-1 1-1,1 0 1,-1 0 0,-4-1-606,7 4 112,0 0 0,0 0 0,0 0 0,-1 1 0,1 0 0,0 0 0,-1 1 0,1 0 0,0 0 0,-1 0 0,1 1 0,0 0 0,0 0 0,0 1 0,-1-1 0,1 1 0,1 1 0,-1-1 0,0 1 1,1 0-1,-1 0 0,1 1 0,0-1 0,-3 3-112,-1 3 27,0 0 1,1 1 0,-1 0 0,2 1 0,0-1-1,0 1 1,1 1 0,0-1 0,1 1 0,0 0-1,1 0 1,0 1 0,1-1 0,0 1-1,1 0 1,0 12-28,1-13 0,0 0 0,1 1-1,1-1 1,0 1 0,1-1-1,0 0 1,1 1 0,0-1-1,1 0 1,0-1-1,1 1 1,0-1 0,1 0-1,0 0 1,1-1 0,0 1-1,4 3 1,-7-10 4,-1-1 0,0 0-1,1 0 1,-1 0 0,1 0-1,0-1 1,0 0 0,0 1-1,0-1 1,0-1 0,1 1-1,-1-1 1,1 1 0,-1-1-1,1-1 1,-1 1 0,2 0-4,1-1 8,0-1 0,-1 1 0,1-1 1,0 0-1,0-1 0,-1 0 0,1 0 1,-1 0-1,0-1 0,1 0 1,0 0-9,4-4 15,1 0 1,-1-1 0,0 0-1,-1 0 1,0-2 0,0 1-1,-1-1 1,-1 0 0,1-1-1,-1 0 1,3-8-16,-3 3 54,-1-1 0,-1 0 0,-1 0 0,-1-1 0,0 0 0,-1 0 0,-1 0 0,0 0 0,-2 0 0,0 0 0,-1 0 1,-1 0-1,0 0 0,-2 0 0,-4-16-54,45 146 232,-30-86-223,0 0 1,1-1 0,2-1-1,0 1 1,2-1 0,0-1-1,2 0 1,0-1-1,13 14-9,-24-33 128,0 1 0,1-1 0,-1 1-1,1-1 1,-1 0 0,1-1 0,0 1-1,0-1 1,0 1 0,1-1-1,-1 0 1,0-1 0,1 1 0,-1-1-1,1 0 1,0 0 0,-1 0 0,6 0-128,23-2 1060</inkml:trace>
  <inkml:trace contextRef="#ctx0" brushRef="#br0" timeOffset="2899.945">3207 196 9610,'-4'-6'1072,"0"1"0,0 1 0,-1-1-1,0 0 1,1 1 0,-5-2-1072,0-2 1103,5 4 44,11 14-918,7 20-196,-1 1 0,-1 1 0,6 28-33,18 103 60,-26-115-39,6 31 90,-4 1-1,0 60-110,-15-99 549,3-40-501,0 0 1,0 0 0,-1 0-1,1 0 1,0 0 0,-1 0 0,1 0-1,-1 0 1,1 0 0,-1 0-1,0 0 1,1 0 0,-1 0-1,0-1 1,0 1-49,1-1 40,-1 1-1,1-1 1,-1 0-1,1 0 1,-1 0 0,1 0-1,-1 0 1,0 0-1,1 0 1,-1 0-1,1 0 1,-1 0 0,1 0-1,-1 0 1,1 0-1,-1 0 1,1-1-1,-1 1 1,1 0 0,-1 0-1,1-1 1,-1 1-1,1 0 1,-1-1-1,1 1 1,-1 0 0,1-1-1,0 1 1,-1-1-1,1 1-39,-2-3 46,0 1 0,0-1 0,0 1 0,1-1 0,-1 1 0,1-1 0,0 0 0,0 0 0,0 0 0,0 0 0,0 0 0,1 0 0,-1 0 0,1 0 0,0 0-1,0 0-45,3-51 135,0 25-112,1 1 0,2 1 0,1-1 0,1 1 0,6-10-23,-10 26-1,1 0 0,1 1 1,0-1-1,1 1 1,0 1-1,5-6 1,-8 10-2,1 0 1,0 0-1,0 1 0,1 0 0,0 0 1,-1 0-1,1 1 0,0-1 0,1 1 1,-1 1-1,4-2 2,-2 2-4,-1 0 1,0 0-1,1 1 1,0 0 0,-1 0-1,1 1 1,0 0-1,-1 0 1,8 2 3,-11-1-3,1 0 1,-1 0-1,1 1 1,-1 0-1,0-1 0,1 2 1,-1-1-1,0 0 1,-1 1-1,1 0 1,0 0-1,-1 0 0,1 0 1,-1 0-1,0 1 1,1 1 2,6 9-5,-2 1 0,0-1 0,0 1 0,-1 0 0,-1 1 1,-1 0-1,2 9 5,1 10-11,-1 0 0,2 33 11,-8-55 3,0-1 1,-1 0 0,0 1 0,-1-1-1,-1 0 1,1 0 0,-2 0 0,0 0-1,-2 5-3,3-13 2,1 1 0,-2-1 0,1 0 0,0 0 0,-1 0 0,0 0 0,0 0 0,0 0 0,-1-1 0,1 1 0,-1-1 0,1 0 0,-1 0 0,0 0 0,-1-1 0,1 1 0,0-1 0,-1 0 0,1 0 0,-1-1 0,1 1 0,-1-1 0,0 0 0,-1 0-2,-5 0 8,1 0-1,-1 0 0,0-1 1,1-1-1,-1 0 1,1 0-1,-1-1 0,1 0 1,-1-1-1,1 0 1,0-1-1,0 0 1,1-1-1,-1 0 0,1 0 1,-3-3-8,-6-9 1752,14 3-928</inkml:trace>
  <inkml:trace contextRef="#ctx0" brushRef="#br0" timeOffset="3420.707">3940 87 6241,'-1'-11'1032,"0"3"28,0-1 1,-1 1-1,0 0 0,0-1 0,0 1 0,-1 0 0,-1 1 0,-1-4-1060,3 62 2202,5 18-2037,4 0 0,7 31-165,35 138 398,-10-55-137,-1 9-7,-16-116-20,-22-73-216,1-1 0,0 0-1,-1 0 1,1 0-1,0 0 1,0-1-1,0 1 1,0 0 0,0 0-1,0 0 1,1-1-1,-1 1 1,1-1-1,-1 1 1,1-1-1,0 1 1,-1-1 0,2 1-18,-2-2-75,-1 0 0,0 0 0,1 0 0,-1 1 0,1-1 0,-1 0 0,1 0 0,-1 0 0,1 0 1,-1 0-1,0 0 0,1 0 0,-1 0 0,1 0 0,-1 0 0,1 0 0,-1 0 0,1 0 0,-1-1 0,1 1 1,-1 0-1,0 0 0,1 0 0,-1-1 0,1 1 0,-1 0 0,0 0 0,1-1 0,-1 1 0,0 0 1,1-1-1,-1 1 0,0 0 0,0-1 0,1 1 0,-1-1 0,0 1 0,0 0 75,2-3-606,11-12-936</inkml:trace>
  <inkml:trace contextRef="#ctx0" brushRef="#br0" timeOffset="3857.3">4281 664 7586,'0'0'2983,"2"3"-1243,-1-2-1566,0 1 0,0 0 0,0-1 0,0 1 0,1-1 0,-1 1 0,1-1 0,-1 0 0,1 0 0,-1 1 0,1-1 0,0 0 0,0 0-1,-1-1 1,1 1 0,0 0 0,0-1 0,0 1 0,0-1-174,16 8 284,-3-1-66,-10-4-151,-1-1 1,1 1 0,0-1 0,0 0-1,0-1 1,1 1 0,-1-1 0,0 0-1,1 0 1,-1-1 0,0 1 0,1-1-1,-1 0 1,1-1 0,-1 1 0,4-2-68,8-2 121,0-2 0,0 0 0,0 0 1,-1-2-1,0 0 0,0-1 0,-1-1 1,0 0-1,-1-1 0,0 0 0,7-9-121,-18 17 36,-1 1-1,0-1 0,0 0 1,0 0-1,0 0 1,0 0-1,-1-1 0,1 1 1,-1 0-1,0-1 0,0 1 1,0-1-1,0 1 1,-1-1-1,0 0 0,1 1 1,-1-1-1,-1 1 1,1-1-1,0 0 0,-1 1 1,0-1-1,0 1 0,0-1 1,0 1-1,0 0 1,-1-1-1,1 1 0,-1 0 1,0 0-1,0 0 1,0 0-1,-1 0 0,0-1-35,-3-3 43,-1 0 0,1 1 1,-1 0-1,0 0 0,-1 1 0,1-1 0,-1 2 0,0-1 0,0 1 0,-1 0 0,1 1 0,-1 0 0,-5-1-43,7 2 4,0 1-1,-1 0 0,1 1 0,-1-1 0,0 1 0,1 1 0,-1-1 1,1 1-1,-1 1 0,1-1 0,0 1 0,-1 1 0,1-1 1,0 1-1,-1 1-3,0 1 0,0 0 0,0 0 1,0 1-1,1 0 0,0 1 0,0 0 1,1 0-1,-1 0 0,2 1 1,-1-1-1,0 3 0,-2 4-1,1 0 0,0 0 0,1 0 0,1 1 0,0 0 0,1 0 0,0 1 0,2-1 0,0 1 0,0-1 0,1 1 1,1 0-1,1-1 0,1 9 1,1-11 7,-1-1 1,2 1 0,0-1-1,0 0 1,1 0 0,1 0 0,0-1-1,0 1 1,1-2 0,0 1-1,1-1 1,1 0 0,-1 0-1,1-1 1,1 0 0,0-1 0,0 0-1,1-1 1,0 0 0,0 0-1,0-1 1,1-1 0,0 0 0,0-1-1,0 0 1,1 0 0,-1-2-1,1 1 1,0-2 0,0 0-1,0 0-7,47-2 66,6-4-20</inkml:trace>
  <inkml:trace contextRef="#ctx0" brushRef="#br0" timeOffset="4286.519">5242 484 8842,'0'-1'192,"0"0"0,1 0-1,-1 0 1,0 0 0,1 0 0,-1 0 0,0 0 0,0 0 0,0-1 0,0 1-1,0 0 1,0 0 0,0 0 0,-1 0 0,1 0 0,0 0 0,0 0-1,-1 0 1,1 0 0,-1 0 0,1 0 0,-1 1 0,1-1 0,-1 0 0,1 0-1,-1 0 1,0 0 0,0 1 0,1-1 0,-1 0 0,0 1 0,0-1 0,0 1-1,0-1 1,0 1 0,1-1 0,-1 1 0,0-1 0,0 1 0,0 0-1,0 0 1,0-1 0,-2 1-192,-3-1 279,0-1 0,0 1 0,0 1 0,0-1-1,-1 1 1,1 0 0,-1 0-279,-13 3 273,1 0 1,0 1-1,0 0 0,0 2 0,-10 4-273,20-6 24,-1 0-1,1 1 0,-1 0 1,2 0-1,-1 1 0,0 0 1,1 1-1,0 0 0,1 0 1,0 0-1,-2 3-23,8-8 2,-1 0 1,0 0-1,1 1 1,-1-1-1,1 1 0,0-1 1,0 1-1,0 0 0,0 0 1,0-1-1,0 1 0,1 0 1,-1 0-1,1 0 1,0 0-1,0-1 0,0 1 1,0 0-1,1 0 0,-1 0 1,1 0-1,0 0-2,0 0 2,1 0 0,-1 0 0,1 0 0,0-1 0,0 1-1,0-1 1,0 1 0,0-1 0,0 0 0,1 0 0,-1 0 0,1 0 0,0 0 0,0 0 0,-1-1-1,1 0 1,0 1 0,0-1 0,2 0-2,21 6 15,1 0 1,-1-3-1,1 0 0,2-1-15,5 1 16,1 1 0,0 2-16,-23-4 2,0 0 0,0 2 0,0-1 0,-1 1 0,0 1 0,0 0 0,7 5-2,-10-5 1,0 1 0,0 0 0,0 0 0,-1 0 0,0 1 0,-1 1 0,1-1 0,-1 1 0,3 7-1,-7-13 0,0 1 1,0 0-1,-1-1 1,1 1 0,-1 0-1,0 0 1,0 0 0,0 0-1,-1 0 1,0 0 0,1 0-1,-1 0 1,0 1-1,-1-1 1,1 0 0,-1 0-1,0 0 1,0 0 0,0 0-1,-1 0 1,1-1 0,-1 1-1,0 0 1,0-1-1,0 1 1,-2 1-1,-3 4 19,-1-2-1,1 1 0,-1-1 1,-1 0-1,1-1 1,-1 1-1,-1-2 0,1 1 1,-1-2-1,1 1 1,-1-1-1,-1-1 1,1 0-1,-1 0 0,1-1 1,-9 1-19,-11 0 53,0-2 1,0-2-1,-1 0 0,1-2 1,-9-3-54,-30-1 770,58 9 1294,14 3-942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8:46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52 597 6201,'-34'-77'2361,"34"77"-2302,0 0-1,0-1 1,0 1 0,0-1-1,-1 1 1,1 0 0,0-1-1,0 1 1,0 0 0,-1-1 0,1 1-1,0 0 1,0-1 0,-1 1-1,1 0 1,0-1 0,-1 1 0,1 0-1,0 0 1,-1 0 0,1-1-1,0 1 1,-1 0 0,1 0 0,-1 0-1,1 0-58,-4 7 791,1 16-103,3-23-637,2 61 919,3 0-1,2 0 0,12 43-969,-11-58 201,-2-21-64,1 0 0,9 20-137,7 25 761,-35-77 461,8-1-1078,-1 1 0,1-1 0,0 0 0,0 0 0,1 0 0,0-1 0,1 1 0,0-1 1,0 1-1,0-7-144,-2-18 118,2 0 0,1-4-118,1 13 24,1 0-1,2 1 0,0-1 0,1 1 1,1 0-1,5-11-23,-5 19-1,1 0 1,0 1-1,1 0 0,0 0 1,1 1-1,1 0 1,0 0-1,0 1 0,2 0 1,1-1 0,-7 8-6,-1 1 1,1 0-1,0 0 1,1 1-1,-1-1 1,1 1-1,0 0 1,-1 0-1,1 1 1,0 0-1,0 0 1,1 1-1,-1-1 1,6 1 5,-8 0-4,1 1 1,-1 1-1,1-1 1,-1 1-1,1 0 1,-1 0 0,1 0-1,-1 0 1,0 1-1,0 0 1,0 0-1,0 0 1,0 0-1,0 0 1,-1 1 0,1 0-1,-1 0 1,1 0-1,-1 0 1,0 0-1,1 3 4,11 16-1,0 2 0,-2 0-1,0 0 1,-2 1 0,-1 1-1,4 13 2,-6-17 0,12 35 227,-2 0 0,-3 1-1,-3 0 1,0 13-227,-8-50 1484,2-2-619</inkml:trace>
  <inkml:trace contextRef="#ctx0" brushRef="#br0" timeOffset="765.072">973 648 2753,'-9'-46'2296,"9"45"-2005,-1-1 1,1 0-1,-1 1 0,0-1 1,1 1-1,-1-1 0,0 1 1,0-1-1,0 1 0,0-1 1,0 1-1,-1 0 1,1 0-1,0 0 0,-1-1 1,1 1-1,0 0 0,-1 1 1,1-1-1,-1 0 0,0 0 1,0 1-292,-2-2 358,-1 1 1,1 0 0,-1 0 0,0 0 0,0 1 0,0 0-359,2 0 274,-3 0-130,0 0-1,-1 1 1,1 0 0,0 0 0,-1 0 0,1 1 0,0 0 0,0 0 0,0 1 0,1 0 0,-1 0 0,0 0 0,1 0 0,0 1 0,0 0 0,0 0-1,0 1 1,1-1 0,-1 2-144,-4 4 46,1-1-1,1 2 1,-1-1-1,2 1 0,-1 0 1,2 1-1,-1-1 1,2 1-1,-1 3-45,2-4 6,0 1 1,1-1-1,0 1 0,1 0 1,1-1-1,0 1 1,0 0-1,1-1 0,1 1 1,0 0-1,0-1 0,1 0 1,5 11-7,-6-15 8,2 0-1,-1 1 1,1-1 0,0-1 0,0 1 0,1 0 0,0-1 0,0 0 0,0 0-1,1-1 1,0 1 0,0-1 0,0-1 0,1 1 0,0-1 0,-1 0-1,2 0 1,-1-1 0,0 0 0,8 2-8,-5-3 18,1 0 1,0-1-1,-1 0 1,1 0-1,0-1 1,0-1-1,0 0 1,-1 0-1,1-1 1,-1 0-1,1-1 1,9-4-19,-7 2 20,-1 0 1,0-1 0,0-1 0,0 0-1,-1-1 1,0 0 0,0 0 0,-1-1 0,0-1-1,0 0-20,-7 6 12,1 0 0,-1 0 0,0-1-1,0 1 1,-1-1 0,1 0-1,-1 1 1,0-1 0,-1 0-1,1-1 1,-1 1 0,0 0 0,0 0-1,0-6-11,-1 3 19,0 0 0,-1 0 0,0-1 0,0 1 0,-1 0-1,0 0 1,-1 0 0,1 0 0,-2-1-19,-5-9 32,-1 0-1,0 1 1,-1 0-1,-1 1 1,0 0 0,-1 1-1,-11-10-31,12 14 17,0 1-1,0 0 0,-1 1 0,0 1 1,-7-4-17,12 8-41,1 0 1,-1 1-1,-1 0 1,1 0-1,0 1 0,-1 0 1,0 0-1,1 1 1,-1 0-1,-5 1 41,11 0-87,0 0 0,1 0 0,-1 0-1,0 0 1,0 1 0,0 0 0,1-1 0,-2 2 87,2-1-30,1-1 1,0 1 0,0 0 0,0 0-1,0 0 1,0 1 0,0-1 0,0 0 0,0 0-1,1 0 1,-1 1 0,0-1 0,1 0 29</inkml:trace>
  <inkml:trace contextRef="#ctx0" brushRef="#br0" timeOffset="1228.901">1250 574 8578,'0'0'4680,"1"6"-2215,9 23-2875,7 7 542,6 11 93,-3 1 0,1 8-225,-4 1 194,-2 1-1,-1 19-193,-7-53 269,-5-22 338,-4-14 1,-6-28-418,2 0 0,1-1 0,2 0 0,2 0 0,2 0-1,2 1 1,1-1 0,3 1 0,7-26-190,-12 54 0,2 1-1,-1 0 1,1 0 0,1 1 0,0-1-1,1 1 1,0 0 0,0 0 0,6-6 0,-9 13-4,0 0 0,0 1 1,0-1-1,0 1 1,0-1-1,0 1 1,1 0-1,-1 0 0,1 0 1,-1 0-1,1 1 1,0 0-1,0 0 1,0 0-1,-1 0 0,1 0 1,0 1-1,0-1 1,0 1-1,0 0 1,0 1-1,0-1 0,0 1 1,0-1-1,0 1 1,0 1-1,0-1 1,-1 0-1,1 1 0,0 0 4,4 2-3,1 1-1,-1 0 0,0 1 0,0-1 0,-1 1 0,0 1 0,0 0 0,0 0 1,-1 0-1,0 1 0,-1 0 0,0 0 0,0 0 0,1 3 4,7 16-1,-1 1 0,-1 0 0,6 27 1,-4-1 240,-3 1 0,3 43-240,3 23-2746,-10-91 1571</inkml:trace>
  <inkml:trace contextRef="#ctx0" brushRef="#br0" timeOffset="1710.386">2093 774 6745,'-86'-4'3161,"74"4"-1120,6 4-377,2-4-256,4 2-176,0-2-327,4 0-89,34 3-256,52-6-160,-33-13-216,9 5-64,3-9 296,0 8 2977,0-4-2449</inkml:trace>
  <inkml:trace contextRef="#ctx0" brushRef="#br0" timeOffset="2442.292">3250 88 6921,'-25'-82'8708,"20"76"-7445,3 12-756,2 12-285,11 129-137,-1-3-42,10 63 44,14 110 73,-33-313-158,3 21 33,-1-1 1,0 1-1,-2-1 0,-1 1 1,-2 12-36,-6-17 228,2-17 367,-1-12 27,-25-69 353,-34-91-832,63 159-139,-1-1 1,0 0-1,0 0 1,-5-7-5,7 15-1,1 0-1,-1 1 1,0-1 0,1 1 0,-1 0 0,0-1 0,-1 1 0,1 0 0,0 0 0,0 0 0,-1 1 0,1-1 0,-1 1 0,0-1 0,1 1 0,-1 0 0,-2-1 1,0 2-4,0-1 1,0 1-1,0 0 0,0 0 1,0 0-1,0 1 0,0 0 1,1 0-1,-1 0 1,0 1-1,0-1 0,1 1 1,-1 0-1,-3 3 4,-9 4-11,1 1 0,0 1 0,-3 4 11,6-5-5,1 1 0,0 1 1,0 0-1,2 0 1,0 1-1,0 1 0,1-1 1,-6 14 4,11-19-3,0 0 1,1 1 0,0-1-1,0 1 1,1 0 0,0 0-1,1-1 1,0 1 2,1-3-3,0-1 1,0 1 0,0-1-1,1 1 1,0-1-1,0 0 1,0 1-1,1-1 1,0 0-1,0 0 1,0 0-1,0 0 1,2 1 2,0 0-1,0-1 0,0 0 1,0-1-1,1 1 0,-1-1 0,1 0 1,0 0-1,1 0 0,-1-1 1,1 0-1,-1 0 0,1 0 0,0-1 1,0 1-1,6 0 1,7 2 7,-1-2 1,1 0-1,0-1 0,14 0-7,-8-3-16,0 0 0,0-2 0,0-1 0,-1-1 0,1-1 0,-1-1 0,4-2 16,39-15-68</inkml:trace>
  <inkml:trace contextRef="#ctx0" brushRef="#br0" timeOffset="2859.367">3593 750 8602,'0'2'351,"1"-1"1,0 1 0,-1-1-1,1 1 1,0-1-1,0 1 1,0-1-1,0 1 1,0-1-1,0 0 1,0 0 0,0 1-1,1-1 1,-1 0-1,1 0-351,1 1 275,0 0 1,1 0-1,-1 0 0,1-1 0,-1 0 0,1 0 1,1 1-276,1-1 168,1 1-1,0-2 1,0 1 0,0-1 0,0 1 0,0-2 0,6 0-168,-3-1 72,1 0 0,-1-1 0,1-1 0,-1 0 0,0 0 0,0 0 0,-1-2 0,1 1 0,-1-1 0,0 0 0,-1-1 0,1 0 0,1-3-72,-7 7 18,1-1 0,-1 0 0,0 0 0,0 0 0,0-1-1,-1 1 1,1-1 0,-1 1 0,0-1 0,-1 0 0,1 1-1,-1-1 1,0 0 0,0 0 0,0 0 0,-1 0 0,0 0-1,0 0 1,0-1 0,-1 1 0,1 0 0,-1 0 0,0 0-1,-1 1 1,1-1 0,-1 0 0,0 0 0,0 1 0,-2-3-18,1 1 34,0 1 1,0-1 0,-1 1 0,0 0 0,0 0 0,0 1-1,0-1 1,-1 1 0,0 0 0,-3-3-35,5 5 7,0 1 0,0-1 0,0 1 0,0 0 0,0 0 0,0 0 1,-1 0-1,1 0 0,0 1 0,0-1 0,-1 1 0,1 0 0,0 0 0,-1 0 0,1 1 0,0-1 0,0 1 0,-1 0 0,1 0 1,0 0-1,0 0 0,-1 0-7,-9 6 4,0 0 0,1 1 0,-1 0 0,1 0 0,1 2 0,0-1 0,0 2 1,-3 3-5,-2 4 7,0 2 0,1 0 0,1 0 0,-7 14-7,13-20 3,1 1 1,0-1-1,1 1 0,1 1 1,0-1-1,1 1 0,1 0 1,0 5-4,2-14 4,1-1-1,0 1 1,0 0 0,0 0 0,1 0 0,0-1-1,0 1 1,1 0 0,0-1 0,0 1 0,1-1-1,0 0 1,0 1 0,0-1 0,1-1 0,-1 1-1,1 0 1,1-1 0,-1 0 0,5 4-4,3 1 18,0-1-1,0 0 1,1-1 0,0 0 0,1-1-1,-1-1 1,1 0 0,1-1 0,-1 0 0,1-1-1,0-1 1,5 1-18,4-1 47,1-1 1,-1-1-1,0-1 0,1-1 0,-1-1 1,0-1-1,10-3-47,39-13 65</inkml:trace>
  <inkml:trace contextRef="#ctx0" brushRef="#br0" timeOffset="3222.157">4255 165 11330,'-9'-11'3113,"9"10"-3060,0 1 1,0 0 0,0 0-1,-1 0 1,1 0 0,0 0 0,0 0-1,0 0 1,0 0 0,-1 0-1,1 0 1,0 0 0,0 0 0,0 0-1,0 0 1,-1 0 0,1 0-1,0 0 1,0 0 0,0 0-1,0 0 1,0 0 0,-1 0 0,1 0-1,0 0 1,0 1 0,0-1-1,0 0 1,0 0 0,-1 0 0,1 0-1,0 0 1,0 0 0,0 0-1,0 1 1,0-1 0,0 0 0,0 0-1,0 0 1,0 0 0,-1 1-54,-4 27 1264,5 28-1059,2 0 0,2 0 0,3 0 0,6 20-205,-3-17 51,21 129 318,13 18-369,-38-178 130,7 25-997,-8-43 523</inkml:trace>
  <inkml:trace contextRef="#ctx0" brushRef="#br0" timeOffset="3610.02">4030 683 11626,'-10'-7'4721,"7"7"-3080,16 0-745,10-3-32,20 0-368,13-3-80,15-1-232,10-3 257,-5-3 2535,3-3-2136</inkml:trace>
  <inkml:trace contextRef="#ctx0" brushRef="#br0" timeOffset="3970.163">4749 797 6017,'-64'-27'2616,"60"24"-566,13 3-1105,13 5 282,-6 0-865,1-1 0,0 0-1,0-1 1,0-1 0,1-1 0,-1 0 0,0-1 0,0-1 0,1-1 0,-1 0 0,3-2-362,-15 3 29,0-1 1,-1 1 0,1-1-1,0 0 1,-1 0 0,1-1 0,-1 1-1,0-1 1,0 0 0,0 0-1,0-1 1,0 1 0,-1-1-1,1 0 1,-1 0 0,0 0 0,0 0-1,0-2-29,-1 3 19,0-1 1,-1 0-1,1 0 0,-1 0 1,0 0-1,0 0 0,0 0 0,-1 0 1,0 0-1,1 0 0,-1-1 1,-1 1-1,1 0 0,-1 0 0,1 0 1,-1 0-1,0 0 0,-1 0 1,1 0-1,-1 0 0,1 1 0,-2-2-19,-1-2 4,1 1 0,-2 0-1,1 0 1,0 1-1,-1-1 1,0 1-1,-1 0 1,1 1 0,-1-1-1,0 1 1,0 0-1,0 0 1,0 1 0,-1 0-1,0 0 1,1 0-1,-1 1 1,0 0-1,0 1 1,0-1 0,0 1-1,-1 1 1,1-1-1,0 1 1,0 0-1,0 1 1,-1 0 0,1 0-1,0 1 1,0-1-1,0 1 1,0 1-1,1 0 1,-1 0 0,1 0-1,-1 0 1,1 1-1,0 0 1,1 1 0,-1-1-1,1 1 1,-1 0-1,1 0 1,0 2-4,-6 8 2,1 0 1,0 1-1,1 0 1,1 0-1,1 1 1,0 0-1,1 0 0,1 0 1,1 1-1,0 0 1,1 0-1,1 2-2,2-12 7,0 0-1,0 0 1,1 0-1,0 0 0,0-1 1,1 1-1,0 0 1,0-1-1,1 1 1,0-1-1,0 0 1,1 0-1,0 0 0,0 0 1,1-1-1,0 0 1,0 0-1,0 0 1,1 0-1,0-1 1,0 0-1,0 0 1,0-1-1,1 1 0,0-1 1,0-1-1,6 3-6,1 0 22,1-1-1,0 0 0,0-2 1,1 1-1,-1-2 1,0 0-1,1-1 0,0 0 1,-1-1-1,1-1 1,-1-1-1,1 0 0,9-3-21,-3-2-431,0 0 0,-1-1 0,0-1-1,-1-2 1,0 0 0,15-10 431,16-13-875</inkml:trace>
  <inkml:trace contextRef="#ctx0" brushRef="#br0" timeOffset="4340.44">5250 643 6881,'0'-2'176,"-1"1"0,1 0-1,0-1 1,0 1-1,0 0 1,-1-1-1,1 1 1,-1 0-1,1 0 1,-1-1-1,1 1 1,-1 0 0,0 0-1,0 0 1,1 0-1,-1 0 1,-1-1-176,-1 22 2111,6 52 164,2-39-1287,1 1-1,5 7-987,-5-20 377,-1 0 0,-1 0 0,-1 1-1,-1-1 1,0 1 0,-2 17-377,-1-33 1039,-1-6-304,-2-15 58,-2-29-235,5 12-396,1 0 0,2 0 0,1 0 0,1-2-162,0 14 23,0 0 0,1 1 0,1 0 0,1-1 0,1 2 0,9-18-23,-13 30-11,0 0 0,1 0 0,0 0 0,0 1 0,0 0 0,1 0 0,0 0 0,0 1 0,0-1 0,0 2 0,0-1 0,1 1 0,0 0 0,0 0 0,0 0 0,0 1 0,0 0 0,0 1 0,3-1 11,4 0 245,1 1-1,0 0 1,0 1-1,0 0 1,-1 1-1,1 1 1,0 1-1,-1 0 1,3 1-245,38 16 918</inkml:trace>
  <inkml:trace contextRef="#ctx0" brushRef="#br0" timeOffset="5143.44">5874 719 6689,'-16'-35'5923,"16"35"-5883,0 0 0,0 0 0,0 0 0,0 0-1,0 0 1,-1-1 0,1 1 0,0 0 0,0 0 0,0 0 0,0 0 0,0 0 0,-1 0 0,1 0-1,0 0 1,0-1 0,0 1 0,0 0 0,0 0 0,-1 0 0,1 0 0,0 0 0,0 0-1,0 0 1,-1 0 0,1 0 0,0 0 0,0 0 0,0 0 0,0 0 0,-1 0 0,1 0-1,0 0 1,0 0 0,0 1 0,0-1 0,0 0 0,-1 0 0,1 0 0,0 0 0,0 0 0,0 0-1,0 0 1,0 0 0,-1 1 0,1-1 0,0 0 0,0 0 0,0 0 0,0 0-40,-4 14 1058,3 28-821,2 0 1,2-1 0,1 1-1,3-1 1,2 4-238,2 31 692,-14-112 36,2-1 0,1 0 1,4-20-729,-3 45 3,1 0 1,1 0 0,0 0 0,1 0 0,0 0 0,1 1 0,0-1 0,1 1 0,0 0 0,0 1 0,3-2-4,-6 8-2,0 0 0,0 0 0,1 1 1,-1-1-1,1 1 0,0 0 0,0 0 0,0 1 0,0-1 1,1 1-1,-1 0 0,1 0 0,1-1 2,-2 3-3,0-1 1,0 0-1,0 1 0,0 0 0,0 0 1,0 0-1,-1 0 0,1 1 1,0 0-1,0 0 0,0 0 0,0 0 1,-1 0-1,1 1 0,0-1 1,-1 1-1,0 0 0,3 1 3,5 5-2,-1 1-1,0-1 0,0 2 1,0-1-1,-1 1 1,-1 1-1,0-1 0,0 1 1,-1 1-1,3 7 3,12 24 2,-3 1 0,3 13-2,-17-46 0,-5 2 14,0-22 80,3-6-86,-2-1 0,0 1 0,-1-1 0,-1 1 1,0-1-1,-2-5-8,3 11 0,0 1-1,0 0 1,1 0 0,0 0-1,1 0 1,0 0 0,0 0-1,1 0 1,0 0 0,1 1-1,0-1 1,0 1 0,0 0-1,1 0 1,1 1 0,-1 0-1,1-1 1,1 2 0,-1-1-1,7-4 1,-8 8-3,-1 0 0,0 1 0,1 0 1,-1 0-1,1 0 0,0 1 0,-1-1 0,1 1 0,0 1 0,0-1 0,0 0 0,0 1 0,0 0 0,0 0 0,0 1 0,0-1 0,0 1 0,-1 0 1,1 1-1,0-1 0,0 1 0,-1 0 0,1 0 0,-1 0 0,0 0 0,1 1 3,5 3-4,0 0 1,-1 1-1,0 0 1,0 0-1,-1 1 1,0 0-1,0 1 0,-1 0 1,0 0-1,5 7 4,-7-6-1,0-1 0,-1 1 0,0 0 0,0 0 0,-1 0 0,-1 0 0,1 1 0,-2-1 0,1 11 1,-1 7 7,-2-1 0,-1 0-1,-2 4-6,1-3 12,2-18 13,-1 18-321,2-27 218,0 0 1,0-1-1,0 1 1,0 0-1,0 0 1,1-1-1,-1 1 1,0 0-1,0 0 1,1-1 0,-1 1-1,1 0 1,-1-1-1,0 1 1,1 0-1,-1-1 1,1 1-1,0 0 1,-1-1-1,1 1 1,-1-1-1,1 0 1,0 1-1,0-1 1,-1 1-1,1-1 1,0 0-1,-1 1 1,2-1 77,12 1-745</inkml:trace>
  <inkml:trace contextRef="#ctx0" brushRef="#br0" timeOffset="5539.924">6760 671 8370,'9'-15'3729,"-4"6"-1793,4 5-624,2 15-320,2 6-247,-6 15-265,1 5-48,-6 13-216,0 2-48,1-1-64,-3-3-8,-6-10-8,5 0 8,-2-11-56,1-6-200,1-11 112</inkml:trace>
  <inkml:trace contextRef="#ctx0" brushRef="#br0" timeOffset="5540.418">6812 211 12659,'-28'-30'4745,"13"9"-3649,6 9-776,3 8-88,8 13-144,5 8-240,10 20 136</inkml:trace>
  <inkml:trace contextRef="#ctx0" brushRef="#br0" timeOffset="6177.111">7071 698 4249,'-1'1'243,"1"-1"1,0 1 0,-1-1-1,1 0 1,0 1-1,-1-1 1,1 1-1,0-1 1,-1 1 0,1-1-1,0 1 1,0-1-1,0 1 1,-1-1-1,1 1 1,0-1-1,0 1 1,0-1 0,0 1-1,0-1 1,0 1-1,0-1 1,0 1-1,0-1 1,0 1 0,0 0-1,1-1-243,0 23-120,0-18 653,2 25 52,2 0-1,0-1 1,3 1-1,0-1 0,4 6-584,-7-20 156,6 28 206,-1 0-1,2 39-361,-10-77 1038,-1-17-197,-1-21 94,-1-1-626,2 1 0,1-1 1,5-26-310,-3 39 34,0 0 0,2 0 1,0 1-1,1-1 0,1 2 1,7-12-35,-13 26 3,1 1 0,-1-1 0,1 1 1,0 0-1,1 0 0,-1 0 0,1 1 0,-1-1 1,1 1-1,0 0 0,1 0 0,-1 0 0,0 0 1,1 1-1,0 0 0,-1 0 0,1 0 0,0 0 1,0 1-1,0 0 0,0 0 0,0 0 1,4 1-4,-2 0-5,0 0 1,-1 1 0,1 0-1,0 1 1,-1-1 0,0 1 0,1 0-1,-1 1 1,0 0 0,0 0 0,0 0-1,0 0 1,-1 1 0,0 0 0,1 0-1,-1 1 1,4 4 4,2 6-6,0-1-1,-1 2 0,-1-1 1,0 1-1,-1 1 1,-1-1-1,0 1 1,2 13 6,-3-14-3,-1 1 11,-1 0-1,-1 1 1,0-1-1,0 17-7,-2-17-38,1 0 0,0-1 0,2 1 0,-1-1 0,2 1 38,-3-13-145,-1-1 0,0 0 0,1 0 0,0 1-1,-1-1 1,1 0 0,0 0 0,2 0 145,-3-1-303,0-1 0,0 0-1,0 0 1,1 0 0,-1-1 0,0 1 0,1 0 0,-1 0 0,1-1-1,-1 1 1,1-1 0,-1 1 0,2-1 303,17 1-1596</inkml:trace>
  <inkml:trace contextRef="#ctx0" brushRef="#br0" timeOffset="6562.459">7825 739 10498,'-9'-10'4257,"5"5"-2921,1 7-303,4 12-369,2 5-272,3 17-136,1 1-16,-1 6-72,2 3-64,-2-5-56,1-1-8,-1-4 16,-5-6 16,-1 0 40,-1-7-312,1-10-176,1-9 224</inkml:trace>
  <inkml:trace contextRef="#ctx0" brushRef="#br0" timeOffset="6944.271">7840 333 8930,'-25'-36'4257,"-1"16"-1521,7 2-1479,11 9-857,6-1-200,14 11-48,5 11-456,17 14 264</inkml:trace>
  <inkml:trace contextRef="#ctx0" brushRef="#br0" timeOffset="7326.372">8356 704 5041,'-3'-6'10765,"-6"6"-7832,-16 13-4676,19-9 2755,-1 0-980,-70 43 350,68-41-337,1 0 0,-1 1-1,1 0 1,0 1 0,1 0 0,0 0 0,-5 7-45,11-14 3,0 0 1,1 0-1,-1 0 0,0 0 1,1 1-1,-1-1 0,0 0 0,1 0 1,0 0-1,-1 1 0,1-1 1,0 0-1,-1 1 0,1-1 1,0 0-1,0 1 0,0-1 0,0 0 1,0 0-1,1 1 0,-1-1 1,0 0-1,1 1 0,-1-1 1,0 0-1,1 0 0,0 1 1,-1-1-1,1 0 0,0 0 0,-1 0 1,1 0-1,0 0 0,0 0 1,0 0-1,0 0 0,0 0 1,0-1-1,0 1 0,0 0 0,0-1 1,1 1-1,-1 0 0,0-1 1,0 1-1,2-1-3,6 3 14,0 0-1,0-1 1,0 0-1,1-1 1,8 0-14,8 1 13,0 2-1,-1 0 1,22 7-13,-37-9 2,-1 2 1,1-1-1,-1 1 1,0 0-1,0 1 0,-1 0 1,0 1-1,1 0 0,-2 0 1,1 0-1,3 5-2,-9-9 2,0 0-1,0 0 1,0 1-1,-1-1 1,1 0-1,-1 1 1,1-1-1,-1 1 1,0 0-1,0-1 1,0 1-1,-1 0 1,1 0-1,-1-1 1,1 1-1,-1 0 1,0 0-1,0 0 1,0 0-1,0 0 1,-1-1-1,1 1 1,-1 0-1,0 0 1,1-1-1,-1 1 1,0 0-1,-1-1 1,1 1-1,0-1 1,-1 1-1,0-1 1,1 0-1,-1 0 1,0 1-1,-2 1-1,-2 1 7,-1 1 0,1-1 0,-1 1-1,0-2 1,0 1 0,-1-1 0,1 0 0,-1-1 0,0 0-1,0 0 1,0 0 0,-1-1-7,-5 0 12,1 0-1,-1-1 1,0-1-1,0 0 1,1-1-1,-1-1 1,0 0 0,1-1-1,-1 0 1,1-1-1,0 0 1,0-1-1,1-1 1,-1 0-1,0-1-11,-3-1-53</inkml:trace>
  <inkml:trace contextRef="#ctx0" brushRef="#br0" timeOffset="7678.398">8828 233 9890,'-13'-20'1745,"-22"-28"2885,35 48-4589,0-1 0,0 1 1,-1 0-1,1 0 0,0-1 1,0 1-1,0 0 0,-1 0 0,1 0 1,0-1-1,0 1 0,-1 0 1,1 0-1,0 0 0,0 0 0,-1-1 1,1 1-1,0 0 0,0 0 1,-1 0-1,1 0 0,0 0 0,-1 0 1,1 0-1,0 0 0,-1 0 1,1 0-1,0 0 0,-1 0 0,1 0 1,0 0-1,0 0 0,-1 0 1,1 0-1,0 0 0,-1 1 0,1-1 1,0 0-42,-6 13 594,2 24-265,4 18-242,4 0 1,1-1-1,3 1 0,9 30-87,3 24 59,-1-6-3,-4-25 112,-4 0 1,-2 17-169,-9-73-274,-1-1 1,-1 0 0,-1 3 273,1-11-602,0 0 6</inkml:trace>
  <inkml:trace contextRef="#ctx0" brushRef="#br0" timeOffset="8032.922">8652 749 7946,'1'1'3720,"-4"1"-1623,9 5-449,-6-7-295,0 0-281,18 3-272,18 1-176,53-1-336,-29-9-120,15-3-88,-6 1 16,-12 1-16,-7-1-360,-16 7 232</inkml:trace>
  <inkml:trace contextRef="#ctx0" brushRef="#br0" timeOffset="8033.096">9203 711 6801,'93'-29'3472,"-68"23"366,-25 6-3770,0 0 0,0 0 0,1 0 0,-1 0 0,0 0 0,0 0 0,0 0 0,0 0 0,0 0 0,1 0 0,-1 1 1,0-1-1,0 0 0,0 0 0,0 0 0,0 0 0,0 0 0,1 0 0,-1 0 0,0 1 0,0-1 0,0 0 0,0 0 0,0 0 0,0 0 0,0 0 0,0 0 0,0 1 0,0-1 0,0 0 0,0 0 0,0 0 0,0 0 0,0 1 0,0-1 0,0 0 1,0 0-1,0 0 0,0 0 0,0 0 0,0 1 0,0-1 0,0 0 0,0 0-68,0 3 1263,6 131-113,-8 76-1150,3-164 176,0-37-201,0 0-1,-1 1 1,-1-1-1,0 9 26,-3-11-60</inkml:trace>
  <inkml:trace contextRef="#ctx0" brushRef="#br0" timeOffset="8417.356">9341 418 11971,'-17'-33'4977,"-2"1"-3225,9 14-912,3 3-296,-2 9-480,8 8 192,1 9-184,4 5 3073,0 14-2281</inkml:trace>
  <inkml:trace contextRef="#ctx0" brushRef="#br0" timeOffset="8813.064">10004 683 6601,'1'-1'264,"0"-1"0,0 1-1,-1 0 1,1-1-1,0 1 1,-1 0-1,1-1 1,-1 1-1,1-1 1,-1 1 0,0 0-1,0-1 1,0 1-1,0-1 1,0 1-1,0-1 1,0 1-1,0-1 1,0 1 0,-1-1-1,1 1 1,-1-1-1,1 1 1,-1-1-264,-1 0 251,1-1 0,-1 1 0,0-1 0,0 1 0,0 0 1,0 0-1,0 0 0,-1 0 0,1 0 0,-1 0 0,1 1 0,-2-1-251,-2-1 190,0 0 0,0 0 0,0 0-1,-1 1 1,0 0 0,1 1 0,-1-1 0,0 1-1,0 0 1,1 1 0,-3 0-190,-1 2 49,1 0 0,-1 0 1,1 1-1,-1 0 0,1 1 1,0 0-1,1 1 0,-1 0 1,1 0-1,-1 1 0,2 0 1,-1 0-1,1 1 0,0 0 1,-3 3-50,-5 8 29,0 0 0,2 0 1,0 2-1,1-1 1,1 2-1,1 0-29,5-12 8,2 0 1,-1 0-1,1 0 0,0 1 1,1-1-1,0 1 0,1 0 1,0 0-9,1-5 4,0 0 0,0 0 1,1 1-1,-1-1 0,1 0 1,0-1-1,1 1 0,-1 0 1,1 0-1,0 0 0,0-1 1,1 1-1,-1-1 0,1 0 1,0 0-1,1 1-4,3 3 1,1-1 1,0 0-1,0 0 0,0-1 0,1 0 0,0 0 1,0-1-1,1 0 0,0 0 0,-1-1 0,1-1 1,1 0-1,0 0-1,17 4 789,1-2 0,0-1 1,0-1-1,9-2-789,28 1 1264</inkml:trace>
  <inkml:trace contextRef="#ctx0" brushRef="#br0" timeOffset="9258.196">10496 812 7978,'-3'-8'895,"0"0"0,-1 0 0,0 0 1,0 1-1,-1-1 0,0 1 1,0 1-1,-1-1 0,1 1 0,-8-6-895,7 7 154,0 0-1,0 1 0,-1 0 0,0 0 0,0 1 1,0 0-1,0 0 0,0 0 0,-1 1 0,1 0 1,-1 1-1,0-1 0,1 1 0,-1 1 1,0 0-1,1 0 0,-1 0 0,-4 2-153,0 0 20,0 0 0,1 1-1,-1 0 1,1 1 0,0 1 0,0-1-1,0 2 1,0 0 0,1 0 0,0 0-1,1 2 1,-10 7-20,14-10 0,-1 1 1,1-1-1,0 1 1,0 0-1,1 1 1,-1-1-1,1 1 0,1 0 1,-1 0-1,1 0 1,1 1-1,-1-1 1,1 0-1,1 1 0,-1 0 1,1-1-1,0 1 1,1 0-1,0 0 1,1 3-1,-1-7 0,1 1 1,0 0 0,0-1-1,0 1 1,1-1 0,-1 1 0,1-1-1,0 0 1,0 0 0,1 0 0,-1 0-1,1 0 1,0 0 0,0-1-1,1 1 1,1 1-1,1 0 4,0-1-1,1 1 1,-1-2-1,1 1 1,-1-1-1,1 0 1,0 0-1,0-1 1,0 0-1,3 0-3,3 1 10,1-1-1,-1-1 0,0 0 1,1-1-1,-1 0 0,1-1 1,-1 0-1,0-1 0,1-1 1,-1 0-1,10-5-9,-16 6 8,1-1 0,-1-1 0,0 1 0,-1-1 0,1 0 0,-1 0 0,1-1 0,-1 0 0,0 0 1,-1-1-1,0 0 0,1 1 0,-2-2 0,1 1 0,-1-1 0,0 1 0,0-1 0,-1 0 0,0 0 0,0-1 0,-1 1 0,0-1 0,0 1 0,0-1 0,-1 0-8,0-33 29,-1 1 0,-2-1-1,-2 1 1,-5-15-29,1-13 0,7 54-32,5 14-13,4 19-14,24 110-32,6 20 125,-29-120-166,2 0 0,0 0 1,15 23 131,-21-43 355,0 0-1,1-1 1,0 0 0,0 0 0,3 1-355,9 7 948</inkml:trace>
  <inkml:trace contextRef="#ctx0" brushRef="#br0" timeOffset="9648.854">11010 302 10746,'-5'-7'1631,"-16"-15"1635,21 22-3223,-1-1 0,1 1-1,-1 0 1,1-1 0,-1 1 0,0 0-1,1 0 1,-1-1 0,1 1 0,-1 0-1,0 0 1,1 0 0,-1 0 0,1 0-1,-1 0 1,0 0 0,1 0 0,-1 0-1,1 0 1,-1 0 0,0 0 0,1 0-1,-1 1 1,1-1 0,-1 0-1,0 0 1,1 1 0,-1-1 0,1 0-1,-1 1 1,1-1 0,-1 1 0,1-1-1,0 1 1,-1-1 0,1 0 0,-1 1-1,1-1 1,0 1 0,-1 0 0,1-1-1,0 1 1,0-1 0,0 1-43,-4 6 49,2 0 0,-1 0 0,1 1 0,0-1 1,0 0-1,1 1 0,0-1 0,1 5-49,0 67 121,0-68-94,30 317 261,-18-220-188,-11-100-106,0 7 53,0-1 1,1 1-1,1-1 1,0 1-1,1-1 1,1 0-1,0-1 1,5 11-48,-9-23 91,0 0-1,-1 0 1,1 0 0,0 0 0,-1 0 0,1 0 0,0-1-1,0 1 1,0 0 0,0 0 0,0-1 0,0 1 0,0 0-1,0-1 1,0 1 0,0-1 0,0 1 0,1-1 0,-1 0-1,0 1 1,0-1 0,0 0 0,0 0 0,1 0 0,-1 0-1,0 0 1,1 0-91,15-5 1038</inkml:trace>
  <inkml:trace contextRef="#ctx0" brushRef="#br0" timeOffset="10038.932">11261 220 9474,'1'-23'4160,"1"15"-2457,2 16 18,0 17-1436,-2-1-1,-1 1 0,0 9-284,0 17 198,23 363 298,-11-221-254,-12-183-217,0-1 1,1 1 0,0-1-1,0 0 1,1 0 0,0 0-1,2 3-25,-4-9-3,0-1-1,0 0 1,0 0-1,1 0 1,-1 1 0,1-1-1,0 0 1,-1-1-1,1 1 1,0 0-1,0 0 1,0-1-1,0 1 1,0-1-1,1 0 1,-1 0-1,0 1 1,1-2 0,-1 1-1,1 0 1,-1 0-1,1-1 1,-1 1-1,1-1 1,-1 0-1,1 0 1,-1 0-1,2 0 4,17-4-61</inkml:trace>
  <inkml:trace contextRef="#ctx0" brushRef="#br0" timeOffset="10039.932">11539 608 8162,'0'0'145,"0"-1"1,1 0-1,-1 1 1,0-1-1,1 0 1,-1 1 0,0-1-1,1 0 1,-1 1-1,1-1 1,-1 1-1,0-1 1,1 1-1,0-1 1,-1 1-1,1 0 1,-1-1 0,1 1-1,0-1 1,-1 1-1,1 0 1,-1 0-1,1-1 1,0 1-1,0 0 1,-1 0-1,1 0 1,0 0-1,-1 0 1,1 0 0,0 0-1,-1 0 1,1 0-1,0 0 1,0 0-1,-1 0 1,1 1-1,0-1 1,-1 0-1,1 0 1,-1 1 0,1-1-1,0 0 1,-1 1-1,1-1 1,-1 1-1,1-1 1,-1 1-1,1-1 1,-1 1-1,1-1 1,-1 1-146,5 4 275,0 0 1,-1 1-1,0 0 1,0 0-1,0 1-275,-3-5 161,24 41 178,-2 1 1,-2 1-1,-2 0 1,-2 2-1,3 18-339,-19-58 24,1-1 0,0 0 0,0 1 0,1-1 0,0 0 0,0-1 0,1 1 0,-1 0 0,5 4-24,-6-8-143,0 0 0,0 0 0,1 0 0,-1-1 0,1 1 0,-1-1 0,1 1 0,0-1 0,-1 0 0,1 0 0,0 0 0,0 0 0,0 0 0,0-1 0,0 0 0,0 1 0,-1-1-1,1 0 1,0 0 0,0-1 0,0 1 0,0 0 0,1-1 143,22-5-1064</inkml:trace>
  <inkml:trace contextRef="#ctx0" brushRef="#br0" timeOffset="10418.238">12046 608 6081,'-2'-13'1989,"2"10"-1331,-1-1-1,1 1 1,-1 0-1,0 0 1,0-1 0,0 1-1,0 0 1,0 0-1,-2-2-657,3 5 42,0 0-1,0 0 0,0 0 0,0 0 1,-1 0-1,1 0 0,0 0 0,0 0 1,0 0-1,-1 0 0,1 0 0,0 0 1,0 0-1,0 0 0,-1 0 0,1 0 1,0 0-1,0 0 0,0 0 0,0 0 1,-1 0-1,1 0 0,0 0 0,0 0 0,0 1 1,0-1-1,-1 0 0,1 0 0,0 0 1,0 0-1,0 0 0,0 0 0,0 1 1,-1-1-1,1 0 0,0 0 0,0 0 1,0 0-1,0 1 0,0-1 0,0 0 1,0 0-1,0 0 0,0 1 0,0-1 1,0 0-42,-5 13 698,-56 197 1455,21-67-1055,-18 31-1098,-48 64 207,21-54 43,78-166 532,0 0 1,1 1-1,2-1 0,0 1-782,-2 19 1272</inkml:trace>
  <inkml:trace contextRef="#ctx0" brushRef="#br0" timeOffset="12533.964">122 1590 4241,'-87'-22'2204,"60"17"-514,27 5-1614,-1 0-1,1 0 1,0 0-1,-1 0 1,1 0-1,0 0 0,-1 0 1,1 0-1,0 0 1,0 0-1,-1 0 1,1 1-1,0-1 1,0 0-1,-1 0 0,1 0 1,0 1-1,0-1 1,-1 0-1,1 0 1,0 0-1,0 1 1,0-1-1,0 0 0,-1 1 1,1-1-1,0 0 1,0 0-1,0 1 1,0-1-1,0 0 0,0 1 1,0-1-76,-1 1 539,1-1 98,11 2 659,23 6-762,-21-4-426,1-1 0,0-1-1,0 0 1,0-1 0,0 0 0,2-2-108,107-6 798,87-17-798,-98 9 143,8 0-18,83-10 204,87 5-329,-165 17 35,918-9 118,-250 52-107,-387-22-8,-116-8-4,234-1 8,-203-7-26,-71 3 1,405 5 14,-310-28 10,-71 1-13,356 18 7,-325 1-16,-70-2-9,52 1-6,47 2 16,36-1-18,-202-3-3,171-11 168,44 1 101,-205 15-82,345-3 18,-308-13 247,86-2 222,176 3-398,114-51-149,-585 61-124,58-6 174,1 3 1,-1 2-1,1 3-176,-26 3 756,-2 8-312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9:06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103 185 4497,'-9'-7'452,"-42"-31"2110,12 14 3398,39 24-5882,0 0 0,0 0 0,-1 0-1,1 0 1,0 0 0,0 0 0,0 0 0,0 0 0,0 0 0,-1 0 0,1 0 0,0 0 0,0-1-1,0 1 1,0 0 0,0 0 0,0 0 0,-1 0 0,1 0 0,0 0 0,0 0 0,0 0 0,0-1-1,0 1 1,0 0 0,0 0 0,0 0 0,0 0 0,0 0 0,-1-1 0,1 1 0,0 0-1,0 0 1,0 0 0,0 0 0,0 0 0,0-1 0,0 1 0,0 0 0,0 0 0,0 0 0,0 0-1,0 0 1,1-1 0,-1 1 0,0 0-78,9-3 1107,26 2-1425,-27 1 698,67-5 3,0-4 1,-1-3 0,17-7-384,114-18 182,-153 32 70,26 2-252,-36 2-1297,0-1 0,35-8 1297,-62 6-915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8:38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107 523 6321,'-87'-104'2973,"69"80"-1053,18 24-1894,0 0-1,0 0 1,-1 0 0,1 0 0,0 0 0,0 0-1,0 0 1,0 0 0,0-1 0,0 1 0,0 0-1,0 0 1,0 0 0,0 0 0,0 0 0,0 0-1,0 0 1,0 0 0,0 0 0,0 0 0,0 0-1,-1 0 1,1 0 0,0-1 0,0 1 0,0 0-1,0 0 1,0 0 0,0 0 0,0 0 0,0 0-1,0 0 1,0 0 0,0 0 0,0 0 0,1-1-1,-1 1 1,0 0 0,0 0 0,0 0 0,0 0-1,0 0 1,0 0 0,0 0 0,0 0 0,0 0 0,0 0-1,0 0 1,0 0 0,0 0 0,0 0 0,0-1-1,0 1 1,0 0 0,1 0 0,-1 0 0,0 0-1,0 0 1,0 0 0,0 0 0,0 0 0,0 0-1,0 0 1,0 0 0,0 0 0,0 0 0,0 0-1,1 0-25,1-1 2811,2 25-2579,1 1 0,2-1 0,1 0-1,0 0 1,4 3-232,7 22 290,11 32 65,67 165 423,-97-245-771,9 17 87,-9-17-89,0-1-1,0 0 1,0 1-1,1-1 1,-1 0-1,0 1 0,0-1 1,0 0-1,0 1 1,1-1-1,-1 0 1,0 0-1,0 1 1,1-1-1,-1 0 1,0 0-1,0 1 1,1-1-1,-1 0 1,0 0-1,1 0 0,-1 1 1,0-1-1,1 0 1,-1 0-1,0 0 1,1 0-1,-1 0 1,0 0-1,1 0 1,-1 0-1,1 0 1,-1 0-1,0 0 1,1 0-1,-1 0 0,0 0 1,1 0-1,-1 0 1,0 0-1,1 0-4,3-14 170,-3 4-152,45-169 64,-43 169-82,1-1 0,0 1 0,0-1 0,1 1 0,0 0 0,1 1 0,0-1 0,0 1 0,1 0 0,1 0 0,-6 6-3,2 0 1,-1 0-1,0 1 0,1-1 0,-1 0 0,1 1 0,0 0 1,0 0-1,0 0 0,0 1 0,0-1 0,0 1 0,0 0 1,0 0-1,1 0 0,-1 1 0,0-1 0,1 1 0,-1 0 1,0 0-1,1 1 0,-1-1 0,0 1 0,0 0 0,1 0 1,-1 1-1,2 0 3,4 2-4,0 1-1,-1 0 1,1 1 0,-1 0 0,0 1 0,0-1 0,-1 2-1,0-1 1,-1 1 0,5 5 4,11 17-4,-1 1 0,7 15 4,-4-8 7,-10-12 11,-9-15-22,0-1 0,1 0 0,-1-1 0,3 2 4,-7-8 8,0-1 0,0 0 0,1 0 0,-1 0 1,1 0-1,-1 0 0,1-1 0,-1 1 1,1-1-1,0 0 0,0 1 0,0-1 0,0 0 1,0-1-1,0 1 0,0-1 0,3 1-8,-4-1 56,1-1 0,0 1 0,-1-1 0,1 0 0,0 0 0,-1 0 0,1 0 0,-1 0 0,1-1 1,-1 1-1,0-1 0,1 0 0,-1 1 0,0-1 0,0 0 0,0 0 0,-1 0 0,1-1 0,0 1 0,-1 0 0,1-1 0,-1 1 0,0-1 0,0 1 0,0-2-56,5-9 204,0-2 1,-1 1 0,-1 0 0,0-1-205,-1-3 49,0 1 0,-1-1 0,-1 0 0,0 1 1,-1-1-1,-1 0 0,-1 1-49,-7-39 120,-8-30-120,7 47-289,3-1 1,1 0-1,1-21 289,6 28-805,-1 33 789,0-1 1,0 1-1,0 0 0,1-1 1,-1 1-1,0 0 1,0-1-1,0 1 1,1 0-1,-1-1 1,0 1-1,0 0 1,0-1-1,1 1 1,-1 0-1,0 0 1,1-1-1,-1 1 1,0 0-1,1 0 0,-1 0 1,0-1-1,1 1 1,-1 0-1,0 0 1,1 0-1,-1 0 1,0 0-1,1 0 1,-1 0-1,1 0 16</inkml:trace>
  <inkml:trace contextRef="#ctx0" brushRef="#br0" timeOffset="780.343">1289 382 6657,'-1'-2'315,"-1"-1"-1,0 1 0,0 0 0,-1-1 0,1 1 1,0 0-1,-1 0 0,1 1 0,-1-1 1,1 0-1,-1 1 0,0 0 0,0-1 0,0 1 1,0 0-1,0 0 0,0 1 0,0-1 1,0 1-1,0-1 0,0 1 0,0 0 0,0 0 1,0 1-1,0-1 0,-1 0 0,1 1 0,0 0-314,-4 1 191,-1 0 0,1 0-1,-1 1 1,1 0-1,0 0 1,1 1-1,-1 0 1,0 0-1,1 1 1,-5 4-191,4-3 59,0 2 1,1-1-1,0 1 1,0 0-1,0 0 1,1 1-1,0 0 1,1 0-1,0 0 1,0 0-1,1 1 0,0-1 1,1 1-1,0 0 1,1 0-1,0-1 1,0 1-1,1 0 1,0 0-1,1 0 0,0 0 1,2 7-60,0-2 7,1 0 0,0 0 1,1-1-1,1 0 0,0 0 1,1 0-1,0-1 0,1 0 0,1 0 1,0-1-1,0 0 0,1-1 0,1 0 1,6 4-8,-8-7 5,1 0 0,0-1 0,0-1 1,0 0-1,1 0 0,0-1 0,0-1 1,5 2-6,-10-4 5,1 0 0,-1-1 0,1 0 0,-1 0 0,1-1 0,-1 0 0,1 0 0,0 0 0,-1-1 0,1 0 0,-1 0 0,1-1 0,-1 0 0,0 0 0,0 0 0,2-2-5,0 0 11,0 0 1,0-1-1,0 0 0,-1-1 0,0 0 0,0 0 0,0 0 0,-1-1 0,0 0 0,0 0 0,-1-1 0,1 0 0,-2 0 0,1 0 0,-1 0 0,-1-1 1,3-5-12,-3 2 34,0 1 0,-1 0 0,0-1 0,-1 1 0,0-1 0,-1 1 0,0-1 0,0 1 0,-2-1 0,1 1 0,-2-1 0,1 1 0,-5-9-34,2 4 33,0 1-1,-2 0 0,0 0 1,0 1-1,-2 0 0,1 0 1,-2 1-1,0 0 0,0 1 1,-2 0-1,1 1 0,-7-5-32,15 14-16,1 0 0,-1 0 0,0 0-1,0 1 1,0-1 0,0 1 0,0 0 0,0 0-1,0 0 1,0 0 0,-3 0 16,4 1 7,1 0 0,-1 0 0,0 0 0,1 0 0,-1 1 0,1-1 0,-1 0 0,0 1 0,1-1 0,-1 1 1,1-1-1,-1 1 0,1 0 0,-1 0 0,1 0 0,-1 0 0,1 0 0,0 0 0,0 0 0,0 0 0,-1 0 0,1 1 0,0 0-7,-12 23 44</inkml:trace>
  <inkml:trace contextRef="#ctx0" brushRef="#br0" timeOffset="1327.128">1745 381 7322,'-11'-10'4967,"11"10"-4857,-1 0 0,1 0 0,0 0 0,0 0 0,0 1 0,-1-1 1,1 0-1,0 0 0,0 0 0,0 0 0,0 0 0,-1 0 0,1 1 0,0-1 1,0 0-1,0 0 0,0 0 0,0 0 0,0 1 0,0-1 0,-1 0 1,1 0-1,0 0 0,0 1 0,0-1 0,0 0 0,0 0 0,0 0 1,0 1-1,0-1 0,0 0 0,0 0 0,0 1 0,0-1 0,0 0 0,0 0 1,0 0-111,7 39 1676,20 52-410,5 1-1266,-1-1 680,-28-81-583,17 58 443,-19-62-465,0 0 0,0 0 0,0 0 0,-1 0 0,0 0 0,0 0 0,0 0 0,-1 0 0,0 0 0,0 0-75,1-5 24,0 0 1,-1 0 0,1 0 0,0-1 0,-1 1 0,1 0 0,-1 0 0,1-1 0,-1 1 0,1 0 0,-1-1 0,1 1 0,-1 0-1,1-1 1,-1 1 0,0-1 0,0 1 0,1-1 0,-1 1 0,0-1 0,0 0 0,1 1 0,-1-1 0,0 0 0,0 1-25,0-2 19,0 1 1,1 0-1,-1 0 0,0 0 1,1-1-1,-1 1 1,1 0-1,-1-1 1,1 1-1,-1 0 1,1-1-1,-1 1 1,1-1-1,-1 1 1,1-1-1,-1 1 0,1-1 1,0 1-1,-1-1 1,1 0-1,0 1 1,0-1-1,-1 0 1,1 1-1,0-1 1,0 1-1,0-1 0,0 0 1,0 1-1,0-1 1,0 0-1,0 1 1,0-1-1,0 0 1,0 1-1,0-1 1,0 0-20,2-43 102,1 0 0,3 1 0,1-1 0,2 2 0,2-1 0,9-18-102,-13 40-1,2 0 0,1 1-1,0 0 1,1 0 0,1 1 0,10-11 1,-16 22-344,1 1 0,0-1 0,0 1 0,0 1 0,1 0 0,0 0 0,0 0 0,0 1 0,1 0 0,0 1 0,0-1 0,0 2 0,0 0 0,1 0 0,-1 0 0,9 0 344,41 1-1942</inkml:trace>
  <inkml:trace contextRef="#ctx0" brushRef="#br0" timeOffset="1907.936">2386 57 7818,'-3'-10'1758,"0"1"1,-1 0 0,0-1 0,-3-3-1759,2 8 1465,2 8-509,1 11-205,25 273 2038,-20 2-1996,-1-78-578,-2-198-196,-1-7 2,1 0-1,0-1 1,1 1 0,-1-1 0,1 1 0,0 0 0,1-1-1,1 4-20,-3-8 6,0-1 0,0 0-1,0 1 1,1-1 0,-1 0-1,0 0 1,0 1-1,1-1 1,-1 0 0,0 0-1,0 0 1,1 1 0,-1-1-1,0 0 1,1 0-1,-1 0 1,0 0 0,1 0-1,-1 0 1,0 0 0,1 0-1,-1 0 1,0 0 0,1 0-1,-1 0 1,0 0-1,1 0 1,-1 0 0,0 0-1,1 0 1,-1 0 0,0 0-1,1 0 1,-1 0-1,0-1 1,1 1 0,-1 0-1,0 0 1,0 0 0,1-1-1,-1 1 1,0 0-1,0 0 1,1-1 0,-1 1-1,0 0 1,0 0 0,0-1-1,1 1 1,-1 0 0,0-1-1,0 1-5,13-18 131,-12 17-116,54-98 340,-3-3-355,16-30 27,123-190-329,-189 319 264,6-9-120,0 0 0,2 0 1,1-2 157,-7 11-174,-1-1 1,0 1-1,1 1 0,0-1 1,-1 0-1,1 1 1,0 0-1,1 0 1,-1 0-1,0 0 1,0 1-1,1 0 174,-4 0-119,1 1-1,-1 0 0,1 0 1,-1-1-1,0 1 1,1 0-1,-1 0 0,1 0 1,-1 1-1,1-1 0,-1 0 1,0 0-1,2 1 120,12 12-909</inkml:trace>
  <inkml:trace contextRef="#ctx0" brushRef="#br0" timeOffset="2239.453">2722 482 9778,'-43'85'4513,"48"-76"-2176,14 5-953,5 5-40,12 10-696,-2 3-200,2 6-264,-3 0 32,-9-8 209,-4-2 2599,13-9-2144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9:06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2 7418,'-2'-1'545,"-1"1"1,0 0 0,0 0 0,1 0-1,-1 0 1,0 0 0,0 1 0,1-1-1,-1 1 1,0-1 0,1 1 0,-3 1-546,4-1 104,0-1 0,1 1 1,-1 0-1,0-1 0,1 1 1,-1 0-1,0-1 0,1 1 0,-1 0 1,1 0-1,-1 0 0,1 0 1,-1 0-1,1 0 0,-1 0 1,1 0-1,0 0 0,0 0 1,0 0-1,-1 0 0,1 0 1,0 0-1,0 0 0,0 0 0,1 0 1,-1 0-1,0 0 0,0 0 1,0-1-1,1 1 0,-1 0 1,0 0-1,1 0 0,-1 0 1,1 0-1,-1 0 0,1 0 1,0 0-105,27 46 1271,-19-34-1168,-1-1-1,-1 2 0,0-1 0,1 4-102,2 19 65,0 1 1,-2-1-1,-2 1 0,1 35-65,10 54 110,-11-101 5,1-1 1,2 4-116,5 16-872,-14-41 535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9:07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32 173 9050,'-16'-5'4273,"0"-2"-2001,16 0-631,2-3-121,18 0-680,7-6-272,25-3-288,12-1-72,15-7-88,10 10-48,4 8-24,-4-3 265,-6 9 871,-9 0-4337,-13-4 2729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9:0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1211 5401,'-9'62'2826,"11"-47"2397,5-12-1583,5-10-1223,-12 7-2460,1 0 102,0-1 0,-1 0 0,1 1 0,-1-1-1,1 1 1,0-1 0,-1 0 0,1 0 0,-1 1 0,0-1 0,1 0 0,-1 0-1,0 0 1,1 1 0,-1-1 0,0 0 0,0 0 0,0 0-59,7-18 346,1 4-181,-5 8-102,1 1 0,-1-1 0,0 1 0,-1-1 0,0 0 1,0 0-1,0 0 0,-1 0 0,0 0 0,0 0 0,-1-7-63,-5-63 385,-3 0 1,-13-52-386,-44-148 169,19 83-114,28 111-45,4-2-10,10 55-5,2 0 1,1-1-1,1 1 1,3-15 4,-3 41-12,0 1 1,0 0 0,1 0 0,0-1 0,0 1 0,0 0 0,0 0 0,0 0 0,0 0 0,1 0 0,-1 0-1,1 0 1,0 1 0,0-1 0,0 0 0,1 0 11,-1 2-36,0 0-1,-1 0 1,1 1-1,0-1 1,0 0-1,0 1 1,0-1-1,0 1 1,0-1-1,1 1 1,-1 0 0,0 0-1,0 0 1,0 0-1,0 1 1,0-1-1,0 0 1,0 1-1,0-1 1,0 1-1,0 0 1,0 0-1,0 0 1,0 0-1,-1 0 1,1 0 36,12 7-422,-1 1-1,0 0 1,0 1 0,-1 1-1,-1 0 1,10 11 422,36 47-772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9:07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57 7890,'-32'18'3520,"13"-4"-1615,9 2-217,13-5-408,12-4-127,15-8-337,8-11-96,25-12-256,8 0-176,2-2 248,1 4-80,1 8-232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9:08.6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24 263 8162,'-24'-73'9938,"28"95"-9711,0-1 0,1 0 1,1 1-1,1-2 0,1 1 1,8 15-228,16 42 228,-21-41-127,-2 1 0,-1 1 0,-2-1 0,0 19-101,1 157 223,-7-205-193,1-6-3,-1-1 1,0 1-1,0 0 0,0 0 1,0 0-1,0 0 0,-1-1 1,1 1-1,-1 0 0,0 0 1,-1 2-28,-6-18 904,-6-28-564,1-1 1,2 0-1,-1-20-340,-3-8 77,11 52-68,-14-57 60,-4-60-69,19 112 0,2 0 0,0-1 1,2 1-1,0 0 1,2 0-1,0 0 0,2 0 1,1-3-1,-2 15-5,0 0 1,1 1-1,0-1 1,1 1-1,0 0 1,0 1-1,1-1 1,1 1-1,-1 0 1,2 1-1,-1 0 1,1 0-1,0 1 1,0 0-1,1 1 1,0 0-1,0 0 1,1 1-1,0 1 1,10-4 4,-9 4-5,1 1-1,-1 0 1,1 0 0,0 1 0,0 1 0,0 0 0,0 1 0,0 1-1,0 0 1,0 0 0,0 1 0,0 1 0,0 0 0,-1 1 0,1 0-1,-1 1 1,0 1 0,8 4 5,-7-1-3,1 1 0,-1 1-1,0-1 1,-1 2 0,-1 0 0,0 0 0,0 1-1,-1 1 1,-1-1 0,0 2 0,-1-1-1,-1 1 1,0 0 0,-1 1 0,0-1 0,0 7 3,0 0 2,-1 1 0,-2 0 1,0 0-1,-1 0 0,-1 0 1,-2 1-1,0-1 1,-1 0-1,-1 0 0,-2 0 1,-4 13-3,3-18 8,0-1 0,-2 0 0,0 0 0,-1-1 0,-5 7-8,-18 24 40,-6 4-40,31-42 6,0 0 0,-1 0 0,0-1 0,0 0-1,-1-1 1,0 1 0,-1-2 0,1 1 0,-8 2-6,9-5 7,-1-1-1,0 0 1,0 0-1,0-1 0,0 0 1,0-1-1,0 0 1,-1 0-1,1-1 1,0 0-1,0 0 1,-2-2-7,-2 1-18,0 0 1,1-1-1,-1-1 1,0 0-1,1-1 1,0 0-1,0-1 1,-7-4 16,17 8 2,1 0 0,-1 0 0,0 0 0,1 0 0,-1-1 0,1 1 0,0 0 0,-1-1 0,1 1 0,-1-2-1,2 3 58,0-1 0,0 0-1,0 1 1,-1-1 0,1 0-1,0 1 1,0-1 0,0 0-1,0 1 1,0-1 0,0 0-1,1 1 1,-1-1-1,0 0 1,0 1 0,0-1-1,1 0 1,-1 1 0,0-1-1,0 0 1,1 1 0,-1-1-1,1 1 1,-1-1 0,1 1-1,-1-1 1,1 1 0,-1-1-1,1 1-57,19-17 760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9:09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15 330 9002,'0'0'74,"0"0"0,0 0-1,0-1 1,-1 1 0,1 0 0,0-1 0,0 1 0,0 0-1,0 0 1,-1-1 0,1 1 0,0 0 0,0 0 0,-1 0-1,1-1 1,0 1 0,0 0 0,-1 0 0,1 0 0,0 0-1,0-1 1,-1 1 0,1 0 0,0 0 0,-1 0-1,1 0 1,0 0 0,-1 0 0,1 0 0,0 0 0,0 0-1,-1 0 1,1 0 0,0 0 0,-1 0 0,1 0 0,0 0-1,-1 0 1,1 0 0,0 1 0,0-1 0,-1 0 0,1 0-1,0 0 1,0 0 0,-1 1 0,1-1 0,0 0 0,0 0-1,-1 1 1,1-1 0,0 0 0,0 0 0,0 1 0,0-1-1,-1 0 1,1 0 0,0 1 0,0-1 0,0 0 0,0 1-1,0-1 1,0 0 0,0 0 0,0 1 0,0-1 0,0 0-1,0 1-73,2 25 1471,6-6-714,1 1 1,10 17-758,-10-23 100,-2 0-1,0 1 1,0 0 0,-2 0-1,2 6-99,0 31 399,-1 0-1,-3 0 0,-2 33-398,-1-85 69,0 1-1,0-1 0,0 0 1,0 0-1,0 0 1,0 1-1,-1-1 0,1 0 1,0 0-1,0 0 1,-1 0-1,1 1 0,-1-1 1,0 1-69,1-2 35,0 0 0,-1 0 0,1 0 0,0 0 0,-1 0 0,1 0 0,0 0 0,0-1 0,-1 1 0,1 0 0,0 0 1,-1 0-1,1 0 0,0 0 0,0 0 0,-1 0 0,1-1 0,0 1 0,0 0 0,-1 0 0,1 0 0,0-1 0,0 1 0,0 0 0,-1 0 0,1-1 1,0 1-1,0 0 0,0 0 0,0-1 0,0 1 0,-1 0-35,-14-32 1126,5-1-869,1 0-1,1 0 1,-2-24-257,-7-105 101,16 145-79,-2-17-18,2-1 1,1 1-1,2-1 1,1 1-1,2-4-4,-3 25-2,1 0 1,1 0-1,0 0 0,0 0 0,1 1 0,1-1 1,0 1-1,1 1 0,0-1 0,1 1 0,0 1 1,0-1-1,1 1 0,7-5 2,-11 11-3,0 0-1,0 0 1,1 1 0,-1-1-1,1 1 1,0 0 0,0 1 0,0 0-1,0 0 1,0 0 0,1 1 0,-1-1-1,1 1 1,-1 1 0,1 0-1,-1 0 1,1 0 0,-1 0 0,0 1-1,1 0 1,-1 1 0,1-1-1,-1 1 1,0 0 0,0 1 0,0-1-1,3 3 4,0 0-3,-1 0 0,0 1 0,0 0 0,-1 0 0,0 0 0,0 1 0,0 0 0,-1 0 0,0 1 0,0 0 0,-1 0 0,0 1 0,0-1 0,-1 1 0,0 0 0,-1 0 0,1 0 0,-1 4 3,-1-2 2,0-1 0,0 1 0,-2 0 0,1 0 0,-1 0 0,-1 0 0,0 0 0,0 0 0,-1-1 0,-1 1 0,1 0 0,-2-1 1,0 0-1,0 0 0,0 0 0,-2 0 0,1-1 0,-1 1 0,0-1 0,-1-1 0,0 1 0,-1-1 0,1-1 0,-1 1 0,-1-1 0,0-1 0,-3 3-2,-7 4 19,0-1 0,-15 7-19,29-16 1,-1-1-1,1 0 1,-1 1-1,1-2 1,-1 1-1,0-1 1,0 0 0,0 0-1,1 0 1,-1-1-1,0 0 1,0 0-1,-1 0 0,6-1-52,-1 1 1,0-1-1,0 0 0,1 1 0,-1-1 0,0 0 0,1 0 0,-1 0 1,1 0-1,-1-1 0,1 1 0,-1 0 0,0-2 52,2 3-137,-1-1 0,0 0-1,1 1 1,-1-1 0,1 0-1,-1 0 1,1 1 0,0-1 0,-1 0-1,1 0 1,0 0 0,0 0-1,-1 1 1,1-1 0,0 0-1,0 0 1,0 0 0,0 0 0,0 0-1,0 0 1,0 0 0,1 1-1,-1-1 1,0 0 0,0 0 0,1 0-1,-1 0 1,1 0 137,14-12-1648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9:09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33 6617,'-15'-14'4698,"15"13"-4506,0 0 0,-1 1 0,1-1-1,0 0 1,0 1 0,0-1 0,0 0-1,0 1 1,0-1 0,0 1-1,0-1 1,0 0 0,0 1 0,1-1-1,-1 0 1,0 1 0,0-1 0,1 1-1,-1-1 1,0 1 0,1-1 0,-1 0-1,0 1 1,1-1 0,-1 1-1,1 0 1,-1-1 0,1 1 0,-1-1-192,0 5 243,-1 0 0,0 0 1,1 0-1,0 1 1,0-1-1,0 0 0,0 0 1,1 0-1,-1 0-243,1 18 193,1 364 722,-4-298-750,0-64-57,1 1 0,1-1 0,1 1-1,2-1 1,0 0 0,4 15-108,-6-38 20,-1 1 1,0-1 0,1 0-1,-1 0 1,1 1-1,-1-1 1,1 0-1,-1 0 1,1 0 0,0 0-1,0 0 1,-1 0-1,1 0 1,0 0-1,0 0 1,0 0 0,0 0-1,0 0 1,0-1-1,0 1 1,1 0-1,-1-1 1,0 1 0,0-1-1,0 1 1,1-1-1,-1 0 1,0 0-1,0 1 1,1-1 0,-1 0-1,0 0 1,1 0-1,-1 0 1,0 0-1,1-1-20,5 0 62,0-2-1,0 1 0,0-1 0,0 0 0,-1 0 1,3-2-62,7-3 13,39-19 54,-3 1 45,11-2-112,-47 21-5,1 2 0,-1 0 0,1 1 0,0 0-1,0 2 1,4-1 5,-13 3 311,1 0-1,-1 1 1,0 0-1,0 0 1,0 1-1,6 1-310,2 2 807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9:35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22 4681,'-12'-3'3471,"1"0"1,-1-1-1,1-1 1,-3-1-3472,14 6 157,0 0-147,0 0 0,0 0 0,-1-1 0,1 1 0,0 0 0,0 0 0,0 0 0,0 0 0,0 0 0,-1 0 0,1 0 0,0 0 0,0 0 0,0 0 0,0 0 0,0 0 0,-1 0 0,1 0 0,0 0 0,0 0 0,0 0 0,0 1-1,0-1 1,0 0 0,-1 0 0,1 0 0,0 0 0,0 0 0,0 0 0,0 0 0,0 0 0,0 0 0,0 0 0,0 1 0,-1-1 0,1 0 0,0 0 0,0 0 0,0 0 0,0 0 0,0 0 0,0 1 0,0-1 0,0 0 0,0 0 0,0 0 0,0 0 0,0 0 0,0 1 0,0-1-1,0 0 1,0 0 0,0 0 0,0 0 0,0 0 0,0 1 0,0-1 0,0 0 0,0 0 0,0 0 0,0 0-10,-26 134 216,20-102-152,1 1 0,1-1-1,2 1 1,1 0 0,2 0 0,1 0 0,2 0-1,1-1 1,1 0 0,2 0 0,5 13-64,0 0 105,-2 1 0,1 22-105,-12-65 10,0 0-1,0-1 0,1 1 0,0-1 0,-1 1 0,1-1 0,0 1 1,0-1-1,0 0 0,1 1 0,-1-1 0,0 0 0,1 0 0,0 0 1,-1 0-1,1 0 0,0 0 0,0 0 0,0-1 0,0 1 0,1-1-9,0 1 25,-1-1-1,1-1 0,0 1 1,0 0-1,0-1 1,0 0-1,0 1 0,0-1 1,1 0-1,-1-1 0,0 1 1,0 0-1,0-1 0,0 0 1,0 0-1,-1 0 0,1 0 1,0 0-1,0 0-24,78-36 232,-47 20-125,1 2 0,0 1 1,34-8-108,-33 17 377,-15 11-162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9:36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363 430 3377,'50'-46'2268,"-50"45"-2129,1 1 0,-1-1 0,1 1 1,0-1-1,-1 0 0,1 1 0,-1-1 0,1 0 0,-1 1 0,0-1 0,1 0 0,-1 0 0,0 0 0,1 1 0,-1-1 1,0 0-1,0 0 0,0 0 0,0 0 0,0 1 0,0-1 0,0 0 0,0 0 0,0 0 0,0 0 0,0 1 0,-1-1 1,1 0-1,0 0 0,0 0 0,-1 0-139,-15-14 2432,14 13-1840,-9-5 14,0 0 0,0 0-1,0 1 1,-1 1-1,0 0 1,0 0-1,-1 1 1,-11-2-606,15 4 95,-1 0-1,1 1 1,0 0 0,-1 1 0,1 0-1,-1 0 1,1 1 0,0 0 0,-1 1-1,1 0 1,0 0 0,-7 3-95,6 0 20,0 1 1,1-1 0,0 2-1,0-1 1,0 1 0,1 1-1,0-1 1,1 1 0,-1 1-1,1-1 1,1 1 0,0 1-1,0-1 1,-3 8-21,4-6 3,0 1-1,0 0 0,1 0 1,0 0-1,1 0 1,1 1-1,0-1 1,0 1-1,1 0 1,1-1-1,0 1 0,2 9-2,-1-12 2,1-1 0,1 1 0,-1-1 0,1 0 0,1 0 0,0 0 0,0-1 0,1 1 0,0-1 0,0 0 0,1 0 0,0-1 0,0 1 0,1-2 0,0 1 0,0-1 0,0 0 0,2 1-2,3 0 8,0 0-1,0 0 1,1-2-1,-1 1 1,1-2-1,0 0 0,1 0 1,-1-1-1,1-1 1,-1 0-1,1-1 1,6 0-8,4-2 33,0 0 1,-1-1-1,1-2 1,-1 0-1,0-2 1,0-1-34,20-7-462,-2-2 1,28-15 461,-5-1-361</inkml:trace>
  <inkml:trace contextRef="#ctx0" brushRef="#br0" timeOffset="478.217">770 39 6713,'-48'-37'6082,"48"37"-6043,0 0 0,0 0 0,-1-1 0,1 1 0,0 0 0,0 0 0,0 0 0,-1 0 0,1 0 0,0 0 0,0 0 0,0-1 0,-1 1 0,1 0 0,0 0 0,0 0 0,0 0 0,-1 0 0,1 0 0,0 0 0,0 0 0,-1 0 0,1 0 0,0 0 0,0 0 0,0 1 0,-1-1 0,1 0 0,0 0 0,0 0 0,0 0 0,-1 0 0,1 0 0,0 0 0,0 1 0,0-1 0,0 0 0,-1 0 0,1 0 0,0 0 0,0 1 0,0-1 0,0 0 0,0 0 0,0 0 0,-1 1 0,1-1 0,0 0 0,0 0 0,0 0 0,0 1 0,0-1 0,0 0 0,0 0-39,-1 14 306,2-12-235,3 43 249,3 0 0,1 0 0,3-1-1,4 11-319,9 35 249,0 21-57,23 85 271,-44-174 269,-3-22-699,0 0 0,-1 0 0,1 0 0,0 0 0,-1 0 0,1-1 0,0 1 0,-1 0 0,1 0 0,0 0 0,-1 0 0,1 0 0,0 0 0,-1 0 0,1-1 0,0 1 0,0 0 0,-1 0 0,1 0 1,0-1-1,0 1 0,-1 0 0,1 0 0,0-1 0,0 1 0,0 0 0,-1-1 0,1 1 0,0 0 0,0-1 0,0 1-33,-4-5 159,0-1 0,1 1 0,-1-1 0,1 0 0,-1-3-159,2 0 10,0 0-1,0 0 1,1 0-1,0 0 0,0 0 1,1-1-1,0 1 1,1 0-1,0 0 1,1 0-1,0-1 1,0 2-1,0-1 0,2 0 1,-1 0-1,1 1 1,0 0-1,0 0 1,1 0-1,0 0 0,3-1-9,0-2 0,0 1-1,2 0 1,-1 1-1,1 0 0,1 0 1,-1 1-1,1 1 0,1 0 1,-1 0-1,1 1 1,0 1-1,1 0 0,0 0 1,4 0 0,-12 4-2,0 0 0,0 0 0,0 1 0,1 0 0,-1 0 0,0 0 0,0 0 1,0 1-1,0 0 0,0 0 0,0 1 0,0-1 0,0 1 0,0 0 0,0 0 1,-1 1-1,1-1 0,-1 1 0,0 0 0,1 0 0,-2 1 0,1-1 0,0 1 1,-1 0-1,1 0 0,1 3 2,2 3-2,-1-1 0,0 1 1,0 1-1,-1-1 0,-1 0 0,0 1 1,0 0-1,-1 0 0,-1 0 0,0 1 1,1 8 1,-3 64 39,-1-27-188,1-54 260,0 1 0,0 0-1,1-1 1,-1 1 0,1-1-1,0 1 1,0-1 0,0 1-1,0-1 1,0 0 0,1 1 0,0-1-1,-1 0 1,1 0 0,1 0-1,-1 0 1,2 2-111,-2-4 121,1 1 1,0-1-1,0 0 0,0 1 1,0-1-1,0 0 1,0-1-1,3 2-121</inkml:trace>
  <inkml:trace contextRef="#ctx0" brushRef="#br0" timeOffset="1125.531">1609 366 5553,'42'-42'2673,"-42"42"-2597,1-1 1,-1 1-1,0-1 1,1 0-1,-1 1 1,0-1 0,0 1-1,0-1 1,1 0-1,-1 1 1,0-1-1,0 1 1,0-1-1,0 0 1,0 1-1,0-1 1,0 0-1,0 1 1,-1-1 0,1 1-1,0-1 1,0 0-1,0 1 1,-1-1-1,1 1 1,0-1-1,-1 0 1,1 1-1,0-1 1,-1 1 0,1-1-1,-1 1 1,1 0-1,0-1 1,-1 1-1,1-1 1,-1 1-1,0 0 1,1-1-1,-1 1 1,1 0-1,-1 0 1,1-1 0,-1 1-1,0 0 1,1 0-1,-1 0-76,-31-9 1724,29 9-1459,-5-2 112,-1 1-1,0 1 1,0-1-1,0 1 0,0 1 1,0 0-1,0 0 1,0 1-1,-1 0-376,5-1 87,-1 1-1,1-1 0,0 1 1,0 0-1,0 1 0,0-1 1,0 1-1,1 0 1,-1 0-1,1 0 0,0 1 1,0 0-1,0-1 1,0 1-1,-1 4-86,-2 5 11,0 0 1,1 1-1,1 0 0,0 0 1,1 1-1,0-1 0,1 1 1,1 0-1,0 0 0,1 0 1,1 0-1,0 0 0,1 0 1,1-1-1,0 1 0,1 1-11,-1-10 3,0 0-1,0 0 1,0 0-1,0 0 1,1 0-1,0 0 1,1-1-1,-1 1 1,1-1-1,0 0 1,0 0-1,0 0 1,1-1-1,0 0 1,0 0-1,0 0 1,0 0-1,1-1 1,-1 1-1,1-2 1,0 1-1,2 0-2,0 0 8,0-1 0,1 0 1,-1 0-1,1-1 0,0 0 0,0-1 0,-1 0 0,1 0 1,0-1-1,-1 0 0,1 0 0,0-1 0,-1 0 0,0-1 1,1 0-1,2-1-8,-4 0 10,-1 0 1,1 0-1,0 0 1,-1-1-1,0 1 1,0-1-1,-1-1 1,1 1-1,-1-1 1,0 0-1,-1-1 1,1 1-1,-1-1 1,-1 1 0,1-1-1,-1-1 1,0 1-1,-1 0 1,1-1-1,-2 1 1,1-1-1,-1 1 1,0-2-11,0-3 13,0 0-1,-1 0 1,0 0 0,-1 0 0,0 0 0,-1 1 0,0-1-1,-1 1 1,0-1 0,-1 1 0,0 0 0,-1 0 0,0 0 0,-1 1-1,0 0-12,-2-1 15,1 2 0,-1-1 0,0 1 0,-1 0 0,0 1 0,-1 0-1,-9-6-14,16 12-31,0-1 0,0 1 0,0 1 0,-1-1 0,1 0 0,0 1 0,-1-1 0,0 1 0,1 0 0,-1 1 0,1-1 0,-1 0 0,0 1 0,0 0 0,1 0 0,-1 0 0,0 0 0,1 1 0,-1-1 0,0 1 0,1 0 0,-1 0 0,1 0 0,-1 1 0,1-1 0,-1 1 0,-1 2 31,3-3-73,1 0 1,-1 0-1,0 0 1,1 1-1,0-1 1,-1 0-1,1 1 1,0-1-1,0 1 1,-1 0-1,1 0 73,-3 25-482</inkml:trace>
  <inkml:trace contextRef="#ctx0" brushRef="#br0" timeOffset="1575.487">2200 343 9170,'-3'-2'394,"-7"-7"1026,-1 1 0,-1 0 0,0 0 0,0 1 0,-10-4-1420,19 10 78,0 0 0,0 0 0,1 0-1,-1 0 1,0 1 0,0-1 0,0 1-1,0-1 1,0 1 0,0 0-1,0 1 1,0-1 0,0 0 0,0 1-1,0 0 1,0-1 0,0 1 0,0 0-1,1 1 1,-1-1 0,0 0 0,1 1-1,-1-1 1,1 1 0,-1 0 0,1 0-1,0 0 1,0 0 0,-1 2-78,-8 8 37,0 2 0,2 0 1,0 0-1,0 0 0,1 1 1,1 0-1,0 1 0,2 0 1,-1 0-1,2 0 0,0 2-37,3-11 2,-1 0-1,2-1 1,-1 1-1,1 0 1,0 0-1,0 0 1,1 0 0,0-1-1,0 1 1,1 0-1,0-1 1,0 1-1,0-1 1,1 1-1,0-1 1,0 0-1,1 0 1,0-1-1,0 1 1,0-1-1,0 0 1,1 0-1,0 0 1,0 0 0,1-1-1,-1 0 1,1 0-1,1 1-1,0-2 3,-1 0 0,1-1 0,0 1 0,0-1 1,0 0-1,0-1 0,0 0 0,0 0 0,0-1 0,1 1 0,-1-2 0,0 1 0,0-1 0,0 0 0,0 0 1,3-2-4,11-2 14,1-2 0,-1-1 1,0 0-1,11-8-14,-24 12 7,0 0 1,0-1 0,0 0-1,0 0 1,-1-1 0,0 0-1,-1-1 1,1 1 0,-1-1-1,0 0 1,1-4-8,-4 7 7,0-1 0,-1 0-1,0 0 1,0 0 0,0-1 0,0 1 0,-1 0 0,0-1 0,0 1 0,-1 0-1,1-1 1,-1 1 0,0-1 0,-1 1 0,1-1 0,-1 1 0,0-1 0,-1 1 0,-1-5-7,-3-5 10,0 1 0,-2 0 1,1 0-1,-1 1 0,-1 0 1,-1 1-1,0 0 1,0 0-1,-1 1 0,-1 0 1,1 1-1,-2 0 1,1 1-1,-2 1 0,1 0 1,-1 1-1,0 0 1,0 1-1,-6-2-10,16 7-35,0 0-1,-1-1 1,1 1-1,0 1 1,0-1 0,-1 1-1,1-1 1,0 1-1,0 0 1,-1 1 0,1-1-1,0 1 1,-4 1 35,7-2-19,1 0-1,-1 0 1,1 0 0,0 1 0,-1-1 0,1 0 0,0 0-1,-1 0 1,1 1 0,0-1 0,-1 0 0,1 0 0,0 1-1,-1-1 1,1 0 0,0 1 0,-1-1 0,1 0-1,0 1 1,0-1 0,0 1 0,0-1 0,-1 0 0,1 1-1,0-1 1,0 1 0,0-1 0,0 0 0,0 1 19,7 14-335</inkml:trace>
  <inkml:trace contextRef="#ctx0" brushRef="#br0" timeOffset="2269.725">2975 142 4473,'6'-8'1517,"9"-17"2943,-15 24-4355,0 1-1,0-1 1,0 0-1,0 0 1,0 1-1,0-1 1,0 0 0,0 1-1,0-1 1,0 0-1,0 1 1,0-1-1,0 0 1,-1 0 0,1 1-1,0-1 1,0 1-1,-1-1 1,1 0-1,0 1 1,-1-1 0,1 1-1,-1-1 1,1 1-1,-1-1 1,1 1-1,-1-1 1,1 1 0,-1-1-1,0 1 1,1 0-1,-1-1 1,1 1-1,-1 0 1,0-1-1,1 1 1,-1 0-105,-6-2 329,-1 0 0,1 0 0,0 1 1,-1 0-1,1 1 0,-1-1 0,1 2 0,0-1 0,-1 1 0,1 0 0,-7 1-329,-10 4 497,0 1 0,-20 8-497,28-8 65,-1 0-1,1 1 1,1 1-1,0 0 1,0 1-1,-4 4-64,12-9 6,1 1 0,0 0 0,0 0 0,0 0-1,1 0 1,0 1 0,0 0 0,1 0 0,0 1-1,0-1 1,0 1 0,1 0 0,1 0-1,-2 4-5,3-8 2,1 1-1,-1-1 1,1 0-1,0 0 1,0 0-1,0 1 1,1-1-1,-1 0 1,1 0-1,0 0 1,0 0-1,1 0 1,-1 0-1,1 0 1,0 0-1,0-1 1,0 1-1,1-1 1,-1 1-1,1-1 1,1 1-2,1 1 2,-1 0 1,2-1 0,-1 0 0,1 0 0,-1-1 0,1 1-1,0-1 1,0 0 0,0-1 0,1 1 0,-1-1 0,1-1-1,-1 1-2,76 9 37,-49-8-21,-1 2 0,8 2-16,-31-4 3,0-1 0,0 1 0,0 1 0,0 0 0,0 0 0,-1 0-1,0 1 1,0 1 0,6 4-3,-13-9 1,1 0 0,-1 0 0,1 0 0,-1 1 0,0-1 0,0 0 0,1 1 0,-1-1 0,0 1-1,0-1 1,0 1 0,-1 0 0,1-1 0,0 1 0,-1 0 0,1 0 0,-1-1 0,1 1 0,-1 0 0,0 0 0,0 0 0,0 0 0,0 0-1,0-1 1,0 1 0,0 0 0,-1 0 0,1 0 0,-1-1 0,1 1 0,-1 0 0,0 0 0,1-1 0,-1 1 0,0-1 0,0 1 0,0 0-1,-1-1 1,1 0 0,0 1 0,0-1 0,-1 0 0,0 1-1,-6 5 11,0-1 0,-1 1 0,1-1 0,-2-1 0,1 0 0,-7 3-11,-3 0 20,1-1 1,-1-1 0,0 0 0,0-1-1,-1-2 1,1 0 0,-1-1 0,0 0-1,-18-2-20,35-1 6,-1 0-1,0 1 1,1-1 0,-1 0-1,1-1 1,-1 1-1,-1-1-5,5 2-19,0-1 0,-1 1-1,1 0 1,-1 0 0,1 0-1,-1-1 1,1 1-1,0 0 1,-1 0 0,1-1-1,-1 1 1,1 0 0,0-1-1,-1 1 1,1 0-1,0-1 1,0 1 0,-1-1-1,1 1 1,0-1-1,0 1 1,0 0 0,-1-1-1,1 1 1,0-1 0,0 1-1,0-1 1,0 1-1,0-1 1,0 1 0,0-1-1,0 1 1,0-1 0,0 1-1,0 0 1,0-1-1,1 1 1,-1-1 0,0 1-1,0-1 1,0 1 0,1-1-1,-1 1 1,0 0-1,0-1 1,1 1 0,-1 0-1,0-1 1,1 1-1,-1 0 1,0-1 0,1 1-1,-1 0 1,1-1 0,-1 1-1,0 0 1,1 0-1,-1 0 1,1 0 0,-1-1-1,1 1 20,0-1 139,1 1-1,-1-1 0,1 0 1,-1 1-1,1-1 0,0 1 1,-1 0-1,1-1 0,-1 1 1,1 0-1,1 0-138,28 5 657</inkml:trace>
  <inkml:trace contextRef="#ctx0" brushRef="#br0" timeOffset="2718.52">3275 459 7722,'27'-78'3562,"-24"63"-1620,-2 18-53,5 0-1577,0-1-1,0 1 1,0-1-1,1 0 1,-1-1-1,1 1 1,-1-1-1,1-1 1,-1 1-1,1-1 1,0 0-1,1-1-311,13-1 279,-1 0-1,1-2 0,5-2-278,-15 3 74,1 0 0,-1-1 0,0 0-1,-1-1 1,1-1 0,-1 0 0,0 0 0,0-1-1,-1 0 1,0 0 0,0-1 0,6-8-74,-11 11 38,0 1 0,0-1 0,-1 0 1,1-1-1,-1 1 0,-1-1 0,1 1 0,-1-1 0,0 0 1,0 0-1,0 0 0,-1 0 0,0 0 0,0 0 1,-1 0-1,0 0 0,0 0 0,0-1 0,-1 1 1,0 0-1,0 0 0,0 0 0,-1 0 0,0 0 1,0 0-39,1 3 6,0 1 1,0-1 0,-1 0 0,1 1 0,-1-1 0,1 1-1,-1 0 1,0 0 0,1 0 0,-1-1 0,-1 2 0,1-1-1,0 0 1,0 0 0,-1 1 0,1-1 0,0 1 0,-1 0-1,0-1 1,1 1 0,-1 1 0,0-1 0,1 0 0,-1 1-1,0-1 1,0 1 0,0 0 0,0 0 0,1 0 0,-1 0 0,0 0-1,0 1 1,0-1 0,0 1-7,-6 2 0,-1 0 1,1 0-1,0 1 1,0 0-1,0 0 0,0 1 1,1 1-1,0-1 1,-3 3-1,-2 4-1,0 0 0,0 0 0,1 1 0,1 1 0,0 0 0,1 0 0,1 1 0,-1 2 1,3-5-1,1 0 0,1 0 0,0 1 0,1 0 1,0-1-1,1 1 0,1 1 0,0-1 0,0 0 1,1 13 0,2-20 0,-1-1 1,1 1-1,0 0 1,1-1-1,-1 1 1,1-1 0,0 1-1,0-1 1,1 0-1,0 0 1,0 0-1,0 0 1,0-1-1,1 1 1,-1-1-1,1 0 1,1 0 0,-1 0-1,0 0 1,1-1-1,0 0 1,0 0-1,0 0 1,0 0-1,0-1 1,4 2-1,9 2-8,0 0 0,1-1 0,0-1 0,-1-1 0,1-1 0,1 0 0,7-1 8,1-2-270,0 0-1,0-2 0,9-3 271,25-3-323</inkml:trace>
  <inkml:trace contextRef="#ctx0" brushRef="#br0" timeOffset="3167.581">4355 145 9306,'-6'-4'745,"1"-1"0,0 0 0,0 0-1,0 0 1,0-1 0,1 1 0,0-1 0,0 0 0,1 0 0,-1-1 0,1 1 0,1-1-1,-2-5-744,3 11 68,1 0 1,-1-1-1,1 1 0,-1 0 0,0 0 0,1 0 0,-1 0 0,0 0 0,0 1 0,1-1 0,-1 0 0,0 0 0,0 0 0,0 1 0,0-1 1,0 0-1,0 1 0,0-1 0,0 1 0,0-1 0,-1 1-68,-1-1 68,0 1 0,0-1 1,0 1-1,0-1 0,0 1 1,0 0-1,-1 0 0,-1 1-68,-6 1 81,1 0-1,0 0 1,-1 2-1,-7 2-80,0 2 35,1 0 1,0 1-1,0 1 0,1 1 0,-11 9-35,19-14 4,0 1-1,1 0 0,-1 0 0,2 1 1,-1 0-1,1 0 0,0 1 0,1 0 1,0-1-1,0 2 0,-2 5-3,6-12 1,0 0 0,0 0 0,1 0 0,-1 0 0,1 0 0,-1 0 0,1 0 0,0 0 0,0 0 0,0 1 0,1-1 0,-1 0 0,1 0 0,0 0 0,0 0 0,0 0 0,0-1 0,0 1 0,0 0 0,1 0 0,-1-1 0,1 1 0,0-1 0,0 1 0,0-1 0,0 0 0,0 0 0,1 0 0,-1 0 0,1 0 0,-1 0 0,1-1 0,0 1-1,11 5 11,-1-1-1,1 0 1,0-1-1,1-1 1,-1 0-1,3-1-10,18 5 15,-15-5-7,1 2-1,-1 0 0,0 1 0,-1 1 0,2 2-7,-17-7 1,0 0-1,0 0 0,0 0 0,0 1 1,0-1-1,-1 1 0,1 0 0,-1 0 1,0 0-1,0 1 0,0-1 0,0 1 1,-1 0-1,0 0 0,1 0 0,-1 0 1,-1 0-1,1 0 0,0 0 0,-1 1 1,0-1-1,0 0 0,-1 1 0,1-1 1,-1 2-1,0-1 1,-1 0 1,0 0 0,0 0-1,0 0 1,-1-1-1,0 1 1,0 0 0,0-1-1,0 0 1,-1 1 0,1-1-1,-1 0 1,0 0-1,-1-1 1,1 1 0,0-1-1,-4 3-1,-3 3 15,-2 0-1,1 0 1,-1-1-1,0 0 1,-8 2-15,4-1 26,-1-2 0,-1 0-1,1 0 1,-1-2 0,0 0 0,-1-1 0,1-1 0,-1-1 0,1 0 0,-1-2 0,-15-1-26,31 1 27,0 0 1,0-1-1,0 1 0,0-1 1,0 0-1,0 0 0,0 0 1,0 0-1,0 0 0,-2-2-27,5 3 8,-1 0-1,1 0 0,0 0 0,0 0 1,0-1-1,0 1 0,0 0 0,0 0 1,0 0-1,-1 0 0,1 0 0,0 0 0,0 0 1,0 0-1,0 0 0,0 0 0,0 0 1,0 0-1,0 0 0,0-1 0,0 1 1,0 0-1,0 0 0,0 0 0,-1 0 0,1 0 1,0 0-1,0 0 0,0-1 0,0 1 1,0 0-1,0 0 0,0 0 0,0 0 1,0 0-1,0 0 0,0 0 0,0-1 0,0 1 1,0 0-1,0 0 0,1 0 0,-1 0 1,0 0-1,0 0 0,0 0 0,0 0 1,0-1-1,0 1 0,0 0 0,0 0 1,0 0-8,12 0 213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9:47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336 61 3641,'32'-11'2791,"-31"11"-2663,-1-1 0,1 1-1,-1-1 1,1 1 0,-1 0 0,1-1 0,-1 1-1,1-1 1,-1 1 0,0-1 0,1 0 0,-1 1-1,0-1 1,1 1 0,-1-1 0,0 1 0,0-1-1,0 0 1,0 1 0,1-1 0,-1 0 0,0 1-1,0-1 1,0 0 0,0 1 0,0-1 0,-1 0-1,1 1 1,0-1 0,0 1 0,0-1 0,0 0-1,-1 1 1,1-1 0,0 1 0,-1-1 0,1 0-1,0 1 1,-1-1 0,1 1 0,-1-1 0,1 1-1,-1 0 1,1-1 0,-1 1 0,1-1 0,-1 1-128,-1-2 363,-1-1 0,1 1 1,-1 0-1,0 0 0,0 0 1,0 0-1,-2-1-363,-2 2 231,1-1 0,-1 1 1,0 0-1,1 1 0,-1 0 0,0 0 0,0 0 1,1 1-1,-1 0 0,0 0 0,1 0 1,-1 1-1,1 0-231,-14 5 203,1 0-1,0 1 1,-11 7-203,19-9 34,0 0-1,0 1 1,0 0 0,1 1-1,1 1 1,-1-1 0,1 1 0,0 1-1,1 0 1,1 0 0,-1 0-1,1 1 1,1 0 0,0 1-1,1-1 1,0 1 0,1 0 0,0 0-1,0 1 1,2-1 0,0 1-1,0-1 1,1 1 0,0 0-1,1 0 1,2 12-34,0-11 25,0-1 1,0 0-1,2 1 0,-1-1 1,2 0-1,0-1 0,0 1 1,1-1-1,1 0 0,0-1 1,1 1-1,5 6-25,-8-12 55,1 0 0,0-1 1,0 1-1,1-1 0,0 0 0,-1 0 0,2-1 1,-1 0-1,0 0 0,1-1 0,0 0 0,-1 0 1,1-1-1,0 0 0,1-1 0,-1 1 0,0-1 1,0-1-1,1 0 0,-1 0 0,6-1-55,5-1 779,-1-2 0,1 0 0,0-1-779,62-21 1277</inkml:trace>
  <inkml:trace contextRef="#ctx0" brushRef="#br0" timeOffset="952.026">913 220 3353,'59'-43'2284,"-58"42"-2157,0 1 0,0-1 0,0 0 0,-1 0 0,1 0-1,-1 1 1,1-1 0,0 0 0,-1 0 0,0 0 0,1 0 0,-1 0 0,0 0 0,1 0-1,-1-1 1,0 1 0,0 0 0,0 0 0,0 0 0,0 0 0,0 0 0,0 0-1,0 0 1,0 0 0,-1 0 0,1 0 0,0 0 0,-1-1-127,-14-20 2779,13 20-2541,-2-2 112,-1-1 0,0 1 0,0-1 1,-1 1-1,1 1 0,-1-1 0,0 1 1,0 0-1,0 0 0,0 1 1,0 0-1,-1 0 0,1 0 0,-4 0-350,0 1 187,0 0-1,0 1 0,0 0 1,0 0-1,0 1 0,1 1 1,-1-1-1,0 2 0,-5 1-186,2 0 36,0 1 0,1 0-1,0 1 1,0 0 0,1 1-1,0 0 1,0 1 0,0 0-1,1 1 1,1 0 0,-1 1-1,1-1 1,1 2 0,-7 10-36,9-10 7,0 1 1,1 0-1,0 0 1,1 0-1,0 1 1,1 0 0,1-1-1,0 1 1,1 0-1,0 0 1,1 0-1,0 0 1,1 0-1,0 0 1,2 5-8,-1-10 3,-1-1 1,1 1 0,1-1-1,-1 0 1,1 0-1,1 0 1,-1 0 0,1 0-1,0-1 1,1 1-1,0-1 1,0 0 0,0-1-1,0 1 1,1-1-1,0 0 1,0 0 0,0-1-1,1 0 1,0 0-1,0 0 1,0-1 0,0 0-1,0-1 1,0 1-1,1-1-3,2-1 10,-1 1-1,0-2 1,1 1-1,-1-1 1,0-1-1,1 1 1,-1-2-1,0 1 0,1-1 1,-1-1-1,0 0 1,-1 0-1,1 0 1,0-1-1,-1-1 0,0 1 1,0-1-1,0-1 1,-1 1-1,0-2 1,0 1-1,0-1 0,-1 1 1,4-7-10,-2 4 10,-1 0 0,-1 0 0,1-1 0,-2 0-1,1-1 1,-1 1 0,-1-1 0,0 0 0,0 0 0,-1 0 0,-1-1 0,0 1 0,0-1 0,-1 1 0,-1-1 0,0 0-1,0 1 1,-1-1 0,-3-8-10,1 8 10,-1 0 0,-1 1-1,0 0 1,0 0 0,-4-5-10,-15-31 31,72 148 36,-38-81-62,12 24 67,20 28-72,-35-61-33,1 0 0,0 0-1,1-1 1,1 0 0,-1 0-1,1-1 1,1 0 0,2 0 33,11 2-526,-1-12 206</inkml:trace>
  <inkml:trace contextRef="#ctx0" brushRef="#br0" timeOffset="1433.801">1372 104 7530,'-4'-7'1274,"0"1"1,0-1 0,0 1-1,-1 0 1,0 0 0,-6-5-1275,15 28 2473,4 11-2391,12 29 158,3 8 13,-2 4-253,-15-46 102,-1 1 0,-1 0 0,-2-1 1,1 24-103,-3-40 87,0 25 210,0-31-256,0 0 0,0 0-1,0-1 1,0 1 0,0 0 0,0 0-1,0 0 1,0 0 0,0 0 0,-1 0-1,1 0 1,0-1 0,-1 1 0,1 0-1,0 0 1,-1 0 0,1-1 0,-1 1-1,1 0 1,-1-1 0,0 1-41,-1-2 51,0 0 1,0-1-1,0 1 0,0-1 1,0 1-1,0-1 0,0 0 1,0 0-1,1 0 0,-1 0 1,1 0-1,-1 0 0,1-1 1,0 1-1,0 0 0,0-1-51,-5-14 50,1 0 0,1 0 0,1 0 0,0-1-1,2 1 1,-1-3-50,1 3 10,1-1 1,1 1-1,0 0 0,1 0 0,1-1 0,0 1 1,1 1-1,1-1 0,4-6-10,-5 12-1,1 0 0,1 0 1,0 0-1,0 1 0,1 0 0,0 0 0,1 1 1,0 0-1,1 0 0,0 1 0,0 0 0,0 1 0,10-6 2,-15 11-3,0 0 1,1 0 0,-1 0 0,1 1 0,-1-1 0,1 1 0,0 0 0,-1 0 0,1 1 0,0 0 0,0-1 0,-1 2 0,1-1 0,0 0 0,0 1-1,-1 0 1,1 0 0,0 0 0,-1 1 0,1 0 0,-1 0 0,0 0 0,0 0 0,1 0 0,-1 1 0,-1 0 0,2 1 1,5 4-1,0 1-1,0 0 1,-1 0 0,0 1 0,0 0-1,-1 1 1,-1 0 0,0 1-1,1 2 2,2 9 11,-1 1-1,-2-1 0,0 1 1,-1 1-1,-2-1 0,2 18-10,-1-3 586,2 0 0,2-1-586,13 28-656,2-4 471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8:45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63 256 4537,'-41'-116'2945,"40"113"-2615,-1 0 1,1 0-1,0 0 1,-1 0-1,0 0 1,1 0-1,-1 0 1,0 0-1,-2-1-330,1 5 2049,3 8 2079,5 12-3902,2 0-1,0 0 1,4 4-226,13 42 266,-20-50-290,-3-13-94,0 0 1,-1 0-1,1 0 0,1 0 0,-1 0 0,1 0 0,-1 0 0,1-1 1,0 1-1,1 0 0,-1-1 0,3 4 118,-5-7-66,0 0 1,0 0-1,1 0 0,-1 0 0,0 0 0,0 0 1,0 0-1,0 0 0,0 0 0,0 1 0,0-1 1,0 0-1,1 0 0,-1 0 0,0 0 0,0 0 0,0 0 1,0 0-1,0 0 0,0 0 0,1 0 0,-1 0 1,0 0-1,0 0 0,0 0 0,0 0 0,0 0 1,1 0-1,-1 0 0,0 0 0,0 0 0,0-1 1,0 1-1,0 0 0,0 0 0,0 0 0,1 0 1,-1 0-1,0 0 0,0 0 0,0 0 0,0 0 1,0 0-1,0-1 0,0 1 0,0 0 0,0 0 66,0-2-898</inkml:trace>
  <inkml:trace contextRef="#ctx0" brushRef="#br0" timeOffset="342.01">331 2 9090,'0'-2'3777,"6"13"-2241,0 6-232,0 10-383,0 11-249,-3 5-328,0 6-104,1 3-112,-1-6-24,4-5-152,-2-3-176,0-12 2728,-1-6-1976</inkml:trace>
  <inkml:trace contextRef="#ctx0" brushRef="#br0" timeOffset="1123.559">1086 698 3777,'70'-84'2215,"-69"83"-1957,1 0 0,-1-1 0,0 1 0,0-1 0,0 1 0,0-1 0,0 0 0,0 1 1,-1-1-1,1 0 0,0 0 0,-1 0 0,0 1 0,1-1 0,-1 0 0,0 0 0,0 0 0,0 0-258,0 1 113,0 0 1,-1 1-1,1-1 0,-1 0 0,1 0 1,-1 1-1,1-1 0,-1 0 0,1 1 1,-1-1-1,1 1 0,-1-1 0,0 1 1,1-1-1,-1 1 0,0-1 0,0 1 1,1 0-1,-1-1 0,0 1 0,0 0 1,0 0-1,1-1 0,-1 1 0,0 0-113,-5-1 334,1 1-1,0 0 0,-1 0 1,1 0-1,0 0 1,-1 1-1,0 0-333,-6 4 268,1 0-1,0 0 1,0 1 0,1 0-1,0 1 1,0 0-1,0 0 1,-3 5-268,-1-1 184,-25 19 136,9-8-187,1 1 1,1 1 0,2 2 0,0 0 0,-4 9-134,28-33 3,1 0 1,-1 0-1,1 0 0,-1 0 1,1 1-1,0-1 0,0 1 1,0-1-1,0 0 0,0 1 1,1 0-1,-1-1 0,1 1 1,0-1-1,-1 1 0,1 0 1,0-1-1,1 1 0,-1 0 1,0-1-1,1 1 0,0-1 0,-1 1-3,2-1 3,-1 0-1,0 0 0,0 0 0,1 0 0,-1-1 1,1 1-1,0-1 0,0 1 0,-1-1 0,1 1 1,0-1-1,0 0 0,0 0 0,0 0 0,0 0 1,1 0-1,-1 0 0,0-1 0,0 1 0,1-1 1,-1 1-1,0-1 0,1 0 0,-1 0 0,0 0 0,1 0-2,42-2 54,18-4-54,-36 2 8,0 2-1,1 0 1,-1 2 0,1 1-1,14 3-7,-36-3 1,0 1-1,0-1 0,0 1 1,0 0-1,-1 1 0,1-1 1,-1 1-1,1 0 0,-1 1 1,0-1-1,-1 1 0,1 0 1,0 0-1,-1 0 0,0 1 0,0-1 1,-1 1-1,3 4 0,-3-5 2,-1 1-1,0-1 1,-1 1-1,1-1 1,-1 1-1,0 0 1,0-1 0,0 1-1,-1 0 1,1 0-1,-1 0 1,0 0-1,-1 0 1,1 0-1,-1-1 1,0 1 0,0 0-1,-1 0 1,1-1-1,-1 1 1,0-1-1,0 1 1,-2 1-2,-17 25 93,-2-1 1,0 0-1,-2-2 0,-2-1 1,-20 16-94,40-37 13,0 1 1,0-1 0,-1 0 0,0-1 0,-1 0 0,1 0 0,-1-1 0,0 0 0,-4 2-14,10-6-60,-1 1 0,1 0 0,0-1 0,-1 1 1,1-1-1,-1 0 0,1 0 0,-1-1 0,1 1 1,-1-1-1,1 1 0,0-1 0,-1 0 0,1 0 1,0-1-1,0 1 0,0-1 0,0 1 0,0-1 1,0 0-1,0 0 0,1 0 0,-1-1 0,0 1 1,1-1-1,0 1 0,-2-4 60,-14-25-1158,5-2 424</inkml:trace>
  <inkml:trace contextRef="#ctx0" brushRef="#br0" timeOffset="1557.335">1515 333 9666,'-4'-15'4944,"4"26"-2889,-1 3-1825,1 1 1,1-1-1,0 0 0,1 1 1,3 8-231,-1 5 183,58 261 465,-29-149-449,5 74-199,-37-209-45,1 16-734,1 1 1,2 0-1,1 3 779,-2-10-775</inkml:trace>
  <inkml:trace contextRef="#ctx0" brushRef="#br0" timeOffset="1912.138">1405 806 5977,'-10'5'3489,"1"9"-160,9-4-865,0 7-903,5-3-321,12-4-648,16 0-184,18-15-192,11-5-40,5-16-112,-7 0-136,-7 9 64</inkml:trace>
  <inkml:trace contextRef="#ctx0" brushRef="#br0" timeOffset="2330.388">1888 912 8738,'-40'-35'3170,"40"35"-3139,0 0-1,0 0 1,0 0 0,-1-1-1,1 1 1,0 0 0,0 0-1,0 0 1,0-1 0,0 1 0,0 0-1,-1 0 1,1 0 0,0 0-1,0 0 1,0 0 0,0-1-1,-1 1 1,1 0 0,0 0-1,0 0 1,0 0 0,0 0 0,-1 0-1,1 0 1,0 0 0,0 0-1,-1 0 1,1 0 0,0 0-1,0 0 1,0 0 0,-1 0-1,1 0 1,0 0 0,0 0 0,0 0-1,-1 0 1,1 0 0,0 0-1,0 0 1,0 0 0,0 1-1,-1-1 1,1 0 0,0 0 0,0 0-1,0 0 1,0 0 0,-1 1-1,1-1 1,0 0 0,0 0-1,0 0 1,0 0 0,0 1-1,0-1 1,0 0 0,0 0 0,0 0-31,1 13 680,0-11-466,10 41 997,3-1 0,2 2-1211,-2-6 755,-2 1 0,5 25-755,-13-35 1076,-2-57 426,-4-4-1403,0 6-57,1 0-1,1 0 1,1 0-1,4-17-41,-4 34-14,1 1-1,0 0 1,0 0-1,0-1 0,1 2 1,0-1-1,1 0 1,0 0-1,0 1 0,1 0 1,0 0-1,0 0 1,0 1-1,1-1 1,0 1-1,0 1 0,0-1 1,1 1-1,0 0 1,0 0-1,1 1 1,-1 0-1,1 1 0,0-1 1,0 1-1,0 1 1,0 0-1,0 0 0,5 0 15,-1 0 269,0 2 0,0 0 0,0 0 0,0 1 0,0 0-1,-1 1 1,2 1-269,47 15 967</inkml:trace>
  <inkml:trace contextRef="#ctx0" brushRef="#br0" timeOffset="3377.324">2489 900 6401,'34'-129'3289,"-32"124"-2793,-1 0 0,0 0 0,0-1 0,-1 1 0,1 0 0,-1-3-496,0 7 106,-1 0 0,1 1 0,0-1 0,0 0 0,0 1 0,0-1-1,-1 1 1,1-1 0,0 0 0,-1 1 0,1-1 0,0 1 0,-1-1 0,1 1 0,-1-1 0,1 1 0,-1-1 0,1 1 0,-1 0-1,1-1-105,-5-3 737,5 4-678,0 0 1,0-1-1,0 1 1,0 0-1,-1 0 1,1-1-1,0 1 1,0 0-1,0 0 1,-1 0 0,1-1-1,0 1 1,0 0-1,-1 0 1,1 0-1,0 0 1,0-1-1,-1 1 1,1 0-1,0 0 1,-1 0-1,1 0 1,0 0 0,-1 0-1,1 0 1,0 0-1,-1 0 1,1 0-1,0 0 1,0 0-1,-1 0 1,1 0-1,0 0 1,-1 0-1,1 1 1,0-1-1,-1 0 1,1 0 0,0 0-1,0 0 1,-1 1-1,1-1 1,0 0-1,0 0 1,0 0-1,-1 1 1,1-1-1,0 0 1,0 0-1,0 1 1,-1-1-1,1 0 1,0 0 0,0 1-60,-6 17 389,6-17-386,-6 19 67,2 1 0,1 0-1,0 0 1,1 0 0,2 0 0,0 13-70,2-14 28,0 1 0,2-1-1,0 1 1,1-1 0,1-1 0,1 1 0,1-1 0,0 0 0,9 13-28,-15-28 5,1 0 0,-1 0 0,1 1 1,0-2-1,0 1 0,0 0 1,1-1-1,-1 1 0,1-1 1,0 0-1,0 0 0,0-1 0,0 1 1,1-1-1,-1 0 0,1 0 1,-1 0-1,1-1 0,0 0 0,-1 0 1,1 0-1,0 0 0,0-1 1,0 1-1,0-1 0,0-1 1,0 1-1,-1-1 0,1 0 0,0 0 1,0 0-1,-1 0 0,1-1 1,-1 0-1,1 0 0,0-1-5,10-7 15,-1-2 1,0 0-1,-1-1 0,0 0 0,-1-1 0,0 0 1,-1-1-1,-1 0 0,-1-1 0,5-10-15,-8 13 7,-1-1-1,-1 0 1,0 0 0,-1 0-1,0 0 1,-1 0-1,-1-1 1,0 1-1,-1-1 1,-1-6-7,0-2 4,2 0 0,1 0 0,2-9-4,0 22-25,3 14 2,6 20-4,31 83-238,-1 11 265,-28-81-291,14-4 92</inkml:trace>
  <inkml:trace contextRef="#ctx0" brushRef="#br0" timeOffset="3981.736">3668 687 6377,'-4'-5'699,"-1"0"-1,-1 1 0,1-1 1,0 1-1,-1 0 0,0 0 1,0 1-1,0 0 0,-1 0 1,1 0-1,-5 0-698,4 0 215,1 2 0,-1-1 1,0 1-1,0 0 0,0 0 0,0 1 1,0 0-1,0 0 0,0 1 1,0 0-1,0 0 0,0 1 0,0 0 1,1 0-1,-1 0 0,1 1 0,-7 3-215,2 1 107,-1 1 1,1 0-1,1 1 0,0 0 0,0 1 0,1 0 0,0 0 0,1 1 0,0 0 0,0 1 0,1-1 0,1 1 0,0 1 0,1-1 0,0 1 0,1 0 0,-2 11-107,4-13 15,0-1 0,1 1 0,0 0 0,1 0 0,0-1 0,0 1 0,1 0 0,1-1 0,0 1 0,0-1 0,1 1 0,1-1 0,0 0 0,0 0 0,1-1 0,0 1 0,0-1 0,1 0 0,0 0 0,1-1 0,0 0 0,7 7-15,-3-6 7,-1-1 0,1 0 0,0-1 0,1 0 0,-1-1 0,1 0 0,1-1 0,-1 0 0,1-1 0,0 0 0,0-1 0,0-1-1,0 0 1,2 0-7,5-1-175,0-1 0,-1 0 0,1-1 1,-1-1-1,1-1 0,-1-1 0,0-1 0,0 0 0,8-5 175,30-13-539</inkml:trace>
  <inkml:trace contextRef="#ctx0" brushRef="#br0" timeOffset="4325.936">4117 297 9802,'-19'-9'4297,"0"8"-2385,7 4-519,1 7-225,11 21-440,1 8-256,9 23-176,4 15-72,-4 11-112,-1-4-24,-2 3-40,-2-5 0,-3-6 24,-2 1-56,0-14-320,-4-8-296,1-12-4497,3-7 3609</inkml:trace>
  <inkml:trace contextRef="#ctx0" brushRef="#br0" timeOffset="4653.226">3872 794 7498,'-34'-4'3480,"13"8"-1391,8 6 135,9 11-575,4-6-249,12 2-616,9-7-232,22-15-280,8-2-80,14-20 8,5 10-104,-1-14-352,1 4 3377,-15-6-2489</inkml:trace>
  <inkml:trace contextRef="#ctx0" brushRef="#br0" timeOffset="5180.919">4616 713 8986,'-1'-18'1809,"-1"0"0,-3-16-1809,4 33 142,1 0 0,-1-1 1,0 1-1,0 0 0,0-1 0,0 1 0,0 0 1,0 0-1,0 0 0,0 0 0,0 0 0,0 0 1,-1 0-1,1 0 0,0 0 0,-1 0 0,1 1 0,-1-1 1,1 1-1,-1-1 0,1 1 0,-1 0 0,1-1 1,-1 1-1,1 0 0,-1 0 0,1 0 0,-1 0 1,0 0-1,1 0 0,-1 1 0,1-1 0,-1 1 1,1-1-1,-1 1 0,1-1 0,-1 1 0,1 0 1,0-1-1,-1 1 0,1 0 0,0 0 0,0 0 1,0 0-1,-1 1-142,-2 6 118,1-1 1,0 0 0,1 1 0,-1 0-1,1-1 1,1 1 0,0 0-1,0 1-118,-3 67 272,4-64-208,0 9 13,1 88 253,0-94-291,1 0 1,0 0-1,1-1 0,1 1 1,0-1-1,2 3-39,-4-12 10,0-1 0,0 1 0,0 0-1,1-1 1,0 0 0,0 1 0,0-1 0,0-1 0,1 1 0,0 0-1,-1-1 1,1 1 0,1-1 0,-1 0 0,0-1 0,1 1-1,-1-1 1,1 0 0,0 0 0,0 0 0,0-1 0,0 1-1,0-1 1,4 0-10,-1-1 12,1 0 0,-1 0 0,1-1-1,-1 0 1,0 0 0,1-1 0,-1 0 0,0 0 0,0-1-1,0 0 1,0-1 0,-1 0 0,1 0 0,4-4-12,0 0 9,0-1 1,-1-1-1,0 1 1,-1-2-1,0 0 1,0 0-1,-1 0 1,-1-1-1,0-1 1,-1 1-1,0-1 1,-1 0-1,0-2-8,1-3 8,-2-1 0,0 0 0,-1 0 0,0-1 0,-2 1 1,0-1-1,-2 1 0,0-1 0,-2-9-9,1 11 5,0 6-10,0-1 0,0 1 0,-1 0 1,-2-2 4,26 93-72,-12-43 83,0-1 0,8 15-11,-13-39-29,0-1 1,0 1 0,1-1 0,0 0-1,1-1 1,0 1 0,1-1 0,0-1 0,7 6 28,-2-3-292,1-1 0,0 0 0,1-2 1,3 3 291,26 8-394</inkml:trace>
  <inkml:trace contextRef="#ctx0" brushRef="#br0" timeOffset="6005.857">5464 951 7178,'-38'-140'3388,"36"135"-2960,1 1 0,0-1 0,-1 0 1,0 0-1,0 1 0,-1-1 0,0 0-428,3 5 77,0-1 0,-1 1 0,1 0 0,0 0 0,-1-1 0,1 1 0,0 0-1,0 0 1,-1 0 0,1 0 0,0-1 0,-1 1 0,1 0 0,0 0 0,-1 0 0,1 0 0,0 0 0,-1 0 0,1 0 0,0 0 0,-1 0 0,1 0 0,-1 0 0,1 0 0,0 0 0,-1 0 0,1 0 0,0 0 0,-1 0 0,1 0 0,0 1 0,-1-1 0,1 0 0,0 0-77,-7 2 1864,7-1-1819,-1-1 1,1 1 0,0 0-1,-1 0 1,1-1 0,0 1-1,0 0 1,0-1 0,0 1-1,0 0 1,0 0 0,0-1-1,0 1 1,0 0-1,0 0 1,0-1 0,0 1-1,1 0-45,-1 1 90,5 39 356,2 0 0,11 36-446,-8-38 279,-1 1 0,-2 0 0,-1 17-279,-4-41 353,1-14 2,6-25 44,-4 5-491,13-33 116,-4-1 0,6-36-24,-12 21 9,-6 42-10,1 0-1,1 0 1,1 1-1,2-1 1,0 1-1,5-9 2,-11 30-2,0 1-1,0 0 1,0-1-1,1 1 1,-1 0-1,1 0 1,0 0-1,-1 0 1,1 0-1,0 1 1,0-1-1,0 0 1,0 1 2,0 0-2,-1 1 1,0-1-1,0 1 0,0 0 1,1 0-1,-1-1 1,0 1-1,0 0 0,1 0 1,-1 0-1,0 0 1,0 1-1,1-1 0,-1 0 1,0 0-1,0 1 1,0-1-1,0 1 0,1-1 1,-1 1-1,0-1 1,0 1-1,0 0 0,0-1 1,0 1-1,0 0 1,0 0-1,0 0 2,23 22-12,-1 0 1,4 7 11,34 36-10,-38-45 13,1 0 1,1-2-1,0-1 1,2 0 0,16 7-4,-32-20 1,0 0 1,1 0-1,-1-1 0,1-1 1,0 0-1,0 0 1,0-1-1,0-1 1,1 0-1,-1-1 1,0 0-1,1-1 1,-1 0-1,0-1 1,8-2-2,-14 2 0,1 0-1,-1 0 1,0-1 0,0 0 0,0 0 0,-1-1 0,1 1 0,-1-1 0,0 0 0,0-1 0,0 1 0,-1-1 0,1 0-1,-1 0 1,0-1 0,0 1 0,-1-1 0,0 0 0,0 1 0,0-2 0,-1 1 0,0 0 0,0 0 0,0-1-1,-1 1 1,0-1 0,0 1 0,-1-1 0,0-5 0,0 4-1,0 0 1,0 0-1,-1 0 0,0 0 1,-1 0-1,1 0 0,-2 0 1,1 0-1,-1 1 0,0-1 0,-1 1 1,1 0-1,-2 0 0,1 0 1,-1 0-1,0 1 0,0 0 0,-1 0 1,1 0-1,-1 1 0,-1 0 1,1 0-1,-8-4 1,11 7-2,0 1 0,0 0 0,0-1 0,0 1 0,0 0 0,-1 1 0,1-1 0,0 1 0,-1-1 0,1 1 0,0 0 0,-1 0 0,1 1 0,-1-1 0,1 1 0,0-1 0,0 1 0,-1 0 0,1 0 0,0 1 0,0-1 0,0 1 0,0-1 0,0 1 0,0 0 0,0 1 2,-5 3-5,1 0 0,1 1 0,-1 0 0,1 1 0,0-1 0,1 1 0,0 0 0,-4 8 5,-1 3-4,2 0 0,0 1 0,1 0 0,1 1 0,0-1 0,2 1-1,1 0 1,0 0 0,2 1 0,0-1 0,2 9 4,-1-18 4,2 0 0,-1 0 0,1 1 0,1-2 0,0 1 0,1 0 0,1 0 1,-1-1-1,2 0 0,-1 0 0,2-1 0,-1 1 0,1-1 0,1-1 0,0 1 0,0-1 0,1-1 0,0 1 0,1-1 0,3 2-4,3-1 263,0-1-1,1 0 1,-1-1 0,1-1 0,1 0-1,-1-2 1,1 0 0,0-1-1,0 0 1,0-2 0,14 0-263,62-3 1121</inkml:trace>
  <inkml:trace contextRef="#ctx0" brushRef="#br0" timeOffset="6675.072">6855 172 8242,'-8'-12'1337,"6"8"-760,0-1 1,-1 1 0,1 1-1,-1-1 1,0 0-1,-1 1 1,1-1 0,0 1-1,-1 0 1,0 0 0,-4-2-578,8 5 60,-1 0 1,1 0 0,-1 0 0,1-1-1,0 1 1,-1 0 0,1 1 0,-1-1-1,1 0 1,-1 0 0,1 0 0,-1 0-1,1 0 1,-1 0 0,1 0-1,-1 1 1,1-1 0,0 0 0,-1 0-1,1 1 1,-1-1 0,1 0 0,0 1-1,-1-1 1,1 0 0,0 1 0,-1-1-1,1 0 1,0 1 0,0-1 0,-1 1-1,1-1 1,0 1 0,0-1-1,0 0 1,0 1 0,0-1 0,-1 1-1,1-1 1,0 1 0,0-1 0,0 1-1,0-1 1,0 1-61,-2 27 461,2-24-334,1 51 197,2-1-1,3 0 0,7 26-323,40 160 365,-8-78 87,39 86-452,-77-221 82,-7-23 21,-7-15-17,-5-18-66,-3 1 0,0 1 0,-1 1 0,-2 0 0,-1 1 0,0 1 0,-2 1 0,-1 0 0,-1 2 0,-10-7-20,26 23-1,0 0 1,-1 0-1,1 1 0,-1 0 0,0 0 0,0 1 0,0 0 0,-5-1 1,8 3-1,-1 0 0,1 0 0,0 1 0,-1 0-1,1 0 1,-1 0 0,1 1 0,0 0-1,-1 0 1,1 0 0,0 1 0,0-1 0,-3 3 1,-5 2 0,0 1 1,0 0-1,1 1 0,0 1 1,0 0-1,1 1 1,1 0-1,-1 0 1,2 1-1,-1 0 1,1 1-1,1 0 1,-6 12-1,9-15 0,0 0 1,1 0-1,0 0 1,1 0-1,0 1 1,0-1-1,1 1 1,0 0-1,0 0 1,2 0-1,-1 0 1,1 0-1,0 0 1,1 0-1,0 0 1,1 0-1,0 0 1,1 0-1,0-1 1,3 8-1,-2-9 1,1-1 1,-1 0 0,2 1 0,-1-2 0,1 1-1,0-1 1,0 1 0,1-2 0,0 1 0,0-1 0,0 0-1,0 0 1,1-1 0,0 0 0,0-1 0,7 3-2,-2-1-1,1-2 1,-1 1 0,1-2 0,0 1 0,-1-2 0,1 0 0,0-1 0,0 0 0,0-1 0,3-1 0,13-4 62,-1-2 1,0-1-1,-1-1 0,0-2 1,0 0-1,11-9-62,-27 15 238,62-32 186</inkml:trace>
  <inkml:trace contextRef="#ctx0" brushRef="#br0" timeOffset="6998.867">7499 218 8202,'-3'-14'1588,"1"10"-1065,1 0-1,0 1 0,0-1 0,1 0 0,-1 0 0,1 1 0,0-1 1,0 0-1,0 0 0,0 0 0,1 0-522,-11 40 3660,6-13-3358,1 0-1,1 0 1,1 11-302,0-3 117,0-23-95,0 1-1,1-1 1,0 1 0,1-1-1,0 1 1,0-1 0,0 1 0,2 0-22,0 1 22,3 7-474,-6-16 395,0-1 1,0 0-1,1 1 1,-1-1 0,0 1-1,1-1 1,-1 0-1,0 1 1,1-1 0,-1 0-1,1 1 1,-1-1-1,1 0 1,-1 0 0,0 1-1,1-1 1,-1 0-1,1 0 1,-1 0 0,1 0-1,-1 1 1,1-1-1,-1 0 1,1 0 0,-1 0-1,1 0 1,-1 0-1,1 0 1,0-1 56,10-1-664</inkml:trace>
  <inkml:trace contextRef="#ctx0" brushRef="#br0" timeOffset="7338.649">7938 16 8546,'9'5'4025,"-11"10"-1513,-2 11-623,-1 13-481,-7 3-376,4 6-456,-3 1-120,3 1-192,3-4-80,0-10 9,-1-5-17,1-10 2776,2-4-2152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9:45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168 630 8426,'-4'-6'3665,"-7"6"-1721,-1 3-576,4 11-247,2 9-305,2 16-416,8 11-40,7 9-96,1 2-48,2 0-88,-4-13-32,0-2 144,0-10-80,-4-13-744,1-2-2609,-8-9 2129</inkml:trace>
  <inkml:trace contextRef="#ctx0" brushRef="#br0" timeOffset="352.004">90 231 10434,'-20'-28'4217,"-10"15"-2681,9 11-439,10 10-449,4 0-272,18 4-216,12-1-360,20-4 3793,15 3-2721</inkml:trace>
  <inkml:trace contextRef="#ctx0" brushRef="#br0" timeOffset="717.825">580 16 7322,'-20'-10'4088,"7"5"329,4 13-3000,9 28-545,2 14-48,6 30-352,2 5-152,3 4-120,-1 0-48,-5-6-48,-1 3-16,-4 4-40,1-3 8,3-8 8,1-6 160,2-25-440,2-10-552,8-26 552</inkml:trace>
  <inkml:trace contextRef="#ctx0" brushRef="#br0" timeOffset="718.825">391 641 9706,'-30'3'4465,"22"1"-1808,8 2-769,20-4-640,23-2-304,20-11-479,19-4-185,16-13 784,-7 4 1720,5 11-1839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9:43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271 275 6457,'-20'-108'2864,"9"73"-419,0 25-671,2 3-452,9 7-1292,0 0 1,0-1 0,0 1-1,0 0 1,0 0-1,0 0 1,0 0 0,0 0-1,-1 0 1,1-1-1,0 1 1,0 0 0,0 0-1,0 0 1,-1 0-1,1 0 1,0 0 0,0 0-1,0 0 1,0 0-1,0 0 1,-1 0-1,1 0 1,0 0 0,0 0-1,0 0 1,-1 0-1,1 0 1,0 0 0,0 0-1,0 0 1,0 0-1,0 0 1,-1 0 0,1 0-1,0 0 1,0 0-1,0 0 1,0 1 0,-1-1-1,1 0 1,0 0-1,0 0 1,0 0 0,0 0-1,0 0 1,0 1-1,0-1 1,0 0-1,-1 0 1,1 0 0,0 0-1,0 0 1,0 1-1,0-1 1,0 0 0,0 0-1,0 0 1,0 0-1,0 1 1,0-1 0,0 0-1,0 0 1,0 0-1,0 0 1,0 1 0,0-1-1,0 0-30,0 18 291,0-15-166,2 45 55,2 0 0,3-1-1,2 7-179,58 340 310,-58-333-234,8 69 469,-11-100-433</inkml:trace>
  <inkml:trace contextRef="#ctx0" brushRef="#br0" timeOffset="354.007">11 606 10498,'-7'0'4369,"3"-2"-2688,14 8-641,7-2-80,26 2-408,9 1-176,18-8-216,9 2-40,7-9 432,0-7 2713,-7-8-2321</inkml:trace>
  <inkml:trace contextRef="#ctx0" brushRef="#br0" timeOffset="861.394">765 45 7674,'-3'-5'953,"-1"0"0,0 0 0,0 1 0,0-1 0,-5-3-953,8 7 193,-1-1 1,1 1 0,-1 0 0,1 0-1,-1 0 1,1 0 0,-1 1 0,0-1-1,1 0 1,-1 1 0,0-1-1,0 1 1,1-1 0,-1 1 0,0 0-1,0 0 1,0 0 0,1 0 0,-1 0-1,0 0 1,0 0 0,-1 1-194,2-1 37,1 1 1,-1-1-1,0 1 1,1-1-1,-1 1 1,1-1-1,-1 1 1,0 0-1,1-1 1,-1 1 0,1-1-1,0 1 1,-1 0-1,1-1 1,0 1-1,-1 0 1,1 0-1,0-1 1,0 1-1,-1 0 1,1 0-1,0-1 1,0 1-1,0 0 1,0 0-1,0 0 1,0-1-1,0 1 1,1 0-1,-1 0 1,0 0-38,8 29 28,-6-26 25,15 39 201,22 39-254,8 20 274,-26-47-122,-2-1 0,-3 2 0,2 23-152,1 11 111,-5-30-12,-3 1-1,-2 1 1,-1 19-99,-12-45 316,4-36-287,0 1 0,0-1 0,0 0-1,0 1 1,0-1 0,0 1 0,0-1-1,0 0 1,0 1 0,-1-1 0,1 1-1,0-1 1,0 0 0,0 1 0,-1-1-1,1 0 1,0 1 0,-1-1 0,1 0-1,0 0 1,0 1 0,-1-1 0,1 0-1,-1 0 1,1 0 0,0 1 0,-1-1-29,0-1 54,1 1 1,-1-1 0,0 0 0,0 1-1,1-1 1,-1 0 0,0 0 0,1 1-1,-1-1 1,1 0 0,-1 0 0,1 0-1,-1 0 1,1 0 0,0 0-1,-1 0 1,1 0 0,0 0-55,-3-9 67,0 0-1,1 0 1,0-1 0,1 1-1,0-1 1,0 1 0,2-9-67,0-6 17,2 0 0,4-20-17,1 5 9,3 1 0,2-5-9,-8 30 0,1 0-1,0 0 1,1 0-1,0 1 1,1 0-1,1 0 1,2-2 0,-8 12-2,-1 0 0,1 0 0,-1 0 0,1 0 0,0 1 0,0-1 0,1 1 1,-1 0-1,0 0 0,1 0 0,-1 0 0,1 1 0,-1-1 0,1 1 0,0 0 0,0 0 0,0 0 0,0 1 0,-1-1 0,1 1 0,0 0 0,0 0 1,3 1 1,-1 0-4,-1 1 1,1 0 0,-1 0 0,1 1-1,-1-1 1,0 1 0,0 0-1,0 0 1,-1 1 0,1 0 0,-1 0-1,0 0 1,0 0 0,0 0 0,1 3 3,8 10 6,-2 0 0,0 1 0,-1 0 0,0 1 1,3 13-7,11 32 387,-2 7-387,4 10 485,-14-39-572</inkml:trace>
  <inkml:trace contextRef="#ctx0" brushRef="#br0" timeOffset="1488.025">1632 588 7162,'-97'-53'3336,"75"46"-1308,14 9-1028,10 10 784,0-10-1675,1 0 0,0 1 0,0-1 0,-1 0 0,2 0 0,-1-1 0,0 1 0,0-1 0,0 1 0,1-1 0,-1 0 0,1-1 0,-1 1 0,1 0 0,-1-1 0,1 0 0,-1 0 0,2 0-109,11 0 282,-1-1 0,0 0 1,9-3-283,-13 2 100,1-1 0,-1 1 0,0-2 1,0 0-1,0 0 0,-1-1 1,1 0-1,-1-1 0,0 0 1,6-6-101,-12 9 19,0-1 0,0 0 0,0 0 0,-1 0 1,0 0-1,1 0 0,-2-1 0,1 1 0,0-1 0,-1 0 0,0 1 1,0-1-1,0 0 0,-1-1 0,0 1 0,0 0 0,0 0 1,-1-1-1,1 1 0,-1 0 0,0 0 0,-1-1 0,1 1 1,-2-3-20,2 6 7,-1 0 1,0 0 0,0-1 0,0 1 0,-1 0-1,1 0 1,0 0 0,-1 0 0,1 0 0,-1 1-1,0-1 1,0 0 0,1 1 0,-1-1 0,0 1 0,0 0-1,0-1 1,-1 1 0,1 0 0,0 0 0,0 1-1,-1-1 1,1 0 0,0 1 0,-2-1-8,-7-1 14,1 0 0,-1 1 1,0 0-1,1 1 0,-3 0-14,5 0 1,0 1 0,0 0 0,0 0 0,0 1 0,0 0 1,0 1-1,0-1 0,1 1 0,-1 1 0,1 0 0,0 0 0,0 0 0,0 1 0,0 0-1,-1 2 0,0 0 0,1 1 0,0 0 0,0 1 0,0-1 0,1 1 0,0 1 0,1-1 1,0 1-1,0 1 0,-1 5 2,0 0 0,2 0 0,-1 1 0,2 0 0,0 0 0,1 0 0,1 0 0,0 0 1,2 0-1,0 0 0,0 1 0,2-1 0,2 8-2,-3-17 7,1 1 0,0-1 0,0 0 0,1 1 0,0-2 0,0 1 0,1 0 0,0-1 0,0 0 0,1 0 0,0 0 0,0-1 0,0 0 0,1 0 0,0-1 0,0 0 0,1 0 0,-1 0 0,1-1 0,0 0 0,0-1 0,1 0 0,-1 0-7,7 1 13,1 0 0,-1-2 0,1 0 0,-1 0 0,1-1-1,0-1 1,-1-1 0,1 0 0,-1-1 0,1-1 0,-1 0 0,12-5-13,7-3-203,-1-3 0,1 0 0,0-3 203,30-18-226</inkml:trace>
  <inkml:trace contextRef="#ctx0" brushRef="#br0" timeOffset="1880.971">2158 455 8386,'-26'-45'2900,"26"44"-2876,0 1-1,0 0 0,-1 0 0,1 0 0,0 0 0,0 0 0,0-1 0,0 1 0,0 0 0,0 0 1,-1 0-1,1 0 0,0 0 0,0 0 0,0 0 0,0 0 0,-1 0 0,1 0 0,0 0 1,0-1-1,0 1 0,0 0 0,-1 0 0,1 0 0,0 0 0,0 0 0,0 0 0,0 0 1,-1 1-1,1-1 0,0 0 0,0 0 0,0 0 0,0 0 0,-1 0 0,1 0 0,0 0 1,0 0-1,0 0 0,0 0 0,0 1-23,-4 8 658,0 15 364,4-23-953,-1 33 792,1 1 0,1-1 0,2 0 0,3 7-861,29 132 895,-31-156-758,1-1 44,-5-16-167,0 0-1,0 0 1,0 0 0,0 0-1,0 0 1,0 0-1,0 0 1,0 0 0,0 0-1,0 0 1,0 0-1,0 0 1,0 0 0,0 0-1,0 0 1,0 0-1,0 0 1,0 0 0,1 0-1,-1 0 1,0 0 0,0 0-1,0 0 1,0 0-1,0 0 1,0 0 0,0 0-1,0 0 1,0 0-1,0 0 1,0 0 0,0 0-1,0 0 1,0 0-1,0 0 1,0 0 0,0 0-1,0 0-13,-1-39 513,-6-29-358,-4-80 30,11 125-175,0 1-1,2-1 1,0 1 0,1 0 0,4-11-10,-6 29 0,1 0-1,-1 0 1,1 0 0,0 1-1,0-1 1,0 1 0,1-1-1,-1 1 1,1 0 0,0 0-1,0 0 1,0 0 0,0 0-1,0 1 1,1 0 0,-1-1-1,1 1 1,-1 0 0,1 1-1,0-1 1,0 1 0,0-1-1,0 1 1,0 1 0,2-1 0,12-2-2,0 1 0,-1 1 1,1 1-1,0 1 1,3 0 1,-18 0 0,10-1-1,0 2 0,0 0 0,0 0 0,0 2 0,-1-1 0,1 2 0,-1-1 1,0 2-1,10 5 1,-13-5-1,0 0 0,0 1 1,0 0-1,-1 0 1,0 1-1,-1 0 1,0 1-1,0-1 0,-1 1 1,0 1-1,5 8 1,2 10 347,-2 1-1,-1 0 1,-1 1 0,-1 0-1,-2 0 1,-1 0-1,-1 1 1,-1 22-347,0-7 1100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9:50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448 508 2200,'4'-6'1420,"10"-13"3670,-14 19-4965,0 0 0,0-1 0,0 1 0,1 0 0,-1-1 0,0 1 0,0 0 0,0-1 0,0 1 0,0 0 0,0-1 0,0 1 0,0-1 0,0 1 0,0 0 0,0-1 0,-1 1 0,1 0 0,0-1 0,0 1 0,0 0 0,0-1 0,0 1 0,-1 0 0,1 0 0,0-1 0,0 1 0,-1 0 0,1-1 0,0 1-1,0 0 1,-1 0 0,1 0 0,0-1 0,-1 1 0,1 0 0,0 0 0,-1 0 0,1 0 0,0 0 0,-1 0 0,1-1 0,0 1 0,-1 0 0,1 0 0,0 0 0,-1 0 0,1 0 0,0 0 0,-1 0 0,1 0 0,0 1 0,-1-1 0,1 0 0,0 0 0,-1 0-125,-17 0 403,0 1 0,0 1 1,0 0-1,0 2 0,-5 1-403,7-2 286,-20 5-50,1 0 1,0 3 0,1 0 0,0 3 0,1 0 0,-27 18-237,53-28 21,1 1 0,0 0 0,0 0-1,1 1 1,-1-1 0,1 1 0,-3 5-21,7-10 0,0 1 1,0-1 0,0 0 0,0 0 0,1 1-1,-1-1 1,0 0 0,1 1 0,-1-1 0,1 1-1,-1-1 1,1 0 0,0 1 0,0-1-1,0 1 1,-1-1 0,1 1 0,1-1 0,-1 1-1,0-1 1,0 1 0,1-1 0,-1 1 0,0-1-1,1 1 1,-1-1 0,1 0 0,0 1-1,0-1 1,-1 0 0,1 0 0,0 1 0,0-1-1,0 0 1,0 0 0,0 0 0,1 0 0,-1 0-1,0 0 1,0-1 0,1 1 0,-1 0-1,0-1 1,1 1-1,6 3 4,1-1-1,-1-1 1,0 1-1,1-1 1,0-1-1,-1 0 1,1 0-1,1 0-3,76-3 29,-55 1-22,9-1-1,2 0 7,0 2 0,7 2-13,-37-1 2,0 1 0,0 0 0,0 1-1,0 0 1,0 1 0,0 0 0,-1 1-1,0 0 1,6 4-2,-13-7 2,-1 0-1,1 1 0,-1-1 0,0 1 1,1 0-1,-1 0 0,-1 0 1,1 1-1,0-1 0,-1 1 1,0 0-1,0-1 0,0 1 0,0 0 1,0 0-1,-1 0 0,0 0 1,0 0-1,0 1 0,0-1 1,-1 0-1,1 0 0,-1 1 0,0-1 1,0 0-1,-1 1 0,1-1 1,-1 0-1,0 0 0,0 1 1,-1-1-1,-1 3-1,-2 5 6,0 1 0,-1-1 0,-1 0 1,0-1-1,-1 0 0,0 0 0,-1 0 0,0-1 1,-10 9-7,4-6 17,0-1 0,-1 0 1,-1-1-1,0-1 0,0 0 1,-1-1-1,0-1 0,-10 2-17,19-7 12,-1 0-1,0-1 0,1-1 0,-1 1 1,0-1-1,0-1 0,0 0 1,-4-1-12,7 0 6,1 0-1,-1 0 1,1-1 0,0 0 0,-1 0 0,1-1 0,0 0 0,1 0 0,-1 0 0,0 0 0,1-1 0,0 0 0,-1-1-6,-1-1-10,1 0 1,-1 0-1,1 0 0,1-1 0,-1 0 0,1-1 0,0 1 0,1-1 0,0 0 0,0 0 1,1 0-1,0-2 10,2 9-24,0 0 1,1 0 0,0 0 0,-1 0-1,1 0 1,0 0 0,-1 0 0,1 0-1,0 0 1,0 0 0,0-1 0,0 1-1,0 0 1,0 0 0,0 0 0,1 0-1,-1 0 1,0 0 0,0 0 0,1 0-1,-1 0 1,1 0 0,-1 0 0,1 0-1,-1 0 1,1 0 0,0 0 0,0 0-1,-1 0 1,1 1 0,0-1 0,0 0-1,0 0 1,0 1 0,0-1-1,0 1 1,0-1 0,0 1 0,0-1 23,25-9-395</inkml:trace>
  <inkml:trace contextRef="#ctx0" brushRef="#br0" timeOffset="381.537">831 677 10210,'26'-111'4521,"-42"101"-2648,10 13-537,6 6-304,7 6-520,3 10-152,6 14-96,-2 2-112,1 6-80,-2 2-16,-6-5 0,-1-1-40,-4-8-352,1-6-216,5-14-960,0-8 920</inkml:trace>
  <inkml:trace contextRef="#ctx0" brushRef="#br0" timeOffset="720.809">808 192 11723,'-24'-34'4673,"5"4"-3241,9 10-272,6 5-464,4 5-336,10 7-256,10 3-40,18 19-40</inkml:trace>
  <inkml:trace contextRef="#ctx0" brushRef="#br0" timeOffset="1395.769">1380 672 6521,'-153'-98'4923,"151"97"-4668,0 0-1,1 1 1,-1-1 0,0 0 0,0 0 0,0 1 0,0 0-1,0-1 1,0 1 0,0 0 0,-1 0 0,1 0-1,0 0 1,0 0 0,0 0 0,0 1 0,0-1 0,0 1-255,1-1 55,0 0 0,0 1 0,0-1 1,0 0-1,1 1 0,-1-1 0,0 1 1,0-1-1,1 1 0,-1-1 0,0 1 0,1-1 1,-1 1-1,0 0 0,1 0 0,-1-1 1,1 1-1,-1 0 0,1 0 0,-1-1 1,1 1-1,0 0 0,-1 0 0,1 0 1,0 0-1,0 0 0,0-1 0,0 1 1,0 0-1,-1 0 0,2 0 0,-1 0 1,0 0-1,0 0 0,0 0 0,0-1 1,1 2-56,3 9 205,0 0 1,1 0-1,1 0 1,0 0-206,0 0 128,0 0 0,-1 0 0,3 9-128,44 177 750,-44-155-675,4 11 51,-10-86 94,-3 20-193,-5-48 131,2-36-158,4 79 4,0 1 1,2-1-1,0 0 1,2 1-1,0-1 1,0 1-1,6-13-4,-7 24 0,0 0-1,0 0 0,0 0 1,1 0-1,0 1 0,0 0 0,0-1 1,1 1-1,0 1 0,0-1 1,0 1-1,0 0 0,1 0 0,0 0 1,-1 1-1,1 0 0,1 0 0,-1 1 1,0-1-1,1 1 0,-1 1 1,1-1-1,-1 1 0,1 0 0,0 1 1,-1 0-1,1 0 0,0 0 1,1 1-1,0-1 0,0 2 1,1-1-1,-1 1 0,-1 0 0,1 1 0,0 0 0,-1 0 0,1 1 0,-1 0 0,0 0 0,0 1 1,-1 0-1,1 0 0,-1 0 0,0 1 0,0 0 0,-1 0 0,0 0 0,0 1 0,0 0 0,2 5 1,6 18 2,-2 1 0,-1 0 0,-1 1 0,1 14-2,-2-14 2,1 4 14,-16-49 7,2 0 1,-1 1-1,-1-9-23,5 8 3,0 1 0,1-1-1,1 0 1,0 1-1,0-1 1,1 0 0,1 1-1,0-1 1,1 1-1,0-1 1,1 1 0,0 0-1,1 0 1,1 1-1,0 0 1,6-10-3,-7 14-1,0 0 0,0 0 0,1 0 0,0 1 0,0 0 0,0 0 0,1 0 0,0 1-1,0 0 1,0 1 0,1-1 0,0 1 0,0 1 0,0 0 0,0 0 0,0 0 0,1 1 0,-1 0 0,1 1 0,-1 0 0,1 0 0,0 1-1,-1 0 1,10 1 1,-11 0 2,0 0-1,0 0 0,0 1 1,0 0-1,0 1 0,0 0 0,0 0 1,-1 0-1,1 0 0,-1 1 1,0 0-1,0 1 0,-1-1 0,1 1 1,-1 0-1,0 1 0,0-1 1,-1 1-1,1 0 0,-1 0 0,-1 0 1,1 1-1,-1-1 0,0 1 1,-1 0-1,1 0 0,-1 0 1,-1 0-1,1 0 0,-1 2-1,1 19-36,-2-1 1,0 0-1,-2 1 0,-4 14 36,3-13 723,0-1 0,2 1 0,2 28-723,10 13 872</inkml:trace>
  <inkml:trace contextRef="#ctx0" brushRef="#br0" timeOffset="2200.247">2356 700 2641,'-17'-112'1884,"16"83"-423,5 19 96,0 3-483,0-5 548,5-16 946,-8 27-2401,-1 0-1,1 0 1,-1 0 0,1 0 0,0-1-1,0 1 1,-1 0 0,1 0 0,0 0 0,0 1-1,0-1 1,0 0 0,0 0 0,0 0-1,0 1 1,0-1 0,1 0-167,-1 1 26,-1 0 1,0 0-1,1 0 0,-1 0 1,0 0-1,1 0 0,-1 1 1,0-1-1,0 0 0,1 0 1,-1 0-1,0 0 1,1 0-1,-1 1 0,0-1 1,0 0-1,0 0 0,1 1 1,-1-1-1,0 0 0,0 0 1,0 1-1,1-1 0,-1 0 1,0 0-1,0 1 0,0-1 1,0 0-1,0 1 0,0-1 1,0 0-1,0 0 0,0 1 1,0-1-1,0 0 1,0 1-1,0-1 0,0 0 1,0 1-1,0-1 0,0 0 1,0 1-1,0-1 0,0 0 1,0 0-1,0 1 0,-1-1 1,1 0-27,-4 19 299,-5 9 103,-2 0 0,-2 1-402,2-4 268,1 1 0,-1 9-268,8-25 48,1 0-1,0 0 1,1 0 0,0 0 0,1 0-1,0 0 1,0 0 0,2 4-48,1 6 58,1 1 0,1-1 0,0 0 0,2-1 0,4 9-58,-8-21 13,0-1 0,0 1 0,1 0 1,0-1-1,0 0 0,0 0 0,1 0 1,0-1-1,0 1 0,1-1 0,-1 0 1,1-1-1,0 1 0,1-1 0,-1 0 0,4 1-13,-6-4 10,0 0 0,0 0-1,0 0 1,1-1-1,-1 0 1,0 0 0,0 0-1,0 0 1,1 0 0,-1-1-1,0 0 1,0 0-1,0 0 1,0 0 0,0-1-1,0 1 1,0-1-1,-1 0 1,1 0 0,-1-1-1,1 1 1,-1-1-1,0 0 1,1 0-10,11-11 28,-1 0 0,0-1 0,-1-1 0,4-7-28,-12 17 7,12-17 13,0-1-1,-2-1 1,-1 0-1,-1-1 1,-1 0 0,1-6-20,-9 19 7,0 0-1,0 0 1,-1-1 0,0 0 0,-2 1 0,1-1 0,-2 0 0,0 0 0,0 0 0,-2 0 0,1 1 0,-2-1 0,-3-10-7,7 23 0,-1 1 1,0 0-1,0-1 0,0 1 1,0-1-1,0 1 0,0 0 1,-1-1-1,1 1 0,0-1 1,0 1-1,0 0 0,0-1 1,0 1-1,0 0 0,-1-1 1,1 1-1,0 0 1,0-1-1,-1 1 0,1 0 1,0-1-1,0 1 0,-1 0 1,1 0-1,0-1 0,-1 1 1,1 0-1,0 0 0,-1 0 1,1-1-1,0 1 0,-1 0 1,0 0-1,-2 15 6,3 26 9,2-22-6,1-1-1,0 1 0,2-1 1,0 0-1,2 3-8,12 26 30,8 14-30,-20-46 1,2 1-1,-1-1 1,2-1-1,0 1 1,1-2-1,0 0 1,1 0-1,1-1 1,0 0-1,1-1 0,-3-3 507,0-1-1,0 0 1,1 0 0,-1-2-1,4 2-506,34 7 1119</inkml:trace>
  <inkml:trace contextRef="#ctx0" brushRef="#br0" timeOffset="2607.574">3304 25 10754,'-2'-2'309,"0"1"-1,0 1 1,0-1 0,0 0-1,0 0 1,-1 1-1,1-1 1,0 1 0,0 0-1,-1 0 1,1 0-1,0 0 1,0 0-1,-1 0 1,1 0 0,0 1-1,0-1 1,-1 1-1,-1 0-308,2 1 97,0 0 0,1 0 0,-1 0-1,0 0 1,0 0 0,1 0-1,-1 0 1,1 0 0,0 1 0,0-1-1,0 1 1,0-1 0,0 1 0,0-1-1,1 1 1,-1-1 0,1 1 0,0 2-97,-4 25 329,1 1 1,2-1-1,2 0 1,0 1-1,3 8-329,9 49 809,8 15-809,10 28 474,-7-28 48,-1 15-522,-18-77 74,-3-20 19,1 0 1,1 0-1,0 0 0,2 0 1,0-1-1,1 0 0,2 0-93,5 1 99</inkml:trace>
  <inkml:trace contextRef="#ctx0" brushRef="#br0" timeOffset="3196.675">3922 622 3121,'58'-14'2559,"-56"13"-2341,-1 0 0,1 0 0,0 0 0,0 0 0,-1-1 1,1 1-1,-1 0 0,1-1 0,-1 0 0,1 1 0,-1-1 0,0 0 0,0 1 1,0-1-1,0 0 0,0 0 0,0 0 0,-1 0 0,1 0 0,0 0 0,-1 0 0,0 0 1,1 0-1,-1 0 0,0 0 0,0-1 0,0 1 0,-1 0 0,1 0 0,0 0 0,-1 0 1,1 0-1,-1 0 0,0 0 0,0 0 0,1 0 0,-1 0 0,-1 0-218,-1-2 184,-1 1-1,1-1 0,-1 1 1,0 0-1,0 0 0,0 1 1,0-1-1,0 1 0,-1 0 0,1 0 1,-1 0-1,1 1 0,-1-1 1,0 1-1,1 0 0,-3 0-183,-4 0 193,1-1 0,-1 1-1,0 1 1,0 0 0,0 1-1,-9 1-192,12 0 58,-1 0 0,1 1 0,-1 0 0,1 1 0,0 0 0,0 0 0,0 1 0,1-1 0,0 2 0,0-1-1,0 1 1,0 0 0,1 0 0,0 1 0,1 0 0,-1 0 0,1 1 0,1-1 0,-1 1 0,-1 4-58,2-3 4,0 0-1,1 0 1,0 0 0,0 0 0,1 1 0,0-1-1,0 1 1,1 0 0,1 0 0,0-1 0,0 1-1,1 0 1,0 0 0,0-1 0,1 1 0,1-1-1,-1 1 1,3 3-4,-2-5 3,1 0 0,0 0 0,1-1 0,-1 0 0,1 0 0,1 0 0,-1 0 0,1-1 0,0 0 0,1 0-1,0 0 1,0-1 0,0 0 0,0 0 0,1-1 0,0 0-3,0-1 6,-1 0 0,1-1 1,0 0-1,-1 0 0,1-1 0,0 0 0,0 0 1,0-1-1,0 0 0,0 0 0,0-1 0,0 0 0,0-1 1,-1 1-1,1-1 0,0-1 0,4-2-6,-1 1 11,0-2 0,0 1 0,-1-1-1,0-1 1,0 0 0,0-1 0,-1 0 0,0 0 0,0 0-1,-1-2 1,7-8-11,-10 11 8,-1 0-1,1-1 1,-1 1-1,0-1 1,-1 0-1,0-1 1,0 1-1,0 0 1,-1-1-1,-1 0 1,0 1-1,0-1 1,0 0-1,-1 1 1,0-1-1,-1 0 1,0 0-8,-6-24 39,-8-22-39,2 9 37,13 46-34,1 0-1,-1 0 1,0 0 0,0 0-1,1 0 1,-1 0 0,0 0-1,0 0 1,1 0 0,-1 0-1,0 0 1,0 0 0,0 0-1,1 0 1,-1 1 0,0-1-1,0 0 1,0 0 0,1 0-1,-1 0 1,0 0 0,0 0-1,0 1 1,0-1 0,1 0-1,-1 0 1,0 0 0,0 1-1,0-1 1,0 0 0,0 0-1,0 0 1,0 1 0,1-1-1,-1 0 1,0 0 0,0 0-1,0 1 1,0-1 0,0 0-1,0 0 1,0 1 0,0-1-3,25 53 189,-17-33-163,0-1 0,2 0 0,1-1 0,0 0 0,1-1 0,1 0 1,3 2-27,4 2-46,47 46 217,-58-58-571,2-1-1,-1 0 1,1 0 0,0-1-1,12 5 401,-19-10-475,0-1 0,0 1 0,0-1 0,0 0 0,1 0-1,-1 0 1,3-1 475,36-4-1816</inkml:trace>
  <inkml:trace contextRef="#ctx0" brushRef="#br0" timeOffset="3583.505">4701 62 10434,'-6'-8'944,"-1"0"0,0 0 0,-1 1 0,0 0 0,0 0 0,-3-1-944,9 7 74,1 0 1,-1 0-1,1 0 1,-1 1-1,0-1 1,1 0-1,-1 1 1,0-1-1,1 1 1,-1-1-1,0 1 1,0 0-1,1 0 1,-1 0-1,0 0 1,0 0-1,0 0 1,1 0-1,-1 0 1,0 1-1,0-1 1,1 1-1,-1-1 0,0 1 1,1 0-1,-1 0 1,1 0-1,-1 0 1,1 0-1,-1 0 1,1 0-1,0 0 1,-1 0-1,1 1 1,0-1-1,0 0 1,0 1-1,0-1 1,0 1-1,0 1-74,-3 5 111,0 0 0,1 0 0,0 0-1,0 1 1,1-1 0,0 1-1,0 0 1,1 0 0,1 0 0,-1 0-1,2 8-110,1 16 250,2 0-1,4 17-249,53 215 787,-7-36-413,-9 43-747,-44-248-2001,-2-34 1562</inkml:trace>
  <inkml:trace contextRef="#ctx0" brushRef="#br0" timeOffset="3934.73">4484 582 9194,'-28'-23'4113,"14"10"-1641,10 5-735,7-1-321,7 3-312,20 5-568,7-6-192,18 2-208,9 4-47,13 0 23,2 6-144,-3 8-537,0-1 3458,-9 13-2385</inkml:trace>
  <inkml:trace contextRef="#ctx0" brushRef="#br0" timeOffset="4313.144">5126 571 7994,'12'-7'1307,"20"-4"3407,-23 10-3946,-1 1 0,0-1 0,0 2 0,0-1 0,1 1 0,-1 1 0,2 0-768,22 2 751,-10-1-594,-1-2 1,1-1-1,-1 0 1,0-2 0,1 0-1,-1-2 1,17-4-158,-32 6 9,0 0 1,0 0-1,0-1 0,0 1 1,0-1-1,0-1 0,-1 1 1,0-1-1,0 0 1,0 0-1,0-1 0,0 0 1,-1 1-1,0-1 0,0-1 1,0 1-1,-1-1 1,0 1-1,0-1 0,0 0 1,-1 0-1,1 0 0,-1-1 1,-1 1-1,1 0 1,-1-1-1,0-3-9,-1 3 2,1-1-1,-1 1 1,-1-1 0,1 1 0,-1-1-1,0 1 1,-1 0 0,0 0-1,0-1 1,-1 1 0,0 0 0,0 1-1,0-1 1,-1 0 0,0 1-1,0 0 1,-1 0 0,0 0 0,0 1-1,0-1 1,0 1 0,-1 0-1,0 1 1,0 0 0,-1 0 0,1 0-1,-1 0 1,1 1 0,-1 0-1,0 1 1,-1-1 0,1 1 0,0 1-1,0-1 1,-1 1 0,1 1 0,-1-1-1,-7 2-1,4 1-4,0 0 0,1 1 0,-1 0 0,0 1 0,1 0 0,0 1 0,0 0 0,0 1 0,1 0 0,0 0 0,0 1 0,0 0 0,1 1 0,0 0 0,-3 4 4,-10 12-4,2 1 0,0 1-1,1 1 1,-10 23 4,18-32 6,1 0 0,1 0 0,1 1 0,1 0 0,0 0 0,2 0 0,-1 7-6,4-17 11,0 1 1,0-1 0,1 0 0,0 0-1,1 0 1,0 0 0,1 0 0,0 0-1,0 0 1,1 0 0,0 0 0,0-1-1,1 0 1,0 1 0,1-1 0,-1-1-1,2 2-11,4 3 19,1-1 0,0 0 1,1-1-1,0 0 0,1 0 0,0-1 0,0-1 0,1 0 0,0-1 0,0-1 0,1 0 0,0-1 0,2 1-19,18 3 481,0-1 0,1-1 0,-1-2 0,1-2 0,12-1-481,72-4 985</inkml:trace>
  <inkml:trace contextRef="#ctx0" brushRef="#br0" timeOffset="4737.272">417 1373 7354,'0'-5'956,"2"-5"3316,15 8-3200,258 13 545,880-38 341,-699 7-1471,189 0 470,1078-53 684,-1472 59-1160,105-7 294,-307 15-644,-47 6-62,-5-1 114,-11-1 209,-21 4-1687,12 7 641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0:03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100 608 8418,'-78'-125'3378,"61"99"-1703,13 24-414,10 18-245,-6-16-1035,17 51 960,-3 1 1,8 44-942,-18-63 429,-1 0 1,-2 0-1,-3 33-429,-15 98 984,15-157-814,0-13-53,-2-18 11,-4-122 264,9-118-392,0 201 23,0-18-10,0-11-1,9-65-12,-8 144-2,0 0-1,1 0 1,0 1-1,1-1 1,0 1-1,2-3 3,-4 10-2,1 0-1,0 1 0,0-1 1,0 0-1,0 1 0,1 0 1,0-1-1,0 2 0,0-1 1,0 0-1,1 1 0,-1 0 1,1 0-1,0 0 0,3-1 3,0 1-4,0 0 0,0 0 0,0 1 0,1 0 0,-1 0 0,1 1 0,-1 0 0,1 1-1,-1 0 1,1 0 0,-1 1 0,1 0 0,-1 0 0,1 1 0,-1 0 0,0 1 0,0 0-1,0 0 1,0 0 0,0 1 0,-1 1 0,6 3 4,-2 0-2,1 1 1,-2 0-1,1 1 1,-1 0-1,-1 0 1,0 1-1,-1 0 1,0 1-1,0 0 0,-1 0 1,-1 1-1,0 0 1,3 8 1,-4-4 1,-1-1 1,0 1-1,-1 0 0,-1 0 1,0 0-1,-2 0 0,0 0 1,0 0-1,-2 0 1,0 0-1,-1 0 0,-1-1 1,0 1-1,-1-1 1,-1 0-1,0 0 0,-2-1 1,1 1-1,-2-2 1,0 1-1,-1-1 0,-2 2-1,-11 12 7,0-1-1,-2-1 1,-11 8-7,24-23 3,0-1 1,-1-1-1,-1 0 1,0 0 0,0-1-1,0-1 1,-1 0-1,-7 1-3,20-7 2,0-1-1,1 1 0,-1-1 0,0 1 1,0-1-1,1 0 0,-1 1 0,0-1 0,0 0 1,0 0-1,0 0 0,1-1 0,-1 1 0,0 0 1,0-1-1,1 1 0,-1-1 0,0 1 1,0-1-2,2 0 1,-1 0 0,0 0 0,0 0 1,0 1-1,1-1 0,-1 0 1,0 0-1,1 0 0,-1 0 1,1 0-1,-1-1 0,1 1 1,-1 0-1,1 0 0,0 0 1,0 0-1,0 0 0,-1-1 1,1 1-1,0 0 0,1-1-1,-1-5 3,1 0-1,0 0 1,1 0 0,0 0-1,0 1 1,1-1 0,-1 0-1,2-1-2,-1 3 0,1 0-1,-1-1 0,1 2 0,0-1 0,0 0 0,0 1 0,1 0 0,-1 0 0,1 0 0,0 0 0,0 1 0,0 0 0,1 0 1,-1 0-1,1 1 0,0 0 0,0 0 0,0 0 0,0 1 0,0-1 0,0 2 0,2-1 1,5 0-2,-1 0 0,1 1 0,0 1 0,-1 0 0,1 0 0,0 2 0,-1-1 0,0 2 0,0 0 0,5 2 2,-3 0 0,0 1-1,-1 0 0,0 1 0,-1 1 1,0 0-1,0 0 0,-1 1 0,4 6 1,13 15 14,-1 1 0,5 13-14,18 21 54,-44-58-48,0 0-1,1-1 1,0 0-1,0-1 1,0 1-1,7 3-5,-11-8 61,1 0 1,-1-1-1,1 1 0,0-1 1,0 1-1,0-1 0,-1 0 1,1-1-1,0 1 0,0-1 0,1 1 1,-1-1-1,0-1 0,0 1 1,0 0-1,0-1 0,3-1-61,47-16 346</inkml:trace>
  <inkml:trace contextRef="#ctx0" brushRef="#br0" timeOffset="384.432">930 682 9802,'-27'-40'3375,"21"35"-2360,4 6-411,5 6 197,-1-5-667,0 0 1,1 0 0,-1 0 0,1-1 0,0 1-1,0-1 1,0 0 0,-1 0 0,1 0-1,0 0 1,0 0 0,0-1 0,0 1 0,1-1-1,0 0-134,51 0 841,-54 0-811,20-2 104,-2-1 0,1 0 0,0-1 0,-1-1 0,1-1-134,-11 3 21,0-1 0,0 1 0,-1-2 0,1 1 0,-1-1 0,0 0 0,0 0 0,-1-1 0,0 0 0,0-1-1,5-6-20,-9 10 8,-1-1-1,1 0 0,-1 0 1,0 0-1,-1 0 0,1 0 1,-1 0-1,1 0 0,-1-1 1,-1 1-1,1 0 0,0-1 1,-1 1-1,0-1 0,0 1 1,0 0-1,-1-1 0,0 1 1,0-1-1,0 1 0,0 0 0,0 0 1,-1 0-1,0-1 0,0 2 1,0-1-1,0 0 0,-1 0 1,1 1-1,-1-1 0,0 1 1,0 0-1,0 0 0,-1 0 1,1 0-1,-1 0 0,1 1 1,-1 0-1,0 0 0,0 0 1,-2-1-8,-2 1 3,1 0 1,-1 1-1,1 0 1,-1 0-1,0 1 1,0 0-1,1 0 1,-1 1-1,0 0 1,1 0-1,-1 1 1,1 0-1,-1 0 1,1 0-1,0 1 1,0 1-1,0-1 1,0 1-1,0 0-3,-7 5 7,-1 1 0,1 0 0,1 1 0,0 1 0,0 0 0,2 0 0,-1 1 0,0 2-7,6-6 13,0 0 0,1 0 0,-1 0 1,2 1-1,-1-1 0,2 1 0,-1 0 0,1 1 0,-1 7-13,3-11 23,0 1 0,0-1 1,1 1-1,0-1 0,1 1 1,0-1-1,0 0 0,0 1 1,1-1-1,0 0 0,0 0 1,1 0-1,0 0 0,1 2-23,2 1 36,1 0-1,0 0 0,0-1 1,0 0-1,1 0 0,1-1 0,0 1 1,0-2-1,0 0 0,1 0 1,0 0-1,0-1 0,11 4-35,3 0 265,0-1 0,0-2 0,1 0 0,0-1-1,25 2-264,35-1 462</inkml:trace>
  <inkml:trace contextRef="#ctx0" brushRef="#br0" timeOffset="1156.325">1933 477 4945,'0'-1'236,"1"0"-1,-1 0 0,0 0 1,0 0-1,1 0 1,-1 0-1,0 0 1,0 0-1,0 0 1,-1 0-1,1 0 1,0 0-1,0 0 0,0 0 1,-1 0-1,1 0 1,0 0-1,-1 0 1,1 0-1,-1 0 1,1 0-1,-1 1 1,0-1-1,1 0 0,-1 0 1,0 1-1,0-1 1,1 0-1,-1 1 1,0-1-1,0 0 1,0 1-1,0-1 1,0 1-1,0 0 0,0-1 1,0 1-1,0 0 1,0-1-236,-4-1 405,-1 0 1,0 1-1,1-1 1,-1 1-1,0 0 1,1 0-1,-3 0-405,-16 1 600,-1 0 0,1 2-1,-1 0 1,-21 6-600,30-4 72,0 1-1,1 1 1,0 0-1,0 0 1,0 2-1,1 0 1,-13 9-72,24-15 3,1 0 0,-1 0 0,0 1 0,1-1 0,-1 1 0,1-1 0,0 1 0,0 0 0,0 0 0,0 0 0,1 0 0,-1 0 0,1 0 0,-1 1 0,0 2-3,2-4 0,0 0 0,0 0 1,0-1-1,0 1 0,0 0 1,0 0-1,1 0 0,-1 0 0,0 0 1,1-1-1,0 1 0,-1 0 0,1 0 1,0-1-1,0 1 0,0 0 0,0-1 1,0 1-1,0-1 0,0 1 1,1-1-1,-1 0 0,1 1 0,-1-1 1,1 0-1,-1 0 0,1 0 0,0 0 1,-1 0-1,3 0 0,13 5 9,0 0-1,0-1 1,1 0-1,0-2 1,0 0 0,0-1-1,6-1-8,24 4 23,-8 0-13,48 7 12,-77-10-20,0 1-1,-1 0 1,1 0 0,-1 1 0,0 1-1,4 1-1,-12-5 0,-1 0 1,1 0-1,-1 0 0,1 0 0,-1 1 0,1-1 0,-1 0 1,0 0-1,0 1 0,0-1 0,0 1 0,0-1 0,0 1 1,0-1-1,0 1 0,-1 0 0,1-1 0,0 1 0,-1 0 1,1 0-1,-1 0 0,0-1 0,0 1 0,0 0 0,0 0 0,0 0 1,0-1-1,0 1 0,-1 0 0,1 0 0,0 0 0,-1 0 0,-2 6 2,-1 0 0,1 0 0,-1-1 0,0 0 0,-1 0-1,-1 2-1,3-5 2,-5 7 6,-1 1-1,0-2 1,0 1 0,-1-1 0,0-1 0,-1 0 0,0 0 0,0-1 0,-1-1-1,0 0 1,-10 4-8,14-7 6,0-1-1,0 0 0,-1-1 1,1 0-1,-1 0 1,0-1-1,1 0 1,-1-1-1,0 0 0,1 0 1,-1-1-1,0 0 1,1 0-1,-1-1 0,1 0 1,-1-1-1,1 0 1,0 0-1,-1-1-5,-3-1-5,5 2-15,0 0 0,1-1 0,-1 1 0,1-1 0,-1-1 0,1 1 0,1-1 0,-3-2 20,8 7-23,0 0-33,0 0-1,-1 0 1,1 0-1,0 0 1,0 0-1,-1-1 1,1 1-1,0 0 1,0 0 0,0 0-1,-1-1 1,1 1-1,0 0 1,0 0-1,0 0 1,0-1-1,0 1 1,-1 0 0,1 0-1,0-1 1,0 1-1,0 0 1,0-1-1,0 1 1,0 0-1,0 0 1,0-1-1,0 1 1,0 0 0,0 0-1,0-1 1,0 1-1,0 0 1,0 0-1,0-1 1,0 1-1,1 0 1,-1 0 0,0-1-1,0 1 1,0 0-1,0 0 1,0-1-1,1 1 1,-1 0-1,0 0 1,0 0-1,0-1 1,1 1 56,12-2-1102</inkml:trace>
  <inkml:trace contextRef="#ctx0" brushRef="#br0" timeOffset="1557.831">2471 648 9658,'-3'-32'1861,"-1"0"0,-7-23-1861,10 52 102,0 1 0,0 0 0,0 0 1,0 0-1,0-1 0,-1 1 0,1 0 0,-1 0 0,1 1 0,-1-1 0,0 0 0,0 0 0,0 1 1,0-1-1,0 1 0,0 0 0,0 0 0,0-1 0,0 1 0,-1 1 0,1-1 0,0 0 0,-1 0 1,1 1-1,-1 0 0,1-1 0,0 1 0,-1 0 0,1 0 0,-1 0 0,1 1-102,-4-2 188,-1 1-95,0-1 1,0 2-1,1-1 1,-1 1-1,0 0 1,0 0-1,1 0 0,-1 1 1,1 0-1,-1 1 1,1-1-1,0 1 1,0 1-1,0-1 1,0 1-1,1 0 0,-1 0 1,-3 4-94,3-1 39,0 0 1,-1 1 0,2 0-1,-1 0 1,2 0-1,-1 1 1,1-1-1,0 1 1,0 0-1,1 1 1,1-1-1,-2 7-39,2-3-4,0-1 0,1 0 0,0 1 0,1-1-1,1 1 1,0-1 0,0 1 0,1-1 0,1 0-1,1 2 5,-2-5 10,1-1-1,0 0 1,1 0-1,-1 0 1,2-1-1,-1 1 1,1-1-1,0 0 1,0-1-1,1 1 1,0-1-1,0 0 1,1 0-1,3 2-9,-4-4 5,0-1 0,0 0-1,0 0 1,0 0 0,1 0-1,-1-1 1,1 0 0,-1-1 0,1 1-1,0-1 1,0-1 0,0 1 0,-1-1-1,1 0 1,0-1 0,0 1 0,6-3-5,-4 1 7,-1 0 1,0-1-1,0 0 1,0-1-1,0 0 1,0 0-1,-1-1 1,0 1 0,0-2-1,0 1 1,0-1-1,-1 0 1,6-7-8,-3 2 65,-1 0 1,0-1 0,0 0-1,-1 0 1,-1-1 0,0 0-1,-1 0 1,0 0 0,2-12-66,-5 19 33,-1 0 1,0 0 0,0 0-1,-1 0 1,1-1 0,-1 1-1,-1 0 1,1 0 0,-1 0 0,0 0-1,-1 0 1,1 0 0,-1 0-1,0 1 1,-1-1 0,1 0-1,-1 1 1,0 0 0,0 0-1,-1 0 1,0 0 0,0 0-1,-2-2-33,-1 1 11,-1 0-1,1 1 0,-1 0 0,0 0 0,0 1 1,-1 0-1,1 1 0,-1-1 0,-2 1-10,5 1-1,-1 0 1,1 1-1,-1-1 0,0 2 0,1-1 1,-1 1-1,0 0 0,0 0 0,1 1 1,-1-1-1,0 2 0,-5 1 1,7-1-2,0 0 1,1 1-1,-1-1 0,1 1 0,0 0 0,-1 1 2</inkml:trace>
  <inkml:trace contextRef="#ctx0" brushRef="#br0" timeOffset="2037.379">2872 106 9346,'-2'-5'862,"0"0"29,0-1-1,0 1 0,-1 0 0,1 1 1,-1-1-1,-1-1-890,4 6 56,0 0 0,-1-1 0,1 1 0,0 0 0,0 0 0,-1-1 0,1 1 0,0 0 0,0 0 0,-1 0 1,1 0-1,0-1 0,-1 1 0,1 0 0,0 0 0,0 0 0,-1 0 0,1 0 0,0 0 0,-1 0 0,1 0 0,0 0 0,-1 0 0,1 0 0,0 0 0,-1 0 0,1 0 0,0 0 0,-1 0 0,1 0 0,0 0 1,-1 0-1,1 0-56,-9 11 873,-2 19-69,8-10-602,1 0-1,1 0 0,0 0 1,2 1-1,0-1 0,2 0 1,0 0-1,1 1-201,13 49 695,17 42-695,-23-75 150,-9-31-132,17 56 240,-2 2-258,-13-43 27,-1 0 1,0 1 0,-1 0 0,-2-1-1,0 1-27,-18 155 62,18-175-72,1 31-150,0-31 174,-1 0 0,1-1-1,-1 1 1,1 0-1,0-1 1,-1 1-1,1 0 1,0-1 0,0 1-1,0-1 1,0 0-1,1 1 1,-1-1-1,0 0 1,1 0-1,-1 1 1,2-1-14,22 11 39</inkml:trace>
  <inkml:trace contextRef="#ctx0" brushRef="#br0" timeOffset="2614.092">3263 615 7346,'31'-105'3435,"-31"103"-3228,1 0 1,-1 0-1,1 0 0,-1 0 0,0 0 1,0 0-1,0 1 0,0-1 1,0 0-1,0 0 0,-1-1-207,1 3 45,0 0 0,0 0 0,0-1 0,0 1 0,-1 0 0,1 0 0,0 0 0,0-1-1,0 1 1,0 0 0,-1 0 0,1 0 0,0-1 0,0 1 0,0 0 0,-1 0 0,1 0 0,0 0 0,0 0-1,-1 0 1,1 0 0,0 0 0,0-1 0,-1 1 0,1 0 0,0 0 0,0 0 0,-1 0 0,1 0 0,0 0-1,0 0 1,-1 0 0,1 1 0,0-1 0,0 0 0,-1 0 0,1 0 0,0 0-45,-17 12 2504,12-5-2330,0-1 1,1 1 0,0 0-1,1 0 1,0 0 0,0 1-1,0-1 1,1 1 0,0 0-1,0-1 1,1 1 0,0 0-1,0 5-174,1 16 147,1-1 0,1 1-1,2 4-146,-3-26 38,0 3-25,1 0-1,0 0 1,1-1-1,0 1 0,1 0 1,0-1-1,0 0 1,1 0-1,0 0 0,0-1 1,1 1-1,5 5-12,-7-11 6,-1 1-1,1-1 1,-1 1-1,1-1 1,0 0-1,0 0 1,0-1-1,1 0 1,-1 1-1,1-1 1,-1-1-1,1 1 1,0-1-1,0 1 1,-1-1-1,1-1 1,0 1-1,0-1 1,0 0-1,0 0 1,0 0-1,0-1 1,0 1-1,0-1 1,-1-1-1,1 1 1,1-1-6,7-3 13,0-1 1,-1-1-1,0 0 0,0-1 1,-1 0-1,1 0 1,-2-1-1,1-1 1,-2 0-1,1 0 1,2-5-14,-1 1 24,0-1 0,-1 0 0,-1-1 0,0 1 1,-2-2-1,1 1 0,-2-1 0,3-13-24,-5 11 25,-1 0-1,-1-1 1,-1 1-1,0 0 1,-2-1 0,0 1-1,-3-10-24,12 64 31,-5-16-17,2 0 0,0-1 0,1 1 0,1-1 0,0 0 0,4 4-14,2 1 17,1-2 0,1 1 0,1-2 1,0 0-1,2-1 0,0-1 0,1 0 1,1-2-1,1 0 0,0-1 0,1-1 1,6 2-18,-21-13 8,1 0 0,0 0 0,0 0 0,0-1 0,1 0-8,38 0 36</inkml:trace>
  <inkml:trace contextRef="#ctx0" brushRef="#br0" timeOffset="2978.792">4249 85 10594,'-4'-4'886,"-1"0"-1,1 1 1,-1-1-1,0 1 1,0 1-1,0-1 1,-5-1-886,9 4 46,0 0-1,0 0 1,0 0 0,1 0 0,-1 0 0,0 0-1,0 0 1,0 0 0,0 0 0,0 1 0,0-1-1,0 0 1,1 1 0,-1-1 0,0 1 0,0-1-1,0 1 1,1-1 0,-1 1 0,0-1-1,1 1 1,-1 0 0,0-1 0,1 1 0,-1 0-1,1 0 1,-1-1 0,1 1 0,-1 0 0,1 0-1,0 0 1,-1 0 0,1-1 0,0 1-1,0 0 1,0 0 0,0 1-46,-7 42 613,7-36-410,-2 32 208,2-1 1,1 0-1,2 0 1,8 36-412,4-3 296,4-1 1,8 15-297,0 0 255,-2 7-255,-18-62-80,-1 1-1,-2 0 1,-1-1-1,-1 24 81,-2-52-164,0 0 0,0 1 0,0-1 0,0 0 0,-1 1 0,1-1 0,-1 0 0,0 1 0,0-1 0,0 0 0,-1 0 164,-8-7-563</inkml:trace>
  <inkml:trace contextRef="#ctx0" brushRef="#br0" timeOffset="3308.956">4054 562 12035,'-14'-7'4617,"14"7"-3577,7-3 136,14 3-360,34-6-192,-28 3-56,-14 2-87,-6 1-481,0 0 320,124-12-792,2 5-377,6-2 649</inkml:trace>
  <inkml:trace contextRef="#ctx0" brushRef="#br0" timeOffset="3309.956">4799 476 8458,'-10'-10'3841,"-3"10"-1425,6 4-832,1 12-399,3 2-41,2 18-328,0 3-112,2 5-312,6 5-144,2 1-144,1 2-24,0-2-24,0-8 129,-2-9-233,1-12-465,1-10 393</inkml:trace>
  <inkml:trace contextRef="#ctx0" brushRef="#br0" timeOffset="3657.107">4789 142 13835,'-26'-43'5185,"6"17"-4041,15 13-736,2 5-128,3 9-120,0 8 1,7 8-89</inkml:trace>
  <inkml:trace contextRef="#ctx0" brushRef="#br0" timeOffset="4067.449">5259 645 7210,'37'-37'3248,"5"-9"-3248,-41 45 123,0 0 0,0-1 0,0 1 0,0 0-1,0 0 1,0-1 0,-1 1 0,1 0 0,0-1 0,-1 1 0,1-1-1,-1 1 1,1-1 0,-1 1 0,0-1 0,0 1 0,0-1-1,0 1 1,0-1 0,0 1 0,0-1 0,0 0 0,0 1-1,-1-1 1,1 1 0,-1-1 0,1 1 0,-1 0 0,0-2-123,-1 1 266,0-1 1,-1 1 0,1 0-1,0 0 1,-1 0 0,1 0-1,-1 0 1,0 0-1,-2-1-266,3 3 150,-4-4 9,0 1 0,-1 1-1,0 0 1,0-1 0,0 2-1,0-1 1,0 1 0,0 0-1,0 1 1,0 0 0,-1 0 0,1 0-1,0 1 1,0 0 0,0 0-1,0 1 1,0 0 0,0 0 0,1 1-1,-1 0 1,1 0 0,-1 0-1,1 1 1,0 0 0,-3 3-159,-1 0 36,0 2 1,0-1 0,1 1-1,0 1 1,0-1 0,1 1-1,1 1 1,0 0 0,0 0-1,1 0 1,0 1 0,1 0-1,0 0 1,1 2-37,2-7 4,0 0-1,1 1 0,0-1 1,0 1-1,1-1 0,0 1 1,0 0-1,1-1 1,0 1-1,0-1 0,1 1 1,0-1-1,0 0 0,2 3-3,0-1 4,0-1 0,1 1-1,0-1 1,1 0 0,-1 0-1,2 0 1,-1-1 0,1 0-1,0 0 1,5 3-4,-2-2 4,1-1 1,0 0-1,0 0 0,1-1 1,-1 0-1,1-1 0,0-1 1,1 0-1,-1 0 0,1-2 1,0 1-1,0-1 0,0-1 1,0 0-1,0-1 1,9-2-5,-9 1 7,-1-2 0,0 0 0,0 0 0,0-1 1,0-1-1,0 0 0,-1-1 0,0 0 1,0 0-1,0-1 0,-1-1 0,0 1 1,2-4-8,-8 7 4,0 0 0,0-1 1,0 1-1,0-1 0,-1 0 1,0 0-1,0 0 0,0 0 1,0-1-1,-1 1 1,0-1-1,0 1 0,-1-1 1,0 0-1,0 0 0,0 0 1,0 0-1,-1 0 0,0 0 1,0 0-1,-1 0 0,0 1 1,0-1-1,0 0 1,-1 0-1,1 0 0,-1 1 1,-2-4-5,-6-10-31,-1 0 1,0 2 0,-1-1 0,-1 1 0,-1 1 0,0 1-1,-1 0 1,-1 0 0,0 2 0,-1 0 0,0 1 0,-1 0 0,-2 0 29,-17-3-770,35 14 572,1 1-1,-1-1 0,0 0 0,0 1 1,0 0-1,0-1 0,0 1 1,0 0-1,0 0 0,0 0 1,0 0-1,0 0 0,0 1 0,0-1 1,0 1-1,1-1 0,-2 1 200,3-1-80,0 0 0,0 0 0,0 1 0,-1-1 0,1 0 0,0 0 0,0 0 0,0 1 0,0-1 0,0 0 0,0 0 0,0 0 0,-1 1 0,1-1 1,0 0-1,0 0 0,0 1 0,0-1 0,0 0 0,0 0 0,0 1 0,0-1 0,0 0 0,0 0 0,0 0 0,1 1 0,-1-1 0,0 0 0,0 0 0,0 1 0,0-1 0,0 0 0,0 0 0,0 0 0,1 0 0,-1 1 0,0-1 0,0 0 0,0 0 0,0 0 80,16 22-1652</inkml:trace>
  <inkml:trace contextRef="#ctx0" brushRef="#br0" timeOffset="4533.213">5791 621 6545,'-7'-28'4807,"5"24"-4303,0 1-1,0-1 1,0 1-1,-1 0 1,1 0 0,-4-3-504,6 6 91,0-1 0,-1 1 0,1-1 0,-1 1 0,1-1 0,-1 1 1,1 0-1,-1-1 0,1 1 0,-1 0 0,1-1 0,-1 1 0,0 0 0,1 0 0,-1-1 1,1 1-1,-1 0 0,0 0 0,1 0 0,-1 0-91,-6 7 1048,7-5-935,-1 1 0,1-1 0,0 0 0,0 1 0,0-1-1,0 0 1,0 0 0,0 1 0,1 1-113,7 19 303,2-1 1,0 0-1,1 0 1,1-1-1,2 1-303,5 8 153,-2 1 0,0 4-153,-12-25 19,-2-1 0,1 1 0,-2-1 0,1 1 0,-1 0 0,-1 0 0,1 0 0,-2 0 0,1 4-19,-4-1 64,-3-17 30,-3-18 20,4-21 11,3 0 1,1 0 0,2 0-1,5-26-125,-2 36 29,1-1 0,2 1 0,4-7-29,-7 24 1,1 1 0,1-1 0,1 1 0,0 1 0,1 0 0,0 0 0,10-11-1,-17 23-1,0 1 0,0-1 0,0 1 0,0 0 0,1-1 0,-1 1 0,0 0-1,1 0 1,-1 0 0,1 0 0,0 0 0,-1 0 0,1 0 0,0 1 0,-1-1 0,1 0 0,0 1 0,0 0 0,1-1 1,-2 1-1,1 1-1,0-1 1,0 1 0,0 0 0,-1 0-1,1-1 1,0 1 0,-1 0-1,1 1 1,-1-1 0,1 0 0,-1 0-1,0 0 1,1 1 0,-1-1 0,0 1-1,0-1 1,0 1 0,0 0 0,1 1 1,13 24-10,-1 1 0,-1 1 0,7 24 10,-9-23-1,1 1 0,2-2 0,14 24 1,-12-30-3,1 0 0,1 0 0,0-2-1,2 0 1,0-2 0,16 12 3,-20-19 82,0-1 1,1 0 0,0-1-1,0-1 1,1-1 0,1 0-1,-1-1 1,1-1 0,0-1-1,1-1-82,16 1 330,34 0-330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0:00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56 4089,'-51'-8'11402,"51"8"-11357,0 0 0,0 0 0,0 0 0,0-1 0,0 1 0,0 0-1,0 0 1,0 0 0,0 0 0,0 0 0,0 0 0,0 0 0,0 0 0,1 0 0,-1 0-1,0 0 1,0 0 0,0 0 0,0 0 0,0 0 0,0 0 0,0 0 0,0 0-1,0 0 1,0-1 0,0 1 0,0 0 0,0 0 0,0 0 0,0 0 0,0 0-1,0 0 1,0 0 0,0 0 0,0 0 0,0 0 0,0 0 0,0 0 0,0 0 0,0 0-1,0 0 1,0 0 0,0-1 0,-1 1 0,1 0 0,0 0 0,0 0 0,0 0-1,0 0 1,0 0 0,0 0 0,0 0 0,0 0 0,0 0 0,0 0 0,0 0-1,0 0 1,0 0 0,0 0-45,10-2 480,612-17 1503,-505 18-1994,-61 2-352,0-2 0,-1-3 0,0-2 0,6-4 363,-50 7-623</inkml:trace>
  <inkml:trace contextRef="#ctx0" brushRef="#br0" timeOffset="373.782">721 156 8018,'-90'-49'3672,"71"38"-1775,17 9-1502,0 1 1,1 0-1,-1 0 1,0 0-1,0 0 1,0 0 0,0 0-1,0 1 1,0-1-1,-2 0-395,3 2 123,0-1 0,0 1 0,0-1-1,0 1 1,0-1 0,0 1 0,0 0-1,0 0 1,0-1 0,1 1 0,-1 0 0,0 0-1,0 0 1,1 0 0,-1 0 0,1 0 0,-1 0-123,-2 4 137,1-1 0,0 1-1,0 0 1,0-1 0,0 1 0,1 0 0,-1 0 0,1 0 0,1 1 0,-1-1 0,1 2-137,0 64 457,1-47-271,6 73 552,12 57-738,3 40 135,-20-167 75,2 0 0,0-1 1,2 1-1,1 0-210,2-6 1822,7-3-803</inkml:trace>
  <inkml:trace contextRef="#ctx0" brushRef="#br0" timeOffset="1387.891">1087 563 5409,'-16'-123'2867,"14"111"-2380,-4-27 2845,5 38-3110,1 0 0,-1 0 1,1 0-1,-1 0 0,1 0 1,-1 0-1,1 0 1,-1 0-1,0 0 0,0 0 1,0 0-1,1 1 1,-1-1-1,0 0 0,0 1 1,-1-1-223,2 0 42,0 1 0,0 0 1,0 0-1,0 0 0,-1 0 1,1 0-1,0 0 0,0 0 1,0 0-1,0 0 0,-1 0 1,1 0-1,0 0 0,0 0 1,0 0-1,0 0 0,-1 0 1,1 0-1,0 0 0,0 0 1,0 0-1,0 0 0,-1 0 1,1 0-1,0 0 0,0 0 1,0 0-1,0 0 0,-1 0 1,1 0-1,0 0 0,0 0 1,0 1-1,0-1 0,0 0 1,-1 0-1,1 0 0,0 0 1,0 0-1,0 0 0,0 1 0,0-1 1,0 0-43,-3 11 589,3 11-392,5 9 4,2-1 0,1 1 0,3 5-201,-1-8 161,-2 1-1,-2 1 1,3 20-161,-7-27 172,0-1 0,-2 1 0,-1-1 0,-1 8-172,18-139 652,10-60-574,-21 147-69,1 0 1,5-9-10,-9 24-1,1 1 0,-1 0 0,1 0 0,1 0 1,-1 0-1,1 1 0,0-1 0,0 1 0,1 0 0,1-1 1,-4 5-1,0-1 0,0 1-1,0 0 1,0-1-1,0 1 1,1 0-1,-1 1 1,0-1-1,1 0 1,-1 1-1,0-1 1,1 1 0,-1 0-1,1 0 1,-1 0-1,3 0 2,0 1-2,0 0 0,1 0-1,-1 0 1,0 1 0,0-1-1,0 1 1,-1 1 0,1-1 2,9 6-4,-1 1 1,0 0-1,0 1 0,10 11 4,18 16 7,20 14-7,-46-41 3,0 1 0,0-2 0,1 0 0,1-1 0,-1 0-1,9 1-2,-17-7 2,0 0 0,0-1 0,0 0-1,1-1 1,-1 1 0,0-2-1,0 1 1,0-1 0,0 0-1,0-1 1,0 0 0,0 0-1,0-1 1,0 0 0,-1 0 0,6-4-2,0 0 2,-1 0 1,1-1 0,-1-1 0,-1 0-1,1-1 1,-2 0 0,1 0 0,7-11-3,-14 15 2,1-1 1,-1 1-1,0-1 0,-1 0 1,0 0-1,0-1 1,-1 1-1,1 0 1,-2-1-1,1 0 0,-1 1 1,0-1-1,0 0 1,-1 0-1,0 1 0,-2-8-2,2 14 1,0 0 0,0 0 0,0 0 0,-1-1-1,1 1 1,-1 0 0,1 0 0,-1 0 0,1 0-1,-1 0 1,0 0 0,1 0 0,-1 0 0,0 0-1,0 0 1,1 0 0,-1 0 0,0 1 0,0-1-1,0 0 1,0 1 0,0-1 0,-1 1 0,0-1-1,0 0 2,-1 0 0,0 1 0,1 0 1,-1-1-1,0 1 0,1 0 1,-1 0-1,0 1 0,0-1 0,1 1 1,-2-1-3,-9 4 10,0 0 0,1 1 0,0 0-1,-7 4-9,4-1 11,0 1-1,1 0 0,0 1 1,0 1-1,1 0 1,0 0-1,1 1 0,1 1 1,0 0-1,0 1 0,-8 14-10,15-20 5,0-1 1,0 1-1,1 0 0,0 0 0,0 0 0,1 0 1,0 1-1,0-1 0,1 1 0,0-1 0,1 1 1,-1-1-1,2 1 0,-1 0 0,1-1 1,1 1-1,0-1 0,0 0 0,0 1 0,1-1 1,0 0-1,1-1 0,0 1 0,4 5-5,-2-3 4,0-1 1,1 0-1,1 0 0,0-1 1,0 1-1,0-2 0,1 0 1,0 0-1,1 0 0,7 4-4,-3-4 23,0-1 0,1 0 0,0-1 0,0 0-1,0-1 1,0-1 0,9 1-23,5-2-50,1 0 0,-1-2-1,0-2 1,1 0 0,-1-2 0,0-1 0,0-2-1,4-2 51,48-20-180</inkml:trace>
  <inkml:trace contextRef="#ctx0" brushRef="#br0" timeOffset="1756.062">2262 517 7426,'9'-18'1267,"5"-5"-221,-14 23-929,0 0 0,0-1 0,0 1 0,0 0 0,0 0 0,1-1 0,-1 1-1,0 0 1,0 0 0,0-1 0,0 1 0,1 0 0,-1 0 0,0 0 0,0-1 0,1 1-1,-1 0 1,0 0 0,0 0 0,1 0 0,-1 0 0,0 0 0,1-1 0,-1 1-1,0 0 1,0 0 0,1 0 0,-1 0 0,0 0 0,1 0 0,-1 0 0,0 0 0,1 0-1,-1 0 1,0 0 0,0 1 0,1-1 0,-1 0 0,0 0 0,1 0 0,-1 0 0,0 0-1,0 0 1,1 1 0,-1-1-117,3 3 224,0-1 0,0 0 0,1 1-1,-1-1 1,1-1 0,-1 1 0,1 0 0,0-1 0,0 0-1,0 1 1,-1-2 0,1 1 0,0 0 0,0-1-1,0 0 1,0 0 0,0 0 0,0 0-224,7-1 175,0 0 1,0 0-1,0-1 0,0-1 1,-1 0-1,4-1-175,-7 1 31,0 0 0,0 0 0,0 0 0,-1-1 0,1 0 0,-1-1 0,0 1 0,0-1-1,-1 0 1,1-1 0,-1 1 0,0-2-31,-3 5 7,0-1 0,-1 0 0,1 1 0,-1-1 0,0 0 0,1 0 0,-1 0 0,-1 0 0,1 0-1,0 0 1,-1 0 0,1 0 0,-1 0 0,0 0 0,0 0 0,0-1 0,-1 1 0,1 0 0,-1 0 0,0 0 0,0 0 0,0 0 0,0 0-1,0 0 1,0 1 0,-1-1 0,1 0 0,-1 1 0,0-1 0,-2-2-7,2 2 4,0 1-1,-1-1 1,1 0-1,-1 1 1,1 0-1,-1-1 1,0 1-1,0 0 1,0 1-1,0-1 1,-1 0-1,1 1 1,0 0-1,0-1 1,-1 1-1,1 1 1,-1-1 0,1 0-1,-1 1-3,-2 0 2,0 0 1,0 1-1,0 0 1,0 0-1,0 0 1,1 0-1,-1 1 0,0 0 1,1 0-1,-1 1 1,1 0-3,-11 6 5,0 1 0,2 0 1,-1 1-1,1 1 0,1 0 0,0 1 1,-2 4-6,7-7 6,0 1 1,1 1-1,0-1 1,1 1 0,0 0-1,1 1 1,0-1-1,1 1 1,0 0-1,1 0 1,1 0 0,0 1-1,1-1 1,0 12-7,1-16 8,0 1 0,0-1 0,1-1 0,0 1 0,1 0 1,0 0-1,1 0 0,-1-1 0,2 1 0,-1-1 0,1 0 0,0 0 0,1 0 1,0 0-1,0-1 0,1 0 0,0 0 0,0-1 0,0 1 0,1-1 0,0-1 1,3 2-10,3 1 169,2-1-1,-1-1 0,1-1 0,0 0 1,0-1-1,1 0 0,-1-1 0,1-1 0,0-1 1,0 0-1,-1-1 0,1 0 0,7-2-167,61-12 763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0:14.28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74 140 4673,'-4'0'281,"-50"-1"596,38 1 534,21-2 3228,255-27-157,347-23-2929,-286 41-964,148 19-589,-384-4 60,22-5-60,-75-1 96,1-1 0,-1-2 0,0-1 0,22-7-96,-52 12 17,1 0-1,0 0 0,0 0 0,-1 0 1,1 0-1,-1 0 0,1-1 0,-1 1 0,1-1 1,-1 0-1,0 0 0,2-1-16,-1-4 36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0:15.10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75 145 5113,'-62'47'1816,"51"-40"-415,10-8 1387,8-6 2013,19 0-4346,1 1-1,-1 0 0,21 0-454,90-4 746,-82 7-507,395-18 587,63-5-542,-200 6-201,80-5 23,-373 23 29,-1 0 0,1-1 0,-1 0 0,0-2 0,0-1 0,-1 0 0,15-7-135,-20 3 2382,-13 10-2315,0-1 1,0 1-1,0-1 0,0 0 1,0 1-1,0-1 1,0 1-1,0-1 0,0 1 1,-1-1-1,1 1 0,0-1 1,0 0-1,-1 1 1,1-1-1,0 1 0,0 0 1,-1-1-1,1 0-67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0:15.82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8 189 4881,'-7'-52'2042,"7"50"-1880,1 0 0,-1 0 0,1 0 1,-1 0-1,1 0 0,0 0 0,0 0 1,0 0-1,0 1 0,0-1 0,0 0 1,1 1-1,-1-1 0,0 1 0,1-1 0,-1 1 1,1 0-1,0-1 0,-1 1 0,1 0 1,0 0-1,0 0 0,0 0 0,0 0-162,3-1 469,3-3 48,1 1-1,1 0 0,-1 1 1,0 0-1,1 0 1,0 1-1,1 0-516,71-6 779,-42 5-459,210-11 1416,30 12-1736,-145 2 173,209 5 136,42 0 30,-243-9-92,95-16-247,-213 17 161,43-7-118,-24 0 2904,-34 5-1632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08.13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119 334 3289,'-40'-95'1961,"30"62"775,11 31 2177,-2 3-4868,0 1-1,0-1 1,0 1 0,0-1 0,0 1 0,1 0 0,-1 0 0,0-1-1,1 1 1,0 0 0,-1 0 0,1 0 0,0-1 0,0 1 0,0 0-1,0 1-44,-1 6 116,-1 53 339,2-1 0,6 31-455,-3-49 53,3 61 49,12 407 332,-19-439-231,6 33-203,0-150 441,-10-69-327,-13-69-114,5 78-75,6 0-1,4-19 76,3 99-6,0 0-1,-1 0 1,-2 1-1,0-1 1,-2 0-1,-6-19 7,-19-72 278,30 116-276,0 0-1,0 0 1,0 0 0,0 0 0,0 0-1,0 0 1,0 0 0,0-1-1,0 1 1,0 0 0,0 0 0,0 0-1,0 0 1,0 0 0,0 0 0,0 0-1,-1 0 1,1 0 0,0 0 0,0 0-1,0 0 1,0-1 0,0 1 0,0 0-1,0 0 1,0 0 0,0 0 0,0 0-1,0 0 1,1 0 0,-1 0 0,0 0-1,0 0 1,0 0 0,0 0 0,0-1-1,0 1 1,0 0 0,0 0 0,0 0-1,0 0 1,0 0 0,0 0 0,0 0-1,0 0 1,0 0 0,0 0 0,0 0-1,0 0 1,1 0 0,-1 0 0,0 0-1,0 0 1,0 0 0,0 0 0,0 0-1,0 0 1,0 0 0,0 0 0,0 0-1,0 0 1,0 0 0,0 0 0,1 0-1,-1 0 1,0 0 0,0 0 0,0 0-1,0 0 1,0 0-2,7 5 31,16 19-8,-2 2-1,-1 0 0,0 1 1,2 8-23,29 40 18,-18-34-8,1-1-1,2-2 1,33 26-10,127 94 43,-156-126-23,-2 1-1,-2 2 1,-1 1 0,-1 2-1,-2 1 1,-2 2 0,3 9-20,0 1 89,-25-44 435,-4-12-102,-2-18 139,-2 18-461,4-109 630,8-320 144,-14 267-840,-16-94-34,11 216 3,-1-1 1,-6-9-4,-1-11-565,14 66 554,1 0-1,0 0 1,0 0 0,0 0-1,0-1 1,0 1-1,0 0 1,0 0 0,0 0-1,0 0 1,0 0 0,0 0-1,0 0 1,0 0-1,0-1 1,0 1 0,0 0-1,0 0 1,0 0 0,0 0-1,0 0 1,0 0-1,0-1 1,0 1 0,0 0-1,0 0 1,0 0-1,0 0 1,0 0 0,0 0-1,0 0 1,0 0 0,0-1-1,0 1 1,0 0-1,0 0 1,0 0 0,0 0-1,1 0 1,-1 0 0,0 0-1,0 0 1,0 0-1,0 0 1,0 0 0,0-1-1,0 1 1,0 0-1,1 0 1,-1 0 0,0 0-1,0 0 1,0 0 0,0 0-1,0 0 1,0 0-1,0 0 1,1 0 0,-1 0-1,0 0 12,10 2-421</inkml:trace>
  <inkml:trace contextRef="#ctx0" brushRef="#br0" timeOffset="762.486">1510 740 3929,'11'-8'594,"0"0"-1,-1-2 1,0 1 0,3-5-594,-12 13 64,-1 1 1,0-1-1,1 0 1,-1 1-1,0-1 1,0 0-1,1 1 1,-1-1-1,0 0 1,0 0-1,0 1 1,0-1-1,0 0 1,0 1-1,0-1 1,0 0-1,-1 0 1,1 1-1,0-1 0,0 0 1,0 1-1,-1-1 1,1 0-1,0 1 1,-1-1-1,1 0 1,-1 1-1,1-1 1,-1 1-1,1-1 1,-1 1-1,1-1 1,-1 1-1,1-1 1,-1 1-1,0 0 0,1-1 1,-1 1-1,0 0 1,1-1-1,-1 1 1,0 0-1,1 0 1,-1 0-1,0-1 1,0 1-1,1 0-64,-6-1 517,1-1-1,-1 1 0,0 0 1,1 0-1,-5 0-516,3 1 176,1 0 0,0 0 1,-1 1-1,1 0 0,0 0 0,0 0 1,-1 1-1,1 0 0,0 0 0,1 1 1,-1 0-1,0 0 0,1 0 0,-1 0 1,1 1-177,-1 1 70,0 1 0,1-1 1,-1 1-1,1 0 0,0 1 1,1-1-1,0 1 1,0 0-1,0 0 0,1 0 1,-1 1-71,-2 10 10,1 1 1,0 0 0,1 0 0,1 1 0,1-1 0,1 1 0,1-1-1,0 1 1,2 8-11,1-5 7,1-1 0,0 1 0,2-1 0,1 0 0,0 0 0,2-1 0,0 0 0,1-1 0,2 0 0,8 11-7,-17-26 6,1 0 0,0 0 1,1-1-1,-1 1 0,1-1 1,0 0-1,0-1 0,0 1 1,0-1-1,1 0 1,0 0-1,-1-1 0,1 1 1,0-1-1,0-1 0,0 1 1,0-1-1,0 0 0,1 0 1,-1-1-1,0 0 0,0 0 1,1 0-1,-1-1 0,5-1-6,-1-1 18,1 0-1,-1-1 0,0 0 0,0 0 1,0-1-1,0-1 0,-1 0 0,0 0 1,0-1-1,-1 0 0,0 0 0,0-1 1,-1 0-1,1 0-17,3-7 75,1-1 0,-2 0 0,0-1 0,-1 1 0,-1-2 0,-1 1-1,0-1 1,-1-1 0,-1 1 0,-1-1 0,0 1 0,-1-14-75,-1 16 67,-1-1 0,-1 1-1,-1 0 1,0 0 0,-1 0 0,-1-1-1,0 2 1,-2-1 0,1 0 0,-2 1-1,0 0 1,-1 0 0,0 1-1,-1 0 1,-2-1-67,5 8 14,0 0-1,0 1 1,-1 0-1,0 0 1,-1 0-1,1 0 1,-1 1-1,0 0 1,0 1-1,-1 0 1,-6-3-14,9 5-8,-1 0 0,1 0 0,-1 1 0,1-1 0,-1 1 0,0 1 0,1-1 0,-1 1 0,0 0-1,0 0 1,0 1 0,1 0 0,-1 0 0,0 0 0,1 1 0,-1-1 0,1 1 0,0 1 8,0-2-93,1 1 0,-1 0 0,1 1 0,0-1 0,0 1 0,0-1-1,1 1 1,-1 1 0,0-1 0,1 0 0,0 1 0,0 0 0,0-1 0,0 1 0,1 0-1,-1 3 94,-7 30-600</inkml:trace>
  <inkml:trace contextRef="#ctx0" brushRef="#br0" timeOffset="1319.75">2067 831 6945,'42'-83'3272,"-44"94"-3050,1 1-1,0 0 1,1 0 0,1-1 0,0 1 0,0 0 0,2 3-222,4 20 698,9 25-698,-2-18 644,12 21-644,-12-29 318,-1 1 0,1 8-318,-11-21 600,-4-17 85,-5-15 328,-7-22-628,1-1 0,2 0 0,2-1 0,-1-10-385,5 19 14,1-1-1,1 1 1,1 0 0,1 0-1,2-1 1,1-7-14,-2 26-4,1 0-1,-1 1 1,1-1 0,0 1 0,0-1 0,1 1 0,0 0-1,0 0 1,0 0 0,1 0 0,0 1 0,0-1-1,0 1 1,1 0 0,0 0 0,0 0 4,1 1-8,0 0 0,0 1 0,0-1 0,0 1 0,1 0 0,-1 1 0,1 0 0,0 0 0,-1 0 0,1 1 0,0 0 0,0 0 0,0 1 0,0-1 0,4 2 8,6 0 0,0 2 0,0 0 1,0 0-1,0 2 0,-1 0 0,0 1 0,0 1 0,0 0 1,-1 1-1,0 1 0,0 0 0,-1 1 0,0 0 0,-1 2 1,-1-1-1,1 1 0,-2 1 0,0 0 0,0 1 0,-1 0 1,-1 1-1,0 0 0,-1 0 0,5 15 0,-5-3 58,-1 2-1,1 18-57,10 37 1288,-5-52-724</inkml:trace>
  <inkml:trace contextRef="#ctx0" brushRef="#br0" timeOffset="1840.715">3308 919 6041,'-49'-39'3217,"44"36"-801,5 3-775,4 0-137,-4 0-392,4-1-223,32-1-241,55-1-96,-21-2-216,5 2-96,2 0-128,-7-2-24,-8 5 96,-4-2 1080,-5 13-912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10.97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5073 24 5281,'-3'-4'1041,"2"2"-604,0 0 0,0 0-1,0 0 1,0 1 0,-1-1 0,1 0-1,-1 1 1,1-1 0,-1 1 0,1 0-1,-2-1-436,0 15 1805,-5 47-1411,3 0 1,2 1 0,3 10-395,15 186 190,-9-176-39,-1-9-70,20 214 142,-16-226-77,2 0 0,4-1 0,16 43-146,-15-58 138,-6-19 2,-1 1 0,-1-1-1,4 27-139,-13-41 232,-5-15-2,-7-17 47,-12-34-96,2-1-1,2-1 1,3-1-181,-3-8 293,-27-58-293,46 118-6,-1-1 0,-1 1 0,1 0 0,-1 0 0,0 0 0,-1 0 0,1 1 0,-1-1 0,0 1 0,0 1-1,-1-1 1,0 1 0,-2-2 6,5 4-5,-2 1 0,1-1 0,0 1 0,0 0 0,0 0 0,-1 0 0,1 0 0,0 1 0,-1 0 0,1 0 0,0 0 0,-1 0 0,1 1 0,0-1 0,-1 1 0,1 0 0,0 1 0,0-1 0,0 1 0,0 0 0,0 0 0,-1 1 5,-10 5-9,1 1 0,1 1 1,-1 1-1,2-1 0,-1 2 1,2 0-1,-1 0 1,2 1-1,0 1 0,0 0 1,1 0-1,1 0 0,1 1 1,0 1-1,0 0 9,2-3 7,1 0 0,0 0 0,1 1 0,1 0 0,0-1 0,0 1 0,2 0 0,0 10-7,0-14 9,1-1 0,1 1-1,0 0 1,0-1 0,1 0 0,0 1 0,1-1-1,0-1 1,0 1 0,1 0 0,0-1 0,4 5-9,-3-6 11,0 0 1,1 0-1,0-1 1,0 0-1,0 0 1,0 0-1,1-1 1,0-1-1,0 1 1,1-1 0,-1-1-1,1 1 1,0-1-1,0-1 1,0 0-1,0 0 1,0-1-1,1 0 1,-1 0-1,0-1 1,8-1-12,7-1-28,0-1-1,0-2 1,-1 0 0,1-1-1,-2-1 1,1-2 0,20-10 28,48-27 556,-7-4-316</inkml:trace>
  <inkml:trace contextRef="#ctx0" brushRef="#br0" timeOffset="494.568">5577 1040 7001,'-38'-12'4060,"60"10"-3049,0 1 1,0 1-1,-1 1 1,5 2-1012,-1-1 262,1-1 0,24-2-262,-43 1 39,1-2 0,-1 1 0,1-1 0,-1 0 0,1 0 0,-1-1 0,0 1 0,0-2 0,0 1-1,-1-1 1,1 0 0,3-4-39,-6 5 35,-1 0 0,0-1-1,1 1 1,-1-1 0,-1 1 0,1-1-1,-1 0 1,1 0 0,-1 0 0,0 0-1,-1-1 1,1 1 0,-1 0-1,1-1 1,-2 0 0,1 1 0,0-1-1,-1 1 1,0-1 0,0 0 0,0-2-35,-1 2 30,0 0 0,-1 0 0,1 0 0,-1 0 1,0 0-1,0 1 0,0-1 0,-1 1 0,0-1 1,0 1-1,0 0 0,0 0 0,-1 0 0,1 1 1,-1-1-1,0 1 0,0 0 0,0 0 0,-1 0 1,1 0-1,-1 1 0,-2-1-30,0-1 10,-1 1 1,0 0-1,0 0 1,0 1-1,0 0 1,0 0-1,0 1 1,0 0-1,0 0 0,-1 1 1,1 0-1,0 1 1,-4 0-11,5 1 5,1 0 0,-1 1 0,1-1 0,0 1 1,0 1-1,0-1 0,0 1 0,0 0 0,1 0 0,0 1 1,0 0-1,0-1 0,0 2 0,1-1 0,0 1 0,0-1 0,0 1 1,0 3-6,-6 10 10,1 0 1,0 1-1,2 0 1,1 0-1,-2 9-10,5-16 7,1 1-1,0-1 0,1 1 1,1-1-1,0 1 1,1 0-1,0-1 1,1 1-1,0 0 0,1-1 1,1 0-1,0 0 1,1 0-1,4 9-6,-4-13 10,0 1-1,1-1 1,-1 0-1,2 0 1,-1-1 0,1 0-1,1 0 1,-1 0-1,1-1 1,1 0 0,-1-1-1,1 0 1,0 0-1,0-1 1,1 0 0,0 0-1,0-1 1,10 2-10,-3-2 1,0-1 0,1-1 1,-1-1-1,0-1 0,1 0 0,-1-1 1,1-1-1,-1 0 0,0-2 1,4-1-2,13-4 588,0-2 1,-1-2-1,-1-1 1,16-9-589,20-19 994</inkml:trace>
  <inkml:trace contextRef="#ctx0" brushRef="#br0" timeOffset="833.771">6436 324 8954,'-6'-10'1251,"4"4"-824,-1 1 1,1 0-1,-2 0 1,1 0-1,0 0 0,-1 1 1,0-1-1,0 1 1,0 0-1,-1 0 1,1 1-1,-3-2-427,7 5 29,-1-1 0,1 1 0,0 0 0,-1 0 0,1 0 0,0 0 0,-1 0 0,1 0 0,0 0 0,-1 0 0,1 0 0,-1 0 1,1 0-1,0 0 0,-1 0 0,1 0 0,0 1 0,-1-1 0,1 0 0,0 0 0,-1 0 0,1 0 0,0 1 0,0-1 0,-1 0 0,1 0 0,0 0 0,0 1 0,-1-1 0,1 0 0,0 1 0,0-1 0,-1 0 0,1 0 0,0 1 1,0-1-1,0 0 0,0 1 0,0-1 0,0 0 0,0 1-29,-4 16 294,4-15-213,-2 30 39,2-1 1,1 0 0,1 0-1,5 20-120,0 2 62,1 28-26,33 249 369,-26-242-259,5 0 0,22 61-146,-39-141-65,7 15-543,-7-21 340</inkml:trace>
  <inkml:trace contextRef="#ctx0" brushRef="#br0" timeOffset="1170.35">6255 851 9914,'-22'0'4201,"8"2"-2649,12 2-535,4-1 55,23-2-608,11-4-216,27-6-104,15 0-32,18-7 352,5-1 3057,10 0-2529</inkml:trace>
  <inkml:trace contextRef="#ctx0" brushRef="#br0" timeOffset="1700.993">7098 1048 3785,'-4'-45'2290,"1"37"1402,10 18-2131,3-4-1354,-1-1 1,1 0 0,0-1-1,0 0 1,1-1-1,-1 0 1,1 0 0,0-1-1,-1-1 1,1 0 0,0 0-1,0-1 1,0 0-1,0-1 1,0 0 0,0-1-1,-1-1 1,1 1 0,-1-1-1,1-1 1,-1 0-1,2-2-207,-9 5 20,12-8 80,0 0 0,0-1 1,2-2-101,-14 9 18,0 0 1,0 1 0,0-1 0,0 0 0,0-1 0,-1 1-1,1 0 1,-1-1 0,0 1 0,0-1 0,0 0 0,0 0-1,-1 1 1,0-1 0,0 0 0,1-2-19,-2 1 29,1-1-1,-1 1 1,0 0 0,-1-1 0,1 1-1,-1 0 1,0 0 0,0-1 0,0 1-1,-1 0 1,0 0 0,0 0 0,0 1-1,-1-1 1,0 0 0,0 1 0,0 0 0,0 0-1,0-1 1,-1 2 0,0-1 0,0 0-1,0 1 1,-2-2-29,0 2 15,0-1 0,-1 1 0,1 0 0,0 0-1,-1 1 1,1 0 0,-1 0 0,0 1 0,0 0 0,0 0-1,0 0 1,0 1 0,0 0 0,0 0 0,1 1 0,-1 0 0,0 0-1,-5 2-14,0 1 12,0 1-1,0 0 0,0 1 0,0 0 0,1 1 1,0 1-1,0-1 0,1 2 0,0-1 0,1 1 1,0 1-1,0 0 0,1 0 0,-2 3-11,1 0 9,1 0-1,0 1 0,0 0 1,1 0-1,1 1 1,1-1-1,0 1 1,1 1-1,0-1 0,1 0 1,-1 16-9,4-22 7,1 0 1,-1 0-1,1 0 0,1 0 1,-1 0-1,2 0 0,-1 0 1,1 0-1,0-1 1,1 0-1,0 1 0,1-1 1,-1-1-1,1 1 0,1-1 1,-1 0-1,1 0 1,1 0-1,-1-1 0,1 0 1,0 0-1,1-1 0,-1 0 1,1 0-1,2 0-7,6 3 26,0 0 0,0-1 0,0-1 0,1-1 0,0 0 0,0-1 0,0-1 0,1-1 0,-1 0 0,1-2 0,-1 0 0,15-1-26,2-4-42,-1-2 0,-1-1 1,1-2-1,-1 0 0,-1-3 1,0 0-1,8-7 42,33-19-188</inkml:trace>
  <inkml:trace contextRef="#ctx0" brushRef="#br0" timeOffset="2057.283">7750 843 6737,'7'-2'433,"-5"1"-204,0 0-1,1 0 0,-1 0 1,1 1-1,-1-1 1,1 1-1,-1-1 0,3 1-228,-4 0 68,-1 0-1,1 1 0,0-1 0,0 0 1,0 1-1,-1-1 0,1 1 0,0-1 1,0 1-1,-1-1 0,1 1 0,0-1 1,-1 1-1,1-1 0,-1 1 0,1 0 1,-1 0-1,1-1 0,-1 1 0,1 0 1,-1 0-1,0-1 0,1 1 0,-1 0 0,0 0 1,0 0-1,1 0-67,24 77 3225,-4-17-2061,-3 2 0,-2 0 0,-1 11-1164,-15-73 32,2 21 390,-2-21-377,0-1 0,0 1 0,0 0 0,0 0 0,0-1 0,0 1 0,0 0 0,0-1 0,-1 1 0,1 0 0,0 0 0,0-1 0,-1 1 0,1 0 0,0-1 0,-1 1 0,1-1 0,-1 1 0,1 0 0,-1-1 0,1 1 0,-1-1 0,0 1-45,0-2 55,1 1 0,-1-1 0,0 0 0,0 1 0,0-1 1,1 0-1,-1 0 0,0 0 0,1 0 0,-1 0 0,1 1 0,-1-1 1,1 0-1,-1 0 0,1 0 0,0 0 0,0-1-55,-1 1 86,-6-17 62,1-1 1,0 0 0,2 0 0,0 0 0,1-1-1,1 1 1,0-19-149,2 22 17,1 0 0,1 0-1,0 0 1,0 1 0,2-1 0,0 0-1,1 1 1,0 0 0,8-13-17,-9 21 11,0 0 0,1 0 1,0 0-1,0 1 0,1-1 0,-1 1 0,1 0 1,1 1-1,-1 0 0,1 0 0,0 0 1,0 1-1,1 0 0,-1 0 0,1 1 0,2-1-11,4 0 343,0 0-1,0 1 0,0 0 0,0 1 0,0 1 0,1 1 0,-1-1 1,14 3-344,44 8 1160</inkml:trace>
  <inkml:trace contextRef="#ctx0" brushRef="#br0" timeOffset="2905.174">8622 870 6017,'-6'-4'966,"-26"-8"3426,31 12-4327,1 0 0,-1 0 0,1 0 0,-1-1 0,0 1 0,1 0 0,-1 0 0,0 0 0,1 1 0,-1-1 0,1 0 0,-1 0 0,0 0 0,1 0 0,-1 0 0,1 1 0,-1-1 0,0 0 0,1 1 0,-1-1 0,1 0 0,-1 1 0,1-1 0,-1 1 0,1-1 0,0 1 0,-1-1 0,1 1 0,-1-1 0,1 1 0,0-1 0,-1 1 0,1-1 0,0 1 0,0-1 0,0 1 0,-1 0 0,1-1 0,0 1 0,0 0 0,0-1 0,0 1 0,0-1 0,0 1 0,0 0-65,1 24 203,1 0-1,1 0 0,1 0 0,1 0 0,1-1 0,8 18-202,-3-6 277,-2 0-1,2 21-276,-10-51 38,0-1 0,0 0 0,0 0 0,1 0 0,-1 1 0,1-1 0,0-1 0,2 4-38,-5-12 220,0 0 0,0 0-1,0 0 1,1 0 0,-1 0 0,1 0 0,0-2-220,-1-14 282,-6-27-132,3 0 0,2 0 0,2-13-150,1 33 4,2 1 1,1-1-1,0 1 0,3 0 0,0 0 1,6-13-5,-12 35-4,0 1 1,1-1 0,0 1 0,-1 0 0,1 0 0,0-1-1,1 1 1,-1 1 0,0-1 0,1 0 0,0 0-1,-1 1 1,1 0 0,0-1 0,1 1 3,-1 1-5,-1 0 1,1 0 0,0 0-1,-1 0 1,1 1-1,-1-1 1,1 1-1,0 0 1,-1 0-1,1 0 1,0 0-1,-1 0 1,1 1-1,0-1 1,-1 1 0,1 0-1,-1 0 1,1 0-1,-1 0 1,1 0-1,-1 0 5,10 6-5,0-1-1,-1 2 1,-1 0-1,1 0 1,-1 0-1,0 2 1,-1-1-1,0 2 6,21 24 6,15 28-6,-24-34-3,14 20 4,25 48-1,-54-75 36,-8-20 15,-2-13-12,1 2-30,1 0 0,1-1 0,0 1 0,0-1 0,1 1 0,0-1 0,0 1 0,1-1 0,1 1 0,0-4-9,5-17 11,1 1 0,8-17-11,-10 29-7,1 1 1,1 0-1,0 0 1,1 1 0,1 0-1,0 1 1,1 0-1,0 0 1,2 1 0,11-10 6,-22 22-4,0-1 0,0 1 0,1 0 0,-1 0 0,0 0 0,0 0 0,1 0 0,-1 0 0,1 1 0,-1-1 0,0 1 0,1-1 0,-1 1 0,1 0 0,-1 0 1,1 0-1,-1 0 0,3 1 4,-1 0-3,0 1 0,1-1 0,-1 1 0,0 0 0,0 0 0,0 0 0,-1 0 0,1 1 0,0 0 0,0 0 3,5 5-2,-1 0 1,0 1 0,-1-1-1,0 2 1,-1-1-1,1 1 1,3 9 1,6 20-4,-2 1 0,-1 0 0,-3 1 0,0 5 4,17 61 28,-22-89 31,0 1-110,1 0-1,5 11 52,-9-26-117,-1 0 0,1-1 0,0 1 0,0-1 0,0 1 1,1-1-1,-1 0 0,1 0 0,0 0 0,0 0 0,0-1 0,0 1 0,0-1 0,1 1 0,-1-1 117,23 3-719</inkml:trace>
  <inkml:trace contextRef="#ctx0" brushRef="#br0" timeOffset="3263.74">9723 725 9778,'-21'-6'3857,"13"20"-2721,-2 4-240,7 11-224,3 6-263,8 8-169,4 8-40,3 0-48,2-2-24,-5-1-56,2-5 0,-6-6 112,-3-2-32,-3-11-504,0-10 328</inkml:trace>
  <inkml:trace contextRef="#ctx0" brushRef="#br0" timeOffset="3616.36">9554 366 11498,'-32'-32'4441,"8"10"-3352,16 4-577,5 8-200,13 8-256,8 7 1560,14 22-1208</inkml:trace>
  <inkml:trace contextRef="#ctx0" brushRef="#br0" timeOffset="3977.683">10024 780 6393,'0'0'61,"0"0"-1,0 0 0,0 0 0,0 0 1,0 0-1,0-1 0,1 1 0,-1 0 1,0 0-1,0 0 0,0 0 0,0 0 1,0 0-1,0 0 0,0 0 0,0-1 1,1 1-1,-1 0 0,0 0 0,0 0 1,0 0-1,0 0 0,0 0 0,0 0 1,1 0-1,-1 0 0,0 0 0,0 0 1,0 0-1,0 0 0,0 0 0,0 0 1,1 0-1,-1 0 0,0 0 0,0 0 1,0 0-1,0 0 0,0 0 0,0 0 1,1 0-1,-1 0 0,0 0 0,0 0 1,0 1-1,0-1 0,0 0 0,0 0 1,0 0-1,1 0-60,5 9 1147,4 16-466,-9-24-574,22 64 976,-3 2-1,-3 0 1,-3 1-1,1 32-1082,-10-79 208,-2-12 40,-3-9-238,0 0 1,0 0-1,0 1 1,0-1-1,0 0 1,1 0-1,-1 0 1,0 0-1,0 0 1,0 0-1,0 0 1,0 0-1,0 0 1,0 0-1,0 0 1,0 0-1,0 0 1,0 1-1,0-1 1,0 0-1,0 0 1,0 0-1,0 0 1,0 0-1,0 0 1,0 0-1,1 0 1,-1 0 0,0 0-1,0 0 1,0 0-1,0 0 1,0 0-1,0 0 1,0 0-1,0 0 1,0 0-1,0 0 1,0 0-1,0 0 1,1 0-1,-1 0 1,0 0-1,0 0 1,0 0-1,0 0 1,0 0-1,0 0 1,0 0-1,0 0 1,0 0-1,0 0 1,0 0-1,0 0 1,0-1-1,1 1 1,-1 0 0,0 0-1,0 0 1,0 0-1,0 0 1,0 0-1,0 0 1,0 0-11,0-9 861,-4-37-349,-7-31-512,5 45 43,1 0-1,2 0 0,1 0 1,2-1-1,2-12-42,-1 38 0,0 0 0,0 0-1,1 0 1,0 0 0,0 0-1,1 0 1,0 1 0,0-1-1,1 1 1,0 0 0,0 0 0,4-4 0,-5 6-6,1 0 0,0 1 1,0-1-1,1 1 1,-1 0-1,1 0 0,0 1 1,-1-1-1,1 1 1,0 0-1,0 0 0,1 1 1,-1 0-1,0-1 1,0 2-1,1-1 1,0 1 5,5-1-5,-1 1 1,0 0-1,1 1 1,-1 0-1,1 1 1,-1 0-1,0 1 1,0 0-1,0 0 1,-1 1-1,1 0 1,-1 1-1,1 1 5,2 1-2,0 2-1,-1 0 0,0 0 0,-1 1 1,0 0-1,0 1 0,-1 0 0,0 0 1,-1 1 2,8 15 2,-1 1 0,-1 0 0,-1 1 0,-2 0 1,-1 1-1,-1 0 0,-2 1 0,1 12-2,-5-26 47,1 9-222,1 0 0,9 24 175,-2-31 1010,5-7-590</inkml:trace>
  <inkml:trace contextRef="#ctx0" brushRef="#br0" timeOffset="4321.758">10918 793 10026,'-1'0'3777,"-2"15"-2801,2 6-360,-1 13 72,2 3-303,9 8-257,3 4-40,11 1-40,-2-3-8,-8-5-8,-1-5 16,-11-11 120,0-1-160,-5-8-272,0-5 224</inkml:trace>
  <inkml:trace contextRef="#ctx0" brushRef="#br0" timeOffset="4682.295">10987 397 7098,'-35'-44'3816,"-4"10"265,9 4-3025,19 9-455,10 3-121,12 18-496,11 13 3912,16 12-2935</inkml:trace>
  <inkml:trace contextRef="#ctx0" brushRef="#br0" timeOffset="5106.009">11794 783 3017,'1'-1'258,"0"0"1,0 0-1,0 0 1,0 0-1,0 0 1,0 0 0,-1 0-1,1-1 1,0 1-1,-1 0 1,1 0-1,-1-1 1,0 1 0,1 0-1,-1-1 1,0 1-1,0-1 1,0 1-1,0 0 1,0-1 0,0 1-1,0 0 1,0-1-1,-1 1 1,1 0-1,0-1 1,-1 1 0,1 0-1,-1-1 1,0 1-1,0-1-258,0 1 197,-1-1-1,0 1 0,1-1 1,-1 1-1,0-1 0,0 1 1,0 0-1,0 0 1,0 0-1,0 0 0,-1 0 1,1 1-1,0-1 0,0 1 1,-1-1-1,1 1 0,0 0 1,0 0-1,-1 0-196,-11 0 313,1 1 0,-1 0 0,1 1 0,0 1 0,-1 0 0,1 1-1,0 0 1,1 1 0,-1 1 0,-1 1-313,-14 8 79,2 1 0,-1 1 0,-19 18-79,40-30 2,1-1 0,0 1 0,0 0 0,0 0-1,1 0 1,0 1 0,0-1 0,0 1 0,1 0 0,-1 2-2,3-6-1,0 0 0,0 1 0,0 0-1,1-1 1,-1 1 0,1-1 0,0 1 0,0 0 0,0-1 0,0 1 0,0-1 0,0 1 0,1 0 0,-1-1-1,1 1 1,0-1 0,0 1 0,0-1 0,0 0 0,0 1 0,0-1 0,1 0 0,-1 0 0,1 1-1,-1-1 1,1 0 0,0-1 0,1 2 1,5 4-1,0-1-1,0 0 0,1-1 1,-1 0-1,1 0 0,1-1 1,-1 0-1,0-1 0,1 1 1,0-2 1,29 8 14,37 3-14,-47-9 9,-9-1-3,3 1 1,1 0-1,-1 1 1,18 7-7,-36-10 1,-1-1-1,0 1 0,1 0 1,-1 0-1,0 0 0,0 0 1,-1 1-1,1-1 0,0 1 0,-1 0 1,1 0-1,-1 1 0,0-1 1,0 1-1,-1-1 0,1 1 1,-1 0-1,1 0 0,-1 0 1,0 0-1,-1 1 0,1-1 0,-2 0 3,1 1-1,-1-1 1,0 0-1,0 0 1,-1 1-1,1-1 1,-1 0-1,0 0 1,0 0-1,0 0 1,-1 0-1,0 0 1,1 0-1,-1 0 1,-1 0-1,1-1 1,0 1-1,-1-1 1,0 1-3,-10 10 22,0 1 0,-1-2 0,-9 8-22,17-16 6,-28 25 47,-1-1 1,-2-3-1,-1 0-53,27-19 20,0 0 1,0-2-1,-1 1 1,0-1-1,0-1 1,0 0 0,0-1-1,0 0 1,-1-1-1,0 0 1,1-1-1,-1 0 1,-3-1-21,12-1-14,0 1 0,-1-1-1,1 0 1,0 0 0,0 0-1,0-1 1,0 1 0,0-1 0,0 0-1,-2-2 15,4 4-37,1-1-1,0-1 1,0 1-1,-1 0 1,1 0-1,0 0 1,0-1-1,0 1 0,0 0 1,1-1-1,-1 1 1,0-1-1,1 1 1,-1-1-1,1 0 0,-1 1 1,1-1-1,-1 1 1,1-1-1,0 0 1,0 1-1,0-1 0,0 0 1,0 1-1,1-1 1,-1 0-1,0 1 1,1-1-1,-1 1 0,1-2 38,3-7-170,1 1 0,0-1 0,5-6 170</inkml:trace>
  <inkml:trace contextRef="#ctx0" brushRef="#br0" timeOffset="5463.436">12256 345 9914,'-24'-43'4964,"22"43"-3659,2 7-821,1 11-214,75 309 135,-9 64-87,-64-367-349,-1-1-48,2 0 0,0 1 0,1-1 1,2 0-1,0-1 0,7 14 79,-5-22 137,1-9-226</inkml:trace>
  <inkml:trace contextRef="#ctx0" brushRef="#br0" timeOffset="5798.668">12034 892 9730,'-1'-3'3921,"13"3"-2681,15 2-48,19-2-231,6-5-377,13 0-328,5-5-96,2-5-72,0 5 104,-5-5-608,-5 3 4065,-10-2-2825</inkml:trace>
  <inkml:trace contextRef="#ctx0" brushRef="#br0" timeOffset="5799.668">12912 713 8682,'0'0'3585,"-2"9"-1841,-3 13-576,-8 44-224,9-30-215,8 13-473,3 1-80,2 6-80,4-2-24,-3-1 0,-6-5 96,-5-15-320,-3-2 16,5-13 72</inkml:trace>
  <inkml:trace contextRef="#ctx0" brushRef="#br0" timeOffset="6183.361">12928 465 12299,'-32'-40'4681,"6"12"-3497,9 10-696,9 2-128,11 15-128,5 2-208,17 10 3377,10 15-2521</inkml:trace>
  <inkml:trace contextRef="#ctx0" brushRef="#br0" timeOffset="6571.154">13710 871 5929,'-2'-28'5642,"2"26"-5423,-1 0-1,0 0 0,0 1 1,0-1-1,0 0 1,-1 0-1,1 1 0,-1-1 1,1 1-1,-1-1 0,1 1 1,-1-1-1,1 1 0,-1 0 1,0 0-1,0 0 1,0 0-1,-1 0-218,-3-3 196,-1 1-1,0 1 1,0-1 0,0 1 0,0 0 0,0 1-1,0 0 1,-1 0 0,1 0 0,0 1-1,-1 0 1,1 1 0,0-1 0,0 1-1,-2 1-195,-1 1 80,0 0 1,0 0-1,0 1 0,0 1 0,1 0 0,0 0 0,0 1 1,0 0-1,1 0 0,-1 1-80,-5 5 3,2 1 0,-1 0 0,1 1 0,1 0 0,0 1 0,2 0 0,-1 1 0,2 0 0,0 0 0,1 1 0,0 0 0,1 4-3,3-11 7,1 0-1,1 1 1,0 0 0,0-1-1,1 1 1,1 0 0,0 0-1,0-1 1,1 1 0,0-1-1,1 1 1,0-1 0,1 0-1,0 0 1,0 0 0,1-1-1,0 0 1,1 1 0,0-2-1,1 1 1,4 4-7,2 1 33,0-1 0,0 0 0,1-1 0,1-1 0,0 0 0,1-1 0,0 0 0,0-2 0,1 0 0,0-1 0,1 0 0,1-1-33,9 1 493,-1-2-1,1 0 0,0-2 0,0-1 1,0-2-1,0 0 0,26-5-492,-3-3 1279,36-12-1279,-85 19 12</inkml:trace>
  <inkml:trace contextRef="#ctx0" brushRef="#br0" timeOffset="7613.021">15714 542 2176,'100'-33'1977,"-84"23"1167,-16 10-3082,0 0 1,1-1-1,-1 1 0,0 0 1,0 0-1,0-1 1,0 1-1,0 0 1,0 0-1,0-1 0,1 1 1,-1 0-1,0-1 1,0 1-1,0 0 1,0 0-1,0-1 1,0 1-1,0 0 0,0 0 1,-1-1-1,1 1 1,0 0-1,0 0 1,0-1-1,0 1 0,0 0 1,0 0-1,0-1 1,-1 1-1,1 0-62,-16-10 2003,15 9-1721,-15-6 214,-1 1 0,0 0 0,0 1-1,0 1 1,-1 0 0,0 2 0,1 0 0,-1 0 0,0 2-1,-4 1-495,4 0 61,1 0-1,-1 2 0,1 0 1,0 1-1,0 1 1,0 1-1,1 0 0,0 1 1,0 0-1,1 2 0,0 0 1,0 0-1,1 2 0,0 0 1,1 0-1,-4 5-60,6-3 4,1 0-1,0 1 1,1 0 0,0 1-1,1 0 1,1 0 0,0 1-1,-3 11-3,0 5 5,2 1-1,1 0 1,-3 29-5,8-41 4,0 0 0,2-1 1,0 1-1,2 0 0,0 0 0,5 19-4,-4-28 5,1 1 1,0-1-1,1 0 0,0 0 0,1-1 0,0 1 0,1-1 0,0-1 0,1 1 0,0-1 0,8 7-5,-2-4 25,0-1 1,1-1-1,1 0 1,0-2-1,0 1 0,1-2 1,0 0-1,1-1 0,0-1 1,0-1-1,0 0 0,0-1 1,1-1-1,0-1 1,5 0-26,13-1-83,0-1 1,-1-2-1,1-1 1,-1-2 0,0-1-1,0-2 1,11-6 82,34-16-269</inkml:trace>
  <inkml:trace contextRef="#ctx0" brushRef="#br0" timeOffset="7962.696">16345 546 8794,'-5'-5'1112,"2"2"-693,0 0 0,0 1 0,-1-1 0,1 0 0,0 1 0,-1 0 0,0 0 0,1 0 0,-1 0 0,0 0 0,0 1 0,0 0 0,-4-1-419,8 2 31,0 0 0,-1 0 0,1 0 0,-1 1 0,1-1 0,0 0 0,-1 0 0,1 1 0,0-1 0,0 0 0,-1 1 0,1-1 0,0 0 0,-1 1 0,1-1 0,0 0 0,0 1 0,0-1 0,0 1 0,-1-1 0,1 1 0,0-1 0,0 0 0,0 1 0,0-1 0,0 1 0,0-1 0,0 1 0,0-1 1,0 0-1,0 1 0,0-1 0,0 1 0,0-1 0,1 0 0,-1 1 0,0-1 0,0 1-31,6 24 84,-4-20-11,40 128 240,-19-65-48,14 69-265,-33-113 44,0 0 0,-2 0 0,0 0 0,-2 0 0,0 0-1,-2 0 1,-4 22-44,-12 50 457,20-86-686,-1-9 151</inkml:trace>
  <inkml:trace contextRef="#ctx0" brushRef="#br0" timeOffset="8348.324">16219 599 8370,'-1'-5'601,"-1"1"1,1-1-1,1 0 1,-1 0 0,1 0-1,-1 0 1,1 0-1,1 0 1,-1 0-1,1 1 1,0-5-602,1 4 186,0 1 1,0-1-1,0 1 0,0 0 1,1 0-1,-1-1 0,1 2 1,0-1-1,1 0 0,-1 1 1,0-1-1,1 1 0,0 0 1,0 0-1,0 0 0,0 1 1,4-2-187,12-6 80,0 1 0,0 1 0,1 1 0,0 1 0,0 1 0,0 0 0,1 2 0,0 0 0,14 1-80,-8 2 1,-1 1 1,0 1-1,0 1 1,1 2-1,-2 0 1,1 2-1,13 6-1,-22-7 1,-1 2 0,0 0 0,0 1 0,-1 1 0,0 0 0,-1 1 0,0 1 0,-1 1 0,0-1 0,-1 2 0,-1 0 0,0 1 0,-1 0 0,0 1 0,-1 0-1,-1 0 1,-1 1 0,0 0 0,-1 1 0,-1 0 0,0 0 0,-2 0 0,0 1 0,-1 3-1,1 1 12,-2 0 0,-1 0 0,-1 0 0,-1 0 0,-1 0 1,-1 0-1,-1-1 0,-1 1 0,-1-1 0,-1 0 0,-1 0 0,-1-1 0,-1 0 0,0 0 0,-2-1 0,0-1 0,-11 13-12,4-9 67,-1 0 0,-1-1 0,-1-2 0,-1 0 0,-1-1 0,0-1 0,-16 7-67,26-17 44,0 0 1,0-1-1,-1-1 1,0 0 0,-1-2-1,1 1 1,-1-2 0,0 0-1,1-1 1,-1 0-1,0-1 1,-1-1 0,1-1-1,0 0 1,0-1-45,7 0 27,0-1-1,-1 1 1,1-1 0,1-1-1,-1 0 1,1 0 0,-1-1 0,1 0-1,0 0 1,-6-6-27,11 9-12,1 0 0,-1-1 0,0 1 0,1-1 1,-1 0-1,1 0 0,0 0 0,0 0 0,0 0 0,0-1 0,0 1 1,1-1-1,0 1 0,0-1 0,0 1 0,0-1 0,0 0 0,0 1 1,1-1-1,0 0 0,0 1 0,0-1 0,0 0 0,1 0 0,-1 1 1,1-1-1,1-3 12,20-37-146</inkml:trace>
  <inkml:trace contextRef="#ctx0" brushRef="#br0" timeOffset="8905.92">17843 605 5113,'61'-78'2893,"-61"78"-2792,1-1 0,-1 0 0,1 1 0,-1-1 0,1 0 0,-1 0 0,0 1 1,1-1-1,-1 0 0,0 0 0,0 0 0,1 0 0,-1 1 0,0-1 0,0 0 0,0 0 1,0 0-1,0 0 0,0 1 0,0-1 0,-1 0 0,1 0 0,0 0 0,0 0 0,-1 1 0,1-1 1,0 0-1,-1 0 0,1 1 0,0-1 0,-1 0 0,0 1 0,1-1 0,-1 0 0,1 1 1,-1-1-1,0 1 0,1-1 0,-1 1 0,0-1-101,-2-1 345,-1 1 0,1-1 1,0 1-1,-1 0 0,1 0 0,-1 0 1,-1 0-346,1 1 319,-14-4 188,-1 2 0,0 0 0,0 2 0,0 0-1,0 0 1,0 2 0,0 1 0,1 0 0,-6 2-507,11-1 41,-1 0 0,1 1 0,0 0-1,1 1 1,-1 0 0,1 1 0,0 0 0,1 1 0,0 1-1,0 0 1,1 0 0,0 1 0,-4 5-41,4-2 3,0 1 0,1 0 1,0 1-1,1 0 0,1 0 1,0 1-1,1-1 0,1 2 0,0-1 1,1 0-1,1 1-3,-1 4 2,1 1 0,1-1 0,1 1 0,1 0-1,1-1 1,2 12-2,-1-22 5,0 0-1,1 0 0,0 0 1,1 0-1,0 0 0,0-1 1,1 0-1,1 0 1,-1 0-1,2-1 0,-1 1 1,1-2-1,5 5-4,4 2 28,0-1 0,0 0 1,1-2-1,1 0 0,0-1 0,1-1 0,0 0 1,0-1-1,1-2 0,19 6-28,-21-8-77,1-1-1,-1-1 1,1-1 0,0 0-1,0-1 1,-1-1 0,1-1 0,0 0-1,0-2 1,-1 0 0,1-1-1,8-4 78,37-16-1523,-8 0 585</inkml:trace>
  <inkml:trace contextRef="#ctx0" brushRef="#br0" timeOffset="9291.794">18478 334 9194,'-14'-15'3438,"5"10"-1237,9 5-2155,-1 0 1,1 0-1,0 0 1,0 0-1,0 0 1,0 0-1,0 0 1,-1 0-1,1 0 1,0 0-1,0 0 1,0 1-1,0-1 1,0 0-1,-1 0 1,1 0-1,0 0 1,0 0-1,0 0 1,0 0-1,0 1 1,0-1-1,0 0 1,-1 0-1,1 0 1,0 0-1,0 1 1,0-1-1,0 0 1,0 0-1,0 0 1,0 0-1,0 0 1,0 1-1,0-1 1,0 0-1,0 0 1,0 0-1,0 0 1,0 1-1,0-1 1,0 0-1,0 0 1,0 0-1,0 0 1,0 1-1,1-1-46,19 153 207,-16-103-42,-1 1 0,-5 48-165,-17 102 624,1-2-156,14-150-398,2-26 39,1-1 0,0 14-109,1-35 23,0-1 1,0 1-1,0-1 1,1 0-1,-1 1 1,0-1-1,0 0 1,0 1 0,0-1-1,0 1 1,1-1-1,-1 0 1,0 1-1,0-1 1,0 0-1,1 0 1,-1 1-1,0-1 1,1 0-1,-1 0 1,0 1 0,0-1-1,1 0 1,-1 0-1,1 0 1,-1 1-1,0-1 1,1 0-1,-1 0 1,0 0-1,1 0 1,-1 0-1,0 0 1,1 0-1,-1 0 1,1 0-24,14-2 484,-12 1-399,87-24 809,-54 14-865,1 1 0,0 2-1,24-1-28,-30 7 550,0 1-1,-1 2 1,1 1-1,-1 2 0,9 2-549,32 10 1087</inkml:trace>
  <inkml:trace contextRef="#ctx0" brushRef="#br0" timeOffset="11646.791">18 2188 2841,'-11'4'4854,"11"-4"-4779,-1 1-1,1-1 0,-1 0 1,1 1-1,-1-1 1,1 1-1,-1-1 0,1 1 1,0-1-1,-1 1 1,1-1-1,0 1 0,0-1 1,-1 1-1,1-1 1,0 1-1,0 0 0,0-1 1,0 1-1,-1-1 1,1 1-1,0-1 0,0 1 1,0 0-1,0-1 1,0 1-1,1-1 0,-1 1 1,0 0-1,0-1 1,0 1-1,0-1 0,1 1 1,-1-1-1,0 1 0,1-1 1,-1 1-1,0-1 1,1 1-1,-1-1 0,0 1 1,1-1-1,-1 1 1,1-1-1,-1 0 0,1 1 1,-1-1-1,1 0 1,-1 0-1,1 1 0,0-1 1,-1 0-75,9 5 116,1-1-1,-1 0 1,1-1 0,0 1-1,-1-2 1,1 0 0,0 0 0,1-1-1,-1 0 1,0 0 0,0-1-1,0-1 1,3 0-116,231-4 1260,26 11-1260,232 0 94,0-24-42,-121 5-27,0 17 0,148 29-25,-29-3 21,2-26 4,-400-4-23,298-2 20,584 10 18,-236 11-6,84-37-34,486-9 23,-219 8-23,-259 3 8,-129 5 3,-5-39-6,-622 40-5,351-38 5,0 25-2,-192 23-2,261-4 6,-78-24 13,-64 2-15,-292 23 2,170-12 1,553-19-7,10 9 30,-284-1-23,-216 12 9,329-26 80,-118 7-51,113 27-38,-283 8 2,-24-11-14,44 1 229,-299 8-136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8:54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1273 7306,'1'2'356,"-1"1"1,1-1-1,-1 1 1,1-1 0,0 1-1,0-1 1,0 0 0,1 1-1,-1-1 1,0 0-1,1 0 1,0 0 0,-1 0-1,1 0 1,0 0 0,0-1-1,0 1 1,2 1-357,-2-2 144,-1 0 1,1 0 0,0 0-1,-1-1 1,1 1 0,0 0-1,0-1 1,0 1-1,0-1 1,-1 0 0,1 0-1,0 1 1,0-1 0,0 0-1,0-1 1,0 1-1,-1 0 1,1 0 0,0-1-1,0 1 1,0-1 0,0 0-1,-1 1 1,1-1-1,0 0 1,-1 0-145,5-3 169,0-1-1,-1 1 0,1-1 1,-1 0-1,0 0 1,-1-1-1,1 1 1,-1-1-1,0 0 1,0 0-1,-1-1 1,0 1-1,0-1 1,-1 0-1,0 0 1,0 1-1,0-1 0,-1-1 1,0 1-1,0-7-168,0-13 135,-2-1 0,-1 1 0,-2 0 0,-5-25-135,2 17 125,-90-463 135,87 457-259,2-1 1,3 0-1,1 0 0,1-20-1,3 47-5,1 1 0,0 0 0,1-1 1,0 1-1,1 0 0,1 0 0,0 1 0,1-1 1,0 1-1,1 0 0,1 0 0,0 1 0,1-1 1,6-7 4,-10 16-19,1-1 1,-1 1 0,1 0 0,0 0-1,0 1 1,0-1 0,1 1 0,-1 0 0,1 1-1,0-1 1,0 1 0,0 0 0,0 0-1,0 1 1,0 0 0,0 0 0,0 1-1,1-1 1,-1 1 0,0 1 0,1-1 0,-1 1-1,2 0 19,7 2-174,1 1 0,-1 1-1,1 0 1,-1 1 0,-1 0 0,1 1-1,-1 1 1,6 4 174,-5-2-201,0 1 1,-1 0-1,5 6 201,41 50-417</inkml:trace>
  <inkml:trace contextRef="#ctx0" brushRef="#br0" timeOffset="354.842">41 851 9786,'-25'-1'4073,"9"-5"-2177,16 12-703,17-1-137,6-5-304,20 10-424,6-8-72,4-4-80,7 4 40,5-4 448,1-5-4232,2-10 2815</inkml:trace>
  <inkml:trace contextRef="#ctx0" brushRef="#br0" timeOffset="926.913">989 807 5721,'12'-15'655,"-7"9"-305,0-1-1,0 1 0,0-1 0,-1 0 0,2-5-349,-5 10 149,0-1 0,0 1-1,0-1 1,-1 0 0,1 1 0,-1-1 0,0 1-1,0-1 1,0 0 0,0 1 0,0-1 0,-1 0-1,1 1 1,-1-1 0,0 1 0,1-1-1,-1 1 1,0-1 0,-1 0-149,-2-5 403,0 0-1,-1 1 1,0 0 0,0 0 0,-1 0-1,0 0 1,0 1 0,0 0-1,-1 1 1,0-1 0,0 1 0,0 0-1,-1 1 1,1 0 0,-1 0-1,-5-1-402,6 2 116,0 1-1,0 1 1,0-1 0,0 1-1,0 0 1,0 1-1,0 0 1,0 0-1,0 0 1,-1 1-1,1 0 1,0 0-1,0 1 1,0 0-1,1 0 1,-1 1-1,0 0 1,1 0-1,0 0 1,-3 2-116,-1 3 68,0 0 1,0 1-1,0 0 1,1 0-1,1 1 1,0 0-1,0 0 1,1 1-1,0 0 0,1 1 1,0-1-1,-3 10-68,1-1 40,2 0-1,0 0 1,1 1-1,1-1 1,1 1-1,1 0 0,0 11-39,2-20 7,0 0-1,1 0 1,1-1-1,0 1 1,0 0-1,1-1 0,0 0 1,1 0-1,1 0 1,0 0-1,0 0 1,1-1-1,0 0 0,1 0 1,0-1-1,0 0 1,1 0-1,0 0 0,1-1 1,0 0-1,0-1 1,1 0-1,0-1 1,0 0-1,0 0 0,1-1 1,0 0-7,4 1 9,0-1 0,1-1 1,-1 0-1,1-1 0,-1 0 0,1-1 1,0-1-1,0-1 0,0 0 0,15-3-9,-19 1 7,1 0-1,-1-1 1,0 0-1,1-1 0,-2 0 1,1-1-1,0 0 1,-1-1-1,0-1 1,0 1-1,-1-2 1,0 1-1,0-2 1,0 0-7,-1 0 6,0-1 0,0-1 1,-1 1-1,0-1 1,-1-1-1,-1 1 1,0-1-1,0 0 1,-1 0-1,2-9-6,-4 10 6,-1 1-1,0-1 1,-1 0-1,0 0 1,0 1-1,-2-1 1,1 0-1,-1 0 1,-1 0-1,0 1 1,0-1-1,-1 1 1,-2-6-6,-2 0 8,0-1 1,-2 1 0,0 1 0,0 0 0,-2 0 0,1 1 0,-2 0-1,-12-11-8,13 13 4,-1 1-1,-1 1 1,0 0 0,0 1-1,0 1 1,-1 0-1,-1 1 1,1 0-1,-16-4-3,24 9-79,1 1-1,-1 0 1,0 0-1,0 1 0,0-1 1,-1 2-1,1-1 1,0 1 79,3-1 107,1 0 0,-1 0 0,0 1 0,1 0 0,-1-1 1,1 1-1,-1 0 0,1 0 0,0 0 0,-1 1 0,1-1 1,0 0-1,0 1 0,0 0 0,0-1 0,0 1 0,0 0 1,0 1-108,-3 12 781</inkml:trace>
  <inkml:trace contextRef="#ctx0" brushRef="#br0" timeOffset="1467.716">1513 750 8354,'-1'0'319,"1"-1"0,-1 1 0,0-1 0,0 1 0,0 0 1,0 0-1,1-1 0,-1 1 0,0 0 0,0 0 0,0 0 0,0 0 0,0 0 1,0 0-1,0 0 0,0 0 0,0 0 0,0 1-319,1-1 128,-1 0 0,1 1 1,-1-1-1,0 0 0,1 1 0,-1-1 0,1 1 0,-1-1 0,1 1 1,-1-1-1,1 1 0,0 0 0,-1-1 0,1 1 0,0-1 0,-1 1 1,1 0-1,0-1 0,0 1-128,-1 5 105,0-1 0,0 1 0,1-1 0,-1 1-1,1-1 1,1 3-105,0 9 136,2 0-1,-1-1 0,2 1 0,0-1 0,1 0 1,1 0-1,0 0 0,8 13-135,-4-10 250,0 0 0,-2 1 0,0 0 0,-2 0 0,0 1 0,-1-1 0,-1 2 0,0 6-250,-4-27 18,0-1 0,0 1 0,0 0 0,0 0 0,1 0-1,-1 0 1,0-1 0,0 1 0,1 0 0,-1 0 0,1-1 0,-1 1-1,1 0 1,-1 0 0,1-1 0,-1 1 0,1-1 0,-1 1-1,1 0 1,0-1 0,-1 1 0,1-1 0,0 1 0,0-1-18,0 0 14,-1 0 0,1 0 1,-1 0-1,1 0 0,-1 0 1,1 0-1,0 0 0,-1 0 0,1 0 1,-1 0-1,1 0 0,-1 0 1,1-1-1,-1 1 0,1 0 1,-1 0-1,0-1 0,1 1 0,-1 0 1,1-1-1,-1 1 0,0 0 1,1-1-1,-1 1 0,0-1 1,1 1-1,-1-1 0,0 1 0,0-1 1,1 1-1,-1-1 0,0 1 1,0-1-1,0 1 0,0-1 1,1 1-1,-1-1-14,1-6 51,0 0 0,-1 0-1,0 0 1,0 0 0,0 0 0,-1 1 0,0-1 0,0 0 0,-2-6-51,-2-12 47,0-16-10,1 1 0,2-1-1,2 1 1,1-5-37,0 33-6,1-1 1,0 1-1,0 0 0,2 0 1,-1 1-1,1-1 0,1 0 1,0 1-1,1 0 0,0 1 0,0-1 1,1 1-1,1 0 0,-1 1 1,6-5 5,-2 3-141,1 1 1,0 1-1,0 0 1,1 0 0,0 2-1,0-1 1,1 2 0,0 0-1,0 0 1,0 2-1,8-2 141,41 1-436</inkml:trace>
  <inkml:trace contextRef="#ctx0" brushRef="#br0" timeOffset="2337.66">2264 728 5705,'-7'-3'8675,"5"11"-6891,5 22-2058,-3-30 379,18 83 1211,5-1 0,12 28-1316,-30-97 197,-2-8-87,-1-1-1,0 0 1,-1 1-1,1 0 1,-1-1 0,0 1-1,0 0 1,-1 0 0,1-1-1,-1 3-109,-4-9 690,-3-13-360,3 2-310,-5-11-1,1 0 1,1 0 0,2-1 0,0 0 0,0-21-20,3 18 3,1-1 1,2 1-1,1-1 0,1 1 0,6-24-3,-8 47-2,1-1 1,0 0-1,0 0 0,1 1 0,-1 0 0,1-1 1,0 1-1,1 0 0,0 0 0,-1 1 0,1-1 1,4-2 1,-6 4-2,1 1 0,0 0 0,0 0 0,0 0 0,0 1 0,0-1 0,0 1 0,0-1 0,1 1 0,-1 0 0,0 1 0,1-1 1,-1 0-1,1 1 0,-1 0 0,1 0 0,-1 0 0,1 0 0,-1 0 0,0 1 0,1 0 0,-1-1 2,6 3-3,0 1 1,0 0-1,-1 0 0,0 0 0,1 1 1,-2 1-1,1-1 0,-1 1 0,0 0 0,0 1 1,0 0-1,2 3 3,14 18-2,-2 2-1,11 19 3,-28-43-1,83 150 6,-63-110 6,-22-43-9,0 0 0,-1-1 0,1 1 0,-1-1 0,0 1 0,0 0 0,0 0 0,0-1 0,0 1 0,0 0 0,-1 0 0,1 0 0,-1 1-2,0-4 1,0 0 0,-1 1 1,1-1-1,0 0 0,0 0 0,0 0 0,-1 0 1,1 0-1,0 0 0,0 0 0,-1 0 1,1 0-1,0 0 0,0 0 0,-1 0 0,1 0 1,0 0-1,0 0 0,0 0 0,-1 0 1,1 0-1,0 0 0,0 0 0,-1 0 0,1 0 1,0-1-1,0 1 0,0 0 0,-1 0 1,1 0-1,0 0 0,0 0 0,0-1 0,0 1 1,-1 0-1,1 0 0,0 0 0,0-1 1,0 1-1,0 0 0,0 0 0,0 0 0,0-1 1,0 1-1,0 0 0,-1 0 0,1-1 1,0 1-2,-7-17 42,-2-12-38,2-1 0,0 0 0,2 0 0,2 0 0,1-1 0,1 1 0,2-15-4,0 32-2,1 1 1,0 0-1,1 0 1,0-1-1,1 2 1,0-1-1,1 0 1,1 1-1,2-4 2,-3 7-3,0 1 0,1 0 1,0-1-1,0 2 0,1-1 0,-1 1 0,2 0 1,-1 0-1,1 1 0,-1 0 0,1 1 0,1-1 1,5-1 2,-4 2-3,1 1 1,0 0 0,0 0 0,0 1 0,0 1 0,0-1 0,1 2 0,-1 0 0,0 0 0,1 1 0,-1 0 0,0 1 0,0 1 0,0-1 0,0 2 0,2 0 2,-3 0-3,-1 0 0,1 1 0,-1 0 0,0 0 0,0 1 1,0 0-1,-1 1 0,0 0 0,-1 0 0,1 1 0,-1-1 0,-1 2 1,1-1-1,-1 1 0,-1 0 0,0 0 0,2 4 3,-1 4-24,0-1-1,-1 1 1,-1 0-1,0 1 1,0 13 24,0 18-836,-2 19 836,3 46 1944,3-64-920</inkml:trace>
  <inkml:trace contextRef="#ctx0" brushRef="#br0" timeOffset="3064.008">3583 853 6577,'-84'-125'3090,"81"121"-2752,1 0-1,-1 0 1,1 0-1,0 0 1,0-1-1,0 1 1,0-1-1,0-4-337,-2-2 2727,4 11-2675,0-1-1,0 1 1,0 0 0,0 0-1,0 0 1,0 0 0,-1-1 0,1 1-1,0 0 1,0 0 0,0 0-1,0 0 1,0 0 0,0 0 0,0 0-1,-1-1 1,1 1 0,0 0-1,0 0 1,0 0 0,0 0 0,0 0-1,-1 0 1,1 0 0,0 0-1,0 0 1,0 0 0,0 0-1,-1 0 1,1 0 0,0 0 0,0 0-1,0 0 1,0 0 0,-1 0-1,1 0 1,0 0 0,0 0 0,0 0-1,0 0 1,-1 0 0,1 0-1,0 1 1,0-1 0,0 0 0,0 0-1,0 0 1,0 0 0,-1 0-1,1 0 1,0 1 0,0-1 0,0 0-1,0 0 1,0 0 0,0 0-1,0 0 1,0 1 0,0-1-1,0 0 1,0 0 0,0 0 0,0 0-1,0 1 1,0-1-52,-6 13 246,6-12-238,-5 13 82,0 1-1,1 0 1,1 0-1,1 0 1,0 0-1,0 1 1,2-1-1,0 1 1,1 6-90,1-1 54,0-1 1,2 1 0,0-1-1,1 1 1,2-1-1,2 4-54,-5-12 14,1-1 0,0-1 0,1 1 0,0-1 0,0 0 0,2 0 0,-1-1 0,1 0 0,0 0 0,1-1 0,7 6-14,-12-11 6,1 0 0,0-1 0,0 1-1,0-1 1,0 1 0,0-2-1,0 1 1,0 0 0,1-1 0,-1 0-1,1-1 1,-1 1 0,1-1 0,1 0-6,1 0 8,0-1 1,0-1-1,1 1 1,-1-1-1,0-1 1,0 0-1,-1 0 1,1 0-1,0-1-8,9-6 15,0-1 1,0 0-1,-1-2 0,-1 0 1,0 0-1,-1-1 0,7-9-15,-14 15 5,-1 0 0,1-1 0,-1 0 0,-1 0 0,0 0 0,0-1 0,-1 0 0,0 0 0,0 0 0,-1 0 0,-1 0 0,0-1 0,0 1 0,-1-1 0,0 1 0,-1-1 0,0 0-1,-1 1 1,0-1 0,0 0 0,-3-7-5,-19-56 23,16 54-14,1 0-1,0-1 0,0-13-8,6 34 0,0 0 0,0 0 0,0 0 0,0 0 0,0 0 0,0 0 0,0 1 0,0-1 0,0 0 0,0 0 0,1 0 0,-1 0 0,0 0 0,0 0 0,0 0 0,0 0 0,0 0 0,0 0 0,0 0 0,0 0 0,0 0 0,1 0 0,-1 0 0,0 0 0,0 0 0,0 0 0,0 0 0,0 0 0,0 0 0,0 0 0,0 0 0,1 0 0,-1 0 0,0-1 0,0 1 0,0 0 0,0 0 0,0 0 0,0 0 0,0 0 0,0 0 0,0 0 0,0 0 0,0 0 0,0 0 0,0 0 0,1-1 0,-1 1 0,0 0 0,0 0 0,0 0 0,0 0 0,0 0 0,0 0 0,7 11 0,7 18 0,-2 0 0,7 31 0,10 22 0,-21-61-101,1-1 0,2 0 0,0 0 0,0-2 0,2 1 0,0-1 0,6 5 101,-13-17-17,0 0 0,0-1 1,0 1-1,1-1 0,0 0 0,0 0 0,0-1 1,1 0-1,-1-1 0,1 1 0,0-1 1,0-1-1,0 0 0,0 0 0,0 0 1,0-1-1,1 0 0,-1-1 0,1 0 0,4 0 17,22-6 355</inkml:trace>
  <inkml:trace contextRef="#ctx0" brushRef="#br0" timeOffset="3407.809">4448 130 10210,'-17'-19'4001,"-10"19"-2569,6 7 57,13 26-577,6 8-88,12 19-512,9 10-32,5 9 56,5 5 16,-3 6 16,0 8-32,-13 5-127,-1 3-81,-2-17-56,-3-12 64,-3-22 32,-3-15-56,11-10-32</inkml:trace>
  <inkml:trace contextRef="#ctx0" brushRef="#br0" timeOffset="4022.701">5303 658 7210,'-6'-8'912,"-1"0"1,-1 0-1,1 1 1,-1 0-1,-1 1 1,1-1-1,-1 2 1,0-1-1,-1 1-912,-2-1 473,-1 0-1,1 1 0,-1 1 1,0 0-1,0 1 0,0 0 1,-4 1-473,7 0 69,1 1 0,0 1-1,0 0 1,0 0 0,-1 0 0,1 1 0,0 1 0,0 0 0,0 0 0,0 0 0,0 1 0,1 1 0,-1-1 0,1 2 0,0-1 0,0 1 0,0 0 0,1 0 0,0 1 0,0 0 0,0 1 0,-2 2-69,0 4 19,0 1 1,1 0-1,0 0 0,1 1 1,1 0-1,0 1 1,1-1-1,1 1 1,0 0-1,-1 15-19,3-15 4,1-1 0,0 1 0,1 0 0,1-1 0,0 1 0,1 0 0,1-1 0,0 0 0,1 1 0,1-1 0,2 6-4,-2-13 3,-1 1 0,1-1 0,0 0 0,1 0 0,0-1 0,0 0 0,1 0 0,-1 0 0,1-1 0,1 0 0,-1 0 0,1-1 0,0 0 0,1 0 0,-1-1 0,1 0 0,0-1 0,0 0 0,0 0 0,0-1 0,0 0-1,1 0 1,-1-1 0,1 0 0,5-1-3,-4 0 4,0-1 0,-1 0 0,1 0 0,-1-1 0,1 0-1,-1-1 1,1 0 0,-1-1 0,0 0 0,-1 0 0,1-1 0,-1-1-1,0 1 1,0-2 0,-1 1 0,1-1 0,-1 0 0,-1-1 0,0 0-1,0 0 1,0 0 0,3-7-4,-7 8 3,1 0 1,-1-1-1,0 1 0,-1-1 0,0 0 1,0 0-1,0 0 0,-1 0 1,0 0-1,-1 0 0,0 0 0,0-1 1,-1 1-1,0 0 0,-1-5-3,-5-15 19,0 1-1,-2 0 1,-9-18-19,18 43 0,-26-50 46,25 48-37,3 4-7,4 4-1,6 10 0,0 2 1,-1-1-1,-1 1 1,0 1-1,-1 0 1,3 9-2,0-2 7,-3-6 278,1-1 0,1-1 0,0 0 0,1-1 0,1 0 0,0-1 0,1 0 0,1-1 0,0 0 0,15 8-285,32 17 1125</inkml:trace>
  <inkml:trace contextRef="#ctx0" brushRef="#br0" timeOffset="4678.518">6259 471 6593,'-2'-4'634,"0"0"0,0-1-1,-1 2 1,0-1-1,0 0 1,0 0 0,0 1-1,0 0 1,-1 0 0,0 0-1,1 0 1,-1 0-1,0 1 1,-1-1 0,0 1-634,-3-2 461,0 0-1,0 1 1,0 0 0,0 1 0,-1 0 0,1 0 0,-9 0-461,0 1 171,0 0-1,1 1 1,-1 1 0,0 1-1,1 0 1,-1 1-1,1 1 1,0 1 0,0 0-1,-8 4-170,17-5 5,0-1-1,1 1 1,-1 0-1,1 0 0,0 1 1,0 0-1,0 0 1,0 0-1,1 1 1,0 0-1,0 0 1,1 0-1,0 1 1,0-1-1,0 1 0,1 0 1,0 0-1,0 0 1,1 1-1,0-1 1,0 0-1,1 1 1,-1 5-5,1-7 0,1 0 1,0-1 0,0 1-1,0 0 1,1 0 0,0 0 0,0-1-1,0 1 1,1 0 0,0-1-1,0 1 1,0-1 0,1 0 0,3 5-1,-4-6 0,1 0 0,1 0 1,-1 0-1,1-1 0,-1 0 1,1 0-1,0 0 0,0 0 1,0 0-1,1-1 0,-1 0 1,1 0-1,-1 0 0,1 0 1,0-1-1,-1 0 0,1 0 1,2 0-1,25 2 0,0-2 0,0-1 0,0-1 0,16-4 0,-2 1 0,36 2 0,-68 2-1,1 1 1,-1 1 0,0 1 0,1 0 0,-2 0-1,1 1 1,10 5 0,-20-7 0,0 0-1,0 0 1,0 0-1,0 0 1,-1 0-1,1 1 1,-1 0-1,1 0 1,-1 0-1,0 0 1,0 0-1,0 1 1,-1-1-1,3 4 1,-4-4 1,0 1 0,0-1 0,0 0 0,0 1 0,0-1 0,-1 1 0,1-1 0,-1 1 0,0-1 0,0 1 0,0-1 0,-1 1 0,1-1 0,-1 1 0,0-1 0,0 0 0,0 1 0,-1 1-1,-3 5 23,0 0-1,0 0 1,-1 0 0,-1-1-1,1 0 1,-2 0 0,1 0 0,-1-1-1,0 0 1,-4 1-23,-19 17 197,-2-2-1,-8 2-196,32-20 36,0 0-12,1-1 0,-1 0 0,0-1-1,0 0 1,0-1 0,0 0 0,-1 0 0,1-1 0,-10 1-24,15-2-12,0-1 1,-1 0-1,1 0 1,-1 0 0,1-1-1,0 1 1,-1-1-1,1 0 1,0 0 0,0-1-1,-1 1 1,1-1-1,0 0 1,1 0 0,-1 0-1,0-1 1,0 0 0,1 1-1,0-1 1,0 0-1,-1 0 1,1-1 11,-8-12-101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5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368 55 4537,'15'-13'2018,"-15"12"-1836,0 0-1,0 0 1,0 0-1,0 0 1,0 0-1,-1 0 1,1 0-1,0 0 1,-1 0-1,1 0 1,-1 0-1,1 0 1,-1 0-1,1 0 1,-1 0-1,0 1-181,-2-6 741,2 5-555,-1-1 1,1 0 0,0 1 0,-1 0 0,0-1 0,1 1-1,-1 0 1,0 0 0,1-1 0,-1 1 0,0 1 0,0-1 0,0 0-1,0 0 1,0 1 0,0-1 0,0 1 0,0 0 0,0-1 0,0 1-1,-1 0 1,-1 1-187,-4-1 261,0 0-1,0 1 1,-1 1-1,1-1 1,-2 2-261,-10 3 115,1 1-1,-1 1 1,1 1 0,0 1 0,1 0 0,0 1 0,1 1 0,0 1 0,1 1 0,1 0 0,0 1 0,-2 3-115,8-7 15,1 0 0,1 1 0,-7 12-15,13-22 0,-1 1-1,1 0 1,-1 0-1,1 0 1,0 0 0,0 1-1,1-1 1,-1 0-1,1 0 1,0 0-1,-1 1 1,1-1 0,1 0-1,-1 1 1,0-1-1,1 0 1,0 0-1,-1 0 1,2 1 0,-1-2-1,0 0 0,0 0 0,1 0 0,-1 0 0,1-1 1,-1 1-1,1 0 0,0-1 0,0 0 0,0 1 0,0-1 0,0 0 0,0 0 0,0 0 0,0 0 1,0 0 0,39 10-3,-28-9 3,98 18 6,-48-10 18,3 4-24,-55-11 3,0 0-1,0 1 1,-1 0-1,1 1 0,-1 0 1,0 1-1,-1 0 1,1 0-1,2 4-2,-10-8 2,1-1 1,-1 1-1,0 0 0,0 0 1,0 1-1,0-1 0,0 0 1,0 1-1,-1-1 0,1 1 1,-1 0-1,0-1 0,0 1 1,0 0-1,0 0 0,0 0 1,-1 0-1,1 0 0,-1-1 1,1 1-1,-1 0 0,0 0 1,-1 0-1,1 0 0,0 0 0,-1 0 1,1 0-1,-1 0 0,0 0 1,0 0-1,0-1 0,-1 1 1,1 0-1,-1-1 0,1 1 1,-1 0-3,-6 6 24,0 0-1,0 0 1,-1 0 0,0-1 0,0 0 0,-1-1 0,0 0 0,-3 1-24,-10 5 63,0-1 0,0-1 0,-10 2-63,18-8 18,-1 0 1,0-1 0,0-1 0,0 0-1,0-1 1,-7-1-19,13-1 28,-1 0 1,0 0-1,1-2 1,-1 1-1,1-1 0,0-1 1,-1 0-1,1 0 0,0-1 1,-1-1-29,8 4-12,1 0 0,0-1 0,-1 1 0,1-1 0,0 0 0,0 1 0,0-1-1,0 0 1,-1-1 12,3 2 59,-1 0-1,1 1 1,-1-1-1,1 0 1,0 1-1,0-1 0,-1 0 1,1 1-1,0-1 1,0 0-1,0 0 1,-1 1-1,1-1 1,0 0-1,0 0 0,0 0 1,1 1-1,-1-1 1,0 0-1,0 1 1,0-1-1,0 0 0,1 0 1,-1 1-1,0-1 1,1 0-1,-1 1 1,0-1-1,1 0 1,-1 1-1,1-1 0,-1 1 1,1-1-1,-1 1 1,1-1-1,0 1 1,0-1-59,23-10 938</inkml:trace>
  <inkml:trace contextRef="#ctx0" brushRef="#br0" timeOffset="571.4">985 391 5065,'0'-117'2775,"0"114"-2589,0 0-1,0 0 1,0 0 0,-1 0-1,1 0 1,-1 0-1,1 0 1,-1 0-1,0 0 1,0 0 0,-1 1-1,1-1 1,0 0-1,-1 1 1,1-1-1,-1 1 1,0-1 0,0 1-1,0 0 1,-3-2-186,0-1 416,1 1-195,-1 1 1,0-1-1,0 1 1,-1 0-1,1 0 1,-1 0-1,1 1 1,-1 0-1,0 0 1,0 0-1,0 1 1,0 0-1,0 0 1,0 0-1,0 1 1,0 0-1,0 0 1,0 1-1,0-1 1,0 2-1,0-1 1,-6 2-222,1 0 62,0 1 1,0 0-1,0 1 1,1 0-1,-1 1 0,1 0 1,0 0-1,1 1 1,0 0-1,0 1 1,-4 4-63,4-1 5,0-1 1,0 2 0,1-1 0,0 1-1,1 1 1,1-1 0,0 1 0,0 0-1,1 1 1,1-1 0,0 1-1,1 0 1,1 0 0,0 0 0,1 0-1,0 0 1,1 9-6,1-18-1,-1-1 0,1 1 1,0-1-1,0 1 0,0-1 0,1 0 0,0 0 1,-1 1-1,2-1 0,-1 0 0,0 0 0,1-1 1,-1 1-1,1-1 0,0 1 0,1-1 0,1 2 1,0-1 1,1-1 0,-1 1 0,1-1 0,-1 0-1,1-1 1,0 0 0,0 0 0,0 0 0,0 0-1,0-1 1,1 0 0,2 0-1,8 0 11,-1-1 0,1 0-1,-1-1 1,0-1 0,1 0-1,-1-1 1,0-1 0,0-1 0,7-3-11,-15 5 12,0-1 0,0 0 0,-1 0 1,1-1-1,-1 0 0,0 0 0,0-1 1,5-5-13,-8 7 10,-1 0 0,1-1 0,-1 0 0,0 0 1,0 0-1,0 0 0,-1 0 0,1-1 0,-1 1 0,-1-1 1,1 0-1,-1 1 0,1-5-10,-2 4 11,0 0-1,0 1 1,0-1 0,-1 1 0,0-1 0,0 1-1,0-1 1,-1 1 0,0-1 0,0 1 0,0 0-11,-7-14 45,-1 0 1,-5-6-46,-7-13 27,19 31-26,2 6-3,1-1-1,-1 1 1,1 0 0,-1 0 0,1-1 0,-1 1 0,0 0-1,0 0 1,1 0 0,-1 0 0,0 0 0,0 0 0,0 0-1,0 0 1,-1 0 2,5 23-77,5 0 81,0 0 0,2-1 0,1-1 0,0 1 0,2-2 1,0 0-1,1 0 0,1-2 0,1 1 0,0-2 0,5 3-4,-12-12-17,0 0 0,1-1 0,0 0 0,0 0 1,0-1-1,1 0 0,8 2 17,-6-3-735,-1-1 0,1 0 0,0-1 0,2-1 735,23 1-1364</inkml:trace>
  <inkml:trace contextRef="#ctx0" brushRef="#br0" timeOffset="1172.895">1351 266 9562,'-3'-1'340,"0"1"0,1 0 0,-1-1 0,0 1 0,0 1-1,0-1 1,0 0 0,1 1 0,-1-1 0,0 1 0,0 0 0,-1 0-340,2 1 68,1-1 0,0 0 0,0 0 0,-1 0 0,1 1 0,0-1 1,0 1-1,1-1 0,-1 1 0,0-1 0,0 1 0,1-1 0,-1 1 0,1 0 0,-1-1 1,1 1-1,0 0 0,-1 0 0,1-1 0,0 1 0,0 0 0,1 0-68,-2 7 133,2-1 0,-1 1 0,2 0 0,-1-1 0,1 1 0,0-1 0,1 1 0,2 4-133,7 15 456,14 23-456,5 11 397,-29-56-342,0-1-21,-1-1 0,0 0 0,1-1 0,0 1 0,0 0 0,0 0 1,1-1-1,-1 1 0,1-1 0,2 2-34,-11-33 369,-15-33-190,7 20-121,2 1 1,1-1-1,-2-26-58,12 60-6,0 1 1,1 0-1,0 0 1,0-1-1,1 1 1,-1 0-1,1 0 1,1-1 5,-2 5-5,1 0 1,0 1 0,-1-1-1,1 0 1,0 0 0,0 1-1,0-1 1,0 0 0,1 1-1,-1-1 1,0 1 0,1 0-1,-1-1 1,0 1 0,1 0 0,0 0-1,-1 0 1,1 0 0,0 0-1,0 0 1,-1 0 0,1 1-1,0-1 1,0 1 0,0-1-1,1 1 6,5-1-7,0 1 0,-1 0 0,1 1 0,-1-1 0,1 2 0,0-1 0,-1 1 0,0 0 0,0 0 0,1 1 1,-1 0-1,-1 1 0,1-1 0,0 1 0,-1 0 0,0 1 0,5 4 6,9 8-18,-1 1-1,-1 0 0,0 2 1,7 12 18,-10-14 3,-1 1 1,-2 1-1,3 5-3,-11-19 2,-1 0 1,-1 0-1,1 0 0,-1 0 0,0 1 0,-1-1 0,1 1 1,-1-1-1,0 1 0,-1-1 0,0 1 0,0 0 0,-1 5-2,1-11 13,0 0 0,-1 0 0,1 0 0,0 0 0,-1 0 0,1 1 0,-1-1 0,1 0 0,-1 0 0,1 0 0,-1-1 0,0 1-1,0 0 1,1 0 0,-1 0 0,0 0 0,0-1 0,0 1-13,1-1 11,-1 0 0,1 0-1,-1 0 1,1 1 0,-1-1 0,1 0-1,0 0 1,-1 0 0,1-1 0,-1 1 0,1 0-1,-1 0 1,1 0 0,0 0 0,-1 0-1,1 0 1,-1-1 0,1 1 0,0 0 0,-1 0-1,1-1 1,-1 1 0,1 0 0,0-1-1,-1 1 1,1 0 0,0-1 0,0 1-1,-1 0 1,1-1 0,0 1 0,0-1 0,0 1-1,-1 0 1,1-1 0,0 1 0,0-1-1,0 1 1,0-1 0,0 1 0,0-1 0,0 1-1,0 0 1,0-1 0,0 1 0,0-1-11,-1-8 61,0 0 1,0 0-1,1 0 0,0 0 1,1 0-1,0 0 1,0 0-1,3-7-61,2-10 36,2 0 1,5-8-37,-7 17 1,2 1 0,0-1 0,1 1-1,1 1 1,2-2-1,-9 12-3,1 0-1,-1 0 0,1 0 1,1 1-1,-1 0 1,1 0-1,-1 0 0,1 0 1,0 1-1,1 0 0,-1 0 1,1 0-1,-1 1 0,1-1 1,0 1-1,0 1 0,0-1 4,-2 2-2,-1 0 0,1 0 0,-1 1 0,1-1-1,-1 1 1,0 0 0,1 0 0,-1 0-1,0 0 1,0 1 0,1 0 0,-1-1 0,0 1-1,-1 0 1,1 0 0,0 0 0,0 1-1,-1-1 1,0 1 0,1-1 0,-1 1 0,0 0-1,0 0 1,-1 0 0,2 1 2,5 11 2,-1-1 0,0 1 0,-1 0-1,4 14-1,-2 2 23,-1 1-1,2 19-22,2 14 226,-10-58-298,1 0-1,0 0 1,1 0-1,0 0 1,0 0-1,0-1 1,1 0-1,-1 1 1,3 1 72,16 16-196</inkml:trace>
  <inkml:trace contextRef="#ctx0" brushRef="#br0" timeOffset="1531.969">2293 446 9266,'17'-50'3023,"-17"50"-2953,1 0 0,-1-1 0,0 1 0,0 0 0,0-1 0,1 1 0,-1 0 0,0 0 0,1-1-1,-1 1 1,0 0 0,1 0 0,-1-1 0,0 1 0,1 0 0,-1 0 0,0 0 0,1-1 0,-1 1 0,0 0 0,1 0-1,-1 0 1,1 0 0,-1 0 0,0 0 0,1 0 0,-1 0 0,1 0 0,-1 0 0,0 0 0,1 0 0,-1 0 0,1 0-70,12 6 863,-10-5-537,10 4-16,1-1 0,0 0 0,0 0 0,0-2 0,0 0 0,0 0 0,0-1 0,13-1-310,-20-1 27,1 1 0,0-1 0,-1 0 1,1-1-1,-1 1 0,1-1 0,-1-1 0,0 0 1,0 0-1,0 0 0,0-1 0,0 0 0,-1 0 0,1-1 1,-1 0-1,-1 0 0,2-1-27,-5 4 12,0-1 1,0 0-1,0 0 1,-1 0-1,1 0 1,0 0-1,-1 0 1,0-1-1,0 1 1,0 0-1,0-1 1,-1 1-1,1-1 0,-1 1 1,0-1-1,0 1 1,0-1-1,0 1 1,-1-1-1,1 1 1,-1 0-1,0-1 1,0 1-1,0 0 1,-1-1-1,1 1 0,-1 0 1,0 0-1,0 0 1,0 0-1,-2-2-12,1 0 7,-1 0 0,-1 1 0,1-1 0,-1 1 0,1-1 0,-1 1 0,0 1 0,-1-1 0,1 1 0,-1 0 0,1 0-1,-1 0 1,0 1 0,0 0 0,0 0 0,0 1 0,-3-1-7,-1 2 1,-1 0 0,1 1 0,0 0 0,-1 1 0,1 0 0,0 0 0,0 1 0,0 1 0,0-1 0,1 2 0,0-1 0,-2 2-1,-6 4 5,0 0 0,1 2-1,0 0 1,1 0 0,-13 15-5,19-18 14,1 1 0,1-1 1,-1 1-1,2 1 0,-1-1 0,2 1 0,-1 0 0,1 1 0,0 3-14,3-8 11,0-1-1,0 0 1,1 1-1,0 0 0,0-1 1,1 1-1,0 0 1,0-1-1,1 1 1,0-1-1,0 1 0,0 0 1,1-1-1,0 0 1,0 1-1,0-1 0,1 0 1,0 1-11,3 1 15,0 0 1,0-1-1,0 1 0,1-1 1,0 0-1,1-1 0,0 0 1,0 0-1,0 0 1,0-1-1,1-1 0,0 1 1,9 2-16,10 4 121,1-2 1,1 0-1,28 3-121,-28-7 308,0-1-1,0-1 1,1-2-1,-1-1 1,1-1-308,70-14 472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3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65 6977,'0'-1'180,"0"0"-1,0 0 0,0 0 0,-1 1 0,1-1 0,0 0 0,-1 0 1,1 1-1,-1-1 0,1 0 0,-1 1 0,1-1 0,-1 0 0,0 1 1,1-1-1,-1 1 0,0-1 0,1 1 0,-1-1 0,0 1 0,0 0 0,1-1 1,-1 1-180,0 0 86,1 0 1,-1 1-1,1-1 1,-1 0-1,0 1 1,1-1 0,-1 0-1,1 1 1,0-1-1,-1 1 1,1-1 0,-1 1-1,1-1 1,-1 1-1,1-1 1,0 1-1,0-1 1,-1 1 0,1-1-1,0 1 1,0 0-1,-1 0-86,-9 43 801,9-41-741,-2 24 67,0 1 0,2-1 0,1 1 0,1 0 0,2-1 0,2 14-127,12 43 609,13 35-609,-7-30 417,-3 5-417,-10-36 67,0 38-67,-12-72-91</inkml:trace>
  <inkml:trace contextRef="#ctx0" brushRef="#br0" timeOffset="339.38">17 662 8450,'-16'-14'3697,"16"4"-1609,6 2-712,21-1-231,13 2-257,33 2-456,9 2-160,15-1 56,3 0-80,-11 9-128</inkml:trace>
  <inkml:trace contextRef="#ctx0" brushRef="#br0" timeOffset="864.603">769 58 7290,'-1'-5'456,"0"0"-1,0 1 1,0-1 0,-1 1 0,0 0 0,0-1 0,-1 0-456,2 4 135,0-1-1,0 0 0,0 1 1,0 0-1,-1-1 0,1 1 1,0 0-1,-1-1 0,1 1 1,-1 0-1,0 0 0,1 0 1,-1 0-1,0 1 0,0-1 0,1 0 1,-1 1-1,0-1 0,0 1-134,0 0 62,1 0-1,0 0 0,-1 1 1,1-1-1,-1 0 0,1 0 0,0 1 1,-1-1-1,1 1 0,0 0 0,0-1 1,0 1-1,-1 0 0,1-1 0,0 1 1,0 0-1,0 0 0,0 0 1,0 0-1,0 0 0,1 0 0,-2 2-61,-17 27 350,18-27-285,-7 11 39,2 0 0,0 1-1,1 0 1,0 0 0,1 0-1,1 0 1,0 1-1,1-1 1,1 1 0,0 12-104,3 5 142,2 0 0,0-1 0,2 0 0,8 22-142,21 69 237,-8-33 747,4 36-984,-26-98 214,-1-1 1,-1 1 0,-1 0-1,-2 0 1,0-1-1,-5 24-214,2-40 171,0-10 69,0-20 46,4-13-223,1 0 1,1 0 0,2 0-1,1 0 1,2 1 0,1 0-1,1 0 1,3-3-64,-7 21 0,0 0 0,1 0 0,0 0 1,1 1-1,0 0 0,9-9 0,-11 14-4,0 1 0,1 0 1,-1 0-1,1 1 0,0-1 1,1 2-1,-1-1 0,1 1 0,0 0 1,0 0-1,4 0 4,-8 3-2,-1 0 1,1 1-1,-1-1 0,0 1 1,1 0-1,-1 0 0,1 1 1,-1-1-1,0 1 0,1-1 1,-1 1-1,0 0 0,0 0 1,1 1-1,-1-1 0,0 1 1,0-1-1,0 1 0,-1 0 1,1 0-1,0 0 0,-1 1 1,2 0 1,7 8-2,-1 1 0,0-1 0,-1 2 1,4 7 1,-4-7 0,9 17-195,-1 1 0,-2 1 0,-2 0 0,0 1 0,-2 0 1,-1 3 194,-3-13-900,4 7-884,0-9 842</inkml:trace>
  <inkml:trace contextRef="#ctx0" brushRef="#br0" timeOffset="1209.866">1370 684 7218,'0'-5'4966,"3"7"-3155,15 6-672,-5-6-883,1 0 0,0-1 0,0-1 0,0 0 0,0-1 0,0-1 0,0 0 0,0-1 0,0 0 0,-1-1 0,10-4-256,-15 5 26,0 0 0,0-1-1,-1 0 1,1 0 0,-1-1-1,0 0 1,0 0 0,0 0 0,-1-1-1,0 0 1,0 0 0,-1-1-1,1 1 1,-1-1 0,-1-1-1,1 1 1,-1 0 0,0-1 0,1-5-26,-4 10 12,0-1 0,0 1 0,-1 0-1,1-1 1,-1 1 0,1-1 0,-1 1 0,0 0 0,-1-1 0,1 1 0,-1-1 0,1 1 0,-1 0 0,0-1 0,0 1 0,0 0 0,-1 0 0,1 0 0,-1 0 0,0 0 0,0 0 0,0 0 0,0 1 0,-1-2-12,0 1 6,-1 0 0,1 1 0,-1 0 1,1-1-1,-1 1 0,0 1 0,1-1 0,-1 0 0,0 1 1,0 0-1,0 0 0,0 0 0,0 0 0,-1 1 0,1 0 1,0 0-1,0 0 0,0 0 0,0 1 0,-2-1-6,-7 3 3,-1 1 0,1 0 0,-1 0 0,1 1 0,1 1-1,-1 0 1,-2 3-3,-10 6 5,0 1 0,2 1 0,-1 3-5,11-9 5,1 1 0,0 0 0,1 1 0,0 0 0,1 0 0,1 1 0,-7 13-5,12-19 5,-1 1 1,1 0-1,1 0 1,0 0-1,0 0 0,1 1 1,0-1-1,1 1 1,0-1-1,0 1 0,1 0 1,0-1-1,1 1 1,1 3-6,-1-8 5,0 0 0,0-1-1,1 1 1,0-1 0,0 0 0,0 1 0,0-1 0,1 0 0,-1 0 0,1-1 0,0 1 0,0 0-1,1-1 1,-1 0 0,1 1-5,3 1 1,1 0 0,-1-1 0,1 1 0,0-1 0,0-1-1,0 1 1,0-1 0,2-1-1,16 5 221,1-2-1,1-1 1,-1-1-1,0-2 1,2 0-221,14-1 2540,30-4-2540,43-14 1391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0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90 527 2657,'62'-8'1683,"-62"8"-1630,1 0 0,-1 0-1,0 0 1,1 0 0,-1-1 0,0 1 0,1 0 0,-1 0 0,0-1 0,1 1 0,-1 0 0,0-1 0,0 1 0,1 0 0,-1 0 0,0-1 0,0 1 0,0-1 0,1 1 0,-1 0 0,0-1 0,0 1 0,0 0 0,0-1-1,0 1 1,0-1 0,0 1 0,0 0 0,0-1 0,0 1 0,0-1 0,0 1 0,0 0 0,0-1 0,0 1 0,0 0 0,0-1 0,-1 1 0,1-1 0,0 1 0,0 0 0,0-1 0,-1 1 0,1 0-53,-13-21 1541,9 15-829,1 0-278,-1 0-1,1 0 1,-1 1-1,-1-1 0,1 1 1,-1 0-1,0 0 1,-1 0-434,5 4 18,-1 0 1,1 0-1,0 0 0,-1 0 1,1 1-1,-1-1 0,1 1 1,-1-1-1,1 1 0,-1 0 1,1-1-1,-1 1 0,0 0 1,1 0-1,-1 0 0,1 0 1,-1 0-1,1 1 0,-1-1 1,0 0-1,1 1 1,-1-1-1,1 1 0,-1 0 1,1-1-1,0 1 0,-1 0 1,1 0-1,0 0 0,0 0 1,-1 0-1,1 0 0,0 0 1,0 0-1,0 0 0,0 1 1,0-1-1,0 2-18,-5 3-4,1 2 0,0-1 0,1 0-1,0 1 1,0 0 0,1 0 0,-1 0 0,2 1-1,-1-1 1,1 1 0,1-1 0,-1 1 0,2 0 0,-1-1-1,1 8 5,1-9-2,-1-1 0,1 1 0,1-1 0,-1 1-1,1-1 1,0 0 0,0 0 0,1 0-1,0 0 1,0 0 0,0-1 0,1 1 0,0-1-1,0 0 1,0 0 0,1 0 0,-1-1-1,1 0 1,0 0 0,1 0 0,3 2 2,-2-1 5,0-1 0,1 0 0,0-1 0,-1 0 0,1 0 0,0-1 1,0 1-1,1-2 0,-1 1 0,0-1 0,4-1-5,-5 0 10,0 0-1,0-1 1,0 0 0,0-1-1,0 1 1,-1-1 0,1-1 0,-1 1-1,1-1 1,-1 0 0,0 0-1,0-1 1,0 0 0,-1 0-10,1 0 12,0 0-1,-1-1 1,0 1 0,0-1 0,-1 0 0,1-1-1,-1 1 1,0-1 0,0 0 0,1-4-12,-3 6 18,0-1 0,-1 1 0,0-1 1,0 1-1,0-1 0,0 0 0,-1 1 0,0-1 1,0 0-1,0 0 0,-1 1 0,1-1 1,-1 0-1,0 1 0,0-1 0,-1 0-18,-1-5 82,-1 0-1,0 0 0,-1 0 1,1 1-1,-2-1 1,0 1-1,0 1 1,0-1-1,-1 1 0,-1 0 1,1 0-1,-1 1 1,-3-2-82,6 5 44,0 0 1,-1 1 0,0 0 0,1 0-1,-1 0 1,0 1 0,0 0 0,0 0-1,-1 0 1,1 1 0,0 0 0,-1 0-1,1 1 1,0-1 0,-1 2 0,1-1 0,-1 1-1,1-1 1,0 2 0,-1-1 0,1 1-1,-4 1-44,4-1 3,1 0 0,-1 1-1,1-1 1,0 1 0,0 0-1,1 0 1,-1 1 0,0-1 0,1 1-1,0 0 1,0 0 0,0 1-1,1-1 1,-1 1 0,-2 4-3,4-4-3,0-1 0,1 1 0,-1 0 0,1 0 0,0 0 0,0 0 0,1 0 0,-1 0 0,1 0 1,0 1-1,0-1 0,1 0 0,0 0 0,0 0 0,0 0 0,0 0 0,1 0 0,0 1 3,2 4-6,1 0 0,0 0 0,0-1 0,1 1 0,0-1 0,0-1 0,1 1 0,1-1 0,-1 0 0,1-1 0,1 1 0,-1-2 0,10 7 6,-14-11 3,0 1 0,1-1 0,-1 1 0,1-1 0,0 0 0,-1-1-1,1 1 1,0-1 0,0 0 0,0-1 0,0 1 0,0-1 0,0 0-1,0 0 1,0 0 0,0-1 0,0 1 0,0-1 0,0-1 0,0 1 0,0-1-1,0 1 1,-1-2 0,1 1 0,-1 0 0,1-1 0,-1 0 0,0 0-1,0 0 1,3-3-3,-3 2 12,1-1 0,-1 0 0,1 1 0,-1-2 0,-1 1 0,1 0 0,-1-1 0,0 0 0,0 1 0,0-1 0,-1 0 0,0-1 0,0 1 1,-1 0-1,1-6-12,-2 8 6,0-1 1,0 0-1,0 1 1,-1-1 0,0 0-1,0 1 1,0-1-1,0 1 1,-1 0 0,0-1-1,0 1 1,0 0-1,0 0 1,0 0 0,-1 0-1,0 0 1,0 1-1,0-1 1,0 1 0,-1 0-1,1 0 1,-1 0-7,-1-1 2,1 1 1,-1 1-1,0-1 1,0 1-1,0-1 1,0 1-1,0 1 1,-1-1-1,1 1 1,0 0-1,-1 0 1,1 0-1,-5 1-2,1 0 18,-1 0 1,1 1-1,0 0 0,-1 1 0,1 0 1,0 0-1,-6 3-18,12-4 1,0 0 0,1 0 1,-1 1-1,0-1 1,1 1-1,-1-1 0,1 1 1,0 0-1,-1 0 0,1 0 1,0 0-1,0 0 0,0 0 1,1 1-1,-1-1 0,0 1 1,1-1-1,0 1 1,-1 2-2,1-1-3,0 0 0,0 0 0,0 0 0,1 0 0,-1 0 0,1 0 0,1 0 0,-1 0 0,0 0 0,1 0 1,0 0-1,0 0 0,0 2 3,1 0-4,0 0 1,1-1 0,-1 1 0,1 0-1,0-1 1,1 0 0,-1 0 0,1 0-1,0 0 1,0 0 0,1-1 0,-1 0-1,1 0 1,0 0 0,0 0 0,0-1-1,1 0 1,4 3 3,-5-5 3,0 0 0,0 0 0,0 0 0,0 0 0,1-1 0,-1 0 0,0 0 0,0 0 0,0-1 0,0 0 0,0 0 0,0 0-1,0 0 1,0-1 0,-1 0 0,1 0 0,0 0 0,2-2-3,-4 2 7,0 0 0,-1 0 0,1 1 1,-1-2-1,0 1 0,1 0 0,-1 0 0,0-1 0,0 1 0,-1-1 0,1 1 0,0-1 0,-1 0 0,0 0 0,1 0 0,-1 0 1,0 0-1,-1 0 0,1 0 0,0 0 0,-1 0 0,0 0 0,0 0 0,0 0 0,0-1 0,0 1 0,-1 0 0,1 0 0,-1 0 0,0-1-7,0 2 5,1 0-1,-1-1 0,0 1 0,-1 0 1,1-1-1,0 1 0,-1 0 0,1 0 0,-1 0 1,1 0-1,-1 0 0,0 0 0,0 1 1,0-1-1,0 1 0,0-1 0,0 1 0,-1 0 1,1 0-1,0 0 0,-1 0 0,1 0 0,0 0 1,-1 1-1,1-1 0,-1 1 0,0 0 1,-1-1-5,-4 1 12,0 0 0,0 1 0,0 0 1,0 0-1,0 1 0,0-1 0,0 2 1,-3 1-13,9-4-1,1 1 0,0-1 0,-1 1 1,1-1-1,0 1 0,-1 0 0,1 0 1,0 0-1,0 0 0,0 0 1,0 0-1,0 0 0,0 0 0,0 0 1,0 0-1,0 1 0,0-1 1,1 0-1,-1 1 0,0-1 0,1 0 1,-1 1-1,1-1 0,0 1 0,-1-1 1,1 1-1,0-1 0,0 1 1,0-1-1,0 1 0,0-1 0,0 1 1,1-1-1,-1 1 0,0-1 1,1 1 0,0 1-3,0 1 1,0-1 0,1 0 0,-1 0 0,1 1 0,0-1 0,0 0-1,0-1 1,1 1 0,-1 0 0,0-1 0,1 1 0,0-1 0,2 2 2,-1-1-1,-1-1 0,0 0 0,1 0 1,0-1-1,-1 1 0,1-1 0,0 1 1,0-1-1,0 0 0,2 0 1,-4-1 2,1-1 0,-1 1 0,1 0 1,0 0-1,-1-1 0,1 0 0,-1 1 0,1-1 0,-1 0 0,0 0 1,1 0-1,-1-1 0,0 1 0,0 0 0,0-1 0,2-1-2,-2 2 6,-1-1 0,1 1-1,0-1 1,-1 0 0,1 1 0,-1-1-1,0 0 1,0 0 0,0 0 0,1 0-1,-2 0 1,1 0 0,0 0 0,0-1-1,-1 1 1,1 0 0,-1 0 0,0-1-1,1 1 1,-1 0 0,0 0 0,-1-1-6,1 2 2,0-1 0,0 1-1,-1 0 1,1-1 0,-1 1 0,0 0 0,1 0 0,-1-1 0,0 1 0,0 0 0,1 0 0,-1 0 0,0 0 0,0 0 0,0 0 0,0 0 0,0 0-1,-1 0 1,1 1 0,0-1 0,0 0 0,-1 1 0,1-1 0,0 1 0,-1-1 0,1 1 0,0 0 0,-1-1 0,1 1 0,0 0 0,-1 0-1,1 0 1,-1 0 0,1 0 0,-1 0 0,1 1-2,-1-1 0,-1 1-1,1-1 1,0 1-1,0 0 0,0 0 1,0 0-1,0 0 1,0 0-1,0 1 1,0-1-1,0 0 1,0 1-1,0-1 0,1 1 1,-1 0-1,1 0 1,-1 0 0,-2 4-2,-1 0 1,1 0-1,1 0 0,-4 8 2,6-13-1,1 0-1,-1 0 0,0 0 0,1 0 1,-1 0-1,1 0 0,-1 0 1,1 0-1,0 1 0,0-1 1,-1 0-1,1 0 0,0 1 0,0-1 1,0 0-1,0 0 0,1 1 1,-1-1-1,0 0 0,0 0 1,1 0-1,-1 1 0,1-1 0,-1 0 1,1 0-1,-1 0 0,1 0 1,0 0-1,-1 0 0,1 0 1,0 0-1,0 0 0,0 0 0,0 0 1,0-1-1,0 1 0,0 0 1,0 0 1,1-1-1,0 1 0,0-1 0,1 1 0,-1-1 0,0 1 0,0-1 1,1 0-1,-1 0 0,0 0 0,0-1 0,0 1 0,1 0 0,-1-1 1,0 1-1,0-1 0,0 0 0,0 0 0,0 0 0,0 0 0,0 0 1,0 0 0,-1 0 4,0 1 0,0-1 0,0 1 0,0-1 0,0 1 0,0-1 0,0 0 0,-1 1 0,1-1 0,0 0 0,0 1 0,-1-1 0,1 0 0,-1 0 0,1 0 0,-1 0 0,1 0 0,-1 0 0,1 0 0,-1 0 0,0 0 0,1 0 0,-1 0 0,0 0 0,0 0 0,0 0 0,0 0 0,0 0 0,0 0 0,0 0 0,0 0 0,0 0 0,0 0 0,-1 0 0,1-1-4,-1 1-15,0-1 0,0 1-1,-1 0 1,1-1 0,0 1 0,-1 0-1,1 0 1,-1 0 0,1 0 0,-1 0-1,1 0 1,-1 0 0,0 1 0,1-1-1,-1 1 1,0-1 0,0 1-1,1-1 1,-2 1 15,-5 0-135</inkml:trace>
  <inkml:trace contextRef="#ctx0" brushRef="#br0" timeOffset="714.789">930 106 4913,'-28'-8'4843,"28"8"-4805,0 0 1,0 0-1,-1 0 0,1 0 0,0 0 0,0 0 1,0 0-1,0 0 0,0 0 0,0 0 0,0 0 1,0 0-1,0 0 0,0 0 0,-1 0 0,1 0 1,0 0-1,0 0 0,0 0 0,0 0 0,0 0 0,0 0 1,0 0-1,0 0 0,0 0 0,0 0 0,0 0 1,-1 0-1,1 0 0,0 0 0,0 0 0,0-1 1,0 1-1,0 0 0,0 0 0,0 0 0,0 0 1,0 0-1,0 0 0,0 0 0,0 0 0,0 0 1,0 0-1,0-1 0,0 1 0,0 0 0,0 0 0,0 0 1,0 0-1,0 0 0,0 0 0,0 0 0,0 0 1,0 0-1,0 0 0,0-1 0,0 1 0,0 0 1,0 0-1,0 0 0,0 0 0,0 0 0,0 0 1,0 0-1,1 0 0,-1 0 0,0 0 0,0 0-38,17-2 864,166-6 3319,156-28-4183,-53 4 215,-174 24-16,62 5-199,1-3-1871,-166 7 1139</inkml:trace>
  <inkml:trace contextRef="#ctx0" brushRef="#br0" timeOffset="1086.738">1598 114 2929,'-6'-3'1058,"1"1"282,0-1 0,0 1 1,-1 0-1,1 0 1,0 1-1,-1 0 1,0-1-1341,6 3 116,-1-1 0,1 0 0,0 0 0,-1 0 0,1 1 0,0-1 0,-1 0 0,1 1 0,0-1 0,-1 0 0,1 1 0,0-1 0,0 0 0,-1 1 0,1-1 0,0 0 0,0 1 0,0-1 0,-1 1 0,1-1 0,0 0 0,0 1 0,0-1 0,0 1 0,0-1 0,0 0 0,0 1 0,0-1 0,0 1 0,0-1 0,0 1 0,0-1-116,2 24-278,-1-20 551,11 77 841,20 66-1114,-10-55 396,0 34-396,-17-72 11,-3-27 101,0 0-1,5 13-111,-6-34-37,1 1 0,0 0 1,0-1-1,0 0 0,1 0 0,0 1 1,0-1-1,1-1 0,0 1 0,0-1 1,0 1-1,1-1 37,1 0-803,-2-4 278</inkml:trace>
  <inkml:trace contextRef="#ctx0" brushRef="#br0" timeOffset="1454.982">1258 1028 7202,'-25'-2'3375,"17"2"-1906,0 0-1,0-1 1,0 0 0,-8-2-1469,26 1 1575,66-7-488,10 0-223,31-10-864,28-14 145,64-13-53,-159 38-91,0 2 0,0 2 0,12 2-1,-2 3-120,-11 2 58</inkml:trace>
  <inkml:trace contextRef="#ctx0" brushRef="#br0" timeOffset="2366.327">2862 374 3433,'0'-2'2804,"0"1"-2615,0 1 0,0 0 0,0 0 0,0-1 0,0 1 0,0 0 0,0-1 0,0 1 0,-1 0 0,1-1 0,0 1 1,0 0-1,0 0 0,0-1 0,-1 1 0,1 0 0,0 0 0,0 0 0,-1-1 0,1 1 0,0 0 0,0 0 0,-1 0 0,1 0 0,0-1 0,-1 1 1,1 0-1,0 0 0,0 0 0,-1 0 0,1 0 0,0 0 0,-1 0 0,1 0 0,0 0 0,-1 0 0,1 0-189,-13-5 437,-1 0 0,1 1 0,-1 0 0,0 1-1,0 1 1,-6 0-437,12 1 120,1 1 0,-1 0 0,0 1-1,1 0 1,-1 0 0,0 0 0,1 1 0,0 0-1,-1 1 1,1 0 0,0 0 0,0 0-1,-2 3-119,-9 6 47,0 1 0,1 1 0,1 0 0,0 1 0,1 1 0,0 1-1,0 2-46,13-16-1,0 0-1,0-1 1,0 1-1,1 0 1,-1 1-1,1-1 1,0 0-1,-1 0 1,2 1-1,-1-1 1,0 0-1,1 1 1,-1-1-1,1 1 1,0 1 1,1-2-4,-1 0 0,1-1 1,-1 1-1,1 0 0,0-1 1,0 1-1,1 0 0,-1-1 0,0 0 1,1 1-1,-1-1 0,1 0 0,0 0 1,0 0-1,0 0 0,0 0 1,0 0-1,0 0 0,3 1 4,9 6-10,1-1-1,0 0 1,1-1 0,-1 0 0,8 1 10,83 20-17,-71-20 29,-1 1-1,-1 1 1,17 9-12,-47-18 3,0 1-1,0-1 1,0 1 0,0-1 0,-1 1 0,1 0 0,-1 0-1,1 0 1,-1 0 0,0 0 0,0 1 0,0-1 0,0 1-1,0-1 1,-1 1 0,1 0 0,-1 0 0,1 0-1,-1 0 1,0 0 0,0 1-3,-1-1 7,0 0 0,0 0 0,0-1 0,0 1 0,0 0 0,-1 0 0,0-1-1,1 1 1,-1 0 0,0-1 0,0 1 0,-1-1 0,1 1 0,0-1 0,-1 1 0,1-1 0,-1 0 0,0 0 0,0 0-1,0 0 1,0 0 0,0 0 0,0-1 0,-2 2-7,-9 5 96,0 0 1,-1 0-1,0-1 0,-1-1 0,1 0 0,-1-1 0,0-1 1,-14 3-97,10-4 108,0 0 0,-1-1 0,1 0 1,-1-2-1,0 0 0,-17-4-108,27 2 37,0 0-1,0 0 1,0-1 0,1-1-1,-1 1 1,-2-3-37,0-4-189,12 10 178,0-1-1,0 1 0,0-1 0,0 1 0,0 0 1,1-1-1,-1 1 0,0 0 0,0-1 0,0 1 0,0 0 1,0-1-1,0 1 0,1 0 0,-1-1 0,0 1 1,0 0-1,0-1 0,1 1 0,-1 0 0,0 0 1,0-1-1,1 1 0,-1 0 0,0 0 0,1-1 0,-1 1 1,0 0-1,1 0 0,-1 0 0,0 0 0,1 0 1,-1-1-1,0 1 0,1 0 0,-1 0 0,0 0 1,1 0-1,-1 0 12,28-7-215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4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536 309 4337,'0'-2'551,"-1"0"0,1 0 0,-1 1-1,0-1 1,1 0 0,-1 0 0,0 1 0,0-1 0,0 1 0,0-1 0,0 1-1,-1-1 1,1 1 0,-1-1-551,-1 0 399,1 0 1,0 1-1,-1-1 0,1 1 0,-1 0 0,1 0 1,-1 0-1,1 0 0,-2 0-399,-6-1 417,0 1-1,-1 0 1,1 1 0,0 0 0,-1 0-417,4 0 409,-11 1-258,0 1 1,1 0-1,0 1 1,-1 1-1,1 1 1,1 0 0,-1 1-1,1 1 1,0 1-1,0 0 1,1 1 0,0 0-1,1 1 1,0 1-1,-5 6-151,2-2 14,1 2 1,1 0-1,0 1 0,2 0 0,0 1 0,1 1 1,1 0-1,0 0 0,2 1 0,0 1 0,-3 14-14,9-25 3,1 1-1,0 0 1,0-1-1,1 1 0,0 0 1,1 0-1,1 0 1,0-1-1,0 1 1,1 0-1,1-1 0,-1 1 1,2-1-1,0 0 1,0 0-1,1 0 1,1-1-1,0 1 0,0-1 1,1-1-1,0 1 1,0-1-1,1-1 0,1 1 1,-1-1-1,1 0 1,4 1-3,4 4 15,1-1 0,0-1 0,1-1 0,0 0 0,1-1 0,0-1 0,1-2 0,-1 1 0,1-2 0,3-1-15,-8-1-7,0-1 0,0-1 0,0 0 0,0-1 1,0-1-1,0 0 0,0-2 0,0 0 0,0 0 0,-1-1 1,1-1-1,-1-1 0,13-6 7,25-19 1966,0 0-1018</inkml:trace>
  <inkml:trace contextRef="#ctx0" brushRef="#br0" timeOffset="354.845">871 476 7610,'26'-66'3664,"-26"66"-3540,0-1-1,1 1 0,-1-1 0,0 1 0,0-1 0,1 1 0,-1-1 1,0 0-1,0 1 0,0-1 0,0 1 0,1-1 0,-1 1 1,0-1-1,0 0 0,0 1 0,0-1 0,0 1 0,-1-1 1,1 0-1,0 1 0,0-1 0,0 1 0,0-1 0,-1 1 0,1-1 1,0 1-1,-1-1-123,1 1 101,0 0 0,-1 0 0,1 1 0,0-1 0,0 0 0,-1 0 0,1 1 0,0-1 0,0 0 0,0 1 0,-1-1 0,1 0 0,0 1 0,0-1 0,0 0 0,0 1 0,0-1 0,0 0 0,0 1 0,0-1 0,0 0-1,0 1 1,0-1 0,0 1 0,0-1 0,0 0 0,0 1 0,0-1-101,8 38 1564,3 9-881,-3 0 0,0 10-683,-5 50 263,-3-69-192,1 0 1,2 0 0,6 26-72,-4-53-288,-5-11 326,0 0 0,1 1 1,-1-1-1,0 0 1,0 0-1,1 0 1,-1 0-1,0 0 1,0 0-1,1 0 1,-1 0-1,0 0 1,0 0-1,1 0 0,-1 0 1,0 0-1,1 0 1,-1 0-1,0 0 1,0 0-1,1 0 1,-1 0-1,0 0 1,0 0-1,1 0 1,-1-1-1,0 1 0,0 0 1,1 0-1,-1 0 1,0 0-1,0-1 1,0 1-1,1 0 1,-1 0-1,0 0 1,0-1-1,0 1 1,0 0-1,0 0 1,1-1-1,-1 1 0,0 0-38,6-13 866</inkml:trace>
  <inkml:trace contextRef="#ctx0" brushRef="#br0" timeOffset="706.49">889 358 8882,'-1'-4'608,"-1"-3"409,1 0 0,0 0 0,0 0 0,0 1 0,1-1-1,0 0 1,1-2-1017,-1 6 150,1 1 1,0 0-1,-1-1 0,1 1 0,0 0 0,0 0 0,1 0 0,-1 0 0,0 0 1,1 0-1,-1 0 0,1 0 0,0 0 0,-1 1 0,1-1 0,0 0 0,0 1 0,0 0 1,0 0-1,1-1 0,-1 1 0,2 0-150,13-6 109,-1 1 0,1 1 0,1 0 0,-1 2 0,1 0 0,-1 0 0,1 2 0,0 0 0,13 2-109,-10 0 2,0 1 0,-1 2 0,1-1 0,-1 2 0,0 1 0,0 1 0,0 0 0,2 3-2,-14-6 3,0 1-1,-1 0 0,0 0 0,0 1 1,0 0-1,0 0 0,-1 1 0,0 0 1,0 0-1,-1 0 0,0 1 0,0-1 1,-1 1-1,0 1 0,0-1 0,-1 0 0,0 1 1,0 0-1,0 5-2,3 20 21,-1 1 1,-1 0-1,-2 0 0,-2 15-21,0-49 0,0 8 8,1 20 8,-2-1 0,0 1 1,-2-1-1,-2 2-16,4-22 11,-1-1-1,0 1 1,0-1 0,-1 0 0,0 0 0,0 0 0,0-1 0,-1 1 0,0-1 0,0 0-1,-1 0 1,0 0 0,0-1 0,0 1 0,-1-1 0,0 0 0,0-1 0,-1 1-11,-7 2 34,0 0 0,0-1 0,-1 0 0,0-2 0,-1 1 0,1-2 0,-1 0 0,-6 0-34,-15 0 91,-1-1 0,-36-4-91,32-1-147,30 1 549,26 1 1961,23 1-1327</inkml:trace>
  <inkml:trace contextRef="#ctx0" brushRef="#br0" timeOffset="1227.274">2171 306 4617,'0'-1'282,"1"0"-1,-1 0 1,0 0 0,0 1 0,0-1-1,0 0 1,0 0 0,0 0-1,0 0 1,0 0 0,0 0 0,0 0-1,0 0 1,-1 1 0,1-1-1,0 0 1,-1 0 0,1 0 0,0 0-1,-1 1 1,1-1 0,-1 0 0,1 0-1,-1 1 1,0-1 0,1 0-1,-1 0-281,-2 0 325,1-1-1,0 1 0,-1 0 1,1 0-1,-1 0 0,1 0 1,-1 0-1,1 0 0,-1 1 1,-1-1-325,-10-1 525,0 1-1,-1 1 1,-10 1-525,20-1 391,-11 0-303,0 2 1,0 0 0,0 0 0,1 2-1,-1 0 1,1 0 0,0 2 0,0 0-1,1 0 1,-1 2 0,1-1 0,1 2-1,0 0 1,0 1 0,1 0 0,0 0-1,0 2 1,2-1 0,-1 1 0,1 1-1,1 0 1,0 0 0,1 1 0,-2 5-89,0 4 18,1 0 0,0 0 1,2 1-1,1 0 0,-3 24-18,7-39 9,1-1-1,0 1 1,1 0 0,0-1-1,1 1 1,-1-1 0,2 1-1,-1 0 1,1-1-1,0 0 1,1 1 0,0-1-1,0 0 1,1 0-1,0-1 1,0 1 0,1-1-1,4 5-8,1-3 18,-1 0-1,1-1 0,0 0 0,1-1 1,0 0-1,0 0 0,1-2 1,-1 1-1,1-1 0,10 2-17,7 1 38,0 0-1,1-3 1,0 0-1,2-2-37,3 0 570,0-1-1,0-3 1,0 0 0,0-2 0,5-3-570,16-7 1177</inkml:trace>
  <inkml:trace contextRef="#ctx0" brushRef="#br0" timeOffset="1755.632">2570 222 7610,'-2'1'333,"1"0"1,0 0 0,-1 0 0,1 0-1,0 0 1,-1 1 0,1-1 0,0 0-1,0 1 1,0-1 0,0 0 0,0 1-1,0-1 1,1 1 0,-1 0 0,0-1-1,1 1 1,-1 0 0,1-1 0,0 1 0,-1 0-1,1-1 1,0 1 0,0 0 0,0 1-334,-1 48 2679,3-19-1687,-1-5-519,0 1 0,-3 15-473,-7 124 1878,12 151-1878,-3-293 122,2-1 0,1 0 1,0 0-1,2 0 0,1-1 0,8 21-122,-14-43 6,0 0-1,1 0 1,-1 0-1,1 0 1,0 0-1,-1 0 1,1 0-1,-1 0 1,1 0 0,0 0-1,0 0 1,0 0-1,0 0 1,0-1-1,-1 1 1,1 0-1,0-1 1,0 1-1,1-1 1,-1 1-1,0-1 1,0 0-1,0 1 1,0-1-1,0 0 1,0 0-1,1 0 1,-1 1-1,0-1 1,0-1 0,1 1-6,2-1 20,1 0 1,0 0-1,-1-1 1,1 0-1,-1 0 1,1 0-1,-1 0-20,9-4 28,352-144 325,-333 137 266,0 2-1,1 2 1,23-4-619,-30 10 752</inkml:trace>
  <inkml:trace contextRef="#ctx0" brushRef="#br0" timeOffset="2354.016">3583 172 7138,'-6'-44'1716,"2"10"259,-1-3 2323,5 36-4164,-1-1-1,1 1 1,1-1 0,-1 1-1,0-1 1,0 1 0,1-1-1,-1 1 1,0-1 0,1 1-1,0 0 1,-1-1-1,1 1 1,0 0 0,0-1-1,-1 1 1,1 0 0,0 0-1,0 0 1,1 0-1,-1 0 1,0 0 0,0 0-1,0 0 1,1 0 0,-1 0-1,0 1 1,1-1 0,-1 0-1,0 1 1,1-1-1,0 1-133,7-3 41,1 0-1,-1 1 1,1 0-1,5 0-40,-9 1 131,20-2-76,0 0 0,0 2 0,0 2 0,12 1-55,-24-1 13,1 1 0,-1 0 0,1 2 0,-1-1 0,0 2 0,0 0 0,-1 1 0,7 3-13,-17-7 3,-1-1 0,1 0 0,-1 1 0,1 0 0,-1 0 0,0-1 0,0 1 0,0 1 0,0-1 0,0 0 0,-1 0 0,1 1 0,-1-1 0,1 1 0,-1-1 0,0 1 0,0-1 0,0 1-1,0 0 1,0 1-3,-1 0 8,0 0-1,0 0 0,0 0 1,-1 0-1,1 0 0,-1 0 1,0 0-1,0 0 1,0-1-1,-1 1 0,1 0 1,-1-1-1,-1 2-7,-5 8 30,-1 0 0,-1 0 0,0-1 0,-1 0 0,0-1 0,-9 7-30,-8 5 59,-32 30 76,55-48-163,1 0 0,-1 1 0,1-1 0,0 1 0,0 0 1,1 0-1,0 0 0,0 0 0,-2 6 28,5-9 27,-1-1 0,1 0 0,-1 1 0,1-1 0,0 1 1,0-1-1,0 1 0,0-1 0,0 1 0,1-1 0,-1 1-27,12 28 8</inkml:trace>
  <inkml:trace contextRef="#ctx0" brushRef="#br0" timeOffset="2707.27">3828 914 7818,'-2'2'473,"1"-1"1,-1 0 0,0 1 0,1 0 0,-1-1 0,1 1-1,0 0 1,-1 0 0,1 0 0,0 0 0,0 0-1,0 0 1,0 0 0,1 0 0,-1 0 0,0 0-1,1 1 1,0 0-474,0 0 194,0 0-1,0 1 1,1-1-1,0 0 1,-1 0-1,1 0 1,0 0-1,1-1 0,-1 1 1,0 0-1,1 0 1,0-1-1,0 2-193,0-1 155,1 0 0,-1 0 0,1 0 0,0 0 0,-1 0 0,2-1 0,-1 1 0,0-1 0,0 1 0,2 0-155,-4-3 37,0 1 0,0-1 0,0 0 0,0 1 1,0-1-1,0 0 0,0 1 0,0-1 0,1 0 0,-1 0 0,0 0 1,0 0-1,0 0 0,0 0 0,0 0 0,0-1 0,0 1 1,0 0-1,0-1 0,0 1 0,0 0 0,0-1 0,0 1 0,0-1 1,0 1-1,0-1 0,-1 0 0,1 1 0,0-1 0,0 0 1,-1 0-1,1 0 0,0 1 0,-1-1 0,1 0 0,-1 0 0,1 0 1,-1 0-1,1 0 0,-1 0 0,1-1-37,0-1 30,0-1 1,-1 1-1,1-1 0,-1 1 0,1-1 1,-1 1-1,0 0 0,0-1 0,-1 1 1,1-1-1,-1 1 0,0-1 0,1 1 1,-1 0-1,-1-1 0,1 1 1,-2-2-31,2 1 196,-1 0 1,0 1 0,0-1 0,-1 0 0,1 1 0,-1 0 0,0 0 0,0 0 0,0 0 0,0 0 0,0 0 0,-1 1-1,1 0 1,-3-2-197,1 3 993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40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1501 4937,'-9'4'6040,"9"-7"-564,6-6-1961,5-3-3355,-7 7-899,7-7 863,-3 4-40,-1 1-1,0-2 0,-1 1 1,1-1-1,-2 0 1,1 0-1,-1 0 0,3-10-83,-1-4 116,-1 0 0,0 0-1,-2-1 1,-1 1-1,-1-1 1,-1 0 0,-1 0-1,-1 1 1,-3-14-116,-8-44 154,-4 1 1,-7-14-155,-9-44 41,11 38-26,5-1 1,5 0-1,2-56-15,9 141-11,1-1 1,0 1 0,1-1-1,1 1 1,1-1-1,1-4 11,-2 14-8,0-1 0,0 0 0,1 1 0,0 0 0,0 0 0,0 0-1,1 1 1,0-1 0,1 1 0,-1 0 0,1 0 0,0 1 0,4-3 8,4-1-39,0 0 1,0 0 0,1 2-1,0 0 1,5-2 38,-14 7-74,1 0-1,-1 0 1,0 0 0,1 1 0,-1 0 0,1 0 0,-1 1-1,1 0 1,-1 0 0,1 0 0,0 1 0,-1 0 0,1 0-1,-1 0 1,1 1 74,2 3-216,0 0-1,0 1 0,-1 0 1,1 0-1,-1 0 0,0 1 1,-1 1-1,0-1 0,0 1 1,-1 1-1,4 4 217,6 14-637,13 26 637</inkml:trace>
  <inkml:trace contextRef="#ctx0" brushRef="#br0" timeOffset="350.181">1 918 8442,'8'-14'3649,"9"11"-1713,6-4-472,9-1-199,13 1-401,9-2-592,5 0-104,5 0 56,2 1-320,-5 1-2449,3 10 1921</inkml:trace>
  <inkml:trace contextRef="#ctx0" brushRef="#br0" timeOffset="702.648">903 866 9146,'1'-1'167,"-1"0"0,0 0 0,1 0 0,-1 0 0,0 0 0,0 0 0,0 0 0,0-1 0,0 1 0,0 0 0,0 0 0,0 0 0,0 0 0,0 0 0,-1-1 0,1 1 0,0 0 0,-1 0 0,1 0-1,-1 0 1,1 0 0,-1 0 0,1 0 0,-1 0 0,0 1 0,0-1 0,1 0 0,-2 0-167,0-1 206,-1 1-1,1-1 0,-1 1 1,1 0-1,-1-1 0,0 1 1,0 1-1,1-1 0,-1 0 1,0 1-1,0-1 0,0 1-205,-6 0 242,1-1 0,-1 1 0,1 1-1,-1 0 1,1 0 0,0 1 0,-1-1-1,1 2 1,-3 0-242,7-1 30,-1 1 0,1-1-1,0 0 1,-1 1 0,1 0 0,0 0-1,1 0 1,-1 1 0,1-1 0,-1 1-1,1 0 1,0 0 0,0 0-1,1 0 1,-1 1 0,1-1 0,0 0-1,0 1 1,0 0 0,1 0 0,0-1-1,-1 4-29,1 2 1,0 1 0,1-1 0,0 1 0,0-1 0,1 0 0,1 1-1,0-1 1,0 0 0,1 0 0,2 6-1,0 0 0,1-1 0,0 1 0,1-1 0,0 0 0,2-1 0,-1 0 0,2 0 0,2 2 0,-10-13 1,0-1 0,0 0 0,0-1 0,1 1 0,-1 0 0,0-1 0,1 1 0,-1-1 0,1 1-1,-1-1 1,1 0 0,0 0 0,0-1 0,-1 1 0,1 0 0,0-1 0,0 0 0,2 1-1,-1-2 8,0 1 0,0-1 0,0 0 0,0 0 0,0 0 0,0 0 0,0-1 0,-1 0 0,1 1 0,0-1 0,-1-1 0,1 1-8,5-5 50,1-1 1,-1 0 0,0-1 0,-1 0 0,0 0 0,-1-1 0,0 0 0,2-3-51,-3 2 64,0-1 0,-1 1 0,0-1-1,-1 0 1,0 0 0,-1-1 0,0 1-1,-1-1 1,-1 0 0,0 0 0,0 1-1,-2-1 1,0-8-64,1 14 2,-1 1 0,0-1 0,-1 1 0,1 0 0,-1 0 0,-1-1 1,1 1-1,-1 0 0,0 1 0,0-1 0,0 0 0,-1 1 0,0 0 0,0 0 0,-1 0 0,1 0 0,-1 1 0,0 0 0,0 0 0,-1 0 0,1 0 0,-1 1 0,1 0 0,-1 0 0,0 1 0,0 0 0,-2-1-2,3 2-150,0-1-1,-1 1 0,1 0 1,0 0-1,-1 1 0,1-1 0,-1 1 1,1 1-1,0-1 0,-1 1 1,0 0 150,4 0-69,0 0 0,0 0 0,0 0 1,0 0-1,0 1 0,0-1 0,1 1 1,-1-1-1,0 2 69</inkml:trace>
  <inkml:trace contextRef="#ctx0" brushRef="#br0" timeOffset="1092.293">1236 854 10066,'-5'-2'1176,"-20"-4"2471,25 6-3586,-1 1 1,0-1-1,1 0 0,-1 0 0,0 0 1,0 1-1,1-1 0,-1 0 1,1 0-1,-1 1 0,0-1 0,1 1 1,-1-1-1,1 1 0,-1-1 1,1 1-1,-1-1 0,1 1 1,-1-1-1,1 1 0,-1 0 0,1-1 1,0 1-1,-1 0 0,1-1 1,0 1-1,0 0 0,0-1 0,-1 1 1,1 0-1,0-1 0,0 1 1,0 0-1,0 0-61,0 2 59,0 0 1,0 0-1,0 1 0,1-1 1,-1 0-1,1 0 0,0 0 1,0 0-1,0 0 1,0 0-1,1 0 0,-1 0 1,1 0-1,1 1-59,30 41 562,-19-29-323,-5-4-100,0 0-1,-1 0 1,0 1-1,-1 0 0,0 2-138,-4-8 37,-1 0 1,0 0-1,0-1 0,0 2 0,-1-1 0,0 0 0,0 0 0,-1 0 0,0 0 0,0 1 1,-2 3-38,3-10 13,-1-1 0,0 1 1,0-1-1,-1 1 1,1-1-1,0 1 1,0-1-1,0 1 0,0-1 1,0 1-1,-1 0 1,1-1-1,0 1 1,0-1-1,-1 0 0,1 1 1,0-1-1,-1 1 1,1-1-1,0 1 1,-1-1-1,1 0 0,-1 1-13,-7-7 341,-5-20 207,7 2-364,1 0-1,1-1 1,1 1 0,1-1-1,1 1 1,2-1 0,3-23-184,-3 39 29,0 0 1,1 0-1,0 1 0,1-1 1,0 1-1,0-1 1,1 1-1,0 0 1,0 0-1,1 1 1,0 0-1,1-1 0,-1 2 1,1-1-1,0 1 1,1-1-1,0 2 1,3-3-30,-1 2 15,0 0 1,1 0-1,0 1 1,0 1 0,0-1-1,0 2 1,1 0-1,0 0 1,-1 0 0,1 2-1,0-1 1,0 1-1,0 1 1,8 0-16,-10 1 92,-1 0 1,1 0-1,0 1 0,6 2-92,39 19 203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8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46 6129,'-1'-7'900,"-10"-25"4602,11 31-5405,0 1 1,-1 0-1,1-1 0,0 1 0,0 0 0,0-1 1,0 1-1,-1 0 0,1 0 0,0-1 0,0 1 1,-1 0-1,1 0 0,0-1 0,0 1 0,-1 0 1,1 0-1,0-1 0,-1 1 0,1 0 1,0 0-1,-1 0 0,1 0 0,0 0 0,-1 0 1,1 0-98,-1 0 63,0 0 0,1 1 1,-1-1-1,1 1 0,-1-1 1,1 1-1,-1 0 0,1-1 1,-1 1-1,1-1 0,0 1 1,-1 0-1,1-1 0,0 1 1,0 0-1,-1 0 0,1-1 1,0 1-1,0 0-63,-5 20 236,0 0 0,2 0 1,1 0-1,0 0 0,1 1 0,2-1 0,2 18-236,6 33 575,14 47-575,-10-56 170,63 387 371,-74-437-509,-1-2-132,1 1 0,0 0 0,0-1 0,2 1 0,-1-1 0,1 0 0,4 5 100,3-4-281</inkml:trace>
  <inkml:trace contextRef="#ctx0" brushRef="#br0" timeOffset="344.217">0 655 10290,'4'-18'4345,"-1"3"-2472,17 5-185,21 0-576,8 3-336,24-3-504,5-1-112,3 0 80,4-3 129,-6 15-225</inkml:trace>
  <inkml:trace contextRef="#ctx0" brushRef="#br0" timeOffset="871.885">942 680 7074,'-106'-76'2428,"105"75"-2384,0 0 1,1 1-1,-1-1 0,0 0 1,0 1-1,0-1 0,0 1 1,0-1-1,0 1 0,0-1 0,0 1 1,0-1-1,0 1 0,0 0 1,0 0-1,0 0 0,0 0 1,-1-1-1,1 1 0,0 1 1,0-1-1,0 0 0,0 0 1,0 0-1,0 1 0,-1-1-44,2 1 28,-1 0 0,1-1 0,0 1 1,-1 0-1,1 0 0,-1 0 0,1 0 0,0 0 0,0-1 0,0 1 0,0 0 1,-1 0-1,1 0 0,0 0 0,0 0 0,1 1-28,-2 3 209,-2 10-28,0 0 0,0 0 0,1 0 1,1 0-1,1 1 0,0-1 0,1 0 0,0 1 0,1-1 0,1 0 1,1 0-1,0 0 0,0-1 0,2 0 0,0 1 0,0-2 0,2 2-181,-3-6 50,-3-7-13,0 1 0,0 0 0,0 0 0,-1 1 0,1-1 0,-1 0 1,0 1-1,0-1 0,0 0 0,0 1 0,-1-1 0,1 3-37,-1-5 15,0-1 1,0 0-1,0 0 0,0 0 0,0 0 1,0 1-1,0-1 0,0 0 0,0 0 1,0 0-1,0 0 0,-1 0 0,1 1 1,0-1-1,0 0 0,0 0 0,0 0 1,0 0-1,0 0 0,0 0 0,0 1 1,0-1-1,-1 0 0,1 0 0,0 0 1,0 0-1,0 0 0,0 0 1,0 0-1,0 0 0,-1 0 0,1 0 1,0 0-1,0 0 0,0 1 0,0-1 1,0 0-1,-1 0 0,1 0 0,0 0 1,0 0-1,0 0-15,-8-5 415,-7-8 220,10 5-524,0 0-1,0 0 1,1-1-1,0 1 0,0-1 1,1 0-1,0 0 1,1 0-1,0-1 1,0 1-1,1 0 1,0-1-1,1 1 1,0-5-111,1 6 19,-1 0 0,1-1 0,1 1 0,0 0 0,0 0 0,0 0 0,1 0 1,0 0-1,1 1 0,0-1 0,0 1 0,0 0 0,1 0 0,0 0 0,1 1 1,2-4-20,6-1 6,-1-1 0,1 2 1,1 0-1,0 1 0,0 0 1,1 1-1,12-4-6,-18 8-93,0 0 0,0 1 0,0 0 1,1 1-1,-1 0 0,1 1 0,0 0 0,-1 1 0,1 0 0,0 0 0,-1 1 1,1 1-1,2 0 93,29 15-384</inkml:trace>
  <inkml:trace contextRef="#ctx0" brushRef="#br0" timeOffset="1414.067">1449 689 5657,'-27'-94'2858,"20"74"-411,3 17 346,2 18-15,2-13-3406,-8 57 1263,-2 40 220,9-84-750,1 0 0,0-1 1,2 1-1,-1-1 0,4 9-105,-4-18 11,1 0 1,0 0-1,0 0 0,0 0 1,1-1-1,-1 1 0,1-1 0,0 1 1,1-1-1,-1 0 0,1 0 1,-1-1-1,1 1 0,0-1 0,1 0 1,-1 0-1,1 0 0,-1 0 1,1-1-1,0 0 0,0 0 0,0 0 1,0-1-1,0 0 0,0 1 1,0-2-1,0 1 0,1-1 0,-1 0 1,0 0-1,1 0 0,-1-1 1,0 1-1,0-1 0,0-1 0,0 1 1,0-1-1,0 0 0,0 0 1,0 0-1,2-2-11,1-1 55,1-1 1,-1 0-1,0 0 1,-1-1-1,1 0 0,-1-1 1,-1 1-1,1-1 1,-1 0-1,-1-1 1,0 0-1,0 0 0,0 0 1,-1 0-1,-1 0 1,0-1-1,2-8-55,2-16 109,-2 0 1,-1-1-1,-2 0 0,-1-17-109,-1 37-4,4-22 24,-4 36-20,0 1 0,0-1 0,0 1 0,1-1 0,-1 0 0,0 1 0,0-1 0,0 1 0,1-1 0,-1 1 1,0-1-1,1 1 0,-1 0 0,0-1 0,1 1 0,-1-1 0,1 1 0,-1 0 0,0-1 0,1 1 0,-1 0 0,1-1 0,0 1 0,-1 1-1,1-1 1,0 0 0,0 0-1,-1 1 1,1-1 0,-1 0 0,1 1-1,0-1 1,-1 1 0,1-1 0,-1 1-1,1-1 1,-1 1 0,1-1-1,-1 1 1,0 0 0,1-1 0,-1 1-1,1 0 1,-1-1 0,0 1 0,0 0 0,9 18 2,-1 1 0,-1-1 0,-1 1 0,0 0-2,5 20 14,-4-19 20,0 0 1,1 0-1,2-1 0,0 0 0,1-1 0,1 1-34,-7-13-81,-1-1 0,1 0-1,1 0 1,-1-1-1,1 0 1,0 0 0,0 0-1,1 0 1,-1-1-1,1 0 1,0-1-1,0 1 1,0-1 0,1-1-1,-1 1 1,1-1-1,-1 0 1,9 0 81,24-1-564</inkml:trace>
  <inkml:trace contextRef="#ctx0" brushRef="#br0" timeOffset="1802.695">2136 783 7978,'21'-94'3508,"-21"93"-3316,0 0-1,0 0 0,1 0 1,-1-1-1,0 1 0,0 0 1,1 0-1,-1 0 0,1 0 1,-1 0-1,1 0 0,-1 0 1,1 0-1,0 0 0,-1 0 1,1 0-1,0 1 0,0-1 1,0 0-1,0 0 0,-1 1 1,1-1-1,0 1 0,1-1-191,-1 0 64,1 1-1,-1 0 1,1 0-1,0 0 1,-1 0 0,1 0-1,-1 1 1,0-1-1,1 0 1,-1 1-1,1-1 1,0 1-64,7 1 463,23 2 149,-1-2 0,1-2 0,11-1-612,-31 0 40,-1 0 0,0-1-1,1 0 1,-1-1 0,0 0 0,0-1-1,-1 0 1,1-1 0,-1 0 0,9-6-40,-15 9 16,-2-1 1,1 1-1,0-1 1,0 0-1,-1 0 1,0 0 0,1 0-1,-1-1 1,0 1-1,-1-1 1,1 1 0,-1-1-1,1 1 1,-1-1-1,0 0 1,0 0 0,-1 1-1,1-1 1,-1 0-1,0 0 1,0 0 0,0-1-17,-1-4 48,0 1 1,0 0-1,-1 0 1,0 0-1,0 0 1,-1 0-1,0 1 1,0-1-1,-5-6-48,6 11 6,0 0 1,-1 0-1,1 0 1,-1 0-1,0 0 1,0 1-1,0-1 1,0 1-1,0 0 1,0 0-1,-1 0 1,1 1-1,-1-1 1,1 1-1,-1 0 1,0 0-1,0 0 1,1 0-1,-1 0 1,0 1-1,0 0 0,0 0 1,0 0-1,1 0 1,-1 1-1,0-1 1,0 1-1,0 0 1,0 0-7,-5 2 0,0-1 0,1 1 1,-1 0-1,1 1 0,-1 0 0,1 1 1,0-1-1,1 2 0,-1-1 0,1 1 1,-4 4-1,1 1-1,2 1 0,0 0 0,0 0 0,1 1-1,0 0 1,1 0 0,1 0 0,0 1 0,1 0 0,0 0 0,1 0 0,1 0 0,0 1 0,1-1 0,1 1 0,0-1 0,1 1 0,0-1 0,3 12 1,-1-17 6,0 0-1,0-1 1,1 0 0,0 1 0,0-1 0,1-1 0,0 1 0,1-1 0,-1 0-1,1 0 1,1 0 0,-1-1 0,1 0 0,0 0 0,1-1 0,-1 0-1,1 0 1,6 2-6,4 2 115,0-1-1,1-1 0,0 0 1,0-2-1,1 0 0,-1-1 1,1-1-1,1-1-114,47-1 307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08.13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119 334 3289,'-40'-95'1961,"30"62"775,11 31 2177,-2 3-4868,0 1-1,0-1 1,0 1 0,0-1 0,0 1 0,1 0 0,-1 0 0,0-1-1,1 1 1,0 0 0,-1 0 0,1 0 0,0-1 0,0 1 0,0 0-1,0 1-44,-1 6 116,-1 53 339,2-1 0,6 31-455,-3-49 53,3 61 49,12 407 332,-19-439-231,6 33-203,0-150 441,-10-69-327,-13-69-114,5 78-75,6 0-1,4-19 76,3 99-6,0 0-1,-1 0 1,-2 1-1,0-1 1,-2 0-1,-6-19 7,-19-72 278,30 116-276,0 0-1,0 0 1,0 0 0,0 0 0,0 0-1,0 0 1,0 0 0,0-1-1,0 1 1,0 0 0,0 0 0,0 0-1,0 0 1,0 0 0,0 0 0,0 0-1,-1 0 1,1 0 0,0 0 0,0 0-1,0 0 1,0-1 0,0 1 0,0 0-1,0 0 1,0 0 0,0 0 0,0 0-1,0 0 1,1 0 0,-1 0 0,0 0-1,0 0 1,0 0 0,0 0 0,0-1-1,0 1 1,0 0 0,0 0 0,0 0-1,0 0 1,0 0 0,0 0 0,0 0-1,0 0 1,0 0 0,0 0 0,0 0-1,0 0 1,1 0 0,-1 0 0,0 0-1,0 0 1,0 0 0,0 0 0,0 0-1,0 0 1,0 0 0,0 0 0,0 0-1,0 0 1,0 0 0,0 0 0,1 0-1,-1 0 1,0 0 0,0 0 0,0 0-1,0 0 1,0 0-2,7 5 31,16 19-8,-2 2-1,-1 0 0,0 1 1,2 8-23,29 40 18,-18-34-8,1-1-1,2-2 1,33 26-10,127 94 43,-156-126-23,-2 1-1,-2 2 1,-1 1 0,-1 2-1,-2 1 1,-2 2 0,3 9-20,0 1 89,-25-44 435,-4-12-102,-2-18 139,-2 18-461,4-109 630,8-320 144,-14 267-840,-16-94-34,11 216 3,-1-1 1,-6-9-4,-1-11-565,14 66 554,1 0-1,0 0 1,0 0 0,0 0-1,0-1 1,0 1-1,0 0 1,0 0 0,0 0-1,0 0 1,0 0 0,0 0-1,0 0 1,0 0-1,0-1 1,0 1 0,0 0-1,0 0 1,0 0 0,0 0-1,0 0 1,0 0-1,0-1 1,0 1 0,0 0-1,0 0 1,0 0-1,0 0 1,0 0 0,0 0-1,0 0 1,0 0 0,0-1-1,0 1 1,0 0-1,0 0 1,0 0 0,0 0-1,1 0 1,-1 0 0,0 0-1,0 0 1,0 0-1,0 0 1,0 0 0,0-1-1,0 1 1,0 0-1,1 0 1,-1 0 0,0 0-1,0 0 1,0 0 0,0 0-1,0 0 1,0 0-1,0 0 1,1 0 0,-1 0-1,0 0 12,10 2-421</inkml:trace>
  <inkml:trace contextRef="#ctx0" brushRef="#br0" timeOffset="762.486">1510 740 3929,'11'-8'594,"0"0"-1,-1-2 1,0 1 0,3-5-594,-12 13 64,-1 1 1,0-1-1,1 0 1,-1 1-1,0-1 1,0 0-1,1 1 1,-1-1-1,0 0 1,0 0-1,0 1 1,0-1-1,0 0 1,0 1-1,0-1 1,0 0-1,-1 0 1,1 1-1,0-1 0,0 0 1,0 1-1,-1-1 1,1 0-1,0 1 1,-1-1-1,1 0 1,-1 1-1,1-1 1,-1 1-1,1-1 1,-1 1-1,1-1 1,-1 1-1,1-1 1,-1 1-1,0 0 0,1-1 1,-1 1-1,0 0 1,1-1-1,-1 1 1,0 0-1,1 0 1,-1 0-1,0-1 1,0 1-1,1 0-64,-6-1 517,1-1-1,-1 1 0,0 0 1,1 0-1,-5 0-516,3 1 176,1 0 0,0 0 1,-1 1-1,1 0 0,0 0 0,0 0 1,-1 1-1,1 0 0,0 0 0,1 1 1,-1 0-1,0 0 0,1 0 0,-1 0 1,1 1-177,-1 1 70,0 1 0,1-1 1,-1 1-1,1 0 0,0 1 1,1-1-1,0 1 1,0 0-1,0 0 0,1 0 1,-1 1-71,-2 10 10,1 1 1,0 0 0,1 0 0,1 1 0,1-1 0,1 1 0,1-1-1,0 1 1,2 8-11,1-5 7,1-1 0,0 1 0,2-1 0,1 0 0,0 0 0,2-1 0,0 0 0,1-1 0,2 0 0,8 11-7,-17-26 6,1 0 0,0 0 1,1-1-1,-1 1 0,1-1 1,0 0-1,0-1 0,0 1 1,0-1-1,1 0 1,0 0-1,-1-1 0,1 1 1,0-1-1,0-1 0,0 1 1,0-1-1,0 0 0,1 0 1,-1-1-1,0 0 0,0 0 1,1 0-1,-1-1 0,5-1-6,-1-1 18,1 0-1,-1-1 0,0 0 0,0 0 1,0-1-1,0-1 0,-1 0 0,0 0 1,0-1-1,-1 0 0,0 0 0,0-1 1,-1 0-1,1 0-17,3-7 75,1-1 0,-2 0 0,0-1 0,-1 1 0,-1-2 0,-1 1-1,0-1 1,-1-1 0,-1 1 0,-1-1 0,0 1 0,-1-14-75,-1 16 67,-1-1 0,-1 1-1,-1 0 1,0 0 0,-1 0 0,-1-1-1,0 2 1,-2-1 0,1 0 0,-2 1-1,0 0 1,-1 0 0,0 1-1,-1 0 1,-2-1-67,5 8 14,0 0-1,0 1 1,-1 0-1,0 0 1,-1 0-1,1 0 1,-1 1-1,0 0 1,0 1-1,-1 0 1,-6-3-14,9 5-8,-1 0 0,1 0 0,-1 1 0,1-1 0,-1 1 0,0 1 0,1-1 0,-1 1 0,0 0-1,0 0 1,0 1 0,1 0 0,-1 0 0,0 0 0,1 1 0,-1-1 0,1 1 0,0 1 8,0-2-93,1 1 0,-1 0 0,1 1 0,0-1 0,0 1 0,0-1-1,1 1 1,-1 1 0,0-1 0,1 0 0,0 1 0,0 0 0,0-1 0,0 1 0,1 0-1,-1 3 94,-7 30-600</inkml:trace>
  <inkml:trace contextRef="#ctx0" brushRef="#br0" timeOffset="1319.75">2067 831 6945,'42'-83'3272,"-44"94"-3050,1 1-1,0 0 1,1 0 0,1-1 0,0 1 0,0 0 0,2 3-222,4 20 698,9 25-698,-2-18 644,12 21-644,-12-29 318,-1 1 0,1 8-318,-11-21 600,-4-17 85,-5-15 328,-7-22-628,1-1 0,2 0 0,2-1 0,-1-10-385,5 19 14,1-1-1,1 1 1,1 0 0,1 0-1,2-1 1,1-7-14,-2 26-4,1 0-1,-1 1 1,1-1 0,0 1 0,0-1 0,1 1 0,0 0-1,0 0 1,0 0 0,1 0 0,0 1 0,0-1-1,0 1 1,1 0 0,0 0 0,0 0 4,1 1-8,0 0 0,0 1 0,0-1 0,0 1 0,1 0 0,-1 1 0,1 0 0,0 0 0,-1 0 0,1 1 0,0 0 0,0 0 0,0 1 0,0-1 0,4 2 8,6 0 0,0 2 0,0 0 1,0 0-1,0 2 0,-1 0 0,0 1 0,0 1 0,0 0 1,-1 1-1,0 1 0,0 0 0,-1 1 0,0 0 0,-1 2 1,-1-1-1,1 1 0,-2 1 0,0 0 0,0 1 0,-1 0 1,-1 1-1,0 0 0,-1 0 0,5 15 0,-5-3 58,-1 2-1,1 18-57,10 37 1288,-5-52-724</inkml:trace>
  <inkml:trace contextRef="#ctx0" brushRef="#br0" timeOffset="1840.715">3308 919 6041,'-49'-39'3217,"44"36"-801,5 3-775,4 0-137,-4 0-392,4-1-223,32-1-241,55-1-96,-21-2-216,5 2-96,2 0-128,-7-2-24,-8 5 96,-4-2 1080,-5 13-912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10.97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5073 24 5281,'-3'-4'1041,"2"2"-604,0 0 0,0 0-1,0 0 1,0 1 0,-1-1 0,1 0-1,-1 1 1,1-1 0,-1 1 0,1 0-1,-2-1-436,0 15 1805,-5 47-1411,3 0 1,2 1 0,3 10-395,15 186 190,-9-176-39,-1-9-70,20 214 142,-16-226-77,2 0 0,4-1 0,16 43-146,-15-58 138,-6-19 2,-1 1 0,-1-1-1,4 27-139,-13-41 232,-5-15-2,-7-17 47,-12-34-96,2-1-1,2-1 1,3-1-181,-3-8 293,-27-58-293,46 118-6,-1-1 0,-1 1 0,1 0 0,-1 0 0,0 0 0,-1 0 0,1 1 0,-1-1 0,0 1 0,0 1-1,-1-1 1,0 1 0,-2-2 6,5 4-5,-2 1 0,1-1 0,0 1 0,0 0 0,0 0 0,-1 0 0,1 0 0,0 1 0,-1 0 0,1 0 0,0 0 0,-1 0 0,1 1 0,0-1 0,-1 1 0,1 0 0,0 1 0,0-1 0,0 1 0,0 0 0,0 0 0,-1 1 5,-10 5-9,1 1 0,1 1 1,-1 1-1,2-1 0,-1 2 1,2 0-1,-1 0 1,2 1-1,0 1 0,0 0 1,1 0-1,1 0 0,1 1 1,0 1-1,0 0 9,2-3 7,1 0 0,0 0 0,1 1 0,1 0 0,0-1 0,0 1 0,2 0 0,0 10-7,0-14 9,1-1 0,1 1-1,0 0 1,0-1 0,1 0 0,0 1 0,1-1-1,0-1 1,0 1 0,1 0 0,0-1 0,4 5-9,-3-6 11,0 0 1,1 0-1,0-1 1,0 0-1,0 0 1,0 0-1,1-1 1,0-1-1,0 1 1,1-1 0,-1-1-1,1 1 1,0-1-1,0-1 1,0 0-1,0 0 1,0-1-1,1 0 1,-1 0-1,0-1 1,8-1-12,7-1-28,0-1-1,0-2 1,-1 0 0,1-1-1,-2-1 1,1-2 0,20-10 28,48-27 556,-7-4-316</inkml:trace>
  <inkml:trace contextRef="#ctx0" brushRef="#br0" timeOffset="494.568">5577 1040 7001,'-38'-12'4060,"60"10"-3049,0 1 1,0 1-1,-1 1 1,5 2-1012,-1-1 262,1-1 0,24-2-262,-43 1 39,1-2 0,-1 1 0,1-1 0,-1 0 0,1 0 0,-1-1 0,0 1 0,0-2 0,0 1-1,-1-1 1,1 0 0,3-4-39,-6 5 35,-1 0 0,0-1-1,1 1 1,-1-1 0,-1 1 0,1-1-1,-1 0 1,1 0 0,-1 0 0,0 0-1,-1-1 1,1 1 0,-1 0-1,1-1 1,-2 0 0,1 1 0,0-1-1,-1 1 1,0-1 0,0 0 0,0-2-35,-1 2 30,0 0 0,-1 0 0,1 0 0,-1 0 1,0 0-1,0 1 0,0-1 0,-1 1 0,0-1 1,0 1-1,0 0 0,0 0 0,-1 0 0,1 1 1,-1-1-1,0 1 0,0 0 0,0 0 0,-1 0 1,1 0-1,-1 1 0,-2-1-30,0-1 10,-1 1 1,0 0-1,0 0 1,0 1-1,0 0 1,0 0-1,0 1 1,0 0-1,0 0 0,-1 1 1,1 0-1,0 1 1,-4 0-11,5 1 5,1 0 0,-1 1 0,1-1 0,0 1 1,0 1-1,0-1 0,0 1 0,0 0 0,1 0 0,0 1 1,0 0-1,0-1 0,0 2 0,1-1 0,0 1 0,0-1 0,0 1 1,0 3-6,-6 10 10,1 0 1,0 1-1,2 0 1,1 0-1,-2 9-10,5-16 7,1 1-1,0-1 0,1 1 1,1-1-1,0 1 1,1 0-1,0-1 1,1 1-1,0 0 0,1-1 1,1 0-1,0 0 1,1 0-1,4 9-6,-4-13 10,0 1-1,1-1 1,-1 0-1,2 0 1,-1-1 0,1 0-1,1 0 1,-1 0-1,1-1 1,1 0 0,-1-1-1,1 0 1,0 0-1,0-1 1,1 0 0,0 0-1,0-1 1,10 2-10,-3-2 1,0-1 0,1-1 1,-1-1-1,0-1 0,1 0 0,-1-1 1,1-1-1,-1 0 0,0-2 1,4-1-2,13-4 588,0-2 1,-1-2-1,-1-1 1,16-9-589,20-19 994</inkml:trace>
  <inkml:trace contextRef="#ctx0" brushRef="#br0" timeOffset="833.771">6436 324 8954,'-6'-10'1251,"4"4"-824,-1 1 1,1 0-1,-2 0 1,1 0-1,0 0 0,-1 1 1,0-1-1,0 1 1,0 0-1,-1 0 1,1 1-1,-3-2-427,7 5 29,-1-1 0,1 1 0,0 0 0,-1 0 0,1 0 0,0 0 0,-1 0 0,1 0 0,0 0 0,-1 0 0,1 0 0,-1 0 1,1 0-1,0 0 0,-1 0 0,1 0 0,0 1 0,-1-1 0,1 0 0,0 0 0,-1 0 0,1 0 0,0 1 0,0-1 0,-1 0 0,1 0 0,0 0 0,0 1 0,-1-1 0,1 0 0,0 1 0,0-1 0,-1 0 0,1 0 0,0 1 1,0-1-1,0 0 0,0 1 0,0-1 0,0 0 0,0 1-29,-4 16 294,4-15-213,-2 30 39,2-1 1,1 0 0,1 0-1,5 20-120,0 2 62,1 28-26,33 249 369,-26-242-259,5 0 0,22 61-146,-39-141-65,7 15-543,-7-21 340</inkml:trace>
  <inkml:trace contextRef="#ctx0" brushRef="#br0" timeOffset="1170.35">6255 851 9914,'-22'0'4201,"8"2"-2649,12 2-535,4-1 55,23-2-608,11-4-216,27-6-104,15 0-32,18-7 352,5-1 3057,10 0-2529</inkml:trace>
  <inkml:trace contextRef="#ctx0" brushRef="#br0" timeOffset="1700.993">7098 1048 3785,'-4'-45'2290,"1"37"1402,10 18-2131,3-4-1354,-1-1 1,1 0 0,0-1-1,0 0 1,1-1-1,-1 0 1,1 0 0,0-1-1,-1-1 1,1 0 0,0 0-1,0-1 1,0 0-1,0-1 1,0 0 0,0-1-1,-1-1 1,1 1 0,-1-1-1,1-1 1,-1 0-1,2-2-207,-9 5 20,12-8 80,0 0 0,0-1 1,2-2-101,-14 9 18,0 0 1,0 1 0,0-1 0,0 0 0,0-1 0,-1 1-1,1 0 1,-1-1 0,0 1 0,0-1 0,0 0 0,0 0-1,-1 1 1,0-1 0,0 0 0,1-2-19,-2 1 29,1-1-1,-1 1 1,0 0 0,-1-1 0,1 1-1,-1 0 1,0 0 0,0-1 0,0 1-1,-1 0 1,0 0 0,0 0 0,0 1-1,-1-1 1,0 0 0,0 1 0,0 0 0,0 0-1,0-1 1,-1 2 0,0-1 0,0 0-1,0 1 1,-2-2-29,0 2 15,0-1 0,-1 1 0,1 0 0,0 0-1,-1 1 1,1 0 0,-1 0 0,0 1 0,0 0 0,0 0-1,0 0 1,0 1 0,0 0 0,0 0 0,1 1 0,-1 0 0,0 0-1,-5 2-14,0 1 12,0 1-1,0 0 0,0 1 0,0 0 0,1 1 1,0 1-1,0-1 0,1 2 0,0-1 0,1 1 1,0 1-1,0 0 0,1 0 0,-2 3-11,1 0 9,1 0-1,0 1 0,0 0 1,1 0-1,1 1 1,1-1-1,0 1 1,1 1-1,0-1 0,1 0 1,-1 16-9,4-22 7,1 0 1,-1 0-1,1 0 0,1 0 1,-1 0-1,2 0 0,-1 0 1,1 0-1,0-1 1,1 0-1,0 1 0,1-1 1,-1-1-1,1 1 0,1-1 1,-1 0-1,1 0 1,1 0-1,-1-1 0,1 0 1,0 0-1,1-1 0,-1 0 1,1 0-1,2 0-7,6 3 26,0 0 0,0-1 0,0-1 0,1-1 0,0 0 0,0-1 0,0-1 0,1-1 0,-1 0 0,1-2 0,-1 0 0,15-1-26,2-4-42,-1-2 0,-1-1 1,1-2-1,-1 0 0,-1-3 1,0 0-1,8-7 42,33-19-188</inkml:trace>
  <inkml:trace contextRef="#ctx0" brushRef="#br0" timeOffset="2057.283">7750 843 6737,'7'-2'433,"-5"1"-204,0 0-1,1 0 0,-1 0 1,1 1-1,-1-1 1,1 1-1,-1-1 0,3 1-228,-4 0 68,-1 0-1,1 1 0,0-1 0,0 0 1,0 1-1,-1-1 0,1 1 0,0-1 1,0 1-1,-1-1 0,1 1 0,0-1 1,-1 1-1,1-1 0,-1 1 0,1 0 1,-1 0-1,1-1 0,-1 1 0,1 0 1,-1 0-1,0-1 0,1 1 0,-1 0 0,0 0 1,0 0-1,1 0-67,24 77 3225,-4-17-2061,-3 2 0,-2 0 0,-1 11-1164,-15-73 32,2 21 390,-2-21-377,0-1 0,0 1 0,0 0 0,0 0 0,0-1 0,0 1 0,0 0 0,0-1 0,-1 1 0,1 0 0,0 0 0,0-1 0,-1 1 0,1 0 0,0-1 0,-1 1 0,1-1 0,-1 1 0,1 0 0,-1-1 0,1 1 0,-1-1 0,0 1-45,0-2 55,1 1 0,-1-1 0,0 0 0,0 1 0,0-1 1,1 0-1,-1 0 0,0 0 0,1 0 0,-1 0 0,1 1 0,-1-1 1,1 0-1,-1 0 0,1 0 0,0 0 0,0-1-55,-1 1 86,-6-17 62,1-1 1,0 0 0,2 0 0,0 0 0,1-1-1,1 1 1,0-19-149,2 22 17,1 0 0,1 0-1,0 0 1,0 1 0,2-1 0,0 0-1,1 1 1,0 0 0,8-13-17,-9 21 11,0 0 0,1 0 1,0 0-1,0 1 0,1-1 0,-1 1 0,1 0 1,1 1-1,-1 0 0,1 0 0,0 0 1,0 1-1,1 0 0,-1 0 0,1 1 0,2-1-11,4 0 343,0 0-1,0 1 0,0 0 0,0 1 0,0 1 0,1 1 0,-1-1 1,14 3-344,44 8 1160</inkml:trace>
  <inkml:trace contextRef="#ctx0" brushRef="#br0" timeOffset="2905.174">8622 870 6017,'-6'-4'966,"-26"-8"3426,31 12-4327,1 0 0,-1 0 0,1 0 0,-1-1 0,0 1 0,1 0 0,-1 0 0,0 0 0,1 1 0,-1-1 0,1 0 0,-1 0 0,0 0 0,1 0 0,-1 0 0,1 1 0,-1-1 0,0 0 0,1 1 0,-1-1 0,1 0 0,-1 1 0,1-1 0,-1 1 0,1-1 0,0 1 0,-1-1 0,1 1 0,-1-1 0,1 1 0,0-1 0,-1 1 0,1-1 0,0 1 0,0-1 0,0 1 0,-1 0 0,1-1 0,0 1 0,0 0 0,0-1 0,0 1 0,0-1 0,0 1 0,0 0-65,1 24 203,1 0-1,1 0 0,1 0 0,1 0 0,1-1 0,8 18-202,-3-6 277,-2 0-1,2 21-276,-10-51 38,0-1 0,0 0 0,0 0 0,1 0 0,-1 1 0,1-1 0,0-1 0,2 4-38,-5-12 220,0 0 0,0 0-1,0 0 1,1 0 0,-1 0 0,1 0 0,0-2-220,-1-14 282,-6-27-132,3 0 0,2 0 0,2-13-150,1 33 4,2 1 1,1-1-1,0 1 0,3 0 0,0 0 1,6-13-5,-12 35-4,0 1 1,1-1 0,0 1 0,-1 0 0,1 0 0,0-1-1,1 1 1,-1 1 0,0-1 0,1 0 0,0 0-1,-1 1 1,1 0 0,0-1 0,1 1 3,-1 1-5,-1 0 1,1 0 0,0 0-1,-1 0 1,1 1-1,-1-1 1,1 1-1,0 0 1,-1 0-1,1 0 1,0 0-1,-1 0 1,1 1-1,0-1 1,-1 1 0,1 0-1,-1 0 1,1 0-1,-1 0 1,1 0-1,-1 0 5,10 6-5,0-1-1,-1 2 1,-1 0-1,1 0 1,-1 0-1,0 2 1,-1-1-1,0 2 6,21 24 6,15 28-6,-24-34-3,14 20 4,25 48-1,-54-75 36,-8-20 15,-2-13-12,1 2-30,1 0 0,1-1 0,0 1 0,0-1 0,1 1 0,0-1 0,0 1 0,1-1 0,1 1 0,0-4-9,5-17 11,1 1 0,8-17-11,-10 29-7,1 1 1,1 0-1,0 0 1,1 1 0,1 0-1,0 1 1,1 0-1,0 0 1,2 1 0,11-10 6,-22 22-4,0-1 0,0 1 0,1 0 0,-1 0 0,0 0 0,0 0 0,1 0 0,-1 0 0,1 1 0,-1-1 0,0 1 0,1-1 0,-1 1 0,1 0 0,-1 0 1,1 0-1,-1 0 0,3 1 4,-1 0-3,0 1 0,1-1 0,-1 1 0,0 0 0,0 0 0,0 0 0,-1 0 0,1 1 0,0 0 0,0 0 3,5 5-2,-1 0 1,0 1 0,-1-1-1,0 2 1,-1-1-1,1 1 1,3 9 1,6 20-4,-2 1 0,-1 0 0,-3 1 0,0 5 4,17 61 28,-22-89 31,0 1-110,1 0-1,5 11 52,-9-26-117,-1 0 0,1-1 0,0 1 0,0-1 0,0 1 1,1-1-1,-1 0 0,1 0 0,0 0 0,0 0 0,0-1 0,0 1 0,0-1 0,1 1 0,-1-1 117,23 3-719</inkml:trace>
  <inkml:trace contextRef="#ctx0" brushRef="#br0" timeOffset="3263.74">9723 725 9778,'-21'-6'3857,"13"20"-2721,-2 4-240,7 11-224,3 6-263,8 8-169,4 8-40,3 0-48,2-2-24,-5-1-56,2-5 0,-6-6 112,-3-2-32,-3-11-504,0-10 328</inkml:trace>
  <inkml:trace contextRef="#ctx0" brushRef="#br0" timeOffset="3616.36">9554 366 11498,'-32'-32'4441,"8"10"-3352,16 4-577,5 8-200,13 8-256,8 7 1560,14 22-1208</inkml:trace>
  <inkml:trace contextRef="#ctx0" brushRef="#br0" timeOffset="3977.683">10024 780 6393,'0'0'61,"0"0"-1,0 0 0,0 0 0,0 0 1,0 0-1,0-1 0,1 1 0,-1 0 1,0 0-1,0 0 0,0 0 0,0 0 1,0 0-1,0 0 0,0 0 0,0-1 1,1 1-1,-1 0 0,0 0 0,0 0 1,0 0-1,0 0 0,0 0 0,0 0 1,1 0-1,-1 0 0,0 0 0,0 0 1,0 0-1,0 0 0,0 0 0,0 0 1,1 0-1,-1 0 0,0 0 0,0 0 1,0 0-1,0 0 0,0 0 0,0 0 1,1 0-1,-1 0 0,0 0 0,0 0 1,0 1-1,0-1 0,0 0 0,0 0 1,0 0-1,1 0-60,5 9 1147,4 16-466,-9-24-574,22 64 976,-3 2-1,-3 0 1,-3 1-1,1 32-1082,-10-79 208,-2-12 40,-3-9-238,0 0 1,0 0-1,0 1 1,0-1-1,0 0 1,1 0-1,-1 0 1,0 0-1,0 0 1,0 0-1,0 0 1,0 0-1,0 0 1,0 0-1,0 0 1,0 0-1,0 0 1,0 1-1,0-1 1,0 0-1,0 0 1,0 0-1,0 0 1,0 0-1,0 0 1,0 0-1,1 0 1,-1 0 0,0 0-1,0 0 1,0 0-1,0 0 1,0 0-1,0 0 1,0 0-1,0 0 1,0 0-1,0 0 1,0 0-1,0 0 1,1 0-1,-1 0 1,0 0-1,0 0 1,0 0-1,0 0 1,0 0-1,0 0 1,0 0-1,0 0 1,0 0-1,0 0 1,0 0-1,0 0 1,0-1-1,1 1 1,-1 0 0,0 0-1,0 0 1,0 0-1,0 0 1,0 0-1,0 0 1,0 0-11,0-9 861,-4-37-349,-7-31-512,5 45 43,1 0-1,2 0 0,1 0 1,2-1-1,2-12-42,-1 38 0,0 0 0,0 0-1,1 0 1,0 0 0,0 0-1,1 0 1,0 1 0,0-1-1,1 1 1,0 0 0,0 0 0,4-4 0,-5 6-6,1 0 0,0 1 1,0-1-1,1 1 1,-1 0-1,1 0 0,0 1 1,-1-1-1,1 1 1,0 0-1,0 0 0,1 1 1,-1 0-1,0-1 1,0 2-1,1-1 1,0 1 5,5-1-5,-1 1 1,0 0-1,1 1 1,-1 0-1,1 1 1,-1 0-1,0 1 1,0 0-1,0 0 1,-1 1-1,1 0 1,-1 1-1,1 1 5,2 1-2,0 2-1,-1 0 0,0 0 0,-1 1 1,0 0-1,0 1 0,-1 0 0,0 0 1,-1 1 2,8 15 2,-1 1 0,-1 0 0,-1 1 0,-2 0 1,-1 1-1,-1 0 0,-2 1 0,1 12-2,-5-26 47,1 9-222,1 0 0,9 24 175,-2-31 1010,5-7-590</inkml:trace>
  <inkml:trace contextRef="#ctx0" brushRef="#br0" timeOffset="4321.758">10918 793 10026,'-1'0'3777,"-2"15"-2801,2 6-360,-1 13 72,2 3-303,9 8-257,3 4-40,11 1-40,-2-3-8,-8-5-8,-1-5 16,-11-11 120,0-1-160,-5-8-272,0-5 224</inkml:trace>
  <inkml:trace contextRef="#ctx0" brushRef="#br0" timeOffset="4682.295">10987 397 7098,'-35'-44'3816,"-4"10"265,9 4-3025,19 9-455,10 3-121,12 18-496,11 13 3912,16 12-2935</inkml:trace>
  <inkml:trace contextRef="#ctx0" brushRef="#br0" timeOffset="5106.009">11794 783 3017,'1'-1'258,"0"0"1,0 0-1,0 0 1,0 0-1,0 0 1,0 0 0,-1 0-1,1-1 1,0 1-1,-1 0 1,1 0-1,-1-1 1,0 1 0,1 0-1,-1-1 1,0 1-1,0-1 1,0 1-1,0 0 1,0-1 0,0 1-1,0 0 1,0-1-1,-1 1 1,1 0-1,0-1 1,-1 1 0,1 0-1,-1-1 1,0 1-1,0-1-258,0 1 197,-1-1-1,0 1 0,1-1 1,-1 1-1,0-1 0,0 1 1,0 0-1,0 0 1,0 0-1,0 0 0,-1 0 1,1 1-1,0-1 0,0 1 1,-1-1-1,1 1 0,0 0 1,0 0-1,-1 0-196,-11 0 313,1 1 0,-1 0 0,1 1 0,0 1 0,-1 0 0,1 1-1,0 0 1,1 1 0,-1 1 0,-1 1-313,-14 8 79,2 1 0,-1 1 0,-19 18-79,40-30 2,1-1 0,0 1 0,0 0 0,0 0-1,1 0 1,0 1 0,0-1 0,0 1 0,1 0 0,-1 2-2,3-6-1,0 0 0,0 1 0,0 0-1,1-1 1,-1 1 0,1-1 0,0 1 0,0 0 0,0-1 0,0 1 0,0-1 0,0 1 0,1 0 0,-1-1-1,1 1 1,0-1 0,0 1 0,0-1 0,0 0 0,0 1 0,0-1 0,1 0 0,-1 0 0,1 1-1,-1-1 1,1 0 0,0-1 0,1 2 1,5 4-1,0-1-1,0 0 0,1-1 1,-1 0-1,1 0 0,1-1 1,-1 0-1,0-1 0,1 1 1,0-2 1,29 8 14,37 3-14,-47-9 9,-9-1-3,3 1 1,1 0-1,-1 1 1,18 7-7,-36-10 1,-1-1-1,0 1 0,1 0 1,-1 0-1,0 0 0,0 0 1,-1 1-1,1-1 0,0 1 0,-1 0 1,1 0-1,-1 1 0,0-1 1,0 1-1,-1-1 0,1 1 1,-1 0-1,1 0 0,-1 0 1,0 0-1,-1 1 0,1-1 0,-2 0 3,1 1-1,-1-1 1,0 0-1,0 0 1,-1 1-1,1-1 1,-1 0-1,0 0 1,0 0-1,0 0 1,-1 0-1,0 0 1,1 0-1,-1 0 1,-1 0-1,1-1 1,0 1-1,-1-1 1,0 1-3,-10 10 22,0 1 0,-1-2 0,-9 8-22,17-16 6,-28 25 47,-1-1 1,-2-3-1,-1 0-53,27-19 20,0 0 1,0-2-1,-1 1 1,0-1-1,0-1 1,0 0 0,0-1-1,0 0 1,-1-1-1,0 0 1,1-1-1,-1 0 1,-3-1-21,12-1-14,0 1 0,-1-1-1,1 0 1,0 0 0,0 0-1,0-1 1,0 1 0,0-1 0,0 0-1,-2-2 15,4 4-37,1-1-1,0-1 1,0 1-1,-1 0 1,1 0-1,0 0 1,0-1-1,0 1 0,0 0 1,1-1-1,-1 1 1,0-1-1,1 1 1,-1-1-1,1 0 0,-1 1 1,1-1-1,-1 1 1,1-1-1,0 0 1,0 1-1,0-1 0,0 0 1,0 1-1,1-1 1,-1 0-1,0 1 1,1-1-1,-1 1 0,1-2 38,3-7-170,1 1 0,0-1 0,5-6 170</inkml:trace>
  <inkml:trace contextRef="#ctx0" brushRef="#br0" timeOffset="5463.436">12256 345 9914,'-24'-43'4964,"22"43"-3659,2 7-821,1 11-214,75 309 135,-9 64-87,-64-367-349,-1-1-48,2 0 0,0 1 0,1-1 1,2 0-1,0-1 0,7 14 79,-5-22 137,1-9-226</inkml:trace>
  <inkml:trace contextRef="#ctx0" brushRef="#br0" timeOffset="5798.668">12034 892 9730,'-1'-3'3921,"13"3"-2681,15 2-48,19-2-231,6-5-377,13 0-328,5-5-96,2-5-72,0 5 104,-5-5-608,-5 3 4065,-10-2-2825</inkml:trace>
  <inkml:trace contextRef="#ctx0" brushRef="#br0" timeOffset="5799.668">12912 713 8682,'0'0'3585,"-2"9"-1841,-3 13-576,-8 44-224,9-30-215,8 13-473,3 1-80,2 6-80,4-2-24,-3-1 0,-6-5 96,-5-15-320,-3-2 16,5-13 72</inkml:trace>
  <inkml:trace contextRef="#ctx0" brushRef="#br0" timeOffset="6183.361">12928 465 12299,'-32'-40'4681,"6"12"-3497,9 10-696,9 2-128,11 15-128,5 2-208,17 10 3377,10 15-2521</inkml:trace>
  <inkml:trace contextRef="#ctx0" brushRef="#br0" timeOffset="6571.154">13710 871 5929,'-2'-28'5642,"2"26"-5423,-1 0-1,0 0 0,0 1 1,0-1-1,0 0 1,-1 0-1,1 1 0,-1-1 1,1 1-1,-1-1 0,1 1 1,-1-1-1,1 1 0,-1 0 1,0 0-1,0 0 1,0 0-1,-1 0-218,-3-3 196,-1 1-1,0 1 1,0-1 0,0 1 0,0 0 0,0 1-1,0 0 1,-1 0 0,1 0 0,0 1-1,-1 0 1,1 1 0,0-1 0,0 1-1,-2 1-195,-1 1 80,0 0 1,0 0-1,0 1 0,0 1 0,1 0 0,0 0 0,0 1 1,0 0-1,1 0 0,-1 1-80,-5 5 3,2 1 0,-1 0 0,1 1 0,1 0 0,0 1 0,2 0 0,-1 1 0,2 0 0,0 0 0,1 1 0,0 0 0,1 4-3,3-11 7,1 0-1,1 1 1,0 0 0,0-1-1,1 1 1,1 0 0,0 0-1,0-1 1,1 1 0,0-1-1,1 1 1,0-1 0,1 0-1,0 0 1,0 0 0,1-1-1,0 0 1,1 1 0,0-2-1,1 1 1,4 4-7,2 1 33,0-1 0,0 0 0,1-1 0,1-1 0,0 0 0,1-1 0,0 0 0,0-2 0,1 0 0,0-1 0,1 0 0,1-1-33,9 1 493,-1-2-1,1 0 0,0-2 0,0-1 1,0-2-1,0 0 0,26-5-492,-3-3 1279,36-12-1279,-85 19 12</inkml:trace>
  <inkml:trace contextRef="#ctx0" brushRef="#br0" timeOffset="7613.021">15714 542 2176,'100'-33'1977,"-84"23"1167,-16 10-3082,0 0 1,1-1-1,-1 1 0,0 0 1,0 0-1,0-1 1,0 1-1,0 0 1,0 0-1,0-1 0,1 1 1,-1 0-1,0-1 1,0 1-1,0 0 1,0 0-1,0-1 1,0 1-1,0 0 0,0 0 1,-1-1-1,1 1 1,0 0-1,0 0 1,0-1-1,0 1 0,0 0 1,0 0-1,0-1 1,-1 1-1,1 0-62,-16-10 2003,15 9-1721,-15-6 214,-1 1 0,0 0 0,0 1-1,0 1 1,-1 0 0,0 2 0,1 0 0,-1 0 0,0 2-1,-4 1-495,4 0 61,1 0-1,-1 2 0,1 0 1,0 1-1,0 1 1,0 1-1,1 0 0,0 1 1,0 0-1,1 2 0,0 0 1,0 0-1,1 2 0,0 0 1,1 0-1,-4 5-60,6-3 4,1 0-1,0 1 1,1 0 0,0 1-1,1 0 1,1 0 0,0 1-1,-3 11-3,0 5 5,2 1-1,1 0 1,-3 29-5,8-41 4,0 0 0,2-1 1,0 1-1,2 0 0,0 0 0,5 19-4,-4-28 5,1 1 1,0-1-1,1 0 0,0 0 0,1-1 0,0 1 0,1-1 0,0-1 0,1 1 0,0-1 0,8 7-5,-2-4 25,0-1 1,1-1-1,1 0 1,0-2-1,0 1 0,1-2 1,0 0-1,1-1 0,0-1 1,0-1-1,0 0 0,0-1 1,1-1-1,0-1 1,5 0-26,13-1-83,0-1 1,-1-2-1,1-1 1,-1-2 0,0-1-1,0-2 1,11-6 82,34-16-269</inkml:trace>
  <inkml:trace contextRef="#ctx0" brushRef="#br0" timeOffset="7962.696">16345 546 8794,'-5'-5'1112,"2"2"-693,0 0 0,0 1 0,-1-1 0,1 0 0,0 1 0,-1 0 0,0 0 0,1 0 0,-1 0 0,0 0 0,0 1 0,0 0 0,-4-1-419,8 2 31,0 0 0,-1 0 0,1 0 0,-1 1 0,1-1 0,0 0 0,-1 0 0,1 1 0,0-1 0,0 0 0,-1 1 0,1-1 0,0 0 0,-1 1 0,1-1 0,0 0 0,0 1 0,0-1 0,0 1 0,-1-1 0,1 1 0,0-1 0,0 0 0,0 1 0,0-1 0,0 1 0,0-1 0,0 1 0,0-1 1,0 0-1,0 1 0,0-1 0,0 1 0,0-1 0,1 0 0,-1 1 0,0-1 0,0 1-31,6 24 84,-4-20-11,40 128 240,-19-65-48,14 69-265,-33-113 44,0 0 0,-2 0 0,0 0 0,-2 0 0,0 0-1,-2 0 1,-4 22-44,-12 50 457,20-86-686,-1-9 151</inkml:trace>
  <inkml:trace contextRef="#ctx0" brushRef="#br0" timeOffset="8348.324">16219 599 8370,'-1'-5'601,"-1"1"1,1-1-1,1 0 1,-1 0 0,1 0-1,-1 0 1,1 0-1,1 0 1,-1 0-1,1 1 1,0-5-602,1 4 186,0 1 1,0-1-1,0 1 0,0 0 1,1 0-1,-1-1 0,1 2 1,0-1-1,1 0 0,-1 1 1,0-1-1,1 1 0,0 0 1,0 0-1,0 0 0,0 1 1,4-2-187,12-6 80,0 1 0,0 1 0,1 1 0,0 1 0,0 1 0,0 0 0,1 2 0,0 0 0,14 1-80,-8 2 1,-1 1 1,0 1-1,0 1 1,1 2-1,-2 0 1,1 2-1,13 6-1,-22-7 1,-1 2 0,0 0 0,0 1 0,-1 1 0,0 0 0,-1 1 0,0 1 0,-1 1 0,0-1 0,-1 2 0,-1 0 0,0 1 0,-1 0 0,0 1 0,-1 0-1,-1 0 1,-1 1 0,0 0 0,-1 1 0,-1 0 0,0 0 0,-2 0 0,0 1 0,-1 3-1,1 1 12,-2 0 0,-1 0 0,-1 0 0,-1 0 0,-1 0 1,-1 0-1,-1-1 0,-1 1 0,-1-1 0,-1 0 0,-1 0 0,-1-1 0,-1 0 0,0 0 0,-2-1 0,0-1 0,-11 13-12,4-9 67,-1 0 0,-1-1 0,-1-2 0,-1 0 0,-1-1 0,0-1 0,-16 7-67,26-17 44,0 0 1,0-1-1,-1-1 1,0 0 0,-1-2-1,1 1 1,-1-2 0,0 0-1,1-1 1,-1 0-1,0-1 1,-1-1 0,1-1-1,0 0 1,0-1-45,7 0 27,0-1-1,-1 1 1,1-1 0,1-1-1,-1 0 1,1 0 0,-1-1 0,1 0-1,0 0 1,-6-6-27,11 9-12,1 0 0,-1-1 0,0 1 0,1-1 1,-1 0-1,1 0 0,0 0 0,0 0 0,0 0 0,0-1 0,0 1 1,1-1-1,0 1 0,0-1 0,0 1 0,0-1 0,0 0 0,0 1 1,1-1-1,0 0 0,0 1 0,0-1 0,0 0 0,1 0 0,-1 1 1,1-1-1,1-3 12,20-37-146</inkml:trace>
  <inkml:trace contextRef="#ctx0" brushRef="#br0" timeOffset="8905.92">17843 605 5113,'61'-78'2893,"-61"78"-2792,1-1 0,-1 0 0,1 1 0,-1-1 0,1 0 0,-1 0 0,0 1 1,1-1-1,-1 0 0,0 0 0,0 0 0,1 0 0,-1 1 0,0-1 0,0 0 0,0 0 1,0 0-1,0 0 0,0 1 0,0-1 0,-1 0 0,1 0 0,0 0 0,0 0 0,-1 1 0,1-1 1,0 0-1,-1 0 0,1 1 0,0-1 0,-1 0 0,0 1 0,1-1 0,-1 0 0,1 1 1,-1-1-1,0 1 0,1-1 0,-1 1 0,0-1-101,-2-1 345,-1 1 0,1-1 1,0 1-1,-1 0 0,1 0 0,-1 0 1,-1 0-346,1 1 319,-14-4 188,-1 2 0,0 0 0,0 2 0,0 0-1,0 0 1,0 2 0,0 1 0,1 0 0,-6 2-507,11-1 41,-1 0 0,1 1 0,0 0-1,1 1 1,-1 0 0,1 1 0,0 0 0,1 1 0,0 1-1,0 0 1,1 0 0,0 1 0,-4 5-41,4-2 3,0 1 0,1 0 1,0 1-1,1 0 0,1 0 1,0 1-1,1-1 0,1 2 0,0-1 1,1 0-1,1 1-3,-1 4 2,1 1 0,1-1 0,1 1 0,1 0-1,1-1 1,2 12-2,-1-22 5,0 0-1,1 0 0,0 0 1,1 0-1,0 0 0,0-1 1,1 0-1,1 0 1,-1 0-1,2-1 0,-1 1 1,1-2-1,5 5-4,4 2 28,0-1 0,0 0 1,1-2-1,1 0 0,0-1 0,1-1 0,0 0 1,0-1-1,1-2 0,19 6-28,-21-8-77,1-1-1,-1-1 1,1-1 0,0 0-1,0-1 1,-1-1 0,1-1 0,0 0-1,0-2 1,-1 0 0,1-1-1,8-4 78,37-16-1523,-8 0 585</inkml:trace>
  <inkml:trace contextRef="#ctx0" brushRef="#br0" timeOffset="9291.794">18478 334 9194,'-14'-15'3438,"5"10"-1237,9 5-2155,-1 0 1,1 0-1,0 0 1,0 0-1,0 0 1,0 0-1,0 0 1,-1 0-1,1 0 1,0 0-1,0 0 1,0 1-1,0-1 1,0 0-1,-1 0 1,1 0-1,0 0 1,0 0-1,0 0 1,0 0-1,0 1 1,0-1-1,0 0 1,-1 0-1,1 0 1,0 0-1,0 1 1,0-1-1,0 0 1,0 0-1,0 0 1,0 0-1,0 0 1,0 1-1,0-1 1,0 0-1,0 0 1,0 0-1,0 0 1,0 1-1,0-1 1,0 0-1,0 0 1,0 0-1,0 0 1,0 1-1,1-1-46,19 153 207,-16-103-42,-1 1 0,-5 48-165,-17 102 624,1-2-156,14-150-398,2-26 39,1-1 0,0 14-109,1-35 23,0-1 1,0 1-1,0-1 1,1 0-1,-1 1 1,0-1-1,0 0 1,0 1 0,0-1-1,0 1 1,1-1-1,-1 0 1,0 1-1,0-1 1,0 0-1,1 0 1,-1 1-1,0-1 1,1 0-1,-1 0 1,0 1 0,0-1-1,1 0 1,-1 0-1,1 0 1,-1 1-1,0-1 1,1 0-1,-1 0 1,0 0-1,1 0 1,-1 0-1,0 0 1,1 0-1,-1 0 1,1 0-24,14-2 484,-12 1-399,87-24 809,-54 14-865,1 1 0,0 2-1,24-1-28,-30 7 550,0 1-1,-1 2 1,1 1-1,-1 2 0,9 2-549,32 10 1087</inkml:trace>
  <inkml:trace contextRef="#ctx0" brushRef="#br0" timeOffset="11646.791">18 2188 2841,'-11'4'4854,"11"-4"-4779,-1 1-1,1-1 0,-1 0 1,1 1-1,-1-1 1,1 1-1,-1-1 0,1 1 1,0-1-1,-1 1 1,1-1-1,0 1 0,0-1 1,-1 1-1,1-1 1,0 1-1,0 0 0,0-1 1,0 1-1,-1-1 1,1 1-1,0-1 0,0 1 1,0 0-1,0-1 1,0 1-1,1-1 0,-1 1 1,0 0-1,0-1 1,0 1-1,0-1 0,1 1 1,-1-1-1,0 1 0,1-1 1,-1 1-1,0-1 1,1 1-1,-1-1 0,0 1 1,1-1-1,-1 1 1,1-1-1,-1 0 0,1 1 1,-1-1-1,1 0 1,-1 0-1,1 1 0,0-1 1,-1 0-75,9 5 116,1-1-1,-1 0 1,1-1 0,0 1-1,-1-2 1,1 0 0,0 0 0,1-1-1,-1 0 1,0 0 0,0-1-1,0-1 1,3 0-116,231-4 1260,26 11-1260,232 0 94,0-24-42,-121 5-27,0 17 0,148 29-25,-29-3 21,2-26 4,-400-4-23,298-2 20,584 10 18,-236 11-6,84-37-34,486-9 23,-219 8-23,-259 3 8,-129 5 3,-5-39-6,-622 40-5,351-38 5,0 25-2,-192 23-2,261-4 6,-78-24 13,-64 2-15,-292 23 2,170-12 1,553-19-7,10 9 30,-284-1-23,-216 12 9,329-26 80,-118 7-51,113 27-38,-283 8 2,-24-11-14,44 1 229,-299 8-136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5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368 55 4537,'15'-13'2018,"-15"12"-1836,0 0-1,0 0 1,0 0-1,0 0 1,0 0-1,-1 0 1,1 0-1,0 0 1,-1 0-1,1 0 1,-1 0-1,1 0 1,-1 0-1,1 0 1,-1 0-1,0 1-181,-2-6 741,2 5-555,-1-1 1,1 0 0,0 1 0,-1 0 0,0-1 0,1 1-1,-1 0 1,0 0 0,1-1 0,-1 1 0,0 1 0,0-1 0,0 0-1,0 0 1,0 1 0,0-1 0,0 1 0,0 0 0,0-1 0,0 1-1,-1 0 1,-1 1-187,-4-1 261,0 0-1,0 1 1,-1 1-1,1-1 1,-2 2-261,-10 3 115,1 1-1,-1 1 1,1 1 0,0 1 0,1 0 0,0 1 0,1 1 0,0 1 0,1 1 0,1 0 0,0 1 0,-2 3-115,8-7 15,1 0 0,1 1 0,-7 12-15,13-22 0,-1 1-1,1 0 1,-1 0-1,1 0 1,0 0 0,0 1-1,1-1 1,-1 0-1,1 0 1,0 0-1,-1 1 1,1-1 0,1 0-1,-1 1 1,0-1-1,1 0 1,0 0-1,-1 0 1,2 1 0,-1-2-1,0 0 0,0 0 0,1 0 0,-1 0 0,1-1 1,-1 1-1,1 0 0,0-1 0,0 0 0,0 1 0,0-1 0,0 0 0,0 0 0,0 0 0,0 0 1,0 0 0,39 10-3,-28-9 3,98 18 6,-48-10 18,3 4-24,-55-11 3,0 0-1,0 1 1,-1 0-1,1 1 0,-1 0 1,0 1-1,-1 0 1,1 0-1,2 4-2,-10-8 2,1-1 1,-1 1-1,0 0 0,0 0 1,0 1-1,0-1 0,0 0 1,0 1-1,-1-1 0,1 1 1,-1 0-1,0-1 0,0 1 1,0 0-1,0 0 0,0 0 1,-1 0-1,1 0 0,-1-1 1,1 1-1,-1 0 0,0 0 1,-1 0-1,1 0 0,0 0 0,-1 0 1,1 0-1,-1 0 0,0 0 1,0 0-1,0-1 0,-1 1 1,1 0-1,-1-1 0,1 1 1,-1 0-3,-6 6 24,0 0-1,0 0 1,-1 0 0,0-1 0,0 0 0,-1-1 0,0 0 0,-3 1-24,-10 5 63,0-1 0,0-1 0,-10 2-63,18-8 18,-1 0 1,0-1 0,0-1 0,0 0-1,0-1 1,-7-1-19,13-1 28,-1 0 1,0 0-1,1-2 1,-1 1-1,1-1 0,0-1 1,-1 0-1,1 0 0,0-1 1,-1-1-29,8 4-12,1 0 0,0-1 0,-1 1 0,1-1 0,0 0 0,0 1 0,0-1-1,0 0 1,-1-1 12,3 2 59,-1 0-1,1 1 1,-1-1-1,1 0 1,0 1-1,0-1 0,-1 0 1,1 1-1,0-1 1,0 0-1,0 0 1,-1 1-1,1-1 1,0 0-1,0 0 0,0 0 1,1 1-1,-1-1 1,0 0-1,0 1 1,0-1-1,0 0 0,1 0 1,-1 1-1,0-1 1,1 0-1,-1 1 1,0-1-1,1 0 1,-1 1-1,1-1 0,-1 1 1,1-1-1,-1 1 1,1-1-1,0 1 1,0-1-59,23-10 938</inkml:trace>
  <inkml:trace contextRef="#ctx0" brushRef="#br0" timeOffset="571.4">985 391 5065,'0'-117'2775,"0"114"-2589,0 0-1,0 0 1,0 0 0,-1 0-1,1 0 1,-1 0-1,1 0 1,-1 0-1,0 0 1,0 0 0,-1 1-1,1-1 1,0 0-1,-1 1 1,1-1-1,-1 1 1,0-1 0,0 1-1,0 0 1,-3-2-186,0-1 416,1 1-195,-1 1 1,0-1-1,0 1 1,-1 0-1,1 0 1,-1 0-1,1 1 1,-1 0-1,0 0 1,0 0-1,0 1 1,0 0-1,0 0 1,0 0-1,0 1 1,0 0-1,0 0 1,0 1-1,0-1 1,0 2-1,0-1 1,-6 2-222,1 0 62,0 1 1,0 0-1,0 1 1,1 0-1,-1 1 0,1 0 1,0 0-1,1 1 1,0 0-1,0 1 1,-4 4-63,4-1 5,0-1 1,0 2 0,1-1 0,0 1-1,1 1 1,1-1 0,0 1 0,0 0-1,1 1 1,1-1 0,0 1-1,1 0 1,1 0 0,0 0 0,1 0-1,0 0 1,1 9-6,1-18-1,-1-1 0,1 1 1,0-1-1,0 1 0,0-1 0,1 0 0,0 0 1,-1 1-1,2-1 0,-1 0 0,0 0 0,1-1 1,-1 1-1,1-1 0,0 1 0,1-1 0,1 2 1,0-1 1,1-1 0,-1 1 0,1-1 0,-1 0-1,1-1 1,0 0 0,0 0 0,0 0 0,0 0-1,0-1 1,1 0 0,2 0-1,8 0 11,-1-1 0,1 0-1,-1-1 1,0-1 0,1 0-1,-1-1 1,0-1 0,0-1 0,7-3-11,-15 5 12,0-1 0,0 0 0,-1 0 1,1-1-1,-1 0 0,0 0 0,0-1 1,5-5-13,-8 7 10,-1 0 0,1-1 0,-1 0 0,0 0 1,0 0-1,0 0 0,-1 0 0,1-1 0,-1 1 0,-1-1 1,1 0-1,-1 1 0,1-5-10,-2 4 11,0 0-1,0 1 1,0-1 0,-1 1 0,0-1 0,0 1-1,0-1 1,-1 1 0,0-1 0,0 1 0,0 0-11,-7-14 45,-1 0 1,-5-6-46,-7-13 27,19 31-26,2 6-3,1-1-1,-1 1 1,1 0 0,-1 0 0,1-1 0,-1 1 0,0 0-1,0 0 1,1 0 0,-1 0 0,0 0 0,0 0 0,0 0-1,0 0 1,-1 0 2,5 23-77,5 0 81,0 0 0,2-1 0,1-1 0,0 1 0,2-2 1,0 0-1,1 0 0,1-2 0,1 1 0,0-2 0,5 3-4,-12-12-17,0 0 0,1-1 0,0 0 0,0 0 1,0-1-1,1 0 0,8 2 17,-6-3-735,-1-1 0,1 0 0,0-1 0,2-1 735,23 1-1364</inkml:trace>
  <inkml:trace contextRef="#ctx0" brushRef="#br0" timeOffset="1172.895">1351 266 9562,'-3'-1'340,"0"1"0,1 0 0,-1-1 0,0 1 0,0 1-1,0-1 1,0 0 0,1 1 0,-1-1 0,0 1 0,0 0 0,-1 0-340,2 1 68,1-1 0,0 0 0,0 0 0,-1 0 0,1 1 0,0-1 1,0 1-1,1-1 0,-1 1 0,0-1 0,0 1 0,1-1 0,-1 1 0,1 0 0,-1-1 1,1 1-1,0 0 0,-1 0 0,1-1 0,0 1 0,0 0 0,1 0-68,-2 7 133,2-1 0,-1 1 0,2 0 0,-1-1 0,1 1 0,0-1 0,1 1 0,2 4-133,7 15 456,14 23-456,5 11 397,-29-56-342,0-1-21,-1-1 0,0 0 0,1-1 0,0 1 0,0 0 0,0 0 1,1-1-1,-1 1 0,1-1 0,2 2-34,-11-33 369,-15-33-190,7 20-121,2 1 1,1-1-1,-2-26-58,12 60-6,0 1 1,1 0-1,0 0 1,0-1-1,1 1 1,-1 0-1,1 0 1,1-1 5,-2 5-5,1 0 1,0 1 0,-1-1-1,1 0 1,0 0 0,0 1-1,0-1 1,0 0 0,1 1-1,-1-1 1,0 1 0,1 0-1,-1-1 1,0 1 0,1 0 0,0 0-1,-1 0 1,1 0 0,0 0-1,0 0 1,-1 0 0,1 1-1,0-1 1,0 1 0,0-1-1,1 1 6,5-1-7,0 1 0,-1 0 0,1 1 0,-1-1 0,1 2 0,0-1 0,-1 1 0,0 0 0,0 0 0,1 1 1,-1 0-1,-1 1 0,1-1 0,0 1 0,-1 0 0,0 1 0,5 4 6,9 8-18,-1 1-1,-1 0 0,0 2 1,7 12 18,-10-14 3,-1 1 1,-2 1-1,3 5-3,-11-19 2,-1 0 1,-1 0-1,1 0 0,-1 0 0,0 1 0,-1-1 0,1 1 1,-1-1-1,0 1 0,-1-1 0,0 1 0,0 0 0,-1 5-2,1-11 13,0 0 0,-1 0 0,1 0 0,0 0 0,-1 0 0,1 1 0,-1-1 0,1 0 0,-1 0 0,1 0 0,-1-1 0,0 1-1,0 0 1,1 0 0,-1 0 0,0 0 0,0-1 0,0 1-13,1-1 11,-1 0 0,1 0-1,-1 0 1,1 1 0,-1-1 0,1 0-1,0 0 1,-1 0 0,1-1 0,-1 1 0,1 0-1,-1 0 1,1 0 0,0 0 0,-1 0-1,1 0 1,-1-1 0,1 1 0,0 0 0,-1 0-1,1-1 1,-1 1 0,1 0 0,0-1-1,-1 1 1,1 0 0,0-1 0,0 1-1,-1 0 1,1-1 0,0 1 0,0-1 0,0 1-1,-1 0 1,1-1 0,0 1 0,0-1-1,0 1 1,0-1 0,0 1 0,0-1 0,0 1-1,0 0 1,0-1 0,0 1 0,0-1-11,-1-8 61,0 0 1,0 0-1,1 0 0,0 0 1,1 0-1,0 0 1,0 0-1,3-7-61,2-10 36,2 0 1,5-8-37,-7 17 1,2 1 0,0-1 0,1 1-1,1 1 1,2-2-1,-9 12-3,1 0-1,-1 0 0,1 0 1,1 1-1,-1 0 1,1 0-1,-1 0 0,1 0 1,0 1-1,1 0 0,-1 0 1,1 0-1,-1 1 0,1-1 1,0 1-1,0 1 0,0-1 4,-2 2-2,-1 0 0,1 0 0,-1 1 0,1-1-1,-1 1 1,0 0 0,1 0 0,-1 0-1,0 0 1,0 1 0,1 0 0,-1-1 0,0 1-1,-1 0 1,1 0 0,0 0 0,0 1-1,-1-1 1,0 1 0,1-1 0,-1 1 0,0 0-1,0 0 1,-1 0 0,2 1 2,5 11 2,-1-1 0,0 1 0,-1 0-1,4 14-1,-2 2 23,-1 1-1,2 19-22,2 14 226,-10-58-298,1 0-1,0 0 1,1 0-1,0 0 1,0 0-1,0-1 1,1 0-1,-1 1 1,3 1 72,16 16-196</inkml:trace>
  <inkml:trace contextRef="#ctx0" brushRef="#br0" timeOffset="1531.969">2293 446 9266,'17'-50'3023,"-17"50"-2953,1 0 0,-1-1 0,0 1 0,0 0 0,0-1 0,1 1 0,-1 0 0,0 0 0,1-1-1,-1 1 1,0 0 0,1 0 0,-1-1 0,0 1 0,1 0 0,-1 0 0,0 0 0,1-1 0,-1 1 0,0 0 0,1 0-1,-1 0 1,1 0 0,-1 0 0,0 0 0,1 0 0,-1 0 0,1 0 0,-1 0 0,0 0 0,1 0 0,-1 0 0,1 0-70,12 6 863,-10-5-537,10 4-16,1-1 0,0 0 0,0 0 0,0-2 0,0 0 0,0 0 0,0-1 0,13-1-310,-20-1 27,1 1 0,0-1 0,-1 0 1,1-1-1,-1 1 0,1-1 0,-1-1 0,0 0 1,0 0-1,0 0 0,0-1 0,0 0 0,-1 0 0,1-1 1,-1 0-1,-1 0 0,2-1-27,-5 4 12,0-1 1,0 0-1,0 0 1,-1 0-1,1 0 1,0 0-1,-1 0 1,0-1-1,0 1 1,0 0-1,0-1 1,-1 1-1,1-1 0,-1 1 1,0-1-1,0 1 1,0-1-1,0 1 1,-1-1-1,1 1 1,-1 0-1,0-1 1,0 1-1,0 0 1,-1-1-1,1 1 0,-1 0 1,0 0-1,0 0 1,0 0-1,-2-2-12,1 0 7,-1 0 0,-1 1 0,1-1 0,-1 1 0,1-1 0,-1 1 0,0 1 0,-1-1 0,1 1 0,-1 0 0,1 0-1,-1 0 1,0 1 0,0 0 0,0 0 0,0 1 0,-3-1-7,-1 2 1,-1 0 0,1 1 0,0 0 0,-1 1 0,1 0 0,0 0 0,0 1 0,0 1 0,0-1 0,1 2 0,0-1 0,-2 2-1,-6 4 5,0 0 0,1 2-1,0 0 1,1 0 0,-13 15-5,19-18 14,1 1 0,1-1 1,-1 1-1,2 1 0,-1-1 0,2 1 0,-1 0 0,1 1 0,0 3-14,3-8 11,0-1-1,0 0 1,1 1-1,0 0 0,0-1 1,1 1-1,0 0 1,0-1-1,1 1 1,0-1-1,0 1 0,0 0 1,1-1-1,0 0 1,0 1-1,0-1 0,1 0 1,0 1-11,3 1 15,0 0 1,0-1-1,0 1 0,1-1 1,0 0-1,1-1 0,0 0 1,0 0-1,0 0 1,0-1-1,1-1 0,0 1 1,9 2-16,10 4 121,1-2 1,1 0-1,28 3-121,-28-7 308,0-1-1,0-1 1,1-2-1,-1-1 1,1-1-308,70-14 472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3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65 6977,'0'-1'180,"0"0"-1,0 0 0,0 0 0,-1 1 0,1-1 0,0 0 0,-1 0 1,1 1-1,-1-1 0,1 0 0,-1 1 0,1-1 0,-1 0 0,0 1 1,1-1-1,-1 1 0,0-1 0,1 1 0,-1-1 0,0 1 0,0 0 0,1-1 1,-1 1-180,0 0 86,1 0 1,-1 1-1,1-1 1,-1 0-1,0 1 1,1-1 0,-1 0-1,1 1 1,0-1-1,-1 1 1,1-1 0,-1 1-1,1-1 1,-1 1-1,1-1 1,0 1-1,0-1 1,-1 1 0,1-1-1,0 1 1,0 0-1,-1 0-86,-9 43 801,9-41-741,-2 24 67,0 1 0,2-1 0,1 1 0,1 0 0,2-1 0,2 14-127,12 43 609,13 35-609,-7-30 417,-3 5-417,-10-36 67,0 38-67,-12-72-91</inkml:trace>
  <inkml:trace contextRef="#ctx0" brushRef="#br0" timeOffset="339.38">17 662 8450,'-16'-14'3697,"16"4"-1609,6 2-712,21-1-231,13 2-257,33 2-456,9 2-160,15-1 56,3 0-80,-11 9-128</inkml:trace>
  <inkml:trace contextRef="#ctx0" brushRef="#br0" timeOffset="864.603">769 58 7290,'-1'-5'456,"0"0"-1,0 1 1,0-1 0,-1 1 0,0 0 0,0-1 0,-1 0-456,2 4 135,0-1-1,0 0 0,0 1 1,0 0-1,-1-1 0,1 1 1,0 0-1,-1-1 0,1 1 1,-1 0-1,0 0 0,1 0 1,-1 0-1,0 1 0,0-1 0,1 0 1,-1 1-1,0-1 0,0 1-134,0 0 62,1 0-1,0 0 0,-1 1 1,1-1-1,-1 0 0,1 0 0,0 1 1,-1-1-1,1 1 0,0 0 0,0-1 1,0 1-1,-1 0 0,1-1 0,0 1 1,0 0-1,0 0 0,0 0 1,0 0-1,0 0 0,1 0 0,-2 2-61,-17 27 350,18-27-285,-7 11 39,2 0 0,0 1-1,1 0 1,0 0 0,1 0-1,1 0 1,0 1-1,1-1 1,1 1 0,0 12-104,3 5 142,2 0 0,0-1 0,2 0 0,8 22-142,21 69 237,-8-33 747,4 36-984,-26-98 214,-1-1 1,-1 1 0,-1 0-1,-2 0 1,0-1-1,-5 24-214,2-40 171,0-10 69,0-20 46,4-13-223,1 0 1,1 0 0,2 0-1,1 0 1,2 1 0,1 0-1,1 0 1,3-3-64,-7 21 0,0 0 0,1 0 0,0 0 1,1 1-1,0 0 0,9-9 0,-11 14-4,0 1 0,1 0 1,-1 0-1,1 1 0,0-1 1,1 2-1,-1-1 0,1 1 0,0 0 1,0 0-1,4 0 4,-8 3-2,-1 0 1,1 1-1,-1-1 0,0 1 1,1 0-1,-1 0 0,1 1 1,-1-1-1,0 1 0,1-1 1,-1 1-1,0 0 0,0 0 1,1 1-1,-1-1 0,0 1 1,0-1-1,0 1 0,-1 0 1,1 0-1,0 0 0,-1 1 1,2 0 1,7 8-2,-1 1 0,0-1 0,-1 2 1,4 7 1,-4-7 0,9 17-195,-1 1 0,-2 1 0,-2 0 0,0 1 0,-2 0 1,-1 3 194,-3-13-900,4 7-884,0-9 842</inkml:trace>
  <inkml:trace contextRef="#ctx0" brushRef="#br0" timeOffset="1209.866">1370 684 7218,'0'-5'4966,"3"7"-3155,15 6-672,-5-6-883,1 0 0,0-1 0,0-1 0,0 0 0,0-1 0,0-1 0,0 0 0,0-1 0,0 0 0,-1-1 0,10-4-256,-15 5 26,0 0 0,0-1-1,-1 0 1,1 0 0,-1-1-1,0 0 1,0 0 0,0 0 0,-1-1-1,0 0 1,0 0 0,-1-1-1,1 1 1,-1-1 0,-1-1-1,1 1 1,-1 0 0,0-1 0,1-5-26,-4 10 12,0-1 0,0 1 0,-1 0-1,1-1 1,-1 1 0,1-1 0,-1 1 0,0 0 0,-1-1 0,1 1 0,-1-1 0,1 1 0,-1 0 0,0-1 0,0 1 0,0 0 0,-1 0 0,1 0 0,-1 0 0,0 0 0,0 0 0,0 0 0,0 1 0,-1-2-12,0 1 6,-1 0 0,1 1 0,-1 0 1,1-1-1,-1 1 0,0 1 0,1-1 0,-1 0 0,0 1 1,0 0-1,0 0 0,0 0 0,0 0 0,-1 1 0,1 0 1,0 0-1,0 0 0,0 0 0,0 1 0,-2-1-6,-7 3 3,-1 1 0,1 0 0,-1 0 0,1 1 0,1 1-1,-1 0 1,-2 3-3,-10 6 5,0 1 0,2 1 0,-1 3-5,11-9 5,1 1 0,0 0 0,1 1 0,0 0 0,1 0 0,1 1 0,-7 13-5,12-19 5,-1 1 1,1 0-1,1 0 1,0 0-1,0 0 0,1 1 1,0-1-1,1 1 1,0-1-1,0 1 0,1 0 1,0-1-1,1 1 1,1 3-6,-1-8 5,0 0 0,0-1-1,1 1 1,0-1 0,0 0 0,0 1 0,0-1 0,1 0 0,-1 0 0,1-1 0,0 1 0,0 0-1,1-1 1,-1 0 0,1 1-5,3 1 1,1 0 0,-1-1 0,1 1 0,0-1 0,0-1-1,0 1 1,0-1 0,2-1-1,16 5 221,1-2-1,1-1 1,-1-1-1,0-2 1,2 0-221,14-1 2540,30-4-2540,43-14 1391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4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222 161 2793,'82'-28'2045,"-80"27"-1840,0 0 0,0 0 0,0 0 0,1 0 0,-1 0 0,0-1 0,0 1-1,-1 0 1,1-1 0,0 0 0,0 1 0,-1-1 0,1 0 0,-1 0 0,0 0-1,1 0 1,-1 0 0,0 0 0,0 0 0,0-1 0,0 1 0,-1 0 0,1 0-1,-1-1 1,1 1 0,-1 0 0,0-1 0,0 1 0,0-3-205,0 2 221,-1 0 0,0 0-1,1 0 1,-1 0 0,-1 1 0,1-1 0,0 0 0,-1 0 0,1 1 0,-1-1 0,0 1-1,0-1 1,0 1 0,0 0 0,0 0 0,0 0 0,-1 0 0,1 0 0,-1 0-221,-5-2 147,1 0 1,-1 1 0,0 0 0,-1 0 0,1 1 0,0 0 0,-1 0-1,0 1 1,1 0 0,-1 1 0,0 0 0,1 0 0,-1 1 0,0 0 0,1 0-1,-1 1 1,1 0 0,0 0 0,0 1 0,0 1 0,0-1 0,0 1-148,0 0 13,0 0 1,1 1-1,-1-1 1,1 2 0,0-1-1,1 1 1,-1 0-1,1 0 1,1 1-1,-1-1 1,1 2-1,0-1 1,0 0 0,1 1-1,0 0 1,0 0-1,1 0 1,0 0-1,1 1 1,0-1 0,-1 7-14,1 2-4,1 0 1,1 0 0,0 0 0,1 0 0,1 1 0,1-1 0,0-1-1,2 4 4,-3-13 1,0 0 0,1 0-1,0 0 1,0 0-1,0 0 1,1-1-1,0 0 1,0 0-1,1 0 1,0 0 0,0-1-1,0 0 1,1 0-1,-1 0 1,1 0-1,0-1 1,1 0-1,-1-1 1,6 3-1,-8-4 2,0-1 0,0 1-1,1-1 1,-1-1 0,0 1 0,0 0 0,1-1 0,-1 0 0,0 0-1,0 0 1,1-1 0,-1 1 0,0-1 0,0 0 0,4-1-2,-2-1 5,1 0-1,-1 0 1,1-1 0,-1 1 0,0-1 0,0-1 0,-1 1 0,1-1 0,0-1-5,4-5 13,0 0 0,-1-1 1,0 0-1,-1 0 0,0-1 1,-1 0-1,-1 0 1,0-1-1,-1 0-13,-2 7 10,-2-1-1,1 1 1,-1-1-1,0 1 1,0-1-1,-1 0 1,0 1 0,0-1-1,-1 1 1,0-1-1,-1 0 1,1 1 0,-1 0-1,-1-1 1,1 1-1,-1 0 1,-2-3-10,-1-1 12,-1 1 0,1-1-1,-2 1 1,0 1 0,0-1 0,0 1 0,-1 1 0,-1-1 0,1 1-1,-2 1-11,12 7 0,-1 0-1,0 0 0,0 1 1,0-1-1,0 0 0,0 0 1,0 0-1,0 1 0,0-1 1,0 0-1,0 0 0,0 0 0,0 1 1,0-1-1,0 0 0,-1 0 1,1 0-1,0 1 0,0-1 1,0 0-1,0 0 0,0 0 1,0 1-1,0-1 0,0 0 1,-1 0-1,1 0 0,0 0 1,0 0-1,0 0 0,0 1 0,-1-1 1,1 0-1,0 0 0,0 0 1,0 0-1,-1 0 0,1 0 1,0 0-1,0 0 0,0 0 1,-1 0-1,1 0 0,0 0 1,0 0-1,0 0 0,-1 0 0,1 0 1,0 0-1,0 0 0,0 0 1,-1 0-1,1 0 0,0 0 1,0 0-1,0 0 0,-1 0 1,1-1-1,0 1 1,6 17-29,12 15-6,1-1 0,1 0 0,10 10 35,34 49-2,-44-56 3,0 1 0,-2 1 0,-2 0 0,-1 1 0,-2 1 0,-2 0 0,-1 0 0,-1 7-1,-7-27 12,0 1-1,-1 0 1,-1 0 0,-1 0 0,-1 0 0,0-1 0,-1 1-1,-3 6-11,2-11 30,-1 0 0,-1 0 0,0 0-1,0-1 1,-2 0 0,1 0 0,-2-1 0,0 0-1,0 0 1,-1-1 0,-4 3-30,9-9 5,0-1 0,1-1 0,-2 1 0,1-1 0,0 0 0,0 0 0,-1 0 0,0-1 0,1 0 0,-1 0 0,0 0 0,0-1 1,0 0-1,0 0 0,0 0 0,-1-1 0,1 0 0,0 0 0,0 0 0,0-1 0,0 0 0,0 0 0,0-1 0,0 0 0,0 0 0,1 0 0,-1-1 0,-5-2-5,1-1-181,0 0-1,1 0 1,-1-1-1,1 0 1,1 0-1,-1-1 0,1-1 1,1 1-1,-1-1 1,2 0-1,-1-1 1,1 0-1,0 0 0,1 0 1,0-1 181,-4-29-618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9:19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304 553 8114,'-8'-6'699,"-1"0"1,1 0-1,-1 1 1,0 0-1,0 1 0,-1 0 1,1 0-1,-1 1 1,0 0-1,0 1 1,0 0-1,0 1 1,-1 0-700,5 1 99,1 0 0,-1 0 0,0 0 0,0 1 0,0 0 0,1 1 0,-1-1 0,1 1 0,-1 0 0,1 0 0,0 1 0,-1 0 0,1-1 0,1 2 0,-1-1 0,0 1 0,1-1 0,0 1 0,-1 0 0,2 1 0,-1-1 0,0 1 0,-1 3-99,-2 4 52,1 0 0,0 0-1,1 1 1,0 0 0,1 0 0,1 0-1,0 0 1,0 5-52,-1 13 36,1-1 0,1 1 0,2 7-36,1-19 4,1-1 1,0 1 0,2 0 0,0-1-1,1 1 1,0-1 0,2-1 0,0 1-1,1-1 1,8 11-5,-11-19 0,1-1 1,0 1-1,0-2 1,1 1-1,0-1 1,1 0-1,0 0 1,0-1-1,5 4 0,-6-7 0,0 1 0,0-1-1,0 0 1,1 0-1,-1-1 1,1 0 0,-1 0-1,1-1 1,-1 0-1,1 0 1,0-1 0,0 0-1,3 0 1,-1-1 3,0 0-1,-1-1 1,1 0-1,0-1 0,-1 1 1,0-2-1,1 0 1,-1 0-1,-1 0 1,1-1-1,-1 0 1,1-1-1,-2 0 0,1 0 1,-1-1-1,0 0 1,0 0-1,-1-1 1,1 0-1,-2 0 1,1 0-1,-1-1 0,-1 0 1,0 0-1,0 0 1,1-4-3,-1 0 9,0-1 0,0 0 0,-2 0 1,1 0-1,-2-1 0,0 1 0,-1 0 1,0-1-1,-1 1 0,-1 0 0,0-1 0,-1 1 1,-1 0-1,0 0 0,0 1 0,-2 0 0,0-1 1,-1-1-10,-7-7-3,0 1 1,-1 0 0,-2 1-1,0 0 1,-1 2 0,0 0 0,-2 1-1,0 1 1,-1 0 0,-1 2-1,-16-8 3,30 17-123,-1 2 0,0-1 0,0 2 0,-1-1 123,7 2-83,0 0 0,1 1 0,-1-1 0,0 1 0,0 0 1,0-1-1,0 2 0,0-1 0,0 0 0,0 0 0,0 1 0,0 0 83,2-1-23,0 1 0,1-1 0,-1 0-1,0 1 1,1-1 0,-1 1 0,1-1 0,-1 1-1,1-1 1,-1 1 0,1 0 0,0-1-1,-1 1 1,1 0 0,0-1 0,-1 1-1,1 0 1,0-1 0,0 1 0,-1 0 0,1 0-1,0-1 1,0 1 0,0 0 23</inkml:trace>
  <inkml:trace contextRef="#ctx0" brushRef="#br0" timeOffset="546.635">679 1367 8482,'0'1'165,"-1"-1"1,1 1-1,0 0 0,-1-1 1,1 1-1,0 0 1,0 0-1,0-1 0,-1 1 1,1 0-1,0 0 0,0-1 1,0 1-1,0 0 1,0 0-1,1 0 0,-1-1 1,0 1-1,0 0 1,0-1-1,1 1 0,-1 0 1,0 0-1,1-1 0,-1 1 1,1 0-1,-1-1 1,1 1-1,-1-1 0,1 1 1,-1-1-1,1 1 1,-1-1-1,1 1 0,0-1 1,-1 1-1,1-1 1,0 0-1,-1 1 0,1-1 1,0 0-166,1 1 165,-1 0 0,1-1 0,0 0 1,-1 1-1,1-1 0,0 0 0,-1 0 1,1 0-1,0 0 0,-1 0 1,1 0-1,0 0 0,-1 0 0,1-1 1,0 1-1,-1-1 0,1 1 0,-1-1 1,1 0-166,6-5 247,-1 0 0,0 0 0,0 0 0,0-1 1,-1 0-1,0-1 0,0 1 0,-1-1 1,0 0-1,-1-1 0,0 1 0,0-1 0,0 0 1,1-9-248,3-11 234,-1 0 0,-2 0 1,-1-1-1,-1-4-234,1-31 151,-4 0 0,-2 0 0,-6-26-151,-34-192 75,-5-42-88,45 303 2,1 0 1,2-1-1,1-10 11,-1 23-11,0 0-1,1 1 0,1-1 1,0 1-1,0-1 1,0 1-1,1 0 0,1 0 1,0 0 11,-4 7-22,0 0 0,1 0 0,0 0 0,-1 0 0,1 0 0,0 0 1,0 0-1,0 0 0,0 1 0,0-1 0,1 1 0,-1 0 0,0-1 0,1 1 1,-1 0-1,1 1 0,-1-1 0,1 0 0,-1 1 0,1-1 0,0 1 0,-1 0 1,1 0-1,0 0 0,-1 0 0,1 0 0,-1 0 0,1 1 0,0-1 0,-1 1 1,2 0 21,3 2-113,1 0 0,0 1 0,-1-1 0,0 1 0,0 1 0,0 0 0,0 0 0,-1 0 0,5 4 113,4 7-591,0 1 0,-1 0 1,-1 1-1,0 1 1,-1 0-1,3 9 591,24 65-1281</inkml:trace>
  <inkml:trace contextRef="#ctx0" brushRef="#br0" timeOffset="888.858">614 800 8194,'-10'-4'3969,"11"4"-1753,16 4-616,6 1-215,25-5-569,12 0-168,15-5-328,2-7 0,-8-2-136,-4 0 488,-10-4-456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0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90 527 2657,'62'-8'1683,"-62"8"-1630,1 0 0,-1 0-1,0 0 1,1 0 0,-1-1 0,0 1 0,1 0 0,-1 0 0,0-1 0,1 1 0,-1 0 0,0-1 0,0 1 0,1 0 0,-1 0 0,0-1 0,0 1 0,0-1 0,1 1 0,-1 0 0,0-1 0,0 1 0,0 0 0,0-1-1,0 1 1,0-1 0,0 1 0,0 0 0,0-1 0,0 1 0,0-1 0,0 1 0,0 0 0,0-1 0,0 1 0,0 0 0,0-1 0,-1 1 0,1-1 0,0 1 0,0 0 0,0-1 0,-1 1 0,1 0-53,-13-21 1541,9 15-829,1 0-278,-1 0-1,1 0 1,-1 1-1,-1-1 0,1 1 1,-1 0-1,0 0 1,-1 0-434,5 4 18,-1 0 1,1 0-1,0 0 0,-1 0 1,1 1-1,-1-1 0,1 1 1,-1-1-1,1 1 0,-1 0 1,1-1-1,-1 1 0,0 0 1,1 0-1,-1 0 0,1 0 1,-1 0-1,1 1 0,-1-1 1,0 0-1,1 1 1,-1-1-1,1 1 0,-1 0 1,1-1-1,0 1 0,-1 0 1,1 0-1,0 0 0,0 0 1,-1 0-1,1 0 0,0 0 1,0 0-1,0 0 0,0 1 1,0-1-1,0 2-18,-5 3-4,1 2 0,0-1 0,1 0-1,0 1 1,0 0 0,1 0 0,-1 0 0,2 1-1,-1-1 1,1 1 0,1-1 0,-1 1 0,2 0 0,-1-1-1,1 8 5,1-9-2,-1-1 0,1 1 0,1-1 0,-1 1-1,1-1 1,0 0 0,0 0 0,1 0-1,0 0 1,0 0 0,0-1 0,1 1 0,0-1-1,0 0 1,0 0 0,1 0 0,-1-1-1,1 0 1,0 0 0,1 0 0,3 2 2,-2-1 5,0-1 0,1 0 0,0-1 0,-1 0 0,1 0 0,0-1 1,0 1-1,1-2 0,-1 1 0,0-1 0,4-1-5,-5 0 10,0 0-1,0-1 1,0 0 0,0-1-1,0 1 1,-1-1 0,1-1 0,-1 1-1,1-1 1,-1 0 0,0 0-1,0-1 1,0 0 0,-1 0-10,1 0 12,0 0-1,-1-1 1,0 1 0,0-1 0,-1 0 0,1-1-1,-1 1 1,0-1 0,0 0 0,1-4-12,-3 6 18,0-1 0,-1 1 0,0-1 1,0 1-1,0-1 0,0 0 0,-1 1 0,0-1 1,0 0-1,0 0 0,-1 1 0,1-1 1,-1 0-1,0 1 0,0-1 0,-1 0-18,-1-5 82,-1 0-1,0 0 0,-1 0 1,1 1-1,-2-1 1,0 1-1,0 1 1,0-1-1,-1 1 0,-1 0 1,1 0-1,-1 1 1,-3-2-82,6 5 44,0 0 1,-1 1 0,0 0 0,1 0-1,-1 0 1,0 1 0,0 0 0,0 0-1,-1 0 1,1 1 0,0 0 0,-1 0-1,1 1 1,0-1 0,-1 2 0,1-1 0,-1 1-1,1-1 1,0 2 0,-1-1 0,1 1-1,-4 1-44,4-1 3,1 0 0,-1 1-1,1-1 1,0 1 0,0 0-1,1 0 1,-1 1 0,0-1 0,1 1-1,0 0 1,0 0 0,0 1-1,1-1 1,-1 1 0,-2 4-3,4-4-3,0-1 0,1 1 0,-1 0 0,1 0 0,0 0 0,0 0 0,1 0 0,-1 0 0,1 0 1,0 1-1,0-1 0,1 0 0,0 0 0,0 0 0,0 0 0,0 0 0,1 0 0,0 1 3,2 4-6,1 0 0,0 0 0,0-1 0,1 1 0,0-1 0,0-1 0,1 1 0,1-1 0,-1 0 0,1-1 0,1 1 0,-1-2 0,10 7 6,-14-11 3,0 1 0,1-1 0,-1 1 0,1-1 0,0 0 0,-1-1-1,1 1 1,0-1 0,0 0 0,0-1 0,0 1 0,0-1 0,0 0-1,0 0 1,0 0 0,0-1 0,0 1 0,0-1 0,0-1 0,0 1 0,0-1-1,0 1 1,-1-2 0,1 1 0,-1 0 0,1-1 0,-1 0 0,0 0-1,0 0 1,3-3-3,-3 2 12,1-1 0,-1 0 0,1 1 0,-1-2 0,-1 1 0,1 0 0,-1-1 0,0 0 0,0 1 0,0-1 0,-1 0 0,0-1 0,0 1 1,-1 0-1,1-6-12,-2 8 6,0-1 1,0 0-1,0 1 1,-1-1 0,0 0-1,0 1 1,0-1-1,0 1 1,-1 0 0,0-1-1,0 1 1,0 0-1,0 0 1,0 0 0,-1 0-1,0 0 1,0 1-1,0-1 1,0 1 0,-1 0-1,1 0 1,-1 0-7,-1-1 2,1 1 1,-1 1-1,0-1 1,0 1-1,0-1 1,0 1-1,0 1 1,-1-1-1,1 1 1,0 0-1,-1 0 1,1 0-1,-5 1-2,1 0 18,-1 0 1,1 1-1,0 0 0,-1 1 0,1 0 1,0 0-1,-6 3-18,12-4 1,0 0 0,1 0 1,-1 1-1,0-1 1,1 1-1,-1-1 0,1 1 1,0 0-1,-1 0 0,1 0 1,0 0-1,0 0 0,0 0 1,1 1-1,-1-1 0,0 1 1,1-1-1,0 1 1,-1 2-2,1-1-3,0 0 0,0 0 0,0 0 0,1 0 0,-1 0 0,1 0 0,1 0 0,-1 0 0,0 0 0,1 0 1,0 0-1,0 0 0,0 2 3,1 0-4,0 0 1,1-1 0,-1 1 0,1 0-1,0-1 1,1 0 0,-1 0 0,1 0-1,0 0 1,0 0 0,1-1 0,-1 0-1,1 0 1,0 0 0,0 0 0,0-1-1,1 0 1,4 3 3,-5-5 3,0 0 0,0 0 0,0 0 0,0 0 0,1-1 0,-1 0 0,0 0 0,0 0 0,0-1 0,0 0 0,0 0 0,0 0-1,0 0 1,0-1 0,-1 0 0,1 0 0,0 0 0,2-2-3,-4 2 7,0 0 0,-1 0 0,1 1 1,-1-2-1,0 1 0,1 0 0,-1 0 0,0-1 0,0 1 0,-1-1 0,1 1 0,0-1 0,-1 0 0,0 0 0,1 0 0,-1 0 1,0 0-1,-1 0 0,1 0 0,0 0 0,-1 0 0,0 0 0,0 0 0,0 0 0,0-1 0,0 1 0,-1 0 0,1 0 0,-1 0 0,0-1-7,0 2 5,1 0-1,-1-1 0,0 1 0,-1 0 1,1-1-1,0 1 0,-1 0 0,1 0 0,-1 0 1,1 0-1,-1 0 0,0 0 0,0 1 1,0-1-1,0 1 0,0-1 0,0 1 0,-1 0 1,1 0-1,0 0 0,-1 0 0,1 0 0,0 0 1,-1 1-1,1-1 0,-1 1 0,0 0 1,-1-1-5,-4 1 12,0 0 0,0 1 0,0 0 1,0 0-1,0 1 0,0-1 0,0 2 1,-3 1-13,9-4-1,1 1 0,0-1 0,-1 1 1,1-1-1,0 1 0,-1 0 0,1 0 1,0 0-1,0 0 0,0 0 1,0 0-1,0 0 0,0 0 0,0 0 1,0 0-1,0 1 0,0-1 1,1 0-1,-1 1 0,0-1 0,1 0 1,-1 1-1,1-1 0,0 1 0,-1-1 1,1 1-1,0-1 0,0 1 1,0-1-1,0 1 0,0-1 0,0 1 1,1-1-1,-1 1 0,0-1 1,1 1 0,0 1-3,0 1 1,0-1 0,1 0 0,-1 0 0,1 1 0,0-1 0,0 0-1,0-1 1,1 1 0,-1 0 0,0-1 0,1 1 0,0-1 0,2 2 2,-1-1-1,-1-1 0,0 0 0,1 0 1,0-1-1,-1 1 0,1-1 0,0 1 1,0-1-1,0 0 0,2 0 1,-4-1 2,1-1 0,-1 1 0,1 0 1,0 0-1,-1-1 0,1 0 0,-1 1 0,1-1 0,-1 0 0,0 0 1,1 0-1,-1-1 0,0 1 0,0 0 0,0-1 0,2-1-2,-2 2 6,-1-1 0,1 1-1,0-1 1,-1 0 0,1 1 0,-1-1-1,0 0 1,0 0 0,0 0 0,1 0-1,-2 0 1,1 0 0,0 0 0,0-1-1,-1 1 1,1 0 0,-1 0 0,0-1-1,1 1 1,-1 0 0,0 0 0,-1-1-6,1 2 2,0-1 0,0 1-1,-1 0 1,1-1 0,-1 1 0,0 0 0,1 0 0,-1-1 0,0 1 0,0 0 0,1 0 0,-1 0 0,0 0 0,0 0 0,0 0 0,0 0 0,0 0-1,-1 0 1,1 1 0,0-1 0,0 0 0,-1 1 0,1-1 0,0 1 0,-1-1 0,1 1 0,0 0 0,-1-1 0,1 1 0,0 0 0,-1 0-1,1 0 1,-1 0 0,1 0 0,-1 0 0,1 1-2,-1-1 0,-1 1-1,1-1 1,0 1-1,0 0 0,0 0 1,0 0-1,0 0 1,0 0-1,0 1 1,0-1-1,0 0 1,0 1-1,0-1 0,1 1 1,-1 0-1,1 0 1,-1 0 0,-2 4-2,-1 0 1,1 0-1,1 0 0,-4 8 2,6-13-1,1 0-1,-1 0 0,0 0 0,1 0 1,-1 0-1,1 0 0,-1 0 1,1 0-1,0 1 0,0-1 1,-1 0-1,1 0 0,0 1 0,0-1 1,0 0-1,0 0 0,1 1 1,-1-1-1,0 0 0,0 0 1,1 0-1,-1 1 0,1-1 0,-1 0 1,1 0-1,-1 0 0,1 0 1,0 0-1,-1 0 0,1 0 1,0 0-1,0 0 0,0 0 0,0 0 1,0-1-1,0 1 0,0 0 1,0 0 1,1-1-1,0 1 0,0-1 0,1 1 0,-1-1 0,0 1 0,0-1 1,1 0-1,-1 0 0,0 0 0,0-1 0,0 1 0,1 0 0,-1-1 1,0 1-1,0-1 0,0 0 0,0 0 0,0 0 0,0 0 0,0 0 1,0 0 0,-1 0 4,0 1 0,0-1 0,0 1 0,0-1 0,0 1 0,0-1 0,0 0 0,-1 1 0,1-1 0,0 0 0,0 1 0,-1-1 0,1 0 0,-1 0 0,1 0 0,-1 0 0,1 0 0,-1 0 0,1 0 0,-1 0 0,0 0 0,1 0 0,-1 0 0,0 0 0,0 0 0,0 0 0,0 0 0,0 0 0,0 0 0,0 0 0,0 0 0,0 0 0,0 0 0,-1 0 0,1-1-4,-1 1-15,0-1 0,0 1-1,-1 0 1,1-1 0,0 1 0,-1 0-1,1 0 1,-1 0 0,1 0 0,-1 0-1,1 0 1,-1 0 0,0 1 0,1-1-1,-1 1 1,0-1 0,0 1-1,1-1 1,-2 1 15,-5 0-135</inkml:trace>
  <inkml:trace contextRef="#ctx0" brushRef="#br0" timeOffset="714.789">930 106 4913,'-28'-8'4843,"28"8"-4805,0 0 1,0 0-1,-1 0 0,1 0 0,0 0 0,0 0 1,0 0-1,0 0 0,0 0 0,0 0 0,0 0 1,0 0-1,0 0 0,0 0 0,-1 0 0,1 0 1,0 0-1,0 0 0,0 0 0,0 0 0,0 0 0,0 0 1,0 0-1,0 0 0,0 0 0,0 0 0,0 0 1,-1 0-1,1 0 0,0 0 0,0 0 0,0-1 1,0 1-1,0 0 0,0 0 0,0 0 0,0 0 1,0 0-1,0 0 0,0 0 0,0 0 0,0 0 1,0 0-1,0-1 0,0 1 0,0 0 0,0 0 0,0 0 1,0 0-1,0 0 0,0 0 0,0 0 0,0 0 1,0 0-1,0 0 0,0-1 0,0 1 0,0 0 1,0 0-1,0 0 0,0 0 0,0 0 0,0 0 1,0 0-1,1 0 0,-1 0 0,0 0 0,0 0-38,17-2 864,166-6 3319,156-28-4183,-53 4 215,-174 24-16,62 5-199,1-3-1871,-166 7 1139</inkml:trace>
  <inkml:trace contextRef="#ctx0" brushRef="#br0" timeOffset="1086.738">1598 114 2929,'-6'-3'1058,"1"1"282,0-1 0,0 1 1,-1 0-1,1 0 1,0 1-1,-1 0 1,0-1-1341,6 3 116,-1-1 0,1 0 0,0 0 0,-1 0 0,1 1 0,0-1 0,-1 0 0,1 1 0,0-1 0,-1 0 0,1 1 0,0-1 0,0 0 0,-1 1 0,1-1 0,0 0 0,0 1 0,0-1 0,-1 1 0,1-1 0,0 0 0,0 1 0,0-1 0,0 1 0,0-1 0,0 0 0,0 1 0,0-1 0,0 1 0,0-1 0,0 1 0,0-1-116,2 24-278,-1-20 551,11 77 841,20 66-1114,-10-55 396,0 34-396,-17-72 11,-3-27 101,0 0-1,5 13-111,-6-34-37,1 1 0,0 0 1,0-1-1,0 0 0,1 0 0,0 1 1,0-1-1,1-1 0,0 1 0,0-1 1,0 1-1,1-1 37,1 0-803,-2-4 278</inkml:trace>
  <inkml:trace contextRef="#ctx0" brushRef="#br0" timeOffset="1454.982">1258 1028 7202,'-25'-2'3375,"17"2"-1906,0 0-1,0-1 1,0 0 0,-8-2-1469,26 1 1575,66-7-488,10 0-223,31-10-864,28-14 145,64-13-53,-159 38-91,0 2 0,0 2 0,12 2-1,-2 3-120,-11 2 58</inkml:trace>
  <inkml:trace contextRef="#ctx0" brushRef="#br0" timeOffset="2366.327">2862 374 3433,'0'-2'2804,"0"1"-2615,0 1 0,0 0 0,0 0 0,0-1 0,0 1 0,0 0 0,0-1 0,0 1 0,-1 0 0,1-1 0,0 1 1,0 0-1,0 0 0,0-1 0,-1 1 0,1 0 0,0 0 0,0 0 0,-1-1 0,1 1 0,0 0 0,0 0 0,-1 0 0,1 0 0,0-1 0,-1 1 1,1 0-1,0 0 0,0 0 0,-1 0 0,1 0 0,0 0 0,-1 0 0,1 0 0,0 0 0,-1 0 0,1 0-189,-13-5 437,-1 0 0,1 1 0,-1 0 0,0 1-1,0 1 1,-6 0-437,12 1 120,1 1 0,-1 0 0,0 1-1,1 0 1,-1 0 0,0 0 0,1 1 0,0 0-1,-1 1 1,1 0 0,0 0 0,0 0-1,-2 3-119,-9 6 47,0 1 0,1 1 0,1 0 0,0 1 0,1 1 0,0 1-1,0 2-46,13-16-1,0 0-1,0-1 1,0 1-1,1 0 1,-1 1-1,1-1 1,0 0-1,-1 0 1,2 1-1,-1-1 1,0 0-1,1 1 1,-1-1-1,1 1 1,0 1 1,1-2-4,-1 0 0,1-1 1,-1 1-1,1 0 0,0-1 1,0 1-1,1 0 0,-1-1 0,0 0 1,1 1-1,-1-1 0,1 0 0,0 0 1,0 0-1,0 0 0,0 0 1,0 0-1,0 0 0,3 1 4,9 6-10,1-1-1,0 0 1,1-1 0,-1 0 0,8 1 10,83 20-17,-71-20 29,-1 1-1,-1 1 1,17 9-12,-47-18 3,0 1-1,0-1 1,0 1 0,0-1 0,-1 1 0,1 0 0,-1 0-1,1 0 1,-1 0 0,0 0 0,0 1 0,0-1 0,0 1-1,0-1 1,-1 1 0,1 0 0,-1 0 0,1 0-1,-1 0 1,0 0 0,0 1-3,-1-1 7,0 0 0,0 0 0,0-1 0,0 1 0,0 0 0,-1 0 0,0-1-1,1 1 1,-1 0 0,0-1 0,0 1 0,-1-1 0,1 1 0,0-1 0,-1 1 0,1-1 0,-1 0 0,0 0 0,0 0-1,0 0 1,0 0 0,0 0 0,0-1 0,-2 2-7,-9 5 96,0 0 1,-1 0-1,0-1 0,-1-1 0,1 0 0,-1-1 0,0-1 1,-14 3-97,10-4 108,0 0 0,-1-1 0,1 0 1,-1-2-1,0 0 0,-17-4-108,27 2 37,0 0-1,0 0 1,0-1 0,1-1-1,-1 1 1,-2-3-37,0-4-189,12 10 178,0-1-1,0 1 0,0-1 0,0 1 0,0 0 1,1-1-1,-1 1 0,0 0 0,0-1 0,0 1 0,0 0 1,0-1-1,0 1 0,1 0 0,-1-1 0,0 1 1,0 0-1,0-1 0,1 1 0,-1 0 0,0 0 1,0-1-1,1 1 0,-1 0 0,0 0 0,1-1 0,-1 1 1,0 0-1,1 0 0,-1 0 0,0 0 0,1 0 1,-1-1-1,0 1 0,1 0 0,-1 0 0,0 0 1,1 0-1,-1 0 12,28-7-215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4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536 309 4337,'0'-2'551,"-1"0"0,1 0 0,-1 1-1,0-1 1,1 0 0,-1 0 0,0 1 0,0-1 0,0 1 0,0-1 0,0 1-1,-1-1 1,1 1 0,-1-1-551,-1 0 399,1 0 1,0 1-1,-1-1 0,1 1 0,-1 0 0,1 0 1,-1 0-1,1 0 0,-2 0-399,-6-1 417,0 1-1,-1 0 1,1 1 0,0 0 0,-1 0-417,4 0 409,-11 1-258,0 1 1,1 0-1,0 1 1,-1 1-1,1 1 1,1 0 0,-1 1-1,1 1 1,0 1-1,0 0 1,1 1 0,0 0-1,1 1 1,0 1-1,-5 6-151,2-2 14,1 2 1,1 0-1,0 1 0,2 0 0,0 1 0,1 1 1,1 0-1,0 0 0,2 1 0,0 1 0,-3 14-14,9-25 3,1 1-1,0 0 1,0-1-1,1 1 0,0 0 1,1 0-1,1 0 1,0-1-1,0 1 1,1 0-1,1-1 0,-1 1 1,2-1-1,0 0 1,0 0-1,1 0 1,1-1-1,0 1 0,0-1 1,1-1-1,0 1 1,0-1-1,1-1 0,1 1 1,-1-1-1,1 0 1,4 1-3,4 4 15,1-1 0,0-1 0,1-1 0,0 0 0,1-1 0,0-1 0,1-2 0,-1 1 0,1-2 0,3-1-15,-8-1-7,0-1 0,0-1 0,0 0 0,0-1 1,0-1-1,0 0 0,0-2 0,0 0 0,0 0 0,-1-1 1,1-1-1,-1-1 0,13-6 7,25-19 1966,0 0-1018</inkml:trace>
  <inkml:trace contextRef="#ctx0" brushRef="#br0" timeOffset="354.845">871 476 7610,'26'-66'3664,"-26"66"-3540,0-1-1,1 1 0,-1-1 0,0 1 0,0-1 0,1 1 0,-1-1 1,0 0-1,0 1 0,0-1 0,0 1 0,1-1 0,-1 1 1,0-1-1,0 0 0,0 1 0,0-1 0,0 1 0,-1-1 1,1 0-1,0 1 0,0-1 0,0 1 0,0-1 0,-1 1 0,1-1 1,0 1-1,-1-1-123,1 1 101,0 0 0,-1 0 0,1 1 0,0-1 0,0 0 0,-1 0 0,1 1 0,0-1 0,0 0 0,0 1 0,-1-1 0,1 0 0,0 1 0,0-1 0,0 0 0,0 1 0,0-1 0,0 0 0,0 1 0,0-1 0,0 0-1,0 1 1,0-1 0,0 1 0,0-1 0,0 0 0,0 1 0,0-1-101,8 38 1564,3 9-881,-3 0 0,0 10-683,-5 50 263,-3-69-192,1 0 1,2 0 0,6 26-72,-4-53-288,-5-11 326,0 0 0,1 1 1,-1-1-1,0 0 1,0 0-1,1 0 1,-1 0-1,0 0 1,0 0-1,1 0 1,-1 0-1,0 0 1,0 0-1,1 0 0,-1 0 1,0 0-1,1 0 1,-1 0-1,0 0 1,0 0-1,1 0 1,-1 0-1,0 0 1,0 0-1,1 0 1,-1-1-1,0 1 0,0 0 1,1 0-1,-1 0 1,0 0-1,0-1 1,0 1-1,1 0 1,-1 0-1,0 0 1,0-1-1,0 1 1,0 0-1,0 0 1,1-1-1,-1 1 0,0 0-38,6-13 866</inkml:trace>
  <inkml:trace contextRef="#ctx0" brushRef="#br0" timeOffset="706.49">889 358 8882,'-1'-4'608,"-1"-3"409,1 0 0,0 0 0,0 0 0,0 1 0,1-1-1,0 0 1,1-2-1017,-1 6 150,1 1 1,0 0-1,-1-1 0,1 1 0,0 0 0,0 0 0,1 0 0,-1 0 0,0 0 1,1 0-1,-1 0 0,1 0 0,0 0 0,-1 1 0,1-1 0,0 0 0,0 1 0,0 0 1,0 0-1,1-1 0,-1 1 0,2 0-150,13-6 109,-1 1 0,1 1 0,1 0 0,-1 2 0,1 0 0,-1 0 0,1 2 0,0 0 0,13 2-109,-10 0 2,0 1 0,-1 2 0,1-1 0,-1 2 0,0 1 0,0 1 0,0 0 0,2 3-2,-14-6 3,0 1-1,-1 0 0,0 0 0,0 1 1,0 0-1,0 0 0,-1 1 0,0 0 1,0 0-1,-1 0 0,0 1 0,0-1 1,-1 1-1,0 1 0,0-1 0,-1 0 0,0 1 1,0 0-1,0 5-2,3 20 21,-1 1 1,-1 0-1,-2 0 0,-2 15-21,0-49 0,0 8 8,1 20 8,-2-1 0,0 1 1,-2-1-1,-2 2-16,4-22 11,-1-1-1,0 1 1,0-1 0,-1 0 0,0 0 0,0 0 0,0-1 0,-1 1 0,0-1 0,0 0-1,-1 0 1,0 0 0,0-1 0,0 1 0,-1-1 0,0 0 0,0-1 0,-1 1-11,-7 2 34,0 0 0,0-1 0,-1 0 0,0-2 0,-1 1 0,1-2 0,-1 0 0,-6 0-34,-15 0 91,-1-1 0,-36-4-91,32-1-147,30 1 549,26 1 1961,23 1-1327</inkml:trace>
  <inkml:trace contextRef="#ctx0" brushRef="#br0" timeOffset="1227.274">2171 306 4617,'0'-1'282,"1"0"-1,-1 0 1,0 0 0,0 1 0,0-1-1,0 0 1,0 0 0,0 0-1,0 0 1,0 0 0,0 0 0,0 0-1,0 0 1,-1 1 0,1-1-1,0 0 1,-1 0 0,1 0 0,0 0-1,-1 1 1,1-1 0,-1 0 0,1 0-1,-1 1 1,0-1 0,1 0-1,-1 0-281,-2 0 325,1-1-1,0 1 0,-1 0 1,1 0-1,-1 0 0,1 0 1,-1 0-1,1 0 0,-1 1 1,-1-1-325,-10-1 525,0 1-1,-1 1 1,-10 1-525,20-1 391,-11 0-303,0 2 1,0 0 0,0 0 0,1 2-1,-1 0 1,1 0 0,0 2 0,0 0-1,1 0 1,-1 2 0,1-1 0,1 2-1,0 0 1,0 1 0,1 0 0,0 0-1,0 2 1,2-1 0,-1 1 0,1 1-1,1 0 1,0 0 0,1 1 0,-2 5-89,0 4 18,1 0 0,0 0 1,2 1-1,1 0 0,-3 24-18,7-39 9,1-1-1,0 1 1,1 0 0,0-1-1,1 1 1,-1-1 0,2 1-1,-1 0 1,1-1-1,0 0 1,1 1 0,0-1-1,0 0 1,1 0-1,0-1 1,0 1 0,1-1-1,4 5-8,1-3 18,-1 0-1,1-1 0,0 0 0,1-1 1,0 0-1,0 0 0,1-2 1,-1 1-1,1-1 0,10 2-17,7 1 38,0 0-1,1-3 1,0 0-1,2-2-37,3 0 570,0-1-1,0-3 1,0 0 0,0-2 0,5-3-570,16-7 1177</inkml:trace>
  <inkml:trace contextRef="#ctx0" brushRef="#br0" timeOffset="1755.632">2570 222 7610,'-2'1'333,"1"0"1,0 0 0,-1 0 0,1 0-1,0 0 1,-1 1 0,1-1 0,0 0-1,0 1 1,0-1 0,0 0 0,0 1-1,0-1 1,1 1 0,-1 0 0,0-1-1,1 1 1,-1 0 0,1-1 0,0 1 0,-1 0-1,1-1 1,0 1 0,0 0 0,0 1-334,-1 48 2679,3-19-1687,-1-5-519,0 1 0,-3 15-473,-7 124 1878,12 151-1878,-3-293 122,2-1 0,1 0 1,0 0-1,2 0 0,1-1 0,8 21-122,-14-43 6,0 0-1,1 0 1,-1 0-1,1 0 1,0 0-1,-1 0 1,1 0-1,-1 0 1,1 0 0,0 0-1,0 0 1,0 0-1,0 0 1,0-1-1,-1 1 1,1 0-1,0-1 1,0 1-1,1-1 1,-1 1-1,0-1 1,0 0-1,0 1 1,0-1-1,0 0 1,0 0-1,1 0 1,-1 1-1,0-1 1,0-1 0,1 1-6,2-1 20,1 0 1,0 0-1,-1-1 1,1 0-1,-1 0 1,1 0-1,-1 0-20,9-4 28,352-144 325,-333 137 266,0 2-1,1 2 1,23-4-619,-30 10 752</inkml:trace>
  <inkml:trace contextRef="#ctx0" brushRef="#br0" timeOffset="2354.016">3583 172 7138,'-6'-44'1716,"2"10"259,-1-3 2323,5 36-4164,-1-1-1,1 1 1,1-1 0,-1 1-1,0-1 1,0 1 0,1-1-1,-1 1 1,0-1 0,1 1-1,0 0 1,-1-1-1,1 1 1,0 0 0,0-1-1,-1 1 1,1 0 0,0 0-1,0 0 1,1 0-1,-1 0 1,0 0 0,0 0-1,0 0 1,1 0 0,-1 0-1,0 1 1,1-1 0,-1 0-1,0 1 1,1-1-1,0 1-133,7-3 41,1 0-1,-1 1 1,1 0-1,5 0-40,-9 1 131,20-2-76,0 0 0,0 2 0,0 2 0,12 1-55,-24-1 13,1 1 0,-1 0 0,1 2 0,-1-1 0,0 2 0,0 0 0,-1 1 0,7 3-13,-17-7 3,-1-1 0,1 0 0,-1 1 0,1 0 0,-1 0 0,0-1 0,0 1 0,0 1 0,0-1 0,0 0 0,-1 0 0,1 1 0,-1-1 0,1 1 0,-1-1 0,0 1 0,0-1 0,0 1-1,0 0 1,0 1-3,-1 0 8,0 0-1,0 0 0,0 0 1,-1 0-1,1 0 0,-1 0 1,0 0-1,0 0 1,0-1-1,-1 1 0,1 0 1,-1-1-1,-1 2-7,-5 8 30,-1 0 0,-1 0 0,0-1 0,-1 0 0,0-1 0,-9 7-30,-8 5 59,-32 30 76,55-48-163,1 0 0,-1 1 0,1-1 0,0 1 0,0 0 1,1 0-1,0 0 0,0 0 0,-2 6 28,5-9 27,-1-1 0,1 0 0,-1 1 0,1-1 0,0 1 1,0-1-1,0 1 0,0-1 0,0 1 0,1-1 0,-1 1-27,12 28 8</inkml:trace>
  <inkml:trace contextRef="#ctx0" brushRef="#br0" timeOffset="2707.27">3828 914 7818,'-2'2'473,"1"-1"1,-1 0 0,0 1 0,1 0 0,-1-1 0,1 1-1,0 0 1,-1 0 0,1 0 0,0 0 0,0 0-1,0 0 1,0 0 0,1 0 0,-1 0 0,0 0-1,1 1 1,0 0-474,0 0 194,0 0-1,0 1 1,1-1-1,0 0 1,-1 0-1,1 0 1,0 0-1,1-1 0,-1 1 1,0 0-1,1 0 1,0-1-1,0 2-193,0-1 155,1 0 0,-1 0 0,1 0 0,0 0 0,-1 0 0,2-1 0,-1 1 0,0-1 0,0 1 0,2 0-155,-4-3 37,0 1 0,0-1 0,0 0 0,0 1 1,0-1-1,0 0 0,0 1 0,0-1 0,1 0 0,-1 0 0,0 0 1,0 0-1,0 0 0,0 0 0,0 0 0,0-1 0,0 1 1,0 0-1,0-1 0,0 1 0,0 0 0,0-1 0,0 1 0,0-1 1,0 1-1,0-1 0,-1 0 0,1 1 0,0-1 0,0 0 1,-1 0-1,1 0 0,0 1 0,-1-1 0,1 0 0,-1 0 0,1 0 1,-1 0-1,1 0 0,-1 0 0,1-1-37,0-1 30,0-1 1,-1 1-1,1-1 0,-1 1 0,1-1 1,-1 1-1,0 0 0,0-1 0,-1 1 1,1-1-1,-1 1 0,0-1 0,1 1 1,-1 0-1,-1-1 0,1 1 1,-2-2-31,2 1 196,-1 0 1,0 1 0,0-1 0,-1 0 0,1 1 0,-1 0 0,0 0 0,0 0 0,0 0 0,0 0 0,0 0 0,-1 1-1,1 0 1,-3-2-197,1 3 993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40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1501 4937,'-9'4'6040,"9"-7"-564,6-6-1961,5-3-3355,-7 7-899,7-7 863,-3 4-40,-1 1-1,0-2 0,-1 1 1,1-1-1,-2 0 1,1 0-1,-1 0 0,3-10-83,-1-4 116,-1 0 0,0 0-1,-2-1 1,-1 1-1,-1-1 1,-1 0 0,-1 0-1,-1 1 1,-3-14-116,-8-44 154,-4 1 1,-7-14-155,-9-44 41,11 38-26,5-1 1,5 0-1,2-56-15,9 141-11,1-1 1,0 1 0,1-1-1,1 1 1,1-1-1,1-4 11,-2 14-8,0-1 0,0 0 0,1 1 0,0 0 0,0 0 0,0 0-1,1 1 1,0-1 0,1 1 0,-1 0 0,1 0 0,0 1 0,4-3 8,4-1-39,0 0 1,0 0 0,1 2-1,0 0 1,5-2 38,-14 7-74,1 0-1,-1 0 1,0 0 0,1 1 0,-1 0 0,1 0 0,-1 1-1,1 0 1,-1 0 0,1 0 0,0 1 0,-1 0 0,1 0-1,-1 0 1,1 1 74,2 3-216,0 0-1,0 1 0,-1 0 1,1 0-1,-1 0 0,0 1 1,-1 1-1,0-1 0,0 1 1,-1 1-1,4 4 217,6 14-637,13 26 637</inkml:trace>
  <inkml:trace contextRef="#ctx0" brushRef="#br0" timeOffset="350.181">1 918 8442,'8'-14'3649,"9"11"-1713,6-4-472,9-1-199,13 1-401,9-2-592,5 0-104,5 0 56,2 1-320,-5 1-2449,3 10 1921</inkml:trace>
  <inkml:trace contextRef="#ctx0" brushRef="#br0" timeOffset="702.648">903 866 9146,'1'-1'167,"-1"0"0,0 0 0,1 0 0,-1 0 0,0 0 0,0 0 0,0 0 0,0-1 0,0 1 0,0 0 0,0 0 0,0 0 0,0 0 0,0 0 0,-1-1 0,1 1 0,0 0 0,-1 0 0,1 0-1,-1 0 1,1 0 0,-1 0 0,1 0 0,-1 0 0,0 1 0,0-1 0,1 0 0,-2 0-167,0-1 206,-1 1-1,1-1 0,-1 1 1,1 0-1,-1-1 0,0 1 1,0 1-1,1-1 0,-1 0 1,0 1-1,0-1 0,0 1-205,-6 0 242,1-1 0,-1 1 0,1 1-1,-1 0 1,1 0 0,0 1 0,-1-1-1,1 2 1,-3 0-242,7-1 30,-1 1 0,1-1-1,0 0 1,-1 1 0,1 0 0,0 0-1,1 0 1,-1 1 0,1-1 0,-1 1-1,1 0 1,0 0 0,0 0-1,1 0 1,-1 1 0,1-1 0,0 0-1,0 1 1,0 0 0,1 0 0,0-1-1,-1 4-29,1 2 1,0 1 0,1-1 0,0 1 0,0-1 0,1 0 0,1 1-1,0-1 1,0 0 0,1 0 0,2 6-1,0 0 0,1-1 0,0 1 0,1-1 0,0 0 0,2-1 0,-1 0 0,2 0 0,2 2 0,-10-13 1,0-1 0,0 0 0,0-1 0,1 1 0,-1 0 0,0-1 0,1 1 0,-1-1 0,1 1-1,-1-1 1,1 0 0,0 0 0,0-1 0,-1 1 0,1 0 0,0-1 0,0 0 0,2 1-1,-1-2 8,0 1 0,0-1 0,0 0 0,0 0 0,0 0 0,0 0 0,0-1 0,-1 0 0,1 1 0,0-1 0,-1-1 0,1 1-8,5-5 50,1-1 1,-1 0 0,0-1 0,-1 0 0,0 0 0,-1-1 0,0 0 0,2-3-51,-3 2 64,0-1 0,-1 1 0,0-1-1,-1 0 1,0 0 0,-1-1 0,0 1-1,-1-1 1,-1 0 0,0 0 0,0 1-1,-2-1 1,0-8-64,1 14 2,-1 1 0,0-1 0,-1 1 0,1 0 0,-1 0 0,-1-1 1,1 1-1,-1 0 0,0 1 0,0-1 0,0 0 0,-1 1 0,0 0 0,0 0 0,-1 0 0,1 0 0,-1 1 0,0 0 0,0 0 0,-1 0 0,1 0 0,-1 1 0,1 0 0,-1 0 0,0 1 0,0 0 0,-2-1-2,3 2-150,0-1-1,-1 1 0,1 0 1,0 0-1,-1 1 0,1-1 0,-1 1 1,1 1-1,0-1 0,-1 1 1,0 0 150,4 0-69,0 0 0,0 0 0,0 0 1,0 0-1,0 1 0,0-1 0,1 1 1,-1-1-1,0 2 69</inkml:trace>
  <inkml:trace contextRef="#ctx0" brushRef="#br0" timeOffset="1092.293">1236 854 10066,'-5'-2'1176,"-20"-4"2471,25 6-3586,-1 1 1,0-1-1,1 0 0,-1 0 0,0 0 1,0 1-1,1-1 0,-1 0 1,1 0-1,-1 1 0,0-1 0,1 1 1,-1-1-1,1 1 0,-1-1 1,1 1-1,-1-1 0,1 1 1,-1-1-1,1 1 0,-1 0 0,1-1 1,0 1-1,-1 0 0,1-1 1,0 1-1,0 0 0,0-1 0,-1 1 1,1 0-1,0-1 0,0 1 1,0 0-1,0 0-61,0 2 59,0 0 1,0 0-1,0 1 0,1-1 1,-1 0-1,1 0 0,0 0 1,0 0-1,0 0 1,0 0-1,1 0 0,-1 0 1,1 0-1,1 1-59,30 41 562,-19-29-323,-5-4-100,0 0-1,-1 0 1,0 1-1,-1 0 0,0 2-138,-4-8 37,-1 0 1,0 0-1,0-1 0,0 2 0,-1-1 0,0 0 0,0 0 0,-1 0 0,0 0 0,0 1 1,-2 3-38,3-10 13,-1-1 0,0 1 1,0-1-1,-1 1 1,1-1-1,0 1 1,0-1-1,0 1 0,0-1 1,0 1-1,-1 0 1,1-1-1,0 1 1,0-1-1,-1 0 0,1 1 1,0-1-1,-1 1 1,1-1-1,0 1 1,-1-1-1,1 0 0,-1 1-13,-7-7 341,-5-20 207,7 2-364,1 0-1,1-1 1,1 1 0,1-1-1,1 1 1,2-1 0,3-23-184,-3 39 29,0 0 1,1 0-1,0 1 0,1-1 1,0 1-1,0-1 1,1 1-1,0 0 1,0 0-1,1 1 1,0 0-1,1-1 0,-1 2 1,1-1-1,0 1 1,1-1-1,0 2 1,3-3-30,-1 2 15,0 0 1,1 0-1,0 1 1,0 1 0,0-1-1,0 2 1,1 0-1,0 0 1,-1 0 0,1 2-1,0-1 1,0 1-1,0 1 1,8 0-16,-10 1 92,-1 0 1,1 0-1,0 1 0,6 2-92,39 19 203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8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46 6129,'-1'-7'900,"-10"-25"4602,11 31-5405,0 1 1,-1 0-1,1-1 0,0 1 0,0 0 0,0-1 1,0 1-1,-1 0 0,1 0 0,0-1 0,0 1 1,-1 0-1,1 0 0,0-1 0,0 1 0,-1 0 1,1 0-1,0-1 0,-1 1 0,1 0 1,0 0-1,-1 0 0,1 0 0,0 0 0,-1 0 1,1 0-98,-1 0 63,0 0 0,1 1 1,-1-1-1,1 1 0,-1-1 1,1 1-1,-1 0 0,1-1 1,-1 1-1,1-1 0,0 1 1,-1 0-1,1-1 0,0 1 1,0 0-1,-1 0 0,1-1 1,0 1-1,0 0-63,-5 20 236,0 0 0,2 0 1,1 0-1,0 0 0,1 1 0,2-1 0,2 18-236,6 33 575,14 47-575,-10-56 170,63 387 371,-74-437-509,-1-2-132,1 1 0,0 0 0,0-1 0,2 1 0,-1-1 0,1 0 0,4 5 100,3-4-281</inkml:trace>
  <inkml:trace contextRef="#ctx0" brushRef="#br0" timeOffset="344.217">0 655 10290,'4'-18'4345,"-1"3"-2472,17 5-185,21 0-576,8 3-336,24-3-504,5-1-112,3 0 80,4-3 129,-6 15-225</inkml:trace>
  <inkml:trace contextRef="#ctx0" brushRef="#br0" timeOffset="871.885">942 680 7074,'-106'-76'2428,"105"75"-2384,0 0 1,1 1-1,-1-1 0,0 0 1,0 1-1,0-1 0,0 1 1,0-1-1,0 1 0,0-1 0,0 1 1,0-1-1,0 1 0,0 0 1,0 0-1,0 0 0,0 0 1,-1-1-1,1 1 0,0 1 1,0-1-1,0 0 0,0 0 1,0 0-1,0 1 0,-1-1-44,2 1 28,-1 0 0,1-1 0,0 1 1,-1 0-1,1 0 0,-1 0 0,1 0 0,0 0 0,0-1 0,0 1 0,0 0 1,-1 0-1,1 0 0,0 0 0,0 0 0,1 1-28,-2 3 209,-2 10-28,0 0 0,0 0 0,1 0 1,1 0-1,1 1 0,0-1 0,1 0 0,0 1 0,1-1 0,1 0 1,1 0-1,0 0 0,0-1 0,2 0 0,0 1 0,0-2 0,2 2-181,-3-6 50,-3-7-13,0 1 0,0 0 0,0 0 0,-1 1 0,1-1 0,-1 0 1,0 1-1,0-1 0,0 0 0,0 1 0,-1-1 0,1 3-37,-1-5 15,0-1 1,0 0-1,0 0 0,0 0 0,0 0 1,0 1-1,0-1 0,0 0 0,0 0 1,0 0-1,0 0 0,-1 0 0,1 1 1,0-1-1,0 0 0,0 0 0,0 0 1,0 0-1,0 0 0,0 0 0,0 1 1,0-1-1,-1 0 0,1 0 0,0 0 1,0 0-1,0 0 0,0 0 1,0 0-1,0 0 0,-1 0 0,1 0 1,0 0-1,0 0 0,0 1 0,0-1 1,0 0-1,-1 0 0,1 0 0,0 0 1,0 0-1,0 0-15,-8-5 415,-7-8 220,10 5-524,0 0-1,0 0 1,1-1-1,0 1 0,0-1 1,1 0-1,0 0 1,1 0-1,0-1 1,0 1-1,1 0 1,0-1-1,1 1 1,0-5-111,1 6 19,-1 0 0,1-1 0,1 1 0,0 0 0,0 0 0,0 0 0,1 0 1,0 0-1,1 1 0,0-1 0,0 1 0,0 0 0,1 0 0,0 0 0,1 1 1,2-4-20,6-1 6,-1-1 0,1 2 1,1 0-1,0 1 0,0 0 1,1 1-1,12-4-6,-18 8-93,0 0 0,0 1 0,0 0 1,1 1-1,-1 0 0,1 1 0,0 0 0,-1 1 0,1 0 0,0 0 0,-1 1 1,1 1-1,2 0 93,29 15-384</inkml:trace>
  <inkml:trace contextRef="#ctx0" brushRef="#br0" timeOffset="1414.067">1449 689 5657,'-27'-94'2858,"20"74"-411,3 17 346,2 18-15,2-13-3406,-8 57 1263,-2 40 220,9-84-750,1 0 0,0-1 1,2 1-1,-1-1 0,4 9-105,-4-18 11,1 0 1,0 0-1,0 0 0,0 0 1,1-1-1,-1 1 0,1-1 0,0 1 1,1-1-1,-1 0 0,1 0 1,-1-1-1,1 1 0,0-1 0,1 0 1,-1 0-1,1 0 0,-1 0 1,1-1-1,0 0 0,0 0 0,0 0 1,0-1-1,0 0 0,0 1 1,0-2-1,0 1 0,1-1 0,-1 0 1,0 0-1,1 0 0,-1-1 1,0 1-1,0-1 0,0-1 0,0 1 1,0-1-1,0 0 0,0 0 1,0 0-1,2-2-11,1-1 55,1-1 1,-1 0-1,0 0 1,-1-1-1,1 0 0,-1-1 1,-1 1-1,1-1 1,-1 0-1,-1-1 1,0 0-1,0 0 0,0 0 1,-1 0-1,-1 0 1,0-1-1,2-8-55,2-16 109,-2 0 1,-1-1-1,-2 0 0,-1-17-109,-1 37-4,4-22 24,-4 36-20,0 1 0,0-1 0,0 1 0,1-1 0,-1 0 0,0 1 0,0-1 0,0 1 0,1-1 0,-1 1 1,0-1-1,1 1 0,-1 0 0,0-1 0,1 1 0,-1-1 0,1 1 0,-1 0 0,0-1 0,1 1 0,-1 0 0,1-1 0,0 1 0,-1 1-1,1-1 1,0 0 0,0 0-1,-1 1 1,1-1 0,-1 0 0,1 1-1,0-1 1,-1 1 0,1-1 0,-1 1-1,1-1 1,-1 1 0,1-1-1,-1 1 1,0 0 0,1-1 0,-1 1-1,1 0 1,-1-1 0,0 1 0,0 0 0,9 18 2,-1 1 0,-1-1 0,-1 1 0,0 0-2,5 20 14,-4-19 20,0 0 1,1 0-1,2-1 0,0 0 0,1-1 0,1 1-34,-7-13-81,-1-1 0,1 0-1,1 0 1,-1-1-1,1 0 1,0 0 0,0 0-1,1 0 1,-1-1-1,1 0 1,0-1-1,0 1 1,0-1 0,1-1-1,-1 1 1,1-1-1,-1 0 1,9 0 81,24-1-564</inkml:trace>
  <inkml:trace contextRef="#ctx0" brushRef="#br0" timeOffset="1802.695">2136 783 7978,'21'-94'3508,"-21"93"-3316,0 0-1,0 0 0,1 0 1,-1-1-1,0 1 0,0 0 1,1 0-1,-1 0 0,1 0 1,-1 0-1,1 0 0,-1 0 1,1 0-1,0 0 0,-1 0 1,1 0-1,0 1 0,0-1 1,0 0-1,0 0 0,-1 1 1,1-1-1,0 1 0,1-1-191,-1 0 64,1 1-1,-1 0 1,1 0-1,0 0 1,-1 0 0,1 0-1,-1 1 1,0-1-1,1 0 1,-1 1-1,1-1 1,0 1-64,7 1 463,23 2 149,-1-2 0,1-2 0,11-1-612,-31 0 40,-1 0 0,0-1-1,1 0 1,-1-1 0,0 0 0,0-1-1,-1 0 1,1-1 0,-1 0 0,9-6-40,-15 9 16,-2-1 1,1 1-1,0-1 1,0 0-1,-1 0 1,0 0 0,1 0-1,-1-1 1,0 1-1,-1-1 1,1 1 0,-1-1-1,1 1 1,-1-1-1,0 0 1,0 0 0,-1 1-1,1-1 1,-1 0-1,0 0 1,0 0 0,0-1-17,-1-4 48,0 1 1,0 0-1,-1 0 1,0 0-1,0 0 1,-1 0-1,0 1 1,0-1-1,-5-6-48,6 11 6,0 0 1,-1 0-1,1 0 1,-1 0-1,0 0 1,0 1-1,0-1 1,0 1-1,0 0 1,0 0-1,-1 0 1,1 1-1,-1-1 1,1 1-1,-1 0 1,0 0-1,0 0 1,1 0-1,-1 0 1,0 1-1,0 0 0,0 0 1,0 0-1,1 0 1,-1 1-1,0-1 1,0 1-1,0 0 1,0 0-7,-5 2 0,0-1 0,1 1 1,-1 0-1,1 1 0,-1 0 0,1 1 1,0-1-1,1 2 0,-1-1 0,1 1 1,-4 4-1,1 1-1,2 1 0,0 0 0,0 0 0,1 1-1,0 0 1,1 0 0,1 0 0,0 1 0,1 0 0,0 0 0,1 0 0,1 0 0,0 1 0,1-1 0,1 1 0,0-1 0,1 1 0,0-1 0,3 12 1,-1-17 6,0 0-1,0-1 1,1 0 0,0 1 0,0-1 0,1-1 0,0 1 0,1-1 0,-1 0-1,1 0 1,1 0 0,-1-1 0,1 0 0,0 0 0,1-1 0,-1 0-1,1 0 1,6 2-6,4 2 115,0-1-1,1-1 0,0 0 1,0-2-1,1 0 0,-1-1 1,1-1-1,1-1-114,47-1 307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51.0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54 19 5065,'0'-1'211,"-1"0"-1,1 0 1,0 0-1,0 0 1,-1 0-1,1 1 0,-1-1 1,1 0-1,-1 0 1,1 0-1,-1 1 1,1-1-1,-1 0 1,0 0-1,1 1 1,-1-1-1,0 0 1,0 1-1,0-1 1,1 1-1,-1-1 1,0 1-1,0 0 1,0-1-1,0 1 1,0 0-1,0 0 1,0-1-1,0 1 1,0 0-1,0 0 1,1 0-1,-2 0-210,1 0 120,0 1 1,-1-1-1,1 0 0,0 1 1,0 0-1,-1-1 0,1 1 0,0-1 1,0 1-1,0 0 0,0 0 1,0 0-1,0 0 0,0 0 1,0 0-1,0 0 0,0 0 0,0 0 1,0 0-1,1 0 0,-1 1 1,1-1-1,-1 1-120,0 2 95,-1 0 1,1 0-1,1 0 1,-1 0-1,1 0 0,-1 0 1,1 0-1,0 1 1,1-1-1,-1 0 0,1 0 1,1 4-96,18 51 517,-6-24-209,-2 7-63,-2 0 1,-2 0 0,-1 1 0,-3-1 0,-1 1-1,-2 15-245,-7 76 461,-11 50-461,3-33 70,2-61 320,7-63-72,1 1 1,2-1 0,0 1 0,2 0-1,2 8-318,-2-35 14,0 0 0,0 0 0,0 1-1,0-1 1,1 0 0,-1 0 0,0 0-1,1 1 1,-1-1 0,1 0 0,-1 0-1,1 0 1,0 0 0,-1 0-1,1 0 1,0 0 0,0 0 0,0-1-1,0 1 1,0 0-14,0 0 10,0-1 1,-1 0-1,1 0 0,0 1 1,0-1-1,0 0 0,0 0 1,0 0-1,0 0 0,0 0 1,0 0-1,0 0 0,0 0 1,0-1-1,-1 1 0,1 0 1,0 0-1,0-1 0,0 1 1,0-1-11,3-1 36,0-1 0,0 1 0,0-1 0,0 0 1,-1-1-1,1 1 0,-1 0 0,0-1 0,2-3-36,154-247 385,-145 230-372,113-219 83,-1 1-48,-92 181-246,26-63 198,-56 140-1931,-4 14 260,-2 11 742</inkml:trace>
  <inkml:trace contextRef="#ctx0" brushRef="#br0" timeOffset="367.405">454 785 8218,'-15'-2'3320,"15"4"-1711,4 2-113,13 9-152,5 3-71,14 12-465,2 9-144,5 10-184,2 5-64,2-1-152,8-1-48,0-8-104,-7-7-16,-5-8 328,-9-8 881,-1-9-889</inkml:trace>
  <inkml:trace contextRef="#ctx0" brushRef="#br0" timeOffset="1006.095">1248 788 5961,'-54'-10'2407,"53"10"-2324,1 0-1,-1-1 0,0 1 0,1 0 0,-1 0 0,0 0 0,1 0 0,-1 0 0,0 0 0,1 0 0,-1 0 1,0 0-1,1 1 0,-1-1 0,1 0 0,-1 0 0,0 1 0,1-1 0,-1 0 0,1 0 0,-1 1 0,1-1 1,-1 1-1,0 0-82,1-1 138,0 0 1,0 0-1,0 0 1,0 1-1,0-1 1,0 0-1,0 0 1,0 1-1,0-1 1,0 0-1,0 0 1,0 1-1,0-1 1,0 0-1,0 0 1,0 1-1,0-1 1,0 0-1,0 0 1,0 0-1,0 1 1,0-1-1,1 0 1,-1 0-1,0 0 1,0 1-1,0-1 1,0 0-1,1 0 1,-1 0-1,0 0 1,0 1-1,0-1 1,1 0-1,-1 0 1,0 0-139,6 3 100,1 0 1,-1-1 0,1 1-1,0-1 1,-1-1-1,1 1 1,0-1 0,0-1-1,0 1 1,0-1 0,0 0-1,0-1 1,0 1 0,0-1-1,5-2-100,21-4 303,-1-2 1,9-4-304,-29 8 42,-1 1 0,1-2 0,-1 1 1,0-2-1,-1 1 0,0-2 0,0 1 0,0-2-42,-7 7 12,-1-1 0,1 1 0,-1-1 0,0 0 0,0 0 0,0 0 0,-1 0 0,1-1 0,-1 1 0,1 0 0,-1-1 0,0 1 0,-1 0 0,1-2-12,0 2 6,-1 1 1,0 0-1,0 0 0,0 0 1,-1-1-1,1 1 1,0 0-1,-1 0 1,1 0-1,-1 0 0,0 0 1,0 0-1,0 0 1,0 0-1,0 0 1,0 0-1,0 0 0,-1 0 1,1 1-1,-1-1 1,1 1-1,-1-1 1,1 1-1,-1-1 1,0 1-7,-5-3 8,-1-1 0,0 1 1,1 1-1,-1 0 1,0 0-1,-1 0 0,1 1 1,0 0-1,-1 1 1,1 0-1,-1 0 1,1 1-1,-1 0 0,1 1 1,-1-1-1,1 2 1,-1-1-9,-4 2 14,1 0 0,-1 1 0,1 0 1,0 1-1,0 0 0,0 1 1,1 0-1,0 1 0,0 0 0,1 0 1,-1 2-15,-5 5 34,0 1 0,2 0 0,-1 1 0,2 1 0,0 0 0,1 0 0,-9 19-34,16-25 6,0 1 0,0 0-1,1 0 1,1 0-1,0 0 1,0 0 0,2 1-1,-1-1 1,1 1 0,1-1-1,0 1 1,1-1-1,1 1 1,0 0-6,0-3 11,0 0 1,1-1-1,1 1 1,-1-1-1,1 1 1,1-1-1,0-1 0,0 1 1,1-1-1,0 1 1,0-2-1,1 1 0,0-1 1,0 0-1,1 0 1,0-1-1,5 3-11,-1-1 33,1 0 1,1-2-1,-1 1 0,1-2 0,1 0 1,-1 0-1,0-1 0,1-1 1,0-1-1,0 0 0,9 0-33,9-1 17,0-2 1,0 0-1,11-4-17,-29 3 293,-1-1 1,0 0-1,0-1 1,0-1-1,-1 0 0,0 0 1,0-2-1,0 1 1,0-2-294,25-22 1068</inkml:trace>
  <inkml:trace contextRef="#ctx0" brushRef="#br0" timeOffset="1360.351">1818 694 8618,'0'-9'1982,"-1"-14"2174,3 19-1858,2 12 174,-3-7-2460,0 2 13,1 1 1,-1-1-1,1 0 1,0 0-1,0 0 1,0-1-1,2 3-25,34 34 95,-3-5 57,11 16-152,-26-24 23,14 15 99,13 12-122,-35-41 55,1-1 0,0 0 0,0-1 0,1 0 0,0-1 0,5 2-55,9 0 376,5-11-162</inkml:trace>
  <inkml:trace contextRef="#ctx0" brushRef="#br0" timeOffset="1712.768">2418 580 9490,'0'-1'198,"-1"0"1,1 0-1,-1 0 1,1 0-1,-1 0 1,0 1-1,1-1 1,-1 0-1,0 0 1,1 1-1,-1-1 1,0 0-1,0 1 1,0-1-1,0 1 1,0-1-1,0 1 0,0-1 1,0 1-1,0 0 1,0-1-1,0 1 1,0 0-1,0 0 1,0 0-1,0 0 1,0 0-1,0 0-198,-1 0 155,0 1 1,1 0-1,-1 0 0,0 0 1,1 0-1,-1 0 0,1 0 1,-1 0-1,1 0 0,0 1 1,-1-1-1,1 0 0,0 1 1,-1 1-156,-4 6 169,1 0 0,-1 1 0,2 0 0,0 0 0,-1 2-169,-22 79 676,-8 53-676,12-46 260,-112 391 1064,63-240-899,71-249-422,-6 24 645,2 0 0,0 1 1,1 1-649,2-5 817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23.1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553 402 3985,'-1'-1'267,"1"0"0,0 1 0,0-1 0,-1 0 0,1 0 0,-1 0 0,1 0 0,-1 0 0,1 1 0,-1-1 0,0 0 0,1 0 0,-1 1 0,0-1 0,0 1 0,1-1 0,-1 0 1,0 1-1,0-1 0,0 1 0,0 0 0,1-1 0,-1 1 0,0 0 0,0-1 0,0 1 0,0 0 0,0 0-267,-33-6 1855,29 6-1466,-13-2 97,1 1 0,-1 0 1,0 2-1,0 0 0,1 1 1,-1 0-1,-1 2-486,6 0 118,0 0 1,0 0 0,0 2-1,1 0 1,0 0-1,0 1 1,0 0 0,1 1-1,-7 6-118,-4 5 28,1 0 0,1 1 0,1 1 0,1 1 0,1 1 0,1 0 0,1 1 0,1 1 0,1 0 0,-2 9-28,8-17 2,2-1 1,0 1 0,0 1-1,2-1 1,0 0-1,1 1 1,1 0-1,0-1 1,2 1-1,0 0 1,1-1-1,0 1 1,2-1-1,0 0 1,1 0-1,0 0 1,3 4-3,1-1 4,1 0 0,1-1 1,1 0-1,0-1 0,1 0 0,1-1 0,1-1 1,0 0-1,1-1 0,4 2-4,-9-8 5,0-1 0,1 0 0,0-1 0,1 0 0,0-1 0,0 0 0,0-1 0,1 0 0,-1-1 0,1-1 0,0 0-1,0-1 1,0-1 0,1 0 0,-1-1 0,3 0-5,3-2 10,-2-1-1,1-1 0,0-1 1,-1-1-1,0 0 0,0-1 1,0-1-1,-1-1 0,0 0 1,-1-1-1,0-1 0,-1 0 1,12-12-10,-12 10 9,-1-2 0,0 1 0,-1-2 0,-1 0 0,0 0 0,-2-1 1,1 0-1,-2-1 0,0 0 0,-2-1 0,0 0 0,0 0 0,-1-5-9,-3 7 9,-1 0 0,-1 0 0,0 0-1,-1 0 1,-1 0 0,-1 0 0,0 0-1,-1 0 1,-1 0 0,-3-6-9,-4-9 16,-1 0-1,-1 1 1,-2 0 0,-13-19-16,18 34 6,-1 0 1,0 0-1,-1 1 0,-1 1 1,0 0-1,-1 0 0,0 2 0,-11-8-6,15 13 2,-1 1 0,0 0 0,1 0 0,-2 1 0,1 0-1,0 1 1,-1 0 0,0 1 0,0 1 0,0 0 0,0 0-1,0 1 1,-1 1 0,1 0-2,1 0-9,0 1-1,0 1 1,0-1-1,1 2 1,-1 0-1,-8 3 10,14-4-48,1 0-1,-1 0 0,1 0 1,0 1-1,0 0 0,0 0 0,0 0 1,0 0-1,1 0 0,-1 1 0,1 0 1,0-1-1,0 1 0,0 1 1,1-1-1,-1 0 49,1 3-64,-1-1 0,2 1 0,-1-1 0,1 1 0,-1 5 64</inkml:trace>
  <inkml:trace contextRef="#ctx0" brushRef="#br0" timeOffset="448.635">532 958 7562,'-88'-45'3584,"91"45"-1231,9 6-721,12 6-520,11 6-175,5 5-369,8 2-136,13 1-216,2 2-56,5 1-64,-8-2-16,-3-8 168,-6 1-336,-7-2 112</inkml:trace>
  <inkml:trace contextRef="#ctx0" brushRef="#br0" timeOffset="1473.023">1285 794 3057,'-15'-26'5275,"15"25"-5061,-1 0 1,1 0-1,-1 0 1,0 0 0,1 1-1,-1-1 1,0 0-1,0 0 1,1 1-1,-1-1 1,0 1 0,0-1-1,0 1 1,0-1-1,0 1 1,0-1 0,0 1-1,0 0 1,0 0-1,0-1 1,0 1 0,0 0-1,0 0 1,0 0-1,0 0 1,-1 0-215,1 1 103,0 0 0,0 0 0,0 0 0,0 0 0,0 0 0,0 0 0,0 0 0,1 0-1,-1 0 1,0 0 0,1 0 0,-1 1 0,0-1 0,1 0 0,0 0 0,-1 1 0,1-1 0,0 0 0,0 1-103,-6 27 394,5-8-252,0 0 0,2 0 0,0 0 0,1-1 0,2 1 0,4 16-142,1-3 51,1 0 0,3-1 0,9 19-51,-17-42 15,0 0 0,1 0 0,0-1 0,0 1 0,1-1 0,0-1 0,1 0 0,6 6-15,-12-12 8,0 0 0,1 0 1,-1 0-1,1-1 1,0 1-1,-1 0 1,1-1-1,0 0 1,0 0-1,0 0 0,0 0 1,0 0-1,0-1 1,0 1-1,0-1 1,0 0-1,1 0 1,-1 0-1,0 0 0,0-1 1,0 1-1,0-1 1,0 1-1,0-1 1,0 0-1,0-1 1,0 1-1,-1 0 0,1-1 1,0 1-1,-1-1 1,3-1-9,2-4 26,0 0 0,0 0 0,0-1 0,-1 0 1,0 0-1,-1 0 0,1-1 0,-2 1 0,1-1 0,0-3-26,9-24 158,10-38-158,-20 63 16,4-21 13,-2 1 1,-1-1-1,-1 0 1,-2 0-1,-1 0 1,-1 0-1,-6-31-29,4 90 44,-3 10-28,2 1-1,1 6-15,3-35 1,0 1 1,1-1 0,0 1-1,0-1 1,1 0-1,0 1 1,1-1-1,0-1 1,0 1 0,1-1-1,0 1 1,0-1-1,1-1 1,0 1-1,1-1 1,6 6-2,-7-8 4,0 0 1,1 0-1,-1 0 0,1-1 1,0 0-1,1 0 0,-1-1 1,1 0-1,0 0 0,-1-1 1,1 0-1,0 0 1,0-1-1,1 0 0,-1 0 1,0-1-1,0 0 0,0-1 1,0 1-1,2-2-4,19-5 23,-1-2 0,0-1 0,0-1-1,-1-2 1,-1 0 0,0-2 0,15-11-23,-33 20 7,0-1 0,1 0 1,-2-1-1,1 1 0,-1-2 0,-1 1 1,1-1-1,-1 1 0,-1-2 0,0 1 0,0-1 1,-1 1-1,0-1 0,0-1 0,-1 1 1,-1 0-1,0-1 0,0 1 0,-1-1 0,0 0 1,-1 1-1,0-1 0,-1 0 0,0 0-7,1 9 1,-1 0-1,1 0 0,0 0 1,0 0-1,-1 0 0,0 0 0,1 0 1,-1 0-1,0 1 0,0-1 1,0 0-1,0 0 0,0 0 0,0 1 1,0-1-1,-1 1 0,0-2 0,1 3 0,0-1 0,0 0 0,0 1 0,-1 0 0,1-1 0,0 1 0,0-1 0,0 1 0,-1 0 0,1 0 1,0 0-1,0 0 0,-1 0 0,1 0 0,0 0 0,-1 0 0,1 0 0,0 1 0,0-1 0,-1 1 0,-6 2-1,1 0 1,0 1 0,0 0-1,0 1 1,1-1-1,-1 1 1,-1 3 0,-3 1 6,0 1 0,1 1 0,1 0 0,0 0 1,0 1-1,1 0 0,1 0 0,0 1 0,1 0 0,0 0 0,1 1 0,0 0-6,2-5 5,1-1 0,0 1 0,0 0 0,1-1 0,0 1 0,1 0-1,0 0 1,1 0 0,-1 0 0,1 0 0,1-1 0,0 1 0,0 0 0,1-1-1,0 0 1,0 1 0,1-1 0,0 0 0,1-1 0,0 2-5,3 1 25,0 0 0,1 0 0,0-1 0,1 0 0,0 0 0,0-1 0,0-1 1,1 0-1,1 0 0,3 1-25,4 1 152,0-1-1,0-1 1,1-1 0,0-1 0,0-1-1,6 0-151,66 5 356</inkml:trace>
  <inkml:trace contextRef="#ctx0" brushRef="#br0" timeOffset="2181.317">2750 780 4169,'31'-62'2564,"-30"60"-2288,0 1 0,0-1 0,-1 0 0,1 0 0,0 1 0,-1-1 0,1 0-1,-1 0 1,0 0 0,0 0 0,0 0 0,0 0 0,0 0 0,0-1-276,-1 2 97,1 1 0,0-1 1,0 0-1,-1 1 0,1-1 1,0 1-1,-1-1 0,1 1 0,-1-1 1,1 1-1,-1-1 0,1 1 1,-1 0-1,1-1 0,-1 1 1,1 0-1,-1-1 0,0 1 1,1 0-1,-1 0 0,1 0 1,-1-1-1,0 1 0,1 0 1,-1 0-1,0 0-97,-3 0 256,-1 0 1,1 1-1,0-1 1,-1 1-1,1 0 1,0 0-1,0 0 1,-1 1-257,5-2 8,-24 10 359,0 1 1,0 1-1,2 1 1,-1 1-1,2 2 1,-10 7-368,13-9 125,7-5-78,0 0 0,1 0 1,1 0-1,-3 4-47,9-9 9,0 0-1,0-1 1,1 1 0,0 0 0,0 0-1,-2 4-8,4-6 3,-1-1-1,1 1 0,-1-1 0,1 1 0,0-1 0,0 1 0,0-1 0,0 1 1,0-1-1,0 1 0,0-1 0,0 1 0,0-1 0,1 1 0,-1-1 1,1 0-1,-1 1 0,1 0-2,1 0 2,-1 0 0,1 0 1,0 0-1,0 0 0,0-1 0,0 1 0,0-1 1,0 1-1,0-1 0,0 0 0,0 1 1,1-1-1,-1-1 0,0 1 0,1 0 1,-1 0-1,1-1 0,-1 0 0,2 1-2,9 0 12,1 0-1,-1 0 1,4-2-12,-4 1 9,64-2 13,-27 0 27,32 3-49,-67 0 4,0 1 0,-1 0-1,1 1 1,-1 0 0,1 2 0,-1 0 0,9 4-4,-21-8 0,1 0 1,-1 0-1,1 1 0,-1-1 1,0 1-1,0-1 1,0 1-1,0 0 0,0 0 1,0 0-1,0 0 1,0 0-1,-1 1 0,1-1 1,-1 0-1,0 1 1,1-1-1,-1 1 0,0-1 1,-1 1-1,1 0 1,-1 1 0,0-1 0,0 0 0,0 0 0,0 1 0,0-1 0,-1 0 0,0 1 0,1-1 0,-1 0 0,-1 0 0,1 0 0,0 0 0,-1 0 0,1 0 0,-2 1-1,-7 10 19,0 0-1,-1-1 1,-1-1 0,0 0 0,-1-1-1,0 0 1,0-1 0,-1 0 0,-1-1 0,0-1-1,0 0 1,0-1 0,-1-1 0,-5 2-19,16-7 7,0 1 1,-1-1 0,0 0 0,1 0 0,-1-1 0,1 0-1,-1 1 1,0-2 0,1 1 0,-1-1 0,1 0 0,-1 0-1,1-1 1,-1 1 0,1-1 0,0 0 0,-1-1 0,1 1-1,1-1 1,-1 0 0,0 0 0,1-1 0,-1 1 0,-1-3-8,6 6 0,-1-1 72,1 1 1,-1-1-1,1 1 1,-1 0-1,1-1 1,-1 1-1,1-1 1,-1 1-1,1-1 1,0 1-1,-1-1 0,1 1 1,0-1-1,-1 1 1,1-1-1,0 0 1,0 1-1,-1-1 1,1 1-1,0-1 0,0 0 1,0 1-1,0-1 1,0 0-1,0 1 1,0-1-1,0 1 1,0-1-1,0 0 0,1 1 1,-1-1-1,0 0 1,0 1-1,1-1 1,-1 1-1,0-1-72,16-9 1214</inkml:trace>
  <inkml:trace contextRef="#ctx0" brushRef="#br0" timeOffset="2542.082">3220 203 10258,'-4'-2'587,"0"-2"2,-1 2 1,1-1-1,-1 0 0,0 1 1,-3-1-590,7 3 54,1-1 0,-1 1 0,0 0 0,1 0 0,-1-1 0,0 1 1,0 0-1,1 0 0,-1 0 0,0 0 0,0 0 0,1 0 0,-1 0 0,0 0 0,0 0 1,1 1-1,-1-1 0,0 0 0,0 0 0,1 1 0,-1-1 0,0 0 0,1 1 0,-1-1 1,1 1-1,-1-1 0,0 1 0,1-1 0,-1 1 0,1-1 0,-1 1 0,1-1 1,0 1-1,-1 0 0,1-1 0,-1 1 0,1 0 0,0-1 0,0 1 0,-1 0 0,1 0 1,0-1-1,0 1 0,0 0-54,-1 8 186,0-1 1,1 0-1,0 0 0,1 0 1,0 1-1,0-1 0,0 0 1,1 0-1,3 6-186,5 17 628,15 27-628,-17-42 110,3 10-7,25 54 426,5 28-529,-31-79 67,-2 1 1,-1 1-1,-1-1 1,-2 1 0,0 19-68,-3 102 189,-2-88-3162,0-39 1730</inkml:trace>
  <inkml:trace contextRef="#ctx0" brushRef="#br0" timeOffset="2928.946">3025 729 8786,'-14'-10'4185,"2"9"-1945,15-1-943,11 2-289,17 2-488,18-7-72,27 0-152,8-10-96,19-2-104,-2-4 0,-16 4 16,-6 3-488,-23 10 304</inkml:trace>
  <inkml:trace contextRef="#ctx0" brushRef="#br0" timeOffset="2929.946">3786 592 10106,'17'36'4177,"-30"-13"-2425,8 6-399,6 6-297,5 4-304,6 8-408,1 1-104,-2-1-152,3-1-24,-3-4 64,-2-4 48,2-10-424,-2-9 1625,7-22-1121</inkml:trace>
  <inkml:trace contextRef="#ctx0" brushRef="#br0" timeOffset="3323.921">3804 122 11586,'-23'-43'4513,"6"6"-3144,10 12-945,6 9-48,6 21 128,13 16 3121,20 27-2617</inkml:trace>
  <inkml:trace contextRef="#ctx0" brushRef="#br0" timeOffset="3697.765">4408 803 6681,'8'-23'1715,"-1"0"-1,0-8-1714,-6 29 122,-1 1-1,0-1 0,0 1 1,0-1-1,0 1 0,0-1 1,0 0-1,0 1 0,0-1 1,-1 1-1,1-1 0,0 1 1,-1-1-1,0 1 0,1-1 1,-1 1-1,0-1 0,0 1 1,0 0-1,0 0 0,0-1 1,0 1-1,0 0 0,0 0 1,0 0-1,0 0 1,-1 0-1,1 0 0,0 0 1,-1 1-1,1-1 0,-1 0 1,1 1-1,-1-1 0,1 1 1,-1 0-122,-3-1 193,0 0 0,0 0 0,0 1 1,0 0-1,0 0 0,0 0 1,1 0-1,-1 1 0,-4 1-193,-4 2 154,1 0 0,-1 1 0,1 1 0,0 0 0,1 1 0,0 0 0,0 0 0,0 1 0,1 1-154,2-3 50,0 1-1,1 0 0,0 1 1,0 0-1,1 0 1,0 0-1,1 1 1,-1 0-1,2 0 0,-1 0 1,-2 10-50,5-14 5,1 1 0,0 0 0,0 0 0,0-1 0,1 1 1,0 0-1,0 0 0,0 0 0,1 0 0,0-1 0,0 1 0,0 0 0,1 0 0,0-1 1,0 1-1,0-1 0,1 0 0,0 0 0,0 0 0,0 0 0,1 0 0,-1-1 0,1 1 1,0-1-1,0 0 0,1 0 0,-1 0 0,1-1 0,0 0 0,2 1-5,2 2 9,1-1 1,0 0-1,0-1 0,0 0 0,1-1 0,-1 0 0,1 0 1,-1-1-1,1-1 0,0 0 0,0 0 0,0-1 0,0 0 1,0-1-1,0-1 0,4 0-9,-5-1 15,0 0 0,0-1-1,0 1 1,0-2 0,-1 0 0,1 0 0,-1-1-1,0 0 1,-1 0 0,0-1 0,0 0 0,0 0 0,-1-1-1,0 0 1,4-7-15,-7 10 9,-1 0-1,0-1 1,0 1-1,0-1 1,-1 0 0,0 0-1,0 0 1,0 0-1,-1 0 1,0-1-1,0 1 1,0 0-1,-1 0 1,0-1 0,0 1-1,-1 0 1,0-1-1,0 1 1,0 0-1,-1 0 1,0 0 0,0 0-1,-1 0 1,1 0-1,-1 1 1,-1-1-1,1 0-8,-7-8 20,-1 0 0,0 1-1,-1 0 1,0 0 0,-1 2-1,0-1 1,-9-4-20,15 10-37,0 2 1,-1-1 0,1 1-1,-1 0 1,0 0 0,0 1-1,0 0 1,0 0 0,-1 1-1,1 0 1,-1 1 0,1 0-1,-1 0 1,0 1 0,1 0-1,-2 1 37,7-1-206,-1 1-1,1 0 0,-1 0 0,0 0 1,1 0-1,0 1 0,-1 0 1,1-1-1,0 1 0,0 0 0,0 1 1,0-1-1,0 1 0,0-1 1,1 1-1,-1 0 0,-1 2 207,-7 26-1276</inkml:trace>
  <inkml:trace contextRef="#ctx0" brushRef="#br0" timeOffset="4147.252">4803 662 9266,'-3'-7'961,"0"0"0,-1 1 0,0-1-1,0 1 1,0 0 0,-2-1-961,7 7 28,-1 1-1,0-1 1,0 0-1,0 0 1,0 1-1,0-1 1,0 0 0,0 0-1,0 1 1,0-1-1,0 0 1,0 0-1,-1 0 1,1 1-1,0-1 1,0 0-1,0 0 1,0 0 0,0 1-1,0-1 1,0 0-1,0 0 1,-1 0-1,1 1 1,0-1-1,0 0 1,0 0-1,0 0 1,-1 0 0,1 0-1,0 1 1,0-1-1,0 0 1,-1 0-1,1 0 1,0 0-1,0 0 1,-1 0-1,1 0 1,0 0 0,0 0-1,-1 0 1,1 0-1,0 0 1,0 0-1,0 0 1,-1 0-1,1 0 1,0 0-1,0 0 1,-1 0 0,1 0-1,0 0 1,0-1-1,0 1 1,-1 0-1,1 0 1,0 0-1,0 0 1,0 0-1,0-1 1,-1 1 0,1 0-1,0 0 1,0 0-1,0 0 1,0-1-1,0 1-27,0 23 281,0-22-261,6 32 114,0-1 1,2 1-1,2-1 1,1-1-1,15 31-134,8 24 235,-26-62-207,-1 0-1,-1 0 1,-2 1 0,0 0 0,-1 0-1,-2 0 1,0 1 0,-2-1 0,-1 0-1,0 0 1,-2 1-28,4-25 8,-1 0-1,1 0 0,0 0 1,0 0-1,0 0 1,0 0-1,-1 0 1,1 0-1,-1 0 0,1 0 1,0 0-1,-1 0 1,0 0-1,1 0 0,-1 0 1,0 0-1,1-1 1,-1 1-1,0 0 0,0 0 1,1-1-1,-1 1 1,0 0-1,0-1 0,0 1 1,0-1-8,0 0 28,0-1-1,0 1 1,0-1 0,0 1 0,0-1-1,0 1 1,0-1 0,1 0-1,-1 1 1,0-1 0,0 0 0,1 0-1,-1 0 1,1 0 0,-1 1 0,0-1-1,1 0 1,0 0 0,-1 0-1,1 0 1,-1 0 0,1 0 0,0 0-1,0 0 1,0 0 0,0-1-28,-3-13 152,0 1 0,2-1 1,0 1-1,1-1 0,0 1 0,2-12-152,4-24 182,6-16-182,39-227 152,-50 282-143,3-13 35,0-1 0,2 1 0,1-1 0,1 0-44,-8 24 2,0 1-1,0-1 1,0 0 0,1 1-1,-1-1 1,0 0 0,1 1-1,-1-1 1,0 0-1,1 1 1,-1-1 0,1 1-1,-1-1 1,1 1 0,-1-1-1,1 1 1,-1-1 0,1 1-1,-1-1 1,1 1-1,0 0 1,-1-1 0,1 1-1,0 0 1,-1 0 0,1 0-1,0-1 1,-1 1 0,1 0-1,0 0 1,0 0-1,-1 0 1,1 0 0,0 0-1,-1 0 1,1 0 0,0 1-1,-1-1 1,1 0-1,0 0 1,-1 0 0,1 1-1,0-1 1,-1 0 0,1 1-1,0-1 1,-1 1-2,6 3 1,-1 0 1,-1 0-1,1 0 1,-1 1-1,3 2-1,2 2 4,61 60 13,18 25-17,-67-69 4,-1 0 1,-1 2-1,-1 0 0,-2 1 0,-1 1 1,0 2-5,-2 4 3,-8-21 497,0 0 0,1-1 0,0 1 0,1-2 0,0 1 0,1-1 0,6 7-500,-9-14 258,1 0 0,0-1-1,0 1 1,0-1-1,3 1-257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40.8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50 437 7962,'-21'-7'891,"18"6"-741,1 1 0,0-1-1,-1 0 1,1 1 0,0-1 0,0 0-1,-1-1 1,1 1 0,0 0 0,0-1-1,0 1 1,0-1-150,2 2 33,1-1 0,-1 1 0,0 0 0,0-1 0,0 1 0,1 0 0,-1-1 0,0 1 0,1 0 0,-1-1 0,0 1 0,1 0 0,-1 0 0,0-1 0,1 1 0,-1 0 0,1 0 0,-1 0 0,1-1 0,-1 1 0,0 0 0,1 0 0,-1 0 0,1 0 0,-1 0 0,1 0-33,35-7 853,253-25-58,179 3-596,-5 25-136,-403 4-55,296-3 58,2-16-66,-6-14 74,608-38 290,-674 64-299,563-32 271,-490 14 45,234 18-381,263 10 74,-207-4-38,-117-7 1024,287-49-1060,-356 25 1640,207 22-1640,-348 6 255,-108-9 3222,-86 1-1990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47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67 398 5817,'-2'-1'315,"0"-1"0,0 1 0,0 0 0,0 1 0,-1-1 1,1 0-1,0 1 0,-1-1 0,1 1 0,-1-1 0,1 1 0,-1 0-315,1 0 138,1 1-1,0-1 1,-1 1 0,1-1 0,0 1 0,0-1 0,-1 1 0,1 0-1,0 0 1,0-1 0,0 1 0,0 0 0,0 0 0,0 0-1,0 0 1,0 0 0,1 0 0,-1 1 0,0-1 0,1 0-1,-1 0 1,1 0 0,-1 1-138,-2 4 239,1 1 1,0-1-1,1 0 1,-1 0-1,1 1 0,0-1 1,1 1-1,0-1 1,0 1-1,0-1 0,0 1 1,2 4-240,3 12 551,1 0 1,8 21-552,-6-22 308,-1 0 0,2 17-308,-2 5 502,-2 1 0,-2 29-502,-3-127 485,-1 14-328,1-1 1,3 1 0,1-1-158,-2 27 3,0 0 0,1 1 0,1 0 1,0 0-1,1 0 0,0 0 0,0 0 0,2 1 0,-1 0 0,1 1 0,5-6-3,-9 13 0,0 0 0,0 0-1,0 0 1,0 0 0,1 0 0,-1 1-1,1-1 1,0 1 0,0 0 0,0 0-1,0 0 1,0 1 0,0 0 0,0-1 0,1 2-1,3-2 1,-1 2-1,0 0-1,0 0 1,1 0-1,-1 1 1,0 0 0,0 0-1,0 1 1,0 0-1,7 3 2,-1 0-1,0 2 1,0-1-1,0 2 0,-1 0 0,0 0 0,0 1 0,-1 0 0,-1 1 1,1 1-1,0 1 1,-1 1 1,-1 1 0,0 0 0,0 1 0,-1 0 0,-1 0 0,-1 0 0,0 1 0,-1 0 0,-1 2-1,-3-6 7,0-1 2,-1-11-9,0-1 1,0 1-1,0 0 1,0 0-1,0 0 1,0 0 0,0 0-1,0 0 1,0 0-1,0 0 1,0 0-1,0 0 1,0 0-1,0 0 1,1 0-1,-1-1 1,0 1-1,0 0 1,0 0-1,0 0 1,0 0-1,0 0 1,0 0-1,0 0 1,0 0-1,0 0 1,0 0-1,0 0 1,0 0 0,0 0-1,1 0 1,-1 0-1,0 0 1,0 0-1,0 0 1,0 0-1,0 0 1,0 0-1,0 0 1,0 0-1,0 0 1,0 0-1,0 0 1,0 0-1,1 0 1,-1 0-1,0 0 1,0 0-1,0 0 1,0 0-1,0 0 1,0 0 0,0 0-1,0 0 1,0 1-1,0-1 1,0 0-1,0 0 1,0 0-1,0 0 1,0 0-1,0 0 0,5-17 30,-3 2-25,31-159 279,-32 165-258,1 0 0,1 1 0,-1-1 0,1 1-1,1-1 1,0 1 0,0 0 0,2-2-26,-4 7 3,0 0 0,1 1 1,-1-1-1,1 1 0,-1 0 0,1 0 0,0 0 0,-1 0 0,1 0 0,0 0 0,0 1 0,0 0 1,1-1-1,-1 1 0,0 0 0,0 1 0,1-1 0,-1 0 0,0 1 0,1 0 0,-1 0 1,1 0-1,0 0-3,4 1 0,1 0 0,-1 1 0,1 0 0,-1 0 0,0 1 0,0 0 1,0 0-1,0 1 0,-1 0 0,1 1 0,-1-1 0,0 1 1,0 1-1,-1-1 0,1 1 0,-1 0 0,-1 1 0,1 0 0,-1-1 1,0 2-1,5 7 5,-1 1 1,0 0 0,-1 1 0,-1-1 0,0 1 0,-1 1 0,-1-1 0,-1 1 0,0 3-6,4 62 705,-4-37 829,5 24-450</inkml:trace>
  <inkml:trace contextRef="#ctx0" brushRef="#br0" timeOffset="756.01">1164 416 6105,'0'-1'230,"3"-35"4727,-3 35-4873,0 1 0,0-1-1,0 1 1,0-1-1,0 0 1,0 1-1,0-1 1,1 1 0,-1-1-1,0 0 1,0 1-1,1-1 1,-1 1 0,0-1-1,1 1 1,-1-1-1,0 1 1,1-1 0,-1 1-1,1-1 1,-1 1-1,1 0 1,-1-1-1,1 1 1,-1 0 0,1-1-1,-1 1 1,1 0-1,-1-1 1,1 1 0,0 0-1,-1 0 1,1 0-1,-1 0 1,1 0-1,0 0 1,-1 0 0,1 0-1,-1 0 1,1 0-1,0 0 1,-1 0 0,1 0-1,-1 0 1,1 0-1,0 1 1,-1-1 0,1 0-1,-1 1 1,1-1-1,-1 0-83,1 1 40,-1-1-1,1 1 1,-1-1 0,0 1-1,1-1 1,-1 1-1,0-1 1,0 1-1,1 0 1,-1-1 0,0 1-1,0-1 1,0 1-1,0 0 1,0-1-1,0 1 1,0 0-1,0-1 1,0 1 0,0-1-1,0 1 1,0 0-1,0-1 1,0 1-1,-1-1-39,-5 21 221,3-13-78,-2 14-4,0 0 1,2 1 0,0-1-1,2 1 1,0 0 0,1 0 0,4 18-140,-3-31 15,0 0 1,1-1-1,0 1 1,1-1-1,0 1 0,1-1 1,0 0-1,0-1 1,1 1-1,0-1 1,0 1-1,1-1 1,0-1-1,0 1 1,1-1-1,0-1 1,0 1-1,1-1 1,2 1-16,-7-5 6,-1 0 0,0 0-1,1-1 1,-1 0 0,1 1 0,-1-1 0,1 0 0,0 0-1,-1 0 1,1-1 0,0 1 0,0-1 0,0 1 0,-1-1 0,1 0-1,0 0 1,0 0 0,0-1 0,0 1 0,-1-1 0,1 1-1,0-1 1,0 0 0,-1 0 0,1 0 0,-1 0 0,1-1 0,-1 1-1,1-1 1,-1 1 0,0-1 0,0 0 0,0 0 0,2-2-6,9-11 28,-1 0 1,0-1-1,-1-1 1,-1 0-1,-1 0 1,0-1-1,5-14-28,9-33 160,7-39-160,-19 67 73,-4 7 12,-5 18 17,1 0 0,1 1 0,0-1 0,1 0-102,-3 13 156,0 6-97,0 9-16,-2-1-33,0 0 1,1-1 0,0 1 0,2-1 0,-1 1-1,2-1 1,0 0 0,1 0 0,0 0 0,1-1-1,0 0 1,1 0 0,1 0 0,0-1 0,0 0 0,2-1-1,-1 0 1,5 4-11,5 2 530,1 0 1,0-1-1,1 0 0,0-2 0,2-1-530,31 16 1174</inkml:trace>
  <inkml:trace contextRef="#ctx0" brushRef="#br0" timeOffset="1128.954">2329 398 9754,'-6'-7'647,"0"-1"0,-1 2 1,1-1-1,-1 1 0,0 0 0,-1 0 0,0 1 0,0 0 0,0 0 0,0 1 1,-1 0-1,-7-2-647,7 3 119,1 1 0,0 1 0,0 0 1,-1 0-1,1 0 0,-1 1 0,1 0 0,0 1 1,-1 0-1,1 0 0,0 1 0,-1 0 0,1 0 1,0 1-1,0 0 0,1 1 0,-1 0 0,1 0 1,0 0-1,0 1 0,-5 4-119,1 0 47,1 0 0,0 1 0,0 1 0,1 0 0,0 0 1,1 1-1,0 0 0,1 0 0,1 1 0,0-1 0,0 2 0,1-1 0,-1 7-47,4-14 8,1 1-1,-1 0 0,1 0 0,0 0 0,1 0 0,0 0 1,0-1-1,0 1 0,1 0 0,0 0 0,0 0 1,1 0-1,0-1 0,0 1 0,0 0 0,1-1 0,0 0 1,0 0-1,1 0 0,0 0 0,0 0 0,0-1 1,0 0-1,1 0 0,0 0 0,0 0 0,1-1 0,-1 0-7,5 2 12,-1 0-1,1-1 0,0 0 0,0-1 1,1 0-1,-1-1 0,1 0 0,0-1 1,0 0-1,0-1 0,0 0 0,0 0 1,0-1-1,0-1 0,5 0-11,17-4-39,0-1-1,0-2 1,-1 0-1,14-8 40,33-12-83</inkml:trace>
  <inkml:trace contextRef="#ctx0" brushRef="#br0" timeOffset="1508.886">2549 25 10474,'-12'-6'1830,"8"4"-1285,0-1 0,0 1 0,-1 0 0,0 0-1,1 0 1,-1 1 0,0-1 0,0 1 0,-4 0-545,8 1 44,1 0 0,-1 0 0,1 0 0,-1 0 0,0 0 0,1 0 0,0 1 0,-1-1 0,1 0 0,-1 0 0,1 0 0,-1 1 0,1-1 0,-1 0 0,1 1 0,0-1 0,-1 0 0,1 1 0,-1-1 1,1 0-1,0 1 0,0-1 0,-1 1 0,1-1 0,0 1 0,0-1 0,-1 1 0,1-1 0,0 1 0,0-1 0,0 1 0,0-1 0,0 1 0,0-1-44,1 22 212,9 7-90,1 0 0,1-1-1,10 16-121,-3-4 126,7 19-126,-9-9 63,-2 1-1,-2 1 1,4 38-63,-12-53 33,-1 0-1,-3 1 1,0-1-1,-3 1 1,-4 23-33,-1-27 98,4-27 327,3-24 160,10-67 297,19-75-882,-27 147 5,1 1-1,0-1 1,1 1 0,0 0 0,1 1 0,0-1 0,4-5-5,-7 13 1,1-1 0,-1 1 0,1 0-1,0 0 1,0 0 0,0 0 0,0 1 0,0-1 0,1 1 0,-1 0 0,1 0 0,0 0 0,-1 0 0,1 1 0,0 0 0,0-1 0,0 1 0,0 1 0,0-1 0,0 0 0,1 1 0,-1 0 0,1 0-1,6 1 34,-1 0 1,1 1 0,-1 0 0,1 1 0,-1 0 0,0 1-1,0 0 1,-1 0 0,1 1 0,-1 0 0,0 1 0,0 0-1,0 0 1,-1 1 0,0 0 0,-1 1 0,1 0 0,-1 0-1,2 5-34,9 11-30,-1 2 0,-1 0 0,-1 1 0,-2 1 0,-1 0 0,1 6 30,6 7-3029,7-7 1560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44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5889,'30'-52'2833,"-28"55"3277,-1 11-3560,3 48-3402,-3-50 1607,8 129-143,1-21-274,-7-1-1,-5 34-337,-3-91 42,0-4 34,2 32-76,4-72 20,0-1-1,0 0 1,2 0-1,0 0 1,1-1-1,1 1 1,3 6-20,-7-22 2,-1 1 0,1-1 1,-1 0-1,1 1 1,0-1-1,-1 0 0,1 0 1,0 0-1,0 0 0,0 0 1,0 0-1,0 0 1,0 0-1,0 0 0,0 0 1,1 0-1,-1 0 1,0-1-1,0 1 0,1-1 1,-1 1-1,0-1 0,1 1 1,-1-1-1,1 0 1,-1 0-1,0 0 0,1 1 1,-1-1-1,1-1 0,-1 1 1,0 0-1,1 0 1,-1 0-1,1-1 0,-1 1 1,0-1-1,1 1 1,-1-1-1,0 1 0,0-1 1,1 0-3,19-19-3</inkml:trace>
  <inkml:trace contextRef="#ctx0" brushRef="#br0" timeOffset="381.695">548 2 7954,'-1'-1'117,"0"1"1,1 0 0,-1 0 0,0 0-1,1 0 1,-1 0 0,0 0 0,1 0 0,-1 0-1,0 0 1,1 0 0,-1 0 0,0 0-1,1 0 1,-1 1 0,1-1 0,-1 0-1,0 0 1,1 1 0,-1-1 0,1 0-1,-1 1 1,1-1 0,-1 1 0,1-1-1,-1 1 1,1-1 0,-1 1 0,1-1-1,0 1 1,-1-1 0,1 1 0,0 0-1,-1-1 1,1 1 0,0-1 0,0 1-1,0 0 1,-1-1 0,1 1 0,0 0 0,0-1-1,0 1 1,0 0 0,0-1 0,0 1-1,0 0 1,1 0-118,0 5 126,0 0 0,1 1-1,0-1 1,0 0 0,1 2-126,1 1 331,17 53 195,-3 2-1,-3 0 1,-3 0 0,4 61-526,0 265 959,-11-174-810,-5-200-228,2 9-546,4-29 364</inkml:trace>
  <inkml:trace contextRef="#ctx0" brushRef="#br0" timeOffset="800.23">137 606 11771,'-2'-21'4376,"2"15"-3455,21 2 23,22-2-104,7-2-272,27-5-328,6 2 216,5 0 2809,2 5-2361</inkml:trace>
  <inkml:trace contextRef="#ctx0" brushRef="#br0" timeOffset="1367.404">1178 604 4209,'4'-8'4089,"3"-8"-1057,-7 16-2906,0-1-1,0 1 1,0 0 0,0-1-1,0 1 1,0-1 0,0 1-1,0 0 1,0-1 0,0 1-1,0 0 1,0-1-1,0 1 1,0-1 0,0 1-1,0 0 1,-1-1 0,1 1-1,0 0 1,0-1 0,0 1-1,-1 0 1,1-1 0,0 1-1,0 0 1,-1-1-1,1 1 1,0 0 0,-1 0-1,1 0 1,0-1 0,-1 1-1,1 0 1,0 0 0,-1 0-1,1 0 1,0 0-1,-1-1 1,1 1-126,-8-1 77,1 0 1,0 0-1,-1 0 0,1 1 0,-1 0 1,1 0-1,-1 1 0,1 0 0,-1 0 1,1 1-1,0 0 0,-1 0 0,1 1 1,0 0-1,1 0 0,-1 0 1,1 1-1,-1 0 0,1 1 0,-3 2-77,2-1 16,0 0 0,0 1 0,1 0-1,0 0 1,0 0 0,0 1 0,1-1 0,1 2-1,-1-1 1,1 0 0,0 1 0,1-1 0,0 1-1,1 0 1,0 0 0,0 1 0,0 0-16,1 6 6,1-1 0,0 1 1,1 0-1,1-1 0,0 1 0,1-1 0,0 0 1,4 7-7,-5-15 4,1 1 1,0 0-1,0-1 0,1 0 1,0 0-1,0 0 1,1 0-1,0-1 1,0 0-1,1 0 1,0 0-1,-1 0 1,2-1-1,-1 0 1,1 0-1,5 2-4,-3-2 14,0-1-1,0-1 0,0 0 0,1 0 1,-1-1-1,1 0 0,0 0 1,0-1-1,-1-1 0,1 1 0,0-2 1,0 1-1,0-1 0,-1-1 1,1 0-1,8-2-13,-8 0 16,0 0 0,1-1 0,-1 0 0,-1 0 0,1-1 0,-1 0 0,0-1 0,0 0-1,-1 0 1,0-1 0,0 0 0,-1 0 0,0-1 0,5-9-16,-5 6 14,0 0-1,-1 0 1,0-1-1,-1 0 1,-1 0-1,0 0 1,-1 0-1,0-1 1,-1 1-1,-1-1 1,0 1-1,-1-1 1,0-1-14,0 8 9,-1-1 0,0 1 1,0 0-1,0-1 0,-1 1 1,0 0-1,-1 0 0,1 0 1,-2 1-1,1-1 0,-1 1 1,1 0-1,-2-1 0,1 2 0,-1-1 1,0 0-1,0 1 0,0 0 1,-1 0-1,0 1 0,0-1 1,0 1-1,0 1 0,-1-1 0,-1 0-9,0 1-70,0 1-1,0 0 0,-1 0 0,1 0 1,-1 1-1,1 0 0,-1 1 0,0 0 1,1 0-1,-1 1 0,0 0 0,1 1 1,0-1-1,-1 2 0,1-1 0,0 1 1,0 0-1,0 1 0,-5 3 71,10-6-388,1 1-1,-1 0 1,0 0-1,0-1 0,1 2 1,-1-1-1,1 0 1,0 0-1,-1 2 389,2-2-162,0 0-1,0-1 1,1 1-1,-1 0 1,0 0-1,1 0 1,0 0 0,0 0-1,-1 0 1,1 0-1,0 0 1,1 1 162</inkml:trace>
  <inkml:trace contextRef="#ctx0" brushRef="#br0" timeOffset="1982.921">1673 604 6665,'19'-47'3057,"-18"46"-2859,-1 0 0,0 0 1,1 1-1,-1-1 0,0 0 0,0 0 0,1 0 0,-1 0 0,0 0 1,0 0-1,0 0 0,0 0 0,-1 0 0,1 0 0,0 0 0,0 0 1,0 0-1,-1 0 0,1 0 0,-1 0 0,1 1 0,-1-1 0,1 0 1,-1 0-1,1 0 0,-1 1 0,1-1 0,-1 0 0,0 0 0,0 1 1,1-1-1,-1 1 0,0-1 0,0 1 0,0-1 0,0 1 1,1-1-1,-1 1-198,0 0 561,2 11-398,0 0 1,1-1-1,0 1 0,1-1 0,0 1 1,4 5-164,2 14 107,18 108 302,-20-93-307,2 0-1,2-1 1,2 0 0,3 4-102,-16-47 4,0 0-1,1-1 1,-1 1 0,0-1-1,0 1 1,0-1-1,1 1 1,-1 0-1,0-1 1,1 1 0,-1-1-1,1 1 1,-1-1-1,0 0 1,1 1-1,-1-1 1,1 1 0,-1-1-1,1 0 1,-1 1-1,1-1 1,0 0-1,-1 1 1,1-1 0,-1 0-1,1 0 1,0 0-1,-1 0-3,1 0 6,0 0 0,0-1 0,0 1-1,0 0 1,0-1 0,-1 1 0,1-1-1,0 1 1,0-1 0,-1 0 0,1 1-1,0-1 1,-1 0 0,1 1 0,-1-1-1,1 0 1,0 0-6,18-36 120,-14 20-91,0 1 0,-2-1 0,1-5-29,0 4 18,0-1 1,5-12-19,-5 18 5,2 1 0,-1-1 0,2 1 1,0 0-1,0 1 0,1-1 1,0 2-1,2-3-5,-7 10 0,-1 1 0,1-1 0,-1 1 0,1 0 0,0-1-1,-1 1 1,1 1 0,0-1 0,1 0 0,-1 1 0,0-1 0,0 1 0,1 0 0,-1 0 0,0 0 0,1 1 0,-1-1 0,1 1 0,-1 0 0,1 0-1,-1 0 1,1 0 0,-1 0 0,1 1 0,-1 0 0,1 0 0,-1 0 0,0 0 0,1 0 0,-1 1 0,0-1 0,0 1 0,3 2 0,2 1-1,-1 1 0,0 0 0,0 1 0,0-1 0,-1 1 0,0 1 0,2 2 1,35 59 1,-32-49 4,1-1 0,0 0 0,14 15-5,-21-29 2,0 0 1,0 0-1,0-1 1,1 1-1,-1-1 0,1 0 1,0-1-1,1 1 0,-1-1 1,0 0-1,1-1 1,0 0-1,-1 0 0,4 0-2,-7-1 37,0 0 1,0-1-1,0 1 0,0-1 0,0 0 0,0 0 0,0 0 0,0-1 0,0 1 0,0-1 0,0 1 0,0-1 1,0 0-1,0 0 0,0 0 0,0-1 0,0 1 0,-1-1 0,1 1 0,-1-1 0,1 0 0,-1 0 0,0 0 1,1 0-1,-1-1 0,0 1 0,0 0 0,-1-1 0,1 0 0,-1 1 0,1-1 0,-1 0 0,0 0 0,1-1-37,1-7 125,1-2 0,-2 1 0,1 0 0,-2-1 0,0 1 0,0-1-1,-1-8-124,-6-61 239,3 40-132,1-31-107,2 61 26,1 1-1,0 0 0,1-1 0,0 1 1,1 0-1,0 0 0,0 0 1,4-6-26,8-6 221,1 12-89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50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11 735 7994,'-1'0'115,"1"0"-1,0 0 1,0 0 0,-1 0 0,1 0 0,0 0-1,-1 0 1,1 0 0,0 0 0,0 0 0,-1 0-1,1 0 1,0 0 0,0 1 0,-1-1 0,1 0-1,0 0 1,0 0 0,-1 0 0,1 0 0,0 0-1,0 1 1,0-1 0,-1 0 0,1 0 0,0 0-1,0 1 1,0-1 0,0 0 0,-1 0 0,1 1-1,0-1 1,0 0 0,0 1-115,-2 13 1008,5 17-637,13 36 468,-5-20 861,4 32-1700,-5-24 703,-5-32-322,-1-1 1,0 13-382,-2 1 179,0-25-87,-2-24 81,9-169 137,-8 157-300,2 1 0,0-1-1,2 1 1,3-8-10,-5 20 9,1 0-1,0 0 0,1 1 0,1 0 0,-1 0 0,2 0 1,0 1-1,0 0 0,6-6-8,-10 12 4,1 0 1,0 0-1,1 0 1,-1 1 0,1 0-1,-1 0 1,1 0-1,0 1 1,0-1-1,0 1 1,0 0-1,1 1 1,-1-1-1,0 1 1,3 0-5,-1 0 3,1 1 0,-1 0 0,1 0 0,-1 1 0,0 0 0,1 0 0,-1 1 0,0 0 0,0 0 0,5 3-3,4 3 4,0 0 0,-1 1 0,0 1 0,0 0 0,-1 1 0,0 1 0,-1 0 0,0 1 1,-1 0-5,-1 0 6,-1 0 0,0 0 1,-1 1-1,-1 0 0,0 1 1,-1 0-1,0 0 1,-2 1-1,1 0 0,-2 0 1,0 0-1,-1 0 1,-1 0-1,0 2-6,-1-2 84,-1-6-86,1 0 0,0 0 0,1-1 0,-1 1 1,2 0-1,0 0 0,0-1 0,0 0 1,1 0-1,1 0 0,1 3 2,8 1-72</inkml:trace>
  <inkml:trace contextRef="#ctx0" brushRef="#br0" timeOffset="371.267">1088 765 5841,'-7'-6'794,"1"1"-1,-1 1 1,0 0-1,0-1 0,0 2 1,-1-1-1,1 1 1,-1 1-1,0-1 1,0 1-1,0 0 0,0 1 1,-8 0-794,10 0 139,1 2 1,-1-1-1,1 1 1,-1-1 0,1 2-1,0-1 1,-1 0-1,1 1 1,0 0-1,0 1 1,0-1-1,0 1 1,1 0-1,-1 0 1,0 0-1,1 0 1,0 1-1,0 0 1,0 0-1,1 0 1,-1 0-1,-1 4-139,-1 0 9,1 0-1,0 0 0,0 1 1,1 0-1,0 0 0,0 0 1,1 0-1,1 1 0,-1-1 1,2 1-1,-1 0 0,1 0 0,1-1 1,-1 1-1,2 0 0,-1 0 1,2 0-1,-1-1 0,1 1 1,0 0-1,1-1 0,1 0 1,-1 0-1,1 0 0,1 0 1,2 4-10,-1-3 6,0-2 0,1 1 0,-1-1 0,2 0 0,-1-1 0,1 1-1,0-1 1,1-1 0,-1 0 0,1 0 0,1-1 0,-1 0 0,1 0-5,-2-2 5,-1-1 1,0 1-1,1-2 1,-1 1-1,1-1 1,-1 0-1,1 0 1,0-1-1,-1 0 1,1-1-1,0 0 1,-1 0-1,1 0 1,-1-1 0,1 0-1,-1-1 1,0 1-1,4-4-5,-2 2 8,-1-1-1,1 0 0,-1 0 1,0-1-1,-1 0 1,1 0-1,-1-1 0,-1 0 1,1-1-1,5-7-7,-8 9 5,0 0 0,-1-1 0,0 1 1,0-1-1,0 0 0,-1 0 0,0 0 0,0 0 0,0 0 0,-1-1 0,0 1 1,-1 0-1,0-1 0,0 1 0,-1-3-5,0-3 10,-2 0 1,1-1 0,-2 1-1,0 0 1,0 1-1,-2-1 1,1 1 0,-1 0-1,-1 0 1,0 1-1,-1 0 1,0 0-1,-1 0 1,0 1-11,4 5-32,0 0-1,0 1 1,0-1 0,-1 1-1,0 0 1,0 1 0,0-1 0,0 1-1,0 0 1,-1 1 0,1-1-1,-1 1 1,0 1 0,0-1-1,0 1 1,0 0 0,1 1-1,-1 0 1,0 0 0,0 0 0,0 1-1,0 0 1,0 0 0,0 1-1,0 0 1,1 0 0,-6 3 32,-25 13-307</inkml:trace>
  <inkml:trace contextRef="#ctx0" brushRef="#br0" timeOffset="852.778">1347 861 9634,'1'-91'3427,"-1"91"-3342,0-1-1,0 1 0,0 0 0,0-1 0,0 1 0,0-1 0,0 1 1,0 0-1,0-1 0,0 1 0,0 0 0,0-1 0,0 1 0,0 0 1,0-1-1,0 1 0,1 0 0,-1-1 0,0 1 0,0 0 0,0-1 1,1 1-1,-1 0 0,0 0 0,0-1 0,1 1 0,-1 0 0,0 0 1,0-1-1,1 1-84,7 6 848,7 16-568,-14-21-125,9 17 163,12 18 860,13 32-1178,-29-54 62,-1 0 0,0 0 1,-1 0-1,0 0 1,-2 0-1,1 1 0,-2 3-62,-1 54 424,5-108-157,-1 1 0,-2-1 0,-1 1-1,-2-1 1,-2-5-267,2 29 13,-1-9 16,1 1-1,0-1 1,3-17-29,-2 34 3,0-1 1,1 0 0,0 0-1,0 1 1,1-1 0,-1 1-1,1-1 1,0 1-1,0-1 1,0 1 0,1 0-1,-1 0 1,1 0 0,0 1-1,0-1 1,1 1-1,-1-1 1,4-1-4,-5 4 0,0 0 0,0 0 0,0 0 0,0 0 1,0 0-1,0 1 0,1-1 0,-1 1 0,0-1 0,1 1 0,-1 0 0,0 0 0,1 0 0,-1 0 0,0 0 1,3 1-1,35 12-1,-36-12 1,19 8 0,-1 1 0,0 1-1,0 2 1,-1-1 0,0 2-1,5 7 1,-15-13 0,-1 1 0,0 1 0,-1 0 1,0 0-1,0 1 0,-1 0 0,-1 1 0,0-1 0,0 2 0,-2-1 0,1 0 0,1 7 0,-3-2 7,-1-1-1,1 16-6,-3-22-14,0 0 0,0 1 0,1-1 0,1 0-1,0 0 1,0 0 0,1 0 0,0 0-1,1-1 15,4 4 36</inkml:trace>
  <inkml:trace contextRef="#ctx0" brushRef="#br0" timeOffset="1214.831">2245 872 10794,'9'-7'4689,"2"3"-2896,15 4-377,1-9 48,12 8-640,0 0-111,-3-1-385,2 4-136,-3-5-112,4-1-8,1 2 400,2 1 2136,-3 1-1839</inkml:trace>
  <inkml:trace contextRef="#ctx0" brushRef="#br0" timeOffset="2215.162">3375 4 9242,'0'0'141,"0"0"0,0 0 1,0-1-1,-1 1 0,1 0 0,0 0 0,0-1 1,0 1-1,-1 0 0,1 0 0,0 0 0,0 0 0,-1-1 1,1 1-1,0 0 0,0 0 0,-1 0 0,1 0 1,0 0-1,-1 0 0,1 0 0,0 0 0,-1 0 1,1 0-1,0 0 0,0 0 0,-1 0 0,1 0 1,0 0-1,-1 0 0,1 0 0,0 0 0,0 0 1,-1 0-1,1 1 0,0-1 0,0 0 0,-1 0 0,1 0 1,0 0-1,0 1 0,-1-1 0,1 0-141,-6 18 1774,2 26-1295,7 29 32,3 1 0,4-1 0,15 57-511,12 88 256,-27-74-157,-6-76-9,2 0 1,7 22-91,-13-89 1,11 40 42,-10-38-38,0-1 1,0 0-1,0 0 0,0 1 0,0-1 0,1 0 0,-1 0 0,1 0 1,-1 0-1,1-1 0,0 1 0,-1 0 0,1-1 0,0 1 0,0-1 1,0 1-6,-1-2 3,-1 0 0,1 0 0,-1 0 0,1 0 0,-1 0 0,1 0 0,-1 0 0,1 0 0,-1 0 1,1 0-1,-1 0 0,1 0 0,0 0 0,-1 0 0,1 0 0,-1 0 0,0-1 0,1 1 1,-1 0-1,1 0 0,-1-1 0,1 1 0,-1 0 0,1-1 0,-1 1 0,0 0 0,1-1 0,-1 1 1,0 0-1,1-1 0,-1 1 0,0-1 0,0 1 0,1-1 0,-1 1 0,0-1 0,0 1 0,0-1 1,0 1-1,1-1 0,-1 1 0,0-1 0,0 1 0,0-1-3,2-24 82,-3 13-62,0 1 0,-1-1 0,-1 0 0,0 1 0,0-1 0,-1 1 0,-1 0 0,0 0 0,-2-2-20,-14-24 58,-25-32-58,38 57 8,-15-22 7,-2 2-1,-23-24-14,39 47 1,0-1-1,-1 2 1,0-1-1,-1 2 0,0-1 1,0 1-1,0 1 0,-1 0 1,0 0-1,-8-1 0,16 5-1,0 1 1,0 0-1,-1 1 0,1-1 0,0 1 1,0-1-1,-1 1 0,1 0 1,0 1-1,0-1 0,-1 1 1,1 0-1,0 0 0,0 0 0,0 1 1,0-1-1,0 1 0,0 0 1,1 0-1,-1 1 0,1-1 1,-1 1-1,1-1 0,0 1 0,0 0 1,0 0-1,0 1 0,0-1 1,-1 3 0,-4 7-3,1 1 0,0-1 1,1 1-1,0 0 1,2 0-1,-1 1 0,-1 10 3,2-6 3,1 1-1,0-1 1,1 1-1,1 0 1,1 0 0,1 0-1,1 0 1,1-1-1,0 1 1,2 3-3,-3-14 1,1 0 1,0 0-1,1-1 1,-1 1-1,2-1 1,-1 0-1,1 0 1,0-1-1,1 1 1,0-1-1,0 0 1,0-1-1,1 1 1,0-1-1,0 0 1,1-1-1,0 0 1,0 0-1,0-1 1,0 0-1,1 0 1,8 2-2,-3-3-7,1-1 1,0 0-1,0 0 0,0-2 1,0 0-1,0 0 0,0-2 1,-1 0-1,1 0 0,0-1 1,-1-1-1,8-3 7,56-20-59</inkml:trace>
  <inkml:trace contextRef="#ctx0" brushRef="#br0" timeOffset="2669.8">3773 883 10170,'-4'-44'3673,"4"43"-3620,0 1 0,0-1-1,0 1 1,0-1 0,0 1 0,0-1 0,0 1-1,0 0 1,0-1 0,0 1 0,0-1 0,0 1 0,0-1-1,1 1 1,-1 0 0,0-1 0,0 1 0,0-1-1,1 1 1,-1 0 0,0-1 0,1 1 0,-1 0-1,0-1 1,0 1 0,1 0 0,-1 0 0,1-1 0,-1 1-1,0 0 1,1 0 0,-1 0 0,1-1 0,-1 1-1,0 0 1,1 0 0,-1 0 0,1 0 0,-1 0-1,1 0 1,-1 0 0,0 0 0,1 0 0,-1 0 0,1 0-1,-1 0 1,1 0 0,-1 0 0,0 0 0,1 1-1,-1-1 1,1 0-53,3 1 391,51 2 1099,-21-1-558,27-1-932,-48-2 43,0-1-1,0 0 0,0 0 1,-1-1-1,1-1 0,7-3-42,-6 2 29,0-1-1,-1-1 1,0 0 0,4-3-30,-13 7 7,-1 1 0,1-1 0,-1 0 0,1 0-1,-1-1 1,0 1 0,-1-1 0,1 1-1,-1-1 1,1 0 0,-1 0 0,0 0 0,0 0-1,-1-1 1,1 1 0,-1-2-6,1-2 10,-1 1 0,0 0 1,-1-1-1,0 1 0,0-1 0,-1 1 1,1-1-1,-2 1 0,1 0 0,-1-1 1,0 1-1,-1 0 0,1 0 1,-1 1-1,-1-1 0,1 0-10,0 3 4,0 0 0,1 0 0,-1 0 0,-1 0 0,1 1 0,-1-1 0,1 1 0,-1 0 0,0 0 0,0 0 0,0 1 0,0-1 0,-1 1 0,1 0 0,-1 0 0,1 0 0,-1 1 0,0 0 0,0 0 0,0 0 0,1 0 0,-1 1 0,0 0 0,-4 0-4,2 1 2,-1 0 0,1 0 0,0 1 0,-1 0 1,1 0-1,0 0 0,0 1 0,1 1 0,-1-1 0,-3 3-2,-1 1 4,0 1-1,1 1 0,-1 0 0,2 0 1,-8 9-4,0 4 9,0 0 0,1 1 0,2 1 0,0 1 0,-4 12-9,10-18 50,0 0 1,1 0 0,1 0-1,1 1 1,1 0 0,1 0 0,0 4-51,2-16 45,1 0 1,0 0 0,0-1-1,1 1 1,-1 0 0,2 0 0,-1-1-1,1 1 1,1-1 0,-1 1 0,1-1-1,1 0 1,-1 0 0,1 0 0,0-1-1,1 1 1,-1-1 0,1 0 0,0 0-1,1 0-45,4 1 33,0 0 0,0 0 1,1-1-1,0 0 0,0-1 0,0 0 0,0-1 0,1 0 0,0 0 0,0-2 0,0 1 0,9-1-33,7 1 67,1-2 0,-1 0 0,1-2 0,-1-2 0,1 0-67,28-7 1285,0-3 0,29-12-1285,3-5 1085</inkml:trace>
  <inkml:trace contextRef="#ctx0" brushRef="#br0" timeOffset="3011.839">4635 350 11282,'-42'-107'4116,"31"88"-2797,11 19-1307,0 0-1,0 0 1,0 0 0,0 0-1,0 0 1,0 0 0,0 0-1,0 0 1,0 0 0,0 0-1,0-1 1,0 1 0,0 0-1,0 0 1,0 0-1,-1 0 1,1 0 0,0 0-1,0 0 1,0 0 0,0 0-1,0 0 1,0 0 0,0 0-1,0 0 1,0 0-1,0 0 1,-1 0 0,1 0-1,0 0 1,0 0 0,0 0-1,0 0 1,0 0 0,0 0-1,0 0 1,0 0 0,0 0-1,-1 0 1,1 0-1,0 0 1,0 0 0,0 0-1,0 0 1,0 0 0,0 0-1,0 0 1,0 0 0,0 1-1,0-1 1,0 0-1,0 0 1,0 0 0,-1 0-1,1 0 1,0 0 0,0 0-1,0 0 1,0 0 0,0 0-1,0 0 1,0 1 0,0-1-12,0 14 914,22 105 1184,2 13-1755,1 143 47,-4-32-112,-14-150-655,-3-83-370,2-5 281</inkml:trace>
  <inkml:trace contextRef="#ctx0" brushRef="#br0" timeOffset="3357.517">4523 808 11907,'-11'-24'5105,"8"6"-3297,13 4-536,7 4 9,5 6-785,6 1-160,13 3-176,6 2-72,12 0 688,1 3 1801,12-4-1745</inkml:trace>
  <inkml:trace contextRef="#ctx0" brushRef="#br0" timeOffset="3889.054">5221 844 7066,'-83'-31'3518,"98"35"-884,0 1 0,0-2 0,8 1-2634,7 0 131,0-1 0,0-1 0,0-2 0,0-1 0,25-5-131,-48 5 12,0-1 0,0-1-1,0 1 1,-1-1 0,1 0-1,-1-1 1,1 0 0,-1 0-1,0 0 1,0-1 0,-1 1-1,0-1 1,1-1 0,0-1-12,-4 5 5,1-1 0,-1 0 1,0 0-1,0-1 0,0 1 1,0 0-1,0-1 0,-1 1 1,0-1-1,1 1 0,-1-1 0,-1 0 1,1 1-1,0-1 0,-1 0 1,0 0-1,0 0 0,0 1 1,0-1-1,-1 0 0,1 0 1,-1 1-1,0-1 0,0 0 1,0 1-1,-1-1 0,1 1 1,-1-1-6,-3-3 6,1 0 0,-1 1 0,-1-1 0,1 1 0,-1 0 1,0 1-1,0 0 0,-1-1 0,0 2 0,0-1 1,0 1-1,0 0 0,0 1 0,-1 0 0,0 0 1,0 0-1,0 1 0,0 0 0,0 1 0,-3-1-6,2 1 1,0 1 0,0-1-1,0 2 1,0-1 0,0 1-1,0 1 1,0-1 0,0 2-1,0-1 1,0 1 0,1 0 0,-1 1-1,1 0 1,0 0 0,0 1-1,1 0 1,-1 1 0,-1 1-1,-2 4 1,0 0 1,0 1 0,2 0 0,-1 1 0,2 0 0,-1 0 0,2 1 0,0 0 0,0 1 0,2-1-1,0 1 1,0 0 0,1 0 0,1 5-2,1-12 6,1 1 0,0-1 0,1 1-1,0 0 1,0-1 0,1 1 0,0 0 0,0-1-1,1 0 1,0 1 0,1-1 0,0 0 0,0 0-1,0 0 1,1 0 0,1-1 0,-1 1 0,1-1-1,0 0 1,1-1 0,0 1 0,0-1 0,0 0-1,0-1 1,1 1 0,4 1-6,3 1 23,0 0 1,1-1 0,1-1-1,-1 0 1,1-1-1,0-1 1,0 0-1,0-2 1,5 1-24,6 0 67,1-2 1,-1-1-1,1-1 1,-1-1-1,7-2-67,-9-1 999,1-1-1,-1-1 1,19-9-999,12-5 1253</inkml:trace>
  <inkml:trace contextRef="#ctx0" brushRef="#br0" timeOffset="4242.089">5764 834 10258,'11'-71'3724,"-11"71"-3672,0 0 1,0 0-1,0-1 0,0 1 1,0 0-1,0 0 1,0 0-1,0-1 1,0 1-1,0 0 1,0 0-1,0 0 0,0 0 1,0-1-1,0 1 1,1 0-1,-1 0 1,0 0-1,0-1 1,0 1-1,0 0 1,0 0-1,0 0 0,0 0 1,1 0-1,-1-1 1,0 1-1,0 0 1,0 0-1,0 0 1,1 0-1,-1 0 0,0 0 1,0 0-1,0 0 1,0 0-1,1-1 1,-1 1-1,0 0 1,0 0-1,0 0 0,1 0 1,-1 0-1,0 0 1,0 0-53,7 9 928,3 13-228,2 15-399,-1 1-1,-2 1 0,-2-1 1,-1 1-1,-2 1 0,-2 11-300,-2-42 616,-1-24 477,2-9-941,1 1 0,0 0 0,2 0 1,1 0-1,0 0 0,3-3-152,-2 9 34,0-1-1,1 1 1,0 0 0,2 1-1,0 0 1,1 0 0,0 1-1,1 0 1,6-4-34,-11 12 17,1 1 1,0 0-1,0 0 1,0 0-1,1 1 1,0 0-1,0 1 1,0 0-1,0 0 1,1 1-1,-1 0 1,1 0-1,0 1 1,0 0-1,0 1 0,0 0 1,0 0-1,1 1 1,5 0-18,39 6-75,-5 8 94</inkml:trace>
  <inkml:trace contextRef="#ctx0" brushRef="#br0" timeOffset="5132.414">6457 691 8122,'7'-62'3055,"-7"61"-3004,0 1 0,0 0 1,0 0-1,0 0 0,0 0 0,0-1 0,0 1 1,0 0-1,0 0 0,0 0 0,0 0 0,0 0 1,0-1-1,0 1 0,0 0 0,0 0 0,0 0 1,1 0-1,-1 0 0,0-1 0,0 1 0,0 0 0,0 0 1,0 0-1,0 0 0,0 0 0,1 0 0,-1 0 1,0-1-1,0 1 0,0 0 0,0 0 0,0 0 1,1 0-1,-1 0 0,0 0 0,0 0 0,0 0 1,0 0-1,0 0 0,1 0-51,5 5 877,5 12-314,-10-16-385,12 20 325,-1 2 0,-1 0 0,-2 0 0,0 1 0,5 21-503,-10-28 76,0 0 0,-1 0 0,-1 1 0,-1-1 0,0 1 0,-2 0 0,0-1 0,-2 15-76,2-32 5,1 4 36,-1 0 0,1 1-1,-1-1 1,-1 0 0,1 0-1,0-1 1,-1 1-1,0 0 1,0 0 0,0-1-1,-1 2-40,3-5 6,-1 0 0,1 0 0,0 0-1,0 0 1,0 0 0,0 0 0,0 0-1,0 0 1,0 0 0,0 0 0,0 0 0,-1 0-1,1 0 1,0 0 0,0 0 0,0 0-1,0 0 1,0 0 0,0 0 0,0 0 0,0 0-1,-1 0 1,1 0 0,0 0 0,0 0-1,0 0 1,0 0 0,0 0 0,0 0-1,0 0 1,0 0 0,0 0 0,0 0 0,0 0-1,-1 0 1,1 0 0,0-1 0,0 1-1,0 0 1,0 0 0,0 0 0,0 0 0,0 0-1,0 0 1,0 0 0,0 0 0,0 0-1,0-1 1,0 1 0,0 0 0,0 0-1,0 0 1,0 0 0,0 0 0,0 0 0,0 0-1,0 0-5,-2-13 214,1-24 34,1 24-135,-5-41 154,3 33-219,0 1 1,1-1-1,1 0 1,1 0-1,2-10-48,-2 26 1,0 0 0,1 0 1,-1 0-1,1 0 0,0 0 0,0 1 0,0-1 0,1 0 0,0 1 0,0 0 1,0-1-1,0 1 0,1 1 0,-1-1 0,1 0 0,0 1 0,0 0 1,0 0-1,1 0 0,-1 0 0,1 1 0,-1-1 0,5 0-1,0 0 0,-1 1 0,0 0 0,1 0 0,-1 1 0,1 0 0,0 1 0,-1 0 0,1 0 0,-1 0 0,1 2 0,0-1 0,-1 1 0,0 0 0,1 0 0,-1 1 0,0 0 0,0 1 0,-1 0 0,1 0 0,-1 1 0,0 0 0,0 0 0,4 4 0,1 1 0,-2 0 1,1 0-1,-1 1 1,-1 1-1,0 0 1,-1 0 0,0 0-1,-1 1 1,0 0-1,-1 1 1,-1-1-1,0 1 1,2 9-1,-3-6 0,-3-9 3,0-1 0,1 1 0,0-1-1,1 0 1,-1 0 0,2 0 0,0 2-3,3-2 13,-3-11 10,-1-14 9,-3-24-34,1-1 74,6-42-72,-6 72 14,2 1 0,-1 0-1,2 0 1,-1 0 0,2 1-1,-1-1 1,2 1 0,0 0-1,1-2-13,-5 9 1,1 1 0,-1 0 0,1 0-1,-1 0 1,1 1 0,0-1 0,0 0-1,0 1 1,0 0 0,1 0 0,-1 0-1,1 0 1,-1 1 0,1-1 0,-1 1-1,1 0 1,0 0 0,0 0 0,0 0-1,-1 1 1,1-1 0,0 1 0,0 0 0,0 1-1,0-1 1,0 0 0,0 1 0,-1 0-1,1 0 1,0 0 0,0 1 0,-1-1-1,1 1 0,6 3 4,0 0 0,0 0-1,0 2 1,-1-1 0,0 1-1,0 0 1,-1 1 0,0 0-1,0 0 1,-1 1 0,1 0-4,1 5 9,0 0 0,-1 1 1,-1 0-1,0 0 0,-1 1 0,3 11-9,4 24 76,3 23-76,-9-38 49,-7-33-52,1-1 0,-1 1 0,1-1 0,0 1 0,-1-1 0,1 1 0,0-1 0,0 1 0,0-1 0,1 0 0,-1 0 0,1 1 0,-1-1 0,1 0 0,0 0 0,0-1 0,-1 1 0,1 0 0,1-1 0,-1 1 0,0-1 0,2 1 3,12 4-20</inkml:trace>
  <inkml:trace contextRef="#ctx0" brushRef="#br0" timeOffset="5514.82">7640 629 9530,'-2'-4'4457,"-3"-6"-1896,5 10-729,4 13-712,0 5-256,4 18-296,2 3-95,0 7-145,3 0-136,-8-1-112,1-2-16,-3-2 48,-3-6 48,1-10-344,0-4-96,1-12 144</inkml:trace>
  <inkml:trace contextRef="#ctx0" brushRef="#br0" timeOffset="5871.056">7669 265 12147,'-21'-43'4961,"-1"22"-3249,6 6-784,9 15-496,3 0 64,10 14-264,1 4 2665,10 19-2025</inkml:trace>
  <inkml:trace contextRef="#ctx0" brushRef="#br0" timeOffset="6240.551">7919 730 7009,'-5'-8'4533,"1"15"-2747,0 21-942,4-10-461,1 0 0,1 0 0,1 0 0,0-1 0,2 1 0,0-1 0,1 0 0,0 0 0,2 1-383,12 37 496,-12-28-303,-6-20-163,0 0-1,0 0 0,0 0 0,1-1 1,0 1-1,0-1 0,1 0 1,1 3-30,0-5 85,-4-5-16,-5-14 29,-11-23-1,8 20-76,0-1 0,1-1 0,1 1 0,0-1 0,2 0 0,0 0 0,1-16-21,2 26 5,0-1 1,0 0-1,1 1 0,1-1 0,0 1 0,0 0 0,1-1 0,0 1 0,1 0 1,0 1-1,0-1 0,1 1 0,1 0 0,-1 0 0,6-5-5,-6 9 3,0 0 0,1 0 1,0 1-1,0-1 0,0 2 0,0-1 0,1 1 0,-1 0 1,1 0-1,0 0 0,0 1 0,0 0 0,0 1 0,0 0 1,0 0-1,1 0 0,-1 1 0,0 0 0,0 0 0,1 1 1,3 1-4,6 0 1,-1 1 1,0 1 0,0 1-1,0 0 1,0 1 0,-1 1-1,0 0 1,14 9-2,-20-10 0,0 0 0,0 1 0,-1 0 0,0 1 0,0 0 0,0 0 0,-1 1 0,0 0 0,-1 0 0,0 0 0,-1 1 0,4 8 0,-3-2 8,0 0-1,-1 1 1,-1 0 0,-1 0-1,0 0 1,-1 0-1,-1 16-7,0 76-230,3-90-440,8-11 221</inkml:trace>
  <inkml:trace contextRef="#ctx0" brushRef="#br0" timeOffset="6629.554">8711 568 11090,'-19'-13'4713,"12"13"-2912,2 9-545,8 16-496,6 10-232,3 14-48,9 4-80,-3 2-207,-1 0-81,-5-6-56,-5-1-8,-5-4 96,-2-4 40,-7-9-456,0-8-377,1-7 385</inkml:trace>
  <inkml:trace contextRef="#ctx0" brushRef="#br0" timeOffset="6630.1">8665 188 12027,'-49'-46'4937,"7"12"-3289,9 21-768,6 0-144,13 19-544,10 4 272,28 11-336,8 5 2945,36 8-2177</inkml:trace>
  <inkml:trace contextRef="#ctx0" brushRef="#br0" timeOffset="7156.876">9361 554 8186,'0'-1'156,"0"1"1,0-1 0,0 1-1,0-1 1,0 1 0,0-1-1,0 1 1,0-1 0,0 1-1,-1-1 1,1 1 0,0-1-1,0 1 1,0-1 0,-1 1-1,1-1 1,0 1 0,-1 0-1,1-1 1,0 1 0,-1-1-1,1 1 1,-1 0 0,1-1-1,0 1 1,-1 0 0,1 0-1,-1-1 1,1 1 0,-1 0-1,1 0 1,-1 0 0,1-1-1,-1 1 1,1 0 0,-1 0-1,1 0 1,-1 0 0,1 0-1,-1 0 1,0 0-157,-25 6 1393,18-4-978,-24 8 153,0 2 1,1 0-1,0 2 0,1 2 1,1 1-1,-21 15-568,42-27 28,1 1-1,0 0 1,0 0 0,1 1-1,0-1 1,0 1 0,0 1 0,-3 6-28,7-12 2,1 1 1,-1-1-1,1 1 1,0-1 0,0 1-1,0 0 1,0-1 0,1 1-1,-1 0 1,1 0-1,-1-1 1,1 1 0,0 0-1,0 0 1,0-1-1,1 1 1,-1 0 0,1 0-1,-1-1 1,1 1-1,0 0 1,0-1 0,0 1-1,1-1 1,-1 1 0,0-1-1,1 1 1,0-1-1,-1 0 1,3 2-3,0 0 6,0-1 0,1 0 1,-1 0-1,1 0 0,0 0 0,0 0 0,0-1 0,0 0 1,0 0-1,5 0-6,57 11 44,-49-10-34,22 3 9,6 0 3,-1 3 1,38 11-23,-78-18 1,1 0 1,-1 0-1,0 1 0,0-1 1,0 1-1,0 0 1,0 1-1,0-1 0,-1 1 1,1 0-1,0 1-1,-4-3 1,1 0-1,-1 0 1,0 0-1,0 0 0,1 0 1,-1 0-1,-1 0 1,1 1-1,0-1 1,-1 0-1,1 1 1,-1-1-1,1 0 1,-1 1-1,0-1 1,0 0-1,0 1 1,-1-1-1,1 0 1,0 1-1,-1-1 1,0 0-1,1 1 1,-1-1-1,0 0 1,0 0-1,-1 1 0,-1 3 3,-1-1 0,0 1 0,-1-1 0,1 0-1,-1 0 1,0-1 0,0 1 0,-1-1 0,1 0 0,-1-1 0,0 1 0,0-1-1,0 0 1,0-1 0,-6 3-3,-18 4 21,0-1 1,-30 4-22,32-6 9,3 0-17,-32 5 97,52-11-93,0 1 0,0-1 0,1 0-1,-1 0 1,0-1 0,1 1 0,-1-1 0,0 0 0,1-1 0,-3 0 4,6 2-59,0-1 1,0 1-1,0-1 0,0 1 1,0-1-1,-1 0 1,1 1-1,0-1 1,1 0-1,-1 0 0,0 0 1,0 0-1,0 0 1,0 0 58,1 0-70,0 1 0,0-1 0,-1 0 0,1 1 0,0-1 0,0 0 0,0 0 0,0 1 1,0-1-1,0 0 0,1 0 0,-1 1 0,0-1 0,0 0 0,0 1 0,1-1 0,-1 0 1,0 1-1,1-1 0,-1 1 0,1-1 0,-1 0 0,0 1 0,1-1 0,-1 1 0,1-1 0,0 1 70,13-11-702</inkml:trace>
  <inkml:trace contextRef="#ctx0" brushRef="#br0" timeOffset="7796.556">9625 713 10178,'-1'-1'217,"0"0"-1,0 1 1,0-1-1,0 1 1,-1-1-1,1 1 1,0-1-1,0 1 1,0-1-1,0 1 1,-1 0-1,1 0 1,0 0-1,0 0 1,-1 0-1,1 0 1,0 0-1,0 0 1,-1 0-1,1 0 1,0 1-1,0-1 1,0 0-1,-1 1 1,1-1-1,0 1 1,0 0-1,0-1 1,0 1-217,0 1 105,0 0 0,0 0 0,0 0 1,1 0-1,-1 0 0,1 0 0,-1 0 0,1 0 1,-1 0-1,1 0 0,0 0 0,0 0 1,0 0-1,1 0 0,-1 0 0,0 0 0,1 0 1,-1 0-1,1 1-105,4 11 164,0 1 0,0-2 0,2 1 0,0-1 0,0 0 0,1 0 0,4 4-164,-2-3 62,-1 0 0,0 1-1,-1 0 1,-1 1 0,0 0 0,-1 1-62,-4-11 12,0 0 0,0 0 1,-1 1-1,0-1 0,0 0 0,0 1 1,-1-1-1,0 1 0,0-1 0,-1 1 0,0-1 1,-1 4-13,2-9 3,0-1-1,0 0 1,0 1 0,0-1 0,0 0 0,0 1 0,-1-1 0,1 0 0,0 0-1,0 1 1,0-1 0,0 0 0,-1 0 0,1 1 0,0-1 0,0 0 0,-1 0 0,1 0-1,0 1 1,0-1 0,-1 0 0,1 0 0,0 0 0,-1 0 0,1 0 0,0 0 0,-1 0-1,1 1 1,0-1 0,-1 0 0,1 0 0,0 0 0,0 0 0,-1 0-3,-8-8 70,-5-16 16,10 12-72,0 1 0,1-1 0,1 1 0,0-1 0,0 0 0,1 0 0,1 0 0,0 0 0,1 0-14,1-19 27,2 0 0,7-28-27,-6 36 6,1 1-1,1 0 0,4-9-5,-8 24 1,0 0 0,0 1-1,1 0 1,0 0-1,0 0 1,0 0 0,1 1-1,0-1 1,0 1 0,0 0-1,0 1 1,1-1-1,2 0 0,-6 4 0,0 0 0,0 0-1,1 1 1,-1-1 0,0 1-1,0-1 1,0 1 0,1 0-1,-1 0 1,0 0 0,0 0-1,1 0 1,-1 1 0,0-1-1,0 1 1,0-1 0,1 1-1,-1 0 1,0 0 0,0 0-1,0 0 1,0 0-1,0 0 1,-1 1 0,1-1-1,0 1 1,1 0 0,6 7-3,0 0 0,0 0 0,0 1-1,1 3 4,-6-7 0,11 13 2,-2 1-1,0 1 1,-1 0 0,-1 1 0,-1 0 0,-1 0 0,-1 1-1,-1 0 1,-1 1 0,-1 0 0,-1 0 0,-1 0 0,-1 19-2,-1-47 10,-1 0 1,0 0-1,1 0 1,0 0-1,0 0 1,1-4-11,4-13 6,3-16-1,5-22 11,14-34-16,-23 79 1,0 0 1,1 0-1,1 0 0,0 1 1,1 0-1,0 0 1,1 1-1,0 0 0,4-2-1,-11 12 0,0 0 0,0 0 0,0 0 0,1 0 0,-1 1 0,1-1-1,-1 1 1,1-1 0,0 1 0,-1 0 0,1 0 0,0 0 0,0 0 0,0 1-1,0-1 1,0 1 0,0 0 0,0-1 0,-1 1 0,2 1 0,0 0 1,0 0 0,0 0 1,0 0-1,-1 1 0,1-1 1,-1 1-1,1 0 0,-1 0 1,0 0-1,0 1 0,1-1 1,-2 1-1,3 2-1,6 7 10,-1 1 0,0 1 0,-1-1 0,-1 2 0,0-1 0,2 8-10,4 10-10,7 30 10,-14-37 812,2-2 0,0 1 0,1-1 0,12 18-812,4-3 1224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9:16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52 587 6689,'-39'-45'2670,"31"40"-2,4 9-1466,4 15-641,0-14-72,-1 37 684,2 0-1,4 25-1172,-2-45 201,1 0 0,1 0-1,1 0 1,1-1 0,7 14-201,36 79 1264,-44-105-693,-11-22 582,-8-15-1065,5 13-68,1 0 0,1 0 0,0 0 0,1-1 0,1 0 0,0 0 0,1-7-20,-6-38 62,1-36-62,8 79-2,0 0 0,1 0-1,0 1 1,2-1 0,0 0 0,1 1 0,5-14 2,-7 25-4,1 0 0,0 1 0,0-1 0,0 1-1,0 0 1,1 0 0,0 0 0,0 0 0,0 0 0,1 1 0,-1 0-1,1 0 1,0 0 0,1 0 0,-1 1 0,0 0 0,1 0 0,0 1 0,0-1-1,0 1 1,0 1 0,0-1 0,0 1 0,2 0 4,3-1-6,0 2 1,0-1-1,0 2 0,0-1 1,0 1-1,0 1 1,0 0-1,0 1 0,0 0 1,-1 1-1,1 0 1,-1 0-1,4 3 6,0 1-1,-1 0 0,0 1 0,0 0 0,-1 1 0,0 1 0,0 0 0,-2 0 0,1 1 0,-1 0 0,-1 1 0,0 0 0,-1 1 0,-1 0 0,0 0 0,1 3 1,1 8 13,-2 0 0,0 0 0,-1 0 0,-2 1 0,0 0-1,-2 0 1,-1 1 0,-2 19-13,-2 37-195,0-53 67</inkml:trace>
  <inkml:trace contextRef="#ctx0" brushRef="#br0" timeOffset="647.7">1025 583 6057,'0'-6'233,"0"0"286,-1 0-1,0 0 0,1 0 1,-2 0-1,1 0 0,-1-1-518,1 5 236,0-1 1,0 1-1,-1 0 0,1 0 0,0 0 0,-1 0 0,1 0 0,-1 0 0,0 1 0,0-1 0,0 0 0,0 1 0,0-1 0,0 1 0,0 0 0,0 0 1,-3-1-237,0 0 192,0 0 1,-1 0 0,0 1-1,1 0 1,-1 0 0,0 1-1,1-1 1,-1 1 0,0 0-1,1 1 1,-1-1 0,0 1-1,1 0 1,-1 1 0,0-1-1,1 1 1,0 0 0,0 1-1,-1-1 1,1 1 0,0 0-1,1 0 1,-1 1 0,-3 2-193,0 2 60,0-1-1,0 1 1,0 0 0,1 1 0,1 0 0,-1 0 0,1 0 0,1 1 0,0 0 0,0 0 0,1 0 0,-1 5-60,0 2 20,2 1-1,0-1 1,2 1-1,0-1 0,0 1 1,2 0-1,0-1 1,1 1-1,1-1 1,0 1-1,2-1 0,4 13-19,-5-19 4,0-1-1,1 1 1,1-1-1,-1 0 1,2-1-1,-1 1 0,1-1 1,1-1-1,4 5-3,-6-8 4,0 1-1,0-2 0,0 1 1,1-1-1,0 0 0,0 0 1,0-1-1,0 0 0,1 0 1,-1-1-1,1 0 0,0 0 1,-1-1-1,3 0-3,1 0 10,0-1 0,0-1-1,0 0 1,0-1 0,0 0-1,-1 0 1,1-1 0,-1-1 0,1 0-1,-1 0 1,-1-1 0,1 0-1,0-1 1,-1 0 0,0 0 0,-1-1-1,1 0 1,-1 0 0,-1-1 0,0 0-1,0-1 1,0 0 0,-1 0-1,0 0 1,-1-1 0,0 0 0,0 0-1,-1 0 1,-1 0 0,1-1-1,0-7-9,-3 7 10,0 0 0,-1-1-1,0 1 1,-1-1 0,0 1-1,-1 0 1,0 0 0,-1-1-1,0 1 1,-1 1 0,0-1-1,0 0 1,-1 1 0,-1 0-1,0 0 1,-2-1-10,-1-2-24,0 1 0,-1 0-1,-1 1 1,0 0 0,-1 1 0,0 0-1,0 1 1,-1 1 0,0-1 0,-1 2-1,-10-5 25,-13 0-574,35 11 480,0 1 1,1-1-1,-1 1 0,1 0 1,-1 0-1,0 0 1,1 0-1,-1 0 0,1 0 1,-1 0-1,0 1 1,1-1-1,-1 1 0,1-1 1,-1 1-1,1-1 1,-1 1-1,1 0 0,0 0 1,-1 0-1,1-1 1,-1 2 93,-3 10-685</inkml:trace>
  <inkml:trace contextRef="#ctx0" brushRef="#br0" timeOffset="987.409">1608 66 8578,'-30'-65'8132,"30"65"-8097,0 0 0,0 1 1,0-1-1,-1 0 0,1 0 0,0 0 0,0 1 0,0-1 0,0 0 0,0 0 1,0 0-1,0 0 0,0 1 0,0-1 0,-1 0 0,1 0 0,0 0 0,0 0 1,0 0-1,0 1 0,0-1 0,-1 0 0,1 0 0,0 0 0,0 0 0,0 0 0,-1 0 1,1 0-1,0 0 0,0 0 0,0 0 0,-1 0 0,1 0 0,0 0 0,0 0 1,0 0-1,-1 0 0,1 0 0,0 0 0,0 0 0,0 0 0,-1 0 0,1 0 1,0 0-1,0 0 0,0 0 0,0 0 0,-1 0 0,1 0 0,0-1 0,0 1 0,0 0 1,0 0-1,-1 0 0,1 0 0,0 0 0,0-1 0,0 1 0,0 0 0,0 0 1,0 0-1,0 0 0,0-1 0,-1 1 0,1 0 0,0 0-35,-2 19 682,2-16-656,-3 44 330,2 0-1,3 0 1,1-1-1,9 42-355,49 182 275,-52-236-233,8 42-234,-4 1 0,-2 0 0,-4 1 0,-4 13 192,-1-61-683,3-6 239</inkml:trace>
  <inkml:trace contextRef="#ctx0" brushRef="#br0" timeOffset="1318.056">1381 645 9354,'-13'2'4297,"8"1"-1881,5 0-727,13 1-401,4-2-400,21-2-368,0-4-168,11-10-216,10 2-64,1-3-40,7-4-80,-13 7-232,-2 0-32,-6 5 136</inkml:trace>
  <inkml:trace contextRef="#ctx0" brushRef="#br0" timeOffset="1659.127">2082 527 10954,'103'-7'4577,"-103"19"-2464,5 1-985,-1 10-320,4 4-264,-4 18-304,-1 8-80,-3 5-96,3 2-24,1-10 24,1-9-56,-3-10-192,-2-7-200,8-14-440,3-1 3857,14-21-2417</inkml:trace>
  <inkml:trace contextRef="#ctx0" brushRef="#br0" timeOffset="1660.127">2224 138 11803,'-13'-26'4865,"-1"16"-3313,-3-4-288,-2 4-616,7 6-424,12 6-472,3 3-96,9 2 104</inkml:trace>
  <inkml:trace contextRef="#ctx0" brushRef="#br0" timeOffset="2313.007">2608 564 5033,'106'-24'2990,"-105"24"-2834,0 0-1,0 0 1,0 0-1,-1-1 1,1 1-1,0 0 1,0-1 0,0 1-1,-1 0 1,1-1-1,0 1 1,-1-1-1,1 1 1,0-1-1,-1 0 1,1 0-156,-1 1 53,0 0 0,0-1 0,0 1-1,0 0 1,0-1 0,0 1 0,0 0 0,0 0-1,0-1 1,0 1 0,0 0 0,0 0 0,0-1 0,0 1-1,0 0 1,-1 0 0,1-1 0,0 1 0,0 0-1,0 0 1,0 0 0,-1-1 0,1 1 0,0 0 0,0 0-1,0 0 1,-1 0 0,1-1 0,0 1 0,-1 0-53,-20-9 2207,19 9-1760,-3-2-224,0 0 1,-1 0-1,1 1 0,-1 0 1,1 0-1,-1 1 0,1 0 1,-1 0-1,0 0 0,1 0 1,-1 1-1,1 0 0,-1 0 0,1 1 1,-1-1-1,1 1 0,0 0 1,0 1-1,0-1 0,0 1 1,0 0-1,0 0 0,1 1 1,-1-1-1,1 1 0,0 0 0,0 0 1,-2 5-224,-1 0 16,0 0 1,1 1-1,0 0 0,1 0 1,0 0-1,1 1 0,0 0 1,0 0-1,1 0 0,1 0 1,0 0-1,0 0 1,1 12-17,1-6 3,1 1 0,1 0 0,1-1 0,0 1 0,2-1 0,0 0 0,0 0 0,2-1 0,0 1 1,1-1-4,-3-6 1,1 0 0,0-1 1,1 0-1,-1 0 0,2-1 1,-1 0-1,8 6-1,-9-10 0,-1 0 1,1 0-1,0 0 0,1 0 0,-1-1 1,0 0-1,1-1 0,0 1 1,0-1-1,0-1 0,0 1 1,2-1-1,2 1 3,0-2 0,0 0 1,0 0-1,0-1 0,0 0 1,0-1-1,0 0 0,-1 0 1,1-2-1,-1 1 0,0-1 1,1-1-1,-2 0 0,1 0 1,1-1-4,-4 1 3,0-1 1,-1 1 0,1-1-1,-1 0 1,0 0 0,0-1-1,-1 0 1,0 0 0,0 0-1,-1-1 1,0 0 0,0 0-1,0 0 1,-1 0 0,-1 0 0,1 0-1,-1-1 1,-1 0 0,1-1-4,-1-4 12,0 0 1,-1-1-1,0 1 1,-1-1-1,0 1 1,-2-3-13,1 9 6,0 1-1,0-1 1,-1 0-1,0 1 0,0-1 1,0 1-1,-1 0 1,-1 0-1,1 1 1,-1-1-1,0 1 1,-1-1-6,-8-5-16,0 0 0,-1 1 0,0 0 0,-1 1 0,-1 1 0,1 0 0,-1 2 0,-1 0 0,1 0 0,-1 2 0,0 0 0,-1 1 0,-17-1 16,30 4-95,1 1 1,-1 0-1,1 0 1,-1 0-1,1 1 1,-1-1-1,1 1 0,-1 1 1,1-1-1,0 1 1,-4 1 94,8-2-89,-1 0-1,1 0 1,-1 0 0,1 0 0,-1 1 0,1-1-1,0 0 1,-1 1 0,1-1 0,0 1 0,0-1-1,0 1 1,0 0 0,0-1 0,1 1 0,-1 0-1,0 0 1,1-1 0,-1 1 0,1 0 0,0 0 0,0 0-1,-1 0 1,1-1 0,0 1 0,1 0 0,-1 0-1,0 0 1,0 0 0,1 0 0,-1-1 0,1 1-1,0 1 90,15 29-758</inkml:trace>
  <inkml:trace contextRef="#ctx0" brushRef="#br0" timeOffset="2804.905">3138 623 10162,'0'0'89,"0"0"1,0 0-1,1-1 0,-1 2 0,0-1 0,0 0 0,1 0 1,-1 0-1,0 0 0,0 0 0,1 0 0,-1 0 0,0 0 1,0 0-1,0 0 0,1 0 0,-1 1 0,0-1 0,0 0 1,0 0-1,1 0 0,-1 0 0,0 1 0,0-1 0,0 0 1,0 0-1,1 0 0,-1 1 0,0-1 0,0 0 0,0 0 1,0 0-1,0 1 0,0-1 0,0 0 0,0 0 0,0 1 1,0-1-1,0 0 0,0 0 0,0 1 0,0-1 0,0 0 1,0 0-1,0 1 0,0-1 0,0 0 0,0 0 1,0 1-1,0-1 0,0 0 0,-1 0 0,1 1-89,-13 17 1426,-3 7-508,12-15-765,1 1 0,1-1 0,-1 1-1,2-1 1,0 1 0,0-1 0,1 1 0,0 0 0,0-1 0,1 1 0,1-1 0,0 1 0,2 5-153,7 21 133,2-1 0,1 0-1,4 3-132,-10-20 136,8 12 207,1-1 0,19 25-343,-21-34 228,-15-32 89,-2-10-245,-20-78-26,-8-56-8,26 130-39,2-1 0,0 0 0,2 0 0,3-24 1,-3 43-5,1 0 0,1 0 1,-1 0-1,1 0 1,0 0-1,1 1 0,0-1 1,0 1-1,0 0 1,1 0-1,-1 0 1,6-5 4,-5 7-6,0 0 0,0 0-1,0 1 1,1-1 0,0 1 0,0 0 0,0 0 0,0 1 0,0 0 0,0 0 0,1 0 0,-1 0 0,1 1 0,-1 0 0,6-1 6,2 1-4,1 0-1,0 1 0,-1 0 1,1 2-1,-1-1 0,1 1 1,-1 1-1,0 1 1,0 0-1,0 0 0,-1 1 1,1 1-1,-1 0 1,0 1-1,-1 0 0,0 0 1,0 2-1,0-1 1,4 6 3,-4-3-7,-1 0 0,0 1 0,-1 0 0,0 0 0,-1 1-1,0 0 1,-1 0 0,-1 1 0,0 0 0,0 0 0,-2 0-1,0 1 1,0 0 0,-2-1 0,0 1 0,0 1-1,-1 5 9,-4 47-488,2-42 320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4:00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26 171 9042,'-3'-18'2565,"-2"1"0,0-1 1,-5-8-2566,7 17 952,32 64 1636,-13-16-2518,-2 1 1,-2 0-1,-1 1 1,1 20-71,-8-38 28,-2 0 0,0 0 0,-2 0 0,0 0 0,-2 0 0,0 0 0,-2 0 0,0-1 0,-2 3-28,70-99 677,-64 74-677,18-22 21,1 1 1,0 2 0,16-12-22,-28 26 4,0 0 0,1 0 0,-1 0 0,1 1 0,0 0 1,4 0-5,-8 2 0,0 1 1,0 0 0,1 0 0,-1 0-1,0 1 1,1 0 0,-1-1 0,0 1 0,1 1-1,-1-1 1,0 1 0,1 0 0,-1 0-1,0 0 0,0 1 0,0-1 1,-1 1-1,1 0 0,-1 0 1,1 0-1,-1 1 0,0-1 1,0 1-1,0 0 0,0 0 0,2 2 0,28 46 10,-26-40-7,0 0 1,0 0 0,9 10-4,-13-19 0,-1 1 1,1-1-1,-1 1 1,1-1-1,0 0 1,0 0-1,0 0 1,0-1-1,0 1 1,1-1-1,-1 0 1,0 1-1,1-1 1,-1-1-1,1 1 1,1 0-1,-4-1 2,0 0 1,0 0-1,0 0 1,0 0-1,0 0 1,1 0-1,-1 0 1,0 0-1,0-1 1,0 1-1,0 0 1,0-1-1,0 1 1,1 0-1,-1-1 1,0 0-1,0 1 1,-1-1-1,1 0 1,0 1-1,0-1 1,0 0-1,0 0 1,0 0-1,-1 0 1,1 1-1,0-1 1,-1 0-1,1 0 1,-1-1-1,1 1 1,-1 0-1,0 0 1,1 0-1,-1 0 1,0 0-1,0-1-2,1-5 52,0 0 0,-1 0-1,0-1 1,-1 1 0,-1-7-52,1-3 83,-5-64 65,1 18-52,3-35-96,3 80 1,0 0 0,1-1 1,1 1-1,1 0 0,0 1 0,1-1 0,4-7-1,-8 23 0,-1 0-1,1 1 1,0-1-1,0 1 0,0-1 1,0 1-1,0-1 0,0 1 1,0-1-1,0 1 0,0 0 1,1 0-1,-1 0 1,0-1-1,1 1 0,-1 1 1,1-2 0,-1 2-1,0 0 0,0 0 1,0-1-1,0 1 0,0 0 1,0 0-1,0 0 0,0 0 1,0 1-1,0-1 0,0 0 1,0 0-1,0 0 0,0 1 1,0-1-1,0 1 1,0-1-1,0 1 0,0-1 1,-1 1-1,2 0 1,2 2-2,-1 1 1,1 0-1,-1 0 1,1 0-1,-1 0 0,-1 0 1,1 1-1,0-1 1,0 4 1,6 13 3,1-1 0,0 0 0,1-1 0,1 0 0,1-1 0,11 12-3,-18-24 1,0 0 0,0-1 0,1 1 0,-1-1 1,1-1-1,0 1 0,0-1 0,1 0 0,0-1 0,-1 0 1,1 0-1,0 0 0,0-1 0,0-1 0,1 1 0,-1-1 0,0 0 1,1-1-1,3 0-1,0-1 2,0 0 0,-1-1 0,0 0 0,1-1 0,-1 0 1,0-1-1,0 0 0,0 0 0,-1-1 0,0-1 0,6-4-2,-9 5 2,0 0-1,-1 0 1,0 0-1,0-1 1,-1 0-1,1 0 1,-1-1-1,-1 1 1,1-1 0,-1 0-1,0-1 1,-1 1-1,1 0 1,-2-1-1,1 0 1,1-8-2,-1 3 2,-1-1-1,0 0 1,-1 1 0,-1-1-1,0-8-1,0 19 0,-1 1-1,1-1 1,-1 1 0,1-1-1,-1 1 1,0-1-1,0 1 1,0-1-1,0 1 1,0-1-1,-1 1 1,1 0-1,-1 0 1,1 0-1,-1 0 1,0 0-1,1 1 0,-1 0 0,0 0 0,0 0 0,1 1 0,-1-1 0,0 0 0,0 1-1,0-1 1,0 1 0,0-1 0,0 1 0,0 0 0,0 0 0,0 0 0,0 0 0,0 0 0,0 1-1,0-1 1,0 0 0,1 1 0,-3 0 1,-7 3-1,0 0 1,0 1-1,0 0 0,1 0 0,0 1 1,0 1-1,0 0 0,1 0 0,0 1 0,0 0 1,1 0-1,0 1 0,0 0 0,0 2 1,-4 6 2,1 0 0,1 1-1,0 0 1,1 1-1,1 0 1,1 0-1,-5 19-1,9-28 3,1 1 1,0 0-1,0 0 0,1 0 0,1 1 1,0 8-4,1-14 1,0-1 0,0 1 1,0-1-1,0 0 0,1 1 1,0-1-1,0 0 1,1 0-1,-1 0 0,1 0 1,0-1-1,0 1 0,1-1 1,0 0-1,0 1-1,9 6 108,-1-1 0,1 0 0,1-1 0,-1-1 0,2 0 0,-1-1 0,1 0 0,0-1 0,0-1 0,4 0-108,36 9-668,0-2 0,14-1 668,37 3-761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70 9290,'7'-61'5490,"-8"53"-4134,-1 11-587,0 14-257,0 47 65,-1 236 800,7-243-1142,3-1-1,2 0 1,14 44-235,11 61 234,-30-131-188,-1 1-1,-1-1 1,-2 1-1,-1 12-45,-1-30 19,1 0 0,-2-1-1,1 1 1,-2-1 0,0 1 0,0-1 0,-1 0-1,-1-1 1,0 1 0,0-1 0,-6 7-19,11-17 8,1 0 1,-1 0-1,0 0 1,0 0-1,1 0 1,-1 0-1,0 0 1,0-1-1,0 1 1,0 0-1,0 0 1,0-1-1,0 1 0,0-1 1,0 1-1,-1-1 1,0 1-9,2-1 13,-1 0 1,1 0-1,-1 0 0,1 0 1,-1 0-1,1-1 0,0 1 1,-1 0-1,1 0 0,-1 0 1,1-1-1,-1 1 1,1 0-1,0-1 0,-1 1 1,1 0-1,-1-1 0,1 1 1,0-1-1,0 1 0,-1 0 1,1-1-1,0 1 0,0-1 1,-1 1-1,1-1 1,0 1-1,0-1-13,-1-3 57,0 0 1,0 0 0,0 0-1,0 0 1,1-1-1,0 1 1,0 0-1,0 0 1,0-3-58,2-2 33,4-35 20,-2 0 0,-2 1 0,-2-1 0,-2-11-53,2 53 1,-3-30 10,-2 1 0,-3-6-11,6 29 1,0 0 0,-1-1 0,0 1 0,0 0 0,-1 0 0,0 1 1,0-1-1,-1 1 0,0 0 0,-3-3-1,5 7-1,0 0 1,0 1-1,-1 0 0,1-1 1,0 1-1,-1 1 0,0-1 1,1 0-1,-1 1 1,0 0-1,0 0 0,0 0 1,1 0-1,-1 1 1,0-1-1,0 1 0,0 0 1,0 0-1,0 1 1,0-1-1,0 1 0,0 0 1,0 0-1,0 0 0,0 0 1,1 1-1,-1 0 1,-9 3-2,1 1 0,1 0 0,-1 1-1,1 0 1,0 1 0,1 0 0,-7 7 2,3-2-2,1 1 1,1 0 0,0 1 0,1 1-1,1 0 1,0 0 0,-1 7 1,6-14 0,1 2 1,-1-1 0,2 0-1,0 1 1,0 0-1,1 0 1,0 0-1,1 0 1,0 0 0,1 0-1,0 0 1,1 0-1,0 2 0,1-6 5,0 0 0,0-1 0,0 0 0,1 1 0,0-1 0,0 0 0,0 0 0,1-1-1,0 1 1,0-1 0,1 1 0,0-1 0,-1-1 0,2 1 0,-1-1 0,0 0 0,1 0 0,0 0-1,0-1 1,0 0 0,0 0 0,0 0 0,1-1-5,15 5-120,-1-1 0,1 0 0,0-2 0,0-1-1,0 0 1,11-2 120,42-1-480,5-6-39</inkml:trace>
  <inkml:trace contextRef="#ctx0" brushRef="#br0" timeOffset="358.157">932 835 9298,'-3'-6'877,"0"1"0,0 1 0,-1-1 0,1 0 0,-1 1 0,-1-1 0,-3-2-877,6 5 210,-1 1-1,0-1 0,1 1 1,-1 0-1,0-1 0,0 1 1,0 0-1,0 1 0,0-1 1,0 0-1,0 1 0,0 0 1,0 0-1,0 0 0,0 0 1,-2 0-210,-6 2 171,0 0 0,0 1 0,0 0 0,0 1 1,0 0-1,1 0 0,0 1 0,0 1 1,0 0-1,1 0 0,0 1 0,0 0 0,-7 7-171,10-9 14,0 1-1,1 0 1,-1 0-1,1 1 1,0 0-1,1-1 1,0 2-1,0-1 1,0 0-1,1 1 1,0 0-1,0-1 1,1 1-1,0 0 1,1 0-1,0 1 1,0-1-1,0 0 1,1 4-14,1-8 3,0 0 1,-1 1 0,1-1 0,1 0-1,-1 0 1,1 0 0,-1 0 0,1-1-1,0 1 1,0 0 0,1-1 0,-1 1-1,1-1 1,2 2-4,0 0 5,0 0 0,1 0 1,0-1-1,0 0 0,0 0 0,0-1 0,1 1 0,3 0-5,3 1 8,1-1-1,0 0 0,0-1 1,1 0-1,-1-1 0,1 0 0,-1-2 1,5 0-8,-13 0 4,0 0 1,0-1-1,0 0 1,0 0-1,0-1 1,0 0-1,-1 0 1,1 0-1,-1-1 1,1 0 0,-1 0-1,3-2-4,-5 3 4,-1 0 0,1 0-1,-1 0 1,0 0 0,0-1-1,0 1 1,0-1 0,0 1 0,0-1-1,-1 0 1,1 0 0,-1 0 0,0 0-1,0 0 1,0 0 0,0 0 0,-1 0-1,1 0 1,-1-1 0,0 1-1,1 0 1,-2 0 0,1 0 0,0-1-4,-3-9 4,0 0 0,0 0 1,-1 1-1,-1-1 0,0 1 1,-1 0-1,0 1 0,-1-1 1,0 1-1,-1 0-4,2 1 55,-2 1 0,1 0 0,-1 0 0,-1 1 0,0 0 1,0 0-1,0 1 0,-1 0 0,0 1 0,0 0 0,-2 0-55,8 4 144,-1 0 0,1 1 0,-1 0 0,1 0 0,-1 0 0,-1 0-144,-15 5 503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4:01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390 711 6793,'0'-5'514,"0"-1"0,-1 1 0,0 0 0,0 0 0,0 0 0,-1 0 0,0 0 0,0 0 0,0 0 0,0 0 0,-1 1 0,-2-4-514,1 2 251,0 2 1,0-1-1,0 0 1,-1 1-1,1 0 1,-1 0-1,0 0 0,0 1 1,0 0-1,-1 0 1,1 0-1,-1 0 1,0 1-1,0 0 1,1 0-1,-1 1 1,-2-1-252,-1 1 79,0 0 1,-1 0 0,1 1-1,0 0 1,-1 0 0,1 1 0,-1 1-1,1 0 1,0 0 0,0 0-1,0 1 1,0 1 0,1-1-1,-1 1 1,1 1 0,0 0 0,0 0-1,1 0 1,-1 1 0,1 0-1,0 1 1,1 0 0,-1 0-1,2 0 1,-6 8-80,3-1 9,0 1 0,1 0 0,1 0 1,0 1-1,1-1 0,0 1 0,2 1 0,0-1 0,1 0 0,0 1 0,1 0 1,1-1-1,2 10-9,-2-17 4,1 1 1,1-1-1,0 1 0,0-1 1,1 0-1,0 0 0,0 0 1,1-1-1,0 1 1,1-1-1,0 1 0,0-2 1,1 1-1,0 0 1,0-1-1,0 0 0,1-1 1,0 0-1,1 0 1,0 0-1,-1-1 0,2 0 1,-1 0-1,2 0-4,-1-2 8,0 1 0,0-1 0,0-1 0,0 0-1,1 0 1,-1-1 0,1 0 0,-1 0 0,1-1 0,-1 0-1,1-1 1,7-2-8,-11 2 6,0 0 0,0-1 0,-1 0 0,1 0 0,0-1 0,-1 0 0,1 0 1,-1 0-1,0 0 0,0-1 0,0 0 0,0 0 0,-1 0 0,0-1 0,1 1 0,-2-1 0,1 0 0,-1 0 0,1-1 0,-1 1-6,4-11 12,-1 1 0,0-1 0,-1 0 0,-1-1 0,-1 1 0,0-1 0,0-9-12,0-31 54,-2-31-54,-2 70 6,-2-97 11,5 97-17,-2 18 0,0 0 1,0-1-1,0 1 0,0 0 0,0 0 0,0 0 1,0 0-1,0 0 0,0 0 0,0-1 0,0 1 1,0 0-1,0 0 0,0 0 0,0 0 0,0 0 0,0-1 1,1 1-1,-1 0 0,0 0 0,0 0 0,0 0 1,0 0-1,0 0 0,0 0 0,0 0 0,0 0 1,1-1-1,-1 1 0,0 0 0,0 0 0,0 0 1,0 0-1,0 0 0,0 0 0,1 0 0,-1 0 1,0 0-1,0 0 0,0 0 0,0 0 0,0 0 1,1 0-1,-1 0 0,0 0 0,2 2 3,-1 0-1,0 0 1,1 0-1,-1 1 1,0-1 0,0 0-1,0 1 1,0-1-1,-1 0 1,1 2-3,19 64-44,-7-20 140,2 0 1,2-2-1,3 1-96,-13-32-80,0 0 0,2-1 0,0 0 0,0-1 0,2 0 0,-1 0 0,2-1 0,-1-1 0,2 0 0,-1 0 0,5 1 80,13 7-2942,-3 0 1275</inkml:trace>
  <inkml:trace contextRef="#ctx0" brushRef="#br0" timeOffset="347.419">954 401 11819,'-13'-32'4809,"2"24"-3137,1 8-680,4 12-432,1 13-216,8 21-96,3 3 0,8 24-56,5 5-56,-3 3-55,2 2-17,-4-9 8,-3-7 16,4-14-24,-11-8-192,7-17-609,3-7 3546,9-10-2337</inkml:trace>
  <inkml:trace contextRef="#ctx0" brushRef="#br0" timeOffset="690.454">1264 283 9530,'-7'-39'4417,"-2"13"-2097,5 28-975,1 16-153,1 21-480,0 13-176,8 17-16,6 4-15,13 16-209,6 5-48,3-1-120,-1-5-16,-5-18-24,-9-7-16,-5-17 240,-5-3 80,-6-10 2280,-5-1-1863</inkml:trace>
  <inkml:trace contextRef="#ctx0" brushRef="#br0" timeOffset="1089.412">1845 821 7026,'68'-90'3206,"-67"89"-3066,0-1 0,0 1 1,0-1-1,0 1 1,-1-1-1,1 0 1,0 1-1,-1-1 1,0 0-1,1 1 1,-1-1-1,0 0 1,0 0-141,0 1 52,0 0 1,0 1 0,0-1 0,0 0 0,0 1 0,-1-1 0,1 1-1,0-1 1,-1 0 0,1 1 0,0-1 0,-1 1 0,1-1 0,0 1 0,-1-1-1,1 1 1,-1-1 0,1 1 0,-1-1 0,0 1 0,1 0 0,-1-1-53,-2 0 164,0 0 1,0 0 0,0 0 0,-1 1-1,1-1 1,0 1 0,0 0-1,0-1 1,-2 2-165,1-2 286,-10 2-66,0-1 1,-1 2 0,1 0-1,0 0 1,0 1 0,1 1 0,-1 0-1,1 1 1,-1 1 0,2 0-1,-1 1 1,1 0 0,0 1 0,0 0-1,1 1 1,-6 5-221,13-9 15,0 0 1,0 1-1,0-1 1,0 1-1,1 0 0,0 0 1,0 0-1,1 1 1,0-1-1,0 0 0,0 1 1,1 0-1,0-1 1,0 1-1,0 0 0,1 0 1,0-1-1,1 1 0,-1 0 1,2 4-16,0-2 6,0 0 0,0-1 0,1 1-1,0-1 1,0 0 0,1 0 0,0 0 0,1 0 0,0-1 0,0 1 0,0-1-1,1-1 1,0 1 0,0-1 0,6 5-6,1-2 12,0 0 0,0-1 0,1-1 0,0 0 0,0-1 0,1 0 0,-1-1 0,1 0 0,1-2 0,-1 0 0,0 0 0,1-2 0,-1 1 0,1-2 0,0 0 0,7-2-12,-19 1 6,0 0 0,1 0 0,-1 0 0,0 0-1,0-1 1,0 0 0,0 0 0,0 0 0,0 0 0,0-1 0,0 1-1,-1-1 1,0 0 0,1 0 0,-1 0 0,0-1 0,0 1 0,-1-1-1,1 1 1,-1-1 0,0 0 0,0 0 0,0 0 0,1-3-6,-1-1 9,0 0-1,-1 0 1,1 0 0,-2-1 0,1 1-1,-1 0 1,0 0 0,-1 0 0,0 0-1,0-1 1,-1 1 0,0 0 0,-1-1-9,-4-14 30,-2 0 0,0 1 1,-1 0-1,-2 1 0,-7-11-30,14 24-33,0 1-1,0-1 0,-1 1 0,0 0 0,-1 1 0,1 0 0,-1 0 0,0 0 0,-1 1 0,1 0 1,-1 0-1,0 1 0,0 0 0,-1 0 0,1 1 0,-4-1 34,7 3-154,-1 0 1,1 0-1,-1 1 1,0 0-1,1 0 1,-4 0 153,3 1-104,1 1 0,0-1 0,0 1 1,0 0-1,-4 1 104</inkml:trace>
  <inkml:trace contextRef="#ctx0" brushRef="#br0" timeOffset="1632.332">2124 654 9890,'0'-2'366,"-4"-21"4845,3 19-2761,4 16-1575,22 124 942,-3 28-1817,-2-17 730,-20-146-720,0 0-1,0 1 0,0-1 1,1 1-1,-1-1 1,0 0-1,1 1 0,-1-1 1,1 0-1,0 1 1,-1-1-1,1 0 0,0 0 1,0 1-1,1-1-9,-2 0 6,1-1 0,-1 0-1,1 0 1,-1 1 0,1-1-1,-1 0 1,1 0 0,-1 0-1,1 0 1,-1 1 0,1-1-1,0 0 1,-1 0-1,1 0 1,-1 0 0,1-1-1,-1 1 1,1 0 0,0 0-1,-1 0 1,1 0 0,-1 0-1,1-1 1,-1 1 0,1 0-6,4-4 30,0 1 0,-1-1 1,1 0-1,-1 0 1,0 0-1,2-3-30,1-1 6,60-59 146,29-21-152,-90 83 3,-1 0-2,1 0 0,0 0 0,1 0 0,-1 1 0,1 0 1,2 0-3,-8 3 1,1 0-1,0 1 1,0-1-1,0 1 1,0-1-1,-1 1 1,1 0-1,0 0 1,0 0-1,0 0 0,0 0 1,0 0-1,0 0 1,0 1-1,-1-1 1,1 1-1,0 0 1,0-1-1,0 1 1,-1 0-1,1 0 0,0 0 1,-1 0-1,1 0 1,-1 0-1,1 1 1,0-1 0,40 44-9,-32-34 9,0 1 0,1-1-1,0-1 1,1 0 0,0-1-1,0 0 1,3 0 0,-5-3 52,0-1 0,0-1 0,1 1 0,0-2 0,0 1 0,0-2 0,0 1-52,-9-3 43,1 1 1,-1-1 0,0 0-1,0 0 1,1 0-1,-1 0 1,0 0-1,0 0 1,1-1-1,-1 1 1,0-1-1,0 1 1,0-1 0,0 0-1,0 0 1,0 0-1,0 0 1,0 0-1,0-1 1,0 1-1,0 0 1,-1-1-1,1 0 1,0 1 0,-1-1-1,0 0 1,1 0-1,-1 1 1,0-1-1,0 0 1,0 0-1,0-1 1,0 1-1,0 0 1,-1 0 0,1 0-1,-1-2-43,1-3 46,0-1 0,-1 1 0,0-1 0,0 1 0,-1-1 0,0 1 0,-1 0 0,1 0 0,-1-1 0,-2-3-46,-5-23 71,0-7-62,2 0 0,1-1 0,3 0 0,1 0 0,2 0 1,2 0-10,-2 40-7,0 1 0,1-1 0,-1 1 0,0-1 0,1 1 0,-1-1 0,0 1 0,1-1 0,0 1 0,-1-1 0,1 1 0,0 0 0,0-1 7,0 1-4,-1 1 0,1 0 0,0-1 0,0 1 0,-1 0 0,1 0 0,0-1 0,0 1 1,0 0-1,-1 0 0,1 0 0,0 0 0,0 0 0,0 0 0,0 0 0,-1 0 0,2 0 4</inkml:trace>
  <inkml:trace contextRef="#ctx0" brushRef="#br0" timeOffset="2283.523">3179 199 6985,'-65'-70'3453,"63"68"-3140,0 0-1,-1 0 1,1-1 0,0 1-1,1-1 1,-1 0-1,0 0 1,1 0-1,-1 1 1,1-1 0,0 0-1,0-1 1,0 1-1,1 0 1,-1 0-1,1 0 1,-1 0 0,1-1-1,0 1 1,0 0-313,1 0 120,0 1 1,0 0 0,0-1-1,0 1 1,1 0 0,-1 0-1,0 0 1,1 0 0,0 0-1,-1 0 1,1 0 0,0 0-1,0 1 1,0-1-1,0 1 1,0-1 0,0 1-1,1 0 1,0 0-121,10-5 123,0 1 0,1 1 0,-1 0 0,1 1 0,0 0 0,13 0-123,2 1 118,-1 1-1,1 1 1,-1 1-1,0 1 0,21 5-117,-38-5 13,-1 0 0,1 1 0,-1 0 0,1 1 0,-1 0 0,0 0 0,0 1 0,-1 1 0,1-1 0,-1 2 0,0-1 0,-1 1 0,0 1 0,0-1 0,0 1 0,0 1-13,-6-5 2,1 0 0,-1 0 0,0 0 0,0 1 0,-1-1 0,1 0 0,-1 1 0,0-1 0,0 1 0,0-1 0,-1 1 0,1 0 0,-1-1 0,0 1 0,0 0 0,-1-1 0,0 1 0,0-1 0,0 1 0,0-1 0,0 1 0,-1-1 0,0 0 0,0 1-2,-8 12 11,1 0 0,-2-1 0,0 0-1,-1-1 1,-3 2-11,1 0 19,-9 13 53,1 0-1,-2 7-71,18-26 42,0-1-1,1 1 1,0 0-1,0 1 1,1-1-1,1 1 1,-3 10-42,6-20 2,0-1 0,0 1 0,0-1 0,0 1 1,0 0-1,0-1 0,0 1 0,0-1 0,1 1 0,-1-1 0,1 1 1,-1-1-1,1 0 0,-1 1 0,1-1 0,0 0 0,0 1 1,0-1-3,24 20 80</inkml:trace>
  <inkml:trace contextRef="#ctx0" brushRef="#br0" timeOffset="2651.701">3546 1067 7858,'-60'25'3368,"59"-24"-3212,-1-1-1,1 1 0,-1-1 0,1 0 1,0 1-1,-1-1 0,1 0 0,-1 0 1,1 0-1,-1 0 0,1 0 0,-1 0 1,1 0-1,-1-1 0,1 1 1,-1-1-1,0 1-155,-7-3 806,1 4-401,1-1-1,-1 1 1,0 0-1,1 0 0,-1 1 1,0 0-1,1 1 1,-7 2-405,12-4 61,0 0 1,-1 0 0,1 0 0,0 0 0,0 0-1,0 0 1,0 1 0,0-1 0,0 1 0,1-1-1,-1 1 1,0 0 0,1-1 0,-1 1 0,1 0-1,0 0 1,-1 0 0,1 1 0,0-1 0,0 0-1,1 0 1,-1 0 0,0 1 0,1-1 0,-1 1-1,1-1 1,0 0 0,0 1 0,0-1 0,0 1-62,0-1 33,1-1 1,-1 0-1,1 0 1,-1 1 0,1-1-1,0 0 1,-1 0 0,1 0-1,0 0 1,0 0-1,0 0 1,0 0 0,0 0-1,0 0 1,0 0 0,0 0-1,0-1 1,1 1-1,-1-1 1,0 1 0,0 0-1,1-1 1,-1 0 0,0 1-1,1-1 1,-1 0-1,0 0 1,1 0 0,-1 0-1,0 0 1,1 0 0,-1 0-1,1 0 1,-1 0-1,0-1-33,8 0 172,-1 0 0,1-1 0,-1 0 0,6-2-172,-11 3 24,0 0 0,0 0-1,0 0 1,0-1 0,0 1 0,0-1 0,0 0 0,-1 0-1,1 0 1,0 0 0,-1 0 0,0-1 0,0 1 0,0-1-1,1-1-23,-2 2 21,0 0 0,0 1-1,-1-1 1,1 0-1,-1 0 1,1 0 0,-1 0-1,0 0 1,1 1 0,-1-1-1,0 0 1,0 0-1,-1 0 1,1 0 0,0 0-1,-1 0 1,1 1 0,-1-1-1,0 0 1,1 0-1,-1 1 1,0-1 0,0 0-1,0 1 1,0-1-1,-1-1-20,1 2 11,0 0 0,0 0 0,0 0 0,0-1-1,-1 1 1,1 0 0,0 0 0,0 1 0,-1-1-1,1 0 1,-1 0 0,1 1 0,0-1 0,-1 1-1,1-1 1,-1 1 0,0-1 0,1 1 0,-1 0-1,1 0 1,-1 0 0,-1 0-11,-20 7-104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08.13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119 334 3289,'-40'-95'1961,"30"62"775,11 31 2177,-2 3-4868,0 1-1,0-1 1,0 1 0,0-1 0,0 1 0,1 0 0,-1 0 0,0-1-1,1 1 1,0 0 0,-1 0 0,1 0 0,0-1 0,0 1 0,0 0-1,0 1-44,-1 6 116,-1 53 339,2-1 0,6 31-455,-3-49 53,3 61 49,12 407 332,-19-439-231,6 33-203,0-150 441,-10-69-327,-13-69-114,5 78-75,6 0-1,4-19 76,3 99-6,0 0-1,-1 0 1,-2 1-1,0-1 1,-2 0-1,-6-19 7,-19-72 278,30 116-276,0 0-1,0 0 1,0 0 0,0 0 0,0 0-1,0 0 1,0 0 0,0-1-1,0 1 1,0 0 0,0 0 0,0 0-1,0 0 1,0 0 0,0 0 0,0 0-1,-1 0 1,1 0 0,0 0 0,0 0-1,0 0 1,0-1 0,0 1 0,0 0-1,0 0 1,0 0 0,0 0 0,0 0-1,0 0 1,1 0 0,-1 0 0,0 0-1,0 0 1,0 0 0,0 0 0,0-1-1,0 1 1,0 0 0,0 0 0,0 0-1,0 0 1,0 0 0,0 0 0,0 0-1,0 0 1,0 0 0,0 0 0,0 0-1,0 0 1,1 0 0,-1 0 0,0 0-1,0 0 1,0 0 0,0 0 0,0 0-1,0 0 1,0 0 0,0 0 0,0 0-1,0 0 1,0 0 0,0 0 0,1 0-1,-1 0 1,0 0 0,0 0 0,0 0-1,0 0 1,0 0-2,7 5 31,16 19-8,-2 2-1,-1 0 0,0 1 1,2 8-23,29 40 18,-18-34-8,1-1-1,2-2 1,33 26-10,127 94 43,-156-126-23,-2 1-1,-2 2 1,-1 1 0,-1 2-1,-2 1 1,-2 2 0,3 9-20,0 1 89,-25-44 435,-4-12-102,-2-18 139,-2 18-461,4-109 630,8-320 144,-14 267-840,-16-94-34,11 216 3,-1-1 1,-6-9-4,-1-11-565,14 66 554,1 0-1,0 0 1,0 0 0,0 0-1,0-1 1,0 1-1,0 0 1,0 0 0,0 0-1,0 0 1,0 0 0,0 0-1,0 0 1,0 0-1,0-1 1,0 1 0,0 0-1,0 0 1,0 0 0,0 0-1,0 0 1,0 0-1,0-1 1,0 1 0,0 0-1,0 0 1,0 0-1,0 0 1,0 0 0,0 0-1,0 0 1,0 0 0,0-1-1,0 1 1,0 0-1,0 0 1,0 0 0,0 0-1,1 0 1,-1 0 0,0 0-1,0 0 1,0 0-1,0 0 1,0 0 0,0-1-1,0 1 1,0 0-1,1 0 1,-1 0 0,0 0-1,0 0 1,0 0 0,0 0-1,0 0 1,0 0-1,0 0 1,1 0 0,-1 0-1,0 0 12,10 2-421</inkml:trace>
  <inkml:trace contextRef="#ctx0" brushRef="#br0" timeOffset="762.486">1510 740 3929,'11'-8'594,"0"0"-1,-1-2 1,0 1 0,3-5-594,-12 13 64,-1 1 1,0-1-1,1 0 1,-1 1-1,0-1 1,0 0-1,1 1 1,-1-1-1,0 0 1,0 0-1,0 1 1,0-1-1,0 0 1,0 1-1,0-1 1,0 0-1,-1 0 1,1 1-1,0-1 0,0 0 1,0 1-1,-1-1 1,1 0-1,0 1 1,-1-1-1,1 0 1,-1 1-1,1-1 1,-1 1-1,1-1 1,-1 1-1,1-1 1,-1 1-1,1-1 1,-1 1-1,0 0 0,1-1 1,-1 1-1,0 0 1,1-1-1,-1 1 1,0 0-1,1 0 1,-1 0-1,0-1 1,0 1-1,1 0-64,-6-1 517,1-1-1,-1 1 0,0 0 1,1 0-1,-5 0-516,3 1 176,1 0 0,0 0 1,-1 1-1,1 0 0,0 0 0,0 0 1,-1 1-1,1 0 0,0 0 0,1 1 1,-1 0-1,0 0 0,1 0 0,-1 0 1,1 1-177,-1 1 70,0 1 0,1-1 1,-1 1-1,1 0 0,0 1 1,1-1-1,0 1 1,0 0-1,0 0 0,1 0 1,-1 1-71,-2 10 10,1 1 1,0 0 0,1 0 0,1 1 0,1-1 0,1 1 0,1-1-1,0 1 1,2 8-11,1-5 7,1-1 0,0 1 0,2-1 0,1 0 0,0 0 0,2-1 0,0 0 0,1-1 0,2 0 0,8 11-7,-17-26 6,1 0 0,0 0 1,1-1-1,-1 1 0,1-1 1,0 0-1,0-1 0,0 1 1,0-1-1,1 0 1,0 0-1,-1-1 0,1 1 1,0-1-1,0-1 0,0 1 1,0-1-1,0 0 0,1 0 1,-1-1-1,0 0 0,0 0 1,1 0-1,-1-1 0,5-1-6,-1-1 18,1 0-1,-1-1 0,0 0 0,0 0 1,0-1-1,0-1 0,-1 0 0,0 0 1,0-1-1,-1 0 0,0 0 0,0-1 1,-1 0-1,1 0-17,3-7 75,1-1 0,-2 0 0,0-1 0,-1 1 0,-1-2 0,-1 1-1,0-1 1,-1-1 0,-1 1 0,-1-1 0,0 1 0,-1-14-75,-1 16 67,-1-1 0,-1 1-1,-1 0 1,0 0 0,-1 0 0,-1-1-1,0 2 1,-2-1 0,1 0 0,-2 1-1,0 0 1,-1 0 0,0 1-1,-1 0 1,-2-1-67,5 8 14,0 0-1,0 1 1,-1 0-1,0 0 1,-1 0-1,1 0 1,-1 1-1,0 0 1,0 1-1,-1 0 1,-6-3-14,9 5-8,-1 0 0,1 0 0,-1 1 0,1-1 0,-1 1 0,0 1 0,1-1 0,-1 1 0,0 0-1,0 0 1,0 1 0,1 0 0,-1 0 0,0 0 0,1 1 0,-1-1 0,1 1 0,0 1 8,0-2-93,1 1 0,-1 0 0,1 1 0,0-1 0,0 1 0,0-1-1,1 1 1,-1 1 0,0-1 0,1 0 0,0 1 0,0 0 0,0-1 0,0 1 0,1 0-1,-1 3 94,-7 30-600</inkml:trace>
  <inkml:trace contextRef="#ctx0" brushRef="#br0" timeOffset="1319.75">2067 831 6945,'42'-83'3272,"-44"94"-3050,1 1-1,0 0 1,1 0 0,1-1 0,0 1 0,0 0 0,2 3-222,4 20 698,9 25-698,-2-18 644,12 21-644,-12-29 318,-1 1 0,1 8-318,-11-21 600,-4-17 85,-5-15 328,-7-22-628,1-1 0,2 0 0,2-1 0,-1-10-385,5 19 14,1-1-1,1 1 1,1 0 0,1 0-1,2-1 1,1-7-14,-2 26-4,1 0-1,-1 1 1,1-1 0,0 1 0,0-1 0,1 1 0,0 0-1,0 0 1,0 0 0,1 0 0,0 1 0,0-1-1,0 1 1,1 0 0,0 0 0,0 0 4,1 1-8,0 0 0,0 1 0,0-1 0,0 1 0,1 0 0,-1 1 0,1 0 0,0 0 0,-1 0 0,1 1 0,0 0 0,0 0 0,0 1 0,0-1 0,4 2 8,6 0 0,0 2 0,0 0 1,0 0-1,0 2 0,-1 0 0,0 1 0,0 1 0,0 0 1,-1 1-1,0 1 0,0 0 0,-1 1 0,0 0 0,-1 2 1,-1-1-1,1 1 0,-2 1 0,0 0 0,0 1 0,-1 0 1,-1 1-1,0 0 0,-1 0 0,5 15 0,-5-3 58,-1 2-1,1 18-57,10 37 1288,-5-52-724</inkml:trace>
  <inkml:trace contextRef="#ctx0" brushRef="#br0" timeOffset="1840.715">3308 919 6041,'-49'-39'3217,"44"36"-801,5 3-775,4 0-137,-4 0-392,4-1-223,32-1-241,55-1-96,-21-2-216,5 2-96,2 0-128,-7-2-24,-8 5 96,-4-2 1080,-5 13-912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10.97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5073 24 5281,'-3'-4'1041,"2"2"-604,0 0 0,0 0-1,0 0 1,0 1 0,-1-1 0,1 0-1,-1 1 1,1-1 0,-1 1 0,1 0-1,-2-1-436,0 15 1805,-5 47-1411,3 0 1,2 1 0,3 10-395,15 186 190,-9-176-39,-1-9-70,20 214 142,-16-226-77,2 0 0,4-1 0,16 43-146,-15-58 138,-6-19 2,-1 1 0,-1-1-1,4 27-139,-13-41 232,-5-15-2,-7-17 47,-12-34-96,2-1-1,2-1 1,3-1-181,-3-8 293,-27-58-293,46 118-6,-1-1 0,-1 1 0,1 0 0,-1 0 0,0 0 0,-1 0 0,1 1 0,-1-1 0,0 1 0,0 1-1,-1-1 1,0 1 0,-2-2 6,5 4-5,-2 1 0,1-1 0,0 1 0,0 0 0,0 0 0,-1 0 0,1 0 0,0 1 0,-1 0 0,1 0 0,0 0 0,-1 0 0,1 1 0,0-1 0,-1 1 0,1 0 0,0 1 0,0-1 0,0 1 0,0 0 0,0 0 0,-1 1 5,-10 5-9,1 1 0,1 1 1,-1 1-1,2-1 0,-1 2 1,2 0-1,-1 0 1,2 1-1,0 1 0,0 0 1,1 0-1,1 0 0,1 1 1,0 1-1,0 0 9,2-3 7,1 0 0,0 0 0,1 1 0,1 0 0,0-1 0,0 1 0,2 0 0,0 10-7,0-14 9,1-1 0,1 1-1,0 0 1,0-1 0,1 0 0,0 1 0,1-1-1,0-1 1,0 1 0,1 0 0,0-1 0,4 5-9,-3-6 11,0 0 1,1 0-1,0-1 1,0 0-1,0 0 1,0 0-1,1-1 1,0-1-1,0 1 1,1-1 0,-1-1-1,1 1 1,0-1-1,0-1 1,0 0-1,0 0 1,0-1-1,1 0 1,-1 0-1,0-1 1,8-1-12,7-1-28,0-1-1,0-2 1,-1 0 0,1-1-1,-2-1 1,1-2 0,20-10 28,48-27 556,-7-4-316</inkml:trace>
  <inkml:trace contextRef="#ctx0" brushRef="#br0" timeOffset="494.568">5577 1040 7001,'-38'-12'4060,"60"10"-3049,0 1 1,0 1-1,-1 1 1,5 2-1012,-1-1 262,1-1 0,24-2-262,-43 1 39,1-2 0,-1 1 0,1-1 0,-1 0 0,1 0 0,-1-1 0,0 1 0,0-2 0,0 1-1,-1-1 1,1 0 0,3-4-39,-6 5 35,-1 0 0,0-1-1,1 1 1,-1-1 0,-1 1 0,1-1-1,-1 0 1,1 0 0,-1 0 0,0 0-1,-1-1 1,1 1 0,-1 0-1,1-1 1,-2 0 0,1 1 0,0-1-1,-1 1 1,0-1 0,0 0 0,0-2-35,-1 2 30,0 0 0,-1 0 0,1 0 0,-1 0 1,0 0-1,0 1 0,0-1 0,-1 1 0,0-1 1,0 1-1,0 0 0,0 0 0,-1 0 0,1 1 1,-1-1-1,0 1 0,0 0 0,0 0 0,-1 0 1,1 0-1,-1 1 0,-2-1-30,0-1 10,-1 1 1,0 0-1,0 0 1,0 1-1,0 0 1,0 0-1,0 1 1,0 0-1,0 0 0,-1 1 1,1 0-1,0 1 1,-4 0-11,5 1 5,1 0 0,-1 1 0,1-1 0,0 1 1,0 1-1,0-1 0,0 1 0,0 0 0,1 0 0,0 1 1,0 0-1,0-1 0,0 2 0,1-1 0,0 1 0,0-1 0,0 1 1,0 3-6,-6 10 10,1 0 1,0 1-1,2 0 1,1 0-1,-2 9-10,5-16 7,1 1-1,0-1 0,1 1 1,1-1-1,0 1 1,1 0-1,0-1 1,1 1-1,0 0 0,1-1 1,1 0-1,0 0 1,1 0-1,4 9-6,-4-13 10,0 1-1,1-1 1,-1 0-1,2 0 1,-1-1 0,1 0-1,1 0 1,-1 0-1,1-1 1,1 0 0,-1-1-1,1 0 1,0 0-1,0-1 1,1 0 0,0 0-1,0-1 1,10 2-10,-3-2 1,0-1 0,1-1 1,-1-1-1,0-1 0,1 0 0,-1-1 1,1-1-1,-1 0 0,0-2 1,4-1-2,13-4 588,0-2 1,-1-2-1,-1-1 1,16-9-589,20-19 994</inkml:trace>
  <inkml:trace contextRef="#ctx0" brushRef="#br0" timeOffset="833.771">6436 324 8954,'-6'-10'1251,"4"4"-824,-1 1 1,1 0-1,-2 0 1,1 0-1,0 0 0,-1 1 1,0-1-1,0 1 1,0 0-1,-1 0 1,1 1-1,-3-2-427,7 5 29,-1-1 0,1 1 0,0 0 0,-1 0 0,1 0 0,0 0 0,-1 0 0,1 0 0,0 0 0,-1 0 0,1 0 0,-1 0 1,1 0-1,0 0 0,-1 0 0,1 0 0,0 1 0,-1-1 0,1 0 0,0 0 0,-1 0 0,1 0 0,0 1 0,0-1 0,-1 0 0,1 0 0,0 0 0,0 1 0,-1-1 0,1 0 0,0 1 0,0-1 0,-1 0 0,1 0 0,0 1 1,0-1-1,0 0 0,0 1 0,0-1 0,0 0 0,0 1-29,-4 16 294,4-15-213,-2 30 39,2-1 1,1 0 0,1 0-1,5 20-120,0 2 62,1 28-26,33 249 369,-26-242-259,5 0 0,22 61-146,-39-141-65,7 15-543,-7-21 340</inkml:trace>
  <inkml:trace contextRef="#ctx0" brushRef="#br0" timeOffset="1170.35">6255 851 9914,'-22'0'4201,"8"2"-2649,12 2-535,4-1 55,23-2-608,11-4-216,27-6-104,15 0-32,18-7 352,5-1 3057,10 0-2529</inkml:trace>
  <inkml:trace contextRef="#ctx0" brushRef="#br0" timeOffset="1700.993">7098 1048 3785,'-4'-45'2290,"1"37"1402,10 18-2131,3-4-1354,-1-1 1,1 0 0,0-1-1,0 0 1,1-1-1,-1 0 1,1 0 0,0-1-1,-1-1 1,1 0 0,0 0-1,0-1 1,0 0-1,0-1 1,0 0 0,0-1-1,-1-1 1,1 1 0,-1-1-1,1-1 1,-1 0-1,2-2-207,-9 5 20,12-8 80,0 0 0,0-1 1,2-2-101,-14 9 18,0 0 1,0 1 0,0-1 0,0 0 0,0-1 0,-1 1-1,1 0 1,-1-1 0,0 1 0,0-1 0,0 0 0,0 0-1,-1 1 1,0-1 0,0 0 0,1-2-19,-2 1 29,1-1-1,-1 1 1,0 0 0,-1-1 0,1 1-1,-1 0 1,0 0 0,0-1 0,0 1-1,-1 0 1,0 0 0,0 0 0,0 1-1,-1-1 1,0 0 0,0 1 0,0 0 0,0 0-1,0-1 1,-1 2 0,0-1 0,0 0-1,0 1 1,-2-2-29,0 2 15,0-1 0,-1 1 0,1 0 0,0 0-1,-1 1 1,1 0 0,-1 0 0,0 1 0,0 0 0,0 0-1,0 0 1,0 1 0,0 0 0,0 0 0,1 1 0,-1 0 0,0 0-1,-5 2-14,0 1 12,0 1-1,0 0 0,0 1 0,0 0 0,1 1 1,0 1-1,0-1 0,1 2 0,0-1 0,1 1 1,0 1-1,0 0 0,1 0 0,-2 3-11,1 0 9,1 0-1,0 1 0,0 0 1,1 0-1,1 1 1,1-1-1,0 1 1,1 1-1,0-1 0,1 0 1,-1 16-9,4-22 7,1 0 1,-1 0-1,1 0 0,1 0 1,-1 0-1,2 0 0,-1 0 1,1 0-1,0-1 1,1 0-1,0 1 0,1-1 1,-1-1-1,1 1 0,1-1 1,-1 0-1,1 0 1,1 0-1,-1-1 0,1 0 1,0 0-1,1-1 0,-1 0 1,1 0-1,2 0-7,6 3 26,0 0 0,0-1 0,0-1 0,1-1 0,0 0 0,0-1 0,0-1 0,1-1 0,-1 0 0,1-2 0,-1 0 0,15-1-26,2-4-42,-1-2 0,-1-1 1,1-2-1,-1 0 0,-1-3 1,0 0-1,8-7 42,33-19-188</inkml:trace>
  <inkml:trace contextRef="#ctx0" brushRef="#br0" timeOffset="2057.283">7750 843 6737,'7'-2'433,"-5"1"-204,0 0-1,1 0 0,-1 0 1,1 1-1,-1-1 1,1 1-1,-1-1 0,3 1-228,-4 0 68,-1 0-1,1 1 0,0-1 0,0 0 1,0 1-1,-1-1 0,1 1 0,0-1 1,0 1-1,-1-1 0,1 1 0,0-1 1,-1 1-1,1-1 0,-1 1 0,1 0 1,-1 0-1,1-1 0,-1 1 0,1 0 1,-1 0-1,0-1 0,1 1 0,-1 0 0,0 0 1,0 0-1,1 0-67,24 77 3225,-4-17-2061,-3 2 0,-2 0 0,-1 11-1164,-15-73 32,2 21 390,-2-21-377,0-1 0,0 1 0,0 0 0,0 0 0,0-1 0,0 1 0,0 0 0,0-1 0,-1 1 0,1 0 0,0 0 0,0-1 0,-1 1 0,1 0 0,0-1 0,-1 1 0,1-1 0,-1 1 0,1 0 0,-1-1 0,1 1 0,-1-1 0,0 1-45,0-2 55,1 1 0,-1-1 0,0 0 0,0 1 0,0-1 1,1 0-1,-1 0 0,0 0 0,1 0 0,-1 0 0,1 1 0,-1-1 1,1 0-1,-1 0 0,1 0 0,0 0 0,0-1-55,-1 1 86,-6-17 62,1-1 1,0 0 0,2 0 0,0 0 0,1-1-1,1 1 1,0-19-149,2 22 17,1 0 0,1 0-1,0 0 1,0 1 0,2-1 0,0 0-1,1 1 1,0 0 0,8-13-17,-9 21 11,0 0 0,1 0 1,0 0-1,0 1 0,1-1 0,-1 1 0,1 0 1,1 1-1,-1 0 0,1 0 0,0 0 1,0 1-1,1 0 0,-1 0 0,1 1 0,2-1-11,4 0 343,0 0-1,0 1 0,0 0 0,0 1 0,0 1 0,1 1 0,-1-1 1,14 3-344,44 8 1160</inkml:trace>
  <inkml:trace contextRef="#ctx0" brushRef="#br0" timeOffset="2905.174">8622 870 6017,'-6'-4'966,"-26"-8"3426,31 12-4327,1 0 0,-1 0 0,1 0 0,-1-1 0,0 1 0,1 0 0,-1 0 0,0 0 0,1 1 0,-1-1 0,1 0 0,-1 0 0,0 0 0,1 0 0,-1 0 0,1 1 0,-1-1 0,0 0 0,1 1 0,-1-1 0,1 0 0,-1 1 0,1-1 0,-1 1 0,1-1 0,0 1 0,-1-1 0,1 1 0,-1-1 0,1 1 0,0-1 0,-1 1 0,1-1 0,0 1 0,0-1 0,0 1 0,-1 0 0,1-1 0,0 1 0,0 0 0,0-1 0,0 1 0,0-1 0,0 1 0,0 0-65,1 24 203,1 0-1,1 0 0,1 0 0,1 0 0,1-1 0,8 18-202,-3-6 277,-2 0-1,2 21-276,-10-51 38,0-1 0,0 0 0,0 0 0,1 0 0,-1 1 0,1-1 0,0-1 0,2 4-38,-5-12 220,0 0 0,0 0-1,0 0 1,1 0 0,-1 0 0,1 0 0,0-2-220,-1-14 282,-6-27-132,3 0 0,2 0 0,2-13-150,1 33 4,2 1 1,1-1-1,0 1 0,3 0 0,0 0 1,6-13-5,-12 35-4,0 1 1,1-1 0,0 1 0,-1 0 0,1 0 0,0-1-1,1 1 1,-1 1 0,0-1 0,1 0 0,0 0-1,-1 1 1,1 0 0,0-1 0,1 1 3,-1 1-5,-1 0 1,1 0 0,0 0-1,-1 0 1,1 1-1,-1-1 1,1 1-1,0 0 1,-1 0-1,1 0 1,0 0-1,-1 0 1,1 1-1,0-1 1,-1 1 0,1 0-1,-1 0 1,1 0-1,-1 0 1,1 0-1,-1 0 5,10 6-5,0-1-1,-1 2 1,-1 0-1,1 0 1,-1 0-1,0 2 1,-1-1-1,0 2 6,21 24 6,15 28-6,-24-34-3,14 20 4,25 48-1,-54-75 36,-8-20 15,-2-13-12,1 2-30,1 0 0,1-1 0,0 1 0,0-1 0,1 1 0,0-1 0,0 1 0,1-1 0,1 1 0,0-4-9,5-17 11,1 1 0,8-17-11,-10 29-7,1 1 1,1 0-1,0 0 1,1 1 0,1 0-1,0 1 1,1 0-1,0 0 1,2 1 0,11-10 6,-22 22-4,0-1 0,0 1 0,1 0 0,-1 0 0,0 0 0,0 0 0,1 0 0,-1 0 0,1 1 0,-1-1 0,0 1 0,1-1 0,-1 1 0,1 0 0,-1 0 1,1 0-1,-1 0 0,3 1 4,-1 0-3,0 1 0,1-1 0,-1 1 0,0 0 0,0 0 0,0 0 0,-1 0 0,1 1 0,0 0 0,0 0 3,5 5-2,-1 0 1,0 1 0,-1-1-1,0 2 1,-1-1-1,1 1 1,3 9 1,6 20-4,-2 1 0,-1 0 0,-3 1 0,0 5 4,17 61 28,-22-89 31,0 1-110,1 0-1,5 11 52,-9-26-117,-1 0 0,1-1 0,0 1 0,0-1 0,0 1 1,1-1-1,-1 0 0,1 0 0,0 0 0,0 0 0,0-1 0,0 1 0,0-1 0,1 1 0,-1-1 117,23 3-719</inkml:trace>
  <inkml:trace contextRef="#ctx0" brushRef="#br0" timeOffset="3263.74">9723 725 9778,'-21'-6'3857,"13"20"-2721,-2 4-240,7 11-224,3 6-263,8 8-169,4 8-40,3 0-48,2-2-24,-5-1-56,2-5 0,-6-6 112,-3-2-32,-3-11-504,0-10 328</inkml:trace>
  <inkml:trace contextRef="#ctx0" brushRef="#br0" timeOffset="3616.36">9554 366 11498,'-32'-32'4441,"8"10"-3352,16 4-577,5 8-200,13 8-256,8 7 1560,14 22-1208</inkml:trace>
  <inkml:trace contextRef="#ctx0" brushRef="#br0" timeOffset="3977.683">10024 780 6393,'0'0'61,"0"0"-1,0 0 0,0 0 0,0 0 1,0 0-1,0-1 0,1 1 0,-1 0 1,0 0-1,0 0 0,0 0 0,0 0 1,0 0-1,0 0 0,0 0 0,0-1 1,1 1-1,-1 0 0,0 0 0,0 0 1,0 0-1,0 0 0,0 0 0,0 0 1,1 0-1,-1 0 0,0 0 0,0 0 1,0 0-1,0 0 0,0 0 0,0 0 1,1 0-1,-1 0 0,0 0 0,0 0 1,0 0-1,0 0 0,0 0 0,0 0 1,1 0-1,-1 0 0,0 0 0,0 0 1,0 1-1,0-1 0,0 0 0,0 0 1,0 0-1,1 0-60,5 9 1147,4 16-466,-9-24-574,22 64 976,-3 2-1,-3 0 1,-3 1-1,1 32-1082,-10-79 208,-2-12 40,-3-9-238,0 0 1,0 0-1,0 1 1,0-1-1,0 0 1,1 0-1,-1 0 1,0 0-1,0 0 1,0 0-1,0 0 1,0 0-1,0 0 1,0 0-1,0 0 1,0 0-1,0 0 1,0 1-1,0-1 1,0 0-1,0 0 1,0 0-1,0 0 1,0 0-1,0 0 1,0 0-1,1 0 1,-1 0 0,0 0-1,0 0 1,0 0-1,0 0 1,0 0-1,0 0 1,0 0-1,0 0 1,0 0-1,0 0 1,0 0-1,0 0 1,1 0-1,-1 0 1,0 0-1,0 0 1,0 0-1,0 0 1,0 0-1,0 0 1,0 0-1,0 0 1,0 0-1,0 0 1,0 0-1,0 0 1,0-1-1,1 1 1,-1 0 0,0 0-1,0 0 1,0 0-1,0 0 1,0 0-1,0 0 1,0 0-11,0-9 861,-4-37-349,-7-31-512,5 45 43,1 0-1,2 0 0,1 0 1,2-1-1,2-12-42,-1 38 0,0 0 0,0 0-1,1 0 1,0 0 0,0 0-1,1 0 1,0 1 0,0-1-1,1 1 1,0 0 0,0 0 0,4-4 0,-5 6-6,1 0 0,0 1 1,0-1-1,1 1 1,-1 0-1,1 0 0,0 1 1,-1-1-1,1 1 1,0 0-1,0 0 0,1 1 1,-1 0-1,0-1 1,0 2-1,1-1 1,0 1 5,5-1-5,-1 1 1,0 0-1,1 1 1,-1 0-1,1 1 1,-1 0-1,0 1 1,0 0-1,0 0 1,-1 1-1,1 0 1,-1 1-1,1 1 5,2 1-2,0 2-1,-1 0 0,0 0 0,-1 1 1,0 0-1,0 1 0,-1 0 0,0 0 1,-1 1 2,8 15 2,-1 1 0,-1 0 0,-1 1 0,-2 0 1,-1 1-1,-1 0 0,-2 1 0,1 12-2,-5-26 47,1 9-222,1 0 0,9 24 175,-2-31 1010,5-7-590</inkml:trace>
  <inkml:trace contextRef="#ctx0" brushRef="#br0" timeOffset="4321.758">10918 793 10026,'-1'0'3777,"-2"15"-2801,2 6-360,-1 13 72,2 3-303,9 8-257,3 4-40,11 1-40,-2-3-8,-8-5-8,-1-5 16,-11-11 120,0-1-160,-5-8-272,0-5 224</inkml:trace>
  <inkml:trace contextRef="#ctx0" brushRef="#br0" timeOffset="4682.295">10987 397 7098,'-35'-44'3816,"-4"10"265,9 4-3025,19 9-455,10 3-121,12 18-496,11 13 3912,16 12-2935</inkml:trace>
  <inkml:trace contextRef="#ctx0" brushRef="#br0" timeOffset="5106.009">11794 783 3017,'1'-1'258,"0"0"1,0 0-1,0 0 1,0 0-1,0 0 1,0 0 0,-1 0-1,1-1 1,0 1-1,-1 0 1,1 0-1,-1-1 1,0 1 0,1 0-1,-1-1 1,0 1-1,0-1 1,0 1-1,0 0 1,0-1 0,0 1-1,0 0 1,0-1-1,-1 1 1,1 0-1,0-1 1,-1 1 0,1 0-1,-1-1 1,0 1-1,0-1-258,0 1 197,-1-1-1,0 1 0,1-1 1,-1 1-1,0-1 0,0 1 1,0 0-1,0 0 1,0 0-1,0 0 0,-1 0 1,1 1-1,0-1 0,0 1 1,-1-1-1,1 1 0,0 0 1,0 0-1,-1 0-196,-11 0 313,1 1 0,-1 0 0,1 1 0,0 1 0,-1 0 0,1 1-1,0 0 1,1 1 0,-1 1 0,-1 1-313,-14 8 79,2 1 0,-1 1 0,-19 18-79,40-30 2,1-1 0,0 1 0,0 0 0,0 0-1,1 0 1,0 1 0,0-1 0,0 1 0,1 0 0,-1 2-2,3-6-1,0 0 0,0 1 0,0 0-1,1-1 1,-1 1 0,1-1 0,0 1 0,0 0 0,0-1 0,0 1 0,0-1 0,0 1 0,1 0 0,-1-1-1,1 1 1,0-1 0,0 1 0,0-1 0,0 0 0,0 1 0,0-1 0,1 0 0,-1 0 0,1 1-1,-1-1 1,1 0 0,0-1 0,1 2 1,5 4-1,0-1-1,0 0 0,1-1 1,-1 0-1,1 0 0,1-1 1,-1 0-1,0-1 0,1 1 1,0-2 1,29 8 14,37 3-14,-47-9 9,-9-1-3,3 1 1,1 0-1,-1 1 1,18 7-7,-36-10 1,-1-1-1,0 1 0,1 0 1,-1 0-1,0 0 0,0 0 1,-1 1-1,1-1 0,0 1 0,-1 0 1,1 0-1,-1 1 0,0-1 1,0 1-1,-1-1 0,1 1 1,-1 0-1,1 0 0,-1 0 1,0 0-1,-1 1 0,1-1 0,-2 0 3,1 1-1,-1-1 1,0 0-1,0 0 1,-1 1-1,1-1 1,-1 0-1,0 0 1,0 0-1,0 0 1,-1 0-1,0 0 1,1 0-1,-1 0 1,-1 0-1,1-1 1,0 1-1,-1-1 1,0 1-3,-10 10 22,0 1 0,-1-2 0,-9 8-22,17-16 6,-28 25 47,-1-1 1,-2-3-1,-1 0-53,27-19 20,0 0 1,0-2-1,-1 1 1,0-1-1,0-1 1,0 0 0,0-1-1,0 0 1,-1-1-1,0 0 1,1-1-1,-1 0 1,-3-1-21,12-1-14,0 1 0,-1-1-1,1 0 1,0 0 0,0 0-1,0-1 1,0 1 0,0-1 0,0 0-1,-2-2 15,4 4-37,1-1-1,0-1 1,0 1-1,-1 0 1,1 0-1,0 0 1,0-1-1,0 1 0,0 0 1,1-1-1,-1 1 1,0-1-1,1 1 1,-1-1-1,1 0 0,-1 1 1,1-1-1,-1 1 1,1-1-1,0 0 1,0 1-1,0-1 0,0 0 1,0 1-1,1-1 1,-1 0-1,0 1 1,1-1-1,-1 1 0,1-2 38,3-7-170,1 1 0,0-1 0,5-6 170</inkml:trace>
  <inkml:trace contextRef="#ctx0" brushRef="#br0" timeOffset="5463.436">12256 345 9914,'-24'-43'4964,"22"43"-3659,2 7-821,1 11-214,75 309 135,-9 64-87,-64-367-349,-1-1-48,2 0 0,0 1 0,1-1 1,2 0-1,0-1 0,7 14 79,-5-22 137,1-9-226</inkml:trace>
  <inkml:trace contextRef="#ctx0" brushRef="#br0" timeOffset="5798.668">12034 892 9730,'-1'-3'3921,"13"3"-2681,15 2-48,19-2-231,6-5-377,13 0-328,5-5-96,2-5-72,0 5 104,-5-5-608,-5 3 4065,-10-2-2825</inkml:trace>
  <inkml:trace contextRef="#ctx0" brushRef="#br0" timeOffset="5799.668">12912 713 8682,'0'0'3585,"-2"9"-1841,-3 13-576,-8 44-224,9-30-215,8 13-473,3 1-80,2 6-80,4-2-24,-3-1 0,-6-5 96,-5-15-320,-3-2 16,5-13 72</inkml:trace>
  <inkml:trace contextRef="#ctx0" brushRef="#br0" timeOffset="6183.361">12928 465 12299,'-32'-40'4681,"6"12"-3497,9 10-696,9 2-128,11 15-128,5 2-208,17 10 3377,10 15-2521</inkml:trace>
  <inkml:trace contextRef="#ctx0" brushRef="#br0" timeOffset="6571.154">13710 871 5929,'-2'-28'5642,"2"26"-5423,-1 0-1,0 0 0,0 1 1,0-1-1,0 0 1,-1 0-1,1 1 0,-1-1 1,1 1-1,-1-1 0,1 1 1,-1-1-1,1 1 0,-1 0 1,0 0-1,0 0 1,0 0-1,-1 0-218,-3-3 196,-1 1-1,0 1 1,0-1 0,0 1 0,0 0 0,0 1-1,0 0 1,-1 0 0,1 0 0,0 1-1,-1 0 1,1 1 0,0-1 0,0 1-1,-2 1-195,-1 1 80,0 0 1,0 0-1,0 1 0,0 1 0,1 0 0,0 0 0,0 1 1,0 0-1,1 0 0,-1 1-80,-5 5 3,2 1 0,-1 0 0,1 1 0,1 0 0,0 1 0,2 0 0,-1 1 0,2 0 0,0 0 0,1 1 0,0 0 0,1 4-3,3-11 7,1 0-1,1 1 1,0 0 0,0-1-1,1 1 1,1 0 0,0 0-1,0-1 1,1 1 0,0-1-1,1 1 1,0-1 0,1 0-1,0 0 1,0 0 0,1-1-1,0 0 1,1 1 0,0-2-1,1 1 1,4 4-7,2 1 33,0-1 0,0 0 0,1-1 0,1-1 0,0 0 0,1-1 0,0 0 0,0-2 0,1 0 0,0-1 0,1 0 0,1-1-33,9 1 493,-1-2-1,1 0 0,0-2 0,0-1 1,0-2-1,0 0 0,26-5-492,-3-3 1279,36-12-1279,-85 19 12</inkml:trace>
  <inkml:trace contextRef="#ctx0" brushRef="#br0" timeOffset="7613.021">15714 542 2176,'100'-33'1977,"-84"23"1167,-16 10-3082,0 0 1,1-1-1,-1 1 0,0 0 1,0 0-1,0-1 1,0 1-1,0 0 1,0 0-1,0-1 0,1 1 1,-1 0-1,0-1 1,0 1-1,0 0 1,0 0-1,0-1 1,0 1-1,0 0 0,0 0 1,-1-1-1,1 1 1,0 0-1,0 0 1,0-1-1,0 1 0,0 0 1,0 0-1,0-1 1,-1 1-1,1 0-62,-16-10 2003,15 9-1721,-15-6 214,-1 1 0,0 0 0,0 1-1,0 1 1,-1 0 0,0 2 0,1 0 0,-1 0 0,0 2-1,-4 1-495,4 0 61,1 0-1,-1 2 0,1 0 1,0 1-1,0 1 1,0 1-1,1 0 0,0 1 1,0 0-1,1 2 0,0 0 1,0 0-1,1 2 0,0 0 1,1 0-1,-4 5-60,6-3 4,1 0-1,0 1 1,1 0 0,0 1-1,1 0 1,1 0 0,0 1-1,-3 11-3,0 5 5,2 1-1,1 0 1,-3 29-5,8-41 4,0 0 0,2-1 1,0 1-1,2 0 0,0 0 0,5 19-4,-4-28 5,1 1 1,0-1-1,1 0 0,0 0 0,1-1 0,0 1 0,1-1 0,0-1 0,1 1 0,0-1 0,8 7-5,-2-4 25,0-1 1,1-1-1,1 0 1,0-2-1,0 1 0,1-2 1,0 0-1,1-1 0,0-1 1,0-1-1,0 0 0,0-1 1,1-1-1,0-1 1,5 0-26,13-1-83,0-1 1,-1-2-1,1-1 1,-1-2 0,0-1-1,0-2 1,11-6 82,34-16-269</inkml:trace>
  <inkml:trace contextRef="#ctx0" brushRef="#br0" timeOffset="7962.696">16345 546 8794,'-5'-5'1112,"2"2"-693,0 0 0,0 1 0,-1-1 0,1 0 0,0 1 0,-1 0 0,0 0 0,1 0 0,-1 0 0,0 0 0,0 1 0,0 0 0,-4-1-419,8 2 31,0 0 0,-1 0 0,1 0 0,-1 1 0,1-1 0,0 0 0,-1 0 0,1 1 0,0-1 0,0 0 0,-1 1 0,1-1 0,0 0 0,-1 1 0,1-1 0,0 0 0,0 1 0,0-1 0,0 1 0,-1-1 0,1 1 0,0-1 0,0 0 0,0 1 0,0-1 0,0 1 0,0-1 0,0 1 0,0-1 1,0 0-1,0 1 0,0-1 0,0 1 0,0-1 0,1 0 0,-1 1 0,0-1 0,0 1-31,6 24 84,-4-20-11,40 128 240,-19-65-48,14 69-265,-33-113 44,0 0 0,-2 0 0,0 0 0,-2 0 0,0 0-1,-2 0 1,-4 22-44,-12 50 457,20-86-686,-1-9 151</inkml:trace>
  <inkml:trace contextRef="#ctx0" brushRef="#br0" timeOffset="8348.324">16219 599 8370,'-1'-5'601,"-1"1"1,1-1-1,1 0 1,-1 0 0,1 0-1,-1 0 1,1 0-1,1 0 1,-1 0-1,1 1 1,0-5-602,1 4 186,0 1 1,0-1-1,0 1 0,0 0 1,1 0-1,-1-1 0,1 2 1,0-1-1,1 0 0,-1 1 1,0-1-1,1 1 0,0 0 1,0 0-1,0 0 0,0 1 1,4-2-187,12-6 80,0 1 0,0 1 0,1 1 0,0 1 0,0 1 0,0 0 0,1 2 0,0 0 0,14 1-80,-8 2 1,-1 1 1,0 1-1,0 1 1,1 2-1,-2 0 1,1 2-1,13 6-1,-22-7 1,-1 2 0,0 0 0,0 1 0,-1 1 0,0 0 0,-1 1 0,0 1 0,-1 1 0,0-1 0,-1 2 0,-1 0 0,0 1 0,-1 0 0,0 1 0,-1 0-1,-1 0 1,-1 1 0,0 0 0,-1 1 0,-1 0 0,0 0 0,-2 0 0,0 1 0,-1 3-1,1 1 12,-2 0 0,-1 0 0,-1 0 0,-1 0 0,-1 0 1,-1 0-1,-1-1 0,-1 1 0,-1-1 0,-1 0 0,-1 0 0,-1-1 0,-1 0 0,0 0 0,-2-1 0,0-1 0,-11 13-12,4-9 67,-1 0 0,-1-1 0,-1-2 0,-1 0 0,-1-1 0,0-1 0,-16 7-67,26-17 44,0 0 1,0-1-1,-1-1 1,0 0 0,-1-2-1,1 1 1,-1-2 0,0 0-1,1-1 1,-1 0-1,0-1 1,-1-1 0,1-1-1,0 0 1,0-1-45,7 0 27,0-1-1,-1 1 1,1-1 0,1-1-1,-1 0 1,1 0 0,-1-1 0,1 0-1,0 0 1,-6-6-27,11 9-12,1 0 0,-1-1 0,0 1 0,1-1 1,-1 0-1,1 0 0,0 0 0,0 0 0,0 0 0,0-1 0,0 1 1,1-1-1,0 1 0,0-1 0,0 1 0,0-1 0,0 0 0,0 1 1,1-1-1,0 0 0,0 1 0,0-1 0,0 0 0,1 0 0,-1 1 1,1-1-1,1-3 12,20-37-146</inkml:trace>
  <inkml:trace contextRef="#ctx0" brushRef="#br0" timeOffset="8905.92">17843 605 5113,'61'-78'2893,"-61"78"-2792,1-1 0,-1 0 0,1 1 0,-1-1 0,1 0 0,-1 0 0,0 1 1,1-1-1,-1 0 0,0 0 0,0 0 0,1 0 0,-1 1 0,0-1 0,0 0 0,0 0 1,0 0-1,0 0 0,0 1 0,0-1 0,-1 0 0,1 0 0,0 0 0,0 0 0,-1 1 0,1-1 1,0 0-1,-1 0 0,1 1 0,0-1 0,-1 0 0,0 1 0,1-1 0,-1 0 0,1 1 1,-1-1-1,0 1 0,1-1 0,-1 1 0,0-1-101,-2-1 345,-1 1 0,1-1 1,0 1-1,-1 0 0,1 0 0,-1 0 1,-1 0-346,1 1 319,-14-4 188,-1 2 0,0 0 0,0 2 0,0 0-1,0 0 1,0 2 0,0 1 0,1 0 0,-6 2-507,11-1 41,-1 0 0,1 1 0,0 0-1,1 1 1,-1 0 0,1 1 0,0 0 0,1 1 0,0 1-1,0 0 1,1 0 0,0 1 0,-4 5-41,4-2 3,0 1 0,1 0 1,0 1-1,1 0 0,1 0 1,0 1-1,1-1 0,1 2 0,0-1 1,1 0-1,1 1-3,-1 4 2,1 1 0,1-1 0,1 1 0,1 0-1,1-1 1,2 12-2,-1-22 5,0 0-1,1 0 0,0 0 1,1 0-1,0 0 0,0-1 1,1 0-1,1 0 1,-1 0-1,2-1 0,-1 1 1,1-2-1,5 5-4,4 2 28,0-1 0,0 0 1,1-2-1,1 0 0,0-1 0,1-1 0,0 0 1,0-1-1,1-2 0,19 6-28,-21-8-77,1-1-1,-1-1 1,1-1 0,0 0-1,0-1 1,-1-1 0,1-1 0,0 0-1,0-2 1,-1 0 0,1-1-1,8-4 78,37-16-1523,-8 0 585</inkml:trace>
  <inkml:trace contextRef="#ctx0" brushRef="#br0" timeOffset="9291.794">18478 334 9194,'-14'-15'3438,"5"10"-1237,9 5-2155,-1 0 1,1 0-1,0 0 1,0 0-1,0 0 1,0 0-1,0 0 1,-1 0-1,1 0 1,0 0-1,0 0 1,0 1-1,0-1 1,0 0-1,-1 0 1,1 0-1,0 0 1,0 0-1,0 0 1,0 0-1,0 1 1,0-1-1,0 0 1,-1 0-1,1 0 1,0 0-1,0 1 1,0-1-1,0 0 1,0 0-1,0 0 1,0 0-1,0 0 1,0 1-1,0-1 1,0 0-1,0 0 1,0 0-1,0 0 1,0 1-1,0-1 1,0 0-1,0 0 1,0 0-1,0 0 1,0 1-1,1-1-46,19 153 207,-16-103-42,-1 1 0,-5 48-165,-17 102 624,1-2-156,14-150-398,2-26 39,1-1 0,0 14-109,1-35 23,0-1 1,0 1-1,0-1 1,1 0-1,-1 1 1,0-1-1,0 0 1,0 1 0,0-1-1,0 1 1,1-1-1,-1 0 1,0 1-1,0-1 1,0 0-1,1 0 1,-1 1-1,0-1 1,1 0-1,-1 0 1,0 1 0,0-1-1,1 0 1,-1 0-1,1 0 1,-1 1-1,0-1 1,1 0-1,-1 0 1,0 0-1,1 0 1,-1 0-1,0 0 1,1 0-1,-1 0 1,1 0-24,14-2 484,-12 1-399,87-24 809,-54 14-865,1 1 0,0 2-1,24-1-28,-30 7 550,0 1-1,-1 2 1,1 1-1,-1 2 0,9 2-549,32 10 1087</inkml:trace>
  <inkml:trace contextRef="#ctx0" brushRef="#br0" timeOffset="11646.791">18 2188 2841,'-11'4'4854,"11"-4"-4779,-1 1-1,1-1 0,-1 0 1,1 1-1,-1-1 1,1 1-1,-1-1 0,1 1 1,0-1-1,-1 1 1,1-1-1,0 1 0,0-1 1,-1 1-1,1-1 1,0 1-1,0 0 0,0-1 1,0 1-1,-1-1 1,1 1-1,0-1 0,0 1 1,0 0-1,0-1 1,0 1-1,1-1 0,-1 1 1,0 0-1,0-1 1,0 1-1,0-1 0,1 1 1,-1-1-1,0 1 0,1-1 1,-1 1-1,0-1 1,1 1-1,-1-1 0,0 1 1,1-1-1,-1 1 1,1-1-1,-1 0 0,1 1 1,-1-1-1,1 0 1,-1 0-1,1 1 0,0-1 1,-1 0-75,9 5 116,1-1-1,-1 0 1,1-1 0,0 1-1,-1-2 1,1 0 0,0 0 0,1-1-1,-1 0 1,0 0 0,0-1-1,0-1 1,3 0-116,231-4 1260,26 11-1260,232 0 94,0-24-42,-121 5-27,0 17 0,148 29-25,-29-3 21,2-26 4,-400-4-23,298-2 20,584 10 18,-236 11-6,84-37-34,486-9 23,-219 8-23,-259 3 8,-129 5 3,-5-39-6,-622 40-5,351-38 5,0 25-2,-192 23-2,261-4 6,-78-24 13,-64 2-15,-292 23 2,170-12 1,553-19-7,10 9 30,-284-1-23,-216 12 9,329-26 80,-118 7-51,113 27-38,-283 8 2,-24-11-14,44 1 229,-299 8-136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5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368 55 4537,'15'-13'2018,"-15"12"-1836,0 0-1,0 0 1,0 0-1,0 0 1,0 0-1,-1 0 1,1 0-1,0 0 1,-1 0-1,1 0 1,-1 0-1,1 0 1,-1 0-1,1 0 1,-1 0-1,0 1-181,-2-6 741,2 5-555,-1-1 1,1 0 0,0 1 0,-1 0 0,0-1 0,1 1-1,-1 0 1,0 0 0,1-1 0,-1 1 0,0 1 0,0-1 0,0 0-1,0 0 1,0 1 0,0-1 0,0 1 0,0 0 0,0-1 0,0 1-1,-1 0 1,-1 1-187,-4-1 261,0 0-1,0 1 1,-1 1-1,1-1 1,-2 2-261,-10 3 115,1 1-1,-1 1 1,1 1 0,0 1 0,1 0 0,0 1 0,1 1 0,0 1 0,1 1 0,1 0 0,0 1 0,-2 3-115,8-7 15,1 0 0,1 1 0,-7 12-15,13-22 0,-1 1-1,1 0 1,-1 0-1,1 0 1,0 0 0,0 1-1,1-1 1,-1 0-1,1 0 1,0 0-1,-1 1 1,1-1 0,1 0-1,-1 1 1,0-1-1,1 0 1,0 0-1,-1 0 1,2 1 0,-1-2-1,0 0 0,0 0 0,1 0 0,-1 0 0,1-1 1,-1 1-1,1 0 0,0-1 0,0 0 0,0 1 0,0-1 0,0 0 0,0 0 0,0 0 0,0 0 1,0 0 0,39 10-3,-28-9 3,98 18 6,-48-10 18,3 4-24,-55-11 3,0 0-1,0 1 1,-1 0-1,1 1 0,-1 0 1,0 1-1,-1 0 1,1 0-1,2 4-2,-10-8 2,1-1 1,-1 1-1,0 0 0,0 0 1,0 1-1,0-1 0,0 0 1,0 1-1,-1-1 0,1 1 1,-1 0-1,0-1 0,0 1 1,0 0-1,0 0 0,0 0 1,-1 0-1,1 0 0,-1-1 1,1 1-1,-1 0 0,0 0 1,-1 0-1,1 0 0,0 0 0,-1 0 1,1 0-1,-1 0 0,0 0 1,0 0-1,0-1 0,-1 1 1,1 0-1,-1-1 0,1 1 1,-1 0-3,-6 6 24,0 0-1,0 0 1,-1 0 0,0-1 0,0 0 0,-1-1 0,0 0 0,-3 1-24,-10 5 63,0-1 0,0-1 0,-10 2-63,18-8 18,-1 0 1,0-1 0,0-1 0,0 0-1,0-1 1,-7-1-19,13-1 28,-1 0 1,0 0-1,1-2 1,-1 1-1,1-1 0,0-1 1,-1 0-1,1 0 0,0-1 1,-1-1-29,8 4-12,1 0 0,0-1 0,-1 1 0,1-1 0,0 0 0,0 1 0,0-1-1,0 0 1,-1-1 12,3 2 59,-1 0-1,1 1 1,-1-1-1,1 0 1,0 1-1,0-1 0,-1 0 1,1 1-1,0-1 1,0 0-1,0 0 1,-1 1-1,1-1 1,0 0-1,0 0 0,0 0 1,1 1-1,-1-1 1,0 0-1,0 1 1,0-1-1,0 0 0,1 0 1,-1 1-1,0-1 1,1 0-1,-1 1 1,0-1-1,1 0 1,-1 1-1,1-1 0,-1 1 1,1-1-1,-1 1 1,1-1-1,0 1 1,0-1-59,23-10 938</inkml:trace>
  <inkml:trace contextRef="#ctx0" brushRef="#br0" timeOffset="571.4">985 391 5065,'0'-117'2775,"0"114"-2589,0 0-1,0 0 1,0 0 0,-1 0-1,1 0 1,-1 0-1,1 0 1,-1 0-1,0 0 1,0 0 0,-1 1-1,1-1 1,0 0-1,-1 1 1,1-1-1,-1 1 1,0-1 0,0 1-1,0 0 1,-3-2-186,0-1 416,1 1-195,-1 1 1,0-1-1,0 1 1,-1 0-1,1 0 1,-1 0-1,1 1 1,-1 0-1,0 0 1,0 0-1,0 1 1,0 0-1,0 0 1,0 0-1,0 1 1,0 0-1,0 0 1,0 1-1,0-1 1,0 2-1,0-1 1,-6 2-222,1 0 62,0 1 1,0 0-1,0 1 1,1 0-1,-1 1 0,1 0 1,0 0-1,1 1 1,0 0-1,0 1 1,-4 4-63,4-1 5,0-1 1,0 2 0,1-1 0,0 1-1,1 1 1,1-1 0,0 1 0,0 0-1,1 1 1,1-1 0,0 1-1,1 0 1,1 0 0,0 0 0,1 0-1,0 0 1,1 9-6,1-18-1,-1-1 0,1 1 1,0-1-1,0 1 0,0-1 0,1 0 0,0 0 1,-1 1-1,2-1 0,-1 0 0,0 0 0,1-1 1,-1 1-1,1-1 0,0 1 0,1-1 0,1 2 1,0-1 1,1-1 0,-1 1 0,1-1 0,-1 0-1,1-1 1,0 0 0,0 0 0,0 0 0,0 0-1,0-1 1,1 0 0,2 0-1,8 0 11,-1-1 0,1 0-1,-1-1 1,0-1 0,1 0-1,-1-1 1,0-1 0,0-1 0,7-3-11,-15 5 12,0-1 0,0 0 0,-1 0 1,1-1-1,-1 0 0,0 0 0,0-1 1,5-5-13,-8 7 10,-1 0 0,1-1 0,-1 0 0,0 0 1,0 0-1,0 0 0,-1 0 0,1-1 0,-1 1 0,-1-1 1,1 0-1,-1 1 0,1-5-10,-2 4 11,0 0-1,0 1 1,0-1 0,-1 1 0,0-1 0,0 1-1,0-1 1,-1 1 0,0-1 0,0 1 0,0 0-11,-7-14 45,-1 0 1,-5-6-46,-7-13 27,19 31-26,2 6-3,1-1-1,-1 1 1,1 0 0,-1 0 0,1-1 0,-1 1 0,0 0-1,0 0 1,1 0 0,-1 0 0,0 0 0,0 0 0,0 0-1,0 0 1,-1 0 2,5 23-77,5 0 81,0 0 0,2-1 0,1-1 0,0 1 0,2-2 1,0 0-1,1 0 0,1-2 0,1 1 0,0-2 0,5 3-4,-12-12-17,0 0 0,1-1 0,0 0 0,0 0 1,0-1-1,1 0 0,8 2 17,-6-3-735,-1-1 0,1 0 0,0-1 0,2-1 735,23 1-1364</inkml:trace>
  <inkml:trace contextRef="#ctx0" brushRef="#br0" timeOffset="1172.895">1351 266 9562,'-3'-1'340,"0"1"0,1 0 0,-1-1 0,0 1 0,0 1-1,0-1 1,0 0 0,1 1 0,-1-1 0,0 1 0,0 0 0,-1 0-340,2 1 68,1-1 0,0 0 0,0 0 0,-1 0 0,1 1 0,0-1 1,0 1-1,1-1 0,-1 1 0,0-1 0,0 1 0,1-1 0,-1 1 0,1 0 0,-1-1 1,1 1-1,0 0 0,-1 0 0,1-1 0,0 1 0,0 0 0,1 0-68,-2 7 133,2-1 0,-1 1 0,2 0 0,-1-1 0,1 1 0,0-1 0,1 1 0,2 4-133,7 15 456,14 23-456,5 11 397,-29-56-342,0-1-21,-1-1 0,0 0 0,1-1 0,0 1 0,0 0 0,0 0 1,1-1-1,-1 1 0,1-1 0,2 2-34,-11-33 369,-15-33-190,7 20-121,2 1 1,1-1-1,-2-26-58,12 60-6,0 1 1,1 0-1,0 0 1,0-1-1,1 1 1,-1 0-1,1 0 1,1-1 5,-2 5-5,1 0 1,0 1 0,-1-1-1,1 0 1,0 0 0,0 1-1,0-1 1,0 0 0,1 1-1,-1-1 1,0 1 0,1 0-1,-1-1 1,0 1 0,1 0 0,0 0-1,-1 0 1,1 0 0,0 0-1,0 0 1,-1 0 0,1 1-1,0-1 1,0 1 0,0-1-1,1 1 6,5-1-7,0 1 0,-1 0 0,1 1 0,-1-1 0,1 2 0,0-1 0,-1 1 0,0 0 0,0 0 0,1 1 1,-1 0-1,-1 1 0,1-1 0,0 1 0,-1 0 0,0 1 0,5 4 6,9 8-18,-1 1-1,-1 0 0,0 2 1,7 12 18,-10-14 3,-1 1 1,-2 1-1,3 5-3,-11-19 2,-1 0 1,-1 0-1,1 0 0,-1 0 0,0 1 0,-1-1 0,1 1 1,-1-1-1,0 1 0,-1-1 0,0 1 0,0 0 0,-1 5-2,1-11 13,0 0 0,-1 0 0,1 0 0,0 0 0,-1 0 0,1 1 0,-1-1 0,1 0 0,-1 0 0,1 0 0,-1-1 0,0 1-1,0 0 1,1 0 0,-1 0 0,0 0 0,0-1 0,0 1-13,1-1 11,-1 0 0,1 0-1,-1 0 1,1 1 0,-1-1 0,1 0-1,0 0 1,-1 0 0,1-1 0,-1 1 0,1 0-1,-1 0 1,1 0 0,0 0 0,-1 0-1,1 0 1,-1-1 0,1 1 0,0 0 0,-1 0-1,1-1 1,-1 1 0,1 0 0,0-1-1,-1 1 1,1 0 0,0-1 0,0 1-1,-1 0 1,1-1 0,0 1 0,0-1 0,0 1-1,-1 0 1,1-1 0,0 1 0,0-1-1,0 1 1,0-1 0,0 1 0,0-1 0,0 1-1,0 0 1,0-1 0,0 1 0,0-1-11,-1-8 61,0 0 1,0 0-1,1 0 0,0 0 1,1 0-1,0 0 1,0 0-1,3-7-61,2-10 36,2 0 1,5-8-37,-7 17 1,2 1 0,0-1 0,1 1-1,1 1 1,2-2-1,-9 12-3,1 0-1,-1 0 0,1 0 1,1 1-1,-1 0 1,1 0-1,-1 0 0,1 0 1,0 1-1,1 0 0,-1 0 1,1 0-1,-1 1 0,1-1 1,0 1-1,0 1 0,0-1 4,-2 2-2,-1 0 0,1 0 0,-1 1 0,1-1-1,-1 1 1,0 0 0,1 0 0,-1 0-1,0 0 1,0 1 0,1 0 0,-1-1 0,0 1-1,-1 0 1,1 0 0,0 0 0,0 1-1,-1-1 1,0 1 0,1-1 0,-1 1 0,0 0-1,0 0 1,-1 0 0,2 1 2,5 11 2,-1-1 0,0 1 0,-1 0-1,4 14-1,-2 2 23,-1 1-1,2 19-22,2 14 226,-10-58-298,1 0-1,0 0 1,1 0-1,0 0 1,0 0-1,0-1 1,1 0-1,-1 1 1,3 1 72,16 16-196</inkml:trace>
  <inkml:trace contextRef="#ctx0" brushRef="#br0" timeOffset="1531.969">2293 446 9266,'17'-50'3023,"-17"50"-2953,1 0 0,-1-1 0,0 1 0,0 0 0,0-1 0,1 1 0,-1 0 0,0 0 0,1-1-1,-1 1 1,0 0 0,1 0 0,-1-1 0,0 1 0,1 0 0,-1 0 0,0 0 0,1-1 0,-1 1 0,0 0 0,1 0-1,-1 0 1,1 0 0,-1 0 0,0 0 0,1 0 0,-1 0 0,1 0 0,-1 0 0,0 0 0,1 0 0,-1 0 0,1 0-70,12 6 863,-10-5-537,10 4-16,1-1 0,0 0 0,0 0 0,0-2 0,0 0 0,0 0 0,0-1 0,13-1-310,-20-1 27,1 1 0,0-1 0,-1 0 1,1-1-1,-1 1 0,1-1 0,-1-1 0,0 0 1,0 0-1,0 0 0,0-1 0,0 0 0,-1 0 0,1-1 1,-1 0-1,-1 0 0,2-1-27,-5 4 12,0-1 1,0 0-1,0 0 1,-1 0-1,1 0 1,0 0-1,-1 0 1,0-1-1,0 1 1,0 0-1,0-1 1,-1 1-1,1-1 0,-1 1 1,0-1-1,0 1 1,0-1-1,0 1 1,-1-1-1,1 1 1,-1 0-1,0-1 1,0 1-1,0 0 1,-1-1-1,1 1 0,-1 0 1,0 0-1,0 0 1,0 0-1,-2-2-12,1 0 7,-1 0 0,-1 1 0,1-1 0,-1 1 0,1-1 0,-1 1 0,0 1 0,-1-1 0,1 1 0,-1 0 0,1 0-1,-1 0 1,0 1 0,0 0 0,0 0 0,0 1 0,-3-1-7,-1 2 1,-1 0 0,1 1 0,0 0 0,-1 1 0,1 0 0,0 0 0,0 1 0,0 1 0,0-1 0,1 2 0,0-1 0,-2 2-1,-6 4 5,0 0 0,1 2-1,0 0 1,1 0 0,-13 15-5,19-18 14,1 1 0,1-1 1,-1 1-1,2 1 0,-1-1 0,2 1 0,-1 0 0,1 1 0,0 3-14,3-8 11,0-1-1,0 0 1,1 1-1,0 0 0,0-1 1,1 1-1,0 0 1,0-1-1,1 1 1,0-1-1,0 1 0,0 0 1,1-1-1,0 0 1,0 1-1,0-1 0,1 0 1,0 1-11,3 1 15,0 0 1,0-1-1,0 1 0,1-1 1,0 0-1,1-1 0,0 0 1,0 0-1,0 0 1,0-1-1,1-1 0,0 1 1,9 2-16,10 4 121,1-2 1,1 0-1,28 3-121,-28-7 308,0-1-1,0-1 1,1-2-1,-1-1 1,1-1-308,70-14 472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3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65 6977,'0'-1'180,"0"0"-1,0 0 0,0 0 0,-1 1 0,1-1 0,0 0 0,-1 0 1,1 1-1,-1-1 0,1 0 0,-1 1 0,1-1 0,-1 0 0,0 1 1,1-1-1,-1 1 0,0-1 0,1 1 0,-1-1 0,0 1 0,0 0 0,1-1 1,-1 1-180,0 0 86,1 0 1,-1 1-1,1-1 1,-1 0-1,0 1 1,1-1 0,-1 0-1,1 1 1,0-1-1,-1 1 1,1-1 0,-1 1-1,1-1 1,-1 1-1,1-1 1,0 1-1,0-1 1,-1 1 0,1-1-1,0 1 1,0 0-1,-1 0-86,-9 43 801,9-41-741,-2 24 67,0 1 0,2-1 0,1 1 0,1 0 0,2-1 0,2 14-127,12 43 609,13 35-609,-7-30 417,-3 5-417,-10-36 67,0 38-67,-12-72-91</inkml:trace>
  <inkml:trace contextRef="#ctx0" brushRef="#br0" timeOffset="339.38">17 662 8450,'-16'-14'3697,"16"4"-1609,6 2-712,21-1-231,13 2-257,33 2-456,9 2-160,15-1 56,3 0-80,-11 9-128</inkml:trace>
  <inkml:trace contextRef="#ctx0" brushRef="#br0" timeOffset="864.603">769 58 7290,'-1'-5'456,"0"0"-1,0 1 1,0-1 0,-1 1 0,0 0 0,0-1 0,-1 0-456,2 4 135,0-1-1,0 0 0,0 1 1,0 0-1,-1-1 0,1 1 1,0 0-1,-1-1 0,1 1 1,-1 0-1,0 0 0,1 0 1,-1 0-1,0 1 0,0-1 0,1 0 1,-1 1-1,0-1 0,0 1-134,0 0 62,1 0-1,0 0 0,-1 1 1,1-1-1,-1 0 0,1 0 0,0 1 1,-1-1-1,1 1 0,0 0 0,0-1 1,0 1-1,-1 0 0,1-1 0,0 1 1,0 0-1,0 0 0,0 0 1,0 0-1,0 0 0,1 0 0,-2 2-61,-17 27 350,18-27-285,-7 11 39,2 0 0,0 1-1,1 0 1,0 0 0,1 0-1,1 0 1,0 1-1,1-1 1,1 1 0,0 12-104,3 5 142,2 0 0,0-1 0,2 0 0,8 22-142,21 69 237,-8-33 747,4 36-984,-26-98 214,-1-1 1,-1 1 0,-1 0-1,-2 0 1,0-1-1,-5 24-214,2-40 171,0-10 69,0-20 46,4-13-223,1 0 1,1 0 0,2 0-1,1 0 1,2 1 0,1 0-1,1 0 1,3-3-64,-7 21 0,0 0 0,1 0 0,0 0 1,1 1-1,0 0 0,9-9 0,-11 14-4,0 1 0,1 0 1,-1 0-1,1 1 0,0-1 1,1 2-1,-1-1 0,1 1 0,0 0 1,0 0-1,4 0 4,-8 3-2,-1 0 1,1 1-1,-1-1 0,0 1 1,1 0-1,-1 0 0,1 1 1,-1-1-1,0 1 0,1-1 1,-1 1-1,0 0 0,0 0 1,1 1-1,-1-1 0,0 1 1,0-1-1,0 1 0,-1 0 1,1 0-1,0 0 0,-1 1 1,2 0 1,7 8-2,-1 1 0,0-1 0,-1 2 1,4 7 1,-4-7 0,9 17-195,-1 1 0,-2 1 0,-2 0 0,0 1 0,-2 0 1,-1 3 194,-3-13-900,4 7-884,0-9 842</inkml:trace>
  <inkml:trace contextRef="#ctx0" brushRef="#br0" timeOffset="1209.866">1370 684 7218,'0'-5'4966,"3"7"-3155,15 6-672,-5-6-883,1 0 0,0-1 0,0-1 0,0 0 0,0-1 0,0-1 0,0 0 0,0-1 0,0 0 0,-1-1 0,10-4-256,-15 5 26,0 0 0,0-1-1,-1 0 1,1 0 0,-1-1-1,0 0 1,0 0 0,0 0 0,-1-1-1,0 0 1,0 0 0,-1-1-1,1 1 1,-1-1 0,-1-1-1,1 1 1,-1 0 0,0-1 0,1-5-26,-4 10 12,0-1 0,0 1 0,-1 0-1,1-1 1,-1 1 0,1-1 0,-1 1 0,0 0 0,-1-1 0,1 1 0,-1-1 0,1 1 0,-1 0 0,0-1 0,0 1 0,0 0 0,-1 0 0,1 0 0,-1 0 0,0 0 0,0 0 0,0 0 0,0 1 0,-1-2-12,0 1 6,-1 0 0,1 1 0,-1 0 1,1-1-1,-1 1 0,0 1 0,1-1 0,-1 0 0,0 1 1,0 0-1,0 0 0,0 0 0,0 0 0,-1 1 0,1 0 1,0 0-1,0 0 0,0 0 0,0 1 0,-2-1-6,-7 3 3,-1 1 0,1 0 0,-1 0 0,1 1 0,1 1-1,-1 0 1,-2 3-3,-10 6 5,0 1 0,2 1 0,-1 3-5,11-9 5,1 1 0,0 0 0,1 1 0,0 0 0,1 0 0,1 1 0,-7 13-5,12-19 5,-1 1 1,1 0-1,1 0 1,0 0-1,0 0 0,1 1 1,0-1-1,1 1 1,0-1-1,0 1 0,1 0 1,0-1-1,1 1 1,1 3-6,-1-8 5,0 0 0,0-1-1,1 1 1,0-1 0,0 0 0,0 1 0,0-1 0,1 0 0,-1 0 0,1-1 0,0 1 0,0 0-1,1-1 1,-1 0 0,1 1-5,3 1 1,1 0 0,-1-1 0,1 1 0,0-1 0,0-1-1,0 1 1,0-1 0,2-1-1,16 5 221,1-2-1,1-1 1,-1-1-1,0-2 1,2 0-221,14-1 2540,30-4-2540,43-14 1391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0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90 527 2657,'62'-8'1683,"-62"8"-1630,1 0 0,-1 0-1,0 0 1,1 0 0,-1-1 0,0 1 0,1 0 0,-1 0 0,0-1 0,1 1 0,-1 0 0,0-1 0,0 1 0,1 0 0,-1 0 0,0-1 0,0 1 0,0-1 0,1 1 0,-1 0 0,0-1 0,0 1 0,0 0 0,0-1-1,0 1 1,0-1 0,0 1 0,0 0 0,0-1 0,0 1 0,0-1 0,0 1 0,0 0 0,0-1 0,0 1 0,0 0 0,0-1 0,-1 1 0,1-1 0,0 1 0,0 0 0,0-1 0,-1 1 0,1 0-53,-13-21 1541,9 15-829,1 0-278,-1 0-1,1 0 1,-1 1-1,-1-1 0,1 1 1,-1 0-1,0 0 1,-1 0-434,5 4 18,-1 0 1,1 0-1,0 0 0,-1 0 1,1 1-1,-1-1 0,1 1 1,-1-1-1,1 1 0,-1 0 1,1-1-1,-1 1 0,0 0 1,1 0-1,-1 0 0,1 0 1,-1 0-1,1 1 0,-1-1 1,0 0-1,1 1 1,-1-1-1,1 1 0,-1 0 1,1-1-1,0 1 0,-1 0 1,1 0-1,0 0 0,0 0 1,-1 0-1,1 0 0,0 0 1,0 0-1,0 0 0,0 1 1,0-1-1,0 2-18,-5 3-4,1 2 0,0-1 0,1 0-1,0 1 1,0 0 0,1 0 0,-1 0 0,2 1-1,-1-1 1,1 1 0,1-1 0,-1 1 0,2 0 0,-1-1-1,1 8 5,1-9-2,-1-1 0,1 1 0,1-1 0,-1 1-1,1-1 1,0 0 0,0 0 0,1 0-1,0 0 1,0 0 0,0-1 0,1 1 0,0-1-1,0 0 1,0 0 0,1 0 0,-1-1-1,1 0 1,0 0 0,1 0 0,3 2 2,-2-1 5,0-1 0,1 0 0,0-1 0,-1 0 0,1 0 0,0-1 1,0 1-1,1-2 0,-1 1 0,0-1 0,4-1-5,-5 0 10,0 0-1,0-1 1,0 0 0,0-1-1,0 1 1,-1-1 0,1-1 0,-1 1-1,1-1 1,-1 0 0,0 0-1,0-1 1,0 0 0,-1 0-10,1 0 12,0 0-1,-1-1 1,0 1 0,0-1 0,-1 0 0,1-1-1,-1 1 1,0-1 0,0 0 0,1-4-12,-3 6 18,0-1 0,-1 1 0,0-1 1,0 1-1,0-1 0,0 0 0,-1 1 0,0-1 1,0 0-1,0 0 0,-1 1 0,1-1 1,-1 0-1,0 1 0,0-1 0,-1 0-18,-1-5 82,-1 0-1,0 0 0,-1 0 1,1 1-1,-2-1 1,0 1-1,0 1 1,0-1-1,-1 1 0,-1 0 1,1 0-1,-1 1 1,-3-2-82,6 5 44,0 0 1,-1 1 0,0 0 0,1 0-1,-1 0 1,0 1 0,0 0 0,0 0-1,-1 0 1,1 1 0,0 0 0,-1 0-1,1 1 1,0-1 0,-1 2 0,1-1 0,-1 1-1,1-1 1,0 2 0,-1-1 0,1 1-1,-4 1-44,4-1 3,1 0 0,-1 1-1,1-1 1,0 1 0,0 0-1,1 0 1,-1 1 0,0-1 0,1 1-1,0 0 1,0 0 0,0 1-1,1-1 1,-1 1 0,-2 4-3,4-4-3,0-1 0,1 1 0,-1 0 0,1 0 0,0 0 0,0 0 0,1 0 0,-1 0 0,1 0 1,0 1-1,0-1 0,1 0 0,0 0 0,0 0 0,0 0 0,0 0 0,1 0 0,0 1 3,2 4-6,1 0 0,0 0 0,0-1 0,1 1 0,0-1 0,0-1 0,1 1 0,1-1 0,-1 0 0,1-1 0,1 1 0,-1-2 0,10 7 6,-14-11 3,0 1 0,1-1 0,-1 1 0,1-1 0,0 0 0,-1-1-1,1 1 1,0-1 0,0 0 0,0-1 0,0 1 0,0-1 0,0 0-1,0 0 1,0 0 0,0-1 0,0 1 0,0-1 0,0-1 0,0 1 0,0-1-1,0 1 1,-1-2 0,1 1 0,-1 0 0,1-1 0,-1 0 0,0 0-1,0 0 1,3-3-3,-3 2 12,1-1 0,-1 0 0,1 1 0,-1-2 0,-1 1 0,1 0 0,-1-1 0,0 0 0,0 1 0,0-1 0,-1 0 0,0-1 0,0 1 1,-1 0-1,1-6-12,-2 8 6,0-1 1,0 0-1,0 1 1,-1-1 0,0 0-1,0 1 1,0-1-1,0 1 1,-1 0 0,0-1-1,0 1 1,0 0-1,0 0 1,0 0 0,-1 0-1,0 0 1,0 1-1,0-1 1,0 1 0,-1 0-1,1 0 1,-1 0-7,-1-1 2,1 1 1,-1 1-1,0-1 1,0 1-1,0-1 1,0 1-1,0 1 1,-1-1-1,1 1 1,0 0-1,-1 0 1,1 0-1,-5 1-2,1 0 18,-1 0 1,1 1-1,0 0 0,-1 1 0,1 0 1,0 0-1,-6 3-18,12-4 1,0 0 0,1 0 1,-1 1-1,0-1 1,1 1-1,-1-1 0,1 1 1,0 0-1,-1 0 0,1 0 1,0 0-1,0 0 0,0 0 1,1 1-1,-1-1 0,0 1 1,1-1-1,0 1 1,-1 2-2,1-1-3,0 0 0,0 0 0,0 0 0,1 0 0,-1 0 0,1 0 0,1 0 0,-1 0 0,0 0 0,1 0 1,0 0-1,0 0 0,0 2 3,1 0-4,0 0 1,1-1 0,-1 1 0,1 0-1,0-1 1,1 0 0,-1 0 0,1 0-1,0 0 1,0 0 0,1-1 0,-1 0-1,1 0 1,0 0 0,0 0 0,0-1-1,1 0 1,4 3 3,-5-5 3,0 0 0,0 0 0,0 0 0,0 0 0,1-1 0,-1 0 0,0 0 0,0 0 0,0-1 0,0 0 0,0 0 0,0 0-1,0 0 1,0-1 0,-1 0 0,1 0 0,0 0 0,2-2-3,-4 2 7,0 0 0,-1 0 0,1 1 1,-1-2-1,0 1 0,1 0 0,-1 0 0,0-1 0,0 1 0,-1-1 0,1 1 0,0-1 0,-1 0 0,0 0 0,1 0 0,-1 0 1,0 0-1,-1 0 0,1 0 0,0 0 0,-1 0 0,0 0 0,0 0 0,0 0 0,0-1 0,0 1 0,-1 0 0,1 0 0,-1 0 0,0-1-7,0 2 5,1 0-1,-1-1 0,0 1 0,-1 0 1,1-1-1,0 1 0,-1 0 0,1 0 0,-1 0 1,1 0-1,-1 0 0,0 0 0,0 1 1,0-1-1,0 1 0,0-1 0,0 1 0,-1 0 1,1 0-1,0 0 0,-1 0 0,1 0 0,0 0 1,-1 1-1,1-1 0,-1 1 0,0 0 1,-1-1-5,-4 1 12,0 0 0,0 1 0,0 0 1,0 0-1,0 1 0,0-1 0,0 2 1,-3 1-13,9-4-1,1 1 0,0-1 0,-1 1 1,1-1-1,0 1 0,-1 0 0,1 0 1,0 0-1,0 0 0,0 0 1,0 0-1,0 0 0,0 0 0,0 0 1,0 0-1,0 1 0,0-1 1,1 0-1,-1 1 0,0-1 0,1 0 1,-1 1-1,1-1 0,0 1 0,-1-1 1,1 1-1,0-1 0,0 1 1,0-1-1,0 1 0,0-1 0,0 1 1,1-1-1,-1 1 0,0-1 1,1 1 0,0 1-3,0 1 1,0-1 0,1 0 0,-1 0 0,1 1 0,0-1 0,0 0-1,0-1 1,1 1 0,-1 0 0,0-1 0,1 1 0,0-1 0,2 2 2,-1-1-1,-1-1 0,0 0 0,1 0 1,0-1-1,-1 1 0,1-1 0,0 1 1,0-1-1,0 0 0,2 0 1,-4-1 2,1-1 0,-1 1 0,1 0 1,0 0-1,-1-1 0,1 0 0,-1 1 0,1-1 0,-1 0 0,0 0 1,1 0-1,-1-1 0,0 1 0,0 0 0,0-1 0,2-1-2,-2 2 6,-1-1 0,1 1-1,0-1 1,-1 0 0,1 1 0,-1-1-1,0 0 1,0 0 0,0 0 0,1 0-1,-2 0 1,1 0 0,0 0 0,0-1-1,-1 1 1,1 0 0,-1 0 0,0-1-1,1 1 1,-1 0 0,0 0 0,-1-1-6,1 2 2,0-1 0,0 1-1,-1 0 1,1-1 0,-1 1 0,0 0 0,1 0 0,-1-1 0,0 1 0,0 0 0,1 0 0,-1 0 0,0 0 0,0 0 0,0 0 0,0 0 0,0 0-1,-1 0 1,1 1 0,0-1 0,0 0 0,-1 1 0,1-1 0,0 1 0,-1-1 0,1 1 0,0 0 0,-1-1 0,1 1 0,0 0 0,-1 0-1,1 0 1,-1 0 0,1 0 0,-1 0 0,1 1-2,-1-1 0,-1 1-1,1-1 1,0 1-1,0 0 0,0 0 1,0 0-1,0 0 1,0 0-1,0 1 1,0-1-1,0 0 1,0 1-1,0-1 0,1 1 1,-1 0-1,1 0 1,-1 0 0,-2 4-2,-1 0 1,1 0-1,1 0 0,-4 8 2,6-13-1,1 0-1,-1 0 0,0 0 0,1 0 1,-1 0-1,1 0 0,-1 0 1,1 0-1,0 1 0,0-1 1,-1 0-1,1 0 0,0 1 0,0-1 1,0 0-1,0 0 0,1 1 1,-1-1-1,0 0 0,0 0 1,1 0-1,-1 1 0,1-1 0,-1 0 1,1 0-1,-1 0 0,1 0 1,0 0-1,-1 0 0,1 0 1,0 0-1,0 0 0,0 0 0,0 0 1,0-1-1,0 1 0,0 0 1,0 0 1,1-1-1,0 1 0,0-1 0,1 1 0,-1-1 0,0 1 0,0-1 1,1 0-1,-1 0 0,0 0 0,0-1 0,0 1 0,1 0 0,-1-1 1,0 1-1,0-1 0,0 0 0,0 0 0,0 0 0,0 0 0,0 0 1,0 0 0,-1 0 4,0 1 0,0-1 0,0 1 0,0-1 0,0 1 0,0-1 0,0 0 0,-1 1 0,1-1 0,0 0 0,0 1 0,-1-1 0,1 0 0,-1 0 0,1 0 0,-1 0 0,1 0 0,-1 0 0,1 0 0,-1 0 0,0 0 0,1 0 0,-1 0 0,0 0 0,0 0 0,0 0 0,0 0 0,0 0 0,0 0 0,0 0 0,0 0 0,0 0 0,0 0 0,-1 0 0,1-1-4,-1 1-15,0-1 0,0 1-1,-1 0 1,1-1 0,0 1 0,-1 0-1,1 0 1,-1 0 0,1 0 0,-1 0-1,1 0 1,-1 0 0,0 1 0,1-1-1,-1 1 1,0-1 0,0 1-1,1-1 1,-2 1 15,-5 0-135</inkml:trace>
  <inkml:trace contextRef="#ctx0" brushRef="#br0" timeOffset="714.789">930 106 4913,'-28'-8'4843,"28"8"-4805,0 0 1,0 0-1,-1 0 0,1 0 0,0 0 0,0 0 1,0 0-1,0 0 0,0 0 0,0 0 0,0 0 1,0 0-1,0 0 0,0 0 0,-1 0 0,1 0 1,0 0-1,0 0 0,0 0 0,0 0 0,0 0 0,0 0 1,0 0-1,0 0 0,0 0 0,0 0 0,0 0 1,-1 0-1,1 0 0,0 0 0,0 0 0,0-1 1,0 1-1,0 0 0,0 0 0,0 0 0,0 0 1,0 0-1,0 0 0,0 0 0,0 0 0,0 0 1,0 0-1,0-1 0,0 1 0,0 0 0,0 0 0,0 0 1,0 0-1,0 0 0,0 0 0,0 0 0,0 0 1,0 0-1,0 0 0,0-1 0,0 1 0,0 0 1,0 0-1,0 0 0,0 0 0,0 0 0,0 0 1,0 0-1,1 0 0,-1 0 0,0 0 0,0 0-38,17-2 864,166-6 3319,156-28-4183,-53 4 215,-174 24-16,62 5-199,1-3-1871,-166 7 1139</inkml:trace>
  <inkml:trace contextRef="#ctx0" brushRef="#br0" timeOffset="1086.738">1598 114 2929,'-6'-3'1058,"1"1"282,0-1 0,0 1 1,-1 0-1,1 0 1,0 1-1,-1 0 1,0-1-1341,6 3 116,-1-1 0,1 0 0,0 0 0,-1 0 0,1 1 0,0-1 0,-1 0 0,1 1 0,0-1 0,-1 0 0,1 1 0,0-1 0,0 0 0,-1 1 0,1-1 0,0 0 0,0 1 0,0-1 0,-1 1 0,1-1 0,0 0 0,0 1 0,0-1 0,0 1 0,0-1 0,0 0 0,0 1 0,0-1 0,0 1 0,0-1 0,0 1 0,0-1-116,2 24-278,-1-20 551,11 77 841,20 66-1114,-10-55 396,0 34-396,-17-72 11,-3-27 101,0 0-1,5 13-111,-6-34-37,1 1 0,0 0 1,0-1-1,0 0 0,1 0 0,0 1 1,0-1-1,1-1 0,0 1 0,0-1 1,0 1-1,1-1 37,1 0-803,-2-4 278</inkml:trace>
  <inkml:trace contextRef="#ctx0" brushRef="#br0" timeOffset="1454.982">1258 1028 7202,'-25'-2'3375,"17"2"-1906,0 0-1,0-1 1,0 0 0,-8-2-1469,26 1 1575,66-7-488,10 0-223,31-10-864,28-14 145,64-13-53,-159 38-91,0 2 0,0 2 0,12 2-1,-2 3-120,-11 2 58</inkml:trace>
  <inkml:trace contextRef="#ctx0" brushRef="#br0" timeOffset="2366.327">2862 374 3433,'0'-2'2804,"0"1"-2615,0 1 0,0 0 0,0 0 0,0-1 0,0 1 0,0 0 0,0-1 0,0 1 0,-1 0 0,1-1 0,0 1 1,0 0-1,0 0 0,0-1 0,-1 1 0,1 0 0,0 0 0,0 0 0,-1-1 0,1 1 0,0 0 0,0 0 0,-1 0 0,1 0 0,0-1 0,-1 1 1,1 0-1,0 0 0,0 0 0,-1 0 0,1 0 0,0 0 0,-1 0 0,1 0 0,0 0 0,-1 0 0,1 0-189,-13-5 437,-1 0 0,1 1 0,-1 0 0,0 1-1,0 1 1,-6 0-437,12 1 120,1 1 0,-1 0 0,0 1-1,1 0 1,-1 0 0,0 0 0,1 1 0,0 0-1,-1 1 1,1 0 0,0 0 0,0 0-1,-2 3-119,-9 6 47,0 1 0,1 1 0,1 0 0,0 1 0,1 1 0,0 1-1,0 2-46,13-16-1,0 0-1,0-1 1,0 1-1,1 0 1,-1 1-1,1-1 1,0 0-1,-1 0 1,2 1-1,-1-1 1,0 0-1,1 1 1,-1-1-1,1 1 1,0 1 1,1-2-4,-1 0 0,1-1 1,-1 1-1,1 0 0,0-1 1,0 1-1,1 0 0,-1-1 0,0 0 1,1 1-1,-1-1 0,1 0 0,0 0 1,0 0-1,0 0 0,0 0 1,0 0-1,0 0 0,3 1 4,9 6-10,1-1-1,0 0 1,1-1 0,-1 0 0,8 1 10,83 20-17,-71-20 29,-1 1-1,-1 1 1,17 9-12,-47-18 3,0 1-1,0-1 1,0 1 0,0-1 0,-1 1 0,1 0 0,-1 0-1,1 0 1,-1 0 0,0 0 0,0 1 0,0-1 0,0 1-1,0-1 1,-1 1 0,1 0 0,-1 0 0,1 0-1,-1 0 1,0 0 0,0 1-3,-1-1 7,0 0 0,0 0 0,0-1 0,0 1 0,0 0 0,-1 0 0,0-1-1,1 1 1,-1 0 0,0-1 0,0 1 0,-1-1 0,1 1 0,0-1 0,-1 1 0,1-1 0,-1 0 0,0 0 0,0 0-1,0 0 1,0 0 0,0 0 0,0-1 0,-2 2-7,-9 5 96,0 0 1,-1 0-1,0-1 0,-1-1 0,1 0 0,-1-1 0,0-1 1,-14 3-97,10-4 108,0 0 0,-1-1 0,1 0 1,-1-2-1,0 0 0,-17-4-108,27 2 37,0 0-1,0 0 1,0-1 0,1-1-1,-1 1 1,-2-3-37,0-4-189,12 10 178,0-1-1,0 1 0,0-1 0,0 1 0,0 0 1,1-1-1,-1 1 0,0 0 0,0-1 0,0 1 0,0 0 1,0-1-1,0 1 0,1 0 0,-1-1 0,0 1 1,0 0-1,0-1 0,1 1 0,-1 0 0,0 0 1,0-1-1,1 1 0,-1 0 0,0 0 0,1-1 0,-1 1 1,0 0-1,1 0 0,-1 0 0,0 0 0,1 0 1,-1-1-1,0 1 0,1 0 0,-1 0 0,0 0 1,1 0-1,-1 0 12,28-7-215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4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536 309 4337,'0'-2'551,"-1"0"0,1 0 0,-1 1-1,0-1 1,1 0 0,-1 0 0,0 1 0,0-1 0,0 1 0,0-1 0,0 1-1,-1-1 1,1 1 0,-1-1-551,-1 0 399,1 0 1,0 1-1,-1-1 0,1 1 0,-1 0 0,1 0 1,-1 0-1,1 0 0,-2 0-399,-6-1 417,0 1-1,-1 0 1,1 1 0,0 0 0,-1 0-417,4 0 409,-11 1-258,0 1 1,1 0-1,0 1 1,-1 1-1,1 1 1,1 0 0,-1 1-1,1 1 1,0 1-1,0 0 1,1 1 0,0 0-1,1 1 1,0 1-1,-5 6-151,2-2 14,1 2 1,1 0-1,0 1 0,2 0 0,0 1 0,1 1 1,1 0-1,0 0 0,2 1 0,0 1 0,-3 14-14,9-25 3,1 1-1,0 0 1,0-1-1,1 1 0,0 0 1,1 0-1,1 0 1,0-1-1,0 1 1,1 0-1,1-1 0,-1 1 1,2-1-1,0 0 1,0 0-1,1 0 1,1-1-1,0 1 0,0-1 1,1-1-1,0 1 1,0-1-1,1-1 0,1 1 1,-1-1-1,1 0 1,4 1-3,4 4 15,1-1 0,0-1 0,1-1 0,0 0 0,1-1 0,0-1 0,1-2 0,-1 1 0,1-2 0,3-1-15,-8-1-7,0-1 0,0-1 0,0 0 0,0-1 1,0-1-1,0 0 0,0-2 0,0 0 0,0 0 0,-1-1 1,1-1-1,-1-1 0,13-6 7,25-19 1966,0 0-1018</inkml:trace>
  <inkml:trace contextRef="#ctx0" brushRef="#br0" timeOffset="354.845">871 476 7610,'26'-66'3664,"-26"66"-3540,0-1-1,1 1 0,-1-1 0,0 1 0,0-1 0,1 1 0,-1-1 1,0 0-1,0 1 0,0-1 0,0 1 0,1-1 0,-1 1 1,0-1-1,0 0 0,0 1 0,0-1 0,0 1 0,-1-1 1,1 0-1,0 1 0,0-1 0,0 1 0,0-1 0,-1 1 0,1-1 1,0 1-1,-1-1-123,1 1 101,0 0 0,-1 0 0,1 1 0,0-1 0,0 0 0,-1 0 0,1 1 0,0-1 0,0 0 0,0 1 0,-1-1 0,1 0 0,0 1 0,0-1 0,0 0 0,0 1 0,0-1 0,0 0 0,0 1 0,0-1 0,0 0-1,0 1 1,0-1 0,0 1 0,0-1 0,0 0 0,0 1 0,0-1-101,8 38 1564,3 9-881,-3 0 0,0 10-683,-5 50 263,-3-69-192,1 0 1,2 0 0,6 26-72,-4-53-288,-5-11 326,0 0 0,1 1 1,-1-1-1,0 0 1,0 0-1,1 0 1,-1 0-1,0 0 1,0 0-1,1 0 1,-1 0-1,0 0 1,0 0-1,1 0 0,-1 0 1,0 0-1,1 0 1,-1 0-1,0 0 1,0 0-1,1 0 1,-1 0-1,0 0 1,0 0-1,1 0 1,-1-1-1,0 1 0,0 0 1,1 0-1,-1 0 1,0 0-1,0-1 1,0 1-1,1 0 1,-1 0-1,0 0 1,0-1-1,0 1 1,0 0-1,0 0 1,1-1-1,-1 1 0,0 0-38,6-13 866</inkml:trace>
  <inkml:trace contextRef="#ctx0" brushRef="#br0" timeOffset="706.49">889 358 8882,'-1'-4'608,"-1"-3"409,1 0 0,0 0 0,0 0 0,0 1 0,1-1-1,0 0 1,1-2-1017,-1 6 150,1 1 1,0 0-1,-1-1 0,1 1 0,0 0 0,0 0 0,1 0 0,-1 0 0,0 0 1,1 0-1,-1 0 0,1 0 0,0 0 0,-1 1 0,1-1 0,0 0 0,0 1 0,0 0 1,0 0-1,1-1 0,-1 1 0,2 0-150,13-6 109,-1 1 0,1 1 0,1 0 0,-1 2 0,1 0 0,-1 0 0,1 2 0,0 0 0,13 2-109,-10 0 2,0 1 0,-1 2 0,1-1 0,-1 2 0,0 1 0,0 1 0,0 0 0,2 3-2,-14-6 3,0 1-1,-1 0 0,0 0 0,0 1 1,0 0-1,0 0 0,-1 1 0,0 0 1,0 0-1,-1 0 0,0 1 0,0-1 1,-1 1-1,0 1 0,0-1 0,-1 0 0,0 1 1,0 0-1,0 5-2,3 20 21,-1 1 1,-1 0-1,-2 0 0,-2 15-21,0-49 0,0 8 8,1 20 8,-2-1 0,0 1 1,-2-1-1,-2 2-16,4-22 11,-1-1-1,0 1 1,0-1 0,-1 0 0,0 0 0,0 0 0,0-1 0,-1 1 0,0-1 0,0 0-1,-1 0 1,0 0 0,0-1 0,0 1 0,-1-1 0,0 0 0,0-1 0,-1 1-11,-7 2 34,0 0 0,0-1 0,-1 0 0,0-2 0,-1 1 0,1-2 0,-1 0 0,-6 0-34,-15 0 91,-1-1 0,-36-4-91,32-1-147,30 1 549,26 1 1961,23 1-1327</inkml:trace>
  <inkml:trace contextRef="#ctx0" brushRef="#br0" timeOffset="1227.274">2171 306 4617,'0'-1'282,"1"0"-1,-1 0 1,0 0 0,0 1 0,0-1-1,0 0 1,0 0 0,0 0-1,0 0 1,0 0 0,0 0 0,0 0-1,0 0 1,-1 1 0,1-1-1,0 0 1,-1 0 0,1 0 0,0 0-1,-1 1 1,1-1 0,-1 0 0,1 0-1,-1 1 1,0-1 0,1 0-1,-1 0-281,-2 0 325,1-1-1,0 1 0,-1 0 1,1 0-1,-1 0 0,1 0 1,-1 0-1,1 0 0,-1 1 1,-1-1-325,-10-1 525,0 1-1,-1 1 1,-10 1-525,20-1 391,-11 0-303,0 2 1,0 0 0,0 0 0,1 2-1,-1 0 1,1 0 0,0 2 0,0 0-1,1 0 1,-1 2 0,1-1 0,1 2-1,0 0 1,0 1 0,1 0 0,0 0-1,0 2 1,2-1 0,-1 1 0,1 1-1,1 0 1,0 0 0,1 1 0,-2 5-89,0 4 18,1 0 0,0 0 1,2 1-1,1 0 0,-3 24-18,7-39 9,1-1-1,0 1 1,1 0 0,0-1-1,1 1 1,-1-1 0,2 1-1,-1 0 1,1-1-1,0 0 1,1 1 0,0-1-1,0 0 1,1 0-1,0-1 1,0 1 0,1-1-1,4 5-8,1-3 18,-1 0-1,1-1 0,0 0 0,1-1 1,0 0-1,0 0 0,1-2 1,-1 1-1,1-1 0,10 2-17,7 1 38,0 0-1,1-3 1,0 0-1,2-2-37,3 0 570,0-1-1,0-3 1,0 0 0,0-2 0,5-3-570,16-7 1177</inkml:trace>
  <inkml:trace contextRef="#ctx0" brushRef="#br0" timeOffset="1755.632">2570 222 7610,'-2'1'333,"1"0"1,0 0 0,-1 0 0,1 0-1,0 0 1,-1 1 0,1-1 0,0 0-1,0 1 1,0-1 0,0 0 0,0 1-1,0-1 1,1 1 0,-1 0 0,0-1-1,1 1 1,-1 0 0,1-1 0,0 1 0,-1 0-1,1-1 1,0 1 0,0 0 0,0 1-334,-1 48 2679,3-19-1687,-1-5-519,0 1 0,-3 15-473,-7 124 1878,12 151-1878,-3-293 122,2-1 0,1 0 1,0 0-1,2 0 0,1-1 0,8 21-122,-14-43 6,0 0-1,1 0 1,-1 0-1,1 0 1,0 0-1,-1 0 1,1 0-1,-1 0 1,1 0 0,0 0-1,0 0 1,0 0-1,0 0 1,0-1-1,-1 1 1,1 0-1,0-1 1,0 1-1,1-1 1,-1 1-1,0-1 1,0 0-1,0 1 1,0-1-1,0 0 1,0 0-1,1 0 1,-1 1-1,0-1 1,0-1 0,1 1-6,2-1 20,1 0 1,0 0-1,-1-1 1,1 0-1,-1 0 1,1 0-1,-1 0-20,9-4 28,352-144 325,-333 137 266,0 2-1,1 2 1,23-4-619,-30 10 752</inkml:trace>
  <inkml:trace contextRef="#ctx0" brushRef="#br0" timeOffset="2354.016">3583 172 7138,'-6'-44'1716,"2"10"259,-1-3 2323,5 36-4164,-1-1-1,1 1 1,1-1 0,-1 1-1,0-1 1,0 1 0,1-1-1,-1 1 1,0-1 0,1 1-1,0 0 1,-1-1-1,1 1 1,0 0 0,0-1-1,-1 1 1,1 0 0,0 0-1,0 0 1,1 0-1,-1 0 1,0 0 0,0 0-1,0 0 1,1 0 0,-1 0-1,0 1 1,1-1 0,-1 0-1,0 1 1,1-1-1,0 1-133,7-3 41,1 0-1,-1 1 1,1 0-1,5 0-40,-9 1 131,20-2-76,0 0 0,0 2 0,0 2 0,12 1-55,-24-1 13,1 1 0,-1 0 0,1 2 0,-1-1 0,0 2 0,0 0 0,-1 1 0,7 3-13,-17-7 3,-1-1 0,1 0 0,-1 1 0,1 0 0,-1 0 0,0-1 0,0 1 0,0 1 0,0-1 0,0 0 0,-1 0 0,1 1 0,-1-1 0,1 1 0,-1-1 0,0 1 0,0-1 0,0 1-1,0 0 1,0 1-3,-1 0 8,0 0-1,0 0 0,0 0 1,-1 0-1,1 0 0,-1 0 1,0 0-1,0 0 1,0-1-1,-1 1 0,1 0 1,-1-1-1,-1 2-7,-5 8 30,-1 0 0,-1 0 0,0-1 0,-1 0 0,0-1 0,-9 7-30,-8 5 59,-32 30 76,55-48-163,1 0 0,-1 1 0,1-1 0,0 1 0,0 0 1,1 0-1,0 0 0,0 0 0,-2 6 28,5-9 27,-1-1 0,1 0 0,-1 1 0,1-1 0,0 1 1,0-1-1,0 1 0,0-1 0,0 1 0,1-1 0,-1 1-27,12 28 8</inkml:trace>
  <inkml:trace contextRef="#ctx0" brushRef="#br0" timeOffset="2707.27">3828 914 7818,'-2'2'473,"1"-1"1,-1 0 0,0 1 0,1 0 0,-1-1 0,1 1-1,0 0 1,-1 0 0,1 0 0,0 0 0,0 0-1,0 0 1,0 0 0,1 0 0,-1 0 0,0 0-1,1 1 1,0 0-474,0 0 194,0 0-1,0 1 1,1-1-1,0 0 1,-1 0-1,1 0 1,0 0-1,1-1 0,-1 1 1,0 0-1,1 0 1,0-1-1,0 2-193,0-1 155,1 0 0,-1 0 0,1 0 0,0 0 0,-1 0 0,2-1 0,-1 1 0,0-1 0,0 1 0,2 0-155,-4-3 37,0 1 0,0-1 0,0 0 0,0 1 1,0-1-1,0 0 0,0 1 0,0-1 0,1 0 0,-1 0 0,0 0 1,0 0-1,0 0 0,0 0 0,0 0 0,0-1 0,0 1 1,0 0-1,0-1 0,0 1 0,0 0 0,0-1 0,0 1 0,0-1 1,0 1-1,0-1 0,-1 0 0,1 1 0,0-1 0,0 0 1,-1 0-1,1 0 0,0 1 0,-1-1 0,1 0 0,-1 0 0,1 0 1,-1 0-1,1 0 0,-1 0 0,1-1-37,0-1 30,0-1 1,-1 1-1,1-1 0,-1 1 0,1-1 1,-1 1-1,0 0 0,0-1 0,-1 1 1,1-1-1,-1 1 0,0-1 0,1 1 1,-1 0-1,-1-1 0,1 1 1,-2-2-31,2 1 196,-1 0 1,0 1 0,0-1 0,-1 0 0,1 1 0,-1 0 0,0 0 0,0 0 0,0 0 0,0 0 0,0 0 0,-1 1-1,1 0 1,-3-2-197,1 3 993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40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1501 4937,'-9'4'6040,"9"-7"-564,6-6-1961,5-3-3355,-7 7-899,7-7 863,-3 4-40,-1 1-1,0-2 0,-1 1 1,1-1-1,-2 0 1,1 0-1,-1 0 0,3-10-83,-1-4 116,-1 0 0,0 0-1,-2-1 1,-1 1-1,-1-1 1,-1 0 0,-1 0-1,-1 1 1,-3-14-116,-8-44 154,-4 1 1,-7-14-155,-9-44 41,11 38-26,5-1 1,5 0-1,2-56-15,9 141-11,1-1 1,0 1 0,1-1-1,1 1 1,1-1-1,1-4 11,-2 14-8,0-1 0,0 0 0,1 1 0,0 0 0,0 0 0,0 0-1,1 1 1,0-1 0,1 1 0,-1 0 0,1 0 0,0 1 0,4-3 8,4-1-39,0 0 1,0 0 0,1 2-1,0 0 1,5-2 38,-14 7-74,1 0-1,-1 0 1,0 0 0,1 1 0,-1 0 0,1 0 0,-1 1-1,1 0 1,-1 0 0,1 0 0,0 1 0,-1 0 0,1 0-1,-1 0 1,1 1 74,2 3-216,0 0-1,0 1 0,-1 0 1,1 0-1,-1 0 0,0 1 1,-1 1-1,0-1 0,0 1 1,-1 1-1,4 4 217,6 14-637,13 26 637</inkml:trace>
  <inkml:trace contextRef="#ctx0" brushRef="#br0" timeOffset="350.181">1 918 8442,'8'-14'3649,"9"11"-1713,6-4-472,9-1-199,13 1-401,9-2-592,5 0-104,5 0 56,2 1-320,-5 1-2449,3 10 1921</inkml:trace>
  <inkml:trace contextRef="#ctx0" brushRef="#br0" timeOffset="702.648">903 866 9146,'1'-1'167,"-1"0"0,0 0 0,1 0 0,-1 0 0,0 0 0,0 0 0,0 0 0,0-1 0,0 1 0,0 0 0,0 0 0,0 0 0,0 0 0,0 0 0,-1-1 0,1 1 0,0 0 0,-1 0 0,1 0-1,-1 0 1,1 0 0,-1 0 0,1 0 0,-1 0 0,0 1 0,0-1 0,1 0 0,-2 0-167,0-1 206,-1 1-1,1-1 0,-1 1 1,1 0-1,-1-1 0,0 1 1,0 1-1,1-1 0,-1 0 1,0 1-1,0-1 0,0 1-205,-6 0 242,1-1 0,-1 1 0,1 1-1,-1 0 1,1 0 0,0 1 0,-1-1-1,1 2 1,-3 0-242,7-1 30,-1 1 0,1-1-1,0 0 1,-1 1 0,1 0 0,0 0-1,1 0 1,-1 1 0,1-1 0,-1 1-1,1 0 1,0 0 0,0 0-1,1 0 1,-1 1 0,1-1 0,0 0-1,0 1 1,0 0 0,1 0 0,0-1-1,-1 4-29,1 2 1,0 1 0,1-1 0,0 1 0,0-1 0,1 0 0,1 1-1,0-1 1,0 0 0,1 0 0,2 6-1,0 0 0,1-1 0,0 1 0,1-1 0,0 0 0,2-1 0,-1 0 0,2 0 0,2 2 0,-10-13 1,0-1 0,0 0 0,0-1 0,1 1 0,-1 0 0,0-1 0,1 1 0,-1-1 0,1 1-1,-1-1 1,1 0 0,0 0 0,0-1 0,-1 1 0,1 0 0,0-1 0,0 0 0,2 1-1,-1-2 8,0 1 0,0-1 0,0 0 0,0 0 0,0 0 0,0 0 0,0-1 0,-1 0 0,1 1 0,0-1 0,-1-1 0,1 1-8,5-5 50,1-1 1,-1 0 0,0-1 0,-1 0 0,0 0 0,-1-1 0,0 0 0,2-3-51,-3 2 64,0-1 0,-1 1 0,0-1-1,-1 0 1,0 0 0,-1-1 0,0 1-1,-1-1 1,-1 0 0,0 0 0,0 1-1,-2-1 1,0-8-64,1 14 2,-1 1 0,0-1 0,-1 1 0,1 0 0,-1 0 0,-1-1 1,1 1-1,-1 0 0,0 1 0,0-1 0,0 0 0,-1 1 0,0 0 0,0 0 0,-1 0 0,1 0 0,-1 1 0,0 0 0,0 0 0,-1 0 0,1 0 0,-1 1 0,1 0 0,-1 0 0,0 1 0,0 0 0,-2-1-2,3 2-150,0-1-1,-1 1 0,1 0 1,0 0-1,-1 1 0,1-1 0,-1 1 1,1 1-1,0-1 0,-1 1 1,0 0 150,4 0-69,0 0 0,0 0 0,0 0 1,0 0-1,0 1 0,0-1 0,1 1 1,-1-1-1,0 2 69</inkml:trace>
  <inkml:trace contextRef="#ctx0" brushRef="#br0" timeOffset="1092.293">1236 854 10066,'-5'-2'1176,"-20"-4"2471,25 6-3586,-1 1 1,0-1-1,1 0 0,-1 0 0,0 0 1,0 1-1,1-1 0,-1 0 1,1 0-1,-1 1 0,0-1 0,1 1 1,-1-1-1,1 1 0,-1-1 1,1 1-1,-1-1 0,1 1 1,-1-1-1,1 1 0,-1 0 0,1-1 1,0 1-1,-1 0 0,1-1 1,0 1-1,0 0 0,0-1 0,-1 1 1,1 0-1,0-1 0,0 1 1,0 0-1,0 0-61,0 2 59,0 0 1,0 0-1,0 1 0,1-1 1,-1 0-1,1 0 0,0 0 1,0 0-1,0 0 1,0 0-1,1 0 0,-1 0 1,1 0-1,1 1-59,30 41 562,-19-29-323,-5-4-100,0 0-1,-1 0 1,0 1-1,-1 0 0,0 2-138,-4-8 37,-1 0 1,0 0-1,0-1 0,0 2 0,-1-1 0,0 0 0,0 0 0,-1 0 0,0 0 0,0 1 1,-2 3-38,3-10 13,-1-1 0,0 1 1,0-1-1,-1 1 1,1-1-1,0 1 1,0-1-1,0 1 0,0-1 1,0 1-1,-1 0 1,1-1-1,0 1 1,0-1-1,-1 0 0,1 1 1,0-1-1,-1 1 1,1-1-1,0 1 1,-1-1-1,1 0 0,-1 1-13,-7-7 341,-5-20 207,7 2-364,1 0-1,1-1 1,1 1 0,1-1-1,1 1 1,2-1 0,3-23-184,-3 39 29,0 0 1,1 0-1,0 1 0,1-1 1,0 1-1,0-1 1,1 1-1,0 0 1,0 0-1,1 1 1,0 0-1,1-1 0,-1 2 1,1-1-1,0 1 1,1-1-1,0 2 1,3-3-30,-1 2 15,0 0 1,1 0-1,0 1 1,0 1 0,0-1-1,0 2 1,1 0-1,0 0 1,-1 0 0,1 2-1,0-1 1,0 1-1,0 1 1,8 0-16,-10 1 92,-1 0 1,1 0-1,0 1 0,6 2-92,39 19 203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9:13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268 125 5801,'22'-71'2870,"-22"69"-2733,1 1 0,-1-1 0,0 0 1,0 1-1,0-1 0,0 0 0,-1 1 0,1-1 0,0 0 0,-1 1 0,1-1 0,-1 1 0,1-1 0,-1 1 1,0-1-1,0 1 0,1-1 0,-1 1 0,0 0 0,0 0 0,-1-1 0,1 1 0,0 0 0,0 0 0,0 0 1,-1 0-1,1 0 0,-1 0 0,1 1 0,-1-1 0,0 0-137,-3-1 334,0 0-1,0 1 0,0-1 1,0 1-1,0 0 1,0 1-1,-4-1-333,0 2 158,0-1 0,0 2 0,1-1 0,-1 1 0,0 1 0,1 0 0,0 0 1,0 0-1,0 1 0,0 1 0,0-1 0,1 1 0,0 0 0,0 1 0,0 0 0,1 0 0,-1 0 0,2 1 0,-1-1 0,0 3-158,-9 11 105,7-10-77,1 0 0,0 0 0,1 0 1,0 1-1,1 0 0,0 0-28,4-9 2,1 0 0,-1 0 0,0 0 0,1 0 0,0 0 0,-1 0 0,1 0 0,0 0 0,0 0 0,0 0 0,0 0 0,0 0 0,1 0 0,-1 0 0,1 0 0,-1 0 0,1 0 0,0 0 0,0-1 0,0 1 0,0 0 0,0 0 0,0-1 0,0 1 0,0 0 0,1-1 0,-1 0 0,0 1 0,1-1 0,0 0 0,-1 1 0,1-1 0,0 0 0,-1 0 0,1 0 0,0-1 0,1 1-2,4 2 4,0 0 0,1-1 0,-1 0 0,1 0 0,-1-1 0,1 0 0,0-1 0,3 1-4,63-6 19,-54 3-12,1 0-1,-1 2 1,4 0-7,-14 1 1,0 0 1,-1 0-1,1 1 1,-1 1 0,1 0-1,-1 0 1,0 1 0,0 0-1,-1 0 1,4 3-2,-8-4 2,1 0 1,-1 0-1,0 1 1,0-1-1,-1 1 0,1 0 1,-1 0-1,0 0 1,0 1-1,0-1 1,-1 1-1,1 0 1,-1 0-1,0 0 1,-1 0-1,1 0 0,-1 0 1,0 0-1,0 5-2,0-2 64,-1 0-1,1 1 1,-2-1-1,1 1 1,-1-1-1,-1 0 1,0 0-1,0 0 1,0 1 0,-1-2-1,0 1 1,-1 0-1,1-1 1,-2 1-1,1-1 1,-1 0-1,0-1 1,0 1-1,-1-1 1,-4 4-64,0-1 50,0-1 1,0-1-1,-1 0 1,0 0-1,0-1 1,-1 0-1,0-1 1,0-1-1,0 1 1,0-2-1,-1 0 1,0-1-1,-4 1-50,3-2-5,1 0 0,-1-1 0,1 0 0,-1-1-1,0-1 1,1 0 0,-2-1 5,-28-12-4674,55 21 3115</inkml:trace>
  <inkml:trace contextRef="#ctx0" brushRef="#br0" timeOffset="662.038">771 213 6361,'4'-11'744,"0"0"-1,-1 0 0,-1 1 0,1-10-743,-3 20 69,0-1-1,0 0 1,0 0-1,0 1 1,-1-1 0,1 0-1,0 1 1,0-1-1,-1 0 1,1 1 0,0-1-1,-1 0 1,1 1-1,-1-1 1,1 1-1,-1-1 1,1 1 0,-1-1-1,1 1 1,-1-1-1,0 1 1,1-1 0,-1 1-1,1 0 1,-1-1-1,0 1 1,0 0 0,1 0-1,-1 0 1,0-1-1,1 1 1,-2 0-69,-25 0 1458,20 0-1082,-2 0-52,0 1 0,0 0 0,0 1 1,0 0-1,0 0 0,0 1 0,1 0 0,-1 0 1,1 1-1,0 0 0,-3 3-324,5-4 77,1 1 0,0 0 0,0 0 0,0 1 0,1-1 1,0 1-1,-1 0 0,2 0 0,-1 1 0,1-1 0,-1 1 0,1 0 0,1-1 0,-1 1 0,1 1 1,-1 2-78,1 6 38,-1 0 1,2 0 0,0 0 0,1 0-1,0 0 1,1 0 0,1 0 0,1 0 0,0 0-1,0-1 1,2 1 0,0-1 0,0 0-1,2 0 1,-1-1 0,2 2-39,-1-4 7,0 0 0,0 0 0,1 0 0,0-1 0,1 0 0,0-1 0,0 0 0,1 0 0,1-1 0,-1 0 0,1-1 0,0 0 0,1-1 0,0 0 0,0-1 0,0 0 0,0-1 0,7 1-7,-12-3 15,1-2-1,0 1 1,-1-1 0,1 0-1,0 0 1,-1-1-1,1 0 1,-1-1-1,1 0 1,-1 0-1,1 0 1,-1-1-1,0 0 1,0 0 0,0-1-1,-1 0 1,1 0-1,-1-1 1,0 0-1,0 0 1,-1 0-1,1-1 1,3-5-15,-2 3 63,0-1 0,0-1 0,-1 0 0,-1 1 1,0-2-1,0 1 0,0-1 0,-2 1 0,1-1 0,-1 0 0,-1 0 1,0-1-1,-1 1 0,0 0 0,-1-9-63,-1 5 61,-1 0 0,-1 0 0,-1 0 0,0 0 0,-1 0 0,0 1 0,-1 0 0,-1 0 0,0 1 0,-9-12-61,9 15 8,0-1-1,-1 1 0,0 0 1,-1 1-1,0 0 0,-1 0 1,0 1-1,0 0 0,-1 1 1,1 0-1,-2 0 0,1 1 0,-3 0-7,8 4-71,0 0-1,0 1 1,0 0-1,0 0 1,-1 0-1,1 1 1,0 0-1,0 0 1,0 0-1,-5 2 72,9-2-177,0 0 0,0 1-1,-1-1 1,1 1 0,0-1-1,0 1 1,0 0-1,0 0 1,0 0 0,0 0-1,1 1 1,-1-1 0,0 0-1,0 1 1,1-1 0,-1 1-1,1-1 1,0 1-1,-1 0 1,1 0 0,0 0-1,0-1 1,0 1 0,0 0-1,0 0 1,0 1 0,1-1-1,-1 0 1,1 0-1,-1 2 179,1-1-246,0 0 1,1 0 0,-1 0 0,1 0-1,-1 0 1,1 0 0,0 0 0,0 0 244</inkml:trace>
  <inkml:trace contextRef="#ctx0" brushRef="#br0" timeOffset="1452.658">1152 293 5521,'48'-54'3276,"-48"53"-3207,1 1 0,-1 0 0,0 0 0,1-1 1,-1 1-1,0 0 0,1-1 0,-1 1 0,0 0 1,0-1-1,1 1 0,-1-1 0,0 1 0,0 0 1,0-1-1,0 1 0,1-1 0,-1 1 0,0 0 0,0-1 1,0 1-1,0-1 0,0 1 0,0-1 0,0 1 1,0 0-1,0-1 0,-1 1 0,1-1 0,0 1-69,-6 2 2614,5 4-2324,1-1 1,-1 0 0,1 0-1,0 0 1,0 0 0,1 0-1,-1 1 1,1-1 0,0 0-1,0 0 1,1 0 0,1 4-291,2 8 292,4 19 65,1-1 0,2 0 0,2 0 0,0-1 1,3-1-1,1 0 0,9 11-357,-1-8 592,-28-39-511,1 0 1,0 0 0,-1 0-1,2 0 1,-1 0 0,0-1-1,1 1 1,-1-3-82,-4-19 15,-6-21 21,1 1-1,-1-37-35,9 66 0,1 1-1,0-1 0,2 0 0,0 0 1,0 1-1,2-1 0,0 1 0,0 0 1,2 0-1,4-13 1,-7 25-4,-1 0 1,1 0 0,0 0-1,0 0 1,0 0-1,0 0 1,1 0 0,-1 1-1,1-1 1,-1 1-1,1 0 1,0 0 0,0 0-1,0 0 1,0 0-1,0 1 1,1-1 0,-1 1-1,0 0 1,1 0-1,-1 0 1,2 0 3,-1 1-3,0 0 0,0 0 0,0 0 1,0 1-1,0-1 0,0 1 0,0 0 0,0 0 0,0 1 0,-1-1 1,1 1-1,0-1 0,-1 1 0,1 1 0,-1-1 0,1 0 0,-1 1 1,0-1-1,0 1 0,0 1 3,11 13-3,0 0 0,-2 0 0,0 2 0,-1-1 0,-1 1 0,4 13 3,10 16 2,-19-40 2,-1 0 0,0 1 1,0 0-1,-1 0 0,0 0 1,-1 0-1,0 0 0,0 0 1,-1 1-1,0-1 0,-1 1 1,0-1-1,0 1 0,-1-1 1,0 1-1,-2 5-4,2-119 568,1 76-555,1 1 0,2-1 1,3-17-14,-2 31-3,-1 0 1,2 0 0,0 0 0,1 1 0,0-1-1,1 1 1,1-1 2,-4 8-3,0 0 0,1 1-1,0-1 1,0 1 0,0 0-1,0 0 1,1 1-1,0-1 1,0 1 0,0 0-1,0 1 1,1 0 0,-1 0-1,1 0 1,0 1 0,0 0-1,0 0 1,0 1 0,0-1-1,1 2 1,-1-1 0,0 1-1,0 0 1,8 1 3,-7 0-4,1 0 1,-1 1-1,1 0 1,-1 0-1,0 1 1,1 0-1,-2 0 1,1 1-1,0 0 1,-1 0-1,1 1 1,-1 0-1,0 0 1,-1 1-1,1 0 1,-1 0-1,-1 0 1,1 1-1,-1 0 1,4 7 3,-1 3-130,-1 0 0,-1 0 0,0 1 1,-1 0-1,-1 0 0,-1 1 0,1 15 130,8 44-509,1-34 142</inkml:trace>
  <inkml:trace contextRef="#ctx0" brushRef="#br0" timeOffset="2054.858">2415 339 5777,'-63'-24'2694,"63"23"-2653,0 1-1,-1 0 1,1 0 0,0 0-1,0 0 1,-1-1-1,1 1 1,0 0 0,-1 0-1,1 0 1,0 0-1,0 0 1,-1 0 0,1 0-1,0 0 1,-1 0-1,1 0 1,0 0 0,-1 0-1,1 0 1,0 0 0,0 0-1,-1 0 1,1 0-1,0 0 1,-1 1 0,1-1-1,0 0 1,0 0-1,-1 0 1,1 0 0,0 1-1,0-1 1,-1 0-1,1 0 1,0 1 0,0-1-1,0 0 1,0 0-1,-1 1 1,1-1 0,0 0-1,0 0 1,0 1 0,0-1-1,0 0 1,0 1-1,0-1 1,0 0 0,0 0-1,0 1 1,0-1-1,0 0 1,0 1 0,0-1-1,0 0 1,0 1-1,0-1 1,0 0 0,0 0-1,0 1 1,0-1-1,0 0 1,1 0 0,-1 1-1,0-1 1,0 0-1,0 1-39,13 17 1999,-9-16-1837,1 0-1,-1 1 0,1-1 0,0-1 0,0 1 0,-1-1 1,1 0-1,0 0 0,0 0 0,0 0 0,0-1 0,1 0 1,-1 0-1,0-1-162,4 1 177,1-1 1,0-1-1,-1 0 1,1 0-1,-1-1 1,0 0-1,0-1-177,4-2 138,0-1 0,-1 0 0,0-1 0,-1 0 0,0-1 0,0-1 0,-1 0 0,0 0 1,0-1-1,-1 0 0,-1 0 0,0-1 0,-1 0 0,5-9-138,-11 18 20,0 0 0,0 0 1,0 0-1,-1 0 1,1 0-1,-1 0 0,1 0 1,-1 0-1,0 0 1,0 0-1,-1 0 0,1 0 1,-1 0-1,1 0 1,-1 0-1,0 1 0,0-1 1,0 0-1,0 0 0,-1 0-19,-1-1 18,0 0 0,0 0 0,0 0 1,0 1-1,-1-1 0,0 1 1,0 0-1,0 0 0,0 0 1,0 0-1,-3-1-19,-7-2 20,0 0-1,0 1 0,-1 0 1,1 1-1,-1 1 0,0 0 1,-10 0-20,14 2 7,0 1 1,-1 0-1,1 1 1,0 0-1,0 1 0,-7 1-7,12-1 3,0-1 0,0 2 0,0-1 0,1 0 0,-1 1 0,0 0 0,1 0 0,0 1 0,0 0 0,0 0 0,0 0 0,-1 2-3,-2 3 4,2 0 0,0 1 0,0 0 1,0 0-1,1 0 0,1 0 0,0 1 0,0 0 0,1 0 1,0 0-1,1 0 0,0 3-4,-1 15 12,1 1 1,1 0-1,2 0 1,1 3-13,0-13 8,1 0 1,0 0 0,2 0-1,0-1 1,1 0-1,1 0 1,0 0-1,10 14-8,-12-24 21,0 0 0,1 0 0,1 0 0,-1-1 0,1 0-1,0 0 1,1-1 0,0 1 0,0-2 0,1 1 0,0-1-1,0-1 1,0 0 0,1 0 0,0 0 0,-1-2 0,5 2-21,1-1 395,0-1 0,-1-1 0,1 0 0,0-1 0,0-1 0,0 0 0,0-1 0,3-1-395,36-12 1327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8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46 6129,'-1'-7'900,"-10"-25"4602,11 31-5405,0 1 1,-1 0-1,1-1 0,0 1 0,0 0 0,0-1 1,0 1-1,-1 0 0,1 0 0,0-1 0,0 1 1,-1 0-1,1 0 0,0-1 0,0 1 0,-1 0 1,1 0-1,0-1 0,-1 1 0,1 0 1,0 0-1,-1 0 0,1 0 0,0 0 0,-1 0 1,1 0-98,-1 0 63,0 0 0,1 1 1,-1-1-1,1 1 0,-1-1 1,1 1-1,-1 0 0,1-1 1,-1 1-1,1-1 0,0 1 1,-1 0-1,1-1 0,0 1 1,0 0-1,-1 0 0,1-1 1,0 1-1,0 0-63,-5 20 236,0 0 0,2 0 1,1 0-1,0 0 0,1 1 0,2-1 0,2 18-236,6 33 575,14 47-575,-10-56 170,63 387 371,-74-437-509,-1-2-132,1 1 0,0 0 0,0-1 0,2 1 0,-1-1 0,1 0 0,4 5 100,3-4-281</inkml:trace>
  <inkml:trace contextRef="#ctx0" brushRef="#br0" timeOffset="344.217">0 655 10290,'4'-18'4345,"-1"3"-2472,17 5-185,21 0-576,8 3-336,24-3-504,5-1-112,3 0 80,4-3 129,-6 15-225</inkml:trace>
  <inkml:trace contextRef="#ctx0" brushRef="#br0" timeOffset="871.885">942 680 7074,'-106'-76'2428,"105"75"-2384,0 0 1,1 1-1,-1-1 0,0 0 1,0 1-1,0-1 0,0 1 1,0-1-1,0 1 0,0-1 0,0 1 1,0-1-1,0 1 0,0 0 1,0 0-1,0 0 0,0 0 1,-1-1-1,1 1 0,0 1 1,0-1-1,0 0 0,0 0 1,0 0-1,0 1 0,-1-1-44,2 1 28,-1 0 0,1-1 0,0 1 1,-1 0-1,1 0 0,-1 0 0,1 0 0,0 0 0,0-1 0,0 1 0,0 0 1,-1 0-1,1 0 0,0 0 0,0 0 0,1 1-28,-2 3 209,-2 10-28,0 0 0,0 0 0,1 0 1,1 0-1,1 1 0,0-1 0,1 0 0,0 1 0,1-1 0,1 0 1,1 0-1,0 0 0,0-1 0,2 0 0,0 1 0,0-2 0,2 2-181,-3-6 50,-3-7-13,0 1 0,0 0 0,0 0 0,-1 1 0,1-1 0,-1 0 1,0 1-1,0-1 0,0 0 0,0 1 0,-1-1 0,1 3-37,-1-5 15,0-1 1,0 0-1,0 0 0,0 0 0,0 0 1,0 1-1,0-1 0,0 0 0,0 0 1,0 0-1,0 0 0,-1 0 0,1 1 1,0-1-1,0 0 0,0 0 0,0 0 1,0 0-1,0 0 0,0 0 0,0 1 1,0-1-1,-1 0 0,1 0 0,0 0 1,0 0-1,0 0 0,0 0 1,0 0-1,0 0 0,-1 0 0,1 0 1,0 0-1,0 0 0,0 1 0,0-1 1,0 0-1,-1 0 0,1 0 0,0 0 1,0 0-1,0 0-15,-8-5 415,-7-8 220,10 5-524,0 0-1,0 0 1,1-1-1,0 1 0,0-1 1,1 0-1,0 0 1,1 0-1,0-1 1,0 1-1,1 0 1,0-1-1,1 1 1,0-5-111,1 6 19,-1 0 0,1-1 0,1 1 0,0 0 0,0 0 0,0 0 0,1 0 1,0 0-1,1 1 0,0-1 0,0 1 0,0 0 0,1 0 0,0 0 0,1 1 1,2-4-20,6-1 6,-1-1 0,1 2 1,1 0-1,0 1 0,0 0 1,1 1-1,12-4-6,-18 8-93,0 0 0,0 1 0,0 0 1,1 1-1,-1 0 0,1 1 0,0 0 0,-1 1 0,1 0 0,0 0 0,-1 1 1,1 1-1,2 0 93,29 15-384</inkml:trace>
  <inkml:trace contextRef="#ctx0" brushRef="#br0" timeOffset="1414.067">1449 689 5657,'-27'-94'2858,"20"74"-411,3 17 346,2 18-15,2-13-3406,-8 57 1263,-2 40 220,9-84-750,1 0 0,0-1 1,2 1-1,-1-1 0,4 9-105,-4-18 11,1 0 1,0 0-1,0 0 0,0 0 1,1-1-1,-1 1 0,1-1 0,0 1 1,1-1-1,-1 0 0,1 0 1,-1-1-1,1 1 0,0-1 0,1 0 1,-1 0-1,1 0 0,-1 0 1,1-1-1,0 0 0,0 0 0,0 0 1,0-1-1,0 0 0,0 1 1,0-2-1,0 1 0,1-1 0,-1 0 1,0 0-1,1 0 0,-1-1 1,0 1-1,0-1 0,0-1 0,0 1 1,0-1-1,0 0 0,0 0 1,0 0-1,2-2-11,1-1 55,1-1 1,-1 0-1,0 0 1,-1-1-1,1 0 0,-1-1 1,-1 1-1,1-1 1,-1 0-1,-1-1 1,0 0-1,0 0 0,0 0 1,-1 0-1,-1 0 1,0-1-1,2-8-55,2-16 109,-2 0 1,-1-1-1,-2 0 0,-1-17-109,-1 37-4,4-22 24,-4 36-20,0 1 0,0-1 0,0 1 0,1-1 0,-1 0 0,0 1 0,0-1 0,0 1 0,1-1 0,-1 1 1,0-1-1,1 1 0,-1 0 0,0-1 0,1 1 0,-1-1 0,1 1 0,-1 0 0,0-1 0,1 1 0,-1 0 0,1-1 0,0 1 0,-1 1-1,1-1 1,0 0 0,0 0-1,-1 1 1,1-1 0,-1 0 0,1 1-1,0-1 1,-1 1 0,1-1 0,-1 1-1,1-1 1,-1 1 0,1-1-1,-1 1 1,0 0 0,1-1 0,-1 1-1,1 0 1,-1-1 0,0 1 0,0 0 0,9 18 2,-1 1 0,-1-1 0,-1 1 0,0 0-2,5 20 14,-4-19 20,0 0 1,1 0-1,2-1 0,0 0 0,1-1 0,1 1-34,-7-13-81,-1-1 0,1 0-1,1 0 1,-1-1-1,1 0 1,0 0 0,0 0-1,1 0 1,-1-1-1,1 0 1,0-1-1,0 1 1,0-1 0,1-1-1,-1 1 1,1-1-1,-1 0 1,9 0 81,24-1-564</inkml:trace>
  <inkml:trace contextRef="#ctx0" brushRef="#br0" timeOffset="1802.695">2136 783 7978,'21'-94'3508,"-21"93"-3316,0 0-1,0 0 0,1 0 1,-1-1-1,0 1 0,0 0 1,1 0-1,-1 0 0,1 0 1,-1 0-1,1 0 0,-1 0 1,1 0-1,0 0 0,-1 0 1,1 0-1,0 1 0,0-1 1,0 0-1,0 0 0,-1 1 1,1-1-1,0 1 0,1-1-191,-1 0 64,1 1-1,-1 0 1,1 0-1,0 0 1,-1 0 0,1 0-1,-1 1 1,0-1-1,1 0 1,-1 1-1,1-1 1,0 1-64,7 1 463,23 2 149,-1-2 0,1-2 0,11-1-612,-31 0 40,-1 0 0,0-1-1,1 0 1,-1-1 0,0 0 0,0-1-1,-1 0 1,1-1 0,-1 0 0,9-6-40,-15 9 16,-2-1 1,1 1-1,0-1 1,0 0-1,-1 0 1,0 0 0,1 0-1,-1-1 1,0 1-1,-1-1 1,1 1 0,-1-1-1,1 1 1,-1-1-1,0 0 1,0 0 0,-1 1-1,1-1 1,-1 0-1,0 0 1,0 0 0,0-1-17,-1-4 48,0 1 1,0 0-1,-1 0 1,0 0-1,0 0 1,-1 0-1,0 1 1,0-1-1,-5-6-48,6 11 6,0 0 1,-1 0-1,1 0 1,-1 0-1,0 0 1,0 1-1,0-1 1,0 1-1,0 0 1,0 0-1,-1 0 1,1 1-1,-1-1 1,1 1-1,-1 0 1,0 0-1,0 0 1,1 0-1,-1 0 1,0 1-1,0 0 0,0 0 1,0 0-1,1 0 1,-1 1-1,0-1 1,0 1-1,0 0 1,0 0-7,-5 2 0,0-1 0,1 1 1,-1 0-1,1 1 0,-1 0 0,1 1 1,0-1-1,1 2 0,-1-1 0,1 1 1,-4 4-1,1 1-1,2 1 0,0 0 0,0 0 0,1 1-1,0 0 1,1 0 0,1 0 0,0 1 0,1 0 0,0 0 0,1 0 0,1 0 0,0 1 0,1-1 0,1 1 0,0-1 0,1 1 0,0-1 0,3 12 1,-1-17 6,0 0-1,0-1 1,1 0 0,0 1 0,0-1 0,1-1 0,0 1 0,1-1 0,-1 0-1,1 0 1,1 0 0,-1-1 0,1 0 0,0 0 0,1-1 0,-1 0-1,1 0 1,6 2-6,4 2 115,0-1-1,1-1 0,0 0 1,0-2-1,1 0 0,-1-1 1,1-1-1,1-1-114,47-1 307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51.0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54 19 5065,'0'-1'211,"-1"0"-1,1 0 1,0 0-1,0 0 1,-1 0-1,1 1 0,-1-1 1,1 0-1,-1 0 1,1 0-1,-1 1 1,1-1-1,-1 0 1,0 0-1,1 1 1,-1-1-1,0 0 1,0 1-1,0-1 1,1 1-1,-1-1 1,0 1-1,0 0 1,0-1-1,0 1 1,0 0-1,0 0 1,0-1-1,0 1 1,0 0-1,0 0 1,1 0-1,-2 0-210,1 0 120,0 1 1,-1-1-1,1 0 0,0 1 1,0 0-1,-1-1 0,1 1 0,0-1 1,0 1-1,0 0 0,0 0 1,0 0-1,0 0 0,0 0 1,0 0-1,0 0 0,0 0 0,0 0 1,0 0-1,1 0 0,-1 1 1,1-1-1,-1 1-120,0 2 95,-1 0 1,1 0-1,1 0 1,-1 0-1,1 0 0,-1 0 1,1 0-1,0 1 1,1-1-1,-1 0 0,1 0 1,1 4-96,18 51 517,-6-24-209,-2 7-63,-2 0 1,-2 0 0,-1 1 0,-3-1 0,-1 1-1,-2 15-245,-7 76 461,-11 50-461,3-33 70,2-61 320,7-63-72,1 1 1,2-1 0,0 1 0,2 0-1,2 8-318,-2-35 14,0 0 0,0 0 0,0 1-1,0-1 1,1 0 0,-1 0 0,0 0-1,1 1 1,-1-1 0,1 0 0,-1 0-1,1 0 1,0 0 0,-1 0-1,1 0 1,0 0 0,0 0 0,0-1-1,0 1 1,0 0-14,0 0 10,0-1 1,-1 0-1,1 0 0,0 1 1,0-1-1,0 0 0,0 0 1,0 0-1,0 0 0,0 0 1,0 0-1,0 0 0,0 0 1,0-1-1,-1 1 0,1 0 1,0 0-1,0-1 0,0 1 1,0-1-11,3-1 36,0-1 0,0 1 0,0-1 0,0 0 1,-1-1-1,1 1 0,-1 0 0,0-1 0,2-3-36,154-247 385,-145 230-372,113-219 83,-1 1-48,-92 181-246,26-63 198,-56 140-1931,-4 14 260,-2 11 742</inkml:trace>
  <inkml:trace contextRef="#ctx0" brushRef="#br0" timeOffset="367.405">454 785 8218,'-15'-2'3320,"15"4"-1711,4 2-113,13 9-152,5 3-71,14 12-465,2 9-144,5 10-184,2 5-64,2-1-152,8-1-48,0-8-104,-7-7-16,-5-8 328,-9-8 881,-1-9-889</inkml:trace>
  <inkml:trace contextRef="#ctx0" brushRef="#br0" timeOffset="1006.095">1248 788 5961,'-54'-10'2407,"53"10"-2324,1 0-1,-1-1 0,0 1 0,1 0 0,-1 0 0,0 0 0,1 0 0,-1 0 0,0 0 0,1 0 0,-1 0 1,0 0-1,1 1 0,-1-1 0,1 0 0,-1 0 0,0 1 0,1-1 0,-1 0 0,1 0 0,-1 1 0,1-1 1,-1 1-1,0 0-82,1-1 138,0 0 1,0 0-1,0 0 1,0 1-1,0-1 1,0 0-1,0 0 1,0 1-1,0-1 1,0 0-1,0 0 1,0 1-1,0-1 1,0 0-1,0 0 1,0 1-1,0-1 1,0 0-1,0 0 1,0 0-1,0 1 1,0-1-1,1 0 1,-1 0-1,0 0 1,0 1-1,0-1 1,0 0-1,1 0 1,-1 0-1,0 0 1,0 1-1,0-1 1,1 0-1,-1 0 1,0 0-139,6 3 100,1 0 1,-1-1 0,1 1-1,0-1 1,-1-1-1,1 1 1,0-1 0,0-1-1,0 1 1,0-1 0,0 0-1,0-1 1,0 1 0,0-1-1,5-2-100,21-4 303,-1-2 1,9-4-304,-29 8 42,-1 1 0,1-2 0,-1 1 1,0-2-1,-1 1 0,0-2 0,0 1 0,0-2-42,-7 7 12,-1-1 0,1 1 0,-1-1 0,0 0 0,0 0 0,0 0 0,-1 0 0,1-1 0,-1 1 0,1 0 0,-1-1 0,0 1 0,-1 0 0,1-2-12,0 2 6,-1 1 1,0 0-1,0 0 0,0 0 1,-1-1-1,1 1 1,0 0-1,-1 0 1,1 0-1,-1 0 0,0 0 1,0 0-1,0 0 1,0 0-1,0 0 1,0 0-1,0 0 0,-1 0 1,1 1-1,-1-1 1,1 1-1,-1-1 1,1 1-1,-1-1 1,0 1-7,-5-3 8,-1-1 0,0 1 1,1 1-1,-1 0 1,0 0-1,-1 0 0,1 1 1,0 0-1,-1 1 1,1 0-1,-1 0 1,1 1-1,-1 0 0,1 1 1,-1-1-1,1 2 1,-1-1-9,-4 2 14,1 0 0,-1 1 0,1 0 1,0 1-1,0 0 0,0 1 1,1 0-1,0 1 0,0 0 0,1 0 1,-1 2-15,-5 5 34,0 1 0,2 0 0,-1 1 0,2 1 0,0 0 0,1 0 0,-9 19-34,16-25 6,0 1 0,0 0-1,1 0 1,1 0-1,0 0 1,0 0 0,2 1-1,-1-1 1,1 1 0,1-1-1,0 1 1,1-1-1,1 1 1,0 0-6,0-3 11,0 0 1,1-1-1,1 1 1,-1-1-1,1 1 1,1-1-1,0-1 0,0 1 1,1-1-1,0 1 1,0-2-1,1 1 0,0-1 1,0 0-1,1 0 1,0-1-1,5 3-11,-1-1 33,1 0 1,1-2-1,-1 1 0,1-2 0,1 0 1,-1 0-1,0-1 0,1-1 1,0-1-1,0 0 0,9 0-33,9-1 17,0-2 1,0 0-1,11-4-17,-29 3 293,-1-1 1,0 0-1,0-1 1,0-1-1,-1 0 0,0 0 1,0-2-1,0 1 1,0-2-294,25-22 1068</inkml:trace>
  <inkml:trace contextRef="#ctx0" brushRef="#br0" timeOffset="1360.351">1818 694 8618,'0'-9'1982,"-1"-14"2174,3 19-1858,2 12 174,-3-7-2460,0 2 13,1 1 1,-1-1-1,1 0 1,0 0-1,0 0 1,0-1-1,2 3-25,34 34 95,-3-5 57,11 16-152,-26-24 23,14 15 99,13 12-122,-35-41 55,1-1 0,0 0 0,0-1 0,1 0 0,0-1 0,5 2-55,9 0 376,5-11-162</inkml:trace>
  <inkml:trace contextRef="#ctx0" brushRef="#br0" timeOffset="1712.768">2418 580 9490,'0'-1'198,"-1"0"1,1 0-1,-1 0 1,1 0-1,-1 0 1,0 1-1,1-1 1,-1 0-1,0 0 1,1 1-1,-1-1 1,0 0-1,0 1 1,0-1-1,0 1 1,0-1-1,0 1 0,0-1 1,0 1-1,0 0 1,0-1-1,0 1 1,0 0-1,0 0 1,0 0-1,0 0 1,0 0-1,0 0-198,-1 0 155,0 1 1,1 0-1,-1 0 0,0 0 1,1 0-1,-1 0 0,1 0 1,-1 0-1,1 0 0,0 1 1,-1-1-1,1 0 0,0 1 1,-1 1-156,-4 6 169,1 0 0,-1 1 0,2 0 0,0 0 0,-1 2-169,-22 79 676,-8 53-676,12-46 260,-112 391 1064,63-240-899,71-249-422,-6 24 645,2 0 0,0 1 1,1 1-649,2-5 817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23.1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553 402 3985,'-1'-1'267,"1"0"0,0 1 0,0-1 0,-1 0 0,1 0 0,-1 0 0,1 0 0,-1 0 0,1 1 0,-1-1 0,0 0 0,1 0 0,-1 1 0,0-1 0,0 1 0,1-1 0,-1 0 1,0 1-1,0-1 0,0 1 0,0 0 0,1-1 0,-1 1 0,0 0 0,0-1 0,0 1 0,0 0 0,0 0-267,-33-6 1855,29 6-1466,-13-2 97,1 1 0,-1 0 1,0 2-1,0 0 0,1 1 1,-1 0-1,-1 2-486,6 0 118,0 0 1,0 0 0,0 2-1,1 0 1,0 0-1,0 1 1,0 0 0,1 1-1,-7 6-118,-4 5 28,1 0 0,1 1 0,1 1 0,1 1 0,1 1 0,1 0 0,1 1 0,1 1 0,1 0 0,-2 9-28,8-17 2,2-1 1,0 1 0,0 1-1,2-1 1,0 0-1,1 1 1,1 0-1,0-1 1,2 1-1,0 0 1,1-1-1,0 1 1,2-1-1,0 0 1,1 0-1,0 0 1,3 4-3,1-1 4,1 0 0,1-1 1,1 0-1,0-1 0,1 0 0,1-1 0,1-1 1,0 0-1,1-1 0,4 2-4,-9-8 5,0-1 0,1 0 0,0-1 0,1 0 0,0-1 0,0 0 0,0-1 0,1 0 0,-1-1 0,1-1 0,0 0-1,0-1 1,0-1 0,1 0 0,-1-1 0,3 0-5,3-2 10,-2-1-1,1-1 0,0-1 1,-1-1-1,0 0 0,0-1 1,0-1-1,-1-1 0,0 0 1,-1-1-1,0-1 0,-1 0 1,12-12-10,-12 10 9,-1-2 0,0 1 0,-1-2 0,-1 0 0,0 0 0,-2-1 1,1 0-1,-2-1 0,0 0 0,-2-1 0,0 0 0,0 0 0,-1-5-9,-3 7 9,-1 0 0,-1 0 0,0 0-1,-1 0 1,-1 0 0,-1 0 0,0 0-1,-1 0 1,-1 0 0,-3-6-9,-4-9 16,-1 0-1,-1 1 1,-2 0 0,-13-19-16,18 34 6,-1 0 1,0 0-1,-1 1 0,-1 1 1,0 0-1,-1 0 0,0 2 0,-11-8-6,15 13 2,-1 1 0,0 0 0,1 0 0,-2 1 0,1 0-1,0 1 1,-1 0 0,0 1 0,0 1 0,0 0 0,0 0-1,0 1 1,-1 1 0,1 0-2,1 0-9,0 1-1,0 1 1,0-1-1,1 2 1,-1 0-1,-8 3 10,14-4-48,1 0-1,-1 0 0,1 0 1,0 1-1,0 0 0,0 0 0,0 0 1,0 0-1,1 0 0,-1 1 0,1 0 1,0-1-1,0 1 0,0 1 1,1-1-1,-1 0 49,1 3-64,-1-1 0,2 1 0,-1-1 0,1 1 0,-1 5 64</inkml:trace>
  <inkml:trace contextRef="#ctx0" brushRef="#br0" timeOffset="448.635">532 958 7562,'-88'-45'3584,"91"45"-1231,9 6-721,12 6-520,11 6-175,5 5-369,8 2-136,13 1-216,2 2-56,5 1-64,-8-2-16,-3-8 168,-6 1-336,-7-2 112</inkml:trace>
  <inkml:trace contextRef="#ctx0" brushRef="#br0" timeOffset="1473.023">1285 794 3057,'-15'-26'5275,"15"25"-5061,-1 0 1,1 0-1,-1 0 1,0 0 0,1 1-1,-1-1 1,0 0-1,0 0 1,1 1-1,-1-1 1,0 1 0,0-1-1,0 1 1,0-1-1,0 1 1,0-1 0,0 1-1,0 0 1,0 0-1,0-1 1,0 1 0,0 0-1,0 0 1,0 0-1,0 0 1,-1 0-215,1 1 103,0 0 0,0 0 0,0 0 0,0 0 0,0 0 0,0 0 0,0 0 0,1 0-1,-1 0 1,0 0 0,1 0 0,-1 1 0,0-1 0,1 0 0,0 0 0,-1 1 0,1-1 0,0 0 0,0 1-103,-6 27 394,5-8-252,0 0 0,2 0 0,0 0 0,1-1 0,2 1 0,4 16-142,1-3 51,1 0 0,3-1 0,9 19-51,-17-42 15,0 0 0,1 0 0,0-1 0,0 1 0,1-1 0,0-1 0,1 0 0,6 6-15,-12-12 8,0 0 0,1 0 1,-1 0-1,1-1 1,0 1-1,-1 0 1,1-1-1,0 0 1,0 0-1,0 0 0,0 0 1,0 0-1,0-1 1,0 1-1,0-1 1,0 0-1,1 0 1,-1 0-1,0 0 0,0-1 1,0 1-1,0-1 1,0 1-1,0-1 1,0 0-1,0-1 1,0 1-1,-1 0 0,1-1 1,0 1-1,-1-1 1,3-1-9,2-4 26,0 0 0,0 0 0,0-1 0,-1 0 1,0 0-1,-1 0 0,1-1 0,-2 1 0,1-1 0,0-3-26,9-24 158,10-38-158,-20 63 16,4-21 13,-2 1 1,-1-1-1,-1 0 1,-2 0-1,-1 0 1,-1 0-1,-6-31-29,4 90 44,-3 10-28,2 1-1,1 6-15,3-35 1,0 1 1,1-1 0,0 1-1,0-1 1,1 0-1,0 1 1,1-1-1,0-1 1,0 1 0,1-1-1,0 1 1,0-1-1,1-1 1,0 1-1,1-1 1,6 6-2,-7-8 4,0 0 1,1 0-1,-1 0 0,1-1 1,0 0-1,1 0 0,-1-1 1,1 0-1,0 0 0,-1-1 1,1 0-1,0 0 1,0-1-1,1 0 0,-1 0 1,0-1-1,0 0 0,0-1 1,0 1-1,2-2-4,19-5 23,-1-2 0,0-1 0,0-1-1,-1-2 1,-1 0 0,0-2 0,15-11-23,-33 20 7,0-1 0,1 0 1,-2-1-1,1 1 0,-1-2 0,-1 1 1,1-1-1,-1 1 0,-1-2 0,0 1 0,0-1 1,-1 1-1,0-1 0,0-1 0,-1 1 1,-1 0-1,0-1 0,0 1 0,-1-1 0,0 0 1,-1 1-1,0-1 0,-1 0 0,0 0-7,1 9 1,-1 0-1,1 0 0,0 0 1,0 0-1,-1 0 0,0 0 0,1 0 1,-1 0-1,0 1 0,0-1 1,0 0-1,0 0 0,0 0 0,0 1 1,0-1-1,-1 1 0,0-2 0,1 3 0,0-1 0,0 0 0,0 1 0,-1 0 0,1-1 0,0 1 0,0-1 0,0 1 0,-1 0 0,1 0 1,0 0-1,0 0 0,-1 0 0,1 0 0,0 0 0,-1 0 0,1 0 0,0 1 0,0-1 0,-1 1 0,-6 2-1,1 0 1,0 1 0,0 0-1,0 1 1,1-1-1,-1 1 1,-1 3 0,-3 1 6,0 1 0,1 1 0,1 0 0,0 0 1,0 1-1,1 0 0,1 0 0,0 1 0,1 0 0,0 0 0,1 1 0,0 0-6,2-5 5,1-1 0,0 1 0,0 0 0,1-1 0,0 1 0,1 0-1,0 0 1,1 0 0,-1 0 0,1 0 0,1-1 0,0 1 0,0 0 0,1-1-1,0 0 1,0 1 0,1-1 0,0 0 0,1-1 0,0 2-5,3 1 25,0 0 0,1 0 0,0-1 0,1 0 0,0 0 0,0-1 0,0-1 1,1 0-1,1 0 0,3 1-25,4 1 152,0-1-1,0-1 1,1-1 0,0-1 0,0-1-1,6 0-151,66 5 356</inkml:trace>
  <inkml:trace contextRef="#ctx0" brushRef="#br0" timeOffset="2181.317">2750 780 4169,'31'-62'2564,"-30"60"-2288,0 1 0,0-1 0,-1 0 0,1 0 0,0 1 0,-1-1 0,1 0-1,-1 0 1,0 0 0,0 0 0,0 0 0,0 0 0,0 0 0,0-1-276,-1 2 97,1 1 0,0-1 1,0 0-1,-1 1 0,1-1 1,0 1-1,-1-1 0,1 1 0,-1-1 1,1 1-1,-1-1 0,1 1 1,-1 0-1,1-1 0,-1 1 1,1 0-1,-1-1 0,0 1 1,1 0-1,-1 0 0,1 0 1,-1-1-1,0 1 0,1 0 1,-1 0-1,0 0-97,-3 0 256,-1 0 1,1 1-1,0-1 1,-1 1-1,1 0 1,0 0-1,0 0 1,-1 1-257,5-2 8,-24 10 359,0 1 1,0 1-1,2 1 1,-1 1-1,2 2 1,-10 7-368,13-9 125,7-5-78,0 0 0,1 0 1,1 0-1,-3 4-47,9-9 9,0 0-1,0-1 1,1 1 0,0 0 0,0 0-1,-2 4-8,4-6 3,-1-1-1,1 1 0,-1-1 0,1 1 0,0-1 0,0 1 0,0-1 0,0 1 1,0-1-1,0 1 0,0-1 0,0 1 0,0-1 0,1 1 0,-1-1 1,1 0-1,-1 1 0,1 0-2,1 0 2,-1 0 0,1 0 1,0 0-1,0 0 0,0-1 0,0 1 0,0-1 1,0 1-1,0-1 0,0 0 0,0 1 1,1-1-1,-1-1 0,0 1 0,1 0 1,-1 0-1,1-1 0,-1 0 0,2 1-2,9 0 12,1 0-1,-1 0 1,4-2-12,-4 1 9,64-2 13,-27 0 27,32 3-49,-67 0 4,0 1 0,-1 0-1,1 1 1,-1 0 0,1 2 0,-1 0 0,9 4-4,-21-8 0,1 0 1,-1 0-1,1 1 0,-1-1 1,0 1-1,0-1 1,0 1-1,0 0 0,0 0 1,0 0-1,0 0 1,0 0-1,-1 1 0,1-1 1,-1 0-1,0 1 1,1-1-1,-1 1 0,0-1 1,-1 1-1,1 0 1,-1 1 0,0-1 0,0 0 0,0 0 0,0 1 0,0-1 0,-1 0 0,0 1 0,1-1 0,-1 0 0,-1 0 0,1 0 0,0 0 0,-1 0 0,1 0 0,-2 1-1,-7 10 19,0 0-1,-1-1 1,-1-1 0,0 0 0,-1-1-1,0 0 1,0-1 0,-1 0 0,-1-1 0,0-1-1,0 0 1,0-1 0,-1-1 0,-5 2-19,16-7 7,0 1 1,-1-1 0,0 0 0,1 0 0,-1-1 0,1 0-1,-1 1 1,0-2 0,1 1 0,-1-1 0,1 0 0,-1 0-1,1-1 1,-1 1 0,1-1 0,0 0 0,-1-1 0,1 1-1,1-1 1,-1 0 0,0 0 0,1-1 0,-1 1 0,-1-3-8,6 6 0,-1-1 72,1 1 1,-1-1-1,1 1 1,-1 0-1,1-1 1,-1 1-1,1-1 1,-1 1-1,1-1 1,0 1-1,-1-1 0,1 1 1,0-1-1,-1 1 1,1-1-1,0 0 1,0 1-1,-1-1 1,1 1-1,0-1 0,0 0 1,0 1-1,0-1 1,0 0-1,0 1 1,0-1-1,0 1 1,0-1-1,0 0 0,1 1 1,-1-1-1,0 0 1,0 1-1,1-1 1,-1 1-1,0-1-72,16-9 1214</inkml:trace>
  <inkml:trace contextRef="#ctx0" brushRef="#br0" timeOffset="2542.082">3220 203 10258,'-4'-2'587,"0"-2"2,-1 2 1,1-1-1,-1 0 0,0 1 1,-3-1-590,7 3 54,1-1 0,-1 1 0,0 0 0,1 0 0,-1-1 0,0 1 1,0 0-1,1 0 0,-1 0 0,0 0 0,0 0 0,1 0 0,-1 0 0,0 0 0,0 0 1,1 1-1,-1-1 0,0 0 0,0 0 0,1 1 0,-1-1 0,0 0 0,1 1 0,-1-1 1,1 1-1,-1-1 0,0 1 0,1-1 0,-1 1 0,1-1 0,-1 1 0,1-1 1,0 1-1,-1 0 0,1-1 0,-1 1 0,1 0 0,0-1 0,0 1 0,-1 0 0,1 0 1,0-1-1,0 1 0,0 0-54,-1 8 186,0-1 1,1 0-1,0 0 0,1 0 1,0 1-1,0-1 0,0 0 1,1 0-1,3 6-186,5 17 628,15 27-628,-17-42 110,3 10-7,25 54 426,5 28-529,-31-79 67,-2 1 1,-1 1-1,-1-1 1,-2 1 0,0 19-68,-3 102 189,-2-88-3162,0-39 1730</inkml:trace>
  <inkml:trace contextRef="#ctx0" brushRef="#br0" timeOffset="2928.946">3025 729 8786,'-14'-10'4185,"2"9"-1945,15-1-943,11 2-289,17 2-488,18-7-72,27 0-152,8-10-96,19-2-104,-2-4 0,-16 4 16,-6 3-488,-23 10 304</inkml:trace>
  <inkml:trace contextRef="#ctx0" brushRef="#br0" timeOffset="2929.946">3786 592 10106,'17'36'4177,"-30"-13"-2425,8 6-399,6 6-297,5 4-304,6 8-408,1 1-104,-2-1-152,3-1-24,-3-4 64,-2-4 48,2-10-424,-2-9 1625,7-22-1121</inkml:trace>
  <inkml:trace contextRef="#ctx0" brushRef="#br0" timeOffset="3323.921">3804 122 11586,'-23'-43'4513,"6"6"-3144,10 12-945,6 9-48,6 21 128,13 16 3121,20 27-2617</inkml:trace>
  <inkml:trace contextRef="#ctx0" brushRef="#br0" timeOffset="3697.765">4408 803 6681,'8'-23'1715,"-1"0"-1,0-8-1714,-6 29 122,-1 1-1,0-1 0,0 1 1,0-1-1,0 1 0,0-1 1,0 0-1,0 1 0,0-1 1,-1 1-1,1-1 0,0 1 1,-1-1-1,0 1 0,1-1 1,-1 1-1,0-1 0,0 1 1,0 0-1,0 0 0,0-1 1,0 1-1,0 0 0,0 0 1,0 0-1,0 0 1,-1 0-1,1 0 0,0 0 1,-1 1-1,1-1 0,-1 0 1,1 1-1,-1-1 0,1 1 1,-1 0-122,-3-1 193,0 0 0,0 0 0,0 1 1,0 0-1,0 0 0,0 0 1,1 0-1,-1 1 0,-4 1-193,-4 2 154,1 0 0,-1 1 0,1 1 0,0 0 0,1 1 0,0 0 0,0 0 0,0 1 0,1 1-154,2-3 50,0 1-1,1 0 0,0 1 1,0 0-1,1 0 1,0 0-1,1 1 1,-1 0-1,2 0 0,-1 0 1,-2 10-50,5-14 5,1 1 0,0 0 0,0 0 0,0-1 0,1 1 1,0 0-1,0 0 0,0 0 0,1 0 0,0-1 0,0 1 0,0 0 0,1 0 0,0-1 1,0 1-1,0-1 0,1 0 0,0 0 0,0 0 0,0 0 0,1 0 0,-1-1 0,1 1 1,0-1-1,0 0 0,1 0 0,-1 0 0,1-1 0,0 0 0,2 1-5,2 2 9,1-1 1,0 0-1,0-1 0,0 0 0,1-1 0,-1 0 0,1 0 1,-1-1-1,1-1 0,0 0 0,0 0 0,0-1 0,0 0 1,0-1-1,0-1 0,4 0-9,-5-1 15,0 0 0,0-1-1,0 1 1,0-2 0,-1 0 0,1 0 0,-1-1-1,0 0 1,-1 0 0,0-1 0,0 0 0,0 0 0,-1-1-1,0 0 1,4-7-15,-7 10 9,-1 0-1,0-1 1,0 1-1,0-1 1,-1 0 0,0 0-1,0 0 1,0 0-1,-1 0 1,0-1-1,0 1 1,0 0-1,-1 0 1,0-1 0,0 1-1,-1 0 1,0-1-1,0 1 1,0 0-1,-1 0 1,0 0 0,0 0-1,-1 0 1,1 0-1,-1 1 1,-1-1-1,1 0-8,-7-8 20,-1 0 0,0 1-1,-1 0 1,0 0 0,-1 2-1,0-1 1,-9-4-20,15 10-37,0 2 1,-1-1 0,1 1-1,-1 0 1,0 0 0,0 1-1,0 0 1,0 0 0,-1 1-1,1 0 1,-1 1 0,1 0-1,-1 0 1,0 1 0,1 0-1,-2 1 37,7-1-206,-1 1-1,1 0 0,-1 0 0,0 0 1,1 0-1,0 1 0,-1 0 1,1-1-1,0 1 0,0 0 0,0 1 1,0-1-1,0 1 0,0-1 1,1 1-1,-1 0 0,-1 2 207,-7 26-1276</inkml:trace>
  <inkml:trace contextRef="#ctx0" brushRef="#br0" timeOffset="4147.252">4803 662 9266,'-3'-7'961,"0"0"0,-1 1 0,0-1-1,0 1 1,0 0 0,-2-1-961,7 7 28,-1 1-1,0-1 1,0 0-1,0 0 1,0 1-1,0-1 1,0 0 0,0 0-1,0 1 1,0-1-1,0 0 1,0 0-1,-1 0 1,1 1-1,0-1 1,0 0-1,0 0 1,0 0 0,0 1-1,0-1 1,0 0-1,0 0 1,-1 0-1,1 1 1,0-1-1,0 0 1,0 0-1,0 0 1,-1 0 0,1 0-1,0 1 1,0-1-1,0 0 1,-1 0-1,1 0 1,0 0-1,0 0 1,-1 0-1,1 0 1,0 0 0,0 0-1,-1 0 1,1 0-1,0 0 1,0 0-1,0 0 1,-1 0-1,1 0 1,0 0-1,0 0 1,-1 0 0,1 0-1,0 0 1,0-1-1,0 1 1,-1 0-1,1 0 1,0 0-1,0 0 1,0 0-1,0-1 1,-1 1 0,1 0-1,0 0 1,0 0-1,0 0 1,0-1-1,0 1-27,0 23 281,0-22-261,6 32 114,0-1 1,2 1-1,2-1 1,1-1-1,15 31-134,8 24 235,-26-62-207,-1 0-1,-1 0 1,-2 1 0,0 0 0,-1 0-1,-2 0 1,0 1 0,-2-1 0,-1 0-1,0 0 1,-2 1-28,4-25 8,-1 0-1,1 0 0,0 0 1,0 0-1,0 0 1,0 0-1,-1 0 1,1 0-1,-1 0 0,1 0 1,0 0-1,-1 0 1,0 0-1,1 0 0,-1 0 1,0 0-1,1-1 1,-1 1-1,0 0 0,0 0 1,1-1-1,-1 1 1,0 0-1,0-1 0,0 1 1,0-1-8,0 0 28,0-1-1,0 1 1,0-1 0,0 1 0,0-1-1,0 1 1,0-1 0,1 0-1,-1 1 1,0-1 0,0 0 0,1 0-1,-1 0 1,1 0 0,-1 1 0,0-1-1,1 0 1,0 0 0,-1 0-1,1 0 1,-1 0 0,1 0 0,0 0-1,0 0 1,0 0 0,0-1-28,-3-13 152,0 1 0,2-1 1,0 1-1,1-1 0,0 1 0,2-12-152,4-24 182,6-16-182,39-227 152,-50 282-143,3-13 35,0-1 0,2 1 0,1-1 0,1 0-44,-8 24 2,0 1-1,0-1 1,0 0 0,1 1-1,-1-1 1,0 0 0,1 1-1,-1-1 1,0 0-1,1 1 1,-1-1 0,1 1-1,-1-1 1,1 1 0,-1-1-1,1 1 1,-1-1 0,1 1-1,-1-1 1,1 1-1,0 0 1,-1-1 0,1 1-1,0 0 1,-1 0 0,1 0-1,0-1 1,-1 1 0,1 0-1,0 0 1,0 0-1,-1 0 1,1 0 0,0 0-1,-1 0 1,1 0 0,0 1-1,-1-1 1,1 0-1,0 0 1,-1 0 0,1 1-1,0-1 1,-1 0 0,1 1-1,0-1 1,-1 1-2,6 3 1,-1 0 1,-1 0-1,1 0 1,-1 1-1,3 2-1,2 2 4,61 60 13,18 25-17,-67-69 4,-1 0 1,-1 2-1,-1 0 0,-2 1 0,-1 1 1,0 2-5,-2 4 3,-8-21 497,0 0 0,1-1 0,0 1 0,1-2 0,0 1 0,1-1 0,6 7-500,-9-14 258,1 0 0,0-1-1,0 1 1,0-1-1,3 1-257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40.8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50 437 7962,'-21'-7'891,"18"6"-741,1 1 0,0-1-1,-1 0 1,1 1 0,0-1 0,0 0-1,-1-1 1,1 1 0,0 0 0,0-1-1,0 1 1,0-1-150,2 2 33,1-1 0,-1 1 0,0 0 0,0-1 0,0 1 0,1 0 0,-1-1 0,0 1 0,1 0 0,-1-1 0,0 1 0,1 0 0,-1 0 0,0-1 0,1 1 0,-1 0 0,1 0 0,-1 0 0,1-1 0,-1 1 0,0 0 0,1 0 0,-1 0 0,1 0 0,-1 0 0,1 0-33,35-7 853,253-25-58,179 3-596,-5 25-136,-403 4-55,296-3 58,2-16-66,-6-14 74,608-38 290,-674 64-299,563-32 271,-490 14 45,234 18-381,263 10 74,-207-4-38,-117-7 1024,287-49-1060,-356 25 1640,207 22-1640,-348 6 255,-108-9 3222,-86 1-1990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47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67 398 5817,'-2'-1'315,"0"-1"0,0 1 0,0 0 0,0 1 0,-1-1 1,1 0-1,0 1 0,-1-1 0,1 1 0,-1-1 0,1 1 0,-1 0-315,1 0 138,1 1-1,0-1 1,-1 1 0,1-1 0,0 1 0,0-1 0,-1 1 0,1 0-1,0 0 1,0-1 0,0 1 0,0 0 0,0 0 0,0 0-1,0 0 1,0 0 0,1 0 0,-1 1 0,0-1 0,1 0-1,-1 0 1,1 0 0,-1 1-138,-2 4 239,1 1 1,0-1-1,1 0 1,-1 0-1,1 1 0,0-1 1,1 1-1,0-1 1,0 1-1,0-1 0,0 1 1,2 4-240,3 12 551,1 0 1,8 21-552,-6-22 308,-1 0 0,2 17-308,-2 5 502,-2 1 0,-2 29-502,-3-127 485,-1 14-328,1-1 1,3 1 0,1-1-158,-2 27 3,0 0 0,1 1 0,1 0 1,0 0-1,1 0 0,0 0 0,0 0 0,2 1 0,-1 0 0,1 1 0,5-6-3,-9 13 0,0 0 0,0 0-1,0 0 1,0 0 0,1 0 0,-1 1-1,1-1 1,0 1 0,0 0 0,0 0-1,0 0 1,0 1 0,0 0 0,0-1 0,1 2-1,3-2 1,-1 2-1,0 0-1,0 0 1,1 0-1,-1 1 1,0 0 0,0 0-1,0 1 1,0 0-1,7 3 2,-1 0-1,0 2 1,0-1-1,0 2 0,-1 0 0,0 0 0,0 1 0,-1 0 0,-1 1 1,1 1-1,0 1 1,-1 1 1,-1 1 0,0 0 0,0 1 0,-1 0 0,-1 0 0,-1 0 0,0 1 0,-1 0 0,-1 2-1,-3-6 7,0-1 2,-1-11-9,0-1 1,0 1-1,0 0 1,0 0-1,0 0 1,0 0 0,0 0-1,0 0 1,0 0-1,0 0 1,0 0-1,0 0 1,0 0-1,0 0 1,1 0-1,-1-1 1,0 1-1,0 0 1,0 0-1,0 0 1,0 0-1,0 0 1,0 0-1,0 0 1,0 0-1,0 0 1,0 0-1,0 0 1,0 0 0,0 0-1,1 0 1,-1 0-1,0 0 1,0 0-1,0 0 1,0 0-1,0 0 1,0 0-1,0 0 1,0 0-1,0 0 1,0 0-1,0 0 1,0 0-1,1 0 1,-1 0-1,0 0 1,0 0-1,0 0 1,0 0-1,0 0 1,0 0 0,0 0-1,0 0 1,0 1-1,0-1 1,0 0-1,0 0 1,0 0-1,0 0 1,0 0-1,0 0 0,5-17 30,-3 2-25,31-159 279,-32 165-258,1 0 0,1 1 0,-1-1 0,1 1-1,1-1 1,0 1 0,0 0 0,2-2-26,-4 7 3,0 0 0,1 1 1,-1-1-1,1 1 0,-1 0 0,1 0 0,0 0 0,-1 0 0,1 0 0,0 0 0,0 1 0,0 0 1,1-1-1,-1 1 0,0 0 0,0 1 0,1-1 0,-1 0 0,0 1 0,1 0 0,-1 0 1,1 0-1,0 0-3,4 1 0,1 0 0,-1 1 0,1 0 0,-1 0 0,0 1 0,0 0 1,0 0-1,0 1 0,-1 0 0,1 1 0,-1-1 0,0 1 1,0 1-1,-1-1 0,1 1 0,-1 0 0,-1 1 0,1 0 0,-1-1 1,0 2-1,5 7 5,-1 1 1,0 0 0,-1 1 0,-1-1 0,0 1 0,-1 1 0,-1-1 0,-1 1 0,0 3-6,4 62 705,-4-37 829,5 24-450</inkml:trace>
  <inkml:trace contextRef="#ctx0" brushRef="#br0" timeOffset="756.01">1164 416 6105,'0'-1'230,"3"-35"4727,-3 35-4873,0 1 0,0-1-1,0 1 1,0-1-1,0 0 1,0 1-1,0-1 1,1 1 0,-1-1-1,0 0 1,0 1-1,1-1 1,-1 1 0,0-1-1,1 1 1,-1-1-1,0 1 1,1-1 0,-1 1-1,1-1 1,-1 1-1,1 0 1,-1-1-1,1 1 1,-1 0 0,1-1-1,-1 1 1,1 0-1,-1-1 1,1 1 0,0 0-1,-1 0 1,1 0-1,-1 0 1,1 0-1,0 0 1,-1 0 0,1 0-1,-1 0 1,1 0-1,0 0 1,-1 0 0,1 0-1,-1 0 1,1 0-1,0 1 1,-1-1 0,1 0-1,-1 1 1,1-1-1,-1 0-83,1 1 40,-1-1-1,1 1 1,-1-1 0,0 1-1,1-1 1,-1 1-1,0-1 1,0 1-1,1 0 1,-1-1 0,0 1-1,0-1 1,0 1-1,0 0 1,0-1-1,0 1 1,0 0-1,0-1 1,0 1 0,0-1-1,0 1 1,0 0-1,0-1 1,0 1-1,-1-1-39,-5 21 221,3-13-78,-2 14-4,0 0 1,2 1 0,0-1-1,2 1 1,0 0 0,1 0 0,4 18-140,-3-31 15,0 0 1,1-1-1,0 1 1,1-1-1,0 1 0,1-1 1,0 0-1,0-1 1,1 1-1,0-1 1,0 1-1,1-1 1,0-1-1,0 1 1,1-1-1,0-1 1,0 1-1,1-1 1,2 1-16,-7-5 6,-1 0 0,0 0-1,1-1 1,-1 0 0,1 1 0,-1-1 0,1 0 0,0 0-1,-1 0 1,1-1 0,0 1 0,0-1 0,0 1 0,-1-1 0,1 0-1,0 0 1,0 0 0,0-1 0,0 1 0,-1-1 0,1 1-1,0-1 1,0 0 0,-1 0 0,1 0 0,-1 0 0,1-1 0,-1 1-1,1-1 1,-1 1 0,0-1 0,0 0 0,0 0 0,2-2-6,9-11 28,-1 0 1,0-1-1,-1-1 1,-1 0-1,-1 0 1,0-1-1,5-14-28,9-33 160,7-39-160,-19 67 73,-4 7 12,-5 18 17,1 0 0,1 1 0,0-1 0,1 0-102,-3 13 156,0 6-97,0 9-16,-2-1-33,0 0 1,1-1 0,0 1 0,2-1 0,-1 1-1,2-1 1,0 0 0,1 0 0,0 0 0,1-1-1,0 0 1,1 0 0,1 0 0,0-1 0,0 0 0,2-1-1,-1 0 1,5 4-11,5 2 530,1 0 1,0-1-1,1 0 0,0-2 0,2-1-530,31 16 1174</inkml:trace>
  <inkml:trace contextRef="#ctx0" brushRef="#br0" timeOffset="1128.954">2329 398 9754,'-6'-7'647,"0"-1"0,-1 2 1,1-1-1,-1 1 0,0 0 0,-1 0 0,0 1 0,0 0 0,0 0 0,0 1 1,-1 0-1,-7-2-647,7 3 119,1 1 0,0 1 0,0 0 1,-1 0-1,1 0 0,-1 1 0,1 0 0,0 1 1,-1 0-1,1 0 0,0 1 0,-1 0 0,1 0 1,0 1-1,0 0 0,1 1 0,-1 0 0,1 0 1,0 0-1,0 1 0,-5 4-119,1 0 47,1 0 0,0 1 0,0 1 0,1 0 0,0 0 1,1 1-1,0 0 0,1 0 0,1 1 0,0-1 0,0 2 0,1-1 0,-1 7-47,4-14 8,1 1-1,-1 0 0,1 0 0,0 0 0,1 0 0,0 0 1,0-1-1,0 1 0,1 0 0,0 0 0,0 0 1,1 0-1,0-1 0,0 1 0,0 0 0,1-1 0,0 0 1,0 0-1,1 0 0,0 0 0,0 0 0,0-1 1,0 0-1,1 0 0,0 0 0,0 0 0,1-1 0,-1 0-7,5 2 12,-1 0-1,1-1 0,0 0 0,0-1 1,1 0-1,-1-1 0,1 0 0,0-1 1,0 0-1,0-1 0,0 0 0,0 0 1,0-1-1,0-1 0,5 0-11,17-4-39,0-1-1,0-2 1,-1 0-1,14-8 40,33-12-83</inkml:trace>
  <inkml:trace contextRef="#ctx0" brushRef="#br0" timeOffset="1508.886">2549 25 10474,'-12'-6'1830,"8"4"-1285,0-1 0,0 1 0,-1 0 0,0 0-1,1 0 1,-1 1 0,0-1 0,0 1 0,-4 0-545,8 1 44,1 0 0,-1 0 0,1 0 0,-1 0 0,0 0 0,1 0 0,0 1 0,-1-1 0,1 0 0,-1 0 0,1 0 0,-1 1 0,1-1 0,-1 0 0,1 1 0,0-1 0,-1 0 0,1 1 0,-1-1 1,1 0-1,0 1 0,0-1 0,-1 1 0,1-1 0,0 1 0,0-1 0,-1 1 0,1-1 0,0 1 0,0-1 0,0 1 0,0-1 0,0 1 0,0-1-44,1 22 212,9 7-90,1 0 0,1-1-1,10 16-121,-3-4 126,7 19-126,-9-9 63,-2 1-1,-2 1 1,4 38-63,-12-53 33,-1 0-1,-3 1 1,0-1-1,-3 1 1,-4 23-33,-1-27 98,4-27 327,3-24 160,10-67 297,19-75-882,-27 147 5,1 1-1,0-1 1,1 1 0,0 0 0,1 1 0,0-1 0,4-5-5,-7 13 1,1-1 0,-1 1 0,1 0-1,0 0 1,0 0 0,0 0 0,0 1 0,0-1 0,1 1 0,-1 0 0,1 0 0,0 0 0,-1 0 0,1 1 0,0 0 0,0-1 0,0 1 0,0 1 0,0-1 0,0 0 0,1 1 0,-1 0 0,1 0-1,6 1 34,-1 0 1,1 1 0,-1 0 0,1 1 0,-1 0 0,0 1-1,0 0 1,-1 0 0,1 1 0,-1 0 0,0 1 0,0 0-1,0 0 1,-1 1 0,0 0 0,-1 1 0,1 0 0,-1 0-1,2 5-34,9 11-30,-1 2 0,-1 0 0,-1 1 0,-2 1 0,-1 0 0,1 6 30,6 7-3029,7-7 1560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44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5889,'30'-52'2833,"-28"55"3277,-1 11-3560,3 48-3402,-3-50 1607,8 129-143,1-21-274,-7-1-1,-5 34-337,-3-91 42,0-4 34,2 32-76,4-72 20,0-1-1,0 0 1,2 0-1,0 0 1,1-1-1,1 1 1,3 6-20,-7-22 2,-1 1 0,1-1 1,-1 0-1,1 1 1,0-1-1,-1 0 0,1 0 1,0 0-1,0 0 0,0 0 1,0 0-1,0 0 1,0 0-1,0 0 0,0 0 1,1 0-1,-1 0 1,0-1-1,0 1 0,1-1 1,-1 1-1,0-1 0,1 1 1,-1-1-1,1 0 1,-1 0-1,0 0 0,1 1 1,-1-1-1,1-1 0,-1 1 1,0 0-1,1 0 1,-1 0-1,1-1 0,-1 1 1,0-1-1,1 1 1,-1-1-1,0 1 0,0-1 1,1 0-3,19-19-3</inkml:trace>
  <inkml:trace contextRef="#ctx0" brushRef="#br0" timeOffset="381.695">548 2 7954,'-1'-1'117,"0"1"1,1 0 0,-1 0 0,0 0-1,1 0 1,-1 0 0,0 0 0,1 0 0,-1 0-1,0 0 1,1 0 0,-1 0 0,0 0-1,1 0 1,-1 1 0,1-1 0,-1 0-1,0 0 1,1 1 0,-1-1 0,1 0-1,-1 1 1,1-1 0,-1 1 0,1-1-1,-1 1 1,1-1 0,-1 1 0,1-1-1,0 1 1,-1-1 0,1 1 0,0 0-1,-1-1 1,1 1 0,0-1 0,0 1-1,0 0 1,-1-1 0,1 1 0,0 0 0,0-1-1,0 1 1,0 0 0,0-1 0,0 1-1,0 0 1,1 0-118,0 5 126,0 0 0,1 1-1,0-1 1,0 0 0,1 2-126,1 1 331,17 53 195,-3 2-1,-3 0 1,-3 0 0,4 61-526,0 265 959,-11-174-810,-5-200-228,2 9-546,4-29 364</inkml:trace>
  <inkml:trace contextRef="#ctx0" brushRef="#br0" timeOffset="800.23">137 606 11771,'-2'-21'4376,"2"15"-3455,21 2 23,22-2-104,7-2-272,27-5-328,6 2 216,5 0 2809,2 5-2361</inkml:trace>
  <inkml:trace contextRef="#ctx0" brushRef="#br0" timeOffset="1367.404">1178 604 4209,'4'-8'4089,"3"-8"-1057,-7 16-2906,0-1-1,0 1 1,0 0 0,0-1-1,0 1 1,0-1 0,0 1-1,0 0 1,0-1 0,0 1-1,0 0 1,0-1-1,0 1 1,0-1 0,0 1-1,0 0 1,-1-1 0,1 1-1,0 0 1,0-1 0,0 1-1,-1 0 1,1-1 0,0 1-1,0 0 1,-1-1-1,1 1 1,0 0 0,-1 0-1,1 0 1,0-1 0,-1 1-1,1 0 1,0 0 0,-1 0-1,1 0 1,0 0-1,-1-1 1,1 1-126,-8-1 77,1 0 1,0 0-1,-1 0 0,1 1 0,-1 0 1,1 0-1,-1 1 0,1 0 0,-1 0 1,1 1-1,0 0 0,-1 0 0,1 1 1,0 0-1,1 0 0,-1 0 1,1 1-1,-1 0 0,1 1 0,-3 2-77,2-1 16,0 0 0,0 1 0,1 0-1,0 0 1,0 0 0,0 1 0,1-1 0,1 2-1,-1-1 1,1 0 0,0 1 0,1-1 0,0 1-1,1 0 1,0 0 0,0 1 0,0 0-16,1 6 6,1-1 0,0 1 1,1 0-1,1-1 0,0 1 0,1-1 0,0 0 1,4 7-7,-5-15 4,1 1 1,0 0-1,0-1 0,1 0 1,0 0-1,0 0 1,1 0-1,0-1 1,0 0-1,1 0 1,0 0-1,-1 0 1,2-1-1,-1 0 1,1 0-1,5 2-4,-3-2 14,0-1-1,0-1 0,0 0 0,1 0 1,-1-1-1,1 0 0,0 0 1,0-1-1,-1-1 0,1 1 0,0-2 1,0 1-1,0-1 0,-1-1 1,1 0-1,8-2-13,-8 0 16,0 0 0,1-1 0,-1 0 0,-1 0 0,1-1 0,-1 0 0,0-1 0,0 0-1,-1 0 1,0-1 0,0 0 0,-1 0 0,0-1 0,5-9-16,-5 6 14,0 0-1,-1 0 1,0-1-1,-1 0 1,-1 0-1,0 0 1,-1 0-1,0-1 1,-1 1-1,-1-1 1,0 1-1,-1-1 1,0-1-14,0 8 9,-1-1 0,0 1 1,0 0-1,0-1 0,-1 1 1,0 0-1,-1 0 0,1 0 1,-2 1-1,1-1 0,-1 1 1,1 0-1,-2-1 0,1 2 0,-1-1 1,0 0-1,0 1 0,0 0 1,-1 0-1,0 1 0,0-1 1,0 1-1,0 1 0,-1-1 0,-1 0-9,0 1-70,0 1-1,0 0 0,-1 0 0,1 0 1,-1 1-1,1 0 0,-1 1 0,0 0 1,1 0-1,-1 1 0,0 0 0,1 1 1,0-1-1,-1 2 0,1-1 0,0 1 1,0 0-1,0 1 0,-5 3 71,10-6-388,1 1-1,-1 0 1,0 0-1,0-1 0,1 2 1,-1-1-1,1 0 1,0 0-1,-1 2 389,2-2-162,0 0-1,0-1 1,1 1-1,-1 0 1,0 0-1,1 0 1,0 0 0,0 0-1,-1 0 1,1 0-1,0 0 1,1 1 162</inkml:trace>
  <inkml:trace contextRef="#ctx0" brushRef="#br0" timeOffset="1982.921">1673 604 6665,'19'-47'3057,"-18"46"-2859,-1 0 0,0 0 1,1 1-1,-1-1 0,0 0 0,0 0 0,1 0 0,-1 0 0,0 0 1,0 0-1,0 0 0,0 0 0,-1 0 0,1 0 0,0 0 0,0 0 1,0 0-1,-1 0 0,1 0 0,-1 0 0,1 1 0,-1-1 0,1 0 1,-1 0-1,1 0 0,-1 1 0,1-1 0,-1 0 0,0 0 0,0 1 1,1-1-1,-1 1 0,0-1 0,0 1 0,0-1 0,0 1 1,1-1-1,-1 1-198,0 0 561,2 11-398,0 0 1,1-1-1,0 1 0,1-1 0,0 1 1,4 5-164,2 14 107,18 108 302,-20-93-307,2 0-1,2-1 1,2 0 0,3 4-102,-16-47 4,0 0-1,1-1 1,-1 1 0,0-1-1,0 1 1,0-1-1,1 1 1,-1 0-1,0-1 1,1 1 0,-1-1-1,1 1 1,-1-1-1,0 0 1,1 1-1,-1-1 1,1 1 0,-1-1-1,1 0 1,-1 1-1,1-1 1,0 0-1,-1 1 1,1-1 0,-1 0-1,1 0 1,0 0-1,-1 0-3,1 0 6,0 0 0,0-1 0,0 1-1,0 0 1,0-1 0,-1 1 0,1-1-1,0 1 1,0-1 0,-1 0 0,1 1-1,0-1 1,-1 0 0,1 1 0,-1-1-1,1 0 1,0 0-6,18-36 120,-14 20-91,0 1 0,-2-1 0,1-5-29,0 4 18,0-1 1,5-12-19,-5 18 5,2 1 0,-1-1 0,2 1 1,0 0-1,0 1 0,1-1 1,0 2-1,2-3-5,-7 10 0,-1 1 0,1-1 0,-1 1 0,1 0 0,0-1-1,-1 1 1,1 1 0,0-1 0,1 0 0,-1 1 0,0-1 0,0 1 0,1 0 0,-1 0 0,0 0 0,1 1 0,-1-1 0,1 1 0,-1 0 0,1 0-1,-1 0 1,1 0 0,-1 0 0,1 1 0,-1 0 0,1 0 0,-1 0 0,0 0 0,1 0 0,-1 1 0,0-1 0,0 1 0,3 2 0,2 1-1,-1 1 0,0 0 0,0 1 0,0-1 0,-1 1 0,0 1 0,2 2 1,35 59 1,-32-49 4,1-1 0,0 0 0,14 15-5,-21-29 2,0 0 1,0 0-1,0-1 1,1 1-1,-1-1 0,1 0 1,0-1-1,1 1 0,-1-1 1,0 0-1,1-1 1,0 0-1,-1 0 0,4 0-2,-7-1 37,0 0 1,0-1-1,0 1 0,0-1 0,0 0 0,0 0 0,0 0 0,0-1 0,0 1 0,0-1 0,0 1 0,0-1 1,0 0-1,0 0 0,0 0 0,0-1 0,0 1 0,-1-1 0,1 1 0,-1-1 0,1 0 0,-1 0 0,0 0 1,1 0-1,-1-1 0,0 1 0,0 0 0,-1-1 0,1 0 0,-1 1 0,1-1 0,-1 0 0,0 0 0,1-1-37,1-7 125,1-2 0,-2 1 0,1 0 0,-2-1 0,0 1 0,0-1-1,-1-8-124,-6-61 239,3 40-132,1-31-107,2 61 26,1 1-1,0 0 0,1-1 0,0 1 1,1 0-1,0 0 0,0 0 1,4-6-26,8-6 221,1 12-89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50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11 735 7994,'-1'0'115,"1"0"-1,0 0 1,0 0 0,-1 0 0,1 0 0,0 0-1,-1 0 1,1 0 0,0 0 0,0 0 0,-1 0-1,1 0 1,0 0 0,0 1 0,-1-1 0,1 0-1,0 0 1,0 0 0,-1 0 0,1 0 0,0 0-1,0 1 1,0-1 0,-1 0 0,1 0 0,0 0-1,0 1 1,0-1 0,0 0 0,-1 0 0,1 1-1,0-1 1,0 0 0,0 1-115,-2 13 1008,5 17-637,13 36 468,-5-20 861,4 32-1700,-5-24 703,-5-32-322,-1-1 1,0 13-382,-2 1 179,0-25-87,-2-24 81,9-169 137,-8 157-300,2 1 0,0-1-1,2 1 1,3-8-10,-5 20 9,1 0-1,0 0 0,1 1 0,1 0 0,-1 0 0,2 0 1,0 1-1,0 0 0,6-6-8,-10 12 4,1 0 1,0 0-1,1 0 1,-1 1 0,1 0-1,-1 0 1,1 0-1,0 1 1,0-1-1,0 1 1,0 0-1,1 1 1,-1-1-1,0 1 1,3 0-5,-1 0 3,1 1 0,-1 0 0,1 0 0,-1 1 0,0 0 0,1 0 0,-1 1 0,0 0 0,0 0 0,5 3-3,4 3 4,0 0 0,-1 1 0,0 1 0,0 0 0,-1 1 0,0 1 0,-1 0 0,0 1 1,-1 0-5,-1 0 6,-1 0 0,0 0 1,-1 1-1,-1 0 0,0 1 1,-1 0-1,0 0 1,-2 1-1,1 0 0,-2 0 1,0 0-1,-1 0 1,-1 0-1,0 2-6,-1-2 84,-1-6-86,1 0 0,0 0 0,1-1 0,-1 1 1,2 0-1,0 0 0,0-1 0,0 0 1,1 0-1,1 0 0,1 3 2,8 1-72</inkml:trace>
  <inkml:trace contextRef="#ctx0" brushRef="#br0" timeOffset="371.267">1088 765 5841,'-7'-6'794,"1"1"-1,-1 1 1,0 0-1,0-1 0,0 2 1,-1-1-1,1 1 1,-1 1-1,0-1 1,0 1-1,0 0 0,0 1 1,-8 0-794,10 0 139,1 2 1,-1-1-1,1 1 1,-1-1 0,1 2-1,0-1 1,-1 0-1,1 1 1,0 0-1,0 1 1,0-1-1,0 1 1,1 0-1,-1 0 1,0 0-1,1 0 1,0 1-1,0 0 1,0 0-1,1 0 1,-1 0-1,-1 4-139,-1 0 9,1 0-1,0 0 0,0 1 1,1 0-1,0 0 0,0 0 1,1 0-1,1 1 0,-1-1 1,2 1-1,-1 0 0,1 0 0,1-1 1,-1 1-1,2 0 0,-1 0 1,2 0-1,-1-1 0,1 1 1,0 0-1,1-1 0,1 0 1,-1 0-1,1 0 0,1 0 1,2 4-10,-1-3 6,0-2 0,1 1 0,-1-1 0,2 0 0,-1-1 0,1 1-1,0-1 1,1-1 0,-1 0 0,1 0 0,1-1 0,-1 0 0,1 0-5,-2-2 5,-1-1 1,0 1-1,1-2 1,-1 1-1,1-1 1,-1 0-1,1 0 1,0-1-1,-1 0 1,1-1-1,0 0 1,-1 0-1,1 0 1,-1-1 0,1 0-1,-1-1 1,0 1-1,4-4-5,-2 2 8,-1-1-1,1 0 0,-1 0 1,0-1-1,-1 0 1,1 0-1,-1-1 0,-1 0 1,1-1-1,5-7-7,-8 9 5,0 0 0,-1-1 0,0 1 1,0-1-1,0 0 0,-1 0 0,0 0 0,0 0 0,0 0 0,-1-1 0,0 1 1,-1 0-1,0-1 0,0 1 0,-1-3-5,0-3 10,-2 0 1,1-1 0,-2 1-1,0 0 1,0 1-1,-2-1 1,1 1 0,-1 0-1,-1 0 1,0 1-1,-1 0 1,0 0-1,-1 0 1,0 1-11,4 5-32,0 0-1,0 1 1,0-1 0,-1 1-1,0 0 1,0 1 0,0-1 0,0 1-1,0 0 1,-1 1 0,1-1-1,-1 1 1,0 1 0,0-1-1,0 1 1,0 0 0,1 1-1,-1 0 1,0 0 0,0 0 0,0 1-1,0 0 1,0 0 0,0 1-1,0 0 1,1 0 0,-6 3 32,-25 13-307</inkml:trace>
  <inkml:trace contextRef="#ctx0" brushRef="#br0" timeOffset="852.778">1347 861 9634,'1'-91'3427,"-1"91"-3342,0-1-1,0 1 0,0 0 0,0-1 0,0 1 0,0-1 0,0 1 1,0 0-1,0-1 0,0 1 0,0 0 0,0-1 0,0 1 0,0 0 1,0-1-1,0 1 0,1 0 0,-1-1 0,0 1 0,0 0 0,0-1 1,1 1-1,-1 0 0,0 0 0,0-1 0,1 1 0,-1 0 0,0 0 1,0-1-1,1 1-84,7 6 848,7 16-568,-14-21-125,9 17 163,12 18 860,13 32-1178,-29-54 62,-1 0 0,0 0 1,-1 0-1,0 0 1,-2 0-1,1 1 0,-2 3-62,-1 54 424,5-108-157,-1 1 0,-2-1 0,-1 1-1,-2-1 1,-2-5-267,2 29 13,-1-9 16,1 1-1,0-1 1,3-17-29,-2 34 3,0-1 1,1 0 0,0 0-1,0 1 1,1-1 0,-1 1-1,1-1 1,0 1-1,0-1 1,0 1 0,1 0-1,-1 0 1,1 0 0,0 1-1,0-1 1,1 1-1,-1-1 1,4-1-4,-5 4 0,0 0 0,0 0 0,0 0 0,0 0 1,0 0-1,0 1 0,1-1 0,-1 1 0,0-1 0,1 1 0,-1 0 0,0 0 0,1 0 0,-1 0 0,0 0 1,3 1-1,35 12-1,-36-12 1,19 8 0,-1 1 0,0 1-1,0 2 1,-1-1 0,0 2-1,5 7 1,-15-13 0,-1 1 0,0 1 0,-1 0 1,0 0-1,0 1 0,-1 0 0,-1 1 0,0-1 0,0 2 0,-2-1 0,1 0 0,1 7 0,-3-2 7,-1-1-1,1 16-6,-3-22-14,0 0 0,0 1 0,1-1 0,1 0-1,0 0 1,0 0 0,1 0 0,0 0-1,1-1 15,4 4 36</inkml:trace>
  <inkml:trace contextRef="#ctx0" brushRef="#br0" timeOffset="1214.831">2245 872 10794,'9'-7'4689,"2"3"-2896,15 4-377,1-9 48,12 8-640,0 0-111,-3-1-385,2 4-136,-3-5-112,4-1-8,1 2 400,2 1 2136,-3 1-1839</inkml:trace>
  <inkml:trace contextRef="#ctx0" brushRef="#br0" timeOffset="2215.162">3375 4 9242,'0'0'141,"0"0"0,0 0 1,0-1-1,-1 1 0,1 0 0,0 0 0,0-1 1,0 1-1,-1 0 0,1 0 0,0 0 0,0 0 0,-1-1 1,1 1-1,0 0 0,0 0 0,-1 0 0,1 0 1,0 0-1,-1 0 0,1 0 0,0 0 0,-1 0 1,1 0-1,0 0 0,0 0 0,-1 0 0,1 0 1,0 0-1,-1 0 0,1 0 0,0 0 0,0 0 1,-1 0-1,1 1 0,0-1 0,0 0 0,-1 0 0,1 0 1,0 0-1,0 1 0,-1-1 0,1 0-141,-6 18 1774,2 26-1295,7 29 32,3 1 0,4-1 0,15 57-511,12 88 256,-27-74-157,-6-76-9,2 0 1,7 22-91,-13-89 1,11 40 42,-10-38-38,0-1 1,0 0-1,0 0 0,0 1 0,0-1 0,1 0 0,-1 0 0,1 0 1,-1 0-1,1-1 0,0 1 0,-1 0 0,1-1 0,0 1 0,0-1 1,0 1-6,-1-2 3,-1 0 0,1 0 0,-1 0 0,1 0 0,-1 0 0,1 0 0,-1 0 0,1 0 0,-1 0 1,1 0-1,-1 0 0,1 0 0,0 0 0,-1 0 0,1 0 0,-1 0 0,0-1 0,1 1 1,-1 0-1,1 0 0,-1-1 0,1 1 0,-1 0 0,1-1 0,-1 1 0,0 0 0,1-1 0,-1 1 1,0 0-1,1-1 0,-1 1 0,0-1 0,0 1 0,1-1 0,-1 1 0,0-1 0,0 1 0,0-1 1,0 1-1,1-1 0,-1 1 0,0-1 0,0 1 0,0-1-3,2-24 82,-3 13-62,0 1 0,-1-1 0,-1 0 0,0 1 0,0-1 0,-1 1 0,-1 0 0,0 0 0,-2-2-20,-14-24 58,-25-32-58,38 57 8,-15-22 7,-2 2-1,-23-24-14,39 47 1,0-1-1,-1 2 1,0-1-1,-1 2 0,0-1 1,0 1-1,0 1 0,-1 0 1,0 0-1,-8-1 0,16 5-1,0 1 1,0 0-1,-1 1 0,1-1 0,0 1 1,0-1-1,-1 1 0,1 0 1,0 1-1,0-1 0,-1 1 1,1 0-1,0 0 0,0 0 0,0 1 1,0-1-1,0 1 0,0 0 1,1 0-1,-1 1 0,1-1 1,-1 1-1,1-1 0,0 1 0,0 0 1,0 0-1,0 1 0,0-1 1,-1 3 0,-4 7-3,1 1 0,0-1 1,1 1-1,0 0 1,2 0-1,-1 1 0,-1 10 3,2-6 3,1 1-1,0-1 1,1 1-1,1 0 1,1 0 0,1 0-1,1 0 1,1-1-1,0 1 1,2 3-3,-3-14 1,1 0 1,0 0-1,1-1 1,-1 1-1,2-1 1,-1 0-1,1 0 1,0-1-1,1 1 1,0-1-1,0 0 1,0-1-1,1 1 1,0-1-1,0 0 1,1-1-1,0 0 1,0 0-1,0-1 1,0 0-1,1 0 1,8 2-2,-3-3-7,1-1 1,0 0-1,0 0 0,0-2 1,0 0-1,0 0 0,0-2 1,-1 0-1,1 0 0,0-1 1,-1-1-1,8-3 7,56-20-59</inkml:trace>
  <inkml:trace contextRef="#ctx0" brushRef="#br0" timeOffset="2669.8">3773 883 10170,'-4'-44'3673,"4"43"-3620,0 1 0,0-1-1,0 1 1,0-1 0,0 1 0,0-1 0,0 1-1,0 0 1,0-1 0,0 1 0,0-1 0,0 1 0,0-1-1,1 1 1,-1 0 0,0-1 0,0 1 0,0-1-1,1 1 1,-1 0 0,0-1 0,1 1 0,-1 0-1,0-1 1,0 1 0,1 0 0,-1 0 0,1-1 0,-1 1-1,0 0 1,1 0 0,-1 0 0,1-1 0,-1 1-1,0 0 1,1 0 0,-1 0 0,1 0 0,-1 0-1,1 0 1,-1 0 0,0 0 0,1 0 0,-1 0 0,1 0-1,-1 0 1,1 0 0,-1 0 0,0 0 0,1 1-1,-1-1 1,1 0-53,3 1 391,51 2 1099,-21-1-558,27-1-932,-48-2 43,0-1-1,0 0 0,0 0 1,-1-1-1,1-1 0,7-3-42,-6 2 29,0-1-1,-1-1 1,0 0 0,4-3-30,-13 7 7,-1 1 0,1-1 0,-1 0 0,1 0-1,-1-1 1,0 1 0,-1-1 0,1 1-1,-1-1 1,1 0 0,-1 0 0,0 0 0,0 0-1,-1-1 1,1 1 0,-1-2-6,1-2 10,-1 1 0,0 0 1,-1-1-1,0 1 0,0-1 0,-1 1 1,1-1-1,-2 1 0,1 0 0,-1-1 1,0 1-1,-1 0 0,1 0 1,-1 1-1,-1-1 0,1 0-10,0 3 4,0 0 0,1 0 0,-1 0 0,-1 0 0,1 1 0,-1-1 0,1 1 0,-1 0 0,0 0 0,0 0 0,0 1 0,0-1 0,-1 1 0,1 0 0,-1 0 0,1 0 0,-1 1 0,0 0 0,0 0 0,0 0 0,1 0 0,-1 1 0,0 0 0,-4 0-4,2 1 2,-1 0 0,1 0 0,0 1 0,-1 0 1,1 0-1,0 0 0,0 1 0,1 1 0,-1-1 0,-3 3-2,-1 1 4,0 1-1,1 1 0,-1 0 0,2 0 1,-8 9-4,0 4 9,0 0 0,1 1 0,2 1 0,0 1 0,-4 12-9,10-18 50,0 0 1,1 0 0,1 0-1,1 1 1,1 0 0,1 0 0,0 4-51,2-16 45,1 0 1,0 0 0,0-1-1,1 1 1,-1 0 0,2 0 0,-1-1-1,1 1 1,1-1 0,-1 1 0,1-1-1,1 0 1,-1 0 0,1 0 0,0-1-1,1 1 1,-1-1 0,1 0 0,0 0-1,1 0-45,4 1 33,0 0 0,0 0 1,1-1-1,0 0 0,0-1 0,0 0 0,0-1 0,1 0 0,0 0 0,0-2 0,0 1 0,9-1-33,7 1 67,1-2 0,-1 0 0,1-2 0,-1-2 0,1 0-67,28-7 1285,0-3 0,29-12-1285,3-5 1085</inkml:trace>
  <inkml:trace contextRef="#ctx0" brushRef="#br0" timeOffset="3011.839">4635 350 11282,'-42'-107'4116,"31"88"-2797,11 19-1307,0 0-1,0 0 1,0 0 0,0 0-1,0 0 1,0 0 0,0 0-1,0 0 1,0 0 0,0 0-1,0-1 1,0 1 0,0 0-1,0 0 1,0 0-1,-1 0 1,1 0 0,0 0-1,0 0 1,0 0 0,0 0-1,0 0 1,0 0 0,0 0-1,0 0 1,0 0-1,0 0 1,-1 0 0,1 0-1,0 0 1,0 0 0,0 0-1,0 0 1,0 0 0,0 0-1,0 0 1,0 0 0,0 0-1,-1 0 1,1 0-1,0 0 1,0 0 0,0 0-1,0 0 1,0 0 0,0 0-1,0 0 1,0 0 0,0 1-1,0-1 1,0 0-1,0 0 1,0 0 0,-1 0-1,1 0 1,0 0 0,0 0-1,0 0 1,0 0 0,0 0-1,0 0 1,0 1 0,0-1-12,0 14 914,22 105 1184,2 13-1755,1 143 47,-4-32-112,-14-150-655,-3-83-370,2-5 281</inkml:trace>
  <inkml:trace contextRef="#ctx0" brushRef="#br0" timeOffset="3357.517">4523 808 11907,'-11'-24'5105,"8"6"-3297,13 4-536,7 4 9,5 6-785,6 1-160,13 3-176,6 2-72,12 0 688,1 3 1801,12-4-1745</inkml:trace>
  <inkml:trace contextRef="#ctx0" brushRef="#br0" timeOffset="3889.054">5221 844 7066,'-83'-31'3518,"98"35"-884,0 1 0,0-2 0,8 1-2634,7 0 131,0-1 0,0-1 0,0-2 0,0-1 0,25-5-131,-48 5 12,0-1 0,0-1-1,0 1 1,-1-1 0,1 0-1,-1-1 1,1 0 0,-1 0-1,0 0 1,0-1 0,-1 1-1,0-1 1,1-1 0,0-1-12,-4 5 5,1-1 0,-1 0 1,0 0-1,0-1 0,0 1 1,0 0-1,0-1 0,-1 1 1,0-1-1,1 1 0,-1-1 0,-1 0 1,1 1-1,0-1 0,-1 0 1,0 0-1,0 0 0,0 1 1,0-1-1,-1 0 0,1 0 1,-1 1-1,0-1 0,0 0 1,0 1-1,-1-1 0,1 1 1,-1-1-6,-3-3 6,1 0 0,-1 1 0,-1-1 0,1 1 0,-1 0 1,0 1-1,0 0 0,-1-1 0,0 2 0,0-1 1,0 1-1,0 0 0,0 1 0,-1 0 0,0 0 1,0 0-1,0 1 0,0 0 0,0 1 0,-3-1-6,2 1 1,0 1 0,0-1-1,0 2 1,0-1 0,0 1-1,0 1 1,0-1 0,0 2-1,0-1 1,0 1 0,1 0 0,-1 1-1,1 0 1,0 0 0,0 1-1,1 0 1,-1 1 0,-1 1-1,-2 4 1,0 0 1,0 1 0,2 0 0,-1 1 0,2 0 0,-1 0 0,2 1 0,0 0 0,0 1 0,2-1-1,0 1 1,0 0 0,1 0 0,1 5-2,1-12 6,1 1 0,0-1 0,1 1-1,0 0 1,0-1 0,1 1 0,0 0 0,0-1-1,1 0 1,0 1 0,1-1 0,0 0 0,0 0-1,0 0 1,1 0 0,1-1 0,-1 1 0,1-1-1,0 0 1,1-1 0,0 1 0,0-1 0,0 0-1,0-1 1,1 1 0,4 1-6,3 1 23,0 0 1,1-1 0,1-1-1,-1 0 1,1-1-1,0-1 1,0 0-1,0-2 1,5 1-24,6 0 67,1-2 1,-1-1-1,1-1 1,-1-1-1,7-2-67,-9-1 999,1-1-1,-1-1 1,19-9-999,12-5 1253</inkml:trace>
  <inkml:trace contextRef="#ctx0" brushRef="#br0" timeOffset="4242.089">5764 834 10258,'11'-71'3724,"-11"71"-3672,0 0 1,0 0-1,0-1 0,0 1 1,0 0-1,0 0 1,0 0-1,0-1 1,0 1-1,0 0 1,0 0-1,0 0 0,0 0 1,0-1-1,0 1 1,1 0-1,-1 0 1,0 0-1,0-1 1,0 1-1,0 0 1,0 0-1,0 0 0,0 0 1,1 0-1,-1-1 1,0 1-1,0 0 1,0 0-1,0 0 1,1 0-1,-1 0 0,0 0 1,0 0-1,0 0 1,0 0-1,1-1 1,-1 1-1,0 0 1,0 0-1,0 0 0,1 0 1,-1 0-1,0 0 1,0 0-53,7 9 928,3 13-228,2 15-399,-1 1-1,-2 1 0,-2-1 1,-1 1-1,-2 1 0,-2 11-300,-2-42 616,-1-24 477,2-9-941,1 1 0,0 0 0,2 0 1,1 0-1,0 0 0,3-3-152,-2 9 34,0-1-1,1 1 1,0 0 0,2 1-1,0 0 1,1 0 0,0 1-1,1 0 1,6-4-34,-11 12 17,1 1 1,0 0-1,0 0 1,0 0-1,1 1 1,0 0-1,0 1 1,0 0-1,0 0 1,1 1-1,-1 0 1,1 0-1,0 1 1,0 0-1,0 1 0,0 0 1,0 0-1,1 1 1,5 0-18,39 6-75,-5 8 94</inkml:trace>
  <inkml:trace contextRef="#ctx0" brushRef="#br0" timeOffset="5132.414">6457 691 8122,'7'-62'3055,"-7"61"-3004,0 1 0,0 0 1,0 0-1,0 0 0,0 0 0,0-1 0,0 1 1,0 0-1,0 0 0,0 0 0,0 0 0,0 0 1,0-1-1,0 1 0,0 0 0,0 0 0,0 0 1,1 0-1,-1 0 0,0-1 0,0 1 0,0 0 0,0 0 1,0 0-1,0 0 0,0 0 0,1 0 0,-1 0 1,0-1-1,0 1 0,0 0 0,0 0 0,0 0 1,1 0-1,-1 0 0,0 0 0,0 0 0,0 0 1,0 0-1,0 0 0,1 0-51,5 5 877,5 12-314,-10-16-385,12 20 325,-1 2 0,-1 0 0,-2 0 0,0 1 0,5 21-503,-10-28 76,0 0 0,-1 0 0,-1 1 0,-1-1 0,0 1 0,-2 0 0,0-1 0,-2 15-76,2-32 5,1 4 36,-1 0 0,1 1-1,-1-1 1,-1 0 0,1 0-1,0-1 1,-1 1-1,0 0 1,0 0 0,0-1-1,-1 2-40,3-5 6,-1 0 0,1 0 0,0 0-1,0 0 1,0 0 0,0 0 0,0 0-1,0 0 1,0 0 0,0 0 0,0 0 0,-1 0-1,1 0 1,0 0 0,0 0 0,0 0-1,0 0 1,0 0 0,0 0 0,0 0 0,0 0-1,-1 0 1,1 0 0,0 0 0,0 0-1,0 0 1,0 0 0,0 0 0,0 0-1,0 0 1,0 0 0,0 0 0,0 0 0,0 0-1,-1 0 1,1 0 0,0-1 0,0 1-1,0 0 1,0 0 0,0 0 0,0 0 0,0 0-1,0 0 1,0 0 0,0 0 0,0 0-1,0-1 1,0 1 0,0 0 0,0 0-1,0 0 1,0 0 0,0 0 0,0 0 0,0 0-1,0 0-5,-2-13 214,1-24 34,1 24-135,-5-41 154,3 33-219,0 1 1,1-1-1,1 0 1,1 0-1,2-10-48,-2 26 1,0 0 0,1 0 1,-1 0-1,1 0 0,0 0 0,0 1 0,0-1 0,1 0 0,0 1 0,0 0 1,0-1-1,0 1 0,1 1 0,-1-1 0,1 0 0,0 1 0,0 0 1,0 0-1,1 0 0,-1 0 0,1 1 0,-1-1 0,5 0-1,0 0 0,-1 1 0,0 0 0,1 0 0,-1 1 0,1 0 0,0 1 0,-1 0 0,1 0 0,-1 0 0,1 2 0,0-1 0,-1 1 0,0 0 0,1 0 0,-1 1 0,0 0 0,0 1 0,-1 0 0,1 0 0,-1 1 0,0 0 0,0 0 0,4 4 0,1 1 0,-2 0 1,1 0-1,-1 1 1,-1 1-1,0 0 1,-1 0 0,0 0-1,-1 1 1,0 0-1,-1 1 1,-1-1-1,0 1 1,2 9-1,-3-6 0,-3-9 3,0-1 0,1 1 0,0-1-1,1 0 1,-1 0 0,2 0 0,0 2-3,3-2 13,-3-11 10,-1-14 9,-3-24-34,1-1 74,6-42-72,-6 72 14,2 1 0,-1 0-1,2 0 1,-1 0 0,2 1-1,-1-1 1,2 1 0,0 0-1,1-2-13,-5 9 1,1 1 0,-1 0 0,1 0-1,-1 0 1,1 1 0,0-1 0,0 0-1,0 1 1,0 0 0,1 0 0,-1 0-1,1 0 1,-1 1 0,1-1 0,-1 1-1,1 0 1,0 0 0,0 0 0,0 0-1,-1 1 1,1-1 0,0 1 0,0 0 0,0 1-1,0-1 1,0 0 0,0 1 0,-1 0-1,1 0 1,0 0 0,0 1 0,-1-1-1,1 1 0,6 3 4,0 0 0,0 0-1,0 2 1,-1-1 0,0 1-1,0 0 1,-1 1 0,0 0-1,0 0 1,-1 1 0,1 0-4,1 5 9,0 0 0,-1 1 1,-1 0-1,0 0 0,-1 1 0,3 11-9,4 24 76,3 23-76,-9-38 49,-7-33-52,1-1 0,-1 1 0,1-1 0,0 1 0,-1-1 0,1 1 0,0-1 0,0 1 0,0-1 0,1 0 0,-1 0 0,1 1 0,-1-1 0,1 0 0,0 0 0,0-1 0,-1 1 0,1 0 0,1-1 0,-1 1 0,0-1 0,2 1 3,12 4-20</inkml:trace>
  <inkml:trace contextRef="#ctx0" brushRef="#br0" timeOffset="5514.82">7640 629 9530,'-2'-4'4457,"-3"-6"-1896,5 10-729,4 13-712,0 5-256,4 18-296,2 3-95,0 7-145,3 0-136,-8-1-112,1-2-16,-3-2 48,-3-6 48,1-10-344,0-4-96,1-12 144</inkml:trace>
  <inkml:trace contextRef="#ctx0" brushRef="#br0" timeOffset="5871.056">7669 265 12147,'-21'-43'4961,"-1"22"-3249,6 6-784,9 15-496,3 0 64,10 14-264,1 4 2665,10 19-2025</inkml:trace>
  <inkml:trace contextRef="#ctx0" brushRef="#br0" timeOffset="6240.551">7919 730 7009,'-5'-8'4533,"1"15"-2747,0 21-942,4-10-461,1 0 0,1 0 0,1 0 0,0-1 0,2 1 0,0-1 0,1 0 0,0 0 0,2 1-383,12 37 496,-12-28-303,-6-20-163,0 0-1,0 0 0,0 0 0,1-1 1,0 1-1,0-1 0,1 0 1,1 3-30,0-5 85,-4-5-16,-5-14 29,-11-23-1,8 20-76,0-1 0,1-1 0,1 1 0,0-1 0,2 0 0,0 0 0,1-16-21,2 26 5,0-1 1,0 0-1,1 1 0,1-1 0,0 1 0,0 0 0,1-1 0,0 1 0,1 0 1,0 1-1,0-1 0,1 1 0,1 0 0,-1 0 0,6-5-5,-6 9 3,0 0 0,1 0 1,0 1-1,0-1 0,0 2 0,0-1 0,1 1 0,-1 0 1,1 0-1,0 0 0,0 1 0,0 0 0,0 1 0,0 0 1,0 0-1,1 0 0,-1 1 0,0 0 0,0 0 0,1 1 1,3 1-4,6 0 1,-1 1 1,0 1 0,0 1-1,0 0 1,0 1 0,-1 1-1,0 0 1,14 9-2,-20-10 0,0 0 0,0 1 0,-1 0 0,0 1 0,0 0 0,0 0 0,-1 1 0,0 0 0,-1 0 0,0 0 0,-1 1 0,4 8 0,-3-2 8,0 0-1,-1 1 1,-1 0 0,-1 0-1,0 0 1,-1 0-1,-1 16-7,0 76-230,3-90-440,8-11 221</inkml:trace>
  <inkml:trace contextRef="#ctx0" brushRef="#br0" timeOffset="6629.554">8711 568 11090,'-19'-13'4713,"12"13"-2912,2 9-545,8 16-496,6 10-232,3 14-48,9 4-80,-3 2-207,-1 0-81,-5-6-56,-5-1-8,-5-4 96,-2-4 40,-7-9-456,0-8-377,1-7 385</inkml:trace>
  <inkml:trace contextRef="#ctx0" brushRef="#br0" timeOffset="6630.1">8665 188 12027,'-49'-46'4937,"7"12"-3289,9 21-768,6 0-144,13 19-544,10 4 272,28 11-336,8 5 2945,36 8-2177</inkml:trace>
  <inkml:trace contextRef="#ctx0" brushRef="#br0" timeOffset="7156.876">9361 554 8186,'0'-1'156,"0"1"1,0-1 0,0 1-1,0-1 1,0 1 0,0-1-1,0 1 1,0-1 0,0 1-1,-1-1 1,1 1 0,0-1-1,0 1 1,0-1 0,-1 1-1,1-1 1,0 1 0,-1 0-1,1-1 1,0 1 0,-1-1-1,1 1 1,-1 0 0,1-1-1,0 1 1,-1 0 0,1 0-1,-1-1 1,1 1 0,-1 0-1,1 0 1,-1 0 0,1-1-1,-1 1 1,1 0 0,-1 0-1,1 0 1,-1 0 0,1 0-1,-1 0 1,0 0-157,-25 6 1393,18-4-978,-24 8 153,0 2 1,1 0-1,0 2 0,1 2 1,1 1-1,-21 15-568,42-27 28,1 1-1,0 0 1,0 0 0,1 1-1,0-1 1,0 1 0,0 1 0,-3 6-28,7-12 2,1 1 1,-1-1-1,1 1 1,0-1 0,0 1-1,0 0 1,0-1 0,1 1-1,-1 0 1,1 0-1,-1-1 1,1 1 0,0 0-1,0 0 1,0-1-1,1 1 1,-1 0 0,1 0-1,-1-1 1,1 1-1,0 0 1,0-1 0,0 1-1,1-1 1,-1 1 0,0-1-1,1 1 1,0-1-1,-1 0 1,3 2-3,0 0 6,0-1 0,1 0 1,-1 0-1,1 0 0,0 0 0,0 0 0,0-1 0,0 0 1,0 0-1,5 0-6,57 11 44,-49-10-34,22 3 9,6 0 3,-1 3 1,38 11-23,-78-18 1,1 0 1,-1 0-1,0 1 0,0-1 1,0 1-1,0 0 1,0 1-1,0-1 0,-1 1 1,1 0-1,0 1-1,-4-3 1,1 0-1,-1 0 1,0 0-1,0 0 0,1 0 1,-1 0-1,-1 0 1,1 1-1,0-1 1,-1 0-1,1 1 1,-1-1-1,1 0 1,-1 1-1,0-1 1,0 0-1,0 1 1,-1-1-1,1 0 1,0 1-1,-1-1 1,0 0-1,1 1 1,-1-1-1,0 0 1,0 0-1,-1 1 0,-1 3 3,-1-1 0,0 1 0,-1-1 0,1 0-1,-1 0 1,0-1 0,0 1 0,-1-1 0,1 0 0,-1-1 0,0 1 0,0-1-1,0 0 1,0-1 0,-6 3-3,-18 4 21,0-1 1,-30 4-22,32-6 9,3 0-17,-32 5 97,52-11-93,0 1 0,0-1 0,1 0-1,-1 0 1,0-1 0,1 1 0,-1-1 0,0 0 0,1-1 0,-3 0 4,6 2-59,0-1 1,0 1-1,0-1 0,0 1 1,0-1-1,-1 0 1,1 1-1,0-1 1,1 0-1,-1 0 0,0 0 1,0 0-1,0 0 1,0 0 58,1 0-70,0 1 0,0-1 0,-1 0 0,1 1 0,0-1 0,0 0 0,0 0 0,0 1 1,0-1-1,0 0 0,1 0 0,-1 1 0,0-1 0,0 0 0,0 1 0,1-1 0,-1 0 1,0 1-1,1-1 0,-1 1 0,1-1 0,-1 0 0,0 1 0,1-1 0,-1 1 0,1-1 0,0 1 70,13-11-702</inkml:trace>
  <inkml:trace contextRef="#ctx0" brushRef="#br0" timeOffset="7796.556">9625 713 10178,'-1'-1'217,"0"0"-1,0 1 1,0-1-1,0 1 1,-1-1-1,1 1 1,0-1-1,0 1 1,0-1-1,0 1 1,-1 0-1,1 0 1,0 0-1,0 0 1,-1 0-1,1 0 1,0 0-1,0 0 1,-1 0-1,1 0 1,0 1-1,0-1 1,0 0-1,-1 1 1,1-1-1,0 1 1,0 0-1,0-1 1,0 1-217,0 1 105,0 0 0,0 0 0,0 0 1,1 0-1,-1 0 0,1 0 0,-1 0 0,1 0 1,-1 0-1,1 0 0,0 0 0,0 0 1,0 0-1,1 0 0,-1 0 0,0 0 0,1 0 1,-1 0-1,1 1-105,4 11 164,0 1 0,0-2 0,2 1 0,0-1 0,0 0 0,1 0 0,4 4-164,-2-3 62,-1 0 0,0 1-1,-1 0 1,-1 1 0,0 0 0,-1 1-62,-4-11 12,0 0 0,0 0 1,-1 1-1,0-1 0,0 0 0,0 1 1,-1-1-1,0 1 0,0-1 0,-1 1 0,0-1 1,-1 4-13,2-9 3,0-1-1,0 0 1,0 1 0,0-1 0,0 0 0,0 1 0,-1-1 0,1 0 0,0 0-1,0 1 1,0-1 0,0 0 0,-1 0 0,1 1 0,0-1 0,0 0 0,-1 0 0,1 0-1,0 1 1,0-1 0,-1 0 0,1 0 0,0 0 0,-1 0 0,1 0 0,0 0 0,-1 0-1,1 1 1,0-1 0,-1 0 0,1 0 0,0 0 0,0 0 0,-1 0-3,-8-8 70,-5-16 16,10 12-72,0 1 0,1-1 0,1 1 0,0-1 0,0 0 0,1 0 0,1 0 0,0 0 0,1 0-14,1-19 27,2 0 0,7-28-27,-6 36 6,1 1-1,1 0 0,4-9-5,-8 24 1,0 0 0,0 1-1,1 0 1,0 0-1,0 0 1,0 0 0,1 1-1,0-1 1,0 1 0,0 0-1,0 1 1,1-1-1,2 0 0,-6 4 0,0 0 0,0 0-1,1 1 1,-1-1 0,0 1-1,0-1 1,0 1 0,1 0-1,-1 0 1,0 0 0,0 0-1,1 0 1,-1 1 0,0-1-1,0 1 1,0-1 0,1 1-1,-1 0 1,0 0 0,0 0-1,0 0 1,0 0-1,0 0 1,-1 1 0,1-1-1,0 1 1,1 0 0,6 7-3,0 0 0,0 0 0,0 1-1,1 3 4,-6-7 0,11 13 2,-2 1-1,0 1 1,-1 0 0,-1 1 0,-1 0 0,-1 0 0,-1 1-1,-1 0 1,-1 1 0,-1 0 0,-1 0 0,-1 0 0,-1 19-2,-1-47 10,-1 0 1,0 0-1,1 0 1,0 0-1,0 0 1,1-4-11,4-13 6,3-16-1,5-22 11,14-34-16,-23 79 1,0 0 1,1 0-1,1 0 0,0 1 1,1 0-1,0 0 1,1 1-1,0 0 0,4-2-1,-11 12 0,0 0 0,0 0 0,0 0 0,1 0 0,-1 1 0,1-1-1,-1 1 1,1-1 0,0 1 0,-1 0 0,1 0 0,0 0 0,0 0 0,0 1-1,0-1 1,0 1 0,0 0 0,0-1 0,-1 1 0,2 1 0,0 0 1,0 0 0,0 0 1,0 0-1,-1 1 0,1-1 1,-1 1-1,1 0 0,-1 0 1,0 0-1,0 1 0,1-1 1,-2 1-1,3 2-1,6 7 10,-1 1 0,0 1 0,-1-1 0,-1 2 0,0-1 0,2 8-10,4 10-10,7 30 10,-14-37 812,2-2 0,0 1 0,1-1 0,12 18-812,4-3 1224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4:00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26 171 9042,'-3'-18'2565,"-2"1"0,0-1 1,-5-8-2566,7 17 952,32 64 1636,-13-16-2518,-2 1 1,-2 0-1,-1 1 1,1 20-71,-8-38 28,-2 0 0,0 0 0,-2 0 0,0 0 0,-2 0 0,0 0 0,-2 0 0,0-1 0,-2 3-28,70-99 677,-64 74-677,18-22 21,1 1 1,0 2 0,16-12-22,-28 26 4,0 0 0,1 0 0,-1 0 0,1 1 0,0 0 1,4 0-5,-8 2 0,0 1 1,0 0 0,1 0 0,-1 0-1,0 1 1,1 0 0,-1-1 0,0 1 0,1 1-1,-1-1 1,0 1 0,1 0 0,-1 0-1,0 0 0,0 1 0,0-1 1,-1 1-1,1 0 0,-1 0 1,1 0-1,-1 1 0,0-1 1,0 1-1,0 0 0,0 0 0,2 2 0,28 46 10,-26-40-7,0 0 1,0 0 0,9 10-4,-13-19 0,-1 1 1,1-1-1,-1 1 1,1-1-1,0 0 1,0 0-1,0 0 1,0-1-1,0 1 1,1-1-1,-1 0 1,0 1-1,1-1 1,-1-1-1,1 1 1,1 0-1,-4-1 2,0 0 1,0 0-1,0 0 1,0 0-1,0 0 1,1 0-1,-1 0 1,0 0-1,0-1 1,0 1-1,0 0 1,0-1-1,0 1 1,1 0-1,-1-1 1,0 0-1,0 1 1,-1-1-1,1 0 1,0 1-1,0-1 1,0 0-1,0 0 1,0 0-1,-1 0 1,1 1-1,0-1 1,-1 0-1,1 0 1,-1-1-1,1 1 1,-1 0-1,0 0 1,1 0-1,-1 0 1,0 0-1,0-1-2,1-5 52,0 0 0,-1 0-1,0-1 1,-1 1 0,-1-7-52,1-3 83,-5-64 65,1 18-52,3-35-96,3 80 1,0 0 0,1-1 1,1 1-1,1 0 0,0 1 0,1-1 0,4-7-1,-8 23 0,-1 0-1,1 1 1,0-1-1,0 1 0,0-1 1,0 1-1,0-1 0,0 1 1,0-1-1,0 1 0,0 0 1,1 0-1,-1 0 1,0-1-1,1 1 0,-1 1 1,1-2 0,-1 2-1,0 0 0,0 0 1,0-1-1,0 1 0,0 0 1,0 0-1,0 0 0,0 0 1,0 1-1,0-1 0,0 0 1,0 0-1,0 0 0,0 1 1,0-1-1,0 1 1,0-1-1,0 1 0,0-1 1,-1 1-1,2 0 1,2 2-2,-1 1 1,1 0-1,-1 0 1,1 0-1,-1 0 0,-1 0 1,1 1-1,0-1 1,0 4 1,6 13 3,1-1 0,0 0 0,1-1 0,1 0 0,1-1 0,11 12-3,-18-24 1,0 0 0,0-1 0,1 1 0,-1-1 1,1-1-1,0 1 0,0-1 0,1 0 0,0-1 0,-1 0 1,1 0-1,0 0 0,0-1 0,0-1 0,1 1 0,-1-1 0,0 0 1,1-1-1,3 0-1,0-1 2,0 0 0,-1-1 0,0 0 0,1-1 0,-1 0 1,0-1-1,0 0 0,0 0 0,-1-1 0,0-1 0,6-4-2,-9 5 2,0 0-1,-1 0 1,0 0-1,0-1 1,-1 0-1,1 0 1,-1-1-1,-1 1 1,1-1 0,-1 0-1,0-1 1,-1 1-1,1 0 1,-2-1-1,1 0 1,1-8-2,-1 3 2,-1-1-1,0 0 1,-1 1 0,-1-1-1,0-8-1,0 19 0,-1 1-1,1-1 1,-1 1 0,1-1-1,-1 1 1,0-1-1,0 1 1,0-1-1,0 1 1,0-1-1,-1 1 1,1 0-1,-1 0 1,1 0-1,-1 0 1,0 0-1,1 1 0,-1 0 0,0 0 0,0 0 0,1 1 0,-1-1 0,0 0 0,0 1-1,0-1 1,0 1 0,0-1 0,0 1 0,0 0 0,0 0 0,0 0 0,0 0 0,0 0 0,0 1-1,0-1 1,0 0 0,1 1 0,-3 0 1,-7 3-1,0 0 1,0 1-1,0 0 0,1 0 0,0 1 1,0 1-1,0 0 0,1 0 0,0 1 0,0 0 1,1 0-1,0 1 0,0 0 0,0 2 1,-4 6 2,1 0 0,1 1-1,0 0 1,1 1-1,1 0 1,1 0-1,-5 19-1,9-28 3,1 1 1,0 0-1,0 0 0,1 0 0,1 1 1,0 8-4,1-14 1,0-1 0,0 1 1,0-1-1,0 0 0,1 1 1,0-1-1,0 0 1,1 0-1,-1 0 0,1 0 1,0-1-1,0 1 0,1-1 1,0 0-1,0 1-1,9 6 108,-1-1 0,1 0 0,1-1 0,-1-1 0,2 0 0,-1-1 0,1 0 0,0-1 0,0-1 0,4 0-108,36 9-668,0-2 0,14-1 668,37 3-761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70 9290,'7'-61'5490,"-8"53"-4134,-1 11-587,0 14-257,0 47 65,-1 236 800,7-243-1142,3-1-1,2 0 1,14 44-235,11 61 234,-30-131-188,-1 1-1,-1-1 1,-2 1-1,-1 12-45,-1-30 19,1 0 0,-2-1-1,1 1 1,-2-1 0,0 1 0,0-1 0,-1 0-1,-1-1 1,0 1 0,0-1 0,-6 7-19,11-17 8,1 0 1,-1 0-1,0 0 1,0 0-1,1 0 1,-1 0-1,0 0 1,0-1-1,0 1 1,0 0-1,0 0 1,0-1-1,0 1 0,0-1 1,0 1-1,-1-1 1,0 1-9,2-1 13,-1 0 1,1 0-1,-1 0 0,1 0 1,-1 0-1,1-1 0,0 1 1,-1 0-1,1 0 0,-1 0 1,1-1-1,-1 1 1,1 0-1,0-1 0,-1 1 1,1 0-1,-1-1 0,1 1 1,0-1-1,0 1 0,-1 0 1,1-1-1,0 1 0,0-1 1,-1 1-1,1-1 1,0 1-1,0-1-13,-1-3 57,0 0 1,0 0 0,0 0-1,0 0 1,1-1-1,0 1 1,0 0-1,0 0 1,0-3-58,2-2 33,4-35 20,-2 0 0,-2 1 0,-2-1 0,-2-11-53,2 53 1,-3-30 10,-2 1 0,-3-6-11,6 29 1,0 0 0,-1-1 0,0 1 0,0 0 0,-1 0 0,0 1 1,0-1-1,-1 1 0,0 0 0,-3-3-1,5 7-1,0 0 1,0 1-1,-1 0 0,1-1 1,0 1-1,-1 1 0,0-1 1,1 0-1,-1 1 1,0 0-1,0 0 0,0 0 1,1 0-1,-1 1 1,0-1-1,0 1 0,0 0 1,0 0-1,0 1 1,0-1-1,0 1 0,0 0 1,0 0-1,0 0 0,0 0 1,1 1-1,-1 0 1,-9 3-2,1 1 0,1 0 0,-1 1-1,1 0 1,0 1 0,1 0 0,-7 7 2,3-2-2,1 1 1,1 0 0,0 1 0,1 1-1,1 0 1,0 0 0,-1 7 1,6-14 0,1 2 1,-1-1 0,2 0-1,0 1 1,0 0-1,1 0 1,0 0-1,1 0 1,0 0 0,1 0-1,0 0 1,1 0-1,0 2 0,1-6 5,0 0 0,0-1 0,0 0 0,1 1 0,0-1 0,0 0 0,0 0 0,1-1-1,0 1 1,0-1 0,1 1 0,0-1 0,-1-1 0,2 1 0,-1-1 0,0 0 0,1 0 0,0 0-1,0-1 1,0 0 0,0 0 0,0 0 0,1-1-5,15 5-120,-1-1 0,1 0 0,0-2 0,0-1-1,0 0 1,11-2 120,42-1-480,5-6-39</inkml:trace>
  <inkml:trace contextRef="#ctx0" brushRef="#br0" timeOffset="358.157">932 835 9298,'-3'-6'877,"0"1"0,0 1 0,-1-1 0,1 0 0,-1 1 0,-1-1 0,-3-2-877,6 5 210,-1 1-1,0-1 0,1 1 1,-1 0-1,0-1 0,0 1 1,0 0-1,0 1 0,0-1 1,0 0-1,0 1 0,0 0 1,0 0-1,0 0 0,0 0 1,-2 0-210,-6 2 171,0 0 0,0 1 0,0 0 0,0 1 1,0 0-1,1 0 0,0 1 0,0 1 1,0 0-1,1 0 0,0 1 0,0 0 0,-7 7-171,10-9 14,0 1-1,1 0 1,-1 0-1,1 1 1,0 0-1,1-1 1,0 2-1,0-1 1,0 0-1,1 1 1,0 0-1,0-1 1,1 1-1,0 0 1,1 0-1,0 1 1,0-1-1,0 0 1,1 4-14,1-8 3,0 0 1,-1 1 0,1-1 0,1 0-1,-1 0 1,1 0 0,-1 0 0,1-1-1,0 1 1,0 0 0,1-1 0,-1 1-1,1-1 1,2 2-4,0 0 5,0 0 0,1 0 1,0-1-1,0 0 0,0 0 0,0-1 0,1 1 0,3 0-5,3 1 8,1-1-1,0 0 0,0-1 1,1 0-1,-1-1 0,1 0 0,-1-2 1,5 0-8,-13 0 4,0 0 1,0-1-1,0 0 1,0 0-1,0-1 1,0 0-1,-1 0 1,1 0-1,-1-1 1,1 0 0,-1 0-1,3-2-4,-5 3 4,-1 0 0,1 0-1,-1 0 1,0 0 0,0-1-1,0 1 1,0-1 0,0 1 0,0-1-1,-1 0 1,1 0 0,-1 0 0,0 0-1,0 0 1,0 0 0,0 0 0,-1 0-1,1 0 1,-1-1 0,0 1-1,1 0 1,-2 0 0,1 0 0,0-1-4,-3-9 4,0 0 0,0 0 1,-1 1-1,-1-1 0,0 1 1,-1 0-1,0 1 0,-1-1 1,0 1-1,-1 0-4,2 1 55,-2 1 0,1 0 0,-1 0 0,-1 1 0,0 0 1,0 0-1,0 1 0,-1 0 0,0 1 0,0 0 0,-2 0-55,8 4 144,-1 0 0,1 1 0,-1 0 0,1 0 0,-1 0 0,-1 0-144,-15 5 503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4:01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390 711 6793,'0'-5'514,"0"-1"0,-1 1 0,0 0 0,0 0 0,0 0 0,-1 0 0,0 0 0,0 0 0,0 0 0,0 0 0,-1 1 0,-2-4-514,1 2 251,0 2 1,0-1-1,0 0 1,-1 1-1,1 0 1,-1 0-1,0 0 0,0 1 1,0 0-1,-1 0 1,1 0-1,-1 0 1,0 1-1,0 0 1,1 0-1,-1 1 1,-2-1-252,-1 1 79,0 0 1,-1 0 0,1 1-1,0 0 1,-1 0 0,1 1 0,-1 1-1,1 0 1,0 0 0,0 0-1,0 1 1,0 1 0,1-1-1,-1 1 1,1 1 0,0 0 0,0 0-1,1 0 1,-1 1 0,1 0-1,0 1 1,1 0 0,-1 0-1,2 0 1,-6 8-80,3-1 9,0 1 0,1 0 0,1 0 1,0 1-1,1-1 0,0 1 0,2 1 0,0-1 0,1 0 0,0 1 0,1 0 1,1-1-1,2 10-9,-2-17 4,1 1 1,1-1-1,0 1 0,0-1 1,1 0-1,0 0 0,0 0 1,1-1-1,0 1 1,1-1-1,0 1 0,0-2 1,1 1-1,0 0 1,0-1-1,0 0 0,1-1 1,0 0-1,1 0 1,0 0-1,-1-1 0,2 0 1,-1 0-1,2 0-4,-1-2 8,0 1 0,0-1 0,0-1 0,0 0-1,1 0 1,-1-1 0,1 0 0,-1 0 0,1-1 0,-1 0-1,1-1 1,7-2-8,-11 2 6,0 0 0,0-1 0,-1 0 0,1 0 0,0-1 0,-1 0 0,1 0 1,-1 0-1,0 0 0,0-1 0,0 0 0,0 0 0,-1 0 0,0-1 0,1 1 0,-2-1 0,1 0 0,-1 0 0,1-1 0,-1 1-6,4-11 12,-1 1 0,0-1 0,-1 0 0,-1-1 0,-1 1 0,0-1 0,0-9-12,0-31 54,-2-31-54,-2 70 6,-2-97 11,5 97-17,-2 18 0,0 0 1,0-1-1,0 1 0,0 0 0,0 0 0,0 0 1,0 0-1,0 0 0,0 0 0,0-1 0,0 1 1,0 0-1,0 0 0,0 0 0,0 0 0,0 0 0,0-1 1,1 1-1,-1 0 0,0 0 0,0 0 0,0 0 1,0 0-1,0 0 0,0 0 0,0 0 0,0 0 1,1-1-1,-1 1 0,0 0 0,0 0 0,0 0 1,0 0-1,0 0 0,0 0 0,1 0 0,-1 0 1,0 0-1,0 0 0,0 0 0,0 0 0,0 0 1,1 0-1,-1 0 0,0 0 0,2 2 3,-1 0-1,0 0 1,1 0-1,-1 1 1,0-1 0,0 0-1,0 1 1,0-1-1,-1 0 1,1 2-3,19 64-44,-7-20 140,2 0 1,2-2-1,3 1-96,-13-32-80,0 0 0,2-1 0,0 0 0,0-1 0,2 0 0,-1 0 0,2-1 0,-1-1 0,2 0 0,-1 0 0,5 1 80,13 7-2942,-3 0 1275</inkml:trace>
  <inkml:trace contextRef="#ctx0" brushRef="#br0" timeOffset="347.419">954 401 11819,'-13'-32'4809,"2"24"-3137,1 8-680,4 12-432,1 13-216,8 21-96,3 3 0,8 24-56,5 5-56,-3 3-55,2 2-17,-4-9 8,-3-7 16,4-14-24,-11-8-192,7-17-609,3-7 3546,9-10-2337</inkml:trace>
  <inkml:trace contextRef="#ctx0" brushRef="#br0" timeOffset="690.454">1264 283 9530,'-7'-39'4417,"-2"13"-2097,5 28-975,1 16-153,1 21-480,0 13-176,8 17-16,6 4-15,13 16-209,6 5-48,3-1-120,-1-5-16,-5-18-24,-9-7-16,-5-17 240,-5-3 80,-6-10 2280,-5-1-1863</inkml:trace>
  <inkml:trace contextRef="#ctx0" brushRef="#br0" timeOffset="1089.412">1845 821 7026,'68'-90'3206,"-67"89"-3066,0-1 0,0 1 1,0-1-1,0 1 1,-1-1-1,1 0 1,0 1-1,-1-1 1,0 0-1,1 1 1,-1-1-1,0 0 1,0 0-141,0 1 52,0 0 1,0 1 0,0-1 0,0 0 0,0 1 0,-1-1 0,1 1-1,0-1 1,-1 0 0,1 1 0,0-1 0,-1 1 0,1-1 0,0 1 0,-1-1-1,1 1 1,-1-1 0,1 1 0,-1-1 0,0 1 0,1 0 0,-1-1-53,-2 0 164,0 0 1,0 0 0,0 0 0,-1 1-1,1-1 1,0 1 0,0 0-1,0-1 1,-2 2-165,1-2 286,-10 2-66,0-1 1,-1 2 0,1 0-1,0 0 1,0 1 0,1 1 0,-1 0-1,1 1 1,-1 1 0,2 0-1,-1 1 1,1 0 0,0 1 0,0 0-1,1 1 1,-6 5-221,13-9 15,0 0 1,0 1-1,0-1 1,0 1-1,1 0 0,0 0 1,0 0-1,1 1 1,0-1-1,0 0 0,0 1 1,1 0-1,0-1 1,0 1-1,0 0 0,1 0 1,0-1-1,1 1 0,-1 0 1,2 4-16,0-2 6,0 0 0,0-1 0,1 1-1,0-1 1,0 0 0,1 0 0,0 0 0,1 0 0,0-1 0,0 1 0,0-1-1,1-1 1,0 1 0,0-1 0,6 5-6,1-2 12,0 0 0,0-1 0,1-1 0,0 0 0,0-1 0,1 0 0,-1-1 0,1 0 0,1-2 0,-1 0 0,0 0 0,1-2 0,-1 1 0,1-2 0,0 0 0,7-2-12,-19 1 6,0 0 0,1 0 0,-1 0 0,0 0-1,0-1 1,0 0 0,0 0 0,0 0 0,0 0 0,0-1 0,0 1-1,-1-1 1,0 0 0,1 0 0,-1 0 0,0-1 0,0 1 0,-1-1-1,1 1 1,-1-1 0,0 0 0,0 0 0,0 0 0,1-3-6,-1-1 9,0 0-1,-1 0 1,1 0 0,-2-1 0,1 1-1,-1 0 1,0 0 0,-1 0 0,0 0-1,0-1 1,-1 1 0,0 0 0,-1-1-9,-4-14 30,-2 0 0,0 1 1,-1 0-1,-2 1 0,-7-11-30,14 24-33,0 1-1,0-1 0,-1 1 0,0 0 0,-1 1 0,1 0 0,-1 0 0,0 0 0,-1 1 0,1 0 1,-1 0-1,0 1 0,0 0 0,-1 0 0,1 1 0,-4-1 34,7 3-154,-1 0 1,1 0-1,-1 1 1,0 0-1,1 0 1,-4 0 153,3 1-104,1 1 0,0-1 0,0 1 1,0 0-1,-4 1 104</inkml:trace>
  <inkml:trace contextRef="#ctx0" brushRef="#br0" timeOffset="1632.332">2124 654 9890,'0'-2'366,"-4"-21"4845,3 19-2761,4 16-1575,22 124 942,-3 28-1817,-2-17 730,-20-146-720,0 0-1,0 1 0,0-1 1,1 1-1,-1-1 1,0 0-1,1 1 0,-1-1 1,1 0-1,0 1 1,-1-1-1,1 0 0,0 0 1,0 1-1,1-1-9,-2 0 6,1-1 0,-1 0-1,1 0 1,-1 1 0,1-1-1,-1 0 1,1 0 0,-1 0-1,1 0 1,-1 1 0,1-1-1,0 0 1,-1 0-1,1 0 1,-1 0 0,1-1-1,-1 1 1,1 0 0,0 0-1,-1 0 1,1 0 0,-1 0-1,1-1 1,-1 1 0,1 0-6,4-4 30,0 1 0,-1-1 1,1 0-1,-1 0 1,0 0-1,2-3-30,1-1 6,60-59 146,29-21-152,-90 83 3,-1 0-2,1 0 0,0 0 0,1 0 0,-1 1 0,1 0 1,2 0-3,-8 3 1,1 0-1,0 1 1,0-1-1,0 1 1,0-1-1,-1 1 1,1 0-1,0 0 1,0 0-1,0 0 0,0 0 1,0 0-1,0 0 1,0 1-1,-1-1 1,1 1-1,0 0 1,0-1-1,0 1 1,-1 0-1,1 0 0,0 0 1,-1 0-1,1 0 1,-1 0-1,1 1 1,0-1 0,40 44-9,-32-34 9,0 1 0,1-1-1,0-1 1,1 0 0,0-1-1,0 0 1,3 0 0,-5-3 52,0-1 0,0-1 0,1 1 0,0-2 0,0 1 0,0-2 0,0 1-52,-9-3 43,1 1 1,-1-1 0,0 0-1,0 0 1,1 0-1,-1 0 1,0 0-1,0 0 1,1-1-1,-1 1 1,0-1-1,0 1 1,0-1 0,0 0-1,0 0 1,0 0-1,0 0 1,0 0-1,0-1 1,0 1-1,0 0 1,-1-1-1,1 0 1,0 1 0,-1-1-1,0 0 1,1 0-1,-1 1 1,0-1-1,0 0 1,0 0-1,0-1 1,0 1-1,0 0 1,-1 0 0,1 0-1,-1-2-43,1-3 46,0-1 0,-1 1 0,0-1 0,0 1 0,-1-1 0,0 1 0,-1 0 0,1 0 0,-1-1 0,-2-3-46,-5-23 71,0-7-62,2 0 0,1-1 0,3 0 0,1 0 0,2 0 1,2 0-10,-2 40-7,0 1 0,1-1 0,-1 1 0,0-1 0,1 1 0,-1-1 0,0 1 0,1-1 0,0 1 0,-1-1 0,1 1 0,0 0 0,0-1 7,0 1-4,-1 1 0,1 0 0,0-1 0,0 1 0,-1 0 0,1 0 0,0-1 0,0 1 1,0 0-1,-1 0 0,1 0 0,0 0 0,0 0 0,0 0 0,0 0 0,-1 0 0,2 0 4</inkml:trace>
  <inkml:trace contextRef="#ctx0" brushRef="#br0" timeOffset="2283.523">3179 199 6985,'-65'-70'3453,"63"68"-3140,0 0-1,-1 0 1,1-1 0,0 1-1,1-1 1,-1 0-1,0 0 1,1 0-1,-1 1 1,1-1 0,0 0-1,0-1 1,0 1-1,1 0 1,-1 0-1,1 0 1,-1 0 0,1-1-1,0 1 1,0 0-313,1 0 120,0 1 1,0 0 0,0-1-1,0 1 1,1 0 0,-1 0-1,0 0 1,1 0 0,0 0-1,-1 0 1,1 0 0,0 0-1,0 1 1,0-1-1,0 1 1,0-1 0,0 1-1,1 0 1,0 0-121,10-5 123,0 1 0,1 1 0,-1 0 0,1 1 0,0 0 0,13 0-123,2 1 118,-1 1-1,1 1 1,-1 1-1,0 1 0,21 5-117,-38-5 13,-1 0 0,1 1 0,-1 0 0,1 1 0,-1 0 0,0 0 0,0 1 0,-1 1 0,1-1 0,-1 2 0,0-1 0,-1 1 0,0 1 0,0-1 0,0 1 0,0 1-13,-6-5 2,1 0 0,-1 0 0,0 0 0,0 1 0,-1-1 0,1 0 0,-1 1 0,0-1 0,0 1 0,0-1 0,-1 1 0,1 0 0,-1-1 0,0 1 0,0 0 0,-1-1 0,0 1 0,0-1 0,0 1 0,0-1 0,0 1 0,-1-1 0,0 0 0,0 1-2,-8 12 11,1 0 0,-2-1 0,0 0-1,-1-1 1,-3 2-11,1 0 19,-9 13 53,1 0-1,-2 7-71,18-26 42,0-1-1,1 1 1,0 0-1,0 1 1,1-1-1,1 1 1,-3 10-42,6-20 2,0-1 0,0 1 0,0-1 0,0 1 1,0 0-1,0-1 0,0 1 0,0-1 0,1 1 0,-1-1 0,1 1 1,-1-1-1,1 0 0,-1 1 0,1-1 0,0 0 0,0 1 1,0-1-3,24 20 80</inkml:trace>
  <inkml:trace contextRef="#ctx0" brushRef="#br0" timeOffset="2651.701">3546 1067 7858,'-60'25'3368,"59"-24"-3212,-1-1-1,1 1 0,-1-1 0,1 0 1,0 1-1,-1-1 0,1 0 0,-1 0 1,1 0-1,-1 0 0,1 0 0,-1 0 1,1 0-1,-1-1 0,1 1 1,-1-1-1,0 1-155,-7-3 806,1 4-401,1-1-1,-1 1 1,0 0-1,1 0 0,-1 1 1,0 0-1,1 1 1,-7 2-405,12-4 61,0 0 1,-1 0 0,1 0 0,0 0 0,0 0-1,0 0 1,0 1 0,0-1 0,0 1 0,1-1-1,-1 1 1,0 0 0,1-1 0,-1 1 0,1 0-1,0 0 1,-1 0 0,1 1 0,0-1 0,0 0-1,1 0 1,-1 0 0,0 1 0,1-1 0,-1 1-1,1-1 1,0 0 0,0 1 0,0-1 0,0 1-62,0-1 33,1-1 1,-1 0-1,1 0 1,-1 1 0,1-1-1,0 0 1,-1 0 0,1 0-1,0 0 1,0 0-1,0 0 1,0 0 0,0 0-1,0 0 1,0 0 0,0 0-1,0-1 1,1 1-1,-1-1 1,0 1 0,0 0-1,1-1 1,-1 0 0,0 1-1,1-1 1,-1 0-1,0 0 1,1 0 0,-1 0-1,0 0 1,1 0 0,-1 0-1,1 0 1,-1 0-1,0-1-33,8 0 172,-1 0 0,1-1 0,-1 0 0,6-2-172,-11 3 24,0 0 0,0 0-1,0 0 1,0-1 0,0 1 0,0-1 0,0 0 0,-1 0-1,1 0 1,0 0 0,-1 0 0,0-1 0,0 1 0,0-1-1,1-1-23,-2 2 21,0 0 0,0 1-1,-1-1 1,1 0-1,-1 0 1,1 0 0,-1 0-1,0 0 1,1 1 0,-1-1-1,0 0 1,0 0-1,-1 0 1,1 0 0,0 0-1,-1 0 1,1 1 0,-1-1-1,0 0 1,1 0-1,-1 1 1,0-1 0,0 0-1,0 1 1,0-1-1,-1-1-20,1 2 11,0 0 0,0 0 0,0 0 0,0-1-1,-1 1 1,1 0 0,0 0 0,0 1 0,-1-1-1,1 0 1,-1 0 0,1 1 0,0-1 0,-1 1-1,1-1 1,-1 1 0,0-1 0,1 1 0,-1 0-1,1 0 1,-1 0 0,-1 0-11,-20 7-104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9:10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117 898 6585,'-91'30'2994,"68"-27"-987,21-4 3793,32 16-5244,-13-8-460,0 1 0,-1 1 1,-1 0-1,1 2 0,-1-1 1,-1 2-1,10 9-96,-21-17 13,1 0 1,0 0-1,-1 1 0,0-1 0,0 1 1,0 0-1,-1-1 0,1 1 0,-1 1 1,-1-1-1,1 0 0,-1 0 0,1 1 1,-1-1-1,-1 1 0,1-1 0,-1 1 1,0-1-1,-1 6-13,-1 2-120,-1 1 0,-1-1-1,0 0 1,-1 0 0,0-1 0,-1 1 0,-3 4 120,-5 11-319</inkml:trace>
  <inkml:trace contextRef="#ctx0" brushRef="#br0" timeOffset="615.289">964 1132 7762,'5'115'3118,"-5"-113"-2826,0 1 1,0 0 0,0-1 0,0 1-1,1 0 1,-1-1 0,1 1 0,0-1 0,0 1-1,0-1 1,0 1 0,0-1 0,2 3-293,-3-5 77,1 1 1,-1-1-1,1 0 1,-1 1-1,1-1 1,0 0-1,-1 0 1,1 0-1,-1 1 1,1-1-1,-1 0 1,1 0-1,-1 0 1,1 0-1,0 0 1,-1 0-1,1 0 1,-1 0-1,1 0 1,0 0-1,-1 0 1,1 0-1,-1-1 1,1 1-1,-1 0 1,1 0-1,-1 0 1,1-1-1,-1 1 1,1 0-1,-1-1 1,1 0-78,3-2 263,0 0 1,-1-1-1,1 1 1,-1-1-1,0 0 1,0 0-1,0-1 0,-1 1-263,3-8 203,-1 0 0,-1-1 0,0 1-1,-1-1 1,0 1 0,-1-1 0,0-9-203,2-7 159,2-48 16,-3 0 0,-3-1 0,-7-38-175,-40-223-1,38 275 22,1 12-49,3-1 0,2-5 28,4 43-16,0-1 0,1 1 0,0 0 0,1-1 0,1 1 0,0 0 0,2 1 0,-1-1 0,5-7 16,-8 19-25,0 0 1,1 1 0,-1-1 0,1 0 0,0 1 0,0 0 0,0-1 0,0 1 0,0 0 0,0 0 0,0 0 0,1 0 0,-1 0-1,1 0 1,0 1 24,-1 0-40,1 0-1,-1 1 0,0-1 0,0 1 1,0 0-1,1-1 0,-1 1 0,0 0 1,0 1-1,1-1 0,-1 0 0,0 1 1,0-1-1,0 1 0,1 0 0,-1-1 1,0 1-1,0 0 0,0 0 0,0 0 1,0 1-1,1 0 41,10 9-294,-1 0 0,0 1 0,-1 1 0,0-1 0,-1 2 0,-1-1 0,0 2 294,39 62-597</inkml:trace>
  <inkml:trace contextRef="#ctx0" brushRef="#br0" timeOffset="989.655">782 733 7986,'-10'5'3600,"7"-3"-2047,11 5-129,1-5 32,13-2-527,16-2-185,16-8-320,12-2-144,7-2-40,1-2-160,-2 1 3473,8 5-2625</inkml:trace>
  <inkml:trace contextRef="#ctx0" brushRef="#br0" timeOffset="1524.765">1783 550 6137,'-31'-55'3126,"29"52"-2880,-1 0-1,1 1 1,-1-1-1,0 1 1,0 0-1,1-1 0,-2 1 1,1 1-1,0-1 1,0 0-1,0 1 1,-1 0-1,1-1 1,-1 1-1,1 1 1,-1-1-1,1 0 0,-1 1 1,0 0-1,1 0 1,-4 0-246,1 0 182,0 1-1,1 0 1,-1 0 0,0 0 0,0 0 0,0 1 0,1 0 0,-1 0-1,1 1 1,0 0 0,-5 2-182,5-1 65,0 1-1,1 0 1,-1 0-1,1 0 1,0 1-1,0-1 1,0 1-1,1 0 1,0 0-1,0 0 1,1 0 0,-1 1-1,1-1 1,1 1-1,-1-1 1,1 2-65,-2 13 71,0-1 1,2 1 0,1 0-1,1 13-71,0-14 24,1-1 1,1 0-1,1 0 0,0-1 0,1 1 1,2-1-1,6 15-24,-9-24 3,0-1 1,1 1-1,0-1 1,1 0-1,0 0 1,0 0-1,1-1 1,0 0-1,0-1 1,1 1-1,-1-1 1,1-1-1,1 1 1,-1-1-1,1-1 1,2 1-5,-5-2 6,1-2-1,-1 1 1,1-1-1,-1 0 0,1 0 1,-1-1-1,1 0 0,-1 0 1,1 0-1,0-1 1,-1 0-1,1 0 0,-1-1 1,0 0-1,1 0 0,-1 0 1,0-1-1,0 0 0,0 0 1,-1 0-1,1-1 1,-1 0-1,0 0 0,2-2-4,4-4 19,0 0 0,-1-1 0,0 0 0,-1-1 0,0 0-1,-1-1 1,0 0 0,-1 0 0,0 0 0,1-6-19,-4 10 17,-1 0 0,0 0 0,-1-1 0,0 1 0,0-1 0,-1 1 0,0-1 1,0 0-1,-1 0 0,-1 1 0,0-1 0,0 0 0,-1 1 0,0-1 0,0 1 0,-1-1 0,-1 1 0,1 0 0,-2 0 1,1 1-1,-3-5-17,-3 0 18,0 0 0,-1 1-1,-1 0 1,0 1 0,0 0 0,-1 0 0,0 2 0,-8-5-18,10 7-15,-1 0-1,0 1 1,-1 0-1,0 1 1,1 1 0,-2-1-1,1 2 1,0 0-1,-1 1 1,-6-1 15,15 3-61,1 0 0,-1 1 0,0-1 0,1 1 0,-1-1 0,1 1 0,-1 1 0,1-1 0,0 1 0,-4 1 61,6-2-58,1 0 1,0-1 0,-1 1-1,1 0 1,0 0-1,0 0 1,0 1 0,0-1-1,0 0 1,0 0-1,0 0 1,0 1 0,0-1-1,0 1 1,1-1-1,-1 0 1,1 1 0,-1-1-1,1 1 1,-1 0-1,1-1 1,0 1 0,0-1-1,0 1 1,0-1-1,0 1 1,0-1 0,0 1-1,0 0 1,1-1-1,-1 1 1,1-1 0,-1 1-1,1-1 58,12 24-527</inkml:trace>
  <inkml:trace contextRef="#ctx0" brushRef="#br0" timeOffset="1938.569">2184 543 8650,'18'-24'2556,"-15"20"-1283,-9 12 132,3-3-1235,1-1 0,0 1-1,0 0 1,0 0 0,0 0-1,1 0 1,0 0 0,0 0 0,0 0-1,1 0 1,0 1 0,0-1-1,0 0 1,1 0-170,1 17 466,1-1 0,4 18-466,65 281 1535,-68-294-1267,0 3 337,-2-32 294,-3-9-599,-3-8-133,1 0-1,0 0 1,2 0 0,0 0-1,2 0 1,2-18-167,0-18 94,-3 53-96,0-33 30,2-1 0,1 1 0,2 0 0,6-19-28,-9 46-28,1 1-1,-1-1 1,1 0 0,1 1-1,0 0 1,0 0 0,1 0-1,0 0 1,0 1 0,1 0-1,-1 0 1,2 0 0,-1 1-1,1 0 1,0 0 0,0 0 0,1 1-1,-1 0 1,1 1 0,7-4 28,-5 5-672,0-1 1,0 1 0,1 1 0,-1 0 0,1 0 0,-1 1 0,1 1-1,8 0 672,31 4-2176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09.93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2480 1095 22181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08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66 4921,'-47'-55'2425,"47"54"-2327,-1 0 1,0 0 0,0 1 0,0-1 0,0 0 0,0 0 0,-1 1 0,1-1-1,0 0 1,0 1 0,0-1 0,0 1 0,-1 0 0,1-1 0,0 1 0,-1 0 0,1 0-1,0 0 1,0 0 0,-1 0 0,1 0 0,0 0 0,-1 0 0,1 0 0,0 1-1,0-1 1,-1 0 0,1 1 0,0-1 0,0 1 0,-1 0-99,-3 1 385,-5 1-127,0 1 1,1 1 0,-1 0-1,1 0 1,0 1-1,0 0 1,1 0 0,0 1-1,0 0 1,0 1-1,1-1 1,0 2 0,1-1-1,0 1 1,0 0-259,0 1 21,1 0 1,0 0-1,0 1 1,1-1-1,1 1 1,0 0-1,0 0 1,1 0-1,1 0 1,0 0-1,0 1 1,1-1-1,1 0 1,0 1-1,0-1 1,1 0-1,0 0 0,1 0 1,0 0-1,1-1 1,4 8-22,-3-7 21,1 0 1,0-1-1,1 0 1,0 0 0,0-1-1,1 1 1,0-2-1,1 1 1,0-1-1,8 6-21,-12-11 15,1 0-1,-1 1 1,1-2 0,-1 1-1,1-1 1,0 0 0,0 0-1,-1 0 1,2-1 0,-1 0-1,0 0 1,0-1 0,0 1-1,0-1 1,0-1-1,0 1 1,1-1 0,-1 0-1,0-1 1,0 1 0,0-1-1,0-1-14,11-5 27,0-1-1,0-1 0,-1-1 1,0-1-1,-1 0 1,0 0-1,-1-2 0,-1 0 1,0-1-27,-5 7 10,-1 0 1,-1-1 0,1 0 0,-2 0-1,1 0 1,-1-1 0,-1 0-1,0 0 1,0 0 0,-1 0 0,0-1-1,0 0 1,-1-1-11,-2 5 18,1 0 1,-1 1-1,0-1 1,0 0-1,-1 0 0,0 1 1,0-1-1,-1 1 1,0-1-1,0 1 0,0-1 1,-1 1-1,0 0 0,0 0 1,-1 0-1,1 1 1,-1-1-1,-1 1 0,1 0 1,-1 0-1,-2-2-18,-2-1 89,0 1 0,-1 0 0,1 1 0,-1 0-1,0 0 1,-1 1 0,1 0 0,-1 1 0,0 1 0,0-1 0,-1 2-1,-6-1-88,10 1 43,-1 2 0,1-1 0,-1 1 0,1 1-1,0-1 1,-1 1 0,1 1 0,0 0 0,0 0-1,0 0 1,0 1 0,0 0 0,1 1 0,-1 0-1,1 0 1,0 0 0,-5 5-43,2-1 14,1-1 0,0 1 1,1 1-1,0 0 0,0 0 0,1 0 1,0 1-1,-4 8-14,9-13 1,-1 1 0,1-1 1,0 0-1,1 1 0,0 0 0,-1-1 1,2 1-1,-1 0 0,1 0 0,0 0 0,0-1 1,0 1-1,1 0 0,0 0 0,0-1 1,0 1-1,1-1 0,0 1 0,1 0-1,2 7 4,0 0 1,1-1-1,1 0 0,0 0 0,1-1 1,4 5-5,-8-11 2,0 0 0,1-1 0,-1 0 0,1 0 0,0 0 0,0 0 0,1-1 1,-1 0-1,1 0 0,-1 0 0,1-1 0,0 0 0,0 0 0,0 0 1,3 0-3,2-1 7,0 0 0,0-1 0,0 0 0,0-1 0,0 0 0,0-1 0,0 0 0,0-1 0,0 0 0,0 0 0,-1-1 0,0-1 0,4-2-7,-8 4 5,0 0 1,0 0 0,-1-1-1,1 0 1,-1 0 0,0 0-1,0-1 1,0 0-1,-1 0 1,0 0 0,0-1-1,0 1 1,0-1-1,-1 0 1,0 0 0,0 0-1,-1 0 1,0 0-1,0-1 1,0 1 0,-1-1-1,1-5-5,-2 7 4,0 0 0,0 1 0,0-1 0,-1 1-1,0-1 1,0 0 0,0 1 0,0 0 0,-1-1 0,0 1-1,0 0 1,0 0 0,0 0 0,-1 0 0,1 0 0,-1 0-4,-2-1 3,1 0 0,-1 0 0,0 1 0,-1 0 0,1 0 1,-1 0-1,1 0 0,-1 1 0,0 0 0,-5-1-3,3 0 9,0 2 0,1-1 0,-1 1 0,0 1 0,0-1 0,-1 1 0,1 1 0,0-1-1,0 2 1,0-1 0,0 1 0,0 0 0,0 0 0,0 1 0,0 0 0,0 1 0,0 0 0,-3 2-9,2 0 5,1 0 0,1 0 0,-1 1 0,1 0 0,0 1 0,0-1 0,1 1 0,-1 1 1,2-1-1,-3 5-5,6-10 0,1 1 1,-1 0 0,1-1-1,0 1 1,0 0-1,0 0 1,0-1 0,1 1-1,-1 0 1,1 0-1,0 0 1,-1 0 0,1 0-1,1 0 1,-1 0 0,0 0-1,1 0 1,-1-1-1,1 1 1,0 0 0,0 0-1,0 0 1,1-1 0,-1 1-1,0-1 1,1 1-1,0-1 1,0 1 0,-1-1-1,1 0 1,1 0-1,-1 0 1,0 0 0,2 1-1,1 1 2,-1 0 0,1-1 1,0 1-1,0-1 0,0 0 0,0-1 1,0 1-1,1-1 0,-1 0 0,1 0 1,0-1-1,-1 1 0,1-1 0,0-1 1,0 1-1,0-1 0,0 0 1,0 0-1,0-1 0,-1 1 0,1-1 1,0-1-1,0 1 0,-1-1 0,1 0 1,-1 0-1,1-1 0,-1 0 0,0 0 1,1-1-3,1 0 8,0-1 0,0 1 0,-1-2 1,0 1-1,0-1 0,0 0 0,-1 0 0,0 0 1,0-1-1,-1 0 0,2-2-8,-4 5 4,-1 1-1,0 0 0,1 0 1,-1-1-1,-1 1 1,1-1-1,0 1 1,-1-1-1,0 1 0,1-1 1,-2 1-1,1-1 1,0 1-1,-1-1 0,1 1 1,-1-1-1,0 1 1,0 0-1,0-1 1,-1 1-1,1 0 0,-1 0 1,0 0-1,0 0 1,0 0-1,0 0 0,-1-1-3,-1 0 3,0 0 0,-1 0-1,1 0 1,-1 0 0,0 1-1,0 0 1,0 0 0,-1 0-1,1 1 1,-1-1-1,1 1 1,-1 1 0,0-1-1,0 1 1,1 0 0,-1 0-1,0 1 1,0-1 0,0 1-1,-6 1-2,8 0 2,-1-1 0,1 1 0,0 0 0,0 0 0,0 0 0,0 1 0,0 0 1,0-1-1,0 1 0,0 1 0,1-1 0,-1 0 0,1 1 0,-1 0 0,1 0 0,0 0 0,0 0 0,0 0 0,1 1 0,-1-1 0,1 1 0,0 0 0,0 0 0,0 0 0,1 0 0,-1 0 0,1 0 0,0 0 0,0 1-2,0-1 2,0-1-1,1 1 0,-1-1 0,1 1 0,0-1 0,0 1 0,0-1 0,1 0 0,-1 1 1,1-1-1,0 1 0,0-1 0,0 0 0,1 1 0,-1-1 0,1 0 0,-1 0 0,1 0 1,0 0-1,0-1 0,0 1 0,1 0 0,-1-1 0,1 1 0,-1-1 0,1 0 0,0 0 1,0 0-1,0 0 0,0-1 0,0 1 0,2 0-1,1 0 4,-1 0-1,1-1 1,0 1-1,-1-1 1,1 0-1,0-1 1,0 1-1,0-1 1,0 0-1,-1-1 1,1 1-1,0-1 1,0 0-1,0-1 1,-1 1 0,1-1-1,-1 0 1,1-1-1,0 0-3,-1 0 8,0 0 0,0 0 0,-1-1 0,1 1 0,-1-1 0,0 0-1,0 0 1,0-1 0,0 1 0,-1-1 0,0 0 0,0 0 0,0 0-8,-3 4 1,1 1-1,-1-1 1,0 1 0,0 0 0,0-1 0,0 1 0,1-1-1,-1 1 1,0-1 0,0 1 0,0 0 0,0-1 0,0 1-1,0-1 1,0 1 0,0-1 0,0 1 0,0 0 0,-1-1-1,1 1 1,0-1 0,0 1 0,0-1 0,0 1-1,-1 0 1,1-1 0,0 1 0,0 0 0,-1-1 0,1 1-1,0 0 1,-1-1 0,1 1-1,-17-4 16,-20 8 6,28-1-17,0 1 0,0-1 0,1 2-1,-1-1 1,1 1 0,0 1 0,1-1 0,-1 1-1,1 1 1,-6 6-5,12-12 0,1-1 1,-1 1-1,1-1 0,-1 1 0,1-1 1,-1 1-1,1-1 0,-1 1 0,1-1 1,-1 1-1,1 0 0,0-1 0,0 1 0,-1 0 1,1-1-1,0 1 0,0 0 0,0-1 1,0 1-1,-1 0 0,1-1 0,0 1 1,0 0-1,0 0 0,1-1 0,-1 1 6,0-1 0,1 1 0,-1-1 0,1 1-1,0-1 1,-1 1 0,1-1 0,-1 0 0,1 1 0,-1-1 0,1 0 0,0 0-1,-1 0 1,1 1 0,0-1 0,-1 0 0,1 0 0,0 0 0,-1 0 0,2 0-6,3 0 94,1 0 1,0 0-1,-1-1 1,1 0-1,4-1-94,17-7 196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14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5 257 3969,'-1'-4'513,"0"1"1,0-1-1,1 0 1,-1 0-1,1 0 0,0 0 1,0 1-1,0-1 1,0 0-1,1 0 1,0-3-514,2-29 3807,-5 32-1533,1 13-1693,0 20-497,4 5 108,2 1 0,1-2 0,2 1-1,3 4-191,32 81 931,48 86-931,-11-25 199,-76-171-193,72 164 105,-59-141-86,1 0 0,1-1 0,2-1 0,4 2-25,-23-29 35,0 0 0,0-1-1,1 1 1,-1-1 0,1 0 0,0 0-1,0 0 1,1 1-35,-3-3 32,-1 1 0,1-1 0,0 0 0,0 1 0,-1-1 0,1 0 0,0 0 0,0 0-1,0 0 1,0 0 0,-1 0 0,1 0 0,0 0 0,0 0 0,0 0 0,-1-1 0,1 1 0,0 0 0,0 0 0,-1-1-1,1 1 1,0-1 0,0 1 0,-1 0 0,1-1 0,0 1 0,-1-1 0,1 0 0,-1 1 0,1-1 0,-1 1 0,1-1 0,-1 0-1,1 1 1,-1-1 0,0 0-32,6-9 166,-1 0 1,0 0-1,-1 0 0,0-1 0,-1 0 0,2-6-166,7-25 196,115-298 268,-84 227-429,-5-2 0,-6-2 1,-4-1-1,1-41-35,-28 146 368,-1 26 1419,0 12-807</inkml:trace>
  <inkml:trace contextRef="#ctx0" brushRef="#br0" timeOffset="879.129">1392 759 2401,'8'-6'8949,"-7"4"-8793,1-1 0,-1 0 0,1 0-1,-1 0 1,0 0 0,0-1-1,-1 1 1,1 0 0,-1 0 0,1 0-1,-1-1 1,0 1 0,0 0-1,-1 0 1,1-1 0,-1 1 0,1 0-1,-1 0 1,0 0 0,-1-2-156,1 2 79,-1 1 0,0-1 0,0 1 1,-1-1-1,1 1 0,0 0 0,-1 0 0,1 0 1,-1 0-1,0 0 0,1 0 0,-1 1 0,0-1 1,0 1-1,0 0 0,0 0 0,0 0 0,-1 0 1,1 1-1,-2-1-79,-6 0 59,-1 0 1,1 0-1,-1 1 1,1 1-1,-1 0 1,1 0-1,-1 1 1,1 1-1,0 0 0,0 0 1,0 1-1,1 1 1,-1 0-1,1 0 1,0 1-1,-9 6-59,11-6 33,0 0 0,1 0-1,-1 1 1,1 0-1,0 0 1,1 1 0,0 0-1,0 0 1,1 0-1,0 1 1,0 0 0,1 0-1,0 0 1,0 1-1,1-1 1,1 1 0,0-1-1,0 1 1,0 7-33,1 1 1,2 0 0,0 0 0,1-1 1,1 1-1,0 0 0,1-1 0,1 0 1,1 0-1,0 0 0,2-1 0,-1 0 1,2 0-1,0-1 0,9 11-1,-14-21 6,1 0 0,-1 0 0,1-1 1,0 1-1,0-1 0,1-1 0,-1 1 0,1-1 0,0 1 0,0-2 0,0 1 1,0-1-1,0 0 0,1 0 0,-1 0 0,1-1 0,-1 0 0,1 0 0,-1-1 1,1 0-1,0 0 0,-1-1 0,1 0 0,-1 0 0,1 0 0,-1-1 0,0 0 1,1 0-1,-1 0 0,0-1 0,0 0 0,0 0 0,-1-1 0,1 1 0,-1-1 1,0-1-1,0 1 0,0-1 0,-1 1 0,1-1 0,-1-1 0,-1 1 0,1-1 1,1-1-8,2-7 15,-1 0 0,0 0 0,-1 0 0,-1-1 0,0 1 0,-1-1 0,0 0 0,0-12-14,0-26 71,-3-46-71,-1 42 28,1 44-14,0-1 7,0 22 27,2 6-17,0 0 1,1-1 0,0 1-1,1-1 1,0 0-1,2 0 1,-1 0-1,1 0 1,8 10-32,2 2 29,1-1-1,1 0 1,1-2 0,4 3-29,-15-16-59,0-1 1,0-1 0,1 1-1,1-2 1,-1 1 0,1-1-1,0-1 1,0 1 0,0-2-1,1 1 1,4 0 58,15 0-289</inkml:trace>
  <inkml:trace contextRef="#ctx0" brushRef="#br0" timeOffset="1285.802">1859 727 8322,'-1'0'189,"1"0"0,-1-1 0,0 1 0,0 0 0,0 0 0,1 0 1,-1 0-1,0-1 0,0 1 0,0 0 0,1 0 0,-1 1 0,0-1 0,0 0 0,0 0 0,1 0 1,-1 0-1,0 1 0,0-1 0,0 0 0,1 1 0,-1-1 0,0 1 0,1-1 0,-1 1 0,0-1 1,1 1-1,-1 0-189,0 1 167,0 0 0,0-1 0,0 1 1,0 0-1,0 0 0,0 0 0,1 0 1,-1 0-1,1 0 0,0 0 0,-1 2-167,1 6 190,0 0 0,1-1 0,-1 1 0,2 0 0,0 0-190,11 63 822,-2-15 325,14 45-1147,-20-82 149,5 11 67,-7-31 85,-1-7-189,-1-10 32,-7-77 514,3 65-474,1 1 1,1 0-1,2-15-184,0 32 25,1 0 0,-1 1 0,2-1 0,-1 0 0,1 1 1,1 0-1,0 0 0,0 0 0,1 0 0,0 0 0,5-6-25,-3 7-59,0 0-1,0 1 0,0-1 0,1 1 1,0 1-1,0 0 0,1 0 0,0 0 1,0 1-1,0 1 0,1 0 0,-1 0 1,1 0-1,0 1 0,0 1 0,0 0 1,0 0-1,1 1 0,-1 0 0,0 1 1,1 0-1,-1 1 0,0 0 0,1 0 1,-1 1-1,5 2 60,24 11-619</inkml:trace>
  <inkml:trace contextRef="#ctx0" brushRef="#br0" timeOffset="1645.774">2536 705 10002,'9'-46'3921,"-24"50"-2625,5 9-280,2 6-255,5 9-217,3 13-304,3-1-56,7 7-80,5 2-32,-1 3-32,1-1-8,-4-3 72,-2-9-200,-2-14-1016,0-11-41,5-20 497</inkml:trace>
  <inkml:trace contextRef="#ctx0" brushRef="#br0" timeOffset="2005.991">2503 148 11442,'-34'-29'4809,"3"4"-3120,17 10-697,3 2-312,8 10-416,11 2 24,11 9 2953,13 12-2345</inkml:trace>
  <inkml:trace contextRef="#ctx0" brushRef="#br0" timeOffset="2445.498">3173 738 4865,'66'-27'2919,"-65"27"-2828,0-1-1,0 1 0,0-1 0,-1 1 1,1-1-1,0 1 0,-1-1 0,1 0 1,0 1-1,-1-1 0,1 0 1,-1 0-1,1 1 0,-1-1 0,1 0 1,-1 0-1,0 0 0,1 0 0,-1 1 1,0-1-1,0 0 0,0 0 1,1 0-1,-1 0 0,0 0 0,0 0 1,0 0-1,-1 0 0,1 0 0,0 1 1,0-1-1,0 0 0,-1 0 1,1 0-1,0 0 0,-1 0 0,1 1 1,-1-1-1,1 0 0,-1 0 0,1 1 1,-1-1-1,1 0 0,-1 1 1,0-1-1,0 0 0,1 1-90,-2-3 326,-7-7 132,1 1 0,-1 0 0,0 0-1,-1 1 1,0 0 0,0 1 0,-1 0-1,0 1 1,0 0 0,-1 1 0,1 0-1,-13-3-457,18 6 36,0 1-1,0 0 1,0 1-1,0 0 0,0 0 1,0 0-1,0 1 0,0-1 1,0 1-1,1 1 1,-1-1-1,0 1 0,0 0 1,1 0-1,0 1 0,-1 0 1,1 0-1,0 0 1,0 0-1,0 1 0,1 0 1,-1 0-1,1 0 0,0 1 1,-1 1-36,-6 7 6,2 0 0,0 0 0,1 0 1,0 1-1,1 1 0,0-1 0,1 1 0,1 0 1,0 2-7,2-3 2,0 0 1,0 0-1,2 1 1,0-1-1,0 1 1,2-1-1,-1 0 1,2 3-3,-1-9 1,1 1 0,0 0 0,0-1 1,0 1-1,1-1 0,1 1 0,-1-1 1,2 0-1,-1-1 0,1 1 0,0-1 0,0 0 1,5 5-2,-7-9 1,0 0 1,0-1 0,1 1-1,-1-1 1,0 0-1,1 0 1,0 0 0,-1 0-1,1-1 1,0 0 0,0 1-1,0-1 1,0-1-1,0 1 1,2 0-2,0-1 5,1 0-1,0 0 1,-1-1-1,1 0 1,0 0-1,-1-1 1,1 0-1,-1 0 1,1 0-5,6-4 10,0 0 1,-1 0-1,1-2 1,-1 1-1,-1-1 1,0-1 0,0 0-1,5-6-10,-7 5 8,0 0 0,-1-1 0,0 1 0,-1-2 0,0 1 0,-1-1 0,0 0 0,-1 0 1,0 0-1,-1-1 0,-1 0 0,1-2-8,-2 6 6,-1-1 0,0 0 0,-1 0 0,0 0 0,0 1 0,-1-1 0,0 0 0,-1 0 0,0 1 0,0-1 0,-1 1 0,0 0 0,-1 0 0,0 0 0,-1 0 0,-2-4-6,1 7 45,3 7-9,2 18 16,7 27 17,-2-25-30,1-1 1,1 0 0,1 0 0,0-1-1,2 1 1,0-2 0,4 5-40,-9-16-18,1 0 0,0 0 1,1-1-1,-1 0 0,1 0 1,0 0-1,1-1 0,-1 0 1,1 0-1,0-1 1,0 0-1,1 0 0,-1 0 1,1-1-1,0 0 0,0-1 1,0 0-1,0 0 0,6 0 18,30-1-444,1-9 103</inkml:trace>
  <inkml:trace contextRef="#ctx0" brushRef="#br0" timeOffset="2983.752">3741 93 10130,'-10'-7'910,"-1"-2"17,-1 0 1,-1 1 0,0 0-1,0 2 1,0-1-1,-1 1 1,-11-3-928,24 9 26,1 0 0,-1 0 0,1 0 1,-1 0-1,0 0 0,1 0 0,-1 1 0,1-1 0,-1 0 0,1 0 0,-1 0 1,1 1-1,-1-1 0,1 0 0,0 0 0,-1 1 0,1-1 0,-1 0 0,1 1 1,-1-1-1,1 1 0,0-1 0,-1 0 0,1 1 0,0-1 0,0 1 0,-1-1 1,1 1-1,0-1 0,0 1 0,0-1 0,-1 1 0,1-1 0,0 1 0,0-1 1,0 1-1,0-1 0,0 1 0,0 0 0,0-1 0,0 1 0,0-1 0,1 1 1,-1-1-1,0 1 0,0-1 0,0 1-26,7 33 214,-6-29-121,16 64 183,1 12 63,30 77-339,-26-97 310,-2 0 0,-2 2 0,5 42-310,-20-84 113,0 1 0,-1-1 0,-2 1 0,0 0 0,-1 0 0,-1-1 0,-1 1 0,-1-1 0,-1 0 0,-1 0 0,-1 0 0,-7 15-113,13-34 9,0 0 0,0 1 0,0-1 0,0 0 1,0 0-1,-1 0 0,1 0 0,-1-1 0,0 1 1,0 0-10,2-2 3,0 0 0,0 0 0,0 0 0,-1 0 0,1 0 0,0 0 0,0 0 0,-1 0-1,1 0 1,0 0 0,0 0 0,0 0 0,-1 0 0,1 0 0,0 0 0,0 0 0,-1 0 0,1 0 0,0 0 0,0 0 0,0-1 0,-1 1 0,1 0 0,0 0 0,0 0 0,0 0 0,0 0 0,0-1 0,-1 1 0,1 0 0,0 0 0,0 0 0,0-1 0,0 1 0,0 0 0,0 0 0,0 0 0,0-1 0,0 1 0,-1 0 0,1 0 0,0-1 0,0 1 0,0 0 0,0 0 0,1 0 0,-1-1 0,0 1-3,-1-7 30,1 0 0,-1 0-1,2 0 1,-1 0 0,2-5-30,6-22 23,1-1-1,2 2 1,2-1 0,1 2 0,8-14-23,-19 40 0,6-12 1,0-1-1,1 1 0,1 1 0,11-14 0,-18 26-1,0 0 0,1 0 0,-1 1 0,1 0 0,0-1 0,1 2 0,-1-1 0,1 1 0,-1 0 0,1 0 0,0 0 0,0 1 0,1 0 0,-1 0 0,0 0 0,1 1 0,3 0 1,-2 0-1,1 1-1,0 0 1,-1 0-1,1 1 0,0 0 1,-1 1-1,1 0 0,-1 0 1,0 1-1,1 0 0,-1 0 1,-1 1-1,8 4 2,-4-1-1,-1 1 0,-1-1 0,1 2 0,-1-1 0,0 1 0,-1 1 0,0-1 0,-1 1 0,3 6 1,0 0 0,-1 0 1,-1 1 0,-1 0-1,0 1 1,-1 0-1,-1 0 1,0 0 0,-2 0-1,0 1 1,-1 0 0,-1-1-1,-1 1 1,-1 5-1,0-14 2,0-1 0,-1 1 0,0-1 0,-1 1 0,0-1 0,0 0 0,-1 0 0,0-1 0,-1 1 0,1-1 0,-2 0 0,1 0 0,-1 0 0,-1-1 0,-5 5-2,3-4 4,0 0 0,-1-1-1,0 0 1,0-1 0,-1 0-1,0-1 1,0 0 0,0 0-1,0-1 1,-1-1 0,0 0-1,-5 0-3,7-1 9,-1 0 0,1-1 0,0-1 0,-1 1 0,1-2 0,-6 0-9,12 0-19,0 1 1,0-1-1,0-1 0,0 1 0,1 0 1,-1-1-1,0 0 0,1 0 0,-1 0 0,1 0 1,0-1-1,-1 1 0,1-1 0,1 0 1,-1 0-1,0 0 0,-1-2 19,0-1-120,0 0-1,1 0 0,-1 0 1,2 0-1,-1 0 1,1-1-1,0 1 1,0-1-1,0 1 1,1-1-1,0 0 1,1 0-1,-1-3 121,1-43-611</inkml:trace>
  <inkml:trace contextRef="#ctx0" brushRef="#br0" timeOffset="3461.564">4588 33 6881,'-2'-3'408,"1"1"0,0 0 0,-1-1 0,0 1 0,1 0 0,-1 0 0,0 0 0,0 0 0,0 1 0,0-1 0,0 0 0,-1 1 0,1-1 0,0 1 0,-2-1-408,3 2 94,0 0 1,0 0-1,0-1 1,0 1-1,0 0 1,0 0-1,0 0 1,1 0-1,-1 0 1,0 0-1,0 0 1,0 0-1,0 1 1,0-1-1,0 0 1,0 1-1,1-1 1,-1 0-1,-1 1-94,1 0 44,0 0 0,0 0-1,0 0 1,0 1 0,0-1-1,0 0 1,0 0 0,0 1-1,0-1 1,0 1 0,1-1-1,-1 1 1,1-1 0,-1 1-1,1 0-43,-2 5 132,1-1 1,0 1-1,0 0 0,1 0 0,0 0 0,0 0 0,1 0 1,-1 0-1,2 0-132,15 65 964,-9-45-638,97 402 1649,-99-388-1881,-2 1 1,-1-1 0,-3 1-1,-1-1 1,-2 1 0,-4 20-95,2-20 72,2-1 0,2 26-72,1-64 20,1 11-209,-1-14 225,0 0-1,0 0 0,0 0 0,0 0 0,1 1 1,-1-1-1,0 0 0,0 0 0,0 0 1,0 0-1,0 0 0,0 1 0,0-1 0,0 0 1,0 0-1,1 0 0,-1 0 0,0 0 1,0 0-1,0 0 0,0 0 0,0 1 0,0-1 1,1 0-1,-1 0 0,0 0 0,0 0 1,0 0-1,0 0 0,1 0 0,-1 0 0,0 0 1,0 0-1,0 0 0,0 0 0,1 0 1,-1 0-1,0 0 0,0 0 0,0 0 0,0 0 1,0 0-1,1 0 0,-1-1 0,0 1 1,0 0-1,0 0 0,0 0 0,0 0 0,1 0 1,-1 0-1,0 0 0,0 0 0,0-1 1,0 1-1,0 0 0,0 0 0,0 0 0,0 0 1,0 0-1,0-1 0,1 1 0,-1 0 1,0 0-36,9-12 829</inkml:trace>
  <inkml:trace contextRef="#ctx0" brushRef="#br0" timeOffset="3821.685">4932 762 8474,'4'-6'832,"10"-13"643,-14 19-1389,0 0 0,0-1 0,1 1 1,-1 0-1,0-1 0,0 1 0,1 0 0,-1-1 1,0 1-1,0 0 0,1-1 0,-1 1 0,0 0 0,1 0 1,-1 0-1,0-1 0,1 1 0,-1 0 0,0 0 1,1 0-1,-1 0 0,1 0 0,-1 0 0,0-1 0,1 1 1,-1 0-1,1 0 0,-1 0 0,0 0 0,1 1 1,-1-1-1,1 0 0,-1 0 0,0 0 0,1 0 0,-1 0 1,1 0-87,0 1 155,0 0 0,1 0 0,-1 0 1,1 0-1,-1 0 0,1-1 0,-1 1 1,1-1-1,0 1 0,-1-1 0,1 0 1,0 1-1,-1-1 0,1 0 0,0 0 1,-1 0-1,1 0-155,31-4 944,-4-4-709,-1 0 0,0-2-1,0-1 1,-1-1 0,-1-1-1,0-2 1,-1 0 0,23-20-235,-45 33 11,1-1 0,-2 1 0,1-1 1,0 0-1,0 0 0,-1 0 0,0 0 0,1-1 0,-1 1 1,0-1-1,-1 1 0,1-1 0,-1 0 0,0 1 0,1-1 1,-1-3-12,-1 4 10,0 0 1,0-1-1,0 1 1,-1-1-1,1 1 1,-1 0-1,0-1 1,0 1-1,0 0 1,-1 0-1,1-1 1,-1 1-1,1 0 1,-1 1-1,0-1 1,0 0 0,0 0-1,-1 1 1,-1-2-11,-4-4 9,0 0 0,-1 1 1,1 0-1,-2 1 0,1 0 1,0 0-1,-1 1 0,0 0 1,0 1-1,-6-1-9,8 2 3,1 1 0,-1 1 0,0-1 0,0 2 0,0-1 0,0 1 0,0 0 0,0 0 0,0 1 0,0 0 0,0 1 0,0 0 0,0 0 0,1 0 0,-3 2-3,-5 3 1,1 1 0,0 0 0,1 1 0,-1 1 0,2 0 0,0 1 0,0 0 1,1 0-1,0 1 0,-1 4-1,0 0 4,0 0 1,2 1-1,0 0 1,1 1-1,0 0 1,2 0-1,0 1 1,0 4-5,4-10 11,0 0 0,1 1 0,0-1 0,2 1-1,-1-1 1,2 1 0,-1-1 0,2 1 0,0-1 0,1 0 0,0 1 0,1-1-11,-1-3 10,1 0-1,0-1 1,1 1 0,0-1 0,0 0-1,1 0 1,0-1 0,1 0-1,-1 0 1,2 0 0,-1-1 0,1 0-1,0 0 1,1-1 0,-1 0 0,2 0-10,8 2 71,0 0 0,1-1 0,0-1 0,0-1 0,0-1 0,1 0 0,0-1 0,-1-2 0,1 0 0,1-1-71,40-1 277,11-4-277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19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109 383 3777,'-2'-5'417,"-3"-6"765,0 1 0,0 0 1,-1 0-1,0 0 1,-1 1-1,0-1 1,-3-1-1183,9 10 69,0 0 0,1 0 0,-1 0 0,0 1 0,0-1 0,1 0 0,-1 1 1,0-1-1,0 0 0,0 1 0,0 0 0,0-1 0,0 1 0,0-1 0,0 1 0,0 0 1,0 0-1,0 0 0,0-1 0,0 1 0,0 0 0,0 0 0,0 0 0,0 1 0,0-1 1,-1 0-1,1 0 0,0 1 0,0-1 0,0 0 0,0 1 0,1-1 0,-1 1 0,0-1 0,0 1 1,0-1-1,0 1 0,0 0 0,1 0 0,-1-1 0,0 1 0,0 0 0,1 0 0,-1 0 1,1 0-1,-1 0 0,1 0 0,-1 0 0,1 0 0,0 0 0,-1 0 0,1 1-69,-3 4 90,1 1 0,0 0 0,1 0 0,0 0-1,0 0 1,0 0 0,0 3-90,3 18 220,1 1 1,1-1-1,6 19-220,3 20 240,41 393 1087,-37-283-980,-16-168-317,1 27 93,-4-34 617,0-7-463,0-8 19,2-5-178,1-1 1,1 0-1,1 1 1,1 0-1,0-1 1,2 1-1,4-11-118,14-29 10,19-34-10,-31 68 3,2 0 0,0 0 1,1 1-1,1 1 0,3-2-3,-12 18 0,-1-1-1,1 1 0,0 0 1,0 1-1,0-1 0,1 1 0,0 1 1,0-1 0,-3 3-1,0 0 0,0 0 0,1 1 0,-1 0 0,0-1 0,0 2 1,1-1-1,-1 1 0,1-1 0,-1 2 0,0-1 0,1 0 0,-1 1 0,0 0 1,1 1-1,-1-1 0,1 1 0,-1 1 0,1-1 0,-1 1-1,0 0 1,0 0 0,0 0 0,-1 1 0,1-1 0,-1 1-1,0 0 1,0 1 0,0-1 0,-1 1 0,1-1 0,-1 1 0,0 0-1,1 4 2,4 8-1,0 1-1,-2 0 0,0 0 0,-1 1 1,0 5 1,-1 0-1,-1-1 1,0 1 0,-2-1 0,-1 1 0,-1 0 0,-1-1 0,-1 1 0,0-1 0,-2 0-1,-1 0 1,-2 2 0,5-18 2,0 0 0,-1 0 0,0 0 0,0 0 0,0-1 0,-1 0 0,0 0 0,0 0 0,-1 0 0,0-1 0,0 0 0,0 0 0,0-1 0,-1 1-1,0-1 1,1-1 0,-2 1 0,-3 0-2,0 1 5,-1-1-1,1-1 0,-1 0 1,0-1-1,0 0 0,0-1 1,0 0-1,0-1 0,0 0 1,0-1-1,-8-1-4,12 0 18,0 0 0,0 0 1,0-1-1,0 0 0,1-1 0,0 1 0,-2-2-18,5 3-15,1 0-1,0 0 0,1 0 0,-1-1 1,0 1-1,1 0 0,-1-1 1,1 0-1,0 0 0,0 0 0,0 0 1,0 0-1,0 0 0,1 0 0,-1 0 1,1-1-1,-1-1 16,2 4-76,0-1 0,0 1 0,0 0 0,0-1 0,0 1 0,0 0 0,0-1 0,1 1 0,-1 0 0,0-1 0,1 1 0,-1 0 0,1 0 0,-1-1 0,1 1 0,0 0 0,-1 0 0,1 0 0,0 0 0,0 0 0,0 0 0,0 0 1,0 0-1,0 0 0,0 0 0,0 1 0,0-1 0,0 0 0,1 1 0,-1-1 0,0 1 0,0-1 76,29-12-959</inkml:trace>
  <inkml:trace contextRef="#ctx0" brushRef="#br0" timeOffset="364.317">784 916 9314,'17'-40'5357,"-18"44"-5204,1-1-1,0 1 1,-1-1 0,1 1-1,1-1 1,-1 1 0,1 0-1,-1-1 1,1 0 0,0 1-1,0-1 1,0 1 0,1-1-1,0 1-152,3 11 314,53 145 760,-31-87-909,-25-67-129,0-4-18,-1 1 0,0 0 0,0 0 0,0 0 0,0 0 0,0 0 0,-1 0 0,0 0 0,1 0 0,-1 0 0,0 0 0,0 0 0,-1 0 0,1 0 0,-1 2-18,1-5 18,0 1 1,0-1 0,0 0 0,0 1-1,-1-1 1,1 0 0,0 0 0,0 1 0,0-1-1,-1 0 1,1 0 0,0 1 0,0-1-1,0 0 1,-1 0 0,1 0 0,0 0-1,0 1 1,-1-1 0,1 0 0,0 0-1,-1 0 1,1 0 0,0 0 0,-1 0 0,1 0-1,0 0 1,0 0 0,-1 0 0,1 0-1,0 0 1,-1 0 0,1 0 0,0 0-1,-1 0 1,1 0 0,0 0 0,-1 0-1,1 0 1,0 0-19,-13-12 527,-5-20-28,15 25-453,0-1 0,0 1 1,1-1-1,0 0 0,1 0 0,-1 0 0,2 0 0,-1 0 1,1 0-1,0-1 0,1 1 0,0 0 0,1-6-46,1 3 21,0 0 1,1 0-1,0 0 0,1 1 0,0-1 1,1 1-1,0 0 0,0 1 0,4-4-21,2-1 10,1 0 0,0 0-1,1 1 1,1 1 0,0 0-1,1 1 1,0 1 0,0 0-1,1 1 1,1 1 0,13-5-10,-22 10 30,0 1 0,1 0 1,-1 0-1,1 1 1,-1 0-1,1 0 0,-1 1 1,1 1-1,0-1 1,2 2-31,43 13 88</inkml:trace>
  <inkml:trace contextRef="#ctx0" brushRef="#br0" timeOffset="1145.003">1700 968 2000,'110'-49'1729,"-107"48"-1466,0 0 1,0-1-1,0 0 1,-1 1 0,1-1-1,-1 0 1,1 0-1,-1-1 1,0 1-1,0 0 1,0-1-1,0 1 1,1-2-264,-3 2 183,1 0 1,0 1-1,-1-1 0,1 0 0,-1 1 1,0-1-1,1 0 0,-1 1 1,0-1-1,0 0 0,0 0 0,0 1 1,-1-1-1,1 0 0,0 0 1,-1 1-1,1-1-183,-3-4 440,1 1 0,-1 0 1,0 1-1,0-1 0,-1 0 1,1 1-1,-1 0 0,0 0 1,-3-3-441,1 1 292,0 0 0,-1 1 0,0 0 0,0 0 0,-1 0 0,1 1 0,-1 0 0,0 0 0,0 1 0,-1 0-292,4 1 63,0 1-1,0 0 1,0 1-1,0-1 1,0 1-1,1 0 1,-1 0-1,0 1 0,0-1 1,0 1-1,0 0 1,0 0-1,1 1 1,-1 0-1,1-1 1,-1 2-1,1-1 1,-4 3-63,-2 2 16,0 1 1,1 0-1,0 0 1,0 1 0,1 0-1,1 1 1,-1 0-1,1 0 1,1 1-1,0 0 1,1 0 0,0 0-1,0 0 1,1 3-17,-2 4 6,1 0-1,0 0 1,2 0 0,0 1 0,1 0-1,1-1 1,1 1 0,1 0 0,0 1-6,0-11 2,1 0 0,0-1 0,0 1 0,1-1 1,0 0-1,0 0 0,1 0 0,0 0 0,1-1 1,-1 1-1,1-1 0,1 0 0,-1-1 0,6 6-2,-6-8 4,-1-1 0,1 1 0,-1-1 0,1 0 0,0 0 0,0 0 0,0-1 0,1 1 0,-1-1 0,1 0 0,-1-1 0,1 0 0,0 0 0,-1 0 0,1 0 0,0-1 0,0 0 0,-1 0 0,1 0 0,0-1 0,0 0 0,-1 0 0,1-1-4,4-1 11,0-1 1,0-1-1,-1 0 0,0 0 0,0 0 0,0-1 0,0-1 0,-1 1 0,0-1 0,5-7-11,1-1 14,0-1 0,-1-1 0,-1 0 1,-1-1-1,0 0-14,-6 8 6,1-1 1,-2 0 0,0 0 0,0 0-1,-1 0 1,-1-1 0,1 1-1,-2-1 1,1-9-7,-2 13 3,0-1-1,-1 0 0,1 1 1,-2-1-1,1 1 1,-1 0-1,-1 0 1,1-1-1,-1 1 0,-1 1 1,1-1-1,-2 0 1,-1-3-3,5 10 3,0-1-1,0 1 1,0 0 0,0-1 0,0 1 0,0 0 0,-1 0-1,1 0 1,0-1 0,-1 1 0,1 1 0,-1-1 0,1 0-1,-1 0 1,1 0 0,-1 1 0,1-1 0,-1 1 0,-1-1-3,2 1 3,0 1 0,0-1 0,1 0 1,-1 1-1,0-1 0,0 0 1,0 1-1,0-1 0,0 1 1,1-1-1,-1 1 0,0 0 0,0-1 1,1 1-1,-1 0 0,1-1 1,-1 1-1,0 0 0,1 0 1,-1 0-1,1-1 0,0 1 0,-1 0 1,1 0-1,0 0 0,-1 0 1,1 0-1,0 0 0,0 0 1,0 0-1,0 0 0,0 0 0,0 0-3,-1 10 11,1-1-1,0 0 0,1 1 0,0-1 1,0 0-1,1 0 0,0 0 0,1 0 1,0 0-1,1 0 0,0-1 1,0 0-1,1 1 0,1-2 0,-1 1 1,1-1-1,1 1 0,-1-2 0,5 5-10,3 1 19,-1 0 0,2 0 0,0-2-1,0 0 1,1-1 0,0 0 0,1-1 0,0-1-1,0-1 1,9 3-19,-15-7-580,0-1 0,0 0 0,0 0 0,0-2 0,1 1-1,9-1 581,2-2-1180</inkml:trace>
  <inkml:trace contextRef="#ctx0" brushRef="#br0" timeOffset="1548.928">2253 817 8610,'-17'-8'4095,"17"8"-3996,0 0 0,-1 0-1,1 0 1,-1 0 0,1 0 0,0 0-1,-1 0 1,1 0 0,0 0 0,-1 1 0,1-1-1,0 0 1,-1 0 0,1 0 0,0 0-1,-1 1 1,1-1 0,0 0 0,-1 0-1,1 1 1,0-1 0,0 0 0,-1 0-1,1 1 1,0-1 0,0 0 0,-1 1-99,0 2 180,1 1 1,-1-1 0,0 1 0,1-1 0,0 1 0,0 0 0,0-1 0,0 1 0,1 0-181,2 25 299,2 0 0,1 0 0,1 0 0,2-1 0,3 5-299,19 69 404,-16-34-180,-11-56-165,1-15 10,5-19 45,-6-2-43,-2-1-1,0-1 1,-2-10-71,2-11 33,0-19-6,1-6 3,4-9-30,-7 74 0,1 1 0,0 0 1,1-1-1,0 1 0,0 0 0,0 0 1,1-1-1,-2 6-1,0-1 1,0 0 0,0 0-1,0 1 1,1-1 0,-1 1-1,1-1 1,-1 1 0,1-1-1,-1 1 1,1 0-1,0 0 1,-1 0 0,1 0-1,0 0 1,0 0 0,0 0-1,0 1 1,0-1 0,0 1-1,0-1 1,0 1 0,0 0-1,0-1 1,9 2-2,-1-1 0,1 1 0,0 1 0,-1 0 0,1 0-1,-1 1 1,0 0 0,0 1 0,0 0 0,0 1 0,-1 0 0,0 0-1,3 3 3,0 0-1,-1 0 0,0 1-1,0 1 1,-1 0 0,0 0-1,-1 1 1,0 1 0,-1-1-1,6 11 2,-6-6 5,-1 0 0,0 0-1,-2 0 1,0 1 0,0 0-1,0 13-4,1 13 1835,-2 0-1,-2 7-1834,-1-3 1400</inkml:trace>
  <inkml:trace contextRef="#ctx0" brushRef="#br0" timeOffset="2151.508">3329 817 4377,'50'-69'2472,"-50"69"-2381,1-1 0,-1 0-1,1 0 1,-1 1 0,1-1 0,-1 0-1,0 0 1,1 0 0,-1 0-1,0 0 1,0 1 0,0-1-1,0 0 1,0 0 0,0 0-1,0 0 1,0 0 0,0 0-1,0 0 1,0 1 0,0-1-1,0 0 1,-1 0 0,1 0-1,0 0 1,-1 0 0,1 1-1,-1-1 1,1 0 0,-1 0-1,1 1 1,-1-1 0,0 0-1,1 1 1,-1-1 0,0 1-1,1-1 1,-1 1 0,0-1-1,0 0-90,-3-1 319,0 1-1,-1-1 1,1 1-1,0 0 1,-1 0 0,-3-1-319,3 2 321,-6-3-148,-1 2 0,1 0 0,-1 0 0,1 1-1,-1 1 1,1 0 0,0 0 0,-1 1-1,1 1 1,0 0 0,0 0 0,0 1 0,1 0-1,0 1 1,-1 0 0,1 1 0,1 0 0,-1 1-1,1 0 1,0 0 0,1 1 0,0 0-1,0 0 1,1 1 0,0 0 0,0 0 0,1 1-1,0 0 1,1 0 0,0 0 0,1 1 0,-1 1-173,0 4 31,1 0 0,0 0 0,2 0 0,0 0 0,0 0 0,2 1 0,0-1 1,1 0-1,0 1 0,1-1 0,1 0 0,3 8-31,-4-15 9,1-1-1,0 0 0,1 0 1,0 0-1,0 0 1,0 0-1,1-1 0,0 0 1,1 0-1,0 0 1,0-1-1,0 0 0,1 0 1,-1 0-1,2-1 1,-1 0-1,0 0 0,1-1 1,0 0-1,0-1 1,0 1-1,1-1 0,6 1-8,1-1 7,0 0 0,0-2 0,0 1 0,1-2 0,-1 0 0,1-1-1,-1-1 1,0-1 0,6-1-7,4-3-345,0 0 0,0-2 0,-1-1 0,-1-1 0,6-4 345,28-18-698</inkml:trace>
  <inkml:trace contextRef="#ctx0" brushRef="#br0" timeOffset="2672.094">3729 316 8338,'-5'-6'1011,"3"3"-512,-1 0 1,1 0 0,-1 0-1,0 1 1,0-1-1,1 1 1,-2 0-1,1-1-499,2 3 57,0 0 0,1 0 0,-1 0-1,0-1 1,0 1 0,0 0-1,1 0 1,-1 0 0,0 0-1,0 0 1,0 1 0,1-1-1,-1 0 1,0 0 0,0 0-1,0 1 1,1-1 0,-1 0-1,0 1 1,1-1 0,-1 1-1,0-1 1,1 1 0,-1-1-1,0 1 1,1-1 0,-1 1 0,1 0-1,-1-1 1,1 1 0,-1 0-1,1-1 1,0 1 0,-1 0-1,1 0 1,0-1 0,0 1-1,-1 0 1,1 0 0,0 0-57,-4 9 105,0 1 0,1-1 0,0 1 1,1-1-1,0 1 0,1 0 0,0 0 1,1 0-1,0 0 0,1 0 0,0 0 1,0 0-1,3 6-105,6 21 185,1 1 0,2-1 0,5 6-185,-1-3 139,-2 1 0,-2 3-139,-5-8 113,-1 1-1,-2 0 1,-2 0-1,-2 23-112,-3 17 2010,-10 56-2010,9-117 144,2-14-126,0 1 0,1 0 0,-1-1-1,1 1 1,0 0 0,0-1 0,0 1-1,0 0 1,1 0 0,-1-1 0,1 1-18,5-20 174,6-36-93,-1-1 0,-4 0 0,-1-5-81,6-38 53,-12 89-53,1 0 0,1 0-1,0 1 1,0-1 0,0 1-1,0-1 1,1 1-1,0 0 1,1 0 0,-1 0-1,1 0 1,0 0 0,0 2-1,1 0 1,-1 0-1,1 0 0,-1 1 1,1-1-1,0 1 1,1 1-1,-1-1 0,0 0 1,1 1-1,-1 0 0,1 1 1,0-1-1,1 1 1,3-1-1,0 0 0,0 0 1,0 2-1,0-1 0,0 1 0,0 1 0,0-1 0,0 2 0,0-1 0,0 2 0,0-1 1,-1 1-1,1 0 0,-1 1 0,0 1 0,0-1 0,0 1 0,-1 1 0,0-1 0,0 1 1,0 1-1,0 0 0,-1 0 0,0 0 0,-1 1 0,0 0 0,0 0 0,-1 0 0,0 1 1,4 8 0,4 17 1,-2-1 0,-1 2 0,-2-1 0,-2 1 0,1 16-1,-2-19 10,-5-32-11,1 5-55,0 0 1,-1-1-1,2 1 1,-1-1 0,0 1-1,3 3 56,-3-7-89,-1 0-1,1 0 0,0 0 1,0 0-1,0 0 1,0 0-1,0 0 1,0 0-1,0 0 0,0 0 1,0-1-1,0 1 1,0 0-1,1-1 1,-1 1-1,0-1 0,1 0 1,-1 1-1,0-1 1,0 0-1,1 0 1,-1 1-1,0-1 0,1 0 1,-1 0-1,1-1 90,20-1-673</inkml:trace>
  <inkml:trace contextRef="#ctx0" brushRef="#br0" timeOffset="3048.089">4449 894 7130,'-11'-3'3792,"0"-10"-671,7 15-1281,4 7-367,4 3-449,8 13-480,5 3-40,-2 4-256,1 4-88,-5 4-88,-6-1-16,1 2-8,2-5-8,1-9 88,1-2-160,1-11-752,-2-7-2817,-4-10 2409</inkml:trace>
  <inkml:trace contextRef="#ctx0" brushRef="#br0" timeOffset="3413.798">4379 404 12043,'-16'-40'4545,"4"6"-3473,10 20-744,3 2-40,6 25-200,7 7 3545,12 23-2713</inkml:trace>
  <inkml:trace contextRef="#ctx0" brushRef="#br0" timeOffset="3772.525">4778 878 8594,'-1'0'276,"-1"1"0,1-1 0,0 1-1,-1-1 1,1 1 0,0-1 0,0 1 0,-1 0 0,1-1 0,0 1 0,0 0 0,0 0-1,0 0 1,0 0 0,0 0 0,0 0 0,0 0 0,0 0 0,1 1 0,-1-1-276,0 1 166,0 1-1,0-1 1,1 0 0,-1 0 0,1 1 0,0-1-1,-1 0 1,1 0 0,0 1 0,1-1 0,-1 3-166,2 3 112,0 1 0,0 0 1,1 0-1,0-1 1,1 0-1,0 1-112,0-1 85,10 21 684,9 29-769,-19-47 97,-1 1 1,0-1-1,-1 1 0,-1 0 0,0 0 0,0 0 0,-1 1-97,-2 27 411,0-26-55,2-26 286,-3-60-453,1 40-106,1 1 0,2 0 1,0 0-1,7-31-83,-6 55 5,0-1 0,0 1 0,1 0 0,0-1 0,1 1 0,0 0 0,0 1 0,0-1 0,0 1 0,1 0 0,0 0 0,1 0 0,-1 0 0,1 1 0,0 0 0,1 1 0,-1-1 0,1 1 0,0 0 0,0 1 0,0 0 0,0 0 0,1 0 0,-1 1 0,1 0 0,-1 0 0,4 1-5,-2 0 1,0 0-1,0 0 0,1 1 1,-1 1-1,0-1 1,0 2-1,0-1 0,0 1 1,0 0-1,0 1 0,0 0 1,-1 1-1,1 0 1,-1 0-1,0 0 0,-1 1 1,1 1-1,-1-1 0,0 1 1,0 0-1,0 1 1,-1-1-1,0 2 0,1 0 0,-1 2-1,0-1 1,0 1 0,-1 0 0,-1 0-1,1 0 1,-2 1 0,1-1 0,-2 1-1,2 6 1,-2-2 12,-1 1 0,0-1 0,-1 1 0,-1 0-1,0-1 1,-2 1 0,0 4-12,-3 4-166,-5 36-907,10-57 822,1 0 1,0 0 0,0 0 0,0 0-1,0 0 1,0 0 0,1 0-1,-1 0 1,1 0 0,0 0 0,0 0-1,0 0 1,0-1 0,1 1-1,-1 0 1,2 1 250,17 10-1244</inkml:trace>
  <inkml:trace contextRef="#ctx0" brushRef="#br0" timeOffset="4369.071">5776 990 8706,'-9'-19'1646,"0"1"0,-1 0 0,-1 0 1,-1 1-1,-11-13-1646,17 23 165,1 1 1,-1 0-1,0 1 0,0 0 1,-1 0-1,1 0 1,-1 1-1,0-1 0,-1 2 1,1-1-1,-1 1 0,1 0 1,-1 1-1,0 0 1,0 0-1,-1 0-165,5 2 22,-1 0 0,1 0 0,-1 1 0,1 0 0,-1-1-1,1 1 1,0 1 0,-1-1 0,1 1 0,0-1 0,0 1 0,0 0 0,0 1 0,0-1 0,1 1 0,-1 0 0,1 0 0,-1 0 0,1 0 0,0 0-1,0 1 1,0 0-22,-4 6 15,0 0 0,1 0 0,0 1 0,0 0 0,1 0 0,1 0 0,-3 9-15,4-10 7,0 1 0,1 0 0,0 0 0,1 0 0,0 1 0,0-1 0,2 0 0,-1 0 0,1 0 0,1 0 0,1 4-7,-1-8 3,0-1 1,0 0-1,1 1 0,-1-1 1,2-1-1,-1 1 1,1 0-1,-1-1 0,1 0 1,1 1-1,-1-2 0,1 1 1,0 0-1,0-1 1,0 0-1,1 0 0,-1-1 1,1 0-1,4 2-3,0 0 8,1-2 0,-1 1 0,1-1 0,0-1 0,0 0 1,0 0-1,0-1 0,0-1 0,0 0 0,0 0 0,0-1 0,8-1-8,-4-1 14,0-1-1,0 0 1,-1 0-1,1-2 1,-1 0-1,0 0 1,0-1-1,11-9-13,-21 14 4,0-1 0,0 0 0,-1 0-1,1-1 1,-1 1 0,1-1 0,-1 1-1,0-1 1,0 0 0,-1 0-1,1-1 1,-1 1 0,0 0 0,0-1-1,-1 1 1,1-1 0,-1 0 0,0 0-1,0 1 1,0-1 0,-1 0 0,0 0-1,0 0 1,0 0 0,0 0-1,-1 1 1,0-1 0,0 0 0,0 0-1,-1-2-3,-2-2 6,1-1-1,-1 1 0,0-1 0,-1 1 0,0 0 0,-6-6-5,9 11 1,0 1-1,-1 0 1,0 0 0,0 0-1,0 0 1,0 0-1,0 0 1,0 1-1,-1 0 1,1-1-1,-1 1 1,0 1-1,1-1 1,-1 0-1,0 1 1,0 0-1,-4-1 0,6 2 0,0 0 0,0 0 0,0 0-1,0 1 1,1-1 0,-1 0-1,0 1 1,0 0 0,0-1-1,0 1 1,0 0 0,1 0 0,-1 0-1,0 0 1,0 0 0,1 0-1,-1 0 1,1 1 0,0-1-1,-1 1 1,1-1 0,0 1 0,0-1-1,-1 1 1,1 0 0,1 0-1,-1-1 1,0 1 0,0 0-1,1 0 1,-1 0 0,1 0-1,-1 0 1,-1 6 0,1 0-1,-1 1 0,1-1 1,1 0-1,0 1 0,0-1 1,1 5 0,1 0 3,0-1-1,1 0 1,1 0 0,0-1 0,0 1 0,1-1 0,1 0 0,2 4-3,14 21 26,23 27-26,2 3 29,-11-7 49,29 60-78,-54-95 14,-1 1-1,-1-1 1,0 2-1,-3-1 1,0 1-1,2 20-13,-8-36 8,0 1 1,0 0-1,-1-1 1,0 1-1,0-1 0,-2 1 1,1-1-1,-1 0 0,-1 0 1,0 0-1,0 0 0,-1-1 1,0 1-1,0-1 1,-1 0-1,-1-1 0,1 0 1,-1 0-1,-1 0 0,0-1 1,0 1-9,-14 9 94,0 0 0,-1-1 1,-1-2-1,0 0 1,-1-2-1,0 0 0,-15 3-94,30-11 36,0-1 0,-1 0 0,1-1 0,-1 0 0,0 0 0,1-1 0,-1-1 0,0 0 0,0 0 0,1-1 0,-1 0 0,0-1 0,-4-2-36,8 2 14,1 0 0,-1-1 0,1 1 0,-1-2 0,1 1 0,0-1 0,0 0 0,1 0 0,-1-1 0,1 1 0,0-1 0,0-1 0,0 1 0,1 0 0,0-1 0,0 0 0,0 0 0,1-1 0,0 1 0,-2-6-14,2 6 178,1-1-1,0 0 1,0 0-1,1 0 1,0 0-1,0 0 1,1 0-1,-1 0 1,2 0-1,-1 0 1,1 0-1,0 0 1,0-1-178,16-37 999</inkml:trace>
  <inkml:trace contextRef="#ctx0" brushRef="#br0" timeOffset="4993.824">6465 263 7186,'-1'-6'997,"0"-35"4415,1 36-5125,0 0 0,1 1 0,0-1 0,0 0 0,0 1 0,0-1 0,1 1 0,0 0 0,0-1 0,0 1 0,3-4-287,3-3 216,1-1 0,0 2 0,1-1 0,0 1 0,1 1 0,0 0 0,1 0 0,0 1 0,0 1 1,0 0-1,1 0 0,13-3-216,-5 2 63,0 1 0,1 1 0,1 1 0,-1 0 0,0 2 0,1 1 0,14 1-63,-29 1 10,0 0 0,1 0 1,-2 1-1,1 0 1,0 1-1,0 0 1,0 0-1,1 1-10,-6-2 2,-1 0 0,0 0 0,0 1 0,1-1-1,-1 1 1,0-1 0,0 1 0,-1 0 0,1 0 0,0 0 0,0 0-1,-1 0 1,1 0 0,-1 0 0,0 0 0,0 1 0,0-1 0,0 0 0,0 1-1,0-1 1,-1 1 0,1-1 0,-1 1 0,1-1 0,-1 1 0,0 1-2,-1 10 8,0 0 0,-1-1 0,0 1 0,-1-1 1,0 1-1,-1-1 0,-1 0 0,0 0 0,-6 9-8,-7 13 26,-2-1 0,-19 25-26,-3-3 25,23-33-21,1 0-1,2 2 0,0 0 1,2 0-1,-5 13-3,16-30 9,0-1-1,1 0 1,0 1-1,0-1 1,1 1-1,0 0 0,0-1 1,1 1-1,0 0 1,0 0-1,1-1 1,0 1-1,0 0 0,1-1 1,0 1-1,0-1 1,0 1-1,1-1 1,1 0-1,-1 0 1,1-1-1,3 5-8,-1-3-191,0-1 0,0-1-1,1 1 1,-1-1 0,1 0 0,1-1-1,-1 1 1,1-2 0,0 1 0,0-1 0,0 0-1,1 0 1,7 1 191,28 3-1125</inkml:trace>
  <inkml:trace contextRef="#ctx0" brushRef="#br0" timeOffset="5352.834">6855 1128 8842,'-51'57'3365,"45"-47"-800,9-7-1820,-3-3-668,1 0 0,-1 0 0,0 0 0,1 0 0,-1 1 1,0-1-1,0 0 0,1 0 0,-1 0 0,0 0 0,0 1 0,1-1 0,-1 0 0,0 0 0,0 1 0,0-1 0,0 0 1,1 0-1,-1 1 0,0-1 0,0 0 0,0 0 0,0 1 0,0-1 0,0 0 0,0 1 0,0-1 0,0 0 1,0 0-1,0 1 0,0-1 0,0 1-77,-1 16 208,-2-1 1,0 1-1,-1 1-208,-7 34 376,11-51-365,0 0 0,-1 0-1,1 0 1,0 0 0,0 0-1,0-1 1,0 1 0,0 0-1,0 0 1,0 0 0,0 0-1,0 0 1,1 0-1,-1 0 1,0 0 0,0 0-1,1 0 1,-1-1 0,1 1-1,-1 0 1,1 0 0,-1 0-1,1-1 1,0 1 0,-1 0-11,1-1 18,0 1 1,0-1 0,0 0-1,0 0 1,0 1 0,0-1-1,0 0 1,0 0 0,0 0-1,0 0 1,0 0 0,1 0-1,-1 0 1,0-1 0,0 1-1,0 0 1,0-1 0,0 1-19,7-4 104,-1 1 0,0-1 0,0 0 0,0 0 0,3-4-104,-1 1 105,0 0-1,-1-1 0,0-1 0,5-5-104,-11 12 18,0-1 0,0 1-1,-1 0 1,1 0 0,-1-1 0,1 1-1,-1-1 1,0 1 0,0-1 0,0 1-1,0-1 1,-1 0 0,1 1-1,-1-1 1,0 0 0,0 0 0,0 1-1,0-1 1,0 0 0,0 0-1,-1 1 1,0-3-18,0 3 11,0 0-1,0 1 1,-1-1 0,1 0-1,-1 1 1,1-1-1,-1 1 1,1 0 0,-1-1-1,0 1 1,0 0-1,0 0 1,0 0 0,0 0-1,0 1 1,0-1-1,0 0 1,0 1 0,0-1-1,0 1 1,0 0 0,-2 0-11,3-1 103,-1 1 1,0 0-1,0 0 1,0 0 0,0 0-1,0 0 1,0 0-1,0 0 1,0 1-1,0-1 1,1 1 0,-1 0-1,0-1 1,0 1-1,1 0 1,-1 0 0,0 0-1,1 0 1,-1 0-1,1 0 1,-1 1 0,1-1-1,0 0 1,-1 1-1,1 0-103,-2 17 915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08.13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119 334 3289,'-40'-95'1961,"30"62"775,11 31 2177,-2 3-4868,0 1-1,0-1 1,0 1 0,0-1 0,0 1 0,1 0 0,-1 0 0,0-1-1,1 1 1,0 0 0,-1 0 0,1 0 0,0-1 0,0 1 0,0 0-1,0 1-44,-1 6 116,-1 53 339,2-1 0,6 31-455,-3-49 53,3 61 49,12 407 332,-19-439-231,6 33-203,0-150 441,-10-69-327,-13-69-114,5 78-75,6 0-1,4-19 76,3 99-6,0 0-1,-1 0 1,-2 1-1,0-1 1,-2 0-1,-6-19 7,-19-72 278,30 116-276,0 0-1,0 0 1,0 0 0,0 0 0,0 0-1,0 0 1,0 0 0,0-1-1,0 1 1,0 0 0,0 0 0,0 0-1,0 0 1,0 0 0,0 0 0,0 0-1,-1 0 1,1 0 0,0 0 0,0 0-1,0 0 1,0-1 0,0 1 0,0 0-1,0 0 1,0 0 0,0 0 0,0 0-1,0 0 1,1 0 0,-1 0 0,0 0-1,0 0 1,0 0 0,0 0 0,0-1-1,0 1 1,0 0 0,0 0 0,0 0-1,0 0 1,0 0 0,0 0 0,0 0-1,0 0 1,0 0 0,0 0 0,0 0-1,0 0 1,1 0 0,-1 0 0,0 0-1,0 0 1,0 0 0,0 0 0,0 0-1,0 0 1,0 0 0,0 0 0,0 0-1,0 0 1,0 0 0,0 0 0,1 0-1,-1 0 1,0 0 0,0 0 0,0 0-1,0 0 1,0 0-2,7 5 31,16 19-8,-2 2-1,-1 0 0,0 1 1,2 8-23,29 40 18,-18-34-8,1-1-1,2-2 1,33 26-10,127 94 43,-156-126-23,-2 1-1,-2 2 1,-1 1 0,-1 2-1,-2 1 1,-2 2 0,3 9-20,0 1 89,-25-44 435,-4-12-102,-2-18 139,-2 18-461,4-109 630,8-320 144,-14 267-840,-16-94-34,11 216 3,-1-1 1,-6-9-4,-1-11-565,14 66 554,1 0-1,0 0 1,0 0 0,0 0-1,0-1 1,0 1-1,0 0 1,0 0 0,0 0-1,0 0 1,0 0 0,0 0-1,0 0 1,0 0-1,0-1 1,0 1 0,0 0-1,0 0 1,0 0 0,0 0-1,0 0 1,0 0-1,0-1 1,0 1 0,0 0-1,0 0 1,0 0-1,0 0 1,0 0 0,0 0-1,0 0 1,0 0 0,0-1-1,0 1 1,0 0-1,0 0 1,0 0 0,0 0-1,1 0 1,-1 0 0,0 0-1,0 0 1,0 0-1,0 0 1,0 0 0,0-1-1,0 1 1,0 0-1,1 0 1,-1 0 0,0 0-1,0 0 1,0 0 0,0 0-1,0 0 1,0 0-1,0 0 1,1 0 0,-1 0-1,0 0 12,10 2-421</inkml:trace>
  <inkml:trace contextRef="#ctx0" brushRef="#br0" timeOffset="762.486">1510 740 3929,'11'-8'594,"0"0"-1,-1-2 1,0 1 0,3-5-594,-12 13 64,-1 1 1,0-1-1,1 0 1,-1 1-1,0-1 1,0 0-1,1 1 1,-1-1-1,0 0 1,0 0-1,0 1 1,0-1-1,0 0 1,0 1-1,0-1 1,0 0-1,-1 0 1,1 1-1,0-1 0,0 0 1,0 1-1,-1-1 1,1 0-1,0 1 1,-1-1-1,1 0 1,-1 1-1,1-1 1,-1 1-1,1-1 1,-1 1-1,1-1 1,-1 1-1,1-1 1,-1 1-1,0 0 0,1-1 1,-1 1-1,0 0 1,1-1-1,-1 1 1,0 0-1,1 0 1,-1 0-1,0-1 1,0 1-1,1 0-64,-6-1 517,1-1-1,-1 1 0,0 0 1,1 0-1,-5 0-516,3 1 176,1 0 0,0 0 1,-1 1-1,1 0 0,0 0 0,0 0 1,-1 1-1,1 0 0,0 0 0,1 1 1,-1 0-1,0 0 0,1 0 0,-1 0 1,1 1-177,-1 1 70,0 1 0,1-1 1,-1 1-1,1 0 0,0 1 1,1-1-1,0 1 1,0 0-1,0 0 0,1 0 1,-1 1-71,-2 10 10,1 1 1,0 0 0,1 0 0,1 1 0,1-1 0,1 1 0,1-1-1,0 1 1,2 8-11,1-5 7,1-1 0,0 1 0,2-1 0,1 0 0,0 0 0,2-1 0,0 0 0,1-1 0,2 0 0,8 11-7,-17-26 6,1 0 0,0 0 1,1-1-1,-1 1 0,1-1 1,0 0-1,0-1 0,0 1 1,0-1-1,1 0 1,0 0-1,-1-1 0,1 1 1,0-1-1,0-1 0,0 1 1,0-1-1,0 0 0,1 0 1,-1-1-1,0 0 0,0 0 1,1 0-1,-1-1 0,5-1-6,-1-1 18,1 0-1,-1-1 0,0 0 0,0 0 1,0-1-1,0-1 0,-1 0 0,0 0 1,0-1-1,-1 0 0,0 0 0,0-1 1,-1 0-1,1 0-17,3-7 75,1-1 0,-2 0 0,0-1 0,-1 1 0,-1-2 0,-1 1-1,0-1 1,-1-1 0,-1 1 0,-1-1 0,0 1 0,-1-14-75,-1 16 67,-1-1 0,-1 1-1,-1 0 1,0 0 0,-1 0 0,-1-1-1,0 2 1,-2-1 0,1 0 0,-2 1-1,0 0 1,-1 0 0,0 1-1,-1 0 1,-2-1-67,5 8 14,0 0-1,0 1 1,-1 0-1,0 0 1,-1 0-1,1 0 1,-1 1-1,0 0 1,0 1-1,-1 0 1,-6-3-14,9 5-8,-1 0 0,1 0 0,-1 1 0,1-1 0,-1 1 0,0 1 0,1-1 0,-1 1 0,0 0-1,0 0 1,0 1 0,1 0 0,-1 0 0,0 0 0,1 1 0,-1-1 0,1 1 0,0 1 8,0-2-93,1 1 0,-1 0 0,1 1 0,0-1 0,0 1 0,0-1-1,1 1 1,-1 1 0,0-1 0,1 0 0,0 1 0,0 0 0,0-1 0,0 1 0,1 0-1,-1 3 94,-7 30-600</inkml:trace>
  <inkml:trace contextRef="#ctx0" brushRef="#br0" timeOffset="1319.75">2067 831 6945,'42'-83'3272,"-44"94"-3050,1 1-1,0 0 1,1 0 0,1-1 0,0 1 0,0 0 0,2 3-222,4 20 698,9 25-698,-2-18 644,12 21-644,-12-29 318,-1 1 0,1 8-318,-11-21 600,-4-17 85,-5-15 328,-7-22-628,1-1 0,2 0 0,2-1 0,-1-10-385,5 19 14,1-1-1,1 1 1,1 0 0,1 0-1,2-1 1,1-7-14,-2 26-4,1 0-1,-1 1 1,1-1 0,0 1 0,0-1 0,1 1 0,0 0-1,0 0 1,0 0 0,1 0 0,0 1 0,0-1-1,0 1 1,1 0 0,0 0 0,0 0 4,1 1-8,0 0 0,0 1 0,0-1 0,0 1 0,1 0 0,-1 1 0,1 0 0,0 0 0,-1 0 0,1 1 0,0 0 0,0 0 0,0 1 0,0-1 0,4 2 8,6 0 0,0 2 0,0 0 1,0 0-1,0 2 0,-1 0 0,0 1 0,0 1 0,0 0 1,-1 1-1,0 1 0,0 0 0,-1 1 0,0 0 0,-1 2 1,-1-1-1,1 1 0,-2 1 0,0 0 0,0 1 0,-1 0 1,-1 1-1,0 0 0,-1 0 0,5 15 0,-5-3 58,-1 2-1,1 18-57,10 37 1288,-5-52-724</inkml:trace>
  <inkml:trace contextRef="#ctx0" brushRef="#br0" timeOffset="1840.715">3308 919 6041,'-49'-39'3217,"44"36"-801,5 3-775,4 0-137,-4 0-392,4-1-223,32-1-241,55-1-96,-21-2-216,5 2-96,2 0-128,-7-2-24,-8 5 96,-4-2 1080,-5 13-912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10.97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5073 24 5281,'-3'-4'1041,"2"2"-604,0 0 0,0 0-1,0 0 1,0 1 0,-1-1 0,1 0-1,-1 1 1,1-1 0,-1 1 0,1 0-1,-2-1-436,0 15 1805,-5 47-1411,3 0 1,2 1 0,3 10-395,15 186 190,-9-176-39,-1-9-70,20 214 142,-16-226-77,2 0 0,4-1 0,16 43-146,-15-58 138,-6-19 2,-1 1 0,-1-1-1,4 27-139,-13-41 232,-5-15-2,-7-17 47,-12-34-96,2-1-1,2-1 1,3-1-181,-3-8 293,-27-58-293,46 118-6,-1-1 0,-1 1 0,1 0 0,-1 0 0,0 0 0,-1 0 0,1 1 0,-1-1 0,0 1 0,0 1-1,-1-1 1,0 1 0,-2-2 6,5 4-5,-2 1 0,1-1 0,0 1 0,0 0 0,0 0 0,-1 0 0,1 0 0,0 1 0,-1 0 0,1 0 0,0 0 0,-1 0 0,1 1 0,0-1 0,-1 1 0,1 0 0,0 1 0,0-1 0,0 1 0,0 0 0,0 0 0,-1 1 5,-10 5-9,1 1 0,1 1 1,-1 1-1,2-1 0,-1 2 1,2 0-1,-1 0 1,2 1-1,0 1 0,0 0 1,1 0-1,1 0 0,1 1 1,0 1-1,0 0 9,2-3 7,1 0 0,0 0 0,1 1 0,1 0 0,0-1 0,0 1 0,2 0 0,0 10-7,0-14 9,1-1 0,1 1-1,0 0 1,0-1 0,1 0 0,0 1 0,1-1-1,0-1 1,0 1 0,1 0 0,0-1 0,4 5-9,-3-6 11,0 0 1,1 0-1,0-1 1,0 0-1,0 0 1,0 0-1,1-1 1,0-1-1,0 1 1,1-1 0,-1-1-1,1 1 1,0-1-1,0-1 1,0 0-1,0 0 1,0-1-1,1 0 1,-1 0-1,0-1 1,8-1-12,7-1-28,0-1-1,0-2 1,-1 0 0,1-1-1,-2-1 1,1-2 0,20-10 28,48-27 556,-7-4-316</inkml:trace>
  <inkml:trace contextRef="#ctx0" brushRef="#br0" timeOffset="494.568">5577 1040 7001,'-38'-12'4060,"60"10"-3049,0 1 1,0 1-1,-1 1 1,5 2-1012,-1-1 262,1-1 0,24-2-262,-43 1 39,1-2 0,-1 1 0,1-1 0,-1 0 0,1 0 0,-1-1 0,0 1 0,0-2 0,0 1-1,-1-1 1,1 0 0,3-4-39,-6 5 35,-1 0 0,0-1-1,1 1 1,-1-1 0,-1 1 0,1-1-1,-1 0 1,1 0 0,-1 0 0,0 0-1,-1-1 1,1 1 0,-1 0-1,1-1 1,-2 0 0,1 1 0,0-1-1,-1 1 1,0-1 0,0 0 0,0-2-35,-1 2 30,0 0 0,-1 0 0,1 0 0,-1 0 1,0 0-1,0 1 0,0-1 0,-1 1 0,0-1 1,0 1-1,0 0 0,0 0 0,-1 0 0,1 1 1,-1-1-1,0 1 0,0 0 0,0 0 0,-1 0 1,1 0-1,-1 1 0,-2-1-30,0-1 10,-1 1 1,0 0-1,0 0 1,0 1-1,0 0 1,0 0-1,0 1 1,0 0-1,0 0 0,-1 1 1,1 0-1,0 1 1,-4 0-11,5 1 5,1 0 0,-1 1 0,1-1 0,0 1 1,0 1-1,0-1 0,0 1 0,0 0 0,1 0 0,0 1 1,0 0-1,0-1 0,0 2 0,1-1 0,0 1 0,0-1 0,0 1 1,0 3-6,-6 10 10,1 0 1,0 1-1,2 0 1,1 0-1,-2 9-10,5-16 7,1 1-1,0-1 0,1 1 1,1-1-1,0 1 1,1 0-1,0-1 1,1 1-1,0 0 0,1-1 1,1 0-1,0 0 1,1 0-1,4 9-6,-4-13 10,0 1-1,1-1 1,-1 0-1,2 0 1,-1-1 0,1 0-1,1 0 1,-1 0-1,1-1 1,1 0 0,-1-1-1,1 0 1,0 0-1,0-1 1,1 0 0,0 0-1,0-1 1,10 2-10,-3-2 1,0-1 0,1-1 1,-1-1-1,0-1 0,1 0 0,-1-1 1,1-1-1,-1 0 0,0-2 1,4-1-2,13-4 588,0-2 1,-1-2-1,-1-1 1,16-9-589,20-19 994</inkml:trace>
  <inkml:trace contextRef="#ctx0" brushRef="#br0" timeOffset="833.771">6436 324 8954,'-6'-10'1251,"4"4"-824,-1 1 1,1 0-1,-2 0 1,1 0-1,0 0 0,-1 1 1,0-1-1,0 1 1,0 0-1,-1 0 1,1 1-1,-3-2-427,7 5 29,-1-1 0,1 1 0,0 0 0,-1 0 0,1 0 0,0 0 0,-1 0 0,1 0 0,0 0 0,-1 0 0,1 0 0,-1 0 1,1 0-1,0 0 0,-1 0 0,1 0 0,0 1 0,-1-1 0,1 0 0,0 0 0,-1 0 0,1 0 0,0 1 0,0-1 0,-1 0 0,1 0 0,0 0 0,0 1 0,-1-1 0,1 0 0,0 1 0,0-1 0,-1 0 0,1 0 0,0 1 1,0-1-1,0 0 0,0 1 0,0-1 0,0 0 0,0 1-29,-4 16 294,4-15-213,-2 30 39,2-1 1,1 0 0,1 0-1,5 20-120,0 2 62,1 28-26,33 249 369,-26-242-259,5 0 0,22 61-146,-39-141-65,7 15-543,-7-21 340</inkml:trace>
  <inkml:trace contextRef="#ctx0" brushRef="#br0" timeOffset="1170.35">6255 851 9914,'-22'0'4201,"8"2"-2649,12 2-535,4-1 55,23-2-608,11-4-216,27-6-104,15 0-32,18-7 352,5-1 3057,10 0-2529</inkml:trace>
  <inkml:trace contextRef="#ctx0" brushRef="#br0" timeOffset="1700.993">7098 1048 3785,'-4'-45'2290,"1"37"1402,10 18-2131,3-4-1354,-1-1 1,1 0 0,0-1-1,0 0 1,1-1-1,-1 0 1,1 0 0,0-1-1,-1-1 1,1 0 0,0 0-1,0-1 1,0 0-1,0-1 1,0 0 0,0-1-1,-1-1 1,1 1 0,-1-1-1,1-1 1,-1 0-1,2-2-207,-9 5 20,12-8 80,0 0 0,0-1 1,2-2-101,-14 9 18,0 0 1,0 1 0,0-1 0,0 0 0,0-1 0,-1 1-1,1 0 1,-1-1 0,0 1 0,0-1 0,0 0 0,0 0-1,-1 1 1,0-1 0,0 0 0,1-2-19,-2 1 29,1-1-1,-1 1 1,0 0 0,-1-1 0,1 1-1,-1 0 1,0 0 0,0-1 0,0 1-1,-1 0 1,0 0 0,0 0 0,0 1-1,-1-1 1,0 0 0,0 1 0,0 0 0,0 0-1,0-1 1,-1 2 0,0-1 0,0 0-1,0 1 1,-2-2-29,0 2 15,0-1 0,-1 1 0,1 0 0,0 0-1,-1 1 1,1 0 0,-1 0 0,0 1 0,0 0 0,0 0-1,0 0 1,0 1 0,0 0 0,0 0 0,1 1 0,-1 0 0,0 0-1,-5 2-14,0 1 12,0 1-1,0 0 0,0 1 0,0 0 0,1 1 1,0 1-1,0-1 0,1 2 0,0-1 0,1 1 1,0 1-1,0 0 0,1 0 0,-2 3-11,1 0 9,1 0-1,0 1 0,0 0 1,1 0-1,1 1 1,1-1-1,0 1 1,1 1-1,0-1 0,1 0 1,-1 16-9,4-22 7,1 0 1,-1 0-1,1 0 0,1 0 1,-1 0-1,2 0 0,-1 0 1,1 0-1,0-1 1,1 0-1,0 1 0,1-1 1,-1-1-1,1 1 0,1-1 1,-1 0-1,1 0 1,1 0-1,-1-1 0,1 0 1,0 0-1,1-1 0,-1 0 1,1 0-1,2 0-7,6 3 26,0 0 0,0-1 0,0-1 0,1-1 0,0 0 0,0-1 0,0-1 0,1-1 0,-1 0 0,1-2 0,-1 0 0,15-1-26,2-4-42,-1-2 0,-1-1 1,1-2-1,-1 0 0,-1-3 1,0 0-1,8-7 42,33-19-188</inkml:trace>
  <inkml:trace contextRef="#ctx0" brushRef="#br0" timeOffset="2057.283">7750 843 6737,'7'-2'433,"-5"1"-204,0 0-1,1 0 0,-1 0 1,1 1-1,-1-1 1,1 1-1,-1-1 0,3 1-228,-4 0 68,-1 0-1,1 1 0,0-1 0,0 0 1,0 1-1,-1-1 0,1 1 0,0-1 1,0 1-1,-1-1 0,1 1 0,0-1 1,-1 1-1,1-1 0,-1 1 0,1 0 1,-1 0-1,1-1 0,-1 1 0,1 0 1,-1 0-1,0-1 0,1 1 0,-1 0 0,0 0 1,0 0-1,1 0-67,24 77 3225,-4-17-2061,-3 2 0,-2 0 0,-1 11-1164,-15-73 32,2 21 390,-2-21-377,0-1 0,0 1 0,0 0 0,0 0 0,0-1 0,0 1 0,0 0 0,0-1 0,-1 1 0,1 0 0,0 0 0,0-1 0,-1 1 0,1 0 0,0-1 0,-1 1 0,1-1 0,-1 1 0,1 0 0,-1-1 0,1 1 0,-1-1 0,0 1-45,0-2 55,1 1 0,-1-1 0,0 0 0,0 1 0,0-1 1,1 0-1,-1 0 0,0 0 0,1 0 0,-1 0 0,1 1 0,-1-1 1,1 0-1,-1 0 0,1 0 0,0 0 0,0-1-55,-1 1 86,-6-17 62,1-1 1,0 0 0,2 0 0,0 0 0,1-1-1,1 1 1,0-19-149,2 22 17,1 0 0,1 0-1,0 0 1,0 1 0,2-1 0,0 0-1,1 1 1,0 0 0,8-13-17,-9 21 11,0 0 0,1 0 1,0 0-1,0 1 0,1-1 0,-1 1 0,1 0 1,1 1-1,-1 0 0,1 0 0,0 0 1,0 1-1,1 0 0,-1 0 0,1 1 0,2-1-11,4 0 343,0 0-1,0 1 0,0 0 0,0 1 0,0 1 0,1 1 0,-1-1 1,14 3-344,44 8 1160</inkml:trace>
  <inkml:trace contextRef="#ctx0" brushRef="#br0" timeOffset="2905.174">8622 870 6017,'-6'-4'966,"-26"-8"3426,31 12-4327,1 0 0,-1 0 0,1 0 0,-1-1 0,0 1 0,1 0 0,-1 0 0,0 0 0,1 1 0,-1-1 0,1 0 0,-1 0 0,0 0 0,1 0 0,-1 0 0,1 1 0,-1-1 0,0 0 0,1 1 0,-1-1 0,1 0 0,-1 1 0,1-1 0,-1 1 0,1-1 0,0 1 0,-1-1 0,1 1 0,-1-1 0,1 1 0,0-1 0,-1 1 0,1-1 0,0 1 0,0-1 0,0 1 0,-1 0 0,1-1 0,0 1 0,0 0 0,0-1 0,0 1 0,0-1 0,0 1 0,0 0-65,1 24 203,1 0-1,1 0 0,1 0 0,1 0 0,1-1 0,8 18-202,-3-6 277,-2 0-1,2 21-276,-10-51 38,0-1 0,0 0 0,0 0 0,1 0 0,-1 1 0,1-1 0,0-1 0,2 4-38,-5-12 220,0 0 0,0 0-1,0 0 1,1 0 0,-1 0 0,1 0 0,0-2-220,-1-14 282,-6-27-132,3 0 0,2 0 0,2-13-150,1 33 4,2 1 1,1-1-1,0 1 0,3 0 0,0 0 1,6-13-5,-12 35-4,0 1 1,1-1 0,0 1 0,-1 0 0,1 0 0,0-1-1,1 1 1,-1 1 0,0-1 0,1 0 0,0 0-1,-1 1 1,1 0 0,0-1 0,1 1 3,-1 1-5,-1 0 1,1 0 0,0 0-1,-1 0 1,1 1-1,-1-1 1,1 1-1,0 0 1,-1 0-1,1 0 1,0 0-1,-1 0 1,1 1-1,0-1 1,-1 1 0,1 0-1,-1 0 1,1 0-1,-1 0 1,1 0-1,-1 0 5,10 6-5,0-1-1,-1 2 1,-1 0-1,1 0 1,-1 0-1,0 2 1,-1-1-1,0 2 6,21 24 6,15 28-6,-24-34-3,14 20 4,25 48-1,-54-75 36,-8-20 15,-2-13-12,1 2-30,1 0 0,1-1 0,0 1 0,0-1 0,1 1 0,0-1 0,0 1 0,1-1 0,1 1 0,0-4-9,5-17 11,1 1 0,8-17-11,-10 29-7,1 1 1,1 0-1,0 0 1,1 1 0,1 0-1,0 1 1,1 0-1,0 0 1,2 1 0,11-10 6,-22 22-4,0-1 0,0 1 0,1 0 0,-1 0 0,0 0 0,0 0 0,1 0 0,-1 0 0,1 1 0,-1-1 0,0 1 0,1-1 0,-1 1 0,1 0 0,-1 0 1,1 0-1,-1 0 0,3 1 4,-1 0-3,0 1 0,1-1 0,-1 1 0,0 0 0,0 0 0,0 0 0,-1 0 0,1 1 0,0 0 0,0 0 3,5 5-2,-1 0 1,0 1 0,-1-1-1,0 2 1,-1-1-1,1 1 1,3 9 1,6 20-4,-2 1 0,-1 0 0,-3 1 0,0 5 4,17 61 28,-22-89 31,0 1-110,1 0-1,5 11 52,-9-26-117,-1 0 0,1-1 0,0 1 0,0-1 0,0 1 1,1-1-1,-1 0 0,1 0 0,0 0 0,0 0 0,0-1 0,0 1 0,0-1 0,1 1 0,-1-1 117,23 3-719</inkml:trace>
  <inkml:trace contextRef="#ctx0" brushRef="#br0" timeOffset="3263.74">9723 725 9778,'-21'-6'3857,"13"20"-2721,-2 4-240,7 11-224,3 6-263,8 8-169,4 8-40,3 0-48,2-2-24,-5-1-56,2-5 0,-6-6 112,-3-2-32,-3-11-504,0-10 328</inkml:trace>
  <inkml:trace contextRef="#ctx0" brushRef="#br0" timeOffset="3616.36">9554 366 11498,'-32'-32'4441,"8"10"-3352,16 4-577,5 8-200,13 8-256,8 7 1560,14 22-1208</inkml:trace>
  <inkml:trace contextRef="#ctx0" brushRef="#br0" timeOffset="3977.683">10024 780 6393,'0'0'61,"0"0"-1,0 0 0,0 0 0,0 0 1,0 0-1,0-1 0,1 1 0,-1 0 1,0 0-1,0 0 0,0 0 0,0 0 1,0 0-1,0 0 0,0 0 0,0-1 1,1 1-1,-1 0 0,0 0 0,0 0 1,0 0-1,0 0 0,0 0 0,0 0 1,1 0-1,-1 0 0,0 0 0,0 0 1,0 0-1,0 0 0,0 0 0,0 0 1,1 0-1,-1 0 0,0 0 0,0 0 1,0 0-1,0 0 0,0 0 0,0 0 1,1 0-1,-1 0 0,0 0 0,0 0 1,0 1-1,0-1 0,0 0 0,0 0 1,0 0-1,1 0-60,5 9 1147,4 16-466,-9-24-574,22 64 976,-3 2-1,-3 0 1,-3 1-1,1 32-1082,-10-79 208,-2-12 40,-3-9-238,0 0 1,0 0-1,0 1 1,0-1-1,0 0 1,1 0-1,-1 0 1,0 0-1,0 0 1,0 0-1,0 0 1,0 0-1,0 0 1,0 0-1,0 0 1,0 0-1,0 0 1,0 1-1,0-1 1,0 0-1,0 0 1,0 0-1,0 0 1,0 0-1,0 0 1,0 0-1,1 0 1,-1 0 0,0 0-1,0 0 1,0 0-1,0 0 1,0 0-1,0 0 1,0 0-1,0 0 1,0 0-1,0 0 1,0 0-1,0 0 1,1 0-1,-1 0 1,0 0-1,0 0 1,0 0-1,0 0 1,0 0-1,0 0 1,0 0-1,0 0 1,0 0-1,0 0 1,0 0-1,0 0 1,0-1-1,1 1 1,-1 0 0,0 0-1,0 0 1,0 0-1,0 0 1,0 0-1,0 0 1,0 0-11,0-9 861,-4-37-349,-7-31-512,5 45 43,1 0-1,2 0 0,1 0 1,2-1-1,2-12-42,-1 38 0,0 0 0,0 0-1,1 0 1,0 0 0,0 0-1,1 0 1,0 1 0,0-1-1,1 1 1,0 0 0,0 0 0,4-4 0,-5 6-6,1 0 0,0 1 1,0-1-1,1 1 1,-1 0-1,1 0 0,0 1 1,-1-1-1,1 1 1,0 0-1,0 0 0,1 1 1,-1 0-1,0-1 1,0 2-1,1-1 1,0 1 5,5-1-5,-1 1 1,0 0-1,1 1 1,-1 0-1,1 1 1,-1 0-1,0 1 1,0 0-1,0 0 1,-1 1-1,1 0 1,-1 1-1,1 1 5,2 1-2,0 2-1,-1 0 0,0 0 0,-1 1 1,0 0-1,0 1 0,-1 0 0,0 0 1,-1 1 2,8 15 2,-1 1 0,-1 0 0,-1 1 0,-2 0 1,-1 1-1,-1 0 0,-2 1 0,1 12-2,-5-26 47,1 9-222,1 0 0,9 24 175,-2-31 1010,5-7-590</inkml:trace>
  <inkml:trace contextRef="#ctx0" brushRef="#br0" timeOffset="4321.758">10918 793 10026,'-1'0'3777,"-2"15"-2801,2 6-360,-1 13 72,2 3-303,9 8-257,3 4-40,11 1-40,-2-3-8,-8-5-8,-1-5 16,-11-11 120,0-1-160,-5-8-272,0-5 224</inkml:trace>
  <inkml:trace contextRef="#ctx0" brushRef="#br0" timeOffset="4682.295">10987 397 7098,'-35'-44'3816,"-4"10"265,9 4-3025,19 9-455,10 3-121,12 18-496,11 13 3912,16 12-2935</inkml:trace>
  <inkml:trace contextRef="#ctx0" brushRef="#br0" timeOffset="5106.009">11794 783 3017,'1'-1'258,"0"0"1,0 0-1,0 0 1,0 0-1,0 0 1,0 0 0,-1 0-1,1-1 1,0 1-1,-1 0 1,1 0-1,-1-1 1,0 1 0,1 0-1,-1-1 1,0 1-1,0-1 1,0 1-1,0 0 1,0-1 0,0 1-1,0 0 1,0-1-1,-1 1 1,1 0-1,0-1 1,-1 1 0,1 0-1,-1-1 1,0 1-1,0-1-258,0 1 197,-1-1-1,0 1 0,1-1 1,-1 1-1,0-1 0,0 1 1,0 0-1,0 0 1,0 0-1,0 0 0,-1 0 1,1 1-1,0-1 0,0 1 1,-1-1-1,1 1 0,0 0 1,0 0-1,-1 0-196,-11 0 313,1 1 0,-1 0 0,1 1 0,0 1 0,-1 0 0,1 1-1,0 0 1,1 1 0,-1 1 0,-1 1-313,-14 8 79,2 1 0,-1 1 0,-19 18-79,40-30 2,1-1 0,0 1 0,0 0 0,0 0-1,1 0 1,0 1 0,0-1 0,0 1 0,1 0 0,-1 2-2,3-6-1,0 0 0,0 1 0,0 0-1,1-1 1,-1 1 0,1-1 0,0 1 0,0 0 0,0-1 0,0 1 0,0-1 0,0 1 0,1 0 0,-1-1-1,1 1 1,0-1 0,0 1 0,0-1 0,0 0 0,0 1 0,0-1 0,1 0 0,-1 0 0,1 1-1,-1-1 1,1 0 0,0-1 0,1 2 1,5 4-1,0-1-1,0 0 0,1-1 1,-1 0-1,1 0 0,1-1 1,-1 0-1,0-1 0,1 1 1,0-2 1,29 8 14,37 3-14,-47-9 9,-9-1-3,3 1 1,1 0-1,-1 1 1,18 7-7,-36-10 1,-1-1-1,0 1 0,1 0 1,-1 0-1,0 0 0,0 0 1,-1 1-1,1-1 0,0 1 0,-1 0 1,1 0-1,-1 1 0,0-1 1,0 1-1,-1-1 0,1 1 1,-1 0-1,1 0 0,-1 0 1,0 0-1,-1 1 0,1-1 0,-2 0 3,1 1-1,-1-1 1,0 0-1,0 0 1,-1 1-1,1-1 1,-1 0-1,0 0 1,0 0-1,0 0 1,-1 0-1,0 0 1,1 0-1,-1 0 1,-1 0-1,1-1 1,0 1-1,-1-1 1,0 1-3,-10 10 22,0 1 0,-1-2 0,-9 8-22,17-16 6,-28 25 47,-1-1 1,-2-3-1,-1 0-53,27-19 20,0 0 1,0-2-1,-1 1 1,0-1-1,0-1 1,0 0 0,0-1-1,0 0 1,-1-1-1,0 0 1,1-1-1,-1 0 1,-3-1-21,12-1-14,0 1 0,-1-1-1,1 0 1,0 0 0,0 0-1,0-1 1,0 1 0,0-1 0,0 0-1,-2-2 15,4 4-37,1-1-1,0-1 1,0 1-1,-1 0 1,1 0-1,0 0 1,0-1-1,0 1 0,0 0 1,1-1-1,-1 1 1,0-1-1,1 1 1,-1-1-1,1 0 0,-1 1 1,1-1-1,-1 1 1,1-1-1,0 0 1,0 1-1,0-1 0,0 0 1,0 1-1,1-1 1,-1 0-1,0 1 1,1-1-1,-1 1 0,1-2 38,3-7-170,1 1 0,0-1 0,5-6 170</inkml:trace>
  <inkml:trace contextRef="#ctx0" brushRef="#br0" timeOffset="5463.436">12256 345 9914,'-24'-43'4964,"22"43"-3659,2 7-821,1 11-214,75 309 135,-9 64-87,-64-367-349,-1-1-48,2 0 0,0 1 0,1-1 1,2 0-1,0-1 0,7 14 79,-5-22 137,1-9-226</inkml:trace>
  <inkml:trace contextRef="#ctx0" brushRef="#br0" timeOffset="5798.668">12034 892 9730,'-1'-3'3921,"13"3"-2681,15 2-48,19-2-231,6-5-377,13 0-328,5-5-96,2-5-72,0 5 104,-5-5-608,-5 3 4065,-10-2-2825</inkml:trace>
  <inkml:trace contextRef="#ctx0" brushRef="#br0" timeOffset="5799.668">12912 713 8682,'0'0'3585,"-2"9"-1841,-3 13-576,-8 44-224,9-30-215,8 13-473,3 1-80,2 6-80,4-2-24,-3-1 0,-6-5 96,-5-15-320,-3-2 16,5-13 72</inkml:trace>
  <inkml:trace contextRef="#ctx0" brushRef="#br0" timeOffset="6183.361">12928 465 12299,'-32'-40'4681,"6"12"-3497,9 10-696,9 2-128,11 15-128,5 2-208,17 10 3377,10 15-2521</inkml:trace>
  <inkml:trace contextRef="#ctx0" brushRef="#br0" timeOffset="6571.154">13710 871 5929,'-2'-28'5642,"2"26"-5423,-1 0-1,0 0 0,0 1 1,0-1-1,0 0 1,-1 0-1,1 1 0,-1-1 1,1 1-1,-1-1 0,1 1 1,-1-1-1,1 1 0,-1 0 1,0 0-1,0 0 1,0 0-1,-1 0-218,-3-3 196,-1 1-1,0 1 1,0-1 0,0 1 0,0 0 0,0 1-1,0 0 1,-1 0 0,1 0 0,0 1-1,-1 0 1,1 1 0,0-1 0,0 1-1,-2 1-195,-1 1 80,0 0 1,0 0-1,0 1 0,0 1 0,1 0 0,0 0 0,0 1 1,0 0-1,1 0 0,-1 1-80,-5 5 3,2 1 0,-1 0 0,1 1 0,1 0 0,0 1 0,2 0 0,-1 1 0,2 0 0,0 0 0,1 1 0,0 0 0,1 4-3,3-11 7,1 0-1,1 1 1,0 0 0,0-1-1,1 1 1,1 0 0,0 0-1,0-1 1,1 1 0,0-1-1,1 1 1,0-1 0,1 0-1,0 0 1,0 0 0,1-1-1,0 0 1,1 1 0,0-2-1,1 1 1,4 4-7,2 1 33,0-1 0,0 0 0,1-1 0,1-1 0,0 0 0,1-1 0,0 0 0,0-2 0,1 0 0,0-1 0,1 0 0,1-1-33,9 1 493,-1-2-1,1 0 0,0-2 0,0-1 1,0-2-1,0 0 0,26-5-492,-3-3 1279,36-12-1279,-85 19 12</inkml:trace>
  <inkml:trace contextRef="#ctx0" brushRef="#br0" timeOffset="7613.021">15714 542 2176,'100'-33'1977,"-84"23"1167,-16 10-3082,0 0 1,1-1-1,-1 1 0,0 0 1,0 0-1,0-1 1,0 1-1,0 0 1,0 0-1,0-1 0,1 1 1,-1 0-1,0-1 1,0 1-1,0 0 1,0 0-1,0-1 1,0 1-1,0 0 0,0 0 1,-1-1-1,1 1 1,0 0-1,0 0 1,0-1-1,0 1 0,0 0 1,0 0-1,0-1 1,-1 1-1,1 0-62,-16-10 2003,15 9-1721,-15-6 214,-1 1 0,0 0 0,0 1-1,0 1 1,-1 0 0,0 2 0,1 0 0,-1 0 0,0 2-1,-4 1-495,4 0 61,1 0-1,-1 2 0,1 0 1,0 1-1,0 1 1,0 1-1,1 0 0,0 1 1,0 0-1,1 2 0,0 0 1,0 0-1,1 2 0,0 0 1,1 0-1,-4 5-60,6-3 4,1 0-1,0 1 1,1 0 0,0 1-1,1 0 1,1 0 0,0 1-1,-3 11-3,0 5 5,2 1-1,1 0 1,-3 29-5,8-41 4,0 0 0,2-1 1,0 1-1,2 0 0,0 0 0,5 19-4,-4-28 5,1 1 1,0-1-1,1 0 0,0 0 0,1-1 0,0 1 0,1-1 0,0-1 0,1 1 0,0-1 0,8 7-5,-2-4 25,0-1 1,1-1-1,1 0 1,0-2-1,0 1 0,1-2 1,0 0-1,1-1 0,0-1 1,0-1-1,0 0 0,0-1 1,1-1-1,0-1 1,5 0-26,13-1-83,0-1 1,-1-2-1,1-1 1,-1-2 0,0-1-1,0-2 1,11-6 82,34-16-269</inkml:trace>
  <inkml:trace contextRef="#ctx0" brushRef="#br0" timeOffset="7962.696">16345 546 8794,'-5'-5'1112,"2"2"-693,0 0 0,0 1 0,-1-1 0,1 0 0,0 1 0,-1 0 0,0 0 0,1 0 0,-1 0 0,0 0 0,0 1 0,0 0 0,-4-1-419,8 2 31,0 0 0,-1 0 0,1 0 0,-1 1 0,1-1 0,0 0 0,-1 0 0,1 1 0,0-1 0,0 0 0,-1 1 0,1-1 0,0 0 0,-1 1 0,1-1 0,0 0 0,0 1 0,0-1 0,0 1 0,-1-1 0,1 1 0,0-1 0,0 0 0,0 1 0,0-1 0,0 1 0,0-1 0,0 1 0,0-1 1,0 0-1,0 1 0,0-1 0,0 1 0,0-1 0,1 0 0,-1 1 0,0-1 0,0 1-31,6 24 84,-4-20-11,40 128 240,-19-65-48,14 69-265,-33-113 44,0 0 0,-2 0 0,0 0 0,-2 0 0,0 0-1,-2 0 1,-4 22-44,-12 50 457,20-86-686,-1-9 151</inkml:trace>
  <inkml:trace contextRef="#ctx0" brushRef="#br0" timeOffset="8348.324">16219 599 8370,'-1'-5'601,"-1"1"1,1-1-1,1 0 1,-1 0 0,1 0-1,-1 0 1,1 0-1,1 0 1,-1 0-1,1 1 1,0-5-602,1 4 186,0 1 1,0-1-1,0 1 0,0 0 1,1 0-1,-1-1 0,1 2 1,0-1-1,1 0 0,-1 1 1,0-1-1,1 1 0,0 0 1,0 0-1,0 0 0,0 1 1,4-2-187,12-6 80,0 1 0,0 1 0,1 1 0,0 1 0,0 1 0,0 0 0,1 2 0,0 0 0,14 1-80,-8 2 1,-1 1 1,0 1-1,0 1 1,1 2-1,-2 0 1,1 2-1,13 6-1,-22-7 1,-1 2 0,0 0 0,0 1 0,-1 1 0,0 0 0,-1 1 0,0 1 0,-1 1 0,0-1 0,-1 2 0,-1 0 0,0 1 0,-1 0 0,0 1 0,-1 0-1,-1 0 1,-1 1 0,0 0 0,-1 1 0,-1 0 0,0 0 0,-2 0 0,0 1 0,-1 3-1,1 1 12,-2 0 0,-1 0 0,-1 0 0,-1 0 0,-1 0 1,-1 0-1,-1-1 0,-1 1 0,-1-1 0,-1 0 0,-1 0 0,-1-1 0,-1 0 0,0 0 0,-2-1 0,0-1 0,-11 13-12,4-9 67,-1 0 0,-1-1 0,-1-2 0,-1 0 0,-1-1 0,0-1 0,-16 7-67,26-17 44,0 0 1,0-1-1,-1-1 1,0 0 0,-1-2-1,1 1 1,-1-2 0,0 0-1,1-1 1,-1 0-1,0-1 1,-1-1 0,1-1-1,0 0 1,0-1-45,7 0 27,0-1-1,-1 1 1,1-1 0,1-1-1,-1 0 1,1 0 0,-1-1 0,1 0-1,0 0 1,-6-6-27,11 9-12,1 0 0,-1-1 0,0 1 0,1-1 1,-1 0-1,1 0 0,0 0 0,0 0 0,0 0 0,0-1 0,0 1 1,1-1-1,0 1 0,0-1 0,0 1 0,0-1 0,0 0 0,0 1 1,1-1-1,0 0 0,0 1 0,0-1 0,0 0 0,1 0 0,-1 1 1,1-1-1,1-3 12,20-37-146</inkml:trace>
  <inkml:trace contextRef="#ctx0" brushRef="#br0" timeOffset="8905.92">17843 605 5113,'61'-78'2893,"-61"78"-2792,1-1 0,-1 0 0,1 1 0,-1-1 0,1 0 0,-1 0 0,0 1 1,1-1-1,-1 0 0,0 0 0,0 0 0,1 0 0,-1 1 0,0-1 0,0 0 0,0 0 1,0 0-1,0 0 0,0 1 0,0-1 0,-1 0 0,1 0 0,0 0 0,0 0 0,-1 1 0,1-1 1,0 0-1,-1 0 0,1 1 0,0-1 0,-1 0 0,0 1 0,1-1 0,-1 0 0,1 1 1,-1-1-1,0 1 0,1-1 0,-1 1 0,0-1-101,-2-1 345,-1 1 0,1-1 1,0 1-1,-1 0 0,1 0 0,-1 0 1,-1 0-346,1 1 319,-14-4 188,-1 2 0,0 0 0,0 2 0,0 0-1,0 0 1,0 2 0,0 1 0,1 0 0,-6 2-507,11-1 41,-1 0 0,1 1 0,0 0-1,1 1 1,-1 0 0,1 1 0,0 0 0,1 1 0,0 1-1,0 0 1,1 0 0,0 1 0,-4 5-41,4-2 3,0 1 0,1 0 1,0 1-1,1 0 0,1 0 1,0 1-1,1-1 0,1 2 0,0-1 1,1 0-1,1 1-3,-1 4 2,1 1 0,1-1 0,1 1 0,1 0-1,1-1 1,2 12-2,-1-22 5,0 0-1,1 0 0,0 0 1,1 0-1,0 0 0,0-1 1,1 0-1,1 0 1,-1 0-1,2-1 0,-1 1 1,1-2-1,5 5-4,4 2 28,0-1 0,0 0 1,1-2-1,1 0 0,0-1 0,1-1 0,0 0 1,0-1-1,1-2 0,19 6-28,-21-8-77,1-1-1,-1-1 1,1-1 0,0 0-1,0-1 1,-1-1 0,1-1 0,0 0-1,0-2 1,-1 0 0,1-1-1,8-4 78,37-16-1523,-8 0 585</inkml:trace>
  <inkml:trace contextRef="#ctx0" brushRef="#br0" timeOffset="9291.794">18478 334 9194,'-14'-15'3438,"5"10"-1237,9 5-2155,-1 0 1,1 0-1,0 0 1,0 0-1,0 0 1,0 0-1,0 0 1,-1 0-1,1 0 1,0 0-1,0 0 1,0 1-1,0-1 1,0 0-1,-1 0 1,1 0-1,0 0 1,0 0-1,0 0 1,0 0-1,0 1 1,0-1-1,0 0 1,-1 0-1,1 0 1,0 0-1,0 1 1,0-1-1,0 0 1,0 0-1,0 0 1,0 0-1,0 0 1,0 1-1,0-1 1,0 0-1,0 0 1,0 0-1,0 0 1,0 1-1,0-1 1,0 0-1,0 0 1,0 0-1,0 0 1,0 1-1,1-1-46,19 153 207,-16-103-42,-1 1 0,-5 48-165,-17 102 624,1-2-156,14-150-398,2-26 39,1-1 0,0 14-109,1-35 23,0-1 1,0 1-1,0-1 1,1 0-1,-1 1 1,0-1-1,0 0 1,0 1 0,0-1-1,0 1 1,1-1-1,-1 0 1,0 1-1,0-1 1,0 0-1,1 0 1,-1 1-1,0-1 1,1 0-1,-1 0 1,0 1 0,0-1-1,1 0 1,-1 0-1,1 0 1,-1 1-1,0-1 1,1 0-1,-1 0 1,0 0-1,1 0 1,-1 0-1,0 0 1,1 0-1,-1 0 1,1 0-24,14-2 484,-12 1-399,87-24 809,-54 14-865,1 1 0,0 2-1,24-1-28,-30 7 550,0 1-1,-1 2 1,1 1-1,-1 2 0,9 2-549,32 10 1087</inkml:trace>
  <inkml:trace contextRef="#ctx0" brushRef="#br0" timeOffset="11646.791">18 2188 2841,'-11'4'4854,"11"-4"-4779,-1 1-1,1-1 0,-1 0 1,1 1-1,-1-1 1,1 1-1,-1-1 0,1 1 1,0-1-1,-1 1 1,1-1-1,0 1 0,0-1 1,-1 1-1,1-1 1,0 1-1,0 0 0,0-1 1,0 1-1,-1-1 1,1 1-1,0-1 0,0 1 1,0 0-1,0-1 1,0 1-1,1-1 0,-1 1 1,0 0-1,0-1 1,0 1-1,0-1 0,1 1 1,-1-1-1,0 1 0,1-1 1,-1 1-1,0-1 1,1 1-1,-1-1 0,0 1 1,1-1-1,-1 1 1,1-1-1,-1 0 0,1 1 1,-1-1-1,1 0 1,-1 0-1,1 1 0,0-1 1,-1 0-75,9 5 116,1-1-1,-1 0 1,1-1 0,0 1-1,-1-2 1,1 0 0,0 0 0,1-1-1,-1 0 1,0 0 0,0-1-1,0-1 1,3 0-116,231-4 1260,26 11-1260,232 0 94,0-24-42,-121 5-27,0 17 0,148 29-25,-29-3 21,2-26 4,-400-4-23,298-2 20,584 10 18,-236 11-6,84-37-34,486-9 23,-219 8-23,-259 3 8,-129 5 3,-5-39-6,-622 40-5,351-38 5,0 25-2,-192 23-2,261-4 6,-78-24 13,-64 2-15,-292 23 2,170-12 1,553-19-7,10 9 30,-284-1-23,-216 12 9,329-26 80,-118 7-51,113 27-38,-283 8 2,-24-11-14,44 1 229,-299 8-136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5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368 55 4537,'15'-13'2018,"-15"12"-1836,0 0-1,0 0 1,0 0-1,0 0 1,0 0-1,-1 0 1,1 0-1,0 0 1,-1 0-1,1 0 1,-1 0-1,1 0 1,-1 0-1,1 0 1,-1 0-1,0 1-181,-2-6 741,2 5-555,-1-1 1,1 0 0,0 1 0,-1 0 0,0-1 0,1 1-1,-1 0 1,0 0 0,1-1 0,-1 1 0,0 1 0,0-1 0,0 0-1,0 0 1,0 1 0,0-1 0,0 1 0,0 0 0,0-1 0,0 1-1,-1 0 1,-1 1-187,-4-1 261,0 0-1,0 1 1,-1 1-1,1-1 1,-2 2-261,-10 3 115,1 1-1,-1 1 1,1 1 0,0 1 0,1 0 0,0 1 0,1 1 0,0 1 0,1 1 0,1 0 0,0 1 0,-2 3-115,8-7 15,1 0 0,1 1 0,-7 12-15,13-22 0,-1 1-1,1 0 1,-1 0-1,1 0 1,0 0 0,0 1-1,1-1 1,-1 0-1,1 0 1,0 0-1,-1 1 1,1-1 0,1 0-1,-1 1 1,0-1-1,1 0 1,0 0-1,-1 0 1,2 1 0,-1-2-1,0 0 0,0 0 0,1 0 0,-1 0 0,1-1 1,-1 1-1,1 0 0,0-1 0,0 0 0,0 1 0,0-1 0,0 0 0,0 0 0,0 0 0,0 0 1,0 0 0,39 10-3,-28-9 3,98 18 6,-48-10 18,3 4-24,-55-11 3,0 0-1,0 1 1,-1 0-1,1 1 0,-1 0 1,0 1-1,-1 0 1,1 0-1,2 4-2,-10-8 2,1-1 1,-1 1-1,0 0 0,0 0 1,0 1-1,0-1 0,0 0 1,0 1-1,-1-1 0,1 1 1,-1 0-1,0-1 0,0 1 1,0 0-1,0 0 0,0 0 1,-1 0-1,1 0 0,-1-1 1,1 1-1,-1 0 0,0 0 1,-1 0-1,1 0 0,0 0 0,-1 0 1,1 0-1,-1 0 0,0 0 1,0 0-1,0-1 0,-1 1 1,1 0-1,-1-1 0,1 1 1,-1 0-3,-6 6 24,0 0-1,0 0 1,-1 0 0,0-1 0,0 0 0,-1-1 0,0 0 0,-3 1-24,-10 5 63,0-1 0,0-1 0,-10 2-63,18-8 18,-1 0 1,0-1 0,0-1 0,0 0-1,0-1 1,-7-1-19,13-1 28,-1 0 1,0 0-1,1-2 1,-1 1-1,1-1 0,0-1 1,-1 0-1,1 0 0,0-1 1,-1-1-29,8 4-12,1 0 0,0-1 0,-1 1 0,1-1 0,0 0 0,0 1 0,0-1-1,0 0 1,-1-1 12,3 2 59,-1 0-1,1 1 1,-1-1-1,1 0 1,0 1-1,0-1 0,-1 0 1,1 1-1,0-1 1,0 0-1,0 0 1,-1 1-1,1-1 1,0 0-1,0 0 0,0 0 1,1 1-1,-1-1 1,0 0-1,0 1 1,0-1-1,0 0 0,1 0 1,-1 1-1,0-1 1,1 0-1,-1 1 1,0-1-1,1 0 1,-1 1-1,1-1 0,-1 1 1,1-1-1,-1 1 1,1-1-1,0 1 1,0-1-59,23-10 938</inkml:trace>
  <inkml:trace contextRef="#ctx0" brushRef="#br0" timeOffset="571.4">985 391 5065,'0'-117'2775,"0"114"-2589,0 0-1,0 0 1,0 0 0,-1 0-1,1 0 1,-1 0-1,1 0 1,-1 0-1,0 0 1,0 0 0,-1 1-1,1-1 1,0 0-1,-1 1 1,1-1-1,-1 1 1,0-1 0,0 1-1,0 0 1,-3-2-186,0-1 416,1 1-195,-1 1 1,0-1-1,0 1 1,-1 0-1,1 0 1,-1 0-1,1 1 1,-1 0-1,0 0 1,0 0-1,0 1 1,0 0-1,0 0 1,0 0-1,0 1 1,0 0-1,0 0 1,0 1-1,0-1 1,0 2-1,0-1 1,-6 2-222,1 0 62,0 1 1,0 0-1,0 1 1,1 0-1,-1 1 0,1 0 1,0 0-1,1 1 1,0 0-1,0 1 1,-4 4-63,4-1 5,0-1 1,0 2 0,1-1 0,0 1-1,1 1 1,1-1 0,0 1 0,0 0-1,1 1 1,1-1 0,0 1-1,1 0 1,1 0 0,0 0 0,1 0-1,0 0 1,1 9-6,1-18-1,-1-1 0,1 1 1,0-1-1,0 1 0,0-1 0,1 0 0,0 0 1,-1 1-1,2-1 0,-1 0 0,0 0 0,1-1 1,-1 1-1,1-1 0,0 1 0,1-1 0,1 2 1,0-1 1,1-1 0,-1 1 0,1-1 0,-1 0-1,1-1 1,0 0 0,0 0 0,0 0 0,0 0-1,0-1 1,1 0 0,2 0-1,8 0 11,-1-1 0,1 0-1,-1-1 1,0-1 0,1 0-1,-1-1 1,0-1 0,0-1 0,7-3-11,-15 5 12,0-1 0,0 0 0,-1 0 1,1-1-1,-1 0 0,0 0 0,0-1 1,5-5-13,-8 7 10,-1 0 0,1-1 0,-1 0 0,0 0 1,0 0-1,0 0 0,-1 0 0,1-1 0,-1 1 0,-1-1 1,1 0-1,-1 1 0,1-5-10,-2 4 11,0 0-1,0 1 1,0-1 0,-1 1 0,0-1 0,0 1-1,0-1 1,-1 1 0,0-1 0,0 1 0,0 0-11,-7-14 45,-1 0 1,-5-6-46,-7-13 27,19 31-26,2 6-3,1-1-1,-1 1 1,1 0 0,-1 0 0,1-1 0,-1 1 0,0 0-1,0 0 1,1 0 0,-1 0 0,0 0 0,0 0 0,0 0-1,0 0 1,-1 0 2,5 23-77,5 0 81,0 0 0,2-1 0,1-1 0,0 1 0,2-2 1,0 0-1,1 0 0,1-2 0,1 1 0,0-2 0,5 3-4,-12-12-17,0 0 0,1-1 0,0 0 0,0 0 1,0-1-1,1 0 0,8 2 17,-6-3-735,-1-1 0,1 0 0,0-1 0,2-1 735,23 1-1364</inkml:trace>
  <inkml:trace contextRef="#ctx0" brushRef="#br0" timeOffset="1172.895">1351 266 9562,'-3'-1'340,"0"1"0,1 0 0,-1-1 0,0 1 0,0 1-1,0-1 1,0 0 0,1 1 0,-1-1 0,0 1 0,0 0 0,-1 0-340,2 1 68,1-1 0,0 0 0,0 0 0,-1 0 0,1 1 0,0-1 1,0 1-1,1-1 0,-1 1 0,0-1 0,0 1 0,1-1 0,-1 1 0,1 0 0,-1-1 1,1 1-1,0 0 0,-1 0 0,1-1 0,0 1 0,0 0 0,1 0-68,-2 7 133,2-1 0,-1 1 0,2 0 0,-1-1 0,1 1 0,0-1 0,1 1 0,2 4-133,7 15 456,14 23-456,5 11 397,-29-56-342,0-1-21,-1-1 0,0 0 0,1-1 0,0 1 0,0 0 0,0 0 1,1-1-1,-1 1 0,1-1 0,2 2-34,-11-33 369,-15-33-190,7 20-121,2 1 1,1-1-1,-2-26-58,12 60-6,0 1 1,1 0-1,0 0 1,0-1-1,1 1 1,-1 0-1,1 0 1,1-1 5,-2 5-5,1 0 1,0 1 0,-1-1-1,1 0 1,0 0 0,0 1-1,0-1 1,0 0 0,1 1-1,-1-1 1,0 1 0,1 0-1,-1-1 1,0 1 0,1 0 0,0 0-1,-1 0 1,1 0 0,0 0-1,0 0 1,-1 0 0,1 1-1,0-1 1,0 1 0,0-1-1,1 1 6,5-1-7,0 1 0,-1 0 0,1 1 0,-1-1 0,1 2 0,0-1 0,-1 1 0,0 0 0,0 0 0,1 1 1,-1 0-1,-1 1 0,1-1 0,0 1 0,-1 0 0,0 1 0,5 4 6,9 8-18,-1 1-1,-1 0 0,0 2 1,7 12 18,-10-14 3,-1 1 1,-2 1-1,3 5-3,-11-19 2,-1 0 1,-1 0-1,1 0 0,-1 0 0,0 1 0,-1-1 0,1 1 1,-1-1-1,0 1 0,-1-1 0,0 1 0,0 0 0,-1 5-2,1-11 13,0 0 0,-1 0 0,1 0 0,0 0 0,-1 0 0,1 1 0,-1-1 0,1 0 0,-1 0 0,1 0 0,-1-1 0,0 1-1,0 0 1,1 0 0,-1 0 0,0 0 0,0-1 0,0 1-13,1-1 11,-1 0 0,1 0-1,-1 0 1,1 1 0,-1-1 0,1 0-1,0 0 1,-1 0 0,1-1 0,-1 1 0,1 0-1,-1 0 1,1 0 0,0 0 0,-1 0-1,1 0 1,-1-1 0,1 1 0,0 0 0,-1 0-1,1-1 1,-1 1 0,1 0 0,0-1-1,-1 1 1,1 0 0,0-1 0,0 1-1,-1 0 1,1-1 0,0 1 0,0-1 0,0 1-1,-1 0 1,1-1 0,0 1 0,0-1-1,0 1 1,0-1 0,0 1 0,0-1 0,0 1-1,0 0 1,0-1 0,0 1 0,0-1-11,-1-8 61,0 0 1,0 0-1,1 0 0,0 0 1,1 0-1,0 0 1,0 0-1,3-7-61,2-10 36,2 0 1,5-8-37,-7 17 1,2 1 0,0-1 0,1 1-1,1 1 1,2-2-1,-9 12-3,1 0-1,-1 0 0,1 0 1,1 1-1,-1 0 1,1 0-1,-1 0 0,1 0 1,0 1-1,1 0 0,-1 0 1,1 0-1,-1 1 0,1-1 1,0 1-1,0 1 0,0-1 4,-2 2-2,-1 0 0,1 0 0,-1 1 0,1-1-1,-1 1 1,0 0 0,1 0 0,-1 0-1,0 0 1,0 1 0,1 0 0,-1-1 0,0 1-1,-1 0 1,1 0 0,0 0 0,0 1-1,-1-1 1,0 1 0,1-1 0,-1 1 0,0 0-1,0 0 1,-1 0 0,2 1 2,5 11 2,-1-1 0,0 1 0,-1 0-1,4 14-1,-2 2 23,-1 1-1,2 19-22,2 14 226,-10-58-298,1 0-1,0 0 1,1 0-1,0 0 1,0 0-1,0-1 1,1 0-1,-1 1 1,3 1 72,16 16-196</inkml:trace>
  <inkml:trace contextRef="#ctx0" brushRef="#br0" timeOffset="1531.969">2293 446 9266,'17'-50'3023,"-17"50"-2953,1 0 0,-1-1 0,0 1 0,0 0 0,0-1 0,1 1 0,-1 0 0,0 0 0,1-1-1,-1 1 1,0 0 0,1 0 0,-1-1 0,0 1 0,1 0 0,-1 0 0,0 0 0,1-1 0,-1 1 0,0 0 0,1 0-1,-1 0 1,1 0 0,-1 0 0,0 0 0,1 0 0,-1 0 0,1 0 0,-1 0 0,0 0 0,1 0 0,-1 0 0,1 0-70,12 6 863,-10-5-537,10 4-16,1-1 0,0 0 0,0 0 0,0-2 0,0 0 0,0 0 0,0-1 0,13-1-310,-20-1 27,1 1 0,0-1 0,-1 0 1,1-1-1,-1 1 0,1-1 0,-1-1 0,0 0 1,0 0-1,0 0 0,0-1 0,0 0 0,-1 0 0,1-1 1,-1 0-1,-1 0 0,2-1-27,-5 4 12,0-1 1,0 0-1,0 0 1,-1 0-1,1 0 1,0 0-1,-1 0 1,0-1-1,0 1 1,0 0-1,0-1 1,-1 1-1,1-1 0,-1 1 1,0-1-1,0 1 1,0-1-1,0 1 1,-1-1-1,1 1 1,-1 0-1,0-1 1,0 1-1,0 0 1,-1-1-1,1 1 0,-1 0 1,0 0-1,0 0 1,0 0-1,-2-2-12,1 0 7,-1 0 0,-1 1 0,1-1 0,-1 1 0,1-1 0,-1 1 0,0 1 0,-1-1 0,1 1 0,-1 0 0,1 0-1,-1 0 1,0 1 0,0 0 0,0 0 0,0 1 0,-3-1-7,-1 2 1,-1 0 0,1 1 0,0 0 0,-1 1 0,1 0 0,0 0 0,0 1 0,0 1 0,0-1 0,1 2 0,0-1 0,-2 2-1,-6 4 5,0 0 0,1 2-1,0 0 1,1 0 0,-13 15-5,19-18 14,1 1 0,1-1 1,-1 1-1,2 1 0,-1-1 0,2 1 0,-1 0 0,1 1 0,0 3-14,3-8 11,0-1-1,0 0 1,1 1-1,0 0 0,0-1 1,1 1-1,0 0 1,0-1-1,1 1 1,0-1-1,0 1 0,0 0 1,1-1-1,0 0 1,0 1-1,0-1 0,1 0 1,0 1-11,3 1 15,0 0 1,0-1-1,0 1 0,1-1 1,0 0-1,1-1 0,0 0 1,0 0-1,0 0 1,0-1-1,1-1 0,0 1 1,9 2-16,10 4 121,1-2 1,1 0-1,28 3-121,-28-7 308,0-1-1,0-1 1,1-2-1,-1-1 1,1-1-308,70-14 472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3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65 6977,'0'-1'180,"0"0"-1,0 0 0,0 0 0,-1 1 0,1-1 0,0 0 0,-1 0 1,1 1-1,-1-1 0,1 0 0,-1 1 0,1-1 0,-1 0 0,0 1 1,1-1-1,-1 1 0,0-1 0,1 1 0,-1-1 0,0 1 0,0 0 0,1-1 1,-1 1-180,0 0 86,1 0 1,-1 1-1,1-1 1,-1 0-1,0 1 1,1-1 0,-1 0-1,1 1 1,0-1-1,-1 1 1,1-1 0,-1 1-1,1-1 1,-1 1-1,1-1 1,0 1-1,0-1 1,-1 1 0,1-1-1,0 1 1,0 0-1,-1 0-86,-9 43 801,9-41-741,-2 24 67,0 1 0,2-1 0,1 1 0,1 0 0,2-1 0,2 14-127,12 43 609,13 35-609,-7-30 417,-3 5-417,-10-36 67,0 38-67,-12-72-91</inkml:trace>
  <inkml:trace contextRef="#ctx0" brushRef="#br0" timeOffset="339.38">17 662 8450,'-16'-14'3697,"16"4"-1609,6 2-712,21-1-231,13 2-257,33 2-456,9 2-160,15-1 56,3 0-80,-11 9-128</inkml:trace>
  <inkml:trace contextRef="#ctx0" brushRef="#br0" timeOffset="864.603">769 58 7290,'-1'-5'456,"0"0"-1,0 1 1,0-1 0,-1 1 0,0 0 0,0-1 0,-1 0-456,2 4 135,0-1-1,0 0 0,0 1 1,0 0-1,-1-1 0,1 1 1,0 0-1,-1-1 0,1 1 1,-1 0-1,0 0 0,1 0 1,-1 0-1,0 1 0,0-1 0,1 0 1,-1 1-1,0-1 0,0 1-134,0 0 62,1 0-1,0 0 0,-1 1 1,1-1-1,-1 0 0,1 0 0,0 1 1,-1-1-1,1 1 0,0 0 0,0-1 1,0 1-1,-1 0 0,1-1 0,0 1 1,0 0-1,0 0 0,0 0 1,0 0-1,0 0 0,1 0 0,-2 2-61,-17 27 350,18-27-285,-7 11 39,2 0 0,0 1-1,1 0 1,0 0 0,1 0-1,1 0 1,0 1-1,1-1 1,1 1 0,0 12-104,3 5 142,2 0 0,0-1 0,2 0 0,8 22-142,21 69 237,-8-33 747,4 36-984,-26-98 214,-1-1 1,-1 1 0,-1 0-1,-2 0 1,0-1-1,-5 24-214,2-40 171,0-10 69,0-20 46,4-13-223,1 0 1,1 0 0,2 0-1,1 0 1,2 1 0,1 0-1,1 0 1,3-3-64,-7 21 0,0 0 0,1 0 0,0 0 1,1 1-1,0 0 0,9-9 0,-11 14-4,0 1 0,1 0 1,-1 0-1,1 1 0,0-1 1,1 2-1,-1-1 0,1 1 0,0 0 1,0 0-1,4 0 4,-8 3-2,-1 0 1,1 1-1,-1-1 0,0 1 1,1 0-1,-1 0 0,1 1 1,-1-1-1,0 1 0,1-1 1,-1 1-1,0 0 0,0 0 1,1 1-1,-1-1 0,0 1 1,0-1-1,0 1 0,-1 0 1,1 0-1,0 0 0,-1 1 1,2 0 1,7 8-2,-1 1 0,0-1 0,-1 2 1,4 7 1,-4-7 0,9 17-195,-1 1 0,-2 1 0,-2 0 0,0 1 0,-2 0 1,-1 3 194,-3-13-900,4 7-884,0-9 842</inkml:trace>
  <inkml:trace contextRef="#ctx0" brushRef="#br0" timeOffset="1209.866">1370 684 7218,'0'-5'4966,"3"7"-3155,15 6-672,-5-6-883,1 0 0,0-1 0,0-1 0,0 0 0,0-1 0,0-1 0,0 0 0,0-1 0,0 0 0,-1-1 0,10-4-256,-15 5 26,0 0 0,0-1-1,-1 0 1,1 0 0,-1-1-1,0 0 1,0 0 0,0 0 0,-1-1-1,0 0 1,0 0 0,-1-1-1,1 1 1,-1-1 0,-1-1-1,1 1 1,-1 0 0,0-1 0,1-5-26,-4 10 12,0-1 0,0 1 0,-1 0-1,1-1 1,-1 1 0,1-1 0,-1 1 0,0 0 0,-1-1 0,1 1 0,-1-1 0,1 1 0,-1 0 0,0-1 0,0 1 0,0 0 0,-1 0 0,1 0 0,-1 0 0,0 0 0,0 0 0,0 0 0,0 1 0,-1-2-12,0 1 6,-1 0 0,1 1 0,-1 0 1,1-1-1,-1 1 0,0 1 0,1-1 0,-1 0 0,0 1 1,0 0-1,0 0 0,0 0 0,0 0 0,-1 1 0,1 0 1,0 0-1,0 0 0,0 0 0,0 1 0,-2-1-6,-7 3 3,-1 1 0,1 0 0,-1 0 0,1 1 0,1 1-1,-1 0 1,-2 3-3,-10 6 5,0 1 0,2 1 0,-1 3-5,11-9 5,1 1 0,0 0 0,1 1 0,0 0 0,1 0 0,1 1 0,-7 13-5,12-19 5,-1 1 1,1 0-1,1 0 1,0 0-1,0 0 0,1 1 1,0-1-1,1 1 1,0-1-1,0 1 0,1 0 1,0-1-1,1 1 1,1 3-6,-1-8 5,0 0 0,0-1-1,1 1 1,0-1 0,0 0 0,0 1 0,0-1 0,1 0 0,-1 0 0,1-1 0,0 1 0,0 0-1,1-1 1,-1 0 0,1 1-5,3 1 1,1 0 0,-1-1 0,1 1 0,0-1 0,0-1-1,0 1 1,0-1 0,2-1-1,16 5 221,1-2-1,1-1 1,-1-1-1,0-2 1,2 0-221,14-1 2540,30-4-2540,43-14 1391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0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90 527 2657,'62'-8'1683,"-62"8"-1630,1 0 0,-1 0-1,0 0 1,1 0 0,-1-1 0,0 1 0,1 0 0,-1 0 0,0-1 0,1 1 0,-1 0 0,0-1 0,0 1 0,1 0 0,-1 0 0,0-1 0,0 1 0,0-1 0,1 1 0,-1 0 0,0-1 0,0 1 0,0 0 0,0-1-1,0 1 1,0-1 0,0 1 0,0 0 0,0-1 0,0 1 0,0-1 0,0 1 0,0 0 0,0-1 0,0 1 0,0 0 0,0-1 0,-1 1 0,1-1 0,0 1 0,0 0 0,0-1 0,-1 1 0,1 0-53,-13-21 1541,9 15-829,1 0-278,-1 0-1,1 0 1,-1 1-1,-1-1 0,1 1 1,-1 0-1,0 0 1,-1 0-434,5 4 18,-1 0 1,1 0-1,0 0 0,-1 0 1,1 1-1,-1-1 0,1 1 1,-1-1-1,1 1 0,-1 0 1,1-1-1,-1 1 0,0 0 1,1 0-1,-1 0 0,1 0 1,-1 0-1,1 1 0,-1-1 1,0 0-1,1 1 1,-1-1-1,1 1 0,-1 0 1,1-1-1,0 1 0,-1 0 1,1 0-1,0 0 0,0 0 1,-1 0-1,1 0 0,0 0 1,0 0-1,0 0 0,0 1 1,0-1-1,0 2-18,-5 3-4,1 2 0,0-1 0,1 0-1,0 1 1,0 0 0,1 0 0,-1 0 0,2 1-1,-1-1 1,1 1 0,1-1 0,-1 1 0,2 0 0,-1-1-1,1 8 5,1-9-2,-1-1 0,1 1 0,1-1 0,-1 1-1,1-1 1,0 0 0,0 0 0,1 0-1,0 0 1,0 0 0,0-1 0,1 1 0,0-1-1,0 0 1,0 0 0,1 0 0,-1-1-1,1 0 1,0 0 0,1 0 0,3 2 2,-2-1 5,0-1 0,1 0 0,0-1 0,-1 0 0,1 0 0,0-1 1,0 1-1,1-2 0,-1 1 0,0-1 0,4-1-5,-5 0 10,0 0-1,0-1 1,0 0 0,0-1-1,0 1 1,-1-1 0,1-1 0,-1 1-1,1-1 1,-1 0 0,0 0-1,0-1 1,0 0 0,-1 0-10,1 0 12,0 0-1,-1-1 1,0 1 0,0-1 0,-1 0 0,1-1-1,-1 1 1,0-1 0,0 0 0,1-4-12,-3 6 18,0-1 0,-1 1 0,0-1 1,0 1-1,0-1 0,0 0 0,-1 1 0,0-1 1,0 0-1,0 0 0,-1 1 0,1-1 1,-1 0-1,0 1 0,0-1 0,-1 0-18,-1-5 82,-1 0-1,0 0 0,-1 0 1,1 1-1,-2-1 1,0 1-1,0 1 1,0-1-1,-1 1 0,-1 0 1,1 0-1,-1 1 1,-3-2-82,6 5 44,0 0 1,-1 1 0,0 0 0,1 0-1,-1 0 1,0 1 0,0 0 0,0 0-1,-1 0 1,1 1 0,0 0 0,-1 0-1,1 1 1,0-1 0,-1 2 0,1-1 0,-1 1-1,1-1 1,0 2 0,-1-1 0,1 1-1,-4 1-44,4-1 3,1 0 0,-1 1-1,1-1 1,0 1 0,0 0-1,1 0 1,-1 1 0,0-1 0,1 1-1,0 0 1,0 0 0,0 1-1,1-1 1,-1 1 0,-2 4-3,4-4-3,0-1 0,1 1 0,-1 0 0,1 0 0,0 0 0,0 0 0,1 0 0,-1 0 0,1 0 1,0 1-1,0-1 0,1 0 0,0 0 0,0 0 0,0 0 0,0 0 0,1 0 0,0 1 3,2 4-6,1 0 0,0 0 0,0-1 0,1 1 0,0-1 0,0-1 0,1 1 0,1-1 0,-1 0 0,1-1 0,1 1 0,-1-2 0,10 7 6,-14-11 3,0 1 0,1-1 0,-1 1 0,1-1 0,0 0 0,-1-1-1,1 1 1,0-1 0,0 0 0,0-1 0,0 1 0,0-1 0,0 0-1,0 0 1,0 0 0,0-1 0,0 1 0,0-1 0,0-1 0,0 1 0,0-1-1,0 1 1,-1-2 0,1 1 0,-1 0 0,1-1 0,-1 0 0,0 0-1,0 0 1,3-3-3,-3 2 12,1-1 0,-1 0 0,1 1 0,-1-2 0,-1 1 0,1 0 0,-1-1 0,0 0 0,0 1 0,0-1 0,-1 0 0,0-1 0,0 1 1,-1 0-1,1-6-12,-2 8 6,0-1 1,0 0-1,0 1 1,-1-1 0,0 0-1,0 1 1,0-1-1,0 1 1,-1 0 0,0-1-1,0 1 1,0 0-1,0 0 1,0 0 0,-1 0-1,0 0 1,0 1-1,0-1 1,0 1 0,-1 0-1,1 0 1,-1 0-7,-1-1 2,1 1 1,-1 1-1,0-1 1,0 1-1,0-1 1,0 1-1,0 1 1,-1-1-1,1 1 1,0 0-1,-1 0 1,1 0-1,-5 1-2,1 0 18,-1 0 1,1 1-1,0 0 0,-1 1 0,1 0 1,0 0-1,-6 3-18,12-4 1,0 0 0,1 0 1,-1 1-1,0-1 1,1 1-1,-1-1 0,1 1 1,0 0-1,-1 0 0,1 0 1,0 0-1,0 0 0,0 0 1,1 1-1,-1-1 0,0 1 1,1-1-1,0 1 1,-1 2-2,1-1-3,0 0 0,0 0 0,0 0 0,1 0 0,-1 0 0,1 0 0,1 0 0,-1 0 0,0 0 0,1 0 1,0 0-1,0 0 0,0 2 3,1 0-4,0 0 1,1-1 0,-1 1 0,1 0-1,0-1 1,1 0 0,-1 0 0,1 0-1,0 0 1,0 0 0,1-1 0,-1 0-1,1 0 1,0 0 0,0 0 0,0-1-1,1 0 1,4 3 3,-5-5 3,0 0 0,0 0 0,0 0 0,0 0 0,1-1 0,-1 0 0,0 0 0,0 0 0,0-1 0,0 0 0,0 0 0,0 0-1,0 0 1,0-1 0,-1 0 0,1 0 0,0 0 0,2-2-3,-4 2 7,0 0 0,-1 0 0,1 1 1,-1-2-1,0 1 0,1 0 0,-1 0 0,0-1 0,0 1 0,-1-1 0,1 1 0,0-1 0,-1 0 0,0 0 0,1 0 0,-1 0 1,0 0-1,-1 0 0,1 0 0,0 0 0,-1 0 0,0 0 0,0 0 0,0 0 0,0-1 0,0 1 0,-1 0 0,1 0 0,-1 0 0,0-1-7,0 2 5,1 0-1,-1-1 0,0 1 0,-1 0 1,1-1-1,0 1 0,-1 0 0,1 0 0,-1 0 1,1 0-1,-1 0 0,0 0 0,0 1 1,0-1-1,0 1 0,0-1 0,0 1 0,-1 0 1,1 0-1,0 0 0,-1 0 0,1 0 0,0 0 1,-1 1-1,1-1 0,-1 1 0,0 0 1,-1-1-5,-4 1 12,0 0 0,0 1 0,0 0 1,0 0-1,0 1 0,0-1 0,0 2 1,-3 1-13,9-4-1,1 1 0,0-1 0,-1 1 1,1-1-1,0 1 0,-1 0 0,1 0 1,0 0-1,0 0 0,0 0 1,0 0-1,0 0 0,0 0 0,0 0 1,0 0-1,0 1 0,0-1 1,1 0-1,-1 1 0,0-1 0,1 0 1,-1 1-1,1-1 0,0 1 0,-1-1 1,1 1-1,0-1 0,0 1 1,0-1-1,0 1 0,0-1 0,0 1 1,1-1-1,-1 1 0,0-1 1,1 1 0,0 1-3,0 1 1,0-1 0,1 0 0,-1 0 0,1 1 0,0-1 0,0 0-1,0-1 1,1 1 0,-1 0 0,0-1 0,1 1 0,0-1 0,2 2 2,-1-1-1,-1-1 0,0 0 0,1 0 1,0-1-1,-1 1 0,1-1 0,0 1 1,0-1-1,0 0 0,2 0 1,-4-1 2,1-1 0,-1 1 0,1 0 1,0 0-1,-1-1 0,1 0 0,-1 1 0,1-1 0,-1 0 0,0 0 1,1 0-1,-1-1 0,0 1 0,0 0 0,0-1 0,2-1-2,-2 2 6,-1-1 0,1 1-1,0-1 1,-1 0 0,1 1 0,-1-1-1,0 0 1,0 0 0,0 0 0,1 0-1,-2 0 1,1 0 0,0 0 0,0-1-1,-1 1 1,1 0 0,-1 0 0,0-1-1,1 1 1,-1 0 0,0 0 0,-1-1-6,1 2 2,0-1 0,0 1-1,-1 0 1,1-1 0,-1 1 0,0 0 0,1 0 0,-1-1 0,0 1 0,0 0 0,1 0 0,-1 0 0,0 0 0,0 0 0,0 0 0,0 0 0,0 0-1,-1 0 1,1 1 0,0-1 0,0 0 0,-1 1 0,1-1 0,0 1 0,-1-1 0,1 1 0,0 0 0,-1-1 0,1 1 0,0 0 0,-1 0-1,1 0 1,-1 0 0,1 0 0,-1 0 0,1 1-2,-1-1 0,-1 1-1,1-1 1,0 1-1,0 0 0,0 0 1,0 0-1,0 0 1,0 0-1,0 1 1,0-1-1,0 0 1,0 1-1,0-1 0,1 1 1,-1 0-1,1 0 1,-1 0 0,-2 4-2,-1 0 1,1 0-1,1 0 0,-4 8 2,6-13-1,1 0-1,-1 0 0,0 0 0,1 0 1,-1 0-1,1 0 0,-1 0 1,1 0-1,0 1 0,0-1 1,-1 0-1,1 0 0,0 1 0,0-1 1,0 0-1,0 0 0,1 1 1,-1-1-1,0 0 0,0 0 1,1 0-1,-1 1 0,1-1 0,-1 0 1,1 0-1,-1 0 0,1 0 1,0 0-1,-1 0 0,1 0 1,0 0-1,0 0 0,0 0 0,0 0 1,0-1-1,0 1 0,0 0 1,0 0 1,1-1-1,0 1 0,0-1 0,1 1 0,-1-1 0,0 1 0,0-1 1,1 0-1,-1 0 0,0 0 0,0-1 0,0 1 0,1 0 0,-1-1 1,0 1-1,0-1 0,0 0 0,0 0 0,0 0 0,0 0 0,0 0 1,0 0 0,-1 0 4,0 1 0,0-1 0,0 1 0,0-1 0,0 1 0,0-1 0,0 0 0,-1 1 0,1-1 0,0 0 0,0 1 0,-1-1 0,1 0 0,-1 0 0,1 0 0,-1 0 0,1 0 0,-1 0 0,1 0 0,-1 0 0,0 0 0,1 0 0,-1 0 0,0 0 0,0 0 0,0 0 0,0 0 0,0 0 0,0 0 0,0 0 0,0 0 0,0 0 0,0 0 0,-1 0 0,1-1-4,-1 1-15,0-1 0,0 1-1,-1 0 1,1-1 0,0 1 0,-1 0-1,1 0 1,-1 0 0,1 0 0,-1 0-1,1 0 1,-1 0 0,0 1 0,1-1-1,-1 1 1,0-1 0,0 1-1,1-1 1,-2 1 15,-5 0-135</inkml:trace>
  <inkml:trace contextRef="#ctx0" brushRef="#br0" timeOffset="714.789">930 106 4913,'-28'-8'4843,"28"8"-4805,0 0 1,0 0-1,-1 0 0,1 0 0,0 0 0,0 0 1,0 0-1,0 0 0,0 0 0,0 0 0,0 0 1,0 0-1,0 0 0,0 0 0,-1 0 0,1 0 1,0 0-1,0 0 0,0 0 0,0 0 0,0 0 0,0 0 1,0 0-1,0 0 0,0 0 0,0 0 0,0 0 1,-1 0-1,1 0 0,0 0 0,0 0 0,0-1 1,0 1-1,0 0 0,0 0 0,0 0 0,0 0 1,0 0-1,0 0 0,0 0 0,0 0 0,0 0 1,0 0-1,0-1 0,0 1 0,0 0 0,0 0 0,0 0 1,0 0-1,0 0 0,0 0 0,0 0 0,0 0 1,0 0-1,0 0 0,0-1 0,0 1 0,0 0 1,0 0-1,0 0 0,0 0 0,0 0 0,0 0 1,0 0-1,1 0 0,-1 0 0,0 0 0,0 0-38,17-2 864,166-6 3319,156-28-4183,-53 4 215,-174 24-16,62 5-199,1-3-1871,-166 7 1139</inkml:trace>
  <inkml:trace contextRef="#ctx0" brushRef="#br0" timeOffset="1086.738">1598 114 2929,'-6'-3'1058,"1"1"282,0-1 0,0 1 1,-1 0-1,1 0 1,0 1-1,-1 0 1,0-1-1341,6 3 116,-1-1 0,1 0 0,0 0 0,-1 0 0,1 1 0,0-1 0,-1 0 0,1 1 0,0-1 0,-1 0 0,1 1 0,0-1 0,0 0 0,-1 1 0,1-1 0,0 0 0,0 1 0,0-1 0,-1 1 0,1-1 0,0 0 0,0 1 0,0-1 0,0 1 0,0-1 0,0 0 0,0 1 0,0-1 0,0 1 0,0-1 0,0 1 0,0-1-116,2 24-278,-1-20 551,11 77 841,20 66-1114,-10-55 396,0 34-396,-17-72 11,-3-27 101,0 0-1,5 13-111,-6-34-37,1 1 0,0 0 1,0-1-1,0 0 0,1 0 0,0 1 1,0-1-1,1-1 0,0 1 0,0-1 1,0 1-1,1-1 37,1 0-803,-2-4 278</inkml:trace>
  <inkml:trace contextRef="#ctx0" brushRef="#br0" timeOffset="1454.982">1258 1028 7202,'-25'-2'3375,"17"2"-1906,0 0-1,0-1 1,0 0 0,-8-2-1469,26 1 1575,66-7-488,10 0-223,31-10-864,28-14 145,64-13-53,-159 38-91,0 2 0,0 2 0,12 2-1,-2 3-120,-11 2 58</inkml:trace>
  <inkml:trace contextRef="#ctx0" brushRef="#br0" timeOffset="2366.327">2862 374 3433,'0'-2'2804,"0"1"-2615,0 1 0,0 0 0,0 0 0,0-1 0,0 1 0,0 0 0,0-1 0,0 1 0,-1 0 0,1-1 0,0 1 1,0 0-1,0 0 0,0-1 0,-1 1 0,1 0 0,0 0 0,0 0 0,-1-1 0,1 1 0,0 0 0,0 0 0,-1 0 0,1 0 0,0-1 0,-1 1 1,1 0-1,0 0 0,0 0 0,-1 0 0,1 0 0,0 0 0,-1 0 0,1 0 0,0 0 0,-1 0 0,1 0-189,-13-5 437,-1 0 0,1 1 0,-1 0 0,0 1-1,0 1 1,-6 0-437,12 1 120,1 1 0,-1 0 0,0 1-1,1 0 1,-1 0 0,0 0 0,1 1 0,0 0-1,-1 1 1,1 0 0,0 0 0,0 0-1,-2 3-119,-9 6 47,0 1 0,1 1 0,1 0 0,0 1 0,1 1 0,0 1-1,0 2-46,13-16-1,0 0-1,0-1 1,0 1-1,1 0 1,-1 1-1,1-1 1,0 0-1,-1 0 1,2 1-1,-1-1 1,0 0-1,1 1 1,-1-1-1,1 1 1,0 1 1,1-2-4,-1 0 0,1-1 1,-1 1-1,1 0 0,0-1 1,0 1-1,1 0 0,-1-1 0,0 0 1,1 1-1,-1-1 0,1 0 0,0 0 1,0 0-1,0 0 0,0 0 1,0 0-1,0 0 0,3 1 4,9 6-10,1-1-1,0 0 1,1-1 0,-1 0 0,8 1 10,83 20-17,-71-20 29,-1 1-1,-1 1 1,17 9-12,-47-18 3,0 1-1,0-1 1,0 1 0,0-1 0,-1 1 0,1 0 0,-1 0-1,1 0 1,-1 0 0,0 0 0,0 1 0,0-1 0,0 1-1,0-1 1,-1 1 0,1 0 0,-1 0 0,1 0-1,-1 0 1,0 0 0,0 1-3,-1-1 7,0 0 0,0 0 0,0-1 0,0 1 0,0 0 0,-1 0 0,0-1-1,1 1 1,-1 0 0,0-1 0,0 1 0,-1-1 0,1 1 0,0-1 0,-1 1 0,1-1 0,-1 0 0,0 0 0,0 0-1,0 0 1,0 0 0,0 0 0,0-1 0,-2 2-7,-9 5 96,0 0 1,-1 0-1,0-1 0,-1-1 0,1 0 0,-1-1 0,0-1 1,-14 3-97,10-4 108,0 0 0,-1-1 0,1 0 1,-1-2-1,0 0 0,-17-4-108,27 2 37,0 0-1,0 0 1,0-1 0,1-1-1,-1 1 1,-2-3-37,0-4-189,12 10 178,0-1-1,0 1 0,0-1 0,0 1 0,0 0 1,1-1-1,-1 1 0,0 0 0,0-1 0,0 1 0,0 0 1,0-1-1,0 1 0,1 0 0,-1-1 0,0 1 1,0 0-1,0-1 0,1 1 0,-1 0 0,0 0 1,0-1-1,1 1 0,-1 0 0,0 0 0,1-1 0,-1 1 1,0 0-1,1 0 0,-1 0 0,0 0 0,1 0 1,-1-1-1,0 1 0,1 0 0,-1 0 0,0 0 1,1 0-1,-1 0 12,28-7-215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4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536 309 4337,'0'-2'551,"-1"0"0,1 0 0,-1 1-1,0-1 1,1 0 0,-1 0 0,0 1 0,0-1 0,0 1 0,0-1 0,0 1-1,-1-1 1,1 1 0,-1-1-551,-1 0 399,1 0 1,0 1-1,-1-1 0,1 1 0,-1 0 0,1 0 1,-1 0-1,1 0 0,-2 0-399,-6-1 417,0 1-1,-1 0 1,1 1 0,0 0 0,-1 0-417,4 0 409,-11 1-258,0 1 1,1 0-1,0 1 1,-1 1-1,1 1 1,1 0 0,-1 1-1,1 1 1,0 1-1,0 0 1,1 1 0,0 0-1,1 1 1,0 1-1,-5 6-151,2-2 14,1 2 1,1 0-1,0 1 0,2 0 0,0 1 0,1 1 1,1 0-1,0 0 0,2 1 0,0 1 0,-3 14-14,9-25 3,1 1-1,0 0 1,0-1-1,1 1 0,0 0 1,1 0-1,1 0 1,0-1-1,0 1 1,1 0-1,1-1 0,-1 1 1,2-1-1,0 0 1,0 0-1,1 0 1,1-1-1,0 1 0,0-1 1,1-1-1,0 1 1,0-1-1,1-1 0,1 1 1,-1-1-1,1 0 1,4 1-3,4 4 15,1-1 0,0-1 0,1-1 0,0 0 0,1-1 0,0-1 0,1-2 0,-1 1 0,1-2 0,3-1-15,-8-1-7,0-1 0,0-1 0,0 0 0,0-1 1,0-1-1,0 0 0,0-2 0,0 0 0,0 0 0,-1-1 1,1-1-1,-1-1 0,13-6 7,25-19 1966,0 0-1018</inkml:trace>
  <inkml:trace contextRef="#ctx0" brushRef="#br0" timeOffset="354.845">871 476 7610,'26'-66'3664,"-26"66"-3540,0-1-1,1 1 0,-1-1 0,0 1 0,0-1 0,1 1 0,-1-1 1,0 0-1,0 1 0,0-1 0,0 1 0,1-1 0,-1 1 1,0-1-1,0 0 0,0 1 0,0-1 0,0 1 0,-1-1 1,1 0-1,0 1 0,0-1 0,0 1 0,0-1 0,-1 1 0,1-1 1,0 1-1,-1-1-123,1 1 101,0 0 0,-1 0 0,1 1 0,0-1 0,0 0 0,-1 0 0,1 1 0,0-1 0,0 0 0,0 1 0,-1-1 0,1 0 0,0 1 0,0-1 0,0 0 0,0 1 0,0-1 0,0 0 0,0 1 0,0-1 0,0 0-1,0 1 1,0-1 0,0 1 0,0-1 0,0 0 0,0 1 0,0-1-101,8 38 1564,3 9-881,-3 0 0,0 10-683,-5 50 263,-3-69-192,1 0 1,2 0 0,6 26-72,-4-53-288,-5-11 326,0 0 0,1 1 1,-1-1-1,0 0 1,0 0-1,1 0 1,-1 0-1,0 0 1,0 0-1,1 0 1,-1 0-1,0 0 1,0 0-1,1 0 0,-1 0 1,0 0-1,1 0 1,-1 0-1,0 0 1,0 0-1,1 0 1,-1 0-1,0 0 1,0 0-1,1 0 1,-1-1-1,0 1 0,0 0 1,1 0-1,-1 0 1,0 0-1,0-1 1,0 1-1,1 0 1,-1 0-1,0 0 1,0-1-1,0 1 1,0 0-1,0 0 1,1-1-1,-1 1 0,0 0-38,6-13 866</inkml:trace>
  <inkml:trace contextRef="#ctx0" brushRef="#br0" timeOffset="706.49">889 358 8882,'-1'-4'608,"-1"-3"409,1 0 0,0 0 0,0 0 0,0 1 0,1-1-1,0 0 1,1-2-1017,-1 6 150,1 1 1,0 0-1,-1-1 0,1 1 0,0 0 0,0 0 0,1 0 0,-1 0 0,0 0 1,1 0-1,-1 0 0,1 0 0,0 0 0,-1 1 0,1-1 0,0 0 0,0 1 0,0 0 1,0 0-1,1-1 0,-1 1 0,2 0-150,13-6 109,-1 1 0,1 1 0,1 0 0,-1 2 0,1 0 0,-1 0 0,1 2 0,0 0 0,13 2-109,-10 0 2,0 1 0,-1 2 0,1-1 0,-1 2 0,0 1 0,0 1 0,0 0 0,2 3-2,-14-6 3,0 1-1,-1 0 0,0 0 0,0 1 1,0 0-1,0 0 0,-1 1 0,0 0 1,0 0-1,-1 0 0,0 1 0,0-1 1,-1 1-1,0 1 0,0-1 0,-1 0 0,0 1 1,0 0-1,0 5-2,3 20 21,-1 1 1,-1 0-1,-2 0 0,-2 15-21,0-49 0,0 8 8,1 20 8,-2-1 0,0 1 1,-2-1-1,-2 2-16,4-22 11,-1-1-1,0 1 1,0-1 0,-1 0 0,0 0 0,0 0 0,0-1 0,-1 1 0,0-1 0,0 0-1,-1 0 1,0 0 0,0-1 0,0 1 0,-1-1 0,0 0 0,0-1 0,-1 1-11,-7 2 34,0 0 0,0-1 0,-1 0 0,0-2 0,-1 1 0,1-2 0,-1 0 0,-6 0-34,-15 0 91,-1-1 0,-36-4-91,32-1-147,30 1 549,26 1 1961,23 1-1327</inkml:trace>
  <inkml:trace contextRef="#ctx0" brushRef="#br0" timeOffset="1227.274">2171 306 4617,'0'-1'282,"1"0"-1,-1 0 1,0 0 0,0 1 0,0-1-1,0 0 1,0 0 0,0 0-1,0 0 1,0 0 0,0 0 0,0 0-1,0 0 1,-1 1 0,1-1-1,0 0 1,-1 0 0,1 0 0,0 0-1,-1 1 1,1-1 0,-1 0 0,1 0-1,-1 1 1,0-1 0,1 0-1,-1 0-281,-2 0 325,1-1-1,0 1 0,-1 0 1,1 0-1,-1 0 0,1 0 1,-1 0-1,1 0 0,-1 1 1,-1-1-325,-10-1 525,0 1-1,-1 1 1,-10 1-525,20-1 391,-11 0-303,0 2 1,0 0 0,0 0 0,1 2-1,-1 0 1,1 0 0,0 2 0,0 0-1,1 0 1,-1 2 0,1-1 0,1 2-1,0 0 1,0 1 0,1 0 0,0 0-1,0 2 1,2-1 0,-1 1 0,1 1-1,1 0 1,0 0 0,1 1 0,-2 5-89,0 4 18,1 0 0,0 0 1,2 1-1,1 0 0,-3 24-18,7-39 9,1-1-1,0 1 1,1 0 0,0-1-1,1 1 1,-1-1 0,2 1-1,-1 0 1,1-1-1,0 0 1,1 1 0,0-1-1,0 0 1,1 0-1,0-1 1,0 1 0,1-1-1,4 5-8,1-3 18,-1 0-1,1-1 0,0 0 0,1-1 1,0 0-1,0 0 0,1-2 1,-1 1-1,1-1 0,10 2-17,7 1 38,0 0-1,1-3 1,0 0-1,2-2-37,3 0 570,0-1-1,0-3 1,0 0 0,0-2 0,5-3-570,16-7 1177</inkml:trace>
  <inkml:trace contextRef="#ctx0" brushRef="#br0" timeOffset="1755.632">2570 222 7610,'-2'1'333,"1"0"1,0 0 0,-1 0 0,1 0-1,0 0 1,-1 1 0,1-1 0,0 0-1,0 1 1,0-1 0,0 0 0,0 1-1,0-1 1,1 1 0,-1 0 0,0-1-1,1 1 1,-1 0 0,1-1 0,0 1 0,-1 0-1,1-1 1,0 1 0,0 0 0,0 1-334,-1 48 2679,3-19-1687,-1-5-519,0 1 0,-3 15-473,-7 124 1878,12 151-1878,-3-293 122,2-1 0,1 0 1,0 0-1,2 0 0,1-1 0,8 21-122,-14-43 6,0 0-1,1 0 1,-1 0-1,1 0 1,0 0-1,-1 0 1,1 0-1,-1 0 1,1 0 0,0 0-1,0 0 1,0 0-1,0 0 1,0-1-1,-1 1 1,1 0-1,0-1 1,0 1-1,1-1 1,-1 1-1,0-1 1,0 0-1,0 1 1,0-1-1,0 0 1,0 0-1,1 0 1,-1 1-1,0-1 1,0-1 0,1 1-6,2-1 20,1 0 1,0 0-1,-1-1 1,1 0-1,-1 0 1,1 0-1,-1 0-20,9-4 28,352-144 325,-333 137 266,0 2-1,1 2 1,23-4-619,-30 10 752</inkml:trace>
  <inkml:trace contextRef="#ctx0" brushRef="#br0" timeOffset="2354.016">3583 172 7138,'-6'-44'1716,"2"10"259,-1-3 2323,5 36-4164,-1-1-1,1 1 1,1-1 0,-1 1-1,0-1 1,0 1 0,1-1-1,-1 1 1,0-1 0,1 1-1,0 0 1,-1-1-1,1 1 1,0 0 0,0-1-1,-1 1 1,1 0 0,0 0-1,0 0 1,1 0-1,-1 0 1,0 0 0,0 0-1,0 0 1,1 0 0,-1 0-1,0 1 1,1-1 0,-1 0-1,0 1 1,1-1-1,0 1-133,7-3 41,1 0-1,-1 1 1,1 0-1,5 0-40,-9 1 131,20-2-76,0 0 0,0 2 0,0 2 0,12 1-55,-24-1 13,1 1 0,-1 0 0,1 2 0,-1-1 0,0 2 0,0 0 0,-1 1 0,7 3-13,-17-7 3,-1-1 0,1 0 0,-1 1 0,1 0 0,-1 0 0,0-1 0,0 1 0,0 1 0,0-1 0,0 0 0,-1 0 0,1 1 0,-1-1 0,1 1 0,-1-1 0,0 1 0,0-1 0,0 1-1,0 0 1,0 1-3,-1 0 8,0 0-1,0 0 0,0 0 1,-1 0-1,1 0 0,-1 0 1,0 0-1,0 0 1,0-1-1,-1 1 0,1 0 1,-1-1-1,-1 2-7,-5 8 30,-1 0 0,-1 0 0,0-1 0,-1 0 0,0-1 0,-9 7-30,-8 5 59,-32 30 76,55-48-163,1 0 0,-1 1 0,1-1 0,0 1 0,0 0 1,1 0-1,0 0 0,0 0 0,-2 6 28,5-9 27,-1-1 0,1 0 0,-1 1 0,1-1 0,0 1 1,0-1-1,0 1 0,0-1 0,0 1 0,1-1 0,-1 1-27,12 28 8</inkml:trace>
  <inkml:trace contextRef="#ctx0" brushRef="#br0" timeOffset="2707.27">3828 914 7818,'-2'2'473,"1"-1"1,-1 0 0,0 1 0,1 0 0,-1-1 0,1 1-1,0 0 1,-1 0 0,1 0 0,0 0 0,0 0-1,0 0 1,0 0 0,1 0 0,-1 0 0,0 0-1,1 1 1,0 0-474,0 0 194,0 0-1,0 1 1,1-1-1,0 0 1,-1 0-1,1 0 1,0 0-1,1-1 0,-1 1 1,0 0-1,1 0 1,0-1-1,0 2-193,0-1 155,1 0 0,-1 0 0,1 0 0,0 0 0,-1 0 0,2-1 0,-1 1 0,0-1 0,0 1 0,2 0-155,-4-3 37,0 1 0,0-1 0,0 0 0,0 1 1,0-1-1,0 0 0,0 1 0,0-1 0,1 0 0,-1 0 0,0 0 1,0 0-1,0 0 0,0 0 0,0 0 0,0-1 0,0 1 1,0 0-1,0-1 0,0 1 0,0 0 0,0-1 0,0 1 0,0-1 1,0 1-1,0-1 0,-1 0 0,1 1 0,0-1 0,0 0 1,-1 0-1,1 0 0,0 1 0,-1-1 0,1 0 0,-1 0 0,1 0 1,-1 0-1,1 0 0,-1 0 0,1-1-37,0-1 30,0-1 1,-1 1-1,1-1 0,-1 1 0,1-1 1,-1 1-1,0 0 0,0-1 0,-1 1 1,1-1-1,-1 1 0,0-1 0,1 1 1,-1 0-1,-1-1 0,1 1 1,-2-2-31,2 1 196,-1 0 1,0 1 0,0-1 0,-1 0 0,1 1 0,-1 0 0,0 0 0,0 0 0,0 0 0,0 0 0,0 0 0,-1 1-1,1 0 1,-3-2-197,1 3 993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9:21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15 158 6161,'-7'-19'3033,"7"9"-753,0 3-463,0 7-265,0 5-192,-2-5-495,0 5-73,1 31-304,-1 47-152,7-47-192,-2 0-48,4-6-16,-2-7-24,1-3-256,0-11-256,8 1-840,0-5 992,12 6-32</inkml:trace>
  <inkml:trace contextRef="#ctx0" brushRef="#br0" timeOffset="340.002">196 117 7650,'-5'7'3880,"3"5"-1455,6 12-833,3 10-255,1 4-665,2 3-224,-1 3-256,0 1 64,-1-4-376,-1-3-144,12-4 192</inkml:trace>
  <inkml:trace contextRef="#ctx0" brushRef="#br0" timeOffset="961.12">1005 610 7674,'24'-25'3114,"-24"24"-3013,0 1 0,0-1 0,0 0 0,0 1 0,0-1 0,0 0 0,0 1 0,0-1 0,0 0 0,0 1 0,0-1 0,-1 0 0,1 1 0,0-1 1,0 1-1,-1-1 0,1 0 0,0 1 0,-1-1 0,1 1 0,-1-1 0,1 1 0,-1-1 0,1 1 0,-1-1 0,1 1 0,-1 0 0,1-1 0,-1 1 0,0 0 0,1 0 0,-1-1 1,0 1-1,1 0 0,-1 0 0,0 0 0,1 0 0,-1-1-101,-27-7 1916,11 8-1491,1 0 0,-1 1 0,1 1 1,-1 1-1,1 0 0,0 1 1,-15 5-426,21-6 130,-3 1-39,1 0-1,0 1 1,0 1 0,0 0-1,1 0 1,0 1 0,0 0-1,-7 7-90,14-10 4,-1-1 0,1 1 0,1 0-1,-1 0 1,1 0 0,-1 0 0,1 1-1,1 0 1,-1-1 0,0 1 0,1 0-1,0 0 1,0 0 0,1 1 0,0-1 0,-1 0-1,2 1 1,-1-1 0,1 0 0,-1 1-1,2-1 1,-1 1-4,0-4-2,1 0-1,-1 0 1,1-1-1,0 1 1,0 0 0,-1-1-1,1 1 1,0-1-1,0 1 1,0-1-1,1 1 1,-1-1 0,0 0-1,1 0 1,-1 1-1,0-1 1,1 0 0,-1 0-1,1 0 1,0-1-1,-1 1 1,1 0-1,0-1 1,-1 1 0,1-1-1,1 1 3,8 1-8,1 1 0,-1-2 0,0 0 0,2 0 8,1 0 0,44 3 0,0 2 0,0 4 0,-1 1 0,-1 4 0,22 9 0,-68-21 1,-1 1 0,1 0 0,-1 1 0,-1 0 0,1 1 0,-1 0 0,0 0 0,0 0 0,-1 1 0,6 6-1,-10-10 2,-1 1 0,0 0 0,1-1 0,-1 1 0,0 0 1,-1 0-1,1 0 0,-1 0 0,0 0 0,0 0 0,0 0 0,0 0 1,-1 1-1,0-1 0,1 0 0,-2 1 0,1-1 0,0 0 1,-1 0-1,-1 3-2,1 1 8,-1-1 1,0 0 0,-1 0-1,0 0 1,0 0 0,0 0-1,-1 0 1,0-1-1,0 1 1,-5 3-9,-4 3 37,-1-1 1,-1-1-1,0-1 0,0 0 0,-1 0 1,-16 5-38,16-6 25,-1 0 23,0-1-1,-1 0 0,0-2 1,-15 5-48,28-10-40,0 0 0,0 0 0,0 0 0,0-1 0,0 1 0,0-1 0,0 0 0,0-1 0,0 1 0,0-1 0,0 0 0,0 0 0,0 0 1,0-1-1,1 0 0,-1 0 0,0 0 0,1-1 0,0 1 0,-1-1 40,2 0-109,1 1 0,0 0-1,0-1 1,0 1 0,0-1 0,1 1 0,-1-1-1,1 0 1,-1 0 0,1 0 0,0 0-1,0 0 1,0 0 0,1 0 0,-1 0 0,1 0-1,-1 0 1,1-2 109,6-29-581</inkml:trace>
  <inkml:trace contextRef="#ctx0" brushRef="#br0" timeOffset="1320.507">1503 187 9410,'-6'-20'4233,"-6"13"-2033,-2 10-455,7 30-529,0 13-336,16 26-352,-4 3-104,7 11-144,2 7-71,1 9-97,-1-9-32,1 1-24,-6-15 48,-6-17-192,2 1-257,-6-17-391,1-1-4201,5-6 3537</inkml:trace>
  <inkml:trace contextRef="#ctx0" brushRef="#br0" timeOffset="1654.855">1339 831 9874,'-2'4'4377,"2"4"-2321,14 3-327,3-4-681,5-4-392,21-10-384,2-8-104,18-13-8,-1-1-280,-4-3 3249,0-3-2361</inkml:trace>
  <inkml:trace contextRef="#ctx0" brushRef="#br0" timeOffset="1993.085">2108 801 8386,'-2'-7'443,"1"1"3,-1 0-1,0 0 0,0 0 1,-1 1-1,1-1 0,-4-4-445,5 9 96,0 0 0,1 0 0,-1 0 0,0 0 0,0 0 0,0 1 0,0-1 0,0 0-1,0 1 1,0-1 0,0 1 0,0-1 0,0 1 0,0-1 0,0 1 0,0 0 0,0-1 0,-1 1 0,1 0 0,0 0-1,0 0 1,0 0 0,0 0 0,-1 0 0,1 0 0,0 0 0,0 1 0,0-1 0,0 0 0,0 1 0,-1-1 0,1 1-1,0-1 1,0 1 0,0-1 0,0 1 0,0 0 0,1 0 0,-2 0-96,1 0 93,0 0 1,0 0-1,0 0 0,-1 0 1,2 1-1,-1-1 0,0 0 1,0 0-1,0 1 1,1-1-1,-1 1 0,0-1 1,1 1-1,-1-1 0,1 1 1,0-1-1,0 1 0,-1-1 1,1 1-1,0-1 1,0 1-1,0-1 0,1 1 1,-1 0-1,0-1 0,1 1 1,-1-1-94,3 9 120,-1-1-1,2-1 1,-1 1 0,3 3-120,0 1 215,28 81 519,-22-57-107,1-1-1,19 33-626,-19-49 580,-11-19 28,-9-11-213,1 0-309,0 0-1,1 0 0,0-1 0,0 1 0,1-1 1,1 0-1,-2-6-85,-4-23 77,0-20-77,7 47 27,-1-9-17,0 0 0,2 0 0,0 0 1,2 0-1,0 0 0,3-9-10,-3 23-10,0 1 1,1-1-1,0 1 0,1 0 0,0 0 0,0 0 0,0 0 0,1 1 0,0-1 0,0 1 1,0 0-1,1 0 0,0 0 0,0 1 0,1 0 0,0 0 0,0 0 0,0 0 0,0 1 0,5-2 10,3 0-79,0 0 0,1 1 0,0 0 0,0 2-1,0 0 1,0 0 0,0 1 0,1 1 0,-1 1-1,7 0 80,41 4-98</inkml:trace>
  <inkml:trace contextRef="#ctx0" brushRef="#br0" timeOffset="2747.443">2720 645 7306,'0'-2'605,"0"0"1,-1 0 0,1 0-1,-1 0 1,1 0 0,-1 1 0,0-1-1,1 0 1,-1 0 0,0 1 0,0-1-1,0 1 1,-1-1 0,1 1 0,0-1-606,0 1 157,0 0 1,0 1-1,0-1 1,0 1-1,-1-1 1,1 0-1,0 1 1,0 0-1,0-1 1,0 1-1,-1 0 1,1 0 0,0 0-1,0-1 1,-1 1-158,-4 6 485,2 2-410,0 0 0,1 0 0,0 0 0,0 0 0,0 1 0,1-1 0,1 1 0,-1 6-75,1-1 68,1 0 0,1 0 0,0 0 0,1 0 0,2 7-68,2 8 72,1-1 0,1 1 0,2-1 0,0-1 0,3 2-72,-8-19 11,1 1 0,-1-1 0,2 0 0,0-1 0,0 0 0,0 0 0,1 0 0,1-1 1,-1 0-1,2-1 0,-1 0 0,1 0 0,-1-1 0,5 2-11,-10-6 10,1 0-1,0 0 1,-1-1 0,1 1-1,0-1 1,0 0 0,0-1-1,-1 1 1,1-1 0,0 0-1,0 0 1,0 0 0,0-1-1,0 0 1,0 0 0,0 0-1,-1 0 1,1-1 0,0 0-1,-1 0 1,0 0 0,1 0-1,-1-1 1,0 0 0,0 0-1,0 0 1,0 0 0,-1-1-1,0 1 1,1-1 0,-1 0-10,7-9 18,-1 0 0,0-1 0,-1 1 0,0-2 0,-1 1 0,-1-1 0,0 0 0,-1 0 0,0-4-18,0-5 16,-2-1 0,0 0 1,-2 0-1,0 0 1,-2 0-1,-1 0 1,-1-2-17,-1-14 74,3-37-74,3 67 22,2 13 5,5 14 4,23 88 52,-15-42-3,16 30-80,-25-72 164,1 0 0,1-1 0,1 0 0,1-1 0,1 0 0,7 8-164,37 31 312</inkml:trace>
  <inkml:trace contextRef="#ctx0" brushRef="#br0" timeOffset="3327.682">3823 650 4353,'80'-43'2451,"-79"43"-2378,-1 0-1,1 0 1,-1 0 0,1 0 0,-1-1-1,0 1 1,1 0 0,-1 0-1,1-1 1,-1 1 0,0 0-1,1 0 1,-1-1 0,0 1-1,1 0 1,-1-1 0,0 1-1,0-1 1,1 1 0,-1 0-1,0-1 1,0 1 0,0-1 0,0 1-1,1-1 1,-1 1 0,0 0-1,0-1 1,0 1 0,0-1-1,0 1 1,0-1 0,0 1-1,0-1 1,0 1 0,-1-1-1,1 1 1,0 0 0,0-1-1,0 1 1,0-1 0,-1 1 0,1-1-73,-15-9 2190,10 7-1490,-3-3-244,-1 0 1,1 1-1,-1 0 1,0 1-1,0-1 0,0 2 1,0-1-1,-1 1 0,0 1 1,1 0-1,-1 0 0,0 1 1,-1 0-457,5 1 67,0 0 0,0 1-1,-1 0 1,1 0 0,0 0 0,0 1 0,0-1 0,0 2 0,0-1 0,0 0 0,1 1 0,-1 0-1,1 1 1,0-1 0,0 1 0,0 0 0,0 0 0,1 1 0,0-1 0,-1 1 0,0 2-67,-4 6 44,1 0 1,1 0 0,0 1-1,1 0 1,0 0 0,1 0 0,1 1-1,0 0 1,1 0 0,0 0-1,1 0 1,1 0 0,1 0 0,0 1-1,2 11-44,0-9 24,0 0 0,2 0 0,0-1 0,1 1 0,0-1 0,2 0 0,0-1 0,1 0 0,0 0-1,1 0 1,1-1 0,1 0 0,2 1-24,-5-7 5,1-1 0,0 0 0,0 0-1,0-1 1,1 0 0,0-1 0,0 0 0,1-1-1,0 0 1,0 0 0,0-1 0,0-1 0,1 0-1,-1 0 1,1-1 0,0-1 0,0 0-5,7 0-22,0-1 0,1-1 1,-2-1-1,1 0 0,0-2 0,0 0 0,-1-1 1,0-1-1,0-1 0,5-3 22,55-26-71</inkml:trace>
  <inkml:trace contextRef="#ctx0" brushRef="#br0" timeOffset="3653.357">4524 47 8794,'-24'-17'3535,"20"14"-2852,0 0 0,0 0 0,0 0-1,0 0 1,-1 1 0,-3-2-683,7 4 70,0 0 0,1 0 0,-1 0 1,0 0-1,0 0 0,0 0 0,1 0 0,-1 0 0,0 0 0,0 0 0,1 0 0,-1 1 0,0-1 0,0 0 0,1 0 1,-1 1-1,0-1 0,1 1 0,-1-1 0,0 1 0,1-1 0,-1 1 0,1-1 0,-1 1 0,0-1 0,1 1 1,0-1-1,-1 1 0,1 0 0,-1-1 0,1 1 0,0 0 0,-1 0 0,1-1 0,0 1 0,0 0 0,0 0 1,0-1-1,-1 1 0,1 0 0,0 0 0,0 0-70,-2 36 746,3-37-722,7 94 803,4-1 0,23 79-827,-11-52 228,2 50-228,-8 135-1668,-17-283 1158</inkml:trace>
  <inkml:trace contextRef="#ctx0" brushRef="#br0" timeOffset="4008.619">4312 590 8842,'-23'10'4609,"10"4"-1849,6 8-767,7-6-337,22-1-888,0-8-239,33-11-265,7-4-88,24-13-56,8-1-144,-8-4 464,-1 1-328</inkml:trace>
  <inkml:trace contextRef="#ctx0" brushRef="#br0" timeOffset="4572.108">5013 669 5009,'-8'-63'1293,"-2"-10"2971,10 63-709,-1 6-1041,-2 9-566,-2 16-1774,0 0 1,1 0-1,1 1 1,1-1-1,0 1 1,2 2-175,0 8 151,2 1 0,1 0 1,7 29-152,-7-50 17,0 1 0,0-1 0,2 0-1,-1 0 1,2 0 0,-1-1 0,2 1 0,-1-2 0,2 1 0,-1-1 0,6 6-17,-11-14 5,0 0 0,0 0 1,0 0-1,0 0 0,1 0 1,-1 0-1,1-1 0,-1 1 1,1-1-1,0 1 0,-1-1 1,1 0-1,0 0 0,0 0 1,0-1-1,0 1 1,0-1-1,0 1 0,0-1 1,2 0-6,0-1 11,0-1 1,0 1 0,0-1 0,-1 0 0,1 0 0,0 0 0,-1-1-1,0 1 1,1-1 0,-1 0 0,3-3-12,4-4 13,1 0 1,-2-1-1,1 0 0,-1-1 1,-1 0-1,0 0 0,-1-1 1,0 0-1,-1-1 0,-1 1 1,3-10-14,-3 5 10,0-1 1,-2 0 0,0-1-1,-1 1 1,-1-1 0,-1 1-1,0-1 1,-3-13-11,-3-18 12,14 116-48,-4-21 66,2-1-1,11 36-29,-14-65 6,1 0-1,0-1 1,1 1-1,0-1 1,1-1 0,1 1-1,0-1 1,1 0-1,0-1 1,9 9-6,-12-15 5,0 0 0,0-1 0,1 1 0,0-1 0,0-1 1,0 1-1,0-1 0,0 0 0,1-1 0,-1 0 0,1 0 0,-1 0 1,1-1-1,4 0-5,4 0-160,1-1 1,0 0-1,-1-2 0,1 0 1,-1 0-1,6-3 160,41-13-420</inkml:trace>
  <inkml:trace contextRef="#ctx0" brushRef="#br0" timeOffset="5207.471">5919 535 8394,'-4'0'363,"0"0"1,-1 0-1,1 1 1,0-1-1,0 1 1,0 0-1,0 0 1,0 0-1,0 1 1,1-1-1,-1 1 0,0 0 1,1 0-1,-1 0 1,1 1-1,0-1 1,-1 1-1,1 0 1,0 0-1,1 0 1,-1 0-1,1 0 1,-1 1-1,-1 3-363,1 0 134,0 0 0,0 1 0,1 0 0,0-1 0,0 1 0,1 0 0,0 0 0,0 0 0,1 0 0,0 0 0,0 0 0,1 4-134,24 151 1148,-8-64-417,-17-93-659,1 1 0,1-1 0,-1 1 0,1-1 0,1 0 0,-1 1 0,1-1 0,0 0 0,0-1 0,0 1-1,1 0 1,0-1 0,3 4-72,-7-10 6,0 1 0,0 0 0,0 0 0,0 0-1,0-1 1,0 1 0,0 0 0,0 0 0,0 0 0,0-1 0,0 1-1,0 0 1,0 0 0,0 0 0,0-1 0,0 1 0,0 0-1,0 0 1,0 0 0,0-1 0,0 1 0,0 0 0,0 0-1,0 0 1,1-1 0,-1 1 0,0 0 0,0 0 0,0 0 0,0 0-1,0-1 1,0 1 0,1 0 0,-1 0 0,0 0 0,0 0-1,0 0 1,1 0 0,-1 0 0,0-1 0,0 1 0,0 0-1,1 0 1,-1 0 0,0 0 0,0 0 0,0 0 0,1 0 0,-1 0-1,0 0 1,0 0 0,0 0 0,1 0 0,-1 0 0,0 0-1,0 0 1,1 1 0,-1-1 0,0 0 0,0 0 0,0 0-1,0 0 1,1 0 0,-1 0 0,0 0 0,0 1 0,0-1 0,0 0-1,1 0 1,-1 0-6,-3-22 69,2 15-27,-5-144 100,2 36-117,3 99-26,-2-35 5,2-19-4,2 56-11,0-1 1,0 1-1,2 0 1,0 0-1,0 0 1,1 0-1,2-3 11,-5 15-3,-1 1 0,1 0-1,-1-1 1,1 1 0,0 0-1,-1 0 1,1-1-1,0 1 1,0 0 0,0 0-1,0 0 1,0 0 0,0 0-1,0 0 1,0 1-1,0-1 1,0 0 0,0 0-1,1 1 1,-1-1 0,0 1-1,1-1 1,-1 1-1,0-1 1,1 1 0,-1 0-1,0 0 1,1 0 0,-1-1-1,1 1 1,-1 1 0,1-1-1,-1 0 1,0 0-1,1 0 1,-1 1 0,0-1-1,1 1 1,-1-1 0,0 1-1,0 0 1,1-1-1,0 2 4,4 2-8,1 0-1,-1 1 1,0 0-1,0 0 0,-1 1 1,1 0-1,2 4 9,24 33-9,3 10 9,-17-25 8,1 0 0,1-2 0,1 0 0,14 13-8,-29-34 2,0-1 1,0 1 0,0-1 0,0 0-1,1 0 1,0-1 0,-1 0 0,1 0-1,0-1 1,1 0 0,-1 0-1,0 0 1,1-1 0,-1 0 0,0 0-1,1-1 1,-1 0 0,1-1 0,-1 1-1,1-2 1,-1 1 0,3-1-3,2-2 8,0 0 0,0 0 0,0-1 0,-1-1 0,1 0 0,-1-1 1,-1 0-1,1 0 0,-1-1 0,-1 0 0,1-1 0,3-6-8,0 1 12,0 0 0,-1-2 1,-1 1-1,0-2 0,-1 1 0,2-9-12,-9 20 4,-1 0 0,0 0 0,-1-1 0,1 1 1,-1-1-1,0 1 0,-1-1 0,1 1 0,-1-1 0,0 1 0,0-1 0,-1 1 0,0-1 0,0 1 0,0-1 0,0 1 0,-1-1 0,0 1 1,0 0-1,-1 0 0,1 0 0,-1 0 0,-3-4-4,3 5-2,1 1 0,-1-1 0,0 0 1,0 1-1,-1 0 0,1 0 0,-1 0 0,1 0 0,-1 1 1,0-1-1,0 1 0,0 0 0,0 0 0,0 0 1,-1 1-1,1-1 0,-1 1 0,1 0 0,-1 0 1,1 1-1,-1 0 0,1-1 0,-1 1 0,0 1 1,1-1-1,-1 1 0,1 0 0,-2 0 2,0 1-4,0 1-1,0 0 1,0 0-1,0 0 1,0 1-1,0 0 1,1 0-1,0 0 1,0 1-1,0-1 1,0 1-1,0 1 5,-6 9-9,0-1 1,1 1-1,-8 17 9,8-13 5,1 1 0,1 1 0,1-1 0,1 1 0,1 1-1,1-1 1,0 1 0,2-1 0,0 17-5,2-22 8,0 0 0,1-1 0,1 1 1,0 0-1,1 0 0,1-1 0,1 1 0,0-1 0,0 0 0,2-1 0,0 1 0,1-1 0,5 7-8,-7-12 5,1-1-1,0-1 1,0 1-1,1-1 0,0-1 1,0 1-1,0-1 1,1-1-1,0 1 0,0-2 1,1 1-1,-1-1 1,1-1-1,0 1 0,0-2 1,7 2-5,-4-2-70,0-1-1,0 0 1,0-1 0,0 0 0,0-1-1,0 0 1,0-1 0,0-1 0,0 0-1,0-1 1,-1 0 0,0-1 0,1 0 70,47-28-630,6-10 239</inkml:trace>
  <inkml:trace contextRef="#ctx0" brushRef="#br0" timeOffset="5547.681">7075 189 6937,'0'-3'935,"-1"0"-1,1-1 0,0 1 0,0 0 1,0 0-1,0 0 0,1-1 0,-1 1 1,1 0-935,-1 2 90,0 1 0,1-1 0,-1 0 1,0 1-1,0-1 0,1 1 1,-1-1-1,0 1 0,1-1 0,-1 1 1,1-1-1,-1 1 0,0-1 1,1 1-1,-1 0 0,1-1 0,-1 1 1,1 0-1,-1-1 0,1 1 0,0 0 1,-1-1-1,1 1 0,-1 0 1,1 0-1,0 0 0,-1 0 0,1 0 1,-1 0-1,1 0 0,0 0 0,-1 0 1,1 0-1,0 0 0,-1 0 1,1 0-1,-1 0 0,1 0 0,0 1 1,-1-1-1,1 0 0,-1 1 0,1-1 1,-1 0-1,1 1 0,-1-1 1,1 0-1,0 1-90,0 1 62,1-1 0,0 1 0,0-1 0,-1 1 1,1 0-1,-1 0 0,1 0 0,-1 0 0,0 0 0,0 0 0,0 0 0,0 0 1,0 0-1,0 1 0,-1-1 0,1 0 0,0 2-62,3 38 226,-4-40-199,0 16 35,-1-1-1,-1 0 0,-1 0 0,0 0 1,-1 0-1,-1 0 0,-1 0-61,-4 15 8,9-30-66,1 1 0,-1-1 0,0 0 0,1 0 0,-1 0 0,1 1 0,0-1 0,0 0 0,0 0 0,0 1 0,0-1 0,1 0 0,-1 0 0,1 1 58,-1-3-65,0 1 1,0-1 0,1 1 0,-1-1 0,0 0 0,1 1 0,-1-1 0,0 0 0,1 0-1,-1 1 1,1-1 0,-1 0 0,0 0 0,1 1 0,-1-1 0,1 0 0,-1 0-1,1 0 1,-1 0 0,1 0 0,-1 0 0,1 0 0,-1 0 0,1 0 64,19-4-1769,5-7 908</inkml:trace>
  <inkml:trace contextRef="#ctx0" brushRef="#br0" timeOffset="5888.015">7362 4 8450,'6'-3'4033,"-6"20"-1409,0 5-447,0 19-633,-3 9-288,3 6-600,0-3-183,5-3-257,2-4 0,8-10 192,4-1 2416,19-5-2008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40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1501 4937,'-9'4'6040,"9"-7"-564,6-6-1961,5-3-3355,-7 7-899,7-7 863,-3 4-40,-1 1-1,0-2 0,-1 1 1,1-1-1,-2 0 1,1 0-1,-1 0 0,3-10-83,-1-4 116,-1 0 0,0 0-1,-2-1 1,-1 1-1,-1-1 1,-1 0 0,-1 0-1,-1 1 1,-3-14-116,-8-44 154,-4 1 1,-7-14-155,-9-44 41,11 38-26,5-1 1,5 0-1,2-56-15,9 141-11,1-1 1,0 1 0,1-1-1,1 1 1,1-1-1,1-4 11,-2 14-8,0-1 0,0 0 0,1 1 0,0 0 0,0 0 0,0 0-1,1 1 1,0-1 0,1 1 0,-1 0 0,1 0 0,0 1 0,4-3 8,4-1-39,0 0 1,0 0 0,1 2-1,0 0 1,5-2 38,-14 7-74,1 0-1,-1 0 1,0 0 0,1 1 0,-1 0 0,1 0 0,-1 1-1,1 0 1,-1 0 0,1 0 0,0 1 0,-1 0 0,1 0-1,-1 0 1,1 1 74,2 3-216,0 0-1,0 1 0,-1 0 1,1 0-1,-1 0 0,0 1 1,-1 1-1,0-1 0,0 1 1,-1 1-1,4 4 217,6 14-637,13 26 637</inkml:trace>
  <inkml:trace contextRef="#ctx0" brushRef="#br0" timeOffset="350.181">1 918 8442,'8'-14'3649,"9"11"-1713,6-4-472,9-1-199,13 1-401,9-2-592,5 0-104,5 0 56,2 1-320,-5 1-2449,3 10 1921</inkml:trace>
  <inkml:trace contextRef="#ctx0" brushRef="#br0" timeOffset="702.648">903 866 9146,'1'-1'167,"-1"0"0,0 0 0,1 0 0,-1 0 0,0 0 0,0 0 0,0 0 0,0-1 0,0 1 0,0 0 0,0 0 0,0 0 0,0 0 0,0 0 0,-1-1 0,1 1 0,0 0 0,-1 0 0,1 0-1,-1 0 1,1 0 0,-1 0 0,1 0 0,-1 0 0,0 1 0,0-1 0,1 0 0,-2 0-167,0-1 206,-1 1-1,1-1 0,-1 1 1,1 0-1,-1-1 0,0 1 1,0 1-1,1-1 0,-1 0 1,0 1-1,0-1 0,0 1-205,-6 0 242,1-1 0,-1 1 0,1 1-1,-1 0 1,1 0 0,0 1 0,-1-1-1,1 2 1,-3 0-242,7-1 30,-1 1 0,1-1-1,0 0 1,-1 1 0,1 0 0,0 0-1,1 0 1,-1 1 0,1-1 0,-1 1-1,1 0 1,0 0 0,0 0-1,1 0 1,-1 1 0,1-1 0,0 0-1,0 1 1,0 0 0,1 0 0,0-1-1,-1 4-29,1 2 1,0 1 0,1-1 0,0 1 0,0-1 0,1 0 0,1 1-1,0-1 1,0 0 0,1 0 0,2 6-1,0 0 0,1-1 0,0 1 0,1-1 0,0 0 0,2-1 0,-1 0 0,2 0 0,2 2 0,-10-13 1,0-1 0,0 0 0,0-1 0,1 1 0,-1 0 0,0-1 0,1 1 0,-1-1 0,1 1-1,-1-1 1,1 0 0,0 0 0,0-1 0,-1 1 0,1 0 0,0-1 0,0 0 0,2 1-1,-1-2 8,0 1 0,0-1 0,0 0 0,0 0 0,0 0 0,0 0 0,0-1 0,-1 0 0,1 1 0,0-1 0,-1-1 0,1 1-8,5-5 50,1-1 1,-1 0 0,0-1 0,-1 0 0,0 0 0,-1-1 0,0 0 0,2-3-51,-3 2 64,0-1 0,-1 1 0,0-1-1,-1 0 1,0 0 0,-1-1 0,0 1-1,-1-1 1,-1 0 0,0 0 0,0 1-1,-2-1 1,0-8-64,1 14 2,-1 1 0,0-1 0,-1 1 0,1 0 0,-1 0 0,-1-1 1,1 1-1,-1 0 0,0 1 0,0-1 0,0 0 0,-1 1 0,0 0 0,0 0 0,-1 0 0,1 0 0,-1 1 0,0 0 0,0 0 0,-1 0 0,1 0 0,-1 1 0,1 0 0,-1 0 0,0 1 0,0 0 0,-2-1-2,3 2-150,0-1-1,-1 1 0,1 0 1,0 0-1,-1 1 0,1-1 0,-1 1 1,1 1-1,0-1 0,-1 1 1,0 0 150,4 0-69,0 0 0,0 0 0,0 0 1,0 0-1,0 1 0,0-1 0,1 1 1,-1-1-1,0 2 69</inkml:trace>
  <inkml:trace contextRef="#ctx0" brushRef="#br0" timeOffset="1092.293">1236 854 10066,'-5'-2'1176,"-20"-4"2471,25 6-3586,-1 1 1,0-1-1,1 0 0,-1 0 0,0 0 1,0 1-1,1-1 0,-1 0 1,1 0-1,-1 1 0,0-1 0,1 1 1,-1-1-1,1 1 0,-1-1 1,1 1-1,-1-1 0,1 1 1,-1-1-1,1 1 0,-1 0 0,1-1 1,0 1-1,-1 0 0,1-1 1,0 1-1,0 0 0,0-1 0,-1 1 1,1 0-1,0-1 0,0 1 1,0 0-1,0 0-61,0 2 59,0 0 1,0 0-1,0 1 0,1-1 1,-1 0-1,1 0 0,0 0 1,0 0-1,0 0 1,0 0-1,1 0 0,-1 0 1,1 0-1,1 1-59,30 41 562,-19-29-323,-5-4-100,0 0-1,-1 0 1,0 1-1,-1 0 0,0 2-138,-4-8 37,-1 0 1,0 0-1,0-1 0,0 2 0,-1-1 0,0 0 0,0 0 0,-1 0 0,0 0 0,0 1 1,-2 3-38,3-10 13,-1-1 0,0 1 1,0-1-1,-1 1 1,1-1-1,0 1 1,0-1-1,0 1 0,0-1 1,0 1-1,-1 0 1,1-1-1,0 1 1,0-1-1,-1 0 0,1 1 1,0-1-1,-1 1 1,1-1-1,0 1 1,-1-1-1,1 0 0,-1 1-13,-7-7 341,-5-20 207,7 2-364,1 0-1,1-1 1,1 1 0,1-1-1,1 1 1,2-1 0,3-23-184,-3 39 29,0 0 1,1 0-1,0 1 0,1-1 1,0 1-1,0-1 1,1 1-1,0 0 1,0 0-1,1 1 1,0 0-1,1-1 0,-1 2 1,1-1-1,0 1 1,1-1-1,0 2 1,3-3-30,-1 2 15,0 0 1,1 0-1,0 1 1,0 1 0,0-1-1,0 2 1,1 0-1,0 0 1,-1 0 0,1 2-1,0-1 1,0 1-1,0 1 1,8 0-16,-10 1 92,-1 0 1,1 0-1,0 1 0,6 2-92,39 19 203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8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46 6129,'-1'-7'900,"-10"-25"4602,11 31-5405,0 1 1,-1 0-1,1-1 0,0 1 0,0 0 0,0-1 1,0 1-1,-1 0 0,1 0 0,0-1 0,0 1 1,-1 0-1,1 0 0,0-1 0,0 1 0,-1 0 1,1 0-1,0-1 0,-1 1 0,1 0 1,0 0-1,-1 0 0,1 0 0,0 0 0,-1 0 1,1 0-98,-1 0 63,0 0 0,1 1 1,-1-1-1,1 1 0,-1-1 1,1 1-1,-1 0 0,1-1 1,-1 1-1,1-1 0,0 1 1,-1 0-1,1-1 0,0 1 1,0 0-1,-1 0 0,1-1 1,0 1-1,0 0-63,-5 20 236,0 0 0,2 0 1,1 0-1,0 0 0,1 1 0,2-1 0,2 18-236,6 33 575,14 47-575,-10-56 170,63 387 371,-74-437-509,-1-2-132,1 1 0,0 0 0,0-1 0,2 1 0,-1-1 0,1 0 0,4 5 100,3-4-281</inkml:trace>
  <inkml:trace contextRef="#ctx0" brushRef="#br0" timeOffset="344.217">0 655 10290,'4'-18'4345,"-1"3"-2472,17 5-185,21 0-576,8 3-336,24-3-504,5-1-112,3 0 80,4-3 129,-6 15-225</inkml:trace>
  <inkml:trace contextRef="#ctx0" brushRef="#br0" timeOffset="871.885">942 680 7074,'-106'-76'2428,"105"75"-2384,0 0 1,1 1-1,-1-1 0,0 0 1,0 1-1,0-1 0,0 1 1,0-1-1,0 1 0,0-1 0,0 1 1,0-1-1,0 1 0,0 0 1,0 0-1,0 0 0,0 0 1,-1-1-1,1 1 0,0 1 1,0-1-1,0 0 0,0 0 1,0 0-1,0 1 0,-1-1-44,2 1 28,-1 0 0,1-1 0,0 1 1,-1 0-1,1 0 0,-1 0 0,1 0 0,0 0 0,0-1 0,0 1 0,0 0 1,-1 0-1,1 0 0,0 0 0,0 0 0,1 1-28,-2 3 209,-2 10-28,0 0 0,0 0 0,1 0 1,1 0-1,1 1 0,0-1 0,1 0 0,0 1 0,1-1 0,1 0 1,1 0-1,0 0 0,0-1 0,2 0 0,0 1 0,0-2 0,2 2-181,-3-6 50,-3-7-13,0 1 0,0 0 0,0 0 0,-1 1 0,1-1 0,-1 0 1,0 1-1,0-1 0,0 0 0,0 1 0,-1-1 0,1 3-37,-1-5 15,0-1 1,0 0-1,0 0 0,0 0 0,0 0 1,0 1-1,0-1 0,0 0 0,0 0 1,0 0-1,0 0 0,-1 0 0,1 1 1,0-1-1,0 0 0,0 0 0,0 0 1,0 0-1,0 0 0,0 0 0,0 1 1,0-1-1,-1 0 0,1 0 0,0 0 1,0 0-1,0 0 0,0 0 1,0 0-1,0 0 0,-1 0 0,1 0 1,0 0-1,0 0 0,0 1 0,0-1 1,0 0-1,-1 0 0,1 0 0,0 0 1,0 0-1,0 0-15,-8-5 415,-7-8 220,10 5-524,0 0-1,0 0 1,1-1-1,0 1 0,0-1 1,1 0-1,0 0 1,1 0-1,0-1 1,0 1-1,1 0 1,0-1-1,1 1 1,0-5-111,1 6 19,-1 0 0,1-1 0,1 1 0,0 0 0,0 0 0,0 0 0,1 0 1,0 0-1,1 1 0,0-1 0,0 1 0,0 0 0,1 0 0,0 0 0,1 1 1,2-4-20,6-1 6,-1-1 0,1 2 1,1 0-1,0 1 0,0 0 1,1 1-1,12-4-6,-18 8-93,0 0 0,0 1 0,0 0 1,1 1-1,-1 0 0,1 1 0,0 0 0,-1 1 0,1 0 0,0 0 0,-1 1 1,1 1-1,2 0 93,29 15-384</inkml:trace>
  <inkml:trace contextRef="#ctx0" brushRef="#br0" timeOffset="1414.067">1449 689 5657,'-27'-94'2858,"20"74"-411,3 17 346,2 18-15,2-13-3406,-8 57 1263,-2 40 220,9-84-750,1 0 0,0-1 1,2 1-1,-1-1 0,4 9-105,-4-18 11,1 0 1,0 0-1,0 0 0,0 0 1,1-1-1,-1 1 0,1-1 0,0 1 1,1-1-1,-1 0 0,1 0 1,-1-1-1,1 1 0,0-1 0,1 0 1,-1 0-1,1 0 0,-1 0 1,1-1-1,0 0 0,0 0 0,0 0 1,0-1-1,0 0 0,0 1 1,0-2-1,0 1 0,1-1 0,-1 0 1,0 0-1,1 0 0,-1-1 1,0 1-1,0-1 0,0-1 0,0 1 1,0-1-1,0 0 0,0 0 1,0 0-1,2-2-11,1-1 55,1-1 1,-1 0-1,0 0 1,-1-1-1,1 0 0,-1-1 1,-1 1-1,1-1 1,-1 0-1,-1-1 1,0 0-1,0 0 0,0 0 1,-1 0-1,-1 0 1,0-1-1,2-8-55,2-16 109,-2 0 1,-1-1-1,-2 0 0,-1-17-109,-1 37-4,4-22 24,-4 36-20,0 1 0,0-1 0,0 1 0,1-1 0,-1 0 0,0 1 0,0-1 0,0 1 0,1-1 0,-1 1 1,0-1-1,1 1 0,-1 0 0,0-1 0,1 1 0,-1-1 0,1 1 0,-1 0 0,0-1 0,1 1 0,-1 0 0,1-1 0,0 1 0,-1 1-1,1-1 1,0 0 0,0 0-1,-1 1 1,1-1 0,-1 0 0,1 1-1,0-1 1,-1 1 0,1-1 0,-1 1-1,1-1 1,-1 1 0,1-1-1,-1 1 1,0 0 0,1-1 0,-1 1-1,1 0 1,-1-1 0,0 1 0,0 0 0,9 18 2,-1 1 0,-1-1 0,-1 1 0,0 0-2,5 20 14,-4-19 20,0 0 1,1 0-1,2-1 0,0 0 0,1-1 0,1 1-34,-7-13-81,-1-1 0,1 0-1,1 0 1,-1-1-1,1 0 1,0 0 0,0 0-1,1 0 1,-1-1-1,1 0 1,0-1-1,0 1 1,0-1 0,1-1-1,-1 1 1,1-1-1,-1 0 1,9 0 81,24-1-564</inkml:trace>
  <inkml:trace contextRef="#ctx0" brushRef="#br0" timeOffset="1802.695">2136 783 7978,'21'-94'3508,"-21"93"-3316,0 0-1,0 0 0,1 0 1,-1-1-1,0 1 0,0 0 1,1 0-1,-1 0 0,1 0 1,-1 0-1,1 0 0,-1 0 1,1 0-1,0 0 0,-1 0 1,1 0-1,0 1 0,0-1 1,0 0-1,0 0 0,-1 1 1,1-1-1,0 1 0,1-1-191,-1 0 64,1 1-1,-1 0 1,1 0-1,0 0 1,-1 0 0,1 0-1,-1 1 1,0-1-1,1 0 1,-1 1-1,1-1 1,0 1-64,7 1 463,23 2 149,-1-2 0,1-2 0,11-1-612,-31 0 40,-1 0 0,0-1-1,1 0 1,-1-1 0,0 0 0,0-1-1,-1 0 1,1-1 0,-1 0 0,9-6-40,-15 9 16,-2-1 1,1 1-1,0-1 1,0 0-1,-1 0 1,0 0 0,1 0-1,-1-1 1,0 1-1,-1-1 1,1 1 0,-1-1-1,1 1 1,-1-1-1,0 0 1,0 0 0,-1 1-1,1-1 1,-1 0-1,0 0 1,0 0 0,0-1-17,-1-4 48,0 1 1,0 0-1,-1 0 1,0 0-1,0 0 1,-1 0-1,0 1 1,0-1-1,-5-6-48,6 11 6,0 0 1,-1 0-1,1 0 1,-1 0-1,0 0 1,0 1-1,0-1 1,0 1-1,0 0 1,0 0-1,-1 0 1,1 1-1,-1-1 1,1 1-1,-1 0 1,0 0-1,0 0 1,1 0-1,-1 0 1,0 1-1,0 0 0,0 0 1,0 0-1,1 0 1,-1 1-1,0-1 1,0 1-1,0 0 1,0 0-7,-5 2 0,0-1 0,1 1 1,-1 0-1,1 1 0,-1 0 0,1 1 1,0-1-1,1 2 0,-1-1 0,1 1 1,-4 4-1,1 1-1,2 1 0,0 0 0,0 0 0,1 1-1,0 0 1,1 0 0,1 0 0,0 1 0,1 0 0,0 0 0,1 0 0,1 0 0,0 1 0,1-1 0,1 1 0,0-1 0,1 1 0,0-1 0,3 12 1,-1-17 6,0 0-1,0-1 1,1 0 0,0 1 0,0-1 0,1-1 0,0 1 0,1-1 0,-1 0-1,1 0 1,1 0 0,-1-1 0,1 0 0,0 0 0,1-1 0,-1 0-1,1 0 1,6 2-6,4 2 115,0-1-1,1-1 0,0 0 1,0-2-1,1 0 0,-1-1 1,1-1-1,1-1-114,47-1 307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51.0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54 19 5065,'0'-1'211,"-1"0"-1,1 0 1,0 0-1,0 0 1,-1 0-1,1 1 0,-1-1 1,1 0-1,-1 0 1,1 0-1,-1 1 1,1-1-1,-1 0 1,0 0-1,1 1 1,-1-1-1,0 0 1,0 1-1,0-1 1,1 1-1,-1-1 1,0 1-1,0 0 1,0-1-1,0 1 1,0 0-1,0 0 1,0-1-1,0 1 1,0 0-1,0 0 1,1 0-1,-2 0-210,1 0 120,0 1 1,-1-1-1,1 0 0,0 1 1,0 0-1,-1-1 0,1 1 0,0-1 1,0 1-1,0 0 0,0 0 1,0 0-1,0 0 0,0 0 1,0 0-1,0 0 0,0 0 0,0 0 1,0 0-1,1 0 0,-1 1 1,1-1-1,-1 1-120,0 2 95,-1 0 1,1 0-1,1 0 1,-1 0-1,1 0 0,-1 0 1,1 0-1,0 1 1,1-1-1,-1 0 0,1 0 1,1 4-96,18 51 517,-6-24-209,-2 7-63,-2 0 1,-2 0 0,-1 1 0,-3-1 0,-1 1-1,-2 15-245,-7 76 461,-11 50-461,3-33 70,2-61 320,7-63-72,1 1 1,2-1 0,0 1 0,2 0-1,2 8-318,-2-35 14,0 0 0,0 0 0,0 1-1,0-1 1,1 0 0,-1 0 0,0 0-1,1 1 1,-1-1 0,1 0 0,-1 0-1,1 0 1,0 0 0,-1 0-1,1 0 1,0 0 0,0 0 0,0-1-1,0 1 1,0 0-14,0 0 10,0-1 1,-1 0-1,1 0 0,0 1 1,0-1-1,0 0 0,0 0 1,0 0-1,0 0 0,0 0 1,0 0-1,0 0 0,0 0 1,0-1-1,-1 1 0,1 0 1,0 0-1,0-1 0,0 1 1,0-1-11,3-1 36,0-1 0,0 1 0,0-1 0,0 0 1,-1-1-1,1 1 0,-1 0 0,0-1 0,2-3-36,154-247 385,-145 230-372,113-219 83,-1 1-48,-92 181-246,26-63 198,-56 140-1931,-4 14 260,-2 11 742</inkml:trace>
  <inkml:trace contextRef="#ctx0" brushRef="#br0" timeOffset="367.405">454 785 8218,'-15'-2'3320,"15"4"-1711,4 2-113,13 9-152,5 3-71,14 12-465,2 9-144,5 10-184,2 5-64,2-1-152,8-1-48,0-8-104,-7-7-16,-5-8 328,-9-8 881,-1-9-889</inkml:trace>
  <inkml:trace contextRef="#ctx0" brushRef="#br0" timeOffset="1006.095">1248 788 5961,'-54'-10'2407,"53"10"-2324,1 0-1,-1-1 0,0 1 0,1 0 0,-1 0 0,0 0 0,1 0 0,-1 0 0,0 0 0,1 0 0,-1 0 1,0 0-1,1 1 0,-1-1 0,1 0 0,-1 0 0,0 1 0,1-1 0,-1 0 0,1 0 0,-1 1 0,1-1 1,-1 1-1,0 0-82,1-1 138,0 0 1,0 0-1,0 0 1,0 1-1,0-1 1,0 0-1,0 0 1,0 1-1,0-1 1,0 0-1,0 0 1,0 1-1,0-1 1,0 0-1,0 0 1,0 1-1,0-1 1,0 0-1,0 0 1,0 0-1,0 1 1,0-1-1,1 0 1,-1 0-1,0 0 1,0 1-1,0-1 1,0 0-1,1 0 1,-1 0-1,0 0 1,0 1-1,0-1 1,1 0-1,-1 0 1,0 0-139,6 3 100,1 0 1,-1-1 0,1 1-1,0-1 1,-1-1-1,1 1 1,0-1 0,0-1-1,0 1 1,0-1 0,0 0-1,0-1 1,0 1 0,0-1-1,5-2-100,21-4 303,-1-2 1,9-4-304,-29 8 42,-1 1 0,1-2 0,-1 1 1,0-2-1,-1 1 0,0-2 0,0 1 0,0-2-42,-7 7 12,-1-1 0,1 1 0,-1-1 0,0 0 0,0 0 0,0 0 0,-1 0 0,1-1 0,-1 1 0,1 0 0,-1-1 0,0 1 0,-1 0 0,1-2-12,0 2 6,-1 1 1,0 0-1,0 0 0,0 0 1,-1-1-1,1 1 1,0 0-1,-1 0 1,1 0-1,-1 0 0,0 0 1,0 0-1,0 0 1,0 0-1,0 0 1,0 0-1,0 0 0,-1 0 1,1 1-1,-1-1 1,1 1-1,-1-1 1,1 1-1,-1-1 1,0 1-7,-5-3 8,-1-1 0,0 1 1,1 1-1,-1 0 1,0 0-1,-1 0 0,1 1 1,0 0-1,-1 1 1,1 0-1,-1 0 1,1 1-1,-1 0 0,1 1 1,-1-1-1,1 2 1,-1-1-9,-4 2 14,1 0 0,-1 1 0,1 0 1,0 1-1,0 0 0,0 1 1,1 0-1,0 1 0,0 0 0,1 0 1,-1 2-15,-5 5 34,0 1 0,2 0 0,-1 1 0,2 1 0,0 0 0,1 0 0,-9 19-34,16-25 6,0 1 0,0 0-1,1 0 1,1 0-1,0 0 1,0 0 0,2 1-1,-1-1 1,1 1 0,1-1-1,0 1 1,1-1-1,1 1 1,0 0-6,0-3 11,0 0 1,1-1-1,1 1 1,-1-1-1,1 1 1,1-1-1,0-1 0,0 1 1,1-1-1,0 1 1,0-2-1,1 1 0,0-1 1,0 0-1,1 0 1,0-1-1,5 3-11,-1-1 33,1 0 1,1-2-1,-1 1 0,1-2 0,1 0 1,-1 0-1,0-1 0,1-1 1,0-1-1,0 0 0,9 0-33,9-1 17,0-2 1,0 0-1,11-4-17,-29 3 293,-1-1 1,0 0-1,0-1 1,0-1-1,-1 0 0,0 0 1,0-2-1,0 1 1,0-2-294,25-22 1068</inkml:trace>
  <inkml:trace contextRef="#ctx0" brushRef="#br0" timeOffset="1360.351">1818 694 8618,'0'-9'1982,"-1"-14"2174,3 19-1858,2 12 174,-3-7-2460,0 2 13,1 1 1,-1-1-1,1 0 1,0 0-1,0 0 1,0-1-1,2 3-25,34 34 95,-3-5 57,11 16-152,-26-24 23,14 15 99,13 12-122,-35-41 55,1-1 0,0 0 0,0-1 0,1 0 0,0-1 0,5 2-55,9 0 376,5-11-162</inkml:trace>
  <inkml:trace contextRef="#ctx0" brushRef="#br0" timeOffset="1712.768">2418 580 9490,'0'-1'198,"-1"0"1,1 0-1,-1 0 1,1 0-1,-1 0 1,0 1-1,1-1 1,-1 0-1,0 0 1,1 1-1,-1-1 1,0 0-1,0 1 1,0-1-1,0 1 1,0-1-1,0 1 0,0-1 1,0 1-1,0 0 1,0-1-1,0 1 1,0 0-1,0 0 1,0 0-1,0 0 1,0 0-1,0 0-198,-1 0 155,0 1 1,1 0-1,-1 0 0,0 0 1,1 0-1,-1 0 0,1 0 1,-1 0-1,1 0 0,0 1 1,-1-1-1,1 0 0,0 1 1,-1 1-156,-4 6 169,1 0 0,-1 1 0,2 0 0,0 0 0,-1 2-169,-22 79 676,-8 53-676,12-46 260,-112 391 1064,63-240-899,71-249-422,-6 24 645,2 0 0,0 1 1,1 1-649,2-5 817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23.1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553 402 3985,'-1'-1'267,"1"0"0,0 1 0,0-1 0,-1 0 0,1 0 0,-1 0 0,1 0 0,-1 0 0,1 1 0,-1-1 0,0 0 0,1 0 0,-1 1 0,0-1 0,0 1 0,1-1 0,-1 0 1,0 1-1,0-1 0,0 1 0,0 0 0,1-1 0,-1 1 0,0 0 0,0-1 0,0 1 0,0 0 0,0 0-267,-33-6 1855,29 6-1466,-13-2 97,1 1 0,-1 0 1,0 2-1,0 0 0,1 1 1,-1 0-1,-1 2-486,6 0 118,0 0 1,0 0 0,0 2-1,1 0 1,0 0-1,0 1 1,0 0 0,1 1-1,-7 6-118,-4 5 28,1 0 0,1 1 0,1 1 0,1 1 0,1 1 0,1 0 0,1 1 0,1 1 0,1 0 0,-2 9-28,8-17 2,2-1 1,0 1 0,0 1-1,2-1 1,0 0-1,1 1 1,1 0-1,0-1 1,2 1-1,0 0 1,1-1-1,0 1 1,2-1-1,0 0 1,1 0-1,0 0 1,3 4-3,1-1 4,1 0 0,1-1 1,1 0-1,0-1 0,1 0 0,1-1 0,1-1 1,0 0-1,1-1 0,4 2-4,-9-8 5,0-1 0,1 0 0,0-1 0,1 0 0,0-1 0,0 0 0,0-1 0,1 0 0,-1-1 0,1-1 0,0 0-1,0-1 1,0-1 0,1 0 0,-1-1 0,3 0-5,3-2 10,-2-1-1,1-1 0,0-1 1,-1-1-1,0 0 0,0-1 1,0-1-1,-1-1 0,0 0 1,-1-1-1,0-1 0,-1 0 1,12-12-10,-12 10 9,-1-2 0,0 1 0,-1-2 0,-1 0 0,0 0 0,-2-1 1,1 0-1,-2-1 0,0 0 0,-2-1 0,0 0 0,0 0 0,-1-5-9,-3 7 9,-1 0 0,-1 0 0,0 0-1,-1 0 1,-1 0 0,-1 0 0,0 0-1,-1 0 1,-1 0 0,-3-6-9,-4-9 16,-1 0-1,-1 1 1,-2 0 0,-13-19-16,18 34 6,-1 0 1,0 0-1,-1 1 0,-1 1 1,0 0-1,-1 0 0,0 2 0,-11-8-6,15 13 2,-1 1 0,0 0 0,1 0 0,-2 1 0,1 0-1,0 1 1,-1 0 0,0 1 0,0 1 0,0 0 0,0 0-1,0 1 1,-1 1 0,1 0-2,1 0-9,0 1-1,0 1 1,0-1-1,1 2 1,-1 0-1,-8 3 10,14-4-48,1 0-1,-1 0 0,1 0 1,0 1-1,0 0 0,0 0 0,0 0 1,0 0-1,1 0 0,-1 1 0,1 0 1,0-1-1,0 1 0,0 1 1,1-1-1,-1 0 49,1 3-64,-1-1 0,2 1 0,-1-1 0,1 1 0,-1 5 64</inkml:trace>
  <inkml:trace contextRef="#ctx0" brushRef="#br0" timeOffset="448.635">532 958 7562,'-88'-45'3584,"91"45"-1231,9 6-721,12 6-520,11 6-175,5 5-369,8 2-136,13 1-216,2 2-56,5 1-64,-8-2-16,-3-8 168,-6 1-336,-7-2 112</inkml:trace>
  <inkml:trace contextRef="#ctx0" brushRef="#br0" timeOffset="1473.023">1285 794 3057,'-15'-26'5275,"15"25"-5061,-1 0 1,1 0-1,-1 0 1,0 0 0,1 1-1,-1-1 1,0 0-1,0 0 1,1 1-1,-1-1 1,0 1 0,0-1-1,0 1 1,0-1-1,0 1 1,0-1 0,0 1-1,0 0 1,0 0-1,0-1 1,0 1 0,0 0-1,0 0 1,0 0-1,0 0 1,-1 0-215,1 1 103,0 0 0,0 0 0,0 0 0,0 0 0,0 0 0,0 0 0,0 0 0,1 0-1,-1 0 1,0 0 0,1 0 0,-1 1 0,0-1 0,1 0 0,0 0 0,-1 1 0,1-1 0,0 0 0,0 1-103,-6 27 394,5-8-252,0 0 0,2 0 0,0 0 0,1-1 0,2 1 0,4 16-142,1-3 51,1 0 0,3-1 0,9 19-51,-17-42 15,0 0 0,1 0 0,0-1 0,0 1 0,1-1 0,0-1 0,1 0 0,6 6-15,-12-12 8,0 0 0,1 0 1,-1 0-1,1-1 1,0 1-1,-1 0 1,1-1-1,0 0 1,0 0-1,0 0 0,0 0 1,0 0-1,0-1 1,0 1-1,0-1 1,0 0-1,1 0 1,-1 0-1,0 0 0,0-1 1,0 1-1,0-1 1,0 1-1,0-1 1,0 0-1,0-1 1,0 1-1,-1 0 0,1-1 1,0 1-1,-1-1 1,3-1-9,2-4 26,0 0 0,0 0 0,0-1 0,-1 0 1,0 0-1,-1 0 0,1-1 0,-2 1 0,1-1 0,0-3-26,9-24 158,10-38-158,-20 63 16,4-21 13,-2 1 1,-1-1-1,-1 0 1,-2 0-1,-1 0 1,-1 0-1,-6-31-29,4 90 44,-3 10-28,2 1-1,1 6-15,3-35 1,0 1 1,1-1 0,0 1-1,0-1 1,1 0-1,0 1 1,1-1-1,0-1 1,0 1 0,1-1-1,0 1 1,0-1-1,1-1 1,0 1-1,1-1 1,6 6-2,-7-8 4,0 0 1,1 0-1,-1 0 0,1-1 1,0 0-1,1 0 0,-1-1 1,1 0-1,0 0 0,-1-1 1,1 0-1,0 0 1,0-1-1,1 0 0,-1 0 1,0-1-1,0 0 0,0-1 1,0 1-1,2-2-4,19-5 23,-1-2 0,0-1 0,0-1-1,-1-2 1,-1 0 0,0-2 0,15-11-23,-33 20 7,0-1 0,1 0 1,-2-1-1,1 1 0,-1-2 0,-1 1 1,1-1-1,-1 1 0,-1-2 0,0 1 0,0-1 1,-1 1-1,0-1 0,0-1 0,-1 1 1,-1 0-1,0-1 0,0 1 0,-1-1 0,0 0 1,-1 1-1,0-1 0,-1 0 0,0 0-7,1 9 1,-1 0-1,1 0 0,0 0 1,0 0-1,-1 0 0,0 0 0,1 0 1,-1 0-1,0 1 0,0-1 1,0 0-1,0 0 0,0 0 0,0 1 1,0-1-1,-1 1 0,0-2 0,1 3 0,0-1 0,0 0 0,0 1 0,-1 0 0,1-1 0,0 1 0,0-1 0,0 1 0,-1 0 0,1 0 1,0 0-1,0 0 0,-1 0 0,1 0 0,0 0 0,-1 0 0,1 0 0,0 1 0,0-1 0,-1 1 0,-6 2-1,1 0 1,0 1 0,0 0-1,0 1 1,1-1-1,-1 1 1,-1 3 0,-3 1 6,0 1 0,1 1 0,1 0 0,0 0 1,0 1-1,1 0 0,1 0 0,0 1 0,1 0 0,0 0 0,1 1 0,0 0-6,2-5 5,1-1 0,0 1 0,0 0 0,1-1 0,0 1 0,1 0-1,0 0 1,1 0 0,-1 0 0,1 0 0,1-1 0,0 1 0,0 0 0,1-1-1,0 0 1,0 1 0,1-1 0,0 0 0,1-1 0,0 2-5,3 1 25,0 0 0,1 0 0,0-1 0,1 0 0,0 0 0,0-1 0,0-1 1,1 0-1,1 0 0,3 1-25,4 1 152,0-1-1,0-1 1,1-1 0,0-1 0,0-1-1,6 0-151,66 5 356</inkml:trace>
  <inkml:trace contextRef="#ctx0" brushRef="#br0" timeOffset="2181.317">2750 780 4169,'31'-62'2564,"-30"60"-2288,0 1 0,0-1 0,-1 0 0,1 0 0,0 1 0,-1-1 0,1 0-1,-1 0 1,0 0 0,0 0 0,0 0 0,0 0 0,0 0 0,0-1-276,-1 2 97,1 1 0,0-1 1,0 0-1,-1 1 0,1-1 1,0 1-1,-1-1 0,1 1 0,-1-1 1,1 1-1,-1-1 0,1 1 1,-1 0-1,1-1 0,-1 1 1,1 0-1,-1-1 0,0 1 1,1 0-1,-1 0 0,1 0 1,-1-1-1,0 1 0,1 0 1,-1 0-1,0 0-97,-3 0 256,-1 0 1,1 1-1,0-1 1,-1 1-1,1 0 1,0 0-1,0 0 1,-1 1-257,5-2 8,-24 10 359,0 1 1,0 1-1,2 1 1,-1 1-1,2 2 1,-10 7-368,13-9 125,7-5-78,0 0 0,1 0 1,1 0-1,-3 4-47,9-9 9,0 0-1,0-1 1,1 1 0,0 0 0,0 0-1,-2 4-8,4-6 3,-1-1-1,1 1 0,-1-1 0,1 1 0,0-1 0,0 1 0,0-1 0,0 1 1,0-1-1,0 1 0,0-1 0,0 1 0,0-1 0,1 1 0,-1-1 1,1 0-1,-1 1 0,1 0-2,1 0 2,-1 0 0,1 0 1,0 0-1,0 0 0,0-1 0,0 1 0,0-1 1,0 1-1,0-1 0,0 0 0,0 1 1,1-1-1,-1-1 0,0 1 0,1 0 1,-1 0-1,1-1 0,-1 0 0,2 1-2,9 0 12,1 0-1,-1 0 1,4-2-12,-4 1 9,64-2 13,-27 0 27,32 3-49,-67 0 4,0 1 0,-1 0-1,1 1 1,-1 0 0,1 2 0,-1 0 0,9 4-4,-21-8 0,1 0 1,-1 0-1,1 1 0,-1-1 1,0 1-1,0-1 1,0 1-1,0 0 0,0 0 1,0 0-1,0 0 1,0 0-1,-1 1 0,1-1 1,-1 0-1,0 1 1,1-1-1,-1 1 0,0-1 1,-1 1-1,1 0 1,-1 1 0,0-1 0,0 0 0,0 0 0,0 1 0,0-1 0,-1 0 0,0 1 0,1-1 0,-1 0 0,-1 0 0,1 0 0,0 0 0,-1 0 0,1 0 0,-2 1-1,-7 10 19,0 0-1,-1-1 1,-1-1 0,0 0 0,-1-1-1,0 0 1,0-1 0,-1 0 0,-1-1 0,0-1-1,0 0 1,0-1 0,-1-1 0,-5 2-19,16-7 7,0 1 1,-1-1 0,0 0 0,1 0 0,-1-1 0,1 0-1,-1 1 1,0-2 0,1 1 0,-1-1 0,1 0 0,-1 0-1,1-1 1,-1 1 0,1-1 0,0 0 0,-1-1 0,1 1-1,1-1 1,-1 0 0,0 0 0,1-1 0,-1 1 0,-1-3-8,6 6 0,-1-1 72,1 1 1,-1-1-1,1 1 1,-1 0-1,1-1 1,-1 1-1,1-1 1,-1 1-1,1-1 1,0 1-1,-1-1 0,1 1 1,0-1-1,-1 1 1,1-1-1,0 0 1,0 1-1,-1-1 1,1 1-1,0-1 0,0 0 1,0 1-1,0-1 1,0 0-1,0 1 1,0-1-1,0 1 1,0-1-1,0 0 0,1 1 1,-1-1-1,0 0 1,0 1-1,1-1 1,-1 1-1,0-1-72,16-9 1214</inkml:trace>
  <inkml:trace contextRef="#ctx0" brushRef="#br0" timeOffset="2542.082">3220 203 10258,'-4'-2'587,"0"-2"2,-1 2 1,1-1-1,-1 0 0,0 1 1,-3-1-590,7 3 54,1-1 0,-1 1 0,0 0 0,1 0 0,-1-1 0,0 1 1,0 0-1,1 0 0,-1 0 0,0 0 0,0 0 0,1 0 0,-1 0 0,0 0 0,0 0 1,1 1-1,-1-1 0,0 0 0,0 0 0,1 1 0,-1-1 0,0 0 0,1 1 0,-1-1 1,1 1-1,-1-1 0,0 1 0,1-1 0,-1 1 0,1-1 0,-1 1 0,1-1 1,0 1-1,-1 0 0,1-1 0,-1 1 0,1 0 0,0-1 0,0 1 0,-1 0 0,1 0 1,0-1-1,0 1 0,0 0-54,-1 8 186,0-1 1,1 0-1,0 0 0,1 0 1,0 1-1,0-1 0,0 0 1,1 0-1,3 6-186,5 17 628,15 27-628,-17-42 110,3 10-7,25 54 426,5 28-529,-31-79 67,-2 1 1,-1 1-1,-1-1 1,-2 1 0,0 19-68,-3 102 189,-2-88-3162,0-39 1730</inkml:trace>
  <inkml:trace contextRef="#ctx0" brushRef="#br0" timeOffset="2928.946">3025 729 8786,'-14'-10'4185,"2"9"-1945,15-1-943,11 2-289,17 2-488,18-7-72,27 0-152,8-10-96,19-2-104,-2-4 0,-16 4 16,-6 3-488,-23 10 304</inkml:trace>
  <inkml:trace contextRef="#ctx0" brushRef="#br0" timeOffset="2929.946">3786 592 10106,'17'36'4177,"-30"-13"-2425,8 6-399,6 6-297,5 4-304,6 8-408,1 1-104,-2-1-152,3-1-24,-3-4 64,-2-4 48,2-10-424,-2-9 1625,7-22-1121</inkml:trace>
  <inkml:trace contextRef="#ctx0" brushRef="#br0" timeOffset="3323.921">3804 122 11586,'-23'-43'4513,"6"6"-3144,10 12-945,6 9-48,6 21 128,13 16 3121,20 27-2617</inkml:trace>
  <inkml:trace contextRef="#ctx0" brushRef="#br0" timeOffset="3697.765">4408 803 6681,'8'-23'1715,"-1"0"-1,0-8-1714,-6 29 122,-1 1-1,0-1 0,0 1 1,0-1-1,0 1 0,0-1 1,0 0-1,0 1 0,0-1 1,-1 1-1,1-1 0,0 1 1,-1-1-1,0 1 0,1-1 1,-1 1-1,0-1 0,0 1 1,0 0-1,0 0 0,0-1 1,0 1-1,0 0 0,0 0 1,0 0-1,0 0 1,-1 0-1,1 0 0,0 0 1,-1 1-1,1-1 0,-1 0 1,1 1-1,-1-1 0,1 1 1,-1 0-122,-3-1 193,0 0 0,0 0 0,0 1 1,0 0-1,0 0 0,0 0 1,1 0-1,-1 1 0,-4 1-193,-4 2 154,1 0 0,-1 1 0,1 1 0,0 0 0,1 1 0,0 0 0,0 0 0,0 1 0,1 1-154,2-3 50,0 1-1,1 0 0,0 1 1,0 0-1,1 0 1,0 0-1,1 1 1,-1 0-1,2 0 0,-1 0 1,-2 10-50,5-14 5,1 1 0,0 0 0,0 0 0,0-1 0,1 1 1,0 0-1,0 0 0,0 0 0,1 0 0,0-1 0,0 1 0,0 0 0,1 0 0,0-1 1,0 1-1,0-1 0,1 0 0,0 0 0,0 0 0,0 0 0,1 0 0,-1-1 0,1 1 1,0-1-1,0 0 0,1 0 0,-1 0 0,1-1 0,0 0 0,2 1-5,2 2 9,1-1 1,0 0-1,0-1 0,0 0 0,1-1 0,-1 0 0,1 0 1,-1-1-1,1-1 0,0 0 0,0 0 0,0-1 0,0 0 1,0-1-1,0-1 0,4 0-9,-5-1 15,0 0 0,0-1-1,0 1 1,0-2 0,-1 0 0,1 0 0,-1-1-1,0 0 1,-1 0 0,0-1 0,0 0 0,0 0 0,-1-1-1,0 0 1,4-7-15,-7 10 9,-1 0-1,0-1 1,0 1-1,0-1 1,-1 0 0,0 0-1,0 0 1,0 0-1,-1 0 1,0-1-1,0 1 1,0 0-1,-1 0 1,0-1 0,0 1-1,-1 0 1,0-1-1,0 1 1,0 0-1,-1 0 1,0 0 0,0 0-1,-1 0 1,1 0-1,-1 1 1,-1-1-1,1 0-8,-7-8 20,-1 0 0,0 1-1,-1 0 1,0 0 0,-1 2-1,0-1 1,-9-4-20,15 10-37,0 2 1,-1-1 0,1 1-1,-1 0 1,0 0 0,0 1-1,0 0 1,0 0 0,-1 1-1,1 0 1,-1 1 0,1 0-1,-1 0 1,0 1 0,1 0-1,-2 1 37,7-1-206,-1 1-1,1 0 0,-1 0 0,0 0 1,1 0-1,0 1 0,-1 0 1,1-1-1,0 1 0,0 0 0,0 1 1,0-1-1,0 1 0,0-1 1,1 1-1,-1 0 0,-1 2 207,-7 26-1276</inkml:trace>
  <inkml:trace contextRef="#ctx0" brushRef="#br0" timeOffset="4147.252">4803 662 9266,'-3'-7'961,"0"0"0,-1 1 0,0-1-1,0 1 1,0 0 0,-2-1-961,7 7 28,-1 1-1,0-1 1,0 0-1,0 0 1,0 1-1,0-1 1,0 0 0,0 0-1,0 1 1,0-1-1,0 0 1,0 0-1,-1 0 1,1 1-1,0-1 1,0 0-1,0 0 1,0 0 0,0 1-1,0-1 1,0 0-1,0 0 1,-1 0-1,1 1 1,0-1-1,0 0 1,0 0-1,0 0 1,-1 0 0,1 0-1,0 1 1,0-1-1,0 0 1,-1 0-1,1 0 1,0 0-1,0 0 1,-1 0-1,1 0 1,0 0 0,0 0-1,-1 0 1,1 0-1,0 0 1,0 0-1,0 0 1,-1 0-1,1 0 1,0 0-1,0 0 1,-1 0 0,1 0-1,0 0 1,0-1-1,0 1 1,-1 0-1,1 0 1,0 0-1,0 0 1,0 0-1,0-1 1,-1 1 0,1 0-1,0 0 1,0 0-1,0 0 1,0-1-1,0 1-27,0 23 281,0-22-261,6 32 114,0-1 1,2 1-1,2-1 1,1-1-1,15 31-134,8 24 235,-26-62-207,-1 0-1,-1 0 1,-2 1 0,0 0 0,-1 0-1,-2 0 1,0 1 0,-2-1 0,-1 0-1,0 0 1,-2 1-28,4-25 8,-1 0-1,1 0 0,0 0 1,0 0-1,0 0 1,0 0-1,-1 0 1,1 0-1,-1 0 0,1 0 1,0 0-1,-1 0 1,0 0-1,1 0 0,-1 0 1,0 0-1,1-1 1,-1 1-1,0 0 0,0 0 1,1-1-1,-1 1 1,0 0-1,0-1 0,0 1 1,0-1-8,0 0 28,0-1-1,0 1 1,0-1 0,0 1 0,0-1-1,0 1 1,0-1 0,1 0-1,-1 1 1,0-1 0,0 0 0,1 0-1,-1 0 1,1 0 0,-1 1 0,0-1-1,1 0 1,0 0 0,-1 0-1,1 0 1,-1 0 0,1 0 0,0 0-1,0 0 1,0 0 0,0-1-28,-3-13 152,0 1 0,2-1 1,0 1-1,1-1 0,0 1 0,2-12-152,4-24 182,6-16-182,39-227 152,-50 282-143,3-13 35,0-1 0,2 1 0,1-1 0,1 0-44,-8 24 2,0 1-1,0-1 1,0 0 0,1 1-1,-1-1 1,0 0 0,1 1-1,-1-1 1,0 0-1,1 1 1,-1-1 0,1 1-1,-1-1 1,1 1 0,-1-1-1,1 1 1,-1-1 0,1 1-1,-1-1 1,1 1-1,0 0 1,-1-1 0,1 1-1,0 0 1,-1 0 0,1 0-1,0-1 1,-1 1 0,1 0-1,0 0 1,0 0-1,-1 0 1,1 0 0,0 0-1,-1 0 1,1 0 0,0 1-1,-1-1 1,1 0-1,0 0 1,-1 0 0,1 1-1,0-1 1,-1 0 0,1 1-1,0-1 1,-1 1-2,6 3 1,-1 0 1,-1 0-1,1 0 1,-1 1-1,3 2-1,2 2 4,61 60 13,18 25-17,-67-69 4,-1 0 1,-1 2-1,-1 0 0,-2 1 0,-1 1 1,0 2-5,-2 4 3,-8-21 497,0 0 0,1-1 0,0 1 0,1-2 0,0 1 0,1-1 0,6 7-500,-9-14 258,1 0 0,0-1-1,0 1 1,0-1-1,3 1-257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40.8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50 437 7962,'-21'-7'891,"18"6"-741,1 1 0,0-1-1,-1 0 1,1 1 0,0-1 0,0 0-1,-1-1 1,1 1 0,0 0 0,0-1-1,0 1 1,0-1-150,2 2 33,1-1 0,-1 1 0,0 0 0,0-1 0,0 1 0,1 0 0,-1-1 0,0 1 0,1 0 0,-1-1 0,0 1 0,1 0 0,-1 0 0,0-1 0,1 1 0,-1 0 0,1 0 0,-1 0 0,1-1 0,-1 1 0,0 0 0,1 0 0,-1 0 0,1 0 0,-1 0 0,1 0-33,35-7 853,253-25-58,179 3-596,-5 25-136,-403 4-55,296-3 58,2-16-66,-6-14 74,608-38 290,-674 64-299,563-32 271,-490 14 45,234 18-381,263 10 74,-207-4-38,-117-7 1024,287-49-1060,-356 25 1640,207 22-1640,-348 6 255,-108-9 3222,-86 1-1990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47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67 398 5817,'-2'-1'315,"0"-1"0,0 1 0,0 0 0,0 1 0,-1-1 1,1 0-1,0 1 0,-1-1 0,1 1 0,-1-1 0,1 1 0,-1 0-315,1 0 138,1 1-1,0-1 1,-1 1 0,1-1 0,0 1 0,0-1 0,-1 1 0,1 0-1,0 0 1,0-1 0,0 1 0,0 0 0,0 0 0,0 0-1,0 0 1,0 0 0,1 0 0,-1 1 0,0-1 0,1 0-1,-1 0 1,1 0 0,-1 1-138,-2 4 239,1 1 1,0-1-1,1 0 1,-1 0-1,1 1 0,0-1 1,1 1-1,0-1 1,0 1-1,0-1 0,0 1 1,2 4-240,3 12 551,1 0 1,8 21-552,-6-22 308,-1 0 0,2 17-308,-2 5 502,-2 1 0,-2 29-502,-3-127 485,-1 14-328,1-1 1,3 1 0,1-1-158,-2 27 3,0 0 0,1 1 0,1 0 1,0 0-1,1 0 0,0 0 0,0 0 0,2 1 0,-1 0 0,1 1 0,5-6-3,-9 13 0,0 0 0,0 0-1,0 0 1,0 0 0,1 0 0,-1 1-1,1-1 1,0 1 0,0 0 0,0 0-1,0 0 1,0 1 0,0 0 0,0-1 0,1 2-1,3-2 1,-1 2-1,0 0-1,0 0 1,1 0-1,-1 1 1,0 0 0,0 0-1,0 1 1,0 0-1,7 3 2,-1 0-1,0 2 1,0-1-1,0 2 0,-1 0 0,0 0 0,0 1 0,-1 0 0,-1 1 1,1 1-1,0 1 1,-1 1 1,-1 1 0,0 0 0,0 1 0,-1 0 0,-1 0 0,-1 0 0,0 1 0,-1 0 0,-1 2-1,-3-6 7,0-1 2,-1-11-9,0-1 1,0 1-1,0 0 1,0 0-1,0 0 1,0 0 0,0 0-1,0 0 1,0 0-1,0 0 1,0 0-1,0 0 1,0 0-1,0 0 1,1 0-1,-1-1 1,0 1-1,0 0 1,0 0-1,0 0 1,0 0-1,0 0 1,0 0-1,0 0 1,0 0-1,0 0 1,0 0-1,0 0 1,0 0 0,0 0-1,1 0 1,-1 0-1,0 0 1,0 0-1,0 0 1,0 0-1,0 0 1,0 0-1,0 0 1,0 0-1,0 0 1,0 0-1,0 0 1,0 0-1,1 0 1,-1 0-1,0 0 1,0 0-1,0 0 1,0 0-1,0 0 1,0 0 0,0 0-1,0 0 1,0 1-1,0-1 1,0 0-1,0 0 1,0 0-1,0 0 1,0 0-1,0 0 0,5-17 30,-3 2-25,31-159 279,-32 165-258,1 0 0,1 1 0,-1-1 0,1 1-1,1-1 1,0 1 0,0 0 0,2-2-26,-4 7 3,0 0 0,1 1 1,-1-1-1,1 1 0,-1 0 0,1 0 0,0 0 0,-1 0 0,1 0 0,0 0 0,0 1 0,0 0 1,1-1-1,-1 1 0,0 0 0,0 1 0,1-1 0,-1 0 0,0 1 0,1 0 0,-1 0 1,1 0-1,0 0-3,4 1 0,1 0 0,-1 1 0,1 0 0,-1 0 0,0 1 0,0 0 1,0 0-1,0 1 0,-1 0 0,1 1 0,-1-1 0,0 1 1,0 1-1,-1-1 0,1 1 0,-1 0 0,-1 1 0,1 0 0,-1-1 1,0 2-1,5 7 5,-1 1 1,0 0 0,-1 1 0,-1-1 0,0 1 0,-1 1 0,-1-1 0,-1 1 0,0 3-6,4 62 705,-4-37 829,5 24-450</inkml:trace>
  <inkml:trace contextRef="#ctx0" brushRef="#br0" timeOffset="756.01">1164 416 6105,'0'-1'230,"3"-35"4727,-3 35-4873,0 1 0,0-1-1,0 1 1,0-1-1,0 0 1,0 1-1,0-1 1,1 1 0,-1-1-1,0 0 1,0 1-1,1-1 1,-1 1 0,0-1-1,1 1 1,-1-1-1,0 1 1,1-1 0,-1 1-1,1-1 1,-1 1-1,1 0 1,-1-1-1,1 1 1,-1 0 0,1-1-1,-1 1 1,1 0-1,-1-1 1,1 1 0,0 0-1,-1 0 1,1 0-1,-1 0 1,1 0-1,0 0 1,-1 0 0,1 0-1,-1 0 1,1 0-1,0 0 1,-1 0 0,1 0-1,-1 0 1,1 0-1,0 1 1,-1-1 0,1 0-1,-1 1 1,1-1-1,-1 0-83,1 1 40,-1-1-1,1 1 1,-1-1 0,0 1-1,1-1 1,-1 1-1,0-1 1,0 1-1,1 0 1,-1-1 0,0 1-1,0-1 1,0 1-1,0 0 1,0-1-1,0 1 1,0 0-1,0-1 1,0 1 0,0-1-1,0 1 1,0 0-1,0-1 1,0 1-1,-1-1-39,-5 21 221,3-13-78,-2 14-4,0 0 1,2 1 0,0-1-1,2 1 1,0 0 0,1 0 0,4 18-140,-3-31 15,0 0 1,1-1-1,0 1 1,1-1-1,0 1 0,1-1 1,0 0-1,0-1 1,1 1-1,0-1 1,0 1-1,1-1 1,0-1-1,0 1 1,1-1-1,0-1 1,0 1-1,1-1 1,2 1-16,-7-5 6,-1 0 0,0 0-1,1-1 1,-1 0 0,1 1 0,-1-1 0,1 0 0,0 0-1,-1 0 1,1-1 0,0 1 0,0-1 0,0 1 0,-1-1 0,1 0-1,0 0 1,0 0 0,0-1 0,0 1 0,-1-1 0,1 1-1,0-1 1,0 0 0,-1 0 0,1 0 0,-1 0 0,1-1 0,-1 1-1,1-1 1,-1 1 0,0-1 0,0 0 0,0 0 0,2-2-6,9-11 28,-1 0 1,0-1-1,-1-1 1,-1 0-1,-1 0 1,0-1-1,5-14-28,9-33 160,7-39-160,-19 67 73,-4 7 12,-5 18 17,1 0 0,1 1 0,0-1 0,1 0-102,-3 13 156,0 6-97,0 9-16,-2-1-33,0 0 1,1-1 0,0 1 0,2-1 0,-1 1-1,2-1 1,0 0 0,1 0 0,0 0 0,1-1-1,0 0 1,1 0 0,1 0 0,0-1 0,0 0 0,2-1-1,-1 0 1,5 4-11,5 2 530,1 0 1,0-1-1,1 0 0,0-2 0,2-1-530,31 16 1174</inkml:trace>
  <inkml:trace contextRef="#ctx0" brushRef="#br0" timeOffset="1128.954">2329 398 9754,'-6'-7'647,"0"-1"0,-1 2 1,1-1-1,-1 1 0,0 0 0,-1 0 0,0 1 0,0 0 0,0 0 0,0 1 1,-1 0-1,-7-2-647,7 3 119,1 1 0,0 1 0,0 0 1,-1 0-1,1 0 0,-1 1 0,1 0 0,0 1 1,-1 0-1,1 0 0,0 1 0,-1 0 0,1 0 1,0 1-1,0 0 0,1 1 0,-1 0 0,1 0 1,0 0-1,0 1 0,-5 4-119,1 0 47,1 0 0,0 1 0,0 1 0,1 0 0,0 0 1,1 1-1,0 0 0,1 0 0,1 1 0,0-1 0,0 2 0,1-1 0,-1 7-47,4-14 8,1 1-1,-1 0 0,1 0 0,0 0 0,1 0 0,0 0 1,0-1-1,0 1 0,1 0 0,0 0 0,0 0 1,1 0-1,0-1 0,0 1 0,0 0 0,1-1 0,0 0 1,0 0-1,1 0 0,0 0 0,0 0 0,0-1 1,0 0-1,1 0 0,0 0 0,0 0 0,1-1 0,-1 0-7,5 2 12,-1 0-1,1-1 0,0 0 0,0-1 1,1 0-1,-1-1 0,1 0 0,0-1 1,0 0-1,0-1 0,0 0 0,0 0 1,0-1-1,0-1 0,5 0-11,17-4-39,0-1-1,0-2 1,-1 0-1,14-8 40,33-12-83</inkml:trace>
  <inkml:trace contextRef="#ctx0" brushRef="#br0" timeOffset="1508.886">2549 25 10474,'-12'-6'1830,"8"4"-1285,0-1 0,0 1 0,-1 0 0,0 0-1,1 0 1,-1 1 0,0-1 0,0 1 0,-4 0-545,8 1 44,1 0 0,-1 0 0,1 0 0,-1 0 0,0 0 0,1 0 0,0 1 0,-1-1 0,1 0 0,-1 0 0,1 0 0,-1 1 0,1-1 0,-1 0 0,1 1 0,0-1 0,-1 0 0,1 1 0,-1-1 1,1 0-1,0 1 0,0-1 0,-1 1 0,1-1 0,0 1 0,0-1 0,-1 1 0,1-1 0,0 1 0,0-1 0,0 1 0,0-1 0,0 1 0,0-1-44,1 22 212,9 7-90,1 0 0,1-1-1,10 16-121,-3-4 126,7 19-126,-9-9 63,-2 1-1,-2 1 1,4 38-63,-12-53 33,-1 0-1,-3 1 1,0-1-1,-3 1 1,-4 23-33,-1-27 98,4-27 327,3-24 160,10-67 297,19-75-882,-27 147 5,1 1-1,0-1 1,1 1 0,0 0 0,1 1 0,0-1 0,4-5-5,-7 13 1,1-1 0,-1 1 0,1 0-1,0 0 1,0 0 0,0 0 0,0 1 0,0-1 0,1 1 0,-1 0 0,1 0 0,0 0 0,-1 0 0,1 1 0,0 0 0,0-1 0,0 1 0,0 1 0,0-1 0,0 0 0,1 1 0,-1 0 0,1 0-1,6 1 34,-1 0 1,1 1 0,-1 0 0,1 1 0,-1 0 0,0 1-1,0 0 1,-1 0 0,1 1 0,-1 0 0,0 1 0,0 0-1,0 0 1,-1 1 0,0 0 0,-1 1 0,1 0 0,-1 0-1,2 5-34,9 11-30,-1 2 0,-1 0 0,-1 1 0,-2 1 0,-1 0 0,1 6 30,6 7-3029,7-7 1560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44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5889,'30'-52'2833,"-28"55"3277,-1 11-3560,3 48-3402,-3-50 1607,8 129-143,1-21-274,-7-1-1,-5 34-337,-3-91 42,0-4 34,2 32-76,4-72 20,0-1-1,0 0 1,2 0-1,0 0 1,1-1-1,1 1 1,3 6-20,-7-22 2,-1 1 0,1-1 1,-1 0-1,1 1 1,0-1-1,-1 0 0,1 0 1,0 0-1,0 0 0,0 0 1,0 0-1,0 0 1,0 0-1,0 0 0,0 0 1,1 0-1,-1 0 1,0-1-1,0 1 0,1-1 1,-1 1-1,0-1 0,1 1 1,-1-1-1,1 0 1,-1 0-1,0 0 0,1 1 1,-1-1-1,1-1 0,-1 1 1,0 0-1,1 0 1,-1 0-1,1-1 0,-1 1 1,0-1-1,1 1 1,-1-1-1,0 1 0,0-1 1,1 0-3,19-19-3</inkml:trace>
  <inkml:trace contextRef="#ctx0" brushRef="#br0" timeOffset="381.695">548 2 7954,'-1'-1'117,"0"1"1,1 0 0,-1 0 0,0 0-1,1 0 1,-1 0 0,0 0 0,1 0 0,-1 0-1,0 0 1,1 0 0,-1 0 0,0 0-1,1 0 1,-1 1 0,1-1 0,-1 0-1,0 0 1,1 1 0,-1-1 0,1 0-1,-1 1 1,1-1 0,-1 1 0,1-1-1,-1 1 1,1-1 0,-1 1 0,1-1-1,0 1 1,-1-1 0,1 1 0,0 0-1,-1-1 1,1 1 0,0-1 0,0 1-1,0 0 1,-1-1 0,1 1 0,0 0 0,0-1-1,0 1 1,0 0 0,0-1 0,0 1-1,0 0 1,1 0-118,0 5 126,0 0 0,1 1-1,0-1 1,0 0 0,1 2-126,1 1 331,17 53 195,-3 2-1,-3 0 1,-3 0 0,4 61-526,0 265 959,-11-174-810,-5-200-228,2 9-546,4-29 364</inkml:trace>
  <inkml:trace contextRef="#ctx0" brushRef="#br0" timeOffset="800.23">137 606 11771,'-2'-21'4376,"2"15"-3455,21 2 23,22-2-104,7-2-272,27-5-328,6 2 216,5 0 2809,2 5-2361</inkml:trace>
  <inkml:trace contextRef="#ctx0" brushRef="#br0" timeOffset="1367.404">1178 604 4209,'4'-8'4089,"3"-8"-1057,-7 16-2906,0-1-1,0 1 1,0 0 0,0-1-1,0 1 1,0-1 0,0 1-1,0 0 1,0-1 0,0 1-1,0 0 1,0-1-1,0 1 1,0-1 0,0 1-1,0 0 1,-1-1 0,1 1-1,0 0 1,0-1 0,0 1-1,-1 0 1,1-1 0,0 1-1,0 0 1,-1-1-1,1 1 1,0 0 0,-1 0-1,1 0 1,0-1 0,-1 1-1,1 0 1,0 0 0,-1 0-1,1 0 1,0 0-1,-1-1 1,1 1-126,-8-1 77,1 0 1,0 0-1,-1 0 0,1 1 0,-1 0 1,1 0-1,-1 1 0,1 0 0,-1 0 1,1 1-1,0 0 0,-1 0 0,1 1 1,0 0-1,1 0 0,-1 0 1,1 1-1,-1 0 0,1 1 0,-3 2-77,2-1 16,0 0 0,0 1 0,1 0-1,0 0 1,0 0 0,0 1 0,1-1 0,1 2-1,-1-1 1,1 0 0,0 1 0,1-1 0,0 1-1,1 0 1,0 0 0,0 1 0,0 0-16,1 6 6,1-1 0,0 1 1,1 0-1,1-1 0,0 1 0,1-1 0,0 0 1,4 7-7,-5-15 4,1 1 1,0 0-1,0-1 0,1 0 1,0 0-1,0 0 1,1 0-1,0-1 1,0 0-1,1 0 1,0 0-1,-1 0 1,2-1-1,-1 0 1,1 0-1,5 2-4,-3-2 14,0-1-1,0-1 0,0 0 0,1 0 1,-1-1-1,1 0 0,0 0 1,0-1-1,-1-1 0,1 1 0,0-2 1,0 1-1,0-1 0,-1-1 1,1 0-1,8-2-13,-8 0 16,0 0 0,1-1 0,-1 0 0,-1 0 0,1-1 0,-1 0 0,0-1 0,0 0-1,-1 0 1,0-1 0,0 0 0,-1 0 0,0-1 0,5-9-16,-5 6 14,0 0-1,-1 0 1,0-1-1,-1 0 1,-1 0-1,0 0 1,-1 0-1,0-1 1,-1 1-1,-1-1 1,0 1-1,-1-1 1,0-1-14,0 8 9,-1-1 0,0 1 1,0 0-1,0-1 0,-1 1 1,0 0-1,-1 0 0,1 0 1,-2 1-1,1-1 0,-1 1 1,1 0-1,-2-1 0,1 2 0,-1-1 1,0 0-1,0 1 0,0 0 1,-1 0-1,0 1 0,0-1 1,0 1-1,0 1 0,-1-1 0,-1 0-9,0 1-70,0 1-1,0 0 0,-1 0 0,1 0 1,-1 1-1,1 0 0,-1 1 0,0 0 1,1 0-1,-1 1 0,0 0 0,1 1 1,0-1-1,-1 2 0,1-1 0,0 1 1,0 0-1,0 1 0,-5 3 71,10-6-388,1 1-1,-1 0 1,0 0-1,0-1 0,1 2 1,-1-1-1,1 0 1,0 0-1,-1 2 389,2-2-162,0 0-1,0-1 1,1 1-1,-1 0 1,0 0-1,1 0 1,0 0 0,0 0-1,-1 0 1,1 0-1,0 0 1,1 1 162</inkml:trace>
  <inkml:trace contextRef="#ctx0" brushRef="#br0" timeOffset="1982.921">1673 604 6665,'19'-47'3057,"-18"46"-2859,-1 0 0,0 0 1,1 1-1,-1-1 0,0 0 0,0 0 0,1 0 0,-1 0 0,0 0 1,0 0-1,0 0 0,0 0 0,-1 0 0,1 0 0,0 0 0,0 0 1,0 0-1,-1 0 0,1 0 0,-1 0 0,1 1 0,-1-1 0,1 0 1,-1 0-1,1 0 0,-1 1 0,1-1 0,-1 0 0,0 0 0,0 1 1,1-1-1,-1 1 0,0-1 0,0 1 0,0-1 0,0 1 1,1-1-1,-1 1-198,0 0 561,2 11-398,0 0 1,1-1-1,0 1 0,1-1 0,0 1 1,4 5-164,2 14 107,18 108 302,-20-93-307,2 0-1,2-1 1,2 0 0,3 4-102,-16-47 4,0 0-1,1-1 1,-1 1 0,0-1-1,0 1 1,0-1-1,1 1 1,-1 0-1,0-1 1,1 1 0,-1-1-1,1 1 1,-1-1-1,0 0 1,1 1-1,-1-1 1,1 1 0,-1-1-1,1 0 1,-1 1-1,1-1 1,0 0-1,-1 1 1,1-1 0,-1 0-1,1 0 1,0 0-1,-1 0-3,1 0 6,0 0 0,0-1 0,0 1-1,0 0 1,0-1 0,-1 1 0,1-1-1,0 1 1,0-1 0,-1 0 0,1 1-1,0-1 1,-1 0 0,1 1 0,-1-1-1,1 0 1,0 0-6,18-36 120,-14 20-91,0 1 0,-2-1 0,1-5-29,0 4 18,0-1 1,5-12-19,-5 18 5,2 1 0,-1-1 0,2 1 1,0 0-1,0 1 0,1-1 1,0 2-1,2-3-5,-7 10 0,-1 1 0,1-1 0,-1 1 0,1 0 0,0-1-1,-1 1 1,1 1 0,0-1 0,1 0 0,-1 1 0,0-1 0,0 1 0,1 0 0,-1 0 0,0 0 0,1 1 0,-1-1 0,1 1 0,-1 0 0,1 0-1,-1 0 1,1 0 0,-1 0 0,1 1 0,-1 0 0,1 0 0,-1 0 0,0 0 0,1 0 0,-1 1 0,0-1 0,0 1 0,3 2 0,2 1-1,-1 1 0,0 0 0,0 1 0,0-1 0,-1 1 0,0 1 0,2 2 1,35 59 1,-32-49 4,1-1 0,0 0 0,14 15-5,-21-29 2,0 0 1,0 0-1,0-1 1,1 1-1,-1-1 0,1 0 1,0-1-1,1 1 0,-1-1 1,0 0-1,1-1 1,0 0-1,-1 0 0,4 0-2,-7-1 37,0 0 1,0-1-1,0 1 0,0-1 0,0 0 0,0 0 0,0 0 0,0-1 0,0 1 0,0-1 0,0 1 0,0-1 1,0 0-1,0 0 0,0 0 0,0-1 0,0 1 0,-1-1 0,1 1 0,-1-1 0,1 0 0,-1 0 0,0 0 1,1 0-1,-1-1 0,0 1 0,0 0 0,-1-1 0,1 0 0,-1 1 0,1-1 0,-1 0 0,0 0 0,1-1-37,1-7 125,1-2 0,-2 1 0,1 0 0,-2-1 0,0 1 0,0-1-1,-1-8-124,-6-61 239,3 40-132,1-31-107,2 61 26,1 1-1,0 0 0,1-1 0,0 1 1,1 0-1,0 0 0,0 0 1,4-6-26,8-6 221,1 12-89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50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11 735 7994,'-1'0'115,"1"0"-1,0 0 1,0 0 0,-1 0 0,1 0 0,0 0-1,-1 0 1,1 0 0,0 0 0,0 0 0,-1 0-1,1 0 1,0 0 0,0 1 0,-1-1 0,1 0-1,0 0 1,0 0 0,-1 0 0,1 0 0,0 0-1,0 1 1,0-1 0,-1 0 0,1 0 0,0 0-1,0 1 1,0-1 0,0 0 0,-1 0 0,1 1-1,0-1 1,0 0 0,0 1-115,-2 13 1008,5 17-637,13 36 468,-5-20 861,4 32-1700,-5-24 703,-5-32-322,-1-1 1,0 13-382,-2 1 179,0-25-87,-2-24 81,9-169 137,-8 157-300,2 1 0,0-1-1,2 1 1,3-8-10,-5 20 9,1 0-1,0 0 0,1 1 0,1 0 0,-1 0 0,2 0 1,0 1-1,0 0 0,6-6-8,-10 12 4,1 0 1,0 0-1,1 0 1,-1 1 0,1 0-1,-1 0 1,1 0-1,0 1 1,0-1-1,0 1 1,0 0-1,1 1 1,-1-1-1,0 1 1,3 0-5,-1 0 3,1 1 0,-1 0 0,1 0 0,-1 1 0,0 0 0,1 0 0,-1 1 0,0 0 0,0 0 0,5 3-3,4 3 4,0 0 0,-1 1 0,0 1 0,0 0 0,-1 1 0,0 1 0,-1 0 0,0 1 1,-1 0-5,-1 0 6,-1 0 0,0 0 1,-1 1-1,-1 0 0,0 1 1,-1 0-1,0 0 1,-2 1-1,1 0 0,-2 0 1,0 0-1,-1 0 1,-1 0-1,0 2-6,-1-2 84,-1-6-86,1 0 0,0 0 0,1-1 0,-1 1 1,2 0-1,0 0 0,0-1 0,0 0 1,1 0-1,1 0 0,1 3 2,8 1-72</inkml:trace>
  <inkml:trace contextRef="#ctx0" brushRef="#br0" timeOffset="371.267">1088 765 5841,'-7'-6'794,"1"1"-1,-1 1 1,0 0-1,0-1 0,0 2 1,-1-1-1,1 1 1,-1 1-1,0-1 1,0 1-1,0 0 0,0 1 1,-8 0-794,10 0 139,1 2 1,-1-1-1,1 1 1,-1-1 0,1 2-1,0-1 1,-1 0-1,1 1 1,0 0-1,0 1 1,0-1-1,0 1 1,1 0-1,-1 0 1,0 0-1,1 0 1,0 1-1,0 0 1,0 0-1,1 0 1,-1 0-1,-1 4-139,-1 0 9,1 0-1,0 0 0,0 1 1,1 0-1,0 0 0,0 0 1,1 0-1,1 1 0,-1-1 1,2 1-1,-1 0 0,1 0 0,1-1 1,-1 1-1,2 0 0,-1 0 1,2 0-1,-1-1 0,1 1 1,0 0-1,1-1 0,1 0 1,-1 0-1,1 0 0,1 0 1,2 4-10,-1-3 6,0-2 0,1 1 0,-1-1 0,2 0 0,-1-1 0,1 1-1,0-1 1,1-1 0,-1 0 0,1 0 0,1-1 0,-1 0 0,1 0-5,-2-2 5,-1-1 1,0 1-1,1-2 1,-1 1-1,1-1 1,-1 0-1,1 0 1,0-1-1,-1 0 1,1-1-1,0 0 1,-1 0-1,1 0 1,-1-1 0,1 0-1,-1-1 1,0 1-1,4-4-5,-2 2 8,-1-1-1,1 0 0,-1 0 1,0-1-1,-1 0 1,1 0-1,-1-1 0,-1 0 1,1-1-1,5-7-7,-8 9 5,0 0 0,-1-1 0,0 1 1,0-1-1,0 0 0,-1 0 0,0 0 0,0 0 0,0 0 0,-1-1 0,0 1 1,-1 0-1,0-1 0,0 1 0,-1-3-5,0-3 10,-2 0 1,1-1 0,-2 1-1,0 0 1,0 1-1,-2-1 1,1 1 0,-1 0-1,-1 0 1,0 1-1,-1 0 1,0 0-1,-1 0 1,0 1-11,4 5-32,0 0-1,0 1 1,0-1 0,-1 1-1,0 0 1,0 1 0,0-1 0,0 1-1,0 0 1,-1 1 0,1-1-1,-1 1 1,0 1 0,0-1-1,0 1 1,0 0 0,1 1-1,-1 0 1,0 0 0,0 0 0,0 1-1,0 0 1,0 0 0,0 1-1,0 0 1,1 0 0,-6 3 32,-25 13-307</inkml:trace>
  <inkml:trace contextRef="#ctx0" brushRef="#br0" timeOffset="852.778">1347 861 9634,'1'-91'3427,"-1"91"-3342,0-1-1,0 1 0,0 0 0,0-1 0,0 1 0,0-1 0,0 1 1,0 0-1,0-1 0,0 1 0,0 0 0,0-1 0,0 1 0,0 0 1,0-1-1,0 1 0,1 0 0,-1-1 0,0 1 0,0 0 0,0-1 1,1 1-1,-1 0 0,0 0 0,0-1 0,1 1 0,-1 0 0,0 0 1,0-1-1,1 1-84,7 6 848,7 16-568,-14-21-125,9 17 163,12 18 860,13 32-1178,-29-54 62,-1 0 0,0 0 1,-1 0-1,0 0 1,-2 0-1,1 1 0,-2 3-62,-1 54 424,5-108-157,-1 1 0,-2-1 0,-1 1-1,-2-1 1,-2-5-267,2 29 13,-1-9 16,1 1-1,0-1 1,3-17-29,-2 34 3,0-1 1,1 0 0,0 0-1,0 1 1,1-1 0,-1 1-1,1-1 1,0 1-1,0-1 1,0 1 0,1 0-1,-1 0 1,1 0 0,0 1-1,0-1 1,1 1-1,-1-1 1,4-1-4,-5 4 0,0 0 0,0 0 0,0 0 0,0 0 1,0 0-1,0 1 0,1-1 0,-1 1 0,0-1 0,1 1 0,-1 0 0,0 0 0,1 0 0,-1 0 0,0 0 1,3 1-1,35 12-1,-36-12 1,19 8 0,-1 1 0,0 1-1,0 2 1,-1-1 0,0 2-1,5 7 1,-15-13 0,-1 1 0,0 1 0,-1 0 1,0 0-1,0 1 0,-1 0 0,-1 1 0,0-1 0,0 2 0,-2-1 0,1 0 0,1 7 0,-3-2 7,-1-1-1,1 16-6,-3-22-14,0 0 0,0 1 0,1-1 0,1 0-1,0 0 1,0 0 0,1 0 0,0 0-1,1-1 15,4 4 36</inkml:trace>
  <inkml:trace contextRef="#ctx0" brushRef="#br0" timeOffset="1214.831">2245 872 10794,'9'-7'4689,"2"3"-2896,15 4-377,1-9 48,12 8-640,0 0-111,-3-1-385,2 4-136,-3-5-112,4-1-8,1 2 400,2 1 2136,-3 1-1839</inkml:trace>
  <inkml:trace contextRef="#ctx0" brushRef="#br0" timeOffset="2215.162">3375 4 9242,'0'0'141,"0"0"0,0 0 1,0-1-1,-1 1 0,1 0 0,0 0 0,0-1 1,0 1-1,-1 0 0,1 0 0,0 0 0,0 0 0,-1-1 1,1 1-1,0 0 0,0 0 0,-1 0 0,1 0 1,0 0-1,-1 0 0,1 0 0,0 0 0,-1 0 1,1 0-1,0 0 0,0 0 0,-1 0 0,1 0 1,0 0-1,-1 0 0,1 0 0,0 0 0,0 0 1,-1 0-1,1 1 0,0-1 0,0 0 0,-1 0 0,1 0 1,0 0-1,0 1 0,-1-1 0,1 0-141,-6 18 1774,2 26-1295,7 29 32,3 1 0,4-1 0,15 57-511,12 88 256,-27-74-157,-6-76-9,2 0 1,7 22-91,-13-89 1,11 40 42,-10-38-38,0-1 1,0 0-1,0 0 0,0 1 0,0-1 0,1 0 0,-1 0 0,1 0 1,-1 0-1,1-1 0,0 1 0,-1 0 0,1-1 0,0 1 0,0-1 1,0 1-6,-1-2 3,-1 0 0,1 0 0,-1 0 0,1 0 0,-1 0 0,1 0 0,-1 0 0,1 0 0,-1 0 1,1 0-1,-1 0 0,1 0 0,0 0 0,-1 0 0,1 0 0,-1 0 0,0-1 0,1 1 1,-1 0-1,1 0 0,-1-1 0,1 1 0,-1 0 0,1-1 0,-1 1 0,0 0 0,1-1 0,-1 1 1,0 0-1,1-1 0,-1 1 0,0-1 0,0 1 0,1-1 0,-1 1 0,0-1 0,0 1 0,0-1 1,0 1-1,1-1 0,-1 1 0,0-1 0,0 1 0,0-1-3,2-24 82,-3 13-62,0 1 0,-1-1 0,-1 0 0,0 1 0,0-1 0,-1 1 0,-1 0 0,0 0 0,-2-2-20,-14-24 58,-25-32-58,38 57 8,-15-22 7,-2 2-1,-23-24-14,39 47 1,0-1-1,-1 2 1,0-1-1,-1 2 0,0-1 1,0 1-1,0 1 0,-1 0 1,0 0-1,-8-1 0,16 5-1,0 1 1,0 0-1,-1 1 0,1-1 0,0 1 1,0-1-1,-1 1 0,1 0 1,0 1-1,0-1 0,-1 1 1,1 0-1,0 0 0,0 0 0,0 1 1,0-1-1,0 1 0,0 0 1,1 0-1,-1 1 0,1-1 1,-1 1-1,1-1 0,0 1 0,0 0 1,0 0-1,0 1 0,0-1 1,-1 3 0,-4 7-3,1 1 0,0-1 1,1 1-1,0 0 1,2 0-1,-1 1 0,-1 10 3,2-6 3,1 1-1,0-1 1,1 1-1,1 0 1,1 0 0,1 0-1,1 0 1,1-1-1,0 1 1,2 3-3,-3-14 1,1 0 1,0 0-1,1-1 1,-1 1-1,2-1 1,-1 0-1,1 0 1,0-1-1,1 1 1,0-1-1,0 0 1,0-1-1,1 1 1,0-1-1,0 0 1,1-1-1,0 0 1,0 0-1,0-1 1,0 0-1,1 0 1,8 2-2,-3-3-7,1-1 1,0 0-1,0 0 0,0-2 1,0 0-1,0 0 0,0-2 1,-1 0-1,1 0 0,0-1 1,-1-1-1,8-3 7,56-20-59</inkml:trace>
  <inkml:trace contextRef="#ctx0" brushRef="#br0" timeOffset="2669.8">3773 883 10170,'-4'-44'3673,"4"43"-3620,0 1 0,0-1-1,0 1 1,0-1 0,0 1 0,0-1 0,0 1-1,0 0 1,0-1 0,0 1 0,0-1 0,0 1 0,0-1-1,1 1 1,-1 0 0,0-1 0,0 1 0,0-1-1,1 1 1,-1 0 0,0-1 0,1 1 0,-1 0-1,0-1 1,0 1 0,1 0 0,-1 0 0,1-1 0,-1 1-1,0 0 1,1 0 0,-1 0 0,1-1 0,-1 1-1,0 0 1,1 0 0,-1 0 0,1 0 0,-1 0-1,1 0 1,-1 0 0,0 0 0,1 0 0,-1 0 0,1 0-1,-1 0 1,1 0 0,-1 0 0,0 0 0,1 1-1,-1-1 1,1 0-53,3 1 391,51 2 1099,-21-1-558,27-1-932,-48-2 43,0-1-1,0 0 0,0 0 1,-1-1-1,1-1 0,7-3-42,-6 2 29,0-1-1,-1-1 1,0 0 0,4-3-30,-13 7 7,-1 1 0,1-1 0,-1 0 0,1 0-1,-1-1 1,0 1 0,-1-1 0,1 1-1,-1-1 1,1 0 0,-1 0 0,0 0 0,0 0-1,-1-1 1,1 1 0,-1-2-6,1-2 10,-1 1 0,0 0 1,-1-1-1,0 1 0,0-1 0,-1 1 1,1-1-1,-2 1 0,1 0 0,-1-1 1,0 1-1,-1 0 0,1 0 1,-1 1-1,-1-1 0,1 0-10,0 3 4,0 0 0,1 0 0,-1 0 0,-1 0 0,1 1 0,-1-1 0,1 1 0,-1 0 0,0 0 0,0 0 0,0 1 0,0-1 0,-1 1 0,1 0 0,-1 0 0,1 0 0,-1 1 0,0 0 0,0 0 0,0 0 0,1 0 0,-1 1 0,0 0 0,-4 0-4,2 1 2,-1 0 0,1 0 0,0 1 0,-1 0 1,1 0-1,0 0 0,0 1 0,1 1 0,-1-1 0,-3 3-2,-1 1 4,0 1-1,1 1 0,-1 0 0,2 0 1,-8 9-4,0 4 9,0 0 0,1 1 0,2 1 0,0 1 0,-4 12-9,10-18 50,0 0 1,1 0 0,1 0-1,1 1 1,1 0 0,1 0 0,0 4-51,2-16 45,1 0 1,0 0 0,0-1-1,1 1 1,-1 0 0,2 0 0,-1-1-1,1 1 1,1-1 0,-1 1 0,1-1-1,1 0 1,-1 0 0,1 0 0,0-1-1,1 1 1,-1-1 0,1 0 0,0 0-1,1 0-45,4 1 33,0 0 0,0 0 1,1-1-1,0 0 0,0-1 0,0 0 0,0-1 0,1 0 0,0 0 0,0-2 0,0 1 0,9-1-33,7 1 67,1-2 0,-1 0 0,1-2 0,-1-2 0,1 0-67,28-7 1285,0-3 0,29-12-1285,3-5 1085</inkml:trace>
  <inkml:trace contextRef="#ctx0" brushRef="#br0" timeOffset="3011.839">4635 350 11282,'-42'-107'4116,"31"88"-2797,11 19-1307,0 0-1,0 0 1,0 0 0,0 0-1,0 0 1,0 0 0,0 0-1,0 0 1,0 0 0,0 0-1,0-1 1,0 1 0,0 0-1,0 0 1,0 0-1,-1 0 1,1 0 0,0 0-1,0 0 1,0 0 0,0 0-1,0 0 1,0 0 0,0 0-1,0 0 1,0 0-1,0 0 1,-1 0 0,1 0-1,0 0 1,0 0 0,0 0-1,0 0 1,0 0 0,0 0-1,0 0 1,0 0 0,0 0-1,-1 0 1,1 0-1,0 0 1,0 0 0,0 0-1,0 0 1,0 0 0,0 0-1,0 0 1,0 0 0,0 1-1,0-1 1,0 0-1,0 0 1,0 0 0,-1 0-1,1 0 1,0 0 0,0 0-1,0 0 1,0 0 0,0 0-1,0 0 1,0 1 0,0-1-12,0 14 914,22 105 1184,2 13-1755,1 143 47,-4-32-112,-14-150-655,-3-83-370,2-5 281</inkml:trace>
  <inkml:trace contextRef="#ctx0" brushRef="#br0" timeOffset="3357.517">4523 808 11907,'-11'-24'5105,"8"6"-3297,13 4-536,7 4 9,5 6-785,6 1-160,13 3-176,6 2-72,12 0 688,1 3 1801,12-4-1745</inkml:trace>
  <inkml:trace contextRef="#ctx0" brushRef="#br0" timeOffset="3889.054">5221 844 7066,'-83'-31'3518,"98"35"-884,0 1 0,0-2 0,8 1-2634,7 0 131,0-1 0,0-1 0,0-2 0,0-1 0,25-5-131,-48 5 12,0-1 0,0-1-1,0 1 1,-1-1 0,1 0-1,-1-1 1,1 0 0,-1 0-1,0 0 1,0-1 0,-1 1-1,0-1 1,1-1 0,0-1-12,-4 5 5,1-1 0,-1 0 1,0 0-1,0-1 0,0 1 1,0 0-1,0-1 0,-1 1 1,0-1-1,1 1 0,-1-1 0,-1 0 1,1 1-1,0-1 0,-1 0 1,0 0-1,0 0 0,0 1 1,0-1-1,-1 0 0,1 0 1,-1 1-1,0-1 0,0 0 1,0 1-1,-1-1 0,1 1 1,-1-1-6,-3-3 6,1 0 0,-1 1 0,-1-1 0,1 1 0,-1 0 1,0 1-1,0 0 0,-1-1 0,0 2 0,0-1 1,0 1-1,0 0 0,0 1 0,-1 0 0,0 0 1,0 0-1,0 1 0,0 0 0,0 1 0,-3-1-6,2 1 1,0 1 0,0-1-1,0 2 1,0-1 0,0 1-1,0 1 1,0-1 0,0 2-1,0-1 1,0 1 0,1 0 0,-1 1-1,1 0 1,0 0 0,0 1-1,1 0 1,-1 1 0,-1 1-1,-2 4 1,0 0 1,0 1 0,2 0 0,-1 1 0,2 0 0,-1 0 0,2 1 0,0 0 0,0 1 0,2-1-1,0 1 1,0 0 0,1 0 0,1 5-2,1-12 6,1 1 0,0-1 0,1 1-1,0 0 1,0-1 0,1 1 0,0 0 0,0-1-1,1 0 1,0 1 0,1-1 0,0 0 0,0 0-1,0 0 1,1 0 0,1-1 0,-1 1 0,1-1-1,0 0 1,1-1 0,0 1 0,0-1 0,0 0-1,0-1 1,1 1 0,4 1-6,3 1 23,0 0 1,1-1 0,1-1-1,-1 0 1,1-1-1,0-1 1,0 0-1,0-2 1,5 1-24,6 0 67,1-2 1,-1-1-1,1-1 1,-1-1-1,7-2-67,-9-1 999,1-1-1,-1-1 1,19-9-999,12-5 1253</inkml:trace>
  <inkml:trace contextRef="#ctx0" brushRef="#br0" timeOffset="4242.089">5764 834 10258,'11'-71'3724,"-11"71"-3672,0 0 1,0 0-1,0-1 0,0 1 1,0 0-1,0 0 1,0 0-1,0-1 1,0 1-1,0 0 1,0 0-1,0 0 0,0 0 1,0-1-1,0 1 1,1 0-1,-1 0 1,0 0-1,0-1 1,0 1-1,0 0 1,0 0-1,0 0 0,0 0 1,1 0-1,-1-1 1,0 1-1,0 0 1,0 0-1,0 0 1,1 0-1,-1 0 0,0 0 1,0 0-1,0 0 1,0 0-1,1-1 1,-1 1-1,0 0 1,0 0-1,0 0 0,1 0 1,-1 0-1,0 0 1,0 0-53,7 9 928,3 13-228,2 15-399,-1 1-1,-2 1 0,-2-1 1,-1 1-1,-2 1 0,-2 11-300,-2-42 616,-1-24 477,2-9-941,1 1 0,0 0 0,2 0 1,1 0-1,0 0 0,3-3-152,-2 9 34,0-1-1,1 1 1,0 0 0,2 1-1,0 0 1,1 0 0,0 1-1,1 0 1,6-4-34,-11 12 17,1 1 1,0 0-1,0 0 1,0 0-1,1 1 1,0 0-1,0 1 1,0 0-1,0 0 1,1 1-1,-1 0 1,1 0-1,0 1 1,0 0-1,0 1 0,0 0 1,0 0-1,1 1 1,5 0-18,39 6-75,-5 8 94</inkml:trace>
  <inkml:trace contextRef="#ctx0" brushRef="#br0" timeOffset="5132.414">6457 691 8122,'7'-62'3055,"-7"61"-3004,0 1 0,0 0 1,0 0-1,0 0 0,0 0 0,0-1 0,0 1 1,0 0-1,0 0 0,0 0 0,0 0 0,0 0 1,0-1-1,0 1 0,0 0 0,0 0 0,0 0 1,1 0-1,-1 0 0,0-1 0,0 1 0,0 0 0,0 0 1,0 0-1,0 0 0,0 0 0,1 0 0,-1 0 1,0-1-1,0 1 0,0 0 0,0 0 0,0 0 1,1 0-1,-1 0 0,0 0 0,0 0 0,0 0 1,0 0-1,0 0 0,1 0-51,5 5 877,5 12-314,-10-16-385,12 20 325,-1 2 0,-1 0 0,-2 0 0,0 1 0,5 21-503,-10-28 76,0 0 0,-1 0 0,-1 1 0,-1-1 0,0 1 0,-2 0 0,0-1 0,-2 15-76,2-32 5,1 4 36,-1 0 0,1 1-1,-1-1 1,-1 0 0,1 0-1,0-1 1,-1 1-1,0 0 1,0 0 0,0-1-1,-1 2-40,3-5 6,-1 0 0,1 0 0,0 0-1,0 0 1,0 0 0,0 0 0,0 0-1,0 0 1,0 0 0,0 0 0,0 0 0,-1 0-1,1 0 1,0 0 0,0 0 0,0 0-1,0 0 1,0 0 0,0 0 0,0 0 0,0 0-1,-1 0 1,1 0 0,0 0 0,0 0-1,0 0 1,0 0 0,0 0 0,0 0-1,0 0 1,0 0 0,0 0 0,0 0 0,0 0-1,-1 0 1,1 0 0,0-1 0,0 1-1,0 0 1,0 0 0,0 0 0,0 0 0,0 0-1,0 0 1,0 0 0,0 0 0,0 0-1,0-1 1,0 1 0,0 0 0,0 0-1,0 0 1,0 0 0,0 0 0,0 0 0,0 0-1,0 0-5,-2-13 214,1-24 34,1 24-135,-5-41 154,3 33-219,0 1 1,1-1-1,1 0 1,1 0-1,2-10-48,-2 26 1,0 0 0,1 0 1,-1 0-1,1 0 0,0 0 0,0 1 0,0-1 0,1 0 0,0 1 0,0 0 1,0-1-1,0 1 0,1 1 0,-1-1 0,1 0 0,0 1 0,0 0 1,0 0-1,1 0 0,-1 0 0,1 1 0,-1-1 0,5 0-1,0 0 0,-1 1 0,0 0 0,1 0 0,-1 1 0,1 0 0,0 1 0,-1 0 0,1 0 0,-1 0 0,1 2 0,0-1 0,-1 1 0,0 0 0,1 0 0,-1 1 0,0 0 0,0 1 0,-1 0 0,1 0 0,-1 1 0,0 0 0,0 0 0,4 4 0,1 1 0,-2 0 1,1 0-1,-1 1 1,-1 1-1,0 0 1,-1 0 0,0 0-1,-1 1 1,0 0-1,-1 1 1,-1-1-1,0 1 1,2 9-1,-3-6 0,-3-9 3,0-1 0,1 1 0,0-1-1,1 0 1,-1 0 0,2 0 0,0 2-3,3-2 13,-3-11 10,-1-14 9,-3-24-34,1-1 74,6-42-72,-6 72 14,2 1 0,-1 0-1,2 0 1,-1 0 0,2 1-1,-1-1 1,2 1 0,0 0-1,1-2-13,-5 9 1,1 1 0,-1 0 0,1 0-1,-1 0 1,1 1 0,0-1 0,0 0-1,0 1 1,0 0 0,1 0 0,-1 0-1,1 0 1,-1 1 0,1-1 0,-1 1-1,1 0 1,0 0 0,0 0 0,0 0-1,-1 1 1,1-1 0,0 1 0,0 0 0,0 1-1,0-1 1,0 0 0,0 1 0,-1 0-1,1 0 1,0 0 0,0 1 0,-1-1-1,1 1 0,6 3 4,0 0 0,0 0-1,0 2 1,-1-1 0,0 1-1,0 0 1,-1 1 0,0 0-1,0 0 1,-1 1 0,1 0-4,1 5 9,0 0 0,-1 1 1,-1 0-1,0 0 0,-1 1 0,3 11-9,4 24 76,3 23-76,-9-38 49,-7-33-52,1-1 0,-1 1 0,1-1 0,0 1 0,-1-1 0,1 1 0,0-1 0,0 1 0,0-1 0,1 0 0,-1 0 0,1 1 0,-1-1 0,1 0 0,0 0 0,0-1 0,-1 1 0,1 0 0,1-1 0,-1 1 0,0-1 0,2 1 3,12 4-20</inkml:trace>
  <inkml:trace contextRef="#ctx0" brushRef="#br0" timeOffset="5514.82">7640 629 9530,'-2'-4'4457,"-3"-6"-1896,5 10-729,4 13-712,0 5-256,4 18-296,2 3-95,0 7-145,3 0-136,-8-1-112,1-2-16,-3-2 48,-3-6 48,1-10-344,0-4-96,1-12 144</inkml:trace>
  <inkml:trace contextRef="#ctx0" brushRef="#br0" timeOffset="5871.056">7669 265 12147,'-21'-43'4961,"-1"22"-3249,6 6-784,9 15-496,3 0 64,10 14-264,1 4 2665,10 19-2025</inkml:trace>
  <inkml:trace contextRef="#ctx0" brushRef="#br0" timeOffset="6240.551">7919 730 7009,'-5'-8'4533,"1"15"-2747,0 21-942,4-10-461,1 0 0,1 0 0,1 0 0,0-1 0,2 1 0,0-1 0,1 0 0,0 0 0,2 1-383,12 37 496,-12-28-303,-6-20-163,0 0-1,0 0 0,0 0 0,1-1 1,0 1-1,0-1 0,1 0 1,1 3-30,0-5 85,-4-5-16,-5-14 29,-11-23-1,8 20-76,0-1 0,1-1 0,1 1 0,0-1 0,2 0 0,0 0 0,1-16-21,2 26 5,0-1 1,0 0-1,1 1 0,1-1 0,0 1 0,0 0 0,1-1 0,0 1 0,1 0 1,0 1-1,0-1 0,1 1 0,1 0 0,-1 0 0,6-5-5,-6 9 3,0 0 0,1 0 1,0 1-1,0-1 0,0 2 0,0-1 0,1 1 0,-1 0 1,1 0-1,0 0 0,0 1 0,0 0 0,0 1 0,0 0 1,0 0-1,1 0 0,-1 1 0,0 0 0,0 0 0,1 1 1,3 1-4,6 0 1,-1 1 1,0 1 0,0 1-1,0 0 1,0 1 0,-1 1-1,0 0 1,14 9-2,-20-10 0,0 0 0,0 1 0,-1 0 0,0 1 0,0 0 0,0 0 0,-1 1 0,0 0 0,-1 0 0,0 0 0,-1 1 0,4 8 0,-3-2 8,0 0-1,-1 1 1,-1 0 0,-1 0-1,0 0 1,-1 0-1,-1 16-7,0 76-230,3-90-440,8-11 221</inkml:trace>
  <inkml:trace contextRef="#ctx0" brushRef="#br0" timeOffset="6629.554">8711 568 11090,'-19'-13'4713,"12"13"-2912,2 9-545,8 16-496,6 10-232,3 14-48,9 4-80,-3 2-207,-1 0-81,-5-6-56,-5-1-8,-5-4 96,-2-4 40,-7-9-456,0-8-377,1-7 385</inkml:trace>
  <inkml:trace contextRef="#ctx0" brushRef="#br0" timeOffset="6630.1">8665 188 12027,'-49'-46'4937,"7"12"-3289,9 21-768,6 0-144,13 19-544,10 4 272,28 11-336,8 5 2945,36 8-2177</inkml:trace>
  <inkml:trace contextRef="#ctx0" brushRef="#br0" timeOffset="7156.876">9361 554 8186,'0'-1'156,"0"1"1,0-1 0,0 1-1,0-1 1,0 1 0,0-1-1,0 1 1,0-1 0,0 1-1,-1-1 1,1 1 0,0-1-1,0 1 1,0-1 0,-1 1-1,1-1 1,0 1 0,-1 0-1,1-1 1,0 1 0,-1-1-1,1 1 1,-1 0 0,1-1-1,0 1 1,-1 0 0,1 0-1,-1-1 1,1 1 0,-1 0-1,1 0 1,-1 0 0,1-1-1,-1 1 1,1 0 0,-1 0-1,1 0 1,-1 0 0,1 0-1,-1 0 1,0 0-157,-25 6 1393,18-4-978,-24 8 153,0 2 1,1 0-1,0 2 0,1 2 1,1 1-1,-21 15-568,42-27 28,1 1-1,0 0 1,0 0 0,1 1-1,0-1 1,0 1 0,0 1 0,-3 6-28,7-12 2,1 1 1,-1-1-1,1 1 1,0-1 0,0 1-1,0 0 1,0-1 0,1 1-1,-1 0 1,1 0-1,-1-1 1,1 1 0,0 0-1,0 0 1,0-1-1,1 1 1,-1 0 0,1 0-1,-1-1 1,1 1-1,0 0 1,0-1 0,0 1-1,1-1 1,-1 1 0,0-1-1,1 1 1,0-1-1,-1 0 1,3 2-3,0 0 6,0-1 0,1 0 1,-1 0-1,1 0 0,0 0 0,0 0 0,0-1 0,0 0 1,0 0-1,5 0-6,57 11 44,-49-10-34,22 3 9,6 0 3,-1 3 1,38 11-23,-78-18 1,1 0 1,-1 0-1,0 1 0,0-1 1,0 1-1,0 0 1,0 1-1,0-1 0,-1 1 1,1 0-1,0 1-1,-4-3 1,1 0-1,-1 0 1,0 0-1,0 0 0,1 0 1,-1 0-1,-1 0 1,1 1-1,0-1 1,-1 0-1,1 1 1,-1-1-1,1 0 1,-1 1-1,0-1 1,0 0-1,0 1 1,-1-1-1,1 0 1,0 1-1,-1-1 1,0 0-1,1 1 1,-1-1-1,0 0 1,0 0-1,-1 1 0,-1 3 3,-1-1 0,0 1 0,-1-1 0,1 0-1,-1 0 1,0-1 0,0 1 0,-1-1 0,1 0 0,-1-1 0,0 1 0,0-1-1,0 0 1,0-1 0,-6 3-3,-18 4 21,0-1 1,-30 4-22,32-6 9,3 0-17,-32 5 97,52-11-93,0 1 0,0-1 0,1 0-1,-1 0 1,0-1 0,1 1 0,-1-1 0,0 0 0,1-1 0,-3 0 4,6 2-59,0-1 1,0 1-1,0-1 0,0 1 1,0-1-1,-1 0 1,1 1-1,0-1 1,1 0-1,-1 0 0,0 0 1,0 0-1,0 0 1,0 0 58,1 0-70,0 1 0,0-1 0,-1 0 0,1 1 0,0-1 0,0 0 0,0 0 0,0 1 1,0-1-1,0 0 0,1 0 0,-1 1 0,0-1 0,0 0 0,0 1 0,1-1 0,-1 0 1,0 1-1,1-1 0,-1 1 0,1-1 0,-1 0 0,0 1 0,1-1 0,-1 1 0,1-1 0,0 1 70,13-11-702</inkml:trace>
  <inkml:trace contextRef="#ctx0" brushRef="#br0" timeOffset="7796.556">9625 713 10178,'-1'-1'217,"0"0"-1,0 1 1,0-1-1,0 1 1,-1-1-1,1 1 1,0-1-1,0 1 1,0-1-1,0 1 1,-1 0-1,1 0 1,0 0-1,0 0 1,-1 0-1,1 0 1,0 0-1,0 0 1,-1 0-1,1 0 1,0 1-1,0-1 1,0 0-1,-1 1 1,1-1-1,0 1 1,0 0-1,0-1 1,0 1-217,0 1 105,0 0 0,0 0 0,0 0 1,1 0-1,-1 0 0,1 0 0,-1 0 0,1 0 1,-1 0-1,1 0 0,0 0 0,0 0 1,0 0-1,1 0 0,-1 0 0,0 0 0,1 0 1,-1 0-1,1 1-105,4 11 164,0 1 0,0-2 0,2 1 0,0-1 0,0 0 0,1 0 0,4 4-164,-2-3 62,-1 0 0,0 1-1,-1 0 1,-1 1 0,0 0 0,-1 1-62,-4-11 12,0 0 0,0 0 1,-1 1-1,0-1 0,0 0 0,0 1 1,-1-1-1,0 1 0,0-1 0,-1 1 0,0-1 1,-1 4-13,2-9 3,0-1-1,0 0 1,0 1 0,0-1 0,0 0 0,0 1 0,-1-1 0,1 0 0,0 0-1,0 1 1,0-1 0,0 0 0,-1 0 0,1 1 0,0-1 0,0 0 0,-1 0 0,1 0-1,0 1 1,0-1 0,-1 0 0,1 0 0,0 0 0,-1 0 0,1 0 0,0 0 0,-1 0-1,1 1 1,0-1 0,-1 0 0,1 0 0,0 0 0,0 0 0,-1 0-3,-8-8 70,-5-16 16,10 12-72,0 1 0,1-1 0,1 1 0,0-1 0,0 0 0,1 0 0,1 0 0,0 0 0,1 0-14,1-19 27,2 0 0,7-28-27,-6 36 6,1 1-1,1 0 0,4-9-5,-8 24 1,0 0 0,0 1-1,1 0 1,0 0-1,0 0 1,0 0 0,1 1-1,0-1 1,0 1 0,0 0-1,0 1 1,1-1-1,2 0 0,-6 4 0,0 0 0,0 0-1,1 1 1,-1-1 0,0 1-1,0-1 1,0 1 0,1 0-1,-1 0 1,0 0 0,0 0-1,1 0 1,-1 1 0,0-1-1,0 1 1,0-1 0,1 1-1,-1 0 1,0 0 0,0 0-1,0 0 1,0 0-1,0 0 1,-1 1 0,1-1-1,0 1 1,1 0 0,6 7-3,0 0 0,0 0 0,0 1-1,1 3 4,-6-7 0,11 13 2,-2 1-1,0 1 1,-1 0 0,-1 1 0,-1 0 0,-1 0 0,-1 1-1,-1 0 1,-1 1 0,-1 0 0,-1 0 0,-1 0 0,-1 19-2,-1-47 10,-1 0 1,0 0-1,1 0 1,0 0-1,0 0 1,1-4-11,4-13 6,3-16-1,5-22 11,14-34-16,-23 79 1,0 0 1,1 0-1,1 0 0,0 1 1,1 0-1,0 0 1,1 1-1,0 0 0,4-2-1,-11 12 0,0 0 0,0 0 0,0 0 0,1 0 0,-1 1 0,1-1-1,-1 1 1,1-1 0,0 1 0,-1 0 0,1 0 0,0 0 0,0 0 0,0 1-1,0-1 1,0 1 0,0 0 0,0-1 0,-1 1 0,2 1 0,0 0 1,0 0 0,0 0 1,0 0-1,-1 1 0,1-1 1,-1 1-1,1 0 0,-1 0 1,0 0-1,0 1 0,1-1 1,-2 1-1,3 2-1,6 7 10,-1 1 0,0 1 0,-1-1 0,-1 2 0,0-1 0,2 8-10,4 10-10,7 30 10,-14-37 812,2-2 0,0 1 0,1-1 0,12 18-812,4-3 1224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4:00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26 171 9042,'-3'-18'2565,"-2"1"0,0-1 1,-5-8-2566,7 17 952,32 64 1636,-13-16-2518,-2 1 1,-2 0-1,-1 1 1,1 20-71,-8-38 28,-2 0 0,0 0 0,-2 0 0,0 0 0,-2 0 0,0 0 0,-2 0 0,0-1 0,-2 3-28,70-99 677,-64 74-677,18-22 21,1 1 1,0 2 0,16-12-22,-28 26 4,0 0 0,1 0 0,-1 0 0,1 1 0,0 0 1,4 0-5,-8 2 0,0 1 1,0 0 0,1 0 0,-1 0-1,0 1 1,1 0 0,-1-1 0,0 1 0,1 1-1,-1-1 1,0 1 0,1 0 0,-1 0-1,0 0 0,0 1 0,0-1 1,-1 1-1,1 0 0,-1 0 1,1 0-1,-1 1 0,0-1 1,0 1-1,0 0 0,0 0 0,2 2 0,28 46 10,-26-40-7,0 0 1,0 0 0,9 10-4,-13-19 0,-1 1 1,1-1-1,-1 1 1,1-1-1,0 0 1,0 0-1,0 0 1,0-1-1,0 1 1,1-1-1,-1 0 1,0 1-1,1-1 1,-1-1-1,1 1 1,1 0-1,-4-1 2,0 0 1,0 0-1,0 0 1,0 0-1,0 0 1,1 0-1,-1 0 1,0 0-1,0-1 1,0 1-1,0 0 1,0-1-1,0 1 1,1 0-1,-1-1 1,0 0-1,0 1 1,-1-1-1,1 0 1,0 1-1,0-1 1,0 0-1,0 0 1,0 0-1,-1 0 1,1 1-1,0-1 1,-1 0-1,1 0 1,-1-1-1,1 1 1,-1 0-1,0 0 1,1 0-1,-1 0 1,0 0-1,0-1-2,1-5 52,0 0 0,-1 0-1,0-1 1,-1 1 0,-1-7-52,1-3 83,-5-64 65,1 18-52,3-35-96,3 80 1,0 0 0,1-1 1,1 1-1,1 0 0,0 1 0,1-1 0,4-7-1,-8 23 0,-1 0-1,1 1 1,0-1-1,0 1 0,0-1 1,0 1-1,0-1 0,0 1 1,0-1-1,0 1 0,0 0 1,1 0-1,-1 0 1,0-1-1,1 1 0,-1 1 1,1-2 0,-1 2-1,0 0 0,0 0 1,0-1-1,0 1 0,0 0 1,0 0-1,0 0 0,0 0 1,0 1-1,0-1 0,0 0 1,0 0-1,0 0 0,0 1 1,0-1-1,0 1 1,0-1-1,0 1 0,0-1 1,-1 1-1,2 0 1,2 2-2,-1 1 1,1 0-1,-1 0 1,1 0-1,-1 0 0,-1 0 1,1 1-1,0-1 1,0 4 1,6 13 3,1-1 0,0 0 0,1-1 0,1 0 0,1-1 0,11 12-3,-18-24 1,0 0 0,0-1 0,1 1 0,-1-1 1,1-1-1,0 1 0,0-1 0,1 0 0,0-1 0,-1 0 1,1 0-1,0 0 0,0-1 0,0-1 0,1 1 0,-1-1 0,0 0 1,1-1-1,3 0-1,0-1 2,0 0 0,-1-1 0,0 0 0,1-1 0,-1 0 1,0-1-1,0 0 0,0 0 0,-1-1 0,0-1 0,6-4-2,-9 5 2,0 0-1,-1 0 1,0 0-1,0-1 1,-1 0-1,1 0 1,-1-1-1,-1 1 1,1-1 0,-1 0-1,0-1 1,-1 1-1,1 0 1,-2-1-1,1 0 1,1-8-2,-1 3 2,-1-1-1,0 0 1,-1 1 0,-1-1-1,0-8-1,0 19 0,-1 1-1,1-1 1,-1 1 0,1-1-1,-1 1 1,0-1-1,0 1 1,0-1-1,0 1 1,0-1-1,-1 1 1,1 0-1,-1 0 1,1 0-1,-1 0 1,0 0-1,1 1 0,-1 0 0,0 0 0,0 0 0,1 1 0,-1-1 0,0 0 0,0 1-1,0-1 1,0 1 0,0-1 0,0 1 0,0 0 0,0 0 0,0 0 0,0 0 0,0 0 0,0 1-1,0-1 1,0 0 0,1 1 0,-3 0 1,-7 3-1,0 0 1,0 1-1,0 0 0,1 0 0,0 1 1,0 1-1,0 0 0,1 0 0,0 1 0,0 0 1,1 0-1,0 1 0,0 0 0,0 2 1,-4 6 2,1 0 0,1 1-1,0 0 1,1 1-1,1 0 1,1 0-1,-5 19-1,9-28 3,1 1 1,0 0-1,0 0 0,1 0 0,1 1 1,0 8-4,1-14 1,0-1 0,0 1 1,0-1-1,0 0 0,1 1 1,0-1-1,0 0 1,1 0-1,-1 0 0,1 0 1,0-1-1,0 1 0,1-1 1,0 0-1,0 1-1,9 6 108,-1-1 0,1 0 0,1-1 0,-1-1 0,2 0 0,-1-1 0,1 0 0,0-1 0,0-1 0,4 0-108,36 9-668,0-2 0,14-1 668,37 3-761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70 9290,'7'-61'5490,"-8"53"-4134,-1 11-587,0 14-257,0 47 65,-1 236 800,7-243-1142,3-1-1,2 0 1,14 44-235,11 61 234,-30-131-188,-1 1-1,-1-1 1,-2 1-1,-1 12-45,-1-30 19,1 0 0,-2-1-1,1 1 1,-2-1 0,0 1 0,0-1 0,-1 0-1,-1-1 1,0 1 0,0-1 0,-6 7-19,11-17 8,1 0 1,-1 0-1,0 0 1,0 0-1,1 0 1,-1 0-1,0 0 1,0-1-1,0 1 1,0 0-1,0 0 1,0-1-1,0 1 0,0-1 1,0 1-1,-1-1 1,0 1-9,2-1 13,-1 0 1,1 0-1,-1 0 0,1 0 1,-1 0-1,1-1 0,0 1 1,-1 0-1,1 0 0,-1 0 1,1-1-1,-1 1 1,1 0-1,0-1 0,-1 1 1,1 0-1,-1-1 0,1 1 1,0-1-1,0 1 0,-1 0 1,1-1-1,0 1 0,0-1 1,-1 1-1,1-1 1,0 1-1,0-1-13,-1-3 57,0 0 1,0 0 0,0 0-1,0 0 1,1-1-1,0 1 1,0 0-1,0 0 1,0-3-58,2-2 33,4-35 20,-2 0 0,-2 1 0,-2-1 0,-2-11-53,2 53 1,-3-30 10,-2 1 0,-3-6-11,6 29 1,0 0 0,-1-1 0,0 1 0,0 0 0,-1 0 0,0 1 1,0-1-1,-1 1 0,0 0 0,-3-3-1,5 7-1,0 0 1,0 1-1,-1 0 0,1-1 1,0 1-1,-1 1 0,0-1 1,1 0-1,-1 1 1,0 0-1,0 0 0,0 0 1,1 0-1,-1 1 1,0-1-1,0 1 0,0 0 1,0 0-1,0 1 1,0-1-1,0 1 0,0 0 1,0 0-1,0 0 0,0 0 1,1 1-1,-1 0 1,-9 3-2,1 1 0,1 0 0,-1 1-1,1 0 1,0 1 0,1 0 0,-7 7 2,3-2-2,1 1 1,1 0 0,0 1 0,1 1-1,1 0 1,0 0 0,-1 7 1,6-14 0,1 2 1,-1-1 0,2 0-1,0 1 1,0 0-1,1 0 1,0 0-1,1 0 1,0 0 0,1 0-1,0 0 1,1 0-1,0 2 0,1-6 5,0 0 0,0-1 0,0 0 0,1 1 0,0-1 0,0 0 0,0 0 0,1-1-1,0 1 1,0-1 0,1 1 0,0-1 0,-1-1 0,2 1 0,-1-1 0,0 0 0,1 0 0,0 0-1,0-1 1,0 0 0,0 0 0,0 0 0,1-1-5,15 5-120,-1-1 0,1 0 0,0-2 0,0-1-1,0 0 1,11-2 120,42-1-480,5-6-39</inkml:trace>
  <inkml:trace contextRef="#ctx0" brushRef="#br0" timeOffset="358.157">932 835 9298,'-3'-6'877,"0"1"0,0 1 0,-1-1 0,1 0 0,-1 1 0,-1-1 0,-3-2-877,6 5 210,-1 1-1,0-1 0,1 1 1,-1 0-1,0-1 0,0 1 1,0 0-1,0 1 0,0-1 1,0 0-1,0 1 0,0 0 1,0 0-1,0 0 0,0 0 1,-2 0-210,-6 2 171,0 0 0,0 1 0,0 0 0,0 1 1,0 0-1,1 0 0,0 1 0,0 1 1,0 0-1,1 0 0,0 1 0,0 0 0,-7 7-171,10-9 14,0 1-1,1 0 1,-1 0-1,1 1 1,0 0-1,1-1 1,0 2-1,0-1 1,0 0-1,1 1 1,0 0-1,0-1 1,1 1-1,0 0 1,1 0-1,0 1 1,0-1-1,0 0 1,1 4-14,1-8 3,0 0 1,-1 1 0,1-1 0,1 0-1,-1 0 1,1 0 0,-1 0 0,1-1-1,0 1 1,0 0 0,1-1 0,-1 1-1,1-1 1,2 2-4,0 0 5,0 0 0,1 0 1,0-1-1,0 0 0,0 0 0,0-1 0,1 1 0,3 0-5,3 1 8,1-1-1,0 0 0,0-1 1,1 0-1,-1-1 0,1 0 0,-1-2 1,5 0-8,-13 0 4,0 0 1,0-1-1,0 0 1,0 0-1,0-1 1,0 0-1,-1 0 1,1 0-1,-1-1 1,1 0 0,-1 0-1,3-2-4,-5 3 4,-1 0 0,1 0-1,-1 0 1,0 0 0,0-1-1,0 1 1,0-1 0,0 1 0,0-1-1,-1 0 1,1 0 0,-1 0 0,0 0-1,0 0 1,0 0 0,0 0 0,-1 0-1,1 0 1,-1-1 0,0 1-1,1 0 1,-2 0 0,1 0 0,0-1-4,-3-9 4,0 0 0,0 0 1,-1 1-1,-1-1 0,0 1 1,-1 0-1,0 1 0,-1-1 1,0 1-1,-1 0-4,2 1 55,-2 1 0,1 0 0,-1 0 0,-1 1 0,0 0 1,0 0-1,0 1 0,-1 0 0,0 1 0,0 0 0,-2 0-55,8 4 144,-1 0 0,1 1 0,-1 0 0,1 0 0,-1 0 0,-1 0-144,-15 5 503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9:46.82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25 1306 5865,'3'10'543,"1"-1"0,-2 1 0,1-1-1,-1 5-542,-2-13 76,-1 0 0,1 0 0,0 0 0,-1 0-1,1 0 1,-1 0 0,1 0 0,-1 0-1,1 0 1,-1 0 0,0 0 0,1 0 0,-1-1-1,0 1 1,0 0 0,0 0 0,0-1-1,1 1 1,-1 0 0,0-1 0,0 1 0,0-1-1,0 0 1,-1 1 0,1-1 0,0 0-1,0 1 1,0-1 0,0 0 0,0 0 0,0 0-1,0 0 1,0 0 0,-1 0-76,-3 1 821,1-1 2278,4 1 1558,5 4-5124,72 85 1479,-68-77-896,-1 1 0,0 0 1,-1 0-1,0 0 0,-2 1 0,1 0 0,1 10-116,7 19 168,-9-30-112,3 9 60,1-1 1,1 1-1,0-2 1,2 0-1,8 12-116,-19-32 17,-1 0 1,1 1-1,0-1 1,0 0-1,0 1 1,0-1-1,0 0 0,0 0 1,0 0-1,1 0 1,-1 0-1,0 0 1,0 0-1,1-1 0,-1 1 1,1 0-1,-1-1 1,1 1-1,-1-1 1,1 0-1,-1 1 0,1-1 1,-1 0-1,1 0 1,-1 0-1,1 0 1,-1 0-1,1 0 0,0 0 1,-1 0-1,1-1 1,-1 1-1,1-1 1,-1 1-1,0-1 0,1 0 1,-1 1-1,1-1 1,-1 0-1,0 0 1,0 0-1,1-1-17,7-6 118,0 0 0,-1-1 0,0 0-1,-1 0 1,6-10-118,31-58 340,-22 38-237,90-174 266,4-37-369,59-114 38,-95 215-31,4-4 3,36-100-10,-104 213 7,-5 10-2,1 1 0,1 0 0,1 1 0,2 0 1,1 1-1,3-1-5,-20 27-4,0 0 1,1 1-1,-1-1 1,1 0-1,-1 1 1,0-1-1,1 0 1,-1 1-1,1-1 1,-1 1-1,1-1 0,0 1 1,-1-1-1,1 1 1,-1 0-1,1-1 1,0 1-1,-1 0 1,1-1-1,0 1 1,-1 0-1,1 0 1,0 0-1,0 0 1,-1-1-1,1 1 1,0 0-1,0 0 1,-1 0-1,1 1 1,0-1 3,0 1-154,1 1 0,-1-1 0,0 1 0,0 0 0,0 0 1,0-1-1,0 1 0,0 0 0,-1 0 0,1 2 154,0-2-99,9 21-738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4:01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390 711 6793,'0'-5'514,"0"-1"0,-1 1 0,0 0 0,0 0 0,0 0 0,-1 0 0,0 0 0,0 0 0,0 0 0,0 0 0,-1 1 0,-2-4-514,1 2 251,0 2 1,0-1-1,0 0 1,-1 1-1,1 0 1,-1 0-1,0 0 0,0 1 1,0 0-1,-1 0 1,1 0-1,-1 0 1,0 1-1,0 0 1,1 0-1,-1 1 1,-2-1-252,-1 1 79,0 0 1,-1 0 0,1 1-1,0 0 1,-1 0 0,1 1 0,-1 1-1,1 0 1,0 0 0,0 0-1,0 1 1,0 1 0,1-1-1,-1 1 1,1 1 0,0 0 0,0 0-1,1 0 1,-1 1 0,1 0-1,0 1 1,1 0 0,-1 0-1,2 0 1,-6 8-80,3-1 9,0 1 0,1 0 0,1 0 1,0 1-1,1-1 0,0 1 0,2 1 0,0-1 0,1 0 0,0 1 0,1 0 1,1-1-1,2 10-9,-2-17 4,1 1 1,1-1-1,0 1 0,0-1 1,1 0-1,0 0 0,0 0 1,1-1-1,0 1 1,1-1-1,0 1 0,0-2 1,1 1-1,0 0 1,0-1-1,0 0 0,1-1 1,0 0-1,1 0 1,0 0-1,-1-1 0,2 0 1,-1 0-1,2 0-4,-1-2 8,0 1 0,0-1 0,0-1 0,0 0-1,1 0 1,-1-1 0,1 0 0,-1 0 0,1-1 0,-1 0-1,1-1 1,7-2-8,-11 2 6,0 0 0,0-1 0,-1 0 0,1 0 0,0-1 0,-1 0 0,1 0 1,-1 0-1,0 0 0,0-1 0,0 0 0,0 0 0,-1 0 0,0-1 0,1 1 0,-2-1 0,1 0 0,-1 0 0,1-1 0,-1 1-6,4-11 12,-1 1 0,0-1 0,-1 0 0,-1-1 0,-1 1 0,0-1 0,0-9-12,0-31 54,-2-31-54,-2 70 6,-2-97 11,5 97-17,-2 18 0,0 0 1,0-1-1,0 1 0,0 0 0,0 0 0,0 0 1,0 0-1,0 0 0,0 0 0,0-1 0,0 1 1,0 0-1,0 0 0,0 0 0,0 0 0,0 0 0,0-1 1,1 1-1,-1 0 0,0 0 0,0 0 0,0 0 1,0 0-1,0 0 0,0 0 0,0 0 0,0 0 1,1-1-1,-1 1 0,0 0 0,0 0 0,0 0 1,0 0-1,0 0 0,0 0 0,1 0 0,-1 0 1,0 0-1,0 0 0,0 0 0,0 0 0,0 0 1,1 0-1,-1 0 0,0 0 0,2 2 3,-1 0-1,0 0 1,1 0-1,-1 1 1,0-1 0,0 0-1,0 1 1,0-1-1,-1 0 1,1 2-3,19 64-44,-7-20 140,2 0 1,2-2-1,3 1-96,-13-32-80,0 0 0,2-1 0,0 0 0,0-1 0,2 0 0,-1 0 0,2-1 0,-1-1 0,2 0 0,-1 0 0,5 1 80,13 7-2942,-3 0 1275</inkml:trace>
  <inkml:trace contextRef="#ctx0" brushRef="#br0" timeOffset="347.419">954 401 11819,'-13'-32'4809,"2"24"-3137,1 8-680,4 12-432,1 13-216,8 21-96,3 3 0,8 24-56,5 5-56,-3 3-55,2 2-17,-4-9 8,-3-7 16,4-14-24,-11-8-192,7-17-609,3-7 3546,9-10-2337</inkml:trace>
  <inkml:trace contextRef="#ctx0" brushRef="#br0" timeOffset="690.454">1264 283 9530,'-7'-39'4417,"-2"13"-2097,5 28-975,1 16-153,1 21-480,0 13-176,8 17-16,6 4-15,13 16-209,6 5-48,3-1-120,-1-5-16,-5-18-24,-9-7-16,-5-17 240,-5-3 80,-6-10 2280,-5-1-1863</inkml:trace>
  <inkml:trace contextRef="#ctx0" brushRef="#br0" timeOffset="1089.412">1845 821 7026,'68'-90'3206,"-67"89"-3066,0-1 0,0 1 1,0-1-1,0 1 1,-1-1-1,1 0 1,0 1-1,-1-1 1,0 0-1,1 1 1,-1-1-1,0 0 1,0 0-141,0 1 52,0 0 1,0 1 0,0-1 0,0 0 0,0 1 0,-1-1 0,1 1-1,0-1 1,-1 0 0,1 1 0,0-1 0,-1 1 0,1-1 0,0 1 0,-1-1-1,1 1 1,-1-1 0,1 1 0,-1-1 0,0 1 0,1 0 0,-1-1-53,-2 0 164,0 0 1,0 0 0,0 0 0,-1 1-1,1-1 1,0 1 0,0 0-1,0-1 1,-2 2-165,1-2 286,-10 2-66,0-1 1,-1 2 0,1 0-1,0 0 1,0 1 0,1 1 0,-1 0-1,1 1 1,-1 1 0,2 0-1,-1 1 1,1 0 0,0 1 0,0 0-1,1 1 1,-6 5-221,13-9 15,0 0 1,0 1-1,0-1 1,0 1-1,1 0 0,0 0 1,0 0-1,1 1 1,0-1-1,0 0 0,0 1 1,1 0-1,0-1 1,0 1-1,0 0 0,1 0 1,0-1-1,1 1 0,-1 0 1,2 4-16,0-2 6,0 0 0,0-1 0,1 1-1,0-1 1,0 0 0,1 0 0,0 0 0,1 0 0,0-1 0,0 1 0,0-1-1,1-1 1,0 1 0,0-1 0,6 5-6,1-2 12,0 0 0,0-1 0,1-1 0,0 0 0,0-1 0,1 0 0,-1-1 0,1 0 0,1-2 0,-1 0 0,0 0 0,1-2 0,-1 1 0,1-2 0,0 0 0,7-2-12,-19 1 6,0 0 0,1 0 0,-1 0 0,0 0-1,0-1 1,0 0 0,0 0 0,0 0 0,0 0 0,0-1 0,0 1-1,-1-1 1,0 0 0,1 0 0,-1 0 0,0-1 0,0 1 0,-1-1-1,1 1 1,-1-1 0,0 0 0,0 0 0,0 0 0,1-3-6,-1-1 9,0 0-1,-1 0 1,1 0 0,-2-1 0,1 1-1,-1 0 1,0 0 0,-1 0 0,0 0-1,0-1 1,-1 1 0,0 0 0,-1-1-9,-4-14 30,-2 0 0,0 1 1,-1 0-1,-2 1 0,-7-11-30,14 24-33,0 1-1,0-1 0,-1 1 0,0 0 0,-1 1 0,1 0 0,-1 0 0,0 0 0,-1 1 0,1 0 1,-1 0-1,0 1 0,0 0 0,-1 0 0,1 1 0,-4-1 34,7 3-154,-1 0 1,1 0-1,-1 1 1,0 0-1,1 0 1,-4 0 153,3 1-104,1 1 0,0-1 0,0 1 1,0 0-1,-4 1 104</inkml:trace>
  <inkml:trace contextRef="#ctx0" brushRef="#br0" timeOffset="1632.332">2124 654 9890,'0'-2'366,"-4"-21"4845,3 19-2761,4 16-1575,22 124 942,-3 28-1817,-2-17 730,-20-146-720,0 0-1,0 1 0,0-1 1,1 1-1,-1-1 1,0 0-1,1 1 0,-1-1 1,1 0-1,0 1 1,-1-1-1,1 0 0,0 0 1,0 1-1,1-1-9,-2 0 6,1-1 0,-1 0-1,1 0 1,-1 1 0,1-1-1,-1 0 1,1 0 0,-1 0-1,1 0 1,-1 1 0,1-1-1,0 0 1,-1 0-1,1 0 1,-1 0 0,1-1-1,-1 1 1,1 0 0,0 0-1,-1 0 1,1 0 0,-1 0-1,1-1 1,-1 1 0,1 0-6,4-4 30,0 1 0,-1-1 1,1 0-1,-1 0 1,0 0-1,2-3-30,1-1 6,60-59 146,29-21-152,-90 83 3,-1 0-2,1 0 0,0 0 0,1 0 0,-1 1 0,1 0 1,2 0-3,-8 3 1,1 0-1,0 1 1,0-1-1,0 1 1,0-1-1,-1 1 1,1 0-1,0 0 1,0 0-1,0 0 0,0 0 1,0 0-1,0 0 1,0 1-1,-1-1 1,1 1-1,0 0 1,0-1-1,0 1 1,-1 0-1,1 0 0,0 0 1,-1 0-1,1 0 1,-1 0-1,1 1 1,0-1 0,40 44-9,-32-34 9,0 1 0,1-1-1,0-1 1,1 0 0,0-1-1,0 0 1,3 0 0,-5-3 52,0-1 0,0-1 0,1 1 0,0-2 0,0 1 0,0-2 0,0 1-52,-9-3 43,1 1 1,-1-1 0,0 0-1,0 0 1,1 0-1,-1 0 1,0 0-1,0 0 1,1-1-1,-1 1 1,0-1-1,0 1 1,0-1 0,0 0-1,0 0 1,0 0-1,0 0 1,0 0-1,0-1 1,0 1-1,0 0 1,-1-1-1,1 0 1,0 1 0,-1-1-1,0 0 1,1 0-1,-1 1 1,0-1-1,0 0 1,0 0-1,0-1 1,0 1-1,0 0 1,-1 0 0,1 0-1,-1-2-43,1-3 46,0-1 0,-1 1 0,0-1 0,0 1 0,-1-1 0,0 1 0,-1 0 0,1 0 0,-1-1 0,-2-3-46,-5-23 71,0-7-62,2 0 0,1-1 0,3 0 0,1 0 0,2 0 1,2 0-10,-2 40-7,0 1 0,1-1 0,-1 1 0,0-1 0,1 1 0,-1-1 0,0 1 0,1-1 0,0 1 0,-1-1 0,1 1 0,0 0 0,0-1 7,0 1-4,-1 1 0,1 0 0,0-1 0,0 1 0,-1 0 0,1 0 0,0-1 0,0 1 1,0 0-1,-1 0 0,1 0 0,0 0 0,0 0 0,0 0 0,0 0 0,-1 0 0,2 0 4</inkml:trace>
  <inkml:trace contextRef="#ctx0" brushRef="#br0" timeOffset="2283.523">3179 199 6985,'-65'-70'3453,"63"68"-3140,0 0-1,-1 0 1,1-1 0,0 1-1,1-1 1,-1 0-1,0 0 1,1 0-1,-1 1 1,1-1 0,0 0-1,0-1 1,0 1-1,1 0 1,-1 0-1,1 0 1,-1 0 0,1-1-1,0 1 1,0 0-313,1 0 120,0 1 1,0 0 0,0-1-1,0 1 1,1 0 0,-1 0-1,0 0 1,1 0 0,0 0-1,-1 0 1,1 0 0,0 0-1,0 1 1,0-1-1,0 1 1,0-1 0,0 1-1,1 0 1,0 0-121,10-5 123,0 1 0,1 1 0,-1 0 0,1 1 0,0 0 0,13 0-123,2 1 118,-1 1-1,1 1 1,-1 1-1,0 1 0,21 5-117,-38-5 13,-1 0 0,1 1 0,-1 0 0,1 1 0,-1 0 0,0 0 0,0 1 0,-1 1 0,1-1 0,-1 2 0,0-1 0,-1 1 0,0 1 0,0-1 0,0 1 0,0 1-13,-6-5 2,1 0 0,-1 0 0,0 0 0,0 1 0,-1-1 0,1 0 0,-1 1 0,0-1 0,0 1 0,0-1 0,-1 1 0,1 0 0,-1-1 0,0 1 0,0 0 0,-1-1 0,0 1 0,0-1 0,0 1 0,0-1 0,0 1 0,-1-1 0,0 0 0,0 1-2,-8 12 11,1 0 0,-2-1 0,0 0-1,-1-1 1,-3 2-11,1 0 19,-9 13 53,1 0-1,-2 7-71,18-26 42,0-1-1,1 1 1,0 0-1,0 1 1,1-1-1,1 1 1,-3 10-42,6-20 2,0-1 0,0 1 0,0-1 0,0 1 1,0 0-1,0-1 0,0 1 0,0-1 0,1 1 0,-1-1 0,1 1 1,-1-1-1,1 0 0,-1 1 0,1-1 0,0 0 0,0 1 1,0-1-3,24 20 80</inkml:trace>
  <inkml:trace contextRef="#ctx0" brushRef="#br0" timeOffset="2651.701">3546 1067 7858,'-60'25'3368,"59"-24"-3212,-1-1-1,1 1 0,-1-1 0,1 0 1,0 1-1,-1-1 0,1 0 0,-1 0 1,1 0-1,-1 0 0,1 0 0,-1 0 1,1 0-1,-1-1 0,1 1 1,-1-1-1,0 1-155,-7-3 806,1 4-401,1-1-1,-1 1 1,0 0-1,1 0 0,-1 1 1,0 0-1,1 1 1,-7 2-405,12-4 61,0 0 1,-1 0 0,1 0 0,0 0 0,0 0-1,0 0 1,0 1 0,0-1 0,0 1 0,1-1-1,-1 1 1,0 0 0,1-1 0,-1 1 0,1 0-1,0 0 1,-1 0 0,1 1 0,0-1 0,0 0-1,1 0 1,-1 0 0,0 1 0,1-1 0,-1 1-1,1-1 1,0 0 0,0 1 0,0-1 0,0 1-62,0-1 33,1-1 1,-1 0-1,1 0 1,-1 1 0,1-1-1,0 0 1,-1 0 0,1 0-1,0 0 1,0 0-1,0 0 1,0 0 0,0 0-1,0 0 1,0 0 0,0 0-1,0-1 1,1 1-1,-1-1 1,0 1 0,0 0-1,1-1 1,-1 0 0,0 1-1,1-1 1,-1 0-1,0 0 1,1 0 0,-1 0-1,0 0 1,1 0 0,-1 0-1,1 0 1,-1 0-1,0-1-33,8 0 172,-1 0 0,1-1 0,-1 0 0,6-2-172,-11 3 24,0 0 0,0 0-1,0 0 1,0-1 0,0 1 0,0-1 0,0 0 0,-1 0-1,1 0 1,0 0 0,-1 0 0,0-1 0,0 1 0,0-1-1,1-1-23,-2 2 21,0 0 0,0 1-1,-1-1 1,1 0-1,-1 0 1,1 0 0,-1 0-1,0 0 1,1 1 0,-1-1-1,0 0 1,0 0-1,-1 0 1,1 0 0,0 0-1,-1 0 1,1 1 0,-1-1-1,0 0 1,1 0-1,-1 1 1,0-1 0,0 0-1,0 1 1,0-1-1,-1-1-20,1 2 11,0 0 0,0 0 0,0 0 0,0-1-1,-1 1 1,1 0 0,0 0 0,0 1 0,-1-1-1,1 0 1,-1 0 0,1 1 0,0-1 0,-1 1-1,1-1 1,-1 1 0,0-1 0,1 1 0,-1 0-1,1 0 1,-1 0 0,-1 0-11,-20 7-104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4:58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72 3361,'82'-18'2247,"-81"18"-2179,-1 0 1,1 0 0,-1 0-1,0 0 1,1 0-1,-1 0 1,1 0 0,-1-1-1,1 1 1,-1 0-1,0 0 1,1 0 0,-1-1-1,1 1 1,-1 0-1,0-1 1,1 1-1,-1 0 1,0-1 0,0 1-1,1 0 1,-1-1-1,0 1 1,0 0 0,1-1-1,-1 1 1,0-1-1,0 1 1,0 0 0,0-1-1,0 1 1,0-1-1,0 1 1,1-1 0,-1 1-1,0-1 1,-1 1-1,1 0 1,0-1-1,0 1 1,0-1 0,0 1-1,0-1 1,0 1-1,0 0 1,-1-1 0,1 1-1,0-1 1,0 1-1,-1 0 1,1-1 0,0 1-1,0 0 1,-1-1-1,1 1 1,0 0-1,-1-1 1,1 1 0,-1 0-1,1 0 1,0 0-1,-1-1-68,-22-14 2748,22 14-2657,-4-1 38,1-1 1,-1 1-1,0 0 0,0 0 1,0 0-1,0 1 1,-1 0-1,1 0 0,0 0 1,-1 1-1,1-1 0,0 1 1,-1 1-1,1-1 1,0 1-1,0 0 0,-1 0 1,1 0-1,0 1 1,0-1-1,0 1 0,0 1 1,0-1-1,1 1 1,-1 0-1,1 0 0,0 0 1,-1 0-1,1 1 1,1 0-1,-1 0 0,1 0 1,-1 0-1,1 0 1,0 1-1,-1 2-129,-1 2 6,1 0-1,0 0 1,0 1-1,1-1 1,0 1-1,1 0 1,0 0-1,0 0 1,1 0 0,1 0-1,0 0 1,0 0-1,0 0 1,2 0-1,-1 0 1,1 1-6,0-3-1,0-1 1,1 0 0,-1 0-1,1 0 1,1 0-1,-1 0 1,1-1-1,0 0 1,1 0 0,-1 0-1,1 0 1,0 0-1,1-1 1,0 0 0,-1 0-1,1-1 1,1 0-1,-1 0 1,1 0-1,-1-1 1,8 3 0,-4-2 4,0-1 1,1 0-1,0-1 0,-1 0 0,1 0 0,0-1 1,3-1-5,-8 0 6,0 0 1,0 0-1,0-1 1,0 0-1,0-1 0,-1 1 1,1-1-1,0 0 1,-1-1-1,1 1 1,-1-1-1,0 0 1,0 0-1,2-2-6,2-2 19,0-1 0,0 0 0,0-1 0,-1 0 0,-1 0 0,0-1 0,0 1-1,0-2 1,2-5-19,-6 10 8,-1 1-1,0-1 0,0 0 1,0 0-1,-1 1 0,0-1 1,0 0-1,0 0 1,-1 0-1,0 0 0,0 0 1,-1 0-1,1 0 0,-1 0 1,0 0-1,-1 0 0,0 0 1,0 1-1,0-1 0,0 0-7,-2-1 47,0 0 0,0-1 0,0 1 0,-1 1 0,0-1 0,0 1 0,0 0 0,-1 0-1,0 0 1,-1 1 0,1 0 0,-1 0 0,0 0 0,0 1 0,0 0 0,-1 1 0,1-1-1,-1 2 1,0-1 0,0 1 0,0 0 0,0 0 0,0 1 0,0 1 0,-1-1-1,1 1 1,0 0 0,0 1 0,-1 0 0,1 0 0,0 1 0,-4 1-47,3 1 21,0-1 0,0 1 1,1 0-1,0 1 0,-1 0 1,2 1-1,-1-1 0,1 1 1,-1 1-1,2-1 0,-1 1 0,1 1 1,0-1-1,0 1-21,3-4 1,1 1 0,-1 0 0,1 0 0,0 0 0,0 0 0,0 0 0,1 0 0,-1 1 0,2-1 0,-1 1 0,0-1 0,1 0 0,0 1 1,0-1-1,1 1 0,-1-1 0,1 1 0,0-1 0,1 0 0,-1 0 0,1 0 0,0 1 0,1-2 0,-1 1 0,2 2-1,1 1-3,0 1 1,1-1-1,0-1 0,1 1 1,0-1-1,0 0 0,1 0 1,-1-1-1,1 0 0,1 0 1,-1-1-1,1 0 0,0-1 1,2 1 2,-5-3 1,0 0 0,1 0 0,-1 0 0,1-1 0,0 1 0,-1-2 0,1 1 0,0-1 0,0 0 0,0 0 0,-1-1 1,1 0-1,0 0 0,-1-1 0,1 0 0,-1 0 0,1 0 0,-1-1 0,0 0 0,0 0 0,1-1-1,2-3 9,1 1-1,-1-2 1,0 1-1,0-1 1,-1-1-1,0 1 0,-1-1 1,0-1-1,0 0 1,2-5-9,-6 12 5,-2-1 0,1 0 0,0 1 0,-1-1 0,0 0-1,0 0 1,0 0 0,0 0 0,-1 0 0,1 0 0,-1 0 0,0 0 0,0 0 0,0 0 0,-1 0 0,0 0 0,0 0 0,0 0-1,0 0 1,0 0 0,-1 1 0,1-1 0,-1 0 0,0 1 0,0-1 0,-1 1 0,1 0 0,-1 0 0,1 0 0,-1 0 0,-2-2-5,1 2 7,0 0 0,0-1 0,0 1 1,0 1-1,-1-1 0,1 1 1,-1-1-1,0 1 0,0 1 0,1-1 1,-1 1-1,0 0 0,0 0 1,0 0-1,-1 0 0,1 1 0,0 0 1,0 0-1,0 1 0,0-1 1,0 1-1,0 0 0,0 0 1,-1 1-8,-3 2 11,1-1 0,0 1 0,0 0 1,1 1-1,-1 0 0,1 0 0,0 1 1,0-1-1,1 2 0,0-1 0,0 1 1,0 0-1,-2 5-11,4-7 0,1 0-1,0 0 1,0 1-1,0-1 1,1 1-1,-1 0 1,2 0-1,-1 0 1,1 0-1,-1 0 1,1 4 0,1-7-1,0-1 0,0 1 0,1-1-1,-1 1 1,0-1 0,1 0 0,0 1 0,0-1 0,0 0 0,0 1 0,0-1-1,0 0 1,0 0 0,1 0 0,-1 0 0,1 0 0,-1 0 0,1 0 0,0-1-1,0 1 1,0-1 0,0 1 0,0-1 0,0 1 0,0-1 0,0 0 0,1 0 0,-1 0-1,0-1 1,1 1 1,3 1 4,-1-1-1,0 0 0,1 0 0,-1-1 0,1 0 0,-1 0 1,1 0-1,-1 0 0,1-1 0,-1 0 0,1 0 1,-1-1-1,0 1 0,0-1 0,1 0 0,-1 0 1,-1-1-1,1 0 0,0 0 0,-1 0 0,1 0 1,-1-1-1,0 1 0,0-1 0,0 0 0,-1 0 1,1-1-1,-1 1 0,0-1 0,0 0 0,-1 0 1,0 0-1,1 0 0,-1 0 0,-1 0 0,1 0 0,-1-1 1,0 0-4,-1 4 3,1 0 0,-1 1 0,0-1 0,0 0 1,0 0-1,0 1 0,0-1 0,-1 0 1,1 0-1,0 1 0,-1-1 0,1 0 0,-1 1 1,0-1-1,1 0 0,-1 1 0,0-1 0,0 1 1,0-1-1,0 1 0,0 0 0,-1 0 0,1-1 1,0 1-1,-1 0 0,1 0 0,0 0 0,-1 0 1,1 0-1,-1 0 0,0 1 0,1-1 0,-1 1 1,0-1-1,1 1 0,-1-1 0,0 1 0,0 0 1,1 0-1,-2 0-3,-2-1 4,1 1 1,0 0 0,0 0-1,0 0 1,-1 1 0,1-1-1,0 1 1,0 0-1,0 0 1,0 1 0,0-1-1,0 1 1,1 0 0,-1 0-1,0 0 1,1 0-1,0 1-4,1-1 0,0-1 0,0 1 0,0 0 0,0 0 0,1 0-1,-1 1 1,1-1 0,-1 0 0,1 1 0,0-1 0,0 0-1,0 1 1,0 0 0,1-1 0,-1 1 0,1-1 0,-1 1-1,1 0 1,0-1 0,0 1 0,0 0 0,0-1 0,1 1-1,-1 0 1,1-1 0,-1 1 0,1-1 0,0 1 0,0-1-1,0 1 1,1-1 0,-1 0 0,0 1 0,1-1 0,-1 0-1,1 0 1,0 0 0,0 0 0,0 0 0,0-1 0,0 1-1,0-1 1,0 1 0,1-1 0,-1 0 0,1 0 0,-1 0-1,3 1 1,-1-1 8,0-1 0,0 1 0,0-1 0,0 0 0,0 0 0,0-1 0,0 1-1,-1-1 1,1 0 0,0 0 0,0 0 0,0-1 0,-1 1 0,1-1 0,-1 0-1,1 0 1,-1 0 0,0 0 0,0-1 0,0 1 0,0-1 0,3-3-8,-5 5 7,1-1 0,-1 0 0,1 1 0,-1-1 0,1 0 0,-1 0 1,0 0-1,0 0 0,0-1 0,0 1 0,-1 0 0,1 0 0,0 0 0,-1-1 0,0 1 1,1 0-1,-1-1 0,0 1 0,0 0 0,0-1 0,-1 1 0,1 0 0,0 0 0,-1-1 1,0 1-1,1 0 0,-1 0 0,0 0 0,0-1 0,0 1 0,-1 0 0,1 0 0,0 1 1,-1-1-1,1 0 0,-1 0 0,0 1 0,1-1 0,-2 0-7,-3-2 45,1 0 0,-1 0-1,-1 0 1,1 1 0,0 0-1,-1 0 1,1 0 0,-1 1-1,0 0 1,0 1 0,0-1-1,0 1 1,-3 1-45,-2-1 17,1 1 0,-1 0 0,0 1-1,0 1 1,0 0 0,1 0 0,-8 3-17,18-5 6,-8 4 14,9-4-18,0 0 0,0 0 0,0 0 0,0 0 0,-1 0 0,1 0 0,0 0 0,0 0 0,0 0 0,0 0 0,0 0 1,0 0-1,0 0 0,-1 1 0,1-1 0,0 0 0,0 0 0,0 0 0,0 0 0,0 0 0,0 0 0,0 0 0,0 0 0,0 1 0,0-1 0,0 0 0,0 0 1,0 0-1,0 0 0,0 0 0,0 1 0,0-1 0,0 0 0,0 0 0,0 0 0,0 0 0,0 0 0,0 0 0,0 1 0,0-1 0,0 0 0,0 0 1,0 0-1,0 0 0,0 0 0,0 0 0,0 0 0,0 1 0,0-1 0,0 0 0,1 0 0,-1 0 0,0 0 0,0 0 0,0 0 0,0 0-2,15 8 54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08.36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49 129 3281,'25'-72'8935,"-28"76"-5928,-9 23-2687,3 1-71,2 0-1,1 0 0,2 0 1,1 1-1,0 14-248,0 44 727,-10 50-727,8-93 72,1 1 0,3 0 0,1-1 1,5 22-73,5 17 104,20 74-104,-25-132 13,1 0-1,2 0 0,1 0 1,8 17-13,-13-35 6,0 0-1,0 0 1,1-1 0,-1 1-1,1-1 1,1-1 0,-1 1 0,3 1-6,-4-4 7,-1 0 0,1-1 0,1 1 0,-1-1 1,0 0-1,0 0 0,1 0 0,-1-1 0,1 1 0,-1-1 1,1 0-1,0-1 0,0 1 0,0-1-7,3 0 14,0-1 0,0 0 0,0-1 0,-1 0 0,1 0 1,-1 0-1,1-1 0,-1 0 0,0 0 0,0-1 0,-1 0 0,1 0 0,2-3-14,11-8 39,-2 0 1,0-2 0,12-13-40,-3-1 28,-1-1 0,-1-1 0,-2-2 0,-2 0 0,-1-1 0,10-28-28,-9 15 29,-3-1-1,-2-1 0,-3-1 0,7-50-28,-13 43 22,-3 0 1,-3-5-23,1 16 10,-1 15 2,-2 0 1,-1 0-1,-2 1 1,0-1-1,-6-13-12,3 33 75,7 13-73,0 0-1,0 0 0,-1 0 1,1 0-1,0 0 1,-1 1-1,1-1 0,0 0 1,0 0-1,-1 0 0,1 0 1,0 0-1,0 0 1,-1 1-1,1-1 0,0 0 1,0 0-1,-1 0 0,1 1 1,0-1-1,0 0 1,0 0-1,0 1 0,-1-1 1,1 0-1,0 0 0,0 1 1,0-1-1,0 0-1,-9 29 21,6-7-19,2 1-1,0 0 0,1 0 1,2 7-2,13 95 15,-1-12 0,-4-15 19,18 81-34,-19-139 14,1 0 0,3 0 0,1-1-1,2-1 1,14 25-14,-23-51-3,-1-1 0,2 1-1,-1-1 1,2-1 0,2 3 3,-8-10-24,0 0-1,0 0 1,1 0-1,0 0 1,0-1-1,-1 1 1,1-1-1,0 0 1,1 0-1,-1-1 1,0 1-1,1-1 1,-1 0-1,1 0 1,-1 0-1,1-1 1,0 0 24,4 0-46,1-1 0,-1 0 0,1-1 1,2 0 45,-12 1-1</inkml:trace>
  <inkml:trace contextRef="#ctx0" brushRef="#br0" timeOffset="501.962">1176 575 9602,'-14'-17'2056,"14"17"-2002,0 0-1,-1-1 1,1 1 0,0 0 0,-1 0 0,1-1 0,-1 1 0,1 0 0,0 0 0,-1 0 0,1-1 0,-1 1-1,1 0 1,-1 0 0,1 0 0,0 0 0,-1 0 0,1 0 0,-1 0 0,1 0 0,-1 0 0,1 0 0,-1 0-1,1 0 1,-1 1-54,0 0 66,0 1-1,0-1 0,-1 1 1,1 0-1,0 0 0,0-1 1,0 1-1,1 0 1,-1 0-1,0 0 0,1 0 1,0 0-1,-1 0 0,1 0 1,0 0-1,0 0 0,0 0 1,0 0-1,0 1-65,0 11 171,0 0 0,1 1 1,0-1-1,1 0 0,1 0 0,1 5-171,9 23 852,8 16-852,-11-32 272,0 1-1,-2-1 1,-1 2-1,-1-1 1,-2 2-272,-3-28 32,-1 0-1,0-1 1,0 1 0,0 0 0,0 0 0,0 0 0,0-1-1,0 1 1,0 0 0,0 0 0,0 0 0,0-1 0,0 1-1,0 0 1,-1 0 0,1-1 0,0 1 0,-1 0 0,1 0-1,0-1 1,-1 1 0,1 0 0,-1-1 0,1 1 0,-1-1-1,1 1 1,-1-1 0,0 1-32,0-1 36,0 0 0,0 0 0,1-1 0,-1 1 0,0 0 0,0-1 0,0 1 0,0-1 0,1 1 0,-1-1 0,0 1 0,1-1 0,-1 0 0,0 1 0,1-1 0,-1 0 0,1 1 0,-1-1 0,1 0 0,-1 0 0,1 0 0,0 1 0,-1-1 0,1 0 0,0 0 0,0 0 0,-1 0-36,-3-11 53,0 0 0,1 0 1,0 0-1,1 0 0,1-1 0,-1 1 1,2-1-1,0 1 0,0-1 1,2 1-1,-1 0 0,1-1-53,4-16 15,1 1-1,2-1 1,0 1-1,8-14-14,-12 32 2,1-1 0,-1 1 0,2 0 0,0 1 0,0-1-1,0 2 1,1-1 0,1 1 0,-1 0 0,1 0 0,1 1 0,-1 1 0,1-1-1,6-1-1,-11 5-1,1 0 1,-1 1-1,1 0 0,-1 0 0,1 0 0,0 1 0,-1 0 0,1 0 0,0 0 0,0 1 0,0 0 0,0 0 0,-1 0 0,1 1 0,0 0 0,0 0 0,0 0 0,-1 1 0,1 0 0,-1 0 1,1 1-1,-1-1 0,0 1 0,0 0 0,0 0 0,0 1 0,-1 0 0,1-1 0,-1 2 1,3 3-1,0 1 1,-1-1-1,0 1 0,0 1 0,-1-1 1,-1 1-1,0 0 0,0 0 1,-1 0-1,0 0 0,0 1 1,-1-1-1,-1 1 0,1 9 1,0 22-1,-2 0-1,-2 0 0,-2 6 2,2-27 0,-4 37 26,1-17-51,3 0 0,1 3 25,3-30-347,-2-13 323,0-1 0,0 0 0,0 1 0,1-1 0,-1 0 0,0 1 0,0-1 0,0 0 0,0 1 0,1-1 0,-1 0 0,0 0 0,0 1 0,1-1 0,-1 0 0,0 0 0,1 1 0,-1-1 0,0 0 0,0 0 0,1 0 0,-1 0 0,0 0 0,1 1 0,-1-1 0,0 0 0,1 0 0,-1 0 0,1 0 0,-1 0 0,0 0 0,1 0 0,-1 0 0,0 0 0,1 0 24,16-9-421</inkml:trace>
  <inkml:trace contextRef="#ctx0" brushRef="#br0" timeOffset="874.602">1939 594 11891,'-13'-1'4256,"1"7"-3647,5 12-65,0 3 144,2 9-176,4 5-120,8 13-192,1-2-56,6 1-64,-1 3-8,5-12-24,-5 5 0,-2-11-16,-1-7-288,-12-12-3841,6-3 3001</inkml:trace>
  <inkml:trace contextRef="#ctx0" brushRef="#br0" timeOffset="1221.388">1909 158 13987,'-9'-38'4825,"-10"6"-4409,15 10-344,-1-1 0,6 14 24,2 2-88,9 12 16</inkml:trace>
  <inkml:trace contextRef="#ctx0" brushRef="#br0" timeOffset="1570.792">2434 57 6609,'15'-25'3697,"-23"7"240,6 8-2505,0 6-631,0 7-145,-2 15-328,1 11-48</inkml:trace>
  <inkml:trace contextRef="#ctx0" brushRef="#br0" timeOffset="1571.792">2480 1095 22181</inkml:trace>
  <inkml:trace contextRef="#ctx0" brushRef="#br0" timeOffset="1572.792">2205 703 10170,'-10'-7'4753,"6"0"-2152,20 2-1145,10-6-64,28-2-712,16-2-239,14-2-225,8 0 320,4 7 2216,-1 12-1951</inkml:trace>
  <inkml:trace contextRef="#ctx0" brushRef="#br0" timeOffset="2352.141">2439 41 6385,'0'-1'289,"-9"-11"2997,9 12-3203,0 0 1,0 0 0,0 0 0,0-1 0,-1 1 0,1 0 0,0 0 0,0 0 0,0 0 0,-1-1 0,1 1 0,0 0 0,0 0 0,-1 0-1,1 0 1,0 0 0,0 0 0,-1 0 0,1 0 0,0 0 0,0 0 0,-1 0 0,1 0 0,0 0 0,0 0 0,-1 0 0,1 0 0,0 0-1,0 0 1,-1 0 0,1 0 0,0 0 0,0 0 0,0 1 0,-1-1 0,1 0 0,0 0 0,0 0 0,0 0 0,-1 1 0,1-1 0,0 0-1,0 0 1,0 0 0,0 1 0,-1-1-84,1 1 108,-1 0-1,1 0 0,-1 0 1,1 1-1,0-1 0,-1 0 0,1 0 1,0 1-1,0-1 0,0 0 1,0 0-1,0 1 0,0-1 1,0 1-108,0 12 162,0 202 1109,3-11-570,4 67-354,-2-231-302,1 0 0,2-1 1,11 31-46,-13-53 77,1 0 1,0-1-1,1 1 0,1-2 1,1 1-1,8 9-77,20 26 176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11.6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103 751 8834,'-9'-7'3521,"4"6"-2305,5 15-456,0 10-72,4 22-80,4 11-72,4 21-39,2 7-57,-3 2-120,-3-2-72,-8-4-128,-1-3-16,-4 3-32,0 0 0,2-12-112,2-7-480,1-32 368</inkml:trace>
  <inkml:trace contextRef="#ctx0" brushRef="#br0" timeOffset="337.812">9 944 9498,'-2'-11'768,"-1"0"-1,2 0 0,-1 0 1,2-1-1,-1 1 1,2-8-768,1 7 257,0 0 0,0 0-1,1 0 1,1 0 0,0 1 0,0 0 0,1 0-1,1 0 1,4-6-257,1 0 169,0 1 0,2 0-1,0 0 1,0 1 0,2 1 0,-1 0-1,2 1 1,0 1 0,17-10-169,-23 16 30,1 0 0,0 0 0,0 1 1,0 0-1,1 1 0,0 0 0,0 1 0,0 0 1,0 1-1,1 1 0,-1-1 0,0 2 0,1 0 1,-1 1-1,0 0 0,8 2-30,-13-2 4,0 1-1,0 0 1,0 1 0,-1 0-1,1 0 1,-1 0 0,0 1-1,0-1 1,0 2 0,-1-1-1,1 1 1,-1-1 0,0 1-1,3 4-3,-3-1 3,1 0-1,-2 0 1,1 0-1,-1 1 1,0 0-1,-1-1 0,0 1 1,0 1-1,-1-1 1,0 2-3,1 12 5,-1 1 0,-1-1 0,-1 0 1,-1 1-1,-1-1 0,-2 0 0,0 0 0,-4 10-5,4-13 13,-2-1-1,0 1 1,-1-1 0,-2-1-1,1 0 1,-2 0-1,-11 15-12,19-29 7,0-1-1,-1-1 1,0 1-1,1 0 1,-1 0-1,0-1 1,0 0-1,0 1 1,-1-1 0,1 0-1,0-1 1,-1 1-1,1-1 1,-1 1-1,0-1 1,1 0-1,-2 0-6,-1 0 13,0-1 0,1 0 0,-1 0 0,0-1 0,1 1 0,-1-1-1,0 0 1,1-1 0,-1 1 0,-4-3-13,-11-5 15,1-2 0,0 0 0,1-1 0,0-1 0,-5-6-15,23 18-1,1 1 1,-26-19-585,0-1 1,2-2-1,-4-4 585,23 17-505</inkml:trace>
  <inkml:trace contextRef="#ctx0" brushRef="#br0" timeOffset="745.122">680 761 9210,'51'-54'3265,"-35"105"692,-5-15-3460,68 234 1683,-76-253-1850,-5-12 324,1-6-579,-1 0-1,1 0 1,0-1 0,0 1 0,0 0-1,0-1 1,0 1 0,0-1 0,0 1-1,0-1 1,1 1 0,-1-1-1,1 1 1,-1-2-75,-6-16 145,2 0-1,0 0 0,1-1 0,1 0 1,0 1-1,1-10-144,1-15 95,2 0-1,4-16-94,-4 48 9,0 0 0,1 0 0,1 1-1,0-1 1,1 1 0,0 0 0,0 0 0,6-10-9,-7 16 1,0 1 0,0 0 0,0-1 1,1 1-1,-1 1 0,1-1 1,0 0-1,0 1 0,1 0 0,-1 0 1,0 0-1,1 0 0,0 1 1,0 0-1,0 0 0,0 0 0,0 1 1,0-1-1,0 1 0,0 0 0,1 1-1,5-1-7,-1 1 0,1 0-1,-1 1 1,1 0 0,-1 1-1,0 0 1,0 1 0,0 0-1,6 3 8,17 8 1052,0 1 0,1 3-1052,-33-18 55,53 29 886</inkml:trace>
  <inkml:trace contextRef="#ctx0" brushRef="#br0" timeOffset="1148.416">1601 737 7794,'-7'-8'1005,"-1"0"1,0 1 0,-1 0-1,0 0 1,0 0 0,0 1-1,-3-1-1005,3 3 433,1 0-1,-1 1 0,0-1 0,1 2 0,-1-1 1,-1 1-1,1 0 0,-4 1-432,6 0 61,1 1 0,-1 0-1,1 1 1,-1-1 0,1 1 0,-1 0-1,1 1 1,0 0 0,-1 0 0,1 0-1,0 1 1,0-1 0,1 2 0,-1-1 0,1 1-1,-1-1 1,1 1 0,0 1 0,0-1-1,1 1 1,0 0 0,-1 0 0,2 0-1,-1 0 1,0 1 0,0 3-61,-2 2 4,1 0 1,0 0 0,1 0-1,0 1 1,1 0-1,0 0 1,1 0-1,0 0 1,1 0-1,1 0 1,0 0-1,0 0 1,1 1-1,1-1 1,1 6-5,-1-9 4,1 0 1,-1-1 0,2 1-1,-1-1 1,1 0-1,0 0 1,1 0-1,0-1 1,0 1 0,0-1-1,1-1 1,0 1-1,1-1 1,-1 0 0,1 0-1,0 0 1,1-1-1,0-1 1,-1 1-1,1-1 1,5 2-5,-3-3 7,0 1 1,-1-1-1,1-1 1,1 0 0,-1 0-1,0-1 1,0 0-1,1-1 1,-1 0-1,1-1 1,-1 0-1,0-1 1,5-1-8,-9 2 8,0-1 0,0 0 0,0-1 1,0 0-1,0 0 0,0 0 1,-1 0-1,0-1 0,1 0 1,-1 0-1,-1 0 0,1-1 0,-1 0 1,1 0-1,-2 0 0,1 0 1,0-1-1,-1 1 0,0-1 0,0 0 1,-1 0-1,1-1-8,-1-1 9,1 0-1,-2 0 1,1 0-1,-1 0 1,0 0-1,0 0 1,-1 0-1,-1 0 1,1 0-1,-1-1 1,0 1 0,-1 0-1,0 0 1,0 1-1,-1-1 1,0 0-1,0 1 1,-1-1-1,0 1 1,0 0-1,-1 1 1,-4-6-9,-3-2-6,0 1 0,-1 1-1,0-1 1,-1 2 0,-1 0 0,0 1-1,0 0 1,-1 2 0,-13-7 6,-28-14-89,69 35 351</inkml:trace>
  <inkml:trace contextRef="#ctx0" brushRef="#br0" timeOffset="1838.479">2007 743 11146,'2'22'4944,"4"39"-4257,-2-28-142,20 133 791,3 31-279,-24-162-973,-2 0 0,-2 1 1,-1-1-1,-4 22-84,-14 58 143,18-107-115,0-13-16,-1-21-6,3 20-4,-14-583 55,13 556-55,0 3 3,2 0 0,0-1 1,6-24-6,-6 48 0,0 0 0,1 0 0,0 1 1,0-1-1,1 1 0,-1-1 1,1 1-1,0 0 0,1 0 0,0 0 1,0 1-1,0-1 0,1 1 1,-1 0-1,1 0 0,0 1 0,1-1 1,-1 1-1,3-1 0,2 0-3,1 1 0,-1-1 1,1 2-1,0 0 0,0 0 0,1 1 0,-1 0 0,0 1 0,1 1 1,-1-1-1,1 2 0,-1 0 0,1 0 0,-1 1 0,0 0 1,9 4 2,-5-2-3,-1 1 1,0 0 0,0 1 0,-1 1 0,0 0-1,0 1 1,-1 1 0,0 0 0,0 0-1,-1 1 1,0 0 0,5 8 2,-12-13 0,0 0-1,0 1 1,-1-1 0,0 1 0,0 0-1,0 0 1,-1 0 0,0 0-1,0 0 1,-1 0 0,1 1 0,-1-1-1,-1 0 1,1 1 0,-1-1 0,0 1-1,-1-1 1,1 1 0,-1-1-1,-1 1 1,1-1 0,-1 0 0,0 0-1,0 0 1,-1 0 0,0 0 0,0 0-1,-6 9 5,0 0-1,-1-1 1,0 0-1,-1-1 0,-1 0 1,0-1-1,-1 0 0,0-1 1,-10 7-4,13-11 3,-1-1 0,0 1 1,0-2-1,-1 1 0,0-2 1,1 0-1,-2 0 0,-11 2-3,17-5 14,0 0-1,0 0 0,0 0 1,-1-1-1,1 0 0,0-1 1,0 1-1,0-1 0,0-1 1,0 1-1,0-1 0,0-1 1,0 1-1,1-1 0,-1 0 1,-1-2-14,6 4-17,0 0 0,1 0 1,-1-1-1,1 1 1,-1-1-1,1 1 0,-1-1 1,1 0-1,0 1 1,0-1-1,0 0 0,0 0 1,0 0-1,0 0 1,0 0-1,1 0 0,-1 0 1,1 0-1,-1 0 1,1 0-1,0 0 0,0 0 17,3-22-128</inkml:trace>
  <inkml:trace contextRef="#ctx0" brushRef="#br0" timeOffset="2544.233">2990 785 3969,'36'-48'2612,"-35"47"-2404,0-1-1,0 1 1,-1 0-1,1 0 1,-1 0-1,1 0 1,-1 0-1,1-1 1,-1 1-1,0 0 0,1 0 1,-1-1-1,0 1 1,0 0-1,0-1 1,0 1-1,0 0 1,0 0-1,0-1 1,-1 1-1,1 0 1,0 0-1,-1-1 0,1 1 1,-1 0-1,1 0 1,-1-1-208,-1 0 313,0 0 1,0-1-1,0 1 1,-1 0-1,1 0 0,0 0 1,-1 1-1,-1-2-313,2 1 221,-7-3 185,0-1-1,0 2 1,0-1-1,-1 1 1,1 0-1,-1 1 1,0 0-1,0 1 1,-6-1-406,12 2 43,0 1 0,0 0 0,0-1 0,0 1 0,0 1 1,0-1-1,0 1 0,0-1 0,0 1 0,0 0 0,0 1 0,0-1 0,0 1 1,1-1-1,-1 1 0,1 0 0,-1 0 0,1 1 0,0-1 0,0 1 0,0 0 0,0 0 1,0 0-1,1 0 0,-2 2-43,-3 7 5,1 0 1,0 1-1,0 0 0,1 0 1,1 0-1,0 1 0,-1 9-5,2-2 6,0 1 0,1-1-1,1 0 1,2 15-6,0-24 3,1 0 1,0-1 0,1 1-1,0-1 1,0 0-1,1 0 1,1 0-1,0-1 1,0 1-1,2 0-3,-5-8 4,1 1-1,-1-1 0,1 1 1,0-1-1,0 0 0,0 0 1,1 0-1,-1-1 1,1 1-1,-1-1 0,1 0 1,0 0-1,0 0-3,-1-1 4,0 0 0,0 0 0,1-1 0,-1 1-1,0-1 1,0 0 0,0 0 0,0 0 0,1 0 0,-1-1 0,0 1 0,0-1 0,0 0 0,0 0 0,0 0 0,0 0-1,0 0 1,0-1 0,0 0-4,4-2 10,0-1 0,0 0 0,-1-1-1,0 1 1,0-1 0,0 0 0,-1 0-1,0-1 1,0 0 0,-1 0 0,1 0-1,-2 0 1,1-1 0,-1 1 0,0-1-1,-1 0 1,1 0 0,0-8-10,2-16 27,-1 0 0,-1 0 1,-2 0-1,-1-4-27,0 30 5,0-1 15,0 1 1,0-1 0,1 1 0,0-1 0,1-1-21,-2 8 4,0-1 0,0 1 0,1-1 0,-1 1 0,0-1-1,0 1 1,0-1 0,1 1 0,-1-1 0,0 1 0,0 0 0,1-1 0,-1 1 0,1-1 0,-1 1 0,0 0 0,1-1 0,-1 1 0,1 0 0,-1-1 0,0 1 0,1 0 0,-1 0 0,1 0 0,0-1-4,0 2 7,0-1 0,0 0 0,-1 1 0,1-1 0,0 0-1,0 1 1,0-1 0,0 1 0,-1 0 0,1-1 0,0 1 0,0 0 0,-1-1 0,1 1 0,-1 0-1,1 0 1,-1 0 0,1-1 0,-1 1 0,1 0-7,15 27 68,0 1-1,-2 1 1,-1 3-68,3 2 51,0-1 0,4 2-51,-10-19 423,1-1 0,0-1 0,2 0 0,-1 0 0,2-1 0,0-1 0,1 0 0,0-1 0,10 5-423,39 17 1339</inkml:trace>
  <inkml:trace contextRef="#ctx0" brushRef="#br0" timeOffset="3402.844">3845 691 2320,'98'-36'2082,"-97"36"-1981,0 0 0,0-1 0,0 1 0,0 0 0,0-1 0,0 1 0,0-1 0,0 1 0,-1-1 0,1 1 0,0-1 0,0 1 0,0-1 0,-1 0 0,1 0 0,0 1 0,-1-1 0,1 0 0,-1 0 0,1 0 0,-1 0 0,1 0 0,-1 0-101,0 0 77,0 0 1,0 1-1,0-1 1,-1 1-1,1-1 1,0 1-1,-1-1 1,1 1 0,0-1-1,-1 1 1,1-1-1,0 1 1,-1-1-1,1 1 1,-1 0-1,1-1 1,-1 1-1,1 0 1,-1-1-78,-1-1 473,-3-3-103,-1 0-1,0 0 1,1 1 0,-2 0-1,1 0 1,0 0-1,-1 1 1,1 0 0,-1 0-1,0 0 1,0 1-1,0 0 1,-1 1 0,1-1-1,0 1 1,-1 1-1,1-1 1,-4 2-370,1-1 121,1 0-1,-1 1 1,0 1 0,0 0 0,1 0 0,-1 1-1,1 0 1,0 1 0,0 0 0,0 0 0,0 1-1,1 0 1,-5 4-121,6-3 19,0 0 0,1 0 0,-1 1 0,1 0 0,1 0 0,-1 0 0,1 1 0,1 0 0,-1 0 0,2 0 0,-1 0 0,1 1 0,0-1 0,0 1 0,1 0 0,1 0 0,-1 0 0,1 8-19,1-9 4,0 0 0,0 0-1,1 0 1,0 0 0,1 0 0,-1-1 0,2 1 0,-1 0 0,1-1-1,0 0 1,1 1 0,-1-1 0,1-1 0,1 1 0,-1 0 0,1-1 0,1 0-1,-1 0 1,1-1 0,0 1 0,5 2-4,-7-5 6,0 0 0,1 0 0,-1-1 0,1 1 0,0-1 0,0 0 0,0-1 0,0 1 0,0-1 0,0 0 0,1 0 0,-1-1 0,0 1 0,0-1 0,1 0 0,1-1-6,1 0 11,0-1 1,0 0-1,0 0 1,0-1-1,0 0 1,0 0-1,-1-1 1,1 0-1,-1 0 1,0-2-12,5-2 18,0-1-1,-1-1 1,0 0 0,0-1-1,-1 0 1,-1-1 0,0 0-1,0 0 1,-1-1 0,-1 0-1,3-8-17,-7 14 5,0 1 0,-1-2 0,0 1 0,0 0 0,-1 0 0,1-1 0,-2 1 0,1-1 0,-1 1 0,0-1 0,-1 1 0,0 0 0,0-1 0,0 1 0,-1 0 0,0 0 0,-1-1-1,1 2 1,-1-1 0,-1 0 0,1 0 0,-1 1 0,0 0 0,-2-2-5,5 6 0,0 1-1,0 0 1,-1 0-1,1 0 1,0 0-1,0 0 1,0 0-1,-1 0 1,1 1-1,0-1 1,-1 0-1,1 1 1,-1-1-1,1 1 1,-2-1 0,3 1-1,-1 0 1,0 0-1,1 0 0,-1 0 1,1 1-1,-1-1 0,0 0 1,1 0-1,-1 0 0,1 1 1,-1-1-1,1 0 0,-1 1 1,1-1-1,-1 0 0,1 1 1,-1-1-1,1 1 0,-1-1 1,1 1-1,0-1 0,-1 1 1,1-1-1,0 1 0,-1 0 1,-1 3-2,1 0-1,-1 1 0,1 0 0,0-1 0,0 1 0,1 0 1,-1-1-1,1 1 0,0 1 3,1 18 6,1 0 1,0 0-1,2-1 1,1 1-1,8 21-6,13 33 62,6 4-62,-15-40 44,73 170 1154,-48-116-490,-35-80-650,0 1 1,-2-1-1,0 1 0,0 4-58,-3-13 8,-1 0 0,-1-1 0,1 1 1,-1-1-1,-1 1 0,1 0 0,-1-1 0,-1 1 1,1-1-1,-1 1 0,-1 0-8,-1 4 12,-1-1 0,-1 1-1,0-1 1,0 0 0,-1-1 0,-1 1 0,1-2-1,-2 1 1,1-1 0,-1 0 0,-1-1-1,0 0 1,0 0 0,0-1 0,-1 0 0,-5 1-12,3-1 12,-1-1 0,0-1 1,-1 0-1,1-1 0,-1-1 1,0 0-1,1-1 1,-1 0-1,-1-1 0,1-1 1,0-1-1,0 0 0,-9-2-12,5-1-2,0 0 0,0-1-1,0-1 1,1-1 0,0-1-1,-7-4 3,15 7-2,1-1 0,-1 0 0,1 0 0,0-1 0,0-1 0,1 0 0,0 0-1,0 0 1,1-1 0,0 0 0,-2-4 2,7 9 205,0 1 0,1 0 0,-1-1-1,1 1 1,0-1 0,0 1 0,0-1 0,1 0 0,-1 0-1,1-2-204,4-35 998</inkml:trace>
  <inkml:trace contextRef="#ctx0" brushRef="#br0" timeOffset="4121.04">4678 701 5337,'1'-2'315,"-1"0"1,0 0-1,0 0 0,0 0 1,0 1-1,-1-1 0,1 0 1,0 0-1,-1 0 0,1 0 0,-1 0 1,0 0-1,0 1 0,1-1 1,-1 0-1,0 0 0,0 1 1,-1-1-1,1 1 0,0-1 0,-1 1 1,1 0-1,0-1 0,-1 1 1,0 0-1,0-1-315,-5-3 481,0 1-1,0-1 1,-1 1-1,0 0 1,-4-1-481,0 1 224,-1 0 0,0 1 0,0 0-1,0 1 1,0 1 0,-1 0 0,1 0 0,0 2-1,-1-1 1,1 2 0,0 0 0,0 0 0,-8 4-224,13-4 21,1 0 1,-1 1 0,1 0-1,0 0 1,0 1 0,0-1-1,1 2 1,-1-1-1,1 1 1,0 0 0,0 0-1,1 0 1,0 1 0,0 0-1,0 0 1,0 1 0,1-1-1,0 1 1,0 0 0,1 0-1,0 0 1,0 0-1,0 6-21,0-3 5,2 1-1,-1-1 1,1 1-1,1-1 0,0 0 1,1 1-1,0-1 1,0 1-1,1-1 0,0 0 1,1 0-1,0 0 1,1 0-1,0 0 0,2 2-4,-3-5 6,1-1-1,0 1 1,1-1-1,0 0 0,0-1 1,0 1-1,0-1 0,1 0 1,0 0-1,0 0 0,0-1 1,1 0-1,-1 0 1,1-1-1,0 0 0,0 0 1,0 0-1,0-1 0,1 0 1,-1-1-1,3 1-5,-2-1 7,0 0 1,0-1-1,0 1 0,0-1 0,0-1 1,1 0-1,-1 0 0,0-1 0,0 1 1,-1-2-1,1 1 0,0-1 0,-1 0 0,1-1 1,-1 0-1,0 0 0,0-1 0,-1 1 1,1-1-1,-1-1 0,0 1 0,-1-1 1,1 0-1,-1-1 0,0 1 0,-1-1 0,1 0 1,-1 0-1,-1-1 0,1 1 0,-1-1 1,-1 1-1,1-4-7,3-11 14,-1 1 0,-1-1 0,-1 0 0,-1 0 0,-1 0 0,0 0 0,-2 0 0,-1-4-14,-3 12 1,1 19 1,-1 25 11,5-8-5,1 0-1,1 0 1,1 0 0,0 0-1,2 0 1,1-1 0,5 14-8,-7-25 15,0-1 1,1 1 0,0-1 0,1 0-1,0 0 1,0-1 0,1 0 0,0 0-1,0 0 1,1-1 0,0 0 0,0 0-1,1-1 1,0 0 0,0-1 0,0 0-1,2 0-15,-4-2 231,1 0 0,0-1 0,0 0 0,0 0-1,0-1 1,0 0 0,0 0 0,0-1 0,0 0 0,1 0-1,-1-1 1,1 0-231,42-14 1183</inkml:trace>
  <inkml:trace contextRef="#ctx0" brushRef="#br0" timeOffset="4502.846">5148 117 11698,'-4'-4'992,"-1"-1"-218,-1 1-1,1-1 1,-1 1-1,0 1 1,0-1-774,6 4 46,-1-1 1,0 1-1,1-1 1,-1 1-1,0 0 1,1-1-1,-1 1 1,0 0-1,0 0 1,1 0-1,-1-1 1,0 1-1,0 0 1,1 0-1,-1 0 1,0 0-1,0 0 1,1 0-1,-1 1 0,0-1 1,0 0-1,1 0 1,-1 0-1,0 1 1,0-1-1,1 0 1,-1 1-1,0-1 1,1 1-1,-1-1 1,1 1-1,-1-1 1,1 1-1,-1-1 1,1 1-1,-1-1 1,1 1-1,-1 0 1,1-1-1,0 1 1,-1 0-1,1-1 1,0 1-1,-1 0 1,1 0-1,0 0-46,-2 12 124,1-1 0,0 1-1,0 0 1,2-1 0,-1 1 0,2 0 0,0-1-1,0 1 1,4 10-124,-5-21 13,22 84 248,4-1 0,6 7-261,33 103 186,-55-155-99,-1 1 0,-3 0-1,3 37-86,-8 86 1492,6-142-690</inkml:trace>
  <inkml:trace contextRef="#ctx0" brushRef="#br0" timeOffset="4860.044">4971 665 9546,'-15'-7'4417,"9"3"-2321,10-5-631,6 2-217,20-2-672,10-1-184,19 4-200,8 2-72,0 6-56,4-1 232,-6 5-360,-3 3 3225,-9 14-2345</inkml:trace>
  <inkml:trace contextRef="#ctx0" brushRef="#br0" timeOffset="4861.044">5734 585 9978,'-3'-9'4401,"-10"7"-2529,4 6-591,2 9 47,6 11-640,2 6-160,9 11-248,0 3-112,5 7-88,0 2-24,-3 1 0,2-4 136,-5-13-328,2-11-96,-1-16 160</inkml:trace>
  <inkml:trace contextRef="#ctx0" brushRef="#br0" timeOffset="5216.625">5709 71 11939,'-18'-34'4368,"-8"16"-3375,9 6-737,8 6 144,7 6-104,7 15-168</inkml:trace>
  <inkml:trace contextRef="#ctx0" brushRef="#br0" timeOffset="5571.751">6295 666 7082,'-4'-4'710,"-1"1"0,1-1 0,-1 1 0,0 0 0,0 0 0,0 0 0,0 0 0,-1 1 0,1 0 1,-1 0-1,0 1-710,-3-1 459,0 0 1,0 1 0,0 0 0,1 1-1,-1 0 1,0 0 0,-4 1-460,5 0 93,0 0 1,-1 1-1,1-1 0,0 2 1,0-1-1,1 1 0,-1 1 1,0-1-1,1 1 0,0 0 1,0 1-1,0 0 0,0 0 1,1 0-1,0 1 0,-2 3-93,1 0 9,2 1-1,-1-1 1,1 1-1,1 0 1,0 1-1,0-1 1,1 1 0,0-1-1,1 1 1,0 0-1,1 0 1,0 3-9,0-1 4,1 0 0,0 0 0,1 0 0,0-1 0,1 1 1,1 0-1,0-1 0,0 1 0,2-1 0,2 6-4,-4-12 5,1 1 0,0-1-1,0 0 1,0 0-1,1 0 1,0-1 0,0 1-1,0-1 1,1 0 0,0-1-1,0 0 1,0 0 0,0 0-1,1 0 1,-1-1 0,1 0-1,2 0-4,2 0 10,-1 0 0,1-1 0,0 0 0,-1-1 0,1 0-1,0 0 1,0-1 0,0-1 0,0 0 0,0-1 0,5-1-10,-3 0 12,-1 0 1,1-1 0,-1-1 0,0 0 0,-1-1-1,1 0 1,-1-1 0,0 0 0,8-7-13,-12 9 7,-1-1 0,0 0 0,0-1 0,0 1 0,-1-1 0,1 0 0,-2-1 0,1 1 0,-1-1 0,0 0 0,-1 0 0,0 0 1,0 0-1,0-3-7,-1 1 10,-1-1 1,0 0 0,-1 0-1,0 1 1,-1-1-1,0 0 1,0 0 0,-1 1-1,-1-1 1,0 1 0,0 0-1,-1 0 1,0 0-1,-1 0 1,0 1 0,-1-1-1,0 1 1,0 1 0,-1-1-1,-3-3-10,3 4-19,-1 0-1,0 0 1,-1 0-1,1 1 1,-1 1-1,-1 0 1,1 0-1,-1 0 1,0 1 0,0 1-1,-1 0 1,0 0-1,1 1 1,-1 0-1,0 1 1,0 0-1,0 1 1,-1 0-1,-5 1 20,17 0-5,-24 4-97,24-4 185,-1 0 0,0 1 1,0-1-1,0 0 0,1 1 1,-1-1-1,0 1 0,1-1 1,-1 1-1,0-1 0,1 1 1,-1-1-1,1 1 0,-1 0 1,0-1-1,1 1 0,0 0 1,-1 0-1,1-1 0,-1 1 1,1 0-1,0 0 0,0 0 1,-1 0-84,2 17 1016</inkml:trace>
  <inkml:trace contextRef="#ctx0" brushRef="#br0" timeOffset="5985.067">6536 722 8378,'-4'-43'3898,"4"43"-3790,0-1 0,0 0 0,-1 1 0,1-1 0,-1 0 0,1 1 0,-1-1-1,1 1 1,-1-1 0,1 1 0,-1-1 0,1 1 0,-1-1 0,1 1 0,-1-1 0,0 1 0,1 0 0,-1-1 0,0 1 0,1 0 0,-1 0 0,0-1-108,1 1 42,-1 0 1,1 0 0,0 0 0,0 0 0,-1 0 0,1 0 0,0 0 0,0 0 0,-1 0-1,1 0 1,0 0 0,0 0 0,-1 0 0,1 0 0,0 0 0,0 0 0,-1 0-1,1 0 1,0 1 0,0-1 0,0 0 0,-1 0 0,1 0 0,0 0 0,0 0 0,0 1-1,-1-1 1,1 0 0,0 0 0,0 0 0,0 1 0,0-1 0,0 0 0,-1 0 0,1 0-1,0 1 1,0-1 0,0 0 0,0 0 0,0 1 0,0-1 0,0 0 0,0 0-1,0 1 1,0-1 0,0 0 0,0 0 0,0 1 0,0-1 0,0 0 0,0 0 0,0 1-1,0-1 1,0 0-43,5 15 422,1 0 0,0-1 0,1 0 0,5 8-422,10 20 307,-7-11-215,-2 0 0,-1 1 0,-2 1-1,-1-1 1,2 14-92,-11-8 72,6-62 511,-5-7-379,-2 0-1,-1 0 1,-2 1-1,-1-1 1,-2-1-204,1 0 97,1 0 0,1-1 0,2 1 0,1-13-97,0 41 3,2 0 1,-1-1-1,0 1 1,1 0 0,0-1-1,0 1 1,0 0-1,0 0 1,1 0 0,-1-1-1,1 2 1,0-1 0,1 0-1,-1 0 1,0 1-1,1-1 1,0 1 0,0 0-1,0 0 1,0 0-1,1 0 1,-1 0 0,1 1-1,0-1 1,-1 1-1,1 0 1,0 0 0,0 1-1,1-1 1,-1 1-1,0 0 1,0 0 0,1 0-1,3 0-3,10 0 0,0 1-1,0 0 0,0 1 1,0 1-1,0 1 0,-1 0 1,1 1-1,-1 1 1,0 1-1,0 0 0,0 1 1,-1 1-1,0 1 0,-1 0 1,0 1-1,0 0 0,-1 2 1,0-1-1,-1 2 1,-1 0-1,1 2 1,-4-2 182,-1 1 0,0 0 0,-1 1 0,-1 0 1,0 0-1,-1 0 0,-1 1 0,2 12-182,3 5 1144,12 42-66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20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64 368 7386,'-14'-40'1192,"7"20"-79,-1 1 0,-1 0 0,-1 0-1,0 0-1112,9 17 189,0 0-1,0 0 1,1 0-1,-1 0 1,1 0-1,-1 0 1,1 0-1,0 0 1,0 0-1,0 0 0,0 0 1,0 0-1,0 0 1,1 0-1,-1 0 1,1 0-1,-1 0 1,1 0-1,0 0 1,0 1-1,0-1 0,0 0 1,0 0-1,0 0-188,4-5 288,0 1-1,0-1 0,1 1 0,-1 0 0,3-1-287,10-7 220,0 0 0,0 1 0,1 0-1,1 2 1,0 0 0,1 2 0,0 0 0,6-1-220,3 1 74,1 0 1,0 2 0,0 2 0,0 0 0,20 2-75,-41 2 10,1 1 1,-1 0-1,1 1 1,-1 0-1,1 0 1,-1 1-1,0 1 1,5 1-11,-13-3 2,1 0 0,0 1 0,-1-1 0,1 1 0,0-1 1,-1 1-1,0 0 0,1 0 0,-1 0 0,0 0 0,0 0 0,0 1 1,-1-1-1,1 1 0,0-1 0,-1 1 0,0 0 0,1-1 1,-1 1-1,0 0 0,-1 0 0,1 0 0,0 0 0,-1 0 0,1 0 1,-1 0-1,0 0 0,0 0 0,0 0 0,-1 0 0,0 1-2,0 9 9,-2-1-1,0 0 1,0-1-1,-1 1 1,0 0-1,-1-1 0,-1 0 1,-5 10-9,-12 13 29,-1 0-1,-3 0-28,5-6 24,0 2 1,-8 18-25,22-34 62,0 1 1,2 0 0,0 0 0,0 1 0,2 0 0,0 0 0,1 0 0,0 1 0,1 3-63,1-6-156,2-1 1,-1 1-1,1-1 1,1 0-1,1 1 1,1 4 155,0-5-1239,0 1 1,2-1-1,5 11 1239,9 15-1991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21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28 8018,'10'-20'6480,"-8"15"-3715,-6 14-1449,0 0-991,0 1-40,0 0-1,0 0 1,1 1-1,1-1 1,-1 7-285,2-14 31,1 0 1,0-1-1,0 1 0,0 0 1,0-1-1,1 1 1,-1 0-1,1-1 0,-1 1 1,1-1-1,0 1 0,0-1 1,0 1-1,0-1 0,1 0 1,-1 1-1,1-1 1,-1 0-1,1 0 0,0 0 1,0 0-1,0 0 0,0-1 1,0 1-1,1 0-31,-1-1 34,1 1 0,-1-1-1,1 0 1,0-1 0,-1 1 0,1 0 0,0-1-1,-1 1 1,1-1 0,0 0 0,0 0-1,-1 0 1,1 0 0,0-1 0,0 1 0,-1-1-1,1 0 1,0 1 0,-1-1 0,1 0-1,-1-1 1,1 1 0,1-2-34,-1 2 45,1-1-1,-1 0 1,0 0 0,0-1 0,-1 1-1,1-1 1,0 1 0,-1-1 0,0 0 0,1 0-1,-1 0 1,0 0 0,0 0 0,-1 0-1,1-1 1,-1 1 0,1-2-45,-1 2 28,0-1 1,-1 1-1,1 0 1,-1 0-1,0-1 0,0 1 1,0 0-1,0 0 1,-1-1-1,1 1 1,-1 0-1,0 0 0,1 0 1,-2 0-1,1 0 1,0 0-1,-1 0 0,1 0 1,-1 0-1,0 0 1,0 1-1,0-1 1,0 1-1,0 0 0,0-1 1,-1 1-1,0 0 1,1 0-1,-1 1 1,0-1-1,0 0 0,1 1 1,-1 0-1,-1 0 1,-1-1-29,-1 1 295,0 0 0,1 1 0,-1-1 0,0 1-1,1 1 1,-3 0-295,-35 7 969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08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66 4921,'-47'-55'2425,"47"54"-2327,-1 0 1,0 0 0,0 1 0,0-1 0,0 0 0,0 0 0,-1 1 0,1-1-1,0 0 1,0 1 0,0-1 0,0 1 0,-1 0 0,1-1 0,0 1 0,-1 0 0,1 0-1,0 0 1,0 0 0,-1 0 0,1 0 0,0 0 0,-1 0 0,1 0 0,0 1-1,0-1 1,-1 0 0,1 1 0,0-1 0,0 1 0,-1 0-99,-3 1 385,-5 1-127,0 1 1,1 1 0,-1 0-1,1 0 1,0 1-1,0 0 1,1 0 0,0 1-1,0 0 1,0 1-1,1-1 1,0 2 0,1-1-1,0 1 1,0 0-259,0 1 21,1 0 1,0 0-1,0 1 1,1-1-1,1 1 1,0 0-1,0 0 1,1 0-1,1 0 1,0 0-1,0 1 1,1-1-1,1 0 1,0 1-1,0-1 1,1 0-1,0 0 0,1 0 1,0 0-1,1-1 1,4 8-22,-3-7 21,1 0 1,0-1-1,1 0 1,0 0 0,0-1-1,1 1 1,0-2-1,1 1 1,0-1-1,8 6-21,-12-11 15,1 0-1,-1 1 1,1-2 0,-1 1-1,1-1 1,0 0 0,0 0-1,-1 0 1,2-1 0,-1 0-1,0 0 1,0-1 0,0 1-1,0-1 1,0-1-1,0 1 1,1-1 0,-1 0-1,0-1 1,0 1 0,0-1-1,0-1-14,11-5 27,0-1-1,0-1 0,-1-1 1,0-1-1,-1 0 1,0 0-1,-1-2 0,-1 0 1,0-1-27,-5 7 10,-1 0 1,-1-1 0,1 0 0,-2 0-1,1 0 1,-1-1 0,-1 0-1,0 0 1,0 0 0,-1 0 0,0-1-1,0 0 1,-1-1-11,-2 5 18,1 0 1,-1 1-1,0-1 1,0 0-1,-1 0 0,0 1 1,0-1-1,-1 1 1,0-1-1,0 1 0,0-1 1,-1 1-1,0 0 0,0 0 1,-1 0-1,1 1 1,-1-1-1,-1 1 0,1 0 1,-1 0-1,-2-2-18,-2-1 89,0 1 0,-1 0 0,1 1 0,-1 0-1,0 0 1,-1 1 0,1 0 0,-1 1 0,0 1 0,0-1 0,-1 2-1,-6-1-88,10 1 43,-1 2 0,1-1 0,-1 1 0,1 1-1,0-1 1,-1 1 0,1 1 0,0 0 0,0 0-1,0 0 1,0 1 0,0 0 0,1 1 0,-1 0-1,1 0 1,0 0 0,-5 5-43,2-1 14,1-1 0,0 1 1,1 1-1,0 0 0,0 0 0,1 0 1,0 1-1,-4 8-14,9-13 1,-1 1 0,1-1 1,0 0-1,1 1 0,0 0 0,-1-1 1,2 1-1,-1 0 0,1 0 0,0 0 0,0-1 1,0 1-1,1 0 0,0 0 0,0-1 1,0 1-1,1-1 0,0 1 0,1 0-1,2 7 4,0 0 1,1-1-1,1 0 0,0 0 0,1-1 1,4 5-5,-8-11 2,0 0 0,1-1 0,-1 0 0,1 0 0,0 0 0,0 0 0,1-1 1,-1 0-1,1 0 0,-1 0 0,1-1 0,0 0 0,0 0 0,0 0 1,3 0-3,2-1 7,0 0 0,0-1 0,0 0 0,0-1 0,0 0 0,0-1 0,0 0 0,0-1 0,0 0 0,0 0 0,-1-1 0,0-1 0,4-2-7,-8 4 5,0 0 1,0 0 0,-1-1-1,1 0 1,-1 0 0,0 0-1,0-1 1,0 0-1,-1 0 1,0 0 0,0-1-1,0 1 1,0-1-1,-1 0 1,0 0 0,0 0-1,-1 0 1,0 0-1,0-1 1,0 1 0,-1-1-1,1-5-5,-2 7 4,0 0 0,0 1 0,0-1 0,-1 1-1,0-1 1,0 0 0,0 1 0,0 0 0,-1-1 0,0 1-1,0 0 1,0 0 0,0 0 0,-1 0 0,1 0 0,-1 0-4,-2-1 3,1 0 0,-1 0 0,0 1 0,-1 0 0,1 0 1,-1 0-1,1 0 0,-1 1 0,0 0 0,-5-1-3,3 0 9,0 2 0,1-1 0,-1 1 0,0 1 0,0-1 0,-1 1 0,1 1 0,0-1-1,0 2 1,0-1 0,0 1 0,0 0 0,0 0 0,0 1 0,0 0 0,0 1 0,0 0 0,-3 2-9,2 0 5,1 0 0,1 0 0,-1 1 0,1 0 0,0 1 0,0-1 0,1 1 0,-1 1 1,2-1-1,-3 5-5,6-10 0,1 1 1,-1 0 0,1-1-1,0 1 1,0 0-1,0 0 1,0-1 0,1 1-1,-1 0 1,1 0-1,0 0 1,-1 0 0,1 0-1,1 0 1,-1 0 0,0 0-1,1 0 1,-1-1-1,1 1 1,0 0 0,0 0-1,0 0 1,1-1 0,-1 1-1,0-1 1,1 1-1,0-1 1,0 1 0,-1-1-1,1 0 1,1 0-1,-1 0 1,0 0 0,2 1-1,1 1 2,-1 0 0,1-1 1,0 1-1,0-1 0,0 0 0,0-1 1,0 1-1,1-1 0,-1 0 0,1 0 1,0-1-1,-1 1 0,1-1 0,0-1 1,0 1-1,0-1 0,0 0 1,0 0-1,0-1 0,-1 1 0,1-1 1,0-1-1,0 1 0,-1-1 0,1 0 1,-1 0-1,1-1 0,-1 0 0,0 0 1,1-1-3,1 0 8,0-1 0,0 1 0,-1-2 1,0 1-1,0-1 0,0 0 0,-1 0 0,0 0 1,0-1-1,-1 0 0,2-2-8,-4 5 4,-1 1-1,0 0 0,1 0 1,-1-1-1,-1 1 1,1-1-1,0 1 1,-1-1-1,0 1 0,1-1 1,-2 1-1,1-1 1,0 1-1,-1-1 0,1 1 1,-1-1-1,0 1 1,0 0-1,0-1 1,-1 1-1,1 0 0,-1 0 1,0 0-1,0 0 1,0 0-1,0 0 0,-1-1-3,-1 0 3,0 0 0,-1 0-1,1 0 1,-1 0 0,0 1-1,0 0 1,0 0 0,-1 0-1,1 1 1,-1-1-1,1 1 1,-1 1 0,0-1-1,0 1 1,1 0 0,-1 0-1,0 1 1,0-1 0,0 1-1,-6 1-2,8 0 2,-1-1 0,1 1 0,0 0 0,0 0 0,0 0 0,0 1 0,0 0 1,0-1-1,0 1 0,0 1 0,1-1 0,-1 0 0,1 1 0,-1 0 0,1 0 0,0 0 0,0 0 0,0 0 0,1 1 0,-1-1 0,1 1 0,0 0 0,0 0 0,0 0 0,1 0 0,-1 0 0,1 0 0,0 0 0,0 1-2,0-1 2,0-1-1,1 1 0,-1-1 0,1 1 0,0-1 0,0 1 0,0-1 0,1 0 0,-1 1 1,1-1-1,0 1 0,0-1 0,0 0 0,1 1 0,-1-1 0,1 0 0,-1 0 0,1 0 1,0 0-1,0-1 0,0 1 0,1 0 0,-1-1 0,1 1 0,-1-1 0,1 0 0,0 0 1,0 0-1,0 0 0,0-1 0,0 1 0,2 0-1,1 0 4,-1 0-1,1-1 1,0 1-1,-1-1 1,1 0-1,0-1 1,0 1-1,0-1 1,0 0-1,-1-1 1,1 1-1,0-1 1,0 0-1,0-1 1,-1 1 0,1-1-1,-1 0 1,1-1-1,0 0-3,-1 0 8,0 0 0,0 0 0,-1-1 0,1 1 0,-1-1 0,0 0-1,0 0 1,0-1 0,0 1 0,-1-1 0,0 0 0,0 0 0,0 0-8,-3 4 1,1 1-1,-1-1 1,0 1 0,0 0 0,0-1 0,0 1 0,1-1-1,-1 1 1,0-1 0,0 1 0,0 0 0,0-1 0,0 1-1,0-1 1,0 1 0,0-1 0,0 1 0,0 0 0,-1-1-1,1 1 1,0-1 0,0 1 0,0-1 0,0 1-1,-1 0 1,1-1 0,0 1 0,0 0 0,-1-1 0,1 1-1,0 0 1,-1-1 0,1 1-1,-17-4 16,-20 8 6,28-1-17,0 1 0,0-1 0,1 2-1,-1-1 1,1 1 0,0 1 0,1-1 0,-1 1-1,1 1 1,-6 6-5,12-12 0,1-1 1,-1 1-1,1-1 0,-1 1 0,1-1 1,-1 1-1,1-1 0,-1 1 0,1-1 1,-1 1-1,1 0 0,0-1 0,0 1 0,-1 0 1,1-1-1,0 1 0,0 0 0,0-1 1,0 1-1,-1 0 0,1-1 0,0 1 1,0 0-1,0 0 0,1-1 0,-1 1 6,0-1 0,1 1 0,-1-1 0,1 1-1,0-1 1,-1 1 0,1-1 0,-1 0 0,1 1 0,-1-1 0,1 0 0,0 0-1,-1 0 1,1 1 0,0-1 0,-1 0 0,1 0 0,0 0 0,-1 0 0,2 0-6,3 0 94,1 0 1,0 0-1,-1-1 1,1 0-1,4-1-94,17-7 196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14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5 257 3969,'-1'-4'513,"0"1"1,0-1-1,1 0 1,-1 0-1,1 0 0,0 0 1,0 1-1,0-1 1,0 0-1,1 0 1,0-3-514,2-29 3807,-5 32-1533,1 13-1693,0 20-497,4 5 108,2 1 0,1-2 0,2 1-1,3 4-191,32 81 931,48 86-931,-11-25 199,-76-171-193,72 164 105,-59-141-86,1 0 0,1-1 0,2-1 0,4 2-25,-23-29 35,0 0 0,0-1-1,1 1 1,-1-1 0,1 0 0,0 0-1,0 0 1,1 1-35,-3-3 32,-1 1 0,1-1 0,0 0 0,0 1 0,-1-1 0,1 0 0,0 0 0,0 0-1,0 0 1,0 0 0,-1 0 0,1 0 0,0 0 0,0 0 0,0 0 0,-1-1 0,1 1 0,0 0 0,0 0 0,-1-1-1,1 1 1,0-1 0,0 1 0,-1 0 0,1-1 0,0 1 0,-1-1 0,1 0 0,-1 1 0,1-1 0,-1 1 0,1-1 0,-1 0-1,1 1 1,-1-1 0,0 0-32,6-9 166,-1 0 1,0 0-1,-1 0 0,0-1 0,-1 0 0,2-6-166,7-25 196,115-298 268,-84 227-429,-5-2 0,-6-2 1,-4-1-1,1-41-35,-28 146 368,-1 26 1419,0 12-807</inkml:trace>
  <inkml:trace contextRef="#ctx0" brushRef="#br0" timeOffset="879.129">1392 759 2401,'8'-6'8949,"-7"4"-8793,1-1 0,-1 0 0,1 0-1,-1 0 1,0 0 0,0-1-1,-1 1 1,1 0 0,-1 0 0,1 0-1,-1-1 1,0 1 0,0 0-1,-1 0 1,1-1 0,-1 1 0,1 0-1,-1 0 1,0 0 0,-1-2-156,1 2 79,-1 1 0,0-1 0,0 1 1,-1-1-1,1 1 0,0 0 0,-1 0 0,1 0 1,-1 0-1,0 0 0,1 0 0,-1 1 0,0-1 1,0 1-1,0 0 0,0 0 0,0 0 0,-1 0 1,1 1-1,-2-1-79,-6 0 59,-1 0 1,1 0-1,-1 1 1,1 1-1,-1 0 1,1 0-1,-1 1 1,1 1-1,0 0 0,0 0 1,0 1-1,1 1 1,-1 0-1,1 0 1,0 1-1,-9 6-59,11-6 33,0 0 0,1 0-1,-1 1 1,1 0-1,0 0 1,1 1 0,0 0-1,0 0 1,1 0-1,0 1 1,0 0 0,1 0-1,0 0 1,0 1-1,1-1 1,1 1 0,0-1-1,0 1 1,0 7-33,1 1 1,2 0 0,0 0 0,1-1 1,1 1-1,0 0 0,1-1 0,1 0 1,1 0-1,0 0 0,2-1 0,-1 0 1,2 0-1,0-1 0,9 11-1,-14-21 6,1 0 0,-1 0 0,1-1 1,0 1-1,0-1 0,1-1 0,-1 1 0,1-1 0,0 1 0,0-2 0,0 1 1,0-1-1,0 0 0,1 0 0,-1 0 0,1-1 0,-1 0 0,1 0 0,-1-1 1,1 0-1,0 0 0,-1-1 0,1 0 0,-1 0 0,1 0 0,-1-1 0,0 0 1,1 0-1,-1 0 0,0-1 0,0 0 0,0 0 0,-1-1 0,1 1 0,-1-1 1,0-1-1,0 1 0,0-1 0,-1 1 0,1-1 0,-1-1 0,-1 1 0,1-1 1,1-1-8,2-7 15,-1 0 0,0 0 0,-1 0 0,-1-1 0,0 1 0,-1-1 0,0 0 0,0-12-14,0-26 71,-3-46-71,-1 42 28,1 44-14,0-1 7,0 22 27,2 6-17,0 0 1,1-1 0,0 1-1,1-1 1,0 0-1,2 0 1,-1 0-1,1 0 1,8 10-32,2 2 29,1-1-1,1 0 1,1-2 0,4 3-29,-15-16-59,0-1 1,0-1 0,1 1-1,1-2 1,-1 1 0,1-1-1,0-1 1,0 1 0,0-2-1,1 1 1,4 0 58,15 0-289</inkml:trace>
  <inkml:trace contextRef="#ctx0" brushRef="#br0" timeOffset="1285.802">1859 727 8322,'-1'0'189,"1"0"0,-1-1 0,0 1 0,0 0 0,0 0 0,1 0 1,-1 0-1,0-1 0,0 1 0,0 0 0,1 0 0,-1 1 0,0-1 0,0 0 0,0 0 0,1 0 1,-1 0-1,0 1 0,0-1 0,0 0 0,1 1 0,-1-1 0,0 1 0,1-1 0,-1 1 0,0-1 1,1 1-1,-1 0-189,0 1 167,0 0 0,0-1 0,0 1 1,0 0-1,0 0 0,0 0 0,1 0 1,-1 0-1,1 0 0,0 0 0,-1 2-167,1 6 190,0 0 0,1-1 0,-1 1 0,2 0 0,0 0-190,11 63 822,-2-15 325,14 45-1147,-20-82 149,5 11 67,-7-31 85,-1-7-189,-1-10 32,-7-77 514,3 65-474,1 1 1,1 0-1,2-15-184,0 32 25,1 0 0,-1 1 0,2-1 0,-1 0 0,1 1 1,1 0-1,0 0 0,0 0 0,1 0 0,0 0 0,5-6-25,-3 7-59,0 0-1,0 1 0,0-1 0,1 1 1,0 1-1,0 0 0,1 0 0,0 0 1,0 1-1,0 1 0,1 0 0,-1 0 1,1 0-1,0 1 0,0 1 0,0 0 1,0 0-1,1 1 0,-1 0 0,0 1 1,1 0-1,-1 1 0,0 0 0,1 0 1,-1 1-1,5 2 60,24 11-619</inkml:trace>
  <inkml:trace contextRef="#ctx0" brushRef="#br0" timeOffset="1645.774">2536 705 10002,'9'-46'3921,"-24"50"-2625,5 9-280,2 6-255,5 9-217,3 13-304,3-1-56,7 7-80,5 2-32,-1 3-32,1-1-8,-4-3 72,-2-9-200,-2-14-1016,0-11-41,5-20 497</inkml:trace>
  <inkml:trace contextRef="#ctx0" brushRef="#br0" timeOffset="2005.991">2503 148 11442,'-34'-29'4809,"3"4"-3120,17 10-697,3 2-312,8 10-416,11 2 24,11 9 2953,13 12-2345</inkml:trace>
  <inkml:trace contextRef="#ctx0" brushRef="#br0" timeOffset="2445.498">3173 738 4865,'66'-27'2919,"-65"27"-2828,0-1-1,0 1 0,0-1 0,-1 1 1,1-1-1,0 1 0,-1-1 0,1 0 1,0 1-1,-1-1 0,1 0 1,-1 0-1,1 1 0,-1-1 0,1 0 1,-1 0-1,0 0 0,1 0 0,-1 1 1,0-1-1,0 0 0,0 0 1,1 0-1,-1 0 0,0 0 0,0 0 1,0 0-1,-1 0 0,1 0 0,0 1 1,0-1-1,0 0 0,-1 0 1,1 0-1,0 0 0,-1 0 0,1 1 1,-1-1-1,1 0 0,-1 0 0,1 1 1,-1-1-1,1 0 0,-1 1 1,0-1-1,0 0 0,1 1-90,-2-3 326,-7-7 132,1 1 0,-1 0 0,0 0-1,-1 1 1,0 0 0,0 1 0,-1 0-1,0 1 1,0 0 0,-1 1 0,1 0-1,-13-3-457,18 6 36,0 1-1,0 0 1,0 1-1,0 0 0,0 0 1,0 0-1,0 1 0,0-1 1,0 1-1,1 1 1,-1-1-1,0 1 0,0 0 1,1 0-1,0 1 0,-1 0 1,1 0-1,0 0 1,0 0-1,0 1 0,1 0 1,-1 0-1,1 0 0,0 1 1,-1 1-36,-6 7 6,2 0 0,0 0 0,1 0 1,0 1-1,1 1 0,0-1 0,1 1 0,1 0 1,0 2-7,2-3 2,0 0 1,0 0-1,2 1 1,0-1-1,0 1 1,2-1-1,-1 0 1,2 3-3,-1-9 1,1 1 0,0 0 0,0-1 1,0 1-1,1-1 0,1 1 0,-1-1 1,2 0-1,-1-1 0,1 1 0,0-1 0,0 0 1,5 5-2,-7-9 1,0 0 1,0-1 0,1 1-1,-1-1 1,0 0-1,1 0 1,0 0 0,-1 0-1,1-1 1,0 0 0,0 1-1,0-1 1,0-1-1,0 1 1,2 0-2,0-1 5,1 0-1,0 0 1,-1-1-1,1 0 1,0 0-1,-1-1 1,1 0-1,-1 0 1,1 0-5,6-4 10,0 0 1,-1 0-1,1-2 1,-1 1-1,-1-1 1,0-1 0,0 0-1,5-6-10,-7 5 8,0 0 0,-1-1 0,0 1 0,-1-2 0,0 1 0,-1-1 0,0 0 0,-1 0 1,0 0-1,-1-1 0,-1 0 0,1-2-8,-2 6 6,-1-1 0,0 0 0,-1 0 0,0 0 0,0 1 0,-1-1 0,0 0 0,-1 0 0,0 1 0,0-1 0,-1 1 0,0 0 0,-1 0 0,0 0 0,-1 0 0,-2-4-6,1 7 45,3 7-9,2 18 16,7 27 17,-2-25-30,1-1 1,1 0 0,1 0 0,0-1-1,2 1 1,0-2 0,4 5-40,-9-16-18,1 0 0,0 0 1,1-1-1,-1 0 0,1 0 1,0 0-1,1-1 0,-1 0 1,1 0-1,0-1 1,0 0-1,1 0 0,-1 0 1,1-1-1,0 0 0,0-1 1,0 0-1,0 0 0,6 0 18,30-1-444,1-9 103</inkml:trace>
  <inkml:trace contextRef="#ctx0" brushRef="#br0" timeOffset="2983.752">3741 93 10130,'-10'-7'910,"-1"-2"17,-1 0 1,-1 1 0,0 0-1,0 2 1,0-1-1,-1 1 1,-11-3-928,24 9 26,1 0 0,-1 0 0,1 0 1,-1 0-1,0 0 0,1 0 0,-1 1 0,1-1 0,-1 0 0,1 0 0,-1 0 1,1 1-1,-1-1 0,1 0 0,0 0 0,-1 1 0,1-1 0,-1 0 0,1 1 1,-1-1-1,1 1 0,0-1 0,-1 0 0,1 1 0,0-1 0,0 1 0,-1-1 1,1 1-1,0-1 0,0 1 0,0-1 0,-1 1 0,1-1 0,0 1 0,0-1 1,0 1-1,0-1 0,0 1 0,0 0 0,0-1 0,0 1 0,0-1 0,1 1 1,-1-1-1,0 1 0,0-1 0,0 1-26,7 33 214,-6-29-121,16 64 183,1 12 63,30 77-339,-26-97 310,-2 0 0,-2 2 0,5 42-310,-20-84 113,0 1 0,-1-1 0,-2 1 0,0 0 0,-1 0 0,-1-1 0,-1 1 0,-1-1 0,-1 0 0,-1 0 0,-1 0 0,-7 15-113,13-34 9,0 0 0,0 1 0,0-1 0,0 0 1,0 0-1,-1 0 0,1 0 0,-1-1 0,0 1 1,0 0-10,2-2 3,0 0 0,0 0 0,0 0 0,-1 0 0,1 0 0,0 0 0,0 0 0,-1 0-1,1 0 1,0 0 0,0 0 0,0 0 0,-1 0 0,1 0 0,0 0 0,0 0 0,-1 0 0,1 0 0,0 0 0,0 0 0,0-1 0,-1 1 0,1 0 0,0 0 0,0 0 0,0 0 0,0 0 0,0-1 0,-1 1 0,1 0 0,0 0 0,0 0 0,0-1 0,0 1 0,0 0 0,0 0 0,0 0 0,0-1 0,0 1 0,-1 0 0,1 0 0,0-1 0,0 1 0,0 0 0,0 0 0,1 0 0,-1-1 0,0 1-3,-1-7 30,1 0 0,-1 0-1,2 0 1,-1 0 0,2-5-30,6-22 23,1-1-1,2 2 1,2-1 0,1 2 0,8-14-23,-19 40 0,6-12 1,0-1-1,1 1 0,1 1 0,11-14 0,-18 26-1,0 0 0,1 0 0,-1 1 0,1 0 0,0-1 0,1 2 0,-1-1 0,1 1 0,-1 0 0,1 0 0,0 0 0,0 1 0,1 0 0,-1 0 0,0 0 0,1 1 0,3 0 1,-2 0-1,1 1-1,0 0 1,-1 0-1,1 1 0,0 0 1,-1 1-1,1 0 0,-1 0 1,0 1-1,1 0 0,-1 0 1,-1 1-1,8 4 2,-4-1-1,-1 1 0,-1-1 0,1 2 0,-1-1 0,0 1 0,-1 1 0,0-1 0,-1 1 0,3 6 1,0 0 0,-1 0 1,-1 1 0,-1 0-1,0 1 1,-1 0-1,-1 0 1,0 0 0,-2 0-1,0 1 1,-1 0 0,-1-1-1,-1 1 1,-1 5-1,0-14 2,0-1 0,-1 1 0,0-1 0,-1 1 0,0-1 0,0 0 0,-1 0 0,0-1 0,-1 1 0,1-1 0,-2 0 0,1 0 0,-1 0 0,-1-1 0,-5 5-2,3-4 4,0 0 0,-1-1-1,0 0 1,0-1 0,-1 0-1,0-1 1,0 0 0,0 0-1,0-1 1,-1-1 0,0 0-1,-5 0-3,7-1 9,-1 0 0,1-1 0,0-1 0,-1 1 0,1-2 0,-6 0-9,12 0-19,0 1 1,0-1-1,0-1 0,0 1 0,1 0 1,-1-1-1,0 0 0,1 0 0,-1 0 0,1 0 1,0-1-1,-1 1 0,1-1 0,1 0 1,-1 0-1,0 0 0,-1-2 19,0-1-120,0 0-1,1 0 0,-1 0 1,2 0-1,-1 0 1,1-1-1,0 1 1,0-1-1,0 1 1,1-1-1,0 0 1,1 0-1,-1-3 121,1-43-611</inkml:trace>
  <inkml:trace contextRef="#ctx0" brushRef="#br0" timeOffset="3461.564">4588 33 6881,'-2'-3'408,"1"1"0,0 0 0,-1-1 0,0 1 0,1 0 0,-1 0 0,0 0 0,0 0 0,0 1 0,0-1 0,0 0 0,-1 1 0,1-1 0,0 1 0,-2-1-408,3 2 94,0 0 1,0 0-1,0-1 1,0 1-1,0 0 1,0 0-1,0 0 1,1 0-1,-1 0 1,0 0-1,0 0 1,0 0-1,0 1 1,0-1-1,0 0 1,0 1-1,1-1 1,-1 0-1,-1 1-94,1 0 44,0 0 0,0 0-1,0 0 1,0 1 0,0-1-1,0 0 1,0 0 0,0 1-1,0-1 1,0 1 0,1-1-1,-1 1 1,1-1 0,-1 1-1,1 0-43,-2 5 132,1-1 1,0 1-1,0 0 0,1 0 0,0 0 0,0 0 0,1 0 1,-1 0-1,2 0-132,15 65 964,-9-45-638,97 402 1649,-99-388-1881,-2 1 1,-1-1 0,-3 1-1,-1-1 1,-2 1 0,-4 20-95,2-20 72,2-1 0,2 26-72,1-64 20,1 11-209,-1-14 225,0 0-1,0 0 0,0 0 0,0 0 0,1 1 1,-1-1-1,0 0 0,0 0 0,0 0 1,0 0-1,0 0 0,0 1 0,0-1 0,0 0 1,0 0-1,1 0 0,-1 0 0,0 0 1,0 0-1,0 0 0,0 0 0,0 1 0,0-1 1,1 0-1,-1 0 0,0 0 0,0 0 1,0 0-1,0 0 0,1 0 0,-1 0 0,0 0 1,0 0-1,0 0 0,0 0 0,1 0 1,-1 0-1,0 0 0,0 0 0,0 0 0,0 0 1,0 0-1,1 0 0,-1-1 0,0 1 1,0 0-1,0 0 0,0 0 0,0 0 0,1 0 1,-1 0-1,0 0 0,0 0 0,0-1 1,0 1-1,0 0 0,0 0 0,0 0 0,0 0 1,0 0-1,0-1 0,1 1 0,-1 0 1,0 0-36,9-12 829</inkml:trace>
  <inkml:trace contextRef="#ctx0" brushRef="#br0" timeOffset="3821.685">4932 762 8474,'4'-6'832,"10"-13"643,-14 19-1389,0 0 0,0-1 0,1 1 1,-1 0-1,0-1 0,0 1 0,1 0 0,-1-1 1,0 1-1,0 0 0,1-1 0,-1 1 0,0 0 0,1 0 1,-1 0-1,0-1 0,1 1 0,-1 0 0,0 0 1,1 0-1,-1 0 0,1 0 0,-1 0 0,0-1 0,1 1 1,-1 0-1,1 0 0,-1 0 0,0 0 0,1 1 1,-1-1-1,1 0 0,-1 0 0,0 0 0,1 0 0,-1 0 1,1 0-87,0 1 155,0 0 0,1 0 0,-1 0 1,1 0-1,-1 0 0,1-1 0,-1 1 1,1-1-1,0 1 0,-1-1 0,1 0 1,0 1-1,-1-1 0,1 0 0,0 0 1,-1 0-1,1 0-155,31-4 944,-4-4-709,-1 0 0,0-2-1,0-1 1,-1-1 0,-1-1-1,0-2 1,-1 0 0,23-20-235,-45 33 11,1-1 0,-2 1 0,1-1 1,0 0-1,0 0 0,-1 0 0,0 0 0,1-1 0,-1 1 1,0-1-1,-1 1 0,1-1 0,-1 0 0,0 1 0,1-1 1,-1-3-12,-1 4 10,0 0 1,0-1-1,0 1 1,-1-1-1,1 1 1,-1 0-1,0-1 1,0 1-1,0 0 1,-1 0-1,1-1 1,-1 1-1,1 0 1,-1 1-1,0-1 1,0 0 0,0 0-1,-1 1 1,-1-2-11,-4-4 9,0 0 0,-1 1 1,1 0-1,-2 1 0,1 0 1,0 0-1,-1 1 0,0 0 1,0 1-1,-6-1-9,8 2 3,1 1 0,-1 1 0,0-1 0,0 2 0,0-1 0,0 1 0,0 0 0,0 0 0,0 1 0,0 0 0,0 1 0,0 0 0,0 0 0,1 0 0,-3 2-3,-5 3 1,1 1 0,0 0 0,1 1 0,-1 1 0,2 0 0,0 1 0,0 0 1,1 0-1,0 1 0,-1 4-1,0 0 4,0 0 1,2 1-1,0 0 1,1 1-1,0 0 1,2 0-1,0 1 1,0 4-5,4-10 11,0 0 0,1 1 0,0-1 0,2 1-1,-1-1 1,2 1 0,-1-1 0,2 1 0,0-1 0,1 0 0,0 1 0,1-1-11,-1-3 10,1 0-1,0-1 1,1 1 0,0-1 0,0 0-1,1 0 1,0-1 0,1 0-1,-1 0 1,2 0 0,-1-1 0,1 0-1,0 0 1,1-1 0,-1 0 0,2 0-10,8 2 71,0 0 0,1-1 0,0-1 0,0-1 0,0-1 0,1 0 0,0-1 0,-1-2 0,1 0 0,1-1-71,40-1 277,11-4-277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19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109 383 3777,'-2'-5'417,"-3"-6"765,0 1 0,0 0 1,-1 0-1,0 0 1,-1 1-1,0-1 1,-3-1-1183,9 10 69,0 0 0,1 0 0,-1 0 0,0 1 0,0-1 0,1 0 0,-1 1 1,0-1-1,0 0 0,0 1 0,0 0 0,0-1 0,0 1 0,0-1 0,0 1 0,0 0 1,0 0-1,0 0 0,0-1 0,0 1 0,0 0 0,0 0 0,0 0 0,0 1 0,0-1 1,-1 0-1,1 0 0,0 1 0,0-1 0,0 0 0,0 1 0,1-1 0,-1 1 0,0-1 0,0 1 1,0-1-1,0 1 0,0 0 0,1 0 0,-1-1 0,0 1 0,0 0 0,1 0 0,-1 0 1,1 0-1,-1 0 0,1 0 0,-1 0 0,1 0 0,0 0 0,-1 0 0,1 1-69,-3 4 90,1 1 0,0 0 0,1 0 0,0 0-1,0 0 1,0 0 0,0 3-90,3 18 220,1 1 1,1-1-1,6 19-220,3 20 240,41 393 1087,-37-283-980,-16-168-317,1 27 93,-4-34 617,0-7-463,0-8 19,2-5-178,1-1 1,1 0-1,1 1 1,1 0-1,0-1 1,2 1-1,4-11-118,14-29 10,19-34-10,-31 68 3,2 0 0,0 0 1,1 1-1,1 1 0,3-2-3,-12 18 0,-1-1-1,1 1 0,0 0 1,0 1-1,0-1 0,1 1 0,0 1 1,0-1 0,-3 3-1,0 0 0,0 0 0,1 1 0,-1 0 0,0-1 0,0 2 1,1-1-1,-1 1 0,1-1 0,-1 2 0,0-1 0,1 0 0,-1 1 0,0 0 1,1 1-1,-1-1 0,1 1 0,-1 1 0,1-1 0,-1 1-1,0 0 1,0 0 0,0 0 0,-1 1 0,1-1 0,-1 1-1,0 0 1,0 1 0,0-1 0,-1 1 0,1-1 0,-1 1 0,0 0-1,1 4 2,4 8-1,0 1-1,-2 0 0,0 0 0,-1 1 1,0 5 1,-1 0-1,-1-1 1,0 1 0,-2-1 0,-1 1 0,-1 0 0,-1-1 0,-1 1 0,0-1 0,-2 0-1,-1 0 1,-2 2 0,5-18 2,0 0 0,-1 0 0,0 0 0,0 0 0,0-1 0,-1 0 0,0 0 0,0 0 0,-1 0 0,0-1 0,0 0 0,0 0 0,0-1 0,-1 1-1,0-1 1,1-1 0,-2 1 0,-3 0-2,0 1 5,-1-1-1,1-1 0,-1 0 1,0-1-1,0 0 0,0-1 1,0 0-1,0-1 0,0 0 1,0-1-1,-8-1-4,12 0 18,0 0 0,0 0 1,0-1-1,0 0 0,1-1 0,0 1 0,-2-2-18,5 3-15,1 0-1,0 0 0,1 0 0,-1-1 1,0 1-1,1 0 0,-1-1 1,1 0-1,0 0 0,0 0 0,0 0 1,0 0-1,0 0 0,1 0 0,-1 0 1,1-1-1,-1-1 16,2 4-76,0-1 0,0 1 0,0 0 0,0-1 0,0 1 0,0 0 0,0-1 0,1 1 0,-1 0 0,0-1 0,1 1 0,-1 0 0,1 0 0,-1-1 0,1 1 0,0 0 0,-1 0 0,1 0 0,0 0 0,0 0 0,0 0 0,0 0 1,0 0-1,0 0 0,0 0 0,0 1 0,0-1 0,0 0 0,1 1 0,-1-1 0,0 1 0,0-1 76,29-12-959</inkml:trace>
  <inkml:trace contextRef="#ctx0" brushRef="#br0" timeOffset="364.317">784 916 9314,'17'-40'5357,"-18"44"-5204,1-1-1,0 1 1,-1-1 0,1 1-1,1-1 1,-1 1 0,1 0-1,-1-1 1,1 0 0,0 1-1,0-1 1,0 1 0,1-1-1,0 1-152,3 11 314,53 145 760,-31-87-909,-25-67-129,0-4-18,-1 1 0,0 0 0,0 0 0,0 0 0,0 0 0,0 0 0,-1 0 0,0 0 0,1 0 0,-1 0 0,0 0 0,0 0 0,-1 0 0,1 0 0,-1 2-18,1-5 18,0 1 1,0-1 0,0 0 0,0 1-1,-1-1 1,1 0 0,0 0 0,0 1 0,0-1-1,-1 0 1,1 0 0,0 1 0,0-1-1,0 0 1,-1 0 0,1 0 0,0 0-1,0 1 1,-1-1 0,1 0 0,0 0-1,-1 0 1,1 0 0,0 0 0,-1 0 0,1 0-1,0 0 1,0 0 0,-1 0 0,1 0-1,0 0 1,-1 0 0,1 0 0,0 0-1,-1 0 1,1 0 0,0 0 0,-1 0-1,1 0 1,0 0-19,-13-12 527,-5-20-28,15 25-453,0-1 0,0 1 1,1-1-1,0 0 0,1 0 0,-1 0 0,2 0 0,-1 0 1,1 0-1,0-1 0,1 1 0,0 0 0,1-6-46,1 3 21,0 0 1,1 0-1,0 0 0,1 1 0,0-1 1,1 1-1,0 0 0,0 1 0,4-4-21,2-1 10,1 0 0,0 0-1,1 1 1,1 1 0,0 0-1,1 1 1,0 1 0,0 0-1,1 1 1,1 1 0,13-5-10,-22 10 30,0 1 0,1 0 1,-1 0-1,1 1 1,-1 0-1,1 0 0,-1 1 1,1 1-1,0-1 1,2 2-31,43 13 88</inkml:trace>
  <inkml:trace contextRef="#ctx0" brushRef="#br0" timeOffset="1145.003">1700 968 2000,'110'-49'1729,"-107"48"-1466,0 0 1,0-1-1,0 0 1,-1 1 0,1-1-1,-1 0 1,1 0-1,-1-1 1,0 1-1,0 0 1,0-1-1,0 1 1,1-2-264,-3 2 183,1 0 1,0 1-1,-1-1 0,1 0 0,-1 1 1,0-1-1,1 0 0,-1 1 1,0-1-1,0 0 0,0 0 0,0 1 1,-1-1-1,1 0 0,0 0 1,-1 1-1,1-1-183,-3-4 440,1 1 0,-1 0 1,0 1-1,0-1 0,-1 0 1,1 1-1,-1 0 0,0 0 1,-3-3-441,1 1 292,0 0 0,-1 1 0,0 0 0,0 0 0,-1 0 0,1 1 0,-1 0 0,0 0 0,0 1 0,-1 0-292,4 1 63,0 1-1,0 0 1,0 1-1,0-1 1,0 1-1,1 0 1,-1 0-1,0 1 0,0-1 1,0 1-1,0 0 1,0 0-1,1 1 1,-1 0-1,1-1 1,-1 2-1,1-1 1,-4 3-63,-2 2 16,0 1 1,1 0-1,0 0 1,0 1 0,1 0-1,1 1 1,-1 0-1,1 0 1,1 1-1,0 0 1,1 0 0,0 0-1,0 0 1,1 3-17,-2 4 6,1 0-1,0 0 1,2 0 0,0 1 0,1 0-1,1-1 1,1 1 0,1 0 0,0 1-6,0-11 2,1 0 0,0-1 0,0 1 0,1-1 1,0 0-1,0 0 0,1 0 0,0 0 0,1-1 1,-1 1-1,1-1 0,1 0 0,-1-1 0,6 6-2,-6-8 4,-1-1 0,1 1 0,-1-1 0,1 0 0,0 0 0,0 0 0,0-1 0,1 1 0,-1-1 0,1 0 0,-1-1 0,1 0 0,0 0 0,-1 0 0,1 0 0,0-1 0,0 0 0,-1 0 0,1 0 0,0-1 0,0 0 0,-1 0 0,1-1-4,4-1 11,0-1 1,0-1-1,-1 0 0,0 0 0,0 0 0,0-1 0,0-1 0,-1 1 0,0-1 0,5-7-11,1-1 14,0-1 0,-1-1 0,-1 0 1,-1-1-1,0 0-14,-6 8 6,1-1 1,-2 0 0,0 0 0,0 0-1,-1 0 1,-1-1 0,1 1-1,-2-1 1,1-9-7,-2 13 3,0-1-1,-1 0 0,1 1 1,-2-1-1,1 1 1,-1 0-1,-1 0 1,1-1-1,-1 1 0,-1 1 1,1-1-1,-2 0 1,-1-3-3,5 10 3,0-1-1,0 1 1,0 0 0,0-1 0,0 1 0,0 0 0,-1 0-1,1 0 1,0-1 0,-1 1 0,1 1 0,-1-1 0,1 0-1,-1 0 1,1 0 0,-1 1 0,1-1 0,-1 1 0,-1-1-3,2 1 3,0 1 0,0-1 0,1 0 1,-1 1-1,0-1 0,0 0 1,0 1-1,0-1 0,0 1 1,1-1-1,-1 1 0,0 0 0,0-1 1,1 1-1,-1 0 0,1-1 1,-1 1-1,0 0 0,1 0 1,-1 0-1,1-1 0,0 1 0,-1 0 1,1 0-1,0 0 0,-1 0 1,1 0-1,0 0 0,0 0 1,0 0-1,0 0 0,0 0 0,0 0-3,-1 10 11,1-1-1,0 0 0,1 1 0,0-1 1,0 0-1,1 0 0,0 0 0,1 0 1,0 0-1,1 0 0,0-1 1,0 0-1,1 1 0,1-2 0,-1 1 1,1-1-1,1 1 0,-1-2 0,5 5-10,3 1 19,-1 0 0,2 0 0,0-2-1,0 0 1,1-1 0,0 0 0,1-1 0,0-1-1,0-1 1,9 3-19,-15-7-580,0-1 0,0 0 0,0 0 0,0-2 0,1 1-1,9-1 581,2-2-1180</inkml:trace>
  <inkml:trace contextRef="#ctx0" brushRef="#br0" timeOffset="1548.928">2253 817 8610,'-17'-8'4095,"17"8"-3996,0 0 0,-1 0-1,1 0 1,-1 0 0,1 0 0,0 0-1,-1 0 1,1 0 0,0 0 0,-1 1 0,1-1-1,0 0 1,-1 0 0,1 0 0,0 0-1,-1 1 1,1-1 0,0 0 0,-1 0-1,1 1 1,0-1 0,0 0 0,-1 0-1,1 1 1,0-1 0,0 0 0,-1 1-99,0 2 180,1 1 1,-1-1 0,0 1 0,1-1 0,0 1 0,0 0 0,0-1 0,0 1 0,1 0-181,2 25 299,2 0 0,1 0 0,1 0 0,2-1 0,3 5-299,19 69 404,-16-34-180,-11-56-165,1-15 10,5-19 45,-6-2-43,-2-1-1,0-1 1,-2-10-71,2-11 33,0-19-6,1-6 3,4-9-30,-7 74 0,1 1 0,0 0 1,1-1-1,0 1 0,0 0 0,0 0 1,1-1-1,-2 6-1,0-1 1,0 0 0,0 0-1,0 1 1,1-1 0,-1 1-1,1-1 1,-1 1 0,1-1-1,-1 1 1,1 0-1,0 0 1,-1 0 0,1 0-1,0 0 1,0 0 0,0 0-1,0 1 1,0-1 0,0 1-1,0-1 1,0 1 0,0 0-1,0-1 1,9 2-2,-1-1 0,1 1 0,0 1 0,-1 0 0,1 0-1,-1 1 1,0 0 0,0 1 0,0 0 0,0 1 0,-1 0 0,0 0-1,3 3 3,0 0-1,-1 0 0,0 1-1,0 1 1,-1 0 0,0 0-1,-1 1 1,0 1 0,-1-1-1,6 11 2,-6-6 5,-1 0 0,0 0-1,-2 0 1,0 1 0,0 0-1,0 13-4,1 13 1835,-2 0-1,-2 7-1834,-1-3 1400</inkml:trace>
  <inkml:trace contextRef="#ctx0" brushRef="#br0" timeOffset="2151.508">3329 817 4377,'50'-69'2472,"-50"69"-2381,1-1 0,-1 0-1,1 0 1,-1 1 0,1-1 0,-1 0-1,0 0 1,1 0 0,-1 0-1,0 0 1,0 1 0,0-1-1,0 0 1,0 0 0,0 0-1,0 0 1,0 0 0,0 0-1,0 0 1,0 1 0,0-1-1,0 0 1,-1 0 0,1 0-1,0 0 1,-1 0 0,1 1-1,-1-1 1,1 0 0,-1 0-1,1 1 1,-1-1 0,0 0-1,1 1 1,-1-1 0,0 1-1,1-1 1,-1 1 0,0-1-1,0 0-90,-3-1 319,0 1-1,-1-1 1,1 1-1,0 0 1,-1 0 0,-3-1-319,3 2 321,-6-3-148,-1 2 0,1 0 0,-1 0 0,1 1-1,-1 1 1,1 0 0,0 0 0,-1 1-1,1 1 1,0 0 0,0 0 0,0 1 0,1 0-1,0 1 1,-1 0 0,1 1 0,1 0 0,-1 1-1,1 0 1,0 0 0,1 1 0,0 0-1,0 0 1,1 1 0,0 0 0,0 0 0,1 1-1,0 0 1,1 0 0,0 0 0,1 1 0,-1 1-173,0 4 31,1 0 0,0 0 0,2 0 0,0 0 0,0 0 0,2 1 0,0-1 1,1 0-1,0 1 0,1-1 0,1 0 0,3 8-31,-4-15 9,1-1-1,0 0 0,1 0 1,0 0-1,0 0 1,0 0-1,1-1 0,0 0 1,1 0-1,0 0 1,0-1-1,0 0 0,1 0 1,-1 0-1,2-1 1,-1 0-1,0 0 0,1-1 1,0 0-1,0-1 1,0 1-1,1-1 0,6 1-8,1-1 7,0 0 0,0-2 0,0 1 0,1-2 0,-1 0 0,1-1-1,-1-1 1,0-1 0,6-1-7,4-3-345,0 0 0,0-2 0,-1-1 0,-1-1 0,6-4 345,28-18-698</inkml:trace>
  <inkml:trace contextRef="#ctx0" brushRef="#br0" timeOffset="2672.094">3729 316 8338,'-5'-6'1011,"3"3"-512,-1 0 1,1 0 0,-1 0-1,0 1 1,0-1-1,1 1 1,-2 0-1,1-1-499,2 3 57,0 0 0,1 0 0,-1 0-1,0-1 1,0 1 0,0 0-1,1 0 1,-1 0 0,0 0-1,0 0 1,0 1 0,1-1-1,-1 0 1,0 0 0,0 0-1,0 1 1,1-1 0,-1 0-1,0 1 1,1-1 0,-1 1-1,0-1 1,1 1 0,-1-1-1,0 1 1,1-1 0,-1 1 0,1 0-1,-1-1 1,1 1 0,-1 0-1,1-1 1,0 1 0,-1 0-1,1 0 1,0-1 0,0 1-1,-1 0 1,1 0 0,0 0-57,-4 9 105,0 1 0,1-1 0,0 1 1,1-1-1,0 1 0,1 0 0,0 0 1,1 0-1,0 0 0,1 0 0,0 0 1,0 0-1,3 6-105,6 21 185,1 1 0,2-1 0,5 6-185,-1-3 139,-2 1 0,-2 3-139,-5-8 113,-1 1-1,-2 0 1,-2 0-1,-2 23-112,-3 17 2010,-10 56-2010,9-117 144,2-14-126,0 1 0,1 0 0,-1-1-1,1 1 1,0 0 0,0-1 0,0 1-1,0 0 1,1 0 0,-1-1 0,1 1-18,5-20 174,6-36-93,-1-1 0,-4 0 0,-1-5-81,6-38 53,-12 89-53,1 0 0,1 0-1,0 1 1,0-1 0,0 1-1,0-1 1,1 1-1,0 0 1,1 0 0,-1 0-1,1 0 1,0 0 0,0 2-1,1 0 1,-1 0-1,1 0 0,-1 1 1,1-1-1,0 1 1,1 1-1,-1-1 0,0 0 1,1 1-1,-1 0 0,1 1 1,0-1-1,1 1 1,3-1-1,0 0 0,0 0 1,0 2-1,0-1 0,0 1 0,0 1 0,0-1 0,0 2 0,0-1 0,0 2 0,0-1 1,-1 1-1,1 0 0,-1 1 0,0 1 0,0-1 0,0 1 0,-1 1 0,0-1 0,0 1 1,0 1-1,0 0 0,-1 0 0,0 0 0,-1 1 0,0 0 0,0 0 0,-1 0 0,0 1 1,4 8 0,4 17 1,-2-1 0,-1 2 0,-2-1 0,-2 1 0,1 16-1,-2-19 10,-5-32-11,1 5-55,0 0 1,-1-1-1,2 1 1,-1-1 0,0 1-1,3 3 56,-3-7-89,-1 0-1,1 0 0,0 0 1,0 0-1,0 0 1,0 0-1,0 0 1,0 0-1,0 0 0,0 0 1,0-1-1,0 1 1,0 0-1,1-1 1,-1 1-1,0-1 0,1 0 1,-1 1-1,0-1 1,0 0-1,1 0 1,-1 1-1,0-1 0,1 0 1,-1 0-1,1-1 90,20-1-673</inkml:trace>
  <inkml:trace contextRef="#ctx0" brushRef="#br0" timeOffset="3048.089">4449 894 7130,'-11'-3'3792,"0"-10"-671,7 15-1281,4 7-367,4 3-449,8 13-480,5 3-40,-2 4-256,1 4-88,-5 4-88,-6-1-16,1 2-8,2-5-8,1-9 88,1-2-160,1-11-752,-2-7-2817,-4-10 2409</inkml:trace>
  <inkml:trace contextRef="#ctx0" brushRef="#br0" timeOffset="3413.798">4379 404 12043,'-16'-40'4545,"4"6"-3473,10 20-744,3 2-40,6 25-200,7 7 3545,12 23-2713</inkml:trace>
  <inkml:trace contextRef="#ctx0" brushRef="#br0" timeOffset="3772.525">4778 878 8594,'-1'0'276,"-1"1"0,1-1 0,0 1-1,-1-1 1,1 1 0,0-1 0,0 1 0,-1 0 0,1-1 0,0 1 0,0 0 0,0 0-1,0 0 1,0 0 0,0 0 0,0 0 0,0 0 0,0 0 0,1 1 0,-1-1-276,0 1 166,0 1-1,0-1 1,1 0 0,-1 0 0,1 1 0,0-1-1,-1 0 1,1 0 0,0 1 0,1-1 0,-1 3-166,2 3 112,0 1 0,0 0 1,1 0-1,0-1 1,1 0-1,0 1-112,0-1 85,10 21 684,9 29-769,-19-47 97,-1 1 1,0-1-1,-1 1 0,-1 0 0,0 0 0,0 0 0,-1 1-97,-2 27 411,0-26-55,2-26 286,-3-60-453,1 40-106,1 1 0,2 0 1,0 0-1,7-31-83,-6 55 5,0-1 0,0 1 0,1 0 0,0-1 0,1 1 0,0 0 0,0 1 0,0-1 0,0 1 0,1 0 0,0 0 0,1 0 0,-1 0 0,1 1 0,0 0 0,1 1 0,-1-1 0,1 1 0,0 0 0,0 1 0,0 0 0,0 0 0,1 0 0,-1 1 0,1 0 0,-1 0 0,4 1-5,-2 0 1,0 0-1,0 0 0,1 1 1,-1 1-1,0-1 1,0 2-1,0-1 0,0 1 1,0 0-1,0 1 0,0 0 1,-1 1-1,1 0 1,-1 0-1,0 0 0,-1 1 1,1 1-1,-1-1 0,0 1 1,0 0-1,0 1 1,-1-1-1,0 2 0,1 0 0,-1 2-1,0-1 1,0 1 0,-1 0 0,-1 0-1,1 0 1,-2 1 0,1-1 0,-2 1-1,2 6 1,-2-2 12,-1 1 0,0-1 0,-1 1 0,-1 0-1,0-1 1,-2 1 0,0 4-12,-3 4-166,-5 36-907,10-57 822,1 0 1,0 0 0,0 0 0,0 0-1,0 0 1,0 0 0,1 0-1,-1 0 1,1 0 0,0 0 0,0 0-1,0 0 1,0-1 0,1 1-1,-1 0 1,2 1 250,17 10-1244</inkml:trace>
  <inkml:trace contextRef="#ctx0" brushRef="#br0" timeOffset="4369.071">5776 990 8706,'-9'-19'1646,"0"1"0,-1 0 0,-1 0 1,-1 1-1,-11-13-1646,17 23 165,1 1 1,-1 0-1,0 1 0,0 0 1,-1 0-1,1 0 1,-1 1-1,0-1 0,-1 2 1,1-1-1,-1 1 0,1 0 1,-1 1-1,0 0 1,0 0-1,-1 0-165,5 2 22,-1 0 0,1 0 0,-1 1 0,1 0 0,-1-1-1,1 1 1,0 1 0,-1-1 0,1 1 0,0-1 0,0 1 0,0 0 0,0 1 0,0-1 0,1 1 0,-1 0 0,1 0 0,-1 0 0,1 0 0,0 0-1,0 1 1,0 0-22,-4 6 15,0 0 0,1 0 0,0 1 0,0 0 0,1 0 0,1 0 0,-3 9-15,4-10 7,0 1 0,1 0 0,0 0 0,1 0 0,0 1 0,0-1 0,2 0 0,-1 0 0,1 0 0,1 0 0,1 4-7,-1-8 3,0-1 1,0 0-1,1 1 0,-1-1 1,2-1-1,-1 1 1,1 0-1,-1-1 0,1 0 1,1 1-1,-1-2 0,1 1 1,0 0-1,0-1 1,0 0-1,1 0 0,-1-1 1,1 0-1,4 2-3,0 0 8,1-2 0,-1 1 0,1-1 0,0-1 0,0 0 1,0 0-1,0-1 0,0-1 0,0 0 0,0 0 0,0-1 0,8-1-8,-4-1 14,0-1-1,0 0 1,-1 0-1,1-2 1,-1 0-1,0 0 1,0-1-1,11-9-13,-21 14 4,0-1 0,0 0 0,-1 0-1,1-1 1,-1 1 0,1-1 0,-1 1-1,0-1 1,0 0 0,-1 0-1,1-1 1,-1 1 0,0 0 0,0-1-1,-1 1 1,1-1 0,-1 0 0,0 0-1,0 1 1,0-1 0,-1 0 0,0 0-1,0 0 1,0 0 0,0 0-1,-1 1 1,0-1 0,0 0 0,0 0-1,-1-2-3,-2-2 6,1-1-1,-1 1 0,0-1 0,-1 1 0,0 0 0,-6-6-5,9 11 1,0 1-1,-1 0 1,0 0 0,0 0-1,0 0 1,0 0-1,0 0 1,0 1-1,-1 0 1,1-1-1,-1 1 1,0 1-1,1-1 1,-1 0-1,0 1 1,0 0-1,-4-1 0,6 2 0,0 0 0,0 0 0,0 0-1,0 1 1,1-1 0,-1 0-1,0 1 1,0 0 0,0-1-1,0 1 1,0 0 0,1 0 0,-1 0-1,0 0 1,0 0 0,1 0-1,-1 0 1,1 1 0,0-1-1,-1 1 1,1-1 0,0 1 0,0-1-1,-1 1 1,1 0 0,1 0-1,-1-1 1,0 1 0,0 0-1,1 0 1,-1 0 0,1 0-1,-1 0 1,-1 6 0,1 0-1,-1 1 0,1-1 1,1 0-1,0 1 0,0-1 1,1 5 0,1 0 3,0-1-1,1 0 1,1 0 0,0-1 0,0 1 0,1-1 0,1 0 0,2 4-3,14 21 26,23 27-26,2 3 29,-11-7 49,29 60-78,-54-95 14,-1 1-1,-1-1 1,0 2-1,-3-1 1,0 1-1,2 20-13,-8-36 8,0 1 1,0 0-1,-1-1 1,0 1-1,0-1 0,-2 1 1,1-1-1,-1 0 0,-1 0 1,0 0-1,0 0 0,-1-1 1,0 1-1,0-1 1,-1 0-1,-1-1 0,1 0 1,-1 0-1,-1 0 0,0-1 1,0 1-9,-14 9 94,0 0 0,-1-1 1,-1-2-1,0 0 1,-1-2-1,0 0 0,-15 3-94,30-11 36,0-1 0,-1 0 0,1-1 0,-1 0 0,0 0 0,1-1 0,-1-1 0,0 0 0,0 0 0,1-1 0,-1 0 0,0-1 0,-4-2-36,8 2 14,1 0 0,-1-1 0,1 1 0,-1-2 0,1 1 0,0-1 0,0 0 0,1 0 0,-1-1 0,1 1 0,0-1 0,0-1 0,0 1 0,1 0 0,0-1 0,0 0 0,0 0 0,1-1 0,0 1 0,-2-6-14,2 6 178,1-1-1,0 0 1,0 0-1,1 0 1,0 0-1,0 0 1,1 0-1,-1 0 1,2 0-1,-1 0 1,1 0-1,0 0 1,0-1-178,16-37 999</inkml:trace>
  <inkml:trace contextRef="#ctx0" brushRef="#br0" timeOffset="4993.824">6465 263 7186,'-1'-6'997,"0"-35"4415,1 36-5125,0 0 0,1 1 0,0-1 0,0 0 0,0 1 0,0-1 0,1 1 0,0 0 0,0-1 0,0 1 0,3-4-287,3-3 216,1-1 0,0 2 0,1-1 0,0 1 0,1 1 0,0 0 0,1 0 0,0 1 0,0 1 1,0 0-1,1 0 0,13-3-216,-5 2 63,0 1 0,1 1 0,1 1 0,-1 0 0,0 2 0,1 1 0,14 1-63,-29 1 10,0 0 0,1 0 1,-2 1-1,1 0 1,0 1-1,0 0 1,0 0-1,1 1-10,-6-2 2,-1 0 0,0 0 0,0 1 0,1-1-1,-1 1 1,0-1 0,0 1 0,-1 0 0,1 0 0,0 0 0,0 0-1,-1 0 1,1 0 0,-1 0 0,0 0 0,0 1 0,0-1 0,0 0 0,0 1-1,0-1 1,-1 1 0,1-1 0,-1 1 0,1-1 0,-1 1 0,0 1-2,-1 10 8,0 0 0,-1-1 0,0 1 0,-1-1 1,0 1-1,-1-1 0,-1 0 0,0 0 0,-6 9-8,-7 13 26,-2-1 0,-19 25-26,-3-3 25,23-33-21,1 0-1,2 2 0,0 0 1,2 0-1,-5 13-3,16-30 9,0-1-1,1 0 1,0 1-1,0-1 1,1 1-1,0 0 0,0-1 1,1 1-1,0 0 1,0 0-1,1-1 1,0 1-1,0 0 0,1-1 1,0 1-1,0-1 1,0 1-1,1-1 1,1 0-1,-1 0 1,1-1-1,3 5-8,-1-3-191,0-1 0,0-1-1,1 1 1,-1-1 0,1 0 0,1-1-1,-1 1 1,1-2 0,0 1 0,0-1 0,0 0-1,1 0 1,7 1 191,28 3-1125</inkml:trace>
  <inkml:trace contextRef="#ctx0" brushRef="#br0" timeOffset="5352.834">6855 1128 8842,'-51'57'3365,"45"-47"-800,9-7-1820,-3-3-668,1 0 0,-1 0 0,0 0 0,1 0 0,-1 1 1,0-1-1,0 0 0,1 0 0,-1 0 0,0 0 0,0 1 0,1-1 0,-1 0 0,0 0 0,0 1 0,0-1 0,0 0 1,1 0-1,-1 1 0,0-1 0,0 0 0,0 0 0,0 1 0,0-1 0,0 0 0,0 1 0,0-1 0,0 0 1,0 0-1,0 1 0,0-1 0,0 1-77,-1 16 208,-2-1 1,0 1-1,-1 1-208,-7 34 376,11-51-365,0 0 0,-1 0-1,1 0 1,0 0 0,0 0-1,0-1 1,0 1 0,0 0-1,0 0 1,0 0 0,0 0-1,0 0 1,1 0-1,-1 0 1,0 0 0,0 0-1,1 0 1,-1-1 0,1 1-1,-1 0 1,1 0 0,-1 0-1,1-1 1,0 1 0,-1 0-11,1-1 18,0 1 1,0-1 0,0 0-1,0 0 1,0 1 0,0-1-1,0 0 1,0 0 0,0 0-1,0 0 1,0 0 0,1 0-1,-1 0 1,0-1 0,0 1-1,0 0 1,0-1 0,0 1-19,7-4 104,-1 1 0,0-1 0,0 0 0,0 0 0,3-4-104,-1 1 105,0 0-1,-1-1 0,0-1 0,5-5-104,-11 12 18,0-1 0,0 1-1,-1 0 1,1 0 0,-1-1 0,1 1-1,-1-1 1,0 1 0,0-1 0,0 1-1,0-1 1,-1 0 0,1 1-1,-1-1 1,0 0 0,0 0 0,0 1-1,0-1 1,0 0 0,0 0-1,-1 1 1,0-3-18,0 3 11,0 0-1,0 1 1,-1-1 0,1 0-1,-1 1 1,1-1-1,-1 1 1,1 0 0,-1-1-1,0 1 1,0 0-1,0 0 1,0 0 0,0 0-1,0 1 1,0-1-1,0 0 1,0 1 0,0-1-1,0 1 1,0 0 0,-2 0-11,3-1 103,-1 1 1,0 0-1,0 0 1,0 0 0,0 0-1,0 0 1,0 0-1,0 0 1,0 1-1,0-1 1,1 1 0,-1 0-1,0-1 1,0 1-1,1 0 1,-1 0 0,0 0-1,1 0 1,-1 0-1,1 0 1,-1 1 0,1-1-1,0 0 1,-1 1-1,1 0-103,-2 17 915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08.13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119 334 3289,'-40'-95'1961,"30"62"775,11 31 2177,-2 3-4868,0 1-1,0-1 1,0 1 0,0-1 0,0 1 0,1 0 0,-1 0 0,0-1-1,1 1 1,0 0 0,-1 0 0,1 0 0,0-1 0,0 1 0,0 0-1,0 1-44,-1 6 116,-1 53 339,2-1 0,6 31-455,-3-49 53,3 61 49,12 407 332,-19-439-231,6 33-203,0-150 441,-10-69-327,-13-69-114,5 78-75,6 0-1,4-19 76,3 99-6,0 0-1,-1 0 1,-2 1-1,0-1 1,-2 0-1,-6-19 7,-19-72 278,30 116-276,0 0-1,0 0 1,0 0 0,0 0 0,0 0-1,0 0 1,0 0 0,0-1-1,0 1 1,0 0 0,0 0 0,0 0-1,0 0 1,0 0 0,0 0 0,0 0-1,-1 0 1,1 0 0,0 0 0,0 0-1,0 0 1,0-1 0,0 1 0,0 0-1,0 0 1,0 0 0,0 0 0,0 0-1,0 0 1,1 0 0,-1 0 0,0 0-1,0 0 1,0 0 0,0 0 0,0-1-1,0 1 1,0 0 0,0 0 0,0 0-1,0 0 1,0 0 0,0 0 0,0 0-1,0 0 1,0 0 0,0 0 0,0 0-1,0 0 1,1 0 0,-1 0 0,0 0-1,0 0 1,0 0 0,0 0 0,0 0-1,0 0 1,0 0 0,0 0 0,0 0-1,0 0 1,0 0 0,0 0 0,1 0-1,-1 0 1,0 0 0,0 0 0,0 0-1,0 0 1,0 0-2,7 5 31,16 19-8,-2 2-1,-1 0 0,0 1 1,2 8-23,29 40 18,-18-34-8,1-1-1,2-2 1,33 26-10,127 94 43,-156-126-23,-2 1-1,-2 2 1,-1 1 0,-1 2-1,-2 1 1,-2 2 0,3 9-20,0 1 89,-25-44 435,-4-12-102,-2-18 139,-2 18-461,4-109 630,8-320 144,-14 267-840,-16-94-34,11 216 3,-1-1 1,-6-9-4,-1-11-565,14 66 554,1 0-1,0 0 1,0 0 0,0 0-1,0-1 1,0 1-1,0 0 1,0 0 0,0 0-1,0 0 1,0 0 0,0 0-1,0 0 1,0 0-1,0-1 1,0 1 0,0 0-1,0 0 1,0 0 0,0 0-1,0 0 1,0 0-1,0-1 1,0 1 0,0 0-1,0 0 1,0 0-1,0 0 1,0 0 0,0 0-1,0 0 1,0 0 0,0-1-1,0 1 1,0 0-1,0 0 1,0 0 0,0 0-1,1 0 1,-1 0 0,0 0-1,0 0 1,0 0-1,0 0 1,0 0 0,0-1-1,0 1 1,0 0-1,1 0 1,-1 0 0,0 0-1,0 0 1,0 0 0,0 0-1,0 0 1,0 0-1,0 0 1,1 0 0,-1 0-1,0 0 12,10 2-421</inkml:trace>
  <inkml:trace contextRef="#ctx0" brushRef="#br0" timeOffset="762.486">1510 740 3929,'11'-8'594,"0"0"-1,-1-2 1,0 1 0,3-5-594,-12 13 64,-1 1 1,0-1-1,1 0 1,-1 1-1,0-1 1,0 0-1,1 1 1,-1-1-1,0 0 1,0 0-1,0 1 1,0-1-1,0 0 1,0 1-1,0-1 1,0 0-1,-1 0 1,1 1-1,0-1 0,0 0 1,0 1-1,-1-1 1,1 0-1,0 1 1,-1-1-1,1 0 1,-1 1-1,1-1 1,-1 1-1,1-1 1,-1 1-1,1-1 1,-1 1-1,1-1 1,-1 1-1,0 0 0,1-1 1,-1 1-1,0 0 1,1-1-1,-1 1 1,0 0-1,1 0 1,-1 0-1,0-1 1,0 1-1,1 0-64,-6-1 517,1-1-1,-1 1 0,0 0 1,1 0-1,-5 0-516,3 1 176,1 0 0,0 0 1,-1 1-1,1 0 0,0 0 0,0 0 1,-1 1-1,1 0 0,0 0 0,1 1 1,-1 0-1,0 0 0,1 0 0,-1 0 1,1 1-177,-1 1 70,0 1 0,1-1 1,-1 1-1,1 0 0,0 1 1,1-1-1,0 1 1,0 0-1,0 0 0,1 0 1,-1 1-71,-2 10 10,1 1 1,0 0 0,1 0 0,1 1 0,1-1 0,1 1 0,1-1-1,0 1 1,2 8-11,1-5 7,1-1 0,0 1 0,2-1 0,1 0 0,0 0 0,2-1 0,0 0 0,1-1 0,2 0 0,8 11-7,-17-26 6,1 0 0,0 0 1,1-1-1,-1 1 0,1-1 1,0 0-1,0-1 0,0 1 1,0-1-1,1 0 1,0 0-1,-1-1 0,1 1 1,0-1-1,0-1 0,0 1 1,0-1-1,0 0 0,1 0 1,-1-1-1,0 0 0,0 0 1,1 0-1,-1-1 0,5-1-6,-1-1 18,1 0-1,-1-1 0,0 0 0,0 0 1,0-1-1,0-1 0,-1 0 0,0 0 1,0-1-1,-1 0 0,0 0 0,0-1 1,-1 0-1,1 0-17,3-7 75,1-1 0,-2 0 0,0-1 0,-1 1 0,-1-2 0,-1 1-1,0-1 1,-1-1 0,-1 1 0,-1-1 0,0 1 0,-1-14-75,-1 16 67,-1-1 0,-1 1-1,-1 0 1,0 0 0,-1 0 0,-1-1-1,0 2 1,-2-1 0,1 0 0,-2 1-1,0 0 1,-1 0 0,0 1-1,-1 0 1,-2-1-67,5 8 14,0 0-1,0 1 1,-1 0-1,0 0 1,-1 0-1,1 0 1,-1 1-1,0 0 1,0 1-1,-1 0 1,-6-3-14,9 5-8,-1 0 0,1 0 0,-1 1 0,1-1 0,-1 1 0,0 1 0,1-1 0,-1 1 0,0 0-1,0 0 1,0 1 0,1 0 0,-1 0 0,0 0 0,1 1 0,-1-1 0,1 1 0,0 1 8,0-2-93,1 1 0,-1 0 0,1 1 0,0-1 0,0 1 0,0-1-1,1 1 1,-1 1 0,0-1 0,1 0 0,0 1 0,0 0 0,0-1 0,0 1 0,1 0-1,-1 3 94,-7 30-600</inkml:trace>
  <inkml:trace contextRef="#ctx0" brushRef="#br0" timeOffset="1319.75">2067 831 6945,'42'-83'3272,"-44"94"-3050,1 1-1,0 0 1,1 0 0,1-1 0,0 1 0,0 0 0,2 3-222,4 20 698,9 25-698,-2-18 644,12 21-644,-12-29 318,-1 1 0,1 8-318,-11-21 600,-4-17 85,-5-15 328,-7-22-628,1-1 0,2 0 0,2-1 0,-1-10-385,5 19 14,1-1-1,1 1 1,1 0 0,1 0-1,2-1 1,1-7-14,-2 26-4,1 0-1,-1 1 1,1-1 0,0 1 0,0-1 0,1 1 0,0 0-1,0 0 1,0 0 0,1 0 0,0 1 0,0-1-1,0 1 1,1 0 0,0 0 0,0 0 4,1 1-8,0 0 0,0 1 0,0-1 0,0 1 0,1 0 0,-1 1 0,1 0 0,0 0 0,-1 0 0,1 1 0,0 0 0,0 0 0,0 1 0,0-1 0,4 2 8,6 0 0,0 2 0,0 0 1,0 0-1,0 2 0,-1 0 0,0 1 0,0 1 0,0 0 1,-1 1-1,0 1 0,0 0 0,-1 1 0,0 0 0,-1 2 1,-1-1-1,1 1 0,-2 1 0,0 0 0,0 1 0,-1 0 1,-1 1-1,0 0 0,-1 0 0,5 15 0,-5-3 58,-1 2-1,1 18-57,10 37 1288,-5-52-724</inkml:trace>
  <inkml:trace contextRef="#ctx0" brushRef="#br0" timeOffset="1840.715">3308 919 6041,'-49'-39'3217,"44"36"-801,5 3-775,4 0-137,-4 0-392,4-1-223,32-1-241,55-1-96,-21-2-216,5 2-96,2 0-128,-7-2-24,-8 5 96,-4-2 1080,-5 13-912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0:03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8 10434,'-40'-7'2825,"25"7"-4065,20 15 767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10.97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5073 24 5281,'-3'-4'1041,"2"2"-604,0 0 0,0 0-1,0 0 1,0 1 0,-1-1 0,1 0-1,-1 1 1,1-1 0,-1 1 0,1 0-1,-2-1-436,0 15 1805,-5 47-1411,3 0 1,2 1 0,3 10-395,15 186 190,-9-176-39,-1-9-70,20 214 142,-16-226-77,2 0 0,4-1 0,16 43-146,-15-58 138,-6-19 2,-1 1 0,-1-1-1,4 27-139,-13-41 232,-5-15-2,-7-17 47,-12-34-96,2-1-1,2-1 1,3-1-181,-3-8 293,-27-58-293,46 118-6,-1-1 0,-1 1 0,1 0 0,-1 0 0,0 0 0,-1 0 0,1 1 0,-1-1 0,0 1 0,0 1-1,-1-1 1,0 1 0,-2-2 6,5 4-5,-2 1 0,1-1 0,0 1 0,0 0 0,0 0 0,-1 0 0,1 0 0,0 1 0,-1 0 0,1 0 0,0 0 0,-1 0 0,1 1 0,0-1 0,-1 1 0,1 0 0,0 1 0,0-1 0,0 1 0,0 0 0,0 0 0,-1 1 5,-10 5-9,1 1 0,1 1 1,-1 1-1,2-1 0,-1 2 1,2 0-1,-1 0 1,2 1-1,0 1 0,0 0 1,1 0-1,1 0 0,1 1 1,0 1-1,0 0 9,2-3 7,1 0 0,0 0 0,1 1 0,1 0 0,0-1 0,0 1 0,2 0 0,0 10-7,0-14 9,1-1 0,1 1-1,0 0 1,0-1 0,1 0 0,0 1 0,1-1-1,0-1 1,0 1 0,1 0 0,0-1 0,4 5-9,-3-6 11,0 0 1,1 0-1,0-1 1,0 0-1,0 0 1,0 0-1,1-1 1,0-1-1,0 1 1,1-1 0,-1-1-1,1 1 1,0-1-1,0-1 1,0 0-1,0 0 1,0-1-1,1 0 1,-1 0-1,0-1 1,8-1-12,7-1-28,0-1-1,0-2 1,-1 0 0,1-1-1,-2-1 1,1-2 0,20-10 28,48-27 556,-7-4-316</inkml:trace>
  <inkml:trace contextRef="#ctx0" brushRef="#br0" timeOffset="494.568">5577 1040 7001,'-38'-12'4060,"60"10"-3049,0 1 1,0 1-1,-1 1 1,5 2-1012,-1-1 262,1-1 0,24-2-262,-43 1 39,1-2 0,-1 1 0,1-1 0,-1 0 0,1 0 0,-1-1 0,0 1 0,0-2 0,0 1-1,-1-1 1,1 0 0,3-4-39,-6 5 35,-1 0 0,0-1-1,1 1 1,-1-1 0,-1 1 0,1-1-1,-1 0 1,1 0 0,-1 0 0,0 0-1,-1-1 1,1 1 0,-1 0-1,1-1 1,-2 0 0,1 1 0,0-1-1,-1 1 1,0-1 0,0 0 0,0-2-35,-1 2 30,0 0 0,-1 0 0,1 0 0,-1 0 1,0 0-1,0 1 0,0-1 0,-1 1 0,0-1 1,0 1-1,0 0 0,0 0 0,-1 0 0,1 1 1,-1-1-1,0 1 0,0 0 0,0 0 0,-1 0 1,1 0-1,-1 1 0,-2-1-30,0-1 10,-1 1 1,0 0-1,0 0 1,0 1-1,0 0 1,0 0-1,0 1 1,0 0-1,0 0 0,-1 1 1,1 0-1,0 1 1,-4 0-11,5 1 5,1 0 0,-1 1 0,1-1 0,0 1 1,0 1-1,0-1 0,0 1 0,0 0 0,1 0 0,0 1 1,0 0-1,0-1 0,0 2 0,1-1 0,0 1 0,0-1 0,0 1 1,0 3-6,-6 10 10,1 0 1,0 1-1,2 0 1,1 0-1,-2 9-10,5-16 7,1 1-1,0-1 0,1 1 1,1-1-1,0 1 1,1 0-1,0-1 1,1 1-1,0 0 0,1-1 1,1 0-1,0 0 1,1 0-1,4 9-6,-4-13 10,0 1-1,1-1 1,-1 0-1,2 0 1,-1-1 0,1 0-1,1 0 1,-1 0-1,1-1 1,1 0 0,-1-1-1,1 0 1,0 0-1,0-1 1,1 0 0,0 0-1,0-1 1,10 2-10,-3-2 1,0-1 0,1-1 1,-1-1-1,0-1 0,1 0 0,-1-1 1,1-1-1,-1 0 0,0-2 1,4-1-2,13-4 588,0-2 1,-1-2-1,-1-1 1,16-9-589,20-19 994</inkml:trace>
  <inkml:trace contextRef="#ctx0" brushRef="#br0" timeOffset="833.771">6436 324 8954,'-6'-10'1251,"4"4"-824,-1 1 1,1 0-1,-2 0 1,1 0-1,0 0 0,-1 1 1,0-1-1,0 1 1,0 0-1,-1 0 1,1 1-1,-3-2-427,7 5 29,-1-1 0,1 1 0,0 0 0,-1 0 0,1 0 0,0 0 0,-1 0 0,1 0 0,0 0 0,-1 0 0,1 0 0,-1 0 1,1 0-1,0 0 0,-1 0 0,1 0 0,0 1 0,-1-1 0,1 0 0,0 0 0,-1 0 0,1 0 0,0 1 0,0-1 0,-1 0 0,1 0 0,0 0 0,0 1 0,-1-1 0,1 0 0,0 1 0,0-1 0,-1 0 0,1 0 0,0 1 1,0-1-1,0 0 0,0 1 0,0-1 0,0 0 0,0 1-29,-4 16 294,4-15-213,-2 30 39,2-1 1,1 0 0,1 0-1,5 20-120,0 2 62,1 28-26,33 249 369,-26-242-259,5 0 0,22 61-146,-39-141-65,7 15-543,-7-21 340</inkml:trace>
  <inkml:trace contextRef="#ctx0" brushRef="#br0" timeOffset="1170.35">6255 851 9914,'-22'0'4201,"8"2"-2649,12 2-535,4-1 55,23-2-608,11-4-216,27-6-104,15 0-32,18-7 352,5-1 3057,10 0-2529</inkml:trace>
  <inkml:trace contextRef="#ctx0" brushRef="#br0" timeOffset="1700.993">7098 1048 3785,'-4'-45'2290,"1"37"1402,10 18-2131,3-4-1354,-1-1 1,1 0 0,0-1-1,0 0 1,1-1-1,-1 0 1,1 0 0,0-1-1,-1-1 1,1 0 0,0 0-1,0-1 1,0 0-1,0-1 1,0 0 0,0-1-1,-1-1 1,1 1 0,-1-1-1,1-1 1,-1 0-1,2-2-207,-9 5 20,12-8 80,0 0 0,0-1 1,2-2-101,-14 9 18,0 0 1,0 1 0,0-1 0,0 0 0,0-1 0,-1 1-1,1 0 1,-1-1 0,0 1 0,0-1 0,0 0 0,0 0-1,-1 1 1,0-1 0,0 0 0,1-2-19,-2 1 29,1-1-1,-1 1 1,0 0 0,-1-1 0,1 1-1,-1 0 1,0 0 0,0-1 0,0 1-1,-1 0 1,0 0 0,0 0 0,0 1-1,-1-1 1,0 0 0,0 1 0,0 0 0,0 0-1,0-1 1,-1 2 0,0-1 0,0 0-1,0 1 1,-2-2-29,0 2 15,0-1 0,-1 1 0,1 0 0,0 0-1,-1 1 1,1 0 0,-1 0 0,0 1 0,0 0 0,0 0-1,0 0 1,0 1 0,0 0 0,0 0 0,1 1 0,-1 0 0,0 0-1,-5 2-14,0 1 12,0 1-1,0 0 0,0 1 0,0 0 0,1 1 1,0 1-1,0-1 0,1 2 0,0-1 0,1 1 1,0 1-1,0 0 0,1 0 0,-2 3-11,1 0 9,1 0-1,0 1 0,0 0 1,1 0-1,1 1 1,1-1-1,0 1 1,1 1-1,0-1 0,1 0 1,-1 16-9,4-22 7,1 0 1,-1 0-1,1 0 0,1 0 1,-1 0-1,2 0 0,-1 0 1,1 0-1,0-1 1,1 0-1,0 1 0,1-1 1,-1-1-1,1 1 0,1-1 1,-1 0-1,1 0 1,1 0-1,-1-1 0,1 0 1,0 0-1,1-1 0,-1 0 1,1 0-1,2 0-7,6 3 26,0 0 0,0-1 0,0-1 0,1-1 0,0 0 0,0-1 0,0-1 0,1-1 0,-1 0 0,1-2 0,-1 0 0,15-1-26,2-4-42,-1-2 0,-1-1 1,1-2-1,-1 0 0,-1-3 1,0 0-1,8-7 42,33-19-188</inkml:trace>
  <inkml:trace contextRef="#ctx0" brushRef="#br0" timeOffset="2057.283">7750 843 6737,'7'-2'433,"-5"1"-204,0 0-1,1 0 0,-1 0 1,1 1-1,-1-1 1,1 1-1,-1-1 0,3 1-228,-4 0 68,-1 0-1,1 1 0,0-1 0,0 0 1,0 1-1,-1-1 0,1 1 0,0-1 1,0 1-1,-1-1 0,1 1 0,0-1 1,-1 1-1,1-1 0,-1 1 0,1 0 1,-1 0-1,1-1 0,-1 1 0,1 0 1,-1 0-1,0-1 0,1 1 0,-1 0 0,0 0 1,0 0-1,1 0-67,24 77 3225,-4-17-2061,-3 2 0,-2 0 0,-1 11-1164,-15-73 32,2 21 390,-2-21-377,0-1 0,0 1 0,0 0 0,0 0 0,0-1 0,0 1 0,0 0 0,0-1 0,-1 1 0,1 0 0,0 0 0,0-1 0,-1 1 0,1 0 0,0-1 0,-1 1 0,1-1 0,-1 1 0,1 0 0,-1-1 0,1 1 0,-1-1 0,0 1-45,0-2 55,1 1 0,-1-1 0,0 0 0,0 1 0,0-1 1,1 0-1,-1 0 0,0 0 0,1 0 0,-1 0 0,1 1 0,-1-1 1,1 0-1,-1 0 0,1 0 0,0 0 0,0-1-55,-1 1 86,-6-17 62,1-1 1,0 0 0,2 0 0,0 0 0,1-1-1,1 1 1,0-19-149,2 22 17,1 0 0,1 0-1,0 0 1,0 1 0,2-1 0,0 0-1,1 1 1,0 0 0,8-13-17,-9 21 11,0 0 0,1 0 1,0 0-1,0 1 0,1-1 0,-1 1 0,1 0 1,1 1-1,-1 0 0,1 0 0,0 0 1,0 1-1,1 0 0,-1 0 0,1 1 0,2-1-11,4 0 343,0 0-1,0 1 0,0 0 0,0 1 0,0 1 0,1 1 0,-1-1 1,14 3-344,44 8 1160</inkml:trace>
  <inkml:trace contextRef="#ctx0" brushRef="#br0" timeOffset="2905.174">8622 870 6017,'-6'-4'966,"-26"-8"3426,31 12-4327,1 0 0,-1 0 0,1 0 0,-1-1 0,0 1 0,1 0 0,-1 0 0,0 0 0,1 1 0,-1-1 0,1 0 0,-1 0 0,0 0 0,1 0 0,-1 0 0,1 1 0,-1-1 0,0 0 0,1 1 0,-1-1 0,1 0 0,-1 1 0,1-1 0,-1 1 0,1-1 0,0 1 0,-1-1 0,1 1 0,-1-1 0,1 1 0,0-1 0,-1 1 0,1-1 0,0 1 0,0-1 0,0 1 0,-1 0 0,1-1 0,0 1 0,0 0 0,0-1 0,0 1 0,0-1 0,0 1 0,0 0-65,1 24 203,1 0-1,1 0 0,1 0 0,1 0 0,1-1 0,8 18-202,-3-6 277,-2 0-1,2 21-276,-10-51 38,0-1 0,0 0 0,0 0 0,1 0 0,-1 1 0,1-1 0,0-1 0,2 4-38,-5-12 220,0 0 0,0 0-1,0 0 1,1 0 0,-1 0 0,1 0 0,0-2-220,-1-14 282,-6-27-132,3 0 0,2 0 0,2-13-150,1 33 4,2 1 1,1-1-1,0 1 0,3 0 0,0 0 1,6-13-5,-12 35-4,0 1 1,1-1 0,0 1 0,-1 0 0,1 0 0,0-1-1,1 1 1,-1 1 0,0-1 0,1 0 0,0 0-1,-1 1 1,1 0 0,0-1 0,1 1 3,-1 1-5,-1 0 1,1 0 0,0 0-1,-1 0 1,1 1-1,-1-1 1,1 1-1,0 0 1,-1 0-1,1 0 1,0 0-1,-1 0 1,1 1-1,0-1 1,-1 1 0,1 0-1,-1 0 1,1 0-1,-1 0 1,1 0-1,-1 0 5,10 6-5,0-1-1,-1 2 1,-1 0-1,1 0 1,-1 0-1,0 2 1,-1-1-1,0 2 6,21 24 6,15 28-6,-24-34-3,14 20 4,25 48-1,-54-75 36,-8-20 15,-2-13-12,1 2-30,1 0 0,1-1 0,0 1 0,0-1 0,1 1 0,0-1 0,0 1 0,1-1 0,1 1 0,0-4-9,5-17 11,1 1 0,8-17-11,-10 29-7,1 1 1,1 0-1,0 0 1,1 1 0,1 0-1,0 1 1,1 0-1,0 0 1,2 1 0,11-10 6,-22 22-4,0-1 0,0 1 0,1 0 0,-1 0 0,0 0 0,0 0 0,1 0 0,-1 0 0,1 1 0,-1-1 0,0 1 0,1-1 0,-1 1 0,1 0 0,-1 0 1,1 0-1,-1 0 0,3 1 4,-1 0-3,0 1 0,1-1 0,-1 1 0,0 0 0,0 0 0,0 0 0,-1 0 0,1 1 0,0 0 0,0 0 3,5 5-2,-1 0 1,0 1 0,-1-1-1,0 2 1,-1-1-1,1 1 1,3 9 1,6 20-4,-2 1 0,-1 0 0,-3 1 0,0 5 4,17 61 28,-22-89 31,0 1-110,1 0-1,5 11 52,-9-26-117,-1 0 0,1-1 0,0 1 0,0-1 0,0 1 1,1-1-1,-1 0 0,1 0 0,0 0 0,0 0 0,0-1 0,0 1 0,0-1 0,1 1 0,-1-1 117,23 3-719</inkml:trace>
  <inkml:trace contextRef="#ctx0" brushRef="#br0" timeOffset="3263.74">9723 725 9778,'-21'-6'3857,"13"20"-2721,-2 4-240,7 11-224,3 6-263,8 8-169,4 8-40,3 0-48,2-2-24,-5-1-56,2-5 0,-6-6 112,-3-2-32,-3-11-504,0-10 328</inkml:trace>
  <inkml:trace contextRef="#ctx0" brushRef="#br0" timeOffset="3616.36">9554 366 11498,'-32'-32'4441,"8"10"-3352,16 4-577,5 8-200,13 8-256,8 7 1560,14 22-1208</inkml:trace>
  <inkml:trace contextRef="#ctx0" brushRef="#br0" timeOffset="3977.683">10024 780 6393,'0'0'61,"0"0"-1,0 0 0,0 0 0,0 0 1,0 0-1,0-1 0,1 1 0,-1 0 1,0 0-1,0 0 0,0 0 0,0 0 1,0 0-1,0 0 0,0 0 0,0-1 1,1 1-1,-1 0 0,0 0 0,0 0 1,0 0-1,0 0 0,0 0 0,0 0 1,1 0-1,-1 0 0,0 0 0,0 0 1,0 0-1,0 0 0,0 0 0,0 0 1,1 0-1,-1 0 0,0 0 0,0 0 1,0 0-1,0 0 0,0 0 0,0 0 1,1 0-1,-1 0 0,0 0 0,0 0 1,0 1-1,0-1 0,0 0 0,0 0 1,0 0-1,1 0-60,5 9 1147,4 16-466,-9-24-574,22 64 976,-3 2-1,-3 0 1,-3 1-1,1 32-1082,-10-79 208,-2-12 40,-3-9-238,0 0 1,0 0-1,0 1 1,0-1-1,0 0 1,1 0-1,-1 0 1,0 0-1,0 0 1,0 0-1,0 0 1,0 0-1,0 0 1,0 0-1,0 0 1,0 0-1,0 0 1,0 1-1,0-1 1,0 0-1,0 0 1,0 0-1,0 0 1,0 0-1,0 0 1,0 0-1,1 0 1,-1 0 0,0 0-1,0 0 1,0 0-1,0 0 1,0 0-1,0 0 1,0 0-1,0 0 1,0 0-1,0 0 1,0 0-1,0 0 1,1 0-1,-1 0 1,0 0-1,0 0 1,0 0-1,0 0 1,0 0-1,0 0 1,0 0-1,0 0 1,0 0-1,0 0 1,0 0-1,0 0 1,0-1-1,1 1 1,-1 0 0,0 0-1,0 0 1,0 0-1,0 0 1,0 0-1,0 0 1,0 0-11,0-9 861,-4-37-349,-7-31-512,5 45 43,1 0-1,2 0 0,1 0 1,2-1-1,2-12-42,-1 38 0,0 0 0,0 0-1,1 0 1,0 0 0,0 0-1,1 0 1,0 1 0,0-1-1,1 1 1,0 0 0,0 0 0,4-4 0,-5 6-6,1 0 0,0 1 1,0-1-1,1 1 1,-1 0-1,1 0 0,0 1 1,-1-1-1,1 1 1,0 0-1,0 0 0,1 1 1,-1 0-1,0-1 1,0 2-1,1-1 1,0 1 5,5-1-5,-1 1 1,0 0-1,1 1 1,-1 0-1,1 1 1,-1 0-1,0 1 1,0 0-1,0 0 1,-1 1-1,1 0 1,-1 1-1,1 1 5,2 1-2,0 2-1,-1 0 0,0 0 0,-1 1 1,0 0-1,0 1 0,-1 0 0,0 0 1,-1 1 2,8 15 2,-1 1 0,-1 0 0,-1 1 0,-2 0 1,-1 1-1,-1 0 0,-2 1 0,1 12-2,-5-26 47,1 9-222,1 0 0,9 24 175,-2-31 1010,5-7-590</inkml:trace>
  <inkml:trace contextRef="#ctx0" brushRef="#br0" timeOffset="4321.758">10918 793 10026,'-1'0'3777,"-2"15"-2801,2 6-360,-1 13 72,2 3-303,9 8-257,3 4-40,11 1-40,-2-3-8,-8-5-8,-1-5 16,-11-11 120,0-1-160,-5-8-272,0-5 224</inkml:trace>
  <inkml:trace contextRef="#ctx0" brushRef="#br0" timeOffset="4682.295">10987 397 7098,'-35'-44'3816,"-4"10"265,9 4-3025,19 9-455,10 3-121,12 18-496,11 13 3912,16 12-2935</inkml:trace>
  <inkml:trace contextRef="#ctx0" brushRef="#br0" timeOffset="5106.009">11794 783 3017,'1'-1'258,"0"0"1,0 0-1,0 0 1,0 0-1,0 0 1,0 0 0,-1 0-1,1-1 1,0 1-1,-1 0 1,1 0-1,-1-1 1,0 1 0,1 0-1,-1-1 1,0 1-1,0-1 1,0 1-1,0 0 1,0-1 0,0 1-1,0 0 1,0-1-1,-1 1 1,1 0-1,0-1 1,-1 1 0,1 0-1,-1-1 1,0 1-1,0-1-258,0 1 197,-1-1-1,0 1 0,1-1 1,-1 1-1,0-1 0,0 1 1,0 0-1,0 0 1,0 0-1,0 0 0,-1 0 1,1 1-1,0-1 0,0 1 1,-1-1-1,1 1 0,0 0 1,0 0-1,-1 0-196,-11 0 313,1 1 0,-1 0 0,1 1 0,0 1 0,-1 0 0,1 1-1,0 0 1,1 1 0,-1 1 0,-1 1-313,-14 8 79,2 1 0,-1 1 0,-19 18-79,40-30 2,1-1 0,0 1 0,0 0 0,0 0-1,1 0 1,0 1 0,0-1 0,0 1 0,1 0 0,-1 2-2,3-6-1,0 0 0,0 1 0,0 0-1,1-1 1,-1 1 0,1-1 0,0 1 0,0 0 0,0-1 0,0 1 0,0-1 0,0 1 0,1 0 0,-1-1-1,1 1 1,0-1 0,0 1 0,0-1 0,0 0 0,0 1 0,0-1 0,1 0 0,-1 0 0,1 1-1,-1-1 1,1 0 0,0-1 0,1 2 1,5 4-1,0-1-1,0 0 0,1-1 1,-1 0-1,1 0 0,1-1 1,-1 0-1,0-1 0,1 1 1,0-2 1,29 8 14,37 3-14,-47-9 9,-9-1-3,3 1 1,1 0-1,-1 1 1,18 7-7,-36-10 1,-1-1-1,0 1 0,1 0 1,-1 0-1,0 0 0,0 0 1,-1 1-1,1-1 0,0 1 0,-1 0 1,1 0-1,-1 1 0,0-1 1,0 1-1,-1-1 0,1 1 1,-1 0-1,1 0 0,-1 0 1,0 0-1,-1 1 0,1-1 0,-2 0 3,1 1-1,-1-1 1,0 0-1,0 0 1,-1 1-1,1-1 1,-1 0-1,0 0 1,0 0-1,0 0 1,-1 0-1,0 0 1,1 0-1,-1 0 1,-1 0-1,1-1 1,0 1-1,-1-1 1,0 1-3,-10 10 22,0 1 0,-1-2 0,-9 8-22,17-16 6,-28 25 47,-1-1 1,-2-3-1,-1 0-53,27-19 20,0 0 1,0-2-1,-1 1 1,0-1-1,0-1 1,0 0 0,0-1-1,0 0 1,-1-1-1,0 0 1,1-1-1,-1 0 1,-3-1-21,12-1-14,0 1 0,-1-1-1,1 0 1,0 0 0,0 0-1,0-1 1,0 1 0,0-1 0,0 0-1,-2-2 15,4 4-37,1-1-1,0-1 1,0 1-1,-1 0 1,1 0-1,0 0 1,0-1-1,0 1 0,0 0 1,1-1-1,-1 1 1,0-1-1,1 1 1,-1-1-1,1 0 0,-1 1 1,1-1-1,-1 1 1,1-1-1,0 0 1,0 1-1,0-1 0,0 0 1,0 1-1,1-1 1,-1 0-1,0 1 1,1-1-1,-1 1 0,1-2 38,3-7-170,1 1 0,0-1 0,5-6 170</inkml:trace>
  <inkml:trace contextRef="#ctx0" brushRef="#br0" timeOffset="5463.436">12256 345 9914,'-24'-43'4964,"22"43"-3659,2 7-821,1 11-214,75 309 135,-9 64-87,-64-367-349,-1-1-48,2 0 0,0 1 0,1-1 1,2 0-1,0-1 0,7 14 79,-5-22 137,1-9-226</inkml:trace>
  <inkml:trace contextRef="#ctx0" brushRef="#br0" timeOffset="5798.668">12034 892 9730,'-1'-3'3921,"13"3"-2681,15 2-48,19-2-231,6-5-377,13 0-328,5-5-96,2-5-72,0 5 104,-5-5-608,-5 3 4065,-10-2-2825</inkml:trace>
  <inkml:trace contextRef="#ctx0" brushRef="#br0" timeOffset="5799.668">12912 713 8682,'0'0'3585,"-2"9"-1841,-3 13-576,-8 44-224,9-30-215,8 13-473,3 1-80,2 6-80,4-2-24,-3-1 0,-6-5 96,-5-15-320,-3-2 16,5-13 72</inkml:trace>
  <inkml:trace contextRef="#ctx0" brushRef="#br0" timeOffset="6183.361">12928 465 12299,'-32'-40'4681,"6"12"-3497,9 10-696,9 2-128,11 15-128,5 2-208,17 10 3377,10 15-2521</inkml:trace>
  <inkml:trace contextRef="#ctx0" brushRef="#br0" timeOffset="6571.154">13710 871 5929,'-2'-28'5642,"2"26"-5423,-1 0-1,0 0 0,0 1 1,0-1-1,0 0 1,-1 0-1,1 1 0,-1-1 1,1 1-1,-1-1 0,1 1 1,-1-1-1,1 1 0,-1 0 1,0 0-1,0 0 1,0 0-1,-1 0-218,-3-3 196,-1 1-1,0 1 1,0-1 0,0 1 0,0 0 0,0 1-1,0 0 1,-1 0 0,1 0 0,0 1-1,-1 0 1,1 1 0,0-1 0,0 1-1,-2 1-195,-1 1 80,0 0 1,0 0-1,0 1 0,0 1 0,1 0 0,0 0 0,0 1 1,0 0-1,1 0 0,-1 1-80,-5 5 3,2 1 0,-1 0 0,1 1 0,1 0 0,0 1 0,2 0 0,-1 1 0,2 0 0,0 0 0,1 1 0,0 0 0,1 4-3,3-11 7,1 0-1,1 1 1,0 0 0,0-1-1,1 1 1,1 0 0,0 0-1,0-1 1,1 1 0,0-1-1,1 1 1,0-1 0,1 0-1,0 0 1,0 0 0,1-1-1,0 0 1,1 1 0,0-2-1,1 1 1,4 4-7,2 1 33,0-1 0,0 0 0,1-1 0,1-1 0,0 0 0,1-1 0,0 0 0,0-2 0,1 0 0,0-1 0,1 0 0,1-1-33,9 1 493,-1-2-1,1 0 0,0-2 0,0-1 1,0-2-1,0 0 0,26-5-492,-3-3 1279,36-12-1279,-85 19 12</inkml:trace>
  <inkml:trace contextRef="#ctx0" brushRef="#br0" timeOffset="7613.021">15714 542 2176,'100'-33'1977,"-84"23"1167,-16 10-3082,0 0 1,1-1-1,-1 1 0,0 0 1,0 0-1,0-1 1,0 1-1,0 0 1,0 0-1,0-1 0,1 1 1,-1 0-1,0-1 1,0 1-1,0 0 1,0 0-1,0-1 1,0 1-1,0 0 0,0 0 1,-1-1-1,1 1 1,0 0-1,0 0 1,0-1-1,0 1 0,0 0 1,0 0-1,0-1 1,-1 1-1,1 0-62,-16-10 2003,15 9-1721,-15-6 214,-1 1 0,0 0 0,0 1-1,0 1 1,-1 0 0,0 2 0,1 0 0,-1 0 0,0 2-1,-4 1-495,4 0 61,1 0-1,-1 2 0,1 0 1,0 1-1,0 1 1,0 1-1,1 0 0,0 1 1,0 0-1,1 2 0,0 0 1,0 0-1,1 2 0,0 0 1,1 0-1,-4 5-60,6-3 4,1 0-1,0 1 1,1 0 0,0 1-1,1 0 1,1 0 0,0 1-1,-3 11-3,0 5 5,2 1-1,1 0 1,-3 29-5,8-41 4,0 0 0,2-1 1,0 1-1,2 0 0,0 0 0,5 19-4,-4-28 5,1 1 1,0-1-1,1 0 0,0 0 0,1-1 0,0 1 0,1-1 0,0-1 0,1 1 0,0-1 0,8 7-5,-2-4 25,0-1 1,1-1-1,1 0 1,0-2-1,0 1 0,1-2 1,0 0-1,1-1 0,0-1 1,0-1-1,0 0 0,0-1 1,1-1-1,0-1 1,5 0-26,13-1-83,0-1 1,-1-2-1,1-1 1,-1-2 0,0-1-1,0-2 1,11-6 82,34-16-269</inkml:trace>
  <inkml:trace contextRef="#ctx0" brushRef="#br0" timeOffset="7962.696">16345 546 8794,'-5'-5'1112,"2"2"-693,0 0 0,0 1 0,-1-1 0,1 0 0,0 1 0,-1 0 0,0 0 0,1 0 0,-1 0 0,0 0 0,0 1 0,0 0 0,-4-1-419,8 2 31,0 0 0,-1 0 0,1 0 0,-1 1 0,1-1 0,0 0 0,-1 0 0,1 1 0,0-1 0,0 0 0,-1 1 0,1-1 0,0 0 0,-1 1 0,1-1 0,0 0 0,0 1 0,0-1 0,0 1 0,-1-1 0,1 1 0,0-1 0,0 0 0,0 1 0,0-1 0,0 1 0,0-1 0,0 1 0,0-1 1,0 0-1,0 1 0,0-1 0,0 1 0,0-1 0,1 0 0,-1 1 0,0-1 0,0 1-31,6 24 84,-4-20-11,40 128 240,-19-65-48,14 69-265,-33-113 44,0 0 0,-2 0 0,0 0 0,-2 0 0,0 0-1,-2 0 1,-4 22-44,-12 50 457,20-86-686,-1-9 151</inkml:trace>
  <inkml:trace contextRef="#ctx0" brushRef="#br0" timeOffset="8348.324">16219 599 8370,'-1'-5'601,"-1"1"1,1-1-1,1 0 1,-1 0 0,1 0-1,-1 0 1,1 0-1,1 0 1,-1 0-1,1 1 1,0-5-602,1 4 186,0 1 1,0-1-1,0 1 0,0 0 1,1 0-1,-1-1 0,1 2 1,0-1-1,1 0 0,-1 1 1,0-1-1,1 1 0,0 0 1,0 0-1,0 0 0,0 1 1,4-2-187,12-6 80,0 1 0,0 1 0,1 1 0,0 1 0,0 1 0,0 0 0,1 2 0,0 0 0,14 1-80,-8 2 1,-1 1 1,0 1-1,0 1 1,1 2-1,-2 0 1,1 2-1,13 6-1,-22-7 1,-1 2 0,0 0 0,0 1 0,-1 1 0,0 0 0,-1 1 0,0 1 0,-1 1 0,0-1 0,-1 2 0,-1 0 0,0 1 0,-1 0 0,0 1 0,-1 0-1,-1 0 1,-1 1 0,0 0 0,-1 1 0,-1 0 0,0 0 0,-2 0 0,0 1 0,-1 3-1,1 1 12,-2 0 0,-1 0 0,-1 0 0,-1 0 0,-1 0 1,-1 0-1,-1-1 0,-1 1 0,-1-1 0,-1 0 0,-1 0 0,-1-1 0,-1 0 0,0 0 0,-2-1 0,0-1 0,-11 13-12,4-9 67,-1 0 0,-1-1 0,-1-2 0,-1 0 0,-1-1 0,0-1 0,-16 7-67,26-17 44,0 0 1,0-1-1,-1-1 1,0 0 0,-1-2-1,1 1 1,-1-2 0,0 0-1,1-1 1,-1 0-1,0-1 1,-1-1 0,1-1-1,0 0 1,0-1-45,7 0 27,0-1-1,-1 1 1,1-1 0,1-1-1,-1 0 1,1 0 0,-1-1 0,1 0-1,0 0 1,-6-6-27,11 9-12,1 0 0,-1-1 0,0 1 0,1-1 1,-1 0-1,1 0 0,0 0 0,0 0 0,0 0 0,0-1 0,0 1 1,1-1-1,0 1 0,0-1 0,0 1 0,0-1 0,0 0 0,0 1 1,1-1-1,0 0 0,0 1 0,0-1 0,0 0 0,1 0 0,-1 1 1,1-1-1,1-3 12,20-37-146</inkml:trace>
  <inkml:trace contextRef="#ctx0" brushRef="#br0" timeOffset="8905.92">17843 605 5113,'61'-78'2893,"-61"78"-2792,1-1 0,-1 0 0,1 1 0,-1-1 0,1 0 0,-1 0 0,0 1 1,1-1-1,-1 0 0,0 0 0,0 0 0,1 0 0,-1 1 0,0-1 0,0 0 0,0 0 1,0 0-1,0 0 0,0 1 0,0-1 0,-1 0 0,1 0 0,0 0 0,0 0 0,-1 1 0,1-1 1,0 0-1,-1 0 0,1 1 0,0-1 0,-1 0 0,0 1 0,1-1 0,-1 0 0,1 1 1,-1-1-1,0 1 0,1-1 0,-1 1 0,0-1-101,-2-1 345,-1 1 0,1-1 1,0 1-1,-1 0 0,1 0 0,-1 0 1,-1 0-346,1 1 319,-14-4 188,-1 2 0,0 0 0,0 2 0,0 0-1,0 0 1,0 2 0,0 1 0,1 0 0,-6 2-507,11-1 41,-1 0 0,1 1 0,0 0-1,1 1 1,-1 0 0,1 1 0,0 0 0,1 1 0,0 1-1,0 0 1,1 0 0,0 1 0,-4 5-41,4-2 3,0 1 0,1 0 1,0 1-1,1 0 0,1 0 1,0 1-1,1-1 0,1 2 0,0-1 1,1 0-1,1 1-3,-1 4 2,1 1 0,1-1 0,1 1 0,1 0-1,1-1 1,2 12-2,-1-22 5,0 0-1,1 0 0,0 0 1,1 0-1,0 0 0,0-1 1,1 0-1,1 0 1,-1 0-1,2-1 0,-1 1 1,1-2-1,5 5-4,4 2 28,0-1 0,0 0 1,1-2-1,1 0 0,0-1 0,1-1 0,0 0 1,0-1-1,1-2 0,19 6-28,-21-8-77,1-1-1,-1-1 1,1-1 0,0 0-1,0-1 1,-1-1 0,1-1 0,0 0-1,0-2 1,-1 0 0,1-1-1,8-4 78,37-16-1523,-8 0 585</inkml:trace>
  <inkml:trace contextRef="#ctx0" brushRef="#br0" timeOffset="9291.794">18478 334 9194,'-14'-15'3438,"5"10"-1237,9 5-2155,-1 0 1,1 0-1,0 0 1,0 0-1,0 0 1,0 0-1,0 0 1,-1 0-1,1 0 1,0 0-1,0 0 1,0 1-1,0-1 1,0 0-1,-1 0 1,1 0-1,0 0 1,0 0-1,0 0 1,0 0-1,0 1 1,0-1-1,0 0 1,-1 0-1,1 0 1,0 0-1,0 1 1,0-1-1,0 0 1,0 0-1,0 0 1,0 0-1,0 0 1,0 1-1,0-1 1,0 0-1,0 0 1,0 0-1,0 0 1,0 1-1,0-1 1,0 0-1,0 0 1,0 0-1,0 0 1,0 1-1,1-1-46,19 153 207,-16-103-42,-1 1 0,-5 48-165,-17 102 624,1-2-156,14-150-398,2-26 39,1-1 0,0 14-109,1-35 23,0-1 1,0 1-1,0-1 1,1 0-1,-1 1 1,0-1-1,0 0 1,0 1 0,0-1-1,0 1 1,1-1-1,-1 0 1,0 1-1,0-1 1,0 0-1,1 0 1,-1 1-1,0-1 1,1 0-1,-1 0 1,0 1 0,0-1-1,1 0 1,-1 0-1,1 0 1,-1 1-1,0-1 1,1 0-1,-1 0 1,0 0-1,1 0 1,-1 0-1,0 0 1,1 0-1,-1 0 1,1 0-24,14-2 484,-12 1-399,87-24 809,-54 14-865,1 1 0,0 2-1,24-1-28,-30 7 550,0 1-1,-1 2 1,1 1-1,-1 2 0,9 2-549,32 10 1087</inkml:trace>
  <inkml:trace contextRef="#ctx0" brushRef="#br0" timeOffset="11646.791">18 2188 2841,'-11'4'4854,"11"-4"-4779,-1 1-1,1-1 0,-1 0 1,1 1-1,-1-1 1,1 1-1,-1-1 0,1 1 1,0-1-1,-1 1 1,1-1-1,0 1 0,0-1 1,-1 1-1,1-1 1,0 1-1,0 0 0,0-1 1,0 1-1,-1-1 1,1 1-1,0-1 0,0 1 1,0 0-1,0-1 1,0 1-1,1-1 0,-1 1 1,0 0-1,0-1 1,0 1-1,0-1 0,1 1 1,-1-1-1,0 1 0,1-1 1,-1 1-1,0-1 1,1 1-1,-1-1 0,0 1 1,1-1-1,-1 1 1,1-1-1,-1 0 0,1 1 1,-1-1-1,1 0 1,-1 0-1,1 1 0,0-1 1,-1 0-75,9 5 116,1-1-1,-1 0 1,1-1 0,0 1-1,-1-2 1,1 0 0,0 0 0,1-1-1,-1 0 1,0 0 0,0-1-1,0-1 1,3 0-116,231-4 1260,26 11-1260,232 0 94,0-24-42,-121 5-27,0 17 0,148 29-25,-29-3 21,2-26 4,-400-4-23,298-2 20,584 10 18,-236 11-6,84-37-34,486-9 23,-219 8-23,-259 3 8,-129 5 3,-5-39-6,-622 40-5,351-38 5,0 25-2,-192 23-2,261-4 6,-78-24 13,-64 2-15,-292 23 2,170-12 1,553-19-7,10 9 30,-284-1-23,-216 12 9,329-26 80,-118 7-51,113 27-38,-283 8 2,-24-11-14,44 1 229,-299 8-136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5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368 55 4537,'15'-13'2018,"-15"12"-1836,0 0-1,0 0 1,0 0-1,0 0 1,0 0-1,-1 0 1,1 0-1,0 0 1,-1 0-1,1 0 1,-1 0-1,1 0 1,-1 0-1,1 0 1,-1 0-1,0 1-181,-2-6 741,2 5-555,-1-1 1,1 0 0,0 1 0,-1 0 0,0-1 0,1 1-1,-1 0 1,0 0 0,1-1 0,-1 1 0,0 1 0,0-1 0,0 0-1,0 0 1,0 1 0,0-1 0,0 1 0,0 0 0,0-1 0,0 1-1,-1 0 1,-1 1-187,-4-1 261,0 0-1,0 1 1,-1 1-1,1-1 1,-2 2-261,-10 3 115,1 1-1,-1 1 1,1 1 0,0 1 0,1 0 0,0 1 0,1 1 0,0 1 0,1 1 0,1 0 0,0 1 0,-2 3-115,8-7 15,1 0 0,1 1 0,-7 12-15,13-22 0,-1 1-1,1 0 1,-1 0-1,1 0 1,0 0 0,0 1-1,1-1 1,-1 0-1,1 0 1,0 0-1,-1 1 1,1-1 0,1 0-1,-1 1 1,0-1-1,1 0 1,0 0-1,-1 0 1,2 1 0,-1-2-1,0 0 0,0 0 0,1 0 0,-1 0 0,1-1 1,-1 1-1,1 0 0,0-1 0,0 0 0,0 1 0,0-1 0,0 0 0,0 0 0,0 0 0,0 0 1,0 0 0,39 10-3,-28-9 3,98 18 6,-48-10 18,3 4-24,-55-11 3,0 0-1,0 1 1,-1 0-1,1 1 0,-1 0 1,0 1-1,-1 0 1,1 0-1,2 4-2,-10-8 2,1-1 1,-1 1-1,0 0 0,0 0 1,0 1-1,0-1 0,0 0 1,0 1-1,-1-1 0,1 1 1,-1 0-1,0-1 0,0 1 1,0 0-1,0 0 0,0 0 1,-1 0-1,1 0 0,-1-1 1,1 1-1,-1 0 0,0 0 1,-1 0-1,1 0 0,0 0 0,-1 0 1,1 0-1,-1 0 0,0 0 1,0 0-1,0-1 0,-1 1 1,1 0-1,-1-1 0,1 1 1,-1 0-3,-6 6 24,0 0-1,0 0 1,-1 0 0,0-1 0,0 0 0,-1-1 0,0 0 0,-3 1-24,-10 5 63,0-1 0,0-1 0,-10 2-63,18-8 18,-1 0 1,0-1 0,0-1 0,0 0-1,0-1 1,-7-1-19,13-1 28,-1 0 1,0 0-1,1-2 1,-1 1-1,1-1 0,0-1 1,-1 0-1,1 0 0,0-1 1,-1-1-29,8 4-12,1 0 0,0-1 0,-1 1 0,1-1 0,0 0 0,0 1 0,0-1-1,0 0 1,-1-1 12,3 2 59,-1 0-1,1 1 1,-1-1-1,1 0 1,0 1-1,0-1 0,-1 0 1,1 1-1,0-1 1,0 0-1,0 0 1,-1 1-1,1-1 1,0 0-1,0 0 0,0 0 1,1 1-1,-1-1 1,0 0-1,0 1 1,0-1-1,0 0 0,1 0 1,-1 1-1,0-1 1,1 0-1,-1 1 1,0-1-1,1 0 1,-1 1-1,1-1 0,-1 1 1,1-1-1,-1 1 1,1-1-1,0 1 1,0-1-59,23-10 938</inkml:trace>
  <inkml:trace contextRef="#ctx0" brushRef="#br0" timeOffset="571.4">985 391 5065,'0'-117'2775,"0"114"-2589,0 0-1,0 0 1,0 0 0,-1 0-1,1 0 1,-1 0-1,1 0 1,-1 0-1,0 0 1,0 0 0,-1 1-1,1-1 1,0 0-1,-1 1 1,1-1-1,-1 1 1,0-1 0,0 1-1,0 0 1,-3-2-186,0-1 416,1 1-195,-1 1 1,0-1-1,0 1 1,-1 0-1,1 0 1,-1 0-1,1 1 1,-1 0-1,0 0 1,0 0-1,0 1 1,0 0-1,0 0 1,0 0-1,0 1 1,0 0-1,0 0 1,0 1-1,0-1 1,0 2-1,0-1 1,-6 2-222,1 0 62,0 1 1,0 0-1,0 1 1,1 0-1,-1 1 0,1 0 1,0 0-1,1 1 1,0 0-1,0 1 1,-4 4-63,4-1 5,0-1 1,0 2 0,1-1 0,0 1-1,1 1 1,1-1 0,0 1 0,0 0-1,1 1 1,1-1 0,0 1-1,1 0 1,1 0 0,0 0 0,1 0-1,0 0 1,1 9-6,1-18-1,-1-1 0,1 1 1,0-1-1,0 1 0,0-1 0,1 0 0,0 0 1,-1 1-1,2-1 0,-1 0 0,0 0 0,1-1 1,-1 1-1,1-1 0,0 1 0,1-1 0,1 2 1,0-1 1,1-1 0,-1 1 0,1-1 0,-1 0-1,1-1 1,0 0 0,0 0 0,0 0 0,0 0-1,0-1 1,1 0 0,2 0-1,8 0 11,-1-1 0,1 0-1,-1-1 1,0-1 0,1 0-1,-1-1 1,0-1 0,0-1 0,7-3-11,-15 5 12,0-1 0,0 0 0,-1 0 1,1-1-1,-1 0 0,0 0 0,0-1 1,5-5-13,-8 7 10,-1 0 0,1-1 0,-1 0 0,0 0 1,0 0-1,0 0 0,-1 0 0,1-1 0,-1 1 0,-1-1 1,1 0-1,-1 1 0,1-5-10,-2 4 11,0 0-1,0 1 1,0-1 0,-1 1 0,0-1 0,0 1-1,0-1 1,-1 1 0,0-1 0,0 1 0,0 0-11,-7-14 45,-1 0 1,-5-6-46,-7-13 27,19 31-26,2 6-3,1-1-1,-1 1 1,1 0 0,-1 0 0,1-1 0,-1 1 0,0 0-1,0 0 1,1 0 0,-1 0 0,0 0 0,0 0 0,0 0-1,0 0 1,-1 0 2,5 23-77,5 0 81,0 0 0,2-1 0,1-1 0,0 1 0,2-2 1,0 0-1,1 0 0,1-2 0,1 1 0,0-2 0,5 3-4,-12-12-17,0 0 0,1-1 0,0 0 0,0 0 1,0-1-1,1 0 0,8 2 17,-6-3-735,-1-1 0,1 0 0,0-1 0,2-1 735,23 1-1364</inkml:trace>
  <inkml:trace contextRef="#ctx0" brushRef="#br0" timeOffset="1172.895">1351 266 9562,'-3'-1'340,"0"1"0,1 0 0,-1-1 0,0 1 0,0 1-1,0-1 1,0 0 0,1 1 0,-1-1 0,0 1 0,0 0 0,-1 0-340,2 1 68,1-1 0,0 0 0,0 0 0,-1 0 0,1 1 0,0-1 1,0 1-1,1-1 0,-1 1 0,0-1 0,0 1 0,1-1 0,-1 1 0,1 0 0,-1-1 1,1 1-1,0 0 0,-1 0 0,1-1 0,0 1 0,0 0 0,1 0-68,-2 7 133,2-1 0,-1 1 0,2 0 0,-1-1 0,1 1 0,0-1 0,1 1 0,2 4-133,7 15 456,14 23-456,5 11 397,-29-56-342,0-1-21,-1-1 0,0 0 0,1-1 0,0 1 0,0 0 0,0 0 1,1-1-1,-1 1 0,1-1 0,2 2-34,-11-33 369,-15-33-190,7 20-121,2 1 1,1-1-1,-2-26-58,12 60-6,0 1 1,1 0-1,0 0 1,0-1-1,1 1 1,-1 0-1,1 0 1,1-1 5,-2 5-5,1 0 1,0 1 0,-1-1-1,1 0 1,0 0 0,0 1-1,0-1 1,0 0 0,1 1-1,-1-1 1,0 1 0,1 0-1,-1-1 1,0 1 0,1 0 0,0 0-1,-1 0 1,1 0 0,0 0-1,0 0 1,-1 0 0,1 1-1,0-1 1,0 1 0,0-1-1,1 1 6,5-1-7,0 1 0,-1 0 0,1 1 0,-1-1 0,1 2 0,0-1 0,-1 1 0,0 0 0,0 0 0,1 1 1,-1 0-1,-1 1 0,1-1 0,0 1 0,-1 0 0,0 1 0,5 4 6,9 8-18,-1 1-1,-1 0 0,0 2 1,7 12 18,-10-14 3,-1 1 1,-2 1-1,3 5-3,-11-19 2,-1 0 1,-1 0-1,1 0 0,-1 0 0,0 1 0,-1-1 0,1 1 1,-1-1-1,0 1 0,-1-1 0,0 1 0,0 0 0,-1 5-2,1-11 13,0 0 0,-1 0 0,1 0 0,0 0 0,-1 0 0,1 1 0,-1-1 0,1 0 0,-1 0 0,1 0 0,-1-1 0,0 1-1,0 0 1,1 0 0,-1 0 0,0 0 0,0-1 0,0 1-13,1-1 11,-1 0 0,1 0-1,-1 0 1,1 1 0,-1-1 0,1 0-1,0 0 1,-1 0 0,1-1 0,-1 1 0,1 0-1,-1 0 1,1 0 0,0 0 0,-1 0-1,1 0 1,-1-1 0,1 1 0,0 0 0,-1 0-1,1-1 1,-1 1 0,1 0 0,0-1-1,-1 1 1,1 0 0,0-1 0,0 1-1,-1 0 1,1-1 0,0 1 0,0-1 0,0 1-1,-1 0 1,1-1 0,0 1 0,0-1-1,0 1 1,0-1 0,0 1 0,0-1 0,0 1-1,0 0 1,0-1 0,0 1 0,0-1-11,-1-8 61,0 0 1,0 0-1,1 0 0,0 0 1,1 0-1,0 0 1,0 0-1,3-7-61,2-10 36,2 0 1,5-8-37,-7 17 1,2 1 0,0-1 0,1 1-1,1 1 1,2-2-1,-9 12-3,1 0-1,-1 0 0,1 0 1,1 1-1,-1 0 1,1 0-1,-1 0 0,1 0 1,0 1-1,1 0 0,-1 0 1,1 0-1,-1 1 0,1-1 1,0 1-1,0 1 0,0-1 4,-2 2-2,-1 0 0,1 0 0,-1 1 0,1-1-1,-1 1 1,0 0 0,1 0 0,-1 0-1,0 0 1,0 1 0,1 0 0,-1-1 0,0 1-1,-1 0 1,1 0 0,0 0 0,0 1-1,-1-1 1,0 1 0,1-1 0,-1 1 0,0 0-1,0 0 1,-1 0 0,2 1 2,5 11 2,-1-1 0,0 1 0,-1 0-1,4 14-1,-2 2 23,-1 1-1,2 19-22,2 14 226,-10-58-298,1 0-1,0 0 1,1 0-1,0 0 1,0 0-1,0-1 1,1 0-1,-1 1 1,3 1 72,16 16-196</inkml:trace>
  <inkml:trace contextRef="#ctx0" brushRef="#br0" timeOffset="1531.969">2293 446 9266,'17'-50'3023,"-17"50"-2953,1 0 0,-1-1 0,0 1 0,0 0 0,0-1 0,1 1 0,-1 0 0,0 0 0,1-1-1,-1 1 1,0 0 0,1 0 0,-1-1 0,0 1 0,1 0 0,-1 0 0,0 0 0,1-1 0,-1 1 0,0 0 0,1 0-1,-1 0 1,1 0 0,-1 0 0,0 0 0,1 0 0,-1 0 0,1 0 0,-1 0 0,0 0 0,1 0 0,-1 0 0,1 0-70,12 6 863,-10-5-537,10 4-16,1-1 0,0 0 0,0 0 0,0-2 0,0 0 0,0 0 0,0-1 0,13-1-310,-20-1 27,1 1 0,0-1 0,-1 0 1,1-1-1,-1 1 0,1-1 0,-1-1 0,0 0 1,0 0-1,0 0 0,0-1 0,0 0 0,-1 0 0,1-1 1,-1 0-1,-1 0 0,2-1-27,-5 4 12,0-1 1,0 0-1,0 0 1,-1 0-1,1 0 1,0 0-1,-1 0 1,0-1-1,0 1 1,0 0-1,0-1 1,-1 1-1,1-1 0,-1 1 1,0-1-1,0 1 1,0-1-1,0 1 1,-1-1-1,1 1 1,-1 0-1,0-1 1,0 1-1,0 0 1,-1-1-1,1 1 0,-1 0 1,0 0-1,0 0 1,0 0-1,-2-2-12,1 0 7,-1 0 0,-1 1 0,1-1 0,-1 1 0,1-1 0,-1 1 0,0 1 0,-1-1 0,1 1 0,-1 0 0,1 0-1,-1 0 1,0 1 0,0 0 0,0 0 0,0 1 0,-3-1-7,-1 2 1,-1 0 0,1 1 0,0 0 0,-1 1 0,1 0 0,0 0 0,0 1 0,0 1 0,0-1 0,1 2 0,0-1 0,-2 2-1,-6 4 5,0 0 0,1 2-1,0 0 1,1 0 0,-13 15-5,19-18 14,1 1 0,1-1 1,-1 1-1,2 1 0,-1-1 0,2 1 0,-1 0 0,1 1 0,0 3-14,3-8 11,0-1-1,0 0 1,1 1-1,0 0 0,0-1 1,1 1-1,0 0 1,0-1-1,1 1 1,0-1-1,0 1 0,0 0 1,1-1-1,0 0 1,0 1-1,0-1 0,1 0 1,0 1-11,3 1 15,0 0 1,0-1-1,0 1 0,1-1 1,0 0-1,1-1 0,0 0 1,0 0-1,0 0 1,0-1-1,1-1 0,0 1 1,9 2-16,10 4 121,1-2 1,1 0-1,28 3-121,-28-7 308,0-1-1,0-1 1,1-2-1,-1-1 1,1-1-308,70-14 472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3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65 6977,'0'-1'180,"0"0"-1,0 0 0,0 0 0,-1 1 0,1-1 0,0 0 0,-1 0 1,1 1-1,-1-1 0,1 0 0,-1 1 0,1-1 0,-1 0 0,0 1 1,1-1-1,-1 1 0,0-1 0,1 1 0,-1-1 0,0 1 0,0 0 0,1-1 1,-1 1-180,0 0 86,1 0 1,-1 1-1,1-1 1,-1 0-1,0 1 1,1-1 0,-1 0-1,1 1 1,0-1-1,-1 1 1,1-1 0,-1 1-1,1-1 1,-1 1-1,1-1 1,0 1-1,0-1 1,-1 1 0,1-1-1,0 1 1,0 0-1,-1 0-86,-9 43 801,9-41-741,-2 24 67,0 1 0,2-1 0,1 1 0,1 0 0,2-1 0,2 14-127,12 43 609,13 35-609,-7-30 417,-3 5-417,-10-36 67,0 38-67,-12-72-91</inkml:trace>
  <inkml:trace contextRef="#ctx0" brushRef="#br0" timeOffset="339.38">17 662 8450,'-16'-14'3697,"16"4"-1609,6 2-712,21-1-231,13 2-257,33 2-456,9 2-160,15-1 56,3 0-80,-11 9-128</inkml:trace>
  <inkml:trace contextRef="#ctx0" brushRef="#br0" timeOffset="864.603">769 58 7290,'-1'-5'456,"0"0"-1,0 1 1,0-1 0,-1 1 0,0 0 0,0-1 0,-1 0-456,2 4 135,0-1-1,0 0 0,0 1 1,0 0-1,-1-1 0,1 1 1,0 0-1,-1-1 0,1 1 1,-1 0-1,0 0 0,1 0 1,-1 0-1,0 1 0,0-1 0,1 0 1,-1 1-1,0-1 0,0 1-134,0 0 62,1 0-1,0 0 0,-1 1 1,1-1-1,-1 0 0,1 0 0,0 1 1,-1-1-1,1 1 0,0 0 0,0-1 1,0 1-1,-1 0 0,1-1 0,0 1 1,0 0-1,0 0 0,0 0 1,0 0-1,0 0 0,1 0 0,-2 2-61,-17 27 350,18-27-285,-7 11 39,2 0 0,0 1-1,1 0 1,0 0 0,1 0-1,1 0 1,0 1-1,1-1 1,1 1 0,0 12-104,3 5 142,2 0 0,0-1 0,2 0 0,8 22-142,21 69 237,-8-33 747,4 36-984,-26-98 214,-1-1 1,-1 1 0,-1 0-1,-2 0 1,0-1-1,-5 24-214,2-40 171,0-10 69,0-20 46,4-13-223,1 0 1,1 0 0,2 0-1,1 0 1,2 1 0,1 0-1,1 0 1,3-3-64,-7 21 0,0 0 0,1 0 0,0 0 1,1 1-1,0 0 0,9-9 0,-11 14-4,0 1 0,1 0 1,-1 0-1,1 1 0,0-1 1,1 2-1,-1-1 0,1 1 0,0 0 1,0 0-1,4 0 4,-8 3-2,-1 0 1,1 1-1,-1-1 0,0 1 1,1 0-1,-1 0 0,1 1 1,-1-1-1,0 1 0,1-1 1,-1 1-1,0 0 0,0 0 1,1 1-1,-1-1 0,0 1 1,0-1-1,0 1 0,-1 0 1,1 0-1,0 0 0,-1 1 1,2 0 1,7 8-2,-1 1 0,0-1 0,-1 2 1,4 7 1,-4-7 0,9 17-195,-1 1 0,-2 1 0,-2 0 0,0 1 0,-2 0 1,-1 3 194,-3-13-900,4 7-884,0-9 842</inkml:trace>
  <inkml:trace contextRef="#ctx0" brushRef="#br0" timeOffset="1209.866">1370 684 7218,'0'-5'4966,"3"7"-3155,15 6-672,-5-6-883,1 0 0,0-1 0,0-1 0,0 0 0,0-1 0,0-1 0,0 0 0,0-1 0,0 0 0,-1-1 0,10-4-256,-15 5 26,0 0 0,0-1-1,-1 0 1,1 0 0,-1-1-1,0 0 1,0 0 0,0 0 0,-1-1-1,0 0 1,0 0 0,-1-1-1,1 1 1,-1-1 0,-1-1-1,1 1 1,-1 0 0,0-1 0,1-5-26,-4 10 12,0-1 0,0 1 0,-1 0-1,1-1 1,-1 1 0,1-1 0,-1 1 0,0 0 0,-1-1 0,1 1 0,-1-1 0,1 1 0,-1 0 0,0-1 0,0 1 0,0 0 0,-1 0 0,1 0 0,-1 0 0,0 0 0,0 0 0,0 0 0,0 1 0,-1-2-12,0 1 6,-1 0 0,1 1 0,-1 0 1,1-1-1,-1 1 0,0 1 0,1-1 0,-1 0 0,0 1 1,0 0-1,0 0 0,0 0 0,0 0 0,-1 1 0,1 0 1,0 0-1,0 0 0,0 0 0,0 1 0,-2-1-6,-7 3 3,-1 1 0,1 0 0,-1 0 0,1 1 0,1 1-1,-1 0 1,-2 3-3,-10 6 5,0 1 0,2 1 0,-1 3-5,11-9 5,1 1 0,0 0 0,1 1 0,0 0 0,1 0 0,1 1 0,-7 13-5,12-19 5,-1 1 1,1 0-1,1 0 1,0 0-1,0 0 0,1 1 1,0-1-1,1 1 1,0-1-1,0 1 0,1 0 1,0-1-1,1 1 1,1 3-6,-1-8 5,0 0 0,0-1-1,1 1 1,0-1 0,0 0 0,0 1 0,0-1 0,1 0 0,-1 0 0,1-1 0,0 1 0,0 0-1,1-1 1,-1 0 0,1 1-5,3 1 1,1 0 0,-1-1 0,1 1 0,0-1 0,0-1-1,0 1 1,0-1 0,2-1-1,16 5 221,1-2-1,1-1 1,-1-1-1,0-2 1,2 0-221,14-1 2540,30-4-2540,43-14 1391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0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90 527 2657,'62'-8'1683,"-62"8"-1630,1 0 0,-1 0-1,0 0 1,1 0 0,-1-1 0,0 1 0,1 0 0,-1 0 0,0-1 0,1 1 0,-1 0 0,0-1 0,0 1 0,1 0 0,-1 0 0,0-1 0,0 1 0,0-1 0,1 1 0,-1 0 0,0-1 0,0 1 0,0 0 0,0-1-1,0 1 1,0-1 0,0 1 0,0 0 0,0-1 0,0 1 0,0-1 0,0 1 0,0 0 0,0-1 0,0 1 0,0 0 0,0-1 0,-1 1 0,1-1 0,0 1 0,0 0 0,0-1 0,-1 1 0,1 0-53,-13-21 1541,9 15-829,1 0-278,-1 0-1,1 0 1,-1 1-1,-1-1 0,1 1 1,-1 0-1,0 0 1,-1 0-434,5 4 18,-1 0 1,1 0-1,0 0 0,-1 0 1,1 1-1,-1-1 0,1 1 1,-1-1-1,1 1 0,-1 0 1,1-1-1,-1 1 0,0 0 1,1 0-1,-1 0 0,1 0 1,-1 0-1,1 1 0,-1-1 1,0 0-1,1 1 1,-1-1-1,1 1 0,-1 0 1,1-1-1,0 1 0,-1 0 1,1 0-1,0 0 0,0 0 1,-1 0-1,1 0 0,0 0 1,0 0-1,0 0 0,0 1 1,0-1-1,0 2-18,-5 3-4,1 2 0,0-1 0,1 0-1,0 1 1,0 0 0,1 0 0,-1 0 0,2 1-1,-1-1 1,1 1 0,1-1 0,-1 1 0,2 0 0,-1-1-1,1 8 5,1-9-2,-1-1 0,1 1 0,1-1 0,-1 1-1,1-1 1,0 0 0,0 0 0,1 0-1,0 0 1,0 0 0,0-1 0,1 1 0,0-1-1,0 0 1,0 0 0,1 0 0,-1-1-1,1 0 1,0 0 0,1 0 0,3 2 2,-2-1 5,0-1 0,1 0 0,0-1 0,-1 0 0,1 0 0,0-1 1,0 1-1,1-2 0,-1 1 0,0-1 0,4-1-5,-5 0 10,0 0-1,0-1 1,0 0 0,0-1-1,0 1 1,-1-1 0,1-1 0,-1 1-1,1-1 1,-1 0 0,0 0-1,0-1 1,0 0 0,-1 0-10,1 0 12,0 0-1,-1-1 1,0 1 0,0-1 0,-1 0 0,1-1-1,-1 1 1,0-1 0,0 0 0,1-4-12,-3 6 18,0-1 0,-1 1 0,0-1 1,0 1-1,0-1 0,0 0 0,-1 1 0,0-1 1,0 0-1,0 0 0,-1 1 0,1-1 1,-1 0-1,0 1 0,0-1 0,-1 0-18,-1-5 82,-1 0-1,0 0 0,-1 0 1,1 1-1,-2-1 1,0 1-1,0 1 1,0-1-1,-1 1 0,-1 0 1,1 0-1,-1 1 1,-3-2-82,6 5 44,0 0 1,-1 1 0,0 0 0,1 0-1,-1 0 1,0 1 0,0 0 0,0 0-1,-1 0 1,1 1 0,0 0 0,-1 0-1,1 1 1,0-1 0,-1 2 0,1-1 0,-1 1-1,1-1 1,0 2 0,-1-1 0,1 1-1,-4 1-44,4-1 3,1 0 0,-1 1-1,1-1 1,0 1 0,0 0-1,1 0 1,-1 1 0,0-1 0,1 1-1,0 0 1,0 0 0,0 1-1,1-1 1,-1 1 0,-2 4-3,4-4-3,0-1 0,1 1 0,-1 0 0,1 0 0,0 0 0,0 0 0,1 0 0,-1 0 0,1 0 1,0 1-1,0-1 0,1 0 0,0 0 0,0 0 0,0 0 0,0 0 0,1 0 0,0 1 3,2 4-6,1 0 0,0 0 0,0-1 0,1 1 0,0-1 0,0-1 0,1 1 0,1-1 0,-1 0 0,1-1 0,1 1 0,-1-2 0,10 7 6,-14-11 3,0 1 0,1-1 0,-1 1 0,1-1 0,0 0 0,-1-1-1,1 1 1,0-1 0,0 0 0,0-1 0,0 1 0,0-1 0,0 0-1,0 0 1,0 0 0,0-1 0,0 1 0,0-1 0,0-1 0,0 1 0,0-1-1,0 1 1,-1-2 0,1 1 0,-1 0 0,1-1 0,-1 0 0,0 0-1,0 0 1,3-3-3,-3 2 12,1-1 0,-1 0 0,1 1 0,-1-2 0,-1 1 0,1 0 0,-1-1 0,0 0 0,0 1 0,0-1 0,-1 0 0,0-1 0,0 1 1,-1 0-1,1-6-12,-2 8 6,0-1 1,0 0-1,0 1 1,-1-1 0,0 0-1,0 1 1,0-1-1,0 1 1,-1 0 0,0-1-1,0 1 1,0 0-1,0 0 1,0 0 0,-1 0-1,0 0 1,0 1-1,0-1 1,0 1 0,-1 0-1,1 0 1,-1 0-7,-1-1 2,1 1 1,-1 1-1,0-1 1,0 1-1,0-1 1,0 1-1,0 1 1,-1-1-1,1 1 1,0 0-1,-1 0 1,1 0-1,-5 1-2,1 0 18,-1 0 1,1 1-1,0 0 0,-1 1 0,1 0 1,0 0-1,-6 3-18,12-4 1,0 0 0,1 0 1,-1 1-1,0-1 1,1 1-1,-1-1 0,1 1 1,0 0-1,-1 0 0,1 0 1,0 0-1,0 0 0,0 0 1,1 1-1,-1-1 0,0 1 1,1-1-1,0 1 1,-1 2-2,1-1-3,0 0 0,0 0 0,0 0 0,1 0 0,-1 0 0,1 0 0,1 0 0,-1 0 0,0 0 0,1 0 1,0 0-1,0 0 0,0 2 3,1 0-4,0 0 1,1-1 0,-1 1 0,1 0-1,0-1 1,1 0 0,-1 0 0,1 0-1,0 0 1,0 0 0,1-1 0,-1 0-1,1 0 1,0 0 0,0 0 0,0-1-1,1 0 1,4 3 3,-5-5 3,0 0 0,0 0 0,0 0 0,0 0 0,1-1 0,-1 0 0,0 0 0,0 0 0,0-1 0,0 0 0,0 0 0,0 0-1,0 0 1,0-1 0,-1 0 0,1 0 0,0 0 0,2-2-3,-4 2 7,0 0 0,-1 0 0,1 1 1,-1-2-1,0 1 0,1 0 0,-1 0 0,0-1 0,0 1 0,-1-1 0,1 1 0,0-1 0,-1 0 0,0 0 0,1 0 0,-1 0 1,0 0-1,-1 0 0,1 0 0,0 0 0,-1 0 0,0 0 0,0 0 0,0 0 0,0-1 0,0 1 0,-1 0 0,1 0 0,-1 0 0,0-1-7,0 2 5,1 0-1,-1-1 0,0 1 0,-1 0 1,1-1-1,0 1 0,-1 0 0,1 0 0,-1 0 1,1 0-1,-1 0 0,0 0 0,0 1 1,0-1-1,0 1 0,0-1 0,0 1 0,-1 0 1,1 0-1,0 0 0,-1 0 0,1 0 0,0 0 1,-1 1-1,1-1 0,-1 1 0,0 0 1,-1-1-5,-4 1 12,0 0 0,0 1 0,0 0 1,0 0-1,0 1 0,0-1 0,0 2 1,-3 1-13,9-4-1,1 1 0,0-1 0,-1 1 1,1-1-1,0 1 0,-1 0 0,1 0 1,0 0-1,0 0 0,0 0 1,0 0-1,0 0 0,0 0 0,0 0 1,0 0-1,0 1 0,0-1 1,1 0-1,-1 1 0,0-1 0,1 0 1,-1 1-1,1-1 0,0 1 0,-1-1 1,1 1-1,0-1 0,0 1 1,0-1-1,0 1 0,0-1 0,0 1 1,1-1-1,-1 1 0,0-1 1,1 1 0,0 1-3,0 1 1,0-1 0,1 0 0,-1 0 0,1 1 0,0-1 0,0 0-1,0-1 1,1 1 0,-1 0 0,0-1 0,1 1 0,0-1 0,2 2 2,-1-1-1,-1-1 0,0 0 0,1 0 1,0-1-1,-1 1 0,1-1 0,0 1 1,0-1-1,0 0 0,2 0 1,-4-1 2,1-1 0,-1 1 0,1 0 1,0 0-1,-1-1 0,1 0 0,-1 1 0,1-1 0,-1 0 0,0 0 1,1 0-1,-1-1 0,0 1 0,0 0 0,0-1 0,2-1-2,-2 2 6,-1-1 0,1 1-1,0-1 1,-1 0 0,1 1 0,-1-1-1,0 0 1,0 0 0,0 0 0,1 0-1,-2 0 1,1 0 0,0 0 0,0-1-1,-1 1 1,1 0 0,-1 0 0,0-1-1,1 1 1,-1 0 0,0 0 0,-1-1-6,1 2 2,0-1 0,0 1-1,-1 0 1,1-1 0,-1 1 0,0 0 0,1 0 0,-1-1 0,0 1 0,0 0 0,1 0 0,-1 0 0,0 0 0,0 0 0,0 0 0,0 0 0,0 0-1,-1 0 1,1 1 0,0-1 0,0 0 0,-1 1 0,1-1 0,0 1 0,-1-1 0,1 1 0,0 0 0,-1-1 0,1 1 0,0 0 0,-1 0-1,1 0 1,-1 0 0,1 0 0,-1 0 0,1 1-2,-1-1 0,-1 1-1,1-1 1,0 1-1,0 0 0,0 0 1,0 0-1,0 0 1,0 0-1,0 1 1,0-1-1,0 0 1,0 1-1,0-1 0,1 1 1,-1 0-1,1 0 1,-1 0 0,-2 4-2,-1 0 1,1 0-1,1 0 0,-4 8 2,6-13-1,1 0-1,-1 0 0,0 0 0,1 0 1,-1 0-1,1 0 0,-1 0 1,1 0-1,0 1 0,0-1 1,-1 0-1,1 0 0,0 1 0,0-1 1,0 0-1,0 0 0,1 1 1,-1-1-1,0 0 0,0 0 1,1 0-1,-1 1 0,1-1 0,-1 0 1,1 0-1,-1 0 0,1 0 1,0 0-1,-1 0 0,1 0 1,0 0-1,0 0 0,0 0 0,0 0 1,0-1-1,0 1 0,0 0 1,0 0 1,1-1-1,0 1 0,0-1 0,1 1 0,-1-1 0,0 1 0,0-1 1,1 0-1,-1 0 0,0 0 0,0-1 0,0 1 0,1 0 0,-1-1 1,0 1-1,0-1 0,0 0 0,0 0 0,0 0 0,0 0 0,0 0 1,0 0 0,-1 0 4,0 1 0,0-1 0,0 1 0,0-1 0,0 1 0,0-1 0,0 0 0,-1 1 0,1-1 0,0 0 0,0 1 0,-1-1 0,1 0 0,-1 0 0,1 0 0,-1 0 0,1 0 0,-1 0 0,1 0 0,-1 0 0,0 0 0,1 0 0,-1 0 0,0 0 0,0 0 0,0 0 0,0 0 0,0 0 0,0 0 0,0 0 0,0 0 0,0 0 0,0 0 0,-1 0 0,1-1-4,-1 1-15,0-1 0,0 1-1,-1 0 1,1-1 0,0 1 0,-1 0-1,1 0 1,-1 0 0,1 0 0,-1 0-1,1 0 1,-1 0 0,0 1 0,1-1-1,-1 1 1,0-1 0,0 1-1,1-1 1,-2 1 15,-5 0-135</inkml:trace>
  <inkml:trace contextRef="#ctx0" brushRef="#br0" timeOffset="714.789">930 106 4913,'-28'-8'4843,"28"8"-4805,0 0 1,0 0-1,-1 0 0,1 0 0,0 0 0,0 0 1,0 0-1,0 0 0,0 0 0,0 0 0,0 0 1,0 0-1,0 0 0,0 0 0,-1 0 0,1 0 1,0 0-1,0 0 0,0 0 0,0 0 0,0 0 0,0 0 1,0 0-1,0 0 0,0 0 0,0 0 0,0 0 1,-1 0-1,1 0 0,0 0 0,0 0 0,0-1 1,0 1-1,0 0 0,0 0 0,0 0 0,0 0 1,0 0-1,0 0 0,0 0 0,0 0 0,0 0 1,0 0-1,0-1 0,0 1 0,0 0 0,0 0 0,0 0 1,0 0-1,0 0 0,0 0 0,0 0 0,0 0 1,0 0-1,0 0 0,0-1 0,0 1 0,0 0 1,0 0-1,0 0 0,0 0 0,0 0 0,0 0 1,0 0-1,1 0 0,-1 0 0,0 0 0,0 0-38,17-2 864,166-6 3319,156-28-4183,-53 4 215,-174 24-16,62 5-199,1-3-1871,-166 7 1139</inkml:trace>
  <inkml:trace contextRef="#ctx0" brushRef="#br0" timeOffset="1086.738">1598 114 2929,'-6'-3'1058,"1"1"282,0-1 0,0 1 1,-1 0-1,1 0 1,0 1-1,-1 0 1,0-1-1341,6 3 116,-1-1 0,1 0 0,0 0 0,-1 0 0,1 1 0,0-1 0,-1 0 0,1 1 0,0-1 0,-1 0 0,1 1 0,0-1 0,0 0 0,-1 1 0,1-1 0,0 0 0,0 1 0,0-1 0,-1 1 0,1-1 0,0 0 0,0 1 0,0-1 0,0 1 0,0-1 0,0 0 0,0 1 0,0-1 0,0 1 0,0-1 0,0 1 0,0-1-116,2 24-278,-1-20 551,11 77 841,20 66-1114,-10-55 396,0 34-396,-17-72 11,-3-27 101,0 0-1,5 13-111,-6-34-37,1 1 0,0 0 1,0-1-1,0 0 0,1 0 0,0 1 1,0-1-1,1-1 0,0 1 0,0-1 1,0 1-1,1-1 37,1 0-803,-2-4 278</inkml:trace>
  <inkml:trace contextRef="#ctx0" brushRef="#br0" timeOffset="1454.982">1258 1028 7202,'-25'-2'3375,"17"2"-1906,0 0-1,0-1 1,0 0 0,-8-2-1469,26 1 1575,66-7-488,10 0-223,31-10-864,28-14 145,64-13-53,-159 38-91,0 2 0,0 2 0,12 2-1,-2 3-120,-11 2 58</inkml:trace>
  <inkml:trace contextRef="#ctx0" brushRef="#br0" timeOffset="2366.327">2862 374 3433,'0'-2'2804,"0"1"-2615,0 1 0,0 0 0,0 0 0,0-1 0,0 1 0,0 0 0,0-1 0,0 1 0,-1 0 0,1-1 0,0 1 1,0 0-1,0 0 0,0-1 0,-1 1 0,1 0 0,0 0 0,0 0 0,-1-1 0,1 1 0,0 0 0,0 0 0,-1 0 0,1 0 0,0-1 0,-1 1 1,1 0-1,0 0 0,0 0 0,-1 0 0,1 0 0,0 0 0,-1 0 0,1 0 0,0 0 0,-1 0 0,1 0-189,-13-5 437,-1 0 0,1 1 0,-1 0 0,0 1-1,0 1 1,-6 0-437,12 1 120,1 1 0,-1 0 0,0 1-1,1 0 1,-1 0 0,0 0 0,1 1 0,0 0-1,-1 1 1,1 0 0,0 0 0,0 0-1,-2 3-119,-9 6 47,0 1 0,1 1 0,1 0 0,0 1 0,1 1 0,0 1-1,0 2-46,13-16-1,0 0-1,0-1 1,0 1-1,1 0 1,-1 1-1,1-1 1,0 0-1,-1 0 1,2 1-1,-1-1 1,0 0-1,1 1 1,-1-1-1,1 1 1,0 1 1,1-2-4,-1 0 0,1-1 1,-1 1-1,1 0 0,0-1 1,0 1-1,1 0 0,-1-1 0,0 0 1,1 1-1,-1-1 0,1 0 0,0 0 1,0 0-1,0 0 0,0 0 1,0 0-1,0 0 0,3 1 4,9 6-10,1-1-1,0 0 1,1-1 0,-1 0 0,8 1 10,83 20-17,-71-20 29,-1 1-1,-1 1 1,17 9-12,-47-18 3,0 1-1,0-1 1,0 1 0,0-1 0,-1 1 0,1 0 0,-1 0-1,1 0 1,-1 0 0,0 0 0,0 1 0,0-1 0,0 1-1,0-1 1,-1 1 0,1 0 0,-1 0 0,1 0-1,-1 0 1,0 0 0,0 1-3,-1-1 7,0 0 0,0 0 0,0-1 0,0 1 0,0 0 0,-1 0 0,0-1-1,1 1 1,-1 0 0,0-1 0,0 1 0,-1-1 0,1 1 0,0-1 0,-1 1 0,1-1 0,-1 0 0,0 0 0,0 0-1,0 0 1,0 0 0,0 0 0,0-1 0,-2 2-7,-9 5 96,0 0 1,-1 0-1,0-1 0,-1-1 0,1 0 0,-1-1 0,0-1 1,-14 3-97,10-4 108,0 0 0,-1-1 0,1 0 1,-1-2-1,0 0 0,-17-4-108,27 2 37,0 0-1,0 0 1,0-1 0,1-1-1,-1 1 1,-2-3-37,0-4-189,12 10 178,0-1-1,0 1 0,0-1 0,0 1 0,0 0 1,1-1-1,-1 1 0,0 0 0,0-1 0,0 1 0,0 0 1,0-1-1,0 1 0,1 0 0,-1-1 0,0 1 1,0 0-1,0-1 0,1 1 0,-1 0 0,0 0 1,0-1-1,1 1 0,-1 0 0,0 0 0,1-1 0,-1 1 1,0 0-1,1 0 0,-1 0 0,0 0 0,1 0 1,-1-1-1,0 1 0,1 0 0,-1 0 0,0 0 1,1 0-1,-1 0 12,28-7-215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4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536 309 4337,'0'-2'551,"-1"0"0,1 0 0,-1 1-1,0-1 1,1 0 0,-1 0 0,0 1 0,0-1 0,0 1 0,0-1 0,0 1-1,-1-1 1,1 1 0,-1-1-551,-1 0 399,1 0 1,0 1-1,-1-1 0,1 1 0,-1 0 0,1 0 1,-1 0-1,1 0 0,-2 0-399,-6-1 417,0 1-1,-1 0 1,1 1 0,0 0 0,-1 0-417,4 0 409,-11 1-258,0 1 1,1 0-1,0 1 1,-1 1-1,1 1 1,1 0 0,-1 1-1,1 1 1,0 1-1,0 0 1,1 1 0,0 0-1,1 1 1,0 1-1,-5 6-151,2-2 14,1 2 1,1 0-1,0 1 0,2 0 0,0 1 0,1 1 1,1 0-1,0 0 0,2 1 0,0 1 0,-3 14-14,9-25 3,1 1-1,0 0 1,0-1-1,1 1 0,0 0 1,1 0-1,1 0 1,0-1-1,0 1 1,1 0-1,1-1 0,-1 1 1,2-1-1,0 0 1,0 0-1,1 0 1,1-1-1,0 1 0,0-1 1,1-1-1,0 1 1,0-1-1,1-1 0,1 1 1,-1-1-1,1 0 1,4 1-3,4 4 15,1-1 0,0-1 0,1-1 0,0 0 0,1-1 0,0-1 0,1-2 0,-1 1 0,1-2 0,3-1-15,-8-1-7,0-1 0,0-1 0,0 0 0,0-1 1,0-1-1,0 0 0,0-2 0,0 0 0,0 0 0,-1-1 1,1-1-1,-1-1 0,13-6 7,25-19 1966,0 0-1018</inkml:trace>
  <inkml:trace contextRef="#ctx0" brushRef="#br0" timeOffset="354.845">871 476 7610,'26'-66'3664,"-26"66"-3540,0-1-1,1 1 0,-1-1 0,0 1 0,0-1 0,1 1 0,-1-1 1,0 0-1,0 1 0,0-1 0,0 1 0,1-1 0,-1 1 1,0-1-1,0 0 0,0 1 0,0-1 0,0 1 0,-1-1 1,1 0-1,0 1 0,0-1 0,0 1 0,0-1 0,-1 1 0,1-1 1,0 1-1,-1-1-123,1 1 101,0 0 0,-1 0 0,1 1 0,0-1 0,0 0 0,-1 0 0,1 1 0,0-1 0,0 0 0,0 1 0,-1-1 0,1 0 0,0 1 0,0-1 0,0 0 0,0 1 0,0-1 0,0 0 0,0 1 0,0-1 0,0 0-1,0 1 1,0-1 0,0 1 0,0-1 0,0 0 0,0 1 0,0-1-101,8 38 1564,3 9-881,-3 0 0,0 10-683,-5 50 263,-3-69-192,1 0 1,2 0 0,6 26-72,-4-53-288,-5-11 326,0 0 0,1 1 1,-1-1-1,0 0 1,0 0-1,1 0 1,-1 0-1,0 0 1,0 0-1,1 0 1,-1 0-1,0 0 1,0 0-1,1 0 0,-1 0 1,0 0-1,1 0 1,-1 0-1,0 0 1,0 0-1,1 0 1,-1 0-1,0 0 1,0 0-1,1 0 1,-1-1-1,0 1 0,0 0 1,1 0-1,-1 0 1,0 0-1,0-1 1,0 1-1,1 0 1,-1 0-1,0 0 1,0-1-1,0 1 1,0 0-1,0 0 1,1-1-1,-1 1 0,0 0-38,6-13 866</inkml:trace>
  <inkml:trace contextRef="#ctx0" brushRef="#br0" timeOffset="706.49">889 358 8882,'-1'-4'608,"-1"-3"409,1 0 0,0 0 0,0 0 0,0 1 0,1-1-1,0 0 1,1-2-1017,-1 6 150,1 1 1,0 0-1,-1-1 0,1 1 0,0 0 0,0 0 0,1 0 0,-1 0 0,0 0 1,1 0-1,-1 0 0,1 0 0,0 0 0,-1 1 0,1-1 0,0 0 0,0 1 0,0 0 1,0 0-1,1-1 0,-1 1 0,2 0-150,13-6 109,-1 1 0,1 1 0,1 0 0,-1 2 0,1 0 0,-1 0 0,1 2 0,0 0 0,13 2-109,-10 0 2,0 1 0,-1 2 0,1-1 0,-1 2 0,0 1 0,0 1 0,0 0 0,2 3-2,-14-6 3,0 1-1,-1 0 0,0 0 0,0 1 1,0 0-1,0 0 0,-1 1 0,0 0 1,0 0-1,-1 0 0,0 1 0,0-1 1,-1 1-1,0 1 0,0-1 0,-1 0 0,0 1 1,0 0-1,0 5-2,3 20 21,-1 1 1,-1 0-1,-2 0 0,-2 15-21,0-49 0,0 8 8,1 20 8,-2-1 0,0 1 1,-2-1-1,-2 2-16,4-22 11,-1-1-1,0 1 1,0-1 0,-1 0 0,0 0 0,0 0 0,0-1 0,-1 1 0,0-1 0,0 0-1,-1 0 1,0 0 0,0-1 0,0 1 0,-1-1 0,0 0 0,0-1 0,-1 1-11,-7 2 34,0 0 0,0-1 0,-1 0 0,0-2 0,-1 1 0,1-2 0,-1 0 0,-6 0-34,-15 0 91,-1-1 0,-36-4-91,32-1-147,30 1 549,26 1 1961,23 1-1327</inkml:trace>
  <inkml:trace contextRef="#ctx0" brushRef="#br0" timeOffset="1227.274">2171 306 4617,'0'-1'282,"1"0"-1,-1 0 1,0 0 0,0 1 0,0-1-1,0 0 1,0 0 0,0 0-1,0 0 1,0 0 0,0 0 0,0 0-1,0 0 1,-1 1 0,1-1-1,0 0 1,-1 0 0,1 0 0,0 0-1,-1 1 1,1-1 0,-1 0 0,1 0-1,-1 1 1,0-1 0,1 0-1,-1 0-281,-2 0 325,1-1-1,0 1 0,-1 0 1,1 0-1,-1 0 0,1 0 1,-1 0-1,1 0 0,-1 1 1,-1-1-325,-10-1 525,0 1-1,-1 1 1,-10 1-525,20-1 391,-11 0-303,0 2 1,0 0 0,0 0 0,1 2-1,-1 0 1,1 0 0,0 2 0,0 0-1,1 0 1,-1 2 0,1-1 0,1 2-1,0 0 1,0 1 0,1 0 0,0 0-1,0 2 1,2-1 0,-1 1 0,1 1-1,1 0 1,0 0 0,1 1 0,-2 5-89,0 4 18,1 0 0,0 0 1,2 1-1,1 0 0,-3 24-18,7-39 9,1-1-1,0 1 1,1 0 0,0-1-1,1 1 1,-1-1 0,2 1-1,-1 0 1,1-1-1,0 0 1,1 1 0,0-1-1,0 0 1,1 0-1,0-1 1,0 1 0,1-1-1,4 5-8,1-3 18,-1 0-1,1-1 0,0 0 0,1-1 1,0 0-1,0 0 0,1-2 1,-1 1-1,1-1 0,10 2-17,7 1 38,0 0-1,1-3 1,0 0-1,2-2-37,3 0 570,0-1-1,0-3 1,0 0 0,0-2 0,5-3-570,16-7 1177</inkml:trace>
  <inkml:trace contextRef="#ctx0" brushRef="#br0" timeOffset="1755.632">2570 222 7610,'-2'1'333,"1"0"1,0 0 0,-1 0 0,1 0-1,0 0 1,-1 1 0,1-1 0,0 0-1,0 1 1,0-1 0,0 0 0,0 1-1,0-1 1,1 1 0,-1 0 0,0-1-1,1 1 1,-1 0 0,1-1 0,0 1 0,-1 0-1,1-1 1,0 1 0,0 0 0,0 1-334,-1 48 2679,3-19-1687,-1-5-519,0 1 0,-3 15-473,-7 124 1878,12 151-1878,-3-293 122,2-1 0,1 0 1,0 0-1,2 0 0,1-1 0,8 21-122,-14-43 6,0 0-1,1 0 1,-1 0-1,1 0 1,0 0-1,-1 0 1,1 0-1,-1 0 1,1 0 0,0 0-1,0 0 1,0 0-1,0 0 1,0-1-1,-1 1 1,1 0-1,0-1 1,0 1-1,1-1 1,-1 1-1,0-1 1,0 0-1,0 1 1,0-1-1,0 0 1,0 0-1,1 0 1,-1 1-1,0-1 1,0-1 0,1 1-6,2-1 20,1 0 1,0 0-1,-1-1 1,1 0-1,-1 0 1,1 0-1,-1 0-20,9-4 28,352-144 325,-333 137 266,0 2-1,1 2 1,23-4-619,-30 10 752</inkml:trace>
  <inkml:trace contextRef="#ctx0" brushRef="#br0" timeOffset="2354.016">3583 172 7138,'-6'-44'1716,"2"10"259,-1-3 2323,5 36-4164,-1-1-1,1 1 1,1-1 0,-1 1-1,0-1 1,0 1 0,1-1-1,-1 1 1,0-1 0,1 1-1,0 0 1,-1-1-1,1 1 1,0 0 0,0-1-1,-1 1 1,1 0 0,0 0-1,0 0 1,1 0-1,-1 0 1,0 0 0,0 0-1,0 0 1,1 0 0,-1 0-1,0 1 1,1-1 0,-1 0-1,0 1 1,1-1-1,0 1-133,7-3 41,1 0-1,-1 1 1,1 0-1,5 0-40,-9 1 131,20-2-76,0 0 0,0 2 0,0 2 0,12 1-55,-24-1 13,1 1 0,-1 0 0,1 2 0,-1-1 0,0 2 0,0 0 0,-1 1 0,7 3-13,-17-7 3,-1-1 0,1 0 0,-1 1 0,1 0 0,-1 0 0,0-1 0,0 1 0,0 1 0,0-1 0,0 0 0,-1 0 0,1 1 0,-1-1 0,1 1 0,-1-1 0,0 1 0,0-1 0,0 1-1,0 0 1,0 1-3,-1 0 8,0 0-1,0 0 0,0 0 1,-1 0-1,1 0 0,-1 0 1,0 0-1,0 0 1,0-1-1,-1 1 0,1 0 1,-1-1-1,-1 2-7,-5 8 30,-1 0 0,-1 0 0,0-1 0,-1 0 0,0-1 0,-9 7-30,-8 5 59,-32 30 76,55-48-163,1 0 0,-1 1 0,1-1 0,0 1 0,0 0 1,1 0-1,0 0 0,0 0 0,-2 6 28,5-9 27,-1-1 0,1 0 0,-1 1 0,1-1 0,0 1 1,0-1-1,0 1 0,0-1 0,0 1 0,1-1 0,-1 1-27,12 28 8</inkml:trace>
  <inkml:trace contextRef="#ctx0" brushRef="#br0" timeOffset="2707.27">3828 914 7818,'-2'2'473,"1"-1"1,-1 0 0,0 1 0,1 0 0,-1-1 0,1 1-1,0 0 1,-1 0 0,1 0 0,0 0 0,0 0-1,0 0 1,0 0 0,1 0 0,-1 0 0,0 0-1,1 1 1,0 0-474,0 0 194,0 0-1,0 1 1,1-1-1,0 0 1,-1 0-1,1 0 1,0 0-1,1-1 0,-1 1 1,0 0-1,1 0 1,0-1-1,0 2-193,0-1 155,1 0 0,-1 0 0,1 0 0,0 0 0,-1 0 0,2-1 0,-1 1 0,0-1 0,0 1 0,2 0-155,-4-3 37,0 1 0,0-1 0,0 0 0,0 1 1,0-1-1,0 0 0,0 1 0,0-1 0,1 0 0,-1 0 0,0 0 1,0 0-1,0 0 0,0 0 0,0 0 0,0-1 0,0 1 1,0 0-1,0-1 0,0 1 0,0 0 0,0-1 0,0 1 0,0-1 1,0 1-1,0-1 0,-1 0 0,1 1 0,0-1 0,0 0 1,-1 0-1,1 0 0,0 1 0,-1-1 0,1 0 0,-1 0 0,1 0 1,-1 0-1,1 0 0,-1 0 0,1-1-37,0-1 30,0-1 1,-1 1-1,1-1 0,-1 1 0,1-1 1,-1 1-1,0 0 0,0-1 0,-1 1 1,1-1-1,-1 1 0,0-1 0,1 1 1,-1 0-1,-1-1 0,1 1 1,-2-2-31,2 1 196,-1 0 1,0 1 0,0-1 0,-1 0 0,1 1 0,-1 0 0,0 0 0,0 0 0,0 0 0,0 0 0,0 0 0,-1 1-1,1 0 1,-3-2-197,1 3 993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40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1501 4937,'-9'4'6040,"9"-7"-564,6-6-1961,5-3-3355,-7 7-899,7-7 863,-3 4-40,-1 1-1,0-2 0,-1 1 1,1-1-1,-2 0 1,1 0-1,-1 0 0,3-10-83,-1-4 116,-1 0 0,0 0-1,-2-1 1,-1 1-1,-1-1 1,-1 0 0,-1 0-1,-1 1 1,-3-14-116,-8-44 154,-4 1 1,-7-14-155,-9-44 41,11 38-26,5-1 1,5 0-1,2-56-15,9 141-11,1-1 1,0 1 0,1-1-1,1 1 1,1-1-1,1-4 11,-2 14-8,0-1 0,0 0 0,1 1 0,0 0 0,0 0 0,0 0-1,1 1 1,0-1 0,1 1 0,-1 0 0,1 0 0,0 1 0,4-3 8,4-1-39,0 0 1,0 0 0,1 2-1,0 0 1,5-2 38,-14 7-74,1 0-1,-1 0 1,0 0 0,1 1 0,-1 0 0,1 0 0,-1 1-1,1 0 1,-1 0 0,1 0 0,0 1 0,-1 0 0,1 0-1,-1 0 1,1 1 74,2 3-216,0 0-1,0 1 0,-1 0 1,1 0-1,-1 0 0,0 1 1,-1 1-1,0-1 0,0 1 1,-1 1-1,4 4 217,6 14-637,13 26 637</inkml:trace>
  <inkml:trace contextRef="#ctx0" brushRef="#br0" timeOffset="350.181">1 918 8442,'8'-14'3649,"9"11"-1713,6-4-472,9-1-199,13 1-401,9-2-592,5 0-104,5 0 56,2 1-320,-5 1-2449,3 10 1921</inkml:trace>
  <inkml:trace contextRef="#ctx0" brushRef="#br0" timeOffset="702.648">903 866 9146,'1'-1'167,"-1"0"0,0 0 0,1 0 0,-1 0 0,0 0 0,0 0 0,0 0 0,0-1 0,0 1 0,0 0 0,0 0 0,0 0 0,0 0 0,0 0 0,-1-1 0,1 1 0,0 0 0,-1 0 0,1 0-1,-1 0 1,1 0 0,-1 0 0,1 0 0,-1 0 0,0 1 0,0-1 0,1 0 0,-2 0-167,0-1 206,-1 1-1,1-1 0,-1 1 1,1 0-1,-1-1 0,0 1 1,0 1-1,1-1 0,-1 0 1,0 1-1,0-1 0,0 1-205,-6 0 242,1-1 0,-1 1 0,1 1-1,-1 0 1,1 0 0,0 1 0,-1-1-1,1 2 1,-3 0-242,7-1 30,-1 1 0,1-1-1,0 0 1,-1 1 0,1 0 0,0 0-1,1 0 1,-1 1 0,1-1 0,-1 1-1,1 0 1,0 0 0,0 0-1,1 0 1,-1 1 0,1-1 0,0 0-1,0 1 1,0 0 0,1 0 0,0-1-1,-1 4-29,1 2 1,0 1 0,1-1 0,0 1 0,0-1 0,1 0 0,1 1-1,0-1 1,0 0 0,1 0 0,2 6-1,0 0 0,1-1 0,0 1 0,1-1 0,0 0 0,2-1 0,-1 0 0,2 0 0,2 2 0,-10-13 1,0-1 0,0 0 0,0-1 0,1 1 0,-1 0 0,0-1 0,1 1 0,-1-1 0,1 1-1,-1-1 1,1 0 0,0 0 0,0-1 0,-1 1 0,1 0 0,0-1 0,0 0 0,2 1-1,-1-2 8,0 1 0,0-1 0,0 0 0,0 0 0,0 0 0,0 0 0,0-1 0,-1 0 0,1 1 0,0-1 0,-1-1 0,1 1-8,5-5 50,1-1 1,-1 0 0,0-1 0,-1 0 0,0 0 0,-1-1 0,0 0 0,2-3-51,-3 2 64,0-1 0,-1 1 0,0-1-1,-1 0 1,0 0 0,-1-1 0,0 1-1,-1-1 1,-1 0 0,0 0 0,0 1-1,-2-1 1,0-8-64,1 14 2,-1 1 0,0-1 0,-1 1 0,1 0 0,-1 0 0,-1-1 1,1 1-1,-1 0 0,0 1 0,0-1 0,0 0 0,-1 1 0,0 0 0,0 0 0,-1 0 0,1 0 0,-1 1 0,0 0 0,0 0 0,-1 0 0,1 0 0,-1 1 0,1 0 0,-1 0 0,0 1 0,0 0 0,-2-1-2,3 2-150,0-1-1,-1 1 0,1 0 1,0 0-1,-1 1 0,1-1 0,-1 1 1,1 1-1,0-1 0,-1 1 1,0 0 150,4 0-69,0 0 0,0 0 0,0 0 1,0 0-1,0 1 0,0-1 0,1 1 1,-1-1-1,0 2 69</inkml:trace>
  <inkml:trace contextRef="#ctx0" brushRef="#br0" timeOffset="1092.293">1236 854 10066,'-5'-2'1176,"-20"-4"2471,25 6-3586,-1 1 1,0-1-1,1 0 0,-1 0 0,0 0 1,0 1-1,1-1 0,-1 0 1,1 0-1,-1 1 0,0-1 0,1 1 1,-1-1-1,1 1 0,-1-1 1,1 1-1,-1-1 0,1 1 1,-1-1-1,1 1 0,-1 0 0,1-1 1,0 1-1,-1 0 0,1-1 1,0 1-1,0 0 0,0-1 0,-1 1 1,1 0-1,0-1 0,0 1 1,0 0-1,0 0-61,0 2 59,0 0 1,0 0-1,0 1 0,1-1 1,-1 0-1,1 0 0,0 0 1,0 0-1,0 0 1,0 0-1,1 0 0,-1 0 1,1 0-1,1 1-59,30 41 562,-19-29-323,-5-4-100,0 0-1,-1 0 1,0 1-1,-1 0 0,0 2-138,-4-8 37,-1 0 1,0 0-1,0-1 0,0 2 0,-1-1 0,0 0 0,0 0 0,-1 0 0,0 0 0,0 1 1,-2 3-38,3-10 13,-1-1 0,0 1 1,0-1-1,-1 1 1,1-1-1,0 1 1,0-1-1,0 1 0,0-1 1,0 1-1,-1 0 1,1-1-1,0 1 1,0-1-1,-1 0 0,1 1 1,0-1-1,-1 1 1,1-1-1,0 1 1,-1-1-1,1 0 0,-1 1-13,-7-7 341,-5-20 207,7 2-364,1 0-1,1-1 1,1 1 0,1-1-1,1 1 1,2-1 0,3-23-184,-3 39 29,0 0 1,1 0-1,0 1 0,1-1 1,0 1-1,0-1 1,1 1-1,0 0 1,0 0-1,1 1 1,0 0-1,1-1 0,-1 2 1,1-1-1,0 1 1,1-1-1,0 2 1,3-3-30,-1 2 15,0 0 1,1 0-1,0 1 1,0 1 0,0-1-1,0 2 1,1 0-1,0 0 1,-1 0 0,1 2-1,0-1 1,0 1-1,0 1 1,8 0-16,-10 1 92,-1 0 1,1 0-1,0 1 0,6 2-92,39 19 203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8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46 6129,'-1'-7'900,"-10"-25"4602,11 31-5405,0 1 1,-1 0-1,1-1 0,0 1 0,0 0 0,0-1 1,0 1-1,-1 0 0,1 0 0,0-1 0,0 1 1,-1 0-1,1 0 0,0-1 0,0 1 0,-1 0 1,1 0-1,0-1 0,-1 1 0,1 0 1,0 0-1,-1 0 0,1 0 0,0 0 0,-1 0 1,1 0-98,-1 0 63,0 0 0,1 1 1,-1-1-1,1 1 0,-1-1 1,1 1-1,-1 0 0,1-1 1,-1 1-1,1-1 0,0 1 1,-1 0-1,1-1 0,0 1 1,0 0-1,-1 0 0,1-1 1,0 1-1,0 0-63,-5 20 236,0 0 0,2 0 1,1 0-1,0 0 0,1 1 0,2-1 0,2 18-236,6 33 575,14 47-575,-10-56 170,63 387 371,-74-437-509,-1-2-132,1 1 0,0 0 0,0-1 0,2 1 0,-1-1 0,1 0 0,4 5 100,3-4-281</inkml:trace>
  <inkml:trace contextRef="#ctx0" brushRef="#br0" timeOffset="344.217">0 655 10290,'4'-18'4345,"-1"3"-2472,17 5-185,21 0-576,8 3-336,24-3-504,5-1-112,3 0 80,4-3 129,-6 15-225</inkml:trace>
  <inkml:trace contextRef="#ctx0" brushRef="#br0" timeOffset="871.885">942 680 7074,'-106'-76'2428,"105"75"-2384,0 0 1,1 1-1,-1-1 0,0 0 1,0 1-1,0-1 0,0 1 1,0-1-1,0 1 0,0-1 0,0 1 1,0-1-1,0 1 0,0 0 1,0 0-1,0 0 0,0 0 1,-1-1-1,1 1 0,0 1 1,0-1-1,0 0 0,0 0 1,0 0-1,0 1 0,-1-1-44,2 1 28,-1 0 0,1-1 0,0 1 1,-1 0-1,1 0 0,-1 0 0,1 0 0,0 0 0,0-1 0,0 1 0,0 0 1,-1 0-1,1 0 0,0 0 0,0 0 0,1 1-28,-2 3 209,-2 10-28,0 0 0,0 0 0,1 0 1,1 0-1,1 1 0,0-1 0,1 0 0,0 1 0,1-1 0,1 0 1,1 0-1,0 0 0,0-1 0,2 0 0,0 1 0,0-2 0,2 2-181,-3-6 50,-3-7-13,0 1 0,0 0 0,0 0 0,-1 1 0,1-1 0,-1 0 1,0 1-1,0-1 0,0 0 0,0 1 0,-1-1 0,1 3-37,-1-5 15,0-1 1,0 0-1,0 0 0,0 0 0,0 0 1,0 1-1,0-1 0,0 0 0,0 0 1,0 0-1,0 0 0,-1 0 0,1 1 1,0-1-1,0 0 0,0 0 0,0 0 1,0 0-1,0 0 0,0 0 0,0 1 1,0-1-1,-1 0 0,1 0 0,0 0 1,0 0-1,0 0 0,0 0 1,0 0-1,0 0 0,-1 0 0,1 0 1,0 0-1,0 0 0,0 1 0,0-1 1,0 0-1,-1 0 0,1 0 0,0 0 1,0 0-1,0 0-15,-8-5 415,-7-8 220,10 5-524,0 0-1,0 0 1,1-1-1,0 1 0,0-1 1,1 0-1,0 0 1,1 0-1,0-1 1,0 1-1,1 0 1,0-1-1,1 1 1,0-5-111,1 6 19,-1 0 0,1-1 0,1 1 0,0 0 0,0 0 0,0 0 0,1 0 1,0 0-1,1 1 0,0-1 0,0 1 0,0 0 0,1 0 0,0 0 0,1 1 1,2-4-20,6-1 6,-1-1 0,1 2 1,1 0-1,0 1 0,0 0 1,1 1-1,12-4-6,-18 8-93,0 0 0,0 1 0,0 0 1,1 1-1,-1 0 0,1 1 0,0 0 0,-1 1 0,1 0 0,0 0 0,-1 1 1,1 1-1,2 0 93,29 15-384</inkml:trace>
  <inkml:trace contextRef="#ctx0" brushRef="#br0" timeOffset="1414.067">1449 689 5657,'-27'-94'2858,"20"74"-411,3 17 346,2 18-15,2-13-3406,-8 57 1263,-2 40 220,9-84-750,1 0 0,0-1 1,2 1-1,-1-1 0,4 9-105,-4-18 11,1 0 1,0 0-1,0 0 0,0 0 1,1-1-1,-1 1 0,1-1 0,0 1 1,1-1-1,-1 0 0,1 0 1,-1-1-1,1 1 0,0-1 0,1 0 1,-1 0-1,1 0 0,-1 0 1,1-1-1,0 0 0,0 0 0,0 0 1,0-1-1,0 0 0,0 1 1,0-2-1,0 1 0,1-1 0,-1 0 1,0 0-1,1 0 0,-1-1 1,0 1-1,0-1 0,0-1 0,0 1 1,0-1-1,0 0 0,0 0 1,0 0-1,2-2-11,1-1 55,1-1 1,-1 0-1,0 0 1,-1-1-1,1 0 0,-1-1 1,-1 1-1,1-1 1,-1 0-1,-1-1 1,0 0-1,0 0 0,0 0 1,-1 0-1,-1 0 1,0-1-1,2-8-55,2-16 109,-2 0 1,-1-1-1,-2 0 0,-1-17-109,-1 37-4,4-22 24,-4 36-20,0 1 0,0-1 0,0 1 0,1-1 0,-1 0 0,0 1 0,0-1 0,0 1 0,1-1 0,-1 1 1,0-1-1,1 1 0,-1 0 0,0-1 0,1 1 0,-1-1 0,1 1 0,-1 0 0,0-1 0,1 1 0,-1 0 0,1-1 0,0 1 0,-1 1-1,1-1 1,0 0 0,0 0-1,-1 1 1,1-1 0,-1 0 0,1 1-1,0-1 1,-1 1 0,1-1 0,-1 1-1,1-1 1,-1 1 0,1-1-1,-1 1 1,0 0 0,1-1 0,-1 1-1,1 0 1,-1-1 0,0 1 0,0 0 0,9 18 2,-1 1 0,-1-1 0,-1 1 0,0 0-2,5 20 14,-4-19 20,0 0 1,1 0-1,2-1 0,0 0 0,1-1 0,1 1-34,-7-13-81,-1-1 0,1 0-1,1 0 1,-1-1-1,1 0 1,0 0 0,0 0-1,1 0 1,-1-1-1,1 0 1,0-1-1,0 1 1,0-1 0,1-1-1,-1 1 1,1-1-1,-1 0 1,9 0 81,24-1-564</inkml:trace>
  <inkml:trace contextRef="#ctx0" brushRef="#br0" timeOffset="1802.695">2136 783 7978,'21'-94'3508,"-21"93"-3316,0 0-1,0 0 0,1 0 1,-1-1-1,0 1 0,0 0 1,1 0-1,-1 0 0,1 0 1,-1 0-1,1 0 0,-1 0 1,1 0-1,0 0 0,-1 0 1,1 0-1,0 1 0,0-1 1,0 0-1,0 0 0,-1 1 1,1-1-1,0 1 0,1-1-191,-1 0 64,1 1-1,-1 0 1,1 0-1,0 0 1,-1 0 0,1 0-1,-1 1 1,0-1-1,1 0 1,-1 1-1,1-1 1,0 1-64,7 1 463,23 2 149,-1-2 0,1-2 0,11-1-612,-31 0 40,-1 0 0,0-1-1,1 0 1,-1-1 0,0 0 0,0-1-1,-1 0 1,1-1 0,-1 0 0,9-6-40,-15 9 16,-2-1 1,1 1-1,0-1 1,0 0-1,-1 0 1,0 0 0,1 0-1,-1-1 1,0 1-1,-1-1 1,1 1 0,-1-1-1,1 1 1,-1-1-1,0 0 1,0 0 0,-1 1-1,1-1 1,-1 0-1,0 0 1,0 0 0,0-1-17,-1-4 48,0 1 1,0 0-1,-1 0 1,0 0-1,0 0 1,-1 0-1,0 1 1,0-1-1,-5-6-48,6 11 6,0 0 1,-1 0-1,1 0 1,-1 0-1,0 0 1,0 1-1,0-1 1,0 1-1,0 0 1,0 0-1,-1 0 1,1 1-1,-1-1 1,1 1-1,-1 0 1,0 0-1,0 0 1,1 0-1,-1 0 1,0 1-1,0 0 0,0 0 1,0 0-1,1 0 1,-1 1-1,0-1 1,0 1-1,0 0 1,0 0-7,-5 2 0,0-1 0,1 1 1,-1 0-1,1 1 0,-1 0 0,1 1 1,0-1-1,1 2 0,-1-1 0,1 1 1,-4 4-1,1 1-1,2 1 0,0 0 0,0 0 0,1 1-1,0 0 1,1 0 0,1 0 0,0 1 0,1 0 0,0 0 0,1 0 0,1 0 0,0 1 0,1-1 0,1 1 0,0-1 0,1 1 0,0-1 0,3 12 1,-1-17 6,0 0-1,0-1 1,1 0 0,0 1 0,0-1 0,1-1 0,0 1 0,1-1 0,-1 0-1,1 0 1,1 0 0,-1-1 0,1 0 0,0 0 0,1-1 0,-1 0-1,1 0 1,6 2-6,4 2 115,0-1-1,1-1 0,0 0 1,0-2-1,1 0 0,-1-1 1,1-1-1,1-1-114,47-1 307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51.0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54 19 5065,'0'-1'211,"-1"0"-1,1 0 1,0 0-1,0 0 1,-1 0-1,1 1 0,-1-1 1,1 0-1,-1 0 1,1 0-1,-1 1 1,1-1-1,-1 0 1,0 0-1,1 1 1,-1-1-1,0 0 1,0 1-1,0-1 1,1 1-1,-1-1 1,0 1-1,0 0 1,0-1-1,0 1 1,0 0-1,0 0 1,0-1-1,0 1 1,0 0-1,0 0 1,1 0-1,-2 0-210,1 0 120,0 1 1,-1-1-1,1 0 0,0 1 1,0 0-1,-1-1 0,1 1 0,0-1 1,0 1-1,0 0 0,0 0 1,0 0-1,0 0 0,0 0 1,0 0-1,0 0 0,0 0 0,0 0 1,0 0-1,1 0 0,-1 1 1,1-1-1,-1 1-120,0 2 95,-1 0 1,1 0-1,1 0 1,-1 0-1,1 0 0,-1 0 1,1 0-1,0 1 1,1-1-1,-1 0 0,1 0 1,1 4-96,18 51 517,-6-24-209,-2 7-63,-2 0 1,-2 0 0,-1 1 0,-3-1 0,-1 1-1,-2 15-245,-7 76 461,-11 50-461,3-33 70,2-61 320,7-63-72,1 1 1,2-1 0,0 1 0,2 0-1,2 8-318,-2-35 14,0 0 0,0 0 0,0 1-1,0-1 1,1 0 0,-1 0 0,0 0-1,1 1 1,-1-1 0,1 0 0,-1 0-1,1 0 1,0 0 0,-1 0-1,1 0 1,0 0 0,0 0 0,0-1-1,0 1 1,0 0-14,0 0 10,0-1 1,-1 0-1,1 0 0,0 1 1,0-1-1,0 0 0,0 0 1,0 0-1,0 0 0,0 0 1,0 0-1,0 0 0,0 0 1,0-1-1,-1 1 0,1 0 1,0 0-1,0-1 0,0 1 1,0-1-11,3-1 36,0-1 0,0 1 0,0-1 0,0 0 1,-1-1-1,1 1 0,-1 0 0,0-1 0,2-3-36,154-247 385,-145 230-372,113-219 83,-1 1-48,-92 181-246,26-63 198,-56 140-1931,-4 14 260,-2 11 742</inkml:trace>
  <inkml:trace contextRef="#ctx0" brushRef="#br0" timeOffset="367.405">454 785 8218,'-15'-2'3320,"15"4"-1711,4 2-113,13 9-152,5 3-71,14 12-465,2 9-144,5 10-184,2 5-64,2-1-152,8-1-48,0-8-104,-7-7-16,-5-8 328,-9-8 881,-1-9-889</inkml:trace>
  <inkml:trace contextRef="#ctx0" brushRef="#br0" timeOffset="1006.095">1248 788 5961,'-54'-10'2407,"53"10"-2324,1 0-1,-1-1 0,0 1 0,1 0 0,-1 0 0,0 0 0,1 0 0,-1 0 0,0 0 0,1 0 0,-1 0 1,0 0-1,1 1 0,-1-1 0,1 0 0,-1 0 0,0 1 0,1-1 0,-1 0 0,1 0 0,-1 1 0,1-1 1,-1 1-1,0 0-82,1-1 138,0 0 1,0 0-1,0 0 1,0 1-1,0-1 1,0 0-1,0 0 1,0 1-1,0-1 1,0 0-1,0 0 1,0 1-1,0-1 1,0 0-1,0 0 1,0 1-1,0-1 1,0 0-1,0 0 1,0 0-1,0 1 1,0-1-1,1 0 1,-1 0-1,0 0 1,0 1-1,0-1 1,0 0-1,1 0 1,-1 0-1,0 0 1,0 1-1,0-1 1,1 0-1,-1 0 1,0 0-139,6 3 100,1 0 1,-1-1 0,1 1-1,0-1 1,-1-1-1,1 1 1,0-1 0,0-1-1,0 1 1,0-1 0,0 0-1,0-1 1,0 1 0,0-1-1,5-2-100,21-4 303,-1-2 1,9-4-304,-29 8 42,-1 1 0,1-2 0,-1 1 1,0-2-1,-1 1 0,0-2 0,0 1 0,0-2-42,-7 7 12,-1-1 0,1 1 0,-1-1 0,0 0 0,0 0 0,0 0 0,-1 0 0,1-1 0,-1 1 0,1 0 0,-1-1 0,0 1 0,-1 0 0,1-2-12,0 2 6,-1 1 1,0 0-1,0 0 0,0 0 1,-1-1-1,1 1 1,0 0-1,-1 0 1,1 0-1,-1 0 0,0 0 1,0 0-1,0 0 1,0 0-1,0 0 1,0 0-1,0 0 0,-1 0 1,1 1-1,-1-1 1,1 1-1,-1-1 1,1 1-1,-1-1 1,0 1-7,-5-3 8,-1-1 0,0 1 1,1 1-1,-1 0 1,0 0-1,-1 0 0,1 1 1,0 0-1,-1 1 1,1 0-1,-1 0 1,1 1-1,-1 0 0,1 1 1,-1-1-1,1 2 1,-1-1-9,-4 2 14,1 0 0,-1 1 0,1 0 1,0 1-1,0 0 0,0 1 1,1 0-1,0 1 0,0 0 0,1 0 1,-1 2-15,-5 5 34,0 1 0,2 0 0,-1 1 0,2 1 0,0 0 0,1 0 0,-9 19-34,16-25 6,0 1 0,0 0-1,1 0 1,1 0-1,0 0 1,0 0 0,2 1-1,-1-1 1,1 1 0,1-1-1,0 1 1,1-1-1,1 1 1,0 0-6,0-3 11,0 0 1,1-1-1,1 1 1,-1-1-1,1 1 1,1-1-1,0-1 0,0 1 1,1-1-1,0 1 1,0-2-1,1 1 0,0-1 1,0 0-1,1 0 1,0-1-1,5 3-11,-1-1 33,1 0 1,1-2-1,-1 1 0,1-2 0,1 0 1,-1 0-1,0-1 0,1-1 1,0-1-1,0 0 0,9 0-33,9-1 17,0-2 1,0 0-1,11-4-17,-29 3 293,-1-1 1,0 0-1,0-1 1,0-1-1,-1 0 0,0 0 1,0-2-1,0 1 1,0-2-294,25-22 1068</inkml:trace>
  <inkml:trace contextRef="#ctx0" brushRef="#br0" timeOffset="1360.351">1818 694 8618,'0'-9'1982,"-1"-14"2174,3 19-1858,2 12 174,-3-7-2460,0 2 13,1 1 1,-1-1-1,1 0 1,0 0-1,0 0 1,0-1-1,2 3-25,34 34 95,-3-5 57,11 16-152,-26-24 23,14 15 99,13 12-122,-35-41 55,1-1 0,0 0 0,0-1 0,1 0 0,0-1 0,5 2-55,9 0 376,5-11-162</inkml:trace>
  <inkml:trace contextRef="#ctx0" brushRef="#br0" timeOffset="1712.768">2418 580 9490,'0'-1'198,"-1"0"1,1 0-1,-1 0 1,1 0-1,-1 0 1,0 1-1,1-1 1,-1 0-1,0 0 1,1 1-1,-1-1 1,0 0-1,0 1 1,0-1-1,0 1 1,0-1-1,0 1 0,0-1 1,0 1-1,0 0 1,0-1-1,0 1 1,0 0-1,0 0 1,0 0-1,0 0 1,0 0-1,0 0-198,-1 0 155,0 1 1,1 0-1,-1 0 0,0 0 1,1 0-1,-1 0 0,1 0 1,-1 0-1,1 0 0,0 1 1,-1-1-1,1 0 0,0 1 1,-1 1-156,-4 6 169,1 0 0,-1 1 0,2 0 0,0 0 0,-1 2-169,-22 79 676,-8 53-676,12-46 260,-112 391 1064,63-240-899,71-249-422,-6 24 645,2 0 0,0 1 1,1 1-649,2-5 817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23.1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553 402 3985,'-1'-1'267,"1"0"0,0 1 0,0-1 0,-1 0 0,1 0 0,-1 0 0,1 0 0,-1 0 0,1 1 0,-1-1 0,0 0 0,1 0 0,-1 1 0,0-1 0,0 1 0,1-1 0,-1 0 1,0 1-1,0-1 0,0 1 0,0 0 0,1-1 0,-1 1 0,0 0 0,0-1 0,0 1 0,0 0 0,0 0-267,-33-6 1855,29 6-1466,-13-2 97,1 1 0,-1 0 1,0 2-1,0 0 0,1 1 1,-1 0-1,-1 2-486,6 0 118,0 0 1,0 0 0,0 2-1,1 0 1,0 0-1,0 1 1,0 0 0,1 1-1,-7 6-118,-4 5 28,1 0 0,1 1 0,1 1 0,1 1 0,1 1 0,1 0 0,1 1 0,1 1 0,1 0 0,-2 9-28,8-17 2,2-1 1,0 1 0,0 1-1,2-1 1,0 0-1,1 1 1,1 0-1,0-1 1,2 1-1,0 0 1,1-1-1,0 1 1,2-1-1,0 0 1,1 0-1,0 0 1,3 4-3,1-1 4,1 0 0,1-1 1,1 0-1,0-1 0,1 0 0,1-1 0,1-1 1,0 0-1,1-1 0,4 2-4,-9-8 5,0-1 0,1 0 0,0-1 0,1 0 0,0-1 0,0 0 0,0-1 0,1 0 0,-1-1 0,1-1 0,0 0-1,0-1 1,0-1 0,1 0 0,-1-1 0,3 0-5,3-2 10,-2-1-1,1-1 0,0-1 1,-1-1-1,0 0 0,0-1 1,0-1-1,-1-1 0,0 0 1,-1-1-1,0-1 0,-1 0 1,12-12-10,-12 10 9,-1-2 0,0 1 0,-1-2 0,-1 0 0,0 0 0,-2-1 1,1 0-1,-2-1 0,0 0 0,-2-1 0,0 0 0,0 0 0,-1-5-9,-3 7 9,-1 0 0,-1 0 0,0 0-1,-1 0 1,-1 0 0,-1 0 0,0 0-1,-1 0 1,-1 0 0,-3-6-9,-4-9 16,-1 0-1,-1 1 1,-2 0 0,-13-19-16,18 34 6,-1 0 1,0 0-1,-1 1 0,-1 1 1,0 0-1,-1 0 0,0 2 0,-11-8-6,15 13 2,-1 1 0,0 0 0,1 0 0,-2 1 0,1 0-1,0 1 1,-1 0 0,0 1 0,0 1 0,0 0 0,0 0-1,0 1 1,-1 1 0,1 0-2,1 0-9,0 1-1,0 1 1,0-1-1,1 2 1,-1 0-1,-8 3 10,14-4-48,1 0-1,-1 0 0,1 0 1,0 1-1,0 0 0,0 0 0,0 0 1,0 0-1,1 0 0,-1 1 0,1 0 1,0-1-1,0 1 0,0 1 1,1-1-1,-1 0 49,1 3-64,-1-1 0,2 1 0,-1-1 0,1 1 0,-1 5 64</inkml:trace>
  <inkml:trace contextRef="#ctx0" brushRef="#br0" timeOffset="448.635">532 958 7562,'-88'-45'3584,"91"45"-1231,9 6-721,12 6-520,11 6-175,5 5-369,8 2-136,13 1-216,2 2-56,5 1-64,-8-2-16,-3-8 168,-6 1-336,-7-2 112</inkml:trace>
  <inkml:trace contextRef="#ctx0" brushRef="#br0" timeOffset="1473.023">1285 794 3057,'-15'-26'5275,"15"25"-5061,-1 0 1,1 0-1,-1 0 1,0 0 0,1 1-1,-1-1 1,0 0-1,0 0 1,1 1-1,-1-1 1,0 1 0,0-1-1,0 1 1,0-1-1,0 1 1,0-1 0,0 1-1,0 0 1,0 0-1,0-1 1,0 1 0,0 0-1,0 0 1,0 0-1,0 0 1,-1 0-215,1 1 103,0 0 0,0 0 0,0 0 0,0 0 0,0 0 0,0 0 0,0 0 0,1 0-1,-1 0 1,0 0 0,1 0 0,-1 1 0,0-1 0,1 0 0,0 0 0,-1 1 0,1-1 0,0 0 0,0 1-103,-6 27 394,5-8-252,0 0 0,2 0 0,0 0 0,1-1 0,2 1 0,4 16-142,1-3 51,1 0 0,3-1 0,9 19-51,-17-42 15,0 0 0,1 0 0,0-1 0,0 1 0,1-1 0,0-1 0,1 0 0,6 6-15,-12-12 8,0 0 0,1 0 1,-1 0-1,1-1 1,0 1-1,-1 0 1,1-1-1,0 0 1,0 0-1,0 0 0,0 0 1,0 0-1,0-1 1,0 1-1,0-1 1,0 0-1,1 0 1,-1 0-1,0 0 0,0-1 1,0 1-1,0-1 1,0 1-1,0-1 1,0 0-1,0-1 1,0 1-1,-1 0 0,1-1 1,0 1-1,-1-1 1,3-1-9,2-4 26,0 0 0,0 0 0,0-1 0,-1 0 1,0 0-1,-1 0 0,1-1 0,-2 1 0,1-1 0,0-3-26,9-24 158,10-38-158,-20 63 16,4-21 13,-2 1 1,-1-1-1,-1 0 1,-2 0-1,-1 0 1,-1 0-1,-6-31-29,4 90 44,-3 10-28,2 1-1,1 6-15,3-35 1,0 1 1,1-1 0,0 1-1,0-1 1,1 0-1,0 1 1,1-1-1,0-1 1,0 1 0,1-1-1,0 1 1,0-1-1,1-1 1,0 1-1,1-1 1,6 6-2,-7-8 4,0 0 1,1 0-1,-1 0 0,1-1 1,0 0-1,1 0 0,-1-1 1,1 0-1,0 0 0,-1-1 1,1 0-1,0 0 1,0-1-1,1 0 0,-1 0 1,0-1-1,0 0 0,0-1 1,0 1-1,2-2-4,19-5 23,-1-2 0,0-1 0,0-1-1,-1-2 1,-1 0 0,0-2 0,15-11-23,-33 20 7,0-1 0,1 0 1,-2-1-1,1 1 0,-1-2 0,-1 1 1,1-1-1,-1 1 0,-1-2 0,0 1 0,0-1 1,-1 1-1,0-1 0,0-1 0,-1 1 1,-1 0-1,0-1 0,0 1 0,-1-1 0,0 0 1,-1 1-1,0-1 0,-1 0 0,0 0-7,1 9 1,-1 0-1,1 0 0,0 0 1,0 0-1,-1 0 0,0 0 0,1 0 1,-1 0-1,0 1 0,0-1 1,0 0-1,0 0 0,0 0 0,0 1 1,0-1-1,-1 1 0,0-2 0,1 3 0,0-1 0,0 0 0,0 1 0,-1 0 0,1-1 0,0 1 0,0-1 0,0 1 0,-1 0 0,1 0 1,0 0-1,0 0 0,-1 0 0,1 0 0,0 0 0,-1 0 0,1 0 0,0 1 0,0-1 0,-1 1 0,-6 2-1,1 0 1,0 1 0,0 0-1,0 1 1,1-1-1,-1 1 1,-1 3 0,-3 1 6,0 1 0,1 1 0,1 0 0,0 0 1,0 1-1,1 0 0,1 0 0,0 1 0,1 0 0,0 0 0,1 1 0,0 0-6,2-5 5,1-1 0,0 1 0,0 0 0,1-1 0,0 1 0,1 0-1,0 0 1,1 0 0,-1 0 0,1 0 0,1-1 0,0 1 0,0 0 0,1-1-1,0 0 1,0 1 0,1-1 0,0 0 0,1-1 0,0 2-5,3 1 25,0 0 0,1 0 0,0-1 0,1 0 0,0 0 0,0-1 0,0-1 1,1 0-1,1 0 0,3 1-25,4 1 152,0-1-1,0-1 1,1-1 0,0-1 0,0-1-1,6 0-151,66 5 356</inkml:trace>
  <inkml:trace contextRef="#ctx0" brushRef="#br0" timeOffset="2181.317">2750 780 4169,'31'-62'2564,"-30"60"-2288,0 1 0,0-1 0,-1 0 0,1 0 0,0 1 0,-1-1 0,1 0-1,-1 0 1,0 0 0,0 0 0,0 0 0,0 0 0,0 0 0,0-1-276,-1 2 97,1 1 0,0-1 1,0 0-1,-1 1 0,1-1 1,0 1-1,-1-1 0,1 1 0,-1-1 1,1 1-1,-1-1 0,1 1 1,-1 0-1,1-1 0,-1 1 1,1 0-1,-1-1 0,0 1 1,1 0-1,-1 0 0,1 0 1,-1-1-1,0 1 0,1 0 1,-1 0-1,0 0-97,-3 0 256,-1 0 1,1 1-1,0-1 1,-1 1-1,1 0 1,0 0-1,0 0 1,-1 1-257,5-2 8,-24 10 359,0 1 1,0 1-1,2 1 1,-1 1-1,2 2 1,-10 7-368,13-9 125,7-5-78,0 0 0,1 0 1,1 0-1,-3 4-47,9-9 9,0 0-1,0-1 1,1 1 0,0 0 0,0 0-1,-2 4-8,4-6 3,-1-1-1,1 1 0,-1-1 0,1 1 0,0-1 0,0 1 0,0-1 0,0 1 1,0-1-1,0 1 0,0-1 0,0 1 0,0-1 0,1 1 0,-1-1 1,1 0-1,-1 1 0,1 0-2,1 0 2,-1 0 0,1 0 1,0 0-1,0 0 0,0-1 0,0 1 0,0-1 1,0 1-1,0-1 0,0 0 0,0 1 1,1-1-1,-1-1 0,0 1 0,1 0 1,-1 0-1,1-1 0,-1 0 0,2 1-2,9 0 12,1 0-1,-1 0 1,4-2-12,-4 1 9,64-2 13,-27 0 27,32 3-49,-67 0 4,0 1 0,-1 0-1,1 1 1,-1 0 0,1 2 0,-1 0 0,9 4-4,-21-8 0,1 0 1,-1 0-1,1 1 0,-1-1 1,0 1-1,0-1 1,0 1-1,0 0 0,0 0 1,0 0-1,0 0 1,0 0-1,-1 1 0,1-1 1,-1 0-1,0 1 1,1-1-1,-1 1 0,0-1 1,-1 1-1,1 0 1,-1 1 0,0-1 0,0 0 0,0 0 0,0 1 0,0-1 0,-1 0 0,0 1 0,1-1 0,-1 0 0,-1 0 0,1 0 0,0 0 0,-1 0 0,1 0 0,-2 1-1,-7 10 19,0 0-1,-1-1 1,-1-1 0,0 0 0,-1-1-1,0 0 1,0-1 0,-1 0 0,-1-1 0,0-1-1,0 0 1,0-1 0,-1-1 0,-5 2-19,16-7 7,0 1 1,-1-1 0,0 0 0,1 0 0,-1-1 0,1 0-1,-1 1 1,0-2 0,1 1 0,-1-1 0,1 0 0,-1 0-1,1-1 1,-1 1 0,1-1 0,0 0 0,-1-1 0,1 1-1,1-1 1,-1 0 0,0 0 0,1-1 0,-1 1 0,-1-3-8,6 6 0,-1-1 72,1 1 1,-1-1-1,1 1 1,-1 0-1,1-1 1,-1 1-1,1-1 1,-1 1-1,1-1 1,0 1-1,-1-1 0,1 1 1,0-1-1,-1 1 1,1-1-1,0 0 1,0 1-1,-1-1 1,1 1-1,0-1 0,0 0 1,0 1-1,0-1 1,0 0-1,0 1 1,0-1-1,0 1 1,0-1-1,0 0 0,1 1 1,-1-1-1,0 0 1,0 1-1,1-1 1,-1 1-1,0-1-72,16-9 1214</inkml:trace>
  <inkml:trace contextRef="#ctx0" brushRef="#br0" timeOffset="2542.082">3220 203 10258,'-4'-2'587,"0"-2"2,-1 2 1,1-1-1,-1 0 0,0 1 1,-3-1-590,7 3 54,1-1 0,-1 1 0,0 0 0,1 0 0,-1-1 0,0 1 1,0 0-1,1 0 0,-1 0 0,0 0 0,0 0 0,1 0 0,-1 0 0,0 0 0,0 0 1,1 1-1,-1-1 0,0 0 0,0 0 0,1 1 0,-1-1 0,0 0 0,1 1 0,-1-1 1,1 1-1,-1-1 0,0 1 0,1-1 0,-1 1 0,1-1 0,-1 1 0,1-1 1,0 1-1,-1 0 0,1-1 0,-1 1 0,1 0 0,0-1 0,0 1 0,-1 0 0,1 0 1,0-1-1,0 1 0,0 0-54,-1 8 186,0-1 1,1 0-1,0 0 0,1 0 1,0 1-1,0-1 0,0 0 1,1 0-1,3 6-186,5 17 628,15 27-628,-17-42 110,3 10-7,25 54 426,5 28-529,-31-79 67,-2 1 1,-1 1-1,-1-1 1,-2 1 0,0 19-68,-3 102 189,-2-88-3162,0-39 1730</inkml:trace>
  <inkml:trace contextRef="#ctx0" brushRef="#br0" timeOffset="2928.946">3025 729 8786,'-14'-10'4185,"2"9"-1945,15-1-943,11 2-289,17 2-488,18-7-72,27 0-152,8-10-96,19-2-104,-2-4 0,-16 4 16,-6 3-488,-23 10 304</inkml:trace>
  <inkml:trace contextRef="#ctx0" brushRef="#br0" timeOffset="2929.946">3786 592 10106,'17'36'4177,"-30"-13"-2425,8 6-399,6 6-297,5 4-304,6 8-408,1 1-104,-2-1-152,3-1-24,-3-4 64,-2-4 48,2-10-424,-2-9 1625,7-22-1121</inkml:trace>
  <inkml:trace contextRef="#ctx0" brushRef="#br0" timeOffset="3323.921">3804 122 11586,'-23'-43'4513,"6"6"-3144,10 12-945,6 9-48,6 21 128,13 16 3121,20 27-2617</inkml:trace>
  <inkml:trace contextRef="#ctx0" brushRef="#br0" timeOffset="3697.765">4408 803 6681,'8'-23'1715,"-1"0"-1,0-8-1714,-6 29 122,-1 1-1,0-1 0,0 1 1,0-1-1,0 1 0,0-1 1,0 0-1,0 1 0,0-1 1,-1 1-1,1-1 0,0 1 1,-1-1-1,0 1 0,1-1 1,-1 1-1,0-1 0,0 1 1,0 0-1,0 0 0,0-1 1,0 1-1,0 0 0,0 0 1,0 0-1,0 0 1,-1 0-1,1 0 0,0 0 1,-1 1-1,1-1 0,-1 0 1,1 1-1,-1-1 0,1 1 1,-1 0-122,-3-1 193,0 0 0,0 0 0,0 1 1,0 0-1,0 0 0,0 0 1,1 0-1,-1 1 0,-4 1-193,-4 2 154,1 0 0,-1 1 0,1 1 0,0 0 0,1 1 0,0 0 0,0 0 0,0 1 0,1 1-154,2-3 50,0 1-1,1 0 0,0 1 1,0 0-1,1 0 1,0 0-1,1 1 1,-1 0-1,2 0 0,-1 0 1,-2 10-50,5-14 5,1 1 0,0 0 0,0 0 0,0-1 0,1 1 1,0 0-1,0 0 0,0 0 0,1 0 0,0-1 0,0 1 0,0 0 0,1 0 0,0-1 1,0 1-1,0-1 0,1 0 0,0 0 0,0 0 0,0 0 0,1 0 0,-1-1 0,1 1 1,0-1-1,0 0 0,1 0 0,-1 0 0,1-1 0,0 0 0,2 1-5,2 2 9,1-1 1,0 0-1,0-1 0,0 0 0,1-1 0,-1 0 0,1 0 1,-1-1-1,1-1 0,0 0 0,0 0 0,0-1 0,0 0 1,0-1-1,0-1 0,4 0-9,-5-1 15,0 0 0,0-1-1,0 1 1,0-2 0,-1 0 0,1 0 0,-1-1-1,0 0 1,-1 0 0,0-1 0,0 0 0,0 0 0,-1-1-1,0 0 1,4-7-15,-7 10 9,-1 0-1,0-1 1,0 1-1,0-1 1,-1 0 0,0 0-1,0 0 1,0 0-1,-1 0 1,0-1-1,0 1 1,0 0-1,-1 0 1,0-1 0,0 1-1,-1 0 1,0-1-1,0 1 1,0 0-1,-1 0 1,0 0 0,0 0-1,-1 0 1,1 0-1,-1 1 1,-1-1-1,1 0-8,-7-8 20,-1 0 0,0 1-1,-1 0 1,0 0 0,-1 2-1,0-1 1,-9-4-20,15 10-37,0 2 1,-1-1 0,1 1-1,-1 0 1,0 0 0,0 1-1,0 0 1,0 0 0,-1 1-1,1 0 1,-1 1 0,1 0-1,-1 0 1,0 1 0,1 0-1,-2 1 37,7-1-206,-1 1-1,1 0 0,-1 0 0,0 0 1,1 0-1,0 1 0,-1 0 1,1-1-1,0 1 0,0 0 0,0 1 1,0-1-1,0 1 0,0-1 1,1 1-1,-1 0 0,-1 2 207,-7 26-1276</inkml:trace>
  <inkml:trace contextRef="#ctx0" brushRef="#br0" timeOffset="4147.252">4803 662 9266,'-3'-7'961,"0"0"0,-1 1 0,0-1-1,0 1 1,0 0 0,-2-1-961,7 7 28,-1 1-1,0-1 1,0 0-1,0 0 1,0 1-1,0-1 1,0 0 0,0 0-1,0 1 1,0-1-1,0 0 1,0 0-1,-1 0 1,1 1-1,0-1 1,0 0-1,0 0 1,0 0 0,0 1-1,0-1 1,0 0-1,0 0 1,-1 0-1,1 1 1,0-1-1,0 0 1,0 0-1,0 0 1,-1 0 0,1 0-1,0 1 1,0-1-1,0 0 1,-1 0-1,1 0 1,0 0-1,0 0 1,-1 0-1,1 0 1,0 0 0,0 0-1,-1 0 1,1 0-1,0 0 1,0 0-1,0 0 1,-1 0-1,1 0 1,0 0-1,0 0 1,-1 0 0,1 0-1,0 0 1,0-1-1,0 1 1,-1 0-1,1 0 1,0 0-1,0 0 1,0 0-1,0-1 1,-1 1 0,1 0-1,0 0 1,0 0-1,0 0 1,0-1-1,0 1-27,0 23 281,0-22-261,6 32 114,0-1 1,2 1-1,2-1 1,1-1-1,15 31-134,8 24 235,-26-62-207,-1 0-1,-1 0 1,-2 1 0,0 0 0,-1 0-1,-2 0 1,0 1 0,-2-1 0,-1 0-1,0 0 1,-2 1-28,4-25 8,-1 0-1,1 0 0,0 0 1,0 0-1,0 0 1,0 0-1,-1 0 1,1 0-1,-1 0 0,1 0 1,0 0-1,-1 0 1,0 0-1,1 0 0,-1 0 1,0 0-1,1-1 1,-1 1-1,0 0 0,0 0 1,1-1-1,-1 1 1,0 0-1,0-1 0,0 1 1,0-1-8,0 0 28,0-1-1,0 1 1,0-1 0,0 1 0,0-1-1,0 1 1,0-1 0,1 0-1,-1 1 1,0-1 0,0 0 0,1 0-1,-1 0 1,1 0 0,-1 1 0,0-1-1,1 0 1,0 0 0,-1 0-1,1 0 1,-1 0 0,1 0 0,0 0-1,0 0 1,0 0 0,0-1-28,-3-13 152,0 1 0,2-1 1,0 1-1,1-1 0,0 1 0,2-12-152,4-24 182,6-16-182,39-227 152,-50 282-143,3-13 35,0-1 0,2 1 0,1-1 0,1 0-44,-8 24 2,0 1-1,0-1 1,0 0 0,1 1-1,-1-1 1,0 0 0,1 1-1,-1-1 1,0 0-1,1 1 1,-1-1 0,1 1-1,-1-1 1,1 1 0,-1-1-1,1 1 1,-1-1 0,1 1-1,-1-1 1,1 1-1,0 0 1,-1-1 0,1 1-1,0 0 1,-1 0 0,1 0-1,0-1 1,-1 1 0,1 0-1,0 0 1,0 0-1,-1 0 1,1 0 0,0 0-1,-1 0 1,1 0 0,0 1-1,-1-1 1,1 0-1,0 0 1,-1 0 0,1 1-1,0-1 1,-1 0 0,1 1-1,0-1 1,-1 1-2,6 3 1,-1 0 1,-1 0-1,1 0 1,-1 1-1,3 2-1,2 2 4,61 60 13,18 25-17,-67-69 4,-1 0 1,-1 2-1,-1 0 0,-2 1 0,-1 1 1,0 2-5,-2 4 3,-8-21 497,0 0 0,1-1 0,0 1 0,1-2 0,0 1 0,1-1 0,6 7-500,-9-14 258,1 0 0,0-1-1,0 1 1,0-1-1,3 1-257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40.8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50 437 7962,'-21'-7'891,"18"6"-741,1 1 0,0-1-1,-1 0 1,1 1 0,0-1 0,0 0-1,-1-1 1,1 1 0,0 0 0,0-1-1,0 1 1,0-1-150,2 2 33,1-1 0,-1 1 0,0 0 0,0-1 0,0 1 0,1 0 0,-1-1 0,0 1 0,1 0 0,-1-1 0,0 1 0,1 0 0,-1 0 0,0-1 0,1 1 0,-1 0 0,1 0 0,-1 0 0,1-1 0,-1 1 0,0 0 0,1 0 0,-1 0 0,1 0 0,-1 0 0,1 0-33,35-7 853,253-25-58,179 3-596,-5 25-136,-403 4-55,296-3 58,2-16-66,-6-14 74,608-38 290,-674 64-299,563-32 271,-490 14 45,234 18-381,263 10 74,-207-4-38,-117-7 1024,287-49-1060,-356 25 1640,207 22-1640,-348 6 255,-108-9 3222,-86 1-1990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0:20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21 8066,'-5'-19'3264,"0"17"-2263,5 2-9,8 19-288,3 2-48,2 18 32,-1 11-16,-3 13-151,-2 2-81,-7 0-160,-2-6-72,-3-15 80,3 2-168,2-15-552,4-7 1648,4-7-1160</inkml:trace>
  <inkml:trace contextRef="#ctx0" brushRef="#br0" timeOffset="701.877">568 12 7978,'96'73'3523,"-81"-64"-1742,-16-13-244,-12-8 730,10 10-2115,0 1 0,0 0 0,1 1 0,-1-1-1,0 0 1,0 1 0,0-1 0,0 1 0,0 0-1,0 0 1,1 0 0,-2 1-152,-38 5 641,24-3-410,-8 2-57,1 0-1,0 1 1,1 2-1,0 1 1,-12 5-174,26-9 21,-1 1 0,1-1 0,0 2 0,0-1 0,1 1 0,0 1 0,0-1 0,1 2 0,0-1 0,0 1 0,1 0 0,0 1-1,0 2-20,6-11 1,0 1-1,0-1 0,0 1 0,0 0 0,1-1 1,-1 1-1,0 0 0,1-1 0,0 1 0,-1 0 0,1 0 1,0-1-1,0 1 0,0 0 0,0 0 0,0-1 1,0 1-1,1 0 0,-1 0 0,1-1 0,-1 1 0,1 0 1,-1-1-1,1 1 0,0 0 0,0-1 0,0 1 1,0-1-1,0 0 0,0 1 0,0-1 0,1 0 0,-1 1 1,0-1-1,1 0 0,-1 0 0,1 0 0,-1 0 1,1 0-1,7 3 3,-1 0 0,1 0 0,0-1 1,1 0-1,-1-1 0,9 1-3,78 9 15,-74-11-11,0 1-1,0 1 1,0 1 0,0 1-1,0 1 1,-1 1-1,9 4-3,-28-10 0,1 0 0,-1 1 1,1-1-1,-1 0 0,0 1 0,0-1 0,1 1 0,-1-1 0,0 1 0,-1 0 0,1 0 1,0 0-1,-1 0 0,1 0 0,-1 1 0,1-1 0,-1 0 0,0 1 0,0-1 0,0 1 1,0-1-1,-1 1 0,1-1 0,-1 1 0,1 0 0,-1-1 0,0 1 0,0 0 0,0-1 1,0 1-1,-1 0 0,1-1 0,-1 1 0,1-1 0,-1 1 0,0-1 0,0 1 1,0-1-1,0 1 0,-1-1 0,1 0 0,-1 0 0,1 0 0,-1 1 0,0-2 0,-1 3 0,-7 6 7,-1 1 0,0-2 0,0 0-1,-1 0 1,0-1 0,0 0 0,-1-1-1,-5 2-6,-26 10 53,-43 12-53,-11 4 3,80-28-9,3-1 68,1 1-1,-1 0 1,-1 2-62,5 3 1985,9-2-966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47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67 398 5817,'-2'-1'315,"0"-1"0,0 1 0,0 0 0,0 1 0,-1-1 1,1 0-1,0 1 0,-1-1 0,1 1 0,-1-1 0,1 1 0,-1 0-315,1 0 138,1 1-1,0-1 1,-1 1 0,1-1 0,0 1 0,0-1 0,-1 1 0,1 0-1,0 0 1,0-1 0,0 1 0,0 0 0,0 0 0,0 0-1,0 0 1,0 0 0,1 0 0,-1 1 0,0-1 0,1 0-1,-1 0 1,1 0 0,-1 1-138,-2 4 239,1 1 1,0-1-1,1 0 1,-1 0-1,1 1 0,0-1 1,1 1-1,0-1 1,0 1-1,0-1 0,0 1 1,2 4-240,3 12 551,1 0 1,8 21-552,-6-22 308,-1 0 0,2 17-308,-2 5 502,-2 1 0,-2 29-502,-3-127 485,-1 14-328,1-1 1,3 1 0,1-1-158,-2 27 3,0 0 0,1 1 0,1 0 1,0 0-1,1 0 0,0 0 0,0 0 0,2 1 0,-1 0 0,1 1 0,5-6-3,-9 13 0,0 0 0,0 0-1,0 0 1,0 0 0,1 0 0,-1 1-1,1-1 1,0 1 0,0 0 0,0 0-1,0 0 1,0 1 0,0 0 0,0-1 0,1 2-1,3-2 1,-1 2-1,0 0-1,0 0 1,1 0-1,-1 1 1,0 0 0,0 0-1,0 1 1,0 0-1,7 3 2,-1 0-1,0 2 1,0-1-1,0 2 0,-1 0 0,0 0 0,0 1 0,-1 0 0,-1 1 1,1 1-1,0 1 1,-1 1 1,-1 1 0,0 0 0,0 1 0,-1 0 0,-1 0 0,-1 0 0,0 1 0,-1 0 0,-1 2-1,-3-6 7,0-1 2,-1-11-9,0-1 1,0 1-1,0 0 1,0 0-1,0 0 1,0 0 0,0 0-1,0 0 1,0 0-1,0 0 1,0 0-1,0 0 1,0 0-1,0 0 1,1 0-1,-1-1 1,0 1-1,0 0 1,0 0-1,0 0 1,0 0-1,0 0 1,0 0-1,0 0 1,0 0-1,0 0 1,0 0-1,0 0 1,0 0 0,0 0-1,1 0 1,-1 0-1,0 0 1,0 0-1,0 0 1,0 0-1,0 0 1,0 0-1,0 0 1,0 0-1,0 0 1,0 0-1,0 0 1,0 0-1,1 0 1,-1 0-1,0 0 1,0 0-1,0 0 1,0 0-1,0 0 1,0 0 0,0 0-1,0 0 1,0 1-1,0-1 1,0 0-1,0 0 1,0 0-1,0 0 1,0 0-1,0 0 0,5-17 30,-3 2-25,31-159 279,-32 165-258,1 0 0,1 1 0,-1-1 0,1 1-1,1-1 1,0 1 0,0 0 0,2-2-26,-4 7 3,0 0 0,1 1 1,-1-1-1,1 1 0,-1 0 0,1 0 0,0 0 0,-1 0 0,1 0 0,0 0 0,0 1 0,0 0 1,1-1-1,-1 1 0,0 0 0,0 1 0,1-1 0,-1 0 0,0 1 0,1 0 0,-1 0 1,1 0-1,0 0-3,4 1 0,1 0 0,-1 1 0,1 0 0,-1 0 0,0 1 0,0 0 1,0 0-1,0 1 0,-1 0 0,1 1 0,-1-1 0,0 1 1,0 1-1,-1-1 0,1 1 0,-1 0 0,-1 1 0,1 0 0,-1-1 1,0 2-1,5 7 5,-1 1 1,0 0 0,-1 1 0,-1-1 0,0 1 0,-1 1 0,-1-1 0,-1 1 0,0 3-6,4 62 705,-4-37 829,5 24-450</inkml:trace>
  <inkml:trace contextRef="#ctx0" brushRef="#br0" timeOffset="756.01">1164 416 6105,'0'-1'230,"3"-35"4727,-3 35-4873,0 1 0,0-1-1,0 1 1,0-1-1,0 0 1,0 1-1,0-1 1,1 1 0,-1-1-1,0 0 1,0 1-1,1-1 1,-1 1 0,0-1-1,1 1 1,-1-1-1,0 1 1,1-1 0,-1 1-1,1-1 1,-1 1-1,1 0 1,-1-1-1,1 1 1,-1 0 0,1-1-1,-1 1 1,1 0-1,-1-1 1,1 1 0,0 0-1,-1 0 1,1 0-1,-1 0 1,1 0-1,0 0 1,-1 0 0,1 0-1,-1 0 1,1 0-1,0 0 1,-1 0 0,1 0-1,-1 0 1,1 0-1,0 1 1,-1-1 0,1 0-1,-1 1 1,1-1-1,-1 0-83,1 1 40,-1-1-1,1 1 1,-1-1 0,0 1-1,1-1 1,-1 1-1,0-1 1,0 1-1,1 0 1,-1-1 0,0 1-1,0-1 1,0 1-1,0 0 1,0-1-1,0 1 1,0 0-1,0-1 1,0 1 0,0-1-1,0 1 1,0 0-1,0-1 1,0 1-1,-1-1-39,-5 21 221,3-13-78,-2 14-4,0 0 1,2 1 0,0-1-1,2 1 1,0 0 0,1 0 0,4 18-140,-3-31 15,0 0 1,1-1-1,0 1 1,1-1-1,0 1 0,1-1 1,0 0-1,0-1 1,1 1-1,0-1 1,0 1-1,1-1 1,0-1-1,0 1 1,1-1-1,0-1 1,0 1-1,1-1 1,2 1-16,-7-5 6,-1 0 0,0 0-1,1-1 1,-1 0 0,1 1 0,-1-1 0,1 0 0,0 0-1,-1 0 1,1-1 0,0 1 0,0-1 0,0 1 0,-1-1 0,1 0-1,0 0 1,0 0 0,0-1 0,0 1 0,-1-1 0,1 1-1,0-1 1,0 0 0,-1 0 0,1 0 0,-1 0 0,1-1 0,-1 1-1,1-1 1,-1 1 0,0-1 0,0 0 0,0 0 0,2-2-6,9-11 28,-1 0 1,0-1-1,-1-1 1,-1 0-1,-1 0 1,0-1-1,5-14-28,9-33 160,7-39-160,-19 67 73,-4 7 12,-5 18 17,1 0 0,1 1 0,0-1 0,1 0-102,-3 13 156,0 6-97,0 9-16,-2-1-33,0 0 1,1-1 0,0 1 0,2-1 0,-1 1-1,2-1 1,0 0 0,1 0 0,0 0 0,1-1-1,0 0 1,1 0 0,1 0 0,0-1 0,0 0 0,2-1-1,-1 0 1,5 4-11,5 2 530,1 0 1,0-1-1,1 0 0,0-2 0,2-1-530,31 16 1174</inkml:trace>
  <inkml:trace contextRef="#ctx0" brushRef="#br0" timeOffset="1128.954">2329 398 9754,'-6'-7'647,"0"-1"0,-1 2 1,1-1-1,-1 1 0,0 0 0,-1 0 0,0 1 0,0 0 0,0 0 0,0 1 1,-1 0-1,-7-2-647,7 3 119,1 1 0,0 1 0,0 0 1,-1 0-1,1 0 0,-1 1 0,1 0 0,0 1 1,-1 0-1,1 0 0,0 1 0,-1 0 0,1 0 1,0 1-1,0 0 0,1 1 0,-1 0 0,1 0 1,0 0-1,0 1 0,-5 4-119,1 0 47,1 0 0,0 1 0,0 1 0,1 0 0,0 0 1,1 1-1,0 0 0,1 0 0,1 1 0,0-1 0,0 2 0,1-1 0,-1 7-47,4-14 8,1 1-1,-1 0 0,1 0 0,0 0 0,1 0 0,0 0 1,0-1-1,0 1 0,1 0 0,0 0 0,0 0 1,1 0-1,0-1 0,0 1 0,0 0 0,1-1 0,0 0 1,0 0-1,1 0 0,0 0 0,0 0 0,0-1 1,0 0-1,1 0 0,0 0 0,0 0 0,1-1 0,-1 0-7,5 2 12,-1 0-1,1-1 0,0 0 0,0-1 1,1 0-1,-1-1 0,1 0 0,0-1 1,0 0-1,0-1 0,0 0 0,0 0 1,0-1-1,0-1 0,5 0-11,17-4-39,0-1-1,0-2 1,-1 0-1,14-8 40,33-12-83</inkml:trace>
  <inkml:trace contextRef="#ctx0" brushRef="#br0" timeOffset="1508.886">2549 25 10474,'-12'-6'1830,"8"4"-1285,0-1 0,0 1 0,-1 0 0,0 0-1,1 0 1,-1 1 0,0-1 0,0 1 0,-4 0-545,8 1 44,1 0 0,-1 0 0,1 0 0,-1 0 0,0 0 0,1 0 0,0 1 0,-1-1 0,1 0 0,-1 0 0,1 0 0,-1 1 0,1-1 0,-1 0 0,1 1 0,0-1 0,-1 0 0,1 1 0,-1-1 1,1 0-1,0 1 0,0-1 0,-1 1 0,1-1 0,0 1 0,0-1 0,-1 1 0,1-1 0,0 1 0,0-1 0,0 1 0,0-1 0,0 1 0,0-1-44,1 22 212,9 7-90,1 0 0,1-1-1,10 16-121,-3-4 126,7 19-126,-9-9 63,-2 1-1,-2 1 1,4 38-63,-12-53 33,-1 0-1,-3 1 1,0-1-1,-3 1 1,-4 23-33,-1-27 98,4-27 327,3-24 160,10-67 297,19-75-882,-27 147 5,1 1-1,0-1 1,1 1 0,0 0 0,1 1 0,0-1 0,4-5-5,-7 13 1,1-1 0,-1 1 0,1 0-1,0 0 1,0 0 0,0 0 0,0 1 0,0-1 0,1 1 0,-1 0 0,1 0 0,0 0 0,-1 0 0,1 1 0,0 0 0,0-1 0,0 1 0,0 1 0,0-1 0,0 0 0,1 1 0,-1 0 0,1 0-1,6 1 34,-1 0 1,1 1 0,-1 0 0,1 1 0,-1 0 0,0 1-1,0 0 1,-1 0 0,1 1 0,-1 0 0,0 1 0,0 0-1,0 0 1,-1 1 0,0 0 0,-1 1 0,1 0 0,-1 0-1,2 5-34,9 11-30,-1 2 0,-1 0 0,-1 1 0,-2 1 0,-1 0 0,1 6 30,6 7-3029,7-7 1560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44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5889,'30'-52'2833,"-28"55"3277,-1 11-3560,3 48-3402,-3-50 1607,8 129-143,1-21-274,-7-1-1,-5 34-337,-3-91 42,0-4 34,2 32-76,4-72 20,0-1-1,0 0 1,2 0-1,0 0 1,1-1-1,1 1 1,3 6-20,-7-22 2,-1 1 0,1-1 1,-1 0-1,1 1 1,0-1-1,-1 0 0,1 0 1,0 0-1,0 0 0,0 0 1,0 0-1,0 0 1,0 0-1,0 0 0,0 0 1,1 0-1,-1 0 1,0-1-1,0 1 0,1-1 1,-1 1-1,0-1 0,1 1 1,-1-1-1,1 0 1,-1 0-1,0 0 0,1 1 1,-1-1-1,1-1 0,-1 1 1,0 0-1,1 0 1,-1 0-1,1-1 0,-1 1 1,0-1-1,1 1 1,-1-1-1,0 1 0,0-1 1,1 0-3,19-19-3</inkml:trace>
  <inkml:trace contextRef="#ctx0" brushRef="#br0" timeOffset="381.695">548 2 7954,'-1'-1'117,"0"1"1,1 0 0,-1 0 0,0 0-1,1 0 1,-1 0 0,0 0 0,1 0 0,-1 0-1,0 0 1,1 0 0,-1 0 0,0 0-1,1 0 1,-1 1 0,1-1 0,-1 0-1,0 0 1,1 1 0,-1-1 0,1 0-1,-1 1 1,1-1 0,-1 1 0,1-1-1,-1 1 1,1-1 0,-1 1 0,1-1-1,0 1 1,-1-1 0,1 1 0,0 0-1,-1-1 1,1 1 0,0-1 0,0 1-1,0 0 1,-1-1 0,1 1 0,0 0 0,0-1-1,0 1 1,0 0 0,0-1 0,0 1-1,0 0 1,1 0-118,0 5 126,0 0 0,1 1-1,0-1 1,0 0 0,1 2-126,1 1 331,17 53 195,-3 2-1,-3 0 1,-3 0 0,4 61-526,0 265 959,-11-174-810,-5-200-228,2 9-546,4-29 364</inkml:trace>
  <inkml:trace contextRef="#ctx0" brushRef="#br0" timeOffset="800.23">137 606 11771,'-2'-21'4376,"2"15"-3455,21 2 23,22-2-104,7-2-272,27-5-328,6 2 216,5 0 2809,2 5-2361</inkml:trace>
  <inkml:trace contextRef="#ctx0" brushRef="#br0" timeOffset="1367.404">1178 604 4209,'4'-8'4089,"3"-8"-1057,-7 16-2906,0-1-1,0 1 1,0 0 0,0-1-1,0 1 1,0-1 0,0 1-1,0 0 1,0-1 0,0 1-1,0 0 1,0-1-1,0 1 1,0-1 0,0 1-1,0 0 1,-1-1 0,1 1-1,0 0 1,0-1 0,0 1-1,-1 0 1,1-1 0,0 1-1,0 0 1,-1-1-1,1 1 1,0 0 0,-1 0-1,1 0 1,0-1 0,-1 1-1,1 0 1,0 0 0,-1 0-1,1 0 1,0 0-1,-1-1 1,1 1-126,-8-1 77,1 0 1,0 0-1,-1 0 0,1 1 0,-1 0 1,1 0-1,-1 1 0,1 0 0,-1 0 1,1 1-1,0 0 0,-1 0 0,1 1 1,0 0-1,1 0 0,-1 0 1,1 1-1,-1 0 0,1 1 0,-3 2-77,2-1 16,0 0 0,0 1 0,1 0-1,0 0 1,0 0 0,0 1 0,1-1 0,1 2-1,-1-1 1,1 0 0,0 1 0,1-1 0,0 1-1,1 0 1,0 0 0,0 1 0,0 0-16,1 6 6,1-1 0,0 1 1,1 0-1,1-1 0,0 1 0,1-1 0,0 0 1,4 7-7,-5-15 4,1 1 1,0 0-1,0-1 0,1 0 1,0 0-1,0 0 1,1 0-1,0-1 1,0 0-1,1 0 1,0 0-1,-1 0 1,2-1-1,-1 0 1,1 0-1,5 2-4,-3-2 14,0-1-1,0-1 0,0 0 0,1 0 1,-1-1-1,1 0 0,0 0 1,0-1-1,-1-1 0,1 1 0,0-2 1,0 1-1,0-1 0,-1-1 1,1 0-1,8-2-13,-8 0 16,0 0 0,1-1 0,-1 0 0,-1 0 0,1-1 0,-1 0 0,0-1 0,0 0-1,-1 0 1,0-1 0,0 0 0,-1 0 0,0-1 0,5-9-16,-5 6 14,0 0-1,-1 0 1,0-1-1,-1 0 1,-1 0-1,0 0 1,-1 0-1,0-1 1,-1 1-1,-1-1 1,0 1-1,-1-1 1,0-1-14,0 8 9,-1-1 0,0 1 1,0 0-1,0-1 0,-1 1 1,0 0-1,-1 0 0,1 0 1,-2 1-1,1-1 0,-1 1 1,1 0-1,-2-1 0,1 2 0,-1-1 1,0 0-1,0 1 0,0 0 1,-1 0-1,0 1 0,0-1 1,0 1-1,0 1 0,-1-1 0,-1 0-9,0 1-70,0 1-1,0 0 0,-1 0 0,1 0 1,-1 1-1,1 0 0,-1 1 0,0 0 1,1 0-1,-1 1 0,0 0 0,1 1 1,0-1-1,-1 2 0,1-1 0,0 1 1,0 0-1,0 1 0,-5 3 71,10-6-388,1 1-1,-1 0 1,0 0-1,0-1 0,1 2 1,-1-1-1,1 0 1,0 0-1,-1 2 389,2-2-162,0 0-1,0-1 1,1 1-1,-1 0 1,0 0-1,1 0 1,0 0 0,0 0-1,-1 0 1,1 0-1,0 0 1,1 1 162</inkml:trace>
  <inkml:trace contextRef="#ctx0" brushRef="#br0" timeOffset="1982.921">1673 604 6665,'19'-47'3057,"-18"46"-2859,-1 0 0,0 0 1,1 1-1,-1-1 0,0 0 0,0 0 0,1 0 0,-1 0 0,0 0 1,0 0-1,0 0 0,0 0 0,-1 0 0,1 0 0,0 0 0,0 0 1,0 0-1,-1 0 0,1 0 0,-1 0 0,1 1 0,-1-1 0,1 0 1,-1 0-1,1 0 0,-1 1 0,1-1 0,-1 0 0,0 0 0,0 1 1,1-1-1,-1 1 0,0-1 0,0 1 0,0-1 0,0 1 1,1-1-1,-1 1-198,0 0 561,2 11-398,0 0 1,1-1-1,0 1 0,1-1 0,0 1 1,4 5-164,2 14 107,18 108 302,-20-93-307,2 0-1,2-1 1,2 0 0,3 4-102,-16-47 4,0 0-1,1-1 1,-1 1 0,0-1-1,0 1 1,0-1-1,1 1 1,-1 0-1,0-1 1,1 1 0,-1-1-1,1 1 1,-1-1-1,0 0 1,1 1-1,-1-1 1,1 1 0,-1-1-1,1 0 1,-1 1-1,1-1 1,0 0-1,-1 1 1,1-1 0,-1 0-1,1 0 1,0 0-1,-1 0-3,1 0 6,0 0 0,0-1 0,0 1-1,0 0 1,0-1 0,-1 1 0,1-1-1,0 1 1,0-1 0,-1 0 0,1 1-1,0-1 1,-1 0 0,1 1 0,-1-1-1,1 0 1,0 0-6,18-36 120,-14 20-91,0 1 0,-2-1 0,1-5-29,0 4 18,0-1 1,5-12-19,-5 18 5,2 1 0,-1-1 0,2 1 1,0 0-1,0 1 0,1-1 1,0 2-1,2-3-5,-7 10 0,-1 1 0,1-1 0,-1 1 0,1 0 0,0-1-1,-1 1 1,1 1 0,0-1 0,1 0 0,-1 1 0,0-1 0,0 1 0,1 0 0,-1 0 0,0 0 0,1 1 0,-1-1 0,1 1 0,-1 0 0,1 0-1,-1 0 1,1 0 0,-1 0 0,1 1 0,-1 0 0,1 0 0,-1 0 0,0 0 0,1 0 0,-1 1 0,0-1 0,0 1 0,3 2 0,2 1-1,-1 1 0,0 0 0,0 1 0,0-1 0,-1 1 0,0 1 0,2 2 1,35 59 1,-32-49 4,1-1 0,0 0 0,14 15-5,-21-29 2,0 0 1,0 0-1,0-1 1,1 1-1,-1-1 0,1 0 1,0-1-1,1 1 0,-1-1 1,0 0-1,1-1 1,0 0-1,-1 0 0,4 0-2,-7-1 37,0 0 1,0-1-1,0 1 0,0-1 0,0 0 0,0 0 0,0 0 0,0-1 0,0 1 0,0-1 0,0 1 0,0-1 1,0 0-1,0 0 0,0 0 0,0-1 0,0 1 0,-1-1 0,1 1 0,-1-1 0,1 0 0,-1 0 0,0 0 1,1 0-1,-1-1 0,0 1 0,0 0 0,-1-1 0,1 0 0,-1 1 0,1-1 0,-1 0 0,0 0 0,1-1-37,1-7 125,1-2 0,-2 1 0,1 0 0,-2-1 0,0 1 0,0-1-1,-1-8-124,-6-61 239,3 40-132,1-31-107,2 61 26,1 1-1,0 0 0,1-1 0,0 1 1,1 0-1,0 0 0,0 0 1,4-6-26,8-6 221,1 12-89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50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11 735 7994,'-1'0'115,"1"0"-1,0 0 1,0 0 0,-1 0 0,1 0 0,0 0-1,-1 0 1,1 0 0,0 0 0,0 0 0,-1 0-1,1 0 1,0 0 0,0 1 0,-1-1 0,1 0-1,0 0 1,0 0 0,-1 0 0,1 0 0,0 0-1,0 1 1,0-1 0,-1 0 0,1 0 0,0 0-1,0 1 1,0-1 0,0 0 0,-1 0 0,1 1-1,0-1 1,0 0 0,0 1-115,-2 13 1008,5 17-637,13 36 468,-5-20 861,4 32-1700,-5-24 703,-5-32-322,-1-1 1,0 13-382,-2 1 179,0-25-87,-2-24 81,9-169 137,-8 157-300,2 1 0,0-1-1,2 1 1,3-8-10,-5 20 9,1 0-1,0 0 0,1 1 0,1 0 0,-1 0 0,2 0 1,0 1-1,0 0 0,6-6-8,-10 12 4,1 0 1,0 0-1,1 0 1,-1 1 0,1 0-1,-1 0 1,1 0-1,0 1 1,0-1-1,0 1 1,0 0-1,1 1 1,-1-1-1,0 1 1,3 0-5,-1 0 3,1 1 0,-1 0 0,1 0 0,-1 1 0,0 0 0,1 0 0,-1 1 0,0 0 0,0 0 0,5 3-3,4 3 4,0 0 0,-1 1 0,0 1 0,0 0 0,-1 1 0,0 1 0,-1 0 0,0 1 1,-1 0-5,-1 0 6,-1 0 0,0 0 1,-1 1-1,-1 0 0,0 1 1,-1 0-1,0 0 1,-2 1-1,1 0 0,-2 0 1,0 0-1,-1 0 1,-1 0-1,0 2-6,-1-2 84,-1-6-86,1 0 0,0 0 0,1-1 0,-1 1 1,2 0-1,0 0 0,0-1 0,0 0 1,1 0-1,1 0 0,1 3 2,8 1-72</inkml:trace>
  <inkml:trace contextRef="#ctx0" brushRef="#br0" timeOffset="371.267">1088 765 5841,'-7'-6'794,"1"1"-1,-1 1 1,0 0-1,0-1 0,0 2 1,-1-1-1,1 1 1,-1 1-1,0-1 1,0 1-1,0 0 0,0 1 1,-8 0-794,10 0 139,1 2 1,-1-1-1,1 1 1,-1-1 0,1 2-1,0-1 1,-1 0-1,1 1 1,0 0-1,0 1 1,0-1-1,0 1 1,1 0-1,-1 0 1,0 0-1,1 0 1,0 1-1,0 0 1,0 0-1,1 0 1,-1 0-1,-1 4-139,-1 0 9,1 0-1,0 0 0,0 1 1,1 0-1,0 0 0,0 0 1,1 0-1,1 1 0,-1-1 1,2 1-1,-1 0 0,1 0 0,1-1 1,-1 1-1,2 0 0,-1 0 1,2 0-1,-1-1 0,1 1 1,0 0-1,1-1 0,1 0 1,-1 0-1,1 0 0,1 0 1,2 4-10,-1-3 6,0-2 0,1 1 0,-1-1 0,2 0 0,-1-1 0,1 1-1,0-1 1,1-1 0,-1 0 0,1 0 0,1-1 0,-1 0 0,1 0-5,-2-2 5,-1-1 1,0 1-1,1-2 1,-1 1-1,1-1 1,-1 0-1,1 0 1,0-1-1,-1 0 1,1-1-1,0 0 1,-1 0-1,1 0 1,-1-1 0,1 0-1,-1-1 1,0 1-1,4-4-5,-2 2 8,-1-1-1,1 0 0,-1 0 1,0-1-1,-1 0 1,1 0-1,-1-1 0,-1 0 1,1-1-1,5-7-7,-8 9 5,0 0 0,-1-1 0,0 1 1,0-1-1,0 0 0,-1 0 0,0 0 0,0 0 0,0 0 0,-1-1 0,0 1 1,-1 0-1,0-1 0,0 1 0,-1-3-5,0-3 10,-2 0 1,1-1 0,-2 1-1,0 0 1,0 1-1,-2-1 1,1 1 0,-1 0-1,-1 0 1,0 1-1,-1 0 1,0 0-1,-1 0 1,0 1-11,4 5-32,0 0-1,0 1 1,0-1 0,-1 1-1,0 0 1,0 1 0,0-1 0,0 1-1,0 0 1,-1 1 0,1-1-1,-1 1 1,0 1 0,0-1-1,0 1 1,0 0 0,1 1-1,-1 0 1,0 0 0,0 0 0,0 1-1,0 0 1,0 0 0,0 1-1,0 0 1,1 0 0,-6 3 32,-25 13-307</inkml:trace>
  <inkml:trace contextRef="#ctx0" brushRef="#br0" timeOffset="852.778">1347 861 9634,'1'-91'3427,"-1"91"-3342,0-1-1,0 1 0,0 0 0,0-1 0,0 1 0,0-1 0,0 1 1,0 0-1,0-1 0,0 1 0,0 0 0,0-1 0,0 1 0,0 0 1,0-1-1,0 1 0,1 0 0,-1-1 0,0 1 0,0 0 0,0-1 1,1 1-1,-1 0 0,0 0 0,0-1 0,1 1 0,-1 0 0,0 0 1,0-1-1,1 1-84,7 6 848,7 16-568,-14-21-125,9 17 163,12 18 860,13 32-1178,-29-54 62,-1 0 0,0 0 1,-1 0-1,0 0 1,-2 0-1,1 1 0,-2 3-62,-1 54 424,5-108-157,-1 1 0,-2-1 0,-1 1-1,-2-1 1,-2-5-267,2 29 13,-1-9 16,1 1-1,0-1 1,3-17-29,-2 34 3,0-1 1,1 0 0,0 0-1,0 1 1,1-1 0,-1 1-1,1-1 1,0 1-1,0-1 1,0 1 0,1 0-1,-1 0 1,1 0 0,0 1-1,0-1 1,1 1-1,-1-1 1,4-1-4,-5 4 0,0 0 0,0 0 0,0 0 0,0 0 1,0 0-1,0 1 0,1-1 0,-1 1 0,0-1 0,1 1 0,-1 0 0,0 0 0,1 0 0,-1 0 0,0 0 1,3 1-1,35 12-1,-36-12 1,19 8 0,-1 1 0,0 1-1,0 2 1,-1-1 0,0 2-1,5 7 1,-15-13 0,-1 1 0,0 1 0,-1 0 1,0 0-1,0 1 0,-1 0 0,-1 1 0,0-1 0,0 2 0,-2-1 0,1 0 0,1 7 0,-3-2 7,-1-1-1,1 16-6,-3-22-14,0 0 0,0 1 0,1-1 0,1 0-1,0 0 1,0 0 0,1 0 0,0 0-1,1-1 15,4 4 36</inkml:trace>
  <inkml:trace contextRef="#ctx0" brushRef="#br0" timeOffset="1214.831">2245 872 10794,'9'-7'4689,"2"3"-2896,15 4-377,1-9 48,12 8-640,0 0-111,-3-1-385,2 4-136,-3-5-112,4-1-8,1 2 400,2 1 2136,-3 1-1839</inkml:trace>
  <inkml:trace contextRef="#ctx0" brushRef="#br0" timeOffset="2215.162">3375 4 9242,'0'0'141,"0"0"0,0 0 1,0-1-1,-1 1 0,1 0 0,0 0 0,0-1 1,0 1-1,-1 0 0,1 0 0,0 0 0,0 0 0,-1-1 1,1 1-1,0 0 0,0 0 0,-1 0 0,1 0 1,0 0-1,-1 0 0,1 0 0,0 0 0,-1 0 1,1 0-1,0 0 0,0 0 0,-1 0 0,1 0 1,0 0-1,-1 0 0,1 0 0,0 0 0,0 0 1,-1 0-1,1 1 0,0-1 0,0 0 0,-1 0 0,1 0 1,0 0-1,0 1 0,-1-1 0,1 0-141,-6 18 1774,2 26-1295,7 29 32,3 1 0,4-1 0,15 57-511,12 88 256,-27-74-157,-6-76-9,2 0 1,7 22-91,-13-89 1,11 40 42,-10-38-38,0-1 1,0 0-1,0 0 0,0 1 0,0-1 0,1 0 0,-1 0 0,1 0 1,-1 0-1,1-1 0,0 1 0,-1 0 0,1-1 0,0 1 0,0-1 1,0 1-6,-1-2 3,-1 0 0,1 0 0,-1 0 0,1 0 0,-1 0 0,1 0 0,-1 0 0,1 0 0,-1 0 1,1 0-1,-1 0 0,1 0 0,0 0 0,-1 0 0,1 0 0,-1 0 0,0-1 0,1 1 1,-1 0-1,1 0 0,-1-1 0,1 1 0,-1 0 0,1-1 0,-1 1 0,0 0 0,1-1 0,-1 1 1,0 0-1,1-1 0,-1 1 0,0-1 0,0 1 0,1-1 0,-1 1 0,0-1 0,0 1 0,0-1 1,0 1-1,1-1 0,-1 1 0,0-1 0,0 1 0,0-1-3,2-24 82,-3 13-62,0 1 0,-1-1 0,-1 0 0,0 1 0,0-1 0,-1 1 0,-1 0 0,0 0 0,-2-2-20,-14-24 58,-25-32-58,38 57 8,-15-22 7,-2 2-1,-23-24-14,39 47 1,0-1-1,-1 2 1,0-1-1,-1 2 0,0-1 1,0 1-1,0 1 0,-1 0 1,0 0-1,-8-1 0,16 5-1,0 1 1,0 0-1,-1 1 0,1-1 0,0 1 1,0-1-1,-1 1 0,1 0 1,0 1-1,0-1 0,-1 1 1,1 0-1,0 0 0,0 0 0,0 1 1,0-1-1,0 1 0,0 0 1,1 0-1,-1 1 0,1-1 1,-1 1-1,1-1 0,0 1 0,0 0 1,0 0-1,0 1 0,0-1 1,-1 3 0,-4 7-3,1 1 0,0-1 1,1 1-1,0 0 1,2 0-1,-1 1 0,-1 10 3,2-6 3,1 1-1,0-1 1,1 1-1,1 0 1,1 0 0,1 0-1,1 0 1,1-1-1,0 1 1,2 3-3,-3-14 1,1 0 1,0 0-1,1-1 1,-1 1-1,2-1 1,-1 0-1,1 0 1,0-1-1,1 1 1,0-1-1,0 0 1,0-1-1,1 1 1,0-1-1,0 0 1,1-1-1,0 0 1,0 0-1,0-1 1,0 0-1,1 0 1,8 2-2,-3-3-7,1-1 1,0 0-1,0 0 0,0-2 1,0 0-1,0 0 0,0-2 1,-1 0-1,1 0 0,0-1 1,-1-1-1,8-3 7,56-20-59</inkml:trace>
  <inkml:trace contextRef="#ctx0" brushRef="#br0" timeOffset="2669.8">3773 883 10170,'-4'-44'3673,"4"43"-3620,0 1 0,0-1-1,0 1 1,0-1 0,0 1 0,0-1 0,0 1-1,0 0 1,0-1 0,0 1 0,0-1 0,0 1 0,0-1-1,1 1 1,-1 0 0,0-1 0,0 1 0,0-1-1,1 1 1,-1 0 0,0-1 0,1 1 0,-1 0-1,0-1 1,0 1 0,1 0 0,-1 0 0,1-1 0,-1 1-1,0 0 1,1 0 0,-1 0 0,1-1 0,-1 1-1,0 0 1,1 0 0,-1 0 0,1 0 0,-1 0-1,1 0 1,-1 0 0,0 0 0,1 0 0,-1 0 0,1 0-1,-1 0 1,1 0 0,-1 0 0,0 0 0,1 1-1,-1-1 1,1 0-53,3 1 391,51 2 1099,-21-1-558,27-1-932,-48-2 43,0-1-1,0 0 0,0 0 1,-1-1-1,1-1 0,7-3-42,-6 2 29,0-1-1,-1-1 1,0 0 0,4-3-30,-13 7 7,-1 1 0,1-1 0,-1 0 0,1 0-1,-1-1 1,0 1 0,-1-1 0,1 1-1,-1-1 1,1 0 0,-1 0 0,0 0 0,0 0-1,-1-1 1,1 1 0,-1-2-6,1-2 10,-1 1 0,0 0 1,-1-1-1,0 1 0,0-1 0,-1 1 1,1-1-1,-2 1 0,1 0 0,-1-1 1,0 1-1,-1 0 0,1 0 1,-1 1-1,-1-1 0,1 0-10,0 3 4,0 0 0,1 0 0,-1 0 0,-1 0 0,1 1 0,-1-1 0,1 1 0,-1 0 0,0 0 0,0 0 0,0 1 0,0-1 0,-1 1 0,1 0 0,-1 0 0,1 0 0,-1 1 0,0 0 0,0 0 0,0 0 0,1 0 0,-1 1 0,0 0 0,-4 0-4,2 1 2,-1 0 0,1 0 0,0 1 0,-1 0 1,1 0-1,0 0 0,0 1 0,1 1 0,-1-1 0,-3 3-2,-1 1 4,0 1-1,1 1 0,-1 0 0,2 0 1,-8 9-4,0 4 9,0 0 0,1 1 0,2 1 0,0 1 0,-4 12-9,10-18 50,0 0 1,1 0 0,1 0-1,1 1 1,1 0 0,1 0 0,0 4-51,2-16 45,1 0 1,0 0 0,0-1-1,1 1 1,-1 0 0,2 0 0,-1-1-1,1 1 1,1-1 0,-1 1 0,1-1-1,1 0 1,-1 0 0,1 0 0,0-1-1,1 1 1,-1-1 0,1 0 0,0 0-1,1 0-45,4 1 33,0 0 0,0 0 1,1-1-1,0 0 0,0-1 0,0 0 0,0-1 0,1 0 0,0 0 0,0-2 0,0 1 0,9-1-33,7 1 67,1-2 0,-1 0 0,1-2 0,-1-2 0,1 0-67,28-7 1285,0-3 0,29-12-1285,3-5 1085</inkml:trace>
  <inkml:trace contextRef="#ctx0" brushRef="#br0" timeOffset="3011.839">4635 350 11282,'-42'-107'4116,"31"88"-2797,11 19-1307,0 0-1,0 0 1,0 0 0,0 0-1,0 0 1,0 0 0,0 0-1,0 0 1,0 0 0,0 0-1,0-1 1,0 1 0,0 0-1,0 0 1,0 0-1,-1 0 1,1 0 0,0 0-1,0 0 1,0 0 0,0 0-1,0 0 1,0 0 0,0 0-1,0 0 1,0 0-1,0 0 1,-1 0 0,1 0-1,0 0 1,0 0 0,0 0-1,0 0 1,0 0 0,0 0-1,0 0 1,0 0 0,0 0-1,-1 0 1,1 0-1,0 0 1,0 0 0,0 0-1,0 0 1,0 0 0,0 0-1,0 0 1,0 0 0,0 1-1,0-1 1,0 0-1,0 0 1,0 0 0,-1 0-1,1 0 1,0 0 0,0 0-1,0 0 1,0 0 0,0 0-1,0 0 1,0 1 0,0-1-12,0 14 914,22 105 1184,2 13-1755,1 143 47,-4-32-112,-14-150-655,-3-83-370,2-5 281</inkml:trace>
  <inkml:trace contextRef="#ctx0" brushRef="#br0" timeOffset="3357.517">4523 808 11907,'-11'-24'5105,"8"6"-3297,13 4-536,7 4 9,5 6-785,6 1-160,13 3-176,6 2-72,12 0 688,1 3 1801,12-4-1745</inkml:trace>
  <inkml:trace contextRef="#ctx0" brushRef="#br0" timeOffset="3889.054">5221 844 7066,'-83'-31'3518,"98"35"-884,0 1 0,0-2 0,8 1-2634,7 0 131,0-1 0,0-1 0,0-2 0,0-1 0,25-5-131,-48 5 12,0-1 0,0-1-1,0 1 1,-1-1 0,1 0-1,-1-1 1,1 0 0,-1 0-1,0 0 1,0-1 0,-1 1-1,0-1 1,1-1 0,0-1-12,-4 5 5,1-1 0,-1 0 1,0 0-1,0-1 0,0 1 1,0 0-1,0-1 0,-1 1 1,0-1-1,1 1 0,-1-1 0,-1 0 1,1 1-1,0-1 0,-1 0 1,0 0-1,0 0 0,0 1 1,0-1-1,-1 0 0,1 0 1,-1 1-1,0-1 0,0 0 1,0 1-1,-1-1 0,1 1 1,-1-1-6,-3-3 6,1 0 0,-1 1 0,-1-1 0,1 1 0,-1 0 1,0 1-1,0 0 0,-1-1 0,0 2 0,0-1 1,0 1-1,0 0 0,0 1 0,-1 0 0,0 0 1,0 0-1,0 1 0,0 0 0,0 1 0,-3-1-6,2 1 1,0 1 0,0-1-1,0 2 1,0-1 0,0 1-1,0 1 1,0-1 0,0 2-1,0-1 1,0 1 0,1 0 0,-1 1-1,1 0 1,0 0 0,0 1-1,1 0 1,-1 1 0,-1 1-1,-2 4 1,0 0 1,0 1 0,2 0 0,-1 1 0,2 0 0,-1 0 0,2 1 0,0 0 0,0 1 0,2-1-1,0 1 1,0 0 0,1 0 0,1 5-2,1-12 6,1 1 0,0-1 0,1 1-1,0 0 1,0-1 0,1 1 0,0 0 0,0-1-1,1 0 1,0 1 0,1-1 0,0 0 0,0 0-1,0 0 1,1 0 0,1-1 0,-1 1 0,1-1-1,0 0 1,1-1 0,0 1 0,0-1 0,0 0-1,0-1 1,1 1 0,4 1-6,3 1 23,0 0 1,1-1 0,1-1-1,-1 0 1,1-1-1,0-1 1,0 0-1,0-2 1,5 1-24,6 0 67,1-2 1,-1-1-1,1-1 1,-1-1-1,7-2-67,-9-1 999,1-1-1,-1-1 1,19-9-999,12-5 1253</inkml:trace>
  <inkml:trace contextRef="#ctx0" brushRef="#br0" timeOffset="4242.089">5764 834 10258,'11'-71'3724,"-11"71"-3672,0 0 1,0 0-1,0-1 0,0 1 1,0 0-1,0 0 1,0 0-1,0-1 1,0 1-1,0 0 1,0 0-1,0 0 0,0 0 1,0-1-1,0 1 1,1 0-1,-1 0 1,0 0-1,0-1 1,0 1-1,0 0 1,0 0-1,0 0 0,0 0 1,1 0-1,-1-1 1,0 1-1,0 0 1,0 0-1,0 0 1,1 0-1,-1 0 0,0 0 1,0 0-1,0 0 1,0 0-1,1-1 1,-1 1-1,0 0 1,0 0-1,0 0 0,1 0 1,-1 0-1,0 0 1,0 0-53,7 9 928,3 13-228,2 15-399,-1 1-1,-2 1 0,-2-1 1,-1 1-1,-2 1 0,-2 11-300,-2-42 616,-1-24 477,2-9-941,1 1 0,0 0 0,2 0 1,1 0-1,0 0 0,3-3-152,-2 9 34,0-1-1,1 1 1,0 0 0,2 1-1,0 0 1,1 0 0,0 1-1,1 0 1,6-4-34,-11 12 17,1 1 1,0 0-1,0 0 1,0 0-1,1 1 1,0 0-1,0 1 1,0 0-1,0 0 1,1 1-1,-1 0 1,1 0-1,0 1 1,0 0-1,0 1 0,0 0 1,0 0-1,1 1 1,5 0-18,39 6-75,-5 8 94</inkml:trace>
  <inkml:trace contextRef="#ctx0" brushRef="#br0" timeOffset="5132.414">6457 691 8122,'7'-62'3055,"-7"61"-3004,0 1 0,0 0 1,0 0-1,0 0 0,0 0 0,0-1 0,0 1 1,0 0-1,0 0 0,0 0 0,0 0 0,0 0 1,0-1-1,0 1 0,0 0 0,0 0 0,0 0 1,1 0-1,-1 0 0,0-1 0,0 1 0,0 0 0,0 0 1,0 0-1,0 0 0,0 0 0,1 0 0,-1 0 1,0-1-1,0 1 0,0 0 0,0 0 0,0 0 1,1 0-1,-1 0 0,0 0 0,0 0 0,0 0 1,0 0-1,0 0 0,1 0-51,5 5 877,5 12-314,-10-16-385,12 20 325,-1 2 0,-1 0 0,-2 0 0,0 1 0,5 21-503,-10-28 76,0 0 0,-1 0 0,-1 1 0,-1-1 0,0 1 0,-2 0 0,0-1 0,-2 15-76,2-32 5,1 4 36,-1 0 0,1 1-1,-1-1 1,-1 0 0,1 0-1,0-1 1,-1 1-1,0 0 1,0 0 0,0-1-1,-1 2-40,3-5 6,-1 0 0,1 0 0,0 0-1,0 0 1,0 0 0,0 0 0,0 0-1,0 0 1,0 0 0,0 0 0,0 0 0,-1 0-1,1 0 1,0 0 0,0 0 0,0 0-1,0 0 1,0 0 0,0 0 0,0 0 0,0 0-1,-1 0 1,1 0 0,0 0 0,0 0-1,0 0 1,0 0 0,0 0 0,0 0-1,0 0 1,0 0 0,0 0 0,0 0 0,0 0-1,-1 0 1,1 0 0,0-1 0,0 1-1,0 0 1,0 0 0,0 0 0,0 0 0,0 0-1,0 0 1,0 0 0,0 0 0,0 0-1,0-1 1,0 1 0,0 0 0,0 0-1,0 0 1,0 0 0,0 0 0,0 0 0,0 0-1,0 0-5,-2-13 214,1-24 34,1 24-135,-5-41 154,3 33-219,0 1 1,1-1-1,1 0 1,1 0-1,2-10-48,-2 26 1,0 0 0,1 0 1,-1 0-1,1 0 0,0 0 0,0 1 0,0-1 0,1 0 0,0 1 0,0 0 1,0-1-1,0 1 0,1 1 0,-1-1 0,1 0 0,0 1 0,0 0 1,0 0-1,1 0 0,-1 0 0,1 1 0,-1-1 0,5 0-1,0 0 0,-1 1 0,0 0 0,1 0 0,-1 1 0,1 0 0,0 1 0,-1 0 0,1 0 0,-1 0 0,1 2 0,0-1 0,-1 1 0,0 0 0,1 0 0,-1 1 0,0 0 0,0 1 0,-1 0 0,1 0 0,-1 1 0,0 0 0,0 0 0,4 4 0,1 1 0,-2 0 1,1 0-1,-1 1 1,-1 1-1,0 0 1,-1 0 0,0 0-1,-1 1 1,0 0-1,-1 1 1,-1-1-1,0 1 1,2 9-1,-3-6 0,-3-9 3,0-1 0,1 1 0,0-1-1,1 0 1,-1 0 0,2 0 0,0 2-3,3-2 13,-3-11 10,-1-14 9,-3-24-34,1-1 74,6-42-72,-6 72 14,2 1 0,-1 0-1,2 0 1,-1 0 0,2 1-1,-1-1 1,2 1 0,0 0-1,1-2-13,-5 9 1,1 1 0,-1 0 0,1 0-1,-1 0 1,1 1 0,0-1 0,0 0-1,0 1 1,0 0 0,1 0 0,-1 0-1,1 0 1,-1 1 0,1-1 0,-1 1-1,1 0 1,0 0 0,0 0 0,0 0-1,-1 1 1,1-1 0,0 1 0,0 0 0,0 1-1,0-1 1,0 0 0,0 1 0,-1 0-1,1 0 1,0 0 0,0 1 0,-1-1-1,1 1 0,6 3 4,0 0 0,0 0-1,0 2 1,-1-1 0,0 1-1,0 0 1,-1 1 0,0 0-1,0 0 1,-1 1 0,1 0-4,1 5 9,0 0 0,-1 1 1,-1 0-1,0 0 0,-1 1 0,3 11-9,4 24 76,3 23-76,-9-38 49,-7-33-52,1-1 0,-1 1 0,1-1 0,0 1 0,-1-1 0,1 1 0,0-1 0,0 1 0,0-1 0,1 0 0,-1 0 0,1 1 0,-1-1 0,1 0 0,0 0 0,0-1 0,-1 1 0,1 0 0,1-1 0,-1 1 0,0-1 0,2 1 3,12 4-20</inkml:trace>
  <inkml:trace contextRef="#ctx0" brushRef="#br0" timeOffset="5514.82">7640 629 9530,'-2'-4'4457,"-3"-6"-1896,5 10-729,4 13-712,0 5-256,4 18-296,2 3-95,0 7-145,3 0-136,-8-1-112,1-2-16,-3-2 48,-3-6 48,1-10-344,0-4-96,1-12 144</inkml:trace>
  <inkml:trace contextRef="#ctx0" brushRef="#br0" timeOffset="5871.056">7669 265 12147,'-21'-43'4961,"-1"22"-3249,6 6-784,9 15-496,3 0 64,10 14-264,1 4 2665,10 19-2025</inkml:trace>
  <inkml:trace contextRef="#ctx0" brushRef="#br0" timeOffset="6240.551">7919 730 7009,'-5'-8'4533,"1"15"-2747,0 21-942,4-10-461,1 0 0,1 0 0,1 0 0,0-1 0,2 1 0,0-1 0,1 0 0,0 0 0,2 1-383,12 37 496,-12-28-303,-6-20-163,0 0-1,0 0 0,0 0 0,1-1 1,0 1-1,0-1 0,1 0 1,1 3-30,0-5 85,-4-5-16,-5-14 29,-11-23-1,8 20-76,0-1 0,1-1 0,1 1 0,0-1 0,2 0 0,0 0 0,1-16-21,2 26 5,0-1 1,0 0-1,1 1 0,1-1 0,0 1 0,0 0 0,1-1 0,0 1 0,1 0 1,0 1-1,0-1 0,1 1 0,1 0 0,-1 0 0,6-5-5,-6 9 3,0 0 0,1 0 1,0 1-1,0-1 0,0 2 0,0-1 0,1 1 0,-1 0 1,1 0-1,0 0 0,0 1 0,0 0 0,0 1 0,0 0 1,0 0-1,1 0 0,-1 1 0,0 0 0,0 0 0,1 1 1,3 1-4,6 0 1,-1 1 1,0 1 0,0 1-1,0 0 1,0 1 0,-1 1-1,0 0 1,14 9-2,-20-10 0,0 0 0,0 1 0,-1 0 0,0 1 0,0 0 0,0 0 0,-1 1 0,0 0 0,-1 0 0,0 0 0,-1 1 0,4 8 0,-3-2 8,0 0-1,-1 1 1,-1 0 0,-1 0-1,0 0 1,-1 0-1,-1 16-7,0 76-230,3-90-440,8-11 221</inkml:trace>
  <inkml:trace contextRef="#ctx0" brushRef="#br0" timeOffset="6629.554">8711 568 11090,'-19'-13'4713,"12"13"-2912,2 9-545,8 16-496,6 10-232,3 14-48,9 4-80,-3 2-207,-1 0-81,-5-6-56,-5-1-8,-5-4 96,-2-4 40,-7-9-456,0-8-377,1-7 385</inkml:trace>
  <inkml:trace contextRef="#ctx0" brushRef="#br0" timeOffset="6630.1">8665 188 12027,'-49'-46'4937,"7"12"-3289,9 21-768,6 0-144,13 19-544,10 4 272,28 11-336,8 5 2945,36 8-2177</inkml:trace>
  <inkml:trace contextRef="#ctx0" brushRef="#br0" timeOffset="7156.876">9361 554 8186,'0'-1'156,"0"1"1,0-1 0,0 1-1,0-1 1,0 1 0,0-1-1,0 1 1,0-1 0,0 1-1,-1-1 1,1 1 0,0-1-1,0 1 1,0-1 0,-1 1-1,1-1 1,0 1 0,-1 0-1,1-1 1,0 1 0,-1-1-1,1 1 1,-1 0 0,1-1-1,0 1 1,-1 0 0,1 0-1,-1-1 1,1 1 0,-1 0-1,1 0 1,-1 0 0,1-1-1,-1 1 1,1 0 0,-1 0-1,1 0 1,-1 0 0,1 0-1,-1 0 1,0 0-157,-25 6 1393,18-4-978,-24 8 153,0 2 1,1 0-1,0 2 0,1 2 1,1 1-1,-21 15-568,42-27 28,1 1-1,0 0 1,0 0 0,1 1-1,0-1 1,0 1 0,0 1 0,-3 6-28,7-12 2,1 1 1,-1-1-1,1 1 1,0-1 0,0 1-1,0 0 1,0-1 0,1 1-1,-1 0 1,1 0-1,-1-1 1,1 1 0,0 0-1,0 0 1,0-1-1,1 1 1,-1 0 0,1 0-1,-1-1 1,1 1-1,0 0 1,0-1 0,0 1-1,1-1 1,-1 1 0,0-1-1,1 1 1,0-1-1,-1 0 1,3 2-3,0 0 6,0-1 0,1 0 1,-1 0-1,1 0 0,0 0 0,0 0 0,0-1 0,0 0 1,0 0-1,5 0-6,57 11 44,-49-10-34,22 3 9,6 0 3,-1 3 1,38 11-23,-78-18 1,1 0 1,-1 0-1,0 1 0,0-1 1,0 1-1,0 0 1,0 1-1,0-1 0,-1 1 1,1 0-1,0 1-1,-4-3 1,1 0-1,-1 0 1,0 0-1,0 0 0,1 0 1,-1 0-1,-1 0 1,1 1-1,0-1 1,-1 0-1,1 1 1,-1-1-1,1 0 1,-1 1-1,0-1 1,0 0-1,0 1 1,-1-1-1,1 0 1,0 1-1,-1-1 1,0 0-1,1 1 1,-1-1-1,0 0 1,0 0-1,-1 1 0,-1 3 3,-1-1 0,0 1 0,-1-1 0,1 0-1,-1 0 1,0-1 0,0 1 0,-1-1 0,1 0 0,-1-1 0,0 1 0,0-1-1,0 0 1,0-1 0,-6 3-3,-18 4 21,0-1 1,-30 4-22,32-6 9,3 0-17,-32 5 97,52-11-93,0 1 0,0-1 0,1 0-1,-1 0 1,0-1 0,1 1 0,-1-1 0,0 0 0,1-1 0,-3 0 4,6 2-59,0-1 1,0 1-1,0-1 0,0 1 1,0-1-1,-1 0 1,1 1-1,0-1 1,1 0-1,-1 0 0,0 0 1,0 0-1,0 0 1,0 0 58,1 0-70,0 1 0,0-1 0,-1 0 0,1 1 0,0-1 0,0 0 0,0 0 0,0 1 1,0-1-1,0 0 0,1 0 0,-1 1 0,0-1 0,0 0 0,0 1 0,1-1 0,-1 0 1,0 1-1,1-1 0,-1 1 0,1-1 0,-1 0 0,0 1 0,1-1 0,-1 1 0,1-1 0,0 1 70,13-11-702</inkml:trace>
  <inkml:trace contextRef="#ctx0" brushRef="#br0" timeOffset="7796.556">9625 713 10178,'-1'-1'217,"0"0"-1,0 1 1,0-1-1,0 1 1,-1-1-1,1 1 1,0-1-1,0 1 1,0-1-1,0 1 1,-1 0-1,1 0 1,0 0-1,0 0 1,-1 0-1,1 0 1,0 0-1,0 0 1,-1 0-1,1 0 1,0 1-1,0-1 1,0 0-1,-1 1 1,1-1-1,0 1 1,0 0-1,0-1 1,0 1-217,0 1 105,0 0 0,0 0 0,0 0 1,1 0-1,-1 0 0,1 0 0,-1 0 0,1 0 1,-1 0-1,1 0 0,0 0 0,0 0 1,0 0-1,1 0 0,-1 0 0,0 0 0,1 0 1,-1 0-1,1 1-105,4 11 164,0 1 0,0-2 0,2 1 0,0-1 0,0 0 0,1 0 0,4 4-164,-2-3 62,-1 0 0,0 1-1,-1 0 1,-1 1 0,0 0 0,-1 1-62,-4-11 12,0 0 0,0 0 1,-1 1-1,0-1 0,0 0 0,0 1 1,-1-1-1,0 1 0,0-1 0,-1 1 0,0-1 1,-1 4-13,2-9 3,0-1-1,0 0 1,0 1 0,0-1 0,0 0 0,0 1 0,-1-1 0,1 0 0,0 0-1,0 1 1,0-1 0,0 0 0,-1 0 0,1 1 0,0-1 0,0 0 0,-1 0 0,1 0-1,0 1 1,0-1 0,-1 0 0,1 0 0,0 0 0,-1 0 0,1 0 0,0 0 0,-1 0-1,1 1 1,0-1 0,-1 0 0,1 0 0,0 0 0,0 0 0,-1 0-3,-8-8 70,-5-16 16,10 12-72,0 1 0,1-1 0,1 1 0,0-1 0,0 0 0,1 0 0,1 0 0,0 0 0,1 0-14,1-19 27,2 0 0,7-28-27,-6 36 6,1 1-1,1 0 0,4-9-5,-8 24 1,0 0 0,0 1-1,1 0 1,0 0-1,0 0 1,0 0 0,1 1-1,0-1 1,0 1 0,0 0-1,0 1 1,1-1-1,2 0 0,-6 4 0,0 0 0,0 0-1,1 1 1,-1-1 0,0 1-1,0-1 1,0 1 0,1 0-1,-1 0 1,0 0 0,0 0-1,1 0 1,-1 1 0,0-1-1,0 1 1,0-1 0,1 1-1,-1 0 1,0 0 0,0 0-1,0 0 1,0 0-1,0 0 1,-1 1 0,1-1-1,0 1 1,1 0 0,6 7-3,0 0 0,0 0 0,0 1-1,1 3 4,-6-7 0,11 13 2,-2 1-1,0 1 1,-1 0 0,-1 1 0,-1 0 0,-1 0 0,-1 1-1,-1 0 1,-1 1 0,-1 0 0,-1 0 0,-1 0 0,-1 19-2,-1-47 10,-1 0 1,0 0-1,1 0 1,0 0-1,0 0 1,1-4-11,4-13 6,3-16-1,5-22 11,14-34-16,-23 79 1,0 0 1,1 0-1,1 0 0,0 1 1,1 0-1,0 0 1,1 1-1,0 0 0,4-2-1,-11 12 0,0 0 0,0 0 0,0 0 0,1 0 0,-1 1 0,1-1-1,-1 1 1,1-1 0,0 1 0,-1 0 0,1 0 0,0 0 0,0 0 0,0 1-1,0-1 1,0 1 0,0 0 0,0-1 0,-1 1 0,2 1 0,0 0 1,0 0 0,0 0 1,0 0-1,-1 1 0,1-1 1,-1 1-1,1 0 0,-1 0 1,0 0-1,0 1 0,1-1 1,-2 1-1,3 2-1,6 7 10,-1 1 0,0 1 0,-1-1 0,-1 2 0,0-1 0,2 8-10,4 10-10,7 30 10,-14-37 812,2-2 0,0 1 0,1-1 0,12 18-812,4-3 1224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4:00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26 171 9042,'-3'-18'2565,"-2"1"0,0-1 1,-5-8-2566,7 17 952,32 64 1636,-13-16-2518,-2 1 1,-2 0-1,-1 1 1,1 20-71,-8-38 28,-2 0 0,0 0 0,-2 0 0,0 0 0,-2 0 0,0 0 0,-2 0 0,0-1 0,-2 3-28,70-99 677,-64 74-677,18-22 21,1 1 1,0 2 0,16-12-22,-28 26 4,0 0 0,1 0 0,-1 0 0,1 1 0,0 0 1,4 0-5,-8 2 0,0 1 1,0 0 0,1 0 0,-1 0-1,0 1 1,1 0 0,-1-1 0,0 1 0,1 1-1,-1-1 1,0 1 0,1 0 0,-1 0-1,0 0 0,0 1 0,0-1 1,-1 1-1,1 0 0,-1 0 1,1 0-1,-1 1 0,0-1 1,0 1-1,0 0 0,0 0 0,2 2 0,28 46 10,-26-40-7,0 0 1,0 0 0,9 10-4,-13-19 0,-1 1 1,1-1-1,-1 1 1,1-1-1,0 0 1,0 0-1,0 0 1,0-1-1,0 1 1,1-1-1,-1 0 1,0 1-1,1-1 1,-1-1-1,1 1 1,1 0-1,-4-1 2,0 0 1,0 0-1,0 0 1,0 0-1,0 0 1,1 0-1,-1 0 1,0 0-1,0-1 1,0 1-1,0 0 1,0-1-1,0 1 1,1 0-1,-1-1 1,0 0-1,0 1 1,-1-1-1,1 0 1,0 1-1,0-1 1,0 0-1,0 0 1,0 0-1,-1 0 1,1 1-1,0-1 1,-1 0-1,1 0 1,-1-1-1,1 1 1,-1 0-1,0 0 1,1 0-1,-1 0 1,0 0-1,0-1-2,1-5 52,0 0 0,-1 0-1,0-1 1,-1 1 0,-1-7-52,1-3 83,-5-64 65,1 18-52,3-35-96,3 80 1,0 0 0,1-1 1,1 1-1,1 0 0,0 1 0,1-1 0,4-7-1,-8 23 0,-1 0-1,1 1 1,0-1-1,0 1 0,0-1 1,0 1-1,0-1 0,0 1 1,0-1-1,0 1 0,0 0 1,1 0-1,-1 0 1,0-1-1,1 1 0,-1 1 1,1-2 0,-1 2-1,0 0 0,0 0 1,0-1-1,0 1 0,0 0 1,0 0-1,0 0 0,0 0 1,0 1-1,0-1 0,0 0 1,0 0-1,0 0 0,0 1 1,0-1-1,0 1 1,0-1-1,0 1 0,0-1 1,-1 1-1,2 0 1,2 2-2,-1 1 1,1 0-1,-1 0 1,1 0-1,-1 0 0,-1 0 1,1 1-1,0-1 1,0 4 1,6 13 3,1-1 0,0 0 0,1-1 0,1 0 0,1-1 0,11 12-3,-18-24 1,0 0 0,0-1 0,1 1 0,-1-1 1,1-1-1,0 1 0,0-1 0,1 0 0,0-1 0,-1 0 1,1 0-1,0 0 0,0-1 0,0-1 0,1 1 0,-1-1 0,0 0 1,1-1-1,3 0-1,0-1 2,0 0 0,-1-1 0,0 0 0,1-1 0,-1 0 1,0-1-1,0 0 0,0 0 0,-1-1 0,0-1 0,6-4-2,-9 5 2,0 0-1,-1 0 1,0 0-1,0-1 1,-1 0-1,1 0 1,-1-1-1,-1 1 1,1-1 0,-1 0-1,0-1 1,-1 1-1,1 0 1,-2-1-1,1 0 1,1-8-2,-1 3 2,-1-1-1,0 0 1,-1 1 0,-1-1-1,0-8-1,0 19 0,-1 1-1,1-1 1,-1 1 0,1-1-1,-1 1 1,0-1-1,0 1 1,0-1-1,0 1 1,0-1-1,-1 1 1,1 0-1,-1 0 1,1 0-1,-1 0 1,0 0-1,1 1 0,-1 0 0,0 0 0,0 0 0,1 1 0,-1-1 0,0 0 0,0 1-1,0-1 1,0 1 0,0-1 0,0 1 0,0 0 0,0 0 0,0 0 0,0 0 0,0 0 0,0 1-1,0-1 1,0 0 0,1 1 0,-3 0 1,-7 3-1,0 0 1,0 1-1,0 0 0,1 0 0,0 1 1,0 1-1,0 0 0,1 0 0,0 1 0,0 0 1,1 0-1,0 1 0,0 0 0,0 2 1,-4 6 2,1 0 0,1 1-1,0 0 1,1 1-1,1 0 1,1 0-1,-5 19-1,9-28 3,1 1 1,0 0-1,0 0 0,1 0 0,1 1 1,0 8-4,1-14 1,0-1 0,0 1 1,0-1-1,0 0 0,1 1 1,0-1-1,0 0 1,1 0-1,-1 0 0,1 0 1,0-1-1,0 1 0,1-1 1,0 0-1,0 1-1,9 6 108,-1-1 0,1 0 0,1-1 0,-1-1 0,2 0 0,-1-1 0,1 0 0,0-1 0,0-1 0,4 0-108,36 9-668,0-2 0,14-1 668,37 3-761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70 9290,'7'-61'5490,"-8"53"-4134,-1 11-587,0 14-257,0 47 65,-1 236 800,7-243-1142,3-1-1,2 0 1,14 44-235,11 61 234,-30-131-188,-1 1-1,-1-1 1,-2 1-1,-1 12-45,-1-30 19,1 0 0,-2-1-1,1 1 1,-2-1 0,0 1 0,0-1 0,-1 0-1,-1-1 1,0 1 0,0-1 0,-6 7-19,11-17 8,1 0 1,-1 0-1,0 0 1,0 0-1,1 0 1,-1 0-1,0 0 1,0-1-1,0 1 1,0 0-1,0 0 1,0-1-1,0 1 0,0-1 1,0 1-1,-1-1 1,0 1-9,2-1 13,-1 0 1,1 0-1,-1 0 0,1 0 1,-1 0-1,1-1 0,0 1 1,-1 0-1,1 0 0,-1 0 1,1-1-1,-1 1 1,1 0-1,0-1 0,-1 1 1,1 0-1,-1-1 0,1 1 1,0-1-1,0 1 0,-1 0 1,1-1-1,0 1 0,0-1 1,-1 1-1,1-1 1,0 1-1,0-1-13,-1-3 57,0 0 1,0 0 0,0 0-1,0 0 1,1-1-1,0 1 1,0 0-1,0 0 1,0-3-58,2-2 33,4-35 20,-2 0 0,-2 1 0,-2-1 0,-2-11-53,2 53 1,-3-30 10,-2 1 0,-3-6-11,6 29 1,0 0 0,-1-1 0,0 1 0,0 0 0,-1 0 0,0 1 1,0-1-1,-1 1 0,0 0 0,-3-3-1,5 7-1,0 0 1,0 1-1,-1 0 0,1-1 1,0 1-1,-1 1 0,0-1 1,1 0-1,-1 1 1,0 0-1,0 0 0,0 0 1,1 0-1,-1 1 1,0-1-1,0 1 0,0 0 1,0 0-1,0 1 1,0-1-1,0 1 0,0 0 1,0 0-1,0 0 0,0 0 1,1 1-1,-1 0 1,-9 3-2,1 1 0,1 0 0,-1 1-1,1 0 1,0 1 0,1 0 0,-7 7 2,3-2-2,1 1 1,1 0 0,0 1 0,1 1-1,1 0 1,0 0 0,-1 7 1,6-14 0,1 2 1,-1-1 0,2 0-1,0 1 1,0 0-1,1 0 1,0 0-1,1 0 1,0 0 0,1 0-1,0 0 1,1 0-1,0 2 0,1-6 5,0 0 0,0-1 0,0 0 0,1 1 0,0-1 0,0 0 0,0 0 0,1-1-1,0 1 1,0-1 0,1 1 0,0-1 0,-1-1 0,2 1 0,-1-1 0,0 0 0,1 0 0,0 0-1,0-1 1,0 0 0,0 0 0,0 0 0,1-1-5,15 5-120,-1-1 0,1 0 0,0-2 0,0-1-1,0 0 1,11-2 120,42-1-480,5-6-39</inkml:trace>
  <inkml:trace contextRef="#ctx0" brushRef="#br0" timeOffset="358.157">932 835 9298,'-3'-6'877,"0"1"0,0 1 0,-1-1 0,1 0 0,-1 1 0,-1-1 0,-3-2-877,6 5 210,-1 1-1,0-1 0,1 1 1,-1 0-1,0-1 0,0 1 1,0 0-1,0 1 0,0-1 1,0 0-1,0 1 0,0 0 1,0 0-1,0 0 0,0 0 1,-2 0-210,-6 2 171,0 0 0,0 1 0,0 0 0,0 1 1,0 0-1,1 0 0,0 1 0,0 1 1,0 0-1,1 0 0,0 1 0,0 0 0,-7 7-171,10-9 14,0 1-1,1 0 1,-1 0-1,1 1 1,0 0-1,1-1 1,0 2-1,0-1 1,0 0-1,1 1 1,0 0-1,0-1 1,1 1-1,0 0 1,1 0-1,0 1 1,0-1-1,0 0 1,1 4-14,1-8 3,0 0 1,-1 1 0,1-1 0,1 0-1,-1 0 1,1 0 0,-1 0 0,1-1-1,0 1 1,0 0 0,1-1 0,-1 1-1,1-1 1,2 2-4,0 0 5,0 0 0,1 0 1,0-1-1,0 0 0,0 0 0,0-1 0,1 1 0,3 0-5,3 1 8,1-1-1,0 0 0,0-1 1,1 0-1,-1-1 0,1 0 0,-1-2 1,5 0-8,-13 0 4,0 0 1,0-1-1,0 0 1,0 0-1,0-1 1,0 0-1,-1 0 1,1 0-1,-1-1 1,1 0 0,-1 0-1,3-2-4,-5 3 4,-1 0 0,1 0-1,-1 0 1,0 0 0,0-1-1,0 1 1,0-1 0,0 1 0,0-1-1,-1 0 1,1 0 0,-1 0 0,0 0-1,0 0 1,0 0 0,0 0 0,-1 0-1,1 0 1,-1-1 0,0 1-1,1 0 1,-2 0 0,1 0 0,0-1-4,-3-9 4,0 0 0,0 0 1,-1 1-1,-1-1 0,0 1 1,-1 0-1,0 1 0,-1-1 1,0 1-1,-1 0-4,2 1 55,-2 1 0,1 0 0,-1 0 0,-1 1 0,0 0 1,0 0-1,0 1 0,-1 0 0,0 1 0,0 0 0,-2 0-55,8 4 144,-1 0 0,1 1 0,-1 0 0,1 0 0,-1 0 0,-1 0-144,-15 5 503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4:01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390 711 6793,'0'-5'514,"0"-1"0,-1 1 0,0 0 0,0 0 0,0 0 0,-1 0 0,0 0 0,0 0 0,0 0 0,0 0 0,-1 1 0,-2-4-514,1 2 251,0 2 1,0-1-1,0 0 1,-1 1-1,1 0 1,-1 0-1,0 0 0,0 1 1,0 0-1,-1 0 1,1 0-1,-1 0 1,0 1-1,0 0 1,1 0-1,-1 1 1,-2-1-252,-1 1 79,0 0 1,-1 0 0,1 1-1,0 0 1,-1 0 0,1 1 0,-1 1-1,1 0 1,0 0 0,0 0-1,0 1 1,0 1 0,1-1-1,-1 1 1,1 1 0,0 0 0,0 0-1,1 0 1,-1 1 0,1 0-1,0 1 1,1 0 0,-1 0-1,2 0 1,-6 8-80,3-1 9,0 1 0,1 0 0,1 0 1,0 1-1,1-1 0,0 1 0,2 1 0,0-1 0,1 0 0,0 1 0,1 0 1,1-1-1,2 10-9,-2-17 4,1 1 1,1-1-1,0 1 0,0-1 1,1 0-1,0 0 0,0 0 1,1-1-1,0 1 1,1-1-1,0 1 0,0-2 1,1 1-1,0 0 1,0-1-1,0 0 0,1-1 1,0 0-1,1 0 1,0 0-1,-1-1 0,2 0 1,-1 0-1,2 0-4,-1-2 8,0 1 0,0-1 0,0-1 0,0 0-1,1 0 1,-1-1 0,1 0 0,-1 0 0,1-1 0,-1 0-1,1-1 1,7-2-8,-11 2 6,0 0 0,0-1 0,-1 0 0,1 0 0,0-1 0,-1 0 0,1 0 1,-1 0-1,0 0 0,0-1 0,0 0 0,0 0 0,-1 0 0,0-1 0,1 1 0,-2-1 0,1 0 0,-1 0 0,1-1 0,-1 1-6,4-11 12,-1 1 0,0-1 0,-1 0 0,-1-1 0,-1 1 0,0-1 0,0-9-12,0-31 54,-2-31-54,-2 70 6,-2-97 11,5 97-17,-2 18 0,0 0 1,0-1-1,0 1 0,0 0 0,0 0 0,0 0 1,0 0-1,0 0 0,0 0 0,0-1 0,0 1 1,0 0-1,0 0 0,0 0 0,0 0 0,0 0 0,0-1 1,1 1-1,-1 0 0,0 0 0,0 0 0,0 0 1,0 0-1,0 0 0,0 0 0,0 0 0,0 0 1,1-1-1,-1 1 0,0 0 0,0 0 0,0 0 1,0 0-1,0 0 0,0 0 0,1 0 0,-1 0 1,0 0-1,0 0 0,0 0 0,0 0 0,0 0 1,1 0-1,-1 0 0,0 0 0,2 2 3,-1 0-1,0 0 1,1 0-1,-1 1 1,0-1 0,0 0-1,0 1 1,0-1-1,-1 0 1,1 2-3,19 64-44,-7-20 140,2 0 1,2-2-1,3 1-96,-13-32-80,0 0 0,2-1 0,0 0 0,0-1 0,2 0 0,-1 0 0,2-1 0,-1-1 0,2 0 0,-1 0 0,5 1 80,13 7-2942,-3 0 1275</inkml:trace>
  <inkml:trace contextRef="#ctx0" brushRef="#br0" timeOffset="347.419">954 401 11819,'-13'-32'4809,"2"24"-3137,1 8-680,4 12-432,1 13-216,8 21-96,3 3 0,8 24-56,5 5-56,-3 3-55,2 2-17,-4-9 8,-3-7 16,4-14-24,-11-8-192,7-17-609,3-7 3546,9-10-2337</inkml:trace>
  <inkml:trace contextRef="#ctx0" brushRef="#br0" timeOffset="690.454">1264 283 9530,'-7'-39'4417,"-2"13"-2097,5 28-975,1 16-153,1 21-480,0 13-176,8 17-16,6 4-15,13 16-209,6 5-48,3-1-120,-1-5-16,-5-18-24,-9-7-16,-5-17 240,-5-3 80,-6-10 2280,-5-1-1863</inkml:trace>
  <inkml:trace contextRef="#ctx0" brushRef="#br0" timeOffset="1089.412">1845 821 7026,'68'-90'3206,"-67"89"-3066,0-1 0,0 1 1,0-1-1,0 1 1,-1-1-1,1 0 1,0 1-1,-1-1 1,0 0-1,1 1 1,-1-1-1,0 0 1,0 0-141,0 1 52,0 0 1,0 1 0,0-1 0,0 0 0,0 1 0,-1-1 0,1 1-1,0-1 1,-1 0 0,1 1 0,0-1 0,-1 1 0,1-1 0,0 1 0,-1-1-1,1 1 1,-1-1 0,1 1 0,-1-1 0,0 1 0,1 0 0,-1-1-53,-2 0 164,0 0 1,0 0 0,0 0 0,-1 1-1,1-1 1,0 1 0,0 0-1,0-1 1,-2 2-165,1-2 286,-10 2-66,0-1 1,-1 2 0,1 0-1,0 0 1,0 1 0,1 1 0,-1 0-1,1 1 1,-1 1 0,2 0-1,-1 1 1,1 0 0,0 1 0,0 0-1,1 1 1,-6 5-221,13-9 15,0 0 1,0 1-1,0-1 1,0 1-1,1 0 0,0 0 1,0 0-1,1 1 1,0-1-1,0 0 0,0 1 1,1 0-1,0-1 1,0 1-1,0 0 0,1 0 1,0-1-1,1 1 0,-1 0 1,2 4-16,0-2 6,0 0 0,0-1 0,1 1-1,0-1 1,0 0 0,1 0 0,0 0 0,1 0 0,0-1 0,0 1 0,0-1-1,1-1 1,0 1 0,0-1 0,6 5-6,1-2 12,0 0 0,0-1 0,1-1 0,0 0 0,0-1 0,1 0 0,-1-1 0,1 0 0,1-2 0,-1 0 0,0 0 0,1-2 0,-1 1 0,1-2 0,0 0 0,7-2-12,-19 1 6,0 0 0,1 0 0,-1 0 0,0 0-1,0-1 1,0 0 0,0 0 0,0 0 0,0 0 0,0-1 0,0 1-1,-1-1 1,0 0 0,1 0 0,-1 0 0,0-1 0,0 1 0,-1-1-1,1 1 1,-1-1 0,0 0 0,0 0 0,0 0 0,1-3-6,-1-1 9,0 0-1,-1 0 1,1 0 0,-2-1 0,1 1-1,-1 0 1,0 0 0,-1 0 0,0 0-1,0-1 1,-1 1 0,0 0 0,-1-1-9,-4-14 30,-2 0 0,0 1 1,-1 0-1,-2 1 0,-7-11-30,14 24-33,0 1-1,0-1 0,-1 1 0,0 0 0,-1 1 0,1 0 0,-1 0 0,0 0 0,-1 1 0,1 0 1,-1 0-1,0 1 0,0 0 0,-1 0 0,1 1 0,-4-1 34,7 3-154,-1 0 1,1 0-1,-1 1 1,0 0-1,1 0 1,-4 0 153,3 1-104,1 1 0,0-1 0,0 1 1,0 0-1,-4 1 104</inkml:trace>
  <inkml:trace contextRef="#ctx0" brushRef="#br0" timeOffset="1632.332">2124 654 9890,'0'-2'366,"-4"-21"4845,3 19-2761,4 16-1575,22 124 942,-3 28-1817,-2-17 730,-20-146-720,0 0-1,0 1 0,0-1 1,1 1-1,-1-1 1,0 0-1,1 1 0,-1-1 1,1 0-1,0 1 1,-1-1-1,1 0 0,0 0 1,0 1-1,1-1-9,-2 0 6,1-1 0,-1 0-1,1 0 1,-1 1 0,1-1-1,-1 0 1,1 0 0,-1 0-1,1 0 1,-1 1 0,1-1-1,0 0 1,-1 0-1,1 0 1,-1 0 0,1-1-1,-1 1 1,1 0 0,0 0-1,-1 0 1,1 0 0,-1 0-1,1-1 1,-1 1 0,1 0-6,4-4 30,0 1 0,-1-1 1,1 0-1,-1 0 1,0 0-1,2-3-30,1-1 6,60-59 146,29-21-152,-90 83 3,-1 0-2,1 0 0,0 0 0,1 0 0,-1 1 0,1 0 1,2 0-3,-8 3 1,1 0-1,0 1 1,0-1-1,0 1 1,0-1-1,-1 1 1,1 0-1,0 0 1,0 0-1,0 0 0,0 0 1,0 0-1,0 0 1,0 1-1,-1-1 1,1 1-1,0 0 1,0-1-1,0 1 1,-1 0-1,1 0 0,0 0 1,-1 0-1,1 0 1,-1 0-1,1 1 1,0-1 0,40 44-9,-32-34 9,0 1 0,1-1-1,0-1 1,1 0 0,0-1-1,0 0 1,3 0 0,-5-3 52,0-1 0,0-1 0,1 1 0,0-2 0,0 1 0,0-2 0,0 1-52,-9-3 43,1 1 1,-1-1 0,0 0-1,0 0 1,1 0-1,-1 0 1,0 0-1,0 0 1,1-1-1,-1 1 1,0-1-1,0 1 1,0-1 0,0 0-1,0 0 1,0 0-1,0 0 1,0 0-1,0-1 1,0 1-1,0 0 1,-1-1-1,1 0 1,0 1 0,-1-1-1,0 0 1,1 0-1,-1 1 1,0-1-1,0 0 1,0 0-1,0-1 1,0 1-1,0 0 1,-1 0 0,1 0-1,-1-2-43,1-3 46,0-1 0,-1 1 0,0-1 0,0 1 0,-1-1 0,0 1 0,-1 0 0,1 0 0,-1-1 0,-2-3-46,-5-23 71,0-7-62,2 0 0,1-1 0,3 0 0,1 0 0,2 0 1,2 0-10,-2 40-7,0 1 0,1-1 0,-1 1 0,0-1 0,1 1 0,-1-1 0,0 1 0,1-1 0,0 1 0,-1-1 0,1 1 0,0 0 0,0-1 7,0 1-4,-1 1 0,1 0 0,0-1 0,0 1 0,-1 0 0,1 0 0,0-1 0,0 1 1,0 0-1,-1 0 0,1 0 0,0 0 0,0 0 0,0 0 0,0 0 0,-1 0 0,2 0 4</inkml:trace>
  <inkml:trace contextRef="#ctx0" brushRef="#br0" timeOffset="2283.523">3179 199 6985,'-65'-70'3453,"63"68"-3140,0 0-1,-1 0 1,1-1 0,0 1-1,1-1 1,-1 0-1,0 0 1,1 0-1,-1 1 1,1-1 0,0 0-1,0-1 1,0 1-1,1 0 1,-1 0-1,1 0 1,-1 0 0,1-1-1,0 1 1,0 0-313,1 0 120,0 1 1,0 0 0,0-1-1,0 1 1,1 0 0,-1 0-1,0 0 1,1 0 0,0 0-1,-1 0 1,1 0 0,0 0-1,0 1 1,0-1-1,0 1 1,0-1 0,0 1-1,1 0 1,0 0-121,10-5 123,0 1 0,1 1 0,-1 0 0,1 1 0,0 0 0,13 0-123,2 1 118,-1 1-1,1 1 1,-1 1-1,0 1 0,21 5-117,-38-5 13,-1 0 0,1 1 0,-1 0 0,1 1 0,-1 0 0,0 0 0,0 1 0,-1 1 0,1-1 0,-1 2 0,0-1 0,-1 1 0,0 1 0,0-1 0,0 1 0,0 1-13,-6-5 2,1 0 0,-1 0 0,0 0 0,0 1 0,-1-1 0,1 0 0,-1 1 0,0-1 0,0 1 0,0-1 0,-1 1 0,1 0 0,-1-1 0,0 1 0,0 0 0,-1-1 0,0 1 0,0-1 0,0 1 0,0-1 0,0 1 0,-1-1 0,0 0 0,0 1-2,-8 12 11,1 0 0,-2-1 0,0 0-1,-1-1 1,-3 2-11,1 0 19,-9 13 53,1 0-1,-2 7-71,18-26 42,0-1-1,1 1 1,0 0-1,0 1 1,1-1-1,1 1 1,-3 10-42,6-20 2,0-1 0,0 1 0,0-1 0,0 1 1,0 0-1,0-1 0,0 1 0,0-1 0,1 1 0,-1-1 0,1 1 1,-1-1-1,1 0 0,-1 1 0,1-1 0,0 0 0,0 1 1,0-1-3,24 20 80</inkml:trace>
  <inkml:trace contextRef="#ctx0" brushRef="#br0" timeOffset="2651.701">3546 1067 7858,'-60'25'3368,"59"-24"-3212,-1-1-1,1 1 0,-1-1 0,1 0 1,0 1-1,-1-1 0,1 0 0,-1 0 1,1 0-1,-1 0 0,1 0 0,-1 0 1,1 0-1,-1-1 0,1 1 1,-1-1-1,0 1-155,-7-3 806,1 4-401,1-1-1,-1 1 1,0 0-1,1 0 0,-1 1 1,0 0-1,1 1 1,-7 2-405,12-4 61,0 0 1,-1 0 0,1 0 0,0 0 0,0 0-1,0 0 1,0 1 0,0-1 0,0 1 0,1-1-1,-1 1 1,0 0 0,1-1 0,-1 1 0,1 0-1,0 0 1,-1 0 0,1 1 0,0-1 0,0 0-1,1 0 1,-1 0 0,0 1 0,1-1 0,-1 1-1,1-1 1,0 0 0,0 1 0,0-1 0,0 1-62,0-1 33,1-1 1,-1 0-1,1 0 1,-1 1 0,1-1-1,0 0 1,-1 0 0,1 0-1,0 0 1,0 0-1,0 0 1,0 0 0,0 0-1,0 0 1,0 0 0,0 0-1,0-1 1,1 1-1,-1-1 1,0 1 0,0 0-1,1-1 1,-1 0 0,0 1-1,1-1 1,-1 0-1,0 0 1,1 0 0,-1 0-1,0 0 1,1 0 0,-1 0-1,1 0 1,-1 0-1,0-1-33,8 0 172,-1 0 0,1-1 0,-1 0 0,6-2-172,-11 3 24,0 0 0,0 0-1,0 0 1,0-1 0,0 1 0,0-1 0,0 0 0,-1 0-1,1 0 1,0 0 0,-1 0 0,0-1 0,0 1 0,0-1-1,1-1-23,-2 2 21,0 0 0,0 1-1,-1-1 1,1 0-1,-1 0 1,1 0 0,-1 0-1,0 0 1,1 1 0,-1-1-1,0 0 1,0 0-1,-1 0 1,1 0 0,0 0-1,-1 0 1,1 1 0,-1-1-1,0 0 1,1 0-1,-1 1 1,0-1 0,0 0-1,0 1 1,0-1-1,-1-1-20,1 2 11,0 0 0,0 0 0,0 0 0,0-1-1,-1 1 1,1 0 0,0 0 0,0 1 0,-1-1-1,1 0 1,-1 0 0,1 1 0,0-1 0,-1 1-1,1-1 1,-1 1 0,0-1 0,1 1 0,-1 0-1,1 0 1,-1 0 0,-1 0-11,-20 7-104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4:58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72 3361,'82'-18'2247,"-81"18"-2179,-1 0 1,1 0 0,-1 0-1,0 0 1,1 0-1,-1 0 1,1 0 0,-1-1-1,1 1 1,-1 0-1,0 0 1,1 0 0,-1-1-1,1 1 1,-1 0-1,0-1 1,1 1-1,-1 0 1,0-1 0,0 1-1,1 0 1,-1-1-1,0 1 1,0 0 0,1-1-1,-1 1 1,0-1-1,0 1 1,0 0 0,0-1-1,0 1 1,0-1-1,0 1 1,1-1 0,-1 1-1,0-1 1,-1 1-1,1 0 1,0-1-1,0 1 1,0-1 0,0 1-1,0-1 1,0 1-1,0 0 1,-1-1 0,1 1-1,0-1 1,0 1-1,-1 0 1,1-1 0,0 1-1,0 0 1,-1-1-1,1 1 1,0 0-1,-1-1 1,1 1 0,-1 0-1,1 0 1,0 0-1,-1-1-68,-22-14 2748,22 14-2657,-4-1 38,1-1 1,-1 1-1,0 0 0,0 0 1,0 0-1,0 1 1,-1 0-1,1 0 0,0 0 1,-1 1-1,1-1 0,0 1 1,-1 1-1,1-1 1,0 1-1,0 0 0,-1 0 1,1 0-1,0 1 1,0-1-1,0 1 0,0 1 1,0-1-1,1 1 1,-1 0-1,1 0 0,0 0 1,-1 0-1,1 1 1,1 0-1,-1 0 0,1 0 1,-1 0-1,1 0 1,0 1-1,-1 2-129,-1 2 6,1 0-1,0 0 1,0 1-1,1-1 1,0 1-1,1 0 1,0 0-1,0 0 1,1 0 0,1 0-1,0 0 1,0 0-1,0 0 1,2 0-1,-1 0 1,1 1-6,0-3-1,0-1 1,1 0 0,-1 0-1,1 0 1,1 0-1,-1 0 1,1-1-1,0 0 1,1 0 0,-1 0-1,1 0 1,0 0-1,1-1 1,0 0 0,-1 0-1,1-1 1,1 0-1,-1 0 1,1 0-1,-1-1 1,8 3 0,-4-2 4,0-1 1,1 0-1,0-1 0,-1 0 0,1 0 0,0-1 1,3-1-5,-8 0 6,0 0 1,0 0-1,0-1 1,0 0-1,0-1 0,-1 1 1,1-1-1,0 0 1,-1-1-1,1 1 1,-1-1-1,0 0 1,0 0-1,2-2-6,2-2 19,0-1 0,0 0 0,0-1 0,-1 0 0,-1 0 0,0-1 0,0 1-1,0-2 1,2-5-19,-6 10 8,-1 1-1,0-1 0,0 0 1,0 0-1,-1 1 0,0-1 1,0 0-1,0 0 1,-1 0-1,0 0 0,0 0 1,-1 0-1,1 0 0,-1 0 1,0 0-1,-1 0 0,0 0 1,0 1-1,0-1 0,0 0-7,-2-1 47,0 0 0,0-1 0,0 1 0,-1 1 0,0-1 0,0 1 0,0 0 0,-1 0-1,0 0 1,-1 1 0,1 0 0,-1 0 0,0 0 0,0 1 0,0 0 0,-1 1 0,1-1-1,-1 2 1,0-1 0,0 1 0,0 0 0,0 0 0,0 1 0,0 1 0,-1-1-1,1 1 1,0 0 0,0 1 0,-1 0 0,1 0 0,0 1 0,-4 1-47,3 1 21,0-1 0,0 1 1,1 0-1,0 1 0,-1 0 1,2 1-1,-1-1 0,1 1 1,-1 1-1,2-1 0,-1 1 0,1 1 1,0-1-1,0 1-21,3-4 1,1 1 0,-1 0 0,1 0 0,0 0 0,0 0 0,0 0 0,1 0 0,-1 1 0,2-1 0,-1 1 0,0-1 0,1 0 0,0 1 1,0-1-1,1 1 0,-1-1 0,1 1 0,0-1 0,1 0 0,-1 0 0,1 0 0,0 1 0,1-2 0,-1 1 0,2 2-1,1 1-3,0 1 1,1-1-1,0-1 0,1 1 1,0-1-1,0 0 0,1 0 1,-1-1-1,1 0 0,1 0 1,-1-1-1,1 0 0,0-1 1,2 1 2,-5-3 1,0 0 0,1 0 0,-1 0 0,1-1 0,0 1 0,-1-2 0,1 1 0,0-1 0,0 0 0,0 0 0,-1-1 1,1 0-1,0 0 0,-1-1 0,1 0 0,-1 0 0,1 0 0,-1-1 0,0 0 0,0 0 0,1-1-1,2-3 9,1 1-1,-1-2 1,0 1-1,0-1 1,-1-1-1,0 1 0,-1-1 1,0-1-1,0 0 1,2-5-9,-6 12 5,-2-1 0,1 0 0,0 1 0,-1-1 0,0 0-1,0 0 1,0 0 0,0 0 0,-1 0 0,1 0 0,-1 0 0,0 0 0,0 0 0,0 0 0,-1 0 0,0 0 0,0 0 0,0 0-1,0 0 1,0 0 0,-1 1 0,1-1 0,-1 0 0,0 1 0,0-1 0,-1 1 0,1 0 0,-1 0 0,1 0 0,-1 0 0,-2-2-5,1 2 7,0 0 0,0-1 0,0 1 1,0 1-1,-1-1 0,1 1 1,-1-1-1,0 1 0,0 1 0,1-1 1,-1 1-1,0 0 0,0 0 1,0 0-1,-1 0 0,1 1 0,0 0 1,0 0-1,0 1 0,0-1 1,0 1-1,0 0 0,0 0 1,-1 1-8,-3 2 11,1-1 0,0 1 0,0 0 1,1 1-1,-1 0 0,1 0 0,0 1 1,0-1-1,1 2 0,0-1 0,0 1 1,0 0-1,-2 5-11,4-7 0,1 0-1,0 0 1,0 1-1,0-1 1,1 1-1,-1 0 1,2 0-1,-1 0 1,1 0-1,-1 0 1,1 4 0,1-7-1,0-1 0,0 1 0,1-1-1,-1 1 1,0-1 0,1 0 0,0 1 0,0-1 0,0 0 0,0 1 0,0-1-1,0 0 1,0 0 0,1 0 0,-1 0 0,1 0 0,-1 0 0,1 0 0,0-1-1,0 1 1,0-1 0,0 1 0,0-1 0,0 1 0,0-1 0,0 0 0,1 0 0,-1 0-1,0-1 1,1 1 1,3 1 4,-1-1-1,0 0 0,1 0 0,-1-1 0,1 0 0,-1 0 1,1 0-1,-1 0 0,1-1 0,-1 0 0,1 0 1,-1-1-1,0 1 0,0-1 0,1 0 0,-1 0 1,-1-1-1,1 0 0,0 0 0,-1 0 0,1 0 1,-1-1-1,0 1 0,0-1 0,0 0 0,-1 0 1,1-1-1,-1 1 0,0-1 0,0 0 0,-1 0 1,0 0-1,1 0 0,-1 0 0,-1 0 0,1 0 0,-1-1 1,0 0-4,-1 4 3,1 0 0,-1 1 0,0-1 0,0 0 1,0 0-1,0 1 0,0-1 0,-1 0 1,1 0-1,0 1 0,-1-1 0,1 0 0,-1 1 1,0-1-1,1 0 0,-1 1 0,0-1 0,0 1 1,0-1-1,0 1 0,0 0 0,-1 0 0,1-1 1,0 1-1,-1 0 0,1 0 0,0 0 0,-1 0 1,1 0-1,-1 0 0,0 1 0,1-1 0,-1 1 1,0-1-1,1 1 0,-1-1 0,0 1 0,0 0 1,1 0-1,-2 0-3,-2-1 4,1 1 1,0 0 0,0 0-1,0 0 1,-1 1 0,1-1-1,0 1 1,0 0-1,0 0 1,0 1 0,0-1-1,0 1 1,1 0 0,-1 0-1,0 0 1,1 0-1,0 1-4,1-1 0,0-1 0,0 1 0,0 0 0,0 0 0,1 0-1,-1 1 1,1-1 0,-1 0 0,1 1 0,0-1 0,0 0-1,0 1 1,0 0 0,1-1 0,-1 1 0,1-1 0,-1 1-1,1 0 1,0-1 0,0 1 0,0 0 0,0-1 0,1 1-1,-1 0 1,1-1 0,-1 1 0,1-1 0,0 1 0,0-1-1,0 1 1,1-1 0,-1 0 0,0 1 0,1-1 0,-1 0-1,1 0 1,0 0 0,0 0 0,0 0 0,0-1 0,0 1-1,0-1 1,0 1 0,1-1 0,-1 0 0,1 0 0,-1 0-1,3 1 1,-1-1 8,0-1 0,0 1 0,0-1 0,0 0 0,0 0 0,0-1 0,0 1-1,-1-1 1,1 0 0,0 0 0,0 0 0,0-1 0,-1 1 0,1-1 0,-1 0-1,1 0 1,-1 0 0,0 0 0,0-1 0,0 1 0,0-1 0,3-3-8,-5 5 7,1-1 0,-1 0 0,1 1 0,-1-1 0,1 0 0,-1 0 1,0 0-1,0 0 0,0-1 0,0 1 0,-1 0 0,1 0 0,0 0 0,-1-1 0,0 1 1,1 0-1,-1-1 0,0 1 0,0 0 0,0-1 0,-1 1 0,1 0 0,0 0 0,-1-1 1,0 1-1,1 0 0,-1 0 0,0 0 0,0-1 0,0 1 0,-1 0 0,1 0 0,0 1 1,-1-1-1,1 0 0,-1 0 0,0 1 0,1-1 0,-2 0-7,-3-2 45,1 0 0,-1 0-1,-1 0 1,1 1 0,0 0-1,-1 0 1,1 0 0,-1 1-1,0 0 1,0 1 0,0-1-1,0 1 1,-3 1-45,-2-1 17,1 1 0,-1 0 0,0 1-1,0 1 1,0 0 0,1 0 0,-8 3-17,18-5 6,-8 4 14,9-4-18,0 0 0,0 0 0,0 0 0,0 0 0,-1 0 0,1 0 0,0 0 0,0 0 0,0 0 0,0 0 0,0 0 1,0 0-1,0 0 0,-1 1 0,1-1 0,0 0 0,0 0 0,0 0 0,0 0 0,0 0 0,0 0 0,0 0 0,0 0 0,0 1 0,0-1 0,0 0 0,0 0 1,0 0-1,0 0 0,0 0 0,0 1 0,0-1 0,0 0 0,0 0 0,0 0 0,0 0 0,0 0 0,0 0 0,0 1 0,0-1 0,0 0 0,0 0 1,0 0-1,0 0 0,0 0 0,0 0 0,0 0 0,0 1 0,0-1 0,0 0 0,1 0 0,-1 0 0,0 0 0,0 0 0,0 0 0,0 0-2,15 8 54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08.36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49 129 3281,'25'-72'8935,"-28"76"-5928,-9 23-2687,3 1-71,2 0-1,1 0 0,2 0 1,1 1-1,0 14-248,0 44 727,-10 50-727,8-93 72,1 1 0,3 0 0,1-1 1,5 22-73,5 17 104,20 74-104,-25-132 13,1 0-1,2 0 0,1 0 1,8 17-13,-13-35 6,0 0-1,0 0 1,1-1 0,-1 1-1,1-1 1,1-1 0,-1 1 0,3 1-6,-4-4 7,-1 0 0,1-1 0,1 1 0,-1-1 1,0 0-1,0 0 0,1 0 0,-1-1 0,1 1 0,-1-1 1,1 0-1,0-1 0,0 1 0,0-1-7,3 0 14,0-1 0,0 0 0,0-1 0,-1 0 0,1 0 1,-1 0-1,1-1 0,-1 0 0,0 0 0,0-1 0,-1 0 0,1 0 0,2-3-14,11-8 39,-2 0 1,0-2 0,12-13-40,-3-1 28,-1-1 0,-1-1 0,-2-2 0,-2 0 0,-1-1 0,10-28-28,-9 15 29,-3-1-1,-2-1 0,-3-1 0,7-50-28,-13 43 22,-3 0 1,-3-5-23,1 16 10,-1 15 2,-2 0 1,-1 0-1,-2 1 1,0-1-1,-6-13-12,3 33 75,7 13-73,0 0-1,0 0 0,-1 0 1,1 0-1,0 0 1,-1 1-1,1-1 0,0 0 1,0 0-1,-1 0 0,1 0 1,0 0-1,0 0 1,-1 1-1,1-1 0,0 0 1,0 0-1,-1 0 0,1 1 1,0-1-1,0 0 1,0 0-1,0 1 0,-1-1 1,1 0-1,0 0 0,0 1 1,0-1-1,0 0-1,-9 29 21,6-7-19,2 1-1,0 0 0,1 0 1,2 7-2,13 95 15,-1-12 0,-4-15 19,18 81-34,-19-139 14,1 0 0,3 0 0,1-1-1,2-1 1,14 25-14,-23-51-3,-1-1 0,2 1-1,-1-1 1,2-1 0,2 3 3,-8-10-24,0 0-1,0 0 1,1 0-1,0 0 1,0-1-1,-1 1 1,1-1-1,0 0 1,1 0-1,-1-1 1,0 1-1,1-1 1,-1 0-1,1 0 1,-1 0-1,1-1 1,0 0 24,4 0-46,1-1 0,-1 0 0,1-1 1,2 0 45,-12 1-1</inkml:trace>
  <inkml:trace contextRef="#ctx0" brushRef="#br0" timeOffset="501.962">1176 575 9602,'-14'-17'2056,"14"17"-2002,0 0-1,-1-1 1,1 1 0,0 0 0,-1 0 0,1-1 0,-1 1 0,1 0 0,0 0 0,-1 0 0,1-1 0,-1 1-1,1 0 1,-1 0 0,1 0 0,0 0 0,-1 0 0,1 0 0,-1 0 0,1 0 0,-1 0 0,1 0 0,-1 0-1,1 0 1,-1 1-54,0 0 66,0 1-1,0-1 0,-1 1 1,1 0-1,0 0 0,0-1 1,0 1-1,1 0 1,-1 0-1,0 0 0,1 0 1,0 0-1,-1 0 0,1 0 1,0 0-1,0 0 0,0 0 1,0 0-1,0 1-65,0 11 171,0 0 0,1 1 1,0-1-1,1 0 0,1 0 0,1 5-171,9 23 852,8 16-852,-11-32 272,0 1-1,-2-1 1,-1 2-1,-1-1 1,-2 2-272,-3-28 32,-1 0-1,0-1 1,0 1 0,0 0 0,0 0 0,0 0 0,0-1-1,0 1 1,0 0 0,0 0 0,0 0 0,0-1 0,0 1-1,0 0 1,-1 0 0,1-1 0,0 1 0,-1 0 0,1 0-1,0-1 1,-1 1 0,1 0 0,-1-1 0,1 1 0,-1-1-1,1 1 1,-1-1 0,0 1-32,0-1 36,0 0 0,0 0 0,1-1 0,-1 1 0,0 0 0,0-1 0,0 1 0,0-1 0,1 1 0,-1-1 0,0 1 0,1-1 0,-1 0 0,0 1 0,1-1 0,-1 0 0,1 1 0,-1-1 0,1 0 0,-1 0 0,1 0 0,0 1 0,-1-1 0,1 0 0,0 0 0,0 0 0,-1 0-36,-3-11 53,0 0 0,1 0 1,0 0-1,1 0 0,1-1 0,-1 1 1,2-1-1,0 1 0,0-1 1,2 1-1,-1 0 0,1-1-53,4-16 15,1 1-1,2-1 1,0 1-1,8-14-14,-12 32 2,1-1 0,-1 1 0,2 0 0,0 1 0,0-1-1,0 2 1,1-1 0,1 1 0,-1 0 0,1 0 0,1 1 0,-1 1 0,1-1-1,6-1-1,-11 5-1,1 0 1,-1 1-1,1 0 0,-1 0 0,1 0 0,0 1 0,-1 0 0,1 0 0,0 0 0,0 1 0,0 0 0,0 0 0,-1 0 0,1 1 0,0 0 0,0 0 0,0 0 0,-1 1 0,1 0 0,-1 0 1,1 1-1,-1-1 0,0 1 0,0 0 0,0 0 0,0 1 0,-1 0 0,1-1 0,-1 2 1,3 3-1,0 1 1,-1-1-1,0 1 0,0 1 0,-1-1 1,-1 1-1,0 0 0,0 0 1,-1 0-1,0 0 0,0 1 1,-1-1-1,-1 1 0,1 9 1,0 22-1,-2 0-1,-2 0 0,-2 6 2,2-27 0,-4 37 26,1-17-51,3 0 0,1 3 25,3-30-347,-2-13 323,0-1 0,0 0 0,0 1 0,1-1 0,-1 0 0,0 1 0,0-1 0,0 0 0,0 1 0,1-1 0,-1 0 0,0 0 0,0 1 0,1-1 0,-1 0 0,0 0 0,1 1 0,-1-1 0,0 0 0,0 0 0,1 0 0,-1 0 0,0 0 0,1 1 0,-1-1 0,0 0 0,1 0 0,-1 0 0,1 0 0,-1 0 0,0 0 0,1 0 0,-1 0 0,0 0 0,1 0 24,16-9-421</inkml:trace>
  <inkml:trace contextRef="#ctx0" brushRef="#br0" timeOffset="874.602">1939 594 11891,'-13'-1'4256,"1"7"-3647,5 12-65,0 3 144,2 9-176,4 5-120,8 13-192,1-2-56,6 1-64,-1 3-8,5-12-24,-5 5 0,-2-11-16,-1-7-288,-12-12-3841,6-3 3001</inkml:trace>
  <inkml:trace contextRef="#ctx0" brushRef="#br0" timeOffset="1221.388">1909 158 13987,'-9'-38'4825,"-10"6"-4409,15 10-344,-1-1 0,6 14 24,2 2-88,9 12 16</inkml:trace>
  <inkml:trace contextRef="#ctx0" brushRef="#br0" timeOffset="1570.792">2434 57 6609,'15'-25'3697,"-23"7"240,6 8-2505,0 6-631,0 7-145,-2 15-328,1 11-48</inkml:trace>
  <inkml:trace contextRef="#ctx0" brushRef="#br0" timeOffset="1571.792">2480 1095 22181</inkml:trace>
  <inkml:trace contextRef="#ctx0" brushRef="#br0" timeOffset="1572.792">2205 703 10170,'-10'-7'4753,"6"0"-2152,20 2-1145,10-6-64,28-2-712,16-2-239,14-2-225,8 0 320,4 7 2216,-1 12-1951</inkml:trace>
  <inkml:trace contextRef="#ctx0" brushRef="#br0" timeOffset="2352.141">2439 41 6385,'0'-1'289,"-9"-11"2997,9 12-3203,0 0 1,0 0 0,0 0 0,0-1 0,-1 1 0,1 0 0,0 0 0,0 0 0,0 0 0,-1-1 0,1 1 0,0 0 0,0 0 0,-1 0-1,1 0 1,0 0 0,0 0 0,-1 0 0,1 0 0,0 0 0,0 0 0,-1 0 0,1 0 0,0 0 0,0 0 0,-1 0 0,1 0 0,0 0-1,0 0 1,-1 0 0,1 0 0,0 0 0,0 0 0,0 1 0,-1-1 0,1 0 0,0 0 0,0 0 0,0 0 0,-1 1 0,1-1 0,0 0-1,0 0 1,0 0 0,0 1 0,-1-1-84,1 1 108,-1 0-1,1 0 0,-1 0 1,1 1-1,0-1 0,-1 0 0,1 0 1,0 1-1,0-1 0,0 0 1,0 0-1,0 1 0,0-1 1,0 1-108,0 12 162,0 202 1109,3-11-570,4 67-354,-2-231-302,1 0 0,2-1 1,11 31-46,-13-53 77,1 0 1,0-1-1,1 1 0,1-2 1,1 1-1,8 9-77,20 26 176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11.6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103 751 8834,'-9'-7'3521,"4"6"-2305,5 15-456,0 10-72,4 22-80,4 11-72,4 21-39,2 7-57,-3 2-120,-3-2-72,-8-4-128,-1-3-16,-4 3-32,0 0 0,2-12-112,2-7-480,1-32 368</inkml:trace>
  <inkml:trace contextRef="#ctx0" brushRef="#br0" timeOffset="337.812">9 944 9498,'-2'-11'768,"-1"0"-1,2 0 0,-1 0 1,2-1-1,-1 1 1,2-8-768,1 7 257,0 0 0,0 0-1,1 0 1,1 0 0,0 1 0,0 0 0,1 0-1,1 0 1,4-6-257,1 0 169,0 1 0,2 0-1,0 0 1,0 1 0,2 1 0,-1 0-1,2 1 1,0 1 0,17-10-169,-23 16 30,1 0 0,0 0 0,0 1 1,0 0-1,1 1 0,0 0 0,0 1 0,0 0 1,0 1-1,1 1 0,-1-1 0,0 2 0,1 0 1,-1 1-1,0 0 0,8 2-30,-13-2 4,0 1-1,0 0 1,0 1 0,-1 0-1,1 0 1,-1 0 0,0 1-1,0-1 1,0 2 0,-1-1-1,1 1 1,-1-1 0,0 1-1,3 4-3,-3-1 3,1 0-1,-2 0 1,1 0-1,-1 1 1,0 0-1,-1-1 0,0 1 1,0 1-1,-1-1 1,0 2-3,1 12 5,-1 1 0,-1-1 0,-1 0 1,-1 1-1,-1-1 0,-2 0 0,0 0 0,-4 10-5,4-13 13,-2-1-1,0 1 1,-1-1 0,-2-1-1,1 0 1,-2 0-1,-11 15-12,19-29 7,0-1-1,-1-1 1,0 1-1,1 0 1,-1 0-1,0-1 1,0 0-1,0 1 1,-1-1 0,1 0-1,0-1 1,-1 1-1,1-1 1,-1 1-1,0-1 1,1 0-1,-2 0-6,-1 0 13,0-1 0,1 0 0,-1 0 0,0-1 0,1 1 0,-1-1-1,0 0 1,1-1 0,-1 1 0,-4-3-13,-11-5 15,1-2 0,0 0 0,1-1 0,0-1 0,-5-6-15,23 18-1,1 1 1,-26-19-585,0-1 1,2-2-1,-4-4 585,23 17-505</inkml:trace>
  <inkml:trace contextRef="#ctx0" brushRef="#br0" timeOffset="745.122">680 761 9210,'51'-54'3265,"-35"105"692,-5-15-3460,68 234 1683,-76-253-1850,-5-12 324,1-6-579,-1 0-1,1 0 1,0-1 0,0 1 0,0 0-1,0-1 1,0 1 0,0-1 0,0 1-1,0-1 1,1 1 0,-1-1-1,1 1 1,-1-2-75,-6-16 145,2 0-1,0 0 0,1-1 0,1 0 1,0 1-1,1-10-144,1-15 95,2 0-1,4-16-94,-4 48 9,0 0 0,1 0 0,1 1-1,0-1 1,1 1 0,0 0 0,0 0 0,6-10-9,-7 16 1,0 1 0,0 0 0,0-1 1,1 1-1,-1 1 0,1-1 1,0 0-1,0 1 0,1 0 0,-1 0 1,0 0-1,1 0 0,0 1 1,0 0-1,0 0 0,0 0 0,0 1 1,0-1-1,0 1 0,0 0 0,1 1-1,5-1-7,-1 1 0,1 0-1,-1 1 1,1 0 0,-1 1-1,0 0 1,0 1 0,0 0-1,6 3 8,17 8 1052,0 1 0,1 3-1052,-33-18 55,53 29 886</inkml:trace>
  <inkml:trace contextRef="#ctx0" brushRef="#br0" timeOffset="1148.416">1601 737 7794,'-7'-8'1005,"-1"0"1,0 1 0,-1 0-1,0 0 1,0 0 0,0 1-1,-3-1-1005,3 3 433,1 0-1,-1 1 0,0-1 0,1 2 0,-1-1 1,-1 1-1,1 0 0,-4 1-432,6 0 61,1 1 0,-1 0-1,1 1 1,-1-1 0,1 1 0,-1 0-1,1 1 1,0 0 0,-1 0 0,1 0-1,0 1 1,0-1 0,1 2 0,-1-1 0,1 1-1,-1-1 1,1 1 0,0 1 0,0-1-1,1 1 1,0 0 0,-1 0 0,2 0-1,-1 0 1,0 1 0,0 3-61,-2 2 4,1 0 1,0 0 0,1 0-1,0 1 1,1 0-1,0 0 1,1 0-1,0 0 1,1 0-1,1 0 1,0 0-1,0 0 1,1 1-1,1-1 1,1 6-5,-1-9 4,1 0 1,-1-1 0,2 1-1,-1-1 1,1 0-1,0 0 1,1 0-1,0-1 1,0 1 0,0-1-1,1-1 1,0 1-1,1-1 1,-1 0 0,1 0-1,0 0 1,1-1-1,0-1 1,-1 1-1,1-1 1,5 2-5,-3-3 7,0 1 1,-1-1-1,1-1 1,1 0 0,-1 0-1,0-1 1,0 0-1,1-1 1,-1 0-1,1-1 1,-1 0-1,0-1 1,5-1-8,-9 2 8,0-1 0,0 0 0,0-1 1,0 0-1,0 0 0,0 0 1,-1 0-1,0-1 0,1 0 1,-1 0-1,-1 0 0,1-1 0,-1 0 1,1 0-1,-2 0 0,1 0 1,0-1-1,-1 1 0,0-1 0,0 0 1,-1 0-1,1-1-8,-1-1 9,1 0-1,-2 0 1,1 0-1,-1 0 1,0 0-1,0 0 1,-1 0-1,-1 0 1,1 0-1,-1-1 1,0 1 0,-1 0-1,0 0 1,0 1-1,-1-1 1,0 0-1,0 1 1,-1-1-1,0 1 1,0 0-1,-1 1 1,-4-6-9,-3-2-6,0 1 0,-1 1-1,0-1 1,-1 2 0,-1 0 0,0 1-1,0 0 1,-1 2 0,-13-7 6,-28-14-89,69 35 351</inkml:trace>
  <inkml:trace contextRef="#ctx0" brushRef="#br0" timeOffset="1838.479">2007 743 11146,'2'22'4944,"4"39"-4257,-2-28-142,20 133 791,3 31-279,-24-162-973,-2 0 0,-2 1 1,-1-1-1,-4 22-84,-14 58 143,18-107-115,0-13-16,-1-21-6,3 20-4,-14-583 55,13 556-55,0 3 3,2 0 0,0-1 1,6-24-6,-6 48 0,0 0 0,1 0 0,0 1 1,0-1-1,1 1 0,-1-1 1,1 1-1,0 0 0,1 0 0,0 0 1,0 1-1,0-1 0,1 1 1,-1 0-1,1 0 0,0 1 0,1-1 1,-1 1-1,3-1 0,2 0-3,1 1 0,-1-1 1,1 2-1,0 0 0,0 0 0,1 1 0,-1 0 0,0 1 0,1 1 1,-1-1-1,1 2 0,-1 0 0,1 0 0,-1 1 0,0 0 1,9 4 2,-5-2-3,-1 1 1,0 0 0,0 1 0,-1 1 0,0 0-1,0 1 1,-1 1 0,0 0 0,0 0-1,-1 1 1,0 0 0,5 8 2,-12-13 0,0 0-1,0 1 1,-1-1 0,0 1 0,0 0-1,0 0 1,-1 0 0,0 0-1,0 0 1,-1 0 0,1 1 0,-1-1-1,-1 0 1,1 1 0,-1-1 0,0 1-1,-1-1 1,1 1 0,-1-1-1,-1 1 1,1-1 0,-1 0 0,0 0-1,0 0 1,-1 0 0,0 0 0,0 0-1,-6 9 5,0 0-1,-1-1 1,0 0-1,-1-1 0,-1 0 1,0-1-1,-1 0 0,0-1 1,-10 7-4,13-11 3,-1-1 0,0 1 1,0-2-1,-1 1 0,0-2 1,1 0-1,-2 0 0,-11 2-3,17-5 14,0 0-1,0 0 0,0 0 1,-1-1-1,1 0 0,0-1 1,0 1-1,0-1 0,0-1 1,0 1-1,0-1 0,0-1 1,0 1-1,1-1 0,-1 0 1,-1-2-14,6 4-17,0 0 0,1 0 1,-1-1-1,1 1 1,-1-1-1,1 1 0,-1-1 1,1 0-1,0 1 1,0-1-1,0 0 0,0 0 1,0 0-1,0 0 1,0 0-1,1 0 0,-1 0 1,1 0-1,-1 0 1,1 0-1,0 0 0,0 0 17,3-22-128</inkml:trace>
  <inkml:trace contextRef="#ctx0" brushRef="#br0" timeOffset="2544.233">2990 785 3969,'36'-48'2612,"-35"47"-2404,0-1-1,0 1 1,-1 0-1,1 0 1,-1 0-1,1 0 1,-1 0-1,1-1 1,-1 1-1,0 0 0,1 0 1,-1-1-1,0 1 1,0 0-1,0-1 1,0 1-1,0 0 1,0 0-1,0-1 1,-1 1-1,1 0 1,0 0-1,-1-1 0,1 1 1,-1 0-1,1 0 1,-1-1-208,-1 0 313,0 0 1,0-1-1,0 1 1,-1 0-1,1 0 0,0 0 1,-1 1-1,-1-2-313,2 1 221,-7-3 185,0-1-1,0 2 1,0-1-1,-1 1 1,1 0-1,-1 1 1,0 0-1,0 1 1,-6-1-406,12 2 43,0 1 0,0 0 0,0-1 0,0 1 0,0 1 1,0-1-1,0 1 0,0-1 0,0 1 0,0 0 0,0 1 0,0-1 0,0 1 1,1-1-1,-1 1 0,1 0 0,-1 0 0,1 1 0,0-1 0,0 1 0,0 0 0,0 0 1,0 0-1,1 0 0,-2 2-43,-3 7 5,1 0 1,0 1-1,0 0 0,1 0 1,1 0-1,0 1 0,-1 9-5,2-2 6,0 1 0,1-1-1,1 0 1,2 15-6,0-24 3,1 0 1,0-1 0,1 1-1,0-1 1,0 0-1,1 0 1,1 0-1,0-1 1,0 1-1,2 0-3,-5-8 4,1 1-1,-1-1 0,1 1 1,0-1-1,0 0 0,0 0 1,1 0-1,-1-1 1,1 1-1,-1-1 0,1 0 1,0 0-1,0 0-3,-1-1 4,0 0 0,0 0 0,1-1 0,-1 1-1,0-1 1,0 0 0,0 0 0,0 0 0,1 0 0,-1-1 0,0 1 0,0-1 0,0 0 0,0 0 0,0 0 0,0 0-1,0 0 1,0-1 0,0 0-4,4-2 10,0-1 0,0 0 0,-1-1-1,0 1 1,0-1 0,0 0 0,-1 0-1,0-1 1,0 0 0,-1 0 0,1 0-1,-2 0 1,1-1 0,-1 1 0,0-1-1,-1 0 1,1 0 0,0-8-10,2-16 27,-1 0 0,-1 0 1,-2 0-1,-1-4-27,0 30 5,0-1 15,0 1 1,0-1 0,1 1 0,0-1 0,1-1-21,-2 8 4,0-1 0,0 1 0,1-1 0,-1 1 0,0-1-1,0 1 1,0-1 0,1 1 0,-1-1 0,0 1 0,0 0 0,1-1 0,-1 1 0,1-1 0,-1 1 0,0 0 0,1-1 0,-1 1 0,1 0 0,-1-1 0,0 1 0,1 0 0,-1 0 0,1 0 0,0-1-4,0 2 7,0-1 0,0 0 0,-1 1 0,1-1 0,0 0-1,0 1 1,0-1 0,0 1 0,-1 0 0,1-1 0,0 1 0,0 0 0,-1-1 0,1 1 0,-1 0-1,1 0 1,-1 0 0,1-1 0,-1 1 0,1 0-7,15 27 68,0 1-1,-2 1 1,-1 3-68,3 2 51,0-1 0,4 2-51,-10-19 423,1-1 0,0-1 0,2 0 0,-1 0 0,2-1 0,0-1 0,1 0 0,0-1 0,10 5-423,39 17 1339</inkml:trace>
  <inkml:trace contextRef="#ctx0" brushRef="#br0" timeOffset="3402.844">3845 691 2320,'98'-36'2082,"-97"36"-1981,0 0 0,0-1 0,0 1 0,0 0 0,0-1 0,0 1 0,0-1 0,0 1 0,-1-1 0,1 1 0,0-1 0,0 1 0,0-1 0,-1 0 0,1 0 0,0 1 0,-1-1 0,1 0 0,-1 0 0,1 0 0,-1 0 0,1 0 0,-1 0-101,0 0 77,0 0 1,0 1-1,0-1 1,-1 1-1,1-1 1,0 1-1,-1-1 1,1 1 0,0-1-1,-1 1 1,1-1-1,0 1 1,-1-1-1,1 1 1,-1 0-1,1-1 1,-1 1-1,1 0 1,-1-1-78,-1-1 473,-3-3-103,-1 0-1,0 0 1,1 1 0,-2 0-1,1 0 1,0 0-1,-1 1 1,1 0 0,-1 0-1,0 0 1,0 1-1,0 0 1,-1 1 0,1-1-1,0 1 1,-1 1-1,1-1 1,-4 2-370,1-1 121,1 0-1,-1 1 1,0 1 0,0 0 0,1 0 0,-1 1-1,1 0 1,0 1 0,0 0 0,0 0 0,0 1-1,1 0 1,-5 4-121,6-3 19,0 0 0,1 0 0,-1 1 0,1 0 0,1 0 0,-1 0 0,1 1 0,1 0 0,-1 0 0,2 0 0,-1 0 0,1 1 0,0-1 0,0 1 0,1 0 0,1 0 0,-1 0 0,1 8-19,1-9 4,0 0 0,0 0-1,1 0 1,0 0 0,1 0 0,-1-1 0,2 1 0,-1 0 0,1-1-1,0 0 1,1 1 0,-1-1 0,1-1 0,1 1 0,-1 0 0,1-1 0,1 0-1,-1 0 1,1-1 0,0 1 0,5 2-4,-7-5 6,0 0 0,1 0 0,-1-1 0,1 1 0,0-1 0,0 0 0,0-1 0,0 1 0,0-1 0,0 0 0,1 0 0,-1-1 0,0 1 0,0-1 0,1 0 0,1-1-6,1 0 11,0-1 1,0 0-1,0 0 1,0-1-1,0 0 1,0 0-1,-1-1 1,1 0-1,-1 0 1,0-2-12,5-2 18,0-1-1,-1-1 1,0 0 0,0-1-1,-1 0 1,-1-1 0,0 0-1,0 0 1,-1-1 0,-1 0-1,3-8-17,-7 14 5,0 1 0,-1-2 0,0 1 0,0 0 0,-1 0 0,1-1 0,-2 1 0,1-1 0,-1 1 0,0-1 0,-1 1 0,0 0 0,0-1 0,0 1 0,-1 0 0,0 0 0,-1-1-1,1 2 1,-1-1 0,-1 0 0,1 0 0,-1 1 0,0 0 0,-2-2-5,5 6 0,0 1-1,0 0 1,-1 0-1,1 0 1,0 0-1,0 0 1,0 0-1,-1 0 1,1 1-1,0-1 1,-1 0-1,1 1 1,-1-1-1,1 1 1,-2-1 0,3 1-1,-1 0 1,0 0-1,1 0 0,-1 0 1,1 1-1,-1-1 0,0 0 1,1 0-1,-1 0 0,1 1 1,-1-1-1,1 0 0,-1 1 1,1-1-1,-1 0 0,1 1 1,-1-1-1,1 1 0,-1-1 1,1 1-1,0-1 0,-1 1 1,1-1-1,0 1 0,-1 0 1,-1 3-2,1 0-1,-1 1 0,1 0 0,0-1 0,0 1 0,1 0 1,-1-1-1,1 1 0,0 1 3,1 18 6,1 0 1,0 0-1,2-1 1,1 1-1,8 21-6,13 33 62,6 4-62,-15-40 44,73 170 1154,-48-116-490,-35-80-650,0 1 1,-2-1-1,0 1 0,0 4-58,-3-13 8,-1 0 0,-1-1 0,1 1 1,-1-1-1,-1 1 0,1 0 0,-1-1 0,-1 1 1,1-1-1,-1 1 0,-1 0-8,-1 4 12,-1-1 0,-1 1-1,0-1 1,0 0 0,-1-1 0,-1 1 0,1-2-1,-2 1 1,1-1 0,-1 0 0,-1-1-1,0 0 1,0 0 0,0-1 0,-1 0 0,-5 1-12,3-1 12,-1-1 0,0-1 1,-1 0-1,1-1 0,-1-1 1,0 0-1,1-1 1,-1 0-1,-1-1 0,1-1 1,0-1-1,0 0 0,-9-2-12,5-1-2,0 0 0,0-1-1,0-1 1,1-1 0,0-1-1,-7-4 3,15 7-2,1-1 0,-1 0 0,1 0 0,0-1 0,0-1 0,1 0 0,0 0-1,0 0 1,1-1 0,0 0 0,-2-4 2,7 9 205,0 1 0,1 0 0,-1-1-1,1 1 1,0-1 0,0 1 0,0-1 0,1 0 0,-1 0-1,1-2-204,4-35 998</inkml:trace>
  <inkml:trace contextRef="#ctx0" brushRef="#br0" timeOffset="4121.04">4678 701 5337,'1'-2'315,"-1"0"1,0 0-1,0 0 0,0 0 1,0 1-1,-1-1 0,1 0 1,0 0-1,-1 0 0,1 0 0,-1 0 1,0 0-1,0 1 0,1-1 1,-1 0-1,0 0 0,0 1 1,-1-1-1,1 1 0,0-1 0,-1 1 1,1 0-1,0-1 0,-1 1 1,0 0-1,0-1-315,-5-3 481,0 1-1,0-1 1,-1 1-1,0 0 1,-4-1-481,0 1 224,-1 0 0,0 1 0,0 0-1,0 1 1,0 1 0,-1 0 0,1 0 0,0 2-1,-1-1 1,1 2 0,0 0 0,0 0 0,-8 4-224,13-4 21,1 0 1,-1 1 0,1 0-1,0 0 1,0 1 0,0-1-1,1 2 1,-1-1-1,1 1 1,0 0 0,0 0-1,1 0 1,0 1 0,0 0-1,0 0 1,0 1 0,1-1-1,0 1 1,0 0 0,1 0-1,0 0 1,0 0-1,0 6-21,0-3 5,2 1-1,-1-1 1,1 1-1,1-1 0,0 0 1,1 1-1,0-1 1,0 1-1,1-1 0,0 0 1,1 0-1,0 0 1,1 0-1,0 0 0,2 2-4,-3-5 6,1-1-1,0 1 1,1-1-1,0 0 0,0-1 1,0 1-1,0-1 0,1 0 1,0 0-1,0 0 0,0-1 1,1 0-1,-1 0 1,1-1-1,0 0 0,0 0 1,0 0-1,0-1 0,1 0 1,-1-1-1,3 1-5,-2-1 7,0 0 1,0-1-1,0 1 0,0-1 0,0-1 1,1 0-1,-1 0 0,0-1 0,0 1 1,-1-2-1,1 1 0,0-1 0,-1 0 0,1-1 1,-1 0-1,0 0 0,0-1 0,-1 1 1,1-1-1,-1-1 0,0 1 0,-1-1 1,1 0-1,-1-1 0,0 1 0,-1-1 0,1 0 1,-1 0-1,-1-1 0,1 1 0,-1-1 1,-1 1-1,1-4-7,3-11 14,-1 1 0,-1-1 0,-1 0 0,-1 0 0,-1 0 0,0 0 0,-2 0 0,-1-4-14,-3 12 1,1 19 1,-1 25 11,5-8-5,1 0-1,1 0 1,1 0 0,0 0-1,2 0 1,1-1 0,5 14-8,-7-25 15,0-1 1,1 1 0,0-1 0,1 0-1,0 0 1,0-1 0,1 0 0,0 0-1,0 0 1,1-1 0,0 0 0,0 0-1,1-1 1,0 0 0,0-1 0,0 0-1,2 0-15,-4-2 231,1 0 0,0-1 0,0 0 0,0 0-1,0-1 1,0 0 0,0 0 0,0-1 0,0 0 0,1 0-1,-1-1 1,1 0-231,42-14 1183</inkml:trace>
  <inkml:trace contextRef="#ctx0" brushRef="#br0" timeOffset="4502.846">5148 117 11698,'-4'-4'992,"-1"-1"-218,-1 1-1,1-1 1,-1 1-1,0 1 1,0-1-774,6 4 46,-1-1 1,0 1-1,1-1 1,-1 1-1,0 0 1,1-1-1,-1 1 1,0 0-1,0 0 1,1 0-1,-1-1 1,0 1-1,0 0 1,1 0-1,-1 0 1,0 0-1,0 0 1,1 0-1,-1 1 0,0-1 1,0 0-1,1 0 1,-1 0-1,0 1 1,0-1-1,1 0 1,-1 1-1,0-1 1,1 1-1,-1-1 1,1 1-1,-1-1 1,1 1-1,-1-1 1,1 1-1,-1-1 1,1 1-1,-1 0 1,1-1-1,0 1 1,-1 0-1,1-1 1,0 1-1,-1 0 1,1 0-1,0 0-46,-2 12 124,1-1 0,0 1-1,0 0 1,2-1 0,-1 1 0,2 0 0,0-1-1,0 1 1,4 10-124,-5-21 13,22 84 248,4-1 0,6 7-261,33 103 186,-55-155-99,-1 1 0,-3 0-1,3 37-86,-8 86 1492,6-142-690</inkml:trace>
  <inkml:trace contextRef="#ctx0" brushRef="#br0" timeOffset="4860.044">4971 665 9546,'-15'-7'4417,"9"3"-2321,10-5-631,6 2-217,20-2-672,10-1-184,19 4-200,8 2-72,0 6-56,4-1 232,-6 5-360,-3 3 3225,-9 14-2345</inkml:trace>
  <inkml:trace contextRef="#ctx0" brushRef="#br0" timeOffset="4861.044">5734 585 9978,'-3'-9'4401,"-10"7"-2529,4 6-591,2 9 47,6 11-640,2 6-160,9 11-248,0 3-112,5 7-88,0 2-24,-3 1 0,2-4 136,-5-13-328,2-11-96,-1-16 160</inkml:trace>
  <inkml:trace contextRef="#ctx0" brushRef="#br0" timeOffset="5216.625">5709 71 11939,'-18'-34'4368,"-8"16"-3375,9 6-737,8 6 144,7 6-104,7 15-168</inkml:trace>
  <inkml:trace contextRef="#ctx0" brushRef="#br0" timeOffset="5571.751">6295 666 7082,'-4'-4'710,"-1"1"0,1-1 0,-1 1 0,0 0 0,0 0 0,0 0 0,0 0 0,-1 1 0,1 0 1,-1 0-1,0 1-710,-3-1 459,0 0 1,0 1 0,0 0 0,1 1-1,-1 0 1,0 0 0,-4 1-460,5 0 93,0 0 1,-1 1-1,1-1 0,0 2 1,0-1-1,1 1 0,-1 1 1,0-1-1,1 1 0,0 0 1,0 1-1,0 0 0,0 0 1,1 0-1,0 1 0,-2 3-93,1 0 9,2 1-1,-1-1 1,1 1-1,1 0 1,0 1-1,0-1 1,1 1 0,0-1-1,1 1 1,0 0-1,1 0 1,0 3-9,0-1 4,1 0 0,0 0 0,1 0 0,0-1 0,1 1 1,1 0-1,0-1 0,0 1 0,2-1 0,2 6-4,-4-12 5,1 1 0,0-1-1,0 0 1,0 0-1,1 0 1,0-1 0,0 1-1,0-1 1,1 0 0,0-1-1,0 0 1,0 0 0,0 0-1,1 0 1,-1-1 0,1 0-1,2 0-4,2 0 10,-1 0 0,1-1 0,0 0 0,-1-1 0,1 0-1,0 0 1,0-1 0,0-1 0,0 0 0,0-1 0,5-1-10,-3 0 12,-1 0 1,1-1 0,-1-1 0,0 0 0,-1-1-1,1 0 1,-1-1 0,0 0 0,8-7-13,-12 9 7,-1-1 0,0 0 0,0-1 0,0 1 0,-1-1 0,1 0 0,-2-1 0,1 1 0,-1-1 0,0 0 0,-1 0 0,0 0 1,0 0-1,0-3-7,-1 1 10,-1-1 1,0 0 0,-1 0-1,0 1 1,-1-1-1,0 0 1,0 0 0,-1 1-1,-1-1 1,0 1 0,0 0-1,-1 0 1,0 0-1,-1 0 1,0 1 0,-1-1-1,0 1 1,0 1 0,-1-1-1,-3-3-10,3 4-19,-1 0-1,0 0 1,-1 0-1,1 1 1,-1 1-1,-1 0 1,1 0-1,-1 0 1,0 1 0,0 1-1,-1 0 1,0 0-1,1 1 1,-1 0-1,0 1 1,0 0-1,0 1 1,-1 0-1,-5 1 20,17 0-5,-24 4-97,24-4 185,-1 0 0,0 1 1,0-1-1,0 0 0,1 1 1,-1-1-1,0 1 0,1-1 1,-1 1-1,0-1 0,1 1 1,-1-1-1,1 1 0,-1 0 1,0-1-1,1 1 0,0 0 1,-1 0-1,1-1 0,-1 1 1,1 0-1,0 0 0,0 0 1,-1 0-84,2 17 1016</inkml:trace>
  <inkml:trace contextRef="#ctx0" brushRef="#br0" timeOffset="5985.067">6536 722 8378,'-4'-43'3898,"4"43"-3790,0-1 0,0 0 0,-1 1 0,1-1 0,-1 0 0,1 1 0,-1-1-1,1 1 1,-1-1 0,1 1 0,-1-1 0,1 1 0,-1-1 0,1 1 0,-1-1 0,0 1 0,1 0 0,-1-1 0,0 1 0,1 0 0,-1 0 0,0-1-108,1 1 42,-1 0 1,1 0 0,0 0 0,0 0 0,-1 0 0,1 0 0,0 0 0,0 0 0,-1 0-1,1 0 1,0 0 0,0 0 0,-1 0 0,1 0 0,0 0 0,0 0 0,-1 0-1,1 0 1,0 1 0,0-1 0,0 0 0,-1 0 0,1 0 0,0 0 0,0 0 0,0 1-1,-1-1 1,1 0 0,0 0 0,0 0 0,0 1 0,0-1 0,0 0 0,-1 0 0,1 0-1,0 1 1,0-1 0,0 0 0,0 0 0,0 1 0,0-1 0,0 0 0,0 0-1,0 1 1,0-1 0,0 0 0,0 0 0,0 1 0,0-1 0,0 0 0,0 0 0,0 1-1,0-1 1,0 0-43,5 15 422,1 0 0,0-1 0,1 0 0,5 8-422,10 20 307,-7-11-215,-2 0 0,-1 1 0,-2 1-1,-1-1 1,2 14-92,-11-8 72,6-62 511,-5-7-379,-2 0-1,-1 0 1,-2 1-1,-1-1 1,-2-1-204,1 0 97,1 0 0,1-1 0,2 1 0,1-13-97,0 41 3,2 0 1,-1-1-1,0 1 1,1 0 0,0-1-1,0 1 1,0 0-1,0 0 1,1 0 0,-1-1-1,1 2 1,0-1 0,1 0-1,-1 0 1,0 1-1,1-1 1,0 1 0,0 0-1,0 0 1,0 0-1,1 0 1,-1 0 0,1 1-1,0-1 1,-1 1-1,1 0 1,0 0 0,0 1-1,1-1 1,-1 1-1,0 0 1,0 0 0,1 0-1,3 0-3,10 0 0,0 1-1,0 0 0,0 1 1,0 1-1,0 1 0,-1 0 1,1 1-1,-1 1 1,0 1-1,0 0 0,0 1 1,-1 1-1,0 1 0,-1 0 1,0 1-1,0 0 0,-1 2 1,0-1-1,-1 2 1,-1 0-1,1 2 1,-4-2 182,-1 1 0,0 0 0,-1 1 0,-1 0 1,0 0-1,-1 0 0,-1 1 0,2 12-182,3 5 1144,12 42-66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20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64 368 7386,'-14'-40'1192,"7"20"-79,-1 1 0,-1 0 0,-1 0-1,0 0-1112,9 17 189,0 0-1,0 0 1,1 0-1,-1 0 1,1 0-1,-1 0 1,1 0-1,0 0 1,0 0-1,0 0 0,0 0 1,0 0-1,0 0 1,1 0-1,-1 0 1,1 0-1,-1 0 1,1 0-1,0 0 1,0 1-1,0-1 0,0 0 1,0 0-1,0 0-188,4-5 288,0 1-1,0-1 0,1 1 0,-1 0 0,3-1-287,10-7 220,0 0 0,0 1 0,1 0-1,1 2 1,0 0 0,1 2 0,0 0 0,6-1-220,3 1 74,1 0 1,0 2 0,0 2 0,0 0 0,20 2-75,-41 2 10,1 1 1,-1 0-1,1 1 1,-1 0-1,1 0 1,-1 1-1,0 1 1,5 1-11,-13-3 2,1 0 0,0 1 0,-1-1 0,1 1 0,0-1 1,-1 1-1,0 0 0,1 0 0,-1 0 0,0 0 0,0 0 0,0 1 1,-1-1-1,1 1 0,0-1 0,-1 1 0,0 0 0,1-1 1,-1 1-1,0 0 0,-1 0 0,1 0 0,0 0 0,-1 0 0,1 0 1,-1 0-1,0 0 0,0 0 0,0 0 0,-1 0 0,0 1-2,0 9 9,-2-1-1,0 0 1,0-1-1,-1 1 1,0 0-1,-1-1 0,-1 0 1,-5 10-9,-12 13 29,-1 0-1,-3 0-28,5-6 24,0 2 1,-8 18-25,22-34 62,0 1 1,2 0 0,0 0 0,0 1 0,2 0 0,0 0 0,1 0 0,0 1 0,1 3-63,1-6-156,2-1 1,-1 1-1,1-1 1,1 0-1,1 1 1,1 4 155,0-5-1239,0 1 1,2-1-1,5 11 1239,9 15-1991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0:12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58 387 5369,'-45'-56'6484,"45"56"-6437,0 0 0,0-1-1,0 1 1,0 0 0,0 0 0,0 0-1,0-1 1,0 1 0,0 0 0,-1 0-1,1 0 1,0 0 0,0-1 0,0 1-1,0 0 1,0 0 0,-1 0 0,1 0-1,0 0 1,0-1 0,0 1 0,0 0-1,-1 0 1,1 0 0,0 0 0,0 0-1,0 0 1,-1 0 0,1 0-1,0 0 1,0 0 0,-1 0 0,1 0-1,0 0 1,0 0 0,0 0 0,-1 0-1,1 0 1,0 0 0,0 0 0,-1 0-47,-2 11 790,1 24-589,2-28 0,0 57 484,4 0 0,6 30-685,-2-19 928,-2 43-928,-4-39 228,4-1 0,4 4-228,-10-81 8,0 1 3,1-1 0,-1 1-1,0 0 1,0-1 0,1 1-1,-1 0 1,0-1-1,-1 1 1,1 0 0,0-1-1,0 1 1,-1-1-1,1 2-10,-2-11 110,-2-107 169,1-82-159,-1 79-74,-7-8-46,1 9-72,5-7 72,7 113-54,2 12-10,6 20-19,-9-20 83,22 52 44,1-2 1,4 0-1,1-2 0,2-1 1,3-2-1,1-1 0,3-1 1,3 0-45,72 75 833,21 35-833,-126-144 4,0 0 18,47 50 20,-49-53 9,1-2 0,-1 1 0,1-1 0,0 0 0,0 0 0,1-1 0,-1 0 0,1-1-51,-7-2 18,0-1 0,0 0-1,-1 1 1,1-1 0,0 0-1,-1 0 1,1 0 0,0 0-1,0 0 1,-1 0 0,1 0-1,0 0 1,0 0 0,-1 0 0,1 0-1,0 0 1,0-1 0,-1 1-1,1 0 1,0 0 0,0-1-1,-1 1 1,1 0 0,-1-1-1,1 1 1,0-1 0,-1 1-1,1-1 1,-1 1 0,1-1 0,-1 0-1,1 1 1,-1-1 0,1 1-1,-1-1 1,0 0 0,1 0-1,-1 0-17,7-31 391,-6 27-339,1-23 44,-1 1 0,-1 0 0,-1 0-1,-1-1 1,-6-21-96,-12-45 13,-3 0-13,12 53-6,8 31-7,-26-117-294,25 104 47,1 0 0,1-1 0,1 1-1,1-12 261,0 30-156,0-1-1,1 1 1,-1-1 0,1 1-1,0-1 1,1 1-1,-1 0 1,1-1 0,0 1-1,1 0 1,-1 0-1,1 1 1,0-1 0,0 0-1,0 1 1,1 0-1,-1 0 1,2 0 156,0 0-167,0 1 1,0 0-1,0 0 1,1 1-1,4-2 167,-9 4-21</inkml:trace>
  <inkml:trace contextRef="#ctx0" brushRef="#br0" timeOffset="640.458">1064 394 6905,'-2'-1'342,"-23"-19"2250,25 20-2514,-1-1 0,1 1-1,-1 0 1,1-1 0,-1 1-1,0 0 1,1-1 0,-1 1-1,1 0 1,-1 0 0,0-1-1,1 1 1,-1 0 0,0 0 0,0 0-1,1 0 1,-1 0 0,0 0-1,1 0 1,-1 0 0,0 0-1,1 1 1,-1-1 0,0 0-1,1 0 1,-1 0 0,0 1-1,1-1 1,-1 0 0,1 1 0,-1-1-1,1 1 1,-1-1 0,1 1-1,-1-1 1,1 1 0,-1-1-1,1 1 1,-1-1 0,1 1-1,0-1 1,-1 1 0,1 0-1,0-1-76,-2 7 212,0-1 0,1 0 0,0 1 0,0 0 1,0-1-1,1 1 0,0-1 0,0 1 1,1 1-214,11 66 712,-6-42-459,20 112 459,0 0 902,-5 9-1614,-20-140 88,0-10-49,0 1 0,-1 0 1,1-1-1,-1 1 1,0 0-1,0 0 1,0-1-1,-1 1 1,0 0-1,1-1 0,-2 4-39,2-7 9,0 0 0,0 0-1,0 1 1,0-1 0,-1 0-1,1 0 1,0 0-1,0 0 1,0 0 0,0 0-1,0 1 1,0-1-1,0 0 1,-1 0 0,1 0-1,0 0 1,0 0 0,0 0-1,0 0 1,0 0-1,0 0 1,-1 1 0,1-1-1,0 0 1,0 0 0,0 0-1,0 0 1,-1 0-1,1 0 1,0 0 0,0 0-1,0 0 1,0 0 0,-1 0-1,1 0 1,0 0-1,0-1 1,0 1 0,0 0-1,-1 0-8,-4-7 221,-4-13 31,-9-31-69,-45-137 55,51 145-230,2-2-1,2 1 1,-1-20-8,4-2-3,3-1 1,3-10 2,0 47-7,2 0 0,2 0 0,0 0 0,2 1 0,10-26 7,-12 43-6,0 0-1,0 0 1,1 0 0,1 1 0,0 0-1,1 0 1,0 1 0,0 0 0,8-6 6,-9 9-8,1 1 0,-1 0 0,2 1 1,-1-1-1,0 1 0,1 1 0,0 0 0,0 0 1,0 1-1,1 0 0,-1 0 0,1 1 1,2 0 7,-5 1-7,1 1 1,-1-1 0,0 1 0,0 0 0,0 1 0,0 0-1,0 0 1,0 1 0,0 0 0,0 0 0,-1 0-1,1 1 1,-1 0 0,3 1 6,-1 2-5,1 0-1,-1 0 1,0 0-1,-1 1 1,0 0-1,0 1 1,0-1 0,-1 1-1,3 5 6,4 10-5,0 1 1,-1 1-1,-1-1 1,-2 2-1,0 0 0,-2 0 1,0 4 4,-2-10 0,-2 2 1,0-1 0,-1 0 0,-1 1 0,-1-1 0,-2 6-1,1-15 4,0 0-1,-2 0 1,1 0 0,-1-1 0,-1 1 0,0-1 0,-1 0 0,0 0 0,-1 0 0,0-1 0,-7 9-4,3-6 14,-1 0 1,0-1 0,-1-1-1,-12 10-14,18-16 10,0-1-1,-1 0 0,1 0 1,-1 0-1,0-1 0,0 0 1,0 0-1,0-1 0,-1 0 1,1 0-1,-4 0-9,8-2-29,0 0 1,1 1-1,-1-1 0,0 0 1,0-1-1,1 1 1,-1-1-1,0 1 0,1-1 1,-1 0-1,0 0 0,1 0 1,-1 0-1,1 0 0,-1 0 1,1-1-1,0 1 1,0-1-1,0 0 0,0 0 1,0 0-1,0 0 0,0 0 1,0 0-1,1 0 1,-1-1-1,1 1 0,0 0 1,-1-1-1,1 1 0,0-1 1,0-1 28,-6-31-343</inkml:trace>
  <inkml:trace contextRef="#ctx0" brushRef="#br0" timeOffset="1102.226">1912 663 7250,'-17'-10'3752,"13"6"-1031,6 4-761,17 0-551,7 0-409,16 2-424,10-2-200,16 0-128,6 5-104,1-1-88,1-1-3241,6 4 2321</inkml:trace>
  <inkml:trace contextRef="#ctx0" brushRef="#br0" timeOffset="1691.877">3349 295 4561,'1'-6'498,"-1"0"-1,0 0 1,-1 0-1,1 0 1,-1 0-1,-1 0 1,1 0 0,-1 0-1,0 0 1,0 1-1,-1-1-497,2 2 198,-1 1 0,-1-1 0,1 1-1,0 0 1,-1 0 0,0 0 0,0 0-1,0 0 1,0 0 0,0 1 0,-1 0-1,1-1 1,0 1 0,-1 1 0,0-1-1,0 0 1,0 1-198,-4-2 152,-1 0 0,1 1-1,0 1 1,-1-1 0,1 1-1,-1 1 1,1-1 0,-1 2-1,1-1 1,-1 1 0,1 0 0,-1 1-1,1 0 1,0 0 0,0 1-1,0 0 1,0 0 0,0 1-1,0 0 1,-5 5-152,-3 4 149,0 2-1,1 0 1,0 0-1,1 2 1,1 0-1,-2 4-148,-19 33 468,-11 25-468,32-54 68,1 0-1,1 0 1,1 1-1,1 0 1,2 1 0,0 0-1,2 0 1,1 1-1,1 2-67,2-15 34,1-1-1,0 0 1,1 1-1,1-1 0,0 0 1,1 1-1,1-1 1,0-1-1,1 1 0,0-1 1,1 1-1,0-2 1,1 1-1,1-1 1,0 0-1,1 0 0,0-1 1,4 3-34,2 1 33,1-1 0,0 0 0,2-2 0,-1 0 0,1-1 0,1-1 0,0 0 0,0-2 0,18 6-33,-5-4 1,1-2 0,-1-1 0,2-2-1,-1-1 1,32 0-1,79-7-24</inkml:trace>
  <inkml:trace contextRef="#ctx0" brushRef="#br0" timeOffset="2356.714">4031 715 5041,'-36'-28'1022,"18"15"158,0-1-1,2 0 1,-8-9-1180,21 20 246,-1 0 1,0 0-1,1 1 0,-1 0 1,0 0-1,-1 0 0,1 0 1,0 0-1,0 1 0,-1 0 1,1-1-1,-1 2 0,1-1 1,-1 1-1,1-1 0,-1 1 1,1 0-1,-1 1 0,0-1 1,1 1-1,0 0 0,-1 0 1,1 1-1,-4 0-246,0 1 112,-1 1 0,1-1 1,0 1-1,0 1 0,0 0 0,1 0 0,-1 0 0,1 1 0,0 0 0,1 0 1,-6 7-113,8-7 24,0 0 1,0 0-1,1 1 1,-1 0 0,2-1-1,-1 1 1,1 0 0,0 0-1,0 1 1,1-1 0,-1 0-1,2 1 1,-1-1-1,1 0 1,0 1 0,1-1-1,0 1 1,0-1 0,1 0-1,-1 0 1,2 0-1,-1 0 1,1 0 0,1 2-25,2 5 28,2-1 1,-1 1 0,2-2 0,-1 1-1,2-1 1,0 0 0,0-1-1,1 0 1,0-1 0,1 0-1,7 3-28,-14-9 19,0-1 0,1 0-1,0 0 1,0 0-1,0-1 1,0 0-1,0 0 1,0-1 0,0 1-1,1-1 1,-1-1-1,0 1 1,7-1-19,-4-1 34,0 0 0,0 0 0,0-1 1,0-1-1,0 1 0,0-2 0,0 1 0,-1-1 1,2-1-35,5-4 58,-1 0 0,0-1 0,0 0 0,-1-1 1,-1-1-1,0 0 0,0 0 0,-1-1 0,-1-1 0,3-5-58,-9 13 17,0-1 0,-1 1-1,0 0 1,0-1 0,-1 0-1,0 0 1,0 0 0,0 0-1,-1 0 1,0 0 0,-1 0-1,1-1-16,-1 3 9,-1-1 0,1 1 0,-1 0 0,0 0 0,-1 0 0,1 0 0,-1 0 0,0 0 0,0 0 0,0 0-1,-1 1 1,0-1 0,0 1 0,0 0 0,0 0 0,-3-2-9,-6-5-38,0 1-1,-1 0 1,0 1 0,-1 0-1,1 1 1,-2 1 0,1 0-1,-1 1 1,0 1 0,0 0-1,-1 1 1,-14-2 38,-1 4-856,30 2 762,-1 0 0,1 0 0,0 0 0,-1 0 1,1 1-1,0-1 0,0 0 0,-1 1 0,1-1 0,0 1 0,0 0 0,0-1 0,-1 1 0,1 0 0,0 0 0,0-1 0,0 1 0,0 0 0,0 1 94,-3 16-904</inkml:trace>
  <inkml:trace contextRef="#ctx0" brushRef="#br0" timeOffset="3176.451">4485 622 7170,'-1'-1'332,"-1"-1"0,1 1 0,-1-1 1,0 1-1,1 0 0,-1 0 1,0 0-1,0 0 0,0 0 0,0 0 1,0 0-1,0 1 0,0-1 1,0 1-1,0-1 0,-1 1-332,3 0 87,-1 0-1,0 0 0,1 0 0,-1 0 1,0 1-1,1-1 0,-1 0 1,1 0-1,-1 0 0,1 1 1,-1-1-1,0 0 0,1 1 0,-1-1 1,1 0-1,-1 1 0,1-1 1,0 1-1,-1-1 0,1 1 1,-1 0-87,0 0 53,1 0 0,-1 1 0,1-1 0,-1 1 0,1-1 0,0 0 0,-1 1 0,1-1 0,0 1 0,0-1 0,0 1 0,0-1 1,0 2-54,4 18 264,0-1 0,1 1 0,1-1 0,1 0 0,9 19-264,-5-14 436,-2 1-1,0 1 1,0 8-436,-3 7 450,-5-30-339,1-1 1,0 1-1,0 0 1,1-1 0,1 0-1,0 1 1,3 4-112,-7-61 556,-8-71-295,7-87-261,2 198 0,-1-9-2,1 0 1,1 0 0,1-1 1,-3 12-2,1-1-1,0 1 1,0 0 0,0 0-1,0 0 1,1 0 0,-1 0 0,1 0-1,0 1 1,0-1 0,0 0-1,0 1 1,0-1 0,0 1 0,3-2 2,-4 3-3,1 0 0,-1 1 0,1-1 0,0 0 0,-1 1 1,1-1-1,0 1 0,-1 0 0,1 0 0,0-1 1,0 1-1,-1 0 0,1 0 0,0 1 0,0-1 0,-1 0 1,1 0-1,0 1 0,-1-1 0,1 1 0,0 0 1,-1-1-1,1 1 0,-1 0 0,1 0 0,0 0 3,6 5-9,-1-1 0,1 1 0,-1 1 0,2 2 9,-1-2-7,35 37-1,-2 1-1,-2 2 0,23 37 9,-56-75 3,0 0-1,0 1 1,0 0 0,-1 0 0,-1 0 0,0 1-1,0 0 1,-1 0 0,-1 0 0,1 0-1,-2 0 1,0 0-3,-2 2 18,1-12-17,0-1 0,-1 0-1,1 0 1,0 0 0,0 0 0,0 0 0,0 1 0,0-1-1,0 0 1,0 0 0,-1 0 0,1 0 0,0 0 0,0 0-1,0 0 1,0 0 0,-1 0 0,1 0 0,0 0 0,0 0-1,0 0 1,0 0 0,-1 0 0,1 0 0,0 0 0,0 0-1,0 0 1,0 0 0,-1 0 0,1 0 0,0 0 0,0 0-1,0 0 1,0 0 0,0 0 0,-1 0 0,1 0 0,0 0-1,-1-1 3,0 0 1,-1-1 0,1 1 0,0 0 0,0 0 0,0-1 0,1 1 0,-1-1 0,0 1 0,0 0-1,1-1 1,-1 0 0,1 1 0,-1-1-4,-2-13 6,0 1 0,1-1 0,1 0 0,0 0 0,1 1 1,0-1-1,2 0 0,-1 0 0,2 1 0,0-1 0,1 1 0,1-2-6,-3 8-7,1-1-1,0 1 1,1-1 0,0 1 0,0 0-1,1 1 1,0-1 0,0 1 0,1 0 0,0 0-1,0 1 1,1-1 0,0 1 0,0 1-1,0-1 1,0 1 0,1 1 0,0-1-1,0 1 1,7-2 7,-11 5-6,0 0 1,0 0-1,0 0 0,0 1 1,0 0-1,0-1 0,0 1 0,0 1 1,0-1-1,0 1 0,0-1 0,0 1 1,0 0-1,0 1 0,0-1 6,2 2-6,-1 0-1,1 0 0,-1 0 1,1 1-1,-1 0 1,0 0-1,-1 0 0,1 0 1,1 3 6,4 5-7,0 1 1,-1 1-1,-1-1 1,0 2-1,0-1 1,-2 1-1,2 6 7,0 3 12,-2 0 0,-1 0-1,-1 1 1,0 6-12,-2-11-132,0-1 0,1 0 1,2 0-1,0 0 0,1-1 0,0 1 0,4 3 132,31 46-2823,-23-42 1808</inkml:trace>
  <inkml:trace contextRef="#ctx0" brushRef="#br0" timeOffset="3667.31">5505 696 4553,'-8'-9'1112,"6"7"-784,1 0 1,-1 0-1,1 1 1,-1-1-1,1 1 1,-1-1-1,0 1 1,0 0-1,0 0 1,0 0-1,0 0 1,0 0-1,-1 0-328,3 1 87,0 0 0,0 0-1,-1 0 1,1 0 0,0 0 0,0 0-1,-1 0 1,1 1 0,0-1-1,0 0 1,-1 0 0,1 0-1,0 1 1,0-1 0,0 0-1,-1 0 1,1 0 0,0 1-1,0-1 1,0 0 0,0 0-1,0 1 1,-1-1 0,1 0-1,0 0 1,0 1 0,0-1 0,0 0-1,0 1 1,0-1 0,0 0-1,0 0 1,0 1 0,0-1-1,0 0 1,0 1 0,0-1-1,0 0 1,0 0 0,1 1-87,0 17 828,-1-13-372,5 37 864,2 1 0,4 5-1320,-2-2 876,3 29-876,-9-5 436,-3 0 1,-3 16-437,-1 6 157,4-83-142,0 6 60,-1 0 1,-3 15-76,4-29 5,0-1-1,0 0 1,0 0 0,0 1 0,0-1 0,0 0-1,0 0 1,0 1 0,0-1 0,0 0-1,0 0 1,0 0 0,0 1 0,0-1 0,0 0-1,-1 0 1,1 0 0,0 1 0,0-1 0,0 0-1,0 0 1,0 0 0,-1 1 0,1-1 0,0 0-1,0 0 1,0 0 0,-1 0 0,1 0-1,0 0 1,0 0 0,0 1 0,-1-1 0,1 0-1,0 0 1,0 0-5,-8-7 96,-6-19-6,12 23-71,-7-17 6,2 1 0,0-1 0,2 0 0,0-1-1,0-6-24,-2-5 16,-6-39-2,3-1 0,3 0 0,3-1 0,3 1 0,4-9-14,-2 62-27,0 1 0,2-1 0,1 0 0,0 1 0,1 0 0,1 0 0,7-14 27,-10 24-26,2 1 0,-1-1 0,1 1 0,0 0 0,0 0 1,1 1-1,0-1 0,0 1 0,1 0 0,-1 1 0,1 0 0,0 0 0,1 0 0,-1 1 0,1 0 0,0 1 0,6-3 26,-6 4-10,-1 0-1,0 1 1,1 0-1,-1 0 1,1 0-1,-1 1 1,1 0-1,-1 1 1,1-1-1,-1 2 1,1-1-1,-1 1 1,0 0 0,1 0-1,-1 1 1,0 0-1,-1 0 1,1 1-1,-1 0 1,1 0-1,-1 0 1,0 1-1,-1 0 1,4 3 10,-2-1-3,0 0 1,-1 1 0,0-1-1,-1 1 1,1 0 0,-1 1-1,-1-1 1,0 1 0,0 0-1,0 0 1,-1 0 0,-1 1-1,0-1 1,0 1 0,-1-1-1,0 1 1,0-1 0,-1 10 2,-2-6 6,0 0 0,-1-1 1,-1 1-1,0-1 0,0 1 1,-1-1-1,-1-1 0,0 1 1,0-1-1,-1 0 0,-1 0 1,-1 1-7,-6 6 55,-1-1 0,0 0 1,-2-1-1,0-1 0,0 0 1,-8 3-56,22-15 12,0 0 1,1-1-1,-1 0 1,0 0 0,0 0-1,0 0 1,-1 0-1,1-1 1,0 0-1,-1 0 1,1 0 0,-5 0-13,9-1 0,-1 0 1,0 0 0,1 0 0,-1 0 0,1 0 0,-1 0 0,1 0 0,-1 0 0,0 0 0,1 0 0,-1 0 0,1 0 0,-1-1 0,1 1 0,-1 0 0,1 0 0,-1-1 0,1 1-1,-1 0 1,1-1 0,-1 1 0,1 0 0,-1-1 0,1 0-1,1-17-64</inkml:trace>
  <inkml:trace contextRef="#ctx0" brushRef="#br0" timeOffset="4195.914">6103 53 8418,'-1'-4'583,"1"1"0,-1-1 0,0 0 1,0 1-1,0-1 0,-1 1 0,1-1 1,-1 0-584,1 4 70,1-1 0,0 1 1,-1-1-1,1 1 0,-1-1 1,1 1-1,-1-1 0,1 1 1,-1-1-1,1 1 0,-1-1 1,1 1-1,-1 0 0,1 0 1,-1-1-1,0 1 0,1 0 1,-1 0-1,0-1 0,1 1 1,-1 0-1,0 0 0,1 0 1,-1 0-1,0 0 0,1 0 1,-1 0-1,0 0 0,1 0 1,-1 1-1,0-1 0,1 0 1,-1 0-1,0 1 0,1-1 1,-1 0-1,1 1 0,-1-1 1,1 0-1,-1 1 0,0-1 1,1 1-1,0-1 1,-1 1-1,1-1 0,-1 1 1,1-1-1,0 1 0,-1 0-70,-2 2 86,0 1-1,0 0 1,1 0-1,0 0 0,-1 0 1,1 0-1,0 1 1,1-1-1,-1 1 1,1-1-1,0 1 1,0-1-1,1 1-85,-3 15 151,2 0 0,0 11-151,1-27 36,1 68 381,4-1 1,6 28-418,31 145 632,-32-189-532,-1 15 32,-3 2 1,-3-1-1,-4 29-132,0-6-1406,7 31 1406,-5-108-984,2 1 0,3 12 984,13 29-1238</inkml:trace>
  <inkml:trace contextRef="#ctx0" brushRef="#br0" timeOffset="4634.833">6380 869 4865,'32'-60'2338,"-31"59"-2129,-1 1 0,1 0-1,-1-1 1,1 1 0,-1 0 0,1 0 0,-1-1 0,1 1 0,-1 0 0,1 0-1,-1 0 1,1 0 0,-1 0 0,1 0 0,-1 0 0,1 0 0,-1 0 0,1 0-1,0 0 1,-1 0 0,1 0 0,-1 0 0,1 0 0,-1 1 0,1-1 0,-1 0-1,1 1-208,21 8 2870,-6-2-2825,-4-2 149,-3-2-63,-1 0 1,1 0-1,0-1 0,0 0 1,0 0-1,0-1 0,0 0 1,0-1-1,5 0-131,-2-1 56,1 0 1,-1-1-1,0 0 1,0-1-1,0 0 1,0-1-1,-1 0 1,0-1-1,1-1 1,-2 1-1,1-2 0,-1 1 1,0-2-1,0 1 1,0-2-57,-8 7 7,0 1 0,-1-1-1,1 1 1,-1-1 0,0 0 0,0 0 0,0 0 0,1 0-1,-2 0 1,1 0 0,0 0 0,0 0 0,-1 0 0,1 0-1,-1 0 1,1 0 0,-1 0 0,0-1 0,0 1 0,0 0-1,0 0 1,-1-1-7,0 0 8,0 0-1,0 0 0,0 0 1,-1 0-1,0 0 1,0 0-1,1 1 0,-1-1 1,-1 1-1,1-1 1,0 1-1,-1 0 0,1 0 1,-1 0-1,-1-1-7,-5-3 1,-1 0 0,-1 0 0,1 1 0,-1 0-1,1 1 1,-1 0 0,-1 1 0,1 0 0,0 1 0,-1 0-1,1 0 1,-1 2 0,0-1 0,1 1 0,-1 1 0,1 0 0,-5 2-1,7-2-8,1 1 1,0 0-1,-1 1 1,1 0-1,0 0 1,0 1 0,1 0-1,-1 0 1,1 1-1,0 0 1,0 0 0,1 0-1,-1 1 1,1 0-1,0 1 1,1-1 0,-1 1-1,2 0 1,-1 0-1,1 1 1,0-1 0,0 1-1,-2 6 8,3-2-4,0 1 0,0 0 0,1-1 0,0 1 0,1 0 0,1 0 0,0 0 0,1 0 0,0 0 0,1 0 0,1-1 0,0 1 0,0-1 0,1 1 0,1-1 0,0 0 0,6 10 4,-2-6 13,1-1 0,0 0-1,1 0 1,1-1 0,0-1-1,0 0 1,2 0 0,-1-1-1,2-1 1,0-1 0,0 0-1,10 5-12,-12-8-12,0 0 0,1-1 1,0 0-1,0-1 0,0-1 0,0 0 0,1-1 0,-1-1 0,1 0 0,0-1 0,0 0 1,0-1 11,58-12-55</inkml:trace>
  <inkml:trace contextRef="#ctx0" brushRef="#br0" timeOffset="4996.402">7115 120 8610,'-32'-3'3641,"13"11"-2129,11 16 64,9 19-584,8 14-135,8 28-321,3 3-128,-1 9-144,2-4-48,-7-16-64,-2-3-32,-2-4-32,0-3 0,0 1 56,1 1-144,-8-14-648,4-2-80,-4-19 304</inkml:trace>
  <inkml:trace contextRef="#ctx0" brushRef="#br0" timeOffset="5336.7">6985 771 9234,'-1'0'4457,"11"0"-2033,28 0-991,9 0-353,22-5-688,12 0-136,6 0-88,9 0-176,8 5 440,6 0-320</inkml:trace>
  <inkml:trace contextRef="#ctx0" brushRef="#br0" timeOffset="5696.124">7854 865 4913,'-137'-35'6495,"127"33"-5236,11 3 97,16 6-337,6-2-620,0-1 0,1-1 0,0-1 0,-1-1 0,1-1 0,0-1 0,0-2 1,10-2-400,-19 3 88,-1-1 0,0-1 0,2-1-88,-12 4 15,-1 0 1,1-1-1,-1 1 1,1-1-1,-1 0 1,0 0-1,1 0 1,-1-1-1,0 1 1,0-1-1,-1 1 1,1-1 0,0 0-1,0-1-15,-3 3 5,1 0 0,-1-1 0,1 1 0,-1 0 0,1 0 0,-1-1 1,0 1-1,0 0 0,1 0 0,-1-1 0,0 1 0,0 0 0,0-1 0,-1 1 0,1 0 0,0 0 0,0-1 0,-1 1 0,1 0 1,0 0-1,-1 0 0,0-1 0,1 1 0,-1 0 0,0 0 0,1 0 0,-1 0 0,0 0 0,0 0 0,0 0 0,0 0 0,0 1 1,0-1-1,0 0 0,0 0 0,0 1-5,-6-5 14,0 1 0,0 1 0,0-1 0,0 1 0,-4-1-14,-10-3 9,0 1-1,0 0 0,0 2 0,-1 1 0,1 0 0,-5 1-8,16 2-4,0 0 0,0 0-1,0 1 1,-1 0 0,1 1-1,0 0 1,1 1 0,-1 0-1,0 0 1,1 1-1,0 0 1,-1 1 0,2 0-1,-3 1 5,6-1-5,-1 0 0,1 1 0,0-1 0,1 1 0,-1 0 0,1 0 0,0 0 0,1 0 0,-1 1 0,1 0-1,1 0 1,-1-1 0,1 2 0,0-1 0,1 0 0,-1 0 0,2 1 0,-1-1 0,1 0 0,0 3 5,0 7-4,1 0 1,1 0 0,1-1 0,0 1-1,1 0 1,0-1 0,2 0-1,2 6 4,-2-10 7,-1-1 0,1 0-1,1 0 1,0-1 0,0 0 0,1 0-1,1 0 1,0-1 0,0-1-1,0 1 1,1-2 0,0 1 0,1-1-1,0-1 1,7 4-7,0-2-102,0-1 1,1-1-1,0 0 1,0-2-1,1 0 1,-1-1-1,1-1 0,0 0 1,13-2 101,54-6-1106,7-9 375</inkml:trace>
  <inkml:trace contextRef="#ctx0" brushRef="#br0" timeOffset="6103.928">8419 751 4977,'-5'-3'556,"-1"1"-1,1 0 1,-1 0-1,0 1 1,0 0-1,0 0 1,0 0-1,0 1 1,-3 0-556,7 0 139,1 0 0,0 1 0,-1-1 0,1 0 0,-1 1 0,1-1 0,0 1 0,-1-1 1,1 1-1,0-1 0,0 1 0,-1 0 0,1 0 0,0 0 0,0 0 0,0 0 0,0 0 1,0 0-140,0 1 90,0-1 0,0 1 1,0 0-1,1 0 0,-1-1 1,1 1-1,-1 0 0,1 0 1,0 0-1,-1 0 0,1 0 1,0 0-1,0-1 0,1 1 1,-1 0-1,0 0 0,1 1-90,4 20 963,1 0-1,6 14-962,11 40 1245,-17-48-873,-1-1 0,-2 1-1,0 1 1,-2-1 0,-2 0 0,0 1-1,-6 27-371,7-56 17,0 1 0,0-1 0,-1 1-1,1-1 1,-1 0 0,1 1 0,-1-1 0,1 0-1,-1 1 1,0-1 0,0 0 0,0 0 0,0 1 0,1-1-1,-2 0 1,1 0 0,0 0-17,1-1 11,-1 0 0,0 1-1,0-1 1,1 0 0,-1 1 0,0-1 0,0 0 0,1 0 0,-1 0-1,0 0 1,0 0 0,0 0 0,1 0 0,-1 0 0,0 0-1,0 0 1,0-1 0,1 1 0,-1 0 0,0 0 0,0-1-1,1 1-10,-3-2 19,0 0 0,0 0 0,0 0 0,1 0 0,-1 0 0,1 0 0,-1-1 0,1 1-1,0-1 1,0 0 0,0 0 0,-1-2-19,-2-7 26,0-1-1,0 1 1,2 0-1,-1-1 1,1 0-1,0-12-25,-1-18 34,2-19-34,1 47 4,1-10-7,0 1 1,2 0-1,0-1 0,3-8 3,-3 25-5,0 0 0,0 0 0,1 0-1,0 1 1,0-1 0,1 1 0,0-1-1,0 1 1,0 0 0,1 1 0,1-1-1,-1 1 1,1 0 0,4-4 5,-1 3-8,1 0 0,-1 1 0,1 1 0,0-1 0,0 1 0,1 1 0,0 0 1,-1 1-1,1 0 0,0 0 0,1 1 0,-1 1 0,0 0 0,5 0 8,-9 1-5,0 0 1,0 1-1,0 0 0,0 0 1,0 1-1,0 0 0,-1 0 1,1 0-1,-1 1 0,1 0 1,-1 0-1,0 1 0,0-1 1,0 1-1,-1 1 0,0-1 1,1 1-1,-1 0 0,-1 0 1,1 0-1,-1 1 0,0 0 1,0 0-1,0 0 5,1 6-3,0-1 0,0 1 0,-1 0 1,0 0-1,-1 0 0,1 9 3,1 19 46,0 19-46,-3-20-106,6 21 106,-6-48-68,1 0-1,0-1 1,0 1 0,2-1 0,-1 1-1,1-2 1,1 2 68,21 28-216</inkml:trace>
  <inkml:trace contextRef="#ctx0" brushRef="#br0" timeOffset="6677.998">9148 886 5905,'-1'0'142,"1"0"-1,0-1 1,-1 1 0,1 0-1,0 0 1,-1 0-1,1 0 1,0 0 0,-1 0-1,1 0 1,0 0 0,-1 0-1,1 0 1,0 0-1,-1 0 1,1 0 0,0 0-1,-1 0 1,1 0-1,0 0 1,0 1 0,-1-1-1,1 0 1,0 0-1,-1 0 1,1 0 0,0 1-1,0-1 1,-1 0-1,1 0 1,0 0 0,0 1-142,4 8 2043,20 10-171,-16-16-1661,0 0 0,0 0 0,0-1 0,1 0 0,-1-1 0,0 0 0,1 0 0,-1-1 0,1 0 0,0-1 0,-1 1 0,0-2 0,1 1 0,-1-1 0,2-1-211,-1 1 60,0-1-1,0 0 0,-1-1 0,1 1 1,-1-2-1,0 1 0,0-1 0,0-1 1,-1 1-1,0-1 0,0-1 1,0 1-1,3-5-59,-8 9 11,-1 0-1,1 0 1,-1 0 0,1 0 0,-1 0-1,0 0 1,0 0 0,0-1 0,0 1 0,0 0-1,-1-1 1,1 1 0,-1 0 0,1-1-1,-1 1 1,0-1 0,0 1 0,0-1-1,0 1 1,0 0 0,-1-1 0,1 1 0,-1-1-1,1 1 1,-2-2-11,0 0 10,-1 0-1,0 0 1,0 1-1,-1-1 1,1 1 0,0 0-1,-1 0 1,0 0-1,0 0 1,0 1-1,0-1 1,-4-1-10,-3-1-1,0 0 1,-1 0-1,1 1 0,-1 1 1,0 0-1,0 0 0,0 2 1,0-1-1,-1 1 1,1 1-1,0 0 0,0 1 1,-1 0-1,1 1 0,-3 1 1,6-1-6,0 1 0,0 0 0,1 0 0,-1 1 0,1 0 0,0 1 0,0 0 0,0 0 0,0 0 0,1 1 0,0 1 0,1-1 0,-1 1 0,1 0 0,0 0 0,1 1-1,0-1 1,0 1 0,0 1 0,-1 5 6,1-1-2,1 1 0,1-1 0,0 1 0,1 1 0,0-1 0,1 0 0,1 0 0,0 0 0,1 1 0,0-1 0,2 0-1,-1 0 1,2 0 0,0-1 0,0 1 0,1-1 0,1 0 0,0 0 0,1-1 0,4 6 2,-5-10 2,0-1 1,0 0-1,1 0 1,0 0-1,0-1 0,1 0 1,-1-1-1,8 5-2,10 3 20,1 0-1,7 1-19,-32-14 1,31 12-78,1-2 1,1-1-1,-1-2 0,1-1 1,19-1 76,23-1-140</inkml:trace>
  <inkml:trace contextRef="#ctx0" brushRef="#br0" timeOffset="7109.62">10181 728 4433,'-1'-7'979,"-1"1"-1,1-1 1,-1 0 0,0 1 0,-1-1 0,0 1-1,-1-3-978,2 6 252,1 1 0,-1-1 1,0 1-1,0 0 0,0-1 0,0 1 0,-1 0 0,1 0 0,0 0 0,-1 1 0,0-1 0,1 1 1,-1-1-1,0 1 0,0 0 0,0 0 0,0 0 0,-1 0-252,-7-1 211,1 2-1,0-1 1,0 1-1,0 0 0,-1 1 1,1 0-1,0 1 1,0 0-1,0 1 1,1 0-1,-1 0 1,-4 3-211,-14 6 264,0 2 0,1 1 0,-10 9-264,25-16 72,1 0 0,0 1 0,0 0 0,-5 7-72,13-13 8,0 0 0,0 1 0,0-1 0,1 0 0,-1 1 0,1 0 0,0 0 0,0 0 0,0 0 0,1 0 0,-1 0 0,1 0 0,0 0 0,0 0 0,1 1 0,-1 1-8,2-3 2,-1-1-1,1 1 1,0-1-1,-1 0 1,1 1 0,0-1-1,1 0 1,-1 0-1,0 0 1,1 0 0,-1 0-1,1 0 1,0 0-1,-1-1 1,1 1-1,0 0 1,0-1 0,0 1-1,0-1 1,0 0-1,1 0 1,-1 0-1,0 0 1,0 0 0,3 0-2,6 3 6,1-1 1,-1 0 0,1-1 0,10 1-7,78 3 39,-77-7-31,1 2-1,0 0 1,0 2-1,-1 1 1,1 0-1,-1 2 1,7 3-8,-26-7 1,1 0 0,-1 0-1,0 0 1,0 0 0,0 1 0,-1 0 0,1 0-1,0 0 1,-1 0 0,0 0 0,0 0 0,0 1 0,2 3-1,-4-5 0,1 1 1,-1 0 0,0-1 0,0 1 0,-1 0 0,1 0 0,0 0-1,-1-1 1,0 1 0,0 0 0,0 0 0,0 0 0,0 0-1,0 0 1,-1 0 0,1 0 0,-1-1 0,0 1 0,0 0 0,0 0-1,0-1 1,-1 2-1,-3 6 9,-2 0 1,1-1-1,-1 1 0,-1-1 0,0 0 1,0-1-1,0 0 0,-1 0 0,0-1-9,-29 21 73,-26 14-73,43-29 14,-14 11-22,21-14-73,1 0 0,-2-1-1,1-1 1,-1 0 0,-7 1 81,28-20-1939,9-6 607,9-3 490</inkml:trace>
  <inkml:trace contextRef="#ctx0" brushRef="#br0" timeOffset="7543.864">10870 721 7474,'-2'-2'416,"-1"0"0,1 0 0,0 0 0,0 0 1,-1 0-1,1 1 0,-1-1 0,0 1 0,1-1 1,-1 1-1,0 0 0,0 0 0,0 0 0,0 1 0,0-1 1,0 1-1,0-1 0,0 1 0,0 0-416,-11 0 531,0 0 0,1 1-1,-11 3-530,11-3 452,-23 5 115,0 1 0,1 1 0,-14 7-567,26-7 142,1 0 1,1 2-1,0 0 0,0 1 1,-14 12-143,33-23 3,1 1 0,0 0 1,0 0-1,0 0 0,0 0 0,0-1 1,0 1-1,0 0 0,0 1 1,0-1-1,0 0 0,0 0 1,1 0-1,-1 0 0,1 1 1,-1-1-1,1 0 0,-1 2-3,1-3 1,0 1 0,0 0-1,0-1 1,1 1-1,-1-1 1,0 1 0,1 0-1,-1-1 1,0 1 0,1-1-1,-1 1 1,0-1-1,1 1 1,-1-1 0,1 1-1,-1-1 1,1 1 0,-1-1-1,1 1 1,0-1-1,-1 0 1,1 1 0,-1-1-1,1 0 1,0 0-1,7 3-1,0-1 0,0 0 0,0 0 0,0-1 0,3 0 1,109 7 1,-81-8 4,0 3 1,-1 1-1,1 2 1,30 8-6,-65-12 0,0-1 0,0 0 1,0 1-1,0 0 0,0 0 0,0 0 0,0 0 0,-1 1 1,1-1-1,-1 1 0,0 0 0,0 0 0,0 0 1,1 2-1,-3-3 1,0 0 0,0 0 0,0 0 0,0 0 1,-1 0-1,1 0 0,-1 0 0,1 1 0,-1-1 0,0 0 1,0 0-1,0 0 0,0 0 0,0 1 0,-1-1 1,1 0-1,-1 0 0,1 0 0,-1 0 0,0 0 1,0 0-1,0 0 0,0 0 0,0 0 0,0 0 1,0 0-1,-1-1 0,0 2-1,-4 5 15,-1 0 1,-1 0-1,0-1 0,0 0 0,0 0 1,-1-1-1,-6 4-15,-19 9 143,-18 8-143,13-8 66,-2 3-4,-4 3 39,-1-3-1,-42 14-100,75-33-1287,32-8-2282,19-14 1666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21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28 8018,'10'-20'6480,"-8"15"-3715,-6 14-1449,0 0-991,0 1-40,0 0-1,0 0 1,1 1-1,1-1 1,-1 7-285,2-14 31,1 0 1,0-1-1,0 1 0,0 0 1,0-1-1,1 1 1,-1 0-1,1-1 0,-1 1 1,1-1-1,0 1 0,0-1 1,0 1-1,0-1 0,1 0 1,-1 1-1,1-1 1,-1 0-1,1 0 0,0 0 1,0 0-1,0 0 0,0-1 1,0 1-1,1 0-31,-1-1 34,1 1 0,-1-1-1,1 0 1,0-1 0,-1 1 0,1 0 0,0-1-1,-1 1 1,1-1 0,0 0 0,0 0-1,-1 0 1,1 0 0,0-1 0,0 1 0,-1-1-1,1 0 1,0 1 0,-1-1 0,1 0-1,-1-1 1,1 1 0,1-2-34,-1 2 45,1-1-1,-1 0 1,0 0 0,0-1 0,-1 1-1,1-1 1,0 1 0,-1-1 0,0 0 0,1 0-1,-1 0 1,0 0 0,0 0 0,-1 0-1,1-1 1,-1 1 0,1-2-45,-1 2 28,0-1 1,-1 1-1,1 0 1,-1 0-1,0-1 0,0 1 1,0 0-1,0 0 1,-1-1-1,1 1 1,-1 0-1,0 0 0,1 0 1,-2 0-1,1 0 1,0 0-1,-1 0 0,1 0 1,-1 0-1,0 0 1,0 1-1,0-1 1,0 1-1,0 0 0,0-1 1,-1 1-1,0 0 1,1 0-1,-1 1 1,0-1-1,0 0 0,1 1 1,-1 0-1,-1 0 1,-1-1-29,-1 1 295,0 0 0,1 1 0,-1-1 0,0 1-1,1 1 1,-3 0-295,-35 7 969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23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0 4729,'62'29'2434,"-53"-28"-814,-8-5-428,-9-6 960,6 8-1991,-1 1 0,0-1 0,0 1 1,1 0-1,-1 0 0,0 0 0,0 0 1,0 0-1,0 1 0,-1 0 1,1-1-1,0 1 0,0 0 0,0 0 1,0 1-1,0-1 0,0 1 0,0-1 1,0 1-1,0 0 0,0 0 0,0 1 1,0-1-1,1 0 0,-1 1 1,0 0-1,1-1 0,-1 1 0,-1 2-161,-4 3 110,0 0 0,0 0 1,1 1-1,0 0 0,1 0 0,0 1 0,0 0 0,-1 3-110,2-3 21,0 2 1,0-1-1,1 0 0,1 1 1,0 0-1,0 0 1,1 0-1,1 0 1,0 0-1,0 0 0,1 0 1,0 0-1,2 10-21,0-13 2,-1 0 0,2 0 1,-1 0-1,1-1 0,0 1 0,1-1 0,-1 0 0,1 1 0,1-2 0,0 1 1,0 0-1,0-1 0,0 0 0,1 0 0,0-1 0,0 1 0,1-1 0,0-1 1,1 1-3,1 1 5,0-1 0,0-1 0,1 1 0,0-2 0,0 1 0,0-1 0,0-1 0,0 0 0,0 0 0,11-1-5,-15-1 6,1 0-1,0 0 0,0-1 0,0 0 0,-1 0 0,1-1 1,0 0-1,-1 0 0,1 0 0,-1-1 0,0 0 0,0 0 1,0-1-1,0 0 0,-1 0 0,0 0 0,1-1-5,1-1 9,-1-1-1,1 0 1,-2-1 0,1 1-1,-1-1 1,0 0 0,0 0-1,-1-1 1,0 1-1,-1-1 1,0 0 0,0 0-1,-1 0 1,0-1 0,0 1-1,-1-8-8,0 4 14,-2 0-1,0 0 0,0 0 0,-1 0 1,-1 0-1,0 0 0,0 0 0,-2 1 1,1-1-1,-2 1 0,-4-8-13,7 14 33,0 1 0,0 0 0,-1-1 0,0 1-1,0 0 1,0 1 0,-1-1 0,1 1 0,-1 0 0,-2-1-33,4 3 31,0 0 0,0 1 1,-1-1-1,1 1 0,0 0 1,0 0-1,-1 0 0,1 0 1,-1 1-1,1-1 0,-1 1 1,1 0-1,0 0 0,-1 0 1,1 1-1,-1-1 0,1 1 0,-1 0 1,1 0-1,-1 0-31,-3 2 46,0 0 0,0 0 0,1 1 1,-1 0-1,1 0 0,0 1 0,0 0 0,1 0 0,-5 5-46,-1 2 30,0 1 0,0 1 0,2 0 0,0 0-30,5-8 2,1 1-1,0 0 1,0 0 0,0 0-1,1 0 1,0 0 0,1 0-1,-1 1 1,2-1 0,-1 0-1,1 1 1,0-1 0,1 6-2,-1-7 0,1-1 1,0 1 0,1 0-1,-1 0 1,1 0 0,0-1-1,1 1 1,-1-1 0,1 1-1,0-1 1,0 0 0,1 0 0,0-1-1,0 1 1,0-1 0,0 0-1,1 1 0,0-1 4,0 0 0,0-1 0,0 1 0,1-1 0,0 0 0,-1 0 0,1-1 0,0 0 0,0 0 0,0 0 0,1-1 0,5 1-4,-6-1 4,-1-2-1,0 1 1,0 0-1,0-1 1,0 0-1,0 0 1,0 0-1,0-1 1,0 0-1,0 0 1,0 0-1,-1 0 1,1-1-1,-1 0 1,0 0-1,2-1-3,-1-1 5,0 1 1,1-1-1,-2 0 0,1 0 0,-1-1 0,1 1 1,-2-1-1,1 0 0,0 0 0,-1-1 0,-1 1 1,1 0-1,-1-1 0,0 0 0,0 0 0,0-2-5,-1 3 7,-1 1 0,0 0 0,0-1 0,0 1 0,-1 0-1,1-1 1,-1 1 0,0 0 0,-1 0 0,1-1 0,-1 1-1,0 0 1,-1 0 0,1 1 0,-1-1 0,0 1 0,0-1-1,0 1 1,-1 0 0,1 0 0,-3-2-7,1 2 22,1 0 1,-1 0-1,0 1 1,1 0-1,-1 0 1,-1 0-1,1 1 1,0-1-1,-1 1 0,-2 0-22,6 1 10,-1 0-1,0 1 1,1 0-1,-1-1 0,0 1 1,1 0-1,-1 0 0,0 1 1,1-1-1,-1 1 1,0-1-1,1 1 0,-1 0 1,1 0-1,-1 0 0,1 0 1,-1 0-1,1 0 1,0 1-1,-1-1 0,1 1 1,0 0-1,-1 1-9,-2 2 3,0 0 0,1 1 0,-1 0-1,1 0 1,0 0 0,1 0 0,0 0 0,0 1 0,0-1-1,1 1 1,-1 0 0,2 0 0,-1 0 0,1 0-1,0 0 1,0 0 0,1 1 0,0-1 0,1 0 0,-1 0-1,1 0 1,1 0 0,-1 0 0,1 0 0,1 2-3,-2-6 1,1-1 0,-1 0-1,0 1 1,1-1 0,-1 0 0,1 0 0,0 0 0,0 0 0,0-1 0,0 1 0,0 0-1,0-1 1,0 1 0,1-1 0,-1 0 0,0 0 0,1 0 0,-1 0 0,1 0 0,-1-1 0,1 1-1,-1 0 1,1-1 0,0 0 0,-1 0 0,1 0 0,0 0 0,-1 0 0,1-1 0,2 0-1,1 0 5,1 0 0,-1-1 1,0 0-1,0-1 1,0 1-1,0-1 1,0 0-1,0-1 1,-1 1-1,0-1 0,5-4-5,-6 3 6,0 1 0,0-1 0,0 0-1,0 0 1,-1-1 0,0 1-1,0-1 1,-1 0 0,1 0 0,-1 0-1,0 0 1,-1 0 0,0 0-1,0 0 1,0-1-6,0 4 3,-1 0 0,0 0 0,0-1 0,0 1 0,0 0 0,-1 0 1,1 0-1,-1 0 0,0 0 0,0 0 0,0 0 0,0 0 0,-1 0 0,1 0 0,-1 0 0,1 1 0,-1-1 0,0 0 0,0 1 0,0 0 0,-1-1 0,1 1 0,0 0 0,-1 0 1,1 0-1,-1 1 0,0-1 0,0 1 0,0-1 0,-2 0-3,3 2 2,0 0-1,0-1 1,-1 1 0,1 0-1,0 0 1,0 0 0,-1 0-1,1 1 1,0-1 0,0 1-1,-1-1 1,1 1 0,0 0-1,0 0 1,0 0 0,0 0-1,0 0 1,0 0 0,0 0-1,0 1 1,1-1 0,-1 1 0,0-1-1,1 1 1,-1 0 0,1 0-1,-1 0-1,-4 6 2,1-1 0,0 1 1,0 0-1,0 0 0,-2 9-2,4-12 1,1 1 0,1 0 1,-1 1-1,1-1 0,0 0 1,0 0-1,1 0 0,0 1 1,0-1-1,0 0 0,1 1 0,0 0-1,0-5 2,-1 0-1,1 0 0,-1 0 0,1 0 1,0 0-1,0-1 0,0 1 0,-1 0 1,2 0-1,-1-1 0,0 1 0,0-1 1,1 1-1,-1-1 0,0 0 0,1 1 1,0-1-1,-1 0 0,1 0 0,0 0 1,-1 0-1,1 0 0,0 0 0,0-1 1,0 1-1,0-1 0,0 1 0,-1-1 1,1 0-1,0 0 0,0 1 0,0-1 1,0-1-1,0 1 0,0 0 0,0 0 0,0-1 1,0 1-1,0-1 0,0 0-1,5-1 10,-1 0 0,1-1 0,-1 0 0,0 0 0,0-1 0,0 0 0,-1 0 0,1 0 0,4-5-10,-8 7 6,1 0 0,-1-1 0,1 1 0,-1-1 0,0 1 0,0-1 0,0 1 0,-1-1-1,1 0 1,0 0 0,-1 0 0,0 0 0,0 0 0,0 0 0,0 0 0,0-1 0,-1 1 0,0 0 0,1 0 0,-1-1 0,0-2-6,-1 4 4,1 1-1,-1-1 1,0 0-1,0 1 1,1-1-1,-1 1 1,0-1 0,0 1-1,0-1 1,0 1-1,-1 0 1,1 0 0,0 0-1,-1-1 1,1 1-1,0 0 1,-1 0 0,1 1-1,-1-1 1,0 0-1,1 0 1,-1 1 0,0-1-1,1 1 1,-1 0-1,0-1 1,1 1 0,-1 0-1,0 0 1,0 0-1,1 0 1,-1 0-1,0 1 1,0-1 0,1 0-1,-2 1-3,-4 0 153,0 1-1,-1 0 0,1 0 1,0 1-1,0 0 1,1 0-1,-7 5-152,-15 14 2102,5 5-928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26.8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489 161 4873,'84'-28'2337,"-56"22"196,-13 2-262,-15 4-2196,1-1-1,-1 1 1,0 0 0,0 0 0,1 0 0,-1 0 0,0-1 0,0 1-1,0 0 1,0 0 0,1-1 0,-1 1 0,0 0 0,0 0 0,0-1-1,0 1 1,0 0 0,0 0 0,0-1 0,0 1 0,0 0 0,0 0-1,1-1 1,-1 1 0,-1 0 0,1 0 0,0-1 0,0 1 0,0 0 0,0-1-1,0 1 1,0 0 0,0 0 0,0-1 0,0 1-75,-9-7 3498,-17 3-3090,12 3-33,-24-5 65,-1-1-37,-1 2 0,0 2 1,-28 1-404,55 2 29,0 2 0,0-1 1,0 1-1,1 1 0,-1 0 1,1 1-1,0 1 0,0 0 0,0 0 1,0 1-1,1 0 0,0 1 1,-8 7-30,4-2 8,1 2 1,0-1 0,1 2 0,1 0-1,0 0 1,1 2 0,0-1-1,1 1 1,1 0 0,1 1-1,1 0 1,0 1 0,1-1-1,1 1 1,1 0 0,1 1-1,0-1 1,1 8-9,2-5 4,0 0 1,1 1-1,1-1 0,1 0 0,1 0 1,1 0-1,1-1 0,1 0 0,1 0 1,1 0-1,0-1 0,2 0 0,0-1 1,1-1-1,15 18-4,-16-23 13,0 0 0,2-2 0,-1 1 1,1-1-1,1-1 0,0 0 0,1-1 0,0-1 1,0 0-1,9 2-13,-2-2 25,0-1-1,1-1 1,0-1 0,0-1 0,0 0-1,0-2 1,11-1-25,39-3 42,0-3 0,-1-4 0,57-14-42,-43 4-8</inkml:trace>
  <inkml:trace contextRef="#ctx0" brushRef="#br0" timeOffset="354.14">1244 12 10330,'0'-11'4001,"-4"18"-2705,-1 9-335,7 19-17,-4 4-280,4 20-288,6 2-56,3 20-32,-1 15 40,-7 5-24,-4 4-32,-2-18-72,3-14-80,8-17-24,3-9 208,0-20 401,3-5-3594,-12-21 2377</inkml:trace>
  <inkml:trace contextRef="#ctx0" brushRef="#br0" timeOffset="1175.798">1948 457 4329,'10'8'427,"6"7"2592,-20-14-865,-12-7 141,4 1-1818,1 1 0,-1 0-1,1 1 1,-1 1 0,0 0 0,0 0 0,0 2-1,-10-1-476,15 1 80,0 1 0,0-1-1,0 1 1,0 0-1,1 1 1,-1 0-1,0 0 1,0 1-1,1-1 1,0 1-1,-1 1 1,1-1 0,0 1-1,1 0 1,-5 4-80,0 2 21,1 1 0,0-1 0,1 1 0,0 1 0,1 0 0,1 0 0,-1 0 0,2 1 0,0 0 0,0 0 0,1 0 0,1 1 0,-2 13-21,4-18 2,0 1 0,0-1-1,1 1 1,0 0 0,1-1-1,0 1 1,0-1 0,1 1 0,0-1-1,1 1 1,0-1 0,0 0 0,1 0-1,1-1 1,-1 1 0,1-1 0,0 0-1,1 0 1,0-1 0,3 3-2,-4-6 4,0 0 0,0 0 0,0 0 0,1 0-1,0-1 1,0 0 0,0-1 0,0 1 0,0-1 0,1 0 0,-1 0 0,1-1 0,-1 0 0,1 0 0,-1-1 0,1 0 0,0 0 0,-1 0 0,1-1 0,-1 0 0,1 0 0,-1-1-1,2 0-3,4-1 18,1-2-1,0 1 0,-1-2 0,0 1 0,0-2 0,0 0 0,-1 0 0,0-1 0,0 0 0,8-10-17,-14 13 8,0 0 0,-1 0-1,1-1 1,-1 0 0,-1 0 0,1 0 0,-1 0-1,0-1 1,0 1 0,-1-1 0,0 0-1,0 1 1,-1-1 0,1 0 0,-2 0 0,1 0-1,-1 0 1,0-1 0,-1-6-8,-2-7 73,-2-1 1,0 0-1,-1 1 1,-1 0-1,-7-13-73,14 34 8,0-1 0,0 1 0,0 0 0,0 0-1,0 0 1,0-1 0,0 1 0,0 0 0,0 0 0,-1-1 0,1 1 0,0 0 0,0 0 0,0 0-1,0-1 1,0 1 0,0 0 0,0 0 0,0 0 0,-1 0 0,1-1 0,0 1 0,0 0 0,0 0-1,0 0 1,-1 0 0,1 0 0,0-1 0,0 1 0,0 0 0,-1 0 0,1 0 0,0 0 0,0 0-1,0 0 1,-1 0 0,1 0 0,0 0 0,0 0 0,-1 0 0,1 0 0,0 0-8,-4 10 175,2 19-69,3-16-178,1 0 0,0 0-1,1-1 1,0 1-1,1 0 1,0-1 0,1 0-1,0 0 1,1 0-1,1-1 1,0 1-1,0-2 1,1 1 0,0-1-1,1 0 1,0-1-1,1 0 1,0 0 0,0-1-1,1-1 1,0 1-1,0-2 1,1 0 0,-1 0-1,1-1 1,1 0-1,7 1 73,18 4-346</inkml:trace>
  <inkml:trace contextRef="#ctx0" brushRef="#br0" timeOffset="1671.259">2450 486 6537,'-1'-8'831,"0"-9"914,-2 1-1,0-1 0,-1 1 1,-2-4-1745,6 20 52,0 0-1,0-1 1,0 1 0,0 0 0,0-1 0,0 1-1,0 0 1,0-1 0,0 1 0,0 0 0,0-1-1,0 1 1,-1 0 0,1-1 0,0 1 0,0 0 0,0 0-1,-1-1 1,1 1 0,0 0 0,0 0 0,-1-1-1,1 1 1,0 0 0,0 0 0,-1 0 0,1-1-1,0 1 1,-1 0 0,1 0 0,0 0 0,-1 0 0,1 0-1,0 0 1,-1 0 0,1 0 0,0 0 0,-1 0-1,1 0-51,-7 13 951,-1 24-340,2 44 328,5 68-939,1-133 27,1-1 1,0 1 0,2-1-1,0 1 1,0-1 0,1 0-1,1 0 1,5 9-28,-8-19 8,0-1 0,0 1 0,1-1-1,0 0 1,0 0 0,0 0 0,0 0 0,1 0 0,-1-1 0,1 1 0,0-1 0,0 0 0,0 0 0,0-1 0,1 1-1,-1-1 1,1 0 0,0 0 0,-1 0 0,1-1 0,0 0 0,0 0 0,0 0 0,0 0 0,0-1 0,0 0 0,0 0-1,1 0-7,0-1 17,1 0-1,-1-1 0,0 0 1,0 0-1,0 0 0,0-1 1,0 0-1,0 0 0,-1 0 1,1-1-1,-1 0 0,0 0 1,0 0-1,-1-1 0,1 0 1,1-2-17,4-6 20,0 0 1,0 0-1,-1-1 1,-1 0-1,-1-1 1,1-1-21,-1-3 13,0 0 0,-2-1 0,0 0 1,-1 1-1,-1-8-13,6-94 22,-8 111-22,-3 44 17,2 0 0,1 0 0,2 0 0,1 0 0,6 19-17,-8-45 6,1 1 0,0-1-1,0 0 1,1 0 0,0 0 0,0-1 0,1 0-1,0 1 1,0-1 0,1-1 0,0 1 0,0-1 0,4 2-6,0 1 86,2-2 0,-1 1 0,1-2 0,0 1 0,0-1 0,1-1 0,-1-1 0,7 2-86,44 11 245</inkml:trace>
  <inkml:trace contextRef="#ctx0" brushRef="#br0" timeOffset="2374.574">3636 393 5513,'1'-1'224,"-1"0"-1,0 0 0,1 1 1,-1-1-1,0 0 1,1 0-1,-1 0 0,0 0 1,0 1-1,0-1 1,0 0-1,0 0 0,0 0 1,0 0-1,0 0 1,0 1-1,0-1 0,0 0 1,0 0-1,-1 0 0,1 0 1,0 1-1,-1-1 1,1 0-1,0 0 0,-1 0 1,0 0-224,0 1 163,0-1 1,0 0-1,-1 0 0,1 1 1,0-1-1,-1 0 0,1 1 1,0-1-1,-1 1 0,1 0 1,-1-1-1,1 1 0,-1 0 1,1 0-1,-1 0-163,-8 0 383,1 1 0,-1 0 0,0 0 0,-5 2-383,-56 16 1651,1 3 0,-4 5-1651,51-19 296,18-6-249,-1 0-1,1 1 0,-1 0 0,1-1 0,0 1 0,0 1 0,0-1 0,1 1 0,-1 0 1,0 1-47,3-3 3,1 1 1,-1-1-1,0 1 1,1-1 0,-1 1-1,1 0 1,0 0-1,-1-1 1,1 1 0,1 0-1,-1 0 1,0 0 0,1 0-1,0 0 1,-1 1-1,1-1 1,1 0 0,-1 0-1,0 0 1,1 2-4,0-2 0,0 1 0,0-1 0,1 0 0,-1 0 0,1 0 0,0 0 0,0 0 0,0 0 0,0-1 0,0 1 1,1-1-1,-1 1 0,1-1 0,-1 0 0,1 0 0,0 0 0,0 0 0,0-1 0,0 1 0,0-1 0,2 1 0,11 4 2,0 0 1,1-1-1,13 1-2,-22-4 3,58 11 16,-43-10-14,-1 1 0,0 1 0,0 1 0,0 0 0,-1 2 0,0 1 0,5 3-5,-24-11 2,1 1-1,-1 0 0,1-1 1,-1 1-1,0 0 0,1 0 1,-1 0-1,0 0 1,0 1-1,-1-1 0,1 0 1,0 1-1,-1-1 0,1 1 1,-1 0-1,0-1 0,0 1 1,0 0-1,0 0 1,0 0-1,-1 0 0,0 0 1,1 0-1,-1 0 0,0 0 1,0 0-1,-1 0 0,1 0 1,0 0-1,-1-1 1,0 1-1,0 0 0,0 0 1,0 0-1,0-1 0,0 1 1,-1 0-1,1-1 1,-1 1-1,0-1 0,-1 1-1,-6 8 9,-1 0 0,-1 0 0,0-2 0,0 1-1,-1-1 1,0-1 0,0 0 0,-1-1 0,0 0-1,-4 0-8,8-3 9,1 0 0,-1-1 0,-1 0 0,1-1 0,0 0 0,-1 0 0,1-1 0,-1 0 0,1-1 0,-1 0-1,1 0 1,-1-1 0,1 0 0,-1-1 0,1 0 0,-2-1-9,5 0 27,0 0 0,0 0 0,0 0 0,0-1 0,-4-3-27,8 5-31,0 0 0,-1 0 0,1 0-1,0 0 1,0 0 0,0 0 0,0-1-1,1 1 1,-1-1 0,1 1 0,-1-1-1,1 0 1,-1-1 31,2 3 1,0 1 0,0 0-1,0 0 1,0-1 0,0 1-1,0 0 1,0-1 0,0 1-1,0 0 1,0-1 0,0 1-1,0 0 1,0-1 0,0 1-1,0 0 1,0-1 0,0 1-1,0 0 1,0-1 0,0 1-1,1 0 1,-1 0 0,0-1-1,0 1 1,0 0 0,1 0-1,-1-1 1,0 1 0,0 0-1,1 0 1,-1 0 0,0-1-1,0 1 1,1 0 0,-1 0-1,0 0 0,14-2 1067,-11 2-918,28 1 484</inkml:trace>
  <inkml:trace contextRef="#ctx0" brushRef="#br0" timeOffset="2811.751">3947 624 7386,'-21'-38'3164,"20"37"-2989,1 1 0,-1-1 0,1 1 0,0-1 0,-1 0 0,1 1 0,0-1 0,-1 0 0,1 1 0,0-1 0,0 0 0,0 1 0,-1-1 1,1 0-1,0 0 0,0 1 0,0-1 0,0 0 0,0 1 0,0-1 0,1 0 0,-1 0-175,12-1 3184,-7 3-3171,39 1 608,87 0 316,-112-3-870,0-1 0,1 0 0,-1-1 0,-1-1 0,14-5-67,-30 8 6,1 1 1,-1-1-1,0 0 0,0 1 1,0-1-1,0 0 0,0 0 1,0-1-1,0 1 1,0 0-1,0-1 0,-1 1 1,1-1-1,0 1 0,-1-1 1,1 0-1,-1 0 0,0 1 1,0-1-1,1 0 1,-1 0-1,-1-1 0,1 1 1,0 0-1,0 0 0,-1 0 1,1 0-1,-1-1 1,0 0-7,0-1 10,-1 0 1,0 0-1,0-1 1,0 1-1,-1 0 1,1 0-1,-1 0 1,0 1-1,0-1 1,-1 0-1,1 1 1,-1-1-1,0 1 1,1 0 0,-2-1-11,-3-3 7,0 0 0,0 0 1,0 1-1,-1 0 0,0 1 0,0-1 1,0 2-1,-1-1 0,0 1 1,0 0-1,0 1 0,-2-1-7,6 3 0,0 0-1,0 1 1,0-1-1,0 1 0,0 0 1,0 0-1,0 0 1,0 1-1,0 0 0,0 0 1,0 0-1,1 1 1,-1-1-1,0 1 0,1 0 1,-1 1-1,1-1 1,0 1-1,0 0 0,0 0 1,0 0-1,0 0 1,0 1-1,-2 3 1,-3 4-5,0 2 0,0-1 0,1 1 0,1 0 0,0 1 0,1 0 0,1 0 0,0 0 0,0 1 0,1 1 5,-2 11 2,1 1 0,2-1 0,0 1 0,2 0 0,1 3-2,0-23 2,0 0 1,1 0-1,0 0 0,1 0 1,0 0-1,0 0 1,0 0-1,3 3-2,-3-6 4,0-1 0,1 0 0,-1-1 0,1 1-1,0 0 1,0-1 0,0 1 0,1-1 0,-1 0 0,1 0 0,0 0 0,0-1-1,0 1 1,0-1 0,4 2-4,5 0 70,-1 1 0,1-2-1,1 0 1,-1 0 0,0-1-1,1-1 1,5 0-70,31-1 2344,18-3-2344,-56 2 370,93-7 905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30.3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106 107 7306,'-2'-5'746,"-1"1"1,1-1 0,-1 1 0,0 0 0,0-1 0,0 2 0,0-1-1,-1 0 1,0 0-747,2 3 100,1 0-1,0 0 1,0 1-1,0-1 1,0 0-1,-1 1 1,1-1-1,0 1 1,0-1-1,-1 1 1,1 0-1,0-1 1,-1 1-1,1 0 1,0 0-1,-1 0 1,1 0-1,-1 0 1,1 0-1,0 1 1,-1-1-1,1 0 1,0 1-1,-1-1 1,1 1-1,0-1 1,0 1-1,0 0 1,-1 0-1,1-1 1,0 1-1,0 0 1,0 0-1,0 0 1,0 0-1,0 1-99,0-1 71,-1 1-1,1 0 0,0 0 1,0 0-1,0 0 1,0 0-1,0 0 1,0 1-1,1-1 1,-1 0-1,1 0 1,0 0-1,-1 1 1,1-1-1,0 0 1,0 0-1,1 2-70,5 43 488,-3-32-322,5 55 238,-3 0 0,-4 41-404,0-45 94,-2-10-11,-1-1 0,-3 1 0,-3-1 0,-3 9-83,6-42 128,0 0 0,2 1 0,1 3-128,2-24 13,0-1 1,0 0-1,0 1 0,1-1 1,-1 0-1,0 1 0,1-1 1,-1 0-1,1 0 0,-1 1 1,1-1-1,0 0 0,-1 0 1,1 0-1,0 0 0,0 0 1,0 0-1,0 0 0,0 0 1,0 0-1,0 0 0,0 0 1,0-1-1,0 1 0,1 0 1,-1-1-1,0 1 0,0-1 1,1 0-1,-1 1 0,0-1 1,1 0-1,-1 0 0,0 1 1,1-1-1,0 0-13,8 0 42,-1 0 0,1 0 0,-1-1 0,8-1-42,-12 2 11,59-11 161,1-3-172,-29 5-150,0 2 0,0 1 0,0 2 0,1 2 1,10 1 149,10 6-349</inkml:trace>
  <inkml:trace contextRef="#ctx0" brushRef="#br0" timeOffset="675.858">909 509 7938,'-80'-18'3142,"80"17"-3087,0 1 1,-1 0 0,1 0 0,0 0 0,0 0-1,-1 0 1,1 0 0,0 0 0,-1 0-1,1 0 1,0 0 0,-1 0 0,1 0-1,0 0 1,0 0 0,-1 0 0,1 0 0,0 0-1,-1 0 1,1 0 0,0 0 0,0 0-1,-1 1 1,1-1 0,0 0 0,0 0-1,-1 0 1,1 0 0,0 1 0,0-1 0,0 0-1,-1 0 1,1 1 0,0-1 0,0 0-1,0 0 1,0 1 0,0-1 0,-1 0-1,1 0 1,0 1 0,0-1 0,0 0 0,0 1-1,0-1 1,0 0 0,0 0 0,0 1-1,0-1 1,0 0 0,0 1 0,0-1 0,0 0-1,0 0 1,0 1 0,1-1 0,-1 0-1,0 1 1,0-1 0,0 0 0,0 0-1,0 0 1,1 1 0,-1-1 0,0 0 0,0 0-1,0 1 1,1-1-56,12 20 939,-11-17-643,1 1-216,0 1 0,1 0-1,-1-1 1,1 0 0,0 0-1,0 0 1,1-1 0,-1 1-1,1-1 1,0 0 0,0-1-1,0 1 1,0-1-1,0 0 1,0 0 0,1 0-1,-1-1 1,1 0 0,-1 0-1,1 0 1,-1-1 0,1 1-1,0-1 1,-1-1 0,1 1-1,0-1 1,-1 0-1,2-1-79,6-1 31,-1 0 0,0-2 0,-1 1 0,1-1-1,-1-1 1,0 0 0,0-1 0,0 0-1,-1 0 1,0-1 0,-1 0 0,1-2-31,-7 7 7,0 1 0,-1-1 1,0 0-1,1 0 1,-1 0-1,0 0 0,0 0 1,-1 0-1,1-1 0,-1 1 1,0 0-1,1-1 1,-1 1-1,-1-1 0,1 0 1,-1 1-1,1-1 0,-1 0 1,0 0-8,-1 1 6,0-1 1,0 0-1,0 1 1,0-1-1,0 1 0,-1-1 1,0 1-1,0 0 1,0 0-1,0 0 1,0 0-1,-1 0 0,1 0 1,-1 0-1,1 1 1,-1 0-1,0-1 1,-1 1-7,-3-4 5,-1 1-1,0 0 1,-1 1 0,1 0 0,-1 0 0,0 1 0,0 0 0,0 0 0,0 1-1,0 1 1,0-1 0,-1 1 0,1 1 0,0 0 0,-1 0 0,1 1 0,0 0-1,-2 1-4,3-1 1,0 1-1,0 0 0,0 1 0,1 0 0,-1 0 1,1 1-1,0 0 0,0 0 0,0 0 0,0 1 1,1 0-1,0 1 0,0-1 0,0 1 0,1 0 1,0 1-1,0-1 0,0 1 0,1 0 1,0 0-1,0 1 0,-3 10 22,0-1 0,2 1 0,0 0 0,1 0 0,0 1 0,2-1 0,0 1 0,1-1 0,1 1 0,1 0 0,1 9-22,0-21 23,-1 0 0,1 0 0,0-1 0,1 1 0,-1-1 0,1 0 0,1 0 0,-1 0 0,1 0-1,0 0 1,0-1 0,1 1 0,2 1-23,0 0 15,1-1-1,-1 0 1,1-1-1,0 0 1,1 0 0,-1-1-1,1 0 1,0 0-1,1-1-14,16 4 154,0-1-1,1-1 0,-1-1 0,1-1 1,0-2-1,10-1-153,37-1 2304,6 1-1073</inkml:trace>
  <inkml:trace contextRef="#ctx0" brushRef="#br0" timeOffset="1357.168">1780 507 7066,'-4'-9'566,"0"0"0,0 0 0,-1 0 0,0 1 0,-1 0 0,0 0 0,0 0 0,-1 1 0,0 0 0,0 0 0,0 1 0,-1 0 0,0 0 0,-8-4-566,11 7 90,0 1 0,0 0-1,0 0 1,0 0-1,0 1 1,-1 0 0,1 0-1,0 0 1,-1 0 0,1 1-1,-1 0 1,1 0 0,-1 1-1,1 0 1,0-1-1,-1 2 1,1-1 0,0 1-1,0-1 1,0 1 0,0 1-1,0-1 1,0 1-1,0 0 1,1 0 0,0 0-1,-2 2-89,-2 2 47,-1 1 0,1 1-1,1 0 1,0 0 0,0 0-1,0 1 1,1 0 0,1 0-1,0 0 1,0 1 0,1-1-1,1 1 1,-2 5-47,1 1 13,1-1-1,1 0 1,0 1-1,1 0 1,1-1 0,0 1-1,1 0 1,1-1 0,1 1-13,-1-8 3,0-1 1,0 0 0,1-1-1,0 1 1,0 0 0,1-1-1,0 0 1,1 1 0,-1-2-1,1 1 1,1 0 0,-1-1-1,1 0 1,0-1-1,0 1 1,1-1 0,0 0-1,0-1 1,0 1 0,0-1-1,1-1 1,4 3-4,-2-3 12,-1 0 0,1 0 0,0-1 0,-1-1 0,1 1 0,0-1 0,0-1 1,0 0-1,0 0 0,0-1 0,0-1 0,-1 1 0,1-1 0,0-1 0,-1 0 0,0 0 0,1-1 0,7-5-12,-13 6 8,1 0-1,-1 0 1,0 0-1,0-1 1,0 1 0,0-1-1,0 0 1,-1-1 0,0 1-1,0 0 1,0-1-1,0 0 1,-1 0 0,0 1-1,0-1 1,0-1 0,-1 1-1,1 0 1,-1 0 0,0-1-1,-1 1 1,0 0-1,1-1 1,-2 1 0,1-1-1,-1 1-7,-1-19 16,-2 0 0,-1 0 0,-1 0 0,0 1 0,-3-3-16,4 12 3,-19-46 100,48 111 39,3-1 1,2-2-1,2-1 0,12 13-142,-38-54-173,0 0-1,0 0 1,0-1-1,1 1 0,-1-1 1,1 0-1,0-1 0,1 1 1,-1-1-1,1 0 0,0-1 1,0 0-1,0 0 1,0 0-1,1-1 174,15 2-910</inkml:trace>
  <inkml:trace contextRef="#ctx0" brushRef="#br0" timeOffset="1710.812">2102 492 7818,'0'-1'135,"-1"1"1,1 0 0,0 0-1,-1-1 1,1 1 0,0 0-1,-1 0 1,1 0 0,0 0-1,-1-1 1,1 1 0,0 0-1,-1 0 1,1 0 0,-1 0 0,1 0-1,0 0 1,-1 0 0,1 0-1,-1 0 1,1 0 0,0 0-1,-1 0 1,1 0 0,-1 0-1,1 1 1,0-1 0,-1 0-1,1 0 1,0 0 0,-1 1-1,1-1 1,0 0 0,-1 0-1,1 1 1,0-1 0,-1 0-1,1 1-135,-5 19 1889,8 32-1296,-2-46-129,3 20 29,2 0 1,1 0-1,0-1 0,2 0 0,4 6-493,10 29 780,-20-42-311,-4-14-78,-4-13 39,-4-12-370,2-2 0,0 1 0,2-1 1,0 1-1,2-1 0,1-1 0,0 1 0,2 0 0,0 0 0,2-1 1,3-14-61,-4 31 5,1 1 1,-1-1-1,2 1 1,-1-1 0,1 1-1,0 0 1,0 0-1,0 1 1,1-1 0,0 1-1,0-1 1,0 1 0,1 1-1,0-1 1,1-1-6,1 2 2,-1-1 0,2 1-1,-1 0 1,0 0 0,1 1 0,-1 0 0,1 0 0,0 1 0,0 0-1,0 1 1,0-1 0,4 1-2,6 0-212,0 1-1,0 0 1,0 1-1,17 4 213,36 11-3469,-6 1 1680</inkml:trace>
  <inkml:trace contextRef="#ctx0" brushRef="#br0" timeOffset="2358.698">2886 553 5049,'-56'-99'2501,"55"97"-2356,0 1 1,0-1 0,0 1-1,0-1 1,0 1 0,0 0-1,-1-1 1,1 1 0,0 0-1,-1 0 1,1 0 0,-1 0 0,1 0-1,-1 0 1,0 0 0,1 0-1,-1 1 1,0-1 0,1 1-1,-1-1 1,0 1 0,0 0-1,0 0 1,1-1 0,-1 1-1,-2 1-145,2-1 162,1 1 0,-1-1-1,0 1 1,0-1-1,1 1 1,-1 0 0,1 0-1,-1 0 1,1 0-1,-1 0 1,1 0-1,-1 1 1,1-1 0,0 0-1,0 1 1,0-1-1,-1 1-161,0 2 129,1 0 0,-1 0 0,1 1 0,0-1 0,0 0 0,0 1-1,0-1 1,1 1 0,0-1 0,0 1 0,0-1 0,0 1 0,1 1-129,13 61 537,-13-62-465,22 66 567,3 8 139,-24-70-670,0 1-1,0-1 0,-1 1 0,-1-1 1,1 1-1,-1-1 0,-1 2-107,1-11 4,0 0 0,0 0 0,0 0 0,0 1 0,0-1 0,0 0 0,0 0 0,0 0 0,0 0 0,0 0 0,0 0 0,0 0 0,-1 1 0,1-1 0,0 0 0,0 0 0,0 0 0,0 0 0,0 0 0,0 0 0,0 0 0,0 0 0,0 0 0,-1 0 0,1 0 0,0 0 0,0 0 0,0 0 0,0 0 0,0 1 0,0-1 0,0 0 0,-1 0 0,1 0 0,0 0 0,0 0 0,0 0 0,0 0 0,0-1 0,0 1 0,-1 0 0,1 0 0,0 0 0,0 0 0,0 0 0,0 0 0,0 0 0,0 0 0,0 0 0,0 0-1,-1 0 1,1 0 0,0 0 0,0 0 0,0-1 0,0 1 0,0 0 0,0 0 0,0 0 0,0 0 0,0 0 0,0 0 0,0 0 0,0 0 0,0-1 0,0 1 0,0 0 0,0 0 0,0 0-4,-6-7 119,2-3-36,1 1 1,-1 0 0,2-1 0,-1 0-1,1 0 1,1 0 0,0 1-1,0-1 1,1-7-84,0-8 55,2 1 0,1-1-1,2-7-54,-2 17 6,0 1 1,1-1-1,1 1 0,0 0 0,1 1 1,0-1-1,7-10-6,-9 19 1,0-1 0,0 1 0,0 0 0,1 0-1,-1 0 1,1 1 0,0-1 0,1 1 0,-1 1 0,1-1 0,0 1 0,0 0 0,0 0 0,0 0 0,0 1-1,1 0 1,-1 1 0,4-1-1,0 0 1,1 1 0,0 0-1,-1 1 1,1 1 0,0-1-1,-1 2 1,1-1 0,-1 2 0,1-1-1,-1 1 1,0 1 0,0 0-1,-1 0 1,1 1 0,-1 0 0,0 1-1,0 0 1,0 0 0,-1 1-1,0 0 1,0 2-1,2 1 1,0 0 0,-1 1 0,-1 0 1,0 1-1,-1 0 0,0 0 0,-1 1 0,0 0 0,-1 0 1,0 0-1,-1 1 0,-1-1 0,0 1 0,-1 0 0,1 13-1,-6 85-198,3-110 100,0 0 0,0 0 1,0 0-1,1 0 0,-1 0 1,1 0-1,-1 0 0,1 0 1,0 0-1,0 0 0,0 0 1,0 0-1,0-1 0,0 1 1,0 0-1,1-1 1,-1 1-1,1 0 98,16 5-652</inkml:trace>
  <inkml:trace contextRef="#ctx0" brushRef="#br0" timeOffset="2725.697">3549 421 9866,'-9'-13'4185,"5"13"-2569,4 8-311,3 13-433,4 7-200,3 17-64,2 4-136,2 7-208,-1-1-80,-4-6-104,0-3-24,-4-5 24,4-4-168,-4-13-584,-3-4-512,2-15 664</inkml:trace>
  <inkml:trace contextRef="#ctx0" brushRef="#br0" timeOffset="2726.697">3486 97 10738,'-20'-42'4265,"6"17"-2937,9 8-639,6 8-393,8 6-256,11 6-8</inkml:trace>
  <inkml:trace contextRef="#ctx0" brushRef="#br0" timeOffset="3332.655">3924 550 8930,'17'-115'3309,"-16"90"-1861,-1 25-1431,0 0 0,0 0-1,0 0 1,0-1-1,0 1 1,0 0 0,0 0-1,0 0 1,0 0 0,0 0-1,0-1 1,0 1-1,0 0 1,0 0 0,0 0-1,0 0 1,0 0 0,0-1-1,0 1 1,0 0-1,0 0 1,0 0 0,0 0-1,0 0 1,-1 0-1,1 0 1,0-1 0,0 1-1,0 0 1,0 0 0,0 0-1,0 0 1,0 0-1,-1 0 1,1 0 0,0 0-1,0 0 1,0 0 0,0 0-1,0 0 1,-1 0-1,1 0 1,0 0 0,0 0-1,0 0 1,0 0 0,0 0-1,-1 0 1,1 0-1,0 0 1,0 0-17,-11 15 794,10-14-700,-3 7 83,-1 1-1,1-1 0,1 1 0,0 0 1,0 0-1,1 1 0,0-1 0,1 1 1,0-1-1,0 1 0,1-1 0,0 1 1,0-1-1,2 1 0,-1-1 0,3 9-176,3 9 357,1-1 0,2-1 0,0 0-1,2 0 1,5 7-357,-11-22 60,-1 1 0,-1-1 0,1 1 0,-2-1 0,1 5-60,-3-6 130,-7-14-40,-6-13 11,5 2-76,0 0-1,2 0 0,-1-1 0,2 0 0,1 0 1,0 0-1,1 0 0,0 0 0,2-1 0,0-4-24,0 6 11,2 0 0,-1 0 0,2 0 0,0 1 0,1-1-1,1 1 1,0 0 0,1 0 0,0 0 0,2 1 0,1-3-11,-4 10 2,0 1 0,1-1 0,-1 1 1,1 0-1,1 0 0,-1 1 0,1 0 1,0 0-1,0 0 0,1 1 0,-1 0 1,1 1-1,0-1 0,0 1 0,0 1 0,0 0 1,1 0-1,-1 1 0,1 0 0,-1 0 1,1 0-1,3 2-2,-3-1 0,0 1 0,1 0 0,-1 0 0,0 1 0,0 0 0,0 1 0,0 0 0,0 0 1,-1 1-1,1 0 0,-1 1 0,0-1 0,-1 2 0,1-1 0,-1 1 0,0 0 0,0 1 0,-1 0 0,1 0 0,2 5 0,2 5-63,-2 0 0,0 1-1,0 0 1,-2 1 0,0 0-1,-1 0 1,-1 0 0,-1 1-1,0 3 64,2 30-1147,-2-1 0,-3 50 1147,1-55-4057,12-6 1825</inkml:trace>
  <inkml:trace contextRef="#ctx0" brushRef="#br0" timeOffset="3988.624">5023 637 8506,'-3'-16'1106,"-1"0"0,-1 0 0,0 1 0,-1 0 0,0 0 0,-2 0 0,-8-12-1106,12 20 206,-2 0 0,1 1 0,-1 0 0,0 0-1,0 0 1,0 1 0,-1 0 0,0 0 0,0 0 0,0 1-1,-1 0 1,0 1 0,1-1 0,-1 1 0,0 1 0,-2-1-206,3 2 54,0-1 0,0 1 0,0 0 0,0 1 1,0 0-1,0 0 0,0 0 0,0 1 0,0 0 1,0 0-1,0 1 0,1 0 0,-1 0 0,0 1 1,1 0-1,0 0 0,-1 0 0,1 1 0,-1 0-54,0 2 12,0 0 0,1 0 0,0 0 0,0 1 0,0 0 0,0 0 0,1 1-1,1-1 1,-1 1 0,1 0 0,0 0 0,1 1 0,0-1 0,-1 8-12,0-3 5,1 0 1,1 0-1,0 0 0,1 0 1,1 0-1,0 0 0,0 1 1,2 0-6,-2-9 1,1 0 0,0 0 0,1 0 0,-1 0 0,1 0 1,0 0-1,0 0 0,1 0 0,-1-1 0,1 1 0,0-1 0,0 0 0,1 0 1,-1 0-1,1 0 0,0 0 0,0-1 0,0 0 0,0 0 0,1 0 0,1 1-1,7 2 6,0-1 0,0-1-1,0 0 1,0-1 0,1 0 0,-1-1-1,1 0 1,0-1 0,0-1-1,0 0 1,6-2-6,-4 1 7,-1-1 1,0-1-1,0 0 1,0-1-1,0-1 1,-1 0-1,1-1 1,-1 0-1,-1-1 1,5-3-8,-14 7 3,0 0 1,0 0-1,0-1 1,0 1-1,-1-1 0,0 0 1,1 0-1,-1 0 1,-1 0-1,1 0 1,-1-1-1,1 1 0,-1-1 1,0 0-1,-1 0 1,1-1-4,-1-1 6,1-1 0,-2 1 1,1 0-1,-1-1 0,0 1 0,-1 0 1,0-1-1,0 1 0,0 0 1,-1 0-1,-1-2-6,-2-6 8,-1-1 0,0 1 0,-1 1 1,-1-1-1,0 1 0,-1 1 0,-6-8-8,14 20 0,0 0 0,0 0 0,0 0 0,0-1 0,0 1 0,0 0-1,0 1 1,0-1 0,0 0 0,-1 0 0,1 0 0,0 1 0,-1-1 0,1 0 0,0 1-1,-1 0 1,1-1 0,-1 1 0,2 0 0,-1 0-1,0 0 1,1 1-1,-1-1 1,1 0 0,-1 0-1,0 1 1,1-1-1,-1 0 1,1 1-1,-1-1 1,1 1-1,0-1 1,-1 1-1,1-1 1,-1 1 0,1-1-1,0 1 1,-1-1-1,1 1 1,0-1-1,-1 1 1,1 0-1,0-1 1,0 1 0,0 0 0,-2 6-3,1-1 0,0 1 1,1-1-1,-1 1 0,1-1 1,1 6 2,1 2 0,0 0-1,1-1 1,0 1 0,1-1 0,1 0 0,0 0 0,1-1-1,0 1 1,1-1 0,3 4 0,16 20 4,2 0-1,18 17-3,-18-22 6,-2 0 0,-1 2 0,3 8-6,-13-15 3,-2 0 1,0 1 0,-2 1 0,7 25-4,-12-34 3,-2 1-1,0 0 0,-1 0 1,-1 0-1,-1 0 0,-1 0 1,-2 14-3,1-25 1,-1 0 1,0-1 0,0 1 0,-1 0-1,0-1 1,-1 1 0,0-1 0,0 0 0,0 0-1,-1 0 1,-1-1 0,1 0 0,-1 0 0,0 0-1,-1-1 1,0 0 0,-5 4-2,-7 4 8,0-1 1,-1-1-1,-1-1 1,0-1-1,0-1 1,-9 2-9,-6 0 17,0-1 1,-1-2-1,1-1 0,-2-2 1,1-1-1,0-3 0,-1-1 1,1-1-1,-1-2 0,1-2 1,0-1-1,1-2 0,-11-5-17,39 10 81,0 0-1,0 0 1,0-1-1,1 0 1,-1-1-81,6 4 48,1 0 0,-1 0 1,1 0-1,-1 0 0,1-1 0,-1 1 1,1 0-1,0-1 0,-1 1 0,1-1 0,0 1 1,0-1-1,0 0 0,0 1 0,0-1 1,1 0-1,-1 0 0,0 0 0,1-1-48,0 2 31,1-1 0,-1 1 0,1-1 0,-1 0 0,1 1 0,0-1 0,0 1-1,0-1 1,0 1 0,0 0 0,0-1 0,0 1 0,0 0 0,0 0 0,1 0 0,0-1-31,-2 2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37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195 220 2361,'-83'3'2200,"82"-3"-2024,0 0 1,0 0-1,0 0 1,0 0-1,0 0 1,0 1-1,0-1 0,0 0 1,0 0-1,0 1 1,0-1-1,0 1 1,0-1-1,0 1 1,0-1-1,1 1 0,-2 0-176,1 10 1549,0-4-260,-8 10 582,-1 0 1,-11 13-1872,10-15 1281,1 1 0,0 0 0,-2 8-1281,12-24 22,0 0 0,0 0 1,0 0-1,0 0 0,0 1 1,0-1-1,0 0 0,0 0 0,0 0 1,0 0-1,-1 1 0,1-1 1,0 0-1,0 0 0,0 0 0,0 0 1,0 0-1,0 0 0,0 0 1,-1 1-1,1-1 0,0 0 0,0 0 1,0 0-1,0 0 0,0 0 1,-1 0-1,1 0 0,0 0 0,0 0 1,0 0-1,0 0 0,-1 0 1,1 0-1,0 0 0,0 0 1,0 0-1,0 0 0,0 0 0,-1 0 1,1 0-1,0 0 0,0 0 1,0 0-1,0 0 0,-1 0 0,1 0 1,0 0-1,0 0 0,0-1 1,0 1-1,0 0-22,-1 0 49,1-1 0,0 0-1,-1 1 1,1-1 0,0 1 0,0-1 0,0 1 0,0-1 0,0 0 0,0 1-1,0-1 1,0 0 0,0 1 0,0-1 0,0 1 0,0-1 0,0 0 0,0 1-1,0-1 1,1 0-49,11-29 130,2 1 0,0 0 0,2 1 0,16-20-130,-10 13 68,-13 22-51,1 0 0,1 0 0,0 1 0,1 0-1,0 1 1,0 0 0,1 1 0,1 1 0,0 0 0,0 0-1,8-2-16,-8 4 18,1 1 0,-1 0 0,1 2 0,0-1-1,0 2 1,0 0 0,1 1 0,-1 0 0,1 1 0,-1 1-1,1 0 1,5 2-18,-11 0 4,0 1 0,-1-1 0,1 1 0,-1 1 0,1 0 0,-1 1 0,0-1 0,-1 2 0,1-1 0,-1 1 0,0 0 0,-1 1 0,1 0 0,-1 0 0,0 1 0,-1 0 0,0 0 0,0 1-4,5 8 3,-1 1 0,0 0 1,-2 0-1,0 1 0,-1-1 0,-1 2 0,-1-1 1,2 13-4,-2-5 11,-1 0 0,-2 0 0,-1 0 0,-2 28-11,0-43 9,-1 1-1,0-1 1,0 0-1,-2 0 0,1 0 1,-2 0-1,1 0 1,-2-1-1,1 1 0,-2-2 1,-6 11-9,-3-3 17,-1 1 0,-1-2 0,0 0 0,-7 3-17,-3 3 44,-17 19-44,37-33 5,1-1-1,0 1 0,0 0 1,1 0-1,0 0 0,1 1 1,-3 7-5,7-16 0,1 1 1,-1 0 0,0 0 0,1 0-1,-1 0 1,1 0 0,0 0 0,-1 0-1,1 0 1,0 0 0,0 0 0,0-1-1,1 1 1,-1 0 0,0 0 0,1 0-1,-1 0 1,1 0 0,0 0 0,-1 0-1,1 0 1,0-1-1,1 2 1,0-1 0,0 0 0,0 0 0,0 0 0,0-1 0,0 1 0,1 0 0,-1-1 0,1 0 0,-1 1 0,1-1 0,-1 0 0,1 0 0,0 0-1,9 2 130,-1-1-1,1 0 1,0-1 0,0 0-1,0 0 1,11-2-130,23-5 2020,-1-8-912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37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17 4089,'-23'22'5122,"23"-22"-4931,0-1-1,1 1 1,-1-1-1,0 0 1,0 1-1,1-1 1,-1 1 0,0-1-1,0 1 1,0-1-1,0 0 1,0 1-1,0-1 1,0 1-1,0-1 1,0 1-1,0-1 1,0 0-1,0 1 1,0-1-1,0 1 1,-1-1-1,1 1 1,0-1 0,0 0-1,-1 1 1,1-1-1,-1 1-190,-15-12 2893,11 10-2501,0 0-1,-1 0 0,1 0 0,-1 1 1,1 0-1,-2 0-391,5 1 30,-1 1 0,1-1 0,-1 1 1,1 0-1,0-1 0,-1 1 0,1 0 0,0 0 0,-1 0 0,1 1 1,0-1-1,0 1 0,0-1 0,0 1 0,0 0 0,1-1 1,-1 1-1,0 0 0,1 0 0,-1 0 0,1 0 0,0 1 0,0-1 1,0 0-1,0 1-30,-3 4 8,1 0 0,0 1 0,1-1 0,0 1 0,0-1-1,0 1 1,1 6-8,0-10 4,1 1-1,0-1 0,1 1 1,-1-1-1,1 1 0,0-1 1,0 1-1,0-1 0,1 1 0,-1-1 1,1 0-1,0 0 0,0 0 1,1 0-1,-1 0 0,1 0-3,-1-2 6,1 1-1,-1-1 0,1 0 0,-1 0 1,1 1-1,0-2 0,0 1 1,0 0-1,0-1 0,0 1 1,0-1-1,0 0 0,0 0 0,1 0 1,-1 0-1,0-1 0,1 1 1,-1-1-1,1 0 0,-1 0 0,0 0 1,2-1-6,3 0 34,-1 0 1,1-1-1,0 0 1,-1-1-1,0 1 0,1-2 1,-1 1-1,0-1 1,-1 0-1,1 0 1,5-5-35,-8 6 35,0 0 1,0-1 0,0 0-1,-1 0 1,1 0 0,-1 0-1,0-1 1,0 1 0,0-1 0,-1 0-1,1 0 1,-1 0 0,0 0-1,-1 0 1,1 0 0,-1-1-1,0-2-35,-1 5 16,0 0-1,0 0 0,-1 0 0,1 0 0,-1 1 0,0-1 1,1 0-1,-1 0 0,-1 0 0,1 1 0,0-1 1,-1 1-1,1-1 0,-1 1 0,0-1 0,0 1 1,0 0-1,0 0 0,0 0 0,0 0 0,-1 0 0,1 1 1,0-1-1,-1 0 0,0 1 0,1 0 0,-1 0 1,0 0-1,0 0 0,1 0 0,-2 0-15,-2-1 20,0 1 1,0-1-1,-1 1 0,1 0 0,0 1 0,-1 0 1,1-1-1,-1 2 0,1-1 0,0 1 0,-1 0 0,1 1 1,0-1-1,-2 2-20,-8 8 52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08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66 4921,'-47'-55'2425,"47"54"-2327,-1 0 1,0 0 0,0 1 0,0-1 0,0 0 0,0 0 0,-1 1 0,1-1-1,0 0 1,0 1 0,0-1 0,0 1 0,-1 0 0,1-1 0,0 1 0,-1 0 0,1 0-1,0 0 1,0 0 0,-1 0 0,1 0 0,0 0 0,-1 0 0,1 0 0,0 1-1,0-1 1,-1 0 0,1 1 0,0-1 0,0 1 0,-1 0-99,-3 1 385,-5 1-127,0 1 1,1 1 0,-1 0-1,1 0 1,0 1-1,0 0 1,1 0 0,0 1-1,0 0 1,0 1-1,1-1 1,0 2 0,1-1-1,0 1 1,0 0-259,0 1 21,1 0 1,0 0-1,0 1 1,1-1-1,1 1 1,0 0-1,0 0 1,1 0-1,1 0 1,0 0-1,0 1 1,1-1-1,1 0 1,0 1-1,0-1 1,1 0-1,0 0 0,1 0 1,0 0-1,1-1 1,4 8-22,-3-7 21,1 0 1,0-1-1,1 0 1,0 0 0,0-1-1,1 1 1,0-2-1,1 1 1,0-1-1,8 6-21,-12-11 15,1 0-1,-1 1 1,1-2 0,-1 1-1,1-1 1,0 0 0,0 0-1,-1 0 1,2-1 0,-1 0-1,0 0 1,0-1 0,0 1-1,0-1 1,0-1-1,0 1 1,1-1 0,-1 0-1,0-1 1,0 1 0,0-1-1,0-1-14,11-5 27,0-1-1,0-1 0,-1-1 1,0-1-1,-1 0 1,0 0-1,-1-2 0,-1 0 1,0-1-27,-5 7 10,-1 0 1,-1-1 0,1 0 0,-2 0-1,1 0 1,-1-1 0,-1 0-1,0 0 1,0 0 0,-1 0 0,0-1-1,0 0 1,-1-1-11,-2 5 18,1 0 1,-1 1-1,0-1 1,0 0-1,-1 0 0,0 1 1,0-1-1,-1 1 1,0-1-1,0 1 0,0-1 1,-1 1-1,0 0 0,0 0 1,-1 0-1,1 1 1,-1-1-1,-1 1 0,1 0 1,-1 0-1,-2-2-18,-2-1 89,0 1 0,-1 0 0,1 1 0,-1 0-1,0 0 1,-1 1 0,1 0 0,-1 1 0,0 1 0,0-1 0,-1 2-1,-6-1-88,10 1 43,-1 2 0,1-1 0,-1 1 0,1 1-1,0-1 1,-1 1 0,1 1 0,0 0 0,0 0-1,0 0 1,0 1 0,0 0 0,1 1 0,-1 0-1,1 0 1,0 0 0,-5 5-43,2-1 14,1-1 0,0 1 1,1 1-1,0 0 0,0 0 0,1 0 1,0 1-1,-4 8-14,9-13 1,-1 1 0,1-1 1,0 0-1,1 1 0,0 0 0,-1-1 1,2 1-1,-1 0 0,1 0 0,0 0 0,0-1 1,0 1-1,1 0 0,0 0 0,0-1 1,0 1-1,1-1 0,0 1 0,1 0-1,2 7 4,0 0 1,1-1-1,1 0 0,0 0 0,1-1 1,4 5-5,-8-11 2,0 0 0,1-1 0,-1 0 0,1 0 0,0 0 0,0 0 0,1-1 1,-1 0-1,1 0 0,-1 0 0,1-1 0,0 0 0,0 0 0,0 0 1,3 0-3,2-1 7,0 0 0,0-1 0,0 0 0,0-1 0,0 0 0,0-1 0,0 0 0,0-1 0,0 0 0,0 0 0,-1-1 0,0-1 0,4-2-7,-8 4 5,0 0 1,0 0 0,-1-1-1,1 0 1,-1 0 0,0 0-1,0-1 1,0 0-1,-1 0 1,0 0 0,0-1-1,0 1 1,0-1-1,-1 0 1,0 0 0,0 0-1,-1 0 1,0 0-1,0-1 1,0 1 0,-1-1-1,1-5-5,-2 7 4,0 0 0,0 1 0,0-1 0,-1 1-1,0-1 1,0 0 0,0 1 0,0 0 0,-1-1 0,0 1-1,0 0 1,0 0 0,0 0 0,-1 0 0,1 0 0,-1 0-4,-2-1 3,1 0 0,-1 0 0,0 1 0,-1 0 0,1 0 1,-1 0-1,1 0 0,-1 1 0,0 0 0,-5-1-3,3 0 9,0 2 0,1-1 0,-1 1 0,0 1 0,0-1 0,-1 1 0,1 1 0,0-1-1,0 2 1,0-1 0,0 1 0,0 0 0,0 0 0,0 1 0,0 0 0,0 1 0,0 0 0,-3 2-9,2 0 5,1 0 0,1 0 0,-1 1 0,1 0 0,0 1 0,0-1 0,1 1 0,-1 1 1,2-1-1,-3 5-5,6-10 0,1 1 1,-1 0 0,1-1-1,0 1 1,0 0-1,0 0 1,0-1 0,1 1-1,-1 0 1,1 0-1,0 0 1,-1 0 0,1 0-1,1 0 1,-1 0 0,0 0-1,1 0 1,-1-1-1,1 1 1,0 0 0,0 0-1,0 0 1,1-1 0,-1 1-1,0-1 1,1 1-1,0-1 1,0 1 0,-1-1-1,1 0 1,1 0-1,-1 0 1,0 0 0,2 1-1,1 1 2,-1 0 0,1-1 1,0 1-1,0-1 0,0 0 0,0-1 1,0 1-1,1-1 0,-1 0 0,1 0 1,0-1-1,-1 1 0,1-1 0,0-1 1,0 1-1,0-1 0,0 0 1,0 0-1,0-1 0,-1 1 0,1-1 1,0-1-1,0 1 0,-1-1 0,1 0 1,-1 0-1,1-1 0,-1 0 0,0 0 1,1-1-3,1 0 8,0-1 0,0 1 0,-1-2 1,0 1-1,0-1 0,0 0 0,-1 0 0,0 0 1,0-1-1,-1 0 0,2-2-8,-4 5 4,-1 1-1,0 0 0,1 0 1,-1-1-1,-1 1 1,1-1-1,0 1 1,-1-1-1,0 1 0,1-1 1,-2 1-1,1-1 1,0 1-1,-1-1 0,1 1 1,-1-1-1,0 1 1,0 0-1,0-1 1,-1 1-1,1 0 0,-1 0 1,0 0-1,0 0 1,0 0-1,0 0 0,-1-1-3,-1 0 3,0 0 0,-1 0-1,1 0 1,-1 0 0,0 1-1,0 0 1,0 0 0,-1 0-1,1 1 1,-1-1-1,1 1 1,-1 1 0,0-1-1,0 1 1,1 0 0,-1 0-1,0 1 1,0-1 0,0 1-1,-6 1-2,8 0 2,-1-1 0,1 1 0,0 0 0,0 0 0,0 0 0,0 1 0,0 0 1,0-1-1,0 1 0,0 1 0,1-1 0,-1 0 0,1 1 0,-1 0 0,1 0 0,0 0 0,0 0 0,0 0 0,1 1 0,-1-1 0,1 1 0,0 0 0,0 0 0,0 0 0,1 0 0,-1 0 0,1 0 0,0 0 0,0 1-2,0-1 2,0-1-1,1 1 0,-1-1 0,1 1 0,0-1 0,0 1 0,0-1 0,1 0 0,-1 1 1,1-1-1,0 1 0,0-1 0,0 0 0,1 1 0,-1-1 0,1 0 0,-1 0 0,1 0 1,0 0-1,0-1 0,0 1 0,1 0 0,-1-1 0,1 1 0,-1-1 0,1 0 0,0 0 1,0 0-1,0 0 0,0-1 0,0 1 0,2 0-1,1 0 4,-1 0-1,1-1 1,0 1-1,-1-1 1,1 0-1,0-1 1,0 1-1,0-1 1,0 0-1,-1-1 1,1 1-1,0-1 1,0 0-1,0-1 1,-1 1 0,1-1-1,-1 0 1,1-1-1,0 0-3,-1 0 8,0 0 0,0 0 0,-1-1 0,1 1 0,-1-1 0,0 0-1,0 0 1,0-1 0,0 1 0,-1-1 0,0 0 0,0 0 0,0 0-8,-3 4 1,1 1-1,-1-1 1,0 1 0,0 0 0,0-1 0,0 1 0,1-1-1,-1 1 1,0-1 0,0 1 0,0 0 0,0-1 0,0 1-1,0-1 1,0 1 0,0-1 0,0 1 0,0 0 0,-1-1-1,1 1 1,0-1 0,0 1 0,0-1 0,0 1-1,-1 0 1,1-1 0,0 1 0,0 0 0,-1-1 0,1 1-1,0 0 1,-1-1 0,1 1-1,-17-4 16,-20 8 6,28-1-17,0 1 0,0-1 0,1 2-1,-1-1 1,1 1 0,0 1 0,1-1 0,-1 1-1,1 1 1,-6 6-5,12-12 0,1-1 1,-1 1-1,1-1 0,-1 1 0,1-1 1,-1 1-1,1-1 0,-1 1 0,1-1 1,-1 1-1,1 0 0,0-1 0,0 1 0,-1 0 1,1-1-1,0 1 0,0 0 0,0-1 1,0 1-1,-1 0 0,1-1 0,0 1 1,0 0-1,0 0 0,1-1 0,-1 1 6,0-1 0,1 1 0,-1-1 0,1 1-1,0-1 1,-1 1 0,1-1 0,-1 0 0,1 1 0,-1-1 0,1 0 0,0 0-1,-1 0 1,1 1 0,0-1 0,-1 0 0,1 0 0,0 0 0,-1 0 0,2 0-6,3 0 94,1 0 1,0 0-1,-1-1 1,1 0-1,4-1-94,17-7 196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14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5 257 3969,'-1'-4'513,"0"1"1,0-1-1,1 0 1,-1 0-1,1 0 0,0 0 1,0 1-1,0-1 1,0 0-1,1 0 1,0-3-514,2-29 3807,-5 32-1533,1 13-1693,0 20-497,4 5 108,2 1 0,1-2 0,2 1-1,3 4-191,32 81 931,48 86-931,-11-25 199,-76-171-193,72 164 105,-59-141-86,1 0 0,1-1 0,2-1 0,4 2-25,-23-29 35,0 0 0,0-1-1,1 1 1,-1-1 0,1 0 0,0 0-1,0 0 1,1 1-35,-3-3 32,-1 1 0,1-1 0,0 0 0,0 1 0,-1-1 0,1 0 0,0 0 0,0 0-1,0 0 1,0 0 0,-1 0 0,1 0 0,0 0 0,0 0 0,0 0 0,-1-1 0,1 1 0,0 0 0,0 0 0,-1-1-1,1 1 1,0-1 0,0 1 0,-1 0 0,1-1 0,0 1 0,-1-1 0,1 0 0,-1 1 0,1-1 0,-1 1 0,1-1 0,-1 0-1,1 1 1,-1-1 0,0 0-32,6-9 166,-1 0 1,0 0-1,-1 0 0,0-1 0,-1 0 0,2-6-166,7-25 196,115-298 268,-84 227-429,-5-2 0,-6-2 1,-4-1-1,1-41-35,-28 146 368,-1 26 1419,0 12-807</inkml:trace>
  <inkml:trace contextRef="#ctx0" brushRef="#br0" timeOffset="879.129">1392 759 2401,'8'-6'8949,"-7"4"-8793,1-1 0,-1 0 0,1 0-1,-1 0 1,0 0 0,0-1-1,-1 1 1,1 0 0,-1 0 0,1 0-1,-1-1 1,0 1 0,0 0-1,-1 0 1,1-1 0,-1 1 0,1 0-1,-1 0 1,0 0 0,-1-2-156,1 2 79,-1 1 0,0-1 0,0 1 1,-1-1-1,1 1 0,0 0 0,-1 0 0,1 0 1,-1 0-1,0 0 0,1 0 0,-1 1 0,0-1 1,0 1-1,0 0 0,0 0 0,0 0 0,-1 0 1,1 1-1,-2-1-79,-6 0 59,-1 0 1,1 0-1,-1 1 1,1 1-1,-1 0 1,1 0-1,-1 1 1,1 1-1,0 0 0,0 0 1,0 1-1,1 1 1,-1 0-1,1 0 1,0 1-1,-9 6-59,11-6 33,0 0 0,1 0-1,-1 1 1,1 0-1,0 0 1,1 1 0,0 0-1,0 0 1,1 0-1,0 1 1,0 0 0,1 0-1,0 0 1,0 1-1,1-1 1,1 1 0,0-1-1,0 1 1,0 7-33,1 1 1,2 0 0,0 0 0,1-1 1,1 1-1,0 0 0,1-1 0,1 0 1,1 0-1,0 0 0,2-1 0,-1 0 1,2 0-1,0-1 0,9 11-1,-14-21 6,1 0 0,-1 0 0,1-1 1,0 1-1,0-1 0,1-1 0,-1 1 0,1-1 0,0 1 0,0-2 0,0 1 1,0-1-1,0 0 0,1 0 0,-1 0 0,1-1 0,-1 0 0,1 0 0,-1-1 1,1 0-1,0 0 0,-1-1 0,1 0 0,-1 0 0,1 0 0,-1-1 0,0 0 1,1 0-1,-1 0 0,0-1 0,0 0 0,0 0 0,-1-1 0,1 1 0,-1-1 1,0-1-1,0 1 0,0-1 0,-1 1 0,1-1 0,-1-1 0,-1 1 0,1-1 1,1-1-8,2-7 15,-1 0 0,0 0 0,-1 0 0,-1-1 0,0 1 0,-1-1 0,0 0 0,0-12-14,0-26 71,-3-46-71,-1 42 28,1 44-14,0-1 7,0 22 27,2 6-17,0 0 1,1-1 0,0 1-1,1-1 1,0 0-1,2 0 1,-1 0-1,1 0 1,8 10-32,2 2 29,1-1-1,1 0 1,1-2 0,4 3-29,-15-16-59,0-1 1,0-1 0,1 1-1,1-2 1,-1 1 0,1-1-1,0-1 1,0 1 0,0-2-1,1 1 1,4 0 58,15 0-289</inkml:trace>
  <inkml:trace contextRef="#ctx0" brushRef="#br0" timeOffset="1285.802">1859 727 8322,'-1'0'189,"1"0"0,-1-1 0,0 1 0,0 0 0,0 0 0,1 0 1,-1 0-1,0-1 0,0 1 0,0 0 0,1 0 0,-1 1 0,0-1 0,0 0 0,0 0 0,1 0 1,-1 0-1,0 1 0,0-1 0,0 0 0,1 1 0,-1-1 0,0 1 0,1-1 0,-1 1 0,0-1 1,1 1-1,-1 0-189,0 1 167,0 0 0,0-1 0,0 1 1,0 0-1,0 0 0,0 0 0,1 0 1,-1 0-1,1 0 0,0 0 0,-1 2-167,1 6 190,0 0 0,1-1 0,-1 1 0,2 0 0,0 0-190,11 63 822,-2-15 325,14 45-1147,-20-82 149,5 11 67,-7-31 85,-1-7-189,-1-10 32,-7-77 514,3 65-474,1 1 1,1 0-1,2-15-184,0 32 25,1 0 0,-1 1 0,2-1 0,-1 0 0,1 1 1,1 0-1,0 0 0,0 0 0,1 0 0,0 0 0,5-6-25,-3 7-59,0 0-1,0 1 0,0-1 0,1 1 1,0 1-1,0 0 0,1 0 0,0 0 1,0 1-1,0 1 0,1 0 0,-1 0 1,1 0-1,0 1 0,0 1 0,0 0 1,0 0-1,1 1 0,-1 0 0,0 1 1,1 0-1,-1 1 0,0 0 0,1 0 1,-1 1-1,5 2 60,24 11-619</inkml:trace>
  <inkml:trace contextRef="#ctx0" brushRef="#br0" timeOffset="1645.774">2536 705 10002,'9'-46'3921,"-24"50"-2625,5 9-280,2 6-255,5 9-217,3 13-304,3-1-56,7 7-80,5 2-32,-1 3-32,1-1-8,-4-3 72,-2-9-200,-2-14-1016,0-11-41,5-20 497</inkml:trace>
  <inkml:trace contextRef="#ctx0" brushRef="#br0" timeOffset="2005.991">2503 148 11442,'-34'-29'4809,"3"4"-3120,17 10-697,3 2-312,8 10-416,11 2 24,11 9 2953,13 12-2345</inkml:trace>
  <inkml:trace contextRef="#ctx0" brushRef="#br0" timeOffset="2445.498">3173 738 4865,'66'-27'2919,"-65"27"-2828,0-1-1,0 1 0,0-1 0,-1 1 1,1-1-1,0 1 0,-1-1 0,1 0 1,0 1-1,-1-1 0,1 0 1,-1 0-1,1 1 0,-1-1 0,1 0 1,-1 0-1,0 0 0,1 0 0,-1 1 1,0-1-1,0 0 0,0 0 1,1 0-1,-1 0 0,0 0 0,0 0 1,0 0-1,-1 0 0,1 0 0,0 1 1,0-1-1,0 0 0,-1 0 1,1 0-1,0 0 0,-1 0 0,1 1 1,-1-1-1,1 0 0,-1 0 0,1 1 1,-1-1-1,1 0 0,-1 1 1,0-1-1,0 0 0,1 1-90,-2-3 326,-7-7 132,1 1 0,-1 0 0,0 0-1,-1 1 1,0 0 0,0 1 0,-1 0-1,0 1 1,0 0 0,-1 1 0,1 0-1,-13-3-457,18 6 36,0 1-1,0 0 1,0 1-1,0 0 0,0 0 1,0 0-1,0 1 0,0-1 1,0 1-1,1 1 1,-1-1-1,0 1 0,0 0 1,1 0-1,0 1 0,-1 0 1,1 0-1,0 0 1,0 0-1,0 1 0,1 0 1,-1 0-1,1 0 0,0 1 1,-1 1-36,-6 7 6,2 0 0,0 0 0,1 0 1,0 1-1,1 1 0,0-1 0,1 1 0,1 0 1,0 2-7,2-3 2,0 0 1,0 0-1,2 1 1,0-1-1,0 1 1,2-1-1,-1 0 1,2 3-3,-1-9 1,1 1 0,0 0 0,0-1 1,0 1-1,1-1 0,1 1 0,-1-1 1,2 0-1,-1-1 0,1 1 0,0-1 0,0 0 1,5 5-2,-7-9 1,0 0 1,0-1 0,1 1-1,-1-1 1,0 0-1,1 0 1,0 0 0,-1 0-1,1-1 1,0 0 0,0 1-1,0-1 1,0-1-1,0 1 1,2 0-2,0-1 5,1 0-1,0 0 1,-1-1-1,1 0 1,0 0-1,-1-1 1,1 0-1,-1 0 1,1 0-5,6-4 10,0 0 1,-1 0-1,1-2 1,-1 1-1,-1-1 1,0-1 0,0 0-1,5-6-10,-7 5 8,0 0 0,-1-1 0,0 1 0,-1-2 0,0 1 0,-1-1 0,0 0 0,-1 0 1,0 0-1,-1-1 0,-1 0 0,1-2-8,-2 6 6,-1-1 0,0 0 0,-1 0 0,0 0 0,0 1 0,-1-1 0,0 0 0,-1 0 0,0 1 0,0-1 0,-1 1 0,0 0 0,-1 0 0,0 0 0,-1 0 0,-2-4-6,1 7 45,3 7-9,2 18 16,7 27 17,-2-25-30,1-1 1,1 0 0,1 0 0,0-1-1,2 1 1,0-2 0,4 5-40,-9-16-18,1 0 0,0 0 1,1-1-1,-1 0 0,1 0 1,0 0-1,1-1 0,-1 0 1,1 0-1,0-1 1,0 0-1,1 0 0,-1 0 1,1-1-1,0 0 0,0-1 1,0 0-1,0 0 0,6 0 18,30-1-444,1-9 103</inkml:trace>
  <inkml:trace contextRef="#ctx0" brushRef="#br0" timeOffset="2983.752">3741 93 10130,'-10'-7'910,"-1"-2"17,-1 0 1,-1 1 0,0 0-1,0 2 1,0-1-1,-1 1 1,-11-3-928,24 9 26,1 0 0,-1 0 0,1 0 1,-1 0-1,0 0 0,1 0 0,-1 1 0,1-1 0,-1 0 0,1 0 0,-1 0 1,1 1-1,-1-1 0,1 0 0,0 0 0,-1 1 0,1-1 0,-1 0 0,1 1 1,-1-1-1,1 1 0,0-1 0,-1 0 0,1 1 0,0-1 0,0 1 0,-1-1 1,1 1-1,0-1 0,0 1 0,0-1 0,-1 1 0,1-1 0,0 1 0,0-1 1,0 1-1,0-1 0,0 1 0,0 0 0,0-1 0,0 1 0,0-1 0,1 1 1,-1-1-1,0 1 0,0-1 0,0 1-26,7 33 214,-6-29-121,16 64 183,1 12 63,30 77-339,-26-97 310,-2 0 0,-2 2 0,5 42-310,-20-84 113,0 1 0,-1-1 0,-2 1 0,0 0 0,-1 0 0,-1-1 0,-1 1 0,-1-1 0,-1 0 0,-1 0 0,-1 0 0,-7 15-113,13-34 9,0 0 0,0 1 0,0-1 0,0 0 1,0 0-1,-1 0 0,1 0 0,-1-1 0,0 1 1,0 0-10,2-2 3,0 0 0,0 0 0,0 0 0,-1 0 0,1 0 0,0 0 0,0 0 0,-1 0-1,1 0 1,0 0 0,0 0 0,0 0 0,-1 0 0,1 0 0,0 0 0,0 0 0,-1 0 0,1 0 0,0 0 0,0 0 0,0-1 0,-1 1 0,1 0 0,0 0 0,0 0 0,0 0 0,0 0 0,0-1 0,-1 1 0,1 0 0,0 0 0,0 0 0,0-1 0,0 1 0,0 0 0,0 0 0,0 0 0,0-1 0,0 1 0,-1 0 0,1 0 0,0-1 0,0 1 0,0 0 0,0 0 0,1 0 0,-1-1 0,0 1-3,-1-7 30,1 0 0,-1 0-1,2 0 1,-1 0 0,2-5-30,6-22 23,1-1-1,2 2 1,2-1 0,1 2 0,8-14-23,-19 40 0,6-12 1,0-1-1,1 1 0,1 1 0,11-14 0,-18 26-1,0 0 0,1 0 0,-1 1 0,1 0 0,0-1 0,1 2 0,-1-1 0,1 1 0,-1 0 0,1 0 0,0 0 0,0 1 0,1 0 0,-1 0 0,0 0 0,1 1 0,3 0 1,-2 0-1,1 1-1,0 0 1,-1 0-1,1 1 0,0 0 1,-1 1-1,1 0 0,-1 0 1,0 1-1,1 0 0,-1 0 1,-1 1-1,8 4 2,-4-1-1,-1 1 0,-1-1 0,1 2 0,-1-1 0,0 1 0,-1 1 0,0-1 0,-1 1 0,3 6 1,0 0 0,-1 0 1,-1 1 0,-1 0-1,0 1 1,-1 0-1,-1 0 1,0 0 0,-2 0-1,0 1 1,-1 0 0,-1-1-1,-1 1 1,-1 5-1,0-14 2,0-1 0,-1 1 0,0-1 0,-1 1 0,0-1 0,0 0 0,-1 0 0,0-1 0,-1 1 0,1-1 0,-2 0 0,1 0 0,-1 0 0,-1-1 0,-5 5-2,3-4 4,0 0 0,-1-1-1,0 0 1,0-1 0,-1 0-1,0-1 1,0 0 0,0 0-1,0-1 1,-1-1 0,0 0-1,-5 0-3,7-1 9,-1 0 0,1-1 0,0-1 0,-1 1 0,1-2 0,-6 0-9,12 0-19,0 1 1,0-1-1,0-1 0,0 1 0,1 0 1,-1-1-1,0 0 0,1 0 0,-1 0 0,1 0 1,0-1-1,-1 1 0,1-1 0,1 0 1,-1 0-1,0 0 0,-1-2 19,0-1-120,0 0-1,1 0 0,-1 0 1,2 0-1,-1 0 1,1-1-1,0 1 1,0-1-1,0 1 1,1-1-1,0 0 1,1 0-1,-1-3 121,1-43-611</inkml:trace>
  <inkml:trace contextRef="#ctx0" brushRef="#br0" timeOffset="3461.564">4588 33 6881,'-2'-3'408,"1"1"0,0 0 0,-1-1 0,0 1 0,1 0 0,-1 0 0,0 0 0,0 0 0,0 1 0,0-1 0,0 0 0,-1 1 0,1-1 0,0 1 0,-2-1-408,3 2 94,0 0 1,0 0-1,0-1 1,0 1-1,0 0 1,0 0-1,0 0 1,1 0-1,-1 0 1,0 0-1,0 0 1,0 0-1,0 1 1,0-1-1,0 0 1,0 1-1,1-1 1,-1 0-1,-1 1-94,1 0 44,0 0 0,0 0-1,0 0 1,0 1 0,0-1-1,0 0 1,0 0 0,0 1-1,0-1 1,0 1 0,1-1-1,-1 1 1,1-1 0,-1 1-1,1 0-43,-2 5 132,1-1 1,0 1-1,0 0 0,1 0 0,0 0 0,0 0 0,1 0 1,-1 0-1,2 0-132,15 65 964,-9-45-638,97 402 1649,-99-388-1881,-2 1 1,-1-1 0,-3 1-1,-1-1 1,-2 1 0,-4 20-95,2-20 72,2-1 0,2 26-72,1-64 20,1 11-209,-1-14 225,0 0-1,0 0 0,0 0 0,0 0 0,1 1 1,-1-1-1,0 0 0,0 0 0,0 0 1,0 0-1,0 0 0,0 1 0,0-1 0,0 0 1,0 0-1,1 0 0,-1 0 0,0 0 1,0 0-1,0 0 0,0 0 0,0 1 0,0-1 1,1 0-1,-1 0 0,0 0 0,0 0 1,0 0-1,0 0 0,1 0 0,-1 0 0,0 0 1,0 0-1,0 0 0,0 0 0,1 0 1,-1 0-1,0 0 0,0 0 0,0 0 0,0 0 1,0 0-1,1 0 0,-1-1 0,0 1 1,0 0-1,0 0 0,0 0 0,0 0 0,1 0 1,-1 0-1,0 0 0,0 0 0,0-1 1,0 1-1,0 0 0,0 0 0,0 0 0,0 0 1,0 0-1,0-1 0,1 1 0,-1 0 1,0 0-36,9-12 829</inkml:trace>
  <inkml:trace contextRef="#ctx0" brushRef="#br0" timeOffset="3821.685">4932 762 8474,'4'-6'832,"10"-13"643,-14 19-1389,0 0 0,0-1 0,1 1 1,-1 0-1,0-1 0,0 1 0,1 0 0,-1-1 1,0 1-1,0 0 0,1-1 0,-1 1 0,0 0 0,1 0 1,-1 0-1,0-1 0,1 1 0,-1 0 0,0 0 1,1 0-1,-1 0 0,1 0 0,-1 0 0,0-1 0,1 1 1,-1 0-1,1 0 0,-1 0 0,0 0 0,1 1 1,-1-1-1,1 0 0,-1 0 0,0 0 0,1 0 0,-1 0 1,1 0-87,0 1 155,0 0 0,1 0 0,-1 0 1,1 0-1,-1 0 0,1-1 0,-1 1 1,1-1-1,0 1 0,-1-1 0,1 0 1,0 1-1,-1-1 0,1 0 0,0 0 1,-1 0-1,1 0-155,31-4 944,-4-4-709,-1 0 0,0-2-1,0-1 1,-1-1 0,-1-1-1,0-2 1,-1 0 0,23-20-235,-45 33 11,1-1 0,-2 1 0,1-1 1,0 0-1,0 0 0,-1 0 0,0 0 0,1-1 0,-1 1 1,0-1-1,-1 1 0,1-1 0,-1 0 0,0 1 0,1-1 1,-1-3-12,-1 4 10,0 0 1,0-1-1,0 1 1,-1-1-1,1 1 1,-1 0-1,0-1 1,0 1-1,0 0 1,-1 0-1,1-1 1,-1 1-1,1 0 1,-1 1-1,0-1 1,0 0 0,0 0-1,-1 1 1,-1-2-11,-4-4 9,0 0 0,-1 1 1,1 0-1,-2 1 0,1 0 1,0 0-1,-1 1 0,0 0 1,0 1-1,-6-1-9,8 2 3,1 1 0,-1 1 0,0-1 0,0 2 0,0-1 0,0 1 0,0 0 0,0 0 0,0 1 0,0 0 0,0 1 0,0 0 0,0 0 0,1 0 0,-3 2-3,-5 3 1,1 1 0,0 0 0,1 1 0,-1 1 0,2 0 0,0 1 0,0 0 1,1 0-1,0 1 0,-1 4-1,0 0 4,0 0 1,2 1-1,0 0 1,1 1-1,0 0 1,2 0-1,0 1 1,0 4-5,4-10 11,0 0 0,1 1 0,0-1 0,2 1-1,-1-1 1,2 1 0,-1-1 0,2 1 0,0-1 0,1 0 0,0 1 0,1-1-11,-1-3 10,1 0-1,0-1 1,1 1 0,0-1 0,0 0-1,1 0 1,0-1 0,1 0-1,-1 0 1,2 0 0,-1-1 0,1 0-1,0 0 1,1-1 0,-1 0 0,2 0-10,8 2 71,0 0 0,1-1 0,0-1 0,0-1 0,0-1 0,1 0 0,0-1 0,-1-2 0,1 0 0,1-1-71,40-1 277,11-4-277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19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109 383 3777,'-2'-5'417,"-3"-6"765,0 1 0,0 0 1,-1 0-1,0 0 1,-1 1-1,0-1 1,-3-1-1183,9 10 69,0 0 0,1 0 0,-1 0 0,0 1 0,0-1 0,1 0 0,-1 1 1,0-1-1,0 0 0,0 1 0,0 0 0,0-1 0,0 1 0,0-1 0,0 1 0,0 0 1,0 0-1,0 0 0,0-1 0,0 1 0,0 0 0,0 0 0,0 0 0,0 1 0,0-1 1,-1 0-1,1 0 0,0 1 0,0-1 0,0 0 0,0 1 0,1-1 0,-1 1 0,0-1 0,0 1 1,0-1-1,0 1 0,0 0 0,1 0 0,-1-1 0,0 1 0,0 0 0,1 0 0,-1 0 1,1 0-1,-1 0 0,1 0 0,-1 0 0,1 0 0,0 0 0,-1 0 0,1 1-69,-3 4 90,1 1 0,0 0 0,1 0 0,0 0-1,0 0 1,0 0 0,0 3-90,3 18 220,1 1 1,1-1-1,6 19-220,3 20 240,41 393 1087,-37-283-980,-16-168-317,1 27 93,-4-34 617,0-7-463,0-8 19,2-5-178,1-1 1,1 0-1,1 1 1,1 0-1,0-1 1,2 1-1,4-11-118,14-29 10,19-34-10,-31 68 3,2 0 0,0 0 1,1 1-1,1 1 0,3-2-3,-12 18 0,-1-1-1,1 1 0,0 0 1,0 1-1,0-1 0,1 1 0,0 1 1,0-1 0,-3 3-1,0 0 0,0 0 0,1 1 0,-1 0 0,0-1 0,0 2 1,1-1-1,-1 1 0,1-1 0,-1 2 0,0-1 0,1 0 0,-1 1 0,0 0 1,1 1-1,-1-1 0,1 1 0,-1 1 0,1-1 0,-1 1-1,0 0 1,0 0 0,0 0 0,-1 1 0,1-1 0,-1 1-1,0 0 1,0 1 0,0-1 0,-1 1 0,1-1 0,-1 1 0,0 0-1,1 4 2,4 8-1,0 1-1,-2 0 0,0 0 0,-1 1 1,0 5 1,-1 0-1,-1-1 1,0 1 0,-2-1 0,-1 1 0,-1 0 0,-1-1 0,-1 1 0,0-1 0,-2 0-1,-1 0 1,-2 2 0,5-18 2,0 0 0,-1 0 0,0 0 0,0 0 0,0-1 0,-1 0 0,0 0 0,0 0 0,-1 0 0,0-1 0,0 0 0,0 0 0,0-1 0,-1 1-1,0-1 1,1-1 0,-2 1 0,-3 0-2,0 1 5,-1-1-1,1-1 0,-1 0 1,0-1-1,0 0 0,0-1 1,0 0-1,0-1 0,0 0 1,0-1-1,-8-1-4,12 0 18,0 0 0,0 0 1,0-1-1,0 0 0,1-1 0,0 1 0,-2-2-18,5 3-15,1 0-1,0 0 0,1 0 0,-1-1 1,0 1-1,1 0 0,-1-1 1,1 0-1,0 0 0,0 0 0,0 0 1,0 0-1,0 0 0,1 0 0,-1 0 1,1-1-1,-1-1 16,2 4-76,0-1 0,0 1 0,0 0 0,0-1 0,0 1 0,0 0 0,0-1 0,1 1 0,-1 0 0,0-1 0,1 1 0,-1 0 0,1 0 0,-1-1 0,1 1 0,0 0 0,-1 0 0,1 0 0,0 0 0,0 0 0,0 0 0,0 0 1,0 0-1,0 0 0,0 0 0,0 1 0,0-1 0,0 0 0,1 1 0,-1-1 0,0 1 0,0-1 76,29-12-959</inkml:trace>
  <inkml:trace contextRef="#ctx0" brushRef="#br0" timeOffset="364.317">784 916 9314,'17'-40'5357,"-18"44"-5204,1-1-1,0 1 1,-1-1 0,1 1-1,1-1 1,-1 1 0,1 0-1,-1-1 1,1 0 0,0 1-1,0-1 1,0 1 0,1-1-1,0 1-152,3 11 314,53 145 760,-31-87-909,-25-67-129,0-4-18,-1 1 0,0 0 0,0 0 0,0 0 0,0 0 0,0 0 0,-1 0 0,0 0 0,1 0 0,-1 0 0,0 0 0,0 0 0,-1 0 0,1 0 0,-1 2-18,1-5 18,0 1 1,0-1 0,0 0 0,0 1-1,-1-1 1,1 0 0,0 0 0,0 1 0,0-1-1,-1 0 1,1 0 0,0 1 0,0-1-1,0 0 1,-1 0 0,1 0 0,0 0-1,0 1 1,-1-1 0,1 0 0,0 0-1,-1 0 1,1 0 0,0 0 0,-1 0 0,1 0-1,0 0 1,0 0 0,-1 0 0,1 0-1,0 0 1,-1 0 0,1 0 0,0 0-1,-1 0 1,1 0 0,0 0 0,-1 0-1,1 0 1,0 0-19,-13-12 527,-5-20-28,15 25-453,0-1 0,0 1 1,1-1-1,0 0 0,1 0 0,-1 0 0,2 0 0,-1 0 1,1 0-1,0-1 0,1 1 0,0 0 0,1-6-46,1 3 21,0 0 1,1 0-1,0 0 0,1 1 0,0-1 1,1 1-1,0 0 0,0 1 0,4-4-21,2-1 10,1 0 0,0 0-1,1 1 1,1 1 0,0 0-1,1 1 1,0 1 0,0 0-1,1 1 1,1 1 0,13-5-10,-22 10 30,0 1 0,1 0 1,-1 0-1,1 1 1,-1 0-1,1 0 0,-1 1 1,1 1-1,0-1 1,2 2-31,43 13 88</inkml:trace>
  <inkml:trace contextRef="#ctx0" brushRef="#br0" timeOffset="1145.003">1700 968 2000,'110'-49'1729,"-107"48"-1466,0 0 1,0-1-1,0 0 1,-1 1 0,1-1-1,-1 0 1,1 0-1,-1-1 1,0 1-1,0 0 1,0-1-1,0 1 1,1-2-264,-3 2 183,1 0 1,0 1-1,-1-1 0,1 0 0,-1 1 1,0-1-1,1 0 0,-1 1 1,0-1-1,0 0 0,0 0 0,0 1 1,-1-1-1,1 0 0,0 0 1,-1 1-1,1-1-183,-3-4 440,1 1 0,-1 0 1,0 1-1,0-1 0,-1 0 1,1 1-1,-1 0 0,0 0 1,-3-3-441,1 1 292,0 0 0,-1 1 0,0 0 0,0 0 0,-1 0 0,1 1 0,-1 0 0,0 0 0,0 1 0,-1 0-292,4 1 63,0 1-1,0 0 1,0 1-1,0-1 1,0 1-1,1 0 1,-1 0-1,0 1 0,0-1 1,0 1-1,0 0 1,0 0-1,1 1 1,-1 0-1,1-1 1,-1 2-1,1-1 1,-4 3-63,-2 2 16,0 1 1,1 0-1,0 0 1,0 1 0,1 0-1,1 1 1,-1 0-1,1 0 1,1 1-1,0 0 1,1 0 0,0 0-1,0 0 1,1 3-17,-2 4 6,1 0-1,0 0 1,2 0 0,0 1 0,1 0-1,1-1 1,1 1 0,1 0 0,0 1-6,0-11 2,1 0 0,0-1 0,0 1 0,1-1 1,0 0-1,0 0 0,1 0 0,0 0 0,1-1 1,-1 1-1,1-1 0,1 0 0,-1-1 0,6 6-2,-6-8 4,-1-1 0,1 1 0,-1-1 0,1 0 0,0 0 0,0 0 0,0-1 0,1 1 0,-1-1 0,1 0 0,-1-1 0,1 0 0,0 0 0,-1 0 0,1 0 0,0-1 0,0 0 0,-1 0 0,1 0 0,0-1 0,0 0 0,-1 0 0,1-1-4,4-1 11,0-1 1,0-1-1,-1 0 0,0 0 0,0 0 0,0-1 0,0-1 0,-1 1 0,0-1 0,5-7-11,1-1 14,0-1 0,-1-1 0,-1 0 1,-1-1-1,0 0-14,-6 8 6,1-1 1,-2 0 0,0 0 0,0 0-1,-1 0 1,-1-1 0,1 1-1,-2-1 1,1-9-7,-2 13 3,0-1-1,-1 0 0,1 1 1,-2-1-1,1 1 1,-1 0-1,-1 0 1,1-1-1,-1 1 0,-1 1 1,1-1-1,-2 0 1,-1-3-3,5 10 3,0-1-1,0 1 1,0 0 0,0-1 0,0 1 0,0 0 0,-1 0-1,1 0 1,0-1 0,-1 1 0,1 1 0,-1-1 0,1 0-1,-1 0 1,1 0 0,-1 1 0,1-1 0,-1 1 0,-1-1-3,2 1 3,0 1 0,0-1 0,1 0 1,-1 1-1,0-1 0,0 0 1,0 1-1,0-1 0,0 1 1,1-1-1,-1 1 0,0 0 0,0-1 1,1 1-1,-1 0 0,1-1 1,-1 1-1,0 0 0,1 0 1,-1 0-1,1-1 0,0 1 0,-1 0 1,1 0-1,0 0 0,-1 0 1,1 0-1,0 0 0,0 0 1,0 0-1,0 0 0,0 0 0,0 0-3,-1 10 11,1-1-1,0 0 0,1 1 0,0-1 1,0 0-1,1 0 0,0 0 0,1 0 1,0 0-1,1 0 0,0-1 1,0 0-1,1 1 0,1-2 0,-1 1 1,1-1-1,1 1 0,-1-2 0,5 5-10,3 1 19,-1 0 0,2 0 0,0-2-1,0 0 1,1-1 0,0 0 0,1-1 0,0-1-1,0-1 1,9 3-19,-15-7-580,0-1 0,0 0 0,0 0 0,0-2 0,1 1-1,9-1 581,2-2-1180</inkml:trace>
  <inkml:trace contextRef="#ctx0" brushRef="#br0" timeOffset="1548.928">2253 817 8610,'-17'-8'4095,"17"8"-3996,0 0 0,-1 0-1,1 0 1,-1 0 0,1 0 0,0 0-1,-1 0 1,1 0 0,0 0 0,-1 1 0,1-1-1,0 0 1,-1 0 0,1 0 0,0 0-1,-1 1 1,1-1 0,0 0 0,-1 0-1,1 1 1,0-1 0,0 0 0,-1 0-1,1 1 1,0-1 0,0 0 0,-1 1-99,0 2 180,1 1 1,-1-1 0,0 1 0,1-1 0,0 1 0,0 0 0,0-1 0,0 1 0,1 0-181,2 25 299,2 0 0,1 0 0,1 0 0,2-1 0,3 5-299,19 69 404,-16-34-180,-11-56-165,1-15 10,5-19 45,-6-2-43,-2-1-1,0-1 1,-2-10-71,2-11 33,0-19-6,1-6 3,4-9-30,-7 74 0,1 1 0,0 0 1,1-1-1,0 1 0,0 0 0,0 0 1,1-1-1,-2 6-1,0-1 1,0 0 0,0 0-1,0 1 1,1-1 0,-1 1-1,1-1 1,-1 1 0,1-1-1,-1 1 1,1 0-1,0 0 1,-1 0 0,1 0-1,0 0 1,0 0 0,0 0-1,0 1 1,0-1 0,0 1-1,0-1 1,0 1 0,0 0-1,0-1 1,9 2-2,-1-1 0,1 1 0,0 1 0,-1 0 0,1 0-1,-1 1 1,0 0 0,0 1 0,0 0 0,0 1 0,-1 0 0,0 0-1,3 3 3,0 0-1,-1 0 0,0 1-1,0 1 1,-1 0 0,0 0-1,-1 1 1,0 1 0,-1-1-1,6 11 2,-6-6 5,-1 0 0,0 0-1,-2 0 1,0 1 0,0 0-1,0 13-4,1 13 1835,-2 0-1,-2 7-1834,-1-3 1400</inkml:trace>
  <inkml:trace contextRef="#ctx0" brushRef="#br0" timeOffset="2151.508">3329 817 4377,'50'-69'2472,"-50"69"-2381,1-1 0,-1 0-1,1 0 1,-1 1 0,1-1 0,-1 0-1,0 0 1,1 0 0,-1 0-1,0 0 1,0 1 0,0-1-1,0 0 1,0 0 0,0 0-1,0 0 1,0 0 0,0 0-1,0 0 1,0 1 0,0-1-1,0 0 1,-1 0 0,1 0-1,0 0 1,-1 0 0,1 1-1,-1-1 1,1 0 0,-1 0-1,1 1 1,-1-1 0,0 0-1,1 1 1,-1-1 0,0 1-1,1-1 1,-1 1 0,0-1-1,0 0-90,-3-1 319,0 1-1,-1-1 1,1 1-1,0 0 1,-1 0 0,-3-1-319,3 2 321,-6-3-148,-1 2 0,1 0 0,-1 0 0,1 1-1,-1 1 1,1 0 0,0 0 0,-1 1-1,1 1 1,0 0 0,0 0 0,0 1 0,1 0-1,0 1 1,-1 0 0,1 1 0,1 0 0,-1 1-1,1 0 1,0 0 0,1 1 0,0 0-1,0 0 1,1 1 0,0 0 0,0 0 0,1 1-1,0 0 1,1 0 0,0 0 0,1 1 0,-1 1-173,0 4 31,1 0 0,0 0 0,2 0 0,0 0 0,0 0 0,2 1 0,0-1 1,1 0-1,0 1 0,1-1 0,1 0 0,3 8-31,-4-15 9,1-1-1,0 0 0,1 0 1,0 0-1,0 0 1,0 0-1,1-1 0,0 0 1,1 0-1,0 0 1,0-1-1,0 0 0,1 0 1,-1 0-1,2-1 1,-1 0-1,0 0 0,1-1 1,0 0-1,0-1 1,0 1-1,1-1 0,6 1-8,1-1 7,0 0 0,0-2 0,0 1 0,1-2 0,-1 0 0,1-1-1,-1-1 1,0-1 0,6-1-7,4-3-345,0 0 0,0-2 0,-1-1 0,-1-1 0,6-4 345,28-18-698</inkml:trace>
  <inkml:trace contextRef="#ctx0" brushRef="#br0" timeOffset="2672.094">3729 316 8338,'-5'-6'1011,"3"3"-512,-1 0 1,1 0 0,-1 0-1,0 1 1,0-1-1,1 1 1,-2 0-1,1-1-499,2 3 57,0 0 0,1 0 0,-1 0-1,0-1 1,0 1 0,0 0-1,1 0 1,-1 0 0,0 0-1,0 0 1,0 1 0,1-1-1,-1 0 1,0 0 0,0 0-1,0 1 1,1-1 0,-1 0-1,0 1 1,1-1 0,-1 1-1,0-1 1,1 1 0,-1-1-1,0 1 1,1-1 0,-1 1 0,1 0-1,-1-1 1,1 1 0,-1 0-1,1-1 1,0 1 0,-1 0-1,1 0 1,0-1 0,0 1-1,-1 0 1,1 0 0,0 0-57,-4 9 105,0 1 0,1-1 0,0 1 1,1-1-1,0 1 0,1 0 0,0 0 1,1 0-1,0 0 0,1 0 0,0 0 1,0 0-1,3 6-105,6 21 185,1 1 0,2-1 0,5 6-185,-1-3 139,-2 1 0,-2 3-139,-5-8 113,-1 1-1,-2 0 1,-2 0-1,-2 23-112,-3 17 2010,-10 56-2010,9-117 144,2-14-126,0 1 0,1 0 0,-1-1-1,1 1 1,0 0 0,0-1 0,0 1-1,0 0 1,1 0 0,-1-1 0,1 1-18,5-20 174,6-36-93,-1-1 0,-4 0 0,-1-5-81,6-38 53,-12 89-53,1 0 0,1 0-1,0 1 1,0-1 0,0 1-1,0-1 1,1 1-1,0 0 1,1 0 0,-1 0-1,1 0 1,0 0 0,0 2-1,1 0 1,-1 0-1,1 0 0,-1 1 1,1-1-1,0 1 1,1 1-1,-1-1 0,0 0 1,1 1-1,-1 0 0,1 1 1,0-1-1,1 1 1,3-1-1,0 0 0,0 0 1,0 2-1,0-1 0,0 1 0,0 1 0,0-1 0,0 2 0,0-1 0,0 2 0,0-1 1,-1 1-1,1 0 0,-1 1 0,0 1 0,0-1 0,0 1 0,-1 1 0,0-1 0,0 1 1,0 1-1,0 0 0,-1 0 0,0 0 0,-1 1 0,0 0 0,0 0 0,-1 0 0,0 1 1,4 8 0,4 17 1,-2-1 0,-1 2 0,-2-1 0,-2 1 0,1 16-1,-2-19 10,-5-32-11,1 5-55,0 0 1,-1-1-1,2 1 1,-1-1 0,0 1-1,3 3 56,-3-7-89,-1 0-1,1 0 0,0 0 1,0 0-1,0 0 1,0 0-1,0 0 1,0 0-1,0 0 0,0 0 1,0-1-1,0 1 1,0 0-1,1-1 1,-1 1-1,0-1 0,1 0 1,-1 1-1,0-1 1,0 0-1,1 0 1,-1 1-1,0-1 0,1 0 1,-1 0-1,1-1 90,20-1-673</inkml:trace>
  <inkml:trace contextRef="#ctx0" brushRef="#br0" timeOffset="3048.089">4449 894 7130,'-11'-3'3792,"0"-10"-671,7 15-1281,4 7-367,4 3-449,8 13-480,5 3-40,-2 4-256,1 4-88,-5 4-88,-6-1-16,1 2-8,2-5-8,1-9 88,1-2-160,1-11-752,-2-7-2817,-4-10 2409</inkml:trace>
  <inkml:trace contextRef="#ctx0" brushRef="#br0" timeOffset="3413.798">4379 404 12043,'-16'-40'4545,"4"6"-3473,10 20-744,3 2-40,6 25-200,7 7 3545,12 23-2713</inkml:trace>
  <inkml:trace contextRef="#ctx0" brushRef="#br0" timeOffset="3772.525">4778 878 8594,'-1'0'276,"-1"1"0,1-1 0,0 1-1,-1-1 1,1 1 0,0-1 0,0 1 0,-1 0 0,1-1 0,0 1 0,0 0 0,0 0-1,0 0 1,0 0 0,0 0 0,0 0 0,0 0 0,0 0 0,1 1 0,-1-1-276,0 1 166,0 1-1,0-1 1,1 0 0,-1 0 0,1 1 0,0-1-1,-1 0 1,1 0 0,0 1 0,1-1 0,-1 3-166,2 3 112,0 1 0,0 0 1,1 0-1,0-1 1,1 0-1,0 1-112,0-1 85,10 21 684,9 29-769,-19-47 97,-1 1 1,0-1-1,-1 1 0,-1 0 0,0 0 0,0 0 0,-1 1-97,-2 27 411,0-26-55,2-26 286,-3-60-453,1 40-106,1 1 0,2 0 1,0 0-1,7-31-83,-6 55 5,0-1 0,0 1 0,1 0 0,0-1 0,1 1 0,0 0 0,0 1 0,0-1 0,0 1 0,1 0 0,0 0 0,1 0 0,-1 0 0,1 1 0,0 0 0,1 1 0,-1-1 0,1 1 0,0 0 0,0 1 0,0 0 0,0 0 0,1 0 0,-1 1 0,1 0 0,-1 0 0,4 1-5,-2 0 1,0 0-1,0 0 0,1 1 1,-1 1-1,0-1 1,0 2-1,0-1 0,0 1 1,0 0-1,0 1 0,0 0 1,-1 1-1,1 0 1,-1 0-1,0 0 0,-1 1 1,1 1-1,-1-1 0,0 1 1,0 0-1,0 1 1,-1-1-1,0 2 0,1 0 0,-1 2-1,0-1 1,0 1 0,-1 0 0,-1 0-1,1 0 1,-2 1 0,1-1 0,-2 1-1,2 6 1,-2-2 12,-1 1 0,0-1 0,-1 1 0,-1 0-1,0-1 1,-2 1 0,0 4-12,-3 4-166,-5 36-907,10-57 822,1 0 1,0 0 0,0 0 0,0 0-1,0 0 1,0 0 0,1 0-1,-1 0 1,1 0 0,0 0 0,0 0-1,0 0 1,0-1 0,1 1-1,-1 0 1,2 1 250,17 10-1244</inkml:trace>
  <inkml:trace contextRef="#ctx0" brushRef="#br0" timeOffset="4369.071">5776 990 8706,'-9'-19'1646,"0"1"0,-1 0 0,-1 0 1,-1 1-1,-11-13-1646,17 23 165,1 1 1,-1 0-1,0 1 0,0 0 1,-1 0-1,1 0 1,-1 1-1,0-1 0,-1 2 1,1-1-1,-1 1 0,1 0 1,-1 1-1,0 0 1,0 0-1,-1 0-165,5 2 22,-1 0 0,1 0 0,-1 1 0,1 0 0,-1-1-1,1 1 1,0 1 0,-1-1 0,1 1 0,0-1 0,0 1 0,0 0 0,0 1 0,0-1 0,1 1 0,-1 0 0,1 0 0,-1 0 0,1 0 0,0 0-1,0 1 1,0 0-22,-4 6 15,0 0 0,1 0 0,0 1 0,0 0 0,1 0 0,1 0 0,-3 9-15,4-10 7,0 1 0,1 0 0,0 0 0,1 0 0,0 1 0,0-1 0,2 0 0,-1 0 0,1 0 0,1 0 0,1 4-7,-1-8 3,0-1 1,0 0-1,1 1 0,-1-1 1,2-1-1,-1 1 1,1 0-1,-1-1 0,1 0 1,1 1-1,-1-2 0,1 1 1,0 0-1,0-1 1,0 0-1,1 0 0,-1-1 1,1 0-1,4 2-3,0 0 8,1-2 0,-1 1 0,1-1 0,0-1 0,0 0 1,0 0-1,0-1 0,0-1 0,0 0 0,0 0 0,0-1 0,8-1-8,-4-1 14,0-1-1,0 0 1,-1 0-1,1-2 1,-1 0-1,0 0 1,0-1-1,11-9-13,-21 14 4,0-1 0,0 0 0,-1 0-1,1-1 1,-1 1 0,1-1 0,-1 1-1,0-1 1,0 0 0,-1 0-1,1-1 1,-1 1 0,0 0 0,0-1-1,-1 1 1,1-1 0,-1 0 0,0 0-1,0 1 1,0-1 0,-1 0 0,0 0-1,0 0 1,0 0 0,0 0-1,-1 1 1,0-1 0,0 0 0,0 0-1,-1-2-3,-2-2 6,1-1-1,-1 1 0,0-1 0,-1 1 0,0 0 0,-6-6-5,9 11 1,0 1-1,-1 0 1,0 0 0,0 0-1,0 0 1,0 0-1,0 0 1,0 1-1,-1 0 1,1-1-1,-1 1 1,0 1-1,1-1 1,-1 0-1,0 1 1,0 0-1,-4-1 0,6 2 0,0 0 0,0 0 0,0 0-1,0 1 1,1-1 0,-1 0-1,0 1 1,0 0 0,0-1-1,0 1 1,0 0 0,1 0 0,-1 0-1,0 0 1,0 0 0,1 0-1,-1 0 1,1 1 0,0-1-1,-1 1 1,1-1 0,0 1 0,0-1-1,-1 1 1,1 0 0,1 0-1,-1-1 1,0 1 0,0 0-1,1 0 1,-1 0 0,1 0-1,-1 0 1,-1 6 0,1 0-1,-1 1 0,1-1 1,1 0-1,0 1 0,0-1 1,1 5 0,1 0 3,0-1-1,1 0 1,1 0 0,0-1 0,0 1 0,1-1 0,1 0 0,2 4-3,14 21 26,23 27-26,2 3 29,-11-7 49,29 60-78,-54-95 14,-1 1-1,-1-1 1,0 2-1,-3-1 1,0 1-1,2 20-13,-8-36 8,0 1 1,0 0-1,-1-1 1,0 1-1,0-1 0,-2 1 1,1-1-1,-1 0 0,-1 0 1,0 0-1,0 0 0,-1-1 1,0 1-1,0-1 1,-1 0-1,-1-1 0,1 0 1,-1 0-1,-1 0 0,0-1 1,0 1-9,-14 9 94,0 0 0,-1-1 1,-1-2-1,0 0 1,-1-2-1,0 0 0,-15 3-94,30-11 36,0-1 0,-1 0 0,1-1 0,-1 0 0,0 0 0,1-1 0,-1-1 0,0 0 0,0 0 0,1-1 0,-1 0 0,0-1 0,-4-2-36,8 2 14,1 0 0,-1-1 0,1 1 0,-1-2 0,1 1 0,0-1 0,0 0 0,1 0 0,-1-1 0,1 1 0,0-1 0,0-1 0,0 1 0,1 0 0,0-1 0,0 0 0,0 0 0,1-1 0,0 1 0,-2-6-14,2 6 178,1-1-1,0 0 1,0 0-1,1 0 1,0 0-1,0 0 1,1 0-1,-1 0 1,2 0-1,-1 0 1,1 0-1,0 0 1,0-1-178,16-37 999</inkml:trace>
  <inkml:trace contextRef="#ctx0" brushRef="#br0" timeOffset="4993.824">6465 263 7186,'-1'-6'997,"0"-35"4415,1 36-5125,0 0 0,1 1 0,0-1 0,0 0 0,0 1 0,0-1 0,1 1 0,0 0 0,0-1 0,0 1 0,3-4-287,3-3 216,1-1 0,0 2 0,1-1 0,0 1 0,1 1 0,0 0 0,1 0 0,0 1 0,0 1 1,0 0-1,1 0 0,13-3-216,-5 2 63,0 1 0,1 1 0,1 1 0,-1 0 0,0 2 0,1 1 0,14 1-63,-29 1 10,0 0 0,1 0 1,-2 1-1,1 0 1,0 1-1,0 0 1,0 0-1,1 1-10,-6-2 2,-1 0 0,0 0 0,0 1 0,1-1-1,-1 1 1,0-1 0,0 1 0,-1 0 0,1 0 0,0 0 0,0 0-1,-1 0 1,1 0 0,-1 0 0,0 0 0,0 1 0,0-1 0,0 0 0,0 1-1,0-1 1,-1 1 0,1-1 0,-1 1 0,1-1 0,-1 1 0,0 1-2,-1 10 8,0 0 0,-1-1 0,0 1 0,-1-1 1,0 1-1,-1-1 0,-1 0 0,0 0 0,-6 9-8,-7 13 26,-2-1 0,-19 25-26,-3-3 25,23-33-21,1 0-1,2 2 0,0 0 1,2 0-1,-5 13-3,16-30 9,0-1-1,1 0 1,0 1-1,0-1 1,1 1-1,0 0 0,0-1 1,1 1-1,0 0 1,0 0-1,1-1 1,0 1-1,0 0 0,1-1 1,0 1-1,0-1 1,0 1-1,1-1 1,1 0-1,-1 0 1,1-1-1,3 5-8,-1-3-191,0-1 0,0-1-1,1 1 1,-1-1 0,1 0 0,1-1-1,-1 1 1,1-2 0,0 1 0,0-1 0,0 0-1,1 0 1,7 1 191,28 3-1125</inkml:trace>
  <inkml:trace contextRef="#ctx0" brushRef="#br0" timeOffset="5352.834">6855 1128 8842,'-51'57'3365,"45"-47"-800,9-7-1820,-3-3-668,1 0 0,-1 0 0,0 0 0,1 0 0,-1 1 1,0-1-1,0 0 0,1 0 0,-1 0 0,0 0 0,0 1 0,1-1 0,-1 0 0,0 0 0,0 1 0,0-1 0,0 0 1,1 0-1,-1 1 0,0-1 0,0 0 0,0 0 0,0 1 0,0-1 0,0 0 0,0 1 0,0-1 0,0 0 1,0 0-1,0 1 0,0-1 0,0 1-77,-1 16 208,-2-1 1,0 1-1,-1 1-208,-7 34 376,11-51-365,0 0 0,-1 0-1,1 0 1,0 0 0,0 0-1,0-1 1,0 1 0,0 0-1,0 0 1,0 0 0,0 0-1,0 0 1,1 0-1,-1 0 1,0 0 0,0 0-1,1 0 1,-1-1 0,1 1-1,-1 0 1,1 0 0,-1 0-1,1-1 1,0 1 0,-1 0-11,1-1 18,0 1 1,0-1 0,0 0-1,0 0 1,0 1 0,0-1-1,0 0 1,0 0 0,0 0-1,0 0 1,0 0 0,1 0-1,-1 0 1,0-1 0,0 1-1,0 0 1,0-1 0,0 1-19,7-4 104,-1 1 0,0-1 0,0 0 0,0 0 0,3-4-104,-1 1 105,0 0-1,-1-1 0,0-1 0,5-5-104,-11 12 18,0-1 0,0 1-1,-1 0 1,1 0 0,-1-1 0,1 1-1,-1-1 1,0 1 0,0-1 0,0 1-1,0-1 1,-1 0 0,1 1-1,-1-1 1,0 0 0,0 0 0,0 1-1,0-1 1,0 0 0,0 0-1,-1 1 1,0-3-18,0 3 11,0 0-1,0 1 1,-1-1 0,1 0-1,-1 1 1,1-1-1,-1 1 1,1 0 0,-1-1-1,0 1 1,0 0-1,0 0 1,0 0 0,0 0-1,0 1 1,0-1-1,0 0 1,0 1 0,0-1-1,0 1 1,0 0 0,-2 0-11,3-1 103,-1 1 1,0 0-1,0 0 1,0 0 0,0 0-1,0 0 1,0 0-1,0 0 1,0 1-1,0-1 1,1 1 0,-1 0-1,0-1 1,0 1-1,1 0 1,-1 0 0,0 0-1,1 0 1,-1 0-1,1 0 1,-1 1 0,1-1-1,0 0 1,-1 1-1,1 0-103,-2 17 915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27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54 7058,'43'-22'3350,"-42"22"-3276,-1 0 1,0-1-1,1 1 1,-1 0-1,0 0 1,1 0-1,-1 0 1,0-1-1,1 1 1,-1 0-1,0 0 1,0-1-1,1 1 1,-1 0-1,0-1 1,0 1-1,1 0 1,-1-1-1,0 1 1,0 0-1,0-1 1,0 1-1,0 0 1,1-1-1,-1 1 1,0 0-1,0-1 1,0 1-1,0-1 1,0 1 0,0 0-1,0-1 1,0 1-1,0 0 1,-1-1-1,1 1 1,0-1-1,0 1 1,0 0-1,0-1 1,0 1-1,-1 0 1,1-1-1,0 1 1,0 0-1,-1-1 1,1 1-1,0 0 1,0 0-1,-1-1 1,1 1-1,0 0 1,-1 0-1,1 0 1,0-1-1,-1 1 1,1 0-1,0 0 1,-1 0-1,1 0 1,0 0-1,-1 0 1,1 0-1,-1 0 1,1 0 0,0 0-1,-1 0-74,-23-5 1945,19 5-1875,1 0 0,-1 1-1,0 0 1,0 0 0,0 0 0,1 1 0,-1 0-1,1 0 1,-1 0 0,1 0 0,0 1-1,-1-1 1,1 1 0,1 0 0,-1 0 0,0 1-1,1-1 1,0 1 0,-1 0 0,1-1 0,1 1-1,-1 1 1,1-1 0,-1 0 0,1 1-1,1-1 1,-1 1 0,0 0 0,0 3-70,1-1 3,0 0 0,0 0 0,0 0 0,0 1 0,1-1 0,1 0 0,-1 0 0,1 0 0,0 0 0,1 0 0,-1 0 0,2 0 0,-1 0 0,1 0 0,0-1 0,0 1 0,0-1 0,1 0 0,0 0 0,1 0-3,-4-4 4,1-1-1,-1 1 0,1-1 0,0 1 0,-1-1 0,1 0 0,0 1 0,0-1 0,0 0 0,0 0 0,0 0 1,0-1-1,0 1 0,0 0 0,0-1 0,0 1 0,1-1 0,-1 0 0,0 0 0,2 0-3,0 0 8,0-1 0,0 0-1,0 0 1,0 0 0,0 0-1,0 0 1,0-1 0,0 0-1,-1 0 1,4-2-8,0-1 11,0 0 1,0-1-1,0 1 1,-1-2-1,0 1 1,0 0-1,-1-1 1,1 0-1,-2-1 1,3-3-12,-4 5 5,-1 0 0,0-1-1,0 1 1,0-1 0,-1 1 0,0-1 0,-1 0 0,1 0 0,-1 1-1,0-1 1,-1 0 0,0 0 0,0 1 0,0-1 0,-1 1 0,0-1-1,0 1-4,1 2 4,-1 1-1,1 0 1,-1 0-1,1 0 0,-1 0 1,0 0-1,0 0 1,0 1-1,-1-1 0,1 1 1,-1-1-1,1 1 1,-1 0-1,0 0 0,0 0 1,0 0-1,0 1 1,0-1-1,0 1 0,0 0 1,-1 0-1,1 0 1,-1 0-1,1 0 0,0 1 1,-1 0-1,1-1 1,-1 1-1,1 1 0,-1-1 1,1 0-1,-1 1 1,0 0-4,0 0 21,-1 0 0,1 1 0,0-1 0,0 1 1,0 0-1,0 0 0,0 1 0,0-1 1,1 1-1,-1 0 0,1 0 0,0 0 0,-1 0 1,1 0-1,1 1 0,-1 0 0,0-1 0,1 1 1,0 0-1,0 0 0,-1 4-21,2-5 9,0-1-1,0 1 1,0 0-1,1-1 0,-1 1 1,1 0-1,0 0 1,0 0-1,0-1 1,0 1-1,0 0 1,1 0-1,-1-1 1,1 1-1,0 0 0,0-1 1,0 1-1,0 0 1,0-1-1,0 1 1,1-1-1,-1 0 1,1 1-1,0-1 1,-1 0-1,1 0 0,0 0 1,0 0-1,1-1 1,-1 1-1,0 0 1,1-1-1,-1 0 1,1 1-1,0-1-8,6 3 15,-1-1-1,1 0 1,0-1 0,0 0-1,0 0 1,0-1 0,0 0-1,1 0 1,-1-1 0,2-1-15,-3 1 10,-1-1 1,1 0 0,-1 0 0,1-1 0,-1 0-1,0 0 1,0 0 0,0-1 0,0-1 0,0 1-1,-1-1 1,4-2-11,-8 4 17,0 1-1,-1 0 1,1 0 0,-1 0-1,1-1 1,-1 1-1,1-1 1,-1 1-1,0-1 1,0 0 0,0 1-1,0-1 1,0 0-1,0 0 1,-1 0 0,1 0-1,0 0 1,-1 1-1,0-1 1,1 0 0,-1 0-1,0 0 1,0 0-1,0 0 1,0 0 0,-1 0-1,1-2-16,-1 3 23,0-1 0,0 0 0,0 0 0,0 0 0,0 1 0,-1-1 0,1 0 0,0 1 0,-1-1 0,1 1 0,-1 0 0,0 0 0,1-1 0,-1 1 0,0 0 0,0 0 0,0 0 0,0 1 0,0-1 0,0 0 0,0 1 0,0-1 0,0 1 0,0 0 0,0 0-23,-8-1 19,1 1 1,-1 0-1,0 0 1,1 1-1,-1 0 1,1 1-1,-1 0 0,1 1 1,0 0-1,0 0 1,-9 5-20,14-6 1,0 0 1,0 0 0,0 0-1,0 1 1,0-1 0,1 1-1,-1 0 1,1 0 0,0 0-1,0 1 1,0-1-1,0 1 1,0 0 0,1 0-1,0 0 1,0 0 0,0 0-1,0 0 1,1 0 0,-1 1-1,1-1 1,0 1-1,0-1 1,1 1 0,-1 3-2,1-6 18,1 0 1,-1 0 0,0 0 0,1 0 0,-1 0-1,1 0 1,-1 0 0,1 0 0,0-1-1,0 1 1,0 0 0,0 0 0,0-1-1,0 1 1,0 0 0,1-1 0,-1 0-1,0 1 1,1-1 0,0 0 0,-1 1-1,1-1 1,1 1-19,0-1 223,1 0-1,-1 1 1,0-1-1,1 0 1,-1 0-1,1-1 1,-1 1 0,1-1-1,-1 1 1,1-1-1,-1-1 1,3 1-223,25-9 1147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0:10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304 633 6233,'0'-3'185,"1"-1"-1,-1 1 0,-1 0 0,1 0 1,0 0-1,-1 0 0,1 0 1,-1 0-1,0 0 0,0 0 0,0 0 1,-1 0-185,1 1 91,-1 1 0,0-1 1,1 1-1,-1-1 0,0 1 1,0 0-1,0 0 0,0 0 0,0 0 1,0 0-1,0 0 0,0 1 1,-1-1-1,1 1 0,0-1 1,0 1-1,-2 0-91,-8-2 384,0 0-1,0 1 1,0 1 0,-1 0 0,1 1 0,0 0 0,-6 1-384,12 0 116,-1-1 0,1 1 1,-1 1-1,1-1 0,0 1 1,0 0-1,0 0 0,1 0 1,-1 1-1,1 0 0,0 0 1,0 1-1,0 0 0,-2 2-116,-2 5 76,1 0 0,1 0 0,0 0 0,1 1 0,0 0 0,1 1-1,0-1 1,1 1 0,1 0 0,0 0 0,1 0 0,0 0 0,1 0-1,1 1 1,0-1 0,1 7-76,1-10 47,-1-1 0,1 0 1,1 0-1,-1 0 0,2-1 0,-1 1 0,2-1 0,-1 1 1,1-1-1,5 7-47,-5-10 42,0 0 0,0 0 0,0-1 0,1 0 1,0 0-1,0 0 0,0 0 0,0-1 0,1 0 0,0-1 1,0 0-1,0 0 0,0 0 0,0 0 0,2-1-42,2 0 50,0 0 0,-1-1-1,1 0 1,0-1 0,0 0-1,0 0 1,0-1 0,-1-1 0,1 0-1,0-1 1,-1 1 0,0-2-1,0 0 1,0 0 0,0-1 0,0 0-1,2-2-49,2-2 43,0-1-1,-1 0 0,0-1 1,-1 0-1,0-1 0,-1 0 1,0-1-1,-1 0 0,-1-1 1,0 0-1,0-1-42,-5 7 17,-1 1 0,0-1 0,-1 1-1,1-1 1,-1 0 0,-1 0 0,0 0 0,0 0-1,0-1 1,-1 1 0,0 0 0,-1 0 0,0 0 0,0 0-1,0 0 1,-1 0 0,-1 0 0,-2-6-17,1 3-28,-1 1 0,0 0 0,0 1 0,-1 0 0,-1-1 0,1 2 0,-2-1 0,1 1 0,-1 0 0,0 1 0,0 0 0,-1 0 0,-7-4 28,11 8-107,1 1 1,-1 0-1,0 0 1,0 0-1,0 0 1,0 1 0,0 0-1,0 0 1,0 0-1,-1 1 1,1 0-1,0 0 1,0 0-1,-3 1 107,4-1-240,0 1 0,0 0 1,0 0-1,0 0 0,1 1 0,-1-1 0,0 1 0,1 0 0,-1 0 0,1 0 0,0 0 0,-1 0 0,1 1 0,0 0 0,1 0 0,-1 0 0,0 0 0,1 0 1,-1 1 239,-14 31-1573</inkml:trace>
  <inkml:trace contextRef="#ctx0" brushRef="#br0" timeOffset="356.601">726 1390 8498,'-1'2'157,"1"0"0,0-1 0,0 1 1,0 0-1,0 0 0,0 0 0,0 0 0,1-1 0,-1 1 1,1 0-1,-1 0 0,1 0 0,0-1 0,-1 1 1,1-1-1,0 1 0,0 0 0,0-1 0,0 1 0,0-1 1,1 0-1,-1 1 0,0-1 0,1 0 0,-1 0 1,1 0-1,-1 0 0,1 0 0,0 0 0,-1 0 0,1-1 1,0 1-1,-1 0 0,1-1 0,0 0 0,0 1 1,0-1-1,0 0 0,-1 0 0,1 0 0,0 0 0,0 0 1,0 0-1,0-1 0,0 1-157,5-2 192,0 1 1,0-1-1,0-1 1,-1 1-1,1-1 1,0 0-1,-1-1 0,0 0 1,0 0-1,0 0 1,2-2-193,7-9 231,-1-1 1,0 0 0,-1 0 0,-1-2-1,0 1 1,-2-1 0,0-1-1,0-3-231,6-15 210,-1 0-1,-3-2 1,7-30-210,-13 39 32,-2 1 0,0-1 1,-2 0-1,-2 0 0,0 0 1,-2 0-1,-2 1 0,0-1 1,-2 1-1,-1 0 0,-1 0 1,-6-9-33,-94-239 82,24 70-79,77 189-8,2 7-10,1 0 0,0 0-1,0 0 1,2 0 0,-1-1-1,1 1 1,1-1 0,0 1-1,1-2 16,-1 11-24,1 0 0,1 0 0,-1-1-1,0 1 1,0 0 0,1 0-1,-1 0 1,1 0 0,0 0-1,0 0 1,0 0 0,0 0 0,0 0-1,0 0 1,0 1 0,0-1-1,1 0 1,-1 1 0,1-1 0,-1 1-1,1-1 1,0 1 0,0 0-1,-1 0 1,1 0 0,0 0 0,0 0-1,0 0 1,0 0 0,0 1-1,0-1 1,0 1 0,0-1 0,1 1-1,-1 0 25,5 0-135,1 0 0,-1 0 0,0 1-1,1 0 1,-1 1 0,0-1 0,0 1-1,0 1 1,6 2 135,1 2 202,0 1-1,0 0 1,0 1-1,-1 0 1,0 1 0,-1 0-1,0 1 1,-1 1-202,51 53 958</inkml:trace>
  <inkml:trace contextRef="#ctx0" brushRef="#br0" timeOffset="697.222">746 797 9586,'-24'-5'3713,"31"5"-2721,14-5-264,28-4-168,13 1-272,20 3-80,-6-1-112,2 5-2464,6 4 1816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08.13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119 334 3289,'-40'-95'1961,"30"62"775,11 31 2177,-2 3-4868,0 1-1,0-1 1,0 1 0,0-1 0,0 1 0,1 0 0,-1 0 0,0-1-1,1 1 1,0 0 0,-1 0 0,1 0 0,0-1 0,0 1 0,0 0-1,0 1-44,-1 6 116,-1 53 339,2-1 0,6 31-455,-3-49 53,3 61 49,12 407 332,-19-439-231,6 33-203,0-150 441,-10-69-327,-13-69-114,5 78-75,6 0-1,4-19 76,3 99-6,0 0-1,-1 0 1,-2 1-1,0-1 1,-2 0-1,-6-19 7,-19-72 278,30 116-276,0 0-1,0 0 1,0 0 0,0 0 0,0 0-1,0 0 1,0 0 0,0-1-1,0 1 1,0 0 0,0 0 0,0 0-1,0 0 1,0 0 0,0 0 0,0 0-1,-1 0 1,1 0 0,0 0 0,0 0-1,0 0 1,0-1 0,0 1 0,0 0-1,0 0 1,0 0 0,0 0 0,0 0-1,0 0 1,1 0 0,-1 0 0,0 0-1,0 0 1,0 0 0,0 0 0,0-1-1,0 1 1,0 0 0,0 0 0,0 0-1,0 0 1,0 0 0,0 0 0,0 0-1,0 0 1,0 0 0,0 0 0,0 0-1,0 0 1,1 0 0,-1 0 0,0 0-1,0 0 1,0 0 0,0 0 0,0 0-1,0 0 1,0 0 0,0 0 0,0 0-1,0 0 1,0 0 0,0 0 0,1 0-1,-1 0 1,0 0 0,0 0 0,0 0-1,0 0 1,0 0-2,7 5 31,16 19-8,-2 2-1,-1 0 0,0 1 1,2 8-23,29 40 18,-18-34-8,1-1-1,2-2 1,33 26-10,127 94 43,-156-126-23,-2 1-1,-2 2 1,-1 1 0,-1 2-1,-2 1 1,-2 2 0,3 9-20,0 1 89,-25-44 435,-4-12-102,-2-18 139,-2 18-461,4-109 630,8-320 144,-14 267-840,-16-94-34,11 216 3,-1-1 1,-6-9-4,-1-11-565,14 66 554,1 0-1,0 0 1,0 0 0,0 0-1,0-1 1,0 1-1,0 0 1,0 0 0,0 0-1,0 0 1,0 0 0,0 0-1,0 0 1,0 0-1,0-1 1,0 1 0,0 0-1,0 0 1,0 0 0,0 0-1,0 0 1,0 0-1,0-1 1,0 1 0,0 0-1,0 0 1,0 0-1,0 0 1,0 0 0,0 0-1,0 0 1,0 0 0,0-1-1,0 1 1,0 0-1,0 0 1,0 0 0,0 0-1,1 0 1,-1 0 0,0 0-1,0 0 1,0 0-1,0 0 1,0 0 0,0-1-1,0 1 1,0 0-1,1 0 1,-1 0 0,0 0-1,0 0 1,0 0 0,0 0-1,0 0 1,0 0-1,0 0 1,1 0 0,-1 0-1,0 0 12,10 2-421</inkml:trace>
  <inkml:trace contextRef="#ctx0" brushRef="#br0" timeOffset="762.486">1510 740 3929,'11'-8'594,"0"0"-1,-1-2 1,0 1 0,3-5-594,-12 13 64,-1 1 1,0-1-1,1 0 1,-1 1-1,0-1 1,0 0-1,1 1 1,-1-1-1,0 0 1,0 0-1,0 1 1,0-1-1,0 0 1,0 1-1,0-1 1,0 0-1,-1 0 1,1 1-1,0-1 0,0 0 1,0 1-1,-1-1 1,1 0-1,0 1 1,-1-1-1,1 0 1,-1 1-1,1-1 1,-1 1-1,1-1 1,-1 1-1,1-1 1,-1 1-1,1-1 1,-1 1-1,0 0 0,1-1 1,-1 1-1,0 0 1,1-1-1,-1 1 1,0 0-1,1 0 1,-1 0-1,0-1 1,0 1-1,1 0-64,-6-1 517,1-1-1,-1 1 0,0 0 1,1 0-1,-5 0-516,3 1 176,1 0 0,0 0 1,-1 1-1,1 0 0,0 0 0,0 0 1,-1 1-1,1 0 0,0 0 0,1 1 1,-1 0-1,0 0 0,1 0 0,-1 0 1,1 1-177,-1 1 70,0 1 0,1-1 1,-1 1-1,1 0 0,0 1 1,1-1-1,0 1 1,0 0-1,0 0 0,1 0 1,-1 1-71,-2 10 10,1 1 1,0 0 0,1 0 0,1 1 0,1-1 0,1 1 0,1-1-1,0 1 1,2 8-11,1-5 7,1-1 0,0 1 0,2-1 0,1 0 0,0 0 0,2-1 0,0 0 0,1-1 0,2 0 0,8 11-7,-17-26 6,1 0 0,0 0 1,1-1-1,-1 1 0,1-1 1,0 0-1,0-1 0,0 1 1,0-1-1,1 0 1,0 0-1,-1-1 0,1 1 1,0-1-1,0-1 0,0 1 1,0-1-1,0 0 0,1 0 1,-1-1-1,0 0 0,0 0 1,1 0-1,-1-1 0,5-1-6,-1-1 18,1 0-1,-1-1 0,0 0 0,0 0 1,0-1-1,0-1 0,-1 0 0,0 0 1,0-1-1,-1 0 0,0 0 0,0-1 1,-1 0-1,1 0-17,3-7 75,1-1 0,-2 0 0,0-1 0,-1 1 0,-1-2 0,-1 1-1,0-1 1,-1-1 0,-1 1 0,-1-1 0,0 1 0,-1-14-75,-1 16 67,-1-1 0,-1 1-1,-1 0 1,0 0 0,-1 0 0,-1-1-1,0 2 1,-2-1 0,1 0 0,-2 1-1,0 0 1,-1 0 0,0 1-1,-1 0 1,-2-1-67,5 8 14,0 0-1,0 1 1,-1 0-1,0 0 1,-1 0-1,1 0 1,-1 1-1,0 0 1,0 1-1,-1 0 1,-6-3-14,9 5-8,-1 0 0,1 0 0,-1 1 0,1-1 0,-1 1 0,0 1 0,1-1 0,-1 1 0,0 0-1,0 0 1,0 1 0,1 0 0,-1 0 0,0 0 0,1 1 0,-1-1 0,1 1 0,0 1 8,0-2-93,1 1 0,-1 0 0,1 1 0,0-1 0,0 1 0,0-1-1,1 1 1,-1 1 0,0-1 0,1 0 0,0 1 0,0 0 0,0-1 0,0 1 0,1 0-1,-1 3 94,-7 30-600</inkml:trace>
  <inkml:trace contextRef="#ctx0" brushRef="#br0" timeOffset="1319.75">2067 831 6945,'42'-83'3272,"-44"94"-3050,1 1-1,0 0 1,1 0 0,1-1 0,0 1 0,0 0 0,2 3-222,4 20 698,9 25-698,-2-18 644,12 21-644,-12-29 318,-1 1 0,1 8-318,-11-21 600,-4-17 85,-5-15 328,-7-22-628,1-1 0,2 0 0,2-1 0,-1-10-385,5 19 14,1-1-1,1 1 1,1 0 0,1 0-1,2-1 1,1-7-14,-2 26-4,1 0-1,-1 1 1,1-1 0,0 1 0,0-1 0,1 1 0,0 0-1,0 0 1,0 0 0,1 0 0,0 1 0,0-1-1,0 1 1,1 0 0,0 0 0,0 0 4,1 1-8,0 0 0,0 1 0,0-1 0,0 1 0,1 0 0,-1 1 0,1 0 0,0 0 0,-1 0 0,1 1 0,0 0 0,0 0 0,0 1 0,0-1 0,4 2 8,6 0 0,0 2 0,0 0 1,0 0-1,0 2 0,-1 0 0,0 1 0,0 1 0,0 0 1,-1 1-1,0 1 0,0 0 0,-1 1 0,0 0 0,-1 2 1,-1-1-1,1 1 0,-2 1 0,0 0 0,0 1 0,-1 0 1,-1 1-1,0 0 0,-1 0 0,5 15 0,-5-3 58,-1 2-1,1 18-57,10 37 1288,-5-52-724</inkml:trace>
  <inkml:trace contextRef="#ctx0" brushRef="#br0" timeOffset="1840.715">3308 919 6041,'-49'-39'3217,"44"36"-801,5 3-775,4 0-137,-4 0-392,4-1-223,32-1-241,55-1-96,-21-2-216,5 2-96,2 0-128,-7-2-24,-8 5 96,-4-2 1080,-5 13-912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10.97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5073 24 5281,'-3'-4'1041,"2"2"-604,0 0 0,0 0-1,0 0 1,0 1 0,-1-1 0,1 0-1,-1 1 1,1-1 0,-1 1 0,1 0-1,-2-1-436,0 15 1805,-5 47-1411,3 0 1,2 1 0,3 10-395,15 186 190,-9-176-39,-1-9-70,20 214 142,-16-226-77,2 0 0,4-1 0,16 43-146,-15-58 138,-6-19 2,-1 1 0,-1-1-1,4 27-139,-13-41 232,-5-15-2,-7-17 47,-12-34-96,2-1-1,2-1 1,3-1-181,-3-8 293,-27-58-293,46 118-6,-1-1 0,-1 1 0,1 0 0,-1 0 0,0 0 0,-1 0 0,1 1 0,-1-1 0,0 1 0,0 1-1,-1-1 1,0 1 0,-2-2 6,5 4-5,-2 1 0,1-1 0,0 1 0,0 0 0,0 0 0,-1 0 0,1 0 0,0 1 0,-1 0 0,1 0 0,0 0 0,-1 0 0,1 1 0,0-1 0,-1 1 0,1 0 0,0 1 0,0-1 0,0 1 0,0 0 0,0 0 0,-1 1 5,-10 5-9,1 1 0,1 1 1,-1 1-1,2-1 0,-1 2 1,2 0-1,-1 0 1,2 1-1,0 1 0,0 0 1,1 0-1,1 0 0,1 1 1,0 1-1,0 0 9,2-3 7,1 0 0,0 0 0,1 1 0,1 0 0,0-1 0,0 1 0,2 0 0,0 10-7,0-14 9,1-1 0,1 1-1,0 0 1,0-1 0,1 0 0,0 1 0,1-1-1,0-1 1,0 1 0,1 0 0,0-1 0,4 5-9,-3-6 11,0 0 1,1 0-1,0-1 1,0 0-1,0 0 1,0 0-1,1-1 1,0-1-1,0 1 1,1-1 0,-1-1-1,1 1 1,0-1-1,0-1 1,0 0-1,0 0 1,0-1-1,1 0 1,-1 0-1,0-1 1,8-1-12,7-1-28,0-1-1,0-2 1,-1 0 0,1-1-1,-2-1 1,1-2 0,20-10 28,48-27 556,-7-4-316</inkml:trace>
  <inkml:trace contextRef="#ctx0" brushRef="#br0" timeOffset="494.568">5577 1040 7001,'-38'-12'4060,"60"10"-3049,0 1 1,0 1-1,-1 1 1,5 2-1012,-1-1 262,1-1 0,24-2-262,-43 1 39,1-2 0,-1 1 0,1-1 0,-1 0 0,1 0 0,-1-1 0,0 1 0,0-2 0,0 1-1,-1-1 1,1 0 0,3-4-39,-6 5 35,-1 0 0,0-1-1,1 1 1,-1-1 0,-1 1 0,1-1-1,-1 0 1,1 0 0,-1 0 0,0 0-1,-1-1 1,1 1 0,-1 0-1,1-1 1,-2 0 0,1 1 0,0-1-1,-1 1 1,0-1 0,0 0 0,0-2-35,-1 2 30,0 0 0,-1 0 0,1 0 0,-1 0 1,0 0-1,0 1 0,0-1 0,-1 1 0,0-1 1,0 1-1,0 0 0,0 0 0,-1 0 0,1 1 1,-1-1-1,0 1 0,0 0 0,0 0 0,-1 0 1,1 0-1,-1 1 0,-2-1-30,0-1 10,-1 1 1,0 0-1,0 0 1,0 1-1,0 0 1,0 0-1,0 1 1,0 0-1,0 0 0,-1 1 1,1 0-1,0 1 1,-4 0-11,5 1 5,1 0 0,-1 1 0,1-1 0,0 1 1,0 1-1,0-1 0,0 1 0,0 0 0,1 0 0,0 1 1,0 0-1,0-1 0,0 2 0,1-1 0,0 1 0,0-1 0,0 1 1,0 3-6,-6 10 10,1 0 1,0 1-1,2 0 1,1 0-1,-2 9-10,5-16 7,1 1-1,0-1 0,1 1 1,1-1-1,0 1 1,1 0-1,0-1 1,1 1-1,0 0 0,1-1 1,1 0-1,0 0 1,1 0-1,4 9-6,-4-13 10,0 1-1,1-1 1,-1 0-1,2 0 1,-1-1 0,1 0-1,1 0 1,-1 0-1,1-1 1,1 0 0,-1-1-1,1 0 1,0 0-1,0-1 1,1 0 0,0 0-1,0-1 1,10 2-10,-3-2 1,0-1 0,1-1 1,-1-1-1,0-1 0,1 0 0,-1-1 1,1-1-1,-1 0 0,0-2 1,4-1-2,13-4 588,0-2 1,-1-2-1,-1-1 1,16-9-589,20-19 994</inkml:trace>
  <inkml:trace contextRef="#ctx0" brushRef="#br0" timeOffset="833.771">6436 324 8954,'-6'-10'1251,"4"4"-824,-1 1 1,1 0-1,-2 0 1,1 0-1,0 0 0,-1 1 1,0-1-1,0 1 1,0 0-1,-1 0 1,1 1-1,-3-2-427,7 5 29,-1-1 0,1 1 0,0 0 0,-1 0 0,1 0 0,0 0 0,-1 0 0,1 0 0,0 0 0,-1 0 0,1 0 0,-1 0 1,1 0-1,0 0 0,-1 0 0,1 0 0,0 1 0,-1-1 0,1 0 0,0 0 0,-1 0 0,1 0 0,0 1 0,0-1 0,-1 0 0,1 0 0,0 0 0,0 1 0,-1-1 0,1 0 0,0 1 0,0-1 0,-1 0 0,1 0 0,0 1 1,0-1-1,0 0 0,0 1 0,0-1 0,0 0 0,0 1-29,-4 16 294,4-15-213,-2 30 39,2-1 1,1 0 0,1 0-1,5 20-120,0 2 62,1 28-26,33 249 369,-26-242-259,5 0 0,22 61-146,-39-141-65,7 15-543,-7-21 340</inkml:trace>
  <inkml:trace contextRef="#ctx0" brushRef="#br0" timeOffset="1170.35">6255 851 9914,'-22'0'4201,"8"2"-2649,12 2-535,4-1 55,23-2-608,11-4-216,27-6-104,15 0-32,18-7 352,5-1 3057,10 0-2529</inkml:trace>
  <inkml:trace contextRef="#ctx0" brushRef="#br0" timeOffset="1700.993">7098 1048 3785,'-4'-45'2290,"1"37"1402,10 18-2131,3-4-1354,-1-1 1,1 0 0,0-1-1,0 0 1,1-1-1,-1 0 1,1 0 0,0-1-1,-1-1 1,1 0 0,0 0-1,0-1 1,0 0-1,0-1 1,0 0 0,0-1-1,-1-1 1,1 1 0,-1-1-1,1-1 1,-1 0-1,2-2-207,-9 5 20,12-8 80,0 0 0,0-1 1,2-2-101,-14 9 18,0 0 1,0 1 0,0-1 0,0 0 0,0-1 0,-1 1-1,1 0 1,-1-1 0,0 1 0,0-1 0,0 0 0,0 0-1,-1 1 1,0-1 0,0 0 0,1-2-19,-2 1 29,1-1-1,-1 1 1,0 0 0,-1-1 0,1 1-1,-1 0 1,0 0 0,0-1 0,0 1-1,-1 0 1,0 0 0,0 0 0,0 1-1,-1-1 1,0 0 0,0 1 0,0 0 0,0 0-1,0-1 1,-1 2 0,0-1 0,0 0-1,0 1 1,-2-2-29,0 2 15,0-1 0,-1 1 0,1 0 0,0 0-1,-1 1 1,1 0 0,-1 0 0,0 1 0,0 0 0,0 0-1,0 0 1,0 1 0,0 0 0,0 0 0,1 1 0,-1 0 0,0 0-1,-5 2-14,0 1 12,0 1-1,0 0 0,0 1 0,0 0 0,1 1 1,0 1-1,0-1 0,1 2 0,0-1 0,1 1 1,0 1-1,0 0 0,1 0 0,-2 3-11,1 0 9,1 0-1,0 1 0,0 0 1,1 0-1,1 1 1,1-1-1,0 1 1,1 1-1,0-1 0,1 0 1,-1 16-9,4-22 7,1 0 1,-1 0-1,1 0 0,1 0 1,-1 0-1,2 0 0,-1 0 1,1 0-1,0-1 1,1 0-1,0 1 0,1-1 1,-1-1-1,1 1 0,1-1 1,-1 0-1,1 0 1,1 0-1,-1-1 0,1 0 1,0 0-1,1-1 0,-1 0 1,1 0-1,2 0-7,6 3 26,0 0 0,0-1 0,0-1 0,1-1 0,0 0 0,0-1 0,0-1 0,1-1 0,-1 0 0,1-2 0,-1 0 0,15-1-26,2-4-42,-1-2 0,-1-1 1,1-2-1,-1 0 0,-1-3 1,0 0-1,8-7 42,33-19-188</inkml:trace>
  <inkml:trace contextRef="#ctx0" brushRef="#br0" timeOffset="2057.283">7750 843 6737,'7'-2'433,"-5"1"-204,0 0-1,1 0 0,-1 0 1,1 1-1,-1-1 1,1 1-1,-1-1 0,3 1-228,-4 0 68,-1 0-1,1 1 0,0-1 0,0 0 1,0 1-1,-1-1 0,1 1 0,0-1 1,0 1-1,-1-1 0,1 1 0,0-1 1,-1 1-1,1-1 0,-1 1 0,1 0 1,-1 0-1,1-1 0,-1 1 0,1 0 1,-1 0-1,0-1 0,1 1 0,-1 0 0,0 0 1,0 0-1,1 0-67,24 77 3225,-4-17-2061,-3 2 0,-2 0 0,-1 11-1164,-15-73 32,2 21 390,-2-21-377,0-1 0,0 1 0,0 0 0,0 0 0,0-1 0,0 1 0,0 0 0,0-1 0,-1 1 0,1 0 0,0 0 0,0-1 0,-1 1 0,1 0 0,0-1 0,-1 1 0,1-1 0,-1 1 0,1 0 0,-1-1 0,1 1 0,-1-1 0,0 1-45,0-2 55,1 1 0,-1-1 0,0 0 0,0 1 0,0-1 1,1 0-1,-1 0 0,0 0 0,1 0 0,-1 0 0,1 1 0,-1-1 1,1 0-1,-1 0 0,1 0 0,0 0 0,0-1-55,-1 1 86,-6-17 62,1-1 1,0 0 0,2 0 0,0 0 0,1-1-1,1 1 1,0-19-149,2 22 17,1 0 0,1 0-1,0 0 1,0 1 0,2-1 0,0 0-1,1 1 1,0 0 0,8-13-17,-9 21 11,0 0 0,1 0 1,0 0-1,0 1 0,1-1 0,-1 1 0,1 0 1,1 1-1,-1 0 0,1 0 0,0 0 1,0 1-1,1 0 0,-1 0 0,1 1 0,2-1-11,4 0 343,0 0-1,0 1 0,0 0 0,0 1 0,0 1 0,1 1 0,-1-1 1,14 3-344,44 8 1160</inkml:trace>
  <inkml:trace contextRef="#ctx0" brushRef="#br0" timeOffset="2905.174">8622 870 6017,'-6'-4'966,"-26"-8"3426,31 12-4327,1 0 0,-1 0 0,1 0 0,-1-1 0,0 1 0,1 0 0,-1 0 0,0 0 0,1 1 0,-1-1 0,1 0 0,-1 0 0,0 0 0,1 0 0,-1 0 0,1 1 0,-1-1 0,0 0 0,1 1 0,-1-1 0,1 0 0,-1 1 0,1-1 0,-1 1 0,1-1 0,0 1 0,-1-1 0,1 1 0,-1-1 0,1 1 0,0-1 0,-1 1 0,1-1 0,0 1 0,0-1 0,0 1 0,-1 0 0,1-1 0,0 1 0,0 0 0,0-1 0,0 1 0,0-1 0,0 1 0,0 0-65,1 24 203,1 0-1,1 0 0,1 0 0,1 0 0,1-1 0,8 18-202,-3-6 277,-2 0-1,2 21-276,-10-51 38,0-1 0,0 0 0,0 0 0,1 0 0,-1 1 0,1-1 0,0-1 0,2 4-38,-5-12 220,0 0 0,0 0-1,0 0 1,1 0 0,-1 0 0,1 0 0,0-2-220,-1-14 282,-6-27-132,3 0 0,2 0 0,2-13-150,1 33 4,2 1 1,1-1-1,0 1 0,3 0 0,0 0 1,6-13-5,-12 35-4,0 1 1,1-1 0,0 1 0,-1 0 0,1 0 0,0-1-1,1 1 1,-1 1 0,0-1 0,1 0 0,0 0-1,-1 1 1,1 0 0,0-1 0,1 1 3,-1 1-5,-1 0 1,1 0 0,0 0-1,-1 0 1,1 1-1,-1-1 1,1 1-1,0 0 1,-1 0-1,1 0 1,0 0-1,-1 0 1,1 1-1,0-1 1,-1 1 0,1 0-1,-1 0 1,1 0-1,-1 0 1,1 0-1,-1 0 5,10 6-5,0-1-1,-1 2 1,-1 0-1,1 0 1,-1 0-1,0 2 1,-1-1-1,0 2 6,21 24 6,15 28-6,-24-34-3,14 20 4,25 48-1,-54-75 36,-8-20 15,-2-13-12,1 2-30,1 0 0,1-1 0,0 1 0,0-1 0,1 1 0,0-1 0,0 1 0,1-1 0,1 1 0,0-4-9,5-17 11,1 1 0,8-17-11,-10 29-7,1 1 1,1 0-1,0 0 1,1 1 0,1 0-1,0 1 1,1 0-1,0 0 1,2 1 0,11-10 6,-22 22-4,0-1 0,0 1 0,1 0 0,-1 0 0,0 0 0,0 0 0,1 0 0,-1 0 0,1 1 0,-1-1 0,0 1 0,1-1 0,-1 1 0,1 0 0,-1 0 1,1 0-1,-1 0 0,3 1 4,-1 0-3,0 1 0,1-1 0,-1 1 0,0 0 0,0 0 0,0 0 0,-1 0 0,1 1 0,0 0 0,0 0 3,5 5-2,-1 0 1,0 1 0,-1-1-1,0 2 1,-1-1-1,1 1 1,3 9 1,6 20-4,-2 1 0,-1 0 0,-3 1 0,0 5 4,17 61 28,-22-89 31,0 1-110,1 0-1,5 11 52,-9-26-117,-1 0 0,1-1 0,0 1 0,0-1 0,0 1 1,1-1-1,-1 0 0,1 0 0,0 0 0,0 0 0,0-1 0,0 1 0,0-1 0,1 1 0,-1-1 117,23 3-719</inkml:trace>
  <inkml:trace contextRef="#ctx0" brushRef="#br0" timeOffset="3263.74">9723 725 9778,'-21'-6'3857,"13"20"-2721,-2 4-240,7 11-224,3 6-263,8 8-169,4 8-40,3 0-48,2-2-24,-5-1-56,2-5 0,-6-6 112,-3-2-32,-3-11-504,0-10 328</inkml:trace>
  <inkml:trace contextRef="#ctx0" brushRef="#br0" timeOffset="3616.36">9554 366 11498,'-32'-32'4441,"8"10"-3352,16 4-577,5 8-200,13 8-256,8 7 1560,14 22-1208</inkml:trace>
  <inkml:trace contextRef="#ctx0" brushRef="#br0" timeOffset="3977.683">10024 780 6393,'0'0'61,"0"0"-1,0 0 0,0 0 0,0 0 1,0 0-1,0-1 0,1 1 0,-1 0 1,0 0-1,0 0 0,0 0 0,0 0 1,0 0-1,0 0 0,0 0 0,0-1 1,1 1-1,-1 0 0,0 0 0,0 0 1,0 0-1,0 0 0,0 0 0,0 0 1,1 0-1,-1 0 0,0 0 0,0 0 1,0 0-1,0 0 0,0 0 0,0 0 1,1 0-1,-1 0 0,0 0 0,0 0 1,0 0-1,0 0 0,0 0 0,0 0 1,1 0-1,-1 0 0,0 0 0,0 0 1,0 1-1,0-1 0,0 0 0,0 0 1,0 0-1,1 0-60,5 9 1147,4 16-466,-9-24-574,22 64 976,-3 2-1,-3 0 1,-3 1-1,1 32-1082,-10-79 208,-2-12 40,-3-9-238,0 0 1,0 0-1,0 1 1,0-1-1,0 0 1,1 0-1,-1 0 1,0 0-1,0 0 1,0 0-1,0 0 1,0 0-1,0 0 1,0 0-1,0 0 1,0 0-1,0 0 1,0 1-1,0-1 1,0 0-1,0 0 1,0 0-1,0 0 1,0 0-1,0 0 1,0 0-1,1 0 1,-1 0 0,0 0-1,0 0 1,0 0-1,0 0 1,0 0-1,0 0 1,0 0-1,0 0 1,0 0-1,0 0 1,0 0-1,0 0 1,1 0-1,-1 0 1,0 0-1,0 0 1,0 0-1,0 0 1,0 0-1,0 0 1,0 0-1,0 0 1,0 0-1,0 0 1,0 0-1,0 0 1,0-1-1,1 1 1,-1 0 0,0 0-1,0 0 1,0 0-1,0 0 1,0 0-1,0 0 1,0 0-11,0-9 861,-4-37-349,-7-31-512,5 45 43,1 0-1,2 0 0,1 0 1,2-1-1,2-12-42,-1 38 0,0 0 0,0 0-1,1 0 1,0 0 0,0 0-1,1 0 1,0 1 0,0-1-1,1 1 1,0 0 0,0 0 0,4-4 0,-5 6-6,1 0 0,0 1 1,0-1-1,1 1 1,-1 0-1,1 0 0,0 1 1,-1-1-1,1 1 1,0 0-1,0 0 0,1 1 1,-1 0-1,0-1 1,0 2-1,1-1 1,0 1 5,5-1-5,-1 1 1,0 0-1,1 1 1,-1 0-1,1 1 1,-1 0-1,0 1 1,0 0-1,0 0 1,-1 1-1,1 0 1,-1 1-1,1 1 5,2 1-2,0 2-1,-1 0 0,0 0 0,-1 1 1,0 0-1,0 1 0,-1 0 0,0 0 1,-1 1 2,8 15 2,-1 1 0,-1 0 0,-1 1 0,-2 0 1,-1 1-1,-1 0 0,-2 1 0,1 12-2,-5-26 47,1 9-222,1 0 0,9 24 175,-2-31 1010,5-7-590</inkml:trace>
  <inkml:trace contextRef="#ctx0" brushRef="#br0" timeOffset="4321.758">10918 793 10026,'-1'0'3777,"-2"15"-2801,2 6-360,-1 13 72,2 3-303,9 8-257,3 4-40,11 1-40,-2-3-8,-8-5-8,-1-5 16,-11-11 120,0-1-160,-5-8-272,0-5 224</inkml:trace>
  <inkml:trace contextRef="#ctx0" brushRef="#br0" timeOffset="4682.295">10987 397 7098,'-35'-44'3816,"-4"10"265,9 4-3025,19 9-455,10 3-121,12 18-496,11 13 3912,16 12-2935</inkml:trace>
  <inkml:trace contextRef="#ctx0" brushRef="#br0" timeOffset="5106.009">11794 783 3017,'1'-1'258,"0"0"1,0 0-1,0 0 1,0 0-1,0 0 1,0 0 0,-1 0-1,1-1 1,0 1-1,-1 0 1,1 0-1,-1-1 1,0 1 0,1 0-1,-1-1 1,0 1-1,0-1 1,0 1-1,0 0 1,0-1 0,0 1-1,0 0 1,0-1-1,-1 1 1,1 0-1,0-1 1,-1 1 0,1 0-1,-1-1 1,0 1-1,0-1-258,0 1 197,-1-1-1,0 1 0,1-1 1,-1 1-1,0-1 0,0 1 1,0 0-1,0 0 1,0 0-1,0 0 0,-1 0 1,1 1-1,0-1 0,0 1 1,-1-1-1,1 1 0,0 0 1,0 0-1,-1 0-196,-11 0 313,1 1 0,-1 0 0,1 1 0,0 1 0,-1 0 0,1 1-1,0 0 1,1 1 0,-1 1 0,-1 1-313,-14 8 79,2 1 0,-1 1 0,-19 18-79,40-30 2,1-1 0,0 1 0,0 0 0,0 0-1,1 0 1,0 1 0,0-1 0,0 1 0,1 0 0,-1 2-2,3-6-1,0 0 0,0 1 0,0 0-1,1-1 1,-1 1 0,1-1 0,0 1 0,0 0 0,0-1 0,0 1 0,0-1 0,0 1 0,1 0 0,-1-1-1,1 1 1,0-1 0,0 1 0,0-1 0,0 0 0,0 1 0,0-1 0,1 0 0,-1 0 0,1 1-1,-1-1 1,1 0 0,0-1 0,1 2 1,5 4-1,0-1-1,0 0 0,1-1 1,-1 0-1,1 0 0,1-1 1,-1 0-1,0-1 0,1 1 1,0-2 1,29 8 14,37 3-14,-47-9 9,-9-1-3,3 1 1,1 0-1,-1 1 1,18 7-7,-36-10 1,-1-1-1,0 1 0,1 0 1,-1 0-1,0 0 0,0 0 1,-1 1-1,1-1 0,0 1 0,-1 0 1,1 0-1,-1 1 0,0-1 1,0 1-1,-1-1 0,1 1 1,-1 0-1,1 0 0,-1 0 1,0 0-1,-1 1 0,1-1 0,-2 0 3,1 1-1,-1-1 1,0 0-1,0 0 1,-1 1-1,1-1 1,-1 0-1,0 0 1,0 0-1,0 0 1,-1 0-1,0 0 1,1 0-1,-1 0 1,-1 0-1,1-1 1,0 1-1,-1-1 1,0 1-3,-10 10 22,0 1 0,-1-2 0,-9 8-22,17-16 6,-28 25 47,-1-1 1,-2-3-1,-1 0-53,27-19 20,0 0 1,0-2-1,-1 1 1,0-1-1,0-1 1,0 0 0,0-1-1,0 0 1,-1-1-1,0 0 1,1-1-1,-1 0 1,-3-1-21,12-1-14,0 1 0,-1-1-1,1 0 1,0 0 0,0 0-1,0-1 1,0 1 0,0-1 0,0 0-1,-2-2 15,4 4-37,1-1-1,0-1 1,0 1-1,-1 0 1,1 0-1,0 0 1,0-1-1,0 1 0,0 0 1,1-1-1,-1 1 1,0-1-1,1 1 1,-1-1-1,1 0 0,-1 1 1,1-1-1,-1 1 1,1-1-1,0 0 1,0 1-1,0-1 0,0 0 1,0 1-1,1-1 1,-1 0-1,0 1 1,1-1-1,-1 1 0,1-2 38,3-7-170,1 1 0,0-1 0,5-6 170</inkml:trace>
  <inkml:trace contextRef="#ctx0" brushRef="#br0" timeOffset="5463.436">12256 345 9914,'-24'-43'4964,"22"43"-3659,2 7-821,1 11-214,75 309 135,-9 64-87,-64-367-349,-1-1-48,2 0 0,0 1 0,1-1 1,2 0-1,0-1 0,7 14 79,-5-22 137,1-9-226</inkml:trace>
  <inkml:trace contextRef="#ctx0" brushRef="#br0" timeOffset="5798.668">12034 892 9730,'-1'-3'3921,"13"3"-2681,15 2-48,19-2-231,6-5-377,13 0-328,5-5-96,2-5-72,0 5 104,-5-5-608,-5 3 4065,-10-2-2825</inkml:trace>
  <inkml:trace contextRef="#ctx0" brushRef="#br0" timeOffset="5799.668">12912 713 8682,'0'0'3585,"-2"9"-1841,-3 13-576,-8 44-224,9-30-215,8 13-473,3 1-80,2 6-80,4-2-24,-3-1 0,-6-5 96,-5-15-320,-3-2 16,5-13 72</inkml:trace>
  <inkml:trace contextRef="#ctx0" brushRef="#br0" timeOffset="6183.361">12928 465 12299,'-32'-40'4681,"6"12"-3497,9 10-696,9 2-128,11 15-128,5 2-208,17 10 3377,10 15-2521</inkml:trace>
  <inkml:trace contextRef="#ctx0" brushRef="#br0" timeOffset="6571.154">13710 871 5929,'-2'-28'5642,"2"26"-5423,-1 0-1,0 0 0,0 1 1,0-1-1,0 0 1,-1 0-1,1 1 0,-1-1 1,1 1-1,-1-1 0,1 1 1,-1-1-1,1 1 0,-1 0 1,0 0-1,0 0 1,0 0-1,-1 0-218,-3-3 196,-1 1-1,0 1 1,0-1 0,0 1 0,0 0 0,0 1-1,0 0 1,-1 0 0,1 0 0,0 1-1,-1 0 1,1 1 0,0-1 0,0 1-1,-2 1-195,-1 1 80,0 0 1,0 0-1,0 1 0,0 1 0,1 0 0,0 0 0,0 1 1,0 0-1,1 0 0,-1 1-80,-5 5 3,2 1 0,-1 0 0,1 1 0,1 0 0,0 1 0,2 0 0,-1 1 0,2 0 0,0 0 0,1 1 0,0 0 0,1 4-3,3-11 7,1 0-1,1 1 1,0 0 0,0-1-1,1 1 1,1 0 0,0 0-1,0-1 1,1 1 0,0-1-1,1 1 1,0-1 0,1 0-1,0 0 1,0 0 0,1-1-1,0 0 1,1 1 0,0-2-1,1 1 1,4 4-7,2 1 33,0-1 0,0 0 0,1-1 0,1-1 0,0 0 0,1-1 0,0 0 0,0-2 0,1 0 0,0-1 0,1 0 0,1-1-33,9 1 493,-1-2-1,1 0 0,0-2 0,0-1 1,0-2-1,0 0 0,26-5-492,-3-3 1279,36-12-1279,-85 19 12</inkml:trace>
  <inkml:trace contextRef="#ctx0" brushRef="#br0" timeOffset="7613.021">15714 542 2176,'100'-33'1977,"-84"23"1167,-16 10-3082,0 0 1,1-1-1,-1 1 0,0 0 1,0 0-1,0-1 1,0 1-1,0 0 1,0 0-1,0-1 0,1 1 1,-1 0-1,0-1 1,0 1-1,0 0 1,0 0-1,0-1 1,0 1-1,0 0 0,0 0 1,-1-1-1,1 1 1,0 0-1,0 0 1,0-1-1,0 1 0,0 0 1,0 0-1,0-1 1,-1 1-1,1 0-62,-16-10 2003,15 9-1721,-15-6 214,-1 1 0,0 0 0,0 1-1,0 1 1,-1 0 0,0 2 0,1 0 0,-1 0 0,0 2-1,-4 1-495,4 0 61,1 0-1,-1 2 0,1 0 1,0 1-1,0 1 1,0 1-1,1 0 0,0 1 1,0 0-1,1 2 0,0 0 1,0 0-1,1 2 0,0 0 1,1 0-1,-4 5-60,6-3 4,1 0-1,0 1 1,1 0 0,0 1-1,1 0 1,1 0 0,0 1-1,-3 11-3,0 5 5,2 1-1,1 0 1,-3 29-5,8-41 4,0 0 0,2-1 1,0 1-1,2 0 0,0 0 0,5 19-4,-4-28 5,1 1 1,0-1-1,1 0 0,0 0 0,1-1 0,0 1 0,1-1 0,0-1 0,1 1 0,0-1 0,8 7-5,-2-4 25,0-1 1,1-1-1,1 0 1,0-2-1,0 1 0,1-2 1,0 0-1,1-1 0,0-1 1,0-1-1,0 0 0,0-1 1,1-1-1,0-1 1,5 0-26,13-1-83,0-1 1,-1-2-1,1-1 1,-1-2 0,0-1-1,0-2 1,11-6 82,34-16-269</inkml:trace>
  <inkml:trace contextRef="#ctx0" brushRef="#br0" timeOffset="7962.696">16345 546 8794,'-5'-5'1112,"2"2"-693,0 0 0,0 1 0,-1-1 0,1 0 0,0 1 0,-1 0 0,0 0 0,1 0 0,-1 0 0,0 0 0,0 1 0,0 0 0,-4-1-419,8 2 31,0 0 0,-1 0 0,1 0 0,-1 1 0,1-1 0,0 0 0,-1 0 0,1 1 0,0-1 0,0 0 0,-1 1 0,1-1 0,0 0 0,-1 1 0,1-1 0,0 0 0,0 1 0,0-1 0,0 1 0,-1-1 0,1 1 0,0-1 0,0 0 0,0 1 0,0-1 0,0 1 0,0-1 0,0 1 0,0-1 1,0 0-1,0 1 0,0-1 0,0 1 0,0-1 0,1 0 0,-1 1 0,0-1 0,0 1-31,6 24 84,-4-20-11,40 128 240,-19-65-48,14 69-265,-33-113 44,0 0 0,-2 0 0,0 0 0,-2 0 0,0 0-1,-2 0 1,-4 22-44,-12 50 457,20-86-686,-1-9 151</inkml:trace>
  <inkml:trace contextRef="#ctx0" brushRef="#br0" timeOffset="8348.324">16219 599 8370,'-1'-5'601,"-1"1"1,1-1-1,1 0 1,-1 0 0,1 0-1,-1 0 1,1 0-1,1 0 1,-1 0-1,1 1 1,0-5-602,1 4 186,0 1 1,0-1-1,0 1 0,0 0 1,1 0-1,-1-1 0,1 2 1,0-1-1,1 0 0,-1 1 1,0-1-1,1 1 0,0 0 1,0 0-1,0 0 0,0 1 1,4-2-187,12-6 80,0 1 0,0 1 0,1 1 0,0 1 0,0 1 0,0 0 0,1 2 0,0 0 0,14 1-80,-8 2 1,-1 1 1,0 1-1,0 1 1,1 2-1,-2 0 1,1 2-1,13 6-1,-22-7 1,-1 2 0,0 0 0,0 1 0,-1 1 0,0 0 0,-1 1 0,0 1 0,-1 1 0,0-1 0,-1 2 0,-1 0 0,0 1 0,-1 0 0,0 1 0,-1 0-1,-1 0 1,-1 1 0,0 0 0,-1 1 0,-1 0 0,0 0 0,-2 0 0,0 1 0,-1 3-1,1 1 12,-2 0 0,-1 0 0,-1 0 0,-1 0 0,-1 0 1,-1 0-1,-1-1 0,-1 1 0,-1-1 0,-1 0 0,-1 0 0,-1-1 0,-1 0 0,0 0 0,-2-1 0,0-1 0,-11 13-12,4-9 67,-1 0 0,-1-1 0,-1-2 0,-1 0 0,-1-1 0,0-1 0,-16 7-67,26-17 44,0 0 1,0-1-1,-1-1 1,0 0 0,-1-2-1,1 1 1,-1-2 0,0 0-1,1-1 1,-1 0-1,0-1 1,-1-1 0,1-1-1,0 0 1,0-1-45,7 0 27,0-1-1,-1 1 1,1-1 0,1-1-1,-1 0 1,1 0 0,-1-1 0,1 0-1,0 0 1,-6-6-27,11 9-12,1 0 0,-1-1 0,0 1 0,1-1 1,-1 0-1,1 0 0,0 0 0,0 0 0,0 0 0,0-1 0,0 1 1,1-1-1,0 1 0,0-1 0,0 1 0,0-1 0,0 0 0,0 1 1,1-1-1,0 0 0,0 1 0,0-1 0,0 0 0,1 0 0,-1 1 1,1-1-1,1-3 12,20-37-146</inkml:trace>
  <inkml:trace contextRef="#ctx0" brushRef="#br0" timeOffset="8905.92">17843 605 5113,'61'-78'2893,"-61"78"-2792,1-1 0,-1 0 0,1 1 0,-1-1 0,1 0 0,-1 0 0,0 1 1,1-1-1,-1 0 0,0 0 0,0 0 0,1 0 0,-1 1 0,0-1 0,0 0 0,0 0 1,0 0-1,0 0 0,0 1 0,0-1 0,-1 0 0,1 0 0,0 0 0,0 0 0,-1 1 0,1-1 1,0 0-1,-1 0 0,1 1 0,0-1 0,-1 0 0,0 1 0,1-1 0,-1 0 0,1 1 1,-1-1-1,0 1 0,1-1 0,-1 1 0,0-1-101,-2-1 345,-1 1 0,1-1 1,0 1-1,-1 0 0,1 0 0,-1 0 1,-1 0-346,1 1 319,-14-4 188,-1 2 0,0 0 0,0 2 0,0 0-1,0 0 1,0 2 0,0 1 0,1 0 0,-6 2-507,11-1 41,-1 0 0,1 1 0,0 0-1,1 1 1,-1 0 0,1 1 0,0 0 0,1 1 0,0 1-1,0 0 1,1 0 0,0 1 0,-4 5-41,4-2 3,0 1 0,1 0 1,0 1-1,1 0 0,1 0 1,0 1-1,1-1 0,1 2 0,0-1 1,1 0-1,1 1-3,-1 4 2,1 1 0,1-1 0,1 1 0,1 0-1,1-1 1,2 12-2,-1-22 5,0 0-1,1 0 0,0 0 1,1 0-1,0 0 0,0-1 1,1 0-1,1 0 1,-1 0-1,2-1 0,-1 1 1,1-2-1,5 5-4,4 2 28,0-1 0,0 0 1,1-2-1,1 0 0,0-1 0,1-1 0,0 0 1,0-1-1,1-2 0,19 6-28,-21-8-77,1-1-1,-1-1 1,1-1 0,0 0-1,0-1 1,-1-1 0,1-1 0,0 0-1,0-2 1,-1 0 0,1-1-1,8-4 78,37-16-1523,-8 0 585</inkml:trace>
  <inkml:trace contextRef="#ctx0" brushRef="#br0" timeOffset="9291.794">18478 334 9194,'-14'-15'3438,"5"10"-1237,9 5-2155,-1 0 1,1 0-1,0 0 1,0 0-1,0 0 1,0 0-1,0 0 1,-1 0-1,1 0 1,0 0-1,0 0 1,0 1-1,0-1 1,0 0-1,-1 0 1,1 0-1,0 0 1,0 0-1,0 0 1,0 0-1,0 1 1,0-1-1,0 0 1,-1 0-1,1 0 1,0 0-1,0 1 1,0-1-1,0 0 1,0 0-1,0 0 1,0 0-1,0 0 1,0 1-1,0-1 1,0 0-1,0 0 1,0 0-1,0 0 1,0 1-1,0-1 1,0 0-1,0 0 1,0 0-1,0 0 1,0 1-1,1-1-46,19 153 207,-16-103-42,-1 1 0,-5 48-165,-17 102 624,1-2-156,14-150-398,2-26 39,1-1 0,0 14-109,1-35 23,0-1 1,0 1-1,0-1 1,1 0-1,-1 1 1,0-1-1,0 0 1,0 1 0,0-1-1,0 1 1,1-1-1,-1 0 1,0 1-1,0-1 1,0 0-1,1 0 1,-1 1-1,0-1 1,1 0-1,-1 0 1,0 1 0,0-1-1,1 0 1,-1 0-1,1 0 1,-1 1-1,0-1 1,1 0-1,-1 0 1,0 0-1,1 0 1,-1 0-1,0 0 1,1 0-1,-1 0 1,1 0-24,14-2 484,-12 1-399,87-24 809,-54 14-865,1 1 0,0 2-1,24-1-28,-30 7 550,0 1-1,-1 2 1,1 1-1,-1 2 0,9 2-549,32 10 1087</inkml:trace>
  <inkml:trace contextRef="#ctx0" brushRef="#br0" timeOffset="11646.791">18 2188 2841,'-11'4'4854,"11"-4"-4779,-1 1-1,1-1 0,-1 0 1,1 1-1,-1-1 1,1 1-1,-1-1 0,1 1 1,0-1-1,-1 1 1,1-1-1,0 1 0,0-1 1,-1 1-1,1-1 1,0 1-1,0 0 0,0-1 1,0 1-1,-1-1 1,1 1-1,0-1 0,0 1 1,0 0-1,0-1 1,0 1-1,1-1 0,-1 1 1,0 0-1,0-1 1,0 1-1,0-1 0,1 1 1,-1-1-1,0 1 0,1-1 1,-1 1-1,0-1 1,1 1-1,-1-1 0,0 1 1,1-1-1,-1 1 1,1-1-1,-1 0 0,1 1 1,-1-1-1,1 0 1,-1 0-1,1 1 0,0-1 1,-1 0-75,9 5 116,1-1-1,-1 0 1,1-1 0,0 1-1,-1-2 1,1 0 0,0 0 0,1-1-1,-1 0 1,0 0 0,0-1-1,0-1 1,3 0-116,231-4 1260,26 11-1260,232 0 94,0-24-42,-121 5-27,0 17 0,148 29-25,-29-3 21,2-26 4,-400-4-23,298-2 20,584 10 18,-236 11-6,84-37-34,486-9 23,-219 8-23,-259 3 8,-129 5 3,-5-39-6,-622 40-5,351-38 5,0 25-2,-192 23-2,261-4 6,-78-24 13,-64 2-15,-292 23 2,170-12 1,553-19-7,10 9 30,-284-1-23,-216 12 9,329-26 80,-118 7-51,113 27-38,-283 8 2,-24-11-14,44 1 229,-299 8-136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5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368 55 4537,'15'-13'2018,"-15"12"-1836,0 0-1,0 0 1,0 0-1,0 0 1,0 0-1,-1 0 1,1 0-1,0 0 1,-1 0-1,1 0 1,-1 0-1,1 0 1,-1 0-1,1 0 1,-1 0-1,0 1-181,-2-6 741,2 5-555,-1-1 1,1 0 0,0 1 0,-1 0 0,0-1 0,1 1-1,-1 0 1,0 0 0,1-1 0,-1 1 0,0 1 0,0-1 0,0 0-1,0 0 1,0 1 0,0-1 0,0 1 0,0 0 0,0-1 0,0 1-1,-1 0 1,-1 1-187,-4-1 261,0 0-1,0 1 1,-1 1-1,1-1 1,-2 2-261,-10 3 115,1 1-1,-1 1 1,1 1 0,0 1 0,1 0 0,0 1 0,1 1 0,0 1 0,1 1 0,1 0 0,0 1 0,-2 3-115,8-7 15,1 0 0,1 1 0,-7 12-15,13-22 0,-1 1-1,1 0 1,-1 0-1,1 0 1,0 0 0,0 1-1,1-1 1,-1 0-1,1 0 1,0 0-1,-1 1 1,1-1 0,1 0-1,-1 1 1,0-1-1,1 0 1,0 0-1,-1 0 1,2 1 0,-1-2-1,0 0 0,0 0 0,1 0 0,-1 0 0,1-1 1,-1 1-1,1 0 0,0-1 0,0 0 0,0 1 0,0-1 0,0 0 0,0 0 0,0 0 0,0 0 1,0 0 0,39 10-3,-28-9 3,98 18 6,-48-10 18,3 4-24,-55-11 3,0 0-1,0 1 1,-1 0-1,1 1 0,-1 0 1,0 1-1,-1 0 1,1 0-1,2 4-2,-10-8 2,1-1 1,-1 1-1,0 0 0,0 0 1,0 1-1,0-1 0,0 0 1,0 1-1,-1-1 0,1 1 1,-1 0-1,0-1 0,0 1 1,0 0-1,0 0 0,0 0 1,-1 0-1,1 0 0,-1-1 1,1 1-1,-1 0 0,0 0 1,-1 0-1,1 0 0,0 0 0,-1 0 1,1 0-1,-1 0 0,0 0 1,0 0-1,0-1 0,-1 1 1,1 0-1,-1-1 0,1 1 1,-1 0-3,-6 6 24,0 0-1,0 0 1,-1 0 0,0-1 0,0 0 0,-1-1 0,0 0 0,-3 1-24,-10 5 63,0-1 0,0-1 0,-10 2-63,18-8 18,-1 0 1,0-1 0,0-1 0,0 0-1,0-1 1,-7-1-19,13-1 28,-1 0 1,0 0-1,1-2 1,-1 1-1,1-1 0,0-1 1,-1 0-1,1 0 0,0-1 1,-1-1-29,8 4-12,1 0 0,0-1 0,-1 1 0,1-1 0,0 0 0,0 1 0,0-1-1,0 0 1,-1-1 12,3 2 59,-1 0-1,1 1 1,-1-1-1,1 0 1,0 1-1,0-1 0,-1 0 1,1 1-1,0-1 1,0 0-1,0 0 1,-1 1-1,1-1 1,0 0-1,0 0 0,0 0 1,1 1-1,-1-1 1,0 0-1,0 1 1,0-1-1,0 0 0,1 0 1,-1 1-1,0-1 1,1 0-1,-1 1 1,0-1-1,1 0 1,-1 1-1,1-1 0,-1 1 1,1-1-1,-1 1 1,1-1-1,0 1 1,0-1-59,23-10 938</inkml:trace>
  <inkml:trace contextRef="#ctx0" brushRef="#br0" timeOffset="571.4">985 391 5065,'0'-117'2775,"0"114"-2589,0 0-1,0 0 1,0 0 0,-1 0-1,1 0 1,-1 0-1,1 0 1,-1 0-1,0 0 1,0 0 0,-1 1-1,1-1 1,0 0-1,-1 1 1,1-1-1,-1 1 1,0-1 0,0 1-1,0 0 1,-3-2-186,0-1 416,1 1-195,-1 1 1,0-1-1,0 1 1,-1 0-1,1 0 1,-1 0-1,1 1 1,-1 0-1,0 0 1,0 0-1,0 1 1,0 0-1,0 0 1,0 0-1,0 1 1,0 0-1,0 0 1,0 1-1,0-1 1,0 2-1,0-1 1,-6 2-222,1 0 62,0 1 1,0 0-1,0 1 1,1 0-1,-1 1 0,1 0 1,0 0-1,1 1 1,0 0-1,0 1 1,-4 4-63,4-1 5,0-1 1,0 2 0,1-1 0,0 1-1,1 1 1,1-1 0,0 1 0,0 0-1,1 1 1,1-1 0,0 1-1,1 0 1,1 0 0,0 0 0,1 0-1,0 0 1,1 9-6,1-18-1,-1-1 0,1 1 1,0-1-1,0 1 0,0-1 0,1 0 0,0 0 1,-1 1-1,2-1 0,-1 0 0,0 0 0,1-1 1,-1 1-1,1-1 0,0 1 0,1-1 0,1 2 1,0-1 1,1-1 0,-1 1 0,1-1 0,-1 0-1,1-1 1,0 0 0,0 0 0,0 0 0,0 0-1,0-1 1,1 0 0,2 0-1,8 0 11,-1-1 0,1 0-1,-1-1 1,0-1 0,1 0-1,-1-1 1,0-1 0,0-1 0,7-3-11,-15 5 12,0-1 0,0 0 0,-1 0 1,1-1-1,-1 0 0,0 0 0,0-1 1,5-5-13,-8 7 10,-1 0 0,1-1 0,-1 0 0,0 0 1,0 0-1,0 0 0,-1 0 0,1-1 0,-1 1 0,-1-1 1,1 0-1,-1 1 0,1-5-10,-2 4 11,0 0-1,0 1 1,0-1 0,-1 1 0,0-1 0,0 1-1,0-1 1,-1 1 0,0-1 0,0 1 0,0 0-11,-7-14 45,-1 0 1,-5-6-46,-7-13 27,19 31-26,2 6-3,1-1-1,-1 1 1,1 0 0,-1 0 0,1-1 0,-1 1 0,0 0-1,0 0 1,1 0 0,-1 0 0,0 0 0,0 0 0,0 0-1,0 0 1,-1 0 2,5 23-77,5 0 81,0 0 0,2-1 0,1-1 0,0 1 0,2-2 1,0 0-1,1 0 0,1-2 0,1 1 0,0-2 0,5 3-4,-12-12-17,0 0 0,1-1 0,0 0 0,0 0 1,0-1-1,1 0 0,8 2 17,-6-3-735,-1-1 0,1 0 0,0-1 0,2-1 735,23 1-1364</inkml:trace>
  <inkml:trace contextRef="#ctx0" brushRef="#br0" timeOffset="1172.895">1351 266 9562,'-3'-1'340,"0"1"0,1 0 0,-1-1 0,0 1 0,0 1-1,0-1 1,0 0 0,1 1 0,-1-1 0,0 1 0,0 0 0,-1 0-340,2 1 68,1-1 0,0 0 0,0 0 0,-1 0 0,1 1 0,0-1 1,0 1-1,1-1 0,-1 1 0,0-1 0,0 1 0,1-1 0,-1 1 0,1 0 0,-1-1 1,1 1-1,0 0 0,-1 0 0,1-1 0,0 1 0,0 0 0,1 0-68,-2 7 133,2-1 0,-1 1 0,2 0 0,-1-1 0,1 1 0,0-1 0,1 1 0,2 4-133,7 15 456,14 23-456,5 11 397,-29-56-342,0-1-21,-1-1 0,0 0 0,1-1 0,0 1 0,0 0 0,0 0 1,1-1-1,-1 1 0,1-1 0,2 2-34,-11-33 369,-15-33-190,7 20-121,2 1 1,1-1-1,-2-26-58,12 60-6,0 1 1,1 0-1,0 0 1,0-1-1,1 1 1,-1 0-1,1 0 1,1-1 5,-2 5-5,1 0 1,0 1 0,-1-1-1,1 0 1,0 0 0,0 1-1,0-1 1,0 0 0,1 1-1,-1-1 1,0 1 0,1 0-1,-1-1 1,0 1 0,1 0 0,0 0-1,-1 0 1,1 0 0,0 0-1,0 0 1,-1 0 0,1 1-1,0-1 1,0 1 0,0-1-1,1 1 6,5-1-7,0 1 0,-1 0 0,1 1 0,-1-1 0,1 2 0,0-1 0,-1 1 0,0 0 0,0 0 0,1 1 1,-1 0-1,-1 1 0,1-1 0,0 1 0,-1 0 0,0 1 0,5 4 6,9 8-18,-1 1-1,-1 0 0,0 2 1,7 12 18,-10-14 3,-1 1 1,-2 1-1,3 5-3,-11-19 2,-1 0 1,-1 0-1,1 0 0,-1 0 0,0 1 0,-1-1 0,1 1 1,-1-1-1,0 1 0,-1-1 0,0 1 0,0 0 0,-1 5-2,1-11 13,0 0 0,-1 0 0,1 0 0,0 0 0,-1 0 0,1 1 0,-1-1 0,1 0 0,-1 0 0,1 0 0,-1-1 0,0 1-1,0 0 1,1 0 0,-1 0 0,0 0 0,0-1 0,0 1-13,1-1 11,-1 0 0,1 0-1,-1 0 1,1 1 0,-1-1 0,1 0-1,0 0 1,-1 0 0,1-1 0,-1 1 0,1 0-1,-1 0 1,1 0 0,0 0 0,-1 0-1,1 0 1,-1-1 0,1 1 0,0 0 0,-1 0-1,1-1 1,-1 1 0,1 0 0,0-1-1,-1 1 1,1 0 0,0-1 0,0 1-1,-1 0 1,1-1 0,0 1 0,0-1 0,0 1-1,-1 0 1,1-1 0,0 1 0,0-1-1,0 1 1,0-1 0,0 1 0,0-1 0,0 1-1,0 0 1,0-1 0,0 1 0,0-1-11,-1-8 61,0 0 1,0 0-1,1 0 0,0 0 1,1 0-1,0 0 1,0 0-1,3-7-61,2-10 36,2 0 1,5-8-37,-7 17 1,2 1 0,0-1 0,1 1-1,1 1 1,2-2-1,-9 12-3,1 0-1,-1 0 0,1 0 1,1 1-1,-1 0 1,1 0-1,-1 0 0,1 0 1,0 1-1,1 0 0,-1 0 1,1 0-1,-1 1 0,1-1 1,0 1-1,0 1 0,0-1 4,-2 2-2,-1 0 0,1 0 0,-1 1 0,1-1-1,-1 1 1,0 0 0,1 0 0,-1 0-1,0 0 1,0 1 0,1 0 0,-1-1 0,0 1-1,-1 0 1,1 0 0,0 0 0,0 1-1,-1-1 1,0 1 0,1-1 0,-1 1 0,0 0-1,0 0 1,-1 0 0,2 1 2,5 11 2,-1-1 0,0 1 0,-1 0-1,4 14-1,-2 2 23,-1 1-1,2 19-22,2 14 226,-10-58-298,1 0-1,0 0 1,1 0-1,0 0 1,0 0-1,0-1 1,1 0-1,-1 1 1,3 1 72,16 16-196</inkml:trace>
  <inkml:trace contextRef="#ctx0" brushRef="#br0" timeOffset="1531.969">2293 446 9266,'17'-50'3023,"-17"50"-2953,1 0 0,-1-1 0,0 1 0,0 0 0,0-1 0,1 1 0,-1 0 0,0 0 0,1-1-1,-1 1 1,0 0 0,1 0 0,-1-1 0,0 1 0,1 0 0,-1 0 0,0 0 0,1-1 0,-1 1 0,0 0 0,1 0-1,-1 0 1,1 0 0,-1 0 0,0 0 0,1 0 0,-1 0 0,1 0 0,-1 0 0,0 0 0,1 0 0,-1 0 0,1 0-70,12 6 863,-10-5-537,10 4-16,1-1 0,0 0 0,0 0 0,0-2 0,0 0 0,0 0 0,0-1 0,13-1-310,-20-1 27,1 1 0,0-1 0,-1 0 1,1-1-1,-1 1 0,1-1 0,-1-1 0,0 0 1,0 0-1,0 0 0,0-1 0,0 0 0,-1 0 0,1-1 1,-1 0-1,-1 0 0,2-1-27,-5 4 12,0-1 1,0 0-1,0 0 1,-1 0-1,1 0 1,0 0-1,-1 0 1,0-1-1,0 1 1,0 0-1,0-1 1,-1 1-1,1-1 0,-1 1 1,0-1-1,0 1 1,0-1-1,0 1 1,-1-1-1,1 1 1,-1 0-1,0-1 1,0 1-1,0 0 1,-1-1-1,1 1 0,-1 0 1,0 0-1,0 0 1,0 0-1,-2-2-12,1 0 7,-1 0 0,-1 1 0,1-1 0,-1 1 0,1-1 0,-1 1 0,0 1 0,-1-1 0,1 1 0,-1 0 0,1 0-1,-1 0 1,0 1 0,0 0 0,0 0 0,0 1 0,-3-1-7,-1 2 1,-1 0 0,1 1 0,0 0 0,-1 1 0,1 0 0,0 0 0,0 1 0,0 1 0,0-1 0,1 2 0,0-1 0,-2 2-1,-6 4 5,0 0 0,1 2-1,0 0 1,1 0 0,-13 15-5,19-18 14,1 1 0,1-1 1,-1 1-1,2 1 0,-1-1 0,2 1 0,-1 0 0,1 1 0,0 3-14,3-8 11,0-1-1,0 0 1,1 1-1,0 0 0,0-1 1,1 1-1,0 0 1,0-1-1,1 1 1,0-1-1,0 1 0,0 0 1,1-1-1,0 0 1,0 1-1,0-1 0,1 0 1,0 1-11,3 1 15,0 0 1,0-1-1,0 1 0,1-1 1,0 0-1,1-1 0,0 0 1,0 0-1,0 0 1,0-1-1,1-1 0,0 1 1,9 2-16,10 4 121,1-2 1,1 0-1,28 3-121,-28-7 308,0-1-1,0-1 1,1-2-1,-1-1 1,1-1-308,70-14 472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3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65 6977,'0'-1'180,"0"0"-1,0 0 0,0 0 0,-1 1 0,1-1 0,0 0 0,-1 0 1,1 1-1,-1-1 0,1 0 0,-1 1 0,1-1 0,-1 0 0,0 1 1,1-1-1,-1 1 0,0-1 0,1 1 0,-1-1 0,0 1 0,0 0 0,1-1 1,-1 1-180,0 0 86,1 0 1,-1 1-1,1-1 1,-1 0-1,0 1 1,1-1 0,-1 0-1,1 1 1,0-1-1,-1 1 1,1-1 0,-1 1-1,1-1 1,-1 1-1,1-1 1,0 1-1,0-1 1,-1 1 0,1-1-1,0 1 1,0 0-1,-1 0-86,-9 43 801,9-41-741,-2 24 67,0 1 0,2-1 0,1 1 0,1 0 0,2-1 0,2 14-127,12 43 609,13 35-609,-7-30 417,-3 5-417,-10-36 67,0 38-67,-12-72-91</inkml:trace>
  <inkml:trace contextRef="#ctx0" brushRef="#br0" timeOffset="339.38">17 662 8450,'-16'-14'3697,"16"4"-1609,6 2-712,21-1-231,13 2-257,33 2-456,9 2-160,15-1 56,3 0-80,-11 9-128</inkml:trace>
  <inkml:trace contextRef="#ctx0" brushRef="#br0" timeOffset="864.603">769 58 7290,'-1'-5'456,"0"0"-1,0 1 1,0-1 0,-1 1 0,0 0 0,0-1 0,-1 0-456,2 4 135,0-1-1,0 0 0,0 1 1,0 0-1,-1-1 0,1 1 1,0 0-1,-1-1 0,1 1 1,-1 0-1,0 0 0,1 0 1,-1 0-1,0 1 0,0-1 0,1 0 1,-1 1-1,0-1 0,0 1-134,0 0 62,1 0-1,0 0 0,-1 1 1,1-1-1,-1 0 0,1 0 0,0 1 1,-1-1-1,1 1 0,0 0 0,0-1 1,0 1-1,-1 0 0,1-1 0,0 1 1,0 0-1,0 0 0,0 0 1,0 0-1,0 0 0,1 0 0,-2 2-61,-17 27 350,18-27-285,-7 11 39,2 0 0,0 1-1,1 0 1,0 0 0,1 0-1,1 0 1,0 1-1,1-1 1,1 1 0,0 12-104,3 5 142,2 0 0,0-1 0,2 0 0,8 22-142,21 69 237,-8-33 747,4 36-984,-26-98 214,-1-1 1,-1 1 0,-1 0-1,-2 0 1,0-1-1,-5 24-214,2-40 171,0-10 69,0-20 46,4-13-223,1 0 1,1 0 0,2 0-1,1 0 1,2 1 0,1 0-1,1 0 1,3-3-64,-7 21 0,0 0 0,1 0 0,0 0 1,1 1-1,0 0 0,9-9 0,-11 14-4,0 1 0,1 0 1,-1 0-1,1 1 0,0-1 1,1 2-1,-1-1 0,1 1 0,0 0 1,0 0-1,4 0 4,-8 3-2,-1 0 1,1 1-1,-1-1 0,0 1 1,1 0-1,-1 0 0,1 1 1,-1-1-1,0 1 0,1-1 1,-1 1-1,0 0 0,0 0 1,1 1-1,-1-1 0,0 1 1,0-1-1,0 1 0,-1 0 1,1 0-1,0 0 0,-1 1 1,2 0 1,7 8-2,-1 1 0,0-1 0,-1 2 1,4 7 1,-4-7 0,9 17-195,-1 1 0,-2 1 0,-2 0 0,0 1 0,-2 0 1,-1 3 194,-3-13-900,4 7-884,0-9 842</inkml:trace>
  <inkml:trace contextRef="#ctx0" brushRef="#br0" timeOffset="1209.866">1370 684 7218,'0'-5'4966,"3"7"-3155,15 6-672,-5-6-883,1 0 0,0-1 0,0-1 0,0 0 0,0-1 0,0-1 0,0 0 0,0-1 0,0 0 0,-1-1 0,10-4-256,-15 5 26,0 0 0,0-1-1,-1 0 1,1 0 0,-1-1-1,0 0 1,0 0 0,0 0 0,-1-1-1,0 0 1,0 0 0,-1-1-1,1 1 1,-1-1 0,-1-1-1,1 1 1,-1 0 0,0-1 0,1-5-26,-4 10 12,0-1 0,0 1 0,-1 0-1,1-1 1,-1 1 0,1-1 0,-1 1 0,0 0 0,-1-1 0,1 1 0,-1-1 0,1 1 0,-1 0 0,0-1 0,0 1 0,0 0 0,-1 0 0,1 0 0,-1 0 0,0 0 0,0 0 0,0 0 0,0 1 0,-1-2-12,0 1 6,-1 0 0,1 1 0,-1 0 1,1-1-1,-1 1 0,0 1 0,1-1 0,-1 0 0,0 1 1,0 0-1,0 0 0,0 0 0,0 0 0,-1 1 0,1 0 1,0 0-1,0 0 0,0 0 0,0 1 0,-2-1-6,-7 3 3,-1 1 0,1 0 0,-1 0 0,1 1 0,1 1-1,-1 0 1,-2 3-3,-10 6 5,0 1 0,2 1 0,-1 3-5,11-9 5,1 1 0,0 0 0,1 1 0,0 0 0,1 0 0,1 1 0,-7 13-5,12-19 5,-1 1 1,1 0-1,1 0 1,0 0-1,0 0 0,1 1 1,0-1-1,1 1 1,0-1-1,0 1 0,1 0 1,0-1-1,1 1 1,1 3-6,-1-8 5,0 0 0,0-1-1,1 1 1,0-1 0,0 0 0,0 1 0,0-1 0,1 0 0,-1 0 0,1-1 0,0 1 0,0 0-1,1-1 1,-1 0 0,1 1-5,3 1 1,1 0 0,-1-1 0,1 1 0,0-1 0,0-1-1,0 1 1,0-1 0,2-1-1,16 5 221,1-2-1,1-1 1,-1-1-1,0-2 1,2 0-221,14-1 2540,30-4-2540,43-14 1391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0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90 527 2657,'62'-8'1683,"-62"8"-1630,1 0 0,-1 0-1,0 0 1,1 0 0,-1-1 0,0 1 0,1 0 0,-1 0 0,0-1 0,1 1 0,-1 0 0,0-1 0,0 1 0,1 0 0,-1 0 0,0-1 0,0 1 0,0-1 0,1 1 0,-1 0 0,0-1 0,0 1 0,0 0 0,0-1-1,0 1 1,0-1 0,0 1 0,0 0 0,0-1 0,0 1 0,0-1 0,0 1 0,0 0 0,0-1 0,0 1 0,0 0 0,0-1 0,-1 1 0,1-1 0,0 1 0,0 0 0,0-1 0,-1 1 0,1 0-53,-13-21 1541,9 15-829,1 0-278,-1 0-1,1 0 1,-1 1-1,-1-1 0,1 1 1,-1 0-1,0 0 1,-1 0-434,5 4 18,-1 0 1,1 0-1,0 0 0,-1 0 1,1 1-1,-1-1 0,1 1 1,-1-1-1,1 1 0,-1 0 1,1-1-1,-1 1 0,0 0 1,1 0-1,-1 0 0,1 0 1,-1 0-1,1 1 0,-1-1 1,0 0-1,1 1 1,-1-1-1,1 1 0,-1 0 1,1-1-1,0 1 0,-1 0 1,1 0-1,0 0 0,0 0 1,-1 0-1,1 0 0,0 0 1,0 0-1,0 0 0,0 1 1,0-1-1,0 2-18,-5 3-4,1 2 0,0-1 0,1 0-1,0 1 1,0 0 0,1 0 0,-1 0 0,2 1-1,-1-1 1,1 1 0,1-1 0,-1 1 0,2 0 0,-1-1-1,1 8 5,1-9-2,-1-1 0,1 1 0,1-1 0,-1 1-1,1-1 1,0 0 0,0 0 0,1 0-1,0 0 1,0 0 0,0-1 0,1 1 0,0-1-1,0 0 1,0 0 0,1 0 0,-1-1-1,1 0 1,0 0 0,1 0 0,3 2 2,-2-1 5,0-1 0,1 0 0,0-1 0,-1 0 0,1 0 0,0-1 1,0 1-1,1-2 0,-1 1 0,0-1 0,4-1-5,-5 0 10,0 0-1,0-1 1,0 0 0,0-1-1,0 1 1,-1-1 0,1-1 0,-1 1-1,1-1 1,-1 0 0,0 0-1,0-1 1,0 0 0,-1 0-10,1 0 12,0 0-1,-1-1 1,0 1 0,0-1 0,-1 0 0,1-1-1,-1 1 1,0-1 0,0 0 0,1-4-12,-3 6 18,0-1 0,-1 1 0,0-1 1,0 1-1,0-1 0,0 0 0,-1 1 0,0-1 1,0 0-1,0 0 0,-1 1 0,1-1 1,-1 0-1,0 1 0,0-1 0,-1 0-18,-1-5 82,-1 0-1,0 0 0,-1 0 1,1 1-1,-2-1 1,0 1-1,0 1 1,0-1-1,-1 1 0,-1 0 1,1 0-1,-1 1 1,-3-2-82,6 5 44,0 0 1,-1 1 0,0 0 0,1 0-1,-1 0 1,0 1 0,0 0 0,0 0-1,-1 0 1,1 1 0,0 0 0,-1 0-1,1 1 1,0-1 0,-1 2 0,1-1 0,-1 1-1,1-1 1,0 2 0,-1-1 0,1 1-1,-4 1-44,4-1 3,1 0 0,-1 1-1,1-1 1,0 1 0,0 0-1,1 0 1,-1 1 0,0-1 0,1 1-1,0 0 1,0 0 0,0 1-1,1-1 1,-1 1 0,-2 4-3,4-4-3,0-1 0,1 1 0,-1 0 0,1 0 0,0 0 0,0 0 0,1 0 0,-1 0 0,1 0 1,0 1-1,0-1 0,1 0 0,0 0 0,0 0 0,0 0 0,0 0 0,1 0 0,0 1 3,2 4-6,1 0 0,0 0 0,0-1 0,1 1 0,0-1 0,0-1 0,1 1 0,1-1 0,-1 0 0,1-1 0,1 1 0,-1-2 0,10 7 6,-14-11 3,0 1 0,1-1 0,-1 1 0,1-1 0,0 0 0,-1-1-1,1 1 1,0-1 0,0 0 0,0-1 0,0 1 0,0-1 0,0 0-1,0 0 1,0 0 0,0-1 0,0 1 0,0-1 0,0-1 0,0 1 0,0-1-1,0 1 1,-1-2 0,1 1 0,-1 0 0,1-1 0,-1 0 0,0 0-1,0 0 1,3-3-3,-3 2 12,1-1 0,-1 0 0,1 1 0,-1-2 0,-1 1 0,1 0 0,-1-1 0,0 0 0,0 1 0,0-1 0,-1 0 0,0-1 0,0 1 1,-1 0-1,1-6-12,-2 8 6,0-1 1,0 0-1,0 1 1,-1-1 0,0 0-1,0 1 1,0-1-1,0 1 1,-1 0 0,0-1-1,0 1 1,0 0-1,0 0 1,0 0 0,-1 0-1,0 0 1,0 1-1,0-1 1,0 1 0,-1 0-1,1 0 1,-1 0-7,-1-1 2,1 1 1,-1 1-1,0-1 1,0 1-1,0-1 1,0 1-1,0 1 1,-1-1-1,1 1 1,0 0-1,-1 0 1,1 0-1,-5 1-2,1 0 18,-1 0 1,1 1-1,0 0 0,-1 1 0,1 0 1,0 0-1,-6 3-18,12-4 1,0 0 0,1 0 1,-1 1-1,0-1 1,1 1-1,-1-1 0,1 1 1,0 0-1,-1 0 0,1 0 1,0 0-1,0 0 0,0 0 1,1 1-1,-1-1 0,0 1 1,1-1-1,0 1 1,-1 2-2,1-1-3,0 0 0,0 0 0,0 0 0,1 0 0,-1 0 0,1 0 0,1 0 0,-1 0 0,0 0 0,1 0 1,0 0-1,0 0 0,0 2 3,1 0-4,0 0 1,1-1 0,-1 1 0,1 0-1,0-1 1,1 0 0,-1 0 0,1 0-1,0 0 1,0 0 0,1-1 0,-1 0-1,1 0 1,0 0 0,0 0 0,0-1-1,1 0 1,4 3 3,-5-5 3,0 0 0,0 0 0,0 0 0,0 0 0,1-1 0,-1 0 0,0 0 0,0 0 0,0-1 0,0 0 0,0 0 0,0 0-1,0 0 1,0-1 0,-1 0 0,1 0 0,0 0 0,2-2-3,-4 2 7,0 0 0,-1 0 0,1 1 1,-1-2-1,0 1 0,1 0 0,-1 0 0,0-1 0,0 1 0,-1-1 0,1 1 0,0-1 0,-1 0 0,0 0 0,1 0 0,-1 0 1,0 0-1,-1 0 0,1 0 0,0 0 0,-1 0 0,0 0 0,0 0 0,0 0 0,0-1 0,0 1 0,-1 0 0,1 0 0,-1 0 0,0-1-7,0 2 5,1 0-1,-1-1 0,0 1 0,-1 0 1,1-1-1,0 1 0,-1 0 0,1 0 0,-1 0 1,1 0-1,-1 0 0,0 0 0,0 1 1,0-1-1,0 1 0,0-1 0,0 1 0,-1 0 1,1 0-1,0 0 0,-1 0 0,1 0 0,0 0 1,-1 1-1,1-1 0,-1 1 0,0 0 1,-1-1-5,-4 1 12,0 0 0,0 1 0,0 0 1,0 0-1,0 1 0,0-1 0,0 2 1,-3 1-13,9-4-1,1 1 0,0-1 0,-1 1 1,1-1-1,0 1 0,-1 0 0,1 0 1,0 0-1,0 0 0,0 0 1,0 0-1,0 0 0,0 0 0,0 0 1,0 0-1,0 1 0,0-1 1,1 0-1,-1 1 0,0-1 0,1 0 1,-1 1-1,1-1 0,0 1 0,-1-1 1,1 1-1,0-1 0,0 1 1,0-1-1,0 1 0,0-1 0,0 1 1,1-1-1,-1 1 0,0-1 1,1 1 0,0 1-3,0 1 1,0-1 0,1 0 0,-1 0 0,1 1 0,0-1 0,0 0-1,0-1 1,1 1 0,-1 0 0,0-1 0,1 1 0,0-1 0,2 2 2,-1-1-1,-1-1 0,0 0 0,1 0 1,0-1-1,-1 1 0,1-1 0,0 1 1,0-1-1,0 0 0,2 0 1,-4-1 2,1-1 0,-1 1 0,1 0 1,0 0-1,-1-1 0,1 0 0,-1 1 0,1-1 0,-1 0 0,0 0 1,1 0-1,-1-1 0,0 1 0,0 0 0,0-1 0,2-1-2,-2 2 6,-1-1 0,1 1-1,0-1 1,-1 0 0,1 1 0,-1-1-1,0 0 1,0 0 0,0 0 0,1 0-1,-2 0 1,1 0 0,0 0 0,0-1-1,-1 1 1,1 0 0,-1 0 0,0-1-1,1 1 1,-1 0 0,0 0 0,-1-1-6,1 2 2,0-1 0,0 1-1,-1 0 1,1-1 0,-1 1 0,0 0 0,1 0 0,-1-1 0,0 1 0,0 0 0,1 0 0,-1 0 0,0 0 0,0 0 0,0 0 0,0 0 0,0 0-1,-1 0 1,1 1 0,0-1 0,0 0 0,-1 1 0,1-1 0,0 1 0,-1-1 0,1 1 0,0 0 0,-1-1 0,1 1 0,0 0 0,-1 0-1,1 0 1,-1 0 0,1 0 0,-1 0 0,1 1-2,-1-1 0,-1 1-1,1-1 1,0 1-1,0 0 0,0 0 1,0 0-1,0 0 1,0 0-1,0 1 1,0-1-1,0 0 1,0 1-1,0-1 0,1 1 1,-1 0-1,1 0 1,-1 0 0,-2 4-2,-1 0 1,1 0-1,1 0 0,-4 8 2,6-13-1,1 0-1,-1 0 0,0 0 0,1 0 1,-1 0-1,1 0 0,-1 0 1,1 0-1,0 1 0,0-1 1,-1 0-1,1 0 0,0 1 0,0-1 1,0 0-1,0 0 0,1 1 1,-1-1-1,0 0 0,0 0 1,1 0-1,-1 1 0,1-1 0,-1 0 1,1 0-1,-1 0 0,1 0 1,0 0-1,-1 0 0,1 0 1,0 0-1,0 0 0,0 0 0,0 0 1,0-1-1,0 1 0,0 0 1,0 0 1,1-1-1,0 1 0,0-1 0,1 1 0,-1-1 0,0 1 0,0-1 1,1 0-1,-1 0 0,0 0 0,0-1 0,0 1 0,1 0 0,-1-1 1,0 1-1,0-1 0,0 0 0,0 0 0,0 0 0,0 0 0,0 0 1,0 0 0,-1 0 4,0 1 0,0-1 0,0 1 0,0-1 0,0 1 0,0-1 0,0 0 0,-1 1 0,1-1 0,0 0 0,0 1 0,-1-1 0,1 0 0,-1 0 0,1 0 0,-1 0 0,1 0 0,-1 0 0,1 0 0,-1 0 0,0 0 0,1 0 0,-1 0 0,0 0 0,0 0 0,0 0 0,0 0 0,0 0 0,0 0 0,0 0 0,0 0 0,0 0 0,0 0 0,-1 0 0,1-1-4,-1 1-15,0-1 0,0 1-1,-1 0 1,1-1 0,0 1 0,-1 0-1,1 0 1,-1 0 0,1 0 0,-1 0-1,1 0 1,-1 0 0,0 1 0,1-1-1,-1 1 1,0-1 0,0 1-1,1-1 1,-2 1 15,-5 0-135</inkml:trace>
  <inkml:trace contextRef="#ctx0" brushRef="#br0" timeOffset="714.789">930 106 4913,'-28'-8'4843,"28"8"-4805,0 0 1,0 0-1,-1 0 0,1 0 0,0 0 0,0 0 1,0 0-1,0 0 0,0 0 0,0 0 0,0 0 1,0 0-1,0 0 0,0 0 0,-1 0 0,1 0 1,0 0-1,0 0 0,0 0 0,0 0 0,0 0 0,0 0 1,0 0-1,0 0 0,0 0 0,0 0 0,0 0 1,-1 0-1,1 0 0,0 0 0,0 0 0,0-1 1,0 1-1,0 0 0,0 0 0,0 0 0,0 0 1,0 0-1,0 0 0,0 0 0,0 0 0,0 0 1,0 0-1,0-1 0,0 1 0,0 0 0,0 0 0,0 0 1,0 0-1,0 0 0,0 0 0,0 0 0,0 0 1,0 0-1,0 0 0,0-1 0,0 1 0,0 0 1,0 0-1,0 0 0,0 0 0,0 0 0,0 0 1,0 0-1,1 0 0,-1 0 0,0 0 0,0 0-38,17-2 864,166-6 3319,156-28-4183,-53 4 215,-174 24-16,62 5-199,1-3-1871,-166 7 1139</inkml:trace>
  <inkml:trace contextRef="#ctx0" brushRef="#br0" timeOffset="1086.738">1598 114 2929,'-6'-3'1058,"1"1"282,0-1 0,0 1 1,-1 0-1,1 0 1,0 1-1,-1 0 1,0-1-1341,6 3 116,-1-1 0,1 0 0,0 0 0,-1 0 0,1 1 0,0-1 0,-1 0 0,1 1 0,0-1 0,-1 0 0,1 1 0,0-1 0,0 0 0,-1 1 0,1-1 0,0 0 0,0 1 0,0-1 0,-1 1 0,1-1 0,0 0 0,0 1 0,0-1 0,0 1 0,0-1 0,0 0 0,0 1 0,0-1 0,0 1 0,0-1 0,0 1 0,0-1-116,2 24-278,-1-20 551,11 77 841,20 66-1114,-10-55 396,0 34-396,-17-72 11,-3-27 101,0 0-1,5 13-111,-6-34-37,1 1 0,0 0 1,0-1-1,0 0 0,1 0 0,0 1 1,0-1-1,1-1 0,0 1 0,0-1 1,0 1-1,1-1 37,1 0-803,-2-4 278</inkml:trace>
  <inkml:trace contextRef="#ctx0" brushRef="#br0" timeOffset="1454.982">1258 1028 7202,'-25'-2'3375,"17"2"-1906,0 0-1,0-1 1,0 0 0,-8-2-1469,26 1 1575,66-7-488,10 0-223,31-10-864,28-14 145,64-13-53,-159 38-91,0 2 0,0 2 0,12 2-1,-2 3-120,-11 2 58</inkml:trace>
  <inkml:trace contextRef="#ctx0" brushRef="#br0" timeOffset="2366.327">2862 374 3433,'0'-2'2804,"0"1"-2615,0 1 0,0 0 0,0 0 0,0-1 0,0 1 0,0 0 0,0-1 0,0 1 0,-1 0 0,1-1 0,0 1 1,0 0-1,0 0 0,0-1 0,-1 1 0,1 0 0,0 0 0,0 0 0,-1-1 0,1 1 0,0 0 0,0 0 0,-1 0 0,1 0 0,0-1 0,-1 1 1,1 0-1,0 0 0,0 0 0,-1 0 0,1 0 0,0 0 0,-1 0 0,1 0 0,0 0 0,-1 0 0,1 0-189,-13-5 437,-1 0 0,1 1 0,-1 0 0,0 1-1,0 1 1,-6 0-437,12 1 120,1 1 0,-1 0 0,0 1-1,1 0 1,-1 0 0,0 0 0,1 1 0,0 0-1,-1 1 1,1 0 0,0 0 0,0 0-1,-2 3-119,-9 6 47,0 1 0,1 1 0,1 0 0,0 1 0,1 1 0,0 1-1,0 2-46,13-16-1,0 0-1,0-1 1,0 1-1,1 0 1,-1 1-1,1-1 1,0 0-1,-1 0 1,2 1-1,-1-1 1,0 0-1,1 1 1,-1-1-1,1 1 1,0 1 1,1-2-4,-1 0 0,1-1 1,-1 1-1,1 0 0,0-1 1,0 1-1,1 0 0,-1-1 0,0 0 1,1 1-1,-1-1 0,1 0 0,0 0 1,0 0-1,0 0 0,0 0 1,0 0-1,0 0 0,3 1 4,9 6-10,1-1-1,0 0 1,1-1 0,-1 0 0,8 1 10,83 20-17,-71-20 29,-1 1-1,-1 1 1,17 9-12,-47-18 3,0 1-1,0-1 1,0 1 0,0-1 0,-1 1 0,1 0 0,-1 0-1,1 0 1,-1 0 0,0 0 0,0 1 0,0-1 0,0 1-1,0-1 1,-1 1 0,1 0 0,-1 0 0,1 0-1,-1 0 1,0 0 0,0 1-3,-1-1 7,0 0 0,0 0 0,0-1 0,0 1 0,0 0 0,-1 0 0,0-1-1,1 1 1,-1 0 0,0-1 0,0 1 0,-1-1 0,1 1 0,0-1 0,-1 1 0,1-1 0,-1 0 0,0 0 0,0 0-1,0 0 1,0 0 0,0 0 0,0-1 0,-2 2-7,-9 5 96,0 0 1,-1 0-1,0-1 0,-1-1 0,1 0 0,-1-1 0,0-1 1,-14 3-97,10-4 108,0 0 0,-1-1 0,1 0 1,-1-2-1,0 0 0,-17-4-108,27 2 37,0 0-1,0 0 1,0-1 0,1-1-1,-1 1 1,-2-3-37,0-4-189,12 10 178,0-1-1,0 1 0,0-1 0,0 1 0,0 0 1,1-1-1,-1 1 0,0 0 0,0-1 0,0 1 0,0 0 1,0-1-1,0 1 0,1 0 0,-1-1 0,0 1 1,0 0-1,0-1 0,1 1 0,-1 0 0,0 0 1,0-1-1,1 1 0,-1 0 0,0 0 0,1-1 0,-1 1 1,0 0-1,1 0 0,-1 0 0,0 0 0,1 0 1,-1-1-1,0 1 0,1 0 0,-1 0 0,0 0 1,1 0-1,-1 0 12,28-7-215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4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536 309 4337,'0'-2'551,"-1"0"0,1 0 0,-1 1-1,0-1 1,1 0 0,-1 0 0,0 1 0,0-1 0,0 1 0,0-1 0,0 1-1,-1-1 1,1 1 0,-1-1-551,-1 0 399,1 0 1,0 1-1,-1-1 0,1 1 0,-1 0 0,1 0 1,-1 0-1,1 0 0,-2 0-399,-6-1 417,0 1-1,-1 0 1,1 1 0,0 0 0,-1 0-417,4 0 409,-11 1-258,0 1 1,1 0-1,0 1 1,-1 1-1,1 1 1,1 0 0,-1 1-1,1 1 1,0 1-1,0 0 1,1 1 0,0 0-1,1 1 1,0 1-1,-5 6-151,2-2 14,1 2 1,1 0-1,0 1 0,2 0 0,0 1 0,1 1 1,1 0-1,0 0 0,2 1 0,0 1 0,-3 14-14,9-25 3,1 1-1,0 0 1,0-1-1,1 1 0,0 0 1,1 0-1,1 0 1,0-1-1,0 1 1,1 0-1,1-1 0,-1 1 1,2-1-1,0 0 1,0 0-1,1 0 1,1-1-1,0 1 0,0-1 1,1-1-1,0 1 1,0-1-1,1-1 0,1 1 1,-1-1-1,1 0 1,4 1-3,4 4 15,1-1 0,0-1 0,1-1 0,0 0 0,1-1 0,0-1 0,1-2 0,-1 1 0,1-2 0,3-1-15,-8-1-7,0-1 0,0-1 0,0 0 0,0-1 1,0-1-1,0 0 0,0-2 0,0 0 0,0 0 0,-1-1 1,1-1-1,-1-1 0,13-6 7,25-19 1966,0 0-1018</inkml:trace>
  <inkml:trace contextRef="#ctx0" brushRef="#br0" timeOffset="354.845">871 476 7610,'26'-66'3664,"-26"66"-3540,0-1-1,1 1 0,-1-1 0,0 1 0,0-1 0,1 1 0,-1-1 1,0 0-1,0 1 0,0-1 0,0 1 0,1-1 0,-1 1 1,0-1-1,0 0 0,0 1 0,0-1 0,0 1 0,-1-1 1,1 0-1,0 1 0,0-1 0,0 1 0,0-1 0,-1 1 0,1-1 1,0 1-1,-1-1-123,1 1 101,0 0 0,-1 0 0,1 1 0,0-1 0,0 0 0,-1 0 0,1 1 0,0-1 0,0 0 0,0 1 0,-1-1 0,1 0 0,0 1 0,0-1 0,0 0 0,0 1 0,0-1 0,0 0 0,0 1 0,0-1 0,0 0-1,0 1 1,0-1 0,0 1 0,0-1 0,0 0 0,0 1 0,0-1-101,8 38 1564,3 9-881,-3 0 0,0 10-683,-5 50 263,-3-69-192,1 0 1,2 0 0,6 26-72,-4-53-288,-5-11 326,0 0 0,1 1 1,-1-1-1,0 0 1,0 0-1,1 0 1,-1 0-1,0 0 1,0 0-1,1 0 1,-1 0-1,0 0 1,0 0-1,1 0 0,-1 0 1,0 0-1,1 0 1,-1 0-1,0 0 1,0 0-1,1 0 1,-1 0-1,0 0 1,0 0-1,1 0 1,-1-1-1,0 1 0,0 0 1,1 0-1,-1 0 1,0 0-1,0-1 1,0 1-1,1 0 1,-1 0-1,0 0 1,0-1-1,0 1 1,0 0-1,0 0 1,1-1-1,-1 1 0,0 0-38,6-13 866</inkml:trace>
  <inkml:trace contextRef="#ctx0" brushRef="#br0" timeOffset="706.49">889 358 8882,'-1'-4'608,"-1"-3"409,1 0 0,0 0 0,0 0 0,0 1 0,1-1-1,0 0 1,1-2-1017,-1 6 150,1 1 1,0 0-1,-1-1 0,1 1 0,0 0 0,0 0 0,1 0 0,-1 0 0,0 0 1,1 0-1,-1 0 0,1 0 0,0 0 0,-1 1 0,1-1 0,0 0 0,0 1 0,0 0 1,0 0-1,1-1 0,-1 1 0,2 0-150,13-6 109,-1 1 0,1 1 0,1 0 0,-1 2 0,1 0 0,-1 0 0,1 2 0,0 0 0,13 2-109,-10 0 2,0 1 0,-1 2 0,1-1 0,-1 2 0,0 1 0,0 1 0,0 0 0,2 3-2,-14-6 3,0 1-1,-1 0 0,0 0 0,0 1 1,0 0-1,0 0 0,-1 1 0,0 0 1,0 0-1,-1 0 0,0 1 0,0-1 1,-1 1-1,0 1 0,0-1 0,-1 0 0,0 1 1,0 0-1,0 5-2,3 20 21,-1 1 1,-1 0-1,-2 0 0,-2 15-21,0-49 0,0 8 8,1 20 8,-2-1 0,0 1 1,-2-1-1,-2 2-16,4-22 11,-1-1-1,0 1 1,0-1 0,-1 0 0,0 0 0,0 0 0,0-1 0,-1 1 0,0-1 0,0 0-1,-1 0 1,0 0 0,0-1 0,0 1 0,-1-1 0,0 0 0,0-1 0,-1 1-11,-7 2 34,0 0 0,0-1 0,-1 0 0,0-2 0,-1 1 0,1-2 0,-1 0 0,-6 0-34,-15 0 91,-1-1 0,-36-4-91,32-1-147,30 1 549,26 1 1961,23 1-1327</inkml:trace>
  <inkml:trace contextRef="#ctx0" brushRef="#br0" timeOffset="1227.274">2171 306 4617,'0'-1'282,"1"0"-1,-1 0 1,0 0 0,0 1 0,0-1-1,0 0 1,0 0 0,0 0-1,0 0 1,0 0 0,0 0 0,0 0-1,0 0 1,-1 1 0,1-1-1,0 0 1,-1 0 0,1 0 0,0 0-1,-1 1 1,1-1 0,-1 0 0,1 0-1,-1 1 1,0-1 0,1 0-1,-1 0-281,-2 0 325,1-1-1,0 1 0,-1 0 1,1 0-1,-1 0 0,1 0 1,-1 0-1,1 0 0,-1 1 1,-1-1-325,-10-1 525,0 1-1,-1 1 1,-10 1-525,20-1 391,-11 0-303,0 2 1,0 0 0,0 0 0,1 2-1,-1 0 1,1 0 0,0 2 0,0 0-1,1 0 1,-1 2 0,1-1 0,1 2-1,0 0 1,0 1 0,1 0 0,0 0-1,0 2 1,2-1 0,-1 1 0,1 1-1,1 0 1,0 0 0,1 1 0,-2 5-89,0 4 18,1 0 0,0 0 1,2 1-1,1 0 0,-3 24-18,7-39 9,1-1-1,0 1 1,1 0 0,0-1-1,1 1 1,-1-1 0,2 1-1,-1 0 1,1-1-1,0 0 1,1 1 0,0-1-1,0 0 1,1 0-1,0-1 1,0 1 0,1-1-1,4 5-8,1-3 18,-1 0-1,1-1 0,0 0 0,1-1 1,0 0-1,0 0 0,1-2 1,-1 1-1,1-1 0,10 2-17,7 1 38,0 0-1,1-3 1,0 0-1,2-2-37,3 0 570,0-1-1,0-3 1,0 0 0,0-2 0,5-3-570,16-7 1177</inkml:trace>
  <inkml:trace contextRef="#ctx0" brushRef="#br0" timeOffset="1755.632">2570 222 7610,'-2'1'333,"1"0"1,0 0 0,-1 0 0,1 0-1,0 0 1,-1 1 0,1-1 0,0 0-1,0 1 1,0-1 0,0 0 0,0 1-1,0-1 1,1 1 0,-1 0 0,0-1-1,1 1 1,-1 0 0,1-1 0,0 1 0,-1 0-1,1-1 1,0 1 0,0 0 0,0 1-334,-1 48 2679,3-19-1687,-1-5-519,0 1 0,-3 15-473,-7 124 1878,12 151-1878,-3-293 122,2-1 0,1 0 1,0 0-1,2 0 0,1-1 0,8 21-122,-14-43 6,0 0-1,1 0 1,-1 0-1,1 0 1,0 0-1,-1 0 1,1 0-1,-1 0 1,1 0 0,0 0-1,0 0 1,0 0-1,0 0 1,0-1-1,-1 1 1,1 0-1,0-1 1,0 1-1,1-1 1,-1 1-1,0-1 1,0 0-1,0 1 1,0-1-1,0 0 1,0 0-1,1 0 1,-1 1-1,0-1 1,0-1 0,1 1-6,2-1 20,1 0 1,0 0-1,-1-1 1,1 0-1,-1 0 1,1 0-1,-1 0-20,9-4 28,352-144 325,-333 137 266,0 2-1,1 2 1,23-4-619,-30 10 752</inkml:trace>
  <inkml:trace contextRef="#ctx0" brushRef="#br0" timeOffset="2354.016">3583 172 7138,'-6'-44'1716,"2"10"259,-1-3 2323,5 36-4164,-1-1-1,1 1 1,1-1 0,-1 1-1,0-1 1,0 1 0,1-1-1,-1 1 1,0-1 0,1 1-1,0 0 1,-1-1-1,1 1 1,0 0 0,0-1-1,-1 1 1,1 0 0,0 0-1,0 0 1,1 0-1,-1 0 1,0 0 0,0 0-1,0 0 1,1 0 0,-1 0-1,0 1 1,1-1 0,-1 0-1,0 1 1,1-1-1,0 1-133,7-3 41,1 0-1,-1 1 1,1 0-1,5 0-40,-9 1 131,20-2-76,0 0 0,0 2 0,0 2 0,12 1-55,-24-1 13,1 1 0,-1 0 0,1 2 0,-1-1 0,0 2 0,0 0 0,-1 1 0,7 3-13,-17-7 3,-1-1 0,1 0 0,-1 1 0,1 0 0,-1 0 0,0-1 0,0 1 0,0 1 0,0-1 0,0 0 0,-1 0 0,1 1 0,-1-1 0,1 1 0,-1-1 0,0 1 0,0-1 0,0 1-1,0 0 1,0 1-3,-1 0 8,0 0-1,0 0 0,0 0 1,-1 0-1,1 0 0,-1 0 1,0 0-1,0 0 1,0-1-1,-1 1 0,1 0 1,-1-1-1,-1 2-7,-5 8 30,-1 0 0,-1 0 0,0-1 0,-1 0 0,0-1 0,-9 7-30,-8 5 59,-32 30 76,55-48-163,1 0 0,-1 1 0,1-1 0,0 1 0,0 0 1,1 0-1,0 0 0,0 0 0,-2 6 28,5-9 27,-1-1 0,1 0 0,-1 1 0,1-1 0,0 1 1,0-1-1,0 1 0,0-1 0,0 1 0,1-1 0,-1 1-27,12 28 8</inkml:trace>
  <inkml:trace contextRef="#ctx0" brushRef="#br0" timeOffset="2707.27">3828 914 7818,'-2'2'473,"1"-1"1,-1 0 0,0 1 0,1 0 0,-1-1 0,1 1-1,0 0 1,-1 0 0,1 0 0,0 0 0,0 0-1,0 0 1,0 0 0,1 0 0,-1 0 0,0 0-1,1 1 1,0 0-474,0 0 194,0 0-1,0 1 1,1-1-1,0 0 1,-1 0-1,1 0 1,0 0-1,1-1 0,-1 1 1,0 0-1,1 0 1,0-1-1,0 2-193,0-1 155,1 0 0,-1 0 0,1 0 0,0 0 0,-1 0 0,2-1 0,-1 1 0,0-1 0,0 1 0,2 0-155,-4-3 37,0 1 0,0-1 0,0 0 0,0 1 1,0-1-1,0 0 0,0 1 0,0-1 0,1 0 0,-1 0 0,0 0 1,0 0-1,0 0 0,0 0 0,0 0 0,0-1 0,0 1 1,0 0-1,0-1 0,0 1 0,0 0 0,0-1 0,0 1 0,0-1 1,0 1-1,0-1 0,-1 0 0,1 1 0,0-1 0,0 0 1,-1 0-1,1 0 0,0 1 0,-1-1 0,1 0 0,-1 0 0,1 0 1,-1 0-1,1 0 0,-1 0 0,1-1-37,0-1 30,0-1 1,-1 1-1,1-1 0,-1 1 0,1-1 1,-1 1-1,0 0 0,0-1 0,-1 1 1,1-1-1,-1 1 0,0-1 0,1 1 1,-1 0-1,-1-1 0,1 1 1,-2-2-31,2 1 196,-1 0 1,0 1 0,0-1 0,-1 0 0,1 1 0,-1 0 0,0 0 0,0 0 0,0 0 0,0 0 0,0 0 0,-1 1-1,1 0 1,-3-2-197,1 3 993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40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1501 4937,'-9'4'6040,"9"-7"-564,6-6-1961,5-3-3355,-7 7-899,7-7 863,-3 4-40,-1 1-1,0-2 0,-1 1 1,1-1-1,-2 0 1,1 0-1,-1 0 0,3-10-83,-1-4 116,-1 0 0,0 0-1,-2-1 1,-1 1-1,-1-1 1,-1 0 0,-1 0-1,-1 1 1,-3-14-116,-8-44 154,-4 1 1,-7-14-155,-9-44 41,11 38-26,5-1 1,5 0-1,2-56-15,9 141-11,1-1 1,0 1 0,1-1-1,1 1 1,1-1-1,1-4 11,-2 14-8,0-1 0,0 0 0,1 1 0,0 0 0,0 0 0,0 0-1,1 1 1,0-1 0,1 1 0,-1 0 0,1 0 0,0 1 0,4-3 8,4-1-39,0 0 1,0 0 0,1 2-1,0 0 1,5-2 38,-14 7-74,1 0-1,-1 0 1,0 0 0,1 1 0,-1 0 0,1 0 0,-1 1-1,1 0 1,-1 0 0,1 0 0,0 1 0,-1 0 0,1 0-1,-1 0 1,1 1 74,2 3-216,0 0-1,0 1 0,-1 0 1,1 0-1,-1 0 0,0 1 1,-1 1-1,0-1 0,0 1 1,-1 1-1,4 4 217,6 14-637,13 26 637</inkml:trace>
  <inkml:trace contextRef="#ctx0" brushRef="#br0" timeOffset="350.181">1 918 8442,'8'-14'3649,"9"11"-1713,6-4-472,9-1-199,13 1-401,9-2-592,5 0-104,5 0 56,2 1-320,-5 1-2449,3 10 1921</inkml:trace>
  <inkml:trace contextRef="#ctx0" brushRef="#br0" timeOffset="702.648">903 866 9146,'1'-1'167,"-1"0"0,0 0 0,1 0 0,-1 0 0,0 0 0,0 0 0,0 0 0,0-1 0,0 1 0,0 0 0,0 0 0,0 0 0,0 0 0,0 0 0,-1-1 0,1 1 0,0 0 0,-1 0 0,1 0-1,-1 0 1,1 0 0,-1 0 0,1 0 0,-1 0 0,0 1 0,0-1 0,1 0 0,-2 0-167,0-1 206,-1 1-1,1-1 0,-1 1 1,1 0-1,-1-1 0,0 1 1,0 1-1,1-1 0,-1 0 1,0 1-1,0-1 0,0 1-205,-6 0 242,1-1 0,-1 1 0,1 1-1,-1 0 1,1 0 0,0 1 0,-1-1-1,1 2 1,-3 0-242,7-1 30,-1 1 0,1-1-1,0 0 1,-1 1 0,1 0 0,0 0-1,1 0 1,-1 1 0,1-1 0,-1 1-1,1 0 1,0 0 0,0 0-1,1 0 1,-1 1 0,1-1 0,0 0-1,0 1 1,0 0 0,1 0 0,0-1-1,-1 4-29,1 2 1,0 1 0,1-1 0,0 1 0,0-1 0,1 0 0,1 1-1,0-1 1,0 0 0,1 0 0,2 6-1,0 0 0,1-1 0,0 1 0,1-1 0,0 0 0,2-1 0,-1 0 0,2 0 0,2 2 0,-10-13 1,0-1 0,0 0 0,0-1 0,1 1 0,-1 0 0,0-1 0,1 1 0,-1-1 0,1 1-1,-1-1 1,1 0 0,0 0 0,0-1 0,-1 1 0,1 0 0,0-1 0,0 0 0,2 1-1,-1-2 8,0 1 0,0-1 0,0 0 0,0 0 0,0 0 0,0 0 0,0-1 0,-1 0 0,1 1 0,0-1 0,-1-1 0,1 1-8,5-5 50,1-1 1,-1 0 0,0-1 0,-1 0 0,0 0 0,-1-1 0,0 0 0,2-3-51,-3 2 64,0-1 0,-1 1 0,0-1-1,-1 0 1,0 0 0,-1-1 0,0 1-1,-1-1 1,-1 0 0,0 0 0,0 1-1,-2-1 1,0-8-64,1 14 2,-1 1 0,0-1 0,-1 1 0,1 0 0,-1 0 0,-1-1 1,1 1-1,-1 0 0,0 1 0,0-1 0,0 0 0,-1 1 0,0 0 0,0 0 0,-1 0 0,1 0 0,-1 1 0,0 0 0,0 0 0,-1 0 0,1 0 0,-1 1 0,1 0 0,-1 0 0,0 1 0,0 0 0,-2-1-2,3 2-150,0-1-1,-1 1 0,1 0 1,0 0-1,-1 1 0,1-1 0,-1 1 1,1 1-1,0-1 0,-1 1 1,0 0 150,4 0-69,0 0 0,0 0 0,0 0 1,0 0-1,0 1 0,0-1 0,1 1 1,-1-1-1,0 2 69</inkml:trace>
  <inkml:trace contextRef="#ctx0" brushRef="#br0" timeOffset="1092.293">1236 854 10066,'-5'-2'1176,"-20"-4"2471,25 6-3586,-1 1 1,0-1-1,1 0 0,-1 0 0,0 0 1,0 1-1,1-1 0,-1 0 1,1 0-1,-1 1 0,0-1 0,1 1 1,-1-1-1,1 1 0,-1-1 1,1 1-1,-1-1 0,1 1 1,-1-1-1,1 1 0,-1 0 0,1-1 1,0 1-1,-1 0 0,1-1 1,0 1-1,0 0 0,0-1 0,-1 1 1,1 0-1,0-1 0,0 1 1,0 0-1,0 0-61,0 2 59,0 0 1,0 0-1,0 1 0,1-1 1,-1 0-1,1 0 0,0 0 1,0 0-1,0 0 1,0 0-1,1 0 0,-1 0 1,1 0-1,1 1-59,30 41 562,-19-29-323,-5-4-100,0 0-1,-1 0 1,0 1-1,-1 0 0,0 2-138,-4-8 37,-1 0 1,0 0-1,0-1 0,0 2 0,-1-1 0,0 0 0,0 0 0,-1 0 0,0 0 0,0 1 1,-2 3-38,3-10 13,-1-1 0,0 1 1,0-1-1,-1 1 1,1-1-1,0 1 1,0-1-1,0 1 0,0-1 1,0 1-1,-1 0 1,1-1-1,0 1 1,0-1-1,-1 0 0,1 1 1,0-1-1,-1 1 1,1-1-1,0 1 1,-1-1-1,1 0 0,-1 1-13,-7-7 341,-5-20 207,7 2-364,1 0-1,1-1 1,1 1 0,1-1-1,1 1 1,2-1 0,3-23-184,-3 39 29,0 0 1,1 0-1,0 1 0,1-1 1,0 1-1,0-1 1,1 1-1,0 0 1,0 0-1,1 1 1,0 0-1,1-1 0,-1 2 1,1-1-1,0 1 1,1-1-1,0 2 1,3-3-30,-1 2 15,0 0 1,1 0-1,0 1 1,0 1 0,0-1-1,0 2 1,1 0-1,0 0 1,-1 0 0,1 2-1,0-1 1,0 1-1,0 1 1,8 0-16,-10 1 92,-1 0 1,1 0-1,0 1 0,6 2-92,39 19 203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8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46 6129,'-1'-7'900,"-10"-25"4602,11 31-5405,0 1 1,-1 0-1,1-1 0,0 1 0,0 0 0,0-1 1,0 1-1,-1 0 0,1 0 0,0-1 0,0 1 1,-1 0-1,1 0 0,0-1 0,0 1 0,-1 0 1,1 0-1,0-1 0,-1 1 0,1 0 1,0 0-1,-1 0 0,1 0 0,0 0 0,-1 0 1,1 0-98,-1 0 63,0 0 0,1 1 1,-1-1-1,1 1 0,-1-1 1,1 1-1,-1 0 0,1-1 1,-1 1-1,1-1 0,0 1 1,-1 0-1,1-1 0,0 1 1,0 0-1,-1 0 0,1-1 1,0 1-1,0 0-63,-5 20 236,0 0 0,2 0 1,1 0-1,0 0 0,1 1 0,2-1 0,2 18-236,6 33 575,14 47-575,-10-56 170,63 387 371,-74-437-509,-1-2-132,1 1 0,0 0 0,0-1 0,2 1 0,-1-1 0,1 0 0,4 5 100,3-4-281</inkml:trace>
  <inkml:trace contextRef="#ctx0" brushRef="#br0" timeOffset="344.217">0 655 10290,'4'-18'4345,"-1"3"-2472,17 5-185,21 0-576,8 3-336,24-3-504,5-1-112,3 0 80,4-3 129,-6 15-225</inkml:trace>
  <inkml:trace contextRef="#ctx0" brushRef="#br0" timeOffset="871.885">942 680 7074,'-106'-76'2428,"105"75"-2384,0 0 1,1 1-1,-1-1 0,0 0 1,0 1-1,0-1 0,0 1 1,0-1-1,0 1 0,0-1 0,0 1 1,0-1-1,0 1 0,0 0 1,0 0-1,0 0 0,0 0 1,-1-1-1,1 1 0,0 1 1,0-1-1,0 0 0,0 0 1,0 0-1,0 1 0,-1-1-44,2 1 28,-1 0 0,1-1 0,0 1 1,-1 0-1,1 0 0,-1 0 0,1 0 0,0 0 0,0-1 0,0 1 0,0 0 1,-1 0-1,1 0 0,0 0 0,0 0 0,1 1-28,-2 3 209,-2 10-28,0 0 0,0 0 0,1 0 1,1 0-1,1 1 0,0-1 0,1 0 0,0 1 0,1-1 0,1 0 1,1 0-1,0 0 0,0-1 0,2 0 0,0 1 0,0-2 0,2 2-181,-3-6 50,-3-7-13,0 1 0,0 0 0,0 0 0,-1 1 0,1-1 0,-1 0 1,0 1-1,0-1 0,0 0 0,0 1 0,-1-1 0,1 3-37,-1-5 15,0-1 1,0 0-1,0 0 0,0 0 0,0 0 1,0 1-1,0-1 0,0 0 0,0 0 1,0 0-1,0 0 0,-1 0 0,1 1 1,0-1-1,0 0 0,0 0 0,0 0 1,0 0-1,0 0 0,0 0 0,0 1 1,0-1-1,-1 0 0,1 0 0,0 0 1,0 0-1,0 0 0,0 0 1,0 0-1,0 0 0,-1 0 0,1 0 1,0 0-1,0 0 0,0 1 0,0-1 1,0 0-1,-1 0 0,1 0 0,0 0 1,0 0-1,0 0-15,-8-5 415,-7-8 220,10 5-524,0 0-1,0 0 1,1-1-1,0 1 0,0-1 1,1 0-1,0 0 1,1 0-1,0-1 1,0 1-1,1 0 1,0-1-1,1 1 1,0-5-111,1 6 19,-1 0 0,1-1 0,1 1 0,0 0 0,0 0 0,0 0 0,1 0 1,0 0-1,1 1 0,0-1 0,0 1 0,0 0 0,1 0 0,0 0 0,1 1 1,2-4-20,6-1 6,-1-1 0,1 2 1,1 0-1,0 1 0,0 0 1,1 1-1,12-4-6,-18 8-93,0 0 0,0 1 0,0 0 1,1 1-1,-1 0 0,1 1 0,0 0 0,-1 1 0,1 0 0,0 0 0,-1 1 1,1 1-1,2 0 93,29 15-384</inkml:trace>
  <inkml:trace contextRef="#ctx0" brushRef="#br0" timeOffset="1414.067">1449 689 5657,'-27'-94'2858,"20"74"-411,3 17 346,2 18-15,2-13-3406,-8 57 1263,-2 40 220,9-84-750,1 0 0,0-1 1,2 1-1,-1-1 0,4 9-105,-4-18 11,1 0 1,0 0-1,0 0 0,0 0 1,1-1-1,-1 1 0,1-1 0,0 1 1,1-1-1,-1 0 0,1 0 1,-1-1-1,1 1 0,0-1 0,1 0 1,-1 0-1,1 0 0,-1 0 1,1-1-1,0 0 0,0 0 0,0 0 1,0-1-1,0 0 0,0 1 1,0-2-1,0 1 0,1-1 0,-1 0 1,0 0-1,1 0 0,-1-1 1,0 1-1,0-1 0,0-1 0,0 1 1,0-1-1,0 0 0,0 0 1,0 0-1,2-2-11,1-1 55,1-1 1,-1 0-1,0 0 1,-1-1-1,1 0 0,-1-1 1,-1 1-1,1-1 1,-1 0-1,-1-1 1,0 0-1,0 0 0,0 0 1,-1 0-1,-1 0 1,0-1-1,2-8-55,2-16 109,-2 0 1,-1-1-1,-2 0 0,-1-17-109,-1 37-4,4-22 24,-4 36-20,0 1 0,0-1 0,0 1 0,1-1 0,-1 0 0,0 1 0,0-1 0,0 1 0,1-1 0,-1 1 1,0-1-1,1 1 0,-1 0 0,0-1 0,1 1 0,-1-1 0,1 1 0,-1 0 0,0-1 0,1 1 0,-1 0 0,1-1 0,0 1 0,-1 1-1,1-1 1,0 0 0,0 0-1,-1 1 1,1-1 0,-1 0 0,1 1-1,0-1 1,-1 1 0,1-1 0,-1 1-1,1-1 1,-1 1 0,1-1-1,-1 1 1,0 0 0,1-1 0,-1 1-1,1 0 1,-1-1 0,0 1 0,0 0 0,9 18 2,-1 1 0,-1-1 0,-1 1 0,0 0-2,5 20 14,-4-19 20,0 0 1,1 0-1,2-1 0,0 0 0,1-1 0,1 1-34,-7-13-81,-1-1 0,1 0-1,1 0 1,-1-1-1,1 0 1,0 0 0,0 0-1,1 0 1,-1-1-1,1 0 1,0-1-1,0 1 1,0-1 0,1-1-1,-1 1 1,1-1-1,-1 0 1,9 0 81,24-1-564</inkml:trace>
  <inkml:trace contextRef="#ctx0" brushRef="#br0" timeOffset="1802.695">2136 783 7978,'21'-94'3508,"-21"93"-3316,0 0-1,0 0 0,1 0 1,-1-1-1,0 1 0,0 0 1,1 0-1,-1 0 0,1 0 1,-1 0-1,1 0 0,-1 0 1,1 0-1,0 0 0,-1 0 1,1 0-1,0 1 0,0-1 1,0 0-1,0 0 0,-1 1 1,1-1-1,0 1 0,1-1-191,-1 0 64,1 1-1,-1 0 1,1 0-1,0 0 1,-1 0 0,1 0-1,-1 1 1,0-1-1,1 0 1,-1 1-1,1-1 1,0 1-64,7 1 463,23 2 149,-1-2 0,1-2 0,11-1-612,-31 0 40,-1 0 0,0-1-1,1 0 1,-1-1 0,0 0 0,0-1-1,-1 0 1,1-1 0,-1 0 0,9-6-40,-15 9 16,-2-1 1,1 1-1,0-1 1,0 0-1,-1 0 1,0 0 0,1 0-1,-1-1 1,0 1-1,-1-1 1,1 1 0,-1-1-1,1 1 1,-1-1-1,0 0 1,0 0 0,-1 1-1,1-1 1,-1 0-1,0 0 1,0 0 0,0-1-17,-1-4 48,0 1 1,0 0-1,-1 0 1,0 0-1,0 0 1,-1 0-1,0 1 1,0-1-1,-5-6-48,6 11 6,0 0 1,-1 0-1,1 0 1,-1 0-1,0 0 1,0 1-1,0-1 1,0 1-1,0 0 1,0 0-1,-1 0 1,1 1-1,-1-1 1,1 1-1,-1 0 1,0 0-1,0 0 1,1 0-1,-1 0 1,0 1-1,0 0 0,0 0 1,0 0-1,1 0 1,-1 1-1,0-1 1,0 1-1,0 0 1,0 0-7,-5 2 0,0-1 0,1 1 1,-1 0-1,1 1 0,-1 0 0,1 1 1,0-1-1,1 2 0,-1-1 0,1 1 1,-4 4-1,1 1-1,2 1 0,0 0 0,0 0 0,1 1-1,0 0 1,1 0 0,1 0 0,0 1 0,1 0 0,0 0 0,1 0 0,1 0 0,0 1 0,1-1 0,1 1 0,0-1 0,1 1 0,0-1 0,3 12 1,-1-17 6,0 0-1,0-1 1,1 0 0,0 1 0,0-1 0,1-1 0,0 1 0,1-1 0,-1 0-1,1 0 1,1 0 0,-1-1 0,1 0 0,0 0 0,1-1 0,-1 0-1,1 0 1,6 2-6,4 2 115,0-1-1,1-1 0,0 0 1,0-2-1,1 0 0,-1-1 1,1-1-1,1-1-114,47-1 307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51.0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54 19 5065,'0'-1'211,"-1"0"-1,1 0 1,0 0-1,0 0 1,-1 0-1,1 1 0,-1-1 1,1 0-1,-1 0 1,1 0-1,-1 1 1,1-1-1,-1 0 1,0 0-1,1 1 1,-1-1-1,0 0 1,0 1-1,0-1 1,1 1-1,-1-1 1,0 1-1,0 0 1,0-1-1,0 1 1,0 0-1,0 0 1,0-1-1,0 1 1,0 0-1,0 0 1,1 0-1,-2 0-210,1 0 120,0 1 1,-1-1-1,1 0 0,0 1 1,0 0-1,-1-1 0,1 1 0,0-1 1,0 1-1,0 0 0,0 0 1,0 0-1,0 0 0,0 0 1,0 0-1,0 0 0,0 0 0,0 0 1,0 0-1,1 0 0,-1 1 1,1-1-1,-1 1-120,0 2 95,-1 0 1,1 0-1,1 0 1,-1 0-1,1 0 0,-1 0 1,1 0-1,0 1 1,1-1-1,-1 0 0,1 0 1,1 4-96,18 51 517,-6-24-209,-2 7-63,-2 0 1,-2 0 0,-1 1 0,-3-1 0,-1 1-1,-2 15-245,-7 76 461,-11 50-461,3-33 70,2-61 320,7-63-72,1 1 1,2-1 0,0 1 0,2 0-1,2 8-318,-2-35 14,0 0 0,0 0 0,0 1-1,0-1 1,1 0 0,-1 0 0,0 0-1,1 1 1,-1-1 0,1 0 0,-1 0-1,1 0 1,0 0 0,-1 0-1,1 0 1,0 0 0,0 0 0,0-1-1,0 1 1,0 0-14,0 0 10,0-1 1,-1 0-1,1 0 0,0 1 1,0-1-1,0 0 0,0 0 1,0 0-1,0 0 0,0 0 1,0 0-1,0 0 0,0 0 1,0-1-1,-1 1 0,1 0 1,0 0-1,0-1 0,0 1 1,0-1-11,3-1 36,0-1 0,0 1 0,0-1 0,0 0 1,-1-1-1,1 1 0,-1 0 0,0-1 0,2-3-36,154-247 385,-145 230-372,113-219 83,-1 1-48,-92 181-246,26-63 198,-56 140-1931,-4 14 260,-2 11 742</inkml:trace>
  <inkml:trace contextRef="#ctx0" brushRef="#br0" timeOffset="367.405">454 785 8218,'-15'-2'3320,"15"4"-1711,4 2-113,13 9-152,5 3-71,14 12-465,2 9-144,5 10-184,2 5-64,2-1-152,8-1-48,0-8-104,-7-7-16,-5-8 328,-9-8 881,-1-9-889</inkml:trace>
  <inkml:trace contextRef="#ctx0" brushRef="#br0" timeOffset="1006.095">1248 788 5961,'-54'-10'2407,"53"10"-2324,1 0-1,-1-1 0,0 1 0,1 0 0,-1 0 0,0 0 0,1 0 0,-1 0 0,0 0 0,1 0 0,-1 0 1,0 0-1,1 1 0,-1-1 0,1 0 0,-1 0 0,0 1 0,1-1 0,-1 0 0,1 0 0,-1 1 0,1-1 1,-1 1-1,0 0-82,1-1 138,0 0 1,0 0-1,0 0 1,0 1-1,0-1 1,0 0-1,0 0 1,0 1-1,0-1 1,0 0-1,0 0 1,0 1-1,0-1 1,0 0-1,0 0 1,0 1-1,0-1 1,0 0-1,0 0 1,0 0-1,0 1 1,0-1-1,1 0 1,-1 0-1,0 0 1,0 1-1,0-1 1,0 0-1,1 0 1,-1 0-1,0 0 1,0 1-1,0-1 1,1 0-1,-1 0 1,0 0-139,6 3 100,1 0 1,-1-1 0,1 1-1,0-1 1,-1-1-1,1 1 1,0-1 0,0-1-1,0 1 1,0-1 0,0 0-1,0-1 1,0 1 0,0-1-1,5-2-100,21-4 303,-1-2 1,9-4-304,-29 8 42,-1 1 0,1-2 0,-1 1 1,0-2-1,-1 1 0,0-2 0,0 1 0,0-2-42,-7 7 12,-1-1 0,1 1 0,-1-1 0,0 0 0,0 0 0,0 0 0,-1 0 0,1-1 0,-1 1 0,1 0 0,-1-1 0,0 1 0,-1 0 0,1-2-12,0 2 6,-1 1 1,0 0-1,0 0 0,0 0 1,-1-1-1,1 1 1,0 0-1,-1 0 1,1 0-1,-1 0 0,0 0 1,0 0-1,0 0 1,0 0-1,0 0 1,0 0-1,0 0 0,-1 0 1,1 1-1,-1-1 1,1 1-1,-1-1 1,1 1-1,-1-1 1,0 1-7,-5-3 8,-1-1 0,0 1 1,1 1-1,-1 0 1,0 0-1,-1 0 0,1 1 1,0 0-1,-1 1 1,1 0-1,-1 0 1,1 1-1,-1 0 0,1 1 1,-1-1-1,1 2 1,-1-1-9,-4 2 14,1 0 0,-1 1 0,1 0 1,0 1-1,0 0 0,0 1 1,1 0-1,0 1 0,0 0 0,1 0 1,-1 2-15,-5 5 34,0 1 0,2 0 0,-1 1 0,2 1 0,0 0 0,1 0 0,-9 19-34,16-25 6,0 1 0,0 0-1,1 0 1,1 0-1,0 0 1,0 0 0,2 1-1,-1-1 1,1 1 0,1-1-1,0 1 1,1-1-1,1 1 1,0 0-6,0-3 11,0 0 1,1-1-1,1 1 1,-1-1-1,1 1 1,1-1-1,0-1 0,0 1 1,1-1-1,0 1 1,0-2-1,1 1 0,0-1 1,0 0-1,1 0 1,0-1-1,5 3-11,-1-1 33,1 0 1,1-2-1,-1 1 0,1-2 0,1 0 1,-1 0-1,0-1 0,1-1 1,0-1-1,0 0 0,9 0-33,9-1 17,0-2 1,0 0-1,11-4-17,-29 3 293,-1-1 1,0 0-1,0-1 1,0-1-1,-1 0 0,0 0 1,0-2-1,0 1 1,0-2-294,25-22 1068</inkml:trace>
  <inkml:trace contextRef="#ctx0" brushRef="#br0" timeOffset="1360.351">1818 694 8618,'0'-9'1982,"-1"-14"2174,3 19-1858,2 12 174,-3-7-2460,0 2 13,1 1 1,-1-1-1,1 0 1,0 0-1,0 0 1,0-1-1,2 3-25,34 34 95,-3-5 57,11 16-152,-26-24 23,14 15 99,13 12-122,-35-41 55,1-1 0,0 0 0,0-1 0,1 0 0,0-1 0,5 2-55,9 0 376,5-11-162</inkml:trace>
  <inkml:trace contextRef="#ctx0" brushRef="#br0" timeOffset="1712.768">2418 580 9490,'0'-1'198,"-1"0"1,1 0-1,-1 0 1,1 0-1,-1 0 1,0 1-1,1-1 1,-1 0-1,0 0 1,1 1-1,-1-1 1,0 0-1,0 1 1,0-1-1,0 1 1,0-1-1,0 1 0,0-1 1,0 1-1,0 0 1,0-1-1,0 1 1,0 0-1,0 0 1,0 0-1,0 0 1,0 0-1,0 0-198,-1 0 155,0 1 1,1 0-1,-1 0 0,0 0 1,1 0-1,-1 0 0,1 0 1,-1 0-1,1 0 0,0 1 1,-1-1-1,1 0 0,0 1 1,-1 1-156,-4 6 169,1 0 0,-1 1 0,2 0 0,0 0 0,-1 2-169,-22 79 676,-8 53-676,12-46 260,-112 391 1064,63-240-899,71-249-422,-6 24 645,2 0 0,0 1 1,1 1-649,2-5 817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23.1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553 402 3985,'-1'-1'267,"1"0"0,0 1 0,0-1 0,-1 0 0,1 0 0,-1 0 0,1 0 0,-1 0 0,1 1 0,-1-1 0,0 0 0,1 0 0,-1 1 0,0-1 0,0 1 0,1-1 0,-1 0 1,0 1-1,0-1 0,0 1 0,0 0 0,1-1 0,-1 1 0,0 0 0,0-1 0,0 1 0,0 0 0,0 0-267,-33-6 1855,29 6-1466,-13-2 97,1 1 0,-1 0 1,0 2-1,0 0 0,1 1 1,-1 0-1,-1 2-486,6 0 118,0 0 1,0 0 0,0 2-1,1 0 1,0 0-1,0 1 1,0 0 0,1 1-1,-7 6-118,-4 5 28,1 0 0,1 1 0,1 1 0,1 1 0,1 1 0,1 0 0,1 1 0,1 1 0,1 0 0,-2 9-28,8-17 2,2-1 1,0 1 0,0 1-1,2-1 1,0 0-1,1 1 1,1 0-1,0-1 1,2 1-1,0 0 1,1-1-1,0 1 1,2-1-1,0 0 1,1 0-1,0 0 1,3 4-3,1-1 4,1 0 0,1-1 1,1 0-1,0-1 0,1 0 0,1-1 0,1-1 1,0 0-1,1-1 0,4 2-4,-9-8 5,0-1 0,1 0 0,0-1 0,1 0 0,0-1 0,0 0 0,0-1 0,1 0 0,-1-1 0,1-1 0,0 0-1,0-1 1,0-1 0,1 0 0,-1-1 0,3 0-5,3-2 10,-2-1-1,1-1 0,0-1 1,-1-1-1,0 0 0,0-1 1,0-1-1,-1-1 0,0 0 1,-1-1-1,0-1 0,-1 0 1,12-12-10,-12 10 9,-1-2 0,0 1 0,-1-2 0,-1 0 0,0 0 0,-2-1 1,1 0-1,-2-1 0,0 0 0,-2-1 0,0 0 0,0 0 0,-1-5-9,-3 7 9,-1 0 0,-1 0 0,0 0-1,-1 0 1,-1 0 0,-1 0 0,0 0-1,-1 0 1,-1 0 0,-3-6-9,-4-9 16,-1 0-1,-1 1 1,-2 0 0,-13-19-16,18 34 6,-1 0 1,0 0-1,-1 1 0,-1 1 1,0 0-1,-1 0 0,0 2 0,-11-8-6,15 13 2,-1 1 0,0 0 0,1 0 0,-2 1 0,1 0-1,0 1 1,-1 0 0,0 1 0,0 1 0,0 0 0,0 0-1,0 1 1,-1 1 0,1 0-2,1 0-9,0 1-1,0 1 1,0-1-1,1 2 1,-1 0-1,-8 3 10,14-4-48,1 0-1,-1 0 0,1 0 1,0 1-1,0 0 0,0 0 0,0 0 1,0 0-1,1 0 0,-1 1 0,1 0 1,0-1-1,0 1 0,0 1 1,1-1-1,-1 0 49,1 3-64,-1-1 0,2 1 0,-1-1 0,1 1 0,-1 5 64</inkml:trace>
  <inkml:trace contextRef="#ctx0" brushRef="#br0" timeOffset="448.635">532 958 7562,'-88'-45'3584,"91"45"-1231,9 6-721,12 6-520,11 6-175,5 5-369,8 2-136,13 1-216,2 2-56,5 1-64,-8-2-16,-3-8 168,-6 1-336,-7-2 112</inkml:trace>
  <inkml:trace contextRef="#ctx0" brushRef="#br0" timeOffset="1473.023">1285 794 3057,'-15'-26'5275,"15"25"-5061,-1 0 1,1 0-1,-1 0 1,0 0 0,1 1-1,-1-1 1,0 0-1,0 0 1,1 1-1,-1-1 1,0 1 0,0-1-1,0 1 1,0-1-1,0 1 1,0-1 0,0 1-1,0 0 1,0 0-1,0-1 1,0 1 0,0 0-1,0 0 1,0 0-1,0 0 1,-1 0-215,1 1 103,0 0 0,0 0 0,0 0 0,0 0 0,0 0 0,0 0 0,0 0 0,1 0-1,-1 0 1,0 0 0,1 0 0,-1 1 0,0-1 0,1 0 0,0 0 0,-1 1 0,1-1 0,0 0 0,0 1-103,-6 27 394,5-8-252,0 0 0,2 0 0,0 0 0,1-1 0,2 1 0,4 16-142,1-3 51,1 0 0,3-1 0,9 19-51,-17-42 15,0 0 0,1 0 0,0-1 0,0 1 0,1-1 0,0-1 0,1 0 0,6 6-15,-12-12 8,0 0 0,1 0 1,-1 0-1,1-1 1,0 1-1,-1 0 1,1-1-1,0 0 1,0 0-1,0 0 0,0 0 1,0 0-1,0-1 1,0 1-1,0-1 1,0 0-1,1 0 1,-1 0-1,0 0 0,0-1 1,0 1-1,0-1 1,0 1-1,0-1 1,0 0-1,0-1 1,0 1-1,-1 0 0,1-1 1,0 1-1,-1-1 1,3-1-9,2-4 26,0 0 0,0 0 0,0-1 0,-1 0 1,0 0-1,-1 0 0,1-1 0,-2 1 0,1-1 0,0-3-26,9-24 158,10-38-158,-20 63 16,4-21 13,-2 1 1,-1-1-1,-1 0 1,-2 0-1,-1 0 1,-1 0-1,-6-31-29,4 90 44,-3 10-28,2 1-1,1 6-15,3-35 1,0 1 1,1-1 0,0 1-1,0-1 1,1 0-1,0 1 1,1-1-1,0-1 1,0 1 0,1-1-1,0 1 1,0-1-1,1-1 1,0 1-1,1-1 1,6 6-2,-7-8 4,0 0 1,1 0-1,-1 0 0,1-1 1,0 0-1,1 0 0,-1-1 1,1 0-1,0 0 0,-1-1 1,1 0-1,0 0 1,0-1-1,1 0 0,-1 0 1,0-1-1,0 0 0,0-1 1,0 1-1,2-2-4,19-5 23,-1-2 0,0-1 0,0-1-1,-1-2 1,-1 0 0,0-2 0,15-11-23,-33 20 7,0-1 0,1 0 1,-2-1-1,1 1 0,-1-2 0,-1 1 1,1-1-1,-1 1 0,-1-2 0,0 1 0,0-1 1,-1 1-1,0-1 0,0-1 0,-1 1 1,-1 0-1,0-1 0,0 1 0,-1-1 0,0 0 1,-1 1-1,0-1 0,-1 0 0,0 0-7,1 9 1,-1 0-1,1 0 0,0 0 1,0 0-1,-1 0 0,0 0 0,1 0 1,-1 0-1,0 1 0,0-1 1,0 0-1,0 0 0,0 0 0,0 1 1,0-1-1,-1 1 0,0-2 0,1 3 0,0-1 0,0 0 0,0 1 0,-1 0 0,1-1 0,0 1 0,0-1 0,0 1 0,-1 0 0,1 0 1,0 0-1,0 0 0,-1 0 0,1 0 0,0 0 0,-1 0 0,1 0 0,0 1 0,0-1 0,-1 1 0,-6 2-1,1 0 1,0 1 0,0 0-1,0 1 1,1-1-1,-1 1 1,-1 3 0,-3 1 6,0 1 0,1 1 0,1 0 0,0 0 1,0 1-1,1 0 0,1 0 0,0 1 0,1 0 0,0 0 0,1 1 0,0 0-6,2-5 5,1-1 0,0 1 0,0 0 0,1-1 0,0 1 0,1 0-1,0 0 1,1 0 0,-1 0 0,1 0 0,1-1 0,0 1 0,0 0 0,1-1-1,0 0 1,0 1 0,1-1 0,0 0 0,1-1 0,0 2-5,3 1 25,0 0 0,1 0 0,0-1 0,1 0 0,0 0 0,0-1 0,0-1 1,1 0-1,1 0 0,3 1-25,4 1 152,0-1-1,0-1 1,1-1 0,0-1 0,0-1-1,6 0-151,66 5 356</inkml:trace>
  <inkml:trace contextRef="#ctx0" brushRef="#br0" timeOffset="2181.317">2750 780 4169,'31'-62'2564,"-30"60"-2288,0 1 0,0-1 0,-1 0 0,1 0 0,0 1 0,-1-1 0,1 0-1,-1 0 1,0 0 0,0 0 0,0 0 0,0 0 0,0 0 0,0-1-276,-1 2 97,1 1 0,0-1 1,0 0-1,-1 1 0,1-1 1,0 1-1,-1-1 0,1 1 0,-1-1 1,1 1-1,-1-1 0,1 1 1,-1 0-1,1-1 0,-1 1 1,1 0-1,-1-1 0,0 1 1,1 0-1,-1 0 0,1 0 1,-1-1-1,0 1 0,1 0 1,-1 0-1,0 0-97,-3 0 256,-1 0 1,1 1-1,0-1 1,-1 1-1,1 0 1,0 0-1,0 0 1,-1 1-257,5-2 8,-24 10 359,0 1 1,0 1-1,2 1 1,-1 1-1,2 2 1,-10 7-368,13-9 125,7-5-78,0 0 0,1 0 1,1 0-1,-3 4-47,9-9 9,0 0-1,0-1 1,1 1 0,0 0 0,0 0-1,-2 4-8,4-6 3,-1-1-1,1 1 0,-1-1 0,1 1 0,0-1 0,0 1 0,0-1 0,0 1 1,0-1-1,0 1 0,0-1 0,0 1 0,0-1 0,1 1 0,-1-1 1,1 0-1,-1 1 0,1 0-2,1 0 2,-1 0 0,1 0 1,0 0-1,0 0 0,0-1 0,0 1 0,0-1 1,0 1-1,0-1 0,0 0 0,0 1 1,1-1-1,-1-1 0,0 1 0,1 0 1,-1 0-1,1-1 0,-1 0 0,2 1-2,9 0 12,1 0-1,-1 0 1,4-2-12,-4 1 9,64-2 13,-27 0 27,32 3-49,-67 0 4,0 1 0,-1 0-1,1 1 1,-1 0 0,1 2 0,-1 0 0,9 4-4,-21-8 0,1 0 1,-1 0-1,1 1 0,-1-1 1,0 1-1,0-1 1,0 1-1,0 0 0,0 0 1,0 0-1,0 0 1,0 0-1,-1 1 0,1-1 1,-1 0-1,0 1 1,1-1-1,-1 1 0,0-1 1,-1 1-1,1 0 1,-1 1 0,0-1 0,0 0 0,0 0 0,0 1 0,0-1 0,-1 0 0,0 1 0,1-1 0,-1 0 0,-1 0 0,1 0 0,0 0 0,-1 0 0,1 0 0,-2 1-1,-7 10 19,0 0-1,-1-1 1,-1-1 0,0 0 0,-1-1-1,0 0 1,0-1 0,-1 0 0,-1-1 0,0-1-1,0 0 1,0-1 0,-1-1 0,-5 2-19,16-7 7,0 1 1,-1-1 0,0 0 0,1 0 0,-1-1 0,1 0-1,-1 1 1,0-2 0,1 1 0,-1-1 0,1 0 0,-1 0-1,1-1 1,-1 1 0,1-1 0,0 0 0,-1-1 0,1 1-1,1-1 1,-1 0 0,0 0 0,1-1 0,-1 1 0,-1-3-8,6 6 0,-1-1 72,1 1 1,-1-1-1,1 1 1,-1 0-1,1-1 1,-1 1-1,1-1 1,-1 1-1,1-1 1,0 1-1,-1-1 0,1 1 1,0-1-1,-1 1 1,1-1-1,0 0 1,0 1-1,-1-1 1,1 1-1,0-1 0,0 0 1,0 1-1,0-1 1,0 0-1,0 1 1,0-1-1,0 1 1,0-1-1,0 0 0,1 1 1,-1-1-1,0 0 1,0 1-1,1-1 1,-1 1-1,0-1-72,16-9 1214</inkml:trace>
  <inkml:trace contextRef="#ctx0" brushRef="#br0" timeOffset="2542.082">3220 203 10258,'-4'-2'587,"0"-2"2,-1 2 1,1-1-1,-1 0 0,0 1 1,-3-1-590,7 3 54,1-1 0,-1 1 0,0 0 0,1 0 0,-1-1 0,0 1 1,0 0-1,1 0 0,-1 0 0,0 0 0,0 0 0,1 0 0,-1 0 0,0 0 0,0 0 1,1 1-1,-1-1 0,0 0 0,0 0 0,1 1 0,-1-1 0,0 0 0,1 1 0,-1-1 1,1 1-1,-1-1 0,0 1 0,1-1 0,-1 1 0,1-1 0,-1 1 0,1-1 1,0 1-1,-1 0 0,1-1 0,-1 1 0,1 0 0,0-1 0,0 1 0,-1 0 0,1 0 1,0-1-1,0 1 0,0 0-54,-1 8 186,0-1 1,1 0-1,0 0 0,1 0 1,0 1-1,0-1 0,0 0 1,1 0-1,3 6-186,5 17 628,15 27-628,-17-42 110,3 10-7,25 54 426,5 28-529,-31-79 67,-2 1 1,-1 1-1,-1-1 1,-2 1 0,0 19-68,-3 102 189,-2-88-3162,0-39 1730</inkml:trace>
  <inkml:trace contextRef="#ctx0" brushRef="#br0" timeOffset="2928.946">3025 729 8786,'-14'-10'4185,"2"9"-1945,15-1-943,11 2-289,17 2-488,18-7-72,27 0-152,8-10-96,19-2-104,-2-4 0,-16 4 16,-6 3-488,-23 10 304</inkml:trace>
  <inkml:trace contextRef="#ctx0" brushRef="#br0" timeOffset="2929.946">3786 592 10106,'17'36'4177,"-30"-13"-2425,8 6-399,6 6-297,5 4-304,6 8-408,1 1-104,-2-1-152,3-1-24,-3-4 64,-2-4 48,2-10-424,-2-9 1625,7-22-1121</inkml:trace>
  <inkml:trace contextRef="#ctx0" brushRef="#br0" timeOffset="3323.921">3804 122 11586,'-23'-43'4513,"6"6"-3144,10 12-945,6 9-48,6 21 128,13 16 3121,20 27-2617</inkml:trace>
  <inkml:trace contextRef="#ctx0" brushRef="#br0" timeOffset="3697.765">4408 803 6681,'8'-23'1715,"-1"0"-1,0-8-1714,-6 29 122,-1 1-1,0-1 0,0 1 1,0-1-1,0 1 0,0-1 1,0 0-1,0 1 0,0-1 1,-1 1-1,1-1 0,0 1 1,-1-1-1,0 1 0,1-1 1,-1 1-1,0-1 0,0 1 1,0 0-1,0 0 0,0-1 1,0 1-1,0 0 0,0 0 1,0 0-1,0 0 1,-1 0-1,1 0 0,0 0 1,-1 1-1,1-1 0,-1 0 1,1 1-1,-1-1 0,1 1 1,-1 0-122,-3-1 193,0 0 0,0 0 0,0 1 1,0 0-1,0 0 0,0 0 1,1 0-1,-1 1 0,-4 1-193,-4 2 154,1 0 0,-1 1 0,1 1 0,0 0 0,1 1 0,0 0 0,0 0 0,0 1 0,1 1-154,2-3 50,0 1-1,1 0 0,0 1 1,0 0-1,1 0 1,0 0-1,1 1 1,-1 0-1,2 0 0,-1 0 1,-2 10-50,5-14 5,1 1 0,0 0 0,0 0 0,0-1 0,1 1 1,0 0-1,0 0 0,0 0 0,1 0 0,0-1 0,0 1 0,0 0 0,1 0 0,0-1 1,0 1-1,0-1 0,1 0 0,0 0 0,0 0 0,0 0 0,1 0 0,-1-1 0,1 1 1,0-1-1,0 0 0,1 0 0,-1 0 0,1-1 0,0 0 0,2 1-5,2 2 9,1-1 1,0 0-1,0-1 0,0 0 0,1-1 0,-1 0 0,1 0 1,-1-1-1,1-1 0,0 0 0,0 0 0,0-1 0,0 0 1,0-1-1,0-1 0,4 0-9,-5-1 15,0 0 0,0-1-1,0 1 1,0-2 0,-1 0 0,1 0 0,-1-1-1,0 0 1,-1 0 0,0-1 0,0 0 0,0 0 0,-1-1-1,0 0 1,4-7-15,-7 10 9,-1 0-1,0-1 1,0 1-1,0-1 1,-1 0 0,0 0-1,0 0 1,0 0-1,-1 0 1,0-1-1,0 1 1,0 0-1,-1 0 1,0-1 0,0 1-1,-1 0 1,0-1-1,0 1 1,0 0-1,-1 0 1,0 0 0,0 0-1,-1 0 1,1 0-1,-1 1 1,-1-1-1,1 0-8,-7-8 20,-1 0 0,0 1-1,-1 0 1,0 0 0,-1 2-1,0-1 1,-9-4-20,15 10-37,0 2 1,-1-1 0,1 1-1,-1 0 1,0 0 0,0 1-1,0 0 1,0 0 0,-1 1-1,1 0 1,-1 1 0,1 0-1,-1 0 1,0 1 0,1 0-1,-2 1 37,7-1-206,-1 1-1,1 0 0,-1 0 0,0 0 1,1 0-1,0 1 0,-1 0 1,1-1-1,0 1 0,0 0 0,0 1 1,0-1-1,0 1 0,0-1 1,1 1-1,-1 0 0,-1 2 207,-7 26-1276</inkml:trace>
  <inkml:trace contextRef="#ctx0" brushRef="#br0" timeOffset="4147.252">4803 662 9266,'-3'-7'961,"0"0"0,-1 1 0,0-1-1,0 1 1,0 0 0,-2-1-961,7 7 28,-1 1-1,0-1 1,0 0-1,0 0 1,0 1-1,0-1 1,0 0 0,0 0-1,0 1 1,0-1-1,0 0 1,0 0-1,-1 0 1,1 1-1,0-1 1,0 0-1,0 0 1,0 0 0,0 1-1,0-1 1,0 0-1,0 0 1,-1 0-1,1 1 1,0-1-1,0 0 1,0 0-1,0 0 1,-1 0 0,1 0-1,0 1 1,0-1-1,0 0 1,-1 0-1,1 0 1,0 0-1,0 0 1,-1 0-1,1 0 1,0 0 0,0 0-1,-1 0 1,1 0-1,0 0 1,0 0-1,0 0 1,-1 0-1,1 0 1,0 0-1,0 0 1,-1 0 0,1 0-1,0 0 1,0-1-1,0 1 1,-1 0-1,1 0 1,0 0-1,0 0 1,0 0-1,0-1 1,-1 1 0,1 0-1,0 0 1,0 0-1,0 0 1,0-1-1,0 1-27,0 23 281,0-22-261,6 32 114,0-1 1,2 1-1,2-1 1,1-1-1,15 31-134,8 24 235,-26-62-207,-1 0-1,-1 0 1,-2 1 0,0 0 0,-1 0-1,-2 0 1,0 1 0,-2-1 0,-1 0-1,0 0 1,-2 1-28,4-25 8,-1 0-1,1 0 0,0 0 1,0 0-1,0 0 1,0 0-1,-1 0 1,1 0-1,-1 0 0,1 0 1,0 0-1,-1 0 1,0 0-1,1 0 0,-1 0 1,0 0-1,1-1 1,-1 1-1,0 0 0,0 0 1,1-1-1,-1 1 1,0 0-1,0-1 0,0 1 1,0-1-8,0 0 28,0-1-1,0 1 1,0-1 0,0 1 0,0-1-1,0 1 1,0-1 0,1 0-1,-1 1 1,0-1 0,0 0 0,1 0-1,-1 0 1,1 0 0,-1 1 0,0-1-1,1 0 1,0 0 0,-1 0-1,1 0 1,-1 0 0,1 0 0,0 0-1,0 0 1,0 0 0,0-1-28,-3-13 152,0 1 0,2-1 1,0 1-1,1-1 0,0 1 0,2-12-152,4-24 182,6-16-182,39-227 152,-50 282-143,3-13 35,0-1 0,2 1 0,1-1 0,1 0-44,-8 24 2,0 1-1,0-1 1,0 0 0,1 1-1,-1-1 1,0 0 0,1 1-1,-1-1 1,0 0-1,1 1 1,-1-1 0,1 1-1,-1-1 1,1 1 0,-1-1-1,1 1 1,-1-1 0,1 1-1,-1-1 1,1 1-1,0 0 1,-1-1 0,1 1-1,0 0 1,-1 0 0,1 0-1,0-1 1,-1 1 0,1 0-1,0 0 1,0 0-1,-1 0 1,1 0 0,0 0-1,-1 0 1,1 0 0,0 1-1,-1-1 1,1 0-1,0 0 1,-1 0 0,1 1-1,0-1 1,-1 0 0,1 1-1,0-1 1,-1 1-2,6 3 1,-1 0 1,-1 0-1,1 0 1,-1 1-1,3 2-1,2 2 4,61 60 13,18 25-17,-67-69 4,-1 0 1,-1 2-1,-1 0 0,-2 1 0,-1 1 1,0 2-5,-2 4 3,-8-21 497,0 0 0,1-1 0,0 1 0,1-2 0,0 1 0,1-1 0,6 7-500,-9-14 258,1 0 0,0-1-1,0 1 1,0-1-1,3 1-257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4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24 7562,'-3'-3'399,"0"1"0,0 0 0,-1-1 0,1 1 1,-1 0-1,0 1 0,0-1 0,1 0 0,-1 1 0,0 0 1,0 0-1,0 0 0,0 1 0,0-1 0,0 1 0,-1 0 1,0 0-400,0 1 207,0 0 0,0 0-1,0 1 1,0-1 0,0 1 0,0 0 0,0 1 0,0-1 0,1 1 0,-1 0 0,1 0 0,-1 1-207,-6 6 97,0 0 0,1 1 1,0 0-1,1 1 0,0 0 1,1 0-1,0 1 0,1 0 0,0 2-97,1 0 15,1 1 0,1-1 0,0 1 0,1-1 0,0 1 0,2 0 0,0 0-1,0 0 1,2 0 0,0 0 0,0 0 0,2 0 0,0 0 0,1-1-1,0 1 1,2-1 0,-1 0 0,2 0 0,0-1 0,4 6-15,-7-15-1,0 1-1,0-1 1,0 0 0,1 0 0,-1 0 0,1-1-1,0 1 1,1-1 0,-1-1 0,1 1 0,0-1-1,0 0 1,0 0 0,0 0 0,0-1 0,1 0-1,-1 0 1,1-1 0,-1 0 0,1 0 0,0 0-1,-1-1 1,1 0 0,0-1 0,-1 1 0,1-1-1,0 0 1,-1-1 0,1 1 0,-1-1 0,0-1-1,0 1 1,0-1 0,0 0 0,0-1 0,0 1-1,-1-1 1,1 0 0,-1-1 0,0 1 0,3-5 1,8-10 15,-1-1 1,0-1-1,-1 0 1,1-7-16,-9 17 15,0-1 1,-1 0-1,0 0 1,-2 0-1,1 0 1,-1-1-1,-1 0 0,0 1 1,0-7-16,-3 7 14,0 0 1,-1 1-1,0-1 1,-1 0-1,0 1 0,0 0 1,-2 0-1,1 0 1,-1 0-1,-1 0 1,0 1-1,0 0 1,-1 1-1,-1-1 0,1 1 1,-1 1-1,-1-1-14,7 6-55,-1 0-1,0 0 0,0 0 0,0 1 1,0-1-1,-1 1 0,1 0 0,0 0 1,-1 0-1,0 0 0,1 1 0,-1-1 1,0 1-1,0 0 0,0 0 1,0 1-1,0-1 0,0 1 0,0 0 1,0 0-1,0 0 0,0 0 0,0 1 1,-4 0 55,-10 12-500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0:07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176 123 4681,'-123'22'2110,"118"-21"-1879,0 0 0,0-1 0,0 0 0,0 0 0,1 0 0,-6-2-231,9 2 76,1 0 1,-1 0-1,0 0 1,1 0 0,-1 0-1,0-1 1,1 1-1,-1 0 1,1 0-1,-1-1 1,0 1 0,1-1-1,-1 1 1,1 0-1,-1-1 1,1 1-1,-1-1 1,1 1 0,0-1-1,-1 1 1,1-1-1,0 0 1,-1 1-1,1-1 1,0 0-77,0 0 88,0 0 1,0 0-1,1-1 0,-1 1 0,0 0 1,1 0-1,-1-1 0,1 1 1,0 0-1,-1 0 0,1 0 1,0 0-1,0 0 0,0 0 0,-1 0 1,1 0-1,0 0 0,0 0 1,1 0-1,-1 1 0,0-1 0,0 0 1,0 1-1,0-1 0,1 1 1,-1-1-89,35-12 547,0 2 0,0 1-1,2 1 1,-1 2 0,14 1-547,-16 1 161,137-19 655,58 4-816,-136 17-1066,0 4 1,0 3-1,30 9 1066,-70-5-1018</inkml:trace>
  <inkml:trace contextRef="#ctx0" brushRef="#br0" timeOffset="384.116">649 151 2465,'-67'22'1939,"66"-22"-1860,1 1 0,-1-1 1,0 0-1,1 0 0,-1 1 1,0-1-1,0 0 0,1 0 1,-1 0-1,0 0 1,1 0-1,-1 0 0,0 0 1,0 0-1,1 0 0,-1 0 1,0 0-1,0-1 0,1 1 1,-1 0-1,0-1 0,1 1 1,-1 0-1,1-1 0,-1 1 1,0 0-1,1-1 1,-1 1-1,1-1 0,-1 0 1,1 1-1,-1-1 0,1 1 1,-1-1-1,1 1 0,0-1 1,-1 0-1,1 1 0,0-1 1,0 0-1,-1 0 1,1 1-1,0-1 0,0 0-79,0-1 371,0 0 0,0 0 1,0 0-1,1 0 0,-1 0 0,1 0 0,-1 1 0,1-1 0,-1 0 0,1 0 0,1-1-371,-2 2 682,0 1-180,2 4-88,5 9-213,0 0 0,1 0 0,4 4-201,-6-9 63,-1 1 0,0-1-1,0 1 1,0 0-1,-1 0 1,-1 0 0,0 1-1,0-1 1,1 6-63,47 235 963,-41-205-883,-6-22-129,1 1-1,2-1 0,0 0 0,1-1 1,5 8 49,11 6-158</inkml:trace>
  <inkml:trace contextRef="#ctx0" brushRef="#br0" timeOffset="1428.168">1185 183 4249,'-2'-5'394,"0"0"0,-1-1 1,0 1-1,0 0 0,0 1 0,-1-1 0,0 1 1,0-1-1,0 1 0,-1-1-394,5 5 46,0 0 0,0 0-1,-1-1 1,1 1 0,0 0 0,-1-1-1,1 1 1,0 0 0,-1 0 0,1-1-1,0 1 1,-1 0 0,1 0-1,0 0 1,-1 0 0,1 0 0,0-1-1,-1 1 1,1 0 0,-1 0 0,1 0-1,0 0 1,-1 0 0,1 0 0,-1 0-1,1 0 1,0 0 0,-1 1 0,1-1-1,0 0 1,-1 0 0,1 0 0,-1 0-1,1 0 1,0 1 0,-1-1 0,1 0-1,0 0 1,0 1 0,-1-1 0,1 0-1,0 0 1,-1 1 0,1-1 0,0 0-1,0 1 1,-1-1-46,-3 21 853,6 4-413,1 1 0,2 0 0,0-1 0,2 0 0,4 10-440,-4-10 228,40 115 1429,10 8-1657,-24-64 368,23 78 615,-53-155-884,0 0 0,0 0-1,1 0 1,3 4-99,-7-11 5,0 0-1,0 0 1,0 0 0,0 1-1,0-1 1,0 0 0,0 0-1,0 0 1,0 0 0,0 0-1,1 0 1,-1 0 0,0 0-1,0 0 1,0 1 0,0-1-1,0 0 1,0 0-1,0 0 1,0 0 0,0 0-1,0 0 1,1 0 0,-1 0-1,0 0 1,0 0 0,0 0-1,0 0 1,0 0 0,0 0-1,0 0 1,1 0 0,-1 0-1,0 0 1,0 0 0,0 0-1,0 0 1,0 0 0,0 0-1,0 0 1,0 0 0,1 0-1,-1 0 1,0 0 0,0 0-1,0 0 1,0 0 0,0-1-1,0 1 1,0 0 0,0 0-1,0 0 1,0 0 0,1 0-1,-1 0 1,0 0-1,0 0 1,0 0 0,0 0-1,0-1 1,0 1 0,0 0-1,0 0 1,0 0 0,0 0-1,0 0 1,0 0 0,0 0-1,0-1-4,3-14 153,-1-23-6,0-33-19,3-1-1,4-2-127,-4 45-2,1 0 0,1 1 0,1-1 0,2 2 0,1-1 0,5-8 2,-13 30-7,1 0-1,-1 0 0,1 0 1,0 1-1,0 0 0,1-1 1,-1 1-1,5-2 8,-8 6-4,1-1-1,-1 1 1,1 0-1,0 0 1,0 0 0,0 1-1,-1-1 1,1 0-1,0 1 1,0-1-1,0 1 1,0 0-1,0-1 1,0 1-1,0 0 1,0 0-1,0 0 1,0 1 0,0-1-1,0 0 1,0 1-1,0-1 1,0 1-1,0 0 1,0-1-1,-1 1 1,1 0-1,0 0 1,-1 1-1,1-1 5,5 4-10,-1 0 0,0 0 0,0 1 1,-1 0-1,0 0 0,0 1 0,0 0 0,1 2 10,33 63-23,-28-50 19,2 3 0,1 3-4,2 1 0,16 20 8,-27-41 0,2 0 1,-1 0-1,1-1 1,0 0-1,1 0 1,0-1-1,0 0 1,0-1-1,1 1 1,-1-2-1,3 2 0,1-2 6,0 0 1,0 0-1,0-2 0,0 1 1,1-1-1,-1-1 0,0 0 0,1-1 1,-1 0-1,1-1 0,-1-1 1,1 0-1,-1 0 0,0-1 0,0-1 1,8-3-7,-6 1 11,-1 0 0,0 0 0,0-1 0,-1-1 0,0 0 0,0-1 0,-1 0 0,0-1 1,-1 0-1,0 0 0,0-1 0,-1-1 0,-1 0 0,2-3-11,-6 7 4,0-1 0,0 0 1,-1-1-1,0 1 0,-1 0 0,0-1 0,-1 1 0,0-1 0,0 0 1,-1 1-1,0-1 0,-1 0 0,0 1 0,0-1 0,-2-5-4,0 4-6,1 0 0,-2 1 0,1 0 0,-1 0 0,-1 0 0,0 0-1,0 0 1,-1 1 0,0 0 0,-1 0 0,0 1 0,0 0 0,-6-5 6,11 11-5,-1 0-1,1 0 1,-1 0 0,0 0 0,0 1 0,0-1-1,0 1 1,0-1 0,-1 1 0,1 0 0,0 0-1,-1 1 1,1-1 0,0 1 0,-1 0 0,1-1-1,0 2 1,-4-1 5,2 1-8,0 0-1,0 1 1,0 0 0,0-1-1,1 2 1,-1-1-1,1 0 1,-1 1 0,1 0-1,0 0 1,-3 3 8,-6 6-10,1 1 0,0 0-1,1 1 1,1 0 0,0 1 0,-6 14 10,6-10 25,1 0 0,0 1-1,2 0 1,0 1 0,2-1 0,0 1 0,1 0-1,2 1 1,-1 6-25,3-16 24,-1-1 0,2 1 0,-1 0 0,2 0 0,0 0 0,0-1 1,1 1-1,0-1 0,1 0 0,1 0 0,-1 0 0,2 0 0,0-1 0,0 0 0,0 0 0,2 0 0,3 4-24,1-3 20,0 0 0,1-1 0,0-1 0,0 0-1,1 0 1,0-2 0,1 1 0,0-2 0,0 0 0,0-1 0,1 0-1,2-1-19,17 3-230,0-1 0,0-2 0,0-2 0,0-1 0,4-2 230,80-5-489</inkml:trace>
  <inkml:trace contextRef="#ctx0" brushRef="#br0" timeOffset="2031.543">2763 504 5105,'-9'-8'859,"-1"1"0,0 1 0,-1 0 0,0 0 0,0 1-859,6 3 192,1 0-1,-1 1 1,1 0 0,-1 0 0,0 0 0,1 1 0,-1-1-1,0 1 1,0 0 0,1 0 0,-1 1 0,0 0-1,1 0 1,-5 1-192,-1 2 141,0 0-1,0 0 0,1 1 1,-1 1-1,1 0 0,1 0 1,-1 1-1,1 0 0,0 0 1,0 1-1,1 0 1,0 0-1,1 1 0,-1 0 1,2 0-1,-1 0 0,1 1 1,1 0-1,0 0-140,0-1 32,1-1 0,0 1-1,1-1 1,0 1 0,0 0 0,1 0 0,0 0-1,0 0 1,1 0 0,0 0 0,1 0 0,0 0-1,0 0 1,1-1 0,0 1 0,1 0 0,0-1-1,0 1 1,1-1 0,0 0 0,0 0 0,1-1-1,1 3-31,2-1 31,0-1-1,1 1 0,0-1 0,0-1 1,1 1-1,0-2 0,0 1 1,1-1-1,-1-1 0,1 0 0,1-1 1,-1 0-1,1 0 0,-1-1 1,1-1-1,0 0 0,0 0 0,0-1 1,0-1-1,3 0-30,7-1 49,-1-1-1,1-1 1,-1 0-1,1-2 1,-2 0-1,1-2 1,0 0-1,-1-1 1,-1-1-1,18-11-48,-28 15 29,-1 0-1,0-1 0,0 0 1,-1-1-1,1 1 0,-2-2 1,1 1-1,-1-1 0,0 0 1,0 0-1,1-2-28,-5 5 17,0 0 0,0 0 0,0 0 0,0 0 0,-1 0 0,0-1 0,0 1 0,0 0 0,-1-1 0,1 1 0,-1 0 0,-1-1 0,1 1 0,-1 0 1,0-1-1,0 1 0,0 0 0,-1 0 0,0 0 0,0 0 0,-2-5-17,-4-3 25,-1-1-1,0 1 1,-1 1 0,0 0 0,-5-5-25,-13-11 29,-22-15-29,31 28-42,0 0 1,-2 1-1,-17-8 42,28 17-145,0 0 0,0 1 0,-1 0 0,0 0 0,0 1 0,0 1-1,0-1 1,-1 2 0,-2 0 145,12 0-85,1 1 1,-1 0-1,1 0 1,-1 0-1,1 0 0,-1 1 1,1-1-1,-1 0 0,1 1 1,-1-1-1,1 1 1,-1-1-1,1 1 0,0 0 1,-1-1-1,1 1 0,0 0 1,-1 0-1,1 0 85,0 1-149,0-1-1,0 1 1,0 0-1,1-1 1,-1 1-1,1 0 1,-1 0-1,1-1 1,0 1 0,-1 0-1,1 0 1,0 0-1,0-1 1,0 1-1,1 0 1,-1 0-1,0-1 1,1 2 149,10 28-914</inkml:trace>
  <inkml:trace contextRef="#ctx0" brushRef="#br0" timeOffset="2434.877">3115 577 6481,'22'-22'1049,"-3"4"-178,-19 18-831,0 0 0,0 0 0,0-1 0,1 1 0,-1 0 0,0 0 0,0 0 0,0 0 0,0 0 0,0-1 0,0 1 0,0 0 0,1 0-1,-1 0 1,0 0 0,0 0 0,0 0 0,0 0 0,0 0 0,1-1 0,-1 1 0,0 0 0,0 0 0,0 0 0,1 0 0,-1 0 0,0 0 0,0 0 0,0 0 0,0 0 0,1 0 0,-1 0 0,0 0 0,0 0 0,0 0 0,0 0 0,1 1 0,-1-1 0,0 0 0,0 0 0,0 0 0,0 0 0,1 0 0,-1 0 0,0 0 0,0 0 0,0 1 0,0-1 0,0 0 0,0 0 0,0 0 0,1 0 0,-1 0 0,0 1 0,0-1 0,0 0 0,0 0 0,0 0 0,0 0 0,0 1 0,0-1 0,0 0 0,0 0 0,0 0 0,0 0 0,0 1-40,2 9 321,0-1 0,0 1 1,1-1-1,0 0 0,0 1 1,1-1-1,3 4-321,10 24 641,16 67 834,-16-51 821,21 50-2296,-35-109 171,-1-1 0,0 1-1,-1 0 1,1 0 0,-1-1-1,0-2-170,8-81 200,-3 25-61,7-29-139,-9 74-7,1 0 0,1 1 0,1-1 0,0 1 0,1 1-1,8-14 8,-12 25-36,1 0 0,0 1 0,0-1 0,0 1 0,1 0 0,0 0 0,0 1 0,0 0 0,1 0 0,0 0 0,0 1 0,0 0 0,0 0 0,1 1 0,-1 0 0,1 0 0,0 1 0,0 0 0,0 0 0,0 1 0,0 0 0,0 1 0,1-1 0,-1 2 0,0-1 0,0 1 0,0 0 0,0 1 0,0 0 0,0 0 0,0 0 0,7 4 36,37 17 583</inkml:trace>
  <inkml:trace contextRef="#ctx0" brushRef="#br0" timeOffset="2791.649">3863 490 7906,'-1'-2'3296,"1"1"-1927,0-1-161,0 2-272,22 7-136,12 8-184,48 40-79,-46-16-177,0-1-96,2 1-128,-4 1-32,6-9-56,-6-2-160,7-7-696,-3-3-401,0-5 665</inkml:trace>
  <inkml:trace contextRef="#ctx0" brushRef="#br0" timeOffset="3132.639">4494 375 6817,'-36'-12'3113,"21"17"-1409,3 16 25,3 20-569,6 17-128,-8 9-240,-6 7-55,3 8-97,-10-1-72,-3 13-176,-7-7-88,1 9-144,6-10-40,13-18-88,5-8-160,11-22-3681,5 3 2809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40.8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50 437 7962,'-21'-7'891,"18"6"-741,1 1 0,0-1-1,-1 0 1,1 1 0,0-1 0,0 0-1,-1-1 1,1 1 0,0 0 0,0-1-1,0 1 1,0-1-150,2 2 33,1-1 0,-1 1 0,0 0 0,0-1 0,0 1 0,1 0 0,-1-1 0,0 1 0,1 0 0,-1-1 0,0 1 0,1 0 0,-1 0 0,0-1 0,1 1 0,-1 0 0,1 0 0,-1 0 0,1-1 0,-1 1 0,0 0 0,1 0 0,-1 0 0,1 0 0,-1 0 0,1 0-33,35-7 853,253-25-58,179 3-596,-5 25-136,-403 4-55,296-3 58,2-16-66,-6-14 74,608-38 290,-674 64-299,563-32 271,-490 14 45,234 18-381,263 10 74,-207-4-38,-117-7 1024,287-49-1060,-356 25 1640,207 22-1640,-348 6 255,-108-9 3222,-86 1-1990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47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67 398 5817,'-2'-1'315,"0"-1"0,0 1 0,0 0 0,0 1 0,-1-1 1,1 0-1,0 1 0,-1-1 0,1 1 0,-1-1 0,1 1 0,-1 0-315,1 0 138,1 1-1,0-1 1,-1 1 0,1-1 0,0 1 0,0-1 0,-1 1 0,1 0-1,0 0 1,0-1 0,0 1 0,0 0 0,0 0 0,0 0-1,0 0 1,0 0 0,1 0 0,-1 1 0,0-1 0,1 0-1,-1 0 1,1 0 0,-1 1-138,-2 4 239,1 1 1,0-1-1,1 0 1,-1 0-1,1 1 0,0-1 1,1 1-1,0-1 1,0 1-1,0-1 0,0 1 1,2 4-240,3 12 551,1 0 1,8 21-552,-6-22 308,-1 0 0,2 17-308,-2 5 502,-2 1 0,-2 29-502,-3-127 485,-1 14-328,1-1 1,3 1 0,1-1-158,-2 27 3,0 0 0,1 1 0,1 0 1,0 0-1,1 0 0,0 0 0,0 0 0,2 1 0,-1 0 0,1 1 0,5-6-3,-9 13 0,0 0 0,0 0-1,0 0 1,0 0 0,1 0 0,-1 1-1,1-1 1,0 1 0,0 0 0,0 0-1,0 0 1,0 1 0,0 0 0,0-1 0,1 2-1,3-2 1,-1 2-1,0 0-1,0 0 1,1 0-1,-1 1 1,0 0 0,0 0-1,0 1 1,0 0-1,7 3 2,-1 0-1,0 2 1,0-1-1,0 2 0,-1 0 0,0 0 0,0 1 0,-1 0 0,-1 1 1,1 1-1,0 1 1,-1 1 1,-1 1 0,0 0 0,0 1 0,-1 0 0,-1 0 0,-1 0 0,0 1 0,-1 0 0,-1 2-1,-3-6 7,0-1 2,-1-11-9,0-1 1,0 1-1,0 0 1,0 0-1,0 0 1,0 0 0,0 0-1,0 0 1,0 0-1,0 0 1,0 0-1,0 0 1,0 0-1,0 0 1,1 0-1,-1-1 1,0 1-1,0 0 1,0 0-1,0 0 1,0 0-1,0 0 1,0 0-1,0 0 1,0 0-1,0 0 1,0 0-1,0 0 1,0 0 0,0 0-1,1 0 1,-1 0-1,0 0 1,0 0-1,0 0 1,0 0-1,0 0 1,0 0-1,0 0 1,0 0-1,0 0 1,0 0-1,0 0 1,0 0-1,1 0 1,-1 0-1,0 0 1,0 0-1,0 0 1,0 0-1,0 0 1,0 0 0,0 0-1,0 0 1,0 1-1,0-1 1,0 0-1,0 0 1,0 0-1,0 0 1,0 0-1,0 0 0,5-17 30,-3 2-25,31-159 279,-32 165-258,1 0 0,1 1 0,-1-1 0,1 1-1,1-1 1,0 1 0,0 0 0,2-2-26,-4 7 3,0 0 0,1 1 1,-1-1-1,1 1 0,-1 0 0,1 0 0,0 0 0,-1 0 0,1 0 0,0 0 0,0 1 0,0 0 1,1-1-1,-1 1 0,0 0 0,0 1 0,1-1 0,-1 0 0,0 1 0,1 0 0,-1 0 1,1 0-1,0 0-3,4 1 0,1 0 0,-1 1 0,1 0 0,-1 0 0,0 1 0,0 0 1,0 0-1,0 1 0,-1 0 0,1 1 0,-1-1 0,0 1 1,0 1-1,-1-1 0,1 1 0,-1 0 0,-1 1 0,1 0 0,-1-1 1,0 2-1,5 7 5,-1 1 1,0 0 0,-1 1 0,-1-1 0,0 1 0,-1 1 0,-1-1 0,-1 1 0,0 3-6,4 62 705,-4-37 829,5 24-450</inkml:trace>
  <inkml:trace contextRef="#ctx0" brushRef="#br0" timeOffset="756.01">1164 416 6105,'0'-1'230,"3"-35"4727,-3 35-4873,0 1 0,0-1-1,0 1 1,0-1-1,0 0 1,0 1-1,0-1 1,1 1 0,-1-1-1,0 0 1,0 1-1,1-1 1,-1 1 0,0-1-1,1 1 1,-1-1-1,0 1 1,1-1 0,-1 1-1,1-1 1,-1 1-1,1 0 1,-1-1-1,1 1 1,-1 0 0,1-1-1,-1 1 1,1 0-1,-1-1 1,1 1 0,0 0-1,-1 0 1,1 0-1,-1 0 1,1 0-1,0 0 1,-1 0 0,1 0-1,-1 0 1,1 0-1,0 0 1,-1 0 0,1 0-1,-1 0 1,1 0-1,0 1 1,-1-1 0,1 0-1,-1 1 1,1-1-1,-1 0-83,1 1 40,-1-1-1,1 1 1,-1-1 0,0 1-1,1-1 1,-1 1-1,0-1 1,0 1-1,1 0 1,-1-1 0,0 1-1,0-1 1,0 1-1,0 0 1,0-1-1,0 1 1,0 0-1,0-1 1,0 1 0,0-1-1,0 1 1,0 0-1,0-1 1,0 1-1,-1-1-39,-5 21 221,3-13-78,-2 14-4,0 0 1,2 1 0,0-1-1,2 1 1,0 0 0,1 0 0,4 18-140,-3-31 15,0 0 1,1-1-1,0 1 1,1-1-1,0 1 0,1-1 1,0 0-1,0-1 1,1 1-1,0-1 1,0 1-1,1-1 1,0-1-1,0 1 1,1-1-1,0-1 1,0 1-1,1-1 1,2 1-16,-7-5 6,-1 0 0,0 0-1,1-1 1,-1 0 0,1 1 0,-1-1 0,1 0 0,0 0-1,-1 0 1,1-1 0,0 1 0,0-1 0,0 1 0,-1-1 0,1 0-1,0 0 1,0 0 0,0-1 0,0 1 0,-1-1 0,1 1-1,0-1 1,0 0 0,-1 0 0,1 0 0,-1 0 0,1-1 0,-1 1-1,1-1 1,-1 1 0,0-1 0,0 0 0,0 0 0,2-2-6,9-11 28,-1 0 1,0-1-1,-1-1 1,-1 0-1,-1 0 1,0-1-1,5-14-28,9-33 160,7-39-160,-19 67 73,-4 7 12,-5 18 17,1 0 0,1 1 0,0-1 0,1 0-102,-3 13 156,0 6-97,0 9-16,-2-1-33,0 0 1,1-1 0,0 1 0,2-1 0,-1 1-1,2-1 1,0 0 0,1 0 0,0 0 0,1-1-1,0 0 1,1 0 0,1 0 0,0-1 0,0 0 0,2-1-1,-1 0 1,5 4-11,5 2 530,1 0 1,0-1-1,1 0 0,0-2 0,2-1-530,31 16 1174</inkml:trace>
  <inkml:trace contextRef="#ctx0" brushRef="#br0" timeOffset="1128.954">2329 398 9754,'-6'-7'647,"0"-1"0,-1 2 1,1-1-1,-1 1 0,0 0 0,-1 0 0,0 1 0,0 0 0,0 0 0,0 1 1,-1 0-1,-7-2-647,7 3 119,1 1 0,0 1 0,0 0 1,-1 0-1,1 0 0,-1 1 0,1 0 0,0 1 1,-1 0-1,1 0 0,0 1 0,-1 0 0,1 0 1,0 1-1,0 0 0,1 1 0,-1 0 0,1 0 1,0 0-1,0 1 0,-5 4-119,1 0 47,1 0 0,0 1 0,0 1 0,1 0 0,0 0 1,1 1-1,0 0 0,1 0 0,1 1 0,0-1 0,0 2 0,1-1 0,-1 7-47,4-14 8,1 1-1,-1 0 0,1 0 0,0 0 0,1 0 0,0 0 1,0-1-1,0 1 0,1 0 0,0 0 0,0 0 1,1 0-1,0-1 0,0 1 0,0 0 0,1-1 0,0 0 1,0 0-1,1 0 0,0 0 0,0 0 0,0-1 1,0 0-1,1 0 0,0 0 0,0 0 0,1-1 0,-1 0-7,5 2 12,-1 0-1,1-1 0,0 0 0,0-1 1,1 0-1,-1-1 0,1 0 0,0-1 1,0 0-1,0-1 0,0 0 0,0 0 1,0-1-1,0-1 0,5 0-11,17-4-39,0-1-1,0-2 1,-1 0-1,14-8 40,33-12-83</inkml:trace>
  <inkml:trace contextRef="#ctx0" brushRef="#br0" timeOffset="1508.886">2549 25 10474,'-12'-6'1830,"8"4"-1285,0-1 0,0 1 0,-1 0 0,0 0-1,1 0 1,-1 1 0,0-1 0,0 1 0,-4 0-545,8 1 44,1 0 0,-1 0 0,1 0 0,-1 0 0,0 0 0,1 0 0,0 1 0,-1-1 0,1 0 0,-1 0 0,1 0 0,-1 1 0,1-1 0,-1 0 0,1 1 0,0-1 0,-1 0 0,1 1 0,-1-1 1,1 0-1,0 1 0,0-1 0,-1 1 0,1-1 0,0 1 0,0-1 0,-1 1 0,1-1 0,0 1 0,0-1 0,0 1 0,0-1 0,0 1 0,0-1-44,1 22 212,9 7-90,1 0 0,1-1-1,10 16-121,-3-4 126,7 19-126,-9-9 63,-2 1-1,-2 1 1,4 38-63,-12-53 33,-1 0-1,-3 1 1,0-1-1,-3 1 1,-4 23-33,-1-27 98,4-27 327,3-24 160,10-67 297,19-75-882,-27 147 5,1 1-1,0-1 1,1 1 0,0 0 0,1 1 0,0-1 0,4-5-5,-7 13 1,1-1 0,-1 1 0,1 0-1,0 0 1,0 0 0,0 0 0,0 1 0,0-1 0,1 1 0,-1 0 0,1 0 0,0 0 0,-1 0 0,1 1 0,0 0 0,0-1 0,0 1 0,0 1 0,0-1 0,0 0 0,1 1 0,-1 0 0,1 0-1,6 1 34,-1 0 1,1 1 0,-1 0 0,1 1 0,-1 0 0,0 1-1,0 0 1,-1 0 0,1 1 0,-1 0 0,0 1 0,0 0-1,0 0 1,-1 1 0,0 0 0,-1 1 0,1 0 0,-1 0-1,2 5-34,9 11-30,-1 2 0,-1 0 0,-1 1 0,-2 1 0,-1 0 0,1 6 30,6 7-3029,7-7 1560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44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5889,'30'-52'2833,"-28"55"3277,-1 11-3560,3 48-3402,-3-50 1607,8 129-143,1-21-274,-7-1-1,-5 34-337,-3-91 42,0-4 34,2 32-76,4-72 20,0-1-1,0 0 1,2 0-1,0 0 1,1-1-1,1 1 1,3 6-20,-7-22 2,-1 1 0,1-1 1,-1 0-1,1 1 1,0-1-1,-1 0 0,1 0 1,0 0-1,0 0 0,0 0 1,0 0-1,0 0 1,0 0-1,0 0 0,0 0 1,1 0-1,-1 0 1,0-1-1,0 1 0,1-1 1,-1 1-1,0-1 0,1 1 1,-1-1-1,1 0 1,-1 0-1,0 0 0,1 1 1,-1-1-1,1-1 0,-1 1 1,0 0-1,1 0 1,-1 0-1,1-1 0,-1 1 1,0-1-1,1 1 1,-1-1-1,0 1 0,0-1 1,1 0-3,19-19-3</inkml:trace>
  <inkml:trace contextRef="#ctx0" brushRef="#br0" timeOffset="381.695">548 2 7954,'-1'-1'117,"0"1"1,1 0 0,-1 0 0,0 0-1,1 0 1,-1 0 0,0 0 0,1 0 0,-1 0-1,0 0 1,1 0 0,-1 0 0,0 0-1,1 0 1,-1 1 0,1-1 0,-1 0-1,0 0 1,1 1 0,-1-1 0,1 0-1,-1 1 1,1-1 0,-1 1 0,1-1-1,-1 1 1,1-1 0,-1 1 0,1-1-1,0 1 1,-1-1 0,1 1 0,0 0-1,-1-1 1,1 1 0,0-1 0,0 1-1,0 0 1,-1-1 0,1 1 0,0 0 0,0-1-1,0 1 1,0 0 0,0-1 0,0 1-1,0 0 1,1 0-118,0 5 126,0 0 0,1 1-1,0-1 1,0 0 0,1 2-126,1 1 331,17 53 195,-3 2-1,-3 0 1,-3 0 0,4 61-526,0 265 959,-11-174-810,-5-200-228,2 9-546,4-29 364</inkml:trace>
  <inkml:trace contextRef="#ctx0" brushRef="#br0" timeOffset="800.23">137 606 11771,'-2'-21'4376,"2"15"-3455,21 2 23,22-2-104,7-2-272,27-5-328,6 2 216,5 0 2809,2 5-2361</inkml:trace>
  <inkml:trace contextRef="#ctx0" brushRef="#br0" timeOffset="1367.404">1178 604 4209,'4'-8'4089,"3"-8"-1057,-7 16-2906,0-1-1,0 1 1,0 0 0,0-1-1,0 1 1,0-1 0,0 1-1,0 0 1,0-1 0,0 1-1,0 0 1,0-1-1,0 1 1,0-1 0,0 1-1,0 0 1,-1-1 0,1 1-1,0 0 1,0-1 0,0 1-1,-1 0 1,1-1 0,0 1-1,0 0 1,-1-1-1,1 1 1,0 0 0,-1 0-1,1 0 1,0-1 0,-1 1-1,1 0 1,0 0 0,-1 0-1,1 0 1,0 0-1,-1-1 1,1 1-126,-8-1 77,1 0 1,0 0-1,-1 0 0,1 1 0,-1 0 1,1 0-1,-1 1 0,1 0 0,-1 0 1,1 1-1,0 0 0,-1 0 0,1 1 1,0 0-1,1 0 0,-1 0 1,1 1-1,-1 0 0,1 1 0,-3 2-77,2-1 16,0 0 0,0 1 0,1 0-1,0 0 1,0 0 0,0 1 0,1-1 0,1 2-1,-1-1 1,1 0 0,0 1 0,1-1 0,0 1-1,1 0 1,0 0 0,0 1 0,0 0-16,1 6 6,1-1 0,0 1 1,1 0-1,1-1 0,0 1 0,1-1 0,0 0 1,4 7-7,-5-15 4,1 1 1,0 0-1,0-1 0,1 0 1,0 0-1,0 0 1,1 0-1,0-1 1,0 0-1,1 0 1,0 0-1,-1 0 1,2-1-1,-1 0 1,1 0-1,5 2-4,-3-2 14,0-1-1,0-1 0,0 0 0,1 0 1,-1-1-1,1 0 0,0 0 1,0-1-1,-1-1 0,1 1 0,0-2 1,0 1-1,0-1 0,-1-1 1,1 0-1,8-2-13,-8 0 16,0 0 0,1-1 0,-1 0 0,-1 0 0,1-1 0,-1 0 0,0-1 0,0 0-1,-1 0 1,0-1 0,0 0 0,-1 0 0,0-1 0,5-9-16,-5 6 14,0 0-1,-1 0 1,0-1-1,-1 0 1,-1 0-1,0 0 1,-1 0-1,0-1 1,-1 1-1,-1-1 1,0 1-1,-1-1 1,0-1-14,0 8 9,-1-1 0,0 1 1,0 0-1,0-1 0,-1 1 1,0 0-1,-1 0 0,1 0 1,-2 1-1,1-1 0,-1 1 1,1 0-1,-2-1 0,1 2 0,-1-1 1,0 0-1,0 1 0,0 0 1,-1 0-1,0 1 0,0-1 1,0 1-1,0 1 0,-1-1 0,-1 0-9,0 1-70,0 1-1,0 0 0,-1 0 0,1 0 1,-1 1-1,1 0 0,-1 1 0,0 0 1,1 0-1,-1 1 0,0 0 0,1 1 1,0-1-1,-1 2 0,1-1 0,0 1 1,0 0-1,0 1 0,-5 3 71,10-6-388,1 1-1,-1 0 1,0 0-1,0-1 0,1 2 1,-1-1-1,1 0 1,0 0-1,-1 2 389,2-2-162,0 0-1,0-1 1,1 1-1,-1 0 1,0 0-1,1 0 1,0 0 0,0 0-1,-1 0 1,1 0-1,0 0 1,1 1 162</inkml:trace>
  <inkml:trace contextRef="#ctx0" brushRef="#br0" timeOffset="1982.921">1673 604 6665,'19'-47'3057,"-18"46"-2859,-1 0 0,0 0 1,1 1-1,-1-1 0,0 0 0,0 0 0,1 0 0,-1 0 0,0 0 1,0 0-1,0 0 0,0 0 0,-1 0 0,1 0 0,0 0 0,0 0 1,0 0-1,-1 0 0,1 0 0,-1 0 0,1 1 0,-1-1 0,1 0 1,-1 0-1,1 0 0,-1 1 0,1-1 0,-1 0 0,0 0 0,0 1 1,1-1-1,-1 1 0,0-1 0,0 1 0,0-1 0,0 1 1,1-1-1,-1 1-198,0 0 561,2 11-398,0 0 1,1-1-1,0 1 0,1-1 0,0 1 1,4 5-164,2 14 107,18 108 302,-20-93-307,2 0-1,2-1 1,2 0 0,3 4-102,-16-47 4,0 0-1,1-1 1,-1 1 0,0-1-1,0 1 1,0-1-1,1 1 1,-1 0-1,0-1 1,1 1 0,-1-1-1,1 1 1,-1-1-1,0 0 1,1 1-1,-1-1 1,1 1 0,-1-1-1,1 0 1,-1 1-1,1-1 1,0 0-1,-1 1 1,1-1 0,-1 0-1,1 0 1,0 0-1,-1 0-3,1 0 6,0 0 0,0-1 0,0 1-1,0 0 1,0-1 0,-1 1 0,1-1-1,0 1 1,0-1 0,-1 0 0,1 1-1,0-1 1,-1 0 0,1 1 0,-1-1-1,1 0 1,0 0-6,18-36 120,-14 20-91,0 1 0,-2-1 0,1-5-29,0 4 18,0-1 1,5-12-19,-5 18 5,2 1 0,-1-1 0,2 1 1,0 0-1,0 1 0,1-1 1,0 2-1,2-3-5,-7 10 0,-1 1 0,1-1 0,-1 1 0,1 0 0,0-1-1,-1 1 1,1 1 0,0-1 0,1 0 0,-1 1 0,0-1 0,0 1 0,1 0 0,-1 0 0,0 0 0,1 1 0,-1-1 0,1 1 0,-1 0 0,1 0-1,-1 0 1,1 0 0,-1 0 0,1 1 0,-1 0 0,1 0 0,-1 0 0,0 0 0,1 0 0,-1 1 0,0-1 0,0 1 0,3 2 0,2 1-1,-1 1 0,0 0 0,0 1 0,0-1 0,-1 1 0,0 1 0,2 2 1,35 59 1,-32-49 4,1-1 0,0 0 0,14 15-5,-21-29 2,0 0 1,0 0-1,0-1 1,1 1-1,-1-1 0,1 0 1,0-1-1,1 1 0,-1-1 1,0 0-1,1-1 1,0 0-1,-1 0 0,4 0-2,-7-1 37,0 0 1,0-1-1,0 1 0,0-1 0,0 0 0,0 0 0,0 0 0,0-1 0,0 1 0,0-1 0,0 1 0,0-1 1,0 0-1,0 0 0,0 0 0,0-1 0,0 1 0,-1-1 0,1 1 0,-1-1 0,1 0 0,-1 0 0,0 0 1,1 0-1,-1-1 0,0 1 0,0 0 0,-1-1 0,1 0 0,-1 1 0,1-1 0,-1 0 0,0 0 0,1-1-37,1-7 125,1-2 0,-2 1 0,1 0 0,-2-1 0,0 1 0,0-1-1,-1-8-124,-6-61 239,3 40-132,1-31-107,2 61 26,1 1-1,0 0 0,1-1 0,0 1 1,1 0-1,0 0 0,0 0 1,4-6-26,8-6 221,1 12-89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50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11 735 7994,'-1'0'115,"1"0"-1,0 0 1,0 0 0,-1 0 0,1 0 0,0 0-1,-1 0 1,1 0 0,0 0 0,0 0 0,-1 0-1,1 0 1,0 0 0,0 1 0,-1-1 0,1 0-1,0 0 1,0 0 0,-1 0 0,1 0 0,0 0-1,0 1 1,0-1 0,-1 0 0,1 0 0,0 0-1,0 1 1,0-1 0,0 0 0,-1 0 0,1 1-1,0-1 1,0 0 0,0 1-115,-2 13 1008,5 17-637,13 36 468,-5-20 861,4 32-1700,-5-24 703,-5-32-322,-1-1 1,0 13-382,-2 1 179,0-25-87,-2-24 81,9-169 137,-8 157-300,2 1 0,0-1-1,2 1 1,3-8-10,-5 20 9,1 0-1,0 0 0,1 1 0,1 0 0,-1 0 0,2 0 1,0 1-1,0 0 0,6-6-8,-10 12 4,1 0 1,0 0-1,1 0 1,-1 1 0,1 0-1,-1 0 1,1 0-1,0 1 1,0-1-1,0 1 1,0 0-1,1 1 1,-1-1-1,0 1 1,3 0-5,-1 0 3,1 1 0,-1 0 0,1 0 0,-1 1 0,0 0 0,1 0 0,-1 1 0,0 0 0,0 0 0,5 3-3,4 3 4,0 0 0,-1 1 0,0 1 0,0 0 0,-1 1 0,0 1 0,-1 0 0,0 1 1,-1 0-5,-1 0 6,-1 0 0,0 0 1,-1 1-1,-1 0 0,0 1 1,-1 0-1,0 0 1,-2 1-1,1 0 0,-2 0 1,0 0-1,-1 0 1,-1 0-1,0 2-6,-1-2 84,-1-6-86,1 0 0,0 0 0,1-1 0,-1 1 1,2 0-1,0 0 0,0-1 0,0 0 1,1 0-1,1 0 0,1 3 2,8 1-72</inkml:trace>
  <inkml:trace contextRef="#ctx0" brushRef="#br0" timeOffset="371.267">1088 765 5841,'-7'-6'794,"1"1"-1,-1 1 1,0 0-1,0-1 0,0 2 1,-1-1-1,1 1 1,-1 1-1,0-1 1,0 1-1,0 0 0,0 1 1,-8 0-794,10 0 139,1 2 1,-1-1-1,1 1 1,-1-1 0,1 2-1,0-1 1,-1 0-1,1 1 1,0 0-1,0 1 1,0-1-1,0 1 1,1 0-1,-1 0 1,0 0-1,1 0 1,0 1-1,0 0 1,0 0-1,1 0 1,-1 0-1,-1 4-139,-1 0 9,1 0-1,0 0 0,0 1 1,1 0-1,0 0 0,0 0 1,1 0-1,1 1 0,-1-1 1,2 1-1,-1 0 0,1 0 0,1-1 1,-1 1-1,2 0 0,-1 0 1,2 0-1,-1-1 0,1 1 1,0 0-1,1-1 0,1 0 1,-1 0-1,1 0 0,1 0 1,2 4-10,-1-3 6,0-2 0,1 1 0,-1-1 0,2 0 0,-1-1 0,1 1-1,0-1 1,1-1 0,-1 0 0,1 0 0,1-1 0,-1 0 0,1 0-5,-2-2 5,-1-1 1,0 1-1,1-2 1,-1 1-1,1-1 1,-1 0-1,1 0 1,0-1-1,-1 0 1,1-1-1,0 0 1,-1 0-1,1 0 1,-1-1 0,1 0-1,-1-1 1,0 1-1,4-4-5,-2 2 8,-1-1-1,1 0 0,-1 0 1,0-1-1,-1 0 1,1 0-1,-1-1 0,-1 0 1,1-1-1,5-7-7,-8 9 5,0 0 0,-1-1 0,0 1 1,0-1-1,0 0 0,-1 0 0,0 0 0,0 0 0,0 0 0,-1-1 0,0 1 1,-1 0-1,0-1 0,0 1 0,-1-3-5,0-3 10,-2 0 1,1-1 0,-2 1-1,0 0 1,0 1-1,-2-1 1,1 1 0,-1 0-1,-1 0 1,0 1-1,-1 0 1,0 0-1,-1 0 1,0 1-11,4 5-32,0 0-1,0 1 1,0-1 0,-1 1-1,0 0 1,0 1 0,0-1 0,0 1-1,0 0 1,-1 1 0,1-1-1,-1 1 1,0 1 0,0-1-1,0 1 1,0 0 0,1 1-1,-1 0 1,0 0 0,0 0 0,0 1-1,0 0 1,0 0 0,0 1-1,0 0 1,1 0 0,-6 3 32,-25 13-307</inkml:trace>
  <inkml:trace contextRef="#ctx0" brushRef="#br0" timeOffset="852.778">1347 861 9634,'1'-91'3427,"-1"91"-3342,0-1-1,0 1 0,0 0 0,0-1 0,0 1 0,0-1 0,0 1 1,0 0-1,0-1 0,0 1 0,0 0 0,0-1 0,0 1 0,0 0 1,0-1-1,0 1 0,1 0 0,-1-1 0,0 1 0,0 0 0,0-1 1,1 1-1,-1 0 0,0 0 0,0-1 0,1 1 0,-1 0 0,0 0 1,0-1-1,1 1-84,7 6 848,7 16-568,-14-21-125,9 17 163,12 18 860,13 32-1178,-29-54 62,-1 0 0,0 0 1,-1 0-1,0 0 1,-2 0-1,1 1 0,-2 3-62,-1 54 424,5-108-157,-1 1 0,-2-1 0,-1 1-1,-2-1 1,-2-5-267,2 29 13,-1-9 16,1 1-1,0-1 1,3-17-29,-2 34 3,0-1 1,1 0 0,0 0-1,0 1 1,1-1 0,-1 1-1,1-1 1,0 1-1,0-1 1,0 1 0,1 0-1,-1 0 1,1 0 0,0 1-1,0-1 1,1 1-1,-1-1 1,4-1-4,-5 4 0,0 0 0,0 0 0,0 0 0,0 0 1,0 0-1,0 1 0,1-1 0,-1 1 0,0-1 0,1 1 0,-1 0 0,0 0 0,1 0 0,-1 0 0,0 0 1,3 1-1,35 12-1,-36-12 1,19 8 0,-1 1 0,0 1-1,0 2 1,-1-1 0,0 2-1,5 7 1,-15-13 0,-1 1 0,0 1 0,-1 0 1,0 0-1,0 1 0,-1 0 0,-1 1 0,0-1 0,0 2 0,-2-1 0,1 0 0,1 7 0,-3-2 7,-1-1-1,1 16-6,-3-22-14,0 0 0,0 1 0,1-1 0,1 0-1,0 0 1,0 0 0,1 0 0,0 0-1,1-1 15,4 4 36</inkml:trace>
  <inkml:trace contextRef="#ctx0" brushRef="#br0" timeOffset="1214.831">2245 872 10794,'9'-7'4689,"2"3"-2896,15 4-377,1-9 48,12 8-640,0 0-111,-3-1-385,2 4-136,-3-5-112,4-1-8,1 2 400,2 1 2136,-3 1-1839</inkml:trace>
  <inkml:trace contextRef="#ctx0" brushRef="#br0" timeOffset="2215.162">3375 4 9242,'0'0'141,"0"0"0,0 0 1,0-1-1,-1 1 0,1 0 0,0 0 0,0-1 1,0 1-1,-1 0 0,1 0 0,0 0 0,0 0 0,-1-1 1,1 1-1,0 0 0,0 0 0,-1 0 0,1 0 1,0 0-1,-1 0 0,1 0 0,0 0 0,-1 0 1,1 0-1,0 0 0,0 0 0,-1 0 0,1 0 1,0 0-1,-1 0 0,1 0 0,0 0 0,0 0 1,-1 0-1,1 1 0,0-1 0,0 0 0,-1 0 0,1 0 1,0 0-1,0 1 0,-1-1 0,1 0-141,-6 18 1774,2 26-1295,7 29 32,3 1 0,4-1 0,15 57-511,12 88 256,-27-74-157,-6-76-9,2 0 1,7 22-91,-13-89 1,11 40 42,-10-38-38,0-1 1,0 0-1,0 0 0,0 1 0,0-1 0,1 0 0,-1 0 0,1 0 1,-1 0-1,1-1 0,0 1 0,-1 0 0,1-1 0,0 1 0,0-1 1,0 1-6,-1-2 3,-1 0 0,1 0 0,-1 0 0,1 0 0,-1 0 0,1 0 0,-1 0 0,1 0 0,-1 0 1,1 0-1,-1 0 0,1 0 0,0 0 0,-1 0 0,1 0 0,-1 0 0,0-1 0,1 1 1,-1 0-1,1 0 0,-1-1 0,1 1 0,-1 0 0,1-1 0,-1 1 0,0 0 0,1-1 0,-1 1 1,0 0-1,1-1 0,-1 1 0,0-1 0,0 1 0,1-1 0,-1 1 0,0-1 0,0 1 0,0-1 1,0 1-1,1-1 0,-1 1 0,0-1 0,0 1 0,0-1-3,2-24 82,-3 13-62,0 1 0,-1-1 0,-1 0 0,0 1 0,0-1 0,-1 1 0,-1 0 0,0 0 0,-2-2-20,-14-24 58,-25-32-58,38 57 8,-15-22 7,-2 2-1,-23-24-14,39 47 1,0-1-1,-1 2 1,0-1-1,-1 2 0,0-1 1,0 1-1,0 1 0,-1 0 1,0 0-1,-8-1 0,16 5-1,0 1 1,0 0-1,-1 1 0,1-1 0,0 1 1,0-1-1,-1 1 0,1 0 1,0 1-1,0-1 0,-1 1 1,1 0-1,0 0 0,0 0 0,0 1 1,0-1-1,0 1 0,0 0 1,1 0-1,-1 1 0,1-1 1,-1 1-1,1-1 0,0 1 0,0 0 1,0 0-1,0 1 0,0-1 1,-1 3 0,-4 7-3,1 1 0,0-1 1,1 1-1,0 0 1,2 0-1,-1 1 0,-1 10 3,2-6 3,1 1-1,0-1 1,1 1-1,1 0 1,1 0 0,1 0-1,1 0 1,1-1-1,0 1 1,2 3-3,-3-14 1,1 0 1,0 0-1,1-1 1,-1 1-1,2-1 1,-1 0-1,1 0 1,0-1-1,1 1 1,0-1-1,0 0 1,0-1-1,1 1 1,0-1-1,0 0 1,1-1-1,0 0 1,0 0-1,0-1 1,0 0-1,1 0 1,8 2-2,-3-3-7,1-1 1,0 0-1,0 0 0,0-2 1,0 0-1,0 0 0,0-2 1,-1 0-1,1 0 0,0-1 1,-1-1-1,8-3 7,56-20-59</inkml:trace>
  <inkml:trace contextRef="#ctx0" brushRef="#br0" timeOffset="2669.8">3773 883 10170,'-4'-44'3673,"4"43"-3620,0 1 0,0-1-1,0 1 1,0-1 0,0 1 0,0-1 0,0 1-1,0 0 1,0-1 0,0 1 0,0-1 0,0 1 0,0-1-1,1 1 1,-1 0 0,0-1 0,0 1 0,0-1-1,1 1 1,-1 0 0,0-1 0,1 1 0,-1 0-1,0-1 1,0 1 0,1 0 0,-1 0 0,1-1 0,-1 1-1,0 0 1,1 0 0,-1 0 0,1-1 0,-1 1-1,0 0 1,1 0 0,-1 0 0,1 0 0,-1 0-1,1 0 1,-1 0 0,0 0 0,1 0 0,-1 0 0,1 0-1,-1 0 1,1 0 0,-1 0 0,0 0 0,1 1-1,-1-1 1,1 0-53,3 1 391,51 2 1099,-21-1-558,27-1-932,-48-2 43,0-1-1,0 0 0,0 0 1,-1-1-1,1-1 0,7-3-42,-6 2 29,0-1-1,-1-1 1,0 0 0,4-3-30,-13 7 7,-1 1 0,1-1 0,-1 0 0,1 0-1,-1-1 1,0 1 0,-1-1 0,1 1-1,-1-1 1,1 0 0,-1 0 0,0 0 0,0 0-1,-1-1 1,1 1 0,-1-2-6,1-2 10,-1 1 0,0 0 1,-1-1-1,0 1 0,0-1 0,-1 1 1,1-1-1,-2 1 0,1 0 0,-1-1 1,0 1-1,-1 0 0,1 0 1,-1 1-1,-1-1 0,1 0-10,0 3 4,0 0 0,1 0 0,-1 0 0,-1 0 0,1 1 0,-1-1 0,1 1 0,-1 0 0,0 0 0,0 0 0,0 1 0,0-1 0,-1 1 0,1 0 0,-1 0 0,1 0 0,-1 1 0,0 0 0,0 0 0,0 0 0,1 0 0,-1 1 0,0 0 0,-4 0-4,2 1 2,-1 0 0,1 0 0,0 1 0,-1 0 1,1 0-1,0 0 0,0 1 0,1 1 0,-1-1 0,-3 3-2,-1 1 4,0 1-1,1 1 0,-1 0 0,2 0 1,-8 9-4,0 4 9,0 0 0,1 1 0,2 1 0,0 1 0,-4 12-9,10-18 50,0 0 1,1 0 0,1 0-1,1 1 1,1 0 0,1 0 0,0 4-51,2-16 45,1 0 1,0 0 0,0-1-1,1 1 1,-1 0 0,2 0 0,-1-1-1,1 1 1,1-1 0,-1 1 0,1-1-1,1 0 1,-1 0 0,1 0 0,0-1-1,1 1 1,-1-1 0,1 0 0,0 0-1,1 0-45,4 1 33,0 0 0,0 0 1,1-1-1,0 0 0,0-1 0,0 0 0,0-1 0,1 0 0,0 0 0,0-2 0,0 1 0,9-1-33,7 1 67,1-2 0,-1 0 0,1-2 0,-1-2 0,1 0-67,28-7 1285,0-3 0,29-12-1285,3-5 1085</inkml:trace>
  <inkml:trace contextRef="#ctx0" brushRef="#br0" timeOffset="3011.839">4635 350 11282,'-42'-107'4116,"31"88"-2797,11 19-1307,0 0-1,0 0 1,0 0 0,0 0-1,0 0 1,0 0 0,0 0-1,0 0 1,0 0 0,0 0-1,0-1 1,0 1 0,0 0-1,0 0 1,0 0-1,-1 0 1,1 0 0,0 0-1,0 0 1,0 0 0,0 0-1,0 0 1,0 0 0,0 0-1,0 0 1,0 0-1,0 0 1,-1 0 0,1 0-1,0 0 1,0 0 0,0 0-1,0 0 1,0 0 0,0 0-1,0 0 1,0 0 0,0 0-1,-1 0 1,1 0-1,0 0 1,0 0 0,0 0-1,0 0 1,0 0 0,0 0-1,0 0 1,0 0 0,0 1-1,0-1 1,0 0-1,0 0 1,0 0 0,-1 0-1,1 0 1,0 0 0,0 0-1,0 0 1,0 0 0,0 0-1,0 0 1,0 1 0,0-1-12,0 14 914,22 105 1184,2 13-1755,1 143 47,-4-32-112,-14-150-655,-3-83-370,2-5 281</inkml:trace>
  <inkml:trace contextRef="#ctx0" brushRef="#br0" timeOffset="3357.517">4523 808 11907,'-11'-24'5105,"8"6"-3297,13 4-536,7 4 9,5 6-785,6 1-160,13 3-176,6 2-72,12 0 688,1 3 1801,12-4-1745</inkml:trace>
  <inkml:trace contextRef="#ctx0" brushRef="#br0" timeOffset="3889.054">5221 844 7066,'-83'-31'3518,"98"35"-884,0 1 0,0-2 0,8 1-2634,7 0 131,0-1 0,0-1 0,0-2 0,0-1 0,25-5-131,-48 5 12,0-1 0,0-1-1,0 1 1,-1-1 0,1 0-1,-1-1 1,1 0 0,-1 0-1,0 0 1,0-1 0,-1 1-1,0-1 1,1-1 0,0-1-12,-4 5 5,1-1 0,-1 0 1,0 0-1,0-1 0,0 1 1,0 0-1,0-1 0,-1 1 1,0-1-1,1 1 0,-1-1 0,-1 0 1,1 1-1,0-1 0,-1 0 1,0 0-1,0 0 0,0 1 1,0-1-1,-1 0 0,1 0 1,-1 1-1,0-1 0,0 0 1,0 1-1,-1-1 0,1 1 1,-1-1-6,-3-3 6,1 0 0,-1 1 0,-1-1 0,1 1 0,-1 0 1,0 1-1,0 0 0,-1-1 0,0 2 0,0-1 1,0 1-1,0 0 0,0 1 0,-1 0 0,0 0 1,0 0-1,0 1 0,0 0 0,0 1 0,-3-1-6,2 1 1,0 1 0,0-1-1,0 2 1,0-1 0,0 1-1,0 1 1,0-1 0,0 2-1,0-1 1,0 1 0,1 0 0,-1 1-1,1 0 1,0 0 0,0 1-1,1 0 1,-1 1 0,-1 1-1,-2 4 1,0 0 1,0 1 0,2 0 0,-1 1 0,2 0 0,-1 0 0,2 1 0,0 0 0,0 1 0,2-1-1,0 1 1,0 0 0,1 0 0,1 5-2,1-12 6,1 1 0,0-1 0,1 1-1,0 0 1,0-1 0,1 1 0,0 0 0,0-1-1,1 0 1,0 1 0,1-1 0,0 0 0,0 0-1,0 0 1,1 0 0,1-1 0,-1 1 0,1-1-1,0 0 1,1-1 0,0 1 0,0-1 0,0 0-1,0-1 1,1 1 0,4 1-6,3 1 23,0 0 1,1-1 0,1-1-1,-1 0 1,1-1-1,0-1 1,0 0-1,0-2 1,5 1-24,6 0 67,1-2 1,-1-1-1,1-1 1,-1-1-1,7-2-67,-9-1 999,1-1-1,-1-1 1,19-9-999,12-5 1253</inkml:trace>
  <inkml:trace contextRef="#ctx0" brushRef="#br0" timeOffset="4242.089">5764 834 10258,'11'-71'3724,"-11"71"-3672,0 0 1,0 0-1,0-1 0,0 1 1,0 0-1,0 0 1,0 0-1,0-1 1,0 1-1,0 0 1,0 0-1,0 0 0,0 0 1,0-1-1,0 1 1,1 0-1,-1 0 1,0 0-1,0-1 1,0 1-1,0 0 1,0 0-1,0 0 0,0 0 1,1 0-1,-1-1 1,0 1-1,0 0 1,0 0-1,0 0 1,1 0-1,-1 0 0,0 0 1,0 0-1,0 0 1,0 0-1,1-1 1,-1 1-1,0 0 1,0 0-1,0 0 0,1 0 1,-1 0-1,0 0 1,0 0-53,7 9 928,3 13-228,2 15-399,-1 1-1,-2 1 0,-2-1 1,-1 1-1,-2 1 0,-2 11-300,-2-42 616,-1-24 477,2-9-941,1 1 0,0 0 0,2 0 1,1 0-1,0 0 0,3-3-152,-2 9 34,0-1-1,1 1 1,0 0 0,2 1-1,0 0 1,1 0 0,0 1-1,1 0 1,6-4-34,-11 12 17,1 1 1,0 0-1,0 0 1,0 0-1,1 1 1,0 0-1,0 1 1,0 0-1,0 0 1,1 1-1,-1 0 1,1 0-1,0 1 1,0 0-1,0 1 0,0 0 1,0 0-1,1 1 1,5 0-18,39 6-75,-5 8 94</inkml:trace>
  <inkml:trace contextRef="#ctx0" brushRef="#br0" timeOffset="5132.414">6457 691 8122,'7'-62'3055,"-7"61"-3004,0 1 0,0 0 1,0 0-1,0 0 0,0 0 0,0-1 0,0 1 1,0 0-1,0 0 0,0 0 0,0 0 0,0 0 1,0-1-1,0 1 0,0 0 0,0 0 0,0 0 1,1 0-1,-1 0 0,0-1 0,0 1 0,0 0 0,0 0 1,0 0-1,0 0 0,0 0 0,1 0 0,-1 0 1,0-1-1,0 1 0,0 0 0,0 0 0,0 0 1,1 0-1,-1 0 0,0 0 0,0 0 0,0 0 1,0 0-1,0 0 0,1 0-51,5 5 877,5 12-314,-10-16-385,12 20 325,-1 2 0,-1 0 0,-2 0 0,0 1 0,5 21-503,-10-28 76,0 0 0,-1 0 0,-1 1 0,-1-1 0,0 1 0,-2 0 0,0-1 0,-2 15-76,2-32 5,1 4 36,-1 0 0,1 1-1,-1-1 1,-1 0 0,1 0-1,0-1 1,-1 1-1,0 0 1,0 0 0,0-1-1,-1 2-40,3-5 6,-1 0 0,1 0 0,0 0-1,0 0 1,0 0 0,0 0 0,0 0-1,0 0 1,0 0 0,0 0 0,0 0 0,-1 0-1,1 0 1,0 0 0,0 0 0,0 0-1,0 0 1,0 0 0,0 0 0,0 0 0,0 0-1,-1 0 1,1 0 0,0 0 0,0 0-1,0 0 1,0 0 0,0 0 0,0 0-1,0 0 1,0 0 0,0 0 0,0 0 0,0 0-1,-1 0 1,1 0 0,0-1 0,0 1-1,0 0 1,0 0 0,0 0 0,0 0 0,0 0-1,0 0 1,0 0 0,0 0 0,0 0-1,0-1 1,0 1 0,0 0 0,0 0-1,0 0 1,0 0 0,0 0 0,0 0 0,0 0-1,0 0-5,-2-13 214,1-24 34,1 24-135,-5-41 154,3 33-219,0 1 1,1-1-1,1 0 1,1 0-1,2-10-48,-2 26 1,0 0 0,1 0 1,-1 0-1,1 0 0,0 0 0,0 1 0,0-1 0,1 0 0,0 1 0,0 0 1,0-1-1,0 1 0,1 1 0,-1-1 0,1 0 0,0 1 0,0 0 1,0 0-1,1 0 0,-1 0 0,1 1 0,-1-1 0,5 0-1,0 0 0,-1 1 0,0 0 0,1 0 0,-1 1 0,1 0 0,0 1 0,-1 0 0,1 0 0,-1 0 0,1 2 0,0-1 0,-1 1 0,0 0 0,1 0 0,-1 1 0,0 0 0,0 1 0,-1 0 0,1 0 0,-1 1 0,0 0 0,0 0 0,4 4 0,1 1 0,-2 0 1,1 0-1,-1 1 1,-1 1-1,0 0 1,-1 0 0,0 0-1,-1 1 1,0 0-1,-1 1 1,-1-1-1,0 1 1,2 9-1,-3-6 0,-3-9 3,0-1 0,1 1 0,0-1-1,1 0 1,-1 0 0,2 0 0,0 2-3,3-2 13,-3-11 10,-1-14 9,-3-24-34,1-1 74,6-42-72,-6 72 14,2 1 0,-1 0-1,2 0 1,-1 0 0,2 1-1,-1-1 1,2 1 0,0 0-1,1-2-13,-5 9 1,1 1 0,-1 0 0,1 0-1,-1 0 1,1 1 0,0-1 0,0 0-1,0 1 1,0 0 0,1 0 0,-1 0-1,1 0 1,-1 1 0,1-1 0,-1 1-1,1 0 1,0 0 0,0 0 0,0 0-1,-1 1 1,1-1 0,0 1 0,0 0 0,0 1-1,0-1 1,0 0 0,0 1 0,-1 0-1,1 0 1,0 0 0,0 1 0,-1-1-1,1 1 0,6 3 4,0 0 0,0 0-1,0 2 1,-1-1 0,0 1-1,0 0 1,-1 1 0,0 0-1,0 0 1,-1 1 0,1 0-4,1 5 9,0 0 0,-1 1 1,-1 0-1,0 0 0,-1 1 0,3 11-9,4 24 76,3 23-76,-9-38 49,-7-33-52,1-1 0,-1 1 0,1-1 0,0 1 0,-1-1 0,1 1 0,0-1 0,0 1 0,0-1 0,1 0 0,-1 0 0,1 1 0,-1-1 0,1 0 0,0 0 0,0-1 0,-1 1 0,1 0 0,1-1 0,-1 1 0,0-1 0,2 1 3,12 4-20</inkml:trace>
  <inkml:trace contextRef="#ctx0" brushRef="#br0" timeOffset="5514.82">7640 629 9530,'-2'-4'4457,"-3"-6"-1896,5 10-729,4 13-712,0 5-256,4 18-296,2 3-95,0 7-145,3 0-136,-8-1-112,1-2-16,-3-2 48,-3-6 48,1-10-344,0-4-96,1-12 144</inkml:trace>
  <inkml:trace contextRef="#ctx0" brushRef="#br0" timeOffset="5871.056">7669 265 12147,'-21'-43'4961,"-1"22"-3249,6 6-784,9 15-496,3 0 64,10 14-264,1 4 2665,10 19-2025</inkml:trace>
  <inkml:trace contextRef="#ctx0" brushRef="#br0" timeOffset="6240.551">7919 730 7009,'-5'-8'4533,"1"15"-2747,0 21-942,4-10-461,1 0 0,1 0 0,1 0 0,0-1 0,2 1 0,0-1 0,1 0 0,0 0 0,2 1-383,12 37 496,-12-28-303,-6-20-163,0 0-1,0 0 0,0 0 0,1-1 1,0 1-1,0-1 0,1 0 1,1 3-30,0-5 85,-4-5-16,-5-14 29,-11-23-1,8 20-76,0-1 0,1-1 0,1 1 0,0-1 0,2 0 0,0 0 0,1-16-21,2 26 5,0-1 1,0 0-1,1 1 0,1-1 0,0 1 0,0 0 0,1-1 0,0 1 0,1 0 1,0 1-1,0-1 0,1 1 0,1 0 0,-1 0 0,6-5-5,-6 9 3,0 0 0,1 0 1,0 1-1,0-1 0,0 2 0,0-1 0,1 1 0,-1 0 1,1 0-1,0 0 0,0 1 0,0 0 0,0 1 0,0 0 1,0 0-1,1 0 0,-1 1 0,0 0 0,0 0 0,1 1 1,3 1-4,6 0 1,-1 1 1,0 1 0,0 1-1,0 0 1,0 1 0,-1 1-1,0 0 1,14 9-2,-20-10 0,0 0 0,0 1 0,-1 0 0,0 1 0,0 0 0,0 0 0,-1 1 0,0 0 0,-1 0 0,0 0 0,-1 1 0,4 8 0,-3-2 8,0 0-1,-1 1 1,-1 0 0,-1 0-1,0 0 1,-1 0-1,-1 16-7,0 76-230,3-90-440,8-11 221</inkml:trace>
  <inkml:trace contextRef="#ctx0" brushRef="#br0" timeOffset="6629.554">8711 568 11090,'-19'-13'4713,"12"13"-2912,2 9-545,8 16-496,6 10-232,3 14-48,9 4-80,-3 2-207,-1 0-81,-5-6-56,-5-1-8,-5-4 96,-2-4 40,-7-9-456,0-8-377,1-7 385</inkml:trace>
  <inkml:trace contextRef="#ctx0" brushRef="#br0" timeOffset="6630.1">8665 188 12027,'-49'-46'4937,"7"12"-3289,9 21-768,6 0-144,13 19-544,10 4 272,28 11-336,8 5 2945,36 8-2177</inkml:trace>
  <inkml:trace contextRef="#ctx0" brushRef="#br0" timeOffset="7156.876">9361 554 8186,'0'-1'156,"0"1"1,0-1 0,0 1-1,0-1 1,0 1 0,0-1-1,0 1 1,0-1 0,0 1-1,-1-1 1,1 1 0,0-1-1,0 1 1,0-1 0,-1 1-1,1-1 1,0 1 0,-1 0-1,1-1 1,0 1 0,-1-1-1,1 1 1,-1 0 0,1-1-1,0 1 1,-1 0 0,1 0-1,-1-1 1,1 1 0,-1 0-1,1 0 1,-1 0 0,1-1-1,-1 1 1,1 0 0,-1 0-1,1 0 1,-1 0 0,1 0-1,-1 0 1,0 0-157,-25 6 1393,18-4-978,-24 8 153,0 2 1,1 0-1,0 2 0,1 2 1,1 1-1,-21 15-568,42-27 28,1 1-1,0 0 1,0 0 0,1 1-1,0-1 1,0 1 0,0 1 0,-3 6-28,7-12 2,1 1 1,-1-1-1,1 1 1,0-1 0,0 1-1,0 0 1,0-1 0,1 1-1,-1 0 1,1 0-1,-1-1 1,1 1 0,0 0-1,0 0 1,0-1-1,1 1 1,-1 0 0,1 0-1,-1-1 1,1 1-1,0 0 1,0-1 0,0 1-1,1-1 1,-1 1 0,0-1-1,1 1 1,0-1-1,-1 0 1,3 2-3,0 0 6,0-1 0,1 0 1,-1 0-1,1 0 0,0 0 0,0 0 0,0-1 0,0 0 1,0 0-1,5 0-6,57 11 44,-49-10-34,22 3 9,6 0 3,-1 3 1,38 11-23,-78-18 1,1 0 1,-1 0-1,0 1 0,0-1 1,0 1-1,0 0 1,0 1-1,0-1 0,-1 1 1,1 0-1,0 1-1,-4-3 1,1 0-1,-1 0 1,0 0-1,0 0 0,1 0 1,-1 0-1,-1 0 1,1 1-1,0-1 1,-1 0-1,1 1 1,-1-1-1,1 0 1,-1 1-1,0-1 1,0 0-1,0 1 1,-1-1-1,1 0 1,0 1-1,-1-1 1,0 0-1,1 1 1,-1-1-1,0 0 1,0 0-1,-1 1 0,-1 3 3,-1-1 0,0 1 0,-1-1 0,1 0-1,-1 0 1,0-1 0,0 1 0,-1-1 0,1 0 0,-1-1 0,0 1 0,0-1-1,0 0 1,0-1 0,-6 3-3,-18 4 21,0-1 1,-30 4-22,32-6 9,3 0-17,-32 5 97,52-11-93,0 1 0,0-1 0,1 0-1,-1 0 1,0-1 0,1 1 0,-1-1 0,0 0 0,1-1 0,-3 0 4,6 2-59,0-1 1,0 1-1,0-1 0,0 1 1,0-1-1,-1 0 1,1 1-1,0-1 1,1 0-1,-1 0 0,0 0 1,0 0-1,0 0 1,0 0 58,1 0-70,0 1 0,0-1 0,-1 0 0,1 1 0,0-1 0,0 0 0,0 0 0,0 1 1,0-1-1,0 0 0,1 0 0,-1 1 0,0-1 0,0 0 0,0 1 0,1-1 0,-1 0 1,0 1-1,1-1 0,-1 1 0,1-1 0,-1 0 0,0 1 0,1-1 0,-1 1 0,1-1 0,0 1 70,13-11-702</inkml:trace>
  <inkml:trace contextRef="#ctx0" brushRef="#br0" timeOffset="7796.556">9625 713 10178,'-1'-1'217,"0"0"-1,0 1 1,0-1-1,0 1 1,-1-1-1,1 1 1,0-1-1,0 1 1,0-1-1,0 1 1,-1 0-1,1 0 1,0 0-1,0 0 1,-1 0-1,1 0 1,0 0-1,0 0 1,-1 0-1,1 0 1,0 1-1,0-1 1,0 0-1,-1 1 1,1-1-1,0 1 1,0 0-1,0-1 1,0 1-217,0 1 105,0 0 0,0 0 0,0 0 1,1 0-1,-1 0 0,1 0 0,-1 0 0,1 0 1,-1 0-1,1 0 0,0 0 0,0 0 1,0 0-1,1 0 0,-1 0 0,0 0 0,1 0 1,-1 0-1,1 1-105,4 11 164,0 1 0,0-2 0,2 1 0,0-1 0,0 0 0,1 0 0,4 4-164,-2-3 62,-1 0 0,0 1-1,-1 0 1,-1 1 0,0 0 0,-1 1-62,-4-11 12,0 0 0,0 0 1,-1 1-1,0-1 0,0 0 0,0 1 1,-1-1-1,0 1 0,0-1 0,-1 1 0,0-1 1,-1 4-13,2-9 3,0-1-1,0 0 1,0 1 0,0-1 0,0 0 0,0 1 0,-1-1 0,1 0 0,0 0-1,0 1 1,0-1 0,0 0 0,-1 0 0,1 1 0,0-1 0,0 0 0,-1 0 0,1 0-1,0 1 1,0-1 0,-1 0 0,1 0 0,0 0 0,-1 0 0,1 0 0,0 0 0,-1 0-1,1 1 1,0-1 0,-1 0 0,1 0 0,0 0 0,0 0 0,-1 0-3,-8-8 70,-5-16 16,10 12-72,0 1 0,1-1 0,1 1 0,0-1 0,0 0 0,1 0 0,1 0 0,0 0 0,1 0-14,1-19 27,2 0 0,7-28-27,-6 36 6,1 1-1,1 0 0,4-9-5,-8 24 1,0 0 0,0 1-1,1 0 1,0 0-1,0 0 1,0 0 0,1 1-1,0-1 1,0 1 0,0 0-1,0 1 1,1-1-1,2 0 0,-6 4 0,0 0 0,0 0-1,1 1 1,-1-1 0,0 1-1,0-1 1,0 1 0,1 0-1,-1 0 1,0 0 0,0 0-1,1 0 1,-1 1 0,0-1-1,0 1 1,0-1 0,1 1-1,-1 0 1,0 0 0,0 0-1,0 0 1,0 0-1,0 0 1,-1 1 0,1-1-1,0 1 1,1 0 0,6 7-3,0 0 0,0 0 0,0 1-1,1 3 4,-6-7 0,11 13 2,-2 1-1,0 1 1,-1 0 0,-1 1 0,-1 0 0,-1 0 0,-1 1-1,-1 0 1,-1 1 0,-1 0 0,-1 0 0,-1 0 0,-1 19-2,-1-47 10,-1 0 1,0 0-1,1 0 1,0 0-1,0 0 1,1-4-11,4-13 6,3-16-1,5-22 11,14-34-16,-23 79 1,0 0 1,1 0-1,1 0 0,0 1 1,1 0-1,0 0 1,1 1-1,0 0 0,4-2-1,-11 12 0,0 0 0,0 0 0,0 0 0,1 0 0,-1 1 0,1-1-1,-1 1 1,1-1 0,0 1 0,-1 0 0,1 0 0,0 0 0,0 0 0,0 1-1,0-1 1,0 1 0,0 0 0,0-1 0,-1 1 0,2 1 0,0 0 1,0 0 0,0 0 1,0 0-1,-1 1 0,1-1 1,-1 1-1,1 0 0,-1 0 1,0 0-1,0 1 0,1-1 1,-2 1-1,3 2-1,6 7 10,-1 1 0,0 1 0,-1-1 0,-1 2 0,0-1 0,2 8-10,4 10-10,7 30 10,-14-37 812,2-2 0,0 1 0,1-1 0,12 18-812,4-3 1224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4:00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26 171 9042,'-3'-18'2565,"-2"1"0,0-1 1,-5-8-2566,7 17 952,32 64 1636,-13-16-2518,-2 1 1,-2 0-1,-1 1 1,1 20-71,-8-38 28,-2 0 0,0 0 0,-2 0 0,0 0 0,-2 0 0,0 0 0,-2 0 0,0-1 0,-2 3-28,70-99 677,-64 74-677,18-22 21,1 1 1,0 2 0,16-12-22,-28 26 4,0 0 0,1 0 0,-1 0 0,1 1 0,0 0 1,4 0-5,-8 2 0,0 1 1,0 0 0,1 0 0,-1 0-1,0 1 1,1 0 0,-1-1 0,0 1 0,1 1-1,-1-1 1,0 1 0,1 0 0,-1 0-1,0 0 0,0 1 0,0-1 1,-1 1-1,1 0 0,-1 0 1,1 0-1,-1 1 0,0-1 1,0 1-1,0 0 0,0 0 0,2 2 0,28 46 10,-26-40-7,0 0 1,0 0 0,9 10-4,-13-19 0,-1 1 1,1-1-1,-1 1 1,1-1-1,0 0 1,0 0-1,0 0 1,0-1-1,0 1 1,1-1-1,-1 0 1,0 1-1,1-1 1,-1-1-1,1 1 1,1 0-1,-4-1 2,0 0 1,0 0-1,0 0 1,0 0-1,0 0 1,1 0-1,-1 0 1,0 0-1,0-1 1,0 1-1,0 0 1,0-1-1,0 1 1,1 0-1,-1-1 1,0 0-1,0 1 1,-1-1-1,1 0 1,0 1-1,0-1 1,0 0-1,0 0 1,0 0-1,-1 0 1,1 1-1,0-1 1,-1 0-1,1 0 1,-1-1-1,1 1 1,-1 0-1,0 0 1,1 0-1,-1 0 1,0 0-1,0-1-2,1-5 52,0 0 0,-1 0-1,0-1 1,-1 1 0,-1-7-52,1-3 83,-5-64 65,1 18-52,3-35-96,3 80 1,0 0 0,1-1 1,1 1-1,1 0 0,0 1 0,1-1 0,4-7-1,-8 23 0,-1 0-1,1 1 1,0-1-1,0 1 0,0-1 1,0 1-1,0-1 0,0 1 1,0-1-1,0 1 0,0 0 1,1 0-1,-1 0 1,0-1-1,1 1 0,-1 1 1,1-2 0,-1 2-1,0 0 0,0 0 1,0-1-1,0 1 0,0 0 1,0 0-1,0 0 0,0 0 1,0 1-1,0-1 0,0 0 1,0 0-1,0 0 0,0 1 1,0-1-1,0 1 1,0-1-1,0 1 0,0-1 1,-1 1-1,2 0 1,2 2-2,-1 1 1,1 0-1,-1 0 1,1 0-1,-1 0 0,-1 0 1,1 1-1,0-1 1,0 4 1,6 13 3,1-1 0,0 0 0,1-1 0,1 0 0,1-1 0,11 12-3,-18-24 1,0 0 0,0-1 0,1 1 0,-1-1 1,1-1-1,0 1 0,0-1 0,1 0 0,0-1 0,-1 0 1,1 0-1,0 0 0,0-1 0,0-1 0,1 1 0,-1-1 0,0 0 1,1-1-1,3 0-1,0-1 2,0 0 0,-1-1 0,0 0 0,1-1 0,-1 0 1,0-1-1,0 0 0,0 0 0,-1-1 0,0-1 0,6-4-2,-9 5 2,0 0-1,-1 0 1,0 0-1,0-1 1,-1 0-1,1 0 1,-1-1-1,-1 1 1,1-1 0,-1 0-1,0-1 1,-1 1-1,1 0 1,-2-1-1,1 0 1,1-8-2,-1 3 2,-1-1-1,0 0 1,-1 1 0,-1-1-1,0-8-1,0 19 0,-1 1-1,1-1 1,-1 1 0,1-1-1,-1 1 1,0-1-1,0 1 1,0-1-1,0 1 1,0-1-1,-1 1 1,1 0-1,-1 0 1,1 0-1,-1 0 1,0 0-1,1 1 0,-1 0 0,0 0 0,0 0 0,1 1 0,-1-1 0,0 0 0,0 1-1,0-1 1,0 1 0,0-1 0,0 1 0,0 0 0,0 0 0,0 0 0,0 0 0,0 0 0,0 1-1,0-1 1,0 0 0,1 1 0,-3 0 1,-7 3-1,0 0 1,0 1-1,0 0 0,1 0 0,0 1 1,0 1-1,0 0 0,1 0 0,0 1 0,0 0 1,1 0-1,0 1 0,0 0 0,0 2 1,-4 6 2,1 0 0,1 1-1,0 0 1,1 1-1,1 0 1,1 0-1,-5 19-1,9-28 3,1 1 1,0 0-1,0 0 0,1 0 0,1 1 1,0 8-4,1-14 1,0-1 0,0 1 1,0-1-1,0 0 0,1 1 1,0-1-1,0 0 1,1 0-1,-1 0 0,1 0 1,0-1-1,0 1 0,1-1 1,0 0-1,0 1-1,9 6 108,-1-1 0,1 0 0,1-1 0,-1-1 0,2 0 0,-1-1 0,1 0 0,0-1 0,0-1 0,4 0-108,36 9-668,0-2 0,14-1 668,37 3-761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70 9290,'7'-61'5490,"-8"53"-4134,-1 11-587,0 14-257,0 47 65,-1 236 800,7-243-1142,3-1-1,2 0 1,14 44-235,11 61 234,-30-131-188,-1 1-1,-1-1 1,-2 1-1,-1 12-45,-1-30 19,1 0 0,-2-1-1,1 1 1,-2-1 0,0 1 0,0-1 0,-1 0-1,-1-1 1,0 1 0,0-1 0,-6 7-19,11-17 8,1 0 1,-1 0-1,0 0 1,0 0-1,1 0 1,-1 0-1,0 0 1,0-1-1,0 1 1,0 0-1,0 0 1,0-1-1,0 1 0,0-1 1,0 1-1,-1-1 1,0 1-9,2-1 13,-1 0 1,1 0-1,-1 0 0,1 0 1,-1 0-1,1-1 0,0 1 1,-1 0-1,1 0 0,-1 0 1,1-1-1,-1 1 1,1 0-1,0-1 0,-1 1 1,1 0-1,-1-1 0,1 1 1,0-1-1,0 1 0,-1 0 1,1-1-1,0 1 0,0-1 1,-1 1-1,1-1 1,0 1-1,0-1-13,-1-3 57,0 0 1,0 0 0,0 0-1,0 0 1,1-1-1,0 1 1,0 0-1,0 0 1,0-3-58,2-2 33,4-35 20,-2 0 0,-2 1 0,-2-1 0,-2-11-53,2 53 1,-3-30 10,-2 1 0,-3-6-11,6 29 1,0 0 0,-1-1 0,0 1 0,0 0 0,-1 0 0,0 1 1,0-1-1,-1 1 0,0 0 0,-3-3-1,5 7-1,0 0 1,0 1-1,-1 0 0,1-1 1,0 1-1,-1 1 0,0-1 1,1 0-1,-1 1 1,0 0-1,0 0 0,0 0 1,1 0-1,-1 1 1,0-1-1,0 1 0,0 0 1,0 0-1,0 1 1,0-1-1,0 1 0,0 0 1,0 0-1,0 0 0,0 0 1,1 1-1,-1 0 1,-9 3-2,1 1 0,1 0 0,-1 1-1,1 0 1,0 1 0,1 0 0,-7 7 2,3-2-2,1 1 1,1 0 0,0 1 0,1 1-1,1 0 1,0 0 0,-1 7 1,6-14 0,1 2 1,-1-1 0,2 0-1,0 1 1,0 0-1,1 0 1,0 0-1,1 0 1,0 0 0,1 0-1,0 0 1,1 0-1,0 2 0,1-6 5,0 0 0,0-1 0,0 0 0,1 1 0,0-1 0,0 0 0,0 0 0,1-1-1,0 1 1,0-1 0,1 1 0,0-1 0,-1-1 0,2 1 0,-1-1 0,0 0 0,1 0 0,0 0-1,0-1 1,0 0 0,0 0 0,0 0 0,1-1-5,15 5-120,-1-1 0,1 0 0,0-2 0,0-1-1,0 0 1,11-2 120,42-1-480,5-6-39</inkml:trace>
  <inkml:trace contextRef="#ctx0" brushRef="#br0" timeOffset="358.157">932 835 9298,'-3'-6'877,"0"1"0,0 1 0,-1-1 0,1 0 0,-1 1 0,-1-1 0,-3-2-877,6 5 210,-1 1-1,0-1 0,1 1 1,-1 0-1,0-1 0,0 1 1,0 0-1,0 1 0,0-1 1,0 0-1,0 1 0,0 0 1,0 0-1,0 0 0,0 0 1,-2 0-210,-6 2 171,0 0 0,0 1 0,0 0 0,0 1 1,0 0-1,1 0 0,0 1 0,0 1 1,0 0-1,1 0 0,0 1 0,0 0 0,-7 7-171,10-9 14,0 1-1,1 0 1,-1 0-1,1 1 1,0 0-1,1-1 1,0 2-1,0-1 1,0 0-1,1 1 1,0 0-1,0-1 1,1 1-1,0 0 1,1 0-1,0 1 1,0-1-1,0 0 1,1 4-14,1-8 3,0 0 1,-1 1 0,1-1 0,1 0-1,-1 0 1,1 0 0,-1 0 0,1-1-1,0 1 1,0 0 0,1-1 0,-1 1-1,1-1 1,2 2-4,0 0 5,0 0 0,1 0 1,0-1-1,0 0 0,0 0 0,0-1 0,1 1 0,3 0-5,3 1 8,1-1-1,0 0 0,0-1 1,1 0-1,-1-1 0,1 0 0,-1-2 1,5 0-8,-13 0 4,0 0 1,0-1-1,0 0 1,0 0-1,0-1 1,0 0-1,-1 0 1,1 0-1,-1-1 1,1 0 0,-1 0-1,3-2-4,-5 3 4,-1 0 0,1 0-1,-1 0 1,0 0 0,0-1-1,0 1 1,0-1 0,0 1 0,0-1-1,-1 0 1,1 0 0,-1 0 0,0 0-1,0 0 1,0 0 0,0 0 0,-1 0-1,1 0 1,-1-1 0,0 1-1,1 0 1,-2 0 0,1 0 0,0-1-4,-3-9 4,0 0 0,0 0 1,-1 1-1,-1-1 0,0 1 1,-1 0-1,0 1 0,-1-1 1,0 1-1,-1 0-4,2 1 55,-2 1 0,1 0 0,-1 0 0,-1 1 0,0 0 1,0 0-1,0 1 0,-1 0 0,0 1 0,0 0 0,-2 0-55,8 4 144,-1 0 0,1 1 0,-1 0 0,1 0 0,-1 0 0,-1 0-144,-15 5 503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4:01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390 711 6793,'0'-5'514,"0"-1"0,-1 1 0,0 0 0,0 0 0,0 0 0,-1 0 0,0 0 0,0 0 0,0 0 0,0 0 0,-1 1 0,-2-4-514,1 2 251,0 2 1,0-1-1,0 0 1,-1 1-1,1 0 1,-1 0-1,0 0 0,0 1 1,0 0-1,-1 0 1,1 0-1,-1 0 1,0 1-1,0 0 1,1 0-1,-1 1 1,-2-1-252,-1 1 79,0 0 1,-1 0 0,1 1-1,0 0 1,-1 0 0,1 1 0,-1 1-1,1 0 1,0 0 0,0 0-1,0 1 1,0 1 0,1-1-1,-1 1 1,1 1 0,0 0 0,0 0-1,1 0 1,-1 1 0,1 0-1,0 1 1,1 0 0,-1 0-1,2 0 1,-6 8-80,3-1 9,0 1 0,1 0 0,1 0 1,0 1-1,1-1 0,0 1 0,2 1 0,0-1 0,1 0 0,0 1 0,1 0 1,1-1-1,2 10-9,-2-17 4,1 1 1,1-1-1,0 1 0,0-1 1,1 0-1,0 0 0,0 0 1,1-1-1,0 1 1,1-1-1,0 1 0,0-2 1,1 1-1,0 0 1,0-1-1,0 0 0,1-1 1,0 0-1,1 0 1,0 0-1,-1-1 0,2 0 1,-1 0-1,2 0-4,-1-2 8,0 1 0,0-1 0,0-1 0,0 0-1,1 0 1,-1-1 0,1 0 0,-1 0 0,1-1 0,-1 0-1,1-1 1,7-2-8,-11 2 6,0 0 0,0-1 0,-1 0 0,1 0 0,0-1 0,-1 0 0,1 0 1,-1 0-1,0 0 0,0-1 0,0 0 0,0 0 0,-1 0 0,0-1 0,1 1 0,-2-1 0,1 0 0,-1 0 0,1-1 0,-1 1-6,4-11 12,-1 1 0,0-1 0,-1 0 0,-1-1 0,-1 1 0,0-1 0,0-9-12,0-31 54,-2-31-54,-2 70 6,-2-97 11,5 97-17,-2 18 0,0 0 1,0-1-1,0 1 0,0 0 0,0 0 0,0 0 1,0 0-1,0 0 0,0 0 0,0-1 0,0 1 1,0 0-1,0 0 0,0 0 0,0 0 0,0 0 0,0-1 1,1 1-1,-1 0 0,0 0 0,0 0 0,0 0 1,0 0-1,0 0 0,0 0 0,0 0 0,0 0 1,1-1-1,-1 1 0,0 0 0,0 0 0,0 0 1,0 0-1,0 0 0,0 0 0,1 0 0,-1 0 1,0 0-1,0 0 0,0 0 0,0 0 0,0 0 1,1 0-1,-1 0 0,0 0 0,2 2 3,-1 0-1,0 0 1,1 0-1,-1 1 1,0-1 0,0 0-1,0 1 1,0-1-1,-1 0 1,1 2-3,19 64-44,-7-20 140,2 0 1,2-2-1,3 1-96,-13-32-80,0 0 0,2-1 0,0 0 0,0-1 0,2 0 0,-1 0 0,2-1 0,-1-1 0,2 0 0,-1 0 0,5 1 80,13 7-2942,-3 0 1275</inkml:trace>
  <inkml:trace contextRef="#ctx0" brushRef="#br0" timeOffset="347.419">954 401 11819,'-13'-32'4809,"2"24"-3137,1 8-680,4 12-432,1 13-216,8 21-96,3 3 0,8 24-56,5 5-56,-3 3-55,2 2-17,-4-9 8,-3-7 16,4-14-24,-11-8-192,7-17-609,3-7 3546,9-10-2337</inkml:trace>
  <inkml:trace contextRef="#ctx0" brushRef="#br0" timeOffset="690.454">1264 283 9530,'-7'-39'4417,"-2"13"-2097,5 28-975,1 16-153,1 21-480,0 13-176,8 17-16,6 4-15,13 16-209,6 5-48,3-1-120,-1-5-16,-5-18-24,-9-7-16,-5-17 240,-5-3 80,-6-10 2280,-5-1-1863</inkml:trace>
  <inkml:trace contextRef="#ctx0" brushRef="#br0" timeOffset="1089.412">1845 821 7026,'68'-90'3206,"-67"89"-3066,0-1 0,0 1 1,0-1-1,0 1 1,-1-1-1,1 0 1,0 1-1,-1-1 1,0 0-1,1 1 1,-1-1-1,0 0 1,0 0-141,0 1 52,0 0 1,0 1 0,0-1 0,0 0 0,0 1 0,-1-1 0,1 1-1,0-1 1,-1 0 0,1 1 0,0-1 0,-1 1 0,1-1 0,0 1 0,-1-1-1,1 1 1,-1-1 0,1 1 0,-1-1 0,0 1 0,1 0 0,-1-1-53,-2 0 164,0 0 1,0 0 0,0 0 0,-1 1-1,1-1 1,0 1 0,0 0-1,0-1 1,-2 2-165,1-2 286,-10 2-66,0-1 1,-1 2 0,1 0-1,0 0 1,0 1 0,1 1 0,-1 0-1,1 1 1,-1 1 0,2 0-1,-1 1 1,1 0 0,0 1 0,0 0-1,1 1 1,-6 5-221,13-9 15,0 0 1,0 1-1,0-1 1,0 1-1,1 0 0,0 0 1,0 0-1,1 1 1,0-1-1,0 0 0,0 1 1,1 0-1,0-1 1,0 1-1,0 0 0,1 0 1,0-1-1,1 1 0,-1 0 1,2 4-16,0-2 6,0 0 0,0-1 0,1 1-1,0-1 1,0 0 0,1 0 0,0 0 0,1 0 0,0-1 0,0 1 0,0-1-1,1-1 1,0 1 0,0-1 0,6 5-6,1-2 12,0 0 0,0-1 0,1-1 0,0 0 0,0-1 0,1 0 0,-1-1 0,1 0 0,1-2 0,-1 0 0,0 0 0,1-2 0,-1 1 0,1-2 0,0 0 0,7-2-12,-19 1 6,0 0 0,1 0 0,-1 0 0,0 0-1,0-1 1,0 0 0,0 0 0,0 0 0,0 0 0,0-1 0,0 1-1,-1-1 1,0 0 0,1 0 0,-1 0 0,0-1 0,0 1 0,-1-1-1,1 1 1,-1-1 0,0 0 0,0 0 0,0 0 0,1-3-6,-1-1 9,0 0-1,-1 0 1,1 0 0,-2-1 0,1 1-1,-1 0 1,0 0 0,-1 0 0,0 0-1,0-1 1,-1 1 0,0 0 0,-1-1-9,-4-14 30,-2 0 0,0 1 1,-1 0-1,-2 1 0,-7-11-30,14 24-33,0 1-1,0-1 0,-1 1 0,0 0 0,-1 1 0,1 0 0,-1 0 0,0 0 0,-1 1 0,1 0 1,-1 0-1,0 1 0,0 0 0,-1 0 0,1 1 0,-4-1 34,7 3-154,-1 0 1,1 0-1,-1 1 1,0 0-1,1 0 1,-4 0 153,3 1-104,1 1 0,0-1 0,0 1 1,0 0-1,-4 1 104</inkml:trace>
  <inkml:trace contextRef="#ctx0" brushRef="#br0" timeOffset="1632.332">2124 654 9890,'0'-2'366,"-4"-21"4845,3 19-2761,4 16-1575,22 124 942,-3 28-1817,-2-17 730,-20-146-720,0 0-1,0 1 0,0-1 1,1 1-1,-1-1 1,0 0-1,1 1 0,-1-1 1,1 0-1,0 1 1,-1-1-1,1 0 0,0 0 1,0 1-1,1-1-9,-2 0 6,1-1 0,-1 0-1,1 0 1,-1 1 0,1-1-1,-1 0 1,1 0 0,-1 0-1,1 0 1,-1 1 0,1-1-1,0 0 1,-1 0-1,1 0 1,-1 0 0,1-1-1,-1 1 1,1 0 0,0 0-1,-1 0 1,1 0 0,-1 0-1,1-1 1,-1 1 0,1 0-6,4-4 30,0 1 0,-1-1 1,1 0-1,-1 0 1,0 0-1,2-3-30,1-1 6,60-59 146,29-21-152,-90 83 3,-1 0-2,1 0 0,0 0 0,1 0 0,-1 1 0,1 0 1,2 0-3,-8 3 1,1 0-1,0 1 1,0-1-1,0 1 1,0-1-1,-1 1 1,1 0-1,0 0 1,0 0-1,0 0 0,0 0 1,0 0-1,0 0 1,0 1-1,-1-1 1,1 1-1,0 0 1,0-1-1,0 1 1,-1 0-1,1 0 0,0 0 1,-1 0-1,1 0 1,-1 0-1,1 1 1,0-1 0,40 44-9,-32-34 9,0 1 0,1-1-1,0-1 1,1 0 0,0-1-1,0 0 1,3 0 0,-5-3 52,0-1 0,0-1 0,1 1 0,0-2 0,0 1 0,0-2 0,0 1-52,-9-3 43,1 1 1,-1-1 0,0 0-1,0 0 1,1 0-1,-1 0 1,0 0-1,0 0 1,1-1-1,-1 1 1,0-1-1,0 1 1,0-1 0,0 0-1,0 0 1,0 0-1,0 0 1,0 0-1,0-1 1,0 1-1,0 0 1,-1-1-1,1 0 1,0 1 0,-1-1-1,0 0 1,1 0-1,-1 1 1,0-1-1,0 0 1,0 0-1,0-1 1,0 1-1,0 0 1,-1 0 0,1 0-1,-1-2-43,1-3 46,0-1 0,-1 1 0,0-1 0,0 1 0,-1-1 0,0 1 0,-1 0 0,1 0 0,-1-1 0,-2-3-46,-5-23 71,0-7-62,2 0 0,1-1 0,3 0 0,1 0 0,2 0 1,2 0-10,-2 40-7,0 1 0,1-1 0,-1 1 0,0-1 0,1 1 0,-1-1 0,0 1 0,1-1 0,0 1 0,-1-1 0,1 1 0,0 0 0,0-1 7,0 1-4,-1 1 0,1 0 0,0-1 0,0 1 0,-1 0 0,1 0 0,0-1 0,0 1 1,0 0-1,-1 0 0,1 0 0,0 0 0,0 0 0,0 0 0,0 0 0,-1 0 0,2 0 4</inkml:trace>
  <inkml:trace contextRef="#ctx0" brushRef="#br0" timeOffset="2283.523">3179 199 6985,'-65'-70'3453,"63"68"-3140,0 0-1,-1 0 1,1-1 0,0 1-1,1-1 1,-1 0-1,0 0 1,1 0-1,-1 1 1,1-1 0,0 0-1,0-1 1,0 1-1,1 0 1,-1 0-1,1 0 1,-1 0 0,1-1-1,0 1 1,0 0-313,1 0 120,0 1 1,0 0 0,0-1-1,0 1 1,1 0 0,-1 0-1,0 0 1,1 0 0,0 0-1,-1 0 1,1 0 0,0 0-1,0 1 1,0-1-1,0 1 1,0-1 0,0 1-1,1 0 1,0 0-121,10-5 123,0 1 0,1 1 0,-1 0 0,1 1 0,0 0 0,13 0-123,2 1 118,-1 1-1,1 1 1,-1 1-1,0 1 0,21 5-117,-38-5 13,-1 0 0,1 1 0,-1 0 0,1 1 0,-1 0 0,0 0 0,0 1 0,-1 1 0,1-1 0,-1 2 0,0-1 0,-1 1 0,0 1 0,0-1 0,0 1 0,0 1-13,-6-5 2,1 0 0,-1 0 0,0 0 0,0 1 0,-1-1 0,1 0 0,-1 1 0,0-1 0,0 1 0,0-1 0,-1 1 0,1 0 0,-1-1 0,0 1 0,0 0 0,-1-1 0,0 1 0,0-1 0,0 1 0,0-1 0,0 1 0,-1-1 0,0 0 0,0 1-2,-8 12 11,1 0 0,-2-1 0,0 0-1,-1-1 1,-3 2-11,1 0 19,-9 13 53,1 0-1,-2 7-71,18-26 42,0-1-1,1 1 1,0 0-1,0 1 1,1-1-1,1 1 1,-3 10-42,6-20 2,0-1 0,0 1 0,0-1 0,0 1 1,0 0-1,0-1 0,0 1 0,0-1 0,1 1 0,-1-1 0,1 1 1,-1-1-1,1 0 0,-1 1 0,1-1 0,0 0 0,0 1 1,0-1-3,24 20 80</inkml:trace>
  <inkml:trace contextRef="#ctx0" brushRef="#br0" timeOffset="2651.701">3546 1067 7858,'-60'25'3368,"59"-24"-3212,-1-1-1,1 1 0,-1-1 0,1 0 1,0 1-1,-1-1 0,1 0 0,-1 0 1,1 0-1,-1 0 0,1 0 0,-1 0 1,1 0-1,-1-1 0,1 1 1,-1-1-1,0 1-155,-7-3 806,1 4-401,1-1-1,-1 1 1,0 0-1,1 0 0,-1 1 1,0 0-1,1 1 1,-7 2-405,12-4 61,0 0 1,-1 0 0,1 0 0,0 0 0,0 0-1,0 0 1,0 1 0,0-1 0,0 1 0,1-1-1,-1 1 1,0 0 0,1-1 0,-1 1 0,1 0-1,0 0 1,-1 0 0,1 1 0,0-1 0,0 0-1,1 0 1,-1 0 0,0 1 0,1-1 0,-1 1-1,1-1 1,0 0 0,0 1 0,0-1 0,0 1-62,0-1 33,1-1 1,-1 0-1,1 0 1,-1 1 0,1-1-1,0 0 1,-1 0 0,1 0-1,0 0 1,0 0-1,0 0 1,0 0 0,0 0-1,0 0 1,0 0 0,0 0-1,0-1 1,1 1-1,-1-1 1,0 1 0,0 0-1,1-1 1,-1 0 0,0 1-1,1-1 1,-1 0-1,0 0 1,1 0 0,-1 0-1,0 0 1,1 0 0,-1 0-1,1 0 1,-1 0-1,0-1-33,8 0 172,-1 0 0,1-1 0,-1 0 0,6-2-172,-11 3 24,0 0 0,0 0-1,0 0 1,0-1 0,0 1 0,0-1 0,0 0 0,-1 0-1,1 0 1,0 0 0,-1 0 0,0-1 0,0 1 0,0-1-1,1-1-23,-2 2 21,0 0 0,0 1-1,-1-1 1,1 0-1,-1 0 1,1 0 0,-1 0-1,0 0 1,1 1 0,-1-1-1,0 0 1,0 0-1,-1 0 1,1 0 0,0 0-1,-1 0 1,1 1 0,-1-1-1,0 0 1,1 0-1,-1 1 1,0-1 0,0 0-1,0 1 1,0-1-1,-1-1-20,1 2 11,0 0 0,0 0 0,0 0 0,0-1-1,-1 1 1,1 0 0,0 0 0,0 1 0,-1-1-1,1 0 1,-1 0 0,1 1 0,0-1 0,-1 1-1,1-1 1,-1 1 0,0-1 0,1 1 0,-1 0-1,1 0 1,-1 0 0,-1 0-11,-20 7-104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4:58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72 3361,'82'-18'2247,"-81"18"-2179,-1 0 1,1 0 0,-1 0-1,0 0 1,1 0-1,-1 0 1,1 0 0,-1-1-1,1 1 1,-1 0-1,0 0 1,1 0 0,-1-1-1,1 1 1,-1 0-1,0-1 1,1 1-1,-1 0 1,0-1 0,0 1-1,1 0 1,-1-1-1,0 1 1,0 0 0,1-1-1,-1 1 1,0-1-1,0 1 1,0 0 0,0-1-1,0 1 1,0-1-1,0 1 1,1-1 0,-1 1-1,0-1 1,-1 1-1,1 0 1,0-1-1,0 1 1,0-1 0,0 1-1,0-1 1,0 1-1,0 0 1,-1-1 0,1 1-1,0-1 1,0 1-1,-1 0 1,1-1 0,0 1-1,0 0 1,-1-1-1,1 1 1,0 0-1,-1-1 1,1 1 0,-1 0-1,1 0 1,0 0-1,-1-1-68,-22-14 2748,22 14-2657,-4-1 38,1-1 1,-1 1-1,0 0 0,0 0 1,0 0-1,0 1 1,-1 0-1,1 0 0,0 0 1,-1 1-1,1-1 0,0 1 1,-1 1-1,1-1 1,0 1-1,0 0 0,-1 0 1,1 0-1,0 1 1,0-1-1,0 1 0,0 1 1,0-1-1,1 1 1,-1 0-1,1 0 0,0 0 1,-1 0-1,1 1 1,1 0-1,-1 0 0,1 0 1,-1 0-1,1 0 1,0 1-1,-1 2-129,-1 2 6,1 0-1,0 0 1,0 1-1,1-1 1,0 1-1,1 0 1,0 0-1,0 0 1,1 0 0,1 0-1,0 0 1,0 0-1,0 0 1,2 0-1,-1 0 1,1 1-6,0-3-1,0-1 1,1 0 0,-1 0-1,1 0 1,1 0-1,-1 0 1,1-1-1,0 0 1,1 0 0,-1 0-1,1 0 1,0 0-1,1-1 1,0 0 0,-1 0-1,1-1 1,1 0-1,-1 0 1,1 0-1,-1-1 1,8 3 0,-4-2 4,0-1 1,1 0-1,0-1 0,-1 0 0,1 0 0,0-1 1,3-1-5,-8 0 6,0 0 1,0 0-1,0-1 1,0 0-1,0-1 0,-1 1 1,1-1-1,0 0 1,-1-1-1,1 1 1,-1-1-1,0 0 1,0 0-1,2-2-6,2-2 19,0-1 0,0 0 0,0-1 0,-1 0 0,-1 0 0,0-1 0,0 1-1,0-2 1,2-5-19,-6 10 8,-1 1-1,0-1 0,0 0 1,0 0-1,-1 1 0,0-1 1,0 0-1,0 0 1,-1 0-1,0 0 0,0 0 1,-1 0-1,1 0 0,-1 0 1,0 0-1,-1 0 0,0 0 1,0 1-1,0-1 0,0 0-7,-2-1 47,0 0 0,0-1 0,0 1 0,-1 1 0,0-1 0,0 1 0,0 0 0,-1 0-1,0 0 1,-1 1 0,1 0 0,-1 0 0,0 0 0,0 1 0,0 0 0,-1 1 0,1-1-1,-1 2 1,0-1 0,0 1 0,0 0 0,0 0 0,0 1 0,0 1 0,-1-1-1,1 1 1,0 0 0,0 1 0,-1 0 0,1 0 0,0 1 0,-4 1-47,3 1 21,0-1 0,0 1 1,1 0-1,0 1 0,-1 0 1,2 1-1,-1-1 0,1 1 1,-1 1-1,2-1 0,-1 1 0,1 1 1,0-1-1,0 1-21,3-4 1,1 1 0,-1 0 0,1 0 0,0 0 0,0 0 0,0 0 0,1 0 0,-1 1 0,2-1 0,-1 1 0,0-1 0,1 0 0,0 1 1,0-1-1,1 1 0,-1-1 0,1 1 0,0-1 0,1 0 0,-1 0 0,1 0 0,0 1 0,1-2 0,-1 1 0,2 2-1,1 1-3,0 1 1,1-1-1,0-1 0,1 1 1,0-1-1,0 0 0,1 0 1,-1-1-1,1 0 0,1 0 1,-1-1-1,1 0 0,0-1 1,2 1 2,-5-3 1,0 0 0,1 0 0,-1 0 0,1-1 0,0 1 0,-1-2 0,1 1 0,0-1 0,0 0 0,0 0 0,-1-1 1,1 0-1,0 0 0,-1-1 0,1 0 0,-1 0 0,1 0 0,-1-1 0,0 0 0,0 0 0,1-1-1,2-3 9,1 1-1,-1-2 1,0 1-1,0-1 1,-1-1-1,0 1 0,-1-1 1,0-1-1,0 0 1,2-5-9,-6 12 5,-2-1 0,1 0 0,0 1 0,-1-1 0,0 0-1,0 0 1,0 0 0,0 0 0,-1 0 0,1 0 0,-1 0 0,0 0 0,0 0 0,0 0 0,-1 0 0,0 0 0,0 0 0,0 0-1,0 0 1,0 0 0,-1 1 0,1-1 0,-1 0 0,0 1 0,0-1 0,-1 1 0,1 0 0,-1 0 0,1 0 0,-1 0 0,-2-2-5,1 2 7,0 0 0,0-1 0,0 1 1,0 1-1,-1-1 0,1 1 1,-1-1-1,0 1 0,0 1 0,1-1 1,-1 1-1,0 0 0,0 0 1,0 0-1,-1 0 0,1 1 0,0 0 1,0 0-1,0 1 0,0-1 1,0 1-1,0 0 0,0 0 1,-1 1-8,-3 2 11,1-1 0,0 1 0,0 0 1,1 1-1,-1 0 0,1 0 0,0 1 1,0-1-1,1 2 0,0-1 0,0 1 1,0 0-1,-2 5-11,4-7 0,1 0-1,0 0 1,0 1-1,0-1 1,1 1-1,-1 0 1,2 0-1,-1 0 1,1 0-1,-1 0 1,1 4 0,1-7-1,0-1 0,0 1 0,1-1-1,-1 1 1,0-1 0,1 0 0,0 1 0,0-1 0,0 0 0,0 1 0,0-1-1,0 0 1,0 0 0,1 0 0,-1 0 0,1 0 0,-1 0 0,1 0 0,0-1-1,0 1 1,0-1 0,0 1 0,0-1 0,0 1 0,0-1 0,0 0 0,1 0 0,-1 0-1,0-1 1,1 1 1,3 1 4,-1-1-1,0 0 0,1 0 0,-1-1 0,1 0 0,-1 0 1,1 0-1,-1 0 0,1-1 0,-1 0 0,1 0 1,-1-1-1,0 1 0,0-1 0,1 0 0,-1 0 1,-1-1-1,1 0 0,0 0 0,-1 0 0,1 0 1,-1-1-1,0 1 0,0-1 0,0 0 0,-1 0 1,1-1-1,-1 1 0,0-1 0,0 0 0,-1 0 1,0 0-1,1 0 0,-1 0 0,-1 0 0,1 0 0,-1-1 1,0 0-4,-1 4 3,1 0 0,-1 1 0,0-1 0,0 0 1,0 0-1,0 1 0,0-1 0,-1 0 1,1 0-1,0 1 0,-1-1 0,1 0 0,-1 1 1,0-1-1,1 0 0,-1 1 0,0-1 0,0 1 1,0-1-1,0 1 0,0 0 0,-1 0 0,1-1 1,0 1-1,-1 0 0,1 0 0,0 0 0,-1 0 1,1 0-1,-1 0 0,0 1 0,1-1 0,-1 1 1,0-1-1,1 1 0,-1-1 0,0 1 0,0 0 1,1 0-1,-2 0-3,-2-1 4,1 1 1,0 0 0,0 0-1,0 0 1,-1 1 0,1-1-1,0 1 1,0 0-1,0 0 1,0 1 0,0-1-1,0 1 1,1 0 0,-1 0-1,0 0 1,1 0-1,0 1-4,1-1 0,0-1 0,0 1 0,0 0 0,0 0 0,1 0-1,-1 1 1,1-1 0,-1 0 0,1 1 0,0-1 0,0 0-1,0 1 1,0 0 0,1-1 0,-1 1 0,1-1 0,-1 1-1,1 0 1,0-1 0,0 1 0,0 0 0,0-1 0,1 1-1,-1 0 1,1-1 0,-1 1 0,1-1 0,0 1 0,0-1-1,0 1 1,1-1 0,-1 0 0,0 1 0,1-1 0,-1 0-1,1 0 1,0 0 0,0 0 0,0 0 0,0-1 0,0 1-1,0-1 1,0 1 0,1-1 0,-1 0 0,1 0 0,-1 0-1,3 1 1,-1-1 8,0-1 0,0 1 0,0-1 0,0 0 0,0 0 0,0-1 0,0 1-1,-1-1 1,1 0 0,0 0 0,0 0 0,0-1 0,-1 1 0,1-1 0,-1 0-1,1 0 1,-1 0 0,0 0 0,0-1 0,0 1 0,0-1 0,3-3-8,-5 5 7,1-1 0,-1 0 0,1 1 0,-1-1 0,1 0 0,-1 0 1,0 0-1,0 0 0,0-1 0,0 1 0,-1 0 0,1 0 0,0 0 0,-1-1 0,0 1 1,1 0-1,-1-1 0,0 1 0,0 0 0,0-1 0,-1 1 0,1 0 0,0 0 0,-1-1 1,0 1-1,1 0 0,-1 0 0,0 0 0,0-1 0,0 1 0,-1 0 0,1 0 0,0 1 1,-1-1-1,1 0 0,-1 0 0,0 1 0,1-1 0,-2 0-7,-3-2 45,1 0 0,-1 0-1,-1 0 1,1 1 0,0 0-1,-1 0 1,1 0 0,-1 1-1,0 0 1,0 1 0,0-1-1,0 1 1,-3 1-45,-2-1 17,1 1 0,-1 0 0,0 1-1,0 1 1,0 0 0,1 0 0,-8 3-17,18-5 6,-8 4 14,9-4-18,0 0 0,0 0 0,0 0 0,0 0 0,-1 0 0,1 0 0,0 0 0,0 0 0,0 0 0,0 0 0,0 0 1,0 0-1,0 0 0,-1 1 0,1-1 0,0 0 0,0 0 0,0 0 0,0 0 0,0 0 0,0 0 0,0 0 0,0 0 0,0 1 0,0-1 0,0 0 0,0 0 1,0 0-1,0 0 0,0 0 0,0 1 0,0-1 0,0 0 0,0 0 0,0 0 0,0 0 0,0 0 0,0 0 0,0 1 0,0-1 0,0 0 0,0 0 1,0 0-1,0 0 0,0 0 0,0 0 0,0 0 0,0 1 0,0-1 0,0 0 0,1 0 0,-1 0 0,0 0 0,0 0 0,0 0 0,0 0-2,15 8 54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08.36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49 129 3281,'25'-72'8935,"-28"76"-5928,-9 23-2687,3 1-71,2 0-1,1 0 0,2 0 1,1 1-1,0 14-248,0 44 727,-10 50-727,8-93 72,1 1 0,3 0 0,1-1 1,5 22-73,5 17 104,20 74-104,-25-132 13,1 0-1,2 0 0,1 0 1,8 17-13,-13-35 6,0 0-1,0 0 1,1-1 0,-1 1-1,1-1 1,1-1 0,-1 1 0,3 1-6,-4-4 7,-1 0 0,1-1 0,1 1 0,-1-1 1,0 0-1,0 0 0,1 0 0,-1-1 0,1 1 0,-1-1 1,1 0-1,0-1 0,0 1 0,0-1-7,3 0 14,0-1 0,0 0 0,0-1 0,-1 0 0,1 0 1,-1 0-1,1-1 0,-1 0 0,0 0 0,0-1 0,-1 0 0,1 0 0,2-3-14,11-8 39,-2 0 1,0-2 0,12-13-40,-3-1 28,-1-1 0,-1-1 0,-2-2 0,-2 0 0,-1-1 0,10-28-28,-9 15 29,-3-1-1,-2-1 0,-3-1 0,7-50-28,-13 43 22,-3 0 1,-3-5-23,1 16 10,-1 15 2,-2 0 1,-1 0-1,-2 1 1,0-1-1,-6-13-12,3 33 75,7 13-73,0 0-1,0 0 0,-1 0 1,1 0-1,0 0 1,-1 1-1,1-1 0,0 0 1,0 0-1,-1 0 0,1 0 1,0 0-1,0 0 1,-1 1-1,1-1 0,0 0 1,0 0-1,-1 0 0,1 1 1,0-1-1,0 0 1,0 0-1,0 1 0,-1-1 1,1 0-1,0 0 0,0 1 1,0-1-1,0 0-1,-9 29 21,6-7-19,2 1-1,0 0 0,1 0 1,2 7-2,13 95 15,-1-12 0,-4-15 19,18 81-34,-19-139 14,1 0 0,3 0 0,1-1-1,2-1 1,14 25-14,-23-51-3,-1-1 0,2 1-1,-1-1 1,2-1 0,2 3 3,-8-10-24,0 0-1,0 0 1,1 0-1,0 0 1,0-1-1,-1 1 1,1-1-1,0 0 1,1 0-1,-1-1 1,0 1-1,1-1 1,-1 0-1,1 0 1,-1 0-1,1-1 1,0 0 24,4 0-46,1-1 0,-1 0 0,1-1 1,2 0 45,-12 1-1</inkml:trace>
  <inkml:trace contextRef="#ctx0" brushRef="#br0" timeOffset="501.962">1176 575 9602,'-14'-17'2056,"14"17"-2002,0 0-1,-1-1 1,1 1 0,0 0 0,-1 0 0,1-1 0,-1 1 0,1 0 0,0 0 0,-1 0 0,1-1 0,-1 1-1,1 0 1,-1 0 0,1 0 0,0 0 0,-1 0 0,1 0 0,-1 0 0,1 0 0,-1 0 0,1 0 0,-1 0-1,1 0 1,-1 1-54,0 0 66,0 1-1,0-1 0,-1 1 1,1 0-1,0 0 0,0-1 1,0 1-1,1 0 1,-1 0-1,0 0 0,1 0 1,0 0-1,-1 0 0,1 0 1,0 0-1,0 0 0,0 0 1,0 0-1,0 1-65,0 11 171,0 0 0,1 1 1,0-1-1,1 0 0,1 0 0,1 5-171,9 23 852,8 16-852,-11-32 272,0 1-1,-2-1 1,-1 2-1,-1-1 1,-2 2-272,-3-28 32,-1 0-1,0-1 1,0 1 0,0 0 0,0 0 0,0 0 0,0-1-1,0 1 1,0 0 0,0 0 0,0 0 0,0-1 0,0 1-1,0 0 1,-1 0 0,1-1 0,0 1 0,-1 0 0,1 0-1,0-1 1,-1 1 0,1 0 0,-1-1 0,1 1 0,-1-1-1,1 1 1,-1-1 0,0 1-32,0-1 36,0 0 0,0 0 0,1-1 0,-1 1 0,0 0 0,0-1 0,0 1 0,0-1 0,1 1 0,-1-1 0,0 1 0,1-1 0,-1 0 0,0 1 0,1-1 0,-1 0 0,1 1 0,-1-1 0,1 0 0,-1 0 0,1 0 0,0 1 0,-1-1 0,1 0 0,0 0 0,0 0 0,-1 0-36,-3-11 53,0 0 0,1 0 1,0 0-1,1 0 0,1-1 0,-1 1 1,2-1-1,0 1 0,0-1 1,2 1-1,-1 0 0,1-1-53,4-16 15,1 1-1,2-1 1,0 1-1,8-14-14,-12 32 2,1-1 0,-1 1 0,2 0 0,0 1 0,0-1-1,0 2 1,1-1 0,1 1 0,-1 0 0,1 0 0,1 1 0,-1 1 0,1-1-1,6-1-1,-11 5-1,1 0 1,-1 1-1,1 0 0,-1 0 0,1 0 0,0 1 0,-1 0 0,1 0 0,0 0 0,0 1 0,0 0 0,0 0 0,-1 0 0,1 1 0,0 0 0,0 0 0,0 0 0,-1 1 0,1 0 0,-1 0 1,1 1-1,-1-1 0,0 1 0,0 0 0,0 0 0,0 1 0,-1 0 0,1-1 0,-1 2 1,3 3-1,0 1 1,-1-1-1,0 1 0,0 1 0,-1-1 1,-1 1-1,0 0 0,0 0 1,-1 0-1,0 0 0,0 1 1,-1-1-1,-1 1 0,1 9 1,0 22-1,-2 0-1,-2 0 0,-2 6 2,2-27 0,-4 37 26,1-17-51,3 0 0,1 3 25,3-30-347,-2-13 323,0-1 0,0 0 0,0 1 0,1-1 0,-1 0 0,0 1 0,0-1 0,0 0 0,0 1 0,1-1 0,-1 0 0,0 0 0,0 1 0,1-1 0,-1 0 0,0 0 0,1 1 0,-1-1 0,0 0 0,0 0 0,1 0 0,-1 0 0,0 0 0,1 1 0,-1-1 0,0 0 0,1 0 0,-1 0 0,1 0 0,-1 0 0,0 0 0,1 0 0,-1 0 0,0 0 0,1 0 24,16-9-421</inkml:trace>
  <inkml:trace contextRef="#ctx0" brushRef="#br0" timeOffset="874.602">1939 594 11891,'-13'-1'4256,"1"7"-3647,5 12-65,0 3 144,2 9-176,4 5-120,8 13-192,1-2-56,6 1-64,-1 3-8,5-12-24,-5 5 0,-2-11-16,-1-7-288,-12-12-3841,6-3 3001</inkml:trace>
  <inkml:trace contextRef="#ctx0" brushRef="#br0" timeOffset="1221.388">1909 158 13987,'-9'-38'4825,"-10"6"-4409,15 10-344,-1-1 0,6 14 24,2 2-88,9 12 16</inkml:trace>
  <inkml:trace contextRef="#ctx0" brushRef="#br0" timeOffset="1570.792">2434 57 6609,'15'-25'3697,"-23"7"240,6 8-2505,0 6-631,0 7-145,-2 15-328,1 11-48</inkml:trace>
  <inkml:trace contextRef="#ctx0" brushRef="#br0" timeOffset="1571.792">2480 1095 22181</inkml:trace>
  <inkml:trace contextRef="#ctx0" brushRef="#br0" timeOffset="1572.792">2205 703 10170,'-10'-7'4753,"6"0"-2152,20 2-1145,10-6-64,28-2-712,16-2-239,14-2-225,8 0 320,4 7 2216,-1 12-1951</inkml:trace>
  <inkml:trace contextRef="#ctx0" brushRef="#br0" timeOffset="2352.141">2439 41 6385,'0'-1'289,"-9"-11"2997,9 12-3203,0 0 1,0 0 0,0 0 0,0-1 0,-1 1 0,1 0 0,0 0 0,0 0 0,0 0 0,-1-1 0,1 1 0,0 0 0,0 0 0,-1 0-1,1 0 1,0 0 0,0 0 0,-1 0 0,1 0 0,0 0 0,0 0 0,-1 0 0,1 0 0,0 0 0,0 0 0,-1 0 0,1 0 0,0 0-1,0 0 1,-1 0 0,1 0 0,0 0 0,0 0 0,0 1 0,-1-1 0,1 0 0,0 0 0,0 0 0,0 0 0,-1 1 0,1-1 0,0 0-1,0 0 1,0 0 0,0 1 0,-1-1-84,1 1 108,-1 0-1,1 0 0,-1 0 1,1 1-1,0-1 0,-1 0 0,1 0 1,0 1-1,0-1 0,0 0 1,0 0-1,0 1 0,0-1 1,0 1-108,0 12 162,0 202 1109,3-11-570,4 67-354,-2-231-302,1 0 0,2-1 1,11 31-46,-13-53 77,1 0 1,0-1-1,1 1 0,1-2 1,1 1-1,8 9-77,20 26 176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11.6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103 751 8834,'-9'-7'3521,"4"6"-2305,5 15-456,0 10-72,4 22-80,4 11-72,4 21-39,2 7-57,-3 2-120,-3-2-72,-8-4-128,-1-3-16,-4 3-32,0 0 0,2-12-112,2-7-480,1-32 368</inkml:trace>
  <inkml:trace contextRef="#ctx0" brushRef="#br0" timeOffset="337.812">9 944 9498,'-2'-11'768,"-1"0"-1,2 0 0,-1 0 1,2-1-1,-1 1 1,2-8-768,1 7 257,0 0 0,0 0-1,1 0 1,1 0 0,0 1 0,0 0 0,1 0-1,1 0 1,4-6-257,1 0 169,0 1 0,2 0-1,0 0 1,0 1 0,2 1 0,-1 0-1,2 1 1,0 1 0,17-10-169,-23 16 30,1 0 0,0 0 0,0 1 1,0 0-1,1 1 0,0 0 0,0 1 0,0 0 1,0 1-1,1 1 0,-1-1 0,0 2 0,1 0 1,-1 1-1,0 0 0,8 2-30,-13-2 4,0 1-1,0 0 1,0 1 0,-1 0-1,1 0 1,-1 0 0,0 1-1,0-1 1,0 2 0,-1-1-1,1 1 1,-1-1 0,0 1-1,3 4-3,-3-1 3,1 0-1,-2 0 1,1 0-1,-1 1 1,0 0-1,-1-1 0,0 1 1,0 1-1,-1-1 1,0 2-3,1 12 5,-1 1 0,-1-1 0,-1 0 1,-1 1-1,-1-1 0,-2 0 0,0 0 0,-4 10-5,4-13 13,-2-1-1,0 1 1,-1-1 0,-2-1-1,1 0 1,-2 0-1,-11 15-12,19-29 7,0-1-1,-1-1 1,0 1-1,1 0 1,-1 0-1,0-1 1,0 0-1,0 1 1,-1-1 0,1 0-1,0-1 1,-1 1-1,1-1 1,-1 1-1,0-1 1,1 0-1,-2 0-6,-1 0 13,0-1 0,1 0 0,-1 0 0,0-1 0,1 1 0,-1-1-1,0 0 1,1-1 0,-1 1 0,-4-3-13,-11-5 15,1-2 0,0 0 0,1-1 0,0-1 0,-5-6-15,23 18-1,1 1 1,-26-19-585,0-1 1,2-2-1,-4-4 585,23 17-505</inkml:trace>
  <inkml:trace contextRef="#ctx0" brushRef="#br0" timeOffset="745.122">680 761 9210,'51'-54'3265,"-35"105"692,-5-15-3460,68 234 1683,-76-253-1850,-5-12 324,1-6-579,-1 0-1,1 0 1,0-1 0,0 1 0,0 0-1,0-1 1,0 1 0,0-1 0,0 1-1,0-1 1,1 1 0,-1-1-1,1 1 1,-1-2-75,-6-16 145,2 0-1,0 0 0,1-1 0,1 0 1,0 1-1,1-10-144,1-15 95,2 0-1,4-16-94,-4 48 9,0 0 0,1 0 0,1 1-1,0-1 1,1 1 0,0 0 0,0 0 0,6-10-9,-7 16 1,0 1 0,0 0 0,0-1 1,1 1-1,-1 1 0,1-1 1,0 0-1,0 1 0,1 0 0,-1 0 1,0 0-1,1 0 0,0 1 1,0 0-1,0 0 0,0 0 0,0 1 1,0-1-1,0 1 0,0 0 0,1 1-1,5-1-7,-1 1 0,1 0-1,-1 1 1,1 0 0,-1 1-1,0 0 1,0 1 0,0 0-1,6 3 8,17 8 1052,0 1 0,1 3-1052,-33-18 55,53 29 886</inkml:trace>
  <inkml:trace contextRef="#ctx0" brushRef="#br0" timeOffset="1148.416">1601 737 7794,'-7'-8'1005,"-1"0"1,0 1 0,-1 0-1,0 0 1,0 0 0,0 1-1,-3-1-1005,3 3 433,1 0-1,-1 1 0,0-1 0,1 2 0,-1-1 1,-1 1-1,1 0 0,-4 1-432,6 0 61,1 1 0,-1 0-1,1 1 1,-1-1 0,1 1 0,-1 0-1,1 1 1,0 0 0,-1 0 0,1 0-1,0 1 1,0-1 0,1 2 0,-1-1 0,1 1-1,-1-1 1,1 1 0,0 1 0,0-1-1,1 1 1,0 0 0,-1 0 0,2 0-1,-1 0 1,0 1 0,0 3-61,-2 2 4,1 0 1,0 0 0,1 0-1,0 1 1,1 0-1,0 0 1,1 0-1,0 0 1,1 0-1,1 0 1,0 0-1,0 0 1,1 1-1,1-1 1,1 6-5,-1-9 4,1 0 1,-1-1 0,2 1-1,-1-1 1,1 0-1,0 0 1,1 0-1,0-1 1,0 1 0,0-1-1,1-1 1,0 1-1,1-1 1,-1 0 0,1 0-1,0 0 1,1-1-1,0-1 1,-1 1-1,1-1 1,5 2-5,-3-3 7,0 1 1,-1-1-1,1-1 1,1 0 0,-1 0-1,0-1 1,0 0-1,1-1 1,-1 0-1,1-1 1,-1 0-1,0-1 1,5-1-8,-9 2 8,0-1 0,0 0 0,0-1 1,0 0-1,0 0 0,0 0 1,-1 0-1,0-1 0,1 0 1,-1 0-1,-1 0 0,1-1 0,-1 0 1,1 0-1,-2 0 0,1 0 1,0-1-1,-1 1 0,0-1 0,0 0 1,-1 0-1,1-1-8,-1-1 9,1 0-1,-2 0 1,1 0-1,-1 0 1,0 0-1,0 0 1,-1 0-1,-1 0 1,1 0-1,-1-1 1,0 1 0,-1 0-1,0 0 1,0 1-1,-1-1 1,0 0-1,0 1 1,-1-1-1,0 1 1,0 0-1,-1 1 1,-4-6-9,-3-2-6,0 1 0,-1 1-1,0-1 1,-1 2 0,-1 0 0,0 1-1,0 0 1,-1 2 0,-13-7 6,-28-14-89,69 35 351</inkml:trace>
  <inkml:trace contextRef="#ctx0" brushRef="#br0" timeOffset="1838.479">2007 743 11146,'2'22'4944,"4"39"-4257,-2-28-142,20 133 791,3 31-279,-24-162-973,-2 0 0,-2 1 1,-1-1-1,-4 22-84,-14 58 143,18-107-115,0-13-16,-1-21-6,3 20-4,-14-583 55,13 556-55,0 3 3,2 0 0,0-1 1,6-24-6,-6 48 0,0 0 0,1 0 0,0 1 1,0-1-1,1 1 0,-1-1 1,1 1-1,0 0 0,1 0 0,0 0 1,0 1-1,0-1 0,1 1 1,-1 0-1,1 0 0,0 1 0,1-1 1,-1 1-1,3-1 0,2 0-3,1 1 0,-1-1 1,1 2-1,0 0 0,0 0 0,1 1 0,-1 0 0,0 1 0,1 1 1,-1-1-1,1 2 0,-1 0 0,1 0 0,-1 1 0,0 0 1,9 4 2,-5-2-3,-1 1 1,0 0 0,0 1 0,-1 1 0,0 0-1,0 1 1,-1 1 0,0 0 0,0 0-1,-1 1 1,0 0 0,5 8 2,-12-13 0,0 0-1,0 1 1,-1-1 0,0 1 0,0 0-1,0 0 1,-1 0 0,0 0-1,0 0 1,-1 0 0,1 1 0,-1-1-1,-1 0 1,1 1 0,-1-1 0,0 1-1,-1-1 1,1 1 0,-1-1-1,-1 1 1,1-1 0,-1 0 0,0 0-1,0 0 1,-1 0 0,0 0 0,0 0-1,-6 9 5,0 0-1,-1-1 1,0 0-1,-1-1 0,-1 0 1,0-1-1,-1 0 0,0-1 1,-10 7-4,13-11 3,-1-1 0,0 1 1,0-2-1,-1 1 0,0-2 1,1 0-1,-2 0 0,-11 2-3,17-5 14,0 0-1,0 0 0,0 0 1,-1-1-1,1 0 0,0-1 1,0 1-1,0-1 0,0-1 1,0 1-1,0-1 0,0-1 1,0 1-1,1-1 0,-1 0 1,-1-2-14,6 4-17,0 0 0,1 0 1,-1-1-1,1 1 1,-1-1-1,1 1 0,-1-1 1,1 0-1,0 1 1,0-1-1,0 0 0,0 0 1,0 0-1,0 0 1,0 0-1,1 0 0,-1 0 1,1 0-1,-1 0 1,1 0-1,0 0 0,0 0 17,3-22-128</inkml:trace>
  <inkml:trace contextRef="#ctx0" brushRef="#br0" timeOffset="2544.233">2990 785 3969,'36'-48'2612,"-35"47"-2404,0-1-1,0 1 1,-1 0-1,1 0 1,-1 0-1,1 0 1,-1 0-1,1-1 1,-1 1-1,0 0 0,1 0 1,-1-1-1,0 1 1,0 0-1,0-1 1,0 1-1,0 0 1,0 0-1,0-1 1,-1 1-1,1 0 1,0 0-1,-1-1 0,1 1 1,-1 0-1,1 0 1,-1-1-208,-1 0 313,0 0 1,0-1-1,0 1 1,-1 0-1,1 0 0,0 0 1,-1 1-1,-1-2-313,2 1 221,-7-3 185,0-1-1,0 2 1,0-1-1,-1 1 1,1 0-1,-1 1 1,0 0-1,0 1 1,-6-1-406,12 2 43,0 1 0,0 0 0,0-1 0,0 1 0,0 1 1,0-1-1,0 1 0,0-1 0,0 1 0,0 0 0,0 1 0,0-1 0,0 1 1,1-1-1,-1 1 0,1 0 0,-1 0 0,1 1 0,0-1 0,0 1 0,0 0 0,0 0 1,0 0-1,1 0 0,-2 2-43,-3 7 5,1 0 1,0 1-1,0 0 0,1 0 1,1 0-1,0 1 0,-1 9-5,2-2 6,0 1 0,1-1-1,1 0 1,2 15-6,0-24 3,1 0 1,0-1 0,1 1-1,0-1 1,0 0-1,1 0 1,1 0-1,0-1 1,0 1-1,2 0-3,-5-8 4,1 1-1,-1-1 0,1 1 1,0-1-1,0 0 0,0 0 1,1 0-1,-1-1 1,1 1-1,-1-1 0,1 0 1,0 0-1,0 0-3,-1-1 4,0 0 0,0 0 0,1-1 0,-1 1-1,0-1 1,0 0 0,0 0 0,0 0 0,1 0 0,-1-1 0,0 1 0,0-1 0,0 0 0,0 0 0,0 0 0,0 0-1,0 0 1,0-1 0,0 0-4,4-2 10,0-1 0,0 0 0,-1-1-1,0 1 1,0-1 0,0 0 0,-1 0-1,0-1 1,0 0 0,-1 0 0,1 0-1,-2 0 1,1-1 0,-1 1 0,0-1-1,-1 0 1,1 0 0,0-8-10,2-16 27,-1 0 0,-1 0 1,-2 0-1,-1-4-27,0 30 5,0-1 15,0 1 1,0-1 0,1 1 0,0-1 0,1-1-21,-2 8 4,0-1 0,0 1 0,1-1 0,-1 1 0,0-1-1,0 1 1,0-1 0,1 1 0,-1-1 0,0 1 0,0 0 0,1-1 0,-1 1 0,1-1 0,-1 1 0,0 0 0,1-1 0,-1 1 0,1 0 0,-1-1 0,0 1 0,1 0 0,-1 0 0,1 0 0,0-1-4,0 2 7,0-1 0,0 0 0,-1 1 0,1-1 0,0 0-1,0 1 1,0-1 0,0 1 0,-1 0 0,1-1 0,0 1 0,0 0 0,-1-1 0,1 1 0,-1 0-1,1 0 1,-1 0 0,1-1 0,-1 1 0,1 0-7,15 27 68,0 1-1,-2 1 1,-1 3-68,3 2 51,0-1 0,4 2-51,-10-19 423,1-1 0,0-1 0,2 0 0,-1 0 0,2-1 0,0-1 0,1 0 0,0-1 0,10 5-423,39 17 1339</inkml:trace>
  <inkml:trace contextRef="#ctx0" brushRef="#br0" timeOffset="3402.844">3845 691 2320,'98'-36'2082,"-97"36"-1981,0 0 0,0-1 0,0 1 0,0 0 0,0-1 0,0 1 0,0-1 0,0 1 0,-1-1 0,1 1 0,0-1 0,0 1 0,0-1 0,-1 0 0,1 0 0,0 1 0,-1-1 0,1 0 0,-1 0 0,1 0 0,-1 0 0,1 0 0,-1 0-101,0 0 77,0 0 1,0 1-1,0-1 1,-1 1-1,1-1 1,0 1-1,-1-1 1,1 1 0,0-1-1,-1 1 1,1-1-1,0 1 1,-1-1-1,1 1 1,-1 0-1,1-1 1,-1 1-1,1 0 1,-1-1-78,-1-1 473,-3-3-103,-1 0-1,0 0 1,1 1 0,-2 0-1,1 0 1,0 0-1,-1 1 1,1 0 0,-1 0-1,0 0 1,0 1-1,0 0 1,-1 1 0,1-1-1,0 1 1,-1 1-1,1-1 1,-4 2-370,1-1 121,1 0-1,-1 1 1,0 1 0,0 0 0,1 0 0,-1 1-1,1 0 1,0 1 0,0 0 0,0 0 0,0 1-1,1 0 1,-5 4-121,6-3 19,0 0 0,1 0 0,-1 1 0,1 0 0,1 0 0,-1 0 0,1 1 0,1 0 0,-1 0 0,2 0 0,-1 0 0,1 1 0,0-1 0,0 1 0,1 0 0,1 0 0,-1 0 0,1 8-19,1-9 4,0 0 0,0 0-1,1 0 1,0 0 0,1 0 0,-1-1 0,2 1 0,-1 0 0,1-1-1,0 0 1,1 1 0,-1-1 0,1-1 0,1 1 0,-1 0 0,1-1 0,1 0-1,-1 0 1,1-1 0,0 1 0,5 2-4,-7-5 6,0 0 0,1 0 0,-1-1 0,1 1 0,0-1 0,0 0 0,0-1 0,0 1 0,0-1 0,0 0 0,1 0 0,-1-1 0,0 1 0,0-1 0,1 0 0,1-1-6,1 0 11,0-1 1,0 0-1,0 0 1,0-1-1,0 0 1,0 0-1,-1-1 1,1 0-1,-1 0 1,0-2-12,5-2 18,0-1-1,-1-1 1,0 0 0,0-1-1,-1 0 1,-1-1 0,0 0-1,0 0 1,-1-1 0,-1 0-1,3-8-17,-7 14 5,0 1 0,-1-2 0,0 1 0,0 0 0,-1 0 0,1-1 0,-2 1 0,1-1 0,-1 1 0,0-1 0,-1 1 0,0 0 0,0-1 0,0 1 0,-1 0 0,0 0 0,-1-1-1,1 2 1,-1-1 0,-1 0 0,1 0 0,-1 1 0,0 0 0,-2-2-5,5 6 0,0 1-1,0 0 1,-1 0-1,1 0 1,0 0-1,0 0 1,0 0-1,-1 0 1,1 1-1,0-1 1,-1 0-1,1 1 1,-1-1-1,1 1 1,-2-1 0,3 1-1,-1 0 1,0 0-1,1 0 0,-1 0 1,1 1-1,-1-1 0,0 0 1,1 0-1,-1 0 0,1 1 1,-1-1-1,1 0 0,-1 1 1,1-1-1,-1 0 0,1 1 1,-1-1-1,1 1 0,-1-1 1,1 1-1,0-1 0,-1 1 1,1-1-1,0 1 0,-1 0 1,-1 3-2,1 0-1,-1 1 0,1 0 0,0-1 0,0 1 0,1 0 1,-1-1-1,1 1 0,0 1 3,1 18 6,1 0 1,0 0-1,2-1 1,1 1-1,8 21-6,13 33 62,6 4-62,-15-40 44,73 170 1154,-48-116-490,-35-80-650,0 1 1,-2-1-1,0 1 0,0 4-58,-3-13 8,-1 0 0,-1-1 0,1 1 1,-1-1-1,-1 1 0,1 0 0,-1-1 0,-1 1 1,1-1-1,-1 1 0,-1 0-8,-1 4 12,-1-1 0,-1 1-1,0-1 1,0 0 0,-1-1 0,-1 1 0,1-2-1,-2 1 1,1-1 0,-1 0 0,-1-1-1,0 0 1,0 0 0,0-1 0,-1 0 0,-5 1-12,3-1 12,-1-1 0,0-1 1,-1 0-1,1-1 0,-1-1 1,0 0-1,1-1 1,-1 0-1,-1-1 0,1-1 1,0-1-1,0 0 0,-9-2-12,5-1-2,0 0 0,0-1-1,0-1 1,1-1 0,0-1-1,-7-4 3,15 7-2,1-1 0,-1 0 0,1 0 0,0-1 0,0-1 0,1 0 0,0 0-1,0 0 1,1-1 0,0 0 0,-2-4 2,7 9 205,0 1 0,1 0 0,-1-1-1,1 1 1,0-1 0,0 1 0,0-1 0,1 0 0,-1 0-1,1-2-204,4-35 998</inkml:trace>
  <inkml:trace contextRef="#ctx0" brushRef="#br0" timeOffset="4121.04">4678 701 5337,'1'-2'315,"-1"0"1,0 0-1,0 0 0,0 0 1,0 1-1,-1-1 0,1 0 1,0 0-1,-1 0 0,1 0 0,-1 0 1,0 0-1,0 1 0,1-1 1,-1 0-1,0 0 0,0 1 1,-1-1-1,1 1 0,0-1 0,-1 1 1,1 0-1,0-1 0,-1 1 1,0 0-1,0-1-315,-5-3 481,0 1-1,0-1 1,-1 1-1,0 0 1,-4-1-481,0 1 224,-1 0 0,0 1 0,0 0-1,0 1 1,0 1 0,-1 0 0,1 0 0,0 2-1,-1-1 1,1 2 0,0 0 0,0 0 0,-8 4-224,13-4 21,1 0 1,-1 1 0,1 0-1,0 0 1,0 1 0,0-1-1,1 2 1,-1-1-1,1 1 1,0 0 0,0 0-1,1 0 1,0 1 0,0 0-1,0 0 1,0 1 0,1-1-1,0 1 1,0 0 0,1 0-1,0 0 1,0 0-1,0 6-21,0-3 5,2 1-1,-1-1 1,1 1-1,1-1 0,0 0 1,1 1-1,0-1 1,0 1-1,1-1 0,0 0 1,1 0-1,0 0 1,1 0-1,0 0 0,2 2-4,-3-5 6,1-1-1,0 1 1,1-1-1,0 0 0,0-1 1,0 1-1,0-1 0,1 0 1,0 0-1,0 0 0,0-1 1,1 0-1,-1 0 1,1-1-1,0 0 0,0 0 1,0 0-1,0-1 0,1 0 1,-1-1-1,3 1-5,-2-1 7,0 0 1,0-1-1,0 1 0,0-1 0,0-1 1,1 0-1,-1 0 0,0-1 0,0 1 1,-1-2-1,1 1 0,0-1 0,-1 0 0,1-1 1,-1 0-1,0 0 0,0-1 0,-1 1 1,1-1-1,-1-1 0,0 1 0,-1-1 1,1 0-1,-1-1 0,0 1 0,-1-1 0,1 0 1,-1 0-1,-1-1 0,1 1 0,-1-1 1,-1 1-1,1-4-7,3-11 14,-1 1 0,-1-1 0,-1 0 0,-1 0 0,-1 0 0,0 0 0,-2 0 0,-1-4-14,-3 12 1,1 19 1,-1 25 11,5-8-5,1 0-1,1 0 1,1 0 0,0 0-1,2 0 1,1-1 0,5 14-8,-7-25 15,0-1 1,1 1 0,0-1 0,1 0-1,0 0 1,0-1 0,1 0 0,0 0-1,0 0 1,1-1 0,0 0 0,0 0-1,1-1 1,0 0 0,0-1 0,0 0-1,2 0-15,-4-2 231,1 0 0,0-1 0,0 0 0,0 0-1,0-1 1,0 0 0,0 0 0,0-1 0,0 0 0,1 0-1,-1-1 1,1 0-231,42-14 1183</inkml:trace>
  <inkml:trace contextRef="#ctx0" brushRef="#br0" timeOffset="4502.846">5148 117 11698,'-4'-4'992,"-1"-1"-218,-1 1-1,1-1 1,-1 1-1,0 1 1,0-1-774,6 4 46,-1-1 1,0 1-1,1-1 1,-1 1-1,0 0 1,1-1-1,-1 1 1,0 0-1,0 0 1,1 0-1,-1-1 1,0 1-1,0 0 1,1 0-1,-1 0 1,0 0-1,0 0 1,1 0-1,-1 1 0,0-1 1,0 0-1,1 0 1,-1 0-1,0 1 1,0-1-1,1 0 1,-1 1-1,0-1 1,1 1-1,-1-1 1,1 1-1,-1-1 1,1 1-1,-1-1 1,1 1-1,-1-1 1,1 1-1,-1 0 1,1-1-1,0 1 1,-1 0-1,1-1 1,0 1-1,-1 0 1,1 0-1,0 0-46,-2 12 124,1-1 0,0 1-1,0 0 1,2-1 0,-1 1 0,2 0 0,0-1-1,0 1 1,4 10-124,-5-21 13,22 84 248,4-1 0,6 7-261,33 103 186,-55-155-99,-1 1 0,-3 0-1,3 37-86,-8 86 1492,6-142-690</inkml:trace>
  <inkml:trace contextRef="#ctx0" brushRef="#br0" timeOffset="4860.044">4971 665 9546,'-15'-7'4417,"9"3"-2321,10-5-631,6 2-217,20-2-672,10-1-184,19 4-200,8 2-72,0 6-56,4-1 232,-6 5-360,-3 3 3225,-9 14-2345</inkml:trace>
  <inkml:trace contextRef="#ctx0" brushRef="#br0" timeOffset="4861.044">5734 585 9978,'-3'-9'4401,"-10"7"-2529,4 6-591,2 9 47,6 11-640,2 6-160,9 11-248,0 3-112,5 7-88,0 2-24,-3 1 0,2-4 136,-5-13-328,2-11-96,-1-16 160</inkml:trace>
  <inkml:trace contextRef="#ctx0" brushRef="#br0" timeOffset="5216.625">5709 71 11939,'-18'-34'4368,"-8"16"-3375,9 6-737,8 6 144,7 6-104,7 15-168</inkml:trace>
  <inkml:trace contextRef="#ctx0" brushRef="#br0" timeOffset="5571.751">6295 666 7082,'-4'-4'710,"-1"1"0,1-1 0,-1 1 0,0 0 0,0 0 0,0 0 0,0 0 0,-1 1 0,1 0 1,-1 0-1,0 1-710,-3-1 459,0 0 1,0 1 0,0 0 0,1 1-1,-1 0 1,0 0 0,-4 1-460,5 0 93,0 0 1,-1 1-1,1-1 0,0 2 1,0-1-1,1 1 0,-1 1 1,0-1-1,1 1 0,0 0 1,0 1-1,0 0 0,0 0 1,1 0-1,0 1 0,-2 3-93,1 0 9,2 1-1,-1-1 1,1 1-1,1 0 1,0 1-1,0-1 1,1 1 0,0-1-1,1 1 1,0 0-1,1 0 1,0 3-9,0-1 4,1 0 0,0 0 0,1 0 0,0-1 0,1 1 1,1 0-1,0-1 0,0 1 0,2-1 0,2 6-4,-4-12 5,1 1 0,0-1-1,0 0 1,0 0-1,1 0 1,0-1 0,0 1-1,0-1 1,1 0 0,0-1-1,0 0 1,0 0 0,0 0-1,1 0 1,-1-1 0,1 0-1,2 0-4,2 0 10,-1 0 0,1-1 0,0 0 0,-1-1 0,1 0-1,0 0 1,0-1 0,0-1 0,0 0 0,0-1 0,5-1-10,-3 0 12,-1 0 1,1-1 0,-1-1 0,0 0 0,-1-1-1,1 0 1,-1-1 0,0 0 0,8-7-13,-12 9 7,-1-1 0,0 0 0,0-1 0,0 1 0,-1-1 0,1 0 0,-2-1 0,1 1 0,-1-1 0,0 0 0,-1 0 0,0 0 1,0 0-1,0-3-7,-1 1 10,-1-1 1,0 0 0,-1 0-1,0 1 1,-1-1-1,0 0 1,0 0 0,-1 1-1,-1-1 1,0 1 0,0 0-1,-1 0 1,0 0-1,-1 0 1,0 1 0,-1-1-1,0 1 1,0 1 0,-1-1-1,-3-3-10,3 4-19,-1 0-1,0 0 1,-1 0-1,1 1 1,-1 1-1,-1 0 1,1 0-1,-1 0 1,0 1 0,0 1-1,-1 0 1,0 0-1,1 1 1,-1 0-1,0 1 1,0 0-1,0 1 1,-1 0-1,-5 1 20,17 0-5,-24 4-97,24-4 185,-1 0 0,0 1 1,0-1-1,0 0 0,1 1 1,-1-1-1,0 1 0,1-1 1,-1 1-1,0-1 0,1 1 1,-1-1-1,1 1 0,-1 0 1,0-1-1,1 1 0,0 0 1,-1 0-1,1-1 0,-1 1 1,1 0-1,0 0 0,0 0 1,-1 0-84,2 17 1016</inkml:trace>
  <inkml:trace contextRef="#ctx0" brushRef="#br0" timeOffset="5985.067">6536 722 8378,'-4'-43'3898,"4"43"-3790,0-1 0,0 0 0,-1 1 0,1-1 0,-1 0 0,1 1 0,-1-1-1,1 1 1,-1-1 0,1 1 0,-1-1 0,1 1 0,-1-1 0,1 1 0,-1-1 0,0 1 0,1 0 0,-1-1 0,0 1 0,1 0 0,-1 0 0,0-1-108,1 1 42,-1 0 1,1 0 0,0 0 0,0 0 0,-1 0 0,1 0 0,0 0 0,0 0 0,-1 0-1,1 0 1,0 0 0,0 0 0,-1 0 0,1 0 0,0 0 0,0 0 0,-1 0-1,1 0 1,0 1 0,0-1 0,0 0 0,-1 0 0,1 0 0,0 0 0,0 0 0,0 1-1,-1-1 1,1 0 0,0 0 0,0 0 0,0 1 0,0-1 0,0 0 0,-1 0 0,1 0-1,0 1 1,0-1 0,0 0 0,0 0 0,0 1 0,0-1 0,0 0 0,0 0-1,0 1 1,0-1 0,0 0 0,0 0 0,0 1 0,0-1 0,0 0 0,0 0 0,0 1-1,0-1 1,0 0-43,5 15 422,1 0 0,0-1 0,1 0 0,5 8-422,10 20 307,-7-11-215,-2 0 0,-1 1 0,-2 1-1,-1-1 1,2 14-92,-11-8 72,6-62 511,-5-7-379,-2 0-1,-1 0 1,-2 1-1,-1-1 1,-2-1-204,1 0 97,1 0 0,1-1 0,2 1 0,1-13-97,0 41 3,2 0 1,-1-1-1,0 1 1,1 0 0,0-1-1,0 1 1,0 0-1,0 0 1,1 0 0,-1-1-1,1 2 1,0-1 0,1 0-1,-1 0 1,0 1-1,1-1 1,0 1 0,0 0-1,0 0 1,0 0-1,1 0 1,-1 0 0,1 1-1,0-1 1,-1 1-1,1 0 1,0 0 0,0 1-1,1-1 1,-1 1-1,0 0 1,0 0 0,1 0-1,3 0-3,10 0 0,0 1-1,0 0 0,0 1 1,0 1-1,0 1 0,-1 0 1,1 1-1,-1 1 1,0 1-1,0 0 0,0 1 1,-1 1-1,0 1 0,-1 0 1,0 1-1,0 0 0,-1 2 1,0-1-1,-1 2 1,-1 0-1,1 2 1,-4-2 182,-1 1 0,0 0 0,-1 1 0,-1 0 1,0 0-1,-1 0 0,-1 1 0,2 12-182,3 5 1144,12 42-66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6:19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47 4801,'36'-37'2367,"-31"29"4806,-8 7-4679,-7 5-893,-1 10-1475,2 0-1,-1 1 1,2 1 0,-2 4-126,7-14 10,1 0 1,0 0-1,1 0 1,-1 0 0,1 0-1,0 0 1,1 0-1,0 0 1,0 0-1,0 0 1,0 1 0,1-1-1,1 3-10,-2-8 2,0 0 0,0 0-1,1-1 1,-1 1 0,0 0 0,0-1 0,0 1-1,1 0 1,-1-1 0,1 1 0,-1 0 0,0-1-1,1 1 1,-1-1 0,1 1 0,-1-1 0,1 1-1,-1-1 1,1 1 0,0-1 0,0 1-2,-1-1 1,0 0 1,1 0 0,-1 0-1,0 0 1,1 0-1,-1 0 1,0 0 0,1 0-1,-1 0 1,1 0 0,-1 0-1,0 0 1,1 0-1,-1 0 1,0 0 0,1 0-1,-1 0 1,1 0-1,-1-1 1,0 1 0,1 0-1,-1 0 1,0 0 0,0-1-1,1 1 1,-1 0-1,0 0 1,1-1 0,-1 1-1,0 0 1,0-1-1,1 1-1,7-11 49,-7 10-43,1-1 0,-1 1 1,0-1-1,0 1 1,0-1-1,0 1 0,0-1 1,0 0-1,-1 1 0,1-1 1,0 0-1,-1 0 0,1 1 1,-1-2-7,8-22 81,19-23 55,-26 46-114,-1 0-1,1-1 0,-1 1 1,1 0-1,-1 0 1,0 0-1,0 0 0,0-1 1,0 1-1,0 0 1,0 0-1,-1 0 0,1 0 1,-1-1-1,1 1 1,-1 0-1,0 0 1,0 0-1,0 0 0,0 0 1,0 1-1,-1-1 1,1 0-1,0 0 0,-1 1 1,1-1-1,-1 1 1,-1-2-22,1 2 20,1 0 1,-1 0 0,1-1 0,0 1 0,-1 1 0,0-1 0,1 0-1,-1 0 1,1 1 0,-1-1 0,0 0 0,0 1 0,1 0-1,-1-1 1,0 1 0,0 0 0,0 0 0,1 0 0,-1 0-1,0 0 1,0 1 0,1-1 0,-1 0 0,0 1 0,0 0 0,1-1-1,-1 1 1,0 0 0,1 0 0,-1 0 0,0 0-21,-2 3 10,0 1 0,1 0 0,0 0 1,-1 0-1,2 0 0,-1 1 0,0-1 1,1 1-1,0-1 0,1 1 0,-1 0-10,1-3 0,1 1 0,-1-1 0,1 1 0,0-1-1,0 0 1,0 1 0,0-1 0,0 0-1,1 4 1,0-6-2,-1 1 0,1-1 0,-1 0 0,1 1 0,0-1 0,-1 1-1,1-1 1,0 0 0,0 0 0,0 1 0,0-1 0,0 0 0,0 0 0,0 0-1,0 0 1,1 0 0,-1 0 0,0-1 0,1 1 0,0 0 2,-1 0-33,1-1 0,-1 0 0,1 0 0,-1 0 0,1 0 0,-1 0 0,0 0 0,1 0 0,-1 0 0,1 0 0,-1 0 0,0-1-1,1 1 1,-1-1 0,0 1 0,1-1 0,-1 1 0,0-1 0,0 0 0,1 0 0,-1 0 33,22-17-272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20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64 368 7386,'-14'-40'1192,"7"20"-79,-1 1 0,-1 0 0,-1 0-1,0 0-1112,9 17 189,0 0-1,0 0 1,1 0-1,-1 0 1,1 0-1,-1 0 1,1 0-1,0 0 1,0 0-1,0 0 0,0 0 1,0 0-1,0 0 1,1 0-1,-1 0 1,1 0-1,-1 0 1,1 0-1,0 0 1,0 1-1,0-1 0,0 0 1,0 0-1,0 0-188,4-5 288,0 1-1,0-1 0,1 1 0,-1 0 0,3-1-287,10-7 220,0 0 0,0 1 0,1 0-1,1 2 1,0 0 0,1 2 0,0 0 0,6-1-220,3 1 74,1 0 1,0 2 0,0 2 0,0 0 0,20 2-75,-41 2 10,1 1 1,-1 0-1,1 1 1,-1 0-1,1 0 1,-1 1-1,0 1 1,5 1-11,-13-3 2,1 0 0,0 1 0,-1-1 0,1 1 0,0-1 1,-1 1-1,0 0 0,1 0 0,-1 0 0,0 0 0,0 0 0,0 1 1,-1-1-1,1 1 0,0-1 0,-1 1 0,0 0 0,1-1 1,-1 1-1,0 0 0,-1 0 0,1 0 0,0 0 0,-1 0 0,1 0 1,-1 0-1,0 0 0,0 0 0,0 0 0,-1 0 0,0 1-2,0 9 9,-2-1-1,0 0 1,0-1-1,-1 1 1,0 0-1,-1-1 0,-1 0 1,-5 10-9,-12 13 29,-1 0-1,-3 0-28,5-6 24,0 2 1,-8 18-25,22-34 62,0 1 1,2 0 0,0 0 0,0 1 0,2 0 0,0 0 0,1 0 0,0 1 0,1 3-63,1-6-156,2-1 1,-1 1-1,1-1 1,1 0-1,1 1 1,1 4 155,0-5-1239,0 1 1,2-1-1,5 11 1239,9 15-1991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21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28 8018,'10'-20'6480,"-8"15"-3715,-6 14-1449,0 0-991,0 1-40,0 0-1,0 0 1,1 1-1,1-1 1,-1 7-285,2-14 31,1 0 1,0-1-1,0 1 0,0 0 1,0-1-1,1 1 1,-1 0-1,1-1 0,-1 1 1,1-1-1,0 1 0,0-1 1,0 1-1,0-1 0,1 0 1,-1 1-1,1-1 1,-1 0-1,1 0 0,0 0 1,0 0-1,0 0 0,0-1 1,0 1-1,1 0-31,-1-1 34,1 1 0,-1-1-1,1 0 1,0-1 0,-1 1 0,1 0 0,0-1-1,-1 1 1,1-1 0,0 0 0,0 0-1,-1 0 1,1 0 0,0-1 0,0 1 0,-1-1-1,1 0 1,0 1 0,-1-1 0,1 0-1,-1-1 1,1 1 0,1-2-34,-1 2 45,1-1-1,-1 0 1,0 0 0,0-1 0,-1 1-1,1-1 1,0 1 0,-1-1 0,0 0 0,1 0-1,-1 0 1,0 0 0,0 0 0,-1 0-1,1-1 1,-1 1 0,1-2-45,-1 2 28,0-1 1,-1 1-1,1 0 1,-1 0-1,0-1 0,0 1 1,0 0-1,0 0 1,-1-1-1,1 1 1,-1 0-1,0 0 0,1 0 1,-2 0-1,1 0 1,0 0-1,-1 0 0,1 0 1,-1 0-1,0 0 1,0 1-1,0-1 1,0 1-1,0 0 0,0-1 1,-1 1-1,0 0 1,1 0-1,-1 1 1,0-1-1,0 0 0,1 1 1,-1 0-1,-1 0 1,-1-1-29,-1 1 295,0 0 0,1 1 0,-1-1 0,0 1-1,1 1 1,-3 0-295,-35 7 969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23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0 4729,'62'29'2434,"-53"-28"-814,-8-5-428,-9-6 960,6 8-1991,-1 1 0,0-1 0,0 1 1,1 0-1,-1 0 0,0 0 0,0 0 1,0 0-1,0 1 0,-1 0 1,1-1-1,0 1 0,0 0 0,0 0 1,0 1-1,0-1 0,0 1 0,0-1 1,0 1-1,0 0 0,0 0 0,0 1 1,0-1-1,1 0 0,-1 1 1,0 0-1,1-1 0,-1 1 0,-1 2-161,-4 3 110,0 0 0,0 0 1,1 1-1,0 0 0,1 0 0,0 1 0,0 0 0,-1 3-110,2-3 21,0 2 1,0-1-1,1 0 0,1 1 1,0 0-1,0 0 1,1 0-1,1 0 1,0 0-1,0 0 0,1 0 1,0 0-1,2 10-21,0-13 2,-1 0 0,2 0 1,-1 0-1,1-1 0,0 1 0,1-1 0,-1 0 0,1 1 0,1-2 0,0 1 1,0 0-1,0-1 0,0 0 0,1 0 0,0-1 0,0 1 0,1-1 0,0-1 1,1 1-3,1 1 5,0-1 0,0-1 0,1 1 0,0-2 0,0 1 0,0-1 0,0-1 0,0 0 0,0 0 0,11-1-5,-15-1 6,1 0-1,0 0 0,0-1 0,0 0 0,-1 0 0,1-1 1,0 0-1,-1 0 0,1 0 0,-1-1 0,0 0 0,0 0 1,0-1-1,0 0 0,-1 0 0,0 0 0,1-1-5,1-1 9,-1-1-1,1 0 1,-2-1 0,1 1-1,-1-1 1,0 0 0,0 0-1,-1-1 1,0 1-1,-1-1 1,0 0 0,0 0-1,-1 0 1,0-1 0,0 1-1,-1-8-8,0 4 14,-2 0-1,0 0 0,0 0 0,-1 0 1,-1 0-1,0 0 0,0 0 0,-2 1 1,1-1-1,-2 1 0,-4-8-13,7 14 33,0 1 0,0 0 0,-1-1 0,0 1-1,0 0 1,0 1 0,-1-1 0,1 1 0,-1 0 0,-2-1-33,4 3 31,0 0 0,0 1 1,-1-1-1,1 1 0,0 0 1,0 0-1,-1 0 0,1 0 1,-1 1-1,1-1 0,-1 1 1,1 0-1,0 0 0,-1 0 1,1 1-1,-1-1 0,1 1 0,-1 0 1,1 0-1,-1 0-31,-3 2 46,0 0 0,0 0 0,1 1 1,-1 0-1,1 0 0,0 1 0,0 0 0,1 0 0,-5 5-46,-1 2 30,0 1 0,0 1 0,2 0 0,0 0-30,5-8 2,1 1-1,0 0 1,0 0 0,0 0-1,1 0 1,0 0 0,1 0-1,-1 1 1,2-1 0,-1 0-1,1 1 1,0-1 0,1 6-2,-1-7 0,1-1 1,0 1 0,1 0-1,-1 0 1,1 0 0,0-1-1,1 1 1,-1-1 0,1 1-1,0-1 1,0 0 0,1 0 0,0-1-1,0 1 1,0-1 0,0 0-1,1 1 0,0-1 4,0 0 0,0-1 0,0 1 0,1-1 0,0 0 0,-1 0 0,1-1 0,0 0 0,0 0 0,0 0 0,1-1 0,5 1-4,-6-1 4,-1-2-1,0 1 1,0 0-1,0-1 1,0 0-1,0 0 1,0 0-1,0-1 1,0 0-1,0 0 1,0 0-1,-1 0 1,1-1-1,-1 0 1,0 0-1,2-1-3,-1-1 5,0 1 1,1-1-1,-2 0 0,1 0 0,-1-1 0,1 1 1,-2-1-1,1 0 0,0 0 0,-1-1 0,-1 1 1,1 0-1,-1-1 0,0 0 0,0 0 0,0-2-5,-1 3 7,-1 1 0,0 0 0,0-1 0,0 1 0,-1 0-1,1-1 1,-1 1 0,0 0 0,-1 0 0,1-1 0,-1 1-1,0 0 1,-1 0 0,1 1 0,-1-1 0,0 1 0,0-1-1,0 1 1,-1 0 0,1 0 0,-3-2-7,1 2 22,1 0 1,-1 0-1,0 1 1,1 0-1,-1 0 1,-1 0-1,1 1 1,0-1-1,-1 1 0,-2 0-22,6 1 10,-1 0-1,0 1 1,1 0-1,-1-1 0,0 1 1,1 0-1,-1 0 0,0 1 1,1-1-1,-1 1 1,0-1-1,1 1 0,-1 0 1,1 0-1,-1 0 0,1 0 1,-1 0-1,1 0 1,0 1-1,-1-1 0,1 1 1,0 0-1,-1 1-9,-2 2 3,0 0 0,1 1 0,-1 0-1,1 0 1,0 0 0,1 0 0,0 0 0,0 1 0,0-1-1,1 1 1,-1 0 0,2 0 0,-1 0 0,1 0-1,0 0 1,0 0 0,1 1 0,0-1 0,1 0 0,-1 0-1,1 0 1,1 0 0,-1 0 0,1 0 0,1 2-3,-2-6 1,1-1 0,-1 0-1,0 1 1,1-1 0,-1 0 0,1 0 0,0 0 0,0 0 0,0-1 0,0 1 0,0 0-1,0-1 1,0 1 0,1-1 0,-1 0 0,0 0 0,1 0 0,-1 0 0,1 0 0,-1-1 0,1 1-1,-1 0 1,1-1 0,0 0 0,-1 0 0,1 0 0,0 0 0,-1 0 0,1-1 0,2 0-1,1 0 5,1 0 0,-1-1 1,0 0-1,0-1 1,0 1-1,0-1 1,0 0-1,0-1 1,-1 1-1,0-1 0,5-4-5,-6 3 6,0 1 0,0-1 0,0 0-1,0 0 1,-1-1 0,0 1-1,0-1 1,-1 0 0,1 0 0,-1 0-1,0 0 1,-1 0 0,0 0-1,0 0 1,0-1-6,0 4 3,-1 0 0,0 0 0,0-1 0,0 1 0,0 0 0,-1 0 1,1 0-1,-1 0 0,0 0 0,0 0 0,0 0 0,0 0 0,-1 0 0,1 0 0,-1 0 0,1 1 0,-1-1 0,0 0 0,0 1 0,0 0 0,-1-1 0,1 1 0,0 0 0,-1 0 1,1 0-1,-1 1 0,0-1 0,0 1 0,0-1 0,-2 0-3,3 2 2,0 0-1,0-1 1,-1 1 0,1 0-1,0 0 1,0 0 0,-1 0-1,1 1 1,0-1 0,0 1-1,-1-1 1,1 1 0,0 0-1,0 0 1,0 0 0,0 0-1,0 0 1,0 0 0,0 0-1,0 1 1,1-1 0,-1 1 0,0-1-1,1 1 1,-1 0 0,1 0-1,-1 0-1,-4 6 2,1-1 0,0 1 1,0 0-1,0 0 0,-2 9-2,4-12 1,1 1 0,1 0 1,-1 1-1,1-1 0,0 0 1,0 0-1,1 0 0,0 1 1,0-1-1,0 0 0,1 1 0,0 0-1,0-5 2,-1 0-1,1 0 0,-1 0 0,1 0 1,0 0-1,0-1 0,0 1 0,-1 0 1,2 0-1,-1-1 0,0 1 0,0-1 1,1 1-1,-1-1 0,0 0 0,1 1 1,0-1-1,-1 0 0,1 0 0,0 0 1,-1 0-1,1 0 0,0 0 0,0-1 1,0 1-1,0-1 0,0 1 0,-1-1 1,1 0-1,0 0 0,0 1 0,0-1 1,0-1-1,0 1 0,0 0 0,0 0 0,0-1 1,0 1-1,0-1 0,0 0-1,5-1 10,-1 0 0,1-1 0,-1 0 0,0 0 0,0-1 0,0 0 0,-1 0 0,1 0 0,4-5-10,-8 7 6,1 0 0,-1-1 0,1 1 0,-1-1 0,0 1 0,0-1 0,0 1 0,-1-1-1,1 0 1,0 0 0,-1 0 0,0 0 0,0 0 0,0 0 0,0 0 0,0-1 0,-1 1 0,0 0 0,1 0 0,-1-1 0,0-2-6,-1 4 4,1 1-1,-1-1 1,0 0-1,0 1 1,1-1-1,-1 1 1,0-1 0,0 1-1,0-1 1,0 1-1,-1 0 1,1 0 0,0 0-1,-1-1 1,1 1-1,0 0 1,-1 0 0,1 1-1,-1-1 1,0 0-1,1 0 1,-1 1 0,0-1-1,1 1 1,-1 0-1,0-1 1,1 1 0,-1 0-1,0 0 1,0 0-1,1 0 1,-1 0-1,0 1 1,0-1 0,1 0-1,-2 1-3,-4 0 153,0 1-1,-1 0 0,1 0 1,0 1-1,0 0 1,1 0-1,-7 5-152,-15 14 2102,5 5-928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26.8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489 161 4873,'84'-28'2337,"-56"22"196,-13 2-262,-15 4-2196,1-1-1,-1 1 1,0 0 0,0 0 0,1 0 0,-1 0 0,0-1 0,0 1-1,0 0 1,0 0 0,1-1 0,-1 1 0,0 0 0,0 0 0,0-1-1,0 1 1,0 0 0,0 0 0,0-1 0,0 1 0,0 0 0,0 0-1,1-1 1,-1 1 0,-1 0 0,1 0 0,0-1 0,0 1 0,0 0 0,0-1-1,0 1 1,0 0 0,0 0 0,0-1 0,0 1-75,-9-7 3498,-17 3-3090,12 3-33,-24-5 65,-1-1-37,-1 2 0,0 2 1,-28 1-404,55 2 29,0 2 0,0-1 1,0 1-1,1 1 0,-1 0 1,1 1-1,0 1 0,0 0 0,0 0 1,0 1-1,1 0 0,0 1 1,-8 7-30,4-2 8,1 2 1,0-1 0,1 2 0,1 0-1,0 0 1,1 2 0,0-1-1,1 1 1,1 0 0,1 1-1,1 0 1,0 1 0,1-1-1,1 1 1,1 0 0,1 1-1,0-1 1,1 8-9,2-5 4,0 0 1,1 1-1,1-1 0,1 0 0,1 0 1,1 0-1,1-1 0,1 0 0,1 0 1,1 0-1,0-1 0,2 0 0,0-1 1,1-1-1,15 18-4,-16-23 13,0 0 0,2-2 0,-1 1 1,1-1-1,1-1 0,0 0 0,1-1 0,0-1 1,0 0-1,9 2-13,-2-2 25,0-1-1,1-1 1,0-1 0,0-1 0,0 0-1,0-2 1,11-1-25,39-3 42,0-3 0,-1-4 0,57-14-42,-43 4-8</inkml:trace>
  <inkml:trace contextRef="#ctx0" brushRef="#br0" timeOffset="354.14">1244 12 10330,'0'-11'4001,"-4"18"-2705,-1 9-335,7 19-17,-4 4-280,4 20-288,6 2-56,3 20-32,-1 15 40,-7 5-24,-4 4-32,-2-18-72,3-14-80,8-17-24,3-9 208,0-20 401,3-5-3594,-12-21 2377</inkml:trace>
  <inkml:trace contextRef="#ctx0" brushRef="#br0" timeOffset="1175.798">1948 457 4329,'10'8'427,"6"7"2592,-20-14-865,-12-7 141,4 1-1818,1 1 0,-1 0-1,1 1 1,-1 1 0,0 0 0,0 0 0,0 2-1,-10-1-476,15 1 80,0 1 0,0-1-1,0 1 1,0 0-1,1 1 1,-1 0-1,0 0 1,0 1-1,1-1 1,0 1-1,-1 1 1,1-1 0,0 1-1,1 0 1,-5 4-80,0 2 21,1 1 0,0-1 0,1 1 0,0 1 0,1 0 0,1 0 0,-1 0 0,2 1 0,0 0 0,0 0 0,1 0 0,1 1 0,-2 13-21,4-18 2,0 1 0,0-1-1,1 1 1,0 0 0,1-1-1,0 1 1,0-1 0,1 1 0,0-1-1,1 1 1,0-1 0,0 0 0,1 0-1,1-1 1,-1 1 0,1-1 0,0 0-1,1 0 1,0-1 0,3 3-2,-4-6 4,0 0 0,0 0 0,0 0 0,1 0-1,0-1 1,0 0 0,0-1 0,0 1 0,0-1 0,1 0 0,-1 0 0,1-1 0,-1 0 0,1 0 0,-1-1 0,1 0 0,0 0 0,-1 0 0,1-1 0,-1 0 0,1 0 0,-1-1-1,2 0-3,4-1 18,1-2-1,0 1 0,-1-2 0,0 1 0,0-2 0,0 0 0,-1 0 0,0-1 0,0 0 0,8-10-17,-14 13 8,0 0 0,-1 0-1,1-1 1,-1 0 0,-1 0 0,1 0 0,-1 0-1,0-1 1,0 1 0,-1-1 0,0 0-1,0 1 1,-1-1 0,1 0 0,-2 0 0,1 0-1,-1 0 1,0-1 0,-1-6-8,-2-7 73,-2-1 1,0 0-1,-1 1 1,-1 0-1,-7-13-73,14 34 8,0-1 0,0 1 0,0 0 0,0 0-1,0 0 1,0-1 0,0 1 0,0 0 0,0 0 0,-1-1 0,1 1 0,0 0 0,0 0 0,0 0-1,0-1 1,0 1 0,0 0 0,0 0 0,0 0 0,-1 0 0,1-1 0,0 1 0,0 0 0,0 0-1,0 0 1,-1 0 0,1 0 0,0-1 0,0 1 0,0 0 0,-1 0 0,1 0 0,0 0 0,0 0-1,0 0 1,-1 0 0,1 0 0,0 0 0,0 0 0,-1 0 0,1 0 0,0 0-8,-4 10 175,2 19-69,3-16-178,1 0 0,0 0-1,1-1 1,0 1-1,1 0 1,0-1 0,1 0-1,0 0 1,1 0-1,1-1 1,0 1-1,0-2 1,1 1 0,0-1-1,1 0 1,0-1-1,1 0 1,0 0 0,0-1-1,1-1 1,0 1-1,0-2 1,1 0 0,-1 0-1,1-1 1,1 0-1,7 1 73,18 4-346</inkml:trace>
  <inkml:trace contextRef="#ctx0" brushRef="#br0" timeOffset="1671.259">2450 486 6537,'-1'-8'831,"0"-9"914,-2 1-1,0-1 0,-1 1 1,-2-4-1745,6 20 52,0 0-1,0-1 1,0 1 0,0 0 0,0-1 0,0 1-1,0 0 1,0-1 0,0 1 0,0 0 0,0-1-1,0 1 1,-1 0 0,1-1 0,0 1 0,0 0 0,0 0-1,-1-1 1,1 1 0,0 0 0,0 0 0,-1-1-1,1 1 1,0 0 0,0 0 0,-1 0 0,1-1-1,0 1 1,-1 0 0,1 0 0,0 0 0,-1 0 0,1 0-1,0 0 1,-1 0 0,1 0 0,0 0 0,-1 0-1,1 0-51,-7 13 951,-1 24-340,2 44 328,5 68-939,1-133 27,1-1 1,0 1 0,2-1-1,0 1 1,0-1 0,1 0-1,1 0 1,5 9-28,-8-19 8,0-1 0,0 1 0,1-1-1,0 0 1,0 0 0,0 0 0,0 0 0,1 0 0,-1-1 0,1 1 0,0-1 0,0 0 0,0 0 0,0-1 0,1 1-1,-1-1 1,1 0 0,0 0 0,-1 0 0,1-1 0,0 0 0,0 0 0,0 0 0,0 0 0,0-1 0,0 0 0,0 0-1,1 0-7,0-1 17,1 0-1,-1-1 0,0 0 1,0 0-1,0 0 0,0-1 1,0 0-1,0 0 0,-1 0 1,1-1-1,-1 0 0,0 0 1,0 0-1,-1-1 0,1 0 1,1-2-17,4-6 20,0 0 1,0 0-1,-1-1 1,-1 0-1,-1-1 1,1-1-21,-1-3 13,0 0 0,-2-1 0,0 0 1,-1 1-1,-1-8-13,6-94 22,-8 111-22,-3 44 17,2 0 0,1 0 0,2 0 0,1 0 0,6 19-17,-8-45 6,1 1 0,0-1-1,0 0 1,1 0 0,0 0 0,0-1 0,1 0-1,0 1 1,0-1 0,1-1 0,0 1 0,0-1 0,4 2-6,0 1 86,2-2 0,-1 1 0,1-2 0,0 1 0,0-1 0,1-1 0,-1-1 0,7 2-86,44 11 245</inkml:trace>
  <inkml:trace contextRef="#ctx0" brushRef="#br0" timeOffset="2374.574">3636 393 5513,'1'-1'224,"-1"0"-1,0 0 0,1 1 1,-1-1-1,0 0 1,1 0-1,-1 0 0,0 0 1,0 1-1,0-1 1,0 0-1,0 0 0,0 0 1,0 0-1,0 0 1,0 1-1,0-1 0,0 0 1,0 0-1,-1 0 0,1 0 1,0 1-1,-1-1 1,1 0-1,0 0 0,-1 0 1,0 0-224,0 1 163,0-1 1,0 0-1,-1 0 0,1 1 1,0-1-1,-1 0 0,1 1 1,0-1-1,-1 1 0,1 0 1,-1-1-1,1 1 0,-1 0 1,1 0-1,-1 0-163,-8 0 383,1 1 0,-1 0 0,0 0 0,-5 2-383,-56 16 1651,1 3 0,-4 5-1651,51-19 296,18-6-249,-1 0-1,1 1 0,-1 0 0,1-1 0,0 1 0,0 1 0,0-1 0,1 1 0,-1 0 1,0 1-47,3-3 3,1 1 1,-1-1-1,0 1 1,1-1 0,-1 1-1,1 0 1,0 0-1,-1-1 1,1 1 0,1 0-1,-1 0 1,0 0 0,1 0-1,0 0 1,-1 1-1,1-1 1,1 0 0,-1 0-1,0 0 1,1 2-4,0-2 0,0 1 0,0-1 0,1 0 0,-1 0 0,1 0 0,0 0 0,0 0 0,0 0 0,0-1 0,0 1 1,1-1-1,-1 1 0,1-1 0,-1 0 0,1 0 0,0 0 0,0 0 0,0-1 0,0 1 0,0-1 0,2 1 0,11 4 2,0 0 1,1-1-1,13 1-2,-22-4 3,58 11 16,-43-10-14,-1 1 0,0 1 0,0 1 0,0 0 0,-1 2 0,0 1 0,5 3-5,-24-11 2,1 1-1,-1 0 0,1-1 1,-1 1-1,0 0 0,1 0 1,-1 0-1,0 0 1,0 1-1,-1-1 0,1 0 1,0 1-1,-1-1 0,1 1 1,-1 0-1,0-1 0,0 1 1,0 0-1,0 0 1,0 0-1,-1 0 0,0 0 1,1 0-1,-1 0 0,0 0 1,0 0-1,-1 0 0,1 0 1,0 0-1,-1-1 1,0 1-1,0 0 0,0 0 1,0 0-1,0-1 0,0 1 1,-1 0-1,1-1 1,-1 1-1,0-1 0,-1 1-1,-6 8 9,-1 0 0,-1 0 0,0-2 0,0 1-1,-1-1 1,0-1 0,0 0 0,-1-1 0,0 0-1,-4 0-8,8-3 9,1 0 0,-1-1 0,-1 0 0,1-1 0,0 0 0,-1 0 0,1-1 0,-1 0 0,1-1 0,-1 0-1,1 0 1,-1-1 0,1 0 0,-1-1 0,1 0 0,-2-1-9,5 0 27,0 0 0,0 0 0,0 0 0,0-1 0,-4-3-27,8 5-31,0 0 0,-1 0 0,1 0-1,0 0 1,0 0 0,0 0 0,0-1-1,1 1 1,-1-1 0,1 1 0,-1-1-1,1 0 1,-1-1 31,2 3 1,0 1 0,0 0-1,0 0 1,0-1 0,0 1-1,0 0 1,0-1 0,0 1-1,0 0 1,0-1 0,0 1-1,0 0 1,0-1 0,0 1-1,0 0 1,0-1 0,0 1-1,0 0 1,0-1 0,0 1-1,1 0 1,-1 0 0,0-1-1,0 1 1,0 0 0,1 0-1,-1-1 1,0 1 0,0 0-1,1 0 1,-1 0 0,0-1-1,0 1 1,1 0 0,-1 0-1,0 0 0,14-2 1067,-11 2-918,28 1 484</inkml:trace>
  <inkml:trace contextRef="#ctx0" brushRef="#br0" timeOffset="2811.751">3947 624 7386,'-21'-38'3164,"20"37"-2989,1 1 0,-1-1 0,1 1 0,0-1 0,-1 0 0,1 1 0,0-1 0,-1 0 0,1 1 0,0-1 0,0 0 0,0 1 0,-1-1 1,1 0-1,0 0 0,0 1 0,0-1 0,0 0 0,0 1 0,0-1 0,1 0 0,-1 0-175,12-1 3184,-7 3-3171,39 1 608,87 0 316,-112-3-870,0-1 0,1 0 0,-1-1 0,-1-1 0,14-5-67,-30 8 6,1 1 1,-1-1-1,0 0 0,0 1 1,0-1-1,0 0 0,0 0 1,0-1-1,0 1 1,0 0-1,0-1 0,-1 1 1,1-1-1,0 1 0,-1-1 1,1 0-1,-1 0 0,0 1 1,0-1-1,1 0 1,-1 0-1,-1-1 0,1 1 1,0 0-1,0 0 0,-1 0 1,1 0-1,-1-1 1,0 0-7,0-1 10,-1 0 1,0 0-1,0-1 1,0 1-1,-1 0 1,1 0-1,-1 0 1,0 1-1,0-1 1,-1 0-1,1 1 1,-1-1-1,0 1 1,1 0 0,-2-1-11,-3-3 7,0 0 0,0 0 1,0 1-1,-1 0 0,0 1 0,0-1 1,0 2-1,-1-1 0,0 1 1,0 0-1,0 1 0,-2-1-7,6 3 0,0 0-1,0 1 1,0-1-1,0 1 0,0 0 1,0 0-1,0 0 1,0 1-1,0 0 0,0 0 1,0 0-1,1 1 1,-1-1-1,0 1 0,1 0 1,-1 1-1,1-1 1,0 1-1,0 0 0,0 0 1,0 0-1,0 0 1,0 1-1,-2 3 1,-3 4-5,0 2 0,0-1 0,1 1 0,1 0 0,0 1 0,1 0 0,1 0 0,0 0 0,0 1 0,1 1 5,-2 11 2,1 1 0,2-1 0,0 1 0,2 0 0,1 3-2,0-23 2,0 0 1,1 0-1,0 0 0,1 0 1,0 0-1,0 0 1,0 0-1,3 3-2,-3-6 4,0-1 0,1 0 0,-1-1 0,1 1-1,0 0 1,0-1 0,0 1 0,1-1 0,-1 0 0,1 0 0,0 0 0,0-1-1,0 1 1,0-1 0,4 2-4,5 0 70,-1 1 0,1-2-1,1 0 1,-1 0 0,0-1-1,1-1 1,5 0-70,31-1 2344,18-3-2344,-56 2 370,93-7 905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30.3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106 107 7306,'-2'-5'746,"-1"1"1,1-1 0,-1 1 0,0 0 0,0-1 0,0 2 0,0-1-1,-1 0 1,0 0-747,2 3 100,1 0-1,0 0 1,0 1-1,0-1 1,0 0-1,-1 1 1,1-1-1,0 1 1,0-1-1,-1 1 1,1 0-1,0-1 1,-1 1-1,1 0 1,0 0-1,-1 0 1,1 0-1,-1 0 1,1 0-1,0 1 1,-1-1-1,1 0 1,0 1-1,-1-1 1,1 1-1,0-1 1,0 1-1,0 0 1,-1 0-1,1-1 1,0 1-1,0 0 1,0 0-1,0 0 1,0 0-1,0 1-99,0-1 71,-1 1-1,1 0 0,0 0 1,0 0-1,0 0 1,0 0-1,0 0 1,0 1-1,1-1 1,-1 0-1,1 0 1,0 0-1,-1 1 1,1-1-1,0 0 1,0 0-1,1 2-70,5 43 488,-3-32-322,5 55 238,-3 0 0,-4 41-404,0-45 94,-2-10-11,-1-1 0,-3 1 0,-3-1 0,-3 9-83,6-42 128,0 0 0,2 1 0,1 3-128,2-24 13,0-1 1,0 0-1,0 1 0,1-1 1,-1 0-1,0 1 0,1-1 1,-1 0-1,1 0 0,-1 1 1,1-1-1,0 0 0,-1 0 1,1 0-1,0 0 0,0 0 1,0 0-1,0 0 0,0 0 1,0 0-1,0 0 0,0 0 1,0-1-1,0 1 0,1 0 1,-1-1-1,0 1 0,0-1 1,1 0-1,-1 1 0,0-1 1,1 0-1,-1 0 0,0 1 1,1-1-1,0 0-13,8 0 42,-1 0 0,1 0 0,-1-1 0,8-1-42,-12 2 11,59-11 161,1-3-172,-29 5-150,0 2 0,0 1 0,0 2 0,1 2 1,10 1 149,10 6-349</inkml:trace>
  <inkml:trace contextRef="#ctx0" brushRef="#br0" timeOffset="675.858">909 509 7938,'-80'-18'3142,"80"17"-3087,0 1 1,-1 0 0,1 0 0,0 0 0,0 0-1,-1 0 1,1 0 0,0 0 0,-1 0-1,1 0 1,0 0 0,-1 0 0,1 0-1,0 0 1,0 0 0,-1 0 0,1 0 0,0 0-1,-1 0 1,1 0 0,0 0 0,0 0-1,-1 1 1,1-1 0,0 0 0,0 0-1,-1 0 1,1 0 0,0 1 0,0-1 0,0 0-1,-1 0 1,1 1 0,0-1 0,0 0-1,0 0 1,0 1 0,0-1 0,-1 0-1,1 0 1,0 1 0,0-1 0,0 0 0,0 1-1,0-1 1,0 0 0,0 0 0,0 1-1,0-1 1,0 0 0,0 1 0,0-1 0,0 0-1,0 0 1,0 1 0,1-1 0,-1 0-1,0 1 1,0-1 0,0 0 0,0 0-1,0 0 1,1 1 0,-1-1 0,0 0 0,0 0-1,0 1 1,1-1-56,12 20 939,-11-17-643,1 1-216,0 1 0,1 0-1,-1-1 1,1 0 0,0 0-1,0 0 1,1-1 0,-1 1-1,1-1 1,0 0 0,0-1-1,0 1 1,0-1-1,0 0 1,0 0 0,1 0-1,-1-1 1,1 0 0,-1 0-1,1 0 1,-1-1 0,1 1-1,0-1 1,-1-1 0,1 1-1,0-1 1,-1 0-1,2-1-79,6-1 31,-1 0 0,0-2 0,-1 1 0,1-1-1,-1-1 1,0 0 0,0-1 0,0 0-1,-1 0 1,0-1 0,-1 0 0,1-2-31,-7 7 7,0 1 0,-1-1 1,0 0-1,1 0 1,-1 0-1,0 0 0,0 0 1,-1 0-1,1-1 0,-1 1 1,0 0-1,1-1 1,-1 1-1,-1-1 0,1 0 1,-1 1-1,1-1 0,-1 0 1,0 0-8,-1 1 6,0-1 1,0 0-1,0 1 1,0-1-1,0 1 0,-1-1 1,0 1-1,0 0 1,0 0-1,0 0 1,0 0-1,-1 0 0,1 0 1,-1 0-1,1 1 1,-1 0-1,0-1 1,-1 1-7,-3-4 5,-1 1-1,0 0 1,-1 1 0,1 0 0,-1 0 0,0 1 0,0 0 0,0 0 0,0 1-1,0 1 1,0-1 0,-1 1 0,1 1 0,0 0 0,-1 0 0,1 1 0,0 0-1,-2 1-4,3-1 1,0 1-1,0 0 0,0 1 0,1 0 0,-1 0 1,1 1-1,0 0 0,0 0 0,0 0 0,0 1 1,1 0-1,0 1 0,0-1 0,0 1 0,1 0 1,0 1-1,0-1 0,0 1 0,1 0 1,0 0-1,0 1 0,-3 10 22,0-1 0,2 1 0,0 0 0,1 0 0,0 1 0,2-1 0,0 1 0,1-1 0,1 1 0,1 0 0,1 9-22,0-21 23,-1 0 0,1 0 0,0-1 0,1 1 0,-1-1 0,1 0 0,1 0 0,-1 0 0,1 0-1,0 0 1,0-1 0,1 1 0,2 1-23,0 0 15,1-1-1,-1 0 1,1-1-1,0 0 1,1 0 0,-1-1-1,1 0 1,0 0-1,1-1-14,16 4 154,0-1-1,1-1 0,-1-1 0,1-1 1,0-2-1,10-1-153,37-1 2304,6 1-1073</inkml:trace>
  <inkml:trace contextRef="#ctx0" brushRef="#br0" timeOffset="1357.168">1780 507 7066,'-4'-9'566,"0"0"0,0 0 0,-1 0 0,0 1 0,-1 0 0,0 0 0,0 0 0,-1 1 0,0 0 0,0 0 0,0 1 0,-1 0 0,0 0 0,-8-4-566,11 7 90,0 1 0,0 0-1,0 0 1,0 0-1,0 1 1,-1 0 0,1 0-1,0 0 1,-1 0 0,1 1-1,-1 0 1,1 0 0,-1 1-1,1 0 1,0-1-1,-1 2 1,1-1 0,0 1-1,0-1 1,0 1 0,0 1-1,0-1 1,0 1-1,0 0 1,1 0 0,0 0-1,-2 2-89,-2 2 47,-1 1 0,1 1-1,1 0 1,0 0 0,0 0-1,0 1 1,1 0 0,1 0-1,0 0 1,0 1 0,1-1-1,1 1 1,-2 5-47,1 1 13,1-1-1,1 0 1,0 1-1,1 0 1,1-1 0,0 1-1,1 0 1,1-1 0,1 1-13,-1-8 3,0-1 1,0 0 0,1-1-1,0 1 1,0 0 0,1-1-1,0 0 1,1 1 0,-1-2-1,1 1 1,1 0 0,-1-1-1,1 0 1,0-1-1,0 1 1,1-1 0,0 0-1,0-1 1,0 1 0,0-1-1,1-1 1,4 3-4,-2-3 12,-1 0 0,1 0 0,0-1 0,-1-1 0,1 1 0,0-1 0,0-1 1,0 0-1,0 0 0,0-1 0,0-1 0,-1 1 0,1-1 0,0-1 0,-1 0 0,0 0 0,1-1 0,7-5-12,-13 6 8,1 0-1,-1 0 1,0 0-1,0-1 1,0 1 0,0-1-1,0 0 1,-1-1 0,0 1-1,0 0 1,0-1-1,0 0 1,-1 0 0,0 1-1,0-1 1,0-1 0,-1 1-1,1 0 1,-1 0 0,0-1-1,-1 1 1,0 0-1,1-1 1,-2 1 0,1-1-1,-1 1-7,-1-19 16,-2 0 0,-1 0 0,-1 0 0,0 1 0,-3-3-16,4 12 3,-19-46 100,48 111 39,3-1 1,2-2-1,2-1 0,12 13-142,-38-54-173,0 0-1,0 0 1,0-1-1,1 1 0,-1-1 1,1 0-1,0-1 0,1 1 1,-1-1-1,1 0 0,0-1 1,0 0-1,0 0 1,0 0-1,1-1 174,15 2-910</inkml:trace>
  <inkml:trace contextRef="#ctx0" brushRef="#br0" timeOffset="1710.812">2102 492 7818,'0'-1'135,"-1"1"1,1 0 0,0 0-1,-1-1 1,1 1 0,0 0-1,-1 0 1,1 0 0,0 0-1,-1-1 1,1 1 0,0 0-1,-1 0 1,1 0 0,-1 0 0,1 0-1,0 0 1,-1 0 0,1 0-1,-1 0 1,1 0 0,0 0-1,-1 0 1,1 0 0,-1 0-1,1 1 1,0-1 0,-1 0-1,1 0 1,0 0 0,-1 1-1,1-1 1,0 0 0,-1 0-1,1 1 1,0-1 0,-1 0-1,1 1-135,-5 19 1889,8 32-1296,-2-46-129,3 20 29,2 0 1,1 0-1,0-1 0,2 0 0,4 6-493,10 29 780,-20-42-311,-4-14-78,-4-13 39,-4-12-370,2-2 0,0 1 0,2-1 1,0 1-1,2-1 0,1-1 0,0 1 0,2 0 0,0 0 0,2-1 1,3-14-61,-4 31 5,1 1 1,-1-1-1,2 1 1,-1-1 0,1 1-1,0 0 1,0 0-1,0 1 1,1-1 0,0 1-1,0-1 1,0 1 0,1 1-1,0-1 1,1-1-6,1 2 2,-1-1 0,2 1-1,-1 0 1,0 0 0,1 1 0,-1 0 0,1 0 0,0 1 0,0 0-1,0 1 1,0-1 0,4 1-2,6 0-212,0 1-1,0 0 1,0 1-1,17 4 213,36 11-3469,-6 1 1680</inkml:trace>
  <inkml:trace contextRef="#ctx0" brushRef="#br0" timeOffset="2358.698">2886 553 5049,'-56'-99'2501,"55"97"-2356,0 1 1,0-1 0,0 1-1,0-1 1,0 1 0,0 0-1,-1-1 1,1 1 0,0 0-1,-1 0 1,1 0 0,-1 0 0,1 0-1,-1 0 1,0 0 0,1 0-1,-1 1 1,0-1 0,1 1-1,-1-1 1,0 1 0,0 0-1,0 0 1,1-1 0,-1 1-1,-2 1-145,2-1 162,1 1 0,-1-1-1,0 1 1,0-1-1,1 1 1,-1 0 0,1 0-1,-1 0 1,1 0-1,-1 0 1,1 0-1,-1 1 1,1-1 0,0 0-1,0 1 1,0-1-1,-1 1-161,0 2 129,1 0 0,-1 0 0,1 1 0,0-1 0,0 0 0,0 1-1,0-1 1,1 1 0,0-1 0,0 1 0,0-1 0,0 1 0,1 1-129,13 61 537,-13-62-465,22 66 567,3 8 139,-24-70-670,0 1-1,0-1 0,-1 1 0,-1-1 1,1 1-1,-1-1 0,-1 2-107,1-11 4,0 0 0,0 0 0,0 0 0,0 1 0,0-1 0,0 0 0,0 0 0,0 0 0,0 0 0,0 0 0,0 0 0,0 0 0,-1 1 0,1-1 0,0 0 0,0 0 0,0 0 0,0 0 0,0 0 0,0 0 0,0 0 0,0 0 0,0 0 0,-1 0 0,1 0 0,0 0 0,0 0 0,0 0 0,0 0 0,0 1 0,0-1 0,0 0 0,-1 0 0,1 0 0,0 0 0,0 0 0,0 0 0,0 0 0,0-1 0,0 1 0,-1 0 0,1 0 0,0 0 0,0 0 0,0 0 0,0 0 0,0 0 0,0 0 0,0 0 0,0 0-1,-1 0 1,1 0 0,0 0 0,0 0 0,0-1 0,0 1 0,0 0 0,0 0 0,0 0 0,0 0 0,0 0 0,0 0 0,0 0 0,0 0 0,0-1 0,0 1 0,0 0 0,0 0 0,0 0-4,-6-7 119,2-3-36,1 1 1,-1 0 0,2-1 0,-1 0-1,1 0 1,1 0 0,0 1-1,0-1 1,1-7-84,0-8 55,2 1 0,1-1-1,2-7-54,-2 17 6,0 1 1,1-1-1,1 1 0,0 0 0,1 1 1,0-1-1,7-10-6,-9 19 1,0-1 0,0 1 0,0 0 0,1 0-1,-1 0 1,1 1 0,0-1 0,1 1 0,-1 1 0,1-1 0,0 1 0,0 0 0,0 0 0,0 0 0,0 1-1,1 0 1,-1 1 0,4-1-1,0 0 1,1 1 0,0 0-1,-1 1 1,1 1 0,0-1-1,-1 2 1,1-1 0,-1 2 0,1-1-1,-1 1 1,0 1 0,0 0-1,-1 0 1,1 1 0,-1 0 0,0 1-1,0 0 1,0 0 0,-1 1-1,0 0 1,0 2-1,2 1 1,0 0 0,-1 1 0,-1 0 1,0 1-1,-1 0 0,0 0 0,-1 1 0,0 0 0,-1 0 1,0 0-1,-1 1 0,-1-1 0,0 1 0,-1 0 0,1 13-1,-6 85-198,3-110 100,0 0 0,0 0 1,0 0-1,1 0 0,-1 0 1,1 0-1,-1 0 0,1 0 1,0 0-1,0 0 0,0 0 1,0 0-1,0-1 0,0 1 1,0 0-1,1-1 1,-1 1-1,1 0 98,16 5-652</inkml:trace>
  <inkml:trace contextRef="#ctx0" brushRef="#br0" timeOffset="2725.697">3549 421 9866,'-9'-13'4185,"5"13"-2569,4 8-311,3 13-433,4 7-200,3 17-64,2 4-136,2 7-208,-1-1-80,-4-6-104,0-3-24,-4-5 24,4-4-168,-4-13-584,-3-4-512,2-15 664</inkml:trace>
  <inkml:trace contextRef="#ctx0" brushRef="#br0" timeOffset="2726.697">3486 97 10738,'-20'-42'4265,"6"17"-2937,9 8-639,6 8-393,8 6-256,11 6-8</inkml:trace>
  <inkml:trace contextRef="#ctx0" brushRef="#br0" timeOffset="3332.655">3924 550 8930,'17'-115'3309,"-16"90"-1861,-1 25-1431,0 0 0,0 0-1,0 0 1,0-1-1,0 1 1,0 0 0,0 0-1,0 0 1,0 0 0,0 0-1,0-1 1,0 1-1,0 0 1,0 0 0,0 0-1,0 0 1,0 0 0,0-1-1,0 1 1,0 0-1,0 0 1,0 0 0,0 0-1,0 0 1,-1 0-1,1 0 1,0-1 0,0 1-1,0 0 1,0 0 0,0 0-1,0 0 1,0 0-1,-1 0 1,1 0 0,0 0-1,0 0 1,0 0 0,0 0-1,0 0 1,-1 0-1,1 0 1,0 0 0,0 0-1,0 0 1,0 0 0,0 0-1,-1 0 1,1 0-1,0 0 1,0 0-17,-11 15 794,10-14-700,-3 7 83,-1 1-1,1-1 0,1 1 0,0 0 1,0 0-1,1 1 0,0-1 0,1 1 1,0-1-1,0 1 0,1-1 0,0 1 1,0-1-1,2 1 0,-1-1 0,3 9-176,3 9 357,1-1 0,2-1 0,0 0-1,2 0 1,5 7-357,-11-22 60,-1 1 0,-1-1 0,1 1 0,-2-1 0,1 5-60,-3-6 130,-7-14-40,-6-13 11,5 2-76,0 0-1,2 0 0,-1-1 0,2 0 0,1 0 1,0 0-1,1 0 0,0 0 0,2-1 0,0-4-24,0 6 11,2 0 0,-1 0 0,2 0 0,0 1 0,1-1-1,1 1 1,0 0 0,1 0 0,0 0 0,2 1 0,1-3-11,-4 10 2,0 1 0,1-1 0,-1 1 1,1 0-1,1 0 0,-1 1 0,1 0 1,0 0-1,0 0 0,1 1 0,-1 0 1,1 1-1,0-1 0,0 1 0,0 1 0,0 0 1,1 0-1,-1 1 0,1 0 0,-1 0 1,1 0-1,3 2-2,-3-1 0,0 1 0,1 0 0,-1 0 0,0 1 0,0 0 0,0 1 0,0 0 0,0 0 1,-1 1-1,1 0 0,-1 1 0,0-1 0,-1 2 0,1-1 0,-1 1 0,0 0 0,0 1 0,-1 0 0,1 0 0,2 5 0,2 5-63,-2 0 0,0 1-1,0 0 1,-2 1 0,0 0-1,-1 0 1,-1 0 0,-1 1-1,0 3 64,2 30-1147,-2-1 0,-3 50 1147,1-55-4057,12-6 1825</inkml:trace>
  <inkml:trace contextRef="#ctx0" brushRef="#br0" timeOffset="3988.624">5023 637 8506,'-3'-16'1106,"-1"0"0,-1 0 0,0 1 0,-1 0 0,0 0 0,-2 0 0,-8-12-1106,12 20 206,-2 0 0,1 1 0,-1 0 0,0 0-1,0 0 1,0 1 0,-1 0 0,0 0 0,0 0 0,0 1-1,-1 0 1,0 1 0,1-1 0,-1 1 0,0 1 0,-2-1-206,3 2 54,0-1 0,0 1 0,0 0 0,0 1 1,0 0-1,0 0 0,0 0 0,0 1 0,0 0 1,0 0-1,0 1 0,1 0 0,-1 0 0,0 1 1,1 0-1,0 0 0,-1 0 0,1 1 0,-1 0-54,0 2 12,0 0 0,1 0 0,0 0 0,0 1 0,0 0 0,0 0 0,1 1-1,1-1 1,-1 1 0,1 0 0,0 0 0,1 1 0,0-1 0,-1 8-12,0-3 5,1 0 1,1 0-1,0 0 0,1 0 1,1 0-1,0 0 0,0 1 1,2 0-6,-2-9 1,1 0 0,0 0 0,1 0 0,-1 0 0,1 0 1,0 0-1,0 0 0,1 0 0,-1-1 0,1 1 0,0-1 0,0 0 0,1 0 1,-1 0-1,1 0 0,0 0 0,0-1 0,0 0 0,0 0 0,1 0 0,1 1-1,7 2 6,0-1 0,0-1-1,0 0 1,0-1 0,1 0 0,-1-1-1,1 0 1,0-1 0,0-1-1,0 0 1,6-2-6,-4 1 7,-1-1 1,0-1-1,0 0 1,0-1-1,0-1 1,-1 0-1,1-1 1,-1 0-1,-1-1 1,5-3-8,-14 7 3,0 0 1,0 0-1,0-1 1,0 1-1,-1-1 0,0 0 1,1 0-1,-1 0 1,-1 0-1,1 0 1,-1-1-1,1 1 0,-1-1 1,0 0-1,-1 0 1,1-1-4,-1-1 6,1-1 0,-2 1 1,1 0-1,-1-1 0,0 1 0,-1 0 1,0-1-1,0 1 0,0 0 1,-1 0-1,-1-2-6,-2-6 8,-1-1 0,0 1 0,-1 1 1,-1-1-1,0 1 0,-1 1 0,-6-8-8,14 20 0,0 0 0,0 0 0,0 0 0,0-1 0,0 1 0,0 0-1,0 1 1,0-1 0,0 0 0,-1 0 0,1 0 0,0 1 0,-1-1 0,1 0 0,0 1-1,-1 0 1,1-1 0,-1 1 0,2 0 0,-1 0-1,0 0 1,1 1-1,-1-1 1,1 0 0,-1 0-1,0 1 1,1-1-1,-1 0 1,1 1-1,-1-1 1,1 1-1,0-1 1,-1 1-1,1-1 1,-1 1 0,1-1-1,0 1 1,-1-1-1,1 1 1,0-1-1,-1 1 1,1 0-1,0-1 1,0 1 0,0 0 0,-2 6-3,1-1 0,0 1 1,1-1-1,-1 1 0,1-1 1,1 6 2,1 2 0,0 0-1,1-1 1,0 1 0,1-1 0,1 0 0,0 0 0,1-1-1,0 1 1,1-1 0,3 4 0,16 20 4,2 0-1,18 17-3,-18-22 6,-2 0 0,-1 2 0,3 8-6,-13-15 3,-2 0 1,0 1 0,-2 1 0,7 25-4,-12-34 3,-2 1-1,0 0 0,-1 0 1,-1 0-1,-1 0 0,-1 0 1,-2 14-3,1-25 1,-1 0 1,0-1 0,0 1 0,-1 0-1,0-1 1,-1 1 0,0-1 0,0 0 0,0 0-1,-1 0 1,-1-1 0,1 0 0,-1 0 0,0 0-1,-1-1 1,0 0 0,-5 4-2,-7 4 8,0-1 1,-1-1-1,-1-1 1,0-1-1,0-1 1,-9 2-9,-6 0 17,0-1 1,-1-2-1,1-1 0,-2-2 1,1-1-1,0-3 0,-1-1 1,1-1-1,-1-2 0,1-2 1,0-1-1,1-2 0,-11-5-17,39 10 81,0 0-1,0 0 1,0-1-1,1 0 1,-1-1-81,6 4 48,1 0 0,-1 0 1,1 0-1,-1 0 0,1-1 0,-1 1 1,1 0-1,0-1 0,-1 1 0,1-1 0,0 1 1,0-1-1,0 0 0,0 1 0,0-1 1,1 0-1,-1 0 0,0 0 0,1-1-48,0 2 31,1-1 0,-1 1 0,1-1 0,-1 0 0,1 1 0,0-1 0,0 1-1,0-1 1,0 1 0,0 0 0,0-1 0,0 1 0,0 0 0,0 0 0,1 0 0,0-1-31,-2 2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37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195 220 2361,'-83'3'2200,"82"-3"-2024,0 0 1,0 0-1,0 0 1,0 0-1,0 0 1,0 1-1,0-1 0,0 0 1,0 0-1,0 1 1,0-1-1,0 1 1,0-1-1,0 1 1,0-1-1,1 1 0,-2 0-176,1 10 1549,0-4-260,-8 10 582,-1 0 1,-11 13-1872,10-15 1281,1 1 0,0 0 0,-2 8-1281,12-24 22,0 0 0,0 0 1,0 0-1,0 0 0,0 1 1,0-1-1,0 0 0,0 0 0,0 0 1,0 0-1,-1 1 0,1-1 1,0 0-1,0 0 0,0 0 0,0 0 1,0 0-1,0 0 0,0 0 1,-1 1-1,1-1 0,0 0 0,0 0 1,0 0-1,0 0 0,0 0 1,-1 0-1,1 0 0,0 0 0,0 0 1,0 0-1,0 0 0,-1 0 1,1 0-1,0 0 0,0 0 1,0 0-1,0 0 0,0 0 0,-1 0 1,1 0-1,0 0 0,0 0 1,0 0-1,0 0 0,-1 0 0,1 0 1,0 0-1,0 0 0,0-1 1,0 1-1,0 0-22,-1 0 49,1-1 0,0 0-1,-1 1 1,1-1 0,0 1 0,0-1 0,0 1 0,0-1 0,0 0 0,0 1-1,0-1 1,0 0 0,0 1 0,0-1 0,0 1 0,0-1 0,0 0 0,0 1-1,0-1 1,1 0-49,11-29 130,2 1 0,0 0 0,2 1 0,16-20-130,-10 13 68,-13 22-51,1 0 0,1 0 0,0 1 0,1 0-1,0 1 1,0 0 0,1 1 0,1 1 0,0 0 0,0 0-1,8-2-16,-8 4 18,1 1 0,-1 0 0,1 2 0,0-1-1,0 2 1,0 0 0,1 1 0,-1 0 0,1 1 0,-1 1-1,1 0 1,5 2-18,-11 0 4,0 1 0,-1-1 0,1 1 0,-1 1 0,1 0 0,-1 1 0,0-1 0,-1 2 0,1-1 0,-1 1 0,0 0 0,-1 1 0,1 0 0,-1 0 0,0 1 0,-1 0 0,0 0 0,0 1-4,5 8 3,-1 1 0,0 0 1,-2 0-1,0 1 0,-1-1 0,-1 2 0,-1-1 1,2 13-4,-2-5 11,-1 0 0,-2 0 0,-1 0 0,-2 28-11,0-43 9,-1 1-1,0-1 1,0 0-1,-2 0 0,1 0 1,-2 0-1,1 0 1,-2-1-1,1 1 0,-2-2 1,-6 11-9,-3-3 17,-1 1 0,-1-2 0,0 0 0,-7 3-17,-3 3 44,-17 19-44,37-33 5,1-1-1,0 1 0,0 0 1,1 0-1,0 0 0,1 1 1,-3 7-5,7-16 0,1 1 1,-1 0 0,0 0 0,1 0-1,-1 0 1,1 0 0,0 0 0,-1 0-1,1 0 1,0 0 0,0 0 0,0-1-1,1 1 1,-1 0 0,0 0 0,1 0-1,-1 0 1,1 0 0,0 0 0,-1 0-1,1 0 1,0-1-1,1 2 1,0-1 0,0 0 0,0 0 0,0 0 0,0-1 0,0 1 0,1 0 0,-1-1 0,1 0 0,-1 1 0,1-1 0,-1 0 0,1 0 0,0 0-1,9 2 130,-1-1-1,1 0 1,0-1 0,0 0-1,0 0 1,11-2-130,23-5 2020,-1-8-912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37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17 4089,'-23'22'5122,"23"-22"-4931,0-1-1,1 1 1,-1-1-1,0 0 1,0 1-1,1-1 1,-1 1 0,0-1-1,0 1 1,0-1-1,0 0 1,0 1-1,0-1 1,0 1-1,0-1 1,0 1-1,0-1 1,0 0-1,0 1 1,0-1-1,0 1 1,-1-1-1,1 1 1,0-1 0,0 0-1,-1 1 1,1-1-1,-1 1-190,-15-12 2893,11 10-2501,0 0-1,-1 0 0,1 0 0,-1 1 1,1 0-1,-2 0-391,5 1 30,-1 1 0,1-1 0,-1 1 1,1 0-1,0-1 0,-1 1 0,1 0 0,0 0 0,-1 0 0,1 1 1,0-1-1,0 1 0,0-1 0,0 1 0,0 0 0,1-1 1,-1 1-1,0 0 0,1 0 0,-1 0 0,1 0 0,0 1 0,0-1 1,0 0-1,0 1-30,-3 4 8,1 0 0,0 1 0,1-1 0,0 1 0,0-1-1,0 1 1,1 6-8,0-10 4,1 1-1,0-1 0,1 1 1,-1-1-1,1 1 0,0-1 1,0 1-1,0-1 0,1 1 0,-1-1 1,1 0-1,0 0 0,0 0 1,1 0-1,-1 0 0,1 0-3,-1-2 6,1 1-1,-1-1 0,1 0 0,-1 0 1,1 1-1,0-2 0,0 1 1,0 0-1,0-1 0,0 1 1,0-1-1,0 0 0,0 0 0,1 0 1,-1 0-1,0-1 0,1 1 1,-1-1-1,1 0 0,-1 0 0,0 0 1,2-1-6,3 0 34,-1 0 1,1-1-1,0 0 1,-1-1-1,0 1 0,1-2 1,-1 1-1,0-1 1,-1 0-1,1 0 1,5-5-35,-8 6 35,0 0 1,0-1 0,0 0-1,-1 0 1,1 0 0,-1 0-1,0-1 1,0 1 0,0-1 0,-1 0-1,1 0 1,-1 0 0,0 0-1,-1 0 1,1 0 0,-1-1-1,0-2-35,-1 5 16,0 0-1,0 0 0,-1 0 0,1 0 0,-1 1 0,0-1 1,1 0-1,-1 0 0,-1 0 0,1 1 0,0-1 1,-1 1-1,1-1 0,-1 1 0,0-1 0,0 1 1,0 0-1,0 0 0,0 0 0,0 0 0,-1 0 0,1 1 1,0-1-1,-1 0 0,0 1 0,1 0 0,-1 0 1,0 0-1,0 0 0,1 0 0,-2 0-15,-2-1 20,0 1 1,0-1-1,-1 1 0,1 0 0,0 1 0,-1 0 1,1-1-1,-1 2 0,1-1 0,0 1 0,-1 0 0,1 1 1,0-1-1,-2 2-20,-8 8 52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39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84 4977,'-26'-57'4389,"25"55"-4223,0 0-1,-1 1 1,1-1-1,0 0 1,0 1-1,-1-1 1,1 1-1,-1-1 1,1 1 0,-1 0-1,0-1 1,0 1-1,1 0 1,-1 0-1,0 0 1,0 1 0,0-1-1,0 0 1,0 1-1,-1-1-165,0 1 138,0 0 0,-1 0 0,1 0 1,0 0-1,0 1 0,0-1 0,0 1 0,0 0 0,0 0 0,0 0 0,0 0 0,-2 1-138,-1 2 127,-1-1 0,1 1 0,0 1-1,0-1 1,1 1 0,-1 0 0,1 0-1,0 1 1,0 0 0,-1 2-127,1-1 27,1 1 0,0-1-1,1 1 1,-1 0 0,1 0 0,1 0-1,0 1 1,0-1 0,0 0 0,1 1-1,1-1 1,-1 1 0,1 0 0,1-1-1,0 1 1,0-1 0,0 1 0,1-1-1,0 0 1,1 0 0,0 0 0,0 0-1,1 0 1,0 0 0,0-1 0,1 0-1,0 0 1,0 0 0,1 0 0,-1-1-1,7 6-25,-8-8 10,0 0 1,1 0 0,-1-1 0,1 1 0,-1-1-1,1 0 1,0 0 0,0-1 0,0 1 0,1-1 0,-1 0-1,0-1 1,1 1 0,-1-1 0,1 0 0,0-1 0,-1 1-1,1-1 1,0 0 0,-1 0 0,1-1 0,0 0-1,-1 0 1,1 0 0,-1 0 0,1-1 0,-1 0 0,0 0-1,0-1 1,5-2-12,0-1 27,0-1 0,-1 0-1,0 0 1,0-1-1,-1 0 1,0-1 0,0 0-1,-1 0 1,0 0 0,-1-1-1,0 0 1,-1 0 0,0-1-1,1-3-26,-3 7 45,0 0 0,-1-1 0,-1 1-1,1-1 1,-1 1 0,0-1 0,-1 1-1,0-1 1,0 0 0,-1-3-45,0 6 53,0-1-1,0 1 1,-1-1 0,0 1-1,0 0 1,0 0 0,0 0 0,-1 0-1,0 1 1,0-1 0,0 1-1,-1-1 1,1 1 0,-1 0-1,-1 0-52,0 0 21,1 0 0,-1 0 1,0 1-1,-1 0 0,1 0 0,-1 0 0,1 1 0,-1 0 0,0 0 0,0 0 0,0 0 0,0 1 0,0 0 0,0 1 1,0-1-1,0 1 0,-1 0 0,1 1 0,0 0 0,0 0 0,0 0 0,0 0 0,0 1 0,0 0 0,1 0 0,-1 1 1,0 0-1,1 0 0,0 0 0,0 0 0,0 1 0,0 0 0,0 0 0,1 0 0,0 1 0,0-1 0,0 1-21,1-1 12,-7 9 12,1 0 0,1 0 0,0 1 0,-1 5-24,7-15 1,1 0 0,-1 0 0,1 0 1,0 0-1,0 0 0,0 1 0,1-1 0,0 0 1,0 0-1,0 1 0,0-1 0,0 0 1,1 1-1,0-1 0,0 0 0,0 0 1,0 0-1,1 1-1,3 4 2,-1 0 0,1-1-1,1 0 1,-1 0 0,1 0 0,1-1 0,0 0 0,0 0-1,0-1 1,0 1 0,1-2 0,0 1 0,1-1-2,-5-2 4,1-1 1,0 1-1,0-1 1,-1 0-1,1-1 1,0 1-1,0-1 1,1 0-1,-1 0 1,0-1-1,0 1 1,0-1-1,1 0 1,-1-1-1,0 1 1,0-1-1,0 0 1,0 0-1,0-1 1,0 1-1,0-1 1,0 0-1,0-1 1,3-1-5,-2-1 10,0 1 1,0-1-1,0 1 0,-1-2 1,1 1-1,-1-1 0,-1 1 1,1-1-1,-1-1 1,0 1-1,0-1 0,0-2-10,-2 6 4,-1 0 0,0-1-1,0 1 1,0 0 0,0-1 0,-1 1-1,1 0 1,-1-1 0,0 1-1,0-1 1,-1 1 0,1-1-1,0 1 1,-1 0 0,0-1-1,0 1 1,0 0 0,0 0-1,-1-1 1,1 1 0,-1 0-1,0 0 1,0 0 0,0 1-1,0-1 1,0 0 0,-3-1-4,1 0 7,0 0 0,-1 0 1,0 1-1,0 0 0,0 0 0,0 0 0,0 1 1,-1-1-1,1 1 0,-1 0 0,1 1 1,-1 0-1,0-1 0,0 2 0,1-1 0,-1 1 1,0 0-1,0 0 0,0 0 0,0 1 1,1 0-1,-1 0 0,0 1 0,1-1 0,-1 1 1,1 1-1,-1-1 0,1 1 0,0 0 1,0 0-1,0 0 0,1 0 0,-1 1 1,1 0-1,-1 0 0,-1 3-7,3-3 5,0 1-1,0-1 1,0 1 0,0 0 0,1-1 0,0 1-1,0 0 1,0 1 0,0-1 0,1 0-1,0 0 1,0 4-5,1-7 2,1 0 0,-1 0-1,1 0 1,0 0 0,-1 0-1,1 0 1,0 0-1,0-1 1,0 1 0,1 0-1,-1-1 1,0 1 0,1-1-1,-1 1 1,1-1 0,-1 1-1,1-1 1,-1 0 0,1 0-1,0 0 1,0 0 0,0 0-1,0 0 1,0-1 0,-1 1-1,1-1 1,0 1 0,1-1-2,4 2 4,1 0 1,-1-1 0,1 0 0,0 0 0,-1 0-1,1-1 1,1-1-5,-3 0 5,0 0 1,0 0-1,0-1 0,-1 0 0,1-1 0,0 1 1,-1-1-1,1 0 0,-1 0 0,0-1-5,-1 2 5,-1 0-1,0 0 1,0-1-1,0 1 1,-1-1 0,1 0-1,-1 0 1,1 0-1,-1 0 1,0 0-1,0-1 1,0 1-1,-1 0 1,1-1 0,-1 1-1,0-1 1,0 0-5,-1 2 3,0 0 0,0-1 0,0 1 0,0 0 0,-1 0 0,1 0 0,-1 0 0,0 0 0,1 0 0,-1 0 0,0 0 0,0 0 0,0 0 0,-1 0 0,1 1 0,0-1 0,-1 0 0,1 1 0,-1-1 0,1 1 0,-1 0 0,0-1 0,1 1 1,-1 0-1,0 0 0,0 0 0,0 0 0,0 0 0,0 1 0,0-1 0,0 0 0,0 1 0,0 0 0,0-1 0,-1 1 0,1 0 0,0 0 0,0 0 0,0 1 0,0-1 0,0 0 0,0 1 0,0-1 0,-1 1 0,1 0 0,0 0 0,0 0-3,-3 2 3,1-1-1,1 1 1,-1 0-1,0 1 1,1-1-1,-1 1 1,1-1-1,0 1 1,0 0-1,1 0 0,-1 1 1,1-1-1,-1 2-2,2-4 1,0 0 0,0 0 0,0 1 0,0-1-1,1 0 1,-1 0 0,1 1 0,-1-1 0,1 0 0,0 0-1,0 1 1,0-1 0,0 0 0,1 1 0,-1-1 0,0 0-1,1 0 1,0 0 0,-1 1 0,1-1 0,0 0 0,0 0-1,0 0 1,1 0 0,-1 0 0,0 0 0,1-1 0,-1 1-1,2 1 0,-1-2 2,0 0 0,-1 0 0,1-1 0,0 1 0,0 0 0,0-1 0,0 1 0,-1-1 0,1 0 0,0 0 0,0 0 1,0 0-1,0 0 0,0 0 0,0 0 0,0 0 0,0-1 0,0 1 0,-1-1 0,1 0 0,0 1 0,0-1 0,0 0 0,-1 0 0,1 0 0,1-1-2,1-1 8,1 0 0,-1 0 0,0 0 1,0 0-1,-1-1 0,1 1 1,0-1-1,-1 0 0,2-3-8,-4 5 8,0-1 0,0 1 0,0 0 1,0-1-1,0 1 0,-1-1 0,1 1 0,-1-1 0,0 1 0,0-1 0,0 1 1,0-1-1,0-2-8,0 4 15,-1-1 0,1 1 1,0-1-1,-1 1 0,1 0 1,-1-1-1,1 1 0,-1 0 1,0-1-1,0 1 0,1 0 1,-1 0-1,0 0 0,0-1 1,0 1-1,0 0 0,-1 0 1,1 1-1,0-1 0,0 0 1,0 0-1,-1 1 0,1-1 1,-2 0-17,-18-2 122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08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66 4921,'-47'-55'2425,"47"54"-2327,-1 0 1,0 0 0,0 1 0,0-1 0,0 0 0,0 0 0,-1 1 0,1-1-1,0 0 1,0 1 0,0-1 0,0 1 0,-1 0 0,1-1 0,0 1 0,-1 0 0,1 0-1,0 0 1,0 0 0,-1 0 0,1 0 0,0 0 0,-1 0 0,1 0 0,0 1-1,0-1 1,-1 0 0,1 1 0,0-1 0,0 1 0,-1 0-99,-3 1 385,-5 1-127,0 1 1,1 1 0,-1 0-1,1 0 1,0 1-1,0 0 1,1 0 0,0 1-1,0 0 1,0 1-1,1-1 1,0 2 0,1-1-1,0 1 1,0 0-259,0 1 21,1 0 1,0 0-1,0 1 1,1-1-1,1 1 1,0 0-1,0 0 1,1 0-1,1 0 1,0 0-1,0 1 1,1-1-1,1 0 1,0 1-1,0-1 1,1 0-1,0 0 0,1 0 1,0 0-1,1-1 1,4 8-22,-3-7 21,1 0 1,0-1-1,1 0 1,0 0 0,0-1-1,1 1 1,0-2-1,1 1 1,0-1-1,8 6-21,-12-11 15,1 0-1,-1 1 1,1-2 0,-1 1-1,1-1 1,0 0 0,0 0-1,-1 0 1,2-1 0,-1 0-1,0 0 1,0-1 0,0 1-1,0-1 1,0-1-1,0 1 1,1-1 0,-1 0-1,0-1 1,0 1 0,0-1-1,0-1-14,11-5 27,0-1-1,0-1 0,-1-1 1,0-1-1,-1 0 1,0 0-1,-1-2 0,-1 0 1,0-1-27,-5 7 10,-1 0 1,-1-1 0,1 0 0,-2 0-1,1 0 1,-1-1 0,-1 0-1,0 0 1,0 0 0,-1 0 0,0-1-1,0 0 1,-1-1-11,-2 5 18,1 0 1,-1 1-1,0-1 1,0 0-1,-1 0 0,0 1 1,0-1-1,-1 1 1,0-1-1,0 1 0,0-1 1,-1 1-1,0 0 0,0 0 1,-1 0-1,1 1 1,-1-1-1,-1 1 0,1 0 1,-1 0-1,-2-2-18,-2-1 89,0 1 0,-1 0 0,1 1 0,-1 0-1,0 0 1,-1 1 0,1 0 0,-1 1 0,0 1 0,0-1 0,-1 2-1,-6-1-88,10 1 43,-1 2 0,1-1 0,-1 1 0,1 1-1,0-1 1,-1 1 0,1 1 0,0 0 0,0 0-1,0 0 1,0 1 0,0 0 0,1 1 0,-1 0-1,1 0 1,0 0 0,-5 5-43,2-1 14,1-1 0,0 1 1,1 1-1,0 0 0,0 0 0,1 0 1,0 1-1,-4 8-14,9-13 1,-1 1 0,1-1 1,0 0-1,1 1 0,0 0 0,-1-1 1,2 1-1,-1 0 0,1 0 0,0 0 0,0-1 1,0 1-1,1 0 0,0 0 0,0-1 1,0 1-1,1-1 0,0 1 0,1 0-1,2 7 4,0 0 1,1-1-1,1 0 0,0 0 0,1-1 1,4 5-5,-8-11 2,0 0 0,1-1 0,-1 0 0,1 0 0,0 0 0,0 0 0,1-1 1,-1 0-1,1 0 0,-1 0 0,1-1 0,0 0 0,0 0 0,0 0 1,3 0-3,2-1 7,0 0 0,0-1 0,0 0 0,0-1 0,0 0 0,0-1 0,0 0 0,0-1 0,0 0 0,0 0 0,-1-1 0,0-1 0,4-2-7,-8 4 5,0 0 1,0 0 0,-1-1-1,1 0 1,-1 0 0,0 0-1,0-1 1,0 0-1,-1 0 1,0 0 0,0-1-1,0 1 1,0-1-1,-1 0 1,0 0 0,0 0-1,-1 0 1,0 0-1,0-1 1,0 1 0,-1-1-1,1-5-5,-2 7 4,0 0 0,0 1 0,0-1 0,-1 1-1,0-1 1,0 0 0,0 1 0,0 0 0,-1-1 0,0 1-1,0 0 1,0 0 0,0 0 0,-1 0 0,1 0 0,-1 0-4,-2-1 3,1 0 0,-1 0 0,0 1 0,-1 0 0,1 0 1,-1 0-1,1 0 0,-1 1 0,0 0 0,-5-1-3,3 0 9,0 2 0,1-1 0,-1 1 0,0 1 0,0-1 0,-1 1 0,1 1 0,0-1-1,0 2 1,0-1 0,0 1 0,0 0 0,0 0 0,0 1 0,0 0 0,0 1 0,0 0 0,-3 2-9,2 0 5,1 0 0,1 0 0,-1 1 0,1 0 0,0 1 0,0-1 0,1 1 0,-1 1 1,2-1-1,-3 5-5,6-10 0,1 1 1,-1 0 0,1-1-1,0 1 1,0 0-1,0 0 1,0-1 0,1 1-1,-1 0 1,1 0-1,0 0 1,-1 0 0,1 0-1,1 0 1,-1 0 0,0 0-1,1 0 1,-1-1-1,1 1 1,0 0 0,0 0-1,0 0 1,1-1 0,-1 1-1,0-1 1,1 1-1,0-1 1,0 1 0,-1-1-1,1 0 1,1 0-1,-1 0 1,0 0 0,2 1-1,1 1 2,-1 0 0,1-1 1,0 1-1,0-1 0,0 0 0,0-1 1,0 1-1,1-1 0,-1 0 0,1 0 1,0-1-1,-1 1 0,1-1 0,0-1 1,0 1-1,0-1 0,0 0 1,0 0-1,0-1 0,-1 1 0,1-1 1,0-1-1,0 1 0,-1-1 0,1 0 1,-1 0-1,1-1 0,-1 0 0,0 0 1,1-1-3,1 0 8,0-1 0,0 1 0,-1-2 1,0 1-1,0-1 0,0 0 0,-1 0 0,0 0 1,0-1-1,-1 0 0,2-2-8,-4 5 4,-1 1-1,0 0 0,1 0 1,-1-1-1,-1 1 1,1-1-1,0 1 1,-1-1-1,0 1 0,1-1 1,-2 1-1,1-1 1,0 1-1,-1-1 0,1 1 1,-1-1-1,0 1 1,0 0-1,0-1 1,-1 1-1,1 0 0,-1 0 1,0 0-1,0 0 1,0 0-1,0 0 0,-1-1-3,-1 0 3,0 0 0,-1 0-1,1 0 1,-1 0 0,0 1-1,0 0 1,0 0 0,-1 0-1,1 1 1,-1-1-1,1 1 1,-1 1 0,0-1-1,0 1 1,1 0 0,-1 0-1,0 1 1,0-1 0,0 1-1,-6 1-2,8 0 2,-1-1 0,1 1 0,0 0 0,0 0 0,0 0 0,0 1 0,0 0 1,0-1-1,0 1 0,0 1 0,1-1 0,-1 0 0,1 1 0,-1 0 0,1 0 0,0 0 0,0 0 0,0 0 0,1 1 0,-1-1 0,1 1 0,0 0 0,0 0 0,0 0 0,1 0 0,-1 0 0,1 0 0,0 0 0,0 1-2,0-1 2,0-1-1,1 1 0,-1-1 0,1 1 0,0-1 0,0 1 0,0-1 0,1 0 0,-1 1 1,1-1-1,0 1 0,0-1 0,0 0 0,1 1 0,-1-1 0,1 0 0,-1 0 0,1 0 1,0 0-1,0-1 0,0 1 0,1 0 0,-1-1 0,1 1 0,-1-1 0,1 0 0,0 0 1,0 0-1,0 0 0,0-1 0,0 1 0,2 0-1,1 0 4,-1 0-1,1-1 1,0 1-1,-1-1 1,1 0-1,0-1 1,0 1-1,0-1 1,0 0-1,-1-1 1,1 1-1,0-1 1,0 0-1,0-1 1,-1 1 0,1-1-1,-1 0 1,1-1-1,0 0-3,-1 0 8,0 0 0,0 0 0,-1-1 0,1 1 0,-1-1 0,0 0-1,0 0 1,0-1 0,0 1 0,-1-1 0,0 0 0,0 0 0,0 0-8,-3 4 1,1 1-1,-1-1 1,0 1 0,0 0 0,0-1 0,0 1 0,1-1-1,-1 1 1,0-1 0,0 1 0,0 0 0,0-1 0,0 1-1,0-1 1,0 1 0,0-1 0,0 1 0,0 0 0,-1-1-1,1 1 1,0-1 0,0 1 0,0-1 0,0 1-1,-1 0 1,1-1 0,0 1 0,0 0 0,-1-1 0,1 1-1,0 0 1,-1-1 0,1 1-1,-17-4 16,-20 8 6,28-1-17,0 1 0,0-1 0,1 2-1,-1-1 1,1 1 0,0 1 0,1-1 0,-1 1-1,1 1 1,-6 6-5,12-12 0,1-1 1,-1 1-1,1-1 0,-1 1 0,1-1 1,-1 1-1,1-1 0,-1 1 0,1-1 1,-1 1-1,1 0 0,0-1 0,0 1 0,-1 0 1,1-1-1,0 1 0,0 0 0,0-1 1,0 1-1,-1 0 0,1-1 0,0 1 1,0 0-1,0 0 0,1-1 0,-1 1 6,0-1 0,1 1 0,-1-1 0,1 1-1,0-1 1,-1 1 0,1-1 0,-1 0 0,1 1 0,-1-1 0,1 0 0,0 0-1,-1 0 1,1 1 0,0-1 0,-1 0 0,1 0 0,0 0 0,-1 0 0,2 0-6,3 0 94,1 0 1,0 0-1,-1-1 1,1 0-1,4-1-94,17-7 196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14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5 257 3969,'-1'-4'513,"0"1"1,0-1-1,1 0 1,-1 0-1,1 0 0,0 0 1,0 1-1,0-1 1,0 0-1,1 0 1,0-3-514,2-29 3807,-5 32-1533,1 13-1693,0 20-497,4 5 108,2 1 0,1-2 0,2 1-1,3 4-191,32 81 931,48 86-931,-11-25 199,-76-171-193,72 164 105,-59-141-86,1 0 0,1-1 0,2-1 0,4 2-25,-23-29 35,0 0 0,0-1-1,1 1 1,-1-1 0,1 0 0,0 0-1,0 0 1,1 1-35,-3-3 32,-1 1 0,1-1 0,0 0 0,0 1 0,-1-1 0,1 0 0,0 0 0,0 0-1,0 0 1,0 0 0,-1 0 0,1 0 0,0 0 0,0 0 0,0 0 0,-1-1 0,1 1 0,0 0 0,0 0 0,-1-1-1,1 1 1,0-1 0,0 1 0,-1 0 0,1-1 0,0 1 0,-1-1 0,1 0 0,-1 1 0,1-1 0,-1 1 0,1-1 0,-1 0-1,1 1 1,-1-1 0,0 0-32,6-9 166,-1 0 1,0 0-1,-1 0 0,0-1 0,-1 0 0,2-6-166,7-25 196,115-298 268,-84 227-429,-5-2 0,-6-2 1,-4-1-1,1-41-35,-28 146 368,-1 26 1419,0 12-807</inkml:trace>
  <inkml:trace contextRef="#ctx0" brushRef="#br0" timeOffset="879.129">1392 759 2401,'8'-6'8949,"-7"4"-8793,1-1 0,-1 0 0,1 0-1,-1 0 1,0 0 0,0-1-1,-1 1 1,1 0 0,-1 0 0,1 0-1,-1-1 1,0 1 0,0 0-1,-1 0 1,1-1 0,-1 1 0,1 0-1,-1 0 1,0 0 0,-1-2-156,1 2 79,-1 1 0,0-1 0,0 1 1,-1-1-1,1 1 0,0 0 0,-1 0 0,1 0 1,-1 0-1,0 0 0,1 0 0,-1 1 0,0-1 1,0 1-1,0 0 0,0 0 0,0 0 0,-1 0 1,1 1-1,-2-1-79,-6 0 59,-1 0 1,1 0-1,-1 1 1,1 1-1,-1 0 1,1 0-1,-1 1 1,1 1-1,0 0 0,0 0 1,0 1-1,1 1 1,-1 0-1,1 0 1,0 1-1,-9 6-59,11-6 33,0 0 0,1 0-1,-1 1 1,1 0-1,0 0 1,1 1 0,0 0-1,0 0 1,1 0-1,0 1 1,0 0 0,1 0-1,0 0 1,0 1-1,1-1 1,1 1 0,0-1-1,0 1 1,0 7-33,1 1 1,2 0 0,0 0 0,1-1 1,1 1-1,0 0 0,1-1 0,1 0 1,1 0-1,0 0 0,2-1 0,-1 0 1,2 0-1,0-1 0,9 11-1,-14-21 6,1 0 0,-1 0 0,1-1 1,0 1-1,0-1 0,1-1 0,-1 1 0,1-1 0,0 1 0,0-2 0,0 1 1,0-1-1,0 0 0,1 0 0,-1 0 0,1-1 0,-1 0 0,1 0 0,-1-1 1,1 0-1,0 0 0,-1-1 0,1 0 0,-1 0 0,1 0 0,-1-1 0,0 0 1,1 0-1,-1 0 0,0-1 0,0 0 0,0 0 0,-1-1 0,1 1 0,-1-1 1,0-1-1,0 1 0,0-1 0,-1 1 0,1-1 0,-1-1 0,-1 1 0,1-1 1,1-1-8,2-7 15,-1 0 0,0 0 0,-1 0 0,-1-1 0,0 1 0,-1-1 0,0 0 0,0-12-14,0-26 71,-3-46-71,-1 42 28,1 44-14,0-1 7,0 22 27,2 6-17,0 0 1,1-1 0,0 1-1,1-1 1,0 0-1,2 0 1,-1 0-1,1 0 1,8 10-32,2 2 29,1-1-1,1 0 1,1-2 0,4 3-29,-15-16-59,0-1 1,0-1 0,1 1-1,1-2 1,-1 1 0,1-1-1,0-1 1,0 1 0,0-2-1,1 1 1,4 0 58,15 0-289</inkml:trace>
  <inkml:trace contextRef="#ctx0" brushRef="#br0" timeOffset="1285.802">1859 727 8322,'-1'0'189,"1"0"0,-1-1 0,0 1 0,0 0 0,0 0 0,1 0 1,-1 0-1,0-1 0,0 1 0,0 0 0,1 0 0,-1 1 0,0-1 0,0 0 0,0 0 0,1 0 1,-1 0-1,0 1 0,0-1 0,0 0 0,1 1 0,-1-1 0,0 1 0,1-1 0,-1 1 0,0-1 1,1 1-1,-1 0-189,0 1 167,0 0 0,0-1 0,0 1 1,0 0-1,0 0 0,0 0 0,1 0 1,-1 0-1,1 0 0,0 0 0,-1 2-167,1 6 190,0 0 0,1-1 0,-1 1 0,2 0 0,0 0-190,11 63 822,-2-15 325,14 45-1147,-20-82 149,5 11 67,-7-31 85,-1-7-189,-1-10 32,-7-77 514,3 65-474,1 1 1,1 0-1,2-15-184,0 32 25,1 0 0,-1 1 0,2-1 0,-1 0 0,1 1 1,1 0-1,0 0 0,0 0 0,1 0 0,0 0 0,5-6-25,-3 7-59,0 0-1,0 1 0,0-1 0,1 1 1,0 1-1,0 0 0,1 0 0,0 0 1,0 1-1,0 1 0,1 0 0,-1 0 1,1 0-1,0 1 0,0 1 0,0 0 1,0 0-1,1 1 0,-1 0 0,0 1 1,1 0-1,-1 1 0,0 0 0,1 0 1,-1 1-1,5 2 60,24 11-619</inkml:trace>
  <inkml:trace contextRef="#ctx0" brushRef="#br0" timeOffset="1645.774">2536 705 10002,'9'-46'3921,"-24"50"-2625,5 9-280,2 6-255,5 9-217,3 13-304,3-1-56,7 7-80,5 2-32,-1 3-32,1-1-8,-4-3 72,-2-9-200,-2-14-1016,0-11-41,5-20 497</inkml:trace>
  <inkml:trace contextRef="#ctx0" brushRef="#br0" timeOffset="2005.991">2503 148 11442,'-34'-29'4809,"3"4"-3120,17 10-697,3 2-312,8 10-416,11 2 24,11 9 2953,13 12-2345</inkml:trace>
  <inkml:trace contextRef="#ctx0" brushRef="#br0" timeOffset="2445.498">3173 738 4865,'66'-27'2919,"-65"27"-2828,0-1-1,0 1 0,0-1 0,-1 1 1,1-1-1,0 1 0,-1-1 0,1 0 1,0 1-1,-1-1 0,1 0 1,-1 0-1,1 1 0,-1-1 0,1 0 1,-1 0-1,0 0 0,1 0 0,-1 1 1,0-1-1,0 0 0,0 0 1,1 0-1,-1 0 0,0 0 0,0 0 1,0 0-1,-1 0 0,1 0 0,0 1 1,0-1-1,0 0 0,-1 0 1,1 0-1,0 0 0,-1 0 0,1 1 1,-1-1-1,1 0 0,-1 0 0,1 1 1,-1-1-1,1 0 0,-1 1 1,0-1-1,0 0 0,1 1-90,-2-3 326,-7-7 132,1 1 0,-1 0 0,0 0-1,-1 1 1,0 0 0,0 1 0,-1 0-1,0 1 1,0 0 0,-1 1 0,1 0-1,-13-3-457,18 6 36,0 1-1,0 0 1,0 1-1,0 0 0,0 0 1,0 0-1,0 1 0,0-1 1,0 1-1,1 1 1,-1-1-1,0 1 0,0 0 1,1 0-1,0 1 0,-1 0 1,1 0-1,0 0 1,0 0-1,0 1 0,1 0 1,-1 0-1,1 0 0,0 1 1,-1 1-36,-6 7 6,2 0 0,0 0 0,1 0 1,0 1-1,1 1 0,0-1 0,1 1 0,1 0 1,0 2-7,2-3 2,0 0 1,0 0-1,2 1 1,0-1-1,0 1 1,2-1-1,-1 0 1,2 3-3,-1-9 1,1 1 0,0 0 0,0-1 1,0 1-1,1-1 0,1 1 0,-1-1 1,2 0-1,-1-1 0,1 1 0,0-1 0,0 0 1,5 5-2,-7-9 1,0 0 1,0-1 0,1 1-1,-1-1 1,0 0-1,1 0 1,0 0 0,-1 0-1,1-1 1,0 0 0,0 1-1,0-1 1,0-1-1,0 1 1,2 0-2,0-1 5,1 0-1,0 0 1,-1-1-1,1 0 1,0 0-1,-1-1 1,1 0-1,-1 0 1,1 0-5,6-4 10,0 0 1,-1 0-1,1-2 1,-1 1-1,-1-1 1,0-1 0,0 0-1,5-6-10,-7 5 8,0 0 0,-1-1 0,0 1 0,-1-2 0,0 1 0,-1-1 0,0 0 0,-1 0 1,0 0-1,-1-1 0,-1 0 0,1-2-8,-2 6 6,-1-1 0,0 0 0,-1 0 0,0 0 0,0 1 0,-1-1 0,0 0 0,-1 0 0,0 1 0,0-1 0,-1 1 0,0 0 0,-1 0 0,0 0 0,-1 0 0,-2-4-6,1 7 45,3 7-9,2 18 16,7 27 17,-2-25-30,1-1 1,1 0 0,1 0 0,0-1-1,2 1 1,0-2 0,4 5-40,-9-16-18,1 0 0,0 0 1,1-1-1,-1 0 0,1 0 1,0 0-1,1-1 0,-1 0 1,1 0-1,0-1 1,0 0-1,1 0 0,-1 0 1,1-1-1,0 0 0,0-1 1,0 0-1,0 0 0,6 0 18,30-1-444,1-9 103</inkml:trace>
  <inkml:trace contextRef="#ctx0" brushRef="#br0" timeOffset="2983.752">3741 93 10130,'-10'-7'910,"-1"-2"17,-1 0 1,-1 1 0,0 0-1,0 2 1,0-1-1,-1 1 1,-11-3-928,24 9 26,1 0 0,-1 0 0,1 0 1,-1 0-1,0 0 0,1 0 0,-1 1 0,1-1 0,-1 0 0,1 0 0,-1 0 1,1 1-1,-1-1 0,1 0 0,0 0 0,-1 1 0,1-1 0,-1 0 0,1 1 1,-1-1-1,1 1 0,0-1 0,-1 0 0,1 1 0,0-1 0,0 1 0,-1-1 1,1 1-1,0-1 0,0 1 0,0-1 0,-1 1 0,1-1 0,0 1 0,0-1 1,0 1-1,0-1 0,0 1 0,0 0 0,0-1 0,0 1 0,0-1 0,1 1 1,-1-1-1,0 1 0,0-1 0,0 1-26,7 33 214,-6-29-121,16 64 183,1 12 63,30 77-339,-26-97 310,-2 0 0,-2 2 0,5 42-310,-20-84 113,0 1 0,-1-1 0,-2 1 0,0 0 0,-1 0 0,-1-1 0,-1 1 0,-1-1 0,-1 0 0,-1 0 0,-1 0 0,-7 15-113,13-34 9,0 0 0,0 1 0,0-1 0,0 0 1,0 0-1,-1 0 0,1 0 0,-1-1 0,0 1 1,0 0-10,2-2 3,0 0 0,0 0 0,0 0 0,-1 0 0,1 0 0,0 0 0,0 0 0,-1 0-1,1 0 1,0 0 0,0 0 0,0 0 0,-1 0 0,1 0 0,0 0 0,0 0 0,-1 0 0,1 0 0,0 0 0,0 0 0,0-1 0,-1 1 0,1 0 0,0 0 0,0 0 0,0 0 0,0 0 0,0-1 0,-1 1 0,1 0 0,0 0 0,0 0 0,0-1 0,0 1 0,0 0 0,0 0 0,0 0 0,0-1 0,0 1 0,-1 0 0,1 0 0,0-1 0,0 1 0,0 0 0,0 0 0,1 0 0,-1-1 0,0 1-3,-1-7 30,1 0 0,-1 0-1,2 0 1,-1 0 0,2-5-30,6-22 23,1-1-1,2 2 1,2-1 0,1 2 0,8-14-23,-19 40 0,6-12 1,0-1-1,1 1 0,1 1 0,11-14 0,-18 26-1,0 0 0,1 0 0,-1 1 0,1 0 0,0-1 0,1 2 0,-1-1 0,1 1 0,-1 0 0,1 0 0,0 0 0,0 1 0,1 0 0,-1 0 0,0 0 0,1 1 0,3 0 1,-2 0-1,1 1-1,0 0 1,-1 0-1,1 1 0,0 0 1,-1 1-1,1 0 0,-1 0 1,0 1-1,1 0 0,-1 0 1,-1 1-1,8 4 2,-4-1-1,-1 1 0,-1-1 0,1 2 0,-1-1 0,0 1 0,-1 1 0,0-1 0,-1 1 0,3 6 1,0 0 0,-1 0 1,-1 1 0,-1 0-1,0 1 1,-1 0-1,-1 0 1,0 0 0,-2 0-1,0 1 1,-1 0 0,-1-1-1,-1 1 1,-1 5-1,0-14 2,0-1 0,-1 1 0,0-1 0,-1 1 0,0-1 0,0 0 0,-1 0 0,0-1 0,-1 1 0,1-1 0,-2 0 0,1 0 0,-1 0 0,-1-1 0,-5 5-2,3-4 4,0 0 0,-1-1-1,0 0 1,0-1 0,-1 0-1,0-1 1,0 0 0,0 0-1,0-1 1,-1-1 0,0 0-1,-5 0-3,7-1 9,-1 0 0,1-1 0,0-1 0,-1 1 0,1-2 0,-6 0-9,12 0-19,0 1 1,0-1-1,0-1 0,0 1 0,1 0 1,-1-1-1,0 0 0,1 0 0,-1 0 0,1 0 1,0-1-1,-1 1 0,1-1 0,1 0 1,-1 0-1,0 0 0,-1-2 19,0-1-120,0 0-1,1 0 0,-1 0 1,2 0-1,-1 0 1,1-1-1,0 1 1,0-1-1,0 1 1,1-1-1,0 0 1,1 0-1,-1-3 121,1-43-611</inkml:trace>
  <inkml:trace contextRef="#ctx0" brushRef="#br0" timeOffset="3461.564">4588 33 6881,'-2'-3'408,"1"1"0,0 0 0,-1-1 0,0 1 0,1 0 0,-1 0 0,0 0 0,0 0 0,0 1 0,0-1 0,0 0 0,-1 1 0,1-1 0,0 1 0,-2-1-408,3 2 94,0 0 1,0 0-1,0-1 1,0 1-1,0 0 1,0 0-1,0 0 1,1 0-1,-1 0 1,0 0-1,0 0 1,0 0-1,0 1 1,0-1-1,0 0 1,0 1-1,1-1 1,-1 0-1,-1 1-94,1 0 44,0 0 0,0 0-1,0 0 1,0 1 0,0-1-1,0 0 1,0 0 0,0 1-1,0-1 1,0 1 0,1-1-1,-1 1 1,1-1 0,-1 1-1,1 0-43,-2 5 132,1-1 1,0 1-1,0 0 0,1 0 0,0 0 0,0 0 0,1 0 1,-1 0-1,2 0-132,15 65 964,-9-45-638,97 402 1649,-99-388-1881,-2 1 1,-1-1 0,-3 1-1,-1-1 1,-2 1 0,-4 20-95,2-20 72,2-1 0,2 26-72,1-64 20,1 11-209,-1-14 225,0 0-1,0 0 0,0 0 0,0 0 0,1 1 1,-1-1-1,0 0 0,0 0 0,0 0 1,0 0-1,0 0 0,0 1 0,0-1 0,0 0 1,0 0-1,1 0 0,-1 0 0,0 0 1,0 0-1,0 0 0,0 0 0,0 1 0,0-1 1,1 0-1,-1 0 0,0 0 0,0 0 1,0 0-1,0 0 0,1 0 0,-1 0 0,0 0 1,0 0-1,0 0 0,0 0 0,1 0 1,-1 0-1,0 0 0,0 0 0,0 0 0,0 0 1,0 0-1,1 0 0,-1-1 0,0 1 1,0 0-1,0 0 0,0 0 0,0 0 0,1 0 1,-1 0-1,0 0 0,0 0 0,0-1 1,0 1-1,0 0 0,0 0 0,0 0 0,0 0 1,0 0-1,0-1 0,1 1 0,-1 0 1,0 0-36,9-12 829</inkml:trace>
  <inkml:trace contextRef="#ctx0" brushRef="#br0" timeOffset="3821.685">4932 762 8474,'4'-6'832,"10"-13"643,-14 19-1389,0 0 0,0-1 0,1 1 1,-1 0-1,0-1 0,0 1 0,1 0 0,-1-1 1,0 1-1,0 0 0,1-1 0,-1 1 0,0 0 0,1 0 1,-1 0-1,0-1 0,1 1 0,-1 0 0,0 0 1,1 0-1,-1 0 0,1 0 0,-1 0 0,0-1 0,1 1 1,-1 0-1,1 0 0,-1 0 0,0 0 0,1 1 1,-1-1-1,1 0 0,-1 0 0,0 0 0,1 0 0,-1 0 1,1 0-87,0 1 155,0 0 0,1 0 0,-1 0 1,1 0-1,-1 0 0,1-1 0,-1 1 1,1-1-1,0 1 0,-1-1 0,1 0 1,0 1-1,-1-1 0,1 0 0,0 0 1,-1 0-1,1 0-155,31-4 944,-4-4-709,-1 0 0,0-2-1,0-1 1,-1-1 0,-1-1-1,0-2 1,-1 0 0,23-20-235,-45 33 11,1-1 0,-2 1 0,1-1 1,0 0-1,0 0 0,-1 0 0,0 0 0,1-1 0,-1 1 1,0-1-1,-1 1 0,1-1 0,-1 0 0,0 1 0,1-1 1,-1-3-12,-1 4 10,0 0 1,0-1-1,0 1 1,-1-1-1,1 1 1,-1 0-1,0-1 1,0 1-1,0 0 1,-1 0-1,1-1 1,-1 1-1,1 0 1,-1 1-1,0-1 1,0 0 0,0 0-1,-1 1 1,-1-2-11,-4-4 9,0 0 0,-1 1 1,1 0-1,-2 1 0,1 0 1,0 0-1,-1 1 0,0 0 1,0 1-1,-6-1-9,8 2 3,1 1 0,-1 1 0,0-1 0,0 2 0,0-1 0,0 1 0,0 0 0,0 0 0,0 1 0,0 0 0,0 1 0,0 0 0,0 0 0,1 0 0,-3 2-3,-5 3 1,1 1 0,0 0 0,1 1 0,-1 1 0,2 0 0,0 1 0,0 0 1,1 0-1,0 1 0,-1 4-1,0 0 4,0 0 1,2 1-1,0 0 1,1 1-1,0 0 1,2 0-1,0 1 1,0 4-5,4-10 11,0 0 0,1 1 0,0-1 0,2 1-1,-1-1 1,2 1 0,-1-1 0,2 1 0,0-1 0,1 0 0,0 1 0,1-1-11,-1-3 10,1 0-1,0-1 1,1 1 0,0-1 0,0 0-1,1 0 1,0-1 0,1 0-1,-1 0 1,2 0 0,-1-1 0,1 0-1,0 0 1,1-1 0,-1 0 0,2 0-10,8 2 71,0 0 0,1-1 0,0-1 0,0-1 0,0-1 0,1 0 0,0-1 0,-1-2 0,1 0 0,1-1-71,40-1 277,11-4-277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8:18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88 5889,'-2'-13'1706,"1"1"-1,0-1 0,1 0 1,1 0-1706,-1-10 3363,0 23-2643,0 0-198,0 1-194,-7 191 853,7 472 1380,0-650-2517,0 15 163,-2 0-1,-2 16-206,34-93-94,2 8-2864,-12 22 1667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19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109 383 3777,'-2'-5'417,"-3"-6"765,0 1 0,0 0 1,-1 0-1,0 0 1,-1 1-1,0-1 1,-3-1-1183,9 10 69,0 0 0,1 0 0,-1 0 0,0 1 0,0-1 0,1 0 0,-1 1 1,0-1-1,0 0 0,0 1 0,0 0 0,0-1 0,0 1 0,0-1 0,0 1 0,0 0 1,0 0-1,0 0 0,0-1 0,0 1 0,0 0 0,0 0 0,0 0 0,0 1 0,0-1 1,-1 0-1,1 0 0,0 1 0,0-1 0,0 0 0,0 1 0,1-1 0,-1 1 0,0-1 0,0 1 1,0-1-1,0 1 0,0 0 0,1 0 0,-1-1 0,0 1 0,0 0 0,1 0 0,-1 0 1,1 0-1,-1 0 0,1 0 0,-1 0 0,1 0 0,0 0 0,-1 0 0,1 1-69,-3 4 90,1 1 0,0 0 0,1 0 0,0 0-1,0 0 1,0 0 0,0 3-90,3 18 220,1 1 1,1-1-1,6 19-220,3 20 240,41 393 1087,-37-283-980,-16-168-317,1 27 93,-4-34 617,0-7-463,0-8 19,2-5-178,1-1 1,1 0-1,1 1 1,1 0-1,0-1 1,2 1-1,4-11-118,14-29 10,19-34-10,-31 68 3,2 0 0,0 0 1,1 1-1,1 1 0,3-2-3,-12 18 0,-1-1-1,1 1 0,0 0 1,0 1-1,0-1 0,1 1 0,0 1 1,0-1 0,-3 3-1,0 0 0,0 0 0,1 1 0,-1 0 0,0-1 0,0 2 1,1-1-1,-1 1 0,1-1 0,-1 2 0,0-1 0,1 0 0,-1 1 0,0 0 1,1 1-1,-1-1 0,1 1 0,-1 1 0,1-1 0,-1 1-1,0 0 1,0 0 0,0 0 0,-1 1 0,1-1 0,-1 1-1,0 0 1,0 1 0,0-1 0,-1 1 0,1-1 0,-1 1 0,0 0-1,1 4 2,4 8-1,0 1-1,-2 0 0,0 0 0,-1 1 1,0 5 1,-1 0-1,-1-1 1,0 1 0,-2-1 0,-1 1 0,-1 0 0,-1-1 0,-1 1 0,0-1 0,-2 0-1,-1 0 1,-2 2 0,5-18 2,0 0 0,-1 0 0,0 0 0,0 0 0,0-1 0,-1 0 0,0 0 0,0 0 0,-1 0 0,0-1 0,0 0 0,0 0 0,0-1 0,-1 1-1,0-1 1,1-1 0,-2 1 0,-3 0-2,0 1 5,-1-1-1,1-1 0,-1 0 1,0-1-1,0 0 0,0-1 1,0 0-1,0-1 0,0 0 1,0-1-1,-8-1-4,12 0 18,0 0 0,0 0 1,0-1-1,0 0 0,1-1 0,0 1 0,-2-2-18,5 3-15,1 0-1,0 0 0,1 0 0,-1-1 1,0 1-1,1 0 0,-1-1 1,1 0-1,0 0 0,0 0 0,0 0 1,0 0-1,0 0 0,1 0 0,-1 0 1,1-1-1,-1-1 16,2 4-76,0-1 0,0 1 0,0 0 0,0-1 0,0 1 0,0 0 0,0-1 0,1 1 0,-1 0 0,0-1 0,1 1 0,-1 0 0,1 0 0,-1-1 0,1 1 0,0 0 0,-1 0 0,1 0 0,0 0 0,0 0 0,0 0 0,0 0 1,0 0-1,0 0 0,0 0 0,0 1 0,0-1 0,0 0 0,1 1 0,-1-1 0,0 1 0,0-1 76,29-12-959</inkml:trace>
  <inkml:trace contextRef="#ctx0" brushRef="#br0" timeOffset="364.317">784 916 9314,'17'-40'5357,"-18"44"-5204,1-1-1,0 1 1,-1-1 0,1 1-1,1-1 1,-1 1 0,1 0-1,-1-1 1,1 0 0,0 1-1,0-1 1,0 1 0,1-1-1,0 1-152,3 11 314,53 145 760,-31-87-909,-25-67-129,0-4-18,-1 1 0,0 0 0,0 0 0,0 0 0,0 0 0,0 0 0,-1 0 0,0 0 0,1 0 0,-1 0 0,0 0 0,0 0 0,-1 0 0,1 0 0,-1 2-18,1-5 18,0 1 1,0-1 0,0 0 0,0 1-1,-1-1 1,1 0 0,0 0 0,0 1 0,0-1-1,-1 0 1,1 0 0,0 1 0,0-1-1,0 0 1,-1 0 0,1 0 0,0 0-1,0 1 1,-1-1 0,1 0 0,0 0-1,-1 0 1,1 0 0,0 0 0,-1 0 0,1 0-1,0 0 1,0 0 0,-1 0 0,1 0-1,0 0 1,-1 0 0,1 0 0,0 0-1,-1 0 1,1 0 0,0 0 0,-1 0-1,1 0 1,0 0-19,-13-12 527,-5-20-28,15 25-453,0-1 0,0 1 1,1-1-1,0 0 0,1 0 0,-1 0 0,2 0 0,-1 0 1,1 0-1,0-1 0,1 1 0,0 0 0,1-6-46,1 3 21,0 0 1,1 0-1,0 0 0,1 1 0,0-1 1,1 1-1,0 0 0,0 1 0,4-4-21,2-1 10,1 0 0,0 0-1,1 1 1,1 1 0,0 0-1,1 1 1,0 1 0,0 0-1,1 1 1,1 1 0,13-5-10,-22 10 30,0 1 0,1 0 1,-1 0-1,1 1 1,-1 0-1,1 0 0,-1 1 1,1 1-1,0-1 1,2 2-31,43 13 88</inkml:trace>
  <inkml:trace contextRef="#ctx0" brushRef="#br0" timeOffset="1145.003">1700 968 2000,'110'-49'1729,"-107"48"-1466,0 0 1,0-1-1,0 0 1,-1 1 0,1-1-1,-1 0 1,1 0-1,-1-1 1,0 1-1,0 0 1,0-1-1,0 1 1,1-2-264,-3 2 183,1 0 1,0 1-1,-1-1 0,1 0 0,-1 1 1,0-1-1,1 0 0,-1 1 1,0-1-1,0 0 0,0 0 0,0 1 1,-1-1-1,1 0 0,0 0 1,-1 1-1,1-1-183,-3-4 440,1 1 0,-1 0 1,0 1-1,0-1 0,-1 0 1,1 1-1,-1 0 0,0 0 1,-3-3-441,1 1 292,0 0 0,-1 1 0,0 0 0,0 0 0,-1 0 0,1 1 0,-1 0 0,0 0 0,0 1 0,-1 0-292,4 1 63,0 1-1,0 0 1,0 1-1,0-1 1,0 1-1,1 0 1,-1 0-1,0 1 0,0-1 1,0 1-1,0 0 1,0 0-1,1 1 1,-1 0-1,1-1 1,-1 2-1,1-1 1,-4 3-63,-2 2 16,0 1 1,1 0-1,0 0 1,0 1 0,1 0-1,1 1 1,-1 0-1,1 0 1,1 1-1,0 0 1,1 0 0,0 0-1,0 0 1,1 3-17,-2 4 6,1 0-1,0 0 1,2 0 0,0 1 0,1 0-1,1-1 1,1 1 0,1 0 0,0 1-6,0-11 2,1 0 0,0-1 0,0 1 0,1-1 1,0 0-1,0 0 0,1 0 0,0 0 0,1-1 1,-1 1-1,1-1 0,1 0 0,-1-1 0,6 6-2,-6-8 4,-1-1 0,1 1 0,-1-1 0,1 0 0,0 0 0,0 0 0,0-1 0,1 1 0,-1-1 0,1 0 0,-1-1 0,1 0 0,0 0 0,-1 0 0,1 0 0,0-1 0,0 0 0,-1 0 0,1 0 0,0-1 0,0 0 0,-1 0 0,1-1-4,4-1 11,0-1 1,0-1-1,-1 0 0,0 0 0,0 0 0,0-1 0,0-1 0,-1 1 0,0-1 0,5-7-11,1-1 14,0-1 0,-1-1 0,-1 0 1,-1-1-1,0 0-14,-6 8 6,1-1 1,-2 0 0,0 0 0,0 0-1,-1 0 1,-1-1 0,1 1-1,-2-1 1,1-9-7,-2 13 3,0-1-1,-1 0 0,1 1 1,-2-1-1,1 1 1,-1 0-1,-1 0 1,1-1-1,-1 1 0,-1 1 1,1-1-1,-2 0 1,-1-3-3,5 10 3,0-1-1,0 1 1,0 0 0,0-1 0,0 1 0,0 0 0,-1 0-1,1 0 1,0-1 0,-1 1 0,1 1 0,-1-1 0,1 0-1,-1 0 1,1 0 0,-1 1 0,1-1 0,-1 1 0,-1-1-3,2 1 3,0 1 0,0-1 0,1 0 1,-1 1-1,0-1 0,0 0 1,0 1-1,0-1 0,0 1 1,1-1-1,-1 1 0,0 0 0,0-1 1,1 1-1,-1 0 0,1-1 1,-1 1-1,0 0 0,1 0 1,-1 0-1,1-1 0,0 1 0,-1 0 1,1 0-1,0 0 0,-1 0 1,1 0-1,0 0 0,0 0 1,0 0-1,0 0 0,0 0 0,0 0-3,-1 10 11,1-1-1,0 0 0,1 1 0,0-1 1,0 0-1,1 0 0,0 0 0,1 0 1,0 0-1,1 0 0,0-1 1,0 0-1,1 1 0,1-2 0,-1 1 1,1-1-1,1 1 0,-1-2 0,5 5-10,3 1 19,-1 0 0,2 0 0,0-2-1,0 0 1,1-1 0,0 0 0,1-1 0,0-1-1,0-1 1,9 3-19,-15-7-580,0-1 0,0 0 0,0 0 0,0-2 0,1 1-1,9-1 581,2-2-1180</inkml:trace>
  <inkml:trace contextRef="#ctx0" brushRef="#br0" timeOffset="1548.928">2253 817 8610,'-17'-8'4095,"17"8"-3996,0 0 0,-1 0-1,1 0 1,-1 0 0,1 0 0,0 0-1,-1 0 1,1 0 0,0 0 0,-1 1 0,1-1-1,0 0 1,-1 0 0,1 0 0,0 0-1,-1 1 1,1-1 0,0 0 0,-1 0-1,1 1 1,0-1 0,0 0 0,-1 0-1,1 1 1,0-1 0,0 0 0,-1 1-99,0 2 180,1 1 1,-1-1 0,0 1 0,1-1 0,0 1 0,0 0 0,0-1 0,0 1 0,1 0-181,2 25 299,2 0 0,1 0 0,1 0 0,2-1 0,3 5-299,19 69 404,-16-34-180,-11-56-165,1-15 10,5-19 45,-6-2-43,-2-1-1,0-1 1,-2-10-71,2-11 33,0-19-6,1-6 3,4-9-30,-7 74 0,1 1 0,0 0 1,1-1-1,0 1 0,0 0 0,0 0 1,1-1-1,-2 6-1,0-1 1,0 0 0,0 0-1,0 1 1,1-1 0,-1 1-1,1-1 1,-1 1 0,1-1-1,-1 1 1,1 0-1,0 0 1,-1 0 0,1 0-1,0 0 1,0 0 0,0 0-1,0 1 1,0-1 0,0 1-1,0-1 1,0 1 0,0 0-1,0-1 1,9 2-2,-1-1 0,1 1 0,0 1 0,-1 0 0,1 0-1,-1 1 1,0 0 0,0 1 0,0 0 0,0 1 0,-1 0 0,0 0-1,3 3 3,0 0-1,-1 0 0,0 1-1,0 1 1,-1 0 0,0 0-1,-1 1 1,0 1 0,-1-1-1,6 11 2,-6-6 5,-1 0 0,0 0-1,-2 0 1,0 1 0,0 0-1,0 13-4,1 13 1835,-2 0-1,-2 7-1834,-1-3 1400</inkml:trace>
  <inkml:trace contextRef="#ctx0" brushRef="#br0" timeOffset="2151.508">3329 817 4377,'50'-69'2472,"-50"69"-2381,1-1 0,-1 0-1,1 0 1,-1 1 0,1-1 0,-1 0-1,0 0 1,1 0 0,-1 0-1,0 0 1,0 1 0,0-1-1,0 0 1,0 0 0,0 0-1,0 0 1,0 0 0,0 0-1,0 0 1,0 1 0,0-1-1,0 0 1,-1 0 0,1 0-1,0 0 1,-1 0 0,1 1-1,-1-1 1,1 0 0,-1 0-1,1 1 1,-1-1 0,0 0-1,1 1 1,-1-1 0,0 1-1,1-1 1,-1 1 0,0-1-1,0 0-90,-3-1 319,0 1-1,-1-1 1,1 1-1,0 0 1,-1 0 0,-3-1-319,3 2 321,-6-3-148,-1 2 0,1 0 0,-1 0 0,1 1-1,-1 1 1,1 0 0,0 0 0,-1 1-1,1 1 1,0 0 0,0 0 0,0 1 0,1 0-1,0 1 1,-1 0 0,1 1 0,1 0 0,-1 1-1,1 0 1,0 0 0,1 1 0,0 0-1,0 0 1,1 1 0,0 0 0,0 0 0,1 1-1,0 0 1,1 0 0,0 0 0,1 1 0,-1 1-173,0 4 31,1 0 0,0 0 0,2 0 0,0 0 0,0 0 0,2 1 0,0-1 1,1 0-1,0 1 0,1-1 0,1 0 0,3 8-31,-4-15 9,1-1-1,0 0 0,1 0 1,0 0-1,0 0 1,0 0-1,1-1 0,0 0 1,1 0-1,0 0 1,0-1-1,0 0 0,1 0 1,-1 0-1,2-1 1,-1 0-1,0 0 0,1-1 1,0 0-1,0-1 1,0 1-1,1-1 0,6 1-8,1-1 7,0 0 0,0-2 0,0 1 0,1-2 0,-1 0 0,1-1-1,-1-1 1,0-1 0,6-1-7,4-3-345,0 0 0,0-2 0,-1-1 0,-1-1 0,6-4 345,28-18-698</inkml:trace>
  <inkml:trace contextRef="#ctx0" brushRef="#br0" timeOffset="2672.094">3729 316 8338,'-5'-6'1011,"3"3"-512,-1 0 1,1 0 0,-1 0-1,0 1 1,0-1-1,1 1 1,-2 0-1,1-1-499,2 3 57,0 0 0,1 0 0,-1 0-1,0-1 1,0 1 0,0 0-1,1 0 1,-1 0 0,0 0-1,0 0 1,0 1 0,1-1-1,-1 0 1,0 0 0,0 0-1,0 1 1,1-1 0,-1 0-1,0 1 1,1-1 0,-1 1-1,0-1 1,1 1 0,-1-1-1,0 1 1,1-1 0,-1 1 0,1 0-1,-1-1 1,1 1 0,-1 0-1,1-1 1,0 1 0,-1 0-1,1 0 1,0-1 0,0 1-1,-1 0 1,1 0 0,0 0-57,-4 9 105,0 1 0,1-1 0,0 1 1,1-1-1,0 1 0,1 0 0,0 0 1,1 0-1,0 0 0,1 0 0,0 0 1,0 0-1,3 6-105,6 21 185,1 1 0,2-1 0,5 6-185,-1-3 139,-2 1 0,-2 3-139,-5-8 113,-1 1-1,-2 0 1,-2 0-1,-2 23-112,-3 17 2010,-10 56-2010,9-117 144,2-14-126,0 1 0,1 0 0,-1-1-1,1 1 1,0 0 0,0-1 0,0 1-1,0 0 1,1 0 0,-1-1 0,1 1-18,5-20 174,6-36-93,-1-1 0,-4 0 0,-1-5-81,6-38 53,-12 89-53,1 0 0,1 0-1,0 1 1,0-1 0,0 1-1,0-1 1,1 1-1,0 0 1,1 0 0,-1 0-1,1 0 1,0 0 0,0 2-1,1 0 1,-1 0-1,1 0 0,-1 1 1,1-1-1,0 1 1,1 1-1,-1-1 0,0 0 1,1 1-1,-1 0 0,1 1 1,0-1-1,1 1 1,3-1-1,0 0 0,0 0 1,0 2-1,0-1 0,0 1 0,0 1 0,0-1 0,0 2 0,0-1 0,0 2 0,0-1 1,-1 1-1,1 0 0,-1 1 0,0 1 0,0-1 0,0 1 0,-1 1 0,0-1 0,0 1 1,0 1-1,0 0 0,-1 0 0,0 0 0,-1 1 0,0 0 0,0 0 0,-1 0 0,0 1 1,4 8 0,4 17 1,-2-1 0,-1 2 0,-2-1 0,-2 1 0,1 16-1,-2-19 10,-5-32-11,1 5-55,0 0 1,-1-1-1,2 1 1,-1-1 0,0 1-1,3 3 56,-3-7-89,-1 0-1,1 0 0,0 0 1,0 0-1,0 0 1,0 0-1,0 0 1,0 0-1,0 0 0,0 0 1,0-1-1,0 1 1,0 0-1,1-1 1,-1 1-1,0-1 0,1 0 1,-1 1-1,0-1 1,0 0-1,1 0 1,-1 1-1,0-1 0,1 0 1,-1 0-1,1-1 90,20-1-673</inkml:trace>
  <inkml:trace contextRef="#ctx0" brushRef="#br0" timeOffset="3048.089">4449 894 7130,'-11'-3'3792,"0"-10"-671,7 15-1281,4 7-367,4 3-449,8 13-480,5 3-40,-2 4-256,1 4-88,-5 4-88,-6-1-16,1 2-8,2-5-8,1-9 88,1-2-160,1-11-752,-2-7-2817,-4-10 2409</inkml:trace>
  <inkml:trace contextRef="#ctx0" brushRef="#br0" timeOffset="3413.798">4379 404 12043,'-16'-40'4545,"4"6"-3473,10 20-744,3 2-40,6 25-200,7 7 3545,12 23-2713</inkml:trace>
  <inkml:trace contextRef="#ctx0" brushRef="#br0" timeOffset="3772.525">4778 878 8594,'-1'0'276,"-1"1"0,1-1 0,0 1-1,-1-1 1,1 1 0,0-1 0,0 1 0,-1 0 0,1-1 0,0 1 0,0 0 0,0 0-1,0 0 1,0 0 0,0 0 0,0 0 0,0 0 0,0 0 0,1 1 0,-1-1-276,0 1 166,0 1-1,0-1 1,1 0 0,-1 0 0,1 1 0,0-1-1,-1 0 1,1 0 0,0 1 0,1-1 0,-1 3-166,2 3 112,0 1 0,0 0 1,1 0-1,0-1 1,1 0-1,0 1-112,0-1 85,10 21 684,9 29-769,-19-47 97,-1 1 1,0-1-1,-1 1 0,-1 0 0,0 0 0,0 0 0,-1 1-97,-2 27 411,0-26-55,2-26 286,-3-60-453,1 40-106,1 1 0,2 0 1,0 0-1,7-31-83,-6 55 5,0-1 0,0 1 0,1 0 0,0-1 0,1 1 0,0 0 0,0 1 0,0-1 0,0 1 0,1 0 0,0 0 0,1 0 0,-1 0 0,1 1 0,0 0 0,1 1 0,-1-1 0,1 1 0,0 0 0,0 1 0,0 0 0,0 0 0,1 0 0,-1 1 0,1 0 0,-1 0 0,4 1-5,-2 0 1,0 0-1,0 0 0,1 1 1,-1 1-1,0-1 1,0 2-1,0-1 0,0 1 1,0 0-1,0 1 0,0 0 1,-1 1-1,1 0 1,-1 0-1,0 0 0,-1 1 1,1 1-1,-1-1 0,0 1 1,0 0-1,0 1 1,-1-1-1,0 2 0,1 0 0,-1 2-1,0-1 1,0 1 0,-1 0 0,-1 0-1,1 0 1,-2 1 0,1-1 0,-2 1-1,2 6 1,-2-2 12,-1 1 0,0-1 0,-1 1 0,-1 0-1,0-1 1,-2 1 0,0 4-12,-3 4-166,-5 36-907,10-57 822,1 0 1,0 0 0,0 0 0,0 0-1,0 0 1,0 0 0,1 0-1,-1 0 1,1 0 0,0 0 0,0 0-1,0 0 1,0-1 0,1 1-1,-1 0 1,2 1 250,17 10-1244</inkml:trace>
  <inkml:trace contextRef="#ctx0" brushRef="#br0" timeOffset="4369.071">5776 990 8706,'-9'-19'1646,"0"1"0,-1 0 0,-1 0 1,-1 1-1,-11-13-1646,17 23 165,1 1 1,-1 0-1,0 1 0,0 0 1,-1 0-1,1 0 1,-1 1-1,0-1 0,-1 2 1,1-1-1,-1 1 0,1 0 1,-1 1-1,0 0 1,0 0-1,-1 0-165,5 2 22,-1 0 0,1 0 0,-1 1 0,1 0 0,-1-1-1,1 1 1,0 1 0,-1-1 0,1 1 0,0-1 0,0 1 0,0 0 0,0 1 0,0-1 0,1 1 0,-1 0 0,1 0 0,-1 0 0,1 0 0,0 0-1,0 1 1,0 0-22,-4 6 15,0 0 0,1 0 0,0 1 0,0 0 0,1 0 0,1 0 0,-3 9-15,4-10 7,0 1 0,1 0 0,0 0 0,1 0 0,0 1 0,0-1 0,2 0 0,-1 0 0,1 0 0,1 0 0,1 4-7,-1-8 3,0-1 1,0 0-1,1 1 0,-1-1 1,2-1-1,-1 1 1,1 0-1,-1-1 0,1 0 1,1 1-1,-1-2 0,1 1 1,0 0-1,0-1 1,0 0-1,1 0 0,-1-1 1,1 0-1,4 2-3,0 0 8,1-2 0,-1 1 0,1-1 0,0-1 0,0 0 1,0 0-1,0-1 0,0-1 0,0 0 0,0 0 0,0-1 0,8-1-8,-4-1 14,0-1-1,0 0 1,-1 0-1,1-2 1,-1 0-1,0 0 1,0-1-1,11-9-13,-21 14 4,0-1 0,0 0 0,-1 0-1,1-1 1,-1 1 0,1-1 0,-1 1-1,0-1 1,0 0 0,-1 0-1,1-1 1,-1 1 0,0 0 0,0-1-1,-1 1 1,1-1 0,-1 0 0,0 0-1,0 1 1,0-1 0,-1 0 0,0 0-1,0 0 1,0 0 0,0 0-1,-1 1 1,0-1 0,0 0 0,0 0-1,-1-2-3,-2-2 6,1-1-1,-1 1 0,0-1 0,-1 1 0,0 0 0,-6-6-5,9 11 1,0 1-1,-1 0 1,0 0 0,0 0-1,0 0 1,0 0-1,0 0 1,0 1-1,-1 0 1,1-1-1,-1 1 1,0 1-1,1-1 1,-1 0-1,0 1 1,0 0-1,-4-1 0,6 2 0,0 0 0,0 0 0,0 0-1,0 1 1,1-1 0,-1 0-1,0 1 1,0 0 0,0-1-1,0 1 1,0 0 0,1 0 0,-1 0-1,0 0 1,0 0 0,1 0-1,-1 0 1,1 1 0,0-1-1,-1 1 1,1-1 0,0 1 0,0-1-1,-1 1 1,1 0 0,1 0-1,-1-1 1,0 1 0,0 0-1,1 0 1,-1 0 0,1 0-1,-1 0 1,-1 6 0,1 0-1,-1 1 0,1-1 1,1 0-1,0 1 0,0-1 1,1 5 0,1 0 3,0-1-1,1 0 1,1 0 0,0-1 0,0 1 0,1-1 0,1 0 0,2 4-3,14 21 26,23 27-26,2 3 29,-11-7 49,29 60-78,-54-95 14,-1 1-1,-1-1 1,0 2-1,-3-1 1,0 1-1,2 20-13,-8-36 8,0 1 1,0 0-1,-1-1 1,0 1-1,0-1 0,-2 1 1,1-1-1,-1 0 0,-1 0 1,0 0-1,0 0 0,-1-1 1,0 1-1,0-1 1,-1 0-1,-1-1 0,1 0 1,-1 0-1,-1 0 0,0-1 1,0 1-9,-14 9 94,0 0 0,-1-1 1,-1-2-1,0 0 1,-1-2-1,0 0 0,-15 3-94,30-11 36,0-1 0,-1 0 0,1-1 0,-1 0 0,0 0 0,1-1 0,-1-1 0,0 0 0,0 0 0,1-1 0,-1 0 0,0-1 0,-4-2-36,8 2 14,1 0 0,-1-1 0,1 1 0,-1-2 0,1 1 0,0-1 0,0 0 0,1 0 0,-1-1 0,1 1 0,0-1 0,0-1 0,0 1 0,1 0 0,0-1 0,0 0 0,0 0 0,1-1 0,0 1 0,-2-6-14,2 6 178,1-1-1,0 0 1,0 0-1,1 0 1,0 0-1,0 0 1,1 0-1,-1 0 1,2 0-1,-1 0 1,1 0-1,0 0 1,0-1-178,16-37 999</inkml:trace>
  <inkml:trace contextRef="#ctx0" brushRef="#br0" timeOffset="4993.824">6465 263 7186,'-1'-6'997,"0"-35"4415,1 36-5125,0 0 0,1 1 0,0-1 0,0 0 0,0 1 0,0-1 0,1 1 0,0 0 0,0-1 0,0 1 0,3-4-287,3-3 216,1-1 0,0 2 0,1-1 0,0 1 0,1 1 0,0 0 0,1 0 0,0 1 0,0 1 1,0 0-1,1 0 0,13-3-216,-5 2 63,0 1 0,1 1 0,1 1 0,-1 0 0,0 2 0,1 1 0,14 1-63,-29 1 10,0 0 0,1 0 1,-2 1-1,1 0 1,0 1-1,0 0 1,0 0-1,1 1-10,-6-2 2,-1 0 0,0 0 0,0 1 0,1-1-1,-1 1 1,0-1 0,0 1 0,-1 0 0,1 0 0,0 0 0,0 0-1,-1 0 1,1 0 0,-1 0 0,0 0 0,0 1 0,0-1 0,0 0 0,0 1-1,0-1 1,-1 1 0,1-1 0,-1 1 0,1-1 0,-1 1 0,0 1-2,-1 10 8,0 0 0,-1-1 0,0 1 0,-1-1 1,0 1-1,-1-1 0,-1 0 0,0 0 0,-6 9-8,-7 13 26,-2-1 0,-19 25-26,-3-3 25,23-33-21,1 0-1,2 2 0,0 0 1,2 0-1,-5 13-3,16-30 9,0-1-1,1 0 1,0 1-1,0-1 1,1 1-1,0 0 0,0-1 1,1 1-1,0 0 1,0 0-1,1-1 1,0 1-1,0 0 0,1-1 1,0 1-1,0-1 1,0 1-1,1-1 1,1 0-1,-1 0 1,1-1-1,3 5-8,-1-3-191,0-1 0,0-1-1,1 1 1,-1-1 0,1 0 0,1-1-1,-1 1 1,1-2 0,0 1 0,0-1 0,0 0-1,1 0 1,7 1 191,28 3-1125</inkml:trace>
  <inkml:trace contextRef="#ctx0" brushRef="#br0" timeOffset="5352.834">6855 1128 8842,'-51'57'3365,"45"-47"-800,9-7-1820,-3-3-668,1 0 0,-1 0 0,0 0 0,1 0 0,-1 1 1,0-1-1,0 0 0,1 0 0,-1 0 0,0 0 0,0 1 0,1-1 0,-1 0 0,0 0 0,0 1 0,0-1 0,0 0 1,1 0-1,-1 1 0,0-1 0,0 0 0,0 0 0,0 1 0,0-1 0,0 0 0,0 1 0,0-1 0,0 0 1,0 0-1,0 1 0,0-1 0,0 1-77,-1 16 208,-2-1 1,0 1-1,-1 1-208,-7 34 376,11-51-365,0 0 0,-1 0-1,1 0 1,0 0 0,0 0-1,0-1 1,0 1 0,0 0-1,0 0 1,0 0 0,0 0-1,0 0 1,1 0-1,-1 0 1,0 0 0,0 0-1,1 0 1,-1-1 0,1 1-1,-1 0 1,1 0 0,-1 0-1,1-1 1,0 1 0,-1 0-11,1-1 18,0 1 1,0-1 0,0 0-1,0 0 1,0 1 0,0-1-1,0 0 1,0 0 0,0 0-1,0 0 1,0 0 0,1 0-1,-1 0 1,0-1 0,0 1-1,0 0 1,0-1 0,0 1-19,7-4 104,-1 1 0,0-1 0,0 0 0,0 0 0,3-4-104,-1 1 105,0 0-1,-1-1 0,0-1 0,5-5-104,-11 12 18,0-1 0,0 1-1,-1 0 1,1 0 0,-1-1 0,1 1-1,-1-1 1,0 1 0,0-1 0,0 1-1,0-1 1,-1 0 0,1 1-1,-1-1 1,0 0 0,0 0 0,0 1-1,0-1 1,0 0 0,0 0-1,-1 1 1,0-3-18,0 3 11,0 0-1,0 1 1,-1-1 0,1 0-1,-1 1 1,1-1-1,-1 1 1,1 0 0,-1-1-1,0 1 1,0 0-1,0 0 1,0 0 0,0 0-1,0 1 1,0-1-1,0 0 1,0 1 0,0-1-1,0 1 1,0 0 0,-2 0-11,3-1 103,-1 1 1,0 0-1,0 0 1,0 0 0,0 0-1,0 0 1,0 0-1,0 0 1,0 1-1,0-1 1,1 1 0,-1 0-1,0-1 1,0 1-1,1 0 1,-1 0 0,0 0-1,1 0 1,-1 0-1,1 0 1,-1 1 0,1-1-1,0 0 1,-1 1-1,1 0-103,-2 17 915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27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54 7058,'43'-22'3350,"-42"22"-3276,-1 0 1,0-1-1,1 1 1,-1 0-1,0 0 1,1 0-1,-1 0 1,0-1-1,1 1 1,-1 0-1,0 0 1,0-1-1,1 1 1,-1 0-1,0-1 1,0 1-1,1 0 1,-1-1-1,0 1 1,0 0-1,0-1 1,0 1-1,0 0 1,1-1-1,-1 1 1,0 0-1,0-1 1,0 1-1,0-1 1,0 1 0,0 0-1,0-1 1,0 1-1,0 0 1,-1-1-1,1 1 1,0-1-1,0 1 1,0 0-1,0-1 1,0 1-1,-1 0 1,1-1-1,0 1 1,0 0-1,-1-1 1,1 1-1,0 0 1,0 0-1,-1-1 1,1 1-1,0 0 1,-1 0-1,1 0 1,0-1-1,-1 1 1,1 0-1,0 0 1,-1 0-1,1 0 1,0 0-1,-1 0 1,1 0-1,-1 0 1,1 0 0,0 0-1,-1 0-74,-23-5 1945,19 5-1875,1 0 0,-1 1-1,0 0 1,0 0 0,0 0 0,1 1 0,-1 0-1,1 0 1,-1 0 0,1 0 0,0 1-1,-1-1 1,1 1 0,1 0 0,-1 0 0,0 1-1,1-1 1,0 1 0,-1 0 0,1-1 0,1 1-1,-1 1 1,1-1 0,-1 0 0,1 1-1,1-1 1,-1 1 0,0 0 0,0 3-70,1-1 3,0 0 0,0 0 0,0 0 0,0 1 0,1-1 0,1 0 0,-1 0 0,1 0 0,0 0 0,1 0 0,-1 0 0,2 0 0,-1 0 0,1 0 0,0-1 0,0 1 0,0-1 0,1 0 0,0 0 0,1 0-3,-4-4 4,1-1-1,-1 1 0,1-1 0,0 1 0,-1-1 0,1 0 0,0 1 0,0-1 0,0 0 0,0 0 0,0 0 1,0-1-1,0 1 0,0 0 0,0-1 0,0 1 0,1-1 0,-1 0 0,0 0 0,2 0-3,0 0 8,0-1 0,0 0-1,0 0 1,0 0 0,0 0-1,0 0 1,0-1 0,0 0-1,-1 0 1,4-2-8,0-1 11,0 0 1,0-1-1,0 1 1,-1-2-1,0 1 1,0 0-1,-1-1 1,1 0-1,-2-1 1,3-3-12,-4 5 5,-1 0 0,0-1-1,0 1 1,0-1 0,-1 1 0,0-1 0,-1 0 0,1 0 0,-1 1-1,0-1 1,-1 0 0,0 0 0,0 1 0,0-1 0,-1 1 0,0-1-1,0 1-4,1 2 4,-1 1-1,1 0 1,-1 0-1,1 0 0,-1 0 1,0 0-1,0 0 1,0 1-1,-1-1 0,1 1 1,-1-1-1,1 1 1,-1 0-1,0 0 0,0 0 1,0 0-1,0 1 1,0-1-1,0 1 0,0 0 1,-1 0-1,1 0 1,-1 0-1,1 0 0,0 1 1,-1 0-1,1-1 1,-1 1-1,1 1 0,-1-1 1,1 0-1,-1 1 1,0 0-4,0 0 21,-1 0 0,1 1 0,0-1 0,0 1 1,0 0-1,0 0 0,0 1 0,0-1 1,1 1-1,-1 0 0,1 0 0,0 0 0,-1 0 1,1 0-1,1 1 0,-1 0 0,0-1 0,1 1 1,0 0-1,0 0 0,-1 4-21,2-5 9,0-1-1,0 1 1,0 0-1,1-1 0,-1 1 1,1 0-1,0 0 1,0 0-1,0-1 1,0 1-1,0 0 1,1 0-1,-1-1 1,1 1-1,0 0 0,0-1 1,0 1-1,0 0 1,0-1-1,0 1 1,1-1-1,-1 0 1,1 1-1,0-1 1,-1 0-1,1 0 0,0 0 1,0 0-1,1-1 1,-1 1-1,0 0 1,1-1-1,-1 0 1,1 1-1,0-1-8,6 3 15,-1-1-1,1 0 1,0-1 0,0 0-1,0 0 1,0-1 0,0 0-1,1 0 1,-1-1 0,2-1-15,-3 1 10,-1-1 1,1 0 0,-1 0 0,1-1 0,-1 0-1,0 0 1,0 0 0,0-1 0,0-1 0,0 1-1,-1-1 1,4-2-11,-8 4 17,0 1-1,-1 0 1,1 0 0,-1 0-1,1-1 1,-1 1-1,1-1 1,-1 1-1,0-1 1,0 0 0,0 1-1,0-1 1,0 0-1,0 0 1,-1 0 0,1 0-1,0 0 1,-1 1-1,0-1 1,1 0 0,-1 0-1,0 0 1,0 0-1,0 0 1,0 0 0,-1 0-1,1-2-16,-1 3 23,0-1 0,0 0 0,0 0 0,0 0 0,0 1 0,-1-1 0,1 0 0,0 1 0,-1-1 0,1 1 0,-1 0 0,0 0 0,1-1 0,-1 1 0,0 0 0,0 0 0,0 0 0,0 1 0,0-1 0,0 0 0,0 1 0,0-1 0,0 1 0,0 0 0,0 0-23,-8-1 19,1 1 1,-1 0-1,0 0 1,1 1-1,-1 0 1,1 1-1,-1 0 0,1 1 1,0 0-1,0 0 1,-9 5-20,14-6 1,0 0 1,0 0 0,0 0-1,0 1 1,0-1 0,1 1-1,-1 0 1,1 0 0,0 0-1,0 1 1,0-1-1,0 1 1,0 0 0,1 0-1,0 0 1,0 0 0,0 0-1,0 0 1,1 0 0,-1 1-1,1-1 1,0 1-1,0-1 1,1 1 0,-1 3-2,1-6 18,1 0 1,-1 0 0,0 0 0,1 0 0,-1 0-1,1 0 1,-1 0 0,1 0 0,0-1-1,0 1 1,0 0 0,0 0 0,0-1-1,0 1 1,0 0 0,1-1 0,-1 0-1,0 1 1,1-1 0,0 0 0,-1 1-1,1-1 1,1 1-19,0-1 223,1 0-1,-1 1 1,0-1-1,1 0 1,-1 0-1,1-1 1,-1 1 0,1-1-1,-1 1 1,1-1-1,-1-1 1,3 1-223,25-9 1147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100 366 5873,'-43'-108'2529,"42"106"-2375,0 0 1,0 0 0,0 0-1,0 0 1,-1 0 0,1 0 0,-1 0-1,1 0 1,-1 1 0,0-1-155,2 2 55,-1-1 1,1 1 0,0 0 0,-1 0 0,1 0-1,0 0 1,-1-1 0,1 1 0,0 0 0,-1 0-1,1 0 1,0 0 0,-1 0 0,1 0 0,-1 0-1,1 0 1,0 0 0,-1 0 0,1 0 0,0 0-1,-1 0 1,1 0 0,0 0 0,-1 1 0,1-1 0,0 0-1,-1 0 1,1 0 0,0 0 0,-1 1 0,1-1-56,-1 1 196,0 1 0,-1-1 0,1 1 0,0-1 0,1 1 0,-1 0 0,0 0 0,0-1 0,1 1 0,-1 0 0,1 0-196,-2 9 301,1 0 1,0 0-1,1 0 1,0 0-1,1-1 1,0 1-1,3 8-301,0 17 396,39 543 1640,-33-497-1082,12 45-954,-49-211 1100,3-9-959,5 0 0,1-22-141,11 54 6,2 0 1,4 0 0,2 0-1,3-3-6,-2 40 0,1 0-1,1 1 0,1-1 1,1 1-1,2 0 1,0 0-1,1 1 1,1 0-1,1 1 0,1 0 1,1 1-1,1 0 1,1 1-1,15-16 1,-4 9-7,0 2 0,1 1 0,25-17 7,-46 37-2,0 0 0,0 0 0,0 0 1,0 0-1,1 1 0,-1 0 0,1 1 0,1-1 2,1 0-4,-7 1 3,0 1-1,0 0 1,1-1 0,-1 1-1,0 0 1,0 0 0,0 0-1,0 1 1,1-1 0,-1 0-1,2 1 2,2 1-2,1 1 0,0-1 0,0 1 0,-1 0 0,0 1 0,1-1 0,-2 1 0,1 1-1,0-1 1,-1 1 0,1 0 0,-1 0 0,-1 0 0,1 1 0,-1 0 0,3 4 2,-3-2-2,0 0 1,0 0-1,-1 0 1,1 1-1,-2 0 1,0-1-1,0 1 1,0 0-1,-1 0 1,0 0-1,-1 0 1,0 1-1,0-1 1,-2 2 1,-4 34-1,-3 0 0,-2-1 1,-15 42 0,-14 18 8,-6 3-8,34-80 6,-1-1 0,-16 23-6,24-42 2,0 1 1,-1-1 0,1 0-1,-2-1 1,1 1-1,-1-1 1,1-1 0,-2 1-1,1-1 1,0 0-1,-4 1-2,9-5 2,1 0 0,0-1 0,-1 1-1,1-1 1,-1 1 0,1-1 0,-1 1 0,1-1-1,-1 0 1,1 0 0,-1 0 0,1 1-1,-1-2 1,1 1 0,-1 0 0,1 0-1,-1 0 1,1-1 0,-1 1 0,1-1-1,0 1 1,-1-1 0,1 1 0,-1-1-1,1 0 1,0 0-2,-1 0 2,1-1 0,0 0 0,0 0 0,0 1 0,0-1 0,0 0 0,0 0 0,0 0 0,0 0 0,1 0 0,-1 0 0,1-1 0,0 1 0,-1 0 0,1 0 0,0 0 0,0 0 0,1-1-2,-1-2-1,0 0 0,1 0 1,-1 0-1,1 0 0,0 0 1,1 0-1,-1 0 0,1 1 0,0-1 1,0 1-1,1-1 0,-1 1 1,1 0-1,0 0 0,0 0 0,1 0 1,-1 1-1,1-1 0,-1 1 1,1 0-1,0 0 0,0 0 0,1 0 1,-1 1-1,0 0 0,1 0 1,0 0-1,-1 0 0,1 1 0,0 0 1,0 0-1,0 0 0,0 0 1,0 1-1,0 0 0,0 0 0,0 0 1,0 1-1,0 0 0,0 0 1,-1 0-1,1 0 0,0 1 0,0 0 1,0 0 0,13 9-4,0 1 0,-1 1 0,-1 0 0,0 1 0,-1 1 1,-1 1-1,5 6 4,25 25-5,-11-15 50,2-1 0,1-2 0,1-1 0,18 8-45,-29-20-108,1-1-1,1-2 0,0-1 1,1-1-1,0-2 0,0 0 1,5-1 108,39 0-318</inkml:trace>
  <inkml:trace contextRef="#ctx0" brushRef="#br0" timeOffset="763.485">1317 791 7090,'-105'-34'2824,"84"30"-529,20 4-2260,1 0-1,0 0 1,-1 0 0,1 1-1,0-1 1,0 0 0,-1 0-1,1 0 1,0 0 0,0 0 0,-1 0-1,1 0 1,0 0 0,0 0-1,-1 1 1,1-1 0,0 0 0,0 0-1,0 0 1,-1 0 0,1 1-1,0-1 1,0 0 0,0 0 0,0 1-1,-1-1 1,1 0 0,0 0-1,0 1 1,0-1 0,0 0 0,0 0-35,0 2 64,0-1 1,0 0 0,1 1 0,-1-1 0,1 0 0,-1 1 0,1-1 0,-1 0 0,1 0-1,0 0 1,-1 1 0,2-1-65,-1 1 309,1 1-215,0 1 0,-1-2 0,2 1 0,-1 0 0,0 0 1,1-1-1,-1 1 0,1-1 0,-1 0 0,1 0 0,0 0 0,0 0 0,0 0 0,1-1 0,-1 1 0,0-1 0,0 0 1,1 0-1,-1 0 0,4 0-94,2 1 92,0-1-1,-1 0 1,1-1 0,0 0 0,0 0 0,0-1 0,0 0 0,0 0-92,9-3 69,-1-1 0,0 0 1,0-2-1,0 0 0,-1 0 1,0-1-1,0-2 0,-1 1 1,0-2-1,9-8-69,-20 16 10,-1-1-1,0 0 0,-1 1 1,1-1-1,-1 0 1,0-1-1,1 1 0,-2 0 1,1-1-1,-1 1 1,1-1-1,-1 1 1,0-1-1,-1 1 0,1-1 1,-1 0-1,0 0 1,0 1-1,-1-1 1,1 0-1,-1 1 0,0-1 1,0 1-1,0-1 1,-1 1-1,0-1 1,0 1-1,0 0 0,0 0 1,-1 0-1,1 0 1,-1 0-1,-3-3-9,3 3 4,-1 0 0,1 0-1,-1 0 1,0 1 0,0-1-1,0 1 1,0 0 0,-1 0 0,1 0-1,-1 1 1,1-1 0,-1 1 0,0 0-1,0 1 1,0-1 0,0 1-1,-1 0 1,1 0 0,0 1 0,0-1-1,-1 1 1,1 1 0,0-1 0,-1 1-1,1-1 1,0 1 0,0 1-1,0-1 1,0 1 0,-1 1-4,-3 2 5,0 1 0,1 0 0,0 0 0,1 1 0,-1 0 0,1 1-1,0 0 1,1 0 0,0 0 0,0 1 0,1-1 0,-3 8-5,-2 3 6,2 0 0,0 1-1,1 0 1,1 0 0,-2 17-6,6-25 4,0 0 0,1 0 0,0 0 0,1 0 0,0 0 0,1 1 0,1-1 0,0 0 1,0 0-1,1 0 0,3 6-4,-3-11 5,1 1 1,0-1 0,0 1-1,0-1 1,1-1 0,0 1-1,0-1 1,1 0 0,0 0-1,0 0 1,0-1 0,1 0 0,0 0-1,0 0 1,0-1 0,0 0-1,6 1-5,8 3 149,0-2 0,1 0 0,0-2 0,0 0 0,0-2 0,0 0 0,1-1 0,-1-1 0,7-2-149,66-6 510</inkml:trace>
  <inkml:trace contextRef="#ctx0" brushRef="#br0" timeOffset="1584.487">2377 580 4185,'-1'-2'702,"1"-1"1,-1 1-1,1-1 0,-1 1 0,0-1 1,0 1-1,0-1 0,-1 1 1,1 0-1,-1-1 0,1 1 1,-1 0-1,-1-2-702,0 2 235,0 0 1,-1 0-1,1 0 1,0 0-1,-1 0 1,0 1-1,1-1 1,-1 1-1,-2 0-235,-7-2 235,0 0 1,0 1-1,0 1 0,0 0 1,0 1-1,0 1 0,0-1 1,0 2-1,0 0 0,0 1 1,-9 3-236,4 0 58,-1 0 1,1 2-1,0 0 1,1 1-1,0 1 0,1 0 1,-9 8-59,21-15 7,0 1-1,0-1 1,0 1 0,0 0 0,1 0 0,-1 1-1,1-1 1,0 1 0,1-1 0,-1 1-1,-1 5-6,3-8 1,1 0 0,-1 0 0,0 0 0,1 0 0,0 0 0,0 1 0,-1-1 0,1 0 0,1 0 0,-1 0 0,0 0 0,0 1-1,1-1 1,-1 0 0,1 0 0,0 0 0,0 0 0,0 0 0,0 0 0,0 0 0,0 0 0,0-1 0,0 1 0,1 0 0,-1-1 0,1 1-1,-1-1 1,1 1 0,1 0-1,4 3 4,1 0 0,0 0 0,0-1 0,0 0 0,1-1 0,-1 0-1,1 0 1,2 0-4,76 13 27,-44-9-15,-20-3-6,-2 1 0,1 1 0,0 0 0,-1 2-1,16 9-5,-30-13 2,0 0 0,0 0-1,-1 1 1,1 0-1,-1 0 1,-1 0 0,1 1-1,1 2-1,-4-4 1,0 0-1,0 1 1,-1-1 0,1 0-1,-1 1 1,0 0 0,-1-1-1,1 1 1,-1 0-1,0 0 1,0 0 0,0 0-1,-1 4 0,0-3 2,0 0 0,-1 1 0,0-1-1,0 0 1,-1 1 0,0-1 0,0 0-1,0 0 1,-1 0 0,0-1 0,0 1-1,-1-1 1,1 1 0,-1-1 0,0 0-1,-2 1-1,-5 5 10,0 0 0,0-1 0,-1 0-1,-1-1 1,0 0 0,-2 0-10,5-3 15,1-2 1,-1 1-1,0-1 0,-1-1 1,1 0-1,0 0 0,-1-1 1,0 0-1,1-1 0,-1-1 0,0 1 1,0-2-1,0 1 0,1-1 1,-1-1-1,0 0 0,1-1 1,-1 0-1,1 0 0,0-1 1,0 0-1,1-1 0,-1 0 1,1-1-1,0 0 0,0 0 0,1-1 1,0 0-1,-3-3-15,10 9-9,1 1 1,-1-1-1,1 1 1,-1-1-1,0 1 0,1-1 1,-1 1-1,1-1 0,-1 1 1,1-1-1,0 0 1,-1 1-1,1-1 0,0 0 1,-1 1-1,1-1 0,0 0 1,0 0-1,0 1 0,-1-1 1,1 0-1,0 0 1,0 1-1,0-1 0,0 0 1,0 0-1,1 1 0,-1-1 1,0 0-1,0 0 9,2-1-56,-1 1 0,0 0 0,1 0 0,0-1 0,-1 1 0,1 0 0,0 0 0,-1 0 0,1 1 0,0-1 0,0 0 0,0 1 0,0-1 56,35-11-425</inkml:trace>
  <inkml:trace contextRef="#ctx0" brushRef="#br0" timeOffset="1964.581">2846 161 8218,'-4'-7'760,"1"1"0,-1 1 1,0-1-1,-1 0 0,1 1 0,-6-5-760,9 9 125,0-1 0,-1 1-1,1 0 1,-1 0-1,1 0 1,-1 0 0,1 0-1,-1 0 1,0 0-1,1 1 1,-1-1 0,0 0-1,0 1 1,0-1-1,1 1 1,-1 0 0,0 0-1,0 0 1,0 0-1,0 0 1,1 0 0,-1 0-1,0 0 1,0 1-1,0-1 1,1 1 0,-1 0-1,0-1 1,0 1-125,1 0 62,-1 0 0,1 0-1,0 0 1,0 1 0,0-1 0,-1 0 0,1 0 0,1 1-1,-1-1 1,0 1 0,0-1 0,0 1 0,1-1 0,-1 1 0,1-1-1,-1 1 1,1 0 0,0-1 0,-1 1 0,1 0-62,0 37 375,1-33-307,7 67 367,3 0 0,6 8-435,0 7 304,-2 15-304,-8-10 226,-5 37-226,0 20 263,-2-144-254,6 50-84,-6-53-1,1 0-1,-1 0 0,1 0 1,0 0-1,0 0 0,0 0 1,0 0-1,0-1 0,1 1 1,-1-1-1,1 1 1,0-1-1,0 1 0,0-1 1,0 0-1,0 1 77,-1-3-28,0 0 1,-1 0-1,1 1 1,0-1-1,-1 0 1,1 0-1,0 0 0,-1 0 1,1 0-1,0 0 1,-1 0-1,1 0 1,0 0-1,-1 0 0,1 0 1,0 0-1,-1 0 1,1 0-1,0-1 1,-1 1 27,0 0-1</inkml:trace>
  <inkml:trace contextRef="#ctx0" brushRef="#br0" timeOffset="2311.214">2565 696 10082,'-18'3'4017,"19"1"-2553,12-2-127,15-7-329,11-3-224,19-4-440,9 0-128,12 5 232,1 2 224,10 15-408</inkml:trace>
  <inkml:trace contextRef="#ctx0" brushRef="#br0" timeOffset="2905.966">3621 758 5377,'-6'-7'831,"-1"2"-1,0-1 1,0 1-1,0 0 1,-1 0-1,1 1 1,-1 0-1,0 0 1,-5-1-831,0 0 449,-1 1 0,1 1 0,-1 0 1,0 0-1,-9 1-449,10 2 206,-1 0 0,1 1 1,-1 0-1,1 1 0,0 1 1,-1 0-1,-8 4-206,15-5 37,-1 1-1,1 0 1,0 0 0,0 0 0,1 1 0,-1 0-1,1 1 1,0 0 0,0 0 0,0 0 0,1 0-1,-1 1 1,1 0 0,1 0-37,1 0 6,0 0 0,0 0 1,1 1-1,0-1 0,0 0 0,1 1 1,0 0-1,0-1 0,0 1 0,1 0 1,0-1-1,0 1 0,1 0 0,0-1 1,0 1-1,0-1 0,1 1 0,0-1 0,0 0 1,1 1-1,0-1 0,0 0-6,3 6 8,0 0 1,1-1-1,0 0 0,1 0 1,1-1-1,-1 0 0,2 0 0,-1-1 1,1 0-1,8 5-8,-11-10 10,0 0-1,0-1 1,0 0-1,0 0 1,1-1-1,0 0 1,-1 0-1,1 0 1,0-1-1,0-1 1,-1 1-1,1-1 1,0 0-1,0-1 1,0 0 0,0 0-1,4-2-9,-2 1 17,0-1-1,1 0 1,-2-1-1,1 0 1,0-1-1,-1 0 1,0 0-1,0-1 1,0 0-1,-1-1 1,0 1-1,6-8-16,-11 11 7,0-1 1,0 0-1,0 0 0,0 0 1,-1-1-1,0 1 1,1 0-1,-2-1 0,1 0 1,-1 1-1,1-1 0,-1 0 1,-1 0-1,1 0 0,-1 1 1,1-1-1,-2-4-7,0-5 14,-2-1 1,0 1-1,0 0 0,-1 0 1,-2-2-15,0-1 11,1 0 0,1 0-1,0-1-10,4 18 1,0 0-1,0 0 1,0 0-1,0 1 1,0-1-1,1 0 0,-1 0 1,0 0-1,0 0 1,0 0-1,0 0 0,0 0 1,0 0-1,0 0 1,0 0-1,0 0 0,0 0 1,0 0-1,0 0 1,0 0-1,0 0 1,0 0-1,0 0 0,0 0 1,0 0-1,1 0 1,-1 0-1,0 0 0,0 0 1,0 0-1,0 0 1,0 0-1,0 0 0,0 0 1,0-1-1,0 1 1,0 0-1,0 0 0,0 0 1,0 0-1,0 0 1,0 0-1,0 0 1,0 0-1,0 0 0,0 0 1,0 0-1,0 0 1,0 0-1,0 0 0,0 0 1,0 0-1,0 0 0,7 8 10,5 13 2,4 16 18,-5-10-11,2-1-1,0 0 1,3 1-19,-12-20 9,1-1 1,0 1-1,0-1 0,0 0 1,1 0-1,0 0 0,1-1 1,-1 0-1,1 0 0,0 0 1,0-1-1,0 0 0,1-1-9,-3-1-169,0 0-1,1 0 1,-1-1-1,1 0 0,-1-1 1,0 1-1,2-1 170,17 1-470</inkml:trace>
  <inkml:trace contextRef="#ctx0" brushRef="#br0" timeOffset="3284.253">3939 654 7202,'-18'-19'4215,"18"18"-4135,0 1-1,-1 0 1,1 0 0,0 0 0,-1 0-1,1-1 1,0 1 0,0 0 0,-1 0 0,1 0-1,0 0 1,-1 0 0,1 0 0,0 0-1,0 0 1,-1 0 0,1 0 0,0 0-1,-1 0 1,1 0 0,0 0 0,-1 0-1,1 0 1,0 0 0,0 0 0,-1 0 0,1 0-1,0 1-79,-4 12 957,5 6-535,0 0-1,2 0 1,0 0 0,1 0-1,5 11-421,5 28 606,-8-29-277,-2 1 0,0 5-329,-4-25 52,1 0-1,-2 0 1,1 0-1,-1 1 0,-1-1 1,0 0-1,0 0 1,-1 1-52,2-11 15,1 1 0,0 0 1,0 0-1,0 0 0,0-1 1,-1 1-1,1 0 0,0-1 1,-1 1-1,1 0 0,-1-1 1,1 1-1,0 0 0,-1-1 1,0 1-1,1-1 0,-1 1 1,1-1-1,-1 1 1,1-1-1,-1 1 0,0-1 1,0 0-1,1 1-15,-1-2 20,0 1 1,1 0-1,-1-1 1,1 1-1,-1 0 0,1-1 1,-1 1-1,1-1 1,0 1-1,-1-1 1,1 1-1,-1-1 0,1 1 1,0-1-1,-1 0 1,1 1-1,0-1 1,0 1-1,0-1 0,-1 0 1,1 0-21,-8-39 519,7 25-467,1 0 0,0-1 0,1 1 0,1-1 0,1 1 0,0 0-1,1 0 1,0 0 0,4-7-52,-1 5 7,1-1-1,1 1 0,1 0 1,0 1-1,1 0 1,0 0-1,7-5-6,-12 15 165,0-1 0,0 2 0,1-1 0,-1 1-1,1-1 1,0 2 0,1-1 0,-1 1 0,1 0 0,0 1 0,0 0 0,0 0 0,0 1 0,0 0 0,1 0-1,-1 1 1,1 0 0,-1 0 0,1 1 0,6 1-165,31 10 1288</inkml:trace>
  <inkml:trace contextRef="#ctx0" brushRef="#br0" timeOffset="3648.836">4780 126 8458,'-4'-15'2006,"-6"-14"484,10 27-2335,-1 1 1,0 0 0,1-1 0,-1 1 0,0 0 0,0-1 0,0 1-1,0 0 1,0 0 0,0 0 0,0 0 0,0 0 0,0 0 0,-1 0-1,1 0 1,-1 0-156,2 1 47,-1 0 0,0 0 0,1-1 0,-1 1 0,1 0 0,-1 0 0,0 0 0,1 0 0,-1 0 0,1 0 0,-1 0 0,0 1-1,1-1 1,-1 0 0,1 0 0,-1 0 0,1 0 0,-1 1 0,0-1 0,1 0 0,-1 1 0,1-1 0,-1 0 0,1 1 0,0-1 0,-1 1 0,1-1 0,-1 1 0,1-1-1,0 1-46,-11 23 499,2 28-232,7 4 156,2-1 0,2 1-1,6 24-422,32 165 727,-3-20-457,-32-175-216,-5-33-40,2 1-1,0-1 1,1 0 0,1 0-1,2 5-13,0-11-401,-1-9 182</inkml:trace>
  <inkml:trace contextRef="#ctx0" brushRef="#br0" timeOffset="4038.687">4497 560 8562,'-24'5'3809,"10"-2"-1897,6 7-336,12 1-495,9-1-217,25-3-328,8-6-80,27-5-200,13-5-104,6-3 40,4 4 184,-10 1 3001,-6 7-2409</inkml:trace>
  <inkml:trace contextRef="#ctx0" brushRef="#br0" timeOffset="4455.311">5594 608 4465,'72'-27'2983,"-62"20"-1241,-11 2-532,-12-1 336,11 5-1201,-13-4 274,-1 0 0,1 1 0,-1 0 1,0 2-1,0 0 0,0 0 1,0 2-1,0 0 0,-1 0 0,1 2 1,-7 1-620,10-1 45,0 1 0,0 0 0,0 1 0,1 0 0,0 1 1,-1 0-1,2 1 0,-1 1 0,1 0 0,0 0 0,0 1 1,1 0-1,0 1 0,-1 1-45,8-6 5,0-1 1,0 1 0,0 0-1,0 0 1,1 0-1,-1 0 1,1 0 0,0 1-1,1-1 1,-1 1-1,1-1 1,0 1-1,0-1 1,0 1 0,0 0-1,1 0 1,0-1-1,0 1 1,1 3-6,0-3 2,0 0 0,0-1 1,1 1-1,0-1 0,0 1 0,0-1 0,1 0 1,-1 1-1,1-1 0,0-1 0,0 1 0,1 0 1,-1-1-1,1 0 0,-1 1 0,1-1 0,0-1 1,0 1-1,3 1-2,4 1 5,0 1-1,1-1 1,0-1 0,0 0 0,0 0-1,0-2 1,13 2-5,20 1 49,29-2-49,-33-2 46,33 6-46,-62-6 5,-1 1 0,1 1-1,-1 0 1,1 1 0,7 3-5,-18-7 1,0 1-1,0-1 1,-1 0-1,1 0 1,0 1 0,0-1-1,-1 1 1,1-1 0,0 0-1,-1 1 1,1-1-1,0 1 1,-1 0 0,1-1-1,-1 1 1,1-1 0,-1 1-1,1 0 1,-1-1 0,0 1-1,1 0 1,-1 0-1,0-1 1,1 1 0,-1 0-1,0 0 1,0 0 0,0-1-1,0 1 1,0 0-1,0 0 1,0 0 0,0-1-1,0 1 1,0 0 0,0 0-1,0 0 1,0-1-1,-1 1 1,1 0 0,0 0-1,-1-1 1,1 1 0,-1 0-1,1 0 1,-1-1 0,1 1-1,-1-1 1,1 1-1,-1 0 1,1-1 0,-1 1-1,0-1 0,-5 5 35,-1 0 0,1 0 0,-1-1 0,0 0 0,-3 1-35,4-2 55,-18 9 112,0-2 0,-1 0 0,0-2 1,0 0-1,0-2 0,-10 1-167,-1-2 120,1-1 0,-1-2 1,1-2-1,-16-1-120,41 1 31,1-1-1,-1 0 1,1 0-1,0-1 1,-1 0-1,1 0 1,0-1 0,0 0-1,0-1 1,1 0-1,-1-1 1,1 1-1,0-2-30,-3-5 355,11 11-321,0-1 0,0 1 0,0 0 0,0 0 0,0-1 0,-1 1 0,1 0 0,0-1 0,0 1 0,0 0 0,0 0 0,0-1 0,0 1 0,0 0 1,0-1-1,0 1 0,1 0 0,-1-1 0,0 1 0,0 0 0,0 0 0,0-1 0,0 1 0,0 0 0,1-1 0,-1 1 0,0 0 0,0 0 0,0 0 0,1-1 0,-1 1 0,0 0 0,0 0 0,0 0 0,1-1 0,-1 1 0,0 0 1,1 0-1,-1 0 0,0 0 0,0 0 0,1 0 0,-1 0 0,0-1-34,18-2 773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41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93 417 3401,'-11'-2'779,"9"1"-606,1 1 0,-1-1 0,0 1 0,1-1 0,-1 1 0,0 0 0,0-1 0,1 1 0,-1 0 0,0 0 0,0 1 0,1-1 0,-1 0 0,0 0 0,0 1 0,1-1 0,-1 1 0,0 0 0,1-1 0,-1 1 0,1 0 0,-1 0 0,1 0 0,-1 0-173,1 1 449,-1-1-1,1 1 0,-1-1 0,0 0 0,0 1 0,1-1 0,-1 0 0,0 0 0,0 0 0,0 0 0,0 0 0,0-1 0,-2 1-448,3 0 99,1-1 0,0-1 0,-1 1 0,1 0-1,-1 0 1,1 0 0,-1 0 0,1 0 0,0 0-1,-1 0 1,1 0 0,-1-1 0,1 1 0,0 0 0,-1 0-1,1-1 1,0 1 0,-1 0 0,1 0 0,0-1 0,-1 1-1,1 0 1,0-1 0,0 1 0,-1-1-99,-2-18 1208,5 3-972,0 1 0,1 0 0,0-1 0,1 1 0,1 1 0,1-1 0,0 1 0,6-11-236,-1 5 89,1 0 0,0 1 0,2 0 0,0 1-1,12-11-88,-10 14 37,1 1-1,0 0 0,1 2 1,0 0-1,1 0 0,1 2 1,3-1-37,-6 3 9,0 1 1,1 1-1,0 1 1,0 0-1,0 1 1,1 1-1,0 1 1,9 0-10,-17 2 4,0 1 1,0 0-1,0 1 0,0 0 1,0 1-1,-1 0 0,1 0 0,7 4-4,-14-5 2,0 0 0,0 0-1,-1 0 1,1 0-1,-1 0 1,1 1-1,-1-1 1,0 1 0,0 0-1,0 0 1,-1 0-1,1 1 1,-1-1-1,1 1 1,-1-1 0,0 1-1,-1 0 1,1 0-1,-1 0 1,1-1-1,-1 1 1,0 1 0,-1-1-1,1 0-1,-1 14 4,0 0 0,-2-1 0,0 1 0,-1-1 0,0 0 0,-2 0 0,0 0 0,-1 0 0,0-1-1,-3 3-3,-13 25 14,-2-2 0,-1 0 0,-5 1-14,8-10 13,1 1 0,-12 27-13,25-43 4,1 0 0,0 1-1,1 0 1,1 0 0,1 0-1,0 11-3,-1 13 35,1 0 0,3 5-35,1-34 13,1 0-1,1 0 0,0 0 0,0-1 1,2 1-1,-1-1 0,2 1 0,2 4-12,-5-14 18,1 1 0,-1-1 0,1 0 0,0-1 0,0 1 0,0 0 0,0-1 0,1 1 0,-1-1 0,1 0 0,0-1 0,0 1 0,0-1-1,0 1 1,0-1 0,1 0-18,5 2 150,-1-1-1,1-1 1,-1 1-1,1-1 1,0-1 0,0 0-1,1 0-149,41-2 411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42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 3233,'-36'36'2443,"35"-35"-2104,0-1 1,0 1-1,0 0 1,0-1-1,0 1 1,0 0-1,0-1 1,0 1-1,0-1 1,0 0-1,0 1 1,0-1-1,0 0 1,0 0-1,0 1 1,0-1-1,0 0 1,-1 0-1,1 0 1,0-1-1,0 1 1,0 0-1,0 0 1,0 0-1,0-1 1,0 1-1,0-1 1,0 1-1,0-1 1,0 1-1,0-1 1,-1 0-340,-6-2 710,1 2-551,1 0-1,-1 0 0,0 1 0,0 0 0,0 1 0,-1-1-158,2 1 105,3 0-73,0-1 0,1 1-1,-1 0 1,0 0 0,1 0 0,-1 0-1,1 1 1,-1-1 0,1 1 0,-1 0 0,1-1-1,0 1 1,0 0 0,0 0 0,0 0 0,0 1-32,-2 2 48,1-2-38,1 0 0,0 0-1,0 0 1,0 1-1,1-1 1,-1 0 0,1 1-1,0-1 1,-1 1-1,2 0 1,-1-1 0,0 1-1,1 0 1,0-1 0,0 1-1,0 0 1,0 0-1,0-1 1,1 1 0,-1 0-1,1-1 1,0 1-1,1-1 1,-1 1 0,1 0-10,0 1 6,0 0 1,0 0-1,0 0 1,1 0 0,0-1-1,0 1 1,0-1-1,1 0 1,-1 0-1,1 0 1,0 0 0,0-1-1,0 0 1,1 0-1,-1 0 1,1 0-1,1 0-6,1 0 13,1-1-1,-1 0 0,1 0 1,0-1-1,0 0 1,0-1-1,-1 1 0,1-1 1,0-1-1,0 0 0,0 0 1,0 0-1,-1-1 0,1 0 1,4-2-13,-9 2 5,0 1 0,1-1 1,-1 0-1,0 0 0,0 0 1,0 0-1,0 0 0,-1 0 1,1-1-1,-1 0 0,1 1 1,-1-1-1,0 0 0,0 0 1,0 0-1,0-1 0,-1 1 1,1 0-1,-1-1 0,0 1 1,0 0-1,0-1 0,-1 0 1,1 1-1,-1-1 0,1 1 1,-1-1-1,-1 0 0,1 1 1,0-1-1,-1 1 1,0-1-1,1 1 0,-3-4-5,2 2 22,-1 0 0,0 0-1,0 0 1,0 0 0,0 1-1,-1-1 1,0 1 0,0 0-1,0 0 1,0 0 0,-1 0-1,0 0 1,1 1 0,-1-1-1,-1 1 1,1 0 0,0 0-1,-1 1 1,1-1 0,-1 1-1,0 0 1,0 1 0,-4-2-22,5 2 9,-1 0 0,1 1 0,0-1 0,-1 1 0,1 0 0,0 0 0,-1 0 0,1 1 0,0 0 0,0-1 0,-1 2 0,1-1 0,0 0 0,0 1 0,0 0 0,0 0 0,1 0 0,-1 0 0,0 0 0,1 1 0,-1 0 0,1 0 0,0 0 0,0 0 0,0 0 0,1 1 0,-1-1 0,0 2-9,0-1 2,1 0-1,-1 0 1,1 1 0,0-1-1,0 1 1,1-1 0,-1 1-1,1 0 1,0-1-1,0 1 1,1 0 0,-1 0-1,1 0 1,0 3-2,1-3 2,0-1-1,0 0 1,1 1 0,-1-1-1,1 0 1,0 0 0,0 0-1,0 0 1,0-1-1,1 1 1,-1 0 0,1-1-1,0 0 1,0 1 0,1-1-1,0 0-1,2 2 4,0-1-1,0 0 1,0 0-1,0-1 1,0 0-1,1 0 1,0 0-1,0-1 1,-1 0-1,1 0 1,6 0-4,-10-1 5,1-1 0,0 1 0,0-1 0,0 0 0,0 0 1,0 0-1,0-1 0,-1 0 0,1 1 0,0-1 0,0 0 0,-1-1 0,1 1 0,-1-1 0,1 0 0,-1 0 1,1 0-1,-1 0 0,0 0 0,0-1 0,0 1 0,1-3-5,-2 4 4,-1-1-1,0 0 1,1 0-1,-1 0 1,0 0 0,0 0-1,-1 0 1,1 0 0,0-1-1,-1 1 1,1 0-1,-1 0 1,0 0 0,1-1-1,-1 1 1,0 0-1,0 0 1,-1-1 0,1 1-1,0 0 1,-1 0-1,0-1 1,1 1 0,-1 0-1,0 0 1,0 0-1,0 0 1,0 0 0,-1-1-4,-1-2 4,-1 1 0,1 0 0,0 0-1,-1 1 1,0-1 0,0 1 0,0-1 0,0 1 0,0 1 0,-1-1 0,1 0 0,-3 0-4,1 1 9,0-1-1,0 1 1,0 0-1,0 0 1,0 1-1,-1 0 1,-4-1-9,10 2 3,0 0-1,0 0 1,0 1-1,0-1 1,0 0 0,0 0-1,0 1 1,0-1 0,0 0-1,0 1 1,0-1 0,0 1-1,1-1 1,-1 1 0,0-1-1,0 1 1,0 0-1,1 0 1,-2 0-3,1 1 2,0-1-1,1 1 0,-1 0 1,0 0-1,0 0 0,1-1 1,-1 1-1,1 0 1,0 0-1,0 0 0,0 0 1,-1 0-1,2 0 0,-1 1-1,0 0 4,0-1 0,1 1-1,-1-1 1,1 1-1,-1-1 1,1 1-1,0-1 1,0 1-1,0-1 1,0 0-1,0 1 1,1-1 0,-1 0-1,1 0 1,0 0-1,-1 0 1,1 0-1,0-1 1,0 1-1,0 0 1,0-1 0,0 0-1,1 1 1,-1-1-1,0 0 1,1 0-1,-1 0 1,0 0-1,1-1 1,-1 1-1,1-1 1,0 1 0,-1-1-1,1 0 1,-1 0-1,1 0 1,-1 0-1,1-1 1,-1 1-1,1-1 1,-1 0-1,1 1 1,-1-1 0,1 0-1,-1 0 1,0 0-1,1-1 1,-1 1-1,0-1 1,0 1-1,0-1 1,0 0 0,0 1-1,-1-1 1,1 0-1,0 0 1,-1 0-1,0-1 1,1 1-1,-1 0 1,0 0-1,0-2-3,0 4 5,-1-1 0,0 0-1,1 0 1,-1 0 0,0 0-1,0 1 1,0-1 0,1 0-1,-1 0 1,0 0 0,0 0-1,0 0 1,0 0 0,-1 0-1,1 1 1,0-1 0,0 0-1,0 0 1,-1 0 0,1 0-1,0 1 1,-1-1 0,1 0-1,-1 0 1,1 1 0,-1-1-1,1 0 1,-1 1 0,0-1-1,1 0 1,-1 1 0,0-1-1,1 1 1,-1-1 0,0 1-1,0-1 1,1 1 0,-1 0-1,0-1 1,0 1 0,0 0-1,0 0 1,0 0 0,1-1-1,-1 1 1,0 0 0,0 0-1,-1 0-4,-2 0 11,0 0 0,0 0 0,-1 0 0,1 1-1,0-1 1,0 1 0,0 0 0,-1 0 0,0 1-11,-35 20 11,36-20 27,1 0 0,0 0 0,1 1 0,-1-1 1,0 1-1,1-1 0,-1 1 0,1 0 0,0 0 0,0 0 1,0 1-39,1-4 11,1 0 1,0 0 0,0 1 0,0-1-1,0 0 1,0 1 0,0-1 0,0 0-1,0 1 1,0-1 0,0 0 0,0 0 0,0 1-1,0-1 1,0 0 0,0 1 0,0-1-1,0 0 1,0 0 0,0 1 0,0-1-1,1 0 1,-1 1 0,0-1 0,0 0-1,0 0 1,0 1 0,1-1 0,-1 0-1,0 0 1,0 0 0,1 1 0,-1-1-12,19 9 240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08.13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119 334 3289,'-40'-95'1961,"30"62"775,11 31 2177,-2 3-4868,0 1-1,0-1 1,0 1 0,0-1 0,0 1 0,1 0 0,-1 0 0,0-1-1,1 1 1,0 0 0,-1 0 0,1 0 0,0-1 0,0 1 0,0 0-1,0 1-44,-1 6 116,-1 53 339,2-1 0,6 31-455,-3-49 53,3 61 49,12 407 332,-19-439-231,6 33-203,0-150 441,-10-69-327,-13-69-114,5 78-75,6 0-1,4-19 76,3 99-6,0 0-1,-1 0 1,-2 1-1,0-1 1,-2 0-1,-6-19 7,-19-72 278,30 116-276,0 0-1,0 0 1,0 0 0,0 0 0,0 0-1,0 0 1,0 0 0,0-1-1,0 1 1,0 0 0,0 0 0,0 0-1,0 0 1,0 0 0,0 0 0,0 0-1,-1 0 1,1 0 0,0 0 0,0 0-1,0 0 1,0-1 0,0 1 0,0 0-1,0 0 1,0 0 0,0 0 0,0 0-1,0 0 1,1 0 0,-1 0 0,0 0-1,0 0 1,0 0 0,0 0 0,0-1-1,0 1 1,0 0 0,0 0 0,0 0-1,0 0 1,0 0 0,0 0 0,0 0-1,0 0 1,0 0 0,0 0 0,0 0-1,0 0 1,1 0 0,-1 0 0,0 0-1,0 0 1,0 0 0,0 0 0,0 0-1,0 0 1,0 0 0,0 0 0,0 0-1,0 0 1,0 0 0,0 0 0,1 0-1,-1 0 1,0 0 0,0 0 0,0 0-1,0 0 1,0 0-2,7 5 31,16 19-8,-2 2-1,-1 0 0,0 1 1,2 8-23,29 40 18,-18-34-8,1-1-1,2-2 1,33 26-10,127 94 43,-156-126-23,-2 1-1,-2 2 1,-1 1 0,-1 2-1,-2 1 1,-2 2 0,3 9-20,0 1 89,-25-44 435,-4-12-102,-2-18 139,-2 18-461,4-109 630,8-320 144,-14 267-840,-16-94-34,11 216 3,-1-1 1,-6-9-4,-1-11-565,14 66 554,1 0-1,0 0 1,0 0 0,0 0-1,0-1 1,0 1-1,0 0 1,0 0 0,0 0-1,0 0 1,0 0 0,0 0-1,0 0 1,0 0-1,0-1 1,0 1 0,0 0-1,0 0 1,0 0 0,0 0-1,0 0 1,0 0-1,0-1 1,0 1 0,0 0-1,0 0 1,0 0-1,0 0 1,0 0 0,0 0-1,0 0 1,0 0 0,0-1-1,0 1 1,0 0-1,0 0 1,0 0 0,0 0-1,1 0 1,-1 0 0,0 0-1,0 0 1,0 0-1,0 0 1,0 0 0,0-1-1,0 1 1,0 0-1,1 0 1,-1 0 0,0 0-1,0 0 1,0 0 0,0 0-1,0 0 1,0 0-1,0 0 1,1 0 0,-1 0-1,0 0 12,10 2-421</inkml:trace>
  <inkml:trace contextRef="#ctx0" brushRef="#br0" timeOffset="762.486">1510 740 3929,'11'-8'594,"0"0"-1,-1-2 1,0 1 0,3-5-594,-12 13 64,-1 1 1,0-1-1,1 0 1,-1 1-1,0-1 1,0 0-1,1 1 1,-1-1-1,0 0 1,0 0-1,0 1 1,0-1-1,0 0 1,0 1-1,0-1 1,0 0-1,-1 0 1,1 1-1,0-1 0,0 0 1,0 1-1,-1-1 1,1 0-1,0 1 1,-1-1-1,1 0 1,-1 1-1,1-1 1,-1 1-1,1-1 1,-1 1-1,1-1 1,-1 1-1,1-1 1,-1 1-1,0 0 0,1-1 1,-1 1-1,0 0 1,1-1-1,-1 1 1,0 0-1,1 0 1,-1 0-1,0-1 1,0 1-1,1 0-64,-6-1 517,1-1-1,-1 1 0,0 0 1,1 0-1,-5 0-516,3 1 176,1 0 0,0 0 1,-1 1-1,1 0 0,0 0 0,0 0 1,-1 1-1,1 0 0,0 0 0,1 1 1,-1 0-1,0 0 0,1 0 0,-1 0 1,1 1-177,-1 1 70,0 1 0,1-1 1,-1 1-1,1 0 0,0 1 1,1-1-1,0 1 1,0 0-1,0 0 0,1 0 1,-1 1-71,-2 10 10,1 1 1,0 0 0,1 0 0,1 1 0,1-1 0,1 1 0,1-1-1,0 1 1,2 8-11,1-5 7,1-1 0,0 1 0,2-1 0,1 0 0,0 0 0,2-1 0,0 0 0,1-1 0,2 0 0,8 11-7,-17-26 6,1 0 0,0 0 1,1-1-1,-1 1 0,1-1 1,0 0-1,0-1 0,0 1 1,0-1-1,1 0 1,0 0-1,-1-1 0,1 1 1,0-1-1,0-1 0,0 1 1,0-1-1,0 0 0,1 0 1,-1-1-1,0 0 0,0 0 1,1 0-1,-1-1 0,5-1-6,-1-1 18,1 0-1,-1-1 0,0 0 0,0 0 1,0-1-1,0-1 0,-1 0 0,0 0 1,0-1-1,-1 0 0,0 0 0,0-1 1,-1 0-1,1 0-17,3-7 75,1-1 0,-2 0 0,0-1 0,-1 1 0,-1-2 0,-1 1-1,0-1 1,-1-1 0,-1 1 0,-1-1 0,0 1 0,-1-14-75,-1 16 67,-1-1 0,-1 1-1,-1 0 1,0 0 0,-1 0 0,-1-1-1,0 2 1,-2-1 0,1 0 0,-2 1-1,0 0 1,-1 0 0,0 1-1,-1 0 1,-2-1-67,5 8 14,0 0-1,0 1 1,-1 0-1,0 0 1,-1 0-1,1 0 1,-1 1-1,0 0 1,0 1-1,-1 0 1,-6-3-14,9 5-8,-1 0 0,1 0 0,-1 1 0,1-1 0,-1 1 0,0 1 0,1-1 0,-1 1 0,0 0-1,0 0 1,0 1 0,1 0 0,-1 0 0,0 0 0,1 1 0,-1-1 0,1 1 0,0 1 8,0-2-93,1 1 0,-1 0 0,1 1 0,0-1 0,0 1 0,0-1-1,1 1 1,-1 1 0,0-1 0,1 0 0,0 1 0,0 0 0,0-1 0,0 1 0,1 0-1,-1 3 94,-7 30-600</inkml:trace>
  <inkml:trace contextRef="#ctx0" brushRef="#br0" timeOffset="1319.75">2067 831 6945,'42'-83'3272,"-44"94"-3050,1 1-1,0 0 1,1 0 0,1-1 0,0 1 0,0 0 0,2 3-222,4 20 698,9 25-698,-2-18 644,12 21-644,-12-29 318,-1 1 0,1 8-318,-11-21 600,-4-17 85,-5-15 328,-7-22-628,1-1 0,2 0 0,2-1 0,-1-10-385,5 19 14,1-1-1,1 1 1,1 0 0,1 0-1,2-1 1,1-7-14,-2 26-4,1 0-1,-1 1 1,1-1 0,0 1 0,0-1 0,1 1 0,0 0-1,0 0 1,0 0 0,1 0 0,0 1 0,0-1-1,0 1 1,1 0 0,0 0 0,0 0 4,1 1-8,0 0 0,0 1 0,0-1 0,0 1 0,1 0 0,-1 1 0,1 0 0,0 0 0,-1 0 0,1 1 0,0 0 0,0 0 0,0 1 0,0-1 0,4 2 8,6 0 0,0 2 0,0 0 1,0 0-1,0 2 0,-1 0 0,0 1 0,0 1 0,0 0 1,-1 1-1,0 1 0,0 0 0,-1 1 0,0 0 0,-1 2 1,-1-1-1,1 1 0,-2 1 0,0 0 0,0 1 0,-1 0 1,-1 1-1,0 0 0,-1 0 0,5 15 0,-5-3 58,-1 2-1,1 18-57,10 37 1288,-5-52-724</inkml:trace>
  <inkml:trace contextRef="#ctx0" brushRef="#br0" timeOffset="1840.715">3308 919 6041,'-49'-39'3217,"44"36"-801,5 3-775,4 0-137,-4 0-392,4-1-223,32-1-241,55-1-96,-21-2-216,5 2-96,2 0-128,-7-2-24,-8 5 96,-4-2 1080,-5 13-912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10.97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5073 24 5281,'-3'-4'1041,"2"2"-604,0 0 0,0 0-1,0 0 1,0 1 0,-1-1 0,1 0-1,-1 1 1,1-1 0,-1 1 0,1 0-1,-2-1-436,0 15 1805,-5 47-1411,3 0 1,2 1 0,3 10-395,15 186 190,-9-176-39,-1-9-70,20 214 142,-16-226-77,2 0 0,4-1 0,16 43-146,-15-58 138,-6-19 2,-1 1 0,-1-1-1,4 27-139,-13-41 232,-5-15-2,-7-17 47,-12-34-96,2-1-1,2-1 1,3-1-181,-3-8 293,-27-58-293,46 118-6,-1-1 0,-1 1 0,1 0 0,-1 0 0,0 0 0,-1 0 0,1 1 0,-1-1 0,0 1 0,0 1-1,-1-1 1,0 1 0,-2-2 6,5 4-5,-2 1 0,1-1 0,0 1 0,0 0 0,0 0 0,-1 0 0,1 0 0,0 1 0,-1 0 0,1 0 0,0 0 0,-1 0 0,1 1 0,0-1 0,-1 1 0,1 0 0,0 1 0,0-1 0,0 1 0,0 0 0,0 0 0,-1 1 5,-10 5-9,1 1 0,1 1 1,-1 1-1,2-1 0,-1 2 1,2 0-1,-1 0 1,2 1-1,0 1 0,0 0 1,1 0-1,1 0 0,1 1 1,0 1-1,0 0 9,2-3 7,1 0 0,0 0 0,1 1 0,1 0 0,0-1 0,0 1 0,2 0 0,0 10-7,0-14 9,1-1 0,1 1-1,0 0 1,0-1 0,1 0 0,0 1 0,1-1-1,0-1 1,0 1 0,1 0 0,0-1 0,4 5-9,-3-6 11,0 0 1,1 0-1,0-1 1,0 0-1,0 0 1,0 0-1,1-1 1,0-1-1,0 1 1,1-1 0,-1-1-1,1 1 1,0-1-1,0-1 1,0 0-1,0 0 1,0-1-1,1 0 1,-1 0-1,0-1 1,8-1-12,7-1-28,0-1-1,0-2 1,-1 0 0,1-1-1,-2-1 1,1-2 0,20-10 28,48-27 556,-7-4-316</inkml:trace>
  <inkml:trace contextRef="#ctx0" brushRef="#br0" timeOffset="494.568">5577 1040 7001,'-38'-12'4060,"60"10"-3049,0 1 1,0 1-1,-1 1 1,5 2-1012,-1-1 262,1-1 0,24-2-262,-43 1 39,1-2 0,-1 1 0,1-1 0,-1 0 0,1 0 0,-1-1 0,0 1 0,0-2 0,0 1-1,-1-1 1,1 0 0,3-4-39,-6 5 35,-1 0 0,0-1-1,1 1 1,-1-1 0,-1 1 0,1-1-1,-1 0 1,1 0 0,-1 0 0,0 0-1,-1-1 1,1 1 0,-1 0-1,1-1 1,-2 0 0,1 1 0,0-1-1,-1 1 1,0-1 0,0 0 0,0-2-35,-1 2 30,0 0 0,-1 0 0,1 0 0,-1 0 1,0 0-1,0 1 0,0-1 0,-1 1 0,0-1 1,0 1-1,0 0 0,0 0 0,-1 0 0,1 1 1,-1-1-1,0 1 0,0 0 0,0 0 0,-1 0 1,1 0-1,-1 1 0,-2-1-30,0-1 10,-1 1 1,0 0-1,0 0 1,0 1-1,0 0 1,0 0-1,0 1 1,0 0-1,0 0 0,-1 1 1,1 0-1,0 1 1,-4 0-11,5 1 5,1 0 0,-1 1 0,1-1 0,0 1 1,0 1-1,0-1 0,0 1 0,0 0 0,1 0 0,0 1 1,0 0-1,0-1 0,0 2 0,1-1 0,0 1 0,0-1 0,0 1 1,0 3-6,-6 10 10,1 0 1,0 1-1,2 0 1,1 0-1,-2 9-10,5-16 7,1 1-1,0-1 0,1 1 1,1-1-1,0 1 1,1 0-1,0-1 1,1 1-1,0 0 0,1-1 1,1 0-1,0 0 1,1 0-1,4 9-6,-4-13 10,0 1-1,1-1 1,-1 0-1,2 0 1,-1-1 0,1 0-1,1 0 1,-1 0-1,1-1 1,1 0 0,-1-1-1,1 0 1,0 0-1,0-1 1,1 0 0,0 0-1,0-1 1,10 2-10,-3-2 1,0-1 0,1-1 1,-1-1-1,0-1 0,1 0 0,-1-1 1,1-1-1,-1 0 0,0-2 1,4-1-2,13-4 588,0-2 1,-1-2-1,-1-1 1,16-9-589,20-19 994</inkml:trace>
  <inkml:trace contextRef="#ctx0" brushRef="#br0" timeOffset="833.771">6436 324 8954,'-6'-10'1251,"4"4"-824,-1 1 1,1 0-1,-2 0 1,1 0-1,0 0 0,-1 1 1,0-1-1,0 1 1,0 0-1,-1 0 1,1 1-1,-3-2-427,7 5 29,-1-1 0,1 1 0,0 0 0,-1 0 0,1 0 0,0 0 0,-1 0 0,1 0 0,0 0 0,-1 0 0,1 0 0,-1 0 1,1 0-1,0 0 0,-1 0 0,1 0 0,0 1 0,-1-1 0,1 0 0,0 0 0,-1 0 0,1 0 0,0 1 0,0-1 0,-1 0 0,1 0 0,0 0 0,0 1 0,-1-1 0,1 0 0,0 1 0,0-1 0,-1 0 0,1 0 0,0 1 1,0-1-1,0 0 0,0 1 0,0-1 0,0 0 0,0 1-29,-4 16 294,4-15-213,-2 30 39,2-1 1,1 0 0,1 0-1,5 20-120,0 2 62,1 28-26,33 249 369,-26-242-259,5 0 0,22 61-146,-39-141-65,7 15-543,-7-21 340</inkml:trace>
  <inkml:trace contextRef="#ctx0" brushRef="#br0" timeOffset="1170.35">6255 851 9914,'-22'0'4201,"8"2"-2649,12 2-535,4-1 55,23-2-608,11-4-216,27-6-104,15 0-32,18-7 352,5-1 3057,10 0-2529</inkml:trace>
  <inkml:trace contextRef="#ctx0" brushRef="#br0" timeOffset="1700.993">7098 1048 3785,'-4'-45'2290,"1"37"1402,10 18-2131,3-4-1354,-1-1 1,1 0 0,0-1-1,0 0 1,1-1-1,-1 0 1,1 0 0,0-1-1,-1-1 1,1 0 0,0 0-1,0-1 1,0 0-1,0-1 1,0 0 0,0-1-1,-1-1 1,1 1 0,-1-1-1,1-1 1,-1 0-1,2-2-207,-9 5 20,12-8 80,0 0 0,0-1 1,2-2-101,-14 9 18,0 0 1,0 1 0,0-1 0,0 0 0,0-1 0,-1 1-1,1 0 1,-1-1 0,0 1 0,0-1 0,0 0 0,0 0-1,-1 1 1,0-1 0,0 0 0,1-2-19,-2 1 29,1-1-1,-1 1 1,0 0 0,-1-1 0,1 1-1,-1 0 1,0 0 0,0-1 0,0 1-1,-1 0 1,0 0 0,0 0 0,0 1-1,-1-1 1,0 0 0,0 1 0,0 0 0,0 0-1,0-1 1,-1 2 0,0-1 0,0 0-1,0 1 1,-2-2-29,0 2 15,0-1 0,-1 1 0,1 0 0,0 0-1,-1 1 1,1 0 0,-1 0 0,0 1 0,0 0 0,0 0-1,0 0 1,0 1 0,0 0 0,0 0 0,1 1 0,-1 0 0,0 0-1,-5 2-14,0 1 12,0 1-1,0 0 0,0 1 0,0 0 0,1 1 1,0 1-1,0-1 0,1 2 0,0-1 0,1 1 1,0 1-1,0 0 0,1 0 0,-2 3-11,1 0 9,1 0-1,0 1 0,0 0 1,1 0-1,1 1 1,1-1-1,0 1 1,1 1-1,0-1 0,1 0 1,-1 16-9,4-22 7,1 0 1,-1 0-1,1 0 0,1 0 1,-1 0-1,2 0 0,-1 0 1,1 0-1,0-1 1,1 0-1,0 1 0,1-1 1,-1-1-1,1 1 0,1-1 1,-1 0-1,1 0 1,1 0-1,-1-1 0,1 0 1,0 0-1,1-1 0,-1 0 1,1 0-1,2 0-7,6 3 26,0 0 0,0-1 0,0-1 0,1-1 0,0 0 0,0-1 0,0-1 0,1-1 0,-1 0 0,1-2 0,-1 0 0,15-1-26,2-4-42,-1-2 0,-1-1 1,1-2-1,-1 0 0,-1-3 1,0 0-1,8-7 42,33-19-188</inkml:trace>
  <inkml:trace contextRef="#ctx0" brushRef="#br0" timeOffset="2057.283">7750 843 6737,'7'-2'433,"-5"1"-204,0 0-1,1 0 0,-1 0 1,1 1-1,-1-1 1,1 1-1,-1-1 0,3 1-228,-4 0 68,-1 0-1,1 1 0,0-1 0,0 0 1,0 1-1,-1-1 0,1 1 0,0-1 1,0 1-1,-1-1 0,1 1 0,0-1 1,-1 1-1,1-1 0,-1 1 0,1 0 1,-1 0-1,1-1 0,-1 1 0,1 0 1,-1 0-1,0-1 0,1 1 0,-1 0 0,0 0 1,0 0-1,1 0-67,24 77 3225,-4-17-2061,-3 2 0,-2 0 0,-1 11-1164,-15-73 32,2 21 390,-2-21-377,0-1 0,0 1 0,0 0 0,0 0 0,0-1 0,0 1 0,0 0 0,0-1 0,-1 1 0,1 0 0,0 0 0,0-1 0,-1 1 0,1 0 0,0-1 0,-1 1 0,1-1 0,-1 1 0,1 0 0,-1-1 0,1 1 0,-1-1 0,0 1-45,0-2 55,1 1 0,-1-1 0,0 0 0,0 1 0,0-1 1,1 0-1,-1 0 0,0 0 0,1 0 0,-1 0 0,1 1 0,-1-1 1,1 0-1,-1 0 0,1 0 0,0 0 0,0-1-55,-1 1 86,-6-17 62,1-1 1,0 0 0,2 0 0,0 0 0,1-1-1,1 1 1,0-19-149,2 22 17,1 0 0,1 0-1,0 0 1,0 1 0,2-1 0,0 0-1,1 1 1,0 0 0,8-13-17,-9 21 11,0 0 0,1 0 1,0 0-1,0 1 0,1-1 0,-1 1 0,1 0 1,1 1-1,-1 0 0,1 0 0,0 0 1,0 1-1,1 0 0,-1 0 0,1 1 0,2-1-11,4 0 343,0 0-1,0 1 0,0 0 0,0 1 0,0 1 0,1 1 0,-1-1 1,14 3-344,44 8 1160</inkml:trace>
  <inkml:trace contextRef="#ctx0" brushRef="#br0" timeOffset="2905.174">8622 870 6017,'-6'-4'966,"-26"-8"3426,31 12-4327,1 0 0,-1 0 0,1 0 0,-1-1 0,0 1 0,1 0 0,-1 0 0,0 0 0,1 1 0,-1-1 0,1 0 0,-1 0 0,0 0 0,1 0 0,-1 0 0,1 1 0,-1-1 0,0 0 0,1 1 0,-1-1 0,1 0 0,-1 1 0,1-1 0,-1 1 0,1-1 0,0 1 0,-1-1 0,1 1 0,-1-1 0,1 1 0,0-1 0,-1 1 0,1-1 0,0 1 0,0-1 0,0 1 0,-1 0 0,1-1 0,0 1 0,0 0 0,0-1 0,0 1 0,0-1 0,0 1 0,0 0-65,1 24 203,1 0-1,1 0 0,1 0 0,1 0 0,1-1 0,8 18-202,-3-6 277,-2 0-1,2 21-276,-10-51 38,0-1 0,0 0 0,0 0 0,1 0 0,-1 1 0,1-1 0,0-1 0,2 4-38,-5-12 220,0 0 0,0 0-1,0 0 1,1 0 0,-1 0 0,1 0 0,0-2-220,-1-14 282,-6-27-132,3 0 0,2 0 0,2-13-150,1 33 4,2 1 1,1-1-1,0 1 0,3 0 0,0 0 1,6-13-5,-12 35-4,0 1 1,1-1 0,0 1 0,-1 0 0,1 0 0,0-1-1,1 1 1,-1 1 0,0-1 0,1 0 0,0 0-1,-1 1 1,1 0 0,0-1 0,1 1 3,-1 1-5,-1 0 1,1 0 0,0 0-1,-1 0 1,1 1-1,-1-1 1,1 1-1,0 0 1,-1 0-1,1 0 1,0 0-1,-1 0 1,1 1-1,0-1 1,-1 1 0,1 0-1,-1 0 1,1 0-1,-1 0 1,1 0-1,-1 0 5,10 6-5,0-1-1,-1 2 1,-1 0-1,1 0 1,-1 0-1,0 2 1,-1-1-1,0 2 6,21 24 6,15 28-6,-24-34-3,14 20 4,25 48-1,-54-75 36,-8-20 15,-2-13-12,1 2-30,1 0 0,1-1 0,0 1 0,0-1 0,1 1 0,0-1 0,0 1 0,1-1 0,1 1 0,0-4-9,5-17 11,1 1 0,8-17-11,-10 29-7,1 1 1,1 0-1,0 0 1,1 1 0,1 0-1,0 1 1,1 0-1,0 0 1,2 1 0,11-10 6,-22 22-4,0-1 0,0 1 0,1 0 0,-1 0 0,0 0 0,0 0 0,1 0 0,-1 0 0,1 1 0,-1-1 0,0 1 0,1-1 0,-1 1 0,1 0 0,-1 0 1,1 0-1,-1 0 0,3 1 4,-1 0-3,0 1 0,1-1 0,-1 1 0,0 0 0,0 0 0,0 0 0,-1 0 0,1 1 0,0 0 0,0 0 3,5 5-2,-1 0 1,0 1 0,-1-1-1,0 2 1,-1-1-1,1 1 1,3 9 1,6 20-4,-2 1 0,-1 0 0,-3 1 0,0 5 4,17 61 28,-22-89 31,0 1-110,1 0-1,5 11 52,-9-26-117,-1 0 0,1-1 0,0 1 0,0-1 0,0 1 1,1-1-1,-1 0 0,1 0 0,0 0 0,0 0 0,0-1 0,0 1 0,0-1 0,1 1 0,-1-1 117,23 3-719</inkml:trace>
  <inkml:trace contextRef="#ctx0" brushRef="#br0" timeOffset="3263.74">9723 725 9778,'-21'-6'3857,"13"20"-2721,-2 4-240,7 11-224,3 6-263,8 8-169,4 8-40,3 0-48,2-2-24,-5-1-56,2-5 0,-6-6 112,-3-2-32,-3-11-504,0-10 328</inkml:trace>
  <inkml:trace contextRef="#ctx0" brushRef="#br0" timeOffset="3616.36">9554 366 11498,'-32'-32'4441,"8"10"-3352,16 4-577,5 8-200,13 8-256,8 7 1560,14 22-1208</inkml:trace>
  <inkml:trace contextRef="#ctx0" brushRef="#br0" timeOffset="3977.683">10024 780 6393,'0'0'61,"0"0"-1,0 0 0,0 0 0,0 0 1,0 0-1,0-1 0,1 1 0,-1 0 1,0 0-1,0 0 0,0 0 0,0 0 1,0 0-1,0 0 0,0 0 0,0-1 1,1 1-1,-1 0 0,0 0 0,0 0 1,0 0-1,0 0 0,0 0 0,0 0 1,1 0-1,-1 0 0,0 0 0,0 0 1,0 0-1,0 0 0,0 0 0,0 0 1,1 0-1,-1 0 0,0 0 0,0 0 1,0 0-1,0 0 0,0 0 0,0 0 1,1 0-1,-1 0 0,0 0 0,0 0 1,0 1-1,0-1 0,0 0 0,0 0 1,0 0-1,1 0-60,5 9 1147,4 16-466,-9-24-574,22 64 976,-3 2-1,-3 0 1,-3 1-1,1 32-1082,-10-79 208,-2-12 40,-3-9-238,0 0 1,0 0-1,0 1 1,0-1-1,0 0 1,1 0-1,-1 0 1,0 0-1,0 0 1,0 0-1,0 0 1,0 0-1,0 0 1,0 0-1,0 0 1,0 0-1,0 0 1,0 1-1,0-1 1,0 0-1,0 0 1,0 0-1,0 0 1,0 0-1,0 0 1,0 0-1,1 0 1,-1 0 0,0 0-1,0 0 1,0 0-1,0 0 1,0 0-1,0 0 1,0 0-1,0 0 1,0 0-1,0 0 1,0 0-1,0 0 1,1 0-1,-1 0 1,0 0-1,0 0 1,0 0-1,0 0 1,0 0-1,0 0 1,0 0-1,0 0 1,0 0-1,0 0 1,0 0-1,0 0 1,0-1-1,1 1 1,-1 0 0,0 0-1,0 0 1,0 0-1,0 0 1,0 0-1,0 0 1,0 0-11,0-9 861,-4-37-349,-7-31-512,5 45 43,1 0-1,2 0 0,1 0 1,2-1-1,2-12-42,-1 38 0,0 0 0,0 0-1,1 0 1,0 0 0,0 0-1,1 0 1,0 1 0,0-1-1,1 1 1,0 0 0,0 0 0,4-4 0,-5 6-6,1 0 0,0 1 1,0-1-1,1 1 1,-1 0-1,1 0 0,0 1 1,-1-1-1,1 1 1,0 0-1,0 0 0,1 1 1,-1 0-1,0-1 1,0 2-1,1-1 1,0 1 5,5-1-5,-1 1 1,0 0-1,1 1 1,-1 0-1,1 1 1,-1 0-1,0 1 1,0 0-1,0 0 1,-1 1-1,1 0 1,-1 1-1,1 1 5,2 1-2,0 2-1,-1 0 0,0 0 0,-1 1 1,0 0-1,0 1 0,-1 0 0,0 0 1,-1 1 2,8 15 2,-1 1 0,-1 0 0,-1 1 0,-2 0 1,-1 1-1,-1 0 0,-2 1 0,1 12-2,-5-26 47,1 9-222,1 0 0,9 24 175,-2-31 1010,5-7-590</inkml:trace>
  <inkml:trace contextRef="#ctx0" brushRef="#br0" timeOffset="4321.758">10918 793 10026,'-1'0'3777,"-2"15"-2801,2 6-360,-1 13 72,2 3-303,9 8-257,3 4-40,11 1-40,-2-3-8,-8-5-8,-1-5 16,-11-11 120,0-1-160,-5-8-272,0-5 224</inkml:trace>
  <inkml:trace contextRef="#ctx0" brushRef="#br0" timeOffset="4682.295">10987 397 7098,'-35'-44'3816,"-4"10"265,9 4-3025,19 9-455,10 3-121,12 18-496,11 13 3912,16 12-2935</inkml:trace>
  <inkml:trace contextRef="#ctx0" brushRef="#br0" timeOffset="5106.009">11794 783 3017,'1'-1'258,"0"0"1,0 0-1,0 0 1,0 0-1,0 0 1,0 0 0,-1 0-1,1-1 1,0 1-1,-1 0 1,1 0-1,-1-1 1,0 1 0,1 0-1,-1-1 1,0 1-1,0-1 1,0 1-1,0 0 1,0-1 0,0 1-1,0 0 1,0-1-1,-1 1 1,1 0-1,0-1 1,-1 1 0,1 0-1,-1-1 1,0 1-1,0-1-258,0 1 197,-1-1-1,0 1 0,1-1 1,-1 1-1,0-1 0,0 1 1,0 0-1,0 0 1,0 0-1,0 0 0,-1 0 1,1 1-1,0-1 0,0 1 1,-1-1-1,1 1 0,0 0 1,0 0-1,-1 0-196,-11 0 313,1 1 0,-1 0 0,1 1 0,0 1 0,-1 0 0,1 1-1,0 0 1,1 1 0,-1 1 0,-1 1-313,-14 8 79,2 1 0,-1 1 0,-19 18-79,40-30 2,1-1 0,0 1 0,0 0 0,0 0-1,1 0 1,0 1 0,0-1 0,0 1 0,1 0 0,-1 2-2,3-6-1,0 0 0,0 1 0,0 0-1,1-1 1,-1 1 0,1-1 0,0 1 0,0 0 0,0-1 0,0 1 0,0-1 0,0 1 0,1 0 0,-1-1-1,1 1 1,0-1 0,0 1 0,0-1 0,0 0 0,0 1 0,0-1 0,1 0 0,-1 0 0,1 1-1,-1-1 1,1 0 0,0-1 0,1 2 1,5 4-1,0-1-1,0 0 0,1-1 1,-1 0-1,1 0 0,1-1 1,-1 0-1,0-1 0,1 1 1,0-2 1,29 8 14,37 3-14,-47-9 9,-9-1-3,3 1 1,1 0-1,-1 1 1,18 7-7,-36-10 1,-1-1-1,0 1 0,1 0 1,-1 0-1,0 0 0,0 0 1,-1 1-1,1-1 0,0 1 0,-1 0 1,1 0-1,-1 1 0,0-1 1,0 1-1,-1-1 0,1 1 1,-1 0-1,1 0 0,-1 0 1,0 0-1,-1 1 0,1-1 0,-2 0 3,1 1-1,-1-1 1,0 0-1,0 0 1,-1 1-1,1-1 1,-1 0-1,0 0 1,0 0-1,0 0 1,-1 0-1,0 0 1,1 0-1,-1 0 1,-1 0-1,1-1 1,0 1-1,-1-1 1,0 1-3,-10 10 22,0 1 0,-1-2 0,-9 8-22,17-16 6,-28 25 47,-1-1 1,-2-3-1,-1 0-53,27-19 20,0 0 1,0-2-1,-1 1 1,0-1-1,0-1 1,0 0 0,0-1-1,0 0 1,-1-1-1,0 0 1,1-1-1,-1 0 1,-3-1-21,12-1-14,0 1 0,-1-1-1,1 0 1,0 0 0,0 0-1,0-1 1,0 1 0,0-1 0,0 0-1,-2-2 15,4 4-37,1-1-1,0-1 1,0 1-1,-1 0 1,1 0-1,0 0 1,0-1-1,0 1 0,0 0 1,1-1-1,-1 1 1,0-1-1,1 1 1,-1-1-1,1 0 0,-1 1 1,1-1-1,-1 1 1,1-1-1,0 0 1,0 1-1,0-1 0,0 0 1,0 1-1,1-1 1,-1 0-1,0 1 1,1-1-1,-1 1 0,1-2 38,3-7-170,1 1 0,0-1 0,5-6 170</inkml:trace>
  <inkml:trace contextRef="#ctx0" brushRef="#br0" timeOffset="5463.436">12256 345 9914,'-24'-43'4964,"22"43"-3659,2 7-821,1 11-214,75 309 135,-9 64-87,-64-367-349,-1-1-48,2 0 0,0 1 0,1-1 1,2 0-1,0-1 0,7 14 79,-5-22 137,1-9-226</inkml:trace>
  <inkml:trace contextRef="#ctx0" brushRef="#br0" timeOffset="5798.668">12034 892 9730,'-1'-3'3921,"13"3"-2681,15 2-48,19-2-231,6-5-377,13 0-328,5-5-96,2-5-72,0 5 104,-5-5-608,-5 3 4065,-10-2-2825</inkml:trace>
  <inkml:trace contextRef="#ctx0" brushRef="#br0" timeOffset="5799.668">12912 713 8682,'0'0'3585,"-2"9"-1841,-3 13-576,-8 44-224,9-30-215,8 13-473,3 1-80,2 6-80,4-2-24,-3-1 0,-6-5 96,-5-15-320,-3-2 16,5-13 72</inkml:trace>
  <inkml:trace contextRef="#ctx0" brushRef="#br0" timeOffset="6183.361">12928 465 12299,'-32'-40'4681,"6"12"-3497,9 10-696,9 2-128,11 15-128,5 2-208,17 10 3377,10 15-2521</inkml:trace>
  <inkml:trace contextRef="#ctx0" brushRef="#br0" timeOffset="6571.154">13710 871 5929,'-2'-28'5642,"2"26"-5423,-1 0-1,0 0 0,0 1 1,0-1-1,0 0 1,-1 0-1,1 1 0,-1-1 1,1 1-1,-1-1 0,1 1 1,-1-1-1,1 1 0,-1 0 1,0 0-1,0 0 1,0 0-1,-1 0-218,-3-3 196,-1 1-1,0 1 1,0-1 0,0 1 0,0 0 0,0 1-1,0 0 1,-1 0 0,1 0 0,0 1-1,-1 0 1,1 1 0,0-1 0,0 1-1,-2 1-195,-1 1 80,0 0 1,0 0-1,0 1 0,0 1 0,1 0 0,0 0 0,0 1 1,0 0-1,1 0 0,-1 1-80,-5 5 3,2 1 0,-1 0 0,1 1 0,1 0 0,0 1 0,2 0 0,-1 1 0,2 0 0,0 0 0,1 1 0,0 0 0,1 4-3,3-11 7,1 0-1,1 1 1,0 0 0,0-1-1,1 1 1,1 0 0,0 0-1,0-1 1,1 1 0,0-1-1,1 1 1,0-1 0,1 0-1,0 0 1,0 0 0,1-1-1,0 0 1,1 1 0,0-2-1,1 1 1,4 4-7,2 1 33,0-1 0,0 0 0,1-1 0,1-1 0,0 0 0,1-1 0,0 0 0,0-2 0,1 0 0,0-1 0,1 0 0,1-1-33,9 1 493,-1-2-1,1 0 0,0-2 0,0-1 1,0-2-1,0 0 0,26-5-492,-3-3 1279,36-12-1279,-85 19 12</inkml:trace>
  <inkml:trace contextRef="#ctx0" brushRef="#br0" timeOffset="7613.021">15714 542 2176,'100'-33'1977,"-84"23"1167,-16 10-3082,0 0 1,1-1-1,-1 1 0,0 0 1,0 0-1,0-1 1,0 1-1,0 0 1,0 0-1,0-1 0,1 1 1,-1 0-1,0-1 1,0 1-1,0 0 1,0 0-1,0-1 1,0 1-1,0 0 0,0 0 1,-1-1-1,1 1 1,0 0-1,0 0 1,0-1-1,0 1 0,0 0 1,0 0-1,0-1 1,-1 1-1,1 0-62,-16-10 2003,15 9-1721,-15-6 214,-1 1 0,0 0 0,0 1-1,0 1 1,-1 0 0,0 2 0,1 0 0,-1 0 0,0 2-1,-4 1-495,4 0 61,1 0-1,-1 2 0,1 0 1,0 1-1,0 1 1,0 1-1,1 0 0,0 1 1,0 0-1,1 2 0,0 0 1,0 0-1,1 2 0,0 0 1,1 0-1,-4 5-60,6-3 4,1 0-1,0 1 1,1 0 0,0 1-1,1 0 1,1 0 0,0 1-1,-3 11-3,0 5 5,2 1-1,1 0 1,-3 29-5,8-41 4,0 0 0,2-1 1,0 1-1,2 0 0,0 0 0,5 19-4,-4-28 5,1 1 1,0-1-1,1 0 0,0 0 0,1-1 0,0 1 0,1-1 0,0-1 0,1 1 0,0-1 0,8 7-5,-2-4 25,0-1 1,1-1-1,1 0 1,0-2-1,0 1 0,1-2 1,0 0-1,1-1 0,0-1 1,0-1-1,0 0 0,0-1 1,1-1-1,0-1 1,5 0-26,13-1-83,0-1 1,-1-2-1,1-1 1,-1-2 0,0-1-1,0-2 1,11-6 82,34-16-269</inkml:trace>
  <inkml:trace contextRef="#ctx0" brushRef="#br0" timeOffset="7962.696">16345 546 8794,'-5'-5'1112,"2"2"-693,0 0 0,0 1 0,-1-1 0,1 0 0,0 1 0,-1 0 0,0 0 0,1 0 0,-1 0 0,0 0 0,0 1 0,0 0 0,-4-1-419,8 2 31,0 0 0,-1 0 0,1 0 0,-1 1 0,1-1 0,0 0 0,-1 0 0,1 1 0,0-1 0,0 0 0,-1 1 0,1-1 0,0 0 0,-1 1 0,1-1 0,0 0 0,0 1 0,0-1 0,0 1 0,-1-1 0,1 1 0,0-1 0,0 0 0,0 1 0,0-1 0,0 1 0,0-1 0,0 1 0,0-1 1,0 0-1,0 1 0,0-1 0,0 1 0,0-1 0,1 0 0,-1 1 0,0-1 0,0 1-31,6 24 84,-4-20-11,40 128 240,-19-65-48,14 69-265,-33-113 44,0 0 0,-2 0 0,0 0 0,-2 0 0,0 0-1,-2 0 1,-4 22-44,-12 50 457,20-86-686,-1-9 151</inkml:trace>
  <inkml:trace contextRef="#ctx0" brushRef="#br0" timeOffset="8348.324">16219 599 8370,'-1'-5'601,"-1"1"1,1-1-1,1 0 1,-1 0 0,1 0-1,-1 0 1,1 0-1,1 0 1,-1 0-1,1 1 1,0-5-602,1 4 186,0 1 1,0-1-1,0 1 0,0 0 1,1 0-1,-1-1 0,1 2 1,0-1-1,1 0 0,-1 1 1,0-1-1,1 1 0,0 0 1,0 0-1,0 0 0,0 1 1,4-2-187,12-6 80,0 1 0,0 1 0,1 1 0,0 1 0,0 1 0,0 0 0,1 2 0,0 0 0,14 1-80,-8 2 1,-1 1 1,0 1-1,0 1 1,1 2-1,-2 0 1,1 2-1,13 6-1,-22-7 1,-1 2 0,0 0 0,0 1 0,-1 1 0,0 0 0,-1 1 0,0 1 0,-1 1 0,0-1 0,-1 2 0,-1 0 0,0 1 0,-1 0 0,0 1 0,-1 0-1,-1 0 1,-1 1 0,0 0 0,-1 1 0,-1 0 0,0 0 0,-2 0 0,0 1 0,-1 3-1,1 1 12,-2 0 0,-1 0 0,-1 0 0,-1 0 0,-1 0 1,-1 0-1,-1-1 0,-1 1 0,-1-1 0,-1 0 0,-1 0 0,-1-1 0,-1 0 0,0 0 0,-2-1 0,0-1 0,-11 13-12,4-9 67,-1 0 0,-1-1 0,-1-2 0,-1 0 0,-1-1 0,0-1 0,-16 7-67,26-17 44,0 0 1,0-1-1,-1-1 1,0 0 0,-1-2-1,1 1 1,-1-2 0,0 0-1,1-1 1,-1 0-1,0-1 1,-1-1 0,1-1-1,0 0 1,0-1-45,7 0 27,0-1-1,-1 1 1,1-1 0,1-1-1,-1 0 1,1 0 0,-1-1 0,1 0-1,0 0 1,-6-6-27,11 9-12,1 0 0,-1-1 0,0 1 0,1-1 1,-1 0-1,1 0 0,0 0 0,0 0 0,0 0 0,0-1 0,0 1 1,1-1-1,0 1 0,0-1 0,0 1 0,0-1 0,0 0 0,0 1 1,1-1-1,0 0 0,0 1 0,0-1 0,0 0 0,1 0 0,-1 1 1,1-1-1,1-3 12,20-37-146</inkml:trace>
  <inkml:trace contextRef="#ctx0" brushRef="#br0" timeOffset="8905.92">17843 605 5113,'61'-78'2893,"-61"78"-2792,1-1 0,-1 0 0,1 1 0,-1-1 0,1 0 0,-1 0 0,0 1 1,1-1-1,-1 0 0,0 0 0,0 0 0,1 0 0,-1 1 0,0-1 0,0 0 0,0 0 1,0 0-1,0 0 0,0 1 0,0-1 0,-1 0 0,1 0 0,0 0 0,0 0 0,-1 1 0,1-1 1,0 0-1,-1 0 0,1 1 0,0-1 0,-1 0 0,0 1 0,1-1 0,-1 0 0,1 1 1,-1-1-1,0 1 0,1-1 0,-1 1 0,0-1-101,-2-1 345,-1 1 0,1-1 1,0 1-1,-1 0 0,1 0 0,-1 0 1,-1 0-346,1 1 319,-14-4 188,-1 2 0,0 0 0,0 2 0,0 0-1,0 0 1,0 2 0,0 1 0,1 0 0,-6 2-507,11-1 41,-1 0 0,1 1 0,0 0-1,1 1 1,-1 0 0,1 1 0,0 0 0,1 1 0,0 1-1,0 0 1,1 0 0,0 1 0,-4 5-41,4-2 3,0 1 0,1 0 1,0 1-1,1 0 0,1 0 1,0 1-1,1-1 0,1 2 0,0-1 1,1 0-1,1 1-3,-1 4 2,1 1 0,1-1 0,1 1 0,1 0-1,1-1 1,2 12-2,-1-22 5,0 0-1,1 0 0,0 0 1,1 0-1,0 0 0,0-1 1,1 0-1,1 0 1,-1 0-1,2-1 0,-1 1 1,1-2-1,5 5-4,4 2 28,0-1 0,0 0 1,1-2-1,1 0 0,0-1 0,1-1 0,0 0 1,0-1-1,1-2 0,19 6-28,-21-8-77,1-1-1,-1-1 1,1-1 0,0 0-1,0-1 1,-1-1 0,1-1 0,0 0-1,0-2 1,-1 0 0,1-1-1,8-4 78,37-16-1523,-8 0 585</inkml:trace>
  <inkml:trace contextRef="#ctx0" brushRef="#br0" timeOffset="9291.794">18478 334 9194,'-14'-15'3438,"5"10"-1237,9 5-2155,-1 0 1,1 0-1,0 0 1,0 0-1,0 0 1,0 0-1,0 0 1,-1 0-1,1 0 1,0 0-1,0 0 1,0 1-1,0-1 1,0 0-1,-1 0 1,1 0-1,0 0 1,0 0-1,0 0 1,0 0-1,0 1 1,0-1-1,0 0 1,-1 0-1,1 0 1,0 0-1,0 1 1,0-1-1,0 0 1,0 0-1,0 0 1,0 0-1,0 0 1,0 1-1,0-1 1,0 0-1,0 0 1,0 0-1,0 0 1,0 1-1,0-1 1,0 0-1,0 0 1,0 0-1,0 0 1,0 1-1,1-1-46,19 153 207,-16-103-42,-1 1 0,-5 48-165,-17 102 624,1-2-156,14-150-398,2-26 39,1-1 0,0 14-109,1-35 23,0-1 1,0 1-1,0-1 1,1 0-1,-1 1 1,0-1-1,0 0 1,0 1 0,0-1-1,0 1 1,1-1-1,-1 0 1,0 1-1,0-1 1,0 0-1,1 0 1,-1 1-1,0-1 1,1 0-1,-1 0 1,0 1 0,0-1-1,1 0 1,-1 0-1,1 0 1,-1 1-1,0-1 1,1 0-1,-1 0 1,0 0-1,1 0 1,-1 0-1,0 0 1,1 0-1,-1 0 1,1 0-24,14-2 484,-12 1-399,87-24 809,-54 14-865,1 1 0,0 2-1,24-1-28,-30 7 550,0 1-1,-1 2 1,1 1-1,-1 2 0,9 2-549,32 10 1087</inkml:trace>
  <inkml:trace contextRef="#ctx0" brushRef="#br0" timeOffset="11646.791">18 2188 2841,'-11'4'4854,"11"-4"-4779,-1 1-1,1-1 0,-1 0 1,1 1-1,-1-1 1,1 1-1,-1-1 0,1 1 1,0-1-1,-1 1 1,1-1-1,0 1 0,0-1 1,-1 1-1,1-1 1,0 1-1,0 0 0,0-1 1,0 1-1,-1-1 1,1 1-1,0-1 0,0 1 1,0 0-1,0-1 1,0 1-1,1-1 0,-1 1 1,0 0-1,0-1 1,0 1-1,0-1 0,1 1 1,-1-1-1,0 1 0,1-1 1,-1 1-1,0-1 1,1 1-1,-1-1 0,0 1 1,1-1-1,-1 1 1,1-1-1,-1 0 0,1 1 1,-1-1-1,1 0 1,-1 0-1,1 1 0,0-1 1,-1 0-75,9 5 116,1-1-1,-1 0 1,1-1 0,0 1-1,-1-2 1,1 0 0,0 0 0,1-1-1,-1 0 1,0 0 0,0-1-1,0-1 1,3 0-116,231-4 1260,26 11-1260,232 0 94,0-24-42,-121 5-27,0 17 0,148 29-25,-29-3 21,2-26 4,-400-4-23,298-2 20,584 10 18,-236 11-6,84-37-34,486-9 23,-219 8-23,-259 3 8,-129 5 3,-5-39-6,-622 40-5,351-38 5,0 25-2,-192 23-2,261-4 6,-78-24 13,-64 2-15,-292 23 2,170-12 1,553-19-7,10 9 30,-284-1-23,-216 12 9,329-26 80,-118 7-51,113 27-38,-283 8 2,-24-11-14,44 1 229,-299 8-136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5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368 55 4537,'15'-13'2018,"-15"12"-1836,0 0-1,0 0 1,0 0-1,0 0 1,0 0-1,-1 0 1,1 0-1,0 0 1,-1 0-1,1 0 1,-1 0-1,1 0 1,-1 0-1,1 0 1,-1 0-1,0 1-181,-2-6 741,2 5-555,-1-1 1,1 0 0,0 1 0,-1 0 0,0-1 0,1 1-1,-1 0 1,0 0 0,1-1 0,-1 1 0,0 1 0,0-1 0,0 0-1,0 0 1,0 1 0,0-1 0,0 1 0,0 0 0,0-1 0,0 1-1,-1 0 1,-1 1-187,-4-1 261,0 0-1,0 1 1,-1 1-1,1-1 1,-2 2-261,-10 3 115,1 1-1,-1 1 1,1 1 0,0 1 0,1 0 0,0 1 0,1 1 0,0 1 0,1 1 0,1 0 0,0 1 0,-2 3-115,8-7 15,1 0 0,1 1 0,-7 12-15,13-22 0,-1 1-1,1 0 1,-1 0-1,1 0 1,0 0 0,0 1-1,1-1 1,-1 0-1,1 0 1,0 0-1,-1 1 1,1-1 0,1 0-1,-1 1 1,0-1-1,1 0 1,0 0-1,-1 0 1,2 1 0,-1-2-1,0 0 0,0 0 0,1 0 0,-1 0 0,1-1 1,-1 1-1,1 0 0,0-1 0,0 0 0,0 1 0,0-1 0,0 0 0,0 0 0,0 0 0,0 0 1,0 0 0,39 10-3,-28-9 3,98 18 6,-48-10 18,3 4-24,-55-11 3,0 0-1,0 1 1,-1 0-1,1 1 0,-1 0 1,0 1-1,-1 0 1,1 0-1,2 4-2,-10-8 2,1-1 1,-1 1-1,0 0 0,0 0 1,0 1-1,0-1 0,0 0 1,0 1-1,-1-1 0,1 1 1,-1 0-1,0-1 0,0 1 1,0 0-1,0 0 0,0 0 1,-1 0-1,1 0 0,-1-1 1,1 1-1,-1 0 0,0 0 1,-1 0-1,1 0 0,0 0 0,-1 0 1,1 0-1,-1 0 0,0 0 1,0 0-1,0-1 0,-1 1 1,1 0-1,-1-1 0,1 1 1,-1 0-3,-6 6 24,0 0-1,0 0 1,-1 0 0,0-1 0,0 0 0,-1-1 0,0 0 0,-3 1-24,-10 5 63,0-1 0,0-1 0,-10 2-63,18-8 18,-1 0 1,0-1 0,0-1 0,0 0-1,0-1 1,-7-1-19,13-1 28,-1 0 1,0 0-1,1-2 1,-1 1-1,1-1 0,0-1 1,-1 0-1,1 0 0,0-1 1,-1-1-29,8 4-12,1 0 0,0-1 0,-1 1 0,1-1 0,0 0 0,0 1 0,0-1-1,0 0 1,-1-1 12,3 2 59,-1 0-1,1 1 1,-1-1-1,1 0 1,0 1-1,0-1 0,-1 0 1,1 1-1,0-1 1,0 0-1,0 0 1,-1 1-1,1-1 1,0 0-1,0 0 0,0 0 1,1 1-1,-1-1 1,0 0-1,0 1 1,0-1-1,0 0 0,1 0 1,-1 1-1,0-1 1,1 0-1,-1 1 1,0-1-1,1 0 1,-1 1-1,1-1 0,-1 1 1,1-1-1,-1 1 1,1-1-1,0 1 1,0-1-59,23-10 938</inkml:trace>
  <inkml:trace contextRef="#ctx0" brushRef="#br0" timeOffset="571.4">985 391 5065,'0'-117'2775,"0"114"-2589,0 0-1,0 0 1,0 0 0,-1 0-1,1 0 1,-1 0-1,1 0 1,-1 0-1,0 0 1,0 0 0,-1 1-1,1-1 1,0 0-1,-1 1 1,1-1-1,-1 1 1,0-1 0,0 1-1,0 0 1,-3-2-186,0-1 416,1 1-195,-1 1 1,0-1-1,0 1 1,-1 0-1,1 0 1,-1 0-1,1 1 1,-1 0-1,0 0 1,0 0-1,0 1 1,0 0-1,0 0 1,0 0-1,0 1 1,0 0-1,0 0 1,0 1-1,0-1 1,0 2-1,0-1 1,-6 2-222,1 0 62,0 1 1,0 0-1,0 1 1,1 0-1,-1 1 0,1 0 1,0 0-1,1 1 1,0 0-1,0 1 1,-4 4-63,4-1 5,0-1 1,0 2 0,1-1 0,0 1-1,1 1 1,1-1 0,0 1 0,0 0-1,1 1 1,1-1 0,0 1-1,1 0 1,1 0 0,0 0 0,1 0-1,0 0 1,1 9-6,1-18-1,-1-1 0,1 1 1,0-1-1,0 1 0,0-1 0,1 0 0,0 0 1,-1 1-1,2-1 0,-1 0 0,0 0 0,1-1 1,-1 1-1,1-1 0,0 1 0,1-1 0,1 2 1,0-1 1,1-1 0,-1 1 0,1-1 0,-1 0-1,1-1 1,0 0 0,0 0 0,0 0 0,0 0-1,0-1 1,1 0 0,2 0-1,8 0 11,-1-1 0,1 0-1,-1-1 1,0-1 0,1 0-1,-1-1 1,0-1 0,0-1 0,7-3-11,-15 5 12,0-1 0,0 0 0,-1 0 1,1-1-1,-1 0 0,0 0 0,0-1 1,5-5-13,-8 7 10,-1 0 0,1-1 0,-1 0 0,0 0 1,0 0-1,0 0 0,-1 0 0,1-1 0,-1 1 0,-1-1 1,1 0-1,-1 1 0,1-5-10,-2 4 11,0 0-1,0 1 1,0-1 0,-1 1 0,0-1 0,0 1-1,0-1 1,-1 1 0,0-1 0,0 1 0,0 0-11,-7-14 45,-1 0 1,-5-6-46,-7-13 27,19 31-26,2 6-3,1-1-1,-1 1 1,1 0 0,-1 0 0,1-1 0,-1 1 0,0 0-1,0 0 1,1 0 0,-1 0 0,0 0 0,0 0 0,0 0-1,0 0 1,-1 0 2,5 23-77,5 0 81,0 0 0,2-1 0,1-1 0,0 1 0,2-2 1,0 0-1,1 0 0,1-2 0,1 1 0,0-2 0,5 3-4,-12-12-17,0 0 0,1-1 0,0 0 0,0 0 1,0-1-1,1 0 0,8 2 17,-6-3-735,-1-1 0,1 0 0,0-1 0,2-1 735,23 1-1364</inkml:trace>
  <inkml:trace contextRef="#ctx0" brushRef="#br0" timeOffset="1172.895">1351 266 9562,'-3'-1'340,"0"1"0,1 0 0,-1-1 0,0 1 0,0 1-1,0-1 1,0 0 0,1 1 0,-1-1 0,0 1 0,0 0 0,-1 0-340,2 1 68,1-1 0,0 0 0,0 0 0,-1 0 0,1 1 0,0-1 1,0 1-1,1-1 0,-1 1 0,0-1 0,0 1 0,1-1 0,-1 1 0,1 0 0,-1-1 1,1 1-1,0 0 0,-1 0 0,1-1 0,0 1 0,0 0 0,1 0-68,-2 7 133,2-1 0,-1 1 0,2 0 0,-1-1 0,1 1 0,0-1 0,1 1 0,2 4-133,7 15 456,14 23-456,5 11 397,-29-56-342,0-1-21,-1-1 0,0 0 0,1-1 0,0 1 0,0 0 0,0 0 1,1-1-1,-1 1 0,1-1 0,2 2-34,-11-33 369,-15-33-190,7 20-121,2 1 1,1-1-1,-2-26-58,12 60-6,0 1 1,1 0-1,0 0 1,0-1-1,1 1 1,-1 0-1,1 0 1,1-1 5,-2 5-5,1 0 1,0 1 0,-1-1-1,1 0 1,0 0 0,0 1-1,0-1 1,0 0 0,1 1-1,-1-1 1,0 1 0,1 0-1,-1-1 1,0 1 0,1 0 0,0 0-1,-1 0 1,1 0 0,0 0-1,0 0 1,-1 0 0,1 1-1,0-1 1,0 1 0,0-1-1,1 1 6,5-1-7,0 1 0,-1 0 0,1 1 0,-1-1 0,1 2 0,0-1 0,-1 1 0,0 0 0,0 0 0,1 1 1,-1 0-1,-1 1 0,1-1 0,0 1 0,-1 0 0,0 1 0,5 4 6,9 8-18,-1 1-1,-1 0 0,0 2 1,7 12 18,-10-14 3,-1 1 1,-2 1-1,3 5-3,-11-19 2,-1 0 1,-1 0-1,1 0 0,-1 0 0,0 1 0,-1-1 0,1 1 1,-1-1-1,0 1 0,-1-1 0,0 1 0,0 0 0,-1 5-2,1-11 13,0 0 0,-1 0 0,1 0 0,0 0 0,-1 0 0,1 1 0,-1-1 0,1 0 0,-1 0 0,1 0 0,-1-1 0,0 1-1,0 0 1,1 0 0,-1 0 0,0 0 0,0-1 0,0 1-13,1-1 11,-1 0 0,1 0-1,-1 0 1,1 1 0,-1-1 0,1 0-1,0 0 1,-1 0 0,1-1 0,-1 1 0,1 0-1,-1 0 1,1 0 0,0 0 0,-1 0-1,1 0 1,-1-1 0,1 1 0,0 0 0,-1 0-1,1-1 1,-1 1 0,1 0 0,0-1-1,-1 1 1,1 0 0,0-1 0,0 1-1,-1 0 1,1-1 0,0 1 0,0-1 0,0 1-1,-1 0 1,1-1 0,0 1 0,0-1-1,0 1 1,0-1 0,0 1 0,0-1 0,0 1-1,0 0 1,0-1 0,0 1 0,0-1-11,-1-8 61,0 0 1,0 0-1,1 0 0,0 0 1,1 0-1,0 0 1,0 0-1,3-7-61,2-10 36,2 0 1,5-8-37,-7 17 1,2 1 0,0-1 0,1 1-1,1 1 1,2-2-1,-9 12-3,1 0-1,-1 0 0,1 0 1,1 1-1,-1 0 1,1 0-1,-1 0 0,1 0 1,0 1-1,1 0 0,-1 0 1,1 0-1,-1 1 0,1-1 1,0 1-1,0 1 0,0-1 4,-2 2-2,-1 0 0,1 0 0,-1 1 0,1-1-1,-1 1 1,0 0 0,1 0 0,-1 0-1,0 0 1,0 1 0,1 0 0,-1-1 0,0 1-1,-1 0 1,1 0 0,0 0 0,0 1-1,-1-1 1,0 1 0,1-1 0,-1 1 0,0 0-1,0 0 1,-1 0 0,2 1 2,5 11 2,-1-1 0,0 1 0,-1 0-1,4 14-1,-2 2 23,-1 1-1,2 19-22,2 14 226,-10-58-298,1 0-1,0 0 1,1 0-1,0 0 1,0 0-1,0-1 1,1 0-1,-1 1 1,3 1 72,16 16-196</inkml:trace>
  <inkml:trace contextRef="#ctx0" brushRef="#br0" timeOffset="1531.969">2293 446 9266,'17'-50'3023,"-17"50"-2953,1 0 0,-1-1 0,0 1 0,0 0 0,0-1 0,1 1 0,-1 0 0,0 0 0,1-1-1,-1 1 1,0 0 0,1 0 0,-1-1 0,0 1 0,1 0 0,-1 0 0,0 0 0,1-1 0,-1 1 0,0 0 0,1 0-1,-1 0 1,1 0 0,-1 0 0,0 0 0,1 0 0,-1 0 0,1 0 0,-1 0 0,0 0 0,1 0 0,-1 0 0,1 0-70,12 6 863,-10-5-537,10 4-16,1-1 0,0 0 0,0 0 0,0-2 0,0 0 0,0 0 0,0-1 0,13-1-310,-20-1 27,1 1 0,0-1 0,-1 0 1,1-1-1,-1 1 0,1-1 0,-1-1 0,0 0 1,0 0-1,0 0 0,0-1 0,0 0 0,-1 0 0,1-1 1,-1 0-1,-1 0 0,2-1-27,-5 4 12,0-1 1,0 0-1,0 0 1,-1 0-1,1 0 1,0 0-1,-1 0 1,0-1-1,0 1 1,0 0-1,0-1 1,-1 1-1,1-1 0,-1 1 1,0-1-1,0 1 1,0-1-1,0 1 1,-1-1-1,1 1 1,-1 0-1,0-1 1,0 1-1,0 0 1,-1-1-1,1 1 0,-1 0 1,0 0-1,0 0 1,0 0-1,-2-2-12,1 0 7,-1 0 0,-1 1 0,1-1 0,-1 1 0,1-1 0,-1 1 0,0 1 0,-1-1 0,1 1 0,-1 0 0,1 0-1,-1 0 1,0 1 0,0 0 0,0 0 0,0 1 0,-3-1-7,-1 2 1,-1 0 0,1 1 0,0 0 0,-1 1 0,1 0 0,0 0 0,0 1 0,0 1 0,0-1 0,1 2 0,0-1 0,-2 2-1,-6 4 5,0 0 0,1 2-1,0 0 1,1 0 0,-13 15-5,19-18 14,1 1 0,1-1 1,-1 1-1,2 1 0,-1-1 0,2 1 0,-1 0 0,1 1 0,0 3-14,3-8 11,0-1-1,0 0 1,1 1-1,0 0 0,0-1 1,1 1-1,0 0 1,0-1-1,1 1 1,0-1-1,0 1 0,0 0 1,1-1-1,0 0 1,0 1-1,0-1 0,1 0 1,0 1-11,3 1 15,0 0 1,0-1-1,0 1 0,1-1 1,0 0-1,1-1 0,0 0 1,0 0-1,0 0 1,0-1-1,1-1 0,0 1 1,9 2-16,10 4 121,1-2 1,1 0-1,28 3-121,-28-7 308,0-1-1,0-1 1,1-2-1,-1-1 1,1-1-308,70-14 472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3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65 6977,'0'-1'180,"0"0"-1,0 0 0,0 0 0,-1 1 0,1-1 0,0 0 0,-1 0 1,1 1-1,-1-1 0,1 0 0,-1 1 0,1-1 0,-1 0 0,0 1 1,1-1-1,-1 1 0,0-1 0,1 1 0,-1-1 0,0 1 0,0 0 0,1-1 1,-1 1-180,0 0 86,1 0 1,-1 1-1,1-1 1,-1 0-1,0 1 1,1-1 0,-1 0-1,1 1 1,0-1-1,-1 1 1,1-1 0,-1 1-1,1-1 1,-1 1-1,1-1 1,0 1-1,0-1 1,-1 1 0,1-1-1,0 1 1,0 0-1,-1 0-86,-9 43 801,9-41-741,-2 24 67,0 1 0,2-1 0,1 1 0,1 0 0,2-1 0,2 14-127,12 43 609,13 35-609,-7-30 417,-3 5-417,-10-36 67,0 38-67,-12-72-91</inkml:trace>
  <inkml:trace contextRef="#ctx0" brushRef="#br0" timeOffset="339.38">17 662 8450,'-16'-14'3697,"16"4"-1609,6 2-712,21-1-231,13 2-257,33 2-456,9 2-160,15-1 56,3 0-80,-11 9-128</inkml:trace>
  <inkml:trace contextRef="#ctx0" brushRef="#br0" timeOffset="864.603">769 58 7290,'-1'-5'456,"0"0"-1,0 1 1,0-1 0,-1 1 0,0 0 0,0-1 0,-1 0-456,2 4 135,0-1-1,0 0 0,0 1 1,0 0-1,-1-1 0,1 1 1,0 0-1,-1-1 0,1 1 1,-1 0-1,0 0 0,1 0 1,-1 0-1,0 1 0,0-1 0,1 0 1,-1 1-1,0-1 0,0 1-134,0 0 62,1 0-1,0 0 0,-1 1 1,1-1-1,-1 0 0,1 0 0,0 1 1,-1-1-1,1 1 0,0 0 0,0-1 1,0 1-1,-1 0 0,1-1 0,0 1 1,0 0-1,0 0 0,0 0 1,0 0-1,0 0 0,1 0 0,-2 2-61,-17 27 350,18-27-285,-7 11 39,2 0 0,0 1-1,1 0 1,0 0 0,1 0-1,1 0 1,0 1-1,1-1 1,1 1 0,0 12-104,3 5 142,2 0 0,0-1 0,2 0 0,8 22-142,21 69 237,-8-33 747,4 36-984,-26-98 214,-1-1 1,-1 1 0,-1 0-1,-2 0 1,0-1-1,-5 24-214,2-40 171,0-10 69,0-20 46,4-13-223,1 0 1,1 0 0,2 0-1,1 0 1,2 1 0,1 0-1,1 0 1,3-3-64,-7 21 0,0 0 0,1 0 0,0 0 1,1 1-1,0 0 0,9-9 0,-11 14-4,0 1 0,1 0 1,-1 0-1,1 1 0,0-1 1,1 2-1,-1-1 0,1 1 0,0 0 1,0 0-1,4 0 4,-8 3-2,-1 0 1,1 1-1,-1-1 0,0 1 1,1 0-1,-1 0 0,1 1 1,-1-1-1,0 1 0,1-1 1,-1 1-1,0 0 0,0 0 1,1 1-1,-1-1 0,0 1 1,0-1-1,0 1 0,-1 0 1,1 0-1,0 0 0,-1 1 1,2 0 1,7 8-2,-1 1 0,0-1 0,-1 2 1,4 7 1,-4-7 0,9 17-195,-1 1 0,-2 1 0,-2 0 0,0 1 0,-2 0 1,-1 3 194,-3-13-900,4 7-884,0-9 842</inkml:trace>
  <inkml:trace contextRef="#ctx0" brushRef="#br0" timeOffset="1209.866">1370 684 7218,'0'-5'4966,"3"7"-3155,15 6-672,-5-6-883,1 0 0,0-1 0,0-1 0,0 0 0,0-1 0,0-1 0,0 0 0,0-1 0,0 0 0,-1-1 0,10-4-256,-15 5 26,0 0 0,0-1-1,-1 0 1,1 0 0,-1-1-1,0 0 1,0 0 0,0 0 0,-1-1-1,0 0 1,0 0 0,-1-1-1,1 1 1,-1-1 0,-1-1-1,1 1 1,-1 0 0,0-1 0,1-5-26,-4 10 12,0-1 0,0 1 0,-1 0-1,1-1 1,-1 1 0,1-1 0,-1 1 0,0 0 0,-1-1 0,1 1 0,-1-1 0,1 1 0,-1 0 0,0-1 0,0 1 0,0 0 0,-1 0 0,1 0 0,-1 0 0,0 0 0,0 0 0,0 0 0,0 1 0,-1-2-12,0 1 6,-1 0 0,1 1 0,-1 0 1,1-1-1,-1 1 0,0 1 0,1-1 0,-1 0 0,0 1 1,0 0-1,0 0 0,0 0 0,0 0 0,-1 1 0,1 0 1,0 0-1,0 0 0,0 0 0,0 1 0,-2-1-6,-7 3 3,-1 1 0,1 0 0,-1 0 0,1 1 0,1 1-1,-1 0 1,-2 3-3,-10 6 5,0 1 0,2 1 0,-1 3-5,11-9 5,1 1 0,0 0 0,1 1 0,0 0 0,1 0 0,1 1 0,-7 13-5,12-19 5,-1 1 1,1 0-1,1 0 1,0 0-1,0 0 0,1 1 1,0-1-1,1 1 1,0-1-1,0 1 0,1 0 1,0-1-1,1 1 1,1 3-6,-1-8 5,0 0 0,0-1-1,1 1 1,0-1 0,0 0 0,0 1 0,0-1 0,1 0 0,-1 0 0,1-1 0,0 1 0,0 0-1,1-1 1,-1 0 0,1 1-5,3 1 1,1 0 0,-1-1 0,1 1 0,0-1 0,0-1-1,0 1 1,0-1 0,2-1-1,16 5 221,1-2-1,1-1 1,-1-1-1,0-2 1,2 0-221,14-1 2540,30-4-2540,43-14 1391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0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90 527 2657,'62'-8'1683,"-62"8"-1630,1 0 0,-1 0-1,0 0 1,1 0 0,-1-1 0,0 1 0,1 0 0,-1 0 0,0-1 0,1 1 0,-1 0 0,0-1 0,0 1 0,1 0 0,-1 0 0,0-1 0,0 1 0,0-1 0,1 1 0,-1 0 0,0-1 0,0 1 0,0 0 0,0-1-1,0 1 1,0-1 0,0 1 0,0 0 0,0-1 0,0 1 0,0-1 0,0 1 0,0 0 0,0-1 0,0 1 0,0 0 0,0-1 0,-1 1 0,1-1 0,0 1 0,0 0 0,0-1 0,-1 1 0,1 0-53,-13-21 1541,9 15-829,1 0-278,-1 0-1,1 0 1,-1 1-1,-1-1 0,1 1 1,-1 0-1,0 0 1,-1 0-434,5 4 18,-1 0 1,1 0-1,0 0 0,-1 0 1,1 1-1,-1-1 0,1 1 1,-1-1-1,1 1 0,-1 0 1,1-1-1,-1 1 0,0 0 1,1 0-1,-1 0 0,1 0 1,-1 0-1,1 1 0,-1-1 1,0 0-1,1 1 1,-1-1-1,1 1 0,-1 0 1,1-1-1,0 1 0,-1 0 1,1 0-1,0 0 0,0 0 1,-1 0-1,1 0 0,0 0 1,0 0-1,0 0 0,0 1 1,0-1-1,0 2-18,-5 3-4,1 2 0,0-1 0,1 0-1,0 1 1,0 0 0,1 0 0,-1 0 0,2 1-1,-1-1 1,1 1 0,1-1 0,-1 1 0,2 0 0,-1-1-1,1 8 5,1-9-2,-1-1 0,1 1 0,1-1 0,-1 1-1,1-1 1,0 0 0,0 0 0,1 0-1,0 0 1,0 0 0,0-1 0,1 1 0,0-1-1,0 0 1,0 0 0,1 0 0,-1-1-1,1 0 1,0 0 0,1 0 0,3 2 2,-2-1 5,0-1 0,1 0 0,0-1 0,-1 0 0,1 0 0,0-1 1,0 1-1,1-2 0,-1 1 0,0-1 0,4-1-5,-5 0 10,0 0-1,0-1 1,0 0 0,0-1-1,0 1 1,-1-1 0,1-1 0,-1 1-1,1-1 1,-1 0 0,0 0-1,0-1 1,0 0 0,-1 0-10,1 0 12,0 0-1,-1-1 1,0 1 0,0-1 0,-1 0 0,1-1-1,-1 1 1,0-1 0,0 0 0,1-4-12,-3 6 18,0-1 0,-1 1 0,0-1 1,0 1-1,0-1 0,0 0 0,-1 1 0,0-1 1,0 0-1,0 0 0,-1 1 0,1-1 1,-1 0-1,0 1 0,0-1 0,-1 0-18,-1-5 82,-1 0-1,0 0 0,-1 0 1,1 1-1,-2-1 1,0 1-1,0 1 1,0-1-1,-1 1 0,-1 0 1,1 0-1,-1 1 1,-3-2-82,6 5 44,0 0 1,-1 1 0,0 0 0,1 0-1,-1 0 1,0 1 0,0 0 0,0 0-1,-1 0 1,1 1 0,0 0 0,-1 0-1,1 1 1,0-1 0,-1 2 0,1-1 0,-1 1-1,1-1 1,0 2 0,-1-1 0,1 1-1,-4 1-44,4-1 3,1 0 0,-1 1-1,1-1 1,0 1 0,0 0-1,1 0 1,-1 1 0,0-1 0,1 1-1,0 0 1,0 0 0,0 1-1,1-1 1,-1 1 0,-2 4-3,4-4-3,0-1 0,1 1 0,-1 0 0,1 0 0,0 0 0,0 0 0,1 0 0,-1 0 0,1 0 1,0 1-1,0-1 0,1 0 0,0 0 0,0 0 0,0 0 0,0 0 0,1 0 0,0 1 3,2 4-6,1 0 0,0 0 0,0-1 0,1 1 0,0-1 0,0-1 0,1 1 0,1-1 0,-1 0 0,1-1 0,1 1 0,-1-2 0,10 7 6,-14-11 3,0 1 0,1-1 0,-1 1 0,1-1 0,0 0 0,-1-1-1,1 1 1,0-1 0,0 0 0,0-1 0,0 1 0,0-1 0,0 0-1,0 0 1,0 0 0,0-1 0,0 1 0,0-1 0,0-1 0,0 1 0,0-1-1,0 1 1,-1-2 0,1 1 0,-1 0 0,1-1 0,-1 0 0,0 0-1,0 0 1,3-3-3,-3 2 12,1-1 0,-1 0 0,1 1 0,-1-2 0,-1 1 0,1 0 0,-1-1 0,0 0 0,0 1 0,0-1 0,-1 0 0,0-1 0,0 1 1,-1 0-1,1-6-12,-2 8 6,0-1 1,0 0-1,0 1 1,-1-1 0,0 0-1,0 1 1,0-1-1,0 1 1,-1 0 0,0-1-1,0 1 1,0 0-1,0 0 1,0 0 0,-1 0-1,0 0 1,0 1-1,0-1 1,0 1 0,-1 0-1,1 0 1,-1 0-7,-1-1 2,1 1 1,-1 1-1,0-1 1,0 1-1,0-1 1,0 1-1,0 1 1,-1-1-1,1 1 1,0 0-1,-1 0 1,1 0-1,-5 1-2,1 0 18,-1 0 1,1 1-1,0 0 0,-1 1 0,1 0 1,0 0-1,-6 3-18,12-4 1,0 0 0,1 0 1,-1 1-1,0-1 1,1 1-1,-1-1 0,1 1 1,0 0-1,-1 0 0,1 0 1,0 0-1,0 0 0,0 0 1,1 1-1,-1-1 0,0 1 1,1-1-1,0 1 1,-1 2-2,1-1-3,0 0 0,0 0 0,0 0 0,1 0 0,-1 0 0,1 0 0,1 0 0,-1 0 0,0 0 0,1 0 1,0 0-1,0 0 0,0 2 3,1 0-4,0 0 1,1-1 0,-1 1 0,1 0-1,0-1 1,1 0 0,-1 0 0,1 0-1,0 0 1,0 0 0,1-1 0,-1 0-1,1 0 1,0 0 0,0 0 0,0-1-1,1 0 1,4 3 3,-5-5 3,0 0 0,0 0 0,0 0 0,0 0 0,1-1 0,-1 0 0,0 0 0,0 0 0,0-1 0,0 0 0,0 0 0,0 0-1,0 0 1,0-1 0,-1 0 0,1 0 0,0 0 0,2-2-3,-4 2 7,0 0 0,-1 0 0,1 1 1,-1-2-1,0 1 0,1 0 0,-1 0 0,0-1 0,0 1 0,-1-1 0,1 1 0,0-1 0,-1 0 0,0 0 0,1 0 0,-1 0 1,0 0-1,-1 0 0,1 0 0,0 0 0,-1 0 0,0 0 0,0 0 0,0 0 0,0-1 0,0 1 0,-1 0 0,1 0 0,-1 0 0,0-1-7,0 2 5,1 0-1,-1-1 0,0 1 0,-1 0 1,1-1-1,0 1 0,-1 0 0,1 0 0,-1 0 1,1 0-1,-1 0 0,0 0 0,0 1 1,0-1-1,0 1 0,0-1 0,0 1 0,-1 0 1,1 0-1,0 0 0,-1 0 0,1 0 0,0 0 1,-1 1-1,1-1 0,-1 1 0,0 0 1,-1-1-5,-4 1 12,0 0 0,0 1 0,0 0 1,0 0-1,0 1 0,0-1 0,0 2 1,-3 1-13,9-4-1,1 1 0,0-1 0,-1 1 1,1-1-1,0 1 0,-1 0 0,1 0 1,0 0-1,0 0 0,0 0 1,0 0-1,0 0 0,0 0 0,0 0 1,0 0-1,0 1 0,0-1 1,1 0-1,-1 1 0,0-1 0,1 0 1,-1 1-1,1-1 0,0 1 0,-1-1 1,1 1-1,0-1 0,0 1 1,0-1-1,0 1 0,0-1 0,0 1 1,1-1-1,-1 1 0,0-1 1,1 1 0,0 1-3,0 1 1,0-1 0,1 0 0,-1 0 0,1 1 0,0-1 0,0 0-1,0-1 1,1 1 0,-1 0 0,0-1 0,1 1 0,0-1 0,2 2 2,-1-1-1,-1-1 0,0 0 0,1 0 1,0-1-1,-1 1 0,1-1 0,0 1 1,0-1-1,0 0 0,2 0 1,-4-1 2,1-1 0,-1 1 0,1 0 1,0 0-1,-1-1 0,1 0 0,-1 1 0,1-1 0,-1 0 0,0 0 1,1 0-1,-1-1 0,0 1 0,0 0 0,0-1 0,2-1-2,-2 2 6,-1-1 0,1 1-1,0-1 1,-1 0 0,1 1 0,-1-1-1,0 0 1,0 0 0,0 0 0,1 0-1,-2 0 1,1 0 0,0 0 0,0-1-1,-1 1 1,1 0 0,-1 0 0,0-1-1,1 1 1,-1 0 0,0 0 0,-1-1-6,1 2 2,0-1 0,0 1-1,-1 0 1,1-1 0,-1 1 0,0 0 0,1 0 0,-1-1 0,0 1 0,0 0 0,1 0 0,-1 0 0,0 0 0,0 0 0,0 0 0,0 0 0,0 0-1,-1 0 1,1 1 0,0-1 0,0 0 0,-1 1 0,1-1 0,0 1 0,-1-1 0,1 1 0,0 0 0,-1-1 0,1 1 0,0 0 0,-1 0-1,1 0 1,-1 0 0,1 0 0,-1 0 0,1 1-2,-1-1 0,-1 1-1,1-1 1,0 1-1,0 0 0,0 0 1,0 0-1,0 0 1,0 0-1,0 1 1,0-1-1,0 0 1,0 1-1,0-1 0,1 1 1,-1 0-1,1 0 1,-1 0 0,-2 4-2,-1 0 1,1 0-1,1 0 0,-4 8 2,6-13-1,1 0-1,-1 0 0,0 0 0,1 0 1,-1 0-1,1 0 0,-1 0 1,1 0-1,0 1 0,0-1 1,-1 0-1,1 0 0,0 1 0,0-1 1,0 0-1,0 0 0,1 1 1,-1-1-1,0 0 0,0 0 1,1 0-1,-1 1 0,1-1 0,-1 0 1,1 0-1,-1 0 0,1 0 1,0 0-1,-1 0 0,1 0 1,0 0-1,0 0 0,0 0 0,0 0 1,0-1-1,0 1 0,0 0 1,0 0 1,1-1-1,0 1 0,0-1 0,1 1 0,-1-1 0,0 1 0,0-1 1,1 0-1,-1 0 0,0 0 0,0-1 0,0 1 0,1 0 0,-1-1 1,0 1-1,0-1 0,0 0 0,0 0 0,0 0 0,0 0 0,0 0 1,0 0 0,-1 0 4,0 1 0,0-1 0,0 1 0,0-1 0,0 1 0,0-1 0,0 0 0,-1 1 0,1-1 0,0 0 0,0 1 0,-1-1 0,1 0 0,-1 0 0,1 0 0,-1 0 0,1 0 0,-1 0 0,1 0 0,-1 0 0,0 0 0,1 0 0,-1 0 0,0 0 0,0 0 0,0 0 0,0 0 0,0 0 0,0 0 0,0 0 0,0 0 0,0 0 0,0 0 0,-1 0 0,1-1-4,-1 1-15,0-1 0,0 1-1,-1 0 1,1-1 0,0 1 0,-1 0-1,1 0 1,-1 0 0,1 0 0,-1 0-1,1 0 1,-1 0 0,0 1 0,1-1-1,-1 1 1,0-1 0,0 1-1,1-1 1,-2 1 15,-5 0-135</inkml:trace>
  <inkml:trace contextRef="#ctx0" brushRef="#br0" timeOffset="714.789">930 106 4913,'-28'-8'4843,"28"8"-4805,0 0 1,0 0-1,-1 0 0,1 0 0,0 0 0,0 0 1,0 0-1,0 0 0,0 0 0,0 0 0,0 0 1,0 0-1,0 0 0,0 0 0,-1 0 0,1 0 1,0 0-1,0 0 0,0 0 0,0 0 0,0 0 0,0 0 1,0 0-1,0 0 0,0 0 0,0 0 0,0 0 1,-1 0-1,1 0 0,0 0 0,0 0 0,0-1 1,0 1-1,0 0 0,0 0 0,0 0 0,0 0 1,0 0-1,0 0 0,0 0 0,0 0 0,0 0 1,0 0-1,0-1 0,0 1 0,0 0 0,0 0 0,0 0 1,0 0-1,0 0 0,0 0 0,0 0 0,0 0 1,0 0-1,0 0 0,0-1 0,0 1 0,0 0 1,0 0-1,0 0 0,0 0 0,0 0 0,0 0 1,0 0-1,1 0 0,-1 0 0,0 0 0,0 0-38,17-2 864,166-6 3319,156-28-4183,-53 4 215,-174 24-16,62 5-199,1-3-1871,-166 7 1139</inkml:trace>
  <inkml:trace contextRef="#ctx0" brushRef="#br0" timeOffset="1086.738">1598 114 2929,'-6'-3'1058,"1"1"282,0-1 0,0 1 1,-1 0-1,1 0 1,0 1-1,-1 0 1,0-1-1341,6 3 116,-1-1 0,1 0 0,0 0 0,-1 0 0,1 1 0,0-1 0,-1 0 0,1 1 0,0-1 0,-1 0 0,1 1 0,0-1 0,0 0 0,-1 1 0,1-1 0,0 0 0,0 1 0,0-1 0,-1 1 0,1-1 0,0 0 0,0 1 0,0-1 0,0 1 0,0-1 0,0 0 0,0 1 0,0-1 0,0 1 0,0-1 0,0 1 0,0-1-116,2 24-278,-1-20 551,11 77 841,20 66-1114,-10-55 396,0 34-396,-17-72 11,-3-27 101,0 0-1,5 13-111,-6-34-37,1 1 0,0 0 1,0-1-1,0 0 0,1 0 0,0 1 1,0-1-1,1-1 0,0 1 0,0-1 1,0 1-1,1-1 37,1 0-803,-2-4 278</inkml:trace>
  <inkml:trace contextRef="#ctx0" brushRef="#br0" timeOffset="1454.982">1258 1028 7202,'-25'-2'3375,"17"2"-1906,0 0-1,0-1 1,0 0 0,-8-2-1469,26 1 1575,66-7-488,10 0-223,31-10-864,28-14 145,64-13-53,-159 38-91,0 2 0,0 2 0,12 2-1,-2 3-120,-11 2 58</inkml:trace>
  <inkml:trace contextRef="#ctx0" brushRef="#br0" timeOffset="2366.327">2862 374 3433,'0'-2'2804,"0"1"-2615,0 1 0,0 0 0,0 0 0,0-1 0,0 1 0,0 0 0,0-1 0,0 1 0,-1 0 0,1-1 0,0 1 1,0 0-1,0 0 0,0-1 0,-1 1 0,1 0 0,0 0 0,0 0 0,-1-1 0,1 1 0,0 0 0,0 0 0,-1 0 0,1 0 0,0-1 0,-1 1 1,1 0-1,0 0 0,0 0 0,-1 0 0,1 0 0,0 0 0,-1 0 0,1 0 0,0 0 0,-1 0 0,1 0-189,-13-5 437,-1 0 0,1 1 0,-1 0 0,0 1-1,0 1 1,-6 0-437,12 1 120,1 1 0,-1 0 0,0 1-1,1 0 1,-1 0 0,0 0 0,1 1 0,0 0-1,-1 1 1,1 0 0,0 0 0,0 0-1,-2 3-119,-9 6 47,0 1 0,1 1 0,1 0 0,0 1 0,1 1 0,0 1-1,0 2-46,13-16-1,0 0-1,0-1 1,0 1-1,1 0 1,-1 1-1,1-1 1,0 0-1,-1 0 1,2 1-1,-1-1 1,0 0-1,1 1 1,-1-1-1,1 1 1,0 1 1,1-2-4,-1 0 0,1-1 1,-1 1-1,1 0 0,0-1 1,0 1-1,1 0 0,-1-1 0,0 0 1,1 1-1,-1-1 0,1 0 0,0 0 1,0 0-1,0 0 0,0 0 1,0 0-1,0 0 0,3 1 4,9 6-10,1-1-1,0 0 1,1-1 0,-1 0 0,8 1 10,83 20-17,-71-20 29,-1 1-1,-1 1 1,17 9-12,-47-18 3,0 1-1,0-1 1,0 1 0,0-1 0,-1 1 0,1 0 0,-1 0-1,1 0 1,-1 0 0,0 0 0,0 1 0,0-1 0,0 1-1,0-1 1,-1 1 0,1 0 0,-1 0 0,1 0-1,-1 0 1,0 0 0,0 1-3,-1-1 7,0 0 0,0 0 0,0-1 0,0 1 0,0 0 0,-1 0 0,0-1-1,1 1 1,-1 0 0,0-1 0,0 1 0,-1-1 0,1 1 0,0-1 0,-1 1 0,1-1 0,-1 0 0,0 0 0,0 0-1,0 0 1,0 0 0,0 0 0,0-1 0,-2 2-7,-9 5 96,0 0 1,-1 0-1,0-1 0,-1-1 0,1 0 0,-1-1 0,0-1 1,-14 3-97,10-4 108,0 0 0,-1-1 0,1 0 1,-1-2-1,0 0 0,-17-4-108,27 2 37,0 0-1,0 0 1,0-1 0,1-1-1,-1 1 1,-2-3-37,0-4-189,12 10 178,0-1-1,0 1 0,0-1 0,0 1 0,0 0 1,1-1-1,-1 1 0,0 0 0,0-1 0,0 1 0,0 0 1,0-1-1,0 1 0,1 0 0,-1-1 0,0 1 1,0 0-1,0-1 0,1 1 0,-1 0 0,0 0 1,0-1-1,1 1 0,-1 0 0,0 0 0,1-1 0,-1 1 1,0 0-1,1 0 0,-1 0 0,0 0 0,1 0 1,-1-1-1,0 1 0,1 0 0,-1 0 0,0 0 1,1 0-1,-1 0 12,28-7-215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8:19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10 4761,'-11'-1'9689,"1"-2"-6613,7 2-2996,-1 0 1,0 0 0,0 0-1,1 0 1,-1 1 0,0 0 0,-3 0-81,3 0 51,0 0 1,0 0 0,0 1-1,0-1 1,0 1 0,0 0 0,1 0-1,-1 0 1,0 1 0,1 0 0,-1-1-1,1 1 1,-1 0 0,1 1 0,0-1-1,0 1 1,0-1 0,0 1-1,0 0 1,1 0 0,-1 0 0,1 0-1,0 0 1,-1 2-52,0 1 15,0 0 1,0-1-1,0 1 0,1 0 1,0 0-1,0 0 0,1 0 0,0 1 1,0-1-1,0 0 0,1 4-15,0-8 4,0 0-1,0 0 1,0 0-1,0 0 1,1 0-1,-1 0 1,1-1-1,0 1 1,-1 0-1,1 0 1,0 0-1,0-1 1,0 1-1,0 0 1,1-1-1,-1 1 1,0-1-1,1 1 1,-1-1-1,1 0 1,-1 0-1,1 1 1,0-1-1,-1 0 1,1 0-1,0-1 1,0 1-1,-1 0 1,1-1-1,0 1 1,0-1-1,0 1 1,0-1-1,0 0 1,0 0-1,0 0 1,0 0-4,5 0 55,1 0 0,-1-1 1,0 0-1,0 0 1,0 0-1,0-1 0,0 0 1,0-1-1,0 1 1,-1-1-1,6-3-55,-10 5 19,0 0 1,0-1-1,-1 1 0,1 0 0,0-1 1,0 1-1,-1-1 0,1 1 0,0-1 1,-1 0-1,0 1 0,1-1 0,-1 0 1,0 0-1,0 0 0,0 0 0,0 0 1,-1 0-1,1-1 0,0 1 0,-1 0 1,1 0-1,-1 0 0,0-1 0,0 1 1,0 0-1,0 0 0,0-1 0,-1 1 1,1 0-1,-1 0 0,1-1 0,-1 1 1,0 0-1,1 0 0,-1 0 0,-1 0 1,1 0-1,0 0-19,0 0 79,0 0 1,-1 0-1,1 1 0,0-1 1,-1 0-1,0 1 1,1-1-1,-1 1 0,0-1 1,0 1-1,0 0 1,0-1-1,0 1 0,0 0 1,0 1-1,0-1 1,0 0-1,0 0 0,-1 1 1,1 0-1,0-1 1,0 1-1,-1 0 0,1 0 1,0 0-1,-2 0-79,-9 6 799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4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536 309 4337,'0'-2'551,"-1"0"0,1 0 0,-1 1-1,0-1 1,1 0 0,-1 0 0,0 1 0,0-1 0,0 1 0,0-1 0,0 1-1,-1-1 1,1 1 0,-1-1-551,-1 0 399,1 0 1,0 1-1,-1-1 0,1 1 0,-1 0 0,1 0 1,-1 0-1,1 0 0,-2 0-399,-6-1 417,0 1-1,-1 0 1,1 1 0,0 0 0,-1 0-417,4 0 409,-11 1-258,0 1 1,1 0-1,0 1 1,-1 1-1,1 1 1,1 0 0,-1 1-1,1 1 1,0 1-1,0 0 1,1 1 0,0 0-1,1 1 1,0 1-1,-5 6-151,2-2 14,1 2 1,1 0-1,0 1 0,2 0 0,0 1 0,1 1 1,1 0-1,0 0 0,2 1 0,0 1 0,-3 14-14,9-25 3,1 1-1,0 0 1,0-1-1,1 1 0,0 0 1,1 0-1,1 0 1,0-1-1,0 1 1,1 0-1,1-1 0,-1 1 1,2-1-1,0 0 1,0 0-1,1 0 1,1-1-1,0 1 0,0-1 1,1-1-1,0 1 1,0-1-1,1-1 0,1 1 1,-1-1-1,1 0 1,4 1-3,4 4 15,1-1 0,0-1 0,1-1 0,0 0 0,1-1 0,0-1 0,1-2 0,-1 1 0,1-2 0,3-1-15,-8-1-7,0-1 0,0-1 0,0 0 0,0-1 1,0-1-1,0 0 0,0-2 0,0 0 0,0 0 0,-1-1 1,1-1-1,-1-1 0,13-6 7,25-19 1966,0 0-1018</inkml:trace>
  <inkml:trace contextRef="#ctx0" brushRef="#br0" timeOffset="354.845">871 476 7610,'26'-66'3664,"-26"66"-3540,0-1-1,1 1 0,-1-1 0,0 1 0,0-1 0,1 1 0,-1-1 1,0 0-1,0 1 0,0-1 0,0 1 0,1-1 0,-1 1 1,0-1-1,0 0 0,0 1 0,0-1 0,0 1 0,-1-1 1,1 0-1,0 1 0,0-1 0,0 1 0,0-1 0,-1 1 0,1-1 1,0 1-1,-1-1-123,1 1 101,0 0 0,-1 0 0,1 1 0,0-1 0,0 0 0,-1 0 0,1 1 0,0-1 0,0 0 0,0 1 0,-1-1 0,1 0 0,0 1 0,0-1 0,0 0 0,0 1 0,0-1 0,0 0 0,0 1 0,0-1 0,0 0-1,0 1 1,0-1 0,0 1 0,0-1 0,0 0 0,0 1 0,0-1-101,8 38 1564,3 9-881,-3 0 0,0 10-683,-5 50 263,-3-69-192,1 0 1,2 0 0,6 26-72,-4-53-288,-5-11 326,0 0 0,1 1 1,-1-1-1,0 0 1,0 0-1,1 0 1,-1 0-1,0 0 1,0 0-1,1 0 1,-1 0-1,0 0 1,0 0-1,1 0 0,-1 0 1,0 0-1,1 0 1,-1 0-1,0 0 1,0 0-1,1 0 1,-1 0-1,0 0 1,0 0-1,1 0 1,-1-1-1,0 1 0,0 0 1,1 0-1,-1 0 1,0 0-1,0-1 1,0 1-1,1 0 1,-1 0-1,0 0 1,0-1-1,0 1 1,0 0-1,0 0 1,1-1-1,-1 1 0,0 0-38,6-13 866</inkml:trace>
  <inkml:trace contextRef="#ctx0" brushRef="#br0" timeOffset="706.49">889 358 8882,'-1'-4'608,"-1"-3"409,1 0 0,0 0 0,0 0 0,0 1 0,1-1-1,0 0 1,1-2-1017,-1 6 150,1 1 1,0 0-1,-1-1 0,1 1 0,0 0 0,0 0 0,1 0 0,-1 0 0,0 0 1,1 0-1,-1 0 0,1 0 0,0 0 0,-1 1 0,1-1 0,0 0 0,0 1 0,0 0 1,0 0-1,1-1 0,-1 1 0,2 0-150,13-6 109,-1 1 0,1 1 0,1 0 0,-1 2 0,1 0 0,-1 0 0,1 2 0,0 0 0,13 2-109,-10 0 2,0 1 0,-1 2 0,1-1 0,-1 2 0,0 1 0,0 1 0,0 0 0,2 3-2,-14-6 3,0 1-1,-1 0 0,0 0 0,0 1 1,0 0-1,0 0 0,-1 1 0,0 0 1,0 0-1,-1 0 0,0 1 0,0-1 1,-1 1-1,0 1 0,0-1 0,-1 0 0,0 1 1,0 0-1,0 5-2,3 20 21,-1 1 1,-1 0-1,-2 0 0,-2 15-21,0-49 0,0 8 8,1 20 8,-2-1 0,0 1 1,-2-1-1,-2 2-16,4-22 11,-1-1-1,0 1 1,0-1 0,-1 0 0,0 0 0,0 0 0,0-1 0,-1 1 0,0-1 0,0 0-1,-1 0 1,0 0 0,0-1 0,0 1 0,-1-1 0,0 0 0,0-1 0,-1 1-11,-7 2 34,0 0 0,0-1 0,-1 0 0,0-2 0,-1 1 0,1-2 0,-1 0 0,-6 0-34,-15 0 91,-1-1 0,-36-4-91,32-1-147,30 1 549,26 1 1961,23 1-1327</inkml:trace>
  <inkml:trace contextRef="#ctx0" brushRef="#br0" timeOffset="1227.274">2171 306 4617,'0'-1'282,"1"0"-1,-1 0 1,0 0 0,0 1 0,0-1-1,0 0 1,0 0 0,0 0-1,0 0 1,0 0 0,0 0 0,0 0-1,0 0 1,-1 1 0,1-1-1,0 0 1,-1 0 0,1 0 0,0 0-1,-1 1 1,1-1 0,-1 0 0,1 0-1,-1 1 1,0-1 0,1 0-1,-1 0-281,-2 0 325,1-1-1,0 1 0,-1 0 1,1 0-1,-1 0 0,1 0 1,-1 0-1,1 0 0,-1 1 1,-1-1-325,-10-1 525,0 1-1,-1 1 1,-10 1-525,20-1 391,-11 0-303,0 2 1,0 0 0,0 0 0,1 2-1,-1 0 1,1 0 0,0 2 0,0 0-1,1 0 1,-1 2 0,1-1 0,1 2-1,0 0 1,0 1 0,1 0 0,0 0-1,0 2 1,2-1 0,-1 1 0,1 1-1,1 0 1,0 0 0,1 1 0,-2 5-89,0 4 18,1 0 0,0 0 1,2 1-1,1 0 0,-3 24-18,7-39 9,1-1-1,0 1 1,1 0 0,0-1-1,1 1 1,-1-1 0,2 1-1,-1 0 1,1-1-1,0 0 1,1 1 0,0-1-1,0 0 1,1 0-1,0-1 1,0 1 0,1-1-1,4 5-8,1-3 18,-1 0-1,1-1 0,0 0 0,1-1 1,0 0-1,0 0 0,1-2 1,-1 1-1,1-1 0,10 2-17,7 1 38,0 0-1,1-3 1,0 0-1,2-2-37,3 0 570,0-1-1,0-3 1,0 0 0,0-2 0,5-3-570,16-7 1177</inkml:trace>
  <inkml:trace contextRef="#ctx0" brushRef="#br0" timeOffset="1755.632">2570 222 7610,'-2'1'333,"1"0"1,0 0 0,-1 0 0,1 0-1,0 0 1,-1 1 0,1-1 0,0 0-1,0 1 1,0-1 0,0 0 0,0 1-1,0-1 1,1 1 0,-1 0 0,0-1-1,1 1 1,-1 0 0,1-1 0,0 1 0,-1 0-1,1-1 1,0 1 0,0 0 0,0 1-334,-1 48 2679,3-19-1687,-1-5-519,0 1 0,-3 15-473,-7 124 1878,12 151-1878,-3-293 122,2-1 0,1 0 1,0 0-1,2 0 0,1-1 0,8 21-122,-14-43 6,0 0-1,1 0 1,-1 0-1,1 0 1,0 0-1,-1 0 1,1 0-1,-1 0 1,1 0 0,0 0-1,0 0 1,0 0-1,0 0 1,0-1-1,-1 1 1,1 0-1,0-1 1,0 1-1,1-1 1,-1 1-1,0-1 1,0 0-1,0 1 1,0-1-1,0 0 1,0 0-1,1 0 1,-1 1-1,0-1 1,0-1 0,1 1-6,2-1 20,1 0 1,0 0-1,-1-1 1,1 0-1,-1 0 1,1 0-1,-1 0-20,9-4 28,352-144 325,-333 137 266,0 2-1,1 2 1,23-4-619,-30 10 752</inkml:trace>
  <inkml:trace contextRef="#ctx0" brushRef="#br0" timeOffset="2354.016">3583 172 7138,'-6'-44'1716,"2"10"259,-1-3 2323,5 36-4164,-1-1-1,1 1 1,1-1 0,-1 1-1,0-1 1,0 1 0,1-1-1,-1 1 1,0-1 0,1 1-1,0 0 1,-1-1-1,1 1 1,0 0 0,0-1-1,-1 1 1,1 0 0,0 0-1,0 0 1,1 0-1,-1 0 1,0 0 0,0 0-1,0 0 1,1 0 0,-1 0-1,0 1 1,1-1 0,-1 0-1,0 1 1,1-1-1,0 1-133,7-3 41,1 0-1,-1 1 1,1 0-1,5 0-40,-9 1 131,20-2-76,0 0 0,0 2 0,0 2 0,12 1-55,-24-1 13,1 1 0,-1 0 0,1 2 0,-1-1 0,0 2 0,0 0 0,-1 1 0,7 3-13,-17-7 3,-1-1 0,1 0 0,-1 1 0,1 0 0,-1 0 0,0-1 0,0 1 0,0 1 0,0-1 0,0 0 0,-1 0 0,1 1 0,-1-1 0,1 1 0,-1-1 0,0 1 0,0-1 0,0 1-1,0 0 1,0 1-3,-1 0 8,0 0-1,0 0 0,0 0 1,-1 0-1,1 0 0,-1 0 1,0 0-1,0 0 1,0-1-1,-1 1 0,1 0 1,-1-1-1,-1 2-7,-5 8 30,-1 0 0,-1 0 0,0-1 0,-1 0 0,0-1 0,-9 7-30,-8 5 59,-32 30 76,55-48-163,1 0 0,-1 1 0,1-1 0,0 1 0,0 0 1,1 0-1,0 0 0,0 0 0,-2 6 28,5-9 27,-1-1 0,1 0 0,-1 1 0,1-1 0,0 1 1,0-1-1,0 1 0,0-1 0,0 1 0,1-1 0,-1 1-27,12 28 8</inkml:trace>
  <inkml:trace contextRef="#ctx0" brushRef="#br0" timeOffset="2707.27">3828 914 7818,'-2'2'473,"1"-1"1,-1 0 0,0 1 0,1 0 0,-1-1 0,1 1-1,0 0 1,-1 0 0,1 0 0,0 0 0,0 0-1,0 0 1,0 0 0,1 0 0,-1 0 0,0 0-1,1 1 1,0 0-474,0 0 194,0 0-1,0 1 1,1-1-1,0 0 1,-1 0-1,1 0 1,0 0-1,1-1 0,-1 1 1,0 0-1,1 0 1,0-1-1,0 2-193,0-1 155,1 0 0,-1 0 0,1 0 0,0 0 0,-1 0 0,2-1 0,-1 1 0,0-1 0,0 1 0,2 0-155,-4-3 37,0 1 0,0-1 0,0 0 0,0 1 1,0-1-1,0 0 0,0 1 0,0-1 0,1 0 0,-1 0 0,0 0 1,0 0-1,0 0 0,0 0 0,0 0 0,0-1 0,0 1 1,0 0-1,0-1 0,0 1 0,0 0 0,0-1 0,0 1 0,0-1 1,0 1-1,0-1 0,-1 0 0,1 1 0,0-1 0,0 0 1,-1 0-1,1 0 0,0 1 0,-1-1 0,1 0 0,-1 0 0,1 0 1,-1 0-1,1 0 0,-1 0 0,1-1-37,0-1 30,0-1 1,-1 1-1,1-1 0,-1 1 0,1-1 1,-1 1-1,0 0 0,0-1 0,-1 1 1,1-1-1,-1 1 0,0-1 0,1 1 1,-1 0-1,-1-1 0,1 1 1,-2-2-31,2 1 196,-1 0 1,0 1 0,0-1 0,-1 0 0,1 1 0,-1 0 0,0 0 0,0 0 0,0 0 0,0 0 0,0 0 0,-1 1-1,1 0 1,-3-2-197,1 3 993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40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1501 4937,'-9'4'6040,"9"-7"-564,6-6-1961,5-3-3355,-7 7-899,7-7 863,-3 4-40,-1 1-1,0-2 0,-1 1 1,1-1-1,-2 0 1,1 0-1,-1 0 0,3-10-83,-1-4 116,-1 0 0,0 0-1,-2-1 1,-1 1-1,-1-1 1,-1 0 0,-1 0-1,-1 1 1,-3-14-116,-8-44 154,-4 1 1,-7-14-155,-9-44 41,11 38-26,5-1 1,5 0-1,2-56-15,9 141-11,1-1 1,0 1 0,1-1-1,1 1 1,1-1-1,1-4 11,-2 14-8,0-1 0,0 0 0,1 1 0,0 0 0,0 0 0,0 0-1,1 1 1,0-1 0,1 1 0,-1 0 0,1 0 0,0 1 0,4-3 8,4-1-39,0 0 1,0 0 0,1 2-1,0 0 1,5-2 38,-14 7-74,1 0-1,-1 0 1,0 0 0,1 1 0,-1 0 0,1 0 0,-1 1-1,1 0 1,-1 0 0,1 0 0,0 1 0,-1 0 0,1 0-1,-1 0 1,1 1 74,2 3-216,0 0-1,0 1 0,-1 0 1,1 0-1,-1 0 0,0 1 1,-1 1-1,0-1 0,0 1 1,-1 1-1,4 4 217,6 14-637,13 26 637</inkml:trace>
  <inkml:trace contextRef="#ctx0" brushRef="#br0" timeOffset="350.181">1 918 8442,'8'-14'3649,"9"11"-1713,6-4-472,9-1-199,13 1-401,9-2-592,5 0-104,5 0 56,2 1-320,-5 1-2449,3 10 1921</inkml:trace>
  <inkml:trace contextRef="#ctx0" brushRef="#br0" timeOffset="702.648">903 866 9146,'1'-1'167,"-1"0"0,0 0 0,1 0 0,-1 0 0,0 0 0,0 0 0,0 0 0,0-1 0,0 1 0,0 0 0,0 0 0,0 0 0,0 0 0,0 0 0,-1-1 0,1 1 0,0 0 0,-1 0 0,1 0-1,-1 0 1,1 0 0,-1 0 0,1 0 0,-1 0 0,0 1 0,0-1 0,1 0 0,-2 0-167,0-1 206,-1 1-1,1-1 0,-1 1 1,1 0-1,-1-1 0,0 1 1,0 1-1,1-1 0,-1 0 1,0 1-1,0-1 0,0 1-205,-6 0 242,1-1 0,-1 1 0,1 1-1,-1 0 1,1 0 0,0 1 0,-1-1-1,1 2 1,-3 0-242,7-1 30,-1 1 0,1-1-1,0 0 1,-1 1 0,1 0 0,0 0-1,1 0 1,-1 1 0,1-1 0,-1 1-1,1 0 1,0 0 0,0 0-1,1 0 1,-1 1 0,1-1 0,0 0-1,0 1 1,0 0 0,1 0 0,0-1-1,-1 4-29,1 2 1,0 1 0,1-1 0,0 1 0,0-1 0,1 0 0,1 1-1,0-1 1,0 0 0,1 0 0,2 6-1,0 0 0,1-1 0,0 1 0,1-1 0,0 0 0,2-1 0,-1 0 0,2 0 0,2 2 0,-10-13 1,0-1 0,0 0 0,0-1 0,1 1 0,-1 0 0,0-1 0,1 1 0,-1-1 0,1 1-1,-1-1 1,1 0 0,0 0 0,0-1 0,-1 1 0,1 0 0,0-1 0,0 0 0,2 1-1,-1-2 8,0 1 0,0-1 0,0 0 0,0 0 0,0 0 0,0 0 0,0-1 0,-1 0 0,1 1 0,0-1 0,-1-1 0,1 1-8,5-5 50,1-1 1,-1 0 0,0-1 0,-1 0 0,0 0 0,-1-1 0,0 0 0,2-3-51,-3 2 64,0-1 0,-1 1 0,0-1-1,-1 0 1,0 0 0,-1-1 0,0 1-1,-1-1 1,-1 0 0,0 0 0,0 1-1,-2-1 1,0-8-64,1 14 2,-1 1 0,0-1 0,-1 1 0,1 0 0,-1 0 0,-1-1 1,1 1-1,-1 0 0,0 1 0,0-1 0,0 0 0,-1 1 0,0 0 0,0 0 0,-1 0 0,1 0 0,-1 1 0,0 0 0,0 0 0,-1 0 0,1 0 0,-1 1 0,1 0 0,-1 0 0,0 1 0,0 0 0,-2-1-2,3 2-150,0-1-1,-1 1 0,1 0 1,0 0-1,-1 1 0,1-1 0,-1 1 1,1 1-1,0-1 0,-1 1 1,0 0 150,4 0-69,0 0 0,0 0 0,0 0 1,0 0-1,0 1 0,0-1 0,1 1 1,-1-1-1,0 2 69</inkml:trace>
  <inkml:trace contextRef="#ctx0" brushRef="#br0" timeOffset="1092.293">1236 854 10066,'-5'-2'1176,"-20"-4"2471,25 6-3586,-1 1 1,0-1-1,1 0 0,-1 0 0,0 0 1,0 1-1,1-1 0,-1 0 1,1 0-1,-1 1 0,0-1 0,1 1 1,-1-1-1,1 1 0,-1-1 1,1 1-1,-1-1 0,1 1 1,-1-1-1,1 1 0,-1 0 0,1-1 1,0 1-1,-1 0 0,1-1 1,0 1-1,0 0 0,0-1 0,-1 1 1,1 0-1,0-1 0,0 1 1,0 0-1,0 0-61,0 2 59,0 0 1,0 0-1,0 1 0,1-1 1,-1 0-1,1 0 0,0 0 1,0 0-1,0 0 1,0 0-1,1 0 0,-1 0 1,1 0-1,1 1-59,30 41 562,-19-29-323,-5-4-100,0 0-1,-1 0 1,0 1-1,-1 0 0,0 2-138,-4-8 37,-1 0 1,0 0-1,0-1 0,0 2 0,-1-1 0,0 0 0,0 0 0,-1 0 0,0 0 0,0 1 1,-2 3-38,3-10 13,-1-1 0,0 1 1,0-1-1,-1 1 1,1-1-1,0 1 1,0-1-1,0 1 0,0-1 1,0 1-1,-1 0 1,1-1-1,0 1 1,0-1-1,-1 0 0,1 1 1,0-1-1,-1 1 1,1-1-1,0 1 1,-1-1-1,1 0 0,-1 1-13,-7-7 341,-5-20 207,7 2-364,1 0-1,1-1 1,1 1 0,1-1-1,1 1 1,2-1 0,3-23-184,-3 39 29,0 0 1,1 0-1,0 1 0,1-1 1,0 1-1,0-1 1,1 1-1,0 0 1,0 0-1,1 1 1,0 0-1,1-1 0,-1 2 1,1-1-1,0 1 1,1-1-1,0 2 1,3-3-30,-1 2 15,0 0 1,1 0-1,0 1 1,0 1 0,0-1-1,0 2 1,1 0-1,0 0 1,-1 0 0,1 2-1,0-1 1,0 1-1,0 1 1,8 0-16,-10 1 92,-1 0 1,1 0-1,0 1 0,6 2-92,39 19 203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38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46 6129,'-1'-7'900,"-10"-25"4602,11 31-5405,0 1 1,-1 0-1,1-1 0,0 1 0,0 0 0,0-1 1,0 1-1,-1 0 0,1 0 0,0-1 0,0 1 1,-1 0-1,1 0 0,0-1 0,0 1 0,-1 0 1,1 0-1,0-1 0,-1 1 0,1 0 1,0 0-1,-1 0 0,1 0 0,0 0 0,-1 0 1,1 0-98,-1 0 63,0 0 0,1 1 1,-1-1-1,1 1 0,-1-1 1,1 1-1,-1 0 0,1-1 1,-1 1-1,1-1 0,0 1 1,-1 0-1,1-1 0,0 1 1,0 0-1,-1 0 0,1-1 1,0 1-1,0 0-63,-5 20 236,0 0 0,2 0 1,1 0-1,0 0 0,1 1 0,2-1 0,2 18-236,6 33 575,14 47-575,-10-56 170,63 387 371,-74-437-509,-1-2-132,1 1 0,0 0 0,0-1 0,2 1 0,-1-1 0,1 0 0,4 5 100,3-4-281</inkml:trace>
  <inkml:trace contextRef="#ctx0" brushRef="#br0" timeOffset="344.217">0 655 10290,'4'-18'4345,"-1"3"-2472,17 5-185,21 0-576,8 3-336,24-3-504,5-1-112,3 0 80,4-3 129,-6 15-225</inkml:trace>
  <inkml:trace contextRef="#ctx0" brushRef="#br0" timeOffset="871.885">942 680 7074,'-106'-76'2428,"105"75"-2384,0 0 1,1 1-1,-1-1 0,0 0 1,0 1-1,0-1 0,0 1 1,0-1-1,0 1 0,0-1 0,0 1 1,0-1-1,0 1 0,0 0 1,0 0-1,0 0 0,0 0 1,-1-1-1,1 1 0,0 1 1,0-1-1,0 0 0,0 0 1,0 0-1,0 1 0,-1-1-44,2 1 28,-1 0 0,1-1 0,0 1 1,-1 0-1,1 0 0,-1 0 0,1 0 0,0 0 0,0-1 0,0 1 0,0 0 1,-1 0-1,1 0 0,0 0 0,0 0 0,1 1-28,-2 3 209,-2 10-28,0 0 0,0 0 0,1 0 1,1 0-1,1 1 0,0-1 0,1 0 0,0 1 0,1-1 0,1 0 1,1 0-1,0 0 0,0-1 0,2 0 0,0 1 0,0-2 0,2 2-181,-3-6 50,-3-7-13,0 1 0,0 0 0,0 0 0,-1 1 0,1-1 0,-1 0 1,0 1-1,0-1 0,0 0 0,0 1 0,-1-1 0,1 3-37,-1-5 15,0-1 1,0 0-1,0 0 0,0 0 0,0 0 1,0 1-1,0-1 0,0 0 0,0 0 1,0 0-1,0 0 0,-1 0 0,1 1 1,0-1-1,0 0 0,0 0 0,0 0 1,0 0-1,0 0 0,0 0 0,0 1 1,0-1-1,-1 0 0,1 0 0,0 0 1,0 0-1,0 0 0,0 0 1,0 0-1,0 0 0,-1 0 0,1 0 1,0 0-1,0 0 0,0 1 0,0-1 1,0 0-1,-1 0 0,1 0 0,0 0 1,0 0-1,0 0-15,-8-5 415,-7-8 220,10 5-524,0 0-1,0 0 1,1-1-1,0 1 0,0-1 1,1 0-1,0 0 1,1 0-1,0-1 1,0 1-1,1 0 1,0-1-1,1 1 1,0-5-111,1 6 19,-1 0 0,1-1 0,1 1 0,0 0 0,0 0 0,0 0 0,1 0 1,0 0-1,1 1 0,0-1 0,0 1 0,0 0 0,1 0 0,0 0 0,1 1 1,2-4-20,6-1 6,-1-1 0,1 2 1,1 0-1,0 1 0,0 0 1,1 1-1,12-4-6,-18 8-93,0 0 0,0 1 0,0 0 1,1 1-1,-1 0 0,1 1 0,0 0 0,-1 1 0,1 0 0,0 0 0,-1 1 1,1 1-1,2 0 93,29 15-384</inkml:trace>
  <inkml:trace contextRef="#ctx0" brushRef="#br0" timeOffset="1414.067">1449 689 5657,'-27'-94'2858,"20"74"-411,3 17 346,2 18-15,2-13-3406,-8 57 1263,-2 40 220,9-84-750,1 0 0,0-1 1,2 1-1,-1-1 0,4 9-105,-4-18 11,1 0 1,0 0-1,0 0 0,0 0 1,1-1-1,-1 1 0,1-1 0,0 1 1,1-1-1,-1 0 0,1 0 1,-1-1-1,1 1 0,0-1 0,1 0 1,-1 0-1,1 0 0,-1 0 1,1-1-1,0 0 0,0 0 0,0 0 1,0-1-1,0 0 0,0 1 1,0-2-1,0 1 0,1-1 0,-1 0 1,0 0-1,1 0 0,-1-1 1,0 1-1,0-1 0,0-1 0,0 1 1,0-1-1,0 0 0,0 0 1,0 0-1,2-2-11,1-1 55,1-1 1,-1 0-1,0 0 1,-1-1-1,1 0 0,-1-1 1,-1 1-1,1-1 1,-1 0-1,-1-1 1,0 0-1,0 0 0,0 0 1,-1 0-1,-1 0 1,0-1-1,2-8-55,2-16 109,-2 0 1,-1-1-1,-2 0 0,-1-17-109,-1 37-4,4-22 24,-4 36-20,0 1 0,0-1 0,0 1 0,1-1 0,-1 0 0,0 1 0,0-1 0,0 1 0,1-1 0,-1 1 1,0-1-1,1 1 0,-1 0 0,0-1 0,1 1 0,-1-1 0,1 1 0,-1 0 0,0-1 0,1 1 0,-1 0 0,1-1 0,0 1 0,-1 1-1,1-1 1,0 0 0,0 0-1,-1 1 1,1-1 0,-1 0 0,1 1-1,0-1 1,-1 1 0,1-1 0,-1 1-1,1-1 1,-1 1 0,1-1-1,-1 1 1,0 0 0,1-1 0,-1 1-1,1 0 1,-1-1 0,0 1 0,0 0 0,9 18 2,-1 1 0,-1-1 0,-1 1 0,0 0-2,5 20 14,-4-19 20,0 0 1,1 0-1,2-1 0,0 0 0,1-1 0,1 1-34,-7-13-81,-1-1 0,1 0-1,1 0 1,-1-1-1,1 0 1,0 0 0,0 0-1,1 0 1,-1-1-1,1 0 1,0-1-1,0 1 1,0-1 0,1-1-1,-1 1 1,1-1-1,-1 0 1,9 0 81,24-1-564</inkml:trace>
  <inkml:trace contextRef="#ctx0" brushRef="#br0" timeOffset="1802.695">2136 783 7978,'21'-94'3508,"-21"93"-3316,0 0-1,0 0 0,1 0 1,-1-1-1,0 1 0,0 0 1,1 0-1,-1 0 0,1 0 1,-1 0-1,1 0 0,-1 0 1,1 0-1,0 0 0,-1 0 1,1 0-1,0 1 0,0-1 1,0 0-1,0 0 0,-1 1 1,1-1-1,0 1 0,1-1-191,-1 0 64,1 1-1,-1 0 1,1 0-1,0 0 1,-1 0 0,1 0-1,-1 1 1,0-1-1,1 0 1,-1 1-1,1-1 1,0 1-64,7 1 463,23 2 149,-1-2 0,1-2 0,11-1-612,-31 0 40,-1 0 0,0-1-1,1 0 1,-1-1 0,0 0 0,0-1-1,-1 0 1,1-1 0,-1 0 0,9-6-40,-15 9 16,-2-1 1,1 1-1,0-1 1,0 0-1,-1 0 1,0 0 0,1 0-1,-1-1 1,0 1-1,-1-1 1,1 1 0,-1-1-1,1 1 1,-1-1-1,0 0 1,0 0 0,-1 1-1,1-1 1,-1 0-1,0 0 1,0 0 0,0-1-17,-1-4 48,0 1 1,0 0-1,-1 0 1,0 0-1,0 0 1,-1 0-1,0 1 1,0-1-1,-5-6-48,6 11 6,0 0 1,-1 0-1,1 0 1,-1 0-1,0 0 1,0 1-1,0-1 1,0 1-1,0 0 1,0 0-1,-1 0 1,1 1-1,-1-1 1,1 1-1,-1 0 1,0 0-1,0 0 1,1 0-1,-1 0 1,0 1-1,0 0 0,0 0 1,0 0-1,1 0 1,-1 1-1,0-1 1,0 1-1,0 0 1,0 0-7,-5 2 0,0-1 0,1 1 1,-1 0-1,1 1 0,-1 0 0,1 1 1,0-1-1,1 2 0,-1-1 0,1 1 1,-4 4-1,1 1-1,2 1 0,0 0 0,0 0 0,1 1-1,0 0 1,1 0 0,1 0 0,0 1 0,1 0 0,0 0 0,1 0 0,1 0 0,0 1 0,1-1 0,1 1 0,0-1 0,1 1 0,0-1 0,3 12 1,-1-17 6,0 0-1,0-1 1,1 0 0,0 1 0,0-1 0,1-1 0,0 1 0,1-1 0,-1 0-1,1 0 1,1 0 0,-1-1 0,1 0 0,0 0 0,1-1 0,-1 0-1,1 0 1,6 2-6,4 2 115,0-1-1,1-1 0,0 0 1,0-2-1,1 0 0,-1-1 1,1-1-1,1-1-114,47-1 307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2:51.0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54 19 5065,'0'-1'211,"-1"0"-1,1 0 1,0 0-1,0 0 1,-1 0-1,1 1 0,-1-1 1,1 0-1,-1 0 1,1 0-1,-1 1 1,1-1-1,-1 0 1,0 0-1,1 1 1,-1-1-1,0 0 1,0 1-1,0-1 1,1 1-1,-1-1 1,0 1-1,0 0 1,0-1-1,0 1 1,0 0-1,0 0 1,0-1-1,0 1 1,0 0-1,0 0 1,1 0-1,-2 0-210,1 0 120,0 1 1,-1-1-1,1 0 0,0 1 1,0 0-1,-1-1 0,1 1 0,0-1 1,0 1-1,0 0 0,0 0 1,0 0-1,0 0 0,0 0 1,0 0-1,0 0 0,0 0 0,0 0 1,0 0-1,1 0 0,-1 1 1,1-1-1,-1 1-120,0 2 95,-1 0 1,1 0-1,1 0 1,-1 0-1,1 0 0,-1 0 1,1 0-1,0 1 1,1-1-1,-1 0 0,1 0 1,1 4-96,18 51 517,-6-24-209,-2 7-63,-2 0 1,-2 0 0,-1 1 0,-3-1 0,-1 1-1,-2 15-245,-7 76 461,-11 50-461,3-33 70,2-61 320,7-63-72,1 1 1,2-1 0,0 1 0,2 0-1,2 8-318,-2-35 14,0 0 0,0 0 0,0 1-1,0-1 1,1 0 0,-1 0 0,0 0-1,1 1 1,-1-1 0,1 0 0,-1 0-1,1 0 1,0 0 0,-1 0-1,1 0 1,0 0 0,0 0 0,0-1-1,0 1 1,0 0-14,0 0 10,0-1 1,-1 0-1,1 0 0,0 1 1,0-1-1,0 0 0,0 0 1,0 0-1,0 0 0,0 0 1,0 0-1,0 0 0,0 0 1,0-1-1,-1 1 0,1 0 1,0 0-1,0-1 0,0 1 1,0-1-11,3-1 36,0-1 0,0 1 0,0-1 0,0 0 1,-1-1-1,1 1 0,-1 0 0,0-1 0,2-3-36,154-247 385,-145 230-372,113-219 83,-1 1-48,-92 181-246,26-63 198,-56 140-1931,-4 14 260,-2 11 742</inkml:trace>
  <inkml:trace contextRef="#ctx0" brushRef="#br0" timeOffset="367.405">454 785 8218,'-15'-2'3320,"15"4"-1711,4 2-113,13 9-152,5 3-71,14 12-465,2 9-144,5 10-184,2 5-64,2-1-152,8-1-48,0-8-104,-7-7-16,-5-8 328,-9-8 881,-1-9-889</inkml:trace>
  <inkml:trace contextRef="#ctx0" brushRef="#br0" timeOffset="1006.095">1248 788 5961,'-54'-10'2407,"53"10"-2324,1 0-1,-1-1 0,0 1 0,1 0 0,-1 0 0,0 0 0,1 0 0,-1 0 0,0 0 0,1 0 0,-1 0 1,0 0-1,1 1 0,-1-1 0,1 0 0,-1 0 0,0 1 0,1-1 0,-1 0 0,1 0 0,-1 1 0,1-1 1,-1 1-1,0 0-82,1-1 138,0 0 1,0 0-1,0 0 1,0 1-1,0-1 1,0 0-1,0 0 1,0 1-1,0-1 1,0 0-1,0 0 1,0 1-1,0-1 1,0 0-1,0 0 1,0 1-1,0-1 1,0 0-1,0 0 1,0 0-1,0 1 1,0-1-1,1 0 1,-1 0-1,0 0 1,0 1-1,0-1 1,0 0-1,1 0 1,-1 0-1,0 0 1,0 1-1,0-1 1,1 0-1,-1 0 1,0 0-139,6 3 100,1 0 1,-1-1 0,1 1-1,0-1 1,-1-1-1,1 1 1,0-1 0,0-1-1,0 1 1,0-1 0,0 0-1,0-1 1,0 1 0,0-1-1,5-2-100,21-4 303,-1-2 1,9-4-304,-29 8 42,-1 1 0,1-2 0,-1 1 1,0-2-1,-1 1 0,0-2 0,0 1 0,0-2-42,-7 7 12,-1-1 0,1 1 0,-1-1 0,0 0 0,0 0 0,0 0 0,-1 0 0,1-1 0,-1 1 0,1 0 0,-1-1 0,0 1 0,-1 0 0,1-2-12,0 2 6,-1 1 1,0 0-1,0 0 0,0 0 1,-1-1-1,1 1 1,0 0-1,-1 0 1,1 0-1,-1 0 0,0 0 1,0 0-1,0 0 1,0 0-1,0 0 1,0 0-1,0 0 0,-1 0 1,1 1-1,-1-1 1,1 1-1,-1-1 1,1 1-1,-1-1 1,0 1-7,-5-3 8,-1-1 0,0 1 1,1 1-1,-1 0 1,0 0-1,-1 0 0,1 1 1,0 0-1,-1 1 1,1 0-1,-1 0 1,1 1-1,-1 0 0,1 1 1,-1-1-1,1 2 1,-1-1-9,-4 2 14,1 0 0,-1 1 0,1 0 1,0 1-1,0 0 0,0 1 1,1 0-1,0 1 0,0 0 0,1 0 1,-1 2-15,-5 5 34,0 1 0,2 0 0,-1 1 0,2 1 0,0 0 0,1 0 0,-9 19-34,16-25 6,0 1 0,0 0-1,1 0 1,1 0-1,0 0 1,0 0 0,2 1-1,-1-1 1,1 1 0,1-1-1,0 1 1,1-1-1,1 1 1,0 0-6,0-3 11,0 0 1,1-1-1,1 1 1,-1-1-1,1 1 1,1-1-1,0-1 0,0 1 1,1-1-1,0 1 1,0-2-1,1 1 0,0-1 1,0 0-1,1 0 1,0-1-1,5 3-11,-1-1 33,1 0 1,1-2-1,-1 1 0,1-2 0,1 0 1,-1 0-1,0-1 0,1-1 1,0-1-1,0 0 0,9 0-33,9-1 17,0-2 1,0 0-1,11-4-17,-29 3 293,-1-1 1,0 0-1,0-1 1,0-1-1,-1 0 0,0 0 1,0-2-1,0 1 1,0-2-294,25-22 1068</inkml:trace>
  <inkml:trace contextRef="#ctx0" brushRef="#br0" timeOffset="1360.351">1818 694 8618,'0'-9'1982,"-1"-14"2174,3 19-1858,2 12 174,-3-7-2460,0 2 13,1 1 1,-1-1-1,1 0 1,0 0-1,0 0 1,0-1-1,2 3-25,34 34 95,-3-5 57,11 16-152,-26-24 23,14 15 99,13 12-122,-35-41 55,1-1 0,0 0 0,0-1 0,1 0 0,0-1 0,5 2-55,9 0 376,5-11-162</inkml:trace>
  <inkml:trace contextRef="#ctx0" brushRef="#br0" timeOffset="1712.768">2418 580 9490,'0'-1'198,"-1"0"1,1 0-1,-1 0 1,1 0-1,-1 0 1,0 1-1,1-1 1,-1 0-1,0 0 1,1 1-1,-1-1 1,0 0-1,0 1 1,0-1-1,0 1 1,0-1-1,0 1 0,0-1 1,0 1-1,0 0 1,0-1-1,0 1 1,0 0-1,0 0 1,0 0-1,0 0 1,0 0-1,0 0-198,-1 0 155,0 1 1,1 0-1,-1 0 0,0 0 1,1 0-1,-1 0 0,1 0 1,-1 0-1,1 0 0,0 1 1,-1-1-1,1 0 0,0 1 1,-1 1-156,-4 6 169,1 0 0,-1 1 0,2 0 0,0 0 0,-1 2-169,-22 79 676,-8 53-676,12-46 260,-112 391 1064,63-240-899,71-249-422,-6 24 645,2 0 0,0 1 1,1 1-649,2-5 817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23.1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553 402 3985,'-1'-1'267,"1"0"0,0 1 0,0-1 0,-1 0 0,1 0 0,-1 0 0,1 0 0,-1 0 0,1 1 0,-1-1 0,0 0 0,1 0 0,-1 1 0,0-1 0,0 1 0,1-1 0,-1 0 1,0 1-1,0-1 0,0 1 0,0 0 0,1-1 0,-1 1 0,0 0 0,0-1 0,0 1 0,0 0 0,0 0-267,-33-6 1855,29 6-1466,-13-2 97,1 1 0,-1 0 1,0 2-1,0 0 0,1 1 1,-1 0-1,-1 2-486,6 0 118,0 0 1,0 0 0,0 2-1,1 0 1,0 0-1,0 1 1,0 0 0,1 1-1,-7 6-118,-4 5 28,1 0 0,1 1 0,1 1 0,1 1 0,1 1 0,1 0 0,1 1 0,1 1 0,1 0 0,-2 9-28,8-17 2,2-1 1,0 1 0,0 1-1,2-1 1,0 0-1,1 1 1,1 0-1,0-1 1,2 1-1,0 0 1,1-1-1,0 1 1,2-1-1,0 0 1,1 0-1,0 0 1,3 4-3,1-1 4,1 0 0,1-1 1,1 0-1,0-1 0,1 0 0,1-1 0,1-1 1,0 0-1,1-1 0,4 2-4,-9-8 5,0-1 0,1 0 0,0-1 0,1 0 0,0-1 0,0 0 0,0-1 0,1 0 0,-1-1 0,1-1 0,0 0-1,0-1 1,0-1 0,1 0 0,-1-1 0,3 0-5,3-2 10,-2-1-1,1-1 0,0-1 1,-1-1-1,0 0 0,0-1 1,0-1-1,-1-1 0,0 0 1,-1-1-1,0-1 0,-1 0 1,12-12-10,-12 10 9,-1-2 0,0 1 0,-1-2 0,-1 0 0,0 0 0,-2-1 1,1 0-1,-2-1 0,0 0 0,-2-1 0,0 0 0,0 0 0,-1-5-9,-3 7 9,-1 0 0,-1 0 0,0 0-1,-1 0 1,-1 0 0,-1 0 0,0 0-1,-1 0 1,-1 0 0,-3-6-9,-4-9 16,-1 0-1,-1 1 1,-2 0 0,-13-19-16,18 34 6,-1 0 1,0 0-1,-1 1 0,-1 1 1,0 0-1,-1 0 0,0 2 0,-11-8-6,15 13 2,-1 1 0,0 0 0,1 0 0,-2 1 0,1 0-1,0 1 1,-1 0 0,0 1 0,0 1 0,0 0 0,0 0-1,0 1 1,-1 1 0,1 0-2,1 0-9,0 1-1,0 1 1,0-1-1,1 2 1,-1 0-1,-8 3 10,14-4-48,1 0-1,-1 0 0,1 0 1,0 1-1,0 0 0,0 0 0,0 0 1,0 0-1,1 0 0,-1 1 0,1 0 1,0-1-1,0 1 0,0 1 1,1-1-1,-1 0 49,1 3-64,-1-1 0,2 1 0,-1-1 0,1 1 0,-1 5 64</inkml:trace>
  <inkml:trace contextRef="#ctx0" brushRef="#br0" timeOffset="448.635">532 958 7562,'-88'-45'3584,"91"45"-1231,9 6-721,12 6-520,11 6-175,5 5-369,8 2-136,13 1-216,2 2-56,5 1-64,-8-2-16,-3-8 168,-6 1-336,-7-2 112</inkml:trace>
  <inkml:trace contextRef="#ctx0" brushRef="#br0" timeOffset="1473.023">1285 794 3057,'-15'-26'5275,"15"25"-5061,-1 0 1,1 0-1,-1 0 1,0 0 0,1 1-1,-1-1 1,0 0-1,0 0 1,1 1-1,-1-1 1,0 1 0,0-1-1,0 1 1,0-1-1,0 1 1,0-1 0,0 1-1,0 0 1,0 0-1,0-1 1,0 1 0,0 0-1,0 0 1,0 0-1,0 0 1,-1 0-215,1 1 103,0 0 0,0 0 0,0 0 0,0 0 0,0 0 0,0 0 0,0 0 0,1 0-1,-1 0 1,0 0 0,1 0 0,-1 1 0,0-1 0,1 0 0,0 0 0,-1 1 0,1-1 0,0 0 0,0 1-103,-6 27 394,5-8-252,0 0 0,2 0 0,0 0 0,1-1 0,2 1 0,4 16-142,1-3 51,1 0 0,3-1 0,9 19-51,-17-42 15,0 0 0,1 0 0,0-1 0,0 1 0,1-1 0,0-1 0,1 0 0,6 6-15,-12-12 8,0 0 0,1 0 1,-1 0-1,1-1 1,0 1-1,-1 0 1,1-1-1,0 0 1,0 0-1,0 0 0,0 0 1,0 0-1,0-1 1,0 1-1,0-1 1,0 0-1,1 0 1,-1 0-1,0 0 0,0-1 1,0 1-1,0-1 1,0 1-1,0-1 1,0 0-1,0-1 1,0 1-1,-1 0 0,1-1 1,0 1-1,-1-1 1,3-1-9,2-4 26,0 0 0,0 0 0,0-1 0,-1 0 1,0 0-1,-1 0 0,1-1 0,-2 1 0,1-1 0,0-3-26,9-24 158,10-38-158,-20 63 16,4-21 13,-2 1 1,-1-1-1,-1 0 1,-2 0-1,-1 0 1,-1 0-1,-6-31-29,4 90 44,-3 10-28,2 1-1,1 6-15,3-35 1,0 1 1,1-1 0,0 1-1,0-1 1,1 0-1,0 1 1,1-1-1,0-1 1,0 1 0,1-1-1,0 1 1,0-1-1,1-1 1,0 1-1,1-1 1,6 6-2,-7-8 4,0 0 1,1 0-1,-1 0 0,1-1 1,0 0-1,1 0 0,-1-1 1,1 0-1,0 0 0,-1-1 1,1 0-1,0 0 1,0-1-1,1 0 0,-1 0 1,0-1-1,0 0 0,0-1 1,0 1-1,2-2-4,19-5 23,-1-2 0,0-1 0,0-1-1,-1-2 1,-1 0 0,0-2 0,15-11-23,-33 20 7,0-1 0,1 0 1,-2-1-1,1 1 0,-1-2 0,-1 1 1,1-1-1,-1 1 0,-1-2 0,0 1 0,0-1 1,-1 1-1,0-1 0,0-1 0,-1 1 1,-1 0-1,0-1 0,0 1 0,-1-1 0,0 0 1,-1 1-1,0-1 0,-1 0 0,0 0-7,1 9 1,-1 0-1,1 0 0,0 0 1,0 0-1,-1 0 0,0 0 0,1 0 1,-1 0-1,0 1 0,0-1 1,0 0-1,0 0 0,0 0 0,0 1 1,0-1-1,-1 1 0,0-2 0,1 3 0,0-1 0,0 0 0,0 1 0,-1 0 0,1-1 0,0 1 0,0-1 0,0 1 0,-1 0 0,1 0 1,0 0-1,0 0 0,-1 0 0,1 0 0,0 0 0,-1 0 0,1 0 0,0 1 0,0-1 0,-1 1 0,-6 2-1,1 0 1,0 1 0,0 0-1,0 1 1,1-1-1,-1 1 1,-1 3 0,-3 1 6,0 1 0,1 1 0,1 0 0,0 0 1,0 1-1,1 0 0,1 0 0,0 1 0,1 0 0,0 0 0,1 1 0,0 0-6,2-5 5,1-1 0,0 1 0,0 0 0,1-1 0,0 1 0,1 0-1,0 0 1,1 0 0,-1 0 0,1 0 0,1-1 0,0 1 0,0 0 0,1-1-1,0 0 1,0 1 0,1-1 0,0 0 0,1-1 0,0 2-5,3 1 25,0 0 0,1 0 0,0-1 0,1 0 0,0 0 0,0-1 0,0-1 1,1 0-1,1 0 0,3 1-25,4 1 152,0-1-1,0-1 1,1-1 0,0-1 0,0-1-1,6 0-151,66 5 356</inkml:trace>
  <inkml:trace contextRef="#ctx0" brushRef="#br0" timeOffset="2181.317">2750 780 4169,'31'-62'2564,"-30"60"-2288,0 1 0,0-1 0,-1 0 0,1 0 0,0 1 0,-1-1 0,1 0-1,-1 0 1,0 0 0,0 0 0,0 0 0,0 0 0,0 0 0,0-1-276,-1 2 97,1 1 0,0-1 1,0 0-1,-1 1 0,1-1 1,0 1-1,-1-1 0,1 1 0,-1-1 1,1 1-1,-1-1 0,1 1 1,-1 0-1,1-1 0,-1 1 1,1 0-1,-1-1 0,0 1 1,1 0-1,-1 0 0,1 0 1,-1-1-1,0 1 0,1 0 1,-1 0-1,0 0-97,-3 0 256,-1 0 1,1 1-1,0-1 1,-1 1-1,1 0 1,0 0-1,0 0 1,-1 1-257,5-2 8,-24 10 359,0 1 1,0 1-1,2 1 1,-1 1-1,2 2 1,-10 7-368,13-9 125,7-5-78,0 0 0,1 0 1,1 0-1,-3 4-47,9-9 9,0 0-1,0-1 1,1 1 0,0 0 0,0 0-1,-2 4-8,4-6 3,-1-1-1,1 1 0,-1-1 0,1 1 0,0-1 0,0 1 0,0-1 0,0 1 1,0-1-1,0 1 0,0-1 0,0 1 0,0-1 0,1 1 0,-1-1 1,1 0-1,-1 1 0,1 0-2,1 0 2,-1 0 0,1 0 1,0 0-1,0 0 0,0-1 0,0 1 0,0-1 1,0 1-1,0-1 0,0 0 0,0 1 1,1-1-1,-1-1 0,0 1 0,1 0 1,-1 0-1,1-1 0,-1 0 0,2 1-2,9 0 12,1 0-1,-1 0 1,4-2-12,-4 1 9,64-2 13,-27 0 27,32 3-49,-67 0 4,0 1 0,-1 0-1,1 1 1,-1 0 0,1 2 0,-1 0 0,9 4-4,-21-8 0,1 0 1,-1 0-1,1 1 0,-1-1 1,0 1-1,0-1 1,0 1-1,0 0 0,0 0 1,0 0-1,0 0 1,0 0-1,-1 1 0,1-1 1,-1 0-1,0 1 1,1-1-1,-1 1 0,0-1 1,-1 1-1,1 0 1,-1 1 0,0-1 0,0 0 0,0 0 0,0 1 0,0-1 0,-1 0 0,0 1 0,1-1 0,-1 0 0,-1 0 0,1 0 0,0 0 0,-1 0 0,1 0 0,-2 1-1,-7 10 19,0 0-1,-1-1 1,-1-1 0,0 0 0,-1-1-1,0 0 1,0-1 0,-1 0 0,-1-1 0,0-1-1,0 0 1,0-1 0,-1-1 0,-5 2-19,16-7 7,0 1 1,-1-1 0,0 0 0,1 0 0,-1-1 0,1 0-1,-1 1 1,0-2 0,1 1 0,-1-1 0,1 0 0,-1 0-1,1-1 1,-1 1 0,1-1 0,0 0 0,-1-1 0,1 1-1,1-1 1,-1 0 0,0 0 0,1-1 0,-1 1 0,-1-3-8,6 6 0,-1-1 72,1 1 1,-1-1-1,1 1 1,-1 0-1,1-1 1,-1 1-1,1-1 1,-1 1-1,1-1 1,0 1-1,-1-1 0,1 1 1,0-1-1,-1 1 1,1-1-1,0 0 1,0 1-1,-1-1 1,1 1-1,0-1 0,0 0 1,0 1-1,0-1 1,0 0-1,0 1 1,0-1-1,0 1 1,0-1-1,0 0 0,1 1 1,-1-1-1,0 0 1,0 1-1,1-1 1,-1 1-1,0-1-72,16-9 1214</inkml:trace>
  <inkml:trace contextRef="#ctx0" brushRef="#br0" timeOffset="2542.082">3220 203 10258,'-4'-2'587,"0"-2"2,-1 2 1,1-1-1,-1 0 0,0 1 1,-3-1-590,7 3 54,1-1 0,-1 1 0,0 0 0,1 0 0,-1-1 0,0 1 1,0 0-1,1 0 0,-1 0 0,0 0 0,0 0 0,1 0 0,-1 0 0,0 0 0,0 0 1,1 1-1,-1-1 0,0 0 0,0 0 0,1 1 0,-1-1 0,0 0 0,1 1 0,-1-1 1,1 1-1,-1-1 0,0 1 0,1-1 0,-1 1 0,1-1 0,-1 1 0,1-1 1,0 1-1,-1 0 0,1-1 0,-1 1 0,1 0 0,0-1 0,0 1 0,-1 0 0,1 0 1,0-1-1,0 1 0,0 0-54,-1 8 186,0-1 1,1 0-1,0 0 0,1 0 1,0 1-1,0-1 0,0 0 1,1 0-1,3 6-186,5 17 628,15 27-628,-17-42 110,3 10-7,25 54 426,5 28-529,-31-79 67,-2 1 1,-1 1-1,-1-1 1,-2 1 0,0 19-68,-3 102 189,-2-88-3162,0-39 1730</inkml:trace>
  <inkml:trace contextRef="#ctx0" brushRef="#br0" timeOffset="2928.946">3025 729 8786,'-14'-10'4185,"2"9"-1945,15-1-943,11 2-289,17 2-488,18-7-72,27 0-152,8-10-96,19-2-104,-2-4 0,-16 4 16,-6 3-488,-23 10 304</inkml:trace>
  <inkml:trace contextRef="#ctx0" brushRef="#br0" timeOffset="2929.946">3786 592 10106,'17'36'4177,"-30"-13"-2425,8 6-399,6 6-297,5 4-304,6 8-408,1 1-104,-2-1-152,3-1-24,-3-4 64,-2-4 48,2-10-424,-2-9 1625,7-22-1121</inkml:trace>
  <inkml:trace contextRef="#ctx0" brushRef="#br0" timeOffset="3323.921">3804 122 11586,'-23'-43'4513,"6"6"-3144,10 12-945,6 9-48,6 21 128,13 16 3121,20 27-2617</inkml:trace>
  <inkml:trace contextRef="#ctx0" brushRef="#br0" timeOffset="3697.765">4408 803 6681,'8'-23'1715,"-1"0"-1,0-8-1714,-6 29 122,-1 1-1,0-1 0,0 1 1,0-1-1,0 1 0,0-1 1,0 0-1,0 1 0,0-1 1,-1 1-1,1-1 0,0 1 1,-1-1-1,0 1 0,1-1 1,-1 1-1,0-1 0,0 1 1,0 0-1,0 0 0,0-1 1,0 1-1,0 0 0,0 0 1,0 0-1,0 0 1,-1 0-1,1 0 0,0 0 1,-1 1-1,1-1 0,-1 0 1,1 1-1,-1-1 0,1 1 1,-1 0-122,-3-1 193,0 0 0,0 0 0,0 1 1,0 0-1,0 0 0,0 0 1,1 0-1,-1 1 0,-4 1-193,-4 2 154,1 0 0,-1 1 0,1 1 0,0 0 0,1 1 0,0 0 0,0 0 0,0 1 0,1 1-154,2-3 50,0 1-1,1 0 0,0 1 1,0 0-1,1 0 1,0 0-1,1 1 1,-1 0-1,2 0 0,-1 0 1,-2 10-50,5-14 5,1 1 0,0 0 0,0 0 0,0-1 0,1 1 1,0 0-1,0 0 0,0 0 0,1 0 0,0-1 0,0 1 0,0 0 0,1 0 0,0-1 1,0 1-1,0-1 0,1 0 0,0 0 0,0 0 0,0 0 0,1 0 0,-1-1 0,1 1 1,0-1-1,0 0 0,1 0 0,-1 0 0,1-1 0,0 0 0,2 1-5,2 2 9,1-1 1,0 0-1,0-1 0,0 0 0,1-1 0,-1 0 0,1 0 1,-1-1-1,1-1 0,0 0 0,0 0 0,0-1 0,0 0 1,0-1-1,0-1 0,4 0-9,-5-1 15,0 0 0,0-1-1,0 1 1,0-2 0,-1 0 0,1 0 0,-1-1-1,0 0 1,-1 0 0,0-1 0,0 0 0,0 0 0,-1-1-1,0 0 1,4-7-15,-7 10 9,-1 0-1,0-1 1,0 1-1,0-1 1,-1 0 0,0 0-1,0 0 1,0 0-1,-1 0 1,0-1-1,0 1 1,0 0-1,-1 0 1,0-1 0,0 1-1,-1 0 1,0-1-1,0 1 1,0 0-1,-1 0 1,0 0 0,0 0-1,-1 0 1,1 0-1,-1 1 1,-1-1-1,1 0-8,-7-8 20,-1 0 0,0 1-1,-1 0 1,0 0 0,-1 2-1,0-1 1,-9-4-20,15 10-37,0 2 1,-1-1 0,1 1-1,-1 0 1,0 0 0,0 1-1,0 0 1,0 0 0,-1 1-1,1 0 1,-1 1 0,1 0-1,-1 0 1,0 1 0,1 0-1,-2 1 37,7-1-206,-1 1-1,1 0 0,-1 0 0,0 0 1,1 0-1,0 1 0,-1 0 1,1-1-1,0 1 0,0 0 0,0 1 1,0-1-1,0 1 0,0-1 1,1 1-1,-1 0 0,-1 2 207,-7 26-1276</inkml:trace>
  <inkml:trace contextRef="#ctx0" brushRef="#br0" timeOffset="4147.252">4803 662 9266,'-3'-7'961,"0"0"0,-1 1 0,0-1-1,0 1 1,0 0 0,-2-1-961,7 7 28,-1 1-1,0-1 1,0 0-1,0 0 1,0 1-1,0-1 1,0 0 0,0 0-1,0 1 1,0-1-1,0 0 1,0 0-1,-1 0 1,1 1-1,0-1 1,0 0-1,0 0 1,0 0 0,0 1-1,0-1 1,0 0-1,0 0 1,-1 0-1,1 1 1,0-1-1,0 0 1,0 0-1,0 0 1,-1 0 0,1 0-1,0 1 1,0-1-1,0 0 1,-1 0-1,1 0 1,0 0-1,0 0 1,-1 0-1,1 0 1,0 0 0,0 0-1,-1 0 1,1 0-1,0 0 1,0 0-1,0 0 1,-1 0-1,1 0 1,0 0-1,0 0 1,-1 0 0,1 0-1,0 0 1,0-1-1,0 1 1,-1 0-1,1 0 1,0 0-1,0 0 1,0 0-1,0-1 1,-1 1 0,1 0-1,0 0 1,0 0-1,0 0 1,0-1-1,0 1-27,0 23 281,0-22-261,6 32 114,0-1 1,2 1-1,2-1 1,1-1-1,15 31-134,8 24 235,-26-62-207,-1 0-1,-1 0 1,-2 1 0,0 0 0,-1 0-1,-2 0 1,0 1 0,-2-1 0,-1 0-1,0 0 1,-2 1-28,4-25 8,-1 0-1,1 0 0,0 0 1,0 0-1,0 0 1,0 0-1,-1 0 1,1 0-1,-1 0 0,1 0 1,0 0-1,-1 0 1,0 0-1,1 0 0,-1 0 1,0 0-1,1-1 1,-1 1-1,0 0 0,0 0 1,1-1-1,-1 1 1,0 0-1,0-1 0,0 1 1,0-1-8,0 0 28,0-1-1,0 1 1,0-1 0,0 1 0,0-1-1,0 1 1,0-1 0,1 0-1,-1 1 1,0-1 0,0 0 0,1 0-1,-1 0 1,1 0 0,-1 1 0,0-1-1,1 0 1,0 0 0,-1 0-1,1 0 1,-1 0 0,1 0 0,0 0-1,0 0 1,0 0 0,0-1-28,-3-13 152,0 1 0,2-1 1,0 1-1,1-1 0,0 1 0,2-12-152,4-24 182,6-16-182,39-227 152,-50 282-143,3-13 35,0-1 0,2 1 0,1-1 0,1 0-44,-8 24 2,0 1-1,0-1 1,0 0 0,1 1-1,-1-1 1,0 0 0,1 1-1,-1-1 1,0 0-1,1 1 1,-1-1 0,1 1-1,-1-1 1,1 1 0,-1-1-1,1 1 1,-1-1 0,1 1-1,-1-1 1,1 1-1,0 0 1,-1-1 0,1 1-1,0 0 1,-1 0 0,1 0-1,0-1 1,-1 1 0,1 0-1,0 0 1,0 0-1,-1 0 1,1 0 0,0 0-1,-1 0 1,1 0 0,0 1-1,-1-1 1,1 0-1,0 0 1,-1 0 0,1 1-1,0-1 1,-1 0 0,1 1-1,0-1 1,-1 1-2,6 3 1,-1 0 1,-1 0-1,1 0 1,-1 1-1,3 2-1,2 2 4,61 60 13,18 25-17,-67-69 4,-1 0 1,-1 2-1,-1 0 0,-2 1 0,-1 1 1,0 2-5,-2 4 3,-8-21 497,0 0 0,1-1 0,0 1 0,1-2 0,0 1 0,1-1 0,6 7-500,-9-14 258,1 0 0,0-1-1,0 1 1,0-1-1,3 1-257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40.8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50 437 7962,'-21'-7'891,"18"6"-741,1 1 0,0-1-1,-1 0 1,1 1 0,0-1 0,0 0-1,-1-1 1,1 1 0,0 0 0,0-1-1,0 1 1,0-1-150,2 2 33,1-1 0,-1 1 0,0 0 0,0-1 0,0 1 0,1 0 0,-1-1 0,0 1 0,1 0 0,-1-1 0,0 1 0,1 0 0,-1 0 0,0-1 0,1 1 0,-1 0 0,1 0 0,-1 0 0,1-1 0,-1 1 0,0 0 0,1 0 0,-1 0 0,1 0 0,-1 0 0,1 0-33,35-7 853,253-25-58,179 3-596,-5 25-136,-403 4-55,296-3 58,2-16-66,-6-14 74,608-38 290,-674 64-299,563-32 271,-490 14 45,234 18-381,263 10 74,-207-4-38,-117-7 1024,287-49-1060,-356 25 1640,207 22-1640,-348 6 255,-108-9 3222,-86 1-1990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47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67 398 5817,'-2'-1'315,"0"-1"0,0 1 0,0 0 0,0 1 0,-1-1 1,1 0-1,0 1 0,-1-1 0,1 1 0,-1-1 0,1 1 0,-1 0-315,1 0 138,1 1-1,0-1 1,-1 1 0,1-1 0,0 1 0,0-1 0,-1 1 0,1 0-1,0 0 1,0-1 0,0 1 0,0 0 0,0 0 0,0 0-1,0 0 1,0 0 0,1 0 0,-1 1 0,0-1 0,1 0-1,-1 0 1,1 0 0,-1 1-138,-2 4 239,1 1 1,0-1-1,1 0 1,-1 0-1,1 1 0,0-1 1,1 1-1,0-1 1,0 1-1,0-1 0,0 1 1,2 4-240,3 12 551,1 0 1,8 21-552,-6-22 308,-1 0 0,2 17-308,-2 5 502,-2 1 0,-2 29-502,-3-127 485,-1 14-328,1-1 1,3 1 0,1-1-158,-2 27 3,0 0 0,1 1 0,1 0 1,0 0-1,1 0 0,0 0 0,0 0 0,2 1 0,-1 0 0,1 1 0,5-6-3,-9 13 0,0 0 0,0 0-1,0 0 1,0 0 0,1 0 0,-1 1-1,1-1 1,0 1 0,0 0 0,0 0-1,0 0 1,0 1 0,0 0 0,0-1 0,1 2-1,3-2 1,-1 2-1,0 0-1,0 0 1,1 0-1,-1 1 1,0 0 0,0 0-1,0 1 1,0 0-1,7 3 2,-1 0-1,0 2 1,0-1-1,0 2 0,-1 0 0,0 0 0,0 1 0,-1 0 0,-1 1 1,1 1-1,0 1 1,-1 1 1,-1 1 0,0 0 0,0 1 0,-1 0 0,-1 0 0,-1 0 0,0 1 0,-1 0 0,-1 2-1,-3-6 7,0-1 2,-1-11-9,0-1 1,0 1-1,0 0 1,0 0-1,0 0 1,0 0 0,0 0-1,0 0 1,0 0-1,0 0 1,0 0-1,0 0 1,0 0-1,0 0 1,1 0-1,-1-1 1,0 1-1,0 0 1,0 0-1,0 0 1,0 0-1,0 0 1,0 0-1,0 0 1,0 0-1,0 0 1,0 0-1,0 0 1,0 0 0,0 0-1,1 0 1,-1 0-1,0 0 1,0 0-1,0 0 1,0 0-1,0 0 1,0 0-1,0 0 1,0 0-1,0 0 1,0 0-1,0 0 1,0 0-1,1 0 1,-1 0-1,0 0 1,0 0-1,0 0 1,0 0-1,0 0 1,0 0 0,0 0-1,0 0 1,0 1-1,0-1 1,0 0-1,0 0 1,0 0-1,0 0 1,0 0-1,0 0 0,5-17 30,-3 2-25,31-159 279,-32 165-258,1 0 0,1 1 0,-1-1 0,1 1-1,1-1 1,0 1 0,0 0 0,2-2-26,-4 7 3,0 0 0,1 1 1,-1-1-1,1 1 0,-1 0 0,1 0 0,0 0 0,-1 0 0,1 0 0,0 0 0,0 1 0,0 0 1,1-1-1,-1 1 0,0 0 0,0 1 0,1-1 0,-1 0 0,0 1 0,1 0 0,-1 0 1,1 0-1,0 0-3,4 1 0,1 0 0,-1 1 0,1 0 0,-1 0 0,0 1 0,0 0 1,0 0-1,0 1 0,-1 0 0,1 1 0,-1-1 0,0 1 1,0 1-1,-1-1 0,1 1 0,-1 0 0,-1 1 0,1 0 0,-1-1 1,0 2-1,5 7 5,-1 1 1,0 0 0,-1 1 0,-1-1 0,0 1 0,-1 1 0,-1-1 0,-1 1 0,0 3-6,4 62 705,-4-37 829,5 24-450</inkml:trace>
  <inkml:trace contextRef="#ctx0" brushRef="#br0" timeOffset="756.01">1164 416 6105,'0'-1'230,"3"-35"4727,-3 35-4873,0 1 0,0-1-1,0 1 1,0-1-1,0 0 1,0 1-1,0-1 1,1 1 0,-1-1-1,0 0 1,0 1-1,1-1 1,-1 1 0,0-1-1,1 1 1,-1-1-1,0 1 1,1-1 0,-1 1-1,1-1 1,-1 1-1,1 0 1,-1-1-1,1 1 1,-1 0 0,1-1-1,-1 1 1,1 0-1,-1-1 1,1 1 0,0 0-1,-1 0 1,1 0-1,-1 0 1,1 0-1,0 0 1,-1 0 0,1 0-1,-1 0 1,1 0-1,0 0 1,-1 0 0,1 0-1,-1 0 1,1 0-1,0 1 1,-1-1 0,1 0-1,-1 1 1,1-1-1,-1 0-83,1 1 40,-1-1-1,1 1 1,-1-1 0,0 1-1,1-1 1,-1 1-1,0-1 1,0 1-1,1 0 1,-1-1 0,0 1-1,0-1 1,0 1-1,0 0 1,0-1-1,0 1 1,0 0-1,0-1 1,0 1 0,0-1-1,0 1 1,0 0-1,0-1 1,0 1-1,-1-1-39,-5 21 221,3-13-78,-2 14-4,0 0 1,2 1 0,0-1-1,2 1 1,0 0 0,1 0 0,4 18-140,-3-31 15,0 0 1,1-1-1,0 1 1,1-1-1,0 1 0,1-1 1,0 0-1,0-1 1,1 1-1,0-1 1,0 1-1,1-1 1,0-1-1,0 1 1,1-1-1,0-1 1,0 1-1,1-1 1,2 1-16,-7-5 6,-1 0 0,0 0-1,1-1 1,-1 0 0,1 1 0,-1-1 0,1 0 0,0 0-1,-1 0 1,1-1 0,0 1 0,0-1 0,0 1 0,-1-1 0,1 0-1,0 0 1,0 0 0,0-1 0,0 1 0,-1-1 0,1 1-1,0-1 1,0 0 0,-1 0 0,1 0 0,-1 0 0,1-1 0,-1 1-1,1-1 1,-1 1 0,0-1 0,0 0 0,0 0 0,2-2-6,9-11 28,-1 0 1,0-1-1,-1-1 1,-1 0-1,-1 0 1,0-1-1,5-14-28,9-33 160,7-39-160,-19 67 73,-4 7 12,-5 18 17,1 0 0,1 1 0,0-1 0,1 0-102,-3 13 156,0 6-97,0 9-16,-2-1-33,0 0 1,1-1 0,0 1 0,2-1 0,-1 1-1,2-1 1,0 0 0,1 0 0,0 0 0,1-1-1,0 0 1,1 0 0,1 0 0,0-1 0,0 0 0,2-1-1,-1 0 1,5 4-11,5 2 530,1 0 1,0-1-1,1 0 0,0-2 0,2-1-530,31 16 1174</inkml:trace>
  <inkml:trace contextRef="#ctx0" brushRef="#br0" timeOffset="1128.954">2329 398 9754,'-6'-7'647,"0"-1"0,-1 2 1,1-1-1,-1 1 0,0 0 0,-1 0 0,0 1 0,0 0 0,0 0 0,0 1 1,-1 0-1,-7-2-647,7 3 119,1 1 0,0 1 0,0 0 1,-1 0-1,1 0 0,-1 1 0,1 0 0,0 1 1,-1 0-1,1 0 0,0 1 0,-1 0 0,1 0 1,0 1-1,0 0 0,1 1 0,-1 0 0,1 0 1,0 0-1,0 1 0,-5 4-119,1 0 47,1 0 0,0 1 0,0 1 0,1 0 0,0 0 1,1 1-1,0 0 0,1 0 0,1 1 0,0-1 0,0 2 0,1-1 0,-1 7-47,4-14 8,1 1-1,-1 0 0,1 0 0,0 0 0,1 0 0,0 0 1,0-1-1,0 1 0,1 0 0,0 0 0,0 0 1,1 0-1,0-1 0,0 1 0,0 0 0,1-1 0,0 0 1,0 0-1,1 0 0,0 0 0,0 0 0,0-1 1,0 0-1,1 0 0,0 0 0,0 0 0,1-1 0,-1 0-7,5 2 12,-1 0-1,1-1 0,0 0 0,0-1 1,1 0-1,-1-1 0,1 0 0,0-1 1,0 0-1,0-1 0,0 0 0,0 0 1,0-1-1,0-1 0,5 0-11,17-4-39,0-1-1,0-2 1,-1 0-1,14-8 40,33-12-83</inkml:trace>
  <inkml:trace contextRef="#ctx0" brushRef="#br0" timeOffset="1508.886">2549 25 10474,'-12'-6'1830,"8"4"-1285,0-1 0,0 1 0,-1 0 0,0 0-1,1 0 1,-1 1 0,0-1 0,0 1 0,-4 0-545,8 1 44,1 0 0,-1 0 0,1 0 0,-1 0 0,0 0 0,1 0 0,0 1 0,-1-1 0,1 0 0,-1 0 0,1 0 0,-1 1 0,1-1 0,-1 0 0,1 1 0,0-1 0,-1 0 0,1 1 0,-1-1 1,1 0-1,0 1 0,0-1 0,-1 1 0,1-1 0,0 1 0,0-1 0,-1 1 0,1-1 0,0 1 0,0-1 0,0 1 0,0-1 0,0 1 0,0-1-44,1 22 212,9 7-90,1 0 0,1-1-1,10 16-121,-3-4 126,7 19-126,-9-9 63,-2 1-1,-2 1 1,4 38-63,-12-53 33,-1 0-1,-3 1 1,0-1-1,-3 1 1,-4 23-33,-1-27 98,4-27 327,3-24 160,10-67 297,19-75-882,-27 147 5,1 1-1,0-1 1,1 1 0,0 0 0,1 1 0,0-1 0,4-5-5,-7 13 1,1-1 0,-1 1 0,1 0-1,0 0 1,0 0 0,0 0 0,0 1 0,0-1 0,1 1 0,-1 0 0,1 0 0,0 0 0,-1 0 0,1 1 0,0 0 0,0-1 0,0 1 0,0 1 0,0-1 0,0 0 0,1 1 0,-1 0 0,1 0-1,6 1 34,-1 0 1,1 1 0,-1 0 0,1 1 0,-1 0 0,0 1-1,0 0 1,-1 0 0,1 1 0,-1 0 0,0 1 0,0 0-1,0 0 1,-1 1 0,0 0 0,-1 1 0,1 0 0,-1 0-1,2 5-34,9 11-30,-1 2 0,-1 0 0,-1 1 0,-2 1 0,-1 0 0,1 6 30,6 7-3029,7-7 1560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44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5889,'30'-52'2833,"-28"55"3277,-1 11-3560,3 48-3402,-3-50 1607,8 129-143,1-21-274,-7-1-1,-5 34-337,-3-91 42,0-4 34,2 32-76,4-72 20,0-1-1,0 0 1,2 0-1,0 0 1,1-1-1,1 1 1,3 6-20,-7-22 2,-1 1 0,1-1 1,-1 0-1,1 1 1,0-1-1,-1 0 0,1 0 1,0 0-1,0 0 0,0 0 1,0 0-1,0 0 1,0 0-1,0 0 0,0 0 1,1 0-1,-1 0 1,0-1-1,0 1 0,1-1 1,-1 1-1,0-1 0,1 1 1,-1-1-1,1 0 1,-1 0-1,0 0 0,1 1 1,-1-1-1,1-1 0,-1 1 1,0 0-1,1 0 1,-1 0-1,1-1 0,-1 1 1,0-1-1,1 1 1,-1-1-1,0 1 0,0-1 1,1 0-3,19-19-3</inkml:trace>
  <inkml:trace contextRef="#ctx0" brushRef="#br0" timeOffset="381.695">548 2 7954,'-1'-1'117,"0"1"1,1 0 0,-1 0 0,0 0-1,1 0 1,-1 0 0,0 0 0,1 0 0,-1 0-1,0 0 1,1 0 0,-1 0 0,0 0-1,1 0 1,-1 1 0,1-1 0,-1 0-1,0 0 1,1 1 0,-1-1 0,1 0-1,-1 1 1,1-1 0,-1 1 0,1-1-1,-1 1 1,1-1 0,-1 1 0,1-1-1,0 1 1,-1-1 0,1 1 0,0 0-1,-1-1 1,1 1 0,0-1 0,0 1-1,0 0 1,-1-1 0,1 1 0,0 0 0,0-1-1,0 1 1,0 0 0,0-1 0,0 1-1,0 0 1,1 0-118,0 5 126,0 0 0,1 1-1,0-1 1,0 0 0,1 2-126,1 1 331,17 53 195,-3 2-1,-3 0 1,-3 0 0,4 61-526,0 265 959,-11-174-810,-5-200-228,2 9-546,4-29 364</inkml:trace>
  <inkml:trace contextRef="#ctx0" brushRef="#br0" timeOffset="800.23">137 606 11771,'-2'-21'4376,"2"15"-3455,21 2 23,22-2-104,7-2-272,27-5-328,6 2 216,5 0 2809,2 5-2361</inkml:trace>
  <inkml:trace contextRef="#ctx0" brushRef="#br0" timeOffset="1367.404">1178 604 4209,'4'-8'4089,"3"-8"-1057,-7 16-2906,0-1-1,0 1 1,0 0 0,0-1-1,0 1 1,0-1 0,0 1-1,0 0 1,0-1 0,0 1-1,0 0 1,0-1-1,0 1 1,0-1 0,0 1-1,0 0 1,-1-1 0,1 1-1,0 0 1,0-1 0,0 1-1,-1 0 1,1-1 0,0 1-1,0 0 1,-1-1-1,1 1 1,0 0 0,-1 0-1,1 0 1,0-1 0,-1 1-1,1 0 1,0 0 0,-1 0-1,1 0 1,0 0-1,-1-1 1,1 1-126,-8-1 77,1 0 1,0 0-1,-1 0 0,1 1 0,-1 0 1,1 0-1,-1 1 0,1 0 0,-1 0 1,1 1-1,0 0 0,-1 0 0,1 1 1,0 0-1,1 0 0,-1 0 1,1 1-1,-1 0 0,1 1 0,-3 2-77,2-1 16,0 0 0,0 1 0,1 0-1,0 0 1,0 0 0,0 1 0,1-1 0,1 2-1,-1-1 1,1 0 0,0 1 0,1-1 0,0 1-1,1 0 1,0 0 0,0 1 0,0 0-16,1 6 6,1-1 0,0 1 1,1 0-1,1-1 0,0 1 0,1-1 0,0 0 1,4 7-7,-5-15 4,1 1 1,0 0-1,0-1 0,1 0 1,0 0-1,0 0 1,1 0-1,0-1 1,0 0-1,1 0 1,0 0-1,-1 0 1,2-1-1,-1 0 1,1 0-1,5 2-4,-3-2 14,0-1-1,0-1 0,0 0 0,1 0 1,-1-1-1,1 0 0,0 0 1,0-1-1,-1-1 0,1 1 0,0-2 1,0 1-1,0-1 0,-1-1 1,1 0-1,8-2-13,-8 0 16,0 0 0,1-1 0,-1 0 0,-1 0 0,1-1 0,-1 0 0,0-1 0,0 0-1,-1 0 1,0-1 0,0 0 0,-1 0 0,0-1 0,5-9-16,-5 6 14,0 0-1,-1 0 1,0-1-1,-1 0 1,-1 0-1,0 0 1,-1 0-1,0-1 1,-1 1-1,-1-1 1,0 1-1,-1-1 1,0-1-14,0 8 9,-1-1 0,0 1 1,0 0-1,0-1 0,-1 1 1,0 0-1,-1 0 0,1 0 1,-2 1-1,1-1 0,-1 1 1,1 0-1,-2-1 0,1 2 0,-1-1 1,0 0-1,0 1 0,0 0 1,-1 0-1,0 1 0,0-1 1,0 1-1,0 1 0,-1-1 0,-1 0-9,0 1-70,0 1-1,0 0 0,-1 0 0,1 0 1,-1 1-1,1 0 0,-1 1 0,0 0 1,1 0-1,-1 1 0,0 0 0,1 1 1,0-1-1,-1 2 0,1-1 0,0 1 1,0 0-1,0 1 0,-5 3 71,10-6-388,1 1-1,-1 0 1,0 0-1,0-1 0,1 2 1,-1-1-1,1 0 1,0 0-1,-1 2 389,2-2-162,0 0-1,0-1 1,1 1-1,-1 0 1,0 0-1,1 0 1,0 0 0,0 0-1,-1 0 1,1 0-1,0 0 1,1 1 162</inkml:trace>
  <inkml:trace contextRef="#ctx0" brushRef="#br0" timeOffset="1982.921">1673 604 6665,'19'-47'3057,"-18"46"-2859,-1 0 0,0 0 1,1 1-1,-1-1 0,0 0 0,0 0 0,1 0 0,-1 0 0,0 0 1,0 0-1,0 0 0,0 0 0,-1 0 0,1 0 0,0 0 0,0 0 1,0 0-1,-1 0 0,1 0 0,-1 0 0,1 1 0,-1-1 0,1 0 1,-1 0-1,1 0 0,-1 1 0,1-1 0,-1 0 0,0 0 0,0 1 1,1-1-1,-1 1 0,0-1 0,0 1 0,0-1 0,0 1 1,1-1-1,-1 1-198,0 0 561,2 11-398,0 0 1,1-1-1,0 1 0,1-1 0,0 1 1,4 5-164,2 14 107,18 108 302,-20-93-307,2 0-1,2-1 1,2 0 0,3 4-102,-16-47 4,0 0-1,1-1 1,-1 1 0,0-1-1,0 1 1,0-1-1,1 1 1,-1 0-1,0-1 1,1 1 0,-1-1-1,1 1 1,-1-1-1,0 0 1,1 1-1,-1-1 1,1 1 0,-1-1-1,1 0 1,-1 1-1,1-1 1,0 0-1,-1 1 1,1-1 0,-1 0-1,1 0 1,0 0-1,-1 0-3,1 0 6,0 0 0,0-1 0,0 1-1,0 0 1,0-1 0,-1 1 0,1-1-1,0 1 1,0-1 0,-1 0 0,1 1-1,0-1 1,-1 0 0,1 1 0,-1-1-1,1 0 1,0 0-6,18-36 120,-14 20-91,0 1 0,-2-1 0,1-5-29,0 4 18,0-1 1,5-12-19,-5 18 5,2 1 0,-1-1 0,2 1 1,0 0-1,0 1 0,1-1 1,0 2-1,2-3-5,-7 10 0,-1 1 0,1-1 0,-1 1 0,1 0 0,0-1-1,-1 1 1,1 1 0,0-1 0,1 0 0,-1 1 0,0-1 0,0 1 0,1 0 0,-1 0 0,0 0 0,1 1 0,-1-1 0,1 1 0,-1 0 0,1 0-1,-1 0 1,1 0 0,-1 0 0,1 1 0,-1 0 0,1 0 0,-1 0 0,0 0 0,1 0 0,-1 1 0,0-1 0,0 1 0,3 2 0,2 1-1,-1 1 0,0 0 0,0 1 0,0-1 0,-1 1 0,0 1 0,2 2 1,35 59 1,-32-49 4,1-1 0,0 0 0,14 15-5,-21-29 2,0 0 1,0 0-1,0-1 1,1 1-1,-1-1 0,1 0 1,0-1-1,1 1 0,-1-1 1,0 0-1,1-1 1,0 0-1,-1 0 0,4 0-2,-7-1 37,0 0 1,0-1-1,0 1 0,0-1 0,0 0 0,0 0 0,0 0 0,0-1 0,0 1 0,0-1 0,0 1 0,0-1 1,0 0-1,0 0 0,0 0 0,0-1 0,0 1 0,-1-1 0,1 1 0,-1-1 0,1 0 0,-1 0 0,0 0 1,1 0-1,-1-1 0,0 1 0,0 0 0,-1-1 0,1 0 0,-1 1 0,1-1 0,-1 0 0,0 0 0,1-1-37,1-7 125,1-2 0,-2 1 0,1 0 0,-2-1 0,0 1 0,0-1-1,-1-8-124,-6-61 239,3 40-132,1-31-107,2 61 26,1 1-1,0 0 0,1-1 0,0 1 1,1 0-1,0 0 0,0 0 1,4-6-26,8-6 221,1 12-89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50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11 735 7994,'-1'0'115,"1"0"-1,0 0 1,0 0 0,-1 0 0,1 0 0,0 0-1,-1 0 1,1 0 0,0 0 0,0 0 0,-1 0-1,1 0 1,0 0 0,0 1 0,-1-1 0,1 0-1,0 0 1,0 0 0,-1 0 0,1 0 0,0 0-1,0 1 1,0-1 0,-1 0 0,1 0 0,0 0-1,0 1 1,0-1 0,0 0 0,-1 0 0,1 1-1,0-1 1,0 0 0,0 1-115,-2 13 1008,5 17-637,13 36 468,-5-20 861,4 32-1700,-5-24 703,-5-32-322,-1-1 1,0 13-382,-2 1 179,0-25-87,-2-24 81,9-169 137,-8 157-300,2 1 0,0-1-1,2 1 1,3-8-10,-5 20 9,1 0-1,0 0 0,1 1 0,1 0 0,-1 0 0,2 0 1,0 1-1,0 0 0,6-6-8,-10 12 4,1 0 1,0 0-1,1 0 1,-1 1 0,1 0-1,-1 0 1,1 0-1,0 1 1,0-1-1,0 1 1,0 0-1,1 1 1,-1-1-1,0 1 1,3 0-5,-1 0 3,1 1 0,-1 0 0,1 0 0,-1 1 0,0 0 0,1 0 0,-1 1 0,0 0 0,0 0 0,5 3-3,4 3 4,0 0 0,-1 1 0,0 1 0,0 0 0,-1 1 0,0 1 0,-1 0 0,0 1 1,-1 0-5,-1 0 6,-1 0 0,0 0 1,-1 1-1,-1 0 0,0 1 1,-1 0-1,0 0 1,-2 1-1,1 0 0,-2 0 1,0 0-1,-1 0 1,-1 0-1,0 2-6,-1-2 84,-1-6-86,1 0 0,0 0 0,1-1 0,-1 1 1,2 0-1,0 0 0,0-1 0,0 0 1,1 0-1,1 0 0,1 3 2,8 1-72</inkml:trace>
  <inkml:trace contextRef="#ctx0" brushRef="#br0" timeOffset="371.267">1088 765 5841,'-7'-6'794,"1"1"-1,-1 1 1,0 0-1,0-1 0,0 2 1,-1-1-1,1 1 1,-1 1-1,0-1 1,0 1-1,0 0 0,0 1 1,-8 0-794,10 0 139,1 2 1,-1-1-1,1 1 1,-1-1 0,1 2-1,0-1 1,-1 0-1,1 1 1,0 0-1,0 1 1,0-1-1,0 1 1,1 0-1,-1 0 1,0 0-1,1 0 1,0 1-1,0 0 1,0 0-1,1 0 1,-1 0-1,-1 4-139,-1 0 9,1 0-1,0 0 0,0 1 1,1 0-1,0 0 0,0 0 1,1 0-1,1 1 0,-1-1 1,2 1-1,-1 0 0,1 0 0,1-1 1,-1 1-1,2 0 0,-1 0 1,2 0-1,-1-1 0,1 1 1,0 0-1,1-1 0,1 0 1,-1 0-1,1 0 0,1 0 1,2 4-10,-1-3 6,0-2 0,1 1 0,-1-1 0,2 0 0,-1-1 0,1 1-1,0-1 1,1-1 0,-1 0 0,1 0 0,1-1 0,-1 0 0,1 0-5,-2-2 5,-1-1 1,0 1-1,1-2 1,-1 1-1,1-1 1,-1 0-1,1 0 1,0-1-1,-1 0 1,1-1-1,0 0 1,-1 0-1,1 0 1,-1-1 0,1 0-1,-1-1 1,0 1-1,4-4-5,-2 2 8,-1-1-1,1 0 0,-1 0 1,0-1-1,-1 0 1,1 0-1,-1-1 0,-1 0 1,1-1-1,5-7-7,-8 9 5,0 0 0,-1-1 0,0 1 1,0-1-1,0 0 0,-1 0 0,0 0 0,0 0 0,0 0 0,-1-1 0,0 1 1,-1 0-1,0-1 0,0 1 0,-1-3-5,0-3 10,-2 0 1,1-1 0,-2 1-1,0 0 1,0 1-1,-2-1 1,1 1 0,-1 0-1,-1 0 1,0 1-1,-1 0 1,0 0-1,-1 0 1,0 1-11,4 5-32,0 0-1,0 1 1,0-1 0,-1 1-1,0 0 1,0 1 0,0-1 0,0 1-1,0 0 1,-1 1 0,1-1-1,-1 1 1,0 1 0,0-1-1,0 1 1,0 0 0,1 1-1,-1 0 1,0 0 0,0 0 0,0 1-1,0 0 1,0 0 0,0 1-1,0 0 1,1 0 0,-6 3 32,-25 13-307</inkml:trace>
  <inkml:trace contextRef="#ctx0" brushRef="#br0" timeOffset="852.778">1347 861 9634,'1'-91'3427,"-1"91"-3342,0-1-1,0 1 0,0 0 0,0-1 0,0 1 0,0-1 0,0 1 1,0 0-1,0-1 0,0 1 0,0 0 0,0-1 0,0 1 0,0 0 1,0-1-1,0 1 0,1 0 0,-1-1 0,0 1 0,0 0 0,0-1 1,1 1-1,-1 0 0,0 0 0,0-1 0,1 1 0,-1 0 0,0 0 1,0-1-1,1 1-84,7 6 848,7 16-568,-14-21-125,9 17 163,12 18 860,13 32-1178,-29-54 62,-1 0 0,0 0 1,-1 0-1,0 0 1,-2 0-1,1 1 0,-2 3-62,-1 54 424,5-108-157,-1 1 0,-2-1 0,-1 1-1,-2-1 1,-2-5-267,2 29 13,-1-9 16,1 1-1,0-1 1,3-17-29,-2 34 3,0-1 1,1 0 0,0 0-1,0 1 1,1-1 0,-1 1-1,1-1 1,0 1-1,0-1 1,0 1 0,1 0-1,-1 0 1,1 0 0,0 1-1,0-1 1,1 1-1,-1-1 1,4-1-4,-5 4 0,0 0 0,0 0 0,0 0 0,0 0 1,0 0-1,0 1 0,1-1 0,-1 1 0,0-1 0,1 1 0,-1 0 0,0 0 0,1 0 0,-1 0 0,0 0 1,3 1-1,35 12-1,-36-12 1,19 8 0,-1 1 0,0 1-1,0 2 1,-1-1 0,0 2-1,5 7 1,-15-13 0,-1 1 0,0 1 0,-1 0 1,0 0-1,0 1 0,-1 0 0,-1 1 0,0-1 0,0 2 0,-2-1 0,1 0 0,1 7 0,-3-2 7,-1-1-1,1 16-6,-3-22-14,0 0 0,0 1 0,1-1 0,1 0-1,0 0 1,0 0 0,1 0 0,0 0-1,1-1 15,4 4 36</inkml:trace>
  <inkml:trace contextRef="#ctx0" brushRef="#br0" timeOffset="1214.831">2245 872 10794,'9'-7'4689,"2"3"-2896,15 4-377,1-9 48,12 8-640,0 0-111,-3-1-385,2 4-136,-3-5-112,4-1-8,1 2 400,2 1 2136,-3 1-1839</inkml:trace>
  <inkml:trace contextRef="#ctx0" brushRef="#br0" timeOffset="2215.162">3375 4 9242,'0'0'141,"0"0"0,0 0 1,0-1-1,-1 1 0,1 0 0,0 0 0,0-1 1,0 1-1,-1 0 0,1 0 0,0 0 0,0 0 0,-1-1 1,1 1-1,0 0 0,0 0 0,-1 0 0,1 0 1,0 0-1,-1 0 0,1 0 0,0 0 0,-1 0 1,1 0-1,0 0 0,0 0 0,-1 0 0,1 0 1,0 0-1,-1 0 0,1 0 0,0 0 0,0 0 1,-1 0-1,1 1 0,0-1 0,0 0 0,-1 0 0,1 0 1,0 0-1,0 1 0,-1-1 0,1 0-141,-6 18 1774,2 26-1295,7 29 32,3 1 0,4-1 0,15 57-511,12 88 256,-27-74-157,-6-76-9,2 0 1,7 22-91,-13-89 1,11 40 42,-10-38-38,0-1 1,0 0-1,0 0 0,0 1 0,0-1 0,1 0 0,-1 0 0,1 0 1,-1 0-1,1-1 0,0 1 0,-1 0 0,1-1 0,0 1 0,0-1 1,0 1-6,-1-2 3,-1 0 0,1 0 0,-1 0 0,1 0 0,-1 0 0,1 0 0,-1 0 0,1 0 0,-1 0 1,1 0-1,-1 0 0,1 0 0,0 0 0,-1 0 0,1 0 0,-1 0 0,0-1 0,1 1 1,-1 0-1,1 0 0,-1-1 0,1 1 0,-1 0 0,1-1 0,-1 1 0,0 0 0,1-1 0,-1 1 1,0 0-1,1-1 0,-1 1 0,0-1 0,0 1 0,1-1 0,-1 1 0,0-1 0,0 1 0,0-1 1,0 1-1,1-1 0,-1 1 0,0-1 0,0 1 0,0-1-3,2-24 82,-3 13-62,0 1 0,-1-1 0,-1 0 0,0 1 0,0-1 0,-1 1 0,-1 0 0,0 0 0,-2-2-20,-14-24 58,-25-32-58,38 57 8,-15-22 7,-2 2-1,-23-24-14,39 47 1,0-1-1,-1 2 1,0-1-1,-1 2 0,0-1 1,0 1-1,0 1 0,-1 0 1,0 0-1,-8-1 0,16 5-1,0 1 1,0 0-1,-1 1 0,1-1 0,0 1 1,0-1-1,-1 1 0,1 0 1,0 1-1,0-1 0,-1 1 1,1 0-1,0 0 0,0 0 0,0 1 1,0-1-1,0 1 0,0 0 1,1 0-1,-1 1 0,1-1 1,-1 1-1,1-1 0,0 1 0,0 0 1,0 0-1,0 1 0,0-1 1,-1 3 0,-4 7-3,1 1 0,0-1 1,1 1-1,0 0 1,2 0-1,-1 1 0,-1 10 3,2-6 3,1 1-1,0-1 1,1 1-1,1 0 1,1 0 0,1 0-1,1 0 1,1-1-1,0 1 1,2 3-3,-3-14 1,1 0 1,0 0-1,1-1 1,-1 1-1,2-1 1,-1 0-1,1 0 1,0-1-1,1 1 1,0-1-1,0 0 1,0-1-1,1 1 1,0-1-1,0 0 1,1-1-1,0 0 1,0 0-1,0-1 1,0 0-1,1 0 1,8 2-2,-3-3-7,1-1 1,0 0-1,0 0 0,0-2 1,0 0-1,0 0 0,0-2 1,-1 0-1,1 0 0,0-1 1,-1-1-1,8-3 7,56-20-59</inkml:trace>
  <inkml:trace contextRef="#ctx0" brushRef="#br0" timeOffset="2669.8">3773 883 10170,'-4'-44'3673,"4"43"-3620,0 1 0,0-1-1,0 1 1,0-1 0,0 1 0,0-1 0,0 1-1,0 0 1,0-1 0,0 1 0,0-1 0,0 1 0,0-1-1,1 1 1,-1 0 0,0-1 0,0 1 0,0-1-1,1 1 1,-1 0 0,0-1 0,1 1 0,-1 0-1,0-1 1,0 1 0,1 0 0,-1 0 0,1-1 0,-1 1-1,0 0 1,1 0 0,-1 0 0,1-1 0,-1 1-1,0 0 1,1 0 0,-1 0 0,1 0 0,-1 0-1,1 0 1,-1 0 0,0 0 0,1 0 0,-1 0 0,1 0-1,-1 0 1,1 0 0,-1 0 0,0 0 0,1 1-1,-1-1 1,1 0-53,3 1 391,51 2 1099,-21-1-558,27-1-932,-48-2 43,0-1-1,0 0 0,0 0 1,-1-1-1,1-1 0,7-3-42,-6 2 29,0-1-1,-1-1 1,0 0 0,4-3-30,-13 7 7,-1 1 0,1-1 0,-1 0 0,1 0-1,-1-1 1,0 1 0,-1-1 0,1 1-1,-1-1 1,1 0 0,-1 0 0,0 0 0,0 0-1,-1-1 1,1 1 0,-1-2-6,1-2 10,-1 1 0,0 0 1,-1-1-1,0 1 0,0-1 0,-1 1 1,1-1-1,-2 1 0,1 0 0,-1-1 1,0 1-1,-1 0 0,1 0 1,-1 1-1,-1-1 0,1 0-10,0 3 4,0 0 0,1 0 0,-1 0 0,-1 0 0,1 1 0,-1-1 0,1 1 0,-1 0 0,0 0 0,0 0 0,0 1 0,0-1 0,-1 1 0,1 0 0,-1 0 0,1 0 0,-1 1 0,0 0 0,0 0 0,0 0 0,1 0 0,-1 1 0,0 0 0,-4 0-4,2 1 2,-1 0 0,1 0 0,0 1 0,-1 0 1,1 0-1,0 0 0,0 1 0,1 1 0,-1-1 0,-3 3-2,-1 1 4,0 1-1,1 1 0,-1 0 0,2 0 1,-8 9-4,0 4 9,0 0 0,1 1 0,2 1 0,0 1 0,-4 12-9,10-18 50,0 0 1,1 0 0,1 0-1,1 1 1,1 0 0,1 0 0,0 4-51,2-16 45,1 0 1,0 0 0,0-1-1,1 1 1,-1 0 0,2 0 0,-1-1-1,1 1 1,1-1 0,-1 1 0,1-1-1,1 0 1,-1 0 0,1 0 0,0-1-1,1 1 1,-1-1 0,1 0 0,0 0-1,1 0-45,4 1 33,0 0 0,0 0 1,1-1-1,0 0 0,0-1 0,0 0 0,0-1 0,1 0 0,0 0 0,0-2 0,0 1 0,9-1-33,7 1 67,1-2 0,-1 0 0,1-2 0,-1-2 0,1 0-67,28-7 1285,0-3 0,29-12-1285,3-5 1085</inkml:trace>
  <inkml:trace contextRef="#ctx0" brushRef="#br0" timeOffset="3011.839">4635 350 11282,'-42'-107'4116,"31"88"-2797,11 19-1307,0 0-1,0 0 1,0 0 0,0 0-1,0 0 1,0 0 0,0 0-1,0 0 1,0 0 0,0 0-1,0-1 1,0 1 0,0 0-1,0 0 1,0 0-1,-1 0 1,1 0 0,0 0-1,0 0 1,0 0 0,0 0-1,0 0 1,0 0 0,0 0-1,0 0 1,0 0-1,0 0 1,-1 0 0,1 0-1,0 0 1,0 0 0,0 0-1,0 0 1,0 0 0,0 0-1,0 0 1,0 0 0,0 0-1,-1 0 1,1 0-1,0 0 1,0 0 0,0 0-1,0 0 1,0 0 0,0 0-1,0 0 1,0 0 0,0 1-1,0-1 1,0 0-1,0 0 1,0 0 0,-1 0-1,1 0 1,0 0 0,0 0-1,0 0 1,0 0 0,0 0-1,0 0 1,0 1 0,0-1-12,0 14 914,22 105 1184,2 13-1755,1 143 47,-4-32-112,-14-150-655,-3-83-370,2-5 281</inkml:trace>
  <inkml:trace contextRef="#ctx0" brushRef="#br0" timeOffset="3357.517">4523 808 11907,'-11'-24'5105,"8"6"-3297,13 4-536,7 4 9,5 6-785,6 1-160,13 3-176,6 2-72,12 0 688,1 3 1801,12-4-1745</inkml:trace>
  <inkml:trace contextRef="#ctx0" brushRef="#br0" timeOffset="3889.054">5221 844 7066,'-83'-31'3518,"98"35"-884,0 1 0,0-2 0,8 1-2634,7 0 131,0-1 0,0-1 0,0-2 0,0-1 0,25-5-131,-48 5 12,0-1 0,0-1-1,0 1 1,-1-1 0,1 0-1,-1-1 1,1 0 0,-1 0-1,0 0 1,0-1 0,-1 1-1,0-1 1,1-1 0,0-1-12,-4 5 5,1-1 0,-1 0 1,0 0-1,0-1 0,0 1 1,0 0-1,0-1 0,-1 1 1,0-1-1,1 1 0,-1-1 0,-1 0 1,1 1-1,0-1 0,-1 0 1,0 0-1,0 0 0,0 1 1,0-1-1,-1 0 0,1 0 1,-1 1-1,0-1 0,0 0 1,0 1-1,-1-1 0,1 1 1,-1-1-6,-3-3 6,1 0 0,-1 1 0,-1-1 0,1 1 0,-1 0 1,0 1-1,0 0 0,-1-1 0,0 2 0,0-1 1,0 1-1,0 0 0,0 1 0,-1 0 0,0 0 1,0 0-1,0 1 0,0 0 0,0 1 0,-3-1-6,2 1 1,0 1 0,0-1-1,0 2 1,0-1 0,0 1-1,0 1 1,0-1 0,0 2-1,0-1 1,0 1 0,1 0 0,-1 1-1,1 0 1,0 0 0,0 1-1,1 0 1,-1 1 0,-1 1-1,-2 4 1,0 0 1,0 1 0,2 0 0,-1 1 0,2 0 0,-1 0 0,2 1 0,0 0 0,0 1 0,2-1-1,0 1 1,0 0 0,1 0 0,1 5-2,1-12 6,1 1 0,0-1 0,1 1-1,0 0 1,0-1 0,1 1 0,0 0 0,0-1-1,1 0 1,0 1 0,1-1 0,0 0 0,0 0-1,0 0 1,1 0 0,1-1 0,-1 1 0,1-1-1,0 0 1,1-1 0,0 1 0,0-1 0,0 0-1,0-1 1,1 1 0,4 1-6,3 1 23,0 0 1,1-1 0,1-1-1,-1 0 1,1-1-1,0-1 1,0 0-1,0-2 1,5 1-24,6 0 67,1-2 1,-1-1-1,1-1 1,-1-1-1,7-2-67,-9-1 999,1-1-1,-1-1 1,19-9-999,12-5 1253</inkml:trace>
  <inkml:trace contextRef="#ctx0" brushRef="#br0" timeOffset="4242.089">5764 834 10258,'11'-71'3724,"-11"71"-3672,0 0 1,0 0-1,0-1 0,0 1 1,0 0-1,0 0 1,0 0-1,0-1 1,0 1-1,0 0 1,0 0-1,0 0 0,0 0 1,0-1-1,0 1 1,1 0-1,-1 0 1,0 0-1,0-1 1,0 1-1,0 0 1,0 0-1,0 0 0,0 0 1,1 0-1,-1-1 1,0 1-1,0 0 1,0 0-1,0 0 1,1 0-1,-1 0 0,0 0 1,0 0-1,0 0 1,0 0-1,1-1 1,-1 1-1,0 0 1,0 0-1,0 0 0,1 0 1,-1 0-1,0 0 1,0 0-53,7 9 928,3 13-228,2 15-399,-1 1-1,-2 1 0,-2-1 1,-1 1-1,-2 1 0,-2 11-300,-2-42 616,-1-24 477,2-9-941,1 1 0,0 0 0,2 0 1,1 0-1,0 0 0,3-3-152,-2 9 34,0-1-1,1 1 1,0 0 0,2 1-1,0 0 1,1 0 0,0 1-1,1 0 1,6-4-34,-11 12 17,1 1 1,0 0-1,0 0 1,0 0-1,1 1 1,0 0-1,0 1 1,0 0-1,0 0 1,1 1-1,-1 0 1,1 0-1,0 1 1,0 0-1,0 1 0,0 0 1,0 0-1,1 1 1,5 0-18,39 6-75,-5 8 94</inkml:trace>
  <inkml:trace contextRef="#ctx0" brushRef="#br0" timeOffset="5132.414">6457 691 8122,'7'-62'3055,"-7"61"-3004,0 1 0,0 0 1,0 0-1,0 0 0,0 0 0,0-1 0,0 1 1,0 0-1,0 0 0,0 0 0,0 0 0,0 0 1,0-1-1,0 1 0,0 0 0,0 0 0,0 0 1,1 0-1,-1 0 0,0-1 0,0 1 0,0 0 0,0 0 1,0 0-1,0 0 0,0 0 0,1 0 0,-1 0 1,0-1-1,0 1 0,0 0 0,0 0 0,0 0 1,1 0-1,-1 0 0,0 0 0,0 0 0,0 0 1,0 0-1,0 0 0,1 0-51,5 5 877,5 12-314,-10-16-385,12 20 325,-1 2 0,-1 0 0,-2 0 0,0 1 0,5 21-503,-10-28 76,0 0 0,-1 0 0,-1 1 0,-1-1 0,0 1 0,-2 0 0,0-1 0,-2 15-76,2-32 5,1 4 36,-1 0 0,1 1-1,-1-1 1,-1 0 0,1 0-1,0-1 1,-1 1-1,0 0 1,0 0 0,0-1-1,-1 2-40,3-5 6,-1 0 0,1 0 0,0 0-1,0 0 1,0 0 0,0 0 0,0 0-1,0 0 1,0 0 0,0 0 0,0 0 0,-1 0-1,1 0 1,0 0 0,0 0 0,0 0-1,0 0 1,0 0 0,0 0 0,0 0 0,0 0-1,-1 0 1,1 0 0,0 0 0,0 0-1,0 0 1,0 0 0,0 0 0,0 0-1,0 0 1,0 0 0,0 0 0,0 0 0,0 0-1,-1 0 1,1 0 0,0-1 0,0 1-1,0 0 1,0 0 0,0 0 0,0 0 0,0 0-1,0 0 1,0 0 0,0 0 0,0 0-1,0-1 1,0 1 0,0 0 0,0 0-1,0 0 1,0 0 0,0 0 0,0 0 0,0 0-1,0 0-5,-2-13 214,1-24 34,1 24-135,-5-41 154,3 33-219,0 1 1,1-1-1,1 0 1,1 0-1,2-10-48,-2 26 1,0 0 0,1 0 1,-1 0-1,1 0 0,0 0 0,0 1 0,0-1 0,1 0 0,0 1 0,0 0 1,0-1-1,0 1 0,1 1 0,-1-1 0,1 0 0,0 1 0,0 0 1,0 0-1,1 0 0,-1 0 0,1 1 0,-1-1 0,5 0-1,0 0 0,-1 1 0,0 0 0,1 0 0,-1 1 0,1 0 0,0 1 0,-1 0 0,1 0 0,-1 0 0,1 2 0,0-1 0,-1 1 0,0 0 0,1 0 0,-1 1 0,0 0 0,0 1 0,-1 0 0,1 0 0,-1 1 0,0 0 0,0 0 0,4 4 0,1 1 0,-2 0 1,1 0-1,-1 1 1,-1 1-1,0 0 1,-1 0 0,0 0-1,-1 1 1,0 0-1,-1 1 1,-1-1-1,0 1 1,2 9-1,-3-6 0,-3-9 3,0-1 0,1 1 0,0-1-1,1 0 1,-1 0 0,2 0 0,0 2-3,3-2 13,-3-11 10,-1-14 9,-3-24-34,1-1 74,6-42-72,-6 72 14,2 1 0,-1 0-1,2 0 1,-1 0 0,2 1-1,-1-1 1,2 1 0,0 0-1,1-2-13,-5 9 1,1 1 0,-1 0 0,1 0-1,-1 0 1,1 1 0,0-1 0,0 0-1,0 1 1,0 0 0,1 0 0,-1 0-1,1 0 1,-1 1 0,1-1 0,-1 1-1,1 0 1,0 0 0,0 0 0,0 0-1,-1 1 1,1-1 0,0 1 0,0 0 0,0 1-1,0-1 1,0 0 0,0 1 0,-1 0-1,1 0 1,0 0 0,0 1 0,-1-1-1,1 1 0,6 3 4,0 0 0,0 0-1,0 2 1,-1-1 0,0 1-1,0 0 1,-1 1 0,0 0-1,0 0 1,-1 1 0,1 0-4,1 5 9,0 0 0,-1 1 1,-1 0-1,0 0 0,-1 1 0,3 11-9,4 24 76,3 23-76,-9-38 49,-7-33-52,1-1 0,-1 1 0,1-1 0,0 1 0,-1-1 0,1 1 0,0-1 0,0 1 0,0-1 0,1 0 0,-1 0 0,1 1 0,-1-1 0,1 0 0,0 0 0,0-1 0,-1 1 0,1 0 0,1-1 0,-1 1 0,0-1 0,2 1 3,12 4-20</inkml:trace>
  <inkml:trace contextRef="#ctx0" brushRef="#br0" timeOffset="5514.82">7640 629 9530,'-2'-4'4457,"-3"-6"-1896,5 10-729,4 13-712,0 5-256,4 18-296,2 3-95,0 7-145,3 0-136,-8-1-112,1-2-16,-3-2 48,-3-6 48,1-10-344,0-4-96,1-12 144</inkml:trace>
  <inkml:trace contextRef="#ctx0" brushRef="#br0" timeOffset="5871.056">7669 265 12147,'-21'-43'4961,"-1"22"-3249,6 6-784,9 15-496,3 0 64,10 14-264,1 4 2665,10 19-2025</inkml:trace>
  <inkml:trace contextRef="#ctx0" brushRef="#br0" timeOffset="6240.551">7919 730 7009,'-5'-8'4533,"1"15"-2747,0 21-942,4-10-461,1 0 0,1 0 0,1 0 0,0-1 0,2 1 0,0-1 0,1 0 0,0 0 0,2 1-383,12 37 496,-12-28-303,-6-20-163,0 0-1,0 0 0,0 0 0,1-1 1,0 1-1,0-1 0,1 0 1,1 3-30,0-5 85,-4-5-16,-5-14 29,-11-23-1,8 20-76,0-1 0,1-1 0,1 1 0,0-1 0,2 0 0,0 0 0,1-16-21,2 26 5,0-1 1,0 0-1,1 1 0,1-1 0,0 1 0,0 0 0,1-1 0,0 1 0,1 0 1,0 1-1,0-1 0,1 1 0,1 0 0,-1 0 0,6-5-5,-6 9 3,0 0 0,1 0 1,0 1-1,0-1 0,0 2 0,0-1 0,1 1 0,-1 0 1,1 0-1,0 0 0,0 1 0,0 0 0,0 1 0,0 0 1,0 0-1,1 0 0,-1 1 0,0 0 0,0 0 0,1 1 1,3 1-4,6 0 1,-1 1 1,0 1 0,0 1-1,0 0 1,0 1 0,-1 1-1,0 0 1,14 9-2,-20-10 0,0 0 0,0 1 0,-1 0 0,0 1 0,0 0 0,0 0 0,-1 1 0,0 0 0,-1 0 0,0 0 0,-1 1 0,4 8 0,-3-2 8,0 0-1,-1 1 1,-1 0 0,-1 0-1,0 0 1,-1 0-1,-1 16-7,0 76-230,3-90-440,8-11 221</inkml:trace>
  <inkml:trace contextRef="#ctx0" brushRef="#br0" timeOffset="6629.554">8711 568 11090,'-19'-13'4713,"12"13"-2912,2 9-545,8 16-496,6 10-232,3 14-48,9 4-80,-3 2-207,-1 0-81,-5-6-56,-5-1-8,-5-4 96,-2-4 40,-7-9-456,0-8-377,1-7 385</inkml:trace>
  <inkml:trace contextRef="#ctx0" brushRef="#br0" timeOffset="6630.1">8665 188 12027,'-49'-46'4937,"7"12"-3289,9 21-768,6 0-144,13 19-544,10 4 272,28 11-336,8 5 2945,36 8-2177</inkml:trace>
  <inkml:trace contextRef="#ctx0" brushRef="#br0" timeOffset="7156.876">9361 554 8186,'0'-1'156,"0"1"1,0-1 0,0 1-1,0-1 1,0 1 0,0-1-1,0 1 1,0-1 0,0 1-1,-1-1 1,1 1 0,0-1-1,0 1 1,0-1 0,-1 1-1,1-1 1,0 1 0,-1 0-1,1-1 1,0 1 0,-1-1-1,1 1 1,-1 0 0,1-1-1,0 1 1,-1 0 0,1 0-1,-1-1 1,1 1 0,-1 0-1,1 0 1,-1 0 0,1-1-1,-1 1 1,1 0 0,-1 0-1,1 0 1,-1 0 0,1 0-1,-1 0 1,0 0-157,-25 6 1393,18-4-978,-24 8 153,0 2 1,1 0-1,0 2 0,1 2 1,1 1-1,-21 15-568,42-27 28,1 1-1,0 0 1,0 0 0,1 1-1,0-1 1,0 1 0,0 1 0,-3 6-28,7-12 2,1 1 1,-1-1-1,1 1 1,0-1 0,0 1-1,0 0 1,0-1 0,1 1-1,-1 0 1,1 0-1,-1-1 1,1 1 0,0 0-1,0 0 1,0-1-1,1 1 1,-1 0 0,1 0-1,-1-1 1,1 1-1,0 0 1,0-1 0,0 1-1,1-1 1,-1 1 0,0-1-1,1 1 1,0-1-1,-1 0 1,3 2-3,0 0 6,0-1 0,1 0 1,-1 0-1,1 0 0,0 0 0,0 0 0,0-1 0,0 0 1,0 0-1,5 0-6,57 11 44,-49-10-34,22 3 9,6 0 3,-1 3 1,38 11-23,-78-18 1,1 0 1,-1 0-1,0 1 0,0-1 1,0 1-1,0 0 1,0 1-1,0-1 0,-1 1 1,1 0-1,0 1-1,-4-3 1,1 0-1,-1 0 1,0 0-1,0 0 0,1 0 1,-1 0-1,-1 0 1,1 1-1,0-1 1,-1 0-1,1 1 1,-1-1-1,1 0 1,-1 1-1,0-1 1,0 0-1,0 1 1,-1-1-1,1 0 1,0 1-1,-1-1 1,0 0-1,1 1 1,-1-1-1,0 0 1,0 0-1,-1 1 0,-1 3 3,-1-1 0,0 1 0,-1-1 0,1 0-1,-1 0 1,0-1 0,0 1 0,-1-1 0,1 0 0,-1-1 0,0 1 0,0-1-1,0 0 1,0-1 0,-6 3-3,-18 4 21,0-1 1,-30 4-22,32-6 9,3 0-17,-32 5 97,52-11-93,0 1 0,0-1 0,1 0-1,-1 0 1,0-1 0,1 1 0,-1-1 0,0 0 0,1-1 0,-3 0 4,6 2-59,0-1 1,0 1-1,0-1 0,0 1 1,0-1-1,-1 0 1,1 1-1,0-1 1,1 0-1,-1 0 0,0 0 1,0 0-1,0 0 1,0 0 58,1 0-70,0 1 0,0-1 0,-1 0 0,1 1 0,0-1 0,0 0 0,0 0 0,0 1 1,0-1-1,0 0 0,1 0 0,-1 1 0,0-1 0,0 0 0,0 1 0,1-1 0,-1 0 1,0 1-1,1-1 0,-1 1 0,1-1 0,-1 0 0,0 1 0,1-1 0,-1 1 0,1-1 0,0 1 70,13-11-702</inkml:trace>
  <inkml:trace contextRef="#ctx0" brushRef="#br0" timeOffset="7796.556">9625 713 10178,'-1'-1'217,"0"0"-1,0 1 1,0-1-1,0 1 1,-1-1-1,1 1 1,0-1-1,0 1 1,0-1-1,0 1 1,-1 0-1,1 0 1,0 0-1,0 0 1,-1 0-1,1 0 1,0 0-1,0 0 1,-1 0-1,1 0 1,0 1-1,0-1 1,0 0-1,-1 1 1,1-1-1,0 1 1,0 0-1,0-1 1,0 1-217,0 1 105,0 0 0,0 0 0,0 0 1,1 0-1,-1 0 0,1 0 0,-1 0 0,1 0 1,-1 0-1,1 0 0,0 0 0,0 0 1,0 0-1,1 0 0,-1 0 0,0 0 0,1 0 1,-1 0-1,1 1-105,4 11 164,0 1 0,0-2 0,2 1 0,0-1 0,0 0 0,1 0 0,4 4-164,-2-3 62,-1 0 0,0 1-1,-1 0 1,-1 1 0,0 0 0,-1 1-62,-4-11 12,0 0 0,0 0 1,-1 1-1,0-1 0,0 0 0,0 1 1,-1-1-1,0 1 0,0-1 0,-1 1 0,0-1 1,-1 4-13,2-9 3,0-1-1,0 0 1,0 1 0,0-1 0,0 0 0,0 1 0,-1-1 0,1 0 0,0 0-1,0 1 1,0-1 0,0 0 0,-1 0 0,1 1 0,0-1 0,0 0 0,-1 0 0,1 0-1,0 1 1,0-1 0,-1 0 0,1 0 0,0 0 0,-1 0 0,1 0 0,0 0 0,-1 0-1,1 1 1,0-1 0,-1 0 0,1 0 0,0 0 0,0 0 0,-1 0-3,-8-8 70,-5-16 16,10 12-72,0 1 0,1-1 0,1 1 0,0-1 0,0 0 0,1 0 0,1 0 0,0 0 0,1 0-14,1-19 27,2 0 0,7-28-27,-6 36 6,1 1-1,1 0 0,4-9-5,-8 24 1,0 0 0,0 1-1,1 0 1,0 0-1,0 0 1,0 0 0,1 1-1,0-1 1,0 1 0,0 0-1,0 1 1,1-1-1,2 0 0,-6 4 0,0 0 0,0 0-1,1 1 1,-1-1 0,0 1-1,0-1 1,0 1 0,1 0-1,-1 0 1,0 0 0,0 0-1,1 0 1,-1 1 0,0-1-1,0 1 1,0-1 0,1 1-1,-1 0 1,0 0 0,0 0-1,0 0 1,0 0-1,0 0 1,-1 1 0,1-1-1,0 1 1,1 0 0,6 7-3,0 0 0,0 0 0,0 1-1,1 3 4,-6-7 0,11 13 2,-2 1-1,0 1 1,-1 0 0,-1 1 0,-1 0 0,-1 0 0,-1 1-1,-1 0 1,-1 1 0,-1 0 0,-1 0 0,-1 0 0,-1 19-2,-1-47 10,-1 0 1,0 0-1,1 0 1,0 0-1,0 0 1,1-4-11,4-13 6,3-16-1,5-22 11,14-34-16,-23 79 1,0 0 1,1 0-1,1 0 0,0 1 1,1 0-1,0 0 1,1 1-1,0 0 0,4-2-1,-11 12 0,0 0 0,0 0 0,0 0 0,1 0 0,-1 1 0,1-1-1,-1 1 1,1-1 0,0 1 0,-1 0 0,1 0 0,0 0 0,0 0 0,0 1-1,0-1 1,0 1 0,0 0 0,0-1 0,-1 1 0,2 1 0,0 0 1,0 0 0,0 0 1,0 0-1,-1 1 0,1-1 1,-1 1-1,1 0 0,-1 0 1,0 0-1,0 1 0,1-1 1,-2 1-1,3 2-1,6 7 10,-1 1 0,0 1 0,-1-1 0,-1 2 0,0-1 0,2 8-10,4 10-10,7 30 10,-14-37 812,2-2 0,0 1 0,1-1 0,12 18-812,4-3 1224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4:00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26 171 9042,'-3'-18'2565,"-2"1"0,0-1 1,-5-8-2566,7 17 952,32 64 1636,-13-16-2518,-2 1 1,-2 0-1,-1 1 1,1 20-71,-8-38 28,-2 0 0,0 0 0,-2 0 0,0 0 0,-2 0 0,0 0 0,-2 0 0,0-1 0,-2 3-28,70-99 677,-64 74-677,18-22 21,1 1 1,0 2 0,16-12-22,-28 26 4,0 0 0,1 0 0,-1 0 0,1 1 0,0 0 1,4 0-5,-8 2 0,0 1 1,0 0 0,1 0 0,-1 0-1,0 1 1,1 0 0,-1-1 0,0 1 0,1 1-1,-1-1 1,0 1 0,1 0 0,-1 0-1,0 0 0,0 1 0,0-1 1,-1 1-1,1 0 0,-1 0 1,1 0-1,-1 1 0,0-1 1,0 1-1,0 0 0,0 0 0,2 2 0,28 46 10,-26-40-7,0 0 1,0 0 0,9 10-4,-13-19 0,-1 1 1,1-1-1,-1 1 1,1-1-1,0 0 1,0 0-1,0 0 1,0-1-1,0 1 1,1-1-1,-1 0 1,0 1-1,1-1 1,-1-1-1,1 1 1,1 0-1,-4-1 2,0 0 1,0 0-1,0 0 1,0 0-1,0 0 1,1 0-1,-1 0 1,0 0-1,0-1 1,0 1-1,0 0 1,0-1-1,0 1 1,1 0-1,-1-1 1,0 0-1,0 1 1,-1-1-1,1 0 1,0 1-1,0-1 1,0 0-1,0 0 1,0 0-1,-1 0 1,1 1-1,0-1 1,-1 0-1,1 0 1,-1-1-1,1 1 1,-1 0-1,0 0 1,1 0-1,-1 0 1,0 0-1,0-1-2,1-5 52,0 0 0,-1 0-1,0-1 1,-1 1 0,-1-7-52,1-3 83,-5-64 65,1 18-52,3-35-96,3 80 1,0 0 0,1-1 1,1 1-1,1 0 0,0 1 0,1-1 0,4-7-1,-8 23 0,-1 0-1,1 1 1,0-1-1,0 1 0,0-1 1,0 1-1,0-1 0,0 1 1,0-1-1,0 1 0,0 0 1,1 0-1,-1 0 1,0-1-1,1 1 0,-1 1 1,1-2 0,-1 2-1,0 0 0,0 0 1,0-1-1,0 1 0,0 0 1,0 0-1,0 0 0,0 0 1,0 1-1,0-1 0,0 0 1,0 0-1,0 0 0,0 1 1,0-1-1,0 1 1,0-1-1,0 1 0,0-1 1,-1 1-1,2 0 1,2 2-2,-1 1 1,1 0-1,-1 0 1,1 0-1,-1 0 0,-1 0 1,1 1-1,0-1 1,0 4 1,6 13 3,1-1 0,0 0 0,1-1 0,1 0 0,1-1 0,11 12-3,-18-24 1,0 0 0,0-1 0,1 1 0,-1-1 1,1-1-1,0 1 0,0-1 0,1 0 0,0-1 0,-1 0 1,1 0-1,0 0 0,0-1 0,0-1 0,1 1 0,-1-1 0,0 0 1,1-1-1,3 0-1,0-1 2,0 0 0,-1-1 0,0 0 0,1-1 0,-1 0 1,0-1-1,0 0 0,0 0 0,-1-1 0,0-1 0,6-4-2,-9 5 2,0 0-1,-1 0 1,0 0-1,0-1 1,-1 0-1,1 0 1,-1-1-1,-1 1 1,1-1 0,-1 0-1,0-1 1,-1 1-1,1 0 1,-2-1-1,1 0 1,1-8-2,-1 3 2,-1-1-1,0 0 1,-1 1 0,-1-1-1,0-8-1,0 19 0,-1 1-1,1-1 1,-1 1 0,1-1-1,-1 1 1,0-1-1,0 1 1,0-1-1,0 1 1,0-1-1,-1 1 1,1 0-1,-1 0 1,1 0-1,-1 0 1,0 0-1,1 1 0,-1 0 0,0 0 0,0 0 0,1 1 0,-1-1 0,0 0 0,0 1-1,0-1 1,0 1 0,0-1 0,0 1 0,0 0 0,0 0 0,0 0 0,0 0 0,0 0 0,0 1-1,0-1 1,0 0 0,1 1 0,-3 0 1,-7 3-1,0 0 1,0 1-1,0 0 0,1 0 0,0 1 1,0 1-1,0 0 0,1 0 0,0 1 0,0 0 1,1 0-1,0 1 0,0 0 0,0 2 1,-4 6 2,1 0 0,1 1-1,0 0 1,1 1-1,1 0 1,1 0-1,-5 19-1,9-28 3,1 1 1,0 0-1,0 0 0,1 0 0,1 1 1,0 8-4,1-14 1,0-1 0,0 1 1,0-1-1,0 0 0,1 1 1,0-1-1,0 0 1,1 0-1,-1 0 0,1 0 1,0-1-1,0 1 0,1-1 1,0 0-1,0 1-1,9 6 108,-1-1 0,1 0 0,1-1 0,-1-1 0,2 0 0,-1-1 0,1 0 0,0-1 0,0-1 0,4 0-108,36 9-668,0-2 0,14-1 668,37 3-761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8:05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78 653 7017,'4'-5'622,"13"-16"725,-12 14 2372,-7 15-3248,0 0 1,1-1-1,0 1 0,0 0 0,1 0 0,0 0 0,0 0 0,1 1-471,11 68 760,-6-46-456,3 44 484,-1 33-788,3 25 334,-10-127-415,2-12-285,0-18-487,1-12 337</inkml:trace>
  <inkml:trace contextRef="#ctx0" brushRef="#br0" timeOffset="343.789">152 123 7314,'-13'-14'3224,"-1"-2"-1815,-3 4-633,0 7-240,2 2-160,4 3-424,9 7-1624,7 9 1279</inkml:trace>
  <inkml:trace contextRef="#ctx0" brushRef="#br0" timeOffset="1035.529">416 689 4441,'0'24'8627,"2"20"-6270,0 25-2176,1-25 629,3 15-810,3 22 430,-9-66-363,2 1-1,-1-1 0,2 0 0,0 1 0,1-1 1,5 13-67,-4-23 169,-3-8-5,0-11 56,-4-13-114,0-1 0,-2 1 0,-4-10-106,-7-55 269,14 81-248,1-1-1,0 1 1,0-1 0,1 1-1,1 0 1,2-11-21,-2 15-4,1 0 0,0 1 0,0-1-1,1 0 1,-1 1 0,1 0 0,1 0 0,-1 0 0,1 0 0,0 1 0,0 0-1,1 0 1,0 0 0,0 1 0,0 0 0,0 0 0,0 0 0,1 1 0,5-3 4,-6 4-4,0-1 0,1 1 0,-1 0 0,1 1 0,-1 0 0,1 0-1,-1 0 1,1 1 0,-1 0 0,1 0 0,0 0 0,-1 1 0,1 0 0,-1 0 0,1 1 0,-1 0 0,0 0 0,0 0 0,0 1 0,0 0 0,0 0 0,2 2 4,-1 1-3,0-1 0,0 2 0,0-1 0,-1 1-1,0 0 1,0 0 0,-1 1 0,1 0 0,-2 0-1,1 0 1,-1 0 0,-1 1 0,3 8 3,-2-5 1,-1 0 0,-1 0 0,0 1 0,-1-1 0,0 1 0,-1 0-1,-1-1 1,0 1 0,0-1 0,-2 3-1,-4 20 13,2-14-94,2 0 0,0 0 0,1 2 81,4 6-99</inkml:trace>
  <inkml:trace contextRef="#ctx0" brushRef="#br0" timeOffset="1908.706">1469 637 4529,'1'0'303,"-1"-1"1,0 1 0,0-1-1,1 1 1,-1-1-1,0 0 1,0 1-1,0-1 1,0 1-1,1-1 1,-1 0-1,0 1 1,0-1-1,0 1 1,-1-1-1,1 0 1,0 1-1,0-1 1,0 1-1,0-1 1,0 0 0,-1 1-1,1-1 1,0 1-1,-1-1 1,1 1-1,0-1 1,-1 0-304,-2 1 291,0-1 0,1 1 0,-1 0-1,0-1 1,0 2 0,0-1 0,0 0 0,-2 1-291,-11 1 245,0 0 0,0 1-1,0 1 1,1 0 0,0 1 0,-6 3-245,-16 9 346,7-4-144,1 1-1,-2 4-201,24-14 18,1 0 0,-1 1-1,0 0 1,1 0 0,0 1 0,1 0-1,-1 0 1,1 0 0,0 1-1,-2 3-17,6-8 2,0-1 0,0 1 0,0 0 0,1-1 0,-1 1 0,0 0 0,1-1 0,-1 1 0,1 0 0,0 0 0,0 0 0,0-1 0,-1 1 0,2 0 0,-1 0 0,0 0 0,0-1 0,0 1 0,1 0 0,-1 0 0,1-1 0,0 1 0,-1 0 0,1-1 0,0 1 0,0 0 0,0-1 0,0 1 0,0-1 0,0 0 0,1 1 0,-1-1 0,0 0 0,1 0 0,-1 0 0,1 0 0,-1 0 0,1 0 0,0 0 0,-1 0 0,2 0-2,7 3 10,0 0 0,0-1-1,0 0 1,0 0 0,1-1-1,4 0-9,45 5 24,-17-2-2,23 6-22,-54-9 3,-1 1 0,0 1 0,0 0-1,0 0 1,0 1 0,0 0 0,8 7-3,-17-11 1,1 1-1,-1-1 1,0 1 0,0 0-1,0-1 1,0 1 0,0 0-1,0 0 1,-1 1 0,1-1-1,-1 0 1,1 0 0,-1 1-1,0-1 1,0 1 0,0-1-1,0 1 1,-1-1 0,1 1-1,-1 0 1,1-1 0,-1 1-1,0 0 1,0-1 0,0 1-1,0 0 1,-1-1 0,1 1-1,-1 0 1,1-1 0,-1 1-1,0-1 1,0 1 0,0-1-1,-1 1 1,1-1-1,-3 5 7,-1 0-1,0 0 1,0 0 0,-1-1-1,1 0 1,-2 0 0,1 0-1,0-1 1,-1 0 0,-7 4-7,-2 0 24,-1-1 1,0 0 0,-1-1 0,1-1 0,-1-1 0,-17 3-25,23-6 20,-1 0 1,1-1 0,-1 0 0,1-1 0,-1 0 0,1-1-1,-1-1 1,1 0 0,0 0 0,-8-3-21,20 5-11,0-1 0,0 1 0,1 0 0,-1 0 0,0 0 0,0 0 0,0 0-1,0 0 1,1 0 0,-1-1 0,0 1 0,0 0 0,0 0 0,0 0 0,0 0 0,0-1 0,1 1 0,-1 0 0,0 0 0,0 0 0,0-1 0,0 1 0,0 0 0,0 0 0,0 0-1,0-1 1,0 1 0,0 0 0,0 0 0,0-1 0,0 1 0,0 0 0,0 0 0,0 0 0,0-1 0,0 1 0,0 0 0,0 0 0,-1 0 0,1-1 0,0 1 0,0 0 0,0 0-1,0 0 1,0 0 0,0-1 0,-1 1 0,1 0 0,0 0 0,0 0 0,0 0 0,0 0 0,-1 0 0,1-1 0,0 1 0,0 0 0,0 0 0,-1 0 0,1 0 0,0 0-1,0 0 1,0 0 0,-1 0 0,1 0 0,0 0 0,0 0 0,-1 0 0,1 0 0,0 0 0,0 0 11,15-6-1062,10-2-285,13-4 569</inkml:trace>
  <inkml:trace contextRef="#ctx0" brushRef="#br0" timeOffset="2447.012">1790 739 5209,'-1'-6'987,"1"6"-666,-1-1 0,1 0 0,0 0 0,0 1 0,0-1 0,0 0 0,0 1 1,-1-1-1,1 0 0,0 1 0,-1-1 0,1 0 0,0 1 0,-1-1 0,1 1 0,-1-1 0,1 1 0,-1-1 0,1 1 0,-1-1 0,1 1 0,-1-1 0,1 1 0,-1 0 0,0-1 0,1 1 1,-2 0-322,0 3 754,-4 17-482,0 1 0,1-1-1,1 1 1,2-1 0,0 1-1,0 14-271,2-22 37,0 0 1,1 0-1,0 0 0,1 0 0,1 0 0,0 0 1,1 0-1,0-1 0,0 1 0,2-1 0,3 6-37,-3-8 24,0-1 0,1 0 0,0-1 0,6 6-24,-11-12 8,0 0 0,0 0 0,0-1 0,1 1 0,-1-1 0,0 0 1,1 1-1,-1-1 0,1 0 0,1 0-8,-3-1 6,0 1 0,0-1 0,1 0 0,-1 0 0,0 0-1,0 0 1,1 0 0,-1-1 0,0 1 0,0 0 0,0 0 0,1-1 0,-1 1 0,0-1 0,0 1 0,0-1 0,0 1-1,0-1 1,0 0 0,0 0 0,0 1 0,1-2-6,6-7 35,0-1-1,-1 1 1,0-2-1,-1 1 1,0-1-1,1-2-34,10-18 55,9-14 11,-1-1 1,-1-6-67,-16 34 2,-1-1-1,0 0 1,-2 0 0,0-1 0,-2 1-1,0-1 1,-1-2-2,0 15-84,0 19 72,2 31 89,-4-35-58,3 14 15,0 1-1,2 0 1,0-1 0,1 0-1,2 0 1,0-1 0,5 7-34,-7-15 22,0-1 0,1 0 0,1 0 0,0 0 0,1-1 0,0-1 0,1 1 0,0-2 0,0 1 0,1-1 0,0-1 0,8 4-22,24 7 68</inkml:trace>
  <inkml:trace contextRef="#ctx0" brushRef="#br0" timeOffset="2988.84">2547 1438 5985,'2'-3'9004,"10"-15"-7600,3-4-997,-5 8-250,-1 1-23,0 0 0,-1 0 0,-1-1 0,0 1 0,-1-2 0,0 1-1,0-3-133,2-17 131,-2-1 0,-1 1 0,-1-1 0,-2 0 0,-2 0 0,-1 0 0,-6-33-131,-10-41 292,-28-91-292,7 38 140,36 153-137,-12-53 6,3-1-1,2 0 1,3 0-1,3-9-8,3 62-8,1 0 0,-1 0-1,2 0 1,-1 1 0,2-1 0,-1 0 0,1 1-1,1-1 1,-1 1 0,4-5 8,-5 11-7,0 0 1,0 0 0,0 0-1,1 0 1,-1 0-1,1 1 1,-1-1-1,1 1 1,0 0-1,0 0 1,0 0-1,0 0 1,0 0-1,0 1 1,1-1 0,-1 1-1,1 0 1,-1 0-1,1 0 1,-1 1-1,1-1 1,-1 1-1,1 0 1,0 0-1,-1 0 1,1 0-1,-1 1 1,1-1 0,-1 1-1,2 0 7,3 2-79,0-1 0,0 2 0,0-1 0,-1 1 0,1 0 0,-1 0 0,0 1 0,0 0 0,-1 1 0,1-1 0,-1 1 0,0 0 0,4 7 79,8 10-719,-1 1 0,-2 1-1,6 11 720,17 38-784</inkml:trace>
  <inkml:trace contextRef="#ctx0" brushRef="#br0" timeOffset="3341.376">2447 854 7898,'-8'4'3408,"8"2"-2127,19-1-81,8-3 80,21-4-456,7-2-199,11-3-313,6 0 120,-13 5-472,-6 2 1144,-4 9-784</inkml:trace>
  <inkml:trace contextRef="#ctx0" brushRef="#br0" timeOffset="3796.043">3064 1342 6153,'-4'116'3865,"4"-116"-3792,1 1 0,-1-1 1,0 0-1,0 0 0,0 1 0,0-1 0,0 0 0,0 0 0,1 0 1,-1 1-1,0-1 0,0 0 0,0 0 0,1 0 0,-1 0 1,0 1-1,0-1 0,0 0 0,1 0 0,-1 0 0,0 0 0,0 0 1,1 0-1,-1 0 0,0 0 0,0 0 0,1 0 0,-1 0 0,0 0 1,0 0-1,1 0 0,-1 0 0,0 0 0,0 0 0,1 0 0,-1 0 1,0 0-1,0 0 0,0 0 0,1 0 0,-1-1 0,0 1 1,0 0-1,0 0 0,1 0 0,-1 0 0,0 0 0,0-1 0,0 1 1,1 0-1,-1 0 0,0 0 0,0-1 0,0 1-73,21-14 1587,-18 11-1705,12-10 397,0 0 0,-1-2 0,-1 0 1,-1 0-1,0-1 0,-1-1 0,0 1 1,-2-2-1,0 0 0,0-2-279,-1-3 135,-1-1 1,-1 0-1,-1 0 0,-1 0 1,-1 0-1,-1-1 0,-1 1 0,-2-14-135,-5-44 199,-15-72-199,17 129 20,-3-15-10,-11-77-3,4 0 1,5-27-8,8 130-4,2 1 0,0-1-1,0 0 1,1 0 0,1 0 0,2-6 4,-3 14-3,0-1-1,1 1 1,0 0-1,0-1 1,1 1 0,0 1-1,0-1 1,0 0-1,1 1 1,-1 0-1,1 0 1,1 1 0,4-5 2,-2 4-37,0 0-1,-1 1 0,2 0 0,-1 0 0,0 1 0,1 0 0,-1 0 1,1 1-1,0 0 0,5 0 39,-9 2-102,0-1 0,1 1 1,-1 0-1,0 0 0,0 1 0,1-1 1,-1 1-1,0 1 0,0-1 0,0 1 1,0-1-1,0 1 0,-1 1 0,1-1 1,-1 1-1,1 0 0,-1 0 0,0 0 1,2 2 101,24 32-496</inkml:trace>
  <inkml:trace contextRef="#ctx0" brushRef="#br0" timeOffset="4190.986">3004 923 5289,'-11'-6'3329,"11"1"184,15 4-2233,7-2 96,11 0-456,4-2-175,13-3-313,6 1-176,9-1-72,2 2-96,-4 2-592,-7-2-329,-7 6 417</inkml:trace>
  <inkml:trace contextRef="#ctx0" brushRef="#br0" timeOffset="4561.942">3708 812 6521,'0'-1'2713,"-2"-2"-1129,2 7-271,0-4-425,-1 0 256,-2 26-344,-7 43-120,3-28-264,0 8-128,5 1-167,2 2-33,6-9-16,1-3 112,2-13-488,-1-7-401,2-7 465</inkml:trace>
  <inkml:trace contextRef="#ctx0" brushRef="#br0" timeOffset="4562.942">3791 480 10146,'-7'-48'4337,"-2"13"-2849,8 13-559,-1 3-257,4 12-496,0 4-264,7 8 1368,2 6-976</inkml:trace>
  <inkml:trace contextRef="#ctx0" brushRef="#br0" timeOffset="5028.995">4324 842 3553,'91'-44'2592,"-90"43"-2410,1 0 0,-1 1-1,0-1 1,0 0 0,0 0 0,0 0-1,0 0 1,0 0 0,0 0 0,0 0-1,0 0 1,-1 0 0,2-1-182,-2 2 69,0-1 0,0 1 1,0-1-1,0 1 1,0 0-1,0-1 0,0 1 1,0-1-1,0 1 1,0-1-1,0 1 0,0-1 1,0 1-1,0 0 1,0-1-1,0 1 0,0-1 1,-1 1-1,1 0 1,0-1-1,0 1 0,-1-1 1,1 1-1,0 0-69,-18-12 2372,18 12-2162,-6-2 110,0 1 1,0-1 0,0 1-1,-1 0 1,1 1-1,0-1 1,0 1 0,0 1-1,0-1 1,-1 1-1,1 0 1,0 0 0,-1 2-321,-6 0 252,0 1 0,1 1 0,-1 0 1,1 1-1,-6 4-252,9-4 68,0 0-1,1 1 1,0 0 0,0 0 0,1 0-1,0 1 1,0 1 0,1-1-1,0 1 1,0 0 0,1 0 0,0 0-1,1 1 1,0 0 0,-2 6-68,4-9 11,1-1 0,-1 0 0,1 1 0,0 0 0,1-1 0,0 1 0,0-1 0,0 1 0,1 0 0,0-1 0,0 1 0,0-1 1,1 1-1,0-1 0,0 0 0,1 0 0,0 0 0,0 0 0,0 0 0,1-1 0,0 1 0,0-1 0,0 0 0,0 0 0,3 1-11,1 0 16,-1 0-1,1-1 1,0 0 0,0 0-1,0-1 1,1 0 0,-1 0-1,1-1 1,0 0-1,0-1 1,0 0 0,0 0-1,1-1 1,-1 0 0,0-1-1,1 0 1,-1 0 0,2-1-16,2-1-332,-1 0 1,1 0-1,-1-1 1,0-1 0,1 0-1,-2-1 1,1 0 0,0-1-1,-1 0 1,0-1 0,-1 0-1,1 0 1,-1-2 331,18-21-1103</inkml:trace>
  <inkml:trace contextRef="#ctx0" brushRef="#br0" timeOffset="5385.612">4739 713 7226,'-10'-14'3600,"9"14"-1527,-5 4-161,6 16-800,3 3-271,0 9-209,3 2-80,-6 5-176,7 1-120,-3 3-128,-2-3-32,8-1-32,-3-3 16,-2-6-160,-3-9-248,-4-11-848,0-4 1728,4-20-704</inkml:trace>
  <inkml:trace contextRef="#ctx0" brushRef="#br0" timeOffset="5739.401">4737 219 10562,'-8'-33'4385,"1"6"-3009,6 12-511,7 5-289,-5 10-488,3 5 224,6 9-504,-1 6-232,21 17 344</inkml:trace>
  <inkml:trace contextRef="#ctx0" brushRef="#br0" timeOffset="6109.314">5007 871 6777,'87'4'6543,"-51"-1"-4957,0-2 0,5-2-1586,-29 1 120,0-2 0,0 0 0,0 0 0,0-1 1,-1 0-1,1-1 0,-1 0 0,4-3-120,-12 5 26,1 0-1,-1 0 1,0-1-1,0 1 0,0-1 1,-1 0-1,1 1 1,-1-1-1,1 0 1,-1-1-1,0 1 1,0 0-1,0-1 1,-1 1-1,1-1 1,-1 1-1,0-1 1,0 0-1,0 1 1,0-1-1,0 0 1,-1 0-1,0 0 1,0 0-1,0 0 1,0 1-1,-1-1 1,0 0-1,1 0 1,-1 0-1,-1 1 1,1-1-1,0 1 1,-1-1-1,0 1 0,0-1 1,-1-1-26,0 1 14,0 1-1,0 0 1,-1 1 0,1-1-1,-1 1 1,1-1-1,-1 1 1,0 0 0,0 0-1,1 0 1,-1 1 0,-1 0-1,1-1 1,0 1 0,0 1-1,0-1 1,-3 0-14,1 1 25,-1 1-1,1-1 1,-1 1-1,1 0 1,-1 1-1,1-1 1,0 1-1,0 1 1,0-1-1,0 1 1,-1 0-25,-3 3 29,-1 1-1,1-1 1,0 2 0,1 0 0,0 0 0,0 0 0,1 1 0,0 0-1,0 1 1,1 0 0,0 0 0,-1 4-29,5-9 14,1-1-1,0 0 1,1 1-1,-1-1 1,1 1-1,0-1 1,0 1-1,0 0 1,0-1-1,1 1 1,0 0-1,0 0 1,0-1-1,1 1 1,-1 0 0,1-1-1,0 1 1,1 0-1,-1-1 1,1 1-1,1 2-13,2 4 16,-1 0 0,2 0 1,0 0-1,0-1 0,1 0 0,0 0 0,1 0 0,0-1 1,0 0-1,1-1 0,0 0 0,1 0 0,0-1 0,2 1-16,-3-2 3,0-1-1,0 0 0,1-1 0,0 0 0,0 0 0,0-1 0,1 0 0,-1-1 0,1 0 0,-1-1 0,1 0 0,-1 0 0,1-2 0,0 1 0,-1-1 1,1 0-1,6-3-2,-1 0-395,1-2 0,-1 0 0,0-1 1,15-8 394,15-14-615</inkml:trace>
  <inkml:trace contextRef="#ctx0" brushRef="#br0" timeOffset="6529.275">5661 657 7370,'-1'1'199,"0"-1"1,0 0-1,0 1 1,0-1-1,1 0 1,-1 1-1,0-1 1,0 1-1,1 0 1,-1-1-1,0 1 1,1-1 0,-1 1-1,0 0 1,1 0-1,-1-1 1,1 1-1,-1 0 1,1 0-1,0 0 1,-1 0-1,1-1 1,0 1-1,-1 0 1,1 0-1,0 0 1,0 0 0,0 0-1,0 0 1,0 0-1,0 0 1,0 0-200,3 38 965,-1-30-382,9 64 1000,-3-26-247,1 26-1336,-8-57 126,-1-1 1,-1 1-1,0-1 0,-1 0 1,0 1-1,-4 11-126,15-61 302,8-29-203,3 1 0,3 1 0,5-7-99,-24 60-1,1 0 1,0 0-1,0 1 0,0 0 0,1 0 1,0 0-1,0 1 0,0 0 1,1 0-1,0 0 0,2 0 1,-6 4-2,0 1 0,0-1-1,0 1 1,0-1-1,0 1 1,0 0-1,0 0 1,0 0-1,1 1 1,-1-1-1,0 1 1,1 0-1,-1 0 1,0 0-1,0 0 1,1 1-1,-1-1 1,0 1 0,0 0-1,1 0 1,-1 0-1,0 0 1,0 0-1,0 1 1,0 0-1,0-1 1,-1 1-1,1 0 1,-1 0-1,1 1 1,1 0 2,6 7-7,-1 1 0,1 0 0,-2 0 0,1 1 0,-2 0 0,0 0 0,0 1 0,-1 0 7,10 27 2,-1 0 1,-2 3-3,-9-30 10,1 0 1,0 0-1,1-1 0,1 0 0,-1 0 1,2 0-1,0-1 0,4 4-10,-9-11-86,0 0 0,1 0-1,0-1 1,0 1 0,0-1-1,0 0 1,0 0 0,1 0-1,-1-1 1,1 1 0,-1-1-1,1-1 1,0 1 0,0 0 0,0-1-1,0 0 1,0 0 0,1-1-1,-1 1 1,0-1 0,0 0-1,0-1 1,4 0 86,2-2-634,1 0 0,-1-2 0,0 1 0,0-1 1,-1-1-1,5-2 634,26-19-1071</inkml:trace>
  <inkml:trace contextRef="#ctx0" brushRef="#br0" timeOffset="6913.936">6602 256 6281,'-19'-31'5384,"21"54"-1637,-1-6-3293,4 86 2110,-5 47-2564,-1-48 499,7 55-499,15 100 378,-22-241-718,1-10-419,0-7-1404,1-10 1097</inkml:trace>
  <inkml:trace contextRef="#ctx0" brushRef="#br0" timeOffset="7299.071">6334 702 8922,'-23'-12'3969,"15"9"-2193,9 5-464,24 4-287,9-6-337,22 0-152,6-3-56,13-4-264,7 2-88,1 2 480,-2-1 2825,-17 3-2433</inkml:trace>
  <inkml:trace contextRef="#ctx0" brushRef="#br0" timeOffset="19533.391">118 83 2192,'0'-45'1786,"-4"33"3096,-4 13-1478,-5 11-1214,12-11-2422,-3 3 280,1 0 1,-1 0 0,1 0 0,0 1 0,0-1-1,0 1 1,1 0 0,-1 0 0,1 1-49,1-5 6,1 0 0,0 0 0,-1 0 1,1 0-1,0 0 0,0 0 0,0 0 1,0 0-1,0 0 0,0 0 0,0 0 1,1 0-1,-1 1 0,0-1 0,0 0 1,1-1-1,-1 1 0,1 0 0,-1 0 1,1 1-7,0-1 7,0 0-1,0 0 1,0 0 0,1-1 0,-1 1 0,0 0-1,1 0 1,-1-1 0,0 1 0,1 0 0,-1-1 0,1 0-1,-1 1 1,1-1 0,-1 0 0,1 0 0,-1 0 0,2 0-7,-2 0 11,1 0 0,0 0 0,-1 0 1,1 0-1,-1 0 0,1-1 1,0 1-1,-1-1 0,1 1 0,-1-1 1,1 1-1,-1-1 0,1 0 1,-1 0-1,0 0 0,1 0 0,-1 0 1,0 0-1,0 0 0,0 0 1,0-1-1,0 1 0,0 0 1,0-1-1,0 1 0,0-1 0,-1 1 1,1-1-1,0 1 0,-1-1 1,0 1-1,1-1 0,-1 1 0,0-2-11,2-3 47,-2 0 0,1 0 0,-1 0 0,0 0 0,0 0 0,0-1 0,-1-2-47,0 8 7,1 0 1,0 0 0,-1 0-1,1 0 1,-1 0-1,1 0 1,-1 0 0,1 1-1,-1-1 1,0 0-1,1 0 1,-1 0 0,0 1-1,0-1 1,0 0-1,1 1 1,-1-1 0,0 1-1,0-1 1,0 1-1,0-1 1,0 1 0,0 0-1,0-1 1,0 1 0,0 0-1,0 0 1,0 0-1,0 0 1,0 0 0,-1 0-1,1 0-7,-32 5 73,29-4-71,-1 0 1,1 1 0,0 0-1,-1 0 1,1 0-1,0 1 1,0-1 0,1 1-1,-1 0 1,0 0-1,1 0 1,-2 3-3,2-3 1,2-1 0,-1 1 0,0 0 0,0-1 0,1 1 0,0 0 0,-1 0 0,1 0 0,0 0 0,0 0 0,1 0 0,-1 0 0,1 0 0,-1 0 0,1 1 0,0-1 0,0 0 0,1 0 0,-1 0-1,1-1 1,-1-1 0,0 0 0,1 0-1,0 1 1,-1-1 0,1 0 0,0 0 0,0 0-1,-1 0 1,1 0 0,0 0 0,0 0-1,0 0 1,0-1 0,0 1 0,0 0-1,0 0 1,1-1 0,-1 1 0,0-1-1,0 1 1,1-1 0,-1 1 0,0-1-1,0 0 1,1 0 0,-1 0-1,42 4 36,-30-4-26,50-3-98,-32 1 45</inkml:trace>
  <inkml:trace contextRef="#ctx0" brushRef="#br0" timeOffset="20692.603">4769 140 1592,'-10'-1'5914,"9"0"-5678,0 1-1,-1 0 1,1 0-1,0-1 1,-1 1-1,1 0 1,-1 0-1,1 0 1,0 1-1,-1-1 1,1 0-1,0 1 1,-1-1-236,-2 1 75,0 0 0,1 0 0,-1 0 0,1 1 0,0-1 0,-1 1 0,1 0 0,0 0 1,0 0-1,0 0 0,0 1 0,0-1 0,1 1 0,-1 0 0,1 0 0,0 0 0,0 0 1,0 0-1,0 0 0,0 0 0,0 1 0,1-1 0,0 1 0,0-1 0,-1 2-75,-8 29 119,10-34-112,0 1 0,-1 0 0,1 0 0,0 0 1,0-1-1,-1 1 0,1 0 0,0 0 0,0 0 0,0 0 0,0 0 0,0-1 1,0 1-1,0 0 0,0 0 0,1 0 0,-1 0 0,0 0 0,0-1 0,1 1 0,-1 0 1,0 0-1,1-1 0,-1 1 0,1 0 0,-1 0 0,1-1 0,-1 1 0,1 0 1,0-1-1,-1 1 0,1-1 0,0 1 0,0-1 0,-1 1 0,1-1 0,0 0 0,0 1 1,-1-1-1,1 0-7,1 1 40,0-1 1,0 0 0,-1 0-1,1-1 1,0 1 0,-1 0-1,1 0 1,0-1 0,-1 1-1,1-1 1,0 1 0,-1-1 0,1 0-1,-1 0 1,2 0-41,41-36 909,-40 34-864,-1 0 0,0-1 0,0 1-1,-1 0 1,1-1 0,-1 0 0,1 1 0,-1-1 0,-1 0 0,1 0 0,1-4-45,-3 8 4,0-1-1,0 1 1,1 0 0,-1-1-1,0 1 1,0-1 0,0 1-1,0-1 1,0 1 0,0-1 0,0 1-1,0-1 1,0 1 0,0-1-1,0 1 1,0-1 0,-1 1-1,1-1 1,0 1 0,0-1 0,0 1-1,-1-1 1,1 1 0,0 0-1,0-1 1,-1 1 0,1-1 0,0 1-1,-1 0 1,1-1 0,-1 1-1,1 0 1,0-1 0,-1 1-1,1 0 1,-1 0 0,1 0 0,-1-1-1,1 1 1,-1 0 0,1 0-1,-1 0 1,1 0 0,-1 0-1,1 0 1,-1 0 0,1 0 0,-1 0-1,1 0 1,-1 0 0,1 0-1,-1 0-3,-27 10-147,4 5 67</inkml:trace>
  <inkml:trace contextRef="#ctx0" brushRef="#br0" timeOffset="21968.986">3775 378 1296,'4'-31'1111,"0"17"3326,-4 14-4341,0 0-1,0 0 1,0 0 0,0 1-1,0-1 1,0 0 0,0 0-1,0 0 1,-1 0-1,1 0 1,0 0 0,0 0-1,0 0 1,0 0 0,0 0-1,0 0 1,0 0-1,0 0 1,-1 0 0,1 0-1,0 0 1,0 0 0,0 0-1,0 0 1,0 0-1,0-1 1,0 1 0,0 0-1,0 0 1,-1 0 0,1 0-1,0 0 1,0 0-1,0 0 1,0 0 0,0 0-1,0 0 1,0 0 0,0 0-1,0-1 1,0 1-1,0 0 1,0 0 0,0 0-1,0 0 1,0 0 0,0 0-1,0 0 1,0 0 0,0-1-1,0 1 1,0 0-1,0 0 1,0 0 0,0 0-1,0 0 1,0 0 0,0 0-1,0 0 1,0 0-1,0-1-95,-9 2 531,-3 22-297,11-19-227,-1 1 1,0-1-1,0 0 1,-1 0-1,1 0 1,-1 0-1,0-1 1,0 1-1,-3 2-7,-6 8 13,10-12-16,1 1 1,0-1 0,-1 1 0,1-1-1,0 1 1,0 0 0,0 0-1,1 0 1,-1-1 0,0 2 2,3 6 172,-2-10-152,0 0 0,0 0 0,0 0 0,0 0 0,0 1 0,0-1-1,0 0 1,0 0 0,1 0 0,-1 0 0,0 0 0,0 0 0,0 0 0,0 0 0,0 0 0,0 0 0,1 0-1,-1 0 1,0 0 0,0 0 0,0 1 0,0-1 0,0 0 0,1 0 0,-1 0 0,0 0 0,0-1 0,0 1-1,0 0 1,0 0 0,1 0 0,-1 0 0,0 0 0,0 0 0,0 0 0,0 0 0,0 0 0,0 0-1,1 0 1,-1 0 0,0 0 0,0 0 0,0-1-20,2 0 27,0 0 0,0-1 0,-1 1-1,1-1 1,0 0 0,-1 0 0,1 1 0,-1-1-1,0 0 1,1 0 0,-1 0 0,0-2-27,13-19 140,7-12-24,-21 34-108,1 0 0,-1 0 1,1 0-1,-1 0 0,1 0 1,-1 0-1,0 0 0,1-1 1,-1 1-1,0 0 0,0 0 1,0 0-1,0 0 0,0 0 1,0 0-1,0 0 0,0 0 1,-1-1-1,1 1-8,0 0 5,-1 1 0,1-1 0,-1 1 0,1-1 0,-1 1 0,1-1 0,-1 1 0,1-1 0,-1 1 0,1 0 0,-1-1 0,0 1 0,1 0 0,-1-1 0,0 1 0,1 0 0,-1 0 0,0 0 0,1-1 0,-1 1 0,0 0-5,-3 0 8,0 0 1,1 0-1,-1 1 0,0-1 0,0 1 1,1-1-1,-1 1 0,0 1-8,1-1 1,0 0-1,0 0 1,1 0 0,-1 1 0,0-1-1,1 1 1,-1 0 0,1 0 0,-1 0-1,1 0 1,0 0 0,0 1 0,0-1-1,0 0 1,1 1 0,-1 0 0,1-1-1,-1 1 1,1 0 0,0 0 0,0 0-1,0 0 1,0 1-1,1-2 0,-1 0 1,1 0-1,0-1 1,0 1-1,1 0 0,-1-1 1,0 1-1,1 0 0,-1-1 1,0 1-1,1 0 0,0-1 1,-1 1-1,1-1 1,0 1-1,0-1 0,1 2 0,0-1 3,0 0-1,0 0 0,0-1 0,0 1 1,0-1-1,0 1 0,1-1 0,-1 0 1,0 0-1,1 0 0,-1 0 1,1 0-1,-1 0 0,1-1 0,0 1-2,1-1 5,-1 0-1,1 0 1,0-1 0,0 1-1,0-1 1,-1 1-1,1-1 1,0 0-1,-1-1 1,1 1-1,0-1 1,-1 1 0,0-1-1,1 0 1,-1 0-1,0-1 1,0 1-1,1-2-4,-2 3 5,-1 0 1,1-1-1,-1 1 0,0 0 0,1-1 0,-1 1 0,0-1 0,0 1 0,0-1 0,0 0 0,0 1 1,0-1-1,0 0 0,-1 0 0,1 1 0,-1-1 0,1 0 0,-1 0 0,0 0 0,0 0 0,0 0 1,0 0-1,0 0 0,0 1 0,0-1 0,0 0 0,-1 0 0,1 0 0,-1 0 0,0 0 0,1 1 1,-1-1-1,0 0 0,0 1 0,0-1 0,0 0 0,-1 0-5,1 1 21,0 0-1,0 0 1,0 0-1,0 0 1,0 1-1,0-1 1,-1 0 0,1 0-1,0 1 1,-1-1-1,1 0 1,-1 1 0,1 0-1,-1-1-20,-4 3 105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3: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70 9290,'7'-61'5490,"-8"53"-4134,-1 11-587,0 14-257,0 47 65,-1 236 800,7-243-1142,3-1-1,2 0 1,14 44-235,11 61 234,-30-131-188,-1 1-1,-1-1 1,-2 1-1,-1 12-45,-1-30 19,1 0 0,-2-1-1,1 1 1,-2-1 0,0 1 0,0-1 0,-1 0-1,-1-1 1,0 1 0,0-1 0,-6 7-19,11-17 8,1 0 1,-1 0-1,0 0 1,0 0-1,1 0 1,-1 0-1,0 0 1,0-1-1,0 1 1,0 0-1,0 0 1,0-1-1,0 1 0,0-1 1,0 1-1,-1-1 1,0 1-9,2-1 13,-1 0 1,1 0-1,-1 0 0,1 0 1,-1 0-1,1-1 0,0 1 1,-1 0-1,1 0 0,-1 0 1,1-1-1,-1 1 1,1 0-1,0-1 0,-1 1 1,1 0-1,-1-1 0,1 1 1,0-1-1,0 1 0,-1 0 1,1-1-1,0 1 0,0-1 1,-1 1-1,1-1 1,0 1-1,0-1-13,-1-3 57,0 0 1,0 0 0,0 0-1,0 0 1,1-1-1,0 1 1,0 0-1,0 0 1,0-3-58,2-2 33,4-35 20,-2 0 0,-2 1 0,-2-1 0,-2-11-53,2 53 1,-3-30 10,-2 1 0,-3-6-11,6 29 1,0 0 0,-1-1 0,0 1 0,0 0 0,-1 0 0,0 1 1,0-1-1,-1 1 0,0 0 0,-3-3-1,5 7-1,0 0 1,0 1-1,-1 0 0,1-1 1,0 1-1,-1 1 0,0-1 1,1 0-1,-1 1 1,0 0-1,0 0 0,0 0 1,1 0-1,-1 1 1,0-1-1,0 1 0,0 0 1,0 0-1,0 1 1,0-1-1,0 1 0,0 0 1,0 0-1,0 0 0,0 0 1,1 1-1,-1 0 1,-9 3-2,1 1 0,1 0 0,-1 1-1,1 0 1,0 1 0,1 0 0,-7 7 2,3-2-2,1 1 1,1 0 0,0 1 0,1 1-1,1 0 1,0 0 0,-1 7 1,6-14 0,1 2 1,-1-1 0,2 0-1,0 1 1,0 0-1,1 0 1,0 0-1,1 0 1,0 0 0,1 0-1,0 0 1,1 0-1,0 2 0,1-6 5,0 0 0,0-1 0,0 0 0,1 1 0,0-1 0,0 0 0,0 0 0,1-1-1,0 1 1,0-1 0,1 1 0,0-1 0,-1-1 0,2 1 0,-1-1 0,0 0 0,1 0 0,0 0-1,0-1 1,0 0 0,0 0 0,0 0 0,1-1-5,15 5-120,-1-1 0,1 0 0,0-2 0,0-1-1,0 0 1,11-2 120,42-1-480,5-6-39</inkml:trace>
  <inkml:trace contextRef="#ctx0" brushRef="#br0" timeOffset="358.157">932 835 9298,'-3'-6'877,"0"1"0,0 1 0,-1-1 0,1 0 0,-1 1 0,-1-1 0,-3-2-877,6 5 210,-1 1-1,0-1 0,1 1 1,-1 0-1,0-1 0,0 1 1,0 0-1,0 1 0,0-1 1,0 0-1,0 1 0,0 0 1,0 0-1,0 0 0,0 0 1,-2 0-210,-6 2 171,0 0 0,0 1 0,0 0 0,0 1 1,0 0-1,1 0 0,0 1 0,0 1 1,0 0-1,1 0 0,0 1 0,0 0 0,-7 7-171,10-9 14,0 1-1,1 0 1,-1 0-1,1 1 1,0 0-1,1-1 1,0 2-1,0-1 1,0 0-1,1 1 1,0 0-1,0-1 1,1 1-1,0 0 1,1 0-1,0 1 1,0-1-1,0 0 1,1 4-14,1-8 3,0 0 1,-1 1 0,1-1 0,1 0-1,-1 0 1,1 0 0,-1 0 0,1-1-1,0 1 1,0 0 0,1-1 0,-1 1-1,1-1 1,2 2-4,0 0 5,0 0 0,1 0 1,0-1-1,0 0 0,0 0 0,0-1 0,1 1 0,3 0-5,3 1 8,1-1-1,0 0 0,0-1 1,1 0-1,-1-1 0,1 0 0,-1-2 1,5 0-8,-13 0 4,0 0 1,0-1-1,0 0 1,0 0-1,0-1 1,0 0-1,-1 0 1,1 0-1,-1-1 1,1 0 0,-1 0-1,3-2-4,-5 3 4,-1 0 0,1 0-1,-1 0 1,0 0 0,0-1-1,0 1 1,0-1 0,0 1 0,0-1-1,-1 0 1,1 0 0,-1 0 0,0 0-1,0 0 1,0 0 0,0 0 0,-1 0-1,1 0 1,-1-1 0,0 1-1,1 0 1,-2 0 0,1 0 0,0-1-4,-3-9 4,0 0 0,0 0 1,-1 1-1,-1-1 0,0 1 1,-1 0-1,0 1 0,-1-1 1,0 1-1,-1 0-4,2 1 55,-2 1 0,1 0 0,-1 0 0,-1 1 0,0 0 1,0 0-1,0 1 0,-1 0 0,0 1 0,0 0 0,-2 0-55,8 4 144,-1 0 0,1 1 0,-1 0 0,1 0 0,-1 0 0,-1 0-144,-15 5 503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4:01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390 711 6793,'0'-5'514,"0"-1"0,-1 1 0,0 0 0,0 0 0,0 0 0,-1 0 0,0 0 0,0 0 0,0 0 0,0 0 0,-1 1 0,-2-4-514,1 2 251,0 2 1,0-1-1,0 0 1,-1 1-1,1 0 1,-1 0-1,0 0 0,0 1 1,0 0-1,-1 0 1,1 0-1,-1 0 1,0 1-1,0 0 1,1 0-1,-1 1 1,-2-1-252,-1 1 79,0 0 1,-1 0 0,1 1-1,0 0 1,-1 0 0,1 1 0,-1 1-1,1 0 1,0 0 0,0 0-1,0 1 1,0 1 0,1-1-1,-1 1 1,1 1 0,0 0 0,0 0-1,1 0 1,-1 1 0,1 0-1,0 1 1,1 0 0,-1 0-1,2 0 1,-6 8-80,3-1 9,0 1 0,1 0 0,1 0 1,0 1-1,1-1 0,0 1 0,2 1 0,0-1 0,1 0 0,0 1 0,1 0 1,1-1-1,2 10-9,-2-17 4,1 1 1,1-1-1,0 1 0,0-1 1,1 0-1,0 0 0,0 0 1,1-1-1,0 1 1,1-1-1,0 1 0,0-2 1,1 1-1,0 0 1,0-1-1,0 0 0,1-1 1,0 0-1,1 0 1,0 0-1,-1-1 0,2 0 1,-1 0-1,2 0-4,-1-2 8,0 1 0,0-1 0,0-1 0,0 0-1,1 0 1,-1-1 0,1 0 0,-1 0 0,1-1 0,-1 0-1,1-1 1,7-2-8,-11 2 6,0 0 0,0-1 0,-1 0 0,1 0 0,0-1 0,-1 0 0,1 0 1,-1 0-1,0 0 0,0-1 0,0 0 0,0 0 0,-1 0 0,0-1 0,1 1 0,-2-1 0,1 0 0,-1 0 0,1-1 0,-1 1-6,4-11 12,-1 1 0,0-1 0,-1 0 0,-1-1 0,-1 1 0,0-1 0,0-9-12,0-31 54,-2-31-54,-2 70 6,-2-97 11,5 97-17,-2 18 0,0 0 1,0-1-1,0 1 0,0 0 0,0 0 0,0 0 1,0 0-1,0 0 0,0 0 0,0-1 0,0 1 1,0 0-1,0 0 0,0 0 0,0 0 0,0 0 0,0-1 1,1 1-1,-1 0 0,0 0 0,0 0 0,0 0 1,0 0-1,0 0 0,0 0 0,0 0 0,0 0 1,1-1-1,-1 1 0,0 0 0,0 0 0,0 0 1,0 0-1,0 0 0,0 0 0,1 0 0,-1 0 1,0 0-1,0 0 0,0 0 0,0 0 0,0 0 1,1 0-1,-1 0 0,0 0 0,2 2 3,-1 0-1,0 0 1,1 0-1,-1 1 1,0-1 0,0 0-1,0 1 1,0-1-1,-1 0 1,1 2-3,19 64-44,-7-20 140,2 0 1,2-2-1,3 1-96,-13-32-80,0 0 0,2-1 0,0 0 0,0-1 0,2 0 0,-1 0 0,2-1 0,-1-1 0,2 0 0,-1 0 0,5 1 80,13 7-2942,-3 0 1275</inkml:trace>
  <inkml:trace contextRef="#ctx0" brushRef="#br0" timeOffset="347.419">954 401 11819,'-13'-32'4809,"2"24"-3137,1 8-680,4 12-432,1 13-216,8 21-96,3 3 0,8 24-56,5 5-56,-3 3-55,2 2-17,-4-9 8,-3-7 16,4-14-24,-11-8-192,7-17-609,3-7 3546,9-10-2337</inkml:trace>
  <inkml:trace contextRef="#ctx0" brushRef="#br0" timeOffset="690.454">1264 283 9530,'-7'-39'4417,"-2"13"-2097,5 28-975,1 16-153,1 21-480,0 13-176,8 17-16,6 4-15,13 16-209,6 5-48,3-1-120,-1-5-16,-5-18-24,-9-7-16,-5-17 240,-5-3 80,-6-10 2280,-5-1-1863</inkml:trace>
  <inkml:trace contextRef="#ctx0" brushRef="#br0" timeOffset="1089.412">1845 821 7026,'68'-90'3206,"-67"89"-3066,0-1 0,0 1 1,0-1-1,0 1 1,-1-1-1,1 0 1,0 1-1,-1-1 1,0 0-1,1 1 1,-1-1-1,0 0 1,0 0-141,0 1 52,0 0 1,0 1 0,0-1 0,0 0 0,0 1 0,-1-1 0,1 1-1,0-1 1,-1 0 0,1 1 0,0-1 0,-1 1 0,1-1 0,0 1 0,-1-1-1,1 1 1,-1-1 0,1 1 0,-1-1 0,0 1 0,1 0 0,-1-1-53,-2 0 164,0 0 1,0 0 0,0 0 0,-1 1-1,1-1 1,0 1 0,0 0-1,0-1 1,-2 2-165,1-2 286,-10 2-66,0-1 1,-1 2 0,1 0-1,0 0 1,0 1 0,1 1 0,-1 0-1,1 1 1,-1 1 0,2 0-1,-1 1 1,1 0 0,0 1 0,0 0-1,1 1 1,-6 5-221,13-9 15,0 0 1,0 1-1,0-1 1,0 1-1,1 0 0,0 0 1,0 0-1,1 1 1,0-1-1,0 0 0,0 1 1,1 0-1,0-1 1,0 1-1,0 0 0,1 0 1,0-1-1,1 1 0,-1 0 1,2 4-16,0-2 6,0 0 0,0-1 0,1 1-1,0-1 1,0 0 0,1 0 0,0 0 0,1 0 0,0-1 0,0 1 0,0-1-1,1-1 1,0 1 0,0-1 0,6 5-6,1-2 12,0 0 0,0-1 0,1-1 0,0 0 0,0-1 0,1 0 0,-1-1 0,1 0 0,1-2 0,-1 0 0,0 0 0,1-2 0,-1 1 0,1-2 0,0 0 0,7-2-12,-19 1 6,0 0 0,1 0 0,-1 0 0,0 0-1,0-1 1,0 0 0,0 0 0,0 0 0,0 0 0,0-1 0,0 1-1,-1-1 1,0 0 0,1 0 0,-1 0 0,0-1 0,0 1 0,-1-1-1,1 1 1,-1-1 0,0 0 0,0 0 0,0 0 0,1-3-6,-1-1 9,0 0-1,-1 0 1,1 0 0,-2-1 0,1 1-1,-1 0 1,0 0 0,-1 0 0,0 0-1,0-1 1,-1 1 0,0 0 0,-1-1-9,-4-14 30,-2 0 0,0 1 1,-1 0-1,-2 1 0,-7-11-30,14 24-33,0 1-1,0-1 0,-1 1 0,0 0 0,-1 1 0,1 0 0,-1 0 0,0 0 0,-1 1 0,1 0 1,-1 0-1,0 1 0,0 0 0,-1 0 0,1 1 0,-4-1 34,7 3-154,-1 0 1,1 0-1,-1 1 1,0 0-1,1 0 1,-4 0 153,3 1-104,1 1 0,0-1 0,0 1 1,0 0-1,-4 1 104</inkml:trace>
  <inkml:trace contextRef="#ctx0" brushRef="#br0" timeOffset="1632.332">2124 654 9890,'0'-2'366,"-4"-21"4845,3 19-2761,4 16-1575,22 124 942,-3 28-1817,-2-17 730,-20-146-720,0 0-1,0 1 0,0-1 1,1 1-1,-1-1 1,0 0-1,1 1 0,-1-1 1,1 0-1,0 1 1,-1-1-1,1 0 0,0 0 1,0 1-1,1-1-9,-2 0 6,1-1 0,-1 0-1,1 0 1,-1 1 0,1-1-1,-1 0 1,1 0 0,-1 0-1,1 0 1,-1 1 0,1-1-1,0 0 1,-1 0-1,1 0 1,-1 0 0,1-1-1,-1 1 1,1 0 0,0 0-1,-1 0 1,1 0 0,-1 0-1,1-1 1,-1 1 0,1 0-6,4-4 30,0 1 0,-1-1 1,1 0-1,-1 0 1,0 0-1,2-3-30,1-1 6,60-59 146,29-21-152,-90 83 3,-1 0-2,1 0 0,0 0 0,1 0 0,-1 1 0,1 0 1,2 0-3,-8 3 1,1 0-1,0 1 1,0-1-1,0 1 1,0-1-1,-1 1 1,1 0-1,0 0 1,0 0-1,0 0 0,0 0 1,0 0-1,0 0 1,0 1-1,-1-1 1,1 1-1,0 0 1,0-1-1,0 1 1,-1 0-1,1 0 0,0 0 1,-1 0-1,1 0 1,-1 0-1,1 1 1,0-1 0,40 44-9,-32-34 9,0 1 0,1-1-1,0-1 1,1 0 0,0-1-1,0 0 1,3 0 0,-5-3 52,0-1 0,0-1 0,1 1 0,0-2 0,0 1 0,0-2 0,0 1-52,-9-3 43,1 1 1,-1-1 0,0 0-1,0 0 1,1 0-1,-1 0 1,0 0-1,0 0 1,1-1-1,-1 1 1,0-1-1,0 1 1,0-1 0,0 0-1,0 0 1,0 0-1,0 0 1,0 0-1,0-1 1,0 1-1,0 0 1,-1-1-1,1 0 1,0 1 0,-1-1-1,0 0 1,1 0-1,-1 1 1,0-1-1,0 0 1,0 0-1,0-1 1,0 1-1,0 0 1,-1 0 0,1 0-1,-1-2-43,1-3 46,0-1 0,-1 1 0,0-1 0,0 1 0,-1-1 0,0 1 0,-1 0 0,1 0 0,-1-1 0,-2-3-46,-5-23 71,0-7-62,2 0 0,1-1 0,3 0 0,1 0 0,2 0 1,2 0-10,-2 40-7,0 1 0,1-1 0,-1 1 0,0-1 0,1 1 0,-1-1 0,0 1 0,1-1 0,0 1 0,-1-1 0,1 1 0,0 0 0,0-1 7,0 1-4,-1 1 0,1 0 0,0-1 0,0 1 0,-1 0 0,1 0 0,0-1 0,0 1 1,0 0-1,-1 0 0,1 0 0,0 0 0,0 0 0,0 0 0,0 0 0,-1 0 0,2 0 4</inkml:trace>
  <inkml:trace contextRef="#ctx0" brushRef="#br0" timeOffset="2283.523">3179 199 6985,'-65'-70'3453,"63"68"-3140,0 0-1,-1 0 1,1-1 0,0 1-1,1-1 1,-1 0-1,0 0 1,1 0-1,-1 1 1,1-1 0,0 0-1,0-1 1,0 1-1,1 0 1,-1 0-1,1 0 1,-1 0 0,1-1-1,0 1 1,0 0-313,1 0 120,0 1 1,0 0 0,0-1-1,0 1 1,1 0 0,-1 0-1,0 0 1,1 0 0,0 0-1,-1 0 1,1 0 0,0 0-1,0 1 1,0-1-1,0 1 1,0-1 0,0 1-1,1 0 1,0 0-121,10-5 123,0 1 0,1 1 0,-1 0 0,1 1 0,0 0 0,13 0-123,2 1 118,-1 1-1,1 1 1,-1 1-1,0 1 0,21 5-117,-38-5 13,-1 0 0,1 1 0,-1 0 0,1 1 0,-1 0 0,0 0 0,0 1 0,-1 1 0,1-1 0,-1 2 0,0-1 0,-1 1 0,0 1 0,0-1 0,0 1 0,0 1-13,-6-5 2,1 0 0,-1 0 0,0 0 0,0 1 0,-1-1 0,1 0 0,-1 1 0,0-1 0,0 1 0,0-1 0,-1 1 0,1 0 0,-1-1 0,0 1 0,0 0 0,-1-1 0,0 1 0,0-1 0,0 1 0,0-1 0,0 1 0,-1-1 0,0 0 0,0 1-2,-8 12 11,1 0 0,-2-1 0,0 0-1,-1-1 1,-3 2-11,1 0 19,-9 13 53,1 0-1,-2 7-71,18-26 42,0-1-1,1 1 1,0 0-1,0 1 1,1-1-1,1 1 1,-3 10-42,6-20 2,0-1 0,0 1 0,0-1 0,0 1 1,0 0-1,0-1 0,0 1 0,0-1 0,1 1 0,-1-1 0,1 1 1,-1-1-1,1 0 0,-1 1 0,1-1 0,0 0 0,0 1 1,0-1-3,24 20 80</inkml:trace>
  <inkml:trace contextRef="#ctx0" brushRef="#br0" timeOffset="2651.701">3546 1067 7858,'-60'25'3368,"59"-24"-3212,-1-1-1,1 1 0,-1-1 0,1 0 1,0 1-1,-1-1 0,1 0 0,-1 0 1,1 0-1,-1 0 0,1 0 0,-1 0 1,1 0-1,-1-1 0,1 1 1,-1-1-1,0 1-155,-7-3 806,1 4-401,1-1-1,-1 1 1,0 0-1,1 0 0,-1 1 1,0 0-1,1 1 1,-7 2-405,12-4 61,0 0 1,-1 0 0,1 0 0,0 0 0,0 0-1,0 0 1,0 1 0,0-1 0,0 1 0,1-1-1,-1 1 1,0 0 0,1-1 0,-1 1 0,1 0-1,0 0 1,-1 0 0,1 1 0,0-1 0,0 0-1,1 0 1,-1 0 0,0 1 0,1-1 0,-1 1-1,1-1 1,0 0 0,0 1 0,0-1 0,0 1-62,0-1 33,1-1 1,-1 0-1,1 0 1,-1 1 0,1-1-1,0 0 1,-1 0 0,1 0-1,0 0 1,0 0-1,0 0 1,0 0 0,0 0-1,0 0 1,0 0 0,0 0-1,0-1 1,1 1-1,-1-1 1,0 1 0,0 0-1,1-1 1,-1 0 0,0 1-1,1-1 1,-1 0-1,0 0 1,1 0 0,-1 0-1,0 0 1,1 0 0,-1 0-1,1 0 1,-1 0-1,0-1-33,8 0 172,-1 0 0,1-1 0,-1 0 0,6-2-172,-11 3 24,0 0 0,0 0-1,0 0 1,0-1 0,0 1 0,0-1 0,0 0 0,-1 0-1,1 0 1,0 0 0,-1 0 0,0-1 0,0 1 0,0-1-1,1-1-23,-2 2 21,0 0 0,0 1-1,-1-1 1,1 0-1,-1 0 1,1 0 0,-1 0-1,0 0 1,1 1 0,-1-1-1,0 0 1,0 0-1,-1 0 1,1 0 0,0 0-1,-1 0 1,1 1 0,-1-1-1,0 0 1,1 0-1,-1 1 1,0-1 0,0 0-1,0 1 1,0-1-1,-1-1-20,1 2 11,0 0 0,0 0 0,0 0 0,0-1-1,-1 1 1,1 0 0,0 0 0,0 1 0,-1-1-1,1 0 1,-1 0 0,1 1 0,0-1 0,-1 1-1,1-1 1,-1 1 0,0-1 0,1 1 0,-1 0-1,1 0 1,-1 0 0,-1 0-11,-20 7-104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4:58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72 3361,'82'-18'2247,"-81"18"-2179,-1 0 1,1 0 0,-1 0-1,0 0 1,1 0-1,-1 0 1,1 0 0,-1-1-1,1 1 1,-1 0-1,0 0 1,1 0 0,-1-1-1,1 1 1,-1 0-1,0-1 1,1 1-1,-1 0 1,0-1 0,0 1-1,1 0 1,-1-1-1,0 1 1,0 0 0,1-1-1,-1 1 1,0-1-1,0 1 1,0 0 0,0-1-1,0 1 1,0-1-1,0 1 1,1-1 0,-1 1-1,0-1 1,-1 1-1,1 0 1,0-1-1,0 1 1,0-1 0,0 1-1,0-1 1,0 1-1,0 0 1,-1-1 0,1 1-1,0-1 1,0 1-1,-1 0 1,1-1 0,0 1-1,0 0 1,-1-1-1,1 1 1,0 0-1,-1-1 1,1 1 0,-1 0-1,1 0 1,0 0-1,-1-1-68,-22-14 2748,22 14-2657,-4-1 38,1-1 1,-1 1-1,0 0 0,0 0 1,0 0-1,0 1 1,-1 0-1,1 0 0,0 0 1,-1 1-1,1-1 0,0 1 1,-1 1-1,1-1 1,0 1-1,0 0 0,-1 0 1,1 0-1,0 1 1,0-1-1,0 1 0,0 1 1,0-1-1,1 1 1,-1 0-1,1 0 0,0 0 1,-1 0-1,1 1 1,1 0-1,-1 0 0,1 0 1,-1 0-1,1 0 1,0 1-1,-1 2-129,-1 2 6,1 0-1,0 0 1,0 1-1,1-1 1,0 1-1,1 0 1,0 0-1,0 0 1,1 0 0,1 0-1,0 0 1,0 0-1,0 0 1,2 0-1,-1 0 1,1 1-6,0-3-1,0-1 1,1 0 0,-1 0-1,1 0 1,1 0-1,-1 0 1,1-1-1,0 0 1,1 0 0,-1 0-1,1 0 1,0 0-1,1-1 1,0 0 0,-1 0-1,1-1 1,1 0-1,-1 0 1,1 0-1,-1-1 1,8 3 0,-4-2 4,0-1 1,1 0-1,0-1 0,-1 0 0,1 0 0,0-1 1,3-1-5,-8 0 6,0 0 1,0 0-1,0-1 1,0 0-1,0-1 0,-1 1 1,1-1-1,0 0 1,-1-1-1,1 1 1,-1-1-1,0 0 1,0 0-1,2-2-6,2-2 19,0-1 0,0 0 0,0-1 0,-1 0 0,-1 0 0,0-1 0,0 1-1,0-2 1,2-5-19,-6 10 8,-1 1-1,0-1 0,0 0 1,0 0-1,-1 1 0,0-1 1,0 0-1,0 0 1,-1 0-1,0 0 0,0 0 1,-1 0-1,1 0 0,-1 0 1,0 0-1,-1 0 0,0 0 1,0 1-1,0-1 0,0 0-7,-2-1 47,0 0 0,0-1 0,0 1 0,-1 1 0,0-1 0,0 1 0,0 0 0,-1 0-1,0 0 1,-1 1 0,1 0 0,-1 0 0,0 0 0,0 1 0,0 0 0,-1 1 0,1-1-1,-1 2 1,0-1 0,0 1 0,0 0 0,0 0 0,0 1 0,0 1 0,-1-1-1,1 1 1,0 0 0,0 1 0,-1 0 0,1 0 0,0 1 0,-4 1-47,3 1 21,0-1 0,0 1 1,1 0-1,0 1 0,-1 0 1,2 1-1,-1-1 0,1 1 1,-1 1-1,2-1 0,-1 1 0,1 1 1,0-1-1,0 1-21,3-4 1,1 1 0,-1 0 0,1 0 0,0 0 0,0 0 0,0 0 0,1 0 0,-1 1 0,2-1 0,-1 1 0,0-1 0,1 0 0,0 1 1,0-1-1,1 1 0,-1-1 0,1 1 0,0-1 0,1 0 0,-1 0 0,1 0 0,0 1 0,1-2 0,-1 1 0,2 2-1,1 1-3,0 1 1,1-1-1,0-1 0,1 1 1,0-1-1,0 0 0,1 0 1,-1-1-1,1 0 0,1 0 1,-1-1-1,1 0 0,0-1 1,2 1 2,-5-3 1,0 0 0,1 0 0,-1 0 0,1-1 0,0 1 0,-1-2 0,1 1 0,0-1 0,0 0 0,0 0 0,-1-1 1,1 0-1,0 0 0,-1-1 0,1 0 0,-1 0 0,1 0 0,-1-1 0,0 0 0,0 0 0,1-1-1,2-3 9,1 1-1,-1-2 1,0 1-1,0-1 1,-1-1-1,0 1 0,-1-1 1,0-1-1,0 0 1,2-5-9,-6 12 5,-2-1 0,1 0 0,0 1 0,-1-1 0,0 0-1,0 0 1,0 0 0,0 0 0,-1 0 0,1 0 0,-1 0 0,0 0 0,0 0 0,0 0 0,-1 0 0,0 0 0,0 0 0,0 0-1,0 0 1,0 0 0,-1 1 0,1-1 0,-1 0 0,0 1 0,0-1 0,-1 1 0,1 0 0,-1 0 0,1 0 0,-1 0 0,-2-2-5,1 2 7,0 0 0,0-1 0,0 1 1,0 1-1,-1-1 0,1 1 1,-1-1-1,0 1 0,0 1 0,1-1 1,-1 1-1,0 0 0,0 0 1,0 0-1,-1 0 0,1 1 0,0 0 1,0 0-1,0 1 0,0-1 1,0 1-1,0 0 0,0 0 1,-1 1-8,-3 2 11,1-1 0,0 1 0,0 0 1,1 1-1,-1 0 0,1 0 0,0 1 1,0-1-1,1 2 0,0-1 0,0 1 1,0 0-1,-2 5-11,4-7 0,1 0-1,0 0 1,0 1-1,0-1 1,1 1-1,-1 0 1,2 0-1,-1 0 1,1 0-1,-1 0 1,1 4 0,1-7-1,0-1 0,0 1 0,1-1-1,-1 1 1,0-1 0,1 0 0,0 1 0,0-1 0,0 0 0,0 1 0,0-1-1,0 0 1,0 0 0,1 0 0,-1 0 0,1 0 0,-1 0 0,1 0 0,0-1-1,0 1 1,0-1 0,0 1 0,0-1 0,0 1 0,0-1 0,0 0 0,1 0 0,-1 0-1,0-1 1,1 1 1,3 1 4,-1-1-1,0 0 0,1 0 0,-1-1 0,1 0 0,-1 0 1,1 0-1,-1 0 0,1-1 0,-1 0 0,1 0 1,-1-1-1,0 1 0,0-1 0,1 0 0,-1 0 1,-1-1-1,1 0 0,0 0 0,-1 0 0,1 0 1,-1-1-1,0 1 0,0-1 0,0 0 0,-1 0 1,1-1-1,-1 1 0,0-1 0,0 0 0,-1 0 1,0 0-1,1 0 0,-1 0 0,-1 0 0,1 0 0,-1-1 1,0 0-4,-1 4 3,1 0 0,-1 1 0,0-1 0,0 0 1,0 0-1,0 1 0,0-1 0,-1 0 1,1 0-1,0 1 0,-1-1 0,1 0 0,-1 1 1,0-1-1,1 0 0,-1 1 0,0-1 0,0 1 1,0-1-1,0 1 0,0 0 0,-1 0 0,1-1 1,0 1-1,-1 0 0,1 0 0,0 0 0,-1 0 1,1 0-1,-1 0 0,0 1 0,1-1 0,-1 1 1,0-1-1,1 1 0,-1-1 0,0 1 0,0 0 1,1 0-1,-2 0-3,-2-1 4,1 1 1,0 0 0,0 0-1,0 0 1,-1 1 0,1-1-1,0 1 1,0 0-1,0 0 1,0 1 0,0-1-1,0 1 1,1 0 0,-1 0-1,0 0 1,1 0-1,0 1-4,1-1 0,0-1 0,0 1 0,0 0 0,0 0 0,1 0-1,-1 1 1,1-1 0,-1 0 0,1 1 0,0-1 0,0 0-1,0 1 1,0 0 0,1-1 0,-1 1 0,1-1 0,-1 1-1,1 0 1,0-1 0,0 1 0,0 0 0,0-1 0,1 1-1,-1 0 1,1-1 0,-1 1 0,1-1 0,0 1 0,0-1-1,0 1 1,1-1 0,-1 0 0,0 1 0,1-1 0,-1 0-1,1 0 1,0 0 0,0 0 0,0 0 0,0-1 0,0 1-1,0-1 1,0 1 0,1-1 0,-1 0 0,1 0 0,-1 0-1,3 1 1,-1-1 8,0-1 0,0 1 0,0-1 0,0 0 0,0 0 0,0-1 0,0 1-1,-1-1 1,1 0 0,0 0 0,0 0 0,0-1 0,-1 1 0,1-1 0,-1 0-1,1 0 1,-1 0 0,0 0 0,0-1 0,0 1 0,0-1 0,3-3-8,-5 5 7,1-1 0,-1 0 0,1 1 0,-1-1 0,1 0 0,-1 0 1,0 0-1,0 0 0,0-1 0,0 1 0,-1 0 0,1 0 0,0 0 0,-1-1 0,0 1 1,1 0-1,-1-1 0,0 1 0,0 0 0,0-1 0,-1 1 0,1 0 0,0 0 0,-1-1 1,0 1-1,1 0 0,-1 0 0,0 0 0,0-1 0,0 1 0,-1 0 0,1 0 0,0 1 1,-1-1-1,1 0 0,-1 0 0,0 1 0,1-1 0,-2 0-7,-3-2 45,1 0 0,-1 0-1,-1 0 1,1 1 0,0 0-1,-1 0 1,1 0 0,-1 1-1,0 0 1,0 1 0,0-1-1,0 1 1,-3 1-45,-2-1 17,1 1 0,-1 0 0,0 1-1,0 1 1,0 0 0,1 0 0,-8 3-17,18-5 6,-8 4 14,9-4-18,0 0 0,0 0 0,0 0 0,0 0 0,-1 0 0,1 0 0,0 0 0,0 0 0,0 0 0,0 0 0,0 0 1,0 0-1,0 0 0,-1 1 0,1-1 0,0 0 0,0 0 0,0 0 0,0 0 0,0 0 0,0 0 0,0 0 0,0 0 0,0 1 0,0-1 0,0 0 0,0 0 1,0 0-1,0 0 0,0 0 0,0 1 0,0-1 0,0 0 0,0 0 0,0 0 0,0 0 0,0 0 0,0 0 0,0 1 0,0-1 0,0 0 0,0 0 1,0 0-1,0 0 0,0 0 0,0 0 0,0 0 0,0 1 0,0-1 0,0 0 0,1 0 0,-1 0 0,0 0 0,0 0 0,0 0 0,0 0-2,15 8 54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08.36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49 129 3281,'25'-72'8935,"-28"76"-5928,-9 23-2687,3 1-71,2 0-1,1 0 0,2 0 1,1 1-1,0 14-248,0 44 727,-10 50-727,8-93 72,1 1 0,3 0 0,1-1 1,5 22-73,5 17 104,20 74-104,-25-132 13,1 0-1,2 0 0,1 0 1,8 17-13,-13-35 6,0 0-1,0 0 1,1-1 0,-1 1-1,1-1 1,1-1 0,-1 1 0,3 1-6,-4-4 7,-1 0 0,1-1 0,1 1 0,-1-1 1,0 0-1,0 0 0,1 0 0,-1-1 0,1 1 0,-1-1 1,1 0-1,0-1 0,0 1 0,0-1-7,3 0 14,0-1 0,0 0 0,0-1 0,-1 0 0,1 0 1,-1 0-1,1-1 0,-1 0 0,0 0 0,0-1 0,-1 0 0,1 0 0,2-3-14,11-8 39,-2 0 1,0-2 0,12-13-40,-3-1 28,-1-1 0,-1-1 0,-2-2 0,-2 0 0,-1-1 0,10-28-28,-9 15 29,-3-1-1,-2-1 0,-3-1 0,7-50-28,-13 43 22,-3 0 1,-3-5-23,1 16 10,-1 15 2,-2 0 1,-1 0-1,-2 1 1,0-1-1,-6-13-12,3 33 75,7 13-73,0 0-1,0 0 0,-1 0 1,1 0-1,0 0 1,-1 1-1,1-1 0,0 0 1,0 0-1,-1 0 0,1 0 1,0 0-1,0 0 1,-1 1-1,1-1 0,0 0 1,0 0-1,-1 0 0,1 1 1,0-1-1,0 0 1,0 0-1,0 1 0,-1-1 1,1 0-1,0 0 0,0 1 1,0-1-1,0 0-1,-9 29 21,6-7-19,2 1-1,0 0 0,1 0 1,2 7-2,13 95 15,-1-12 0,-4-15 19,18 81-34,-19-139 14,1 0 0,3 0 0,1-1-1,2-1 1,14 25-14,-23-51-3,-1-1 0,2 1-1,-1-1 1,2-1 0,2 3 3,-8-10-24,0 0-1,0 0 1,1 0-1,0 0 1,0-1-1,-1 1 1,1-1-1,0 0 1,1 0-1,-1-1 1,0 1-1,1-1 1,-1 0-1,1 0 1,-1 0-1,1-1 1,0 0 24,4 0-46,1-1 0,-1 0 0,1-1 1,2 0 45,-12 1-1</inkml:trace>
  <inkml:trace contextRef="#ctx0" brushRef="#br0" timeOffset="501.962">1176 575 9602,'-14'-17'2056,"14"17"-2002,0 0-1,-1-1 1,1 1 0,0 0 0,-1 0 0,1-1 0,-1 1 0,1 0 0,0 0 0,-1 0 0,1-1 0,-1 1-1,1 0 1,-1 0 0,1 0 0,0 0 0,-1 0 0,1 0 0,-1 0 0,1 0 0,-1 0 0,1 0 0,-1 0-1,1 0 1,-1 1-54,0 0 66,0 1-1,0-1 0,-1 1 1,1 0-1,0 0 0,0-1 1,0 1-1,1 0 1,-1 0-1,0 0 0,1 0 1,0 0-1,-1 0 0,1 0 1,0 0-1,0 0 0,0 0 1,0 0-1,0 1-65,0 11 171,0 0 0,1 1 1,0-1-1,1 0 0,1 0 0,1 5-171,9 23 852,8 16-852,-11-32 272,0 1-1,-2-1 1,-1 2-1,-1-1 1,-2 2-272,-3-28 32,-1 0-1,0-1 1,0 1 0,0 0 0,0 0 0,0 0 0,0-1-1,0 1 1,0 0 0,0 0 0,0 0 0,0-1 0,0 1-1,0 0 1,-1 0 0,1-1 0,0 1 0,-1 0 0,1 0-1,0-1 1,-1 1 0,1 0 0,-1-1 0,1 1 0,-1-1-1,1 1 1,-1-1 0,0 1-32,0-1 36,0 0 0,0 0 0,1-1 0,-1 1 0,0 0 0,0-1 0,0 1 0,0-1 0,1 1 0,-1-1 0,0 1 0,1-1 0,-1 0 0,0 1 0,1-1 0,-1 0 0,1 1 0,-1-1 0,1 0 0,-1 0 0,1 0 0,0 1 0,-1-1 0,1 0 0,0 0 0,0 0 0,-1 0-36,-3-11 53,0 0 0,1 0 1,0 0-1,1 0 0,1-1 0,-1 1 1,2-1-1,0 1 0,0-1 1,2 1-1,-1 0 0,1-1-53,4-16 15,1 1-1,2-1 1,0 1-1,8-14-14,-12 32 2,1-1 0,-1 1 0,2 0 0,0 1 0,0-1-1,0 2 1,1-1 0,1 1 0,-1 0 0,1 0 0,1 1 0,-1 1 0,1-1-1,6-1-1,-11 5-1,1 0 1,-1 1-1,1 0 0,-1 0 0,1 0 0,0 1 0,-1 0 0,1 0 0,0 0 0,0 1 0,0 0 0,0 0 0,-1 0 0,1 1 0,0 0 0,0 0 0,0 0 0,-1 1 0,1 0 0,-1 0 1,1 1-1,-1-1 0,0 1 0,0 0 0,0 0 0,0 1 0,-1 0 0,1-1 0,-1 2 1,3 3-1,0 1 1,-1-1-1,0 1 0,0 1 0,-1-1 1,-1 1-1,0 0 0,0 0 1,-1 0-1,0 0 0,0 1 1,-1-1-1,-1 1 0,1 9 1,0 22-1,-2 0-1,-2 0 0,-2 6 2,2-27 0,-4 37 26,1-17-51,3 0 0,1 3 25,3-30-347,-2-13 323,0-1 0,0 0 0,0 1 0,1-1 0,-1 0 0,0 1 0,0-1 0,0 0 0,0 1 0,1-1 0,-1 0 0,0 0 0,0 1 0,1-1 0,-1 0 0,0 0 0,1 1 0,-1-1 0,0 0 0,0 0 0,1 0 0,-1 0 0,0 0 0,1 1 0,-1-1 0,0 0 0,1 0 0,-1 0 0,1 0 0,-1 0 0,0 0 0,1 0 0,-1 0 0,0 0 0,1 0 24,16-9-421</inkml:trace>
  <inkml:trace contextRef="#ctx0" brushRef="#br0" timeOffset="874.602">1939 594 11891,'-13'-1'4256,"1"7"-3647,5 12-65,0 3 144,2 9-176,4 5-120,8 13-192,1-2-56,6 1-64,-1 3-8,5-12-24,-5 5 0,-2-11-16,-1-7-288,-12-12-3841,6-3 3001</inkml:trace>
  <inkml:trace contextRef="#ctx0" brushRef="#br0" timeOffset="1221.388">1909 158 13987,'-9'-38'4825,"-10"6"-4409,15 10-344,-1-1 0,6 14 24,2 2-88,9 12 16</inkml:trace>
  <inkml:trace contextRef="#ctx0" brushRef="#br0" timeOffset="1570.792">2434 57 6609,'15'-25'3697,"-23"7"240,6 8-2505,0 6-631,0 7-145,-2 15-328,1 11-48</inkml:trace>
  <inkml:trace contextRef="#ctx0" brushRef="#br0" timeOffset="1571.792">2480 1095 22181</inkml:trace>
  <inkml:trace contextRef="#ctx0" brushRef="#br0" timeOffset="1572.792">2205 703 10170,'-10'-7'4753,"6"0"-2152,20 2-1145,10-6-64,28-2-712,16-2-239,14-2-225,8 0 320,4 7 2216,-1 12-1951</inkml:trace>
  <inkml:trace contextRef="#ctx0" brushRef="#br0" timeOffset="2352.141">2439 41 6385,'0'-1'289,"-9"-11"2997,9 12-3203,0 0 1,0 0 0,0 0 0,0-1 0,-1 1 0,1 0 0,0 0 0,0 0 0,0 0 0,-1-1 0,1 1 0,0 0 0,0 0 0,-1 0-1,1 0 1,0 0 0,0 0 0,-1 0 0,1 0 0,0 0 0,0 0 0,-1 0 0,1 0 0,0 0 0,0 0 0,-1 0 0,1 0 0,0 0-1,0 0 1,-1 0 0,1 0 0,0 0 0,0 0 0,0 1 0,-1-1 0,1 0 0,0 0 0,0 0 0,0 0 0,-1 1 0,1-1 0,0 0-1,0 0 1,0 0 0,0 1 0,-1-1-84,1 1 108,-1 0-1,1 0 0,-1 0 1,1 1-1,0-1 0,-1 0 0,1 0 1,0 1-1,0-1 0,0 0 1,0 0-1,0 1 0,0-1 1,0 1-108,0 12 162,0 202 1109,3-11-570,4 67-354,-2-231-302,1 0 0,2-1 1,11 31-46,-13-53 77,1 0 1,0-1-1,1 1 0,1-2 1,1 1-1,8 9-77,20 26 176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11.6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103 751 8834,'-9'-7'3521,"4"6"-2305,5 15-456,0 10-72,4 22-80,4 11-72,4 21-39,2 7-57,-3 2-120,-3-2-72,-8-4-128,-1-3-16,-4 3-32,0 0 0,2-12-112,2-7-480,1-32 368</inkml:trace>
  <inkml:trace contextRef="#ctx0" brushRef="#br0" timeOffset="337.812">9 944 9498,'-2'-11'768,"-1"0"-1,2 0 0,-1 0 1,2-1-1,-1 1 1,2-8-768,1 7 257,0 0 0,0 0-1,1 0 1,1 0 0,0 1 0,0 0 0,1 0-1,1 0 1,4-6-257,1 0 169,0 1 0,2 0-1,0 0 1,0 1 0,2 1 0,-1 0-1,2 1 1,0 1 0,17-10-169,-23 16 30,1 0 0,0 0 0,0 1 1,0 0-1,1 1 0,0 0 0,0 1 0,0 0 1,0 1-1,1 1 0,-1-1 0,0 2 0,1 0 1,-1 1-1,0 0 0,8 2-30,-13-2 4,0 1-1,0 0 1,0 1 0,-1 0-1,1 0 1,-1 0 0,0 1-1,0-1 1,0 2 0,-1-1-1,1 1 1,-1-1 0,0 1-1,3 4-3,-3-1 3,1 0-1,-2 0 1,1 0-1,-1 1 1,0 0-1,-1-1 0,0 1 1,0 1-1,-1-1 1,0 2-3,1 12 5,-1 1 0,-1-1 0,-1 0 1,-1 1-1,-1-1 0,-2 0 0,0 0 0,-4 10-5,4-13 13,-2-1-1,0 1 1,-1-1 0,-2-1-1,1 0 1,-2 0-1,-11 15-12,19-29 7,0-1-1,-1-1 1,0 1-1,1 0 1,-1 0-1,0-1 1,0 0-1,0 1 1,-1-1 0,1 0-1,0-1 1,-1 1-1,1-1 1,-1 1-1,0-1 1,1 0-1,-2 0-6,-1 0 13,0-1 0,1 0 0,-1 0 0,0-1 0,1 1 0,-1-1-1,0 0 1,1-1 0,-1 1 0,-4-3-13,-11-5 15,1-2 0,0 0 0,1-1 0,0-1 0,-5-6-15,23 18-1,1 1 1,-26-19-585,0-1 1,2-2-1,-4-4 585,23 17-505</inkml:trace>
  <inkml:trace contextRef="#ctx0" brushRef="#br0" timeOffset="745.122">680 761 9210,'51'-54'3265,"-35"105"692,-5-15-3460,68 234 1683,-76-253-1850,-5-12 324,1-6-579,-1 0-1,1 0 1,0-1 0,0 1 0,0 0-1,0-1 1,0 1 0,0-1 0,0 1-1,0-1 1,1 1 0,-1-1-1,1 1 1,-1-2-75,-6-16 145,2 0-1,0 0 0,1-1 0,1 0 1,0 1-1,1-10-144,1-15 95,2 0-1,4-16-94,-4 48 9,0 0 0,1 0 0,1 1-1,0-1 1,1 1 0,0 0 0,0 0 0,6-10-9,-7 16 1,0 1 0,0 0 0,0-1 1,1 1-1,-1 1 0,1-1 1,0 0-1,0 1 0,1 0 0,-1 0 1,0 0-1,1 0 0,0 1 1,0 0-1,0 0 0,0 0 0,0 1 1,0-1-1,0 1 0,0 0 0,1 1-1,5-1-7,-1 1 0,1 0-1,-1 1 1,1 0 0,-1 1-1,0 0 1,0 1 0,0 0-1,6 3 8,17 8 1052,0 1 0,1 3-1052,-33-18 55,53 29 886</inkml:trace>
  <inkml:trace contextRef="#ctx0" brushRef="#br0" timeOffset="1148.416">1601 737 7794,'-7'-8'1005,"-1"0"1,0 1 0,-1 0-1,0 0 1,0 0 0,0 1-1,-3-1-1005,3 3 433,1 0-1,-1 1 0,0-1 0,1 2 0,-1-1 1,-1 1-1,1 0 0,-4 1-432,6 0 61,1 1 0,-1 0-1,1 1 1,-1-1 0,1 1 0,-1 0-1,1 1 1,0 0 0,-1 0 0,1 0-1,0 1 1,0-1 0,1 2 0,-1-1 0,1 1-1,-1-1 1,1 1 0,0 1 0,0-1-1,1 1 1,0 0 0,-1 0 0,2 0-1,-1 0 1,0 1 0,0 3-61,-2 2 4,1 0 1,0 0 0,1 0-1,0 1 1,1 0-1,0 0 1,1 0-1,0 0 1,1 0-1,1 0 1,0 0-1,0 0 1,1 1-1,1-1 1,1 6-5,-1-9 4,1 0 1,-1-1 0,2 1-1,-1-1 1,1 0-1,0 0 1,1 0-1,0-1 1,0 1 0,0-1-1,1-1 1,0 1-1,1-1 1,-1 0 0,1 0-1,0 0 1,1-1-1,0-1 1,-1 1-1,1-1 1,5 2-5,-3-3 7,0 1 1,-1-1-1,1-1 1,1 0 0,-1 0-1,0-1 1,0 0-1,1-1 1,-1 0-1,1-1 1,-1 0-1,0-1 1,5-1-8,-9 2 8,0-1 0,0 0 0,0-1 1,0 0-1,0 0 0,0 0 1,-1 0-1,0-1 0,1 0 1,-1 0-1,-1 0 0,1-1 0,-1 0 1,1 0-1,-2 0 0,1 0 1,0-1-1,-1 1 0,0-1 0,0 0 1,-1 0-1,1-1-8,-1-1 9,1 0-1,-2 0 1,1 0-1,-1 0 1,0 0-1,0 0 1,-1 0-1,-1 0 1,1 0-1,-1-1 1,0 1 0,-1 0-1,0 0 1,0 1-1,-1-1 1,0 0-1,0 1 1,-1-1-1,0 1 1,0 0-1,-1 1 1,-4-6-9,-3-2-6,0 1 0,-1 1-1,0-1 1,-1 2 0,-1 0 0,0 1-1,0 0 1,-1 2 0,-13-7 6,-28-14-89,69 35 351</inkml:trace>
  <inkml:trace contextRef="#ctx0" brushRef="#br0" timeOffset="1838.479">2007 743 11146,'2'22'4944,"4"39"-4257,-2-28-142,20 133 791,3 31-279,-24-162-973,-2 0 0,-2 1 1,-1-1-1,-4 22-84,-14 58 143,18-107-115,0-13-16,-1-21-6,3 20-4,-14-583 55,13 556-55,0 3 3,2 0 0,0-1 1,6-24-6,-6 48 0,0 0 0,1 0 0,0 1 1,0-1-1,1 1 0,-1-1 1,1 1-1,0 0 0,1 0 0,0 0 1,0 1-1,0-1 0,1 1 1,-1 0-1,1 0 0,0 1 0,1-1 1,-1 1-1,3-1 0,2 0-3,1 1 0,-1-1 1,1 2-1,0 0 0,0 0 0,1 1 0,-1 0 0,0 1 0,1 1 1,-1-1-1,1 2 0,-1 0 0,1 0 0,-1 1 0,0 0 1,9 4 2,-5-2-3,-1 1 1,0 0 0,0 1 0,-1 1 0,0 0-1,0 1 1,-1 1 0,0 0 0,0 0-1,-1 1 1,0 0 0,5 8 2,-12-13 0,0 0-1,0 1 1,-1-1 0,0 1 0,0 0-1,0 0 1,-1 0 0,0 0-1,0 0 1,-1 0 0,1 1 0,-1-1-1,-1 0 1,1 1 0,-1-1 0,0 1-1,-1-1 1,1 1 0,-1-1-1,-1 1 1,1-1 0,-1 0 0,0 0-1,0 0 1,-1 0 0,0 0 0,0 0-1,-6 9 5,0 0-1,-1-1 1,0 0-1,-1-1 0,-1 0 1,0-1-1,-1 0 0,0-1 1,-10 7-4,13-11 3,-1-1 0,0 1 1,0-2-1,-1 1 0,0-2 1,1 0-1,-2 0 0,-11 2-3,17-5 14,0 0-1,0 0 0,0 0 1,-1-1-1,1 0 0,0-1 1,0 1-1,0-1 0,0-1 1,0 1-1,0-1 0,0-1 1,0 1-1,1-1 0,-1 0 1,-1-2-14,6 4-17,0 0 0,1 0 1,-1-1-1,1 1 1,-1-1-1,1 1 0,-1-1 1,1 0-1,0 1 1,0-1-1,0 0 0,0 0 1,0 0-1,0 0 1,0 0-1,1 0 0,-1 0 1,1 0-1,-1 0 1,1 0-1,0 0 0,0 0 17,3-22-128</inkml:trace>
  <inkml:trace contextRef="#ctx0" brushRef="#br0" timeOffset="2544.233">2990 785 3969,'36'-48'2612,"-35"47"-2404,0-1-1,0 1 1,-1 0-1,1 0 1,-1 0-1,1 0 1,-1 0-1,1-1 1,-1 1-1,0 0 0,1 0 1,-1-1-1,0 1 1,0 0-1,0-1 1,0 1-1,0 0 1,0 0-1,0-1 1,-1 1-1,1 0 1,0 0-1,-1-1 0,1 1 1,-1 0-1,1 0 1,-1-1-208,-1 0 313,0 0 1,0-1-1,0 1 1,-1 0-1,1 0 0,0 0 1,-1 1-1,-1-2-313,2 1 221,-7-3 185,0-1-1,0 2 1,0-1-1,-1 1 1,1 0-1,-1 1 1,0 0-1,0 1 1,-6-1-406,12 2 43,0 1 0,0 0 0,0-1 0,0 1 0,0 1 1,0-1-1,0 1 0,0-1 0,0 1 0,0 0 0,0 1 0,0-1 0,0 1 1,1-1-1,-1 1 0,1 0 0,-1 0 0,1 1 0,0-1 0,0 1 0,0 0 0,0 0 1,0 0-1,1 0 0,-2 2-43,-3 7 5,1 0 1,0 1-1,0 0 0,1 0 1,1 0-1,0 1 0,-1 9-5,2-2 6,0 1 0,1-1-1,1 0 1,2 15-6,0-24 3,1 0 1,0-1 0,1 1-1,0-1 1,0 0-1,1 0 1,1 0-1,0-1 1,0 1-1,2 0-3,-5-8 4,1 1-1,-1-1 0,1 1 1,0-1-1,0 0 0,0 0 1,1 0-1,-1-1 1,1 1-1,-1-1 0,1 0 1,0 0-1,0 0-3,-1-1 4,0 0 0,0 0 0,1-1 0,-1 1-1,0-1 1,0 0 0,0 0 0,0 0 0,1 0 0,-1-1 0,0 1 0,0-1 0,0 0 0,0 0 0,0 0 0,0 0-1,0 0 1,0-1 0,0 0-4,4-2 10,0-1 0,0 0 0,-1-1-1,0 1 1,0-1 0,0 0 0,-1 0-1,0-1 1,0 0 0,-1 0 0,1 0-1,-2 0 1,1-1 0,-1 1 0,0-1-1,-1 0 1,1 0 0,0-8-10,2-16 27,-1 0 0,-1 0 1,-2 0-1,-1-4-27,0 30 5,0-1 15,0 1 1,0-1 0,1 1 0,0-1 0,1-1-21,-2 8 4,0-1 0,0 1 0,1-1 0,-1 1 0,0-1-1,0 1 1,0-1 0,1 1 0,-1-1 0,0 1 0,0 0 0,1-1 0,-1 1 0,1-1 0,-1 1 0,0 0 0,1-1 0,-1 1 0,1 0 0,-1-1 0,0 1 0,1 0 0,-1 0 0,1 0 0,0-1-4,0 2 7,0-1 0,0 0 0,-1 1 0,1-1 0,0 0-1,0 1 1,0-1 0,0 1 0,-1 0 0,1-1 0,0 1 0,0 0 0,-1-1 0,1 1 0,-1 0-1,1 0 1,-1 0 0,1-1 0,-1 1 0,1 0-7,15 27 68,0 1-1,-2 1 1,-1 3-68,3 2 51,0-1 0,4 2-51,-10-19 423,1-1 0,0-1 0,2 0 0,-1 0 0,2-1 0,0-1 0,1 0 0,0-1 0,10 5-423,39 17 1339</inkml:trace>
  <inkml:trace contextRef="#ctx0" brushRef="#br0" timeOffset="3402.844">3845 691 2320,'98'-36'2082,"-97"36"-1981,0 0 0,0-1 0,0 1 0,0 0 0,0-1 0,0 1 0,0-1 0,0 1 0,-1-1 0,1 1 0,0-1 0,0 1 0,0-1 0,-1 0 0,1 0 0,0 1 0,-1-1 0,1 0 0,-1 0 0,1 0 0,-1 0 0,1 0 0,-1 0-101,0 0 77,0 0 1,0 1-1,0-1 1,-1 1-1,1-1 1,0 1-1,-1-1 1,1 1 0,0-1-1,-1 1 1,1-1-1,0 1 1,-1-1-1,1 1 1,-1 0-1,1-1 1,-1 1-1,1 0 1,-1-1-78,-1-1 473,-3-3-103,-1 0-1,0 0 1,1 1 0,-2 0-1,1 0 1,0 0-1,-1 1 1,1 0 0,-1 0-1,0 0 1,0 1-1,0 0 1,-1 1 0,1-1-1,0 1 1,-1 1-1,1-1 1,-4 2-370,1-1 121,1 0-1,-1 1 1,0 1 0,0 0 0,1 0 0,-1 1-1,1 0 1,0 1 0,0 0 0,0 0 0,0 1-1,1 0 1,-5 4-121,6-3 19,0 0 0,1 0 0,-1 1 0,1 0 0,1 0 0,-1 0 0,1 1 0,1 0 0,-1 0 0,2 0 0,-1 0 0,1 1 0,0-1 0,0 1 0,1 0 0,1 0 0,-1 0 0,1 8-19,1-9 4,0 0 0,0 0-1,1 0 1,0 0 0,1 0 0,-1-1 0,2 1 0,-1 0 0,1-1-1,0 0 1,1 1 0,-1-1 0,1-1 0,1 1 0,-1 0 0,1-1 0,1 0-1,-1 0 1,1-1 0,0 1 0,5 2-4,-7-5 6,0 0 0,1 0 0,-1-1 0,1 1 0,0-1 0,0 0 0,0-1 0,0 1 0,0-1 0,0 0 0,1 0 0,-1-1 0,0 1 0,0-1 0,1 0 0,1-1-6,1 0 11,0-1 1,0 0-1,0 0 1,0-1-1,0 0 1,0 0-1,-1-1 1,1 0-1,-1 0 1,0-2-12,5-2 18,0-1-1,-1-1 1,0 0 0,0-1-1,-1 0 1,-1-1 0,0 0-1,0 0 1,-1-1 0,-1 0-1,3-8-17,-7 14 5,0 1 0,-1-2 0,0 1 0,0 0 0,-1 0 0,1-1 0,-2 1 0,1-1 0,-1 1 0,0-1 0,-1 1 0,0 0 0,0-1 0,0 1 0,-1 0 0,0 0 0,-1-1-1,1 2 1,-1-1 0,-1 0 0,1 0 0,-1 1 0,0 0 0,-2-2-5,5 6 0,0 1-1,0 0 1,-1 0-1,1 0 1,0 0-1,0 0 1,0 0-1,-1 0 1,1 1-1,0-1 1,-1 0-1,1 1 1,-1-1-1,1 1 1,-2-1 0,3 1-1,-1 0 1,0 0-1,1 0 0,-1 0 1,1 1-1,-1-1 0,0 0 1,1 0-1,-1 0 0,1 1 1,-1-1-1,1 0 0,-1 1 1,1-1-1,-1 0 0,1 1 1,-1-1-1,1 1 0,-1-1 1,1 1-1,0-1 0,-1 1 1,1-1-1,0 1 0,-1 0 1,-1 3-2,1 0-1,-1 1 0,1 0 0,0-1 0,0 1 0,1 0 1,-1-1-1,1 1 0,0 1 3,1 18 6,1 0 1,0 0-1,2-1 1,1 1-1,8 21-6,13 33 62,6 4-62,-15-40 44,73 170 1154,-48-116-490,-35-80-650,0 1 1,-2-1-1,0 1 0,0 4-58,-3-13 8,-1 0 0,-1-1 0,1 1 1,-1-1-1,-1 1 0,1 0 0,-1-1 0,-1 1 1,1-1-1,-1 1 0,-1 0-8,-1 4 12,-1-1 0,-1 1-1,0-1 1,0 0 0,-1-1 0,-1 1 0,1-2-1,-2 1 1,1-1 0,-1 0 0,-1-1-1,0 0 1,0 0 0,0-1 0,-1 0 0,-5 1-12,3-1 12,-1-1 0,0-1 1,-1 0-1,1-1 0,-1-1 1,0 0-1,1-1 1,-1 0-1,-1-1 0,1-1 1,0-1-1,0 0 0,-9-2-12,5-1-2,0 0 0,0-1-1,0-1 1,1-1 0,0-1-1,-7-4 3,15 7-2,1-1 0,-1 0 0,1 0 0,0-1 0,0-1 0,1 0 0,0 0-1,0 0 1,1-1 0,0 0 0,-2-4 2,7 9 205,0 1 0,1 0 0,-1-1-1,1 1 1,0-1 0,0 1 0,0-1 0,1 0 0,-1 0-1,1-2-204,4-35 998</inkml:trace>
  <inkml:trace contextRef="#ctx0" brushRef="#br0" timeOffset="4121.04">4678 701 5337,'1'-2'315,"-1"0"1,0 0-1,0 0 0,0 0 1,0 1-1,-1-1 0,1 0 1,0 0-1,-1 0 0,1 0 0,-1 0 1,0 0-1,0 1 0,1-1 1,-1 0-1,0 0 0,0 1 1,-1-1-1,1 1 0,0-1 0,-1 1 1,1 0-1,0-1 0,-1 1 1,0 0-1,0-1-315,-5-3 481,0 1-1,0-1 1,-1 1-1,0 0 1,-4-1-481,0 1 224,-1 0 0,0 1 0,0 0-1,0 1 1,0 1 0,-1 0 0,1 0 0,0 2-1,-1-1 1,1 2 0,0 0 0,0 0 0,-8 4-224,13-4 21,1 0 1,-1 1 0,1 0-1,0 0 1,0 1 0,0-1-1,1 2 1,-1-1-1,1 1 1,0 0 0,0 0-1,1 0 1,0 1 0,0 0-1,0 0 1,0 1 0,1-1-1,0 1 1,0 0 0,1 0-1,0 0 1,0 0-1,0 6-21,0-3 5,2 1-1,-1-1 1,1 1-1,1-1 0,0 0 1,1 1-1,0-1 1,0 1-1,1-1 0,0 0 1,1 0-1,0 0 1,1 0-1,0 0 0,2 2-4,-3-5 6,1-1-1,0 1 1,1-1-1,0 0 0,0-1 1,0 1-1,0-1 0,1 0 1,0 0-1,0 0 0,0-1 1,1 0-1,-1 0 1,1-1-1,0 0 0,0 0 1,0 0-1,0-1 0,1 0 1,-1-1-1,3 1-5,-2-1 7,0 0 1,0-1-1,0 1 0,0-1 0,0-1 1,1 0-1,-1 0 0,0-1 0,0 1 1,-1-2-1,1 1 0,0-1 0,-1 0 0,1-1 1,-1 0-1,0 0 0,0-1 0,-1 1 1,1-1-1,-1-1 0,0 1 0,-1-1 1,1 0-1,-1-1 0,0 1 0,-1-1 0,1 0 1,-1 0-1,-1-1 0,1 1 0,-1-1 1,-1 1-1,1-4-7,3-11 14,-1 1 0,-1-1 0,-1 0 0,-1 0 0,-1 0 0,0 0 0,-2 0 0,-1-4-14,-3 12 1,1 19 1,-1 25 11,5-8-5,1 0-1,1 0 1,1 0 0,0 0-1,2 0 1,1-1 0,5 14-8,-7-25 15,0-1 1,1 1 0,0-1 0,1 0-1,0 0 1,0-1 0,1 0 0,0 0-1,0 0 1,1-1 0,0 0 0,0 0-1,1-1 1,0 0 0,0-1 0,0 0-1,2 0-15,-4-2 231,1 0 0,0-1 0,0 0 0,0 0-1,0-1 1,0 0 0,0 0 0,0-1 0,0 0 0,1 0-1,-1-1 1,1 0-231,42-14 1183</inkml:trace>
  <inkml:trace contextRef="#ctx0" brushRef="#br0" timeOffset="4502.846">5148 117 11698,'-4'-4'992,"-1"-1"-218,-1 1-1,1-1 1,-1 1-1,0 1 1,0-1-774,6 4 46,-1-1 1,0 1-1,1-1 1,-1 1-1,0 0 1,1-1-1,-1 1 1,0 0-1,0 0 1,1 0-1,-1-1 1,0 1-1,0 0 1,1 0-1,-1 0 1,0 0-1,0 0 1,1 0-1,-1 1 0,0-1 1,0 0-1,1 0 1,-1 0-1,0 1 1,0-1-1,1 0 1,-1 1-1,0-1 1,1 1-1,-1-1 1,1 1-1,-1-1 1,1 1-1,-1-1 1,1 1-1,-1-1 1,1 1-1,-1 0 1,1-1-1,0 1 1,-1 0-1,1-1 1,0 1-1,-1 0 1,1 0-1,0 0-46,-2 12 124,1-1 0,0 1-1,0 0 1,2-1 0,-1 1 0,2 0 0,0-1-1,0 1 1,4 10-124,-5-21 13,22 84 248,4-1 0,6 7-261,33 103 186,-55-155-99,-1 1 0,-3 0-1,3 37-86,-8 86 1492,6-142-690</inkml:trace>
  <inkml:trace contextRef="#ctx0" brushRef="#br0" timeOffset="4860.044">4971 665 9546,'-15'-7'4417,"9"3"-2321,10-5-631,6 2-217,20-2-672,10-1-184,19 4-200,8 2-72,0 6-56,4-1 232,-6 5-360,-3 3 3225,-9 14-2345</inkml:trace>
  <inkml:trace contextRef="#ctx0" brushRef="#br0" timeOffset="4861.044">5734 585 9978,'-3'-9'4401,"-10"7"-2529,4 6-591,2 9 47,6 11-640,2 6-160,9 11-248,0 3-112,5 7-88,0 2-24,-3 1 0,2-4 136,-5-13-328,2-11-96,-1-16 160</inkml:trace>
  <inkml:trace contextRef="#ctx0" brushRef="#br0" timeOffset="5216.625">5709 71 11939,'-18'-34'4368,"-8"16"-3375,9 6-737,8 6 144,7 6-104,7 15-168</inkml:trace>
  <inkml:trace contextRef="#ctx0" brushRef="#br0" timeOffset="5571.751">6295 666 7082,'-4'-4'710,"-1"1"0,1-1 0,-1 1 0,0 0 0,0 0 0,0 0 0,0 0 0,-1 1 0,1 0 1,-1 0-1,0 1-710,-3-1 459,0 0 1,0 1 0,0 0 0,1 1-1,-1 0 1,0 0 0,-4 1-460,5 0 93,0 0 1,-1 1-1,1-1 0,0 2 1,0-1-1,1 1 0,-1 1 1,0-1-1,1 1 0,0 0 1,0 1-1,0 0 0,0 0 1,1 0-1,0 1 0,-2 3-93,1 0 9,2 1-1,-1-1 1,1 1-1,1 0 1,0 1-1,0-1 1,1 1 0,0-1-1,1 1 1,0 0-1,1 0 1,0 3-9,0-1 4,1 0 0,0 0 0,1 0 0,0-1 0,1 1 1,1 0-1,0-1 0,0 1 0,2-1 0,2 6-4,-4-12 5,1 1 0,0-1-1,0 0 1,0 0-1,1 0 1,0-1 0,0 1-1,0-1 1,1 0 0,0-1-1,0 0 1,0 0 0,0 0-1,1 0 1,-1-1 0,1 0-1,2 0-4,2 0 10,-1 0 0,1-1 0,0 0 0,-1-1 0,1 0-1,0 0 1,0-1 0,0-1 0,0 0 0,0-1 0,5-1-10,-3 0 12,-1 0 1,1-1 0,-1-1 0,0 0 0,-1-1-1,1 0 1,-1-1 0,0 0 0,8-7-13,-12 9 7,-1-1 0,0 0 0,0-1 0,0 1 0,-1-1 0,1 0 0,-2-1 0,1 1 0,-1-1 0,0 0 0,-1 0 0,0 0 1,0 0-1,0-3-7,-1 1 10,-1-1 1,0 0 0,-1 0-1,0 1 1,-1-1-1,0 0 1,0 0 0,-1 1-1,-1-1 1,0 1 0,0 0-1,-1 0 1,0 0-1,-1 0 1,0 1 0,-1-1-1,0 1 1,0 1 0,-1-1-1,-3-3-10,3 4-19,-1 0-1,0 0 1,-1 0-1,1 1 1,-1 1-1,-1 0 1,1 0-1,-1 0 1,0 1 0,0 1-1,-1 0 1,0 0-1,1 1 1,-1 0-1,0 1 1,0 0-1,0 1 1,-1 0-1,-5 1 20,17 0-5,-24 4-97,24-4 185,-1 0 0,0 1 1,0-1-1,0 0 0,1 1 1,-1-1-1,0 1 0,1-1 1,-1 1-1,0-1 0,1 1 1,-1-1-1,1 1 0,-1 0 1,0-1-1,1 1 0,0 0 1,-1 0-1,1-1 0,-1 1 1,1 0-1,0 0 0,0 0 1,-1 0-84,2 17 1016</inkml:trace>
  <inkml:trace contextRef="#ctx0" brushRef="#br0" timeOffset="5985.067">6536 722 8378,'-4'-43'3898,"4"43"-3790,0-1 0,0 0 0,-1 1 0,1-1 0,-1 0 0,1 1 0,-1-1-1,1 1 1,-1-1 0,1 1 0,-1-1 0,1 1 0,-1-1 0,1 1 0,-1-1 0,0 1 0,1 0 0,-1-1 0,0 1 0,1 0 0,-1 0 0,0-1-108,1 1 42,-1 0 1,1 0 0,0 0 0,0 0 0,-1 0 0,1 0 0,0 0 0,0 0 0,-1 0-1,1 0 1,0 0 0,0 0 0,-1 0 0,1 0 0,0 0 0,0 0 0,-1 0-1,1 0 1,0 1 0,0-1 0,0 0 0,-1 0 0,1 0 0,0 0 0,0 0 0,0 1-1,-1-1 1,1 0 0,0 0 0,0 0 0,0 1 0,0-1 0,0 0 0,-1 0 0,1 0-1,0 1 1,0-1 0,0 0 0,0 0 0,0 1 0,0-1 0,0 0 0,0 0-1,0 1 1,0-1 0,0 0 0,0 0 0,0 1 0,0-1 0,0 0 0,0 0 0,0 1-1,0-1 1,0 0-43,5 15 422,1 0 0,0-1 0,1 0 0,5 8-422,10 20 307,-7-11-215,-2 0 0,-1 1 0,-2 1-1,-1-1 1,2 14-92,-11-8 72,6-62 511,-5-7-379,-2 0-1,-1 0 1,-2 1-1,-1-1 1,-2-1-204,1 0 97,1 0 0,1-1 0,2 1 0,1-13-97,0 41 3,2 0 1,-1-1-1,0 1 1,1 0 0,0-1-1,0 1 1,0 0-1,0 0 1,1 0 0,-1-1-1,1 2 1,0-1 0,1 0-1,-1 0 1,0 1-1,1-1 1,0 1 0,0 0-1,0 0 1,0 0-1,1 0 1,-1 0 0,1 1-1,0-1 1,-1 1-1,1 0 1,0 0 0,0 1-1,1-1 1,-1 1-1,0 0 1,0 0 0,1 0-1,3 0-3,10 0 0,0 1-1,0 0 0,0 1 1,0 1-1,0 1 0,-1 0 1,1 1-1,-1 1 1,0 1-1,0 0 0,0 1 1,-1 1-1,0 1 0,-1 0 1,0 1-1,0 0 0,-1 2 1,0-1-1,-1 2 1,-1 0-1,1 2 1,-4-2 182,-1 1 0,0 0 0,-1 1 0,-1 0 1,0 0-1,-1 0 0,-1 1 0,2 12-182,3 5 1144,12 42-66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20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64 368 7386,'-14'-40'1192,"7"20"-79,-1 1 0,-1 0 0,-1 0-1,0 0-1112,9 17 189,0 0-1,0 0 1,1 0-1,-1 0 1,1 0-1,-1 0 1,1 0-1,0 0 1,0 0-1,0 0 0,0 0 1,0 0-1,0 0 1,1 0-1,-1 0 1,1 0-1,-1 0 1,1 0-1,0 0 1,0 1-1,0-1 0,0 0 1,0 0-1,0 0-188,4-5 288,0 1-1,0-1 0,1 1 0,-1 0 0,3-1-287,10-7 220,0 0 0,0 1 0,1 0-1,1 2 1,0 0 0,1 2 0,0 0 0,6-1-220,3 1 74,1 0 1,0 2 0,0 2 0,0 0 0,20 2-75,-41 2 10,1 1 1,-1 0-1,1 1 1,-1 0-1,1 0 1,-1 1-1,0 1 1,5 1-11,-13-3 2,1 0 0,0 1 0,-1-1 0,1 1 0,0-1 1,-1 1-1,0 0 0,1 0 0,-1 0 0,0 0 0,0 0 0,0 1 1,-1-1-1,1 1 0,0-1 0,-1 1 0,0 0 0,1-1 1,-1 1-1,0 0 0,-1 0 0,1 0 0,0 0 0,-1 0 0,1 0 1,-1 0-1,0 0 0,0 0 0,0 0 0,-1 0 0,0 1-2,0 9 9,-2-1-1,0 0 1,0-1-1,-1 1 1,0 0-1,-1-1 0,-1 0 1,-5 10-9,-12 13 29,-1 0-1,-3 0-28,5-6 24,0 2 1,-8 18-25,22-34 62,0 1 1,2 0 0,0 0 0,0 1 0,2 0 0,0 0 0,1 0 0,0 1 0,1 3-63,1-6-156,2-1 1,-1 1-1,1-1 1,1 0-1,1 1 1,1 4 155,0-5-1239,0 1 1,2-1-1,5 11 1239,9 15-1991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21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28 8018,'10'-20'6480,"-8"15"-3715,-6 14-1449,0 0-991,0 1-40,0 0-1,0 0 1,1 1-1,1-1 1,-1 7-285,2-14 31,1 0 1,0-1-1,0 1 0,0 0 1,0-1-1,1 1 1,-1 0-1,1-1 0,-1 1 1,1-1-1,0 1 0,0-1 1,0 1-1,0-1 0,1 0 1,-1 1-1,1-1 1,-1 0-1,1 0 0,0 0 1,0 0-1,0 0 0,0-1 1,0 1-1,1 0-31,-1-1 34,1 1 0,-1-1-1,1 0 1,0-1 0,-1 1 0,1 0 0,0-1-1,-1 1 1,1-1 0,0 0 0,0 0-1,-1 0 1,1 0 0,0-1 0,0 1 0,-1-1-1,1 0 1,0 1 0,-1-1 0,1 0-1,-1-1 1,1 1 0,1-2-34,-1 2 45,1-1-1,-1 0 1,0 0 0,0-1 0,-1 1-1,1-1 1,0 1 0,-1-1 0,0 0 0,1 0-1,-1 0 1,0 0 0,0 0 0,-1 0-1,1-1 1,-1 1 0,1-2-45,-1 2 28,0-1 1,-1 1-1,1 0 1,-1 0-1,0-1 0,0 1 1,0 0-1,0 0 1,-1-1-1,1 1 1,-1 0-1,0 0 0,1 0 1,-2 0-1,1 0 1,0 0-1,-1 0 0,1 0 1,-1 0-1,0 0 1,0 1-1,0-1 1,0 1-1,0 0 0,0-1 1,-1 1-1,0 0 1,1 0-1,-1 1 1,0-1-1,0 0 0,1 1 1,-1 0-1,-1 0 1,-1-1-29,-1 1 295,0 0 0,1 1 0,-1-1 0,0 1-1,1 1 1,-3 0-295,-35 7 969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23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0 4729,'62'29'2434,"-53"-28"-814,-8-5-428,-9-6 960,6 8-1991,-1 1 0,0-1 0,0 1 1,1 0-1,-1 0 0,0 0 0,0 0 1,0 0-1,0 1 0,-1 0 1,1-1-1,0 1 0,0 0 0,0 0 1,0 1-1,0-1 0,0 1 0,0-1 1,0 1-1,0 0 0,0 0 0,0 1 1,0-1-1,1 0 0,-1 1 1,0 0-1,1-1 0,-1 1 0,-1 2-161,-4 3 110,0 0 0,0 0 1,1 1-1,0 0 0,1 0 0,0 1 0,0 0 0,-1 3-110,2-3 21,0 2 1,0-1-1,1 0 0,1 1 1,0 0-1,0 0 1,1 0-1,1 0 1,0 0-1,0 0 0,1 0 1,0 0-1,2 10-21,0-13 2,-1 0 0,2 0 1,-1 0-1,1-1 0,0 1 0,1-1 0,-1 0 0,1 1 0,1-2 0,0 1 1,0 0-1,0-1 0,0 0 0,1 0 0,0-1 0,0 1 0,1-1 0,0-1 1,1 1-3,1 1 5,0-1 0,0-1 0,1 1 0,0-2 0,0 1 0,0-1 0,0-1 0,0 0 0,0 0 0,11-1-5,-15-1 6,1 0-1,0 0 0,0-1 0,0 0 0,-1 0 0,1-1 1,0 0-1,-1 0 0,1 0 0,-1-1 0,0 0 0,0 0 1,0-1-1,0 0 0,-1 0 0,0 0 0,1-1-5,1-1 9,-1-1-1,1 0 1,-2-1 0,1 1-1,-1-1 1,0 0 0,0 0-1,-1-1 1,0 1-1,-1-1 1,0 0 0,0 0-1,-1 0 1,0-1 0,0 1-1,-1-8-8,0 4 14,-2 0-1,0 0 0,0 0 0,-1 0 1,-1 0-1,0 0 0,0 0 0,-2 1 1,1-1-1,-2 1 0,-4-8-13,7 14 33,0 1 0,0 0 0,-1-1 0,0 1-1,0 0 1,0 1 0,-1-1 0,1 1 0,-1 0 0,-2-1-33,4 3 31,0 0 0,0 1 1,-1-1-1,1 1 0,0 0 1,0 0-1,-1 0 0,1 0 1,-1 1-1,1-1 0,-1 1 1,1 0-1,0 0 0,-1 0 1,1 1-1,-1-1 0,1 1 0,-1 0 1,1 0-1,-1 0-31,-3 2 46,0 0 0,0 0 0,1 1 1,-1 0-1,1 0 0,0 1 0,0 0 0,1 0 0,-5 5-46,-1 2 30,0 1 0,0 1 0,2 0 0,0 0-30,5-8 2,1 1-1,0 0 1,0 0 0,0 0-1,1 0 1,0 0 0,1 0-1,-1 1 1,2-1 0,-1 0-1,1 1 1,0-1 0,1 6-2,-1-7 0,1-1 1,0 1 0,1 0-1,-1 0 1,1 0 0,0-1-1,1 1 1,-1-1 0,1 1-1,0-1 1,0 0 0,1 0 0,0-1-1,0 1 1,0-1 0,0 0-1,1 1 0,0-1 4,0 0 0,0-1 0,0 1 0,1-1 0,0 0 0,-1 0 0,1-1 0,0 0 0,0 0 0,0 0 0,1-1 0,5 1-4,-6-1 4,-1-2-1,0 1 1,0 0-1,0-1 1,0 0-1,0 0 1,0 0-1,0-1 1,0 0-1,0 0 1,0 0-1,-1 0 1,1-1-1,-1 0 1,0 0-1,2-1-3,-1-1 5,0 1 1,1-1-1,-2 0 0,1 0 0,-1-1 0,1 1 1,-2-1-1,1 0 0,0 0 0,-1-1 0,-1 1 1,1 0-1,-1-1 0,0 0 0,0 0 0,0-2-5,-1 3 7,-1 1 0,0 0 0,0-1 0,0 1 0,-1 0-1,1-1 1,-1 1 0,0 0 0,-1 0 0,1-1 0,-1 1-1,0 0 1,-1 0 0,1 1 0,-1-1 0,0 1 0,0-1-1,0 1 1,-1 0 0,1 0 0,-3-2-7,1 2 22,1 0 1,-1 0-1,0 1 1,1 0-1,-1 0 1,-1 0-1,1 1 1,0-1-1,-1 1 0,-2 0-22,6 1 10,-1 0-1,0 1 1,1 0-1,-1-1 0,0 1 1,1 0-1,-1 0 0,0 1 1,1-1-1,-1 1 1,0-1-1,1 1 0,-1 0 1,1 0-1,-1 0 0,1 0 1,-1 0-1,1 0 1,0 1-1,-1-1 0,1 1 1,0 0-1,-1 1-9,-2 2 3,0 0 0,1 1 0,-1 0-1,1 0 1,0 0 0,1 0 0,0 0 0,0 1 0,0-1-1,1 1 1,-1 0 0,2 0 0,-1 0 0,1 0-1,0 0 1,0 0 0,1 1 0,0-1 0,1 0 0,-1 0-1,1 0 1,1 0 0,-1 0 0,1 0 0,1 2-3,-2-6 1,1-1 0,-1 0-1,0 1 1,1-1 0,-1 0 0,1 0 0,0 0 0,0 0 0,0-1 0,0 1 0,0 0-1,0-1 1,0 1 0,1-1 0,-1 0 0,0 0 0,1 0 0,-1 0 0,1 0 0,-1-1 0,1 1-1,-1 0 1,1-1 0,0 0 0,-1 0 0,1 0 0,0 0 0,-1 0 0,1-1 0,2 0-1,1 0 5,1 0 0,-1-1 1,0 0-1,0-1 1,0 1-1,0-1 1,0 0-1,0-1 1,-1 1-1,0-1 0,5-4-5,-6 3 6,0 1 0,0-1 0,0 0-1,0 0 1,-1-1 0,0 1-1,0-1 1,-1 0 0,1 0 0,-1 0-1,0 0 1,-1 0 0,0 0-1,0 0 1,0-1-6,0 4 3,-1 0 0,0 0 0,0-1 0,0 1 0,0 0 0,-1 0 1,1 0-1,-1 0 0,0 0 0,0 0 0,0 0 0,0 0 0,-1 0 0,1 0 0,-1 0 0,1 1 0,-1-1 0,0 0 0,0 1 0,0 0 0,-1-1 0,1 1 0,0 0 0,-1 0 1,1 0-1,-1 1 0,0-1 0,0 1 0,0-1 0,-2 0-3,3 2 2,0 0-1,0-1 1,-1 1 0,1 0-1,0 0 1,0 0 0,-1 0-1,1 1 1,0-1 0,0 1-1,-1-1 1,1 1 0,0 0-1,0 0 1,0 0 0,0 0-1,0 0 1,0 0 0,0 0-1,0 1 1,1-1 0,-1 1 0,0-1-1,1 1 1,-1 0 0,1 0-1,-1 0-1,-4 6 2,1-1 0,0 1 1,0 0-1,0 0 0,-2 9-2,4-12 1,1 1 0,1 0 1,-1 1-1,1-1 0,0 0 1,0 0-1,1 0 0,0 1 1,0-1-1,0 0 0,1 1 0,0 0-1,0-5 2,-1 0-1,1 0 0,-1 0 0,1 0 1,0 0-1,0-1 0,0 1 0,-1 0 1,2 0-1,-1-1 0,0 1 0,0-1 1,1 1-1,-1-1 0,0 0 0,1 1 1,0-1-1,-1 0 0,1 0 0,0 0 1,-1 0-1,1 0 0,0 0 0,0-1 1,0 1-1,0-1 0,0 1 0,-1-1 1,1 0-1,0 0 0,0 1 0,0-1 1,0-1-1,0 1 0,0 0 0,0 0 0,0-1 1,0 1-1,0-1 0,0 0-1,5-1 10,-1 0 0,1-1 0,-1 0 0,0 0 0,0-1 0,0 0 0,-1 0 0,1 0 0,4-5-10,-8 7 6,1 0 0,-1-1 0,1 1 0,-1-1 0,0 1 0,0-1 0,0 1 0,-1-1-1,1 0 1,0 0 0,-1 0 0,0 0 0,0 0 0,0 0 0,0 0 0,0-1 0,-1 1 0,0 0 0,1 0 0,-1-1 0,0-2-6,-1 4 4,1 1-1,-1-1 1,0 0-1,0 1 1,1-1-1,-1 1 1,0-1 0,0 1-1,0-1 1,0 1-1,-1 0 1,1 0 0,0 0-1,-1-1 1,1 1-1,0 0 1,-1 0 0,1 1-1,-1-1 1,0 0-1,1 0 1,-1 1 0,0-1-1,1 1 1,-1 0-1,0-1 1,1 1 0,-1 0-1,0 0 1,0 0-1,1 0 1,-1 0-1,0 1 1,0-1 0,1 0-1,-2 1-3,-4 0 153,0 1-1,-1 0 0,1 0 1,0 1-1,0 0 1,1 0-1,-7 5-152,-15 14 2102,5 5-928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26.8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489 161 4873,'84'-28'2337,"-56"22"196,-13 2-262,-15 4-2196,1-1-1,-1 1 1,0 0 0,0 0 0,1 0 0,-1 0 0,0-1 0,0 1-1,0 0 1,0 0 0,1-1 0,-1 1 0,0 0 0,0 0 0,0-1-1,0 1 1,0 0 0,0 0 0,0-1 0,0 1 0,0 0 0,0 0-1,1-1 1,-1 1 0,-1 0 0,1 0 0,0-1 0,0 1 0,0 0 0,0-1-1,0 1 1,0 0 0,0 0 0,0-1 0,0 1-75,-9-7 3498,-17 3-3090,12 3-33,-24-5 65,-1-1-37,-1 2 0,0 2 1,-28 1-404,55 2 29,0 2 0,0-1 1,0 1-1,1 1 0,-1 0 1,1 1-1,0 1 0,0 0 0,0 0 1,0 1-1,1 0 0,0 1 1,-8 7-30,4-2 8,1 2 1,0-1 0,1 2 0,1 0-1,0 0 1,1 2 0,0-1-1,1 1 1,1 0 0,1 1-1,1 0 1,0 1 0,1-1-1,1 1 1,1 0 0,1 1-1,0-1 1,1 8-9,2-5 4,0 0 1,1 1-1,1-1 0,1 0 0,1 0 1,1 0-1,1-1 0,1 0 0,1 0 1,1 0-1,0-1 0,2 0 0,0-1 1,1-1-1,15 18-4,-16-23 13,0 0 0,2-2 0,-1 1 1,1-1-1,1-1 0,0 0 0,1-1 0,0-1 1,0 0-1,9 2-13,-2-2 25,0-1-1,1-1 1,0-1 0,0-1 0,0 0-1,0-2 1,11-1-25,39-3 42,0-3 0,-1-4 0,57-14-42,-43 4-8</inkml:trace>
  <inkml:trace contextRef="#ctx0" brushRef="#br0" timeOffset="354.14">1244 12 10330,'0'-11'4001,"-4"18"-2705,-1 9-335,7 19-17,-4 4-280,4 20-288,6 2-56,3 20-32,-1 15 40,-7 5-24,-4 4-32,-2-18-72,3-14-80,8-17-24,3-9 208,0-20 401,3-5-3594,-12-21 2377</inkml:trace>
  <inkml:trace contextRef="#ctx0" brushRef="#br0" timeOffset="1175.798">1948 457 4329,'10'8'427,"6"7"2592,-20-14-865,-12-7 141,4 1-1818,1 1 0,-1 0-1,1 1 1,-1 1 0,0 0 0,0 0 0,0 2-1,-10-1-476,15 1 80,0 1 0,0-1-1,0 1 1,0 0-1,1 1 1,-1 0-1,0 0 1,0 1-1,1-1 1,0 1-1,-1 1 1,1-1 0,0 1-1,1 0 1,-5 4-80,0 2 21,1 1 0,0-1 0,1 1 0,0 1 0,1 0 0,1 0 0,-1 0 0,2 1 0,0 0 0,0 0 0,1 0 0,1 1 0,-2 13-21,4-18 2,0 1 0,0-1-1,1 1 1,0 0 0,1-1-1,0 1 1,0-1 0,1 1 0,0-1-1,1 1 1,0-1 0,0 0 0,1 0-1,1-1 1,-1 1 0,1-1 0,0 0-1,1 0 1,0-1 0,3 3-2,-4-6 4,0 0 0,0 0 0,0 0 0,1 0-1,0-1 1,0 0 0,0-1 0,0 1 0,0-1 0,1 0 0,-1 0 0,1-1 0,-1 0 0,1 0 0,-1-1 0,1 0 0,0 0 0,-1 0 0,1-1 0,-1 0 0,1 0 0,-1-1-1,2 0-3,4-1 18,1-2-1,0 1 0,-1-2 0,0 1 0,0-2 0,0 0 0,-1 0 0,0-1 0,0 0 0,8-10-17,-14 13 8,0 0 0,-1 0-1,1-1 1,-1 0 0,-1 0 0,1 0 0,-1 0-1,0-1 1,0 1 0,-1-1 0,0 0-1,0 1 1,-1-1 0,1 0 0,-2 0 0,1 0-1,-1 0 1,0-1 0,-1-6-8,-2-7 73,-2-1 1,0 0-1,-1 1 1,-1 0-1,-7-13-73,14 34 8,0-1 0,0 1 0,0 0 0,0 0-1,0 0 1,0-1 0,0 1 0,0 0 0,0 0 0,-1-1 0,1 1 0,0 0 0,0 0 0,0 0-1,0-1 1,0 1 0,0 0 0,0 0 0,0 0 0,-1 0 0,1-1 0,0 1 0,0 0 0,0 0-1,0 0 1,-1 0 0,1 0 0,0-1 0,0 1 0,0 0 0,-1 0 0,1 0 0,0 0 0,0 0-1,0 0 1,-1 0 0,1 0 0,0 0 0,0 0 0,-1 0 0,1 0 0,0 0-8,-4 10 175,2 19-69,3-16-178,1 0 0,0 0-1,1-1 1,0 1-1,1 0 1,0-1 0,1 0-1,0 0 1,1 0-1,1-1 1,0 1-1,0-2 1,1 1 0,0-1-1,1 0 1,0-1-1,1 0 1,0 0 0,0-1-1,1-1 1,0 1-1,0-2 1,1 0 0,-1 0-1,1-1 1,1 0-1,7 1 73,18 4-346</inkml:trace>
  <inkml:trace contextRef="#ctx0" brushRef="#br0" timeOffset="1671.259">2450 486 6537,'-1'-8'831,"0"-9"914,-2 1-1,0-1 0,-1 1 1,-2-4-1745,6 20 52,0 0-1,0-1 1,0 1 0,0 0 0,0-1 0,0 1-1,0 0 1,0-1 0,0 1 0,0 0 0,0-1-1,0 1 1,-1 0 0,1-1 0,0 1 0,0 0 0,0 0-1,-1-1 1,1 1 0,0 0 0,0 0 0,-1-1-1,1 1 1,0 0 0,0 0 0,-1 0 0,1-1-1,0 1 1,-1 0 0,1 0 0,0 0 0,-1 0 0,1 0-1,0 0 1,-1 0 0,1 0 0,0 0 0,-1 0-1,1 0-51,-7 13 951,-1 24-340,2 44 328,5 68-939,1-133 27,1-1 1,0 1 0,2-1-1,0 1 1,0-1 0,1 0-1,1 0 1,5 9-28,-8-19 8,0-1 0,0 1 0,1-1-1,0 0 1,0 0 0,0 0 0,0 0 0,1 0 0,-1-1 0,1 1 0,0-1 0,0 0 0,0 0 0,0-1 0,1 1-1,-1-1 1,1 0 0,0 0 0,-1 0 0,1-1 0,0 0 0,0 0 0,0 0 0,0 0 0,0-1 0,0 0 0,0 0-1,1 0-7,0-1 17,1 0-1,-1-1 0,0 0 1,0 0-1,0 0 0,0-1 1,0 0-1,0 0 0,-1 0 1,1-1-1,-1 0 0,0 0 1,0 0-1,-1-1 0,1 0 1,1-2-17,4-6 20,0 0 1,0 0-1,-1-1 1,-1 0-1,-1-1 1,1-1-21,-1-3 13,0 0 0,-2-1 0,0 0 1,-1 1-1,-1-8-13,6-94 22,-8 111-22,-3 44 17,2 0 0,1 0 0,2 0 0,1 0 0,6 19-17,-8-45 6,1 1 0,0-1-1,0 0 1,1 0 0,0 0 0,0-1 0,1 0-1,0 1 1,0-1 0,1-1 0,0 1 0,0-1 0,4 2-6,0 1 86,2-2 0,-1 1 0,1-2 0,0 1 0,0-1 0,1-1 0,-1-1 0,7 2-86,44 11 245</inkml:trace>
  <inkml:trace contextRef="#ctx0" brushRef="#br0" timeOffset="2374.574">3636 393 5513,'1'-1'224,"-1"0"-1,0 0 0,1 1 1,-1-1-1,0 0 1,1 0-1,-1 0 0,0 0 1,0 1-1,0-1 1,0 0-1,0 0 0,0 0 1,0 0-1,0 0 1,0 1-1,0-1 0,0 0 1,0 0-1,-1 0 0,1 0 1,0 1-1,-1-1 1,1 0-1,0 0 0,-1 0 1,0 0-224,0 1 163,0-1 1,0 0-1,-1 0 0,1 1 1,0-1-1,-1 0 0,1 1 1,0-1-1,-1 1 0,1 0 1,-1-1-1,1 1 0,-1 0 1,1 0-1,-1 0-163,-8 0 383,1 1 0,-1 0 0,0 0 0,-5 2-383,-56 16 1651,1 3 0,-4 5-1651,51-19 296,18-6-249,-1 0-1,1 1 0,-1 0 0,1-1 0,0 1 0,0 1 0,0-1 0,1 1 0,-1 0 1,0 1-47,3-3 3,1 1 1,-1-1-1,0 1 1,1-1 0,-1 1-1,1 0 1,0 0-1,-1-1 1,1 1 0,1 0-1,-1 0 1,0 0 0,1 0-1,0 0 1,-1 1-1,1-1 1,1 0 0,-1 0-1,0 0 1,1 2-4,0-2 0,0 1 0,0-1 0,1 0 0,-1 0 0,1 0 0,0 0 0,0 0 0,0 0 0,0-1 0,0 1 1,1-1-1,-1 1 0,1-1 0,-1 0 0,1 0 0,0 0 0,0 0 0,0-1 0,0 1 0,0-1 0,2 1 0,11 4 2,0 0 1,1-1-1,13 1-2,-22-4 3,58 11 16,-43-10-14,-1 1 0,0 1 0,0 1 0,0 0 0,-1 2 0,0 1 0,5 3-5,-24-11 2,1 1-1,-1 0 0,1-1 1,-1 1-1,0 0 0,1 0 1,-1 0-1,0 0 1,0 1-1,-1-1 0,1 0 1,0 1-1,-1-1 0,1 1 1,-1 0-1,0-1 0,0 1 1,0 0-1,0 0 1,0 0-1,-1 0 0,0 0 1,1 0-1,-1 0 0,0 0 1,0 0-1,-1 0 0,1 0 1,0 0-1,-1-1 1,0 1-1,0 0 0,0 0 1,0 0-1,0-1 0,0 1 1,-1 0-1,1-1 1,-1 1-1,0-1 0,-1 1-1,-6 8 9,-1 0 0,-1 0 0,0-2 0,0 1-1,-1-1 1,0-1 0,0 0 0,-1-1 0,0 0-1,-4 0-8,8-3 9,1 0 0,-1-1 0,-1 0 0,1-1 0,0 0 0,-1 0 0,1-1 0,-1 0 0,1-1 0,-1 0-1,1 0 1,-1-1 0,1 0 0,-1-1 0,1 0 0,-2-1-9,5 0 27,0 0 0,0 0 0,0 0 0,0-1 0,-4-3-27,8 5-31,0 0 0,-1 0 0,1 0-1,0 0 1,0 0 0,0 0 0,0-1-1,1 1 1,-1-1 0,1 1 0,-1-1-1,1 0 1,-1-1 31,2 3 1,0 1 0,0 0-1,0 0 1,0-1 0,0 1-1,0 0 1,0-1 0,0 1-1,0 0 1,0-1 0,0 1-1,0 0 1,0-1 0,0 1-1,0 0 1,0-1 0,0 1-1,0 0 1,0-1 0,0 1-1,1 0 1,-1 0 0,0-1-1,0 1 1,0 0 0,1 0-1,-1-1 1,0 1 0,0 0-1,1 0 1,-1 0 0,0-1-1,0 1 1,1 0 0,-1 0-1,0 0 0,14-2 1067,-11 2-918,28 1 484</inkml:trace>
  <inkml:trace contextRef="#ctx0" brushRef="#br0" timeOffset="2811.751">3947 624 7386,'-21'-38'3164,"20"37"-2989,1 1 0,-1-1 0,1 1 0,0-1 0,-1 0 0,1 1 0,0-1 0,-1 0 0,1 1 0,0-1 0,0 0 0,0 1 0,-1-1 1,1 0-1,0 0 0,0 1 0,0-1 0,0 0 0,0 1 0,0-1 0,1 0 0,-1 0-175,12-1 3184,-7 3-3171,39 1 608,87 0 316,-112-3-870,0-1 0,1 0 0,-1-1 0,-1-1 0,14-5-67,-30 8 6,1 1 1,-1-1-1,0 0 0,0 1 1,0-1-1,0 0 0,0 0 1,0-1-1,0 1 1,0 0-1,0-1 0,-1 1 1,1-1-1,0 1 0,-1-1 1,1 0-1,-1 0 0,0 1 1,0-1-1,1 0 1,-1 0-1,-1-1 0,1 1 1,0 0-1,0 0 0,-1 0 1,1 0-1,-1-1 1,0 0-7,0-1 10,-1 0 1,0 0-1,0-1 1,0 1-1,-1 0 1,1 0-1,-1 0 1,0 1-1,0-1 1,-1 0-1,1 1 1,-1-1-1,0 1 1,1 0 0,-2-1-11,-3-3 7,0 0 0,0 0 1,0 1-1,-1 0 0,0 1 0,0-1 1,0 2-1,-1-1 0,0 1 1,0 0-1,0 1 0,-2-1-7,6 3 0,0 0-1,0 1 1,0-1-1,0 1 0,0 0 1,0 0-1,0 0 1,0 1-1,0 0 0,0 0 1,0 0-1,1 1 1,-1-1-1,0 1 0,1 0 1,-1 1-1,1-1 1,0 1-1,0 0 0,0 0 1,0 0-1,0 0 1,0 1-1,-2 3 1,-3 4-5,0 2 0,0-1 0,1 1 0,1 0 0,0 1 0,1 0 0,1 0 0,0 0 0,0 1 0,1 1 5,-2 11 2,1 1 0,2-1 0,0 1 0,2 0 0,1 3-2,0-23 2,0 0 1,1 0-1,0 0 0,1 0 1,0 0-1,0 0 1,0 0-1,3 3-2,-3-6 4,0-1 0,1 0 0,-1-1 0,1 1-1,0 0 1,0-1 0,0 1 0,1-1 0,-1 0 0,1 0 0,0 0 0,0-1-1,0 1 1,0-1 0,4 2-4,5 0 70,-1 1 0,1-2-1,1 0 1,-1 0 0,0-1-1,1-1 1,5 0-70,31-1 2344,18-3-2344,-56 2 370,93-7 905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30.3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106 107 7306,'-2'-5'746,"-1"1"1,1-1 0,-1 1 0,0 0 0,0-1 0,0 2 0,0-1-1,-1 0 1,0 0-747,2 3 100,1 0-1,0 0 1,0 1-1,0-1 1,0 0-1,-1 1 1,1-1-1,0 1 1,0-1-1,-1 1 1,1 0-1,0-1 1,-1 1-1,1 0 1,0 0-1,-1 0 1,1 0-1,-1 0 1,1 0-1,0 1 1,-1-1-1,1 0 1,0 1-1,-1-1 1,1 1-1,0-1 1,0 1-1,0 0 1,-1 0-1,1-1 1,0 1-1,0 0 1,0 0-1,0 0 1,0 0-1,0 1-99,0-1 71,-1 1-1,1 0 0,0 0 1,0 0-1,0 0 1,0 0-1,0 0 1,0 1-1,1-1 1,-1 0-1,1 0 1,0 0-1,-1 1 1,1-1-1,0 0 1,0 0-1,1 2-70,5 43 488,-3-32-322,5 55 238,-3 0 0,-4 41-404,0-45 94,-2-10-11,-1-1 0,-3 1 0,-3-1 0,-3 9-83,6-42 128,0 0 0,2 1 0,1 3-128,2-24 13,0-1 1,0 0-1,0 1 0,1-1 1,-1 0-1,0 1 0,1-1 1,-1 0-1,1 0 0,-1 1 1,1-1-1,0 0 0,-1 0 1,1 0-1,0 0 0,0 0 1,0 0-1,0 0 0,0 0 1,0 0-1,0 0 0,0 0 1,0-1-1,0 1 0,1 0 1,-1-1-1,0 1 0,0-1 1,1 0-1,-1 1 0,0-1 1,1 0-1,-1 0 0,0 1 1,1-1-1,0 0-13,8 0 42,-1 0 0,1 0 0,-1-1 0,8-1-42,-12 2 11,59-11 161,1-3-172,-29 5-150,0 2 0,0 1 0,0 2 0,1 2 1,10 1 149,10 6-349</inkml:trace>
  <inkml:trace contextRef="#ctx0" brushRef="#br0" timeOffset="675.858">909 509 7938,'-80'-18'3142,"80"17"-3087,0 1 1,-1 0 0,1 0 0,0 0 0,0 0-1,-1 0 1,1 0 0,0 0 0,-1 0-1,1 0 1,0 0 0,-1 0 0,1 0-1,0 0 1,0 0 0,-1 0 0,1 0 0,0 0-1,-1 0 1,1 0 0,0 0 0,0 0-1,-1 1 1,1-1 0,0 0 0,0 0-1,-1 0 1,1 0 0,0 1 0,0-1 0,0 0-1,-1 0 1,1 1 0,0-1 0,0 0-1,0 0 1,0 1 0,0-1 0,-1 0-1,1 0 1,0 1 0,0-1 0,0 0 0,0 1-1,0-1 1,0 0 0,0 0 0,0 1-1,0-1 1,0 0 0,0 1 0,0-1 0,0 0-1,0 0 1,0 1 0,1-1 0,-1 0-1,0 1 1,0-1 0,0 0 0,0 0-1,0 0 1,1 1 0,-1-1 0,0 0 0,0 0-1,0 1 1,1-1-56,12 20 939,-11-17-643,1 1-216,0 1 0,1 0-1,-1-1 1,1 0 0,0 0-1,0 0 1,1-1 0,-1 1-1,1-1 1,0 0 0,0-1-1,0 1 1,0-1-1,0 0 1,0 0 0,1 0-1,-1-1 1,1 0 0,-1 0-1,1 0 1,-1-1 0,1 1-1,0-1 1,-1-1 0,1 1-1,0-1 1,-1 0-1,2-1-79,6-1 31,-1 0 0,0-2 0,-1 1 0,1-1-1,-1-1 1,0 0 0,0-1 0,0 0-1,-1 0 1,0-1 0,-1 0 0,1-2-31,-7 7 7,0 1 0,-1-1 1,0 0-1,1 0 1,-1 0-1,0 0 0,0 0 1,-1 0-1,1-1 0,-1 1 1,0 0-1,1-1 1,-1 1-1,-1-1 0,1 0 1,-1 1-1,1-1 0,-1 0 1,0 0-8,-1 1 6,0-1 1,0 0-1,0 1 1,0-1-1,0 1 0,-1-1 1,0 1-1,0 0 1,0 0-1,0 0 1,0 0-1,-1 0 0,1 0 1,-1 0-1,1 1 1,-1 0-1,0-1 1,-1 1-7,-3-4 5,-1 1-1,0 0 1,-1 1 0,1 0 0,-1 0 0,0 1 0,0 0 0,0 0 0,0 1-1,0 1 1,0-1 0,-1 1 0,1 1 0,0 0 0,-1 0 0,1 1 0,0 0-1,-2 1-4,3-1 1,0 1-1,0 0 0,0 1 0,1 0 0,-1 0 1,1 1-1,0 0 0,0 0 0,0 0 0,0 1 1,1 0-1,0 1 0,0-1 0,0 1 0,1 0 1,0 1-1,0-1 0,0 1 0,1 0 1,0 0-1,0 1 0,-3 10 22,0-1 0,2 1 0,0 0 0,1 0 0,0 1 0,2-1 0,0 1 0,1-1 0,1 1 0,1 0 0,1 9-22,0-21 23,-1 0 0,1 0 0,0-1 0,1 1 0,-1-1 0,1 0 0,1 0 0,-1 0 0,1 0-1,0 0 1,0-1 0,1 1 0,2 1-23,0 0 15,1-1-1,-1 0 1,1-1-1,0 0 1,1 0 0,-1-1-1,1 0 1,0 0-1,1-1-14,16 4 154,0-1-1,1-1 0,-1-1 0,1-1 1,0-2-1,10-1-153,37-1 2304,6 1-1073</inkml:trace>
  <inkml:trace contextRef="#ctx0" brushRef="#br0" timeOffset="1357.168">1780 507 7066,'-4'-9'566,"0"0"0,0 0 0,-1 0 0,0 1 0,-1 0 0,0 0 0,0 0 0,-1 1 0,0 0 0,0 0 0,0 1 0,-1 0 0,0 0 0,-8-4-566,11 7 90,0 1 0,0 0-1,0 0 1,0 0-1,0 1 1,-1 0 0,1 0-1,0 0 1,-1 0 0,1 1-1,-1 0 1,1 0 0,-1 1-1,1 0 1,0-1-1,-1 2 1,1-1 0,0 1-1,0-1 1,0 1 0,0 1-1,0-1 1,0 1-1,0 0 1,1 0 0,0 0-1,-2 2-89,-2 2 47,-1 1 0,1 1-1,1 0 1,0 0 0,0 0-1,0 1 1,1 0 0,1 0-1,0 0 1,0 1 0,1-1-1,1 1 1,-2 5-47,1 1 13,1-1-1,1 0 1,0 1-1,1 0 1,1-1 0,0 1-1,1 0 1,1-1 0,1 1-13,-1-8 3,0-1 1,0 0 0,1-1-1,0 1 1,0 0 0,1-1-1,0 0 1,1 1 0,-1-2-1,1 1 1,1 0 0,-1-1-1,1 0 1,0-1-1,0 1 1,1-1 0,0 0-1,0-1 1,0 1 0,0-1-1,1-1 1,4 3-4,-2-3 12,-1 0 0,1 0 0,0-1 0,-1-1 0,1 1 0,0-1 0,0-1 1,0 0-1,0 0 0,0-1 0,0-1 0,-1 1 0,1-1 0,0-1 0,-1 0 0,0 0 0,1-1 0,7-5-12,-13 6 8,1 0-1,-1 0 1,0 0-1,0-1 1,0 1 0,0-1-1,0 0 1,-1-1 0,0 1-1,0 0 1,0-1-1,0 0 1,-1 0 0,0 1-1,0-1 1,0-1 0,-1 1-1,1 0 1,-1 0 0,0-1-1,-1 1 1,0 0-1,1-1 1,-2 1 0,1-1-1,-1 1-7,-1-19 16,-2 0 0,-1 0 0,-1 0 0,0 1 0,-3-3-16,4 12 3,-19-46 100,48 111 39,3-1 1,2-2-1,2-1 0,12 13-142,-38-54-173,0 0-1,0 0 1,0-1-1,1 1 0,-1-1 1,1 0-1,0-1 0,1 1 1,-1-1-1,1 0 0,0-1 1,0 0-1,0 0 1,0 0-1,1-1 174,15 2-910</inkml:trace>
  <inkml:trace contextRef="#ctx0" brushRef="#br0" timeOffset="1710.812">2102 492 7818,'0'-1'135,"-1"1"1,1 0 0,0 0-1,-1-1 1,1 1 0,0 0-1,-1 0 1,1 0 0,0 0-1,-1-1 1,1 1 0,0 0-1,-1 0 1,1 0 0,-1 0 0,1 0-1,0 0 1,-1 0 0,1 0-1,-1 0 1,1 0 0,0 0-1,-1 0 1,1 0 0,-1 0-1,1 1 1,0-1 0,-1 0-1,1 0 1,0 0 0,-1 1-1,1-1 1,0 0 0,-1 0-1,1 1 1,0-1 0,-1 0-1,1 1-135,-5 19 1889,8 32-1296,-2-46-129,3 20 29,2 0 1,1 0-1,0-1 0,2 0 0,4 6-493,10 29 780,-20-42-311,-4-14-78,-4-13 39,-4-12-370,2-2 0,0 1 0,2-1 1,0 1-1,2-1 0,1-1 0,0 1 0,2 0 0,0 0 0,2-1 1,3-14-61,-4 31 5,1 1 1,-1-1-1,2 1 1,-1-1 0,1 1-1,0 0 1,0 0-1,0 1 1,1-1 0,0 1-1,0-1 1,0 1 0,1 1-1,0-1 1,1-1-6,1 2 2,-1-1 0,2 1-1,-1 0 1,0 0 0,1 1 0,-1 0 0,1 0 0,0 1 0,0 0-1,0 1 1,0-1 0,4 1-2,6 0-212,0 1-1,0 0 1,0 1-1,17 4 213,36 11-3469,-6 1 1680</inkml:trace>
  <inkml:trace contextRef="#ctx0" brushRef="#br0" timeOffset="2358.698">2886 553 5049,'-56'-99'2501,"55"97"-2356,0 1 1,0-1 0,0 1-1,0-1 1,0 1 0,0 0-1,-1-1 1,1 1 0,0 0-1,-1 0 1,1 0 0,-1 0 0,1 0-1,-1 0 1,0 0 0,1 0-1,-1 1 1,0-1 0,1 1-1,-1-1 1,0 1 0,0 0-1,0 0 1,1-1 0,-1 1-1,-2 1-145,2-1 162,1 1 0,-1-1-1,0 1 1,0-1-1,1 1 1,-1 0 0,1 0-1,-1 0 1,1 0-1,-1 0 1,1 0-1,-1 1 1,1-1 0,0 0-1,0 1 1,0-1-1,-1 1-161,0 2 129,1 0 0,-1 0 0,1 1 0,0-1 0,0 0 0,0 1-1,0-1 1,1 1 0,0-1 0,0 1 0,0-1 0,0 1 0,1 1-129,13 61 537,-13-62-465,22 66 567,3 8 139,-24-70-670,0 1-1,0-1 0,-1 1 0,-1-1 1,1 1-1,-1-1 0,-1 2-107,1-11 4,0 0 0,0 0 0,0 0 0,0 1 0,0-1 0,0 0 0,0 0 0,0 0 0,0 0 0,0 0 0,0 0 0,0 0 0,-1 1 0,1-1 0,0 0 0,0 0 0,0 0 0,0 0 0,0 0 0,0 0 0,0 0 0,0 0 0,0 0 0,-1 0 0,1 0 0,0 0 0,0 0 0,0 0 0,0 0 0,0 1 0,0-1 0,0 0 0,-1 0 0,1 0 0,0 0 0,0 0 0,0 0 0,0 0 0,0-1 0,0 1 0,-1 0 0,1 0 0,0 0 0,0 0 0,0 0 0,0 0 0,0 0 0,0 0 0,0 0 0,0 0-1,-1 0 1,1 0 0,0 0 0,0 0 0,0-1 0,0 1 0,0 0 0,0 0 0,0 0 0,0 0 0,0 0 0,0 0 0,0 0 0,0 0 0,0-1 0,0 1 0,0 0 0,0 0 0,0 0-4,-6-7 119,2-3-36,1 1 1,-1 0 0,2-1 0,-1 0-1,1 0 1,1 0 0,0 1-1,0-1 1,1-7-84,0-8 55,2 1 0,1-1-1,2-7-54,-2 17 6,0 1 1,1-1-1,1 1 0,0 0 0,1 1 1,0-1-1,7-10-6,-9 19 1,0-1 0,0 1 0,0 0 0,1 0-1,-1 0 1,1 1 0,0-1 0,1 1 0,-1 1 0,1-1 0,0 1 0,0 0 0,0 0 0,0 0 0,0 1-1,1 0 1,-1 1 0,4-1-1,0 0 1,1 1 0,0 0-1,-1 1 1,1 1 0,0-1-1,-1 2 1,1-1 0,-1 2 0,1-1-1,-1 1 1,0 1 0,0 0-1,-1 0 1,1 1 0,-1 0 0,0 1-1,0 0 1,0 0 0,-1 1-1,0 0 1,0 2-1,2 1 1,0 0 0,-1 1 0,-1 0 1,0 1-1,-1 0 0,0 0 0,-1 1 0,0 0 0,-1 0 1,0 0-1,-1 1 0,-1-1 0,0 1 0,-1 0 0,1 13-1,-6 85-198,3-110 100,0 0 0,0 0 1,0 0-1,1 0 0,-1 0 1,1 0-1,-1 0 0,1 0 1,0 0-1,0 0 0,0 0 1,0 0-1,0-1 0,0 1 1,0 0-1,1-1 1,-1 1-1,1 0 98,16 5-652</inkml:trace>
  <inkml:trace contextRef="#ctx0" brushRef="#br0" timeOffset="2725.697">3549 421 9866,'-9'-13'4185,"5"13"-2569,4 8-311,3 13-433,4 7-200,3 17-64,2 4-136,2 7-208,-1-1-80,-4-6-104,0-3-24,-4-5 24,4-4-168,-4-13-584,-3-4-512,2-15 664</inkml:trace>
  <inkml:trace contextRef="#ctx0" brushRef="#br0" timeOffset="2726.697">3486 97 10738,'-20'-42'4265,"6"17"-2937,9 8-639,6 8-393,8 6-256,11 6-8</inkml:trace>
  <inkml:trace contextRef="#ctx0" brushRef="#br0" timeOffset="3332.655">3924 550 8930,'17'-115'3309,"-16"90"-1861,-1 25-1431,0 0 0,0 0-1,0 0 1,0-1-1,0 1 1,0 0 0,0 0-1,0 0 1,0 0 0,0 0-1,0-1 1,0 1-1,0 0 1,0 0 0,0 0-1,0 0 1,0 0 0,0-1-1,0 1 1,0 0-1,0 0 1,0 0 0,0 0-1,0 0 1,-1 0-1,1 0 1,0-1 0,0 1-1,0 0 1,0 0 0,0 0-1,0 0 1,0 0-1,-1 0 1,1 0 0,0 0-1,0 0 1,0 0 0,0 0-1,0 0 1,-1 0-1,1 0 1,0 0 0,0 0-1,0 0 1,0 0 0,0 0-1,-1 0 1,1 0-1,0 0 1,0 0-17,-11 15 794,10-14-700,-3 7 83,-1 1-1,1-1 0,1 1 0,0 0 1,0 0-1,1 1 0,0-1 0,1 1 1,0-1-1,0 1 0,1-1 0,0 1 1,0-1-1,2 1 0,-1-1 0,3 9-176,3 9 357,1-1 0,2-1 0,0 0-1,2 0 1,5 7-357,-11-22 60,-1 1 0,-1-1 0,1 1 0,-2-1 0,1 5-60,-3-6 130,-7-14-40,-6-13 11,5 2-76,0 0-1,2 0 0,-1-1 0,2 0 0,1 0 1,0 0-1,1 0 0,0 0 0,2-1 0,0-4-24,0 6 11,2 0 0,-1 0 0,2 0 0,0 1 0,1-1-1,1 1 1,0 0 0,1 0 0,0 0 0,2 1 0,1-3-11,-4 10 2,0 1 0,1-1 0,-1 1 1,1 0-1,1 0 0,-1 1 0,1 0 1,0 0-1,0 0 0,1 1 0,-1 0 1,1 1-1,0-1 0,0 1 0,0 1 0,0 0 1,1 0-1,-1 1 0,1 0 0,-1 0 1,1 0-1,3 2-2,-3-1 0,0 1 0,1 0 0,-1 0 0,0 1 0,0 0 0,0 1 0,0 0 0,0 0 1,-1 1-1,1 0 0,-1 1 0,0-1 0,-1 2 0,1-1 0,-1 1 0,0 0 0,0 1 0,-1 0 0,1 0 0,2 5 0,2 5-63,-2 0 0,0 1-1,0 0 1,-2 1 0,0 0-1,-1 0 1,-1 0 0,-1 1-1,0 3 64,2 30-1147,-2-1 0,-3 50 1147,1-55-4057,12-6 1825</inkml:trace>
  <inkml:trace contextRef="#ctx0" brushRef="#br0" timeOffset="3988.624">5023 637 8506,'-3'-16'1106,"-1"0"0,-1 0 0,0 1 0,-1 0 0,0 0 0,-2 0 0,-8-12-1106,12 20 206,-2 0 0,1 1 0,-1 0 0,0 0-1,0 0 1,0 1 0,-1 0 0,0 0 0,0 0 0,0 1-1,-1 0 1,0 1 0,1-1 0,-1 1 0,0 1 0,-2-1-206,3 2 54,0-1 0,0 1 0,0 0 0,0 1 1,0 0-1,0 0 0,0 0 0,0 1 0,0 0 1,0 0-1,0 1 0,1 0 0,-1 0 0,0 1 1,1 0-1,0 0 0,-1 0 0,1 1 0,-1 0-54,0 2 12,0 0 0,1 0 0,0 0 0,0 1 0,0 0 0,0 0 0,1 1-1,1-1 1,-1 1 0,1 0 0,0 0 0,1 1 0,0-1 0,-1 8-12,0-3 5,1 0 1,1 0-1,0 0 0,1 0 1,1 0-1,0 0 0,0 1 1,2 0-6,-2-9 1,1 0 0,0 0 0,1 0 0,-1 0 0,1 0 1,0 0-1,0 0 0,1 0 0,-1-1 0,1 1 0,0-1 0,0 0 0,1 0 1,-1 0-1,1 0 0,0 0 0,0-1 0,0 0 0,0 0 0,1 0 0,1 1-1,7 2 6,0-1 0,0-1-1,0 0 1,0-1 0,1 0 0,-1-1-1,1 0 1,0-1 0,0-1-1,0 0 1,6-2-6,-4 1 7,-1-1 1,0-1-1,0 0 1,0-1-1,0-1 1,-1 0-1,1-1 1,-1 0-1,-1-1 1,5-3-8,-14 7 3,0 0 1,0 0-1,0-1 1,0 1-1,-1-1 0,0 0 1,1 0-1,-1 0 1,-1 0-1,1 0 1,-1-1-1,1 1 0,-1-1 1,0 0-1,-1 0 1,1-1-4,-1-1 6,1-1 0,-2 1 1,1 0-1,-1-1 0,0 1 0,-1 0 1,0-1-1,0 1 0,0 0 1,-1 0-1,-1-2-6,-2-6 8,-1-1 0,0 1 0,-1 1 1,-1-1-1,0 1 0,-1 1 0,-6-8-8,14 20 0,0 0 0,0 0 0,0 0 0,0-1 0,0 1 0,0 0-1,0 1 1,0-1 0,0 0 0,-1 0 0,1 0 0,0 1 0,-1-1 0,1 0 0,0 1-1,-1 0 1,1-1 0,-1 1 0,2 0 0,-1 0-1,0 0 1,1 1-1,-1-1 1,1 0 0,-1 0-1,0 1 1,1-1-1,-1 0 1,1 1-1,-1-1 1,1 1-1,0-1 1,-1 1-1,1-1 1,-1 1 0,1-1-1,0 1 1,-1-1-1,1 1 1,0-1-1,-1 1 1,1 0-1,0-1 1,0 1 0,0 0 0,-2 6-3,1-1 0,0 1 1,1-1-1,-1 1 0,1-1 1,1 6 2,1 2 0,0 0-1,1-1 1,0 1 0,1-1 0,1 0 0,0 0 0,1-1-1,0 1 1,1-1 0,3 4 0,16 20 4,2 0-1,18 17-3,-18-22 6,-2 0 0,-1 2 0,3 8-6,-13-15 3,-2 0 1,0 1 0,-2 1 0,7 25-4,-12-34 3,-2 1-1,0 0 0,-1 0 1,-1 0-1,-1 0 0,-1 0 1,-2 14-3,1-25 1,-1 0 1,0-1 0,0 1 0,-1 0-1,0-1 1,-1 1 0,0-1 0,0 0 0,0 0-1,-1 0 1,-1-1 0,1 0 0,-1 0 0,0 0-1,-1-1 1,0 0 0,-5 4-2,-7 4 8,0-1 1,-1-1-1,-1-1 1,0-1-1,0-1 1,-9 2-9,-6 0 17,0-1 1,-1-2-1,1-1 0,-2-2 1,1-1-1,0-3 0,-1-1 1,1-1-1,-1-2 0,1-2 1,0-1-1,1-2 0,-11-5-17,39 10 81,0 0-1,0 0 1,0-1-1,1 0 1,-1-1-81,6 4 48,1 0 0,-1 0 1,1 0-1,-1 0 0,1-1 0,-1 1 1,1 0-1,0-1 0,-1 1 0,1-1 0,0 1 1,0-1-1,0 0 0,0 1 0,0-1 1,1 0-1,-1 0 0,0 0 0,1-1-48,0 2 31,1-1 0,-1 1 0,1-1 0,-1 0 0,1 1 0,0-1 0,0 1-1,0-1 1,0 1 0,0 0 0,0-1 0,0 1 0,0 0 0,0 0 0,1 0 0,0-1-31,-2 2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2:07.66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0 289 2345,'34'53'1334,"-34"-53"-1290,0 0 0,0 1 0,0-1 0,0 0 0,1 1 0,-1-1 0,0 0 0,0 0 0,0 1 0,1-1 0,-1 0 0,0 1-1,1-1 1,-1 0 0,0 0 0,1 0 0,-1 1 0,0-1 0,1 0 0,-1 0 0,0 0 0,1 0 0,-1 0 0,0 0 0,1 0-1,-1 0 1,0 0 0,1 0 0,-1 0 0,1 0 0,-1 0 0,0 0 0,1 0 0,-1 0 0,0 0 0,1 0 0,-1 0-1,0 0 1,1-1 0,-1 1 0,0 0 0,1 0 0,-1 0 0,0-1 0,1 1 0,-1 0 0,0 0 0,0-1 0,1 1 0,-1 0-1,0-1 1,0 1 0,0 0 0,0-1 0,1 1-44,5-5 428,6 1-273,0 0 1,0 1-1,1 0 0,0 1 1,-1 1-1,1 0 1,0 1-1,0 0 1,3 1-156,610 30 2409,-607-30-2336,270 5 293,1-12 1,140-27-367,-353 24 12,611-56 80,-51 61-67,5 14-3,-2-38 36,-294 2-26,1 15-1,208 24-31,181 22 90,1-47 37,-528-2-85,265-11 21,169 48-41,-110 1 10,265-41 26,-287 2-42,-101 11-14,203-4 4,-466 2-5,319-16 7,188-8 7,-566 28-15,536-3 46,-397 1-31,170-7 137,72-13 281,-141 9-329,88-2 21,66-3 78,353-9 470,-680 29-785,-1 7 1,0 6 0,41 14 111,-127-16-2171,-8-9 996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37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195 220 2361,'-83'3'2200,"82"-3"-2024,0 0 1,0 0-1,0 0 1,0 0-1,0 0 1,0 1-1,0-1 0,0 0 1,0 0-1,0 1 1,0-1-1,0 1 1,0-1-1,0 1 1,0-1-1,1 1 0,-2 0-176,1 10 1549,0-4-260,-8 10 582,-1 0 1,-11 13-1872,10-15 1281,1 1 0,0 0 0,-2 8-1281,12-24 22,0 0 0,0 0 1,0 0-1,0 0 0,0 1 1,0-1-1,0 0 0,0 0 0,0 0 1,0 0-1,-1 1 0,1-1 1,0 0-1,0 0 0,0 0 0,0 0 1,0 0-1,0 0 0,0 0 1,-1 1-1,1-1 0,0 0 0,0 0 1,0 0-1,0 0 0,0 0 1,-1 0-1,1 0 0,0 0 0,0 0 1,0 0-1,0 0 0,-1 0 1,1 0-1,0 0 0,0 0 1,0 0-1,0 0 0,0 0 0,-1 0 1,1 0-1,0 0 0,0 0 1,0 0-1,0 0 0,-1 0 0,1 0 1,0 0-1,0 0 0,0-1 1,0 1-1,0 0-22,-1 0 49,1-1 0,0 0-1,-1 1 1,1-1 0,0 1 0,0-1 0,0 1 0,0-1 0,0 0 0,0 1-1,0-1 1,0 0 0,0 1 0,0-1 0,0 1 0,0-1 0,0 0 0,0 1-1,0-1 1,1 0-49,11-29 130,2 1 0,0 0 0,2 1 0,16-20-130,-10 13 68,-13 22-51,1 0 0,1 0 0,0 1 0,1 0-1,0 1 1,0 0 0,1 1 0,1 1 0,0 0 0,0 0-1,8-2-16,-8 4 18,1 1 0,-1 0 0,1 2 0,0-1-1,0 2 1,0 0 0,1 1 0,-1 0 0,1 1 0,-1 1-1,1 0 1,5 2-18,-11 0 4,0 1 0,-1-1 0,1 1 0,-1 1 0,1 0 0,-1 1 0,0-1 0,-1 2 0,1-1 0,-1 1 0,0 0 0,-1 1 0,1 0 0,-1 0 0,0 1 0,-1 0 0,0 0 0,0 1-4,5 8 3,-1 1 0,0 0 1,-2 0-1,0 1 0,-1-1 0,-1 2 0,-1-1 1,2 13-4,-2-5 11,-1 0 0,-2 0 0,-1 0 0,-2 28-11,0-43 9,-1 1-1,0-1 1,0 0-1,-2 0 0,1 0 1,-2 0-1,1 0 1,-2-1-1,1 1 0,-2-2 1,-6 11-9,-3-3 17,-1 1 0,-1-2 0,0 0 0,-7 3-17,-3 3 44,-17 19-44,37-33 5,1-1-1,0 1 0,0 0 1,1 0-1,0 0 0,1 1 1,-3 7-5,7-16 0,1 1 1,-1 0 0,0 0 0,1 0-1,-1 0 1,1 0 0,0 0 0,-1 0-1,1 0 1,0 0 0,0 0 0,0-1-1,1 1 1,-1 0 0,0 0 0,1 0-1,-1 0 1,1 0 0,0 0 0,-1 0-1,1 0 1,0-1-1,1 2 1,0-1 0,0 0 0,0 0 0,0 0 0,0-1 0,0 1 0,1 0 0,-1-1 0,1 0 0,-1 1 0,1-1 0,-1 0 0,1 0 0,0 0-1,9 2 130,-1-1-1,1 0 1,0-1 0,0 0-1,0 0 1,11-2-130,23-5 2020,-1-8-912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37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17 4089,'-23'22'5122,"23"-22"-4931,0-1-1,1 1 1,-1-1-1,0 0 1,0 1-1,1-1 1,-1 1 0,0-1-1,0 1 1,0-1-1,0 0 1,0 1-1,0-1 1,0 1-1,0-1 1,0 1-1,0-1 1,0 0-1,0 1 1,0-1-1,0 1 1,-1-1-1,1 1 1,0-1 0,0 0-1,-1 1 1,1-1-1,-1 1-190,-15-12 2893,11 10-2501,0 0-1,-1 0 0,1 0 0,-1 1 1,1 0-1,-2 0-391,5 1 30,-1 1 0,1-1 0,-1 1 1,1 0-1,0-1 0,-1 1 0,1 0 0,0 0 0,-1 0 0,1 1 1,0-1-1,0 1 0,0-1 0,0 1 0,0 0 0,1-1 1,-1 1-1,0 0 0,1 0 0,-1 0 0,1 0 0,0 1 0,0-1 1,0 0-1,0 1-30,-3 4 8,1 0 0,0 1 0,1-1 0,0 1 0,0-1-1,0 1 1,1 6-8,0-10 4,1 1-1,0-1 0,1 1 1,-1-1-1,1 1 0,0-1 1,0 1-1,0-1 0,1 1 0,-1-1 1,1 0-1,0 0 0,0 0 1,1 0-1,-1 0 0,1 0-3,-1-2 6,1 1-1,-1-1 0,1 0 0,-1 0 1,1 1-1,0-2 0,0 1 1,0 0-1,0-1 0,0 1 1,0-1-1,0 0 0,0 0 0,1 0 1,-1 0-1,0-1 0,1 1 1,-1-1-1,1 0 0,-1 0 0,0 0 1,2-1-6,3 0 34,-1 0 1,1-1-1,0 0 1,-1-1-1,0 1 0,1-2 1,-1 1-1,0-1 1,-1 0-1,1 0 1,5-5-35,-8 6 35,0 0 1,0-1 0,0 0-1,-1 0 1,1 0 0,-1 0-1,0-1 1,0 1 0,0-1 0,-1 0-1,1 0 1,-1 0 0,0 0-1,-1 0 1,1 0 0,-1-1-1,0-2-35,-1 5 16,0 0-1,0 0 0,-1 0 0,1 0 0,-1 1 0,0-1 1,1 0-1,-1 0 0,-1 0 0,1 1 0,0-1 1,-1 1-1,1-1 0,-1 1 0,0-1 0,0 1 1,0 0-1,0 0 0,0 0 0,0 0 0,-1 0 0,1 1 1,0-1-1,-1 0 0,0 1 0,1 0 0,-1 0 1,0 0-1,0 0 0,1 0 0,-2 0-15,-2-1 20,0 1 1,0-1-1,-1 1 0,1 0 0,0 1 0,-1 0 1,1-1-1,-1 2 0,1-1 0,0 1 0,-1 0 0,1 1 1,0-1-1,-2 2-20,-8 8 52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5:39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84 4977,'-26'-57'4389,"25"55"-4223,0 0-1,-1 1 1,1-1-1,0 0 1,0 1-1,-1-1 1,1 1-1,-1-1 1,1 1 0,-1 0-1,0-1 1,0 1-1,1 0 1,-1 0-1,0 0 1,0 1 0,0-1-1,0 0 1,0 1-1,-1-1-165,0 1 138,0 0 0,-1 0 0,1 0 1,0 0-1,0 1 0,0-1 0,0 1 0,0 0 0,0 0 0,0 0 0,0 0 0,-2 1-138,-1 2 127,-1-1 0,1 1 0,0 1-1,0-1 1,1 1 0,-1 0 0,1 0-1,0 1 1,0 0 0,-1 2-127,1-1 27,1 1 0,0-1-1,1 1 1,-1 0 0,1 0 0,1 0-1,0 1 1,0-1 0,0 0 0,1 1-1,1-1 1,-1 1 0,1 0 0,1-1-1,0 1 1,0-1 0,0 1 0,1-1-1,0 0 1,1 0 0,0 0 0,0 0-1,1 0 1,0 0 0,0-1 0,1 0-1,0 0 1,0 0 0,1 0 0,-1-1-1,7 6-25,-8-8 10,0 0 1,1 0 0,-1-1 0,1 1 0,-1-1-1,1 0 1,0 0 0,0-1 0,0 1 0,1-1 0,-1 0-1,0-1 1,1 1 0,-1-1 0,1 0 0,0-1 0,-1 1-1,1-1 1,0 0 0,-1 0 0,1-1 0,0 0-1,-1 0 1,1 0 0,-1 0 0,1-1 0,-1 0 0,0 0-1,0-1 1,5-2-12,0-1 27,0-1 0,-1 0-1,0 0 1,0-1-1,-1 0 1,0-1 0,0 0-1,-1 0 1,0 0 0,-1-1-1,0 0 1,-1 0 0,0-1-1,1-3-26,-3 7 45,0 0 0,-1-1 0,-1 1-1,1-1 1,-1 1 0,0-1 0,-1 1-1,0-1 1,0 0 0,-1-3-45,0 6 53,0-1-1,0 1 1,-1-1 0,0 1-1,0 0 1,0 0 0,0 0 0,-1 0-1,0 1 1,0-1 0,0 1-1,-1-1 1,1 1 0,-1 0-1,-1 0-52,0 0 21,1 0 0,-1 0 1,0 1-1,-1 0 0,1 0 0,-1 0 0,1 1 0,-1 0 0,0 0 0,0 0 0,0 0 0,0 1 0,0 0 0,0 1 1,0-1-1,0 1 0,-1 0 0,1 1 0,0 0 0,0 0 0,0 0 0,0 0 0,0 1 0,0 0 0,1 0 0,-1 1 1,0 0-1,1 0 0,0 0 0,0 0 0,0 1 0,0 0 0,0 0 0,1 0 0,0 1 0,0-1 0,0 1-21,1-1 12,-7 9 12,1 0 0,1 0 0,0 1 0,-1 5-24,7-15 1,1 0 0,-1 0 0,1 0 1,0 0-1,0 0 0,0 1 0,1-1 0,0 0 1,0 0-1,0 1 0,0-1 0,0 0 1,1 1-1,0-1 0,0 0 0,0 0 1,0 0-1,1 1-1,3 4 2,-1 0 0,1-1-1,1 0 1,-1 0 0,1 0 0,1-1 0,0 0 0,0 0-1,0-1 1,0 1 0,1-2 0,0 1 0,1-1-2,-5-2 4,1-1 1,0 1-1,0-1 1,-1 0-1,1-1 1,0 1-1,0-1 1,1 0-1,-1 0 1,0-1-1,0 1 1,0-1-1,1 0 1,-1-1-1,0 1 1,0-1-1,0 0 1,0 0-1,0-1 1,0 1-1,0-1 1,0 0-1,0-1 1,3-1-5,-2-1 10,0 1 1,0-1-1,0 1 0,-1-2 1,1 1-1,-1-1 0,-1 1 1,1-1-1,-1-1 1,0 1-1,0-1 0,0-2-10,-2 6 4,-1 0 0,0-1-1,0 1 1,0 0 0,0-1 0,-1 1-1,1 0 1,-1-1 0,0 1-1,0-1 1,-1 1 0,1-1-1,0 1 1,-1 0 0,0-1-1,0 1 1,0 0 0,0 0-1,-1-1 1,1 1 0,-1 0-1,0 0 1,0 0 0,0 1-1,0-1 1,0 0 0,-3-1-4,1 0 7,0 0 0,-1 0 1,0 1-1,0 0 0,0 0 0,0 0 0,0 1 1,-1-1-1,1 1 0,-1 0 0,1 1 1,-1 0-1,0-1 0,0 2 0,1-1 0,-1 1 1,0 0-1,0 0 0,0 0 0,0 1 1,1 0-1,-1 0 0,0 1 0,1-1 0,-1 1 1,1 1-1,-1-1 0,1 1 0,0 0 1,0 0-1,0 0 0,1 0 0,-1 1 1,1 0-1,-1 0 0,-1 3-7,3-3 5,0 1-1,0-1 1,0 1 0,0 0 0,1-1 0,0 1-1,0 0 1,0 1 0,0-1 0,1 0-1,0 0 1,0 4-5,1-7 2,1 0 0,-1 0-1,1 0 1,0 0 0,-1 0-1,1 0 1,0 0-1,0-1 1,0 1 0,1 0-1,-1-1 1,0 1 0,1-1-1,-1 1 1,1-1 0,-1 1-1,1-1 1,-1 0 0,1 0-1,0 0 1,0 0 0,0 0-1,0 0 1,0-1 0,-1 1-1,1-1 1,0 1 0,1-1-2,4 2 4,1 0 1,-1-1 0,1 0 0,0 0 0,-1 0-1,1-1 1,1-1-5,-3 0 5,0 0 1,0 0-1,0-1 0,-1 0 0,1-1 0,0 1 1,-1-1-1,1 0 0,-1 0 0,0-1-5,-1 2 5,-1 0-1,0 0 1,0-1-1,0 1 1,-1-1 0,1 0-1,-1 0 1,1 0-1,-1 0 1,0 0-1,0-1 1,0 1-1,-1 0 1,1-1 0,-1 1-1,0-1 1,0 0-5,-1 2 3,0 0 0,0-1 0,0 1 0,0 0 0,-1 0 0,1 0 0,-1 0 0,0 0 0,1 0 0,-1 0 0,0 0 0,0 0 0,0 0 0,-1 0 0,1 1 0,0-1 0,-1 0 0,1 1 0,-1-1 0,1 1 0,-1 0 0,0-1 0,1 1 1,-1 0-1,0 0 0,0 0 0,0 0 0,0 0 0,0 1 0,0-1 0,0 0 0,0 1 0,0 0 0,0-1 0,-1 1 0,1 0 0,0 0 0,0 0 0,0 1 0,0-1 0,0 0 0,0 1 0,0-1 0,-1 1 0,1 0 0,0 0 0,0 0-3,-3 2 3,1-1-1,1 1 1,-1 0-1,0 1 1,1-1-1,-1 1 1,1-1-1,0 1 1,0 0-1,1 0 0,-1 1 1,1-1-1,-1 2-2,2-4 1,0 0 0,0 0 0,0 1 0,0-1-1,1 0 1,-1 0 0,1 1 0,-1-1 0,1 0 0,0 0-1,0 1 1,0-1 0,0 0 0,1 1 0,-1-1 0,0 0-1,1 0 1,0 0 0,-1 1 0,1-1 0,0 0 0,0 0-1,0 0 1,1 0 0,-1 0 0,0 0 0,1-1 0,-1 1-1,2 1 0,-1-2 2,0 0 0,-1 0 0,1-1 0,0 1 0,0 0 0,0-1 0,0 1 0,-1-1 0,1 0 0,0 0 0,0 0 1,0 0-1,0 0 0,0 0 0,0 0 0,0 0 0,0-1 0,0 1 0,-1-1 0,1 0 0,0 1 0,0-1 0,0 0 0,-1 0 0,1 0 0,1-1-2,1-1 8,1 0 0,-1 0 0,0 0 1,0 0-1,-1-1 0,1 1 1,0-1-1,-1 0 0,2-3-8,-4 5 8,0-1 0,0 1 0,0 0 1,0-1-1,0 1 0,-1-1 0,1 1 0,-1-1 0,0 1 0,0-1 0,0 1 1,0-1-1,0-2-8,0 4 15,-1-1 0,1 1 1,0-1-1,-1 1 0,1 0 1,-1-1-1,1 1 0,-1 0 1,0-1-1,0 1 0,1 0 1,-1 0-1,0 0 0,0-1 1,0 1-1,0 0 0,-1 0 1,1 1-1,0-1 0,0 0 1,0 0-1,-1 1 0,1-1 1,-2 0-17,-18-2 122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08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66 4921,'-47'-55'2425,"47"54"-2327,-1 0 1,0 0 0,0 1 0,0-1 0,0 0 0,0 0 0,-1 1 0,1-1-1,0 0 1,0 1 0,0-1 0,0 1 0,-1 0 0,1-1 0,0 1 0,-1 0 0,1 0-1,0 0 1,0 0 0,-1 0 0,1 0 0,0 0 0,-1 0 0,1 0 0,0 1-1,0-1 1,-1 0 0,1 1 0,0-1 0,0 1 0,-1 0-99,-3 1 385,-5 1-127,0 1 1,1 1 0,-1 0-1,1 0 1,0 1-1,0 0 1,1 0 0,0 1-1,0 0 1,0 1-1,1-1 1,0 2 0,1-1-1,0 1 1,0 0-259,0 1 21,1 0 1,0 0-1,0 1 1,1-1-1,1 1 1,0 0-1,0 0 1,1 0-1,1 0 1,0 0-1,0 1 1,1-1-1,1 0 1,0 1-1,0-1 1,1 0-1,0 0 0,1 0 1,0 0-1,1-1 1,4 8-22,-3-7 21,1 0 1,0-1-1,1 0 1,0 0 0,0-1-1,1 1 1,0-2-1,1 1 1,0-1-1,8 6-21,-12-11 15,1 0-1,-1 1 1,1-2 0,-1 1-1,1-1 1,0 0 0,0 0-1,-1 0 1,2-1 0,-1 0-1,0 0 1,0-1 0,0 1-1,0-1 1,0-1-1,0 1 1,1-1 0,-1 0-1,0-1 1,0 1 0,0-1-1,0-1-14,11-5 27,0-1-1,0-1 0,-1-1 1,0-1-1,-1 0 1,0 0-1,-1-2 0,-1 0 1,0-1-27,-5 7 10,-1 0 1,-1-1 0,1 0 0,-2 0-1,1 0 1,-1-1 0,-1 0-1,0 0 1,0 0 0,-1 0 0,0-1-1,0 0 1,-1-1-11,-2 5 18,1 0 1,-1 1-1,0-1 1,0 0-1,-1 0 0,0 1 1,0-1-1,-1 1 1,0-1-1,0 1 0,0-1 1,-1 1-1,0 0 0,0 0 1,-1 0-1,1 1 1,-1-1-1,-1 1 0,1 0 1,-1 0-1,-2-2-18,-2-1 89,0 1 0,-1 0 0,1 1 0,-1 0-1,0 0 1,-1 1 0,1 0 0,-1 1 0,0 1 0,0-1 0,-1 2-1,-6-1-88,10 1 43,-1 2 0,1-1 0,-1 1 0,1 1-1,0-1 1,-1 1 0,1 1 0,0 0 0,0 0-1,0 0 1,0 1 0,0 0 0,1 1 0,-1 0-1,1 0 1,0 0 0,-5 5-43,2-1 14,1-1 0,0 1 1,1 1-1,0 0 0,0 0 0,1 0 1,0 1-1,-4 8-14,9-13 1,-1 1 0,1-1 1,0 0-1,1 1 0,0 0 0,-1-1 1,2 1-1,-1 0 0,1 0 0,0 0 0,0-1 1,0 1-1,1 0 0,0 0 0,0-1 1,0 1-1,1-1 0,0 1 0,1 0-1,2 7 4,0 0 1,1-1-1,1 0 0,0 0 0,1-1 1,4 5-5,-8-11 2,0 0 0,1-1 0,-1 0 0,1 0 0,0 0 0,0 0 0,1-1 1,-1 0-1,1 0 0,-1 0 0,1-1 0,0 0 0,0 0 0,0 0 1,3 0-3,2-1 7,0 0 0,0-1 0,0 0 0,0-1 0,0 0 0,0-1 0,0 0 0,0-1 0,0 0 0,0 0 0,-1-1 0,0-1 0,4-2-7,-8 4 5,0 0 1,0 0 0,-1-1-1,1 0 1,-1 0 0,0 0-1,0-1 1,0 0-1,-1 0 1,0 0 0,0-1-1,0 1 1,0-1-1,-1 0 1,0 0 0,0 0-1,-1 0 1,0 0-1,0-1 1,0 1 0,-1-1-1,1-5-5,-2 7 4,0 0 0,0 1 0,0-1 0,-1 1-1,0-1 1,0 0 0,0 1 0,0 0 0,-1-1 0,0 1-1,0 0 1,0 0 0,0 0 0,-1 0 0,1 0 0,-1 0-4,-2-1 3,1 0 0,-1 0 0,0 1 0,-1 0 0,1 0 1,-1 0-1,1 0 0,-1 1 0,0 0 0,-5-1-3,3 0 9,0 2 0,1-1 0,-1 1 0,0 1 0,0-1 0,-1 1 0,1 1 0,0-1-1,0 2 1,0-1 0,0 1 0,0 0 0,0 0 0,0 1 0,0 0 0,0 1 0,0 0 0,-3 2-9,2 0 5,1 0 0,1 0 0,-1 1 0,1 0 0,0 1 0,0-1 0,1 1 0,-1 1 1,2-1-1,-3 5-5,6-10 0,1 1 1,-1 0 0,1-1-1,0 1 1,0 0-1,0 0 1,0-1 0,1 1-1,-1 0 1,1 0-1,0 0 1,-1 0 0,1 0-1,1 0 1,-1 0 0,0 0-1,1 0 1,-1-1-1,1 1 1,0 0 0,0 0-1,0 0 1,1-1 0,-1 1-1,0-1 1,1 1-1,0-1 1,0 1 0,-1-1-1,1 0 1,1 0-1,-1 0 1,0 0 0,2 1-1,1 1 2,-1 0 0,1-1 1,0 1-1,0-1 0,0 0 0,0-1 1,0 1-1,1-1 0,-1 0 0,1 0 1,0-1-1,-1 1 0,1-1 0,0-1 1,0 1-1,0-1 0,0 0 1,0 0-1,0-1 0,-1 1 0,1-1 1,0-1-1,0 1 0,-1-1 0,1 0 1,-1 0-1,1-1 0,-1 0 0,0 0 1,1-1-3,1 0 8,0-1 0,0 1 0,-1-2 1,0 1-1,0-1 0,0 0 0,-1 0 0,0 0 1,0-1-1,-1 0 0,2-2-8,-4 5 4,-1 1-1,0 0 0,1 0 1,-1-1-1,-1 1 1,1-1-1,0 1 1,-1-1-1,0 1 0,1-1 1,-2 1-1,1-1 1,0 1-1,-1-1 0,1 1 1,-1-1-1,0 1 1,0 0-1,0-1 1,-1 1-1,1 0 0,-1 0 1,0 0-1,0 0 1,0 0-1,0 0 0,-1-1-3,-1 0 3,0 0 0,-1 0-1,1 0 1,-1 0 0,0 1-1,0 0 1,0 0 0,-1 0-1,1 1 1,-1-1-1,1 1 1,-1 1 0,0-1-1,0 1 1,1 0 0,-1 0-1,0 1 1,0-1 0,0 1-1,-6 1-2,8 0 2,-1-1 0,1 1 0,0 0 0,0 0 0,0 0 0,0 1 0,0 0 1,0-1-1,0 1 0,0 1 0,1-1 0,-1 0 0,1 1 0,-1 0 0,1 0 0,0 0 0,0 0 0,0 0 0,1 1 0,-1-1 0,1 1 0,0 0 0,0 0 0,0 0 0,1 0 0,-1 0 0,1 0 0,0 0 0,0 1-2,0-1 2,0-1-1,1 1 0,-1-1 0,1 1 0,0-1 0,0 1 0,0-1 0,1 0 0,-1 1 1,1-1-1,0 1 0,0-1 0,0 0 0,1 1 0,-1-1 0,1 0 0,-1 0 0,1 0 1,0 0-1,0-1 0,0 1 0,1 0 0,-1-1 0,1 1 0,-1-1 0,1 0 0,0 0 1,0 0-1,0 0 0,0-1 0,0 1 0,2 0-1,1 0 4,-1 0-1,1-1 1,0 1-1,-1-1 1,1 0-1,0-1 1,0 1-1,0-1 1,0 0-1,-1-1 1,1 1-1,0-1 1,0 0-1,0-1 1,-1 1 0,1-1-1,-1 0 1,1-1-1,0 0-3,-1 0 8,0 0 0,0 0 0,-1-1 0,1 1 0,-1-1 0,0 0-1,0 0 1,0-1 0,0 1 0,-1-1 0,0 0 0,0 0 0,0 0-8,-3 4 1,1 1-1,-1-1 1,0 1 0,0 0 0,0-1 0,0 1 0,1-1-1,-1 1 1,0-1 0,0 1 0,0 0 0,0-1 0,0 1-1,0-1 1,0 1 0,0-1 0,0 1 0,0 0 0,-1-1-1,1 1 1,0-1 0,0 1 0,0-1 0,0 1-1,-1 0 1,1-1 0,0 1 0,0 0 0,-1-1 0,1 1-1,0 0 1,-1-1 0,1 1-1,-17-4 16,-20 8 6,28-1-17,0 1 0,0-1 0,1 2-1,-1-1 1,1 1 0,0 1 0,1-1 0,-1 1-1,1 1 1,-6 6-5,12-12 0,1-1 1,-1 1-1,1-1 0,-1 1 0,1-1 1,-1 1-1,1-1 0,-1 1 0,1-1 1,-1 1-1,1 0 0,0-1 0,0 1 0,-1 0 1,1-1-1,0 1 0,0 0 0,0-1 1,0 1-1,-1 0 0,1-1 0,0 1 1,0 0-1,0 0 0,1-1 0,-1 1 6,0-1 0,1 1 0,-1-1 0,1 1-1,0-1 1,-1 1 0,1-1 0,-1 0 0,1 1 0,-1-1 0,1 0 0,0 0-1,-1 0 1,1 1 0,0-1 0,-1 0 0,1 0 0,0 0 0,-1 0 0,2 0-6,3 0 94,1 0 1,0 0-1,-1-1 1,1 0-1,4-1-94,17-7 196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14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5 257 3969,'-1'-4'513,"0"1"1,0-1-1,1 0 1,-1 0-1,1 0 0,0 0 1,0 1-1,0-1 1,0 0-1,1 0 1,0-3-514,2-29 3807,-5 32-1533,1 13-1693,0 20-497,4 5 108,2 1 0,1-2 0,2 1-1,3 4-191,32 81 931,48 86-931,-11-25 199,-76-171-193,72 164 105,-59-141-86,1 0 0,1-1 0,2-1 0,4 2-25,-23-29 35,0 0 0,0-1-1,1 1 1,-1-1 0,1 0 0,0 0-1,0 0 1,1 1-35,-3-3 32,-1 1 0,1-1 0,0 0 0,0 1 0,-1-1 0,1 0 0,0 0 0,0 0-1,0 0 1,0 0 0,-1 0 0,1 0 0,0 0 0,0 0 0,0 0 0,-1-1 0,1 1 0,0 0 0,0 0 0,-1-1-1,1 1 1,0-1 0,0 1 0,-1 0 0,1-1 0,0 1 0,-1-1 0,1 0 0,-1 1 0,1-1 0,-1 1 0,1-1 0,-1 0-1,1 1 1,-1-1 0,0 0-32,6-9 166,-1 0 1,0 0-1,-1 0 0,0-1 0,-1 0 0,2-6-166,7-25 196,115-298 268,-84 227-429,-5-2 0,-6-2 1,-4-1-1,1-41-35,-28 146 368,-1 26 1419,0 12-807</inkml:trace>
  <inkml:trace contextRef="#ctx0" brushRef="#br0" timeOffset="879.129">1392 759 2401,'8'-6'8949,"-7"4"-8793,1-1 0,-1 0 0,1 0-1,-1 0 1,0 0 0,0-1-1,-1 1 1,1 0 0,-1 0 0,1 0-1,-1-1 1,0 1 0,0 0-1,-1 0 1,1-1 0,-1 1 0,1 0-1,-1 0 1,0 0 0,-1-2-156,1 2 79,-1 1 0,0-1 0,0 1 1,-1-1-1,1 1 0,0 0 0,-1 0 0,1 0 1,-1 0-1,0 0 0,1 0 0,-1 1 0,0-1 1,0 1-1,0 0 0,0 0 0,0 0 0,-1 0 1,1 1-1,-2-1-79,-6 0 59,-1 0 1,1 0-1,-1 1 1,1 1-1,-1 0 1,1 0-1,-1 1 1,1 1-1,0 0 0,0 0 1,0 1-1,1 1 1,-1 0-1,1 0 1,0 1-1,-9 6-59,11-6 33,0 0 0,1 0-1,-1 1 1,1 0-1,0 0 1,1 1 0,0 0-1,0 0 1,1 0-1,0 1 1,0 0 0,1 0-1,0 0 1,0 1-1,1-1 1,1 1 0,0-1-1,0 1 1,0 7-33,1 1 1,2 0 0,0 0 0,1-1 1,1 1-1,0 0 0,1-1 0,1 0 1,1 0-1,0 0 0,2-1 0,-1 0 1,2 0-1,0-1 0,9 11-1,-14-21 6,1 0 0,-1 0 0,1-1 1,0 1-1,0-1 0,1-1 0,-1 1 0,1-1 0,0 1 0,0-2 0,0 1 1,0-1-1,0 0 0,1 0 0,-1 0 0,1-1 0,-1 0 0,1 0 0,-1-1 1,1 0-1,0 0 0,-1-1 0,1 0 0,-1 0 0,1 0 0,-1-1 0,0 0 1,1 0-1,-1 0 0,0-1 0,0 0 0,0 0 0,-1-1 0,1 1 0,-1-1 1,0-1-1,0 1 0,0-1 0,-1 1 0,1-1 0,-1-1 0,-1 1 0,1-1 1,1-1-8,2-7 15,-1 0 0,0 0 0,-1 0 0,-1-1 0,0 1 0,-1-1 0,0 0 0,0-12-14,0-26 71,-3-46-71,-1 42 28,1 44-14,0-1 7,0 22 27,2 6-17,0 0 1,1-1 0,0 1-1,1-1 1,0 0-1,2 0 1,-1 0-1,1 0 1,8 10-32,2 2 29,1-1-1,1 0 1,1-2 0,4 3-29,-15-16-59,0-1 1,0-1 0,1 1-1,1-2 1,-1 1 0,1-1-1,0-1 1,0 1 0,0-2-1,1 1 1,4 0 58,15 0-289</inkml:trace>
  <inkml:trace contextRef="#ctx0" brushRef="#br0" timeOffset="1285.802">1859 727 8322,'-1'0'189,"1"0"0,-1-1 0,0 1 0,0 0 0,0 0 0,1 0 1,-1 0-1,0-1 0,0 1 0,0 0 0,1 0 0,-1 1 0,0-1 0,0 0 0,0 0 0,1 0 1,-1 0-1,0 1 0,0-1 0,0 0 0,1 1 0,-1-1 0,0 1 0,1-1 0,-1 1 0,0-1 1,1 1-1,-1 0-189,0 1 167,0 0 0,0-1 0,0 1 1,0 0-1,0 0 0,0 0 0,1 0 1,-1 0-1,1 0 0,0 0 0,-1 2-167,1 6 190,0 0 0,1-1 0,-1 1 0,2 0 0,0 0-190,11 63 822,-2-15 325,14 45-1147,-20-82 149,5 11 67,-7-31 85,-1-7-189,-1-10 32,-7-77 514,3 65-474,1 1 1,1 0-1,2-15-184,0 32 25,1 0 0,-1 1 0,2-1 0,-1 0 0,1 1 1,1 0-1,0 0 0,0 0 0,1 0 0,0 0 0,5-6-25,-3 7-59,0 0-1,0 1 0,0-1 0,1 1 1,0 1-1,0 0 0,1 0 0,0 0 1,0 1-1,0 1 0,1 0 0,-1 0 1,1 0-1,0 1 0,0 1 0,0 0 1,0 0-1,1 1 0,-1 0 0,0 1 1,1 0-1,-1 1 0,0 0 0,1 0 1,-1 1-1,5 2 60,24 11-619</inkml:trace>
  <inkml:trace contextRef="#ctx0" brushRef="#br0" timeOffset="1645.774">2536 705 10002,'9'-46'3921,"-24"50"-2625,5 9-280,2 6-255,5 9-217,3 13-304,3-1-56,7 7-80,5 2-32,-1 3-32,1-1-8,-4-3 72,-2-9-200,-2-14-1016,0-11-41,5-20 497</inkml:trace>
  <inkml:trace contextRef="#ctx0" brushRef="#br0" timeOffset="2005.991">2503 148 11442,'-34'-29'4809,"3"4"-3120,17 10-697,3 2-312,8 10-416,11 2 24,11 9 2953,13 12-2345</inkml:trace>
  <inkml:trace contextRef="#ctx0" brushRef="#br0" timeOffset="2445.498">3173 738 4865,'66'-27'2919,"-65"27"-2828,0-1-1,0 1 0,0-1 0,-1 1 1,1-1-1,0 1 0,-1-1 0,1 0 1,0 1-1,-1-1 0,1 0 1,-1 0-1,1 1 0,-1-1 0,1 0 1,-1 0-1,0 0 0,1 0 0,-1 1 1,0-1-1,0 0 0,0 0 1,1 0-1,-1 0 0,0 0 0,0 0 1,0 0-1,-1 0 0,1 0 0,0 1 1,0-1-1,0 0 0,-1 0 1,1 0-1,0 0 0,-1 0 0,1 1 1,-1-1-1,1 0 0,-1 0 0,1 1 1,-1-1-1,1 0 0,-1 1 1,0-1-1,0 0 0,1 1-90,-2-3 326,-7-7 132,1 1 0,-1 0 0,0 0-1,-1 1 1,0 0 0,0 1 0,-1 0-1,0 1 1,0 0 0,-1 1 0,1 0-1,-13-3-457,18 6 36,0 1-1,0 0 1,0 1-1,0 0 0,0 0 1,0 0-1,0 1 0,0-1 1,0 1-1,1 1 1,-1-1-1,0 1 0,0 0 1,1 0-1,0 1 0,-1 0 1,1 0-1,0 0 1,0 0-1,0 1 0,1 0 1,-1 0-1,1 0 0,0 1 1,-1 1-36,-6 7 6,2 0 0,0 0 0,1 0 1,0 1-1,1 1 0,0-1 0,1 1 0,1 0 1,0 2-7,2-3 2,0 0 1,0 0-1,2 1 1,0-1-1,0 1 1,2-1-1,-1 0 1,2 3-3,-1-9 1,1 1 0,0 0 0,0-1 1,0 1-1,1-1 0,1 1 0,-1-1 1,2 0-1,-1-1 0,1 1 0,0-1 0,0 0 1,5 5-2,-7-9 1,0 0 1,0-1 0,1 1-1,-1-1 1,0 0-1,1 0 1,0 0 0,-1 0-1,1-1 1,0 0 0,0 1-1,0-1 1,0-1-1,0 1 1,2 0-2,0-1 5,1 0-1,0 0 1,-1-1-1,1 0 1,0 0-1,-1-1 1,1 0-1,-1 0 1,1 0-5,6-4 10,0 0 1,-1 0-1,1-2 1,-1 1-1,-1-1 1,0-1 0,0 0-1,5-6-10,-7 5 8,0 0 0,-1-1 0,0 1 0,-1-2 0,0 1 0,-1-1 0,0 0 0,-1 0 1,0 0-1,-1-1 0,-1 0 0,1-2-8,-2 6 6,-1-1 0,0 0 0,-1 0 0,0 0 0,0 1 0,-1-1 0,0 0 0,-1 0 0,0 1 0,0-1 0,-1 1 0,0 0 0,-1 0 0,0 0 0,-1 0 0,-2-4-6,1 7 45,3 7-9,2 18 16,7 27 17,-2-25-30,1-1 1,1 0 0,1 0 0,0-1-1,2 1 1,0-2 0,4 5-40,-9-16-18,1 0 0,0 0 1,1-1-1,-1 0 0,1 0 1,0 0-1,1-1 0,-1 0 1,1 0-1,0-1 1,0 0-1,1 0 0,-1 0 1,1-1-1,0 0 0,0-1 1,0 0-1,0 0 0,6 0 18,30-1-444,1-9 103</inkml:trace>
  <inkml:trace contextRef="#ctx0" brushRef="#br0" timeOffset="2983.752">3741 93 10130,'-10'-7'910,"-1"-2"17,-1 0 1,-1 1 0,0 0-1,0 2 1,0-1-1,-1 1 1,-11-3-928,24 9 26,1 0 0,-1 0 0,1 0 1,-1 0-1,0 0 0,1 0 0,-1 1 0,1-1 0,-1 0 0,1 0 0,-1 0 1,1 1-1,-1-1 0,1 0 0,0 0 0,-1 1 0,1-1 0,-1 0 0,1 1 1,-1-1-1,1 1 0,0-1 0,-1 0 0,1 1 0,0-1 0,0 1 0,-1-1 1,1 1-1,0-1 0,0 1 0,0-1 0,-1 1 0,1-1 0,0 1 0,0-1 1,0 1-1,0-1 0,0 1 0,0 0 0,0-1 0,0 1 0,0-1 0,1 1 1,-1-1-1,0 1 0,0-1 0,0 1-26,7 33 214,-6-29-121,16 64 183,1 12 63,30 77-339,-26-97 310,-2 0 0,-2 2 0,5 42-310,-20-84 113,0 1 0,-1-1 0,-2 1 0,0 0 0,-1 0 0,-1-1 0,-1 1 0,-1-1 0,-1 0 0,-1 0 0,-1 0 0,-7 15-113,13-34 9,0 0 0,0 1 0,0-1 0,0 0 1,0 0-1,-1 0 0,1 0 0,-1-1 0,0 1 1,0 0-10,2-2 3,0 0 0,0 0 0,0 0 0,-1 0 0,1 0 0,0 0 0,0 0 0,-1 0-1,1 0 1,0 0 0,0 0 0,0 0 0,-1 0 0,1 0 0,0 0 0,0 0 0,-1 0 0,1 0 0,0 0 0,0 0 0,0-1 0,-1 1 0,1 0 0,0 0 0,0 0 0,0 0 0,0 0 0,0-1 0,-1 1 0,1 0 0,0 0 0,0 0 0,0-1 0,0 1 0,0 0 0,0 0 0,0 0 0,0-1 0,0 1 0,-1 0 0,1 0 0,0-1 0,0 1 0,0 0 0,0 0 0,1 0 0,-1-1 0,0 1-3,-1-7 30,1 0 0,-1 0-1,2 0 1,-1 0 0,2-5-30,6-22 23,1-1-1,2 2 1,2-1 0,1 2 0,8-14-23,-19 40 0,6-12 1,0-1-1,1 1 0,1 1 0,11-14 0,-18 26-1,0 0 0,1 0 0,-1 1 0,1 0 0,0-1 0,1 2 0,-1-1 0,1 1 0,-1 0 0,1 0 0,0 0 0,0 1 0,1 0 0,-1 0 0,0 0 0,1 1 0,3 0 1,-2 0-1,1 1-1,0 0 1,-1 0-1,1 1 0,0 0 1,-1 1-1,1 0 0,-1 0 1,0 1-1,1 0 0,-1 0 1,-1 1-1,8 4 2,-4-1-1,-1 1 0,-1-1 0,1 2 0,-1-1 0,0 1 0,-1 1 0,0-1 0,-1 1 0,3 6 1,0 0 0,-1 0 1,-1 1 0,-1 0-1,0 1 1,-1 0-1,-1 0 1,0 0 0,-2 0-1,0 1 1,-1 0 0,-1-1-1,-1 1 1,-1 5-1,0-14 2,0-1 0,-1 1 0,0-1 0,-1 1 0,0-1 0,0 0 0,-1 0 0,0-1 0,-1 1 0,1-1 0,-2 0 0,1 0 0,-1 0 0,-1-1 0,-5 5-2,3-4 4,0 0 0,-1-1-1,0 0 1,0-1 0,-1 0-1,0-1 1,0 0 0,0 0-1,0-1 1,-1-1 0,0 0-1,-5 0-3,7-1 9,-1 0 0,1-1 0,0-1 0,-1 1 0,1-2 0,-6 0-9,12 0-19,0 1 1,0-1-1,0-1 0,0 1 0,1 0 1,-1-1-1,0 0 0,1 0 0,-1 0 0,1 0 1,0-1-1,-1 1 0,1-1 0,1 0 1,-1 0-1,0 0 0,-1-2 19,0-1-120,0 0-1,1 0 0,-1 0 1,2 0-1,-1 0 1,1-1-1,0 1 1,0-1-1,0 1 1,1-1-1,0 0 1,1 0-1,-1-3 121,1-43-611</inkml:trace>
  <inkml:trace contextRef="#ctx0" brushRef="#br0" timeOffset="3461.564">4588 33 6881,'-2'-3'408,"1"1"0,0 0 0,-1-1 0,0 1 0,1 0 0,-1 0 0,0 0 0,0 0 0,0 1 0,0-1 0,0 0 0,-1 1 0,1-1 0,0 1 0,-2-1-408,3 2 94,0 0 1,0 0-1,0-1 1,0 1-1,0 0 1,0 0-1,0 0 1,1 0-1,-1 0 1,0 0-1,0 0 1,0 0-1,0 1 1,0-1-1,0 0 1,0 1-1,1-1 1,-1 0-1,-1 1-94,1 0 44,0 0 0,0 0-1,0 0 1,0 1 0,0-1-1,0 0 1,0 0 0,0 1-1,0-1 1,0 1 0,1-1-1,-1 1 1,1-1 0,-1 1-1,1 0-43,-2 5 132,1-1 1,0 1-1,0 0 0,1 0 0,0 0 0,0 0 0,1 0 1,-1 0-1,2 0-132,15 65 964,-9-45-638,97 402 1649,-99-388-1881,-2 1 1,-1-1 0,-3 1-1,-1-1 1,-2 1 0,-4 20-95,2-20 72,2-1 0,2 26-72,1-64 20,1 11-209,-1-14 225,0 0-1,0 0 0,0 0 0,0 0 0,1 1 1,-1-1-1,0 0 0,0 0 0,0 0 1,0 0-1,0 0 0,0 1 0,0-1 0,0 0 1,0 0-1,1 0 0,-1 0 0,0 0 1,0 0-1,0 0 0,0 0 0,0 1 0,0-1 1,1 0-1,-1 0 0,0 0 0,0 0 1,0 0-1,0 0 0,1 0 0,-1 0 0,0 0 1,0 0-1,0 0 0,0 0 0,1 0 1,-1 0-1,0 0 0,0 0 0,0 0 0,0 0 1,0 0-1,1 0 0,-1-1 0,0 1 1,0 0-1,0 0 0,0 0 0,0 0 0,1 0 1,-1 0-1,0 0 0,0 0 0,0-1 1,0 1-1,0 0 0,0 0 0,0 0 0,0 0 1,0 0-1,0-1 0,1 1 0,-1 0 1,0 0-36,9-12 829</inkml:trace>
  <inkml:trace contextRef="#ctx0" brushRef="#br0" timeOffset="3821.685">4932 762 8474,'4'-6'832,"10"-13"643,-14 19-1389,0 0 0,0-1 0,1 1 1,-1 0-1,0-1 0,0 1 0,1 0 0,-1-1 1,0 1-1,0 0 0,1-1 0,-1 1 0,0 0 0,1 0 1,-1 0-1,0-1 0,1 1 0,-1 0 0,0 0 1,1 0-1,-1 0 0,1 0 0,-1 0 0,0-1 0,1 1 1,-1 0-1,1 0 0,-1 0 0,0 0 0,1 1 1,-1-1-1,1 0 0,-1 0 0,0 0 0,1 0 0,-1 0 1,1 0-87,0 1 155,0 0 0,1 0 0,-1 0 1,1 0-1,-1 0 0,1-1 0,-1 1 1,1-1-1,0 1 0,-1-1 0,1 0 1,0 1-1,-1-1 0,1 0 0,0 0 1,-1 0-1,1 0-155,31-4 944,-4-4-709,-1 0 0,0-2-1,0-1 1,-1-1 0,-1-1-1,0-2 1,-1 0 0,23-20-235,-45 33 11,1-1 0,-2 1 0,1-1 1,0 0-1,0 0 0,-1 0 0,0 0 0,1-1 0,-1 1 1,0-1-1,-1 1 0,1-1 0,-1 0 0,0 1 0,1-1 1,-1-3-12,-1 4 10,0 0 1,0-1-1,0 1 1,-1-1-1,1 1 1,-1 0-1,0-1 1,0 1-1,0 0 1,-1 0-1,1-1 1,-1 1-1,1 0 1,-1 1-1,0-1 1,0 0 0,0 0-1,-1 1 1,-1-2-11,-4-4 9,0 0 0,-1 1 1,1 0-1,-2 1 0,1 0 1,0 0-1,-1 1 0,0 0 1,0 1-1,-6-1-9,8 2 3,1 1 0,-1 1 0,0-1 0,0 2 0,0-1 0,0 1 0,0 0 0,0 0 0,0 1 0,0 0 0,0 1 0,0 0 0,0 0 0,1 0 0,-3 2-3,-5 3 1,1 1 0,0 0 0,1 1 0,-1 1 0,2 0 0,0 1 0,0 0 1,1 0-1,0 1 0,-1 4-1,0 0 4,0 0 1,2 1-1,0 0 1,1 1-1,0 0 1,2 0-1,0 1 1,0 4-5,4-10 11,0 0 0,1 1 0,0-1 0,2 1-1,-1-1 1,2 1 0,-1-1 0,2 1 0,0-1 0,1 0 0,0 1 0,1-1-11,-1-3 10,1 0-1,0-1 1,1 1 0,0-1 0,0 0-1,1 0 1,0-1 0,1 0-1,-1 0 1,2 0 0,-1-1 0,1 0-1,0 0 1,1-1 0,-1 0 0,2 0-10,8 2 71,0 0 0,1-1 0,0-1 0,0-1 0,0-1 0,1 0 0,0-1 0,-1-2 0,1 0 0,1-1-71,40-1 277,11-4-277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19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109 383 3777,'-2'-5'417,"-3"-6"765,0 1 0,0 0 1,-1 0-1,0 0 1,-1 1-1,0-1 1,-3-1-1183,9 10 69,0 0 0,1 0 0,-1 0 0,0 1 0,0-1 0,1 0 0,-1 1 1,0-1-1,0 0 0,0 1 0,0 0 0,0-1 0,0 1 0,0-1 0,0 1 0,0 0 1,0 0-1,0 0 0,0-1 0,0 1 0,0 0 0,0 0 0,0 0 0,0 1 0,0-1 1,-1 0-1,1 0 0,0 1 0,0-1 0,0 0 0,0 1 0,1-1 0,-1 1 0,0-1 0,0 1 1,0-1-1,0 1 0,0 0 0,1 0 0,-1-1 0,0 1 0,0 0 0,1 0 0,-1 0 1,1 0-1,-1 0 0,1 0 0,-1 0 0,1 0 0,0 0 0,-1 0 0,1 1-69,-3 4 90,1 1 0,0 0 0,1 0 0,0 0-1,0 0 1,0 0 0,0 3-90,3 18 220,1 1 1,1-1-1,6 19-220,3 20 240,41 393 1087,-37-283-980,-16-168-317,1 27 93,-4-34 617,0-7-463,0-8 19,2-5-178,1-1 1,1 0-1,1 1 1,1 0-1,0-1 1,2 1-1,4-11-118,14-29 10,19-34-10,-31 68 3,2 0 0,0 0 1,1 1-1,1 1 0,3-2-3,-12 18 0,-1-1-1,1 1 0,0 0 1,0 1-1,0-1 0,1 1 0,0 1 1,0-1 0,-3 3-1,0 0 0,0 0 0,1 1 0,-1 0 0,0-1 0,0 2 1,1-1-1,-1 1 0,1-1 0,-1 2 0,0-1 0,1 0 0,-1 1 0,0 0 1,1 1-1,-1-1 0,1 1 0,-1 1 0,1-1 0,-1 1-1,0 0 1,0 0 0,0 0 0,-1 1 0,1-1 0,-1 1-1,0 0 1,0 1 0,0-1 0,-1 1 0,1-1 0,-1 1 0,0 0-1,1 4 2,4 8-1,0 1-1,-2 0 0,0 0 0,-1 1 1,0 5 1,-1 0-1,-1-1 1,0 1 0,-2-1 0,-1 1 0,-1 0 0,-1-1 0,-1 1 0,0-1 0,-2 0-1,-1 0 1,-2 2 0,5-18 2,0 0 0,-1 0 0,0 0 0,0 0 0,0-1 0,-1 0 0,0 0 0,0 0 0,-1 0 0,0-1 0,0 0 0,0 0 0,0-1 0,-1 1-1,0-1 1,1-1 0,-2 1 0,-3 0-2,0 1 5,-1-1-1,1-1 0,-1 0 1,0-1-1,0 0 0,0-1 1,0 0-1,0-1 0,0 0 1,0-1-1,-8-1-4,12 0 18,0 0 0,0 0 1,0-1-1,0 0 0,1-1 0,0 1 0,-2-2-18,5 3-15,1 0-1,0 0 0,1 0 0,-1-1 1,0 1-1,1 0 0,-1-1 1,1 0-1,0 0 0,0 0 0,0 0 1,0 0-1,0 0 0,1 0 0,-1 0 1,1-1-1,-1-1 16,2 4-76,0-1 0,0 1 0,0 0 0,0-1 0,0 1 0,0 0 0,0-1 0,1 1 0,-1 0 0,0-1 0,1 1 0,-1 0 0,1 0 0,-1-1 0,1 1 0,0 0 0,-1 0 0,1 0 0,0 0 0,0 0 0,0 0 0,0 0 1,0 0-1,0 0 0,0 0 0,0 1 0,0-1 0,0 0 0,1 1 0,-1-1 0,0 1 0,0-1 76,29-12-959</inkml:trace>
  <inkml:trace contextRef="#ctx0" brushRef="#br0" timeOffset="364.317">784 916 9314,'17'-40'5357,"-18"44"-5204,1-1-1,0 1 1,-1-1 0,1 1-1,1-1 1,-1 1 0,1 0-1,-1-1 1,1 0 0,0 1-1,0-1 1,0 1 0,1-1-1,0 1-152,3 11 314,53 145 760,-31-87-909,-25-67-129,0-4-18,-1 1 0,0 0 0,0 0 0,0 0 0,0 0 0,0 0 0,-1 0 0,0 0 0,1 0 0,-1 0 0,0 0 0,0 0 0,-1 0 0,1 0 0,-1 2-18,1-5 18,0 1 1,0-1 0,0 0 0,0 1-1,-1-1 1,1 0 0,0 0 0,0 1 0,0-1-1,-1 0 1,1 0 0,0 1 0,0-1-1,0 0 1,-1 0 0,1 0 0,0 0-1,0 1 1,-1-1 0,1 0 0,0 0-1,-1 0 1,1 0 0,0 0 0,-1 0 0,1 0-1,0 0 1,0 0 0,-1 0 0,1 0-1,0 0 1,-1 0 0,1 0 0,0 0-1,-1 0 1,1 0 0,0 0 0,-1 0-1,1 0 1,0 0-19,-13-12 527,-5-20-28,15 25-453,0-1 0,0 1 1,1-1-1,0 0 0,1 0 0,-1 0 0,2 0 0,-1 0 1,1 0-1,0-1 0,1 1 0,0 0 0,1-6-46,1 3 21,0 0 1,1 0-1,0 0 0,1 1 0,0-1 1,1 1-1,0 0 0,0 1 0,4-4-21,2-1 10,1 0 0,0 0-1,1 1 1,1 1 0,0 0-1,1 1 1,0 1 0,0 0-1,1 1 1,1 1 0,13-5-10,-22 10 30,0 1 0,1 0 1,-1 0-1,1 1 1,-1 0-1,1 0 0,-1 1 1,1 1-1,0-1 1,2 2-31,43 13 88</inkml:trace>
  <inkml:trace contextRef="#ctx0" brushRef="#br0" timeOffset="1145.003">1700 968 2000,'110'-49'1729,"-107"48"-1466,0 0 1,0-1-1,0 0 1,-1 1 0,1-1-1,-1 0 1,1 0-1,-1-1 1,0 1-1,0 0 1,0-1-1,0 1 1,1-2-264,-3 2 183,1 0 1,0 1-1,-1-1 0,1 0 0,-1 1 1,0-1-1,1 0 0,-1 1 1,0-1-1,0 0 0,0 0 0,0 1 1,-1-1-1,1 0 0,0 0 1,-1 1-1,1-1-183,-3-4 440,1 1 0,-1 0 1,0 1-1,0-1 0,-1 0 1,1 1-1,-1 0 0,0 0 1,-3-3-441,1 1 292,0 0 0,-1 1 0,0 0 0,0 0 0,-1 0 0,1 1 0,-1 0 0,0 0 0,0 1 0,-1 0-292,4 1 63,0 1-1,0 0 1,0 1-1,0-1 1,0 1-1,1 0 1,-1 0-1,0 1 0,0-1 1,0 1-1,0 0 1,0 0-1,1 1 1,-1 0-1,1-1 1,-1 2-1,1-1 1,-4 3-63,-2 2 16,0 1 1,1 0-1,0 0 1,0 1 0,1 0-1,1 1 1,-1 0-1,1 0 1,1 1-1,0 0 1,1 0 0,0 0-1,0 0 1,1 3-17,-2 4 6,1 0-1,0 0 1,2 0 0,0 1 0,1 0-1,1-1 1,1 1 0,1 0 0,0 1-6,0-11 2,1 0 0,0-1 0,0 1 0,1-1 1,0 0-1,0 0 0,1 0 0,0 0 0,1-1 1,-1 1-1,1-1 0,1 0 0,-1-1 0,6 6-2,-6-8 4,-1-1 0,1 1 0,-1-1 0,1 0 0,0 0 0,0 0 0,0-1 0,1 1 0,-1-1 0,1 0 0,-1-1 0,1 0 0,0 0 0,-1 0 0,1 0 0,0-1 0,0 0 0,-1 0 0,1 0 0,0-1 0,0 0 0,-1 0 0,1-1-4,4-1 11,0-1 1,0-1-1,-1 0 0,0 0 0,0 0 0,0-1 0,0-1 0,-1 1 0,0-1 0,5-7-11,1-1 14,0-1 0,-1-1 0,-1 0 1,-1-1-1,0 0-14,-6 8 6,1-1 1,-2 0 0,0 0 0,0 0-1,-1 0 1,-1-1 0,1 1-1,-2-1 1,1-9-7,-2 13 3,0-1-1,-1 0 0,1 1 1,-2-1-1,1 1 1,-1 0-1,-1 0 1,1-1-1,-1 1 0,-1 1 1,1-1-1,-2 0 1,-1-3-3,5 10 3,0-1-1,0 1 1,0 0 0,0-1 0,0 1 0,0 0 0,-1 0-1,1 0 1,0-1 0,-1 1 0,1 1 0,-1-1 0,1 0-1,-1 0 1,1 0 0,-1 1 0,1-1 0,-1 1 0,-1-1-3,2 1 3,0 1 0,0-1 0,1 0 1,-1 1-1,0-1 0,0 0 1,0 1-1,0-1 0,0 1 1,1-1-1,-1 1 0,0 0 0,0-1 1,1 1-1,-1 0 0,1-1 1,-1 1-1,0 0 0,1 0 1,-1 0-1,1-1 0,0 1 0,-1 0 1,1 0-1,0 0 0,-1 0 1,1 0-1,0 0 0,0 0 1,0 0-1,0 0 0,0 0 0,0 0-3,-1 10 11,1-1-1,0 0 0,1 1 0,0-1 1,0 0-1,1 0 0,0 0 0,1 0 1,0 0-1,1 0 0,0-1 1,0 0-1,1 1 0,1-2 0,-1 1 1,1-1-1,1 1 0,-1-2 0,5 5-10,3 1 19,-1 0 0,2 0 0,0-2-1,0 0 1,1-1 0,0 0 0,1-1 0,0-1-1,0-1 1,9 3-19,-15-7-580,0-1 0,0 0 0,0 0 0,0-2 0,1 1-1,9-1 581,2-2-1180</inkml:trace>
  <inkml:trace contextRef="#ctx0" brushRef="#br0" timeOffset="1548.928">2253 817 8610,'-17'-8'4095,"17"8"-3996,0 0 0,-1 0-1,1 0 1,-1 0 0,1 0 0,0 0-1,-1 0 1,1 0 0,0 0 0,-1 1 0,1-1-1,0 0 1,-1 0 0,1 0 0,0 0-1,-1 1 1,1-1 0,0 0 0,-1 0-1,1 1 1,0-1 0,0 0 0,-1 0-1,1 1 1,0-1 0,0 0 0,-1 1-99,0 2 180,1 1 1,-1-1 0,0 1 0,1-1 0,0 1 0,0 0 0,0-1 0,0 1 0,1 0-181,2 25 299,2 0 0,1 0 0,1 0 0,2-1 0,3 5-299,19 69 404,-16-34-180,-11-56-165,1-15 10,5-19 45,-6-2-43,-2-1-1,0-1 1,-2-10-71,2-11 33,0-19-6,1-6 3,4-9-30,-7 74 0,1 1 0,0 0 1,1-1-1,0 1 0,0 0 0,0 0 1,1-1-1,-2 6-1,0-1 1,0 0 0,0 0-1,0 1 1,1-1 0,-1 1-1,1-1 1,-1 1 0,1-1-1,-1 1 1,1 0-1,0 0 1,-1 0 0,1 0-1,0 0 1,0 0 0,0 0-1,0 1 1,0-1 0,0 1-1,0-1 1,0 1 0,0 0-1,0-1 1,9 2-2,-1-1 0,1 1 0,0 1 0,-1 0 0,1 0-1,-1 1 1,0 0 0,0 1 0,0 0 0,0 1 0,-1 0 0,0 0-1,3 3 3,0 0-1,-1 0 0,0 1-1,0 1 1,-1 0 0,0 0-1,-1 1 1,0 1 0,-1-1-1,6 11 2,-6-6 5,-1 0 0,0 0-1,-2 0 1,0 1 0,0 0-1,0 13-4,1 13 1835,-2 0-1,-2 7-1834,-1-3 1400</inkml:trace>
  <inkml:trace contextRef="#ctx0" brushRef="#br0" timeOffset="2151.508">3329 817 4377,'50'-69'2472,"-50"69"-2381,1-1 0,-1 0-1,1 0 1,-1 1 0,1-1 0,-1 0-1,0 0 1,1 0 0,-1 0-1,0 0 1,0 1 0,0-1-1,0 0 1,0 0 0,0 0-1,0 0 1,0 0 0,0 0-1,0 0 1,0 1 0,0-1-1,0 0 1,-1 0 0,1 0-1,0 0 1,-1 0 0,1 1-1,-1-1 1,1 0 0,-1 0-1,1 1 1,-1-1 0,0 0-1,1 1 1,-1-1 0,0 1-1,1-1 1,-1 1 0,0-1-1,0 0-90,-3-1 319,0 1-1,-1-1 1,1 1-1,0 0 1,-1 0 0,-3-1-319,3 2 321,-6-3-148,-1 2 0,1 0 0,-1 0 0,1 1-1,-1 1 1,1 0 0,0 0 0,-1 1-1,1 1 1,0 0 0,0 0 0,0 1 0,1 0-1,0 1 1,-1 0 0,1 1 0,1 0 0,-1 1-1,1 0 1,0 0 0,1 1 0,0 0-1,0 0 1,1 1 0,0 0 0,0 0 0,1 1-1,0 0 1,1 0 0,0 0 0,1 1 0,-1 1-173,0 4 31,1 0 0,0 0 0,2 0 0,0 0 0,0 0 0,2 1 0,0-1 1,1 0-1,0 1 0,1-1 0,1 0 0,3 8-31,-4-15 9,1-1-1,0 0 0,1 0 1,0 0-1,0 0 1,0 0-1,1-1 0,0 0 1,1 0-1,0 0 1,0-1-1,0 0 0,1 0 1,-1 0-1,2-1 1,-1 0-1,0 0 0,1-1 1,0 0-1,0-1 1,0 1-1,1-1 0,6 1-8,1-1 7,0 0 0,0-2 0,0 1 0,1-2 0,-1 0 0,1-1-1,-1-1 1,0-1 0,6-1-7,4-3-345,0 0 0,0-2 0,-1-1 0,-1-1 0,6-4 345,28-18-698</inkml:trace>
  <inkml:trace contextRef="#ctx0" brushRef="#br0" timeOffset="2672.094">3729 316 8338,'-5'-6'1011,"3"3"-512,-1 0 1,1 0 0,-1 0-1,0 1 1,0-1-1,1 1 1,-2 0-1,1-1-499,2 3 57,0 0 0,1 0 0,-1 0-1,0-1 1,0 1 0,0 0-1,1 0 1,-1 0 0,0 0-1,0 0 1,0 1 0,1-1-1,-1 0 1,0 0 0,0 0-1,0 1 1,1-1 0,-1 0-1,0 1 1,1-1 0,-1 1-1,0-1 1,1 1 0,-1-1-1,0 1 1,1-1 0,-1 1 0,1 0-1,-1-1 1,1 1 0,-1 0-1,1-1 1,0 1 0,-1 0-1,1 0 1,0-1 0,0 1-1,-1 0 1,1 0 0,0 0-57,-4 9 105,0 1 0,1-1 0,0 1 1,1-1-1,0 1 0,1 0 0,0 0 1,1 0-1,0 0 0,1 0 0,0 0 1,0 0-1,3 6-105,6 21 185,1 1 0,2-1 0,5 6-185,-1-3 139,-2 1 0,-2 3-139,-5-8 113,-1 1-1,-2 0 1,-2 0-1,-2 23-112,-3 17 2010,-10 56-2010,9-117 144,2-14-126,0 1 0,1 0 0,-1-1-1,1 1 1,0 0 0,0-1 0,0 1-1,0 0 1,1 0 0,-1-1 0,1 1-18,5-20 174,6-36-93,-1-1 0,-4 0 0,-1-5-81,6-38 53,-12 89-53,1 0 0,1 0-1,0 1 1,0-1 0,0 1-1,0-1 1,1 1-1,0 0 1,1 0 0,-1 0-1,1 0 1,0 0 0,0 2-1,1 0 1,-1 0-1,1 0 0,-1 1 1,1-1-1,0 1 1,1 1-1,-1-1 0,0 0 1,1 1-1,-1 0 0,1 1 1,0-1-1,1 1 1,3-1-1,0 0 0,0 0 1,0 2-1,0-1 0,0 1 0,0 1 0,0-1 0,0 2 0,0-1 0,0 2 0,0-1 1,-1 1-1,1 0 0,-1 1 0,0 1 0,0-1 0,0 1 0,-1 1 0,0-1 0,0 1 1,0 1-1,0 0 0,-1 0 0,0 0 0,-1 1 0,0 0 0,0 0 0,-1 0 0,0 1 1,4 8 0,4 17 1,-2-1 0,-1 2 0,-2-1 0,-2 1 0,1 16-1,-2-19 10,-5-32-11,1 5-55,0 0 1,-1-1-1,2 1 1,-1-1 0,0 1-1,3 3 56,-3-7-89,-1 0-1,1 0 0,0 0 1,0 0-1,0 0 1,0 0-1,0 0 1,0 0-1,0 0 0,0 0 1,0-1-1,0 1 1,0 0-1,1-1 1,-1 1-1,0-1 0,1 0 1,-1 1-1,0-1 1,0 0-1,1 0 1,-1 1-1,0-1 0,1 0 1,-1 0-1,1-1 90,20-1-673</inkml:trace>
  <inkml:trace contextRef="#ctx0" brushRef="#br0" timeOffset="3048.089">4449 894 7130,'-11'-3'3792,"0"-10"-671,7 15-1281,4 7-367,4 3-449,8 13-480,5 3-40,-2 4-256,1 4-88,-5 4-88,-6-1-16,1 2-8,2-5-8,1-9 88,1-2-160,1-11-752,-2-7-2817,-4-10 2409</inkml:trace>
  <inkml:trace contextRef="#ctx0" brushRef="#br0" timeOffset="3413.798">4379 404 12043,'-16'-40'4545,"4"6"-3473,10 20-744,3 2-40,6 25-200,7 7 3545,12 23-2713</inkml:trace>
  <inkml:trace contextRef="#ctx0" brushRef="#br0" timeOffset="3772.525">4778 878 8594,'-1'0'276,"-1"1"0,1-1 0,0 1-1,-1-1 1,1 1 0,0-1 0,0 1 0,-1 0 0,1-1 0,0 1 0,0 0 0,0 0-1,0 0 1,0 0 0,0 0 0,0 0 0,0 0 0,0 0 0,1 1 0,-1-1-276,0 1 166,0 1-1,0-1 1,1 0 0,-1 0 0,1 1 0,0-1-1,-1 0 1,1 0 0,0 1 0,1-1 0,-1 3-166,2 3 112,0 1 0,0 0 1,1 0-1,0-1 1,1 0-1,0 1-112,0-1 85,10 21 684,9 29-769,-19-47 97,-1 1 1,0-1-1,-1 1 0,-1 0 0,0 0 0,0 0 0,-1 1-97,-2 27 411,0-26-55,2-26 286,-3-60-453,1 40-106,1 1 0,2 0 1,0 0-1,7-31-83,-6 55 5,0-1 0,0 1 0,1 0 0,0-1 0,1 1 0,0 0 0,0 1 0,0-1 0,0 1 0,1 0 0,0 0 0,1 0 0,-1 0 0,1 1 0,0 0 0,1 1 0,-1-1 0,1 1 0,0 0 0,0 1 0,0 0 0,0 0 0,1 0 0,-1 1 0,1 0 0,-1 0 0,4 1-5,-2 0 1,0 0-1,0 0 0,1 1 1,-1 1-1,0-1 1,0 2-1,0-1 0,0 1 1,0 0-1,0 1 0,0 0 1,-1 1-1,1 0 1,-1 0-1,0 0 0,-1 1 1,1 1-1,-1-1 0,0 1 1,0 0-1,0 1 1,-1-1-1,0 2 0,1 0 0,-1 2-1,0-1 1,0 1 0,-1 0 0,-1 0-1,1 0 1,-2 1 0,1-1 0,-2 1-1,2 6 1,-2-2 12,-1 1 0,0-1 0,-1 1 0,-1 0-1,0-1 1,-2 1 0,0 4-12,-3 4-166,-5 36-907,10-57 822,1 0 1,0 0 0,0 0 0,0 0-1,0 0 1,0 0 0,1 0-1,-1 0 1,1 0 0,0 0 0,0 0-1,0 0 1,0-1 0,1 1-1,-1 0 1,2 1 250,17 10-1244</inkml:trace>
  <inkml:trace contextRef="#ctx0" brushRef="#br0" timeOffset="4369.071">5776 990 8706,'-9'-19'1646,"0"1"0,-1 0 0,-1 0 1,-1 1-1,-11-13-1646,17 23 165,1 1 1,-1 0-1,0 1 0,0 0 1,-1 0-1,1 0 1,-1 1-1,0-1 0,-1 2 1,1-1-1,-1 1 0,1 0 1,-1 1-1,0 0 1,0 0-1,-1 0-165,5 2 22,-1 0 0,1 0 0,-1 1 0,1 0 0,-1-1-1,1 1 1,0 1 0,-1-1 0,1 1 0,0-1 0,0 1 0,0 0 0,0 1 0,0-1 0,1 1 0,-1 0 0,1 0 0,-1 0 0,1 0 0,0 0-1,0 1 1,0 0-22,-4 6 15,0 0 0,1 0 0,0 1 0,0 0 0,1 0 0,1 0 0,-3 9-15,4-10 7,0 1 0,1 0 0,0 0 0,1 0 0,0 1 0,0-1 0,2 0 0,-1 0 0,1 0 0,1 0 0,1 4-7,-1-8 3,0-1 1,0 0-1,1 1 0,-1-1 1,2-1-1,-1 1 1,1 0-1,-1-1 0,1 0 1,1 1-1,-1-2 0,1 1 1,0 0-1,0-1 1,0 0-1,1 0 0,-1-1 1,1 0-1,4 2-3,0 0 8,1-2 0,-1 1 0,1-1 0,0-1 0,0 0 1,0 0-1,0-1 0,0-1 0,0 0 0,0 0 0,0-1 0,8-1-8,-4-1 14,0-1-1,0 0 1,-1 0-1,1-2 1,-1 0-1,0 0 1,0-1-1,11-9-13,-21 14 4,0-1 0,0 0 0,-1 0-1,1-1 1,-1 1 0,1-1 0,-1 1-1,0-1 1,0 0 0,-1 0-1,1-1 1,-1 1 0,0 0 0,0-1-1,-1 1 1,1-1 0,-1 0 0,0 0-1,0 1 1,0-1 0,-1 0 0,0 0-1,0 0 1,0 0 0,0 0-1,-1 1 1,0-1 0,0 0 0,0 0-1,-1-2-3,-2-2 6,1-1-1,-1 1 0,0-1 0,-1 1 0,0 0 0,-6-6-5,9 11 1,0 1-1,-1 0 1,0 0 0,0 0-1,0 0 1,0 0-1,0 0 1,0 1-1,-1 0 1,1-1-1,-1 1 1,0 1-1,1-1 1,-1 0-1,0 1 1,0 0-1,-4-1 0,6 2 0,0 0 0,0 0 0,0 0-1,0 1 1,1-1 0,-1 0-1,0 1 1,0 0 0,0-1-1,0 1 1,0 0 0,1 0 0,-1 0-1,0 0 1,0 0 0,1 0-1,-1 0 1,1 1 0,0-1-1,-1 1 1,1-1 0,0 1 0,0-1-1,-1 1 1,1 0 0,1 0-1,-1-1 1,0 1 0,0 0-1,1 0 1,-1 0 0,1 0-1,-1 0 1,-1 6 0,1 0-1,-1 1 0,1-1 1,1 0-1,0 1 0,0-1 1,1 5 0,1 0 3,0-1-1,1 0 1,1 0 0,0-1 0,0 1 0,1-1 0,1 0 0,2 4-3,14 21 26,23 27-26,2 3 29,-11-7 49,29 60-78,-54-95 14,-1 1-1,-1-1 1,0 2-1,-3-1 1,0 1-1,2 20-13,-8-36 8,0 1 1,0 0-1,-1-1 1,0 1-1,0-1 0,-2 1 1,1-1-1,-1 0 0,-1 0 1,0 0-1,0 0 0,-1-1 1,0 1-1,0-1 1,-1 0-1,-1-1 0,1 0 1,-1 0-1,-1 0 0,0-1 1,0 1-9,-14 9 94,0 0 0,-1-1 1,-1-2-1,0 0 1,-1-2-1,0 0 0,-15 3-94,30-11 36,0-1 0,-1 0 0,1-1 0,-1 0 0,0 0 0,1-1 0,-1-1 0,0 0 0,0 0 0,1-1 0,-1 0 0,0-1 0,-4-2-36,8 2 14,1 0 0,-1-1 0,1 1 0,-1-2 0,1 1 0,0-1 0,0 0 0,1 0 0,-1-1 0,1 1 0,0-1 0,0-1 0,0 1 0,1 0 0,0-1 0,0 0 0,0 0 0,1-1 0,0 1 0,-2-6-14,2 6 178,1-1-1,0 0 1,0 0-1,1 0 1,0 0-1,0 0 1,1 0-1,-1 0 1,2 0-1,-1 0 1,1 0-1,0 0 1,0-1-178,16-37 999</inkml:trace>
  <inkml:trace contextRef="#ctx0" brushRef="#br0" timeOffset="4993.824">6465 263 7186,'-1'-6'997,"0"-35"4415,1 36-5125,0 0 0,1 1 0,0-1 0,0 0 0,0 1 0,0-1 0,1 1 0,0 0 0,0-1 0,0 1 0,3-4-287,3-3 216,1-1 0,0 2 0,1-1 0,0 1 0,1 1 0,0 0 0,1 0 0,0 1 0,0 1 1,0 0-1,1 0 0,13-3-216,-5 2 63,0 1 0,1 1 0,1 1 0,-1 0 0,0 2 0,1 1 0,14 1-63,-29 1 10,0 0 0,1 0 1,-2 1-1,1 0 1,0 1-1,0 0 1,0 0-1,1 1-10,-6-2 2,-1 0 0,0 0 0,0 1 0,1-1-1,-1 1 1,0-1 0,0 1 0,-1 0 0,1 0 0,0 0 0,0 0-1,-1 0 1,1 0 0,-1 0 0,0 0 0,0 1 0,0-1 0,0 0 0,0 1-1,0-1 1,-1 1 0,1-1 0,-1 1 0,1-1 0,-1 1 0,0 1-2,-1 10 8,0 0 0,-1-1 0,0 1 0,-1-1 1,0 1-1,-1-1 0,-1 0 0,0 0 0,-6 9-8,-7 13 26,-2-1 0,-19 25-26,-3-3 25,23-33-21,1 0-1,2 2 0,0 0 1,2 0-1,-5 13-3,16-30 9,0-1-1,1 0 1,0 1-1,0-1 1,1 1-1,0 0 0,0-1 1,1 1-1,0 0 1,0 0-1,1-1 1,0 1-1,0 0 0,1-1 1,0 1-1,0-1 1,0 1-1,1-1 1,1 0-1,-1 0 1,1-1-1,3 5-8,-1-3-191,0-1 0,0-1-1,1 1 1,-1-1 0,1 0 0,1-1-1,-1 1 1,1-2 0,0 1 0,0-1 0,0 0-1,1 0 1,7 1 191,28 3-1125</inkml:trace>
  <inkml:trace contextRef="#ctx0" brushRef="#br0" timeOffset="5352.834">6855 1128 8842,'-51'57'3365,"45"-47"-800,9-7-1820,-3-3-668,1 0 0,-1 0 0,0 0 0,1 0 0,-1 1 1,0-1-1,0 0 0,1 0 0,-1 0 0,0 0 0,0 1 0,1-1 0,-1 0 0,0 0 0,0 1 0,0-1 0,0 0 1,1 0-1,-1 1 0,0-1 0,0 0 0,0 0 0,0 1 0,0-1 0,0 0 0,0 1 0,0-1 0,0 0 1,0 0-1,0 1 0,0-1 0,0 1-77,-1 16 208,-2-1 1,0 1-1,-1 1-208,-7 34 376,11-51-365,0 0 0,-1 0-1,1 0 1,0 0 0,0 0-1,0-1 1,0 1 0,0 0-1,0 0 1,0 0 0,0 0-1,0 0 1,1 0-1,-1 0 1,0 0 0,0 0-1,1 0 1,-1-1 0,1 1-1,-1 0 1,1 0 0,-1 0-1,1-1 1,0 1 0,-1 0-11,1-1 18,0 1 1,0-1 0,0 0-1,0 0 1,0 1 0,0-1-1,0 0 1,0 0 0,0 0-1,0 0 1,0 0 0,1 0-1,-1 0 1,0-1 0,0 1-1,0 0 1,0-1 0,0 1-19,7-4 104,-1 1 0,0-1 0,0 0 0,0 0 0,3-4-104,-1 1 105,0 0-1,-1-1 0,0-1 0,5-5-104,-11 12 18,0-1 0,0 1-1,-1 0 1,1 0 0,-1-1 0,1 1-1,-1-1 1,0 1 0,0-1 0,0 1-1,0-1 1,-1 0 0,1 1-1,-1-1 1,0 0 0,0 0 0,0 1-1,0-1 1,0 0 0,0 0-1,-1 1 1,0-3-18,0 3 11,0 0-1,0 1 1,-1-1 0,1 0-1,-1 1 1,1-1-1,-1 1 1,1 0 0,-1-1-1,0 1 1,0 0-1,0 0 1,0 0 0,0 0-1,0 1 1,0-1-1,0 0 1,0 1 0,0-1-1,0 1 1,0 0 0,-2 0-11,3-1 103,-1 1 1,0 0-1,0 0 1,0 0 0,0 0-1,0 0 1,0 0-1,0 0 1,0 1-1,0-1 1,1 1 0,-1 0-1,0-1 1,0 1-1,1 0 1,-1 0 0,0 0-1,1 0 1,-1 0-1,1 0 1,-1 1 0,1-1-1,0 0 1,-1 1-1,1 0-103,-2 17 915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27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54 7058,'43'-22'3350,"-42"22"-3276,-1 0 1,0-1-1,1 1 1,-1 0-1,0 0 1,1 0-1,-1 0 1,0-1-1,1 1 1,-1 0-1,0 0 1,0-1-1,1 1 1,-1 0-1,0-1 1,0 1-1,1 0 1,-1-1-1,0 1 1,0 0-1,0-1 1,0 1-1,0 0 1,1-1-1,-1 1 1,0 0-1,0-1 1,0 1-1,0-1 1,0 1 0,0 0-1,0-1 1,0 1-1,0 0 1,-1-1-1,1 1 1,0-1-1,0 1 1,0 0-1,0-1 1,0 1-1,-1 0 1,1-1-1,0 1 1,0 0-1,-1-1 1,1 1-1,0 0 1,0 0-1,-1-1 1,1 1-1,0 0 1,-1 0-1,1 0 1,0-1-1,-1 1 1,1 0-1,0 0 1,-1 0-1,1 0 1,0 0-1,-1 0 1,1 0-1,-1 0 1,1 0 0,0 0-1,-1 0-74,-23-5 1945,19 5-1875,1 0 0,-1 1-1,0 0 1,0 0 0,0 0 0,1 1 0,-1 0-1,1 0 1,-1 0 0,1 0 0,0 1-1,-1-1 1,1 1 0,1 0 0,-1 0 0,0 1-1,1-1 1,0 1 0,-1 0 0,1-1 0,1 1-1,-1 1 1,1-1 0,-1 0 0,1 1-1,1-1 1,-1 1 0,0 0 0,0 3-70,1-1 3,0 0 0,0 0 0,0 0 0,0 1 0,1-1 0,1 0 0,-1 0 0,1 0 0,0 0 0,1 0 0,-1 0 0,2 0 0,-1 0 0,1 0 0,0-1 0,0 1 0,0-1 0,1 0 0,0 0 0,1 0-3,-4-4 4,1-1-1,-1 1 0,1-1 0,0 1 0,-1-1 0,1 0 0,0 1 0,0-1 0,0 0 0,0 0 0,0 0 1,0-1-1,0 1 0,0 0 0,0-1 0,0 1 0,1-1 0,-1 0 0,0 0 0,2 0-3,0 0 8,0-1 0,0 0-1,0 0 1,0 0 0,0 0-1,0 0 1,0-1 0,0 0-1,-1 0 1,4-2-8,0-1 11,0 0 1,0-1-1,0 1 1,-1-2-1,0 1 1,0 0-1,-1-1 1,1 0-1,-2-1 1,3-3-12,-4 5 5,-1 0 0,0-1-1,0 1 1,0-1 0,-1 1 0,0-1 0,-1 0 0,1 0 0,-1 1-1,0-1 1,-1 0 0,0 0 0,0 1 0,0-1 0,-1 1 0,0-1-1,0 1-4,1 2 4,-1 1-1,1 0 1,-1 0-1,1 0 0,-1 0 1,0 0-1,0 0 1,0 1-1,-1-1 0,1 1 1,-1-1-1,1 1 1,-1 0-1,0 0 0,0 0 1,0 0-1,0 1 1,0-1-1,0 1 0,0 0 1,-1 0-1,1 0 1,-1 0-1,1 0 0,0 1 1,-1 0-1,1-1 1,-1 1-1,1 1 0,-1-1 1,1 0-1,-1 1 1,0 0-4,0 0 21,-1 0 0,1 1 0,0-1 0,0 1 1,0 0-1,0 0 0,0 1 0,0-1 1,1 1-1,-1 0 0,1 0 0,0 0 0,-1 0 1,1 0-1,1 1 0,-1 0 0,0-1 0,1 1 1,0 0-1,0 0 0,-1 4-21,2-5 9,0-1-1,0 1 1,0 0-1,1-1 0,-1 1 1,1 0-1,0 0 1,0 0-1,0-1 1,0 1-1,0 0 1,1 0-1,-1-1 1,1 1-1,0 0 0,0-1 1,0 1-1,0 0 1,0-1-1,0 1 1,1-1-1,-1 0 1,1 1-1,0-1 1,-1 0-1,1 0 0,0 0 1,0 0-1,1-1 1,-1 1-1,0 0 1,1-1-1,-1 0 1,1 1-1,0-1-8,6 3 15,-1-1-1,1 0 1,0-1 0,0 0-1,0 0 1,0-1 0,0 0-1,1 0 1,-1-1 0,2-1-15,-3 1 10,-1-1 1,1 0 0,-1 0 0,1-1 0,-1 0-1,0 0 1,0 0 0,0-1 0,0-1 0,0 1-1,-1-1 1,4-2-11,-8 4 17,0 1-1,-1 0 1,1 0 0,-1 0-1,1-1 1,-1 1-1,1-1 1,-1 1-1,0-1 1,0 0 0,0 1-1,0-1 1,0 0-1,0 0 1,-1 0 0,1 0-1,0 0 1,-1 1-1,0-1 1,1 0 0,-1 0-1,0 0 1,0 0-1,0 0 1,0 0 0,-1 0-1,1-2-16,-1 3 23,0-1 0,0 0 0,0 0 0,0 0 0,0 1 0,-1-1 0,1 0 0,0 1 0,-1-1 0,1 1 0,-1 0 0,0 0 0,1-1 0,-1 1 0,0 0 0,0 0 0,0 0 0,0 1 0,0-1 0,0 0 0,0 1 0,0-1 0,0 1 0,0 0 0,0 0-23,-8-1 19,1 1 1,-1 0-1,0 0 1,1 1-1,-1 0 1,1 1-1,-1 0 0,1 1 1,0 0-1,0 0 1,-9 5-20,14-6 1,0 0 1,0 0 0,0 0-1,0 1 1,0-1 0,1 1-1,-1 0 1,1 0 0,0 0-1,0 1 1,0-1-1,0 1 1,0 0 0,1 0-1,0 0 1,0 0 0,0 0-1,0 0 1,1 0 0,-1 1-1,1-1 1,0 1-1,0-1 1,1 1 0,-1 3-2,1-6 18,1 0 1,-1 0 0,0 0 0,1 0 0,-1 0-1,1 0 1,-1 0 0,1 0 0,0-1-1,0 1 1,0 0 0,0 0 0,0-1-1,0 1 1,0 0 0,1-1 0,-1 0-1,0 1 1,1-1 0,0 0 0,-1 1-1,1-1 1,1 1-19,0-1 223,1 0-1,-1 1 1,0-1-1,1 0 1,-1 0-1,1-1 1,-1 1 0,1-1-1,-1 1 1,1-1-1,-1-1 1,3 1-223,25-9 1147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100 366 5873,'-43'-108'2529,"42"106"-2375,0 0 1,0 0 0,0 0-1,0 0 1,-1 0 0,1 0 0,-1 0-1,1 0 1,-1 1 0,0-1-155,2 2 55,-1-1 1,1 1 0,0 0 0,-1 0 0,1 0-1,0 0 1,-1-1 0,1 1 0,0 0 0,-1 0-1,1 0 1,0 0 0,-1 0 0,1 0 0,-1 0-1,1 0 1,0 0 0,-1 0 0,1 0 0,0 0-1,-1 0 1,1 0 0,0 0 0,-1 1 0,1-1 0,0 0-1,-1 0 1,1 0 0,0 0 0,-1 1 0,1-1-56,-1 1 196,0 1 0,-1-1 0,1 1 0,0-1 0,1 1 0,-1 0 0,0 0 0,0-1 0,1 1 0,-1 0 0,1 0-196,-2 9 301,1 0 1,0 0-1,1 0 1,0 0-1,1-1 1,0 1-1,3 8-301,0 17 396,39 543 1640,-33-497-1082,12 45-954,-49-211 1100,3-9-959,5 0 0,1-22-141,11 54 6,2 0 1,4 0 0,2 0-1,3-3-6,-2 40 0,1 0-1,1 1 0,1-1 1,1 1-1,2 0 1,0 0-1,1 1 1,1 0-1,1 1 0,1 0 1,1 1-1,1 0 1,1 1-1,15-16 1,-4 9-7,0 2 0,1 1 0,25-17 7,-46 37-2,0 0 0,0 0 0,0 0 1,0 0-1,1 1 0,-1 0 0,1 1 0,1-1 2,1 0-4,-7 1 3,0 1-1,0 0 1,1-1 0,-1 1-1,0 0 1,0 0 0,0 0-1,0 1 1,1-1 0,-1 0-1,2 1 2,2 1-2,1 1 0,0-1 0,0 1 0,-1 0 0,0 1 0,1-1 0,-2 1 0,1 1-1,0-1 1,-1 1 0,1 0 0,-1 0 0,-1 0 0,1 1 0,-1 0 0,3 4 2,-3-2-2,0 0 1,0 0-1,-1 0 1,1 1-1,-2 0 1,0-1-1,0 1 1,0 0-1,-1 0 1,0 0-1,-1 0 1,0 1-1,0-1 1,-2 2 1,-4 34-1,-3 0 0,-2-1 1,-15 42 0,-14 18 8,-6 3-8,34-80 6,-1-1 0,-16 23-6,24-42 2,0 1 1,-1-1 0,1 0-1,-2-1 1,1 1-1,-1-1 1,1-1 0,-2 1-1,1-1 1,0 0-1,-4 1-2,9-5 2,1 0 0,0-1 0,-1 1-1,1-1 1,-1 1 0,1-1 0,-1 1 0,1-1-1,-1 0 1,1 0 0,-1 0 0,1 1-1,-1-2 1,1 1 0,-1 0 0,1 0-1,-1 0 1,1-1 0,-1 1 0,1-1-1,0 1 1,-1-1 0,1 1 0,-1-1-1,1 0 1,0 0-2,-1 0 2,1-1 0,0 0 0,0 0 0,0 1 0,0-1 0,0 0 0,0 0 0,0 0 0,0 0 0,1 0 0,-1 0 0,1-1 0,0 1 0,-1 0 0,1 0 0,0 0 0,0 0 0,1-1-2,-1-2-1,0 0 0,1 0 1,-1 0-1,1 0 0,0 0 1,1 0-1,-1 0 0,1 1 0,0-1 1,0 1-1,1-1 0,-1 1 1,1 0-1,0 0 0,0 0 0,1 0 1,-1 1-1,1-1 0,-1 1 1,1 0-1,0 0 0,0 0 0,1 0 1,-1 1-1,0 0 0,1 0 1,0 0-1,-1 0 0,1 1 0,0 0 1,0 0-1,0 0 0,0 0 1,0 1-1,0 0 0,0 0 0,0 0 1,0 1-1,0 0 0,0 0 1,-1 0-1,1 0 0,0 1 0,0 0 1,0 0 0,13 9-4,0 1 0,-1 1 0,-1 0 0,0 1 0,-1 1 1,-1 1-1,5 6 4,25 25-5,-11-15 50,2-1 0,1-2 0,1-1 0,18 8-45,-29-20-108,1-1-1,1-2 0,0-1 1,1-1-1,0-2 0,0 0 1,5-1 108,39 0-318</inkml:trace>
  <inkml:trace contextRef="#ctx0" brushRef="#br0" timeOffset="763.485">1317 791 7090,'-105'-34'2824,"84"30"-529,20 4-2260,1 0-1,0 0 1,-1 0 0,1 1-1,0-1 1,0 0 0,-1 0-1,1 0 1,0 0 0,0 0 0,-1 0-1,1 0 1,0 0 0,0 0-1,-1 1 1,1-1 0,0 0 0,0 0-1,0 0 1,-1 0 0,1 1-1,0-1 1,0 0 0,0 0 0,0 1-1,-1-1 1,1 0 0,0 0-1,0 1 1,0-1 0,0 0 0,0 0-35,0 2 64,0-1 1,0 0 0,1 1 0,-1-1 0,1 0 0,-1 1 0,1-1 0,-1 0 0,1 0-1,0 0 1,-1 1 0,2-1-65,-1 1 309,1 1-215,0 1 0,-1-2 0,2 1 0,-1 0 0,0 0 1,1-1-1,-1 1 0,1-1 0,-1 0 0,1 0 0,0 0 0,0 0 0,0 0 0,1-1 0,-1 1 0,0-1 0,0 0 1,1 0-1,-1 0 0,4 0-94,2 1 92,0-1-1,-1 0 1,1-1 0,0 0 0,0 0 0,0-1 0,0 0 0,0 0-92,9-3 69,-1-1 0,0 0 1,0-2-1,0 0 0,-1 0 1,0-1-1,0-2 0,-1 1 1,0-2-1,9-8-69,-20 16 10,-1-1-1,0 0 0,-1 1 1,1-1-1,-1 0 1,0-1-1,1 1 0,-2 0 1,1-1-1,-1 1 1,1-1-1,-1 1 1,0-1-1,-1 1 0,1-1 1,-1 0-1,0 0 1,0 1-1,-1-1 1,1 0-1,-1 1 0,0-1 1,0 1-1,0-1 1,-1 1-1,0-1 1,0 1-1,0 0 0,0 0 1,-1 0-1,1 0 1,-1 0-1,-3-3-9,3 3 4,-1 0 0,1 0-1,-1 0 1,0 1 0,0-1-1,0 1 1,0 0 0,-1 0 0,1 0-1,-1 1 1,1-1 0,-1 1 0,0 0-1,0 1 1,0-1 0,0 1-1,-1 0 1,1 0 0,0 1 0,0-1-1,-1 1 1,1 1 0,0-1 0,-1 1-1,1-1 1,0 1 0,0 1-1,0-1 1,0 1 0,-1 1-4,-3 2 5,0 1 0,1 0 0,0 0 0,1 1 0,-1 0 0,1 1-1,0 0 1,1 0 0,0 0 0,0 1 0,1-1 0,-3 8-5,-2 3 6,2 0 0,0 1-1,1 0 1,1 0 0,-2 17-6,6-25 4,0 0 0,1 0 0,0 0 0,1 0 0,0 0 0,1 1 0,1-1 0,0 0 1,0 0-1,1 0 0,3 6-4,-3-11 5,1 1 1,0-1 0,0 1-1,0-1 1,1-1 0,0 1-1,0-1 1,1 0 0,0 0-1,0 0 1,0-1 0,1 0 0,0 0-1,0 0 1,0-1 0,0 0-1,6 1-5,8 3 149,0-2 0,1 0 0,0-2 0,0 0 0,0-2 0,0 0 0,1-1 0,-1-1 0,7-2-149,66-6 510</inkml:trace>
  <inkml:trace contextRef="#ctx0" brushRef="#br0" timeOffset="1584.487">2377 580 4185,'-1'-2'702,"1"-1"1,-1 1-1,1-1 0,-1 1 0,0-1 1,0 1-1,0-1 0,-1 1 1,1 0-1,-1-1 0,1 1 1,-1 0-1,-1-2-702,0 2 235,0 0 1,-1 0-1,1 0 1,0 0-1,-1 0 1,0 1-1,1-1 1,-1 1-1,-2 0-235,-7-2 235,0 0 1,0 1-1,0 1 0,0 0 1,0 1-1,0 1 0,0-1 1,0 2-1,0 0 0,0 1 1,-9 3-236,4 0 58,-1 0 1,1 2-1,0 0 1,1 1-1,0 1 0,1 0 1,-9 8-59,21-15 7,0 1-1,0-1 1,0 1 0,0 0 0,1 0 0,-1 1-1,1-1 1,0 1 0,1-1 0,-1 1-1,-1 5-6,3-8 1,1 0 0,-1 0 0,0 0 0,1 0 0,0 0 0,0 1 0,-1-1 0,1 0 0,1 0 0,-1 0 0,0 0 0,0 1-1,1-1 1,-1 0 0,1 0 0,0 0 0,0 0 0,0 0 0,0 0 0,0 0 0,0 0 0,0-1 0,0 1 0,1 0 0,-1-1 0,1 1-1,-1-1 1,1 1 0,1 0-1,4 3 4,1 0 0,0 0 0,0-1 0,0 0 0,1-1 0,-1 0-1,1 0 1,2 0-4,76 13 27,-44-9-15,-20-3-6,-2 1 0,1 1 0,0 0 0,-1 2-1,16 9-5,-30-13 2,0 0 0,0 0-1,-1 1 1,1 0-1,-1 0 1,-1 0 0,1 1-1,1 2-1,-4-4 1,0 0-1,0 1 1,-1-1 0,1 0-1,-1 1 1,0 0 0,-1-1-1,1 1 1,-1 0-1,0 0 1,0 0 0,0 0-1,-1 4 0,0-3 2,0 0 0,-1 1 0,0-1-1,0 0 1,-1 1 0,0-1 0,0 0-1,0 0 1,-1 0 0,0-1 0,0 1-1,-1-1 1,1 1 0,-1-1 0,0 0-1,-2 1-1,-5 5 10,0 0 0,0-1 0,-1 0-1,-1-1 1,0 0 0,-2 0-10,5-3 15,1-2 1,-1 1-1,0-1 0,-1-1 1,1 0-1,0 0 0,-1-1 1,0 0-1,1-1 0,-1-1 0,0 1 1,0-2-1,0 1 0,1-1 1,-1-1-1,0 0 0,1-1 1,-1 0-1,1 0 0,0-1 1,0 0-1,1-1 0,-1 0 1,1-1-1,0 0 0,0 0 0,1-1 1,0 0-1,-3-3-15,10 9-9,1 1 1,-1-1-1,1 1 1,-1-1-1,0 1 0,1-1 1,-1 1-1,1-1 0,-1 1 1,1-1-1,0 0 1,-1 1-1,1-1 0,0 0 1,-1 1-1,1-1 0,0 0 1,0 0-1,0 1 0,-1-1 1,1 0-1,0 0 1,0 1-1,0-1 0,0 0 1,0 0-1,1 1 0,-1-1 1,0 0-1,0 0 9,2-1-56,-1 1 0,0 0 0,1 0 0,0-1 0,-1 1 0,1 0 0,0 0 0,-1 0 0,1 1 0,0-1 0,0 0 0,0 1 0,0-1 56,35-11-425</inkml:trace>
  <inkml:trace contextRef="#ctx0" brushRef="#br0" timeOffset="1964.581">2846 161 8218,'-4'-7'760,"1"1"0,-1 1 1,0-1-1,-1 0 0,1 1 0,-6-5-760,9 9 125,0-1 0,-1 1-1,1 0 1,-1 0-1,1 0 1,-1 0 0,1 0-1,-1 0 1,0 0-1,1 1 1,-1-1 0,0 0-1,0 1 1,0-1-1,1 1 1,-1 0 0,0 0-1,0 0 1,0 0-1,0 0 1,1 0 0,-1 0-1,0 0 1,0 1-1,0-1 1,1 1 0,-1 0-1,0-1 1,0 1-125,1 0 62,-1 0 0,1 0-1,0 0 1,0 1 0,0-1 0,-1 0 0,1 0 0,1 1-1,-1-1 1,0 1 0,0-1 0,0 1 0,1-1 0,-1 1 0,1-1-1,-1 1 1,1 0 0,0-1 0,-1 1 0,1 0-62,0 37 375,1-33-307,7 67 367,3 0 0,6 8-435,0 7 304,-2 15-304,-8-10 226,-5 37-226,0 20 263,-2-144-254,6 50-84,-6-53-1,1 0-1,-1 0 0,1 0 1,0 0-1,0 0 0,0 0 1,0 0-1,0-1 0,1 1 1,-1-1-1,1 1 1,0-1-1,0 1 0,0-1 1,0 0-1,0 1 77,-1-3-28,0 0 1,-1 0-1,1 1 1,0-1-1,-1 0 1,1 0-1,0 0 0,-1 0 1,1 0-1,0 0 1,-1 0-1,1 0 1,0 0-1,-1 0 0,1 0 1,0 0-1,-1 0 1,1 0-1,0-1 1,-1 1 27,0 0-1</inkml:trace>
  <inkml:trace contextRef="#ctx0" brushRef="#br0" timeOffset="2311.214">2565 696 10082,'-18'3'4017,"19"1"-2553,12-2-127,15-7-329,11-3-224,19-4-440,9 0-128,12 5 232,1 2 224,10 15-408</inkml:trace>
  <inkml:trace contextRef="#ctx0" brushRef="#br0" timeOffset="2905.966">3621 758 5377,'-6'-7'831,"-1"2"-1,0-1 1,0 1-1,0 0 1,-1 0-1,1 1 1,-1 0-1,0 0 1,-5-1-831,0 0 449,-1 1 0,1 1 0,-1 0 1,0 0-1,-9 1-449,10 2 206,-1 0 0,1 1 1,-1 0-1,1 1 0,0 1 1,-1 0-1,-8 4-206,15-5 37,-1 1-1,1 0 1,0 0 0,0 0 0,1 1 0,-1 0-1,1 1 1,0 0 0,0 0 0,0 0 0,1 0-1,-1 1 1,1 0 0,1 0-37,1 0 6,0 0 0,0 0 1,1 1-1,0-1 0,0 0 0,1 1 1,0 0-1,0-1 0,0 1 0,1 0 1,0-1-1,0 1 0,1 0 0,0-1 1,0 1-1,0-1 0,1 1 0,0-1 0,0 0 1,1 1-1,0-1 0,0 0-6,3 6 8,0 0 1,1-1-1,0 0 0,1 0 1,1-1-1,-1 0 0,2 0 0,-1-1 1,1 0-1,8 5-8,-11-10 10,0 0-1,0-1 1,0 0-1,0 0 1,1-1-1,0 0 1,-1 0-1,1 0 1,0-1-1,0-1 1,-1 1-1,1-1 1,0 0-1,0-1 1,0 0 0,0 0-1,4-2-9,-2 1 17,0-1-1,1 0 1,-2-1-1,1 0 1,0-1-1,-1 0 1,0 0-1,0-1 1,0 0-1,-1-1 1,0 1-1,6-8-16,-11 11 7,0-1 1,0 0-1,0 0 0,0 0 1,-1-1-1,0 1 1,1 0-1,-2-1 0,1 0 1,-1 1-1,1-1 0,-1 0 1,-1 0-1,1 0 0,-1 1 1,1-1-1,-2-4-7,0-5 14,-2-1 1,0 1-1,0 0 0,-1 0 1,-2-2-15,0-1 11,1 0 0,1 0-1,0-1-10,4 18 1,0 0-1,0 0 1,0 0-1,0 1 1,0-1-1,1 0 0,-1 0 1,0 0-1,0 0 1,0 0-1,0 0 0,0 0 1,0 0-1,0 0 1,0 0-1,0 0 0,0 0 1,0 0-1,0 0 1,0 0-1,0 0 1,0 0-1,0 0 0,0 0 1,0 0-1,1 0 1,-1 0-1,0 0 0,0 0 1,0 0-1,0 0 1,0 0-1,0 0 0,0 0 1,0-1-1,0 1 1,0 0-1,0 0 0,0 0 1,0 0-1,0 0 1,0 0-1,0 0 1,0 0-1,0 0 0,0 0 1,0 0-1,0 0 1,0 0-1,0 0 0,0 0 1,0 0-1,0 0 0,7 8 10,5 13 2,4 16 18,-5-10-11,2-1-1,0 0 1,3 1-19,-12-20 9,1-1 1,0 1-1,0-1 0,0 0 1,1 0-1,0 0 0,1-1 1,-1 0-1,1 0 0,0 0 1,0-1-1,0 0 0,1-1-9,-3-1-169,0 0-1,1 0 1,-1-1-1,1 0 0,-1-1 1,0 1-1,2-1 170,17 1-470</inkml:trace>
  <inkml:trace contextRef="#ctx0" brushRef="#br0" timeOffset="3284.253">3939 654 7202,'-18'-19'4215,"18"18"-4135,0 1-1,-1 0 1,1 0 0,0 0 0,-1 0-1,1-1 1,0 1 0,0 0 0,-1 0 0,1 0-1,0 0 1,-1 0 0,1 0 0,0 0-1,0 0 1,-1 0 0,1 0 0,0 0-1,-1 0 1,1 0 0,0 0 0,-1 0-1,1 0 1,0 0 0,0 0 0,-1 0 0,1 0-1,0 1-79,-4 12 957,5 6-535,0 0-1,2 0 1,0 0 0,1 0-1,5 11-421,5 28 606,-8-29-277,-2 1 0,0 5-329,-4-25 52,1 0-1,-2 0 1,1 0-1,-1 1 0,-1-1 1,0 0-1,0 0 1,-1 1-52,2-11 15,1 1 0,0 0 1,0 0-1,0 0 0,0-1 1,-1 1-1,1 0 0,0-1 1,-1 1-1,1 0 0,-1-1 1,1 1-1,0 0 0,-1-1 1,0 1-1,1-1 0,-1 1 1,1-1-1,-1 1 1,1-1-1,-1 1 0,0-1 1,0 0-1,1 1-15,-1-2 20,0 1 1,1 0-1,-1-1 1,1 1-1,-1 0 0,1-1 1,-1 1-1,1-1 1,0 1-1,-1-1 1,1 1-1,-1-1 0,1 1 1,0-1-1,-1 0 1,1 1-1,0-1 1,0 1-1,0-1 0,-1 0 1,1 0-21,-8-39 519,7 25-467,1 0 0,0-1 0,1 1 0,1-1 0,1 1 0,0 0-1,1 0 1,0 0 0,4-7-52,-1 5 7,1-1-1,1 1 0,1 0 1,0 1-1,1 0 1,0 0-1,7-5-6,-12 15 165,0-1 0,0 2 0,1-1 0,-1 1-1,1-1 1,0 2 0,1-1 0,-1 1 0,1 0 0,0 1 0,0 0 0,0 0 0,0 1 0,0 0 0,1 0-1,-1 1 1,1 0 0,-1 0 0,1 1 0,6 1-165,31 10 1288</inkml:trace>
  <inkml:trace contextRef="#ctx0" brushRef="#br0" timeOffset="3648.836">4780 126 8458,'-4'-15'2006,"-6"-14"484,10 27-2335,-1 1 1,0 0 0,1-1 0,-1 1 0,0 0 0,0-1 0,0 1-1,0 0 1,0 0 0,0 0 0,0 0 0,0 0 0,0 0 0,-1 0-1,1 0 1,-1 0-156,2 1 47,-1 0 0,0 0 0,1-1 0,-1 1 0,1 0 0,-1 0 0,0 0 0,1 0 0,-1 0 0,1 0 0,-1 0 0,0 1-1,1-1 1,-1 0 0,1 0 0,-1 0 0,1 0 0,-1 1 0,0-1 0,1 0 0,-1 1 0,1-1 0,-1 0 0,1 1 0,0-1 0,-1 1 0,1-1 0,-1 1 0,1-1-1,0 1-46,-11 23 499,2 28-232,7 4 156,2-1 0,2 1-1,6 24-422,32 165 727,-3-20-457,-32-175-216,-5-33-40,2 1-1,0-1 1,1 0 0,1 0-1,2 5-13,0-11-401,-1-9 182</inkml:trace>
  <inkml:trace contextRef="#ctx0" brushRef="#br0" timeOffset="4038.687">4497 560 8562,'-24'5'3809,"10"-2"-1897,6 7-336,12 1-495,9-1-217,25-3-328,8-6-80,27-5-200,13-5-104,6-3 40,4 4 184,-10 1 3001,-6 7-2409</inkml:trace>
  <inkml:trace contextRef="#ctx0" brushRef="#br0" timeOffset="4455.311">5594 608 4465,'72'-27'2983,"-62"20"-1241,-11 2-532,-12-1 336,11 5-1201,-13-4 274,-1 0 0,1 1 0,-1 0 1,0 2-1,0 0 0,0 0 1,0 2-1,0 0 0,-1 0 0,1 2 1,-7 1-620,10-1 45,0 1 0,0 0 0,0 1 0,1 0 0,0 1 1,-1 0-1,2 1 0,-1 1 0,1 0 0,0 0 0,0 1 1,1 0-1,0 1 0,-1 1-45,8-6 5,0-1 1,0 1 0,0 0-1,0 0 1,1 0-1,-1 0 1,1 0 0,0 1-1,1-1 1,-1 1-1,1-1 1,0 1-1,0-1 1,0 1 0,0 0-1,1 0 1,0-1-1,0 1 1,1 3-6,0-3 2,0 0 0,0-1 1,1 1-1,0-1 0,0 1 0,0-1 0,1 0 1,-1 1-1,1-1 0,0-1 0,0 1 0,1 0 1,-1-1-1,1 0 0,-1 1 0,1-1 0,0-1 1,0 1-1,3 1-2,4 1 5,0 1-1,1-1 1,0-1 0,0 0 0,0 0-1,0-2 1,13 2-5,20 1 49,29-2-49,-33-2 46,33 6-46,-62-6 5,-1 1 0,1 1-1,-1 0 1,1 1 0,7 3-5,-18-7 1,0 1-1,0-1 1,-1 0-1,1 0 1,0 1 0,0-1-1,-1 1 1,1-1 0,0 0-1,-1 1 1,1-1-1,0 1 1,-1 0 0,1-1-1,-1 1 1,1-1 0,-1 1-1,1 0 1,-1-1 0,0 1-1,1 0 1,-1 0-1,0-1 1,1 1 0,-1 0-1,0 0 1,0 0 0,0-1-1,0 1 1,0 0-1,0 0 1,0 0 0,0-1-1,0 1 1,0 0 0,0 0-1,0 0 1,0-1-1,-1 1 1,1 0 0,0 0-1,-1-1 1,1 1 0,-1 0-1,1 0 1,-1-1 0,1 1-1,-1-1 1,1 1-1,-1 0 1,1-1 0,-1 1-1,0-1 0,-5 5 35,-1 0 0,1 0 0,-1-1 0,0 0 0,-3 1-35,4-2 55,-18 9 112,0-2 0,-1 0 0,0-2 1,0 0-1,0-2 0,-10 1-167,-1-2 120,1-1 0,-1-2 1,1-2-1,-16-1-120,41 1 31,1-1-1,-1 0 1,1 0-1,0-1 1,-1 0-1,1 0 1,0-1 0,0 0-1,0-1 1,1 0-1,-1-1 1,1 1-1,0-2-30,-3-5 355,11 11-321,0-1 0,0 1 0,0 0 0,0 0 0,0-1 0,-1 1 0,1 0 0,0-1 0,0 1 0,0 0 0,0 0 0,0-1 0,0 1 0,0 0 1,0-1-1,0 1 0,1 0 0,-1-1 0,0 1 0,0 0 0,0 0 0,0-1 0,0 1 0,0 0 0,1-1 0,-1 1 0,0 0 0,0 0 0,0 0 0,1-1 0,-1 1 0,0 0 0,0 0 0,0 0 0,1-1 0,-1 1 0,0 0 1,1 0-1,-1 0 0,0 0 0,0 0 0,1 0 0,-1 0 0,0-1-34,18-2 773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41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93 417 3401,'-11'-2'779,"9"1"-606,1 1 0,-1-1 0,0 1 0,1-1 0,-1 1 0,0 0 0,0-1 0,1 1 0,-1 0 0,0 0 0,0 1 0,1-1 0,-1 0 0,0 0 0,0 1 0,1-1 0,-1 1 0,0 0 0,1-1 0,-1 1 0,1 0 0,-1 0 0,1 0 0,-1 0-173,1 1 449,-1-1-1,1 1 0,-1-1 0,0 0 0,0 1 0,1-1 0,-1 0 0,0 0 0,0 0 0,0 0 0,0 0 0,0-1 0,-2 1-448,3 0 99,1-1 0,0-1 0,-1 1 0,1 0-1,-1 0 1,1 0 0,-1 0 0,1 0 0,0 0-1,-1 0 1,1 0 0,-1-1 0,1 1 0,0 0 0,-1 0-1,1-1 1,0 1 0,-1 0 0,1 0 0,0-1 0,-1 1-1,1 0 1,0-1 0,0 1 0,-1-1-99,-2-18 1208,5 3-972,0 1 0,1 0 0,0-1 0,1 1 0,1 1 0,1-1 0,0 1 0,6-11-236,-1 5 89,1 0 0,0 1 0,2 0 0,0 1-1,12-11-88,-10 14 37,1 1-1,0 0 0,1 2 1,0 0-1,1 0 0,1 2 1,3-1-37,-6 3 9,0 1 1,1 1-1,0 1 1,0 0-1,0 1 1,1 1-1,0 1 1,9 0-10,-17 2 4,0 1 1,0 0-1,0 1 0,0 0 1,0 1-1,-1 0 0,1 0 0,7 4-4,-14-5 2,0 0 0,0 0-1,-1 0 1,1 0-1,-1 0 1,1 1-1,-1-1 1,0 1 0,0 0-1,0 0 1,-1 0-1,1 1 1,-1-1-1,1 1 1,-1-1 0,0 1-1,-1 0 1,1 0-1,-1 0 1,1-1-1,-1 1 1,0 1 0,-1-1-1,1 0-1,-1 14 4,0 0 0,-2-1 0,0 1 0,-1-1 0,0 0 0,-2 0 0,0 0 0,-1 0 0,0-1-1,-3 3-3,-13 25 14,-2-2 0,-1 0 0,-5 1-14,8-10 13,1 1 0,-12 27-13,25-43 4,1 0 0,0 1-1,1 0 1,1 0 0,1 0-1,0 11-3,-1 13 35,1 0 0,3 5-35,1-34 13,1 0-1,1 0 0,0 0 0,0-1 1,2 1-1,-1-1 0,2 1 0,2 4-12,-5-14 18,1 1 0,-1-1 0,1 0 0,0-1 0,0 1 0,0 0 0,0-1 0,1 1 0,-1-1 0,1 0 0,0-1 0,0 1 0,0-1-1,0 1 1,0-1 0,1 0-18,5 2 150,-1-1-1,1-1 1,-1 1-1,1-1 1,0-1 0,0 0-1,1 0-149,41-2 411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6:42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 3233,'-36'36'2443,"35"-35"-2104,0-1 1,0 1-1,0 0 1,0-1-1,0 1 1,0 0-1,0-1 1,0 1-1,0-1 1,0 0-1,0 1 1,0-1-1,0 0 1,0 0-1,0 1 1,0-1-1,0 0 1,-1 0-1,1 0 1,0-1-1,0 1 1,0 0-1,0 0 1,0 0-1,0-1 1,0 1-1,0-1 1,0 1-1,0-1 1,0 1-1,0-1 1,-1 0-340,-6-2 710,1 2-551,1 0-1,-1 0 0,0 1 0,0 0 0,0 1 0,-1-1-158,2 1 105,3 0-73,0-1 0,1 1-1,-1 0 1,0 0 0,1 0 0,-1 0-1,1 1 1,-1-1 0,1 1 0,-1 0 0,1-1-1,0 1 1,0 0 0,0 0 0,0 0 0,0 1-32,-2 2 48,1-2-38,1 0 0,0 0-1,0 0 1,0 1-1,1-1 1,-1 0 0,1 1-1,0-1 1,-1 1-1,2 0 1,-1-1 0,0 1-1,1 0 1,0-1 0,0 1-1,0 0 1,0 0-1,0-1 1,1 1 0,-1 0-1,1-1 1,0 1-1,1-1 1,-1 1 0,1 0-10,0 1 6,0 0 1,0 0-1,0 0 1,1 0 0,0-1-1,0 1 1,0-1-1,1 0 1,-1 0-1,1 0 1,0 0 0,0-1-1,0 0 1,1 0-1,-1 0 1,1 0-1,1 0-6,1 0 13,1-1-1,-1 0 0,1 0 1,0-1-1,0 0 1,0-1-1,-1 1 0,1-1 1,0-1-1,0 0 0,0 0 1,0 0-1,-1-1 0,1 0 1,4-2-13,-9 2 5,0 1 0,1-1 1,-1 0-1,0 0 0,0 0 1,0 0-1,0 0 0,-1 0 1,1-1-1,-1 0 0,1 1 1,-1-1-1,0 0 0,0 0 1,0 0-1,0-1 0,-1 1 1,1 0-1,-1-1 0,0 1 1,0 0-1,0-1 0,-1 0 1,1 1-1,-1-1 0,1 1 1,-1-1-1,-1 0 0,1 1 1,0-1-1,-1 1 1,0-1-1,1 1 0,-3-4-5,2 2 22,-1 0 0,0 0-1,0 0 1,0 0 0,0 1-1,-1-1 1,0 1 0,0 0-1,0 0 1,0 0 0,-1 0-1,0 0 1,1 1 0,-1-1-1,-1 1 1,1 0 0,0 0-1,-1 1 1,1-1 0,-1 1-1,0 0 1,0 1 0,-4-2-22,5 2 9,-1 0 0,1 1 0,0-1 0,-1 1 0,1 0 0,0 0 0,-1 0 0,1 1 0,0 0 0,0-1 0,-1 2 0,1-1 0,0 0 0,0 1 0,0 0 0,0 0 0,1 0 0,-1 0 0,0 0 0,1 1 0,-1 0 0,1 0 0,0 0 0,0 0 0,0 0 0,1 1 0,-1-1 0,0 2-9,0-1 2,1 0-1,-1 0 1,1 1 0,0-1-1,0 1 1,1-1 0,-1 1-1,1 0 1,0-1-1,0 1 1,1 0 0,-1 0-1,1 0 1,0 3-2,1-3 2,0-1-1,0 0 1,1 1 0,-1-1-1,1 0 1,0 0 0,0 0-1,0 0 1,0-1-1,1 1 1,-1 0 0,1-1-1,0 0 1,0 1 0,1-1-1,0 0-1,2 2 4,0-1-1,0 0 1,0 0-1,0-1 1,0 0-1,1 0 1,0 0-1,0-1 1,-1 0-1,1 0 1,6 0-4,-10-1 5,1-1 0,0 1 0,0-1 0,0 0 0,0 0 1,0 0-1,0-1 0,-1 0 0,1 1 0,0-1 0,0 0 0,-1-1 0,1 1 0,-1-1 0,1 0 0,-1 0 1,1 0-1,-1 0 0,0 0 0,0-1 0,0 1 0,1-3-5,-2 4 4,-1-1-1,0 0 1,1 0-1,-1 0 1,0 0 0,0 0-1,-1 0 1,1 0 0,0-1-1,-1 1 1,1 0-1,-1 0 1,0 0 0,1-1-1,-1 1 1,0 0-1,0 0 1,-1-1 0,1 1-1,0 0 1,-1 0-1,0-1 1,1 1 0,-1 0-1,0 0 1,0 0-1,0 0 1,0 0 0,-1-1-4,-1-2 4,-1 1 0,1 0 0,0 0-1,-1 1 1,0-1 0,0 1 0,0-1 0,0 1 0,0 1 0,-1-1 0,1 0 0,-3 0-4,1 1 9,0-1-1,0 1 1,0 0-1,0 0 1,0 1-1,-1 0 1,-4-1-9,10 2 3,0 0-1,0 0 1,0 1-1,0-1 1,0 0 0,0 0-1,0 1 1,0-1 0,0 0-1,0 1 1,0-1 0,0 1-1,1-1 1,-1 1 0,0-1-1,0 1 1,0 0-1,1 0 1,-2 0-3,1 1 2,0-1-1,1 1 0,-1 0 1,0 0-1,0 0 0,1-1 1,-1 1-1,1 0 1,0 0-1,0 0 0,0 0 1,-1 0-1,2 0 0,-1 1-1,0 0 4,0-1 0,1 1-1,-1-1 1,1 1-1,-1-1 1,1 1-1,0-1 1,0 1-1,0-1 1,0 0-1,0 1 1,1-1 0,-1 0-1,1 0 1,0 0-1,-1 0 1,1 0-1,0-1 1,0 1-1,0 0 1,0-1 0,0 0-1,1 1 1,-1-1-1,0 0 1,1 0-1,-1 0 1,0 0-1,1-1 1,-1 1-1,1-1 1,0 1 0,-1-1-1,1 0 1,-1 0-1,1 0 1,-1 0-1,1-1 1,-1 1-1,1-1 1,-1 0-1,1 1 1,-1-1 0,1 0-1,-1 0 1,0 0-1,1-1 1,-1 1-1,0-1 1,0 1-1,0-1 1,0 0 0,0 1-1,-1-1 1,1 0-1,0 0 1,-1 0-1,0-1 1,1 1-1,-1 0 1,0 0-1,0-2-3,0 4 5,-1-1 0,0 0-1,1 0 1,-1 0 0,0 0-1,0 1 1,0-1 0,1 0-1,-1 0 1,0 0 0,0 0-1,0 0 1,0 0 0,-1 0-1,1 1 1,0-1 0,0 0-1,0 0 1,-1 0 0,1 0-1,0 1 1,-1-1 0,1 0-1,-1 0 1,1 1 0,-1-1-1,1 0 1,-1 1 0,0-1-1,1 0 1,-1 1 0,0-1-1,1 1 1,-1-1 0,0 1-1,0-1 1,1 1 0,-1 0-1,0-1 1,0 1 0,0 0-1,0 0 1,0 0 0,1-1-1,-1 1 1,0 0 0,0 0-1,-1 0-4,-2 0 11,0 0 0,0 0 0,-1 0 0,1 1-1,0-1 1,0 1 0,0 0 0,-1 0 0,0 1-11,-35 20 11,36-20 27,1 0 0,0 0 0,1 1 0,-1-1 1,0 1-1,1-1 0,-1 1 0,1 0 0,0 0 0,0 0 1,0 1-39,1-4 11,1 0 1,0 0 0,0 1 0,0-1-1,0 0 1,0 1 0,0-1 0,0 0-1,0 1 1,0-1 0,0 0 0,0 0 0,0 1-1,0-1 1,0 0 0,0 1 0,0-1-1,0 0 1,0 0 0,0 1 0,0-1-1,1 0 1,-1 1 0,0-1 0,0 0-1,0 0 1,0 1 0,1-1 0,-1 0-1,0 0 1,0 0 0,1 1 0,-1-1-12,19 9 240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0:50.72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68 782 3833,'-3'-9'1680,"-1"-4"69,8 19 1191,38 94-1607,-4 2 1,-4 1-1,9 59-1333,16 166 2223,12 270-2223,-38-80 1017,-34-502-934,1-16-81,0 0 1,0 1-1,-1-1 1,1 0-1,0 0 1,0 0-1,0 0 1,0 0-1,0 0 0,0 0 1,0 0-1,0 0 1,0 0-1,0 0 1,0 0-1,0 0 1,0 1-1,0-1 0,-1 0 1,1 0-1,0 0 1,0 0-1,0 0 1,0 0-1,0 0 1,0 0-1,0 0 0,0 0 1,0 0-1,-1 0 1,1 0-1,0 0 1,0 0-1,0 0 1,0 0-1,0 0 1,0 0-1,0 0 0,0 0 1,0-1-1,0 1 1,0 0-1,-1 0 1,1 0-1,0 0 1,0 0-1,0 0 0,0 0 1,0 0-1,0 0 1,0 0-1,0 0 1,0 0-1,0 0 1,0-1-1,0 1 0,0 0 1,0 0-1,0 0 1,0 0-1,0 0 1,0 0-1,0 0 1,0 0-3,-12-27 234,10 21-244,-138-381 411,14-22-401,97 304 1,5 0 1,4-1 0,4-12-2,9 33-7,3 0 0,4 0 0,4 0 0,6-21 7,4 3-19,24-85 19,-21 124-16,3 2 1,3 0 0,14-27 15,-26 67-8,1 1 0,0 0 0,1 1 1,2 0-1,0 1 0,1 1 1,0 0-1,2 1 0,0 1 1,12-7 7,-17 13-7,0 2-1,1 0 1,0 0 0,1 1 0,-1 1 0,1 0 0,1 2 0,-1-1 0,1 2 0,-1 0-1,1 1 1,0 0 0,0 1 0,0 1 0,0 1 0,2 1 7,1 0-7,-1 2 1,1 0-1,-1 1 1,0 1-1,0 0 1,-1 2-1,0 0 1,0 1-1,-1 0 0,0 2 1,-1 0-1,0 0 1,-1 2-1,0 0 1,3 4 6,0 2-6,-1 1-1,-1 1 1,-1 0 0,-1 1 0,-1 0-1,0 1 1,-2 1 0,-1 0 0,-1 0-1,-1 0 1,0 3 6,1 11-4,-2 1-1,-1 0 1,-2 0-1,-2 0 1,-1 0-1,-2 0 1,-3 10 4,0-21 3,0 1 0,-2-1-1,-1 0 1,-2 0 0,0-1 0,-2 0 0,-1-1 0,0-1 0,-2 0-1,-4 2-2,-20 26 23,-2-2-1,-14 11-22,33-40-4,-1 0 1,-1-1-1,-1-1 1,-1-1-1,-19 9 4,30-20-199,1-1 0,-1-1-1,0 0 1,0-1 0,-1 0-1,0-2 1,0 0 0,0 0-1,0-2 1,0 0 0,-12-1 199,-17-7-682</inkml:trace>
  <inkml:trace contextRef="#ctx0" brushRef="#br0" timeOffset="562.363">1254 1598 6273,'-26'-9'3598,"19"13"-2150,8 10-846,10 15-135,2 0-1,0-1 0,2-1 1,7 9-467,1 3 583,12 28-583,-18-24 276,-1 1 0,-2 1 0,4 27-276,20 139 1535,-39-195-697,1-17-793,-1 1-1,0-1 1,1 1 0,-1-1-1,0 1 1,1-1 0,-1 0-1,1 1 1,-1-1-1,1 0 1,-1 0 0,1 1-1,0-1 1,-1 0 0,1 0-1,0 0 1,0 0 0,-1 0-45,-12-40 316,1 0 0,2-1 1,-2-21-317,4 21 80,-4-14-34,3 0-1,2 0 0,2-1 1,4-36-46,2 74-5,1 1-1,1-1 1,0 1 0,2 0-1,0 0 1,1 0 0,3-5 5,-3 11-24,0 0 1,1 0-1,0 1 0,1 0 1,0 0-1,1 1 0,0 0 0,1 0 1,0 1-1,9-7 24,-10 10-149,1-1 0,-1 1-1,1 1 1,1-1 0,-1 2 0,1-1 0,-1 2-1,1-1 1,0 1 0,1 1 0,-1 0-1,0 1 1,1 0 0,-1 1 0,1 0-1,-1 0 1,1 2 0,-1-1 0,0 1-1,5 2 150,3 3-262,-1 1-1,-1 0 0,13 8 263</inkml:trace>
  <inkml:trace contextRef="#ctx0" brushRef="#br0" timeOffset="1214.648">2588 1608 4289,'-84'-131'2326,"81"127"-2149,1 0 0,-1 0 1,0 1-1,0-1 0,0 1 1,0 0-1,-1 0 0,1 0 1,-1 0-1,0 1 0,0-1 1,0 1-1,0 0 0,0 0 1,-1 0-1,1 1 1,0 0-1,-1 0 0,1 0 1,-2 0-178,-1 0 274,-1-1-115,0 1 0,0 1 0,0-1 0,0 1 0,0 1 0,0-1 0,1 1 0,-1 1 0,0 0 0,0 0 0,1 0 0,-1 1 0,1 0 0,0 0 0,0 1 0,0 0 0,0 0 0,1 1 0,-1-1 0,1 2 0,0-1 0,1 1 0,-1-1 0,1 2 0,-2 1-159,-3 8 104,0 0 0,1 0-1,0 0 1,1 1-1,1 1 1,1-1 0,0 1-1,1 0 1,1 0-1,0 8-103,-1 11 39,2 0 0,2 1 0,1 0 0,1-1 0,3 0 1,1 1-1,1-1 0,2-1 0,2 0 0,2 0 0,5 11-39,-11-34 7,0-1 0,1 0 0,0 0 0,1-1 0,0 0 0,1 0 0,0-1 0,1 0 1,0 0-1,0-1 0,11 6-7,-15-11 6,0 0-1,0 0 1,1-1 0,-1 0 0,1 0-1,0-1 1,0 0 0,0 0 0,0-1-1,0 1 1,0-2 0,0 1 0,0-1 0,0 0-1,1 0 1,-1-1 0,0 0 0,0 0-1,0-1 1,0 0 0,0 0 0,-1 0-1,4-3-5,3-2 22,1-1 0,-2-1 0,1 0 0,-1-1 0,0 0 0,-1-1 0,-1 0 0,1-1 0,-2 0 0,0-1 0,7-12-21,-3 3 36,-1 0 0,-2-1 0,0 0 0,-1 0 1,-1-1-1,-2 0 0,0-3-37,-3 12 21,-2 0 0,0-1 0,-1 1 0,0 0 0,-1 0 0,-1 0 0,-1 0 0,0 0 0,-1 0 0,0 0 0,-1 1 0,-1 0 0,-4-8-21,-5-8 20,-2 2-1,-1 0 1,-1 1 0,-1 1 0,-17-17-20,28 33-2,3 2-14,0 1 1,0 0 0,-1 0 0,0 1 0,0 0-1,-1 0 1,0 0 0,0 1 0,0 0-1,0 1 1,-1 0 0,-5-2 15,12 5-41,0 1 0,0-1-1,0 1 1,0-1 0,0 1 0,0 0 0,0 0 0,0 0 0,-1 0-1,1 0 1,0 0 0,0 1 0,0-1 0,0 1 0,0-1 0,0 1-1,0 0 1,0 0 0,0 0 0,0 0 0,1 0 0,-1 0-1,0 1 1,1-1 0,-1 0 0,-1 2 41,1 0-66,0 1-1,0-1 1,1 1-1,-1-1 1,1 1-1,-1 0 1,1 0-1,1-1 1,-1 1-1,0 0 1,1 0-1,0 0 1,-1 0-1,2 0 1,-1 0 66,8 57-419</inkml:trace>
  <inkml:trace contextRef="#ctx0" brushRef="#br0" timeOffset="1945.628">3159 1738 5025,'-2'-3'521,"0"-1"0,0 1 0,0-1 1,-1 1-1,1 0 0,-1 0 0,0 0 0,0 0 0,-3-2-521,5 5 87,1-1 0,-1 1 0,1-1 0,-1 1 0,0 0 0,1 0 0,-1-1 0,1 1 0,-1 0-1,0 0 1,1 0 0,-1 0 0,0 0 0,1 0 0,-1 0 0,0 0 0,1 0 0,-1 0 0,0 0 0,1 0 0,-1 0 0,0 1 0,1-1 0,-1 0 0,0 0-87,0 1 69,0 1 1,0-1 0,0 0 0,0 0 0,0 0 0,0 1 0,1-1 0,-1 0 0,0 1-1,0-1 1,1 1 0,-1-1 0,1 1 0,0-1 0,-1 1 0,1 0-70,-1 7 157,0 0 0,1 0-1,-1 0 1,2 0 0,-1 0 0,2 0 0,-1 0 0,1-1 0,2 7-157,8 23 480,11 24-480,-7-23 146,14 41-7,112 333 311,-131-376 19,4 34-469,-13-59 139,-1 0-1,0 0 1,-1 0-1,0 0 1,0 0-1,-2 1 1,-1 10-139,2-22 30,1 1 0,0-1 0,0 1 0,-1-1 1,1 1-1,-1-1 0,1 0 0,-1 1 0,0-1 0,1 0 0,-1 1 0,0-1 0,0 0 0,0 0 1,0 1-1,0-1 0,0 0 0,-1 0 0,1 0 0,0-1 0,0 1 0,-1 0 0,1 0 0,0-1 1,-1 1-1,1-1 0,-1 1 0,1-1 0,-1 1 0,0-1-30,0 0 31,-1-1-1,1 1 1,0-1-1,0 0 1,-1 1-1,1-1 1,0 0-1,0 0 1,0-1-1,0 1 1,0 0-1,0-1 1,0 1-1,1-1 1,-1 0 0,1 1-1,-1-1 1,1 0-1,-1 0 1,0-2-31,-12-18 77,1-1 0,1-1 0,1 0 0,-3-11-77,-33-110 90,19 42-73,4-2-1,4-1 0,5 0 0,5-1 1,3-73-17,9 134-7,1 0 0,3 1-1,6-25 8,-7 46-8,2 1 0,0-1 0,1 1 0,2 1-1,0 0 1,2 0 0,4-6 8,-10 19-6,0 1 0,1-1 0,0 1 0,0 0 0,1 1 1,0 0-1,1 0 0,-1 1 0,1 0 0,1 0 0,5-2 6,-7 5-7,0-1 1,0 2-1,0-1 0,0 1 0,0 1 1,1-1-1,-1 1 0,0 1 1,1 0-1,-1 0 0,1 0 1,-1 1-1,1 1 0,3 0 7,1 2-8,0 0-1,-1 0 1,0 1-1,0 1 1,0 0-1,-1 0 1,0 2-1,0-1 1,0 2 8,5 4-11,-1 1 1,-1 1-1,0 0 0,-1 0 1,7 13 10,3 9-11,-2 0 0,-1 1-1,-2 2 1,-2 0 0,3 14 11,-9-27-5,-2-1 1,-2 1-1,0 1 1,-2-1-1,1 24 5,-5-39 1,0 1-1,-1 0 1,0 0 0,-1 0-1,-1 0 1,0-1-1,0 0 1,-2 1 0,1-1-1,-1 0 1,-1-1 0,0 0-1,-6 8 0,-1-1 12,0-1-1,-1 0 0,-1-1 1,0-1-1,-8 6-11,14-13-67,-1-1 0,0 0 0,-1-1 0,1 0 0,-1 0 0,0-1 0,0 0 0,-1-1 0,0-1 0,-3 1 67,10-3-85,0 0 1,0 0-1,1-1 0,-1 1 1,0-1-1,0 0 1,0-1-1,0 1 0,-1-1 85,4 0-41,-1-1 1,1 1-1,-1 0 0,1 0 0,0-1 0,-1 0 0,1 1 0,0-1 0,0 0 0,0 0 0,0 0 1,1 0 40</inkml:trace>
  <inkml:trace contextRef="#ctx0" brushRef="#br0" timeOffset="2532.064">4511 1486 4953,'-4'-3'214,"-8"-12"943,0 1 0,-2 1 0,0 0 0,-15-10-1157,25 20 169,-1 0 0,0 0 0,0 0-1,0 1 1,0 0 0,-1 0 0,1 1 0,-1-1 0,1 1-1,-1 0 1,1 0 0,-1 1 0,0 0 0,1 0-1,-1 0 1,1 1 0,-1 0 0,0 0 0,1 0-169,-4 2 82,1 0 0,0 0 1,0 1-1,0 0 0,0 0 1,1 1-1,-1 0 0,1 1 1,1-1-1,-1 1 0,1 1 1,0-1-1,0 1 0,1 0 1,0 0-1,0 1 0,1 0 1,-1-1-1,2 1 0,-1 1 0,1 1-82,-4 9 42,2-1-1,0 1 1,1-1-1,1 1 1,1 1-1,1-1 1,0 0-1,2 0 1,1 10-42,2-2 12,1-1 1,1-1-1,1 1 1,1-1 0,2-1-1,3 6-12,16 30 57,32 46-57,-49-84 17,2-1 0,1-1 0,0 0 0,16 15-17,-26-30 8,0 0 0,1 0 0,-1-1 0,1 1 0,0-1-1,0-1 1,1 1 0,-1-1 0,1 0 0,-1 0 0,1-1 0,0 0 0,0 0 0,0-1 0,0 0 0,1 0-1,-1-1 1,0 0 0,1 0-8,3-1 18,-1-2-1,0 1 0,0-1 0,0-1 0,0 0 1,0 0-1,-1-1 0,0 0 0,0 0 0,0-1 1,-1 0-1,0-1 0,0 0 0,0 0 0,-1-1 1,0 0-18,5-6 34,0-2 1,-1 1-1,0-1 0,-2-1 1,0 0-1,0 0 1,-2 0-1,3-10-34,-6 12 31,0 0-1,-1 0 1,-1 0-1,0 0 1,-1-1 0,0 1-1,-2-1 1,0 1-1,0 0 1,-1 0 0,-1-1-1,-1 1 1,0 1-1,-1-1 1,-1 1 0,0 0-1,-1 0 1,-3-6-31,-13-17 18,-1 1 0,-1 1 0,-2 1 0,-2 2 0,0 0 0,-11-6-18,33 31-62,-1 1 1,0-1-1,-1 1 0,1 1 0,-1-1 1,0 1-1,0 1 0,-1 0 1,0 0-1,1 1 0,-1 0 1,-5 0 61,13 3-62,-1-1 1,1 1-1,0 0 1,0 0 0,0 0-1,-1 1 1,1-1-1,0 0 1,0 1-1,0 0 1,0-1 0,0 1-1,0 0 1,0 0-1,0 0 1,0 0 0,-1 1 61,1 0-63,0 1 1,0-1 0,0 1 0,0 0 0,1-1 0,-1 1-1,1 0 1,-1 0 0,1 0 0,0 0 62</inkml:trace>
  <inkml:trace contextRef="#ctx0" brushRef="#br0" timeOffset="3196.575">5604 1478 4921,'98'-85'2382,"-97"84"-2312,0 0 0,0 1 0,0-1 0,0 0 0,-1 0 0,1 1 0,0-1 0,0 0 0,-1 0 0,1 0 0,-1 0 0,1 0-1,-1 0 1,1 0 0,-1 0 0,1 0 0,-1-1 0,0 1 0,0 0 0,0 0 0,0 0 0,0 0 0,0 0 0,0 0 0,0-1 0,0 1 0,0 0 0,0 0-70,-1 0 98,0 0 0,0 0-1,0 0 1,0 0 0,0 0 0,0 0-1,0 0 1,0 0 0,-1 1 0,1-1-1,0 0 1,0 1 0,-2-1-98,-2-2 416,-4-2-107,0 0 0,-1 0 0,0 1 0,1 1 0,-2-1 0,1 2 0,0-1 0,0 1 0,-1 1 0,1 0 0,-1 0 0,1 1 0,-1 1 0,0 0 0,1 0 0,0 1 0,-1 0 0,1 0 0,0 2 0,-2 0-309,-7 3 123,-1 1-1,1 1 0,0 1 0,0 1 0,2 1 1,-1 0-1,1 1 0,1 1 0,-8 9-122,11-9 24,1 1-1,0 1 0,1 0 0,1 0 1,1 1-1,0 0 0,2 1 1,-1-1-1,2 2 0,1-1 0,0 1 1,1-1-1,0 8-23,4-24 1,-1 0 0,1 1 1,0-1-1,0 0 0,0 0 0,0 1 0,1-1 1,-1 0-1,0 0 0,1 1 0,0-1 0,-1 0 1,1 0-1,0 0 0,0 0 0,0 0 0,0 0 0,1 0 1,-1 0-1,1-1 0,-1 1 0,1 0 0,-1-1 1,1 1-1,0-1 0,0 1 0,0-1 0,0 0 1,0 0-1,0 0 0,0 0 0,0 0 0,0-1 1,0 1-1,0 0 0,1-1-1,10 2 6,-1 0 0,0-1 0,1 0 0,-1-1 0,0 0 0,1-1-6,25-2 12,30-1 10,0 3 0,43 5-22,-91-3 1,1 2 0,-1 1 0,0 0 0,0 2 0,0 0 0,-1 1 0,0 1 0,0 1 0,-1 0 0,15 11-1,-28-17 1,-1 0 0,1 1-1,-1 0 1,0 0 0,0 0-1,0 0 1,0 0 0,-1 1-1,0 0 1,0 0 0,0 0-1,0 0 1,-1 0 0,0 0-1,0 1 1,0-1 0,0 3-1,-1 0 1,-1-1 1,0 0 0,0 1-1,0-1 1,-1 0 0,0 0 0,-1 0-1,1 0 1,-1 0 0,-1 0-1,1 0 1,-1 0 0,-2 3-2,-5 7 11,0 1 1,0-1 0,-2-1-1,0 0 1,-1-1 0,0 0-1,-1-1 1,-1-1-1,-6 4-11,11-9 10,0 0 0,-1-1-1,0-1 1,0 0-1,-1 0 1,1-1-1,-1-1 1,-1 0-1,1 0 1,0-2 0,-1 1-1,0-1 1,0-1-1,1-1 1,-1 0-10,8 0-24,1 0 0,0-1 0,0 1 1,0-1-1,1 0 0,-1-1 0,0 1 0,0-1 1,0 1-1,1-1 0,-1 0 0,1-1 0,0 1 1,-1 0-1,1-1 0,0 0 0,0 0 0,1 0 1,-1 0-1,1 0 0,-1 0 0,1-1 1,0 1-1,0-1 0,1 0 0,-1 1 0,1-1 1,0 0-1,-1-2 24,0 0-127,1-1 1,0 1 0,0-1-1,1 1 1,0-1 0,0 1-1,0-1 1,1 1 0,0-1-1,0 1 1,1-1 0,0 1-1,0 0 1,0 0-1,1 0 1,-1 0 0,5-5 126,23-22-302</inkml:trace>
  <inkml:trace contextRef="#ctx0" brushRef="#br0" timeOffset="3550.631">6233 1507 7498,'-17'-38'3592,"6"21"-1191,4 10-777,6 7-688,4 12-255,7 14-353,4 1-136,5 14-16,2 4-40,4 5-48,1 10-24,-2 3-16,-2 0 0,-6-3 40,-6 0-232,-7-7-600,-1-5-321,-4-12 521</inkml:trace>
  <inkml:trace contextRef="#ctx0" brushRef="#br0" timeOffset="3898.053">6044 835 6713,'-36'-41'3777,"12"12"-216,12 17-2721,9 12-312,8 12-416,7 2 120,24 27-176</inkml:trace>
  <inkml:trace contextRef="#ctx0" brushRef="#br0" timeOffset="4237.876">6844 448 6809,'-3'-18'3845,"5"20"-886,8 34-1385,-3-8-1325,20 97 413,7-1 0,40 98-662,23 30 157,-75-183-96,-3 1 1,6 45-62,-20-88 143,3 18-173,-1 1-1,-2 0 1,-2 1-1,-3 27 31,-6-29 239</inkml:trace>
  <inkml:trace contextRef="#ctx0" brushRef="#br0" timeOffset="4572.554">6778 1428 9082,'-16'-3'3849,"11"4"-2265,5-1-264,15-8-383,11-2-241,24-8-272,8-2-40,23-2-176,8-2-80,0 1-32,0 1 8,-12 10-432,-7 0 360,-1 9-120</inkml:trace>
  <inkml:trace contextRef="#ctx0" brushRef="#br0" timeOffset="4924.75">7713 1195 6833,'77'-38'3673,"-85"52"-224,11 19-2345,7 8-144,11 24-263,-2 10-193,5 6-280,-2-2-104,-3-9-72,3-5-8,-5-14 136,7-3-88,-7-12-456,-8-12 4129,0-7-3009</inkml:trace>
  <inkml:trace contextRef="#ctx0" brushRef="#br0" timeOffset="4925.75">7747 683 9170,'-24'-34'3817,"6"10"-2345,2 8-360,13 8-632,4 8-176,15 15-480,3 4 144</inkml:trace>
  <inkml:trace contextRef="#ctx0" brushRef="#br0" timeOffset="5375.45">8801 1289 7130,'-6'-38'1528,"-1"0"0,-8-19-1528,14 53 142,-1 1 0,0-1 0,0 1 0,0-1 0,0 1 0,0 0 0,-1-1 0,0 2 0,1-1 0,-1 0 0,0 0 0,-1 1 0,1-1 0,0 1 0,-1 0-1,1 0 1,-1 1 0,1-1 0,-1 1 0,0-1 0,0 1 0,0 0 0,0 1 0,0-1-142,-5-1 302,0-1-187,1 1 0,-1 0 0,0 1 0,1 0 0,-1 0 0,0 1 0,0 0 0,0 0 0,1 1 0,-1 1 0,0-1 0,1 1 0,-1 1 0,1-1 0,0 2 0,0-1 0,0 1 0,0 0 0,0 1 0,1-1 0,0 2 0,0-1 0,0 1 0,1 0 0,0 0 0,0 1 0,0 0-1,1 0 1,0 0 0,1 0 0,-1 1 0,-2 7-115,0 5 25,0 0-1,2 1 1,1-1-1,0 1 1,1 0-1,1 0 1,1 0-1,2 21-24,1-13 6,2 1 0,1-1 0,0 0 0,3-1-1,0 1 1,4 4-6,-7-20 4,1-1 0,0 0 0,1-1 0,0 1-1,1-1 1,0-1 0,1 1 0,0-2 0,0 1 0,1-1 0,0 0 0,1-1-1,0-1 1,0 1 0,1-2 0,0 0 0,1 0-4,-2-1 5,0-1 1,0 0-1,0-1 1,1 0-1,0-1 1,-1 0-1,1-1 1,0-1-1,0 0 0,0 0 1,-1-1-1,1 0 1,0-1-1,0-1 1,-1 0-1,0 0 1,1-1-1,-1 0 1,4-3-6,-3 0 9,0 0 0,0 0 1,0-1-1,-1-1 1,-1 0-1,1 0 1,-1-1-1,-1-1 1,0 1-1,0-2 1,-1 1-1,0-1 0,-1 0 1,-1 0-1,0-1 1,-1 0-1,0 0 1,0-1-1,-2 1 1,0-1-1,0 0 1,-1 0-1,-1 0 0,-1 0 1,0 0-1,0 0 1,-1 0-1,-1 0 1,-1 0-1,0 1 1,0-1-1,-1 1 1,-6-13-10,0 5 11,0 2 0,-2-1 1,0 1-1,-1 1 0,-1 0 0,0 1 1,-1 1-1,-6-5-11,10 11-51,-1 0 0,0 1-1,0 0 1,-1 1 0,0 0 0,-1 1 0,1 0-1,-1 1 1,-1 1 0,1 0 0,-1 1-1,-7-1 52,16 5-38,1-1-1,-1 1 1,1 0-1,0 0 1,-1 0 0,0 1 38,4-1 147,0 1 0,0-1 0,0 1 1,0-1-1,0 1 0,0 0 1,1-1-1,-1 1 0,0 0 0,1 0 1,-1 1-1,0-1 0,1 0 1,0 0-1,-1 1 0,0 0-147,1 0 111,0 1 0,0-1 0,0 0 0,0 0-1,0 0 1,1 1 0,-1-1 0,1 0 0,0 1-1,-1 0-110</inkml:trace>
  <inkml:trace contextRef="#ctx0" brushRef="#br0" timeOffset="5959.982">9166 1111 4945,'-1'0'209,"-1"1"0,1-1-1,0 0 1,0 1 0,0-1-1,-1 1 1,1 0 0,0-1 0,0 1-1,0 0 1,0 0 0,0-1 0,0 1-1,0 0 1,0 0 0,0 0-1,1 0 1,-1 0 0,0 1 0,1-1-1,-1 0 1,0 0 0,1 0 0,0 1-1,-1-1 1,1 0 0,0 0-1,-1 1 1,1-1 0,0 0 0,0 1-1,0-1 1,0 1-209,1 7 326,-1 0 0,1-1-1,1 1 1,2 8-326,-3-11 298,21 81 675,4-1 1,10 17-974,77 165 776,-99-239 223,7 28-999,-21-53 872,-5-11-510,-6-16-59,-12-45-192,4-1 0,3-1 0,2-1 0,4 0 0,2-4-111,6 49 2,1 1 1,0-1-1,2 1 0,1-1 0,2-3-2,-3 22-2,1-1 0,0 0 0,0 1 0,1 0-1,0-1 1,0 1 0,0 0 0,1 1 0,0-1 0,1 1-1,-1 0 1,1 0 0,0 0 0,1 0 0,0 1-1,0 0 1,0 0 0,6-3 2,-2 3-4,0 0-1,1 0 1,-1 1 0,1 0-1,0 1 1,0 0-1,1 1 1,-1 1 0,1 0-1,-1 0 1,1 1 0,-1 0-1,1 1 1,-1 0-1,0 1 1,1 0 0,-1 1-1,0 1 1,0-1 0,-1 2-1,1-1 1,-1 1-1,0 1 1,0 0 0,-1 1-1,1-1 1,-2 2 0,1-1-1,-1 1 1,0 1-1,0-1 1,5 11 4,4 6-35,-2 1 0,-1 0-1,9 24 36,28 89-549,-38-100 351,19 48-57</inkml:trace>
  <inkml:trace contextRef="#ctx0" brushRef="#br0" timeOffset="6669.398">10554 1267 5489,'18'-11'1031,"0"-1"-1,-1 0 1,11-11-1031,-27 22 96,0 0 1,0 0 0,-1-1 0,1 1 0,0 0 0,0 0 0,-1 0 0,1-1 0,-1 1 0,1 0 0,-1-1 0,1 1 0,-1-1 0,0 1 0,0 0 0,1-1 0,-1 1 0,0-1 0,0 1 0,-1 0 0,1-1 0,0 1 0,-1-2-97,0-1 276,-1 1-1,1-1 1,-1 0 0,0 1-1,-1-1 1,-1-2-276,-2-2 491,-3-5-245,1 1 0,-2 1-1,0 0 1,0 0 0,-1 1-1,0 0 1,-1 1 0,0 0 0,-1 1-1,1 1 1,-2 0 0,1 0-1,-1 1 1,0 1 0,0 1 0,0 0-1,-1 0 1,1 1 0,-1 1-1,-5 0-245,12 2 24,1 0 0,0 1 0,0-1 0,0 1 0,0 1 0,0-1 0,0 1-1,1 1 1,-1-1 0,0 1 0,1 0 0,0 0 0,0 1 0,-2 1-24,0 1 9,1 0 0,1 1 0,-1-1 0,1 1 0,0 0 0,0 1 0,1 0 0,0-1 0,1 2 0,-1 1-9,-3 9 1,1 0 0,0 0 1,2 1-1,0 0 0,1 0 1,2 0-1,0 1 0,0-1 1,3 11-2,0-4 3,1 0 1,2 0 0,1 0 0,1-1 0,1 1-1,1-1 1,9 17-4,-9-26 3,0 0 0,0-1 1,2-1-1,0 1 0,1-2 0,0 1 0,1-1 0,1-1 1,0 0-1,1-1 0,11 8-3,-16-14 7,1-1 0,0 0 1,0 0-1,0-1 0,0 0 0,1-1 1,-1 0-1,1 0 0,0-1 0,0-1 1,0 0-1,0 0 0,0-1 0,0-1 1,0 0-1,0 0 0,0-1 0,-1 0 1,1-1-1,-1 0 0,7-4-7,-6 3 11,1-1 0,-2-1 1,1 0-1,-1-1 0,0 0 0,0 0 0,-1-1 0,0 0 0,0-1 1,-1 0-1,0 0 0,0-1 0,-1 0 0,-1 0 0,0-1 1,0 0-1,-1 0 0,0 0 0,0-3-11,0-5 14,-1-1 0,0 0 0,-2 0 0,0 0 0,-1 0 0,-1 0 0,-1 0 0,-1 0 0,0 0 0,-6-19-14,-5-13 22,-3 1 0,-2 0-1,-12-21-21,19 44-20,11 28 19,0 0 0,0 0 0,0-1 0,0 1 0,-1 0-1,1 0 1,0-1 0,0 1 0,0 0 0,0 0 0,0-1 0,0 1-1,0 0 1,0 0 0,0-1 0,0 1 0,0 0 0,0 0-1,0-1 1,0 1 0,0 0 0,0 0 0,0-1 0,0 1 0,0 0-1,1 0 1,-1 0 0,0-1 0,0 1 0,0 0 0,0 0 0,0 0-1,1-1 1,-1 1 0,0 0 0,0 0 0,0 0 0,1 0-1,-1-1 1,0 1 0,0 0 0,0 0 0,1 0 0,-1 0 0,0 0-1,0 0 1,1 0 0,-1 0 0,0 0 0,0 0 0,1 0-1,-1 0 2,13 7-53,12 16 22,-1 1-1,-1 2 1,8 11 31,14 17-2,-13-19 34,122 133-84,-119-134 116,1-2 1,2-1-1,32 19-64,10 0 2389,0-2-1230</inkml:trace>
  <inkml:trace contextRef="#ctx0" brushRef="#br0" timeOffset="6993.432">11483 25 9154,'-10'-24'3207,"10"24"-3171,0 1 0,0-1-1,0 0 1,0 0 0,0 0-1,0 0 1,0 0 0,0 0 0,0 0-1,0 0 1,0 0 0,0 0-1,0 0 1,0 0 0,0 0-1,0 0 1,0 0 0,0 0-1,0 0 1,-1 0 0,1 0-1,0 0 1,0 0 0,0 0 0,0 0-1,0 0 1,0 0 0,0 0-1,0 0 1,0 0 0,0 0-1,0 0 1,0 0 0,0 0-1,0 0 1,0 0 0,0 0 0,-1 0-1,1 0 1,0 0 0,0 0-1,0 0 1,0 0 0,0 0-1,0 0 1,0-1 0,0 1-1,0 0 1,0 0 0,0 0-1,0 0 1,0 0 0,0 0 0,0 0-1,0 0-35,-1 10 657,2 15-247,4 16-23,2 0 0,2 0 0,5 9-387,41 119 383,-30-97-232,50 140 350,29 90 698,-67-181-349,8 65-850,-17-55 1092,17 36-1092,-28-114 333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7:44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120 123 4561,'33'-66'2232,"-32"65"-2156,-1 1-1,0-1 1,1 1-1,-1-1 1,0 1-1,0-1 1,0 0-1,1 1 1,-1-1-1,0 1 1,0-1-1,0 0 1,0 1-1,0-1 1,0 0-1,0 1 1,0-1-1,-1 1 1,1-1-1,0 0 1,0 1-1,0-1 1,-1 1-1,1-1 1,0 1-1,-1-1 1,1 1-1,0-1 1,-1 1-1,1-1 1,-1 1-1,1-1 1,-1 1-1,1 0 1,-1-1-1,1 1 1,-1 0-1,1-1 1,-1 1-1,1 0 1,-1 0-1,0-1 1,1 1-1,-1 0 1,1 0-1,-1 0-75,-24-1 1794,24 1-1695,-4 1 42,0-1 1,0 1 0,0 0 0,0 0 0,0 1 0,0-1 0,1 1 0,-1 0 0,0 1-1,1-1 1,0 1 0,-1 0 0,1 0 0,0 0 0,1 0 0,-3 3-142,2-1 57,0 1 1,0-1-1,1 1 1,-1 0 0,1 0-1,1 0 1,-1 0-1,1 0 1,0 0-1,1 1 1,-1 5-58,0 3 5,1 0 1,0 1-1,2-1 1,-1 1-1,2-1 1,0 0-1,1 1 1,1-1-1,0-1 1,4 9-6,-6-17 5,0 0 1,1-1 0,0 1 0,0-1 0,1 1 0,-1-1 0,1 0 0,0 0 0,1-1 0,-1 1 0,1-1 0,0 0 0,0 0 0,2 1-6,-3-3 5,0 0 1,1 0 0,-1 0 0,0-1-1,1 1 1,0-1 0,-1 0 0,1-1-1,0 1 1,-1-1 0,1 0-1,0 0 1,0 0 0,-1-1 0,1 0-1,0 0 1,-1 0 0,1 0 0,1-2-6,4 0 11,-1-1 0,0 0 0,-1-1 0,1 0 0,-1 0 0,0-1 0,0 0 0,0-1 0,-1 0 0,0 0 0,0 0 0,-1-1 0,5-6-11,-5 3 15,1 0 1,-1 0-1,-1-1 1,0 0-1,-1 0 1,0 0 0,-1 0-1,0-1 1,-1 1-1,0-7-15,-2 16 2,2-10 84,-1-1-1,0 1 0,-1-1 1,-1 0-1,-2-9-85,3 20 25,-1-1-1,0 0 1,-1 0-1,1 1 1,-1-1-1,1 1 1,-1-1-1,0 1 1,0 0-1,-1 0 1,1 0-1,-1 0 1,1 0-1,-1 0 1,0 1-1,0-1 1,0 1-1,-1 0 1,1 0-1,0 0 1,-1 0 0,0 0-25,-5-1 22,-1-1 1,0 1-1,1 1 1,-1 0-1,0 0 1,-1 1-1,1 0 1,0 1-1,0 0 1,0 1-1,0 0 1,0 0-1,0 1 1,0 1-1,0-1 1,-5 4-23,9-4 4,0 0 1,0 1-1,1 0 0,-1 0 1,1 0-1,0 1 1,0 0-1,0 0 0,0 0 1,1 1-1,-1 0 1,1 0-1,0 0 0,1 0 1,-1 0-1,1 1 1,0-1-1,0 1 0,1 0 1,0 0-1,0 0 1,0 0-1,1 0 0,0 1 1,0-1-1,0 5-4,1 0 3,0-1 0,1 1 0,0-1 0,1 0 0,0 0 0,1 0 0,0 0 0,0 0 0,1 0 0,0 0 0,1-1 0,1 2-3,-2-5 3,0 0 1,0-1 0,0 1 0,1-1 0,0 0 0,0 0 0,0 0 0,1-1 0,0 1-1,0-2 1,0 1 0,0-1 0,0 1 0,1-2 0,-1 1 0,1-1 0,0 0 0,3 1-4,0-2 8,-1 1 0,1-1 0,0 0 0,0-1 1,0 0-1,0-1 0,0 0 0,9-2-8,-13 1 5,-1 0-1,1 0 1,-1 0-1,0 0 1,0-1-1,0 0 1,0 0-1,0-1 1,-1 1-1,1-1 1,-1 0-1,0 0 1,0 0-1,-1-1 1,1 1-1,-1-1-4,2-3 5,0 0 0,0 0 0,-1 0-1,0 0 1,-1-1 0,0 0 0,0 0 0,-1 1-1,0-1 1,-1-1 0,0 1 0,0 0 0,-1 0 0,0 0-1,-1 0 1,0-1 0,0 1 0,-1 0 0,0 0 0,0 0-1,-2 0-4,3 6 1,-1-1 0,0 1 0,-1 0 0,1 0 0,-1 0 0,1 0-1,-1 0 1,0 0 0,0 1 0,0 0 0,0-1 0,-1 1-1,1 0 1,0 1 0,-1-1 0,0 0 0,1 1 0,-1 0 0,-4-1-1,-1 0 8,-1 0 0,1 0 0,-1 1-1,0 1 1,0-1 0,1 1 0,-5 1-8,9 0 4,-1 0-1,1 0 0,-1 1 0,1-1 1,-1 1-1,1 0 0,0 1 0,0-1 1,0 1-1,0 0 0,1 0 1,-1 1-1,1-1 0,0 1 0,-2 2-3,0 0 2,1 0 0,1 1 0,-1-1 0,1 1 0,0 0 0,1 1 0,0-1 0,0 1 0,0-1 0,0 5-2,1-1 2,-1-1 0,2 1 0,0-1 0,0 1-1,1 0 1,0-1 0,1 1 0,0 0 0,1-1 0,0 1 0,0-1 0,1 1-1,1-1 1,0 0 0,0 0 0,3 4-2,-5-11 2,0 0 1,0-1-1,0 1 0,0 0 1,1-1-1,-1 0 0,1 1 0,-1-1 1,1 0-1,0 0 0,0-1 1,0 1-1,0 0 0,0-1 0,0 0 1,0 0-1,0 0 0,1 0 1,-1 0-1,0-1 0,1 1 0,-1-1 1,3 0-3,-1-1 5,1 1 1,-1-1-1,0 0 1,0-1-1,0 1 1,0-1-1,0 0 1,0 0-1,0-1 0,-1 1 1,1-1-1,-1 0 1,0 0-1,0-1 1,2-1-6,0-2 6,0 0 0,0 0 0,0-1 0,-1 1 0,0-1 0,-1-1 0,0 1 1,0-1-1,-1 1 0,0-1 0,0-2-6,-1 3 3,0 0 1,-1 1-1,1-1 0,-2 0 1,1 0-1,-1 0 0,0 0 1,-1 0-1,0 0 0,0 0 1,-1 1-1,1-1 0,-2-2-3,0 6 1,1 0-1,-1 0 1,1 0-1,-1 1 1,0-1-1,-1 1 0,1-1 1,-1 1-1,1 0 1,-1 0-1,0 1 0,0-1 1,0 1-1,0 0 1,-1 0-1,1 0 0,-1 1 1,1-1-1,-1 1 1,1 0-1,-1 1 0,0-1 1,1 1-1,-3 0 0,0-1 1,-1 1 0,0 0-1,1 0 1,-1 1-1,0 0 1,1 0 0,-1 1-1,1 0 1,-1 0 0,1 1-1,0 0 1,0 0 0,0 1-1,-5 3 0,7-3 2,-1 1 0,1 1 0,1-1 0,-1 1 0,1 0 0,0 0-1,0 0 1,1 0 0,-1 1 0,2-1 0,-1 1 0,1 0 0,0 0 0,0 0 0,0 0 0,1 0-1,1 1 1,-1 3-2,1-4 2,-1 0-1,2 0 1,-1 0-1,1-1 1,0 1-1,0 0 1,1-1-1,0 1 1,0-1-1,1 1 1,-1-1-1,2 0 1,-1 0-1,0 0 1,1-1-1,0 1 1,1-1-1,-1 0 1,6 5-2,-7-8 2,1 0 1,0 0-1,-1 0 0,1-1 1,0 1-1,0-1 0,0 0 1,0 0-1,1 0 0,-1 0 1,0-1-1,0 0 0,0 0 1,1 0-1,-1 0 0,0-1 1,0 1-1,0-1 0,1 0 1,-1-1-1,0 1 0,0-1 1,-1 1-1,2-1-2,4-3 8,0 1 0,0-1 0,-1 0 0,1-1 0,-1 0 0,0 0 0,0-1 0,-1 0 0,4-6-8,-7 8 3,0 0 1,-1-1-1,0 1 1,0-1 0,0 0-1,-1 0 1,0 0-1,0 0 1,-1 0-1,0 0 1,0-1-1,0 1 1,0-1-1,-1 1 1,0 0-1,-1-1 1,0 1-1,0-3-2,0 5-1,0 1 1,1-1-1,-2 1 1,1-1-1,0 1 1,-1 0-1,1 0 1,-1-1-1,0 1 1,0 0-1,0 1 1,-1-1-1,1 0 1,-1 1-1,1-1 1,-1 1-1,0 0 1,0-1-1,0 2 1,0-1-1,0 0 1,-1 1-1,1-1 1,0 1-1,-1 0 1,1 0-1,-1 0 1,1 0-1,-1 1 1,0 0-1,1 0 1,-3 0-1,1 0 0,1 0 0,0 0 0,-1 1 0,1 0 0,0 0 1,-1 0-1,1 1 0,0-1 0,0 1 0,0 0 0,0 0 0,0 0 0,1 1 1,-1-1-1,1 1 0,-1 0 0,1 0 0,0 0 0,0 0 0,0 1 0,1-1 1,-1 1-1,1 0 0,0 0 0,0 0 0,0 0 0,0 0 0,0 2 0,0 1 1,0-1 0,1 1 0,0-1 0,0 1 0,0-1 0,1 1 0,0 0 0,0-1 0,1 1 0,-1 0 0,1-1 0,1 1 0,0-1 0,-1 0 1,2 1-1,-1-1 0,1 0 0,0 0 0,0 0-1,-1-4 0,-1-1 1,0 1 0,1 0 0,0-1-1,-1 1 1,1-1 0,0 1 0,-1-1 0,1 0-1,0 0 1,0 0 0,0 0 0,0 0-1,0 0 1,0 0 0,1-1 0,-1 1 0,0-1-1,0 0 1,0 0 0,1 1 0,-1-1 0,0-1-1,0 1 1,0 0 0,1 0 0,-1-1-1,0 1 1,0-1 0,0 0 0,0 0 0,0 0-1,1 0 0,2-1 3,0-1 0,0 1-1,0-1 1,-1 0 0,1-1-1,-1 1 1,0-1-1,0 0 1,0 0 0,0 0-1,-1 0 1,0 0 0,0-1-3,0 0 5,-1 1 0,0-1 0,0 0-1,-1 0 1,1 0 0,-1 0 0,0-1 0,-1 1 0,1 0 0,-1 0 0,0 0 0,0-4-5,-1 7 1,1 0-1,0 1 0,0-1 0,-1 0 1,1 0-1,-1 0 0,0 1 0,1-1 1,-1 0-1,0 1 0,0-1 0,0 1 1,0-1-1,0 1 0,-1-1 1,1 1-1,0 0 0,-1-1 0,1 1 1,-1 0-1,1 0 0,-1 0 0,1 0 1,-1 0-1,0 1 0,1-1 0,-1 0 1,0 1-1,0 0 0,0-1 0,1 1 1,-1 0-1,0 0 0,0-1 0,0 2 1,0-1-1,0 0 0,-2 0 0,-1 1-1,0 0 1,1 0-1,-1 1 1,1-1 0,-1 1-1,1 0 1,-1 0-1,1 0 1,0 1 0,0 0-1,0-1 1,1 1-1,-1 1 1,0-1 0,1 0-1,0 1 1,0 0-1,0 0 1,1 0 0,-1 0-1,1 0 1,0 0-1,-2 5 1,2-4 1,0 0-1,0 1 1,0-1-1,1 1 1,0-1-1,0 1 1,0 0-1,1-1 1,0 1-1,0 0 0,0-1 1,1 1-1,0 0 1,0-1-1,0 1 1,0-1-1,1 1 1,0-1-1,1 0 0,-1 0 1,2 2-1,-4-6 0,1 0 1,0 1-1,0-1 1,1 0-1,-1 0 0,0 0 1,0 0-1,1 0 1,-1 0-1,0 0 0,1 0 1,-1 0-1,1-1 1,-1 1-1,1-1 0,-1 1 1,1-1-1,-1 1 1,1-1-1,-1 0 0,1 0 0,2 0 2,-1 0-1,1 0 1,-1-1-1,0 1 1,1-1-1,-1 0 1,0 0-1,0 0 0,0-1 1,2 0-2,2-2 6,1 0-1,0-1 1,-1 0 0,0-1-1,0 0 1,-1 0 0,5-6-6,-7 8 2,-1-1 1,0 1-1,0-1 1,-1 0 0,1 0-1,-1 0 1,0-1-1,0 1 1,-1 0 0,1-1-3,-2 2 1,1 1 1,-1-1-1,1 0 1,-1 1-1,0-1 1,0 0-1,-1 1 1,1-1 0,-1 0-1,0 1 1,0-1-1,0 1 1,0-1-1,0 1 1,-2-3-2,2 5 0,1 0 0,-1 0 0,0 0 0,1 0 0,-1 0 0,0 0 0,0 1 0,0-1 0,0 0 0,0 0 0,0 1 0,0-1 0,0 0 0,0 1 0,0-1 0,0 1 0,0-1 0,0 1 0,0 0 0,-1 0 0,1-1 0,0 1 0,0 0 0,0 0 0,-1 0 0,-1 1-1,0-1 1,0 1-1,0 0 0,0-1 1,0 1-1,0 1 1,1-1-1,-1 0 0,0 1 1,-1 1 0,-5 3-2,1 0 0,0 1 0,0 1 0,0-1 0,-3 6 2,5-5 0,1 0 1,-1 1 0,1-1-1,1 1 1,0 0-1,0 0 1,0 1-1,3-6 0,0 0 0,-1 0 1,1 1-1,1-1 0,-1 0 0,1 1 1,-1-1-1,1 0 0,1 1 0,-1-1 1,1 0-1,-1 0 0,1 1 0,0-1 1,1 0-1,1 4 0,-2-6 1,0 0-1,1-1 1,-1 1 0,1-1-1,0 1 1,0-1 0,-1 0-1,1 1 1,0-1-1,0 0 1,0 0 0,0 0-1,0 0 1,0-1 0,1 1-1,-1-1 1,0 1 0,0-1-1,0 0 1,1 0 0,-1 0-1,0 0 1,0 0 0,1 0-1,-1-1 1,0 1 0,0-1-1,1 0 0,4 0 3,-1 0-1,0-1 0,1 0 0,-1-1 1,0 0-1,0 1 0,-1-2 0,1 1 1,1-2-3,-1 0 2,0-1 1,0 0 0,-1 0 0,1-1-1,-2 1 1,1-1 0,-1 0 0,0-1-1,0 1 1,-1-1 0,0 1 0,0-1-1,-1 0 1,2-8-3,-3 9 4,0 0 0,0 0-1,-1 0 1,0 0 0,0-1 0,0 1-1,-1 0 1,0 0 0,-1 0 0,0 0 0,0 0-1,0 0 1,-1 0 0,0 1 0,0-1 0,0 1-1,-2-1-3,3 4 5,0 0 0,0 0 0,-1 1 0,1-1 0,-1 1 0,0 0 0,0-1 0,1 1 0,-1 0 0,-1 1 0,1-1 0,0 0 0,0 1 0,-1 0 0,1 0 0,-1 0 0,1 0 0,-1 0 0,1 1 0,-1 0 0,1 0 0,-1 0 0,1 0 0,-1 0 0,1 0 0,-1 1 0,0 0 0,1 0 0,0 0 0,-1 0 0,1 0 0,0 1 0,-3 1-5,-3 1 4,1 1 1,0 0-1,0 1 1,0-1-1,0 2 1,1-1-1,0 1 1,1 0-1,-1 0 1,1 1-1,1 0 1,-1 0-5,2-1 2,1 0-1,0-1 1,0 1 0,1 1 0,0-1-1,0 0 1,0 0 0,1 1 0,0-1-1,1 1 1,0-1 0,0 1 0,0-1-1,2 3-1,-2-6 1,1 0 0,0 0 0,0 0 0,0 0 0,1 0-1,0 0 1,-1 0 0,1-1 0,0 1 0,1-1 0,-1 1 0,1-1-1,-1 0 1,1 0 0,0 0 0,0 0 0,1-1 0,-1 1 0,0-1-1,1 0 1,0 0 0,-1 0 0,1 0 0,0 0 0,0-1 0,2 1-1,3-1 0,0 1 1,0-2-1,0 1 1,1-1-1,-1 0 1,0-1 0,0 0-1,0-1 1,0 1-1,7-4 0,-11 3 2,0 0 0,0 0 0,0 0-1,0 0 1,-1-1 0,1 0 0,-1 0 0,0 0 0,1-1-2,-3 2 2,0 0-1,0 0 1,-1 0 0,1 0 0,-1 0 0,1-1 0,-1 1 0,0 0 0,0-1 0,0 1-1,0-1 1,0 1 0,-1-1 0,1 1 0,-1-1 0,1 1 0,-1-1 0,0 0-2,-1-1 2,1 0 1,-1-1 0,0 1-1,0 0 1,-1 0-1,1 0 1,-1 0 0,0 0-1,0 1 1,0-1 0,-1 0-1,1 1 1,-1 0-1,0-1 1,0 1 0,-2-1-3,-10-10 13,-1 0 1,-17-10-14,15 11 7,-4-2 10,15 10-6,-1-1 0,1 1 0,0-1 0,-4-5-11,9 8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7:45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22 540 5313,'0'-2'568,"-7"-28"4367,3 22-2560,-1 19-943,3 5-1205,0-1 1,1 1-1,1-1 0,0 1 1,1 0-1,1-1 0,2 10-227,8 24 743,12 34-743,-7-27 411,-9-30-265,74 281 743,-79-294-865,1 4 12,-1 1 1,0 0-1,-1 0-36,-2-14 9,0-1 0,0 1-1,0-1 1,0 1 0,0-1 0,-1 0-1,0 1 1,1-1 0,-1 1 0,-1-1 0,1 0-1,0 0 1,-1 1 0,1-1 0,-1 0 0,0-1-1,-2 3-8,4-4 4,-1 0-1,1-1 0,-1 0 0,1 1 0,-1-1 1,1 1-1,-1-1 0,0 0 0,1 1 0,-1-1 1,1 0-1,-1 0 0,0 1 0,1-1 1,-1 0-1,0 0 0,1 0 0,-1 0 0,0 0 1,1 0-1,-1 0 0,0 0 0,0 0 0,1 0 1,-1 0-1,1 0 0,-1-1 0,0 1 0,1 0 1,-1 0-1,0-1 0,1 1 0,-1 0 1,1-1-1,-1 1 0,1-1 0,-1 1 0,1-1 1,-1 1-1,1-1 0,-1 1 0,1-1 0,0 1 1,-1-1-1,1 0-3,-17-32 74,17 33-73,-9-28 27,1 0-1,1-1 0,-3-23-27,-6-92 28,15 135-26,-9-114 16,6-12-18,4 73 3,4-1-1,2 1 1,4-8-3,-7 51 1,2 1 0,0-1 0,2 1 0,0 0 0,0 1 0,2 0 0,0 0 0,1 1 0,1 0 0,0 0 0,1 2 0,11-11-1,-16 17 0,1 1-1,0 0 1,0 1-1,1 0 1,-1 0 0,1 1-1,1 0 1,-1 0-1,1 1 1,0 0 0,0 1-1,0 0 1,0 1-1,0 0 1,1 0-1,-1 1 1,0 1 0,1 0-1,-1 0 1,1 1-1,-1 0 1,1 1-1,8 3 1,-9-2 0,-1 0-1,0 1 0,0 1 0,0 0 0,-1 0 0,0 0 1,0 1-1,0 1 0,-1-1 0,1 1 0,-2 0 0,1 1 1,-1 0-1,0 0 0,0 0 0,-1 0 0,-1 1 0,1 0 1,-1 0-1,-1 1 0,1-1 0,-2 1 0,1 2 1,1 2 1,-2 0 0,0-1-1,0 1 1,-1 0 0,-1 0-1,0 0 1,-1 0 0,0 0 0,-1 0-1,-1-1 1,0 1 0,-1-1-1,-1 1 1,0-1 0,0-1-1,-6 8 0,0-3 4,-1 0 0,-1-1 0,-1 0 0,0-1 0,-2-1 0,1-1 0,-17 12-4,4-6 7,-1-1 0,0-1 0,-1-2 0,-17 6-7,32-15 6,1 0-1,-1-2 0,0 0 0,0-1 0,-8 1-5,19-3 6,-1-1 0,1 1 0,0-1 0,-1 0 0,1-1 0,0 1 0,-1-1 0,1 0 0,0 0 0,0 0 0,0 0 0,0-1 0,0 0 0,0 0 0,0 0 0,0 0 0,1 0 0,-1-1 0,1 0 0,-1 1 0,-1-4-6,-5-10-174,10 15 161,0 1 0,0-1 0,0 1 0,-1-1 0,1 1 0,0-1 0,0 1 0,0-1 0,0 1 0,0-1 0,0 1 0,0-1 0,0 0 1,0 1-1,0-1 0,0 1 0,1-1 0,-1 1 0,0-1 0,0 1 0,0-1 0,1 1 0,-1-1 0,0 1 0,0 0 0,1-1 0,-1 1 0,1-1 0,-1 1 0,0 0 0,1-1 0,-1 1 13,25-5-204</inkml:trace>
  <inkml:trace contextRef="#ctx0" brushRef="#br0" timeOffset="914.863">702 836 6025,'-1'-14'3064,"4"12"246,-3 4-3158,0-1 0,-1 1 1,1 0-1,0-1 0,0 1 1,0-1-1,0 1 0,1 0 1,-1-1-1,0 1 1,1 0-1,0 0-152,2 13 231,-3-13-213,14 83 1727,1 53-1745,-12-86 352,0-21 133,-2 0-1,-2 24-484,7-228 917,-5 158-907,2-22 15,1 0 1,8-28-26,-10 56 1,1-1 1,0 1-1,0 0 1,1 0-1,0 0 1,0 0 0,1 0-1,1 1 1,-1 0-1,1 0 1,1 1 0,5-6-2,-10 11-1,0 0 1,0 0-1,-1 1 1,1-1 0,0 1-1,0 0 1,1 0 0,-1 0-1,0 0 1,0 0-1,1 0 1,-1 0 0,0 1-1,1-1 1,-1 1-1,0-1 1,1 1 0,-1 0-1,1 0 1,-1 0-1,1 1 1,-1-1 0,0 0-1,1 1 1,-1 0 0,0-1-1,1 1 1,-1 0-1,0 0 1,0 0 0,0 1-1,0-1 1,2 1 0,5 6-2,0 1-1,-1 0 1,0 0 0,0 0 0,-1 1 0,3 5 2,14 18 4,-14-22-1,0 0-1,1 0 0,0-1 0,0-1 0,1 0 1,1 0-1,-1-1 0,1-1 0,13 6-2,-19-10 2,0-1-1,-1 0 1,1 0-1,0-1 1,0 1-1,0-2 1,0 1 0,1-1-1,-1 0 1,0 0-1,0-1 1,0 0-1,0 0 1,0-1-1,0 0 1,0 0-1,-1 0 1,1-1-1,-1 0 1,1 0-1,-1-1 1,0 0-2,8-6 4,-1 0 0,0-1 1,-1 0-1,0-1 1,0 0-1,7-12-4,-12 15 3,-1 0 0,-1 0 0,1 0-1,-1-1 1,-1 0 0,0 0 0,0 0 0,-1 0-1,0-1 1,-1 1 0,0-2-3,-2 9 0,0 0 0,1 0 0,-1 1 0,-1-1 0,1 0 0,0 0 0,-1 0 0,0-3 0,1 5 0,-1 0 0,1 0 0,-1 0 0,1 1 0,-1-1 0,1 0 0,-1 0 0,1 0 0,-1 1 0,0-1 0,1 0 0,-1 1 0,0-1 0,0 0 0,1 1 0,-1-1 0,0 1 0,-1-1 0,-1 0 0,0 1 0,0 0 0,0 0 0,0-1 0,0 2 0,0-1 1,1 0-1,-1 1 0,0-1 0,0 1 0,0 0 0,0 0 0,0 0 0,1 0 0,-1 1 0,-2 0 0,-9 6 22,0 0-1,1 1 1,-1 0-1,2 1 1,-1 1 0,2 0-1,-1 0 1,1 1-1,1 1 1,0 0-1,1 0 1,0 1-1,1 0 1,1 0-1,0 1 1,1 0-1,1 0 1,0 1-1,1-1 1,1 1 0,0 0-1,1 0 1,1 0-1,0 0 1,1 1-1,1-1 1,2 10-22,-2-19 11,0 0 0,1 0 1,0-1-1,0 1 0,1 0 0,-1-1 1,2 0-1,-1 0 0,1 0 0,-1 0 1,1-1-1,1 1 0,-1-1 0,1 0 1,0 0-1,1 0 0,-1-1 0,3 2-11,1-1 12,1 1 0,-1-2 0,1 1 0,-1-2 0,1 1 0,0-1 0,1-1 0,-1 0-1,0 0 1,1-1 0,-1 0 0,2-1-12,4 0-180,1 0 0,-1-1 0,0-1 0,0-1 0,0-1 1,0 0-1,0 0 0,-1-2 0,1 0 0,-2-1 0,1 0 0,-1-1 0,0-1 0,7-6 180,26-28-810</inkml:trace>
  <inkml:trace contextRef="#ctx0" brushRef="#br0" timeOffset="1278.609">1760 913 6033,'42'-36'3465,"-46"45"-392,5 5-473,12-3-759,1-2-313,12-8-568,11-4-224,12-9-360,4-6-136,5 0-144,-8 1 217,-4 6-33,-5 6-296,-20 11 128</inkml:trace>
  <inkml:trace contextRef="#ctx0" brushRef="#br0" timeOffset="1925.793">2568 930 7634,'-10'-8'2075,"0"-1"1,0 1 0,1-1 0,0-2-2076,13 17 280,-1 0 1,0-1-1,0 1 1,0 0-1,-1 0 1,0 1-1,1 5-280,1 1 252,16 47 353,9 30 408,-3 8-1013,-19-67 85,-1 0-1,-2 1 1,-1 0 0,-2-1 0,-1 8-85,-11 86 134,5-69 33,0 55-167,10-87-25,-4-24 18,0 0 0,0 1 0,0-1 0,0 0 0,0 0 0,0 0 0,0 1 0,1-1 0,-1 0 0,0 0 0,0 0 0,0 0 0,0 1 0,0-1 0,1 0 0,-1 0 0,0 0 0,0 0 0,0 0 0,0 0 0,1 1 0,-1-1 0,0 0 0,0 0 0,0 0 0,1 0 0,-1 0 0,0 0-1,0 0 1,1 0 0,-1 0 0,0 0 0,0 0 0,0 0 0,1 0 0,-1 0 0,0 0 0,0 0 0,0 0 0,1 0 0,-1 0 0,0-1 0,0 1 0,0 0 7,2-2-61,0 0-1,0 0 0,0-1 1,-1 1-1,1-1 0,-1 1 1,0-1-1,0 1 0,0-1 1,0 0-1,0 0 0,0 0 62,5-25-192,0-1 0,-2 1-1,-1-1 1,-1 1-1,-2-5 193,-1-23-58,-3 1 0,-4-14 58,-23-92-18,18 105 101,2-1 0,3 0 1,1-34-84,7 83 23,0-1 1,0 1-1,1 0 1,0-1-1,0 1 1,1 0 0,0 0-1,1 0 1,0 0-1,0 1 1,0-1-1,1 1 1,0-1-1,1 1 1,0 1 0,0-1-1,0 1 1,1-1-1,0 2 1,0-1-1,0 1 1,1-1 0,0 2-1,0-1 1,0 1-1,0 0 1,1 1-1,-1 0 1,1 0-1,3-1-23,4 0 2,0 0-1,1 1 0,-1 0 1,1 1-1,0 1 0,-1 1 0,1 0 1,0 1-1,4 1-1,-8 0 0,0 0 0,0 0 0,-1 2 0,1-1 0,-1 1-1,0 1 1,0 0 0,0 1 0,-1 0 0,1 0 0,-2 1 0,4 3 0,-9-6 0,0 0 0,0 1 0,0-1 0,-1 1 0,1 0 1,-2 0-1,1 0 0,0 0 0,-1 1 0,0-1 0,0 1 0,0-1 0,-1 1 0,0 0 0,0-1 0,-1 1 0,1 0 0,-1 0 0,0 0 0,-1-1 1,1 1-1,-1 0 0,0 0 0,-2 5 0,-2 5 3,0-1-1,-1 1 1,-1-1 0,0 0 0,-1-1 0,-1 1-1,0-2 1,-2 2-3,-2 2 8,-2-1 0,0-1 0,0 0 0,-2-1 0,0 0 0,0-1 0,-1-2 0,-1 1 0,0-2 0,0-1 0,-18 6-8,31-12 7,0-1-1,-1 0 1,1 0 0,-1 0-1,0-1 1,1 0 0,-1 0-1,-6-1-6,12 0 1,-1 0 0,0 0 0,0-1 0,1 1 0,-1 0 0,1-1 1,-1 1-1,0-1 0,1 0 0,-1 1 0,1-1 0,-1 0 0,1 0 0,0 0 0,-1 0 0,1 0 0,0 0 0,0-1 0,-1 1 0,1 0 0,0-1 0,0 1 0,1-1 0,-1 1 0,0-1 0,0 1 0,1-1 0,-1 1 1,1-1-1,-1 0 0,1 1 0,0-1 0,0 0 0,-1 1 0,1-1 0,0 0-1,1-3 17,-1-1-1,0 1 1,1 0 0,0 0-1,0-1 1,0 1 0,1 0 0,0 0-1,0 0 1,0 1 0,1-1-1,-1 0 1,2-1-17,22-31 132</inkml:trace>
  <inkml:trace contextRef="#ctx0" brushRef="#br0" timeOffset="2486.773">3310 835 5041,'-1'-1'301,"0"0"0,0 0 0,-1 0 0,1 0 0,0 0-1,0 1 1,-1-1 0,1 0 0,-1 1 0,1-1 0,0 1 0,-1 0 0,1-1 0,-1 1 0,1 0-1,-1 0 1,1 0 0,-1 0 0,1 0 0,-1 0 0,1 1 0,-1-1 0,1 0 0,-1 1-301,1 0 130,-1 0 0,1 1 0,0-1 1,0 0-1,0 1 0,0-1 0,0 1 1,1-1-1,-1 1 0,0 0 1,1-1-1,-1 1 0,1 0 0,-1-1 1,1 1-1,0 0 0,0-1 0,0 1 1,0 0-1,0 0 0,0-1 1,0 1-131,2 16 251,0 0 0,1 0 0,1-1 0,1 1 1,1-1-1,0 0 0,1 0 0,3 3-251,-1 1 292,-1 0 0,0 1-1,-1-1 1,3 23-292,-10-44 8,0 0-1,0 0 0,0 0 0,0 0 1,0 0-1,1 1 0,-1-1 0,0 0 1,0 0-1,0 0 0,0 0 0,0 0 1,0 0-1,0 1 0,0-1 0,0 0 1,0 0-1,0 0 0,0 0 0,0 1 1,0-1-1,0 0 0,0 0 0,0 0 1,0 0-1,0 0 0,0 1 0,0-1 1,0 0-1,0 0 0,0 0 0,0 0 1,0 0-1,0 1 0,0-1 0,0 0 1,-1 0-1,1 0 0,0 0 0,0 0 1,0 0-1,0 0 0,0 1 0,0-1 1,-1 0-1,1 0 0,0 0 1,0 0-1,0 0 0,0 0 0,0 0 1,-1 0-1,1 0 0,0 0 0,0 0 1,0 0-1,0 0 0,0 0 0,-1 0 1,1 0-1,0 0 0,0 0 0,0 0 1,0 0-1,-1 0-7,-6-10 359,0-8-294,2 0 0,0 0 1,1 0-1,1 0 0,0-1 0,2 1 0,0-1 0,1 0 0,1 1 1,1-1-1,0 1 0,2-1 0,4-15-65,-5 26-8,0 1 0,0-1 1,1 1-1,0 0 0,0 0 0,1 0 1,0 1-1,0 0 0,1-1 0,-1 2 1,1-1-1,1 1 0,-1 0 0,1 0 1,0 1-1,0 0 0,0 0 0,0 0 1,1 1-1,0 0 0,-1 1 0,1 0 1,6-1 7,-5 1 114,0 1 1,1 0-1,-1 0 1,1 1 0,-1 0-1,0 1 1,1 0-1,-1 0 1,0 1 0,1 1-1,-1-1 1,0 1-1,-1 1 1,1 0 0,0 0-1,-1 1 1,0 0-1,0 0 1,-1 0 0,3 3-115,20 23 1044</inkml:trace>
  <inkml:trace contextRef="#ctx0" brushRef="#br0" timeOffset="2883.221">3906 849 5721,'17'-12'1122,"-1"-1"0,0 0 0,2-4-1122,-17 16 91,0 0-1,-1 1 1,1-1-1,-1 0 1,1 0-1,-1 1 1,1-1-1,-1 0 0,1 0 1,-1 0-1,0 0 1,0 0-1,1 0 1,-1 1-1,0-1 1,0 0-1,0 0 1,0 0-1,0 0 0,0 0 1,0 0-1,0 0 1,0 0-1,-1 0 1,1 0-1,0 0 1,-1 1-1,1-1 1,0 0-1,-1 0 1,1 0-1,-1 0 0,1 1 1,-1-1-1,0 0 1,1 1-1,-1-1 1,0 0-1,1 1 1,-2-1-91,-1-1 254,1 0 0,-1 0 0,0 1 0,0-1 0,0 1 0,-1 0 0,1-1 0,0 2 1,-3-2-255,1 2 107,0 0 1,0 0 0,0 0 0,0 1 0,1-1 0,-1 1 0,0 0 0,0 1 0,1-1 0,-1 1 0,0 0 0,1 0 0,0 0 0,0 1 0,-1 0 0,1-1 0,1 2 0,-1-1 0,0 0-1,1 1 1,-1 1-108,-5 4 51,1 1-1,0 0 1,1 1 0,0 0-1,1 0 1,0 1-1,-2 8-50,2-5 20,1 0-1,1 1 1,1-1-1,0 1 1,1 0-1,1 0 0,0 0 1,1 0-1,1 0 1,0 0-1,2 0-19,-2-8 7,1-1 0,0 0 0,0 1 0,1-1-1,0 0 1,0 0 0,1 0 0,0-1-1,0 1 1,0-1 0,1 0-7,-1-1 5,0-1 0,0 0 1,1-1-1,-1 1 0,1-1 0,0 0 0,0 0 1,0 0-1,0-1 0,1 0 0,-1 0 0,0 0 0,1 0 1,0-1-1,3 0-5,2 0 7,0 0 0,0-1 0,0-1 0,-1 0 0,1 0 0,0-1 0,-1 0 0,1-1 0,-1 0 0,0-1 0,0 0 0,0-1 0,0 0 0,-1 0 0,2-2-7,-2 1 14,1-1 0,-1 0 0,0 0 0,-1-1 0,0 0 0,0-1 0,-1 0 0,0 0 0,0 0 0,-1-1 0,0 0 0,-1 0 0,0-1 0,0-1-14,-2 2 40,0-1-1,0 0 1,-1 0 0,-1 0-1,0 0 1,0 0 0,-1 0-1,-1 0 1,0 0-1,0 0 1,-1 0 0,0 0-1,-1 0 1,0 0-1,-2-3-39,2 7 16,-1 1 0,1-1 0,-1 0 0,0 1-1,0 0 1,-1 0 0,0 0 0,0 1 0,-1-1-1,1 1 1,-1 1 0,0-1 0,0 1-1,-1 0 1,1 0 0,-1 1 0,0 0 0,0 0-1,0 0 1,0 1 0,0 0 0,-7 0-16,2 0 15,0 1 1,1 0 0,-1 1-1,-10 1-15,17-1-22,0 1 0,1 0 0,-1 0 0,0 0-1,1 0 1,-1 1 0,1-1 0,-1 1-1,1 1 1,0-1 0,0 0 0,-3 3 22,5-3-9,1-1 1,0 1-1,0-1 0,-1 1 1,1 0-1,0 0 0,0 0 1,0 0-1,1-1 1,-1 1-1,0 1 9</inkml:trace>
  <inkml:trace contextRef="#ctx0" brushRef="#br0" timeOffset="3456.733">4683 844 3905,'40'-38'2356,"-40"38"-2234,1 0-1,0-1 1,-1 1-1,1-1 1,-1 1-1,1-1 0,-1 1 1,1-1-1,-1 1 1,0-1-1,1 1 1,-1-1-1,1 0 0,-1 1 1,0-1-1,0 0 1,1 1-1,-1-1 1,0 0-1,0 1 1,0-1-1,0 0 0,0 1 1,0-1-1,0 0 1,0 1-1,0-1 1,0 0-1,0 0 0,0 1 1,-1-1-1,1 0 1,0 1-1,0-1-121,-16-8 1594,13 7-1183,-6 0-117,1-1 0,-1 1 0,0 0 0,0 1 0,0 0 1,0 0-1,0 1 0,-1 0 0,1 1 0,0 0 0,0 0 0,0 1 1,1 0-1,-1 1 0,-4 2-294,-6 1 233,0 2 0,1 0 1,0 2-1,1 0 0,0 0 1,-11 10-234,20-13 29,0 0 0,1 1 0,0 0 1,0 1-1,1-1 0,0 1 0,0 1 0,1-1 1,0 1-1,0 0 0,1 0 0,1 0 1,0 0-1,0 1 0,1 0 0,0-1 1,1 1-1,1 0 0,-1 0-29,1-3 8,0 0 0,1 1 0,-1-1-1,2 0 1,-1 0 0,1 0 0,0 0 0,1 0-1,0-1 1,0 1 0,0-1 0,1 1 0,1-1-1,-1 0 1,1-1 0,0 1 0,0-1 0,1 0 0,0 0-1,0-1 1,0 0 0,1 0 0,0 0 0,0-1-1,2 1-7,6 2 22,0-1 0,1-1 0,0-1 0,0 0 0,0-1 0,0 0 0,6-1-22,14 0-248,0-1 0,29-4 248,7-7-1094,-1-3 481</inkml:trace>
  <inkml:trace contextRef="#ctx0" brushRef="#br0" timeOffset="3829.052">5018 939 6633,'-1'-2'277,"-6"-20"1829,7 22-2055,0-1-1,0 1 1,0 0-1,0-1 0,0 1 1,0 0-1,0 0 1,0-1-1,0 1 1,0 0-1,-1-1 0,1 1 1,0 0-1,0 0 1,0-1-1,0 1 0,-1 0 1,1 0-1,0 0 1,0-1-1,0 1 1,-1 0-1,1 0 0,0 0 1,0 0-1,-1-1 1,1 1-1,0 0 1,-1 0-1,1 0 0,0 0 1,0 0-1,-1 0 1,1 0-1,0 0 1,-1 0-1,1 0 0,0 0 1,-1 0-1,1 0 1,0 0-1,0 0 1,-1 0-1,1 0 0,0 0 1,-1 1-1,1-1 1,0 0-1,0 0 1,-1 0-1,1 0 0,0 0 1,0 1-1,0-1 1,-1 0-1,1 0 1,0 1-51,0-1 53,-1 0 1,1 1-1,0-1 1,0 0-1,0 1 1,0-1-1,0 1 1,-1-1-1,1 0 1,0 1 0,0-1-1,0 1 1,0-1-1,0 0 1,0 1-1,0-1 1,0 0-1,0 1 1,1-1-1,-1 1 1,0-1-1,0 0 1,0 1 0,0-1-1,0 0 1,1 1-1,-1-1 1,0 0-1,0 1 1,1-1-1,-1 0 1,0 1-1,0-1 1,1 0 0,-1 0-1,0 1 1,1-1-1,-1 0 1,1 0-1,-1 0 1,0 0-1,1 1 1,-1-1-1,0 0 1,1 0-1,-1 0 1,1 0 0,-1 0-1,0 0 1,1 0-1,-1 0-53,23 4 1020,-11-4-791,1 0 0,-1-1 1,1-1-1,0 0 0,-1 0 0,0-2 1,0 1-1,0-2 0,7-3-229,11-5 136,-1-2-1,-1-1 1,4-4-136,-28 17 10,-1 0 1,1 1 0,-1-1 0,1 0 0,-1-1 0,0 1-1,0-1 1,0 1 0,-1-1 0,1-1-11,-2 4 3,0-1 1,-1 1-1,1 0 1,-1-1-1,1 1 1,-1-1-1,1 1 0,-1-1 1,0 1-1,0-1 1,0 1-1,0-1 1,0 1-1,0-1 1,0 1-1,-1-1 1,1 1-1,0 0 0,-1-1 1,1 1-1,-1-1 1,0 1-1,1 0 1,-1-1-1,0 1 1,0 0-1,0 0 0,0 0 1,0 0-1,0 0 1,0 0-1,-1-1-3,-3-1 5,0-1 0,-1 1-1,1 0 1,-1 1-1,0 0 1,0-1 0,0 2-1,0-1 1,0 1 0,0 0-1,0 0 1,-1 1 0,1-1-1,0 2 1,0-1 0,-1 1-1,1-1 1,0 2-1,-1-1-4,-13 4 11,0 0-1,0 1 1,0 1-1,1 1 0,-4 2-10,13-5 16,1 0 0,-1 1-1,1 0 1,0 1 0,0-1-1,0 2 1,1-1 0,1 1 0,-1 1-1,1-1 1,0 1 0,1 0-1,0 1 1,1-1 0,0 1-1,0 1 1,1-1 0,0 0 0,1 1-1,0 0 1,1 0 0,0 0-1,1 0 1,0 0 0,1 0-1,0 7-15,1-11 17,0 0 0,0 0 0,0-1 0,1 1 0,0-1 0,0 1 0,0-1 0,1 0 0,0 0 0,1 0 0,-1 0 0,1 0 0,0-1 0,1 1 0,-1-1-1,1-1 1,0 1 0,0 0 0,0-1 0,1 0 0,0 0 0,-1-1 0,1 0 0,1 0 0,-1 0 0,2 0-17,12 4-67,0-1-1,1-1 1,-1-1 0,1 0-1,0-2 1,0 0 0,22-2 67,36-2-3336,4-4 1604</inkml:trace>
  <inkml:trace contextRef="#ctx0" brushRef="#br0" timeOffset="4604.708">5889 769 5153,'100'-38'2571,"-81"25"-566,-19 13-1961,1 0 0,-1 0 0,0-1 0,0 1 0,0 0 0,0 0 0,0-1 0,1 1 0,-1 0 0,0 0 0,0-1 0,0 1 1,0 0-1,0-1 0,0 1 0,0 0 0,0 0 0,0-1 0,0 1 0,0 0 0,0-1 0,0 1 0,0 0 0,0-1 1,0 1-1,-1 0 0,1 0 0,0-1 0,0 1 0,0 0 0,0-1-44,-16-7 1610,15 8-1462,-9-4 244,0 2 0,-1-1 0,0 1 0,0 1 0,1 0 0,-1 0-1,0 1 1,0 1 0,0 0 0,-6 1-392,-15 4 458,1 2 0,-28 9-458,35-9 89,-4 0 88,-24 12-177,45-17 15,0 1 1,0-1-1,1 1 1,-1 1-1,1-1 1,0 1-1,0 0 1,0 0-1,-2 4-15,8-8 3,-1-1-1,1 1 1,-1 0-1,1 0 1,-1-1-1,1 1 1,-1 0-1,1 0 1,0 0-1,-1 0 1,1-1 0,0 1-1,0 0 1,0 0-1,0 0 1,0 0-1,0 0 1,0 0-1,0-1 1,0 1-1,0 0 1,0 0-1,0 0 1,1 0-1,-1 0 1,0-1-1,1 1 1,-1 0-1,1 0 1,-1 0-1,1-1 1,-1 1 0,1 0-1,-1-1 1,1 1-1,0 0 1,-1-1-1,1 1 1,0-1-1,-1 1 1,1-1-1,0 1-2,4 1 9,-1 1 0,1 0 0,0-1-1,0 0 1,0 0 0,1 0-9,29 7 44,1-2-1,0-1 1,22 0-44,-7-1 48,19 6-48,-55-8 6,0 1 0,0 1 0,0 0 0,-1 1 0,1 1 0,6 4-6,-17-9 0,0 1 1,0-1 0,0 1 0,-1 0-1,1 0 1,-1 0 0,0 0 0,0 1-1,0-1 1,-1 1 0,1 0-1,-1 0 1,0 0 0,0 0 0,0 0-1,0 0 1,-1 0 0,0 1 0,1-1-1,-2 1 1,1-1 0,0 1 0,-1-1-1,0 1 1,0-1 0,-1 2-1,0 0 4,0 1 0,-1-1 0,1 1 0,-2-1 0,1 1 1,-1-1-1,0 0 0,0 0 0,0-1 0,-1 1 0,0 0 0,0-1 0,-1 0 1,1 0-1,-1-1 0,0 1 0,-2 0-4,-11 8 15,0-2 0,0 0-1,-2-1 1,1-1 0,-1-1 0,0-1-1,0 0 1,-1-2 0,0 0 0,0-1-1,-1-2 1,1 0 0,-2-1-15,19-1 3,0 0-1,0-1 1,0 0 0,1 1-1,-1-1 1,0-1 0,1 1-1,-1 0 1,1-1 0,-3-1-3,5 3-71,0-1 0,0 0 1,0 1-1,0-1 0,0 0 0,0 1 1,1-1-1,-1 0 0,0 0 1,0 0-1,1 0 0,-1 0 0,0 0 1,1 0-1,-1 0 0,1 0 1,-1 0-1,1 0 0,0 0 0,-1 0 1,1 0-1,0 0 0,0-1 1,0 1-1,0 0 0,0 0 0,0 0 1,0 0-1,0 0 0,0-1 0,1 1 1,-1 0-1,0 0 0,1 0 1,-1 0-1,1 0 0,0-1 71,11-13-859</inkml:trace>
  <inkml:trace contextRef="#ctx0" brushRef="#br0" timeOffset="5113.059">6671 723 7514,'0'-2'331,"0"0"1,-1 0 0,1 1 0,0-1-1,-1 0 1,1 0 0,-1 0 0,1 0-1,-1 1 1,0-1 0,0 0 0,0 1 0,0-1-1,0 1 1,0-1 0,0 1 0,0-1-1,-1 1 1,1 0 0,-1-1-332,-1 1 207,0-1 0,0 1 0,0-1 0,-1 1-1,1 0 1,-1 1 0,1-1 0,0 0 0,-1 1 0,1 0 0,-2 0-207,-7 0 292,0 0 0,0 1-1,1 1 1,-1 0 0,0 0 0,-10 5-292,-70 27 510,49-17-288,36-14-191,-48 20 159,51-21-175,-1 1 0,1 0 0,-1-1 0,1 1 1,0 1-1,0-1 0,0 0 0,1 1 0,-3 3-15,5-6 2,1 0 0,-1 0 0,1 0 0,-1 0 0,1 0 1,-1 0-1,1 0 0,0 0 0,-1 0 0,1 0 0,0 1 0,0-1 0,0 0 0,0 0 0,0 0 0,0 0 0,0 1 0,0-1 0,0 0 0,1 0 0,-1 0 0,0 0 0,1 0 0,-1 0 0,1 0 0,-1 0 0,1 0 0,0 0 0,-1 0 0,1 0 0,0 0 0,0 0 0,-1 0 0,1-1 0,1 2-2,3 1 5,-1 1 0,1-1 0,0 0 0,0-1 0,0 1 0,0-1 0,0 0-5,29 9 16,0-1 0,26 3-16,-34-8 4,-1 0 0,0 2 0,-1 1 1,0 0-1,0 2 0,2 2-4,-22-9 1,1 0-1,-1 0 1,0 0 0,0 0-1,0 1 1,-1-1 0,1 1-1,-1 0 1,0 0 0,0 1-1,0-1 1,-1 1 0,1-1-1,-1 1 1,0 0-1,0 0 1,-1 0 0,0 0-1,0 0 1,1 2-1,-2 1 3,1-1-1,-1 1 1,0-1 0,-1 1 0,0-1-1,0 1 1,0-1 0,-1 1-1,0-1 1,-1 0 0,1 0-1,-2 0 1,-1 5-3,0-6 5,1 0 0,-1 0 1,0 0-1,-1 0 0,1-1 0,-1 0 0,0 0 0,-1 0 1,1-1-1,-1 0 0,0 0 0,1-1 0,-2 0 0,1 0 1,0 0-1,-8 1-5,-8 1 20,0 0 1,0-2 0,0 0 0,-23-1-21,41-2-7,-18 0 36,0 0 0,0-1 0,-16-4-29,28 1-447,11 4 432,0 0 0,0 0-1,0-1 1,0 1 0,-1 0-1,1 0 1,0 0 0,0 0-1,0-1 1,0 1 0,0 0-1,0 0 1,0 0 0,0-1-1,0 1 1,0 0-1,0 0 1,0 0 0,0-1-1,0 1 1,0 0 0,0 0-1,0 0 1,0-1 0,0 1-1,0 0 1,0 0 0,1 0-1,-1 0 1,0-1 0,0 1-1,0 0 1,0 0 0,0 0-1,0 0 1,1 0-1,-1-1 1,0 1 0,0 0-1,0 0 1,0 0 0,1 0-1,-1 0 1,0 0 0,0 0-1,0 0 1,1 0 0,-1 0-1,0 0 1,0 0 0,0 0-1,1 0 16,22-10-489</inkml:trace>
  <inkml:trace contextRef="#ctx0" brushRef="#br0" timeOffset="5462.848">6860 783 6097,'-1'-22'3513,"12"5"-264,7 7-1321,0 14-904,-2 8-239,-6 10-313,-4 9-72,-1 10-104,-3 5-40,0 7-128,1 3-32,-1-6-32,3-6-16,3-12 32,2-6-280,0-13-768,-1-6-825,1-7 1009</inkml:trace>
  <inkml:trace contextRef="#ctx0" brushRef="#br0" timeOffset="5807.527">6870 268 11474,'-18'-54'4561,"15"27"-3296,0 8-321,3 6-680,10 9-152,6 13 120,0 3 3313,11 15-2609</inkml:trace>
  <inkml:trace contextRef="#ctx0" brushRef="#br0" timeOffset="6162.36">7377 931 6033,'-18'-29'1391,"-1"0"0,-2 0-1391,20 28 95,0-1 0,0 1 0,0 0-1,-1 0 1,1 0 0,0 0 0,0 0-1,-1 0 1,1 0 0,0 0 0,-1 0 0,1 1-1,-1-1 1,1 0 0,-1 1 0,1 0-1,-1-1 1,1 1 0,-1 0 0,0 0-1,1-1 1,-1 1 0,1 1 0,-1-1 0,0 0-1,1 0 1,-1 0 0,1 1 0,-1-1-1,1 1 1,-1 0 0,1-1 0,-1 1 0,1 0-1,0 0 1,-1 0 0,1 0-95,-2 1 159,1 0 0,-1 0 0,1 0 0,0 1 0,0-1 0,0 1 0,0-1 0,0 1 0,0 0 0,1 0 0,0 0 0,-1 0 0,1 0 0,0 2-159,0 2 158,1 0-1,-1 0 1,1 0-1,1 0 0,0 0 1,0 0-1,0 0 1,2 4-158,20 56 853,-12-37-544,4 10 76,-7-24-188,-2 1 1,0 1 0,-1-1-1,-1 1 1,0-1 0,-1 1 0,-1 1-198,-3-23 87,0-1 0,0 0 1,0 1-1,0-1 0,-1 1 0,0-3-87,-7-18 122,-1-19-32,2 0 1,2 0-1,1-14-90,4 31 13,0-1-1,3 1 0,0-1 1,1 1-1,2 0 1,1 0-13,-5 22 1,0 1 0,1-1 0,0 0 1,0 0-1,0 1 0,0-1 0,1 1 1,0-1-1,-1 1 0,2 0 0,-1 0 1,0 0-1,1 1 0,0-1 0,0 1 1,0 0-1,2-1-1,0 1 1,-1 0 0,1 1 0,0 0 0,0 0 0,0 1 0,0 0 0,0 0 0,0 0 0,0 0 0,0 1 0,0 0 0,1 1 0,3 0-1,0 0-3,0 1 0,-1 0 0,1 0 0,-1 1-1,1 1 1,-1-1 0,0 2 0,0-1 0,-1 1 0,1 0-1,-1 1 1,0 0 0,1 1 3,1 4-18,0-1 1,0 1-1,-1 0 0,0 1 0,-1 0 0,-1 1 1,0 0-1,3 7 18,4 16-117,-1 0 1,-2 2-1,-2-1 1,-1 1-1,-2 1 0,-1 12 117,0-7-1049,3-8 341</inkml:trace>
  <inkml:trace contextRef="#ctx0" brushRef="#br0" timeOffset="6699.469">8121 910 5921,'1'-9'742,"1"-6"627,0 0 0,-1 0 1,-1 0-1,-1 0 0,-1-9-1369,1 20 169,0 0 0,0 0-1,0 0 1,0 1 0,-1-1 0,1 0-1,-1 1 1,0-1 0,0 1 0,0-1-1,-1 1 1,1 0 0,-1 0 0,0 0-1,0 0 1,0 1 0,0-1 0,0 1-1,-1 0 1,1 0 0,0 0 0,-1 0-1,-1 0-168,0 0 58,-1 0 0,0 0 0,1 1 0,-1 0 0,0 0 0,0 0 0,0 1 0,0 0 0,0 0 0,0 0 0,0 1 0,0 0-1,1 0 1,-1 0 0,0 1 0,0 0 0,1 0 0,-1 0 0,1 1 0,0 0 0,0 0 0,0 0 0,0 0 0,0 1 0,0 1-58,-2 1 4,0 1 1,1 0 0,0 0 0,1 0 0,-1 1 0,1-1-1,1 1 1,-1 0 0,2 1 0,-1-1 0,1 1 0,0-1 0,1 1-1,0 0 1,0 0 0,1 2-5,0-1 4,0 0 0,1 0 0,1 0 0,0 0 0,0 0-1,1 0 1,0 0 0,1 0 0,0-1 0,0 1 0,1-1 0,0 0 0,1 0 0,5 6-4,-6-8 2,1-1-1,1 1 1,-1-1 0,1-1 0,0 1 0,1-1 0,-1 0 0,1-1-1,0 1 1,0-1 0,0-1 0,1 1 0,-1-1 0,1-1 0,0 1-1,0-1 1,0-1 0,3 1-2,-2-1 2,1 0 0,-1 0 0,1-1 0,-1-1 0,0 1 0,1-2 0,-1 1 0,1-1 0,-1-1 0,0 1 0,1-2-2,-5 2 2,0-1 0,1 0 0,-1 0-1,0 0 1,-1 0 0,1-1 0,-1 0 0,1 0-1,-1 0 1,0 0 0,-1-1 0,1 1 0,-1-1-1,0 0 1,0 0 0,0 0 0,-1-1 0,1-2-2,0-3 5,0 1-1,-1-1 1,0 0 0,-1 0 0,-1 0 0,0 0-1,0 0 1,-1 0 0,0 0 0,-1 0 0,0 0 0,-3-7-5,2 7 4,0 1 0,-1-1-1,0 0 1,-1 1 0,-1 0 0,1 0 0,-2 0 0,1 1 0,-1 0 0,-1 0 0,1 1 0,-3-2-4,9 10 1,1-1-1,-1 0 0,1 1 1,-1-1-1,0 1 1,1-1-1,-1 1 1,0-1-1,0 1 1,0 0-1,1-1 0,-1 1 1,0 0-1,0-1 1,0 1-1,1 0 1,-1 0-1,0 0 1,0 0-1,0 0 0,-1 0 0,2 0 1,-1 0-1,1 1 1,0-1-1,-1 1 1,1-1-1,0 1 0,-1-1 1,1 1-1,0-1 1,-1 1-1,1-1 1,0 1-1,0-1 0,0 1 1,-1-1-1,1 1 1,0-1-1,0 1 1,0-1-1,0 1 1,0 0-1,0-1 0,0 1 1,0-1-1,1 6 2,-1 0 0,1-1 0,0 1 0,0-1 0,1 1 0,0 1-2,9 19 27,1-1-1,1 0 1,1 0 0,2-1-1,0-1 1,17 18-27,28 25 862,35 29-862,5 5 690,-89-88-640,0 1 0,-1 1 0,-1 0-1,0 0 1,-1 1 0,-1 0-1,1 3-49,-6-10 10,0 1-1,0-1 1,-1 1 0,0 0-1,0-1 1,-1 1-1,0 0 1,-1 0-1,0 0 1,0 0-1,-1 0 1,0 0-1,-1 0 1,-1 4-10,-1 2 24,-1-1 1,-1 0-1,0 0 1,-1 0-1,-1-1 1,0 0-1,0 0 1,-1-1-1,-1 0 0,0-1 1,-1 0-1,0-1 1,0 0-1,-1 0 1,-1-1-1,0-1 1,0 0-1,-1-1-24,-7 4 68,-2-1 0,1-1 0,-1-1 0,-1-1-1,1-2 1,-1 0 0,0-1 0,0-1 0,-1-2 0,-21 0-68,40-1 9,0-1 0,0 1 0,-1-1 0,1 0 0,0 0 0,0-1 0,0 0 0,0 0 0,0 0 0,1-1 0,-1 1 0,1-1 0,-1-1 0,1 1 0,0-1 1,1 0-1,-2-1-9,2 1-3,1-1 0,0 1 0,1-1 0,-1 1 0,1-1 0,-1 0 0,1 0 0,1 0 0,-1 0 0,1-1 0,0 1 0,0 0 0,0-1 0,1 1 0,0 0 0,0-1 0,0 1 0,1-1 0,0 1 1,0 0 1,3-18-18,2 1 0,4-10 19</inkml:trace>
  <inkml:trace contextRef="#ctx0" brushRef="#br0" timeOffset="7418.046">8696 162 6505,'-1'-2'305,"0"0"0,1 0 1,-1 0-1,1 0 0,-1 0 0,1 0 0,-1 0 0,1 0 0,0-1 0,0 1 0,0 0 0,1 0 0,-1 0 0,0 0 0,1-1 0,-1 1 0,1 0 0,0 0 0,0-1-305,1-1 281,1 1-1,-1-1 1,0 1-1,1 0 1,0 0-1,0 0 1,0 0 0,0 1-1,0-1 1,2 0-281,9-6 513,1 1 1,1 0-1,0 1 1,11-4-514,1 1 361,1 2 1,-1 0-1,1 2 1,6 0-362,-20 4 60,0 1 0,0 0 1,0 1-1,0 1 0,1 0 1,-1 1-1,0 1 0,13 4-60,-23-6 8,-1 0-1,1 1 0,-1 0 0,1 0 0,-1 0 1,0 0-1,1 1 0,-1 0 0,-1 0 1,1 0-1,0 0-7,-3-1 1,0-1 1,0 1-1,0-1 1,-1 1-1,1-1 1,0 1 0,-1 0-1,1-1 1,-1 1-1,0 0 1,1 0-1,-1-1 1,0 1-1,0 0 1,0 0-1,0-1 1,-1 1-1,1 0 1,0 0 0,-1-1-1,1 1 1,-1 0-1,0-1 1,1 1-1,-1-1 1,0 1-1,0-1 1,0 1-1,-1 0-1,-5 9 11,0-1-1,-1 0 1,-1-1-1,0 1 0,-1-1-10,-24 28 26,9-8-10,3 1 1,0 0 0,2 2-1,-13 27-16,27-46 6,1 1 0,0-1 0,1 1 0,0-1 0,1 1 0,-1 10-6,4-16 7,-1 1-1,1-1 1,1 1 0,-1-1-1,1 1 1,1-1-1,0 0 1,0 1-1,0-1 1,1 0-1,2 3-6,-1-3 239,1 0 0,0 0 0,0-1-1,1 0 1,0 0 0,0 0 0,1 0-1,0-1 1,0 0 0,0-1-1,1 0 1,7 4-239,27 14 1227</inkml:trace>
  <inkml:trace contextRef="#ctx0" brushRef="#br0" timeOffset="7778.523">9102 1054 4609,'6'-7'2744,"1"-1"126,-7 8-2823,0 0 0,0 0 0,0 0 0,0 0 0,0-1 0,0 1 0,0 0 0,0 0 0,0 0 0,0 0 0,0 0 0,0 0 0,0-1 0,0 1 0,0 0 0,0 0 0,0 0 0,0 0 0,0 0-1,0 0 1,0 0 0,0-1 0,0 1 0,0 0 0,0 0 0,0 0 0,0 0 0,0 0 0,0 0 0,0 0 0,-1-1 0,1 1 0,0 0 0,0 0 0,0 0 0,0 0 0,0 0 0,0 0 0,0 0 0,0 0 0,-1 0 0,1 0 0,0 0 0,0 0-1,0 0 1,0 0 0,0 0 0,0 0 0,-1 0 0,1 0 0,0 0 0,0 0 0,0 0 0,0 0 0,0 0 0,0 0 0,0 0 0,-1 0 0,1 0 0,0 0 0,0 0 0,0 0-47,-10 3 3433,5-1-3304,1 1 0,0 0 0,1 0-1,-1 0 1,0 0 0,0 2-129,-4 4 89,0-1-1,1 1 1,0 1-1,1-1 1,0 1 0,1 0-1,0 1-88,3-9 15,1 1-1,-1 0 0,1 0 0,0 0 1,0 0-1,1 0 0,-1 0 1,1 0-1,-1 0 0,1 0 1,0 0-1,0 0 0,0 0 0,0 0 1,1 0-1,0 0 0,-1 0 1,1 0-1,0 0 0,0 0 0,0 0 1,1 0-1,-1-1 0,1 1 1,0-1-1,-1 1 0,1-1 0,0 1 1,0-1-1,1 0 0,-1 0 1,0 0-15,1-1 38,-1 1 0,0-1 0,0 0 1,1 0-1,-1-1 0,1 1 0,-1 0 0,1-1 1,-1 1-1,1-1 0,-1 0 0,1 0 1,-1 0-1,1 0 0,-1 0 0,1-1 0,-1 1 1,1-1-1,-1 0 0,1 1 0,-1-1 1,0 0-1,1-1 0,-1 1 0,0 0 0,0-1 1,0 1-1,0-1 0,0 1 0,0-1 1,1-1-39,1-1 43,-1 1 0,1-1 0,-1 1 0,0-1 0,0 0 0,-1 0 0,1 0 0,-1 0 0,0-1 0,0 1 0,0-1 0,0 1 0,-1-1 0,0 0 0,0 0 0,0-2-43,-1 3 20,0 0 0,-1-1 0,1 1 0,-1 0 0,0 0 0,0 0 0,0 1-1,-1-1 1,0 0 0,0-1-20,1 3 27,0 0 0,0 1 0,0-1-1,-1 0 1,1 1 0,0 0 0,-1-1 0,1 1-1,0 0 1,-1-1 0,0 1 0,1 0-1,-1 0 1,0 0 0,1 1 0,-1-1 0,0 0-1,0 1 1,0-1 0,1 1 0,-1-1 0,-2 1-27,-13 3 196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17.51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20 213 3673,'0'-8'1073,"0"3"-276,-1 0 0,1-1-1,-1 1 1,0 0 0,0 0 0,0 0 0,-1 0-1,1 1 1,-3-5-797,4 9 63,-1 0-1,1 1 0,0-1 0,-1 0 1,1 0-1,0 0 0,0 1 1,-1-1-1,1 0 0,0 0 1,0 1-1,-1-1 0,1 0 1,0 1-1,0-1 0,0 0 0,-1 1 1,1-1-1,0 0 0,0 1 1,0-1-1,0 0 0,0 1 1,0-1-1,0 0 0,0 1 1,0-1-1,0 1 0,0-1 1,0 0-1,0 1 0,0-1 0,0 0 1,0 1-1,0-1 0,0 1-62,-2 133 456,5 0-1,9 41-455,-1-18 578,-1 201-109,-8-194-346,-2-159-117,-1 14 29,2 0 0,0 0 0,1 1 0,0-1 1,2-1-1,0 1 0,7 17-35,-11-35 6,1-1 1,-1 1-1,0-1 0,0 1 0,0-1 1,0 1-1,0-1 0,1 1 1,-1-1-1,0 1 0,1-1 1,-1 1-1,0-1 0,1 0 1,-1 1-1,0-1 0,1 1 1,-1-1-1,0 0 0,1 1 1,-1-1-1,1 0 0,-1 0 1,1 1-1,-1-1 0,1 0 1,-1 0-1,1 0 0,0 0-6,-1 0 10,1-1-1,-1 1 0,1-1 1,-1 0-1,1 1 1,-1-1-1,1 0 0,-1 1 1,1-1-1,-1 0 1,0 0-1,0 1 0,1-1 1,-1 0-1,0 0 1,0 1-1,0-1-9,5-42 200,-3-330 179,-5 203-308,3 150-68,0-86 6,-4 0 0,-5 0 0,-8-20-9,10 81 0,2-1 0,1 1 0,3-20 0,1 65 0,0 0 1,0-1 0,0 1-1,0 0 1,0 0-1,0 0 1,0-1 0,0 1-1,0 0 1,0 0 0,0 0-1,0 0 1,1-1-1,-1 1 1,0 0 0,0 0-1,0 0 1,0 0 0,0-1-1,0 1 1,1 0-1,-1 0 1,0 0 0,0 0-1,0 0 1,0 0-1,1 0 1,-1-1 0,0 1-1,0 0 1,0 0 0,1 0-1,-1 0 1,0 0-1,0 0 1,0 0 0,1 0-1,-1 0 1,0 0 0,0 0-1,0 0 1,0 0-1,1 0 1,-1 0 0,0 1-1,0-1 1,0 0-1,1 0 1,-1 0 0,0 0-1,0 0 1,0 0 0,0 0-1,1 0 1,-1 1-1,0-1 1,0 0 0,0 0-1,0 0 1,0 0 0,0 1-1,0-1 1,1 0-1,-1 0 1,0 0 0,0 1-1,14 12 5,-12-11-2,107 122 103,91 132-106,-192-244 3,26 34 18,2-2-1,2-1 0,1-2 1,25 18-21,60 36 85,32 28 48,-130-99-103,-1 0-1,-1 2 0,-1 0 1,13 21-30,-20-22 20,-9-14-9,-1-1 0,2 0 0,-1 0 0,1-1 0,1 0 0,-1-1 0,2 1-11,-9-8 24,-1 0-1,1-1 1,0 1-1,0 0 1,-1-1-1,1 1 1,0-1-1,0 1 1,0-1-1,-1 1 1,1-1-1,0 0 1,0 1-1,0-1 1,0 0-1,0 0 1,0 1-1,0-1 1,0 0-1,0 0 1,0 0-1,0 0 1,0-1-1,0 1 1,0 0-1,-1 0 1,1 0-1,0-1 1,0 1-1,0 0 1,0-1-1,0 1 0,0-1 1,-1 1-1,1-1 1,0 0-1,0 1 1,-1-1-1,1 0 1,0 1-1,-1-1 1,1 0-1,-1 0 1,1 0-1,-1 1 1,1-1-1,-1 0 1,0 0-1,1 0 1,-1 0-1,0 0 1,0 0-1,1 0-23,1-8 187,0-1-1,0 1 1,-1-1-1,0 1 1,-1-3-187,2-179 795,-11-55-795,-20-48 70,13 167-56,5-1-1,6-76-13,6 154-1043,-1 50 1045,0 0-1,0 0 0,0 0 1,0 0-1,0 0 1,0 0-1,0 0 0,0 0 1,0 0-1,0 0 1,0 0-1,0 0 0,0 1 1,0-1-1,0 0 1,0 0-1,1 0 0,-1 0 1,0 0-1,0 0 1,0 0-1,0 0 0,0 0 1,0 0-1,0 0 1,0 0-1,0 0 0,0 0 1,0 0-1,1 0 0,-1 0 1,0 0-1,0 0 1,0 0-1,0 0 0,0 0 1,0 0-1,0 0 1,0 0-1,0 0 0,0 0 1,0 0-1,0-1 1,1 1-1,-1 0 0,0 0 1,0 0-1,0 0 1,0 0-1,0 0 0,0 0 1,0 0-1,0 0 1,0 0-1,0 0 0,0 0 1,0 0-1,0 0 0,0-1 1,0 1-1,0 0 1,0 0-1,0 0 0,0 0 1,0 0-1,0 0 1,0 0-2,18 7-98</inkml:trace>
  <inkml:trace contextRef="#ctx0" brushRef="#br0" timeOffset="749.035">1859 859 3065,'9'-64'1997,"-9"61"-1677,1 1 0,-1 0 0,0-1 0,0 1 0,0-1 0,0 1 0,-1-1 0,1 1 0,0-1 0,-1 1 0,0 0 0,0-1 0,0 1 0,0 0 0,0 0 0,0 0 0,0-1 0,-1 1-1,1 0-319,-1 1 187,1-1-1,-1 1 0,0 0 0,0-1 0,0 1 1,0 0-1,0 0 0,0 0 0,0 1 0,0-1 1,0 0-1,0 1 0,-1-1 0,1 1 0,0 0 1,-2 0-187,-2 0 150,0 0 1,0 1 0,0-1 0,0 1-1,1 1 1,-1-1 0,0 1 0,1 0 0,-1 0-1,1 1 1,0 0 0,0 0 0,-1 0-151,-6 7 60,1 1 0,0-1 0,0 1 1,2 1-1,-1 0 0,1 1 0,1 0 0,0 0 0,1 0 1,1 1-1,0 0 0,0 1 0,-1 9-60,2-4 5,1 1 0,1-1 0,0 1 0,2 0 0,0-1 0,2 1 0,0 0 0,1 0 0,5 17-5,-4-27 0,0 0 1,0-1 0,1 0 0,0 1-1,1-2 1,0 1 0,1 0 0,0-1-1,0 0 1,7 7-1,-9-11 2,0-1 1,0 0-1,1 0 1,-1 0-1,1-1 0,0 0 1,0 0-1,0 0 0,0 0 1,1-1-1,-1 0 1,1 0-1,-1 0 0,1-1 1,0 0-1,0 0 0,-1 0 1,1-1-1,0 0 1,0 0-1,2 0-2,4-3 13,0 0 0,0 0 0,0-1 0,0 0 0,-1-1 0,1-1 0,-1 1 1,-1-2-1,1 0 0,-1 0 0,6-6-13,5-5 35,0-2 0,-2 0 0,-1 0 0,12-19-35,-22 29 16,0-2 0,-1 1 1,-1-1-1,0 0 0,-1 0 0,0 0 0,-1-1 0,1-5-16,-3 9 30,0-1 0,-1 1-1,0-1 1,-1 0-1,0 0 1,0 1-1,-1-1 1,-1 0 0,1 1-1,-2-1 1,-2-8-30,-1 1 49,-2 1 1,0-1 0,0 2-1,-2-1 1,1 1 0,-2 0-1,0 1 1,-2 0-50,7 6 12,-1 1-1,-1-1 1,1 2 0,-1-1-1,-1 1 1,1 0 0,-1 1-1,0 0 1,0 0-1,0 1 1,-1 0 0,0 1-1,1 0 1,-9-1-12,12 3-69,0 1 1,0 0-1,0 0 0,0 0 0,0 1 1,0 0-1,0 0 0,0 0 1,-2 2 68,5-2-128,0 0 0,-1 0 0,1 1 0,0 0 1,0-1-1,0 1 0,1 0 0,-1 0 0,0 1 1,1-1-1,-1 0 0,1 1 0,0 0 0,-1-1 0,2 1 1,-2 2 127,1-1-127,0 1 1,1-1-1,0 1 1,0 0-1,0-1 1,1 1-1,-1 1 127</inkml:trace>
  <inkml:trace contextRef="#ctx0" brushRef="#br0" timeOffset="1285.538">2307 953 7258,'14'-58'2601,"-14"58"-2567,1 0-1,-1-1 0,0 1 0,0 0 0,0-1 0,0 1 0,0-1 1,0 1-1,0 0 0,0-1 0,0 1 0,0-1 0,0 1 0,0 0 0,0-1 1,0 1-1,0-1 0,0 1 0,0 0 0,-1-1 0,1 1 0,0 0 1,0-1-1,0 1 0,-1 0 0,1-1 0,0 1 0,0 0 0,-1-1 0,1 1 1,0 0-34,-1 0 28,1 0 0,0 0 1,0 0-1,0 0 0,-1 0 1,1 0-1,0 0 0,0 1 1,0-1-1,-1 0 0,1 0 1,0 0-1,0 0 1,0 0-1,0 1 0,-1-1 1,1 0-1,0 0 0,0 0 1,0 1-1,0-1 0,0 0 1,0 0-1,0 0 0,0 1 1,0-1-1,-1 0 0,1 0 1,0 1-1,0-1 0,0 0 1,0 0-1,0 0 1,0 1-29,2 7 148,0 0 1,0 0-1,0 0 1,1 0-1,0 0 1,1 0-1,-1-1 1,1 0-1,5 7-148,1 3 147,2 4-43,7 13 254,7 20-358,-21-41 85,0 0 0,-1 0 0,0 0 0,-2 1 0,1-1 0,-1 5-85,-2-17 11,2 15 365,-2-1-1,1 0 0,-3 9-375,2-24 20,0 0-1,0 0 1,0 0-1,0 0 1,0 0-1,0 0 1,0-1 0,-1 1-1,1 0 1,0 0-1,0 0 1,0 0-1,0 0 1,0 0-1,-1 0 1,1 0-1,0 0 1,0 0-1,0 0 1,0 0-1,0 0 1,-1 0 0,1 0-1,0 0 1,0 0-1,0 0 1,0 0-1,0 0 1,-1 0-1,1 0 1,0 0-1,0 0 1,0 1-1,0-1 1,0 0-1,0 0 1,-1 0-1,1 0 1,0 0 0,0 0-1,0 0 1,0 0-1,0 1 1,0-1-1,0 0 1,0 0-1,0 0 1,0 0-1,0 0 1,0 0-1,-1 1 1,1-1-1,0 0 1,0 0 0,0 0-1,0 0 1,0 1-1,0-1 1,0 0-1,0 0 1,1 0-20,-8-14 658,-4-17-405,3 0-1,0-1 1,2 0-1,1 0 1,1-23-253,3 27 7,1 1 1,1-1 0,1 1 0,2 0 0,0 0 0,2 0 0,1 0-8,-4 19-2,0-1 0,0 1 1,1 0-1,0 0 0,0 0 0,1 0 1,0 1-1,0-1 0,1 1 1,-1 1-1,6-5 2,-6 7-4,0 0 1,1 1-1,-1-1 1,0 1-1,1 1 1,0-1-1,0 1 1,0 0-1,0 0 1,0 1-1,0 0 1,0 0-1,1 0 1,-1 1-1,0 0 0,0 0 1,2 0 3,3 1-3,1 1 0,0 0-1,-1 1 1,1 0 0,-1 1 0,0 0 0,0 1 0,0 0 0,-1 1-1,0 0 1,0 0 0,0 1 0,-1 1 0,0-1 0,0 1-1,-1 1 1,3 4 3,5 6 1,-1 1 0,-1 1 0,0 1 0,-2 0 0,-1 0 0,0 1 0,5 20-1,-8-12 175,-1 1-1,-1 0 0,-1 0 0,-1 28-174,-3-45 278,6 26 2281,12-5-1157</inkml:trace>
  <inkml:trace contextRef="#ctx0" brushRef="#br0" timeOffset="1737.197">3480 966 6801,'-50'-46'3425,"44"39"-1032,-2 1-321,5 6-776,7 5-391,10-1-577,14 4-88,15 1-56,2-2-40,9-2-24,5-2-24,3-5 1192,8 0-3976,4-2 2319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20.62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416 100 1664,'11'-65'1523,"-11"64"-1352,0 0-1,1 0 1,-1 0-1,-1 0 1,1 0-1,0 0 1,0 0-1,0 1 1,0-1 0,-1 0-1,1 0 1,0 0-1,-1 0 1,1 0-1,-1 0 1,1 0-1,-1 1 1,0-1-1,1 0 1,-1 0-1,0 1 1,1-1-1,-1 0 1,0 1-1,0-1 1,1 1-1,-1-1 1,0 1-1,0-1-170,0 1 159,0 0 0,1-1 0,-1 1 0,1 0 0,-1-1 0,0 1 0,1-1 0,-1 1 0,1-1 0,-1 1 0,1-1 0,-1 1 0,1-1 0,0 1 0,-1-1 0,1 0 0,0 1 0,-1-1 0,1 0 0,0 0-159,6 51 3512,0 25-3487,-2-13 145,4 129 430,-10 73-600,0 60 1737,8-245-1454,3 0 0,13 50-283,-33-155 497,-9-28-356,-16-66-55,-12-39 47,37 131-117,-1-1 0,-1 1 1,-2 1-1,-5-7-16,17 30-2,1 0 1,-1 1-1,1 0 1,-1-1-1,0 1 1,0 0-1,-1 1 1,1-1-1,0 1 1,-1-1-1,0 1 0,0 0 1,1 0-1,-1 0 1,0 1-1,0 0 1,-1-1 1,2 2-2,-1-1 0,1 1 0,-1 0 0,0 0 1,1 0-1,-1 1 0,1-1 0,-1 1 0,1 0 1,-1 0-1,1 0 0,-1 0 0,1 1 0,0-1 0,0 1 1,0 0-1,0 0 0,0 0 0,0 0 0,-1 2 2,-7 7-4,0 0-1,0 1 1,2 0-1,-1 1 1,2 0-1,0 1 0,0-1 1,1 2-1,1-1 1,-1 4 4,-3 12-7,0 1 1,2 0-1,2 1 0,-2 18 7,6-31-4,1-1 0,0 1-1,1 0 1,1 0 0,1-1-1,0 1 1,2 2 4,-2-15 0,-1 0-1,1-1 1,0 1-1,0 0 1,0-1-1,1 0 1,-1 1-1,2-1 1,-1 0 0,0 0-1,1-1 1,0 1-1,0-1 1,0 0-1,1 0 1,-1 0-1,1-1 1,0 1-1,0-1 1,0 0-1,1-1 1,-1 1-1,1-1 1,3 1 0,6 0 40,1-1 1,-1 0-1,1-2 1,-1 1-1,1-2 1,0 0-1,-1-1 1,1 0-1,4-3-40,23-7 148,20-8-148</inkml:trace>
  <inkml:trace contextRef="#ctx0" brushRef="#br0" timeOffset="675.459">938 963 3905,'-95'-37'1952,"68"31"278,27 6-2174,0 0 1,0 0-1,-1 0 1,1 0-1,0 0 1,-1 0-1,1 0 1,0 0-1,0 0 1,-1 0-1,1 0 0,0 0 1,0 0-1,-1 1 1,1-1-1,0 0 1,-1 0-1,1 0 1,0 0-1,0 1 1,0-1-1,-1 0 1,1 0-1,0 0 1,0 1-1,0-1 1,0 0-1,-1 0 0,1 1 1,0-1-1,0 0 1,0 1-1,0-1 1,0 0-1,0 0-56,0 2 183,0-1 0,0 0 0,1 0-1,-1 0 1,0 0 0,1 0 0,-1 0 0,1 0-1,-1 0 1,1 0 0,0 0 0,-1 0 0,1 0 0,0 0-1,0-1 1,0 2-183,3 0 170,-1-1 0,1 1 1,-1-1-1,1 1 0,0-1 0,-1 0 0,1-1 1,0 1-1,0-1 0,0 1 0,0-1 0,0 0 1,0-1-1,1 1-170,58-12 672,-53 9-520,19-4 60,-1-2 0,0-2-1,23-11-211,-34 14 35,0-2-1,0 0 1,-1 0-1,0-2 1,-1 0-1,4-6-34,-15 16 13,-1-2 0,-1 1 0,1 0 1,0 0-1,-1-1 0,0 1 0,0-1 0,0 0 0,0 0 0,0 0 1,-1 0-1,0 0 0,0 0 0,0 0 0,0 0 0,0-1 1,-1 1-1,0 0 0,0 0 0,0-1 0,-1 1 0,1 0 0,-1 0 1,0 0-1,0-1 0,0 1 0,-1 0 0,0 1 0,1-1 1,-1 0-1,-1-1-13,0 0 14,-1 0 0,0 0 0,0 1 0,0-1 1,0 1-1,0 0 0,-1 0 0,0 0 0,0 1 0,0 0 1,0 0-1,0 0 0,-1 0 0,1 1 0,-1 0 1,0 0-1,0 1 0,0-1 0,0 1 0,0 0 0,-2 1-14,0 0 3,0 1-1,0 0 1,1 0-1,-1 1 1,0 0-1,1 0 1,-1 1-1,1-1 1,-1 2-1,1-1 1,0 1-1,1 0 1,-1 1-1,1 0 1,0 0-1,-2 2-2,-7 7 0,1 1-1,0 0 0,1 2 0,1-1 0,-6 12 1,9-14-2,0 1 0,2 1-1,-1 0 1,2 0-1,0 0 1,1 1 0,1 0-1,0 0 1,2 0-1,-2 15 3,4-21-1,0 0-1,1 0 0,0 0 0,0 0 1,1 0-1,1 0 0,0 0 1,0 0-1,1-1 0,1 0 0,-1 1 1,2-2-1,-1 1 0,1-1 1,1 1-1,0-2 0,2 3 2,0-2-1,2 1-1,-1-1 1,1 0 0,1-1-1,0-1 1,0 0-1,0 0 1,1-1-1,-1-1 1,2 0 0,-1 0-1,0-2 1,1 0-1,0 0 1,0-1 0,6 0 1,8-1 282,0-1 0,0-2 1,0 0-1,-1-2 0,1-1 1,-1-1-1,22-8-282,20-11 717</inkml:trace>
  <inkml:trace contextRef="#ctx0" brushRef="#br0" timeOffset="1051.033">1882 212 10114,'-11'-11'1130,"7"7"-837,0 0 0,0 0-1,0 0 1,-1 0-1,1 1 1,-1-1 0,0 1-1,0 1 1,0-1 0,0 1-1,-1 0 1,1 0 0,-6-1-293,10 3 40,1 0 0,-1 0 0,0 0 0,0 1 0,1-1 0,-1 0 0,0 0 1,1 1-1,-1-1 0,0 0 0,0 1 0,1-1 0,-1 1 0,1-1 1,-1 1-1,0-1 0,1 1 0,-1-1 0,1 1 0,0 0 0,-1-1 1,1 1-1,-1 0 0,1-1 0,0 1 0,-1 0 0,1-1 0,0 1 0,0 0 1,0 0-1,0-1 0,-1 1 0,1 0 0,0 0 0,0 0-40,1 30 201,-1-29-181,8 54 62,2 0 0,11 27-82,-5-16 62,1 20-62,-4 17 104,-1 91-104,-3-22 110,14 43-110,-17-188-681,-3-19 307</inkml:trace>
  <inkml:trace contextRef="#ctx0" brushRef="#br0" timeOffset="1409.946">1574 744 10490,'-15'-7'4049,"5"0"-2641,20 7-895,6-9 31,23 4-208,16-6-176,30 4 304,10 2-160,21-5-128</inkml:trace>
  <inkml:trace contextRef="#ctx0" brushRef="#br0" timeOffset="1918.236">2407 919 4673,'-3'4'3832,"3"-4"-3664,0 1 1,1-1-1,-1 1 0,0-1 0,0 0 0,1 1 0,-1-1 0,0 1 0,1-1 0,-1 0 0,0 1 0,1-1 0,-1 0 0,0 0 0,1 1 0,-1-1 0,1 0 0,-1 0 0,1 1 0,-1-1 1,1 0-1,-1 0 0,1 0-168,16 7 262,0-2 0,1 0 0,0-1 1,0 0-1,0-2 0,1 0 1,-1-1-1,0-1 0,1-1 0,-1 0 1,0-1-1,11-4-262,-20 4 52,0 0 0,0-1 0,0-1-1,-1 0 1,1 0 0,-1 0 0,0-1 0,3-3-52,-9 7 24,0 0 0,-1 0 1,1-1-1,-1 1 0,1-1 1,-1 1-1,0-1 0,1 0 0,-1 0 1,0 1-1,0-1 0,0 0 0,0 0 1,-1 0-1,1 0 0,0 0 1,-1 0-1,1 0 0,-1 0 0,0-1 1,0 1-1,0 0 0,0 0 0,0 0 1,0 0-1,-1 0 0,1 0 1,-1 0-1,1 0 0,-1 0 0,0 0 1,1 0-1,-1 0 0,0 0 1,-1 0-1,1 0 0,0 1 0,0-1 1,-2-1-25,-1-2 14,0 1 1,0-1-1,0 1 1,0 0-1,-1 0 1,0 0-1,0 1 1,0 0-1,0 0 1,-1 0-1,1 0 1,-1 1-1,1 0 1,-1 0-1,0 1 1,0-1-1,0 1 1,0 0-1,0 1 1,0 0-1,0 0 1,0 0 0,0 0-1,0 1 1,0 0-1,0 1 1,0-1-1,0 1 1,1 0-1,-1 0 1,1 1-1,-1 0 1,1 0-1,0 0 1,-1 1-15,-9 6-5,1 1 1,1 0 0,-1 1 0,2 0 0,0 1-1,0 0 1,1 1 0,1 0 0,-7 12 4,13-18 1,0-1 0,1 1 0,0-1 0,0 1 0,0 0 0,1 0 0,1 1 0,-1-1 0,1 0 0,1 0-1,-1 1 1,1-1 0,1 1 0,0-1 0,0 0 0,0 0 0,1 1 0,0-1 0,1 0 0,0-1 0,3 7-1,1-1 7,0-1 0,0 0 0,1-1-1,1 1 1,0-2 0,1 1 0,0-1-1,0-1 1,5 4-7,-7-7 12,0 0-1,1-1 0,-1 0 0,1 0 1,0-1-1,0-1 0,1 1 1,-1-1-1,1-1 0,-1 0 1,1 0-1,0-1 0,10 1-11,-6-3-16,0 0-1,0 0 1,0-2-1,-1 1 1,1-2-1,0 0 1,11-5 16,-2-2-564,0 0 1,-1-2 0,20-13 563,10-13-714</inkml:trace>
  <inkml:trace contextRef="#ctx0" brushRef="#br0" timeOffset="2255.355">3100 871 7162,'-1'0'165,"0"1"1,0-1 0,1 0-1,-1 0 1,0 1-1,0-1 1,0 0 0,1 1-1,-1-1 1,0 1 0,0-1-1,1 1 1,-1-1 0,0 1-1,1-1 1,-1 1 0,0 0-1,1-1 1,-1 1 0,1 0-1,0 0 1,-1-1 0,1 1-1,-1 0 1,1 0 0,0 0-1,0 0 1,-1-1 0,1 1-1,0 0 1,0 0 0,0 0-1,0 0 1,0 0 0,0-1-1,0 2-165,4 38 743,-3-36-429,33 228 2506,-33-231-2786,1 13 357,0-1 0,-1 0 1,-1 1-1,0-1 0,-1 10-391,-5-38 1004,2-38-779,2 0 1,2 1-1,3-1 0,2 0 0,5-18-225,-8 61 3,0-1 0,1 1 0,0 0 1,0 0-1,1 0 0,0 0 0,1 0 0,0 1 0,1 0 1,0 0-1,0 0 0,1 1 0,0 0 0,0 0 0,1 1 1,0 0-1,1 0 0,-1 1 0,1 0 0,0 1 1,3-2-4,-1 2-30,0 0 0,0 0 0,0 1 0,0 0 0,1 1 0,0 1 0,-1 0 0,1 0 0,0 1 0,0 0 1,0 1-1,0 1 0,0 0 0,4 1 30,47 17-150</inkml:trace>
  <inkml:trace contextRef="#ctx0" brushRef="#br0" timeOffset="3152.287">3820 1012 3441,'-48'-153'4311,"48"153"-4235,0 0-1,0 0 0,0 0 1,0 0-1,0 0 0,0 0 0,1-1 1,-1 1-1,0 0 0,0 0 1,0 0-1,0 0 0,0 0 1,0 0-1,-1-1 0,1 1 0,0 0 1,0 0-1,0 0 0,0 0 1,0 0-1,0 0 0,0-1 1,0 1-1,0 0 0,0 0 0,0 0 1,0 0-1,0 0 0,-1 0 1,1 0-1,0 0 0,0 0 1,0-1-1,0 1 0,0 0 1,0 0-1,0 0 0,-1 0 0,1 0 1,0 0-1,0 0 0,0 0 1,0 0-1,0 0 0,0 0 1,-1 0-1,1 0 0,0 0 0,0 0 1,0 0-1,0 0 0,0 0 1,0 0-1,-1 0 0,1 0 1,0 0-1,0 0-75,-3 11 1080,1 17-1001,3-1 435,2 0 0,0 0 0,3 3-514,6 57 986,-11 17-375,-2-93 103,-1-12-135,-1-7 195,0-31-679,2 0 0,1 1 0,2-1 0,3-16-95,-2 27 24,-2 12-20,1 0 0,1 0 0,1 0 0,0 1 0,1-1-4,-3 10-2,1 0-1,0 0 0,0 0 1,0 0-1,0 1 0,1-1 1,0 1-1,0 0 0,0 0 1,1 0-1,-1 1 0,1 0 1,4-3 2,-6 5-4,1 0 1,0 1 0,0-1-1,0 1 1,1 0 0,-1 0-1,0 0 1,0 0 0,1 1-1,-1-1 1,0 1 0,1 1-1,-1-1 1,0 0-1,1 1 1,-1 0 0,0 0-1,0 0 1,0 1 0,3 0 3,5 3-5,0 1 0,0 0 1,-1 1-1,1 0 1,-2 1-1,2 1 5,10 9 1,-1 1-1,0 1 1,-2 1 0,0 1-1,-2 0 1,0 1 0,-2 1-1,0 1 1,-2 0 0,7 18-1,-16-29 9,-4-14-9,0 0 1,0 0-1,0 0 1,0 0 0,0 0-1,0 0 1,0 0-1,-1 1 1,1-1-1,0 0 1,0 0 0,0 0-1,0 0 1,0 0-1,0 0 1,0 0-1,0 0 1,0 0-1,0 0 1,0 0 0,0 1-1,0-1 1,0 0-1,0 0 1,0 0-1,-1 0 1,1 0 0,0 0-1,0 0 1,0 0-1,0 0 1,0 0-1,0 0 1,0 0 0,0 0-1,0 0 1,-1 0-1,1 0 1,0 0-1,0 0 1,0 0 0,0 0-1,0 0 1,0 0-1,0 0 1,0 0-1,0 0 1,-1 0 0,1 0-1,0 0 1,0 0-1,0 0 1,0-1-1,-14-14 66,11 8-54,0 1 0,0-1 0,1-1 0,0 1 0,0 0 0,0 0 0,1-1-1,0-4-11,0-61 24,2 60-26,1 0 0,0-1 1,0 1-1,2 1 0,-1-1 1,2 0-1,0 1 0,0 0 0,1 0 1,4-5 1,-7 11-4,1 0-1,0 0 1,0 1 0,0 0 0,1-1 0,0 2 0,0-1 0,0 0-1,0 1 1,1 0 0,0 0 0,0 1 0,0 0 0,0 0 0,0 0-1,1 1 1,-1 0 0,1 0 0,0 0 0,0 1 0,0 0 4,1 0-4,0 1 1,0 0 0,0 1-1,0-1 1,0 1 0,0 1-1,0 0 1,-1 0 0,1 0-1,0 1 1,-1 0 0,0 1-1,0 0 1,0 0 0,0 0-1,-1 1 1,1 0 0,-1 0-1,0 0 1,-1 1 0,0 0-1,1 0 1,-2 0 0,1 1-1,-1 0 1,1 2 3,1 2 0,-1 0-1,-1 0 1,0 0-1,0 1 1,-1 0-1,-1-1 1,0 1-1,0 0 1,0 24 14,-1 37-14,-2-51 11,1 0 1,0 1-1,2-1 1,1 0-1,1 0 1,4 16-12,-7-36-19,12 28-17,-13-29-10,1 0 0,-1 0 1,1 0-1,0 0 0,-1 0 1,1 0-1,0 0 0,-1 0 0,1-1 1,0 1-1,0 0 0,0 0 1,0-1-1,0 1 0,0-1 1,0 1-1,0-1 0,0 1 1,0-1-1,0 0 0,0 1 1,0-1-1,0 0 0,0 0 1,1 0-1,-1 0 0,0 0 46,20-8-470</inkml:trace>
  <inkml:trace contextRef="#ctx0" brushRef="#br0" timeOffset="3528.584">4979 779 6921,'-15'-4'3177,"6"4"-544,8 6-1913,2 8 48,8 14 0,-1 2-200,-2 9-304,-4-1-64,1 4-72,3 1-24,-3-1-8,-6 0 9,4-3 119,-4-6-208,3-9-320,6-11 247</inkml:trace>
  <inkml:trace contextRef="#ctx0" brushRef="#br0" timeOffset="3529.584">4886 340 9178,'1'-46'4169,"-26"12"-1793,21 12-1439,9 5-889,4 6 224,2 11 3744,8 4-2943</inkml:trace>
  <inkml:trace contextRef="#ctx0" brushRef="#br0" timeOffset="4218.562">5418 829 5809,'0'0'134,"0"-1"-1,0 1 1,0-1-1,-1 1 1,1-1 0,0 1-1,-1-1 1,1 1-1,0-1 1,-1 1-1,1-1 1,-1 1-1,1 0 1,-1-1-1,1 1 1,-1 0 0,1-1-1,-1 1 1,1 0-1,-1 0 1,0-1-1,1 1 1,-1 0-1,1 0 1,-1 0 0,0 0-1,1 0 1,-1 0-134,-1 0 122,1 0 1,0 1 0,0-1-1,0 1 1,0-1-1,0 1 1,-1 0 0,1-1-1,0 1 1,0 0-1,1 0 1,-1-1 0,-1 2-123,-1 2 160,-1 0 1,1 0-1,0 0 1,1 1 0,-1-1-1,1 1 1,-1 2-161,1-1 105,0 0 1,1 0-1,0 1 1,0-1-1,0 1 0,1-1 1,0 1-1,0-1 1,1 1-1,-1-1 1,1 1-1,1-1 1,-1 0-1,1 0 1,2 5-106,5 8 223,0 0 0,2-1 1,0 0-1,3 3-223,-4-7 147,0 0-1,-2 0 0,0 1 1,0 0-1,-1 1 1,1 6-147,-7 0 354,-2-16 39,-3-13 444,-4-28-465,2-1 0,1 0 0,2 0 0,2-3-372,0 32 26,1-9-7,0 0 1,0 0 0,2 0 0,0 0-1,1 0 1,0 0 0,5-11-20,-5 20 0,0-1 0,0 1 0,0-1 0,1 1 1,0 0-1,1 1 0,-1-1 0,1 1 0,0-1 0,1 2 0,0-1 0,0 1 0,0-1 0,0 2 1,1-1-1,3-1 0,2 0-5,-1 1-1,1 0 1,0 1 0,0 1 0,1-1 0,-1 2 0,1 0 0,-1 0 0,1 2 0,0-1 0,6 2 5,-11-1-3,0 1 0,0 1 0,-1-1 0,1 1 0,0 0 0,-1 1 0,0 0 0,1 0 0,-1 1 0,0-1 0,-1 1 0,1 1 0,-1 0 0,0 0 0,0 0 0,0 0 0,-1 1 0,4 5 3,-1-1-2,-1 1 1,-1 0-1,0 0 0,-1 1 0,0-1 0,0 1 0,-2 0 0,1 0 1,0 8 1,1 14 21,-2 1 1,0 25-22,-2-20-232,2 0 1,2 2 231,-5-37-224,1-1-1,0 0 0,0 0 1,0 0-1,1 1 1,-1-1-1,1-1 1,0 1-1,0 0 0,2 2 225,9 2-784</inkml:trace>
  <inkml:trace contextRef="#ctx0" brushRef="#br0" timeOffset="4571.211">6265 726 9194,'-29'-10'3705,"12"17"-2393,2 9-240,9 6-240,-2 12-263,8 2-313,3-1-48,5 9-96,6 1-32,1 0-32,-5-3 0,-4 1 40,-5-4 160,-2-2-496,3 1-264,8-18 328</inkml:trace>
  <inkml:trace contextRef="#ctx0" brushRef="#br0" timeOffset="4907.618">6194 299 11538,'-43'-51'4409,"18"21"-3152,4 7-657,4 2-152,13 10-240,9 11-200,9 5-112,24 23 64</inkml:trace>
  <inkml:trace contextRef="#ctx0" brushRef="#br0" timeOffset="5342.866">7073 749 4009,'1'-6'667,"0"0"1,0 0-1,0 0 0,-1 0 1,0 0-1,0 0 1,0 0-1,-1 0 0,0 0 1,0 0-1,-1 0 1,0 0-1,0 0 0,-1-2-667,1 5 159,1 0-1,-1 0 1,0 1-1,-1-1 1,1 0 0,-1 1-1,1-1 1,-1 1-1,0 0 1,1 0-1,-1 0 1,0 0-1,0 1 1,-1-1-1,1 1 1,0-1-1,-1 1 1,1 0-1,0 1 1,-1-1 0,1 0-1,-1 1 1,1 0-1,-1 0 1,-1 0-159,-8 1 119,1 0 1,-1 0 0,1 2-1,-1-1 1,1 2 0,0-1-1,0 2 1,1 0 0,-1 0-120,-6 5 38,-1 0 1,2 1-1,0 1 1,0 0-1,-1 3-38,14-11 0,-1 0 0,1 0-1,0 0 1,1 1 0,-1-1-1,1 1 1,0 0 0,0 0 0,0 0-1,1 1 1,0-1 0,0 1-1,0-1 1,1 1 0,-1 3 0,1-5-1,1-1 0,0 0 1,0 0-1,1 0 1,-1 0-1,1 1 1,-1-1-1,1 0 0,0 0 1,0 0-1,1 0 1,-1 0-1,0-1 1,1 1-1,0 0 0,-1-1 1,1 1-1,0-1 1,1 1-1,-1-1 1,0 0-1,1 0 0,-1 0 1,1 0-1,-1 0 1,1-1-1,0 1 1,0-1-1,2 1 1,14 5 1,1-1 0,0-1 0,0-1 0,0-1 0,1 0 0,7-1-1,28 4 5,-40-4-2,1 1 0,0 1 0,-1 0 0,1 1 0,-1 1 0,9 5-3,-21-9 0,0 0 1,0 1-1,-1-1 1,1 1-1,-1 0 1,0 0-1,1 0 1,-1 0-1,-1 0 1,1 1-1,0 0 1,1 2-1,-3-3 1,0 1 1,0-1-1,0 0 0,0 0 0,0 0 0,-1 1 1,1-1-1,-1 0 0,0 1 0,0-1 1,0 1-1,-1-1 0,1 0 0,-1 0 1,0 1-1,0-1 0,0 0 0,-1 2-1,-3 6 9,0 0 0,-1-1 0,0 0 0,-1 0 0,0-1 0,-1 0 0,0 0 0,0 0-1,-2-1-8,-6 7 20,-1-1 0,0-1 0,-1-1 0,-11 5-20,17-10 19,-1-1 0,-1 0 0,1-1 0,-1 0 0,0-1 0,0-1 0,0 0 0,-3-1-19,10-1 1,-1 0 1,0-1-1,1 0 0,-1-1 1,0 0-1,1 0 0,-1 0 1,1-1-1,-1 0 0,1 0 1,0-1-1,0 0 1,0-1-1,0 1 0,1-1 1,-2-1-2,5 2-40,0 1-1,0 0 1,0-1 0,1 0 0,-1 1 0,1-1-1,-1 0 1,1 0 40,1 0-23,0 0-1,0 0 0,0 0 1,0 0-1,0 0 0,1 0 1,-1 0-1,1-3 24</inkml:trace>
  <inkml:trace contextRef="#ctx0" brushRef="#br0" timeOffset="5747.797">7553 199 8530,'-9'-15'1219,"-2"-2"645,1-1 0,1-1 0,-2-5-1864,8 21 909,3 12-527,3 19-192,22 78-96,6 5-94,24 95 65,-31-83 125,-2 22-190,-17-100 14,-2-1-1,-2 1 0,-2 0 0,-2 0 0,-2 2-13,1-26 2194,0-6-1205</inkml:trace>
  <inkml:trace contextRef="#ctx0" brushRef="#br0" timeOffset="6078.516">7357 821 9722,'-9'-15'3705,"9"11"-2481,11 4-184,6-10 129,8 3-281,21-3-496,14 0-112,21-6-176,12 6-32,1-1 232,-12-2-160,-7 16 3385,-15 0-2553</inkml:trace>
  <inkml:trace contextRef="#ctx0" brushRef="#br0" timeOffset="6441.014">8174 665 8514,'58'-35'3609,"-63"43"-1889,0 4-368,-2 11-192,0 9-375,5 13-497,-3 9-96,5 4-112,0-3-16,0-2-8,6-4 16,2-10 88,2-5-40,4-13-544,3-7 4113,-2-17-2937</inkml:trace>
  <inkml:trace contextRef="#ctx0" brushRef="#br0" timeOffset="6442.014">8215 198 11026,'-14'-65'4049,"13"25"-3345,4 6-216,8 7-31,6 15-369,1 17 32</inkml:trace>
  <inkml:trace contextRef="#ctx0" brushRef="#br0" timeOffset="6789.468">8923 774 6121,'-3'-10'1068,"-1"1"1,0-1-1,0 1 0,-1 0 0,0 0 0,-1 1 0,0-1 0,-6-6-1068,10 13 79,0 1-1,1-1 0,-1 0 1,0 0-1,-1 1 0,1 0 0,0-1 1,0 1-1,-1 0 0,1 0 0,0 0 1,-1 0-1,1 0 0,-1 1 0,1-1 1,-1 1-1,0 0 0,1 0 1,-1 0-1,1 0 0,-1 0 0,0 0 1,1 1-1,-1-1 0,1 1 0,-1 0 1,1-1-1,-1 1 0,1 0 1,0 1-1,0-1 0,-1 0 0,1 1 1,0-1-1,0 1 0,0 0 0,-1 0-78,-9 11 35,-1 1 0,1 0 1,1 0-1,1 1 0,0 1 0,1-1 0,0 2 0,1-1 0,1 1 0,1 0 0,-1 7-35,3-12 7,2-1 1,0 1-1,0 0 0,1-1 1,0 1-1,1 0 1,0 0-1,2 4-7,-1-8 5,0-1-1,1 0 1,0 0 0,0 0-1,1 0 1,0 0-1,0-1 1,0 1 0,1-1-1,0 0 1,0 0 0,1 0-1,0-1 1,1 2-5,4 2 31,0-1 0,1 1 0,0-2 1,0 0-1,1 0 0,0-1 0,0 0 0,1-1 0,7 2-31,-1-1 559,0-1-1,1-1 1,-1-1-1,1-1 1,0 0-1,10-2-558,18-3 1430,15-4-1430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28.50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429 147 3777,'90'-6'2186,"-89"6"-2048,0 1 1,0-1 0,0-1 0,0 1-1,0 0 1,0 0 0,0 0-1,0 0 1,0-1 0,0 1 0,0 0-1,0-1 1,0 1 0,0-1 0,0 1-1,0-1 1,0 0 0,-1 1-1,1-1 1,0 0 0,0 0 0,-1 1-1,1-1 1,0 0 0,-1 0 0,1 0-1,-1 0 1,1 0 0,-1 0 0,0 0-1,1 0 1,-1 0 0,0 0-1,0 0 1,0 0 0,0 0 0,0 0-1,0 0 1,0 0-139,0-2 331,-1 0 1,0 0-1,0 0 0,0 0 0,0 0 1,0 0-1,-1 0 0,-1-2-331,-1-1 225,0 0-1,-1 1 1,1 0-1,-1 0 1,-1 0-1,1 0 1,-1 1-1,0 0 1,0 0 0,0 0-1,0 1 1,0 0-1,-1 0 1,0 1-1,1 0 1,-1 0 0,0 0-1,-5 0-224,-1 1 49,0-1 0,0 2 0,0-1 0,0 2 0,0 0 0,0 0 1,0 1-1,0 1 0,-12 4-49,7-1 12,0 1 0,0 1 1,1 1-1,0 1 0,0 0 1,-3 4-13,9-6 2,1 0 0,0 1 1,1 1-1,0-1 0,1 1 1,0 1-1,0-1 0,1 1 1,0 1-1,1 0-2,-6 16 2,2 2 0,1 0 1,1 0-1,1 0 0,2 1 0,1 0 0,1 0 0,2 1 1,1-1-1,2 0 0,4 21-2,-4-36 7,1 0 0,1 0 1,0 0-1,1-1 0,1 1 0,0-1 1,1-1-1,1 1 0,0-1 0,1-1 1,1 1-1,0-2 0,0 1 0,2-1 1,-1-1-1,1 0 0,1-1 0,0 0 1,0-1-1,1 0 0,1-1 0,-1-1 1,7 2-8,4 2 16,1-1 1,0-2 0,0-1-1,1 0 1,0-2 0,0-2-1,0 0 1,0-1 0,1-2-1,-1-1 1,0-1 0,0-2-1,0 0 1,0-2 0,-1-1-1,5-2-16,43-21-17</inkml:trace>
  <inkml:trace contextRef="#ctx0" brushRef="#br0" timeOffset="361.56">1076 206 7066,'-3'-2'988,"-27"-12"4129,30 14-5046,-1 0 0,0 0-1,1-1 1,-1 1 0,0 0-1,1 0 1,-1 0 0,0 0 0,1 0-1,-1 0 1,0 0 0,1 1-1,-1-1 1,1 0 0,-1 0-1,0 0 1,1 1 0,-1-1 0,1 0-1,-1 1 1,0-1 0,1 0-1,-1 1 1,1-1 0,-1 1 0,1-1-1,-1 1 1,1-1 0,0 1-1,-1-1 1,1 1 0,0-1-1,-1 1 1,1 0 0,0-1 0,0 1-1,-1 0 1,1-1 0,0 1-1,0 0 1,0-1 0,0 1-1,0 0 1,0 0-71,0 18 161,0 1 0,1-1 0,1 0-1,1 1 1,1-1 0,1 0 0,5 14-161,5 21 236,-9-28-121,-1 0-1,0 1 1,-2-1 0,-2 1 0,0-1 0,-1 1 0,-2 0-1,-1-1 1,-3 16-115,-1-16 55,-1 7 70,1 0 0,2 1 0,0 5-125,5-38 1,1 17-106,-1-18 95,0 0 0,0 1 0,0-1 0,0 1 0,0-1-1,0 0 1,0 1 0,0-1 0,0 0 0,0 1 0,0-1 0,0 0 0,0 1 0,1-1 0,-1 0 0,0 1 0,0-1-1,0 0 1,1 0 0,-1 1 0,0-1 0,0 0 0,1 0 0,-1 1 0,0-1 0,1 0 0,-1 0 0,0 0 0,1 1-1,-1-1 1,0 0 0,1 0 0,-1 0 0,0 0 0,1 0 0,-1 0 10,14-9-188</inkml:trace>
  <inkml:trace contextRef="#ctx0" brushRef="#br0" timeOffset="709.977">914 219 11490,'-2'-5'606,"0"1"-1,1-1 1,-1 1-1,1-1 1,0 0-1,0 1 0,1-1 1,-1 0-1,1-3-605,0 5 108,1 0 0,-1 0 0,1 0 0,0 0-1,0 0 1,0 0 0,0 1 0,0-1-1,1 0 1,-1 1 0,1-1 0,0 1 0,0-1-1,0 1 1,0 0 0,1-1-108,5-4 73,0 1 0,1 0 1,-1 1-1,1 0 0,1 0 0,-1 1 1,0 0-1,1 0 0,0 1 0,9-1-73,17-3 43,1 1-1,12 1-42,-13 1 6,-1 2 0,1 2-1,0 1 1,-1 1-1,1 3 1,10 2-6,-33-4 1,-1 0 0,1 1 0,-1 1-1,0-1 1,-1 2 0,1 0 0,-1 0 0,0 1 0,0 0 0,-1 1 0,0 0 0,-1 1 0,1 0 0,-2 1 0,1-1-1,-1 2 1,-1-1 0,0 1 0,1 2-1,1 6 7,0 1-1,-1-1 1,-1 1-1,-1 1 0,-1-1 1,-1 1-1,-1 0 1,0 0-1,-2 1 1,0-1-1,-1 0 1,-2 0-1,0 0 1,-4 18-7,0-13 11,-1 0 0,-1-1 0,-2 0 1,0 0-1,-2-1 0,-1 0 1,0-1-1,-2 0 0,0-1 1,-2-1-1,-11 12-11,-29 23 121,-3-2-1,-3-2-120,41-34 55,0-1 1,-2-1-1,-12 5-55,26-15 24,0-1 1,-1 0-1,1-1 1,-1-1 0,0 1-1,0-2 1,-1 1-1,1-2 1,-9 1-25,18-1 24,0-1 0,0 0 0,0 0 0,0 0 0,0 0 0,0 0 0,0 0 0,0 0 0,0-1 0,0 1 0,0-1 0,0 0 0,0 1 0,0-1 0,0 0-1,0 0 1,1 0 0,-1 0 0,0 0 0,1-1 0,-1 1 0,1 0 0,-1-1 0,1 1 0,0-1 0,0 0 0,0 1 0,0-1 0,0 0 0,0 0 0,0 1 0,0-1 0,1 0 0,-1-2-24,1-14 2176,12-32-1025</inkml:trace>
  <inkml:trace contextRef="#ctx0" brushRef="#br0" timeOffset="1278.003">2489 113 6937,'-1'-5'480,"-1"1"-1,0 0 0,0 0 0,0 0 0,0 0 0,-1 0 0,1 0 0,-1 0 1,0 1-1,0 0 0,0-1 0,-1 1 0,1 0 0,-1 1 0,0-1 0,-2-1-479,0 2 260,1-1 0,-1 1 0,0 0 0,0 0 0,0 1 0,-1 0 0,1 0 0,0 0-1,0 1 1,-1 0 0,-1 0-260,-6 1 88,-1 1 1,1 0-1,0 2 0,0-1 0,0 2 0,0 0 0,1 0 1,-1 1-1,1 1 0,-2 2-88,-4 4 15,1 0 0,1 2 1,0 0-1,1 1 0,1 0 0,0 1 0,1 1 1,1 1-1,1 0 0,0 0 0,2 1 0,0 1 0,1-1 1,1 4-16,2-8 2,0 1 0,2-1 1,0 1-1,1 0 0,1 1 1,0-1-1,1 0 0,1 1 1,1-1-1,0 0 0,1 0 1,1 1-1,1-1 0,0-1 1,1 1-1,1-1 0,1 0 1,5 10-3,-4-14 11,0 0 1,1-1 0,0 0-1,1-1 1,0 0 0,0 0-1,1-1 1,1-1 0,-1 0-1,1 0 1,1-1 0,-1-1-1,1 0 1,0 0 0,4-1-12,8 3 43,0-1 1,1-1 0,0-1-1,0-1 1,0-2-1,1 0 1,17-3-44,-15-1 54,0-2-1,-1-1 1,1-1 0,-2-2 0,16-6-54,13-4 8</inkml:trace>
  <inkml:trace contextRef="#ctx0" brushRef="#br0" timeOffset="1666.36">3168 65 8210,'-11'-11'1347,"3"1"111,0 2 0,-1-1 0,0 1-1,-1 0 1,-4-2-1458,14 10 29,0 0 0,-1 0 0,1 0-1,0 0 1,0 0 0,-1 0 0,1 0-1,0 0 1,0 0 0,-1 0 0,1 0-1,0 0 1,0 0 0,-1 0 0,1 0 0,0 0-1,0 0 1,0 0 0,-1 0 0,1 0-1,0 1 1,0-1 0,-1 0 0,1 0-1,0 0 1,0 0 0,0 1 0,0-1-1,-1 0 1,1 0 0,0 0 0,0 0 0,0 1-1,0-1 1,0 0 0,0 0 0,0 1-1,-1-1 1,1 0 0,0 0 0,0 1-1,0-1 1,0 0 0,0 0 0,0 0 0,0 1-1,0-1 1,0 0 0,0 0 0,0 1-1,0-1 1,1 0 0,-1 0 0,0 1-1,0-1 1,0 0 0,0 0 0,0 0-1,0 1-28,4 23-60,-3-17 162,8 90 66,-4 1 1,-6 53-169,1 28 201,0-161-168,3 70 449,-8 57-482,5-144 51,-1 1 0,1 0 0,0 0 1,0 0-1,0 0 0,0 0 0,0 0 1,0-1-1,1 1 0,-1 0 1,1 0-1,-1 0 0,1-1 0,0 1 1,0 1-52,0-3 37,0 1 0,0 0-1,1 0 1,-1-1 0,0 1 0,0-1 0,1 1 0,-1-1 0,0 1 0,1-1 0,-1 0 0,1 1 0,-1-1-1,0 0 1,1 0 0,-1 0 0,1 0 0,-1-1 0,0 1 0,1 0 0,0-1-37,65-10 478,26-9-478,47-9 248,-113 25-715,2 1 0,-1 1-1,0 2 1,3 1 467,43 7-779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34.7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92 553 6801,'-55'-113'2942,"37"86"-1619,6 21 28,10 6-1032,1 0-288,1 0 0,0 0-1,0 1 1,-1-1 0,1 0 0,0 0-1,0 0 1,-1 1 0,1-1 0,0 0-1,0 0 1,0 1 0,0-1 0,-1 0-1,1 0 1,0 1 0,0-1 0,0 0 0,0 1-1,0-1 1,0 0 0,0 1 0,0-1-1,0 0 1,0 0 0,0 1 0,0-1-1,0 0 1,0 1 0,0-1 0,0 0-1,0 1 1,0-1 0,0 0 0,0 0-1,1 1 1,-1-1 0,0 0 0,0 1 0,0-1-1,0 0 1,1 0 0,-1 0 0,0 1-31,8 18 154,24 48 179,75 173 599,-91-195-833,-1 0 1,-2 1 0,-3 1-1,3 26-99,-9-46 43,-1 0 0,-1 0-1,-2 0 1,0 0 0,-4 22-43,4-48 20,-1 0 1,1 1-1,0-1 1,0 0-1,-1 0 1,1 1-1,0-1 1,-1 0-1,1 0 1,-1 0-1,0 1 0,1-1 1,-1 0-1,0 0 1,0 0-1,0 0 1,0 0-21,0-1 33,1 0-1,-1 1 1,1-1 0,-1 0-1,1 0 1,-1 0 0,1 0 0,-1 0-1,1-1 1,-1 1 0,1 0 0,-1 0-1,1 0 1,0 0 0,-1 0 0,1-1-1,-1 1 1,1 0 0,-1-1-1,1 1 1,0 0 0,-1 0 0,1-1-1,0 1 1,-1-1 0,1 1 0,0 0-1,-1-1 1,1 1-33,-4-6 256,0 0-1,1 0 1,-1 0-1,1-1 1,-2-6-256,-24-75 133,4-1 0,3-1 0,5-2 0,4 1 0,0-40-133,10 91-1,2 0-1,1 0 0,2 0 0,2 0 0,2 0 0,1 1 1,3-4 1,-4 25-10,0 1 0,1 0 1,0 0-1,1 1 1,1 0-1,1 1 1,7-10 9,-8 14-12,0 1 0,1 0 0,0 0 1,1 1-1,0 1 0,0-1 0,1 2 1,0 0-1,0 0 0,9-3 12,-14 7-6,0 1 0,0-1 0,0 1 0,0 1 0,1-1-1,-1 1 1,0 1 0,1-1 0,-1 1 0,0 0 0,1 1 0,-1 0 0,0 0 0,1 1-1,-1 0 1,0 0 0,0 0 0,0 1 0,-1 0 0,1 0 0,-1 1 0,1 0 0,-1 0-1,0 0 1,-1 1 0,1 0 0,-1 0 0,0 1 0,0-1 0,0 1 0,2 4 6,2 5-5,0-1 0,-1 1 0,0 0 1,-1 1-1,-1-1 0,0 1 0,-1 1 1,-1-1-1,-1 1 0,0 0 0,-1 0 0,-1 0 1,-1-1-1,0 1 0,-2 14 5,-2-3-1,-1 0 0,-1 0-1,-1-1 1,-2 0 0,-1 0 0,-1-1 0,-1 0-1,-1-1 1,-3 3 1,-20 31 8,-19 20-8,39-57 8,-2-1 0,0-1 0,-1-1 0,-1-1 0,-3 1-8,20-16 8,-1 0 0,0 0-1,0-1 1,0 0 0,0 0 0,-1 0-1,1 0 1,-1-1 0,1 1 0,-1-1-1,-1 0-7,5-1 4,0 0 0,0 0-1,0 0 1,0 0 0,0 0 0,0 0-1,0 0 1,0-1 0,0 1 0,0 0-1,0-1 1,0 1 0,0 0-1,0-1 1,0 0 0,1 1 0,-1-1-1,0 1 1,0-1 0,1 0 0,-1 0-4,0 0 3,0-1-1,0 0 1,0 1 0,0-1 0,1 0 0,-1 0 0,1 0 0,-1 0 0,1 0 0,0 1 0,0-1 0,-1 0 0,1 0 0,1 0 0,-1-1-3,0-1-2,0 1 0,1 0 0,-1-1 0,1 1 0,0 0 0,0-1-1,0 1 1,0 0 0,1 0 0,-1 0 0,1 0 0,0 0 0,-1 0 0,2 1 0,-1-1 0,0 0 0,2 0 2,0 0-7,-1 0 1,1 0 0,0 1 0,1-1 0,-1 1 0,0 0-1,1 1 1,-1-1 0,1 1 0,-1 0 0,5-1 6,2 1-9,-1 0 0,1 0 1,0 2-1,-1-1 0,1 1 1,0 1-1,-1 0 0,0 0 1,1 1-1,-1 0 0,1 1 9,11 7-4,0 0-1,-2 1 0,1 1 0,-2 0 0,0 2 0,4 5 5,33 32-70,14 21 70,-35-35 135,2-1 1,1-2 0,1-2-1,3-1-135,8-3 484,5-11-180</inkml:trace>
  <inkml:trace contextRef="#ctx0" brushRef="#br0" timeOffset="775.545">1206 833 4449,'-1'0'268,"0"1"0,1-1 0,-1 1-1,1 0 1,-1-1 0,1 1 0,-1 0 0,1-1 0,0 1 0,-1 0 0,1 0 0,0-1-1,-1 1 1,1 0 0,0 0 0,0 0 0,0 0 0,0-1 0,0 1 0,0 0 0,0 0-1,0 0 1,0-1 0,0 2-268,1-1 200,0 1 0,-1-1 1,1 1-1,0-1 0,0 1 0,0-1 0,0 1 0,0-1 1,0 0-1,0 0 0,1 0 0,-1 1-200,4 1 181,-1 0 0,1 0-1,-1 0 1,1-1 0,0 1 0,0-1 0,3 1-181,9 1 205,1 0 0,-1-1-1,1-1 1,-1-1 0,1 0 0,0-1 0,-1-1 0,1-1 0,4-1-205,-11 1 38,-1 0 0,0 0 1,0-1-1,0-1 0,0 0 0,0 0 1,-1-1-1,0 0 0,0 0 1,0-1-1,-1-1 0,0 1 0,0-1 1,0-1-1,-1 1 0,1-3-38,-6 7 29,1-1 0,-1 1 0,0-1 0,-1 0 0,1 1 0,-1-1 0,0 0 0,0 0 0,0 0 0,0 0 0,-1 0 0,1-1 0,-1 1 0,0 0 0,0 0 0,-1 0 0,1 0 0,-1 0 0,0 0-1,0 0 1,0 0 0,-1 0 0,1 0 0,-1 1 0,0-1 0,-2-3-29,1 3 10,0-1 0,0 1-1,0 0 1,-1 0 0,0 0 0,1 1-1,-1-1 1,-1 1 0,1 0 0,0 0-1,-1 0 1,1 1 0,-1-1 0,0 1-1,0 0 1,0 1 0,0-1 0,0 1-1,0 0 1,-1 0 0,0 1-10,-5 0-4,-1 1 1,1 0 0,0 0-1,0 2 1,0-1-1,0 2 1,0-1-1,1 1 1,-1 1 0,1 0-1,0 0 1,-1 2 3,-4 3-5,1 0 0,0 1 0,1 0 0,0 1 0,0 0 0,1 1 0,-4 7 5,5-4 0,0-1 1,2 2 0,0-1-1,1 1 1,0 1-1,1-1 1,1 1 0,1 0-1,1 1 1,0 3-1,2-14 6,1 1 1,0-1-1,1 1 1,0 0-1,0-1 1,1 1-1,0-1 1,0 1-1,1-1 1,0 1-1,1-1 0,0 0 1,0 0-1,1 0 1,0 0-1,0-1 1,1 1-1,-1-1 1,2 0-1,-1-1 1,1 1-1,0-1 1,2 1-7,7 4 34,0 0 1,1-2 0,0 0 0,1 0 0,0-2 0,0 0 0,1-1 0,-1 0 0,2-2 0,6 1-35,-1-1-140,0-1 1,0-1 0,1-1-1,-1-1 1,0-1-1,1-2 1,18-3 139,19-10-408</inkml:trace>
  <inkml:trace contextRef="#ctx0" brushRef="#br0" timeOffset="1316.187">2426 713 7490,'-1'-4'508,"-1"0"0,0 0 0,0 1 0,0-1 0,-1 1 0,1-1 0,-1 1 0,0 0 0,1 0 0,-2 0 0,1 1 0,0-1 0,0 1 0,-2-1-508,1 1 214,-1 0-1,0 1 0,1-1 1,-1 1-1,0 0 0,0 0 1,0 1-1,0 0 0,0 0 1,0 0-1,-4 1-213,-4 0 137,0 1 0,0 0-1,1 1 1,-1 1 0,1 0 0,-1 1-1,1 0 1,1 1 0,-1 0 0,1 1 0,-3 2-137,7-5 5,1 1 0,0 0 1,0 0-1,1 0 1,0 1-1,0 0 0,0 0 1,0 0-1,1 1 0,0-1 1,0 1-1,1 0 1,0 0-1,0 1 0,1-1 1,0 0-1,0 1 1,0-1-1,1 6-5,0-8 2,1 0 1,0-1-1,1 1 0,-1 0 1,1-1-1,0 1 0,0-1 0,1 1 1,-1-1-1,1 0 0,0 1 1,0-1-1,0 0 0,0 0 1,1 0-1,0-1 0,0 1 1,0-1-1,0 1 0,1-1 1,-1 0-1,1 0 0,-1 0 0,4 1-2,10 5 8,0-1 0,0 0-1,1-1 1,-1-1 0,13 2-8,21 8 11,-42-12-8,0-1-1,-1 1 0,0 0 0,0 1 1,0 0-1,0 0 0,-1 0 1,2 3-3,-6-6 0,-1 1 1,0 0-1,1 0 1,-1 0-1,0 0 1,-1 0 0,1 0-1,0 0 1,-1 0-1,0 1 1,0-1-1,0 1 1,0-1 0,0 1-1,-1-1 1,1 1-1,-1 0 1,0-1-1,0 1 1,0 0-1,-1-1 1,0 1-1,0 4 7,-2 0-1,1 0 1,-1 0-1,-1 0 1,1-1 0,-1 0-1,0 1 1,-1-1 0,0-1-1,0 1 1,0-1-1,-1 0 1,0 0 0,-3 2-7,-2 1 18,0 1 0,-1-2 1,-1 0-1,1 0 1,-1-1-1,-1-1 0,-8 3-18,17-7 18,0-1-1,-1 1 1,1-2-1,-1 1 1,1-1-1,-1 1 1,1-2-1,-1 1 0,1 0 1,0-1-1,-1 0 1,1-1-1,-1 1 1,1-1-1,0 0 1,0 0-1,0-1-17,1 2 13,1-1 1,-1 0-1,1 0 0,-1 0 1,1-1-1,0 1 0,0-1 1,0 0-1,1 0 0,-1 0 0,1 0 1,0 0-1,-1-1 0,1 1 1,1 0-1,-1-1 0,0 0 1,1 1-1,0-1 0,0 0 1,0 0-1,0 0 0,0-2-13,2-6-205,8 5 106</inkml:trace>
  <inkml:trace contextRef="#ctx0" brushRef="#br0" timeOffset="1775.522">3092 809 7394,'-4'-4'560,"1"-1"-1,-1 2 1,0-1 0,0 0 0,0 1 0,0-1 0,-1 1 0,1 1 0,-1-1 0,0 0 0,0 1 0,0 0 0,0 0 0,-5 0-560,3 0 275,0 1 0,-1 0 0,1 1 0,0 0 0,0 0 0,-1 1 0,1-1 0,0 2 0,0-1 0,-5 2-275,2 0 62,0 1 1,1 0 0,-1 0-1,1 1 1,0 0 0,0 1-1,1-1 1,0 2 0,0-1-1,0 1 1,0 1 0,1-1-1,1 1 1,-1 1 0,-3 6-63,2-1 17,1-1 1,1 1-1,0 0 1,1 0-1,1 0 0,0 1 1,1 0-1,0 0 1,1 0-1,1 0 1,1 0-1,0 2-17,0-11 3,1 0 0,0-1 0,0 1 0,0-1 0,1 1 0,-1-1 1,1 0-1,1 1 0,-1-1 0,1 0 0,0 0 0,0-1 0,0 1 0,1 0 0,0-1 0,-1 0 0,2 0 0,-1 0 0,0-1 0,1 1 1,-1-1-1,1 0 0,0 0 0,0-1 0,1 1 0,-1-1 0,0 0 0,1-1 0,-1 1 0,1-1 0,0 0-3,4 0 8,-1 1 0,1-1-1,-1-1 1,1 0 0,-1 0 0,1-1-1,-1 0 1,1-1 0,-1 0 0,0 0 0,0-1-1,0-1 1,0 1 0,0-1 0,-1-1-1,0 1 1,0-1 0,3-3-8,-6 4 13,0 0-1,-1-1 1,1 0 0,-1 0 0,0 0-1,0-1 1,0 1 0,-1-1 0,0 0 0,0 0-1,0 0 1,-1 0 0,0-1 0,0 1-1,0-6-12,-1 2 15,0 1-1,-1 0 1,0 0-1,-1 0 1,1 0-1,-2-1 1,0 1-1,0 0 1,0 1-1,-1-1 1,0 0-15,-2-2 6,0-1 1,-1 1-1,0 0 0,-1 0 1,0 1-1,0 0 1,-1 0-1,0 1 0,-1 0 1,0 0-1,-1 1 1,0 0-1,0 1 0,0 0 1,-1 0-1,-10-3-6,18 8-5,-1 0 0,0 1-1,1 0 1,-1 0 0,0 0-1,0 0 1,0 1 0,1-1-1,-1 1 1,0 0 0,0 0-1,0 0 1,0 1 0,-1 0 5,5-1 0,0 0 0,-1 0 0,1 1 0,0-1 0,0 0 0,-1 0 0,1 1 0,0-1 0,0 0 1,-1 1-1,1-1 0,0 0 0,0 1 0,0-1 0,0 0 0,-1 1 0,1-1 0,0 1 0,0-1 1,0 0-1,0 1 0,0-1 0,0 1 0,0-1 0,0 0 0,0 1 0,0-1 0</inkml:trace>
  <inkml:trace contextRef="#ctx0" brushRef="#br0" timeOffset="2426.68">3489 138 5697,'-11'-17'3647,"6"8"201,2 24-1695,2 35-1751,3 0 1,2-1 0,2 1 0,2-1-1,4 8-402,24 134 1033,-6 23-1033,14 82 324,-25-150-2,-16-135-443,0-8 57</inkml:trace>
  <inkml:trace contextRef="#ctx0" brushRef="#br0" timeOffset="3044.911">3934 823 6841,'9'-79'3029,"-9"75"3296,-2 15-5112,-3 25-1477,4-20 325,-2 15 112,1 0 0,2 0-1,0 0 1,3 0 0,2 13-173,-2-28 43,1 1 0,1-1 0,0-1 0,1 1 0,1-1 0,0 0 0,4 5-43,-8-16 13,-1 0 0,1-1 0,0 1 0,0-1 0,0 0-1,0 0 1,1 0 0,-1 0 0,1 0 0,0-1 0,0 0-1,0 0 1,0 0 0,0 0 0,0 0 0,1-1 0,-1 0-1,0 0 1,1 0 0,-1-1 0,1 1 0,-1-1 0,1 0-1,-1 0 1,1-1 0,-1 1 0,1-1 0,-1 0 0,2 0-13,4-2 53,0 0 0,0-1 0,0 0 1,0 0-1,0-1 0,-1 0 0,0-1 0,0 0 1,-1 0-1,1-1 0,-1 0 0,-1 0 1,0-1-1,1 0-53,1-4 101,-1-1 0,0 1 1,0-1-1,-2-1 0,1 1 0,-2-1 1,0 0-1,0-1 0,1-11-101,10-62 276,5-20-103,-15 93-176,-2 21-22,-2 27-13,-1 3 13,2 1 0,1-1 0,6 22 25,-7-46 45,0 0-1,1-1 1,0 0-1,1 0 0,0 0 1,1-1-1,0 1 1,1-1-1,0-1 0,1 1 1,0-1-1,0-1 1,1 1-45,2 1 615,1 0 1,0-1 0,0 0 0,1-1 0,8 4-616,39 12 1313</inkml:trace>
  <inkml:trace contextRef="#ctx0" brushRef="#br0" timeOffset="3611.679">5185 135 8274,'5'-92'7271,"-2"79"-6193,-1 13-602,-2 8-158,-5 18-255,2 0 0,0 0 1,2 0-1,3 26-63,14 108 112,-10-113-30,33 202 282,-7-62-175,-19-105-331,4-1-1,4-1 0,9 16 143,-26-84-345</inkml:trace>
  <inkml:trace contextRef="#ctx0" brushRef="#br0" timeOffset="3978.515">4947 809 7962,'12'-3'3664,"14"-10"-1599,7 5-441,13-2-327,13-1-425,8 0-488,8 1-80,2 0-208,-5 2 48,-6 5-264,-6 6-168,-9 3 200</inkml:trace>
  <inkml:trace contextRef="#ctx0" brushRef="#br0" timeOffset="4333.605">5830 671 9450,'2'-5'2378,"1"-3"2762,3 23-4615,0 8-379,2 1 0,1-1 0,8 15-146,20 48 136,-25-54-264,-2-1 1,-1 2-1,-1-1 1,-2 1-1,-1 1 1,-2-1-1,0 9 128,-2-35-937,3-5 263</inkml:trace>
  <inkml:trace contextRef="#ctx0" brushRef="#br0" timeOffset="4334.605">5861 269 11010,'-38'-45'4577,"20"9"-2736,4 7-705,4 2-504,10 8-320,4 10-288,3 5-280,24 14 184</inkml:trace>
  <inkml:trace contextRef="#ctx0" brushRef="#br0" timeOffset="5000.423">6421 757 5377,'65'-6'3098,"-64"6"-3001,-1 0 0,1 0 0,-1 0 0,1 0 1,-1 0-1,1-1 0,-1 1 0,0 0 0,1 0 0,-1 0 0,1-1 0,-1 1 0,0 0 0,1 0 0,-1-1 0,0 1 1,1-1-1,-1 1 0,0 0 0,1-1 0,-1 1 0,0 0 0,0-1 0,1 1 0,-1-1 0,0 1 0,0-1 0,0 1 0,0-1 1,0 1-1,1-1 0,-1 1 0,0 0 0,0-1 0,0 1 0,0-1 0,-1 1 0,1-1 0,0 1 0,0-1 0,0 1 1,0-1-1,0 1 0,-1-1 0,1 1 0,0 0 0,0-1 0,0 1 0,-1-1 0,1 1 0,0 0 0,-1-1 0,1 1 0,0 0 1,-1-1-98,-16-18 2341,17 19-2226,-1-1-12,-1 0-1,1 0 0,0 0 1,0 0-1,0 0 0,-1 0 1,1 0-1,-1 1 0,1-1 1,0 1-1,-1-1 0,1 1 1,-1 0-1,1-1 0,-1 1 1,1 0-1,-1 0 0,1 0 1,-1 0-1,1 0 0,-1 0-102,-1 1 69,0 0 0,0 0 0,0 0 0,0 0 1,1 1-1,-1-1 0,1 1 0,-1-1 0,1 1 0,-3 2-69,-3 4 28,0 0 1,1 1-1,-1 0 1,2 0-1,-4 6-28,-17 26 41,7-11-21,1 0 0,-3 10-20,18-31 4,-1 1-1,1 0 1,1 0-1,0 0 1,0 0-1,1 1 1,1-1-1,0 1 0,0 8-3,1-13 5,0-1 0,1 1 0,0 0-1,0-1 1,1 1 0,-1-1-1,1 0 1,0 1 0,1-1 0,-1 0-1,1 0 1,0 0 0,0-1-1,1 1 1,0-1 0,-1 1-1,1-1 1,1-1 0,-1 1 0,0 0-1,1-1 1,0 0 0,0 0-1,0 0 1,0-1 0,0 0 0,4 1-5,1 1 15,0-1 1,1 0-1,-1-1 1,1-1-1,0 1 1,0-2-1,-1 1 1,1-1-1,0-1 1,0 0-1,-1-1 1,1 0-1,-1 0 1,3-2-16,-4 1 20,0 0 1,-1-1 0,1 0 0,-1 0 0,0-1 0,0 0 0,0-1 0,-1 1 0,1-2 0,-2 1 0,1-1 0,1-1-21,-4 2 19,0 0 1,0 0-1,-1-1 0,1 1 1,-2-1-1,1 0 1,-1 0-1,1 0 0,-2 0 1,1 0-1,-1 0 0,0 0 1,-1 0-1,0-1 1,0 1-1,0-1-19,-1-3 17,-1 1 0,0 0 0,0 0 0,-1 0 0,0 0 0,-1 0 0,0 0 0,0 1 0,-1 0 0,0 0 0,-1 0 0,0 0-17,2 3-67,-1 1-1,1 0 1,-1 0-1,1 1 1,-1-1-1,-1 1 1,1 0-1,-1 0 1,1 1-1,-1 0 0,0 0 1,0 0-1,0 0 1,-1 1-1,1 0 1,-1 1-1,1-1 1,-1 1-1,-3 0 68,-3 4-885,10 8 310</inkml:trace>
  <inkml:trace contextRef="#ctx0" brushRef="#br0" timeOffset="5509.332">6924 683 7466,'0'0'108,"0"0"0,0 0 1,0 0-1,0 0 0,0 0 1,0 0-1,1-1 0,-1 1 1,0 0-1,0 0 1,0 0-1,0 0 0,1 0 1,-1 0-1,0 0 0,0 0 1,0 0-1,0 0 0,0 0 1,1 0-1,-1 0 0,0 0 1,0 0-1,0 0 1,0 0-1,1 0 0,-1 0 1,0 0-1,0 0 0,0 1 1,0-1-1,0 0 0,1 0 1,-1 0-1,0 0 1,0 0-1,0 0 0,0 0 1,0 0-1,0 1 0,0-1 1,1 0-1,-1 0 0,0 0-108,7 11 1145,6 17-895,-6-2-10,0 1-1,-2 0 0,-1 0 1,-1 0-1,-2 4-239,5 30 298,1-8-12,-1-12 757,-2 0-1,-1 8-1042,-5-79 3861,2-30-3506,4 19-297,1 1 0,2 0 0,2 0 0,1 0 0,3 2-1,1-1 1,16-30-58,-27 62-3,1 1 0,0 0-1,0-1 1,1 2-1,-1-1 1,1 0 0,1 1-1,-1 0 1,1 0 0,3-2 3,-6 5-6,0 0 1,0 1 0,0-1 0,0 1 0,1 0 0,-1 0 0,0 0-1,0 0 1,1 0 0,-1 1 0,1-1 0,-1 1 0,0 0 0,1 0-1,-1 1 1,1-1 0,-1 0 0,0 1 0,1 0 0,-1 0 0,0 0 0,0 0-1,3 2 6,2 2-12,-1 0 1,1 1-1,-1 0 0,0 0 0,0 0 0,-1 1 0,0 0 0,0 0 0,-1 1 0,0 0 0,0 0 0,0 0 0,-1 0 0,1 6 12,10 22-30,-3 1 0,8 31 30,-20-66-1,7 25-4,1 0 1,1 0-1,1-1 0,8 12 5,-14-29 20,1-1-1,1 0 1,0 0-1,0 0 1,0 0-1,1-1 1,0 0 0,1-1-1,-1 0 1,1 0-1,0 0 1,1-1-1,0 0 1,5 2-20,6 0 137,0-1 0,0 0 0,0-1-1,0-1 1,14 0-137,55 7 307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32.46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0 166 4217,'44'-32'2158,"-39"25"-190,-12 6-1184,-3 4 1900,10-2 2039,3 0-4671,-1 0 1,1 1-1,-1-1 0,0 0 0,1 1 0,-1-1 1,0 1-1,0-1 0,0 1 0,0 0 1,1 2-53,6 4 76,15 16 76,-2 1 0,11 16-152,35 52 184,-43-56-131,1 0 0,3-2-1,0-2 1,10 8-53,-35-38 93,-1 0 0,1 0 0,0 0 0,0-1 0,0 1 0,0-1 0,0 0 0,1 0 0,-1 0 0,3 0-93,-5-2 66,0 0-1,-1 1 1,1-1-1,0 0 1,-1 0 0,1 0-1,0-1 1,-1 1 0,1 0-1,-1 0 1,1-1 0,0 1-1,-1-1 1,1 0-1,-1 1 1,1-1 0,-1 0-1,0 0 1,1 0 0,-1 0-1,0 0 1,0 0-1,1 0 1,-1-1 0,0 1-1,0 0 1,0-1 0,-1 1-1,1 0 1,0-1-1,0 0-65,5-11 203,-1 0 0,0 0 0,-1 0 0,0-1 0,0-6-203,11-73 274,-11 56-208,5-34-27,0 0 146,13-48-185,-15 99-466,-7 19 434,0 1 0,0-1 0,1 1 0,-1 0 0,0-1 0,0 1 0,1-1 0,-1 1 0,0 0 1,1-1-1,-1 1 0,0 0 0,1-1 0,-1 1 0,0 0 0,1-1 0,-1 1 0,1 0 0,-1 0 0,1 0 0,-1-1 0,1 1 1,-1 0-1,0 0 0,1 0 0,-1 0 0,1 0 0,-1 0 0,1 0 0,-1 0 0,1 0 32,11 9-671</inkml:trace>
  <inkml:trace contextRef="#ctx0" brushRef="#br0" timeOffset="573.016">1275 38 6289,'0'-2'352,"0"1"0,-1-1 0,1 1-1,-1-1 1,1 1 0,-1 0 0,1-1 0,-1 1-1,0-1 1,0 1 0,0 0 0,0 0 0,0-1-1,0 1 1,0 0 0,0 0 0,0 0-1,0 0 1,-1 0 0,1 1 0,-1-2-352,-2 1 350,0-1 0,1 1 0,-1-1 0,0 1 0,0 0 0,0 1 0,0-1 0,-4 1-350,-4-1 302,-1 2 0,1 0 0,-1 0 1,1 1-1,-7 2-302,8-1 84,0 1 1,0 0-1,0 0 1,1 1 0,0 1-1,0-1 1,0 2-1,1-1 1,0 1-1,-5 5-84,8-6 7,1-1 1,0 1-1,0 0 0,1 0 0,0 0 0,0 0 1,0 1-1,1 0 0,0-1 0,0 1 0,1 1 0,0-1 1,0 0-1,0 0 0,1 1 0,0 4-7,1-8 3,0-1 0,0 0 0,0 1-1,1-1 1,0 1 0,-1-1 0,1 1 0,0-1-1,1 0 1,-1 0 0,0 1 0,1-1 0,0 0 0,0 0-1,0-1 1,0 1 0,0 0 0,1-1 0,-1 1 0,1-1-1,-1 0 1,1 0 0,0 0 0,0 0 0,1 1-3,11 4 15,-1-1-1,0 0 1,1-1 0,0 0 0,5 0-15,22 7 22,-32-9-18,0 1 0,0 1 0,0 0 0,-1 1 0,0-1 0,0 2 0,0-1 0,6 7-4,-13-11 1,0 0-1,1 1 1,-1-1-1,0 1 1,0-1 0,0 1-1,-1 0 1,1 0 0,-1 0-1,1 0 1,-1 0-1,0 0 1,0 0 0,0 0-1,-1 0 1,1 1-1,-1-1 1,0 0 0,0 0-1,0 1 1,0-1 0,0 0-1,-1 0 1,1 1-1,-1-1 1,0 0 0,0 0-1,0 0 1,-1 0-1,0 2 0,-6 7 53,1 1 1,-2-2-1,0 1 0,0-1 0,-1-1 0,0 0 0,-1 0 0,0-1 0,0 0 0,-5 2-53,10-7 54,0 0 0,0-1 1,0 0-1,-1 0 0,1 0 0,-1-1 1,1 0-1,-1 0 0,0 0 1,0-1-1,0 0 0,0-1 0,0 0 1,0 0-1,0 0 0,0-1 0,0 0 1,0 0-1,1 0 0,-1-1 1,0 0-1,-2-2-54,5 2 37,-1-1 0,1 0 0,0 0 0,0 0 0,0 0 0,-1-1-37,-3-11 56,8 15-70,0-1 1,0 1-1,0-1 1,0 0-1,0 1 0,0-1 1,0 1-1,0-1 1,0 1-1,1 0 0,-1-1 1,0 1-1,0-1 1,1 1-1,-1-1 1,0 1-1,0-1 0,1 1 1,-1 0-1,0-1 1,1 1-1,-1 0 0,1-1 1,-1 1-1,1 0 1,-1 0-1,0-1 0,1 1 1,0 0 13,17-2-544,11 8 102</inkml:trace>
  <inkml:trace contextRef="#ctx0" brushRef="#br0" timeOffset="921.364">1638 537 4545,'100'-51'2889,"-100"49"207,-30 93-8361</inkml:trace>
  <inkml:trace contextRef="#ctx0" brushRef="#br0" timeOffset="1287.638">1681 585 7834,'7'4'7609,"13"0"-5056,2 0-2537,0-6 216,0-4 128,-1-2 216,-8-5 104,-6 0-136,-8-3-120,-16-4-208,-4 3-79,-11 5 159,2 6-64,10 9-3793,7 10 2785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42.95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24 546 5153,'-21'-3'4340,"18"2"-3038,16 2-663,8 2-462,1 0-1,-1 2 0,13 4-176,-18-5 41,0 0 0,0 0 1,1-2-1,-1 0 0,1-1 1,-1 0-1,3-1-41,124-8 213,162-3 102,935 1 539,961-92-668,-760-8-98,-969 103-79,-1 23-4,227 1 5,1547-7 21,-1824 2-30,487 17 13,-161-9 115,47-36-129,-291-6 41,384-18 47,-263 11 63,210 9 82,394-23 161,-389 6 334,1 43-644,735-14 756,-1293 0-585,194-13 34,304-24-135,-407 28-110,-77-2 82,179-7 299,330 39-132,-225 8-223,-159-7-43,-394-13-26,256 5 28,-209-8 28,1-4 0,57-12-57,-4-6 69,57-11 60,1 9 0,9 6-129,530 15 30,-185 7 3,-356-6-23,801-2 12,-432 18-21,-55-19 28,-69-1-3,-37 10-11,297 4 514,-545-6-430,-78-3-549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0:58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0 528 2112,'3'-1'2467,"2"8"-818,4 9 398,0 11-886,-2 1 0,-1 1 0,2 22-1161,4 90 536,-7-58-158,0-31-193,14 137 1725,-22-287 935,-11-31-2411,6 61-352,2 0 0,3 0 0,5-45-82,1 67 10,4-32 2,4-13-12,-7 70-6,0-1 1,2 1-1,0 0 1,2 0 0,0 1-1,5-9 6,-8 21-5,1 0 0,-1 0 0,1 0-1,1 1 1,-1 0 0,1 0 0,0 1 0,1-1 0,4-2 5,-7 6-4,-1 0 0,1 0 0,0 1 1,0-1-1,0 1 0,0 0 1,0 1-1,0-1 0,0 1 1,1 0-1,-1 0 0,0 1 1,1-1-1,-1 1 0,0 0 1,1 1-1,1-1 4,-4 2-4,1-1 1,0 0-1,-1 1 1,1 0-1,-1 0 1,0 0-1,0 0 1,1 0-1,-1 1 1,-1-1-1,1 1 1,0 0-1,-1 0 1,1 0-1,-1 0 1,0 0-1,0 1 1,0-1-1,0 1 1,-1-1-1,1 1 1,-1-1-1,0 1 1,0 2 3,3 10-7,-1 1 0,-1-1 0,0 1 0,-1 0 0,-1 2 7,0 16 0,-2-1-1,-1 1 0,-1-1 1,-3 0-1,0 0 1,-2-1-1,-2 0 0,0-1 1,-3 0-1,0 0 1,-4 0 0,-45 72 18,-14 27 34,73-124-46,1-1 5,0 0 0,0 0 1,-1-1-1,1 1 1,-2-1-1,1 0 1,-1 1-12,4-6 2,1 0 0,-1 1 0,0-1 1,1 0-1,-1 1 0,0-1 0,1 0 1,-1 0-1,0 0 0,1 0 1,-1 0-1,0 0 0,1 0 0,-1 0 1,0 0-1,0 0 0,1 0 1,-1 0-1,0 0 0,1 0 0,-1-1 1,0 1-1,1 0 0,-1-1 0,0 1 1,1 0-1,-1-1 0,1 1 1,-1-1-1,1 1 0,-1-1 0,1 1 1,-1-1-1,1 1 0,-1-1 1,1 1-1,0-1 0,-1 0 0,1 1 1,-1-1-3,-17-31 49,16 26-51,-1-1 0,1 1 0,0-1 0,0 0 0,1 0 0,0 0 0,0 0 0,1 0 0,-1 0 0,2 0 0,-1-4 2,1 9-5,-1 0 0,0 0 0,1 0-1,0 0 1,-1 0 0,1 0 0,0 1 0,0-1-1,0 0 1,0 0 0,0 0 0,1 1 0,-1-1-1,0 1 1,1-1 0,-1 1 0,2-1 5,-1 1-6,0-1 0,1 1 0,-1 1 1,1-1-1,-1 0 0,0 1 0,1-1 1,-1 1-1,1-1 0,-1 1 0,1 0 1,0 0-1,-1 1 0,1-1 0,-1 0 1,0 1-1,1-1 0,0 1 6,17 5-10,-1 1 0,1 0-1,-1 1 1,-1 1 0,11 8 10,8 6-1,-1 2 0,5 6 1,6 9-26,12 16 26,30 25 562,-54-54-338</inkml:trace>
  <inkml:trace contextRef="#ctx0" brushRef="#br0" timeOffset="630.049">773 777 3617,'-42'-26'2035,"42"26"-1954,1 1 0,-1-1 0,1 1 0,-1-1 0,0 1 0,1-1 0,-1 1 0,0 0 0,1-1 0,-1 1 0,0 0 1,0-1-1,1 1 0,-1 0 0,0-1 0,0 1 0,0 0 0,0-1 0,0 1 0,0 0 0,0 0 0,0-1 0,0 1 0,-1 0 0,1-1 0,0 1 0,0 0 0,-1-1 1,1 1-1,0 0 0,-1-1 0,1 1 0,0-1 0,-1 1 0,1-1 0,-1 1 0,1-1 0,-1 1 0,1-1 0,-1 1 0,0-1 0,1 0 0,-1 1 0,1-1 0,-1 0 0,0 1 1,1-1-1,-1 0 0,0 0 0,1 0 0,-1 0 0,0 1 0,1-1 0,-1 0 0,0 0 0,0 0 0,1-1 0,-1 1 0,0 0 0,1 0 0,-1 0 0,0 0 0,1-1 0,-1 1 1,0 0-1,1-1 0,-1 1 0,1 0-81,5 5 254,2 0 0,-1 0 1,1-1-1,0 0 0,-1 0 1,2-1-1,-1 0 0,0 0 0,1 0-254,6 2 297,1-2 0,0 1 0,0-2 0,5 1-297,-7-2 144,1 0 0,-1-1 0,1-1 0,-1 0 0,0-1 0,0 0 0,3-1-144,-9 0 53,1 1 0,-1-1-1,1 0 1,-1 0 0,0-1 0,0 0 0,0-1 0,-1 1 0,0-1-1,1 0 1,-2-1 0,5-4-53,-8 7 19,0 1-1,0-1 1,-1 0 0,1 1-1,-1-1 1,0 0 0,0 0-1,0 0 1,0 0-1,0 0 1,0 0 0,-1 0-1,0 0 1,0 0 0,0 0-1,0 0 1,0 0-1,0 0 1,-1 0 0,1 0-1,-1 0 1,0 0 0,0 0-1,0 0 1,0 1-1,-1-1 1,1 0 0,-1 1-1,0-1 1,0 1 0,0-1-1,0 1-18,-1-3 19,-1 0 0,-1 1 0,1 0 0,-1-1-1,1 2 1,-1-1 0,0 0 0,0 1 0,-1 0 0,1 1-1,-1-1 1,1 1 0,-1 0 0,0 0 0,0 0 0,-3 1-19,-1 0 1,1 1 1,-1 0-1,0 0 1,1 2-1,-1-1 1,0 1-1,1 0 1,0 1-1,0 0 1,-1 0 0,2 1-1,-1 1 1,0-1-1,1 1 1,0 1-1,0-1 1,-6 7-2,5-4 0,0 1-1,1 0 1,0 0 0,1 0 0,0 1 0,0 0 0,1 1 0,0-1-1,1 1 1,0 0 0,1 1 0,0-1 0,1 1 0,-1 4 0,2 0-1,0 1 0,1-1 0,1 0 0,0 1 0,1-1 0,3 14 1,-3-22 0,1 0 0,0 0 0,0 0 0,1 0 0,0 0 0,0-1 0,1 1 0,0-1 0,0 0-1,0 0 1,1 0 0,0-1 0,1 0 0,3 4 0,1-3 10,-1 0 1,1-1-1,1-1 0,-1 1 0,1-2 1,-1 1-1,2-2 0,-1 1 1,0-1-1,0-1 0,1 0 0,8 0-10,0-1-95,1 0 0,0-2-1,0 0 1,-1-1-1,1-1 1,15-5 95,23-10-1514,-4-7 683</inkml:trace>
  <inkml:trace contextRef="#ctx0" brushRef="#br0" timeOffset="1079.23">1775 615 5745,'-5'-4'445,"1"0"0,-1 1 0,0 0 0,-1 0 0,1 0 0,0 0 0,-1 1-1,0 0 1,1 0 0,-1 1 0,0 0 0,0-1 0,0 2 0,0-1 0,0 1 0,0 0 0,0 0 0,0 1-1,0 0 1,1 0 0,-1 0 0,0 1 0,-3 1-445,-16 5 377,1 2-1,1 1 1,0 0 0,-15 12-377,28-17 30,0 1 1,0 1 0,0 0 0,1 0 0,1 1 0,0 0 0,0 0-1,0 1 1,1 0 0,-5 11-31,11-20 2,1 0 0,-1 0 0,1 0-1,-1 0 1,1 0 0,-1 1 0,1-1 0,0 0 0,-1 0-1,1 1 1,0-1 0,0 0 0,0 0 0,0 1-1,0-1 1,0 0 0,1 1 0,-1-1 0,0 0 0,1 0-1,-1 0 1,1 1 0,-1-1 0,1 0 0,-1 0 0,1 0-1,0 0 1,0 0 0,-1 0 0,1 0 0,0 0-1,0 0 1,0 0 0,0-1 0,0 1 0,0 0 0,0 0-1,0-1 1,1 1 0,-1-1 0,0 1 0,0-1-1,0 0 1,1 1 0,-1-1-2,9 3 10,0-1 1,0 0-1,0-1 0,1 0 0,2 0-10,-7-1 6,45 1 25,-28-1-18,0 1 0,1 0 0,-1 2 0,19 5-13,-37-7 1,0 1 0,0-1-1,0 1 1,0 0 0,0 1 0,0-1 0,0 1 0,-1 0 0,1 0 0,-1 1 0,0-1 0,0 1 0,0 0 0,0 0 0,-1 0 0,0 0 0,1 1 0,-2-1 0,1 1 0,0 0 0,-1 0 0,1 3-1,-2-3 2,0 0 1,0 0 0,0 1-1,0-1 1,-1 0-1,0 1 1,0-1-1,-1 0 1,0 1 0,0-1-1,0 0 1,0 0-1,-1 0 1,1 1-1,-2-2 1,1 1-1,0 0 1,-1 0 0,0 0-3,-6 7 16,1 0-1,-1 0 1,-1-2 0,0 1 0,0-1 0,-5 3-16,4-4 17,1-1 0,-1-1 0,-1 0 0,1 0 0,-1-1 1,0-1-1,-8 3-17,15-7 10,0 1 0,0-1 0,1 1 0,-1-1 0,0-1 0,-1 1 0,1-1 0,0 0 0,0 0 0,0 0 1,0-1-1,0 0 0,0 0 0,0 0 0,0 0 0,0-1 0,1 0 0,-1 0 0,0 0 0,-3-3-10,3 1-12,0 0-1,0 0 1,1 0 0,-1 0-1,1-1 1,0 0-1,0 0 1,1 0 0,-1 0-1,1 0 1,1-1-1,-1 0 1,1 1-1,-1-1 1,2 0 0,-2-4 12,5-24-115</inkml:trace>
  <inkml:trace contextRef="#ctx0" brushRef="#br0" timeOffset="1709.178">2192 740 5273,'23'-97'2633,"-22"96"-2539,-1 0 1,0-1 0,0 1-1,0 0 1,0 0 0,0 0-1,0 0 1,0 0 0,0 0-1,0-1 1,0 1 0,0 0-1,-1 0 1,1 0 0,-1 0-1,1 0 1,0 0 0,-1 0-1,0 0 1,1 0 0,-1 0-1,0 0 1,1 1 0,-1-1-1,0 0 1,0 0 0,0 1-1,1-1 1,-1 0 0,0 1-1,0-1 1,0 1 0,0-1-1,0 1 1,0-1 0,-1 1-1,1 0 1,0 0 0,0-1-1,0 1 1,0 0 0,0 0-1,0 0 1,0 0 0,-1 0-1,1 1 1,0-1 0,0 0-1,-1 1-94,-3-1 200,-2 0 24,-1 1-1,0 0 1,1 0-1,-1 1 1,1 0-1,0 0 1,0 1-1,-1-1 1,2 2-1,-7 3-223,-5 3 280,0 2 0,2 0 0,-8 7-280,15-11 33,1 0-1,-1 0 0,2 1 0,-1 0 0,1 1 1,1 0-1,-1 0 0,2 0 0,-1 1 0,2 0 0,-1 0 1,2 0-1,-1 0 0,1 1 0,1 0-32,1-4 2,0-1-1,0 0 0,1 1 1,0-1-1,1 1 0,-1-1 1,1 0-1,1 1 1,-1-1-1,1 0 0,1 0 1,-1 0-1,1 0 1,0-1-1,1 1 0,0-1 1,0 1-1,0-1 1,1-1-1,0 1 0,0-1 1,0 1-1,0-1 0,5 2-1,-1-1 9,0 0 0,0-1 0,0 0 0,1-1-1,-1 0 1,1-1 0,0 0 0,0 0 0,0-1-1,1 0 1,-1-1 0,1 0 0,-1-1 0,0 0-1,1-1 1,-1 0 0,0 0 0,10-4-9,-10 3 11,0 0 0,-1-2 1,0 1-1,0-1 1,0 0-1,0-1 0,0 0 1,-1 0-1,0-1 1,0 0-1,0-1 0,-1 1 1,0-1-1,-1-1 1,1 1-1,-1-1 0,-1 0 1,1-1-1,3-8-11,-4 6 23,-1 0 0,0 0 0,-1-1 1,0 0-1,0 0 0,-1-4-23,-1 10 15,-1 0 0,0 0 0,0 1 0,0-1 0,-1 0 0,0 0 0,0 1 0,0-1 0,-1 1 0,0-1 0,0 1 1,0-1-1,-1 1 0,-1-2-15,0 0 18,-1 1 0,0-1 0,-1 1 0,0 0 0,0 1 0,0 0 0,-1-1 0,1 2 0,-1-1 0,0 1 1,-1 0-1,1 1 0,-1 0 0,1 0 0,-1 0 0,-7 0-18,5 0-90,0 2-1,0 0 1,-1 0 0,1 0-1,0 2 1,-1-1 0,1 1-1,0 1 1,-1 0-1,1 0 1,0 1 0,-9 4 90,-15 9-374</inkml:trace>
  <inkml:trace contextRef="#ctx0" brushRef="#br0" timeOffset="2074.717">2708 92 8426,'-1'-1'310,"1"-1"-1,-1 1 1,0 0 0,1 0-1,-1 0 1,0 0 0,0 0 0,0 1-1,0-1 1,0 0 0,0 0 0,0 1-1,-1-1-309,2 1 76,0 0-1,-1-1 1,1 1 0,-1 0-1,1 0 1,0 0-1,-1 0 1,1 0-1,-1 0 1,1 0-1,-1 0 1,1 0 0,0 0-1,-1 1 1,1-1-1,-1 0 1,1 0-1,0 0 1,-1 0 0,1 1-1,0-1 1,-1 0-1,1 0 1,0 1-1,-1-1 1,1 0-76,-2 3 140,0 0 0,0 0 0,1-1 0,0 1 0,-1 0 0,1 0 0,0 0 0,0 1 0,0-1 0,0 1-140,-5 29 200,2-1 0,0 1 0,3 0 0,0 0 0,4 18-200,6 50 393,8 13-393,-3-23 174,5 21 314,-3 41-488,-11-81 3702,-5-55-2215</inkml:trace>
  <inkml:trace contextRef="#ctx0" brushRef="#br0" timeOffset="2745.071">3069 673 5441,'9'-75'2657,"-11"56"-582,1 18-1996,1 1-1,0 0 0,0 0 1,0-1-1,-1 1 1,1 0-1,0 0 0,0-1 1,-1 1-1,1 0 0,0 0 1,0 0-1,-1-1 1,1 1-1,0 0 0,-1 0 1,1 0-1,0 0 1,-1 0-1,1 0 0,0 0 1,-1-1-1,1 1 1,0 0-1,-1 0 0,1 0 1,0 1-1,-1-1-78,0 0 103,1 0 0,-1 0 0,0 1 0,0-1 0,0 0 0,1 1 0,-1-1 0,0 1 1,1-1-1,-1 1 0,0 0 0,1-1 0,-1 1 0,1 0 0,-1-1 0,1 1 0,-1 0 0,1-1 0,-1 1 0,1 0 0,0 0 0,-1 0-103,-1 11 126,1-1 1,0 1-1,1 0 0,0-1 1,1 1-1,0 0 0,1-1 1,2 11-127,4 4 163,0 0-1,2 0 1,4 6-163,-3 1 191,-8-25-136,-1 0 0,1 0 0,0 0 0,1-1 0,1 4-55,-3-9 12,0 0 0,0 1 1,-1-1-1,1 0 0,1 0 1,-1 0-1,0 0 0,0-1 0,1 1 1,-1-1-1,1 1 0,-1-1 1,1 0-1,0 0 0,-1 0 0,1 0 1,0 0-1,0-1-12,0 1 14,1-1 0,-1 1 1,1-1-1,-1 0 0,1 0 0,-1 0 1,1-1-1,-1 0 0,1 1 0,-1-1 0,0 0 1,1 0-1,-1-1 0,0 1 0,0-1 1,0 0-1,0 1 0,0-1 0,0-1 0,-1 1 1,1 0-1,-1-1 0,2-1-14,6-8 40,-1 0-1,0 0 1,-1-1-1,-1-1 1,0 0-40,5-7 30,2-4-2,-1-1 0,-2 0 0,0-1 0,-2 0 0,-1-1 0,-1 0 0,-1 0 0,-2-1-28,-1 22-18,0 10 0,1 12-5,0 38 15,-3-28 16,1 0 1,1-1 0,1 1 0,7 19-9,-9-38 10,0 0 0,1 1 0,0-1 0,0 0 0,0 0 0,1-1 0,0 1 0,0-1 0,0 1 0,0-1 0,1-1 0,0 1 0,0-1 0,1 0 0,-1 0 0,1 0 0,0-1 0,0 1 0,4 0-10,-3-1-33,1-1 0,-1 0 0,1 0 0,6 0 33,35 2-38</inkml:trace>
  <inkml:trace contextRef="#ctx0" brushRef="#br0" timeOffset="3110.727">4043 67 10570,'-26'-5'4201,"5"10"-3073,7 10-479,-2 6 31,12 18-464,3 13-80,12 21-40,3 7-16,-2 5-8,5-7-8,-6-9 0,-2-1 0,-5-11 0,-1 0 32,-2-2-56,-1-2-248,0-10 152</inkml:trace>
  <inkml:trace contextRef="#ctx0" brushRef="#br0" timeOffset="3456.399">3732 604 8874,'-15'-13'3729,"5"14"-2257,10 1-16,7 2-391,11-1-273,22-5-352,13 1-96,21-6-176,7 0-56,4 2-32,-9-9 112,-9 4-248,-9-1 3361,-21 11-2481</inkml:trace>
  <inkml:trace contextRef="#ctx0" brushRef="#br0" timeOffset="3457.399">4367 523 9282,'102'-46'3993,"-98"44"-2305,1 4-263,0 12-593,6 11-288,-4 12-256,-3 4-112,0 12-72,-5-3-24,1 2-24,0 1 0,8-7 120,-2-7-176,2-16 3553,7-11-2641</inkml:trace>
  <inkml:trace contextRef="#ctx0" brushRef="#br0" timeOffset="3824.915">4522 28 11146,'-31'-19'4409,"6"14"-3216,4 2-361,11 7-304,6 5-128,16 11-224</inkml:trace>
  <inkml:trace contextRef="#ctx0" brushRef="#br0" timeOffset="4293.79">4985 616 7930,'28'-39'3451,"10"-20"-3451,-37 58 74,0 1-1,-1-1 1,1 0 0,-1 0-1,0 1 1,1-1-1,-1 0 1,1 0 0,-1 0-1,0 1 1,0-1-1,1 0 1,-1 0 0,0 0-1,0 0 1,0 0-1,0 0 1,0 1 0,0-1-1,0 0 1,-1 0-1,1 0 1,0 0 0,0 0-1,-1 1 1,1-1-1,0 0 1,-1 0 0,1 0-1,-1 1 1,1-1-1,-1 0 1,1 1 0,-1-1-1,0 0 1,1 1-1,-1-1 1,0 1 0,0-1-1,1 1 1,-1-1 0,0 1-1,0-1 1,0 1-1,1 0 1,-1 0 0,-1-1-74,-2 0 318,-1 0 1,1 1 0,-1-1-1,0 1 1,1 0 0,-4 0-319,7 0 51,-7 1 62,0 1 0,0-1 0,0 2-1,1-1 1,-1 1 0,0 0 0,1 0 0,0 1 0,0 0 0,0 0 0,0 1 0,1 0 0,0 0 0,0 0 0,0 1 0,0 1-113,-2 1 5,1 1 0,0 0 1,0 0-1,1 1 0,0 0 0,1 0 0,0 0 0,0 1 1,2 0-1,-1 0 0,1 1-5,1-3 4,1 1 0,0-1-1,0 0 1,1 1 0,1-1 0,-1 1-1,2-1 1,-1 1 0,1-1 0,1 0 0,-1 0-1,2 0 1,-1 0 0,1 0 0,0-1-1,1 0 1,3 4-4,-5-6 4,1-1 0,0-1-1,1 1 1,-1 0 0,1-1-1,0 0 1,0 0 0,0 0-1,0-1 1,0 0 0,1 0-1,0 0 1,0-1 0,0 1-1,0-1 1,0-1 0,0 1 0,0-1-1,0 0 1,1-1 0,-1 1-1,0-1 1,1-1 0,-1 1-1,0-1 1,3 0-4,3-2 8,-1-1 1,0 0-1,0 0 0,0-1 1,0 0-1,-1-1 0,1 0 1,-2-1-1,1 0 0,0-1-8,-3 3 8,-1-1 0,1 0 0,-1-1 0,0 0-1,-1 0 1,1 0 0,-1 0 0,-1-1 0,1 0 0,-2 0 0,1 0 0,-1 0-1,2-6-7,-4 6 7,0 0 0,-1 1 0,0-1 0,-1 0 0,1 0 1,-1 1-1,-1-1 0,1 0 0,-1 1 0,-1 0 0,1-1 0,-1 1 0,-1 0 0,1 0 0,-1 0 0,0 1 0,-1-1 0,-3-3-7,-4-5 12,-1 0 0,-1 1 1,0 0-1,-1 1 0,0 1 0,-14-9-12,20 16 7,0-1-1,-1 1 0,0 1 0,0 0 0,-8-3-6,15 6-39,1 1 0,0-1 0,0 0 0,-1 1 0,1-1 0,0 1 0,0 0 0,-1 0 0,1 0 0,0 0-1,-1 0 1,1 0 0,0 1 0,-1-1 0,1 1 0,0 0 0,0-1 0,0 1 0,0 0 0,-1 0 0,1 0 0,0 1 0,1-1 0,-1 0 0,0 1 0,0-1 0,1 1 0,-2 1 39,2-1-150,0 0 1,1 0-1,-1 0 1,0 0 0,1 0-1,0 1 1,-1-1 0,1 0-1,0 1 1,0-1 0,0 0-1,0 0 1,1 1-1,-1-1 1,0 0 0,1 0-1,0 1 1,-1-1 0,2 1 149,11 31-894</inkml:trace>
  <inkml:trace contextRef="#ctx0" brushRef="#br0" timeOffset="4713.329">5420 563 8594,'27'-43'3211,"-27"43"-3171,0 0 0,0 0 0,-1 0 0,1 0 0,0 0 0,0 0 0,0 0 0,0 0 0,0 0 0,0 0 0,-1 0 0,1 0 0,0-1 0,0 1 0,0 0 0,0 0 0,0 0 0,0 0 0,-1 0 0,1 0 0,0 0 0,0 0 0,0 0 0,0 0 0,0 0 0,0-1 0,0 1 0,0 0 0,0 0 0,0 0 0,0 0-1,0 0 1,0 0 0,-1-1 0,1 1 0,0 0 0,0 0 0,0 0 0,0 0 0,0 0 0,0 0 0,0-1 0,0 1 0,0 0 0,0 0 0,1 0 0,-1 0-40,-10 10 1234,9-6-1067,0-1 1,0 0-1,1 1 1,-1-1-1,1 0 1,0 1-1,0-1 0,0 1 1,1-1-1,-1 0 1,1 2-168,11 40 589,-5-23-356,3 16 30,12 46 163,-20-73-337,0 0-1,-1 0 1,-1 0 0,1 1-1,-2-1 1,0 6-89,-1-9 103,-1-7 92,1-17 206,1-19-334,2 1 0,2 0 0,1 0 0,1 0 0,2 0 0,1 1 0,2 0 0,2 1 0,0 0 0,5-5-67,-14 31 0,1 0-1,-1 0 0,1 0 1,0 1-1,0 0 1,1 0-1,0 0 0,0 0 1,0 1-1,0 0 0,5-3 1,-6 5-1,0 0 0,0 1 0,0-1-1,1 1 1,-1 0 0,0 0 0,0 0-1,1 0 1,-1 1 0,1 0 0,-1 0-1,0 0 1,1 0 0,-1 1 0,1-1-1,-1 1 1,0 1 0,4 0 1,-1 1 0,0 0 0,0 0 0,0 0 0,0 1-1,-1 0 1,1 0 0,-1 1 0,0 0 0,-1 0 0,1 1 0,-1-1 0,0 1-1,0 0 1,-1 0 0,1 1 0,-1 0 0,-1-1 0,0 1 0,1 0 0,-2 1 0,1-1-1,-1 1 1,5 22 120,-1 0-1,-2 1 0,-1 0 1,-1 30-120,3 20 429,4-35-159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05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355 146 2152,'2'-1'282,"1"1"-1,-1 0 0,0-1 0,0 1 0,0-1 0,0 0 1,0 0-1,1 1 0,-1-1 0,-1-1 0,1 1 0,0 0 1,0 0-1,0-1 0,-1 1 0,1-1 0,0 0 0,-1 1 1,0-1-1,1 0 0,-1 0-281,3-3 287,-1-1-1,0 1 1,0-1-1,-1 0 1,1-2-287,-2 6 101,-1 0-1,1 0 1,-1 0 0,0 0-1,0 0 1,0 0-1,0 0 1,0 0 0,0 0-1,-1 0 1,1 0 0,-1 0-1,1 0 1,-1 0 0,0 0-1,1 0 1,-1 0-1,0 1 1,0-1 0,-1 0-1,1 1 1,0-1 0,-1 1-1,1-1 1,0 1-1,-1-1 1,0 1 0,1 0-1,-1 0 1,0 0 0,-1-1-101,-4-2 230,-1 0 0,1 0 0,-1 1 0,0 0 0,0 0 0,-4 0-230,1 1 94,0 1 1,1 0-1,-1 1 0,0 0 1,0 0-1,0 1 1,1 1-1,-1 0 1,0 1-1,1-1 0,0 2 1,-1 0-1,1 0 1,1 1-1,-1 0 1,1 0-1,0 1 0,-7 6-94,5-4 73,0 1 0,1 0-1,0 0 1,1 1-1,0 1 1,0-1-1,1 1 1,1 1-1,0 0 1,0 0-1,1 0 1,1 0-1,0 1 1,-2 9-73,5-12 23,0 1 0,0-1-1,1 0 1,1 1 0,0-1 0,0 1 0,1-1-1,0 1 1,1-1 0,0 0 0,0 0 0,1 0-1,1 0 1,0 0 0,0 0 0,5 6-23,-3-6 42,1 0-1,1-1 1,-1 0 0,2 0 0,-1-1 0,1 0 0,0-1 0,1 1-1,-1-2 1,2 1 0,-1-2 0,1 1 0,-1-1 0,9 2-42,2 0 27,0-1 1,0 0-1,1-2 1,0 0 0,0-2-1,0 0 1,0-1-1,0-2 1,0 0-1,0-1 1,-1-2 0,6-1-28,35-14-47</inkml:trace>
  <inkml:trace contextRef="#ctx0" brushRef="#br0" timeOffset="527.05">867 272 6401,'6'-24'1471,"-1"-2"-1,1-11-1470,-6 35 126,0 0 1,-1 1-1,1-1 0,0 0 1,0 0-1,-1 1 0,1-1 1,-1 0-1,0 1 0,1-1 1,-1 0-1,0 1 0,0-1 1,0 1-1,0-1 0,0 1 1,0 0-1,0-1 0,-1 1 1,1 0-1,0 0 0,-1 0 1,1 0-1,-1 0 0,0 0-126,-2-2 331,-1 1 0,1 0-1,-1 1 1,0-1 0,0 1-1,-2 0-330,7 1 18,-2-1 63,0 1 0,0 0-1,0-1 1,0 1 0,0 0 0,0 1 0,0-1 0,0 0 0,0 0 0,0 1-1,0-1 1,0 1 0,0 0 0,0 0 0,0-1 0,0 1 0,0 1 0,1-1 0,-1 0-1,0 1-80,-3 2 109,1 1 0,-1-1 0,1 1 0,1 1 0,-3 3-109,0-1 73,2-3-48,-11 17 70,0 0 0,1 1-1,-4 11-94,15-25 7,-1-1-1,1 1 0,1 0 0,-1 0 0,2 0 0,-1 0 1,1 1-1,1-1 0,0 0 0,0 0 0,1 9-6,0-13 4,0-1-1,0 0 1,0 1 0,0-1-1,1 0 1,0 0-1,-1 0 1,2 0-1,-1 0 1,0 0 0,1 0-1,0-1 1,-1 0-1,1 1 1,1-1-1,-1 0 1,0 0 0,1-1-1,0 1 1,-1-1-1,1 1 1,4 0-4,-2 0 7,0-1-1,-1 0 1,1-1 0,0 0 0,0 0-1,0 0 1,0 0 0,0-1 0,0 0-1,0 0 1,0-1 0,0 0 0,0 0 0,0 0-1,0-1 1,5-1-7,-1-2 10,1 1 1,-1-2-1,0 1 1,0-2-1,0 1 0,-1-1 1,0-1-1,-1 1 0,1-2 1,6-7-11,-11 11 4,0 0 0,-1-1 1,1 1-1,-1 0 0,0-1 0,-1 0 0,1 0 1,-1 0-1,0 0 0,0 0 0,-1 0 0,0 0 1,0-1-1,0 1 0,-1 0 0,0-1 0,0 1 1,-1 0-1,0-1 0,-1-3-4,0 0 6,-1 0 0,-1 1 0,0-1 0,0 1 0,-1 0 0,0 0 0,0 0 0,-1 1 0,0 0-1,-1 0 1,-2-2-6,9 10 3,0 0-1,0-1 1,0 1 0,0 0-1,-1 0 1,1 0-1,0 0 1,0 0-1,0 0 1,-1-1-1,1 1 1,0 0-1,0 0 1,0 0-1,-1 0 1,1 0 0,0 0-1,0 0 1,0 0-1,-1 0 1,1 0-1,0 0 1,0 0-1,0 0 1,-1 0-1,1 0 1,0 0-1,0 0 1,0 0 0,-1 0-1,1 0 1,0 0-1,0 0 1,0 1-1,-1-1 1,1 0-1,0 0 1,0 0-1,0 0 1,0 0-1,-1 1 1,1-1 0,0 0-1,0 0 1,0 0-1,0 0 1,0 1-1,0-1 1,0 0-1,-1 0 1,1 0-1,0 1 1,0-1-1,0 0 1,0 0-1,0 0 1,0 1 0,0-1-1,0 0 1,0 0-1,0 1 1,0-1-1,0 0 1,0 0-1,1 0 1,-1 1-1,0-1 1,0 0-1,0 0 1,0 0-3,3 18 178,1-1-95,2-1-1,0 0 1,1 0-1,0-1 0,1 1 1,1-2-1,1 1 0,0-1 1,1 0-83,-5-6-159,1-2 0,-1 1 0,1-1 0,0 1 0,1-2 0,-1 1 0,1-1 0,0-1 0,1 1 0,-1-1 1,1-1-1,0 1 0,0-1 0,0-1 0,0 0 0,0 0 0,5-1 159,5 0-779</inkml:trace>
  <inkml:trace contextRef="#ctx0" brushRef="#br0" timeOffset="934.429">1191 161 4353,'0'-2'415,"0"-1"1,0 1-1,0 0 0,-1 0 1,1 0-1,-1-1 1,1 1-1,-1 0 0,0 0 1,1 0-1,-1 0 0,0 0 1,0 0-1,-1 0 1,1 0-416,2 7 3860,9 25-2710,3-2-677,-1 1 0,-2 0 0,-1 1 0,4 26-473,0-10 380,-10-37-323,0 0 0,-1-1-1,0 1 1,0 0 0,-1 0 0,0 0 0,0 0-1,-1 0 1,-1 4-57,1-7 181,1-15-83,3-22 5,-10-47 1,2 37-78,2 1-1,1-1 1,4-15-26,-3 50 0,1 1 1,0 0-1,0 0 0,0 0 0,1 0 0,0 0 1,0 0-1,0 0 0,1 1 0,-1-1 1,1 1-1,0-1 0,0 1 0,1 0 1,-1 0-1,1 1 0,0-1 0,4-2 0,-4 3-1,0 1-1,0 0 1,1 0 0,-1 0-1,1 0 1,0 1-1,-1 0 1,1 0 0,0 0-1,0 1 1,0-1-1,-1 1 1,1 0 0,0 0-1,0 1 1,0 0-1,0 0 1,-1 0-1,1 0 1,3 2 1,1 1-2,0 0-1,0 0 1,0 1 0,-1 0-1,1 1 1,-1 0 0,-1 0-1,1 1 1,-1 0 0,0 0-1,-1 0 1,1 1-1,-2 0 1,1 1 0,2 5 2,-1-2 23,-1 1 0,-1 0 1,0 0-1,-1 0 0,0 0 0,-1 1 1,0 0-1,-1-1 0,-1 1 0,0 13-23,-10 70-1388,8-80 763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1:02.12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972 328 5969,'-58'-69'3200,"52"62"-2734,0 1 1,-1-1-1,0 2 1,-1-1-1,1 1 1,-1 0 0,0 0-1,0 1 1,-1 1-1,1-1 1,-1 1-1,0 0 1,0 1-467,-14-2 490,-1 0 0,0 2 0,0 0 0,0 2-490,8-1 239,-27 1 102,0 1 0,0 2-1,0 2 1,-17 5-341,32-3 92,0 0 0,1 1-1,-1 2 1,2 1 0,-1 1 0,2 1 0,-5 5-92,15-8 26,2 0 0,-1 1 1,1 0-1,1 1 0,0 1 1,1 0-1,1 0 0,-1 1 1,2 1-1,0 0 1,1 0-1,-5 13-26,0 6 24,2 0 0,1 1 1,2 0-1,1 0 0,-1 23-24,1 4 26,4-1 1,1 1-1,4 0 0,2-1 0,10 48-26,-7-72 16,1 0 0,2-1 0,2 0 0,1 0 0,2-1 0,1-1 0,1-1 0,2 0 0,21 27-16,-22-40 17,0 0 0,1-1 0,0-1 0,2 0 1,0-2-1,1 0 0,0-2 0,2 0 0,-1-2 0,2 0 0,-1-2 0,2 0 1,-1-2-1,1-1 0,0-1 0,1-1 0,-1-2 0,1 0 0,10-2-17,6-1 84,0-2-1,0-3 0,0-1 1,14-4-84,12-7 1285,0-3 0,18-10-1285,64-30 1177</inkml:trace>
  <inkml:trace contextRef="#ctx0" brushRef="#br0" timeOffset="609.334">2041 1025 6889,'-16'-67'3140,"-8"-20"-3140,23 84 133,0 0 1,0 0-1,0 0 1,-1 0-1,0 0 0,1 0 1,-1 0-1,0 0 1,0 0-1,-1 1 0,1-1 1,0 1-1,-1 0 1,0 0-134,1 0 132,-1 1 0,1 0 0,-1 0 0,1 0 0,-1 1 0,0-1 1,1 0-1,-1 1 0,0 0 0,-2 0-132,-4-1 368,1 0-233,-1 0 0,1 1 1,-1 0-1,1 1 1,-1 0-1,1 0 1,0 1-1,0 0 0,-1 0 1,1 1-1,1 0 1,-1 0-1,0 1 1,1 0-1,0 0 0,0 1 1,0 0-1,0 0 1,1 1-1,0-1 1,0 2-1,0-1 0,-4 6-135,0 3 52,0 0 0,1 1 1,1-1-1,0 2 0,2-1 0,-1 1 0,2 0 0,0 0 0,1 1 0,1-1 0,0 2-52,1 6 23,0 0 0,2 0 0,1 0 0,0 0 0,2 0 0,1-1 1,1 1-1,1-1 0,1 0 0,7 15-23,-9-27 8,1 0 0,1-1 0,-1 1 1,2-1-1,0-1 0,0 1 0,1-1 0,0-1 0,7 6-8,-8-8 7,1-1-1,-1 0 0,1-1 0,1 0 1,-1 0-1,1-1 0,-1-1 0,1 1 1,0-1-1,0-1 0,1 0 0,-1-1 0,2 1-6,1-2 8,0 0 0,0-1-1,0 0 1,0-1 0,0-1-1,-1 0 1,1 0 0,-1-1-1,0-1 1,0 0 0,0-1-1,-1 0 1,1 0 0,-1-2-1,-1 1 1,0-1-1,0-1 1,5-5-8,3-4 19,-1-1 0,0-1 1,-1-1-1,-2 0 0,0-1 0,-1 0 0,-1-1 0,8-23-19,-14 29 19,0 0 0,-2 0 0,1 0 0,-2-1 0,1-15-19,-3 23 13,-1-1 0,0 1 0,-1 0 0,0 0 0,0 0 0,-1 0 0,-1 0-1,0 0 1,0 0 0,-4-8-13,1 8 15,-1-1 0,1 1 0,-2 0-1,1 0 1,-1 1 0,-1 0 0,0 1 0,0-1 0,-5-2-15,-5-2 15,1 0 0,-2 2 1,1 0-1,-16-5-15,17 8-4,0 2-1,-1 0 1,1 1-1,-1 0 1,-16 0 4,26 4-115,1 0 0,-1 1 0,1 0 0,-1 0-1,1 1 1,-1 0 0,1 1 0,-1 0 0,1 0 0,0 1 0,0 0 0,0 0-1,1 1 1,-3 1 115,6-3-154,0 1 0,0 0 0,1-1-1,-1 2 1,1-1 0,0 0 0,0 1 0,-2 2 154,2 0-131,0-1 0,0 1 0,1 0 0,0 0 0,0 0 0,1 1 131</inkml:trace>
  <inkml:trace contextRef="#ctx0" brushRef="#br0" timeOffset="1440.015">2622 1077 8106,'-53'-68'3115,"35"55"-1830,18 13-1256,-1 0 0,1 0 0,0 0 1,0-1-1,0 1 0,-1 0 0,1 0 0,0 0 0,0 0 0,-1 0 0,1 1 0,0-1 0,0 0 0,0 0 0,-1 0 0,1 0 0,0 0 0,0 0 0,0 0 0,-1 0 0,1 0 0,0 0 0,0 1 0,0-1 0,0 0 0,-1 0 0,1 0 0,0 0 0,0 1 0,0-1 0,0 0 0,0 0 0,0 0 0,-1 0 0,1 1 1,0-1-1,0 0 0,0 0 0,0 1 0,0-1-29,0 2 140,0 0 1,0 0-1,0 0 1,0 0-1,0 0 1,0 0-1,1 0 1,-1 0 0,1 2-141,4 6 255,-1 1 0,2-1 1,-1-1-1,6 7-255,13 25 291,106 233 848,-126-267-1021,-1 1 1,0 0 0,0 0-1,-1 1 1,0-1 0,0 0 0,-1 1-1,0-1 1,-1 9-119,0-16 16,1-1-1,-1 1 1,0-1 0,0 1 0,0-1-1,0 0 1,0 1 0,0-1 0,0 1-1,0-1 1,0 1 0,0-1-1,-1 1 1,1-1 0,0 1 0,0-1-1,0 0 1,-1 1 0,1-1 0,0 1-1,0-1 1,-1 0 0,1 1-1,0-1 1,-1 0 0,1 1 0,0-1-1,-1 0 1,1 1 0,0-1 0,-1 0-1,1 0 1,-1 1 0,1-1-1,-1 0 1,1 0 0,0 0 0,-1 0-1,1 0 1,-1 0 0,1 0 0,-1 0-1,1 0 1,-1 0 0,1 0 0,-1 0-1,1 0-15,-1 0 30,-1-1-1,1 0 0,0 0 1,0 1-1,0-1 0,0 0 0,0 0 1,1 0-1,-1 0 0,0 0 1,0 0-1,0 0 0,1 0 1,-1-1-1,1 1 0,-1 0 1,1 0-30,-9-28 96,1 0 1,1-1-1,-2-27-96,-4-95 24,9 86 0,2 50-22,-1-14-3,1 0 0,1 0 0,2-1 1,1 1-1,1 0 0,2-2 1,-3 27-5,-1-1 1,1 0-1,0 1 0,1-1 0,-1 1 1,1 0-1,0 0 0,0 0 0,2-2 5,-3 4-4,0 1-1,1-1 1,-1 1 0,1 0-1,-1 0 1,1 0 0,-1 1-1,1-1 1,0 0 0,0 1-1,0 0 1,0 0 0,0 0-1,0 0 1,0 0 0,0 1-1,0-1 1,3 1 4,1 0-5,0 1 0,-1 0 0,1 0 0,0 1 1,-1 0-1,1 0 0,-1 0 0,0 1 0,0 0 0,0 1 0,0-1 1,0 1-1,-1 0 0,5 4 5,7 7-9,-1 0 1,0 0 0,-1 2 0,0 1 8,4 7-16,-1 1 1,-1 1 0,-1 1 0,-2 0 0,9 24 15,-7-10 2,-3 1 0,-1 0 0,4 34-2,-15-69-8,4 23 57,-3-27-3,-4-19-3,2 10-37,-16-150 82,14 123-88,2-1-1,1 0 1,4-24 0,-4 48-5,1 0 1,0 1-1,1-1 0,-1 0 1,2 1-1,-1-1 0,1 1 1,0 0-1,1 0 0,0 0 1,0 1-1,4-4 5,-5 7-4,0 0 0,0 1 0,0-1 0,1 1 0,-1 0 0,1 0 0,0 1 0,-1 0 0,1-1 0,0 1 0,1 1 0,-1-1 0,0 1 0,0 0 0,1 0 0,-1 1 0,0-1 0,1 1 0,-1 0 0,1 1 0,4 0 4,0 1-6,-1-1 0,1 2 0,-1-1 1,0 1-1,0 1 0,0-1 0,0 2 0,0-1 0,-1 1 0,0 0 1,0 1-1,4 4 6,-2-1 1,-2 0 1,1 1-1,-1-1 1,-1 2-1,0-1 1,0 1-1,-1 0 1,4 11-2,5 18-16,-2 1 0,-2 1 0,-2 0 0,-2 0 1,-1 8 15,-4-37-19,4 27 993,2 0 0,1-1 0,7 15-974,18 36 1336</inkml:trace>
  <inkml:trace contextRef="#ctx0" brushRef="#br0" timeOffset="2145.456">3991 1099 6697,'0'-2'197,"1"1"225,0-1 0,-1 0 0,1 1 0,0-1 0,0 1 1,0-1-1,0 1 0,0-1 0,1 1 0,-1 0 0,1-1-422,5 4 2055,2 11-1277,0 7-245,-1 0 0,-1 1 0,-1 0 0,2 12-533,2 4 331,19 87 719,-4 2 0,2 75-1050,-23-128 367,-4 1-1,-5 48-366,-1 57 164,7-162-137,0 21 3,-1-36-16,0 0-1,0 0 0,-1 0 0,1 0 0,0 1 1,-1-1-1,0 0 0,1 0 0,-1 0 0,0 0 1,0 0-1,0 0 0,0 0-13,0-2 6,1 0-1,0 0 1,0 0-1,0 0 1,-1 1-1,1-1 1,0 0-1,0 0 1,-1 0 0,1 0-1,0 0 1,0 0-1,-1 0 1,1 0-1,0 0 1,0 0 0,-1 0-1,1 0 1,0 0-1,0 0 1,-1 0-1,1 0 1,0 0-1,0-1 1,0 1 0,-1 0-1,1 0 1,0 0-1,0 0 1,-1 0-1,1-1 1,0 1 0,0 0-1,0 0 1,0 0-6,-5-5 37,0 1 1,1-1 0,-1 1 0,1-1 0,0 0 0,1-1-1,-1 1 1,1-1 0,0 0 0,1 1 0,-1-1-1,1 0 1,0-1 0,1 1-38,-9-19 68,-35-91-7,4-2 0,6-2 0,-5-48-61,29 111-4,3 0-1,3 0 0,1-1 0,4 1 0,1-1 0,4 1 0,2-1 0,7-26 5,-10 65-8,1-1 1,1 1-1,1 0 0,0 1 0,1 0 0,1 0 0,1 0 1,0 1-1,2 1 0,0 0 0,0 0 0,2 1 0,0 1 1,0 0-1,11-7 8,-9 9-8,1 2 0,0 0 1,0 1-1,1 0 0,0 2 0,0 0 1,1 1-1,0 1 0,0 1 0,0 0 1,1 1-1,-1 2 0,1 0 0,-1 1 1,1 0-1,6 3 8,-10-1-4,0 0-1,0 2 1,-1 0 0,1 0 0,-1 1 0,0 1-1,0 1 1,-1 0 0,0 1 0,0 1 0,-1 0-1,0 0 1,-1 1 0,0 1 0,0 0 0,-1 1-1,-1 0 1,0 1 0,0 0 0,0 3 4,-5-7-1,1 0 1,-1 0-1,-1 1 1,0 0-1,0 0 1,-1 0-1,-1 1 1,1-1 0,-2 0-1,1 1 1,-1 0-1,-1-1 1,0 1-1,-1 0 1,0-1-1,0 1 1,-3 8 0,-3 4 3,-1-1 0,-1 0 1,-1 0-1,-1-1 0,-1 0 0,-1-1 1,-1-1-1,-9 11-3,0-3 6,-1 0-1,-2-2 1,0-1 0,-2-1-1,-12 7-5,20-17-18,-1 0-1,-1-1 0,0-1 1,-4 1 18,19-9-91,0 0 1,0-1 0,0 1-1,-1-2 1,1 1 0,-1-1-1,1 0 1,-1 0 0,0-1-1,1 0 1,-1-1 0,1 1-1,-1-2 1,0 1 0,1-1 90,2 0-75,0 0 0,1-1-1,-1 1 1,1-1 0,0 0 0,-1-1 75</inkml:trace>
  <inkml:trace contextRef="#ctx0" brushRef="#br0" timeOffset="2636.322">4991 258 4257,'-9'-38'4408,"1"-1"-1,-1-26-4407,9 62 1788,3 9-950,7 21-630,-2-4 49,12 44 18,-4 2 1,-2 0-1,3 54-275,-5-37 183,31 156 420,-9-49 158,-7 8-761,-22-145 55,2 22 39,3 0 0,4-1-94,-12-65 1,2 1 0,-1-1 0,2 0 0,0 3-1,-3-12 117,-1 0 0,1 0-1,0 0 1,0-1-1,0 1 1,0 0-1,0-1 1,0 1 0,1-1-1,-1 0 1,1 0-1,0 0 1,0 0-1,-1 0 1,1 0 0,0-1-1,1 1 1,-1-1-117,28 5 883</inkml:trace>
  <inkml:trace contextRef="#ctx0" brushRef="#br0" timeOffset="3174.086">5745 1082 4585,'-50'-41'2407,"49"40"-2325,1 1 0,0 0 0,0-1 0,-1 1 0,1 0 0,0 0 0,0-1 0,-1 1 0,1 0 0,0 0 0,0-1 0,-1 1 1,1 0-1,0 0 0,-1 0 0,1 0 0,0-1 0,-1 1 0,1 0 0,-1 0 0,1 0 0,0 0 0,-1 0 0,1 0 0,0 0 0,-1 0 0,1 0 0,-1 0 0,1 0 0,0 0 0,-1 0 0,1 0 0,0 1 0,-1-1 0,1 0 0,0 0 0,-1 0 0,1 0 0,0 1 0,-1-1 0,1 0 0,0 0 0,0 1 0,-1-1 0,1 0 0,0 1 0,0-1 0,0 0 0,-1 1 0,1-1 1,0 0-1,0 1 0,0-1 0,0 0 0,0 1 0,0-1 0,-1 0 0,1 1 0,0-1 0,0 0 0,0 1 0,0-1 0,0 1-82,1 18 1778,0-17-1661,0 0 1,-1 1 0,1-1-1,0 0 1,0 0 0,1 0 0,-1 0-1,0 0 1,1 0 0,-1 0-1,1 0 1,-1-1 0,1 1-1,0 0 1,0-1 0,0 0-1,1 2-117,1-1 118,1 0-1,0 0 1,-1 0-1,1 0 1,0-1-1,0 0 0,0 0 1,2 0-118,8 0 166,0 0 1,-1-2-1,1 1 1,0-2-1,6-1-166,-8 0 46,0-1 0,0 0-1,0 0 1,0-2-1,-1 1 1,0-2-1,0 1 1,0-2-1,-1 0 1,0 0 0,6-7-46,-12 10 8,0 0 0,0 0 0,-1-1 0,0 1 0,0-1 0,0 0 0,-1 0 0,0 0 1,0-1-1,-1 1 0,1-1-8,-2 2 9,0 1 1,0-1-1,-1 0 0,0 1 1,1-1-1,-2 0 0,1 1 1,0-1-1,-1 0 0,0 1 1,0-1-1,0 1 0,-1-1 1,1 1-1,-1-1 1,0 1-1,-1 0-9,-1-3 14,0 0 0,-1 0 0,0 1 0,-1 0 0,1 0 0,-1 0 0,0 1 0,-1 0 0,1 0 0,-1 0 0,0 1 0,0 0 0,0 0 0,-1 1 0,1 0 1,-1 0-1,0 1 0,0 0 0,-7-1-14,6 2 8,0 0 0,-1 0 1,1 1-1,-1 0 1,1 0-1,0 1 1,-1 1-1,1 0 0,0 0 1,0 0-1,0 1 1,0 1-1,1-1 1,-1 2-1,1-1 0,-8 6-8,4 0 35,0 1 0,1 0 0,0 1 0,0 0 0,1 1 0,1 0 0,0 0 0,1 1 0,1 0 0,0 1 0,1-1 0,0 1 0,1 1 0,1-1 0,-2 13-35,0 7 66,1 1 0,2 0 0,1-1 0,2 1 0,1 0 0,5 20-66,-4-32 35,2 0 0,1 0 0,1-1 1,0 1-1,2-1 0,4 5-35,-8-19 30,0-1-1,1 1 1,0-1 0,0-1-1,1 1 1,0-1-1,0 0 1,1 0 0,0-1-1,0 1 1,0-2-1,1 1 1,0-1 0,0 0-1,0-1 1,1 0-1,5 2-29,9 1 437,1-1 0,-1-1 0,1-1 0,0-2 0,-1 0 0,1-1-1,7-2-436,80-3 1291</inkml:trace>
  <inkml:trace contextRef="#ctx0" brushRef="#br0" timeOffset="3624.459">6456 873 7170,'0'0'149,"-1"-1"1,1 1 0,-1 0-1,0 0 1,1 0 0,-1 0-1,1 0 1,-1 0 0,1 0-1,-1 0 1,0 0 0,1 0-1,-1 0 1,1 1 0,-1-1-1,1 0 1,-1 0 0,1 0-1,-1 1 1,1-1 0,-1 0-1,1 1 1,-1-1 0,1 0-1,0 1 1,-1-1 0,1 1-1,0-1 1,-1 1 0,1-1-1,0 0 1,-1 1 0,1-1-1,0 1 1,0 0 0,-1-1-150,2 2 173,-1 0 1,0-1 0,1 1 0,-1-1-1,1 1 1,0-1 0,0 1-1,-1-1 1,1 0 0,0 1-1,0-1 1,0 0 0,1 1-174,38 36 1497,30 15 645,12 4-2142,61 47 898,50 41-350,22 18-625,-187-138-448,-8-5 214</inkml:trace>
  <inkml:trace contextRef="#ctx0" brushRef="#br0" timeOffset="3956.699">6931 773 6913,'4'-7'908,"12"-21"1634,-16 27-2413,0 1 0,1-1 0,-1 0-1,0 1 1,1-1 0,-1 0 0,1 1 0,-1-1-1,1 1 1,-1-1 0,1 1 0,-1-1 0,1 1-1,0 0 1,-1-1 0,1 1 0,0-1 0,-1 1-1,1 0 1,0 0 0,-1-1 0,1 1-1,0 0 1,0 0 0,-1 0 0,1 0 0,0 0-1,0 0 1,-1 0 0,1 0-129,0 1 103,0 0 0,0-1-1,0 1 1,0 0 0,-1 0 0,1 0-1,0 0 1,-1 0 0,1 0 0,0 0 0,-1 1-1,1-1 1,-1 0 0,0 0 0,1 0-1,-1 0 1,0 1 0,0-1 0,0 0-1,0 0 1,0 1 0,0-1-103,-3 28 742,-2-16-581,0-1 0,0 0 0,-2 0 0,1 0 0,-1 0 0,-1-1-1,-1 1-160,-10 15 160,-36 59-36,2 2 0,5 3 0,4 1 0,-28 88-124,65-158-175,0 0 1,0 10 174,5-24 282,1 0 0,0-1 1,1 1-1,0 0 0,0 0 0,1 0 1,0-1-1,0 1 0,1 1-282,0-4 219,0 1 0,0-1 0,1 0 0,0 0 0,2 3-219,-5-8 3</inkml:trace>
  <inkml:trace contextRef="#ctx0" brushRef="#br0" timeOffset="4361.272">7611 850 6585,'-19'18'3841,"-3"11"-56,10 8-2441,5 8-79,9 1-569,6 6-264,6 6-256,0 0-56,-6 2-56,-3-2 16,-3-11-168,0-5-272,-6-16-360,1 0 392</inkml:trace>
  <inkml:trace contextRef="#ctx0" brushRef="#br0" timeOffset="4712.504">7361 374 10074,'-40'-22'4305,"20"-2"-2433,8 12-231,7 10-881,5 4 32,7 5-952,-7-7 160,12 5 32</inkml:trace>
  <inkml:trace contextRef="#ctx0" brushRef="#br0" timeOffset="5040.056">8236 79 7634,'2'-19'1729,"-2"12"-830,0 0 1,1 0 0,0 0-1,0 1 1,1-1 0,-1 1 0,4-6-900,4 30 1633,-1 20-1333,-2-1 0,-1 1 0,-2 0 0,-1 3-300,1 12 123,22 270 270,14 258-34,-38-564-386,2 48-866,10 63 893,-11-112-445</inkml:trace>
  <inkml:trace contextRef="#ctx0" brushRef="#br0" timeOffset="5371.284">8055 958 6993,'-33'-18'3945,"30"7"-368,8 1-1368,17-2-961,18 2-304,16-2-544,9 1-128,14 8-144,3-7 80,0 3-424,4-2-312,-17 1-928,-4 3 2472,-5 10-1032</inkml:trace>
  <inkml:trace contextRef="#ctx0" brushRef="#br0" timeOffset="5372.284">8819 826 5369,'44'12'3569,"-44"-1"88,12 2-1833,6 3-144,7 10-607,6 4-265,-3 6-352,-3 2-144,3 1-216,-1-1-32,4-4 8,0-6-136,3-11-616,0-7-464,4-17 640</inkml:trace>
  <inkml:trace contextRef="#ctx0" brushRef="#br0" timeOffset="5757.9">9581 643 8522,'-24'-3'4289,"-1"13"-1505,1 19-1015,-2 12-225,-3 21-544,3 5-256,2 15-295,-2 7-81,2 19-128,0 5-16,0 16-24,-3-4-48,5-11-88,-2-6-16,0-17 0,10-7-48,-1-17 2584,3-9-1936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07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35 5609,'-3'-3'499,"1"0"1,0 0-1,-1 0 0,0 0 0,0 0 0,0 1 0,0 0 0,0 0 1,0-1-1,-1 2 0,1-1 0,-1 0 0,-1 0-499,4 2 99,0 0-1,0-1 1,-1 1-1,1 0 1,0 0-1,0 0 0,0 0 1,0 0-1,0 1 1,0-1-1,0 0 1,0 0-1,0 1 1,0-1-1,0 1 1,0-1-1,0 1 1,0-1-1,-1 1-98,1 1 45,-1-1 0,1 1 1,-1 0-1,1-1 0,0 1 0,0 0 0,-1 0 0,1 0 1,1 0-1,-1 0 0,0 0 0,0 0 0,1 1-45,-3 9 115,1-1 0,1 1-1,0-1 1,1 1-1,0 0 1,1-1-1,0 1 1,2 9-115,7 25 712,8 24-712,-13-51 120,14 46 156,-4 2 0,-2-1 1,-4 1-1,-2 1 0,-3 11-276,-9-43 139,2-32 333,-2-10-213,-2-8 68,6 6-263,0 0 0,0 0 1,1 0-1,0 1 1,0-1-1,1 0 0,0 0 1,2-7-65,19-63 18,-20 73-6,12-34 5,1-1 0,5-5-17,-13 31-2,0 1-1,1 1 1,0 0-1,1 0 1,0 0 0,1 1-1,0 0 1,2 0 2,-8 8-2,-1 0 0,1 1 0,-1-1-1,1 1 1,0 0 0,0 0 0,0 0 0,0 0 0,1 1 0,-1 0 0,0 0 0,0 0 0,1 0 0,-1 0 0,1 1-1,-1 0 1,3 0 2,0 1-2,-1 0 0,0 1-1,0-1 1,0 1 0,0 1 0,0-1-1,0 1 1,-1 0 0,1 0-1,-1 0 1,4 4 2,1 1-2,1 2-1,-1 0 1,0 0-1,-1 0 1,0 1-1,-1 1 1,-1 0-1,1 0 1,-2 0-1,6 13 3,-8-13 1,1 1-1,-1 0 0,-1 0 0,-1 0 0,0 0 0,0 0 0,-1 1 0,-1-1 0,0 0 0,-1 1 0,-1 5 0,0-12 3,0 1-1,0 0 1,0-1-1,-1 1 0,0-1 1,-1 0-1,1 0 1,-1 0-1,-1 0 0,1-1 1,-1 0-1,0 0 1,-1 0-1,0 0 1,0-1-1,0 0 0,0 0 1,-1-1-1,-5 3-2,5-3 5,1 0-1,-1-1 1,0 0-1,-1-1 1,1 1-1,0-2 1,-1 1-1,1-1 1,-1 0 0,1 0-1,-1-1 1,0 0-1,1 0 1,-1-1-1,1 0 1,-1-1-1,-1 0-4,0 0-1,0-2-1,0 1 1,1-1 0,-1-1-1,1 0 1,0 0-1,0 0 1,1-1 0,0 0-1,0 0 1,0-1-1,1 0 1,-4-4 1,7 6-76,0 1 1,0-1 0,0 0-1,0 0 1,1 0-1,0 0 1,0 0-1,0-1 76,1 4-82,0 0-1,1 0 0,0-1 1,-1 1-1,1 0 0,0 0 1,0 0-1,0-1 1,0 1-1,1 0 0,-1 0 1,1 0-1,-1 0 0,1 0 1,0-1-1,-1 1 0,1 0 1,0 0-1,0 1 0,1-1 1,0-1 82,1-1-116,1 1 0,-1 1 0,1-1 0,0 0 0,0 1 0,2-1 116</inkml:trace>
  <inkml:trace contextRef="#ctx0" brushRef="#br0" timeOffset="399.295">642 537 6449,'92'-4'7546,"0"-3"-4921,-88 7-2595,0 0 0,-1 0 1,1-1-1,0 0 0,-1 0 1,1 0-1,0 0 0,-1 0 1,0-1-1,1 1 0,-1-1 1,0 0-1,0 0 0,0 0 1,0 0-1,0-1 0,0 1 1,-1-1-1,1 0 0,-1 0 1,0 0-1,1 0 0,-2 0 1,3-3-31,-1-4 29,-1 7-15,-1 0 1,0 0 0,1 0 0,-1 0 0,-1 0 0,1 0 0,0-1 0,-1 1 0,0 0 0,1 0 0,-1 0 0,0-1 0,-1 1 0,1 0 0,-1 0 0,1-1 0,-1 1 0,0 0 0,0 0-1,-1 0 1,0-2-15,1 3 8,-1-1-1,0 1 0,0-1 0,0 1 0,0 0 1,0-1-1,0 1 0,-1 0 0,1 1 0,-1-1 0,0 0 1,1 1-1,-1-1 0,0 1 0,0 0 0,0 0 0,0 0 1,0 0-1,0 1 0,0-1 0,-2 1-7,1-1 2,-1 1 1,1 0-1,-1 1 0,1-1 1,-1 1-1,1 0 0,0 0 1,-1 0-1,1 0 0,0 1 1,0 0-1,0 0 0,0 0 1,0 0-1,0 1-2,-10 8 4,0 1 0,0 0 0,1 1-1,1 0 1,0 1 0,1 0 0,1 1 0,0 1 0,-1 2-4,5-6 7,0-1 0,1 1 0,0 0 1,1 0-1,0 1 0,1-1 0,0 1 0,1 0 0,1 0 0,0 0 1,0 0-1,1 0 0,1 2-7,0-9 27,0 0 0,0 0 1,0 0-1,0 0 0,1-1 0,0 1 1,0 0-1,1-1 0,-1 1 0,1-1 1,1 0-1,-1 0 0,1 0 0,-1 0 1,1-1-1,1 0 0,-1 0 0,1 0 1,-1 0-1,1 0 0,0-1 0,1 0 1,0 1-28,5 0 103,0-1 1,0 0-1,1 0 1,-1-1 0,0 0-1,1-1 1,1-1-104,85 0 2546,-87-1-2145,77-4 965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16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1 605 8258,'13'-34'1220,"-8"22"-490,0 1 0,-1-1 1,-1 0-1,0 0 0,-1 0 0,1-5-730,-3 16 61,0 0-1,0 0 1,1 0-1,-1 1 1,0-1 0,0 0-1,1 1 1,-1-1-1,1 0 1,-1 0 0,1 1-1,-1-1 1,1 1-1,-1-1 1,1 0 0,-1 1-1,1-1 1,0 1-1,-1-1 1,1 1 0,0 0-1,-1-1 1,1 1-1,0 0 1,0-1 0,-1 1-1,1 0 1,0 0-1,0 0 1,0 0 0,-1 0-1,1 0 1,0 0-1,0 0 1,0 0 0,-1 0-1,1 0 1,0 0-1,0 1 1,0-1 0,-1 0-1,1 0 1,0 1-1,0-1 1,-1 1 0,1-1-1,0 1 1,-1-1-1,1 1 1,-1-1 0,1 1-1,0 0-60,0 2 70,0 1-1,1 0 0,-2 0 0,1 0 1,0 0-1,-1-1 0,1 5-69,1 11 145,6 24 66,-1 2 0,-3-1 1,-1 1-1,-2-1 0,-5 42-211,2-76 44,-2 23 39,4-31-75,0-1 1,0 1-1,0 0 0,0-1 1,0 1-1,0 0 0,0-1 1,1 1-1,-1-1 0,0 1 1,1-1-1,0 1 0,-1-1 0,1 1 1,0-1-1,0 1-8,15-29 204,-5 11-183,0 1 0,0 1 0,2 0 0,-1 1-1,2 0 1,5-3-21,-15 12-13,0 1 0,0 1-1,0-1 1,0 1 0,1-1 0,-1 1-1,1 0 1,0 1 0,-1-1-1,1 1 1,0 0 0,0 0 0,0 1-1,0-1 1,0 1 0,0 0 0,-1 0-1,1 1 1,0 0 0,0 0-1,0 0 1,0 0 0,-1 1 0,1-1-1,0 1 1,1 1 13,17 11-184,0 0 0,9 10 184,31 19 0,-62-42 22,0-1 1,0 1-1,0 0 0,0-1 0,0 1 1,0-1-1,1 0 0,-1 1 0,0-1 1,0 0-1,0 0 0,1 0 0,-1 0 1,0 0-1,0 0 0,1 0 1,-1 0-1,0 0 0,0-1 0,1 1 1,-1 0-1,0-1 0,0 1 0,0-1 1,0 1-1,0-1 0,1 0 0,-1 0 1,0 1-1,-1-1 0,1 0 1,0 0-1,0 0 0,0 0 0,0 0 1,-1 0-1,1 0 0,0 0 0,-1 0 1,1 0-1,-1 0 0,1-1 1,-1 1-23,3-7 187,0 0 0,0 0 0,-1 0 0,-1-1 1,2-7-188,-1-11 148,0-1 1,-2 1-1,-1-1 1,-1 1 0,-1 0-1,-5-14-148,-1-1-75,-3 0 0,-1 1 1,-14-27 74,22 53-2345,12 29 1505</inkml:trace>
  <inkml:trace contextRef="#ctx0" brushRef="#br0" timeOffset="371.582">969 55 9866,'-5'-10'1099,"4"7"-705,-1-1 0,1 1 1,-1-1-1,0 1 0,0-1 1,0 1-1,-1 0 0,1 0 1,-1 0-1,0 0 0,1 1 1,-4-3-395,5 5 52,1-1-1,-1 1 1,0 0 0,1 0 0,-1 0 0,0-1-1,1 1 1,-1 0 0,0 0 0,1 0 0,-1 0 0,0 0-1,1 0 1,-1 0 0,0 0 0,1 1 0,-1-1-1,1 0 1,-1 0 0,0 0 0,1 1 0,-1-1 0,0 0-1,1 1 1,-1-1 0,1 1 0,-1-1 0,1 0-1,-1 1 1,1-1 0,0 1 0,-1 0-52,-12 20 514,12-19-446,-17 45 309,2-1-1,1 2 1,3 0 0,0 16-377,4-28 142,-29 175 502,0 93-644,8-52 458,27-235-387,0-5 663,1 0 0,0-1 0,0 1-1,1 5-733,7 5 1255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14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420 201 7162,'8'-20'1096,"0"-1"1,-2-1 0,2-10-1097,-8 31 78,0-1 1,0 1 0,0 0 0,0 0-1,0-1 1,0 1 0,0 0 0,0 0-1,-1 0 1,1-1 0,-1 1 0,1 0-1,-1 0 1,1 0 0,-1 0 0,0 0-1,1 0 1,-1 0 0,0 0 0,0 0-1,0 0 1,1 0 0,-1 0 0,0 1-1,0-1 1,0 0 0,-1 1 0,0-1-79,-2-1 195,-1 0 0,1 1 0,-1-1-1,0 1 1,0 0 0,-1 1-195,-3-2 305,-1 0-95,0 1-1,0-1 1,0 2 0,0 0 0,0 0-1,0 0 1,0 2 0,0-1 0,0 1-1,0 0 1,0 1 0,-6 3-210,2 0 149,0 1 0,1 1 1,0 0-1,0 1 0,0 0 1,1 1-1,-10 11-149,7-7 63,1 1 1,0 1-1,1 0 0,1 1 1,0 0-1,2 1 0,0 0 1,1 1-1,-1 5-63,5-11 17,1 0 0,1 0-1,0 0 1,0 0 0,2 1 0,0-1 0,0 1 0,1-1-1,1 1 1,0-1 0,1 1 0,0-1 0,1 1 0,4 9-17,-3-12 8,1 0 1,-1 0 0,2 0 0,0 0 0,0-1-1,1 0 1,0 0 0,0-1 0,1 0-1,1 0 1,0-1 0,4 3-9,-1-2 19,0 0 0,1-1 0,0-1 0,1 0 0,0-1 0,0 0 1,0-1-1,1-1 0,4 1-19,7-1-9,0 0-1,0-2 1,0-1 0,0 0 0,0-2 0,0-2-1,0 0 1,0-1 0,-1-2 0,0-1 0,9-3 9,36-16-79</inkml:trace>
  <inkml:trace contextRef="#ctx0" brushRef="#br0" timeOffset="468.89">816 200 7146,'0'-1'181,"-1"1"0,0 0 0,0 0 1,1 0-1,-1 0 0,0 0 1,1-1-1,-1 1 0,0 0 0,0 0 1,1 1-1,-1-1 0,0 0 1,1 0-1,-1 0 0,0 0 1,0 1-1,1-1 0,-1 0 0,0 1 1,1-1-1,-1 0 0,1 1 1,-1-1-1,1 1 0,-1-1 0,0 1 1,1-1-1,0 1 0,-1-1 1,1 1-1,-1 0 0,1-1 1,0 1-1,-1 0 0,1-1 0,0 1 1,0 0-1,-1-1 0,1 1 1,0 0-1,0 0-181,0 4 205,0 1 0,0-1 0,1 1 0,-1-1 0,1 1 0,1-1-205,0 12 608,6 101 815,-6-65-916,7 40-507,-6-67 42,-2-16-27,0-1 1,0 1-1,1-1 0,0 0 1,0 0-1,1 0 1,1 0-1,-1 0 1,1 0-1,5 6-15,-9-16 7,0 1 0,-1-1-1,1 1 1,0-1 0,0 1 0,0-1 0,0 1 0,0 0-1,0-1 1,1 1 0,-1-1 0,0 1 0,0-1 0,0 1-1,0-1 1,0 1 0,1 0 0,-1-1 0,0 1 0,0-1-1,1 1 1,-1 0 0,0-1 0,1 1 0,-1 0 0,0-1-1,1 1 1,-1 0 0,1 0 0,-1-1 0,0 1 0,1 0-1,-1 0 1,1 0 0,-1-1 0,1 1 0,-1 0 0,0 0-1,1 0 1,-1 0 0,1 0 0,-1 0 0,1 0 0,-1 0-1,1 0 1,-1 0 0,1 0 0,-1 1 0,0-1 0,1 0-1,-1 0 1,1 0 0,-1 0 0,1 1 0,-1-1 0,0 0-1,1 0 1,-1 1 0,0-1 0,1 0 0,-1 1 0,0-1-1,1 1 1,-1-1 0,0 1-7,-8-54 275,-3 1-1,-1 0 1,-13-28-275,3 10 59,-3-34-59,22 93 2,1 0 0,1 0-1,0 0 1,1 0 0,0 0 0,1 0 0,0 0-1,1-2-1,-1 8 0,0 0 0,0 1 0,1-1 0,0 1-1,0 0 1,0-1 0,0 1 0,1 0 0,0 0-1,0 1 1,0-1 0,0 0 0,0 1 0,1 0-1,-1 0 1,1 0 0,0 0 0,0 0 0,4-1 0,3-1-2,1 0 1,0 1 0,0 1 0,0-1-1,0 2 1,1 0 0,-1 0 0,1 2-1,-1-1 1,1 1 0,-1 1-1,1 0 1,-1 1 0,8 2 1,-3 0-2,-1 0 1,0 2-1,0-1 1,0 2-1,0 0 1,-1 1-1,-1 1 0,1 0 1,-1 1-1,6 6 2,-11-8 0,0 0 0,0 0 0,-1 1 0,0 1 0,0-1 0,-1 1 0,-1 0 0,0 1 0,0-1 0,-1 1 0,0 1 0,-1-1 0,0 0 0,-1 1 0,0 0 0,-1 0 0,-1 0 0,0 0 0,0 10 0,-2 1 5,-2 0-1,0-1 1,-1 1 0,-2-1-1,0 0 1,-1 0-1,-1-1 1,-1 0-1,-1 0 1,-7 9-5,9-17 5,0-1 0,-1 0 0,-1-1 0,1 1 0,-2-2 0,0 1 0,-10 6-5,13-11 2,0-1 0,-1 0 0,1 0 0,-1-1 0,0 0 0,0 0 0,-1-1 1,1-1-1,-1 1 0,1-1 0,-1-1 0,-1 0-2,6-1-7,0 0 1,0 0-1,1-1 1,-1 1 0,0-1-1,0-1 1,0 1 0,1 0-1,-1-1 1,1 0-1,-1 0 1,1-1 0,0 1-1,-1-1 1,1 0-1,1 0 1,-1 0 0,0 0-1,1-1 1,0 0 0,0 1-1,-3-5 7,4 5-196,0-1 0,0 0 1,0 1-1,0-1 0,1 0 0,0 0 0,-1 0 0,2 0 0,-1 0 1,0-1-1,1 1 0,-1 0 0,1 0 0,1 0 0,-1-1 0,0 1 1,1-2 195,11-17-1061</inkml:trace>
  <inkml:trace contextRef="#ctx0" brushRef="#br0" timeOffset="847.054">1892 110 9930,'-4'-4'424,"0"0"1,-1 0-1,1 0 1,-1 0-1,0 0 0,0 1 1,0 0-1,0 0 0,0 0 1,-1 1-1,1 0 0,-1 0 1,0 0-1,0 1 0,1 0 1,-1 0-1,-1 0-424,-1 1 203,-1 0 1,1 1-1,0 0 0,0 0 1,-1 0-1,1 1 0,0 1 1,0-1-1,1 2 0,-1-1 1,-4 3-204,-2 2 79,1 0 0,0 1 0,0 1 0,1 0 1,1 1-1,-1 0 0,2 0 0,-1 1 0,2 1 1,0 0-1,0 0 0,-6 14-79,7-7 66,0-1 0,1 1 0,1 1 0,1-1 0,1 1 0,1 0 0,1 0 0,1 1 0,0-1 0,2 0 0,3 20-66,-3-34 9,0 0 0,1 0 0,0 0 0,0 0 0,1 0 0,0-1 0,0 1 0,1-1 0,-1 0 0,1 0 0,1 0 0,-1-1 0,1 1 0,0-1-9,2 2 12,1-1-1,0 0 1,0 0-1,0-1 0,1 0 1,0-1-1,0 0 1,0 0-1,6 1-11,8 1 39,1-1-1,0-1 1,0-1-1,0-1 0,0-1 1,1-1-1,20-4-38,-21 2-205,-1-2 0,1-1 0,-1 0 0,16-7 205,9-12-307</inkml:trace>
  <inkml:trace contextRef="#ctx0" brushRef="#br0" timeOffset="1234.019">2291 56 8842,'-1'-7'1128,"0"4"-574,0-1 0,1 1-1,0 0 1,-1-1 0,1 1 0,0-1-1,1 1 1,-1-1 0,1 1 0,-1-1-1,1 1 1,0 0 0,1-1-554,-1 4 107,0 1-1,0 0 1,-1 0 0,1 0-1,0 0 1,0 0 0,0 0 0,-1 0-1,1 0 1,0 0 0,-1 0-1,1 0 1,-1 0 0,0 1-1,1-1 1,-1 0 0,0 0-1,0 1-106,5 18 163,-1 0 0,-1 0 0,-1 1-1,-1-1 1,-1 0 0,-1 1 0,-2 17-163,-8 26 662,-15 52-662,-5 26 413,27-117-289,1 0 0,1 0 0,2-1 1,1 19-125,-1-38 34,1 0 1,0 0 0,-1 1 0,2-1-1,-1 0 1,1 0 0,-1 0-1,1-1 1,1 1 0,-1 0 0,1 1-35,-1-4 21,0 0 1,0 0 0,1 0-1,-1 0 1,0 0 0,1 0-1,-1 0 1,1-1 0,-1 1-1,1-1 1,0 0 0,0 0-1,-1 0 1,1 0 0,0 0-1,0-1 1,0 1-1,0-1 1,3 0-22,17 1 56,-1-1 1,1-2-1,0 0 0,-1-1 1,2-2-57,114-30 142,-51 12 410,-79 21-235,21-5-892,0 1 0,17 0 575,13 4-748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13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63 8586,'-9'-17'1853,"8"12"-1196,-2 0 1,1 1-1,0-1 1,-1 1 0,0-1-1,0 1 1,0 0-1,0 0 1,-2-1-658,5 5 30,-1 0 1,1 0-1,0 0 1,0 0-1,0 0 1,-1 0-1,1 0 1,0 0-1,0 0 1,0 0 0,0 0-1,-1 0 1,1 0-1,0 0 1,0 1-1,0-1 1,-1 0-1,1 0 1,0 0-1,0 0 1,0 0-1,0 0 1,0 1-1,-1-1 1,1 0-1,0 0 1,0 0-1,0 0 1,0 1-1,0-1 1,0 0-1,0 0 1,0 0-1,0 1 1,0-1-1,0 0 1,0 0-1,0 0 1,0 1-1,0-1 1,0 0 0,0 0-1,0 0 1,0 1-31,-2 13 199,2-12-82,1 32 44,1 1 1,2-1-1,1 0 0,9 31-161,-10-47 60,11 59 193,-4 0 0,-3 0 0,-3 1 0,-4-1 0,-3 1 0,-4 0 0,-8 31-253,12-96 587,3-27-180,4-28-70,4 4-313,1 0-1,1 0 0,3 1 0,1 1 1,1 0-1,2 1 0,13-16-23,-25 41-2,1 0 1,0 1-1,0 0 0,1 0 0,0 1 1,1-1-1,0 2 0,0 0 0,4-2 2,-9 6-1,-1 1 0,1 0 0,0 1 0,0-1 0,1 1 0,-1-1 0,0 1 0,0 0 0,1 1-1,-1-1 1,0 1 0,1 0 0,-1 0 0,0 0 0,1 1 0,-1-1 0,0 1 0,1 0 0,-1 0 0,0 1-1,0-1 1,0 1 0,0 0 0,0 0 0,0 0 0,-1 1 1,6 4-1,0 0-1,-1 0 1,0 1-1,0 0 1,-1 1-1,0 0 1,0 0 0,-1 0-1,-1 1 1,1 0-1,-1 0 1,-1 0-1,0 1 1,-1-1-1,0 1 1,0 0 0,-1 0-1,0 1 2,0 4 0,0 0 0,-1 0 0,-1 0 0,0-1 0,-1 1 0,-1 0 0,-1 0 0,0-1 0,-1 1 0,0-1-1,-1 0 1,-5 9 0,5-16 7,1 0-1,-2 0 0,1-1 0,-1 0 0,0 0 0,0 0 1,-1-1-1,0 0 0,0 0 0,0-1 0,-1 0 0,0 0 1,0-1-1,0 0 0,-1 0 0,1-1 0,-1 0 1,0 0-1,0-1 0,0 0 0,-5 0-6,6-1-68,-1 0-1,1-1 0,0 0 1,0 0-1,0-1 1,-1 0-1,1-1 1,0 1-1,0-2 1,0 1-1,1-1 0,-1 0 1,1 0-1,-1-1 1,1 0-1,0-1 1,0 1-1,1-1 1,0-1-1,0 1 0,0-1 1,0 0-1,-4-6 69,8 9-134,0 0 0,1 0-1,-1 0 1,0-1 0,1 1-1,0 0 1,0-1-1,-1-1 135,1-26-637</inkml:trace>
  <inkml:trace contextRef="#ctx0" brushRef="#br0" timeOffset="351.787">652 485 10618,'-6'-11'4425,"-1"11"-2896,3 7-177,7 13-584,9 6-192,11 9-120,9 3-128,0-2-168,3 2-64,0-3-40,-9-3 0,-5-4 120,0-3-160,0-4-544,1-10-512,9 0 528</inkml:trace>
  <inkml:trace contextRef="#ctx0" brushRef="#br0" timeOffset="705.455">1189 346 9818,'-13'-3'4289,"2"10"-2417,0 22-583,3 16-265,1 26-296,-7 4-88,-6 19-120,-4-3-88,-3-2-176,-1-4-72,4 0-103,2 0-9,8-7 176,5-1 632,5-18-600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08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351 445 6937,'0'-3'503,"-1"0"-1,0 0 0,0 0 0,0 0 0,-1 0 0,1 1 0,-1-1 0,1 1 0,-1-1 0,0 1 0,0-1 0,-2 0-502,2 1 111,0 1-1,0 0 1,0 0-1,0 0 1,0 1-1,-1-1 1,1 0-1,0 1 1,0-1-1,-1 1 1,1 0-1,0 0 1,-1 0-1,1 0 1,0 0-1,-1 1 1,0-1-111,-13 3 187,1 0 1,-1 1 0,1 1 0,0 1 0,0 0 0,1 0 0,-7 5-188,1 1 127,1 0-1,0 1 1,1 1-1,-16 15-126,29-24 11,0 0 1,0 1-1,1-1 0,-1 1 0,1 0 1,0 1-1,1-1 0,0 1 0,0-1 1,0 1-1,1 0 0,0 0 0,0 0 0,0 2-11,2-6 3,0 0 0,0-1-1,0 1 1,0 0-1,0 0 1,1 0-1,-1 0 1,1 0 0,0-1-1,0 1 1,0 0-1,0-1 1,0 1-1,0 0 1,2 1-3,0-1 3,-1 0 1,1-1-1,-1 1 0,1-1 0,0 0 1,0 0-1,0 0 0,0 0 1,1 0-1,-1 0 0,0-1 1,1 0-1,-1 0 0,1 0 1,0 0-4,97 20 66,-72-17-56,-1 1 1,1 1-1,-1 2 0,-1 1 0,0 1 1,16 9-11,-38-16 1,0 0-1,0 0 1,-1 0 0,1 0 0,-1 1 0,0 0 0,0 0 0,0 0-1,-1 0 1,1 1 0,1 2-1,-4-4 0,0 0 1,1-1-1,-1 1 1,0 0-1,-1 0 0,1 0 1,0 0-1,-1 0 0,0 0 1,1 0-1,-1 0 0,0 0 1,-1 0-1,1 0 0,-1 0 1,1-1-1,-1 1 1,0 0-1,0 0 0,0 0 1,0 0-1,-1 1 0,-3 3 3,1 0 0,-2 0 1,1 0-1,-1 0 0,0-1 0,0 0 0,-1 0 0,1 0 1,-1-1-1,-1 0 0,1-1 0,-1 1 0,0-1-3,-12 5 20,0 0 0,-1-1-1,0-1 1,-14 2-20,22-6 24,-1 0 0,0-2 1,0 1-1,0-2 0,-7 0-24,15 0-7,1 0 0,0-1-1,0 0 1,0 0 0,0 0 0,0 0-1,0-1 1,0 0 0,1 0 0,-1 0-1,0 0 1,1-1 0,0 0 0,0 0 0,0 0-1,-2-2 8,5 4 77,1 1 0,-1-1 0,0 0 1,1 0-1,-1 0 0,0-1 0,1 1 0,-1 0 0,1 0 0,0 0 0,-1 0 0,1 0 0,0-1-77,2-13 432</inkml:trace>
  <inkml:trace contextRef="#ctx0" brushRef="#br0" timeOffset="354.289">630 537 7146,'-22'-10'3840,"7"3"-623,5 18-2089,7 9-248,3 15-295,8 8-89,5 6-160,2 0-96,1-5-152,-4-3-16,4-5 24,-8-5 32,3-6-520,-5-6-136,-2-2 280</inkml:trace>
  <inkml:trace contextRef="#ctx0" brushRef="#br0" timeOffset="691.429">538 198 10314,'-18'-29'4033,"-3"6"-2761,21 20-864,-3 2-120,8 9-23,7 12-137,3 15-48</inkml:trace>
  <inkml:trace contextRef="#ctx0" brushRef="#br0" timeOffset="1259.178">890 621 4353,'-1'-1'207,"0"1"-1,-1-1 1,1 1 0,0-1-1,0 1 1,0 0 0,-1 0-1,1-1 1,0 1 0,0 0 0,0 0-1,-1 0 1,1 1 0,0-1-1,0 0 1,0 0 0,-1 1-1,1-1 1,0 1 0,0-1-1,0 1 1,0-1 0,0 1-1,0-1 1,0 1 0,-1 0-207,1 1 244,-1 0 1,1 0-1,0 0 1,-1 0-1,1 0 1,0 1-1,0-1 1,1 0-1,-1 0 1,0 1-1,1-1 0,0 0 1,-1 2-245,0 3 279,1-1 1,0 1-1,0 0 1,1-1-1,0 1 1,0-1-1,0 1 0,1-1 1,0 0-1,2 5-279,16 27 698,-12-25-587,-1-1 0,0 1 0,-1 1 0,0-1 0,-1 1 0,-1 0 0,0 0 0,-1 1 0,1 7-111,-7-14 60,1-8 56,0-7 125,-5-73 15,2-1-1,7-73-255,-2 149 1,8-49 10,-8 50-10,2 0-1,-1 0 0,0 0 0,1 0 1,0 1-1,0-1 0,0 1 1,0-1-1,0 1 0,1 0 1,-1 0-1,1 0 0,-2 2 0,0 0-1,0 0 1,0 0 0,1 0 0,-1 0-1,0 1 1,0-1 0,0 1 0,0-1-1,1 1 1,-1-1 0,0 1 0,1 0-1,-1-1 1,0 1 0,1 0 0,-1 0-1,0 0 1,1 0 0,-1 0 0,0 0-1,1 1 1,1 0-1,0-1 0,0 2 0,0-1 0,-1 0-1,1 1 1,0-1 0,-1 1 0,1 0-1,-1 0 1,1 0 1,8 9-5,-1-1-1,-1 1 1,0 1 0,2 3 5,-6-8-1,33 50 6,-3 1 1,-2 2-1,12 35-5,-43-92 2,-1 1 0,1-1 0,-1 1 0,0-1 0,-1 1-1,1-1 1,0 1 0,-1 0 0,0 2-2,-10-45 63,7 18-60,1 0 1,1 0-1,0-1 1,2 1-1,1 0 0,0 0 1,1 0-1,1 0 1,8-20-4,-9 33-1,0 1 0,1-1 0,0 0 0,0 1 0,1 0 0,0 0 1,0 0-1,1 1 0,2-2 1,-5 5 1,0 0-1,0 1 1,0 0 0,1-1 0,-1 1 0,1 1-1,-1-1 1,1 0 0,0 1 0,0 0-1,0 0 1,-1 0 0,1 0 0,0 1 0,0-1-1,0 1 1,0 0 0,0 0 0,0 1 0,4 0-1,1 1 1,0 0 0,-1 1 0,1 0 1,0 1-1,-1-1 0,0 2 0,0-1 0,0 1 1,0 1-1,-1-1 0,0 1 0,0 0 1,0 1-1,-1 0 0,0 0 0,-1 0 1,1 1-1,-1-1 0,2 7-1,1 0 21,-2 1-1,1 0 0,-2 0 1,0 1-1,-1-1 1,0 1-1,-2 0 1,1 0-1,-2 1 1,0 12-21,-6 64 2502,4-51-1478</inkml:trace>
  <inkml:trace contextRef="#ctx0" brushRef="#br0" timeOffset="1950.187">1816 570 4409,'-29'-22'4413,"24"17"-3184,0 1 1,0 0 0,0 0-1,0 1 1,-6-3-1230,11 7 85,0 0 0,0 0 0,-1 0 0,1 0 0,0 0 0,0 0 0,0 0 1,1 0-1,-1 0 0,0 0 0,0 0 0,0 0 0,1 0 0,-1 0 0,1 0-85,6 39 345,0 1 0,-3 0-1,-2 1 1,-2 36-345,-1-45 133,0-19-66,0-1 0,1 1 0,1 0 1,0-1-1,1 1 0,0 0-67,-1-11 10,0 0 0,-1-1-1,1 1 1,0-1 0,0 1-1,1-1 1,-1 1 0,1-1-1,-1 0 1,1 0 0,0 1-1,-1-1 1,1 0 0,0-1-1,0 1 1,1 0 0,-1 0-1,0-1 1,1 0 0,-1 1-1,1-1 1,-1 0 0,1 0 0,-1 0-1,1-1 1,0 1 0,-1 0-1,1-1 1,0 0 0,0 0-1,1 0-9,5 0 15,0-1 1,-1-1-1,1 1 0,-1-1 0,1-1 0,-1 0 0,0 0 0,0 0 1,0-1-1,-1 0 0,1-1 0,-1 0 0,0 0 0,0 0 0,-1-1 1,3-2-16,-1 0 12,1-1 0,-2 0 0,1 0 0,-1-1 0,0 0 0,-1 0 0,0 0 0,-1-1 0,0 0 0,0 0 0,2-11-12,-3-3 14,-1-1-1,-1 1 1,-1 0-1,-2-1 1,0 1-1,-2 0 1,-5-24-14,8 46-3,0 9-4,3 22-12,8 40-7,-6-44 30,2-1-1,0 0 1,1-1 0,2 1-1,7 11-3,-11-23-5,1 0 0,0 0-1,1 0 1,0-1-1,1 0 1,0-1-1,0 0 1,1 0 0,0-1-1,1 0 1,2 0 5,-9-5-308,1-1 1,0 0 0,0 0-1,0 0 1,0-1 0,0 1 0,1-1-1,-1-1 1,0 1 0,0-1-1,1 0 1,-1 0 0,0 0-1,1-1 308,17-3-1577</inkml:trace>
  <inkml:trace contextRef="#ctx0" brushRef="#br0" timeOffset="2323.017">2371 194 9210,'-14'-35'3953,"9"26"-2377,1 12-136,8 15-519,1 16-241,4 19-120,0 3-16,11 20-40,-6 11-48,5 2-112,4 2-72,-9-13-120,0-11-24,-5-13-48,-2-3 48,0-17 129,10-6 407,8-12-432</inkml:trace>
  <inkml:trace contextRef="#ctx0" brushRef="#br0" timeOffset="2934.39">2981 611 5577,'2'-1'200,"1"0"-1,-1 0 1,0 0 0,0-1-1,0 1 1,0-1-1,0 1 1,0-1 0,0 0-1,0 1 1,0-1 0,-1 0-1,1 0 1,-1 0-1,1-1 1,-1 1 0,0 0-1,1-2-199,-2 0 280,0 0 1,0 0-1,0 0 0,-1 0 0,1 0 0,-1 0 0,0 0 0,0 0 1,-1 0-1,1 0 0,-1 1 0,-1-4-280,1 4 89,1-1 0,-1 1-1,1 0 1,-1 0 0,0 0 0,0 0 0,0 0-1,-1 1 1,1-1 0,-1 1 0,1-1 0,-1 1-1,0 0 1,0 0 0,0 0 0,0 1 0,0-1-1,-1 1 1,1-1 0,0 1 0,-1 0-1,1 0 1,0 1 0,-1-1 0,1 1 0,-1-1-1,0 1 1,1 0 0,-1 1 0,1-1 0,-1 1-1,1-1 1,-1 1-89,-5 1 61,0 1 0,-1 0 0,1 1 1,1 0-1,-1 0 0,0 1 0,1 0 0,0 0 0,0 1 0,1 0 0,-6 6-61,3-1 32,-1 0-1,1 1 0,1 0 1,0 1-1,1 0 1,0 0-1,1 1 1,0 0-1,1 0 1,1 1-1,0 0-31,4-8 14,-1 0-1,1 0 1,0 0 0,0 0 0,0 0-1,1 0 1,1 0 0,-1 0 0,1 0-1,0 0 1,0 0 0,1 0 0,0 0-1,1-1 1,-1 1 0,1-1 0,0 1-1,1-1 1,-1 0 0,1 0 0,1-1-1,-1 1 1,1-1 0,0 0 0,2 2-14,2 0 29,0 0 0,0-1 0,1 0 0,0-1 0,0 1 0,0-2 0,1 0 0,-1 0 0,1-1 0,0 0 0,0-1 0,0 0 0,3 0-29,-6-1 13,0-1 0,1 0 1,-1 0-1,0 0 1,0-1-1,1 0 1,-1-1-1,0 0 0,0 0 1,0-1-1,0 0 1,-1 0-1,1-1 1,-1 0-1,0 0 1,0-1-1,0 0 0,1-1-13,-6 4 6,1-1 1,0 0-1,-1-1 0,1 1 0,-1 0 0,0-1 0,0 1 0,0-1 0,-1 0 0,1 0 0,-1 1 0,0-1 1,0 0-1,0 0 0,-1 0 0,1 0 0,-1 0 0,0-2-6,-1-9 22,0 1 0,-1-1 0,-1 1 0,-2-7-22,-2-8 33,7 29-32,-7-39 52,-2 1 1,-7-19-54,28 109 80,-4-30-47,1 1 0,0-2 0,2 1 0,1-2 0,1 1 0,0-2 0,1 0 0,1 0 0,1-1 0,1-1 0,1-1-33,-12-10 64,5 4-497,-1-1-1,1 0 0,1-1 0,0 0 0,7 4 434,5-4-852</inkml:trace>
  <inkml:trace contextRef="#ctx0" brushRef="#br0" timeOffset="3275.687">3429 216 10362,'-14'-28'4209,"11"25"-2849,3 3-327,4 13-385,2 11-232,2 13-120,3 11-16,6 17-72,-2 8-40,6 10-48,-7 1-24,-3-8-32,6-3 8,-10-20 16,-4-4 56,0-14-352,-2-8-376,3-8 376</inkml:trace>
  <inkml:trace contextRef="#ctx0" brushRef="#br0" timeOffset="3643.359">3349 588 8266,'5'1'5880,"25"4"-3477,8 4-1942,1-2 0,0-1-1,0-1 1,0-3 0,0-1 0,16-3-461,-33 0 11,0 0 1,0-2-1,0 0 1,-1-1-1,0-2 0,0 0 1,0-1-1,-1-1 1,0-1-1,-1-1 0,0-1 1,2-2-12,-13 8 9,-1 0 0,0-1 0,0 0 0,-1 0 0,0 0-1,0-1 1,-1 0 0,4-6-9,-7 11 4,-1 0-1,1-1 1,-1 1-1,1-1 1,-1 1-1,0-1 1,0 1-1,-1-1 1,1 1-1,-1-1 1,0 0-1,0 1 1,0-1-1,0 1 1,0-1-1,-1 0 1,0 1-1,0-1 1,0 1-1,0-1 1,0 1-1,-1 0 1,-1-4-4,1 5 1,0 0-1,0-1 1,0 1 0,-1 0-1,1 0 1,0 0 0,-1 0-1,1 1 1,-1-1 0,0 1-1,0-1 1,1 1 0,-1 0 0,0 0-1,0 0 1,0 1 0,0-1-1,0 1 1,0-1 0,-1 1-1,1 0 1,0 0 0,0 1-1,0-1 1,0 1 0,0-1 0,-2 2-1,-2-1 0,1 1 0,-1 0 1,1 1-1,-1 0 1,1 0-1,0 0 1,0 1-1,0-1 1,0 2-1,1-1 0,0 0 1,-2 3-1,-5 7 3,0 1 0,1 1 1,1 0-1,0 0 0,1 1 0,1 0 0,-6 19-3,8-21 8,1 1-1,1 0 0,1 0 1,0 1-1,1-1 0,1 1 0,0-1 1,1 1-1,2 7-7,-1-17 3,0 0 0,0-1 1,1 1-1,0 0 0,1-1 1,0 1-1,0-1 0,0 0 0,0 0 1,1 0-1,0-1 0,0 1 0,2 0-3,1 2 6,1-1 0,-1-1 0,2 0 0,-1 0 0,0 0 0,1-1 0,0 0 0,7 2-6,4 1 17,0-2 1,1 0-1,0-1 0,0-1 1,1-1-1,-1-1 1,1-1-1,8 0-17,-2-2-52,0-2 0,1 0 52,61-16-44</inkml:trace>
  <inkml:trace contextRef="#ctx0" brushRef="#br0" timeOffset="4035.945">4510 5 10258,'-1'0'117,"1"0"0,0-1 0,-1 1-1,1 0 1,-1-1 0,1 1 0,0 0 0,-1-1 0,1 1-1,-1 0 1,1 0 0,-1-1 0,1 1 0,-1 0-1,1 0 1,-1 0 0,1 0 0,-1 0 0,1 0 0,-1 0-1,1 0 1,-1 0 0,1 0 0,-1 0 0,0 0 0,1 0-1,-1 0 1,1 1 0,-1-1 0,1 0 0,0 0-1,-1 1-116,0 0 123,0 0 0,0 0 0,0 0 0,0 0 0,1 1 0,-1-1 0,0 0 0,1 1 0,-1-1 0,1 0-1,-1 1 1,1-1 0,0 1-123,-5 52 886,4-47-588,1 26 288,1 0 0,2 1 0,6 30-586,27 96 905,-1-6-358,-29-116-482,-1-8-3,1 0 0,1-1 0,7 18-62,-14-46 4,0 0 0,0-1 0,1 1 0,-1-1-1,0 1 1,0 0 0,0-1 0,1 1 0,-1-1 0,0 1 0,1-1 0,-1 1 0,0-1 0,1 0-1,-1 1 1,0-1 0,1 1 0,-1-1 0,1 0 0,-1 1 0,1-1 0,-1 0 0,1 1 0,0-1-4,-1-1 6,1 1 1,-1-1 0,0 0 0,1 1 0,-1-1-1,0 0 1,0 0 0,0 0 0,1 1-1,-1-1 1,0 0 0,0 0 0,0 1 0,0-1-1,0 0 1,0 0 0,-1 0 0,1 1 0,0-1-1,0 0-6,-3-10 21,1 0-1,-1 1 0,-1-1 0,0 1 0,0 0 0,-1 0 1,0 1-1,-1-1 0,0 1 0,-5-4-20,-1-3 6,-2 1 0,0 0 0,-1 1-1,0 1 1,-4-3-6,10 10 0,0 0-1,0 0 1,0 1 0,-1 0-1,1 1 1,-1 0-1,0 0 1,0 1 0,-1 0-1,-6 0 1,11 2-1,1 1 0,-1 0-1,1 0 1,-1 0 0,1 0 0,0 1-1,-1 0 1,1 0 0,0 1 0,0-1-1,-1 1 1,1 0 0,0 1-1,1-1 1,-1 1 0,0 0 0,1 0-1,0 0 1,-1 1 0,1-1-1,-1 3 2,-4 4-1,1 0-1,1 0 0,0 1 0,0 0 1,1 1-1,0-1 0,1 1 0,0 0 1,-1 9 1,4-15 1,0-1 1,1 1-1,0-1 1,0 1-1,1 0 1,-1 0-1,1 0 1,1-1-1,-1 1 1,1 0-1,0 0 1,0-1-1,0 1 1,1-1-1,0 1 1,0-1-1,1 0 1,-1 0-1,1 1 1,0-2-1,0 1 1,4 3-2,0-1 3,0-1-1,1-1 1,0 1 0,0-1 0,0 0-1,1-1 1,0 0 0,0-1 0,0 1 0,0-2-1,0 1 1,8 0-3,21 3 359,0-2 0,21 0-359,-46-3 205,63 2 2007,-4-2-1005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17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38 566 7722,'0'0'147,"0"-1"0,0 1 0,0-1 0,-1 1 0,1 0 0,0-1 0,0 1 0,-1-1 0,1 1 0,0-1 0,-1 1 0,1 0 0,0-1 0,-1 1 0,1 0 0,-1-1 0,1 1 0,-1 0 0,1 0 0,-1-1 0,1 1 0,-1 0 0,1 0 0,-1 0 0,1 0 0,-1 0 0,1 0 0,-1 0 0,1 0 0,-1 0 0,1 0 0,-1 0 0,1 0 0,-1 0 0,1 0 1,-1 0-1,1 0 0,-1 1-147,0 0 152,0 0 1,0 0 0,0 1 0,0-1 0,0 0 0,0 1-1,0-1 1,0 1 0,0-1 0,1 1 0,-1 0 0,1 0-153,-3 8 157,0 0-1,1 0 1,1 1 0,0 3-157,1 6 264,1 1-1,1-1 1,0 0-1,2 0 1,3 11-264,12 31 909,5 6-909,14 44 430,-38-105-357,-5-11 30,-8-15 23,5 2-109,1 0-1,1 0 0,0-1 0,1 0 0,2 0 1,-1 0-1,2 0 0,0-1 0,2 1 0,0-1 0,0 1 1,2-1-1,0 1 0,3-6-16,-3 17 2,0 1 0,0 0 0,1 0 0,-1 0 0,1 0 1,1 0-1,-1 1 0,1-1 0,0 1 0,0 0 0,1 0 0,-1 0 0,1 1 0,0 0 0,1 0 0,-1 0 1,1 0-1,-1 1 0,1 0 0,0 0 0,0 1 0,1-1 0,0 1-2,7-2 1,0 1 0,0 0 0,0 1 0,0 1 0,1 0 0,-1 1 0,1 0 0,-1 1-1,0 1 1,3 1-1,-9-2 1,-1 1-1,0 0 0,0 0 0,-1 1 0,1-1 0,0 2 1,-1-1-1,0 1 0,0 0 0,0 0 0,0 0 0,0 1 1,-1 0-1,0 0 0,0 0 0,0 1 0,-1 0 0,0 0 1,0 0-1,0 0 0,-1 1 0,0-1 0,1 5 0,1 2 1,-2 1 0,1 1-1,-2-1 1,0 0-1,0 1 1,-2-1 0,0 1-1,0-1 1,-1 1-1,-1-1 1,-1 5-1,-8 27 41,6-26-101,1 1 0,0 14 60,5-12 2245,11-4-1174</inkml:trace>
  <inkml:trace contextRef="#ctx0" brushRef="#br0" timeOffset="372.146">825 579 8314,'-3'-4'452,"-1"1"1,1 0-1,-1 0 0,0 0 1,0 0-1,0 1 1,0 0-1,0 0 0,-1 0 1,1 0-1,-1 0 1,1 1-1,-1 0 0,1 0 1,-2 0-453,-1 0 231,1 1 0,-1 0 0,1 0 0,-1 1 0,1 0-1,-1 0 1,1 0 0,0 1 0,0 0 0,-5 2-231,3-1 43,1 0 0,0 1-1,0 0 1,0 1 0,0-1 0,1 1-1,0 0 1,0 1 0,0-1 0,1 1-1,0 1 1,0-1 0,0 1 0,1-1-1,0 1 1,0 1 0,1-1 0,-2 6-43,1-1 18,2 0 1,0 0 0,0 1 0,1-1 0,0 0 0,1 1 0,1-1 0,0 1 0,1-1 0,0 0 0,0 1 0,2-1 0,-1 0 0,2 1-19,-2-5 8,1 0 0,0 0 0,0 0 0,1-1 0,0 1 0,0-1 0,1 0 0,0-1 0,0 1 0,0-1 0,1 0 0,0-1 0,0 0 0,0 0 0,1 0 0,0-1 0,0 0 0,0-1 0,0 1 0,2-1-8,-2-1 8,-1 0 0,1-1 0,0 1 0,-1-2 0,1 1 0,0-1 0,0 0 0,0 0 0,3-2-8,-6 1 6,0 0 0,0-1-1,0 1 1,0-1 0,0 0 0,0-1-1,0 1 1,0-1 0,-1 0-1,0 0 1,1-1 0,-1 1-1,-1-1 1,2-1-6,2-3 8,-1 0 1,0-1-1,0 0 0,-1 0 0,0 0 1,-1-1-1,0 1 0,0-1 0,-1 0 1,0 0-1,-1-1 0,0 1 0,-1 0 1,0-1-1,-1 1 0,0-1 0,0 1 1,-1-1-1,-1 1 0,1 0 0,-2-1 1,-1-4-9,1 4 12,-1 0 0,0 0 0,0 0 1,-2 0-1,1 0 0,-1 1 1,-1 0-1,1 1 0,-2-1 0,1 1 1,-1 1-1,-1-1 0,0 1 0,0 1 1,0 0-1,-1 0 0,0 1 1,0 0-1,-9-3-12,14 7-102,0 0 0,0 0 0,0 1 1,0 0-1,-1 0 0,1 0 0,0 1 1,-1 0-1,1 0 0,0 0 0,-1 0 1,1 1-1,-5 1 102,-18 13-548</inkml:trace>
  <inkml:trace contextRef="#ctx0" brushRef="#br0" timeOffset="833.777">1047 664 9458,'11'-110'3358,"-5"91"-1776,-6 19-1566,0 0 0,0 0 0,1-1 1,-1 1-1,0 0 0,0 0 0,0 0 1,1 0-1,-1 0 0,0 0 0,0 0 0,0 0 1,1 0-1,-1-1 0,0 1 0,0 0 1,1 0-1,-1 0 0,0 0 0,0 0 0,0 0 1,1 1-1,-1-1 0,0 0 0,0 0 1,1 0-1,-1 0 0,0 0 0,0 0 0,0 0 1,1 0-1,-1 0 0,0 1 0,0-1 1,0 0-1,1 0 0,-1 0-16,14 20 316,-13-18-136,19 37 154,-1 0 1,-2 1-1,-2 0 0,-1 1 1,-2 1-1,-2 1 0,0 18-334,-9-58 31,1 24 60,-2-26-76,0 0-1,0-1 0,0 1 0,0-1 1,0 1-1,0-1 0,0 1 1,0 0-1,0-1 0,-1 1 0,1-1 1,0 1-1,0-1 0,-1 1 1,1-1-1,0 1 0,0-1 0,-1 1 1,1-1-1,0 1 0,-1-1 1,1 0-1,-1 1 0,1-1 0,-1 0 1,1 1-1,-1-1 0,1 0 1,-1 1-1,1-1 0,-1 0 0,1 0 1,-1 0-1,1 0 0,-1 1 1,0-1-15,1-1 25,-1 1 1,1-1 0,0 1-1,-1-1 1,1 0 0,-1 1-1,1-1 1,0 1 0,-1-1-1,1 0 1,0 1 0,0-1-1,0 0 1,-1 1 0,1-1-1,0 0 1,0 1 0,0-1-1,0 0 1,0 1 0,0-1-1,0 0 1,1 0-26,-1-2 31,-3-71 195,4-19-226,0 74 19,-1-1-5,0 0-5,0-1-1,2 1 0,0-1 0,1 1 0,2 0 0,0-1-8,-4 17 2,0 1-1,1-1 0,-1 0 1,1 0-1,0 1 0,0-1 1,0 1-1,0 0 0,1-1 1,-1 1-1,1 0 0,0 1 1,0-1-1,0 0 0,0 1 1,1-1-1,-1 1 0,1 0 1,-1 0-1,1 1 0,0-1 1,-1 1-1,1 0 0,0 0 1,0 0-1,0 0 0,0 1 1,0-1-1,0 1 0,0 0 0,0 0 1,0 1-1,1-1-1,4 1 2,-1 1 0,1 0 1,0 0-1,-1 1 0,0 0 0,1 0 0,-1 1 0,0 0 0,-1 0 0,1 1 0,-1 0 1,0 0-1,0 1 0,0 0 0,4 6-2,-2-2 9,-1 0 0,-1 0 0,1 1 0,-2 0 0,0 0 0,0 1 0,-1-1 0,0 1 0,-1 1 0,2 9-9,5 37 89,-6-31 1532,1-1 0,7 20-1621,7 0 1316</inkml:trace>
  <inkml:trace contextRef="#ctx0" brushRef="#br0" timeOffset="1259.86">1913 731 10090,'-67'-46'4345,"63"43"-2392,4 2-785,7 1-520,-7 0-320,8 0-224,29-2-24,55-2 144,-31-1-272,9-2 72</inkml:trace>
  <inkml:trace contextRef="#ctx0" brushRef="#br0" timeOffset="1814.329">2816 131 7730,'-8'-4'1282,"7"2"-948,-1 1-1,1 0 1,-1 0-1,0 0 1,0 0 0,1 0-1,-1 0 1,0 1-1,0-1 1,0 1-1,0-1 1,-1 1-334,2 0 70,0 1-1,0-1 1,1 1 0,-1 0 0,0-1 0,0 1 0,0 0 0,1 0 0,-1-1 0,0 1 0,1 0 0,-1 0 0,1 0 0,-1 0-1,1 0 1,-1 0 0,1 0 0,-1 0 0,1 0 0,0 0 0,0 0 0,0 0 0,-1 0 0,1 0 0,0 0 0,0 0 0,0 0 0,1 0-70,-3 16 343,1-1 1,0 1-1,2-1 1,0 0 0,1 1-1,0-1 1,3 8-344,9 28 1088,14 33-1088,-11-37 522,10 48-522,-21-55 72,-1 1 0,-2-1 1,-2 1-1,-1 0 0,-2-1 0,-3 1 0,-4 17-72,6-41 29,3-15 67,0-5 35,-2-38 248,-4-1-230,-2 0-1,-5-13-148,8 38 10,-1-1-1,0 1 0,-1 0 1,-1 0-1,0 1 1,-1 0-1,-2 0-9,8 10 1,-1 1 0,0-1 0,0 1 0,0 0 0,-1 0 0,1 1 0,-1-1 0,0 1-1,0 0 1,0 1 0,0-1 0,0 1 0,-1 0 0,1 0 0,-1 0 0,0 1-1,-2 0 1,1 0-1,-1 0 1,1 1-1,0 0 1,-1 1 0,1 0-1,-1 0 1,1 1-1,0-1 1,0 1 0,-6 3-1,2 0 1,1-1 0,0 2 0,0-1 0,1 1-1,0 1 1,0 0 0,0 0 0,1 1 0,0 0 0,0 0 0,1 1 0,0 0 0,1 0 0,0 0 0,0 1 0,-3 8-1,6-9 6,0 0-1,0 0 1,1 0-1,0 0 0,1 0 1,0 1-1,1-1 0,-1 1 1,2-1-1,-1 0 1,3 9-6,-2-11 19,1 0 0,0 0 0,0 0 1,1 0-1,0-1 0,0 1 1,0-1-1,1 0 0,0 0 1,0 0-1,1 0 0,0-1 1,0 0-1,0 0 0,0 0 0,1-1-19,6 4 80,0 0 0,1-1-1,0-1 1,0 0-1,0-1 1,1 0 0,0-1-1,0 0 1,0-1-1,0-1 1,0-1-1,5 1-79,21-1-241,0-2 0,1-1-1,30-7 242,-12-1-675</inkml:trace>
  <inkml:trace contextRef="#ctx0" brushRef="#br0" timeOffset="2483.653">3104 702 9226,'31'15'5017,"9"-4"-4721,-35-10 96,3 1-181,1-1 1,-1 0-1,0-1 0,1 1 1,-1-2-1,0 1 0,1-1 0,-1 0 1,0-1-1,1 0 0,-1-1 0,1 0-211,5-2 166,0-2 0,-1 1 0,1-2 0,-2 1 0,11-9-166,-17 12 31,-1 0-1,0 0 1,0 0 0,0 0 0,0-1 0,-1 0-1,1 0 1,-1 0 0,-1-1 0,1 1-1,-1-1 1,0 0 0,0 0-31,-3 5 4,0 0 1,0 0-1,0 0 0,0 0 1,0 0-1,0-1 0,-1 1 1,1 0-1,0 0 0,-1 0 1,1 0-1,-1 0 0,1 0 0,-1 0 1,1 0-1,-1 0 0,0 0 1,1 1-1,-1-1 0,0 0 1,0 0-1,0 1 0,0-1 1,0 0-1,0 1 0,0-1 1,0 1-1,0-1 0,0 1 1,0-1-1,-1 1-4,-36-12 46,37 11-43,-8-1-2,-1 1 1,1 0-1,0 0 1,-1 1-1,1 0 1,0 1-1,-1 0 1,1 0-1,0 1 1,-1 0-1,1 1 1,1 0-1,-1 0 1,0 1-1,1 0 1,-1 1-1,1 0 1,1 0-1,-1 0 1,1 1-1,0 0 1,0 1-1,0 0 1,1 0-1,0 0 0,1 1 1,-1 0-1,1 0 1,1 0-1,0 0 1,0 1-1,0 0 1,1-1-1,1 2 1,0-1-1,0 0 1,0 0-1,1 0 1,1 1-1,-1-1 1,1 1-1,2 7-1,-1-7 6,1 0 0,1 1 1,0-1-1,0 0 0,1-1 0,0 1 0,0 0 0,1-1 0,1 0 0,0 0 0,0-1 0,0 1 0,1-2 0,0 1 0,1-1 0,0 0 0,7 6-6,-4-6 11,-1 0-1,1 0 1,0-1 0,0 0-1,1-1 1,-1-1-1,1 0 1,0 0-1,1-1 1,-1-1-1,1 0 1,-1 0 0,1-1-1,8-1-10,39-6-243,1-3 130</inkml:trace>
  <inkml:trace contextRef="#ctx0" brushRef="#br0" timeOffset="2828.267">3810 180 10290,'0'-1'214,"-1"1"0,0-1 0,0 0-1,1 1 1,-1-1 0,0 1 0,0-1 0,0 1-1,0-1 1,0 1 0,0 0 0,0 0 0,0-1-1,0 1 1,0 0 0,0 0 0,0 0 0,0 0-1,0 0 1,0 0 0,0 0 0,1 0-1,-1 1 1,0-1 0,0 0 0,0 0 0,-1 1-214,1 0 155,-1 0 1,1 1-1,0-1 1,-1 0-1,1 1 1,0-1 0,0 1-1,0 0 1,0-1-1,0 1 1,1 0-1,-1-1 1,0 1-1,1 1-155,-4 11 86,1 1 0,1 0-1,0 0 1,1 1-86,0-2 550,-2 15-283,2 1-1,2-1 0,0 1 0,6 27-266,29 115 339,-2-13-201,6 82-1229,-39-235 1394,-1-4-250</inkml:trace>
  <inkml:trace contextRef="#ctx0" brushRef="#br0" timeOffset="2829.267">3643 675 8834,'-6'3'4209,"6"-6"-1841,7 3-599,-7 0-369,23 0-544,64 0-408,-29-7-64,3-3-144,0-2-24,4 2-176,-4 2-200,-4-1 88</inkml:trace>
  <inkml:trace contextRef="#ctx0" brushRef="#br0" timeOffset="3209.733">4142 650 8074,'18'77'3805,"-18"-76"-3706,0-1 1,0 1 0,0 0-1,0 0 1,0 0-1,1 0 1,-1 0 0,0 0-1,1 0 1,-1 0 0,1-1-1,-1 1 1,1 0 0,0 0-1,-1 0 1,1-1 0,0 1-1,-1 0 1,1-1 0,0 1-1,0-1 1,-1 1 0,1-1-1,0 1 1,0-1 0,0 0-1,0 1 1,0-1 0,0 0-1,0 0 1,0 1 0,-1-1-1,1 0 1,0 0 0,0 0-1,0 0 1,0 0-1,0 0 1,0-1 0,0 1-1,0 0 1,0 0 0,0-1-1,0 1-99,3-1 378,14-4-108,0-1 1,0-1 0,0-1-1,-1 0 1,0-1 0,-1-1-1,0 0 1,-1-1-1,0-1 1,-1 0 0,2-3-271,-14 13 4,0 1 0,-1-1 0,1 1 0,-1-1 0,0 0 0,1 0 1,-1 0-1,0 1 0,0-1 0,0 0 0,-1 0 0,1-1 0,0 1 1,-1 0-1,1 0 0,-1 0 0,0 0 0,1 0 0,-1-2-4,-1 2 3,1 0-1,-1 0 0,1 0 0,-1 1 1,0-1-1,0 0 0,0 1 0,0-1 1,0 1-1,0-1 0,0 1 0,0-1 1,-1 1-1,1 0 0,-1 0 1,1-1-1,-1 1 0,0 0-2,-3-2 1,0 0-1,-1 0 1,1 1 0,-1 0-1,0 0 1,0 1 0,0-1-1,1 1 1,-1 0 0,0 1-1,0-1 1,0 1 0,-1 1-1,-1 0-2,0 0 0,1 1 1,-1 0-1,0 0 1,1 1-1,-1 0 1,1 0-1,0 1 1,0 0-1,0 0 1,1 1-1,0 0 0,-1 0 1,2 0-1,-5 5 2,3-1-2,-1 0-1,1 1 1,0-1 0,1 2-1,1-1 1,-1 1-1,2 0 1,-1 0-1,1 0 1,-1 7 2,3-6 4,-1-1 1,2 1-1,-1-1 1,2 1 0,0 0-1,0-1 1,1 1 0,0 0-1,1-1 1,3 10-5,-3-13 12,0-1 1,1 1 0,1-1-1,-1 1 1,1-1 0,0 0-1,1 0 1,0-1 0,0 0-1,0 1 1,0-2 0,1 1-1,0-1 1,1 0 0,4 4-13,4-1 38,-1-1 1,1 0-1,1 0 1,-1-2 0,1 0-1,0-1 1,0 0-1,15 0-38,-5-1-35,-1-1-1,0-2 0,1 0 1,-1-2-1,14-3 36,14-7-868,-9-10 356</inkml:trace>
  <inkml:trace contextRef="#ctx0" brushRef="#br0" timeOffset="3547.82">4628 614 8418,'-2'2'430,"1"1"0,-1 0 0,1 0 0,0 0 0,0 0 0,0 0 0,1 0 0,-1 0-1,0 0 1,1 0 0,0 0 0,0 0 0,0 1 0,0-1 0,1 2-430,13 50 1206,-10-42-650,12 49 782,-3 0 0,-2 1 0,-2 12-1338,-6-64 565,-5-27-214,-3-8-223,1-1 1,1 1-1,2 0 0,0-12-128,8-97 46,-6 122-33,-1 4-10,2-14 2,0 0 0,1 0 0,1 1 0,4-12-5,-7 28 0,0 0 1,0 0-1,1 0 1,-1 0-1,1 0 1,0 0-1,1 1 1,-1-1-1,0 1 1,1-1-1,0 1 1,0 0-1,0 0 1,0 0-1,0 0 1,1 1-1,-1-1 1,1 1-1,0 0 1,-1 0-1,1 0 1,0 1-1,0-1 1,0 1-1,2 0 0,-1 0-48,-1 1 0,1 0 1,-1 0-1,0 1 0,1-1 0,-1 1 0,1 0 0,-1 0 1,0 1-1,0-1 0,0 1 0,0 0 0,0 0 0,3 2 48,5 4-1419,0 1 0,0 0-1,8 10 1420,13 13-1811</inkml:trace>
  <inkml:trace contextRef="#ctx0" brushRef="#br0" timeOffset="3987.141">5073 908 6833,'3'16'6617,"-8"-28"-2854,-6-27-1565,2-17-1004,-3-56-1194,11 93 9,1 0 0,0 0 0,2 0 0,0-1 0,1 2 0,1-1 0,5-13-9,-8 29 0,0 0 0,0 0 0,0 0 0,1 0 0,-1 1 0,1-1 0,0 0-1,0 1 1,0-1 0,0 1 0,0 0 0,1 0 0,-1 0 0,0 0 0,1 0-1,0 0 1,-1 0 0,1 1 0,0 0 0,1-1 0,-2 1-1,1 1 0,0-1 0,0 1 0,0 0 0,0 0 0,0 0 0,-1 0 0,1 0 0,0 1 0,0-1 0,0 1 0,0 0 0,-1 0 0,1 0 0,0 0 0,-1 0 0,1 0 0,-1 1 0,1 0 0,-1-1 0,0 1 0,1 1 1,6 5-1,0 1 0,-1 0-1,0 0 1,-1 1-1,0 0 1,-1 0 0,0 1-1,0-1 1,-1 2-1,-1-1 1,0 0 0,0 1-1,0 6 2,3 12 3,-2 0 0,-1 1 0,-1 0 0,-2 22-3,-1-50 1,0-1 0,0 0 0,0 0 1,1 0-1,-1 0 0,1 0 0,-1-1 0,1 1 1,-1 0-1,1 0 0,0 0 0,0 0 0,0 0 1,0-1-1,0 1 0,1 1-1,-1-3 1,-1 0-1,0 0 1,1 1 0,-1-1-1,0 0 1,0 0-1,1 0 1,-1 0 0,0 0-1,1 1 1,-1-1-1,1 0 1,-1 0 0,0 0-1,1 0 1,-1 0 0,0 0-1,1 0 1,-1 0-1,0 0 1,1 0 0,-1 0-1,0-1 1,1 1 0,-1 0-1,0 0 1,1 0-1,-1 0 1,0-1 0,1 1-1,-1 0 0,2-1 2,-1-1-1,0 1 1,0-1-1,0 1 1,0-1-1,0 1 1,0-1-1,0 0 0,0 1 1,-1-1-1,1-1-1,12-35 33,6-37-33,-11 41 16,1 0-1,14-32-15,-21 61-2,0 1 1,0 0-1,0-1 0,1 1 0,0 0 0,0 0 0,0 1 0,1-1 2,-3 3-1,-1 0 0,1 0 0,0 0 0,1 1 1,-1-1-1,0 0 0,0 1 0,0-1 0,0 1 0,0-1 1,1 1-1,-1-1 0,0 1 0,0 0 0,1 0 1,-1 0-1,0 0 0,0 0 0,1 0 0,-1 0 0,0 0 1,0 0-1,1 0 0,-1 1 0,0-1 0,0 0 0,1 1 1,-1-1-1,0 1 0,0 0 0,0 0 1,5 3-4,0 1 0,-1-1 1,1 1-1,-1 1 0,-1-1 0,1 1 0,-1-1 0,0 1 0,0 1 1,0-1-1,-1 0 0,2 7 4,3 8 0,0 1 0,-2 0-1,2 9 1,-1 11 20,1 17-20,-4-22 2,2-1 0,3 8-2,-9-41 181,1 0 0,0 0-1,0 0 1,0 0 0,1-1-1,-1 1 1,1 0 0,-1 0-1,1-1 1,0 1 0,2 1-181,5 0 901</inkml:trace>
  <inkml:trace contextRef="#ctx0" brushRef="#br0" timeOffset="4335.916">5698 502 7930,'-7'-12'4049,"3"12"-761,2 14-2416,2 8 41,2 6-369,3 4-128,3 13-88,-2-4-48,2 10-160,-2-1 8,1-8-72,1 0-280,-10-19 184</inkml:trace>
  <inkml:trace contextRef="#ctx0" brushRef="#br0" timeOffset="4336.916">5583 197 11418,'-15'-39'3865,"15"29"-3889,1 13-408,8 22-1168,7 17-777,5 27 1369</inkml:trace>
  <inkml:trace contextRef="#ctx0" brushRef="#br0" timeOffset="4681.966">5866 830 8810,'0'0'155,"-1"1"0,1-1-1,-1 0 1,0 1 0,1-1 0,-1 0 0,0 0 0,0 0 0,1 1 0,-1-1-1,0 0 1,0 0 0,1 0 0,-1 0 0,0 0 0,1 0 0,-1-1-1,0 1 1,0 0 0,1 0 0,-1 0 0,0-1 0,1 1 0,-1 0-1,0-1 1,1 1 0,-1-1 0,1 1 0,-1-1 0,1 1 0,-1-1-1,1 1 1,-1-1 0,1 1 0,-1-1 0,1 1 0,-1-1 0,1 0 0,0 1-1,0-1 1,-1 0 0,1 0 0,0 1 0,0-1-155,-14-39 1267,11 31-933,-3-10-115,1 0 0,0 0 1,1-1-1,1 0 0,1 0 0,1 0 1,1 0-1,1-9-219,-1 25 10,2-1 1,-1 0 0,0 1 0,1-1-1,0 1 1,0 0 0,0 0 0,1 0-1,-1 0 1,1 0 0,0 0-1,0 0 1,0 1 0,1 0 0,-1 0-1,1 0 1,0 0 0,0 0 0,0 1-1,0-1 1,0 1 0,0 0 0,1 0-1,-1 1 1,1-1 0,-1 1-1,4 0-10,1-1 12,0 0 0,0 1 0,0 1 0,0-1 0,0 1 0,0 1 0,0 0 0,0 0 0,0 1 0,0 0 0,0 0 0,-1 1 0,1 0 0,2 2-12,-3-1-6,0 1 0,0-1-1,-1 1 1,0 1 0,0 0-1,0 0 1,0 0 0,-1 1 0,0 0-1,-1 0 1,1 0 0,-2 1 0,1 0-1,-1 0 1,0 0 0,0 0-1,-1 1 1,0-1 0,-1 1 0,0 0-1,0 0 1,-1 0 0,0 0 0,0 0-1,-1 0 1,-1 0 0,1 0-1,-1 0 1,-1 0 0,0 0 0,0 0-1,-1 0 1,0-1 0,-4 9 6,1-3-804,5-6 365</inkml:trace>
  <inkml:trace contextRef="#ctx0" brushRef="#br0" timeOffset="5013.992">6257 460 8850,'-1'-12'4241,"-6"6"-1801,3 17-1255,2 10-353,4 10-384,0 4-72,5 5-16,-3-2-40,9 5-168,-3-2-32,-5-9 32,2-4-8,-5-12-496,-2-3-328,-6-14 376</inkml:trace>
  <inkml:trace contextRef="#ctx0" brushRef="#br0" timeOffset="5014.992">6196 117 10666,'-3'-37'4025,"-7"9"-3009,6 16-688,4 14-160,3 9-400,7 16-688,5 7 600</inkml:trace>
  <inkml:trace contextRef="#ctx0" brushRef="#br0" timeOffset="5374.22">6664 469 7122,'1'-3'439,"-1"1"1,0 0-1,0 0 1,0-1-1,0 1 1,0 0-1,0-1 1,-1 1-1,1 0 1,-1 0-1,0-1 1,1 1 0,-1 0-1,0 0 1,0 0-1,0 0 1,-1 0-1,1 0 1,-1-1-440,-1 1 228,1 0 1,-1 0-1,1 0 1,-1 0 0,0 0-1,0 1 1,0-1-1,0 1 1,0-1-1,0 1 1,0 0 0,-3 0-229,-3 0 84,0-1 1,0 1-1,1 1 1,-1 0-1,0 0 1,0 1-1,0 0 1,0 1-1,-6 1-84,10-2 29,1 1 0,-1-1 0,1 1 1,-1 0-1,1 0 0,-1 1 0,1-1 0,0 1 0,-1 2-29,4-5 3,0 1 0,0 0 0,0 0 0,1 0 0,-1 0 0,0 0 1,1 0-1,-1 0 0,1 1 0,-1-1 0,1 0 0,0 0 0,-1 0 0,1 0 0,0 1 0,0-1 0,0 0 0,0 0 0,0 0 0,0 1 0,0-1 0,0 0 0,0 0 0,1 0 0,-1 1 0,1-1 0,-1 0 0,1 0 0,-1 0 0,1 0 0,-1 0 0,1 0 0,0 0 0,0 0 0,-1 0 0,1 0 0,0 0 0,0 0 0,1 0-3,9 9 10,0-1 0,1 0 1,0 0-1,0-2 0,1 1 0,0-2 0,13 6-10,-12-6 7,0 0 0,-1 1 0,0 0 1,0 1-1,-1 1 0,0 0 0,0 1 0,1 2-7,-11-10 1,0 1 0,0-1 0,0 1-1,-1 0 1,1-1 0,-1 1 0,1 0 0,-1 0 0,0 0-1,0 0 1,-1 0 0,1 0 0,0 1 0,-1-1-1,0 0 1,0 0 0,0 0 0,0 0 0,0 1 0,-1-1-1,1 0 1,-1 0 0,0 0 0,0 0 0,0 0-1,0 0 1,-1 0 0,1 0 0,-1-1 0,0 1-1,-2 4 2,-1 0 0,-1 0 0,1-1 0,-1 1-1,-1-1 1,1-1 0,-1 1 0,0-1 0,0 0 0,-7 3-2,-45 20 4,-1-4 0,-1-1 0,-7-2-4,61-20-8,5-2 46,23-12-124</inkml:trace>
  <inkml:trace contextRef="#ctx0" brushRef="#br0" timeOffset="5729.976">6839 11 10378,'4'-11'4313,"-3"12"-2985,5 26-471,6 16-185,-2 24-264,0 8 32,0 6 144,-5 0-80,0-7-208,-5-4-96,-3 1-96,-1 0-16,-5-5 168,5-6-160,4-14-712,-3-13 704,-1-31-352</inkml:trace>
  <inkml:trace contextRef="#ctx0" brushRef="#br0" timeOffset="6086.088">6804 626 7130,'-20'-84'4022,"20"84"-3906,0-1 0,0 0 0,-1 1 1,1-1-1,0 0 0,0 1 0,0-1 1,0 0-1,0 1 0,0-1 0,0 0 0,0 1 1,0-1-1,0 0 0,0 1 0,0-1 1,1 0-1,-1 1 0,0-1 0,0 1 0,1-1 1,-1 0-1,0 1 0,1-1 0,-1 1 1,1-1-1,-1 1 0,1-1 0,-1 1 0,1-1 1,-1 1-1,1-1-116,13 3 680,-11-1-386,75 3 1247,1-4 1,49-7-1542,-28 2 145,-95 5-136,3-1-6,-1 1 1,0 0 0,0 0 0,0 1-1,1 0 1,1 1-4,-8-2 3,1 1 1,-1-1-1,1 1 0,-1-1 0,0 1 1,1 0-1,-1 0 0,0 0 1,1-1-1,-1 1 0,0 0 1,0 1-1,0-1 0,0 0 0,0 0 1,0 0-1,0 1 0,-1-1 1,1 0-1,0 1 0,-1-1 0,1 1 1,-1-1-1,1 1 0,-1-1 1,0 1-1,0-1 0,1 1 0,-1-1 1,0 2-4,1 15 134,-1 0 1,-1-1-1,0 1 1,-1 0-1,-1-1 1,-1 1-1,-1-1 1,-5 16-135,6-25 34,1-1-1,0 1 1,0 0-1,1 0 1,0 0-1,1 1 1,-1 2-34,2-9 16,0 0 0,0-1 0,0 1 0,0 0 0,0-1 0,0 1 1,0 0-1,0 0 0,0-1 0,1 1 0,-1 0 0,1-1 1,0 1-1,-1 0 0,1-1 0,0 1 0,0-1 0,0 1 1,0-1-1,0 0 0,0 1 0,0-1 0,0 0 0,1 0 0,-1 0 1,0 0-1,1 0 0,-1 0 0,1 0 0,-1 0 0,1 0 1,0-1-1,-1 1 0,1-1 0,0 1 0,-1-1-16,0 0 26,-1 0 0,0 0 0,0 0 0,1 0 0,-1 0 0,0 0 0,0 0 0,1 0 0,-1 0 0,0 0 0,0 0 0,1 0-1,-1 0 1,0 0 0,0 0 0,0 0 0,1 0 0,-1 0 0,0-1 0,0 1 0,0 0 0,1 0 0,-1 0 0,0 0 0,0 0 0,0-1 0,0 1 0,1 0 0,-1 0 0,0 0-1,0-1 1,0 1 0,0 0 0,0 0 0,0-1 0,0 1 0,0 0 0,0 0 0,0 0 0,0-1 0,0 1 0,0 0 0,0 0 0,0-1-26,6-25 608</inkml:trace>
  <inkml:trace contextRef="#ctx0" brushRef="#br0" timeOffset="6087.088">7227 264 8250,'-17'-60'4505,"-1"16"-864,2 11-1697,12 13-944,6 9-528,12 13-408,1 6-32,10 17 144,6 9-24,8 14-72</inkml:trace>
  <inkml:trace contextRef="#ctx0" brushRef="#br0" timeOffset="6475.088">7624 551 8306,'-4'-24'5078,"4"19"-4592,-1-1-1,0 1 1,0-1 0,0 1 0,-1 0-1,0 0 1,-1-4-486,2 8 50,0 0-1,1 0 0,-1 0 1,0 0-1,0 0 0,0 0 0,0 0 1,-1 0-1,1 0 0,0 0 1,0 0-1,0 1 0,-1-1 1,1 1-1,0-1 0,-1 1 1,1-1-1,0 1 0,-1 0 1,1-1-1,-1 1 0,1 0 1,0 0-1,-1 0 0,1 0 1,-1 0-1,1 1 0,-1-1 1,1 0-1,0 1 0,-1-1 1,1 1-50,-2 0 52,0 0 1,0 1 0,0 0 0,0-1 0,0 1 0,1 0-1,-1 1 1,1-1 0,-1 0 0,1 1 0,0-1-1,0 1 1,0-1 0,0 1 0,0 1-53,-3 4 52,1 0 1,-1 1-1,1 0 0,-2 9-52,3-6 43,0 0-1,1 1 1,1 0-1,0-1 1,0 1 0,2 0-1,-1-1 1,3 9-43,0 0 129,1 1 0,1-1 0,1 0 1,7 14-130,-11-29 27,1 0 1,0 0-1,0-1 1,1 1 0,-1-1-1,1 0 1,1 0-1,-1 0 1,0 0 0,1-1-1,0 0 1,0 0-1,5 3-27,-3-3 283,1 0 0,0 0 0,0-1 0,0 0 0,1-1 0,-1 0 0,1 0 0,-1 0 0,1-1 0,0 0-283,49 2 1171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26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47 4857,'-15'-20'4718,"12"16"-4472,0 1 0,0 0-1,-1 0 1,1 0 0,-1 0 0,0 0 0,-1 0-246,4 2 54,0 1 0,0 0 0,1 0 1,-1 0-1,0 0 0,0-1 0,1 1 1,-1 0-1,0 0 0,1 0 0,-1 1 1,0-1-1,0 0 0,1 0 0,-1 0 1,0 0-1,1 1 0,-1-1 0,0 0 1,1 1-1,-1-1 0,0 1 0,1-1 1,-1 0-1,1 1 0,-1-1 0,1 1 1,-1 0-1,1-1 0,-1 1 0,1-1 1,-1 1-55,-13 22 605,13-19-550,-8 11 91,1 1-1,0 0 0,2 0 1,0 1-1,0-1 1,0 10-146,5-21 25,0 0 0,0 0 1,1 0-1,-1 0 1,1 1-1,1-1 0,-1 0 1,1 0-1,0 0 1,0 1-1,0-1 0,1 0 1,0 0-1,0-1 0,0 1 1,0 0-1,1-1 1,0 1-1,0-1 0,0 0 1,0 0-1,1 0 1,3 3-26,1-1 60,1 1 0,0-1 1,0-1-1,0 0 0,1 0 1,-1 0-1,1-2 0,0 1 1,1-1-1,-1-1 0,0 1 1,1-2-1,0 0 0,1 0-60,-3 0 32,-1-1-1,1-1 1,0 1-1,-1-2 1,1 1-1,-1-1 0,1 0 1,-1-1-1,0 0 1,0 0-1,0-1 0,0 0 1,-1 0-1,1-1 1,-1 1-1,0-2 1,4-3-32,-9 6 7,1 0 1,-1 0 0,0 0 0,0-1 0,0 1 0,0 0 0,-1-1 0,1 0 0,-1 1 0,0-1 0,0 0 0,0 1 0,-1-1 0,1 0 0,-1 0 0,0 1 0,0-1 0,0 0 0,-1 0 0,1 0 0,-1 1 0,0-1 0,0 0-1,0 1 1,0-1 0,-2-1-8,-2-7 38,0 1-1,-1-1 1,0 1-1,-1 1 1,0-1-1,-1 1 1,-2-2-38,2 4 37,1 0 0,-1 0 1,0 0-1,-1 1 0,0 1 0,0 0 0,0 0 1,-1 0-1,-6-2-37,11 7 11,1-1 0,-1 1 0,0 0 0,1 0 1,-1 0-1,0 0 0,0 1 0,0 0 0,0 0 0,1 0 0,-1 1 1,0 0-1,0 0 0,0 0 0,1 0 0,-1 1 0,1 0 0,-1 0 1,1 0-1,0 0 0,0 1 0,-4 2-11,1 0 7,0 1 0,0 0 1,0 0-1,1 1 0,0 0 0,0 0 0,1 0 1,0 1-1,0-1 0,0 1 0,1 1 0,1-1 1,-1 0-1,1 1 0,1 0 0,0 0 0,0 0 0,0 1-7,2-6 1,0 0 0,0 0 0,1 0-1,-1-1 1,1 1 0,0 0-1,0 0 1,0-1 0,1 1-1,-1 0 1,1-1 0,0 0-1,0 1 1,0-1 0,0 0-1,0 0 1,1 0 0,0 0 0,-1 0-1,1-1 1,1 1-1,6 5 4,1 0 0,0 0 0,1-1 0,0-1 0,4 2-4,-7-5 7,-1 1 0,1-2 1,0 1-1,0-2 0,0 1 0,0-1 0,0 0 0,0-1 1,0 0-1,0 0 0,0-1 0,0 0 0,0-1 0,0 0 0,0 0 1,0-1-1,-1 0 0,1-1 0,-1 0 0,0 0 0,0-1 0,6-4-7,-12 7 6,1-1-1,0 1 1,-1-1-1,0 0 1,0 0-1,0 0 1,0 0-1,0 0 1,0 0-1,-1-1 0,1 1 1,-1-1-1,0 1 1,0-1-1,-1 1 1,1-1-1,-1 0-5,1-2 6,-1 0 0,-1 1 0,1-1 0,-1 0 0,0 1 0,0-1 0,-1 1 0,0 0 0,0-1 0,-2-4-6,0 3 13,1 0-1,-2 0 1,1 1 0,0-1 0,-1 1-1,-1 0 1,1 1 0,-1-1 0,0 1-1,0 0 1,0 0 0,-1 1-1,1-1 1,-1 2 0,0-1 0,-3 0-13,6 3 10,0 1 0,0-1 0,-1 1-1,1 0 1,0 0 0,0 1 0,-1-1 0,1 1 0,0 0 0,0 0 0,0 0 0,0 1 0,0-1 0,0 1 0,1 0 0,-1 0 0,0 0 0,1 1 0,-1-1 0,1 1 0,0 0 0,0 0 0,0 0 0,-1 3-10,0-3 2,1 1-1,-1 0 1,1 0-1,0 1 1,1-1-1,-1 0 1,1 1 0,-1 0-1,2-1 1,-1 1-1,0 0 1,1 0-1,0 0 1,0 0-1,0 0 1,1 0 0,0 1-1,0-1 1,0 0-1,1 1-1,0-3 1,0 1 1,1-1-1,0 1 0,-1-1 0,1 0 0,0 0 1,1 0-1,-1 0 0,1 0 0,-1-1 0,1 1 0,0-1 1,0 0-1,0 1 0,0-1 0,0-1 0,0 1 0,1 0 1,-1-1-1,1 0 0,-1 1 0,1-1-1,5 1 6,0 1-1,-1-2 1,1 1 0,0-1-1,0 0 1,0-1-1,0 0 1,5-1-6,-8 0 6,-1 0 0,0 0 0,1 0 0,-1-1 0,0 1 0,0-2 0,0 1 0,0 0 0,0-1-1,-1 0 1,1 0 0,-1 0 0,1-1-6,-4 3 4,0 0 0,0 0 0,0-1 0,0 1 0,0 0 0,0-1 0,-1 1 0,1 0 0,0-1 0,-1 1 0,1-1 0,-1 1 0,1-1-1,-1 0 1,0 1 0,1-1 0,-1 1 0,0-2-4,-1 0 6,1 1 0,-1 0-1,1 0 1,-1-1 0,0 1 0,0 0-1,0 0 1,0 0 0,-1 0 0,1 0-1,0 0 1,-1 0 0,0 1 0,1-1-1,-1 0 1,-1 0-6,-2-2 6,1 2-1,-1-1 1,1 1-1,-1-1 1,0 1 0,0 0-1,1 1 1,-1-1 0,-1 1-1,1 0 1,0 0-1,0 1 1,0 0 0,0 0-1,-1 0 1,-1 0-6,-10 2 4,0 0 0,1 1 0,-1 0-1,-5 4-3,18-7 1,1 1-1,-1 1 0,0-1 0,1 1 1,-1-1-1,1 1 0,-1 0 1,1 0-1,0 1 0,0-1 0,-3 2 0,6-2 0,-1-1-1,0 1 0,0-1 1,0 1-1,1-1 1,-1 1-1,1-1 0,-1 1 1,1 0-1,0-1 0,0 1 1,-1 0-1,1-1 0,0 1 1,1 0-1,-1-1 0,0 1 1,0-1-1,1 1 0,-1 0 1,1-1-1,-1 1 0,1-1 1,0 1-1,-1-1 0,1 1 1,0-1-1,0 0 0,1 2 1,2 2 1,0-1-1,0 1 0,0 0 0,1-1 1,-1 0-1,1 0 0,0 0 0,1-1 0,-1 0 1,1 0-1,-1 0 0,1 0 0,4 0 0,-4 0 2,0-1 1,0-1-1,0 1 0,0-1 0,0 0 0,0 0 0,0-1 0,0 0 0,0 0 0,0 0 0,0-1 0,0 0 0,0 0 0,3-1-2,-6 0 3,-1 1 0,1 0 0,-1-1 0,0 0 0,1 1 1,-1-1-1,0 0 0,0 0 0,0 0 0,0-1 0,-1 1 0,1 0 0,-1-1 0,1 1 0,-1-1 0,0 1 0,0-1 0,0 0 0,0 0 0,0 0-3,-1 2 2,1-1 0,-1 1 0,0-1 0,0 0 0,0 1 0,0-1 0,0 1 0,0-1 0,0 0 0,0 1 0,-1-1 0,1 1 0,0-1 0,-1 1 0,0-1 1,1 1-1,-1-1 0,0 1 0,0-1 0,0 1 0,0 0 0,0 0 0,0-1 0,0 1 0,0 0 0,0 0 0,-1 0 0,1 0 0,0 0 0,-1 1 0,1-1 0,-1 0 0,1 0 0,-1 1 0,1-1 0,-1 1 0,0 0-2,-7-3 77,0 1 0,-1 0-1,1 1 1,0 0 0,-1 1 0,1 0-1,0 0 1,-1 1 0,1 0-1,0 1 1,-1 0 0,1 0-1,0 1 1,-3 2-77,-4 8-1358,8 5 809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32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80 429 2056,'-34'-82'1872,"22"63"129,3 15-136,1 1-92,6 2-1446,1 0-1,0 1 0,0-1 0,0 0 1,0 0-1,0-1 0,0 1 0,0 0 1,0 0-1,0 0 0,1-1 0,-1 1 1,0 0-1,1 0 0,-1-1 0,1 1 1,-1-1-1,1 1 0,0-1 0,0 1 1,0 0-1,-1-1-326,1 2 357,0 0-158,2 3-80,112 264 281,-93-218-358,1-1 1,3-1 0,1-1 0,3-2-1,17 20-42,124 165 806,-161-215-733,17 20-2,-25-32-40,1 0 0,-1-1 0,1 1 0,0-1 0,0 1 0,-1-1 0,1 0 0,0 0 0,0 0 0,0 0 0,0 0 0,1 0 0,-1-1 0,0 1 0,0-1 0,0 1-31,0-2 37,0 1 1,0-1-1,0 1 1,-1-1-1,1 0 1,0 1 0,-1-1-1,1 0 1,-1 0-1,1 0 1,-1 0-1,1-1 1,-1 1-1,0 0 1,1 0-1,-1-1 1,0 1-1,0-1 1,0 1-1,0-1 1,0 0-1,-1 1 1,1-1-1,0 0 1,-1 0-38,4-4 123,6-14 105,-1 0 0,-1 0 0,-1-1 0,4-17-228,15-91 204,-20 97-131,88-500 232,-86 496 4,-6 38 385,1 17-286</inkml:trace>
  <inkml:trace contextRef="#ctx0" brushRef="#br0" timeOffset="889.455">1285 738 4153,'44'-8'2563,"-43"8"-2473,0 0-1,-1-1 1,1 1 0,-1-1-1,0 1 1,1-1-1,-1 1 1,1 0 0,-1-1-1,0 0 1,1 1 0,-1-1-1,0 1 1,1-1-1,-1 1 1,0-1 0,0 0-1,0 1 1,1-1 0,-1 1-1,0-1 1,0 0-1,0 1 1,0-1 0,0 0-1,0 1 1,0-1 0,0 1-1,-1-1 1,1 0-1,0 1 1,0-1 0,0 1-1,-1-1 1,1 0 0,0 1-1,-1-1 1,1 1-1,0-1 1,-1 1 0,1-1-1,-1 1 1,1-1 0,-1 1-1,0-1-89,-21-23 2798,15 18-2485,-1 1 0,1-1-1,-1 1 1,0 0 0,0 1 0,-1 0 0,0 0 0,1 1 0,-1 0-1,0 0 1,0 1 0,-7 0-313,10 1 33,1 1 1,0 0-1,-1 0 0,1 0 0,-1 1 0,1-1 1,-1 2-1,1-1 0,0 0 0,0 1 1,0 0-1,0 0 0,0 1 0,0-1 0,0 1 1,1 0-1,-1 1 0,1-1 0,0 1 0,0-1 1,0 1-1,0 1-33,-5 6 6,1 1 0,0 0 1,1 1-1,1-1 0,0 1 1,0 1-1,1-1 0,1 1 1,0 0-1,0 8-6,2-10 3,0 0 0,1 0 0,0 1 0,1-1 0,0 0 0,1 1 0,0-1 1,1 0-1,1 0 0,0 0 0,0 0 0,3 3-3,-4-9 2,1-1 0,-1 0 0,1 0 0,1-1-1,-1 1 1,1-1 0,-1 1 0,1-1 0,1 0 0,-1-1 0,0 1 0,1-1 0,0 0 0,0 0 0,0 0 0,0 0 0,4 0-2,-2 0 6,1-1 0,0 0 0,-1-1 0,1 0 0,0 0 0,0 0 1,0-1-1,0-1 0,0 1 0,-1-1 0,1 0 0,3-2-6,-2 1 7,0-1 0,-1 0 1,0 0-1,1-1 0,-1 0 0,-1 0 0,1-1 0,0 0 0,-1 0 0,0-1 0,0 0-7,-3 2 3,1-1 1,-1 0-1,0 0 0,0 0 0,-1 0 0,1-1 0,-1 1 0,-1-1 0,1 0 0,-1 0 0,0 0 0,0 0 0,0 0 1,-1 0-1,0-5-3,0-2 14,-1 1 1,-1-1-1,0 0 1,0 1-1,-1-1 1,-4-11-15,-6-14 204,-9-19-204,0 1 327,78 201-153,-53-135-183,0 0-1,0 0 1,1-1 0,1 0 0,-1 0-1,1 0 1,1-1 0,0 0 0,0 0 0,0-1-1,1 1 1,0-2 0,1 1 0,0-1-1,0-1 1,0 1 0,0-2 0,1 1 0,0-1-1,0 0 1,0-1 0,0-1 0,9 2 9,0-2 454,-1-1 0,0-1 1,10-1-455,18-2 690</inkml:trace>
  <inkml:trace contextRef="#ctx0" brushRef="#br0" timeOffset="1241.889">1684 788 8514,'-44'-53'2979,"39"49"-1275,5 10-805,6 11-13,-6-16-701,44 113 1884,6 9-1098,-50-123-951,1 1 0,-1-1 0,0 1 1,0-1-1,0 1 0,1-1 1,-1 0-1,0 1 0,0-1 1,1 1-1,-1-1 0,0 1 1,1-1-1,-1 0 0,0 1 1,1-1-1,-1 0 0,1 1 0,-1-1 1,1 0-1,-1 0 0,1 1 1,-1-1-1,1 0 0,-1 0 1,1 0-1,-1 0 0,1 0 1,-1 1-21,1-2 27,-1 1 0,1-1 1,0 1-1,-1-1 1,1 1-1,-1-1 1,1 1-1,-1-1 1,0 1-1,1-1 0,-1 0 1,1 1-1,-1-1 1,0 1-1,0-1 1,1 0-1,-1 0 1,0 1-28,6-35 613,-7 12-482,-2 1-1,0 0 1,-2 0 0,-1 0-1,-4-10-130,1 0 34,1 0 0,1-3-34,5 25 6,1 0 1,1 0-1,-1 0 1,2 0-1,-1 0 0,1 1 1,1-1-1,2-9-6,-3 15 1,1 1 0,-1-1-1,1 0 1,0 1 0,0-1 0,1 1-1,-1 0 1,1 0 0,-1 0-1,1 0 1,0 0 0,0 1 0,0-1-1,1 1 1,-1 0 0,0 0 0,1 0-1,0 0 1,-1 1 0,1-1 0,0 1-1,0 0 1,0 0 0,0 0 0,0 1-1,0-1 1,3 1-1,5-1 9,1 1-1,-1 1 1,1 0-1,-1 0 1,0 1-1,1 1 1,-1 0-1,4 2-8,-4-1 24,-1 0 0,0 1-1,0 1 1,0 0 0,0 0 0,6 7-24,18 22 114</inkml:trace>
  <inkml:trace contextRef="#ctx0" brushRef="#br0" timeOffset="1618.262">2325 605 6961,'-10'-77'4025,"-11"68"-560,8 14-1841,2 9-199,10 18-761,-3 5-256,6 13-232,2 4-56,2-4-48,8 2-16,3-9-16,-6-4 8,7-8 144,-11-6-64,1-14-504,1-5 3777,2-9-2737</inkml:trace>
  <inkml:trace contextRef="#ctx0" brushRef="#br0" timeOffset="1972.13">2228 223 9914,'-14'-46'4153,"-11"19"-2617,13 8-327,3 8-649,8 5-272,9 17 88,6 5 1496,7 20-1328</inkml:trace>
  <inkml:trace contextRef="#ctx0" brushRef="#br0" timeOffset="2412.323">2892 620 3777,'1'-3'364,"-1"0"0,1 0 0,-1 0 0,0 0 0,0 0 0,0 0 0,-1 0 1,1 0-1,-1 0 0,1 0 0,-1 0 0,0 0 0,0 1 0,-1-1 0,1 0 0,0 0 0,-1 1 0,0-1 0,1 1 1,-1-1-1,0 1 0,-1 0 0,0-1-364,0 0 207,0-1 1,0 1 0,0 0-1,-1 0 1,0 1 0,1-1-1,-1 1 1,0 0-1,0 0 1,-1 0 0,1 0-1,0 1 1,-1-1-1,1 1 1,0 0 0,-2 1-208,-3 0 125,0 1 0,0 1 0,0-1 0,1 2 0,-1-1-1,0 1 1,1 0 0,0 1 0,0 0 0,0 1 0,0-1 0,0 1 0,-1 3-125,-2-1 42,1 2 0,0-1 0,1 1 0,0 1 1,1 0-1,-1 0 0,2 0 0,0 1 0,-1 3-42,2-2 15,1 0 0,0 1 0,1 0 0,1 0 0,0 1 0,-1 12-15,3-17 5,0 1-1,1 0 1,0-1-1,0 1 1,1-1 0,0 1-1,1-1 1,0 1-1,1-1 1,1 2-5,-2-6 3,0-1-1,1 1 1,0-1 0,0 0 0,0 0 0,0 0-1,1-1 1,-1 1 0,1-1 0,0 0 0,0 0-1,1 0 1,-1 0 0,0-1 0,1 1 0,0-1-1,-1-1 1,1 1 0,0-1 0,0 1 0,0-1-1,0-1 1,0 1 0,0-1 0,0 0 0,0 0-1,5-1-2,-1 1 8,-1-1 0,1 0 0,-1-1-1,1 0 1,-1 0 0,0-1 0,0 0 0,0 0-1,0-1 1,0 0 0,-1 0 0,0-1-1,0 0 1,0 0 0,0-1 0,0-1-8,-2 1 7,0 0-1,0-1 1,-1 1 0,0-1 0,0 0 0,-1 0-1,0-1 1,0 1 0,0-1 0,-1 1 0,-1-1-1,1 0 1,-1 0 0,0 0 0,-1 0 0,0 0-1,0 0-6,-2-18 30,-2 1-1,0 0 0,-2 0 0,-5-13-29,7 23 24,7 25 70,6 26 25,3-1-1,7 16-118,-14-40 7,-1-1 1,1 0-1,0-1 0,1 1 0,0-1 0,1 0 0,0 0 1,0-1-1,1 0 0,0 0 0,1-1 0,3 3-7,-2-4-4,1-1-1,-1 0 0,1 0 1,0-1-1,9 3 5,-12-5-895,0-1-1,1 0 0,-1 0 1,1 0-1,2-1 896,17-1-1917</inkml:trace>
  <inkml:trace contextRef="#ctx0" brushRef="#br0" timeOffset="2904.526">3217 49 10386,'-6'-7'1116,"3"3"-580,0 0 0,0 1 0,-1-1 1,1 1-1,-1 0 0,0 0 0,0 0 0,-2-1-536,5 4 34,1 0-1,0 0 0,-1 0 1,1 0-1,-1 0 1,1 1-1,-1-1 0,1 0 1,0 0-1,-1 0 0,1 1 1,0-1-1,-1 0 0,1 0 1,0 1-1,-1-1 0,1 0 1,0 1-1,-1-1 1,1 0-1,0 1 0,0-1 1,0 1-1,-1-1 0,1 0 1,0 1-1,0-1 0,0 1 1,0-1-1,0 0 0,0 1 1,0-1-1,0 1 1,0-1-1,0 1 0,0-1 1,0 0-1,0 1 0,0-1 1,0 1-1,0-1-33,-1 29 233,2-20-148,-1 91 207,0-82-255,0-1-1,1 1 1,1-1 0,1 1-1,0-1 1,1 0-1,1 0 1,0 0 0,4 6-37,22 46 158,-16-36-22,-1 0-1,-2 1 1,0 6-136,3 27 344,-3 2 0,-4-1 0,0 39-344,-10-96 194,-3-19 130,-3-19 101,6 7-353,1 0 0,1 0 0,0 0 0,2 0 0,0 0 0,2 0-72,5-26 20,15-42-20,-20 75 2,0 1-1,1 0 1,1 1 0,0-1-1,0 1 1,1 0-1,0 0 1,1 1 0,1-1-2,-4 6 0,0 0 0,1-1 0,0 2 0,0-1 0,0 1 0,0 0 0,1 0 0,0 1 1,0 0-1,-1 0 0,2 0 0,-1 1 0,0 0 0,0 0 0,1 1 0,2 0 0,0 0 0,-1 1-1,0 0 1,0 0 0,1 1-1,-1 0 1,0 1 0,0 0-1,0 1 1,0-1 0,0 2-1,-1-1 1,1 1-1,-1 1 1,0-1 0,0 1-1,0 1 1,-1-1 0,0 2-1,0-1 1,-1 0 0,1 1-1,-1 1 1,3 4 0,-3-3 0,-1 0-1,0 1 1,0 0 0,-1 0-1,0 0 1,0 0 0,-1 1-1,-1-1 1,0 1 0,0 0-1,-1 0 1,-1 0 0,0-1-1,0 1 1,-1 0 0,0 0-1,-1 0 1,0-1 0,-1 1 0,-1 2 0,-2 2 4,0 0 0,-1-1 0,-1 0 0,0 0 1,-1 0-1,-1-1 0,0-1 0,0 1 0,-2-2 1,-5 6-5,8-9 3,0 0 1,0-1 0,-1 0 0,0-1 0,0 0 0,0-1 0,-1 0-1,0 0 1,0-1 0,0-1 0,0 0 0,0 0 0,-1-1 0,-8 1-4,15-3-1,1 0 1,0 0 0,0 0 0,-1 0 0,1-1 0,0 0 0,0 0 0,0 0 0,-1 0 0,1 0 0,0-1 0,1 0 0,-1 0-1,0 0 1,0 0 0,1-1 0,0 1 0,-1-1 0,1 0 0,0 0 0,0 0 0,0 0 0,1-1 0,-1 1 0,1-1 0,0 1-1,0-1 1,0 0 0,0 0 0,1 0 0,-1 0 0,1 0 0,0 0 0,1-1 0,-1-3 0,2-39 1886,7-9-1041</inkml:trace>
  <inkml:trace contextRef="#ctx0" brushRef="#br0" timeOffset="3402.806">3927 75 6505,'0'-7'738,"-1"-31"1693,1 37-2169,0-1 0,0 1 0,0-1 0,-1 1 0,1-1 0,-1 1-1,1-1 1,-1 1 0,1-1 0,-1 1 0,0 0 0,1-1 0,-1 1 0,0 0 0,0 0-1,0-1 1,0 1 0,0 0 0,-1 0 0,1 0 0,-1 0-262,0 6 1320,2 21-971,1 1 0,1-1 1,1 1-1,2 6-349,29 108 252,-16-71 113,2 33-365,1 28 663,27 91-663,-43-199 194,-1-1 1,1 20-195,-5-42 29,0 0 1,-1 1-1,1-1 0,0 0 0,0 0 0,0 1 0,0-1 1,0 0-1,0 1 0,0-1 0,0 0 0,0 0 1,0 1-1,0-1 0,0 0 0,0 1 0,0-1 1,0 0-1,1 0 0,-1 1 0,0-1 0,0 0 0,0 0 1,0 1-1,0-1 0,1 0 0,-1 0 0,0 1 1,0-1-1,0 0 0,1 0 0,-1 0 0,0 0 1,0 1-1,1-1 0,-1 0 0,0 0 0,0 0 0,1 0 1,-1 0-1,0 0 0,1 0 0,-1 0 0,0 1 1,0-1-1,1 0 0,-1 0 0,0 0 0,1 0 1,-1-1-1,0 1 0,0 0 0,1 0 0,-1 0 0,0 0 1,0 0-1,1 0 0,-1 0 0,0 0 0,0-1 1,1 1-30,14-5 712</inkml:trace>
  <inkml:trace contextRef="#ctx0" brushRef="#br0" timeOffset="3774.578">4192 634 7906,'37'-25'3102,"-36"24"-3021,-1 1 0,1 0-1,-1 0 1,1-1 0,0 1 0,-1 0 0,1 0 0,-1 0 0,1 0 0,0 0 0,-1 0 0,1 0 0,-1 0 0,1 0 0,0 0 0,-1 0 0,1 0 0,-1 0-1,1 1 1,0-1 0,-1 0 0,1 0 0,-1 1 0,1-1 0,-1 0 0,1 1 0,-1-1 0,1 0 0,-1 1 0,1-1 0,-1 1 0,0-1 0,1 1-1,-1 0-80,4 2 524,1-1-364,0 0-1,0 0 1,0 0-1,0-1 1,0 0-1,1 0 1,-1-1-1,0 1 0,0-1 1,1 0-1,-1-1 1,0 1-1,0-1 1,1 0-1,-1 0 1,0-1-1,0 1 1,0-1-1,0 0 1,0-1-160,13-6 179,0-1-1,0 0 1,-1-2 0,8-7-179,-19 15 26,0-1 0,-1 0 0,0 0 0,1 0 0,-2-1 0,1 0 0,-1 0 0,0 0 0,0 0 1,0-1-1,-1 0 0,0-1-26,-2 5 9,0 0 1,0 0-1,-1 0 0,1 0 1,-1 0-1,0 0 1,0 0-1,0 0 1,0 0-1,-1 0 1,1 0-1,-1 0 0,0 1 1,1-1-1,-1 0 1,-1 0-1,1 0 1,0 1-1,-1-1 0,1 0 1,-1 1-1,0 0 1,0-1-1,0 1 1,0 0-1,0 0 1,0 0-1,-1 0 0,1 0 1,-1 1-1,-1-2-9,0 1 9,0-1-1,0 1 1,-1 0 0,1 0-1,0 0 1,-1 0-1,0 1 1,1 0-1,-1 0 1,0 0 0,1 1-1,-1-1 1,0 1-1,0 0 1,0 0-1,-1 1-8,0 0 5,0 1 0,-1 0 0,1 0 0,0 0-1,0 1 1,0 0 0,0 0 0,1 0 0,-1 1-1,1 0 1,-1 0-5,-5 6 2,0 1 0,1-1 0,1 2 1,-1-1-1,2 1 0,-1 1 0,2 0 0,0 0 0,0 0 0,1 3-2,-1 2 3,0 1 0,2 1-1,1-1 1,0 1 0,1 0 0,1 0-1,1 0 1,1 0 0,1 0 0,0 0-1,4 12-2,-4-22 11,2 0 1,-1 1-1,1-1 0,1-1 0,0 1 0,0-1 0,1 1 0,0-1 0,1 0 0,0-1 0,0 1 0,0-1 1,1-1-1,1 1 0,-1-1 0,1 0 0,1-1 0,-1 0 0,1 0 0,0-1 0,0 0 0,0-1 0,5 2-11,6 0 147,0-1 0,1 0 0,0-1 0,0-2 0,0 0 0,11-1-147,61-2 321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37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69 242 4769,'-1'-9'1256,"0"0"1,0 0-1,-1 0 1,-3-7-1257,5 14 271,-1 0 0,1 0 1,-1 0-1,0 0 0,0 1 1,0-1-1,0 0 0,0 1 0,-1-1 1,1 1-1,0 0 0,-2-2-271,3 3 103,-1 0-1,0-1 0,0 1 1,1 0-1,-1-1 1,0 1-1,0 0 0,0 0 1,1 0-1,-1-1 0,0 1 1,0 0-1,0 0 1,0 0-1,0 1 0,1-1 1,-1 0-1,0 0 0,0 0 1,0 1-1,1-1 0,-1 0 1,0 1-1,0-1 1,1 0-1,-1 1 0,0-1 1,0 1-103,-1 1 68,1-1 1,-1 1-1,0 0 1,1-1-1,0 1 1,-1 0-1,1 0 1,0 0-1,0 0 1,0 0 0,0 0-1,0 1 1,1-1-1,-1 0 1,1 0-1,-1 2-68,-2 38 247,7-14-170,0 1 1,2-1-1,1 0 1,8 20-78,7 28 144,-3-1 88,-3 0 1,-4 1-1,-3 0 0,-3 1 0,-4 30-232,-6-15 574,4-92-556,0 0-1,0 0 1,0 0-1,0 0 0,0 0 1,0 0-1,0 0 1,-1 0-1,1 0 0,0 0 1,0 0-1,0 0 0,0 0 1,0 0-1,0 0 1,0 0-1,0 0 0,0 0 1,0 0-1,0 0 0,0 0 1,0 0-1,0 0 1,0 0-1,-1 0 0,1 0 1,0 0-1,0 0 1,0 0-1,0 0 0,0 0 1,0 0-1,0 0 0,0 0 1,0 0-1,0 0 1,0 0-1,0 0 0,0 1 1,0-1-1,0 0 0,0 0 1,0 0-1,0 0 1,0 0-1,0 0 0,0 0 1,0 0-1,0 0 1,0 0-1,0 0 0,0 0 1,0 0-1,0 0 0,0 0 1,0 0-1,0 0 1,0 1-18,-4-10 381,-1-14-158,4-13-177,1 0 1,3 0-1,0 1 1,3-1-1,0 1 1,3 0-1,9-24-46,-14 45 4,0 0 0,2 1-1,0 0 1,0 0 0,1 1-1,5-7-3,-9 15 0,0 0 1,0 0-1,1 0 0,0 0 0,0 1 0,0-1 0,0 1 0,0 0 0,1 0 0,-1 1 0,1-1 1,0 1-1,0 0 0,0 1 0,0-1 0,0 1 0,0 0 0,4-1 0,-1 1-1,0 1 0,-1 0 0,1 0 0,0 1 0,-1 0 0,1 0 0,-1 1 0,1 0 0,-1 0 0,0 1 0,1 0 0,-1 0 0,-1 1 1,7 3 0,-4 0-1,0-1 1,-1 2 0,0-1 0,0 1-1,-1 0 1,1 1 0,-2 0 0,1 0 0,-2 0-1,1 2 1,1 2 0,0 1 0,-1 0 1,-1 0-1,0 0 0,-1 1 0,0 0 0,-1 0 0,-1 0 0,-1 0 0,0 0 0,-1 0 0,0 1 0,-1-1 0,-1 0 1,-2 6-1,1-10 3,-1 0 1,-1-1 0,0 0 0,0 0 0,-1 0 0,0-1 0,-1 1 0,0-2 0,0 1-1,-1-1 1,0 0 0,0 0 0,-1-1 0,0 0 0,0-1 0,-1 0 0,0-1 0,-5 3-4,7-4 5,-1-1-1,0 0 1,0 0 0,0-1 0,0 0 0,0 0 0,0-1 0,-1 0 0,1-1 0,-6 0-5,8-1 2,0 0-1,0 0 1,0 0 0,0-1 0,0 0-1,1-1 1,-1 1 0,1-1 0,0-1 0,-1 1-1,1-1 1,1 0 0,-1-1 0,-2-2-2,4 3-69,0 0 1,0-1 0,1 1-1,0-1 1,-1 0 0,2 0-1,-1 0 1,1 0-1,0 0 1,0-1 0,0 1-1,1-1 1,-1 0 0,1 1-1,1-1 1,-1 0 0,1 1-1,0-1 1,0 0 0,1-2 68,1-2-123,1 1 1,0 0 0,0 0 0,1-2 122,-4 11-1</inkml:trace>
  <inkml:trace contextRef="#ctx0" brushRef="#br0" timeOffset="596.238">733 657 5065,'-11'-10'3814,"10"10"-322,12 21-1380,-4 5-1742,-1 1-1,-1 0 1,-1 0 0,-2 0-1,0 11-369,1 13 525,-2 3-57,-2-42-191,1 0 1,0 0-1,1 0 0,0 0 1,3 11-278,-9-42 311,1 0 0,1-1 0,0 1-1,2-1 1,0-4-311,0 4 150,-1 1-110,2 0 1,0 0-1,1-1 0,1 1 1,1 0-1,1 1 0,3-12-40,-4 22 4,-1 1 0,1 0 0,1 0-1,-1 0 1,1 0 0,0 0-1,1 1 1,0 0 0,0 0 0,0 0-1,0 0 1,1 1 0,0 0 0,0 0-1,1 1 1,-1 0 0,1 0-1,7-3-3,-2 2-27,1 1-1,0 1 1,0 0-1,0 0 0,1 2 1,-1 0-1,0 0 0,1 1 1,-1 1-1,0 0 1,1 0-1,-1 2 0,0 0 1,1 0 27,35 15-158</inkml:trace>
  <inkml:trace contextRef="#ctx0" brushRef="#br0" timeOffset="1166.799">1533 703 6889,'19'-59'2997,"-18"58"-2881,-1 0-1,0-1 1,0 1 0,0 0-1,0 0 1,0 0-1,0 0 1,0 0 0,-1 0-1,1 0 1,0 0-1,0 0 1,-1-1 0,1 1-1,-1 0 1,1 0-1,-1 0 1,0 1 0,1-1-1,-1 0 1,0 0 0,1 0-1,-1 0 1,0 1-1,0-1 1,0 0-116,-23-9 1747,20 8-1501,-9-2 89,0 0 0,1 1 0,-1 1 0,0 0 0,-1 1 0,1 0 0,0 1 0,0 0 1,0 1-1,-10 2-335,16-2 19,1 1 0,-1 0 0,1 0 0,-1 0 0,1 1 0,0 0 0,0 1 0,0-1 0,0 1 0,1 0 0,-1 0 0,1 1 0,0 0 0,1 0 0,-1 0 0,1 0 0,0 1 0,0-1 0,0 1 0,1 0 0,-1 3-19,0 2 2,0 0 1,1 0 0,0 1-1,1 0 1,0-1-1,1 1 1,0 0 0,1 0-1,0-1 1,1 1 0,2 9-3,-2-11 2,1-1 0,0 1 0,1 0 0,0-1 0,0 1 0,1-1 0,0 0 0,1 0 0,0-1 0,0 1 0,1-1 0,0 0 0,0-1 0,2 2-2,-4-6 4,0 0 1,0-1-1,1 1 0,-1-1 1,1 0-1,-1 0 0,1 0 1,0 0-1,0-1 0,0 0 1,0 0-1,0 0 0,0-1 1,0 0-1,0 0 0,0 0 1,0 0-1,4-1-4,4-1 12,0-1 1,1 0-1,-1-1 0,-1-1 1,1 1-1,2-3-12,-9 4 5,0 0 0,-1 0 0,1-1 0,-1 1 0,1-1 0,-1-1 0,0 1 0,-1-1 0,1 0 0,-1 0 0,0 0 0,0 0 0,0-1 0,-1 1 0,0-1 0,0 0 0,-1 0 0,1 0 0,-1-1 0,-1 1 0,1-1 0,-1 1 0,0-1 0,0 1 0,-1-1 0,0 1 0,-1-4-5,0-6 8,-1 0 1,-1 1 0,0-1 0,-1 1-1,-1 0 1,0 0 0,-1 0 0,-1 1-1,0 0 1,-1 0 0,-1 0-9,8 14 14,1 6-2,4 17 5,10 29 5,-4-25-9,1 0 0,13 22-13,11 24 23,-29-58-7,1 0 0,0-1-1,1 0 1,6 8-16,-9-16 13,-1 0-1,1-1 1,0 1-1,1-1 1,-1 0 0,1-1-1,0 0 1,1 1 0,-1-2-1,0 1 1,4 0-13,-3-1-89,1 0 0,-1-1 0,1 0-1,-1 0 1,1-1 0,0 0 0,-1 0 0,1-1 0,0 0 0,4 0 89,25-8-336</inkml:trace>
  <inkml:trace contextRef="#ctx0" brushRef="#br0" timeOffset="1555.455">1939 616 6665,'0'0'79,"-40"-21"4866,38 20-4734,0 0 0,1 1 1,-1-1-1,0 1 0,0 0 0,1 0 1,-1-1-1,0 1 0,0 0 1,1 0-1,-2 1-211,2-1 63,1 0 0,-1 0 0,0 1 0,1-1 0,-1 0 0,1 1-1,-1-1 1,1 0 0,-1 1 0,1-1 0,-1 1 0,1-1 0,-1 0 0,1 1 0,0-1 0,-1 1 0,1 0 0,-1-1 0,1 1-1,0-1 1,0 1 0,-1-1 0,1 1 0,0 0 0,0-1 0,0 1 0,0 0 0,0-1 0,0 1 0,0 0-63,0 12 186,1 0 0,1 0 0,0 0 1,0 1-1,1-2 0,1 1 0,3 6-186,3 13 158,9 43 93,27 84 583,-56-216-160,-2-45-674,8 63 51,2 18-38,-2-9 11,2-1-1,1-18-23,1 40 2,1 1 0,0-1 0,0 0-1,1 0 1,0 0 0,0 1 0,1-1 0,1 1-1,-1 0 1,1 0 0,2-2-2,-4 7 0,0 0 0,0 1 0,1-1 0,-1 0 0,1 1 0,0 0 0,-1 0 0,1 0 0,0 0 0,0 0 0,0 0 0,0 1 0,1 0 0,-1-1 0,2 1 0,2-1 0,0 1 0,0 0 0,0 0 0,0 0 0,0 1 0,0 0 0,5 1 0,3 1 0,-1 0 0,1 1 0,-1 1 0,0 0 0,0 1 0,-1 1 0,4 1 0,-7-1 1,-1 0 0,0 0 0,0 0 0,0 1 0,-1 1 0,0-1 0,-1 1 0,0 0 0,0 1 0,0 0 0,-1 0 0,-1 1 0,1-1 0,-1 3-1,1 1 11,-1 1 1,0 0-1,-1 1 0,-1-1 0,0 0 0,-1 1 0,0 0 0,-1 0 0,-1-1 0,-1 2-11,0 3 6,1 1 808,-2 1 0,0-1 0,-1 0 1,-3 7-815,-17 33 1341</inkml:trace>
  <inkml:trace contextRef="#ctx0" brushRef="#br0" timeOffset="2290.848">3030 587 4321,'1'-1'289,"-1"0"0,1-1-1,0 1 1,-1 0 0,0 0 0,1-1 0,-1 1 0,0 0 0,1 0-1,-1-1 1,0 1 0,0 0 0,0-1 0,0 1 0,0 0 0,-1 0-1,1-1 1,0 1 0,0 0 0,-1-1 0,1 1 0,-1-1-289,-1 0 297,1 0 1,-1 0 0,1 0 0,-1 0 0,0 0-1,0 0 1,1 1 0,-1-1 0,-1 1 0,1-1 0,-1 0-298,-5-2 460,0 0 1,-1 1 0,1 0 0,-1 0 0,1 0 0,-5 1-461,1 0 203,0 1 1,0 0-1,-1 1 1,1 1-1,0 0 1,0 0-1,0 1 1,0 1-1,0 0 1,-5 2-204,-1 2 71,0 0 0,1 1 0,-1 1 0,2 1 1,-1 0-1,-2 4-71,11-8 11,1 0 1,0 0-1,0 1 0,1 0 1,0 1-1,0-1 1,1 1-1,0 0 1,0 1-1,1-1 0,0 1 1,1 0-1,0 0 1,0 0-1,-1 7-11,2-3 8,0 1 0,1-1 0,0 1 0,1-1 0,1 1 1,0-1-1,1 1 0,0-1 0,1 0 0,4 11-8,-5-16 11,1-1 0,0 1 0,1-1 0,0 0 0,0 0 0,1 0 0,0 0 0,0-1 0,0 0 1,1 0-1,0 0 0,3 2-11,0-1 16,1-1 1,-1 0 0,1-1 0,0 0 0,0 0 0,1-1-1,-1 0 1,10 1-17,0-1 39,1 0 0,1-2 0,-1-1 0,0 0 0,0-1 0,1-2-1,-1 0 1,0-1 0,12-4-39,-21 4-27,0 0-1,0-1 1,0 0-1,0-1 1,-1-1-1,0 0 1,0 0-1,5-5 28,29-27-104</inkml:trace>
  <inkml:trace contextRef="#ctx0" brushRef="#br0" timeOffset="2787.747">3305 54 7642,'-58'-52'6893,"58"52"-6859,0 0-1,0 0 1,0 0 0,0 0-1,0 0 1,-1 0 0,1-1-1,0 1 1,0 0-1,0 0 1,0 0 0,0 0-1,-1 0 1,1 0 0,0 0-1,0 0 1,0 0-1,0 0 1,-1 0 0,1 0-1,0 0 1,0 0 0,0 0-1,0 0 1,-1 0-1,1 0 1,0 0 0,0 0-1,0 0 1,0 0 0,-1 0-1,1 0 1,0 1 0,0-1-1,0 0 1,0 0-1,0 0 1,-1 0 0,1 0-1,0 0 1,0 0 0,0 1-1,0-1 1,0 0-1,0 0 1,0 0 0,0 0-1,0 0 1,0 1 0,0-1-1,-1 0 1,1 0-1,0 0 1,0 0 0,0 1-1,0-1 1,0 0 0,0 0-1,0 0 1,1 1-34,-3 9 112,0 0-1,2 1 1,-1-1-1,1 1 1,1-1 0,0 1-1,0-1 1,2 6-112,0 0 48,18 100 181,12 26-229,-8-38 154,10 95-154,-30-148 91,-1-2 291,3 1 0,1-1-1,15 45-381,-16-81 153,-6-13-147,-1 0 1,0 0-1,0 0 0,1 0 0,-1 0 0,0 0 0,0 0 0,0 0 0,1 0 0,-1 0 1,0 0-1,0 0 0,0-1 0,0 1 0,1 0 0,-1 0 0,0 0 0,0 0 0,0 0 1,0-1-1,0 1 0,1 0 0,-1 0 0,0 0 0,0-1 0,0 1 0,0 0 1,0 0-1,0 0 0,0-1 0,0 1 0,0 0 0,0 0 0,0 0 0,0-1-6,4-28 247,-6-85 4,0 80-231,1 0 0,2-1 1,1 1-1,3-8-20,-4 38 1,-1 0-1,1 1 1,0-1 0,0 0-1,0 1 1,1-1-1,-1 1 1,1 0 0,0 0-1,0-1 1,0 1 0,0 0-1,1 0 1,-1 1 0,1-1-1,-1 1 1,1-1 0,0 1-1,0 0 1,0 0-1,0 0 1,1 0 0,-1 0-1,1 1 1,-1 0 0,1-1-1,2 1 0,6-2 0,1 1-1,-1 0 0,1 0 1,0 2-1,0-1 0,0 2 1,0 0-1,-1 0 0,1 1 1,0 1-1,-1 0 0,11 4 1,-15-4 0,-1 0 0,0 0-1,0 0 1,0 1-1,-1 0 1,1 0 0,-1 1-1,0 0 1,0 0-1,0 0 1,-1 1 0,0-1-1,0 1 1,-1 1 0,1-1-1,-1 1 1,-1 0-1,1-1 1,-1 2 0,0-1-1,1 7 1,1 16-83,-1 0 0,-2 0 0,-1 0 1,-1 1-1,-5 28 83,0 57-266,6-87-38</inkml:trace>
  <inkml:trace contextRef="#ctx0" brushRef="#br0" timeOffset="3181.42">4028 598 10274,'-19'-6'4017,"7"11"-2865,6 4-248,3 10-63,3 7-249,5 13-176,2 7-96,8 9-200,0 2-32,-1-3-32,-1-2 0,-6-13 200,-4-9-40,-2-13-128,-1-10 32</inkml:trace>
  <inkml:trace contextRef="#ctx0" brushRef="#br0" timeOffset="3182.42">3993 152 10490,'-23'-44'4089,"11"7"-3057,5 12-223,10 11-137,4 7-296,4 16-224</inkml:trace>
  <inkml:trace contextRef="#ctx0" brushRef="#br0" timeOffset="3861.183">4304 631 6577,'0'0'69,"0"0"0,0 0-1,0 0 1,0 0 0,0 0-1,0 0 1,0 0 0,0 0-1,0 0 1,0-1 0,0 1-1,1 0 1,-1 0 0,0 0-1,0 0 1,0 0 0,0 0-1,0 0 1,0 0 0,0 0 0,0 0-1,1 0 1,-1 0 0,0 0-1,0 0 1,0 0 0,0 0-1,0 0 1,0 0 0,0 0-1,1 0 1,-1 0 0,0 0-1,0 0 1,0 0 0,0 0-1,0 0 1,0 0 0,0 0-1,1 0 1,-1 0 0,0 0-1,0 0 1,0 1 0,0-1-1,0 0 1,0 0 0,0 0-1,0 0 1,0 0 0,0 0-1,0 0 1,0 0 0,0 0-1,1 1 1,-1-1 0,0 0-1,0 0 1,0 0 0,0 0-1,0 0 1,0 0 0,0 0-69,2 15 1663,-1 25-1394,-1-31 245,3 31-76,2 1 1,1-1 0,2 0 0,2 0-1,4 7-438,-12-40 92,1 0-1,-2 0 0,1 0 0,-1 0 1,0 0-1,-1 0 0,1 0 1,-1 0-1,-1 0 0,0 1 1,0 3-92,6-33 1445,0-73-565,-5-66-880,0 151 9,-1-3 5,1 0-1,1 0 1,0 0-1,2-11-13,-2 21 2,-1 1 0,1-1 0,-1 1 1,1-1-1,0 1 0,0 0 0,0 0 0,1-1 0,-1 1 0,0 0 0,1 0 1,-1 0-1,1 0 0,0 0 0,0 1 0,-1-1 0,1 1 0,0-1 0,1 1 1,-1-1-1,0 1 0,0 0 0,0 0 0,1 0 0,-1 0 0,1 1 0,0-1-2,6-1 0,0 1 0,1 0 1,-1 1-1,0 0 0,1 0 0,-1 1 0,0 1 0,1-1 0,-1 1 0,0 1 0,0 0 0,0 0 0,-1 0 0,1 1 0,-1 1 0,0 0 0,0 0 0,6 5 0,-4-1 2,0 0 1,0 1-1,-1 0 0,-1 0 0,1 1 1,-2 0-1,0 1 0,0-1 1,-1 1-1,0 1 0,-1-1 0,3 12-2,11 61 80,-14-58-565,1-2 0,1 1 0,3 4 485,7 3-562</inkml:trace>
  <inkml:trace contextRef="#ctx0" brushRef="#br0" timeOffset="4307.782">5289 779 7722,'-1'-9'743,"0"-1"0,-1 0 1,0 1-1,-1-1 0,0 1 1,0 0-1,-1 0 0,0 0 1,0 0-1,-1 0 1,-2-2-744,3 6 212,-1 0 0,1 0 0,-1 0 0,0 1 0,0-1 0,-1 1 0,0 1 0,1-1 0,-1 1 1,0 0-1,0 0 0,-1 0 0,1 1 0,-1 0 0,1 1 0,-7-2-212,-3 0 189,1 1-1,-1 1 0,1 0 1,-1 1-1,-1 0-188,13 1 16,-1-1 1,0 1-1,0 0 0,1 0 1,-1 0-1,1 1 1,-1-1-1,1 1 0,-1 0 1,1 1-1,0-1 0,0 1 1,0-1-1,0 1 0,1 1 1,-1-1-1,1 0 0,-3 4-16,0 3 5,0 0 0,1 0 0,0 1-1,0 0 1,1-1 0,1 1 0,0 1-1,1-1 1,0 0 0,0 1 0,1-1-1,1 1 1,0 0 0,0-1 0,1 1-1,1-1 1,0 1 0,3 10-5,-2-13 3,0 0-1,0-1 1,1 1-1,0-1 1,1 0 0,-1 0-1,1 0 1,1-1-1,0 0 1,0 0 0,1 1-3,-1-3 3,-1 0 1,1-1-1,0 1 1,1-2-1,-1 1 1,0 0-1,1-1 1,0-1 0,0 1-1,0-1 1,0 0-1,0 0 1,0-1-1,7 0-3,-6 0 6,1-1-1,0-1 1,0 0-1,0 0 0,-1-1 1,1 0-1,-1 0 1,1-1-1,-1 0 1,0 0-1,0-1 0,0 0 1,-1-1-1,1 0 1,-1 0-1,0 0 0,-1-1 1,1 0-1,-1 0 1,0-1-1,-1 1 1,1-2-1,-1 1 0,-1 0 1,1-1-1,-1 0 1,-1 0-1,1 0 0,-1 0 1,-1-1-1,0 1 1,0-1-1,0 0 0,-1-7-5,0-6 8,-1 0 0,-1 0 0,-1 0 0,-1 1 0,-1-1-1,-1 1 1,-4-10-8,2 15-2,5 37-12,4 10 15,1 0 0,1 0 1,2-1-1,1 0 0,2 0 0,1-1 0,1 0 0,1 0 0,1-2 1,2 1-1,1-2 0,1 0 0,1-1 0,12 12-1,-16-21 0,-1 1 1,-1 0-1,0 1 0,-1 0 0,1 4 0,-8-13 4,0 0-1,-1 1 0,0-1 0,0 1 1,-1-1-1,0 1 0,-1 0 0,0 0 0,-1 0 1,0 0-1,0 0 0,-1 4-3,-1-3 31,0 0-1,-1 0 0,0 0 1,-1 0-1,0-1 1,-1 1-1,0-1 1,0 0-1,-1 0 1,-1-1-1,1 1 0,-3 0-30,-2 2 65,-1 0 1,0 0-1,-1-1 0,0-1 0,-1-1 0,0 0 0,-1 0 0,-1-1-65,-12 7 70,0-2 1,-1-2-1,-1 0 1,0-2-1,0-1 1,-1-2-1,-3 0-70,29-6 12,0 1 0,-1-1 0,1 0 0,-1 0 0,1 0 0,0-1 0,-1 0 0,1 0 0,0 0 0,0-1 0,0 0 0,-1 0 0,2 0 0,-1 0 0,0-1-1,-2-2-11,3 2 40,1 0 0,1 0 0,-1 0 0,0-1 0,1 1 0,-1-1 0,1 1 0,0-1 0,0 0 0,1 0-1,-1 0 1,1 0 0,0 0 0,0-1 0,0 1 0,0 0 0,1 0 0,0-1 0,0 1 0,0-4-40,9-54 281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43.5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223 181 2136,'-13'-43'8948,"11"37"-8574,-1 0 0,0 0-1,0 0 1,0 0 0,-1 1 0,0-1 0,0 1 0,0 0-374,3 4 72,-1 0 1,1 0-1,0 1 1,-1-1-1,1 0 1,0 1-1,-1-1 1,1 0-1,-1 1 1,0 0-1,1-1 1,-1 1-1,1 0 1,-1 0-1,1 0 1,-1 0-1,0 0 1,1 0-1,-1 1 1,1-1-1,-1 0-72,-33 12 754,26-8-604,3-2-140,1 0 0,-1 1 1,0 0-1,1 1 0,0-1 0,0 1 0,0 0 1,0 0-1,0 0 0,1 1 0,0 0 0,0 0 1,0 0-1,1 0 0,0 1 0,0-1 1,0 1-1,0 0 0,1-1 0,0 1 0,0 1 1,1-1-1,0 0 0,0 0 0,0 0 0,1 1 1,-1-1-1,2 0 0,-1 1 0,1-1 1,0 0-1,0 0 0,0 1 0,1-1 0,0 0 1,1 0-1,-1-1 0,1 1 0,0 0 0,0-1 1,1 0-1,0 0 0,0 0 0,0 0 1,0-1-1,1 1 0,0-1 0,-1 0 0,2 0 1,1 1-11,2 0 4,-1-1-1,1 0 1,0 0 0,0-1 0,1 0 0,-1 0 0,1-1 0,-1-1 0,1 1 0,-1-1 0,6-1-4,-8 0 5,0 0 0,0 0 1,-1-1-1,1 0 1,0 0-1,0 0 0,0-1 1,-1 0-1,1-1 1,-1 1-1,0-1 0,1 0 1,-1-1-1,-1 0 1,1 0-1,1-1-5,0-3 25,0 0-1,-1 0 1,0 0 0,-1-1-1,0 0 1,0 0 0,-1-1-1,0 1 1,0-1-1,-1 0 1,-1 0 0,1 0-1,-2 0 1,1 0 0,-1 0-1,-1-1 1,0 1 0,-1 0-1,0-1 1,-1-5-25,1 8 36,-1 0 0,0 0 0,-1 0 0,0 0-1,0 0 1,0 1 0,-1 0 0,0-1 0,-1 1 0,1 1 0,-1-1 0,-1 0-36,1 2 14,0 1-1,0-1 1,0 1 0,0 0 0,-1 1 0,0-1-1,1 1 1,-1 0 0,-1 1 0,1-1-1,0 1 1,0 0 0,-1 1 0,1 0-1,-1 0 1,-1 0-14,0 1 14,-1 0 0,1 1 0,-1 0 0,1 0 0,-1 1 0,1 0 0,0 0 0,0 1 0,0 0 0,0 1 0,0-1 0,1 2 1,-1 0-15,-1 0 6,1 0 0,0 1 1,0 0-1,1 1 1,0-1-1,0 2 1,0-1-1,1 1 1,0 0-1,1 0 1,-2 4-7,3-3 2,0 0 1,1 1-1,1-1 1,-1 1-1,2-1 1,-1 1-1,1-1 1,1 1-1,0 0 1,1 8-3,-1-9 1,1 0 1,1-1-1,-1 1 0,1-1 1,1 0-1,0 0 1,0 0-1,0 0 1,1 0-1,0 0 1,1-1-1,2 4-1,-1-5 2,-1 0 0,1 0-1,1 0 1,-1-1 0,1 0-1,0 0 1,0-1 0,1 1-1,-1-2 1,1 1 0,0-1-1,0 0 1,0-1 0,0 0-1,1 0-1,-3-1 4,-1 0-1,1-1 0,-1 0 0,1 0 0,-1 0 0,1 0 0,-1-1 0,0 0 0,1 0 0,-1 0 0,0-1 0,1 0 0,-1 0 0,0 0 0,0-1 0,-1 0 0,1 0 0,-1 0 0,1 0 0,-1-1 0,0 1 0,0-1 0,3-4-3,-1 0 6,-1 0 1,1-1-1,-2 0 1,1 0-1,-1 0 1,0-1-1,-1 1 1,0-1-1,-1 0 1,0 0-1,0 0 1,-1-6-7,0 8 3,0 0 0,-1 0 0,-1 0 1,1 0-1,-1 0 0,-1 0 0,1 0 0,-1 0 0,-1 0 1,1 1-1,-1-1 0,-1 1 0,1 0 0,-1 0 0,-4-5-3,5 8 1,0 1-1,0-1 0,0 1 0,0 0 1,0 0-1,-1 1 0,0-1 0,1 1 1,-1 0-1,0 0 0,0 0 1,0 0-1,0 1 0,-1-1 0,1 1 1,0 0-1,0 0 0,-1 1 0,1-1 1,-1 1-1,1 0 0,-1 0 0,1 1 1,0-1-1,-1 1 0,1 0 1,0 0-1,0 1 0,-1-1 0,1 1 1,0 0-1,0 0 0,1 0 0,-1 0 1,0 1-1,1 0 0,-1-1 1,1 1-1,0 0 0,-3 4 0,2 0 1,0 0 1,0 0-1,0 0 0,1 1 1,0-1-1,0 1 0,1 0 1,0 0-1,0 0 0,1 0 0,0 0 1,1 1-1,-1-1 0,2 5-1,-1-9 1,0-1 0,1 0 0,0 1 0,-1-1 0,1 1 0,0-1 0,1 0-1,-1 0 1,0 1 0,1-1 0,0 0 0,0 0 0,0 0 0,0-1 0,0 1-1,0-1 1,1 1 0,0-1 0,-1 1 0,1-1 0,0 0 0,0-1-1,0 1 1,0 0 0,0-1 0,0 1 0,1-1 0,-1 0 0,0 0 0,1-1-1,-1 1 1,1-1 0,-1 1 0,3-1-1,0 0 3,0-1 1,0 1-1,0-1 0,0 0 0,0-1 1,0 0-1,0 0 0,-1 0 0,1 0 1,-1-1-1,1 0 0,-1 0 0,0 0 1,0-1-1,-1 0 0,1 0 1,2-3-4,-2 3 5,-1-1 1,0 1-1,-1-1 1,1 1-1,-1-1 1,0 0-1,0-1 1,0 1-1,-1 0 1,0-1-1,0 1 1,0-1-1,-1 0 1,0 1-1,0-1 1,0 0-1,-1-5-5,0 8 2,0 0 0,-1 0 0,0 1 0,1-1-1,-1 0 1,0 1 0,0-1 0,-1 1 0,1-1 0,0 1-1,-1-1 1,0 1 0,1 0 0,-1 0 0,0 0-1,0 0 1,0 0 0,0 0 0,-1 0 0,1 1-1,0-1 1,-1 1 0,1-1 0,-1 1 0,0 0 0,1 0-1,-1 1 1,0-1 0,0 0 0,1 1 0,-1-1-2,-2 1 0,0-1 0,0 0 0,0 1 0,0 0 0,0 0 0,0 1 1,0-1-1,0 1 0,0 0 0,1 1 0,-1-1 0,0 1 1,1 0-1,-1 0 0,1 0 0,-1 1 0,0 0 0,0 1 0,0 1 0,1-1 0,0 1 0,0 0 0,1 0 0,-1 0 0,1 0 0,0 0 0,0 1 0,1 0 0,0-1 0,0 1 0,0 0 0,0 0 0,1 0-1,0 0 1,1 1 0,-1-1 0,1 0 0,1 6 0,-1-8 2,0 0-1,1 0 1,-1 0 0,1 0-1,1 0 1,-1 0-1,0 0 1,1 0 0,0 0-1,0-1 1,0 1-1,0-1 1,0 1-1,1-1 1,0 0 0,0 0-1,-1 0 1,2 0-1,-1-1 1,0 1-1,1-1 1,-1 0 0,1 0-1,-1 0 1,1 0-1,0 0 1,0-1-1,0 0 1,0 0 0,0 0-1,1 0-1,-2-1 4,0 0 0,0 0 0,0 0 0,0-1 0,0 1 0,0-1 0,0 1 0,0-1 0,0 0-1,-1 0 1,1 0 0,0-1 0,0 1 0,-1-1 0,1 0 0,-1 1 0,0-1 0,1 0 0,-1 0 0,0 0 0,2-3-4,-3 3 5,1 1 0,-1-1 0,1 0 0,-1 0 0,0-1 0,1 1 0,-1 0 0,0 0 0,0-1 0,-1 1 1,1 0-1,0-1 0,-1 1 0,0-1 0,1 1 0,-1 0 0,0-1 0,0 1 0,0-1 0,-1 1 0,1-1 0,0 1 0,-1-1 0,0 1 0,0-2-5,-5-4 69,0 0 0,0 1 0,-1 0 0,0 0 0,0 0 0,0 1 0,-1 0 0,0 1 0,-3-2-69,-3-3 834,0-1 1724,14 11-2522,0 0 0,0 0 1,0 0-1,0-1 0,0 1 0,0 0 0,0 0 0,0 0 0,0 0 0,0-1 0,0 1 0,0 0 0,0 0 0,0 0 0,0 0 1,0-1-1,1 1 0,-1 0 0,0 0 0,0 0 0,0 0 0,0-1 0,0 1 0,0 0 0,0 0 0,1 0 0,-1 0 0,0 0 1,0 0-1,0 0 0,0-1 0,1 1 0,-1 0 0,0 0 0,0 0 0,0 0 0,0 0 0,1 0 0,-1 0 0,0 0-36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0:58.84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220 793 5057,'-2'-13'1874,"2"10"-1278,0-1-1,-1 1 0,1 0 0,-1-1 0,0 1 0,0 0 1,0 0-1,0 0 0,-2-2-595,0 5 1395,3 7-637,4 15-50,96 257 888,-72-184-1168,-3 2 0,-5 0-1,-3 2 1,-6-1 0,0 94-428,-10-164 34,-4 237 391,3-262-398,0 1-1,-1-1 1,1 1 0,-1-1 0,0 0 0,0 1-1,-1 2-26,1-6 8,1 1-1,0-1 0,0 0 0,0 1 0,-1-1 0,1 0 1,0 1-1,-1-1 0,1 0 0,0 1 0,-1-1 1,1 0-1,0 0 0,-1 0 0,1 1 0,0-1 0,-1 0 1,1 0-1,-1 0 0,1 0 0,0 1 0,-1-1 0,0 0-7,1 0 12,-1-1-1,0 1 0,0 0 0,0 0 0,1-1 0,-1 1 0,0 0 0,0-1 0,1 1 0,-1-1 1,0 1-1,1-1 0,-1 1 0,0-1 0,1 1 0,-1-1 0,1 0-11,-12-13 112,0 0 0,1-1 0,1 0 0,-7-15-112,-32-71 125,29 58-95,-41-93 58,-43-140-88,79 194 1,3-1 0,4-2 0,4 0 0,2-12-1,9 62-4,1 0 1,2 0-1,1 0 1,2 0-1,1 0 1,2 0-1,2 1 1,1 0-1,6-14 4,4-2-9,2 0-1,2 2 1,3 0 0,1 2-1,3 1 1,11-12 9,-24 35-8,1 0 0,2 2 0,0 0 0,0 1 0,2 1 0,1 1 0,0 1 0,1 1 0,0 1 0,1 1 0,1 1 0,20-6 8,-30 13-8,0 1 0,1 1 1,-1 0-1,1 1 0,0 1 0,0 1 1,-1 0-1,1 1 0,0 1 0,14 3 8,-22-3-4,1 1-1,-1 0 0,0 0 1,0 1-1,0 0 1,0 0-1,-1 1 0,0 1 1,0-1-1,0 1 1,-1 1-1,1-1 0,-1 1 1,-1 1-1,0-1 0,0 1 1,0 0-1,-1 0 1,0 1 4,2 7-6,0 0 0,-1 0 0,-1 1 1,0 0-1,-2 0 0,0 0 0,0 0 1,-2 1 5,1 20-10,-1-1 1,-2 0 0,-3 11 9,-1-10 3,-2-1-1,-2 0 1,-1 0-1,-1-1 1,-3-1-1,0 0 0,-3 0 1,0-2-1,-3 0 1,0-1-1,-2-2 1,-1 0-1,-2-1 1,-1-1-1,-1-1 0,-1-2 1,-1-1-1,-29 18-2,53-38-70,-1-1-1,0 0 0,0 0 0,0 0 0,0-1 1,-1 0-1,1 0 0,-1 0 0,1-1 0,-1 0 1,1 0-1,-1-1 0,-2 0 71,-22-1-404</inkml:trace>
  <inkml:trace contextRef="#ctx0" brushRef="#br0" timeOffset="539.684">1242 1107 5025,'-1'0'78,"1"0"0,0-1-1,0 1 1,-1 0 0,1 0-1,0 0 1,-1 0 0,1 0 0,0 0-1,0 0 1,-1 0 0,1 0 0,0 0-1,-1 0 1,1 0 0,0 0 0,-1 0-1,1 0 1,0 0 0,0 0 0,-1 0-1,1 1 1,0-1 0,0 0-1,-1 0 1,1 0 0,0 0 0,0 1-1,-1-1 1,1 0 0,0 0 0,0 0-1,0 1 1,-1-1 0,1 0 0,0 0-1,0 1 1,0-1 0,0 0 0,0 0-1,0 1 1,0-1 0,-1 0-1,1 1 1,0-1 0,0 0 0,0 1-1,0-1 1,0 0 0,0 1-78,1 22 1554,0-21-1503,3 31 709,3 0 0,0 0 0,7 13-760,37 99 651,2 5 316,-37-101 71,-3 1 0,-2 1 0,-2 3-1038,-9-54 21,0 0 1,0 0-1,0 0 0,-1 0 0,1 0 0,0 0 1,0 0-1,0 0 0,0 0 0,0 0 1,-1 0-1,1-1 0,0 1 0,0 0 0,0 0 1,0 0-1,-1 0 0,1 1 0,0-1 1,0 0-1,0 0 0,0 0 0,-1 0 0,1 0 1,0 0-1,0 0 0,0 0 0,0 0 1,0 0-1,0 0 0,-1 0 0,1 0 0,0 1 1,0-1-1,0 0 0,0 0 0,0 0 1,0 0-1,0 0 0,-1 0 0,1 1 0,0-1 1,0 0-1,0 0 0,0 0 0,0 0 1,0 1-22,-20-41 257,2-1 0,2 0-1,1-1 1,2-1 0,2 0 0,-1-18-257,10 46 5,1 0 0,0 0-1,0 0 1,2 0 0,0 0-1,0 0 1,2 0 0,0 0-1,3-7-4,-3 12-3,1 0 0,0 0 0,1 1-1,0 0 1,1 0 0,0 0 0,0 0-1,1 1 1,0 0 0,0 0 0,1 1 0,0 0-1,8-5 4,2 1-136,0 0 0,0 1 0,1 1 1,0 1-1,1 1 0,0 1 0,0 0 0,0 2 0,0 0 0,1 1 0,0 1 0,0 1 0,-1 1 0,1 1 0,0 1 0,0 1 136,8 3-220,-1 1 0,5 4 220,-32-11-1</inkml:trace>
  <inkml:trace contextRef="#ctx0" brushRef="#br0" timeOffset="1133.455">2652 1170 6369,'-12'-11'1141,"0"1"-1,-1 0 0,0 0 0,0 2 1,-1-1-1,0 2 0,-12-5-1140,20 9 138,0 1 0,1 0-1,-1 1 1,0 0 0,0 0 0,0 0-1,-1 0 1,1 1 0,0 0 0,0 0-1,0 1 1,0 0 0,0 0 0,0 0-1,0 1 1,0 0 0,0 0-1,1 0 1,-1 1 0,1 0 0,-4 2-138,-2 3 83,1 0 1,0 0-1,0 1 0,1 1 1,0-1-1,1 1 1,0 1-1,1 0 1,0 0-1,0 0 1,1 1-1,1 0-83,-2 4 40,2 0 0,0 1 0,0-1 0,2 1 0,0 0 0,1 0 0,1 0 0,0 0 0,1 0-40,1 1 8,0 0-1,1 0 1,1-1-1,1 1 1,0-1 0,1 0-1,1 0 1,1 0-1,0-1 1,1 0-1,1-1 1,0 0-1,1 0 1,1 0 0,0-2-1,1 1 1,0-2-1,4 3-7,-8-8 6,0-2 0,0 1 0,0-1 0,1-1 0,0 1 0,0-1 0,0-1 0,0 0 0,0 0 0,1-1 0,-1 0 0,10 1-6,-5-3 9,-1 0 0,0 0 0,0-1-1,0-1 1,0-1 0,0 1-1,0-2 1,12-4-9,3-4 21,-1-2 0,0 0 0,0-2 0,-2-1 0,0-1 0,-1-1-1,18-19-20,-29 27 19,-2-2-1,1 1 1,-1-1 0,3-7-19,-11 16 6,0-1 0,0 0 0,0-1 0,-1 1 0,0 0 0,0-1 0,0 1 1,-1-1-1,1 0 0,-1 1 0,-1-1 0,1 0 0,-1 0 0,0-3-6,-1 3 7,0 0-1,-1 0 0,0 0 0,0 0 1,0 0-1,-1 1 0,1-1 0,-1 1 1,-2-3-7,-5-6 18,0 0 1,-11-11-19,-15-13-50,-1 1 1,-2 2 0,-1 1-1,-2 3 1,-9-4 49,45 31-106,-21-12-677,26 16 711,0-1-1,0 1 0,0-1 0,0 1 0,0-1 1,0 1-1,0 0 0,0 0 0,-1 0 0,1-1 1,0 1-1,0 0 0,0 0 0,0 1 1,0-1-1,0 0 0,0 0 0,0 0 0,0 1 1,-1-1 72,1 1-41,1-1 0,0 1 0,-1 0 0,1-1 1,0 1-1,-1-1 0,1 1 0,0 0 1,-1-1-1,1 1 0,0 0 0,0-1 1,0 1-1,0 0 0,0-1 0,0 1 0,0 0 1,0-1-1,0 1 0,0 0 0,0-1 41</inkml:trace>
  <inkml:trace contextRef="#ctx0" brushRef="#br0" timeOffset="1719.676">3870 1093 6017,'-7'-10'771,"0"0"-1,-1 0 0,0 1 0,0 0 1,-1 0-1,0 1 0,-1 0 1,0 1-1,0 0 0,-6-2-770,10 5 159,0 1-1,0 1 0,-1-1 1,1 1-1,-1 0 1,1 1-1,-1-1 1,0 1-1,1 1 0,-1-1 1,0 1-1,0 0 1,0 1-1,1-1 1,-1 2-1,0-1 0,1 1 1,-1-1-1,-4 3-158,2 1 65,-1 0-1,1 1 0,0 0 0,1 0 1,-1 1-1,1 0 0,1 1 1,-1-1-1,1 1 0,1 1 0,-1-1 1,2 1-1,-1 0 0,1 1 1,0-1-1,1 1 0,0 1-64,-3 8 18,0 1-1,2 0 0,0 0 1,2 0-1,0 0 1,1 1-1,1-1 1,1 11-19,0-18 5,1 0 0,0 0 0,1 0 0,1 0 0,0 0-1,1 0 1,0-1 0,1 1 0,0-1 0,1 0-1,0-1 1,1 0 0,0 0 0,1 0 0,0-1-1,1 0 1,0 0 0,1-1 0,0 0 0,0-1 0,1 0-1,0-1 1,0 0 0,0-1 0,1 0 0,0 0-1,1-2 1,4 2-4,-6-2 17,1-1 1,0-1-1,0 0 0,0 0 1,0-1-1,0-1 0,0 0 1,0-1-1,0 0 0,0 0 0,0-1 1,0-1-1,0 0 0,-1-1 1,1 0-1,-1-1 0,0 0 1,0-1-1,-1 0 0,0-1 0,0 0 1,0 0-1,-1-1 0,0 0 1,-1-1-1,0 0 0,0 0 0,0-1 1,-2 0-1,1 0 0,-1-1 1,0-1-18,-3 5 30,0 0 1,-1 0-1,1 0 0,-2 0 1,1-1-1,-1 1 1,0 0-1,-1-1 1,0 1-1,0-1 1,0 1-1,-1-3-30,-2-2 34,1 1 0,-1 0-1,-1 0 1,0 1 0,0-1 0,-1 1-1,-5-8-33,-4-4 27,-1 1 0,-1 0-1,-1 2 1,-1 0 0,0 0-1,-18-12-26,27 24-6,-1 0-1,1 0 1,-1 1-1,-1 1 1,1-1-1,-1 2 1,0 0 0,0 0-1,0 0 1,-11 0 6,17 3-111,1 0 1,-1 0-1,0 1 0,0 0 1,0 0-1,1 1 1,-1-1-1,0 1 0,0 0 1,1 0-1,-1 0 1,1 1-1,-1 0 1,1 0-1,0 0 0,-1 0 1,1 1-1,0 0 1,1-1-1,-1 1 1,0 1-1,1-1 0,0 0 1,-1 1-1,1 0 1,1 0-1,-3 3 111,1 0-229,1 0 1,1-1-1,-1 1 0,0 6 229</inkml:trace>
  <inkml:trace contextRef="#ctx0" brushRef="#br0" timeOffset="2233.47">4698 2150 7354,'-1'3'431,"2"0"1,-1 0-1,0 0 0,0 0 1,1 0-1,0 0 1,0 0-1,-1 0 1,2 0-1,-1 1-431,0-4 96,-1 1 0,1 0 0,-1-1 0,1 1 0,0 0 0,-1-1 0,1 1 0,-1-1 0,1 1 0,0-1 0,0 1 0,-1-1 0,1 1 0,0-1 0,0 0 0,0 0 0,-1 1 0,1-1 0,0 0 0,0 0 0,0 0 0,0 0 0,0 0 0,-1 0 0,1 0 0,0 0 0,0 0 0,0 0-1,0 0 1,0-1 0,-1 1 0,1 0 0,0-1 0,0 1 0,-1 0 0,1-1 0,0 1-96,3-3 236,0 1 1,-1-1-1,1 0 0,-1 0 0,1 0 1,-1-1-1,0 1 0,0-1 0,-1 1 1,1-1-1,-1 0 0,0 0 0,2-4-236,22-58 1132,-24 60-1011,7-26 146,-2 0 1,-1 0 0,-1 0-1,-2-1 1,-1 0-1,-2 0 1,-3-29-268,-8-46 375,-19-73-375,-167-682 162,176 781-162,2 8-18,3-1 0,4 0 0,1-16 18,11 76-6,-1 0-1,2 1 0,0-1 1,1 1-1,0-1 0,1 1 0,1 0 1,3-8 6,-5 17-6,0-1 1,0 1 0,1 0-1,0 0 1,0 0-1,1 0 1,-1 1 0,1-1-1,0 1 1,0 0-1,0 0 1,1 0 0,-1 0-1,1 1 1,0 0 0,0 0-1,0 0 1,1 1-1,-1-1 1,1 1 0,1 0 5,4 0-57,-1 1 0,1 0 1,-1 1-1,1 0 1,0 0-1,-1 1 0,1 0 1,-1 1-1,1 1 1,-1-1-1,0 2 0,4 1 57,4 2-170,0 1 0,0 0 0,-1 2 0,0 0-1,0 1 1,7 7 170,4 7-182,-2 1 0,3 5 182</inkml:trace>
  <inkml:trace contextRef="#ctx0" brushRef="#br0" timeOffset="2609.917">4535 1239 7402,'-43'3'3304,"21"11"-1543,13-2-113,13 0-488,18 2-184,15-8-383,18-2-169,26-11-216,3-12-56,8-3 152,1 0 3489,-7 4-2785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50.47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36 571 9866,'-4'-8'1015,"1"0"0,-1 0 0,2 0 1,-1 0-1,1 0 0,-1-9-1015,3 17 58,0-1 0,0 0-1,0 1 1,0-1 0,0 1 0,0-1 0,0 1 0,0-1 0,0 1 0,0-1 0,0 1 0,0-1-1,-1 1 1,1-1 0,0 1 0,0 0 0,-1-1 0,1 1 0,0-1 0,-1 1 0,1 0 0,0-1 0,-1 1-1,1-1 1,0 1 0,-1 0 0,1 0 0,-1-1 0,1 1 0,-1 0 0,0 0-58,1 0 42,-1 1 0,1 0 0,-1-1 0,1 1 1,-1 0-1,1-1 0,-1 1 0,1 0 0,-1 0 0,1 0 1,0 0-1,0-1 0,-1 1 0,1 0 0,0 0 0,0 0 1,0 0-1,0 0 0,0 0 0,0-1 0,0 2-42,0 57 262,3 0 0,3-1-1,7 35-261,-8-61 89,20 101 476,26 77-565,-48-198 19,0-3 8,-1 0 0,0 1 0,0-1 0,-1 0 0,0 3-27,-21-49 210,10 19-192,1 0-1,1-1 1,0 0-1,2-1 1,0 1-1,1-1 1,1 0-1,-1-12-17,-1-38 33,3-63-33,0 2 15,1 101-12,-3-60 2,5-75-5,1 151-3,1 0 0,0 0 0,2 0 0,-1 1 0,2-1 0,-1 1 0,2 0 0,0 0 0,0 1 0,1 0 0,1 0 0,0 0 3,-5 8-1,1-1 0,-1 1-1,1 0 1,0 0-1,0 0 1,0 1-1,1 0 1,-1-1 0,1 1-1,0 1 1,0-1-1,0 1 1,0 0 0,0 0-1,0 0 1,1 1-1,-1-1 1,1 2-1,-1-1 1,1 0 0,-1 1-1,1 0 1,-1 0-1,1 1 1,-1 0-1,1 0 1,-1 0 0,0 0-1,1 1 1,-1 0-1,5 2 2,0 2-1,-1-1 0,0 2 0,0-1-1,0 1 1,-1 0 0,0 1 0,0 0-1,-1 0 1,0 1 0,-1 0 0,0 0-1,0 1 1,-1-1 0,0 1 0,-1 0-1,2 5 2,3 10-2,-1 0 0,-1 0 0,-1 1 0,-2 0 0,0 0 0,-1 15 2,-3-26 1,0 0 0,-1 0-1,0-1 1,-1 1-1,-1 0 1,0-1 0,-1 0-1,-1 1 1,0-1 0,-1-1-1,0 1 1,-1-1-1,-6 7 0,-3 5 5,-2 0 0,0-1 0,-5 2-5,14-16 4,0-1 1,0 0-1,-1-1 0,0 0 0,0-1 0,-1 0 0,0-1 0,-10 5-4,18-10-1,-1 1-1,0-1 1,0 0-1,0 0 0,0 0 1,1-1-1,-1 1 1,0-1-1,0 0 1,0 0-1,0-1 0,0 1 1,0-1-1,0 1 1,0-1-1,0-1 0,0 1 1,1 0-1,-1-1 1,0 0-1,1 0 1,0 0-1,-1 0 0,-2-3 2,2 1-115,-1-1 1,1 1-1,0-1 0,0 0 0,0 0 0,1-1 0,0 1 0,0-1 0,0 0 0,1 0 0,-1 0 0,2 0 1,-1 0-1,1 0 0,-1-2 115,-1-30-1246,-1 6 549</inkml:trace>
  <inkml:trace contextRef="#ctx0" brushRef="#br0" timeOffset="390.919">512 739 6673,'36'95'3117,"-34"-86"-2552,1 0-1,-1 0 0,-1 0 1,0 0-1,1 6-564,0 11 935,6 6 557,1 0 0,12 26-1492,3 13 1099,-23-68-969,1 1 0,-1-1 1,-1 1-1,1-1 0,0 1 0,-1 0 0,0 0 0,0-1 0,0 1 0,0 0 0,0-1 0,-1 2-130,-4-25 1553,2-32-1345,3 0 1,4-46-209,-2 80 9,0 0 0,1 1 1,1-1-1,1 1 0,0 0 1,7-14-10,-9 26 3,-1-1 0,1 0 0,1 0-1,-1 1 1,1 0 0,0 0 0,1 0 0,-1 0 0,1 0 0,0 1 0,0 0 0,0 0 0,0 1 0,1-1 0,-1 1 0,1 0-1,0 0 1,0 1 0,0 0 0,3-1-3,1 1-53,0 1 0,0-1-1,0 1 1,0 1-1,1 0 1,-1 0 0,0 1-1,0 1 1,0-1 0,0 2-1,0-1 1,-1 1 0,1 1-1,-1 0 1,0 0 0,7 4 53,18 17-530</inkml:trace>
  <inkml:trace contextRef="#ctx0" brushRef="#br0" timeOffset="782.018">1371 804 5473,'-5'-7'728,"0"2"0,0-1 0,0 0-1,-1 1 1,0 0 0,0 1 0,0-1 0,0 1 0,-1 0-1,0 1 1,0-1 0,0 1 0,-6-1-728,12 3 114,-5-1 116,1 0 0,-1 0 0,0 0 0,1 1 0,-1 0 0,0 0 0,0 0 0,0 1 0,0-1 0,0 2 0,0-1 0,0 1 0,1-1 0,-1 2 0,0-1 0,0 1 0,-1 0-230,1 1 53,0 0 0,0 0-1,1 1 1,-1-1 0,1 1 0,0 1-1,0-1 1,0 1 0,0 0-1,1 0 1,0 0 0,0 0-1,0 1 1,1 0 0,-1 1-53,-2 5 10,0 1 1,1-1 0,1 1 0,0-1 0,1 1 0,0 1 0,1-1 0,0 0 0,1 1 0,1-1 0,0 0-1,0 1 1,2 1-11,-1-7 4,0-1-1,1 1 1,0-1-1,0 1 1,1-1-1,0 0 1,0 0-1,1 0 1,-1 0 0,2-1-1,-1 1 1,1-1-1,0 0 1,0-1-1,0 1 1,1-1-1,0 0 1,0 0-1,1-1 1,-1 1-1,1-2 1,0 1-1,1 0-3,5 1 6,0-1 0,0 0-1,0-1 1,1 0 0,-1-1 0,1-1-1,0 0 1,0-1 0,-1 0-1,1-1 1,13-2-6,-20 2 4,0-1 0,0 1-1,-1-1 1,1 0 0,-1-1-1,1 1 1,-1-1 0,0-1 0,0 1-1,0-1 1,0 0 0,-1 0-1,1-1 1,-1 0 0,0 0 0,-1 0-1,1 0 1,-1-1 0,0 1-1,0-1 1,-1 0 0,0-1 0,0 1-1,1-4-3,-2 1 6,0 0 0,-1 0 0,0-1 0,-1 1-1,0-1 1,0 1 0,-1 0 0,0-1 0,-1 1-1,0 0 1,0 0 0,-1 0 0,-2-5-6,-3-5 10,0 1 0,-1 0 0,0 0 1,-2 1-1,-10-13-10,13 19 22,-1 1-1,0 0 1,-1 1 0,0 0-1,0 0 1,-1 1 0,-3-1-23,9 6 11,0 0-1,1 0 0,-1 1 0,0 0 0,0 0 0,0 0 0,-1 1 1,1-1-1,0 1 0,-1 1 0,1-1 0,0 1 0,-1 0 0,1 0 1,-1 0-1,1 1 0,0 0 0,-4 0-9,8 0 5,-1 0 1,1-1-1,-1 1 0,1 0 1,0 0-1,-1 0 0,1 0 1,0 0-1,0 0 0,0 0 1,0 0-1,-1 0 0,1 1-5</inkml:trace>
  <inkml:trace contextRef="#ctx0" brushRef="#br0" timeOffset="1154.649">1675 922 10570,'-60'-120'4089,"64"112"-3065,2 11-207,1 16-9,-3 8-304,3 26-72,6 1 24,-4 7-112,4 4-40,1-7-136,1 1-64,-4-6-32,1 3 112,-6-9-504,0-1-408,-3-11-1280,-2-11 1127</inkml:trace>
  <inkml:trace contextRef="#ctx0" brushRef="#br0" timeOffset="1509.688">1675 837 8858,'-7'-22'1278,"1"0"0,1-1 1,1 0-1,1 0 0,0-7-1278,3 24 127,0-1 0,0 1-1,1 0 1,0 0 0,0 0-1,0 0 1,1 1 0,-1-1 0,2 0-1,-1 1 1,1-1 0,-1 1 0,1-1-1,1 1 1,-1 0 0,1 1 0,0-1-1,0 1 1,0-1 0,1 1-1,-1 0 1,6-3-127,-1 2 37,-1 1 0,1 0 1,0 0-1,0 0 0,1 1 0,-1 1 0,1 0 0,-1 0 1,1 1-1,0 0 0,0 0 0,0 1 0,-1 0 0,1 1 0,0 1 1,0-1-1,-1 1 0,6 2-37,-3 0 7,1 0 0,-1 1-1,0 0 1,-1 1 0,1 0 0,-1 0 0,0 2 0,-1-1-1,0 1 1,0 1 0,0 0 0,-1 0 0,7 10-7,-12-13 3,0 0 0,-1 0 1,1 0-1,-1 0 0,0 0 1,-1 1-1,0 0 0,0-1 1,0 1-1,-1 0 0,0 0 1,0 0-1,-1 0 0,0 5-3,-1-2 7,0 0 0,-1 0-1,0-1 1,0 1 0,-1-1-1,0 1 1,-1-1 0,0 0 0,-1-1-1,0 1-6,-4 5 13,0 0 0,-1 0 0,-1-1-1,0 0 1,-1-1 0,-1-1 0,1 0-1,-2 0 1,0-1 0,0-1 0,0 0-1,-4 0-12,11-6 11,0 0 0,0 0 0,-1-1 0,1 1 0,-1-2 1,1 1-1,-1-1 0,0 0 0,0-1 0,-1 0-11,6 0 10,-1 0 0,0-1 0,0 0 0,1 1 0,-1-1 0,0-1 0,1 1 1,-1 0-1,1-1 0,0 0 0,-1 0 0,1 0 0,0 0 0,0 0 0,0-1 1,0 1-1,1-1 0,-1 0 0,1 0 0,0 0 0,-1-1-10,-1-2 219,1 0 0,1 1-1,-1-2 1,1 1 0,0 0-1,0 0 1,1-1 0,-1 1 0,2 0-1,-1-1 1,1 0 0,0 1-1,0-2-218,1 1 228,1-1 0,0 1 0,1-1 0,-1 1 0,2-1-228,-3 6 38</inkml:trace>
  <inkml:trace contextRef="#ctx0" brushRef="#br0" timeOffset="2086.484">2438 770 6833,'99'-50'3249,"-97"48"-3049,1 1 1,-1-1-1,0 1 0,0-1 1,0 0-1,0 0 0,0 1 1,0-2-1,0 1 0,1-1-200,-1-13 1434,-2 9-885,0 4-372,0-1-1,-1 1 0,1-1 1,-1 1-1,0-1 0,0 1 1,0-1-1,-1 1 0,1 0 1,-1 0-1,0-1 0,0 1 1,0 1-1,0-1 0,0 0 0,-1 0 1,1 1-1,-1-1 0,0 1 1,0 0-1,0 0 0,0 0 1,0 0-1,0 0 0,0 1 1,-1-1-177,-4-2 153,-1 1 0,0-1 1,0 1-1,0 1 0,0-1 0,0 2 1,-1-1-1,1 1 0,-7 0-153,10 1 16,1 1-1,-1-1 1,1 1-1,-1 0 0,1 0 1,0 1-1,-1-1 1,1 1-1,0 1 1,0-1-1,0 1 0,1-1 1,-1 1-1,0 1 1,1-1-1,-2 2-15,1 0 6,0 1 0,1 0-1,-1 0 1,1 0 0,0 0-1,1 1 1,0 0 0,0-1 0,0 1-1,1 0 1,-1 3-6,-1 8 2,1-1-1,1 1 1,0 0-1,2 0 1,0-1 0,1 1-1,0 0 1,2 0-1,3 13-1,-4-23 2,0 1-1,1-1 1,0 0-1,1 0 1,0 0-1,0 0 1,0 0-1,1-1 1,0 0-1,1 0 1,0 0 0,0-1-1,0 0 1,2 1-2,-4-4 1,1 1 1,0-1 0,0 0-1,0-1 1,0 1 0,0-1-1,1 0 1,-1 0 0,1-1 0,-1 1-1,1-1 1,0-1 0,-1 1-1,1-1 1,0 0 0,0 0 0,-1 0-1,1-1 1,0 0 0,-1 0-1,1-1 1,-1 1-2,2-2 4,-1 1-1,0-1 1,0 0-1,0 0 1,0 0-1,-1-1 1,1 0-1,-1 0 1,0-1-1,0 1 1,-1-1-1,1 0 1,-1-1-1,0 1 1,0-1-1,-1 1 1,0-1-1,0 0 1,0 0 0,-1-1-1,2-5-3,-1 1 7,0 0 0,-1-1 0,-1 1-1,0-1 1,0 1 0,-1-1 0,-1 1 0,0-1 0,0 1-1,-1-1 1,0 1 0,-2-3-7,-2-6 6,0 1 0,-2 0 0,0 1 0,-9-16-6,9 26 1,6 13 0,3 15 1,2-6 7,1 0-1,1-1 1,0 1-1,0-1 1,2 0-1,-1 0 1,4 3-9,8 12 49,2-1 1,13 14-50,-16-22 598,1-1 0,0 0 1,1-2-1,1 0 0,20 11-598,23 13 1208</inkml:trace>
  <inkml:trace contextRef="#ctx0" brushRef="#br0" timeOffset="2942.368">3463 688 3833,'1'-1'263,"0"-1"0,0 1 1,-1 0-1,1-1 0,0 1 1,-1 0-1,0-1 0,1 1 0,-1-1 1,0 1-1,0-1 0,0 1 1,1-1-1,-2 1 0,1-1 0,0 1 1,0-1-1,0 1 0,-1 0 1,1-1-1,-1 1 0,1-1 1,-1 1-264,-1-3 370,0 1 1,0-1 0,0 1 0,-1-1 0,0 1 0,1 0 0,-1 0 0,0 1 0,-1-1-371,-9-7 911,-1 0 0,0 1-1,-14-6-910,26 13 100,-3-1-20,-1 1 1,0-1-1,0 1 0,-1 0 0,1 0 0,0 1 0,-1-1 0,1 2 0,-1-1 0,1 1 0,-1 0 0,1 0 0,-1 0 0,1 1 0,0 0 0,-1 1 1,1-1-1,0 1 0,0 0 0,0 1 0,0-1 0,0 1 0,0 1 0,1-1 0,-1 1 0,1 0 0,-3 3-80,0 0 18,0 1 0,1 0 0,0 0 0,0 1-1,1-1 1,0 1 0,1 1 0,-1-1 0,2 1 0,0 0-1,0 0 1,1 0 0,0 1 0,0-1 0,2 1 0,-1 3-18,1-2 5,1 0 0,0 0 0,1-1 0,0 1 0,1 0 0,0-1 0,1 1 0,0-1 1,1 0-1,0 0 0,1 0 0,0-1 0,1 1 0,0-1 0,2 1-5,-4-4 6,1-2 0,0 1 0,0 0-1,1-1 1,0 0 0,-1 0 0,2-1-1,-1 0 1,1 0 0,-1 0 0,1-1-1,0 0 1,0 0 0,0-1 0,1 0 0,-1 0-1,0 0 1,1-1 0,0 0 0,-1-1-1,1 0 1,-1 0 0,7-1-6,-6 0 8,0-1 0,0 0 0,0 0 0,0 0 0,0-1 0,-1-1 1,1 1-1,-1-1 0,0 0 0,0-1 0,0 1 0,-1-1 0,0-1 0,0 1 0,0-1 0,-1 0 0,1 0 0,-1-1 1,-1 0-1,1 0 0,-1-1-8,1-1 10,-1 1-1,-1 0 1,0-1 0,0 0 0,-1 0 0,0 0 0,0 0 0,-1 0 0,0 0 0,0 0 0,-1 0 0,-1-1 0,0 1-1,0 0 1,0 0 0,-1 0 0,-1 0 0,-2-6-10,-2-3 11,-2 1-1,1 0 1,-2 0-1,-1 1 0,0 1 1,0 0-1,-6-4-10,13 15-4,2 6 1,5 6-4,50 133-23,57 144-2,-20-57 1087,-85-211-958,0 0 1,0 1-1,-2-1 0,0 1 0,-1 0 0,-1 0 0,-1 0 1,0 0-1,-1 0 0,-1 0 0,-4 16-97,3-24 12,1-1 1,-1 1-1,-1-1 0,0 1 1,0-1-1,-1 0 1,0-1-1,-1 1 0,0-1 1,0 0-1,-1-1 0,0 0 1,0 0-1,0 0 0,-1 0 1,0-2-1,-1 1 0,1-1 1,-1 0-1,0 0 1,-8 2-13,7-4 11,-1 0 0,1 0 0,-1-1 0,0-1 0,0 0 0,0 0 0,0-1 0,0 0 0,0-1 0,0 0 0,0-1 1,1 0-1,-1-1 0,0 0 0,-1-2-11,-10-4 18,0 0 1,0-2 0,1-1 0,0 0 0,1-1-1,-4-6-18,7 6-78,1-1-1,1-1 1,1-1-1,0 0 1,1 0 0,-8-14 78,18 25-43,0 0 1,0 0 0,1 0-1,0 0 1,-1-1-1,2 1 1,-1-1 0,1 1-1,-1-1 1,2 1 0,-1-1-1,1 0 1,-1 0 0,2 1-1,-1-1 1,1-3 42,11-19-75</inkml:trace>
  <inkml:trace contextRef="#ctx0" brushRef="#br0" timeOffset="3467.557">4038 642 6729,'-4'-6'653,"1"1"0,-2 0-1,1 1 1,0-1 0,-1 1-1,0-1 1,0 1 0,0 1-1,-1-1 1,1 1 0,-1 0-1,-5-2-652,5 3 198,0 1-1,1 0 1,-1 0 0,0 0-1,0 1 1,0 0-1,1 0 1,-1 1 0,0-1-1,0 1 1,1 0-1,-1 1 1,0-1 0,-2 2-198,-8 3 163,1 0 1,0 2 0,0-1 0,1 1-1,0 1 1,0 1 0,1 0-1,-7 7-163,14-12 20,1 0-1,1 0 0,-1 0 0,0 0 0,1 1 0,0 0 0,1 0 0,-1 0 0,1 0 1,0 1-1,1-1 0,0 1 0,0-1 0,0 1 0,1 0 0,-1 0 0,2 0 0,-1 0 1,1 0-1,0 0 0,1 5-19,0-4 5,1 0 0,0 0-1,1-1 1,-1 1 0,1-1 0,1 1 0,0-1 0,0 0 0,0 0 0,1-1 0,-1 1 0,2-1 0,-1 0 0,1-1 0,5 5-5,-3-4 5,1 0 1,0 0 0,0-1 0,0 0-1,1 0 1,-1-2 0,1 1-1,0-1 1,1 0 0,-1-1 0,0 0-1,2-1-5,-3 1 8,1-1 0,0-1 0,0 0 0,0 0 0,0-1-1,-1 0 1,1-1 0,0 0 0,-1 0 0,9-4-8,-13 3 5,1 0 1,-1 0-1,0 0 1,0 0-1,0-1 0,-1 0 1,1 0-1,-1 0 1,0 0-1,0-1 0,0 0 1,-1 0-1,0 0 1,0 0-1,0 0 1,0-1-1,-1 1 0,0-1-5,1-2 9,-1 1 0,0-1 0,-1 1 0,0-1 0,0 0 0,0 0 0,-1 0 0,-1 1 0,1-1 0,-1 0 0,0 0 0,-1 1 0,-2-8-9,-4-10 26,-2 0 1,-1 0-1,-5-8-26,2 5 11,8 17 14,12 25 10,11 21-9,1 0-1,2-1 0,7 7-25,-18-28-22,1 0 0,0-1 0,0-1 0,2 0 1,-1 0-1,1-1 0,1 0 0,0-1 0,9 4 22,14 2-99</inkml:trace>
  <inkml:trace contextRef="#ctx0" brushRef="#br0" timeOffset="3821.777">4508 110 9962,'-5'-6'1167,"-29"-25"3097,32 29-4079,-1 0-1,1 1 1,-1-1-1,0 1 1,1 0-1,-1 0 1,0 0-1,0 0 0,1 0 1,-1 1-1,0-1 1,0 1-1,0 0 1,-1-1-185,3 1 61,0 1-1,-1-1 1,1 0 0,0 0-1,0 0 1,0 1 0,0-1 0,0 0-1,0 1 1,0-1 0,0 1 0,0-1-1,0 1 1,0 0 0,0-1 0,0 1-1,0 0 1,0 0 0,1 0-1,-1-1 1,0 1 0,1 0 0,-2 1-61,1 1 58,0 0 1,0-1-1,0 1 1,1 0 0,-1 0-1,0-1 1,1 1 0,0 0-1,0 0 1,0 0-59,0 9 106,1 0 1,1 0-1,0 0 0,3 7-106,14 40 190,2-1 0,3-1 0,6 5-190,34 84 207,-56-121-172,0 0 1,-2 0 0,-1 1 0,-1-1 0,-1 4-36,2 49 140,-3 2-140,0 27-58,0-43-1496,-2-58 914</inkml:trace>
  <inkml:trace contextRef="#ctx0" brushRef="#br0" timeOffset="4176.026">4306 632 11122,'-6'0'4241,"16"3"-3273,11 0 17,27-2-193,-5 0-304,11-5-256,8 1-104,9-1 160,-2-3-280,0-1 3441,-6 2-2529</inkml:trace>
  <inkml:trace contextRef="#ctx0" brushRef="#br0" timeOffset="4177.026">5048 515 9802,'6'-13'3921,"-9"22"-2417,0 3-239,5 18-169,0 2-96,0 7-344,3 4-88,11 9-272,-8-1-128,7 6-104,-6-1-16,-6-13 136,-1-6-152,2-19-552,2-7 2009,-2-25-1361</inkml:trace>
  <inkml:trace contextRef="#ctx0" brushRef="#br0" timeOffset="4531.572">5020 92 13387,'-35'-39'4881,"12"18"-4225,3 0-112,-11 13-256,29 5 48,11 10 2921,17 11-2361</inkml:trace>
  <inkml:trace contextRef="#ctx0" brushRef="#br0" timeOffset="4875.199">5536 600 6169,'0'-2'284,"0"0"-1,0 0 0,0 1 0,0-1 1,-1 0-1,1 0 0,-1 1 1,1-1-1,-1 0 0,0 0 0,0 1 1,0-1-1,0 1 0,0-1 1,0 1-1,0-1 0,0 1 0,-1 0 1,1-1-1,0 1 0,-1 0 1,1 0-1,-1 0 0,1 0 0,-1 0 1,0 1-1,1-1 0,-1 0 0,0 1 1,0-1-1,1 1 0,-1 0 1,0-1-1,0 1 0,0 0 0,0 0 1,1 0-1,-2 0-283,-3 0 278,-1 1-1,0-1 1,0 1-1,1 0 1,-1 1-1,0 0 1,1 0 0,-1 0-1,-5 3-277,4 0 44,0 0 0,0 1 0,1 0 0,0 0-1,0 1 1,0 0 0,1 0 0,0 0 0,0 1 0,1 0-1,0 0 1,0 0 0,1 1 0,0 0 0,-1 6-44,0-2 5,1 1 0,0 0 0,1 0 0,1 0 0,0 0 0,1 0 0,1 0 0,0 1 0,1-1 0,1 3-5,-1-10 2,0-1 1,1 1-1,0 0 0,0 0 0,1-1 0,0 0 0,0 1 0,0-1 0,1 0 1,0 0-1,0-1 0,0 1 0,1-1 0,0 0 0,0 0 0,0 0 0,1-1 0,0 0 1,-1 0-1,1-1 0,1 1 0,-1-1 0,0 0 0,1-1 0,0 0 0,-1 0 1,1 0-1,2 0-2,6 0 4,-1 0 1,1 0 0,0-2 0,-1 1 0,1-2-1,0 0 1,-1-1 0,1 0 0,-1-1-1,0-1 1,0 0 0,0-1 0,2-2-5,-10 5 3,0-1 1,-1 0 0,0-1 0,1 1 0,-1-1 0,0 0-1,-1 0 1,1 0 0,-1-1 0,0 0 0,0 0 0,0 0-1,-1 0 1,1 0 0,-1-1 0,-1 0 0,1 1-1,-1-1 1,0 0 0,0 0 0,-1 0 0,1-4-4,-1 2 7,-1-1 0,1 0 0,-2 1 0,1-1 0,-1 1 0,-1-1 0,1 1 0,-1-1 0,-1 1 1,0 0-1,0 0 0,0 0 0,-1 0 0,-1 0 0,1 1 0,-1-1-7,-5-4 20,0-1-1,0 2 1,-1-1 0,-1 1 0,1 1-1,-2 0 1,0 1 0,-4-2-20,8 5-18,-1 0 0,0 1 0,-1 0 0,1 1 0,-1 0 1,0 1-1,0 0 0,0 0 0,0 2 0,0-1 0,-11 1 18,20 1-43,-1 0-206,0-1 0,1 1-1,-1 0 1,1 1 0,-1-1-1,1 0 1,-1 1-1,1-1 1,0 1 0,-1 0-1,1 0 1,-1 0 0,1 0-1,0 0 1,0 1-1,-2 0 250,-2 11-1600</inkml:trace>
  <inkml:trace contextRef="#ctx0" brushRef="#br0" timeOffset="5268.598">5934 566 10098,'-27'-7'4322,"26"7"-4245,0 0-1,0 0 0,1 0 1,-1 0-1,0 0 1,0 0-1,1 0 1,-1 0-1,0 0 0,0 1 1,1-1-1,-1 0 1,0 0-1,1 1 1,-1-1-1,0 1 0,1-1 1,-1 1-1,0-1 1,1 1-1,-1-1 1,1 1-1,-1-1 0,1 1 1,-1-1-1,1 1 1,0 0-1,-1 0 1,1-1-1,0 1 1,-1 0-1,1-1 0,0 1 1,0 0-1,0 0 1,0 0-77,-1 4 167,1 0 0,0 0 1,0-1-1,1 1 1,-1 0-1,1 0 0,0 0 1,1-1-1,0 3-167,19 45 618,-10-28-359,-7-12-169,21 50 674,1 13-764,-20-53 147,0-1 0,-2 1 0,-1 0-1,0 0 1,-1 15-147,-4-21 112,2-16-109,-1 0 0,1 0 1,0 0-1,0 0 0,0 0 0,0 0 0,0 0 1,0 0-1,0 0 0,0 1 0,0-1 0,0 0 0,0 0 1,-1 0-1,1 0 0,0 0 0,0 0 0,0 0 0,0 0 1,0 0-1,0 0 0,0 0 0,-1 0 0,1 0 0,0 0 1,0 0-1,0 0 0,0 0 0,0 0 0,0 0 0,-1 0 1,1 0-1,0 0 0,0 0 0,0 0 0,0 0 0,0 0 1,0 0-1,0 0 0,0 0 0,-1 0 0,1-1 1,0 1-1,0 0 0,0 0 0,0 0 0,0 0 0,0 0 1,0 0-1,0 0 0,0 0 0,0 0 0,0-1-3,-2-1 23,1 0 0,0-1 0,-1 1 0,1-1-1,1 0 1,-1 1 0,0-1 0,1 0 0,-1-2-23,-2-33 58,1-1 1,2 0-1,2 1 0,2-1 1,1 1-1,4-13-58,-5 35 6,0 0-1,0 0 0,2 0 0,0 1 1,1 0-1,0 0 0,1 1 0,1 0 1,9-12-6,-15 22 1,1 0 0,-1 0 0,1 1 1,-1-1-1,1 1 0,0-1 1,1 1-1,-1 0 0,0 1 1,1-1-1,-1 1 0,1 0 1,0 0-1,0 1 0,0-1 1,0 1-1,0 0 0,0 0 1,0 1-1,0-1 0,1 1 1,-1 0-1,0 1 0,0-1 0,0 1 1,0 0-1,0 0 0,0 1 1,0-1-1,0 1 0,0 0 1,-1 1-1,2 0-1,3 2 1,0 1-1,-1 1 0,1-1 1,-1 1-1,0 1 1,-1-1-1,0 1 1,0 1-1,-1-1 1,0 1-1,0 0 1,1 6-1,11 21 185,-2 1 0,9 30-185,2 7 1354,-18-52-264,1-1 0,6 9-1090,36 44 1290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48.2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54 180 5793,'-2'-2'909,"-19"-18"4745,20 19-5590,1 1 1,-1 0-1,1-1 0,-1 1 0,1 0 0,-1-1 1,1 1-1,-1 0 0,0 0 0,1 0 1,-1 0-1,1 0 0,-1-1 0,0 1 0,1 0 1,-1 0-1,1 0 0,-1 1 0,0-1 0,1 0 1,-1 0-1,0 0 0,1 0 0,-1 1 1,1-1-1,-1 0 0,1 0 0,-1 1 0,1-1 1,-1 0-1,1 1 0,-1-1 0,1 1 1,-1-1-1,1 1 0,-1-1 0,1 1 0,0-1 1,-1 1-1,1-1 0,0 1 0,0-1 0,-1 1 1,1-1-1,0 1-64,-2 6 107,0 1 1,1 0-1,0-1 0,0 1 1,1 0-1,0-1 0,0 1 1,1 6-108,0 14 156,-2 129 395,1 124-9,1-228-436,-2-22-8,2 0 0,1 0 1,6 26-99,-7-48 17,1-1 0,1 1 0,-1-1 0,2 0 0,-1 0 0,1 0 0,0 0 0,0-1 0,1 1 0,0-1 0,1 0 0,0-1 0,0 1 0,0-1 1,7 5-18,-2-3 16,1 0 1,0-1 0,1-1 0,-1 0 0,1 0-1,0-2 1,1 1 0,-1-2 0,1 0 0,0 0 0,0-1-1,0-1 1,0 0-17,-2-1 13,-1 0 0,1-1 0,-1-1 0,0 1-1,1-2 1,-1 1 0,0-2 0,-1 0 0,1 0 0,-1 0-1,1-2 1,-1 1 0,-1-1 0,1-1 0,-1 1 0,3-4-13,1-4 12,0 0 1,-1 0 0,0-1 0,-1-1-1,-1 0 1,-1 0 0,0-1 0,-1 0-1,-1-1 1,-1 1 0,4-18-13,3-18 17,-3 0 0,-2-1 1,-1-25-18,-1 6 20,-4-1 1,-4 1-1,-2-1 1,-4 1-1,-5-14-20,11 73 18,-1 2 23,1-1-1,0-1 0,1 1 0,0-12-40,2 23 59,1 11-32,2 21-3,-3-28-21,6 88 77,-3 34-80,-2-57 15,-1-16-7,0 11 13,2-1-1,3 1 1,8 28-21,-10-73 7,0 0 0,1 0 0,1-1 0,0 0 0,1 0 0,1 0 0,0-1 0,1 0 0,1-1 0,0 0 0,1 0 0,0-1 0,2-1 0,8 8-7,-7-9 177,0-1 1,1 0-1,1-1 0,-1 0 0,1-1 1,1-1-1,0-1 0,-1 0 1,2-1-1,-1-1 0,1-1 0,-1 0 1,18 0-178,18-3 944</inkml:trace>
  <inkml:trace contextRef="#ctx0" brushRef="#br0" timeOffset="480.425">1105 534 8370,'0'0'120,"-1"-1"0,1 1 0,-1 0 1,0-1-1,1 1 0,-1 0 0,0-1 0,1 1 1,-1 0-1,0 0 0,1 0 0,-1 0 0,0 0 0,0 0 1,1 0-1,-1 0 0,0 0 0,1 0 0,-1 0 1,0 0-1,1 1 0,-1-1 0,0 0 0,1 0 1,-1 1-1,0-1 0,1 1 0,-1-1 0,1 0 1,-1 1-1,1-1 0,-1 1 0,1-1 0,-1 1 0,1-1 1,-1 1-1,1 0 0,0-1 0,-1 1 0,1-1 1,0 1-1,-1 0 0,1-1 0,0 1 0,0 0 1,0 0-1,0-1 0,0 1 0,0 0 0,0-1 1,0 1-121,0 7 206,0-1 1,1 0-1,0 1 1,0-1 0,1 2-207,1 4 416,11 53 157,2-2 0,4 0 0,26 59-573,-45-119 768,-7-14-302,-7-17-108,6 7-306,1 0 0,0-1 1,2 0-1,1 0 0,0 0 0,2 0 0,0 0 1,2-7-53,0 12 5,0 0 0,2 0-1,0 0 1,0 0 0,2 1 0,0 0 0,1 0 0,0 0 0,1 0 0,1 1 0,2-4-5,-7 14 0,0 0 1,0 1-1,0-1 0,1 1 0,-1 0 0,1 0 0,0 0 0,-1 0 1,1 0-1,0 1 0,1 0 0,-1 0 0,0 0 0,1 0 0,3 0 0,-2 0 0,1 1 0,0 0 0,0 1 0,0-1 0,0 1 0,0 1 0,0-1 0,0 1 0,0 0 0,3 1 0,-1 1 0,0-1 0,0 2 0,0-1 0,-1 1 0,1 0-1,-1 1 1,0 0 0,0 0 0,-1 1 0,0 0 0,0 0 0,0 0 0,0 1-1,-1 0 1,0 1 0,0 1 0,2 5 1,-1 1 0,-1 0-1,0 0 1,-1 0 0,1 8-1,15 83 7,-8-36-2,-2-17-7,3-1 0,10 22 2,-23-71-23,-1-2-9,1 1-1,-1 0 1,1-1-1,0 1 1,0-1-1,-1 1 1,1-1-1,0 1 1,0-1-1,0 1 1,1-1-1,-1 0 0,0 0 1,1 0-1,-1 1 33,11 3-213</inkml:trace>
  <inkml:trace contextRef="#ctx0" brushRef="#br0" timeOffset="843.731">1813 523 9722,'-10'-4'4073,"-5"11"-2641,9 14-296,-1 6-111,6 17-425,2 5-160,7 2-240,5 1-72,-1-8-72,1 0-8,-5-12 0,2-2 120,-17-7-376,16-7-584,-2-6 552</inkml:trace>
  <inkml:trace contextRef="#ctx0" brushRef="#br0" timeOffset="844.731">1772 169 12467,'-26'-28'4369,"5"1"-3793,10 8-224,6 6-216,10 9-3681,10 7 2745</inkml:trace>
  <inkml:trace contextRef="#ctx0" brushRef="#br0" timeOffset="1267.846">2217 35 9738,'-1'-1'132,"-1"0"171,0 0 1,-1-1-1,1 1 1,0-1-1,0 1 0,0-1 1,0 0-1,0 0 1,0 0-1,1 0 0,-1 0 1,0 0-1,1 0 1,0-1-1,0 1 0,-1-2-303,19 41 2462,-3 21-2155,-3 1 0,0 10-307,3 23 155,17 71 505,7-2 1,22 49-661,-35-131-875,-17-57 526</inkml:trace>
  <inkml:trace contextRef="#ctx0" brushRef="#br0" timeOffset="1654.923">2085 545 10810,'1'2'4521,"21"0"-2768,1-2-241,14-11-584,14-3-296,17-2-336,10 0 321,16 9 215,-5 0-504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2:06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169 122 2761,'53'-41'1911,"-51"39"-1696,-1 1 0,1-1 0,-1 1 0,0-1 1,0 0-1,0 1 0,0-1 0,0 0 0,0 0 1,-1 0-1,1 0 0,-1 0 0,1 0 0,-1 0 0,1 0 1,-1 0-1,0 0 0,0 0 0,0 0 0,0 0 1,-1 0-1,1 0 0,0 0 0,-1 0 0,0 0 0,1 0 1,-1 0-1,0 1 0,0-1 0,0 0 0,0 0-215,0 1 150,-1-1-1,1 1 0,-1-1 1,1 1-1,-1 0 0,0 0 1,1-1-1,-1 1 0,0 0 1,0 1-1,0-1 0,0 0 1,0 0-1,0 1 0,0-1 1,0 1-1,0 0 0,0 0 1,0 0-1,0 0 0,0 0 1,0 0-1,0 0 0,-1 1-149,-8 0 173,1 0 0,0 1 0,0 1 0,-3 1-173,6-1 52,0 0 0,1 0 0,-1 1 0,1 0 0,-1 0 0,1 1 0,1 0 1,-1 0-1,1 0 0,-1 1 0,2 0 0,-1 0 0,-3 5-52,2-2 22,1 0-1,0 1 1,0-1 0,0 1-1,2 0 1,-1 1 0,1-1-1,1 0 1,-1 7-22,2-10 4,1 1-1,0-1 0,1 1 0,-1-1 1,2 0-1,-1 1 0,1-1 1,0 0-1,0 0 0,1 0 1,0 0-1,0 0 0,1-1 1,0 1-1,0-1 0,0 0 1,1 0-1,0-1 0,0 1 0,0-1 1,2 1-4,-2-2 6,0 0 0,0 0 0,0-1 1,1 1-1,0-1 0,-1 0 0,1-1 0,0 1 1,0-1-1,0 0 0,1-1 0,-1 1 1,0-1-1,1-1 0,-1 1 0,1-1 0,-1 0 1,0 0-1,1-1 0,-1 0 0,1 0 0,-1-1 1,0 1-1,3-3-6,-2 1 16,0-1 0,0 0 1,0 0-1,-1 0 0,0-1 1,0 0-1,0-1 0,0 1 0,-1-1 1,0 0-1,0 0 0,-1-1 1,0 1-1,0-1 0,0 0 0,-1 0 1,0 0-1,0-1 0,-1 1 1,0-1-1,0 0 0,-1 1 0,0-1 1,0 0-1,-1 0 0,0 0 1,0 0-1,-1 1 0,0-1 0,-1 0 1,1 0-1,-1 1 0,-1-1 1,1 1-1,-1 0 0,-1 0 0,1 0 1,-1 0-1,-1 0 0,1 1 0,-1 0 1,0 0-1,-5-5-16,5 7 45,0-1 0,0 1 0,0 0-1,0 1 1,-1-1 0,0 1 0,0 0 0,1 1-1,-2-1 1,1 1 0,0 0 0,0 1 0,-1-1 0,1 1-1,-6 0-44,6 1 18,1 0 0,-1 1-1,1 0 1,-1-1-1,1 2 1,0-1 0,-1 1-1,1 0 1,0 0-1,0 0 1,0 0 0,1 1-1,-1 0 1,1 0-1,-1 1 1,1-1 0,0 1-1,0 0 1,0 0-18,-3 4 6,0 0 1,1 1-1,0 0 1,0 0-1,1 0 1,0 1-1,1 0 0,0 0 1,0 0-1,1 0 1,0 0-1,0 5-6,3-10 1,-1 1 0,1-1 0,-1 0 0,2 0-1,-1 0 1,0 0 0,1 0 0,0 0 0,0 0 0,1 0 0,-1 0 0,1 0 0,0 0-1,1-1 1,-1 1 0,1-1 0,-1 0 0,2 0 0,-1 0 0,0 0 0,1 0-1,-1 0 1,1-1 0,0 0 0,0 0 0,4 2-1,0 0 4,1-1 0,-1 0 1,1-1-1,0 0 0,0 0 1,0-1-1,0 0 0,1-1 0,-1 0 1,0 0-1,1-1 0,-1 0 0,1-1 1,-1 0-1,0-1 0,0 1 0,0-2 1,7-2-5,-10 3 5,0 0 1,0 0 0,-1 0-1,0-1 1,1 0 0,-1 0-1,0-1 1,-1 1 0,1-1-1,0 0 1,-1 0 0,0-1 0,0 1-1,0-1 1,-1 0 0,0 0-1,0 0 1,0-1 0,0 1-1,-1-1 1,0 1 0,0-1-1,0 0 1,-1 0 0,0 0-1,0 0 1,-1 0 0,1 0-1,-1-3-5,-1 0 8,0 0-1,-1 1 1,0-1-1,0 1 0,-1-1 1,0 1-1,-1 0 0,1 0 1,-2 0-1,-1-3-7,-3-2 6,0 0-1,-1 0 1,0 1-1,0 1 1,-8-6-6,15 14 1,1 1 0,-1 0 0,0-1 0,0 1 0,0 1 0,0-1 0,0 0 0,-1 1-1,1 0 1,0-1 0,-1 1 0,1 1 0,-1-1 0,1 0 0,-1 1 0,0 0 0,1 0 0,-1 0 0,1 0 0,-1 0 0,1 1 0,-1 0 0,1-1 0,-1 1 0,1 1 0,-1-1 0,1 0 0,0 1 0,0 0 0,0-1 0,0 1 0,0 0 0,0 1 0,0-1 0,1 1 0,-1-1 0,1 1 0,0 0 0,0 0 0,0 0 0,-1 0-1,-3 7 1,0 0 0,1 0 0,0 0 0,1 1 1,0-1-1,0 1 0,1 0 0,0 0 0,0 8-1,2-11 2,0-1-1,1 1 1,-1-1-1,1 1 1,1-1-1,0 1 0,0-1 1,0 1-1,1-1 1,0 0-1,0 0 0,1 1 1,0-2-1,0 1 1,3 4-2,-4-9 0,0 1 1,0 0 0,0-1 0,0 0 0,1 1-1,-1-1 1,1 0 0,0 0 0,-1-1-1,1 1 1,0 0 0,0-1 0,0 0-1,0 0 1,0 0 0,0 0 0,0 0-1,0 0 1,1-1-1,2 1 2,-1-1-1,1 0 1,-1-1 0,1 1-1,0-1 1,-1 0-1,1-1 1,-1 1-1,0-1 1,1 0 0,-1 0-2,3-2 5,-1 1 1,0-1-1,0 0 1,-1-1 0,1 1-1,-1-1 1,0 0-1,0-1 1,0 0 0,-1 0-1,0 0 1,0 0-1,-1-1 1,0 0-1,0 0 1,1-2-6,-3 4 3,-1 1 1,0-1-1,0 1 0,0-1 0,0 0 1,-1 0-1,1 0 0,-1 1 0,0-1 0,-1 0 1,1 0-1,-1 1 0,0-1 0,0 0 1,-1 1-1,1-1 0,-1 1 0,0-1 1,0 1-1,-1 0 0,1 0 0,-1 0 1,0 0-1,0 0 0,0 1 0,0-1 1,-1 1-1,0 0 0,1 0 0,-1 0 0,0 0 1,0 1-1,-1 0 0,1 0 0,0 0 1,-1 0-1,1 0 0,-1 1 0,0 0 1,1 0-1,-1 1 0,0-1-3,1 0 0,0 1 0,0-1 0,-1 1 0,1 0 0,0 0 0,0 1 0,0-1 0,0 1 0,0 0 0,0 0 1,0 0-1,-3 1 0,5 0-1,0-1 1,0 0 0,0 1-1,0-1 1,1 1 0,-1 0-1,0 0 1,1 0 0,-1 0-1,1 0 1,0 0 0,-1 0-1,1 0 1,0 0 0,0 1-1,1-1 1,-1 0 0,0 1-1,1-1 1,-1 0 0,1 1-1,0 1 1,-1 6 0,0 0 0,1 0 0,0 0 0,0 0 0,1 0-1,1 0 1,0 0 0,0 0 0,2 2 0,-3-9 0,0 1 0,0-1 0,0 0 0,1 0 0,0 0 0,-1-1 0,1 1 0,0 0 0,0-1 0,1 1 0,-1-1 1,0 1-1,1-1 0,0 0 0,-1 0 0,1 0 0,0-1 0,0 1 0,0-1 0,0 1 0,0-1 0,0 0 0,0 0 0,1 0 0,-1-1 0,0 1 0,1-1 0,-1 0 0,1 0 0,-1 0 2,0-1-1,0 1 1,1-1-1,-1 0 0,0 0 1,0 0-1,0 0 0,-1 0 1,1-1-1,0 1 1,0-1-1,-1 0 0,1 0 1,-1 0-1,0 0 0,1 0 1,-1-1-1,0 1 1,0-1-1,-1 1 0,1-1 1,0 0-1,-1 1 0,0-1 1,1 0-1,-1 0 1,0 0-1,-1 0-1,1 0 1,0 0 0,0 1 0,0-1 0,-1 0 0,1 0 0,-1 0 0,0 1 0,0-1 1,0 0-1,0 0 0,0 0 0,-1 1 0,1-1 0,-1 0 0,0 0 0,0 1 0,0-1 0,0 0 0,0 1 0,-1-1 0,1 1 1,-1 0-1,1-1 0,-1 1 0,0 0 0,0 0 0,0 0 0,0 0 0,0 1 0,-2-2-1,2 2 0,1 1 0,-1-1 0,0 1 0,1-1 0,-1 1 0,1 0 0,-1 0 0,0-1-1,1 1 1,-1 1 0,0-1 0,1 0 0,-1 0 0,1 0 0,-1 1 0,0-1 0,1 1 0,-1-1 0,1 1 0,-1 0 0,1 0 0,0 0-1,-1 0 1,1 0 0,0 0 0,-1 0 0,1 0 0,0 0 0,0 0 0,0 1 0,0-1 0,0 1 0,-6 7-3,1 0 0,0 0 1,0 0-1,-1 5 3,5-10-2,1-2 2,0-1 0,1 1 0,-1 0 0,0-1 0,1 1 0,-1 0 0,1 0 0,0-1 0,-1 1 0,1 0 0,0 0-1,0 0 1,0-1 0,1 1 0,-1 0 0,0 0 0,0 0 0,1-1 0,0 2 0,-1-2 0,0-1 0,1 1 1,-1-1-1,0 1 0,1-1 0,-1 1 1,1-1-1,-1 0 0,1 1 1,-1-1-1,1 0 0,-1 1 0,1-1 1,-1 0-1,1 1 0,-1-1 0,1 0 1,0 0-1,-1 0 0,1 0 0,-1 1 1,1-1-1,1 0 1,-1 0 0,1-1 1,-1 1-1,1 0 0,0 0 1,-1-1-1,0 1 0,1-1 1,-1 0-1,1 1 0,-1-1 0,0 0 1,1 0-2,6-4 5,-5 4-4,0-1 1,0 1 0,0-1 0,0 0 0,-1 0 0,1 0 0,-1-1 0,2-2-2,-3 4 1,0 0 0,-1-1 0,1 1 0,-1 0 0,1-1 0,-1 1 0,0-1 0,1 1 0,-1-1-1,0 1 1,0-1 0,0 1 0,0-1 0,0 1 0,-1-1 0,1 1 0,0-1 0,-1 1 0,1-1 0,-1 1 0,1 0 0,-2-2-1,-1-4 4,0 1 0,0-1 0,-1 0 0,0 1 0,-1 0 0,0 0-4,5 4 4,-1 1 0,0 0-1,0-1 1,0 1 0,0 0-1,-1 0 1,1 0 0,0 0-1,0 0 1,-1 0-1,1 0 1,-1 1 0,1-1-1,0 0 1,-1 1 0,1-1-1,-1 1 1,0-1 0,1 1-1,-1 0 1,1 0 0,-1 0-1,1 0 1,-1 0 0,0 0-1,1 0 1,-1 0 0,1 1-1,-1-1 1,1 0-1,-2 1-3,2 0 45,-1 1-1,1-1 0,0 0 1,0 1-1,0-1 0,0 1 1,0-1-1,0 1 0,0-1 1,1 1-1,-1 0 0,0-1 1,1 1-1,-1 0 0,1-1 1,0 1-1,-1 0 0,1 0 1,0 0-1,0-1 0,0 2-44,4 29 316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2:10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70 501 5305,'-51'-103'2607,"37"78"612,14 25-3184,0 0 1,0 0-1,0 0 0,0 0 1,0 0-1,0 0 0,0-1 1,0 1-1,0 0 0,0 0 1,0 0-1,0 0 0,0 0 0,0 0 1,0 0-1,0 0 0,0-1 1,-1 1-1,1 0 0,0 0 1,0 0-1,0 0 0,0 0 1,0 0-1,0 0 0,0 0 0,0 0 1,0-1-1,0 1 0,0 0 1,0 0-1,-1 0 0,1 0 1,0 0-1,0 0 0,0 0 1,0 0-1,0 0 0,0 0 0,0 0 1,-1 0-1,1 0 0,0 0 1,0 0-1,0 0 0,0 0 1,0 0-1,0 0 0,0 0 1,0 0-1,-1 0 0,1 0 0,0 0 1,0 0-1,0 0 0,0 0 1,0 0-1,0 0 0,0 1 1,0-1-1,-1 0 0,1 0 1,0 0-1,0 0 0,0 0 0,0 0 1,0 0-36,4 24 1602,-3-21-1795,7 46 989,-2 1 1,0 23-797,4 42 447,34 177-102,-30-206-280,-12-72-49,0-6 4,0 1 0,-1-1 0,0 1 0,-1 0 0,1 0 0,-2 0 0,1-1 0,-1 1 0,-1 5-20,1-14 10,1 0 1,-1-1-1,1 1 1,0 0-1,-1 0 1,1 0-1,0 0 1,-1 0-1,1 0 1,0 0 0,-1-1-1,1 1 1,0 0-1,-1 0 1,1 0-1,0-1 1,0 1-1,-1 0 1,1-1-1,0 1 1,0 0-1,0 0 1,-1-1-1,1 1 1,0 0-1,0-1 1,0 1-1,0 0 1,0-1-1,-1 1 1,1 0-1,0-1 1,0 1 0,0-1-11,-9-19 235,-2-8-42,1-1-1,2 0 1,0-1-1,-2-29-192,1-27 80,3-8-80,3 34 2,4 0 1,2 1 0,2-1-1,3 1 1,3 0 0,2 0-1,3 1 1,2 1 0,3 1-3,-14 39-8,1 0 0,1 0 1,0 1-1,1 1 0,1-1 1,1 2-1,9-11 8,-15 19-3,-1 0-1,1 1 1,1 0-1,-1 0 1,1 1 0,-1 0-1,1 0 1,0 0-1,1 1 1,-1 0-1,1 0 1,-1 1 0,1 0-1,0 0 1,0 1-1,-1 0 1,1 1-1,0-1 1,3 2 3,-9-1-1,1 0 0,-1 0-1,1 1 1,0 0 0,-1-1-1,1 1 1,-1 0 0,0 0 0,1 0-1,-1 1 1,0-1 0,0 1 0,1-1-1,-1 1 1,0 0 0,-1-1 0,1 1-1,0 0 1,0 0 0,-1 1-1,1-1 1,0 2 1,2 5-2,0-1 0,-1 1 0,0-1 0,-1 1-1,1 7 3,-3-15 0,5 26 2,-1 1-1,-2 0 1,0 0 0,-2 0-1,-2 0 1,0 0-1,-2 0 1,0-1-1,-2 0 1,-8 20-2,3-12 6,-3-1-1,0 0 1,-2-1 0,-2-1 0,-1 0 0,-1-1-1,-23 26-5,19-29 7,-42 49 10,58-68-12,-1-1 0,-1 1 1,1-2-1,-1 1 0,-1-1 0,-8 4-5,17-10 2,0 0 0,0 0 0,0 0 0,0-1 0,0 1-1,-1 0 1,1-1 0,0 1 0,0-1 0,-1 0 0,1 0 0,0 0 0,-1 0 0,1 0 0,0-1-1,-1 1 1,1-1 0,0 1 0,-2-1-2,3 0 1,0 0-1,0 0 1,0 0-1,0 0 1,1 0 0,-1 0-1,0 0 1,0 0-1,1 0 1,-1 0-1,0 0 1,1 0 0,-1 0-1,1-1 1,0 1-1,-1 0 1,1 0-1,0-1 1,0 1 0,0 0-1,0 0 1,0-1-1,0 1 1,0 0-1,0 0 1,0-1 0,1 1-1,-1 0 1,0 0-1,1 0 1,-1-1-1,1 1 1,0 0 0,-1 0-1,1 0 0,2-4-1,-1 0 0,1 0 0,0 0 1,1 0-1,-1 1 0,1-1 0,0 1 0,0 0 0,1 1 0,-1-1 0,1 0 1,0 1-1,-1 0 0,3 0 1,1-2-4,0 2 1,1-1-1,-1 1 1,1 0-1,-1 1 1,1 0 0,0 0-1,6 0 4,-4 2-3,0 0 0,0 1 0,0 0 0,0 1 0,0 0 0,-1 0 1,1 1-1,-1 1 0,1 0 0,-1 0 0,0 1 0,-1 0 0,1 1 0,-1 0 0,4 4 3,18 15 2,-2 2 0,-1 0 0,18 25-2,3 2 13,-9-13 310,24 18-323,-45-44 1022,1 0 0,0-1 0,1-1 0,19 8-1022,27 7 1575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2:11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158 201 4593,'-114'19'2415,"111"-18"-2140,0-1 0,-1 1 1,1-1-1,0 1 0,0 0 0,0 0 0,0 1 0,0-1 0,-1 1-275,4-2 140,0 0 0,0 1-1,0-1 1,0 0-1,0 0 1,0 1-1,0-1 1,0 0 0,0 0-1,0 1 1,0-1-1,0 0 1,0 0 0,0 1-1,0-1 1,0 0-1,0 0 1,0 1 0,1-1-1,-1 0 1,0 0-1,0 0 1,0 1 0,0-1-1,0 0 1,1 0-1,-1 0 1,0 1 0,0-1-1,0 0 1,1 0-1,-1 0 1,0 0 0,0 0-1,1 1 1,-1-1-1,0 0 1,0 0-1,1 0 1,-1 0 0,0 0-1,0 0 1,1 0-1,-1 0 1,0 0-140,7 4 208,-1-1-124,0 1 0,1-1-1,-1 0 1,1-1 0,-1 1 0,1-1 0,0 0 0,-1-1 0,1 0 0,0 0 0,0-1 0,0 1 0,0-1 0,0-1 0,4 0-84,114-21 563,-117 21-546,0-1 1,0 0 0,0-1-1,0 1 1,-1-1 0,1-1-1,-1 0 1,0 0 0,0 0-1,0-1 1,-1 1 0,1-2-1,-1 1 1,-1-1 0,3-2-18,-5 5 8,-1 0 0,1-1 0,-1 1 0,0-1-1,0 1 1,0-1 0,0 0 0,0 0 0,-1 0 0,0 0 0,0 0 0,0 0 0,0 0 0,-1 0 0,1-1 0,-1 1 0,0 0 0,-1 0 0,1 0 0,-1-1 0,1 1 0,-1 0 0,-1 0 0,1 0 0,0 0 0,-1 0 0,0 1 0,0-1 0,0 0 0,0 1-8,-2-2 4,1 0 0,-1 1 1,0 0-1,0-1 0,0 1 1,0 1-1,-1-1 0,1 1 0,-1 0 1,0 0-1,0 0 0,0 1 0,-1-1 1,1 1-1,0 0 0,-1 1 1,0 0-1,1 0 0,-1 0 0,0 0 1,1 1-1,-1 0 0,0 0 1,0 0-1,1 1 0,-2 0-4,-3 1 4,1 0 0,-1 1-1,1 0 1,0 0 0,0 1 0,0 0 0,0 0-1,1 1 1,-1 0 0,1 1 0,1 0 0,-1 0-1,1 1 1,0 0 0,-1 2-4,-6 9 4,1 1 1,0 1-1,2 0 0,0 0 1,1 1-1,2 1 1,0 0-1,1 0 0,1 0 1,1 1-1,1 2-4,3-16 5,0 0 0,1 0 0,0 0 0,0 0 0,1 0 0,0 0 0,1 0 0,0-1 0,0 1 0,1 0 0,0-1 0,1 0 0,0 1 0,0-2 0,1 1 1,-1 0-1,2-1 0,0 1-5,1-1 19,0 1 0,1-1 1,0 0-1,0-1 1,0 0-1,1 0 0,0-1 1,0 0-1,1 0 0,-1-1 1,1 0-1,0-1 1,0 0-1,0-1 0,7 1-19,13 0 211,-1 0 0,1-2 1,0-2-1,10-1-211,48-10 270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2:12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87 5297,'40'-41'3022,"-40"40"-2930,1 1 1,-1-1-1,0 1 0,1-1 1,-1 1-1,0-1 0,0 1 1,1-1-1,-1 0 0,0 1 1,0-1-1,0 1 0,0-1 1,0 0-1,0 1 0,0-1 1,0 0-1,0 1 0,0-1 1,0 1-1,0-1 0,0 0 1,0 1-1,-1-1 0,1 1 1,0-1-1,-1 0 0,1 1 1,0-1-1,-1 1 0,1-1 1,0 1-1,-1 0 0,1-1 1,-1 1-1,1-1 0,-1 1 1,1 0-1,-1-1 0,1 1 1,-1 0-1,1-1 0,-1 1 1,0 0-1,1 0 0,-1 0-92,-6-6 1985,5 4-1774,0 1-1,0 0 1,0-1-1,0 1 1,0 0 0,-1 0-1,1 1 1,0-1-1,0 0 1,-1 1-1,1-1 1,0 1-1,-1 0 1,-1 0-211,-2-1 343,-5-1-165,0 1 0,0 1 0,0 0 0,0 0 0,0 1 0,0 1 0,1-1 0,-1 2 0,0 0 0,-4 2-178,-8 3 95,1 1 0,0 2 0,1 0 0,-5 5-95,21-14 3,0 2 0,0-1 1,0 1-1,0-1 0,0 1 1,1 1-1,-1-1 0,1 1 1,0-1-1,1 1 1,-1 1-1,1-1 0,0 0 1,0 1-1,1-1 0,0 1 1,0 0-1,0 0 0,0 0 1,1 0-1,0 0 1,1 0-1,-1 0 0,1 0 1,0 0-4,0-4 0,0 0 1,1-1 0,-1 1 0,0 0 0,1-1 0,-1 1-1,1-1 1,-1 1 0,1-1 0,0 1 0,0-1-1,-1 1 1,1-1 0,0 0 0,0 0 0,1 1 0,-1-1-1,0 0 1,0 0 0,1 0 0,-1 0 0,0 0-1,1 0 1,-1-1 0,1 1 0,-1 0 0,1-1 0,1 1-1,5 1 4,0 0 1,1 0 0,-1-1-1,1 0 1,2-1-5,-8 0 2,55 1 18,-32-1-14,-1 0 0,1 2 1,0 1-1,-1 1 0,9 3-6,-28-6 2,0 1-1,-1 0 1,1 0-1,-1 1 1,1-1-1,-1 1 1,0 0-1,0 1 1,0-1-1,-1 1 1,1 0-1,-1 0 1,0 0-1,0 1 1,0-1-1,-1 1 1,1 0-1,-1 0 1,-1 1-1,1-1 1,-1 0-1,1 1 1,-2 0-1,1-1 1,0 2-2,-1 3 5,0 0 0,0 0-1,-1 0 1,0-1 0,0 1 0,-1 0 0,-1 0-1,0-1 1,0 1 0,-1-1 0,0 1 0,0-1 0,-1 0-1,-3 4-4,4-6 7,-1-1 0,1 0-1,-1-1 1,0 1-1,-1-1 1,1 1 0,-1-1-1,0 0 1,-1-1 0,1 0-1,-1 1 1,1-2 0,-1 1-1,-1-1 1,1 0-1,0 0 1,-1 0 0,1-1-1,-1 0 1,-7 1-7,-17-2 32,0 0 1,0-2-1,0-2 1,1 0-1,-1-2 0,1-2 1,-9-3-33,30 6-253,9 3 93,4 0-14,14 4-69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2:12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5 10250,'0'-1'148,"0"1"0,-1 0-1,1-1 1,0 1-1,-1 0 1,1-1 0,0 1-1,-1 0 1,1 0 0,0-1-1,-1 1 1,1 0 0,-1 0-1,1 0 1,-1 0 0,1-1-1,0 1 1,-1 0 0,1 0-1,-1 0 1,1 0 0,-1 0-1,1 0 1,-1 0 0,1 0-1,0 0 1,-1 1 0,1-1-1,-1 0 1,1 0 0,-1 0-1,1 0 1,0 1 0,-1-1-1,1 0 1,-1 0-1,1 1 1,0-1 0,-1 0-1,1 1-147,-1 0 175,0 1 0,0 0-1,1 0 1,-1 0-1,1 0 1,-1-1-1,1 1 1,-1 0-1,1 0 1,0 0-1,0 0-174,2 57 727,-2-58-677,8 50 321,3 1-1,1-1 1,4 4-371,2 7 370,9 63-370,-16-19 172,-5 0 1,-6 34-173,2 11-560,0-135-676,4-9 492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2:13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40 9954,'-14'-3'4281,"8"3"-2249,5 0-407,13 0-417,-3 2-288,26-2-416,19 0-152,17-6-208,27-2 17,-3-2 631,-12 0 2136,-3 6-1991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2:13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313 101 4601,'3'-1'274,"0"0"1,0 0-1,-1 0 1,1-1-1,0 1 1,-1-1-1,1 0 1,-1 1-1,1-1 1,-1-1-275,-1 3 87,-1 0 0,0-1 0,0 1 0,1-1 0,-1 1 1,0-1-1,0 1 0,0-1 0,0 1 0,0-1 0,0 1 1,0-1-1,0 1 0,0-1 0,0 1 0,0 0 0,0-1 1,0 1-1,0-1 0,0 1 0,0-1 0,0 1 0,0-1 1,-1 1-88,-14-17 2036,7 10-1383,-2 1-1,1-1 0,-1 1 1,0 1-1,0 0 0,-1 0 1,0 1-1,1 1 0,-2-1-652,6 3 70,-1 0-1,1 0 1,0 1-1,0 0 1,-1 0 0,1 0-1,0 1 1,0 0-1,-1 0 1,1 0-1,0 1 1,0 0 0,0 0-1,1 1 1,-1-1-1,0 1 1,-3 3-70,0 1 7,0 1 1,0-1-1,0 2 1,1-1-1,1 1 1,-1 1-1,1-1 1,1 1-1,0 0 0,0 1 1,1-1-1,0 1 1,1 0-1,0 0 1,1 1-1,0-1 0,1 1 1,1 0-1,-1-1 1,2 1-1,0 0-7,-1-1 0,2 1 1,0-1-1,0 0 0,1 0 0,0 0 0,1 0 1,1 0-1,-1-1 0,2 1 0,2 4 0,-3-8 1,0 1 0,1-1 0,0 0 1,1 0-1,-1-1 0,1 1 0,1-1 0,-1-1 0,1 1 0,0-1 0,0 0 0,1-1 0,-1 0 0,1 0-1,1 0 4,-1 0 0,0-1 0,1 0 0,0 0-1,0-1 1,0-1 0,0 1 0,0-1-1,0-1 1,0 0 0,4 0-4,-7-1 5,0 0 0,0-1 0,0 1 0,0-1 0,0 0 1,0-1-1,0 1 0,-1-1 0,1-1 0,-1 1 0,0-1 0,0 1 0,0-1 0,-1-1 0,1 1 0,-1-1 0,0 0-5,2-3 7,0-1 0,0 0 0,-1-1 0,0 1 0,-1-1 0,0 0 0,-1 0 0,0 0-1,0-1 1,-1 1 0,-1-1 0,1 1 0,-2-1 0,1 0 0,-2 1 0,1-1 0,-2-2-7,-3-27 21,-3 0 1,-1 1 0,-11-31-22,20 69 0,-9-23 16,7 21 14,4 14 20,7 27 42,2 0-1,2-1 0,1 0 1,5 5-92,-10-25 13,0 0 1,1-1-1,1 0 1,0-1-1,1 0 1,1-1-1,0 0 0,0-1 1,14 9-14,-24-19-60,0-1-1,1 0 1,-1 1 0,1-1 0,-1-1-1,1 1 1,0 0 0,0-1 0,-1 0 0,1 0-1,0 0 1,2 0 60,17 0-300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2:14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8 9938,'-1'0'205,"0"0"0,0 0-1,0 1 1,-1-1 0,1 0 0,0 1-1,0-1 1,0 1 0,1-1 0,-1 1-1,0-1 1,0 1 0,0 0-1,0 0 1,0-1 0,1 1 0,-1 0-1,0 0 1,1 0 0,-1 0 0,0 0-1,1 0 1,-1 0-205,0 2 191,1-1 1,-1 1-1,1 0 0,-1-1 0,1 1 0,0-1 0,0 1 1,0 0-1,1-1 0,-1 2-191,3 9 265,0 0 0,1-1 0,0 1 0,2 0-265,-5-9 167,89 206 1320,-77-163-1330,-12-45-139,-1 0-1,1 1 1,-1-1-1,0 1 0,0-1 1,0 1-1,0-1 0,0 1 1,0-1-1,-1 0 0,1 1 1,-1-1-1,0 1 0,1-1 1,-1 0-1,0 0 1,-1 2-18,1-3 13,1-1 1,-1 0 0,1 1 0,0-1 0,-1 0 0,1 1 0,-1-1-1,1 0 1,-1 0 0,1 0 0,-1 1 0,1-1 0,-1 0 0,1 0-1,-1 0 1,1 0 0,-1 0 0,0 0 0,1 0 0,-1 0-1,1 0 1,-1 0 0,1 0 0,-1-1 0,1 1 0,-1 0 0,1 0-1,-1 0 1,1-1 0,-1 1 0,1 0 0,0 0 0,-1-1 0,1 1-1,-1-1 1,1 1 0,0 0 0,-1-1 0,1 1 0,0-1 0,-1 1-1,1 0 1,0-1 0,0 1 0,-1-1 0,1 1 0,0-1 0,0 0-14,-12-25 344,12 25-339,-5-13 40,1-1 0,1 1-1,0-1 1,1 0 0,1 0-1,1 0 1,0 0 0,0 0-1,2-1 1,0 2-1,0-1 1,2 0 0,3-10-45,-4 15 3,0 0 1,1 1-1,0 0 1,1 0 0,0 0-1,0 0 1,1 1-1,0-1 1,1 2 0,-1-1-1,2 1 1,-1 0-1,1 0 1,0 1 0,0 0-1,1 0 1,-1 1-1,1 1 1,1-1 0,5-1-4,-1 2 402,1 1 0,0 0 0,1 1 0,-1 0 0,0 2 1,0-1-1,10 3-402,24 2 1141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1:10.57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264 2394 2729,'-31'105'1309,"24"-86"-268,12-26-652,57-24 452,32-19 9,81-59 207,107-63 170,90-27-223,83-48-381,356-189 219,86-45 287,-356 187-746,209-65-383,-567 280-85</inkml:trace>
  <inkml:trace contextRef="#ctx0" brushRef="#br0" timeOffset="525.714">338 6518 4881,'26'-11'2627,"6"-1"-2619,8-5 102,-2-2 0,0-1 0,-1-2 0,29-22-110,202-165 656,-37 29-181,535-392 817,-435 327-883,605-425 466,-525 380-633,1112-715-278,-1272 859-70</inkml:trace>
  <inkml:trace contextRef="#ctx0" brushRef="#br0" timeOffset="1028.816">848 8977 2441,'-41'50'943,"-14"22"-943,41-52 51,1 1-1,2 0 1,0 0 0,1 1 0,-3 10-51,12-31 19,1 1 0,-1 0 1,0-1-1,1 1 0,-1 0 0,1-1 0,0 1 0,0 0 1,0 0-1,-1-1 0,2 1 0,-1 0 0,0 0 0,0 0 1,0-1-1,1 1 0,-1 0 0,1-1 0,0 1 0,-1 0 1,1-1-1,1 2-19,-1-2 39,1 0 1,0 0 0,-1 0-1,1 0 1,0-1-1,0 1 1,0-1 0,0 1-1,0-1 1,0 1-1,0-1 1,0 0-1,-1 0 1,1 0 0,0 0-1,0-1 1,0 1-1,0 0 1,0-1 0,0 1-1,0-1 1,0 0-1,0 0-39,24-9 396,0-1 0,-1-1 0,-1-1 0,6-6-396,-9 7 197,574-361 3188,-13-28-1737,49-32-633,438-232 65,-670 434-452,244-95-628,-476 253 17,51-9-17,-128 54-383,2 3 1,0 5-1,29-1 383,74 0-485</inkml:trace>
  <inkml:trace contextRef="#ctx0" brushRef="#br0" timeOffset="1469.12">1979 11537 7578,'113'-94'2696,"42"-19"-2216,42-13-288,48-36 112,24-22 88,55-30 129,6-17 47,42-26 0,25 7-48,13-12-160,17 3-96,1 36-168,-10 7 64,-27 33-328,-21 18-248,-53 32 288</inkml:trace>
  <inkml:trace contextRef="#ctx0" brushRef="#br0" timeOffset="1930.596">2397 14727 6329,'2'0'215,"-1"0"-1,0-1 1,0 1-1,0-1 1,0 1 0,1-1-1,-1 1 1,0-1-1,0 0 1,0 1-1,0-1 1,0 0-1,0-1-214,13-7 175,-2 0-117,149-98 58,373-322 914,-262 201-447,32-12-145,1667-1226 941,-1065 835-908,-72 116-249,-445 301-393,81-16 171,-149 99-419,-45 35 182</inkml:trace>
  <inkml:trace contextRef="#ctx0" brushRef="#br0" timeOffset="2355.723">1948 16689 6505,'-1'8'673,"1"-5"-454,-1 0 0,1 0 0,0 0 0,0-1 0,0 1 0,0 0 0,0 0 0,1 0 0,0 3-219,-1-5 23,1 0 1,0 0-1,-1 0 1,1 0-1,0 0 1,0 0-1,0 0 1,-1 0-1,1 0 0,0-1 1,0 1-1,0 0 1,0-1-1,1 1 1,-1-1-1,0 1 1,0-1-1,0 1 1,0-1-1,1 0 1,-1 1-1,0-1 1,0 0-1,0 0 0,1 0 1,-1 0-1,0 0 1,0 0-1,1-1 1,-1 1-24,26-4 22,-1-1 1,0-1 0,-1-1-1,1-1 1,-2-2 0,9-4-23,121-61 151,39-34 75,43-44 85,42-35-12,48-47-57,42-37-56,44-27-73,35-30-28,1063-754 557,46 64 214,-1069 729-743,-38 36-50,-47 53-59,-43 47-619,-250 115-1660,77-16 2275,67 1-1228</inkml:trace>
  <inkml:trace contextRef="#ctx0" brushRef="#br0" timeOffset="2756.499">3717 17849 8298,'18'-2'478,"0"0"1,0-1-1,0-1 0,0 0 1,0-2-479,24-10 59,17-10-59,-53 23 8,167-77 279,2313-1183 900,-1984 986-1083,37-17-22,1212-643 104,-962 542-113,-379 192-34,646-311 61,9 44-502,-652 306-578,-59 27-411,-67 33 559</inkml:trace>
  <inkml:trace contextRef="#ctx0" brushRef="#br0" timeOffset="3164.577">8391 17378 4713,'91'-17'2937,"0"-3"-1,53-22-2936,171-73 888,-53 2-514,93-59 40,-77 35-140,894-435 330,-750 355-528,1503-729 94,-637 309-117,-536 259-5,115-19-1,3 39-718,-562 235-112,-62 24-331,-176 73-421,28-5 1535,22 5-893</inkml:trace>
  <inkml:trace contextRef="#ctx0" brushRef="#br0" timeOffset="3562.838">12662 17494 7626,'347'-162'3058,"444"-238"-2209,-367 166-489,271-161 184,70-39-113,723-357 2,-1324 707-400,763-386 104,-148 77-62,642-300-2,-1215 596-60,620-269-59,-697 311-29,255-112-451,-57 34-384,-77 42-527,-67 32-276,-162 52 1126,0 2 1,1 1 0,18-2 586,-35 6-129,0 0 0,-1 0 1,1 1-1,0-1 1,0 1-1,-1 0 1,1 0-1,4 2 129</inkml:trace>
  <inkml:trace contextRef="#ctx0" brushRef="#br0" timeOffset="3977.77">17539 17304 6241,'289'-132'2043,"59"-37"-1230,49-26-532,50-34-73,40-27 104,40-11 231,23-22 158,19-9 101,170-87 641,-371 191-908,516-278-165,1155-611 38,-1264 674-312,-77 49-33,-36 27-35,-52 30-163,-55 29-349,-157 89-379,-322 151 637,329-151-1428,-104 54-609,-86 49 32,-98 40 1049</inkml:trace>
  <inkml:trace contextRef="#ctx0" brushRef="#br0" timeOffset="4368.325">21966 17049 6193,'237'-104'2105,"-57"27"-1515,1038-462 1192,160-138 305,-339 154-796,-922 463-1165,881-444 673,-450 238-526,95-46-62,-337 166-154,1139-530-114,-788 383-325,-245 131-561,-106 63-361,-72 46 511</inkml:trace>
  <inkml:trace contextRef="#ctx0" brushRef="#br0" timeOffset="4703.331">27086 17206 8922,'202'-111'3241,"74"-18"-2617,32-8-384,48-13-200,18-10 0,23-20-32,20-10 0,8 5-8,3-2 0,2 20-96,-15 9-272,-35 14-1329,-25 21 1153</inkml:trace>
  <inkml:trace contextRef="#ctx0" brushRef="#br0" timeOffset="5050.155">30757 17309 9338,'168'-65'3417,"57"-38"-2705,44-24-440,29-32-176,36-12-8,15 20-184,-18 21-768,5 12 616</inkml:trace>
  <inkml:trace contextRef="#ctx0" brushRef="#br0" timeOffset="6213.876">22531 12286 1384,'0'0'32,"0"0"-1,0 0 0,0 0 0,0 0 1,0 0-1,0 0 0,0 0 0,0 0 0,-1 1 1,1-1-1,0 0 0,0 0 0,0 0 1,0 0-1,0 0 0,0 0 0,0 0 1,0 1-1,0-1 0,0 0 0,0 0 1,0 0-1,0 0 0,0 0 0,0 1 1,0-1-1,0 0 0,0 0 0,0 0 1,0 0-1,0 0 0,0 0 0,0 1 1,0-1-1,0 0 0,0 0 0,1 0 1,-1 0-1,0 0 0,0 0 0,0 0 0,0 0 1,0 1-1,0-1 0,0 0 0,0 0 1,0 0-1,1 0 0,-1 0-31,9 0 1099,17-7-5,32-16-245,279-127 1205,-292 130-1859,648-255 1011,-321 135-1121,-31 4-56,255-98 191,561-231 784,1140-586 1197,-1817 820-1936,394-183 220,-470 241-1187,84-9 702,-162 81-1032,-72 40 355</inkml:trace>
  <inkml:trace contextRef="#ctx0" brushRef="#br0" timeOffset="6758.378">25191 9695 5993,'161'-108'2313,"22"-38"-2153,35-13 712,57-21-400,34-5 88,56-36 232,31-8 73,44-15-33,24-21-104,30 9-176,16 5-128,28-20-200,7 16-64,-3 20-88,-8 7-168,-54 45-672,-36 22-648,-90 53 824</inkml:trace>
  <inkml:trace contextRef="#ctx0" brushRef="#br0" timeOffset="7228.559">24262 8028 7650,'80'-72'1415,"4"3"1,32-16-1416,-43 31 125,369-248 351,24 11 175,-347 218-501,636-390 406,602-376-32,-577 364-270,-546 334-192,-126 75-35,306-180 65,214-103 22,-262 149-134,73-42-411,-53 38-329,-69 33 310</inkml:trace>
  <inkml:trace contextRef="#ctx0" brushRef="#br0" timeOffset="7675.591">21054 7385 6913,'331'-207'3246,"174"-86"-2967,-177 110-231,57-31 131,50-24 113,52-25 125,136-80 114,1050-568 489,-516 313-551,-322 169-236,458-231-37,-702 360-113,-30 19-1,-67 45-236,-69 32-262,-94 49-263,-60 28 183</inkml:trace>
  <inkml:trace contextRef="#ctx0" brushRef="#br0" timeOffset="8140.601">18450 7293 5041,'538'-395'2856,"241"-173"-2019,-343 264-372,196-140 476,241-168 415,1390-871 592,57 98-1354,-2188 1310-575,266-147 20,92-31-113,-48 32-256,-73 37-562,-67 36-326,-90 31 503,-212 117 714</inkml:trace>
  <inkml:trace contextRef="#ctx0" brushRef="#br0" timeOffset="8537.803">19437 4642 8074,'7'-14'300,"0"0"1,1 0 0,0 1-1,1 0 1,1 0 0,0 1-1,1 0 1,0 1 0,2-1-301,22-15 15,1 1 0,15-6-15,120-72 4,63-39-24,49-30 3,857-498 130,-691 415-53,-140 81-31,906-506 221,-140 89 86,-554 308-209,-26 4-54,-24 23-29,-51 30-276,-43 23-457,-70 35-584,-57 19 460</inkml:trace>
  <inkml:trace contextRef="#ctx0" brushRef="#br0" timeOffset="8883.101">18697 2638 6921,'125'-105'2729,"48"-25"-1809,33-9-576,64-18-320,28-18 104,55-27 168,26-11 57,31-15 15,1-6-96,12 16-128,-14 11 120,-26 23-520,-22 22-504,-66 16 535</inkml:trace>
  <inkml:trace contextRef="#ctx0" brushRef="#br0" timeOffset="9307.528">14167 2556 7042,'-11'-38'2720,"35"-8"-2336,21-8 288,54-14-696,28-14 32,56-18 128,21-9 56,48-18 16,22-17-32,38-33-56,31-6 49,27-31 15,7-10 0,15 2 16,-10 3-112,-17 17-520,-19 12-465,-65 34 537</inkml:trace>
  <inkml:trace contextRef="#ctx0" brushRef="#br0" timeOffset="9674.947">11463 2086 6921,'67'-51'2569,"15"1"-1737,53-12-864,23-18-32,54-38 136,33-26 56,55-21 96,29-11 32,31-32-104,14 4-32,8-6 48,5 2-176,-15 18-992,-16 12 768</inkml:trace>
  <inkml:trace contextRef="#ctx0" brushRef="#br0" timeOffset="10082.554">8362 2727 6865,'-64'2'3056,"62"-1"-2994,6 0-72,10 0-57,17-7-9,0 0 0,0-2 0,8-5 76,93-35-15,-2-6 1,70-41 14,246-153 139,-350 193-117,702-420 223,-643 381-195,239-151 69,-77 46-41,-66 46-34,854-548-2004,-849 519 1312</inkml:trace>
  <inkml:trace contextRef="#ctx0" brushRef="#br0" timeOffset="10417.129">6482 2052 7122,'21'-48'2600,"3"-2"-1968,39 0-608,30-13-72,40-40-32,35-22 64,46-19 72,21-3 32,48-7 48,8-12-16,26-8 16,3 1-168,-6 16-952,-2 13 736</inkml:trace>
  <inkml:trace contextRef="#ctx0" brushRef="#br0" timeOffset="10887.154">0 4238 6129,'47'-62'2177,"52"-4"-1793,35-17-376,64-40-8,46-14 88,73-45 208,39-23 104,78-42 104,-42 19-56,-195 115-168,0 0-88,673-393-112,23-2 32,37-13-72,-308 197 0,-41 41-8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2:14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35 8594,'-10'-21'3178,"4"7"3529,15 94-6249,34 216 624,9 16-414,-45-241-667,-3 0 1,-4 1-1,-4 30-1,3-95-4,0 23-958,1-29 822,0 1 0,0-1 0,1 0-1,-1 1 1,0-1 0,1 0 0,-1 1 0,1-1 0,-1 0 0,1 1 0,-1-1 0,1 0 0,0 0 0,0 0 0,-1 0 0,1 0 0,0 0 0,0 0 0,1 1 140,14 3-949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2:15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49 9426,'-18'-5'4201,"13"5"-2177,-2 0-183,15 0-585,6 1-248,17 0-312,18-3-144,18-5-303,12-3-97,6-3 160,3 2 24,-4 8-192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2:18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406 85 3353,'6'7'309,"-2"0"6588,-5-7 356,-4-9-6310,1 3-835,-1 0-1,0 0 1,0 0 0,0 1 0,-1 0 0,1 0 0,-1 0-1,-1 1 1,1-1 0,-6-1-108,5 1 91,-1 1-43,-1 0 0,1 1 0,0 0 0,-1 0 0,0 1-1,0 0 1,1 0 0,-1 1 0,0 0 0,0 1 0,0 0 0,0 0-1,0 1 1,0 0 0,0 1 0,0 0 0,0 0 0,-5 3-48,2-1 24,-1 1 1,1 0 0,-1 1-1,2 0 1,-1 1-1,1 1 1,-9 6-25,15-10 6,0 0 0,1 0-1,0 0 1,0 1 0,0-1 0,0 1-1,0 0 1,1 0 0,0 0 0,0 1-1,1-1 1,-1 1 0,1-1 0,0 1 0,1 0-1,-1 0 1,1 0 0,0 1-6,1-5 3,0 0-1,1-1 1,-1 1 0,0 0 0,1 0-1,-1-1 1,1 1 0,-1 0 0,1-1-1,0 1 1,-1 0 0,1-1 0,0 1-1,0-1 1,0 1 0,1-1-1,-1 0 1,0 1 0,0-1 0,1 0-1,-1 0 1,1 0 0,-1 0 0,1 0-1,-1 0 1,1 0 0,0-1 0,-1 1-1,1 0 1,0-1 0,0 0 0,-1 1-1,1-1 1,0 0 0,1 0-3,10 2 21,-1-2 1,1 0-1,0 0 1,10-2-22,-11 1 13,2 0-10,15-2 10,-1 2-1,1 0 1,0 2-1,23 5-12,-44-5 3,0 1-1,0 0 1,0 1 0,0 0 0,-1 0-1,1 0 1,-1 1 0,6 4-3,-9-5 0,0 0 1,0 1 0,0 0-1,0 0 1,-1 0-1,1 0 1,-1 0 0,0 1-1,0-1 1,-1 1 0,1 0-1,-1 0 1,0 0 0,0 0-1,0 3 2,0 1 0,0-1 0,0 1 1,-1-1-1,-1 1 0,0 0 0,0-1 1,0 1-1,-1-1 0,0 1 0,-1-1 1,0 1-1,0-1 0,-3 7-2,2-9 3,0 1-1,0-1 0,0 0 0,-1 0 1,0-1-1,0 1 0,-1-1 1,1 0-1,-1 0 0,0 0 1,-1-1-1,1 1 0,-1-1 1,0-1-1,0 1 0,0-1 1,0 0-1,-6 2-2,-10 1 26,-1-1 0,1-1 0,-1-2 0,0 0-1,0-1 1,0-1 0,-14-2-26,20 0 129,1-1-1,-1 0 0,1-1 0,0-1 0,0 0 1,1-1-1,-10-5-128,25 11 54,0 0 1,0 0-1,0 0 0,1-1 1,-1 1-1,0 0 1,0 0-1,0 0 0,0 0 1,0 0-1,0 0 0,0 0 1,0 0-1,0 0 1,0 0-1,0 0 0,0 0 1,0 0-1,0 0 1,0 0-1,0-1 0,0 1 1,0 0-1,-1 0 1,1 0-1,0 0 0,0 0 1,0 0-1,0 0 1,0 0-1,0 0 0,0 0 1,0 0-1,0 0 0,0 0 1,0 0-1,0 0-54,11 1 1092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4:25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282 328 5921,'40'-29'2575,"-40"28"-2478,1 0 0,-1 1 0,1-1-1,-1 0 1,1 1 0,-1-1 0,1 0-1,-1 0 1,0 1 0,0-1 0,1 0-1,-1 0 1,0 0 0,0 1 0,0-1-1,0 0 1,0 0 0,0 0 0,0 0-1,0 1 1,0-1 0,0 0 0,0 0-1,-1 0 1,1 1 0,0-1 0,-1 0-1,1 0 1,0 1 0,-1-1 0,1 0-1,-1 1 1,0-2-97,-17-16 1397,17 17-1248,-7-5 148,-1-1-1,1 2 1,-1-1 0,0 1-1,0 1 1,-1-1 0,0 2 0,1-1-1,-1 1 1,-1 1 0,1 0-1,-1 0-296,5 1 34,-1 1-1,1 0 1,0 0-1,-1 0 1,1 1-1,0 0 0,-1 0 1,1 1-1,0 0 1,0 0-1,0 0 0,0 1 1,0-1-1,1 2 1,-1-1-1,1 0 0,0 1 1,0 0-1,0 0 1,0 1-34,-1 2 6,0 0 1,1 0-1,0 1 1,0 0-1,0 0 1,1 0-1,0 0 1,1 1-1,0 0 1,0-1-1,1 1 1,0 0-1,1 0 1,0 1-1,0-1 1,1 0-1,0 0 1,1 0-1,0 0 1,0 0-1,1 1 1,1 4-7,0-5 3,-1 1 1,1-1-1,1 0 0,0 0 1,0 0-1,1 0 1,0-1-1,0 0 1,1 0-1,0 0 0,1-1 1,-1 0-1,1 0 1,1 0-1,-1-1 0,1 0 1,1-1-1,-1 0 1,1 0-1,-1 0 0,2-1-3,-5-3 7,0 1 0,-1-1-1,2 0 1,-1 0-1,0 0 1,0-1-1,0 0 1,0 0 0,0 0-1,0-1 1,0 1-1,0-1 1,0-1-1,0 1 1,0-1-1,2 0-6,0-1 14,0-1-1,0 0 0,0 0 0,-1-1 0,1 0 0,-1 0 0,0 0 1,-1-1-1,1 0 0,1-3-13,-1 1 12,0 0 0,0 0 1,-1 0-1,-1-1 0,1 0 1,-1 0-1,-1 0 0,0 0 1,0 0-1,-1-1 0,0 1 0,0-1 1,-1 0-1,-1 0 0,0 1 1,0-1-1,-1-9-12,-2 8 6,0 0 1,0 1 0,-1-1-1,0 1 1,0 0-1,-1 0 1,-1 1-1,0 0 1,0-1-1,0 2 1,-6-6-7,12 14 0,0 0 0,0 0 0,0 1 0,0-1 0,0 0 0,0 0 0,0 1 0,0-1 0,0 0 0,0 0 1,0 0-1,0 1 0,0-1 0,0 0 0,0 0 0,0 1 0,-1-1 0,1 0 0,0 0 0,0 0 0,0 1 0,0-1 0,0 0 0,0 0 0,-1 0 0,1 0 0,0 0 0,0 1 1,0-1-1,0 0 0,-1 0 0,1 0 0,0 0 0,0 0 0,0 0 0,-1 0 0,1 0 0,0 1 0,0-1 0,0 0 0,-1 0 0,1 0 0,0 0 0,0 0 0,-1 0 0,1 0 1,0 0-1,0 0 0,0-1 0,-1 1 0,1 0 0,0 0 0,0 0 0,-1 0 0,1 0 0,0 0 0,0 0 0,0 0 0,0-1 0,-1 1 0,1 0 0,0 0 0,0 0 1,0 0-1,0-1 0,0 1 0,4 20 5,3-4 0,2 0-1,-1 0 0,2-1 1,0-1-1,1 1 0,2 1-4,-4-7 10,-1 0 1,1-1-1,0 0 0,1 0 0,0-1 0,0 0 0,1-1 0,0 0 1,6 2-11,-9-5 13,5 3-483,1 0 1,0-1-1,0-1 0,0-1 1,1 0-1,12 1 470,-6-4-1051</inkml:trace>
  <inkml:trace contextRef="#ctx0" brushRef="#br0" timeOffset="442.862">627 260 6609,'-3'-2'634,"1"1"-1,-1 0 0,1 0 1,-1 0-1,1 0 0,-1 0 1,0 0-1,1 1 0,-4-1-633,6 1 93,-1 0 0,1 0 0,-1 0 0,1 0-1,-1 1 1,1-1 0,0 0 0,-1 0 0,1 0-1,-1 0 1,1 1 0,-1-1 0,1 0 0,0 0 0,-1 1-1,1-1 1,-1 0 0,1 1 0,0-1 0,0 0-1,-1 1 1,1-1 0,0 1-93,-1 0 60,1 0 0,-1 0 0,1 0-1,0 0 1,0 1 0,-1-1 0,1 0 0,0 0 0,0 1-1,0-1 1,0 0 0,1 0 0,-1 1-60,4 13 205,0-1 0,1 0 0,0 0 0,1 0 0,1-1 0,0 0 0,0 0 0,5 4-205,-2-1 97,0 0 0,-1 1 0,-1 0 0,-1 0-1,1 2-96,-5-9 46,-2-6-23,1 0 0,-1 0 0,0 1 0,0-1 0,0 0-1,0 0 1,-1 1 0,0-1 0,0 0 0,0 1-23,0-4 4,0-1 0,0 0 0,0 0 0,-1 1 0,1-1 0,0 0 0,0 0 1,0 0-1,0 1 0,0-1 0,0 0 0,-1 0 0,1 0 0,0 0 0,0 1 0,0-1 0,-1 0 0,1 0 0,0 0 0,0 0 0,0 0 0,-1 0 0,1 1 0,0-1 0,0 0 0,-1 0 0,1 0 1,0 0-1,0 0 0,-1 0 0,1 0 0,0 0 0,0 0 0,0 0 0,-1 0 0,1 0 0,0 0 0,0 0 0,-1-1 0,1 1 0,0 0 0,0 0 0,0 0 0,-1 0 0,1 0 0,0 0 0,0-1 1,0 1-1,-1 0 0,1 0 0,0 0 0,0 0 0,0-1 0,0 1 0,0 0 0,-1 0 0,1 0 0,0-1 0,0 1 0,0 0-4,-9-13 132,-1-10-45,0 0 0,2-1 0,1 0 0,1-1 0,1 1 1,0-13-88,3 26 4,1 0 1,1 1 0,0-1 0,0 0 0,1 0 0,0 0 0,1 1 0,0-1-1,1 0-4,-1 7 0,-1 0 0,1 1 0,-1-1-1,1 0 1,0 1 0,0-1 0,1 1-1,-1 0 1,1 0 0,0 0 0,-1 0-1,1 0 1,1 1 0,-1-1 0,0 1-1,1 0 1,-1 0 0,1 0 0,-1 0-1,1 1 1,0-1 0,0 1-1,0 0 1,0 0 0,3 0 0,4-1-1,0 1 0,0 1 0,0 0 0,0 0 0,0 1-1,0 0 1,0 1 0,0 0 0,0 1 0,-1 0 0,1 1 0,-1 0 0,0 1 0,9 4 1,-7-1 0,0 0 0,-1 1 0,0 0 0,0 1 0,-1 0 0,0 1 0,-1 0 0,0 0 0,-1 1 0,0 0 0,2 7 0,1 5-4,-1 1-1,-1 0 1,-1 0 0,-1 1-1,-1 0 1,0 14 4,-5-38 167,6 28-891,-7-30 785,0 1 0,0 0 0,0-1 0,0 1 0,1 0 0,-1-1 0,0 1 0,0 0 0,1-1 0,-1 1 0,0-1 0,1 1 0,-1-1 0,1 1 0,-1-1 0,1 1 0,-1-1 0,1 1 0,-1-1 0,1 0 0,-1 1 0,1-1 0,-1 0 0,1 1 0,0-1 0,-1 0-1,1 0 1,0 1 0,-1-1 0,1 0 0,0 0 0,-1 0 0,1 0 0,0 0 0,-1 0 0,1 0 0,0 0 0,-1 0 0,1-1-61,16-14 1085</inkml:trace>
  <inkml:trace contextRef="#ctx0" brushRef="#br0" timeOffset="813.665">1256 175 7290,'-2'-11'2427,"1"3"1311,6 11-1279,210 232 580,-210-229-3025,1-1-1,-1 1 0,1-1 0,0 0 0,0 0 0,0-1 0,1 0 0,0 0 1,2 1-14,-5-3-152,0-1 1,0 0 0,0 0 0,0 0-1,1-1 1,-1 1 0,0-1 0,0 0 0,0 0-1,0-1 1,1 1 0,-1-1 0,0 0 0,0 0-1,0 0 1,0 0 0,3-3 151,22-9-882</inkml:trace>
  <inkml:trace contextRef="#ctx0" brushRef="#br0" timeOffset="1165.111">1744 49 8154,'-8'-24'3825,"2"9"-1465,2 5-760,-2 20-543,1 18-289,-8 17-408,1 13-48,-11 18-136,-3 7-48,-5 15-40,2 0-16,6 6-8,5-5-16,10-18 56,5-8-136,6-25-664,4-11 3577,14-8-2393</inkml:trace>
  <inkml:trace contextRef="#ctx0" brushRef="#br0" timeOffset="1538.782">274 928 8314,'-24'-13'3809,"23"11"-1537,-2-1-712,18-10-279,24 2-209,35-11-280,28-5-80,42 2-224,15-8-120,18 5-176,6 0-64,-20 10-55,-4 14-1,-16 8-24,-7 10 0,-8 2 288,-14 0 2552,-16 1-2080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4:24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255 571 2841,'0'-2'1472,"-5"-4"3589,-7-1-4542,1 0 0,-1 0 1,0 1-1,-12-4-519,21 9 101,-4-2 57,0 1 0,1 0 0,-1 0 0,0 0 0,0 1 0,0 0 0,0 1 1,0-1-1,0 2 0,0-1 0,0 1 0,0-1 0,-3 2-158,7-1 30,-1 0 0,0 1 0,1-1 0,-1 1 0,1-1 0,0 1 0,-1 0 0,1 0 0,0 1 0,0-1 0,0 1 0,1-1 0,-1 1 0,0 0 0,1 0 0,0 0 0,0 0 0,0 1-1,0-1 1,0 1 0,1-1 0,-1 1 0,1 0-30,-3 14 9,1 1 0,1-1 0,0 1 0,1 0 0,1 0 0,1 0 0,1 0 0,1-1 0,0 1 0,1-1 0,6 15-9,-8-27 5,0 0 0,0 0 0,1 0 0,0 0 0,0 0 0,1-1 0,0 0-1,-1 1 1,2-1 0,-1-1 0,1 1 0,-1-1 0,2 1-5,-4-3 6,1-1 0,-1 0 0,0 1 0,1-1 0,-1 0 0,1 0 0,-1 0 0,1-1 0,-1 1 0,1-1 0,-1 1 0,1-1 0,0 0 0,-1 0 0,1 0 0,0 0 0,-1-1 0,1 1 0,-1-1 1,1 1-1,0-1 0,-1 0 0,0 0 0,1 0 0,-1 0 0,0 0 0,1-1 0,-1 1 0,0-1 0,0 0 0,0 1 0,0-1 0,0-1-6,10-9 34,-1 0 0,0-1 0,-1-1 0,0 0 0,-1 0 0,-1-1 0,5-11-34,-3 4 38,-1-2 1,0 0-1,-2 0 1,3-21-39,-8 37 5,-1 0 1,1-1-1,-2 1 0,1 0 1,-1-1-1,-1 1 0,1 0 1,-1 0-1,-2-8-5,7 30-23,2 0-1,0 0 1,1-1-1,6 11 24,13 22-1,-15-25 48,1 0-1,1-1 0,1 0 1,13 14-47,-22-28-70,0-1 0,0 0 0,0 0 0,0-1 0,1 0 0,0 0 0,0 0 0,0 0 0,0-1-1,1 0 1,-1-1 0,1 1 0,0-1 0,-1-1 0,1 1 0,0-1 0,0 0 0,6 0 70,21-4-493</inkml:trace>
  <inkml:trace contextRef="#ctx0" brushRef="#br0" timeOffset="415.161">699 504 4825,'-1'-1'173,"0"1"0,-1 0 0,1 0 0,0 0 0,0 0 0,0 0 0,-1 0 0,1 0 0,0 0 0,0 1 0,0-1 0,-1 0 0,1 1 0,0-1 0,0 1 0,0-1 0,0 1 1,0-1-1,0 1 0,0 0 0,0 0 0,0-1 0,0 1 0,0 0 0,0 0-173,0 1 187,0 0 0,0 1 0,0-1 1,0 0-1,1 0 0,-1 0 0,0 1 0,1-1 1,0 0-1,-1 1 0,1-1 0,0 3-187,1 4 251,0 1 1,0-1-1,1 1 0,0-1 0,1 1 0,2 4-251,19 34 467,-19-41-421,-1 1 0,0-1 0,0 1 0,-1-1 0,0 1 0,0 0 0,-1 0 1,0 0-1,1 4-46,-2-4 44,-1-5-23,1 0 0,0 0 0,-1 0 1,0 0-1,0 0 0,0 0 0,0 0 0,0 0 0,0 0 0,-1 0 0,0 0 0,1 0 0,-2 2-21,-4-24 334,-6-24 295,-3-25-629,12 54 24,2-1 0,-1 0 0,2 1 0,0-1 0,0 0 0,3-11-24,-2 21 1,0-1-1,0 1 0,1 0 1,0-1-1,0 1 1,0 0-1,0 0 1,1 1-1,0-1 0,0 0 1,0 1-1,0 0 1,1 0-1,0 0 0,0 0 1,0 0-1,0 1 1,1 0-1,-1 0 0,1 0 1,-1 0-1,1 1 1,0 0-1,0 0 1,1 0-1,-1 0 0,0 1 1,1 0-1,-1 0 1,0 0-1,1 1 0,1 0 0,1 0-1,1 0-1,0 1 1,0 0-1,0 1 1,-1-1-1,1 2 1,-1-1-1,1 1 1,-1 0-1,0 1 1,0 0-1,-1 0 0,1 1 1,-1 0-1,0 1 1,0-1-1,-1 1 1,1 0-1,3 6 2,1 5-6,0 1-1,-1 0 1,-1 0-1,-1 1 0,-1 0 1,0 0-1,-2 1 1,2 7 6,14 44-1797,-14-56 1110</inkml:trace>
  <inkml:trace contextRef="#ctx0" brushRef="#br0" timeOffset="865.636">1465 1 9090,'-2'0'136,"0"0"1,0 0-1,0-1 1,0 1-1,0 0 1,0 0-1,0 1 1,0-1-1,0 0 1,0 1-1,0-1 1,0 1-1,0 0 1,0 0-1,0 0 1,0 0-1,1 0 0,-1 0 1,0 0-1,1 0 1,-1 1-1,1-1 1,-1 0-1,1 1 1,0-1-1,-1 1 1,1 0-1,0 0 1,0-1-1,0 1 1,0 0-1,1 0 1,-1 0-1,0 0 1,1 0-1,-1 0 0,1 0 1,0 0-1,0 0-136,0 9 66,1 0-1,0 0 1,1 0-1,1 0 1,-1 0-1,2 0 1,-1-1-1,1 1 1,4 5-66,1 5 48,-9-20-47,35 84 221,-4 1 1,-4 2-1,8 53-222,-5 60 312,-30-200 286,-1-6-139,-2-18 130,-8-33-134,7 42-435,-1 0 0,0 1 0,-1-1 0,-1 1 1,0 0-1,-1 1 0,0-1 0,0 2 0,-2-1 1,1 1-1,-1 1-20,5 5 0,1 1 0,0 1 0,-1-1 0,0 1 0,0 0 0,0 0 1,0 0-1,0 0 0,0 1 0,-1 0 0,1 0 0,-1 1 0,0-1 0,1 1 0,-1 1 1,0-1-1,0 1 0,0 0 0,0 0 0,1 0 0,-1 1 0,0 0 0,0 0 0,1 1 1,-1-1-1,1 1 0,-1 1 0,-3 1 0,0 1 0,0 1-1,1 0 1,-1 0-1,1 1 1,1 0 0,-1 0-1,1 1 1,0 0-1,1 0 1,0 1-1,0 0 1,-1 3 0,4-6 1,0 1 1,0-1-1,0 1 0,1 0 0,0 0 0,1 0 1,-1 0-1,1 5-1,1-7 1,-1-1 1,2 0-1,-1 0 1,0 1-1,1-1 1,0 0-1,0 0 1,0 0-1,1 0 0,-1 0 1,1 0-1,0 0 1,0 0-1,2 1-1,-2-1 5,1-1 0,-1 0-1,1 0 1,0 0-1,0-1 1,0 1 0,1-1-1,-1 0 1,0 0 0,1 0-1,0 0 1,-1 0 0,1-1-1,1 1-4,3 0-2,0 0-1,0-1 0,0 0 0,0 0 1,0-1-1,0 0 0,3 0 3,13-3 229,0-1-1,0-1 1,-1-1-1,14-5-228,58-21 2596,3 1-1200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5:22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1172 3129,'0'8'1150,"0"1"-1,1 0 1,0-1 0,0 1 0,1-1 0,0 0 0,0 1 0,3 3-1150,-4-10 117,0 0-1,-1 0 1,1-1 0,0 1 0,1 0 0,-1-1-1,0 1 1,0 0 0,1-1 0,-1 0 0,1 1-1,-1-1 1,1 0 0,0 0 0,-1 0-1,1 0 1,0 0 0,0 0 0,0 0 0,0-1-1,0 1 1,0-1 0,0 1 0,0-1-1,0 0 1,0 0 0,0 0 0,0 0 0,0 0-1,0 0 1,0-1 0,0 1 0,0 0 0,-1-1-1,1 0 1,0 1 0,1-2-117,7-2 155,-1 0 0,-1 0-1,1-1 1,0 0 0,-1-1 0,0 0 0,-1 0-1,1 0 1,-1-1 0,-1 0 0,5-6-155,-2 1 102,-1-1 1,0 1-1,-1-2 1,0 1 0,-1-1-1,-1 0 1,2-6-103,1-13 74,-1 1 1,-1-2-1,-2 1 0,-2-1 1,-1 1-1,-2-23-74,-5-6 44,-3-1 1,-3 1-1,-9-26-44,0-1 21,3-6-21,14 65 3,1 0 0,1 0 0,2-1-1,1 1 1,2-5-3,-2 25 0,0 1 0,1 0 0,0 0-1,1 0 1,0 0 0,0 0 0,1 0-1,0 1 1,2-2 0,-4 7 1,0-1 0,1 1 0,0-1 1,0 1-1,0 0 0,0 0 0,0 1 0,1-1 0,-1 1 0,1-1 0,0 1 0,-1 0 0,1 0 1,0 1-1,0-1 0,0 1 0,1 0 0,-1 0 0,0 0 0,3 0-1,8 1-107,-1 0 0,0 0 0,0 2 0,0 0 0,0 0 0,0 1 0,0 1 0,-1 0 0,1 1 0,-1 1 0,0 0 0,-1 0 0,0 1 0,0 1 0,0 0 0,3 4 107,43 35-556</inkml:trace>
  <inkml:trace contextRef="#ctx0" brushRef="#br0" timeOffset="351.325">7 795 8346,'-6'-4'3473,"12"-4"-1889,14-1-360,10-1-120,13 2-303,17 5-441,0-1-136,4 3-152,0-1 80,-1 2-512,3 0-465,-12 0 537</inkml:trace>
  <inkml:trace contextRef="#ctx0" brushRef="#br0" timeOffset="714.435">729 690 8450,'57'-34'3321,"-59"56"-1905,0 7-544,2 7 8,0 4-112,3 10-352,1-1-103,6 1-153,2-4-64,1-13 72,1-6-288,-2-15-841,-3-2 721</inkml:trace>
  <inkml:trace contextRef="#ctx0" brushRef="#br0" timeOffset="715.435">796 332 10570,'-18'-38'4017,"8"13"-3145,7 3-280,9 14-416,4 5 177,16 11-273</inkml:trace>
  <inkml:trace contextRef="#ctx0" brushRef="#br0" timeOffset="1096.979">1089 692 7338,'-10'-24'3559,"7"15"-705,19 18-626,32 26 29,3 7-2257,-8-7 625,27 17-625,-47-37 70,27 17 130,-1 2 0,-2 2 0,18 19-200,-48-39 2328,-6-7-1158</inkml:trace>
  <inkml:trace contextRef="#ctx0" brushRef="#br0" timeOffset="1464.732">1480 586 8826,'-7'-24'3793,"0"14"-1737,0 15-1352,-2 4 0,-3 11-175,-1 9-177,-5 12-40,1 6-48,-5 5-152,0 1-32,-2-3-24,4 1-16,2-4 56,6-6-256,10-6-696,1-8-593,15-11 769</inkml:trace>
  <inkml:trace contextRef="#ctx0" brushRef="#br0" timeOffset="1819.379">1782 728 9506,'14'4'6197,"21"-7"-4791,-14 0-1301,-2-1 1,1-1 0,0 0-1,-1-2 1,0 0-1,0-1 1,-1-1-1,0-1 1,12-9-106,-13 8 22,19-13 29,-35 23-47,0-1 0,1 1 0,-1 0 0,0 0 0,0 0 0,0-1 0,0 1 0,-1 0 0,1-1 0,0 1 0,0-1 1,-1 1-1,1-1 0,-1 0 0,0 1 0,1-1 0,-1 1 0,0-1 0,0 0 0,0 1 0,0-1 0,0 0-4,0 0 4,-1 0 0,0 0 0,0 0 0,0 0 0,0 0 0,0 0-1,0 1 1,0-1 0,0 0 0,-1 1 0,1-1 0,-1 0 0,1 1 0,-1 0 0,0-1-1,1 1 1,-1 0 0,0 0 0,0 0 0,0 0 0,0 0 0,0 1 0,0-1 0,0 0-1,-1 1-3,-6-2 6,0 0 0,-1 0 0,1 1 0,-1 1 0,0 0-6,0 0 1,0 0 1,0 1-1,1 0 1,-1 1 0,0 0-1,1 1 1,0 0-1,-1 0 1,1 1-1,0 0 1,1 0-1,-1 1 1,-1 2-2,5-3-1,-1 0 1,1 0 0,0 1 0,1 0-1,-1 0 1,1 0 0,0 0 0,0 1-1,0-1 1,1 1 0,0 0-1,0 0 1,1 0 0,0 1 0,0-1-1,0 1 1,0-1 0,1 1 0,0 6 0,1-1 0,0 1 1,1 0-1,0 0 1,1-1 0,0 1-1,1-1 1,1 0-1,0 1 1,0-2 0,1 1-1,7 10 0,-8-14 3,0-1-1,1 1 1,0-1 0,1-1-1,0 1 1,0-1-1,0 0 1,0 0 0,1-1-1,0 0 1,0 0-1,1 0 1,-1-1 0,1 0-1,0-1 1,0 0-1,8 3-2,-4-5-52,-1 1 1,0-1-1,1-1 0,-1 0 0,0 0 0,1-1 0,-1-1 1,0 0-1,0 0 0,0-1 0,0-1 0,0 0 0,-1 0 1,1-1-1,1-2 52,56-29-320</inkml:trace>
  <inkml:trace contextRef="#ctx0" brushRef="#br0" timeOffset="2178.051">2678 10 9882,'0'-1'107,"-1"1"-1,1-1 1,-1 0-1,1 1 1,0-1 0,-1 1-1,1-1 1,-1 1-1,1-1 1,-1 1 0,1-1-1,-1 1 1,0 0-1,1-1 1,-1 1-1,0 0 1,1-1 0,-1 1-1,0 0 1,1 0-1,-1 0 1,0 0-1,1 0 1,-1 0 0,0 0-1,1 0 1,-1 0-1,0 0 1,0 0 0,1 0-1,-1 0 1,0 0-1,1 1 1,-1-1-1,0 0 1,1 0 0,-1 1-1,1-1 1,-1 0-1,0 1 1,1-1 0,-1 1-1,1-1 1,-1 1-1,1-1 1,0 1-1,-1-1 1,1 1 0,-1 0-1,1-1 1,0 1-1,-1 0 1,1-1-1,0 1 1,0 0 0,0-1-107,-3 7 164,1 0 1,0 0 0,1 0 0,0 1-1,0 2-164,-1 30 410,3 0-1,1 0 1,1 0-1,9 35-409,1 14 307,10 200 471,-13-140-583,-10-140-181,0-8-10,0 0 0,0 1 1,0-1-1,0 0 0,0 0 1,0 1-1,0-1 0,0 0 1,1 0-1,-1 0 0,0 1 1,1-1-1,-1 0 0,1 0 1,-1 0-1,2 1-4,-1-7 26,0 0 1,0 1-1,-1-1 1,1 0-1,-1 0 1,-1-5-27,0-8 16,0-1 0,-2 1 1,-1-1-1,0 1 1,-1 0-1,-1 0 1,-4-9-18,4 13 5,-1 0-1,0 1 0,-1 0 0,0 1 0,-1 0 0,0 0 0,-1 0 0,-1 1 0,-6-5-3,14 13-1,0 1-1,0-1 1,-1 0-1,0 1 0,1-1 1,-1 1-1,0 0 1,0 1-1,0-1 1,0 1-1,0-1 0,-1 1 1,1 1-1,0-1 1,-1 0-1,1 1 0,0 0 1,-1 0-1,1 0 1,0 1-1,-1-1 1,1 1-1,0 0 0,0 0 1,0 1-1,-1-1 1,1 1-1,1 0 1,-1 0-1,0 0 0,0 1 1,1-1-1,-1 2 2,-10 7-2,1 2-1,0-1 1,1 2-1,0-1 1,1 2-1,1-1 1,0 2 0,1-1-1,1 1 1,0 0-1,1 1 1,1 0-1,-4 17 3,8-27 1,1 0-1,0-1 0,0 1 1,0 0-1,1 0 1,0 0-1,0-1 0,1 1 1,0 0-1,0 0 1,1-1-1,-1 1 1,2-1-1,-1 1 0,0-2 0,0-1 1,1 0 0,-1 0-1,1 0 1,0-1-1,0 1 1,1-1-1,-1 1 1,0-1-1,1 0 1,0 0 0,0-1-1,0 1 1,0-1-1,0 0 1,1 0-1,-1 0 1,1-1-1,-1 1 1,1-1 0,0 0-1,6 1 77,1 0 1,0-1 0,0 0 0,0-1-1,0-1 1,0 1 0,0-2 0,3 0-78,20-6 1416,0-1 0,3-3-1416,45-17 1329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5:41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15 522 9186,'-7'-18'2574,"2"11"-1228,2 14-369,3 12-628,2 0-1,0 0 1,0 0-1,2 0 1,1 0-1,0 0-348,11 42 553,0-6-64,-4 0 0,6 50-489,-15-65 161,-4-36 5,-2-10-78,-1-10 3,2-5-42,2-1 0,0 0 0,2 0 0,0 0 0,3-9-49,-1 3 19,1-10-11,2 1 0,1 1 0,2-1 1,2 1-1,10-21-8,-21 54 0,16-27-11,-17 30 11,1-1 0,-1 0-1,1 0 1,0 1-1,-1-1 1,1 0-1,0 1 1,-1-1 0,1 1-1,0-1 1,0 1-1,-1-1 1,1 1 0,0 0-1,0-1 1,0 1-1,0 0 1,0-1-1,-1 1 1,1 0 0,0 0-1,0 0 1,0 0-1,0 0 1,0 0-1,0 0 1,0 0 0,0 1-1,-1-1 1,1 0-1,0 0 1,0 1-1,0-1 1,0 0 0,0 1 0,8 7-6,-1 1 1,0-1 0,0 2 0,-1-1-1,0 1 1,-1 0 0,0 0 0,0 2 5,7 9-4,-2-3 6,1-1-1,0 0 1,1-1 0,1 0-1,0-1 1,1-1-1,14 11-1,-23-21 2,-1 0 0,1-1 1,0 1-1,0-1 0,1 0 0,-1 0 0,0-1 0,1 0 0,0 0 0,-1-1 1,1 0-1,0 0 0,0 0 0,0-1 0,0 0 0,0 0 0,0-1 0,-1 0 1,1 0-1,0-1 0,0 0 0,-1 0 0,1 0 0,-1-1 0,3-1-2,-4 1 4,1 0 0,-1 0-1,0-1 1,0 0 0,0 0 0,0 0-1,-1-1 1,1 1 0,-1-1 0,0 0-1,-1-1 1,1 1 0,-1 0-1,0-1 1,-1 0 0,1 0 0,-1 0-1,0 0 1,0 0 0,-1 0-1,0 0 1,0 0 0,0-7-4,-1-1 7,0 0-1,-1 0 1,-1 0-1,0 0 1,-1 0 0,0 1-1,-1-1 1,-1 1 0,0 0-1,-2-3-6,5 13 2,1 0-1,-1 0 0,1 0 0,-1 0 0,0 1 0,-1-1 1,1 0-1,0 1 0,-1 0 0,0-2-1,1 3 1,1 0 0,0 1 0,-1-1 0,1 0 0,-1 0-1,1 1 1,-1-1 0,1 1 0,-1-1 0,0 1 0,1 0 0,-1 0 0,1 0 0,-1 0-1,0 0 1,0 0-1,-1 1 2,0 0-1,-1 0 1,1 0-1,0 0 1,0 1-1,1 0 0,-1-1 1,0 1-1,1 0 1,-1 0-1,1 1 1,-1-1-1,1 0 0,0 1 1,0 0-1,0-1 1,0 1-1,1 0 1,-2 1-2,-7 17 3,0-1 1,1 1-1,1 1 1,1-1-1,1 2 1,1-1-1,-2 19-3,5-22 3,0 0 0,1 0 0,1 0 0,1 0 0,1 0 0,0 0 0,1 0-1,2-1 1,3 13-3,-5-23 9,0 0-1,1-1 0,0 1 1,1-1-1,-1 1 1,1-1-1,1-1 0,-1 1 1,1-1-1,0 0 0,0 0 1,5 2-9,-6-4-44,0-1 1,0 0 0,0 0-1,0-1 1,1 1 0,0-1-1,-1 0 1,1-1-1,0 1 1,0-1 0,0 0-1,0-1 1,0 1 0,0-1-1,0 0 1,0-1 0,0 0-1,2 0 44,41-15-281</inkml:trace>
  <inkml:trace contextRef="#ctx0" brushRef="#br0" timeOffset="1158.722">1117 80 9186,'-1'-19'1995,"1"10"-1054,-1-1 0,0 1-1,0 0 1,-1-1 0,-1-4-941,1 57 1831,13 357-147,0-52-1160,-8-322-423,-2-20 25,-1-17-9,-1 4-91,-1 0 0,1 0-1,-1 0 1,-1 0-1,1 0 1,-1 0 0,-1 1-1,-2-5-25,-35-50 65,32 50-62,-1-1 1,0 1 0,-1 1 0,0 0-1,0 0 1,-1 1 0,0 1 0,-1 0-1,-12-6-3,20 12 0,0 0-1,0-1 0,-1 2 0,1-1 0,-1 0 0,1 1 0,-1 0 1,1 1-1,-1-1 0,0 1 0,0 0 0,1 0 0,-1 1 1,0 0-1,1 0 0,-1 0 0,1 1 0,-1 0 0,1 0 0,0 0 1,0 0-1,0 1 0,0 0 0,0 0 0,0 0 0,1 1 0,-1 0 1,0 1 0,1-1 0,0 1 0,0-1 0,0 1 0,1 1 0,0-1 0,0 0 0,0 1 0,0-1 0,1 1 0,0 0 0,0 0 0,1 0 0,0 0 0,0 0 0,0 0 0,1 0-1,0 1 1,0-1 0,0 4 0,1-2 3,0-1 0,1 0-1,0 1 1,0-1 0,0 0-1,1 0 1,0 0 0,0-1-1,1 1 1,0-1-1,0 0 1,0 0 0,1 0-1,0 0 1,0-1 0,5 4-3,2 0 14,0-1-1,1 0 1,0-1 0,0-1 0,0 0 0,1-1-1,-1 0 1,1-1 0,1-1 0,-1 0-1,0-1 1,1 0 0,-1-2 0,1 1 0,14-3-14,-15 1-356,1-1 1,-1 0 0,1-2 0,-1 1-1,0-2 1,0 0 0,7-4 355,-12 5-840,1-2-1,-1 1 1,1-2 0,-2 1 0,1-1-1,-1 0 1,0-1 0,0 0 0,-1 0-1,1-2 841,-1 0-977,0-2 0,-1 1 1,0-1-1,-1 0 0,0 0 0,-1-1 0,1-5 977,1-4 1097,-2 0 0,-1 0 0,1-20-1097,-4 37 850,0-1-1,0 1 1,-1 0-1,0 0 1,0 0-1,-1-5-849,2 10 46,0 0 0,0 0 0,0 0 0,-1 0 0,1 0 0,0 0 0,0 0 0,0 0 0,0 0 0,0-1 0,0 1 0,0 0 0,0 0 0,0 0 0,-1 0 0,1 0 0,0 0 0,0 0 0,0 0 0,0 0 0,0 0 0,0 0 0,0 0 0,-1 0 0,1 0 0,0 0 0,0 0 0,0 0 0,0 0 0,0 0 0,0 0 0,-1 0 0,1 0 0,0 0 0,0 0 0,0 0 0,0 0 0,0 0 0,0 0 0,0 0 0,-1 0 0,1 0 0,0 1 0,0-1 0,0 0 0,0 0 0,0 0 0,0 0 0,0 0 0,0 0 0,0 0 0,0 0 0,0 1 0,0-1 0,0 0-46,-5 6 589,0 7-168,1 1-1,0-1 1,1 1-1,0 0 1,2 0-1,-1 0 1,2 1-1,0-1 1,0 0-1,2 4-420,-1-8 98,1 0 0,0-1 0,0 1 0,1-1 0,1 0 1,-1 0-1,2 0 0,-1 0 0,1-1 0,0 0 0,4 4-98,-7-8 13,1-1 1,0 1-1,0-1 1,0 0-1,0 0 1,0 0 0,1-1-1,-1 1 1,1-1-1,0 0 1,-1 1-1,1-2 1,0 1 0,0 0-1,1-1 1,-1 0-1,0 0 1,0 0-1,1-1 1,-1 1-1,0-1 1,1 0 0,-1 0-1,0-1 1,0 1-1,2-1-13,0-1 11,1 1 0,-1-2 1,-1 1-1,1 0 0,0-1 0,0 0 0,-1 0 0,0-1 0,0 0 0,0 0 0,0 0 0,0 0 0,-1-1 0,0 1 1,0-1-1,0-1 0,0 1 0,-1 0 0,0-1 0,0 1 0,-1-1 0,1 0 0,-1 0 0,-1 0 0,1 0 0,0-5-11,2-32 43,-2-1 0,-3-25-43,0 52-7,1 17 6,0 0 1,0 0 0,0 0-1,0 0 1,0 0 0,-1 0-1,1 0 1,0 0 0,0 0-1,0 0 1,0 0-1,0 1 1,0-1 0,0 0-1,0 0 1,0 0 0,0 0-1,0 0 1,0 0 0,0 0-1,0 0 1,0 0 0,0 0-1,0-1 1,0 1-1,0 0 1,-1 0 0,1 0-1,0 0 1,0 0 0,0 0-1,0 0 1,0 0 0,0 0-1,0 0 1,0 0 0,0 0-1,0 0 1,0 0 0,0 0-1,0 0 1,0 0-1,0 0 1,0 0 0,0 0 0,-2 28-29,4-7 25,0-1 0,1 1 0,2 0 1,0-1-1,6 14 4,-7-22 3,0-2 1,1 1-1,0 0 1,1-1-1,1 0 1,-1 0-1,1-1 1,1 0-1,0 0 1,8 7-4,-13-13-23,1-1 1,-1 0 0,0 0-1,0 0 1,1 0 0,-1 0-1,1-1 1,0 1 0,-1-1-1,1 0 1,0 0 0,0 0-1,0-1 1,3 1 22,-5-1-170,0 0 1,0-1-1,0 1 0,1-1 1,-1 1-1,0-1 1,0 1-1,0-1 1,0 0-1,0 0 0,0 0 1,-1 0-1,1-1 1,0 1-1,-1 0 0,1-1 1,0 1-1,-1-1 1,0 0-1,1 1 1,-1-1-1,0 0 0,0 0 1,0 0-1,0 0 1,0 1-1,0-2 170,5-12-1224,-1-1-1,-1 0 1,-1 0 0,0 0-1,0-8 1225,-1 6 131,-1 1-1,-1 0 1,-1 0-1,0 0 1,-2-3-131,-6-9 1367,5 20-80,3 16 952,19 97 211,-7-41-566,2 39-1884,-12-98 483,2-10-270,1-14-22,-4-19-10,0 11-118,2 0 0,4-26-63,-3 36 8,14-65 14,-15 74-21,0 1-1,1-1 1,1 1-1,-1 0 1,1 0-1,0 0 1,1 1-1,0-1 0,-4 7 0,0 0 0,0 0-1,0 0 1,0 0 0,0 0-1,0 0 1,0 0-1,0 0 1,0 1 0,0-1-1,1 0 1,-1 1 0,0-1-1,0 1 1,1-1-1,-1 1 1,1-1 0,-1 1-1,0 0 1,1 0 0,-1 0-1,1 0 1,-1 0-1,0 0 1,1 0 0,-1 0-1,0 1 1,1-1 0,-1 1-1,0-1 1,1 1-1,-1-1 1,0 1 0,1-1-1,-1 1 1,0 0 0,0 0-1,0 0 1,0 0 0,5 4-3,0 0 0,-1 1 0,0-1 0,0 1 0,0 1 0,2 3 3,16 30-37,-1 0 0,-3 1 0,-1 1 0,-2 0 0,10 43 37,-25-82-64,-1 0 0,1-1 0,0 1 1,-1-1-1,1 0 0,0 1 0,1-1 0,-1 0 0,0 1 1,1-1-1,-1 0 0,1 0 0,0 0 0,-1 0 0,1-1 0,0 1 1,0 0-1,1-1 0,-1 1 0,0-1 0,0 0 0,1 0 1,-1 0-1,1 0 64,20 1-139</inkml:trace>
  <inkml:trace contextRef="#ctx0" brushRef="#br0" timeOffset="1592.533">2403 161 8538,'10'-85'5178,"-10"83"-5115,0 1-1,0 0 1,0 0-1,1 0 1,-1 0-1,0 0 1,1 0-1,-1-1 1,0 1-1,1 0 0,-1 0 1,1 0-1,0 0 1,-1 0-1,1 1 1,0-1-1,0 0 1,-1 0-1,1 0 1,0 0-1,0 1 1,0-1-1,0 0 1,0 1-1,0-1 1,0 1-1,0-1 1,0 1-1,0 0 1,0-1-1,0 1 0,1 0 1,-1 0-1,0 0 1,0 0-1,1 0-62,1 0 60,-1 1-1,1-1 0,-1 1 0,0 0 1,1 0-1,-1 0 0,0 0 1,0 1-1,0-1 0,0 0 0,0 1 1,0 0-1,0-1 0,0 1 0,-1 0 1,1 0-1,0 2-59,7 9 157,-1 1-1,-1 0 1,0 0-1,-1 1 1,-1 0 0,0 0-1,-1 0 1,1 13-157,1 13 186,-1 0-1,-2 30-185,-4-17 139,-3 0 0,-3 0-1,-8 32-138,8-46 138,4-30-63,2 1 1,-1 1 0,1-1-1,1 0 1,0 0 0,1 0-1,0 2-75,-1-12 7,0 0 0,0-1 1,0 1-1,0 0 0,0-1 0,1 1 0,-1 0 0,0-1 0,0 1 0,1-1 0,-1 1 1,0 0-1,0-1 0,1 1 0,-1-1 0,1 1 0,-1-1 0,1 1 0,-1-1 0,1 1 1,-1-1-1,1 0 0,-1 1 0,1-1 0,-1 0 0,1 1 0,-1-1 0,1 0 0,0 0-7,0 0 7,-1 0 0,1 0 1,0 0-1,-1-1 0,1 1 0,-1 0 0,1-1 0,-1 1 0,1 0 0,-1-1 0,1 1 0,-1-1 0,1 1 0,-1-1 0,0 1 0,1-1 0,-1 1 0,0-1 0,1 0 0,-1 1 0,0-1 0,0 1 0,1-1 0,-1 0 0,0 1 0,0-1 1,0 1-1,0-1 0,0 0 0,0 0-7,0-7 20,-1-1 1,1 0 0,-2 1-1,1-1 1,-1 1-1,0 0 1,-1 0 0,0 0-1,-4-8-20,5 11 8,-2-4-3,0 0 0,-1 0 0,0 1 0,0-1 0,-1 1 0,0 0 0,0 1 0,-7-7-5,9 10 0,0 1 0,-1-1 1,1 1-1,-1 0 0,1 0 0,-1 0 0,0 1 0,0 0 1,-1 0-1,1 0 0,0 0 0,-1 1 0,1 0 0,-1 0 1,1 0-1,-5 1 0,0 1 3,0 0 0,0 0 0,0 2 0,0-1 0,0 1 0,1 0 1,-1 1-1,1 0 0,0 1 0,0 0 0,-3 2-3,0 1 12,0 1 0,1 0 0,0 0-1,1 1 1,0 0 0,0 1 0,-5 9-12,12-16 5,0 0 0,0 0 0,1 1 0,-1-1 0,1 1 0,0 0-1,1 0 1,-1 0 0,1 0 0,0 0 0,0 0 0,0 0 0,1 0 0,0 0 0,0 0 0,0 1-5,1-1 5,0-1 0,0 1-1,1-1 1,-1 0 0,1 1 0,0-1 0,0 0 0,1 0 0,-1 0 0,1 0 0,0-1 0,0 1 0,0-1 0,1 1 0,-1-1 0,1 0 0,3 2-5,7 4 33,1 0-1,0-1 1,0-1 0,1 0 0,0-1 0,0-1 0,0 0-1,1-1 1,0-1 0,5 0-33,5 0-231,-1-2 0,1 0 0,0-1-1,0-2 1,0-1 0,6-2 231,26-10-2102,-3-3 740</inkml:trace>
  <inkml:trace contextRef="#ctx0" brushRef="#br0" timeOffset="2354.999">2901 592 7306,'-1'-2'394,"0"0"0,0 0 0,-1 0 0,1 0 0,0 0 0,-1 1 0,0-1 0,1 1 0,-1-1 0,0 1 0,0 0 0,0-1 0,1 1 0,-1 0 0,-1 0 0,0 0-394,-1-1 355,0 1 1,-1 0 0,1 1-1,0-1 1,0 1 0,-1 0 0,1 0-1,-4 0-355,-2 1 278,0 1-1,0 0 0,0 1 0,0 0 1,0 0-1,1 1 0,-4 2-277,1 1 194,1-1 0,0 2-1,0-1 1,0 2 0,1-1 0,-8 10-194,13-12 45,0-1 1,0 1 0,1 0-1,0 0 1,0 0-1,1 1 1,-1 0-1,1-1 1,1 1-1,-1 0 1,1 0-1,1 1 1,-1 1-46,1-6 10,1 0-1,0 0 1,0 0 0,0 0-1,0 0 1,1 0 0,-1 0-1,1 0 1,-1 0-1,1 0 1,0 0 0,0 0-1,1 0 1,-1-1 0,1 1-1,-1-1 1,1 1 0,0-1-1,0 1 1,2 1-10,-1-1 12,1 0 1,0 0-1,1 0 0,-1-1 1,0 1-1,1-1 0,0 0 1,-1-1-1,1 1 0,0-1 1,0 0-1,1 1-12,3-1 19,0 0 0,-1 0-1,1-1 1,0 0 0,0 0-1,0-1 1,-1 0 0,1-1-1,-1 0 1,1 0 0,-1-1-1,1 0 1,-1 0 0,5-4-19,-9 4 7,-1 0-1,0 0 1,0 0 0,0-1 0,-1 1 0,1-1-1,-1 1 1,0-1 0,0 0 0,0 0 0,-1 0-1,1 0 1,-1 0 0,0 0 0,0 0 0,0-1 0,-1 1-1,1 0 1,-1-1 0,0 1 0,0 0 0,-1-4-7,0-6 7,-1 0 0,-1 0 0,0 0 1,0 0-1,-2 1 0,-1-4-7,6 17 0,0-1 0,0 1 0,0-1 0,0 1 0,-1-1-1,1 1 1,0-1 0,0 1 0,0-1 0,-1 1 0,1-1 0,0 1-1,0-1 1,-1 1 0,1 0 0,-1-1 0,1 1 0,0 0 0,-1-1 0,1 1-1,-1 0 1,1-1 0,0 1 0,-1 0 0,1 0 0,-1 0 0,1-1 0,-1 1 0,-6 11-8,0 22-10,6-20 22,1 0 0,0 1 0,1-1 0,0 0 0,1 0 0,0 0 0,1 0 0,1-1 0,0 1 0,2 2-4,-4-10-19,0-1 0,0 0 1,1 1-1,-1-1 0,1 0 0,0 0 0,0-1 1,1 1-1,-1-1 0,1 1 0,0-1 0,0 0 0,0 0 1,0-1-1,0 1 0,1-1 0,-1 0 0,1 0 0,-1-1 1,1 1-1,0-1 0,0 0 0,0 0 0,-1 0 1,1-1-1,0 0 0,0 0 0,3 0 19,-5-1-441,1 1 0,-1-1 1,1 1-1,-1-1 0,0 0 0,0 0 0,1 0 0,-1-1 0,0 1 1,0-1-1,0 0 0,0 0 0,0 0 0,-1 0 0,1 0 1,-1-1-1,1 0 441,2-2-761,-2 0 0,1-1 0,0 1 0,-1-1 0,0 0 0,0 0 0,-1 0 0,0 0 0,0-1 761,2-8-1124,0-1 1,-1 0-1,-1-7 1124,2-38 2940,-4 54-2029,0 0 1,0 1-1,-1-1 0,0 0 0,0 1 0,0-1 0,-1 1 0,0-1 1,-1 0-912,3 7 25,0 0 1,0 0-1,0 0 1,0 0-1,0 0 1,0 0-1,0 0 1,0 0-1,0 1 1,0-1-1,0 0 1,0 0-1,0 0 1,0 0-1,0 0 1,0 0-1,0 0 1,0 0 0,0 0-1,0 0 1,0 0-1,-1 0 1,1 0-1,0 0 1,0 0-1,0 0 1,0 0-1,0 0 1,0 0-1,0 0 1,0 0-1,0 0 1,0 1-1,0-1 1,0 0-1,0 0 1,0 0-1,0 0 1,0 0-1,-1 0 1,1 0-1,0 0 1,0 0 0,0 0-1,0 0 1,0-1-1,0 1 1,0 0-1,0 0 1,0 0-1,0 0 1,0 0-1,0 0 1,0 0-1,0 0 1,0 0-1,0 0 1,-1 0-1,1 0 1,0 0-1,0 0-25,1 9 593,6 19 455,-1 0 0,-2 0 0,0 1 0,-2 16-1048,6 80 667,-16-178-331,11 31-321,0 0 0,1 1 1,1 0-1,2 0 0,0 0 0,1 1 1,3-6-16,-1 2 8,-8 17-7,0-1 1,1 1-1,0 0 0,1 1 1,-1-1-1,1 0 1,1 1-1,-1 0 1,1 0-1,0 0 1,2-1-2,-6 6-1,0 1 1,0-1 0,0 1-1,0-1 1,0 1 0,0-1-1,0 1 1,0 0 0,0 0-1,0-1 1,0 1 0,0 0-1,1 0 1,-1 0-1,0 0 1,0 0 0,0 1-1,0-1 1,0 0 0,0 0-1,0 1 1,0-1 0,0 0-1,0 1 1,0-1 0,0 1-1,0 0 1,0-1 0,0 1-1,0 0 1,0-1 0,-1 1-1,1 0 1,0 0 0,0 0 0,3 4-4,0 1 1,0-1 0,0 1 0,0 0-1,-1 1 4,-1-5-1,8 22 3,0-1-1,-1 1 1,-2 1-1,0-1 1,1 21-2,5 10 14,-13-51-28,1 0 1,0-1-1,0 1 1,1-1-1,-1 1 1,1-1 0,0 0-1,0 1 1,0-1-1,0 0 1,0 0-1,1 0 1,0-1-1,-1 1 1,1-1 0,0 1-1,0-1 1,0 0-1,1 0 14,-1-1-128,0 1-1,0-2 0,0 1 1,0 0-1,1-1 1,-1 1-1,0-1 0,0 0 1,1 0-1,-1 0 1,0 0-1,0-1 0,0 1 1,1-1-1,-1 0 1,0 0-1,0 0 0,0-1 1,0 1-1,0 0 0,-1-1 1,3-1 128,27-20-748</inkml:trace>
  <inkml:trace contextRef="#ctx0" brushRef="#br0" timeOffset="2758.299">3617 240 6873,'0'-17'1000,"1"5"-6,0 0-1,-1 0 1,-1 0-1,0 0 1,0 0 0,-1 0-1,-1 0 1,-4-11-994,-1 13 1341,3 14-576,1 17-280,8 33-46,1 0 0,3 0-1,13 40-438,-6-20 279,4 19 236,-4 1 0,-5 1 0,-2 38-515,-8-125 2035,-1-6-970</inkml:trace>
  <inkml:trace contextRef="#ctx0" brushRef="#br0" timeOffset="2759.299">3488 567 11098,'-7'-9'4809,"9"-1"-2888,27 4-689,10 0-336,24-2-504,5 2-64,6-1 249,2-4 615,-9 0-792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5:39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15 395 8610,'0'0'126,"0"0"0,0-1 1,-1 1-1,1-1 0,0 1 1,0 0-1,-1-1 0,1 1 1,0 0-1,-1-1 0,1 1 0,0 0 1,-1-1-1,1 1 0,0 0 1,-1 0-1,1 0 0,0-1 0,-1 1 1,1 0-1,-1 0 0,1 0 1,-1 0-1,1 0 0,0 0 1,-1 0-1,1-1 0,-1 1 0,1 1 1,-1-1-1,0 0-126,-2 13 1149,8 25-616,1-18-186,1 0 1,1-1-1,0-1 0,2 1 0,7 10-347,-2-1 600,10 23-600,-21-41 53,0 0 1,-1 0 0,0 0 0,-1 0 0,0 1 0,-1-1 0,0 5-54,-5 15 126,4-30-122,0 1-1,-1-1 1,1 0 0,0 1-1,0-1 1,0 1-1,0-1 1,0 0 0,0 1-1,-1-1 1,1 1 0,0-1-1,0 0 1,-1 1 0,1-1-1,0 0 1,0 0 0,-1 1-1,1-1 1,0 0-1,-1 0 1,1 1 0,0-1-1,-1 0 1,1 0 0,-1 0-1,1 1 1,0-1 0,-1 0-1,1 0 1,-1 0-1,1 0 1,0 0 0,-1 0-1,1 0 1,-1 0 0,1 0-1,-1 0 1,1 0 0,0 0-1,-1 0 1,1-1 0,-1 1-1,1 0 1,0 0-1,-1 0 1,1-1 0,0 1-1,-1 0 1,1 0 0,0-1-1,-1 1 1,1 0 0,0 0-1,0-1 1,-1 1 0,1 0-1,0-1 1,0 1-1,-1-1 1,1 1 0,0 0-4,-3-7 37,-1 1 0,2 0 1,-1-1-1,1 0 0,0 0 1,0 0-1,1 0 1,0 0-1,-1-2-37,1-3 34,-2-6 10,1 1 0,1-1 0,1 0-1,0 1 1,3-15-44,-2 21 5,1-1 0,1 1 1,-1 1-1,2-1 0,0 0 0,0 1 0,1 0 1,0 0-1,4-6-5,-7 13 1,0 0 0,1 0 0,0 0 0,-1 0 0,1 1 0,0-1 0,0 1 0,0 0 0,0 0 0,1 0 0,-1 0 0,1 0 0,-1 1 0,1 0 0,2-1-1,0 0 0,1 1 0,-1 1 1,1-1-1,-1 1 0,1 0 0,-1 0 0,1 1 0,-1 0 1,1 0-1,8 3-3,0 0 1,-1 1-1,1 0 1,-1 2 0,-1-1-1,1 2 1,8 5 2,-14-7 1,0 0-1,-1 0 1,0 0 0,0 1 0,0 0 0,-1 0 0,0 0-1,0 1 1,-1 0 0,0 1 0,0-1 0,1 6-1,-2-3-5,0 0-1,-1 1 1,0-1 0,-1 1 0,0 0 0,-1 0 0,-1-1 0,0 1 0,-1 12 5,-4 42-1219,6-40 721</inkml:trace>
  <inkml:trace contextRef="#ctx0" brushRef="#br0" timeOffset="382.02">767 485 6937,'-4'-9'1730,"0"1"-457,0 1 1,0-1 0,0 1 0,-1 0-1,-4-4-1273,7 9 132,0 0 0,0 0 0,0 0 0,0 1 0,-1-1 0,1 1-1,-1-1 1,1 1 0,-1 0 0,0 0 0,1 0 0,-1 0 0,0 0 0,0 1-1,1-1 1,-1 1 0,0 0 0,-2 0-132,-1 0 96,0 1 1,0 0-1,0 0 0,0 1 0,0 0 1,0 0-1,1 0 0,-1 0 0,1 1 1,-1 0-1,1 0 0,0 0 0,0 1 1,1 0-1,-1 0 0,1 0 1,-1 1-1,0 1-96,0-1 30,1 1 0,-1 0 0,1 1 0,0-1 0,1 1 0,-1 0 0,1 0 0,0 0 0,1 0 1,0 0-1,0 1 0,1-1 0,0 1 0,0 4-30,1-2 7,1-1 1,0 1-1,1-1 0,0 0 1,0 0-1,1 0 1,0 0-1,1 0 0,0 0 1,0-1-1,1 0 0,0 0 1,1 1-8,0 0 7,1 0 1,0-1-1,1 0 0,0 0 1,0-1-1,1 1 1,-1-2-1,2 1 0,-1-2 1,1 1-1,0-1-7,-6-3 5,0 0 0,0-1 0,0 0 0,0 0 0,0 0 0,0 0-1,0-1 1,0 0 0,0 1 0,0-2 0,0 1 0,0 0 0,1-1 0,-1 0 0,0 1 0,0-2-1,-1 1 1,1 0 0,0-1 0,0 0 0,-1 0 0,1 0 0,-1 0 0,1-1 0,-1 1 0,0-1-1,0 0 1,0 0 0,0 0 0,-1 0 0,1 0 0,-1 0 0,1-3-5,2-1 9,-1-1 0,0 1-1,0-1 1,0 0 0,-1 0 0,-1 0 0,0 0 0,0-1 0,0 1 0,-1-1-1,0 1 1,-1-1 0,0 0 0,0 1 0,-2-9-9,0 6-15,-2 0 1,1 1 0,-2-1-1,1 1 1,-1-1-1,-1 1 1,0 1-1,0-1 1,-1 1-1,0 0 1,-1 1-1,0 0 1,0 0 0,-1 0-1,0 1 1,0 1-1,-1-1 1,1 2-1,-5-3 15,13 8-38,0-1 0,0 1-1,0-1 1,0 1 0,0-1-1,0 1 1,0 0 0,0-1-1,0 1 1,0 0 0,0 0-1,0 0 1,0 0 0,0 0-1,0 0 1,0 0 0,-1 0 0,1 0-1,0 0 1,0 1 0,0-1-1,0 0 1,0 1 0,0-1-1,0 1 1,0-1 0,0 1-1,1 0 1,-1-1 0,0 1-1,0 0 1,0-1 0,1 1 0,-1 0-1,0 0 1,1 0 0,-1 0 38,-1 21-483</inkml:trace>
  <inkml:trace contextRef="#ctx0" brushRef="#br0" timeOffset="771.36">1021 84 10490,'-7'-44'4449,"1"20"-2480,1 9-721,2 20-632,0 15-232,3 23-232,4 16 8,7 20 16,6 6-40,0-1-32,0-7-24,-6-15-8,0-5-8,-4-10 104,0-7-192,-3-11-696,0-4-672,-1-13 760</inkml:trace>
  <inkml:trace contextRef="#ctx0" brushRef="#br0" timeOffset="772.36">918 434 10010,'-21'-18'4481,"23"9"-2576,11 0-65,22 4-856,12-2-384,15 4-272,9 3-128,3-4 360,-2 5 1281,-2-1-1257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5:39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82 531 11362,'-7'-132'4249,"-3"132"-3464,5 15 23,-1 16-384,5 6-136,-1 15-16,2-2 0,0 2 24,6-1-56,4-9-136,2-1 160,6-12-488,-5-7-336,-3-12 400</inkml:trace>
  <inkml:trace contextRef="#ctx0" brushRef="#br0" timeOffset="1">39 78 10122,'-21'-32'4281,"4"4"-2681,17 19-815,0 5-297,0 1-224,0 2-280,10 1-896,26 10 720</inkml:trace>
  <inkml:trace contextRef="#ctx0" brushRef="#br0" timeOffset="354.715">539 461 9162,'-1'-3'458,"-1"1"0,0-1-1,-1 0 1,1 1 0,0-1 0,-1 1 0,1 0-1,-1 0 1,0 0 0,0 0 0,0 0 0,0 0-1,0 1 1,0 0 0,0-1 0,0 1 0,-1 0-1,-1 0-457,-1 0 239,0 1-1,0 0 1,0 0-1,0 0 0,0 0 1,0 1-1,0 0 1,0 1-1,0-1 1,-4 2-239,2 0 25,0 0 0,1 1 1,-1-1-1,1 2 0,0-1 1,0 1-1,0 0 0,1 0 1,-1 0-1,1 1 1,1 0-1,-1 1 0,1-1 1,0 1-1,-4 7-25,8-13 2,1 1 0,-1 0 1,0 0-1,1 0 0,-1-1 0,1 1 0,0 0 1,-1 0-1,1 0 0,0 0 0,0 0 0,0 0 1,0-1-1,1 1 0,-1 0 0,0 0 0,1 0 0,-1 0 1,1-1-1,0 1 0,0 0 0,0 0 0,0-1 1,0 1-1,0-1 0,0 1 0,0-1 0,0 1 1,1-1-1,-1 0 0,1 0 0,-1 1 0,1-1 1,-1 0-1,1 0 0,0 0 0,0-1-2,8 6 10,2-1-1,-1-1 1,0 0-1,1-1 1,7 1-10,-3 0 4,27 6 10,-22-5-12,0 0 0,0 1 0,-1 1 0,0 1 0,5 3-2,-23-10 0,0 0 0,0 0 0,-1 0 0,1 0 0,0 0 0,-1 0 0,1 0 0,-1 1 0,0-1 0,1 0 0,-1 1 0,0 0 0,0-1 0,0 1 0,0 0 0,0-1 0,0 1 0,-1 0 0,1 0 0,0 1 0,-1-1 0,0 0 0,0 0 0,0 0 0,-1 0 0,1 0 0,0 0 0,-1 0 1,1-1-1,-1 1 0,0 0 0,0 0 0,0-1 0,0 1 0,0 0 0,0-1 0,0 1 0,-1 0 0,-3 4 2,-1 0 1,-1 0-1,1-1 0,-1 1 0,0-2 0,0 1 0,-1-1 0,-4 2-2,-10 5 18,-2-1 1,-21 5-19,38-13 3,0 0 0,0 0-1,0-1 1,-1 0 0,1-1 0,0 1 0,0-1-1,-1-1 1,1 0 0,0 0 0,0 0-1,-3-1-2,-6-6 77,15 7-51,1 1 0,-1 0 0,1-1 0,0 1 0,-1 0 0,1-1 0,0 1 0,-1-1 0,1 1 1,0 0-1,0-1 0,0 1 0,-1-1 0,1 1 0,0-1 0,0 1 0,0-1 0,0 1 0,0-1 0,0 1 0,0-1 0,0 1 0,0-1 0,0 1 0,0-1 0,0 1 0,0-1 0,0 1 0,0 0 0,0-1 0,1 1 0,-1-1 0,0 1 1,0-1-1,1 1-26,13-14 428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5:36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85 7522,'0'0'63,"-5"-22"3304,4 22-3289,1-1 0,0 0 0,0 1 0,-1-1 0,1 1 0,0-1 0,-1 1 0,1-1 0,-1 1 0,1-1 0,0 1 0,-1-1 0,1 1 0,-1 0 0,1-1 0,-1 1 0,0 0 0,1-1 0,-1 1 1,1 0-1,-1 0 0,1 0 0,-1-1 0,0 1 0,1 0 0,-1 0 0,0 0 0,1 0 0,-1 0 0,1 0 0,-1 0 0,0 0 0,1 1-78,-1-1 73,0 1 0,0-1 0,0 1 0,0-1 1,1 1-1,-1 0 0,0 0 0,1-1 0,-1 1 0,0 0 0,1 0 1,-1 0-1,1 0 0,-1-1 0,1 1 0,0 0 0,-1 0 1,1 0-1,0 0 0,0 0 0,0 0 0,-1 0 0,1 0 0,0 0 1,0 1-74,0 33 629,0-28-432,6 72 732,3-1-1,3 0 1,19 58-929,-12-51 296,-10-27-81,-1 1 0,-2 37-215,3 31-497,-3-95-1842,2-11 1092</inkml:trace>
  <inkml:trace contextRef="#ctx0" brushRef="#br0" timeOffset="396.144">14 648 6969,'-4'-6'3993,"-4"1"-312,6 7-2265,15 1-151,18-3-521,15 0-192,18-7-296,3-7-80,5 2-112,-3 1-352,-15 3 224</inkml:trace>
  <inkml:trace contextRef="#ctx0" brushRef="#br0" timeOffset="741.814">471 11 8978,'-2'-1'288,"0"0"0,0-1 0,1 1 0,-1 1-1,0-1 1,0 0 0,0 0 0,0 1 0,0-1 0,0 1 0,0-1 0,0 1 0,-1 0 0,1 0 0,0 0-288,1 0 54,1 0 1,-1 1-1,1-1 1,-1 0-1,0 0 1,1 1-1,-1-1 1,1 0-1,-1 1 1,1-1 0,0 1-1,-1-1 1,1 1-1,-1-1 1,1 1-1,0-1 1,-1 1-1,1-1 1,0 1-1,-1 0-54,-2 21 562,4-3-320,2 0 0,-1 0 1,2 0-1,1-1 1,4 11-243,37 91 599,-19-54-361,42 131 236,-56-151-396,-2 0 0,-3 1-1,1 20-77,-8-37 73,-1-1 1,-1 0-1,-2 0 1,-2 7-74,5-32 37,0 0 1,-1 0-1,0 0 1,0 0-1,0 0 1,-1-1 0,1 1-1,-1 0 1,0-1-1,0 1 1,-2 2-38,4-5 7,0-1 1,0 0-1,-1 0 1,1 0-1,0 0 1,0 0-1,0 1 1,0-1-1,0 0 0,-1 0 1,1 0-1,0 0 1,0 0-1,0 0 1,0 0-1,-1 1 1,1-1-1,0 0 1,0 0-1,0 0 0,-1 0 1,1 0-1,0 0 1,0 0-1,0 0 1,-1 0-1,1 0 1,0 0-1,0 0 1,0 0-1,-1-1 0,1 1 1,0 0-1,0 0 1,0 0-1,-1 0 1,1 0-1,0 0 1,0 0-1,0-1-7,-7-8 165,0-16 44,5 15-176,1-1 0,1 1-1,0-1 1,0 1 0,1-1 0,0 1 0,1-1-1,0 1 1,1 0 0,0 0 0,3-7-33,8-16 19,1 1 0,15-25-19,-27 52 0,0 0 0,0 0 0,1 1 0,-1-1 0,1 1 0,0 0 0,0 0 0,0 0 1,1 0-1,-1 1 0,1 0 0,3-2 0,-4 3-1,-1 1-1,0 0 1,1 0 0,-1 0 0,1 0 0,-1 1 0,1-1-1,-1 1 1,1 0 0,0 0 0,-1 0 0,1 1-1,-1-1 1,1 1 0,-1 0 0,1 0 0,-1 0 0,1 0-1,-1 1 1,2 0 1,3 2 1,0 1 1,0 0-1,-1 0 0,0 1 0,1 0 0,-2 0 0,1 1 1,-1 0-1,0 0 0,0 0 0,-1 1 0,0 0 0,0 0 1,-1 0-1,2 6-1,5 16-147,-1 1-1,-1 0 1,4 29 147,0-1-847,-3-24-256,5-12 469</inkml:trace>
  <inkml:trace contextRef="#ctx0" brushRef="#br0" timeOffset="1129.687">1390 721 7338,'-1'-6'477,"1"0"0,-1 1 0,0-1 0,-1 0 0,1 0 1,-1 1-1,-1-1 0,1 1 0,-1 0 0,1 0 1,-2 0-1,1 0 0,0 0 0,-2-1-477,1 2 148,0 0 0,0 0-1,0 1 1,-1-1 0,1 1-1,-1 0 1,0 0 0,0 0-1,0 1 1,0 0 0,-1 0 0,1 0-1,-1 0 1,1 1 0,-1 0-1,1 0 1,-1 1 0,0 0 0,1 0-1,-1 0 1,0 0 0,-5 2-148,3 0 31,-1 0 0,0 1 0,1 0 0,-1 0 0,1 1 0,0 0 0,0 0 0,1 1 0,-1 0 0,1 1 0,0-1 0,1 1 0,-1 1 0,1-1 0,0 1 0,1 0 0,0 0-1,-1 2-30,2-2 8,0-1-1,1 1 0,0-1 0,1 1 0,-1 0 0,1 0 0,0 0 0,1 0 0,0 0 0,0 1 0,0-1 0,1 0 0,0 1 0,1-1 0,-1 0 0,2 0 0,-1 1 0,1-1 0,0 0 0,0 0 0,1-1 0,1 4-7,0-2 8,2 1 1,-1-1-1,1-1 0,0 1 1,1-1-1,0 0 1,0 0-1,0-1 0,1 0 1,0 0-1,0-1 0,1 0 1,0 0-1,5 2-8,-10-6 6,-1 1-1,1 0 1,0-1-1,0 0 0,0 0 1,1 0-1,-1 0 1,0-1-1,0 0 1,0 1-1,1-1 1,-1-1-1,0 1 1,0-1-1,0 0 0,0 0 1,0 0-1,0 0 1,0-1-1,0 1 1,0-1-1,0 0 1,-1-1-1,1 1 1,-1 0-1,1-1 0,-1 0 1,0 0-1,0 0 1,0 0-1,-1 0 1,1-1-1,-1 1 1,1-2-6,0-1 8,1-1 1,-2 0 0,1 0 0,-1 0-1,0 0 1,0-1 0,-1 1 0,1 0 0,-2-1-1,1 1 1,-1-3-9,-1-16 34,-2 0 0,-2-16-34,0 11 10,-7-26 61,18 80-51,1-1 0,1 0 1,1 0-1,1-1 0,0 0 0,2 0 1,0-2-1,2 1 0,0-2 0,1 1 1,8 5-21,-15-16 20,0-1 1,0 0 0,1 0 0,0-1-1,0 0 1,1-1-21,-6-3-39,0 0 0,1 0-1,-1 0 1,1 0 0,0-1 0,0 0-1,-1 0 1,1 0 0,0-1-1,0 0 1,0 0 0,0 0 0,0 0-1,2-1 40,23-10-233</inkml:trace>
  <inkml:trace contextRef="#ctx0" brushRef="#br0" timeOffset="1508.793">1713 164 9474,'-1'-8'847,"0"-1"1,-1 0-1,-1 0 0,0 1 1,0-1-1,0 1 0,-1 0 1,-2-4-848,13 41 1982,-4-12-1710,121 490 1130,-101-419-1275,-14-52 94,4 36-221,-11-58-298,-1 0 0,-1-1 1,0 1-1,-1 0 0,0 0 1,-3 12 297,2-20-475</inkml:trace>
  <inkml:trace contextRef="#ctx0" brushRef="#br0" timeOffset="1913.326">1589 612 8370,'-14'-11'4569,"0"7"-488,27 4-3089,11-7-80,18-3-496,12 3-56,13 0-160,-3 0-64,10 7 1265,1-1-1161,-4-5 160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4:52.26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152 461 7218,'-4'-3'713,"0"1"-16,0 0-1,-1 0 0,1 0 1,0 1-1,0-1 1,-5 0-697,9 2 91,-1 0 0,0 0 0,1 0 1,-1 0-1,1 0 0,-1 0 1,1 0-1,-1 0 0,0 0 1,1 1-1,-1-1 0,1 0 1,-1 0-1,1 0 0,-1 1 1,1-1-1,-1 0 0,1 1 1,-1-1-1,1 0 0,-1 1 1,1-1-92,-1 1 106,1 1 0,-1-1 0,1 0-1,-1 0 1,1 0 0,0 0 0,0 0 0,-1 0 0,1 0 0,0 0 0,0 1 0,0-1 0,0 0 0,0 0 0,0 0 0,1 1-106,2 17 484,2-1-1,0 0 0,5 11-483,6 21 430,7 31-85,-5 2 0,-3 0 0,-3 0 0,-5 1 0,-2 25-345,-6-55 46,0-7 156,5 39-202,-4-84 216,1 0-1,-1 0 1,0 0-1,1 0 1,-1 0 0,1 0-1,0 0 1,0 0 0,0 0-1,1 1-215,4-19 958</inkml:trace>
  <inkml:trace contextRef="#ctx0" brushRef="#br0" timeOffset="345.38">56 564 8682,'-7'-10'573,"1"0"-1,0 0 1,0 0 0,1-1-1,0 1 1,0-1 0,1-1-1,1 1 1,0 0 0,1-1-1,-1-4-572,3 7 161,0-1 0,0 1 0,0 0 0,1-1-1,1 1 1,0 0 0,0 0 0,1 0-1,0 0 1,0 0 0,1 1 0,0-1 0,0 1-1,1 0 1,1-1-161,13-16 72,0 1 0,2 0 0,1 2 0,1 0 0,0 1 0,2 2 0,0 1 0,1 0 0,1 2 0,1 1 0,0 1 0,1 2 0,0 0 0,4 1-72,-18 7 15,0 1 1,0 0-1,-1 1 0,2 1 0,-1 0 1,0 1-1,3 1-15,-8 0 7,0 1 0,-1-1 0,0 2 0,1-1 0,-1 1 0,0 1 0,0 0 0,0 0 0,-1 1 0,0 0 0,8 5-7,-3 1 6,-1 0-1,-1 0 1,1 1 0,-2 1-1,0 0 1,0 0-1,-2 1 1,1 0-1,-2 1 1,6 12-6,-8-15 4,-1 1 0,0-1-1,0 1 1,-1 0 0,-1 0 0,0 0 0,-1 1 0,0-1-1,-1 0 1,-1 0 0,0 1 0,0-1 0,-3 8-4,-2-2 6,0-1 0,-1 0 0,-1 0 0,-1-1 1,-3 4-7,-20 29 42,-4 2-42,34-49 1,-14 19 14,-1-1 0,-1-1-1,-1 0 1,0-2 0,-1 0-1,-1-1 1,-23 14-15,26-20 24,-1-1 0,0 0-1,-1-2 1,1 0 0,-2-1 0,1-1-1,-1-1 1,0-1 0,0-1-1,-5 0-23,19-2 56,0-1-1,-1-1 0,1 1 0,0-1 0,-6-1-55,10 1-15,1 1-1,-1-1 1,1 0 0,0 0 0,-1 0-1,1 0 1,0 0 0,0 0 0,0-1-1,0 1 1,0-1 0,0 1 0,0-1-1,0 0 1,0 0 0,1 1-1,-1-3 16,1 4-38,1-1 0,-1 0 0,1 0-1,0 1 1,-1-1 0,1 0-1,0 0 1,0 0 0,-1 0-1,1 1 1,0-1 0,0 0-1,0 0 1,0 0 0,0 0 0,0 0-1,1 0 1,-1 0 38,12-10-524</inkml:trace>
  <inkml:trace contextRef="#ctx0" brushRef="#br0" timeOffset="938.966">1057 845 6729,'-2'-1'273,"1"0"0,-1 0-1,1 1 1,-1-1-1,1 1 1,-1-1-1,1 1 1,-1-1 0,1 1-1,-1 0 1,1 0-1,-1 0 1,0 0-1,1 0 1,-1 0 0,0 1-273,1-1 94,0 1 1,0 0-1,0 0 1,1-1-1,-1 1 1,0 0-1,0 0 1,0 0 0,1 0-1,-1 0 1,0 0-1,1 1 1,-1-1-1,1 0 1,0 0 0,-1 0-1,1 0 1,0 1-1,0-1 1,0 0-1,-1 0 1,1 1-1,0-1-94,0 9 300,-1 0 0,1-1 0,1 1 0,-1 0-1,2 0 1,-1 0 0,3 6-300,24 69 980,-3-12-450,-18-45-334,0 0-1,-2 0 0,-1 0 0,-1 1 1,-2 0-1,-1-1 0,-1 6-195,-4-8 495,3-23-89,2-18-179,-5-204 391,2 156-565,3 46-46,0 0 0,1 0 0,0 0 0,2 0 0,0 0 0,0 1 0,2-1 0,1-1-7,-4 11 1,1 0-1,1 0 0,-1 0 0,1 0 0,0 1 1,0-1-1,1 1 0,0 0 0,0 1 0,1-1 1,-1 1-1,1 0 0,0 0 0,1 1 0,-1-1 1,1 1-1,-1 1 0,1-1 0,1 1 0,3 0-11,0 0-1,0 1 1,1 0-1,-1 1 0,1 0 1,-1 1-1,1 0 1,-1 1-1,1 0 0,-1 0 1,1 2-1,-1-1 1,0 1-1,0 1 1,0 0-1,4 3 12,25 16-151</inkml:trace>
  <inkml:trace contextRef="#ctx0" brushRef="#br0" timeOffset="1389.284">2005 1044 6449,'3'-9'335,"-1"3"95,0 0-1,0 0 1,-1 0-1,0-1 1,0 1-1,0-4-429,-1 7 169,0 1 1,0-1-1,-1 1 0,1 0 0,-1-1 0,0 1 0,0 0 0,0-1 0,0 1 1,0 0-1,0 0 0,0 0 0,-1 0 0,1 0 0,-1 0 0,1 0 1,-1 1-1,0-1 0,0 1 0,-1-2-169,-2 0 182,1 0 0,-1 0 0,0 0-1,0 1 1,0 0 0,-1 0 0,1 0 0,0 0-1,-1 1 1,1 0 0,-1 0 0,0 1 0,1-1 0,-1 1-1,0 0 1,1 1 0,-1-1 0,1 1 0,-1 0-1,1 1 1,-1-1 0,1 1 0,-5 2-182,-9 5 248,0 1 1,1 0-1,0 2 0,1 0 1,-13 11-249,22-17 29,0 1 1,0 1-1,0 0 1,1 0-1,0 0 1,0 1-1,1 0 1,0 0-1,1 1 1,0-1-1,-2 8-29,4-9 8,0 2 0,1-1 0,0 0 0,1 0 0,0 1-1,0-1 1,1 0 0,0 1 0,1-1 0,0 1 0,0-1 0,1 0 0,2 6-8,1-2 7,-1-1 0,2 0 0,0-1 0,0 1 0,1-1 0,0-1 0,1 1 0,0-1 0,1 0 0,0-1 0,1 0 0,-1-1 0,2 0 0,-1 0 0,1-1 0,0 0 0,1-1 0,0 0-7,-3-2 9,1 0 0,0-1-1,0 0 1,0 0 0,0-1 0,1 0-1,-1-1 1,1 0 0,-1-1-1,7 0-8,-9-1 9,1 0-1,-1 0 0,0-1 0,-1 0 1,1-1-1,0 0 0,-1 0 0,1 0 1,-1-1-1,0 0 0,0-1 1,0 0-1,-1 0 0,2-2-8,0-1 9,-1 0 0,0 0 0,-1-1 1,0 0-1,0 0 0,-1 0 0,0-1 0,0 0 0,-1 0 0,-1 0 1,0-1-1,0 1 0,-1-1 0,0 0 0,-1 1 0,0-1 0,-1 0 0,0 0 1,-1 0-1,-1-6-9,1 1 8,-2 1 0,0 0 0,-1-1 1,0 2-1,-1-1 0,-1 0 0,0 1 0,-1 0 0,-1 1 1,0-1-1,-1 1 0,0 1 0,-1 0 0,-1-1-8,4 6-38,0 1 0,-1-1 0,0 1 0,0 0 0,-5-2 38,9 6-102,0 0 0,0 0 0,0 1-1,0-1 1,0 1 0,-1 0 0,1 0 0,0 1 0,-1-1 0,1 1 0,0 0 0,-1 0 0,-2 1 102,-20 2-540</inkml:trace>
  <inkml:trace contextRef="#ctx0" brushRef="#br0" timeOffset="1893.035">2643 1042 7378,'5'-19'1121,"-1"0"1,0-1-1,0-18-1121,-4 36 95,0 1 1,0 0-1,-1-1 0,1 1 0,0-1 0,-1 1 1,1 0-1,-1-1 0,0 1 0,1 0 0,-1-1 1,0 1-1,0 0 0,0 0 0,1 0 0,-1 0 1,-1 0-1,1 0 0,0 0 0,0 0 0,0 0 1,0 1-1,-1-1 0,1 0 0,0 1 0,-1-1 1,1 1-1,0-1 0,-1 1 0,1 0-95,-7-2 380,1 1-1,0 0 1,0 1-1,0-1 1,-4 2-380,2-1 287,4 0-217,0 0 0,0 1 0,0-1 0,0 1-1,0 1 1,0-1 0,0 1 0,0-1-1,1 1 1,-1 1 0,0-1 0,1 1 0,0 0-1,0 0 1,0 0 0,0 0 0,0 1 0,1-1-1,-2 3-69,-6 7 50,1 1-1,1 0 0,0 1 0,1 0 1,-1 3-50,4-6 14,1-1 0,0 1-1,1-1 1,0 1 0,1 0 0,0 0 0,1 0 0,0 1 0,1-1 0,0 0 0,1 0 0,1 7-14,1-3 16,0-1 1,1 1 0,1-1 0,0 0-1,1 0 1,0-1 0,1 0-1,1 0 1,3 4-17,-8-14 6,1 1 1,0-1-1,-1 0 0,1-1 0,0 1 1,1-1-1,-1 0 0,1 0 0,-1 0 0,1 0 1,0-1-1,0 0 0,0 0 0,0 0 1,0-1-1,0 0 0,1 0 0,-1 0 1,1 0-1,-1-1 0,0 0 0,1 0 1,4-1-7,2 0 15,-1-1 1,0-1 0,0 1-1,0-2 1,0 1 0,-1-2-1,1 1 1,-1-1 0,0-1-1,-1 0 1,1-1-16,2-2 62,0 0 0,-1-1 0,0 0 1,0-1-1,-2-1 0,1 1 0,-1-2 0,-1 1 0,0-1 0,-1 0 0,0-1 0,-1 0 1,-1 0-63,-2 4 43,0 1 0,0-1 0,-1 0 0,-1 0 0,0 0 0,0 0 0,-1 0 0,0 0 0,-1 0 0,0 0 0,-1 0 0,0 0 0,0 0 0,-1 0 0,0 1 0,-1-1 0,0 1 0,-1 0 0,-4-7-43,3 7 4,0 1 1,0 0-1,-1 0 0,0 0 1,-1 1-1,0 0 1,0 0-1,0 1 1,-1 0-1,1 1 1,-1 0-1,-1 0 1,1 1-1,-1 0 1,0 1-1,0 0 1,0 0-1,0 1 1,-3 0-5,11 1 1,0 1 0,0 0 0,1 0 0,-1 0 0,0 0 1,1 0-1,-1 0 0,0 1 0,1-1 0,-1 0 0,0 1 0,0 0-1,1-1 1,1 1-1,-1-1 1,1 1 0,0 0-1,-1-1 1,1 1-1,0 0 1,-1-1 0,1 1-1,0 0 1,0-1-1,0 1 1,0 0 0,0-1-1,-1 1 1,1 0-1,0 0 1,1-1 0,-1 1-1,0 0 0</inkml:trace>
  <inkml:trace contextRef="#ctx0" brushRef="#br0" timeOffset="2497.71">3231 1747 7138,'-1'1'201,"0"0"1,0 0-1,1 0 1,-1 0 0,0 1-1,1-1 1,0 0-1,-1 0 1,1 0 0,-1 0-1,1 1 1,0-1-1,0 0 1,0 0 0,0 0-1,0 1 1,0-1-1,0 0 1,0 0 0,0 1-1,1-1 1,-1 0-1,0 0 1,1 0 0,-1 0-1,1 1-201,0-1 151,0 0 1,1 0-1,-1 0 0,0-1 1,1 1-1,-1 0 0,0-1 0,1 1 1,-1-1-1,1 1 0,-1-1 1,1 0-1,-1 0 0,1 1 0,-1-1 1,1 0-1,-1 0 0,1-1-151,7 1 321,1-1 1,-1-1-1,0 1 0,0-2 0,0 1 0,6-4-321,6-3 129,0-2 1,-1 0-1,-1-1 0,1-1 1,-2-1-1,0 0 0,-1-2 0,-1 0 1,0-1-1,-1 0 0,-1-1 1,0-1-1,-2 0 0,0-1 1,-1 0-1,-1-1 0,-1 0 1,-1-1-1,-1 1 0,0-2 0,-2 1 1,-1-1-1,-1 1 0,0-1 1,-2 0-1,-1-2-129,-2-15 35,-2 1 0,-1 0 1,-2 1-1,-9-26-35,-54-151 47,39 125-31,-28-95 15,1-30-31,53 196-6,1-1 0,1 1 0,1-1 1,1 1-1,1-17 6,0 29-3,1 0 1,0 0-1,0 0 1,1 0 0,0 1-1,1-1 1,-1 0-1,1 1 1,0 0-1,1 0 1,-1 0-1,1 0 1,0 0 0,1 1-1,0-1 1,4-3 2,-3 4-39,0 0 1,1 0-1,0 1 1,0 0-1,0 0 0,1 1 1,0-1-1,-1 2 1,1-1-1,0 1 1,0 0-1,0 1 1,0 0-1,0 0 0,1 1 1,-1 0-1,0 0 1,0 1-1,0 0 1,0 0-1,0 1 1,0 0-1,2 1 39,8 3-247,-1 0-1,-1 2 1,0-1-1,0 2 1,0 0 0,-1 1-1,0 1 1,-1 0-1,0 1 1,4 5 247,2 6-253,-1 0 1,-1 1 252</inkml:trace>
  <inkml:trace contextRef="#ctx0" brushRef="#br0" timeOffset="2843.827">3276 1114 8842,'-27'0'3929,"16"1"-1809,28-1-888,14-1 137,25-8-409,16-4-304,23 1-312,1-1-104,2 5 936,-9 4-1000,-19 13 145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5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1 157 7322,'28'-92'3088,"-27"90"-2934,-1 1 0,1-1 0,-1 1 0,0-1 0,1 1-1,-1-1 1,0 1 0,0-1 0,0 1 0,0-1 0,0 1 0,-1-1-1,1 1 1,0 0 0,-1-1 0,1 1 0,-1-2-154,1 3 34,0 0 1,0 0 0,-1 0 0,1 0-1,0 0 1,0 0 0,0 0-1,0 0 1,0-1 0,0 1 0,-1 0-1,1 0 1,0 0 0,0 0-1,0 0 1,0 0 0,0 0 0,-1 0-1,1 0 1,0 0 0,0 0-1,0 0 1,0 0 0,-1 0 0,1 0-1,0 0 1,0 0 0,0 1-1,0-1 1,0 0 0,0 0-1,-1 0 1,1 0 0,0 0 0,0 0-1,0 0 1,0 0 0,0 0-1,0 1 1,0-1 0,-1 0 0,1 0-1,0 0 1,0 0 0,0 0-1,0 0 1,0 1 0,0-1 0,0 0-1,0 0 1,0 0 0,0 0-1,0 0 1,0 1 0,0-1 0,0 0-1,0 0 1,0 0 0,0 0-1,0 1 1,0-1 0,0 0 0,0 0-1,0 0 1,0 0 0,0 0-35,3 20 552,1 0 1,1 0-1,6 16-552,5 21 396,7 74 750,-6-27-145,-17-102-968,0-1 0,0 0-1,0 1 1,1-1 0,-1 0-1,0 1 1,1-1 0,-1 0-1,1 1 1,0-1-1,-1 0 1,1 0 0,0 0-1,1 2-32,-2-4 19,0 1 0,1 0 1,-1 0-1,0 0 0,1 0 0,-1 0 0,0-1 0,1 1 0,-1 0 0,0 0 0,1-1 0,-1 1 0,0 0 0,0 0 1,1-1-1,-1 1 0,0 0 0,0-1 0,1 1 0,-1 0 0,0-1 0,0 1 0,0 0 0,0-1 0,0 1 0,0 0 1,1-1-1,-1 1 0,0-1 0,0 1-19,7-42 658,-6 14-473,-2-1 0,-1 0 0,-4-14-185,2 5 80,-1-29-80,5 56 3,1-1-1,0 1 1,0-1-1,1 1 1,0 0-1,1 0 1,4-10-3,-5 17-4,-1 0 0,1 1 0,0-1 0,1 1-1,-1-1 1,0 1 0,1 0 0,0 0 0,0 0 0,0 1 0,0-1 0,0 0 0,0 1-1,1 0 1,0-1 4,2 0-6,0 1-1,1-1 1,-1 1-1,0 1 1,1-1-1,-1 1 1,1 0-1,-1 0 1,2 1 6,8 0-334,-1 1-1,1 0 1,-1 1 0,0 1 0,0 1 0,0 0-1,0 0 1,0 2 334,33 17-3673,9 9 1725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1:27.57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0 5089,'7'14'2265,"-9"-12"-585,28 13-1832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5:58.7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291 447 3305,'61'4'2115,"-52"-6"-825,-9-2-244,-10-4 546,9 7-1489,-8-4 313,-1 0 0,0 0 0,0 1 0,0 0-1,-1 0 1,1 1 0,-1 1 0,0 0 0,0 0-1,0 1 1,0 1 0,0 0 0,0 0 0,0 1-1,0 0 1,0 1 0,1 0 0,-1 1-416,3-1 40,0 1 0,0 0 0,1 0 0,-1 1 0,1-1 0,0 2 0,0-1 0,0 1 0,1 0 0,0 0 0,0 1 0,0 0 0,0 0 0,1 0 0,0 1 0,1 0 0,-1 0 0,1 0 0,1 0 0,-1 1 0,1-1 0,0 1 0,1 0 0,-1 3-40,0 7 8,0 0 0,0 0-1,2 0 1,0 0 0,2 0 0,0 0 0,1 3-8,-1-12 2,1 1 1,0 0 0,1-1-1,0 0 1,0 1 0,1-1-1,0 0 1,1-1 0,0 1-1,0-1 1,1 0 0,0 0-1,1-1 1,0 1-3,3 1 8,1 0 1,1-1 0,-1 0-1,1-1 1,1 0 0,-1-1-1,1 0 1,0-1 0,1 0-1,-1-2 1,1 1-1,0-2 1,0 1 0,3-2-9,13 2-155,1-2 0,-1-2 1,1 0-1,-1-2 1,0-2-1,4-1 155,43-14-321</inkml:trace>
  <inkml:trace contextRef="#ctx0" brushRef="#br0" timeOffset="383.029">836 25 8426,'0'0'191,"-1"0"1,0-1 0,0 1-1,0 0 1,0 0-1,0 0 1,1 0 0,-1 0-1,0 0 1,0 0-1,0 0 1,0 0 0,0 0-1,0 0 1,1 0-1,-1 0 1,0 1-1,0-1 1,0 0 0,1 1-1,-1-1 1,0 1-1,0-1 1,1 1 0,-1-1-1,0 1-191,0 1 178,-1 0 0,1-1 0,0 1 0,-1 0 0,1 0 0,0 0 0,1 0 0,-1 0 0,0 1 0,0-1 0,1 0-178,-3 12 156,1-1 1,1 1-1,0 10-156,0-12 400,0 81-16,4 1 0,4 0-1,4-1 1,16 60-384,-10-80 106,-8-41-381,-2 1 1,1 25 274,-8-53-426</inkml:trace>
  <inkml:trace contextRef="#ctx0" brushRef="#br0" timeOffset="1030.328">1485 498 4001,'1'-2'406,"0"-1"0,0 0 0,0 0-1,-1 0 1,1 0 0,-1 1 0,0-1 0,0 0 0,0 0 0,0 0 0,0 0 0,-1 0-406,0 1 157,1 0 1,-1 1 0,0-1-1,0 0 1,0 0 0,0 1-1,0-1 1,0 1 0,-1-1 0,1 1-1,0 0 1,-1-1 0,1 1-1,-1 0 1,0 0 0,1 0-1,-1 0 1,0 0 0,-1 0-158,-4-2 202,-1-1 0,-1 2-1,1-1 1,0 1 0,-1 0 0,1 1 0,-1 0 0,1 0-1,-1 1 1,1 0 0,-1 0 0,0 1 0,1 0 0,-1 1-1,1 0 1,0 0 0,0 1 0,-1 0 0,1 0 0,1 1-1,-1 0 1,-2 2-202,0 0 37,1 1-1,1-1 0,0 1 1,0 1-1,0 0 0,1 0 1,0 0-1,0 1 0,1 0 1,0 1-1,1-1 1,0 1-1,0 0 0,1 0 1,0 1-1,1-1 0,-1 8-36,3-10 4,-1 1-1,2 0 0,-1-1 0,1 1 1,0-1-1,1 1 0,0-1 0,1 1 1,0-1-1,0 1 0,0-1 0,1 0 1,1 0-1,-1 0 0,3 3-3,-2-5 4,-1-1-1,1 1 1,0-1-1,1 0 1,0 0-1,-1 0 1,1-1-1,1 0 1,-1 0-1,1 0 1,-1 0-1,1-1 1,0 0-1,1 0 1,-1-1-1,0 0 1,1 0-1,-1 0 0,1-1 1,0 0-4,0 0 9,1 0 1,0-1-1,0 0 0,0 0 1,0-1-1,0 0 0,0-1 1,0 0-1,-1 0 0,1 0 1,-1-1-1,1 0 0,-1-1 1,0 1-1,0-1 0,-1-1 1,1 1-1,-1-1 1,0-1-1,0 1 0,3-4-9,-3 2 14,0-1 0,-1 1-1,0-1 1,0 0 0,-1 0-1,0 0 1,0 0 0,-1-1-1,0 1 1,0-1 0,-1 0 0,-1 0-1,1 0 1,-1 0 0,-1-1-1,1 1 1,-2 0 0,0-8-14,-1 6 2,1 1 1,-2-1-1,0 0 0,0 1 1,-1-1-1,0 1 1,0 0-1,-2 0 0,1 1 1,-2-2-3,7 11-1,0 0 0,0-1 0,0 1 0,0 0 0,-1 0 0,1 0 0,0 0 0,0 0 0,0 0 0,0 0 0,0 0 1,0 0-1,0 0 0,0 0 0,0 0 0,0 0 0,0 0 0,0 0 0,-1 0 0,1 0 0,0 0 0,0 0 0,0 0 0,0 0 0,0 0 1,0 0-1,0 0 0,0 0 0,0 0 0,0 0 0,0 0 0,0 0 0,-1 0 0,1 0 0,0 0 0,0 0 0,0 0 0,0 0 0,0 0 0,0 0 1,0 0-1,0 1 0,0-1 0,0 0 0,0 0 0,0 0 0,0 0 0,0 0 0,0 0 0,0 0 0,0 0 0,0 0 0,0 0 0,0 0 1,0 0-1,0 1 0,0-1 0,0 0 0,0 0 0,0 0 0,0 0 0,0 0 0,0 0 0,0 0 0,0 0 1,-1 11-28,2 11 5,2-8 29,1 0 1,0-1-1,1 0 1,1 0-1,0 0 1,1 0-1,0-1 1,0 0-1,2-1 1,-1 0-1,10 9-6,5 4-91,1-1-1,1-2 1,1 0-1,17 9 92,-11-10-660,-5-6 290</inkml:trace>
  <inkml:trace contextRef="#ctx0" brushRef="#br0" timeOffset="1451.821">1910 419 7130,'-1'-2'355,"-1"1"0,1 0 1,-1 0-1,0 0 1,0 0-1,0 0 1,0 0-1,0 0 1,0 0-1,0 1 1,0-1-1,0 1 1,0 0-1,0-1 1,0 1-1,0 0 1,0 0-1,-1 0-355,1 1 112,1 0 1,-1 0-1,0 0 0,1 0 0,-1 0 0,1 0 0,-1 0 0,1 1 1,0-1-1,0 1 0,-1-1 0,1 1 0,0-1 0,0 1 1,0-1-1,1 1 0,-1 0 0,0-1 0,1 1 0,-1 1-112,-2 7 115,0 0 0,1 0 0,0 0 0,1 0 0,0 0 0,0 0-1,1 0 1,1 1 0,0-1 0,0 0 0,1 0 0,2 7-115,3 8 59,1 0 1,1-1-1,2 0 1,5 9-60,-10-20 29,1-1 1,1 0-1,7 9-29,-14-19 7,1 1-1,0-1 1,0 0-1,0 0 1,0 0-1,0 0 1,1 0-1,-1 0 1,0-1-1,1 1 1,0-1-1,-1 1 1,1-1-1,0 0 1,-1 0-1,1 0 1,0-1 0,0 1-1,0-1 1,0 1-1,1-1-6,-2-1 7,0 1-1,0-1 1,0 0 0,0 0-1,0 1 1,0-2 0,0 1-1,-1 0 1,1 0 0,0-1-1,0 1 1,-1 0 0,1-1-1,-1 0 1,0 1 0,1-2-7,21-33 53,-17 27-40,9-21 18,-1-1-1,-1-1 0,-2 0 1,-1 0-1,1-13-30,5-12 19,-11 47-41,-2 16-1,0 17 4,-4 44 28,0-45 12,1 0 0,1-1 0,3 15-21,-3-28 5,1 0-1,0 0 0,1 0 0,0 0 0,0-1 1,0 1-1,1-1 0,0 0 0,1 0 1,-1 0-1,6 4-4,0-1 236,0 0 0,0-1 0,1 0 0,1-1 1,0 0-1,0-1 0,0 0 0,1-1 0,0-1 0,0 0 1,0 0-1,9 0-236,54 13 1103</inkml:trace>
  <inkml:trace contextRef="#ctx0" brushRef="#br0" timeOffset="2202.181">2841 410 4761,'34'-31'2359,"-34"31"-2300,0 0 0,0 0 0,0 0-1,0 0 1,-1 0 0,1 0 0,0 0-1,0 0 1,0 0 0,0 0 0,-1 0-1,1 0 1,0 0 0,0 0 0,0 0 0,0 0-1,-1 0 1,1 0 0,0 0 0,0 0-1,0 0 1,0 0 0,0 0 0,-1 0 0,1 0-1,0 0 1,0-1 0,0 1 0,0 0-1,0 0 1,0 0 0,0 0 0,-1 0 0,1 0-1,0-1 1,0 1 0,0 0 0,0 0-1,0 0 1,0 0 0,0 0 0,0-1 0,0 1-1,0 0 1,0 0 0,0 0 0,0 0-1,0-1 1,0 1 0,0 0 0,0 0-1,0 0 1,0 0 0,0-1 0,0 1 0,0 0-1,0 0 1,0 0 0,0 0 0,0 0-1,1-1 1,-1 1 0,0 0 0,0 0-59,-15 2 1259,-4 2-646,0 1 0,0 1 0,0 1 0,1 0-1,0 1 1,1 1 0,-8 6-613,14-8 67,0 0 1,0 1-1,0 1 0,1-1 1,1 2-1,-1-1 0,1 2 1,1-1-1,0 1 0,1 0 1,-2 4-68,8-14 2,1-1 0,-1 1 1,1 0-1,-1 0 0,1 0 1,0 0-1,-1 0 0,1 0 1,0 0-1,0 0 0,-1 0 1,1 0-1,0 0 0,0 0 1,0 0-1,0 0 0,0 0 1,1 0-1,-1 0 0,0 0 1,0 0-1,1 0 0,-1 0 1,1 0-1,-1 0 0,1 0 1,-1 0-1,1 0 0,-1 0 1,1 0-1,0-1 0,-1 1 1,1 0-1,0-1 0,0 1 1,0 0-1,0-1 1,-1 1-1,1-1 0,0 1 1,0-1-1,0 1 0,0-1 1,0 0-1,0 0 0,0 1 1,0-1-1,0 0 0,0 0 1,1 0-3,9 1 7,0 0 1,0 0-1,-1-1 1,11-1-8,-9 0 11,6 1-2,15-2 3,0 1 0,1 2 0,-1 2 0,-1 1-1,1 1 1,7 4-12,-34-8 2,-1 1-1,1 0 0,-1 0 1,1 1-1,-1-1 0,0 1 0,0 1 1,-1-1-1,1 1 0,-1-1 1,2 3-2,-4-4 1,0 0 1,0 0-1,-1 1 0,1-1 1,-1 0-1,0 1 1,0-1-1,0 1 1,0 0-1,0-1 1,0 1-1,-1 0 1,1-1-1,-1 1 1,0 0-1,0 0 0,0 0 1,0-1-1,0 1 1,0 0-1,-1 0 1,0-1-1,1 1 1,-2 2-2,-2 4 9,0-1 0,-1 0 0,1 1 0,-2-1 0,1-1 0,-1 1 1,0-1-1,-1 0 0,0-1 0,0 1 0,0-1 0,-1-1 0,1 1 0,-3-1-9,-1 2 19,0-1 0,0 0-1,-1-1 1,0 0-1,0-1 1,0 0-1,-1-1 1,1 0 0,-1-1-1,-2-1-18,12 0 8,0-1 0,-1 0 0,1 0-1,0-1 1,-1 1 0,1-1 0,0 0 0,-1 1-1,1-1 1,0-1 0,0 1 0,0 0 0,0-1 0,0 0-1,0 0 1,0 0 0,1 0 0,-1 0 0,1 0-1,-1 0 1,1-1 0,-2-2-8,3 3-50,0 0 1,0-1-1,0 1 0,0 0 1,0 0-1,1-1 0,-1 1 1,1 0-1,-1-1 0,1 1 0,0-1 1,0 1-1,0-1 0,1 1 1,-1 0-1,0-1 0,1 1 1,-1-1-1,1 1 0,0 0 1,0 0-1,0-1 0,0 1 1,0 0-1,1 0 0,-1 0 1,1 0-1,-1 0 0,1 1 0,0-1 1,0-1 49,24-16-522</inkml:trace>
  <inkml:trace contextRef="#ctx0" brushRef="#br0" timeOffset="2577.818">3112 632 7890,'67'-30'3030,"-63"28"-2721,0 1 1,1-1-1,-1 1 0,0 0 1,1 0-1,-1 1 1,1-1-1,-1 1 1,1 0-1,-1 0 1,4 1-310,11-1 686,6-1-65,0-2 0,1-1-1,11-4-620,-28 6 43,-1-1-1,0 0 1,0 0-1,-1 0 1,1-1-1,-1-1 1,1 1-1,-1-1 1,-1 0-1,1-1 1,-1 1-1,2-3-42,-8 7 10,1 0-1,0 0 0,0 0 0,0 0 0,0 0 0,-1 0 1,1 0-1,-1-1 0,1 1 0,-1 0 0,1-1 0,-1 1 1,0 0-1,1-1 0,-1 1 0,0 0 0,0-1 0,0 1 0,0 0 1,0-1-1,0 1 0,-1-1-9,0-1 15,0 1-1,0-1 1,0 1-1,0 0 1,0-1-1,-1 1 1,1 0-1,-1 0 1,0 0 0,0 0-1,-1-1-14,-4-3 36,0 0 0,0 1-1,-1-1 1,0 2 0,0-1-1,-3 0-35,7 3 7,0 0-1,0 1 0,-1-1 1,1 1-1,0 0 0,-1 0 1,1 1-1,0-1 0,-1 1 1,1 0-1,0 0 0,-1 1 1,1-1-1,-1 1 0,1 0 0,0 0 1,0 0-1,-1 1-6,-1 1 5,0 0-1,0 0 1,1 1-1,-1 0 1,1 0 0,0 1-1,0-1 1,0 1-1,0 0 1,1 0 0,-3 5-5,-2 3 6,1 0 1,0 1 0,1 0-1,0 0 1,1 1 0,0 0 0,2 0-1,0 0 1,0 1 0,0 12-7,3-22 3,0 1 1,1-1-1,0 1 0,0-1 1,0 1-1,1-1 1,0 1-1,1-1 1,-1 0-1,1 0 1,0 1-1,1-1 0,-1-1 1,1 1-1,0 0 1,1-1-1,0 1 1,-1-1-1,2 0 0,-1 0 1,0-1-1,1 1 1,0-1-1,0 0 1,0 0-1,1-1 1,5 3-4,4 1 5,0-1 0,0 0-1,1-1 1,0-1 0,0-1 0,0 0 0,1-1 0,11-1-5,1 0 919,-1-2 0,1-1-1,0-1 1,18-6-919,13-3 1440</inkml:trace>
  <inkml:trace contextRef="#ctx0" brushRef="#br0" timeOffset="2930.205">3750 720 9090,'59'-100'4369,"-65"98"-1777,6 6-831,10-4-633,4 3-416,21 1-328,8-5-80,14 1-168,8 0 184,-5-1 2329,15 3-1913</inkml:trace>
  <inkml:trace contextRef="#ctx0" brushRef="#br0" timeOffset="3327.13">4619 143 7658,'2'-8'730,"-1"4"-209,0 0 0,0 0 0,-1-1 0,1 1 0,-1-1 0,0 1 0,0 0 0,-1-1-521,1 5 39,0 0 1,0 0-1,0 0 0,0 0 1,0 0-1,0 0 1,0 0-1,0-1 0,0 1 1,0 0-1,0 0 0,0 0 1,-1 0-1,1 0 0,0 0 1,0 0-1,0 0 0,0 0 1,0 0-1,0 0 1,0 0-1,0-1 0,0 1 1,-1 0-1,1 0 0,0 0 1,0 0-1,0 0 0,0 0 1,0 0-1,0 0 0,0 0 1,0 0-1,-1 0 1,1 0-1,0 0 0,0 0 1,0 0-1,0 0 0,0 1 1,0-1-1,0 0 0,0 0 1,-1 0-1,1 0 0,0 0 1,0 0-1,0 0 1,0 0-1,0 0 0,0 0 1,0 0-1,0 0 0,0 0 1,0 1-1,0-1 0,0 0 1,0 0-1,-1 0 0,1 0 1,0 0-1,0 0 1,0 0-1,0 0 0,0 1 1,0-1-1,0 0-39,-9 13 902,-8 17-511,8-8-256,2 0 1,0 0-1,1 1 0,1 0 0,2 0 0,0 0 0,1 0 1,1 1-1,2-1 0,0 5-135,4 23 118,2 1 0,3-1 0,1-1 1,4 2-119,5 13 354,18 35-354,-8-34-2482,-29-59 1422</inkml:trace>
  <inkml:trace contextRef="#ctx0" brushRef="#br0" timeOffset="3731.124">4880 689 7850,'27'-56'3148,"-26"56"-3041,-1-1-1,0 1 0,0 0 1,1-1-1,-1 1 0,0 0 1,1-1-1,-1 1 0,1 0 0,-1 0 1,0-1-1,1 1 0,-1 0 1,1 0-1,-1 0 0,0 0 1,1-1-1,-1 1 0,1 0 1,-1 0-1,1 0 0,-1 0 1,1 0-1,-1 0 0,0 0 0,1 0 1,-1 0-1,1 1 0,-1-1 1,1 0-107,14 5 618,-11-3-259,4-1-214,0 0 0,0 0 0,0-1 0,1 0 0,-1 0 0,0-1 0,0 0 0,0-1 0,0 0 0,-1 0 0,1-1 0,0 1 0,3-3-145,17-9 123,0-1 0,20-14-123,-32 18 73,-12 10-65,-1-1 1,0 0-1,0 0 0,0-1 1,0 1-1,-1-1 0,1 1 1,-1-1-1,1 0 0,-1 0 1,2-3-9,-4 4 6,1 1 0,-1-1 0,0 0 1,1 1-1,-1-1 0,0 0 0,0 0 1,0 1-1,0-1 0,-1 0 0,1 0 1,0 1-1,-1-1 0,1 0 0,-1 1 0,0-1 1,1 0-1,-1 1 0,0-1 0,0 1 1,0-1-1,0 1 0,0 0 0,0-1 1,0 1-1,-1 0 0,1 0-6,-4-4 13,1 0 0,-1 0 0,-1 1 1,1 0-1,0 0 0,-1 0 0,0 1 0,0 0 0,0 0 0,0 0 0,0 1 1,-1 0-1,1 0 0,-1 0 0,0 1 0,1 0 0,-1 1 0,0-1 0,0 1 1,1 0-1,-1 1 0,0 0 0,1 0 0,-1 0 0,-2 2-13,1 1 12,-1 1-1,1 0 1,-1 0-1,2 1 1,-1 0-1,1 0 1,-1 1-1,2 0 1,-1 0-1,1 0 1,0 1-1,1 0-11,-5 7 27,1-1-1,1 1 0,0 0 1,2 0-1,-1 1 0,0 7-26,4-14 17,1-1 0,0 0 0,1 1 0,0-1 0,0 1 0,1-1 0,0 1 0,1-1 0,-1 1 0,2-1-1,-1 0 1,1 1 0,1-1 0,-1 0 0,1 0 0,1 0 0,3 6-17,-2-6 22,0 0 0,1-1 0,1 0 0,-1 0 0,1 0 0,0-1 0,0 0 0,1 0 0,0 0 0,0-1 0,0-1 0,1 1 0,0-1 0,0-1 0,8 3-22,10 1 469,0-1 0,1-2 0,-1-1 0,24 0-469,49-1 730</inkml:trace>
  <inkml:trace contextRef="#ctx0" brushRef="#br0" timeOffset="4334.758">5782 583 6361,'-11'-15'1394,"0"1"0,-1 0-1,-1 1 1,0 0 0,-10-8-1394,19 18 158,0 0 1,-1 0 0,1 1 0,-1-1 0,1 1-1,-1 0 1,0 1 0,0-1 0,0 1 0,-3-1-159,5 2 74,0 0 0,0 0 1,-1 0-1,1 0 1,0 0-1,0 1 0,0-1 1,0 1-1,0 0 0,0 0 1,0 0-1,0 1 1,0-1-1,0 1 0,1-1 1,-1 1-1,-2 2-74,-2 2 51,1 1 0,0 0 1,0 1-1,0-1 0,1 1 0,0 0 0,0 1 0,1-1 0,0 1 1,1 0-1,0 0 0,0 0 0,0 2-51,0 2 14,0-1-1,1 1 1,1 0 0,0 0 0,1 0-1,0-1 1,1 1 0,0 0-1,3 9-13,-2-14 7,1 1-1,0-1 0,0 0 0,1 0 1,0 0-1,1-1 0,0 1 1,0-1-1,0 0 0,1 0 0,0-1 1,1 0-1,-1 0 0,1 0 1,0-1-1,3 2-6,-4-4 8,-1 0 0,0 0-1,1 0 1,0-1 0,-1 0 0,1 0 0,0 0-1,0-1 1,0 0 0,1 0 0,-1 0 0,0-1-1,0 0 1,0 0 0,0-1 0,1 0 0,-1 0-1,0 0 1,0-1 0,-1 1 0,1-1 0,0-1-1,4-2-7,-1 0 14,-1 0 0,0-1 0,0 0 0,-1-1 0,1 0 0,-2 0 0,1 0 0,-1-1 0,0 0 0,0 0 0,4-9-14,-7 10 7,1 1 0,-1-1-1,-1 0 1,1 0 0,-1 0-1,0-1 1,-1 1 0,0 0 0,0-1-1,0 1 1,-1-1 0,0 1 0,-1-1-1,0 1 1,0 0 0,-1-3-7,-1-2 10,-2 0-1,1 1 1,-2-1 0,-5-9-10,8 16 1,0 0-1,-1-1 1,0 1-1,1 1 1,-2-1 0,1 0-1,-1 1 1,1 0-1,-1 0 1,-4-2-1,9 6 0,0 0 0,-1 0 0,1-1 1,0 1-1,-1 0 0,1 0 0,-1-1 0,1 1 0,-1 0 0,1 0 0,0 0 0,-1 0 0,1 0 1,-1 0-1,1 0 0,-1 0 0,1 0 0,-1 0 0,1 0 0,-1 0 0,1 0 0,0 0 1,-1 0-1,1 0 0,-1 0 0,1 1 0,-1-1 0,1 0 0,0 0 0,-1 0 0,1 1 0,-1-1 1,1 0-1,0 1 0,-1-1 0,1 0 0,0 1 0,0-1 0,-1 0 0,1 1 0,0-1 1,0 1-1,-1-1 0,1 1 0,0-1 0,0 0 0,0 1 0,0-1 0,0 1 0,0-1 0,0 1 1,-1 23 36,4-11-20,0-1 0,1 0 0,0 1-1,1-1 1,0-1 0,1 1 0,1-1 0,-1 0 0,2-1 0,-1 1 0,2-1-17,7 9 41,1-1 1,1-1-1,0-1 1,1 0-1,8 3-41,-22-15-51,1 0 0,0 0 1,0-1-1,0 0 0,0 0 0,1 0 0,-1-1 0,5 1 51,17 0-142</inkml:trace>
  <inkml:trace contextRef="#ctx0" brushRef="#br0" timeOffset="4676.693">6090 518 7386,'-1'5'454,"0"-1"-1,0 1 1,0 0 0,1 0 0,0 0 0,0 0 0,0 0 0,1 0 0,0 0 0,0-1 0,0 1 0,0 0 0,1 0-454,3 16 823,3 15 455,2 0 0,2 3-1278,14 49 783,-25-84-732,0-2-8,0 0 0,-1 0 0,1 0 1,-1 0-1,1 0 0,-1 0 0,0 0 1,0 0-1,0 0 0,0 0 0,0 0 0,0 0 1,-1 0-1,1 0 0,0-1 0,-1 1 1,0 0-44,1-2 28,-1 0 1,1 0 0,0-1 0,-1 1 0,1 0-1,-1-1 1,1 1 0,0 0 0,0-1-1,-1 1 1,1-1 0,0 1 0,-1-1 0,1 1-1,0 0 1,0-1 0,0 1 0,0-1 0,-1 1-1,1-1 1,0 1 0,0-1 0,0 1 0,0-1-1,0 1 1,0-1 0,0 1 0,0-1-1,0 1-28,-2-19 223,0-19-80,2-1 0,1 1-1,3-14-142,-3 42 4,1-1 0,0 0 0,0 0 0,1 0 0,1 1 0,0-1-1,0 1 1,1 0 0,0 1 0,1-1 0,0 1 0,0 0 0,6-6-4,-8 12-12,0-1 0,0 1 0,0 0 0,1 0 0,-1 0 0,1 1 0,-1 0 0,1 0 0,0 0 0,0 0 0,0 1 0,0 0 0,0 0 0,0 0 0,1 0 0,-1 1 0,0 0 0,1 0 12,2 1 96,0 0 0,0 0 0,0 0 0,0 1 0,0 1 0,-1-1 0,1 1 0,-1 1 0,0-1 0,1 1 0,-1 0-96,29 23 474</inkml:trace>
  <inkml:trace contextRef="#ctx0" brushRef="#br0" timeOffset="5097.949">6519 526 7074,'38'-22'3320,"-38"22"-3270,0 0-1,0 0 1,0 0-1,0 0 1,0 0-1,1 0 1,-1 0-1,0 0 1,0 0 0,0 0-1,0 0 1,0 0-1,1 0 1,-1 0-1,0 0 1,0 0-1,0 0 1,0 0-1,0 0 1,0 0-1,0 0 1,1-1-1,-1 1 1,0 0-1,0 0 1,0 0 0,0 0-1,0 0 1,0 0-1,0 0 1,0-1-1,0 1 1,0 0-1,0 0 1,0 0-1,0 0 1,0 0-1,0 0 1,0-1-1,0 1 1,0 0 0,0 0-1,0 0 1,0 0-1,0 0 1,0-1-1,0 1 1,0 0-1,0 0 1,0 0-1,0 0 1,0 0-1,0 0 1,0-1-1,0 1 1,0 0-1,0 0 1,0 0 0,-1 0-1,1 0 1,0 0-1,0 0 1,0 0-50,0 0 78,-1 0 0,1 0 0,0 1 1,-1-1-1,1 0 0,0 1 0,-1-1 1,1 0-1,0 1 0,-1-1 0,1 1 1,0-1-1,0 0 0,0 1 0,0-1 1,-1 1-1,1-1 0,0 1 0,0-1 1,0 0-1,0 1 0,0-1 0,0 1 1,0-1-1,0 1 0,0-1 0,0 1-78,2 35 791,2 0 0,1-1 1,5 20-792,-2-16 73,-1 1 0,-1 27-73,0-43 76,-6-24-74,0 0-1,0 0 1,0 0 0,0 0 0,0 0 0,0 0-1,0 1 1,0-1 0,0 0 0,0 0 0,0 0-1,0 0 1,0 0 0,0 0 0,0 0 0,0 0-1,0 0 1,0 0 0,0 0 0,0 0 0,1 0-1,-1 0 1,0 1 0,0-1 0,0 0 0,0 0-1,0 0 1,0 0 0,0 0 0,0 0 0,0 0-1,0 0 1,0 0 0,1 0 0,-1 0 0,0 0-1,0 0 1,0 0 0,0 0 0,0 0 0,0 0-1,0 0 1,0 0 0,0 0 0,0 0 0,1 0-1,-1 0 1,0 0 0,0-1 0,0 1 0,0 0-1,0 0 1,0 0 0,0 0 0,0 0 0,0 0-1,0 0 1,0 0 0,0 0 0,0 0 0,0 0-3,3-15 133,-2-20 73,0-18-42,3 1 0,6-25-163,-8 67 3,1 0 0,0 0 1,0 0-1,1 1 0,1-1 1,-1 1-1,1 0 0,1 1 1,0-1-1,0 1 0,1 0 1,3-3-4,-7 8-1,0 0 1,0 0 0,0 1 0,0 0-1,0-1 1,1 1 0,-1 0 0,1 0-1,-1 1 1,1-1 0,0 1 0,0 0-1,-1 0 1,1 0 0,0 0 0,0 1 0,0 0-1,0 0 1,0 0 0,0 0 0,0 0-1,0 1 1,0-1 0,0 1 0,-1 0-1,1 1 1,0-1 0,0 1 0,-1-1-1,1 1 1,-1 0 0,0 0 0,1 1 0,4 3 0,0 1 0,0 0 0,-1 0 0,0 0-1,0 1 1,-1 0 0,0 0 0,-1 1 0,1 0 0,-2 0 0,1 0 0,-1 1 0,-1-1 0,2 6 0,4 18 6,-2 1-1,-2-1 1,1 24-6,-6-56 0,1 6-25,-1 0 0,2 0 0,-1 0 1,1 0-1,0 0 0,2 2 25,-3-6-235,0-1-1,0 0 1,0 0 0,1 1-1,-1-1 1,1 0 0,0 0-1,0-1 1,-1 1 0,1 0 0,0-1-1,0 1 1,1-1 0,-1 1-1,0-1 1,0 0 0,1 0-1,-1 0 1,1 0 235,16 3-1700</inkml:trace>
  <inkml:trace contextRef="#ctx0" brushRef="#br0" timeOffset="5497.369">7179 567 10706,'14'-66'4177,"-18"88"-2921,3 5-143,-2 9-409,1 2-128,5-2-288,-3-4-72,3 0-136,5-1-24,4-5 152,-5 1-72,-3-8-520,1-2 2152,-9-6-1519</inkml:trace>
  <inkml:trace contextRef="#ctx0" brushRef="#br0" timeOffset="5498.369">7178 88 11642,'-20'-39'4721,"-1"14"-3312,5 11-577,6 4-384,4 16-8,5 5-128,8 16-136</inkml:trace>
  <inkml:trace contextRef="#ctx0" brushRef="#br0" timeOffset="6105.236">7416 667 6841,'-18'-94'3136,"18"92"-2900,-1 0 0,1 0 0,0 0 0,0 0 0,0 0 0,0 0 0,0 0 0,0 0 0,0 0 0,1 0 0,-1 1 0,1-2-236,-1 2 46,0 1-1,1 0 0,-1-1 1,0 1-1,0 0 0,0 0 0,1-1 1,-1 1-1,0 0 0,1 0 1,-1 0-1,0-1 0,0 1 0,1 0 1,-1 0-1,0 0 0,1 0 1,-1 0-1,0 0 0,1 0 0,-1 0 1,0 0-1,1 0 0,-1 0 1,0 0-1,1 0 0,-1 0 0,0 0 1,1 0-1,-1 0 0,0 0 1,1 0-1,-1 0 0,1 1-45,1 0 183,1 0 0,-1 1 1,0-1-1,1 1 0,-1 0 0,0 0 0,0 0 0,2 2-183,1 4 249,1 1-1,-1 0 1,0 0 0,-1 1 0,0 0-1,0-1 1,2 10-249,14 78 364,-13-55-263,-2-14-55,-4-18-20,1 1 1,0-1 0,1 0-1,0 0 1,1 2-27,-2-9 79,-1-4-16,-1-12 23,-6-20 7,4 26-82,-6-20 26,1-1 0,2 0 0,0 0-1,0-26-36,5 46 2,0-1 0,1 1 0,0 0 0,0 0 0,1-1 0,0 1 0,0 0 0,1 0 0,0 1 0,1-1-1,-1 0 1,1 1 0,1 0 0,-1 0 0,1 0 0,1 1 0,-1 0 0,1-1 0,1 1-2,-2 1 0,1 0 0,0 1 0,0 0 0,0 0 0,0 0 0,1 1 0,-1 0 0,1 0 0,0 0 0,0 1 0,0 0 0,0 1 0,0-1 1,0 1-1,1 1 0,-1-1 0,0 1 0,0 1 0,1-1 0,-1 1 0,0 0 0,0 1 0,0 0 0,0 0 0,0 1 0,0-1 0,0 1 0,-1 1 0,0-1 1,1 1-1,-1 0 0,-1 1 0,1 0 0,-1-1 0,1 2 0,-1-1 0,-1 1 0,1-1 0,-1 1 0,0 1 0,0-1 0,-1 1 0,5 9 14,-1 0 0,-1 0 0,-1 1 0,0 0 0,-1 0 0,1 15-14,0 19-442,-1 36 442,-4-85-19,0-2 16,-1 3-232,1-1 1,0 1-1,0-1 0,0 1 1,1-1-1,-1 1 0,0-1 0,1 1 1,0-1-1,-1 0 0,1 1 1,0-1-1,0 0 0,0 1 0,1-1 1,-1 0-1,1 0 0,-1 0 1,1 0-1,0 0 235,19 10-1936</inkml:trace>
  <inkml:trace contextRef="#ctx0" brushRef="#br0" timeOffset="6628.269">8262 606 6329,'2'-10'863,"-1"0"0,0 0 0,-1 0 0,0 0-1,0 0 1,-1 1 0,0-1 0,-1 0-1,-1-2-862,3 9 157,-1 0-1,-1 1 1,1-1-1,0 0 1,-1 0-1,1 0 1,-1 1-1,0-1 1,0 1-1,0 0 1,0-1-1,0 1 1,-1 0-1,1 0 1,-1 0-1,1 1 1,-1-1-1,0 0 1,1 1-1,-1 0 1,0 0-1,0 0 1,0 0-1,0 0 1,0 1-1,0-1 1,0 1-1,-1 0 1,1-1-1,-3 2-156,-1-1 75,-1 1 0,0 1-1,1 0 1,-1 0-1,1 0 1,0 1-1,0 0 1,0 0 0,0 1-1,0 0 1,1 0-1,-1 0 1,1 1-1,0 0 1,1 0 0,-1 1-1,1 0-74,-2 1 14,1 0 0,-1 1 0,2 0-1,-1 0 1,1 1 0,0-1 0,1 1-1,0 0 1,0 0 0,1 1 0,0-1 0,1 1-1,0 1-13,1-6 5,1 1 0,0-1 0,0 0 0,0 1 0,1-1 0,0 0 0,0 0 0,0 1 0,0-1 0,1 0 0,0 0 0,0 0 0,1-1 0,-1 1 0,1 0 0,2 2-5,0-1 6,0-1-1,0 1 1,0-1 0,0-1 0,1 1 0,0-1 0,0 0 0,0 0 0,1-1 0,-1 0 0,7 2-6,-6-2 4,1 0 1,-1-1 0,1 0-1,0 0 1,0-1 0,0 0 0,0 0-1,0-1 1,0 0 0,0-1-1,0 1 1,0-2 0,0 1 0,0-1-1,-1 0 1,1-1 0,0 1 0,-1-2-1,0 1 1,0-1 0,0 0-1,4-3-4,-8 4 3,0 0 0,0-1 0,0 1 0,-1-1 0,1 0 0,-1 0 0,1 0 0,-1 0 0,-1 0 0,1 0 0,-1 0 0,1-1 0,-1 1 0,0 0 0,-1-1 0,1 1 0,-1-1 0,0 1 0,0-1 0,0 1 0,-1-1 0,1 0-3,-3-10 11,0 1 0,0-1 0,-2 1 0,0-1-1,-6-11-10,1 8-2,10 18 2,0 0 0,-1 0 0,1 0-1,0 0 1,0 0 0,0 0 0,0 0 0,0 0 0,-1 0 0,1 0 0,0 0 0,0 0 0,0 0-1,0 0 1,0 0 0,-1 1 0,1-1 0,0 0 0,0 0 0,0 0 0,0 0 0,0 0 0,0 0-1,-1 0 1,1 0 0,0 0 0,0 1 0,0-1 0,0 0 0,0 0 0,0 0 0,0 0-1,0 0 1,0 1 0,0-1 0,0 0 0,0 0 0,0 0 0,0 0 0,0 0 0,0 1 0,0-1-1,0 0 1,0 0 0,0 0 0,0 0 0,0 0 0,0 1 0,0-1 0,0 0 0,0 0 0,0 0-1,0 0 1,4 37-8,6 1 8,3-1 0,1 0 0,1-1 0,4 2 0,31 78 2,-32-68 4,-3 2 1,-1 5-7,-9-31 11,-1 0 0,-1 0 1,-1 1-1,-1-1 0,-2 14-11,1-32 18,0-1 1,-1 1-1,0-1 0,0 0 0,0 1 0,-1-1 1,0 0-1,0 0 0,0 0 0,0 0 1,-1 0-1,0-1 0,0 1 0,0-1 0,-1 0 1,1 0-1,-1 0 0,0 0 0,0 0 1,0-1-1,-1 0 0,1 0 0,-1 0 1,0 0-1,0-1 0,0 0 0,0 0 0,0 0 1,0-1-1,-4 1-18,-7 1 28,1-1-1,0 0 1,-1-1 0,1-1 0,0-1 0,-1 0 0,1-1-1,-14-3-27,7 0 23,0-2-1,0 0 1,0-1-1,1-1 1,-11-7-23,24 12 41,0 0 0,1-1 0,0 0 0,0 0 0,-3-4-41,8 7-104,0 1 1,1-1 0,-1 0-1,1 0 1,-1 1 0,1-1-1,0 0 1,0 0 0,0 0-1,0-1 1,0 1 0,1 0-1,-1 0 1,0 0-1,1-1 1,0 1 0,0 0-1,-1 0 1,1-1 0,1 1-1,-1 0 1,0-2 103,12-29-964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6:06.1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337 343 3793,'0'0'157,"0"-1"0,0 1 0,0 0-1,0 0 1,0-1 0,0 1 0,0 0 0,0-1 0,0 1 0,0 0 0,-1 0 0,1-1 0,0 1-1,0 0 1,0 0 0,0-1 0,-1 1 0,1 0 0,0 0 0,0-1 0,0 1 0,-1 0 0,1 0-1,0 0 1,0 0 0,-1-1 0,1 1 0,0 0 0,0 0 0,-1 0 0,1 0 0,0 0 0,-1 0-1,1 0 1,0 0 0,-1 0 0,1 0 0,0 0 0,0 0 0,-1 0 0,1 0 0,0 0 0,-1 0-1,1 0-156,-17-2 1677,3 3-945,0 1-1,0 0 0,0 1 1,1 1-1,-1 0 0,1 1 1,-13 7-732,-15 4 623,30-13-506,0 1 1,1 0 0,-1 1-1,1 0 1,0 1-1,1 0 1,-5 3-118,11-6 10,0-1 1,1 1-1,-1 0 0,1 0 1,0 0-1,-1 0 1,2 0-1,-1 0 0,0 0 1,1 1-1,-1-1 1,1 1-1,0-1 0,0 1 1,0 0-1,1-1 0,-1 1 1,1 0-1,0-1 1,0 1-1,0 0 0,0 0 1,1-1-1,0 3-10,0-3 3,-1-1 0,1 1-1,0 0 1,0-1 0,0 1-1,1-1 1,-1 0 0,1 1 0,-1-1-1,1 0 1,0 0 0,0 0 0,0 0-1,0 0 1,0 0 0,0-1-1,0 1 1,1 0 0,-1-1 0,1 0-1,-1 0 1,1 0 0,-1 0 0,2 0-3,8 3 8,1-1 1,0 0-1,1-1 1,8 0-9,0 0 9,-4 0-3,1 2 1,-1-1-1,0 2 0,-1 1 0,1 0 0,9 5-6,-24-9 1,1 0 0,-1 0 0,1 0 0,-1 1 0,0-1 0,0 1 0,0 0 0,0 0 0,0 0 0,-1 0 1,1 0-1,-1 1 0,0-1 0,1 3-1,-2-3 0,0 0 0,0 0 0,0 1 0,-1-1 0,0 0 0,1 0 0,-1 1 1,-1-1-1,1 0 0,0 1 0,-1-1 0,1 0 0,-1 0 0,0 1 0,0-1 0,-1 0 0,1 0 1,0 0-1,-1 0 0,-1 1 0,-2 4 5,-1 1 0,0-1-1,-1 0 1,0 0 0,0-1 0,-1 0 0,0 0 0,0-1 0,0 0 0,-1 0-1,0-1 1,0 0 0,-1 0 0,1-1 0,-1-1 0,0 0 0,-6 2-5,6-3 14,0 0 0,0-1 1,0 1-1,0-2 0,-1 0 1,1 0-1,0-1 1,0 0-1,0 0 0,0-1 1,0-1-1,1 0 0,-1 0 1,1-1-1,-1 0 0,1 0 1,0-1-1,0-1-14,3 0-54,6 6 58,0 0 1,0 0-1,0 0 1,-1 0-1,1-1 1,0 1 0,0 0-1,0 0 1,0 0-1,0 0 1,0 0-1,0-1 1,0 1-1,0 0 1,0 0 0,0 0-1,0 0 1,0 0-1,0-1 1,0 1-1,1 0 1,-1 0-1,0 0 1,0 0 0,0 0-1,0 0 1,0-1-1,0 1 1,0 0-1,0 0 1,0 0 0,0 0-1,1 0 1,-1 0-1,0 0 1,0 0-1,0 0 1,0-1-1,0 1 1,0 0 0,1 0-1,-1 0 1,0 0-1,0 0 1,0 0-1,0 0 1,0 0 0,1 0-1,-1 0 1,0 0-5,16-1 66</inkml:trace>
  <inkml:trace contextRef="#ctx0" brushRef="#br0" timeOffset="385.577">842 411 7546,'-4'-16'3656,"-17"-1"-1383,-6 4-121,-6 8-799,-5 8-257,-2 19-408,-1 10-120,4 11-160,5 10-80,11-1-136,10 1-32,18-7-32,13-6-24,14-5-32,8-11-16,16-6 321,4-7 135,6-7-296</inkml:trace>
  <inkml:trace contextRef="#ctx0" brushRef="#br0" timeOffset="944.165">1096 68 7346,'-8'-12'1258,"-15"-21"1449,22 31-2399,-1 0-1,0 0 0,0 0 0,0 0 0,0 0 1,0 0-1,0 1 0,0-1 0,-1 1 0,1-1 1,-1 1-1,0 0-307,3 1 48,0 0 0,-1 0 1,1 0-1,-1 0 0,1 0 1,0 0-1,-1 0 0,1 0 1,-1 0-1,1 0 0,0 0 1,-1 1-1,1-1 0,-1 0 1,1 0-1,0 0 0,-1 1 0,1-1 1,0 0-1,0 0 0,-1 1 1,1-1-1,0 0 0,-1 1 1,1-1-1,0 0 0,0 1 1,0-1-1,-1 0 0,1 1 0,0-1 1,0 0-1,0 1 0,0-1 1,0 1-1,0-1 0,0 0 1,0 1-1,0-1 0,0 1 1,0-1-1,0 0 0,0 1 0,0-1 1,0 1-1,0-1 0,0 0-48,3 22 223,-3-21-168,10 37 268,1 0-1,2-1 1,15 32-323,16 43 281,-30-67-133,-2 0 0,-2 0 1,3 30-149,-11-48 53,0 1 1,-2-1 0,-1 0 0,-1 1 0,-1-1 0,-6 23-54,4-32 31,3-13-18,0 0-1,1 0 1,0 1-1,0-1 1,0 0-1,0 0 1,1 0-1,0 1 0,0-1 1,1 1-13,-1-6 2,0 0 0,0 0 0,0 0-1,0 1 1,0-1 0,1 0 0,-1 0 0,0 0 0,0 0 0,0 0 0,0 0-1,0 0 1,1 0 0,-1 1 0,0-1 0,0 0 0,0 0 0,0 0 0,0 0 0,1 0-1,-1 0 1,0 0 0,0 0 0,0 0 0,0 0 0,1 0 0,-1 0 0,0 0-1,0 0 1,0 0 0,0 0 0,1 0 0,-1-1 0,0 1 0,0 0 0,0 0 0,0 0-1,0 0 1,1 0 0,-1 0 0,0 0 0,0 0 0,0-1 0,0 1 0,0 0-1,0 0 1,0 0 0,1 0 0,-1 0 0,0-1 0,0 1 0,0 0 0,0 0 0,0 0-2,8-10 43,-8 10-39,8-12 24,-1-1 0,0 1-1,-1-1 1,0-1 0,-1 1-1,0-1 1,-1 1 0,1-13-28,3-23 60,1-45-60,-2 22 28,-7 67-28,0 1 0,1-1 0,0 0 1,0 1-1,0-1 0,1 0 1,-1 1-1,1 0 0,0-1 0,1 1 1,0-2-1,-1 5-1,-1-1 1,1 1 0,-1 0 0,1 0-1,-1 0 1,1 0 0,0 0 0,0 0-1,-1 1 1,1-1 0,0 1 0,0-1-1,0 1 1,0-1 0,-1 1 0,1 0-1,0 0 1,0 0 0,0 0 0,0 0-1,0 1 1,0-1 0,0 1 0,-1-1-1,1 1 1,0-1 0,0 1 0,1 1 0,10 3-1,-1 1 0,0 1 0,0 0 1,-1 0-1,0 1 0,0 0 0,-1 1 0,2 2 1,13 14 0,-1 1-1,11 17 1,-27-34-94,-1 1 0,0 1 1,0-1-1,-1 1 1,-1 0-1,0 1 1,0-1-1,-1 1 0,0 0 1,-1 0-1,-1 0 1,1 4 93,-2 11 569,4-3-353</inkml:trace>
  <inkml:trace contextRef="#ctx0" brushRef="#br0" timeOffset="1364.676">1661 693 9594,'21'-85'3653,"-20"83"-3493,-1 0 1,1 0-1,-1 0 1,1 1-1,0-1 1,0 0-1,0 1 1,0-1-1,0 1 1,0-1-1,0 1 1,1-1-161,9 0 1042,-5 1-623,35-3 879,-20 3-1048,0-2 0,-1 0 0,1-1 0,-1-1 0,0-1 0,16-7-250,-29 10 27,-1 0-6,0 0-1,0 0 1,0 0-1,-1 0 1,4-4-21,-8 6 4,0 1 0,0-1 1,0-1-1,0 1 0,0 0 0,0 0 1,-1 0-1,1 0 0,0-1 1,0 1-1,-1 0 0,1-1 1,-1 1-1,1-1 0,-1 1 1,0 0-1,0-1 0,1 1 0,-1-1 1,0 1-1,0-1 0,0 1 1,0-1-1,-1 1 0,1-1 1,-1 0-5,0-2 4,0 0 0,0 0 0,-1 1 0,0-1 0,0 1 0,0-1 0,0 1 0,0 0 0,-1-1 1,0 1-1,1 0 0,-1 1 0,0-1 0,0 1 0,-1-1 0,1 1 0,0 0 0,-1 0 0,1 0 1,-1 0-1,0 1 0,0 0 0,0 0 0,1 0 0,-1 0 0,0 0 0,0 1 0,-1-1-4,-4 1 3,0 0 0,0 0-1,0 1 1,0 0 0,0 0-1,0 1 1,0 0 0,1 1-1,-1 0 1,0 0 0,1 1-1,0 0-2,-2 2 6,0 0 0,0 1-1,1 1 1,-1-1 0,2 1-1,-1 1 1,1 0 0,1 0-1,0 1 1,0-1 0,1 2-1,0-1 1,0 1 0,1 1-6,2-6 8,1 0-1,-1 0 1,1 0-1,1 0 1,-1 0 0,1 1-1,0-1 1,1 1 0,0-1-1,-1 0 1,2 1 0,-1-1-1,1 1 1,0-1 0,1 0-1,-1 1 1,1-1 0,0 0-1,1 0 1,0 0 0,0-1-1,0 1 1,0-1 0,1 1-1,0-1 1,3 3-8,3 1 20,0-1 0,1 1 1,0-2-1,0 1 0,1-2 0,0 1 1,0-2-1,1 0 0,0 0 1,0-1-1,0-1 0,2 1-20,7 0-44,0-1 0,0 0 0,1-2 0,-1 0 0,1-2 0,21-2 44,9-8-603,-7-8 252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7:13.0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183 121 3273,'-99'-20'2202,"92"18"-1405,0 0 1,0 1 0,0 0-1,0 1 1,-1-1 0,1 1 0,-6 1-798,-5 0 2108,15 1-765,7 1-855,8 3-153,3-2-108,0-1 0,0 0 1,1 0-1,-1-2 0,12 1-227,82-5 387,-101 3-365,384-40 348,-151 11-304,279-8 81,178 23-147,523 46 47,-768-16-30,1176 15 80,-924-21 2,-608-9-38,691 1 2172,-605-12-1364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7:08.5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128 132 4921,'-99'-53'2466,"74"42"-425,21 10-1090,5 2-99,15 10 746,3-4-1221,0-1 0,0 0-1,1-2 1,0 0-1,0-2 1,0 0 0,0-1-1,12-1-376,39-5 581,57-11-581,-29 3 326,87-4-90,111-14-88,-183 17 71,89-1-219,-195 15-50,0 0 0,-1 0 0,1 1 0,0 0 0,-1 0 0,1 1 0,2 1 50,5 7-158</inkml:trace>
  <inkml:trace contextRef="#ctx0" brushRef="#br0" timeOffset="532.172">627 164 5137,'-9'-27'3766,"8"25"-3514,1 1-1,-1-1 0,0 1 0,0 0 1,1 0-1,-1-1 0,0 1 1,0 0-1,0 0 0,0 0 1,0 0-1,-1 0 0,1 0 1,0 0-1,0 1 0,-1-1 1,1 0-1,-1 0-251,2 2 59,0-1 1,-1 0-1,1 0 1,-1 1-1,1-1 1,-1 0-1,1 1 1,0-1-1,-1 0 1,1 1-1,0-1 1,-1 0-1,1 1 1,0-1-1,-1 1 1,1-1-1,0 1 1,0-1-1,0 1 1,-1-1-1,1 1 1,0-1-1,0 1 1,0-1-1,0 1 1,0-1-1,0 1 1,0-1-1,0 1 1,0-1-1,0 1-59,-1 21 408,7 63 310,4-1-1,8 21-717,-4-16 259,4 20 21,4-1 0,12 25-280,-30-122 30,0 1-1,-1-1 0,0 1 1,-1 0-1,-1 0 0,0 0 1,0 0-1,-1 0 0,-1 0 1,0 0-1,-2 12-29,-6 6-12</inkml:trace>
  <inkml:trace contextRef="#ctx0" brushRef="#br0" timeOffset="1536.425">1284 191 4577,'-4'-7'755,"-2"1"0,1 0-1,0 0 1,-1 1 0,0-1 0,-1 1 0,1 1 0,-1-1-1,-5-2-754,12 7 50,-1 0-1,1 0 0,-1 1 0,1-1 0,0 0 0,-1 0 0,1 0 0,0 0 0,-1 0 0,1 1 0,0-1 0,0 0 1,-1 0-1,1 0 0,0 1 0,-1-1 0,1 0 0,0 1 0,0-1 0,0 0 0,-1 0 0,1 1 0,0-1 0,0 0 1,0 1-1,0-1 0,-1 0 0,1 1 0,0-1 0,0 1 0,0-1 0,0 0 0,0 1 0,0-1 0,0 0 1,0 1-1,0-1 0,0 1-49,0 17 438,5 12-77,0 0 0,2-1 0,9 24-361,-2-9 104,36 112 70,6 19 94,-45-135 9,-2 1-1,-2 0 1,0 18-277,-6-40 128,-1 0-1,-1 0 1,-1 0 0,0 0 0,-1 0 0,-6 16-128,5-28 188,0-14-43,-2-19 34,6 24-166,-3-20 0,1 0 1,1 0-1,1 1 0,0-1 1,2 0-1,1 0 0,0 1 1,2-1-1,0 1 0,2 0 1,0 1-1,1 0 0,1 0 1,1 0-1,1 1 0,1 1 1,0 0-1,1 0 0,1 1 1,8-6-14,-20 21-2,-1 0 0,1 0 0,0 1 0,0-1 0,0 1 0,0-1 0,0 1 0,0 0 0,1 0 0,-1 0 0,0 0 0,1 0 0,-1 0 0,0 1 0,1-1 0,-1 1 0,1-1 0,-1 1 0,1 0 0,-1 0 0,1 0 0,-1 1 0,1-1 0,-1 0 0,1 1 0,-1 0 0,1 0 0,-1-1 0,0 1 0,0 1 0,1-1 0,-1 0 0,0 0 0,0 1 0,0 0 0,0-1 0,1 3 2,8 7-5,0 0 0,-2 2 0,1-1 0,-1 1 0,6 12 5,-4-6 3,-4-7-3,1-2 1,-1 1-1,2-1 1,-1-1-1,2 1 1,-1-2-1,1 1 1,0-1-1,1-1 1,0 1-1,0-2 1,0 0-1,12 5 0,-5-5 2,-1-1-1,1 0 1,0-1-1,1-1 0,-1-1 1,1-1-1,-1 0 1,1-1-1,-1-1 1,1-1-1,-1-1 0,0 0 1,0-1-1,0-1 1,0-1-1,-1 0 0,0-2 1,10-5-2,-19 9 5,0-1 0,-1 0 0,1 0 0,-1 0 0,0-1 0,-1 0 0,1-1 0,-1 1 1,0-1-1,-1-1 0,0 1 0,3-5-5,-5 7 8,-1 0 1,1-1-1,-1 1 1,0-1-1,0 1 1,-1-1-1,1 0 1,-1 0-1,-1 0 1,1 0-1,-1 1 1,0-1-1,0 0 1,-1 0-1,0 0 1,0 0-1,0 0 1,0 1-1,-3-5-8,3 7 2,0 1-1,-1-1 1,1 0-1,-1 0 1,0 1-1,0-1 1,0 1-1,0 0 1,0-1-1,0 1 1,-1 0-1,1 0 1,-1 1-1,0-1 0,1 0 1,-1 1-1,0 0 1,0-1-1,0 1 1,0 0-1,0 1 1,0-1-1,0 0 1,0 1-1,0 0 1,-1 0-1,1 0 1,0 0-1,0 0 0,0 0 1,-3 2-2,-2-1 3,-1 1 0,1 0-1,0 1 1,0 0 0,0 0 0,0 1-1,1 0 1,-1 0 0,1 1 0,0 0-1,-4 4-2,-2 3 34,1 1 0,0 1 0,1 0 0,0 0 0,2 1 0,0 0 0,0 1 0,1 0 0,1 1 0,1-1 0,0 1 0,2 0 0,0 1-1,0-1 1,2 1 0,0 1-34,2-13 18,0 0-1,0 0 1,0 0-1,1 0 1,0 0-1,1 0 1,-1 0-1,1 0 1,0 0-1,1 0 0,-1-1 1,1 1-1,0-1 1,4 5-18,-2-4 20,1 0 1,-1 0-1,1 0 1,1-1 0,-1 0-1,1 0 1,0 0-1,0-1 1,0 0-1,4 1-20,6 2 57,1-1 1,0-1-1,1 0 0,-1-1 1,1-1-1,0-1 0,0 0 1,0-2-1,9-1-57,-6 0-990,-1-1 0,0-1 0,1-1 990,-2-2-721,0 0 0,14-8 721,-33 14-4</inkml:trace>
  <inkml:trace contextRef="#ctx0" brushRef="#br0" timeOffset="2110.559">2854 565 4809,'-1'-2'258,"0"1"-1,0 0 0,0 0 1,0 0-1,0 0 1,0 0-1,-1 0 1,1 1-1,0-1 1,0 0-1,-1 1 1,1-1-1,0 0 1,-1 1-1,1 0 1,-2-1-258,-4-2 637,4 2-515,0-1 26,-1 1 0,1-1 0,-1 1 0,0-1-1,0 1 1,0 1 0,0-1 0,0 0 0,1 1 0,-1 0 0,0 0-1,0 0 1,0 0 0,0 1 0,0-1 0,0 1 0,0 0 0,0 0 0,0 1-1,-1 0-147,-8 7 265,0 1-1,0 0 0,1 1 1,0 1-1,1 0 0,1 0 1,0 1-1,0 0 0,1 1 1,-6 14-265,8-14 37,1 0 0,0 1 0,1-1 0,1 1 0,0 0 0,1 1 0,1-1 0,0 0 0,1 1 0,1 11-37,0-18 2,1 0 0,0 0 0,0 0 0,1 0 1,0 0-1,1-1 0,-1 1 0,2-1 0,-1 1 0,1-1 0,1 0 0,-1 0 0,1-1 0,1 1 0,0-1 1,0 0-1,0-1 0,7 6-2,-9-9 8,0 1 0,1-1 0,0-1 0,-1 1 0,1-1 0,0 0 1,0 0-1,1 0 0,-1-1 0,0 0 0,1 0 0,-1 0 0,0 0 0,1-1 1,0 0-9,2-1 17,1 0 0,0 0 0,-1-1 1,1 0-1,-1 0 0,0-1 1,0 0-1,0-1 0,1 0-17,9-6 98,-1 0-1,0-2 0,-1 0 1,0-1-1,-1 0 0,-1-1 1,12-15-98,-16 17 128,0 0 0,-1-1 0,-1-1 0,0 1 0,0-1 0,-2 0 0,2-6-128,-5 12 65,-1-1 0,1 1 0,-2-1 0,1 0 0,-1 1 0,-1-1 1,0 0-1,0 0 0,0 0 0,-1 0 0,-1 1 0,0-1 1,-2-7-66,0 5 47,-1 0 0,0 0 0,0 1-1,-1 0 1,-1 0 0,0 0 0,0 1 0,-1 0 0,0 0 0,0 1 0,-2-1-47,5 4-6,0 1-1,0 0 0,0 1 0,0-1 0,0 1 1,-1 0-1,0 0 0,1 1 0,-1-1 1,0 1-1,0 0 0,-1 1 0,1 0 1,0 0-1,0 0 0,-1 1 0,1 0 1,0 0-1,0 0 0,-1 1 0,-4 1 7,7-1-58,0 0 0,0 1 0,0-1 0,1 1 0,-1 0 0,1 0 0,-1 1 0,-2 1 58,3-1-35,0 1-1,0-1 0,1 1 1,-1-1-1,1 1 0,0 0 1,-1 1 35</inkml:trace>
  <inkml:trace contextRef="#ctx0" brushRef="#br0" timeOffset="3009.903">3361 555 7066,'-42'-19'5682,"41"19"-5628,0 0-1,1 0 1,-1 0 0,0 0-1,0 0 1,1 1 0,-1-1-1,0 0 1,1 1 0,-1-1-1,1 0 1,-1 1 0,0-1-1,1 0 1,-1 1 0,1-1-1,-1 1 1,1-1 0,-1 1-1,1 0 1,-1-1 0,1 1-1,0-1 1,-1 1 0,1 0-1,0-1 1,0 1-1,-1 0 1,1-1 0,0 1-1,0 0 1,0-1 0,0 1-1,0 0 1,0 0 0,0-1-1,0 1 1,0 0 0,0-1-54,-1 5 149,-1 5-21,1 0 0,0 0 0,0 0 0,1 0 0,1 1 0,-1-1 0,2 0 0,0 4-128,5 17 333,2 0-1,1 0-332,-2-10 125,-2-1-1,-1 1 0,0 0 1,-1 0-1,0 18-124,-3-13 95,0-1 113,-2 0 0,0 7-208,-2-25 238,0-12-38,0-10 51,2-32-121,2-1 0,2 1 0,2 0 0,2 0-1,2 0 1,9-23-130,-14 54 1,2 0-1,0 1 0,7-13 0,-13 27-1,1-1 0,-1 1 0,1 0-1,0 0 1,0 0 0,0 0 0,-1 0-1,1 0 1,0 0 0,0 0 0,0 0 0,1 0-1,-1 0 1,0 0 0,0 1 0,0-1-1,0 1 1,1-1 0,-1 1 0,0-1-1,1 1 2,0 0-1,-1 0 0,0 0-1,0 0 1,0 1 0,1-1-1,-1 0 1,0 1 0,0-1-1,0 1 1,0-1 0,0 1-1,0 0 1,0-1 0,0 1-1,0 0 1,0 0 0,0 0-1,1 1 2,3 5-5,1 0 0,-1 0-1,-1 1 1,0 0-1,3 6 6,-4-9 0,4 10 0,2-1-1,0 0 0,0-1 1,2 0-1,-1-1 1,2 0-1,-1-1 1,2 0-1,-1 0 1,1-1-1,1-1 0,0-1 1,0 0-1,1 0 1,0-2-1,0 1 1,9 0 0,-8-2 0,1 0 1,-1-2-1,1 0 1,0-1 0,0-1-1,0 0 1,0-2-1,0 1 1,0-2 0,-1-1-1,1 0 1,0-1-1,-1 0 1,0-1 0,0-1-1,14-8 0,-11 4 7,1-2-1,-1 0 1,-1-1-1,-1-1 1,0-1-1,5-6-6,-16 16 5,-1-1 0,1 0-1,-2 0 1,1 0 0,-1-1-1,0 1 1,0-1 0,0 0-1,-1 0 1,0 0 0,-1-1-1,1 1 1,-2-1 0,1 0-1,-1 1 1,0-1 0,0 0-1,-1 0 1,-1-5-5,1 10 2,0 0 1,-1 0-1,1 0 0,-1-1 0,0 1 1,0 0-1,0 0 0,-1 0 0,1 0 1,-1 0-1,1 1 0,-1-1 0,0 0 1,0 1-1,0-1 0,-1 1 0,1 0 1,0 0-1,-1 0 0,0 0 0,1 0 1,-1 0-1,0 1 0,0-1 0,0 1 0,0 0 1,0 0-1,0 0 0,0 0 0,-1 0 1,1 1-1,-1-1-2,-3 1 4,0 0-1,-1 0 1,1 1-1,0 0 1,-1 0 0,1 1-1,0 0 1,0 0-1,0 0 1,0 1 0,0 0-1,1 1 1,-5 2-4,-9 7 10,2 2-1,-1-1 1,2 2 0,0 1 0,0 0-1,2 1 1,0 0 0,-7 14-10,14-20 21,0 0 0,2 1 0,-1-1 1,1 2-1,1-1 0,1 0 0,0 1 0,0 0 1,1 0-1,1 0 0,1 0 0,0 1 0,0-1 1,2 13-22,0-21 11,0 0 1,1 0 0,-1-1-1,1 1 1,0 0 0,1-1-1,-1 1 1,1-1 0,0 0-1,1 0 1,-1 0 0,1 0 0,0-1-1,0 1-11,3 2 15,0-1 0,1 0 0,0-1 0,0 0 0,0 0 1,0 0-1,1-1 0,5 2-15,6 1 23,0-2 1,0 0 0,1-1 0,0-1 0,-1 0 0,1-2-1,20-1-23,-17-1-88,0-1-1,-1-1 0,1-1 0,-1-1 0,0-1 1,-1-1-1,1-1 0,-1-1 0,-1-1 0,0-1 1,0 0-1,16-14 89,-29 20-741,-1-1-1,0 0 1,-1-1 0,0 0 0,0 1 0,0-2 0,-1 1 0,4-6 741,11-25-2256</inkml:trace>
  <inkml:trace contextRef="#ctx0" brushRef="#br0" timeOffset="3596.634">4543 615 6081,'-7'-4'2423,"1"1"1026,4 6-1580,2-2-737,1 4-188,14 67 230,-4-20-386,-1 0 0,1 39-788,-10-75 130,-1-10-44,1-1 0,-1 0-1,0 1 1,0-1-1,-1 1 1,-1 4-86,2-10 10,0 0 0,0 0 0,0 0 1,0 0-1,0 0 0,0 0 0,0 0 0,0 0 0,0 0 0,0 0 0,0 0 0,0 0 0,0 0 0,0 0 1,0 0-1,0 0 0,0 0 0,0 0 0,0 0 0,0 0 0,-1 0 0,1 0 0,0 0 0,0 0 1,0 0-1,0 0 0,0 0 0,0 0 0,0 0 0,0 0 0,0 0 0,0 0 0,0 0 0,0 0 0,0 0 1,0 0-1,0 0 0,0 0 0,0 0 0,0 0 0,0 0-10,-2-11 166,1-14-48,0-17-18,1 4-47,1 1 0,2-6-53,-1 30 3,0-1 1,1 1-1,0 0 1,2 0-1,-1 0 1,1 0-1,6-9-3,-5 11 1,1 0 0,-1 1 0,2 0 0,0 0 0,0 1 0,0 0 0,1 0 0,1 1 0,-1 0 0,9-5-1,-14 11-1,1-1 0,-1 1 1,1 0-1,0 0 0,0 0 1,0 0-1,0 1 0,0 0 1,0 0-1,0 0 1,0 1-1,0 0 0,0 0 1,0 0-1,1 1 0,-1-1 1,0 1-1,0 0 0,0 1 1,0-1-1,0 1 1,-1 0-1,1 0 0,0 1 1,-1-1-1,0 1 0,1 0 1,2 2-1,-1 1 0,1-1 0,-1 1 0,0 0 0,-1 0 0,0 1 0,0 0 0,0 0 0,-1 0 0,0 0 0,0 1 0,-1-1 0,1 1-1,-2 0 1,1 0 0,-1 2 1,1 4 2,-1 0-1,-1 1 0,0-1 0,-1 0 1,0 1-1,-1-1 0,-1 0 1,-3 14-2,-1-4 11,3-12 0,1 0 1,0 0-1,0 0 1,1 3-12,26-36 136,-6-4-103,0 0 0,-2-1 0,0-1-1,-2 0 1,-1-1 0,1-6-33,-3 5 7,2 0 0,1 1-1,2 1 1,0 0 0,19-20-7,-32 43 0,-1 0 1,1 1-1,0 0 1,0 0 0,0 0-1,0 0 1,0 0-1,0 1 1,3-1-1,-6 2-1,0 1 1,0 0-1,0 0 1,0-1-1,0 1 1,0 0-1,0 0 1,0 0-1,0 0 1,1 0-1,-1 0 1,0 0-1,0 1 1,0-1-1,0 0 1,0 1-1,0-1 1,0 0-1,0 1 1,0-1-1,0 1 1,0 0 0,0-1-1,-1 1 1,1 0-1,0-1 1,0 1-1,0 0 1,-1 0-1,1 0 1,0 0-1,-1 0 1,1 0-1,-1 0 1,1 0-1,-1 0 1,0 0-1,1 0 1,-1 0-1,0 0 1,0 0-1,0 0 1,0 0 0,4 18-3,0 0 1,-2 0-1,-1 1 1,0 15 2,-1-16 0,1-1 0,0 1 0,2-1 0,3 16 0,-4-27 1,1 0-1,-1 0 1,1-1-1,0 1 1,1-1-1,0 0 1,0 0 0,0 0-1,1-1 1,-1 1-1,1-1 1,1 0-1,-1-1 1,1 1-1,0-1 0,8 5 62,0-1-1,0-1 0,0 0 0,1-1 0,0 0 0,1-2 0,-1 1 0,1-2 1,14 2-62,11-1 26,1-2 0,-1-1 1,11-3-27,58-7-77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7:19.3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66 5681,'33'-43'2153,"-31"40"1459,-4 5-3401,1 0-1,0 1 1,0-1-1,0 0 1,0 1-1,1-1 0,-1 1 1,1-1-1,-1 1 1,1-1-1,0 1 1,0 0-1,0-1 0,0 1 1,1 1-211,9 44 1033,-5-29-614,4 23 49,2 2-243,-2 0-1,-2 1 1,-2 0 0,-2 12-225,-2-19 84,0-25 97,-2-23 416,0-21-513,-1-130 106,3 138-182,1 0-1,1 0 1,1 0-1,1 1 1,8-22-8,-12 41 0,0-1 0,0 1 0,0 0 0,1 0 0,0 0 0,-1 1 0,1-1 0,0 0 0,0 1 0,1-1 0,-1 1 0,0 0 0,1 0 0,0-1 0,-1 2 0,1-1 0,0 0 0,-1 1 0,0 1 0,0-1-1,1 1 1,-1-1 0,0 1 0,1 0-1,-1 0 1,0 0 0,0 0-1,1 1 1,-1-1 0,0 0 0,0 1-1,1 0 1,-1-1 0,0 1-1,0 0 1,0 0 0,0 0-1,0 0 1,0 1 0,0-1 0,-1 1-1,2 0 1,6 5 0,0 1 0,-1 0 0,1 1 0,-2 0-1,1 0 1,-1 1 0,-1 0 0,0 0 0,0 0 0,-1 1-1,-1 0 1,4 9 0,-4-5 5,0 0-1,-1 0 1,-1 1-1,0-1 1,-1 1-1,-1-1 1,0 1-1,-1 0 1,-2 6-5,7-34 11,0 0 1,1 0-1,1 0 0,0 1 0,0-1 1,1 1-1,4-5-11,5-7 10,-16 22-10,20-33 13,2 2 0,1 0 0,8-6-13,-29 35 1,0 1-1,1 0 1,-1-1 0,1 1-1,-1 0 1,1 1 0,-1-1 0,1 0-1,0 1 1,0 0 0,0-1-1,1 1 0,-2 0 1,0 1 0,0 0-1,0 0 1,-1 0-1,1 0 1,0 0 0,0 0-1,0 1 1,-1-1 0,1 1-1,0-1 1,0 1-1,-1-1 1,1 1 0,0 0-1,-1 0 1,1 0 0,-1 0-1,1 0 1,-1 0-1,0 0 1,1 0 0,-1 1-1,4 4 3,0 0 0,0 0 0,-1 0 0,0 1 0,0 0 0,0 0 0,-1 0 0,0 0 0,0 0 0,-1 1 0,0-1 0,0 1 0,0 4-3,1 20 17,0-1 1,-2 27-18,0-14 23,-1 44-10,0-71-34</inkml:trace>
  <inkml:trace contextRef="#ctx0" brushRef="#br0" timeOffset="760.753">938 223 3761,'-5'-31'2303,"5"31"-2177,0-1 0,0 1 0,0-1-1,-1 1 1,1 0 0,0-1 0,0 1 0,0-1 0,-1 1-1,1 0 1,0-1 0,-1 1 0,1 0 0,0 0 0,-1-1 0,1 1-1,0 0 1,-1 0 0,1-1 0,-1 1 0,1 0 0,0 0-1,-1 0 1,1 0 0,-1 0 0,1 0 0,0 0 0,-1 0 0,1 0-1,-1 0 1,1 0 0,-1 0 0,1 0 0,-1 0 0,1 0 0,0 0-1,-1 0 1,1 0 0,-1 0 0,1 1 0,0-1 0,-1 0-1,1 0-125,-6 2 4626,5-2-4029,1 0-134,5 0-78,-1 1-337,1 0 0,-1 1-1,1-1 1,-1 1 0,0-1 0,0 1-1,0 1 1,0-1 0,0 1-1,1 0-47,-2-1 26,0 0 0,0 0 0,1 0 0,-1 0 0,0 0 0,1-1-1,0 0 1,-1 0 0,1 0 0,0 0 0,-1 0 0,1-1 0,0 1 0,0-1-1,0 0 1,2-1-26,8 1 95,-1 0-37,0 0 1,0-1-1,0-1 1,0 0 0,0-1-1,-1 0 1,1-1-1,-1 0 1,12-6-59,-23 9 6,1-1 0,0 1 1,0-1-1,0 0 0,-1 0 0,1 0 1,-1 0-1,0 0 0,1 0 0,-1 0 1,0-1-1,0 1 0,-1 0 1,1-1-1,0 1 0,-1-1 0,1 1 1,-1-1-1,0 1 0,0 0 0,0-1 1,0 1-1,0-1-6,-1-6 18,1 0-1,-2 0 1,1 0-1,-1 0 1,-3-7-18,3 11 4,0 0 0,0 0 1,-1 0-1,0 0 0,1 1 1,-2 0-1,1-1 0,-1 1 1,1 0-1,-1 1 0,0-1 1,0 1-1,-1-1 0,1 1 1,-1 0-1,1 1 0,-1-1 0,0 1 1,0 0-1,0 0 0,0 1 1,-1-1-1,0 1-4,-1 0 2,0 0 0,-1 0 0,1 0 0,0 1 0,-1 0 0,1 1 0,0-1 0,-1 2 0,1-1 0,0 1 0,0 0 0,0 0 0,0 1 0,0 0 0,1 0 0,-6 3-3,3 1 5,0 0 0,1 1 0,-1 0 0,1 0 0,1 0 0,0 1 0,0 0 0,1 1 0,0-1 0,0 1 0,1 0 0,1 1 0,-1-1 0,2 1 0,-1 0 0,2 0 0,-1 0 0,2 1 0,-1-1 0,1 7-4,1-7 5,0 1 0,0-1 0,1 0 0,1 1-1,-1-1 1,2 0 0,0 0 0,0 0 0,1 0-1,0-1 1,1 0 0,0 1 0,1-2 0,0 1 0,0-1-1,1 0 1,1 0 0,-1 0 0,1-1 0,5 4-5,2-2 34,-1 1 0,1-2 1,1 0-1,0-1 1,0 0-1,0-2 0,1 0 1,0 0-1,0-2 1,1 0-1,-1-1 0,1-1 1,0 0-1,0-1 1,15-2-35,-5-5-334,2-3 222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45:56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16652,'0'0'-104,"0"0"-905,0-1-775,0 0 1184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46:03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46 3929,'-10'-30'1984,"10"30"-1928,0 0 0,0-1 0,0 1 0,0 0 0,0-1 0,0 1 0,0-1 0,0 1 0,0 0 0,0-1 0,1 1 0,-1 0 0,0-1 0,0 1 0,0 0 0,1 0 0,-1-1 0,0 1 0,0 0 0,1 0 0,-1-1 0,0 1 0,1 0 0,-1 0 1,0 0-1,1-1 0,-1 1 0,0 0 0,1 0 0,-1 0 0,0 0 0,1 0 0,-1 0 0,0 0 0,1 0 0,-1 0 0,1 0 0,-1 0 0,0 0 0,1 0 0,-1 0 0,0 0 0,1 0 0,-1 0 0,0 0 0,1 1 0,-1-1 0,1 0-56,3 0 423,151 1 2883,-87 1-2736,0-3 1,55-8-571,-106 7 56,-25 4 160,-25 6-94,-11 2 10,0-2 0,0-2 1,-1-2-1,-9-2-132,-155 2 772,184-6-424,25 2-293,-1 0 1,0-1-1,1 1 0,-1 0 0,1 0 0,-1 0 0,0 0 0,1-1 0,-1 1 0,1 0 0,-1-1 0,1 1 0,-1 0 0,1-1 0,-1 1 0,1-1 1,0 1-1,-1-1 0,1 1 0,-1-1 0,1 1 0,0-1 0,0 1 0,-1-1 0,1 1 0,0-1 0,0 1 0,-1-1 0,1 0 0,0 1 1,0-1-1,0 1 0,0-1 0,0 0-55,-3 49 14,3 1 0,1-1 1,3 0-1,2 2-14,2 2 8,3 1-1,8 18-7,-8-34 4,-1 1 0,-2 0 0,-2 0 0,-2 1 0,0 18-4,-9 16 330,-3 0 0,-3 0 0,-15 48-330,-6 37 946,30-145-871,-1-3-34,2 0 0,-1 0 1,1 0-1,0 0 0,1 0 1,0 0-1,1 0 1,0 0-1,2 8-41,-2-17 9,-1 0-1,1 1 1,0-1 0,0 0 0,0 0-1,0 0 1,-1 0 0,1 0 0,1 0-1,-1 0 1,0 0 0,0 0 0,0 0-1,0-1 1,1 1 0,-1 0 0,0-1-1,1 1 1,-1-1 0,0 0 0,1 1-1,-1-1 1,1 0 0,-1 0 0,0 0-1,1 0 1,-1 0 0,1 0-1,0 0-8,8-1 61,0 0-1,0-1 0,0 0 0,1-1-60,1 0 57,89-17 176,1 4 0,0 5 0,3 4-233,-40 7 221,-5 7-62</inkml:trace>
  <inkml:trace contextRef="#ctx0" brushRef="#br0" timeOffset="1">848 305 5505,'0'0'181,"-1"-1"0,0 0 0,1 1 0,-1-1 0,0 1 0,0 0 0,1-1 0,-1 1 0,0 0 0,0-1 0,0 1 0,0 0 0,0 0 0,1 0 0,-1-1 0,0 1 0,0 0 0,0 0 0,0 1 0,0-1 0,0 0 0,1 0 0,-1 0 0,0 0 0,0 1 0,0-1 0,0 0 0,1 1 0,-1-1 0,0 1-181,-1 0 159,0 1 1,1 0-1,-1 0 1,0 0 0,1 0-1,-1 0 1,1 0-1,0 0 1,0 0 0,0 1-1,-1 0-159,-2 10 148,0 0 0,0 0-1,-1 14-147,4-13 93,0 1 0,0 0 1,2-1-1,-1 1 0,2 0 0,2 8-93,7 29 647,5 10-647,-8-33 201,18 51 421,-17-56-262,-1 0 0,-1 1 0,-2 0 0,0 0 0,0 10-360,-5-35 22,0 1-1,0-1 0,0 0 0,0 1 0,0-1 1,0 0-1,0 1 0,0-1 0,0 1 0,0-1 1,0 0-1,0 1 0,0-1 0,0 0 1,0 1-1,0-1 0,0 0 0,0 0 0,-1 1 1,1-1-1,0 0 0,0 1 0,0-1 0,-1 0 1,1 0-1,0 1 0,0-1 0,-1 0 0,1 0 1,0 1-1,0-1 0,-1 0 0,1 0 1,0 0-1,-1 0 0,1 0 0,-1 1-21,-12-7 558,-11-17 86,16 11-545,1 0-1,1-1 1,0 1-1,1-1 0,-2-7-98,-18-72 127,21 78-104,-5-22-6,2-1 0,1 0-1,2-1 1,1 1 0,2-1 0,2 1 0,4-24-17,-2 42-2,0 0 0,2 0 0,0 0 0,1 1 0,1 0 0,1 0 0,3-3 2,-4 8-5,1 1-1,0-1 1,1 2-1,1-1 1,0 1-1,0 0 1,1 1-1,1 1 1,11-9 5,-13 11-5,2 1 0,-1-1 0,1 2 1,-1-1-1,2 2 0,-1 0 0,0 0 1,1 1-1,0 0 0,-1 1 0,1 1 1,8 0 4,-15 1-3,0 0 0,1 1 0,-2-1 0,1 1 0,0 1 0,0-1 0,0 1 0,0 0 0,-1 0 0,1 1 0,-1-1 0,0 1 0,1 1 1,-2-1-1,1 1 0,0 0 0,-1 0 0,1 0 0,-1 0 0,0 1 0,-1 0 0,1 0 0,-1 0 0,0 0 0,0 0 0,0 1 1,1 3 2,0 7-3,0 0 0,-1 0 0,0 0 1,-1 0-1,-1 0 0,-1 0 0,0 0 1,-2 14 2,1-14-2,0 3 3,-1 0 0,0-1 0,-2 1 0,0-1 0,-1 0 1,-2 4-2,3-12 2,0 1 1,-1-1 0,0-1 0,-1 1-1,0-1 1,-1 0 0,0 0 0,0-1-1,-1 1 1,0-2 0,-3 3-3,0-1 5,-1 0 0,-1-1 0,1 0 1,-1-1-1,-8 3-5,17-8 3,-1-1 1,1 1-1,0-1 1,-1 0-1,1 0 1,-1-1-1,1 1 1,-1-1-1,-2 0-3,4-1 3,1 1 0,0 0 0,0-1 0,0 1 0,0-1-1,0 0 1,0 0 0,0 0 0,0 0 0,0 0 0,0 0 0,0 0 0,0-1-1,1 1 1,-1-1 0,1 1 0,-1-1 0,1 1 0,-1-2-3,1 2 0,1 0 0,-1 1 0,1-1 0,-1 1 0,1-1 0,0 0 0,0 1 0,-1-1 0,1 0 0,0 0 0,0 1 0,0-1 0,-1 0 0,1 0 0,0 1 0,0-1 0,0 0 0,0 0 0,1 1 0,-1-1 0,0 0-1,0 1 1,0-1 0,0 0 0,1 0 0,-1 1 0,0-1 0,1 0 0,-1 1 0,1-1 0,-1 1 0,1-1 0,-1 0 0,1 1 0,-1-1 0,1 1 0,-1-1 0,1 1 0,0 0 0,-1-1 0,1 1 0,0 0 0,-1-1 0,1 1 0,0 0 0,-1 0 0,1-1 0,0 1 0,0 0 0,6-2-5,0 0-1,0 1 1,0-1-1,7 1 6,8-1-7,1 1 0,0 1 0,-1 1-1,1 0 1,-1 2 0,12 4 7,-22-4-2,0 0-1,0 1 1,0 0-1,0 1 1,-1 1 0,1 0-1,-2 0 1,1 1-1,-1 0 1,0 1 0,0 0-1,4 6 3,-10-10 0,-1 1-1,1 0 1,-1 0 0,0 0-1,0 0 1,-1 0 0,1 1-1,-1-1 1,0 1 0,-1-1-1,0 1 1,1 0 0,-2 0-1,1 0 1,-1 0 0,0-1-1,0 1 1,0 0-1,-1 0 1,0 0 0,0 0-1,-1-1 1,1 1 0,-1-1-1,-2 3 1,-4 13 8,-2-1 0,0-1 0,-2 0 0,0-1 0,-1 0 0,-3 3-8,9-12 6,0-1 0,-1 0 0,0 0 0,0-1 0,0 0 0,-1-1 0,0 0 0,0 0-1,-1-1 1,0 0 0,1-1 0,-2 0 0,1 0 0,-5 0-6,6-2 13,1-1 0,-1 0 0,0 0 0,0-1-1,0 0 1,1 0 0,-1-1 0,0 0 0,0-1 0,1 0-1,-1 0 1,1-1 0,-1 0 0,1-1 0,0 1-1,1-1 1,-7-5-13,7 5 53,1 0 0,0-1 0,0 0 0,1 0 0,-1 0 0,1 0 0,0-1 0,-1-3-53,5 9-8,1-1-1,-1 0 0,1 1 1,0-1-1,0 1 1,-1-1-1,1 1 0,0-1 1,0 0-1,0 1 1,0-1-1,-1 0 0,1 1 1,0-1-1,0 0 0,0 1 1,1-1-1,-1 1 1,0-1-1,0 0 0,0 1 1,0-1-1,1 0 1,-1 1-1,0-1 0,1 0 9,16-14-44</inkml:trace>
  <inkml:trace contextRef="#ctx0" brushRef="#br0" timeOffset="2">1663 768 4249,'-50'-33'2603,"32"24"-199,14 13-486,-1 1 474,7-5-2331,0 0 0,-1 0 1,1 1-1,-1-1 0,1 1 1,-1-1-1,1 1 0,-1 0 1,0-1-1,1 1 0,0 1-61,14 6 155,-6-5-90,-1 0 0,1-1 0,0 0 0,0 0 0,0-1 0,0 0 0,0-1 0,0 0 0,0 0-1,0-1 1,0-1 0,0 0 0,7-2-65,-2-1 88,0-1 0,0-1-1,-1 0 1,0-1 0,0-1 0,0 0-1,-1-1 1,-1 0 0,11-11-88,-22 19 13,0 1 1,0 0-1,0 0 0,0 0 1,0 0-1,0-1 1,0 1-1,-1 0 1,1-1-1,-1 1 0,1-1 1,-1 1-1,1 0 1,-1-1-1,0 1 1,0-1-1,1 1 0,-1-1 1,0 1-1,-1-1 1,1 1-1,0-1 1,0-1-14,-1 1 20,0 0 1,-1-1-1,1 1 1,0 0-1,-1 0 1,1 0-1,-1 0 1,0 0-1,1 0 1,-1 0-1,0 0 1,0 1-1,-1-1-20,-4-3 37,0 1 0,0-1 0,0 2 0,0-1 0,-1 1 0,0 0 0,0 1 0,-3-1-37,3 1 10,1 1 0,-1 1 0,0-1 0,1 1 0,-1 0 1,1 1-1,-1 0 0,1 0 0,-1 1 0,1 0 0,0 0 1,0 0-1,-1 1 0,2 0 0,-1 1 0,0 0 0,1 0 0,-1 0 1,1 0-1,1 1 0,-2 1-10,-1 3 17,0 0-1,0 0 1,1 0-1,1 1 1,0 0 0,0 0-1,1 1 1,0-1 0,1 1-1,0 0 1,1 1-1,0-1 1,0 5-17,1-4 18,0 0-1,1 0 1,0 0 0,1-1-1,1 1 1,0 0 0,0 0-1,1 0 1,1 0 0,0-1-1,1 0 1,0 1 0,1 1-18,-2-6 12,1-1 0,0 1 0,0-1 0,1 1 0,0-2 0,0 1 1,0 0-1,0-1 0,1 0 0,0 0 0,0-1 0,0 1 0,1-1 0,0-1 0,-1 1 1,1-1-1,1 0 0,-1-1 0,0 0 0,0 0 0,1 0-12,7-1 329,1 1 1,-1-2-1,1 0 0,-1-1 1,1-1-1,-1 0 0,0-1 0,0-1 1,0 0-1,0-1 0,8-4-329,50-20 1442</inkml:trace>
  <inkml:trace contextRef="#ctx0" brushRef="#br0" timeOffset="3">2411 756 3041,'45'-47'2028,"-44"45"-1823,0 0-1,0 1 0,0-1 1,0 0-1,0 0 1,0 1-1,-1-1 0,1 0 1,-1 0-1,1 0 1,-1 0-1,0 0 1,0 0-1,0 0 0,0 0 1,0 0-1,0 0 1,-1 0-1,1 0 1,0 0-1,-1 0 0,0 0 1,1 0-1,-1 0-204,-1-1 295,0-1 1,1 1-1,-1 0 0,0 0 0,-1 0 0,1 0 0,0 0 0,-1 1 1,0-1-1,0 0-295,0 1 96,0 1 0,0-1-1,0 1 1,0 0 0,0 0 0,0 0 0,0 0 0,0 1 0,0-1 0,0 1-1,0 0 1,0 0 0,-1 0 0,1 0 0,0 1 0,0-1 0,0 1 0,0-1-1,0 1 1,-1 1-96,-9 2 123,1 1-1,0 1 1,0 0-1,-1 1-122,5-2 10,1 1 1,-1 0-1,1 0 1,0 1-1,1 0 1,0 0-1,0 0 1,0 1-1,1 0 1,0 0-1,0 1 1,1-1-1,0 1 1,1 0-1,0 0 1,0 0-1,1 0 1,0 0-1,1 1 1,0-1-1,0 1-10,0 3 1,0-1 0,1 1-1,1-1 1,0 1-1,1-1 1,0 1 0,0-1-1,2 0 1,-1 0-1,2 0 1,-1-1 0,2 1-1,-1-1 1,2 0-1,4 6 0,-8-13 7,-1-1 0,1 1 0,0-1 0,0 0 1,0 0-1,1 0 0,-1-1 0,1 1 0,-1-1 0,1 0 0,0 0 0,0 0 0,0 0 0,0-1 0,0 1 0,1-1 0,-1 0 0,0-1 0,0 1 0,1-1 0,-1 0 0,1 0 0,-1 0 0,0 0 0,1-1 0,-1 0 0,0 1 0,0-2 0,0 1 1,1 0-1,-1-1 0,0 0 0,-1 0 0,1 0 0,0-1 0,-1 1 0,1-1 0,-1 0 0,0 0 0,0 0 0,0 0 0,0 0 0,0-1-7,8-9 36,0-1 0,-1 0 0,-1 0 0,0-1 0,-1 0 0,-1 0 0,0-1 0,-1 0 0,-1-1 0,1-4-36,-4 12 41,-1 1 0,0 0-1,0-1 1,0 1 0,-1-1 0,0 1-1,-1-1 1,0 1 0,-1-1 0,1 1 0,-1 0-1,-1 0 1,0 0 0,0 0 0,0 0-1,-1 0 1,0 1 0,-1 0 0,0 0 0,0 0-1,-3-3-40,4 8 4,5 8-9,4 7-7,6 9 24,2 0 1,0-1-1,1 0 0,1-2 0,1 1 1,1-2-1,1 0 0,0-1 0,1-1 1,13 8-13,-26-20 83,1 0-1,0 0 1,-1-1 0,1 0 0,1 0 0,-1-1 0,0 0-1,0 0 1,1-1 0,-1 0 0,1 0 0,-1-1 0,1 0-1,0 0 1,-1 0 0,1-1 0,-1 0 0,2-1-83,26-13 649</inkml:trace>
  <inkml:trace contextRef="#ctx0" brushRef="#br0" timeOffset="4">2904 679 4345,'-5'-4'831,"-1"1"-1,0 0 1,1 0-1,-2 0 1,1 1-1,0 0 1,0 0 0,-3 0-831,8 2 90,0 0 0,-1 0 0,1-1 0,-1 1 0,1 0 0,0 0 0,-1 1 0,1-1 0,0 0 0,-1 0 0,1 1 0,0-1-1,0 1 1,-1-1 0,1 1 0,0-1 0,0 1 0,0 0 0,0-1 0,-1 1 0,1 0 0,0 0 0,0 0 0,1 0 0,-1 0 0,0 0 0,0 0 0,0 0 0,1 0 0,-1 1 0,0-1 0,1 0 0,-1 0 0,1 1 0,0-1 0,-1 0 0,1 1 0,0-1 0,0 0 0,0 1 0,0-1 0,0 0 0,0 1-90,1 9 125,0 0-1,1-1 1,0 1 0,0 0-1,1-1 1,1 0-1,0 0 1,4 7-125,8 25 217,1 20 284,-2 7-501,-13-80 240,0 0 0,-1 1 0,0-1 0,-1-6-240,-3-27 195,-1 4-74,3 1-1,1-2-120,1 30 7,0 0-1,0 0 1,1 0-1,0 0 0,1 0 1,1 0-1,-1 1 0,2 0 1,2-6-7,-6 14-1,1-1 1,-1 1-1,1 0 1,-1-1-1,1 1 1,0 0-1,0 0 1,0 0-1,0 0 1,0 0-1,1 1 1,-1-1-1,0 1 1,1-1-1,-1 1 1,1 0-1,0 0 1,-1 0-1,1 0 1,0 0 0,1 1-2,0 0 0,0 0 1,-1 0-1,1 0 0,0 1 1,0-1-1,0 1 0,-1 0 1,1 0-1,0 1 0,-1-1 1,1 1-1,1 0 2,7 5-5,0 1 1,0 0-1,-1 1 1,0 0-1,-1 1 0,0 0 1,4 6 4,-10-12 0,11 14 0,-1-1 1,-1 2 0,4 6-1,-14-20 0,-1 0 1,1 0-1,-1 0 1,0 0-1,0 0 1,0 1-1,-1-1 1,1 1-1,-1-1 1,-1 1-1,1 0 1,-1-1-1,0 1 1,-1 0-1,0 4 0,1-10 2,0 1-1,0 0 1,0-1-1,0 1 1,0 0-1,0-1 1,0 1-1,-1 0 1,1-1-1,0 1 1,0-1-1,-1 1 1,1 0-1,-1-1 1,1 1-1,0-1 1,-1 1-1,1-1 1,-1 0-1,1 1 1,-1-1-1,1 1 1,-1-1-2,0 0 2,1 0 0,0 0-1,-1 0 1,1 0 0,-1-1 0,1 1 0,-1 0 0,1 0 0,-1 0 0,1-1 0,0 1 0,-1 0 0,1-1-1,-1 1 1,1 0 0,0-1 0,-1 1 0,1 0 0,0-1 0,0 1 0,-1-1 0,1 1-2,-14-28 59,12 20-51,-1 0-1,1 1 1,0-1-1,1 0 1,0 0-1,0 0 1,1 0 0,0 0-1,0 0 1,1 0-1,0 0 1,0 0-1,1 0 1,0 0-1,1 0 1,-1 1-1,1-1 1,1 1 0,0-1-8,3-3 0,0 0 1,1 0-1,1 0 1,0 1-1,0 1 1,1-1-1,0 1 1,0 1-1,1 0 1,1 1 0,0-1-1,-4 3-3,0 1 1,0-1 0,0 2 0,1-1-1,-1 1 1,8-2 2,-13 5-1,0-1 0,0 1-1,1 0 1,-1 0 0,0 0 0,0 0 0,1 0-1,-1 1 1,0-1 0,0 1 0,0 0 0,0 0-1,0 0 1,0 0 0,0 1 0,0-1 0,0 1-1,0 0 1,-1 0 0,1 0 0,0 0 1,1 2-1,1 1 0,-1-1 0,0 1 0,-1 0 1,1 1-1,-1-1 0,0 0 0,0 1 0,0 0 0,0 1 1,3 13 1,0 0 0,1 9-1,5 19 7,-10-45-6,-1 1 1,1-1-1,-1 0 0,1 0 1,0 0-1,0 0 0,1 0 1,-1 0-1,0-1 0,1 1 1,0-1-1,-1 1 1,1-1-1,0 0 0,0 0 1,1-1-1,-1 1 0,0-1 1,0 1-1,1-1 0,-1 0 1,1 0-1,-1 0 1,1-1-1,-1 1 0,1-1 1,0 0-1,1 0-1,9 0 6,0-1-1,0 0 1,0-1 0,0 0-1,0-1 1,10-4-6,-14 4 2,42-14 16,6-4-18,-43 15 4,0-1 0,-1-1 0,0 0 1,0 0-1,-1-2 0,2-1-4,-10 6 3,0 0-1,0 0 1,0 0-1,-1-1 1,0 0-1,0 0 1,0 0 0,-1 0-1,1 0 1,-1-1-1,-1 0 1,0 1-1,0-1 1,0 0-1,-1 0 1,0 0-1,0-1 1,0 1-1,-1 0 1,-1-2-3,1 7 0,0 0 0,0 1 0,0-1 1,-1 1-1,1-1 0,0 1 0,-1-1 0,0 1 0,1-1 0,-1 1 1,0-1-1,0 1 0,1 0 0,-1 0 0,0-1 0,-1 1 0,1 0 1,0 0-1,0 0 0,0 0 0,-1 0 0,1 0 0,0 0 0,-1 1 1,1-1-1,-1 0 0,1 1 0,-1-1 0,1 1 0,-1 0 0,1-1 1,-1 1-1,1 0 0,-1 0 0,1 0 0,-1 0 0,0 0 0,1 0 1,-1 1-1,1-1 0,-2 1 0,-3 0 0,1 1 0,-1 0 1,0 0-1,1 1 0,-1-1 0,1 1 0,0 0 1,0 1-1,0-1 0,-2 3 0,-4 5 12,1 0-1,0 0 1,0 0 0,1 1-1,1 1 1,0 0 0,1 0-1,0 0 1,1 1 0,1 0 0,0 0-1,1 0 1,-2 11-12,4-15 8,1-1 1,0 1-1,0 0 1,1-1-1,1 1 0,-1 0 1,2-1-1,-1 1 0,1-1 1,1 1-1,0-1 1,0 0-1,1 0 0,0 0 1,0 0-1,1-1 0,0 0 1,0 0-1,1 0 1,0-1-1,5 5-8,-3-4 111,1-1 1,0 0-1,-1-1 0,2 0 1,-1 0-1,1-1 1,0-1-1,0 1 0,1-1 1,-1-1-1,1 0 0,-1 0 1,1-1-1,0-1 0,0 0 1,8 0-112,4-2 309,0-1 1,12-3-310</inkml:trace>
  <inkml:trace contextRef="#ctx0" brushRef="#br0" timeOffset="5">4521 644 3449,'-3'-2'682,"0"0"0,0 1 0,-1-1 0,1 0 0,0 1-1,-1 0 1,1 0 0,-1 0 0,1 0 0,-1 1 0,0 0 0,1-1 0,-1 1 0,-1 0-682,5 1 62,0-1 0,0 0-1,0 0 1,0 0 0,0 0 0,1 0 0,-1 0-1,0 0 1,0 0 0,0 0 0,0 0 0,0 0-1,0 0 1,0 0 0,0 0 0,0 0-1,0 0 1,0 1 0,0-1 0,0 0 0,0 0-1,0 0 1,0 0 0,0 0 0,0 0 0,0 0-1,0 0 1,0 0 0,0 0 0,0 1-1,0-1 1,0 0 0,0 0 0,0 0 0,0 0-1,0 0 1,0 0 0,0 0 0,0 0-1,0 0 1,0 0 0,0 1 0,0-1 0,0 0-1,0 0 1,0 0 0,0 0 0,0 0 0,0 0-1,0 0 1,0 0 0,0 0 0,-1 0-1,1 0 1,0 0 0,0 0 0,0 0 0,0 0-1,0 0 1,0 0 0,0 0-62,10 5 1142,12 2-927,0-1 1,0-1 0,1-1 0,-1-1 0,1-1 0,0 0 0,19-3-216,35-5 325,54-11-325,-57 5 1348,52 1-1348,-65 13 442</inkml:trace>
  <inkml:trace contextRef="#ctx0" brushRef="#br0" timeOffset="6">5796 127 6377,'-5'-7'786,"0"1"-1,0 0 1,-1 0 0,0 1-1,0-1 1,0 1-1,0 1 1,-1-1-1,-1 1-785,6 3 70,1 0-1,-1 0 0,0 0 1,0 0-1,1 0 0,-1 1 1,0-1-1,0 1 0,0-1 0,0 1 1,0 0-1,0 0 0,0 0 1,0 0-1,0 0 0,0 0 1,0 0-1,1 1 0,-1-1 0,0 1 1,0-1-1,0 1 0,0 0 1,1 0-1,-1 0 0,0 0 1,1 0-1,-1 0 0,1 0 0,-1 0 1,1 1-1,-1-1 0,1 1 1,0-1-1,0 1 0,0-1 1,0 1-1,0 0 0,-1 1-69,0 3 89,-1 0 1,1 0-1,0 0 1,1 0-1,-1 1 0,1-1 1,0 0-1,1 1 0,0 4-89,5 64 423,-2-47-291,15 118 259,-7-76-155,-4 1 0,-2 0 0,-4 1-236,-2-51 110,-1 0 0,-1 0 0,0-1 0,-2 1 0,0-1 0,-6 11-110,-23 68 568,33-93-224,8-14-193,9-20-12,14-23-68,1 2 0,3 0 1,2 3-1,5-3-71,22-30 35,-3-1-1,19-39-34,-16 22 26,-57 88-29,-2 2-86,0 1 0,0-1 0,1 1 0,0 0 0,0 1 0,0-1 0,1 1 0,-1 0 0,1 0 1,6-3 88,-11 8-32,-1-1 0,0 1 0,0 0 1,1 0-1,-1 0 0,0 0 1,0 0-1,1 0 0,-1 0 0,0 0 1,0 0-1,1 0 0,-1 0 0,0 0 1,0 0-1,1 0 0,-1 0 1,0 0-1,0 0 0,1 0 0,-1 0 1,0 0-1,0 1 0,1-1 1,-1 0-1,0 0 0,0 0 0,1 0 1,-1 0-1,0 1 0,0-1 0,0 0 1,0 0-1,1 0 0,-1 1 1,0-1-1,0 0 0,0 0 0,0 1 1,0-1-1,0 0 0,1 1 32,-1 12-1161,-4 14 421</inkml:trace>
  <inkml:trace contextRef="#ctx0" brushRef="#br0" timeOffset="7">5870 668 9322,'-4'-4'3937,"12"1"-2193,5 3-239,16 1-305,3 6-272,10 10-416,0 4-136,-6 10-192,2 8-80,1 11 160,3 0-16,12 0 553,3-11-489</inkml:trace>
  <inkml:trace contextRef="#ctx0" brushRef="#br0" timeOffset="8">6637 659 4465,'66'-43'2340,"-66"43"-2256,1-1-1,0 1 0,-1-1 0,1 1 0,0-1 1,-1 0-1,1 1 0,-1-1 0,1 0 0,-1 1 1,1-1-1,-1 0 0,0 0 0,1 0 1,-1 1-1,0-1 0,0 0 0,1 0 0,-1 0 1,0 0-1,0 1 0,0-1 0,0 0 0,0 0 1,0 0-1,0 0 0,-1 1 0,1-1 0,0 0 1,0 0-1,-1 0 0,1 1 0,0-1-83,-18-18 2109,14 15-1608,-2 0-248,1 0 0,-1 1 0,0-1 0,0 1 0,0 0-1,0 1 1,-1 0 0,1 0 0,-1 0 0,1 1 0,-1 0 0,0 0 0,0 0-1,1 1 1,-4 0-253,2 0 96,-1 1 0,1-1 0,0 1-1,0 1 1,-1 0 0,1 0 0,0 0 0,0 1-1,1 1 1,-1-1 0,1 1 0,-5 3-96,6-2 16,0 1 0,0 0 0,0 0 0,1 1 0,0-1 0,0 1 1,1 0-1,0 1 0,0-1 0,1 1 0,0 0 0,0 0 0,1 0 1,-1 0-1,2 0 0,-1 0 0,1 1 0,1-1-16,-1 2 8,0 1 0,1-1-1,0 0 1,1 1 0,0-1 0,1 0-1,0 1 1,1-1 0,0 0-1,0-1 1,1 1 0,0 0 0,1-1-1,2 3-7,-5-8 7,1 0-1,0 0 0,0-1 0,1 1 0,-1-1 0,1 0 0,-1 0 1,1 0-1,0-1 0,0 1 0,1-1 0,-1 0 0,0 0 1,1-1-1,-1 1 0,1-1 0,-1 0 0,1 0 0,0 0 0,-1-1 1,1 1-1,0-1 0,-1-1 0,1 1 0,0 0 0,0-1 1,-1 0-1,5-2-6,1 0 12,0 0 1,0-1 0,0-1 0,0 0-1,-1 0 1,0-1 0,0 0 0,-1 0 0,0-1-1,0 0 1,0-1 0,2-3-13,-4 4 9,0 0 1,-1 0-1,0-1 1,-1 1-1,1-1 1,-1 0-1,-1-1 0,0 1 1,0 0-1,0-1 1,-1 0-1,0-4-9,-1 2 9,-1 0-1,0 1 1,0-1-1,-1 0 1,-1 0-1,0 1 1,0-1-1,-1 1 1,0 0 0,-2-3-9,2 4 4,1 3-1,0 1-1,0 0 0,0-1 0,-1 1 1,1 0-1,-1 0 0,-1 0 1,1 0-1,-2-1-2,5 6 0,0 0 0,0 0 0,-1 0 0,1 0 0,0 0 0,0 0 0,0-1 0,0 1 0,0 0 0,0 0 0,0 0 0,0 0 0,0 0 0,-1 0 0,1 0 0,0 0 0,0 0 0,0 0 0,0 0 0,0 0 0,0 0 0,0 0 0,-1 0 0,1 0 0,0 0 0,0 0 0,0 0 0,0 0 0,0 0 0,0 0 0,0 0 0,0 0 0,-1 0 0,1 1 0,0-1 0,0 0 0,0 0 0,0 0 0,0 0 0,0 0 0,0 0 0,0 0 0,0 0 0,0 0 0,0 0 0,0 1 0,-1-1 0,1 0 0,0 0 0,0 0 0,0 0 0,0 0 0,0 0 0,0 0 0,0 1 0,-1 9 0,1 12 3,3-8 11,0 0 1,1 0 0,1 0 0,0 0 0,1-1 0,0 0 0,1 0 0,0-1 0,1 1 0,1-1 0,0-1 0,10 10-15,-5-6-97,1-2 0,0 0 1,0 0-1,1-2 0,1 0 0,0 0 0,1-2 0,0 0 0,3 0 97,2-2-1137,-8-7 339</inkml:trace>
  <inkml:trace contextRef="#ctx0" brushRef="#br0" timeOffset="9">7070 574 6921,'-2'-3'734,"0"-1"-27,-1 0 1,1 0-1,-1-1 0,0 2 1,0-1-1,-1 0 0,1 1 1,-1-1-1,1 1 0,-3-1-707,5 4 53,1 0 0,-1 0 0,0 0 0,0 0-1,1 1 1,-1-1 0,0 0 0,0 0-1,1 1 1,-1-1 0,0 0 0,0 1-1,1-1 1,-1 1 0,0-1 0,1 1-1,-1-1 1,1 1 0,-1-1 0,1 1-1,-1-1 1,1 1 0,-1 0 0,1-1-1,0 1 1,-1 0 0,1 0 0,0-1-1,-1 1 1,1 0 0,0 0 0,0-1-1,0 1 1,0 1-53,-7 27 415,6 0 15,0-1 0,4 22-430,-1 2 199,-2-45-186,1 0-1,0 0 1,0 0 0,0 0 0,1 0 0,0 0 0,0 0-1,1-1 1,-1 1 0,2-1 0,-1 0 0,1 0 0,0 0-1,2 3-12,-3-5 7,1-1-1,-1 0 0,0 0 0,1 0 0,-1-1 0,1 1 1,0-1-1,0 1 0,0-1 0,0-1 0,1 1 0,-1-1 1,0 1-1,1-1 0,-1 0 0,1-1 0,-1 1 0,1-1 1,-1 0-1,1 0 0,0 0 0,-1-1 0,1 0-6,5-1 14,0 0-1,0-1 0,-1-1 1,1 0-1,-1 0 0,0-1 1,0 0-1,0 0 0,0-1 1,-1 0-1,0-1 0,-1 0 1,1 0-1,3-5-13,-4 3 11,0 0 0,0 0-1,0 0 1,-1-1 0,-1 0 0,0 0-1,0-1 1,-1 1 0,0-1 0,-1 0-1,0 0 1,-1 0 0,0-3-11,0-24 28,-2-1 0,-2 0-28,1-26 7,10 93-37,-1 19 30,-2-13 7,1 1-1,2-1-6,-5-22 4,0-1-1,1 0 1,0 1-1,1-2 1,0 1-1,0-1 1,7 8-4,-2-4 19,2-1 0,-1 0-1,2-1 1,-1 0 0,2-1 0,1 0-19,-8-5-57,0-1-1,1-1 0,-1 0 0,1 0 1,0 0-1,0-1 0,0 0 1,0-1-1,1 0 0,-1-1 1,1 0-1,3 0 58,31-7-244</inkml:trace>
  <inkml:trace contextRef="#ctx0" brushRef="#br0" timeOffset="10">7802 78 8954,'0'0'33,"-3"-7"814,-1 0 0,1 1 1,-1 0-1,-1 0 1,1 0-1,-2-1-847,6 7 28,0 0-1,0 0 1,0 0-1,0 0 1,0 0 0,-1 0-1,1 0 1,0 0 0,0 0-1,0 0 1,0 0-1,0 0 1,0 0 0,-1 0-1,1 0 1,0 0 0,0 0-1,0 0 1,0 0-1,0 0 1,0 0 0,-1 0-1,1 0 1,0 0 0,0 0-1,0 0 1,0 0-1,0 0 1,0 0 0,0 0-1,-1 0 1,1 0-1,0 0 1,0 0 0,0 0-1,0 0 1,0 1 0,0-1-1,0 0 1,0 0-1,0 0 1,0 0 0,-1 0-1,1 0 1,0 0 0,0 1-1,0-1 1,0 0-1,0 0 1,0 0 0,0 0-28,-3 12 575,2 14-181,1-26-381,2 63 411,3 0-1,3 0 1,12 43-424,3 23 234,-11-47-134,-4 1 0,-3 0 0,-4 25-100,-6-69-2552,5-37 1552</inkml:trace>
  <inkml:trace contextRef="#ctx0" brushRef="#br0" timeOffset="11">7657 552 8786,'-28'-21'3681,"31"14"-2049,0-7-88,9 3-359,11 0-233,13 5-472,11-3-176,15 4-24,1-2 200,1-1-320</inkml:trace>
  <inkml:trace contextRef="#ctx0" brushRef="#br0" timeOffset="12">8349 541 3793,'-30'-28'1120,"19"18"-1,0-1 0,-1 2 1,0-1-1,-2 1-1119,7 5 1719,-6-4 722,13 8-2367,0 0-1,-1 0 1,1 0-1,0 0 0,0 0 1,0 0-1,0 0 1,0 0-1,0 0 0,-1 0 1,1 0-1,0 0 1,0 0-1,0 0 0,0 0 1,0 0-1,0 0 1,0 0-1,-1 0 0,1 0 1,0 0-1,0 0 1,0-1-1,0 1 0,0 0 1,0 0-1,0 0 1,0 0-1,0 0 0,0 0 1,0 0-1,-1 0 1,1 0-1,0-1 0,0 1 1,0 0-1,0 0 1,0 0-1,0 0 0,0 0 1,0 0-1,0-1 1,0 1-1,0 0 0,0 0 1,0 0-1,0 0 1,0 0-1,0 0 0,0 0 1,0-1-1,0 1 1,0 0-1,0 0 0,1 0 1,-1 0-1,0 0 1,0 0-1,0 0 0,0 0 1,0-1-1,0 1 1,0 0-1,0 0-73,41-4 233,0 1 0,5 3-233,56-5 121,-75 4-94,1 1 0,3 2-27,-7-1 30,0-1-1,17-2-29,-31 0 19,-3 2 24,-16 7-16,-19 11-6,0 1 0,2 1 0,-24 24-21,24-17 8,2 1 0,0 2 0,3 0 0,0 1 0,2 1 0,1 1 0,0 4-8,15-32 6,-2 6 48,1 0 0,0 1 0,-2 8-54,5-18 30,0 1 0,1 0 0,-1-1 0,1 1 0,0 0 0,0-1 0,0 1 0,0 0 0,1 0 0,-1-1 0,1 1-1,-1 0 1,1-1 0,0 1 0,0 0 0,0-1 0,1 0 0,0 2-30,-1-3 24,0 0-1,0 0 1,0 0 0,0 0-1,0 0 1,0 0 0,1 0-1,-1 0 1,0-1 0,0 1-1,1 0 1,-1-1 0,1 1-1,-1-1 1,0 0 0,1 0-1,-1 1 1,1-1 0,-1 0-1,1 0 1,-1 0 0,1 0-1,0-1-23,35-8 229,-31 7-195,40-15 294,36-21-328,-35 16 142,21-6-142,-50 22-152,0 1 0,0 0-1,0 2 1,1 0 0,15-1 152,11 5-279</inkml:trace>
  <inkml:trace contextRef="#ctx0" brushRef="#br0" timeOffset="13">9153 602 5481,'36'-99'3809,"-45"98"288,7-1-2057,2 8-175,5-5-697,-5-1-280,11 2-264,26 2-120,60 7-232,-37-16-88,3-9-104,0 0-15,0-3 599,-1 16 2264,-7 10-2040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46:03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446 750 3305,'69'-60'1931,"-62"49"-324,-13 7-399,-17 4 293,20 0-1244,-28 2 720,-1 2-1,1 1 1,0 2 0,1 0 0,-29 12-977,-6 1 346,37-12-218,0 1 0,-21 11-128,40-16 15,-1 1-1,1 1 1,0-1-1,0 2 1,1-1-1,0 1 1,0 0-1,1 1 1,-4 4-15,9-10 2,1 0-1,-1 0 1,0 0-1,1 0 1,0 0 0,-1 1-1,1-1 1,0 0-1,0 1 1,0-1 0,1 1-1,-1-1 1,1 1-1,-1 0 1,1-1 0,0 1-1,0-1 1,0 1-1,0 0 1,0-1 0,1 1-1,0 1-1,0 0 3,1-1-1,0 1 1,0-1 0,0 0-1,0 0 1,1 0-1,-1 0 1,1 0 0,0-1-1,-1 1 1,1-1 0,1 0-1,-1 1 1,1-1-3,10 6 11,-1-2 0,2 1 0,-1-2-1,1 0 1,0 0 0,14 1-11,6 1 19,-6-3-1,0 2-1,0 1 1,-1 1-1,3 3-17,-22-7 2,0 0-1,-1 0 1,0 1 0,0 0-1,0 0 1,-1 1 0,0 0-1,0 1 1,0-1 0,-1 1-1,1 0 1,-2 1 0,1 0-1,3 7-1,-5-8-2,-1 1-1,0-1 0,0 0 0,0 1 0,-1 0 1,0 0-1,-1 0 0,0 0 0,0-1 1,-1 2-1,0-1 0,0 0 0,-1 0 1,0-1-1,0 1 0,-1 0 0,0 0 0,0 0 1,-1-1-1,0 1 0,-1 0 3,0 1 47,-1-1 0,0 1-1,-1-1 1,0 0 0,0 0 0,-1-1-1,0 0 1,0 0 0,-1-1-1,0 0 1,0 0 0,0 0 0,-1-1-1,1-1 1,-1 1 0,-6 1-47,-8 3 174,-1-1 0,0-1 0,0-1 0,0-1 0,-1-1 0,1-1 0,-1-1 0,-16-2-174,35 0 20,1-1 0,0 0 0,-1 0 1,1 0-1,0-1 0,0 0 0,0 0 0,-4-2-20,8 3-22,-1 1 0,1-1 0,0 0 0,-1 0 0,1 0 0,0 0 0,0 0 0,0 0 0,0 0 0,0 0 0,0 0 0,0-1 0,0 1 0,0 0 0,1-1 0,-1 1 0,0 0 0,1-1 0,-1 1 0,1-1 0,0 1 0,-1-1 0,1 1 0,0-1 0,0 1 0,0-1 0,0 1 0,0-1 0,0 1 0,1-2 22,0 0-32,0 0-1,1 0 0,-1 1 0,1-1 0,-1 1 0,1-1 0,0 1 1,1-1 32</inkml:trace>
  <inkml:trace contextRef="#ctx0" brushRef="#br0" timeOffset="1">1010 1285 3577,'21'-39'2466,"7"-22"-2466,-27 60 81,-1 0 0,1 0 0,-1 0 0,0 0 0,1 0 0,-1 0 0,0-1 0,0 1 0,0 0 0,0 0 0,0 0 0,0 0 0,0-1 0,0 1 1,0 0-1,-1 0 0,1 0 0,0 0 0,-1 0 0,1 0 0,-1 0 0,1 0 0,-1 0 0,1 0 0,-1 0 0,0 0 0,0 0 0,1 0 0,-1 0 0,0 0 0,0 1 1,0-1-1,0 0 0,0 1 0,0-1 0,0 1 0,0-1 0,0 1 0,0-1 0,0 1 0,0 0 0,-1 0 0,1-1 0,0 1 0,-1 0-81,-4-2 483,-3-2-240,0 1-1,0 0 1,0 0 0,0 1-1,-1 0 1,1 0 0,-1 1-1,1 0 1,-1 1 0,0 0-1,1 1 1,-1 0 0,1 0-1,-1 1 1,1 0 0,0 1-1,0 0 1,0 1 0,0-1-1,0 2 1,-4 2-243,7-3 2,0 0 0,0 0 0,0 1 0,1-1 0,-1 1 0,1 1 0,0-1-1,1 1 1,0-1 0,0 1 0,0 1 0,0-1 0,1 0 0,0 1 0,0 0 0,1 0 0,0 0 0,0 0 0,1 0 0,0 0 0,0 0 0,0 0 0,1 0 0,0 1-1,1-1 1,-1 0 0,2 0 0,0 4-2,0-4 6,0 0 0,0-1 0,1 1 0,0-1 0,0 1 0,1-1 0,0 0 0,0 0 0,0-1 0,1 1 0,0-1 0,0 0 0,0 0 0,0-1 0,1 0 0,0 1 0,0-2 0,0 1 0,1-1 0,-1 0 0,1 0 0,-1-1 0,1 0 0,1 0-6,-2 0 12,-1-1 1,1 0-1,0 0 0,0 0 1,0-1-1,0 0 1,0 0-1,0-1 0,0 0 1,0 0-1,0 0 0,0-1 1,-1 1-1,1-1 1,0-1-1,-1 1 0,0-1 1,1 0-1,-1 0 1,0-1-1,-1 1 0,1-1 1,-1 0-1,1 0 1,-1-1-1,-1 1 0,1-1 1,0 0-1,-1 0-12,1-3 15,1 0-1,-2 0 1,1 0-1,-1-1 1,0 1 0,-1-1-1,0 1 1,0-1-1,-1 0 1,0 0 0,-1 0-1,0 0 1,0 0-1,-1 0 1,0 0 0,-1 0-1,0 1 1,0-1-1,-3-7-14,-14-47 71,15 47-66,4 16-5,-1 0 0,1-1 0,0 1 0,0 0 0,0 0 0,0 0 0,0 0 0,0 0 0,0 0 0,0 0 0,0 0 0,0 0 0,-1 0 0,1 0-1,0 0 1,0 0 0,0 0 0,0 0 0,0 0 0,0 0 0,0 0 0,0 0 0,-1 0 0,1 0 0,0 0 0,0 0 0,0 1 0,0-1 0,0 0 0,0 0-1,0 0 1,0 0 0,0 0 0,0 0 0,0 0 0,0 0 0,0 0 0,-1 0 0,1 0 0,0 0 0,0 1 0,0-1 0,0 0 0,0 0 0,0 0-1,0 0 1,0 0 0,0 0 0,0 0 0,0 0 0,0 0 0,0 1 0,0-1 0,0 0 0,0 0 0,0 0 0,0 0 0,0 0 0,0 0 0,0 0-1,0 0 1,0 0 0,1 0 0,-1 1 0,0 30-18,3-18 21,1 0 0,0 0 0,1-1 0,0 1 0,1-1 0,0 0 0,1 0 1,0-1-1,1 0 0,0 0 0,1-1 0,0 0 0,6 4-3,-7-6 1,1-1-1,1 0 0,-1 0 1,1-1-1,0 0 1,0-1-1,1 0 0,0-1 1,0 0-1,0-1 1,0 0-1,0 0 1,1-1-1,-1-1 0,12 0 0,7-2 112</inkml:trace>
  <inkml:trace contextRef="#ctx0" brushRef="#br0" timeOffset="2">1425 757 7017,'-3'-8'679,"-2"0"0,1-1-1,-1 1 1,0 1-1,-1-1 1,1 1-1,-2 0 1,1 0 0,-1 1-1,0-1 1,-7-3-679,14 9 46,-1 1 1,1-1-1,-1 1 0,1 0 1,-1-1-1,1 1 1,-1 0-1,0-1 0,1 1 1,-1 0-1,1 0 1,-1-1-1,0 1 0,1 0 1,-1 0-1,0 0 1,1 0-1,-1 0 0,0 0 1,1 0-1,-1 0-46,0 0 17,1 1 1,0-1-1,-1 0 0,1 1 0,0-1 0,-1 1 1,1-1-1,0 0 0,0 1 0,-1-1 1,1 1-1,0-1 0,0 0 0,0 1 0,0-1 1,0 1-1,0-1 0,0 1 0,0-1 1,0 1-1,0-1 0,0 1 0,0-1-17,5 34 88,-3-29-42,28 120 163,5 18 209,5 68-418,-31-154 196,-3-29 106,-2 1 0,-2-1 1,0 27-303,-6-37 496,-1-26 484,-2-31-190,7 27-770,1 0 1,0-1 0,1 1 0,1 0-1,0 0 1,1 0 0,0 0 0,4-7-21,0 2 3,0 2 0,1-1 1,0 1-1,1 0 0,8-7-3,-13 16 0,0 0-1,0 1 0,0 0 0,1 0 0,0 1 1,0 0-1,0 0 0,0 0 0,1 0 1,4-1 0,-9 4-2,1 1 1,1-1 0,-1 0 0,0 1-1,0-1 1,0 1 0,0 0 0,0 0-1,0 0 1,0 1 0,1-1 0,-1 1-1,0-1 1,0 1 0,0 0 0,0 0 0,-1 1-1,1-1 1,0 1 0,0-1 0,-1 1-1,1 0 1,-1 0 0,1 0 0,0 1 1,2 2-2,-1 0 1,0 0 0,0 0 0,0 1 0,0 0-1,-1-1 1,0 1 0,0 0 0,-1 0-1,0 1 1,0-1 0,0 0 0,-1 1 0,0-1-1,0 1 1,0 0 0,-1-1 0,0 1-1,-1-1 1,0 5 1,0 0 1,-1-1 0,0 0-1,-1-1 1,0 1-1,0 0 1,-1-1 0,-1 0-1,1 0 1,-2 0 0,1 0-1,-1-1 1,0 0 0,-3 2-1,1 0 8,-1-2 0,0 1 0,0-1 0,-1 0 0,0-1 0,-1-1 0,1 1 1,-1-1-1,0-1 0,-1 0 0,1-1 0,-12 3-8,21-7 62,-1 1-1,1-1 1,0 0 0,0 0 0,-1 0-1,1 0 1,0-1 0,0 1 0,-1-1-1,1 1 1,-1-1-62,2 1 60,1-1 0,-1 1 0,0-1 0,0 1 0,1-1 0,-1 1 0,0-1 1,1 1-1,-1-1 0,1 1 0,-1-1 0,1 0 0,-1 1 0,1-1 0,-1 0 0,1 0 0,-1 1 0,1-1 0,0 0 0,0 0 0,-1 0 0,1 0 0,0 1 0,0-1 0,0 0 0,0 0 1,0 0-62,3-17 1051</inkml:trace>
  <inkml:trace contextRef="#ctx0" brushRef="#br0" timeOffset="3">1990 605 5161,'0'0'185,"-1"0"0,1-1 0,-1 1 0,1 0 0,-1 0-1,1-1 1,-1 1 0,1 0 0,-1 0 0,0 0 0,1 0 0,-1 0 0,1 0 0,-1 0 0,1 0-1,-1 0 1,0 0 0,1 0 0,-1 0 0,1 0 0,-1 0 0,1 0 0,-1 1 0,0-1 0,1 0-1,-1 0 1,1 1 0,-1-1 0,1 0 0,0 1 0,-1-1 0,1 1 0,-1-1 0,1 0-1,0 1 1,-1-1 0,1 1 0,0-1 0,-1 1 0,1-1 0,0 1 0,-1 0-185,-3 8 92,1 1 0,0-1 0,0 1 0,1 0 0,0 0 0,1 0 0,0 0 0,1 0 0,0 0 0,0 0 1,1 0-1,1 0 0,-1 0 0,2 0-92,7 32 398,2-1 1,15 33-399,-6-16 222,-6-3-44,-2 1 1,-3 0-1,-2 0 0,-1 25-178,-5-62 17,25 132 244,-36-177 1285,7 10-1456,0 1 1,2-1 0,-1 1 0,2-1-1,0 0 1,1 1 0,2-6-91,-2 6 12,2 1 1,0-1-1,1 1 1,0 0-1,2 0 1,-1 1-1,1 0 1,6-8-13,-11 19-1,0 0 1,0-1 0,0 1 0,0 0-1,0 0 1,1 1 0,-1-1 0,1 0-1,-1 1 1,1-1 0,-1 1 0,1 0-1,0 0 1,0 0 0,-1 0 0,1 1-1,0-1 1,2 0 0,0 1-1,0 0 0,-1 1 0,1-1 0,0 1-1,-1 0 1,1 0 0,-1 1 0,1-1 0,-1 1 0,1 0-1,-1 0 2,9 6-2,0 0 1,-1 0-1,-1 1 0,0 0 0,0 1 0,0 1 0,-1 0 2,-4-4-3,0 1 0,0 0-1,-1 0 1,0 1 0,0-1 0,-1 1 0,0 0 0,0 1-1,-1-1 1,1 7 3,1 11 221,-1 1-1,-1 0 0,-2 2-220,2-9 2485,4-9-1150</inkml:trace>
  <inkml:trace contextRef="#ctx0" brushRef="#br0" timeOffset="4">2864 1207 5825,'2'-5'179,"-1"2"94,1 0 0,-1 0 0,1 0 1,-1 0-1,0 0 0,0 0 0,-1-1 1,1 1-1,-1 0 0,1-4-273,-2 5 166,1 1 0,-1-1 1,0 0-1,0 1 0,0-1 0,0 0 0,0 1 0,0 0 0,0-1 1,0 1-1,-1 0 0,1-1 0,0 1 0,-1 0 0,1 0 0,-1 0 1,0 0-1,1 0 0,-1 1 0,0-1 0,1 0 0,-1 1 0,0-1-166,-8-3 515,-1 0 0,1 0 0,-1 1 0,0 0 1,1 1-1,-1 0 0,-1 1-515,7 1 78,-1 0-1,1 0 1,0 1 0,0-1 0,-1 1 0,1 0 0,0 1 0,0-1 0,0 1 0,0 0 0,0 1 0,1-1 0,-1 1 0,0 0 0,-3 3-78,1-1 7,1 2 0,0-1 1,0 0-1,0 1 0,1 0 1,0 1-1,0-1 0,1 1 0,-1 0 1,2 0-1,-1 0 0,1 1 1,1-1-1,0 1 0,0-1 1,0 1-1,1 0 0,1 0 1,-1 0-1,2 7-7,-1-8 1,1 0 0,0 0 0,0 0 0,1 0 0,0 0 0,0-1 0,1 1 0,0-1 0,0 1 0,1-1 0,0 0 1,0 0-1,1 0 0,0-1 0,0 0 0,0 0 0,1 0 0,0-1 0,0 1 0,1-1 0,-1-1 0,5 3-1,-8-5 4,1-1 1,0 1-1,0-1 0,-1 1 0,1-1 1,0 0-1,0-1 0,0 1 1,1-1-1,-1 1 0,0-1 0,0-1 1,0 1-1,0 0 0,0-1 0,0 0 1,0 0-1,0 0 0,0-1 1,0 1-1,-1-1 0,1 0 0,0 0 1,-1 0-1,0 0 0,1-1 1,-1 0-1,0 1 0,1-3-4,2-1 12,0 0-1,0-1 1,-1 0 0,0 0 0,0 0-1,-1-1 1,0 1 0,0-1-1,-1 0 1,0 0 0,0-1-1,-1 1 1,1-3-12,-2-9 35,-1 0-1,0-1 1,-2 1-1,0 0 1,-1 0-1,-1 0 1,-1 0-1,-1-1-34,1 5 245,21 41-162,144 163 64,-155-182-269,0 0 1,0-1 0,1 0-1,-1 0 1,1 0-1,1-1 1,-1 1-1,0-1 1,1-1-1,0 1 1,0-1-1,0-1 1,1 1 121,11-2-602</inkml:trace>
  <inkml:trace contextRef="#ctx0" brushRef="#br0" timeOffset="5">3219 1147 6361,'0'1'417,"-1"0"0,1 0 0,0 0 0,-1 1 0,1-1 0,0 0 0,0 1 0,0-1 0,0 0 0,0 0 0,0 1 0,0-1 0,1 1-417,9 28 991,-5-18-190,20 48 701,-19-49-1286,-1 0 0,0 1-1,0-1 1,-1 1 0,-1 0 0,0 1-1,-1-1 1,0 6-216,-2-17 35,0 1 16,0 1 0,0-1 0,0 0 0,0 0 0,1 0 1,-1 0-1,1 1 0,-1-1 0,1 0 0,-1 0 0,1 0 0,0 0 0,0 0 0,0 0 0,1 0 0,0 1-51,-9-41 1813,1 13-1524,4 11-206,0-1 0,0 1 0,2-1 0,-1 0 0,2 1 0,0-1 0,1 1 0,0-1-1,2-2-82,-1 8 13,-1 1 0,2 1-1,-1-1 1,1 0-1,0 1 1,0 0-1,1-1 1,0 2-1,0-1 1,1 1-1,0 0 1,0 0-1,0 0 1,1 1 0,0 0-1,7-4-12,-7 5 38,1 0 0,0 1 0,0 0 1,0 0-1,1 1 0,-1 0 0,1 0 0,-1 1 0,1 0 0,0 1 0,-1 0 1,6 1-39,23 2 156</inkml:trace>
  <inkml:trace contextRef="#ctx0" brushRef="#br0" timeOffset="6">3800 1212 4849,'22'-108'2787,"-21"104"-2299,0 0-1,0 1 1,-1-1-1,0 0 1,0 0 0,0 0-1,0 0 1,0 0-1,-1 0 1,0-2-488,0-10 3049,1 16-3007,0 0 1,0-1 0,0 1 0,0 0-1,0 0 1,0 0 0,0 0 0,0-1-1,1 1 1,-1 0 0,0 0 0,0 0-1,0 0 1,0 0 0,0-1 0,0 1-1,0 0 1,0 0 0,1 0-1,-1 0 1,0 0 0,0 0 0,0 0-1,0 0 1,0 0 0,1-1 0,-1 1-1,0 0 1,0 0 0,0 0 0,0 0-1,1 0 1,-1 0 0,0 0 0,0 0-1,0 0 1,0 0 0,1 0 0,-1 0-1,0 0 1,0 0 0,0 0-43,1 1 32,-1-1 0,0 0 1,1 0-1,-1 1 0,0-1 0,1 0 1,-1 1-1,0-1 0,1 0 1,-1 1-1,0-1 0,0 0 0,1 1 1,-1-1-1,0 1 0,0-1 1,0 0-1,0 1 0,1-1 0,-1 1 1,0-1-1,0 1 0,0-1 1,0 1-33,1 5 24,0 1 1,0-1 0,1 1 0,0-1 0,1 1 0,-1-1 0,1 0-1,0 0 1,3 3-25,-1-2 25,-1 1 0,-1-1-1,1 0 1,-1 1 0,-1 0 0,0-1-1,0 1 1,1 6-25,5 53 168,-3-28-27,5 23-141,-7-50 20,0-1 0,1 1 1,0 0-1,1-1 0,0 0 0,1 0 1,1 1-21,-6-11 5,-1 0-1,0-1 1,1 1 0,-1 0 0,1-1 0,-1 1-1,1-1 1,-1 1 0,1 0 0,-1-1 0,1 1-1,-1-1 1,1 0 0,0 1 0,-1-1 0,1 1 0,0-1-1,-1 0 1,1 0 0,0 1 0,0-1 0,-1 0-5,1 0 5,0 0 0,-1-1 1,1 1-1,-1 0 0,1 0 0,-1-1 1,1 1-1,-1 0 0,1-1 1,-1 1-1,0-1 0,1 1 0,-1 0 1,1-1-1,-1 1 0,0-1 1,0 1-1,1-1 0,-1 1 1,0-1-1,0 1 0,1-1-5,9-41 184,-8 28-158,9-17 6,1 0 0,2 1 0,1 1 0,4-4-32,-18 30 0,1 0 1,-1 0-1,1 1 0,0-1 1,0 0-1,0 1 0,1-1 1,-1 1-1,1 0 0,-1 0 1,1 0-1,0 0 0,-1 0 1,3 0-1,-3 1-1,0 1 0,0 0 0,0-1 0,0 1 0,1 0 0,-1 0 0,0 0 0,0 1 0,0-1 0,0 0 1,1 1-1,-1 0 0,0-1 0,0 1 0,0 0 0,0 0 0,0 0 0,-1 0 0,1 0 0,0 1 0,0 0 1,11 8-1,0 1 0,-1 0 0,-1 1-1,0 0 1,8 13 1,-3-6 6,0-1 0,4 3-6,-14-15 3,1 0-1,-1-1 0,1 0 0,0-1 1,0 1-1,1-1 0,-1-1 0,4 2-2,-6-4 4,-1 1 0,0-1 0,1 1 1,-1-1-1,1-1 0,0 1 0,-1-1 0,1 1 0,-1-1 0,1-1 0,0 1 0,1-1-4,-4 0 26,0 1-1,0-1 0,0 0 1,0 0-1,-1 0 0,1 0 1,0 0-1,0-1 0,-1 1 1,1 0-1,-1-1 0,1 1 1,-1-1-1,0 0 1,1 1-1,-1-1 0,0 0 1,0 0-1,0 0 0,-1 0 1,1 0-1,0 0 0,-1 0 1,1 0-1,-1 0 0,1 0 1,-1 0-1,0 0-25,1-18 128,-1 1 0,0-1 0,-2 1 1,0-1-1,-1 1 0,-1 0 0,-3-8-128,1-2 142,0-1-1,2-5-141,3 5-10</inkml:trace>
  <inkml:trace contextRef="#ctx0" brushRef="#br0" timeOffset="7">4922 1089 4065,'60'-37'2264,"-59"37"-2182,-1 0-1,1-1 1,-1 1-1,1-1 1,-1 1-1,1-1 0,-1 1 1,1-1-1,-1 1 1,0-1-1,1 1 1,-1-1-1,0 0 0,1 1 1,-1-1-1,0 0 1,0 1-1,0-1 1,1 0-1,-1 1 0,0-1 1,0 0-1,0 1 1,0-1-1,0 0 1,0 1-1,0-1 0,-1 0 1,1 0-1,0 1 1,0-1-1,0 1 1,-1-1-1,1 0 0,0 1 1,-1-1-82,-16-15 2006,15 14-1677,-2-1-164,1 0 0,-1 0 1,1 1-1,-1 0 0,0 0 1,0 0-1,0 0 0,-1 0 0,1 1 1,0 0-1,0 0 0,-1 0 1,1 1-1,-1-1 0,1 1 1,-1 0-1,1 0 0,0 0 0,-1 1 1,1 0-1,-1 0 0,1 0 1,0 0-1,0 1 0,-1-1 0,1 1 1,0 0-1,1 0 0,-1 1 1,0-1-1,1 1 0,-1 0 1,-1 1-166,-4 5 52,-1 1 0,1 0 0,0 0 0,1 1 0,0 0-1,1 0 1,0 1 0,1 0 0,0 0 0,-2 10-52,5-13 6,0 1-1,1 0 0,0 0 1,1 0-1,0 0 1,1 0-1,0 0 0,0 0 1,1 0-1,0 0 0,1 0 1,2 8-6,-3-15 3,0 1 1,0-1 0,1 1 0,-1-1-1,1 1 1,0-1 0,0 0-1,0 0 1,0 0 0,0 0 0,1 0-1,-1 0 1,1-1 0,0 1 0,0-1-1,-1 0 1,2 0 0,-1 0-1,0 0 1,0 0 0,1-1 0,-1 1-1,1-1 1,-1 0 0,1 0 0,0-1-1,-1 1 1,1-1 0,0 1 0,-1-1-1,1 0 1,0 0 0,-1-1-1,1 1 1,2-2-4,1 1 12,0-1 0,-1-1 0,1 1 0,-1-1 0,0-1 0,0 1 0,0-1 0,0 0 0,0 0 0,-1 0 0,1-2-12,4-3 18,0-1 0,-1 0 0,0-1 1,0 0-1,-1-1-18,-5 5 6,1 1 1,-1 0-1,-1-1 1,1 0-1,-1 1 0,0-1 1,-1 0-1,0 0 1,0 0-1,0-1 0,-1 1 1,0 0-1,0 0 1,-1 0-1,0-2-6,-2-7 37,0 1 1,-1-1-1,-1 1 0,0 0 1,-1 1-1,-2-3-37,8 16 7,0 1 1,-1-1-1,1 1 0,0-1 1,0 1-1,0-1 0,0 1 1,-1-1-1,1 1 0,0-1 1,0 1-1,-1 0 0,1-1 1,0 1-1,-1 0 0,1-1 1,0 1-1,-1 0 0,1-1 1,-1 1-1,1 0 1,-1-1-1,1 1 0,0 0 1,-1 0-8,-1 11 51,7 27-41,0-19-48,0 0 0,2-1-1,0 0 1,1 0 0,1-1-1,0 0 1,2-1 0,0 0-1,0 0 1,2-1 0,0-1-1,0 0 1,1-1 0,1 0-1,0-1 1,1-1-1,0 0 1,1-1 0,0-1-1,18 7 39,2-3-430</inkml:trace>
  <inkml:trace contextRef="#ctx0" brushRef="#br0" timeOffset="8">5570 610 7930,'-2'-6'1204,"2"3"-543,0 0 0,-1-1 0,0 1 0,0 0 0,0 0 0,0 0 1,0 0-1,0 1 0,-1-1 0,-1-2-661,2 9 352,0 1 1,0-1-1,1 0 1,0 1-1,0-1 1,0 1-1,0 0-352,0-4 64,5 63 372,4 0 1,1 0-1,7 13-436,0 5 137,67 296 511,-77-351-3705,-7-16 1715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46:03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398 625 4977,'58'-17'2338,"-58"17"-2288,0 0 0,1 0 0,-1 0 0,0-1 0,0 1 0,0 0 0,1 0 0,-1 0 0,0 0 0,0 0 0,1 0 0,-1 0 0,0-1 0,0 1 0,0 0 0,1 0 0,-1 0 0,0-1 0,0 1 0,0 0 0,0 0 0,0 0 0,0-1 0,1 1 0,-1 0 0,0 0 0,0-1 0,0 1 0,0 0 0,0 0 0,0-1 0,0 1-1,0 0 1,0 0 0,0-1 0,0 1 0,0 0 0,0 0 0,0-1 0,0 1-50,-9-8 1573,-15-3 756,13 8-1989,0 0 0,0 1-1,-1 0 1,1 1 0,-1 1 0,1 0-1,-1 0 1,1 1 0,0 1 0,-1 0-1,-4 1-339,1 2 185,1 0-1,-1 0 0,1 1 0,1 1 0,-1 0 1,1 1-1,0 1 0,-4 4-184,3-3 29,1 2 1,0 0-1,1 0 0,1 1 1,0 1-1,0 0 0,2 1 1,0-1-1,0 2 0,1-1 0,1 1 1,1 0-1,0 1 0,1 0 1,-1 9-30,3-4 2,0 0 1,2 0-1,0 0 0,1 0 1,2 0-1,0 0 1,1 0-1,4 8-2,-5-18 2,2-1-1,0 0 0,0 0 1,1 0-1,0 0 0,1-1 1,0 1-1,1-1 0,0-1 1,0 0-1,1 0 1,1 0-1,-1-1 0,1 0 1,0 0-1,5 1-1,0-1 2,0-1 0,0 0 0,0-1 0,1-1 0,0 0 0,1-1 0,-1-1 0,0 0 0,1-1 1,0 0-1,0-2 0,13 0-2,-7-2 3,-1 0 1,1-1-1,-1-1 1,0-1-1,0-1 1,-1-1-1,0-1 1,0 0-1,2-3-3,-7 2 5,0 0 1,-1-1-1,-1 0 0,0-1 0,0-1 1,-1 0-1,-1-1 0,0 0 1,0 0-1,-2-1 0,1-1 1,5-12-6,-10 17 24,-1 0 1,1 0 0,-2-1 0,1 1 0,-1-1 0,-1 1-1,0-1 1,-1 0 0,0 0 0,0 0 0,-1 0 0,-1 0-1,1 0 1,-2 0 0,0 1 0,0-1 0,-1 0 0,0 1-1,-1-1 1,-2-3-25,-8-9 89,0 1-1,-1 0 0,-1 1 1,-2 1-1,1 1 1,-2 0-1,-1 2 1,0 0-1,-1 1 0,-1 1 1,0 1-1,-1 1 1,-7-2-89,14 8-11,1 1 0,-1 0 0,-8 0 11,19 5-93,1 0 0,0 0 0,0 0 1,-1 1-1,1 0 0,0 0 0,-1 0 1,1 0-1,0 1 0,-1-1 0,1 1 1,0 0-1,0 0 0,0 1 0,-2 0 93,-14 15-469</inkml:trace>
  <inkml:trace contextRef="#ctx0" brushRef="#br0" timeOffset="1">1665 498 8610,'-1'-1'169,"1"0"1,0 0 0,0 1-1,-1-1 1,1 0-1,0 0 1,-1 0 0,1 0-1,-1 0 1,1 1-1,-1-1 1,1 0 0,-1 0-1,0 1 1,1-1-1,-1 0 1,0 1-1,1-1 1,-1 1 0,0-1-1,0 1 1,0-1-1,0 1 1,1 0 0,-1-1-1,0 1 1,0 0-1,0 0 1,0 0 0,0-1-1,0 1 1,0 0-1,0 0 1,0 0-1,0 0 1,0 1 0,0-1-1,1 0 1,-1 0-1,0 1 1,0-1 0,0 0-1,0 1 1,0-1-1,1 1-169,-3 0 140,0 1-1,0 0 1,0 1-1,1-1 0,-1 0 1,1 1-1,-1-1 1,1 1-1,0 0 1,0 0-1,1 0 0,-1 0-139,-2 6 76,1 0 0,0 0-1,1 0 1,0 0 0,0 0-1,1 1 1,0-1 0,1 0-1,0 1 1,0-1 0,1 4-76,4 22 87,1 0 0,4 12-87,-7-35 26,24 95 86,-10-47-19,-3 1 0,-3 1 1,2 42-94,1 81-1290,-16-171 773</inkml:trace>
  <inkml:trace contextRef="#ctx0" brushRef="#br0" timeOffset="2">1644 982 7722,'5'-70'3102,"-5"69"-3003,0 0 1,0 0-1,0 0 1,0 0-1,-1 1 1,1-1-1,0 0 1,-1 0-1,1 0 1,0 1-1,-1-1 1,1 0-1,-1 0 1,1 1-1,-1-1 1,0 0-1,1 1 1,-1-1-1,0 1 1,1-1-1,-1 1 1,0-1-1,0 1 1,1 0-1,-1-1 1,0 1-1,0 0 1,0-1-1,0 1 0,1 0 1,-1 0-1,0 0 1,0 0-1,0 0 1,0 0-100,-32 2 1881,28-1-1490,-100 18 1796,1 3 0,-12 9-2187,51-13 189,61-17-169,0 0 1,0 0 0,0 0 0,0 0 0,0-1 0,-1 0-1,1 0 1,0 0 0,0 0 0,0-1 0,0 0 0,0 0-1,0 0 1,0 0-21,1 0 28,1-1 1,0 1-1,0-1 0,-1 1 0,1-1 0,0 0 1,1 0-1,-1 0 0,0 0 0,0 0 0,1 0 1,0 0-1,-1-1 0,1 1 0,0 0 0,0-1 1,0 1-1,0-1 0,1 1 0,-1-1 1,1 0-1,-1 0-28,-3-26 234,2 0 1,1 0 0,1-1 0,2-4-235,0 11 137,-1 0 1,-2 0-1,0 0 1,-1 1-1,-1-1 1,-1 1-1,-5-17-137,-4 7-360,-11-22 360,27 68-1704,6 14 1131</inkml:trace>
  <inkml:trace contextRef="#ctx0" brushRef="#br0" timeOffset="3">1723 34 4481,'-16'-4'2998,"-1"2"0,1 0 0,-6 1-2998,18 1 2817,15-1-992,20 1-1571,342-19 953,-355 17-1158,180 0 285,-116 3-75,-82-1-230,0 0 0,1 0-1,-1 0 1,1 0-1,-1 0 1,1 0 0,-1 0-1,0 0 1,1 1 0,-1-1-1,1 0 1,-1 0 0,0 1-1,1-1 1,-1 0-1,0 0 1,1 1 0,-1-1-1,0 0 1,0 1 0,1-1-1,-1 0 1,0 1 0,0-1-1,0 1 1,1-1-1,-1 0 1,0 1 0,0-1-1,0 1 1,0-1 0,0 1-1,0-1 1,0 0 0,0 1-1,0 0-28,-1 23-110,-1-7 172,0 71-49,3 0 0,5 1 0,3-2 0,4 1 1,8 19-14,83 438 72,-66-317 0,-34-211-61,-2-9 3,0 1 0,-1-1 0,0 1 0,0-1 0,-1 1 0,0 0 0,0-1 0,-1 1 0,-1 4-14,2-13 3,0 1 0,0-1 0,0 1 0,0-1 0,-1 1 0,1-1 0,0 0 0,0 1 0,-1-1 1,1 1-1,0-1 0,0 0 0,-1 1 0,1-1 0,-1 0 0,1 0 0,0 1 0,-1-1 0,1 0 0,-1 0 0,1 1 0,0-1 0,-1 0 0,1 0 0,-1 0-3,-8 6 68,-4 13-62,1 0-1,-2 6-5,-14 25 36,27-49-22,0 0 1,1 1-1,-1-1 1,0 0-1,0 0 1,0 0-1,0 0 1,0 0-1,0 0 1,0 0-1,-1 0 1,1-1-1,0 1 1,0 0-1,-1-1 1,1 1-1,0-1 1,-1 1-1,1-1 1,0 0-1,-1 0 1,1 1-1,-2-1-14,-1 1 31,-80 20 531,53-11-411,-1-3 1,-1 0 0,-18 0-152,-170 3 242,215-10-243,0 0 0,0-1 0,0 0 0,0 0 0,1 0 0,-1-1 0,0 0 1,1 0-1,-2-1 1,6 3-3,1 0 0,-1 0 0,1 0 0,0 0 0,-1 0 0,1 0 1,0-1-1,-1 1 0,1 0 0,0 0 0,-1 0 0,1 0 0,0-1 0,-1 1 0,1 0 1,0 0-1,0-1 0,-1 1 0,1 0 0,0-1 0,0 1 0,0 0 0,-1 0 1,1-1-1,0 1 0,0 0 0,0-1 0,0 1 0,0-1 0,0 1 3,9-4-1217,17 1-2587,-3 4 2056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17.51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20 213 3673,'0'-8'1073,"0"3"-276,-1 0 0,1-1-1,-1 1 1,0 0 0,0 0 0,0 0 0,-1 0-1,1 1 1,-3-5-797,4 9 63,-1 0-1,1 1 0,0-1 0,-1 0 1,1 0-1,0 0 0,0 1 1,-1-1-1,1 0 0,0 0 1,0 1-1,-1-1 0,1 0 1,0 1-1,0-1 0,0 0 0,-1 1 1,1-1-1,0 0 0,0 1 1,0-1-1,0 0 0,0 1 1,0-1-1,0 0 0,0 1 1,0-1-1,0 1 0,0-1 1,0 0-1,0 1 0,0-1 0,0 0 1,0 1-1,0-1 0,0 1-62,-2 133 456,5 0-1,9 41-455,-1-18 578,-1 201-109,-8-194-346,-2-159-117,-1 14 29,2 0 0,0 0 0,1 1 0,0-1 1,2-1-1,0 1 0,7 17-35,-11-35 6,1-1 1,-1 1-1,0-1 0,0 1 0,0-1 1,0 1-1,0-1 0,1 1 1,-1-1-1,0 1 0,1-1 1,-1 1-1,0-1 0,1 0 1,-1 1-1,0-1 0,1 1 1,-1-1-1,0 0 0,1 1 1,-1-1-1,1 0 0,-1 0 1,1 1-1,-1-1 0,1 0 1,-1 0-1,1 0 0,0 0-6,-1 0 10,1-1-1,-1 1 0,1-1 1,-1 0-1,1 1 1,-1-1-1,1 0 0,-1 1 1,1-1-1,-1 0 1,0 0-1,0 1 0,1-1 1,-1 0-1,0 0 1,0 1-1,0-1-9,5-42 200,-3-330 179,-5 203-308,3 150-68,0-86 6,-4 0 0,-5 0 0,-8-20-9,10 81 0,2-1 0,1 1 0,3-20 0,1 65 0,0 0 1,0-1 0,0 1-1,0 0 1,0 0-1,0 0 1,0-1 0,0 1-1,0 0 1,0 0 0,0 0-1,0 0 1,1-1-1,-1 1 1,0 0 0,0 0-1,0 0 1,0 0 0,0-1-1,0 1 1,1 0-1,-1 0 1,0 0 0,0 0-1,0 0 1,0 0-1,1 0 1,-1-1 0,0 1-1,0 0 1,0 0 0,1 0-1,-1 0 1,0 0-1,0 0 1,0 0 0,1 0-1,-1 0 1,0 0 0,0 0-1,0 0 1,0 0-1,1 0 1,-1 0 0,0 1-1,0-1 1,0 0-1,1 0 1,-1 0 0,0 0-1,0 0 1,0 0 0,0 0-1,1 0 1,-1 1-1,0-1 1,0 0 0,0 0-1,0 0 1,0 0 0,0 1-1,0-1 1,1 0-1,-1 0 1,0 0 0,0 1-1,14 12 5,-12-11-2,107 122 103,91 132-106,-192-244 3,26 34 18,2-2-1,2-1 0,1-2 1,25 18-21,60 36 85,32 28 48,-130-99-103,-1 0-1,-1 2 0,-1 0 1,13 21-30,-20-22 20,-9-14-9,-1-1 0,2 0 0,-1 0 0,1-1 0,1 0 0,-1-1 0,2 1-11,-9-8 24,-1 0-1,1-1 1,0 1-1,0 0 1,-1-1-1,1 1 1,0-1-1,0 1 1,0-1-1,-1 1 1,1-1-1,0 0 1,0 1-1,0-1 1,0 0-1,0 0 1,0 1-1,0-1 1,0 0-1,0 0 1,0 0-1,0 0 1,0-1-1,0 1 1,0 0-1,-1 0 1,1 0-1,0-1 1,0 1-1,0 0 1,0-1-1,0 1 0,0-1 1,-1 1-1,1-1 1,0 0-1,0 1 1,-1-1-1,1 0 1,0 1-1,-1-1 1,1 0-1,-1 0 1,1 0-1,-1 1 1,1-1-1,-1 0 1,0 0-1,1 0 1,-1 0-1,0 0 1,0 0-1,1 0-23,1-8 187,0-1-1,0 1 1,-1-1-1,0 1 1,-1-3-187,2-179 795,-11-55-795,-20-48 70,13 167-56,5-1-1,6-76-13,6 154-1043,-1 50 1045,0 0-1,0 0 0,0 0 1,0 0-1,0 0 1,0 0-1,0 0 0,0 0 1,0 0-1,0 0 1,0 0-1,0 0 0,0 1 1,0-1-1,0 0 1,0 0-1,1 0 0,-1 0 1,0 0-1,0 0 1,0 0-1,0 0 0,0 0 1,0 0-1,0 0 1,0 0-1,0 0 0,0 0 1,0 0-1,1 0 0,-1 0 1,0 0-1,0 0 1,0 0-1,0 0 0,0 0 1,0 0-1,0 0 1,0 0-1,0 0 0,0 0 1,0 0-1,0-1 1,1 1-1,-1 0 0,0 0 1,0 0-1,0 0 1,0 0-1,0 0 0,0 0 1,0 0-1,0 0 1,0 0-1,0 0 0,0 0 1,0 0-1,0 0 0,0-1 1,0 1-1,0 0 1,0 0-1,0 0 0,0 0 1,0 0-1,0 0 1,0 0-2,18 7-98</inkml:trace>
  <inkml:trace contextRef="#ctx0" brushRef="#br0" timeOffset="749.035">1859 859 3065,'9'-64'1997,"-9"61"-1677,1 1 0,-1 0 0,0-1 0,0 1 0,0-1 0,0 1 0,-1-1 0,1 1 0,0-1 0,-1 1 0,0 0 0,0-1 0,0 1 0,0 0 0,0 0 0,0 0 0,0-1 0,-1 1-1,1 0-319,-1 1 187,1-1-1,-1 1 0,0 0 0,0-1 0,0 1 1,0 0-1,0 0 0,0 0 0,0 1 0,0-1 1,0 0-1,0 1 0,-1-1 0,1 1 0,0 0 1,-2 0-187,-2 0 150,0 0 1,0 1 0,0-1 0,0 1-1,1 1 1,-1-1 0,0 1 0,1 0 0,-1 0-1,1 1 1,0 0 0,0 0 0,-1 0-151,-6 7 60,1 1 0,0-1 0,0 1 1,2 1-1,-1 0 0,1 1 0,1 0 0,0 0 0,1 0 1,1 1-1,0 0 0,0 1 0,-1 9-60,2-4 5,1 1 0,1-1 0,0 1 0,2 0 0,0-1 0,2 1 0,0 0 0,1 0 0,5 17-5,-4-27 0,0 0 1,0-1 0,1 0 0,0 1-1,1-2 1,0 1 0,1 0 0,0-1-1,0 0 1,7 7-1,-9-11 2,0-1 1,0 0-1,1 0 1,-1 0-1,1-1 0,0 0 1,0 0-1,0 0 0,0 0 1,1-1-1,-1 0 1,1 0-1,-1 0 0,1-1 1,0 0-1,0 0 0,-1 0 1,1-1-1,0 0 1,0 0-1,2 0-2,4-3 13,0 0 0,0 0 0,0-1 0,0 0 0,-1-1 0,1-1 0,-1 1 1,-1-2-1,1 0 0,-1 0 0,6-6-13,5-5 35,0-2 0,-2 0 0,-1 0 0,12-19-35,-22 29 16,0-2 0,-1 1 1,-1-1-1,0 0 0,-1 0 0,0 0 0,-1-1 0,1-5-16,-3 9 30,0-1 0,-1 1-1,0-1 1,-1 0-1,0 0 1,0 1-1,-1-1 1,-1 0 0,1 1-1,-2-1 1,-2-8-30,-1 1 49,-2 1 1,0-1 0,0 2-1,-2-1 1,1 1 0,-2 0-1,0 1 1,-2 0-50,7 6 12,-1 1-1,-1-1 1,1 2 0,-1-1-1,-1 1 1,1 0 0,-1 1-1,0 0 1,0 0-1,0 1 1,-1 0 0,0 1-1,1 0 1,-9-1-12,12 3-69,0 1 1,0 0-1,0 0 0,0 0 0,0 1 1,0 0-1,0 0 0,0 0 1,-2 2 68,5-2-128,0 0 0,-1 0 0,1 1 0,0 0 1,0-1-1,0 1 0,1 0 0,-1 0 0,0 1 1,1-1-1,-1 0 0,1 1 0,0 0 0,-1-1 0,2 1 1,-2 2 127,1-1-127,0 1 1,1-1-1,0 1 1,0 0-1,0-1 1,1 1-1,-1 1 127</inkml:trace>
  <inkml:trace contextRef="#ctx0" brushRef="#br0" timeOffset="1285.538">2307 953 7258,'14'-58'2601,"-14"58"-2567,1 0-1,-1-1 0,0 1 0,0 0 0,0-1 0,0 1 0,0-1 1,0 1-1,0 0 0,0-1 0,0 1 0,0-1 0,0 1 0,0 0 0,0-1 1,0 1-1,0-1 0,0 1 0,0 0 0,-1-1 0,1 1 0,0 0 1,0-1-1,0 1 0,-1 0 0,1-1 0,0 1 0,0 0 0,-1-1 0,1 1 1,0 0-34,-1 0 28,1 0 0,0 0 1,0 0-1,0 0 0,-1 0 1,1 0-1,0 0 0,0 1 1,0-1-1,-1 0 0,1 0 1,0 0-1,0 0 1,0 0-1,0 1 0,-1-1 1,1 0-1,0 0 0,0 0 1,0 1-1,0-1 0,0 0 1,0 0-1,0 0 0,0 1 1,0-1-1,-1 0 0,1 0 1,0 1-1,0-1 0,0 0 1,0 0-1,0 0 1,0 1-29,2 7 148,0 0 1,0 0-1,0 0 1,1 0-1,0 0 1,1 0-1,-1-1 1,1 0-1,5 7-148,1 3 147,2 4-43,7 13 254,7 20-358,-21-41 85,0 0 0,-1 0 0,0 0 0,-2 1 0,1-1 0,-1 5-85,-2-17 11,2 15 365,-2-1-1,1 0 0,-3 9-375,2-24 20,0 0-1,0 0 1,0 0-1,0 0 1,0 0-1,0 0 1,0-1 0,-1 1-1,1 0 1,0 0-1,0 0 1,0 0-1,0 0 1,0 0-1,-1 0 1,1 0-1,0 0 1,0 0-1,0 0 1,0 0-1,0 0 1,-1 0 0,1 0-1,0 0 1,0 0-1,0 0 1,0 0-1,0 0 1,-1 0-1,1 0 1,0 0-1,0 0 1,0 1-1,0-1 1,0 0-1,0 0 1,-1 0-1,1 0 1,0 0 0,0 0-1,0 0 1,0 0-1,0 1 1,0-1-1,0 0 1,0 0-1,0 0 1,0 0-1,0 0 1,0 0-1,-1 1 1,1-1-1,0 0 1,0 0 0,0 0-1,0 0 1,0 1-1,0-1 1,0 0-1,0 0 1,1 0-20,-8-14 658,-4-17-405,3 0-1,0-1 1,2 0-1,1 0 1,1-23-253,3 27 7,1 1 1,1-1 0,1 1 0,2 0 0,0 0 0,2 0 0,1 0-8,-4 19-2,0-1 0,0 1 1,1 0-1,0 0 0,0 0 0,1 0 1,0 1-1,0-1 0,1 1 1,-1 1-1,6-5 2,-6 7-4,0 0 1,1 1-1,-1-1 1,0 1-1,1 1 1,0-1-1,0 1 1,0 0-1,0 0 1,0 1-1,0 0 1,0 0-1,1 0 1,-1 1-1,0 0 0,0 0 1,2 0 3,3 1-3,1 1 0,0 0-1,-1 1 1,1 0 0,-1 1 0,0 0 0,0 1 0,0 0 0,-1 1-1,0 0 1,0 0 0,0 1 0,-1 1 0,0-1 0,0 1-1,-1 1 1,3 4 3,5 6 1,-1 1 0,-1 1 0,0 1 0,-2 0 0,-1 0 0,0 1 0,5 20-1,-8-12 175,-1 1-1,-1 0 0,-1 0 0,-1 28-174,-3-45 278,6 26 2281,12-5-1157</inkml:trace>
  <inkml:trace contextRef="#ctx0" brushRef="#br0" timeOffset="1737.197">3480 966 6801,'-50'-46'3425,"44"39"-1032,-2 1-321,5 6-776,7 5-391,10-1-577,14 4-88,15 1-56,2-2-40,9-2-24,5-2-24,3-5 1192,8 0-3976,4-2 2319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1:29.39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1343 1146 5777,'3'13'2878,"-2"-2"-2325,-1-11-524,0 0 0,-1 1 0,1-1 0,0 0 0,-1 0 0,1 1 0,0-1 0,-1 0 0,1 0 0,-1 0 0,1 0 0,0 0 0,-1 1 0,1-1 0,-1 0 0,1 0 0,-1 0-1,1 0 1,0 0 0,-1 0 0,1 0 0,-1 0 0,1-1 0,-1 1 0,1 0 0,0 0 0,-1 0 0,1 0 0,0 0 0,-1-1-29,-4 0 241,-1-1 1,1-1-1,0 1 1,-1-1-1,1 0 0,1 0 1,-3-2-242,-10-6 286,-84-47 171,-3 4-1,-1 5 1,-29-5-457,-142-40 1323,-104-14-1323,368 105 6,-24-6 4,0-1 1,1-2-1,-2-2-10,36 13-3,-1 0-1,0 0 1,0 0-1,1 0 1,-1 0-1,0 0 1,1 0-1,-1 0 0,1-1 1,-1 1 3,2 0-1,0 1-1,0 0 1,0 0-1,0 0 1,0 0 0,-1-1-1,1 1 1,0 0-1,0 0 1,0 0 0,0 0-1,0-1 1,0 1 0,0 0-1,0 0 1,0 0-1,0-1 1,0 1 0,0 0-1,1 0 1,-1 0 0,0 0-1,0-1 1,0 1-1,0 0 1,0 0 0,0 0-1,0 0 1,0 0-1,0-1 1,1 1 0,-1 0-1,0 0 1,0 0 0,0 0-1,0 0 1,0 0-1,1 0 1,-1 0 0,0-1 1,17-3-77,248-8-175,-167 5 240,102-7-41,33-14 53,-183 19 1,1 0 3,16 1-4,-51 6 1,-1 2-1,1 0 1,0 1-1,-1 0 1,1 2-1,5 1 0,-18-4 0,0 1 1,-1-1-1,1 1 1,0 0-1,-1 0 0,1 0 1,-1 1-1,0-1 1,1 0-1,-1 1 0,0 0 1,0-1-1,0 1 1,0 0-1,0 0 0,0 0 1,0 0-1,-1 1 1,1-1-1,-1 0 0,0 1 1,1-1-1,-1 1 1,0-1-1,0 1 0,-1 0 1,1-1-1,-1 1 1,1 0-1,-1 0 0,0-1 1,0 1-1,0 0 1,0 0-1,-1-1 0,1 1 1,-1 0-1,1-1 1,-1 1-1,-1 2 0,-4 10 5,0-1 0,-1 0 0,-1-1 1,0 1-1,-1-2 0,0 1 0,-11 10-5,-24 23 16,-20 14-16,15-14 3,-127 145-2,25-24 0,131-147 7,0-1 0,-1 0 0,-1-2 0,-1-1 0,0 0-1,-1-2 1,-1-1 0,-12 5-8,36-18 3,1 1-1,-1-1 1,1 0 0,-1 1-1,1-1 1,-1 0 0,1 0-1,-1 1 1,0-1 0,1 0-1,-1 0 1,1 0 0,-1 0-1,0 0 1,1 1 0,-1-1-1,1 0 1,-1-1 0,0 1-1,1 0 1,-1 0 0,1 0-1,-1 0 1,0 0 0,1-1-1,-1 1 1,1 0 0,-1 0-1,1-1 1,-1 1 0,1 0-1,-1-1 1,1 1 0,-1-1-1,1 1 1,-1 0 0,1-1 0,0 1-1,-1-1 1,1 1 0,0-1-1,0 1 1,-1-1 0,1 0-1,0 1 1,0-1 0,0 1-1,-1-1-2,1-3 12,0 1-1,0-1 0,1 1 1,-1-1-1,1 1 0,-1-1 1,2 0-12,-2 4 0,15-54 64,3 2 0,17-33-64,4-11 17,1-9 9,43-125 89,-69 182-69,-2-1 1,-2 1 0,3-46-47,-10 13 85,-3-1 1,-4 0 0,-4 1-1,-5-9-85,11 70 34,-7-33 67,8 49-86,0 0 0,-1 0 0,1 0 0,-1 1 0,0-1 0,0 0 0,0 1-1,0-1 1,-1 1 0,-2-3-15,5 6 2,-1-1 0,1 1 0,0-1 0,-1 1 0,1-1 0,-1 1 0,1-1 0,-1 1 0,0 0-1,1-1 1,-1 1 0,1 0 0,-1 0 0,0-1 0,1 1 0,-1 0 0,1 0 0,-1 0 0,0 0 0,1 0-1,-1 0 1,0 0 0,1 0 0,-1 0 0,0 0 0,1 0 0,-1 0 0,0 1-2,0-1-1,0 1 0,0 0 1,0 0-1,0 0 1,0 0-1,0-1 0,0 2 1,0-1-1,1 0 0,-1 0 1,0 0-1,1 0 0,-1 0 1,1 1 0,-4 5-11,2 1 1,-1 0-1,1-1 1,0 7 10,-3 23-19,1 1 0,2-1-1,2 0 1,4 29 19,24 145-31,-6-98 33,5-2 0,4 0-1,16 26-1,-44-129 2,30 73 9,-30-73-7,2-1-1,-1 1 0,1 0 1,0-1-1,0 0 1,1-1-1,0 1 0,3 1-3,-9-7 3,1 0 0,0-1 1,0 1-1,1 0 0,-1-1 0,0 1 0,0-1 0,0 1 0,0-1 0,0 1 0,1-1 0,-1 0 0,0 0 0,0 0 0,0 1 0,1-1 0,-1 0 0,0-1 0,0 1 0,1 0 0,-1 0 0,0 0 1,0-1-1,0 1 0,1-1 0,-1 1 0,0-1 0,0 1 0,0-1 0,0 1 0,0-1 0,0 0 0,0 0 0,0 0 0,0 0 0,0 1 0,-1-1 0,1 0 0,0 0 0,0 0 0,-1-1 1,1 1-4,3-6 24,0 0 0,0 0 0,-1 0 0,0 0 1,0 0-1,0-3-24,3-18 45,-1-1 0,-1 0 0,-2 0 0,-1-1 0,-1 1 0,-2-5-45,1-25 30,1 58-37,0-1 1,0 1 0,0 0-1,0 0 1,0-1 0,0 1-1,0 0 1,1 0-1,-1 0 1,0 0 0,1-1-1,-1 1 1,1 0-1,-1 0 1,1 0 0,0 0-1,-1 0 1,1 0 0,0 0-1,0 0 1,-1 0-1,1 0 1,1 0 6,-3 3-1,1-1 1,0 0-1,0 1 0,0-1 1,0 1-1,0-1 0,0 0 0,0 1 1,0-1-1,1 0 0,-1 1 0,0-1 1,1 1 0,0 1 0,0 8-22,1-1 0,0 1 0,1-1 0,3 9 22,-1-6-59,9 18-272,2-3 151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20.62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416 100 1664,'11'-65'1523,"-11"64"-1352,0 0-1,1 0 1,-1 0-1,-1 0 1,1 0-1,0 0 1,0 0-1,0 1 1,0-1 0,-1 0-1,1 0 1,0 0-1,-1 0 1,1 0-1,-1 0 1,1 0-1,-1 1 1,0-1-1,1 0 1,-1 0-1,0 1 1,1-1-1,-1 0 1,0 1-1,0-1 1,1 1-1,-1-1 1,0 1-1,0-1-170,0 1 159,0 0 0,1-1 0,-1 1 0,1 0 0,-1-1 0,0 1 0,1-1 0,-1 1 0,1-1 0,-1 1 0,1-1 0,-1 1 0,1-1 0,0 1 0,-1-1 0,1 0 0,0 1 0,-1-1 0,1 0 0,0 0-159,6 51 3512,0 25-3487,-2-13 145,4 129 430,-10 73-600,0 60 1737,8-245-1454,3 0 0,13 50-283,-33-155 497,-9-28-356,-16-66-55,-12-39 47,37 131-117,-1-1 0,-1 1 1,-2 1-1,-5-7-16,17 30-2,1 0 1,-1 1-1,1 0 1,-1-1-1,0 1 1,0 0-1,-1 1 1,1-1-1,0 1 1,-1-1-1,0 1 0,0 0 1,1 0-1,-1 0 1,0 1-1,0 0 1,-1-1 1,2 2-2,-1-1 0,1 1 0,-1 0 0,0 0 1,1 0-1,-1 1 0,1-1 0,-1 1 0,1 0 1,-1 0-1,1 0 0,-1 0 0,1 1 0,0-1 0,0 1 1,0 0-1,0 0 0,0 0 0,0 0 0,-1 2 2,-7 7-4,0 0-1,0 1 1,2 0-1,-1 1 1,2 0-1,0 1 0,0-1 1,1 2-1,1-1 1,-1 4 4,-3 12-7,0 1 1,2 0-1,2 1 0,-2 18 7,6-31-4,1-1 0,0 1-1,1 0 1,1 0 0,1-1-1,0 1 1,2 2 4,-2-15 0,-1 0-1,1-1 1,0 1-1,0 0 1,0-1-1,1 0 1,-1 1-1,2-1 1,-1 0 0,0 0-1,1-1 1,0 1-1,0-1 1,0 0-1,1 0 1,-1 0-1,1-1 1,0 1-1,0-1 1,0 0-1,1-1 1,-1 1-1,1-1 1,3 1 0,6 0 40,1-1 1,-1 0-1,1-2 1,-1 1-1,1-2 1,0 0-1,-1-1 1,1 0-1,4-3-40,23-7 148,20-8-148</inkml:trace>
  <inkml:trace contextRef="#ctx0" brushRef="#br0" timeOffset="675.459">938 963 3905,'-95'-37'1952,"68"31"278,27 6-2174,0 0 1,0 0-1,-1 0 1,1 0-1,0 0 1,-1 0-1,1 0 1,0 0-1,0 0 1,-1 0-1,1 0 0,0 0 1,0 0-1,-1 1 1,1-1-1,0 0 1,-1 0-1,1 0 1,0 0-1,0 1 1,0-1-1,-1 0 1,1 0-1,0 0 1,0 1-1,0-1 1,0 0-1,-1 0 0,1 1 1,0-1-1,0 0 1,0 1-1,0-1 1,0 0-1,0 0-56,0 2 183,0-1 0,0 0 0,1 0-1,-1 0 1,0 0 0,1 0 0,-1 0 0,1 0-1,-1 0 1,1 0 0,0 0 0,-1 0 0,1 0 0,0 0-1,0-1 1,0 2-183,3 0 170,-1-1 0,1 1 1,-1-1-1,1 1 0,0-1 0,-1 0 0,1-1 1,0 1-1,0-1 0,0 1 0,0-1 0,0 0 1,0-1-1,1 1-170,58-12 672,-53 9-520,19-4 60,-1-2 0,0-2-1,23-11-211,-34 14 35,0-2-1,0 0 1,-1 0-1,0-2 1,-1 0-1,4-6-34,-15 16 13,-1-2 0,-1 1 0,1 0 1,0 0-1,-1-1 0,0 1 0,0-1 0,0 0 0,0 0 0,0 0 1,-1 0-1,0 0 0,0 0 0,0 0 0,0 0 0,0-1 1,-1 1-1,0 0 0,0 0 0,0-1 0,-1 1 0,1 0 0,-1 0 1,0 0-1,0-1 0,0 1 0,-1 0 0,0 1 0,1-1 1,-1 0-1,-1-1-13,0 0 14,-1 0 0,0 0 0,0 1 0,0-1 1,0 1-1,0 0 0,-1 0 0,0 0 0,0 1 0,0 0 1,0 0-1,0 0 0,-1 0 0,1 1 0,-1 0 1,0 0-1,0 1 0,0-1 0,0 1 0,0 0 0,-2 1-14,0 0 3,0 1-1,0 0 1,1 0-1,-1 1 1,0 0-1,1 0 1,-1 1-1,1-1 1,-1 2-1,1-1 1,0 1-1,1 0 1,-1 1-1,1 0 1,0 0-1,-2 2-2,-7 7 0,1 1-1,0 0 0,1 2 0,1-1 0,-6 12 1,9-14-2,0 1 0,2 1-1,-1 0 1,2 0-1,0 0 1,1 1 0,1 0-1,0 0 1,2 0-1,-2 15 3,4-21-1,0 0-1,1 0 0,0 0 0,0 0 1,1 0-1,1 0 0,0 0 1,0 0-1,1-1 0,1 0 0,-1 1 1,2-2-1,-1 1 0,1-1 1,1 1-1,0-2 0,2 3 2,0-2-1,2 1-1,-1-1 1,1 0 0,1-1-1,0-1 1,0 0-1,0 0 1,1-1-1,-1-1 1,2 0 0,-1 0-1,0-2 1,1 0-1,0 0 1,0-1 0,6 0 1,8-1 282,0-1 0,0-2 1,0 0-1,-1-2 0,1-1 1,-1-1-1,22-8-282,20-11 717</inkml:trace>
  <inkml:trace contextRef="#ctx0" brushRef="#br0" timeOffset="1051.033">1882 212 10114,'-11'-11'1130,"7"7"-837,0 0 0,0 0-1,0 0 1,-1 0-1,1 1 1,-1-1 0,0 1-1,0 1 1,0-1 0,0 1-1,-1 0 1,1 0 0,-6-1-293,10 3 40,1 0 0,-1 0 0,0 0 0,0 1 0,1-1 0,-1 0 0,0 0 1,1 1-1,-1-1 0,0 0 0,0 1 0,1-1 0,-1 1 0,1-1 1,-1 1-1,0-1 0,1 1 0,-1-1 0,1 1 0,0 0 0,-1-1 1,1 1-1,-1 0 0,1-1 0,0 1 0,-1 0 0,1-1 0,0 1 0,0 0 1,0 0-1,0-1 0,-1 1 0,1 0 0,0 0 0,0 0-40,1 30 201,-1-29-181,8 54 62,2 0 0,11 27-82,-5-16 62,1 20-62,-4 17 104,-1 91-104,-3-22 110,14 43-110,-17-188-681,-3-19 307</inkml:trace>
  <inkml:trace contextRef="#ctx0" brushRef="#br0" timeOffset="1409.946">1574 744 10490,'-15'-7'4049,"5"0"-2641,20 7-895,6-9 31,23 4-208,16-6-176,30 4 304,10 2-160,21-5-128</inkml:trace>
  <inkml:trace contextRef="#ctx0" brushRef="#br0" timeOffset="1918.236">2407 919 4673,'-3'4'3832,"3"-4"-3664,0 1 1,1-1-1,-1 1 0,0-1 0,0 0 0,1 1 0,-1-1 0,0 1 0,1-1 0,-1 0 0,0 1 0,1-1 0,-1 0 0,0 0 0,1 1 0,-1-1 0,1 0 0,-1 0 0,1 1 0,-1-1 1,1 0-1,-1 0 0,1 0-168,16 7 262,0-2 0,1 0 0,0-1 1,0 0-1,0-2 0,1 0 1,-1-1-1,0-1 0,1-1 0,-1 0 1,0-1-1,11-4-262,-20 4 52,0 0 0,0-1 0,0-1-1,-1 0 1,1 0 0,-1 0 0,0-1 0,3-3-52,-9 7 24,0 0 0,-1 0 1,1-1-1,-1 1 0,1-1 1,-1 1-1,0-1 0,1 0 0,-1 0 1,0 1-1,0-1 0,0 0 0,0 0 1,-1 0-1,1 0 0,0 0 1,-1 0-1,1 0 0,-1 0 0,0-1 1,0 1-1,0 0 0,0 0 0,0 0 1,0 0-1,-1 0 0,1 0 1,-1 0-1,1 0 0,-1 0 0,0 0 1,1 0-1,-1 0 0,0 0 1,-1 0-1,1 0 0,0 1 0,0-1 1,-2-1-25,-1-2 14,0 1 1,0-1-1,0 1 1,0 0-1,-1 0 1,0 0-1,0 1 1,0 0-1,0 0 1,-1 0-1,1 0 1,-1 1-1,1 0 1,-1 0-1,0 1 1,0-1-1,0 1 1,0 0-1,0 1 1,0 0-1,0 0 1,0 0 0,0 0-1,0 1 1,0 0-1,0 1 1,0-1-1,0 1 1,1 0-1,-1 0 1,1 1-1,-1 0 1,1 0-1,0 0 1,-1 1-15,-9 6-5,1 1 1,1 0 0,-1 1 0,2 0 0,0 1-1,0 0 1,1 1 0,1 0 0,-7 12 4,13-18 1,0-1 0,1 1 0,0-1 0,0 1 0,0 0 0,1 0 0,1 1 0,-1-1 0,1 0 0,1 0-1,-1 1 1,1-1 0,1 1 0,0-1 0,0 0 0,0 0 0,1 1 0,0-1 0,1 0 0,0-1 0,3 7-1,1-1 7,0-1 0,0 0 0,1-1-1,1 1 1,0-2 0,1 1 0,0-1-1,0-1 1,5 4-7,-7-7 12,0 0-1,1-1 0,-1 0 0,1 0 1,0-1-1,0-1 0,1 1 1,-1-1-1,1-1 0,-1 0 1,1 0-1,0-1 0,10 1-11,-6-3-16,0 0-1,0 0 1,0-2-1,-1 1 1,1-2-1,0 0 1,11-5 16,-2-2-564,0 0 1,-1-2 0,20-13 563,10-13-714</inkml:trace>
  <inkml:trace contextRef="#ctx0" brushRef="#br0" timeOffset="2255.355">3100 871 7162,'-1'0'165,"0"1"1,0-1 0,1 0-1,-1 0 1,0 1-1,0-1 1,0 0 0,1 1-1,-1-1 1,0 1 0,0-1-1,1 1 1,-1-1 0,0 1-1,1-1 1,-1 1 0,0 0-1,1-1 1,-1 1 0,1 0-1,0 0 1,-1-1 0,1 1-1,-1 0 1,1 0 0,0 0-1,0 0 1,-1-1 0,1 1-1,0 0 1,0 0 0,0 0-1,0 0 1,0 0 0,0-1-1,0 2-165,4 38 743,-3-36-429,33 228 2506,-33-231-2786,1 13 357,0-1 0,-1 0 1,-1 1-1,0-1 0,-1 10-391,-5-38 1004,2-38-779,2 0 1,2 1-1,3-1 0,2 0 0,5-18-225,-8 61 3,0-1 0,1 1 0,0 0 1,0 0-1,1 0 0,0 0 0,1 0 0,0 1 0,1 0 1,0 0-1,0 0 0,1 1 0,0 0 0,0 0 0,1 1 1,0 0-1,1 0 0,-1 1 0,1 0 0,0 1 1,3-2-4,-1 2-30,0 0 0,0 0 0,0 1 0,0 0 0,1 1 0,0 1 0,-1 0 0,1 0 0,0 1 0,0 0 1,0 1-1,0 1 0,0 0 0,4 1 30,47 17-150</inkml:trace>
  <inkml:trace contextRef="#ctx0" brushRef="#br0" timeOffset="3152.287">3820 1012 3441,'-48'-153'4311,"48"153"-4235,0 0-1,0 0 0,0 0 1,0 0-1,0 0 0,0 0 0,1-1 1,-1 1-1,0 0 0,0 0 1,0 0-1,0 0 0,0 0 1,0 0-1,-1-1 0,1 1 0,0 0 1,0 0-1,0 0 0,0 0 1,0 0-1,0 0 0,0-1 1,0 1-1,0 0 0,0 0 0,0 0 1,0 0-1,0 0 0,-1 0 1,1 0-1,0 0 0,0 0 1,0-1-1,0 1 0,0 0 1,0 0-1,0 0 0,-1 0 0,1 0 1,0 0-1,0 0 0,0 0 1,0 0-1,0 0 0,0 0 1,-1 0-1,1 0 0,0 0 0,0 0 1,0 0-1,0 0 0,0 0 1,0 0-1,-1 0 0,1 0 1,0 0-1,0 0-75,-3 11 1080,1 17-1001,3-1 435,2 0 0,0 0 0,3 3-514,6 57 986,-11 17-375,-2-93 103,-1-12-135,-1-7 195,0-31-679,2 0 0,1 1 0,2-1 0,3-16-95,-2 27 24,-2 12-20,1 0 0,1 0 0,1 0 0,0 1 0,1-1-4,-3 10-2,1 0-1,0 0 0,0 0 1,0 0-1,0 1 0,1-1 1,0 1-1,0 0 0,0 0 1,1 0-1,-1 1 0,1 0 1,4-3 2,-6 5-4,1 0 1,0 1 0,0-1-1,0 1 1,1 0 0,-1 0-1,0 0 1,0 0 0,1 1-1,-1-1 1,0 1 0,1 1-1,-1-1 1,0 0-1,1 1 1,-1 0 0,0 0-1,0 0 1,0 1 0,3 0 3,5 3-5,0 1 0,0 0 1,-1 1-1,1 0 1,-2 1-1,2 1 5,10 9 1,-1 1-1,0 1 1,-2 1 0,0 1-1,-2 0 1,0 1 0,-2 1-1,0 1 1,-2 0 0,7 18-1,-16-29 9,-4-14-9,0 0 1,0 0-1,0 0 1,0 0 0,0 0-1,0 0 1,0 0-1,-1 1 1,1-1-1,0 0 1,0 0 0,0 0-1,0 0 1,0 0-1,0 0 1,0 0-1,0 0 1,0 0-1,0 0 1,0 0 0,0 1-1,0-1 1,0 0-1,0 0 1,0 0-1,-1 0 1,1 0 0,0 0-1,0 0 1,0 0-1,0 0 1,0 0-1,0 0 1,0 0 0,0 0-1,0 0 1,-1 0-1,1 0 1,0 0-1,0 0 1,0 0 0,0 0-1,0 0 1,0 0-1,0 0 1,0 0-1,0 0 1,-1 0 0,1 0-1,0 0 1,0 0-1,0 0 1,0-1-1,-14-14 66,11 8-54,0 1 0,0-1 0,1-1 0,0 1 0,0 0 0,0 0 0,1-1-1,0-4-11,0-61 24,2 60-26,1 0 0,0-1 1,0 1-1,2 1 0,-1-1 1,2 0-1,0 1 0,0 0 0,1 0 1,4-5 1,-7 11-4,1 0-1,0 0 1,0 1 0,0 0 0,1-1 0,0 2 0,0-1 0,0 0-1,0 1 1,1 0 0,0 0 0,0 1 0,0 0 0,0 0 0,0 0-1,1 1 1,-1 0 0,1 0 0,0 0 0,0 1 0,0 0 4,1 0-4,0 1 1,0 0 0,0 1-1,0-1 1,0 1 0,0 1-1,0 0 1,-1 0 0,1 0-1,0 1 1,-1 0 0,0 1-1,0 0 1,0 0 0,0 0-1,-1 1 1,1 0 0,-1 0-1,0 0 1,-1 1 0,0 0-1,1 0 1,-2 0 0,1 1-1,-1 0 1,1 2 3,1 2 0,-1 0-1,-1 0 1,0 0-1,0 1 1,-1 0-1,-1-1 1,0 1-1,0 0 1,0 24 14,-1 37-14,-2-51 11,1 0 1,0 1-1,2-1 1,1 0-1,1 0 1,4 16-12,-7-36-19,12 28-17,-13-29-10,1 0 0,-1 0 1,1 0-1,0 0 0,-1 0 1,1 0-1,0 0 0,-1 0 0,1-1 1,0 1-1,0 0 0,0 0 1,0-1-1,0 1 0,0-1 1,0 1-1,0-1 0,0 1 1,0-1-1,0 0 0,0 1 1,0-1-1,0 0 0,0 0 1,1 0-1,-1 0 0,0 0 46,20-8-470</inkml:trace>
  <inkml:trace contextRef="#ctx0" brushRef="#br0" timeOffset="3528.584">4979 779 6921,'-15'-4'3177,"6"4"-544,8 6-1913,2 8 48,8 14 0,-1 2-200,-2 9-304,-4-1-64,1 4-72,3 1-24,-3-1-8,-6 0 9,4-3 119,-4-6-208,3-9-320,6-11 247</inkml:trace>
  <inkml:trace contextRef="#ctx0" brushRef="#br0" timeOffset="3529.584">4886 340 9178,'1'-46'4169,"-26"12"-1793,21 12-1439,9 5-889,4 6 224,2 11 3744,8 4-2943</inkml:trace>
  <inkml:trace contextRef="#ctx0" brushRef="#br0" timeOffset="4218.562">5418 829 5809,'0'0'134,"0"-1"-1,0 1 1,0-1-1,-1 1 1,1-1 0,0 1-1,-1-1 1,1 1-1,0-1 1,-1 1-1,1-1 1,-1 1-1,1 0 1,-1-1-1,1 1 1,-1 0 0,1-1-1,-1 1 1,1 0-1,-1 0 1,0-1-1,1 1 1,-1 0-1,1 0 1,-1 0 0,0 0-1,1 0 1,-1 0-134,-1 0 122,1 0 1,0 1 0,0-1-1,0 1 1,0-1-1,0 1 1,-1 0 0,1-1-1,0 1 1,0 0-1,1 0 1,-1-1 0,-1 2-123,-1 2 160,-1 0 1,1 0-1,0 0 1,1 1 0,-1-1-1,1 1 1,-1 2-161,1-1 105,0 0 1,1 0-1,0 1 1,0-1-1,0 1 0,1-1 1,0 1-1,0-1 1,1 1-1,-1-1 1,1 1-1,1-1 1,-1 0-1,1 0 1,2 5-106,5 8 223,0 0 0,2-1 1,0 0-1,3 3-223,-4-7 147,0 0-1,-2 0 0,0 1 1,0 0-1,-1 1 1,1 6-147,-7 0 354,-2-16 39,-3-13 444,-4-28-465,2-1 0,1 0 0,2 0 0,2-3-372,0 32 26,1-9-7,0 0 1,0 0 0,2 0 0,0 0-1,1 0 1,0 0 0,5-11-20,-5 20 0,0-1 0,0 1 0,0-1 0,1 1 1,0 0-1,1 1 0,-1-1 0,1 1 0,0-1 0,1 2 0,0-1 0,0 1 0,0-1 0,0 2 1,1-1-1,3-1 0,2 0-5,-1 1-1,1 0 1,0 1 0,0 1 0,1-1 0,-1 2 0,1 0 0,-1 0 0,1 2 0,0-1 0,6 2 5,-11-1-3,0 1 0,0 1 0,-1-1 0,1 1 0,0 0 0,-1 1 0,0 0 0,1 0 0,-1 1 0,0-1 0,-1 1 0,1 1 0,-1 0 0,0 0 0,0 0 0,0 0 0,-1 1 0,4 5 3,-1-1-2,-1 1 1,-1 0-1,0 0 0,-1 1 0,0-1 0,0 1 0,-2 0 0,1 0 1,0 8 1,1 14 21,-2 1 1,0 25-22,-2-20-232,2 0 1,2 2 231,-5-37-224,1-1-1,0 0 0,0 0 1,0 0-1,1 1 1,-1-1-1,1-1 1,0 1-1,0 0 0,2 2 225,9 2-784</inkml:trace>
  <inkml:trace contextRef="#ctx0" brushRef="#br0" timeOffset="4571.211">6265 726 9194,'-29'-10'3705,"12"17"-2393,2 9-240,9 6-240,-2 12-263,8 2-313,3-1-48,5 9-96,6 1-32,1 0-32,-5-3 0,-4 1 40,-5-4 160,-2-2-496,3 1-264,8-18 328</inkml:trace>
  <inkml:trace contextRef="#ctx0" brushRef="#br0" timeOffset="4907.618">6194 299 11538,'-43'-51'4409,"18"21"-3152,4 7-657,4 2-152,13 10-240,9 11-200,9 5-112,24 23 64</inkml:trace>
  <inkml:trace contextRef="#ctx0" brushRef="#br0" timeOffset="5342.866">7073 749 4009,'1'-6'667,"0"0"1,0 0-1,0 0 0,-1 0 1,0 0-1,0 0 1,0 0-1,-1 0 0,0 0 1,0 0-1,-1 0 1,0 0-1,0 0 0,-1-2-667,1 5 159,1 0-1,-1 0 1,0 1-1,-1-1 1,1 0 0,-1 1-1,1-1 1,-1 1-1,0 0 1,1 0-1,-1 0 1,0 0-1,0 1 1,-1-1-1,1 1 1,0-1-1,-1 1 1,1 0-1,0 1 1,-1-1 0,1 0-1,-1 1 1,1 0-1,-1 0 1,-1 0-159,-8 1 119,1 0 1,-1 0 0,1 2-1,-1-1 1,1 2 0,0-1-1,0 2 1,1 0 0,-1 0-120,-6 5 38,-1 0 1,2 1-1,0 1 1,0 0-1,-1 3-38,14-11 0,-1 0 0,1 0-1,0 0 1,1 1 0,-1-1-1,1 1 1,0 0 0,0 0 0,0 0-1,1 1 1,0-1 0,0 1-1,0-1 1,1 1 0,-1 3 0,1-5-1,1-1 0,0 0 1,0 0-1,1 0 1,-1 0-1,1 1 1,-1-1-1,1 0 0,0 0 1,0 0-1,1 0 1,-1 0-1,0-1 1,1 1-1,0 0 0,-1-1 1,1 1-1,0-1 1,1 1-1,-1-1 1,0 0-1,1 0 0,-1 0 1,1 0-1,-1 0 1,1-1-1,0 1 1,0-1-1,2 1 1,14 5 1,1-1 0,0-1 0,0-1 0,0-1 0,1 0 0,7-1-1,28 4 5,-40-4-2,1 1 0,0 1 0,-1 0 0,1 1 0,-1 1 0,9 5-3,-21-9 0,0 0 1,0 1-1,-1-1 1,1 1-1,-1 0 1,0 0-1,1 0 1,-1 0-1,-1 0 1,1 1-1,0 0 1,1 2-1,-3-3 1,0 1 1,0-1-1,0 0 0,0 0 0,0 0 0,-1 1 1,1-1-1,-1 0 0,0 1 0,0-1 1,0 1-1,-1-1 0,1 0 0,-1 0 1,0 1-1,0-1 0,0 0 0,-1 2-1,-3 6 9,0 0 0,-1-1 0,0 0 0,-1 0 0,0-1 0,-1 0 0,0 0 0,0 0-1,-2-1-8,-6 7 20,-1-1 0,0-1 0,-1-1 0,-11 5-20,17-10 19,-1-1 0,-1 0 0,1-1 0,-1 0 0,0-1 0,0-1 0,0 0 0,-3-1-19,10-1 1,-1 0 1,0-1-1,1 0 0,-1-1 1,0 0-1,1 0 0,-1 0 1,1-1-1,-1 0 0,1 0 1,0-1-1,0 0 1,0-1-1,0 1 0,1-1 1,-2-1-2,5 2-40,0 1-1,0 0 1,0-1 0,1 0 0,-1 1 0,1-1-1,-1 0 1,1 0 40,1 0-23,0 0-1,0 0 0,0 0 1,0 0-1,0 0 0,1 0 1,-1 0-1,1-3 24</inkml:trace>
  <inkml:trace contextRef="#ctx0" brushRef="#br0" timeOffset="5747.797">7553 199 8530,'-9'-15'1219,"-2"-2"645,1-1 0,1-1 0,-2-5-1864,8 21 909,3 12-527,3 19-192,22 78-96,6 5-94,24 95 65,-31-83 125,-2 22-190,-17-100 14,-2-1-1,-2 1 0,-2 0 0,-2 0 0,-2 2-13,1-26 2194,0-6-1205</inkml:trace>
  <inkml:trace contextRef="#ctx0" brushRef="#br0" timeOffset="6078.516">7357 821 9722,'-9'-15'3705,"9"11"-2481,11 4-184,6-10 129,8 3-281,21-3-496,14 0-112,21-6-176,12 6-32,1-1 232,-12-2-160,-7 16 3385,-15 0-2553</inkml:trace>
  <inkml:trace contextRef="#ctx0" brushRef="#br0" timeOffset="6441.014">8174 665 8514,'58'-35'3609,"-63"43"-1889,0 4-368,-2 11-192,0 9-375,5 13-497,-3 9-96,5 4-112,0-3-16,0-2-8,6-4 16,2-10 88,2-5-40,4-13-544,3-7 4113,-2-17-2937</inkml:trace>
  <inkml:trace contextRef="#ctx0" brushRef="#br0" timeOffset="6442.014">8215 198 11026,'-14'-65'4049,"13"25"-3345,4 6-216,8 7-31,6 15-369,1 17 32</inkml:trace>
  <inkml:trace contextRef="#ctx0" brushRef="#br0" timeOffset="6789.468">8923 774 6121,'-3'-10'1068,"-1"1"1,0-1-1,0 1 0,-1 0 0,0 0 0,-1 1 0,0-1 0,-6-6-1068,10 13 79,0 1-1,1-1 0,-1 0 1,0 0-1,-1 1 0,1 0 0,0-1 1,0 1-1,-1 0 0,1 0 0,0 0 1,-1 0-1,1 0 0,-1 1 0,1-1 1,-1 1-1,0 0 0,1 0 1,-1 0-1,1 0 0,-1 0 0,0 0 1,1 1-1,-1-1 0,1 1 0,-1 0 1,1-1-1,-1 1 0,1 0 1,0 1-1,0-1 0,-1 0 0,1 1 1,0-1-1,0 1 0,0 0 0,-1 0-78,-9 11 35,-1 1 0,1 0 1,1 0-1,1 1 0,0 1 0,1-1 0,0 2 0,1-1 0,1 1 0,1 0 0,-1 7-35,3-12 7,2-1 1,0 1-1,0 0 0,1-1 1,0 1-1,1 0 1,0 0-1,2 4-7,-1-8 5,0-1-1,1 0 1,0 0 0,0 0-1,1 0 1,0 0-1,0-1 1,0 1 0,1-1-1,0 0 1,0 0 0,1 0-1,0-1 1,1 2-5,4 2 31,0-1 0,1 1 0,0-2 1,0 0-1,1 0 0,0-1 0,0 0 0,1-1 0,7 2-31,-1-1 559,0-1-1,1-1 1,-1-1-1,1-1 1,0 0-1,10-2-558,18-3 1430,15-4-1430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28.50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429 147 3777,'90'-6'2186,"-89"6"-2048,0 1 1,0-1 0,0-1 0,0 1-1,0 0 1,0 0 0,0 0-1,0 0 1,0-1 0,0 1 0,0 0-1,0-1 1,0 1 0,0-1 0,0 1-1,0-1 1,0 0 0,-1 1-1,1-1 1,0 0 0,0 0 0,-1 1-1,1-1 1,0 0 0,-1 0 0,1 0-1,-1 0 1,1 0 0,-1 0 0,0 0-1,1 0 1,-1 0 0,0 0-1,0 0 1,0 0 0,0 0 0,0 0-1,0 0 1,0 0-139,0-2 331,-1 0 1,0 0-1,0 0 0,0 0 0,0 0 1,0 0-1,-1 0 0,-1-2-331,-1-1 225,0 0-1,-1 1 1,1 0-1,-1 0 1,-1 0-1,1 0 1,-1 1-1,0 0 1,0 0 0,0 0-1,0 1 1,0 0-1,-1 0 1,0 1-1,1 0 1,-1 0 0,0 0-1,-5 0-224,-1 1 49,0-1 0,0 2 0,0-1 0,0 2 0,0 0 0,0 0 1,0 1-1,0 1 0,-12 4-49,7-1 12,0 1 0,0 1 1,1 1-1,0 1 0,0 0 1,-3 4-13,9-6 2,1 0 0,0 1 1,1 1-1,0-1 0,1 1 1,0 1-1,0-1 0,1 1 1,0 1-1,1 0-2,-6 16 2,2 2 0,1 0 1,1 0-1,1 0 0,2 1 0,1 0 0,1 0 0,2 1 1,1-1-1,2 0 0,4 21-2,-4-36 7,1 0 0,1 0 1,0 0-1,1-1 0,1 1 0,0-1 1,1-1-1,1 1 0,0-1 0,1-1 1,1 1-1,0-2 0,0 1 0,2-1 1,-1-1-1,1 0 0,1-1 0,0 0 1,0-1-1,1 0 0,1-1 0,-1-1 1,7 2-8,4 2 16,1-1 1,0-2 0,0-1-1,1 0 1,0-2 0,0-2-1,0 0 1,0-1 0,1-2-1,-1-1 1,0-1 0,0-2-1,0 0 1,0-2 0,-1-1-1,5-2-16,43-21-17</inkml:trace>
  <inkml:trace contextRef="#ctx0" brushRef="#br0" timeOffset="361.56">1076 206 7066,'-3'-2'988,"-27"-12"4129,30 14-5046,-1 0 0,0 0-1,1-1 1,-1 1 0,0 0-1,1 0 1,-1 0 0,0 0 0,1 0-1,-1 0 1,0 0 0,1 1-1,-1-1 1,1 0 0,-1 0-1,0 0 1,1 1 0,-1-1 0,1 0-1,-1 1 1,0-1 0,1 0-1,-1 1 1,1-1 0,-1 1 0,1-1-1,-1 1 1,1-1 0,0 1-1,-1-1 1,1 1 0,0-1-1,-1 1 1,1 0 0,0-1 0,0 1-1,-1 0 1,1-1 0,0 1-1,0 0 1,0-1 0,0 1-1,0 0 1,0 0-71,0 18 161,0 1 0,1-1 0,1 0-1,1 1 1,1-1 0,1 0 0,5 14-161,5 21 236,-9-28-121,-1 0-1,0 1 1,-2-1 0,-2 1 0,0-1 0,-1 1 0,-2 0-1,-1-1 1,-3 16-115,-1-16 55,-1 7 70,1 0 0,2 1 0,0 5-125,5-38 1,1 17-106,-1-18 95,0 0 0,0 1 0,0-1 0,0 1 0,0-1-1,0 0 1,0 1 0,0-1 0,0 0 0,0 1 0,0-1 0,0 0 0,0 1 0,1-1 0,-1 0 0,0 1 0,0-1-1,0 0 1,1 0 0,-1 1 0,0-1 0,0 0 0,1 0 0,-1 1 0,0-1 0,1 0 0,-1 0 0,0 0 0,1 1-1,-1-1 1,0 0 0,1 0 0,-1 0 0,0 0 0,1 0 0,-1 0 10,14-9-188</inkml:trace>
  <inkml:trace contextRef="#ctx0" brushRef="#br0" timeOffset="709.977">914 219 11490,'-2'-5'606,"0"1"-1,1-1 1,-1 1-1,1-1 1,0 0-1,0 1 0,1-1 1,-1 0-1,1-3-605,0 5 108,1 0 0,-1 0 0,1 0 0,0 0-1,0 0 1,0 0 0,0 1 0,0-1-1,1 0 1,-1 1 0,1-1 0,0 1 0,0-1-1,0 1 1,0 0 0,1-1-108,5-4 73,0 1 0,1 0 1,-1 1-1,1 0 0,1 0 0,-1 1 1,0 0-1,1 0 0,0 1 0,9-1-73,17-3 43,1 1-1,12 1-42,-13 1 6,-1 2 0,1 2-1,0 1 1,-1 1-1,1 3 1,10 2-6,-33-4 1,-1 0 0,1 1 0,-1 1-1,0-1 1,-1 2 0,1 0 0,-1 0 0,0 1 0,0 0 0,-1 1 0,0 0 0,-1 1 0,1 0 0,-2 1 0,1-1-1,-1 2 1,-1-1 0,0 1 0,1 2-1,1 6 7,0 1-1,-1-1 1,-1 1-1,-1 1 0,-1-1 1,-1 1-1,-1 0 1,0 0-1,-2 1 1,0-1-1,-1 0 1,-2 0-1,0 0 1,-4 18-7,0-13 11,-1 0 0,-1-1 0,-2 0 1,0 0-1,-2-1 0,-1 0 1,0-1-1,-2 0 0,0-1 1,-2-1-1,-11 12-11,-29 23 121,-3-2-1,-3-2-120,41-34 55,0-1 1,-2-1-1,-12 5-55,26-15 24,0-1 1,-1 0-1,1-1 1,-1-1 0,0 1-1,0-2 1,-1 1-1,1-2 1,-9 1-25,18-1 24,0-1 0,0 0 0,0 0 0,0 0 0,0 0 0,0 0 0,0 0 0,0 0 0,0-1 0,0 1 0,0-1 0,0 0 0,0 1 0,0-1 0,0 0-1,0 0 1,1 0 0,-1 0 0,0 0 0,1-1 0,-1 1 0,1 0 0,-1-1 0,1 1 0,0-1 0,0 0 0,0 1 0,0-1 0,0 0 0,0 0 0,0 1 0,0-1 0,1 0 0,-1-2-24,1-14 2176,12-32-1025</inkml:trace>
  <inkml:trace contextRef="#ctx0" brushRef="#br0" timeOffset="1278.003">2489 113 6937,'-1'-5'480,"-1"1"-1,0 0 0,0 0 0,0 0 0,0 0 0,-1 0 0,1 0 0,-1 0 1,0 1-1,0 0 0,0-1 0,-1 1 0,1 0 0,-1 1 0,0-1 0,-2-1-479,0 2 260,1-1 0,-1 1 0,0 0 0,0 0 0,0 1 0,-1 0 0,1 0 0,0 0-1,0 1 1,-1 0 0,-1 0-260,-6 1 88,-1 1 1,1 0-1,0 2 0,0-1 0,0 2 0,0 0 0,1 0 1,-1 1-1,1 1 0,-2 2-88,-4 4 15,1 0 0,1 2 1,0 0-1,1 1 0,1 0 0,0 1 0,1 1 1,1 1-1,1 0 0,0 0 0,2 1 0,0 1 0,1-1 1,1 4-16,2-8 2,0 1 0,2-1 1,0 1-1,1 0 0,1 1 1,0-1-1,1 0 0,1 1 1,1-1-1,0 0 0,1 0 1,1 1-1,1-1 0,0-1 1,1 1-1,1-1 0,1 0 1,5 10-3,-4-14 11,0 0 1,1-1 0,0 0-1,1-1 1,0 0 0,0 0-1,1-1 1,1-1 0,-1 0-1,1 0 1,1-1 0,-1-1-1,1 0 1,0 0 0,4-1-12,8 3 43,0-1 1,1-1 0,0-1-1,0-1 1,0-2-1,1 0 1,17-3-44,-15-1 54,0-2-1,-1-1 1,1-1 0,-2-2 0,16-6-54,13-4 8</inkml:trace>
  <inkml:trace contextRef="#ctx0" brushRef="#br0" timeOffset="1666.36">3168 65 8210,'-11'-11'1347,"3"1"111,0 2 0,-1-1 0,0 1-1,-1 0 1,-4-2-1458,14 10 29,0 0 0,-1 0 0,1 0-1,0 0 1,0 0 0,-1 0 0,1 0-1,0 0 1,0 0 0,-1 0 0,1 0-1,0 0 1,0 0 0,-1 0 0,1 0 0,0 0-1,0 0 1,0 0 0,-1 0 0,1 0-1,0 1 1,0-1 0,-1 0 0,1 0-1,0 0 1,0 0 0,0 1 0,0-1-1,-1 0 1,1 0 0,0 0 0,0 0 0,0 1-1,0-1 1,0 0 0,0 0 0,0 1-1,-1-1 1,1 0 0,0 0 0,0 1-1,0-1 1,0 0 0,0 0 0,0 0 0,0 1-1,0-1 1,0 0 0,0 0 0,0 1-1,0-1 1,1 0 0,-1 0 0,0 1-1,0-1 1,0 0 0,0 0 0,0 0-1,0 1-28,4 23-60,-3-17 162,8 90 66,-4 1 1,-6 53-169,1 28 201,0-161-168,3 70 449,-8 57-482,5-144 51,-1 1 0,1 0 0,0 0 1,0 0-1,0 0 0,0 0 0,0 0 1,0-1-1,1 1 0,-1 0 1,1 0-1,-1 0 0,1-1 0,0 1 1,0 1-52,0-3 37,0 1 0,0 0-1,1 0 1,-1-1 0,0 1 0,0-1 0,1 1 0,-1-1 0,0 1 0,1-1 0,-1 0 0,1 1 0,-1-1-1,0 0 1,1 0 0,-1 0 0,1 0 0,-1-1 0,0 1 0,1 0 0,0-1-37,65-10 478,26-9-478,47-9 248,-113 25-715,2 1 0,-1 1-1,0 2 1,3 1 467,43 7-779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34.7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92 553 6801,'-55'-113'2942,"37"86"-1619,6 21 28,10 6-1032,1 0-288,1 0 0,0 0-1,0 1 1,-1-1 0,1 0 0,0 0-1,0 0 1,-1 1 0,1-1 0,0 0-1,0 0 1,0 1 0,0-1 0,-1 0-1,1 0 1,0 1 0,0-1 0,0 0 0,0 1-1,0-1 1,0 0 0,0 1 0,0-1-1,0 0 1,0 0 0,0 1 0,0-1-1,0 0 1,0 1 0,0-1 0,0 0-1,0 1 1,0-1 0,0 0 0,0 0-1,1 1 1,-1-1 0,0 0 0,0 1 0,0-1-1,0 0 1,1 0 0,-1 0 0,0 1-31,8 18 154,24 48 179,75 173 599,-91-195-833,-1 0 1,-2 1 0,-3 1-1,3 26-99,-9-46 43,-1 0 0,-1 0-1,-2 0 1,0 0 0,-4 22-43,4-48 20,-1 0 1,1 1-1,0-1 1,0 0-1,-1 0 1,1 1-1,0-1 1,-1 0-1,1 0 1,-1 0-1,0 1 0,1-1 1,-1 0-1,0 0 1,0 0-1,0 0 1,0 0-21,0-1 33,1 0-1,-1 1 1,1-1 0,-1 0-1,1 0 1,-1 0 0,1 0 0,-1 0-1,1-1 1,-1 1 0,1 0 0,-1 0-1,1 0 1,0 0 0,-1 0 0,1-1-1,-1 1 1,1 0 0,-1-1-1,1 1 1,0 0 0,-1 0 0,1-1-1,0 1 1,-1-1 0,1 1 0,0 0-1,-1-1 1,1 1-33,-4-6 256,0 0-1,1 0 1,-1 0-1,1-1 1,-2-6-256,-24-75 133,4-1 0,3-1 0,5-2 0,4 1 0,0-40-133,10 91-1,2 0-1,1 0 0,2 0 0,2 0 0,2 0 0,1 1 1,3-4 1,-4 25-10,0 1 0,1 0 1,0 0-1,1 1 1,1 0-1,1 1 1,7-10 9,-8 14-12,0 1 0,1 0 0,0 0 1,1 1-1,0 1 0,0-1 0,1 2 1,0 0-1,0 0 0,9-3 12,-14 7-6,0 1 0,0-1 0,0 1 0,0 1 0,1-1-1,-1 1 1,0 1 0,1-1 0,-1 1 0,0 0 0,1 1 0,-1 0 0,0 0 0,1 1-1,-1 0 1,0 0 0,0 0 0,0 1 0,-1 0 0,1 0 0,-1 1 0,1 0 0,-1 0-1,0 0 1,-1 1 0,1 0 0,-1 0 0,0 1 0,0-1 0,0 1 0,2 4 6,2 5-5,0-1 0,-1 1 0,0 0 1,-1 1-1,-1-1 0,0 1 0,-1 1 1,-1-1-1,-1 1 0,0 0 0,-1 0 0,-1 0 1,-1-1-1,0 1 0,-2 14 5,-2-3-1,-1 0 0,-1 0-1,-1-1 1,-2 0 0,-1 0 0,-1-1 0,-1 0-1,-1-1 1,-3 3 1,-20 31 8,-19 20-8,39-57 8,-2-1 0,0-1 0,-1-1 0,-1-1 0,-3 1-8,20-16 8,-1 0 0,0 0-1,0-1 1,0 0 0,0 0 0,-1 0-1,1 0 1,-1-1 0,1 1 0,-1-1-1,-1 0-7,5-1 4,0 0 0,0 0-1,0 0 1,0 0 0,0 0 0,0 0-1,0 0 1,0-1 0,0 1 0,0 0-1,0-1 1,0 1 0,0 0-1,0-1 1,0 0 0,1 1 0,-1-1-1,0 1 1,0-1 0,1 0 0,-1 0-4,0 0 3,0-1-1,0 0 1,0 1 0,0-1 0,1 0 0,-1 0 0,1 0 0,-1 0 0,1 0 0,0 1 0,0-1 0,-1 0 0,1 0 0,1 0 0,-1-1-3,0-1-2,0 1 0,1 0 0,-1-1 0,1 1 0,0 0 0,0-1-1,0 1 1,0 0 0,1 0 0,-1 0 0,1 0 0,0 0 0,-1 0 0,2 1 0,-1-1 0,0 0 0,2 0 2,0 0-7,-1 0 1,1 0 0,0 1 0,1-1 0,-1 1 0,0 0-1,1 1 1,-1-1 0,1 1 0,-1 0 0,5-1 6,2 1-9,-1 0 0,1 0 1,0 2-1,-1-1 0,1 1 1,0 1-1,-1 0 0,0 0 1,1 1-1,-1 0 0,1 1 9,11 7-4,0 0-1,-2 1 0,1 1 0,-2 0 0,0 2 0,4 5 5,33 32-70,14 21 70,-35-35 135,2-1 1,1-2 0,1-2-1,3-1-135,8-3 484,5-11-180</inkml:trace>
  <inkml:trace contextRef="#ctx0" brushRef="#br0" timeOffset="775.545">1206 833 4449,'-1'0'268,"0"1"0,1-1 0,-1 1-1,1 0 1,-1-1 0,1 1 0,-1 0 0,1-1 0,0 1 0,-1 0 0,1 0 0,0-1-1,-1 1 1,1 0 0,0 0 0,0 0 0,0 0 0,0-1 0,0 1 0,0 0 0,0 0-1,0 0 1,0-1 0,0 2-268,1-1 200,0 1 0,-1-1 1,1 1-1,0-1 0,0 1 0,0-1 0,0 1 0,0-1 1,0 0-1,0 0 0,1 0 0,-1 1-200,4 1 181,-1 0 0,1 0-1,-1 0 1,1-1 0,0 1 0,0-1 0,3 1-181,9 1 205,1 0 0,-1-1-1,1-1 1,-1-1 0,1 0 0,0-1 0,-1-1 0,1-1 0,4-1-205,-11 1 38,-1 0 0,0 0 1,0-1-1,0-1 0,0 0 0,0 0 1,-1-1-1,0 0 0,0 0 1,0-1-1,-1-1 0,0 1 0,0-1 1,0-1-1,-1 1 0,1-3-38,-6 7 29,1-1 0,-1 1 0,0-1 0,-1 0 0,1 1 0,-1-1 0,0 0 0,0 0 0,0 0 0,0 0 0,-1 0 0,1-1 0,-1 1 0,0 0 0,0 0 0,-1 0 0,1 0 0,-1 0 0,0 0-1,0 0 1,0 0 0,-1 0 0,1 0 0,-1 1 0,0-1 0,-2-3-29,1 3 10,0-1 0,0 1-1,0 0 1,-1 0 0,0 0 0,1 1-1,-1-1 1,-1 1 0,1 0 0,0 0-1,-1 0 1,1 1 0,-1-1 0,0 1-1,0 0 1,0 1 0,0-1 0,0 1-1,0 0 1,-1 0 0,0 1-10,-5 0-4,-1 1 1,1 0 0,0 0-1,0 2 1,0-1-1,0 2 1,0-1-1,1 1 1,-1 1 0,1 0-1,0 0 1,-1 2 3,-4 3-5,1 0 0,0 1 0,1 0 0,0 1 0,0 0 0,1 1 0,-4 7 5,5-4 0,0-1 1,2 2 0,0-1-1,1 1 1,0 1-1,1-1 1,1 1 0,1 0-1,1 1 1,0 3-1,2-14 6,1 1 1,0-1-1,1 1 1,0 0-1,0-1 1,1 1-1,0-1 1,0 1-1,1-1 1,0 1-1,1-1 0,0 0 1,0 0-1,1 0 1,0 0-1,0-1 1,1 1-1,-1-1 1,2 0-1,-1-1 1,1 1-1,0-1 1,2 1-7,7 4 34,0 0 1,1-2 0,0 0 0,1 0 0,0-2 0,0 0 0,1-1 0,-1 0 0,2-2 0,6 1-35,-1-1-140,0-1 1,0-1 0,1-1-1,-1-1 1,0-1-1,1-2 1,18-3 139,19-10-408</inkml:trace>
  <inkml:trace contextRef="#ctx0" brushRef="#br0" timeOffset="1316.187">2426 713 7490,'-1'-4'508,"-1"0"0,0 0 0,0 1 0,0-1 0,-1 1 0,1-1 0,-1 1 0,0 0 0,1 0 0,-2 0 0,1 1 0,0-1 0,0 1 0,-2-1-508,1 1 214,-1 0-1,0 1 0,1-1 1,-1 1-1,0 0 0,0 0 1,0 1-1,0 0 0,0 0 1,0 0-1,-4 1-213,-4 0 137,0 1 0,0 0-1,1 1 1,-1 1 0,1 0 0,-1 1-1,1 0 1,1 1 0,-1 0 0,1 1 0,-3 2-137,7-5 5,1 1 0,0 0 1,0 0-1,1 0 1,0 1-1,0 0 0,0 0 1,0 0-1,1 1 0,0-1 1,0 1-1,1 0 1,0 0-1,0 1 0,1-1 1,0 0-1,0 1 1,0-1-1,1 6-5,0-8 2,1 0 1,0-1-1,1 1 0,-1 0 1,1-1-1,0 1 0,0-1 0,1 1 1,-1-1-1,1 0 0,0 1 1,0-1-1,0 0 0,0 0 1,1 0-1,0-1 0,0 1 1,0-1-1,0 1 0,1-1 1,-1 0-1,1 0 0,-1 0 0,4 1-2,10 5 8,0-1 0,0 0-1,1-1 1,-1-1 0,13 2-8,21 8 11,-42-12-8,0-1-1,-1 1 0,0 0 0,0 1 1,0 0-1,0 0 0,-1 0 1,2 3-3,-6-6 0,-1 1 1,0 0-1,1 0 1,-1 0-1,0 0 1,-1 0 0,1 0-1,0 0 1,-1 0-1,0 1 1,0-1-1,0 1 1,0-1 0,0 1-1,-1-1 1,1 1-1,-1 0 1,0-1-1,0 1 1,0 0-1,-1-1 1,0 1-1,0 4 7,-2 0-1,1 0 1,-1 0-1,-1 0 1,1-1 0,-1 0-1,0 1 1,-1-1 0,0-1-1,0 1 1,0-1-1,-1 0 1,0 0 0,-3 2-7,-2 1 18,0 1 0,-1-2 1,-1 0-1,1 0 1,-1-1-1,-1-1 0,-8 3-18,17-7 18,0-1-1,-1 1 1,1-2-1,-1 1 1,1-1-1,-1 1 1,1-2-1,-1 1 0,1 0 1,0-1-1,-1 0 1,1-1-1,-1 1 1,1-1-1,0 0 1,0 0-1,0-1-17,1 2 13,1-1 1,-1 0-1,1 0 0,-1 0 1,1-1-1,0 1 0,0-1 1,0 0-1,1 0 0,-1 0 0,1 0 1,0 0-1,-1-1 0,1 1 1,1 0-1,-1-1 0,0 0 1,1 1-1,0-1 0,0 0 1,0 0-1,0 0 0,0-2-13,2-6-205,8 5 106</inkml:trace>
  <inkml:trace contextRef="#ctx0" brushRef="#br0" timeOffset="1775.522">3092 809 7394,'-4'-4'560,"1"-1"-1,-1 2 1,0-1 0,0 0 0,0 1 0,0-1 0,-1 1 0,1 1 0,-1-1 0,0 0 0,0 1 0,0 0 0,0 0 0,-5 0-560,3 0 275,0 1 0,-1 0 0,1 1 0,0 0 0,0 0 0,-1 1 0,1-1 0,0 2 0,0-1 0,-5 2-275,2 0 62,0 1 1,1 0 0,-1 0-1,1 1 1,0 0 0,0 1-1,1-1 1,0 2 0,0-1-1,0 1 1,0 1 0,1-1-1,1 1 1,-1 1 0,-3 6-63,2-1 17,1-1 1,1 1-1,0 0 1,1 0-1,1 0 0,0 1 1,1 0-1,0 0 1,1 0-1,1 0 1,1 0-1,0 2-17,0-11 3,1 0 0,0-1 0,0 1 0,0-1 0,1 1 0,-1-1 1,1 0-1,1 1 0,-1-1 0,1 0 0,0 0 0,0-1 0,0 1 0,1 0 0,0-1 0,-1 0 0,2 0 0,-1 0 0,0-1 0,1 1 1,-1-1-1,1 0 0,0 0 0,0-1 0,1 1 0,-1-1 0,0 0 0,1-1 0,-1 1 0,1-1 0,0 0-3,4 0 8,-1 1 0,1-1-1,-1-1 1,1 0 0,-1 0 0,1-1-1,-1 0 1,1-1 0,-1 0 0,0 0 0,0-1-1,0-1 1,0 1 0,0-1 0,-1-1-1,0 1 1,0-1 0,3-3-8,-6 4 13,0 0-1,-1-1 1,1 0 0,-1 0 0,0 0-1,0-1 1,0 1 0,-1-1 0,0 0 0,0 0-1,0 0 1,-1 0 0,0-1 0,0 1-1,0-6-12,-1 2 15,0 1-1,-1 0 1,0 0-1,-1 0 1,1 0-1,-2-1 1,0 1-1,0 0 1,0 1-1,-1-1 1,0 0-15,-2-2 6,0-1 1,-1 1-1,0 0 0,-1 0 1,0 1-1,0 0 1,-1 0-1,0 1 0,-1 0 1,0 0-1,-1 1 1,0 0-1,0 1 0,0 0 1,-1 0-1,-10-3-6,18 8-5,-1 0 0,0 1-1,1 0 1,-1 0 0,0 0-1,0 0 1,0 1 0,1-1-1,-1 1 1,0 0 0,0 0-1,0 0 1,0 1 0,-1 0 5,5-1 0,0 0 0,-1 0 0,1 1 0,0-1 0,0 0 0,-1 0 0,1 1 0,0-1 0,0 0 1,-1 1-1,1-1 0,0 0 0,0 1 0,0-1 0,0 0 0,-1 1 0,1-1 0,0 1 0,0-1 1,0 0-1,0 1 0,0-1 0,0 1 0,0-1 0,0 0 0,0 1 0,0-1 0</inkml:trace>
  <inkml:trace contextRef="#ctx0" brushRef="#br0" timeOffset="2426.68">3489 138 5697,'-11'-17'3647,"6"8"201,2 24-1695,2 35-1751,3 0 1,2-1 0,2 1 0,2-1-1,4 8-402,24 134 1033,-6 23-1033,14 82 324,-25-150-2,-16-135-443,0-8 57</inkml:trace>
  <inkml:trace contextRef="#ctx0" brushRef="#br0" timeOffset="3044.911">3934 823 6841,'9'-79'3029,"-9"75"3296,-2 15-5112,-3 25-1477,4-20 325,-2 15 112,1 0 0,2 0-1,0 0 1,3 0 0,2 13-173,-2-28 43,1 1 0,1-1 0,0-1 0,1 1 0,1-1 0,0 0 0,4 5-43,-8-16 13,-1 0 0,1-1 0,0 1 0,0-1 0,0 0-1,0 0 1,1 0 0,-1 0 0,1 0 0,0-1 0,0 0-1,0 0 1,0 0 0,0 0 0,0 0 0,1-1 0,-1 0-1,0 0 1,1 0 0,-1-1 0,1 1 0,-1-1 0,1 0-1,-1 0 1,1-1 0,-1 1 0,1-1 0,-1 0 0,2 0-13,4-2 53,0 0 0,0-1 0,0 0 1,0 0-1,0-1 0,-1 0 0,0-1 0,0 0 1,-1 0-1,1-1 0,-1 0 0,-1 0 1,0-1-1,1 0-53,1-4 101,-1-1 0,0 1 1,0-1-1,-2-1 0,1 1 0,-2-1 1,0 0-1,0-1 0,1-11-101,10-62 276,5-20-103,-15 93-176,-2 21-22,-2 27-13,-1 3 13,2 1 0,1-1 0,6 22 25,-7-46 45,0 0-1,1-1 1,0 0-1,1 0 0,0 0 1,1-1-1,0 1 1,1-1-1,0-1 0,1 1 1,0-1-1,0-1 1,1 1-45,2 1 615,1 0 1,0-1 0,0 0 0,1-1 0,8 4-616,39 12 1313</inkml:trace>
  <inkml:trace contextRef="#ctx0" brushRef="#br0" timeOffset="3611.679">5185 135 8274,'5'-92'7271,"-2"79"-6193,-1 13-602,-2 8-158,-5 18-255,2 0 0,0 0 1,2 0-1,3 26-63,14 108 112,-10-113-30,33 202 282,-7-62-175,-19-105-331,4-1-1,4-1 0,9 16 143,-26-84-345</inkml:trace>
  <inkml:trace contextRef="#ctx0" brushRef="#br0" timeOffset="3978.515">4947 809 7962,'12'-3'3664,"14"-10"-1599,7 5-441,13-2-327,13-1-425,8 0-488,8 1-80,2 0-208,-5 2 48,-6 5-264,-6 6-168,-9 3 200</inkml:trace>
  <inkml:trace contextRef="#ctx0" brushRef="#br0" timeOffset="4333.605">5830 671 9450,'2'-5'2378,"1"-3"2762,3 23-4615,0 8-379,2 1 0,1-1 0,8 15-146,20 48 136,-25-54-264,-2-1 1,-1 2-1,-1-1 1,-2 1-1,-1 1 1,-2-1-1,0 9 128,-2-35-937,3-5 263</inkml:trace>
  <inkml:trace contextRef="#ctx0" brushRef="#br0" timeOffset="4334.605">5861 269 11010,'-38'-45'4577,"20"9"-2736,4 7-705,4 2-504,10 8-320,4 10-288,3 5-280,24 14 184</inkml:trace>
  <inkml:trace contextRef="#ctx0" brushRef="#br0" timeOffset="5000.423">6421 757 5377,'65'-6'3098,"-64"6"-3001,-1 0 0,1 0 0,-1 0 0,1 0 1,-1 0-1,1-1 0,-1 1 0,0 0 0,1 0 0,-1 0 0,1-1 0,-1 1 0,0 0 0,1 0 0,-1-1 0,0 1 1,1-1-1,-1 1 0,0 0 0,1-1 0,-1 1 0,0 0 0,0-1 0,1 1 0,-1-1 0,0 1 0,0-1 0,0 1 0,0-1 1,0 1-1,1-1 0,-1 1 0,0 0 0,0-1 0,0 1 0,0-1 0,-1 1 0,1-1 0,0 1 0,0-1 0,0 1 1,0-1-1,0 1 0,-1-1 0,1 1 0,0 0 0,0-1 0,0 1 0,-1-1 0,1 1 0,0 0 0,-1-1 0,1 1 0,0 0 1,-1-1-98,-16-18 2341,17 19-2226,-1-1-12,-1 0-1,1 0 0,0 0 1,0 0-1,0 0 0,-1 0 1,1 0-1,-1 1 0,1-1 1,0 1-1,-1-1 0,1 1 1,-1 0-1,1-1 0,-1 1 1,1 0-1,-1 0 0,1 0 1,-1 0-1,1 0 0,-1 0-102,-1 1 69,0 0 0,0 0 0,0 0 0,0 0 1,1 1-1,-1-1 0,1 1 0,-1-1 0,1 1 0,-3 2-69,-3 4 28,0 0 1,1 1-1,-1 0 1,2 0-1,-4 6-28,-17 26 41,7-11-21,1 0 0,-3 10-20,18-31 4,-1 1-1,1 0 1,1 0-1,0 0 1,0 0-1,1 1 1,1-1-1,0 1 0,0 8-3,1-13 5,0-1 0,1 1 0,0 0-1,0-1 1,1 1 0,-1-1-1,1 0 1,0 1 0,1-1 0,-1 0-1,1 0 1,0 0 0,0-1-1,1 1 1,0-1 0,-1 1-1,1-1 1,1-1 0,-1 1 0,0 0-1,1-1 1,0 0 0,0 0-1,0 0 1,0-1 0,0 0 0,4 1-5,1 1 15,0-1 1,1 0-1,-1-1 1,1-1-1,0 1 1,0-2-1,-1 1 1,1-1-1,0-1 1,0 0-1,-1-1 1,1 0-1,-1 0 1,3-2-16,-4 1 20,0 0 1,-1-1 0,1 0 0,-1 0 0,0-1 0,0 0 0,0-1 0,-1 1 0,1-2 0,-2 1 0,1-1 0,1-1-21,-4 2 19,0 0 1,0 0-1,-1-1 0,1 1 1,-2-1-1,1 0 1,-1 0-1,1 0 0,-2 0 1,1 0-1,-1 0 0,0 0 1,-1 0-1,0-1 1,0 1-1,0-1-19,-1-3 17,-1 1 0,0 0 0,0 0 0,-1 0 0,0 0 0,-1 0 0,0 0 0,0 1 0,-1 0 0,0 0 0,-1 0 0,0 0-17,2 3-67,-1 1-1,1 0 1,-1 0-1,1 1 1,-1-1-1,-1 1 1,1 0-1,-1 0 1,1 1-1,-1 0 0,0 0 1,0 0-1,0 0 1,-1 1-1,1 0 1,-1 1-1,1-1 1,-1 1-1,-3 0 68,-3 4-885,10 8 310</inkml:trace>
  <inkml:trace contextRef="#ctx0" brushRef="#br0" timeOffset="5509.332">6924 683 7466,'0'0'108,"0"0"0,0 0 1,0 0-1,0 0 0,0 0 1,0 0-1,1-1 0,-1 1 1,0 0-1,0 0 1,0 0-1,0 0 0,1 0 1,-1 0-1,0 0 0,0 0 1,0 0-1,0 0 0,0 0 1,1 0-1,-1 0 0,0 0 1,0 0-1,0 0 1,0 0-1,1 0 0,-1 0 1,0 0-1,0 0 0,0 1 1,0-1-1,0 0 0,1 0 1,-1 0-1,0 0 1,0 0-1,0 0 0,0 0 1,0 0-1,0 1 0,0-1 1,1 0-1,-1 0 0,0 0-108,7 11 1145,6 17-895,-6-2-10,0 1-1,-2 0 0,-1 0 1,-1 0-1,-2 4-239,5 30 298,1-8-12,-1-12 757,-2 0-1,-1 8-1042,-5-79 3861,2-30-3506,4 19-297,1 1 0,2 0 0,2 0 0,1 0 0,3 2-1,1-1 1,16-30-58,-27 62-3,1 1 0,0 0-1,0-1 1,1 2-1,-1-1 1,1 0 0,1 1-1,-1 0 1,1 0 0,3-2 3,-6 5-6,0 0 1,0 1 0,0-1 0,0 1 0,1 0 0,-1 0 0,0 0-1,0 0 1,1 0 0,-1 1 0,1-1 0,-1 1 0,0 0 0,1 0-1,-1 1 1,1-1 0,-1 0 0,0 1 0,1 0 0,-1 0 0,0 0 0,0 0-1,3 2 6,2 2-12,-1 0 1,1 1-1,-1 0 0,0 0 0,0 0 0,-1 1 0,0 0 0,0 0 0,-1 1 0,0 0 0,0 0 0,0 0 0,-1 0 0,1 6 12,10 22-30,-3 1 0,8 31 30,-20-66-1,7 25-4,1 0 1,1 0-1,1-1 0,8 12 5,-14-29 20,1-1-1,1 0 1,0 0-1,0 0 1,0 0-1,1-1 1,0 0 0,1-1-1,-1 0 1,1 0-1,0 0 1,1-1-1,0 0 1,5 2-20,6 0 137,0-1 0,0 0 0,0-1-1,0-1 1,14 0-137,55 7 307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32.46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0 166 4217,'44'-32'2158,"-39"25"-190,-12 6-1184,-3 4 1900,10-2 2039,3 0-4671,-1 0 1,1 1-1,-1-1 0,0 0 0,1 1 0,-1-1 1,0 1-1,0-1 0,0 1 0,0 0 1,1 2-53,6 4 76,15 16 76,-2 1 0,11 16-152,35 52 184,-43-56-131,1 0 0,3-2-1,0-2 1,10 8-53,-35-38 93,-1 0 0,1 0 0,0 0 0,0-1 0,0 1 0,0-1 0,0 0 0,1 0 0,-1 0 0,3 0-93,-5-2 66,0 0-1,-1 1 1,1-1-1,0 0 1,-1 0 0,1 0-1,0-1 1,-1 1 0,1 0-1,-1 0 1,1-1 0,0 1-1,-1-1 1,1 0-1,-1 1 1,1-1 0,-1 0-1,0 0 1,1 0 0,-1 0-1,0 0 1,0 0-1,1 0 1,-1-1 0,0 1-1,0 0 1,0-1 0,-1 1-1,1 0 1,0-1-1,0 0-65,5-11 203,-1 0 0,0 0 0,-1 0 0,0-1 0,0-6-203,11-73 274,-11 56-208,5-34-27,0 0 146,13-48-185,-15 99-466,-7 19 434,0 1 0,0-1 0,1 1 0,-1 0 0,0-1 0,0 1 0,1-1 0,-1 1 0,0 0 1,1-1-1,-1 1 0,0 0 0,1-1 0,-1 1 0,0 0 0,1-1 0,-1 1 0,1 0 0,-1 0 0,1 0 0,-1-1 0,1 1 1,-1 0-1,0 0 0,1 0 0,-1 0 0,1 0 0,-1 0 0,1 0 0,-1 0 0,1 0 32,11 9-671</inkml:trace>
  <inkml:trace contextRef="#ctx0" brushRef="#br0" timeOffset="573.016">1275 38 6289,'0'-2'352,"0"1"0,-1-1 0,1 1-1,-1-1 1,1 1 0,-1 0 0,1-1 0,-1 1-1,0-1 1,0 1 0,0 0 0,0 0 0,0-1-1,0 1 1,0 0 0,0 0 0,0 0-1,0 0 1,-1 0 0,1 1 0,-1-2-352,-2 1 350,0-1 0,1 1 0,-1-1 0,0 1 0,0 0 0,0 1 0,0-1 0,-4 1-350,-4-1 302,-1 2 0,1 0 0,-1 0 1,1 1-1,-7 2-302,8-1 84,0 1 1,0 0-1,0 0 1,1 1 0,0 1-1,0-1 1,0 2-1,1-1 1,0 1-1,-5 5-84,8-6 7,1-1 1,0 1-1,0 0 0,1 0 0,0 0 0,0 0 1,0 1-1,1 0 0,0-1 0,0 1 0,1 1 0,0-1 1,0 0-1,0 0 0,1 1 0,0 4-7,1-8 3,0-1 0,0 0 0,0 1-1,1-1 1,0 1 0,-1-1 0,1 1 0,0-1-1,1 0 1,-1 0 0,0 1 0,1-1 0,0 0 0,0 0-1,0-1 1,0 1 0,0 0 0,1-1 0,-1 1 0,1-1-1,-1 0 1,1 0 0,0 0 0,0 0 0,1 1-3,11 4 15,-1-1-1,0 0 1,1-1 0,0 0 0,5 0-15,22 7 22,-32-9-18,0 1 0,0 1 0,0 0 0,-1 1 0,0-1 0,0 2 0,0-1 0,6 7-4,-13-11 1,0 0-1,1 1 1,-1-1-1,0 1 1,0-1 0,0 1-1,-1 0 1,1 0 0,-1 0-1,1 0 1,-1 0-1,0 0 1,0 0 0,0 0-1,-1 0 1,1 1-1,-1-1 1,0 0 0,0 0-1,0 1 1,0-1 0,0 0-1,-1 0 1,1 1-1,-1-1 1,0 0 0,0 0-1,0 0 1,-1 0-1,0 2 0,-6 7 53,1 1 1,-2-2-1,0 1 0,0-1 0,-1-1 0,0 0 0,-1 0 0,0-1 0,0 0 0,-5 2-53,10-7 54,0 0 0,0-1 1,0 0-1,-1 0 0,1 0 0,-1-1 1,1 0-1,-1 0 0,0 0 1,0-1-1,0 0 0,0-1 0,0 0 1,0 0-1,0 0 0,0-1 0,0 0 1,0 0-1,1 0 0,-1-1 1,0 0-1,-2-2-54,5 2 37,-1-1 0,1 0 0,0 0 0,0 0 0,0 0 0,-1-1-37,-3-11 56,8 15-70,0-1 1,0 1-1,0-1 1,0 0-1,0 1 0,0-1 1,0 1-1,0-1 1,0 1-1,1 0 0,-1-1 1,0 1-1,0-1 1,1 1-1,-1-1 1,0 1-1,0-1 0,1 1 1,-1 0-1,0-1 1,1 1-1,-1 0 0,1-1 1,-1 1-1,1 0 1,-1 0-1,0-1 0,1 1 1,0 0 13,17-2-544,11 8 102</inkml:trace>
  <inkml:trace contextRef="#ctx0" brushRef="#br0" timeOffset="921.364">1638 537 4545,'100'-51'2889,"-100"49"207,-30 93-8361</inkml:trace>
  <inkml:trace contextRef="#ctx0" brushRef="#br0" timeOffset="1287.638">1681 585 7834,'7'4'7609,"13"0"-5056,2 0-2537,0-6 216,0-4 128,-1-2 216,-8-5 104,-6 0-136,-8-3-120,-16-4-208,-4 3-79,-11 5 159,2 6-64,10 9-3793,7 10 2785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42.95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24 546 5153,'-21'-3'4340,"18"2"-3038,16 2-663,8 2-462,1 0-1,-1 2 0,13 4-176,-18-5 41,0 0 0,0 0 1,1-2-1,-1 0 0,1-1 1,-1 0-1,3-1-41,124-8 213,162-3 102,935 1 539,961-92-668,-760-8-98,-969 103-79,-1 23-4,227 1 5,1547-7 21,-1824 2-30,487 17 13,-161-9 115,47-36-129,-291-6 41,384-18 47,-263 11 63,210 9 82,394-23 161,-389 6 334,1 43-644,735-14 756,-1293 0-585,194-13 34,304-24-135,-407 28-110,-77-2 82,179-7 299,330 39-132,-225 8-223,-159-7-43,-394-13-26,256 5 28,-209-8 28,1-4 0,57-12-57,-4-6 69,57-11 60,1 9 0,9 6-129,530 15 30,-185 7 3,-356-6-23,801-2 12,-432 18-21,-55-19 28,-69-1-3,-37 10-11,297 4 514,-545-6-430,-78-3-549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0:17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46 3929,'-10'-30'1984,"10"30"-1928,0 0 0,0-1 0,0 1 0,0 0 0,0-1 0,0 1 0,0-1 0,0 1 0,0 0 0,0-1 0,1 1 0,-1 0 0,0-1 0,0 1 0,0 0 0,1 0 0,-1-1 0,0 1 0,0 0 0,1 0 0,-1-1 0,0 1 0,1 0 0,-1 0 1,0 0-1,1-1 0,-1 1 0,0 0 0,1 0 0,-1 0 0,0 0 0,1 0 0,-1 0 0,0 0 0,1 0 0,-1 0 0,1 0 0,-1 0 0,0 0 0,1 0 0,-1 0 0,0 0 0,1 0 0,-1 0 0,0 0 0,1 1 0,-1-1 0,1 0-56,3 0 423,151 1 2883,-87 1-2736,0-3 1,55-8-571,-106 7 56,-25 4 160,-25 6-94,-11 2 10,0-2 0,0-2 1,-1-2-1,-9-2-132,-155 2 772,184-6-424,25 2-293,-1 0 1,0-1-1,1 1 0,-1 0 0,1 0 0,-1 0 0,0 0 0,1-1 0,-1 1 0,1 0 0,-1-1 0,1 1 0,-1 0 0,1-1 0,-1 1 0,1-1 1,0 1-1,-1-1 0,1 1 0,-1-1 0,1 1 0,0-1 0,0 1 0,-1-1 0,1 1 0,0-1 0,0 1 0,-1-1 0,1 0 0,0 1 1,0-1-1,0 1 0,0-1 0,0 0-55,-3 49 14,3 1 0,1-1 1,3 0-1,2 2-14,2 2 8,3 1-1,8 18-7,-8-34 4,-1 1 0,-2 0 0,-2 0 0,-2 1 0,0 18-4,-9 16 330,-3 0 0,-3 0 0,-15 48-330,-6 37 946,30-145-871,-1-3-34,2 0 0,-1 0 1,1 0-1,0 0 0,1 0 1,0 0-1,1 0 1,0 0-1,2 8-41,-2-17 9,-1 0-1,1 1 1,0-1 0,0 0 0,0 0-1,0 0 1,-1 0 0,1 0 0,1 0-1,-1 0 1,0 0 0,0 0 0,0 0-1,0-1 1,1 1 0,-1 0 0,0-1-1,1 1 1,-1-1 0,0 0 0,1 1-1,-1-1 1,1 0 0,-1 0 0,0 0-1,1 0 1,-1 0 0,1 0-1,0 0-8,8-1 61,0 0-1,0-1 0,0 0 0,1-1-60,1 0 57,89-17 176,1 4 0,0 5 0,3 4-233,-40 7 221,-5 7-62</inkml:trace>
  <inkml:trace contextRef="#ctx0" brushRef="#br0" timeOffset="1178.639">848 305 5505,'0'0'181,"-1"-1"0,0 0 0,1 1 0,-1-1 0,0 1 0,0 0 0,1-1 0,-1 1 0,0 0 0,0-1 0,0 1 0,0 0 0,0 0 0,1 0 0,-1-1 0,0 1 0,0 0 0,0 0 0,0 1 0,0-1 0,0 0 0,1 0 0,-1 0 0,0 0 0,0 1 0,0-1 0,0 0 0,1 1 0,-1-1 0,0 1-181,-1 0 159,0 1 1,1 0-1,-1 0 1,0 0 0,1 0-1,-1 0 1,1 0-1,0 0 1,0 0 0,0 1-1,-1 0-159,-2 10 148,0 0 0,0 0-1,-1 14-147,4-13 93,0 1 0,0 0 1,2-1-1,-1 1 0,2 0 0,2 8-93,7 29 647,5 10-647,-8-33 201,18 51 421,-17-56-262,-1 0 0,-1 1 0,-2 0 0,0 0 0,0 10-360,-5-35 22,0 1-1,0-1 0,0 0 0,0 1 0,0-1 1,0 0-1,0 1 0,0-1 0,0 1 0,0-1 1,0 0-1,0 1 0,0-1 0,0 0 1,0 1-1,0-1 0,0 0 0,0 0 0,-1 1 1,1-1-1,0 0 0,0 1 0,0-1 0,-1 0 1,1 0-1,0 1 0,0-1 0,-1 0 0,1 0 1,0 1-1,0-1 0,-1 0 0,1 0 1,0 0-1,-1 0 0,1 0 0,-1 1-21,-12-7 558,-11-17 86,16 11-545,1 0-1,1-1 1,0 1-1,1-1 0,-2-7-98,-18-72 127,21 78-104,-5-22-6,2-1 0,1 0-1,2-1 1,1 1 0,2-1 0,2 1 0,4-24-17,-2 42-2,0 0 0,2 0 0,0 0 0,1 1 0,1 0 0,1 0 0,3-3 2,-4 8-5,1 1-1,0-1 1,1 2-1,1-1 1,0 1-1,0 0 1,1 1-1,1 1 1,11-9 5,-13 11-5,2 1 0,-1-1 0,1 2 1,-1-1-1,2 2 0,-1 0 0,0 0 1,1 1-1,0 0 0,-1 1 0,1 1 1,8 0 4,-15 1-3,0 0 0,1 1 0,-2-1 0,1 1 0,0 1 0,0-1 0,0 1 0,0 0 0,-1 0 0,1 1 0,-1-1 0,0 1 0,1 1 1,-2-1-1,1 1 0,0 0 0,-1 0 0,1 0 0,-1 0 0,0 1 0,-1 0 0,1 0 0,-1 0 0,0 0 0,0 0 0,0 1 1,1 3 2,0 7-3,0 0 0,-1 0 0,0 0 1,-1 0-1,-1 0 0,-1 0 0,0 0 1,-2 14 2,1-14-2,0 3 3,-1 0 0,0-1 0,-2 1 0,0-1 0,-1 0 1,-2 4-2,3-12 2,0 1 1,-1-1 0,0-1 0,-1 1-1,0-1 1,-1 0 0,0 0 0,0-1-1,-1 1 1,0-2 0,-3 3-3,0-1 5,-1 0 0,-1-1 0,1 0 1,-1-1-1,-8 3-5,17-8 3,-1-1 1,1 1-1,0-1 1,-1 0-1,1 0 1,-1-1-1,1 1 1,-1-1-1,-2 0-3,4-1 3,1 1 0,0 0 0,0-1 0,0 1 0,0-1-1,0 0 1,0 0 0,0 0 0,0 0 0,0 0 0,0 0 0,0 0 0,0-1-1,1 1 1,-1-1 0,1 1 0,-1-1 0,1 1 0,-1-2-3,1 2 0,1 0 0,-1 1 0,1-1 0,-1 1 0,1-1 0,0 0 0,0 1 0,-1-1 0,1 0 0,0 0 0,0 1 0,0-1 0,-1 0 0,1 0 0,0 1 0,0-1 0,0 0 0,0 0 0,1 1 0,-1-1 0,0 0-1,0 1 1,0-1 0,0 0 0,1 0 0,-1 1 0,0-1 0,1 0 0,-1 1 0,1-1 0,-1 1 0,1-1 0,-1 0 0,1 1 0,-1-1 0,1 1 0,-1-1 0,1 1 0,0 0 0,-1-1 0,1 1 0,0 0 0,-1-1 0,1 1 0,0 0 0,-1 0 0,1-1 0,0 1 0,0 0 0,6-2-5,0 0-1,0 1 1,0-1-1,7 1 6,8-1-7,1 1 0,0 1 0,-1 1-1,1 0 1,-1 2 0,12 4 7,-22-4-2,0 0-1,0 1 1,0 0-1,0 1 1,-1 1 0,1 0-1,-2 0 1,1 1-1,-1 0 1,0 1 0,0 0-1,4 6 3,-10-10 0,-1 1-1,1 0 1,-1 0 0,0 0-1,0 0 1,-1 0 0,1 1-1,-1-1 1,0 1 0,-1-1-1,0 1 1,1 0 0,-2 0-1,1 0 1,-1 0 0,0-1-1,0 1 1,0 0-1,-1 0 1,0 0 0,0 0-1,-1-1 1,1 1 0,-1-1-1,-2 3 1,-4 13 8,-2-1 0,0-1 0,-2 0 0,0-1 0,-1 0 0,-3 3-8,9-12 6,0-1 0,-1 0 0,0 0 0,0-1 0,0 0 0,-1-1 0,0 0 0,0 0-1,-1-1 1,0 0 0,1-1 0,-2 0 0,1 0 0,-5 0-6,6-2 13,1-1 0,-1 0 0,0 0 0,0-1-1,0 0 1,1 0 0,-1-1 0,0 0 0,0-1 0,1 0-1,-1 0 1,1-1 0,-1 0 0,1-1 0,0 1-1,1-1 1,-7-5-13,7 5 53,1 0 0,0-1 0,0 0 0,1 0 0,-1 0 0,1 0 0,0-1 0,-1-3-53,5 9-8,1-1-1,-1 0 0,1 1 1,0-1-1,0 1 1,-1-1-1,1 1 0,0-1 1,0 0-1,0 1 1,0-1-1,-1 0 0,1 1 1,0-1-1,0 0 0,0 1 1,1-1-1,-1 1 1,0-1-1,0 0 0,0 1 1,0-1-1,1 0 1,-1 1-1,0-1 0,1 0 9,16-14-44</inkml:trace>
  <inkml:trace contextRef="#ctx0" brushRef="#br0" timeOffset="1835.836">1663 768 4249,'-50'-33'2603,"32"24"-199,14 13-486,-1 1 474,7-5-2331,0 0 0,-1 0 1,1 1-1,-1-1 0,1 1 1,-1-1-1,1 1 0,-1 0 1,0-1-1,1 1 0,0 1-61,14 6 155,-6-5-90,-1 0 0,1-1 0,0 0 0,0 0 0,0-1 0,0 0 0,0-1 0,0 0 0,0 0-1,0-1 1,0-1 0,0 0 0,7-2-65,-2-1 88,0-1 0,0-1-1,-1 0 1,0-1 0,0-1 0,0 0-1,-1-1 1,-1 0 0,11-11-88,-22 19 13,0 1 1,0 0-1,0 0 0,0 0 1,0 0-1,0-1 1,0 1-1,-1 0 1,1-1-1,-1 1 0,1-1 1,-1 1-1,1 0 1,-1-1-1,0 1 1,0-1-1,1 1 0,-1-1 1,0 1-1,-1-1 1,1 1-1,0-1 1,0-1-14,-1 1 20,0 0 1,-1-1-1,1 1 1,0 0-1,-1 0 1,1 0-1,-1 0 1,0 0-1,1 0 1,-1 0-1,0 0 1,0 1-1,-1-1-20,-4-3 37,0 1 0,0-1 0,0 2 0,0-1 0,-1 1 0,0 0 0,0 1 0,-3-1-37,3 1 10,1 1 0,-1 1 0,0-1 0,1 1 0,-1 0 1,1 1-1,-1 0 0,1 0 0,-1 1 0,1 0 0,0 0 1,0 0-1,-1 1 0,2 0 0,-1 1 0,0 0 0,1 0 0,-1 0 1,1 0-1,1 1 0,-2 1-10,-1 3 17,0 0-1,0 0 1,1 0-1,1 1 1,0 0 0,0 0-1,1 1 1,0-1 0,1 1-1,0 0 1,1 1-1,0-1 1,0 5-17,1-4 18,0 0-1,1 0 1,0 0 0,1-1-1,1 1 1,0 0 0,0 0-1,1 0 1,1 0 0,0-1-1,1 0 1,0 1 0,1 1-18,-2-6 12,1-1 0,0 1 0,0-1 0,1 1 0,0-2 0,0 1 1,0 0-1,0-1 0,1 0 0,0 0 0,0-1 0,0 1 0,1-1 0,0-1 0,-1 1 1,1-1-1,1 0 0,-1-1 0,0 0 0,0 0 0,1 0-12,7-1 329,1 1 1,-1-2-1,1 0 0,-1-1 1,1-1-1,-1 0 0,0-1 0,0-1 1,0 0-1,0-1 0,8-4-329,50-20 1442</inkml:trace>
  <inkml:trace contextRef="#ctx0" brushRef="#br0" timeOffset="2589.339">2411 756 3041,'45'-47'2028,"-44"45"-1823,0 0-1,0 1 0,0-1 1,0 0-1,0 0 1,0 1-1,-1-1 0,1 0 1,-1 0-1,1 0 1,-1 0-1,0 0 1,0 0-1,0 0 0,0 0 1,0 0-1,0 0 1,-1 0-1,1 0 1,0 0-1,-1 0 0,0 0 1,1 0-1,-1 0-204,-1-1 295,0-1 1,1 1-1,-1 0 0,0 0 0,-1 0 0,1 0 0,0 0 0,-1 1 1,0-1-1,0 0-295,0 1 96,0 1 0,0-1-1,0 1 1,0 0 0,0 0 0,0 0 0,0 0 0,0 1 0,0-1 0,0 1-1,0 0 1,0 0 0,-1 0 0,1 0 0,0 1 0,0-1 0,0 1 0,0-1-1,0 1 1,-1 1-96,-9 2 123,1 1-1,0 1 1,0 0-1,-1 1-122,5-2 10,1 1 1,-1 0-1,1 0 1,0 1-1,1 0 1,0 0-1,0 0 1,0 1-1,1 0 1,0 0-1,0 1 1,1-1-1,0 1 1,1 0-1,0 0 1,0 0-1,1 0 1,0 0-1,1 1 1,0-1-1,0 1-10,0 3 1,0-1 0,1 1-1,1-1 1,0 1-1,1-1 1,0 1 0,0-1-1,2 0 1,-1 0-1,2 0 1,-1-1 0,2 1-1,-1-1 1,2 0-1,4 6 0,-8-13 7,-1-1 0,1 1 0,0-1 0,0 0 1,0 0-1,1 0 0,-1-1 0,1 1 0,-1-1 0,1 0 0,0 0 0,0 0 0,0 0 0,0-1 0,0 1 0,1-1 0,-1 0 0,0-1 0,0 1 0,1-1 0,-1 0 0,1 0 0,-1 0 0,0 0 0,1-1 0,-1 0 0,0 1 0,0-2 0,0 1 1,1 0-1,-1-1 0,0 0 0,-1 0 0,1 0 0,0-1 0,-1 1 0,1-1 0,-1 0 0,0 0 0,0 0 0,0 0 0,0 0 0,0-1-7,8-9 36,0-1 0,-1 0 0,-1 0 0,0-1 0,-1 0 0,-1 0 0,0-1 0,-1 0 0,-1-1 0,1-4-36,-4 12 41,-1 1 0,0 0-1,0-1 1,0 1 0,-1-1 0,0 1-1,-1-1 1,0 1 0,-1-1 0,1 1 0,-1 0-1,-1 0 1,0 0 0,0 0 0,0 0-1,-1 0 1,0 1 0,-1 0 0,0 0 0,0 0-1,-3-3-40,4 8 4,5 8-9,4 7-7,6 9 24,2 0 1,0-1-1,1 0 0,1-2 0,1 1 1,1-2-1,1 0 0,0-1 0,1-1 1,13 8-13,-26-20 83,1 0-1,0 0 1,-1-1 0,1 0 0,1 0 0,-1-1 0,0 0-1,0 0 1,1-1 0,-1 0 0,1 0 0,-1-1 0,1 0-1,0 0 1,-1 0 0,1-1 0,-1 0 0,2-1-83,26-13 649</inkml:trace>
  <inkml:trace contextRef="#ctx0" brushRef="#br0" timeOffset="3462.217">2904 679 4345,'-5'-4'831,"-1"1"-1,0 0 1,1 0-1,-2 0 1,1 1-1,0 0 1,0 0 0,-3 0-831,8 2 90,0 0 0,-1 0 0,1-1 0,-1 1 0,1 0 0,0 0 0,-1 1 0,1-1 0,0 0 0,-1 0 0,1 1 0,0-1-1,0 1 1,-1-1 0,1 1 0,0-1 0,0 1 0,0 0 0,0-1 0,-1 1 0,1 0 0,0 0 0,0 0 0,1 0 0,-1 0 0,0 0 0,0 0 0,0 0 0,1 0 0,-1 1 0,0-1 0,1 0 0,-1 0 0,1 1 0,0-1 0,-1 0 0,1 1 0,0-1 0,0 0 0,0 1 0,0-1 0,0 0 0,0 1-90,1 9 125,0 0-1,1-1 1,0 1 0,0 0-1,1-1 1,1 0-1,0 0 1,4 7-125,8 25 217,1 20 284,-2 7-501,-13-80 240,0 0 0,-1 1 0,0-1 0,-1-6-240,-3-27 195,-1 4-74,3 1-1,1-2-120,1 30 7,0 0-1,0 0 1,1 0-1,0 0 0,1 0 1,1 0-1,-1 1 0,2 0 1,2-6-7,-6 14-1,1-1 1,-1 1-1,1 0 1,-1-1-1,1 1 1,0 0-1,0 0 1,0 0-1,0 0 1,0 0-1,1 1 1,-1-1-1,0 1 1,1-1-1,-1 1 1,1 0-1,0 0 1,-1 0-1,1 0 1,0 0 0,1 1-2,0 0 0,0 0 1,-1 0-1,1 0 0,0 1 1,0-1-1,0 1 0,-1 0 1,1 0-1,0 1 0,-1-1 1,1 1-1,1 0 2,7 5-5,0 1 1,0 0-1,-1 1 1,0 0-1,-1 1 0,0 0 1,4 6 4,-10-12 0,11 14 0,-1-1 1,-1 2 0,4 6-1,-14-20 0,-1 0 1,1 0-1,-1 0 1,0 0-1,0 0 1,0 1-1,-1-1 1,1 1-1,-1-1 1,-1 1-1,1 0 1,-1-1-1,0 1 1,-1 0-1,0 4 0,1-10 2,0 1-1,0 0 1,0-1-1,0 1 1,0 0-1,0-1 1,0 1-1,-1 0 1,1-1-1,0 1 1,0-1-1,-1 1 1,1 0-1,-1-1 1,1 1-1,0-1 1,-1 1-1,1-1 1,-1 0-1,1 1 1,-1-1-1,1 1 1,-1-1-2,0 0 2,1 0 0,0 0-1,-1 0 1,1 0 0,-1-1 0,1 1 0,-1 0 0,1 0 0,-1 0 0,1-1 0,0 1 0,-1 0 0,1-1-1,-1 1 1,1 0 0,0-1 0,-1 1 0,1 0 0,0-1 0,0 1 0,-1-1 0,1 1-2,-14-28 59,12 20-51,-1 0-1,1 1 1,0-1-1,1 0 1,0 0-1,0 0 1,1 0 0,0 0-1,0 0 1,1 0-1,0 0 1,0 0-1,1 0 1,0 0-1,1 0 1,-1 1-1,1-1 1,1 1 0,0-1-8,3-3 0,0 0 1,1 0-1,1 0 1,0 1-1,0 1 1,1-1-1,0 1 1,0 1-1,1 0 1,1 1 0,0-1-1,-4 3-3,0 1 1,0-1 0,0 2 0,1-1-1,-1 1 1,8-2 2,-13 5-1,0-1 0,0 1-1,1 0 1,-1 0 0,0 0 0,0 0 0,1 0-1,-1 1 1,0-1 0,0 1 0,0 0 0,0 0-1,0 0 1,0 0 0,0 1 0,0-1 0,0 1-1,0 0 1,-1 0 0,1 0 0,0 0 1,1 2-1,1 1 0,-1-1 0,0 1 0,-1 0 1,1 1-1,-1-1 0,0 0 0,0 1 0,0 0 0,0 1 1,3 13 1,0 0 0,1 9-1,5 19 7,-10-45-6,-1 1 1,1-1-1,-1 0 0,1 0 1,0 0-1,0 0 0,1 0 1,-1 0-1,0-1 0,1 1 1,0-1-1,-1 1 1,1-1-1,0 0 0,0 0 1,1-1-1,-1 1 0,0-1 1,0 1-1,1-1 0,-1 0 1,1 0-1,-1 0 1,1-1-1,-1 1 0,1-1 1,0 0-1,1 0-1,9 0 6,0-1-1,0 0 1,0-1 0,0 0-1,0-1 1,10-4-6,-14 4 2,42-14 16,6-4-18,-43 15 4,0-1 0,-1-1 0,0 0 1,0 0-1,-1-2 0,2-1-4,-10 6 3,0 0-1,0 0 1,0 0-1,-1-1 1,0 0-1,0 0 1,0 0 0,-1 0-1,1 0 1,-1-1-1,-1 0 1,0 1-1,0-1 1,0 0-1,-1 0 1,0 0-1,0-1 1,0 1-1,-1 0 1,-1-2-3,1 7 0,0 0 0,0 1 0,0-1 1,-1 1-1,1-1 0,0 1 0,-1-1 0,0 1 0,1-1 0,-1 1 1,0-1-1,0 1 0,1 0 0,-1 0 0,0-1 0,-1 1 0,1 0 1,0 0-1,0 0 0,0 0 0,-1 0 0,1 0 0,0 0 0,-1 1 1,1-1-1,-1 0 0,1 1 0,-1-1 0,1 1 0,-1 0 0,1-1 1,-1 1-1,1 0 0,-1 0 0,1 0 0,-1 0 0,0 0 0,1 0 1,-1 1-1,1-1 0,-2 1 0,-3 0 0,1 1 0,-1 0 1,0 0-1,1 1 0,-1-1 0,1 1 0,0 0 1,0 1-1,0-1 0,-2 3 0,-4 5 12,1 0-1,0 0 1,0 0 0,1 1-1,1 1 1,0 0 0,1 0-1,0 0 1,1 1 0,1 0 0,0 0-1,1 0 1,-2 11-12,4-15 8,1-1 1,0 1-1,0 0 1,1-1-1,1 1 0,-1 0 1,2-1-1,-1 1 0,1-1 1,1 1-1,0-1 1,0 0-1,1 0 0,0 0 1,0 0-1,1-1 0,0 0 1,0 0-1,1 0 1,0-1-1,5 5-8,-3-4 111,1-1 1,0 0-1,-1-1 0,2 0 1,-1 0-1,1-1 1,0-1-1,0 1 0,1-1 1,-1-1-1,1 0 0,-1 0 1,1-1-1,0-1 0,0 0 1,8 0-112,4-2 309,0-1 1,12-3-310</inkml:trace>
  <inkml:trace contextRef="#ctx0" brushRef="#br0" timeOffset="4002.537">4521 644 3449,'-3'-2'682,"0"0"0,0 1 0,-1-1 0,1 0 0,0 1-1,-1 0 1,1 0 0,-1 0 0,1 0 0,-1 1 0,0 0 0,1-1 0,-1 1 0,-1 0-682,5 1 62,0-1 0,0 0-1,0 0 1,0 0 0,0 0 0,1 0 0,-1 0-1,0 0 1,0 0 0,0 0 0,0 0 0,0 0-1,0 0 1,0 0 0,0 0 0,0 0-1,0 0 1,0 1 0,0-1 0,0 0 0,0 0-1,0 0 1,0 0 0,0 0 0,0 0 0,0 0-1,0 0 1,0 0 0,0 0 0,0 1-1,0-1 1,0 0 0,0 0 0,0 0 0,0 0-1,0 0 1,0 0 0,0 0 0,0 0-1,0 0 1,0 0 0,0 1 0,0-1 0,0 0-1,0 0 1,0 0 0,0 0 0,0 0 0,0 0-1,0 0 1,0 0 0,0 0 0,-1 0-1,1 0 1,0 0 0,0 0 0,0 0 0,0 0-1,0 0 1,0 0 0,0 0-62,10 5 1142,12 2-927,0-1 1,0-1 0,1-1 0,-1-1 0,1-1 0,0 0 0,19-3-216,35-5 325,54-11-325,-57 5 1348,52 1-1348,-65 13 442</inkml:trace>
  <inkml:trace contextRef="#ctx0" brushRef="#br0" timeOffset="4754.242">5796 127 6377,'-5'-7'786,"0"1"-1,0 0 1,-1 0 0,0 1-1,0-1 1,0 1-1,0 1 1,-1-1-1,-1 1-785,6 3 70,1 0-1,-1 0 0,0 0 1,0 0-1,1 0 0,-1 1 1,0-1-1,0 1 0,0-1 0,0 1 1,0 0-1,0 0 0,0 0 1,0 0-1,0 0 0,0 0 1,0 0-1,1 1 0,-1-1 0,0 1 1,0-1-1,0 1 0,0 0 1,1 0-1,-1 0 0,0 0 1,1 0-1,-1 0 0,1 0 0,-1 0 1,1 1-1,-1-1 0,1 1 1,0-1-1,0 1 0,0-1 1,0 1-1,0 0 0,-1 1-69,0 3 89,-1 0 1,1 0-1,0 0 1,1 0-1,-1 1 0,1-1 1,0 0-1,1 1 0,0 4-89,5 64 423,-2-47-291,15 118 259,-7-76-155,-4 1 0,-2 0 0,-4 1-236,-2-51 110,-1 0 0,-1 0 0,0-1 0,-2 1 0,0-1 0,-6 11-110,-23 68 568,33-93-224,8-14-193,9-20-12,14-23-68,1 2 0,3 0 1,2 3-1,5-3-71,22-30 35,-3-1-1,19-39-34,-16 22 26,-57 88-29,-2 2-86,0 1 0,0-1 0,1 1 0,0 0 0,0 1 0,0-1 0,1 1 0,-1 0 0,1 0 1,6-3 88,-11 8-32,-1-1 0,0 1 0,0 0 1,1 0-1,-1 0 0,0 0 1,0 0-1,1 0 0,-1 0 0,0 0 1,0 0-1,1 0 0,-1 0 0,0 0 1,0 0-1,1 0 0,-1 0 1,0 0-1,0 0 0,1 0 0,-1 0 1,0 0-1,0 1 0,1-1 1,-1 0-1,0 0 0,0 0 0,1 0 1,-1 0-1,0 1 0,0-1 0,0 0 1,0 0-1,1 0 0,-1 1 1,0-1-1,0 0 0,0 0 0,0 1 1,0-1-1,0 0 0,1 1 32,-1 12-1161,-4 14 421</inkml:trace>
  <inkml:trace contextRef="#ctx0" brushRef="#br0" timeOffset="5139.282">5870 668 9322,'-4'-4'3937,"12"1"-2193,5 3-239,16 1-305,3 6-272,10 10-416,0 4-136,-6 10-192,2 8-80,1 11 160,3 0-16,12 0 553,3-11-489</inkml:trace>
  <inkml:trace contextRef="#ctx0" brushRef="#br0" timeOffset="5727.075">6637 659 4465,'66'-43'2340,"-66"43"-2256,1-1-1,0 1 0,-1-1 0,1 1 0,0-1 1,-1 0-1,1 1 0,-1-1 0,1 0 0,-1 1 1,1-1-1,-1 0 0,0 0 0,1 0 1,-1 1-1,0-1 0,0 0 0,1 0 0,-1 0 1,0 0-1,0 1 0,0-1 0,0 0 0,0 0 1,0 0-1,0 0 0,-1 1 0,1-1 0,0 0 1,0 0-1,-1 0 0,1 1 0,0-1-83,-18-18 2109,14 15-1608,-2 0-248,1 0 0,-1 1 0,0-1 0,0 1 0,0 0-1,0 1 1,-1 0 0,1 0 0,-1 0 0,1 1 0,-1 0 0,0 0 0,0 0-1,1 1 1,-4 0-253,2 0 96,-1 1 0,1-1 0,0 1-1,0 1 1,-1 0 0,1 0 0,0 0 0,0 1-1,1 1 1,-1-1 0,1 1 0,-5 3-96,6-2 16,0 1 0,0 0 0,0 0 0,1 1 0,0-1 0,0 1 1,1 0-1,0 1 0,0-1 0,1 1 0,0 0 0,0 0 0,1 0 1,-1 0-1,2 0 0,-1 0 0,1 1 0,1-1-16,-1 2 8,0 1 0,1-1-1,0 0 1,1 1 0,0-1 0,1 0-1,0 1 1,1-1 0,0 0-1,0-1 1,1 1 0,0 0 0,1-1-1,2 3-7,-5-8 7,1 0-1,0 0 0,0-1 0,1 1 0,-1-1 0,1 0 0,-1 0 1,1 0-1,0-1 0,0 1 0,1-1 0,-1 0 0,0 0 1,1-1-1,-1 1 0,1-1 0,-1 0 0,1 0 0,0 0 0,-1-1 1,1 1-1,0-1 0,-1-1 0,1 1 0,0 0 0,0-1 1,-1 0-1,5-2-6,1 0 12,0 0 1,0-1 0,0-1 0,0 0-1,-1 0 1,0-1 0,0 0 0,-1 0 0,0-1-1,0 0 1,0-1 0,2-3-13,-4 4 9,0 0 1,-1 0-1,0-1 1,-1 1-1,1-1 1,-1 0-1,-1-1 0,0 1 1,0 0-1,0-1 1,-1 0-1,0-4-9,-1 2 9,-1 0-1,0 1 1,0-1-1,-1 0 1,-1 0-1,0 1 1,0-1-1,-1 1 1,0 0 0,-2-3-9,2 4 4,1 3-1,0 1-1,0 0 0,0-1 0,-1 1 1,1 0-1,-1 0 0,-1 0 1,1 0-1,-2-1-2,5 6 0,0 0 0,0 0 0,-1 0 0,1 0 0,0 0 0,0 0 0,0-1 0,0 1 0,0 0 0,0 0 0,0 0 0,0 0 0,0 0 0,-1 0 0,1 0 0,0 0 0,0 0 0,0 0 0,0 0 0,0 0 0,0 0 0,0 0 0,-1 0 0,1 0 0,0 0 0,0 0 0,0 0 0,0 0 0,0 0 0,0 0 0,0 0 0,0 0 0,-1 0 0,1 1 0,0-1 0,0 0 0,0 0 0,0 0 0,0 0 0,0 0 0,0 0 0,0 0 0,0 0 0,0 0 0,0 0 0,0 1 0,-1-1 0,1 0 0,0 0 0,0 0 0,0 0 0,0 0 0,0 0 0,0 0 0,0 1 0,-1 9 0,1 12 3,3-8 11,0 0 1,1 0 0,1 0 0,0 0 0,1-1 0,0 0 0,1 0 0,0-1 0,1 1 0,1-1 0,0-1 0,10 10-15,-5-6-97,1-2 0,0 0 1,0 0-1,1-2 0,1 0 0,0 0 0,1-2 0,0 0 0,3 0 97,2-2-1137,-8-7 339</inkml:trace>
  <inkml:trace contextRef="#ctx0" brushRef="#br0" timeOffset="6192.511">7070 574 6921,'-2'-3'734,"0"-1"-27,-1 0 1,1 0-1,-1-1 0,0 2 1,0-1-1,-1 0 0,1 1 1,-1-1-1,1 1 0,-3-1-707,5 4 53,1 0 0,-1 0 0,0 0 0,0 0-1,1 1 1,-1-1 0,0 0 0,0 0-1,1 1 1,-1-1 0,0 0 0,0 1-1,1-1 1,-1 1 0,0-1 0,1 1-1,-1-1 1,1 1 0,-1-1 0,1 1-1,-1-1 1,1 1 0,-1 0 0,1-1-1,0 1 1,-1 0 0,1 0 0,0-1-1,-1 1 1,1 0 0,0 0 0,0-1-1,0 1 1,0 1-53,-7 27 415,6 0 15,0-1 0,4 22-430,-1 2 199,-2-45-186,1 0-1,0 0 1,0 0 0,0 0 0,1 0 0,0 0 0,0 0-1,1-1 1,-1 1 0,2-1 0,-1 0 0,1 0 0,0 0-1,2 3-12,-3-5 7,1-1-1,-1 0 0,0 0 0,1 0 0,-1-1 0,1 1 1,0-1-1,0 1 0,0-1 0,0-1 0,1 1 0,-1-1 1,0 1-1,1-1 0,-1 0 0,1-1 0,-1 1 0,1-1 1,-1 0-1,1 0 0,0 0 0,-1-1 0,1 0-6,5-1 14,0 0-1,0-1 0,-1-1 1,1 0-1,-1 0 0,0-1 1,0 0-1,0 0 0,0-1 1,-1 0-1,0-1 0,-1 0 1,1 0-1,3-5-13,-4 3 11,0 0 0,0 0-1,0 0 1,-1-1 0,-1 0 0,0 0-1,0-1 1,-1 1 0,0-1 0,-1 0-1,0 0 1,-1 0 0,0-3-11,0-24 28,-2-1 0,-2 0-28,1-26 7,10 93-37,-1 19 30,-2-13 7,1 1-1,2-1-6,-5-22 4,0-1-1,1 0 1,0 1-1,1-2 1,0 1-1,0-1 1,7 8-4,-2-4 19,2-1 0,-1 0-1,2-1 1,-1 0 0,2-1 0,1 0-19,-8-5-57,0-1-1,1-1 0,-1 0 0,1 0 1,0 0-1,0-1 0,0 0 1,0-1-1,1 0 0,-1-1 1,1 0-1,3 0 58,31-7-244</inkml:trace>
  <inkml:trace contextRef="#ctx0" brushRef="#br0" timeOffset="6550.276">7802 78 8954,'0'0'33,"-3"-7"814,-1 0 0,1 1 1,-1 0-1,-1 0 1,1 0-1,-2-1-847,6 7 28,0 0-1,0 0 1,0 0-1,0 0 1,0 0 0,-1 0-1,1 0 1,0 0 0,0 0-1,0 0 1,0 0-1,0 0 1,0 0 0,-1 0-1,1 0 1,0 0 0,0 0-1,0 0 1,0 0-1,0 0 1,0 0 0,-1 0-1,1 0 1,0 0 0,0 0-1,0 0 1,0 0-1,0 0 1,0 0 0,0 0-1,-1 0 1,1 0-1,0 0 1,0 0 0,0 0-1,0 0 1,0 1 0,0-1-1,0 0 1,0 0-1,0 0 1,0 0 0,-1 0-1,1 0 1,0 0 0,0 1-1,0-1 1,0 0-1,0 0 1,0 0 0,0 0-28,-3 12 575,2 14-181,1-26-381,2 63 411,3 0-1,3 0 1,12 43-424,3 23 234,-11-47-134,-4 1 0,-3 0 0,-4 25-100,-6-69-2552,5-37 1552</inkml:trace>
  <inkml:trace contextRef="#ctx0" brushRef="#br0" timeOffset="6896.404">7657 552 8786,'-28'-21'3681,"31"14"-2049,0-7-88,9 3-359,11 0-233,13 5-472,11-3-176,15 4-24,1-2 200,1-1-320</inkml:trace>
  <inkml:trace contextRef="#ctx0" brushRef="#br0" timeOffset="7397.617">8349 541 3793,'-30'-28'1120,"19"18"-1,0-1 0,-1 2 1,0-1-1,-2 1-1119,7 5 1719,-6-4 722,13 8-2367,0 0-1,-1 0 1,1 0-1,0 0 0,0 0 1,0 0-1,0 0 1,0 0-1,0 0 0,-1 0 1,1 0-1,0 0 1,0 0-1,0 0 0,0 0 1,0 0-1,0 0 1,0 0-1,-1 0 0,1 0 1,0 0-1,0 0 1,0-1-1,0 1 0,0 0 1,0 0-1,0 0 1,0 0-1,0 0 0,0 0 1,0 0-1,-1 0 1,1 0-1,0-1 0,0 1 1,0 0-1,0 0 1,0 0-1,0 0 0,0 0 1,0 0-1,0-1 1,0 1-1,0 0 0,0 0 1,0 0-1,0 0 1,0 0-1,0 0 0,0 0 1,0-1-1,0 1 1,0 0-1,0 0 0,1 0 1,-1 0-1,0 0 1,0 0-1,0 0 0,0 0 1,0-1-1,0 1 1,0 0-1,0 0-73,41-4 233,0 1 0,5 3-233,56-5 121,-75 4-94,1 1 0,3 2-27,-7-1 30,0-1-1,17-2-29,-31 0 19,-3 2 24,-16 7-16,-19 11-6,0 1 0,2 1 0,-24 24-21,24-17 8,2 1 0,0 2 0,3 0 0,0 1 0,2 1 0,1 1 0,0 4-8,15-32 6,-2 6 48,1 0 0,0 1 0,-2 8-54,5-18 30,0 1 0,1 0 0,-1-1 0,1 1 0,0 0 0,0-1 0,0 1 0,0 0 0,1 0 0,-1-1 0,1 1-1,-1 0 1,1-1 0,0 1 0,0 0 0,0-1 0,1 0 0,0 2-30,-1-3 24,0 0-1,0 0 1,0 0 0,0 0-1,0 0 1,0 0 0,1 0-1,-1 0 1,0-1 0,0 1-1,1 0 1,-1-1 0,1 1-1,-1-1 1,0 0 0,1 0-1,-1 1 1,1-1 0,-1 0-1,1 0 1,-1 0 0,1 0-1,0-1-23,35-8 229,-31 7-195,40-15 294,36-21-328,-35 16 142,21-6-142,-50 22-152,0 1 0,0 0-1,0 2 1,1 0 0,15-1 152,11 5-279</inkml:trace>
  <inkml:trace contextRef="#ctx0" brushRef="#br0" timeOffset="7769.016">9153 602 5481,'36'-99'3809,"-45"98"288,7-1-2057,2 8-175,5-5-697,-5-1-280,11 2-264,26 2-120,60 7-232,-37-16-88,3-9-104,0 0-15,0-3 599,-1 16 2264,-7 10-2040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0:26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446 750 3305,'69'-60'1931,"-62"49"-324,-13 7-399,-17 4 293,20 0-1244,-28 2 720,-1 2-1,1 1 1,0 2 0,1 0 0,-29 12-977,-6 1 346,37-12-218,0 1 0,-21 11-128,40-16 15,-1 1-1,1 1 1,0-1-1,0 2 1,1-1-1,0 1 1,0 0-1,1 1 1,-4 4-15,9-10 2,1 0-1,-1 0 1,0 0-1,1 0 1,0 0 0,-1 1-1,1-1 1,0 0-1,0 1 1,0-1 0,1 1-1,-1-1 1,1 1-1,-1 0 1,1-1 0,0 1-1,0-1 1,0 1-1,0 0 1,0-1 0,1 1-1,0 1-1,0 0 3,1-1-1,0 1 1,0-1 0,0 0-1,0 0 1,1 0-1,-1 0 1,1 0 0,0-1-1,-1 1 1,1-1 0,1 0-1,-1 1 1,1-1-3,10 6 11,-1-2 0,2 1 0,-1-2-1,1 0 1,0 0 0,14 1-11,6 1 19,-6-3-1,0 2-1,0 1 1,-1 1-1,3 3-17,-22-7 2,0 0-1,-1 0 1,0 1 0,0 0-1,0 0 1,-1 1 0,0 0-1,0 1 1,0-1 0,-1 1-1,1 0 1,-2 1 0,1 0-1,3 7-1,-5-8-2,-1 1-1,0-1 0,0 0 0,0 1 0,-1 0 1,0 0-1,-1 0 0,0 0 0,0-1 1,-1 2-1,0-1 0,0 0 0,-1 0 1,0-1-1,0 1 0,-1 0 0,0 0 0,0 0 1,-1-1-1,0 1 0,-1 0 3,0 1 47,-1-1 0,0 1-1,-1-1 1,0 0 0,0 0 0,-1-1-1,0 0 1,0 0 0,-1-1-1,0 0 1,0 0 0,0 0 0,-1-1-1,1-1 1,-1 1 0,-6 1-47,-8 3 174,-1-1 0,0-1 0,0-1 0,0-1 0,-1-1 0,1-1 0,-1-1 0,-16-2-174,35 0 20,1-1 0,0 0 0,-1 0 1,1 0-1,0-1 0,0 0 0,0 0 0,-4-2-20,8 3-22,-1 1 0,1-1 0,0 0 0,-1 0 0,1 0 0,0 0 0,0 0 0,0 0 0,0 0 0,0 0 0,0 0 0,0-1 0,0 1 0,0 0 0,1-1 0,-1 1 0,0 0 0,1-1 0,-1 1 0,1-1 0,0 1 0,-1-1 0,1 1 0,0-1 0,0 1 0,0-1 0,0 1 0,0-1 0,0 1 0,1-2 22,0 0-32,0 0-1,1 0 0,-1 1 0,1-1 0,-1 1 0,1-1 0,0 1 1,1-1 32</inkml:trace>
  <inkml:trace contextRef="#ctx0" brushRef="#br0" timeOffset="706.858">1010 1285 3577,'21'-39'2466,"7"-22"-2466,-27 60 81,-1 0 0,1 0 0,-1 0 0,0 0 0,1 0 0,-1 0 0,0-1 0,0 1 0,0 0 0,0 0 0,0 0 0,0 0 0,0-1 0,0 1 1,0 0-1,-1 0 0,1 0 0,0 0 0,-1 0 0,1 0 0,-1 0 0,1 0 0,-1 0 0,1 0 0,-1 0 0,0 0 0,0 0 0,1 0 0,-1 0 0,0 0 0,0 1 1,0-1-1,0 0 0,0 1 0,0-1 0,0 1 0,0-1 0,0 1 0,0-1 0,0 1 0,0 0 0,-1 0 0,1-1 0,0 1 0,-1 0-81,-4-2 483,-3-2-240,0 1-1,0 0 1,0 0 0,0 1-1,-1 0 1,1 0 0,-1 1-1,1 0 1,-1 1 0,0 0-1,1 1 1,-1 0 0,1 0-1,-1 1 1,1 0 0,0 1-1,0 0 1,0 1 0,0-1-1,0 2 1,-4 2-243,7-3 2,0 0 0,0 0 0,0 1 0,1-1 0,-1 1 0,1 1 0,0-1-1,1 1 1,0-1 0,0 1 0,0 1 0,0-1 0,1 0 0,0 1 0,0 0 0,1 0 0,0 0 0,0 0 0,1 0 0,0 0 0,0 0 0,0 0 0,1 0 0,0 1-1,1-1 1,-1 0 0,2 0 0,0 4-2,0-4 6,0 0 0,0-1 0,1 1 0,0-1 0,0 1 0,1-1 0,0 0 0,0 0 0,0-1 0,1 1 0,0-1 0,0 0 0,0 0 0,0-1 0,1 0 0,0 1 0,0-2 0,0 1 0,1-1 0,-1 0 0,1 0 0,-1-1 0,1 0 0,1 0-6,-2 0 12,-1-1 1,1 0-1,0 0 0,0 0 1,0-1-1,0 0 1,0 0-1,0-1 0,0 0 1,0 0-1,0 0 0,0-1 1,-1 1-1,1-1 1,0-1-1,-1 1 0,0-1 1,1 0-1,-1 0 1,0-1-1,-1 1 0,1-1 1,-1 0-1,1 0 1,-1-1-1,-1 1 0,1-1 1,0 0-1,-1 0-12,1-3 15,1 0-1,-2 0 1,1 0-1,-1-1 1,0 1 0,-1-1-1,0 1 1,0-1-1,-1 0 1,0 0 0,-1 0-1,0 0 1,0 0-1,-1 0 1,0 0 0,-1 0-1,0 1 1,0-1-1,-3-7-14,-14-47 71,15 47-66,4 16-5,-1 0 0,1-1 0,0 1 0,0 0 0,0 0 0,0 0 0,0 0 0,0 0 0,0 0 0,0 0 0,0 0 0,0 0 0,-1 0 0,1 0-1,0 0 1,0 0 0,0 0 0,0 0 0,0 0 0,0 0 0,0 0 0,0 0 0,-1 0 0,1 0 0,0 0 0,0 0 0,0 1 0,0-1 0,0 0 0,0 0-1,0 0 1,0 0 0,0 0 0,0 0 0,0 0 0,0 0 0,0 0 0,-1 0 0,1 0 0,0 0 0,0 1 0,0-1 0,0 0 0,0 0 0,0 0-1,0 0 1,0 0 0,0 0 0,0 0 0,0 0 0,0 0 0,0 1 0,0-1 0,0 0 0,0 0 0,0 0 0,0 0 0,0 0 0,0 0 0,0 0-1,0 0 1,0 0 0,1 0 0,-1 1 0,0 30-18,3-18 21,1 0 0,0 0 0,1-1 0,0 1 0,1-1 0,0 0 0,1 0 1,0-1-1,1 0 0,0 0 0,1-1 0,0 0 0,6 4-3,-7-6 1,1-1-1,1 0 0,-1 0 1,1-1-1,0 0 1,0-1-1,1 0 0,0-1 1,0 0-1,0-1 1,0 0-1,0 0 1,1-1-1,-1-1 0,12 0 0,7-2 112</inkml:trace>
  <inkml:trace contextRef="#ctx0" brushRef="#br0" timeOffset="1195.249">1425 757 7017,'-3'-8'679,"-2"0"0,1-1-1,-1 1 1,0 1-1,-1-1 1,1 1-1,-2 0 1,1 0 0,-1 1-1,0-1 1,-7-3-679,14 9 46,-1 1 1,1-1-1,-1 1 0,1 0 1,-1-1-1,1 1 1,-1 0-1,0-1 0,1 1 1,-1 0-1,1 0 1,-1-1-1,0 1 0,1 0 1,-1 0-1,0 0 1,1 0-1,-1 0 0,0 0 1,1 0-1,-1 0-46,0 0 17,1 1 1,0-1-1,-1 0 0,1 1 0,0-1 0,-1 1 1,1-1-1,0 0 0,0 1 0,-1-1 1,1 1-1,0-1 0,0 0 0,0 1 0,0-1 1,0 1-1,0-1 0,0 1 0,0-1 1,0 1-1,0-1 0,0 1 0,0-1-17,5 34 88,-3-29-42,28 120 163,5 18 209,5 68-418,-31-154 196,-3-29 106,-2 1 0,-2-1 1,0 27-303,-6-37 496,-1-26 484,-2-31-190,7 27-770,1 0 1,0-1 0,1 1 0,1 0-1,0 0 1,1 0 0,0 0 0,4-7-21,0 2 3,0 2 0,1-1 1,0 1-1,1 0 0,8-7-3,-13 16 0,0 0-1,0 1 0,0 0 0,1 0 0,0 1 1,0 0-1,0 0 0,0 0 0,1 0 1,4-1 0,-9 4-2,1 1 1,1-1 0,-1 0 0,0 1-1,0-1 1,0 1 0,0 0 0,0 0-1,0 0 1,0 1 0,1-1 0,-1 1-1,0-1 1,0 1 0,0 0 0,0 0 0,-1 1-1,1-1 1,0 1 0,0-1 0,-1 1-1,1 0 1,-1 0 0,1 0 0,0 1 1,2 2-2,-1 0 1,0 0 0,0 0 0,0 1 0,0 0-1,-1-1 1,0 1 0,0 0 0,-1 0-1,0 1 1,0-1 0,0 0 0,-1 1 0,0-1-1,0 1 1,0 0 0,-1-1 0,0 1-1,-1-1 1,0 5 1,0 0 1,-1-1 0,0 0-1,-1-1 1,0 1-1,0 0 1,-1-1 0,-1 0-1,1 0 1,-2 0 0,1 0-1,-1-1 1,0 0 0,-3 2-1,1 0 8,-1-2 0,0 1 0,0-1 0,-1 0 0,0-1 0,-1-1 0,1 1 1,-1-1-1,0-1 0,-1 0 0,1-1 0,-12 3-8,21-7 62,-1 1-1,1-1 1,0 0 0,0 0 0,-1 0-1,1 0 1,0-1 0,0 1 0,-1-1-1,1 1 1,-1-1-62,2 1 60,1-1 0,-1 1 0,0-1 0,0 1 0,1-1 0,-1 1 0,0-1 1,1 1-1,-1-1 0,1 1 0,-1-1 0,1 0 0,-1 1 0,1-1 0,-1 0 0,1 0 0,-1 1 0,1-1 0,0 0 0,0 0 0,-1 0 0,1 0 0,0 1 0,0-1 0,0 0 0,0 0 1,0 0-62,3-17 1051</inkml:trace>
  <inkml:trace contextRef="#ctx0" brushRef="#br0" timeOffset="15161.596">1990 605 5161,'0'0'185,"-1"0"0,1-1 0,-1 1 0,1 0 0,-1 0-1,1-1 1,-1 1 0,1 0 0,-1 0 0,0 0 0,1 0 0,-1 0 0,1 0 0,-1 0 0,1 0-1,-1 0 1,0 0 0,1 0 0,-1 0 0,1 0 0,-1 0 0,1 0 0,-1 1 0,0-1 0,1 0-1,-1 0 1,1 1 0,-1-1 0,1 0 0,0 1 0,-1-1 0,1 1 0,-1-1 0,1 0-1,0 1 1,-1-1 0,1 1 0,0-1 0,-1 1 0,1-1 0,0 1 0,-1 0-185,-3 8 92,1 1 0,0-1 0,0 1 0,1 0 0,0 0 0,1 0 0,0 0 0,1 0 0,0 0 0,0 0 1,1 0-1,1 0 0,-1 0 0,2 0-92,7 32 398,2-1 1,15 33-399,-6-16 222,-6-3-44,-2 1 1,-3 0-1,-2 0 0,-1 25-178,-5-62 17,25 132 244,-36-177 1285,7 10-1456,0 1 1,2-1 0,-1 1 0,2-1-1,0 0 1,1 1 0,2-6-91,-2 6 12,2 1 1,0-1-1,1 1 1,0 0-1,2 0 1,-1 1-1,1 0 1,6-8-13,-11 19-1,0 0 1,0-1 0,0 1 0,0 0-1,0 0 1,1 1 0,-1-1 0,1 0-1,-1 1 1,1-1 0,-1 1 0,1 0-1,0 0 1,0 0 0,-1 0 0,1 1-1,0-1 1,2 0 0,0 1-1,0 0 0,-1 1 0,1-1 0,0 1-1,-1 0 1,1 0 0,-1 1 0,1-1 0,-1 1 0,1 0-1,-1 0 2,9 6-2,0 0 1,-1 0-1,-1 1 0,0 0 0,0 1 0,0 1 0,-1 0 2,-4-4-3,0 1 0,0 0-1,-1 0 1,0 1 0,0-1 0,-1 1 0,0 0 0,0 1-1,-1-1 1,1 7 3,1 11 221,-1 1-1,-1 0 0,-2 2-220,2-9 2485,4-9-1150</inkml:trace>
  <inkml:trace contextRef="#ctx0" brushRef="#br0" timeOffset="15962.254">2864 1207 5825,'2'-5'179,"-1"2"94,1 0 0,-1 0 0,1 0 1,-1 0-1,0 0 0,0 0 0,-1-1 1,1 1-1,-1 0 0,1-4-273,-2 5 166,1 1 0,-1-1 1,0 0-1,0 1 0,0-1 0,0 0 0,0 1 0,0 0 0,0-1 1,0 1-1,-1 0 0,1-1 0,0 1 0,-1 0 0,1 0 0,-1 0 1,0 0-1,1 0 0,-1 1 0,0-1 0,1 0 0,-1 1 0,0-1-166,-8-3 515,-1 0 0,1 0 0,-1 1 0,0 0 1,1 1-1,-1 0 0,-1 1-515,7 1 78,-1 0-1,1 0 1,0 1 0,0-1 0,-1 1 0,1 0 0,0 1 0,0-1 0,0 1 0,0 0 0,0 1 0,1-1 0,-1 1 0,0 0 0,-3 3-78,1-1 7,1 2 0,0-1 1,0 0-1,0 1 0,1 0 1,0 1-1,0-1 0,1 1 0,-1 0 1,2 0-1,-1 0 0,1 1 1,1-1-1,0 1 0,0-1 1,0 1-1,1 0 0,1 0 1,-1 0-1,2 7-7,-1-8 1,1 0 0,0 0 0,0 0 0,1 0 0,0 0 0,0-1 0,1 1 0,0-1 0,0 1 0,1-1 0,0 0 1,0 0-1,1 0 0,0-1 0,0 0 0,0 0 0,1 0 0,0-1 0,0 1 0,1-1 0,-1-1 0,5 3-1,-8-5 4,1-1 1,0 1-1,0-1 0,-1 1 0,1-1 1,0 0-1,0-1 0,0 1 1,1-1-1,-1 1 0,0-1 0,0-1 1,0 1-1,0 0 0,0-1 0,0 0 1,0 0-1,0 0 0,0-1 1,0 1-1,-1-1 0,1 0 0,0 0 1,-1 0-1,0 0 0,1-1 1,-1 0-1,0 1 0,1-3-4,2-1 12,0 0-1,0-1 1,-1 0 0,0 0 0,0 0-1,-1-1 1,0 1 0,0-1-1,-1 0 1,0 0 0,0-1-1,-1 1 1,1-3-12,-2-9 35,-1 0-1,0-1 1,-2 1-1,0 0 1,-1 0-1,-1 0 1,-1 0-1,-1-1-34,1 5 245,21 41-162,144 163 64,-155-182-269,0 0 1,0-1 0,1 0-1,-1 0 1,1 0-1,1-1 1,-1 1-1,0-1 1,1-1-1,0 1 1,0-1-1,0-1 1,1 1 121,11-2-602</inkml:trace>
  <inkml:trace contextRef="#ctx0" brushRef="#br0" timeOffset="16339.57">3219 1147 6361,'0'1'417,"-1"0"0,1 0 0,0 0 0,-1 1 0,1-1 0,0 0 0,0 1 0,0-1 0,0 0 0,0 0 0,0 1 0,0-1 0,1 1-417,9 28 991,-5-18-190,20 48 701,-19-49-1286,-1 0 0,0 1-1,0-1 1,-1 1 0,-1 0 0,0 1-1,-1-1 1,0 6-216,-2-17 35,0 1 16,0 1 0,0-1 0,0 0 0,0 0 0,1 0 1,-1 0-1,1 1 0,-1-1 0,1 0 0,-1 0 0,1 0 0,0 0 0,0 0 0,0 0 0,1 0 0,0 1-51,-9-41 1813,1 13-1524,4 11-206,0-1 0,0 1 0,2-1 0,-1 0 0,2 1 0,0-1 0,1 1 0,0-1-1,2-2-82,-1 8 13,-1 1 0,2 1-1,-1-1 1,1 0-1,0 1 1,0 0-1,1-1 1,0 2-1,0-1 1,1 1-1,0 0 1,0 0-1,0 0 1,1 1 0,0 0-1,7-4-12,-7 5 38,1 0 0,0 1 0,0 0 1,0 0-1,1 1 0,-1 0 0,1 0 0,-1 1 0,1 0 0,0 1 0,-1 0 1,6 1-39,23 2 156</inkml:trace>
  <inkml:trace contextRef="#ctx0" brushRef="#br0" timeOffset="17155.268">3800 1212 4849,'22'-108'2787,"-21"104"-2299,0 0-1,0 1 1,-1-1-1,0 0 1,0 0 0,0 0-1,0 0 1,0 0-1,-1 0 1,0-2-488,0-10 3049,1 16-3007,0 0 1,0-1 0,0 1 0,0 0-1,0 0 1,0 0 0,0 0 0,0-1-1,1 1 1,-1 0 0,0 0 0,0 0-1,0 0 1,0 0 0,0-1 0,0 1-1,0 0 1,0 0 0,1 0-1,-1 0 1,0 0 0,0 0 0,0 0-1,0 0 1,0 0 0,1-1 0,-1 1-1,0 0 1,0 0 0,0 0 0,0 0-1,1 0 1,-1 0 0,0 0 0,0 0-1,0 0 1,0 0 0,1 0 0,-1 0-1,0 0 1,0 0 0,0 0-43,1 1 32,-1-1 0,0 0 1,1 0-1,-1 1 0,0-1 0,1 0 1,-1 1-1,0-1 0,1 0 1,-1 1-1,0-1 0,0 0 0,1 1 1,-1-1-1,0 1 0,0-1 1,0 0-1,0 1 0,1-1 0,-1 1 1,0-1-1,0 1 0,0-1 1,0 1-33,1 5 24,0 1 1,0-1 0,1 1 0,0-1 0,1 1 0,-1-1 0,1 0-1,0 0 1,3 3-25,-1-2 25,-1 1 0,-1-1-1,1 0 1,-1 1 0,-1 0 0,0-1-1,0 1 1,1 6-25,5 53 168,-3-28-27,5 23-141,-7-50 20,0-1 0,1 1 1,0 0-1,1-1 0,0 0 0,1 0 1,1 1-21,-6-11 5,-1 0-1,0-1 1,1 1 0,-1 0 0,1-1 0,-1 1-1,1-1 1,-1 1 0,1 0 0,-1-1 0,1 1-1,-1-1 1,1 0 0,0 1 0,-1-1 0,1 1 0,0-1-1,-1 0 1,1 0 0,0 1 0,0-1 0,-1 0-5,1 0 5,0 0 0,-1-1 1,1 1-1,-1 0 0,1 0 0,-1-1 1,1 1-1,-1 0 0,1-1 1,-1 1-1,0-1 0,1 1 0,-1 0 1,1-1-1,-1 1 0,0-1 1,0 1-1,1-1 0,-1 1 1,0-1-1,0 1 0,1-1-5,9-41 184,-8 28-158,9-17 6,1 0 0,2 1 0,1 1 0,4-4-32,-18 30 0,1 0 1,-1 0-1,1 1 0,0-1 1,0 0-1,0 1 0,1-1 1,-1 1-1,1 0 0,-1 0 1,1 0-1,0 0 0,-1 0 1,3 0-1,-3 1-1,0 1 0,0 0 0,0-1 0,0 1 0,1 0 0,-1 0 0,0 0 0,0 1 0,0-1 0,0 0 1,1 1-1,-1 0 0,0-1 0,0 1 0,0 0 0,0 0 0,0 0 0,-1 0 0,1 0 0,0 1 0,0 0 1,11 8-1,0 1 0,-1 0 0,-1 1-1,0 0 1,8 13 1,-3-6 6,0-1 0,4 3-6,-14-15 3,1 0-1,-1-1 0,1 0 0,0-1 1,0 1-1,1-1 0,-1-1 0,4 2-2,-6-4 4,-1 1 0,0-1 0,1 1 1,-1-1-1,1-1 0,0 1 0,-1-1 0,1 1 0,-1-1 0,1-1 0,0 1 0,1-1-4,-4 0 26,0 1-1,0-1 0,0 0 1,0 0-1,-1 0 0,1 0 1,0 0-1,0-1 0,-1 1 1,1 0-1,-1-1 0,1 1 1,-1-1-1,0 0 1,1 1-1,-1-1 0,0 0 1,0 0-1,0 0 0,-1 0 1,1 0-1,0 0 0,-1 0 1,1 0-1,-1 0 0,1 0 1,-1 0-1,0 0-25,1-18 128,-1 1 0,0-1 0,-2 1 1,0-1-1,-1 1 0,-1 0 0,-3-8-128,1-2 142,0-1-1,2-5-141,3 5-10</inkml:trace>
  <inkml:trace contextRef="#ctx0" brushRef="#br0" timeOffset="17841.936">4922 1089 4065,'60'-37'2264,"-59"37"-2182,-1 0-1,1-1 1,-1 1-1,1-1 1,-1 1-1,1-1 0,-1 1 1,1-1-1,-1 1 1,0-1-1,1 1 1,-1-1-1,0 0 0,1 1 1,-1-1-1,0 0 1,0 1-1,0-1 1,1 0-1,-1 1 0,0-1 1,0 0-1,0 1 1,0-1-1,0 0 1,0 1-1,0-1 0,-1 0 1,1 0-1,0 1 1,0-1-1,0 1 1,-1-1-1,1 0 0,0 1 1,-1-1-82,-16-15 2006,15 14-1677,-2-1-164,1 0 0,-1 0 1,1 1-1,-1 0 0,0 0 1,0 0-1,0 0 0,-1 0 0,1 1 1,0 0-1,0 0 0,-1 0 1,1 1-1,-1-1 0,1 1 1,-1 0-1,1 0 0,0 0 0,-1 1 1,1 0-1,-1 0 0,1 0 1,0 0-1,0 1 0,-1-1 0,1 1 1,0 0-1,1 0 0,-1 1 1,0-1-1,1 1 0,-1 0 1,-1 1-166,-4 5 52,-1 1 0,1 0 0,0 0 0,1 1 0,0 0-1,1 0 1,0 1 0,1 0 0,0 0 0,-2 10-52,5-13 6,0 1-1,1 0 0,0 0 1,1 0-1,0 0 1,1 0-1,0 0 0,0 0 1,1 0-1,0 0 0,1 0 1,2 8-6,-3-15 3,0 1 1,0-1 0,1 1 0,-1-1-1,1 1 1,0-1 0,0 0-1,0 0 1,0 0 0,0 0 0,1 0-1,-1 0 1,1-1 0,0 1 0,0-1-1,-1 0 1,2 0 0,-1 0-1,0 0 1,0 0 0,1-1 0,-1 1-1,1-1 1,-1 0 0,1 0 0,0-1-1,-1 1 1,1-1 0,0 1 0,-1-1-1,1 0 1,0 0 0,-1-1-1,1 1 1,2-2-4,1 1 12,0-1 0,-1-1 0,1 1 0,-1-1 0,0-1 0,0 1 0,0-1 0,0 0 0,0 0 0,-1 0 0,1-2-12,4-3 18,0-1 0,-1 0 0,0-1 1,0 0-1,-1-1-18,-5 5 6,1 1 1,-1 0-1,-1-1 1,1 0-1,-1 1 0,0-1 1,-1 0-1,0 0 1,0 0-1,0-1 0,-1 1 1,0 0-1,0 0 1,-1 0-1,0-2-6,-2-7 37,0 1 1,-1-1-1,-1 1 0,0 0 1,-1 1-1,-2-3-37,8 16 7,0 1 1,-1-1-1,1 1 0,0-1 1,0 1-1,0-1 0,0 1 1,-1-1-1,1 1 0,0-1 1,0 1-1,-1 0 0,1-1 1,0 1-1,-1 0 0,1-1 1,0 1-1,-1 0 0,1-1 1,-1 1-1,1 0 1,-1-1-1,1 1 0,0 0 1,-1 0-8,-1 11 51,7 27-41,0-19-48,0 0 0,2-1-1,0 0 1,1 0 0,1-1-1,0 0 1,2-1 0,0 0-1,0 0 1,2-1 0,0-1-1,0 0 1,1-1 0,1 0-1,0-1 1,1-1-1,0 0 1,1-1 0,0-1-1,18 7 39,2-3-430</inkml:trace>
  <inkml:trace contextRef="#ctx0" brushRef="#br0" timeOffset="18193.761">5570 610 7930,'-2'-6'1204,"2"3"-543,0 0 0,-1-1 0,0 1 0,0 0 0,0 0 0,0 0 1,0 0-1,0 1 0,-1-1 0,-1-2-661,2 9 352,0 1 1,0-1-1,1 0 1,0 1-1,0-1 1,0 1-1,0 0-352,0-4 64,5 63 372,4 0 1,1 0-1,7 13-436,0 5 137,67 296 511,-77-351-3705,-7-16 1715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0:58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0 528 2112,'3'-1'2467,"2"8"-818,4 9 398,0 11-886,-2 1 0,-1 1 0,2 22-1161,4 90 536,-7-58-158,0-31-193,14 137 1725,-22-287 935,-11-31-2411,6 61-352,2 0 0,3 0 0,5-45-82,1 67 10,4-32 2,4-13-12,-7 70-6,0-1 1,2 1-1,0 0 1,2 0 0,0 1-1,5-9 6,-8 21-5,1 0 0,-1 0 0,1 0-1,1 1 1,-1 0 0,1 0 0,0 1 0,1-1 0,4-2 5,-7 6-4,-1 0 0,1 0 0,0 1 1,0-1-1,0 1 0,0 0 1,0 1-1,0-1 0,0 1 1,1 0-1,-1 0 0,0 1 1,1-1-1,-1 1 0,0 0 1,1 1-1,1-1 4,-4 2-4,1-1 1,0 0-1,-1 1 1,1 0-1,-1 0 1,0 0-1,0 0 1,1 0-1,-1 1 1,-1-1-1,1 1 1,0 0-1,-1 0 1,1 0-1,-1 0 1,0 0-1,0 1 1,0-1-1,0 1 1,-1-1-1,1 1 1,-1-1-1,0 1 1,0 2 3,3 10-7,-1 1 0,-1-1 0,0 1 0,-1 0 0,-1 2 7,0 16 0,-2-1-1,-1 1 0,-1-1 1,-3 0-1,0 0 1,-2-1-1,-2 0 0,0-1 1,-3 0-1,0 0 1,-4 0 0,-45 72 18,-14 27 34,73-124-46,1-1 5,0 0 0,0 0 1,-1-1-1,1 1 1,-2-1-1,1 0 1,-1 1-12,4-6 2,1 0 0,-1 1 0,0-1 1,1 0-1,-1 1 0,0-1 0,1 0 1,-1 0-1,0 0 0,1 0 1,-1 0-1,0 0 0,1 0 0,-1 0 1,0 0-1,0 0 0,1 0 1,-1 0-1,0 0 0,1 0 0,-1-1 1,0 1-1,1 0 0,-1-1 0,0 1 1,1 0-1,-1-1 0,1 1 1,-1-1-1,1 1 0,-1-1 0,1 1 1,-1-1-1,1 1 0,-1-1 1,1 1-1,0-1 0,-1 0 0,1 1 1,-1-1-3,-17-31 49,16 26-51,-1-1 0,1 1 0,0-1 0,0 0 0,1 0 0,0 0 0,0 0 0,1 0 0,-1 0 0,2 0 0,-1-4 2,1 9-5,-1 0 0,0 0 0,1 0-1,0 0 1,-1 0 0,1 0 0,0 1 0,0-1-1,0 0 1,0 0 0,0 0 0,1 1 0,-1-1-1,0 1 1,1-1 0,-1 1 0,2-1 5,-1 1-6,0-1 0,1 1 0,-1 1 1,1-1-1,-1 0 0,0 1 0,1-1 1,-1 1-1,1-1 0,-1 1 0,1 0 1,0 0-1,-1 1 0,1-1 0,-1 0 1,0 1-1,1-1 0,0 1 6,17 5-10,-1 1 0,1 0-1,-1 1 1,-1 1 0,11 8 10,8 6-1,-1 2 0,5 6 1,6 9-26,12 16 26,30 25 562,-54-54-338</inkml:trace>
  <inkml:trace contextRef="#ctx0" brushRef="#br0" timeOffset="630.049">773 777 3617,'-42'-26'2035,"42"26"-1954,1 1 0,-1-1 0,1 1 0,-1-1 0,0 1 0,1-1 0,-1 1 0,0 0 0,1-1 0,-1 1 0,0 0 1,0-1-1,1 1 0,-1 0 0,0-1 0,0 1 0,0 0 0,0-1 0,0 1 0,0 0 0,0 0 0,0-1 0,0 1 0,-1 0 0,1-1 0,0 1 0,0 0 0,-1-1 1,1 1-1,0 0 0,-1-1 0,1 1 0,0-1 0,-1 1 0,1-1 0,-1 1 0,1-1 0,-1 1 0,1-1 0,-1 1 0,0-1 0,1 0 0,-1 1 0,1-1 0,-1 0 0,0 1 1,1-1-1,-1 0 0,0 0 0,1 0 0,-1 0 0,0 1 0,1-1 0,-1 0 0,0 0 0,0 0 0,1-1 0,-1 1 0,0 0 0,1 0 0,-1 0 0,0 0 0,1-1 0,-1 1 1,0 0-1,1-1 0,-1 1 0,1 0-81,5 5 254,2 0 0,-1 0 1,1-1-1,0 0 0,-1 0 1,2-1-1,-1 0 0,0 0 0,1 0-254,6 2 297,1-2 0,0 1 0,0-2 0,5 1-297,-7-2 144,1 0 0,-1-1 0,1-1 0,-1 0 0,0-1 0,0 0 0,3-1-144,-9 0 53,1 1 0,-1-1-1,1 0 1,-1 0 0,0-1 0,0 0 0,0-1 0,-1 1 0,0-1-1,1 0 1,-2-1 0,5-4-53,-8 7 19,0 1-1,0-1 1,-1 0 0,1 1-1,-1-1 1,0 0 0,0 0-1,0 0 1,0 0-1,0 0 1,0 0 0,-1 0-1,0 0 1,0 0 0,0 0-1,0 0 1,0 0-1,0 0 1,-1 0 0,1 0-1,-1 0 1,0 0 0,0 0-1,0 0 1,0 1-1,-1-1 1,1 0 0,-1 1-1,0-1 1,0 1 0,0-1-1,0 1-18,-1-3 19,-1 0 0,-1 1 0,1 0 0,-1-1-1,1 2 1,-1-1 0,0 0 0,0 1 0,-1 0 0,1 1-1,-1-1 1,1 1 0,-1 0 0,0 0 0,0 0 0,-3 1-19,-1 0 1,1 1 1,-1 0-1,0 0 1,1 2-1,-1-1 1,0 1-1,1 0 1,0 1-1,0 0 1,-1 0 0,2 1-1,-1 1 1,0-1-1,1 1 1,0 1-1,0-1 1,-6 7-2,5-4 0,0 1-1,1 0 1,0 0 0,1 0 0,0 1 0,0 0 0,1 1 0,0-1-1,1 1 1,0 0 0,1 1 0,0-1 0,1 1 0,-1 4 0,2 0-1,0 1 0,1-1 0,1 0 0,0 1 0,1-1 0,3 14 1,-3-22 0,1 0 0,0 0 0,0 0 0,1 0 0,0 0 0,0-1 0,1 1 0,0-1 0,0 0-1,0 0 1,1 0 0,0-1 0,1 0 0,3 4 0,1-3 10,-1 0 1,1-1-1,1-1 0,-1 1 0,1-2 1,-1 1-1,2-2 0,-1 1 1,0-1-1,0-1 0,1 0 0,8 0-10,0-1-95,1 0 0,0-2-1,0 0 1,-1-1-1,1-1 1,15-5 95,23-10-1514,-4-7 683</inkml:trace>
  <inkml:trace contextRef="#ctx0" brushRef="#br0" timeOffset="1079.23">1775 615 5745,'-5'-4'445,"1"0"0,-1 1 0,0 0 0,-1 0 0,1 0 0,0 0 0,-1 1-1,0 0 1,1 0 0,-1 1 0,0 0 0,0-1 0,0 2 0,0-1 0,0 1 0,0 0 0,0 0 0,0 1-1,0 0 1,1 0 0,-1 0 0,0 1 0,-3 1-445,-16 5 377,1 2-1,1 1 1,0 0 0,-15 12-377,28-17 30,0 1 1,0 1 0,0 0 0,1 0 0,1 1 0,0 0 0,0 0-1,0 1 1,1 0 0,-5 11-31,11-20 2,1 0 0,-1 0 0,1 0-1,-1 0 1,1 0 0,-1 1 0,1-1 0,0 0 0,-1 0-1,1 1 1,0-1 0,0 0 0,0 0 0,0 1-1,0-1 1,0 0 0,1 1 0,-1-1 0,0 0 0,1 0-1,-1 0 1,1 1 0,-1-1 0,1 0 0,-1 0 0,1 0-1,0 0 1,0 0 0,-1 0 0,1 0 0,0 0-1,0 0 1,0 0 0,0-1 0,0 1 0,0 0 0,0 0-1,0-1 1,1 1 0,-1-1 0,0 1 0,0-1-1,0 0 1,1 1 0,-1-1-2,9 3 10,0-1 1,0 0-1,0-1 0,1 0 0,2 0-10,-7-1 6,45 1 25,-28-1-18,0 1 0,1 0 0,-1 2 0,19 5-13,-37-7 1,0 1 0,0-1-1,0 1 1,0 0 0,0 1 0,0-1 0,0 1 0,-1 0 0,1 0 0,-1 1 0,0-1 0,0 1 0,0 0 0,0 0 0,-1 0 0,0 0 0,1 1 0,-2-1 0,1 1 0,0 0 0,-1 0 0,1 3-1,-2-3 2,0 0 1,0 0 0,0 1-1,0-1 1,-1 0-1,0 1 1,0-1-1,-1 0 1,0 1 0,0-1-1,0 0 1,0 0-1,-1 0 1,1 1-1,-2-2 1,1 1-1,0 0 1,-1 0 0,0 0-3,-6 7 16,1 0-1,-1 0 1,-1-2 0,0 1 0,0-1 0,-5 3-16,4-4 17,1-1 0,-1-1 0,-1 0 0,1 0 0,-1-1 1,0-1-1,-8 3-17,15-7 10,0 1 0,0-1 0,1 1 0,-1-1 0,0-1 0,-1 1 0,1-1 0,0 0 0,0 0 0,0 0 1,0-1-1,0 0 0,0 0 0,0 0 0,0 0 0,0-1 0,1 0 0,-1 0 0,0 0 0,-3-3-10,3 1-12,0 0-1,0 0 1,1 0 0,-1 0-1,1-1 1,0 0-1,0 0 1,1 0 0,-1 0-1,1 0 1,1-1-1,-1 0 1,1 1-1,-1-1 1,2 0 0,-2-4 12,5-24-115</inkml:trace>
  <inkml:trace contextRef="#ctx0" brushRef="#br0" timeOffset="1709.178">2192 740 5273,'23'-97'2633,"-22"96"-2539,-1 0 1,0-1 0,0 1-1,0 0 1,0 0 0,0 0-1,0 0 1,0 0 0,0 0-1,0-1 1,0 1 0,0 0-1,-1 0 1,1 0 0,-1 0-1,1 0 1,0 0 0,-1 0-1,0 0 1,1 0 0,-1 0-1,0 0 1,1 1 0,-1-1-1,0 0 1,0 0 0,0 1-1,1-1 1,-1 0 0,0 1-1,0-1 1,0 1 0,0-1-1,0 1 1,0-1 0,-1 1-1,1 0 1,0 0 0,0-1-1,0 1 1,0 0 0,0 0-1,0 0 1,0 0 0,-1 0-1,1 1 1,0-1 0,0 0-1,-1 1-94,-3-1 200,-2 0 24,-1 1-1,0 0 1,1 0-1,-1 1 1,1 0-1,0 0 1,0 1-1,-1-1 1,2 2-1,-7 3-223,-5 3 280,0 2 0,2 0 0,-8 7-280,15-11 33,1 0-1,-1 0 0,2 1 0,-1 0 0,1 1 1,1 0-1,-1 0 0,2 0 0,-1 1 0,2 0 0,-1 0 1,2 0-1,-1 0 0,1 1 0,1 0-32,1-4 2,0-1-1,0 0 0,1 1 1,0-1-1,1 1 0,-1-1 1,1 0-1,1 1 1,-1-1-1,1 0 0,1 0 1,-1 0-1,1 0 1,0-1-1,1 1 0,0-1 1,0 1-1,0-1 1,1-1-1,0 1 0,0-1 1,0 1-1,0-1 0,5 2-1,-1-1 9,0 0 0,0-1 0,0 0 0,1-1-1,-1 0 1,1-1 0,0 0 0,0 0 0,0-1-1,1 0 1,-1-1 0,1 0 0,-1-1 0,0 0-1,1-1 1,-1 0 0,0 0 0,10-4-9,-10 3 11,0 0 0,-1-2 1,0 1-1,0-1 1,0 0-1,0-1 0,0 0 1,-1 0-1,0-1 1,0 0-1,0-1 0,-1 1 1,0-1-1,-1-1 1,1 1-1,-1-1 0,-1 0 1,1-1-1,3-8-11,-4 6 23,-1 0 0,0 0 0,-1-1 1,0 0-1,0 0 0,-1-4-23,-1 10 15,-1 0 0,0 0 0,0 1 0,0-1 0,-1 0 0,0 0 0,0 1 0,0-1 0,-1 1 0,0-1 0,0 1 1,0-1-1,-1 1 0,-1-2-15,0 0 18,-1 1 0,0-1 0,-1 1 0,0 0 0,0 1 0,0 0 0,-1-1 0,1 2 0,-1-1 0,0 1 1,-1 0-1,1 1 0,-1 0 0,1 0 0,-1 0 0,-7 0-18,5 0-90,0 2-1,0 0 1,-1 0 0,1 0-1,0 2 1,-1-1 0,1 1-1,0 1 1,-1 0-1,1 0 1,0 1 0,-9 4 90,-15 9-374</inkml:trace>
  <inkml:trace contextRef="#ctx0" brushRef="#br0" timeOffset="2074.717">2708 92 8426,'-1'-1'310,"1"-1"-1,-1 1 1,0 0 0,1 0-1,-1 0 1,0 0 0,0 0 0,0 1-1,0-1 1,0 0 0,0 0 0,0 1-1,-1-1-309,2 1 76,0 0-1,-1-1 1,1 1 0,-1 0-1,1 0 1,0 0-1,-1 0 1,1 0-1,-1 0 1,1 0-1,-1 0 1,1 0 0,0 0-1,-1 1 1,1-1-1,-1 0 1,1 0-1,0 0 1,-1 0 0,1 1-1,0-1 1,-1 0-1,1 0 1,0 1-1,-1-1 1,1 0-76,-2 3 140,0 0 0,0 0 0,1-1 0,0 1 0,-1 0 0,1 0 0,0 0 0,0 1 0,0-1 0,0 1-140,-5 29 200,2-1 0,0 1 0,3 0 0,0 0 0,4 18-200,6 50 393,8 13-393,-3-23 174,5 21 314,-3 41-488,-11-81 3702,-5-55-2215</inkml:trace>
  <inkml:trace contextRef="#ctx0" brushRef="#br0" timeOffset="2745.071">3069 673 5441,'9'-75'2657,"-11"56"-582,1 18-1996,1 1-1,0 0 0,0 0 1,0-1-1,-1 1 1,1 0-1,0 0 0,0-1 1,-1 1-1,1 0 0,0 0 1,0 0-1,-1-1 1,1 1-1,0 0 0,-1 0 1,1 0-1,0 0 1,-1 0-1,1 0 0,0 0 1,-1-1-1,1 1 1,0 0-1,-1 0 0,1 0 1,0 1-1,-1-1-78,0 0 103,1 0 0,-1 0 0,0 1 0,0-1 0,0 0 0,1 1 0,-1-1 0,0 1 1,1-1-1,-1 1 0,0 0 0,1-1 0,-1 1 0,1 0 0,-1-1 0,1 1 0,-1 0 0,1-1 0,-1 1 0,1 0 0,0 0 0,-1 0-103,-1 11 126,1-1 1,0 1-1,1 0 0,0-1 1,1 1-1,0 0 0,1-1 1,2 11-127,4 4 163,0 0-1,2 0 1,4 6-163,-3 1 191,-8-25-136,-1 0 0,1 0 0,0 0 0,1-1 0,1 4-55,-3-9 12,0 0 0,0 1 1,-1-1-1,1 0 0,1 0 1,-1 0-1,0 0 0,0-1 0,1 1 1,-1-1-1,1 1 0,-1-1 1,1 0-1,0 0 0,-1 0 0,1 0 1,0 0-1,0-1-12,0 1 14,1-1 0,-1 1 1,1-1-1,-1 0 0,1 0 0,-1 0 1,1-1-1,-1 0 0,1 1 0,-1-1 0,0 0 1,1 0-1,-1-1 0,0 1 0,0-1 1,0 0-1,0 1 0,0-1 0,0-1 0,-1 1 1,1 0-1,-1-1 0,2-1-14,6-8 40,-1 0-1,0 0 1,-1-1-1,-1-1 1,0 0-40,5-7 30,2-4-2,-1-1 0,-2 0 0,0-1 0,-2 0 0,-1-1 0,-1 0 0,-1 0 0,-2-1-28,-1 22-18,0 10 0,1 12-5,0 38 15,-3-28 16,1 0 1,1-1 0,1 1 0,7 19-9,-9-38 10,0 0 0,1 1 0,0-1 0,0 0 0,0 0 0,1-1 0,0 1 0,0-1 0,0 1 0,0-1 0,1-1 0,0 1 0,0-1 0,1 0 0,-1 0 0,1 0 0,0-1 0,0 1 0,4 0-10,-3-1-33,1-1 0,-1 0 0,1 0 0,6 0 33,35 2-38</inkml:trace>
  <inkml:trace contextRef="#ctx0" brushRef="#br0" timeOffset="3110.727">4043 67 10570,'-26'-5'4201,"5"10"-3073,7 10-479,-2 6 31,12 18-464,3 13-80,12 21-40,3 7-16,-2 5-8,5-7-8,-6-9 0,-2-1 0,-5-11 0,-1 0 32,-2-2-56,-1-2-248,0-10 152</inkml:trace>
  <inkml:trace contextRef="#ctx0" brushRef="#br0" timeOffset="3456.399">3732 604 8874,'-15'-13'3729,"5"14"-2257,10 1-16,7 2-391,11-1-273,22-5-352,13 1-96,21-6-176,7 0-56,4 2-32,-9-9 112,-9 4-248,-9-1 3361,-21 11-2481</inkml:trace>
  <inkml:trace contextRef="#ctx0" brushRef="#br0" timeOffset="3457.399">4367 523 9282,'102'-46'3993,"-98"44"-2305,1 4-263,0 12-593,6 11-288,-4 12-256,-3 4-112,0 12-72,-5-3-24,1 2-24,0 1 0,8-7 120,-2-7-176,2-16 3553,7-11-2641</inkml:trace>
  <inkml:trace contextRef="#ctx0" brushRef="#br0" timeOffset="3824.915">4522 28 11146,'-31'-19'4409,"6"14"-3216,4 2-361,11 7-304,6 5-128,16 11-224</inkml:trace>
  <inkml:trace contextRef="#ctx0" brushRef="#br0" timeOffset="4293.79">4985 616 7930,'28'-39'3451,"10"-20"-3451,-37 58 74,0 1-1,-1-1 1,1 0 0,-1 0-1,0 1 1,1-1-1,-1 0 1,1 0 0,-1 0-1,0 1 1,0-1-1,1 0 1,-1 0 0,0 0-1,0 0 1,0 0-1,0 0 1,0 1 0,0-1-1,0 0 1,-1 0-1,1 0 1,0 0 0,0 0-1,-1 1 1,1-1-1,0 0 1,-1 0 0,1 0-1,-1 1 1,1-1-1,-1 0 1,1 1 0,-1-1-1,0 0 1,1 1-1,-1-1 1,0 1 0,0-1-1,1 1 1,-1-1 0,0 1-1,0-1 1,0 1-1,1 0 1,-1 0 0,-1-1-74,-2 0 318,-1 0 1,1 1 0,-1-1-1,0 1 1,1 0 0,-4 0-319,7 0 51,-7 1 62,0 1 0,0-1 0,0 2-1,1-1 1,-1 1 0,0 0 0,1 0 0,0 1 0,0 0 0,0 0 0,0 1 0,1 0 0,0 0 0,0 0 0,0 1 0,0 1-113,-2 1 5,1 1 0,0 0 1,0 0-1,1 1 0,0 0 0,1 0 0,0 0 0,0 1 1,2 0-1,-1 0 0,1 1-5,1-3 4,1 1 0,0-1-1,0 0 1,1 1 0,1-1 0,-1 1-1,2-1 1,-1 1 0,1-1 0,1 0 0,-1 0-1,2 0 1,-1 0 0,1 0 0,0-1-1,1 0 1,3 4-4,-5-6 4,1-1 0,0-1-1,1 1 1,-1 0 0,1-1-1,0 0 1,0 0 0,0 0-1,0-1 1,0 0 0,1 0-1,0 0 1,0-1 0,0 1-1,0-1 1,0-1 0,0 1 0,0-1-1,0 0 1,1-1 0,-1 1-1,0-1 1,1-1 0,-1 1-1,0-1 1,3 0-4,3-2 8,-1-1 1,0 0-1,0 0 0,0-1 1,0 0-1,-1-1 0,1 0 1,-2-1-1,1 0 0,0-1-8,-3 3 8,-1-1 0,1 0 0,-1-1 0,0 0-1,-1 0 1,1 0 0,-1 0 0,-1-1 0,1 0 0,-2 0 0,1 0 0,-1 0-1,2-6-7,-4 6 7,0 0 0,-1 1 0,0-1 0,-1 0 0,1 0 1,-1 1-1,-1-1 0,1 0 0,-1 1 0,-1 0 0,1-1 0,-1 1 0,-1 0 0,1 0 0,-1 0 0,0 1 0,-1-1 0,-3-3-7,-4-5 12,-1 0 0,-1 1 1,0 0-1,-1 1 0,0 1 0,-14-9-12,20 16 7,0-1-1,-1 1 0,0 1 0,0 0 0,-8-3-6,15 6-39,1 1 0,0-1 0,0 0 0,-1 1 0,1-1 0,0 1 0,0 0 0,-1 0 0,1 0 0,0 0-1,-1 0 1,1 0 0,0 1 0,-1-1 0,1 1 0,0 0 0,0-1 0,0 1 0,0 0 0,-1 0 0,1 0 0,0 1 0,1-1 0,-1 0 0,0 1 0,0-1 0,1 1 0,-2 1 39,2-1-150,0 0 1,1 0-1,-1 0 1,0 0 0,1 0-1,0 1 1,-1-1 0,1 0-1,0 1 1,0-1 0,0 0-1,0 0 1,1 1-1,-1-1 1,0 0 0,1 0-1,0 1 1,-1-1 0,2 1 149,11 31-894</inkml:trace>
  <inkml:trace contextRef="#ctx0" brushRef="#br0" timeOffset="4713.329">5420 563 8594,'27'-43'3211,"-27"43"-3171,0 0 0,0 0 0,-1 0 0,1 0 0,0 0 0,0 0 0,0 0 0,0 0 0,0 0 0,0 0 0,-1 0 0,1 0 0,0-1 0,0 1 0,0 0 0,0 0 0,0 0 0,0 0 0,-1 0 0,1 0 0,0 0 0,0 0 0,0 0 0,0 0 0,0 0 0,0-1 0,0 1 0,0 0 0,0 0 0,0 0 0,0 0-1,0 0 1,0 0 0,-1-1 0,1 1 0,0 0 0,0 0 0,0 0 0,0 0 0,0 0 0,0 0 0,0-1 0,0 1 0,0 0 0,0 0 0,1 0 0,-1 0-40,-10 10 1234,9-6-1067,0-1 1,0 0-1,1 1 1,-1-1-1,1 0 1,0 1-1,0-1 0,0 1 1,1-1-1,-1 0 1,1 2-168,11 40 589,-5-23-356,3 16 30,12 46 163,-20-73-337,0 0-1,-1 0 1,-1 0 0,1 1-1,-2-1 1,0 6-89,-1-9 103,-1-7 92,1-17 206,1-19-334,2 1 0,2 0 0,1 0 0,1 0 0,2 0 0,1 1 0,2 0 0,2 1 0,0 0 0,5-5-67,-14 31 0,1 0-1,-1 0 0,1 0 1,0 1-1,0 0 1,1 0-1,0 0 0,0 0 1,0 1-1,0 0 0,5-3 1,-6 5-1,0 0 0,0 1 0,0-1-1,1 1 1,-1 0 0,0 0 0,0 0-1,1 0 1,-1 1 0,1 0 0,-1 0-1,0 0 1,1 0 0,-1 1 0,1-1-1,-1 1 1,0 1 0,4 0 1,-1 1 0,0 0 0,0 0 0,0 0 0,0 1-1,-1 0 1,1 0 0,-1 1 0,0 0 0,-1 0 0,1 1 0,-1-1 0,0 1-1,0 0 1,-1 0 0,1 1 0,-1 0 0,-1-1 0,0 1 0,1 0 0,-2 1 0,1-1-1,-1 1 1,5 22 120,-1 0-1,-2 1 0,-1 0 1,-1 30-120,3 20 429,4-35-159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05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355 146 2152,'2'-1'282,"1"1"-1,-1 0 0,0-1 0,0 1 0,0-1 0,0 0 1,0 0-1,1 1 0,-1-1 0,-1-1 0,1 1 0,0 0 1,0 0-1,0-1 0,-1 1 0,1-1 0,0 0 0,-1 1 1,0-1-1,1 0 0,-1 0-281,3-3 287,-1-1-1,0 1 1,0-1-1,-1 0 1,1-2-287,-2 6 101,-1 0-1,1 0 1,-1 0 0,0 0-1,0 0 1,0 0-1,0 0 1,0 0 0,0 0-1,-1 0 1,1 0 0,-1 0-1,1 0 1,-1 0 0,0 0-1,1 0 1,-1 0-1,0 1 1,0-1 0,-1 0-1,1 1 1,0-1 0,-1 1-1,1-1 1,0 1-1,-1-1 1,0 1 0,1 0-1,-1 0 1,0 0 0,-1-1-101,-4-2 230,-1 0 0,1 0 0,-1 1 0,0 0 0,0 0 0,-4 0-230,1 1 94,0 1 1,1 0-1,-1 1 0,0 0 1,0 0-1,0 1 1,1 1-1,-1 0 1,0 1-1,1-1 0,0 2 1,-1 0-1,1 0 1,1 1-1,-1 0 1,1 0-1,0 1 0,-7 6-94,5-4 73,0 1 0,1 0-1,0 0 1,1 1-1,0 1 1,0-1-1,1 1 1,1 1-1,0 0 1,0 0-1,1 0 1,1 0-1,0 1 1,-2 9-73,5-12 23,0 1 0,0-1-1,1 0 1,1 1 0,0-1 0,0 1 0,1-1-1,0 1 1,1-1 0,0 0 0,0 0 0,1 0-1,1 0 1,0 0 0,0 0 0,5 6-23,-3-6 42,1 0-1,1-1 1,-1 0 0,2 0 0,-1-1 0,1 0 0,0-1 0,1 1-1,-1-2 1,2 1 0,-1-2 0,1 1 0,-1-1 0,9 2-42,2 0 27,0-1 1,0 0-1,1-2 1,0 0 0,0-2-1,0 0 1,0-1-1,0-2 1,0 0-1,0-1 1,-1-2 0,6-1-28,35-14-47</inkml:trace>
  <inkml:trace contextRef="#ctx0" brushRef="#br0" timeOffset="527.05">867 272 6401,'6'-24'1471,"-1"-2"-1,1-11-1470,-6 35 126,0 0 1,-1 1-1,1-1 0,0 0 1,0 0-1,-1 1 0,1-1 1,-1 0-1,0 1 0,1-1 1,-1 0-1,0 1 0,0-1 1,0 1-1,0-1 0,0 1 1,0 0-1,0-1 0,-1 1 1,1 0-1,0 0 0,-1 0 1,1 0-1,-1 0 0,0 0-126,-2-2 331,-1 1 0,1 0-1,-1 1 1,0-1 0,0 1-1,-2 0-330,7 1 18,-2-1 63,0 1 0,0 0-1,0-1 1,0 1 0,0 0 0,0 1 0,0-1 0,0 0 0,0 0 0,0 1-1,0-1 1,0 1 0,0 0 0,0 0 0,0-1 0,0 1 0,0 1 0,1-1 0,-1 0-1,0 1-80,-3 2 109,1 1 0,-1-1 0,1 1 0,1 1 0,-3 3-109,0-1 73,2-3-48,-11 17 70,0 0 0,1 1-1,-4 11-94,15-25 7,-1-1-1,1 1 0,1 0 0,-1 0 0,2 0 0,-1 0 1,1 1-1,1-1 0,0 0 0,0 0 0,1 9-6,0-13 4,0-1-1,0 0 1,0 1 0,0-1-1,1 0 1,0 0-1,-1 0 1,2 0-1,-1 0 1,0 0 0,1 0-1,0-1 1,-1 0-1,1 1 1,1-1-1,-1 0 1,0 0 0,1-1-1,0 1 1,-1-1-1,1 1 1,4 0-4,-2 0 7,0-1-1,-1 0 1,1-1 0,0 0 0,0 0-1,0 0 1,0 0 0,0-1 0,0 0-1,0 0 1,0-1 0,0 0 0,0 0 0,0 0-1,0-1 1,5-1-7,-1-2 10,1 1 1,-1-2-1,0 1 1,0-2-1,0 1 0,-1-1 1,0-1-1,-1 1 0,1-2 1,6-7-11,-11 11 4,0 0 0,-1-1 1,1 1-1,-1 0 0,0-1 0,-1 0 0,1 0 1,-1 0-1,0 0 0,0 0 0,-1 0 0,0 0 1,0-1-1,0 1 0,-1 0 0,0-1 0,0 1 1,-1 0-1,0-1 0,-1-3-4,0 0 6,-1 0 0,-1 1 0,0-1 0,0 1 0,-1 0 0,0 0 0,0 0 0,-1 1 0,0 0-1,-1 0 1,-2-2-6,9 10 3,0 0-1,0-1 1,0 1 0,0 0-1,-1 0 1,1 0-1,0 0 1,0 0-1,0 0 1,-1-1-1,1 1 1,0 0-1,0 0 1,0 0-1,-1 0 1,1 0 0,0 0-1,0 0 1,0 0-1,-1 0 1,1 0-1,0 0 1,0 0-1,0 0 1,-1 0-1,1 0 1,0 0-1,0 0 1,0 0 0,-1 0-1,1 0 1,0 0-1,0 0 1,0 1-1,-1-1 1,1 0-1,0 0 1,0 0-1,0 0 1,0 0-1,-1 1 1,1-1 0,0 0-1,0 0 1,0 0-1,0 0 1,0 1-1,0-1 1,0 0-1,-1 0 1,1 0-1,0 1 1,0-1-1,0 0 1,0 0-1,0 0 1,0 1 0,0-1-1,0 0 1,0 0-1,0 1 1,0-1-1,0 0 1,0 0-1,1 0 1,-1 1-1,0-1 1,0 0-1,0 0 1,0 0-3,3 18 178,1-1-95,2-1-1,0 0 1,1 0-1,0-1 0,1 1 1,1-2-1,1 1 0,0-1 1,1 0-83,-5-6-159,1-2 0,-1 1 0,1-1 0,0 1 0,1-2 0,-1 1 0,1-1 0,0-1 0,1 1 0,-1-1 1,1-1-1,0 1 0,0-1 0,0-1 0,0 0 0,0 0 0,5-1 159,5 0-779</inkml:trace>
  <inkml:trace contextRef="#ctx0" brushRef="#br0" timeOffset="934.429">1191 161 4353,'0'-2'415,"0"-1"1,0 1-1,0 0 0,-1 0 1,1 0-1,-1-1 1,1 1-1,-1 0 0,0 0 1,1 0-1,-1 0 0,0 0 1,0 0-1,-1 0 1,1 0-416,2 7 3860,9 25-2710,3-2-677,-1 1 0,-2 0 0,-1 1 0,4 26-473,0-10 380,-10-37-323,0 0 0,-1-1-1,0 1 1,0 0 0,-1 0 0,0 0 0,0 0-1,-1 0 1,-1 4-57,1-7 181,1-15-83,3-22 5,-10-47 1,2 37-78,2 1-1,1-1 1,4-15-26,-3 50 0,1 1 1,0 0-1,0 0 0,0 0 0,1 0 0,0 0 1,0 0-1,0 0 0,1 1 0,-1-1 1,1 1-1,0-1 0,0 1 0,1 0 1,-1 0-1,1 1 0,0-1 0,4-2 0,-4 3-1,0 1-1,0 0 1,1 0 0,-1 0-1,1 0 1,0 1-1,-1 0 1,1 0 0,0 0-1,0 1 1,0-1-1,-1 1 1,1 0 0,0 0-1,0 1 1,0 0-1,0 0 1,-1 0-1,1 0 1,3 2 1,1 1-2,0 0-1,0 0 1,0 1 0,-1 0-1,1 1 1,-1 0 0,-1 0-1,1 1 1,-1 0 0,0 0-1,-1 0 1,1 1-1,-2 0 1,1 1 0,2 5 2,-1-2 23,-1 1 0,-1 0 1,0 0-1,-1 0 0,0 0 0,-1 1 1,0 0-1,-1-1 0,-1 1 0,0 13-23,-10 70-1388,8-80 763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07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35 5609,'-3'-3'499,"1"0"1,0 0-1,-1 0 0,0 0 0,0 0 0,0 1 0,0 0 0,0 0 1,0-1-1,-1 2 0,1-1 0,-1 0 0,-1 0-499,4 2 99,0 0-1,0-1 1,-1 1-1,1 0 1,0 0-1,0 0 0,0 0 1,0 0-1,0 1 1,0-1-1,0 0 1,0 0-1,0 1 1,0-1-1,0 1 1,0-1-1,0 1 1,0-1-1,-1 1-98,1 1 45,-1-1 0,1 1 1,-1 0-1,1-1 0,0 1 0,0 0 0,-1 0 0,1 0 1,1 0-1,-1 0 0,0 0 0,0 0 0,1 1-45,-3 9 115,1-1 0,1 1-1,0-1 1,1 1-1,0 0 1,1-1-1,0 1 1,2 9-115,7 25 712,8 24-712,-13-51 120,14 46 156,-4 2 0,-2-1 1,-4 1-1,-2 1 0,-3 11-276,-9-43 139,2-32 333,-2-10-213,-2-8 68,6 6-263,0 0 0,0 0 1,1 0-1,0 1 1,0-1-1,1 0 0,0 0 1,2-7-65,19-63 18,-20 73-6,12-34 5,1-1 0,5-5-17,-13 31-2,0 1-1,1 1 1,0 0-1,1 0 1,0 0 0,1 1-1,0 0 1,2 0 2,-8 8-2,-1 0 0,1 1 0,-1-1-1,1 1 1,0 0 0,0 0 0,0 0 0,0 0 0,1 1 0,-1 0 0,0 0 0,0 0 0,1 0 0,-1 0 0,1 1-1,-1 0 1,3 0 2,0 1-2,-1 0 0,0 1-1,0-1 1,0 1 0,0 1 0,0-1-1,0 1 1,-1 0 0,1 0-1,-1 0 1,4 4 2,1 1-2,1 2-1,-1 0 1,0 0-1,-1 0 1,0 1-1,-1 1 1,-1 0-1,1 0 1,-2 0-1,6 13 3,-8-13 1,1 1-1,-1 0 0,-1 0 0,-1 0 0,0 0 0,0 0 0,-1 1 0,-1-1 0,0 0 0,-1 1 0,-1 5 0,0-12 3,0 1-1,0 0 1,0-1-1,-1 1 0,0-1 1,-1 0-1,1 0 1,-1 0-1,-1 0 0,1-1 1,-1 0-1,0 0 1,-1 0-1,0 0 1,0-1-1,0 0 0,0 0 1,-1-1-1,-5 3-2,5-3 5,1 0-1,-1-1 1,0 0-1,-1-1 1,1 1-1,0-2 1,-1 1-1,1-1 1,-1 0 0,1 0-1,-1-1 1,0 0-1,1 0 1,-1-1-1,1 0 1,-1-1-1,-1 0-4,0 0-1,0-2-1,0 1 1,1-1 0,-1-1-1,1 0 1,0 0-1,0 0 1,1-1 0,0 0-1,0 0 1,0-1-1,1 0 1,-4-4 1,7 6-76,0 1 1,0-1 0,0 0-1,0 0 1,1 0-1,0 0 1,0 0-1,0-1 76,1 4-82,0 0-1,1 0 0,0-1 1,-1 1-1,1 0 0,0 0 1,0 0-1,0-1 1,0 1-1,1 0 0,-1 0 1,1 0-1,-1 0 0,1 0 1,0-1-1,-1 1 0,1 0 1,0 0-1,0 1 0,1-1 1,0-1 82,1-1-116,1 1 0,-1 1 0,1-1 0,0 0 0,0 1 0,2-1 116</inkml:trace>
  <inkml:trace contextRef="#ctx0" brushRef="#br0" timeOffset="399.295">642 537 6449,'92'-4'7546,"0"-3"-4921,-88 7-2595,0 0 0,-1 0 1,1-1-1,0 0 0,-1 0 1,1 0-1,0 0 0,-1 0 1,0-1-1,1 1 0,-1-1 1,0 0-1,0 0 0,0 0 1,0 0-1,0-1 0,0 1 1,-1-1-1,1 0 0,-1 0 1,0 0-1,1 0 0,-2 0 1,3-3-31,-1-4 29,-1 7-15,-1 0 1,0 0 0,1 0 0,-1 0 0,-1 0 0,1 0 0,0-1 0,-1 1 0,0 0 0,1 0 0,-1 0 0,0-1 0,-1 1 0,1 0 0,-1 0 0,1-1 0,-1 1 0,0 0 0,0 0-1,-1 0 1,0-2-15,1 3 8,-1-1-1,0 1 0,0-1 0,0 1 0,0 0 1,0-1-1,0 1 0,-1 0 0,1 1 0,-1-1 0,0 0 1,1 1-1,-1-1 0,0 1 0,0 0 0,0 0 0,0 0 1,0 0-1,0 1 0,0-1 0,-2 1-7,1-1 2,-1 1 1,1 0-1,-1 1 0,1-1 1,-1 1-1,1 0 0,0 0 1,-1 0-1,1 0 0,0 1 1,0 0-1,0 0 0,0 0 1,0 0-1,0 1-2,-10 8 4,0 1 0,0 0 0,1 1-1,1 0 1,0 1 0,1 0 0,1 1 0,0 1 0,-1 2-4,5-6 7,0-1 0,1 1 0,0 0 1,1 0-1,0 1 0,1-1 0,0 1 0,1 0 0,1 0 0,0 0 1,0 0-1,1 0 0,1 2-7,0-9 27,0 0 0,0 0 1,0 0-1,0 0 0,1-1 0,0 1 1,0 0-1,1-1 0,-1 1 0,1-1 1,1 0-1,-1 0 0,1 0 0,-1 0 1,1-1-1,1 0 0,-1 0 0,1 0 1,-1 0-1,1 0 0,0-1 0,1 0 1,0 1-28,5 0 103,0-1 1,0 0-1,1 0 1,-1-1 0,0 0-1,1-1 1,1-1-104,85 0 2546,-87-1-2145,77-4 965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1:30.87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1392 1138 2737,'8'40'1314,"-5"-25"-431,0-1-1,0 1 1,1-1 0,1 0-1,3 6-882,-5-13 3425,-7-8-1940,-16-17-1456,2 2 224,-8-6-161,-1 1 0,0 1 0,-2 2 0,0 1 0,-3 0-92,-53-20 128,-1 3 0,-36-7-128,-184-43 255,175 50-79,10 4-35,31 8-80,2-3 0,-38-18-61,117 39-3,-23-11-3,30 14 2,1 0 0,-1 0 0,1 0 0,-1 0 0,1 0-1,0 0 1,-1-1 0,1 1 0,0 0 0,0-1 0,0 1 0,0-1 0,0 1-1,0-1 1,1 0 0,-2-1 4,2 3-3,0-1-1,0 0 1,0 1 0,0-1-1,0 0 1,0 0 0,0 1-1,0-1 1,1 0 0,-1 1-1,0-1 1,0 0 0,1 1-1,-1-1 1,0 0-1,1 1 1,-1-1 0,0 1-1,1-1 1,-1 1 0,1-1-1,-1 0 1,1 1 0,-1 0-1,1-1 1,0 1 0,0-1 3,17-11-50,1 1 0,0 1 0,1 0 0,0 2 0,0 0 0,1 1 0,2 1 50,-7 1-17,48-14-69,0 4 0,53-7 86,133-4-54,-148 17 64,1 5-1,0 5 0,-1 4 1,89 16-10,-156-13 21,-35-8-19,1 0 0,-1 0 0,0 0 0,1 0 0,-1 0 0,0 0 0,1 0 0,-1 0-1,0 0 1,1 0 0,-1 1 0,0-1 0,1 0 0,-1 0 0,0 0 0,0 0 0,1 1 0,-1-1 0,0 0 0,0 0 0,1 0 0,-1 1-1,0-1 1,0 0 0,1 0 0,-1 1 0,0-1 0,0 0 0,0 1 0,0-1 0,0 0 0,1 0 0,-1 1 0,0-1 0,0 0 0,0 1-1,0-1 1,0 0 0,0 1 0,0-1 0,0 0 0,0 1 0,0-1 0,0 0 0,0 1 0,0-1 0,-1 0 0,1 1 0,0-1-2,-12 11 58,11-11-56,-16 10 18,0 0 0,0-2 0,-1 0 0,0-1 1,-3-1-21,-25 11 11,-330 132 29,209-81-22,-3-7 0,-79 14-18,241-73 5,-1 0 1,0 0 0,1-1-1,-1 0 1,0 0-1,0-1 1,0 0 0,-1-1-6,8 1 1,0 0 1,1-1-1,-1 0 0,0 1 1,0-1-1,0 0 1,0 0-1,1 0 1,-1 0-1,0 0 1,1 0-1,-1 0 1,1-1-1,-1 1 0,1-1 1,0 1-1,0-1 1,0 1-1,-1-1 1,1 0-1,1 1 1,-1-1-1,0 0 1,0 0-1,1 0 0,-1 0 1,1 0-1,-1 0 1,1 0-1,0 1 1,0-1-1,0 0 1,0 0-1,0 0 1,0 0-1,1 0 1,-1 0-3,2-12-1,0 1 0,0-1 0,1 1 0,1 0 0,4-10 2,32-67-23,-28 64 19,172-337-23,-114 241-18,77-98 45,-144 215-3,4-4-11,-1 0 0,1 1 1,0-1-1,1 1 0,6-4 14,-14 12-1,0 0 0,0-1 0,1 1 0,-1 0 0,0 0 0,1 0 0,-1-1 0,1 1 0,-1 0 0,0 0 0,1 0 0,-1 0 0,0 0 0,1 0 0,-1 0 0,1 0 0,-1 0 0,0 0 0,1 0 0,-1 0 0,1 0 0,-1 0 0,0 0 0,1 0 0,-1 0 0,0 0 0,1 1 0,-1-1 0,0 0 0,1 0 0,-1 0 0,0 1 0,1-1 0,-1 0 0,0 0 0,1 1 0,-1-1 1,3 4-3,-1 0-1,0-1 1,0 1 0,0 0 0,0 1 0,0-1 0,-1 0-1,0 0 1,0 1 0,0-1 0,0 1 0,-1-1 0,1 0-1,-1 4 4,0 0-2,3 34 1,-2 0-1,-2-1 1,-3 22 1,-23 126 1,16-117-1,-96 507 37,69-389-8,28-145-12,-3 17 43,13-46 21,0-16-77,0 0-1,0 0 0,0 1 1,0-1-1,0 0 1,0 0-1,0 0 1,0 0-1,0 0 0,0 0 1,0 1-1,0-1 1,1 0-1,-1 0 1,0 0-1,0 0 0,0 0 1,0 0-1,0 0 1,0 0-1,0 0 0,0 1 1,1-1-1,-1 0 1,0 0-1,0 0 1,0 0-1,0 0 0,0 0 1,0 0-1,1 0 1,-1 0-1,0 0 1,0 0-1,0 0 0,0 0 1,0 0-1,1 0 1,-1 0-1,0 0 0,0 0 1,0 0-1,0 0 1,0 0-1,0 0 1,1 0-1,-1 0 0,0-1 1,0 1-4,2-2 27,0 0 1,-1 0-1,1 0 0,-1 0 1,1 0-1,-1-1 0,0 1 1,0-1-1,0 1 0,0-1 1,0 0-28,48-127 480,39-69-480,-41 100 33,26-51-2,-57 121-42,1 1 0,2 1 1,21-24 10,-35 44-9,1 1 0,0 1 0,0-1 1,0 1-1,4-2 9,-9 6-2,0 0 0,0 0 0,1 0 0,-1 0 0,0 1 0,1-1 1,-1 1-1,0-1 0,1 1 0,-1-1 0,1 1 0,-1 0 0,1 0 0,-1-1 0,1 1 0,-1 0 1,1 1-1,-1-1 0,1 0 0,-1 0 0,0 1 0,1-1 0,-1 0 0,1 1 0,-1-1 0,0 1 0,1 0 1,-1 0-1,0-1 0,0 1 0,1 0 0,-1 0 0,1 1 2,3 5-3,0 1 0,-1 0 0,1 0 0,-1 0 0,-1 0-1,0 0 1,0 1 3,7 16 19,22 50-180,10 11 161,-27-60-677,0 0 1,2-1 0,0-1-1,2-1 1,3 2 676,16 11-1530,18 13 1530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16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1 605 8258,'13'-34'1220,"-8"22"-490,0 1 0,-1-1 1,-1 0-1,0 0 0,-1 0 0,1-5-730,-3 16 61,0 0-1,0 0 1,1 0-1,-1 1 1,0-1 0,0 0-1,1 1 1,-1-1-1,1 0 1,-1 0 0,1 1-1,-1-1 1,1 1-1,-1-1 1,1 0 0,-1 1-1,1-1 1,0 1-1,-1-1 1,1 1 0,0 0-1,-1-1 1,1 1-1,0 0 1,0-1 0,-1 1-1,1 0 1,0 0-1,0 0 1,0 0 0,-1 0-1,1 0 1,0 0-1,0 0 1,0 0 0,-1 0-1,1 0 1,0 0-1,0 1 1,0-1 0,-1 0-1,1 0 1,0 1-1,0-1 1,-1 1 0,1-1-1,0 1 1,-1-1-1,1 1 1,-1-1 0,1 1-1,0 0-60,0 2 70,0 1-1,1 0 0,-2 0 0,1 0 1,0 0-1,-1-1 0,1 5-69,1 11 145,6 24 66,-1 2 0,-3-1 1,-1 1-1,-2-1 0,-5 42-211,2-76 44,-2 23 39,4-31-75,0-1 1,0 1-1,0 0 0,0-1 1,0 1-1,0 0 0,0-1 1,1 1-1,-1-1 0,0 1 1,1-1-1,0 1 0,-1-1 0,1 1 1,0-1-1,0 1-8,15-29 204,-5 11-183,0 1 0,0 1 0,2 0 0,-1 1-1,2 0 1,5-3-21,-15 12-13,0 1 0,0 1-1,0-1 1,0 1 0,1-1 0,-1 1-1,1 0 1,0 1 0,-1-1-1,1 1 1,0 0 0,0 0 0,0 1-1,0-1 1,0 1 0,0 0 0,-1 0-1,1 1 1,0 0 0,0 0-1,0 0 1,0 0 0,-1 1 0,1-1-1,0 1 1,1 1 13,17 11-184,0 0 0,9 10 184,31 19 0,-62-42 22,0-1 1,0 1-1,0 0 0,0-1 0,0 1 1,0-1-1,1 0 0,-1 1 0,0-1 1,0 0-1,0 0 0,1 0 0,-1 0 1,0 0-1,0 0 0,1 0 1,-1 0-1,0 0 0,0-1 0,1 1 1,-1 0-1,0-1 0,0 1 0,0-1 1,0 1-1,0-1 0,1 0 0,-1 0 1,0 1-1,-1-1 0,1 0 1,0 0-1,0 0 0,0 0 0,0 0 1,-1 0-1,1 0 0,0 0 0,-1 0 1,1 0-1,-1 0 0,1-1 1,-1 1-23,3-7 187,0 0 0,0 0 0,-1 0 0,-1-1 1,2-7-188,-1-11 148,0-1 1,-2 1-1,-1-1 1,-1 1 0,-1 0-1,-5-14-148,-1-1-75,-3 0 0,-1 1 1,-14-27 74,22 53-2345,12 29 1505</inkml:trace>
  <inkml:trace contextRef="#ctx0" brushRef="#br0" timeOffset="371.582">969 55 9866,'-5'-10'1099,"4"7"-705,-1-1 0,1 1 1,-1-1-1,0 1 0,0-1 1,0 1-1,-1 0 0,1 0 1,-1 0-1,0 0 0,1 1 1,-4-3-395,5 5 52,1-1-1,-1 1 1,0 0 0,1 0 0,-1 0 0,0-1-1,1 1 1,-1 0 0,0 0 0,1 0 0,-1 0 0,0 0-1,1 0 1,-1 0 0,0 0 0,1 1 0,-1-1-1,1 0 1,-1 0 0,0 0 0,1 1 0,-1-1 0,0 0-1,1 1 1,-1-1 0,1 1 0,-1-1 0,1 0-1,-1 1 1,1-1 0,0 1 0,-1 0-52,-12 20 514,12-19-446,-17 45 309,2-1-1,1 2 1,3 0 0,0 16-377,4-28 142,-29 175 502,0 93-644,8-52 458,27-235-387,0-5 663,1 0 0,0-1 0,0 1-1,1 5-733,7 5 1255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14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420 201 7162,'8'-20'1096,"0"-1"1,-2-1 0,2-10-1097,-8 31 78,0-1 1,0 1 0,0 0 0,0 0-1,0-1 1,0 1 0,0 0 0,0 0-1,-1 0 1,1-1 0,-1 1 0,1 0-1,-1 0 1,1 0 0,-1 0 0,0 0-1,1 0 1,-1 0 0,0 0 0,0 0-1,0 0 1,1 0 0,-1 0 0,0 1-1,0-1 1,0 0 0,-1 1 0,0-1-79,-2-1 195,-1 0 0,1 1 0,-1-1-1,0 1 1,0 0 0,-1 1-195,-3-2 305,-1 0-95,0 1-1,0-1 1,0 2 0,0 0 0,0 0-1,0 0 1,0 2 0,0-1 0,0 1-1,0 0 1,0 1 0,-6 3-210,2 0 149,0 1 0,1 1 1,0 0-1,0 1 0,0 0 1,1 1-1,-10 11-149,7-7 63,1 1 1,0 1-1,1 0 0,1 1 1,0 0-1,2 1 0,0 0 1,1 1-1,-1 5-63,5-11 17,1 0 0,1 0-1,0 0 1,0 0 0,2 1 0,0-1 0,0 1 0,1-1-1,1 1 1,0-1 0,1 1 0,0-1 0,1 1 0,4 9-17,-3-12 8,1 0 1,-1 0 0,2 0 0,0 0 0,0-1-1,1 0 1,0 0 0,0-1 0,1 0-1,1 0 1,0-1 0,4 3-9,-1-2 19,0 0 0,1-1 0,0-1 0,1 0 0,0-1 0,0 0 1,0-1-1,1-1 0,4 1-19,7-1-9,0 0-1,0-2 1,0-1 0,0 0 0,0-2 0,0-2-1,0 0 1,0-1 0,-1-2 0,0-1 0,9-3 9,36-16-79</inkml:trace>
  <inkml:trace contextRef="#ctx0" brushRef="#br0" timeOffset="468.89">816 200 7146,'0'-1'181,"-1"1"0,0 0 0,0 0 1,1 0-1,-1 0 0,0 0 1,1-1-1,-1 1 0,0 0 0,0 0 1,1 1-1,-1-1 0,0 0 1,1 0-1,-1 0 0,0 0 1,0 1-1,1-1 0,-1 0 0,0 1 1,1-1-1,-1 0 0,1 1 1,-1-1-1,1 1 0,-1-1 0,0 1 1,1-1-1,0 1 0,-1-1 1,1 1-1,-1 0 0,1-1 1,0 1-1,-1 0 0,1-1 0,0 1 1,0 0-1,-1-1 0,1 1 1,0 0-1,0 0-181,0 4 205,0 1 0,0-1 0,1 1 0,-1-1 0,1 1 0,1-1-205,0 12 608,6 101 815,-6-65-916,7 40-507,-6-67 42,-2-16-27,0-1 1,0 1-1,1-1 0,0 0 1,0 0-1,1 0 1,1 0-1,-1 0 1,1 0-1,5 6-15,-9-16 7,0 1 0,-1-1-1,1 1 1,0-1 0,0 1 0,0-1 0,0 1 0,0 0-1,0-1 1,1 1 0,-1-1 0,0 1 0,0-1 0,0 1-1,0-1 1,0 1 0,1 0 0,-1-1 0,0 1 0,0-1-1,1 1 1,-1 0 0,0-1 0,1 1 0,-1 0 0,0-1-1,1 1 1,-1 0 0,1 0 0,-1-1 0,0 1 0,1 0-1,-1 0 1,1 0 0,-1-1 0,1 1 0,-1 0 0,0 0-1,1 0 1,-1 0 0,1 0 0,-1 0 0,1 0 0,-1 0-1,1 0 1,-1 0 0,1 0 0,-1 1 0,0-1 0,1 0-1,-1 0 1,1 0 0,-1 0 0,1 1 0,-1-1 0,0 0-1,1 0 1,-1 1 0,0-1 0,1 0 0,-1 1 0,0-1-1,1 1 1,-1-1 0,0 1-7,-8-54 275,-3 1-1,-1 0 1,-13-28-275,3 10 59,-3-34-59,22 93 2,1 0 0,1 0-1,0 0 1,1 0 0,0 0 0,1 0 0,0 0-1,1-2-1,-1 8 0,0 0 0,0 1 0,1-1 0,0 1-1,0 0 1,0-1 0,0 1 0,1 0 0,0 0-1,0 1 1,0-1 0,0 0 0,0 1 0,1 0-1,-1 0 1,1 0 0,0 0 0,0 0 0,4-1 0,3-1-2,1 0 1,0 1 0,0 1 0,0-1-1,0 2 1,1 0 0,-1 0 0,1 2-1,-1-1 1,1 1 0,-1 1-1,1 0 1,-1 1 0,8 2 1,-3 0-2,-1 0 1,0 2-1,0-1 1,0 2-1,0 0 1,-1 1-1,-1 1 0,1 0 1,-1 1-1,6 6 2,-11-8 0,0 0 0,0 0 0,-1 1 0,0 1 0,0-1 0,-1 1 0,-1 0 0,0 1 0,0-1 0,-1 1 0,0 1 0,-1-1 0,0 0 0,-1 1 0,0 0 0,-1 0 0,-1 0 0,0 0 0,0 10 0,-2 1 5,-2 0-1,0-1 1,-1 1 0,-2-1-1,0 0 1,-1 0-1,-1-1 1,-1 0-1,-1 0 1,-7 9-5,9-17 5,0-1 0,-1 0 0,-1-1 0,1 1 0,-2-2 0,0 1 0,-10 6-5,13-11 2,0-1 0,-1 0 0,1 0 0,-1-1 0,0 0 0,0 0 0,-1-1 1,1-1-1,-1 1 0,1-1 0,-1-1 0,-1 0-2,6-1-7,0 0 1,0 0-1,1-1 1,-1 1 0,0-1-1,0-1 1,0 1 0,1 0-1,-1-1 1,1 0-1,-1 0 1,1-1 0,0 1-1,-1-1 1,1 0-1,1 0 1,-1 0 0,0 0-1,1-1 1,0 0 0,0 1-1,-3-5 7,4 5-196,0-1 0,0 0 1,0 1-1,0-1 0,1 0 0,0 0 0,-1 0 0,2 0 0,-1 0 1,0-1-1,1 1 0,-1 0 0,1 0 0,1 0 0,-1-1 0,0 1 1,1-2 195,11-17-1061</inkml:trace>
  <inkml:trace contextRef="#ctx0" brushRef="#br0" timeOffset="847.054">1892 110 9930,'-4'-4'424,"0"0"1,-1 0-1,1 0 1,-1 0-1,0 0 0,0 1 1,0 0-1,0 0 0,0 0 1,-1 1-1,1 0 0,-1 0 1,0 0-1,0 1 0,1 0 1,-1 0-1,-1 0-424,-1 1 203,-1 0 1,1 1-1,0 0 0,0 0 1,-1 0-1,1 1 0,0 1 1,0-1-1,1 2 0,-1-1 1,-4 3-204,-2 2 79,1 0 0,0 1 0,0 1 0,1 0 1,1 1-1,-1 0 0,2 0 0,-1 1 0,2 1 1,0 0-1,0 0 0,-6 14-79,7-7 66,0-1 0,1 1 0,1 1 0,1-1 0,1 1 0,1 0 0,1 0 0,1 1 0,0-1 0,2 0 0,3 20-66,-3-34 9,0 0 0,1 0 0,0 0 0,0 0 0,1 0 0,0-1 0,0 1 0,1-1 0,-1 0 0,1 0 0,1 0 0,-1-1 0,1 1 0,0-1-9,2 2 12,1-1-1,0 0 1,0 0-1,0-1 0,1 0 1,0-1-1,0 0 1,0 0-1,6 1-11,8 1 39,1-1-1,0-1 1,0-1-1,0-1 0,0-1 1,1-1-1,20-4-38,-21 2-205,-1-2 0,1-1 0,-1 0 0,16-7 205,9-12-307</inkml:trace>
  <inkml:trace contextRef="#ctx0" brushRef="#br0" timeOffset="1234.019">2291 56 8842,'-1'-7'1128,"0"4"-574,0-1 0,1 1-1,0 0 1,-1-1 0,1 1 0,0-1-1,1 1 1,-1-1 0,1 1 0,-1-1-1,1 1 1,0 0 0,1-1-554,-1 4 107,0 1-1,0 0 1,-1 0 0,1 0-1,0 0 1,0 0 0,0 0 0,-1 0-1,1 0 1,0 0 0,-1 0-1,1 0 1,-1 0 0,0 1-1,1-1 1,-1 0 0,0 0-1,0 1-106,5 18 163,-1 0 0,-1 0 0,-1 1-1,-1-1 1,-1 0 0,-1 1 0,-2 17-163,-8 26 662,-15 52-662,-5 26 413,27-117-289,1 0 0,1 0 0,2-1 1,1 19-125,-1-38 34,1 0 1,0 0 0,-1 1 0,2-1-1,-1 0 1,1 0 0,-1 0-1,1-1 1,1 1 0,-1 0 0,1 1-35,-1-4 21,0 0 1,0 0 0,1 0-1,-1 0 1,0 0 0,1 0-1,-1 0 1,1-1 0,-1 1-1,1-1 1,0 0 0,0 0-1,-1 0 1,1 0 0,0 0-1,0-1 1,0 1-1,0-1 1,3 0-22,17 1 56,-1-1 1,1-2-1,0 0 0,-1-1 1,2-2-57,114-30 142,-51 12 410,-79 21-235,21-5-892,0 1 0,17 0 575,13 4-748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13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63 8586,'-9'-17'1853,"8"12"-1196,-2 0 1,1 1-1,0-1 1,-1 1 0,0-1-1,0 1 1,0 0-1,0 0 1,-2-1-658,5 5 30,-1 0 1,1 0-1,0 0 1,0 0-1,0 0 1,-1 0-1,1 0 1,0 0-1,0 0 1,0 0 0,0 0-1,-1 0 1,1 0-1,0 0 1,0 1-1,0-1 1,-1 0-1,1 0 1,0 0-1,0 0 1,0 0-1,0 0 1,0 1-1,-1-1 1,1 0-1,0 0 1,0 0-1,0 0 1,0 1-1,0-1 1,0 0-1,0 0 1,0 0-1,0 1 1,0-1-1,0 0 1,0 0-1,0 0 1,0 1-1,0-1 1,0 0 0,0 0-1,0 0 1,0 1-31,-2 13 199,2-12-82,1 32 44,1 1 1,2-1-1,1 0 0,9 31-161,-10-47 60,11 59 193,-4 0 0,-3 0 0,-3 1 0,-4-1 0,-3 1 0,-4 0 0,-8 31-253,12-96 587,3-27-180,4-28-70,4 4-313,1 0-1,1 0 0,3 1 0,1 1 1,1 0-1,2 1 0,13-16-23,-25 41-2,1 0 1,0 1-1,0 0 0,1 0 0,0 1 1,1-1-1,0 2 0,0 0 0,4-2 2,-9 6-1,-1 1 0,1 0 0,0 1 0,0-1 0,1 1 0,-1-1 0,0 1 0,0 0 0,1 1-1,-1-1 1,0 1 0,1 0 0,-1 0 0,0 0 0,1 1 0,-1-1 0,0 1 0,1 0 0,-1 0 0,0 1-1,0-1 1,0 1 0,0 0 0,0 0 0,0 0 0,-1 1 1,6 4-1,0 0-1,-1 0 1,0 1-1,0 0 1,-1 1-1,0 0 1,0 0 0,-1 0-1,-1 1 1,1 0-1,-1 0 1,-1 0-1,0 1 1,-1-1-1,0 1 1,0 0 0,-1 0-1,0 1 2,0 4 0,0 0 0,-1 0 0,-1 0 0,0-1 0,-1 1 0,-1 0 0,-1 0 0,0-1 0,-1 1 0,0-1-1,-1 0 1,-5 9 0,5-16 7,1 0-1,-2 0 0,1-1 0,-1 0 0,0 0 0,0 0 1,-1-1-1,0 0 0,0 0 0,0-1 0,-1 0 0,0 0 1,0-1-1,0 0 0,-1 0 0,1-1 0,-1 0 1,0 0-1,0-1 0,0 0 0,-5 0-6,6-1-68,-1 0-1,1-1 0,0 0 1,0 0-1,0-1 1,-1 0-1,1-1 1,0 1-1,0-2 1,0 1-1,1-1 0,-1 0 1,1 0-1,-1-1 1,1 0-1,0-1 1,0 1-1,1-1 1,0-1-1,0 1 0,0-1 1,0 0-1,-4-6 69,8 9-134,0 0 0,1 0-1,-1 0 1,0-1 0,1 1-1,0 0 1,0-1-1,-1-1 135,1-26-637</inkml:trace>
  <inkml:trace contextRef="#ctx0" brushRef="#br0" timeOffset="351.787">652 485 10618,'-6'-11'4425,"-1"11"-2896,3 7-177,7 13-584,9 6-192,11 9-120,9 3-128,0-2-168,3 2-64,0-3-40,-9-3 0,-5-4 120,0-3-160,0-4-544,1-10-512,9 0 528</inkml:trace>
  <inkml:trace contextRef="#ctx0" brushRef="#br0" timeOffset="705.455">1189 346 9818,'-13'-3'4289,"2"10"-2417,0 22-583,3 16-265,1 26-296,-7 4-88,-6 19-120,-4-3-88,-3-2-176,-1-4-72,4 0-103,2 0-9,8-7 176,5-1 632,5-18-600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08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351 445 6937,'0'-3'503,"-1"0"-1,0 0 0,0 0 0,0 0 0,-1 0 0,1 1 0,-1-1 0,1 1 0,-1-1 0,0 1 0,0-1 0,-2 0-502,2 1 111,0 1-1,0 0 1,0 0-1,0 0 1,0 1-1,-1-1 1,1 0-1,0 1 1,0-1-1,-1 1 1,1 0-1,0 0 1,-1 0-1,1 0 1,0 0-1,-1 1 1,0-1-111,-13 3 187,1 0 1,-1 1 0,1 1 0,0 1 0,0 0 0,1 0 0,-7 5-188,1 1 127,1 0-1,0 1 1,1 1-1,-16 15-126,29-24 11,0 0 1,0 1-1,1-1 0,-1 1 0,1 0 1,0 1-1,1-1 0,0 1 0,0-1 1,0 1-1,1 0 0,0 0 0,0 0 0,0 2-11,2-6 3,0 0 0,0-1-1,0 1 1,0 0-1,0 0 1,1 0-1,-1 0 1,1 0 0,0-1-1,0 1 1,0 0-1,0-1 1,0 1-1,0 0 1,2 1-3,0-1 3,-1 0 1,1-1-1,-1 1 0,1-1 0,0 0 1,0 0-1,0 0 0,0 0 1,1 0-1,-1 0 0,0-1 1,1 0-1,-1 0 0,1 0 1,0 0-4,97 20 66,-72-17-56,-1 1 1,1 1-1,-1 2 0,-1 1 0,0 1 1,16 9-11,-38-16 1,0 0-1,0 0 1,-1 0 0,1 0 0,-1 1 0,0 0 0,0 0 0,0 0-1,-1 0 1,1 1 0,1 2-1,-4-4 0,0 0 1,1-1-1,-1 1 1,0 0-1,-1 0 0,1 0 1,0 0-1,-1 0 0,0 0 1,1 0-1,-1 0 0,0 0 1,-1 0-1,1 0 0,-1 0 1,1-1-1,-1 1 1,0 0-1,0 0 0,0 0 1,0 0-1,-1 1 0,-3 3 3,1 0 0,-2 0 1,1 0-1,-1 0 0,0-1 0,0 0 0,-1 0 0,1 0 1,-1-1-1,-1 0 0,1-1 0,-1 1 0,0-1-3,-12 5 20,0 0 0,-1-1-1,0-1 1,-14 2-20,22-6 24,-1 0 0,0-2 1,0 1-1,0-2 0,-7 0-24,15 0-7,1 0 0,0-1-1,0 0 1,0 0 0,0 0 0,0 0-1,0-1 1,0 0 0,1 0 0,-1 0-1,0 0 1,1-1 0,0 0 0,0 0 0,0 0-1,-2-2 8,5 4 77,1 1 0,-1-1 0,0 0 1,1 0-1,-1 0 0,0-1 0,1 1 0,-1 0 0,1 0 0,0 0 0,-1 0 0,1 0 0,0-1-77,2-13 432</inkml:trace>
  <inkml:trace contextRef="#ctx0" brushRef="#br0" timeOffset="354.289">630 537 7146,'-22'-10'3840,"7"3"-623,5 18-2089,7 9-248,3 15-295,8 8-89,5 6-160,2 0-96,1-5-152,-4-3-16,4-5 24,-8-5 32,3-6-520,-5-6-136,-2-2 280</inkml:trace>
  <inkml:trace contextRef="#ctx0" brushRef="#br0" timeOffset="691.429">538 198 10314,'-18'-29'4033,"-3"6"-2761,21 20-864,-3 2-120,8 9-23,7 12-137,3 15-48</inkml:trace>
  <inkml:trace contextRef="#ctx0" brushRef="#br0" timeOffset="1259.178">890 621 4353,'-1'-1'207,"0"1"-1,-1-1 1,1 1 0,0-1-1,0 1 1,0 0 0,-1 0-1,1-1 1,0 1 0,0 0 0,0 0-1,-1 0 1,1 1 0,0-1-1,0 0 1,0 0 0,-1 1-1,1-1 1,0 1 0,0-1-1,0 1 1,0-1 0,0 1-1,0-1 1,0 1 0,-1 0-207,1 1 244,-1 0 1,1 0-1,0 0 1,-1 0-1,1 0 1,0 1-1,0-1 1,1 0-1,-1 0 1,0 1-1,1-1 0,0 0 1,-1 2-245,0 3 279,1-1 1,0 1-1,0 0 1,1-1-1,0 1 1,0-1-1,0 1 0,1-1 1,0 0-1,2 5-279,16 27 698,-12-25-587,-1-1 0,0 1 0,-1 1 0,0-1 0,-1 1 0,-1 0 0,0 0 0,-1 1 0,1 7-111,-7-14 60,1-8 56,0-7 125,-5-73 15,2-1-1,7-73-255,-2 149 1,8-49 10,-8 50-10,2 0-1,-1 0 0,0 0 0,1 0 1,0 1-1,0-1 0,0 1 1,0-1-1,0 1 0,1 0 1,-1 0-1,1 0 0,-2 2 0,0 0-1,0 0 1,0 0 0,1 0 0,-1 0-1,0 1 1,0-1 0,0 1 0,0-1-1,1 1 1,-1-1 0,0 1 0,1 0-1,-1-1 1,0 1 0,1 0 0,-1 0-1,0 0 1,1 0 0,-1 0 0,0 0-1,1 1 1,1 0-1,0-1 0,0 2 0,0-1 0,-1 0-1,1 1 1,0-1 0,-1 1 0,1 0-1,-1 0 1,1 0 1,8 9-5,-1-1-1,-1 1 1,0 1 0,2 3 5,-6-8-1,33 50 6,-3 1 1,-2 2-1,12 35-5,-43-92 2,-1 1 0,1-1 0,-1 1 0,0-1 0,-1 1-1,1-1 1,0 1 0,-1 0 0,0 2-2,-10-45 63,7 18-60,1 0 1,1 0-1,0-1 1,2 1-1,1 0 0,0 0 1,1 0-1,1 0 1,8-20-4,-9 33-1,0 1 0,1-1 0,0 0 0,0 1 0,1 0 0,0 0 1,0 0-1,1 1 0,2-2 1,-5 5 1,0 0-1,0 1 1,0 0 0,1-1 0,-1 1 0,1 1-1,-1-1 1,1 0 0,0 1 0,0 0-1,0 0 1,-1 0 0,1 0 0,0 1 0,0-1-1,0 1 1,0 0 0,0 0 0,0 1 0,4 0-1,1 1 1,0 0 0,-1 1 0,1 0 1,0 1-1,-1-1 0,0 2 0,0-1 0,0 1 1,0 1-1,-1-1 0,0 1 0,0 0 1,0 1-1,-1 0 0,0 0 0,-1 0 1,1 1-1,-1-1 0,2 7-1,1 0 21,-2 1-1,1 0 0,-2 0 1,0 1-1,-1-1 1,0 1-1,-2 0 1,1 0-1,-2 1 1,0 12-21,-6 64 2502,4-51-1478</inkml:trace>
  <inkml:trace contextRef="#ctx0" brushRef="#br0" timeOffset="1950.187">1816 570 4409,'-29'-22'4413,"24"17"-3184,0 1 1,0 0 0,0 0-1,0 1 1,-6-3-1230,11 7 85,0 0 0,0 0 0,-1 0 0,1 0 0,0 0 0,0 0 0,0 0 1,1 0-1,-1 0 0,0 0 0,0 0 0,0 0 0,1 0 0,-1 0 0,1 0-85,6 39 345,0 1 0,-3 0-1,-2 1 1,-2 36-345,-1-45 133,0-19-66,0-1 0,1 1 0,1 0 1,0-1-1,1 1 0,0 0-67,-1-11 10,0 0 0,-1-1-1,1 1 1,0-1 0,0 1-1,1-1 1,-1 1 0,1-1-1,-1 0 1,1 0 0,0 1-1,-1-1 1,1 0 0,0-1-1,0 1 1,1 0 0,-1 0-1,0-1 1,1 0 0,-1 1-1,1-1 1,-1 0 0,1 0 0,-1 0-1,1-1 1,0 1 0,-1 0-1,1-1 1,0 0 0,0 0-1,1 0-9,5 0 15,0-1 1,-1-1-1,1 1 0,-1-1 0,1-1 0,-1 0 0,0 0 0,0 0 1,0-1-1,-1 0 0,1-1 0,-1 0 0,0 0 0,0 0 0,-1-1 1,3-2-16,-1 0 12,1-1 0,-2 0 0,1 0 0,-1-1 0,0 0 0,-1 0 0,0 0 0,-1-1 0,0 0 0,0 0 0,2-11-12,-3-3 14,-1-1-1,-1 1 1,-1 0-1,-2-1 1,0 1-1,-2 0 1,-5-24-14,8 46-3,0 9-4,3 22-12,8 40-7,-6-44 30,2-1-1,0 0 1,1-1 0,2 1-1,7 11-3,-11-23-5,1 0 0,0 0-1,1 0 1,0-1-1,1 0 1,0-1-1,0 0 1,1 0 0,0-1-1,1 0 1,2 0 5,-9-5-308,1-1 1,0 0 0,0 0-1,0 0 1,0-1 0,0 1 0,1-1-1,-1-1 1,0 1 0,0-1-1,1 0 1,-1 0 0,0 0-1,1-1 308,17-3-1577</inkml:trace>
  <inkml:trace contextRef="#ctx0" brushRef="#br0" timeOffset="2323.017">2371 194 9210,'-14'-35'3953,"9"26"-2377,1 12-136,8 15-519,1 16-241,4 19-120,0 3-16,11 20-40,-6 11-48,5 2-112,4 2-72,-9-13-120,0-11-24,-5-13-48,-2-3 48,0-17 129,10-6 407,8-12-432</inkml:trace>
  <inkml:trace contextRef="#ctx0" brushRef="#br0" timeOffset="2934.39">2981 611 5577,'2'-1'200,"1"0"-1,-1 0 1,0 0 0,0-1-1,0 1 1,0-1-1,0 1 1,0-1 0,0 0-1,0 1 1,0-1 0,-1 0-1,1 0 1,-1 0-1,1-1 1,-1 1 0,0 0-1,1-2-199,-2 0 280,0 0 1,0 0-1,0 0 0,-1 0 0,1 0 0,-1 0 0,0 0 0,0 0 1,-1 0-1,1 0 0,-1 1 0,-1-4-280,1 4 89,1-1 0,-1 1-1,1 0 1,-1 0 0,0 0 0,0 0 0,0 0-1,-1 1 1,1-1 0,-1 1 0,1-1 0,-1 1-1,0 0 1,0 0 0,0 0 0,0 1 0,0-1-1,-1 1 1,1-1 0,0 1 0,-1 0-1,1 0 1,0 1 0,-1-1 0,1 1 0,-1-1-1,0 1 1,1 0 0,-1 1 0,1-1 0,-1 1-1,1-1 1,-1 1-89,-5 1 61,0 1 0,-1 0 0,1 1 1,1 0-1,-1 0 0,0 1 0,1 0 0,0 0 0,0 1 0,1 0 0,-6 6-61,3-1 32,-1 0-1,1 1 0,1 0 1,0 1-1,1 0 1,0 0-1,1 1 1,0 0-1,1 0 1,1 1-1,0 0-31,4-8 14,-1 0-1,1 0 1,0 0 0,0 0 0,0 0-1,1 0 1,1 0 0,-1 0 0,1 0-1,0 0 1,0 0 0,1 0 0,0 0-1,1-1 1,-1 1 0,1-1 0,0 1-1,1-1 1,-1 0 0,1 0 0,1-1-1,-1 1 1,1-1 0,0 0 0,2 2-14,2 0 29,0 0 0,0-1 0,1 0 0,0-1 0,0 1 0,0-2 0,1 0 0,-1 0 0,1-1 0,0 0 0,0-1 0,0 0 0,3 0-29,-6-1 13,0-1 0,1 0 1,-1 0-1,0 0 1,0-1-1,1 0 1,-1-1-1,0 0 0,0 0 1,0-1-1,0 0 1,-1 0-1,1-1 1,-1 0-1,0 0 1,0-1-1,0 0 0,1-1-13,-6 4 6,1-1 1,0 0-1,-1-1 0,1 1 0,-1 0 0,0-1 0,0 1 0,0-1 0,-1 0 0,1 0 0,-1 1 0,0-1 1,0 0-1,0 0 0,-1 0 0,1 0 0,-1 0 0,0-2-6,-1-9 22,0 1 0,-1-1 0,-1 1 0,-2-7-22,-2-8 33,7 29-32,-7-39 52,-2 1 1,-7-19-54,28 109 80,-4-30-47,1 1 0,0-2 0,2 1 0,1-2 0,1 1 0,0-2 0,1 0 0,1 0 0,1-1 0,1-1 0,1-1-33,-12-10 64,5 4-497,-1-1-1,1 0 0,1-1 0,0 0 0,7 4 434,5-4-852</inkml:trace>
  <inkml:trace contextRef="#ctx0" brushRef="#br0" timeOffset="3275.687">3429 216 10362,'-14'-28'4209,"11"25"-2849,3 3-327,4 13-385,2 11-232,2 13-120,3 11-16,6 17-72,-2 8-40,6 10-48,-7 1-24,-3-8-32,6-3 8,-10-20 16,-4-4 56,0-14-352,-2-8-376,3-8 376</inkml:trace>
  <inkml:trace contextRef="#ctx0" brushRef="#br0" timeOffset="3643.359">3349 588 8266,'5'1'5880,"25"4"-3477,8 4-1942,1-2 0,0-1-1,0-1 1,0-3 0,0-1 0,16-3-461,-33 0 11,0 0 1,0-2-1,0 0 1,-1-1-1,0-2 0,0 0 1,0-1-1,-1-1 1,0-1-1,-1-1 0,0-1 1,2-2-12,-13 8 9,-1 0 0,0-1 0,0 0 0,-1 0 0,0 0-1,0-1 1,-1 0 0,4-6-9,-7 11 4,-1 0-1,1-1 1,-1 1-1,1-1 1,-1 1-1,0-1 1,0 1-1,-1-1 1,1 1-1,-1-1 1,0 0-1,0 1 1,0-1-1,0 1 1,0-1-1,-1 0 1,0 1-1,0-1 1,0 1-1,0-1 1,0 1-1,-1 0 1,-1-4-4,1 5 1,0 0-1,0-1 1,0 1 0,-1 0-1,1 0 1,0 0 0,-1 0-1,1 1 1,-1-1 0,0 1-1,0-1 1,1 1 0,-1 0 0,0 0-1,0 0 1,0 1 0,0-1-1,0 1 1,0-1 0,-1 1-1,1 0 1,0 0 0,0 1-1,0-1 1,0 1 0,0-1 0,-2 2-1,-2-1 0,1 1 0,-1 0 1,1 1-1,-1 0 1,1 0-1,0 0 1,0 1-1,0-1 1,0 2-1,1-1 0,0 0 1,-2 3-1,-5 7 3,0 1 0,1 1 1,1 0-1,0 0 0,1 1 0,1 0 0,-6 19-3,8-21 8,1 1-1,1 0 0,1 0 1,0 1-1,1-1 0,1 1 0,0-1 1,1 1-1,2 7-7,-1-17 3,0 0 0,0-1 1,1 1-1,0 0 0,1-1 1,0 1-1,0-1 0,0 0 0,0 0 1,1 0-1,0-1 0,0 1 0,2 0-3,1 2 6,1-1 0,-1-1 0,2 0 0,-1 0 0,0 0 0,1-1 0,0 0 0,7 2-6,4 1 17,0-2 1,1 0-1,0-1 0,0-1 1,1-1-1,-1-1 1,1-1-1,8 0-17,-2-2-52,0-2 0,1 0 52,61-16-44</inkml:trace>
  <inkml:trace contextRef="#ctx0" brushRef="#br0" timeOffset="4035.945">4510 5 10258,'-1'0'117,"1"0"0,0-1 0,-1 1-1,1 0 1,-1-1 0,1 1 0,0 0 0,-1-1 0,1 1-1,-1 0 1,1 0 0,-1-1 0,1 1 0,-1 0-1,1 0 1,-1 0 0,1 0 0,-1 0 0,1 0 0,-1 0-1,1 0 1,-1 0 0,1 0 0,-1 0 0,0 0 0,1 0-1,-1 0 1,1 1 0,-1-1 0,1 0 0,0 0-1,-1 1-116,0 0 123,0 0 0,0 0 0,0 0 0,0 0 0,1 1 0,-1-1 0,0 0 0,1 1 0,-1-1 0,1 0-1,-1 1 1,1-1 0,0 1-123,-5 52 886,4-47-588,1 26 288,1 0 0,2 1 0,6 30-586,27 96 905,-1-6-358,-29-116-482,-1-8-3,1 0 0,1-1 0,7 18-62,-14-46 4,0 0 0,0-1 0,1 1 0,-1-1-1,0 1 1,0 0 0,0-1 0,1 1 0,-1-1 0,0 1 0,1-1 0,-1 1 0,0-1 0,1 0-1,-1 1 1,0-1 0,1 1 0,-1-1 0,1 0 0,-1 1 0,1-1 0,-1 0 0,1 1 0,0-1-4,-1-1 6,1 1 1,-1-1 0,0 0 0,1 1 0,-1-1-1,0 0 1,0 0 0,0 0 0,1 1-1,-1-1 1,0 0 0,0 0 0,0 1 0,0-1-1,0 0 1,0 0 0,-1 0 0,1 1 0,0-1-1,0 0-6,-3-10 21,1 0-1,-1 1 0,-1-1 0,0 1 0,0 0 0,-1 0 1,0 1-1,-1-1 0,0 1 0,-5-4-20,-1-3 6,-2 1 0,0 0 0,-1 1-1,0 1 1,-4-3-6,10 10 0,0 0-1,0 0 1,0 1 0,-1 0-1,1 1 1,-1 0-1,0 0 1,0 1 0,-1 0-1,-6 0 1,11 2-1,1 1 0,-1 0-1,1 0 1,-1 0 0,1 0 0,0 1-1,-1 0 1,1 0 0,0 1 0,0-1-1,-1 1 1,1 0 0,0 1-1,1-1 1,-1 1 0,0 0 0,1 0-1,0 0 1,-1 1 0,1-1-1,-1 3 2,-4 4-1,1 0-1,1 0 0,0 1 0,0 0 1,1 1-1,0-1 0,1 1 0,0 0 1,-1 9 1,4-15 1,0-1 1,1 1-1,0-1 1,0 1-1,1 0 1,-1 0-1,1 0 1,1-1-1,-1 1 1,1 0-1,0 0 1,0-1-1,0 1 1,1-1-1,0 1 1,0-1-1,1 0 1,-1 0-1,1 1 1,0-2-1,0 1 1,4 3-2,0-1 3,0-1-1,1-1 1,0 1 0,0-1 0,0 0-1,1-1 1,0 0 0,0-1 0,0 1 0,0-2-1,0 1 1,8 0-3,21 3 359,0-2 0,21 0-359,-46-3 205,63 2 2007,-4-2-1005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17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38 566 7722,'0'0'147,"0"-1"0,0 1 0,0-1 0,-1 1 0,1 0 0,0-1 0,0 1 0,-1-1 0,1 1 0,0-1 0,-1 1 0,1 0 0,0-1 0,-1 1 0,1 0 0,-1-1 0,1 1 0,-1 0 0,1 0 0,-1-1 0,1 1 0,-1 0 0,1 0 0,-1 0 0,1 0 0,-1 0 0,1 0 0,-1 0 0,1 0 0,-1 0 0,1 0 0,-1 0 0,1 0 0,-1 0 0,1 0 1,-1 0-1,1 0 0,-1 1-147,0 0 152,0 0 1,0 0 0,0 1 0,0-1 0,0 0 0,0 1-1,0-1 1,0 1 0,0-1 0,1 1 0,-1 0 0,1 0-153,-3 8 157,0 0-1,1 0 1,1 1 0,0 3-157,1 6 264,1 1-1,1-1 1,0 0-1,2 0 1,3 11-264,12 31 909,5 6-909,14 44 430,-38-105-357,-5-11 30,-8-15 23,5 2-109,1 0-1,1 0 0,0-1 0,1 0 0,2 0 1,-1 0-1,2 0 0,0-1 0,2 1 0,0-1 0,0 1 1,2-1-1,0 1 0,3-6-16,-3 17 2,0 1 0,0 0 0,1 0 0,-1 0 0,1 0 1,1 0-1,-1 1 0,1-1 0,0 1 0,0 0 0,1 0 0,-1 0 0,1 1 0,0 0 0,1 0 0,-1 0 1,1 0-1,-1 1 0,1 0 0,0 0 0,0 1 0,1-1 0,0 1-2,7-2 1,0 1 0,0 0 0,0 1 0,0 1 0,1 0 0,-1 1 0,1 0 0,-1 1-1,0 1 1,3 1-1,-9-2 1,-1 1-1,0 0 0,0 0 0,-1 1 0,1-1 0,0 2 1,-1-1-1,0 1 0,0 0 0,0 0 0,0 0 0,0 1 1,-1 0-1,0 0 0,0 0 0,0 1 0,-1 0 0,0 0 1,0 0-1,0 0 0,-1 1 0,0-1 0,1 5 0,1 2 1,-2 1 0,1 1-1,-2-1 1,0 0-1,0 1 1,-2-1 0,0 1-1,0-1 1,-1 1-1,-1-1 1,-1 5-1,-8 27 41,6-26-101,1 1 0,0 14 60,5-12 2245,11-4-1174</inkml:trace>
  <inkml:trace contextRef="#ctx0" brushRef="#br0" timeOffset="372.146">825 579 8314,'-3'-4'452,"-1"1"1,1 0-1,-1 0 0,0 0 1,0 0-1,0 1 1,0 0-1,0 0 0,-1 0 1,1 0-1,-1 0 1,1 1-1,-1 0 0,1 0 1,-2 0-453,-1 0 231,1 1 0,-1 0 0,1 0 0,-1 1 0,1 0-1,-1 0 1,1 0 0,0 1 0,0 0 0,-5 2-231,3-1 43,1 0 0,0 1-1,0 0 1,0 1 0,0-1 0,1 1-1,0 0 1,0 1 0,0-1 0,1 1-1,0 1 1,0-1 0,0 1 0,1-1-1,0 1 1,0 1 0,1-1 0,-2 6-43,1-1 18,2 0 1,0 0 0,0 1 0,1-1 0,0 0 0,1 1 0,1-1 0,0 1 0,1-1 0,0 0 0,0 1 0,2-1 0,-1 0 0,2 1-19,-2-5 8,1 0 0,0 0 0,0 0 0,1-1 0,0 1 0,0-1 0,1 0 0,0-1 0,0 1 0,0-1 0,1 0 0,0-1 0,0 0 0,0 0 0,1 0 0,0-1 0,0 0 0,0-1 0,0 1 0,2-1-8,-2-1 8,-1 0 0,1-1 0,0 1 0,-1-2 0,1 1 0,0-1 0,0 0 0,0 0 0,3-2-8,-6 1 6,0 0 0,0-1-1,0 1 1,0-1 0,0 0 0,0-1-1,0 1 1,0-1 0,-1 0-1,0 0 1,1-1 0,-1 1-1,-1-1 1,2-1-6,2-3 8,-1 0 1,0-1-1,0 0 0,-1 0 0,0 0 1,-1-1-1,0 1 0,0-1 0,-1 0 1,0 0-1,-1-1 0,0 1 0,-1 0 1,0-1-1,-1 1 0,0-1 0,0 1 1,-1-1-1,-1 1 0,1 0 0,-2-1 1,-1-4-9,1 4 12,-1 0 0,0 0 0,0 0 1,-2 0-1,1 0 0,-1 1 1,-1 0-1,1 1 0,-2-1 0,1 1 1,-1 1-1,-1-1 0,0 1 0,0 1 1,0 0-1,-1 0 0,0 1 1,0 0-1,-9-3-12,14 7-102,0 0 0,0 0 0,0 1 1,0 0-1,-1 0 0,1 0 0,0 1 1,-1 0-1,1 0 0,0 0 0,-1 0 1,1 1-1,-5 1 102,-18 13-548</inkml:trace>
  <inkml:trace contextRef="#ctx0" brushRef="#br0" timeOffset="833.777">1047 664 9458,'11'-110'3358,"-5"91"-1776,-6 19-1566,0 0 0,0 0 0,1-1 1,-1 1-1,0 0 0,0 0 0,0 0 1,1 0-1,-1 0 0,0 0 0,0 0 0,0 0 1,1 0-1,-1-1 0,0 1 0,0 0 1,1 0-1,-1 0 0,0 0 0,0 0 0,0 0 1,1 1-1,-1-1 0,0 0 0,0 0 1,1 0-1,-1 0 0,0 0 0,0 0 0,0 0 1,1 0-1,-1 0 0,0 1 0,0-1 1,0 0-1,1 0 0,-1 0-16,14 20 316,-13-18-136,19 37 154,-1 0 1,-2 1-1,-2 0 0,-1 1 1,-2 1-1,-2 1 0,0 18-334,-9-58 31,1 24 60,-2-26-76,0 0-1,0-1 0,0 1 0,0-1 1,0 1-1,0-1 0,0 1 1,0 0-1,0-1 0,-1 1 0,1-1 1,0 1-1,0-1 0,-1 1 1,1-1-1,0 1 0,0-1 0,-1 1 1,1-1-1,0 1 0,-1-1 1,1 0-1,-1 1 0,1-1 0,-1 0 1,1 1-1,-1-1 0,1 0 1,-1 1-1,1-1 0,-1 0 0,1 0 1,-1 0-1,1 0 0,-1 1 1,0-1-15,1-1 25,-1 1 1,1-1 0,0 1-1,-1-1 1,1 0 0,-1 1-1,1-1 1,0 1 0,-1-1-1,1 0 1,0 1 0,0-1-1,0 0 1,-1 1 0,1-1-1,0 0 1,0 1 0,0-1-1,0 0 1,0 1 0,0-1-1,0 0 1,1 0-26,-1-2 31,-3-71 195,4-19-226,0 74 19,-1-1-5,0 0-5,0-1-1,2 1 0,0-1 0,1 1 0,2 0 0,0-1-8,-4 17 2,0 1-1,1-1 0,-1 0 1,1 0-1,0 1 0,0-1 1,0 1-1,0 0 0,1-1 1,-1 1-1,1 0 0,0 1 1,0-1-1,0 0 0,0 1 1,1-1-1,-1 1 0,1 0 1,-1 0-1,1 1 0,0-1 1,-1 1-1,1 0 0,0 0 1,0 0-1,0 0 0,0 1 1,0-1-1,0 1 0,0 0 0,0 0 1,0 1-1,1-1-1,4 1 2,-1 1 0,1 0 1,0 0-1,-1 1 0,0 0 0,1 0 0,-1 1 0,0 0 0,-1 0 0,1 1 0,-1 0 1,0 0-1,0 1 0,0 0 0,4 6-2,-2-2 9,-1 0 0,-1 0 0,1 1 0,-2 0 0,0 0 0,0 1 0,-1-1 0,0 1 0,-1 1 0,2 9-9,5 37 89,-6-31 1532,1-1 0,7 20-1621,7 0 1316</inkml:trace>
  <inkml:trace contextRef="#ctx0" brushRef="#br0" timeOffset="1259.86">1913 731 10090,'-67'-46'4345,"63"43"-2392,4 2-785,7 1-520,-7 0-320,8 0-224,29-2-24,55-2 144,-31-1-272,9-2 72</inkml:trace>
  <inkml:trace contextRef="#ctx0" brushRef="#br0" timeOffset="1814.329">2816 131 7730,'-8'-4'1282,"7"2"-948,-1 1-1,1 0 1,-1 0-1,0 0 1,0 0 0,1 0-1,-1 0 1,0 1-1,0-1 1,0 1-1,0-1 1,-1 1-334,2 0 70,0 1-1,0-1 1,1 1 0,-1 0 0,0-1 0,0 1 0,0 0 0,1 0 0,-1-1 0,0 1 0,1 0 0,-1 0 0,1 0 0,-1 0-1,1 0 1,-1 0 0,1 0 0,-1 0 0,1 0 0,0 0 0,0 0 0,0 0 0,-1 0 0,1 0 0,0 0 0,0 0 0,0 0 0,1 0-70,-3 16 343,1-1 1,0 1-1,2-1 1,0 0 0,1 1-1,0-1 1,3 8-344,9 28 1088,14 33-1088,-11-37 522,10 48-522,-21-55 72,-1 1 0,-2-1 1,-2 1-1,-1 0 0,-2-1 0,-3 1 0,-4 17-72,6-41 29,3-15 67,0-5 35,-2-38 248,-4-1-230,-2 0-1,-5-13-148,8 38 10,-1-1-1,0 1 0,-1 0 1,-1 0-1,0 1 1,-1 0-1,-2 0-9,8 10 1,-1 1 0,0-1 0,0 1 0,0 0 0,-1 0 0,1 1 0,-1-1 0,0 1-1,0 0 1,0 1 0,0-1 0,0 1 0,-1 0 0,1 0 0,-1 0 0,0 1-1,-2 0 1,1 0-1,-1 0 1,1 1-1,0 0 1,-1 1 0,1 0-1,-1 0 1,1 1-1,0-1 1,0 1 0,-6 3-1,2 0 1,1-1 0,0 2 0,0-1 0,1 1-1,0 1 1,0 0 0,0 0 0,1 1 0,0 0 0,0 0 0,1 1 0,0 0 0,1 0 0,0 0 0,0 1 0,-3 8-1,6-9 6,0 0-1,0 0 1,1 0-1,0 0 0,1 0 1,0 1-1,1-1 0,-1 1 1,2-1-1,-1 0 1,3 9-6,-2-11 19,1 0 0,0 0 0,0 0 1,1 0-1,0-1 0,0 1 1,0-1-1,1 0 0,0 0 1,0 0-1,1 0 0,0-1 1,0 0-1,0 0 0,0 0 0,1-1-19,6 4 80,0 0 0,1-1-1,0-1 1,0 0-1,0-1 1,1 0 0,0-1-1,0 0 1,0-1-1,0-1 1,0-1-1,5 1-79,21-1-241,0-2 0,1-1-1,30-7 242,-12-1-675</inkml:trace>
  <inkml:trace contextRef="#ctx0" brushRef="#br0" timeOffset="2483.653">3104 702 9226,'31'15'5017,"9"-4"-4721,-35-10 96,3 1-181,1-1 1,-1 0-1,0-1 0,1 1 1,-1-2-1,0 1 0,1-1 0,-1 0 1,0-1-1,1 0 0,-1-1 0,1 0-211,5-2 166,0-2 0,-1 1 0,1-2 0,-2 1 0,11-9-166,-17 12 31,-1 0-1,0 0 1,0 0 0,0 0 0,0-1 0,-1 0-1,1 0 1,-1 0 0,-1-1 0,1 1-1,-1-1 1,0 0 0,0 0-31,-3 5 4,0 0 1,0 0-1,0 0 0,0 0 1,0 0-1,0-1 0,-1 1 1,1 0-1,0 0 0,-1 0 1,1 0-1,-1 0 0,1 0 0,-1 0 1,1 0-1,-1 0 0,0 0 1,1 1-1,-1-1 0,0 0 1,0 0-1,0 1 0,0-1 1,0 0-1,0 1 0,0-1 1,0 1-1,0-1 0,0 1 1,0-1-1,-1 1-4,-36-12 46,37 11-43,-8-1-2,-1 1 1,1 0-1,0 0 1,-1 1-1,1 0 1,0 1-1,-1 0 1,1 0-1,0 1 1,-1 0-1,1 1 1,1 0-1,-1 0 1,0 1-1,1 0 1,-1 1-1,1 0 1,1 0-1,-1 0 1,1 1-1,0 0 1,0 1-1,0 0 1,1 0-1,0 0 0,1 1 1,-1 0-1,1 0 1,1 0-1,0 0 1,0 1-1,0 0 1,1-1-1,1 2 1,0-1-1,0 0 1,0 0-1,1 0 1,1 1-1,-1-1 1,1 1-1,2 7-1,-1-7 6,1 0 0,1 1 1,0-1-1,0 0 0,1-1 0,0 1 0,0 0 0,1-1 0,1 0 0,0 0 0,0-1 0,0 1 0,1-2 0,0 1 0,1-1 0,0 0 0,7 6-6,-4-6 11,-1 0-1,1 0 1,0-1 0,0 0-1,1-1 1,-1-1-1,1 0 1,0 0-1,1-1 1,-1-1-1,1 0 1,-1 0 0,1-1-1,8-1-10,39-6-243,1-3 130</inkml:trace>
  <inkml:trace contextRef="#ctx0" brushRef="#br0" timeOffset="2828.267">3810 180 10290,'0'-1'214,"-1"1"0,0-1 0,0 0-1,1 1 1,-1-1 0,0 1 0,0-1 0,0 1-1,0-1 1,0 1 0,0 0 0,0 0 0,0-1-1,0 1 1,0 0 0,0 0 0,0 0 0,0 0-1,0 0 1,0 0 0,0 0 0,1 0-1,-1 1 1,0-1 0,0 0 0,0 0 0,-1 1-214,1 0 155,-1 0 1,1 1-1,0-1 1,-1 0-1,1 1 1,0-1 0,0 1-1,0 0 1,0-1-1,0 1 1,1 0-1,-1-1 1,0 1-1,1 1-155,-4 11 86,1 1 0,1 0-1,0 0 1,1 1-86,0-2 550,-2 15-283,2 1-1,2-1 0,0 1 0,6 27-266,29 115 339,-2-13-201,6 82-1229,-39-235 1394,-1-4-250</inkml:trace>
  <inkml:trace contextRef="#ctx0" brushRef="#br0" timeOffset="2829.267">3643 675 8834,'-6'3'4209,"6"-6"-1841,7 3-599,-7 0-369,23 0-544,64 0-408,-29-7-64,3-3-144,0-2-24,4 2-176,-4 2-200,-4-1 88</inkml:trace>
  <inkml:trace contextRef="#ctx0" brushRef="#br0" timeOffset="3209.733">4142 650 8074,'18'77'3805,"-18"-76"-3706,0-1 1,0 1 0,0 0-1,0 0 1,0 0-1,1 0 1,-1 0 0,0 0-1,1 0 1,-1 0 0,1-1-1,-1 1 1,1 0 0,0 0-1,-1 0 1,1-1 0,0 1-1,-1 0 1,1-1 0,0 1-1,0-1 1,-1 1 0,1-1-1,0 1 1,0-1 0,0 0-1,0 1 1,0-1 0,0 0-1,0 0 1,0 1 0,-1-1-1,1 0 1,0 0 0,0 0-1,0 0 1,0 0-1,0 0 1,0-1 0,0 1-1,0 0 1,0 0 0,0-1-1,0 1-99,3-1 378,14-4-108,0-1 1,0-1 0,0-1-1,-1 0 1,0-1 0,-1-1-1,0 0 1,-1-1-1,0-1 1,-1 0 0,2-3-271,-14 13 4,0 1 0,-1-1 0,1 1 0,-1-1 0,0 0 0,1 0 1,-1 0-1,0 1 0,0-1 0,0 0 0,-1 0 0,1-1 0,0 1 1,-1 0-1,1 0 0,-1 0 0,0 0 0,1 0 0,-1-2-4,-1 2 3,1 0-1,-1 0 0,1 0 0,-1 1 1,0-1-1,0 0 0,0 1 0,0-1 1,0 1-1,0-1 0,0 1 0,0-1 1,-1 1-1,1 0 0,-1 0 1,1-1-1,-1 1 0,0 0-2,-3-2 1,0 0-1,-1 0 1,1 1 0,-1 0-1,0 0 1,0 1 0,0-1-1,1 1 1,-1 0 0,0 1-1,0-1 1,0 1 0,-1 1-1,-1 0-2,0 0 0,1 1 1,-1 0-1,0 0 1,1 1-1,-1 0 1,1 0-1,0 1 1,0 0-1,0 0 1,1 1-1,0 0 0,-1 0 1,2 0-1,-5 5 2,3-1-2,-1 0-1,1 1 1,0-1 0,1 2-1,1-1 1,-1 1-1,2 0 1,-1 0-1,1 0 1,-1 7 2,3-6 4,-1-1 1,2 1-1,-1-1 1,2 1 0,0 0-1,0-1 1,1 1 0,0 0-1,1-1 1,3 10-5,-3-13 12,0-1 1,1 1 0,1-1-1,-1 1 1,1-1 0,0 0-1,1 0 1,0-1 0,0 0-1,0 1 1,0-2 0,1 1-1,0-1 1,1 0 0,4 4-13,4-1 38,-1-1 1,1 0-1,1 0 1,-1-2 0,1 0-1,0-1 1,0 0-1,15 0-38,-5-1-35,-1-1-1,0-2 0,1 0 1,-1-2-1,14-3 36,14-7-868,-9-10 356</inkml:trace>
  <inkml:trace contextRef="#ctx0" brushRef="#br0" timeOffset="3547.82">4628 614 8418,'-2'2'430,"1"1"0,-1 0 0,1 0 0,0 0 0,0 0 0,0 0 0,1 0 0,-1 0-1,0 0 1,1 0 0,0 0 0,0 0 0,0 1 0,0-1 0,1 2-430,13 50 1206,-10-42-650,12 49 782,-3 0 0,-2 1 0,-2 12-1338,-6-64 565,-5-27-214,-3-8-223,1-1 1,1 1-1,2 0 0,0-12-128,8-97 46,-6 122-33,-1 4-10,2-14 2,0 0 0,1 0 0,1 1 0,4-12-5,-7 28 0,0 0 1,0 0-1,1 0 1,-1 0-1,1 0 1,0 0-1,1 1 1,-1-1-1,0 1 1,1-1-1,0 1 1,0 0-1,0 0 1,0 0-1,0 0 1,1 1-1,-1-1 1,1 1-1,0 0 1,-1 0-1,1 0 1,0 1-1,0-1 1,0 1-1,2 0 0,-1 0-48,-1 1 0,1 0 1,-1 0-1,0 1 0,1-1 0,-1 1 0,1 0 0,-1 0 1,0 1-1,0-1 0,0 1 0,0 0 0,0 0 0,3 2 48,5 4-1419,0 1 0,0 0-1,8 10 1420,13 13-1811</inkml:trace>
  <inkml:trace contextRef="#ctx0" brushRef="#br0" timeOffset="3987.141">5073 908 6833,'3'16'6617,"-8"-28"-2854,-6-27-1565,2-17-1004,-3-56-1194,11 93 9,1 0 0,0 0 0,2 0 0,0-1 0,1 2 0,1-1 0,5-13-9,-8 29 0,0 0 0,0 0 0,0 0 0,1 0 0,-1 1 0,1-1 0,0 0-1,0 1 1,0-1 0,0 1 0,0 0 0,1 0 0,-1 0 0,0 0 0,1 0-1,0 0 1,-1 0 0,1 1 0,0 0 0,1-1 0,-2 1-1,1 1 0,0-1 0,0 1 0,0 0 0,0 0 0,0 0 0,-1 0 0,1 0 0,0 1 0,0-1 0,0 1 0,0 0 0,-1 0 0,1 0 0,0 0 0,-1 0 0,1 0 0,-1 1 0,1 0 0,-1-1 0,0 1 0,1 1 1,6 5-1,0 1 0,-1 0-1,0 0 1,-1 1-1,0 0 1,-1 0 0,0 1-1,0-1 1,-1 2-1,-1-1 1,0 0 0,0 1-1,0 6 2,3 12 3,-2 0 0,-1 1 0,-1 0 0,-2 22-3,-1-50 1,0-1 0,0 0 0,0 0 1,1 0-1,-1 0 0,1 0 0,-1-1 0,1 1 1,-1 0-1,1 0 0,0 0 0,0 0 0,0 0 1,0-1-1,0 1 0,1 1-1,-1-3 1,-1 0-1,0 0 1,1 1 0,-1-1-1,0 0 1,0 0-1,1 0 1,-1 0 0,0 0-1,1 1 1,-1-1-1,1 0 1,-1 0 0,0 0-1,1 0 1,-1 0 0,0 0-1,1 0 1,-1 0-1,0 0 1,1 0 0,-1 0-1,0-1 1,1 1 0,-1 0-1,0 0 1,1 0-1,-1 0 1,0-1 0,1 1-1,-1 0 0,2-1 2,-1-1-1,0 1 1,0-1-1,0 1 1,0-1-1,0 1 1,0-1-1,0 0 0,0 1 1,-1-1-1,1-1-1,12-35 33,6-37-33,-11 41 16,1 0-1,14-32-15,-21 61-2,0 1 1,0 0-1,0-1 0,1 1 0,0 0 0,0 0 0,0 1 0,1-1 2,-3 3-1,-1 0 0,1 0 0,0 0 0,1 1 1,-1-1-1,0 0 0,0 1 0,0-1 0,0 1 0,0-1 1,1 1-1,-1-1 0,0 1 0,0 0 0,1 0 1,-1 0-1,0 0 0,0 0 0,1 0 0,-1 0 0,0 0 1,0 0-1,1 0 0,-1 1 0,0-1 0,0 0 0,1 1 1,-1-1-1,0 1 0,0 0 0,0 0 1,5 3-4,0 1 0,-1-1 1,1 1-1,-1 1 0,-1-1 0,1 1 0,-1-1 0,0 1 0,0 1 1,0-1-1,-1 0 0,2 7 4,3 8 0,0 1 0,-2 0-1,2 9 1,-1 11 20,1 17-20,-4-22 2,2-1 0,3 8-2,-9-41 181,1 0 0,0 0-1,0 0 1,0 0 0,1-1-1,-1 1 1,1 0 0,-1 0-1,1-1 1,0 1 0,2 1-181,5 0 901</inkml:trace>
  <inkml:trace contextRef="#ctx0" brushRef="#br0" timeOffset="4335.916">5698 502 7930,'-7'-12'4049,"3"12"-761,2 14-2416,2 8 41,2 6-369,3 4-128,3 13-88,-2-4-48,2 10-160,-2-1 8,1-8-72,1 0-280,-10-19 184</inkml:trace>
  <inkml:trace contextRef="#ctx0" brushRef="#br0" timeOffset="4336.916">5583 197 11418,'-15'-39'3865,"15"29"-3889,1 13-408,8 22-1168,7 17-777,5 27 1369</inkml:trace>
  <inkml:trace contextRef="#ctx0" brushRef="#br0" timeOffset="4681.966">5866 830 8810,'0'0'155,"-1"1"0,1-1-1,-1 0 1,0 1 0,1-1 0,-1 0 0,0 0 0,0 0 0,1 1 0,-1-1-1,0 0 1,0 0 0,1 0 0,-1 0 0,0 0 0,1 0 0,-1-1-1,0 1 1,0 0 0,1 0 0,-1 0 0,0-1 0,1 1 0,-1 0-1,0-1 1,1 1 0,-1-1 0,1 1 0,-1-1 0,1 1 0,-1-1-1,1 1 1,-1-1 0,1 1 0,-1-1 0,1 1 0,-1-1 0,1 0 0,0 1-1,0-1 1,-1 0 0,1 0 0,0 1 0,0-1-155,-14-39 1267,11 31-933,-3-10-115,1 0 0,0 0 1,1-1-1,1 0 0,1 0 0,1 0 1,1 0-1,1-9-219,-1 25 10,2-1 1,-1 0 0,0 1 0,1-1-1,0 1 1,0 0 0,0 0 0,1 0-1,-1 0 1,1 0 0,0 0-1,0 0 1,0 1 0,1 0 0,-1 0-1,1 0 1,0 0 0,0 0 0,0 1-1,0-1 1,0 1 0,0 0 0,1 0-1,-1 1 1,1-1 0,-1 1-1,4 0-10,1-1 12,0 0 0,0 1 0,0 1 0,0-1 0,0 1 0,0 1 0,0 0 0,0 0 0,0 1 0,0 0 0,0 0 0,-1 1 0,1 0 0,2 2-12,-3-1-6,0 1 0,0-1-1,-1 1 1,0 1 0,0 0-1,0 0 1,0 0 0,-1 1 0,0 0-1,-1 0 1,1 0 0,-2 1 0,1 0-1,-1 0 1,0 0 0,0 0-1,-1 1 1,0-1 0,-1 1 0,0 0-1,0 0 1,-1 0 0,0 0 0,0 0-1,-1 0 1,-1 0 0,1 0-1,-1 0 1,-1 0 0,0 0 0,0 0-1,-1 0 1,0-1 0,-4 9 6,1-3-804,5-6 365</inkml:trace>
  <inkml:trace contextRef="#ctx0" brushRef="#br0" timeOffset="5013.992">6257 460 8850,'-1'-12'4241,"-6"6"-1801,3 17-1255,2 10-353,4 10-384,0 4-72,5 5-16,-3-2-40,9 5-168,-3-2-32,-5-9 32,2-4-8,-5-12-496,-2-3-328,-6-14 376</inkml:trace>
  <inkml:trace contextRef="#ctx0" brushRef="#br0" timeOffset="5014.992">6196 117 10666,'-3'-37'4025,"-7"9"-3009,6 16-688,4 14-160,3 9-400,7 16-688,5 7 600</inkml:trace>
  <inkml:trace contextRef="#ctx0" brushRef="#br0" timeOffset="5374.22">6664 469 7122,'1'-3'439,"-1"1"1,0 0-1,0 0 1,0-1-1,0 1 1,0 0-1,0-1 1,-1 1-1,1 0 1,-1 0-1,0-1 1,1 1 0,-1 0-1,0 0 1,0 0-1,0 0 1,-1 0-1,1 0 1,-1-1-440,-1 1 228,1 0 1,-1 0-1,1 0 1,-1 0 0,0 0-1,0 1 1,0-1-1,0 1 1,0-1-1,0 1 1,0 0 0,-3 0-229,-3 0 84,0-1 1,0 1-1,1 1 1,-1 0-1,0 0 1,0 1-1,0 0 1,0 1-1,-6 1-84,10-2 29,1 1 0,-1-1 0,1 1 1,-1 0-1,1 0 0,-1 1 0,1-1 0,0 1 0,-1 2-29,4-5 3,0 1 0,0 0 0,0 0 0,1 0 0,-1 0 0,0 0 1,1 0-1,-1 0 0,1 1 0,-1-1 0,1 0 0,0 0 0,-1 0 0,1 0 0,0 1 0,0-1 0,0 0 0,0 0 0,0 0 0,0 1 0,0-1 0,0 0 0,0 0 0,1 0 0,-1 1 0,1-1 0,-1 0 0,1 0 0,-1 0 0,1 0 0,-1 0 0,1 0 0,0 0 0,0 0 0,-1 0 0,1 0 0,0 0 0,0 0 0,1 0-3,9 9 10,0-1 0,1 0 1,0 0-1,0-2 0,1 1 0,0-2 0,13 6-10,-12-6 7,0 0 0,-1 1 0,0 0 1,0 1-1,-1 1 0,0 0 0,0 1 0,1 2-7,-11-10 1,0 1 0,0-1 0,0 1-1,-1 0 1,1-1 0,-1 1 0,1 0 0,-1 0 0,0 0-1,0 0 1,-1 0 0,1 0 0,0 1 0,-1-1-1,0 0 1,0 0 0,0 0 0,0 0 0,0 1 0,-1-1-1,1 0 1,-1 0 0,0 0 0,0 0 0,0 0-1,0 0 1,-1 0 0,1 0 0,-1-1 0,0 1-1,-2 4 2,-1 0 0,-1 0 0,1-1 0,-1 1-1,-1-1 1,1-1 0,-1 1 0,0-1 0,0 0 0,-7 3-2,-45 20 4,-1-4 0,-1-1 0,-7-2-4,61-20-8,5-2 46,23-12-124</inkml:trace>
  <inkml:trace contextRef="#ctx0" brushRef="#br0" timeOffset="5729.976">6839 11 10378,'4'-11'4313,"-3"12"-2985,5 26-471,6 16-185,-2 24-264,0 8 32,0 6 144,-5 0-80,0-7-208,-5-4-96,-3 1-96,-1 0-16,-5-5 168,5-6-160,4-14-712,-3-13 704,-1-31-352</inkml:trace>
  <inkml:trace contextRef="#ctx0" brushRef="#br0" timeOffset="6086.088">6804 626 7130,'-20'-84'4022,"20"84"-3906,0-1 0,0 0 0,-1 1 1,1-1-1,0 0 0,0 1 0,0-1 1,0 0-1,0 1 0,0-1 0,0 0 0,0 1 1,0-1-1,0 0 0,0 1 0,0-1 1,1 0-1,-1 1 0,0-1 0,0 1 0,1-1 1,-1 0-1,0 1 0,1-1 0,-1 1 1,1-1-1,-1 1 0,1-1 0,-1 1 0,1-1 1,-1 1-1,1-1-116,13 3 680,-11-1-386,75 3 1247,1-4 1,49-7-1542,-28 2 145,-95 5-136,3-1-6,-1 1 1,0 0 0,0 0 0,0 1-1,1 0 1,1 1-4,-8-2 3,1 1 1,-1-1-1,1 1 0,-1-1 0,0 1 1,1 0-1,-1 0 0,0 0 1,1-1-1,-1 1 0,0 0 1,0 1-1,0-1 0,0 0 0,0 0 1,0 0-1,0 1 0,-1-1 1,1 0-1,0 1 0,-1-1 0,1 1 1,-1-1-1,1 1 0,-1-1 1,0 1-1,0-1 0,1 1 0,-1-1 1,0 2-4,1 15 134,-1 0 1,-1-1-1,0 1 1,-1 0-1,-1-1 1,-1 1-1,-1-1 1,-5 16-135,6-25 34,1-1-1,0 1 1,0 0-1,1 0 1,0 0-1,1 1 1,-1 2-34,2-9 16,0 0 0,0-1 0,0 1 0,0 0 0,0-1 0,0 1 1,0 0-1,0 0 0,0-1 0,1 1 0,-1 0 0,1-1 1,0 1-1,-1 0 0,1-1 0,0 1 0,0-1 0,0 1 1,0-1-1,0 0 0,0 1 0,0-1 0,0 0 0,1 0 0,-1 0 1,0 0-1,1 0 0,-1 0 0,1 0 0,-1 0 0,1 0 1,0-1-1,-1 1 0,1-1 0,0 1 0,-1-1-16,0 0 26,-1 0 0,0 0 0,0 0 0,1 0 0,-1 0 0,0 0 0,0 0 0,1 0 0,-1 0 0,0 0 0,0 0 0,1 0-1,-1 0 1,0 0 0,0 0 0,0 0 0,1 0 0,-1 0 0,0-1 0,0 1 0,0 0 0,1 0 0,-1 0 0,0 0 0,0 0 0,0-1 0,0 1 0,1 0 0,-1 0 0,0 0-1,0-1 1,0 1 0,0 0 0,0 0 0,0-1 0,0 1 0,0 0 0,0 0 0,0 0 0,0-1 0,0 1 0,0 0 0,0 0 0,0-1-26,6-25 608</inkml:trace>
  <inkml:trace contextRef="#ctx0" brushRef="#br0" timeOffset="6087.088">7227 264 8250,'-17'-60'4505,"-1"16"-864,2 11-1697,12 13-944,6 9-528,12 13-408,1 6-32,10 17 144,6 9-24,8 14-72</inkml:trace>
  <inkml:trace contextRef="#ctx0" brushRef="#br0" timeOffset="6475.088">7624 551 8306,'-4'-24'5078,"4"19"-4592,-1-1-1,0 1 1,0-1 0,0 1 0,-1 0-1,0 0 1,-1-4-486,2 8 50,0 0-1,1 0 0,-1 0 1,0 0-1,0 0 0,0 0 0,0 0 1,-1 0-1,1 0 0,0 0 1,0 0-1,0 1 0,-1-1 1,1 1-1,0-1 0,-1 1 1,1-1-1,0 1 0,-1 0 1,1-1-1,-1 1 0,1 0 1,0 0-1,-1 0 0,1 0 1,-1 0-1,1 1 0,-1-1 1,1 0-1,0 1 0,-1-1 1,1 1-50,-2 0 52,0 0 1,0 1 0,0 0 0,0-1 0,0 1 0,1 0-1,-1 1 1,1-1 0,-1 0 0,1 1 0,0-1-1,0 1 1,0-1 0,0 1 0,0 1-53,-3 4 52,1 0 1,-1 1-1,1 0 0,-2 9-52,3-6 43,0 0-1,1 1 1,1 0-1,0-1 1,0 1 0,2 0-1,-1-1 1,3 9-43,0 0 129,1 1 0,1-1 0,1 0 1,7 14-130,-11-29 27,1 0 1,0 0-1,0-1 1,1 1 0,-1-1-1,1 0 1,1 0-1,-1 0 1,0 0 0,1-1-1,0 0 1,0 0-1,5 3-27,-3-3 283,1 0 0,0 0 0,0-1 0,0 0 0,1-1 0,-1 0 0,1 0 0,-1 0 0,1-1 0,0 0-283,49 2 1171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26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47 4857,'-15'-20'4718,"12"16"-4472,0 1 0,0 0-1,-1 0 1,1 0 0,-1 0 0,0 0 0,-1 0-246,4 2 54,0 1 0,0 0 0,1 0 1,-1 0-1,0 0 0,0-1 0,1 1 1,-1 0-1,0 0 0,1 0 0,-1 1 1,0-1-1,0 0 0,1 0 0,-1 0 1,0 0-1,1 1 0,-1-1 0,0 0 1,1 1-1,-1-1 0,0 1 0,1-1 1,-1 0-1,1 1 0,-1-1 0,1 1 1,-1 0-1,1-1 0,-1 1 0,1-1 1,-1 1-55,-13 22 605,13-19-550,-8 11 91,1 1-1,0 0 0,2 0 1,0 1-1,0-1 1,0 10-146,5-21 25,0 0 0,0 0 1,1 0-1,-1 0 1,1 1-1,1-1 0,-1 0 1,1 0-1,0 0 1,0 1-1,0-1 0,1 0 1,0 0-1,0-1 0,0 1 1,0 0-1,1-1 1,0 1-1,0-1 0,0 0 1,0 0-1,1 0 1,3 3-26,1-1 60,1 1 0,0-1 1,0-1-1,0 0 0,1 0 1,-1 0-1,1-2 0,0 1 1,1-1-1,-1-1 0,0 1 1,1-2-1,0 0 0,1 0-60,-3 0 32,-1-1-1,1-1 1,0 1-1,-1-2 1,1 1-1,-1-1 0,1 0 1,-1-1-1,0 0 1,0 0-1,0-1 0,0 0 1,-1 0-1,1-1 1,-1 1-1,0-2 1,4-3-32,-9 6 7,1 0 1,-1 0 0,0 0 0,0-1 0,0 1 0,0 0 0,-1-1 0,1 0 0,-1 1 0,0-1 0,0 0 0,0 1 0,-1-1 0,1 0 0,-1 0 0,0 1 0,0-1 0,0 0 0,-1 0 0,1 0 0,-1 1 0,0-1 0,0 0-1,0 1 1,0-1 0,-2-1-8,-2-7 38,0 1-1,-1-1 1,0 1-1,-1 1 1,0-1-1,-1 1 1,-2-2-38,2 4 37,1 0 0,-1 0 1,0 0-1,-1 1 0,0 1 0,0 0 0,0 0 1,-1 0-1,-6-2-37,11 7 11,1-1 0,-1 1 0,0 0 0,1 0 1,-1 0-1,0 0 0,0 1 0,0 0 0,0 0 0,1 0 0,-1 1 1,0 0-1,0 0 0,0 0 0,1 0 0,-1 1 0,1 0 0,-1 0 1,1 0-1,0 0 0,0 1 0,-4 2-11,1 0 7,0 1 0,0 0 1,0 0-1,1 1 0,0 0 0,0 0 0,1 0 1,0 1-1,0-1 0,0 1 0,1 1 0,1-1 1,-1 0-1,1 1 0,1 0 0,0 0 0,0 0 0,0 1-7,2-6 1,0 0 0,0 0 0,1 0-1,-1-1 1,1 1 0,0 0-1,0 0 1,0-1 0,1 1-1,-1 0 1,1-1 0,0 0-1,0 1 1,0-1 0,0 0-1,0 0 1,1 0 0,0 0 0,-1 0-1,1-1 1,1 1-1,6 5 4,1 0 0,0 0 0,1-1 0,0-1 0,4 2-4,-7-5 7,-1 1 0,1-2 1,0 1-1,0-2 0,0 1 0,0-1 0,0 0 0,0-1 1,0 0-1,0 0 0,0-1 0,0 0 0,0-1 0,0 0 0,0 0 1,0-1-1,-1 0 0,1-1 0,-1 0 0,0 0 0,0-1 0,6-4-7,-12 7 6,1-1-1,0 1 1,-1-1-1,0 0 1,0 0-1,0 0 1,0 0-1,0 0 1,0 0-1,-1-1 0,1 1 1,-1-1-1,0 1 1,0-1-1,-1 1 1,1-1-1,-1 0-5,1-2 6,-1 0 0,-1 1 0,1-1 0,-1 0 0,0 1 0,0-1 0,-1 1 0,0 0 0,0-1 0,-2-4-6,0 3 13,1 0-1,-2 0 1,1 1 0,0-1 0,-1 1-1,-1 0 1,1 1 0,-1-1 0,0 1-1,0 0 1,0 0 0,-1 1-1,1-1 1,-1 2 0,0-1 0,-3 0-13,6 3 10,0 1 0,0-1 0,-1 1-1,1 0 1,0 0 0,0 1 0,-1-1 0,1 1 0,0 0 0,0 0 0,0 0 0,0 1 0,0-1 0,0 1 0,1 0 0,-1 0 0,0 0 0,1 1 0,-1-1 0,1 1 0,0 0 0,0 0 0,0 0 0,-1 3-10,0-3 2,1 1-1,-1 0 1,1 0-1,0 1 1,1-1-1,-1 0 1,1 1 0,-1 0-1,2-1 1,-1 1-1,0 0 1,1 0-1,0 0 1,0 0-1,0 0 1,1 0 0,0 1-1,0-1 1,0 0-1,1 1-1,0-3 1,0 1 1,1-1-1,0 1 0,-1-1 0,1 0 0,0 0 1,1 0-1,-1 0 0,1 0 0,-1-1 0,1 1 0,0-1 1,0 0-1,0 1 0,0-1 0,0-1 0,0 1 0,1 0 1,-1-1-1,1 0 0,-1 1 0,1-1-1,5 1 6,0 1-1,-1-2 1,1 1 0,0-1-1,0 0 1,0-1-1,0 0 1,5-1-6,-8 0 6,-1 0 0,0 0 0,1 0 0,-1-1 0,0 1 0,0-2 0,0 1 0,0 0 0,0-1-1,-1 0 1,1 0 0,-1 0 0,1-1-6,-4 3 4,0 0 0,0 0 0,0-1 0,0 1 0,0 0 0,0-1 0,-1 1 0,1 0 0,0-1 0,-1 1 0,1-1 0,-1 1 0,1-1-1,-1 0 1,0 1 0,1-1 0,-1 1 0,0-2-4,-1 0 6,1 1 0,-1 0-1,1 0 1,-1-1 0,0 1 0,0 0-1,0 0 1,0 0 0,-1 0 0,1 0-1,0 0 1,-1 0 0,0 1 0,1-1-1,-1 0 1,-1 0-6,-2-2 6,1 2-1,-1-1 1,1 1-1,-1-1 1,0 1 0,0 0-1,1 1 1,-1-1 0,-1 1-1,1 0 1,0 0-1,0 1 1,0 0 0,0 0-1,-1 0 1,-1 0-6,-10 2 4,0 0 0,1 1 0,-1 0-1,-5 4-3,18-7 1,1 1-1,-1 1 0,0-1 0,1 1 1,-1-1-1,1 1 0,-1 0 1,1 0-1,0 1 0,0-1 0,-3 2 0,6-2 0,-1-1-1,0 1 0,0-1 1,0 1-1,1-1 1,-1 1-1,1-1 0,-1 1 1,1 0-1,0-1 0,0 1 1,-1 0-1,1-1 0,0 1 1,1 0-1,-1-1 0,0 1 1,0-1-1,1 1 0,-1 0 1,1-1-1,-1 1 0,1-1 1,0 1-1,-1-1 0,1 1 1,0-1-1,0 0 0,1 2 1,2 2 1,0-1-1,0 1 0,0 0 0,1-1 1,-1 0-1,1 0 0,0 0 0,1-1 0,-1 0 1,1 0-1,-1 0 0,1 0 0,4 0 0,-4 0 2,0-1 1,0-1-1,0 1 0,0-1 0,0 0 0,0 0 0,0-1 0,0 0 0,0 0 0,0 0 0,0-1 0,0 0 0,0 0 0,3-1-2,-6 0 3,-1 1 0,1 0 0,-1-1 0,0 0 0,1 1 1,-1-1-1,0 0 0,0 0 0,0 0 0,0-1 0,-1 1 0,1 0 0,-1-1 0,1 1 0,-1-1 0,0 1 0,0-1 0,0 0 0,0 0 0,0 0-3,-1 2 2,1-1 0,-1 1 0,0-1 0,0 0 0,0 1 0,0-1 0,0 1 0,0-1 0,0 0 0,0 1 0,-1-1 0,1 1 0,0-1 0,-1 1 0,0-1 1,1 1-1,-1-1 0,0 1 0,0-1 0,0 1 0,0 0 0,0 0 0,0-1 0,0 1 0,0 0 0,0 0 0,-1 0 0,1 0 0,0 0 0,-1 1 0,1-1 0,-1 0 0,1 0 0,-1 1 0,1-1 0,-1 1 0,0 0-2,-7-3 77,0 1 0,-1 0-1,1 1 1,0 0 0,-1 1 0,1 0-1,0 0 1,-1 1 0,1 0-1,0 1 1,-1 0 0,1 0-1,0 1 1,-3 2-77,-4 8-1358,8 5 809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32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80 429 2056,'-34'-82'1872,"22"63"129,3 15-136,1 1-92,6 2-1446,1 0-1,0 1 0,0-1 0,0 0 1,0 0-1,0-1 0,0 1 0,0 0 1,0 0-1,0 0 0,1-1 0,-1 1 1,0 0-1,1 0 0,-1-1 0,1 1 1,-1-1-1,1 1 0,0-1 0,0 1 1,0 0-1,-1-1-326,1 2 357,0 0-158,2 3-80,112 264 281,-93-218-358,1-1 1,3-1 0,1-1 0,3-2-1,17 20-42,124 165 806,-161-215-733,17 20-2,-25-32-40,1 0 0,-1-1 0,1 1 0,0-1 0,0 1 0,-1-1 0,1 0 0,0 0 0,0 0 0,0 0 0,0 0 0,1 0 0,-1-1 0,0 1 0,0-1 0,0 1-31,0-2 37,0 1 1,0-1-1,0 1 1,-1-1-1,1 0 1,0 1 0,-1-1-1,1 0 1,-1 0-1,1 0 1,-1 0-1,1-1 1,-1 1-1,0 0 1,1 0-1,-1-1 1,0 1-1,0-1 1,0 1-1,0-1 1,0 0-1,-1 1 1,1-1-1,0 0 1,-1 0-38,4-4 123,6-14 105,-1 0 0,-1 0 0,-1-1 0,4-17-228,15-91 204,-20 97-131,88-500 232,-86 496 4,-6 38 385,1 17-286</inkml:trace>
  <inkml:trace contextRef="#ctx0" brushRef="#br0" timeOffset="889.455">1285 738 4153,'44'-8'2563,"-43"8"-2473,0 0-1,-1-1 1,1 1 0,-1-1-1,0 1 1,1-1-1,-1 1 1,1 0 0,-1-1-1,0 0 1,1 1 0,-1-1-1,0 1 1,1-1-1,-1 1 1,0-1 0,0 0-1,0 1 1,1-1 0,-1 1-1,0-1 1,0 0-1,0 1 1,0-1 0,0 0-1,0 1 1,0-1 0,0 1-1,-1-1 1,1 0-1,0 1 1,0-1 0,0 1-1,-1-1 1,1 0 0,0 1-1,-1-1 1,1 1-1,0-1 1,-1 1 0,1-1-1,-1 1 1,1-1 0,-1 1-1,0-1-89,-21-23 2798,15 18-2485,-1 1 0,1-1-1,-1 1 1,0 0 0,0 1 0,-1 0 0,0 0 0,1 1 0,-1 0-1,0 0 1,0 1 0,-7 0-313,10 1 33,1 1 1,0 0-1,-1 0 0,1 0 0,-1 1 0,1-1 1,-1 2-1,1-1 0,0 0 0,0 1 1,0 0-1,0 0 0,0 1 0,0-1 0,0 1 1,1 0-1,-1 1 0,1-1 0,0 1 0,0-1 1,0 1-1,0 1-33,-5 6 6,1 1 0,0 0 1,1 1-1,1-1 0,0 1 1,0 1-1,1-1 0,1 1 1,0 0-1,0 8-6,2-10 3,0 0 0,1 0 0,0 1 0,1-1 0,0 0 0,1 1 0,0-1 1,1 0-1,1 0 0,0 0 0,0 0 0,3 3-3,-4-9 2,1-1 0,-1 0 0,1 0 0,1-1-1,-1 1 1,1-1 0,-1 1 0,1-1 0,1 0 0,-1-1 0,0 1 0,1-1 0,0 0 0,0 0 0,0 0 0,0 0 0,4 0-2,-2 0 6,1-1 0,0 0 0,-1-1 0,1 0 0,0 0 0,0 0 1,0-1-1,0-1 0,0 1 0,-1-1 0,1 0 0,3-2-6,-2 1 7,0-1 0,-1 0 1,0 0-1,1-1 0,-1 0 0,-1 0 0,1-1 0,0 0 0,-1 0 0,0-1 0,0 0-7,-3 2 3,1-1 1,-1 0-1,0 0 0,0 0 0,-1 0 0,1-1 0,-1 1 0,-1-1 0,1 0 0,-1 0 0,0 0 0,0 0 0,0 0 1,-1 0-1,0-5-3,0-2 14,-1 1 1,-1-1-1,0 0 1,0 1-1,-1-1 1,-4-11-15,-6-14 204,-9-19-204,0 1 327,78 201-153,-53-135-183,0 0-1,0 0 1,1-1 0,1 0 0,-1 0-1,1 0 1,1-1 0,0 0 0,0 0 0,0-1-1,1 1 1,0-2 0,1 1 0,0-1-1,0-1 1,0 1 0,0-2 0,1 1 0,0-1-1,0 0 1,0-1 0,0-1 0,9 2 9,0-2 454,-1-1 0,0-1 1,10-1-455,18-2 690</inkml:trace>
  <inkml:trace contextRef="#ctx0" brushRef="#br0" timeOffset="1241.889">1684 788 8514,'-44'-53'2979,"39"49"-1275,5 10-805,6 11-13,-6-16-701,44 113 1884,6 9-1098,-50-123-951,1 1 0,-1-1 0,0 1 1,0-1-1,0 1 0,1-1 1,-1 0-1,0 1 0,0-1 1,1 1-1,-1-1 0,0 1 1,1-1-1,-1 0 0,0 1 1,1-1-1,-1 0 0,1 1 0,-1-1 1,1 0-1,-1 0 0,1 1 1,-1-1-1,1 0 0,-1 0 1,1 0-1,-1 0 0,1 0 1,-1 1-21,1-2 27,-1 1 0,1-1 1,0 1-1,-1-1 1,1 1-1,-1-1 1,1 1-1,-1-1 1,0 1-1,1-1 0,-1 0 1,1 1-1,-1-1 1,0 1-1,0-1 1,1 0-1,-1 0 1,0 1-28,6-35 613,-7 12-482,-2 1-1,0 0 1,-2 0 0,-1 0-1,-4-10-130,1 0 34,1 0 0,1-3-34,5 25 6,1 0 1,1 0-1,-1 0 1,2 0-1,-1 0 0,1 1 1,1-1-1,2-9-6,-3 15 1,1 1 0,-1-1-1,1 0 1,0 1 0,0-1 0,1 1-1,-1 0 1,1 0 0,-1 0-1,1 0 1,0 0 0,0 1 0,0-1-1,1 1 1,-1 0 0,0 0 0,1 0-1,0 0 1,-1 1 0,1-1 0,0 1-1,0 0 1,0 0 0,0 0 0,0 1-1,0-1 1,3 1-1,5-1 9,1 1-1,-1 1 1,1 0-1,-1 0 1,0 1-1,1 1 1,-1 0-1,4 2-8,-4-1 24,-1 0 0,0 1-1,0 1 1,0 0 0,0 0 0,6 7-24,18 22 114</inkml:trace>
  <inkml:trace contextRef="#ctx0" brushRef="#br0" timeOffset="1618.262">2325 605 6961,'-10'-77'4025,"-11"68"-560,8 14-1841,2 9-199,10 18-761,-3 5-256,6 13-232,2 4-56,2-4-48,8 2-16,3-9-16,-6-4 8,7-8 144,-11-6-64,1-14-504,1-5 3777,2-9-2737</inkml:trace>
  <inkml:trace contextRef="#ctx0" brushRef="#br0" timeOffset="1972.13">2228 223 9914,'-14'-46'4153,"-11"19"-2617,13 8-327,3 8-649,8 5-272,9 17 88,6 5 1496,7 20-1328</inkml:trace>
  <inkml:trace contextRef="#ctx0" brushRef="#br0" timeOffset="2412.323">2892 620 3777,'1'-3'364,"-1"0"0,1 0 0,-1 0 0,0 0 0,0 0 0,0 0 0,-1 0 1,1 0-1,-1 0 0,1 0 0,-1 0 0,0 0 0,0 1 0,-1-1 0,1 0 0,0 0 0,-1 1 0,0-1 0,1 1 1,-1-1-1,0 1 0,-1 0 0,0-1-364,0 0 207,0-1 1,0 1 0,0 0-1,-1 0 1,0 1 0,1-1-1,-1 1 1,0 0-1,0 0 1,-1 0 0,1 0-1,0 1 1,-1-1-1,1 1 1,0 0 0,-2 1-208,-3 0 125,0 1 0,0 1 0,0-1 0,1 2 0,-1-1-1,0 1 1,1 0 0,0 1 0,0 0 0,0 1 0,0-1 0,0 1 0,-1 3-125,-2-1 42,1 2 0,0-1 0,1 1 0,0 1 1,1 0-1,-1 0 0,2 0 0,0 1 0,-1 3-42,2-2 15,1 0 0,0 1 0,1 0 0,1 0 0,0 1 0,-1 12-15,3-17 5,0 1-1,1 0 1,0-1-1,0 1 1,1-1 0,0 1-1,1-1 1,0 1-1,1-1 1,1 2-5,-2-6 3,0-1-1,1 1 1,0-1 0,0 0 0,0 0 0,0 0-1,1-1 1,-1 1 0,1-1 0,0 0 0,0 0-1,1 0 1,-1 0 0,0-1 0,1 1 0,0-1-1,-1-1 1,1 1 0,0-1 0,0 1 0,0-1-1,0-1 1,0 1 0,0-1 0,0 0 0,0 0-1,5-1-2,-1 1 8,-1-1 0,1 0 0,-1-1-1,1 0 1,-1 0 0,0-1 0,0 0 0,0 0-1,0-1 1,0 0 0,-1 0 0,0-1-1,0 0 1,0 0 0,0-1 0,0-1-8,-2 1 7,0 0-1,0-1 1,-1 1 0,0-1 0,0 0 0,-1 0-1,0-1 1,0 1 0,0-1 0,-1 1 0,-1-1-1,1 0 1,-1 0 0,0 0 0,-1 0 0,0 0-1,0 0-6,-2-18 30,-2 1-1,0 0 0,-2 0 0,-5-13-29,7 23 24,7 25 70,6 26 25,3-1-1,7 16-118,-14-40 7,-1-1 1,1 0-1,0-1 0,1 1 0,0-1 0,1 0 0,0 0 1,0-1-1,1 0 0,0 0 0,1-1 0,3 3-7,-2-4-4,1-1-1,-1 0 0,1 0 1,0-1-1,9 3 5,-12-5-895,0-1-1,1 0 0,-1 0 1,1 0-1,2-1 896,17-1-1917</inkml:trace>
  <inkml:trace contextRef="#ctx0" brushRef="#br0" timeOffset="2904.526">3217 49 10386,'-6'-7'1116,"3"3"-580,0 0 0,0 1 0,-1-1 1,1 1-1,-1 0 0,0 0 0,0 0 0,-2-1-536,5 4 34,1 0-1,0 0 0,-1 0 1,1 0-1,-1 0 1,1 1-1,-1-1 0,1 0 1,0 0-1,-1 0 0,1 1 1,0-1-1,-1 0 0,1 0 1,0 1-1,-1-1 0,1 0 1,0 1-1,-1-1 1,1 0-1,0 1 0,0-1 1,0 1-1,-1-1 0,1 0 1,0 1-1,0-1 0,0 1 1,0-1-1,0 0 0,0 1 1,0-1-1,0 1 1,0-1-1,0 1 0,0-1 1,0 0-1,0 1 0,0-1 1,0 1-1,0-1-33,-1 29 233,2-20-148,-1 91 207,0-82-255,0-1-1,1 1 1,1-1 0,1 1-1,0-1 1,1 0-1,1 0 1,0 0 0,4 6-37,22 46 158,-16-36-22,-1 0-1,-2 1 1,0 6-136,3 27 344,-3 2 0,-4-1 0,0 39-344,-10-96 194,-3-19 130,-3-19 101,6 7-353,1 0 0,1 0 0,0 0 0,2 0 0,0 0 0,2 0-72,5-26 20,15-42-20,-20 75 2,0 1-1,1 0 1,1 1 0,0-1-1,0 1 1,1 0-1,0 0 1,1 1 0,1-1-2,-4 6 0,0 0 0,1-1 0,0 2 0,0-1 0,0 1 0,0 0 0,1 0 0,0 1 1,0 0-1,-1 0 0,2 0 0,-1 1 0,0 0 0,0 0 0,1 1 0,2 0 0,0 0 0,-1 1-1,0 0 1,0 0 0,1 1-1,-1 0 1,0 1 0,0 0-1,0 1 1,0-1 0,0 2-1,-1-1 1,1 1-1,-1 1 1,0-1 0,0 1-1,0 1 1,-1-1 0,0 2-1,0-1 1,-1 0 0,1 1-1,-1 1 1,3 4 0,-3-3 0,-1 0-1,0 1 1,0 0 0,-1 0-1,0 0 1,0 0 0,-1 1-1,-1-1 1,0 1 0,0 0-1,-1 0 1,-1 0 0,0-1-1,0 1 1,-1 0 0,0 0-1,-1 0 1,0-1 0,-1 1 0,-1 2 0,-2 2 4,0 0 0,-1-1 0,-1 0 0,0 0 1,-1 0-1,-1-1 0,0-1 0,0 1 0,-2-2 1,-5 6-5,8-9 3,0 0 1,0-1 0,-1 0 0,0-1 0,0 0 0,0-1 0,-1 0-1,0 0 1,0-1 0,0-1 0,0 0 0,0 0 0,-1-1 0,-8 1-4,15-3-1,1 0 1,0 0 0,0 0 0,-1 0 0,1-1 0,0 0 0,0 0 0,0 0 0,-1 0 0,1 0 0,0-1 0,1 0 0,-1 0-1,0 0 1,0 0 0,1-1 0,0 1 0,-1-1 0,1 0 0,0 0 0,0 0 0,0 0 0,1-1 0,-1 1 0,1-1 0,0 1-1,0-1 1,0 0 0,0 0 0,1 0 0,-1 0 0,1 0 0,0 0 0,1-1 0,-1-3 0,2-39 1886,7-9-1041</inkml:trace>
  <inkml:trace contextRef="#ctx0" brushRef="#br0" timeOffset="3402.806">3927 75 6505,'0'-7'738,"-1"-31"1693,1 37-2169,0-1 0,0 1 0,0-1 0,-1 1 0,1-1 0,-1 1-1,1-1 1,-1 1 0,1-1 0,-1 1 0,0 0 0,1-1 0,-1 1 0,0 0 0,0 0-1,0-1 1,0 1 0,0 0 0,-1 0 0,1 0 0,-1 0-262,0 6 1320,2 21-971,1 1 0,1-1 1,1 1-1,2 6-349,29 108 252,-16-71 113,2 33-365,1 28 663,27 91-663,-43-199 194,-1-1 1,1 20-195,-5-42 29,0 0 1,-1 1-1,1-1 0,0 0 0,0 0 0,0 1 0,0-1 1,0 0-1,0 1 0,0-1 0,0 0 0,0 0 1,0 1-1,0-1 0,0 0 0,0 1 0,0-1 1,0 0-1,1 0 0,-1 1 0,0-1 0,0 0 0,0 0 1,0 1-1,0-1 0,1 0 0,-1 0 0,0 1 1,0-1-1,0 0 0,1 0 0,-1 0 0,0 0 1,0 1-1,1-1 0,-1 0 0,0 0 0,0 0 0,1 0 1,-1 0-1,0 0 0,1 0 0,-1 0 0,0 1 1,0-1-1,1 0 0,-1 0 0,0 0 0,1 0 1,-1-1-1,0 1 0,0 0 0,1 0 0,-1 0 0,0 0 1,0 0-1,1 0 0,-1 0 0,0 0 0,0-1 1,1 1-30,14-5 712</inkml:trace>
  <inkml:trace contextRef="#ctx0" brushRef="#br0" timeOffset="3774.578">4192 634 7906,'37'-25'3102,"-36"24"-3021,-1 1 0,1 0-1,-1 0 1,1-1 0,0 1 0,-1 0 0,1 0 0,-1 0 0,1 0 0,0 0 0,-1 0 0,1 0 0,-1 0 0,1 0 0,0 0 0,-1 0 0,1 0 0,-1 0-1,1 1 1,0-1 0,-1 0 0,1 0 0,-1 1 0,1-1 0,-1 0 0,1 1 0,-1-1 0,1 0 0,-1 1 0,1-1 0,-1 1 0,0-1 0,1 1-1,-1 0-80,4 2 524,1-1-364,0 0-1,0 0 1,0 0-1,0-1 1,0 0-1,1 0 1,-1-1-1,0 1 0,0-1 1,1 0-1,-1-1 1,0 1-1,0-1 1,1 0-1,-1 0 1,0-1-1,0 1 1,0-1-1,0 0 1,0-1-160,13-6 179,0-1-1,0 0 1,-1-2 0,8-7-179,-19 15 26,0-1 0,-1 0 0,0 0 0,1 0 0,-2-1 0,1 0 0,-1 0 0,0 0 0,0 0 1,0-1-1,-1 0 0,0-1-26,-2 5 9,0 0 1,0 0-1,-1 0 0,1 0 1,-1 0-1,0 0 1,0 0-1,0 0 1,0 0-1,-1 0 1,1 0-1,-1 0 0,0 1 1,1-1-1,-1 0 1,-1 0-1,1 0 1,0 1-1,-1-1 0,1 0 1,-1 1-1,0 0 1,0-1-1,0 1 1,0 0-1,0 0 1,0 0-1,-1 0 0,1 0 1,-1 1-1,-1-2-9,0 1 9,0-1-1,0 1 1,-1 0 0,1 0-1,0 0 1,-1 0-1,0 1 1,1 0-1,-1 0 1,0 0 0,1 1-1,-1-1 1,0 1-1,0 0 1,0 0-1,-1 1-8,0 0 5,0 1 0,-1 0 0,1 0 0,0 0-1,0 1 1,0 0 0,0 0 0,1 0 0,-1 1-1,1 0 1,-1 0-5,-5 6 2,0 1 0,1-1 0,1 2 1,-1-1-1,2 1 0,-1 1 0,2 0 0,0 0 0,0 0 0,1 3-2,-1 2 3,0 1 0,2 1-1,1-1 1,0 1 0,1 0 0,1 0-1,1 0 1,1 0 0,1 0 0,0 0-1,4 12-2,-4-22 11,2 0 1,-1 1-1,1-1 0,1-1 0,0 1 0,0-1 0,1 1 0,0-1 0,1 0 0,0-1 0,0 1 0,0-1 1,1-1-1,1 1 0,-1-1 0,1 0 0,1-1 0,-1 0 0,1 0 0,0-1 0,0 0 0,0-1 0,5 2-11,6 0 147,0-1 0,1 0 0,0-1 0,0-2 0,0 0 0,11-1-147,61-2 321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37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69 242 4769,'-1'-9'1256,"0"0"1,0 0-1,-1 0 1,-3-7-1257,5 14 271,-1 0 0,1 0 1,-1 0-1,0 0 0,0 1 1,0-1-1,0 0 0,0 1 0,-1-1 1,1 1-1,0 0 0,-2-2-271,3 3 103,-1 0-1,0-1 0,0 1 1,1 0-1,-1-1 1,0 1-1,0 0 0,0 0 1,1 0-1,-1-1 0,0 1 1,0 0-1,0 0 1,0 0-1,0 1 0,1-1 1,-1 0-1,0 0 0,0 0 1,0 1-1,1-1 0,-1 0 1,0 1-1,0-1 1,1 0-1,-1 1 0,0-1 1,0 1-103,-1 1 68,1-1 1,-1 1-1,0 0 1,1-1-1,0 1 1,-1 0-1,1 0 1,0 0-1,0 0 1,0 0 0,0 0-1,0 1 1,1-1-1,-1 0 1,1 0-1,-1 2-68,-2 38 247,7-14-170,0 1 1,2-1-1,1 0 1,8 20-78,7 28 144,-3-1 88,-3 0 1,-4 1-1,-3 0 0,-3 1 0,-4 30-232,-6-15 574,4-92-556,0 0-1,0 0 1,0 0-1,0 0 0,0 0 1,0 0-1,0 0 1,-1 0-1,1 0 0,0 0 1,0 0-1,0 0 0,0 0 1,0 0-1,0 0 1,0 0-1,0 0 0,0 0 1,0 0-1,0 0 0,0 0 1,0 0-1,0 0 1,0 0-1,-1 0 0,1 0 1,0 0-1,0 0 1,0 0-1,0 0 0,0 0 1,0 0-1,0 0 0,0 0 1,0 0-1,0 0 1,0 0-1,0 0 0,0 1 1,0-1-1,0 0 0,0 0 1,0 0-1,0 0 1,0 0-1,0 0 0,0 0 1,0 0-1,0 0 1,0 0-1,0 0 0,0 0 1,0 0-1,0 0 0,0 0 1,0 0-1,0 0 1,0 1-18,-4-10 381,-1-14-158,4-13-177,1 0 1,3 0-1,0 1 1,3-1-1,0 1 1,3 0-1,9-24-46,-14 45 4,0 0 0,2 1-1,0 0 1,0 0 0,1 1-1,5-7-3,-9 15 0,0 0 1,0 0-1,1 0 0,0 0 0,0 1 0,0-1 0,0 1 0,0 0 0,1 0 0,-1 1 0,1-1 1,0 1-1,0 0 0,0 1 0,0-1 0,0 1 0,0 0 0,4-1 0,-1 1-1,0 1 0,-1 0 0,1 0 0,0 1 0,-1 0 0,1 0 0,-1 1 0,1 0 0,-1 0 0,0 1 0,1 0 0,-1 0 0,-1 1 1,7 3 0,-4 0-1,0-1 1,-1 2 0,0-1 0,0 1-1,-1 0 1,1 1 0,-2 0 0,1 0 0,-2 0-1,1 2 1,1 2 0,0 1 0,-1 0 1,-1 0-1,0 0 0,-1 1 0,0 0 0,-1 0 0,-1 0 0,-1 0 0,0 0 0,-1 0 0,0 1 0,-1-1 0,-1 0 1,-2 6-1,1-10 3,-1 0 1,-1-1 0,0 0 0,0 0 0,-1 0 0,0-1 0,-1 1 0,0-2 0,0 1-1,-1-1 1,0 0 0,0 0 0,-1-1 0,0 0 0,0-1 0,-1 0 0,0-1 0,-5 3-4,7-4 5,-1-1-1,0 0 1,0 0 0,0-1 0,0 0 0,0 0 0,0-1 0,-1 0 0,1-1 0,-6 0-5,8-1 2,0 0-1,0 0 1,0 0 0,0-1 0,0 0-1,1-1 1,-1 1 0,1-1 0,0-1 0,-1 1-1,1-1 1,1 0 0,-1-1 0,-2-2-2,4 3-69,0 0 1,0-1 0,1 1-1,0-1 1,-1 0 0,2 0-1,-1 0 1,1 0-1,0 0 1,0-1 0,0 1-1,1-1 1,-1 0 0,1 1-1,1-1 1,-1 0 0,1 1-1,0-1 1,0 0 0,1-2 68,1-2-123,1 1 1,0 0 0,0 0 0,1-2 122,-4 11-1</inkml:trace>
  <inkml:trace contextRef="#ctx0" brushRef="#br0" timeOffset="596.238">733 657 5065,'-11'-10'3814,"10"10"-322,12 21-1380,-4 5-1742,-1 1-1,-1 0 1,-1 0 0,-2 0-1,0 11-369,1 13 525,-2 3-57,-2-42-191,1 0 1,0 0-1,1 0 0,0 0 1,3 11-278,-9-42 311,1 0 0,1-1 0,0 1-1,2-1 1,0-4-311,0 4 150,-1 1-110,2 0 1,0 0-1,1-1 0,1 1 1,1 0-1,1 1 0,3-12-40,-4 22 4,-1 1 0,1 0 0,1 0-1,-1 0 1,1 0 0,0 0-1,1 1 1,0 0 0,0 0 0,0 0-1,0 0 1,1 1 0,0 0 0,0 0-1,1 1 1,-1 0 0,1 0-1,7-3-3,-2 2-27,1 1-1,0 1 1,0 0-1,0 0 0,1 2 1,-1 0-1,0 0 0,1 1 1,-1 1-1,0 0 1,1 0-1,-1 2 0,0 0 1,1 0 27,35 15-158</inkml:trace>
  <inkml:trace contextRef="#ctx0" brushRef="#br0" timeOffset="1166.799">1533 703 6889,'19'-59'2997,"-18"58"-2881,-1 0-1,0-1 1,0 1 0,0 0-1,0 0 1,0 0-1,0 0 1,0 0 0,-1 0-1,1 0 1,0 0-1,0 0 1,-1-1 0,1 1-1,-1 0 1,1 0-1,-1 0 1,0 1 0,1-1-1,-1 0 1,0 0 0,1 0-1,-1 0 1,0 1-1,0-1 1,0 0-116,-23-9 1747,20 8-1501,-9-2 89,0 0 0,1 1 0,-1 1 0,0 0 0,-1 1 0,1 0 0,0 1 0,0 0 1,0 1-1,-10 2-335,16-2 19,1 1 0,-1 0 0,1 0 0,-1 0 0,1 1 0,0 0 0,0 1 0,0-1 0,0 1 0,1 0 0,-1 0 0,1 1 0,0 0 0,1 0 0,-1 0 0,1 0 0,0 1 0,0-1 0,0 1 0,1 0 0,-1 3-19,0 2 2,0 0 1,1 0 0,0 1-1,1 0 1,0-1-1,1 1 1,0 0 0,1 0-1,0-1 1,1 1 0,2 9-3,-2-11 2,1-1 0,0 1 0,1 0 0,0-1 0,0 1 0,1-1 0,0 0 0,1 0 0,0-1 0,0 1 0,1-1 0,0 0 0,0-1 0,2 2-2,-4-6 4,0 0 1,0-1-1,1 1 0,-1-1 1,1 0-1,-1 0 0,1 0 1,0 0-1,0-1 0,0 0 1,0 0-1,0 0 0,0-1 1,0 0-1,0 0 0,0 0 1,0 0-1,4-1-4,4-1 12,0-1 1,1 0-1,-1-1 0,-1-1 1,1 1-1,2-3-12,-9 4 5,0 0 0,-1 0 0,1-1 0,-1 1 0,1-1 0,-1-1 0,0 1 0,-1-1 0,1 0 0,-1 0 0,0 0 0,0 0 0,0-1 0,-1 1 0,0-1 0,0 0 0,-1 0 0,1 0 0,-1-1 0,-1 1 0,1-1 0,-1 1 0,0-1 0,0 1 0,-1-1 0,0 1 0,-1-4-5,0-6 8,-1 0 1,-1 1 0,0-1 0,-1 1-1,-1 0 1,0 0 0,-1 0 0,-1 1-1,0 0 1,-1 0 0,-1 0-9,8 14 14,1 6-2,4 17 5,10 29 5,-4-25-9,1 0 0,13 22-13,11 24 23,-29-58-7,1 0 0,0-1-1,1 0 1,6 8-16,-9-16 13,-1 0-1,1-1 1,0 1-1,1-1 1,-1 0 0,1-1-1,0 0 1,1 1 0,-1-2-1,0 1 1,4 0-13,-3-1-89,1 0 0,-1-1 0,1 0-1,-1 0 1,1-1 0,0 0 0,-1 0 0,1-1 0,0 0 0,4 0 89,25-8-336</inkml:trace>
  <inkml:trace contextRef="#ctx0" brushRef="#br0" timeOffset="1555.455">1939 616 6665,'0'0'79,"-40"-21"4866,38 20-4734,0 0 0,1 1 1,-1-1-1,0 1 0,0 0 0,1 0 1,-1-1-1,0 1 0,0 0 1,1 0-1,-2 1-211,2-1 63,1 0 0,-1 0 0,0 1 0,1-1 0,-1 0 0,1 1-1,-1-1 1,1 0 0,-1 1 0,1-1 0,-1 1 0,1-1 0,-1 0 0,1 1 0,0-1 0,-1 1 0,1 0 0,-1-1 0,1 1-1,0-1 1,0 1 0,-1-1 0,1 1 0,0 0 0,0-1 0,0 1 0,0 0 0,0-1 0,0 1 0,0 0-63,0 12 186,1 0 0,1 0 0,0 0 1,0 1-1,1-2 0,1 1 0,3 6-186,3 13 158,9 43 93,27 84 583,-56-216-160,-2-45-674,8 63 51,2 18-38,-2-9 11,2-1-1,1-18-23,1 40 2,1 1 0,0-1 0,0 0-1,1 0 1,0 0 0,0 1 0,1-1 0,1 1-1,-1 0 1,1 0 0,2-2-2,-4 7 0,0 0 0,0 1 0,1-1 0,-1 0 0,1 1 0,0 0 0,-1 0 0,1 0 0,0 0 0,0 0 0,0 0 0,0 1 0,1 0 0,-1-1 0,2 1 0,2-1 0,0 1 0,0 0 0,0 0 0,0 0 0,0 1 0,0 0 0,5 1 0,3 1 0,-1 0 0,1 1 0,-1 1 0,0 0 0,0 1 0,-1 1 0,4 1 0,-7-1 1,-1 0 0,0 0 0,0 0 0,0 1 0,-1 1 0,0-1 0,-1 1 0,0 0 0,0 1 0,0 0 0,-1 0 0,-1 1 0,1-1 0,-1 3-1,1 1 11,-1 1 1,0 0-1,-1 1 0,-1-1 0,0 0 0,-1 1 0,0 0 0,-1 0 0,-1-1 0,-1 2-11,0 3 6,1 1 808,-2 1 0,0-1 0,-1 0 1,-3 7-815,-17 33 1341</inkml:trace>
  <inkml:trace contextRef="#ctx0" brushRef="#br0" timeOffset="2290.848">3030 587 4321,'1'-1'289,"-1"0"0,1-1-1,0 1 1,-1 0 0,0 0 0,1-1 0,-1 1 0,0 0 0,1 0-1,-1-1 1,0 1 0,0 0 0,0-1 0,0 1 0,0 0 0,-1 0-1,1-1 1,0 1 0,0 0 0,-1-1 0,1 1 0,-1-1-289,-1 0 297,1 0 1,-1 0 0,1 0 0,-1 0 0,0 0-1,0 0 1,1 1 0,-1-1 0,-1 1 0,1-1 0,-1 0-298,-5-2 460,0 0 1,-1 1 0,1 0 0,-1 0 0,1 0 0,-5 1-461,1 0 203,0 1 1,0 0-1,-1 1 1,1 1-1,0 0 1,0 0-1,0 1 1,0 1-1,0 0 1,-5 2-204,-1 2 71,0 0 0,1 1 0,-1 1 0,2 1 1,-1 0-1,-2 4-71,11-8 11,1 0 1,0 0-1,0 1 0,1 0 1,0 1-1,0-1 1,1 1-1,0 0 1,0 1-1,1-1 0,0 1 1,1 0-1,0 0 1,0 0-1,-1 7-11,2-3 8,0 1 0,1-1 0,0 1 0,1-1 0,1 1 1,0-1-1,1 1 0,0-1 0,1 0 0,4 11-8,-5-16 11,1-1 0,0 1 0,1-1 0,0 0 0,0 0 0,1 0 0,0 0 0,0-1 0,0 0 1,1 0-1,0 0 0,3 2-11,0-1 16,1-1 1,-1 0 0,1-1 0,0 0 0,0 0 0,1-1-1,-1 0 1,10 1-17,0-1 39,1 0 0,1-2 0,-1-1 0,0 0 0,0-1 0,1-2-1,-1 0 1,0-1 0,12-4-39,-21 4-27,0 0-1,0-1 1,0 0-1,0-1 1,-1-1-1,0 0 1,0 0-1,5-5 28,29-27-104</inkml:trace>
  <inkml:trace contextRef="#ctx0" brushRef="#br0" timeOffset="2787.747">3305 54 7642,'-58'-52'6893,"58"52"-6859,0 0-1,0 0 1,0 0 0,0 0-1,0 0 1,-1 0 0,1-1-1,0 1 1,0 0-1,0 0 1,0 0 0,0 0-1,-1 0 1,1 0 0,0 0-1,0 0 1,0 0-1,0 0 1,-1 0 0,1 0-1,0 0 1,0 0 0,0 0-1,0 0 1,-1 0-1,1 0 1,0 0 0,0 0-1,0 0 1,0 0 0,-1 0-1,1 0 1,0 1 0,0-1-1,0 0 1,0 0-1,0 0 1,-1 0 0,1 0-1,0 0 1,0 0 0,0 1-1,0-1 1,0 0-1,0 0 1,0 0 0,0 0-1,0 0 1,0 1 0,0-1-1,-1 0 1,1 0-1,0 0 1,0 0 0,0 1-1,0-1 1,0 0 0,0 0-1,0 0 1,1 1-34,-3 9 112,0 0-1,2 1 1,-1-1-1,1 1 1,1-1 0,0 1-1,0-1 1,2 6-112,0 0 48,18 100 181,12 26-229,-8-38 154,10 95-154,-30-148 91,-1-2 291,3 1 0,1-1-1,15 45-381,-16-81 153,-6-13-147,-1 0 1,0 0-1,0 0 0,1 0 0,-1 0 0,0 0 0,0 0 0,0 0 0,1 0 0,-1 0 1,0 0-1,0 0 0,0-1 0,0 1 0,1 0 0,-1 0 0,0 0 0,0 0 0,0 0 1,0-1-1,0 1 0,1 0 0,-1 0 0,0 0 0,0-1 0,0 1 0,0 0 1,0 0-1,0 0 0,0-1 0,0 1 0,0 0 0,0 0 0,0 0 0,0-1-6,4-28 247,-6-85 4,0 80-231,1 0 0,2-1 1,1 1-1,3-8-20,-4 38 1,-1 0-1,1 1 1,0-1 0,0 0-1,0 1 1,1-1-1,-1 1 1,1 0 0,0 0-1,0-1 1,0 1 0,0 0-1,1 0 1,-1 1 0,1-1-1,-1 1 1,1-1 0,0 1-1,0 0 1,0 0-1,0 0 1,1 0 0,-1 0-1,1 1 1,-1 0 0,1-1-1,2 1 0,6-2 0,1 1-1,-1 0 0,1 0 1,0 2-1,0-1 0,0 2 1,0 0-1,-1 0 0,1 1 1,0 1-1,-1 0 0,11 4 1,-15-4 0,-1 0 0,0 0-1,0 0 1,0 1-1,-1 0 1,1 0 0,-1 1-1,0 0 1,0 0-1,0 0 1,-1 1 0,0-1-1,0 1 1,-1 1 0,1-1-1,-1 1 1,-1 0-1,1-1 1,-1 2 0,0-1-1,1 7 1,1 16-83,-1 0 0,-2 0 0,-1 0 1,-1 1-1,-5 28 83,0 57-266,6-87-38</inkml:trace>
  <inkml:trace contextRef="#ctx0" brushRef="#br0" timeOffset="3181.42">4028 598 10274,'-19'-6'4017,"7"11"-2865,6 4-248,3 10-63,3 7-249,5 13-176,2 7-96,8 9-200,0 2-32,-1-3-32,-1-2 0,-6-13 200,-4-9-40,-2-13-128,-1-10 32</inkml:trace>
  <inkml:trace contextRef="#ctx0" brushRef="#br0" timeOffset="3182.42">3993 152 10490,'-23'-44'4089,"11"7"-3057,5 12-223,10 11-137,4 7-296,4 16-224</inkml:trace>
  <inkml:trace contextRef="#ctx0" brushRef="#br0" timeOffset="3861.183">4304 631 6577,'0'0'69,"0"0"0,0 0-1,0 0 1,0 0 0,0 0-1,0 0 1,0 0 0,0 0-1,0 0 1,0-1 0,0 1-1,1 0 1,-1 0 0,0 0-1,0 0 1,0 0 0,0 0-1,0 0 1,0 0 0,0 0 0,0 0-1,1 0 1,-1 0 0,0 0-1,0 0 1,0 0 0,0 0-1,0 0 1,0 0 0,0 0-1,1 0 1,-1 0 0,0 0-1,0 0 1,0 0 0,0 0-1,0 0 1,0 0 0,0 0-1,1 0 1,-1 0 0,0 0-1,0 0 1,0 1 0,0-1-1,0 0 1,0 0 0,0 0-1,0 0 1,0 0 0,0 0-1,0 0 1,0 0 0,0 0-1,1 1 1,-1-1 0,0 0-1,0 0 1,0 0 0,0 0-1,0 0 1,0 0 0,0 0-69,2 15 1663,-1 25-1394,-1-31 245,3 31-76,2 1 1,1-1 0,2 0 0,2 0-1,4 7-438,-12-40 92,1 0-1,-2 0 0,1 0 0,-1 0 1,0 0-1,-1 0 0,1 0 1,-1 0-1,-1 0 0,0 1 1,0 3-92,6-33 1445,0-73-565,-5-66-880,0 151 9,-1-3 5,1 0-1,1 0 1,0 0-1,2-11-13,-2 21 2,-1 1 0,1-1 0,-1 1 1,1-1-1,0 1 0,0 0 0,0 0 0,1-1 0,-1 1 0,0 0 0,1 0 1,-1 0-1,1 0 0,0 0 0,0 1 0,-1-1 0,1 1 0,0-1 0,1 1 1,-1-1-1,0 1 0,0 0 0,0 0 0,1 0 0,-1 0 0,1 1 0,0-1-2,6-1 0,0 1 0,1 0 1,-1 1-1,0 0 0,1 0 0,-1 1 0,0 1 0,1-1 0,-1 1 0,0 1 0,0 0 0,0 0 0,-1 0 0,1 1 0,-1 1 0,0 0 0,0 0 0,6 5 0,-4-1 2,0 0 1,0 1-1,-1 0 0,-1 0 0,1 1 1,-2 0-1,0 1 0,0-1 1,-1 1-1,0 1 0,-1-1 0,3 12-2,11 61 80,-14-58-565,1-2 0,1 1 0,3 4 485,7 3-562</inkml:trace>
  <inkml:trace contextRef="#ctx0" brushRef="#br0" timeOffset="4307.782">5289 779 7722,'-1'-9'743,"0"-1"0,-1 0 1,0 1-1,-1-1 0,0 1 1,0 0-1,-1 0 0,0 0 1,0 0-1,-1 0 1,-2-2-744,3 6 212,-1 0 0,1 0 0,-1 0 0,0 1 0,0-1 0,-1 1 0,0 1 0,1-1 0,-1 1 1,0 0-1,0 0 0,-1 0 0,1 1 0,-1 0 0,1 1 0,-7-2-212,-3 0 189,1 1-1,-1 1 0,1 0 1,-1 1-1,-1 0-188,13 1 16,-1-1 1,0 1-1,0 0 0,1 0 1,-1 0-1,1 1 1,-1-1-1,1 1 0,-1 0 1,1 1-1,0-1 0,0 1 1,0-1-1,0 1 0,1 1 1,-1-1-1,1 0 0,-3 4-16,0 3 5,0 0 0,1 0 0,0 1-1,0 0 1,1-1 0,1 1 0,0 1-1,1-1 1,0 0 0,0 1 0,1-1-1,1 1 1,0 0 0,0-1 0,1 1-1,1-1 1,0 1 0,3 10-5,-2-13 3,0 0-1,0-1 1,1 1-1,0-1 1,1 0 0,-1 0-1,1 0 1,1-1-1,0 0 1,0 0 0,1 1-3,-1-3 3,-1 0 1,1-1-1,0 1 1,1-2-1,-1 1 1,0 0-1,1-1 1,0-1 0,0 1-1,0-1 1,0 0-1,0 0 1,0-1-1,7 0-3,-6 0 6,1-1-1,0-1 1,0 0-1,0 0 0,-1-1 1,1 0-1,-1 0 1,1-1-1,-1 0 1,0 0-1,0-1 0,0 0 1,-1-1-1,1 0 1,-1 0-1,0 0 0,-1-1 1,1 0-1,-1 0 1,0-1-1,-1 1 1,1-2-1,-1 1 0,-1 0 1,1-1-1,-1 0 1,-1 0-1,1 0 0,-1 0 1,-1-1-1,0 1 1,0-1-1,0 0 0,-1-7-5,0-6 8,-1 0 0,-1 0 0,-1 0 0,-1 1 0,-1-1-1,-1 1 1,-4-10-8,2 15-2,5 37-12,4 10 15,1 0 0,1 0 1,2-1-1,1 0 0,2 0 0,1-1 0,1 0 0,1 0 0,1-2 1,2 1-1,1-2 0,1 0 0,1-1 0,12 12-1,-16-21 0,-1 1 1,-1 0-1,0 1 0,-1 0 0,1 4 0,-8-13 4,0 0-1,-1 1 0,0-1 0,0 1 1,-1-1-1,0 1 0,-1 0 0,0 0 0,-1 0 1,0 0-1,0 0 0,-1 4-3,-1-3 31,0 0-1,-1 0 0,0 0 1,-1 0-1,0-1 1,-1 1-1,0-1 1,0 0-1,-1 0 1,-1-1-1,1 1 0,-3 0-30,-2 2 65,-1 0 1,0 0-1,-1-1 0,0-1 0,-1-1 0,0 0 0,-1 0 0,-1-1-65,-12 7 70,0-2 1,-1-2-1,-1 0 1,0-2-1,0-1 1,-1-2-1,-3 0-70,29-6 12,0 1 0,-1-1 0,1 0 0,-1 0 0,1 0 0,0-1 0,-1 0 0,1 0 0,0 0 0,0-1 0,0 0 0,-1 0 0,2 0 0,-1 0 0,0-1-1,-2-2-11,3 2 40,1 0 0,1 0 0,-1 0 0,0-1 0,1 1 0,-1-1 0,1 1 0,0-1 0,0 0 0,1 0-1,-1 0 1,1 0 0,0 0 0,0-1 0,0 1 0,0 0 0,1 0 0,0-1 0,0 1 0,0-4-40,9-54 281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43.5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223 181 2136,'-13'-43'8948,"11"37"-8574,-1 0 0,0 0-1,0 0 1,0 0 0,-1 1 0,0-1 0,0 1 0,0 0-374,3 4 72,-1 0 1,1 0-1,0 1 1,-1-1-1,1 0 1,0 1-1,-1-1 1,1 0-1,-1 1 1,0 0-1,1-1 1,-1 1-1,1 0 1,-1 0-1,1 0 1,-1 0-1,0 0 1,1 0-1,-1 1 1,1-1-1,-1 0-72,-33 12 754,26-8-604,3-2-140,1 0 0,-1 1 1,0 0-1,1 1 0,0-1 0,0 1 0,0 0 1,0 0-1,0 0 0,1 1 0,0 0 0,0 0 1,0 0-1,1 0 0,0 1 0,0-1 1,0 1-1,0 0 0,1-1 0,0 1 0,0 1 1,1-1-1,0 0 0,0 0 0,0 0 0,1 1 1,-1-1-1,2 0 0,-1 1 0,1-1 1,0 0-1,0 0 0,0 1 0,1-1 0,0 0 1,1 0-1,-1-1 0,1 1 0,0 0 0,0-1 1,1 0-1,0 0 0,0 0 0,0 0 1,0-1-1,1 1 0,0-1 0,-1 0 0,2 0 1,1 1-11,2 0 4,-1-1-1,1 0 1,0 0 0,0-1 0,1 0 0,-1 0 0,1-1 0,-1-1 0,1 1 0,-1-1 0,6-1-4,-8 0 5,0 0 0,0 0 1,-1-1-1,1 0 1,0 0-1,0 0 0,0-1 1,-1 0-1,1-1 1,-1 1-1,0-1 0,1 0 1,-1-1-1,-1 0 1,1 0-1,1-1-5,0-3 25,0 0-1,-1 0 1,0 0 0,-1-1-1,0 0 1,0 0 0,-1-1-1,0 1 1,0-1-1,-1 0 1,-1 0 0,1 0-1,-2 0 1,1 0 0,-1 0-1,-1-1 1,0 1 0,-1 0-1,0-1 1,-1-5-25,1 8 36,-1 0 0,0 0 0,-1 0 0,0 0-1,0 0 1,0 1 0,-1 0 0,0-1 0,-1 1 0,1 1 0,-1-1 0,-1 0-36,1 2 14,0 1-1,0-1 1,0 1 0,0 0 0,-1 1 0,0-1-1,1 1 1,-1 0 0,-1 1 0,1-1-1,0 1 1,0 0 0,-1 1 0,1 0-1,-1 0 1,-1 0-14,0 1 14,-1 0 0,1 1 0,-1 0 0,1 0 0,-1 1 0,1 0 0,0 0 0,0 1 0,0 0 0,0 1 0,0-1 0,1 2 1,-1 0-15,-1 0 6,1 0 0,0 1 1,0 0-1,1 1 1,0-1-1,0 2 1,0-1-1,1 1 1,0 0-1,1 0 1,-2 4-7,3-3 2,0 0 1,1 1-1,1-1 1,-1 1-1,2-1 1,-1 1-1,1-1 1,1 1-1,0 0 1,1 8-3,-1-9 1,1 0 1,1-1-1,-1 1 0,1-1 1,1 0-1,0 0 1,0 0-1,0 0 1,1 0-1,0 0 1,1-1-1,2 4-1,-1-5 2,-1 0 0,1 0-1,1 0 1,-1-1 0,1 0-1,0 0 1,0-1 0,1 1-1,-1-2 1,1 1 0,0-1-1,0 0 1,0-1 0,0 0-1,1 0-1,-3-1 4,-1 0-1,1-1 0,-1 0 0,1 0 0,-1 0 0,1 0 0,-1-1 0,0 0 0,1 0 0,-1 0 0,0-1 0,1 0 0,-1 0 0,0 0 0,0-1 0,-1 0 0,1 0 0,-1 0 0,1 0 0,-1-1 0,0 1 0,0-1 0,3-4-3,-1 0 6,-1 0 1,1-1-1,-2 0 1,1 0-1,-1 0 1,0-1-1,-1 1 1,0-1-1,-1 0 1,0 0-1,0 0 1,-1-6-7,0 8 3,0 0 0,-1 0 0,-1 0 1,1 0-1,-1 0 0,-1 0 0,1 0 0,-1 0 0,-1 0 1,1 1-1,-1-1 0,-1 1 0,1 0 0,-1 0 0,-4-5-3,5 8 1,0 1-1,0-1 0,0 1 0,0 0 1,0 0-1,-1 1 0,0-1 0,1 1 1,-1 0-1,0 0 0,0 0 1,0 0-1,0 1 0,-1-1 0,1 1 1,0 0-1,0 0 0,-1 1 0,1-1 1,-1 1-1,1 0 0,-1 0 0,1 1 1,0-1-1,-1 1 0,1 0 1,0 0-1,0 1 0,-1-1 0,1 1 1,0 0-1,0 0 0,1 0 0,-1 0 1,0 1-1,1 0 0,-1-1 1,1 1-1,0 0 0,-3 4 0,2 0 1,0 0 1,0 0-1,0 0 0,1 1 1,0-1-1,0 1 0,1 0 1,0 0-1,0 0 0,1 0 0,0 0 1,1 1-1,-1-1 0,2 5-1,-1-9 1,0-1 0,1 0 0,0 1 0,-1-1 0,1 1 0,0-1 0,1 0-1,-1 0 1,0 1 0,1-1 0,0 0 0,0 0 0,0 0 0,0-1 0,0 1-1,0-1 1,1 1 0,0-1 0,-1 1 0,1-1 0,0 0 0,0-1-1,0 1 1,0 0 0,0-1 0,0 1 0,1-1 0,-1 0 0,0 0 0,1-1-1,-1 1 1,1-1 0,-1 1 0,3-1-1,0 0 3,0-1 1,0 1-1,0-1 0,0 0 0,0-1 1,0 0-1,0 0 0,-1 0 0,1 0 1,-1-1-1,1 0 0,-1 0 0,0 0 1,0-1-1,-1 0 0,1 0 1,2-3-4,-2 3 5,-1-1 1,0 1-1,-1-1 1,1 1-1,-1-1 1,0 0-1,0-1 1,0 1-1,-1 0 1,0-1-1,0 1 1,0-1-1,-1 0 1,0 1-1,0-1 1,0 0-1,-1-5-5,0 8 2,0 0 0,-1 0 0,0 1 0,1-1-1,-1 0 1,0 1 0,0-1 0,-1 1 0,1-1 0,0 1-1,-1-1 1,0 1 0,1 0 0,-1 0 0,0 0-1,0 0 1,0 0 0,0 0 0,-1 0 0,1 1-1,0-1 1,-1 1 0,1-1 0,-1 1 0,0 0 0,1 0-1,-1 1 1,0-1 0,0 0 0,1 1 0,-1-1-2,-2 1 0,0-1 0,0 0 0,0 1 0,0 0 0,0 0 0,0 1 1,0-1-1,0 1 0,0 0 0,1 1 0,-1-1 0,0 1 1,1 0-1,-1 0 0,1 0 0,-1 1 0,0 0 0,0 1 0,0 1 0,1-1 0,0 1 0,0 0 0,1 0 0,-1 0 0,1 0 0,0 0 0,0 1 0,1 0 0,0-1 0,0 1 0,0 0 0,0 0 0,1 0-1,0 0 1,1 1 0,-1-1 0,1 0 0,1 6 0,-1-8 2,0 0-1,1 0 1,-1 0 0,1 0-1,1 0 1,-1 0-1,0 0 1,1 0 0,0 0-1,0-1 1,0 1-1,0-1 1,0 1-1,1-1 1,0 0 0,0 0-1,-1 0 1,2 0-1,-1-1 1,0 1-1,1-1 1,-1 0 0,1 0-1,-1 0 1,1 0-1,0 0 1,0-1-1,0 0 1,0 0 0,0 0-1,1 0-1,-2-1 4,0 0 0,0 0 0,0 0 0,0-1 0,0 1 0,0-1 0,0 1 0,0-1 0,0 0-1,-1 0 1,1 0 0,0-1 0,0 1 0,-1-1 0,1 0 0,-1 1 0,0-1 0,1 0 0,-1 0 0,0 0 0,2-3-4,-3 3 5,1 1 0,-1-1 0,1 0 0,-1 0 0,0-1 0,1 1 0,-1 0 0,0 0 0,0-1 0,-1 1 1,1 0-1,0-1 0,-1 1 0,0-1 0,1 1 0,-1 0 0,0-1 0,0 1 0,0-1 0,-1 1 0,1-1 0,0 1 0,-1-1 0,0 1 0,0-2-5,-5-4 69,0 0 0,0 1 0,-1 0 0,0 0 0,0 0 0,0 1 0,-1 0 0,0 1 0,-3-2-69,-3-3 834,0-1 1724,14 11-2522,0 0 0,0 0 1,0 0-1,0-1 0,0 1 0,0 0 0,0 0 0,0 0 0,0 0 0,0-1 0,0 1 0,0 0 0,0 0 0,0 0 0,0 0 1,0-1-1,1 1 0,-1 0 0,0 0 0,0 0 0,0 0 0,0-1 0,0 1 0,0 0 0,0 0 0,1 0 0,-1 0 0,0 0 1,0 0-1,0 0 0,0-1 0,1 1 0,-1 0 0,0 0 0,0 0 0,0 0 0,0 0 0,1 0 0,-1 0 0,0 0-36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50.47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36 571 9866,'-4'-8'1015,"1"0"0,-1 0 0,2 0 1,-1 0-1,1 0 0,-1-9-1015,3 17 58,0-1 0,0 0-1,0 1 1,0-1 0,0 1 0,0-1 0,0 1 0,0-1 0,0 1 0,0-1 0,0 1 0,0-1-1,-1 1 1,1-1 0,0 1 0,0 0 0,-1-1 0,1 1 0,0-1 0,-1 1 0,1 0 0,0-1 0,-1 1-1,1-1 1,0 1 0,-1 0 0,1 0 0,-1-1 0,1 1 0,-1 0 0,0 0-58,1 0 42,-1 1 0,1 0 0,-1-1 0,1 1 1,-1 0-1,1-1 0,-1 1 0,1 0 0,-1 0 0,1 0 1,0 0-1,0-1 0,-1 1 0,1 0 0,0 0 0,0 0 1,0 0-1,0 0 0,0 0 0,0-1 0,0 2-42,0 57 262,3 0 0,3-1-1,7 35-261,-8-61 89,20 101 476,26 77-565,-48-198 19,0-3 8,-1 0 0,0 1 0,0-1 0,-1 0 0,0 3-27,-21-49 210,10 19-192,1 0-1,1-1 1,0 0-1,2-1 1,0 1-1,1-1 1,1 0-1,-1-12-17,-1-38 33,3-63-33,0 2 15,1 101-12,-3-60 2,5-75-5,1 151-3,1 0 0,0 0 0,2 0 0,-1 1 0,2-1 0,-1 1 0,2 0 0,0 0 0,0 1 0,1 0 0,1 0 0,0 0 3,-5 8-1,1-1 0,-1 1-1,1 0 1,0 0-1,0 0 1,0 1-1,1 0 1,-1-1 0,1 1-1,0 1 1,0-1-1,0 1 1,0 0 0,0 0-1,0 0 1,1 1-1,-1-1 1,1 2-1,-1-1 1,1 0 0,-1 1-1,1 0 1,-1 0-1,1 1 1,-1 0-1,1 0 1,-1 0 0,0 0-1,1 1 1,-1 0-1,5 2 2,0 2-1,-1-1 0,0 2 0,0-1-1,0 1 1,-1 0 0,0 1 0,0 0-1,-1 0 1,0 1 0,-1 0 0,0 0-1,0 1 1,-1-1 0,0 1 0,-1 0-1,2 5 2,3 10-2,-1 0 0,-1 0 0,-1 1 0,-2 0 0,0 0 0,-1 15 2,-3-26 1,0 0 0,-1 0-1,0-1 1,-1 1-1,-1 0 1,0-1 0,-1 0-1,-1 1 1,0-1 0,-1-1-1,0 1 1,-1-1-1,-6 7 0,-3 5 5,-2 0 0,0-1 0,-5 2-5,14-16 4,0-1 1,0 0-1,-1-1 0,0 0 0,0-1 0,-1 0 0,0-1 0,-10 5-4,18-10-1,-1 1-1,0-1 1,0 0-1,0 0 0,0 0 1,1-1-1,-1 1 1,0-1-1,0 0 1,0 0-1,0-1 0,0 1 1,0-1-1,0 1 1,0-1-1,0-1 0,0 1 1,1 0-1,-1-1 1,0 0-1,1 0 1,0 0-1,-1 0 0,-2-3 2,2 1-115,-1-1 1,1 1-1,0-1 0,0 0 0,0 0 0,1-1 0,0 1 0,0-1 0,0 0 0,1 0 0,-1 0 0,2 0 1,-1 0-1,1 0 0,-1-2 115,-1-30-1246,-1 6 549</inkml:trace>
  <inkml:trace contextRef="#ctx0" brushRef="#br0" timeOffset="390.919">512 739 6673,'36'95'3117,"-34"-86"-2552,1 0-1,-1 0 0,-1 0 1,0 0-1,1 6-564,0 11 935,6 6 557,1 0 0,12 26-1492,3 13 1099,-23-68-969,1 1 0,-1-1 1,-1 1-1,1-1 0,0 1 0,-1 0 0,0 0 0,0-1 0,0 1 0,0 0 0,0-1 0,-1 2-130,-4-25 1553,2-32-1345,3 0 1,4-46-209,-2 80 9,0 0 0,1 1 1,1-1-1,1 1 0,0 0 1,7-14-10,-9 26 3,-1-1 0,1 0 0,1 0-1,-1 1 1,1 0 0,0 0 0,1 0 0,-1 0 0,1 0 0,0 1 0,0 0 0,0 0 0,0 1 0,1-1 0,-1 1 0,1 0-1,0 0 1,0 1 0,0 0 0,3-1-3,1 1-53,0 1 0,0-1-1,0 1 1,0 1-1,1 0 1,-1 0 0,0 1-1,0 1 1,0-1 0,0 2-1,0-1 1,-1 1 0,1 1-1,-1 0 1,0 0 0,7 4 53,18 17-530</inkml:trace>
  <inkml:trace contextRef="#ctx0" brushRef="#br0" timeOffset="782.018">1371 804 5473,'-5'-7'728,"0"2"0,0-1 0,0 0-1,-1 1 1,0 0 0,0 1 0,0-1 0,0 1 0,-1 0-1,0 1 1,0-1 0,0 1 0,-6-1-728,12 3 114,-5-1 116,1 0 0,-1 0 0,0 0 0,1 1 0,-1 0 0,0 0 0,0 0 0,0 1 0,0-1 0,0 2 0,0-1 0,0 1 0,1-1 0,-1 2 0,0-1 0,0 1 0,-1 0-230,1 1 53,0 0 0,0 0-1,1 1 1,-1-1 0,1 1 0,0 1-1,0-1 1,0 1 0,0 0-1,1 0 1,0 0 0,0 0-1,0 1 1,1 0 0,-1 1-53,-2 5 10,0 1 1,1-1 0,1 1 0,0-1 0,1 1 0,0 1 0,1-1 0,0 0 0,1 1 0,1-1 0,0 0-1,0 1 1,2 1-11,-1-7 4,0-1-1,1 1 1,0-1-1,0 1 1,1-1-1,0 0 1,0 0-1,1 0 1,-1 0 0,2-1-1,-1 1 1,1-1-1,0 0 1,0-1-1,0 1 1,1-1-1,0 0 1,0 0-1,1-1 1,-1 1-1,1-2 1,0 1-1,1 0-3,5 1 6,0-1 0,0 0-1,0-1 1,1 0 0,-1-1 0,1-1-1,0 0 1,0-1 0,-1 0-1,1-1 1,13-2-6,-20 2 4,0-1 0,0 1-1,-1-1 1,1 0 0,-1-1-1,1 1 1,-1-1 0,0-1 0,0 1-1,0-1 1,0 0 0,-1 0-1,1-1 1,-1 0 0,0 0 0,-1 0-1,1 0 1,-1-1 0,0 1-1,0-1 1,-1 0 0,0-1 0,0 1-1,1-4-3,-2 1 6,0 0 0,-1 0 0,0-1 0,-1 1-1,0-1 1,0 1 0,-1 0 0,0-1 0,-1 1-1,0 0 1,0 0 0,-1 0 0,-2-5-6,-3-5 10,0 1 0,-1 0 0,0 0 1,-2 1-1,-10-13-10,13 19 22,-1 1-1,0 0 1,-1 1 0,0 0-1,0 0 1,-1 1 0,-3-1-23,9 6 11,0 0-1,1 0 0,-1 1 0,0 0 0,0 0 0,0 0 0,-1 1 1,1-1-1,0 1 0,-1 1 0,1-1 0,0 1 0,-1 0 0,1 0 1,-1 0-1,1 1 0,0 0 0,-4 0-9,8 0 5,-1 0 1,1-1-1,-1 1 0,1 0 1,0 0-1,-1 0 0,1 0 1,0 0-1,0 0 0,0 0 1,0 0-1,-1 0 0,1 1-5</inkml:trace>
  <inkml:trace contextRef="#ctx0" brushRef="#br0" timeOffset="1154.649">1675 922 10570,'-60'-120'4089,"64"112"-3065,2 11-207,1 16-9,-3 8-304,3 26-72,6 1 24,-4 7-112,4 4-40,1-7-136,1 1-64,-4-6-32,1 3 112,-6-9-504,0-1-408,-3-11-1280,-2-11 1127</inkml:trace>
  <inkml:trace contextRef="#ctx0" brushRef="#br0" timeOffset="1509.688">1675 837 8858,'-7'-22'1278,"1"0"0,1-1 1,1 0-1,1 0 0,0-7-1278,3 24 127,0-1 0,0 1-1,1 0 1,0 0 0,0 0-1,0 0 1,1 1 0,-1-1 0,2 0-1,-1 1 1,1-1 0,-1 1 0,1-1-1,1 1 1,-1 0 0,1 1 0,0-1-1,0 1 1,0-1 0,1 1-1,-1 0 1,6-3-127,-1 2 37,-1 1 0,1 0 1,0 0-1,0 0 0,1 1 0,-1 1 0,1 0 0,-1 0 1,1 1-1,0 0 0,0 0 0,0 1 0,-1 0 0,1 1 0,0 1 1,0-1-1,-1 1 0,6 2-37,-3 0 7,1 0 0,-1 1-1,0 0 1,-1 1 0,1 0 0,-1 0 0,0 2 0,-1-1-1,0 1 1,0 1 0,0 0 0,-1 0 0,7 10-7,-12-13 3,0 0 0,-1 0 1,1 0-1,-1 0 0,0 0 1,-1 1-1,0 0 0,0-1 1,0 1-1,-1 0 0,0 0 1,0 0-1,-1 0 0,0 5-3,-1-2 7,0 0 0,-1 0-1,0-1 1,0 1 0,-1-1-1,0 1 1,-1-1 0,0 0 0,-1-1-1,0 1-6,-4 5 13,0 0 0,-1 0 0,-1-1-1,0 0 1,-1-1 0,-1-1 0,1 0-1,-2 0 1,0-1 0,0-1 0,0 0-1,-4 0-12,11-6 11,0 0 0,0 0 0,-1-1 0,1 1 0,-1-2 1,1 1-1,-1-1 0,0 0 0,0-1 0,-1 0-11,6 0 10,-1 0 0,0-1 0,0 0 0,1 1 0,-1-1 0,0-1 0,1 1 1,-1 0-1,1-1 0,0 0 0,-1 0 0,1 0 0,0 0 0,0 0 0,0-1 1,0 1-1,1-1 0,-1 0 0,1 0 0,0 0 0,-1-1-10,-1-2 219,1 0 0,1 1-1,-1-2 1,1 1 0,0 0-1,0 0 1,1-1 0,-1 1 0,2 0-1,-1-1 1,1 0 0,0 1-1,0-2-218,1 1 228,1-1 0,0 1 0,1-1 0,-1 1 0,2-1-228,-3 6 38</inkml:trace>
  <inkml:trace contextRef="#ctx0" brushRef="#br0" timeOffset="2086.484">2438 770 6833,'99'-50'3249,"-97"48"-3049,1 1 1,-1-1-1,0 1 0,0-1 1,0 0-1,0 0 0,0 1 1,0-2-1,0 1 0,1-1-200,-1-13 1434,-2 9-885,0 4-372,0-1-1,-1 1 0,1-1 1,-1 1-1,0-1 0,0 1 1,0-1-1,-1 1 0,1 0 1,-1 0-1,0-1 0,0 1 1,0 1-1,0-1 0,0 0 0,-1 0 1,1 1-1,-1-1 0,0 1 1,0 0-1,0 0 0,0 0 1,0 0-1,0 0 0,0 1 1,-1-1-177,-4-2 153,-1 1 0,0-1 1,0 1-1,0 1 0,0-1 0,0 2 1,-1-1-1,1 1 0,-7 0-153,10 1 16,1 1-1,-1-1 1,1 1-1,-1 0 0,1 0 1,0 1-1,-1-1 1,1 1-1,0 1 1,0-1-1,0 1 0,1-1 1,-1 1-1,0 1 1,1-1-1,-2 2-15,1 0 6,0 1 0,1 0-1,-1 0 1,1 0 0,0 0-1,1 1 1,0 0 0,0-1 0,0 1-1,1 0 1,-1 3-6,-1 8 2,1-1-1,1 1 1,0 0-1,2 0 1,0-1 0,1 1-1,0 0 1,2 0-1,3 13-1,-4-23 2,0 1-1,1-1 1,0 0-1,1 0 1,0 0-1,0 0 1,0 0-1,1-1 1,0 0-1,1 0 1,0 0 0,0-1-1,0 0 1,2 1-2,-4-4 1,1 1 1,0-1 0,0 0-1,0-1 1,0 1 0,0-1-1,1 0 1,-1 0 0,1-1 0,-1 1-1,1-1 1,0-1 0,-1 1-1,1-1 1,0 0 0,0 0 0,-1 0-1,1-1 1,0 0 0,-1 0-1,1-1 1,-1 1-2,2-2 4,-1 1-1,0-1 1,0 0-1,0 0 1,0 0-1,-1-1 1,1 0-1,-1 0 1,0-1-1,0 1 1,-1-1-1,1 0 1,-1-1-1,0 1 1,0-1-1,-1 1 1,0-1-1,0 0 1,0 0 0,-1-1-1,2-5-3,-1 1 7,0 0 0,-1-1 0,-1 1-1,0-1 1,0 1 0,-1-1 0,-1 1 0,0-1 0,0 1-1,-1-1 1,0 1 0,-2-3-7,-2-6 6,0 1 0,-2 0 0,0 1 0,-9-16-6,9 26 1,6 13 0,3 15 1,2-6 7,1 0-1,1-1 1,0 1-1,0-1 1,2 0-1,-1 0 1,4 3-9,8 12 49,2-1 1,13 14-50,-16-22 598,1-1 0,0 0 1,1-2-1,1 0 0,20 11-598,23 13 1208</inkml:trace>
  <inkml:trace contextRef="#ctx0" brushRef="#br0" timeOffset="2942.368">3463 688 3833,'1'-1'263,"0"-1"0,0 1 1,-1 0-1,1-1 0,0 1 1,-1 0-1,0-1 0,1 1 0,-1-1 1,0 1-1,0-1 0,0 1 1,1-1-1,-2 1 0,1-1 0,0 1 1,0-1-1,0 1 0,-1 0 1,1-1-1,-1 1 0,1-1 1,-1 1-264,-1-3 370,0 1 1,0-1 0,0 1 0,-1-1 0,0 1 0,1 0 0,-1 0 0,0 1 0,-1-1-371,-9-7 911,-1 0 0,0 1-1,-14-6-910,26 13 100,-3-1-20,-1 1 1,0-1-1,0 1 0,-1 0 0,1 0 0,0 1 0,-1-1 0,1 2 0,-1-1 0,1 1 0,-1 0 0,1 0 0,-1 0 0,1 1 0,0 0 0,-1 1 1,1-1-1,0 1 0,0 0 0,0 1 0,0-1 0,0 1 0,0 1 0,1-1 0,-1 1 0,1 0 0,-3 3-80,0 0 18,0 1 0,1 0 0,0 0 0,0 1-1,1-1 1,0 1 0,1 1 0,-1-1 0,2 1 0,0 0-1,0 0 1,1 0 0,0 1 0,0-1 0,2 1 0,-1 3-18,1-2 5,1 0 0,0 0 0,1-1 0,0 1 0,1 0 0,0-1 0,1 1 0,0-1 1,1 0-1,0 0 0,1 0 0,0-1 0,1 1 0,0-1 0,2 1-5,-4-4 6,1-2 0,0 1 0,0 0-1,1-1 1,0 0 0,-1 0 0,2-1-1,-1 0 1,1 0 0,-1 0 0,1-1-1,0 0 1,0 0 0,0-1 0,1 0 0,-1 0-1,0 0 1,1-1 0,0 0 0,-1-1-1,1 0 1,-1 0 0,7-1-6,-6 0 8,0-1 0,0 0 0,0 0 0,0 0 0,0-1 0,-1-1 1,1 1-1,-1-1 0,0 0 0,0-1 0,0 1 0,-1-1 0,0-1 0,0 1 0,0-1 0,-1 0 0,1 0 0,-1-1 1,-1 0-1,1 0 0,-1-1-8,1-1 10,-1 1-1,-1 0 1,0-1 0,0 0 0,-1 0 0,0 0 0,0 0 0,-1 0 0,0 0 0,0 0 0,-1 0 0,-1-1 0,0 1-1,0 0 1,0 0 0,-1 0 0,-1 0 0,-2-6-10,-2-3 11,-2 1-1,1 0 1,-2 0-1,-1 1 0,0 1 1,0 0-1,-6-4-10,13 15-4,2 6 1,5 6-4,50 133-23,57 144-2,-20-57 1087,-85-211-958,0 0 1,0 1-1,-2-1 0,0 1 0,-1 0 0,-1 0 0,-1 0 1,0 0-1,-1 0 0,-1 0 0,-4 16-97,3-24 12,1-1 1,-1 1-1,-1-1 0,0 1 1,0-1-1,-1 0 1,0-1-1,-1 1 0,0-1 1,0 0-1,-1-1 0,0 0 1,0 0-1,0 0 0,-1 0 1,0-2-1,-1 1 0,1-1 1,-1 0-1,0 0 1,-8 2-13,7-4 11,-1 0 0,1 0 0,-1-1 0,0-1 0,0 0 0,0 0 0,0-1 0,0 0 0,0-1 0,0 0 0,0-1 1,1 0-1,-1-1 0,0 0 0,-1-2-11,-10-4 18,0 0 1,0-2 0,1-1 0,0 0 0,1-1-1,-4-6-18,7 6-78,1-1-1,1-1 1,1-1-1,0 0 1,1 0 0,-8-14 78,18 25-43,0 0 1,0 0 0,1 0-1,0 0 1,-1-1-1,2 1 1,-1-1 0,1 1-1,-1-1 1,2 1 0,-1-1-1,1 0 1,-1 0 0,2 1-1,-1-1 1,1-3 42,11-19-75</inkml:trace>
  <inkml:trace contextRef="#ctx0" brushRef="#br0" timeOffset="3467.557">4038 642 6729,'-4'-6'653,"1"1"0,-2 0-1,1 1 1,0-1 0,-1 1-1,0-1 1,0 1 0,0 1-1,-1-1 1,1 1 0,-1 0-1,-5-2-652,5 3 198,0 1-1,1 0 1,-1 0 0,0 0-1,0 1 1,0 0-1,1 0 1,-1 1 0,0-1-1,0 1 1,1 0-1,-1 1 1,0-1 0,-2 2-198,-8 3 163,1 0 1,0 2 0,0-1 0,1 1-1,0 1 1,0 1 0,1 0-1,-7 7-163,14-12 20,1 0-1,1 0 0,-1 0 0,0 0 0,1 1 0,0 0 0,1 0 0,-1 0 0,1 0 1,0 1-1,1-1 0,0 1 0,0-1 0,0 1 0,1 0 0,-1 0 0,2 0 0,-1 0 1,1 0-1,0 0 0,1 5-19,0-4 5,1 0 0,0 0-1,1-1 1,-1 1 0,1-1 0,1 1 0,0-1 0,0 0 0,0 0 0,1-1 0,-1 1 0,2-1 0,-1 0 0,1-1 0,5 5-5,-3-4 5,1 0 1,0 0 0,0-1 0,0 0-1,1 0 1,-1-2 0,1 1-1,0-1 1,1 0 0,-1-1 0,0 0-1,2-1-5,-3 1 8,1-1 0,0-1 0,0 0 0,0 0 0,0-1-1,-1 0 1,1-1 0,0 0 0,-1 0 0,9-4-8,-13 3 5,1 0 1,-1 0-1,0 0 1,0 0-1,0-1 0,-1 0 1,1 0-1,-1 0 1,0 0-1,0-1 0,0 0 1,-1 0-1,0 0 1,0 0-1,0 0 1,0-1-1,-1 1 0,0-1-5,1-2 9,-1 1 0,0-1 0,-1 1 0,0-1 0,0 0 0,0 0 0,-1 0 0,-1 1 0,1-1 0,-1 0 0,0 0 0,-1 1 0,-2-8-9,-4-10 26,-2 0 1,-1 0-1,-5-8-26,2 5 11,8 17 14,12 25 10,11 21-9,1 0-1,2-1 0,7 7-25,-18-28-22,1 0 0,0-1 0,0-1 0,2 0 1,-1 0-1,1-1 0,1 0 0,0-1 0,9 4 22,14 2-99</inkml:trace>
  <inkml:trace contextRef="#ctx0" brushRef="#br0" timeOffset="3821.777">4508 110 9962,'-5'-6'1167,"-29"-25"3097,32 29-4079,-1 0-1,1 1 1,-1-1-1,0 1 1,1 0-1,-1 0 1,0 0-1,0 0 0,1 0 1,-1 1-1,0-1 1,0 1-1,0 0 1,-1-1-185,3 1 61,0 1-1,-1-1 1,1 0 0,0 0-1,0 0 1,0 1 0,0-1 0,0 0-1,0 1 1,0-1 0,0 1 0,0-1-1,0 1 1,0 0 0,0-1 0,0 1-1,0 0 1,0 0 0,1 0-1,-1-1 1,0 1 0,1 0 0,-2 1-61,1 1 58,0 0 1,0-1-1,0 1 1,1 0 0,-1 0-1,0-1 1,1 1 0,0 0-1,0 0 1,0 0-59,0 9 106,1 0 1,1 0-1,0 0 0,3 7-106,14 40 190,2-1 0,3-1 0,6 5-190,34 84 207,-56-121-172,0 0 1,-2 0 0,-1 1 0,-1-1 0,-1 4-36,2 49 140,-3 2-140,0 27-58,0-43-1496,-2-58 914</inkml:trace>
  <inkml:trace contextRef="#ctx0" brushRef="#br0" timeOffset="4176.026">4306 632 11122,'-6'0'4241,"16"3"-3273,11 0 17,27-2-193,-5 0-304,11-5-256,8 1-104,9-1 160,-2-3-280,0-1 3441,-6 2-2529</inkml:trace>
  <inkml:trace contextRef="#ctx0" brushRef="#br0" timeOffset="4177.026">5048 515 9802,'6'-13'3921,"-9"22"-2417,0 3-239,5 18-169,0 2-96,0 7-344,3 4-88,11 9-272,-8-1-128,7 6-104,-6-1-16,-6-13 136,-1-6-152,2-19-552,2-7 2009,-2-25-1361</inkml:trace>
  <inkml:trace contextRef="#ctx0" brushRef="#br0" timeOffset="4531.572">5020 92 13387,'-35'-39'4881,"12"18"-4225,3 0-112,-11 13-256,29 5 48,11 10 2921,17 11-2361</inkml:trace>
  <inkml:trace contextRef="#ctx0" brushRef="#br0" timeOffset="4875.199">5536 600 6169,'0'-2'284,"0"0"-1,0 0 0,0 1 0,0-1 1,-1 0-1,1 0 0,-1 1 1,1-1-1,-1 0 0,0 0 0,0 1 1,0-1-1,0 1 0,0-1 1,0 1-1,0-1 0,0 1 0,-1 0 1,1-1-1,0 1 0,-1 0 1,1 0-1,-1 0 0,1 0 0,-1 0 1,0 1-1,1-1 0,-1 0 0,0 1 1,0-1-1,1 1 0,-1 0 1,0-1-1,0 1 0,0 0 0,0 0 1,1 0-1,-2 0-283,-3 0 278,-1 1-1,0-1 1,0 1-1,1 0 1,-1 1-1,0 0 1,1 0 0,-1 0-1,-5 3-277,4 0 44,0 0 0,0 1 0,1 0 0,0 0-1,0 1 1,0 0 0,1 0 0,0 0 0,0 1 0,1 0-1,0 0 1,0 0 0,1 1 0,0 0 0,-1 6-44,0-2 5,1 1 0,0 0 0,1 0 0,1 0 0,0 0 0,1 0 0,1 0 0,0 1 0,1-1 0,1 3-5,-1-10 2,0-1 1,1 1-1,0 0 0,0 0 0,1-1 0,0 0 0,0 1 0,0-1 0,1 0 1,0 0-1,0-1 0,0 1 0,1-1 0,0 0 0,0 0 0,0 0 0,1-1 0,0 0 1,-1 0-1,1-1 0,1 1 0,-1-1 0,0 0 0,1-1 0,0 0 0,-1 0 1,1 0-1,2 0-2,6 0 4,-1 0 1,1 0 0,0-2 0,-1 1 0,1-2-1,0 0 1,-1-1 0,1 0 0,-1-1-1,0-1 1,0 0 0,0-1 0,2-2-5,-10 5 3,0-1 1,-1 0 0,0-1 0,1 1 0,-1-1 0,0 0-1,-1 0 1,1 0 0,-1-1 0,0 0 0,0 0 0,0 0-1,-1 0 1,1 0 0,-1-1 0,-1 0 0,1 1-1,-1-1 1,0 0 0,0 0 0,-1 0 0,1-4-4,-1 2 7,-1-1 0,1 0 0,-2 1 0,1-1 0,-1 1 0,-1-1 0,1 1 0,-1-1 0,-1 1 1,0 0-1,0 0 0,0 0 0,-1 0 0,-1 0 0,1 1 0,-1-1-7,-5-4 20,0-1-1,0 2 1,-1-1 0,-1 1 0,1 1-1,-2 0 1,0 1 0,-4-2-20,8 5-18,-1 0 0,0 1 0,-1 0 0,1 1 0,-1 0 1,0 1-1,0 0 0,0 0 0,0 2 0,0-1 0,-11 1 18,20 1-43,-1 0-206,0-1 0,1 1-1,-1 0 1,1 1 0,-1-1-1,1 0 1,-1 1-1,1-1 1,0 1 0,-1 0-1,1 0 1,-1 0 0,1 0-1,0 0 1,0 1-1,-2 0 250,-2 11-1600</inkml:trace>
  <inkml:trace contextRef="#ctx0" brushRef="#br0" timeOffset="5268.598">5934 566 10098,'-27'-7'4322,"26"7"-4245,0 0-1,0 0 0,1 0 1,-1 0-1,0 0 1,0 0-1,1 0 1,-1 0-1,0 0 0,0 1 1,1-1-1,-1 0 1,0 0-1,1 1 1,-1-1-1,0 1 0,1-1 1,-1 1-1,0-1 1,1 1-1,-1-1 1,1 1-1,-1-1 0,1 1 1,-1-1-1,1 1 1,0 0-1,-1 0 1,1-1-1,0 1 1,-1 0-1,1-1 0,0 1 1,0 0-1,0 0 1,0 0-77,-1 4 167,1 0 0,0 0 1,0-1-1,1 1 1,-1 0-1,1 0 0,0 0 1,1-1-1,0 3-167,19 45 618,-10-28-359,-7-12-169,21 50 674,1 13-764,-20-53 147,0-1 0,-2 1 0,-1 0-1,0 0 1,-1 15-147,-4-21 112,2-16-109,-1 0 0,1 0 1,0 0-1,0 0 0,0 0 0,0 0 0,0 0 1,0 0-1,0 0 0,0 1 0,0-1 0,0 0 0,0 0 1,-1 0-1,1 0 0,0 0 0,0 0 0,0 0 0,0 0 1,0 0-1,0 0 0,0 0 0,-1 0 0,1 0 0,0 0 1,0 0-1,0 0 0,0 0 0,0 0 0,0 0 0,-1 0 1,1 0-1,0 0 0,0 0 0,0 0 0,0 0 0,0 0 1,0 0-1,0 0 0,0 0 0,-1 0 0,1-1 1,0 1-1,0 0 0,0 0 0,0 0 0,0 0 0,0 0 1,0 0-1,0 0 0,0 0 0,0 0 0,0-1-3,-2-1 23,1 0 0,0-1 0,-1 1 0,1-1-1,1 0 1,-1 1 0,0-1 0,1 0 0,-1-2-23,-2-33 58,1-1 1,2 0-1,2 1 0,2-1 1,1 1-1,4-13-58,-5 35 6,0 0-1,0 0 0,2 0 0,0 1 1,1 0-1,0 0 0,1 1 0,1 0 1,9-12-6,-15 22 1,1 0 0,-1 0 0,1 1 1,-1-1-1,1 1 0,0-1 1,1 1-1,-1 0 0,0 1 1,1-1-1,-1 1 0,1 0 1,0 0-1,0 1 0,0-1 1,0 1-1,0 0 0,0 0 1,0 1-1,0-1 0,1 1 1,-1 0-1,0 1 0,0-1 0,0 1 1,0 0-1,0 0 0,0 1 1,0-1-1,0 1 0,0 0 1,-1 1-1,2 0-1,3 2 1,0 1-1,-1 1 0,1-1 1,-1 1-1,0 1 1,-1-1-1,0 1 1,0 1-1,-1-1 1,0 1-1,0 0 1,1 6-1,11 21 185,-2 1 0,9 30-185,2 7 1354,-18-52-264,1-1 0,6 9-1090,36 44 1290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1:32.22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2338 1459 4569,'-2'3'211,"1"0"0,-1 0 0,0 0 0,1 0 0,-1 0 0,-1-1 0,1 1 0,0-1 0,-1 1 1,1-1-1,-1 0 0,0 0 0,0 0 0,1 0 0,-1 0 0,-1-1 0,1 0 0,0 1 0,0-1 0,0 0 0,-1 0 0,1-1 0,0 1 0,-1-1 0,0 0-211,-14 2 225,1-1-1,-1-2 0,1 1 0,-7-3-224,20 3 103,-52-8 362,0-2 1,0-2-1,-42-17-465,55 16 148,-317-103 520,-95-28-143,-18 28 87,308 84 197,-148-8-809,281 38 67,18 1-17,0 0 1,0-1 0,-6-2-51,60-2 3,32 4-56,0 3 0,20 5 53,-11-1-18,402 27-32,-146-3 50,-269-18 2,-1 2 1,0 3 0,56 21-3,-105-30 4,-1 0 0,-1 0-1,1 2 1,-1 0 0,6 5-4,-18-11 3,0 0-1,0 1 1,0 0 0,-1-1 0,1 1 0,-1 0 0,0 0 0,0 1 0,2 3-3,-4-5 3,0 0 0,0 0-1,0 0 1,0 0 0,-1 0 0,1 0 0,-1 0 0,0 0 0,1 0 0,-1 0-1,-1 0 1,1 0 0,0 1 0,-1-1 0,0 0 0,-1 2-3,-2 6 9,-1 0 0,0-1-1,-1 0 1,0 0 0,0 0 0,-1-1-1,-1 0 1,1-1 0,-4 3-9,-21 19 41,-29 21-41,50-42 3,-128 97 30,-5-6 0,-134 69-33,244-151 15,-2 0 0,1-2-1,-36 10-14,65-25 7,1 1-1,-1-1 1,0 0-1,0 0 1,0 0 0,0-1-1,0 0 1,0 0-1,1-1 1,-7 0-7,10 0 3,-1 0 1,1 0-1,0 0 0,0 0 1,0 0-1,0 0 1,0 0-1,0-1 1,0 1-1,1-1 1,-1 1-1,0-1 0,1 0 1,0 0-1,-1 0 1,1 0-1,0 0 1,0 0-1,0 0 0,0 0 1,0 0-1,0 0 1,1-1-1,-1 1 1,1 0-1,-1-1-3,0-10 13,-1-1 0,2 0 1,0 1-1,0-1 0,2 0 0,-1 1 0,4-13-13,-1 3 15,19-94 156,21-61-171,45-116 123,-33 114-85,58-233 11,15-48-49,-124 445-6,-2 7-4,0 1 1,-1 0-1,0-1 0,0 1 1,-1-1-1,0-2 10,-3 8-23,-2 8-1,-7 15 0,1 1-1,0 0 0,2 1 1,-6 21 24,0-2-11,-111 362 8,6 53 3,106-402 4,-30 128 3,36-141-3,1 0 0,2 0 0,1 13-4,3-47 0,0 0 0,0 0 1,1 0-1,0 0 0,0 0 0,1-1 0,0 1 1,0 0-1,0-1 0,1 1 0,-1-5 1,-1 0 0,0 0 0,1 0-1,-1 0 1,1 0 0,-1-1 0,1 1 0,0-1 0,0 1-1,0-1 1,0 1 0,0-1 0,0 0 0,0 0 0,0 0-1,1 0 1,-1-1 0,0 1 0,0 0 0,1-1 0,-1 0-1,0 0 1,1 1 0,-1-1 0,1 0 0,-1-1 0,0 1-1,1 0 0,9-3 6,0 0 0,0-1-1,0 0 1,-1-1 0,0 0-1,0 0 1,0-2 0,0 1-1,-1-1 1,4-4-6,-1 2 6,35-23 2,136-88 16,-130 88-19,2 3-1,31-11-4,-12 10 0,7 2 0,-49 19 0,0 0 0,1 2 0,27-1 0,-32 8 8,-28 0-7,-1 0 0,0 0 0,0 0 0,1 0 0,-1 0 0,0 0 0,0 0 0,1 1 0,-1-1 1,0 0-1,0 0 0,1 0 0,-1 0 0,0 0 0,0 0 0,0 1 0,1-1 0,-1 0 0,0 0 0,0 0 0,0 1 0,0-1 0,0 0 0,1 0 0,-1 1 0,0-1 0,0 0 0,0 0 0,0 1 0,0-1 0,0 0 0,0 0 0,0 1 0,0-1 0,0 0 0,0 0 0,0 1 0,0-1 0,0 0 0,0 0 0,0 1 0,0-1 0,0 0 0,0 0 0,-1 1 0,1-1 0,0 0 0,0 0 0,0 0 0,0 1 0,0-1 0,-1 0 0,1 0 0,0 0 0,0 0 0,0 1 0,-1-1 0,1 0 0,0 0-1,-16 12 50,-29 8 46,0-2 1,-1-2 0,-43 9-97,5-1 59,-14 4-8,19-6 4,-9 7-55,73-22-9,15-4-2,10-2-5,41-3 14,-1-2 1,-1-3 0,1-1-1,10-5 2,11-2 26,-7 3 64,173-30-123,-188 37 353,0 1-1,0 2 1,44 5-320,-72 0 723,1 0 1,-1 1-1,0 1 1,4 2-724,15 8 1551,20 11-1551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48.2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54 180 5793,'-2'-2'909,"-19"-18"4745,20 19-5590,1 1 1,-1 0-1,1-1 0,-1 1 0,1 0 0,-1-1 1,1 1-1,-1 0 0,0 0 0,1 0 1,-1 0-1,1 0 0,-1-1 0,0 1 0,1 0 1,-1 0-1,1 0 0,-1 1 0,0-1 0,1 0 1,-1 0-1,0 0 0,1 0 0,-1 1 1,1-1-1,-1 0 0,1 0 0,-1 1 0,1-1 1,-1 0-1,1 1 0,-1-1 0,1 1 1,-1-1-1,1 1 0,-1-1 0,1 1 0,0-1 1,-1 1-1,1-1 0,0 1 0,0-1 0,-1 1 1,1-1-1,0 1-64,-2 6 107,0 1 1,1 0-1,0-1 0,0 1 1,1 0-1,0-1 0,0 1 1,1 6-108,0 14 156,-2 129 395,1 124-9,1-228-436,-2-22-8,2 0 0,1 0 1,6 26-99,-7-48 17,1-1 0,1 1 0,-1-1 0,2 0 0,-1 0 0,1 0 0,0 0 0,0-1 0,1 1 0,0-1 0,1 0 0,0-1 0,0 1 0,0-1 1,7 5-18,-2-3 16,1 0 1,0-1 0,1-1 0,-1 0 0,1 0-1,0-2 1,1 1 0,-1-2 0,1 0 0,0 0 0,0-1-1,0-1 1,0 0-17,-2-1 13,-1 0 0,1-1 0,-1-1 0,0 1-1,1-2 1,-1 1 0,0-2 0,-1 0 0,1 0 0,-1 0-1,1-2 1,-1 1 0,-1-1 0,1-1 0,-1 1 0,3-4-13,1-4 12,0 0 1,-1 0 0,0-1 0,-1-1-1,-1 0 1,-1 0 0,0-1 0,-1 0-1,-1-1 1,-1 1 0,4-18-13,3-18 17,-3 0 0,-2-1 1,-1-25-18,-1 6 20,-4-1 1,-4 1-1,-2-1 1,-4 1-1,-5-14-20,11 73 18,-1 2 23,1-1-1,0-1 0,1 1 0,0-12-40,2 23 59,1 11-32,2 21-3,-3-28-21,6 88 77,-3 34-80,-2-57 15,-1-16-7,0 11 13,2-1-1,3 1 1,8 28-21,-10-73 7,0 0 0,1 0 0,1-1 0,0 0 0,1 0 0,1 0 0,0-1 0,1 0 0,1-1 0,0 0 0,1 0 0,0-1 0,2-1 0,8 8-7,-7-9 177,0-1 1,1 0-1,1-1 0,-1 0 0,1-1 1,1-1-1,0-1 0,-1 0 1,2-1-1,-1-1 0,1-1 0,-1 0 1,18 0-178,18-3 944</inkml:trace>
  <inkml:trace contextRef="#ctx0" brushRef="#br0" timeOffset="480.425">1105 534 8370,'0'0'120,"-1"-1"0,1 1 0,-1 0 1,0-1-1,1 1 0,-1 0 0,0-1 0,1 1 1,-1 0-1,0 0 0,1 0 0,-1 0 0,0 0 0,0 0 1,1 0-1,-1 0 0,0 0 0,1 0 0,-1 0 1,0 0-1,1 1 0,-1-1 0,0 0 0,1 0 1,-1 1-1,0-1 0,1 1 0,-1-1 0,1 0 1,-1 1-1,1-1 0,-1 1 0,1-1 0,-1 1 0,1-1 1,-1 1-1,1 0 0,0-1 0,-1 1 0,1-1 1,0 1-1,-1 0 0,1-1 0,0 1 0,0 0 1,0 0-1,0-1 0,0 1 0,0 0 0,0-1 1,0 1-121,0 7 206,0-1 1,1 0-1,0 1 1,0-1 0,1 2-207,1 4 416,11 53 157,2-2 0,4 0 0,26 59-573,-45-119 768,-7-14-302,-7-17-108,6 7-306,1 0 0,0-1 1,2 0-1,1 0 0,0 0 0,2 0 0,0 0 1,2-7-53,0 12 5,0 0 0,2 0-1,0 0 1,0 0 0,2 1 0,0 0 0,1 0 0,0 0 0,1 0 0,1 1 0,2-4-5,-7 14 0,0 0 1,0 1-1,0-1 0,1 1 0,-1 0 0,1 0 0,0 0 0,-1 0 1,1 0-1,0 1 0,1 0 0,-1 0 0,0 0 0,1 0 0,3 0 0,-2 0 0,1 1 0,0 0 0,0 1 0,0-1 0,0 1 0,0 1 0,0-1 0,0 1 0,0 0 0,3 1 0,-1 1 0,0-1 0,0 2 0,0-1 0,-1 1 0,1 0-1,-1 1 1,0 0 0,0 0 0,-1 1 0,0 0 0,0 0 0,0 0 0,0 1-1,-1 0 1,0 1 0,0 1 0,2 5 1,-1 1 0,-1 0-1,0 0 1,-1 0 0,1 8-1,15 83 7,-8-36-2,-2-17-7,3-1 0,10 22 2,-23-71-23,-1-2-9,1 1-1,-1 0 1,1-1-1,0 1 1,0-1-1,-1 1 1,1-1-1,0 1 1,0-1-1,0 1 1,1-1-1,-1 0 0,0 0 1,1 0-1,-1 1 33,11 3-213</inkml:trace>
  <inkml:trace contextRef="#ctx0" brushRef="#br0" timeOffset="843.731">1813 523 9722,'-10'-4'4073,"-5"11"-2641,9 14-296,-1 6-111,6 17-425,2 5-160,7 2-240,5 1-72,-1-8-72,1 0-8,-5-12 0,2-2 120,-17-7-376,16-7-584,-2-6 552</inkml:trace>
  <inkml:trace contextRef="#ctx0" brushRef="#br0" timeOffset="844.731">1772 169 12467,'-26'-28'4369,"5"1"-3793,10 8-224,6 6-216,10 9-3681,10 7 2745</inkml:trace>
  <inkml:trace contextRef="#ctx0" brushRef="#br0" timeOffset="1267.846">2217 35 9738,'-1'-1'132,"-1"0"171,0 0 1,-1-1-1,1 1 1,0-1-1,0 1 0,0-1 1,0 0-1,0 0 1,0 0-1,1 0 0,-1 0 1,0 0-1,1 0 1,0-1-1,0 1 0,-1-2-303,19 41 2462,-3 21-2155,-3 1 0,0 10-307,3 23 155,17 71 505,7-2 1,22 49-661,-35-131-875,-17-57 526</inkml:trace>
  <inkml:trace contextRef="#ctx0" brushRef="#br0" timeOffset="1654.923">2085 545 10810,'1'2'4521,"21"0"-2768,1-2-241,14-11-584,14-3-296,17-2-336,10 0 321,16 9 215,-5 0-504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2:06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169 122 2761,'53'-41'1911,"-51"39"-1696,-1 1 0,1-1 0,-1 1 0,0-1 1,0 0-1,0 1 0,0-1 0,0 0 0,0 0 1,-1 0-1,1 0 0,-1 0 0,1 0 0,-1 0 0,1 0 1,-1 0-1,0 0 0,0 0 0,0 0 0,0 0 1,-1 0-1,1 0 0,0 0 0,-1 0 0,0 0 0,1 0 1,-1 0-1,0 1 0,0-1 0,0 0 0,0 0-215,0 1 150,-1-1-1,1 1 0,-1-1 1,1 1-1,-1 0 0,0 0 1,1-1-1,-1 1 0,0 0 1,0 1-1,0-1 0,0 0 1,0 0-1,0 1 0,0-1 1,0 1-1,0 0 0,0 0 1,0 0-1,0 0 0,0 0 1,0 0-1,0 0 0,-1 1-149,-8 0 173,1 0 0,0 1 0,0 1 0,-3 1-173,6-1 52,0 0 0,1 0 0,-1 1 0,1 0 0,-1 0 0,1 1 0,1 0 1,-1 0-1,1 0 0,-1 1 0,2 0 0,-1 0 0,-3 5-52,2-2 22,1 0-1,0 1 1,0-1 0,0 1-1,2 0 1,-1 1 0,1-1-1,1 0 1,-1 7-22,2-10 4,1 1-1,0-1 0,1 1 0,-1-1 1,2 0-1,-1 1 0,1-1 1,0 0-1,0 0 0,1 0 1,0 0-1,0 0 0,1-1 1,0 1-1,0-1 0,0 0 1,1 0-1,0-1 0,0 1 0,0-1 1,2 1-4,-2-2 6,0 0 0,0 0 0,0-1 1,1 1-1,0-1 0,-1 0 0,1-1 0,0 1 1,0-1-1,0 0 0,1-1 0,-1 1 1,0-1-1,1-1 0,-1 1 0,1-1 0,-1 0 1,0 0-1,1-1 0,-1 0 0,1 0 0,-1-1 1,0 1-1,3-3-6,-2 1 16,0-1 0,0 0 1,0 0-1,-1 0 0,0-1 1,0 0-1,0-1 0,0 1 0,-1-1 1,0 0-1,0 0 0,-1-1 1,0 1-1,0-1 0,0 0 0,-1 0 1,0 0-1,0-1 0,-1 1 1,0-1-1,0 0 0,-1 1 0,0-1 1,0 0-1,-1 0 0,0 0 1,0 0-1,-1 1 0,0-1 0,-1 0 1,1 0-1,-1 1 0,-1-1 1,1 1-1,-1 0 0,-1 0 0,1 0 1,-1 0-1,-1 0 0,1 1 0,-1 0 1,0 0-1,-5-5-16,5 7 45,0-1 0,0 1 0,0 0-1,0 1 1,-1-1 0,0 1 0,0 0 0,1 1-1,-2-1 1,1 1 0,0 0 0,0 1 0,-1-1 0,1 1-1,-6 0-44,6 1 18,1 0 0,-1 1-1,1 0 1,-1-1-1,1 2 1,0-1 0,-1 1-1,1 0 1,0 0-1,0 0 1,0 0 0,1 1-1,-1 0 1,1 0-1,-1 1 1,1-1 0,0 1-1,0 0 1,0 0-18,-3 4 6,0 0 1,1 1-1,0 0 1,0 0-1,1 0 1,0 1-1,1 0 0,0 0 1,0 0-1,1 0 1,0 0-1,0 5-6,3-10 1,-1 1 0,1-1 0,-1 0 0,2 0-1,-1 0 1,0 0 0,1 0 0,0 0 0,0 0 0,1 0 0,-1 0 0,1 0 0,0 0-1,1-1 1,-1 1 0,1-1 0,-1 0 0,2 0 0,-1 0 0,0 0 0,1 0-1,-1 0 1,1-1 0,0 0 0,0 0 0,4 2-1,0 0 4,1-1 0,-1 0 1,1-1-1,0 0 0,0 0 1,0-1-1,0 0 0,1-1 0,-1 0 1,0 0-1,1-1 0,-1 0 0,1-1 1,-1 0-1,0-1 0,0 1 0,0-2 1,7-2-5,-10 3 5,0 0 1,0 0 0,-1 0-1,0-1 1,1 0 0,-1 0-1,0-1 1,-1 1 0,1-1-1,0 0 1,-1 0 0,0-1 0,0 1-1,0-1 1,-1 0 0,0 0-1,0 0 1,0-1 0,0 1-1,-1-1 1,0 1 0,0-1-1,0 0 1,-1 0 0,0 0-1,0 0 1,-1 0 0,1 0-1,-1-3-5,-1 0 8,0 0-1,-1 1 1,0-1-1,0 1 0,-1-1 1,0 1-1,-1 0 0,1 0 1,-2 0-1,-1-3-7,-3-2 6,0 0-1,-1 0 1,0 1-1,0 1 1,-8-6-6,15 14 1,1 1 0,-1 0 0,0-1 0,0 1 0,0 1 0,0-1 0,0 0 0,-1 1-1,1 0 1,0-1 0,-1 1 0,1 1 0,-1-1 0,1 0 0,-1 1 0,0 0 0,1 0 0,-1 0 0,1 0 0,-1 0 0,1 1 0,-1 0 0,1-1 0,-1 1 0,1 1 0,-1-1 0,1 0 0,0 1 0,0 0 0,0-1 0,0 1 0,0 0 0,0 1 0,0-1 0,1 1 0,-1-1 0,1 1 0,0 0 0,0 0 0,0 0 0,-1 0-1,-3 7 1,0 0 0,1 0 0,0 0 0,1 1 1,0-1-1,0 1 0,1 0 0,0 0 0,0 8-1,2-11 2,0-1-1,1 1 1,-1-1-1,1 1 1,1-1-1,0 1 0,0-1 1,0 1-1,1-1 1,0 0-1,0 0 0,1 1 1,0-2-1,0 1 1,3 4-2,-4-9 0,0 1 1,0 0 0,0-1 0,0 0 0,1 1-1,-1-1 1,1 0 0,0 0 0,-1-1-1,1 1 1,0 0 0,0-1 0,0 0-1,0 0 1,0 0 0,0 0 0,0 0-1,0 0 1,1-1-1,2 1 2,-1-1-1,1 0 1,-1-1 0,1 1-1,0-1 1,-1 0-1,1-1 1,-1 1-1,0-1 1,1 0 0,-1 0-2,3-2 5,-1 1 1,0-1-1,0 0 1,-1-1 0,1 1-1,-1-1 1,0 0-1,0-1 1,0 0 0,-1 0-1,0 0 1,0 0-1,-1-1 1,0 0-1,0 0 1,1-2-6,-3 4 3,-1 1 1,0-1-1,0 1 0,0-1 0,0 0 1,-1 0-1,1 0 0,-1 1 0,0-1 0,-1 0 1,1 0-1,-1 1 0,0-1 0,0 0 1,-1 1-1,1-1 0,-1 1 0,0-1 1,0 1-1,-1 0 0,1 0 0,-1 0 1,0 0-1,0 0 0,0 1 0,0-1 1,-1 1-1,0 0 0,1 0 0,-1 0 0,0 0 1,0 1-1,-1 0 0,1 0 0,0 0 1,-1 0-1,1 0 0,-1 1 0,0 0 1,1 0-1,-1 1 0,0-1-3,1 0 0,0 1 0,0-1 0,-1 1 0,1 0 0,0 0 0,0 1 0,0-1 0,0 1 0,0 0 0,0 0 1,0 0-1,-3 1 0,5 0-1,0-1 1,0 0 0,0 1-1,0-1 1,1 1 0,-1 0-1,0 0 1,1 0 0,-1 0-1,1 0 1,0 0 0,-1 0-1,1 0 1,0 0 0,0 1-1,1-1 1,-1 0 0,0 1-1,1-1 1,-1 0 0,1 1-1,0 1 1,-1 6 0,0 0 0,1 0 0,0 0 0,0 0 0,1 0-1,1 0 1,0 0 0,0 0 0,2 2 0,-3-9 0,0 1 0,0-1 0,0 0 0,1 0 0,0 0 0,-1-1 0,1 1 0,0 0 0,0-1 0,1 1 0,-1-1 1,0 1-1,1-1 0,0 0 0,-1 0 0,1 0 0,0-1 0,0 1 0,0-1 0,0 1 0,0-1 0,0 0 0,0 0 0,1 0 0,-1-1 0,0 1 0,1-1 0,-1 0 0,1 0 0,-1 0 2,0-1-1,0 1 1,1-1-1,-1 0 0,0 0 1,0 0-1,0 0 0,-1 0 1,1-1-1,0 1 1,0-1-1,-1 0 0,1 0 1,-1 0-1,0 0 0,1 0 1,-1-1-1,0 1 1,0-1-1,-1 1 0,1-1 1,0 0-1,-1 1 0,0-1 1,1 0-1,-1 0 1,0 0-1,-1 0-1,1 0 1,0 0 0,0 1 0,0-1 0,-1 0 0,1 0 0,-1 0 0,0 1 0,0-1 1,0 0-1,0 0 0,0 0 0,-1 1 0,1-1 0,-1 0 0,0 0 0,0 1 0,0-1 0,0 0 0,0 1 0,-1-1 0,1 1 1,-1 0-1,1-1 0,-1 1 0,0 0 0,0 0 0,0 0 0,0 0 0,0 1 0,-2-2-1,2 2 0,1 1 0,-1-1 0,0 1 0,1-1 0,-1 1 0,1 0 0,-1 0 0,0-1-1,1 1 1,-1 1 0,0-1 0,1 0 0,-1 0 0,1 0 0,-1 1 0,0-1 0,1 1 0,-1-1 0,1 1 0,-1 0 0,1 0 0,0 0-1,-1 0 1,1 0 0,0 0 0,-1 0 0,1 0 0,0 0 0,0 0 0,0 1 0,0-1 0,0 1 0,-6 7-3,1 0 0,0 0 1,0 0-1,-1 5 3,5-10-2,1-2 2,0-1 0,1 1 0,-1 0 0,0-1 0,1 1 0,-1 0 0,1 0 0,0-1 0,-1 1 0,1 0 0,0 0-1,0 0 1,0-1 0,1 1 0,-1 0 0,0 0 0,0 0 0,1-1 0,0 2 0,-1-2 0,0-1 0,1 1 1,-1-1-1,0 1 0,1-1 0,-1 1 1,1-1-1,-1 0 0,1 1 1,-1-1-1,1 0 0,-1 1 0,1-1 1,-1 0-1,1 1 0,-1-1 0,1 0 1,0 0-1,-1 0 0,1 0 0,-1 1 1,1-1-1,1 0 1,-1 0 0,1-1 1,-1 1-1,1 0 0,0 0 1,-1-1-1,0 1 0,1-1 1,-1 0-1,1 1 0,-1-1 0,0 0 1,1 0-2,6-4 5,-5 4-4,0-1 1,0 1 0,0-1 0,0 0 0,-1 0 0,1 0 0,-1-1 0,2-2-2,-3 4 1,0 0 0,-1-1 0,1 1 0,-1 0 0,1-1 0,-1 1 0,0-1 0,1 1 0,-1-1-1,0 1 1,0-1 0,0 1 0,0-1 0,0 1 0,-1-1 0,1 1 0,0-1 0,-1 1 0,1-1 0,-1 1 0,1 0 0,-2-2-1,-1-4 4,0 1 0,0-1 0,-1 0 0,0 1 0,-1 0 0,0 0-4,5 4 4,-1 1 0,0 0-1,0-1 1,0 1 0,0 0-1,-1 0 1,1 0 0,0 0-1,0 0 1,-1 0-1,1 0 1,-1 1 0,1-1-1,0 0 1,-1 1 0,1-1-1,-1 1 1,0-1 0,1 1-1,-1 0 1,1 0 0,-1 0-1,1 0 1,-1 0 0,0 0-1,1 0 1,-1 0 0,1 1-1,-1-1 1,1 0-1,-2 1-3,2 0 45,-1 1-1,1-1 0,0 0 1,0 1-1,0-1 0,0 1 1,0-1-1,0 1 0,0-1 1,1 1-1,-1 0 0,0-1 1,1 1-1,-1 0 0,1-1 1,0 1-1,-1 0 0,1 0 1,0 0-1,0-1 0,0 2-44,4 29 316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2:10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70 501 5305,'-51'-103'2607,"37"78"612,14 25-3184,0 0 1,0 0-1,0 0 0,0 0 1,0 0-1,0 0 0,0-1 1,0 1-1,0 0 0,0 0 1,0 0-1,0 0 0,0 0 0,0 0 1,0 0-1,0 0 0,0-1 1,-1 1-1,1 0 0,0 0 1,0 0-1,0 0 0,0 0 1,0 0-1,0 0 0,0 0 0,0 0 1,0-1-1,0 1 0,0 0 1,0 0-1,-1 0 0,1 0 1,0 0-1,0 0 0,0 0 1,0 0-1,0 0 0,0 0 0,0 0 1,-1 0-1,1 0 0,0 0 1,0 0-1,0 0 0,0 0 1,0 0-1,0 0 0,0 0 1,0 0-1,-1 0 0,1 0 0,0 0 1,0 0-1,0 0 0,0 0 1,0 0-1,0 0 0,0 1 1,0-1-1,-1 0 0,1 0 1,0 0-1,0 0 0,0 0 0,0 0 1,0 0-36,4 24 1602,-3-21-1795,7 46 989,-2 1 1,0 23-797,4 42 447,34 177-102,-30-206-280,-12-72-49,0-6 4,0 1 0,-1-1 0,0 1 0,-1 0 0,1 0 0,-2 0 0,1-1 0,-1 1 0,-1 5-20,1-14 10,1 0 1,-1-1-1,1 1 1,0 0-1,-1 0 1,1 0-1,0 0 1,-1 0-1,1 0 1,0 0 0,-1-1-1,1 1 1,0 0-1,-1 0 1,1 0-1,0-1 1,0 1-1,-1 0 1,1-1-1,0 1 1,0 0-1,0 0 1,-1-1-1,1 1 1,0 0-1,0-1 1,0 1-1,0 0 1,0-1-1,-1 1 1,1 0-1,0-1 1,0 1 0,0-1-11,-9-19 235,-2-8-42,1-1-1,2 0 1,0-1-1,-2-29-192,1-27 80,3-8-80,3 34 2,4 0 1,2 1 0,2-1-1,3 1 1,3 0 0,2 0-1,3 1 1,2 1 0,3 1-3,-14 39-8,1 0 0,1 0 1,0 1-1,1 1 0,1-1 1,1 2-1,9-11 8,-15 19-3,-1 0-1,1 1 1,1 0-1,-1 0 1,1 1 0,-1 0-1,1 0 1,0 0-1,1 1 1,-1 0-1,1 0 1,-1 1 0,1 0-1,0 0 1,0 1-1,-1 0 1,1 1-1,0-1 1,3 2 3,-9-1-1,1 0 0,-1 0-1,1 1 1,0 0 0,-1-1-1,1 1 1,-1 0 0,0 0 0,1 0-1,-1 1 1,0-1 0,0 1 0,1-1-1,-1 1 1,0 0 0,-1-1 0,1 1-1,0 0 1,0 0 0,-1 1-1,1-1 1,0 2 1,2 5-2,0-1 0,-1 1 0,0-1 0,-1 1-1,1 7 3,-3-15 0,5 26 2,-1 1-1,-2 0 1,0 0 0,-2 0-1,-2 0 1,0 0-1,-2 0 1,0-1-1,-2 0 1,-8 20-2,3-12 6,-3-1-1,0 0 1,-2-1 0,-2-1 0,-1 0 0,-1-1-1,-23 26-5,19-29 7,-42 49 10,58-68-12,-1-1 0,-1 1 1,1-2-1,-1 1 0,-1-1 0,-8 4-5,17-10 2,0 0 0,0 0 0,0 0 0,0-1 0,0 1-1,-1 0 1,1-1 0,0 1 0,0-1 0,-1 0 0,1 0 0,0 0 0,-1 0 0,1 0 0,0-1-1,-1 1 1,1-1 0,0 1 0,-2-1-2,3 0 1,0 0-1,0 0 1,0 0-1,0 0 1,1 0 0,-1 0-1,0 0 1,0 0-1,1 0 1,-1 0-1,0 0 1,1 0 0,-1 0-1,1-1 1,0 1-1,-1 0 1,1 0-1,0-1 1,0 1 0,0 0-1,0 0 1,0-1-1,0 1 1,0 0-1,0 0 1,0-1 0,1 1-1,-1 0 1,0 0-1,1 0 1,-1-1-1,1 1 1,0 0 0,-1 0-1,1 0 0,2-4-1,-1 0 0,1 0 0,0 0 1,1 0-1,-1 1 0,1-1 0,0 1 0,0 0 0,1 1 0,-1-1 0,1 0 1,0 1-1,-1 0 0,3 0 1,1-2-4,0 2 1,1-1-1,-1 1 1,1 0-1,-1 1 1,1 0 0,0 0-1,6 0 4,-4 2-3,0 0 0,0 1 0,0 0 0,0 1 0,0 0 0,-1 0 1,1 1-1,-1 1 0,1 0 0,-1 0 0,0 1 0,-1 0 0,1 1 0,-1 0 0,4 4 3,18 15 2,-2 2 0,-1 0 0,18 25-2,3 2 13,-9-13 310,24 18-323,-45-44 1022,1 0 0,0-1 0,1-1 0,19 8-1022,27 7 1575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2:11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158 201 4593,'-114'19'2415,"111"-18"-2140,0-1 0,-1 1 1,1-1-1,0 1 0,0 0 0,0 0 0,0 1 0,0-1 0,-1 1-275,4-2 140,0 0 0,0 1-1,0-1 1,0 0-1,0 0 1,0 1-1,0-1 1,0 0 0,0 0-1,0 1 1,0-1-1,0 0 1,0 0 0,0 1-1,0-1 1,0 0-1,0 0 1,0 1 0,1-1-1,-1 0 1,0 0-1,0 0 1,0 1 0,0-1-1,0 0 1,1 0-1,-1 0 1,0 1 0,0-1-1,0 0 1,1 0-1,-1 0 1,0 0 0,0 0-1,1 1 1,-1-1-1,0 0 1,0 0-1,1 0 1,-1 0 0,0 0-1,0 0 1,1 0-1,-1 0 1,0 0-140,7 4 208,-1-1-124,0 1 0,1-1-1,-1 0 1,1-1 0,-1 1 0,1-1 0,0 0 0,-1-1 0,1 0 0,0 0 0,0-1 0,0 1 0,0-1 0,0-1 0,4 0-84,114-21 563,-117 21-546,0-1 1,0 0 0,0-1-1,0 1 1,-1-1 0,1-1-1,-1 0 1,0 0 0,0 0-1,0-1 1,-1 1 0,1-2-1,-1 1 1,-1-1 0,3-2-18,-5 5 8,-1 0 0,1-1 0,-1 1 0,0-1-1,0 1 1,0-1 0,0 0 0,0 0 0,-1 0 0,0 0 0,0 0 0,0 0 0,0 0 0,-1 0 0,1-1 0,-1 1 0,0 0 0,-1 0 0,1 0 0,-1-1 0,1 1 0,-1 0 0,-1 0 0,1 0 0,0 0 0,-1 0 0,0 1 0,0-1 0,0 0 0,0 1-8,-2-2 4,1 0 0,-1 1 1,0 0-1,0-1 0,0 1 1,0 1-1,-1-1 0,1 1 0,-1 0 1,0 0-1,0 0 0,0 1 0,-1-1 1,1 1-1,0 0 0,-1 1 1,0 0-1,1 0 0,-1 0 0,0 0 1,1 1-1,-1 0 0,0 0 1,0 0-1,1 1 0,-2 0-4,-3 1 4,1 0 0,-1 1-1,1 0 1,0 0 0,0 1 0,0 0 0,0 0-1,1 1 1,-1 0 0,1 1 0,1 0 0,-1 0-1,1 1 1,0 0 0,-1 2-4,-6 9 4,1 1 1,0 1-1,2 0 0,0 0 1,1 1-1,2 1 1,0 0-1,1 0 0,1 0 1,1 1-1,1 2-4,3-16 5,0 0 0,1 0 0,0 0 0,0 0 0,1 0 0,0 0 0,1 0 0,0-1 0,0 1 0,1 0 0,0-1 0,1 0 0,0 1 0,0-2 0,1 1 1,-1 0-1,2-1 0,0 1-5,1-1 19,0 1 0,1-1 1,0 0-1,0-1 1,0 0-1,1 0 0,0-1 1,0 0-1,1 0 0,-1-1 1,1 0-1,0-1 1,0 0-1,0-1 0,7 1-19,13 0 211,-1 0 0,1-2 1,0-2-1,10-1-211,48-10 270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2:12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87 5297,'40'-41'3022,"-40"40"-2930,1 1 1,-1-1-1,0 1 0,1-1 1,-1 1-1,0-1 0,0 1 1,1-1-1,-1 0 0,0 1 1,0-1-1,0 1 0,0-1 1,0 0-1,0 1 0,0-1 1,0 0-1,0 1 0,0-1 1,0 1-1,0-1 0,0 0 1,0 1-1,-1-1 0,1 1 1,0-1-1,-1 0 0,1 1 1,0-1-1,-1 1 0,1-1 1,0 1-1,-1 0 0,1-1 1,-1 1-1,1-1 0,-1 1 1,1 0-1,-1-1 0,1 1 1,-1 0-1,1-1 0,-1 1 1,0 0-1,1 0 0,-1 0-92,-6-6 1985,5 4-1774,0 1-1,0 0 1,0-1-1,0 1 1,0 0 0,-1 0-1,1 1 1,0-1-1,0 0 1,-1 1-1,1-1 1,0 1-1,-1 0 1,-1 0-211,-2-1 343,-5-1-165,0 1 0,0 1 0,0 0 0,0 0 0,0 1 0,0 1 0,1-1 0,-1 2 0,0 0 0,-4 2-178,-8 3 95,1 1 0,0 2 0,1 0 0,-5 5-95,21-14 3,0 2 0,0-1 1,0 1-1,0-1 0,0 1 1,1 1-1,-1-1 0,1 1 1,0-1-1,1 1 1,-1 1-1,1-1 0,0 0 1,0 1-1,1-1 0,0 1 1,0 0-1,0 0 0,0 0 1,1 0-1,0 0 1,1 0-1,-1 0 0,1 0 1,0 0-4,0-4 0,0 0 1,1-1 0,-1 1 0,0 0 0,1-1 0,-1 1-1,1-1 1,-1 1 0,1-1 0,0 1 0,0-1-1,-1 1 1,1-1 0,0 0 0,0 0 0,1 1 0,-1-1-1,0 0 1,0 0 0,1 0 0,-1 0 0,0 0-1,1 0 1,-1-1 0,1 1 0,-1 0 0,1-1 0,1 1-1,5 1 4,0 0 1,1 0 0,-1-1-1,1 0 1,2-1-5,-8 0 2,55 1 18,-32-1-14,-1 0 0,1 2 1,0 1-1,-1 1 0,9 3-6,-28-6 2,0 1-1,-1 0 1,1 0-1,-1 1 1,1-1-1,-1 1 1,0 0-1,0 1 1,0-1-1,-1 1 1,1 0-1,-1 0 1,0 0-1,0 1 1,0-1-1,-1 1 1,1 0-1,-1 0 1,-1 1-1,1-1 1,-1 0-1,1 1 1,-2 0-1,1-1 1,0 2-2,-1 3 5,0 0 0,0 0-1,-1 0 1,0-1 0,0 1 0,-1 0 0,-1 0-1,0-1 1,0 1 0,-1-1 0,0 1 0,0-1 0,-1 0-1,-3 4-4,4-6 7,-1-1 0,1 0-1,-1-1 1,0 1-1,-1-1 1,1 1 0,-1-1-1,0 0 1,-1-1 0,1 0-1,-1 1 1,1-2 0,-1 1-1,-1-1 1,1 0-1,0 0 1,-1 0 0,1-1-1,-1 0 1,-7 1-7,-17-2 32,0 0 1,0-2-1,0-2 1,1 0-1,-1-2 0,1-2 1,-9-3-33,30 6-253,9 3 93,4 0-14,14 4-69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2:12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5 10250,'0'-1'148,"0"1"0,-1 0-1,1-1 1,0 1-1,-1 0 1,1-1 0,0 1-1,-1 0 1,1 0 0,0-1-1,-1 1 1,1 0 0,-1 0-1,1 0 1,-1 0 0,1-1-1,0 1 1,-1 0 0,1 0-1,-1 0 1,1 0 0,-1 0-1,1 0 1,-1 0 0,1 0-1,0 0 1,-1 1 0,1-1-1,-1 0 1,1 0 0,-1 0-1,1 0 1,0 1 0,-1-1-1,1 0 1,-1 0-1,1 1 1,0-1 0,-1 0-1,1 1-147,-1 0 175,0 1 0,0 0-1,1 0 1,-1 0-1,1 0 1,-1-1-1,1 1 1,-1 0-1,1 0 1,0 0-1,0 0-174,2 57 727,-2-58-677,8 50 321,3 1-1,1-1 1,4 4-371,2 7 370,9 63-370,-16-19 172,-5 0 1,-6 34-173,2 11-560,0-135-676,4-9 492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2:13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40 9954,'-14'-3'4281,"8"3"-2249,5 0-407,13 0-417,-3 2-288,26-2-416,19 0-152,17-6-208,27-2 17,-3-2 631,-12 0 2136,-3 6-1991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2:13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313 101 4601,'3'-1'274,"0"0"1,0 0-1,-1 0 1,1-1-1,0 1 1,-1-1-1,1 0 1,-1 1-1,1-1 1,-1-1-275,-1 3 87,-1 0 0,0-1 0,0 1 0,1-1 0,-1 1 1,0-1-1,0 1 0,0-1 0,0 1 0,0-1 0,0 1 1,0-1-1,0 1 0,0-1 0,0 1 0,0 0 0,0-1 1,0 1-1,0-1 0,0 1 0,0-1 0,0 1 0,0-1 1,-1 1-88,-14-17 2036,7 10-1383,-2 1-1,1-1 0,-1 1 1,0 1-1,0 0 0,-1 0 1,0 1-1,1 1 0,-2-1-652,6 3 70,-1 0-1,1 0 1,0 1-1,0 0 1,-1 0 0,1 0-1,0 1 1,0 0-1,-1 0 1,1 0-1,0 1 1,0 0 0,0 0-1,1 1 1,-1-1-1,0 1 1,-3 3-70,0 1 7,0 1 1,0-1-1,0 2 1,1-1-1,1 1 1,-1 1-1,1-1 1,1 1-1,0 0 0,0 1 1,1-1-1,0 1 1,1 0-1,0 0 1,1 1-1,0-1 0,1 1 1,1 0-1,-1-1 1,2 1-1,0 0-7,-1-1 0,2 1 1,0-1-1,0 0 0,1 0 0,0 0 0,1 0 1,1 0-1,-1-1 0,2 1 0,2 4 0,-3-8 1,0 1 0,1-1 0,0 0 1,1 0-1,-1-1 0,1 1 0,1-1 0,-1-1 0,1 1 0,0-1 0,0 0 0,1-1 0,-1 0 0,1 0-1,1 0 4,-1 0 0,0-1 0,1 0 0,0 0-1,0-1 1,0-1 0,0 1 0,0-1-1,0-1 1,0 0 0,4 0-4,-7-1 5,0 0 0,0-1 0,0 1 0,0-1 0,0 0 1,0-1-1,0 1 0,-1-1 0,1-1 0,-1 1 0,0-1 0,0 1 0,0-1 0,-1-1 0,1 1 0,-1-1 0,0 0-5,2-3 7,0-1 0,0 0 0,-1-1 0,0 1 0,-1-1 0,0 0 0,-1 0 0,0 0-1,0-1 1,-1 1 0,-1-1 0,1 1 0,-2-1 0,1 0 0,-2 1 0,1-1 0,-2-2-7,-3-27 21,-3 0 1,-1 1 0,-11-31-22,20 69 0,-9-23 16,7 21 14,4 14 20,7 27 42,2 0-1,2-1 0,1 0 1,5 5-92,-10-25 13,0 0 1,1-1-1,1 0 1,0-1-1,1 0 1,1-1-1,0 0 0,0-1 1,14 9-14,-24-19-60,0-1-1,1 0 1,-1 1 0,1-1 0,-1-1-1,1 1 1,0 0 0,0-1 0,-1 0 0,1 0-1,0 0 1,2 0 60,17 0-300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2:14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8 9938,'-1'0'205,"0"0"0,0 0-1,0 1 1,-1-1 0,1 0 0,0 1-1,0-1 1,0 1 0,1-1 0,-1 1-1,0-1 1,0 1 0,0 0-1,0 0 1,0-1 0,1 1 0,-1 0-1,0 0 1,1 0 0,-1 0 0,0 0-1,1 0 1,-1 0-205,0 2 191,1-1 1,-1 1-1,1 0 0,-1-1 0,1 1 0,0-1 0,0 1 1,0 0-1,1-1 0,-1 2-191,3 9 265,0 0 0,1-1 0,0 1 0,2 0-265,-5-9 167,89 206 1320,-77-163-1330,-12-45-139,-1 0-1,1 1 1,-1-1-1,0 1 0,0-1 1,0 1-1,0-1 0,0 1 1,0-1-1,-1 0 0,1 1 1,-1-1-1,0 1 0,1-1 1,-1 0-1,0 0 1,-1 2-18,1-3 13,1-1 1,-1 0 0,1 1 0,0-1 0,-1 0 0,1 1 0,-1-1-1,1 0 1,-1 0 0,1 0 0,-1 1 0,1-1 0,-1 0 0,1 0-1,-1 0 1,1 0 0,-1 0 0,0 0 0,1 0 0,-1 0-1,1 0 1,-1 0 0,1 0 0,-1-1 0,1 1 0,-1 0 0,1 0-1,-1 0 1,1-1 0,-1 1 0,1 0 0,0 0 0,-1-1 0,1 1-1,-1-1 1,1 1 0,0 0 0,-1-1 0,1 1 0,0-1 0,-1 1-1,1 0 1,0-1 0,0 1 0,-1-1 0,1 1 0,0-1 0,0 0-14,-12-25 344,12 25-339,-5-13 40,1-1 0,1 1-1,0-1 1,1 0 0,1 0-1,1 0 1,0 0 0,0 0-1,2-1 1,0 2-1,0-1 1,2 0 0,3-10-45,-4 15 3,0 0 1,1 1-1,0 0 1,1 0 0,0 0-1,0 0 1,1 1-1,0-1 1,1 2 0,-1-1-1,2 1 1,-1 0-1,1 0 1,0 1 0,0 0-1,1 0 1,-1 1-1,1 1 1,1-1 0,5-1-4,-1 2 402,1 1 0,0 0 0,1 1 0,-1 0 0,0 2 1,0-1-1,10 3-402,24 2 1141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2:14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35 8594,'-10'-21'3178,"4"7"3529,15 94-6249,34 216 624,9 16-414,-45-241-667,-3 0 1,-4 1-1,-4 30-1,3-95-4,0 23-958,1-29 822,0 1 0,0-1 0,1 0-1,-1 1 1,0-1 0,1 0 0,-1 1 0,1-1 0,-1 0 0,1 1 0,-1-1 0,1 0 0,0 0 0,0 0 0,-1 0 0,1 0 0,0 0 0,0 0 0,1 1 140,14 3-949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1:33.60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2114 1865 8578,'-3'-3'552,"2"2"-421,0 1 0,1-1 0,-1 0 0,0 0 1,0 0-1,0 1 0,0-1 0,0 0 1,0 1-1,0-1 0,0 1 0,0-1 1,0 1-1,-1 0 0,1-1 0,0 1 1,0 0-1,0 0 0,0 0 0,-1 0 0,1 0 1,0 0-1,0 0 0,0 0 0,0 0 1,-1 1-1,1-1 0,0 0-131,0 1 42,-1-1-1,0 1 0,1-1 1,-1 1-1,1-1 1,-1 0-1,0 0 1,1 0-1,-1 0 0,1 0 1,-1 0-1,0 0 1,1 0-1,-1-1 1,0 1-1,1-1 0,-1 1 1,1-1-1,-1 0 1,1 1-1,0-1 1,-1 0-42,-33-25 508,23 17-322,-75-51-14,-2 3 1,-2 5 0,-3 3-1,-2 5 1,-21-3-173,-191-61 76,-9 12-76,-152-51 534,441 137-475,-183-69 621,121 40-158,113 46-542,0-2 0,21 3 20,-34-6-2,72 10-14,1-4-1,0-4 1,0-3-1,0-4 1,0-4-1,5-4 17,182-34 40,49-24-40,-77 15 18,-177 40-10,168-34 67,8 10-75,-222 36 3,-13 0-3,1 1 0,0 0 0,1 0 0,-1 1 0,0 0 0,0 0 0,0 1 0,0 0 1,0 0-1,3 1 0,-10-1 0,1-1 0,-1 0 0,0 0 0,1 1 0,-1-1-1,0 0 1,1 1 0,-1-1 0,0 0 0,1 1 0,-1-1 0,0 1 0,0-1 0,0 0 0,0 1 0,1-1 0,-1 1 0,0-1 0,0 1 0,0-1 0,0 0 0,0 1 0,0-1 0,0 1 0,0-1 0,0 1 0,0-1 0,0 1 0,0-1 0,-1 0 0,1 1 0,0-1 0,0 1 0,0-1 0,-1 1 0,1-1 0,0 0-1,0 1 1,-1-1 0,1 0 0,0 1 0,-1-1 0,1 0 0,-4 5-1,-1-1 1,1 0-1,-1 0 0,1-1 0,-1 1 0,-4 1 1,-322 194-11,-398 234-34,552-333 45,-116 90 0,98-49 16,183-132-13,-29 19 11,39-27-11,0 0-1,1 0 1,-1 0-1,0 0 0,0 0 1,0 0-1,0-1 1,0 1-1,0-1 1,0 1-1,0-1 0,0 0 1,0 0-1,0 0 1,0 0-1,-1 0-2,3-1 2,-1 0 0,0 1 0,1-1 0,-1 0-1,1 0 1,-1 1 0,1-1 0,0 0 0,-1 0 0,1 0 0,0 0 0,-1 0 0,1 0-1,0 0 1,0 1 0,0-1 0,0 0 0,0 0 0,0 0 0,0 0 0,0 0 0,0 0-1,0 0 1,1 0 0,-1 0 0,0 0 0,1 1 0,-1-1 0,0 0 0,1 0-2,14-37 36,2 7-16,1 0-1,2 1 0,6-6-19,74-88 28,0 2-7,-47 49-6,-4-2 0,-2-2 0,-5-2 1,-2-2-1,8-31-15,-25 50 9,-3-1 1,-2-1-1,-3 0 1,-3-1 0,-3-1-1,-3 1 1,-1-46-10,-8 20 52,-5-17-52,4 71 79,-2-1 1,-2 1-1,-1 1 0,-4-10-79,10 38 31,2 5-24,0 0 1,0 1 0,1-1 0,-2 0 0,1 1 0,0-1-1,-1 1 1,1-1 0,-1 1 0,1-1 0,-1 1 0,0 0-1,0 0 1,-2-1-8,4 2 0,-1 1-1,1 0 0,0 0 1,-1 0-1,1-1 0,0 1 1,-1 0-1,1 0 0,0 0 1,-1 0-1,1 0 0,0 0 1,-1 0-1,1 0 0,0 0 1,-1 0-1,1 0 0,0 0 1,-1 0-1,1 0 0,0 0 1,-1 0-1,1 0 0,0 0 1,-1 0-1,1 1 0,0-1 1,-1 0-1,1 0 0,0 0 1,0 0-1,-1 1 0,1-1 1,0 0-1,0 0 0,-1 1 1,1-1 0,-7 15-31,6-12 24,-7 23-18,1 0 1,1 0-1,2 1 1,-2 24 24,0 112-19,6-147 17,1 70-8,5-1-1,6 28 11,36 171 15,-42-253-9,13 69 79,9 13-85,-20-84 31,2 0 0,0-1 0,2 0 0,2-1 1,0 0-1,4 3-31,-10-20 21,-1 1 0,2-1 0,-1-1 0,1 1-1,1-1 1,0-1 0,0 0 0,1 0 0,11 5-21,-16-9 11,0-1 1,0-1-1,1 1 0,0-1 0,-1 0 0,1 0 1,0-1-1,0 0 0,0 0 0,0-1 1,0 0-1,0 0 0,0 0 0,0-1 0,0 0 1,-1-1-1,1 1 0,0-1 0,2-2-11,2-1 17,-1 0-1,0-1 0,-1 0 0,1-1 1,-1 0-1,-1-1 0,1 0 1,-1 0-1,0 0 0,-1-1 0,0-1 1,-1 1-1,0-1 0,0 0 1,-1 0-1,2-5-16,4-13 29,0 0 0,-2 0 0,-1-1 0,-2-1 0,2-19-29,2-36 40,-4 30-22,5-18-18,-4 51-37,-6 22 36,-1 0-1,0 0 1,0 0 0,0 0-1,1 0 1,-1 0 0,0 0 0,0 0-1,0 0 1,0 0 0,1 0-1,-1 0 1,0 0 0,0 0-1,0 1 1,0-1 0,1 0 0,-1 0-1,0 0 1,0 0 0,0 0-1,0 1 1,0-1 0,0 0 0,1 0-1,-1 0 1,0 0 0,0 1-1,0-1 1,0 0 0,0 0-1,0 0 1,0 1 0,0-1 0,0 0-1,0 0 1,0 0 0,0 1-1,0-1 1,0 0 0,0 0-1,0 0 1,0 0 0,0 1 0,0-1-1,0 0 1,-1 0 1,3 44-63,-4 8 58,-1-2 8,2 0-1,2 0 0,6 27-2,-5-62 1,0-1-1,2 1 1,0-1-1,0 1 1,1-2-1,1 1 1,0 0-1,1-1 1,1 0-1,0-1 1,0 0-1,1 0 1,1 0-1,3 2 0,8 3-98,1 0-1,0-1 0,1-1 1,13 5 98,43 24-151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2:15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49 9426,'-18'-5'4201,"13"5"-2177,-2 0-183,15 0-585,6 1-248,17 0-312,18-3-144,18-5-303,12-3-97,6-3 160,3 2 24,-4 8-192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2:18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406 85 3353,'6'7'309,"-2"0"6588,-5-7 356,-4-9-6310,1 3-835,-1 0-1,0 0 1,0 0 0,0 1 0,-1 0 0,1 0 0,-1 0-1,-1 1 1,1-1 0,-6-1-108,5 1 91,-1 1-43,-1 0 0,1 1 0,0 0 0,-1 0 0,0 1-1,0 0 1,1 0 0,-1 1 0,0 0 0,0 1 0,0 0 0,0 0-1,0 1 1,0 0 0,0 1 0,0 0 0,0 0 0,-5 3-48,2-1 24,-1 1 1,1 0 0,-1 1-1,2 0 1,-1 1-1,1 1 1,-9 6-25,15-10 6,0 0 0,1 0-1,0 0 1,0 1 0,0-1 0,0 1-1,0 0 1,1 0 0,0 0 0,0 1-1,1-1 1,-1 1 0,1-1 0,0 1 0,1 0-1,-1 0 1,1 0 0,0 1-6,1-5 3,0 0-1,1-1 1,-1 1 0,0 0 0,1 0-1,-1-1 1,1 1 0,-1 0 0,1-1-1,0 1 1,-1 0 0,1-1 0,0 1-1,0-1 1,0 1 0,1-1-1,-1 0 1,0 1 0,0-1 0,1 0-1,-1 0 1,1 0 0,-1 0 0,1 0-1,-1 0 1,1 0 0,0-1 0,-1 1-1,1 0 1,0-1 0,0 0 0,-1 1-1,1-1 1,0 0 0,1 0-3,10 2 21,-1-2 1,1 0-1,0 0 1,10-2-22,-11 1 13,2 0-10,15-2 10,-1 2-1,1 0 1,0 2-1,23 5-12,-44-5 3,0 1-1,0 0 1,0 1 0,0 0 0,-1 0-1,1 0 1,-1 1 0,6 4-3,-9-5 0,0 0 1,0 1 0,0 0-1,0 0 1,-1 0-1,1 0 1,-1 0 0,0 1-1,0-1 1,-1 1 0,1 0-1,-1 0 1,0 0 0,0 0-1,0 3 2,0 1 0,0-1 0,0 1 1,-1-1-1,-1 1 0,0 0 0,0-1 1,0 1-1,-1-1 0,0 1 0,-1-1 1,0 1-1,0-1 0,-3 7-2,2-9 3,0 1-1,0-1 0,0 0 0,-1 0 1,0-1-1,0 1 0,-1-1 1,1 0-1,-1 0 0,0 0 1,-1-1-1,1 1 0,-1-1 1,0-1-1,0 1 0,0-1 1,0 0-1,-6 2-2,-10 1 26,-1-1 0,1-1 0,-1-2 0,0 0-1,0-1 1,0-1 0,-14-2-26,20 0 129,1-1-1,-1 0 0,1-1 0,0-1 0,0 0 1,1-1-1,-10-5-128,25 11 54,0 0 1,0 0-1,0 0 0,1-1 1,-1 1-1,0 0 1,0 0-1,0 0 0,0 0 1,0 0-1,0 0 0,0 0 1,0 0-1,0 0 1,0 0-1,0 0 0,0 0 1,0 0-1,0 0 1,0 0-1,0-1 0,0 1 1,0 0-1,-1 0 1,1 0-1,0 0 0,0 0 1,0 0-1,0 0 1,0 0-1,0 0 0,0 0 1,0 0-1,0 0 0,0 0 1,0 0-1,0 0-54,11 1 1092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4:25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282 328 5921,'40'-29'2575,"-40"28"-2478,1 0 0,-1 1 0,1-1-1,-1 0 1,1 1 0,-1-1 0,1 0-1,-1 0 1,0 1 0,0-1 0,1 0-1,-1 0 1,0 0 0,0 1 0,0-1-1,0 0 1,0 0 0,0 0 0,0 0-1,0 1 1,0-1 0,0 0 0,0 0-1,-1 0 1,1 1 0,0-1 0,-1 0-1,1 0 1,0 1 0,-1-1 0,1 0-1,-1 1 1,0-2-97,-17-16 1397,17 17-1248,-7-5 148,-1-1-1,1 2 1,-1-1 0,0 1-1,0 1 1,-1-1 0,0 2 0,1-1-1,-1 1 1,-1 1 0,1 0-1,-1 0-296,5 1 34,-1 1-1,1 0 1,0 0-1,-1 0 1,1 1-1,0 0 0,-1 0 1,1 1-1,0 0 1,0 0-1,0 0 0,0 1 1,0-1-1,1 2 1,-1-1-1,1 0 0,0 1 1,0 0-1,0 0 1,0 1-34,-1 2 6,0 0 1,1 0-1,0 1 1,0 0-1,0 0 1,1 0-1,0 0 1,1 1-1,0 0 1,0-1-1,1 1 1,0 0-1,1 0 1,0 1-1,0-1 1,1 0-1,0 0 1,1 0-1,0 0 1,0 0-1,1 1 1,1 4-7,0-5 3,-1 1 1,1-1-1,1 0 0,0 0 1,0 0-1,1 0 1,0-1-1,0 0 1,1 0-1,0 0 0,1-1 1,-1 0-1,1 0 1,1 0-1,-1-1 0,1 0 1,1-1-1,-1 0 1,1 0-1,-1 0 0,2-1-3,-5-3 7,0 1 0,-1-1-1,2 0 1,-1 0-1,0 0 1,0-1-1,0 0 1,0 0 0,0 0-1,0-1 1,0 1-1,0-1 1,0-1-1,0 1 1,0-1-1,2 0-6,0-1 14,0-1-1,0 0 0,0 0 0,-1-1 0,1 0 0,-1 0 0,0 0 1,-1-1-1,1 0 0,1-3-13,-1 1 12,0 0 0,0 0 1,-1 0-1,-1-1 0,1 0 1,-1 0-1,-1 0 0,0 0 1,0 0-1,-1-1 0,0 1 0,0-1 1,-1 0-1,-1 0 0,0 1 1,0-1-1,-1-9-12,-2 8 6,0 0 1,0 1 0,-1-1-1,0 1 1,0 0-1,-1 0 1,-1 1-1,0 0 1,0-1-1,0 2 1,-6-6-7,12 14 0,0 0 0,0 0 0,0 1 0,0-1 0,0 0 0,0 0 0,0 1 0,0-1 0,0 0 0,0 0 1,0 0-1,0 1 0,0-1 0,0 0 0,0 0 0,0 1 0,-1-1 0,1 0 0,0 0 0,0 0 0,0 1 0,0-1 0,0 0 0,0 0 0,-1 0 0,1 0 0,0 0 0,0 1 1,0-1-1,0 0 0,-1 0 0,1 0 0,0 0 0,0 0 0,0 0 0,-1 0 0,1 0 0,0 1 0,0-1 0,0 0 0,-1 0 0,1 0 0,0 0 0,0 0 0,-1 0 0,1 0 1,0 0-1,0 0 0,0-1 0,-1 1 0,1 0 0,0 0 0,0 0 0,-1 0 0,1 0 0,0 0 0,0 0 0,0 0 0,0-1 0,-1 1 0,1 0 0,0 0 0,0 0 1,0 0-1,0-1 0,0 1 0,4 20 5,3-4 0,2 0-1,-1 0 0,2-1 1,0-1-1,1 1 0,2 1-4,-4-7 10,-1 0 1,1-1-1,0 0 0,1 0 0,0-1 0,0 0 0,1-1 0,0 0 1,6 2-11,-9-5 13,5 3-483,1 0 1,0-1-1,0-1 0,0-1 1,1 0-1,12 1 470,-6-4-1051</inkml:trace>
  <inkml:trace contextRef="#ctx0" brushRef="#br0" timeOffset="442.862">627 260 6609,'-3'-2'634,"1"1"-1,-1 0 0,1 0 1,-1 0-1,1 0 0,-1 0 1,0 0-1,1 1 0,-4-1-633,6 1 93,-1 0 0,1 0 0,-1 0 0,1 0-1,-1 1 1,1-1 0,0 0 0,-1 0 0,1 0-1,-1 0 1,1 1 0,-1-1 0,1 0 0,0 0 0,-1 1-1,1-1 1,-1 0 0,1 1 0,0-1 0,0 0-1,-1 1 1,1-1 0,0 1-93,-1 0 60,1 0 0,-1 0 0,1 0-1,0 0 1,0 1 0,-1-1 0,1 0 0,0 0 0,0 1-1,0-1 1,0 0 0,1 0 0,-1 1-60,4 13 205,0-1 0,1 0 0,0 0 0,1 0 0,1-1 0,0 0 0,0 0 0,5 4-205,-2-1 97,0 0 0,-1 1 0,-1 0 0,-1 0-1,1 2-96,-5-9 46,-2-6-23,1 0 0,-1 0 0,0 1 0,0-1 0,0 0-1,0 0 1,-1 1 0,0-1 0,0 0 0,0 1-23,0-4 4,0-1 0,0 0 0,0 0 0,-1 1 0,1-1 0,0 0 0,0 0 1,0 0-1,0 1 0,0-1 0,0 0 0,-1 0 0,1 0 0,0 0 0,0 1 0,0-1 0,-1 0 0,1 0 0,0 0 0,0 0 0,0 0 0,-1 0 0,1 1 0,0-1 0,0 0 0,-1 0 0,1 0 1,0 0-1,0 0 0,-1 0 0,1 0 0,0 0 0,0 0 0,0 0 0,-1 0 0,1 0 0,0 0 0,0 0 0,-1-1 0,1 1 0,0 0 0,0 0 0,0 0 0,-1 0 0,1 0 0,0 0 0,0-1 1,0 1-1,-1 0 0,1 0 0,0 0 0,0 0 0,0-1 0,0 1 0,0 0 0,-1 0 0,1 0 0,0-1 0,0 1 0,0 0-4,-9-13 132,-1-10-45,0 0 0,2-1 0,1 0 0,1-1 0,1 1 1,0-13-88,3 26 4,1 0 1,1 1 0,0-1 0,0 0 0,1 0 0,0 0 0,1 1 0,0-1-1,1 0-4,-1 7 0,-1 0 0,1 1 0,-1-1-1,1 0 1,0 1 0,0-1 0,1 1-1,-1 0 1,1 0 0,0 0 0,-1 0-1,1 0 1,1 1 0,-1-1 0,0 1-1,1 0 1,-1 0 0,1 0 0,-1 0-1,1 1 1,0-1 0,0 1-1,0 0 1,0 0 0,3 0 0,4-1-1,0 1 0,0 1 0,0 0 0,0 0 0,0 1-1,0 0 1,0 1 0,0 0 0,0 1 0,-1 0 0,1 1 0,-1 0 0,0 1 0,9 4 1,-7-1 0,0 0 0,-1 1 0,0 0 0,0 1 0,-1 0 0,0 1 0,-1 0 0,0 0 0,-1 1 0,0 0 0,2 7 0,1 5-4,-1 1-1,-1 0 1,-1 0 0,-1 1-1,-1 0 1,0 14 4,-5-38 167,6 28-891,-7-30 785,0 1 0,0 0 0,0-1 0,0 1 0,1 0 0,-1-1 0,0 1 0,0 0 0,1-1 0,-1 1 0,0-1 0,1 1 0,-1-1 0,1 1 0,-1-1 0,1 1 0,-1-1 0,1 1 0,-1-1 0,1 0 0,-1 1 0,1-1 0,-1 0 0,1 1 0,0-1 0,-1 0-1,1 0 1,0 1 0,-1-1 0,1 0 0,0 0 0,-1 0 0,1 0 0,0 0 0,-1 0 0,1 0 0,0 0 0,-1 0 0,1-1-61,16-14 1085</inkml:trace>
  <inkml:trace contextRef="#ctx0" brushRef="#br0" timeOffset="813.665">1256 175 7290,'-2'-11'2427,"1"3"1311,6 11-1279,210 232 580,-210-229-3025,1-1-1,-1 1 0,1-1 0,0 0 0,0 0 0,0-1 0,1 0 0,0 0 1,2 1-14,-5-3-152,0-1 1,0 0 0,0 0 0,0 0-1,1-1 1,-1 1 0,0-1 0,0 0 0,0 0-1,0-1 1,1 1 0,-1-1 0,0 0 0,0 0-1,0 0 1,0 0 0,3-3 151,22-9-882</inkml:trace>
  <inkml:trace contextRef="#ctx0" brushRef="#br0" timeOffset="1165.111">1744 49 8154,'-8'-24'3825,"2"9"-1465,2 5-760,-2 20-543,1 18-289,-8 17-408,1 13-48,-11 18-136,-3 7-48,-5 15-40,2 0-16,6 6-8,5-5-16,10-18 56,5-8-136,6-25-664,4-11 3577,14-8-2393</inkml:trace>
  <inkml:trace contextRef="#ctx0" brushRef="#br0" timeOffset="1538.782">274 928 8314,'-24'-13'3809,"23"11"-1537,-2-1-712,18-10-279,24 2-209,35-11-280,28-5-80,42 2-224,15-8-120,18 5-176,6 0-64,-20 10-55,-4 14-1,-16 8-24,-7 10 0,-8 2 288,-14 0 2552,-16 1-2080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4:24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255 571 2841,'0'-2'1472,"-5"-4"3589,-7-1-4542,1 0 0,-1 0 1,0 1-1,-12-4-519,21 9 101,-4-2 57,0 1 0,1 0 0,-1 0 0,0 0 0,0 1 0,0 0 0,0 1 1,0-1-1,0 2 0,0-1 0,0 1 0,0-1 0,-3 2-158,7-1 30,-1 0 0,0 1 0,1-1 0,-1 1 0,1-1 0,0 1 0,-1 0 0,1 0 0,0 1 0,0-1 0,0 1 0,1-1 0,-1 1 0,0 0 0,1 0 0,0 0 0,0 0 0,0 1-1,0-1 1,0 1 0,1-1 0,-1 1 0,1 0-30,-3 14 9,1 1 0,1-1 0,0 1 0,1 0 0,1 0 0,1 0 0,1 0 0,1-1 0,0 1 0,1-1 0,6 15-9,-8-27 5,0 0 0,0 0 0,1 0 0,0 0 0,0 0 0,1-1 0,0 0-1,-1 1 1,2-1 0,-1-1 0,1 1 0,-1-1 0,2 1-5,-4-3 6,1-1 0,-1 0 0,0 1 0,1-1 0,-1 0 0,1 0 0,-1 0 0,1-1 0,-1 1 0,1-1 0,-1 1 0,1-1 0,0 0 0,-1 0 0,1 0 0,0 0 0,-1-1 0,1 1 0,-1-1 1,1 1-1,0-1 0,-1 0 0,0 0 0,1 0 0,-1 0 0,0 0 0,1-1 0,-1 1 0,0-1 0,0 0 0,0 1 0,0-1 0,0-1-6,10-9 34,-1 0 0,0-1 0,-1-1 0,0 0 0,-1 0 0,-1-1 0,5-11-34,-3 4 38,-1-2 1,0 0-1,-2 0 1,3-21-39,-8 37 5,-1 0 1,1-1-1,-2 1 0,1 0 1,-1-1-1,-1 1 0,1 0 1,-1 0-1,-2-8-5,7 30-23,2 0-1,0 0 1,1-1-1,6 11 24,13 22-1,-15-25 48,1 0-1,1-1 0,1 0 1,13 14-47,-22-28-70,0-1 0,0 0 0,0 0 0,0-1 0,1 0 0,0 0 0,0 0 0,0 0 0,0-1-1,1 0 1,-1-1 0,1 1 0,0-1 0,-1-1 0,1 1 0,0-1 0,0 0 0,6 0 70,21-4-493</inkml:trace>
  <inkml:trace contextRef="#ctx0" brushRef="#br0" timeOffset="415.161">699 504 4825,'-1'-1'173,"0"1"0,-1 0 0,1 0 0,0 0 0,0 0 0,0 0 0,-1 0 0,1 0 0,0 0 0,0 1 0,0-1 0,-1 0 0,1 1 0,0-1 0,0 1 0,0-1 0,0 1 1,0-1-1,0 1 0,0 0 0,0 0 0,0-1 0,0 1 0,0 0 0,0 0-173,0 1 187,0 0 0,0 1 0,0-1 1,0 0-1,1 0 0,-1 0 0,0 1 0,1-1 1,0 0-1,-1 1 0,1-1 0,0 3-187,1 4 251,0 1 1,0-1-1,1 1 0,0-1 0,1 1 0,2 4-251,19 34 467,-19-41-421,-1 1 0,0-1 0,0 1 0,-1-1 0,0 1 0,0 0 0,-1 0 1,0 0-1,1 4-46,-2-4 44,-1-5-23,1 0 0,0 0 0,-1 0 1,0 0-1,0 0 0,0 0 0,0 0 0,0 0 0,0 0 0,-1 0 0,0 0 0,1 0 0,-2 2-21,-4-24 334,-6-24 295,-3-25-629,12 54 24,2-1 0,-1 0 0,2 1 0,0-1 0,0 0 0,3-11-24,-2 21 1,0-1-1,0 1 0,1 0 1,0-1-1,0 1 1,0 0-1,0 0 1,1 1-1,0-1 0,0 0 1,0 1-1,0 0 1,1 0-1,0 0 0,0 0 1,0 0-1,0 1 1,1 0-1,-1 0 0,1 0 1,-1 0-1,1 1 1,0 0-1,0 0 1,1 0-1,-1 0 0,0 1 1,1 0-1,-1 0 1,0 0-1,1 1 0,1 0 0,1 0-1,1 0-1,0 1 1,0 0-1,0 1 1,-1-1-1,1 2 1,-1-1-1,1 1 1,-1 0-1,0 1 1,0 0-1,-1 0 0,1 1 1,-1 0-1,0 1 1,0-1-1,-1 1 1,1 0-1,3 6 2,1 5-6,0 1-1,-1 0 1,-1 0-1,-1 1 0,-1 0 1,0 0-1,-2 1 1,2 7 6,14 44-1797,-14-56 1110</inkml:trace>
  <inkml:trace contextRef="#ctx0" brushRef="#br0" timeOffset="865.636">1465 1 9090,'-2'0'136,"0"0"1,0 0-1,0-1 1,0 1-1,0 0 1,0 0-1,0 1 1,0-1-1,0 0 1,0 1-1,0-1 1,0 1-1,0 0 1,0 0-1,0 0 1,0 0-1,1 0 0,-1 0 1,0 0-1,1 0 1,-1 1-1,1-1 1,-1 0-1,1 1 1,0-1-1,-1 1 1,1 0-1,0 0 1,0-1-1,0 1 1,0 0-1,1 0 1,-1 0-1,0 0 1,1 0-1,-1 0 0,1 0 1,0 0-1,0 0-136,0 9 66,1 0-1,0 0 1,1 0-1,1 0 1,-1 0-1,2 0 1,-1-1-1,1 1 1,4 5-66,1 5 48,-9-20-47,35 84 221,-4 1 1,-4 2-1,8 53-222,-5 60 312,-30-200 286,-1-6-139,-2-18 130,-8-33-134,7 42-435,-1 0 0,0 1 0,-1-1 0,-1 1 1,0 0-1,-1 1 0,0-1 0,0 2 0,-2-1 1,1 1-1,-1 1-20,5 5 0,1 1 0,0 1 0,-1-1 0,0 1 0,0 0 0,0 0 1,0 0-1,0 0 0,0 1 0,-1 0 0,1 0 0,-1 1 0,0-1 0,1 1 0,-1 1 1,0-1-1,0 1 0,0 0 0,0 0 0,1 0 0,-1 1 0,0 0 0,0 0 0,1 1 1,-1-1-1,1 1 0,-1 1 0,-3 1 0,0 1 0,0 1-1,1 0 1,-1 0-1,1 1 1,1 0 0,-1 0-1,1 1 1,0 0-1,1 0 1,0 1-1,0 0 1,-1 3 0,4-6 1,0 1 1,0-1-1,0 1 0,1 0 0,0 0 0,1 0 1,-1 0-1,1 5-1,1-7 1,-1-1 1,2 0-1,-1 0 1,0 1-1,1-1 1,0 0-1,0 0 1,0 0-1,1 0 0,-1 0 1,1 0-1,0 0 1,0 0-1,2 1-1,-2-1 5,1-1 0,-1 0-1,1 0 1,0 0-1,0-1 1,0 1 0,1-1-1,-1 0 1,0 0 0,1 0-1,0 0 1,-1 0 0,1-1-1,1 1-4,3 0-2,0 0-1,0-1 0,0 0 0,0 0 1,0-1-1,0 0 0,3 0 3,13-3 229,0-1-1,0-1 1,-1-1-1,14-5-228,58-21 2596,3 1-1200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5:22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1172 3129,'0'8'1150,"0"1"-1,1 0 1,0-1 0,0 1 0,1-1 0,0 0 0,0 1 0,3 3-1150,-4-10 117,0 0-1,-1 0 1,1-1 0,0 1 0,1 0 0,-1-1-1,0 1 1,0 0 0,1-1 0,-1 0 0,1 1-1,-1-1 1,1 0 0,0 0 0,-1 0-1,1 0 1,0 0 0,0 0 0,0 0 0,0-1-1,0 1 1,0-1 0,0 1 0,0-1-1,0 0 1,0 0 0,0 0 0,0 0 0,0 0-1,0 0 1,0-1 0,0 1 0,0 0 0,-1-1-1,1 0 1,0 1 0,1-2-117,7-2 155,-1 0 0,-1 0-1,1-1 1,0 0 0,-1-1 0,0 0 0,-1 0-1,1 0 1,-1-1 0,-1 0 0,5-6-155,-2 1 102,-1-1 1,0 1-1,-1-2 1,0 1 0,-1-1-1,-1 0 1,2-6-103,1-13 74,-1 1 1,-1-2-1,-2 1 0,-2-1 1,-1 1-1,-2-23-74,-5-6 44,-3-1 1,-3 1-1,-9-26-44,0-1 21,3-6-21,14 65 3,1 0 0,1 0 0,2-1-1,1 1 1,2-5-3,-2 25 0,0 1 0,1 0 0,0 0-1,1 0 1,0 0 0,0 0 0,1 0-1,0 1 1,2-2 0,-4 7 1,0-1 0,1 1 0,0-1 1,0 1-1,0 0 0,0 0 0,0 1 0,1-1 0,-1 1 0,1-1 0,0 1 0,-1 0 0,1 0 1,0 1-1,0-1 0,0 1 0,1 0 0,-1 0 0,0 0 0,3 0-1,8 1-107,-1 0 0,0 0 0,0 2 0,0 0 0,0 0 0,0 1 0,0 1 0,-1 0 0,1 1 0,-1 1 0,0 0 0,-1 0 0,0 1 0,0 1 0,0 0 0,3 4 107,43 35-556</inkml:trace>
  <inkml:trace contextRef="#ctx0" brushRef="#br0" timeOffset="351.325">7 795 8346,'-6'-4'3473,"12"-4"-1889,14-1-360,10-1-120,13 2-303,17 5-441,0-1-136,4 3-152,0-1 80,-1 2-512,3 0-465,-12 0 537</inkml:trace>
  <inkml:trace contextRef="#ctx0" brushRef="#br0" timeOffset="714.435">729 690 8450,'57'-34'3321,"-59"56"-1905,0 7-544,2 7 8,0 4-112,3 10-352,1-1-103,6 1-153,2-4-64,1-13 72,1-6-288,-2-15-841,-3-2 721</inkml:trace>
  <inkml:trace contextRef="#ctx0" brushRef="#br0" timeOffset="715.435">796 332 10570,'-18'-38'4017,"8"13"-3145,7 3-280,9 14-416,4 5 177,16 11-273</inkml:trace>
  <inkml:trace contextRef="#ctx0" brushRef="#br0" timeOffset="1096.979">1089 692 7338,'-10'-24'3559,"7"15"-705,19 18-626,32 26 29,3 7-2257,-8-7 625,27 17-625,-47-37 70,27 17 130,-1 2 0,-2 2 0,18 19-200,-48-39 2328,-6-7-1158</inkml:trace>
  <inkml:trace contextRef="#ctx0" brushRef="#br0" timeOffset="1464.732">1480 586 8826,'-7'-24'3793,"0"14"-1737,0 15-1352,-2 4 0,-3 11-175,-1 9-177,-5 12-40,1 6-48,-5 5-152,0 1-32,-2-3-24,4 1-16,2-4 56,6-6-256,10-6-696,1-8-593,15-11 769</inkml:trace>
  <inkml:trace contextRef="#ctx0" brushRef="#br0" timeOffset="1819.379">1782 728 9506,'14'4'6197,"21"-7"-4791,-14 0-1301,-2-1 1,1-1 0,0 0-1,-1-2 1,0 0-1,0-1 1,-1-1-1,0-1 1,12-9-106,-13 8 22,19-13 29,-35 23-47,0-1 0,1 1 0,-1 0 0,0 0 0,0 0 0,0-1 0,0 1 0,-1 0 0,1-1 0,0 1 0,0-1 1,-1 1-1,1-1 0,-1 0 0,0 1 0,1-1 0,-1 1 0,0-1 0,0 0 0,0 1 0,0-1 0,0 0-4,0 0 4,-1 0 0,0 0 0,0 0 0,0 0 0,0 0 0,0 0-1,0 1 1,0-1 0,0 0 0,-1 1 0,1-1 0,-1 0 0,1 1 0,-1 0 0,0-1-1,1 1 1,-1 0 0,0 0 0,0 0 0,0 0 0,0 0 0,0 1 0,0-1 0,0 0-1,-1 1-3,-6-2 6,0 0 0,-1 0 0,1 1 0,-1 1 0,0 0-6,0 0 1,0 0 1,0 1-1,1 0 1,-1 1 0,0 0-1,1 1 1,0 0-1,-1 0 1,1 1-1,0 0 1,1 0-1,-1 1 1,-1 2-2,5-3-1,-1 0 1,1 0 0,0 1 0,1 0-1,-1 0 1,1 0 0,0 0 0,0 1-1,0-1 1,1 1 0,0 0-1,0 0 1,1 0 0,0 1 0,0-1-1,0 1 1,0-1 0,1 1 0,0 6 0,1-1 0,0 1 1,1 0-1,0 0 1,1-1 0,0 1-1,1-1 1,1 0-1,0 1 1,0-2 0,1 1-1,7 10 0,-8-14 3,0-1-1,1 1 1,0-1 0,1-1-1,0 1 1,0-1-1,0 0 1,0 0 0,1-1-1,0 0 1,0 0-1,1 0 1,-1-1 0,1 0-1,0-1 1,0 0-1,8 3-2,-4-5-52,-1 1 1,0-1-1,1-1 0,-1 0 0,0 0 0,1-1 0,-1-1 1,0 0-1,0 0 0,0-1 0,0-1 0,0 0 0,-1 0 1,1-1-1,1-2 52,56-29-320</inkml:trace>
  <inkml:trace contextRef="#ctx0" brushRef="#br0" timeOffset="2178.051">2678 10 9882,'0'-1'107,"-1"1"-1,1-1 1,-1 0-1,1 1 1,0-1 0,-1 1-1,1-1 1,-1 1-1,1-1 1,-1 1 0,1-1-1,-1 1 1,0 0-1,1-1 1,-1 1-1,0 0 1,1-1 0,-1 1-1,0 0 1,1 0-1,-1 0 1,0 0-1,1 0 1,-1 0 0,0 0-1,1 0 1,-1 0-1,0 0 1,0 0 0,1 0-1,-1 0 1,0 0-1,1 1 1,-1-1-1,0 0 1,1 0 0,-1 1-1,1-1 1,-1 0-1,0 1 1,1-1 0,-1 1-1,1-1 1,-1 1-1,1-1 1,0 1-1,-1-1 1,1 1 0,-1 0-1,1-1 1,0 1-1,-1 0 1,1-1-1,0 1 1,0 0 0,0-1-107,-3 7 164,1 0 1,0 0 0,1 0 0,0 1-1,0 2-164,-1 30 410,3 0-1,1 0 1,1 0-1,9 35-409,1 14 307,10 200 471,-13-140-583,-10-140-181,0-8-10,0 0 0,0 1 1,0-1-1,0 0 0,0 0 1,0 1-1,0-1 0,0 0 1,1 0-1,-1 0 0,0 1 1,1-1-1,-1 0 0,1 0 1,-1 0-1,2 1-4,-1-7 26,0 0 1,0 1-1,-1-1 1,1 0-1,-1 0 1,-1-5-27,0-8 16,0-1 0,-2 1 1,-1-1-1,0 1 1,-1 0-1,-1 0 1,-4-9-18,4 13 5,-1 0-1,0 1 0,-1 0 0,0 1 0,-1 0 0,0 0 0,-1 0 0,-1 1 0,-6-5-3,14 13-1,0 1-1,0-1 1,-1 0-1,0 1 0,1-1 1,-1 1-1,0 0 1,0 1-1,0-1 1,0 1-1,0-1 0,-1 1 1,1 1-1,0-1 1,-1 0-1,1 1 0,0 0 1,-1 0-1,1 0 1,0 1-1,-1-1 1,1 1-1,0 0 0,0 0 1,0 1-1,-1-1 1,1 1-1,1 0 1,-1 0-1,0 0 0,0 1 1,1-1-1,-1 2 2,-10 7-2,1 2-1,0-1 1,1 2-1,0-1 1,1 2-1,1-1 1,0 2 0,1-1-1,1 1 1,0 0-1,1 1 1,1 0-1,-4 17 3,8-27 1,1 0-1,0-1 0,0 1 1,0 0-1,1 0 1,0 0-1,0-1 0,1 1 1,0 0-1,0 0 1,1-1-1,-1 1 1,2-1-1,-1 1 0,0-2 0,0-1 1,1 0 0,-1 0-1,1 0 1,0-1-1,0 1 1,1-1-1,-1 1 1,0-1-1,1 0 1,0 0 0,0-1-1,0 1 1,0-1-1,0 0 1,1 0-1,-1 0 1,1-1-1,-1 1 1,1-1 0,0 0-1,6 1 77,1 0 1,0-1 0,0 0 0,0-1-1,0-1 1,0 1 0,0-2 0,3 0-78,20-6 1416,0-1 0,3-3-1416,45-17 1329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5:41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15 522 9186,'-7'-18'2574,"2"11"-1228,2 14-369,3 12-628,2 0-1,0 0 1,0 0-1,2 0 1,1 0-1,0 0-348,11 42 553,0-6-64,-4 0 0,6 50-489,-15-65 161,-4-36 5,-2-10-78,-1-10 3,2-5-42,2-1 0,0 0 0,2 0 0,0 0 0,3-9-49,-1 3 19,1-10-11,2 1 0,1 1 0,2-1 1,2 1-1,10-21-8,-21 54 0,16-27-11,-17 30 11,1-1 0,-1 0-1,1 0 1,0 1-1,-1-1 1,1 0-1,0 1 1,-1-1 0,1 1-1,0-1 1,0 1-1,-1-1 1,1 1 0,0 0-1,0-1 1,0 1-1,0 0 1,0-1-1,-1 1 1,1 0 0,0 0-1,0 0 1,0 0-1,0 0 1,0 0-1,0 0 1,0 0 0,0 1-1,-1-1 1,1 0-1,0 0 1,0 1-1,0-1 1,0 0 0,0 1 0,8 7-6,-1 1 1,0-1 0,0 2 0,-1-1-1,0 1 1,-1 0 0,0 0 0,0 2 5,7 9-4,-2-3 6,1-1-1,0 0 1,1-1 0,1 0-1,0-1 1,1-1-1,14 11-1,-23-21 2,-1 0 0,1-1 1,0 1-1,0-1 0,1 0 0,-1 0 0,0-1 0,1 0 0,0 0 0,-1-1 1,1 0-1,0 0 0,0 0 0,0-1 0,0 0 0,0 0 0,0-1 0,-1 0 1,1 0-1,0-1 0,0 0 0,-1 0 0,1 0 0,-1-1 0,3-1-2,-4 1 4,1 0 0,-1 0-1,0-1 1,0 0 0,0 0 0,0 0-1,-1-1 1,1 1 0,-1-1 0,0 0-1,-1-1 1,1 1 0,-1 0-1,0-1 1,-1 0 0,1 0 0,-1 0-1,0 0 1,0 0 0,-1 0-1,0 0 1,0 0 0,0-7-4,-1-1 7,0 0-1,-1 0 1,-1 0-1,0 0 1,-1 0 0,0 1-1,-1-1 1,-1 1 0,0 0-1,-2-3-6,5 13 2,1 0-1,-1 0 0,1 0 0,-1 0 0,0 1 0,-1-1 1,1 0-1,0 1 0,-1 0 0,0-2-1,1 3 1,1 0 0,0 1 0,-1-1 0,1 0 0,-1 0-1,1 1 1,-1-1 0,1 1 0,-1-1 0,0 1 0,1 0 0,-1 0 0,1 0 0,-1 0-1,0 0 1,0 0-1,-1 1 2,0 0-1,-1 0 1,1 0-1,0 0 1,0 1-1,1 0 0,-1-1 1,0 1-1,1 0 1,-1 0-1,1 1 1,-1-1-1,1 0 0,0 1 1,0 0-1,0-1 1,0 1-1,1 0 1,-2 1-2,-7 17 3,0-1 1,1 1-1,1 1 1,1-1-1,1 2 1,1-1-1,-2 19-3,5-22 3,0 0 0,1 0 0,1 0 0,1 0 0,1 0 0,0 0 0,1 0-1,2-1 1,3 13-3,-5-23 9,0 0-1,1-1 0,0 1 1,1-1-1,-1 1 1,1-1-1,1-1 0,-1 1 1,1-1-1,0 0 0,0 0 1,5 2-9,-6-4-44,0-1 1,0 0 0,0 0-1,0-1 1,1 1 0,0-1-1,-1 0 1,1-1-1,0 1 1,0-1 0,0 0-1,0-1 1,0 1 0,0-1-1,0 0 1,0-1 0,0 0-1,2 0 44,41-15-281</inkml:trace>
  <inkml:trace contextRef="#ctx0" brushRef="#br0" timeOffset="1158.722">1117 80 9186,'-1'-19'1995,"1"10"-1054,-1-1 0,0 1-1,0 0 1,-1-1 0,-1-4-941,1 57 1831,13 357-147,0-52-1160,-8-322-423,-2-20 25,-1-17-9,-1 4-91,-1 0 0,1 0-1,-1 0 1,-1 0-1,1 0 1,-1 0 0,-1 1-1,-2-5-25,-35-50 65,32 50-62,-1-1 1,0 1 0,-1 1 0,0 0-1,0 0 1,-1 1 0,0 1 0,-1 0-1,-12-6-3,20 12 0,0 0-1,0-1 0,-1 2 0,1-1 0,-1 0 0,1 1 0,-1 0 1,1 1-1,-1-1 0,0 1 0,0 0 0,1 0 0,-1 1 1,0 0-1,1 0 0,-1 0 0,1 1 0,-1 0 0,1 0 0,0 0 1,0 0-1,0 1 0,0 0 0,0 0 0,0 0 0,1 1 0,-1 0 1,0 1 0,1-1 0,0 1 0,0-1 0,0 1 0,1 1 0,0-1 0,0 0 0,0 1 0,0-1 0,1 1 0,0 0 0,0 0 0,1 0 0,0 0 0,0 0 0,0 0 0,1 0-1,0 1 1,0-1 0,0 4 0,1-2 3,0-1 0,1 0-1,0 1 1,0-1 0,0 0-1,1 0 1,0 0 0,0-1-1,1 1 1,0-1-1,0 0 1,0 0 0,1 0-1,0 0 1,0-1 0,5 4-3,2 0 14,0-1-1,1 0 1,0-1 0,0-1 0,0 0 0,1-1-1,-1 0 1,1-1 0,1-1 0,-1 0-1,0-1 1,1 0 0,-1-2 0,1 1 0,14-3-14,-15 1-356,1-1 1,-1 0 0,1-2 0,-1 1-1,0-2 1,0 0 0,7-4 355,-12 5-840,1-2-1,-1 1 1,1-2 0,-2 1 0,1-1-1,-1 0 1,0-1 0,0 0 0,-1 0-1,1-2 841,-1 0-977,0-2 0,-1 1 1,0-1-1,-1 0 0,0 0 0,-1-1 0,1-5 977,1-4 1097,-2 0 0,-1 0 0,1-20-1097,-4 37 850,0-1-1,0 1 1,-1 0-1,0 0 1,0 0-1,-1-5-849,2 10 46,0 0 0,0 0 0,0 0 0,-1 0 0,1 0 0,0 0 0,0 0 0,0 0 0,0 0 0,0-1 0,0 1 0,0 0 0,0 0 0,0 0 0,-1 0 0,1 0 0,0 0 0,0 0 0,0 0 0,0 0 0,0 0 0,0 0 0,0 0 0,-1 0 0,1 0 0,0 0 0,0 0 0,0 0 0,0 0 0,0 0 0,0 0 0,-1 0 0,1 0 0,0 0 0,0 0 0,0 0 0,0 0 0,0 0 0,0 0 0,0 0 0,-1 0 0,1 0 0,0 1 0,0-1 0,0 0 0,0 0 0,0 0 0,0 0 0,0 0 0,0 0 0,0 0 0,0 0 0,0 1 0,0-1 0,0 0-46,-5 6 589,0 7-168,1 1-1,0-1 1,1 1-1,0 0 1,2 0-1,-1 0 1,2 1-1,0-1 1,0 0-1,2 4-420,-1-8 98,1 0 0,0-1 0,0 1 0,1-1 0,1 0 1,-1 0-1,2 0 0,-1 0 0,1-1 0,0 0 0,4 4-98,-7-8 13,1-1 1,0 1-1,0-1 1,0 0-1,0 0 1,0 0 0,1-1-1,-1 1 1,1-1-1,0 0 1,-1 1-1,1-2 1,0 1 0,0 0-1,1-1 1,-1 0-1,0 0 1,0 0-1,1-1 1,-1 1-1,0-1 1,1 0 0,-1 0-1,0-1 1,0 1-1,2-1-13,0-1 11,1 1 0,-1-2 1,-1 1-1,1 0 0,0-1 0,0 0 0,-1 0 0,0-1 0,0 0 0,0 0 0,0 0 0,0 0 0,-1-1 0,0 1 1,0-1-1,0-1 0,0 1 0,-1 0 0,0-1 0,0 1 0,-1-1 0,1 0 0,-1 0 0,-1 0 0,1 0 0,0-5-11,2-32 43,-2-1 0,-3-25-43,0 52-7,1 17 6,0 0 1,0 0 0,0 0-1,0 0 1,0 0 0,-1 0-1,1 0 1,0 0 0,0 0-1,0 0 1,0 0-1,0 1 1,0-1 0,0 0-1,0 0 1,0 0 0,0 0-1,0 0 1,0 0 0,0 0-1,0 0 1,0 0 0,0 0-1,0-1 1,0 1-1,0 0 1,-1 0 0,1 0-1,0 0 1,0 0 0,0 0-1,0 0 1,0 0 0,0 0-1,0 0 1,0 0 0,0 0-1,0 0 1,0 0 0,0 0-1,0 0 1,0 0-1,0 0 1,0 0 0,0 0 0,-2 28-29,4-7 25,0-1 0,1 1 0,2 0 1,0-1-1,6 14 4,-7-22 3,0-2 1,1 1-1,0 0 1,1-1-1,1 0 1,-1 0-1,1-1 1,1 0-1,0 0 1,8 7-4,-13-13-23,1-1 1,-1 0 0,0 0-1,0 0 1,1 0 0,-1 0-1,1-1 1,0 1 0,-1-1-1,1 0 1,0 0 0,0 0-1,0-1 1,3 1 22,-5-1-170,0 0 1,0-1-1,0 1 0,1-1 1,-1 1-1,0-1 1,0 1-1,0-1 1,0 0-1,0 0 0,0 0 1,-1 0-1,1-1 1,0 1-1,-1 0 0,1-1 1,0 1-1,-1-1 1,0 0-1,1 1 1,-1-1-1,0 0 0,0 0 1,0 0-1,0 0 1,0 1-1,0-2 170,5-12-1224,-1-1-1,-1 0 1,-1 0 0,0 0-1,0-8 1225,-1 6 131,-1 1-1,-1 0 1,-1 0-1,0 0 1,-2-3-131,-6-9 1367,5 20-80,3 16 952,19 97 211,-7-41-566,2 39-1884,-12-98 483,2-10-270,1-14-22,-4-19-10,0 11-118,2 0 0,4-26-63,-3 36 8,14-65 14,-15 74-21,0 1-1,1-1 1,1 1-1,-1 0 1,1 0-1,0 0 1,1 1-1,0-1 0,-4 7 0,0 0 0,0 0-1,0 0 1,0 0 0,0 0-1,0 0 1,0 0-1,0 0 1,0 1 0,0-1-1,1 0 1,-1 1 0,0-1-1,0 1 1,1-1-1,-1 1 1,1-1 0,-1 1-1,0 0 1,1 0 0,-1 0-1,1 0 1,-1 0-1,0 0 1,1 0 0,-1 0-1,0 1 1,1-1 0,-1 1-1,0-1 1,1 1-1,-1-1 1,0 1 0,1-1-1,-1 1 1,0 0 0,0 0-1,0 0 1,0 0 0,5 4-3,0 0 0,-1 1 0,0-1 0,0 1 0,0 1 0,2 3 3,16 30-37,-1 0 0,-3 1 0,-1 1 0,-2 0 0,10 43 37,-25-82-64,-1 0 0,1-1 0,0 1 1,-1-1-1,1 0 0,0 1 0,1-1 0,-1 0 0,0 1 1,1-1-1,-1 0 0,1 0 0,0 0 0,-1 0 0,1-1 0,0 1 1,0 0-1,1-1 0,-1 1 0,0-1 0,0 0 0,1 0 1,-1 0-1,1 0 64,20 1-139</inkml:trace>
  <inkml:trace contextRef="#ctx0" brushRef="#br0" timeOffset="1592.533">2403 161 8538,'10'-85'5178,"-10"83"-5115,0 1-1,0 0 1,0 0-1,1 0 1,-1 0-1,0 0 1,1 0-1,-1-1 1,0 1-1,1 0 0,-1 0 1,1 0-1,0 0 1,-1 0-1,1 1 1,0-1-1,0 0 1,-1 0-1,1 0 1,0 0-1,0 1 1,0-1-1,0 0 1,0 1-1,0-1 1,0 1-1,0-1 1,0 1-1,0 0 1,0-1-1,0 1 0,1 0 1,-1 0-1,0 0 1,0 0-1,1 0-62,1 0 60,-1 1-1,1-1 0,-1 1 0,0 0 1,1 0-1,-1 0 0,0 0 1,0 1-1,0-1 0,0 0 0,0 1 1,0 0-1,0-1 0,0 1 0,-1 0 1,1 0-1,0 2-59,7 9 157,-1 1-1,-1 0 1,0 0-1,-1 1 1,-1 0 0,0 0-1,-1 0 1,1 13-157,1 13 186,-1 0-1,-2 30-185,-4-17 139,-3 0 0,-3 0-1,-8 32-138,8-46 138,4-30-63,2 1 1,-1 1 0,1-1-1,1 0 1,0 0 0,1 0-1,0 2-75,-1-12 7,0 0 0,0-1 1,0 1-1,0 0 0,0-1 0,1 1 0,-1 0 0,0-1 0,0 1 0,1-1 0,-1 1 1,0 0-1,0-1 0,1 1 0,-1-1 0,1 1 0,-1-1 0,1 1 0,-1-1 0,1 1 1,-1-1-1,1 0 0,-1 1 0,1-1 0,-1 0 0,1 1 0,-1-1 0,1 0 0,0 0-7,0 0 7,-1 0 0,1 0 1,0 0-1,-1-1 0,1 1 0,-1 0 0,1-1 0,-1 1 0,1 0 0,-1-1 0,1 1 0,-1-1 0,1 1 0,-1-1 0,0 1 0,1-1 0,-1 1 0,0-1 0,1 0 0,-1 1 0,0-1 0,0 1 0,1-1 0,-1 0 0,0 1 0,0-1 1,0 1-1,0-1 0,0 0 0,0 0-7,0-7 20,-1-1 1,1 0 0,-2 1-1,1-1 1,-1 1-1,0 0 1,-1 0 0,0 0-1,-4-8-20,5 11 8,-2-4-3,0 0 0,-1 0 0,0 1 0,0-1 0,-1 1 0,0 0 0,0 1 0,-7-7-5,9 10 0,0 1 0,-1-1 1,1 1-1,-1 0 0,1 0 0,-1 0 0,0 1 0,0 0 1,-1 0-1,1 0 0,0 0 0,-1 1 0,1 0 0,-1 0 1,1 0-1,-5 1 0,0 1 3,0 0 0,0 0 0,0 2 0,0-1 0,0 1 0,1 0 1,-1 1-1,1 0 0,0 1 0,0 0 0,-3 2-3,0 1 12,0 1 0,1 0 0,0 0-1,1 1 1,0 0 0,0 1 0,-5 9-12,12-16 5,0 0 0,0 0 0,1 1 0,-1-1 0,1 1 0,0 0-1,1 0 1,-1 0 0,1 0 0,0 0 0,0 0 0,0 0 0,1 0 0,0 0 0,0 0 0,0 1-5,1-1 5,0-1 0,0 1-1,1-1 1,-1 0 0,1 1 0,0-1 0,0 0 0,1 0 0,-1 0 0,1 0 0,0-1 0,0 1 0,0-1 0,1 1 0,-1-1 0,1 0 0,3 2-5,7 4 33,1 0-1,0-1 1,0-1 0,1 0 0,0-1 0,0-1 0,0 0-1,1-1 1,0-1 0,5 0-33,5 0-231,-1-2 0,1 0 0,0-1-1,0-2 1,0-1 0,6-2 231,26-10-2102,-3-3 740</inkml:trace>
  <inkml:trace contextRef="#ctx0" brushRef="#br0" timeOffset="2354.999">2901 592 7306,'-1'-2'394,"0"0"0,0 0 0,-1 0 0,1 0 0,0 0 0,-1 1 0,0-1 0,1 1 0,-1-1 0,0 1 0,0 0 0,0-1 0,1 1 0,-1 0 0,-1 0 0,0 0-394,-1-1 355,0 1 1,-1 0 0,1 1-1,0-1 1,0 1 0,-1 0 0,1 0-1,-4 0-355,-2 1 278,0 1-1,0 0 0,0 1 0,0 0 1,0 0-1,1 1 0,-4 2-277,1 1 194,1-1 0,0 2-1,0-1 1,0 2 0,1-1 0,-8 10-194,13-12 45,0-1 1,0 1 0,1 0-1,0 0 1,0 0-1,1 1 1,-1 0-1,1-1 1,1 1-1,-1 0 1,1 0-1,1 1 1,-1 1-46,1-6 10,1 0-1,0 0 1,0 0 0,0 0-1,0 0 1,1 0 0,-1 0-1,1 0 1,-1 0-1,1 0 1,0 0 0,0 0-1,1 0 1,-1-1 0,1 1-1,-1-1 1,1 1 0,0-1-1,0 1 1,2 1-10,-1-1 12,1 0 1,0 0-1,1 0 0,-1-1 1,0 1-1,1-1 0,0 0 1,-1-1-1,1 1 0,0-1 1,0 0-1,1 1-12,3-1 19,0 0 0,-1 0-1,1-1 1,0 0 0,0 0-1,0-1 1,-1 0 0,1-1-1,-1 0 1,1 0 0,-1-1-1,1 0 1,-1 0 0,5-4-19,-9 4 7,-1 0-1,0 0 1,0 0 0,0-1 0,-1 1 0,1-1-1,-1 1 1,0-1 0,0 0 0,0 0 0,-1 0-1,1 0 1,-1 0 0,0 0 0,0 0 0,0-1 0,-1 1-1,1 0 1,-1-1 0,0 1 0,0 0 0,-1-4-7,0-6 7,-1 0 0,-1 0 0,0 0 1,0 0-1,-2 1 0,-1-4-7,6 17 0,0-1 0,0 1 0,0-1 0,0 1 0,-1-1-1,1 1 1,0-1 0,0 1 0,0-1 0,-1 1 0,1-1 0,0 1-1,0-1 1,-1 1 0,1 0 0,-1-1 0,1 1 0,0 0 0,-1-1 0,1 1-1,-1 0 1,1-1 0,0 1 0,-1 0 0,1 0 0,-1 0 0,1-1 0,-1 1 0,-6 11-8,0 22-10,6-20 22,1 0 0,0 1 0,1-1 0,0 0 0,1 0 0,0 0 0,1 0 0,1-1 0,0 1 0,2 2-4,-4-10-19,0-1 0,0 0 1,1 1-1,-1-1 0,1 0 0,0 0 0,0-1 1,1 1-1,-1-1 0,1 1 0,0-1 0,0 0 0,0 0 1,0-1-1,0 1 0,1-1 0,-1 0 0,1 0 0,-1-1 1,1 1-1,0-1 0,0 0 0,0 0 0,-1 0 1,1-1-1,0 0 0,0 0 0,3 0 19,-5-1-441,1 1 0,-1-1 1,1 1-1,-1-1 0,0 0 0,0 0 0,1 0 0,-1-1 0,0 1 1,0-1-1,0 0 0,0 0 0,0 0 0,-1 0 0,1 0 1,-1-1-1,1 0 441,2-2-761,-2 0 0,1-1 0,0 1 0,-1-1 0,0 0 0,0 0 0,-1 0 0,0 0 0,0-1 761,2-8-1124,0-1 1,-1 0-1,-1-7 1124,2-38 2940,-4 54-2029,0 0 1,0 1-1,-1-1 0,0 0 0,0 1 0,0-1 0,-1 1 0,0-1 1,-1 0-912,3 7 25,0 0 1,0 0-1,0 0 1,0 0-1,0 0 1,0 0-1,0 0 1,0 0-1,0 1 1,0-1-1,0 0 1,0 0-1,0 0 1,0 0-1,0 0 1,0 0-1,0 0 1,0 0 0,0 0-1,0 0 1,0 0-1,-1 0 1,1 0-1,0 0 1,0 0-1,0 0 1,0 0-1,0 0 1,0 0-1,0 0 1,0 0-1,0 0 1,0 1-1,0-1 1,0 0-1,0 0 1,0 0-1,0 0 1,0 0-1,-1 0 1,1 0-1,0 0 1,0 0 0,0 0-1,0 0 1,0-1-1,0 1 1,0 0-1,0 0 1,0 0-1,0 0 1,0 0-1,0 0 1,0 0-1,0 0 1,0 0-1,0 0 1,-1 0-1,1 0 1,0 0-1,0 0-25,1 9 593,6 19 455,-1 0 0,-2 0 0,0 1 0,-2 16-1048,6 80 667,-16-178-331,11 31-321,0 0 0,1 1 1,1 0-1,2 0 0,0 0 0,1 1 1,3-6-16,-1 2 8,-8 17-7,0-1 1,1 1-1,0 0 0,1 1 1,-1-1-1,1 0 1,1 1-1,-1 0 1,1 0-1,0 0 1,2-1-2,-6 6-1,0 1 1,0-1 0,0 1-1,0-1 1,0 1 0,0-1-1,0 1 1,0 0 0,0 0-1,0-1 1,0 1 0,0 0-1,1 0 1,-1 0-1,0 0 1,0 0 0,0 1-1,0-1 1,0 0 0,0 0-1,0 1 1,0-1 0,0 0-1,0 1 1,0-1 0,0 1-1,0 0 1,0-1 0,0 1-1,0 0 1,0-1 0,-1 1-1,1 0 1,0 0 0,0 0 0,3 4-4,0 1 1,0-1 0,0 1 0,0 0-1,-1 1 4,-1-5-1,8 22 3,0-1-1,-1 1 1,-2 1-1,0-1 1,1 21-2,5 10 14,-13-51-28,1 0 1,0-1-1,0 1 1,1-1-1,-1 1 1,1-1 0,0 0-1,0 1 1,0-1-1,0 0 1,0 0-1,1 0 1,0-1-1,-1 1 1,1-1 0,0 1-1,0-1 1,0 0-1,1 0 14,-1-1-128,0 1-1,0-2 0,0 1 1,0 0-1,1-1 1,-1 1-1,0-1 0,0 0 1,1 0-1,-1 0 1,0 0-1,0-1 0,0 1 1,1-1-1,-1 0 1,0 0-1,0 0 0,0-1 1,0 1-1,0 0 0,-1-1 1,3-1 128,27-20-748</inkml:trace>
  <inkml:trace contextRef="#ctx0" brushRef="#br0" timeOffset="2758.299">3617 240 6873,'0'-17'1000,"1"5"-6,0 0-1,-1 0 1,-1 0-1,0 0 1,0 0 0,-1 0-1,-1 0 1,-4-11-994,-1 13 1341,3 14-576,1 17-280,8 33-46,1 0 0,3 0-1,13 40-438,-6-20 279,4 19 236,-4 1 0,-5 1 0,-2 38-515,-8-125 2035,-1-6-970</inkml:trace>
  <inkml:trace contextRef="#ctx0" brushRef="#br0" timeOffset="2759.299">3488 567 11098,'-7'-9'4809,"9"-1"-2888,27 4-689,10 0-336,24-2-504,5 2-64,6-1 249,2-4 615,-9 0-792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5:39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15 395 8610,'0'0'126,"0"0"0,0-1 1,-1 1-1,1-1 0,0 1 1,0 0-1,-1-1 0,1 1 1,0 0-1,-1-1 0,1 1 0,0 0 1,-1-1-1,1 1 0,0 0 1,-1 0-1,1 0 0,0-1 0,-1 1 1,1 0-1,-1 0 0,1 0 1,-1 0-1,1 0 0,0 0 1,-1 0-1,1-1 0,-1 1 0,1 1 1,-1-1-1,0 0-126,-2 13 1149,8 25-616,1-18-186,1 0 1,1-1-1,0-1 0,2 1 0,7 10-347,-2-1 600,10 23-600,-21-41 53,0 0 1,-1 0 0,0 0 0,-1 0 0,0 1 0,-1-1 0,0 5-54,-5 15 126,4-30-122,0 1-1,-1-1 1,1 0 0,0 1-1,0-1 1,0 1-1,0-1 1,0 0 0,0 1-1,-1-1 1,1 1 0,0-1-1,0 0 1,-1 1 0,1-1-1,0 0 1,0 0 0,-1 1-1,1-1 1,0 0-1,-1 0 1,1 1 0,0-1-1,-1 0 1,1 0 0,-1 0-1,1 1 1,0-1 0,-1 0-1,1 0 1,-1 0-1,1 0 1,0 0 0,-1 0-1,1 0 1,-1 0 0,1 0-1,-1 0 1,1 0 0,0 0-1,-1 0 1,1-1 0,-1 1-1,1 0 1,0 0-1,-1 0 1,1-1 0,0 1-1,-1 0 1,1 0 0,0-1-1,-1 1 1,1 0 0,0 0-1,0-1 1,-1 1 0,1 0-1,0-1 1,0 1-1,-1-1 1,1 1 0,0 0-4,-3-7 37,-1 1 0,2 0 1,-1-1-1,1 0 0,0 0 1,0 0-1,1 0 1,0 0-1,-1-2-37,1-3 34,-2-6 10,1 1 0,1-1 0,1 0-1,0 1 1,3-15-44,-2 21 5,1-1 0,1 1 1,-1 1-1,2-1 0,0 0 0,0 1 0,1 0 1,0 0-1,4-6-5,-7 13 1,0 0 0,1 0 0,0 0 0,-1 0 0,1 1 0,0-1 0,0 1 0,0 0 0,0 0 0,1 0 0,-1 0 0,1 0 0,-1 1 0,1 0 0,2-1-1,0 0 0,1 1 0,-1 1 1,1-1-1,-1 1 0,1 0 0,-1 0 0,1 1 0,-1 0 1,1 0-1,8 3-3,0 0 1,-1 1-1,1 0 1,-1 2 0,-1-1-1,1 2 1,8 5 2,-14-7 1,0 0-1,-1 0 1,0 0 0,0 1 0,0 0 0,-1 0 0,0 0-1,0 1 1,-1 0 0,0 1 0,0-1 0,1 6-1,-2-3-5,0 0-1,-1 1 1,0-1 0,-1 1 0,0 0 0,-1 0 0,-1-1 0,0 1 0,-1 12 5,-4 42-1219,6-40 721</inkml:trace>
  <inkml:trace contextRef="#ctx0" brushRef="#br0" timeOffset="382.02">767 485 6937,'-4'-9'1730,"0"1"-457,0 1 1,0-1 0,0 1 0,-1 0-1,-4-4-1273,7 9 132,0 0 0,0 0 0,0 0 0,0 1 0,-1-1 0,1 1-1,-1-1 1,1 1 0,-1 0 0,0 0 0,1 0 0,-1 0 0,0 0 0,0 1-1,1-1 1,-1 1 0,0 0 0,-2 0-132,-1 0 96,0 1 1,0 0-1,0 0 0,0 1 0,0 0 1,0 0-1,1 0 0,-1 0 0,1 1 1,-1 0-1,1 0 0,0 0 0,0 1 1,1 0-1,-1 0 0,1 0 1,-1 1-1,0 1-96,0-1 30,1 1 0,-1 0 0,1 1 0,0-1 0,1 1 0,-1 0 0,1 0 0,0 0 0,1 0 1,0 0-1,0 1 0,1-1 0,0 1 0,0 4-30,1-2 7,1-1 1,0 1-1,1-1 0,0 0 1,0 0-1,1 0 1,0 0-1,1 0 0,0 0 1,0-1-1,1 0 0,0 0 1,1 1-8,0 0 7,1 0 1,0-1-1,1 0 0,0 0 1,0-1-1,1 1 1,-1-2-1,2 1 0,-1-2 1,1 1-1,0-1-7,-6-3 5,0 0 0,0-1 0,0 0 0,0 0 0,0 0 0,0 0-1,0-1 1,0 0 0,0 1 0,0-2 0,0 1 0,0 0 0,1-1 0,-1 0 0,0 1 0,0-2-1,-1 1 1,1 0 0,0-1 0,0 0 0,-1 0 0,1 0 0,-1 0 0,1-1 0,-1 1 0,0-1-1,0 0 1,0 0 0,0 0 0,-1 0 0,1 0 0,-1 0 0,1-3-5,2-1 9,-1-1 0,0 1-1,0-1 1,0 0 0,-1 0 0,-1 0 0,0 0 0,0-1 0,0 1 0,-1-1-1,0 1 1,-1-1 0,0 0 0,0 1 0,-2-9-9,0 6-15,-2 0 1,1 1 0,-2-1-1,1 1 1,-1-1-1,-1 1 1,0 1-1,0-1 1,-1 1-1,0 0 1,-1 1-1,0 0 1,0 0 0,-1 0-1,0 1 1,0 1-1,-1-1 1,1 2-1,-5-3 15,13 8-38,0-1 0,0 1-1,0-1 1,0 1 0,0-1-1,0 1 1,0 0 0,0-1-1,0 1 1,0 0 0,0 0-1,0 0 1,0 0 0,0 0-1,0 0 1,0 0 0,-1 0 0,1 0-1,0 0 1,0 1 0,0-1-1,0 0 1,0 1 0,0-1-1,0 1 1,0-1 0,0 1-1,1 0 1,-1-1 0,0 1-1,0 0 1,0-1 0,1 1 0,-1 0-1,0 0 1,1 0 0,-1 0 38,-1 21-483</inkml:trace>
  <inkml:trace contextRef="#ctx0" brushRef="#br0" timeOffset="771.36">1021 84 10490,'-7'-44'4449,"1"20"-2480,1 9-721,2 20-632,0 15-232,3 23-232,4 16 8,7 20 16,6 6-40,0-1-32,0-7-24,-6-15-8,0-5-8,-4-10 104,0-7-192,-3-11-696,0-4-672,-1-13 760</inkml:trace>
  <inkml:trace contextRef="#ctx0" brushRef="#br0" timeOffset="772.36">918 434 10010,'-21'-18'4481,"23"9"-2576,11 0-65,22 4-856,12-2-384,15 4-272,9 3-128,3-4 360,-2 5 1281,-2-1-1257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5:39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82 531 11362,'-7'-132'4249,"-3"132"-3464,5 15 23,-1 16-384,5 6-136,-1 15-16,2-2 0,0 2 24,6-1-56,4-9-136,2-1 160,6-12-488,-5-7-336,-3-12 400</inkml:trace>
  <inkml:trace contextRef="#ctx0" brushRef="#br0" timeOffset="1">39 78 10122,'-21'-32'4281,"4"4"-2681,17 19-815,0 5-297,0 1-224,0 2-280,10 1-896,26 10 720</inkml:trace>
  <inkml:trace contextRef="#ctx0" brushRef="#br0" timeOffset="354.715">539 461 9162,'-1'-3'458,"-1"1"0,0-1-1,-1 0 1,1 1 0,0-1 0,-1 1 0,1 0-1,-1 0 1,0 0 0,0 0 0,0 0 0,0 0-1,0 1 1,0 0 0,0-1 0,0 1 0,-1 0-1,-1 0-457,-1 0 239,0 1-1,0 0 1,0 0-1,0 0 0,0 0 1,0 1-1,0 0 1,0 1-1,0-1 1,-4 2-239,2 0 25,0 0 0,1 1 1,-1-1-1,1 2 0,0-1 1,0 1-1,0 0 0,1 0 1,-1 0-1,1 1 1,1 0-1,-1 1 0,1-1 1,0 1-1,-4 7-25,8-13 2,1 1 0,-1 0 1,0 0-1,1 0 0,-1-1 0,1 1 0,0 0 1,-1 0-1,1 0 0,0 0 0,0 0 0,0 0 1,0-1-1,1 1 0,-1 0 0,0 0 0,1 0 0,-1 0 1,1-1-1,0 1 0,0 0 0,0 0 0,0-1 1,0 1-1,0-1 0,0 1 0,0-1 0,0 1 1,1-1-1,-1 0 0,1 0 0,-1 1 0,1-1 1,-1 0-1,1 0 0,0 0 0,0-1-2,8 6 10,2-1-1,-1-1 1,0 0-1,1-1 1,7 1-10,-3 0 4,27 6 10,-22-5-12,0 0 0,0 1 0,-1 1 0,0 1 0,5 3-2,-23-10 0,0 0 0,0 0 0,-1 0 0,1 0 0,0 0 0,-1 0 0,1 0 0,-1 1 0,0-1 0,1 0 0,-1 1 0,0 0 0,0-1 0,0 1 0,0 0 0,0-1 0,0 1 0,-1 0 0,1 0 0,0 1 0,-1-1 0,0 0 0,0 0 0,0 0 0,-1 0 0,1 0 0,0 0 0,-1 0 1,1-1-1,-1 1 0,0 0 0,0 0 0,0-1 0,0 1 0,0 0 0,0-1 0,0 1 0,-1 0 0,-3 4 2,-1 0 1,-1 0-1,1-1 0,-1 1 0,0-2 0,0 1 0,-1-1 0,-4 2-2,-10 5 18,-2-1 1,-21 5-19,38-13 3,0 0 0,0 0-1,0-1 1,-1 0 0,1-1 0,0 1 0,0-1-1,-1-1 1,1 0 0,0 0 0,0 0-1,-3-1-2,-6-6 77,15 7-51,1 1 0,-1 0 0,1-1 0,0 1 0,-1 0 0,1-1 0,0 1 0,-1-1 0,1 1 1,0 0-1,0-1 0,0 1 0,-1-1 0,1 1 0,0-1 0,0 1 0,0-1 0,0 1 0,0-1 0,0 1 0,0-1 0,0 1 0,0-1 0,0 1 0,0-1 0,0 1 0,0-1 0,0 1 0,0 0 0,0-1 0,1 1 0,-1-1 0,0 1 1,0-1-1,1 1-26,13-14 428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5:36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85 7522,'0'0'63,"-5"-22"3304,4 22-3289,1-1 0,0 0 0,0 1 0,-1-1 0,1 1 0,0-1 0,-1 1 0,1-1 0,-1 1 0,1-1 0,0 1 0,-1-1 0,1 1 0,-1 0 0,1-1 0,-1 1 0,0 0 0,1-1 0,-1 1 1,1 0-1,-1 0 0,1 0 0,-1-1 0,0 1 0,1 0 0,-1 0 0,0 0 0,1 0 0,-1 0 0,1 0 0,-1 0 0,0 0 0,1 1-78,-1-1 73,0 1 0,0-1 0,0 1 0,0-1 1,1 1-1,-1 0 0,0 0 0,1-1 0,-1 1 0,0 0 0,1 0 1,-1 0-1,1 0 0,-1-1 0,1 1 0,0 0 0,-1 0 1,1 0-1,0 0 0,0 0 0,0 0 0,-1 0 0,1 0 0,0 0 1,0 1-74,0 33 629,0-28-432,6 72 732,3-1-1,3 0 1,19 58-929,-12-51 296,-10-27-81,-1 1 0,-2 37-215,3 31-497,-3-95-1842,2-11 1092</inkml:trace>
  <inkml:trace contextRef="#ctx0" brushRef="#br0" timeOffset="396.144">14 648 6969,'-4'-6'3993,"-4"1"-312,6 7-2265,15 1-151,18-3-521,15 0-192,18-7-296,3-7-80,5 2-112,-3 1-352,-15 3 224</inkml:trace>
  <inkml:trace contextRef="#ctx0" brushRef="#br0" timeOffset="741.814">471 11 8978,'-2'-1'288,"0"0"0,0-1 0,1 1 0,-1 1-1,0-1 1,0 0 0,0 0 0,0 1 0,0-1 0,0 1 0,0-1 0,0 1 0,-1 0 0,1 0 0,0 0-288,1 0 54,1 0 1,-1 1-1,1-1 1,-1 0-1,0 0 1,1 1-1,-1-1 1,1 0-1,-1 1 1,1-1 0,0 1-1,-1-1 1,1 1-1,-1-1 1,1 1-1,0-1 1,-1 1-1,1-1 1,0 1-1,-1 0-54,-2 21 562,4-3-320,2 0 0,-1 0 1,2 0-1,1-1 1,4 11-243,37 91 599,-19-54-361,42 131 236,-56-151-396,-2 0 0,-3 1-1,1 20-77,-8-37 73,-1-1 1,-1 0-1,-2 0 1,-2 7-74,5-32 37,0 0 1,-1 0-1,0 0 1,0 0-1,0 0 1,-1-1 0,1 1-1,-1 0 1,0-1-1,0 1 1,-2 2-38,4-5 7,0-1 1,0 0-1,-1 0 1,1 0-1,0 0 1,0 0-1,0 1 1,0-1-1,0 0 0,-1 0 1,1 0-1,0 0 1,0 0-1,0 0 1,0 0-1,-1 1 1,1-1-1,0 0 1,0 0-1,0 0 0,-1 0 1,1 0-1,0 0 1,0 0-1,0 0 1,-1 0-1,1 0 1,0 0-1,0 0 1,0 0-1,-1-1 0,1 1 1,0 0-1,0 0 1,0 0-1,-1 0 1,1 0-1,0 0 1,0 0-1,0-1-7,-7-8 165,0-16 44,5 15-176,1-1 0,1 1-1,0-1 1,0 1 0,1-1 0,0 1 0,1-1-1,0 1 1,1 0 0,0 0 0,3-7-33,8-16 19,1 1 0,15-25-19,-27 52 0,0 0 0,0 0 0,1 1 0,-1-1 0,1 1 0,0 0 0,0 0 0,0 0 1,1 0-1,-1 1 0,1 0 0,3-2 0,-4 3-1,-1 1-1,0 0 1,1 0 0,-1 0 0,1 0 0,-1 1 0,1-1-1,-1 1 1,1 0 0,0 0 0,-1 0 0,1 1-1,-1-1 1,1 1 0,-1 0 0,1 0 0,-1 0 0,1 0-1,-1 1 1,2 0 1,3 2 1,0 1 1,0 0-1,-1 0 0,0 1 0,1 0 0,-2 0 0,1 1 1,-1 0-1,0 0 0,0 0 0,-1 1 0,0 0 0,0 0 1,-1 0-1,2 6-1,5 16-147,-1 1-1,-1 0 1,4 29 147,0-1-847,-3-24-256,5-12 469</inkml:trace>
  <inkml:trace contextRef="#ctx0" brushRef="#br0" timeOffset="1129.687">1390 721 7338,'-1'-6'477,"1"0"0,-1 1 0,0-1 0,-1 0 0,1 0 1,-1 1-1,-1-1 0,1 1 0,-1 0 0,1 0 1,-2 0-1,1 0 0,0 0 0,-2-1-477,1 2 148,0 0 0,0 0-1,0 1 1,-1-1 0,1 1-1,-1 0 1,0 0 0,0 0-1,0 1 1,0 0 0,-1 0 0,1 0-1,-1 0 1,1 1 0,-1 0-1,1 0 1,-1 1 0,0 0 0,1 0-1,-1 0 1,0 0 0,-5 2-148,3 0 31,-1 0 0,0 1 0,1 0 0,-1 0 0,1 1 0,0 0 0,0 0 0,1 1 0,-1 0 0,1 1 0,0-1 0,1 1 0,-1 1 0,1-1 0,0 1 0,1 0 0,0 0-1,-1 2-30,2-2 8,0-1-1,1 1 0,0-1 0,1 1 0,-1 0 0,1 0 0,0 0 0,1 0 0,0 0 0,0 1 0,0-1 0,1 0 0,0 1 0,1-1 0,-1 0 0,2 0 0,-1 1 0,1-1 0,0 0 0,0 0 0,1-1 0,1 4-7,0-2 8,2 1 1,-1-1-1,1-1 0,0 1 1,1-1-1,0 0 1,0 0-1,0-1 0,1 0 1,0 0-1,0-1 0,1 0 1,0 0-1,5 2-8,-10-6 6,-1 1-1,1 0 1,0-1-1,0 0 0,0 0 1,1 0-1,-1 0 1,0-1-1,0 0 1,0 1-1,1-1 1,-1-1-1,0 1 1,0-1-1,0 0 0,0 0 1,0 0-1,0 0 1,0-1-1,0 1 1,0-1-1,0 0 1,-1-1-1,1 1 1,-1 0-1,1-1 0,-1 0 1,0 0-1,0 0 1,0 0-1,-1 0 1,1-1-1,-1 1 1,1-2-6,0-1 8,1-1 1,-2 0 0,1 0 0,-1 0-1,0 0 1,0-1 0,-1 1 0,1 0 0,-2-1-1,1 1 1,-1-3-9,-1-16 34,-2 0 0,-2-16-34,0 11 10,-7-26 61,18 80-51,1-1 0,1 0 1,1 0-1,1-1 0,0 0 0,2 0 1,0-2-1,2 1 0,0-2 0,1 1 1,8 5-21,-15-16 20,0-1 1,0 0 0,1 0 0,0-1-1,0 0 1,1-1-21,-6-3-39,0 0 0,1 0-1,-1 0 1,1 0 0,0-1 0,0 0-1,-1 0 1,1 0 0,0-1-1,0 0 1,0 0 0,0 0 0,0 0-1,2-1 40,23-10-233</inkml:trace>
  <inkml:trace contextRef="#ctx0" brushRef="#br0" timeOffset="1508.793">1713 164 9474,'-1'-8'847,"0"-1"1,-1 0-1,-1 0 0,0 1 1,0-1-1,0 1 0,-1 0 1,-2-4-848,13 41 1982,-4-12-1710,121 490 1130,-101-419-1275,-14-52 94,4 36-221,-11-58-298,-1 0 0,-1-1 1,0 1-1,-1 0 0,0 0 1,-3 12 297,2-20-475</inkml:trace>
  <inkml:trace contextRef="#ctx0" brushRef="#br0" timeOffset="1913.326">1589 612 8370,'-14'-11'4569,"0"7"-488,27 4-3089,11-7-80,18-3-496,12 3-56,13 0-160,-3 0-64,10 7 1265,1-1-1161,-4-5 160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5:58.7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291 447 3305,'61'4'2115,"-52"-6"-825,-9-2-244,-10-4 546,9 7-1489,-8-4 313,-1 0 0,0 0 0,0 1 0,0 0-1,-1 0 1,1 1 0,-1 1 0,0 0 0,0 0-1,0 1 1,0 1 0,0 0 0,0 0 0,0 1-1,0 0 1,0 1 0,1 0 0,-1 1-416,3-1 40,0 1 0,0 0 0,1 0 0,-1 1 0,1-1 0,0 2 0,0-1 0,0 1 0,1 0 0,0 0 0,0 1 0,0 0 0,0 0 0,1 0 0,0 1 0,1 0 0,-1 0 0,1 0 0,1 0 0,-1 1 0,1-1 0,0 1 0,1 0 0,-1 3-40,0 7 8,0 0 0,0 0-1,2 0 1,0 0 0,2 0 0,0 0 0,1 3-8,-1-12 2,1 1 1,0 0 0,1-1-1,0 0 1,0 1 0,1-1-1,0 0 1,1-1 0,0 1-1,0-1 1,1 0 0,0 0-1,1-1 1,0 1-3,3 1 8,1 0 1,1-1 0,-1 0-1,1-1 1,1 0 0,-1-1-1,1 0 1,0-1 0,1 0-1,-1-2 1,1 1-1,0-2 1,0 1 0,3-2-9,13 2-155,1-2 0,-1-2 1,1 0-1,-1-2 1,0-2-1,4-1 155,43-14-321</inkml:trace>
  <inkml:trace contextRef="#ctx0" brushRef="#br0" timeOffset="383.029">836 25 8426,'0'0'191,"-1"0"1,0-1 0,0 1-1,0 0 1,0 0-1,0 0 1,1 0 0,-1 0-1,0 0 1,0 0-1,0 0 1,0 0 0,0 0-1,0 0 1,1 0-1,-1 0 1,0 1-1,0-1 1,0 0 0,1 1-1,-1-1 1,0 1-1,0-1 1,1 1 0,-1-1-1,0 1-191,0 1 178,-1 0 0,1-1 0,0 1 0,-1 0 0,1 0 0,0 0 0,1 0 0,-1 0 0,0 1 0,0-1 0,1 0-178,-3 12 156,1-1 1,1 1-1,0 10-156,0-12 400,0 81-16,4 1 0,4 0-1,4-1 1,16 60-384,-10-80 106,-8-41-381,-2 1 1,1 25 274,-8-53-426</inkml:trace>
  <inkml:trace contextRef="#ctx0" brushRef="#br0" timeOffset="1030.328">1485 498 4001,'1'-2'406,"0"-1"0,0 0 0,0 0-1,-1 0 1,1 0 0,-1 1 0,0-1 0,0 0 0,0 0 0,0 0 0,0 0 0,-1 0-406,0 1 157,1 0 1,-1 1 0,0-1-1,0 0 1,0 0 0,0 1-1,0-1 1,0 1 0,-1-1 0,1 1-1,0 0 1,-1-1 0,1 1-1,-1 0 1,0 0 0,1 0-1,-1 0 1,0 0 0,-1 0-158,-4-2 202,-1-1 0,-1 2-1,1-1 1,0 1 0,-1 0 0,1 1 0,-1 0 0,1 0-1,-1 1 1,1 0 0,-1 0 0,0 1 0,1 0 0,-1 1-1,1 0 1,0 0 0,0 1 0,-1 0 0,1 0 0,1 1-1,-1 0 1,-2 2-202,0 0 37,1 1-1,1-1 0,0 1 1,0 1-1,0 0 0,1 0 1,0 0-1,0 1 0,1 0 1,0 1-1,1-1 1,0 1-1,0 0 0,1 0 1,0 1-1,1-1 0,-1 8-36,3-10 4,-1 1-1,2 0 0,-1-1 0,1 1 1,0-1-1,1 1 0,0-1 0,1 1 1,0-1-1,0 1 0,0-1 0,1 0 1,1 0-1,-1 0 0,3 3-3,-2-5 4,-1-1-1,1 1 1,0-1-1,1 0 1,0 0-1,-1 0 1,1-1-1,1 0 1,-1 0-1,1 0 1,-1 0-1,1-1 1,0 0-1,1 0 1,-1-1-1,0 0 1,1 0-1,-1 0 0,1-1 1,0 0-4,0 0 9,1 0 1,0-1-1,0 0 0,0 0 1,0-1-1,0 0 0,0-1 1,0 0-1,-1 0 0,1 0 1,-1-1-1,1 0 0,-1-1 1,0 1-1,0-1 0,-1-1 1,1 1-1,-1-1 1,0-1-1,0 1 0,3-4-9,-3 2 14,0-1 0,-1 1-1,0-1 1,0 0 0,-1 0-1,0 0 1,0 0 0,-1-1-1,0 1 1,0-1 0,-1 0 0,-1 0-1,1 0 1,-1 0 0,-1-1-1,1 1 1,-2 0 0,0-8-14,-1 6 2,1 1 1,-2-1-1,0 0 0,0 1 1,-1-1-1,0 1 1,0 0-1,-2 0 0,1 1 1,-2-2-3,7 11-1,0 0 0,0-1 0,0 1 0,0 0 0,-1 0 0,1 0 0,0 0 0,0 0 0,0 0 0,0 0 0,0 0 1,0 0-1,0 0 0,0 0 0,0 0 0,0 0 0,0 0 0,0 0 0,-1 0 0,1 0 0,0 0 0,0 0 0,0 0 0,0 0 0,0 0 1,0 0-1,0 0 0,0 0 0,0 0 0,0 0 0,0 0 0,0 0 0,-1 0 0,1 0 0,0 0 0,0 0 0,0 0 0,0 0 0,0 0 0,0 0 1,0 0-1,0 1 0,0-1 0,0 0 0,0 0 0,0 0 0,0 0 0,0 0 0,0 0 0,0 0 0,0 0 0,0 0 0,0 0 0,0 0 1,0 0-1,0 1 0,0-1 0,0 0 0,0 0 0,0 0 0,0 0 0,0 0 0,0 0 0,0 0 0,0 0 1,-1 11-28,2 11 5,2-8 29,1 0 1,0-1-1,1 0 1,1 0-1,0 0 1,1 0-1,0-1 1,0 0-1,2-1 1,-1 0-1,10 9-6,5 4-91,1-1-1,1-2 1,1 0-1,17 9 92,-11-10-660,-5-6 290</inkml:trace>
  <inkml:trace contextRef="#ctx0" brushRef="#br0" timeOffset="1451.821">1910 419 7130,'-1'-2'355,"-1"1"0,1 0 1,-1 0-1,0 0 1,0 0-1,0 0 1,0 0-1,0 0 1,0 0-1,0 1 1,0-1-1,0 1 1,0 0-1,0-1 1,0 1-1,0 0 1,0 0-1,-1 0-355,1 1 112,1 0 1,-1 0-1,0 0 0,1 0 0,-1 0 0,1 0 0,-1 0 0,1 1 1,0-1-1,0 1 0,-1-1 0,1 1 0,0-1 0,0 1 1,0-1-1,1 1 0,-1 0 0,0-1 0,1 1 0,-1 1-112,-2 7 115,0 0 0,1 0 0,0 0 0,1 0 0,0 0 0,0 0-1,1 0 1,1 1 0,0-1 0,0 0 0,1 0 0,2 7-115,3 8 59,1 0 1,1-1-1,2 0 1,5 9-60,-10-20 29,1-1 1,1 0-1,7 9-29,-14-19 7,1 1-1,0-1 1,0 0-1,0 0 1,0 0-1,0 0 1,1 0-1,-1 0 1,0-1-1,1 1 1,0-1-1,-1 1 1,1-1-1,0 0 1,-1 0-1,1 0 1,0-1 0,0 1-1,0-1 1,0 1-1,1-1-6,-2-1 7,0 1-1,0-1 1,0 0 0,0 0-1,0 1 1,0-2 0,0 1-1,-1 0 1,1 0 0,0-1-1,0 1 1,-1 0 0,1-1-1,-1 0 1,0 1 0,1-2-7,21-33 53,-17 27-40,9-21 18,-1-1-1,-1-1 0,-2 0 1,-1 0-1,1-13-30,5-12 19,-11 47-41,-2 16-1,0 17 4,-4 44 28,0-45 12,1 0 0,1-1 0,3 15-21,-3-28 5,1 0-1,0 0 0,1 0 0,0 0 0,0-1 1,0 1-1,1-1 0,0 0 0,1 0 1,-1 0-1,6 4-4,0-1 236,0 0 0,0-1 0,1 0 0,1-1 1,0 0-1,0-1 0,0 0 0,1-1 0,0-1 0,0 0 1,0 0-1,9 0-236,54 13 1103</inkml:trace>
  <inkml:trace contextRef="#ctx0" brushRef="#br0" timeOffset="2202.181">2841 410 4761,'34'-31'2359,"-34"31"-2300,0 0 0,0 0 0,0 0-1,0 0 1,-1 0 0,1 0 0,0 0-1,0 0 1,0 0 0,0 0 0,-1 0-1,1 0 1,0 0 0,0 0 0,0 0 0,0 0-1,-1 0 1,1 0 0,0 0 0,0 0-1,0 0 1,0 0 0,0 0 0,-1 0 0,1 0-1,0 0 1,0-1 0,0 1 0,0 0-1,0 0 1,0 0 0,0 0 0,-1 0 0,1 0-1,0-1 1,0 1 0,0 0 0,0 0-1,0 0 1,0 0 0,0 0 0,0-1 0,0 1-1,0 0 1,0 0 0,0 0 0,0 0-1,0-1 1,0 1 0,0 0 0,0 0-1,0 0 1,0 0 0,0-1 0,0 1 0,0 0-1,0 0 1,0 0 0,0 0 0,0 0-1,1-1 1,-1 1 0,0 0 0,0 0-59,-15 2 1259,-4 2-646,0 1 0,0 1 0,0 1 0,1 0-1,0 1 1,1 1 0,-8 6-613,14-8 67,0 0 1,0 1-1,0 1 0,1-1 1,1 2-1,-1-1 0,1 2 1,1-1-1,0 1 0,1 0 1,-2 4-68,8-14 2,1-1 0,-1 1 1,1 0-1,-1 0 0,1 0 1,0 0-1,-1 0 0,1 0 1,0 0-1,0 0 0,-1 0 1,1 0-1,0 0 0,0 0 1,0 0-1,0 0 0,0 0 1,1 0-1,-1 0 0,0 0 1,0 0-1,1 0 0,-1 0 1,1 0-1,-1 0 0,1 0 1,-1 0-1,1 0 0,-1 0 1,1 0-1,0-1 0,-1 1 1,1 0-1,0-1 0,0 1 1,0 0-1,0-1 1,-1 1-1,1-1 0,0 1 1,0-1-1,0 1 0,0-1 1,0 0-1,0 0 0,0 1 1,0-1-1,0 0 0,0 0 1,1 0-3,9 1 7,0 0 1,0 0-1,-1-1 1,11-1-8,-9 0 11,6 1-2,15-2 3,0 1 0,1 2 0,-1 2 0,-1 1-1,1 1 1,7 4-12,-34-8 2,-1 1-1,1 0 0,-1 0 1,1 1-1,-1-1 0,0 1 0,0 1 1,-1-1-1,1 1 0,-1-1 1,2 3-2,-4-4 1,0 0 1,0 0-1,-1 1 0,1-1 1,-1 0-1,0 1 1,0-1-1,0 1 1,0 0-1,0-1 1,0 1-1,-1 0 1,1-1-1,-1 1 1,0 0-1,0 0 0,0 0 1,0-1-1,0 1 1,0 0-1,-1 0 1,0-1-1,1 1 1,-2 2-2,-2 4 9,0-1 0,-1 0 0,1 1 0,-2-1 0,1-1 0,-1 1 1,0-1-1,-1 0 0,0-1 0,0 1 0,0-1 0,-1-1 0,1 1 0,-3-1-9,-1 2 19,0-1 0,0 0-1,-1-1 1,0 0-1,0-1 1,0 0-1,-1-1 1,1 0 0,-1-1-1,-2-1-18,12 0 8,0-1 0,-1 0 0,1 0-1,0-1 1,-1 1 0,1-1 0,0 0 0,-1 1-1,1-1 1,0-1 0,0 1 0,0 0 0,0-1 0,0 0-1,0 0 1,0 0 0,1 0 0,-1 0 0,1 0-1,-1 0 1,1-1 0,-2-2-8,3 3-50,0 0 1,0-1-1,0 1 0,0 0 1,0 0-1,1-1 0,-1 1 1,1 0-1,-1-1 0,1 1 0,0-1 1,0 1-1,0-1 0,1 1 1,-1 0-1,0-1 0,1 1 1,-1-1-1,1 1 0,0 0 1,0 0-1,0-1 0,0 1 1,0 0-1,1 0 0,-1 0 1,1 0-1,-1 0 0,1 1 0,0-1 1,0-1 49,24-16-522</inkml:trace>
  <inkml:trace contextRef="#ctx0" brushRef="#br0" timeOffset="2577.818">3112 632 7890,'67'-30'3030,"-63"28"-2721,0 1 1,1-1-1,-1 1 0,0 0 1,1 0-1,-1 1 1,1-1-1,-1 1 1,1 0-1,-1 0 1,4 1-310,11-1 686,6-1-65,0-2 0,1-1-1,11-4-620,-28 6 43,-1-1-1,0 0 1,0 0-1,-1 0 1,1-1-1,-1-1 1,1 1-1,-1-1 1,-1 0-1,1-1 1,-1 1-1,2-3-42,-8 7 10,1 0-1,0 0 0,0 0 0,0 0 0,0 0 0,-1 0 1,1 0-1,-1-1 0,1 1 0,-1 0 0,1-1 0,-1 1 1,0 0-1,1-1 0,-1 1 0,0 0 0,0-1 0,0 1 0,0 0 1,0-1-1,0 1 0,-1-1-9,0-1 15,0 1-1,0-1 1,0 1-1,0 0 1,0-1-1,-1 1 1,1 0-1,-1 0 1,0 0 0,0 0-1,-1-1-14,-4-3 36,0 0 0,0 1-1,-1-1 1,0 2 0,0-1-1,-3 0-35,7 3 7,0 0-1,0 1 0,-1-1 1,1 1-1,0 0 0,-1 0 1,1 1-1,0-1 0,-1 1 1,1 0-1,0 0 0,-1 1 1,1-1-1,-1 1 0,1 0 0,0 0 1,0 0-1,-1 1-6,-1 1 5,0 0-1,0 0 1,1 1-1,-1 0 1,1 0 0,0 1-1,0-1 1,0 1-1,0 0 1,1 0 0,-3 5-5,-2 3 6,1 0 1,0 1 0,1 0-1,0 0 1,1 1 0,0 0 0,2 0-1,0 0 1,0 1 0,0 12-7,3-22 3,0 1 1,1-1-1,0 1 0,0-1 1,0 1-1,1-1 1,0 1-1,1-1 1,-1 0-1,1 0 1,0 1-1,1-1 0,-1-1 1,1 1-1,0 0 1,1-1-1,0 1 1,-1-1-1,2 0 0,-1 0 1,0-1-1,1 1 1,0-1-1,0 0 1,0 0-1,1-1 1,5 3-4,4 1 5,0-1 0,0 0-1,1-1 1,0-1 0,0-1 0,0 0 0,1-1 0,11-1-5,1 0 919,-1-2 0,1-1-1,0-1 1,18-6-919,13-3 1440</inkml:trace>
  <inkml:trace contextRef="#ctx0" brushRef="#br0" timeOffset="2930.205">3750 720 9090,'59'-100'4369,"-65"98"-1777,6 6-831,10-4-633,4 3-416,21 1-328,8-5-80,14 1-168,8 0 184,-5-1 2329,15 3-1913</inkml:trace>
  <inkml:trace contextRef="#ctx0" brushRef="#br0" timeOffset="3327.13">4619 143 7658,'2'-8'730,"-1"4"-209,0 0 0,0 0 0,-1-1 0,1 1 0,-1-1 0,0 1 0,0 0 0,-1-1-521,1 5 39,0 0 1,0 0-1,0 0 0,0 0 1,0 0-1,0 0 1,0 0-1,0-1 0,0 1 1,0 0-1,0 0 0,0 0 1,-1 0-1,1 0 0,0 0 1,0 0-1,0 0 0,0 0 1,0 0-1,0 0 1,0 0-1,0-1 0,0 1 1,-1 0-1,1 0 0,0 0 1,0 0-1,0 0 0,0 0 1,0 0-1,0 0 0,0 0 1,0 0-1,-1 0 1,1 0-1,0 0 0,0 0 1,0 0-1,0 0 0,0 1 1,0-1-1,0 0 0,0 0 1,-1 0-1,1 0 0,0 0 1,0 0-1,0 0 1,0 0-1,0 0 0,0 0 1,0 0-1,0 0 0,0 0 1,0 1-1,0-1 0,0 0 1,0 0-1,-1 0 0,1 0 1,0 0-1,0 0 1,0 0-1,0 0 0,0 1 1,0-1-1,0 0-39,-9 13 902,-8 17-511,8-8-256,2 0 1,0 0-1,1 1 0,1 0 0,2 0 0,0 0 0,1 0 1,1 1-1,2-1 0,0 5-135,4 23 118,2 1 0,3-1 0,1-1 1,4 2-119,5 13 354,18 35-354,-8-34-2482,-29-59 1422</inkml:trace>
  <inkml:trace contextRef="#ctx0" brushRef="#br0" timeOffset="3731.124">4880 689 7850,'27'-56'3148,"-26"56"-3041,-1-1-1,0 1 0,0 0 1,1-1-1,-1 1 0,0 0 1,1-1-1,-1 1 0,1 0 0,-1 0 1,0-1-1,1 1 0,-1 0 1,1 0-1,-1 0 0,0 0 1,1-1-1,-1 1 0,1 0 1,-1 0-1,1 0 0,-1 0 1,1 0-1,-1 0 0,0 0 0,1 0 1,-1 0-1,1 1 0,-1-1 1,1 0-107,14 5 618,-11-3-259,4-1-214,0 0 0,0 0 0,0-1 0,1 0 0,-1 0 0,0-1 0,0 0 0,0-1 0,0 0 0,-1 0 0,1-1 0,0 1 0,3-3-145,17-9 123,0-1 0,20-14-123,-32 18 73,-12 10-65,-1-1 1,0 0-1,0 0 0,0-1 1,0 1-1,-1-1 0,1 1 1,-1-1-1,1 0 0,-1 0 1,2-3-9,-4 4 6,1 1 0,-1-1 0,0 0 1,1 1-1,-1-1 0,0 0 0,0 0 1,0 1-1,0-1 0,-1 0 0,1 0 1,0 1-1,-1-1 0,1 0 0,-1 1 0,0-1 1,1 0-1,-1 1 0,0-1 0,0 1 1,0-1-1,0 1 0,0 0 0,0-1 1,0 1-1,-1 0 0,1 0-6,-4-4 13,1 0 0,-1 0 0,-1 1 1,1 0-1,0 0 0,-1 0 0,0 1 0,0 0 0,0 0 0,0 0 0,0 1 1,-1 0-1,1 0 0,-1 0 0,0 1 0,1 0 0,-1 1 0,0-1 0,0 1 1,1 0-1,-1 1 0,0 0 0,1 0 0,-1 0 0,-2 2-13,1 1 12,-1 1-1,1 0 1,-1 0-1,2 1 1,-1 0-1,1 0 1,-1 1-1,2 0 1,-1 0-1,1 0 1,0 1-1,1 0-11,-5 7 27,1-1-1,1 1 0,0 0 1,2 0-1,-1 1 0,0 7-26,4-14 17,1-1 0,0 0 0,1 1 0,0-1 0,0 1 0,1-1 0,0 1 0,1-1 0,-1 1 0,2-1-1,-1 0 1,1 1 0,1-1 0,-1 0 0,1 0 0,1 0 0,3 6-17,-2-6 22,0 0 0,1-1 0,1 0 0,-1 0 0,1 0 0,0-1 0,0 0 0,1 0 0,0 0 0,0-1 0,0-1 0,1 1 0,0-1 0,0-1 0,8 3-22,10 1 469,0-1 0,1-2 0,-1-1 0,24 0-469,49-1 730</inkml:trace>
  <inkml:trace contextRef="#ctx0" brushRef="#br0" timeOffset="4334.758">5782 583 6361,'-11'-15'1394,"0"1"0,-1 0-1,-1 1 1,0 0 0,-10-8-1394,19 18 158,0 0 1,-1 0 0,1 1 0,-1-1 0,1 1-1,-1 0 1,0 1 0,0-1 0,0 1 0,-3-1-159,5 2 74,0 0 0,0 0 1,-1 0-1,1 0 1,0 0-1,0 1 0,0-1 1,0 1-1,0 0 0,0 0 1,0 0-1,0 1 1,0-1-1,0 1 0,1-1 1,-1 1-1,-2 2-74,-2 2 51,1 1 0,0 0 1,0 1-1,0-1 0,1 1 0,0 0 0,0 1 0,1-1 0,0 1 1,1 0-1,0 0 0,0 0 0,0 2-51,0 2 14,0-1-1,1 1 1,1 0 0,0 0 0,1 0-1,0-1 1,1 1 0,0 0-1,3 9-13,-2-14 7,1 1-1,0-1 0,0 0 0,1 0 1,0 0-1,1-1 0,0 1 1,0-1-1,0 0 0,1 0 0,0-1 1,1 0-1,-1 0 0,1 0 1,0-1-1,3 2-6,-4-4 8,-1 0 0,0 0-1,1 0 1,0-1 0,-1 0 0,1 0 0,0 0-1,0-1 1,0 0 0,1 0 0,-1 0 0,0-1-1,0 0 1,0 0 0,0-1 0,1 0 0,-1 0-1,0 0 1,0-1 0,-1 1 0,1-1 0,0-1-1,4-2-7,-1 0 14,-1 0 0,0-1 0,0 0 0,-1-1 0,1 0 0,-2 0 0,1 0 0,-1-1 0,0 0 0,0 0 0,4-9-14,-7 10 7,1 1 0,-1-1-1,-1 0 1,1 0 0,-1 0-1,0-1 1,-1 1 0,0 0 0,0-1-1,0 1 1,-1-1 0,0 1 0,-1-1-1,0 1 1,0 0 0,-1-3-7,-1-2 10,-2 0-1,1 1 1,-2-1 0,-5-9-10,8 16 1,0 0-1,-1-1 1,0 1-1,1 1 1,-2-1 0,1 0-1,-1 1 1,1 0-1,-1 0 1,-4-2-1,9 6 0,0 0 0,-1 0 0,1-1 1,0 1-1,-1 0 0,1 0 0,-1-1 0,1 1 0,-1 0 0,1 0 0,0 0 0,-1 0 0,1 0 1,-1 0-1,1 0 0,-1 0 0,1 0 0,-1 0 0,1 0 0,-1 0 0,1 0 0,0 0 1,-1 0-1,1 0 0,-1 0 0,1 1 0,-1-1 0,1 0 0,0 0 0,-1 0 0,1 1 0,-1-1 1,1 0-1,0 1 0,-1-1 0,1 0 0,0 1 0,0-1 0,-1 0 0,1 1 0,0-1 1,0 1-1,-1-1 0,1 1 0,0-1 0,0 0 0,0 1 0,0-1 0,0 1 0,0-1 0,0 1 1,-1 23 36,4-11-20,0-1 0,1 0 0,0 1-1,1-1 1,0-1 0,1 1 0,1-1 0,-1 0 0,2-1 0,-1 1 0,2-1-17,7 9 41,1-1 1,1-1-1,0-1 1,1 0-1,8 3-41,-22-15-51,1 0 0,0 0 1,0-1-1,0 0 0,0 0 0,1 0 0,-1-1 0,5 1 51,17 0-142</inkml:trace>
  <inkml:trace contextRef="#ctx0" brushRef="#br0" timeOffset="4676.693">6090 518 7386,'-1'5'454,"0"-1"-1,0 1 1,0 0 0,1 0 0,0 0 0,0 0 0,0 0 0,1 0 0,0 0 0,0-1 0,0 1 0,0 0 0,1 0-454,3 16 823,3 15 455,2 0 0,2 3-1278,14 49 783,-25-84-732,0-2-8,0 0 0,-1 0 0,1 0 1,-1 0-1,1 0 0,-1 0 0,0 0 1,0 0-1,0 0 0,0 0 0,0 0 0,0 0 1,-1 0-1,1 0 0,0-1 0,-1 1 1,0 0-44,1-2 28,-1 0 1,1 0 0,0-1 0,-1 1 0,1 0-1,-1-1 1,1 1 0,0 0 0,0-1-1,-1 1 1,1-1 0,0 1 0,-1-1 0,1 1-1,0 0 1,0-1 0,0 1 0,0-1 0,-1 1-1,1-1 1,0 1 0,0-1 0,0 1 0,0-1-1,0 1 1,0-1 0,0 1 0,0-1-1,0 1-28,-2-19 223,0-19-80,2-1 0,1 1-1,3-14-142,-3 42 4,1-1 0,0 0 0,0 0 0,1 0 0,1 1 0,0-1-1,0 1 1,1 0 0,0 1 0,1-1 0,0 1 0,0 0 0,6-6-4,-8 12-12,0-1 0,0 1 0,0 0 0,1 0 0,-1 0 0,1 1 0,-1 0 0,1 0 0,0 0 0,0 0 0,0 1 0,0 0 0,0 0 0,0 0 0,1 0 0,-1 1 0,0 0 0,1 0 12,2 1 96,0 0 0,0 0 0,0 0 0,0 1 0,0 1 0,-1-1 0,1 1 0,-1 1 0,0-1 0,1 1 0,-1 0-96,29 23 474</inkml:trace>
  <inkml:trace contextRef="#ctx0" brushRef="#br0" timeOffset="5097.949">6519 526 7074,'38'-22'3320,"-38"22"-3270,0 0-1,0 0 1,0 0-1,0 0 1,0 0-1,1 0 1,-1 0-1,0 0 1,0 0 0,0 0-1,0 0 1,0 0-1,1 0 1,-1 0-1,0 0 1,0 0-1,0 0 1,0 0-1,0 0 1,0 0-1,0 0 1,1-1-1,-1 1 1,0 0-1,0 0 1,0 0 0,0 0-1,0 0 1,0 0-1,0 0 1,0-1-1,0 1 1,0 0-1,0 0 1,0 0-1,0 0 1,0 0-1,0 0 1,0-1-1,0 1 1,0 0 0,0 0-1,0 0 1,0 0-1,0 0 1,0-1-1,0 1 1,0 0-1,0 0 1,0 0-1,0 0 1,0 0-1,0 0 1,0-1-1,0 1 1,0 0-1,0 0 1,0 0 0,-1 0-1,1 0 1,0 0-1,0 0 1,0 0-50,0 0 78,-1 0 0,1 0 0,0 1 1,-1-1-1,1 0 0,0 1 0,-1-1 1,1 0-1,0 1 0,-1-1 0,1 1 1,0-1-1,0 0 0,0 1 0,0-1 1,-1 1-1,1-1 0,0 1 0,0-1 1,0 0-1,0 1 0,0-1 0,0 1 1,0-1-1,0 1 0,0-1 0,0 1-78,2 35 791,2 0 0,1-1 1,5 20-792,-2-16 73,-1 1 0,-1 27-73,0-43 76,-6-24-74,0 0-1,0 0 1,0 0 0,0 0 0,0 0 0,0 0-1,0 1 1,0-1 0,0 0 0,0 0 0,0 0-1,0 0 1,0 0 0,0 0 0,0 0 0,0 0-1,0 0 1,0 0 0,0 0 0,0 0 0,1 0-1,-1 0 1,0 1 0,0-1 0,0 0 0,0 0-1,0 0 1,0 0 0,0 0 0,0 0 0,0 0-1,0 0 1,0 0 0,1 0 0,-1 0 0,0 0-1,0 0 1,0 0 0,0 0 0,0 0 0,0 0-1,0 0 1,0 0 0,0 0 0,0 0 0,1 0-1,-1 0 1,0 0 0,0-1 0,0 1 0,0 0-1,0 0 1,0 0 0,0 0 0,0 0 0,0 0-1,0 0 1,0 0 0,0 0 0,0 0 0,0 0-3,3-15 133,-2-20 73,0-18-42,3 1 0,6-25-163,-8 67 3,1 0 0,0 0 1,0 0-1,1 1 0,1-1 1,-1 1-1,1 0 0,1 1 1,0-1-1,0 1 0,1 0 1,3-3-4,-7 8-1,0 0 1,0 0 0,0 1 0,0 0-1,0-1 1,1 1 0,-1 0 0,1 0-1,-1 1 1,1-1 0,0 1 0,0 0-1,-1 0 1,1 0 0,0 0 0,0 1 0,0 0-1,0 0 1,0 0 0,0 0 0,0 0-1,0 1 1,0-1 0,0 1 0,-1 0-1,1 1 1,0-1 0,0 1 0,-1-1-1,1 1 1,-1 0 0,0 0 0,1 1 0,4 3 0,0 1 0,0 0 0,-1 0 0,0 0-1,0 1 1,-1 0 0,0 0 0,-1 1 0,1 0 0,-2 0 0,1 0 0,-1 1 0,-1-1 0,2 6 0,4 18 6,-2 1-1,-2-1 1,1 24-6,-6-56 0,1 6-25,-1 0 0,2 0 0,-1 0 1,1 0-1,0 0 0,2 2 25,-3-6-235,0-1-1,0 0 1,0 0 0,1 1-1,-1-1 1,1 0 0,0 0-1,0-1 1,-1 1 0,1 0 0,0-1-1,0 1 1,1-1 0,-1 1-1,0-1 1,0 0 0,1 0-1,-1 0 1,1 0 235,16 3-1700</inkml:trace>
  <inkml:trace contextRef="#ctx0" brushRef="#br0" timeOffset="5497.369">7179 567 10706,'14'-66'4177,"-18"88"-2921,3 5-143,-2 9-409,1 2-128,5-2-288,-3-4-72,3 0-136,5-1-24,4-5 152,-5 1-72,-3-8-520,1-2 2152,-9-6-1519</inkml:trace>
  <inkml:trace contextRef="#ctx0" brushRef="#br0" timeOffset="5498.369">7178 88 11642,'-20'-39'4721,"-1"14"-3312,5 11-577,6 4-384,4 16-8,5 5-128,8 16-136</inkml:trace>
  <inkml:trace contextRef="#ctx0" brushRef="#br0" timeOffset="6105.236">7416 667 6841,'-18'-94'3136,"18"92"-2900,-1 0 0,1 0 0,0 0 0,0 0 0,0 0 0,0 0 0,0 0 0,0 0 0,0 0 0,1 0 0,-1 1 0,1-2-236,-1 2 46,0 1-1,1 0 0,-1-1 1,0 1-1,0 0 0,0 0 0,1-1 1,-1 1-1,0 0 0,1 0 1,-1 0-1,0-1 0,0 1 0,1 0 1,-1 0-1,0 0 0,1 0 1,-1 0-1,0 0 0,1 0 0,-1 0 1,0 0-1,1 0 0,-1 0 1,0 0-1,1 0 0,-1 0 0,0 0 1,1 0-1,-1 0 0,0 0 1,1 0-1,-1 0 0,1 1-45,1 0 183,1 0 0,-1 1 1,0-1-1,1 1 0,-1 0 0,0 0 0,0 0 0,2 2-183,1 4 249,1 1-1,-1 0 1,0 0 0,-1 1 0,0 0-1,0-1 1,2 10-249,14 78 364,-13-55-263,-2-14-55,-4-18-20,1 1 1,0-1 0,1 0-1,0 0 1,1 2-27,-2-9 79,-1-4-16,-1-12 23,-6-20 7,4 26-82,-6-20 26,1-1 0,2 0 0,0 0-1,0-26-36,5 46 2,0-1 0,1 1 0,0 0 0,0 0 0,1-1 0,0 1 0,0 0 0,1 0 0,0 1 0,1-1-1,-1 0 1,1 1 0,1 0 0,-1 0 0,1 0 0,1 1 0,-1 0 0,1-1 0,1 1-2,-2 1 0,1 0 0,0 1 0,0 0 0,0 0 0,0 0 0,1 1 0,-1 0 0,1 0 0,0 0 0,0 1 0,0 0 0,0 1 0,0-1 1,0 1-1,1 1 0,-1-1 0,0 1 0,0 1 0,1-1 0,-1 1 0,0 0 0,0 1 0,0 0 0,0 0 0,0 1 0,0-1 0,0 1 0,-1 1 0,0-1 1,1 1-1,-1 0 0,-1 1 0,1 0 0,-1-1 0,1 2 0,-1-1 0,-1 1 0,1-1 0,-1 1 0,0 1 0,0-1 0,-1 1 0,5 9 14,-1 0 0,-1 0 0,-1 1 0,0 0 0,-1 0 0,1 15-14,0 19-442,-1 36 442,-4-85-19,0-2 16,-1 3-232,1-1 1,0 1-1,0-1 0,0 1 1,1-1-1,-1 1 0,0-1 0,1 1 1,0-1-1,-1 0 0,1 1 1,0-1-1,0 0 0,0 1 0,1-1 1,-1 0-1,1 0 0,-1 0 1,1 0-1,0 0 235,19 10-1936</inkml:trace>
  <inkml:trace contextRef="#ctx0" brushRef="#br0" timeOffset="6628.269">8262 606 6329,'2'-10'863,"-1"0"0,0 0 0,-1 0 0,0 0-1,0 0 1,-1 1 0,0-1 0,-1 0-1,-1-2-862,3 9 157,-1 0-1,-1 1 1,1-1-1,0 0 1,-1 0-1,1 0 1,-1 1-1,0-1 1,0 1-1,0 0 1,0-1-1,0 1 1,-1 0-1,1 0 1,-1 0-1,1 1 1,-1-1-1,0 0 1,1 1-1,-1 0 1,0 0-1,0 0 1,0 0-1,0 0 1,0 1-1,0-1 1,0 1-1,-1 0 1,1-1-1,-3 2-156,-1-1 75,-1 1 0,0 1-1,1 0 1,-1 0-1,1 0 1,0 1-1,0 0 1,0 0 0,0 1-1,0 0 1,1 0-1,-1 0 1,1 1-1,0 0 1,1 0 0,-1 1-1,1 0-74,-2 1 14,1 0 0,-1 1 0,2 0-1,-1 0 1,1 1 0,0-1 0,1 1-1,0 0 1,0 0 0,1 1 0,0-1 0,1 1-1,0 1-13,1-6 5,1 1 0,0-1 0,0 0 0,0 1 0,1-1 0,0 0 0,0 0 0,0 1 0,0-1 0,1 0 0,0 0 0,0 0 0,1-1 0,-1 1 0,1 0 0,2 2-5,0-1 6,0-1-1,0 1 1,0-1 0,0-1 0,1 1 0,0-1 0,0 0 0,0 0 0,1-1 0,-1 0 0,7 2-6,-6-2 4,1 0 1,-1-1 0,1 0-1,0 0 1,0-1 0,0 0 0,0 0-1,0-1 1,0 0 0,0-1-1,0 1 1,0-2 0,0 1 0,0-1-1,-1 0 1,1-1 0,0 1 0,-1-2-1,0 1 1,0-1 0,0 0-1,4-3-4,-8 4 3,0 0 0,0-1 0,0 1 0,-1-1 0,1 0 0,-1 0 0,1 0 0,-1 0 0,-1 0 0,1 0 0,-1 0 0,1-1 0,-1 1 0,0 0 0,-1-1 0,1 1 0,-1-1 0,0 1 0,0-1 0,0 1 0,-1-1 0,1 0-3,-3-10 11,0 1 0,0-1 0,-2 1 0,0-1-1,-6-11-10,1 8-2,10 18 2,0 0 0,-1 0 0,1 0-1,0 0 1,0 0 0,0 0 0,0 0 0,0 0 0,-1 0 0,1 0 0,0 0 0,0 0 0,0 0-1,0 0 1,0 0 0,-1 1 0,1-1 0,0 0 0,0 0 0,0 0 0,0 0 0,0 0 0,0 0-1,-1 0 1,1 0 0,0 0 0,0 1 0,0-1 0,0 0 0,0 0 0,0 0 0,0 0-1,0 0 1,0 1 0,0-1 0,0 0 0,0 0 0,0 0 0,0 0 0,0 0 0,0 1 0,0-1-1,0 0 1,0 0 0,0 0 0,0 0 0,0 0 0,0 1 0,0-1 0,0 0 0,0 0 0,0 0-1,0 0 1,4 37-8,6 1 8,3-1 0,1 0 0,1-1 0,4 2 0,31 78 2,-32-68 4,-3 2 1,-1 5-7,-9-31 11,-1 0 0,-1 0 1,-1 1-1,-1-1 0,-2 14-11,1-32 18,0-1 1,-1 1-1,0-1 0,0 0 0,0 1 0,-1-1 1,0 0-1,0 0 0,0 0 0,0 0 1,-1 0-1,0-1 0,0 1 0,0-1 0,-1 0 1,1 0-1,-1 0 0,0 0 0,0 0 1,0-1-1,-1 0 0,1 0 0,-1 0 1,0 0-1,0-1 0,0 0 0,0 0 0,0 0 1,0-1-1,-4 1-18,-7 1 28,1-1-1,0 0 1,-1-1 0,1-1 0,0-1 0,-1 0 0,1-1-1,-14-3-27,7 0 23,0-2-1,0 0 1,0-1-1,1-1 1,-11-7-23,24 12 41,0 0 0,1-1 0,0 0 0,0 0 0,-3-4-41,8 7-104,0 1 1,1-1 0,-1 0-1,1 0 1,-1 1 0,1-1-1,0 0 1,0 0 0,0 0-1,0-1 1,0 1 0,1 0-1,-1 0 1,0 0-1,1-1 1,0 1 0,0 0-1,-1 0 1,1-1 0,1 1-1,-1 0 1,0-2 103,12-29-964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1:34.85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2825 1906 9626,'-61'-31'4494,"-36"-7"-4359,48 20 94,-279-96-78,166 60-131,-254-92 179,-715-226 1218,559 241-240,563 129-1214,15 2 5,24 6-39,255 65-143,-82-18 181,18-7 31,2-9 0,17-9 2,446 11 68,-621-37-53,-9 0 18,1-2 1,0-3-1,18-4-33,-67 6 11,19-5 29,-27 6-39,1 0 0,-1-1 0,0 1 0,1 0 0,-1 0 0,1-1 1,-1 1-1,0 0 0,1-1 0,-1 1 0,0 0 0,0-1 0,1 1 0,-1 0 0,0-1 0,0 1 0,1 0 0,-1-1 0,0 1 1,0-1-1,0 1 0,0-1 0,0 1 0,0 0 0,0-1 0,0 1 0,0-1 0,0 1 0,0-1 0,0 1 0,0-1 1,0 1-1,0 0 0,0-1 0,0 1 0,0-1 0,-1 1 0,1 0 0,0-1 0,0 1 0,0-1 0,-1 1 0,1 0 1,0-1-1,-1 1 0,1 0 0,0 0 0,-1-1 0,1 1 0,-1 0-1,-4-6 4,-1 1-1,1 1 1,-1-1-1,-1 1 1,1 0 0,0 0-1,-1 1 1,0 0-1,0 0 1,-5-1-4,-11-5 3,-130-58 34,2-6 0,-69-50-37,160 84 18,2-2 0,1-4 0,-3-7-18,24 19 10,3-2 1,0-1 0,3-2-1,1 0 1,2-3-11,4 5 41,3-1 0,1-1 0,2-1 0,-6-23-41,14 37 55,2-1 1,1-1-1,1 1 1,1-1-1,1 0 1,2 1-1,1-19-55,0 39 4,1 0 0,0 0 0,0 0 0,0 0 0,1 0 0,-1 0-1,1 0 1,1 0 0,-1 1 0,1-1 0,0 1 0,1 0 0,1-2-4,-5 6-3,1 0-1,0 0 1,0 0 0,0 0 0,0 1-1,0-1 1,0 0 0,0 1 0,0-1-1,0 1 1,0-1 0,0 1 0,1-1-1,-1 1 1,0 0 0,0-1 0,0 1-1,0 0 1,1 0 0,-1 0 0,0 0 0,0 0-1,1 0 1,-1 1 0,0-1 0,0 0-1,0 0 1,0 1 0,1-1 0,-1 1-1,0-1 1,0 1 0,0 0 0,0-1-1,0 1 1,0 0 0,0 0 0,0-1-1,-1 1 1,1 0 0,0 1 3,4 3-13,0 1 1,-1 0-1,0-1 1,0 1-1,-1 1 1,1 1 12,10 23-14,-2 1 1,-1 0-1,-1 1 1,-2 0-1,1 16 14,0 16-3,-3 1-1,-2 26 4,-5 9 0,-4 0 0,-5 0 0,-4 0 0,-12 33 0,-5-8 13,-5-1 0,-6-3 0,-14 23-13,7-41 43,-3-1 0,-5-3 0,-59 76-43,5-9 180,92-140-98,19-27-80,0 0-1,0 0 1,0-1 0,0 1-1,0 0 1,0 0 0,0 0-1,0 0 1,0 0 0,0 0-1,0-1 1,0 1 0,0 0-1,-1 0 1,1 0 0,0 0-1,0 0 1,0 0-1,0 0 1,0 0 0,0-1-1,0 1 1,0 0 0,0 0-1,-1 0 1,1 0 0,0 0-1,0 0 1,0 0 0,0 0-1,0 0 1,0 0 0,0 0-1,-1 0 1,1 0 0,0 0-1,0 0 1,0 0 0,0 0-1,0 0 1,0 0 0,-1 0-1,1 0 1,0 0-1,0 0 1,0 0 0,0 0-1,0 0 1,0 0 0,0 0-1,-1 0 1,1 0 0,0 1-1,0-1 1,0 0 0,0 0-1,0 0 1,0 0 0,0 0-1,0 0 1,0 0 0,-1 0-2,16-58 125,84-310-162,-67 229-172,7-100 209,-5-236 15,-33 459 13,-1-6 123,1 0-1,2 0 1,4-22-151,-7 44 12,0-1 1,0 0-1,0 0 0,1 1 0,-1-1 0,0 0 1,0 1-1,1-1 0,-1 0 0,0 1 1,1-1-1,-1 1 0,1-1 0,-1 0 1,1 1-1,-1-1 0,1 1 0,-1-1 1,1 1-1,0-1-12,0 1 7,-1 1 0,1-1 0,0 0 0,-1 0 0,1 0 0,0 0 0,0 1 0,-1-1 1,1 0-1,-1 1 0,1-1 0,0 0 0,-1 1 0,1-1 0,-1 1 0,1-1 0,-1 1 0,1-1 0,-1 1 0,1 0 0,-1-1-7,73 99 46,-27-42 14,3-1 0,1-3 0,3-2 1,3-2-1,1-2 0,15 5-60,10-1 59,2-3-1,2-4 0,1-4 1,75 21-59,21 1 112,0 1-54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6:06.1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337 343 3793,'0'0'157,"0"-1"0,0 1 0,0 0-1,0 0 1,0-1 0,0 1 0,0 0 0,0-1 0,0 1 0,0 0 0,-1 0 0,1-1 0,0 1-1,0 0 1,0 0 0,0-1 0,-1 1 0,1 0 0,0 0 0,0-1 0,0 1 0,-1 0 0,1 0-1,0 0 1,0 0 0,-1-1 0,1 1 0,0 0 0,0 0 0,-1 0 0,1 0 0,0 0 0,-1 0-1,1 0 1,0 0 0,-1 0 0,1 0 0,0 0 0,0 0 0,-1 0 0,1 0 0,0 0 0,-1 0-1,1 0-156,-17-2 1677,3 3-945,0 1-1,0 0 0,0 1 1,1 1-1,-1 0 0,1 1 1,-13 7-732,-15 4 623,30-13-506,0 1 1,1 0 0,-1 1-1,1 0 1,0 1-1,1 0 1,-5 3-118,11-6 10,0-1 1,1 1-1,-1 0 0,1 0 1,0 0-1,-1 0 1,2 0-1,-1 0 0,0 0 1,1 1-1,-1-1 1,1 1-1,0-1 0,0 1 1,0 0-1,1-1 0,-1 1 1,1 0-1,0-1 1,0 1-1,0 0 0,0 0 1,1-1-1,0 3-10,0-3 3,-1-1 0,1 1-1,0 0 1,0-1 0,0 1-1,1-1 1,-1 0 0,1 1 0,-1-1-1,1 0 1,0 0 0,0 0 0,0 0-1,0 0 1,0 0 0,0-1-1,0 1 1,1 0 0,-1-1 0,1 0-1,-1 0 1,1 0 0,-1 0 0,2 0-3,8 3 8,1-1 1,0 0-1,1-1 1,8 0-9,0 0 9,-4 0-3,1 2 1,-1-1-1,0 2 0,-1 1 0,1 0 0,9 5-6,-24-9 1,1 0 0,-1 0 0,1 0 0,-1 1 0,0-1 0,0 1 0,0 0 0,0 0 0,0 0 0,-1 0 1,1 0-1,-1 1 0,0-1 0,1 3-1,-2-3 0,0 0 0,0 0 0,0 1 0,-1-1 0,0 0 0,1 0 0,-1 1 1,-1-1-1,1 0 0,0 1 0,-1-1 0,1 0 0,-1 0 0,0 1 0,0-1 0,-1 0 0,1 0 1,0 0-1,-1 0 0,-1 1 0,-2 4 5,-1 1 0,0-1-1,-1 0 1,0 0 0,0-1 0,-1 0 0,0 0 0,0-1 0,0 0 0,-1 0-1,0-1 1,0 0 0,-1 0 0,1-1 0,-1-1 0,0 0 0,-6 2-5,6-3 14,0 0 0,0-1 1,0 1-1,0-2 0,-1 0 1,1 0-1,0-1 1,0 0-1,0 0 0,0-1 1,0-1-1,1 0 0,-1 0 1,1-1-1,-1 0 0,1 0 1,0-1-1,0-1-14,3 0-54,6 6 58,0 0 1,0 0-1,0 0 1,-1 0-1,1-1 1,0 1 0,0 0-1,0 0 1,0 0-1,0 0 1,0 0-1,0-1 1,0 1-1,0 0 1,0 0 0,0 0-1,0 0 1,0 0-1,0-1 1,0 1-1,1 0 1,-1 0-1,0 0 1,0 0 0,0 0-1,0 0 1,0-1-1,0 1 1,0 0-1,0 0 1,0 0 0,0 0-1,1 0 1,-1 0-1,0 0 1,0 0-1,0 0 1,0-1-1,0 1 1,0 0 0,1 0-1,-1 0 1,0 0-1,0 0 1,0 0-1,0 0 1,0 0 0,1 0-1,-1 0 1,0 0-5,16-1 66</inkml:trace>
  <inkml:trace contextRef="#ctx0" brushRef="#br0" timeOffset="385.577">842 411 7546,'-4'-16'3656,"-17"-1"-1383,-6 4-121,-6 8-799,-5 8-257,-2 19-408,-1 10-120,4 11-160,5 10-80,11-1-136,10 1-32,18-7-32,13-6-24,14-5-32,8-11-16,16-6 321,4-7 135,6-7-296</inkml:trace>
  <inkml:trace contextRef="#ctx0" brushRef="#br0" timeOffset="944.165">1096 68 7346,'-8'-12'1258,"-15"-21"1449,22 31-2399,-1 0-1,0 0 0,0 0 0,0 0 0,0 0 1,0 0-1,0 1 0,0-1 0,-1 1 0,1-1 1,-1 1-1,0 0-307,3 1 48,0 0 0,-1 0 1,1 0-1,-1 0 0,1 0 1,0 0-1,-1 0 0,1 0 1,-1 0-1,1 0 0,0 0 1,-1 1-1,1-1 0,-1 0 1,1 0-1,0 0 0,-1 1 0,1-1 1,0 0-1,0 0 0,-1 1 1,1-1-1,0 0 0,-1 1 1,1-1-1,0 0 0,0 1 1,0-1-1,-1 0 0,1 1 0,0-1 1,0 0-1,0 1 0,0-1 1,0 1-1,0-1 0,0 0 1,0 1-1,0-1 0,0 1 1,0-1-1,0 0 0,0 1 0,0-1 1,0 1-1,0-1 0,0 0-48,3 22 223,-3-21-168,10 37 268,1 0-1,2-1 1,15 32-323,16 43 281,-30-67-133,-2 0 0,-2 0 1,3 30-149,-11-48 53,0 1 1,-2-1 0,-1 0 0,-1 1 0,-1-1 0,-6 23-54,4-32 31,3-13-18,0 0-1,1 0 1,0 1-1,0-1 1,0 0-1,0 0 1,1 0-1,0 1 0,0-1 1,1 1-13,-1-6 2,0 0 0,0 0 0,0 0-1,0 1 1,0-1 0,1 0 0,-1 0 0,0 0 0,0 0 0,0 0 0,0 0-1,0 0 1,1 0 0,-1 1 0,0-1 0,0 0 0,0 0 0,0 0 0,0 0 0,1 0-1,-1 0 1,0 0 0,0 0 0,0 0 0,0 0 0,1 0 0,-1 0 0,0 0-1,0 0 1,0 0 0,0 0 0,1 0 0,-1-1 0,0 1 0,0 0 0,0 0 0,0 0-1,0 0 1,1 0 0,-1 0 0,0 0 0,0 0 0,0-1 0,0 1 0,0 0-1,0 0 1,0 0 0,1 0 0,-1 0 0,0-1 0,0 1 0,0 0 0,0 0 0,0 0-2,8-10 43,-8 10-39,8-12 24,-1-1 0,0 1-1,-1-1 1,0-1 0,-1 1-1,0-1 1,-1 1 0,1-13-28,3-23 60,1-45-60,-2 22 28,-7 67-28,0 1 0,1-1 0,0 0 1,0 1-1,0-1 0,1 0 1,-1 1-1,1 0 0,0-1 0,1 1 1,0-2-1,-1 5-1,-1-1 1,1 1 0,-1 0 0,1 0-1,-1 0 1,1 0 0,0 0 0,0 0-1,-1 1 1,1-1 0,0 1 0,0-1-1,0 1 1,0-1 0,-1 1 0,1 0-1,0 0 1,0 0 0,0 0 0,0 0-1,0 1 1,0-1 0,0 1 0,-1-1-1,1 1 1,0-1 0,0 1 0,1 1 0,10 3-1,-1 1 0,0 1 0,0 0 1,-1 0-1,0 1 0,0 0 0,-1 1 0,2 2 1,13 14 0,-1 1-1,11 17 1,-27-34-94,-1 1 0,0 1 1,0-1-1,-1 1 1,-1 0-1,0 1 1,0-1-1,-1 1 0,0 0 1,-1 0-1,-1 0 1,1 4 93,-2 11 569,4-3-353</inkml:trace>
  <inkml:trace contextRef="#ctx0" brushRef="#br0" timeOffset="1364.676">1661 693 9594,'21'-85'3653,"-20"83"-3493,-1 0 1,1 0-1,-1 0 1,1 1-1,0-1 1,0 0-1,0 1 1,0-1-1,0 1 1,0-1-1,0 1 1,1-1-161,9 0 1042,-5 1-623,35-3 879,-20 3-1048,0-2 0,-1 0 0,1-1 0,-1-1 0,0-1 0,16-7-250,-29 10 27,-1 0-6,0 0-1,0 0 1,0 0-1,-1 0 1,4-4-21,-8 6 4,0 1 0,0-1 1,0-1-1,0 1 0,0 0 0,0 0 1,-1 0-1,1 0 0,0-1 1,0 1-1,-1 0 0,1-1 1,-1 1-1,1-1 0,-1 1 1,0 0-1,0-1 0,1 1 0,-1-1 1,0 1-1,0-1 0,0 1 1,0-1-1,-1 1 0,1-1 1,-1 0-5,0-2 4,0 0 0,0 0 0,-1 1 0,0-1 0,0 1 0,0-1 0,0 1 0,0 0 0,-1-1 1,0 1-1,1 0 0,-1 1 0,0-1 0,0 1 0,-1-1 0,1 1 0,0 0 0,-1 0 0,1 0 1,-1 0-1,0 1 0,0 0 0,0 0 0,1 0 0,-1 0 0,0 0 0,0 1 0,-1-1-4,-4 1 3,0 0 0,0 0-1,0 1 1,0 0 0,0 0-1,0 1 1,0 0 0,1 1-1,-1 0 1,0 0 0,1 1-1,0 0-2,-2 2 6,0 0 0,0 1-1,1 1 1,-1-1 0,2 1-1,-1 1 1,1 0 0,1 0-1,0 1 1,0-1 0,1 2-1,0-1 1,0 1 0,1 1-6,2-6 8,1 0-1,-1 0 1,1 0-1,1 0 1,-1 0 0,1 1-1,0-1 1,1 1 0,0-1-1,-1 0 1,2 1 0,-1-1-1,1 1 1,0-1 0,1 0-1,-1 1 1,1-1 0,0 0-1,1 0 1,0 0 0,0-1-1,0 1 1,0-1 0,1 1-1,0-1 1,3 3-8,3 1 20,0-1 0,1 1 1,0-2-1,0 1 0,1-2 0,0 1 1,0-2-1,1 0 0,0 0 1,0-1-1,0-1 0,2 1-20,7 0-44,0-1 0,0 0 0,1-2 0,-1 0 0,1-2 0,21-2 44,9-8-603,-7-8 252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7:13.0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183 121 3273,'-99'-20'2202,"92"18"-1405,0 0 1,0 1 0,0 0-1,0 1 1,-1-1 0,1 1 0,-6 1-798,-5 0 2108,15 1-765,7 1-855,8 3-153,3-2-108,0-1 0,0 0 1,1 0-1,-1-2 0,12 1-227,82-5 387,-101 3-365,384-40 348,-151 11-304,279-8 81,178 23-147,523 46 47,-768-16-30,1176 15 80,-924-21 2,-608-9-38,691 1 2172,-605-12-1364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7:08.5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128 132 4921,'-99'-53'2466,"74"42"-425,21 10-1090,5 2-99,15 10 746,3-4-1221,0-1 0,0 0-1,1-2 1,0 0-1,0-2 1,0 0 0,0-1-1,12-1-376,39-5 581,57-11-581,-29 3 326,87-4-90,111-14-88,-183 17 71,89-1-219,-195 15-50,0 0 0,-1 0 0,1 1 0,0 0 0,-1 0 0,1 1 0,2 1 50,5 7-158</inkml:trace>
  <inkml:trace contextRef="#ctx0" brushRef="#br0" timeOffset="532.172">627 164 5137,'-9'-27'3766,"8"25"-3514,1 1-1,-1-1 0,0 1 0,0 0 1,1 0-1,-1-1 0,0 1 1,0 0-1,0 0 0,0 0 1,0 0-1,-1 0 0,1 0 1,0 0-1,0 1 0,-1-1 1,1 0-1,-1 0-251,2 2 59,0-1 1,-1 0-1,1 0 1,-1 1-1,1-1 1,-1 0-1,1 1 1,0-1-1,-1 0 1,1 1-1,0-1 1,-1 0-1,1 1 1,0-1-1,-1 1 1,1-1-1,0 1 1,0-1-1,0 1 1,-1-1-1,1 1 1,0-1-1,0 1 1,0-1-1,0 1 1,0-1-1,0 1 1,0-1-1,0 1 1,0-1-1,0 1-59,-1 21 408,7 63 310,4-1-1,8 21-717,-4-16 259,4 20 21,4-1 0,12 25-280,-30-122 30,0 1-1,-1-1 0,0 1 1,-1 0-1,-1 0 0,0 0 1,0 0-1,-1 0 0,-1 0 1,0 0-1,-2 12-29,-6 6-12</inkml:trace>
  <inkml:trace contextRef="#ctx0" brushRef="#br0" timeOffset="1536.425">1284 191 4577,'-4'-7'755,"-2"1"0,1 0-1,0 0 1,-1 1 0,0-1 0,-1 1 0,1 1 0,-1-1-1,-5-2-754,12 7 50,-1 0-1,1 0 0,-1 1 0,1-1 0,0 0 0,-1 0 0,1 0 0,0 0 0,-1 0 0,1 1 0,0-1 0,0 0 1,-1 0-1,1 0 0,0 1 0,-1-1 0,1 0 0,0 1 0,0-1 0,0 0 0,-1 0 0,1 1 0,0-1 0,0 0 1,0 1-1,0-1 0,-1 0 0,1 1 0,0-1 0,0 1 0,0-1 0,0 0 0,0 1 0,0-1 0,0 0 1,0 1-1,0-1 0,0 1-49,0 17 438,5 12-77,0 0 0,2-1 0,9 24-361,-2-9 104,36 112 70,6 19 94,-45-135 9,-2 1-1,-2 0 1,0 18-277,-6-40 128,-1 0-1,-1 0 1,-1 0 0,0 0 0,-1 0 0,-6 16-128,5-28 188,0-14-43,-2-19 34,6 24-166,-3-20 0,1 0 1,1 0-1,1 1 0,0-1 1,2 0-1,1 0 0,0 1 1,2-1-1,0 1 0,2 0 1,0 1-1,1 0 0,1 0 1,1 0-1,1 1 0,1 1 1,0 0-1,1 0 0,1 1 1,8-6-14,-20 21-2,-1 0 0,1 0 0,0 1 0,0-1 0,0 1 0,0-1 0,0 1 0,0 0 0,1 0 0,-1 0 0,0 0 0,1 0 0,-1 0 0,0 1 0,1-1 0,-1 1 0,1-1 0,-1 1 0,1 0 0,-1 0 0,1 0 0,-1 1 0,1-1 0,-1 0 0,1 1 0,-1 0 0,1 0 0,-1-1 0,0 1 0,0 1 0,1-1 0,-1 0 0,0 0 0,0 1 0,0 0 0,0-1 0,1 3 2,8 7-5,0 0 0,-2 2 0,1-1 0,-1 1 0,6 12 5,-4-6 3,-4-7-3,1-2 1,-1 1-1,2-1 1,-1-1-1,2 1 1,-1-2-1,1 1 1,0-1-1,1-1 1,0 1-1,0-2 1,0 0-1,12 5 0,-5-5 2,-1-1-1,1 0 1,0-1-1,1-1 0,-1-1 1,1-1-1,-1 0 1,1-1-1,-1-1 1,1-1-1,-1-1 0,0 0 1,0-1-1,0-1 1,0-1-1,-1 0 0,0-2 1,10-5-2,-19 9 5,0-1 0,-1 0 0,1 0 0,-1 0 0,0-1 0,-1 0 0,1-1 0,-1 1 1,0-1-1,-1-1 0,0 1 0,3-5-5,-5 7 8,-1 0 1,1-1-1,-1 1 1,0-1-1,0 1 1,-1-1-1,1 0 1,-1 0-1,-1 0 1,1 0-1,-1 1 1,0-1-1,0 0 1,-1 0-1,0 0 1,0 0-1,0 0 1,0 1-1,-3-5-8,3 7 2,0 1-1,-1-1 1,1 0-1,-1 0 1,0 1-1,0-1 1,0 1-1,0 0 1,0-1-1,0 1 1,-1 0-1,1 0 1,-1 1-1,0-1 0,1 0 1,-1 1-1,0 0 1,0-1-1,0 1 1,0 0-1,0 1 1,0-1-1,0 0 1,0 1-1,0 0 1,-1 0-1,1 0 1,0 0-1,0 0 0,0 0 1,-3 2-2,-2-1 3,-1 1 0,1 0-1,0 1 1,0 0 0,0 0 0,0 1-1,1 0 1,-1 0 0,1 1 0,0 0-1,-4 4-2,-2 3 34,1 1 0,0 1 0,1 0 0,0 0 0,2 1 0,0 0 0,0 1 0,1 0 0,1 1 0,1-1 0,0 1 0,2 0 0,0 1-1,0-1 1,2 1 0,0 1-34,2-13 18,0 0-1,0 0 1,0 0-1,1 0 1,0 0-1,1 0 1,-1 0-1,1 0 1,0 0-1,1 0 0,-1-1 1,1 1-1,0-1 1,4 5-18,-2-4 20,1 0 1,-1 0-1,1 0 1,1-1 0,-1 0-1,1 0 1,0 0-1,0-1 1,0 0-1,4 1-20,6 2 57,1-1 1,0-1-1,1 0 0,-1-1 1,1-1-1,0-1 0,0 0 1,0-2-1,9-1-57,-6 0-990,-1-1 0,0-1 0,1-1 990,-2-2-721,0 0 0,14-8 721,-33 14-4</inkml:trace>
  <inkml:trace contextRef="#ctx0" brushRef="#br0" timeOffset="2110.559">2854 565 4809,'-1'-2'258,"0"1"-1,0 0 0,0 0 1,0 0-1,0 0 1,0 0-1,-1 0 1,1 1-1,0-1 1,0 0-1,-1 1 1,1-1-1,0 0 1,-1 1-1,1 0 1,-2-1-258,-4-2 637,4 2-515,0-1 26,-1 1 0,1-1 0,-1 1 0,0-1-1,0 1 1,0 1 0,0-1 0,0 0 0,1 1 0,-1 0 0,0 0-1,0 0 1,0 0 0,0 1 0,0-1 0,0 1 0,0 0 0,0 0 0,0 1-1,-1 0-147,-8 7 265,0 1-1,0 0 0,1 1 1,0 1-1,1 0 0,1 0 1,0 1-1,0 0 0,1 1 1,-6 14-265,8-14 37,1 0 0,0 1 0,1-1 0,1 1 0,0 0 0,1 1 0,1-1 0,0 0 0,1 1 0,1 11-37,0-18 2,1 0 0,0 0 0,0 0 0,1 0 1,0 0-1,1-1 0,-1 1 0,2-1 0,-1 1 0,1-1 0,1 0 0,-1 0 0,1-1 0,1 1 0,0-1 1,0 0-1,0-1 0,7 6-2,-9-9 8,0 1 0,1-1 0,0-1 0,-1 1 0,1-1 0,0 0 1,0 0-1,1 0 0,-1-1 0,0 0 0,1 0 0,-1 0 0,0 0 0,1-1 1,0 0-9,2-1 17,1 0 0,0 0 0,-1-1 1,1 0-1,-1 0 0,0-1 1,0 0-1,0-1 0,1 0-17,9-6 98,-1 0-1,0-2 0,-1 0 1,0-1-1,-1 0 0,-1-1 1,12-15-98,-16 17 128,0 0 0,-1-1 0,-1-1 0,0 1 0,0-1 0,-2 0 0,2-6-128,-5 12 65,-1-1 0,1 1 0,-2-1 0,1 0 0,-1 1 0,-1-1 1,0 0-1,0 0 0,0 0 0,-1 0 0,-1 1 0,0-1 1,-2-7-66,0 5 47,-1 0 0,0 0 0,0 1-1,-1 0 1,-1 0 0,0 0 0,0 1 0,-1 0 0,0 0 0,0 1 0,-2-1-47,5 4-6,0 1-1,0 0 0,0 1 0,0-1 0,0 1 1,-1 0-1,0 0 0,1 1 0,-1-1 1,0 1-1,0 0 0,-1 1 0,1 0 1,0 0-1,0 0 0,-1 1 0,1 0 1,0 0-1,0 0 0,-1 1 0,-4 1 7,7-1-58,0 0 0,0 1 0,0-1 0,1 1 0,-1 0 0,1 0 0,-1 1 0,-2 1 58,3-1-35,0 1-1,0-1 0,1 1 1,-1-1-1,1 1 0,0 0 1,-1 1 35</inkml:trace>
  <inkml:trace contextRef="#ctx0" brushRef="#br0" timeOffset="3009.903">3361 555 7066,'-42'-19'5682,"41"19"-5628,0 0-1,1 0 1,-1 0 0,0 0-1,0 0 1,1 1 0,-1-1-1,0 0 1,1 1 0,-1-1-1,1 0 1,-1 1 0,0-1-1,1 0 1,-1 1 0,1-1-1,-1 1 1,1-1 0,-1 1-1,1 0 1,-1-1 0,1 1-1,0-1 1,-1 1 0,1 0-1,0-1 1,0 1-1,-1 0 1,1-1 0,0 1-1,0 0 1,0-1 0,0 1-1,0 0 1,0 0 0,0-1-1,0 1 1,0 0 0,0-1-54,-1 5 149,-1 5-21,1 0 0,0 0 0,0 0 0,1 0 0,1 1 0,-1-1 0,2 0 0,0 4-128,5 17 333,2 0-1,1 0-332,-2-10 125,-2-1-1,-1 1 0,0 0 1,-1 0-1,0 18-124,-3-13 95,0-1 113,-2 0 0,0 7-208,-2-25 238,0-12-38,0-10 51,2-32-121,2-1 0,2 1 0,2 0 0,2 0-1,2 0 1,9-23-130,-14 54 1,2 0-1,0 1 0,7-13 0,-13 27-1,1-1 0,-1 1 0,1 0-1,0 0 1,0 0 0,0 0 0,-1 0-1,1 0 1,0 0 0,0 0 0,0 0 0,1 0-1,-1 0 1,0 0 0,0 1 0,0-1-1,0 1 1,1-1 0,-1 1 0,0-1-1,1 1 2,0 0-1,-1 0 0,0 0-1,0 0 1,0 1 0,1-1-1,-1 0 1,0 1 0,0-1-1,0 1 1,0-1 0,0 1-1,0 0 1,0-1 0,0 1-1,0 0 1,0 0 0,0 0-1,1 1 2,3 5-5,1 0 0,-1 0-1,-1 1 1,0 0-1,3 6 6,-4-9 0,4 10 0,2-1-1,0 0 0,0-1 1,2 0-1,-1-1 1,2 0-1,-1-1 1,2 0-1,-1 0 1,1-1-1,1-1 0,0-1 1,0 0-1,1 0 1,0-2-1,0 1 1,9 0 0,-8-2 0,1 0 1,-1-2-1,1 0 1,0-1 0,0-1-1,0 0 1,0-2-1,0 1 1,0-2 0,-1-1-1,1 0 1,0-1-1,-1 0 1,0-1 0,0-1-1,14-8 0,-11 4 7,1-2-1,-1 0 1,-1-1-1,-1-1 1,0-1-1,5-6-6,-16 16 5,-1-1 0,1 0-1,-2 0 1,1 0 0,-1-1-1,0 1 1,0-1 0,0 0-1,-1 0 1,0 0 0,-1-1-1,1 1 1,-2-1 0,1 0-1,-1 1 1,0-1 0,0 0-1,-1 0 1,-1-5-5,1 10 2,0 0 1,-1 0-1,1 0 0,-1-1 0,0 1 1,0 0-1,0 0 0,-1 0 0,1 0 1,-1 0-1,1 1 0,-1-1 0,0 0 1,0 1-1,0-1 0,-1 1 0,1 0 1,0 0-1,-1 0 0,0 0 0,1 0 1,-1 0-1,0 1 0,0-1 0,0 1 0,0 0 1,0 0-1,0 0 0,0 0 0,-1 0 1,1 1-1,-1-1-2,-3 1 4,0 0-1,-1 0 1,1 1-1,0 0 1,-1 0 0,1 1-1,0 0 1,0 0-1,0 0 1,0 1 0,0 0-1,1 1 1,-5 2-4,-9 7 10,2 2-1,-1-1 1,2 2 0,0 1 0,0 0-1,2 1 1,0 0 0,-7 14-10,14-20 21,0 0 0,2 1 0,-1-1 1,1 2-1,1-1 0,1 0 0,0 1 0,0 0 1,1 0-1,1 0 0,1 0 0,0 1 0,0-1 1,2 13-22,0-21 11,0 0 1,1 0 0,-1-1-1,1 1 1,0 0 0,1-1-1,-1 1 1,1-1 0,0 0-1,1 0 1,-1 0 0,1 0 0,0-1-1,0 1-11,3 2 15,0-1 0,1 0 0,0-1 0,0 0 0,0 0 1,0 0-1,1-1 0,5 2-15,6 1 23,0-2 1,0 0 0,1-1 0,0-1 0,-1 0 0,1-2-1,20-1-23,-17-1-88,0-1-1,-1-1 0,1-1 0,-1-1 0,0-1 1,-1-1-1,1-1 0,-1-1 0,-1-1 0,0-1 1,0 0-1,16-14 89,-29 20-741,-1-1-1,0 0 1,-1-1 0,0 0 0,0 1 0,0-2 0,-1 1 0,4-6 741,11-25-2256</inkml:trace>
  <inkml:trace contextRef="#ctx0" brushRef="#br0" timeOffset="3596.634">4543 615 6081,'-7'-4'2423,"1"1"1026,4 6-1580,2-2-737,1 4-188,14 67 230,-4-20-386,-1 0 0,1 39-788,-10-75 130,-1-10-44,1-1 0,-1 0-1,0 1 1,0-1-1,-1 1 1,-1 4-86,2-10 10,0 0 0,0 0 0,0 0 1,0 0-1,0 0 0,0 0 0,0 0 0,0 0 0,0 0 0,0 0 0,0 0 0,0 0 0,0 0 0,0 0 1,0 0-1,0 0 0,0 0 0,0 0 0,0 0 0,0 0 0,-1 0 0,1 0 0,0 0 0,0 0 1,0 0-1,0 0 0,0 0 0,0 0 0,0 0 0,0 0 0,0 0 0,0 0 0,0 0 0,0 0 0,0 0 1,0 0-1,0 0 0,0 0 0,0 0 0,0 0 0,0 0-10,-2-11 166,1-14-48,0-17-18,1 4-47,1 1 0,2-6-53,-1 30 3,0-1 1,1 1-1,0 0 1,2 0-1,-1 0 1,1 0-1,6-9-3,-5 11 1,1 0 0,-1 1 0,2 0 0,0 0 0,0 1 0,0 0 0,1 0 0,1 1 0,-1 0 0,9-5-1,-14 11-1,1-1 0,-1 1 1,1 0-1,0 0 0,0 0 1,0 0-1,0 1 0,0 0 1,0 0-1,0 0 1,0 1-1,0 0 0,0 0 1,0 0-1,1 1 0,-1-1 1,0 1-1,0 0 0,0 1 1,0-1-1,0 1 1,-1 0-1,1 0 0,0 1 1,-1-1-1,0 1 0,1 0 1,2 2-1,-1 1 0,1-1 0,-1 1 0,0 0 0,-1 0 0,0 1 0,0 0 0,0 0 0,-1 0 0,0 0 0,0 1 0,-1-1 0,1 1-1,-2 0 1,1 0 0,-1 2 1,1 4 2,-1 0-1,-1 1 0,0-1 0,-1 0 1,0 1-1,-1-1 0,-1 0 1,-3 14-2,-1-4 11,3-12 0,1 0 1,0 0-1,0 0 1,1 3-12,26-36 136,-6-4-103,0 0 0,-2-1 0,0-1-1,-2 0 1,-1-1 0,1-6-33,-3 5 7,2 0 0,1 1-1,2 1 1,0 0 0,19-20-7,-32 43 0,-1 0 1,1 1-1,0 0 1,0 0 0,0 0-1,0 0 1,0 0-1,0 1 1,3-1-1,-6 2-1,0 1 1,0 0-1,0 0 1,0-1-1,0 1 1,0 0-1,0 0 1,0 0-1,0 0 1,1 0-1,-1 0 1,0 0-1,0 1 1,0-1-1,0 0 1,0 1-1,0-1 1,0 0-1,0 1 1,0-1-1,0 1 1,0 0 0,0-1-1,-1 1 1,1 0-1,0-1 1,0 1-1,0 0 1,-1 0-1,1 0 1,0 0-1,-1 0 1,1 0-1,-1 0 1,1 0-1,-1 0 1,0 0-1,1 0 1,-1 0-1,0 0 1,0 0-1,0 0 1,0 0 0,4 18-3,0 0 1,-2 0-1,-1 1 1,0 15 2,-1-16 0,1-1 0,0 1 0,2-1 0,3 16 0,-4-27 1,1 0-1,-1 0 1,1-1-1,0 1 1,1-1-1,0 0 1,0 0 0,0 0-1,1-1 1,-1 1-1,1-1 1,1 0-1,-1-1 1,1 1-1,0-1 0,8 5 62,0-1-1,0-1 0,0 0 0,1-1 0,0 0 0,1-2 0,-1 1 0,1-2 1,14 2-62,11-1 26,1-2 0,-1-1 1,11-3-27,58-7-77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7:19.3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66 5681,'33'-43'2153,"-31"40"1459,-4 5-3401,1 0-1,0 1 1,0-1-1,0 0 1,0 1-1,1-1 0,-1 1 1,1-1-1,-1 1 1,1-1-1,0 1 1,0 0-1,0-1 0,0 1 1,1 1-211,9 44 1033,-5-29-614,4 23 49,2 2-243,-2 0-1,-2 1 1,-2 0 0,-2 12-225,-2-19 84,0-25 97,-2-23 416,0-21-513,-1-130 106,3 138-182,1 0-1,1 0 1,1 0-1,1 1 1,8-22-8,-12 41 0,0-1 0,0 1 0,0 0 0,1 0 0,0 0 0,-1 1 0,1-1 0,0 0 0,0 1 0,1-1 0,-1 1 0,0 0 0,1 0 0,0-1 0,-1 2 0,1-1 0,0 0 0,-1 1 0,0 1 0,0-1-1,1 1 1,-1-1 0,0 1 0,1 0-1,-1 0 1,0 0 0,0 0-1,1 1 1,-1-1 0,0 0 0,0 1-1,1 0 1,-1-1 0,0 1-1,0 0 1,0 0 0,0 0-1,0 0 1,0 1 0,0-1 0,-1 1-1,2 0 1,6 5 0,0 1 0,-1 0 0,1 1 0,-2 0-1,1 0 1,-1 1 0,-1 0 0,0 0 0,0 0 0,-1 1-1,-1 0 1,4 9 0,-4-5 5,0 0-1,-1 0 1,-1 1-1,0-1 1,-1 1-1,-1-1 1,0 1-1,-1 0 1,-2 6-5,7-34 11,0 0 1,1 0-1,1 0 0,0 1 0,0-1 1,1 1-1,4-5-11,5-7 10,-16 22-10,20-33 13,2 2 0,1 0 0,8-6-13,-29 35 1,0 1-1,1 0 1,-1-1 0,1 1-1,-1 0 1,1 1 0,-1-1 0,1 0-1,0 1 1,0 0 0,0-1-1,1 1 0,-2 0 1,0 1 0,0 0-1,0 0 1,-1 0-1,1 0 1,0 0 0,0 0-1,0 1 1,-1-1 0,1 1-1,0-1 1,0 1-1,-1-1 1,1 1 0,0 0-1,-1 0 1,1 0 0,-1 0-1,1 0 1,-1 0-1,0 0 1,1 0 0,-1 1-1,4 4 3,0 0 0,0 0 0,-1 0 0,0 1 0,0 0 0,0 0 0,-1 0 0,0 0 0,0 0 0,-1 1 0,0-1 0,0 1 0,0 4-3,1 20 17,0-1 1,-2 27-18,0-14 23,-1 44-10,0-71-34</inkml:trace>
  <inkml:trace contextRef="#ctx0" brushRef="#br0" timeOffset="760.753">938 223 3761,'-5'-31'2303,"5"31"-2177,0-1 0,0 1 0,0-1-1,-1 1 1,1 0 0,0-1 0,0 1 0,0-1 0,-1 1-1,1 0 1,0-1 0,-1 1 0,1 0 0,0 0 0,-1-1 0,1 1-1,0 0 1,-1 0 0,1-1 0,-1 1 0,1 0 0,0 0-1,-1 0 1,1 0 0,-1 0 0,1 0 0,0 0 0,-1 0 0,1 0-1,-1 0 1,1 0 0,-1 0 0,1 0 0,-1 0 0,1 0 0,0 0-1,-1 0 1,1 0 0,-1 0 0,1 1 0,0-1 0,-1 0-1,1 0-125,-6 2 4626,5-2-4029,1 0-134,5 0-78,-1 1-337,1 0 0,-1 1-1,1-1 1,-1 1 0,0-1 0,0 1-1,0 1 1,0-1 0,0 1-1,1 0-47,-2-1 26,0 0 0,0 0 0,1 0 0,-1 0 0,0 0 0,1-1-1,0 0 1,-1 0 0,1 0 0,0 0 0,-1 0 0,1-1 0,0 1 0,0-1-1,0 0 1,2-1-26,8 1 95,-1 0-37,0 0 1,0-1-1,0-1 1,0 0 0,0-1-1,-1 0 1,1-1-1,-1 0 1,12-6-59,-23 9 6,1-1 0,0 1 1,0-1-1,0 0 0,-1 0 0,1 0 1,-1 0-1,0 0 0,1 0 0,-1 0 1,0-1-1,0 1 0,-1 0 1,1-1-1,0 1 0,-1-1 0,1 1 1,-1-1-1,0 1 0,0 0 0,0-1 1,0 1-1,0-1-6,-1-6 18,1 0-1,-2 0 1,1 0-1,-1 0 1,-3-7-18,3 11 4,0 0 0,0 0 1,-1 0-1,0 0 0,1 1 1,-2 0-1,1-1 0,-1 1 1,1 0-1,-1 1 0,0-1 1,0 1-1,-1-1 0,1 1 1,-1 0-1,1 1 0,-1-1 0,0 1 1,0 0-1,0 0 0,0 1 1,-1-1-1,0 1-4,-1 0 2,0 0 0,-1 0 0,1 0 0,0 1 0,-1 0 0,1 1 0,0-1 0,-1 2 0,1-1 0,0 1 0,0 0 0,0 0 0,0 1 0,0 0 0,1 0 0,-6 3-3,3 1 5,0 0 0,1 1 0,-1 0 0,1 0 0,1 0 0,0 1 0,0 0 0,1 1 0,0-1 0,0 1 0,1 0 0,1 1 0,-1-1 0,2 1 0,-1 0 0,2 0 0,-1 0 0,2 1 0,-1-1 0,1 7-4,1-7 5,0 1 0,0-1 0,1 0 0,1 1-1,-1-1 1,2 0 0,0 0 0,0 0 0,1 0-1,0-1 1,1 0 0,0 1 0,1-2 0,0 1 0,0-1-1,1 0 1,1 0 0,-1 0 0,1-1 0,5 4-5,2-2 34,-1 1 0,1-2 1,1 0-1,0-1 1,0 0-1,0-2 0,1 0 1,0 0-1,0-2 1,1 0-1,-1-1 0,1-1 1,0 0-1,0-1 1,15-2-35,-5-5-334,2-3 222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4:03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2580 3409,'-29'21'1915,"29"-20"-1834,0-1 1,0 0-1,0 0 1,-1 0-1,1 0 0,0 1 1,0-1-1,-1 0 1,1 0-1,0 0 1,0 0-1,-1 0 0,1 0 1,0 1-1,-1-1 1,1 0-1,0 0 1,0 0-1,-1 0 0,1 0 1,0 0-1,0 0 1,-1 0-1,1 0 1,0 0-1,-1-1 1,1 1-1,0 0 0,0 0 1,-1 0-1,1 0 1,0 0-1,0 0 1,-1-1-1,1 1 0,0 0 1,0 0-1,0 0 1,-1 0-1,1-1 1,0 1-1,0 0 0,0 0 1,0-1-1,-1 1 1,1 0-1,0 0 1,0-1-1,0 1 1,0 0-1,0-1-81,-1 0 5314,41 3-4842,1-2-1,-1-2 1,0-1 0,0-2-1,0-2 1,17-6-472,126-26 440,53 1-440,-157 26 149,0-4 0,-1-3 0,-1-3 0,5-6-149,52-25 730,104-58-730,-200 91 66,0-1-1,-2-2 1,26-23-66,-39 27 42,-1-1 0,-1 0 0,0-2 0,-2-1 0,16-23-42,21-41 79,8-21-79,-40 62 60,-2 0 1,-2-2 0,6-24-61,-13 30 96,1-4 1,1 0 1,11-18-98,-20 51 6,1 1 1,-1 0-1,2 0 0,0 1 1,0 0-1,1 0 1,0 1-1,1 0 0,0 0 1,8-5-7,23-12 67,2 2 0,0 2 0,1 1 0,7 0-67,-3 4 108,2 2-1,0 3 1,42-7-108,157-13 181,-134 19-102,-54 9-49,12 2-30,34-3 606,-93 2 779,-1-12-630</inkml:trace>
  <inkml:trace contextRef="#ctx0" brushRef="#br0" timeOffset="2960.604">3899 683 4377,'-17'-129'3978,"14"133"-1542,1 12-1825,1 1-296,-1 1 0,-1-1 0,-1 5-315,-3 17 352,-27 158 825,11-76-362,-23 69-815,12-56 251,34-125-167,7-10-18,6-12 21,-5 3-58,-2 0-1,1-1 1,-1 1-1,-1-1 1,0-1-1,0 1 1,-2-1-1,3-8-28,3-22 91,4-36-91,8-92 145,-7-1-1,-8-146-144,-6 309 64,0 1 0,0-1 0,1 0 0,0 1-1,1 0 1,-1-2-64,0 9 10,-1-1 1,0 1-1,0-1 0,0 1 0,0-1 1,1 1-1,-1-1 0,0 1 0,0-1 1,1 1-1,-1-1 0,0 1 0,1-1 1,-1 1-1,1-1 0,-1 1 0,0 0 1,1-1-1,-1 1 0,1 0 0,-1-1 1,1 1-1,-1 0 0,1 0 0,-1-1 0,1 1 1,0 0-1,-1 0 0,1 0 0,0 0-10,0 0 14,1 1-1,0 0 1,-1 0-1,1 0 1,-1 0-1,0 0 1,1 0-1,-1 0 1,0 1-1,1-1 1,-1 0-1,0 1 1,0-1-1,0 1 0,0-1 1,0 2-14,14 25 96,0 1 0,-3 0 1,5 15-97,-4-10 43,19 55 166,20 89-209,8 95 73,-28-120-506,-23-102-2411,-6-36 1857</inkml:trace>
  <inkml:trace contextRef="#ctx0" brushRef="#br0" timeOffset="3327.375">3807 1071 6545,'-8'7'3225,"-4"0"-944,19-6-1009,9 2-64,12-7-232,12-1-240,12 1-335,2-8-121,6-2-192,-6-3-352,-1-3 216</inkml:trace>
  <inkml:trace contextRef="#ctx0" brushRef="#br0" timeOffset="3683.732">4355 538 9170,'0'-7'1037,"0"5"-850,0 1 0,1 0-1,-1-1 1,0 1 0,0-1-1,0 1 1,-1-1 0,1 1-1,0-1 1,0 1 0,-1 0-1,1-1 1,-1 1 0,1-1-1,-1 1 1,0 0 0,1 0-1,-1-1 1,0 1 0,0 0-1,0 0 1,0 0-1,0 0 1,-1 0-187,2 1 49,0 0 0,-1 0 0,1 0 0,0 0 0,0 0 0,-1 0 0,1 0 0,0 0 0,0 0 0,-1 0 0,1 0 0,0 1 0,0-1 0,0 0 0,-1 0 0,1 0 0,0 0 0,0 1 0,0-1 0,-1 0 0,1 0 0,0 0 0,0 1 0,0-1 0,0 0 0,0 0 0,-1 1 0,1-1 0,0 0 0,0 0 0,0 1 0,0-1 0,0 0 0,0 0 0,0 1 0,0-1 0,0 0 0,0 1 0,0-1 0,0 0-49,0 15 318,0-13-117,4 38 135,2 1 0,1-2-1,2 1 1,2-1 0,5 10-336,20 79 119,-13-18-5,-10-39-1280,18 51 1166,-27-110-1494,5-7 575</inkml:trace>
  <inkml:trace contextRef="#ctx0" brushRef="#br0" timeOffset="3684.732">4588 546 8138,'-2'-13'1469,"-3"-23"1285,4 34-2510,1 0 0,0 0 0,0 0 1,0 0-1,0 0 0,0 0 0,1-1 0,-1 1 1,1 0-1,-1 0 0,1 0 0,0 0 0,0-1-244,0 3 32,-1 0 1,0 0-1,0 0 0,1-1 0,-1 1 0,0 0 0,0 0 1,1 0-1,-1 0 0,0 0 0,1 0 0,-1 0 0,0 0 1,0 0-1,1 0 0,-1 0 0,0 0 0,1 0 0,-1 0 1,0 0-1,1 0 0,-1 0 0,0 0 0,0 0 0,1 0 0,-1 0 1,0 1-1,0-1 0,1 0 0,-1 0 0,0 0 0,0 0 1,1 1-1,-1-1 0,0 0 0,0 0 0,0 1 0,1-1 1,-1 0-1,0 0 0,0 1 0,0-1 0,0 0 0,0 0 0,0 1 1,0-1-1,1 0 0,-1 1 0,0-1 0,0 0-32,8 19 428,-8-19-407,39 115 1801,22 118-1822,-37-133 212,-18-79-166,7 30 27,14 36-73,-21-71 71,0-2-1,1 1 1,1-1 0,0 0 0,1 0 0,1-1-1,9 10-70,6 4 1262,-9-4-583</inkml:trace>
  <inkml:trace contextRef="#ctx0" brushRef="#br0" timeOffset="4465.615">5217 832 3081,'35'-26'2196,"-35"26"-2121,0-1 1,0 1-1,1 0 1,-1 0-1,0-1 0,0 1 1,0 0-1,0-1 0,1 1 1,-1 0-1,0-1 0,0 1 1,0-1-1,0 1 1,0 0-1,0-1 0,0 1 1,0 0-1,0-1 0,0 1 1,0-1-1,0 1 0,0 0 1,0-1-1,0 1 1,-1 0-1,1-1 0,0 1 1,0 0-1,0-1 0,0 1 1,-1 0-76,-11-10 2045,-15-1 382,23 11-2271,1-1-1,0 1 0,0 0 0,0 0 1,0 0-1,-1 0 0,1 1 1,0-1-1,0 1 0,0 0 1,0 0-1,0 0 0,0 0 0,0 0 1,0 1-1,-2 1-155,0 0 127,0 1 0,1 0 0,-1 1 0,1-1 0,0 1 0,0-1-1,0 1 1,-2 4-127,-3 7 91,0 0 1,2 1-1,0 0 0,1 0 0,-3 11-91,5-13 21,1 0 0,0 0 0,1 0 1,1 1-1,0-1 0,1 1 0,1 0 0,0-1 0,4 15-21,-4-24 7,0 0 0,1 0 1,0 0-1,0 0 0,0-1 0,1 1 0,0-1 0,0 0 0,0 1 0,1-1 0,-1-1 0,1 1 0,0-1 0,1 1 0,-1-1 0,1 0 0,0-1 0,0 1 0,0-1 0,0 0 0,1 0 0,-1 0 0,1-1 0,0 0 0,-1 0 0,7 0-7,-1 0 13,0-1 1,0 0-1,0-1 0,0 0 0,0-1 0,0 0 0,0 0 0,0-2 1,0 1-1,0-1 0,-1-1 0,1 0 0,-1 0 0,0-1 1,0-1-1,-1 1 0,7-6-13,-9 6 10,-1 0 0,-1 0 0,1 0 0,0-1 0,-1 0 0,0 0 0,-1 0 0,1-1 0,-1 1 0,-1-1 0,1 0 0,-1 0 0,0-1 0,-1 1 0,1 0 0,-1-1 0,-1 0 0,0 1 0,0-1 0,0 0 0,-1 0 0,0 0 0,-1 1 0,0-1 0,-1-7-10,-1 5 18,0-1-1,-1 1 1,0 0 0,-1 1 0,0-1 0,0 1 0,-1 0 0,0 0 0,-1 1 0,0 0-1,0 0 1,-1 1 0,0-1 0,0 2 0,0-1 0,-1 1 0,-7-4-18,8 6-36,1 0 0,-1 0 1,0 0-1,0 1 0,0 0 1,-1 1-1,1 0 0,-1 0 0,1 1 1,-1 0-1,0 0 0,1 1 1,-1 0-1,0 1 0,1 0 0,-1 0 1,1 1-1,-1 0 0,1 1 1,0-1-1,0 1 0,-2 2 36,7-4-116,1 0-1,-1 1 0,1 0 1,-1-1-1,1 1 0,-1 0 1,1 0-1,0 1 1,-1 0 116,2-1-78,0 0 1,0 0 0,0 0-1,1 0 1,-1 0 0,0 0-1,1 0 1,0 1-1,-1-1 1,1 1 77</inkml:trace>
  <inkml:trace contextRef="#ctx0" brushRef="#br0" timeOffset="5285.553">5537 804 6665,'-5'-20'4845,"4"16"-1278,14 19-2300,-13-15-1269,17 23 258,-1 1-1,-1 0 1,-1 1-1,-1 1 1,-2 0-1,2 8-255,4 15 81,-2 0 0,-3 2-1,-1 1-80,-11-50 6,0-1-1,0 0 1,0 0 0,1 0-1,-1 1 1,1-1 0,-1 0-1,1 0 1,-1 0-1,1 0 1,-1 0 0,1 0-1,0 0 1,0 0-6,-1-1 2,1 0 0,-1 1 0,0-1 0,0 0 1,1 0-1,-1 0 0,0 0 0,1-1 0,-1 1 0,0 0 0,0 0 0,1 0 1,-1 0-1,0 0 0,0 0 0,1 0 0,-1 0 0,0-1 0,0 1 0,0 0 1,1 0-1,-1 0 0,0 0 0,0-1 0,0 1 0,1 0 0,-1 0 0,0-1 0,0 1 1,0 0-1,0 0 0,0-1 0,0 1 0,1 0 0,-1 0 0,0-1 0,0 1 1,0 0-1,0 0 0,0-1 0,0 1 0,0 0 0,0-1 0,0 1 0,0 0 1,0 0-1,-1-1 0,1 1 0,0 0-2,8-43 76,2 1 1,1 1-1,6-10-76,-15 46 2,-1 1-1,1 0 1,0-1-1,0 1 0,0 0 1,0 0-1,1 0 1,-1 1-1,1-1 1,0 1-1,0-1 1,1 1-1,2-2-1,-5 4 0,0 1 0,0-1 0,0 1 0,1-1 0,-1 1 0,0 0-1,0 0 1,1 0 0,-1-1 0,0 1 0,0 0 0,1 0 0,-1 1 0,0-1 0,0 0 0,1 0 0,-1 1 0,0-1 0,0 0-1,0 1 1,0-1 0,1 1 0,-1 0 0,0-1 0,0 1 0,0 0 0,0 0 0,0-1 0,0 1 0,-1 0 0,1 0 0,0 0-1,0 0 1,6 7-1,-1 0-1,0 0 1,0 1-1,-1 0 2,1 0 0,6 9 10,-4-4-15,0-1 0,2 0 0,-1-1 0,2 0-1,-1-1 1,2 1 5,-8-9 11,-1-1-1,0 1 0,1-1 0,-1 0 1,1 0-1,-1 0 0,1-1 0,0 1 1,0-1-1,0 0 0,0 0 0,0 0 1,0-1-1,0 0 0,0 1 0,0-1 1,0-1-1,0 1 0,1 0 0,-1-1 1,0 0-1,-1 0 0,1 0 0,0-1 1,2 0-11,-2 0 26,0 0 1,-1 0 0,1 0-1,-1-1 1,1 1-1,-1-1 1,0 0 0,0 0-1,0 0 1,-1 0-1,1 0 1,-1-1 0,1 1-1,-1-1 1,0 0-1,-1 1 1,1-1 0,-1 0-1,1 0 1,-1 0-1,-1 0 1,1 0 0,0-1-1,-1 1 1,0-2-27,1-12 69,-2 1 0,0 0-1,-1-1 1,-1 1 0,-2-9-69,-23-75 99,18 72-76,2-1 1,1 1 0,1-1 0,0-13-24,6 43-1,0-1 1,0 0 0,0 0 0,0 0 0,0 0-1,0 0 1,0 0 0,0 0 0,0 0-1,0 0 1,1 1 0,-1-1 0,0 0 0,1 0-1,-1 0 1,1 0 0,-1 0 0,1 1 0,-1-1-1,1 0 1,-1 0 0,1 1 0,0 0-1,-1 0 1,1-1-1,-1 1 1,1 0-1,0 0 1,-1 0-1,1 0 1,0 0-1,-1 0 1,1 0 0,-1 0-1,1 0 1,0 0-1,-1 0 1,1 0-1,0 1 1,-1-1-1,1 0 1,-1 0-1,1 1 1,0-1 0,5 4-4,-1-1 0,1 1 0,0 0 0,-1 1 0,0 0 4,-1-2-1,25 22 1,-4-2 0,1-1 1,0-2 0,2 0-1,0-2 1,26 12-1,-47-27 3,0 1 0,1-1 0,0-1 0,0 0 0,0 0 0,0 0 1,0-1-1,0 0 0,0-1 0,0 0 0,0 0 0,0-1 0,0 0 0,0 0 0,0 0 1,0-1-1,0-1 0,0 0 0,-1 0 0,1 0 0,-1-1 0,0 0 0,0 0 0,0 0 1,-1-1-1,4-3-3,-6 4 2,0 0 0,0-1 1,-1 1-1,1 0 0,-1-1 1,0 0-1,-1 0 0,1 0 0,-1 0 1,0 0-1,0-1 0,0 1 1,-1 0-1,1-4-2,-2 6 1,1 1-1,-1-1 1,0 0-1,0 0 1,0 1-1,0-1 1,0 0-1,0 1 1,-1-1-1,1 0 1,-1 1-1,0-1 1,0 1-1,0-1 1,0 1-1,0-1 1,-1 1-1,1 0 1,-1 0-1,1-1 1,-1 1-1,0 0 1,0 1 0,0-1-1,0 0 1,0 0-1,0 1 1,0-1-1,-1 1 1,-1-1-1,1 1-1,0 0 1,0 0 0,-1 1 0,1-1-1,0 1 1,0 0 0,-1 0-1,1 0 1,0 0 0,0 1 0,-1-1-1,1 1 1,0 0 0,0 0-1,0 0 1,0 0 0,0 0 0,0 1-1,0-1 1,0 1 0,-2 2 0,-3 2 0,0 0 1,1 0-1,0 1 1,0 0-1,0 0 1,-4 7-1,3-2 3,0 1 0,1-1 0,1 1 0,0 0 0,1 0 0,0 1 0,1 0 0,1 0 0,0 0 0,1 0 0,0 0 0,1 0 0,1 7-3,0-13 2,0 1 0,1-1 0,0 0 0,0 1 0,1-1 0,0 0 0,0 0 0,1 0 0,0 0 0,0-1 0,1 1 0,0-1 0,1 0 0,-1 0 0,1 0 0,1 0 0,-1-1 0,1 0 0,0 0 0,0-1 0,1 0 0,0 0 0,2 1-2,4 1 10,0-1 1,1-1-1,-1 0 0,1 0 0,1-2 0,-1 0 0,0 0 0,1-1 1,0-1-1,-1-1 0,10 0-10,-1-2-41,0 0 0,-1-2 0,0 0 0,0-2 0,0 0 0,0-2 1,4-2 40,44-25-130</inkml:trace>
  <inkml:trace contextRef="#ctx0" brushRef="#br0" timeOffset="5696.821">7199 195 10498,'-1'-2'427,"-3"-2"390,1 0-1,-1 1 0,0 0 0,-1-1 0,1 1 1,-4-1-817,8 3 60,-1 1 1,1 0 0,-1 0 0,0-1 0,1 1 0,-1 0 0,1 0 0,-1 0-1,1 0 1,-1 0 0,1 0 0,-1 0 0,0 0 0,1 0 0,-1 0 0,1 0-1,-1 0 1,1 0 0,-1 1 0,1-1 0,-1 0 0,1 0 0,-1 1 0,1-1-1,-1 0-60,0 2 62,0-1-1,0 0 0,1 0 0,-1 1 1,0-1-1,1 0 0,-1 0 0,1 1 0,-1-1 1,1 1-1,0-1 0,0 0 0,0 1 0,0-1 1,0 1-1,0-1-61,1 24 145,1-1 0,1 0 0,2 0 0,0 0 0,2 0 0,2 5-145,6 24 114,0 12 66,-2 1-1,2 64-179,-6 134 312,-7-213-220,-4-66-60,-2 0 0,0 0 1,-1 1-1,0-1 0,-1 1 0,0 1 1,-2-1-1,1 1 0,-2 0 1,0 1-1,0 0 0,-1 0-32,2 3 1,0 1 0,-1 0-1,0 0 1,0 1 0,0 0 0,-1 1-1,-10-5 0,14 7 2,-1 2 0,0-1 0,0 1 0,0 0 0,-1 0 0,1 1-1,0 0 1,-1 0 0,1 0 0,0 1 0,-1 1 0,-4 0-2,7 0 2,-1 0 0,0 1 0,1 0 0,-1 0-1,1 0 1,-1 1 0,1 0 0,0 0 0,0 0 0,0 0 0,1 1 0,-1 0 0,1 0 0,0 0 0,0 1 0,0-1 0,1 1 0,0 0 0,0 0 0,0 0-2,-4 7 24,2-1 0,0 1 0,0 0 0,1 0 0,0 1 0,1-1 1,1 1-1,-1 8-24,2-15 27,0 0 0,1 0 0,0 0 1,0 1-1,0-1 0,1 0 0,0 0 0,0 0 0,1 0 1,-1 0-1,1 0 0,1-1 0,-1 1 0,1-1 1,0 1-1,0-1 0,0 0 0,1 0 0,0 0 1,0 0-1,0-1 0,1 0 0,3 3-27,1-1 35,0-1-1,1-1 1,-1 0-1,1 0 1,0-1 0,0 0-1,0-1 1,1 0-1,-1-1 1,0 0-1,7 0-34,7-1 138,1-1 0,-1-1 0,0-1 0,12-4-138,35-11 194</inkml:trace>
  <inkml:trace contextRef="#ctx0" brushRef="#br0" timeOffset="6114.26">8071 202 8634,'1'-6'667,"0"3"-198,-1 0-1,1 0 1,-1-1 0,0 1-1,0 0 1,0-1-1,0 1 1,-1 0-1,1 0 1,-1-2-469,6 53 3991,0 14-3820,17 54 382,4-1 0,29 75-553,-41-139-105,-2 0 0,-2 0 0,-3 1-1,-2 0 1,-1 30 105,-3-63-205,-1-19 201,0 0 0,0 0-1,0 0 1,0 0 0,0 0 0,0 0 0,1 0-1,-1 0 1,0 0 0,0 0 0,0 0 0,0 0 0,0 0-1,0 0 1,0 0 0,0 0 0,0 0 0,0 0-1,1 0 1,-1 0 0,0 0 0,0 0 0,0 0 0,0 0-1,0 0 1,0 0 0,0 0 0,0 0 0,0 0-1,1 0 1,-1 0 0,0 0 0,0 0 0,0 0-1,0 0 1,0 0 0,0 0 0,0 0 0,0 0 0,0 0-1,0 0 1,0-1 0,0 1 0,0 0 0,0 0-1,0 0 1,1 0 0,-1 0 0,0 0 0,0 0 0,0 0-1,0 0 1,0 0 0,0-1 0,0 1 0,0 0-1,0 0 1,0 0 0,0 0 0,0 0 0,0 0-1,0 0 1,0 0 0,0 0 0,0 0 4</inkml:trace>
  <inkml:trace contextRef="#ctx0" brushRef="#br0" timeOffset="6578.911">7922 690 9210,'16'-4'4544,"9"2"-2886,-3 2-839,193-31 1804,-134 17-4179,1 3 0,71 0 1556,-139 11-1178,-1 1 0,0 0-1,1 1 1,-1 0 0,0 1 0,0 0-1,0 1 1,8 4 1178,-23-12 1733,-8-2-355,4 5-911,0-1 0,0 1 0,-1 1 0,1-1-1,0 1 1,0 0 0,0 0 0,-1 1 0,1 0-1,0 0 1,0 0 0,0 1 0,0 0-467,-3 1 276,1 1 1,0 0 0,0 0-1,1 0 1,-1 1 0,1 0 0,0 1-1,1 0 1,-1 0-277,-1 1 69,2 1 1,-1-1-1,1 1 0,0 1 1,0-1-1,1 1 1,0 0-1,1 0 0,0 0 1,1 0-1,-1 1 1,2 0-1,-1 0 0,2 0 1,-1 0-1,1 6-69,1-10 11,0 0-1,0 0 0,1 0 1,0 0-1,0 0 1,1 0-1,-1 0 1,1 0-1,1 0 0,-1-1 1,1 1-1,0-1 1,0 1-1,0-1 1,1 0-1,0-1 1,0 1-1,0-1 0,1 1 1,-1-1-1,1 0 1,0-1-1,0 1 1,1-1-1,-1 0 1,1-1-1,-1 1 0,1-1 1,0 0-1,0 0 1,0-1-1,0 0 1,0 0-1,0 0 1,0-1-1,0 0 0,0 0 1,0 0-1,1-1 1,-1 0-1,3-1-10,0-1 9,0 0 1,1 0-1,-2-1 0,1-1 1,0 1-1,-1-1 0,0-1 1,0 0-1,0 0 0,-1 0 0,0-1 1,0 0-1,-1 0 0,0-1 1,0 0-1,-1 0 0,2-3-9,-2 3 8,-1 1 0,0-1 0,0-1 0,-1 1 0,0 0 0,0-1-1,-1 0 1,0 0 0,0 1 0,-1-1 0,0 0 0,-1 0 0,0 0 0,-1 0 0,0 0-1,0 0 1,0 0 0,-3-7-8,1 11 2,1 0 0,-1 1-1,1-1 1,-1 1 0,-1 0 0,1 0-1,0 0 1,-1 0 0,0 0 0,0 1-1,0 0 1,-1-1 0,1 2 0,-1-1-1,1 0 1,-1 1 0,0 0-1,0 0 1,0 1 0,0-1 0,0 1-1,0 0 1,-1 0 0,1 1 0,0-1-1,-1 1 1,1 1 0,0-1 0,0 1-1,-5 0-1,-26 11-8</inkml:trace>
  <inkml:trace contextRef="#ctx0" brushRef="#br0" timeOffset="7345.862">9550 718 9106,'-2'-4'649,"-1"0"1,1 0-1,-1 1 1,0-1-1,0 1 1,0 0-1,-1 0 1,-1-2-650,5 5 72,-1 0 1,1 0 0,0 0 0,-1-1 0,1 1 0,-1 0 0,1 0-1,0 0 1,-1 0 0,1 0 0,0 0 0,-1 0 0,1 0 0,-1 0-1,1 0 1,0 0 0,-1 0 0,1 0 0,-1 0 0,1 0 0,0 0 0,-1 0-1,1 1 1,0-1 0,-1 0 0,1 0 0,0 0 0,-1 1 0,1-1-1,0 0 1,-1 0 0,1 1 0,0-1-73,-2 2 101,1 0 1,0 0-1,1 0 1,-1 0-1,0 0 1,1 1-1,-1-1 1,1 0-1,-1 0 1,1 1-1,0 0-101,-1 20 265,0 0 0,2 0 0,1 0 0,1 7-265,19 93 349,-10-63-196,7 29 5,9 47 30,-26-115-151,0-1 0,-1 1 0,0-1 0,-2 1 0,-2 10-37,-1-16 36,-1-11 33,3-6-60,1 1-1,0 0 0,0 0 0,0 0 0,0-1 0,0 1 0,1-1 0,-1 1 0,0 0 0,1-1 0,-1 0 0,1 1 1,-1-1-1,1-1-8,-17-67 67,3-1 0,3-1 0,3-1-67,0 5 20,-6-30-5,4 35-1,2 0 0,4 0 0,2-22-14,2 74 1,1 1 0,0-1 0,1 1 0,0-1 0,1 1 0,0 0-1,0 0 1,1 0 0,1 1 0,0-1 0,0 1 0,0 0 0,1 1-1,1-1 1,-1 1 0,1 0 0,1 1 0,0-1 0,0 2 0,0-1 0,0 1-1,1 0 1,0 1 0,1 0 0,-1 0 0,1 1 0,0 1 0,0-1-1,0 2 1,0-1 0,1 1 0,-1 1 0,1 0 0,-1 0 0,1 1 0,-1 0-1,6 2 0,-6-1-1,1 1 0,-1 1 0,0-1 0,0 2 0,0-1-1,0 1 1,-1 1 0,1 0 0,-1 0 0,0 1 0,-1 0-1,1 1 1,-1-1 0,-1 2 0,1-1 0,1 3 1,-4-4 0,-1 0-1,0 0 1,0 0 0,0 1 0,-1-1 0,0 1-1,0 0 1,-1 0 0,0 0 0,0 0 0,-1 0 0,1 1-1,-2-1 1,1 0 0,-1 1 0,0-1 0,0 0 0,-1 1-1,0-1 1,0 0 0,-1 0 0,0 0 0,-3 6 0,-2 3 1,0-1 1,-1-1 0,-1 1-1,0-2 1,-1 1 0,-1-1 0,0 0-1,-1-1 1,-8 6-2,-20 16 12,-2-2 1,-19 10-13,52-36 8,0 0 1,0-1-1,-1 0 1,1 0 0,-1-1-1,-10 3-8,19-7 1,-1 1 0,0-1 0,1 0 0,-1 1 0,0-1 0,0 0 0,0 0 0,0 0 0,1 0 0,-1-1 0,0 1 0,0 0 0,1-1 0,-1 1 0,0-1 0,0 1 0,1-1 0,-1 0 0,1 0 0,-1 0 0,1 0 0,-1 0 0,1 0 0,-1 0 0,1-1 0,0 1 0,0 0 0,0-1 0,-1 1 0,2-1 0,-1 1 0,0-1 0,0 1 0,0-1 0,1 0 0,-1 1 0,1-1 0,-1 0 0,1 0 0,0 0 0,-1 1 0,1-1 0,0 0-1,0-2-30,-1-1 0,1 1 0,0 0 0,0-1-1,0 1 1,1 0 0,-1 0 0,1 0 0,0-1-1,0 1 1,1 0 0,-1 0 0,1 0 0,1-2 30,0 2-30,1 0 1,-1 1-1,0-1 0,1 1 1,0 0-1,0-1 30</inkml:trace>
  <inkml:trace contextRef="#ctx0" brushRef="#br0" timeOffset="7868.826">10409 626 6985,'1'-5'499,"-1"0"0,1 0-1,-1 1 1,0-1-1,-1 0 1,1 0 0,-1 1-1,0-1 1,0 0-1,-1 1 1,1-1 0,-1 1-1,-1-3-498,1 4 195,1 1-1,-1-1 0,0 1 1,1 0-1,-1-1 1,0 1-1,-1 0 1,1 0-1,0 0 1,0 0-1,-1 1 1,1-1-1,-1 1 0,0-1 1,1 1-1,-1 0 1,0 0-1,0 0 1,0 0-1,0 1 1,0-1-1,-2 1-194,-3 0 150,0 0-1,0 1 0,0 0 1,0 0-1,1 1 1,-1 0-1,0 0 1,1 1-1,0 0 1,-1 0-1,-1 3-149,-3 0 88,1 1 0,0 0 0,0 1-1,1 1 1,0 0 0,-4 4-88,8-6 13,0 0 0,1 0 0,1 0 1,-1 1-1,1-1 0,0 1 0,1 0 0,0 1 0,0-1 0,0 0 0,1 1 0,1 0 0,-1-1 0,2 1 0,-1 0 1,1-1-1,0 1 0,1 0 0,1 6-13,-1-6 5,1 0 0,0 0 0,1 0 1,0 0-1,0-1 0,1 1 0,0-1 1,1 0-1,0 0 0,0-1 0,0 1 1,1-1-1,0 0 0,1 0 0,0-1 1,0 0-1,0 0 0,5 2-5,-8-5 4,1 0 1,0-1-1,0 0 1,0 1-1,0-2 0,0 1 1,0-1-1,0 0 1,0 0-1,1 0 0,-1-1 1,0 1-1,0-1 1,1-1-1,2 0-4,-1 0 6,0-1-1,-1 1 1,1-2 0,-1 1 0,1-1-1,-1 0 1,0 0 0,0-1-1,0 0 1,0 0 0,-1-1-6,6-4 9,-1 0 1,-1-1-1,0-1 1,0 1-1,-1-1 1,0-1-1,-1 0 1,-1 0-1,1 0 1,-2-1-1,3-8-9,-2-2 9,-1 0 0,-1 0 0,-2-1 0,0 1 0,-1-1-1,-1 1 1,-2-10-9,1 24 1,1 0 0,0 5-1,0 1 0,0-1 0,0 1-1,0-1 1,-1 1 0,0-1 0,1 1 0,-1 0 0,-1-1 0,1 1 0,-1-2 0,-1 17-16,2 11 11,1-1 6,2 0 0,0 0 0,1 0 1,1 0-1,2-1 0,0 0 0,1 0 0,1 0 1,1-1-1,5 8-1,-10-20-10,1 3-127,1 0 0,0 0 0,1 0 0,0-1 0,1 0 0,5 5 137,12 7-302</inkml:trace>
  <inkml:trace contextRef="#ctx0" brushRef="#br0" timeOffset="8275.414">10793 561 8218,'-3'-9'1358,"1"2"-112,0 0 0,-1 1 0,0-1 0,0 1 0,-3-5-1246,6 11 32,-1-1 1,1 1-1,0 0 1,0 0-1,0 0 1,0 0-1,0 0 1,0 0-1,0 0 0,0-1 1,0 1-1,-1 0 1,1 0-1,0 0 1,0 0-1,0 0 0,0 0 1,0 0-1,0 0 1,-1 0-1,1 0 1,0 0-1,0 0 1,0 0-1,0 0 0,0 0 1,-1 0-1,1 0 1,0 0-1,0 0 1,0 0-1,0 0 0,0 0 1,-1 0-1,1 0 1,0 0-1,0 0 1,0 0-1,0 0 1,0 0-1,0 0 0,-1 0 1,1 0-1,0 1 1,0-1-1,0 0 1,0 0-1,0 0 0,0 0 1,0 0-1,0 0 1,0 0-1,0 1 1,-1-1-1,1 0 1,0 0-1,0 0 0,0 0 1,0 0-1,0 1 1,0-1-1,0 0 1,0 0-1,0 0 0,0 0 1,0 0-1,0 1-32,-4 18 786,1 26-438,2-3-235,2-1 0,2 1-1,2-1 1,2 7-113,-5-40 11,0-1 1,0 0-1,1 1 0,0-1 0,0 0 1,0 0-1,1-1 0,4 7-11,-6-10 6,0-1 0,1 1-1,-1-1 1,0 0 0,1 0-1,-1 0 1,1 0 0,0 0 0,-1-1-1,1 1 1,0-1 0,0 1 0,0-1-1,0 0 1,0 0 0,1-1 0,-1 1-1,0-1 1,0 1 0,0-1-1,1 0 1,2-1-6,10-2 15,-1 0-1,0-2 1,0 0-1,0 0 0,-1-2 1,0 0-1,0 0 1,0-1-1,-1-1 0,0 0 1,0-1-15,-5 2 7,-1 1 0,1-1 0,-2-1 0,1 1 0,-1-1 0,0 0 1,0-1-1,-1 0 0,-1 1 0,0-2 0,0 1 0,-1 0 0,1-3-7,-1-2 6,0 0-1,-1 0 1,-1 0 0,0 0-1,-1 0 1,0 0 0,-1 0-1,-4-15-5,-5 2-1,10 28 1,0-1 0,0 1 0,0 0 0,0-1-1,-1 1 1,1 0 0,0-1 0,0 1 0,0 0 0,-1 0 0,1-1 0,0 1 0,0 0-1,-1 0 1,1-1 0,0 1 0,-1 0 0,1 0 0,0 0 0,-1 0 0,1-1 0,0 1-1,-1 0 1,1 0 0,0 0 0,-1 0 0,1 0 0,0 0 0,-1 0 0,1 0 0,0 0 0,-1 0 0,-7 9-5,-2 18-2,8-15 13,0 1 1,1 0-1,0-1 0,1 1 0,1 0 0,0-1 0,0 1 1,1 0-1,1-1 0,0 0 0,1 0 0,0 0 0,1 0 1,1 0-1,-1-1 0,2 0 0,-1 0 0,2-1 0,-1 0 1,1 0-1,1 0 0,0-1 0,0-1 0,1 1 0,0-2 1,0 1-1,1-1 0,0-1 0,7 3-6,3 1-127,0-2 1,1 0-1,21 4 127,10-4-135</inkml:trace>
  <inkml:trace contextRef="#ctx0" brushRef="#br0" timeOffset="8658.1">11785 515 8474,'-3'-10'1363,"0"-2"153,-1 1 0,0-1-1,0 1 1,-7-10-1516,10 19 125,0 0 0,0 0 0,0 0-1,-1 0 1,1 0 0,-1 0 0,0 0 0,1 1 0,-1-1-1,0 1 1,0-1 0,0 1 0,0-1 0,0 1 0,0 0-1,-1 0 1,1 0 0,0 1 0,0-1 0,-1 0 0,1 1 0,-1-1-1,1 1 1,0 0 0,-1 0 0,1 0 0,-1 0-125,-9 3 57,0 0 0,0 1 1,0 0-1,1 1 0,0 0 0,0 1 1,0 0-1,0 0 0,1 2 0,0-1 1,1 1-1,-1 0 0,1 1 0,1 0 1,0 1-1,-2 4-57,8-12 2,1 0 0,-1 0 0,1 0 0,0 0-1,0 0 1,0 1 0,0-1 0,1 1 0,-1-1 0,0 0 0,1 1 0,0-1-1,0 1 1,0-1 0,0 1 0,0-1 0,0 1 0,0-1 0,1 1 0,-1-1-1,1 1 1,0-1 0,0 0 0,0 1 0,0-1 0,0 0 0,0 0 0,1 0 0,-1 0-1,1 0 1,-1 0 0,1 0 0,0 0 0,0 0 0,0-1 0,0 1 0,0-1-2,11 9 7,0-1 1,1-1 0,0 0-1,1-1 1,7 2-8,-9-3 5,3 2 2,0-2-1,0 2-1,-1 0 1,0 1 0,0 1-6,-12-9 1,0 2 0,0-1 0,0 0 1,-1 0-1,1 1 0,-1 0 0,1-1 0,-1 1 1,0 0-1,0 0 0,0 0 0,-1 0 0,1 1 1,-1-1-1,0 0 0,0 1 0,0-1 0,0 1 1,0-1-1,-1 1 0,1 2-1,-2-3 1,1 0 0,-1 0 0,0 0 0,0 0 0,0 0 0,0 0 0,-1 0 0,1 0 0,-1-1 0,0 1 0,0-1 0,1 1 0,-2-1 0,1 0 0,0 1 0,0-1 0,-1 0 0,1-1 0,-1 1 0,0 0 1,1-1-1,-1 1 0,0-1 0,0 0 0,0 0-1,-8 4 11,-1-1 0,0-1 0,0 0 0,0 0 0,-9 0-11,-34 0 46,50-3-31,0 0 1,0 0-1,0-1 1,0 0-1,1 0 1,-1 0 0,0-1-1,1 1 1,-5-3-16,9 4 12,-1 0-1,1 0 1,0-1 0,-1 1 0,1 0 0,0 0 0,0 0 0,-1 0 0,1-1 0,0 1-1,0 0 1,-1 0 0,1-1 0,0 1 0,0 0 0,0 0 0,-1-1 0,1 1-1,0 0 1,0 0 0,0-1 0,0 1 0,0 0 0,0-1 0,0 1 0,0 0-1,-1-1 1,1 1 0,0 0 0,0-1 0,0 1 0,1 0 0,-1 0 0,0-1-1,0 1 1,0 0 0,0-1 0,0 1 0,0 0 0,0-1 0,0 1 0,1 0 0,-1 0-1,0-1 1,0 1 0,0 0 0,1 0 0,-1-1 0,0 1 0,0 0 0,1 0-1,-1 0 1,0 0 0,0-1-12,12-5 294</inkml:trace>
  <inkml:trace contextRef="#ctx0" brushRef="#br0" timeOffset="9086.606">12058 606 4705,'2'-1'730,"0"-1"0,0 1 0,0 0 0,0 0 0,0 0 0,0 0 0,1 0 0,-1 0 1,0 0-1,1 1 0,-1-1 0,0 1 0,1 0 0,1 0-730,36 4 3017,-32-3-2810,-1 0 0,1 0 0,-1-1-1,1 1 1,1-2-207,-1 0 74,0 0 0,0-1 0,0 0-1,0 0 1,0-1 0,0 0 0,-1 0-1,0-1 1,1 0 0,-1-1-1,-1 1 1,1-1 0,-1 0 0,2-2-74,-4 2 21,0 1 1,0-1-1,0 0 0,0-1 1,-1 1-1,0-1 1,0 1-1,0-1 0,-1 0 1,0 0-1,0 0 1,0 0-1,-1 0 0,0-1 1,0 1-1,-1 0 1,0-1-1,0-4-21,0 2 19,-1 0 1,0 0-1,-1 0 0,0 0 1,-1 0-1,1 0 0,-2 0 0,1 0 1,-1 1-1,-1-2-19,3 8 2,0-1 1,1 0-1,-1 1 1,-1-1-1,1 1 1,0 0-1,0-1 1,-1 1-1,0 0 1,1 1-1,-1-1 0,0 0 1,0 1-1,0 0 1,0-1-1,0 1 1,0 0-1,0 0 1,0 1-1,0-1 1,-1 1-1,1 0 1,0 0-1,0 0 0,0 0 1,-1 0-1,1 1 1,0-1-1,0 1 1,-2 0-3,-3 2 4,-1 0 1,1 1-1,0 0 0,0 0 1,1 1-1,-1 0 0,1 1 1,0-1-1,0 1 1,1 0-1,0 1 0,0 0 1,0 0-1,-1 2-4,-9 16 21,0 0 1,1 1-1,-8 20-21,15-29 15,0 1-1,1 0 1,1 1-1,1-1 1,1 1-1,0 0 1,1 1-15,3-14 8,-1-1 0,1 1 0,0-1 1,0 1-1,1 0 0,-1-1 0,1 1 0,0-1 1,1 1-1,0-1 0,-1 0 0,2 1 0,-1-1 1,1 0-1,-1 0 0,1-1 0,1 1 0,-1 0 0,1-1 1,-1 0-1,1 0 0,1 0 0,-1 0 0,0-1 1,1 0-1,2 2-8,7 2 51,0-1 0,0 0 0,1-1 0,-1-1 0,1 0 0,1-1 0,-1 0 0,12 0-51,24-1 1608,1-1-1,0-3-1607,29-2 1249</inkml:trace>
  <inkml:trace contextRef="#ctx0" brushRef="#br0" timeOffset="10579.292">13160 577 5433,'90'-122'2751,"-73"96"-1104,-17 25-1607,0 1-1,0 0 1,0 0 0,0-1 0,1 1 0,-1 0 0,0 0 0,0-1 0,0 1 0,0 0 0,0-1 0,0 1 0,0 0-1,0 0 1,0-1 0,0 1 0,0 0 0,0-1 0,0 1 0,0 0 0,0-1 0,0 1 0,0 0 0,0 0-1,0-1 1,0 1 0,0 0 0,0-1 0,-1 1 0,1 0-40,-1 0 114,0 0-1,0 0 1,0 0-1,0 0 1,0 0 0,0 1-1,0-1 1,0 0-1,0 1 1,1-1 0,-1 1-1,0-1 1,0 1-1,0-1-113,0 1 183,-5 2-21,0 1 0,1 0-1,-1 0 1,1 0-1,0 0 1,0 1-1,0 0 1,1 0 0,0 1-1,0-1 1,0 1-1,0 0 1,1-1-1,0 2 1,0-1-1,1 0 1,0 1 0,0-1-1,0 1 1,1 0-162,-1 3 69,1 0 1,1 0-1,0-1 1,0 1-1,1 0 1,0 0 0,0-1-1,1 1 1,0-1-1,1 1 1,0-1-1,1 0 1,0 0-1,0 0-69,3 3 32,-1-1 0,2 0 0,-1 0 0,1 0 0,1-1 0,0-1 0,0 1 0,1-1 0,5 2-32,-12-8 10,0-1-1,1 1 1,-1-1-1,1 0 1,-1 0-1,1-1 1,0 1 0,0-1-1,0 0 1,-1 0-1,1 0 1,1 0-1,-1-1 1,0 1-1,0-1 1,0 0 0,0-1-1,0 1 1,0-1-1,0 1 1,0-1-1,0-1 1,0 1 0,0 0-1,-1-1 1,1 0-1,0 0 1,-1 0-1,1 0 1,-1 0-1,3-3-9,10-10 18,0-1 0,-1-1 0,0-1 0,-1 0 0,-2 0 0,0-1 0,0-1 0,-2 0 0,0-1 0,-2 0 0,0 0 0,-2-1 0,0 1 0,-1-2 0,0-10-18,-3 25 6,-2-1 0,1 1 0,-1 0 0,-1 0 0,1 0 0,-1 0 0,-1-4-6,-4 3 38,0 12 4,-4 14 3,7-7-34,0 0 0,0 0 0,1 0 1,0 0-1,1 1 0,0-1 0,1 1 1,0-1-1,0 1 0,1-1 0,1 1 1,-1-1-1,2 1 0,0-1 0,0 0 1,0 0-1,2-1 0,-1 1 0,1-1 1,2 3-12,-1-2-64,1 0 1,-1-1 0,1 0-1,1 0 1,0 0 0,0-1-1,1-1 1,0 1 0,0-1-1,1-1 1,0 0 0,0 0-1,0-1 1,1 0 0,0-1-1,0 0 1,0-1 0,5 1 63,19 0-404</inkml:trace>
  <inkml:trace contextRef="#ctx0" brushRef="#br0" timeOffset="10994.868">13858 421 8170,'-1'-1'134,"0"1"0,0 0 0,1 0 0,-1 0 0,0 0 0,0 0 0,1 0 0,-1 0 0,0 0 0,0 0 0,1 1 0,-1-1 0,0 0 0,0 0 0,1 1 0,-1-1 0,0 0 0,1 1 0,-1-1 0,1 1 0,-1-1 0,0 1 0,1-1 0,-1 1 0,1-1 0,-1 1 0,1-1 0,-1 1 0,1 0 0,0-1 0,-1 1 0,1 0 0,0 0 0,0-1 0,-1 1 0,1 0 0,0-1 0,0 1 0,0 0 0,0 0 0,0-1 0,0 1 0,0 0 0,0 0 0,0 0-134,1 6 158,0 0-1,0 0 1,1 0-1,0 0 1,0 1-158,0-1 458,18 55 1607,6 8-2065,-6-16 310,-17-46-274,0-1-1,0 0 1,1 0-1,0 0 1,3 4-36,-7-11 2,0 0 0,0 1 1,1-1-1,-1 0 1,0 0-1,0 1 1,1-1-1,-1 0 1,0 0-1,0 0 1,1 0-1,-1 1 1,0-1-1,0 0 1,1 0-1,-1 0 1,0 0-1,1 0 1,-1 0-1,0 0 1,1 0-1,-1 0 1,0 0-1,1 0 1,-1 0-1,0 0 1,0 0-1,1 0 1,-1 0-1,0 0 1,1 0-1,-1 0 0,0-1 1,0 1-1,1 0 1,-1 0-1,0 0 1,0 0-1,1-1 1,-1 1-1,0 0 1,0 0-1,0-1 1,1 1-1,-1 0 1,0 0-1,0-1 1,0 1-1,0 0 1,1-1-3,5-13 72,-3 2-52,-1-1 1,-1 0 0,0 1 0,-1-1 0,0 0-1,-1 0 1,0 1 0,-1-1 0,-1 0 0,0 1 0,-1-3-21,-1-3 10,1-1 1,1 0 0,1 0 0,0-4-11,2 18 0,0 1 1,1 0-1,-1 0 1,1 0-1,-1 0 1,1-1-1,0 1 1,1 0-1,-1 0 1,1 1-1,0-1 1,0 0 0,0 0-1,0 1 1,1 0-1,-1-1 1,1 1-1,0 0 1,0 0-1,1 0 0,-2 1 0,1 0-1,0 0 1,0 1 0,1-1-1,-1 1 1,0 0 0,0 0-1,1 0 1,-1 1-1,1-1 1,-1 1 0,0 0-1,1-1 1,-1 2-1,1-1 1,-1 0 0,0 1-1,1-1 1,-1 1-1,0 0 1,1 0 0,-1 1-1,0-1 1,2 1 0,8 5 1,0 1 1,0 0-1,-1 1 0,0 0 1,0 1-1,-1 0 0,-1 0 1,1 2-1,-2-1 0,0 1 1,0 1-1,-1-1 0,0 1 1,-1 1-1,-1 0 0,0-1 1,-1 2-1,-1-1 0,0 1 1,0-1-1,-2 1 0,0 0 1,0 6-2,-3-2 18,0-14-154,1 0-1,0 0 1,0 0-1,0 0 1,1 0 0,-1 0-1,2 5 137,6 0-342</inkml:trace>
  <inkml:trace contextRef="#ctx0" brushRef="#br0" timeOffset="11394.019">14418 430 5593,'-5'-30'3521,"3"10"-8,2 10-1361,2 10-896,-1 7-343,8 16-361,2 7-32,1 15-80,6 4-128,-5 1-160,0-4-48,-5-4-40,-2-9-8,-2-5 48,-2-4-224,3-13-744,2-4-720,0-5 879</inkml:trace>
  <inkml:trace contextRef="#ctx0" brushRef="#br0" timeOffset="11395.019">14480 100 10506,'-23'-37'4233,"0"17"-2897,-1 1-151,12 7-457,5 3-344,16 7 24,14 4-208,13 12 80,3 3-88</inkml:trace>
  <inkml:trace contextRef="#ctx0" brushRef="#br0" timeOffset="11777.768">14877 47 7674,'-18'-27'3768,"6"16"-1231,6 8-561,-4 12-879,9 9-233,1 11-456,6 12-40,5 12-96,-3 12-80,9 10-88,-6 1-16,10 0-32,-4-9 8,-6-15 0,4-5 144,-4-12-256,0-5-328,5-5 288</inkml:trace>
  <inkml:trace contextRef="#ctx0" brushRef="#br0" timeOffset="12177.963">14752 453 9266,'-6'-9'4529,"-1"-10"-1928,16 6-497,21 1-1000,15-5-480,32-1-360,6 0-88,5 0 289,-1 2 2567,-19 4-2176</inkml:trace>
  <inkml:trace contextRef="#ctx0" brushRef="#br0" timeOffset="12842.29">4047 1965 8978,'-1'-2'390,"0"1"0,-1 0 0,1-1 0,0 1 0,-1 0 0,1 0 0,-1 0 0,1 0 0,-1 0 0,0 0 0,0 0-390,2 1 84,0 0 1,-1 0 0,1 0 0,-1 0-1,1 0 1,0 0 0,-1 0 0,1 0-1,-1 0 1,1 0 0,-1 0 0,1 0-1,0 0 1,-1 0 0,1 0 0,-1 0-1,1 1 1,0-1 0,-1 0 0,1 0-1,-1 0 1,1 1 0,0-1 0,-1 0-1,1 1 1,0-1 0,-1 0 0,1 1-85,-1 0 88,0 1 1,1 0 0,-1 0 0,0 1 0,1-1-1,-1 0 1,1 0 0,0 0 0,-1 0-1,1 0 1,0 1 0,1-1 0,-1 0-1,0 0 1,1 0 0,-1 1-89,9 37 377,2 0 1,4 4-378,12 45 215,4 61-9,-6-21-8,-24-123-424,1 0 0,0-1-1,0 1 1,0-1 0,1 1 0,0 0 226,-3-6-56,0 0 1,0 0-1,0 0 0,0 0 0,0 1 0,0-1 0,0 0 1,0 0-1,0 0 0,0 0 0,0 0 0,0 1 0,0-1 1,0 0-1,1 0 0,-1 0 0,0 0 0,0 0 0,0 0 1,0 1-1,0-1 0,0 0 0,1 0 0,-1 0 0,0 0 1,0 0-1,0 0 0,0 0 0,1 0 0,-1 0 0,0 0 1,0 0-1,0 0 0,0 0 0,1 0 0,-1 0 0,0 0 1,0 0-1,0 0 0,0 0 0,1 0 0,-1 0 0,0 0 56,3-9-1344,-3-12 120,-6-39 627,-3 0 0,-9-31 597,-1-5 745,-7-25 924,11 55 861,-1-31-2530,14 85 143,1-1 1,1 0-1,0 1 0,1-1 0,0 1 0,1-1 0,0 1 0,1 0 0,1 0 0,0 0 0,4-9-143,-4 12 37,1 0 1,1 0-1,0 1 0,0-1 0,0 1 1,1 0-1,0 1 0,1 0 0,-1 0 1,1 0-1,1 1 0,-1 0 0,1 1 1,3-2-38,-2 3 3,-1 1 0,1 0 0,0 0 0,0 0 0,0 1 0,0 1 0,0 0 0,1 0 0,-1 1 0,0 0 1,0 1-1,0 0 0,1 1 0,-1 0 0,0 1 0,-1 0 0,1 0 0,0 1 0,-1 0 0,0 0 1,0 1-1,0 1 0,-1 0 0,4 3-3,-4-4 1,-1 1 0,0 0-1,0 0 1,0 1 0,-1 0 0,0 0 0,-1 0 0,1 1 0,-1 0-1,-1 0 1,1 0 0,-2 1 0,1-1 0,-1 1 0,0 0-1,-1 0 1,0 0 0,0 0 0,-1 1 0,0-1 0,-1 0 0,0 0-1,-1 1 1,0-1 0,0 0 0,0 0 0,-2 2-1,-1 1 7,0-1 1,-1 0-1,0 0 1,-1 0-1,-1-1 0,1 0 1,-2 0-1,1 0 1,-1-1-1,-1-1 1,1 1-1,-1-1 1,-1 0-1,0-1 0,0 0 1,0-1-1,-1 0 1,0-1-1,0 0 1,0-1-1,-1 0 0,1 0 1,-1-1-1,0-1 1,0 0-1,-1-1-7,9 0-15,0-1 0,-1 1 0,1-1 0,-1-1 0,1 1 0,-1 0-1,1-1 1,-1 0 0,1 0 0,0-1 0,-1 1 0,1-1 0,0 0 0,0 0 0,0 0-1,0-1 1,1 1 0,-1-1 0,1 0 0,-1 0 0,1 0 0,0 0 0,0-1-1,0 1 1,1-1 0,-1 0 0,1 0 0,0 0 0,0 0 0,0-1 15,0 1-113,0 0 1,0 0 0,0 0-1,1 0 1,0-1 0,0 1-1,0-1 1,0 1 0,1-1-1,-1 1 1,1-1 0,0 1-1,1-2 113,6-19-520</inkml:trace>
  <inkml:trace contextRef="#ctx0" brushRef="#br0" timeOffset="13215.354">4630 1835 6537,'10'11'8196,"7"13"-6789,0 1-1,-1 2-1406,51 132 1669,-67-171-741,-4-29-765,3 1-1,1-1 1,2-8-163,-1 37 3,0 1 0,1-1 1,0 1-1,1 0 0,0-1 0,1 1 0,0 1 0,0-1 0,2 1 1,-1 0-1,1 0 0,1 0 0,-1 1 0,2-1-3,-6 8-5,0 0 1,0 0-1,0 0 0,0 0 0,1 0 1,-1 1-1,1-1 0,-1 1 0,1-1 0,-1 1 1,1 0-1,0 0 0,0 0 0,-1 0 1,1 1-1,0-1 0,0 1 0,0 0 1,0 0 4,1 0 52,0 1 0,0 0 0,0 0 0,0 0 1,0 1-1,0-1 0,-1 1 0,1 0 0,0 0 0,-1 0 1,0 1-1,1-1 0,-1 1 0,0 0 0,0 0-52,33 32 366</inkml:trace>
  <inkml:trace contextRef="#ctx0" brushRef="#br0" timeOffset="13579.622">5481 1806 8538,'-4'-5'472,"0"0"1,-1 0 0,1 1-1,-1-1 1,0 1 0,0 0-1,0 1 1,-1-1 0,1 1-1,-1 0 1,0 1-1,0-1 1,0 1 0,0 0-1,0 1 1,-1-1 0,1 1-1,-6 0-472,-3 0 334,-1 0 0,0 1 0,1 1 0,-1 0 0,1 1 0,-1 1 0,-4 2-334,15-4 36,-1 1 0,0-1 0,1 1 1,0 1-1,-1-1 0,1 1 0,0 0 0,0 0 0,0 1 1,1-1-1,-1 1 0,1 0 0,0 0 0,0 1 0,0-1 1,0 1-1,1 0 0,0 0 0,-1 2-36,2-2 6,0 0 0,1 0 0,-1 0 0,1 1 0,0-1 0,0 0 0,1 1 0,-1-1 0,1 1 0,1-1 0,-1 1 0,1-1 0,0 1 0,0-1 0,0 0 0,1 1 0,0-1 0,0 0 0,0 0 0,2 3-6,2 0 6,-1 0-1,1 0 1,1-1 0,-1 1 0,1-1 0,1-1 0,-1 1 0,1-1 0,0-1 0,1 1-1,-1-1 1,1-1 0,0 0 0,0 0 0,0-1 0,1 0 0,-1 0 0,5 0-6,-4-1 9,0 0 0,1 0 0,-1-1 0,0 0 0,1-1 0,-1 0 1,1-1-1,-1 0 0,0-1 0,1 0 0,-1 0 0,0-1 0,0-1 1,0 1-1,-1-2 0,0 1 0,4-3-9,-10 5 4,1 0 0,-1-1 1,0 1-1,-1-1 0,1 1 0,0-1 0,-1 0 0,0 0 1,1 0-1,-1 0 0,0 0 0,-1-1 0,1 1 0,0-1 1,-1 1-1,0-1 0,0 1 0,0-1 0,0 0 0,-1 1 1,1-1-1,-1 0 0,0 0 0,0 1 0,0-1 1,-1 0-1,0 0 0,1 1 0,-1-1 0,0 0 0,-1-2-4,-2-2 6,0 0-1,-1-1 0,1 1 1,-1 1-1,-1-1 0,0 1 1,0 0-1,0 0 0,-1 0 1,0 1-1,0 0 0,-4-2-5,0 1 31,0 1-1,0 0 0,0 0 1,-1 1-1,0 1 0,0 0 0,0 1 1,0 0-1,-1 1 0,-8-1-30,-3 3 185,23 0-108,0 0-1,1 0 1,-1 0-1,0 0 1,1 0-1,-1 0 1,0 1-1,1-1 1,-1 0-1,1 0 1,-1 1-1,0-1 1,1 0-1,-1 1 0,1-1 1,-1 0-1,1 1 1,-1-1-1,1 1 1,-1-1-1,1 1 1,-1-1-1,1 1 1,0-1-1,-1 1 1,1 0-1,0-1 1,0 1-1,-1 0-76,8 16 911</inkml:trace>
  <inkml:trace contextRef="#ctx0" brushRef="#br0" timeOffset="14220.106">5662 1810 8690,'0'-3'764,"-5"-24"1805,5 26-2454,-1 0 0,1 1-1,0-1 1,0 0 0,0 0 0,0 0 0,0 1-1,-1-1 1,2 0 0,-1 0 0,0 0-1,0 1 1,0-1 0,0 0 0,0 0 0,1 1-1,-1-1 1,0 0 0,1 0 0,-1 1-1,1-1 1,-1 0 0,1 1 0,0-2-115,2 7 1147,6 44 249,-2-5-832,61 207 1124,-34-129-1346,-30-111-322,-2 0 0,1 0 0,-1 1 0,-1-1 0,0 0 0,-1 0 0,0 1 0,0-1 0,-1 0 0,-1 1 0,-2 7-20,4-18 4,0-1 0,0 1 0,0-1 0,0 1 0,0-1-1,-1 1 1,1-1 0,0 1 0,0-1 0,-1 1 0,1-1 0,0 1 0,-1-1 0,1 1 0,0-1 0,-1 0 0,1 1-1,-1-1 1,1 1 0,-1-1 0,1 0 0,-1 0 0,1 1 0,-1-1 0,0 0-4,1 0 3,-1 0 1,1 0-1,-1 0 1,1-1-1,-1 1 1,1 0-1,-1-1 1,1 1-1,-1 0 1,1-1-1,-1 1 0,1 0 1,0-1-1,-1 1 1,1-1-1,-1 1 1,1-1-1,0 1 1,0-1-1,-1 1-3,-12-33 100,2-17 77,2-1 1,-2-40-178,2 20 87,-1-18 32,0-62-119,10 118 3,1 0 0,2-1 0,1 1 0,1 0 0,2 1-1,3-8-2,-8 32 0,1 1-1,0-1 0,1 0 1,-1 1-1,1 0 0,1-1 0,-1 2 1,1-1-1,1 0 1,-3 3-1,0 1 0,1 0 0,-1 1 0,1-1 0,0 0 0,0 1 0,0 0 0,0 0 0,0 0 0,1 1 0,-1-1 0,0 1 0,1 0 0,-1 0 0,1 1-1,-1-1 1,2 1 1,4 0 0,0 1-1,0 0 0,0 0 0,0 1 0,0 1 1,0-1-1,0 2 0,-1-1 0,1 1 0,-1 1 0,0 0 1,-1 0-1,1 1 0,-1 0 0,0 0 0,0 1 0,0 1 1,9 8-1,-2 0 0,0 2-1,-1-1 1,-1 2-1,0 0 1,-2 0-1,2 4 2,-8-12 1,0-1 0,-1 1-1,0 0 1,-1 0 0,0 0-1,1 11 0,-3-18 0,-1 1 1,1 0-1,-1 0 0,-1-1 1,1 1-1,-1 0 0,1 0 1,-1-1-1,-1 1 0,1-1 1,-1 1-1,0-1 0,0 1 1,0-1-1,0 0 0,-1 0 1,-2 3-1,-2 1 6,0-1 0,-1 1-1,0-1 1,0-1 0,-1 0 0,0 0 0,0 0 0,0-1 0,-1-1 0,0 0-1,0 0 1,0-1 0,-6 2-6,1-2-29,0 0-1,0-1 1,0-1 0,0 0-1,0-1 1,0 0 0,0-1-1,0-1 1,-3-1 29,11 1-154,5 2 61,1 0-1,-1 0 1,1 0-1,-1 0 0,1-1 1,-1 1-1,1-1 0,-1 1 1,1-1-1,-1 1 1,1-1-1,0 0 0,-1 0 1,1 0-1,0 0 0,0 0 1,0 0-1,0 0 1,0 0-1,-1 0 94,2 1-32,0 0-1,0 0 1,0-1 0,0 1-1,0 0 1,0 0 0,0 0 0,0 0-1,0 0 1,0-1 0,0 1-1,0 0 1,0 0 0,0 0-1,0 0 1,0 0 0,0-1 0,1 1-1,-1 0 1,0 0 0,0 0-1,0 0 1,0 0 0,0 0-1,0-1 1,0 1 0,0 0-1,0 0 1,0 0 0,1 0 0,-1 0-1,0 0 1,0 0 0,0 0-1,0 0 1,0 0 0,0 0-1,1 0 1,-1-1 0,0 1 0,0 0-1,0 0 1,0 0 0,0 0-1,1 0 1,-1 0 0,0 0-1,0 0 1,0 0 0,0 0 0,0 1-1,1-1 1,-1 0 0,0 0 32,23-1-1005</inkml:trace>
  <inkml:trace contextRef="#ctx0" brushRef="#br0" timeOffset="14617.529">6513 1606 6617,'1'-5'875,"1"-1"135,-1 0-1,0 0 1,0 0 0,-1 0-1,0 0 1,0 0 0,0-1-1010,-1 5 107,1 1 0,0 0 0,-1 0 0,1 0 0,0 0 0,-1 0 0,0 0 0,1 0 0,-1 0 1,1 0-1,-1 0 0,0 0 0,0 0 0,0 0 0,0 1 0,1-1 0,-1 0 0,0 1 0,0-1 0,0 0 0,0 1 1,-1-1-1,1 1 0,0 0 0,0-1 0,0 1 0,0 0 0,0 0 0,0-1 0,-1 1 0,1 0 0,0 0 1,0 0-1,0 1 0,0-1 0,-1 0 0,1 0 0,0 1 0,0-1-107,-8 2 148,0 0 0,0 1 1,0 0-1,1 0 0,-1 1 0,1 0 0,0 1 0,0 0 1,0 0-1,1 0 0,-6 6-148,4-3 51,-1 1 1,2 0-1,-1 0 1,1 1-1,0 1 1,1-1-1,1 1 1,-2 3-52,5-9 13,1 1 1,0-1-1,0 1 0,0 0 1,1 0-1,-1-1 1,1 1-1,1 1-13,0-6 3,-1 1-1,1 0 1,1 0-1,-1-1 1,0 1-1,0 0 1,1-1-1,-1 1 1,1 0-1,-1-1 1,1 1-1,0-1 1,0 1-1,0-1 1,-1 1-1,1-1 1,1 0-1,-1 1 1,0-1-1,0 0 1,0 0-1,1 0 1,-1 0 0,0 0-1,1 0 1,-1 0-1,1 0 1,0 0-1,-1-1 1,1 1-1,0-1-2,17 5 16,0-1 0,1-1 0,0 0 0,-1-2 1,6-1-17,54 7 24,-73-6-21,17 2 6,-1 1 0,15 6-9,-32-9 0,0 1 1,0 0-1,0 0 0,0 0 1,-1 1-1,1 0 0,-1-1 1,1 1-1,-1 1 0,0-1 1,0 1-1,-1 0 0,1-1 1,0 2-1,-3-3 0,0 0 1,0 1 0,0-1-1,0 0 1,-1 0 0,1 1-1,-1-1 1,1 0 0,-1 1-1,0-1 1,0 0 0,0 1-1,0-1 1,0 0 0,-1 1-1,1-1 1,-1 0 0,1 1-1,-1-1 1,0 0 0,0 0-1,0 0 1,0 0 0,0 1-1,0-2 1,-1 1 0,0 1-1,-4 5 3,-1 0 1,1-1-1,-1 0 1,0-1-1,-1 1 1,-2 0-4,-9 6 8,0-1 0,-1 0 1,0-2-1,-3 1-8,13-7 8,0 0-1,0-1 1,0 1 0,0-2-1,-1 0 1,1 0 0,-1-1 0,1 0-1,-10-1-7,19 0 73,0 0 1,-1 0-1,1 0 0,-1 0 0,1 0 0,0-1 0,-1 1 1,1-1-1,0 1 0,-1-1 0,1 1 0,0-1 0,0 0 1,-1 1-1,1-1 0,0 0 0,0 0 0,0 0 0,0 0 1,0 0-1,0 0 0,0 0 0,1-1 0,-1 1 1,0 0-1,1 0 0,-1-1 0,1 1 0,-1 0 0,1-1 1,-1 1-1,1 0 0,0-1 0,0 1 0,0-1 0,0 1 1,0 0-1,0-1-73,8-20 1117</inkml:trace>
  <inkml:trace contextRef="#ctx0" brushRef="#br0" timeOffset="15313.857">8009 1683 4281,'1'-3'430,"0"1"0,1-1 0,-1 0 0,0 0 0,0 0 0,-1 0 0,1 1 0,-1-1 0,1 0 0,-1 0 0,0 0 0,0-1 0,0 1 0,0 0 0,-1 0 0,1 1 1,-1-1-1,0 0 0,0-1-430,0 2 192,0 0 1,-1-1 0,1 1 0,-1 0 0,0 0 0,1 0-1,-1 0 1,0 0 0,0 0 0,0 1 0,0-1 0,-1 0-1,1 1 1,-1-1-193,-2 0 124,0 0 0,0 0 0,-1 1 0,1-1-1,0 1 1,0 1 0,-1-1 0,1 1 0,0 0 0,-1 0-1,1 0 1,0 1 0,-1-1 0,1 1 0,0 1 0,0-1-1,0 1 1,0 0 0,0 0 0,0 0 0,0 1 0,1 0-1,-1 0-123,-7 4 92,0 2-1,1-1 0,0 2 0,0-1 1,1 1-1,0 1 0,1 0 0,0 1-91,1-2 20,2 1 0,-1 0-1,1 0 1,1 1-1,0-1 1,1 1 0,0 1-1,1-1 1,0 0-1,1 1 1,0-1-1,1 1 1,0 4-20,1-10 4,0-1-1,1 0 1,0 0 0,0 0-1,0 0 1,0 0-1,1 0 1,0 0 0,1 0-1,-1-1 1,1 1 0,0-1-1,0 0 1,1 1-1,0-2 1,0 1 0,0 0-1,0-1 1,1 0-1,-1 0 1,1 0 0,0 0-1,0-1 1,1 0 0,-1 0-1,1 0 1,-1-1-1,2 1-3,-1-1 9,1 0-1,-1-1 1,1 1-1,-1-1 1,1-1-1,-1 1 0,1-1 1,0 0-1,-1-1 1,1 1-1,0-1 1,-1-1-1,1 1 0,-1-1 1,0 0-1,1-1 1,-1 1-1,0-1 1,0-1-9,-1 1 6,0 0 0,-1 0 1,1 0-1,-1-1 1,0 0-1,0 0 1,0 0-1,-1-1 1,1 1-1,-1-1 1,0 0-1,0 0 1,-1 0-1,0 0 1,1 0-1,-2-1 1,1 1-1,-1 0 1,1-1-1,-1 0 1,-1 1-1,1-6-6,-2-10 14,-1-1 1,-1 1-1,-1 0 0,-5-17-14,-3-13 12,12 51-12,0-1 0,0 1 0,0 0 0,0 0 0,0 0 0,0 0 0,0 0 0,0 0 0,-1 0 0,1 0 0,0 0 0,0-1-1,0 1 1,0 0 0,0 0 0,0 0 0,0 0 0,0 0 0,0 0 0,0-1 0,0 1 0,0 0 0,0 0 0,0 0-1,0 0 1,0 0 0,0 0 0,0-1 0,0 1 0,0 0 0,0 0 0,0 0 0,0 0 0,0 0 0,0 0 0,0 0 0,1-1-1,-1 1 1,0 0 0,0 0 0,0 0 0,0 0 0,0 0 0,0 0 0,0 0 0,0 0 0,0 0 0,1 0 0,-1-1-1,0 1 1,0 0 0,0 0 0,0 0 0,0 0 0,0 0 0,1 0 0,-1 0 0,0 0 0,0 0 0,0 0 0,0 0 0,0 0 0,9 9-11,10 19 0,38 64 166,63 78-155,-102-151 53,4-1-24</inkml:trace>
  <inkml:trace contextRef="#ctx0" brushRef="#br0" timeOffset="15702.104">8271 1689 8810,'0'-1'125,"-1"1"0,1 0 1,0 0-1,-1 0 0,1 0 0,0 0 0,-1 0 1,1 0-1,0 0 0,0 0 0,-1 0 1,1 0-1,0 0 0,-1 0 0,1 0 0,0 0 1,-1 0-1,1 0 0,0 0 0,0 0 1,-1 1-1,1-1 0,0 0 0,0 0 1,-1 0-1,1 0 0,0 1 0,0-1 0,-1 0 1,1 0-1,0 1 0,0-1 0,0 0 1,-1 0-126,0 13 1366,10 19-730,0-10-196,2 0 1,0-1-1,1 0 1,6 7-441,-3-6 192,-2 1 1,0 0-1,3 11-192,-11-7 66,-6-16 56,1-11-111,0 1-1,0-1 1,0 0-1,-1 0 0,1 0 1,0 0-1,0 0 1,0 0-1,0 0 1,-1 0-1,1 0 1,0 1-1,0-1 1,0 0-1,-1 0 1,1 0-1,0 0 1,0 0-1,0 0 0,-1 0 1,1 0-1,0 0 1,0-1-1,0 1 1,0 0-1,-1 0 1,1 0-1,0 0 1,0 0-1,0 0 1,0 0-1,-1 0 1,1 0-1,0-1 0,0 1 1,0 0-1,0 0 1,0 0-1,-1 0 1,1 0-1,0-1 1,0 1-1,0 0 1,0 0-1,0 0 1,0-1-11,-1 0 24,0 0 0,0-1 1,0 1-1,0-1 0,0 1 1,1-1-1,-1 1 0,1-1 1,-1 0-1,1 1 0,0-1 1,-1-1-25,-3-13 44,1 7-28,-6-17 33,1-1 0,2 0 0,0 0 1,-1-25-50,6 45 3,0 0 1,1-1 0,0 1 0,1 0-1,-1 0 1,1 0 0,1 0 0,-1 1 0,1-1-1,0 0 1,1 1 0,0-1 0,0 1 0,0 0-1,1-1 1,0 2 0,0-1 0,0 0 0,1 1-1,0 0 1,0 0 0,0 0 0,1 1-4,-2 1 0,1 0 0,0 1-1,-1 0 1,1 0 0,0 0 0,0 0 0,1 1 0,-1 0 0,0 0 0,0 0 0,1 1 0,-1 0 0,0 0 0,1 0 0,-1 0 0,0 1 0,0 0 0,1 0 0,-1 1-1,0-1 1,0 1 0,0 0 0,0 1 0,-1-1 0,3 2 0,6 3 0,-2 1-1,1 0 0,-1 1 1,0 0-1,-1 1 1,0 0-1,0 0 1,-1 1-1,0 1 1,0 2 59,0 1-1,-1 0 1,-1 0 0,0 0-1,-2 1 1,1 0 0,-2 0-1,0 1 1,-1-1 0,1 13-59,-2-2 165</inkml:trace>
  <inkml:trace contextRef="#ctx0" brushRef="#br0" timeOffset="16176.884">9178 1253 9394,'-1'-2'244,"1"-1"189,0 0 1,0 0 0,0 0-1,-1 0 1,1 0 0,-1 0-1,0 0 1,0 0 0,0 0-1,0 1 1,-1-1 0,1 0-1,-2-2-433,3 5 23,0 0 1,-1 0-1,1 0 0,0 0 0,0 0 0,0 0 1,0 0-1,0-1 0,0 1 0,0 0 0,-1 0 1,1 0-1,0 0 0,0 0 0,0 0 1,0 0-1,0 0 0,-1 0 0,1 0 0,0 0 1,0 0-1,0 0 0,0 0 0,0 0 0,-1 0 1,1 0-1,0 0 0,0 0 0,0 0 0,0 0 1,0 0-1,-1 0 0,1 0 0,0 0 0,0 0 1,0 0-1,0 0 0,0 0 0,-1 0 0,1 0 1,0 1-1,0-1 0,0 0 0,0 0 0,0 0 1,0 0-1,0 0 0,0 0 0,-1 1 0,1-1 1,0 0-1,0 0 0,0 0 0,0 0-23,-2 10 354,1-9-288,-1 20 195,0 0 0,1-1 0,1 1 0,1 0 0,1 0 0,0 0 0,4 11-261,11 37 547,16 40-547,-6-22 277,-13-43-60,-3 0 0,-2 1-1,-1 0 1,-2 1 0,-2 22-217,-3-89 212,0 9-190,0-1-1,-1 1 1,-1 0-1,0 0 1,-1-4-22,-2-3 9,-1 1 0,-1-1 0,-1 1 0,0 1-1,-2-1 1,0 1 0,-7-10-9,11 19 1,0 1-1,0 0 1,-1 0-1,0 1 1,0-1 0,-1 1-1,0 0 1,0 1-1,0 0 1,-1 0 0,1 1-1,-1-1 1,0 2-1,0-1 1,-1 1 0,1 0-1,-5 0 0,6 2-1,1 1 0,0 0 1,0 0-1,0 1 0,-1 0 0,1 0 0,0 0 0,0 1 1,0-1-1,0 2 0,0-1 0,1 1 0,-1-1 0,1 2 0,-1-1 1,1 0-1,0 1 0,1 0 0,-3 2 1,-11 11 2,1 1 1,0 1-1,2 0 0,-3 5-2,18-23 0,-12 13 25,2 1-1,0 0 1,1 1-1,1 0 0,-1 3-24,7-16 20,1 1-1,0-1 0,-1 1 1,1-1-1,1 1 0,-1-1 1,0 1-1,1 0 0,0-1 1,0 1-1,0 0 1,0 0-1,1-1 0,-1 1 1,1-1-1,0 1 0,0 0 1,0-1-1,1 1 0,-1-1 1,1 0-1,0 0 0,0 1 1,0-1-1,0 0 0,0-1 1,4 4-20,2 1 44,2-1 1,-1 0-1,1 0 1,0-1-1,0 0 1,1 0-1,-1-1 1,1-1-1,0 0 1,0 0-1,0-1 1,11 0-45,22 2 320,0-2 1,29-3-321,26-4 754,1-4-319</inkml:trace>
  <inkml:trace contextRef="#ctx0" brushRef="#br0" timeOffset="16987.551">10139 1619 6969,'-13'-2'1514,"-8"0"2639,17 7-2501,7 7-958,28 50 620,18 39-144,2 29-297,-62-171-332,2-2 0,3 1 1,-1-24-542,4 41 10,-1-18 19,1-20-29,3 52 1,0 0 0,1 0 0,1 0 0,-1 0 1,2 0-1,-1 1 0,2-1 0,0-2-1,-3 11 0,0 0-1,0 0 1,0 0 0,0 0 0,1 0 0,-1 0-1,0 1 1,1-1 0,-1 0 0,1 1-1,0-1 1,-1 1 0,1-1 0,0 1 0,0 0-1,0 0 1,0 0 0,0 0 0,0 0-1,0 0 1,1 0 0,1 1 0,-1 0-1,1-1 0,-1 1 1,1 1-1,0-1 0,-1 0 1,1 1-1,-1 0 1,0 0-1,1 0 0,-1 0 1,3 1 0,7 5-2,0 0 0,0 1 0,-1 0 1,0 1-1,0 1 0,0 0 2,4 6 2,-1 0-1,0 1 1,-1 1-1,0 0 1,-2 1-1,0 1 0,-2 0 1,1 1-2,2 8 3,-2 0-1,0 1 1,-2 0 0,-2 1 0,2 18-3,-8-75 22,0 0 0,1 1 0,5-16-22,2-33 6,-8 61-6,1 1 1,0-1 0,1 1 0,0-1 0,1 1-1,0 0 1,1 1 0,1-1 0,0-1-1,-4 10-1,0-1 0,1 1 0,-1 0 0,1 0 1,0 0-1,-1 0 0,1 0 0,1 0 0,-1 1 1,0 0-1,1-1 0,-1 1 0,1 0 0,-1 1 0,1-1 1,0 1-1,0 0 0,0-1 0,0 2 0,0-1 1,0 0-1,0 1 0,0 0 0,0 0 0,0 0 1,0 0-1,0 1 0,0-1 0,0 1 0,2 1 1,1 0-1,0 0 0,-1 1 0,1 0 0,0 0 0,-1 1 0,0 0 0,0 0-1,0 0 1,0 1 0,-1 0 0,0 0 0,0 0 0,0 1 0,0-1 0,-1 1 0,0 0-1,0 1 1,-1-1 0,0 0 0,0 1 0,0 0 0,1 6 1,4 17 90,-1 1-1,-1 0 1,-2 0 0,1 23-90,-4-41 80,4 29-557,6 2 307</inkml:trace>
  <inkml:trace contextRef="#ctx0" brushRef="#br0" timeOffset="17702.718">11368 1638 4681,'0'-3'287,"0"0"-1,1 0 1,-1 0-1,0 0 1,0 0-1,-1 0 1,1 0-1,-1 0 1,1 1-1,-1-1 1,0 0-1,0 0 1,0 0-1,-1 1 1,1-1-1,-1 0 1,1 1-1,-1-1 1,0 1-1,0 0 1,0-1-1,0 1 1,0 0-1,0 0 1,-1 1-1,1-1 1,-1 0-1,0 1 1,1 0-1,-1-1 1,-1 1-287,-7-5 352,-1 0 1,0 1-1,0 1 0,0 0 1,0 1-1,-1 0 0,1 1 1,-1 0-1,0 1 0,1 0 1,-4 1-353,9 1 55,1-1 0,-1 1 0,1 1 1,-1-1-1,1 1 0,0 0 0,0 0 0,0 1 1,0 0-1,0 0 0,0 0 0,1 1 0,-1 0 1,1 0-1,0 0 0,0 1 0,1 0 0,0 0 1,-1 0-1,1 0 0,1 1 0,-3 3-55,1 0 12,1 0 1,0 0-1,1 0 0,0 0 0,0 0 0,1 1 0,0 0 0,1-1 0,0 1 0,0 0 0,1 0 1,0-1-1,2 7-12,-1-8 4,0 0 0,1 0 1,0 0-1,0 0 0,1-1 1,0 1-1,1-1 0,-1 0 1,1 0-1,1 0 0,-1 0 1,1-1-1,0 0 0,1 0 1,0 0-1,4 3-4,-3-4 10,0 0-1,1 0 1,0 0-1,0-1 1,0 0-1,0-1 1,1 0 0,-1 0-1,1-1 1,0 0-1,0 0 1,-1-1-1,1 0 1,2-1-10,-6 0 7,0 0-1,0 0 1,0-1-1,-1 0 1,1 0-1,0 0 1,0 0 0,-1-1-1,1 0 1,-1 0-1,1 0 1,-1 0 0,0-1-1,0 1 1,0-1-1,0 0 1,-1-1 0,1 1-1,-1-1 1,0 1-1,0-1 1,0 0 0,0 0-1,0 0 1,-1-1-1,2-3-6,-2 2 6,0 0-1,-1 0 0,1 0 1,-1-1-1,0 1 0,-1-1 1,1 1-1,-1-1 1,-1 1-1,1-2-5,-13-65 35,9 55-28,-25-91 12,62 170-18,-28-49-34,8 22 86,1-2 0,2 1 0,6 8-53,-16-32-44,1 0-1,-1 0 1,2 0-1,-1-1 1,1 0-1,0 0 1,1-1-1,-1 0 1,1-1-1,1 1 1,0-2-1,8 5 45,9 1-2175,0-1 884</inkml:trace>
  <inkml:trace contextRef="#ctx0" brushRef="#br0" timeOffset="18064.518">11709 1280 9250,'-11'-43'5365,"16"49"-2846,3 10-2029,2 23 217,-1 0-1,-2 1 1,1 36-707,-4 6 440,-4 36-440,-3-80 75,-1-1 0,-4 11-75,-5 37 132,13-84-126,-1 1 0,1 0 0,0-1-1,0 1 1,0-1 0,0 1 0,0 0 0,0-1 0,0 1 0,0 0 0,1-1 0,-1 1 0,1-1 0,-1 1 0,1-1 0,0 1 0,-1-1 0,1 1 0,0-1 0,0 0-1,0 1 1,0-1 0,0 0-6,0-1 4,-1 0 0,1 1 0,-1-1 0,1 0 0,-1 0 0,1 0 0,-1 0 0,1 0 0,-1 0 0,1 0-1,-1 0 1,1 0 0,0 0 0,-1 0 0,1-1 0,-1 1 0,1 0 0,-1 0 0,1 0 0,-1-1 0,0 1 0,1 0 0,-1 0-1,1-1-3,15-19 74,9-28-18,-2-2 1,-2 0-1,0-10-56,31-73 20,-40 107-15,1 1-1,1 0 0,16-21-4,-23 36-3,2 0-1,-1 1 1,1-1-1,1 2 1,0-1 3,-7 7-63,-1-1 1,1 1-1,0 0 1,0 0-1,0 0 1,0 1 0,0-1-1,0 1 1,1 0-1,-1 0 1,0 0-1,1 0 1,-1 0-1,1 1 1,-1-1-1,1 1 1,-1 0-1,1 0 1,-1 1 0,2-1 62,11 10-983,-4 5 408</inkml:trace>
  <inkml:trace contextRef="#ctx0" brushRef="#br0" timeOffset="18435.304">12030 1577 10282,'-5'-7'4473,"0"6"-2961,8 9-135,4 7-209,7 9-592,2 4-96,4 8-208,4 2-96,5-2-112,2 0-16,4-10 120,0-3-208,-6-5-560,-2-8 48,-12 3 144</inkml:trace>
  <inkml:trace contextRef="#ctx0" brushRef="#br0" timeOffset="18801.983">12387 1749 8210,'13'-14'1473,"-8"8"-145,0 0 0,0-1 0,-1 1 0,4-7-1328,-6 11 254,0 0 0,0 0 0,1 1 0,-1-1 0,0 0 0,1 1 0,-1 0-1,1 0 1,0 0 0,-1 0 0,1 0 0,0 0 0,0 1 0,-1-1 0,2 1-254,9-4 453,21-6 353,0-3 0,9-5-806,-32 13 29,-1 0 1,0-1-1,0 0 0,0-1 0,-1 0 0,0 0 0,-1-1 0,1 0 0,-1-2-29,-5 7 4,-1 0 0,0-1-1,0 1 1,-1-1 0,1 1 0,-1-1 0,0 0-1,0 0 1,0 0 0,0 1 0,-1-1-1,1 0 1,-1 0 0,0 0 0,0 0-1,-1 0 1,1 0 0,-1 0 0,0 0 0,0 0-1,0 1 1,0-1 0,-1 0 0,1 1-1,-1-1 1,0 1 0,0-1 0,0 1-1,-1 0 1,1 0 0,-1 0 0,0 0 0,0 1-1,0-1 1,0 1 0,0-1 0,0 1-1,-1 0 1,1 1 0,-4-2-4,1 0-1,-1 1 0,1 1 0,-1 0 0,0 0 1,0 0-1,1 0 0,-1 1 0,0 0 0,0 1 0,1 0 0,-1 0 0,0 0 1,1 1-1,-1 0 0,1 0 0,-1 0 0,1 1 0,0 0 0,-2 2 1,0-1-1,0 1-1,1 1 1,0-1-1,0 1 0,1 0 1,-1 1-1,1 0 1,1 0-1,-1 0 1,1 0-1,1 1 0,-1 0 1,1 0-1,-1 5 2,-2 5 2,2 1-1,1 1 0,0-1 1,1 0-1,1 1 0,1 0 1,1-1-1,0 1 0,3 8-1,-2-22 5,-1-1 0,2 1-1,-1 0 1,1 0-1,0-1 1,0 1 0,0-1-1,1 0 1,0 0 0,0 1-1,0-2 1,1 1 0,-1 0-1,4 2-4,-1-1 7,1-1 0,-1 0 0,1 0 0,0-1 0,1 0 0,-1 0 0,1 0 0,-1-1 0,7 1-7,14 3 269,1-1-1,0-1 0,0-2 1,0-1-1,9-1-268,27-1 464</inkml:trace>
  <inkml:trace contextRef="#ctx0" brushRef="#br0" timeOffset="19330.163">13800 1100 8650,'-3'-10'1094,"1"-1"-215,-2 1-1,0 0 0,0 0 1,-2-3-879,5 11 146,0 1 0,0-1 0,0 0 0,0 0 0,0 0 0,-1 1 0,1-1 0,-1 1 0,1-1 1,-1 1-1,0-1 0,1 1 0,-1 0 0,0 0 0,0 0 0,0 0 0,0 0 0,0 0 0,0 1 0,0-1 0,0 1 0,0-1 0,0 1 1,-1 0-147,3 0 35,-1 0 0,0 0 1,1 0-1,-1 1 1,0-1-1,1 0 1,-1 0-1,0 1 0,1-1 1,-1 0-1,0 1 1,1-1-1,-1 1 1,1-1-1,-1 1 0,1-1 1,-1 1-1,1-1 1,-1 1-1,1-1 0,0 1 1,-1 0-1,1-1 1,0 1-1,-1 0 1,1-1-1,0 1 0,0 0 1,0-1-1,0 1 1,0 0-1,-1 0 1,1-1-1,0 1 0,1 0-35,0 30 413,0-26-341,5 27 102,1 0 0,2-1 0,1 0 0,1 0 1,9 14-175,2 9 237,0 4-237,-14-27 67,0 0 0,-2 0 1,-2 0-1,0 0 0,-2 10-67,-2 22 142,-3 1 0,-3 6-142,4-34 75,2-24 33,0-28 35,-1 1-124,-1 0 0,0 1 0,-1-1 0,0 1 1,-1 0-1,-1 0 0,0 0 0,-1 1 0,-1-1 0,-6-9-19,3 6 6,-1 1-1,0 1 1,-1-1-1,-1 2 0,0 0 1,-1 0-1,-15-10-5,21 18 0,0 1 0,0 0 0,0 0 0,-1 1 0,0 0 0,0 1 0,0 0 0,0 0 0,0 1 0,0 0 0,-1 0 0,1 1 0,-8 0 0,10 1 0,-1 1-1,1 0 1,0 0-1,-1 1 1,1-1-1,0 1 1,0 1-1,0 0 1,0 0 0,1 0-1,-1 1 1,1-1-1,0 2 1,0-1-1,0 1 1,0 0-1,-3 4 1,2-1 0,1-1 0,0 1 0,0 1 0,1-1 0,0 1 0,1 0 0,0 0 0,0 0 0,1 0 0,0 1 0,0-1 0,1 1 1,1 0-1,0 0 0,0 0 0,0 0 0,2 2 0,-1-3 2,1-1 0,0 1 0,1 0 1,-1-1-1,2 0 0,-1 1 0,1-1 0,1 0 1,-1 0-1,1-1 0,1 1 0,0-1 0,0 0 1,0 0-1,0 0 0,1-1 0,0 0 1,1 0-1,6 4-2,-1-2 15,1 0 1,0-1 0,0-1 0,0 0-1,1-1 1,0 0 0,0-1 0,1-1-1,-1 0 1,1-1 0,-1 0-1,1-2 1,0 1 0,-1-2 0,4 0-16,8-2-183,-1-1 1,1-1-1,-1-1 1,0-1-1,-1-2 1,0 0-1,0-2 1,3-2 182,22-13-642</inkml:trace>
  <inkml:trace contextRef="#ctx0" brushRef="#br0" timeOffset="19716.652">13986 1587 7586,'5'-14'932,"-1"4"1513,2 17 266,1 4-1448,-4-8-1086,0 0 1,0 0-1,0 0 1,0 0-1,0 0 1,1 0 0,0-1-1,-1 0 1,1 0-1,0 0 1,0 0 0,0-1-1,0 1 1,0-1-1,0 0 1,1 0-1,-1 0 1,0-1 0,0 0-1,1 0 1,-1 0-1,0 0 1,1-1 0,-1 1-1,0-1 1,4-1-178,2-1 50,0 1 1,0-1 0,-1-1-1,0 0 1,0 0 0,0-1-1,0 0 1,-1-1 0,1 0-1,-1 0 1,1-2-51,-5 3 10,1 0 0,0 0-1,-1 0 1,0 0 0,0-1 0,-1 0 0,0 0 0,0 0-1,0 0 1,0 0 0,-1-1 0,0 1 0,0-4-10,-2 6 3,1 1 1,-1-1 0,0 0 0,0 0-1,0 0 1,-1 1 0,1-1 0,-1 0-1,0 0 1,0 1 0,-1-1 0,1 1-1,-1-1 1,1 1 0,-1-1-1,0 1 1,0 0 0,-1 0 0,1 0-1,-1 0 1,1 1 0,-1-1 0,0 0-1,-1 0-3,1 1 0,0 0 1,0 0-1,0 0 0,0 0 0,0 0 0,0 1 0,-1 0 0,1-1 0,0 1 0,-1 0 0,1 1 0,-1-1 1,0 1-1,1-1 0,-1 1 0,1 0 0,-4 1 0,2 0 0,0 0-1,0 0 1,-1 1 0,1-1-1,0 1 1,1 1 0,-1-1 0,0 1-1,1 0 1,-1 0 0,-1 1 0,-3 4 2,0 1 1,0-1-1,1 1 0,0 1 1,1 0-1,0 0 1,1 0-1,0 1 1,0 0-1,-1 3-2,2 0 30,0 0 1,1 0-1,0 0 1,1 1-1,1-1 1,0 1-1,1 0 1,0-1-1,1 2-30,1-8 27,0-1-1,0 1 0,0-1 1,1 0-1,0 1 0,1-1 1,0 0-1,0 0 0,0 0 1,1-1-1,0 1 0,0-1 1,0 0-1,1 0 0,0 0 1,0-1-1,1 1 0,3 1-26,4 3 49,0-1 0,1-1 0,0 0 0,0-1 0,1-1 0,-1 0 0,2-1 0,-1-1 0,7 2-49,17 1 276,-1-2 0,1-1 1,12-2-277,49 2 324</inkml:trace>
  <inkml:trace contextRef="#ctx0" brushRef="#br0" timeOffset="20198.28">14925 1468 8538,'90'-44'3390,"-77"32"-2105,-13 12-1253,0 0 0,0-1 0,0 1 1,0 0-1,0 0 0,0-1 0,0 1 0,0 0 1,0-1-1,0 1 0,0 0 0,0-1 0,0 1 1,0 0-1,-1-1 0,1 1 0,0 0 0,0-1 0,0 1 1,0 0-1,0 0 0,-1-1 0,1 1 0,0 0 1,0 0-1,0-1 0,-1 1-32,-17-8 1161,17 8-1095,-10-3 188,0 2 0,0-1 0,-1 2 0,1-1 0,0 2 1,-1-1-1,1 1 0,0 1 0,0 0-254,-9 3 286,0 0-1,0 1 1,0 1 0,-9 5-286,20-8 51,1 1 0,-1 0 0,1 0 0,0 1 1,0 0-1,1 0 0,-1 1 0,2 0 0,-1 0 1,1 1-1,0-1 0,0 1 0,1 1 0,0-1 0,1 1 1,0 0-1,0 0 0,0 0 0,1 4-51,1-5 11,0 1 0,1 0 1,0 0-1,0 0 0,1 0 0,0 1 0,1-1 0,0 0 0,1-1 0,-1 1 1,2 0-1,-1 0 0,1-1 0,1 1 0,-1-1 0,1 0 0,1 0 0,0 0 0,0-1 1,5 6-12,-2-4 16,0 0 0,1-1 1,0-1-1,1 1 0,0-1 1,0-1-1,0 0 1,1 0-1,0-1 0,0 0 1,0-1-1,0 0 0,1-1 1,0-1-1,7 2-16,10-1-83,1 0 1,0-2-1,0-1 0,0-1 1,19-4 82,10-6-202</inkml:trace>
  <inkml:trace contextRef="#ctx0" brushRef="#br0" timeOffset="20566.588">15310 1365 9490,'-2'-8'4465,"-6"8"-2281,7 12-599,1 9-281,2 11-576,5 4-144,2 9-216,2 2-128,-1 2-136,-2 0 25,2-6-249,0-9-121,5-12 3138,-2-8-2329</inkml:trace>
  <inkml:trace contextRef="#ctx0" brushRef="#br0" timeOffset="20935.795">15318 1163 9882,'-14'-55'4249,"-8"16"-2593,7 10-63,3 7-777,4 6-384,9 16-368,8 7 224,16 16-592,0 4 1568,7 15-968</inkml:trace>
  <inkml:trace contextRef="#ctx0" brushRef="#br0" timeOffset="21290.854">15975 1343 9834,'-2'-3'648,"0"1"0,-1 0-1,1-1 1,-1 1 0,0 1 0,1-1-1,-1 0 1,0 1 0,0-1 0,-3 0-648,2 1 377,0-1 1,-1 2 0,1-1 0,0 0 0,-1 1 0,1 0 0,-4 0-378,-6 2 154,0 0 0,0 1 0,0 0 0,-9 5-154,2-2 510,8-2-435,-63 20 151,69-21-216,1-1 0,0 1 0,0 0 0,1 1 0,-1 0-1,1 0 1,-1 0 0,1 0 0,0 1 0,-1 2-10,5-7 1,0 1 0,1 0 0,-1-1 0,0 1 0,1 0 0,-1 0 0,1-1 0,-1 1 0,1 0 0,-1 0 0,1 0 0,0 0 0,-1 0 0,1 0 0,0 0 0,0 0 0,0 0 0,0 0 0,0 0 0,0 0 0,0 0 0,0 0 0,0-1 0,0 1 0,0 0 0,1 0 0,-1 0 0,0 0 0,1 0 0,-1 0 0,1 0 0,-1 0 0,1-1 0,-1 1 0,1 0 0,-1 0 0,1-1 0,0 1 0,0 0 0,-1-1 0,1 1 0,0 0 0,0-1 0,0 1 0,-1-1-1,7 3 5,-1 0 0,1 0 0,0-1 0,0 0 0,0 0 0,0-1-5,-1 1 5,35 7 12,-5-2 6,26 11-23,-52-15 2,0 1 1,0 1-1,0-1 0,-1 2 0,1-1 0,-1 1 0,-1 1 0,2 1-2,-6-5 1,-1-1-1,-1 1 0,1 0 1,0 1-1,-1-1 0,1 0 0,-1 1 1,0-1-1,0 1 0,-1 0 1,1 0-1,-1 0 0,0 0 1,0 0-1,0 0 0,0 0 0,-1 0 1,1 0-1,-1 0 0,0 0 1,0 0-1,-1 0 0,1 1 0,-1-1 1,0 0-1,0 0 0,0 0 1,-1-1-1,0 1 0,1 0 0,-2 0 0,-1 4 3,0-1-1,-1 0 0,0 0 0,-1 0 1,0-1-1,0 0 0,0 0 0,0-1 0,-1 1 1,0-1-1,0-1 0,-1 1 0,1-1 0,-8 2-2,-3 1 10,0-1 0,0-1 1,-8 0-11,19-3 9,1-1 0,0 0 1,-1-1-1,1 0 0,-1 0 1,1 0-1,-1-1 1,1 0-1,0 0 0,-1 0 1,-3-2-10,9 2 60,-1 1-1,1-1 1,0 0 0,0 1 0,-1-1 0,1 0-1,0 0 1,0 0 0,0 0 0,0 0 0,0 0-1,1 0 1,-1 0 0,0 0 0,0 0 0,1-1-1,-1 1 1,0 0 0,1 0 0,-1-1 0,1 1-1,0 0 1,-1-1 0,1 1 0,0-1 0,0 1 0,0 0-1,0-1 1,0 1 0,0-1 0,1 1 0,-1-1-60,7-7 801</inkml:trace>
  <inkml:trace contextRef="#ctx0" brushRef="#br0" timeOffset="21291.854">16271 1341 10722,'-18'-15'4753,"-2"5"-2904,6 16-449,2 6-320,9 18-528,7 4-56,13 11-167,5 7-121,3-2-112,-1-1-16,-6-9-24,-4-1 8,-4-12 0,-5-12-200,0-8-176,-3-11-41,-3-21 121</inkml:trace>
  <inkml:trace contextRef="#ctx0" brushRef="#br0" timeOffset="21689.11">16169 995 11410,'-19'-35'4737,"12"14"-3040,4 5-665,6 17-680,4 5 56,7 15 2961,5 4-2441</inkml:trace>
  <inkml:trace contextRef="#ctx0" brushRef="#br0" timeOffset="22030.118">16754 1435 5681,'84'-72'3228,"-83"71"-3020,1 0 1,-1-1 0,0 1 0,0 0 0,1-1 0,-1 1 0,0-1 0,-1 0-1,1 1 1,0-1 0,0 0-209,-1 1 57,0 1 1,0-1-1,0 1 0,0 0 0,0-1 1,0 1-1,0-1 0,0 1 0,0 0 0,0-1 1,0 1-1,0-1 0,0 1 0,0 0 1,0-1-1,-1 1 0,1 0 0,0-1 0,0 1 1,0 0-1,-1-1 0,1 1 0,0 0 0,0-1 1,-1 1-1,1 0 0,-1-1-57,-1 0 188,1 1-1,-1-1 0,0 0 1,0 0-1,-1 1 1,1-1-1,0 1 1,0 0-1,0 0 0,-1 0-187,2-1 207,-9 1 99,0 0 0,0 0-1,0 1 1,0 0 0,0 0-1,0 1 1,0 0 0,1 1-1,-1 1 1,1-1 0,-7 5-306,9-5 71,1 0 1,1 1-1,-1 0 1,1 0-1,-1 0 0,1 1 1,0 0-1,1 0 1,-1 0-1,1 0 1,0 1-1,0 0 1,1 0-1,0 0 1,0 0-1,0 0 0,-1 4-71,-2 15 36,1 1-1,2-1 0,0 1 0,1 0 0,2 0 0,1 3-35,-1-22 6,0 0 1,1 0-1,0 0 0,0 0 0,1-1 1,0 1-1,0 0 0,0-1 0,1 0 1,0 1-1,1 1-6,-2-5 4,0-1 1,0 1-1,0 0 0,1-1 1,-1 1-1,1-1 0,-1 0 1,1 0-1,0 0 1,0 0-1,0 0 0,0-1 1,0 1-1,0-1 1,0 0-1,1 0 0,-1 0 1,0 0-1,1 0 0,-1-1 1,1 0-1,-1 0 1,3 0-5,5 0 9,0-1 0,0 0 0,-1-1 1,1-1-1,0 0 0,-1 0 1,0-1-1,0 0 0,0 0 0,0-1 1,-1-1-1,1 0 0,-1 0 0,-1-1 1,1 0-1,-1 0 0,-1-1 1,3-2-10,-4 3 5,0-1 0,-1 1 0,0-1 1,-1 1-1,0-1 0,0-1 0,0 1 1,-1 0-1,-1-1 0,1 0 0,-1 0 1,-1 0-1,0 0 0,0 0 0,0 0 1,-1 0-1,-1 0 0,0 0 0,0 0 1,0 0-1,-1 1 0,-1-3-5,1 5 2,0 0 0,-1 0 0,0 0 0,0 0 0,0 1 0,-1 0 0,0-1 0,0 1 0,0 0 0,0 1 0,-1-1 0,0 1 0,0 0 0,0 0 0,0 0 0,-1 1 0,1 0 0,-1 0 0,-1 0-2,-5-2-18,-1 1 0,1 0-1,-1 1 1,0 0-1,0 1 1,0 1-1,0 0 1,-12 1 18,21 0-17,2-1-27,-1 1 1,1 0-1,-1 0 0,1 0 0,-1 0 1,0 0-1,1 1 0,-1-1 0,1 1 0,0-1 1,-1 1-1,1 0 0,-1 0 0,1 0 0,0 1 1,0-1-1,0 0 0,0 1 0,0-1 1,0 1-1,-1 0 44,-3 16-375</inkml:trace>
  <inkml:trace contextRef="#ctx0" brushRef="#br0" timeOffset="22467.118">17114 1320 8746,'-6'-12'3008,"1"11"-5,5 2-2852,0 1 1,0-1-1,0 0 0,-1 1 1,1-1-1,0 1 1,1-1-1,-1 0 1,0 1-1,0-1 0,1 0 1,-1 1-1,0-1 1,1 0-1,-1 0 1,1 1-152,30 71 1376,-14-35-923,-2 0 0,4 20-453,-16-46 67,0-1 1,-1 1-1,0 0 1,-1-1 0,-1 1-1,0 0 1,0 0-1,-1 0 1,0 0 0,-3 8-68,1-3 107,3-9-15,0-8-89,0 0 1,0 0-1,0 0 0,0 0 1,0 0-1,1 0 0,-1 1 1,0-1-1,0 0 1,0 0-1,0 0 0,0 0 1,0 0-1,0 0 0,0 0 1,0 0-1,0 0 0,0 0 1,1 0-1,-1 0 0,0 0 1,0 0-1,0 0 1,0 0-1,0 0 0,0 0 1,0 0-1,0 0 0,0 0 1,1 0-1,-1 0 0,0 0 1,0 0-1,0 0 0,0 0 1,0 0-1,0 0 1,0 0-1,0 0 0,0 0 1,0 0-1,0 0 0,1 0 1,-1 0-1,0-1 0,0 1 1,0 0-1,0 0 1,0 0-1,0 0 0,0 0 1,0 0-1,0 0 0,0 0 1,0 0-1,0 0 0,0-1-3,2-2 43,0-1-1,-1 0 0,0 0 1,0 0-1,0-1 0,0 1 0,-1 0 1,1 0-1,-1 0 0,0-1 1,-1 1-1,1 0 0,-1-2-42,1-2 57,-1-57 101,4 1 0,6-39-158,-8 78 7,-1 22-3,0-1-1,0 0 1,0 1 0,1-1 0,-1 0-1,1 1 1,0-1 0,1-2-4,-1 4 1,0 1-1,0 0 1,0 0-1,0-1 1,0 1-1,0 0 1,0 0-1,1 0 1,-1 0-1,0 0 1,1 0 0,-1 0-1,0 1 1,1-1-1,-1 1 1,1-1-1,-1 1 1,1-1-1,-1 1 1,1 0-1,0-1 1,-1 1 0,2 0-1,8 0 1,0 0 1,0 0 0,0 2-1,0-1 1,0 1 0,0 1-1,0 0 1,-1 0 0,7 3-2,6 4 3,0 1 0,-1 1 0,15 11-3,-28-17-18,0 0 1,-1 1-1,0 0 1,0 1 0,-1 0-1,0 0 1,0 0 0,-1 1-1,0 0 1,0 1-1,-1-1 1,-1 1 0,1 0-1,-1 0 1,-1 0-1,0 1 1,-1-1 0,0 1-1,0 0 1,-1-1 0,0 1-1,-1 0 1,-1 0-1,0 0 1,0-1 0,-1 1-1,0 0 1,0-1 0,-2 1-1,-1 4 18,2-9-269,2-5 283,1 0 0,-1 0 0,1-1 0,-1 1 0,1 0 0,-1 0 0,1 0 0,0 0 0,0 0 0,-1 0 0,1 0 0,0 0 0,0 0 0,0 0 0,0 0 0,0 0 0,0 0-14,4 1 145</inkml:trace>
  <inkml:trace contextRef="#ctx0" brushRef="#br0" timeOffset="22869.27">18163 1343 8114,'0'-3'418,"0"1"1,1-1-1,-1 1 1,0-1-1,0 1 1,-1 0 0,1-1-1,0 1 1,-1-1-1,1 1 1,-1 0-1,0-1 1,0 1-1,0 0 1,0 0-1,0-1 1,-1 1-1,0 0-418,0 0 208,0 0 0,0 0-1,0 0 1,0 0-1,-1 1 1,1-1 0,-1 1-1,1 0 1,-1 0-1,0 0 1,1 0 0,-1 0-1,0 0 1,0 1-1,-2-1-207,-14 0 221,1 0-1,-1 1 0,1 1 0,-1 1 0,1 0 0,0 1 1,0 1-1,0 1 0,0 1 0,1 0 0,-7 4-220,21-8 4,0-1 0,0 1 0,0 0 1,1 0-1,-1 0 0,0 0 0,1 0 0,-1 1 0,1-1 0,0 1 0,0-1 0,-2 3-4,4-4 2,-1 1-1,1-1 0,-1 1 0,1-1 1,0 1-1,-1-1 0,1 0 1,0 1-1,0-1 0,0 1 1,0-1-1,0 1 0,0-1 0,0 1 1,1-1-1,-1 1 0,1-1 1,-1 1-1,1-1 0,-1 0 0,1 1 1,0-1-1,0 0 0,-1 0 1,1 1-1,0-1 0,0 0 1,1 0-2,4 5 8,0 0 0,0 0 0,1-1 0,0 0 0,0-1 0,0 1 1,0-1-1,1-1 0,4 3-8,18 5 43,29 6-43,-21-6 12,-38-11-12,12 3 5,0 1 0,0 1 0,0 0 0,-1 0 0,10 7-5,-19-11 1,0 0 0,0 1-1,0-1 1,0 1 0,0 0-1,0 0 1,0 0 0,0 0-1,-1 0 1,1 0 0,-1 0-1,0 1 1,1-1 0,-1 0-1,0 1 1,0-1 0,-1 1-1,1-1 1,0 1 0,-1 0-1,0-1 1,1 1 0,-1-1-1,0 1 1,0 0 0,-1-1 0,1 1-1,0 0 1,-1-1 0,0 1-1,0 1 0,-3 3 3,1 1 0,-1-1 0,0 0 0,-1 0-1,0 0 1,0-1 0,-1 0 0,1 0 0,-1 0 0,0-1-1,-1 1 1,1-2 0,-1 1 0,-4 2-3,-17 8 49,1-1 1,-2-1-1,-5 0-49,-1 2 80,13-6 77,-1 0 1,1-1-1,-21 3-157,31-10 209,12-1-222,0 0 0,0 0 0,-1 0 0,1 1 0,0-1 0,0 0 0,0 0 0,-1 0 0,1 0 0,0 0 0,0 0 0,-1 0 0,1-1-1,0 1 1,0 0 0,0 0 0,-1 0 0,1 0 0,0 0 0,0 0 0,0 0 0,-1 0 0,1 0 0,0-1 0,0 1 0,0 0 0,-1 0 0,1 0 0,0 0 0,0-1 0,0 1 0,0 0 0,0 0 0,0 0 0,-1-1 0,1 1 0,0 0 0,0 0-1,0 0 1,0-1 0,0 1 0,0 0 0,0 0 13,5-8-194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2:52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398 625 4977,'58'-17'2338,"-58"17"-2288,0 0 0,1 0 0,-1 0 0,0-1 0,0 1 0,0 0 0,1 0 0,-1 0 0,0 0 0,0 0 0,1 0 0,-1 0 0,0-1 0,0 1 0,0 0 0,1 0 0,-1 0 0,0-1 0,0 1 0,0 0 0,0 0 0,0 0 0,0-1 0,1 1 0,-1 0 0,0 0 0,0-1 0,0 1 0,0 0 0,0 0 0,0-1 0,0 1-1,0 0 1,0 0 0,0-1 0,0 1 0,0 0 0,0 0 0,0-1 0,0 1-50,-9-8 1573,-15-3 756,13 8-1989,0 0 0,0 1-1,-1 0 1,1 1 0,-1 1 0,1 0-1,-1 0 1,1 1 0,0 1 0,-1 0-1,-4 1-339,1 2 185,1 0-1,-1 0 0,1 1 0,1 1 0,-1 0 1,1 1-1,0 1 0,-4 4-184,3-3 29,1 2 1,0 0-1,1 0 0,1 1 1,0 1-1,0 0 0,2 1 1,0-1-1,0 2 0,1-1 0,1 1 1,1 0-1,0 1 0,1 0 1,-1 9-30,3-4 2,0 0 1,2 0-1,0 0 0,1 0 1,2 0-1,0 0 1,1 0-1,4 8-2,-5-18 2,2-1-1,0 0 0,0 0 1,1 0-1,0 0 0,1-1 1,0 1-1,1-1 0,0-1 1,0 0-1,1 0 1,1 0-1,-1-1 0,1 0 1,0 0-1,5 1-1,0-1 2,0-1 0,0 0 0,0-1 0,1-1 0,0 0 0,1-1 0,-1-1 0,0 0 0,1-1 1,0 0-1,0-2 0,13 0-2,-7-2 3,-1 0 1,1-1-1,-1-1 1,0-1-1,0-1 1,-1-1-1,0-1 1,0 0-1,2-3-3,-7 2 5,0 0 1,-1-1-1,-1 0 0,0-1 0,0-1 1,-1 0-1,-1-1 0,0 0 1,0 0-1,-2-1 0,1-1 1,5-12-6,-10 17 24,-1 0 1,1 0 0,-2-1 0,1 1 0,-1-1 0,-1 1-1,0-1 1,-1 0 0,0 0 0,0 0 0,-1 0 0,-1 0-1,1 0 1,-2 0 0,0 1 0,0-1 0,-1 0 0,0 1-1,-1-1 1,-2-3-25,-8-9 89,0 1-1,-1 0 0,-1 1 1,-2 1-1,1 1 1,-2 0-1,-1 2 1,0 0-1,-1 1 0,-1 1 1,0 1-1,-1 1 1,-7-2-89,14 8-11,1 1 0,-1 0 0,-8 0 11,19 5-93,1 0 0,0 0 0,0 0 1,-1 1-1,1 0 0,0 0 0,-1 0 1,1 0-1,0 1 0,-1-1 0,1 1 1,0 0-1,0 0 0,0 1 0,-2 0 93,-14 15-469</inkml:trace>
  <inkml:trace contextRef="#ctx0" brushRef="#br0" timeOffset="523.438">1665 498 8610,'-1'-1'169,"1"0"1,0 0 0,0 1-1,-1-1 1,1 0-1,0 0 1,-1 0 0,1 0-1,-1 0 1,1 1-1,-1-1 1,1 0 0,-1 0-1,0 1 1,1-1-1,-1 0 1,0 1-1,1-1 1,-1 1 0,0-1-1,0 1 1,0-1-1,0 1 1,1 0 0,-1-1-1,0 1 1,0 0-1,0 0 1,0 0 0,0-1-1,0 1 1,0 0-1,0 0 1,0 0-1,0 0 1,0 1 0,0-1-1,1 0 1,-1 0-1,0 1 1,0-1 0,0 0-1,0 1 1,0-1-1,1 1-169,-3 0 140,0 1-1,0 0 1,0 1-1,1-1 0,-1 0 1,1 1-1,-1-1 1,1 1-1,0 0 1,0 0-1,1 0 0,-1 0-139,-2 6 76,1 0 0,0 0-1,1 0 1,0 0 0,0 0-1,1 1 1,0-1 0,1 0-1,0 1 1,0-1 0,1 4-76,4 22 87,1 0 0,4 12-87,-7-35 26,24 95 86,-10-47-19,-3 1 0,-3 1 1,2 42-94,1 81-1290,-16-171 773</inkml:trace>
  <inkml:trace contextRef="#ctx0" brushRef="#br0" timeOffset="974.993">1644 982 7722,'5'-70'3102,"-5"69"-3003,0 0 1,0 0-1,0 0 1,0 0-1,-1 1 1,1-1-1,0 0 1,-1 0-1,1 0 1,0 1-1,-1-1 1,1 0-1,-1 0 1,1 1-1,-1-1 1,0 0-1,1 1 1,-1-1-1,0 1 1,1-1-1,-1 1 1,0-1-1,0 1 1,1 0-1,-1-1 1,0 1-1,0 0 1,0-1-1,0 1 0,1 0 1,-1 0-1,0 0 1,0 0-1,0 0 1,0 0-100,-32 2 1881,28-1-1490,-100 18 1796,1 3 0,-12 9-2187,51-13 189,61-17-169,0 0 1,0 0 0,0 0 0,0 0 0,0-1 0,-1 0-1,1 0 1,0 0 0,0 0 0,0-1 0,0 0 0,0 0-1,0 0 1,0 0-21,1 0 28,1-1 1,0 1-1,0-1 0,-1 1 0,1-1 0,0 0 1,1 0-1,-1 0 0,0 0 0,0 0 0,1 0 1,0 0-1,-1-1 0,1 1 0,0 0 0,0-1 1,0 1-1,0-1 0,1 1 0,-1-1 1,1 0-1,-1 0-28,-3-26 234,2 0 1,1 0 0,1-1 0,2-4-235,0 11 137,-1 0 1,-2 0-1,0 0 1,-1 1-1,-1-1 1,-1 1-1,-5-17-137,-4 7-360,-11-22 360,27 68-1704,6 14 1131</inkml:trace>
  <inkml:trace contextRef="#ctx0" brushRef="#br0" timeOffset="2184.793">1723 34 4481,'-16'-4'2998,"-1"2"0,1 0 0,-6 1-2998,18 1 2817,15-1-992,20 1-1571,342-19 953,-355 17-1158,180 0 285,-116 3-75,-82-1-230,0 0 0,1 0-1,-1 0 1,1 0-1,-1 0 1,1 0 0,-1 0-1,0 0 1,1 1 0,-1-1-1,1 0 1,-1 0 0,0 1-1,1-1 1,-1 0-1,0 0 1,1 1 0,-1-1-1,0 0 1,0 1 0,1-1-1,-1 0 1,0 1 0,0-1-1,0 1 1,1-1-1,-1 0 1,0 1 0,0-1-1,0 1 1,0-1 0,0 1-1,0-1 1,0 0 0,0 1-1,0 0-28,-1 23-110,-1-7 172,0 71-49,3 0 0,5 1 0,3-2 0,4 1 1,8 19-14,83 438 72,-66-317 0,-34-211-61,-2-9 3,0 1 0,-1-1 0,0 1 0,0-1 0,-1 1 0,0 0 0,0-1 0,-1 1 0,-1 4-14,2-13 3,0 1 0,0-1 0,0 1 0,0-1 0,-1 1 0,1-1 0,0 0 0,0 1 0,-1-1 1,1 1-1,0-1 0,0 0 0,-1 1 0,1-1 0,-1 0 0,1 0 0,0 1 0,-1-1 0,1 0 0,-1 0 0,1 1 0,0-1 0,-1 0 0,1 0 0,-1 0-3,-8 6 68,-4 13-62,1 0-1,-2 6-5,-14 25 36,27-49-22,0 0 1,1 1-1,-1-1 1,0 0-1,0 0 1,0 0-1,0 0 1,0 0-1,0 0 1,0 0-1,-1 0 1,1-1-1,0 1 1,0 0-1,-1-1 1,1 1-1,0-1 1,-1 1-1,1-1 1,0 0-1,-1 0 1,1 1-1,-2-1-14,-1 1 31,-80 20 531,53-11-411,-1-3 1,-1 0 0,-18 0-152,-170 3 242,215-10-243,0 0 0,0-1 0,0 0 0,0 0 0,1 0 0,-1-1 0,0 0 1,1 0-1,-2-1 1,6 3-3,1 0 0,-1 0 0,1 0 0,0 0 0,-1 0 0,1 0 1,0-1-1,-1 1 0,1 0 0,0 0 0,-1 0 0,1 0 0,0-1 0,-1 1 0,1 0 1,0 0-1,0-1 0,-1 1 0,1 0 0,0-1 0,0 1 0,0 0 0,-1 0 1,1-1-1,0 1 0,0 0 0,0-1 0,0 1 0,0-1 0,0 1 3,9-4-1217,17 1-2587,-3 4 2056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17.51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20 213 3673,'0'-8'1073,"0"3"-276,-1 0 0,1-1-1,-1 1 1,0 0 0,0 0 0,0 0 0,-1 0-1,1 1 1,-3-5-797,4 9 63,-1 0-1,1 1 0,0-1 0,-1 0 1,1 0-1,0 0 0,0 1 1,-1-1-1,1 0 0,0 0 1,0 1-1,-1-1 0,1 0 1,0 1-1,0-1 0,0 0 0,-1 1 1,1-1-1,0 0 0,0 1 1,0-1-1,0 0 0,0 1 1,0-1-1,0 0 0,0 1 1,0-1-1,0 1 0,0-1 1,0 0-1,0 1 0,0-1 0,0 0 1,0 1-1,0-1 0,0 1-62,-2 133 456,5 0-1,9 41-455,-1-18 578,-1 201-109,-8-194-346,-2-159-117,-1 14 29,2 0 0,0 0 0,1 1 0,0-1 1,2-1-1,0 1 0,7 17-35,-11-35 6,1-1 1,-1 1-1,0-1 0,0 1 0,0-1 1,0 1-1,0-1 0,1 1 1,-1-1-1,0 1 0,1-1 1,-1 1-1,0-1 0,1 0 1,-1 1-1,0-1 0,1 1 1,-1-1-1,0 0 0,1 1 1,-1-1-1,1 0 0,-1 0 1,1 1-1,-1-1 0,1 0 1,-1 0-1,1 0 0,0 0-6,-1 0 10,1-1-1,-1 1 0,1-1 1,-1 0-1,1 1 1,-1-1-1,1 0 0,-1 1 1,1-1-1,-1 0 1,0 0-1,0 1 0,1-1 1,-1 0-1,0 0 1,0 1-1,0-1-9,5-42 200,-3-330 179,-5 203-308,3 150-68,0-86 6,-4 0 0,-5 0 0,-8-20-9,10 81 0,2-1 0,1 1 0,3-20 0,1 65 0,0 0 1,0-1 0,0 1-1,0 0 1,0 0-1,0 0 1,0-1 0,0 1-1,0 0 1,0 0 0,0 0-1,0 0 1,1-1-1,-1 1 1,0 0 0,0 0-1,0 0 1,0 0 0,0-1-1,0 1 1,1 0-1,-1 0 1,0 0 0,0 0-1,0 0 1,0 0-1,1 0 1,-1-1 0,0 1-1,0 0 1,0 0 0,1 0-1,-1 0 1,0 0-1,0 0 1,0 0 0,1 0-1,-1 0 1,0 0 0,0 0-1,0 0 1,0 0-1,1 0 1,-1 0 0,0 1-1,0-1 1,0 0-1,1 0 1,-1 0 0,0 0-1,0 0 1,0 0 0,0 0-1,1 0 1,-1 1-1,0-1 1,0 0 0,0 0-1,0 0 1,0 0 0,0 1-1,0-1 1,1 0-1,-1 0 1,0 0 0,0 1-1,14 12 5,-12-11-2,107 122 103,91 132-106,-192-244 3,26 34 18,2-2-1,2-1 0,1-2 1,25 18-21,60 36 85,32 28 48,-130-99-103,-1 0-1,-1 2 0,-1 0 1,13 21-30,-20-22 20,-9-14-9,-1-1 0,2 0 0,-1 0 0,1-1 0,1 0 0,-1-1 0,2 1-11,-9-8 24,-1 0-1,1-1 1,0 1-1,0 0 1,-1-1-1,1 1 1,0-1-1,0 1 1,0-1-1,-1 1 1,1-1-1,0 0 1,0 1-1,0-1 1,0 0-1,0 0 1,0 1-1,0-1 1,0 0-1,0 0 1,0 0-1,0 0 1,0-1-1,0 1 1,0 0-1,-1 0 1,1 0-1,0-1 1,0 1-1,0 0 1,0-1-1,0 1 0,0-1 1,-1 1-1,1-1 1,0 0-1,0 1 1,-1-1-1,1 0 1,0 1-1,-1-1 1,1 0-1,-1 0 1,1 0-1,-1 1 1,1-1-1,-1 0 1,0 0-1,1 0 1,-1 0-1,0 0 1,0 0-1,1 0-23,1-8 187,0-1-1,0 1 1,-1-1-1,0 1 1,-1-3-187,2-179 795,-11-55-795,-20-48 70,13 167-56,5-1-1,6-76-13,6 154-1043,-1 50 1045,0 0-1,0 0 0,0 0 1,0 0-1,0 0 1,0 0-1,0 0 0,0 0 1,0 0-1,0 0 1,0 0-1,0 0 0,0 1 1,0-1-1,0 0 1,0 0-1,1 0 0,-1 0 1,0 0-1,0 0 1,0 0-1,0 0 0,0 0 1,0 0-1,0 0 1,0 0-1,0 0 0,0 0 1,0 0-1,1 0 0,-1 0 1,0 0-1,0 0 1,0 0-1,0 0 0,0 0 1,0 0-1,0 0 1,0 0-1,0 0 0,0 0 1,0 0-1,0-1 1,1 1-1,-1 0 0,0 0 1,0 0-1,0 0 1,0 0-1,0 0 0,0 0 1,0 0-1,0 0 1,0 0-1,0 0 0,0 0 1,0 0-1,0 0 0,0-1 1,0 1-1,0 0 1,0 0-1,0 0 0,0 0 1,0 0-1,0 0 1,0 0-2,18 7-98</inkml:trace>
  <inkml:trace contextRef="#ctx0" brushRef="#br0" timeOffset="749.035">1859 859 3065,'9'-64'1997,"-9"61"-1677,1 1 0,-1 0 0,0-1 0,0 1 0,0-1 0,0 1 0,-1-1 0,1 1 0,0-1 0,-1 1 0,0 0 0,0-1 0,0 1 0,0 0 0,0 0 0,0 0 0,0-1 0,-1 1-1,1 0-319,-1 1 187,1-1-1,-1 1 0,0 0 0,0-1 0,0 1 1,0 0-1,0 0 0,0 0 0,0 1 0,0-1 1,0 0-1,0 1 0,-1-1 0,1 1 0,0 0 1,-2 0-187,-2 0 150,0 0 1,0 1 0,0-1 0,0 1-1,1 1 1,-1-1 0,0 1 0,1 0 0,-1 0-1,1 1 1,0 0 0,0 0 0,-1 0-151,-6 7 60,1 1 0,0-1 0,0 1 1,2 1-1,-1 0 0,1 1 0,1 0 0,0 0 0,1 0 1,1 1-1,0 0 0,0 1 0,-1 9-60,2-4 5,1 1 0,1-1 0,0 1 0,2 0 0,0-1 0,2 1 0,0 0 0,1 0 0,5 17-5,-4-27 0,0 0 1,0-1 0,1 0 0,0 1-1,1-2 1,0 1 0,1 0 0,0-1-1,0 0 1,7 7-1,-9-11 2,0-1 1,0 0-1,1 0 1,-1 0-1,1-1 0,0 0 1,0 0-1,0 0 0,0 0 1,1-1-1,-1 0 1,1 0-1,-1 0 0,1-1 1,0 0-1,0 0 0,-1 0 1,1-1-1,0 0 1,0 0-1,2 0-2,4-3 13,0 0 0,0 0 0,0-1 0,0 0 0,-1-1 0,1-1 0,-1 1 1,-1-2-1,1 0 0,-1 0 0,6-6-13,5-5 35,0-2 0,-2 0 0,-1 0 0,12-19-35,-22 29 16,0-2 0,-1 1 1,-1-1-1,0 0 0,-1 0 0,0 0 0,-1-1 0,1-5-16,-3 9 30,0-1 0,-1 1-1,0-1 1,-1 0-1,0 0 1,0 1-1,-1-1 1,-1 0 0,1 1-1,-2-1 1,-2-8-30,-1 1 49,-2 1 1,0-1 0,0 2-1,-2-1 1,1 1 0,-2 0-1,0 1 1,-2 0-50,7 6 12,-1 1-1,-1-1 1,1 2 0,-1-1-1,-1 1 1,1 0 0,-1 1-1,0 0 1,0 0-1,0 1 1,-1 0 0,0 1-1,1 0 1,-9-1-12,12 3-69,0 1 1,0 0-1,0 0 0,0 0 0,0 1 1,0 0-1,0 0 0,0 0 1,-2 2 68,5-2-128,0 0 0,-1 0 0,1 1 0,0 0 1,0-1-1,0 1 0,1 0 0,-1 0 0,0 1 1,1-1-1,-1 0 0,1 1 0,0 0 0,-1-1 0,2 1 1,-2 2 127,1-1-127,0 1 1,1-1-1,0 1 1,0 0-1,0-1 1,1 1-1,-1 1 127</inkml:trace>
  <inkml:trace contextRef="#ctx0" brushRef="#br0" timeOffset="1285.538">2307 953 7258,'14'-58'2601,"-14"58"-2567,1 0-1,-1-1 0,0 1 0,0 0 0,0-1 0,0 1 0,0-1 1,0 1-1,0 0 0,0-1 0,0 1 0,0-1 0,0 1 0,0 0 0,0-1 1,0 1-1,0-1 0,0 1 0,0 0 0,-1-1 0,1 1 0,0 0 1,0-1-1,0 1 0,-1 0 0,1-1 0,0 1 0,0 0 0,-1-1 0,1 1 1,0 0-34,-1 0 28,1 0 0,0 0 1,0 0-1,0 0 0,-1 0 1,1 0-1,0 0 0,0 1 1,0-1-1,-1 0 0,1 0 1,0 0-1,0 0 1,0 0-1,0 1 0,-1-1 1,1 0-1,0 0 0,0 0 1,0 1-1,0-1 0,0 0 1,0 0-1,0 0 0,0 1 1,0-1-1,-1 0 0,1 0 1,0 1-1,0-1 0,0 0 1,0 0-1,0 0 1,0 1-29,2 7 148,0 0 1,0 0-1,0 0 1,1 0-1,0 0 1,1 0-1,-1-1 1,1 0-1,5 7-148,1 3 147,2 4-43,7 13 254,7 20-358,-21-41 85,0 0 0,-1 0 0,0 0 0,-2 1 0,1-1 0,-1 5-85,-2-17 11,2 15 365,-2-1-1,1 0 0,-3 9-375,2-24 20,0 0-1,0 0 1,0 0-1,0 0 1,0 0-1,0 0 1,0-1 0,-1 1-1,1 0 1,0 0-1,0 0 1,0 0-1,0 0 1,0 0-1,-1 0 1,1 0-1,0 0 1,0 0-1,0 0 1,0 0-1,0 0 1,-1 0 0,1 0-1,0 0 1,0 0-1,0 0 1,0 0-1,0 0 1,-1 0-1,1 0 1,0 0-1,0 0 1,0 1-1,0-1 1,0 0-1,0 0 1,-1 0-1,1 0 1,0 0 0,0 0-1,0 0 1,0 0-1,0 1 1,0-1-1,0 0 1,0 0-1,0 0 1,0 0-1,0 0 1,0 0-1,-1 1 1,1-1-1,0 0 1,0 0 0,0 0-1,0 0 1,0 1-1,0-1 1,0 0-1,0 0 1,1 0-20,-8-14 658,-4-17-405,3 0-1,0-1 1,2 0-1,1 0 1,1-23-253,3 27 7,1 1 1,1-1 0,1 1 0,2 0 0,0 0 0,2 0 0,1 0-8,-4 19-2,0-1 0,0 1 1,1 0-1,0 0 0,0 0 0,1 0 1,0 1-1,0-1 0,1 1 1,-1 1-1,6-5 2,-6 7-4,0 0 1,1 1-1,-1-1 1,0 1-1,1 1 1,0-1-1,0 1 1,0 0-1,0 0 1,0 1-1,0 0 1,0 0-1,1 0 1,-1 1-1,0 0 0,0 0 1,2 0 3,3 1-3,1 1 0,0 0-1,-1 1 1,1 0 0,-1 1 0,0 0 0,0 1 0,0 0 0,-1 1-1,0 0 1,0 0 0,0 1 0,-1 1 0,0-1 0,0 1-1,-1 1 1,3 4 3,5 6 1,-1 1 0,-1 1 0,0 1 0,-2 0 0,-1 0 0,0 1 0,5 20-1,-8-12 175,-1 1-1,-1 0 0,-1 0 0,-1 28-174,-3-45 278,6 26 2281,12-5-1157</inkml:trace>
  <inkml:trace contextRef="#ctx0" brushRef="#br0" timeOffset="1737.197">3480 966 6801,'-50'-46'3425,"44"39"-1032,-2 1-321,5 6-776,7 5-391,10-1-577,14 4-88,15 1-56,2-2-40,9-2-24,5-2-24,3-5 1192,8 0-3976,4-2 2319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20.62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416 100 1664,'11'-65'1523,"-11"64"-1352,0 0-1,1 0 1,-1 0-1,-1 0 1,1 0-1,0 0 1,0 0-1,0 1 1,0-1 0,-1 0-1,1 0 1,0 0-1,-1 0 1,1 0-1,-1 0 1,1 0-1,-1 1 1,0-1-1,1 0 1,-1 0-1,0 1 1,1-1-1,-1 0 1,0 1-1,0-1 1,1 1-1,-1-1 1,0 1-1,0-1-170,0 1 159,0 0 0,1-1 0,-1 1 0,1 0 0,-1-1 0,0 1 0,1-1 0,-1 1 0,1-1 0,-1 1 0,1-1 0,-1 1 0,1-1 0,0 1 0,-1-1 0,1 0 0,0 1 0,-1-1 0,1 0 0,0 0-159,6 51 3512,0 25-3487,-2-13 145,4 129 430,-10 73-600,0 60 1737,8-245-1454,3 0 0,13 50-283,-33-155 497,-9-28-356,-16-66-55,-12-39 47,37 131-117,-1-1 0,-1 1 1,-2 1-1,-5-7-16,17 30-2,1 0 1,-1 1-1,1 0 1,-1-1-1,0 1 1,0 0-1,-1 1 1,1-1-1,0 1 1,-1-1-1,0 1 0,0 0 1,1 0-1,-1 0 1,0 1-1,0 0 1,-1-1 1,2 2-2,-1-1 0,1 1 0,-1 0 0,0 0 1,1 0-1,-1 1 0,1-1 0,-1 1 0,1 0 1,-1 0-1,1 0 0,-1 0 0,1 1 0,0-1 0,0 1 1,0 0-1,0 0 0,0 0 0,0 0 0,-1 2 2,-7 7-4,0 0-1,0 1 1,2 0-1,-1 1 1,2 0-1,0 1 0,0-1 1,1 2-1,1-1 1,-1 4 4,-3 12-7,0 1 1,2 0-1,2 1 0,-2 18 7,6-31-4,1-1 0,0 1-1,1 0 1,1 0 0,1-1-1,0 1 1,2 2 4,-2-15 0,-1 0-1,1-1 1,0 1-1,0 0 1,0-1-1,1 0 1,-1 1-1,2-1 1,-1 0 0,0 0-1,1-1 1,0 1-1,0-1 1,0 0-1,1 0 1,-1 0-1,1-1 1,0 1-1,0-1 1,0 0-1,1-1 1,-1 1-1,1-1 1,3 1 0,6 0 40,1-1 1,-1 0-1,1-2 1,-1 1-1,1-2 1,0 0-1,-1-1 1,1 0-1,4-3-40,23-7 148,20-8-148</inkml:trace>
  <inkml:trace contextRef="#ctx0" brushRef="#br0" timeOffset="675.459">938 963 3905,'-95'-37'1952,"68"31"278,27 6-2174,0 0 1,0 0-1,-1 0 1,1 0-1,0 0 1,-1 0-1,1 0 1,0 0-1,0 0 1,-1 0-1,1 0 0,0 0 1,0 0-1,-1 1 1,1-1-1,0 0 1,-1 0-1,1 0 1,0 0-1,0 1 1,0-1-1,-1 0 1,1 0-1,0 0 1,0 1-1,0-1 1,0 0-1,-1 0 0,1 1 1,0-1-1,0 0 1,0 1-1,0-1 1,0 0-1,0 0-56,0 2 183,0-1 0,0 0 0,1 0-1,-1 0 1,0 0 0,1 0 0,-1 0 0,1 0-1,-1 0 1,1 0 0,0 0 0,-1 0 0,1 0 0,0 0-1,0-1 1,0 2-183,3 0 170,-1-1 0,1 1 1,-1-1-1,1 1 0,0-1 0,-1 0 0,1-1 1,0 1-1,0-1 0,0 1 0,0-1 0,0 0 1,0-1-1,1 1-170,58-12 672,-53 9-520,19-4 60,-1-2 0,0-2-1,23-11-211,-34 14 35,0-2-1,0 0 1,-1 0-1,0-2 1,-1 0-1,4-6-34,-15 16 13,-1-2 0,-1 1 0,1 0 1,0 0-1,-1-1 0,0 1 0,0-1 0,0 0 0,0 0 0,0 0 1,-1 0-1,0 0 0,0 0 0,0 0 0,0 0 0,0-1 1,-1 1-1,0 0 0,0 0 0,0-1 0,-1 1 0,1 0 0,-1 0 1,0 0-1,0-1 0,0 1 0,-1 0 0,0 1 0,1-1 1,-1 0-1,-1-1-13,0 0 14,-1 0 0,0 0 0,0 1 0,0-1 1,0 1-1,0 0 0,-1 0 0,0 0 0,0 1 0,0 0 1,0 0-1,0 0 0,-1 0 0,1 1 0,-1 0 1,0 0-1,0 1 0,0-1 0,0 1 0,0 0 0,-2 1-14,0 0 3,0 1-1,0 0 1,1 0-1,-1 1 1,0 0-1,1 0 1,-1 1-1,1-1 1,-1 2-1,1-1 1,0 1-1,1 0 1,-1 1-1,1 0 1,0 0-1,-2 2-2,-7 7 0,1 1-1,0 0 0,1 2 0,1-1 0,-6 12 1,9-14-2,0 1 0,2 1-1,-1 0 1,2 0-1,0 0 1,1 1 0,1 0-1,0 0 1,2 0-1,-2 15 3,4-21-1,0 0-1,1 0 0,0 0 0,0 0 1,1 0-1,1 0 0,0 0 1,0 0-1,1-1 0,1 0 0,-1 1 1,2-2-1,-1 1 0,1-1 1,1 1-1,0-2 0,2 3 2,0-2-1,2 1-1,-1-1 1,1 0 0,1-1-1,0-1 1,0 0-1,0 0 1,1-1-1,-1-1 1,2 0 0,-1 0-1,0-2 1,1 0-1,0 0 1,0-1 0,6 0 1,8-1 282,0-1 0,0-2 1,0 0-1,-1-2 0,1-1 1,-1-1-1,22-8-282,20-11 717</inkml:trace>
  <inkml:trace contextRef="#ctx0" brushRef="#br0" timeOffset="1051.033">1882 212 10114,'-11'-11'1130,"7"7"-837,0 0 0,0 0-1,0 0 1,-1 0-1,1 1 1,-1-1 0,0 1-1,0 1 1,0-1 0,0 1-1,-1 0 1,1 0 0,-6-1-293,10 3 40,1 0 0,-1 0 0,0 0 0,0 1 0,1-1 0,-1 0 0,0 0 1,1 1-1,-1-1 0,0 0 0,0 1 0,1-1 0,-1 1 0,1-1 1,-1 1-1,0-1 0,1 1 0,-1-1 0,1 1 0,0 0 0,-1-1 1,1 1-1,-1 0 0,1-1 0,0 1 0,-1 0 0,1-1 0,0 1 0,0 0 1,0 0-1,0-1 0,-1 1 0,1 0 0,0 0 0,0 0-40,1 30 201,-1-29-181,8 54 62,2 0 0,11 27-82,-5-16 62,1 20-62,-4 17 104,-1 91-104,-3-22 110,14 43-110,-17-188-681,-3-19 307</inkml:trace>
  <inkml:trace contextRef="#ctx0" brushRef="#br0" timeOffset="1409.946">1574 744 10490,'-15'-7'4049,"5"0"-2641,20 7-895,6-9 31,23 4-208,16-6-176,30 4 304,10 2-160,21-5-128</inkml:trace>
  <inkml:trace contextRef="#ctx0" brushRef="#br0" timeOffset="1918.236">2407 919 4673,'-3'4'3832,"3"-4"-3664,0 1 1,1-1-1,-1 1 0,0-1 0,0 0 0,1 1 0,-1-1 0,0 1 0,1-1 0,-1 0 0,0 1 0,1-1 0,-1 0 0,0 0 0,1 1 0,-1-1 0,1 0 0,-1 0 0,1 1 0,-1-1 1,1 0-1,-1 0 0,1 0-168,16 7 262,0-2 0,1 0 0,0-1 1,0 0-1,0-2 0,1 0 1,-1-1-1,0-1 0,1-1 0,-1 0 1,0-1-1,11-4-262,-20 4 52,0 0 0,0-1 0,0-1-1,-1 0 1,1 0 0,-1 0 0,0-1 0,3-3-52,-9 7 24,0 0 0,-1 0 1,1-1-1,-1 1 0,1-1 1,-1 1-1,0-1 0,1 0 0,-1 0 1,0 1-1,0-1 0,0 0 0,0 0 1,-1 0-1,1 0 0,0 0 1,-1 0-1,1 0 0,-1 0 0,0-1 1,0 1-1,0 0 0,0 0 0,0 0 1,0 0-1,-1 0 0,1 0 1,-1 0-1,1 0 0,-1 0 0,0 0 1,1 0-1,-1 0 0,0 0 1,-1 0-1,1 0 0,0 1 0,0-1 1,-2-1-25,-1-2 14,0 1 1,0-1-1,0 1 1,0 0-1,-1 0 1,0 0-1,0 1 1,0 0-1,0 0 1,-1 0-1,1 0 1,-1 1-1,1 0 1,-1 0-1,0 1 1,0-1-1,0 1 1,0 0-1,0 1 1,0 0-1,0 0 1,0 0 0,0 0-1,0 1 1,0 0-1,0 1 1,0-1-1,0 1 1,1 0-1,-1 0 1,1 1-1,-1 0 1,1 0-1,0 0 1,-1 1-15,-9 6-5,1 1 1,1 0 0,-1 1 0,2 0 0,0 1-1,0 0 1,1 1 0,1 0 0,-7 12 4,13-18 1,0-1 0,1 1 0,0-1 0,0 1 0,0 0 0,1 0 0,1 1 0,-1-1 0,1 0 0,1 0-1,-1 1 1,1-1 0,1 1 0,0-1 0,0 0 0,0 0 0,1 1 0,0-1 0,1 0 0,0-1 0,3 7-1,1-1 7,0-1 0,0 0 0,1-1-1,1 1 1,0-2 0,1 1 0,0-1-1,0-1 1,5 4-7,-7-7 12,0 0-1,1-1 0,-1 0 0,1 0 1,0-1-1,0-1 0,1 1 1,-1-1-1,1-1 0,-1 0 1,1 0-1,0-1 0,10 1-11,-6-3-16,0 0-1,0 0 1,0-2-1,-1 1 1,1-2-1,0 0 1,11-5 16,-2-2-564,0 0 1,-1-2 0,20-13 563,10-13-714</inkml:trace>
  <inkml:trace contextRef="#ctx0" brushRef="#br0" timeOffset="2255.355">3100 871 7162,'-1'0'165,"0"1"1,0-1 0,1 0-1,-1 0 1,0 1-1,0-1 1,0 0 0,1 1-1,-1-1 1,0 1 0,0-1-1,1 1 1,-1-1 0,0 1-1,1-1 1,-1 1 0,0 0-1,1-1 1,-1 1 0,1 0-1,0 0 1,-1-1 0,1 1-1,-1 0 1,1 0 0,0 0-1,0 0 1,-1-1 0,1 1-1,0 0 1,0 0 0,0 0-1,0 0 1,0 0 0,0-1-1,0 2-165,4 38 743,-3-36-429,33 228 2506,-33-231-2786,1 13 357,0-1 0,-1 0 1,-1 1-1,0-1 0,-1 10-391,-5-38 1004,2-38-779,2 0 1,2 1-1,3-1 0,2 0 0,5-18-225,-8 61 3,0-1 0,1 1 0,0 0 1,0 0-1,1 0 0,0 0 0,1 0 0,0 1 0,1 0 1,0 0-1,0 0 0,1 1 0,0 0 0,0 0 0,1 1 1,0 0-1,1 0 0,-1 1 0,1 0 0,0 1 1,3-2-4,-1 2-30,0 0 0,0 0 0,0 1 0,0 0 0,1 1 0,0 1 0,-1 0 0,1 0 0,0 1 0,0 0 1,0 1-1,0 1 0,0 0 0,4 1 30,47 17-150</inkml:trace>
  <inkml:trace contextRef="#ctx0" brushRef="#br0" timeOffset="3152.287">3820 1012 3441,'-48'-153'4311,"48"153"-4235,0 0-1,0 0 0,0 0 1,0 0-1,0 0 0,0 0 0,1-1 1,-1 1-1,0 0 0,0 0 1,0 0-1,0 0 0,0 0 1,0 0-1,-1-1 0,1 1 0,0 0 1,0 0-1,0 0 0,0 0 1,0 0-1,0 0 0,0-1 1,0 1-1,0 0 0,0 0 0,0 0 1,0 0-1,0 0 0,-1 0 1,1 0-1,0 0 0,0 0 1,0-1-1,0 1 0,0 0 1,0 0-1,0 0 0,-1 0 0,1 0 1,0 0-1,0 0 0,0 0 1,0 0-1,0 0 0,0 0 1,-1 0-1,1 0 0,0 0 0,0 0 1,0 0-1,0 0 0,0 0 1,0 0-1,-1 0 0,1 0 1,0 0-1,0 0-75,-3 11 1080,1 17-1001,3-1 435,2 0 0,0 0 0,3 3-514,6 57 986,-11 17-375,-2-93 103,-1-12-135,-1-7 195,0-31-679,2 0 0,1 1 0,2-1 0,3-16-95,-2 27 24,-2 12-20,1 0 0,1 0 0,1 0 0,0 1 0,1-1-4,-3 10-2,1 0-1,0 0 0,0 0 1,0 0-1,0 1 0,1-1 1,0 1-1,0 0 0,0 0 1,1 0-1,-1 1 0,1 0 1,4-3 2,-6 5-4,1 0 1,0 1 0,0-1-1,0 1 1,1 0 0,-1 0-1,0 0 1,0 0 0,1 1-1,-1-1 1,0 1 0,1 1-1,-1-1 1,0 0-1,1 1 1,-1 0 0,0 0-1,0 0 1,0 1 0,3 0 3,5 3-5,0 1 0,0 0 1,-1 1-1,1 0 1,-2 1-1,2 1 5,10 9 1,-1 1-1,0 1 1,-2 1 0,0 1-1,-2 0 1,0 1 0,-2 1-1,0 1 1,-2 0 0,7 18-1,-16-29 9,-4-14-9,0 0 1,0 0-1,0 0 1,0 0 0,0 0-1,0 0 1,0 0-1,-1 1 1,1-1-1,0 0 1,0 0 0,0 0-1,0 0 1,0 0-1,0 0 1,0 0-1,0 0 1,0 0-1,0 0 1,0 0 0,0 1-1,0-1 1,0 0-1,0 0 1,0 0-1,-1 0 1,1 0 0,0 0-1,0 0 1,0 0-1,0 0 1,0 0-1,0 0 1,0 0 0,0 0-1,0 0 1,-1 0-1,1 0 1,0 0-1,0 0 1,0 0 0,0 0-1,0 0 1,0 0-1,0 0 1,0 0-1,0 0 1,-1 0 0,1 0-1,0 0 1,0 0-1,0 0 1,0-1-1,-14-14 66,11 8-54,0 1 0,0-1 0,1-1 0,0 1 0,0 0 0,0 0 0,1-1-1,0-4-11,0-61 24,2 60-26,1 0 0,0-1 1,0 1-1,2 1 0,-1-1 1,2 0-1,0 1 0,0 0 0,1 0 1,4-5 1,-7 11-4,1 0-1,0 0 1,0 1 0,0 0 0,1-1 0,0 2 0,0-1 0,0 0-1,0 1 1,1 0 0,0 0 0,0 1 0,0 0 0,0 0 0,0 0-1,1 1 1,-1 0 0,1 0 0,0 0 0,0 1 0,0 0 4,1 0-4,0 1 1,0 0 0,0 1-1,0-1 1,0 1 0,0 1-1,0 0 1,-1 0 0,1 0-1,0 1 1,-1 0 0,0 1-1,0 0 1,0 0 0,0 0-1,-1 1 1,1 0 0,-1 0-1,0 0 1,-1 1 0,0 0-1,1 0 1,-2 0 0,1 1-1,-1 0 1,1 2 3,1 2 0,-1 0-1,-1 0 1,0 0-1,0 1 1,-1 0-1,-1-1 1,0 1-1,0 0 1,0 24 14,-1 37-14,-2-51 11,1 0 1,0 1-1,2-1 1,1 0-1,1 0 1,4 16-12,-7-36-19,12 28-17,-13-29-10,1 0 0,-1 0 1,1 0-1,0 0 0,-1 0 1,1 0-1,0 0 0,-1 0 0,1-1 1,0 1-1,0 0 0,0 0 1,0-1-1,0 1 0,0-1 1,0 1-1,0-1 0,0 1 1,0-1-1,0 0 0,0 1 1,0-1-1,0 0 0,0 0 1,1 0-1,-1 0 0,0 0 46,20-8-470</inkml:trace>
  <inkml:trace contextRef="#ctx0" brushRef="#br0" timeOffset="3528.584">4979 779 6921,'-15'-4'3177,"6"4"-544,8 6-1913,2 8 48,8 14 0,-1 2-200,-2 9-304,-4-1-64,1 4-72,3 1-24,-3-1-8,-6 0 9,4-3 119,-4-6-208,3-9-320,6-11 247</inkml:trace>
  <inkml:trace contextRef="#ctx0" brushRef="#br0" timeOffset="3529.584">4886 340 9178,'1'-46'4169,"-26"12"-1793,21 12-1439,9 5-889,4 6 224,2 11 3744,8 4-2943</inkml:trace>
  <inkml:trace contextRef="#ctx0" brushRef="#br0" timeOffset="4218.562">5418 829 5809,'0'0'134,"0"-1"-1,0 1 1,0-1-1,-1 1 1,1-1 0,0 1-1,-1-1 1,1 1-1,0-1 1,-1 1-1,1-1 1,-1 1-1,1 0 1,-1-1-1,1 1 1,-1 0 0,1-1-1,-1 1 1,1 0-1,-1 0 1,0-1-1,1 1 1,-1 0-1,1 0 1,-1 0 0,0 0-1,1 0 1,-1 0-134,-1 0 122,1 0 1,0 1 0,0-1-1,0 1 1,0-1-1,0 1 1,-1 0 0,1-1-1,0 1 1,0 0-1,1 0 1,-1-1 0,-1 2-123,-1 2 160,-1 0 1,1 0-1,0 0 1,1 1 0,-1-1-1,1 1 1,-1 2-161,1-1 105,0 0 1,1 0-1,0 1 1,0-1-1,0 1 0,1-1 1,0 1-1,0-1 1,1 1-1,-1-1 1,1 1-1,1-1 1,-1 0-1,1 0 1,2 5-106,5 8 223,0 0 0,2-1 1,0 0-1,3 3-223,-4-7 147,0 0-1,-2 0 0,0 1 1,0 0-1,-1 1 1,1 6-147,-7 0 354,-2-16 39,-3-13 444,-4-28-465,2-1 0,1 0 0,2 0 0,2-3-372,0 32 26,1-9-7,0 0 1,0 0 0,2 0 0,0 0-1,1 0 1,0 0 0,5-11-20,-5 20 0,0-1 0,0 1 0,0-1 0,1 1 1,0 0-1,1 1 0,-1-1 0,1 1 0,0-1 0,1 2 0,0-1 0,0 1 0,0-1 0,0 2 1,1-1-1,3-1 0,2 0-5,-1 1-1,1 0 1,0 1 0,0 1 0,1-1 0,-1 2 0,1 0 0,-1 0 0,1 2 0,0-1 0,6 2 5,-11-1-3,0 1 0,0 1 0,-1-1 0,1 1 0,0 0 0,-1 1 0,0 0 0,1 0 0,-1 1 0,0-1 0,-1 1 0,1 1 0,-1 0 0,0 0 0,0 0 0,0 0 0,-1 1 0,4 5 3,-1-1-2,-1 1 1,-1 0-1,0 0 0,-1 1 0,0-1 0,0 1 0,-2 0 0,1 0 1,0 8 1,1 14 21,-2 1 1,0 25-22,-2-20-232,2 0 1,2 2 231,-5-37-224,1-1-1,0 0 0,0 0 1,0 0-1,1 1 1,-1-1-1,1-1 1,0 1-1,0 0 0,2 2 225,9 2-784</inkml:trace>
  <inkml:trace contextRef="#ctx0" brushRef="#br0" timeOffset="4571.211">6265 726 9194,'-29'-10'3705,"12"17"-2393,2 9-240,9 6-240,-2 12-263,8 2-313,3-1-48,5 9-96,6 1-32,1 0-32,-5-3 0,-4 1 40,-5-4 160,-2-2-496,3 1-264,8-18 328</inkml:trace>
  <inkml:trace contextRef="#ctx0" brushRef="#br0" timeOffset="4907.618">6194 299 11538,'-43'-51'4409,"18"21"-3152,4 7-657,4 2-152,13 10-240,9 11-200,9 5-112,24 23 64</inkml:trace>
  <inkml:trace contextRef="#ctx0" brushRef="#br0" timeOffset="5342.866">7073 749 4009,'1'-6'667,"0"0"1,0 0-1,0 0 0,-1 0 1,0 0-1,0 0 1,0 0-1,-1 0 0,0 0 1,0 0-1,-1 0 1,0 0-1,0 0 0,-1-2-667,1 5 159,1 0-1,-1 0 1,0 1-1,-1-1 1,1 0 0,-1 1-1,1-1 1,-1 1-1,0 0 1,1 0-1,-1 0 1,0 0-1,0 1 1,-1-1-1,1 1 1,0-1-1,-1 1 1,1 0-1,0 1 1,-1-1 0,1 0-1,-1 1 1,1 0-1,-1 0 1,-1 0-159,-8 1 119,1 0 1,-1 0 0,1 2-1,-1-1 1,1 2 0,0-1-1,0 2 1,1 0 0,-1 0-120,-6 5 38,-1 0 1,2 1-1,0 1 1,0 0-1,-1 3-38,14-11 0,-1 0 0,1 0-1,0 0 1,1 1 0,-1-1-1,1 1 1,0 0 0,0 0 0,0 0-1,1 1 1,0-1 0,0 1-1,0-1 1,1 1 0,-1 3 0,1-5-1,1-1 0,0 0 1,0 0-1,1 0 1,-1 0-1,1 1 1,-1-1-1,1 0 0,0 0 1,0 0-1,1 0 1,-1 0-1,0-1 1,1 1-1,0 0 0,-1-1 1,1 1-1,0-1 1,1 1-1,-1-1 1,0 0-1,1 0 0,-1 0 1,1 0-1,-1 0 1,1-1-1,0 1 1,0-1-1,2 1 1,14 5 1,1-1 0,0-1 0,0-1 0,0-1 0,1 0 0,7-1-1,28 4 5,-40-4-2,1 1 0,0 1 0,-1 0 0,1 1 0,-1 1 0,9 5-3,-21-9 0,0 0 1,0 1-1,-1-1 1,1 1-1,-1 0 1,0 0-1,1 0 1,-1 0-1,-1 0 1,1 1-1,0 0 1,1 2-1,-3-3 1,0 1 1,0-1-1,0 0 0,0 0 0,0 0 0,-1 1 1,1-1-1,-1 0 0,0 1 0,0-1 1,0 1-1,-1-1 0,1 0 0,-1 0 1,0 1-1,0-1 0,0 0 0,-1 2-1,-3 6 9,0 0 0,-1-1 0,0 0 0,-1 0 0,0-1 0,-1 0 0,0 0 0,0 0-1,-2-1-8,-6 7 20,-1-1 0,0-1 0,-1-1 0,-11 5-20,17-10 19,-1-1 0,-1 0 0,1-1 0,-1 0 0,0-1 0,0-1 0,0 0 0,-3-1-19,10-1 1,-1 0 1,0-1-1,1 0 0,-1-1 1,0 0-1,1 0 0,-1 0 1,1-1-1,-1 0 0,1 0 1,0-1-1,0 0 1,0-1-1,0 1 0,1-1 1,-2-1-2,5 2-40,0 1-1,0 0 1,0-1 0,1 0 0,-1 1 0,1-1-1,-1 0 1,1 0 40,1 0-23,0 0-1,0 0 0,0 0 1,0 0-1,0 0 0,1 0 1,-1 0-1,1-3 24</inkml:trace>
  <inkml:trace contextRef="#ctx0" brushRef="#br0" timeOffset="5747.797">7553 199 8530,'-9'-15'1219,"-2"-2"645,1-1 0,1-1 0,-2-5-1864,8 21 909,3 12-527,3 19-192,22 78-96,6 5-94,24 95 65,-31-83 125,-2 22-190,-17-100 14,-2-1-1,-2 1 0,-2 0 0,-2 0 0,-2 2-13,1-26 2194,0-6-1205</inkml:trace>
  <inkml:trace contextRef="#ctx0" brushRef="#br0" timeOffset="6078.516">7357 821 9722,'-9'-15'3705,"9"11"-2481,11 4-184,6-10 129,8 3-281,21-3-496,14 0-112,21-6-176,12 6-32,1-1 232,-12-2-160,-7 16 3385,-15 0-2553</inkml:trace>
  <inkml:trace contextRef="#ctx0" brushRef="#br0" timeOffset="6441.014">8174 665 8514,'58'-35'3609,"-63"43"-1889,0 4-368,-2 11-192,0 9-375,5 13-497,-3 9-96,5 4-112,0-3-16,0-2-8,6-4 16,2-10 88,2-5-40,4-13-544,3-7 4113,-2-17-2937</inkml:trace>
  <inkml:trace contextRef="#ctx0" brushRef="#br0" timeOffset="6442.014">8215 198 11026,'-14'-65'4049,"13"25"-3345,4 6-216,8 7-31,6 15-369,1 17 32</inkml:trace>
  <inkml:trace contextRef="#ctx0" brushRef="#br0" timeOffset="6789.468">8923 774 6121,'-3'-10'1068,"-1"1"1,0-1-1,0 1 0,-1 0 0,0 0 0,-1 1 0,0-1 0,-6-6-1068,10 13 79,0 1-1,1-1 0,-1 0 1,0 0-1,-1 1 0,1 0 0,0-1 1,0 1-1,-1 0 0,1 0 0,0 0 1,-1 0-1,1 0 0,-1 1 0,1-1 1,-1 1-1,0 0 0,1 0 1,-1 0-1,1 0 0,-1 0 0,0 0 1,1 1-1,-1-1 0,1 1 0,-1 0 1,1-1-1,-1 1 0,1 0 1,0 1-1,0-1 0,-1 0 0,1 1 1,0-1-1,0 1 0,0 0 0,-1 0-78,-9 11 35,-1 1 0,1 0 1,1 0-1,1 1 0,0 1 0,1-1 0,0 2 0,1-1 0,1 1 0,1 0 0,-1 7-35,3-12 7,2-1 1,0 1-1,0 0 0,1-1 1,0 1-1,1 0 1,0 0-1,2 4-7,-1-8 5,0-1-1,1 0 1,0 0 0,0 0-1,1 0 1,0 0-1,0-1 1,0 1 0,1-1-1,0 0 1,0 0 0,1 0-1,0-1 1,1 2-5,4 2 31,0-1 0,1 1 0,0-2 1,0 0-1,1 0 0,0-1 0,0 0 0,1-1 0,7 2-31,-1-1 559,0-1-1,1-1 1,-1-1-1,1-1 1,0 0-1,10-2-558,18-3 1430,15-4-1430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28.50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429 147 3777,'90'-6'2186,"-89"6"-2048,0 1 1,0-1 0,0-1 0,0 1-1,0 0 1,0 0 0,0 0-1,0 0 1,0-1 0,0 1 0,0 0-1,0-1 1,0 1 0,0-1 0,0 1-1,0-1 1,0 0 0,-1 1-1,1-1 1,0 0 0,0 0 0,-1 1-1,1-1 1,0 0 0,-1 0 0,1 0-1,-1 0 1,1 0 0,-1 0 0,0 0-1,1 0 1,-1 0 0,0 0-1,0 0 1,0 0 0,0 0 0,0 0-1,0 0 1,0 0-139,0-2 331,-1 0 1,0 0-1,0 0 0,0 0 0,0 0 1,0 0-1,-1 0 0,-1-2-331,-1-1 225,0 0-1,-1 1 1,1 0-1,-1 0 1,-1 0-1,1 0 1,-1 1-1,0 0 1,0 0 0,0 0-1,0 1 1,0 0-1,-1 0 1,0 1-1,1 0 1,-1 0 0,0 0-1,-5 0-224,-1 1 49,0-1 0,0 2 0,0-1 0,0 2 0,0 0 0,0 0 1,0 1-1,0 1 0,-12 4-49,7-1 12,0 1 0,0 1 1,1 1-1,0 1 0,0 0 1,-3 4-13,9-6 2,1 0 0,0 1 1,1 1-1,0-1 0,1 1 1,0 1-1,0-1 0,1 1 1,0 1-1,1 0-2,-6 16 2,2 2 0,1 0 1,1 0-1,1 0 0,2 1 0,1 0 0,1 0 0,2 1 1,1-1-1,2 0 0,4 21-2,-4-36 7,1 0 0,1 0 1,0 0-1,1-1 0,1 1 0,0-1 1,1-1-1,1 1 0,0-1 0,1-1 1,1 1-1,0-2 0,0 1 0,2-1 1,-1-1-1,1 0 0,1-1 0,0 0 1,0-1-1,1 0 0,1-1 0,-1-1 1,7 2-8,4 2 16,1-1 1,0-2 0,0-1-1,1 0 1,0-2 0,0-2-1,0 0 1,0-1 0,1-2-1,-1-1 1,0-1 0,0-2-1,0 0 1,0-2 0,-1-1-1,5-2-16,43-21-17</inkml:trace>
  <inkml:trace contextRef="#ctx0" brushRef="#br0" timeOffset="361.56">1076 206 7066,'-3'-2'988,"-27"-12"4129,30 14-5046,-1 0 0,0 0-1,1-1 1,-1 1 0,0 0-1,1 0 1,-1 0 0,0 0 0,1 0-1,-1 0 1,0 0 0,1 1-1,-1-1 1,1 0 0,-1 0-1,0 0 1,1 1 0,-1-1 0,1 0-1,-1 1 1,0-1 0,1 0-1,-1 1 1,1-1 0,-1 1 0,1-1-1,-1 1 1,1-1 0,0 1-1,-1-1 1,1 1 0,0-1-1,-1 1 1,1 0 0,0-1 0,0 1-1,-1 0 1,1-1 0,0 1-1,0 0 1,0-1 0,0 1-1,0 0 1,0 0-71,0 18 161,0 1 0,1-1 0,1 0-1,1 1 1,1-1 0,1 0 0,5 14-161,5 21 236,-9-28-121,-1 0-1,0 1 1,-2-1 0,-2 1 0,0-1 0,-1 1 0,-2 0-1,-1-1 1,-3 16-115,-1-16 55,-1 7 70,1 0 0,2 1 0,0 5-125,5-38 1,1 17-106,-1-18 95,0 0 0,0 1 0,0-1 0,0 1 0,0-1-1,0 0 1,0 1 0,0-1 0,0 0 0,0 1 0,0-1 0,0 0 0,0 1 0,1-1 0,-1 0 0,0 1 0,0-1-1,0 0 1,1 0 0,-1 1 0,0-1 0,0 0 0,1 0 0,-1 1 0,0-1 0,1 0 0,-1 0 0,0 0 0,1 1-1,-1-1 1,0 0 0,1 0 0,-1 0 0,0 0 0,1 0 0,-1 0 10,14-9-188</inkml:trace>
  <inkml:trace contextRef="#ctx0" brushRef="#br0" timeOffset="709.977">914 219 11490,'-2'-5'606,"0"1"-1,1-1 1,-1 1-1,1-1 1,0 0-1,0 1 0,1-1 1,-1 0-1,1-3-605,0 5 108,1 0 0,-1 0 0,1 0 0,0 0-1,0 0 1,0 0 0,0 1 0,0-1-1,1 0 1,-1 1 0,1-1 0,0 1 0,0-1-1,0 1 1,0 0 0,1-1-108,5-4 73,0 1 0,1 0 1,-1 1-1,1 0 0,1 0 0,-1 1 1,0 0-1,1 0 0,0 1 0,9-1-73,17-3 43,1 1-1,12 1-42,-13 1 6,-1 2 0,1 2-1,0 1 1,-1 1-1,1 3 1,10 2-6,-33-4 1,-1 0 0,1 1 0,-1 1-1,0-1 1,-1 2 0,1 0 0,-1 0 0,0 1 0,0 0 0,-1 1 0,0 0 0,-1 1 0,1 0 0,-2 1 0,1-1-1,-1 2 1,-1-1 0,0 1 0,1 2-1,1 6 7,0 1-1,-1-1 1,-1 1-1,-1 1 0,-1-1 1,-1 1-1,-1 0 1,0 0-1,-2 1 1,0-1-1,-1 0 1,-2 0-1,0 0 1,-4 18-7,0-13 11,-1 0 0,-1-1 0,-2 0 1,0 0-1,-2-1 0,-1 0 1,0-1-1,-2 0 0,0-1 1,-2-1-1,-11 12-11,-29 23 121,-3-2-1,-3-2-120,41-34 55,0-1 1,-2-1-1,-12 5-55,26-15 24,0-1 1,-1 0-1,1-1 1,-1-1 0,0 1-1,0-2 1,-1 1-1,1-2 1,-9 1-25,18-1 24,0-1 0,0 0 0,0 0 0,0 0 0,0 0 0,0 0 0,0 0 0,0 0 0,0-1 0,0 1 0,0-1 0,0 0 0,0 1 0,0-1 0,0 0-1,0 0 1,1 0 0,-1 0 0,0 0 0,1-1 0,-1 1 0,1 0 0,-1-1 0,1 1 0,0-1 0,0 0 0,0 1 0,0-1 0,0 0 0,0 0 0,0 1 0,0-1 0,1 0 0,-1-2-24,1-14 2176,12-32-1025</inkml:trace>
  <inkml:trace contextRef="#ctx0" brushRef="#br0" timeOffset="1278.003">2489 113 6937,'-1'-5'480,"-1"1"-1,0 0 0,0 0 0,0 0 0,0 0 0,-1 0 0,1 0 0,-1 0 1,0 1-1,0 0 0,0-1 0,-1 1 0,1 0 0,-1 1 0,0-1 0,-2-1-479,0 2 260,1-1 0,-1 1 0,0 0 0,0 0 0,0 1 0,-1 0 0,1 0 0,0 0-1,0 1 1,-1 0 0,-1 0-260,-6 1 88,-1 1 1,1 0-1,0 2 0,0-1 0,0 2 0,0 0 0,1 0 1,-1 1-1,1 1 0,-2 2-88,-4 4 15,1 0 0,1 2 1,0 0-1,1 1 0,1 0 0,0 1 0,1 1 1,1 1-1,1 0 0,0 0 0,2 1 0,0 1 0,1-1 1,1 4-16,2-8 2,0 1 0,2-1 1,0 1-1,1 0 0,1 1 1,0-1-1,1 0 0,1 1 1,1-1-1,0 0 0,1 0 1,1 1-1,1-1 0,0-1 1,1 1-1,1-1 0,1 0 1,5 10-3,-4-14 11,0 0 1,1-1 0,0 0-1,1-1 1,0 0 0,0 0-1,1-1 1,1-1 0,-1 0-1,1 0 1,1-1 0,-1-1-1,1 0 1,0 0 0,4-1-12,8 3 43,0-1 1,1-1 0,0-1-1,0-1 1,0-2-1,1 0 1,17-3-44,-15-1 54,0-2-1,-1-1 1,1-1 0,-2-2 0,16-6-54,13-4 8</inkml:trace>
  <inkml:trace contextRef="#ctx0" brushRef="#br0" timeOffset="1666.36">3168 65 8210,'-11'-11'1347,"3"1"111,0 2 0,-1-1 0,0 1-1,-1 0 1,-4-2-1458,14 10 29,0 0 0,-1 0 0,1 0-1,0 0 1,0 0 0,-1 0 0,1 0-1,0 0 1,0 0 0,-1 0 0,1 0-1,0 0 1,0 0 0,-1 0 0,1 0 0,0 0-1,0 0 1,0 0 0,-1 0 0,1 0-1,0 1 1,0-1 0,-1 0 0,1 0-1,0 0 1,0 0 0,0 1 0,0-1-1,-1 0 1,1 0 0,0 0 0,0 0 0,0 1-1,0-1 1,0 0 0,0 0 0,0 1-1,-1-1 1,1 0 0,0 0 0,0 1-1,0-1 1,0 0 0,0 0 0,0 0 0,0 1-1,0-1 1,0 0 0,0 0 0,0 1-1,0-1 1,1 0 0,-1 0 0,0 1-1,0-1 1,0 0 0,0 0 0,0 0-1,0 1-28,4 23-60,-3-17 162,8 90 66,-4 1 1,-6 53-169,1 28 201,0-161-168,3 70 449,-8 57-482,5-144 51,-1 1 0,1 0 0,0 0 1,0 0-1,0 0 0,0 0 0,0 0 1,0-1-1,1 1 0,-1 0 1,1 0-1,-1 0 0,1-1 0,0 1 1,0 1-52,0-3 37,0 1 0,0 0-1,1 0 1,-1-1 0,0 1 0,0-1 0,1 1 0,-1-1 0,0 1 0,1-1 0,-1 0 0,1 1 0,-1-1-1,0 0 1,1 0 0,-1 0 0,1 0 0,-1-1 0,0 1 0,1 0 0,0-1-37,65-10 478,26-9-478,47-9 248,-113 25-715,2 1 0,-1 1-1,0 2 1,3 1 467,43 7-779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34.7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92 553 6801,'-55'-113'2942,"37"86"-1619,6 21 28,10 6-1032,1 0-288,1 0 0,0 0-1,0 1 1,-1-1 0,1 0 0,0 0-1,0 0 1,-1 1 0,1-1 0,0 0-1,0 0 1,0 1 0,0-1 0,-1 0-1,1 0 1,0 1 0,0-1 0,0 0 0,0 1-1,0-1 1,0 0 0,0 1 0,0-1-1,0 0 1,0 0 0,0 1 0,0-1-1,0 0 1,0 1 0,0-1 0,0 0-1,0 1 1,0-1 0,0 0 0,0 0-1,1 1 1,-1-1 0,0 0 0,0 1 0,0-1-1,0 0 1,1 0 0,-1 0 0,0 1-31,8 18 154,24 48 179,75 173 599,-91-195-833,-1 0 1,-2 1 0,-3 1-1,3 26-99,-9-46 43,-1 0 0,-1 0-1,-2 0 1,0 0 0,-4 22-43,4-48 20,-1 0 1,1 1-1,0-1 1,0 0-1,-1 0 1,1 1-1,0-1 1,-1 0-1,1 0 1,-1 0-1,0 1 0,1-1 1,-1 0-1,0 0 1,0 0-1,0 0 1,0 0-21,0-1 33,1 0-1,-1 1 1,1-1 0,-1 0-1,1 0 1,-1 0 0,1 0 0,-1 0-1,1-1 1,-1 1 0,1 0 0,-1 0-1,1 0 1,0 0 0,-1 0 0,1-1-1,-1 1 1,1 0 0,-1-1-1,1 1 1,0 0 0,-1 0 0,1-1-1,0 1 1,-1-1 0,1 1 0,0 0-1,-1-1 1,1 1-33,-4-6 256,0 0-1,1 0 1,-1 0-1,1-1 1,-2-6-256,-24-75 133,4-1 0,3-1 0,5-2 0,4 1 0,0-40-133,10 91-1,2 0-1,1 0 0,2 0 0,2 0 0,2 0 0,1 1 1,3-4 1,-4 25-10,0 1 0,1 0 1,0 0-1,1 1 1,1 0-1,1 1 1,7-10 9,-8 14-12,0 1 0,1 0 0,0 0 1,1 1-1,0 1 0,0-1 0,1 2 1,0 0-1,0 0 0,9-3 12,-14 7-6,0 1 0,0-1 0,0 1 0,0 1 0,1-1-1,-1 1 1,0 1 0,1-1 0,-1 1 0,0 0 0,1 1 0,-1 0 0,0 0 0,1 1-1,-1 0 1,0 0 0,0 0 0,0 1 0,-1 0 0,1 0 0,-1 1 0,1 0 0,-1 0-1,0 0 1,-1 1 0,1 0 0,-1 0 0,0 1 0,0-1 0,0 1 0,2 4 6,2 5-5,0-1 0,-1 1 0,0 0 1,-1 1-1,-1-1 0,0 1 0,-1 1 1,-1-1-1,-1 1 0,0 0 0,-1 0 0,-1 0 1,-1-1-1,0 1 0,-2 14 5,-2-3-1,-1 0 0,-1 0-1,-1-1 1,-2 0 0,-1 0 0,-1-1 0,-1 0-1,-1-1 1,-3 3 1,-20 31 8,-19 20-8,39-57 8,-2-1 0,0-1 0,-1-1 0,-1-1 0,-3 1-8,20-16 8,-1 0 0,0 0-1,0-1 1,0 0 0,0 0 0,-1 0-1,1 0 1,-1-1 0,1 1 0,-1-1-1,-1 0-7,5-1 4,0 0 0,0 0-1,0 0 1,0 0 0,0 0 0,0 0-1,0 0 1,0-1 0,0 1 0,0 0-1,0-1 1,0 1 0,0 0-1,0-1 1,0 0 0,1 1 0,-1-1-1,0 1 1,0-1 0,1 0 0,-1 0-4,0 0 3,0-1-1,0 0 1,0 1 0,0-1 0,1 0 0,-1 0 0,1 0 0,-1 0 0,1 0 0,0 1 0,0-1 0,-1 0 0,1 0 0,1 0 0,-1-1-3,0-1-2,0 1 0,1 0 0,-1-1 0,1 1 0,0 0 0,0-1-1,0 1 1,0 0 0,1 0 0,-1 0 0,1 0 0,0 0 0,-1 0 0,2 1 0,-1-1 0,0 0 0,2 0 2,0 0-7,-1 0 1,1 0 0,0 1 0,1-1 0,-1 1 0,0 0-1,1 1 1,-1-1 0,1 1 0,-1 0 0,5-1 6,2 1-9,-1 0 0,1 0 1,0 2-1,-1-1 0,1 1 1,0 1-1,-1 0 0,0 0 1,1 1-1,-1 0 0,1 1 9,11 7-4,0 0-1,-2 1 0,1 1 0,-2 0 0,0 2 0,4 5 5,33 32-70,14 21 70,-35-35 135,2-1 1,1-2 0,1-2-1,3-1-135,8-3 484,5-11-180</inkml:trace>
  <inkml:trace contextRef="#ctx0" brushRef="#br0" timeOffset="775.545">1206 833 4449,'-1'0'268,"0"1"0,1-1 0,-1 1-1,1 0 1,-1-1 0,1 1 0,-1 0 0,1-1 0,0 1 0,-1 0 0,1 0 0,0-1-1,-1 1 1,1 0 0,0 0 0,0 0 0,0 0 0,0-1 0,0 1 0,0 0 0,0 0-1,0 0 1,0-1 0,0 2-268,1-1 200,0 1 0,-1-1 1,1 1-1,0-1 0,0 1 0,0-1 0,0 1 0,0-1 1,0 0-1,0 0 0,1 0 0,-1 1-200,4 1 181,-1 0 0,1 0-1,-1 0 1,1-1 0,0 1 0,0-1 0,3 1-181,9 1 205,1 0 0,-1-1-1,1-1 1,-1-1 0,1 0 0,0-1 0,-1-1 0,1-1 0,4-1-205,-11 1 38,-1 0 0,0 0 1,0-1-1,0-1 0,0 0 0,0 0 1,-1-1-1,0 0 0,0 0 1,0-1-1,-1-1 0,0 1 0,0-1 1,0-1-1,-1 1 0,1-3-38,-6 7 29,1-1 0,-1 1 0,0-1 0,-1 0 0,1 1 0,-1-1 0,0 0 0,0 0 0,0 0 0,0 0 0,-1 0 0,1-1 0,-1 1 0,0 0 0,0 0 0,-1 0 0,1 0 0,-1 0 0,0 0-1,0 0 1,0 0 0,-1 0 0,1 0 0,-1 1 0,0-1 0,-2-3-29,1 3 10,0-1 0,0 1-1,0 0 1,-1 0 0,0 0 0,1 1-1,-1-1 1,-1 1 0,1 0 0,0 0-1,-1 0 1,1 1 0,-1-1 0,0 1-1,0 0 1,0 1 0,0-1 0,0 1-1,0 0 1,-1 0 0,0 1-10,-5 0-4,-1 1 1,1 0 0,0 0-1,0 2 1,0-1-1,0 2 1,0-1-1,1 1 1,-1 1 0,1 0-1,0 0 1,-1 2 3,-4 3-5,1 0 0,0 1 0,1 0 0,0 1 0,0 0 0,1 1 0,-4 7 5,5-4 0,0-1 1,2 2 0,0-1-1,1 1 1,0 1-1,1-1 1,1 1 0,1 0-1,1 1 1,0 3-1,2-14 6,1 1 1,0-1-1,1 1 1,0 0-1,0-1 1,1 1-1,0-1 1,0 1-1,1-1 1,0 1-1,1-1 0,0 0 1,0 0-1,1 0 1,0 0-1,0-1 1,1 1-1,-1-1 1,2 0-1,-1-1 1,1 1-1,0-1 1,2 1-7,7 4 34,0 0 1,1-2 0,0 0 0,1 0 0,0-2 0,0 0 0,1-1 0,-1 0 0,2-2 0,6 1-35,-1-1-140,0-1 1,0-1 0,1-1-1,-1-1 1,0-1-1,1-2 1,18-3 139,19-10-408</inkml:trace>
  <inkml:trace contextRef="#ctx0" brushRef="#br0" timeOffset="1316.187">2426 713 7490,'-1'-4'508,"-1"0"0,0 0 0,0 1 0,0-1 0,-1 1 0,1-1 0,-1 1 0,0 0 0,1 0 0,-2 0 0,1 1 0,0-1 0,0 1 0,-2-1-508,1 1 214,-1 0-1,0 1 0,1-1 1,-1 1-1,0 0 0,0 0 1,0 1-1,0 0 0,0 0 1,0 0-1,-4 1-213,-4 0 137,0 1 0,0 0-1,1 1 1,-1 1 0,1 0 0,-1 1-1,1 0 1,1 1 0,-1 0 0,1 1 0,-3 2-137,7-5 5,1 1 0,0 0 1,0 0-1,1 0 1,0 1-1,0 0 0,0 0 1,0 0-1,1 1 0,0-1 1,0 1-1,1 0 1,0 0-1,0 1 0,1-1 1,0 0-1,0 1 1,0-1-1,1 6-5,0-8 2,1 0 1,0-1-1,1 1 0,-1 0 1,1-1-1,0 1 0,0-1 0,1 1 1,-1-1-1,1 0 0,0 1 1,0-1-1,0 0 0,0 0 1,1 0-1,0-1 0,0 1 1,0-1-1,0 1 0,1-1 1,-1 0-1,1 0 0,-1 0 0,4 1-2,10 5 8,0-1 0,0 0-1,1-1 1,-1-1 0,13 2-8,21 8 11,-42-12-8,0-1-1,-1 1 0,0 0 0,0 1 1,0 0-1,0 0 0,-1 0 1,2 3-3,-6-6 0,-1 1 1,0 0-1,1 0 1,-1 0-1,0 0 1,-1 0 0,1 0-1,0 0 1,-1 0-1,0 1 1,0-1-1,0 1 1,0-1 0,0 1-1,-1-1 1,1 1-1,-1 0 1,0-1-1,0 1 1,0 0-1,-1-1 1,0 1-1,0 4 7,-2 0-1,1 0 1,-1 0-1,-1 0 1,1-1 0,-1 0-1,0 1 1,-1-1 0,0-1-1,0 1 1,0-1-1,-1 0 1,0 0 0,-3 2-7,-2 1 18,0 1 0,-1-2 1,-1 0-1,1 0 1,-1-1-1,-1-1 0,-8 3-18,17-7 18,0-1-1,-1 1 1,1-2-1,-1 1 1,1-1-1,-1 1 1,1-2-1,-1 1 0,1 0 1,0-1-1,-1 0 1,1-1-1,-1 1 1,1-1-1,0 0 1,0 0-1,0-1-17,1 2 13,1-1 1,-1 0-1,1 0 0,-1 0 1,1-1-1,0 1 0,0-1 1,0 0-1,1 0 0,-1 0 0,1 0 1,0 0-1,-1-1 0,1 1 1,1 0-1,-1-1 0,0 0 1,1 1-1,0-1 0,0 0 1,0 0-1,0 0 0,0-2-13,2-6-205,8 5 106</inkml:trace>
  <inkml:trace contextRef="#ctx0" brushRef="#br0" timeOffset="1775.522">3092 809 7394,'-4'-4'560,"1"-1"-1,-1 2 1,0-1 0,0 0 0,0 1 0,0-1 0,-1 1 0,1 1 0,-1-1 0,0 0 0,0 1 0,0 0 0,0 0 0,-5 0-560,3 0 275,0 1 0,-1 0 0,1 1 0,0 0 0,0 0 0,-1 1 0,1-1 0,0 2 0,0-1 0,-5 2-275,2 0 62,0 1 1,1 0 0,-1 0-1,1 1 1,0 0 0,0 1-1,1-1 1,0 2 0,0-1-1,0 1 1,0 1 0,1-1-1,1 1 1,-1 1 0,-3 6-63,2-1 17,1-1 1,1 1-1,0 0 1,1 0-1,1 0 0,0 1 1,1 0-1,0 0 1,1 0-1,1 0 1,1 0-1,0 2-17,0-11 3,1 0 0,0-1 0,0 1 0,0-1 0,1 1 0,-1-1 1,1 0-1,1 1 0,-1-1 0,1 0 0,0 0 0,0-1 0,0 1 0,1 0 0,0-1 0,-1 0 0,2 0 0,-1 0 0,0-1 0,1 1 1,-1-1-1,1 0 0,0 0 0,0-1 0,1 1 0,-1-1 0,0 0 0,1-1 0,-1 1 0,1-1 0,0 0-3,4 0 8,-1 1 0,1-1-1,-1-1 1,1 0 0,-1 0 0,1-1-1,-1 0 1,1-1 0,-1 0 0,0 0 0,0-1-1,0-1 1,0 1 0,0-1 0,-1-1-1,0 1 1,0-1 0,3-3-8,-6 4 13,0 0-1,-1-1 1,1 0 0,-1 0 0,0 0-1,0-1 1,0 1 0,-1-1 0,0 0 0,0 0-1,0 0 1,-1 0 0,0-1 0,0 1-1,0-6-12,-1 2 15,0 1-1,-1 0 1,0 0-1,-1 0 1,1 0-1,-2-1 1,0 1-1,0 0 1,0 1-1,-1-1 1,0 0-15,-2-2 6,0-1 1,-1 1-1,0 0 0,-1 0 1,0 1-1,0 0 1,-1 0-1,0 1 0,-1 0 1,0 0-1,-1 1 1,0 0-1,0 1 0,0 0 1,-1 0-1,-10-3-6,18 8-5,-1 0 0,0 1-1,1 0 1,-1 0 0,0 0-1,0 0 1,0 1 0,1-1-1,-1 1 1,0 0 0,0 0-1,0 0 1,0 1 0,-1 0 5,5-1 0,0 0 0,-1 0 0,1 1 0,0-1 0,0 0 0,-1 0 0,1 1 0,0-1 0,0 0 1,-1 1-1,1-1 0,0 0 0,0 1 0,0-1 0,0 0 0,-1 1 0,1-1 0,0 1 0,0-1 1,0 0-1,0 1 0,0-1 0,0 1 0,0-1 0,0 0 0,0 1 0,0-1 0</inkml:trace>
  <inkml:trace contextRef="#ctx0" brushRef="#br0" timeOffset="2426.68">3489 138 5697,'-11'-17'3647,"6"8"201,2 24-1695,2 35-1751,3 0 1,2-1 0,2 1 0,2-1-1,4 8-402,24 134 1033,-6 23-1033,14 82 324,-25-150-2,-16-135-443,0-8 57</inkml:trace>
  <inkml:trace contextRef="#ctx0" brushRef="#br0" timeOffset="3044.911">3934 823 6841,'9'-79'3029,"-9"75"3296,-2 15-5112,-3 25-1477,4-20 325,-2 15 112,1 0 0,2 0-1,0 0 1,3 0 0,2 13-173,-2-28 43,1 1 0,1-1 0,0-1 0,1 1 0,1-1 0,0 0 0,4 5-43,-8-16 13,-1 0 0,1-1 0,0 1 0,0-1 0,0 0-1,0 0 1,1 0 0,-1 0 0,1 0 0,0-1 0,0 0-1,0 0 1,0 0 0,0 0 0,0 0 0,1-1 0,-1 0-1,0 0 1,1 0 0,-1-1 0,1 1 0,-1-1 0,1 0-1,-1 0 1,1-1 0,-1 1 0,1-1 0,-1 0 0,2 0-13,4-2 53,0 0 0,0-1 0,0 0 1,0 0-1,0-1 0,-1 0 0,0-1 0,0 0 1,-1 0-1,1-1 0,-1 0 0,-1 0 1,0-1-1,1 0-53,1-4 101,-1-1 0,0 1 1,0-1-1,-2-1 0,1 1 0,-2-1 1,0 0-1,0-1 0,1-11-101,10-62 276,5-20-103,-15 93-176,-2 21-22,-2 27-13,-1 3 13,2 1 0,1-1 0,6 22 25,-7-46 45,0 0-1,1-1 1,0 0-1,1 0 0,0 0 1,1-1-1,0 1 1,1-1-1,0-1 0,1 1 1,0-1-1,0-1 1,1 1-45,2 1 615,1 0 1,0-1 0,0 0 0,1-1 0,8 4-616,39 12 1313</inkml:trace>
  <inkml:trace contextRef="#ctx0" brushRef="#br0" timeOffset="3611.679">5185 135 8274,'5'-92'7271,"-2"79"-6193,-1 13-602,-2 8-158,-5 18-255,2 0 0,0 0 1,2 0-1,3 26-63,14 108 112,-10-113-30,33 202 282,-7-62-175,-19-105-331,4-1-1,4-1 0,9 16 143,-26-84-345</inkml:trace>
  <inkml:trace contextRef="#ctx0" brushRef="#br0" timeOffset="3978.515">4947 809 7962,'12'-3'3664,"14"-10"-1599,7 5-441,13-2-327,13-1-425,8 0-488,8 1-80,2 0-208,-5 2 48,-6 5-264,-6 6-168,-9 3 200</inkml:trace>
  <inkml:trace contextRef="#ctx0" brushRef="#br0" timeOffset="4333.605">5830 671 9450,'2'-5'2378,"1"-3"2762,3 23-4615,0 8-379,2 1 0,1-1 0,8 15-146,20 48 136,-25-54-264,-2-1 1,-1 2-1,-1-1 1,-2 1-1,-1 1 1,-2-1-1,0 9 128,-2-35-937,3-5 263</inkml:trace>
  <inkml:trace contextRef="#ctx0" brushRef="#br0" timeOffset="4334.605">5861 269 11010,'-38'-45'4577,"20"9"-2736,4 7-705,4 2-504,10 8-320,4 10-288,3 5-280,24 14 184</inkml:trace>
  <inkml:trace contextRef="#ctx0" brushRef="#br0" timeOffset="5000.423">6421 757 5377,'65'-6'3098,"-64"6"-3001,-1 0 0,1 0 0,-1 0 0,1 0 1,-1 0-1,1-1 0,-1 1 0,0 0 0,1 0 0,-1 0 0,1-1 0,-1 1 0,0 0 0,1 0 0,-1-1 0,0 1 1,1-1-1,-1 1 0,0 0 0,1-1 0,-1 1 0,0 0 0,0-1 0,1 1 0,-1-1 0,0 1 0,0-1 0,0 1 0,0-1 1,0 1-1,1-1 0,-1 1 0,0 0 0,0-1 0,0 1 0,0-1 0,-1 1 0,1-1 0,0 1 0,0-1 0,0 1 1,0-1-1,0 1 0,-1-1 0,1 1 0,0 0 0,0-1 0,0 1 0,-1-1 0,1 1 0,0 0 0,-1-1 0,1 1 0,0 0 1,-1-1-98,-16-18 2341,17 19-2226,-1-1-12,-1 0-1,1 0 0,0 0 1,0 0-1,0 0 0,-1 0 1,1 0-1,-1 1 0,1-1 1,0 1-1,-1-1 0,1 1 1,-1 0-1,1-1 0,-1 1 1,1 0-1,-1 0 0,1 0 1,-1 0-1,1 0 0,-1 0-102,-1 1 69,0 0 0,0 0 0,0 0 0,0 0 1,1 1-1,-1-1 0,1 1 0,-1-1 0,1 1 0,-3 2-69,-3 4 28,0 0 1,1 1-1,-1 0 1,2 0-1,-4 6-28,-17 26 41,7-11-21,1 0 0,-3 10-20,18-31 4,-1 1-1,1 0 1,1 0-1,0 0 1,0 0-1,1 1 1,1-1-1,0 1 0,0 8-3,1-13 5,0-1 0,1 1 0,0 0-1,0-1 1,1 1 0,-1-1-1,1 0 1,0 1 0,1-1 0,-1 0-1,1 0 1,0 0 0,0-1-1,1 1 1,0-1 0,-1 1-1,1-1 1,1-1 0,-1 1 0,0 0-1,1-1 1,0 0 0,0 0-1,0 0 1,0-1 0,0 0 0,4 1-5,1 1 15,0-1 1,1 0-1,-1-1 1,1-1-1,0 1 1,0-2-1,-1 1 1,1-1-1,0-1 1,0 0-1,-1-1 1,1 0-1,-1 0 1,3-2-16,-4 1 20,0 0 1,-1-1 0,1 0 0,-1 0 0,0-1 0,0 0 0,0-1 0,-1 1 0,1-2 0,-2 1 0,1-1 0,1-1-21,-4 2 19,0 0 1,0 0-1,-1-1 0,1 1 1,-2-1-1,1 0 1,-1 0-1,1 0 0,-2 0 1,1 0-1,-1 0 0,0 0 1,-1 0-1,0-1 1,0 1-1,0-1-19,-1-3 17,-1 1 0,0 0 0,0 0 0,-1 0 0,0 0 0,-1 0 0,0 0 0,0 1 0,-1 0 0,0 0 0,-1 0 0,0 0-17,2 3-67,-1 1-1,1 0 1,-1 0-1,1 1 1,-1-1-1,-1 1 1,1 0-1,-1 0 1,1 1-1,-1 0 0,0 0 1,0 0-1,0 0 1,-1 1-1,1 0 1,-1 1-1,1-1 1,-1 1-1,-3 0 68,-3 4-885,10 8 310</inkml:trace>
  <inkml:trace contextRef="#ctx0" brushRef="#br0" timeOffset="5509.332">6924 683 7466,'0'0'108,"0"0"0,0 0 1,0 0-1,0 0 0,0 0 1,0 0-1,1-1 0,-1 1 1,0 0-1,0 0 1,0 0-1,0 0 0,1 0 1,-1 0-1,0 0 0,0 0 1,0 0-1,0 0 0,0 0 1,1 0-1,-1 0 0,0 0 1,0 0-1,0 0 1,0 0-1,1 0 0,-1 0 1,0 0-1,0 0 0,0 1 1,0-1-1,0 0 0,1 0 1,-1 0-1,0 0 1,0 0-1,0 0 0,0 0 1,0 0-1,0 1 0,0-1 1,1 0-1,-1 0 0,0 0-108,7 11 1145,6 17-895,-6-2-10,0 1-1,-2 0 0,-1 0 1,-1 0-1,-2 4-239,5 30 298,1-8-12,-1-12 757,-2 0-1,-1 8-1042,-5-79 3861,2-30-3506,4 19-297,1 1 0,2 0 0,2 0 0,1 0 0,3 2-1,1-1 1,16-30-58,-27 62-3,1 1 0,0 0-1,0-1 1,1 2-1,-1-1 1,1 0 0,1 1-1,-1 0 1,1 0 0,3-2 3,-6 5-6,0 0 1,0 1 0,0-1 0,0 1 0,1 0 0,-1 0 0,0 0-1,0 0 1,1 0 0,-1 1 0,1-1 0,-1 1 0,0 0 0,1 0-1,-1 1 1,1-1 0,-1 0 0,0 1 0,1 0 0,-1 0 0,0 0 0,0 0-1,3 2 6,2 2-12,-1 0 1,1 1-1,-1 0 0,0 0 0,0 0 0,-1 1 0,0 0 0,0 0 0,-1 1 0,0 0 0,0 0 0,0 0 0,-1 0 0,1 6 12,10 22-30,-3 1 0,8 31 30,-20-66-1,7 25-4,1 0 1,1 0-1,1-1 0,8 12 5,-14-29 20,1-1-1,1 0 1,0 0-1,0 0 1,0 0-1,1-1 1,0 0 0,1-1-1,-1 0 1,1 0-1,0 0 1,1-1-1,0 0 1,5 2-20,6 0 137,0-1 0,0 0 0,0-1-1,0-1 1,14 0-137,55 7 307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1:36.15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2769 1714 8602,'-59'4'4258,"39"-2"-4063,-1 0 1,-8-2-196,-13-2 329,-1-2 1,2-2-1,-1-2 1,1-2-1,0-1 1,-4-5-330,-41-17 320,2-4 1,-27-19-321,-329-161 206,288 152-186,-158-44-20,-10 24 570,-324-41-570,447 98 193,216 30-310,1-1-1,12 0 118,21 0-61,215 6 80,1-11 0,-1-11 1,198-41-20,-305 28 28,199-31 33,-310 49-22,-49 10-35,0 0 0,0-1 1,0 1-1,-1 0 1,1-1-1,0 1 0,0-1 1,0 1-1,-1-1 1,1 1-1,0-1 0,0 0 1,-1 1-1,1-1 1,-1 0-1,1 0 0,-1 1 1,1-1-1,-1 0 1,1 0-1,-1 0 0,0 0 1,1 0-5,-1 0 7,0-1 0,0 1 1,0 0-1,-1-1 0,1 1 1,0 0-1,-1 0 0,1-1 1,-1 1-1,1 0 0,-1 0 0,0 0 1,1 0-1,-1 0 0,0 0 1,0 0-1,0-1-7,-12-11 51,1 0 0,-2 1 0,1 0 0,-14-7-51,-65-39 62,76 48-57,-223-127 53,-31-19 62,161 87 304,-39-35-424,134 94 52,0-1-1,1 0 0,0-1 0,1-1 1,-8-10-52,12 4 2,8 19-4,0-1 1,0 1-1,0 0 1,0 0-1,-1 0 1,1-1-1,0 1 1,0 0-1,0 0 1,0 0-1,0-1 0,0 1 1,0 0-1,0 0 1,0-1-1,0 1 1,0 0-1,0 0 1,0 0-1,0-1 1,0 1-1,0 0 0,0 0 1,0-1-1,0 1 1,0 0-1,0 0 1,0 0-1,0-1 1,0 1-1,1 0 1,-1 0-1,0 0 0,0 0 1,0-1-1,0 1 1,1 0-1,-1 0 1,0 0-1,0 0 1,0 0-1,0-1 1,1 1-1,-1 0 0,0 0 1,0 0-1,1 0 1,-1 0-1,0 0 1,0 0-1,0 0 1,1 0-1,-1 0 1,0 0-1,0 0 0,1 0 3,6 5-32,0 1 0,-1 0-1,1 1 1,-1-1 0,-1 1 0,1 0 0,-1 1 0,1 1 31,18 29-19,-1 1-1,-3 0 1,0 2-1,-3 0 0,-2 1 1,-1 1-1,-2 0 0,-2 1 1,-2 4 19,8 68 1,-5 1 1,-5 109-2,-8-52 24,-22 133-24,10-196 27,-6 0 0,-5-2-1,-14 35-26,-65 186 339,100-321-198,3-16-73,1-25 31,6-139 56,-7-1 1,-8-5-156,-63-338-3,24 208 394,45 288-306,2 12-20,-1 0 0,1 0-1,1 0 1,-1 0 0,1 0 0,0 0-1,1 0 1,-1 0 0,3-5-65,-3 11 5,0 1 0,1 0 0,-1-1 1,0 1-1,1 0 0,-1 0 0,1-1 0,-1 1 0,1 0 1,-1 0-1,1 0 0,-1 0 0,1 0 0,-1-1 0,1 1 1,-1 0-1,1 0 0,-1 0 0,1 0 0,-1 0 0,1 1 1,-1-1-1,1 0 0,-1 0 0,1 0 0,-1 0 0,0 0 1,1 1-1,-1-1 0,1 0 0,-1 0 0,1 1 0,-1-1 1,0 0-1,1 1 0,-1-1 0,0 0 0,1 1 1,-1-1-1,0 1-5,24 20 40,-23-20-38,68 69 27,4-4-1,2-2 1,48 29-29,-6-21 96,2-6 1,41 14-97,259 101 95,-340-148-253,113 52-3106,-43-3 1531,-145-79 1697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32.46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0 166 4217,'44'-32'2158,"-39"25"-190,-12 6-1184,-3 4 1900,10-2 2039,3 0-4671,-1 0 1,1 1-1,-1-1 0,0 0 0,1 1 0,-1-1 1,0 1-1,0-1 0,0 1 0,0 0 1,1 2-53,6 4 76,15 16 76,-2 1 0,11 16-152,35 52 184,-43-56-131,1 0 0,3-2-1,0-2 1,10 8-53,-35-38 93,-1 0 0,1 0 0,0 0 0,0-1 0,0 1 0,0-1 0,0 0 0,1 0 0,-1 0 0,3 0-93,-5-2 66,0 0-1,-1 1 1,1-1-1,0 0 1,-1 0 0,1 0-1,0-1 1,-1 1 0,1 0-1,-1 0 1,1-1 0,0 1-1,-1-1 1,1 0-1,-1 1 1,1-1 0,-1 0-1,0 0 1,1 0 0,-1 0-1,0 0 1,0 0-1,1 0 1,-1-1 0,0 1-1,0 0 1,0-1 0,-1 1-1,1 0 1,0-1-1,0 0-65,5-11 203,-1 0 0,0 0 0,-1 0 0,0-1 0,0-6-203,11-73 274,-11 56-208,5-34-27,0 0 146,13-48-185,-15 99-466,-7 19 434,0 1 0,0-1 0,1 1 0,-1 0 0,0-1 0,0 1 0,1-1 0,-1 1 0,0 0 1,1-1-1,-1 1 0,0 0 0,1-1 0,-1 1 0,0 0 0,1-1 0,-1 1 0,1 0 0,-1 0 0,1 0 0,-1-1 0,1 1 1,-1 0-1,0 0 0,1 0 0,-1 0 0,1 0 0,-1 0 0,1 0 0,-1 0 0,1 0 32,11 9-671</inkml:trace>
  <inkml:trace contextRef="#ctx0" brushRef="#br0" timeOffset="573.016">1275 38 6289,'0'-2'352,"0"1"0,-1-1 0,1 1-1,-1-1 1,1 1 0,-1 0 0,1-1 0,-1 1-1,0-1 1,0 1 0,0 0 0,0 0 0,0-1-1,0 1 1,0 0 0,0 0 0,0 0-1,0 0 1,-1 0 0,1 1 0,-1-2-352,-2 1 350,0-1 0,1 1 0,-1-1 0,0 1 0,0 0 0,0 1 0,0-1 0,-4 1-350,-4-1 302,-1 2 0,1 0 0,-1 0 1,1 1-1,-7 2-302,8-1 84,0 1 1,0 0-1,0 0 1,1 1 0,0 1-1,0-1 1,0 2-1,1-1 1,0 1-1,-5 5-84,8-6 7,1-1 1,0 1-1,0 0 0,1 0 0,0 0 0,0 0 1,0 1-1,1 0 0,0-1 0,0 1 0,1 1 0,0-1 1,0 0-1,0 0 0,1 1 0,0 4-7,1-8 3,0-1 0,0 0 0,0 1-1,1-1 1,0 1 0,-1-1 0,1 1 0,0-1-1,1 0 1,-1 0 0,0 1 0,1-1 0,0 0 0,0 0-1,0-1 1,0 1 0,0 0 0,1-1 0,-1 1 0,1-1-1,-1 0 1,1 0 0,0 0 0,0 0 0,1 1-3,11 4 15,-1-1-1,0 0 1,1-1 0,0 0 0,5 0-15,22 7 22,-32-9-18,0 1 0,0 1 0,0 0 0,-1 1 0,0-1 0,0 2 0,0-1 0,6 7-4,-13-11 1,0 0-1,1 1 1,-1-1-1,0 1 1,0-1 0,0 1-1,-1 0 1,1 0 0,-1 0-1,1 0 1,-1 0-1,0 0 1,0 0 0,0 0-1,-1 0 1,1 1-1,-1-1 1,0 0 0,0 0-1,0 1 1,0-1 0,0 0-1,-1 0 1,1 1-1,-1-1 1,0 0 0,0 0-1,0 0 1,-1 0-1,0 2 0,-6 7 53,1 1 1,-2-2-1,0 1 0,0-1 0,-1-1 0,0 0 0,-1 0 0,0-1 0,0 0 0,-5 2-53,10-7 54,0 0 0,0-1 1,0 0-1,-1 0 0,1 0 0,-1-1 1,1 0-1,-1 0 0,0 0 1,0-1-1,0 0 0,0-1 0,0 0 1,0 0-1,0 0 0,0-1 0,0 0 1,0 0-1,1 0 0,-1-1 1,0 0-1,-2-2-54,5 2 37,-1-1 0,1 0 0,0 0 0,0 0 0,0 0 0,-1-1-37,-3-11 56,8 15-70,0-1 1,0 1-1,0-1 1,0 0-1,0 1 0,0-1 1,0 1-1,0-1 1,0 1-1,1 0 0,-1-1 1,0 1-1,0-1 1,1 1-1,-1-1 1,0 1-1,0-1 0,1 1 1,-1 0-1,0-1 1,1 1-1,-1 0 0,1-1 1,-1 1-1,1 0 1,-1 0-1,0-1 0,1 1 1,0 0 13,17-2-544,11 8 102</inkml:trace>
  <inkml:trace contextRef="#ctx0" brushRef="#br0" timeOffset="921.364">1638 537 4545,'100'-51'2889,"-100"49"207,-30 93-8361</inkml:trace>
  <inkml:trace contextRef="#ctx0" brushRef="#br0" timeOffset="1287.638">1681 585 7834,'7'4'7609,"13"0"-5056,2 0-2537,0-6 216,0-4 128,-1-2 216,-8-5 104,-6 0-136,-8-3-120,-16-4-208,-4 3-79,-11 5 159,2 6-64,10 9-3793,7 10 2785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42.95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24 546 5153,'-21'-3'4340,"18"2"-3038,16 2-663,8 2-462,1 0-1,-1 2 0,13 4-176,-18-5 41,0 0 0,0 0 1,1-2-1,-1 0 0,1-1 1,-1 0-1,3-1-41,124-8 213,162-3 102,935 1 539,961-92-668,-760-8-98,-969 103-79,-1 23-4,227 1 5,1547-7 21,-1824 2-30,487 17 13,-161-9 115,47-36-129,-291-6 41,384-18 47,-263 11 63,210 9 82,394-23 161,-389 6 334,1 43-644,735-14 756,-1293 0-585,194-13 34,304-24-135,-407 28-110,-77-2 82,179-7 299,330 39-132,-225 8-223,-159-7-43,-394-13-26,256 5 28,-209-8 28,1-4 0,57-12-57,-4-6 69,57-11 60,1 9 0,9 6-129,530 15 30,-185 7 3,-356-6-23,801-2 12,-432 18-21,-55-19 28,-69-1-3,-37 10-11,297 4 514,-545-6-430,-78-3-549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0:58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0 528 2112,'3'-1'2467,"2"8"-818,4 9 398,0 11-886,-2 1 0,-1 1 0,2 22-1161,4 90 536,-7-58-158,0-31-193,14 137 1725,-22-287 935,-11-31-2411,6 61-352,2 0 0,3 0 0,5-45-82,1 67 10,4-32 2,4-13-12,-7 70-6,0-1 1,2 1-1,0 0 1,2 0 0,0 1-1,5-9 6,-8 21-5,1 0 0,-1 0 0,1 0-1,1 1 1,-1 0 0,1 0 0,0 1 0,1-1 0,4-2 5,-7 6-4,-1 0 0,1 0 0,0 1 1,0-1-1,0 1 0,0 0 1,0 1-1,0-1 0,0 1 1,1 0-1,-1 0 0,0 1 1,1-1-1,-1 1 0,0 0 1,1 1-1,1-1 4,-4 2-4,1-1 1,0 0-1,-1 1 1,1 0-1,-1 0 1,0 0-1,0 0 1,1 0-1,-1 1 1,-1-1-1,1 1 1,0 0-1,-1 0 1,1 0-1,-1 0 1,0 0-1,0 1 1,0-1-1,0 1 1,-1-1-1,1 1 1,-1-1-1,0 1 1,0 2 3,3 10-7,-1 1 0,-1-1 0,0 1 0,-1 0 0,-1 2 7,0 16 0,-2-1-1,-1 1 0,-1-1 1,-3 0-1,0 0 1,-2-1-1,-2 0 0,0-1 1,-3 0-1,0 0 1,-4 0 0,-45 72 18,-14 27 34,73-124-46,1-1 5,0 0 0,0 0 1,-1-1-1,1 1 1,-2-1-1,1 0 1,-1 1-12,4-6 2,1 0 0,-1 1 0,0-1 1,1 0-1,-1 1 0,0-1 0,1 0 1,-1 0-1,0 0 0,1 0 1,-1 0-1,0 0 0,1 0 0,-1 0 1,0 0-1,0 0 0,1 0 1,-1 0-1,0 0 0,1 0 0,-1-1 1,0 1-1,1 0 0,-1-1 0,0 1 1,1 0-1,-1-1 0,1 1 1,-1-1-1,1 1 0,-1-1 0,1 1 1,-1-1-1,1 1 0,-1-1 1,1 1-1,0-1 0,-1 0 0,1 1 1,-1-1-3,-17-31 49,16 26-51,-1-1 0,1 1 0,0-1 0,0 0 0,1 0 0,0 0 0,0 0 0,1 0 0,-1 0 0,2 0 0,-1-4 2,1 9-5,-1 0 0,0 0 0,1 0-1,0 0 1,-1 0 0,1 0 0,0 1 0,0-1-1,0 0 1,0 0 0,0 0 0,1 1 0,-1-1-1,0 1 1,1-1 0,-1 1 0,2-1 5,-1 1-6,0-1 0,1 1 0,-1 1 1,1-1-1,-1 0 0,0 1 0,1-1 1,-1 1-1,1-1 0,-1 1 0,1 0 1,0 0-1,-1 1 0,1-1 0,-1 0 1,0 1-1,1-1 0,0 1 6,17 5-10,-1 1 0,1 0-1,-1 1 1,-1 1 0,11 8 10,8 6-1,-1 2 0,5 6 1,6 9-26,12 16 26,30 25 562,-54-54-338</inkml:trace>
  <inkml:trace contextRef="#ctx0" brushRef="#br0" timeOffset="630.049">773 777 3617,'-42'-26'2035,"42"26"-1954,1 1 0,-1-1 0,1 1 0,-1-1 0,0 1 0,1-1 0,-1 1 0,0 0 0,1-1 0,-1 1 0,0 0 1,0-1-1,1 1 0,-1 0 0,0-1 0,0 1 0,0 0 0,0-1 0,0 1 0,0 0 0,0 0 0,0-1 0,0 1 0,-1 0 0,1-1 0,0 1 0,0 0 0,-1-1 1,1 1-1,0 0 0,-1-1 0,1 1 0,0-1 0,-1 1 0,1-1 0,-1 1 0,1-1 0,-1 1 0,1-1 0,-1 1 0,0-1 0,1 0 0,-1 1 0,1-1 0,-1 0 0,0 1 1,1-1-1,-1 0 0,0 0 0,1 0 0,-1 0 0,0 1 0,1-1 0,-1 0 0,0 0 0,0 0 0,1-1 0,-1 1 0,0 0 0,1 0 0,-1 0 0,0 0 0,1-1 0,-1 1 1,0 0-1,1-1 0,-1 1 0,1 0-81,5 5 254,2 0 0,-1 0 1,1-1-1,0 0 0,-1 0 1,2-1-1,-1 0 0,0 0 0,1 0-254,6 2 297,1-2 0,0 1 0,0-2 0,5 1-297,-7-2 144,1 0 0,-1-1 0,1-1 0,-1 0 0,0-1 0,0 0 0,3-1-144,-9 0 53,1 1 0,-1-1-1,1 0 1,-1 0 0,0-1 0,0 0 0,0-1 0,-1 1 0,0-1-1,1 0 1,-2-1 0,5-4-53,-8 7 19,0 1-1,0-1 1,-1 0 0,1 1-1,-1-1 1,0 0 0,0 0-1,0 0 1,0 0-1,0 0 1,0 0 0,-1 0-1,0 0 1,0 0 0,0 0-1,0 0 1,0 0-1,0 0 1,-1 0 0,1 0-1,-1 0 1,0 0 0,0 0-1,0 0 1,0 1-1,-1-1 1,1 0 0,-1 1-1,0-1 1,0 1 0,0-1-1,0 1-18,-1-3 19,-1 0 0,-1 1 0,1 0 0,-1-1-1,1 2 1,-1-1 0,0 0 0,0 1 0,-1 0 0,1 1-1,-1-1 1,1 1 0,-1 0 0,0 0 0,0 0 0,-3 1-19,-1 0 1,1 1 1,-1 0-1,0 0 1,1 2-1,-1-1 1,0 1-1,1 0 1,0 1-1,0 0 1,-1 0 0,2 1-1,-1 1 1,0-1-1,1 1 1,0 1-1,0-1 1,-6 7-2,5-4 0,0 1-1,1 0 1,0 0 0,1 0 0,0 1 0,0 0 0,1 1 0,0-1-1,1 1 1,0 0 0,1 1 0,0-1 0,1 1 0,-1 4 0,2 0-1,0 1 0,1-1 0,1 0 0,0 1 0,1-1 0,3 14 1,-3-22 0,1 0 0,0 0 0,0 0 0,1 0 0,0 0 0,0-1 0,1 1 0,0-1 0,0 0-1,0 0 1,1 0 0,0-1 0,1 0 0,3 4 0,1-3 10,-1 0 1,1-1-1,1-1 0,-1 1 0,1-2 1,-1 1-1,2-2 0,-1 1 1,0-1-1,0-1 0,1 0 0,8 0-10,0-1-95,1 0 0,0-2-1,0 0 1,-1-1-1,1-1 1,15-5 95,23-10-1514,-4-7 683</inkml:trace>
  <inkml:trace contextRef="#ctx0" brushRef="#br0" timeOffset="1079.23">1775 615 5745,'-5'-4'445,"1"0"0,-1 1 0,0 0 0,-1 0 0,1 0 0,0 0 0,-1 1-1,0 0 1,1 0 0,-1 1 0,0 0 0,0-1 0,0 2 0,0-1 0,0 1 0,0 0 0,0 0 0,0 1-1,0 0 1,1 0 0,-1 0 0,0 1 0,-3 1-445,-16 5 377,1 2-1,1 1 1,0 0 0,-15 12-377,28-17 30,0 1 1,0 1 0,0 0 0,1 0 0,1 1 0,0 0 0,0 0-1,0 1 1,1 0 0,-5 11-31,11-20 2,1 0 0,-1 0 0,1 0-1,-1 0 1,1 0 0,-1 1 0,1-1 0,0 0 0,-1 0-1,1 1 1,0-1 0,0 0 0,0 0 0,0 1-1,0-1 1,0 0 0,1 1 0,-1-1 0,0 0 0,1 0-1,-1 0 1,1 1 0,-1-1 0,1 0 0,-1 0 0,1 0-1,0 0 1,0 0 0,-1 0 0,1 0 0,0 0-1,0 0 1,0 0 0,0-1 0,0 1 0,0 0 0,0 0-1,0-1 1,1 1 0,-1-1 0,0 1 0,0-1-1,0 0 1,1 1 0,-1-1-2,9 3 10,0-1 1,0 0-1,0-1 0,1 0 0,2 0-10,-7-1 6,45 1 25,-28-1-18,0 1 0,1 0 0,-1 2 0,19 5-13,-37-7 1,0 1 0,0-1-1,0 1 1,0 0 0,0 1 0,0-1 0,0 1 0,-1 0 0,1 0 0,-1 1 0,0-1 0,0 1 0,0 0 0,0 0 0,-1 0 0,0 0 0,1 1 0,-2-1 0,1 1 0,0 0 0,-1 0 0,1 3-1,-2-3 2,0 0 1,0 0 0,0 1-1,0-1 1,-1 0-1,0 1 1,0-1-1,-1 0 1,0 1 0,0-1-1,0 0 1,0 0-1,-1 0 1,1 1-1,-2-2 1,1 1-1,0 0 1,-1 0 0,0 0-3,-6 7 16,1 0-1,-1 0 1,-1-2 0,0 1 0,0-1 0,-5 3-16,4-4 17,1-1 0,-1-1 0,-1 0 0,1 0 0,-1-1 1,0-1-1,-8 3-17,15-7 10,0 1 0,0-1 0,1 1 0,-1-1 0,0-1 0,-1 1 0,1-1 0,0 0 0,0 0 0,0 0 1,0-1-1,0 0 0,0 0 0,0 0 0,0 0 0,0-1 0,1 0 0,-1 0 0,0 0 0,-3-3-10,3 1-12,0 0-1,0 0 1,1 0 0,-1 0-1,1-1 1,0 0-1,0 0 1,1 0 0,-1 0-1,1 0 1,1-1-1,-1 0 1,1 1-1,-1-1 1,2 0 0,-2-4 12,5-24-115</inkml:trace>
  <inkml:trace contextRef="#ctx0" brushRef="#br0" timeOffset="1709.178">2192 740 5273,'23'-97'2633,"-22"96"-2539,-1 0 1,0-1 0,0 1-1,0 0 1,0 0 0,0 0-1,0 0 1,0 0 0,0 0-1,0-1 1,0 1 0,0 0-1,-1 0 1,1 0 0,-1 0-1,1 0 1,0 0 0,-1 0-1,0 0 1,1 0 0,-1 0-1,0 0 1,1 1 0,-1-1-1,0 0 1,0 0 0,0 1-1,1-1 1,-1 0 0,0 1-1,0-1 1,0 1 0,0-1-1,0 1 1,0-1 0,-1 1-1,1 0 1,0 0 0,0-1-1,0 1 1,0 0 0,0 0-1,0 0 1,0 0 0,-1 0-1,1 1 1,0-1 0,0 0-1,-1 1-94,-3-1 200,-2 0 24,-1 1-1,0 0 1,1 0-1,-1 1 1,1 0-1,0 0 1,0 1-1,-1-1 1,2 2-1,-7 3-223,-5 3 280,0 2 0,2 0 0,-8 7-280,15-11 33,1 0-1,-1 0 0,2 1 0,-1 0 0,1 1 1,1 0-1,-1 0 0,2 0 0,-1 1 0,2 0 0,-1 0 1,2 0-1,-1 0 0,1 1 0,1 0-32,1-4 2,0-1-1,0 0 0,1 1 1,0-1-1,1 1 0,-1-1 1,1 0-1,1 1 1,-1-1-1,1 0 0,1 0 1,-1 0-1,1 0 1,0-1-1,1 1 0,0-1 1,0 1-1,0-1 1,1-1-1,0 1 0,0-1 1,0 1-1,0-1 0,5 2-1,-1-1 9,0 0 0,0-1 0,0 0 0,1-1-1,-1 0 1,1-1 0,0 0 0,0 0 0,0-1-1,1 0 1,-1-1 0,1 0 0,-1-1 0,0 0-1,1-1 1,-1 0 0,0 0 0,10-4-9,-10 3 11,0 0 0,-1-2 1,0 1-1,0-1 1,0 0-1,0-1 0,0 0 1,-1 0-1,0-1 1,0 0-1,0-1 0,-1 1 1,0-1-1,-1-1 1,1 1-1,-1-1 0,-1 0 1,1-1-1,3-8-11,-4 6 23,-1 0 0,0 0 0,-1-1 1,0 0-1,0 0 0,-1-4-23,-1 10 15,-1 0 0,0 0 0,0 1 0,0-1 0,-1 0 0,0 0 0,0 1 0,0-1 0,-1 1 0,0-1 0,0 1 1,0-1-1,-1 1 0,-1-2-15,0 0 18,-1 1 0,0-1 0,-1 1 0,0 0 0,0 1 0,0 0 0,-1-1 0,1 2 0,-1-1 0,0 1 1,-1 0-1,1 1 0,-1 0 0,1 0 0,-1 0 0,-7 0-18,5 0-90,0 2-1,0 0 1,-1 0 0,1 0-1,0 2 1,-1-1 0,1 1-1,0 1 1,-1 0-1,1 0 1,0 1 0,-9 4 90,-15 9-374</inkml:trace>
  <inkml:trace contextRef="#ctx0" brushRef="#br0" timeOffset="2074.717">2708 92 8426,'-1'-1'310,"1"-1"-1,-1 1 1,0 0 0,1 0-1,-1 0 1,0 0 0,0 0 0,0 1-1,0-1 1,0 0 0,0 0 0,0 1-1,-1-1-309,2 1 76,0 0-1,-1-1 1,1 1 0,-1 0-1,1 0 1,0 0-1,-1 0 1,1 0-1,-1 0 1,1 0-1,-1 0 1,1 0 0,0 0-1,-1 1 1,1-1-1,-1 0 1,1 0-1,0 0 1,-1 0 0,1 1-1,0-1 1,-1 0-1,1 0 1,0 1-1,-1-1 1,1 0-76,-2 3 140,0 0 0,0 0 0,1-1 0,0 1 0,-1 0 0,1 0 0,0 0 0,0 1 0,0-1 0,0 1-140,-5 29 200,2-1 0,0 1 0,3 0 0,0 0 0,4 18-200,6 50 393,8 13-393,-3-23 174,5 21 314,-3 41-488,-11-81 3702,-5-55-2215</inkml:trace>
  <inkml:trace contextRef="#ctx0" brushRef="#br0" timeOffset="2745.071">3069 673 5441,'9'-75'2657,"-11"56"-582,1 18-1996,1 1-1,0 0 0,0 0 1,0-1-1,-1 1 1,1 0-1,0 0 0,0-1 1,-1 1-1,1 0 0,0 0 1,0 0-1,-1-1 1,1 1-1,0 0 0,-1 0 1,1 0-1,0 0 1,-1 0-1,1 0 0,0 0 1,-1-1-1,1 1 1,0 0-1,-1 0 0,1 0 1,0 1-1,-1-1-78,0 0 103,1 0 0,-1 0 0,0 1 0,0-1 0,0 0 0,1 1 0,-1-1 0,0 1 1,1-1-1,-1 1 0,0 0 0,1-1 0,-1 1 0,1 0 0,-1-1 0,1 1 0,-1 0 0,1-1 0,-1 1 0,1 0 0,0 0 0,-1 0-103,-1 11 126,1-1 1,0 1-1,1 0 0,0-1 1,1 1-1,0 0 0,1-1 1,2 11-127,4 4 163,0 0-1,2 0 1,4 6-163,-3 1 191,-8-25-136,-1 0 0,1 0 0,0 0 0,1-1 0,1 4-55,-3-9 12,0 0 0,0 1 1,-1-1-1,1 0 0,1 0 1,-1 0-1,0 0 0,0-1 0,1 1 1,-1-1-1,1 1 0,-1-1 1,1 0-1,0 0 0,-1 0 0,1 0 1,0 0-1,0-1-12,0 1 14,1-1 0,-1 1 1,1-1-1,-1 0 0,1 0 0,-1 0 1,1-1-1,-1 0 0,1 1 0,-1-1 0,0 0 1,1 0-1,-1-1 0,0 1 0,0-1 1,0 0-1,0 1 0,0-1 0,0-1 0,-1 1 1,1 0-1,-1-1 0,2-1-14,6-8 40,-1 0-1,0 0 1,-1-1-1,-1-1 1,0 0-40,5-7 30,2-4-2,-1-1 0,-2 0 0,0-1 0,-2 0 0,-1-1 0,-1 0 0,-1 0 0,-2-1-28,-1 22-18,0 10 0,1 12-5,0 38 15,-3-28 16,1 0 1,1-1 0,1 1 0,7 19-9,-9-38 10,0 0 0,1 1 0,0-1 0,0 0 0,0 0 0,1-1 0,0 1 0,0-1 0,0 1 0,0-1 0,1-1 0,0 1 0,0-1 0,1 0 0,-1 0 0,1 0 0,0-1 0,0 1 0,4 0-10,-3-1-33,1-1 0,-1 0 0,1 0 0,6 0 33,35 2-38</inkml:trace>
  <inkml:trace contextRef="#ctx0" brushRef="#br0" timeOffset="3110.727">4043 67 10570,'-26'-5'4201,"5"10"-3073,7 10-479,-2 6 31,12 18-464,3 13-80,12 21-40,3 7-16,-2 5-8,5-7-8,-6-9 0,-2-1 0,-5-11 0,-1 0 32,-2-2-56,-1-2-248,0-10 152</inkml:trace>
  <inkml:trace contextRef="#ctx0" brushRef="#br0" timeOffset="3456.399">3732 604 8874,'-15'-13'3729,"5"14"-2257,10 1-16,7 2-391,11-1-273,22-5-352,13 1-96,21-6-176,7 0-56,4 2-32,-9-9 112,-9 4-248,-9-1 3361,-21 11-2481</inkml:trace>
  <inkml:trace contextRef="#ctx0" brushRef="#br0" timeOffset="3457.399">4367 523 9282,'102'-46'3993,"-98"44"-2305,1 4-263,0 12-593,6 11-288,-4 12-256,-3 4-112,0 12-72,-5-3-24,1 2-24,0 1 0,8-7 120,-2-7-176,2-16 3553,7-11-2641</inkml:trace>
  <inkml:trace contextRef="#ctx0" brushRef="#br0" timeOffset="3824.915">4522 28 11146,'-31'-19'4409,"6"14"-3216,4 2-361,11 7-304,6 5-128,16 11-224</inkml:trace>
  <inkml:trace contextRef="#ctx0" brushRef="#br0" timeOffset="4293.79">4985 616 7930,'28'-39'3451,"10"-20"-3451,-37 58 74,0 1-1,-1-1 1,1 0 0,-1 0-1,0 1 1,1-1-1,-1 0 1,1 0 0,-1 0-1,0 1 1,0-1-1,1 0 1,-1 0 0,0 0-1,0 0 1,0 0-1,0 0 1,0 1 0,0-1-1,0 0 1,-1 0-1,1 0 1,0 0 0,0 0-1,-1 1 1,1-1-1,0 0 1,-1 0 0,1 0-1,-1 1 1,1-1-1,-1 0 1,1 1 0,-1-1-1,0 0 1,1 1-1,-1-1 1,0 1 0,0-1-1,1 1 1,-1-1 0,0 1-1,0-1 1,0 1-1,1 0 1,-1 0 0,-1-1-74,-2 0 318,-1 0 1,1 1 0,-1-1-1,0 1 1,1 0 0,-4 0-319,7 0 51,-7 1 62,0 1 0,0-1 0,0 2-1,1-1 1,-1 1 0,0 0 0,1 0 0,0 1 0,0 0 0,0 0 0,0 1 0,1 0 0,0 0 0,0 0 0,0 1 0,0 1-113,-2 1 5,1 1 0,0 0 1,0 0-1,1 1 0,0 0 0,1 0 0,0 0 0,0 1 1,2 0-1,-1 0 0,1 1-5,1-3 4,1 1 0,0-1-1,0 0 1,1 1 0,1-1 0,-1 1-1,2-1 1,-1 1 0,1-1 0,1 0 0,-1 0-1,2 0 1,-1 0 0,1 0 0,0-1-1,1 0 1,3 4-4,-5-6 4,1-1 0,0-1-1,1 1 1,-1 0 0,1-1-1,0 0 1,0 0 0,0 0-1,0-1 1,0 0 0,1 0-1,0 0 1,0-1 0,0 1-1,0-1 1,0-1 0,0 1 0,0-1-1,0 0 1,1-1 0,-1 1-1,0-1 1,1-1 0,-1 1-1,0-1 1,3 0-4,3-2 8,-1-1 1,0 0-1,0 0 0,0-1 1,0 0-1,-1-1 0,1 0 1,-2-1-1,1 0 0,0-1-8,-3 3 8,-1-1 0,1 0 0,-1-1 0,0 0-1,-1 0 1,1 0 0,-1 0 0,-1-1 0,1 0 0,-2 0 0,1 0 0,-1 0-1,2-6-7,-4 6 7,0 0 0,-1 1 0,0-1 0,-1 0 0,1 0 1,-1 1-1,-1-1 0,1 0 0,-1 1 0,-1 0 0,1-1 0,-1 1 0,-1 0 0,1 0 0,-1 0 0,0 1 0,-1-1 0,-3-3-7,-4-5 12,-1 0 0,-1 1 1,0 0-1,-1 1 0,0 1 0,-14-9-12,20 16 7,0-1-1,-1 1 0,0 1 0,0 0 0,-8-3-6,15 6-39,1 1 0,0-1 0,0 0 0,-1 1 0,1-1 0,0 1 0,0 0 0,-1 0 0,1 0 0,0 0-1,-1 0 1,1 0 0,0 1 0,-1-1 0,1 1 0,0 0 0,0-1 0,0 1 0,0 0 0,-1 0 0,1 0 0,0 1 0,1-1 0,-1 0 0,0 1 0,0-1 0,1 1 0,-2 1 39,2-1-150,0 0 1,1 0-1,-1 0 1,0 0 0,1 0-1,0 1 1,-1-1 0,1 0-1,0 1 1,0-1 0,0 0-1,0 0 1,1 1-1,-1-1 1,0 0 0,1 0-1,0 1 1,-1-1 0,2 1 149,11 31-894</inkml:trace>
  <inkml:trace contextRef="#ctx0" brushRef="#br0" timeOffset="4713.329">5420 563 8594,'27'-43'3211,"-27"43"-3171,0 0 0,0 0 0,-1 0 0,1 0 0,0 0 0,0 0 0,0 0 0,0 0 0,0 0 0,0 0 0,-1 0 0,1 0 0,0-1 0,0 1 0,0 0 0,0 0 0,0 0 0,0 0 0,-1 0 0,1 0 0,0 0 0,0 0 0,0 0 0,0 0 0,0 0 0,0-1 0,0 1 0,0 0 0,0 0 0,0 0 0,0 0-1,0 0 1,0 0 0,-1-1 0,1 1 0,0 0 0,0 0 0,0 0 0,0 0 0,0 0 0,0 0 0,0-1 0,0 1 0,0 0 0,0 0 0,1 0 0,-1 0-40,-10 10 1234,9-6-1067,0-1 1,0 0-1,1 1 1,-1-1-1,1 0 1,0 1-1,0-1 0,0 1 1,1-1-1,-1 0 1,1 2-168,11 40 589,-5-23-356,3 16 30,12 46 163,-20-73-337,0 0-1,-1 0 1,-1 0 0,1 1-1,-2-1 1,0 6-89,-1-9 103,-1-7 92,1-17 206,1-19-334,2 1 0,2 0 0,1 0 0,1 0 0,2 0 0,1 1 0,2 0 0,2 1 0,0 0 0,5-5-67,-14 31 0,1 0-1,-1 0 0,1 0 1,0 1-1,0 0 1,1 0-1,0 0 0,0 0 1,0 1-1,0 0 0,5-3 1,-6 5-1,0 0 0,0 1 0,0-1-1,1 1 1,-1 0 0,0 0 0,0 0-1,1 0 1,-1 1 0,1 0 0,-1 0-1,0 0 1,1 0 0,-1 1 0,1-1-1,-1 1 1,0 1 0,4 0 1,-1 1 0,0 0 0,0 0 0,0 0 0,0 1-1,-1 0 1,1 0 0,-1 1 0,0 0 0,-1 0 0,1 1 0,-1-1 0,0 1-1,0 0 1,-1 0 0,1 1 0,-1 0 0,-1-1 0,0 1 0,1 0 0,-2 1 0,1-1-1,-1 1 1,5 22 120,-1 0-1,-2 1 0,-1 0 1,-1 30-120,3 20 429,4-35-159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05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355 146 2152,'2'-1'282,"1"1"-1,-1 0 0,0-1 0,0 1 0,0-1 0,0 0 1,0 0-1,1 1 0,-1-1 0,-1-1 0,1 1 0,0 0 1,0 0-1,0-1 0,-1 1 0,1-1 0,0 0 0,-1 1 1,0-1-1,1 0 0,-1 0-281,3-3 287,-1-1-1,0 1 1,0-1-1,-1 0 1,1-2-287,-2 6 101,-1 0-1,1 0 1,-1 0 0,0 0-1,0 0 1,0 0-1,0 0 1,0 0 0,0 0-1,-1 0 1,1 0 0,-1 0-1,1 0 1,-1 0 0,0 0-1,1 0 1,-1 0-1,0 1 1,0-1 0,-1 0-1,1 1 1,0-1 0,-1 1-1,1-1 1,0 1-1,-1-1 1,0 1 0,1 0-1,-1 0 1,0 0 0,-1-1-101,-4-2 230,-1 0 0,1 0 0,-1 1 0,0 0 0,0 0 0,-4 0-230,1 1 94,0 1 1,1 0-1,-1 1 0,0 0 1,0 0-1,0 1 1,1 1-1,-1 0 1,0 1-1,1-1 0,0 2 1,-1 0-1,1 0 1,1 1-1,-1 0 1,1 0-1,0 1 0,-7 6-94,5-4 73,0 1 0,1 0-1,0 0 1,1 1-1,0 1 1,0-1-1,1 1 1,1 1-1,0 0 1,0 0-1,1 0 1,1 0-1,0 1 1,-2 9-73,5-12 23,0 1 0,0-1-1,1 0 1,1 1 0,0-1 0,0 1 0,1-1-1,0 1 1,1-1 0,0 0 0,0 0 0,1 0-1,1 0 1,0 0 0,0 0 0,5 6-23,-3-6 42,1 0-1,1-1 1,-1 0 0,2 0 0,-1-1 0,1 0 0,0-1 0,1 1-1,-1-2 1,2 1 0,-1-2 0,1 1 0,-1-1 0,9 2-42,2 0 27,0-1 1,0 0-1,1-2 1,0 0 0,0-2-1,0 0 1,0-1-1,0-2 1,0 0-1,0-1 1,-1-2 0,6-1-28,35-14-47</inkml:trace>
  <inkml:trace contextRef="#ctx0" brushRef="#br0" timeOffset="527.05">867 272 6401,'6'-24'1471,"-1"-2"-1,1-11-1470,-6 35 126,0 0 1,-1 1-1,1-1 0,0 0 1,0 0-1,-1 1 0,1-1 1,-1 0-1,0 1 0,1-1 1,-1 0-1,0 1 0,0-1 1,0 1-1,0-1 0,0 1 1,0 0-1,0-1 0,-1 1 1,1 0-1,0 0 0,-1 0 1,1 0-1,-1 0 0,0 0-126,-2-2 331,-1 1 0,1 0-1,-1 1 1,0-1 0,0 1-1,-2 0-330,7 1 18,-2-1 63,0 1 0,0 0-1,0-1 1,0 1 0,0 0 0,0 1 0,0-1 0,0 0 0,0 0 0,0 1-1,0-1 1,0 1 0,0 0 0,0 0 0,0-1 0,0 1 0,0 1 0,1-1 0,-1 0-1,0 1-80,-3 2 109,1 1 0,-1-1 0,1 1 0,1 1 0,-3 3-109,0-1 73,2-3-48,-11 17 70,0 0 0,1 1-1,-4 11-94,15-25 7,-1-1-1,1 1 0,1 0 0,-1 0 0,2 0 0,-1 0 1,1 1-1,1-1 0,0 0 0,0 0 0,1 9-6,0-13 4,0-1-1,0 0 1,0 1 0,0-1-1,1 0 1,0 0-1,-1 0 1,2 0-1,-1 0 1,0 0 0,1 0-1,0-1 1,-1 0-1,1 1 1,1-1-1,-1 0 1,0 0 0,1-1-1,0 1 1,-1-1-1,1 1 1,4 0-4,-2 0 7,0-1-1,-1 0 1,1-1 0,0 0 0,0 0-1,0 0 1,0 0 0,0-1 0,0 0-1,0 0 1,0-1 0,0 0 0,0 0 0,0 0-1,0-1 1,5-1-7,-1-2 10,1 1 1,-1-2-1,0 1 1,0-2-1,0 1 0,-1-1 1,0-1-1,-1 1 0,1-2 1,6-7-11,-11 11 4,0 0 0,-1-1 1,1 1-1,-1 0 0,0-1 0,-1 0 0,1 0 1,-1 0-1,0 0 0,0 0 0,-1 0 0,0 0 1,0-1-1,0 1 0,-1 0 0,0-1 0,0 1 1,-1 0-1,0-1 0,-1-3-4,0 0 6,-1 0 0,-1 1 0,0-1 0,0 1 0,-1 0 0,0 0 0,0 0 0,-1 1 0,0 0-1,-1 0 1,-2-2-6,9 10 3,0 0-1,0-1 1,0 1 0,0 0-1,-1 0 1,1 0-1,0 0 1,0 0-1,0 0 1,-1-1-1,1 1 1,0 0-1,0 0 1,0 0-1,-1 0 1,1 0 0,0 0-1,0 0 1,0 0-1,-1 0 1,1 0-1,0 0 1,0 0-1,0 0 1,-1 0-1,1 0 1,0 0-1,0 0 1,0 0 0,-1 0-1,1 0 1,0 0-1,0 0 1,0 1-1,-1-1 1,1 0-1,0 0 1,0 0-1,0 0 1,0 0-1,-1 1 1,1-1 0,0 0-1,0 0 1,0 0-1,0 0 1,0 1-1,0-1 1,0 0-1,-1 0 1,1 0-1,0 1 1,0-1-1,0 0 1,0 0-1,0 0 1,0 1 0,0-1-1,0 0 1,0 0-1,0 1 1,0-1-1,0 0 1,0 0-1,1 0 1,-1 1-1,0-1 1,0 0-1,0 0 1,0 0-3,3 18 178,1-1-95,2-1-1,0 0 1,1 0-1,0-1 0,1 1 1,1-2-1,1 1 0,0-1 1,1 0-83,-5-6-159,1-2 0,-1 1 0,1-1 0,0 1 0,1-2 0,-1 1 0,1-1 0,0-1 0,1 1 0,-1-1 1,1-1-1,0 1 0,0-1 0,0-1 0,0 0 0,0 0 0,5-1 159,5 0-779</inkml:trace>
  <inkml:trace contextRef="#ctx0" brushRef="#br0" timeOffset="934.429">1191 161 4353,'0'-2'415,"0"-1"1,0 1-1,0 0 0,-1 0 1,1 0-1,-1-1 1,1 1-1,-1 0 0,0 0 1,1 0-1,-1 0 0,0 0 1,0 0-1,-1 0 1,1 0-416,2 7 3860,9 25-2710,3-2-677,-1 1 0,-2 0 0,-1 1 0,4 26-473,0-10 380,-10-37-323,0 0 0,-1-1-1,0 1 1,0 0 0,-1 0 0,0 0 0,0 0-1,-1 0 1,-1 4-57,1-7 181,1-15-83,3-22 5,-10-47 1,2 37-78,2 1-1,1-1 1,4-15-26,-3 50 0,1 1 1,0 0-1,0 0 0,0 0 0,1 0 0,0 0 1,0 0-1,0 0 0,1 1 0,-1-1 1,1 1-1,0-1 0,0 1 0,1 0 1,-1 0-1,1 1 0,0-1 0,4-2 0,-4 3-1,0 1-1,0 0 1,1 0 0,-1 0-1,1 0 1,0 1-1,-1 0 1,1 0 0,0 0-1,0 1 1,0-1-1,-1 1 1,1 0 0,0 0-1,0 1 1,0 0-1,0 0 1,-1 0-1,1 0 1,3 2 1,1 1-2,0 0-1,0 0 1,0 1 0,-1 0-1,1 1 1,-1 0 0,-1 0-1,1 1 1,-1 0 0,0 0-1,-1 0 1,1 1-1,-2 0 1,1 1 0,2 5 2,-1-2 23,-1 1 0,-1 0 1,0 0-1,-1 0 0,0 0 0,-1 1 1,0 0-1,-1-1 0,-1 1 0,0 13-23,-10 70-1388,8-80 763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07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35 5609,'-3'-3'499,"1"0"1,0 0-1,-1 0 0,0 0 0,0 0 0,0 1 0,0 0 0,0 0 1,0-1-1,-1 2 0,1-1 0,-1 0 0,-1 0-499,4 2 99,0 0-1,0-1 1,-1 1-1,1 0 1,0 0-1,0 0 0,0 0 1,0 0-1,0 1 1,0-1-1,0 0 1,0 0-1,0 1 1,0-1-1,0 1 1,0-1-1,0 1 1,0-1-1,-1 1-98,1 1 45,-1-1 0,1 1 1,-1 0-1,1-1 0,0 1 0,0 0 0,-1 0 0,1 0 1,1 0-1,-1 0 0,0 0 0,0 0 0,1 1-45,-3 9 115,1-1 0,1 1-1,0-1 1,1 1-1,0 0 1,1-1-1,0 1 1,2 9-115,7 25 712,8 24-712,-13-51 120,14 46 156,-4 2 0,-2-1 1,-4 1-1,-2 1 0,-3 11-276,-9-43 139,2-32 333,-2-10-213,-2-8 68,6 6-263,0 0 0,0 0 1,1 0-1,0 1 1,0-1-1,1 0 0,0 0 1,2-7-65,19-63 18,-20 73-6,12-34 5,1-1 0,5-5-17,-13 31-2,0 1-1,1 1 1,0 0-1,1 0 1,0 0 0,1 1-1,0 0 1,2 0 2,-8 8-2,-1 0 0,1 1 0,-1-1-1,1 1 1,0 0 0,0 0 0,0 0 0,0 0 0,1 1 0,-1 0 0,0 0 0,0 0 0,1 0 0,-1 0 0,1 1-1,-1 0 1,3 0 2,0 1-2,-1 0 0,0 1-1,0-1 1,0 1 0,0 1 0,0-1-1,0 1 1,-1 0 0,1 0-1,-1 0 1,4 4 2,1 1-2,1 2-1,-1 0 1,0 0-1,-1 0 1,0 1-1,-1 1 1,-1 0-1,1 0 1,-2 0-1,6 13 3,-8-13 1,1 1-1,-1 0 0,-1 0 0,-1 0 0,0 0 0,0 0 0,-1 1 0,-1-1 0,0 0 0,-1 1 0,-1 5 0,0-12 3,0 1-1,0 0 1,0-1-1,-1 1 0,0-1 1,-1 0-1,1 0 1,-1 0-1,-1 0 0,1-1 1,-1 0-1,0 0 1,-1 0-1,0 0 1,0-1-1,0 0 0,0 0 1,-1-1-1,-5 3-2,5-3 5,1 0-1,-1-1 1,0 0-1,-1-1 1,1 1-1,0-2 1,-1 1-1,1-1 1,-1 0 0,1 0-1,-1-1 1,0 0-1,1 0 1,-1-1-1,1 0 1,-1-1-1,-1 0-4,0 0-1,0-2-1,0 1 1,1-1 0,-1-1-1,1 0 1,0 0-1,0 0 1,1-1 0,0 0-1,0 0 1,0-1-1,1 0 1,-4-4 1,7 6-76,0 1 1,0-1 0,0 0-1,0 0 1,1 0-1,0 0 1,0 0-1,0-1 76,1 4-82,0 0-1,1 0 0,0-1 1,-1 1-1,1 0 0,0 0 1,0 0-1,0-1 1,0 1-1,1 0 0,-1 0 1,1 0-1,-1 0 0,1 0 1,0-1-1,-1 1 0,1 0 1,0 0-1,0 1 0,1-1 1,0-1 82,1-1-116,1 1 0,-1 1 0,1-1 0,0 0 0,0 1 0,2-1 116</inkml:trace>
  <inkml:trace contextRef="#ctx0" brushRef="#br0" timeOffset="399.295">642 537 6449,'92'-4'7546,"0"-3"-4921,-88 7-2595,0 0 0,-1 0 1,1-1-1,0 0 0,-1 0 1,1 0-1,0 0 0,-1 0 1,0-1-1,1 1 0,-1-1 1,0 0-1,0 0 0,0 0 1,0 0-1,0-1 0,0 1 1,-1-1-1,1 0 0,-1 0 1,0 0-1,1 0 0,-2 0 1,3-3-31,-1-4 29,-1 7-15,-1 0 1,0 0 0,1 0 0,-1 0 0,-1 0 0,1 0 0,0-1 0,-1 1 0,0 0 0,1 0 0,-1 0 0,0-1 0,-1 1 0,1 0 0,-1 0 0,1-1 0,-1 1 0,0 0 0,0 0-1,-1 0 1,0-2-15,1 3 8,-1-1-1,0 1 0,0-1 0,0 1 0,0 0 1,0-1-1,0 1 0,-1 0 0,1 1 0,-1-1 0,0 0 1,1 1-1,-1-1 0,0 1 0,0 0 0,0 0 0,0 0 1,0 0-1,0 1 0,0-1 0,-2 1-7,1-1 2,-1 1 1,1 0-1,-1 1 0,1-1 1,-1 1-1,1 0 0,0 0 1,-1 0-1,1 0 0,0 1 1,0 0-1,0 0 0,0 0 1,0 0-1,0 1-2,-10 8 4,0 1 0,0 0 0,1 1-1,1 0 1,0 1 0,1 0 0,1 1 0,0 1 0,-1 2-4,5-6 7,0-1 0,1 1 0,0 0 1,1 0-1,0 1 0,1-1 0,0 1 0,1 0 0,1 0 0,0 0 1,0 0-1,1 0 0,1 2-7,0-9 27,0 0 0,0 0 1,0 0-1,0 0 0,1-1 0,0 1 1,0 0-1,1-1 0,-1 1 0,1-1 1,1 0-1,-1 0 0,1 0 0,-1 0 1,1-1-1,1 0 0,-1 0 0,1 0 1,-1 0-1,1 0 0,0-1 0,1 0 1,0 1-28,5 0 103,0-1 1,0 0-1,1 0 1,-1-1 0,0 0-1,1-1 1,1-1-104,85 0 2546,-87-1-2145,77-4 965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16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1 605 8258,'13'-34'1220,"-8"22"-490,0 1 0,-1-1 1,-1 0-1,0 0 0,-1 0 0,1-5-730,-3 16 61,0 0-1,0 0 1,1 0-1,-1 1 1,0-1 0,0 0-1,1 1 1,-1-1-1,1 0 1,-1 0 0,1 1-1,-1-1 1,1 1-1,-1-1 1,1 0 0,-1 1-1,1-1 1,0 1-1,-1-1 1,1 1 0,0 0-1,-1-1 1,1 1-1,0 0 1,0-1 0,-1 1-1,1 0 1,0 0-1,0 0 1,0 0 0,-1 0-1,1 0 1,0 0-1,0 0 1,0 0 0,-1 0-1,1 0 1,0 0-1,0 1 1,0-1 0,-1 0-1,1 0 1,0 1-1,0-1 1,-1 1 0,1-1-1,0 1 1,-1-1-1,1 1 1,-1-1 0,1 1-1,0 0-60,0 2 70,0 1-1,1 0 0,-2 0 0,1 0 1,0 0-1,-1-1 0,1 5-69,1 11 145,6 24 66,-1 2 0,-3-1 1,-1 1-1,-2-1 0,-5 42-211,2-76 44,-2 23 39,4-31-75,0-1 1,0 1-1,0 0 0,0-1 1,0 1-1,0 0 0,0-1 1,1 1-1,-1-1 0,0 1 1,1-1-1,0 1 0,-1-1 0,1 1 1,0-1-1,0 1-8,15-29 204,-5 11-183,0 1 0,0 1 0,2 0 0,-1 1-1,2 0 1,5-3-21,-15 12-13,0 1 0,0 1-1,0-1 1,0 1 0,1-1 0,-1 1-1,1 0 1,0 1 0,-1-1-1,1 1 1,0 0 0,0 0 0,0 1-1,0-1 1,0 1 0,0 0 0,-1 0-1,1 1 1,0 0 0,0 0-1,0 0 1,0 0 0,-1 1 0,1-1-1,0 1 1,1 1 13,17 11-184,0 0 0,9 10 184,31 19 0,-62-42 22,0-1 1,0 1-1,0 0 0,0-1 0,0 1 1,0-1-1,1 0 0,-1 1 0,0-1 1,0 0-1,0 0 0,1 0 0,-1 0 1,0 0-1,0 0 0,1 0 1,-1 0-1,0 0 0,0-1 0,1 1 1,-1 0-1,0-1 0,0 1 0,0-1 1,0 1-1,0-1 0,1 0 0,-1 0 1,0 1-1,-1-1 0,1 0 1,0 0-1,0 0 0,0 0 0,0 0 1,-1 0-1,1 0 0,0 0 0,-1 0 1,1 0-1,-1 0 0,1-1 1,-1 1-23,3-7 187,0 0 0,0 0 0,-1 0 0,-1-1 1,2-7-188,-1-11 148,0-1 1,-2 1-1,-1-1 1,-1 1 0,-1 0-1,-5-14-148,-1-1-75,-3 0 0,-1 1 1,-14-27 74,22 53-2345,12 29 1505</inkml:trace>
  <inkml:trace contextRef="#ctx0" brushRef="#br0" timeOffset="371.582">969 55 9866,'-5'-10'1099,"4"7"-705,-1-1 0,1 1 1,-1-1-1,0 1 0,0-1 1,0 1-1,-1 0 0,1 0 1,-1 0-1,0 0 0,1 1 1,-4-3-395,5 5 52,1-1-1,-1 1 1,0 0 0,1 0 0,-1 0 0,0-1-1,1 1 1,-1 0 0,0 0 0,1 0 0,-1 0 0,0 0-1,1 0 1,-1 0 0,0 0 0,1 1 0,-1-1-1,1 0 1,-1 0 0,0 0 0,1 1 0,-1-1 0,0 0-1,1 1 1,-1-1 0,1 1 0,-1-1 0,1 0-1,-1 1 1,1-1 0,0 1 0,-1 0-52,-12 20 514,12-19-446,-17 45 309,2-1-1,1 2 1,3 0 0,0 16-377,4-28 142,-29 175 502,0 93-644,8-52 458,27-235-387,0-5 663,1 0 0,0-1 0,0 1-1,1 5-733,7 5 1255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14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420 201 7162,'8'-20'1096,"0"-1"1,-2-1 0,2-10-1097,-8 31 78,0-1 1,0 1 0,0 0 0,0 0-1,0-1 1,0 1 0,0 0 0,0 0-1,-1 0 1,1-1 0,-1 1 0,1 0-1,-1 0 1,1 0 0,-1 0 0,0 0-1,1 0 1,-1 0 0,0 0 0,0 0-1,0 0 1,1 0 0,-1 0 0,0 1-1,0-1 1,0 0 0,-1 1 0,0-1-79,-2-1 195,-1 0 0,1 1 0,-1-1-1,0 1 1,0 0 0,-1 1-195,-3-2 305,-1 0-95,0 1-1,0-1 1,0 2 0,0 0 0,0 0-1,0 0 1,0 2 0,0-1 0,0 1-1,0 0 1,0 1 0,-6 3-210,2 0 149,0 1 0,1 1 1,0 0-1,0 1 0,0 0 1,1 1-1,-10 11-149,7-7 63,1 1 1,0 1-1,1 0 0,1 1 1,0 0-1,2 1 0,0 0 1,1 1-1,-1 5-63,5-11 17,1 0 0,1 0-1,0 0 1,0 0 0,2 1 0,0-1 0,0 1 0,1-1-1,1 1 1,0-1 0,1 1 0,0-1 0,1 1 0,4 9-17,-3-12 8,1 0 1,-1 0 0,2 0 0,0 0 0,0-1-1,1 0 1,0 0 0,0-1 0,1 0-1,1 0 1,0-1 0,4 3-9,-1-2 19,0 0 0,1-1 0,0-1 0,1 0 0,0-1 0,0 0 1,0-1-1,1-1 0,4 1-19,7-1-9,0 0-1,0-2 1,0-1 0,0 0 0,0-2 0,0-2-1,0 0 1,0-1 0,-1-2 0,0-1 0,9-3 9,36-16-79</inkml:trace>
  <inkml:trace contextRef="#ctx0" brushRef="#br0" timeOffset="468.89">816 200 7146,'0'-1'181,"-1"1"0,0 0 0,0 0 1,1 0-1,-1 0 0,0 0 1,1-1-1,-1 1 0,0 0 0,0 0 1,1 1-1,-1-1 0,0 0 1,1 0-1,-1 0 0,0 0 1,0 1-1,1-1 0,-1 0 0,0 1 1,1-1-1,-1 0 0,1 1 1,-1-1-1,1 1 0,-1-1 0,0 1 1,1-1-1,0 1 0,-1-1 1,1 1-1,-1 0 0,1-1 1,0 1-1,-1 0 0,1-1 0,0 1 1,0 0-1,-1-1 0,1 1 1,0 0-1,0 0-181,0 4 205,0 1 0,0-1 0,1 1 0,-1-1 0,1 1 0,1-1-205,0 12 608,6 101 815,-6-65-916,7 40-507,-6-67 42,-2-16-27,0-1 1,0 1-1,1-1 0,0 0 1,0 0-1,1 0 1,1 0-1,-1 0 1,1 0-1,5 6-15,-9-16 7,0 1 0,-1-1-1,1 1 1,0-1 0,0 1 0,0-1 0,0 1 0,0 0-1,0-1 1,1 1 0,-1-1 0,0 1 0,0-1 0,0 1-1,0-1 1,0 1 0,1 0 0,-1-1 0,0 1 0,0-1-1,1 1 1,-1 0 0,0-1 0,1 1 0,-1 0 0,0-1-1,1 1 1,-1 0 0,1 0 0,-1-1 0,0 1 0,1 0-1,-1 0 1,1 0 0,-1-1 0,1 1 0,-1 0 0,0 0-1,1 0 1,-1 0 0,1 0 0,-1 0 0,1 0 0,-1 0-1,1 0 1,-1 0 0,1 0 0,-1 1 0,0-1 0,1 0-1,-1 0 1,1 0 0,-1 0 0,1 1 0,-1-1 0,0 0-1,1 0 1,-1 1 0,0-1 0,1 0 0,-1 1 0,0-1-1,1 1 1,-1-1 0,0 1-7,-8-54 275,-3 1-1,-1 0 1,-13-28-275,3 10 59,-3-34-59,22 93 2,1 0 0,1 0-1,0 0 1,1 0 0,0 0 0,1 0 0,0 0-1,1-2-1,-1 8 0,0 0 0,0 1 0,1-1 0,0 1-1,0 0 1,0-1 0,0 1 0,1 0 0,0 0-1,0 1 1,0-1 0,0 0 0,0 1 0,1 0-1,-1 0 1,1 0 0,0 0 0,0 0 0,4-1 0,3-1-2,1 0 1,0 1 0,0 1 0,0-1-1,0 2 1,1 0 0,-1 0 0,1 2-1,-1-1 1,1 1 0,-1 1-1,1 0 1,-1 1 0,8 2 1,-3 0-2,-1 0 1,0 2-1,0-1 1,0 2-1,0 0 1,-1 1-1,-1 1 0,1 0 1,-1 1-1,6 6 2,-11-8 0,0 0 0,0 0 0,-1 1 0,0 1 0,0-1 0,-1 1 0,-1 0 0,0 1 0,0-1 0,-1 1 0,0 1 0,-1-1 0,0 0 0,-1 1 0,0 0 0,-1 0 0,-1 0 0,0 0 0,0 10 0,-2 1 5,-2 0-1,0-1 1,-1 1 0,-2-1-1,0 0 1,-1 0-1,-1-1 1,-1 0-1,-1 0 1,-7 9-5,9-17 5,0-1 0,-1 0 0,-1-1 0,1 1 0,-2-2 0,0 1 0,-10 6-5,13-11 2,0-1 0,-1 0 0,1 0 0,-1-1 0,0 0 0,0 0 0,-1-1 1,1-1-1,-1 1 0,1-1 0,-1-1 0,-1 0-2,6-1-7,0 0 1,0 0-1,1-1 1,-1 1 0,0-1-1,0-1 1,0 1 0,1 0-1,-1-1 1,1 0-1,-1 0 1,1-1 0,0 1-1,-1-1 1,1 0-1,1 0 1,-1 0 0,0 0-1,1-1 1,0 0 0,0 1-1,-3-5 7,4 5-196,0-1 0,0 0 1,0 1-1,0-1 0,1 0 0,0 0 0,-1 0 0,2 0 0,-1 0 1,0-1-1,1 1 0,-1 0 0,1 0 0,1 0 0,-1-1 0,0 1 1,1-2 195,11-17-1061</inkml:trace>
  <inkml:trace contextRef="#ctx0" brushRef="#br0" timeOffset="847.054">1892 110 9930,'-4'-4'424,"0"0"1,-1 0-1,1 0 1,-1 0-1,0 0 0,0 1 1,0 0-1,0 0 0,0 0 1,-1 1-1,1 0 0,-1 0 1,0 0-1,0 1 0,1 0 1,-1 0-1,-1 0-424,-1 1 203,-1 0 1,1 1-1,0 0 0,0 0 1,-1 0-1,1 1 0,0 1 1,0-1-1,1 2 0,-1-1 1,-4 3-204,-2 2 79,1 0 0,0 1 0,0 1 0,1 0 1,1 1-1,-1 0 0,2 0 0,-1 1 0,2 1 1,0 0-1,0 0 0,-6 14-79,7-7 66,0-1 0,1 1 0,1 1 0,1-1 0,1 1 0,1 0 0,1 0 0,1 1 0,0-1 0,2 0 0,3 20-66,-3-34 9,0 0 0,1 0 0,0 0 0,0 0 0,1 0 0,0-1 0,0 1 0,1-1 0,-1 0 0,1 0 0,1 0 0,-1-1 0,1 1 0,0-1-9,2 2 12,1-1-1,0 0 1,0 0-1,0-1 0,1 0 1,0-1-1,0 0 1,0 0-1,6 1-11,8 1 39,1-1-1,0-1 1,0-1-1,0-1 0,0-1 1,1-1-1,20-4-38,-21 2-205,-1-2 0,1-1 0,-1 0 0,16-7 205,9-12-307</inkml:trace>
  <inkml:trace contextRef="#ctx0" brushRef="#br0" timeOffset="1234.019">2291 56 8842,'-1'-7'1128,"0"4"-574,0-1 0,1 1-1,0 0 1,-1-1 0,1 1 0,0-1-1,1 1 1,-1-1 0,1 1 0,-1-1-1,1 1 1,0 0 0,1-1-554,-1 4 107,0 1-1,0 0 1,-1 0 0,1 0-1,0 0 1,0 0 0,0 0 0,-1 0-1,1 0 1,0 0 0,-1 0-1,1 0 1,-1 0 0,0 1-1,1-1 1,-1 0 0,0 0-1,0 1-106,5 18 163,-1 0 0,-1 0 0,-1 1-1,-1-1 1,-1 0 0,-1 1 0,-2 17-163,-8 26 662,-15 52-662,-5 26 413,27-117-289,1 0 0,1 0 0,2-1 1,1 19-125,-1-38 34,1 0 1,0 0 0,-1 1 0,2-1-1,-1 0 1,1 0 0,-1 0-1,1-1 1,1 1 0,-1 0 0,1 1-35,-1-4 21,0 0 1,0 0 0,1 0-1,-1 0 1,0 0 0,1 0-1,-1 0 1,1-1 0,-1 1-1,1-1 1,0 0 0,0 0-1,-1 0 1,1 0 0,0 0-1,0-1 1,0 1-1,0-1 1,3 0-22,17 1 56,-1-1 1,1-2-1,0 0 0,-1-1 1,2-2-57,114-30 142,-51 12 410,-79 21-235,21-5-892,0 1 0,17 0 575,13 4-748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13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63 8586,'-9'-17'1853,"8"12"-1196,-2 0 1,1 1-1,0-1 1,-1 1 0,0-1-1,0 1 1,0 0-1,0 0 1,-2-1-658,5 5 30,-1 0 1,1 0-1,0 0 1,0 0-1,0 0 1,-1 0-1,1 0 1,0 0-1,0 0 1,0 0 0,0 0-1,-1 0 1,1 0-1,0 0 1,0 1-1,0-1 1,-1 0-1,1 0 1,0 0-1,0 0 1,0 0-1,0 0 1,0 1-1,-1-1 1,1 0-1,0 0 1,0 0-1,0 0 1,0 1-1,0-1 1,0 0-1,0 0 1,0 0-1,0 1 1,0-1-1,0 0 1,0 0-1,0 0 1,0 1-1,0-1 1,0 0 0,0 0-1,0 0 1,0 1-31,-2 13 199,2-12-82,1 32 44,1 1 1,2-1-1,1 0 0,9 31-161,-10-47 60,11 59 193,-4 0 0,-3 0 0,-3 1 0,-4-1 0,-3 1 0,-4 0 0,-8 31-253,12-96 587,3-27-180,4-28-70,4 4-313,1 0-1,1 0 0,3 1 0,1 1 1,1 0-1,2 1 0,13-16-23,-25 41-2,1 0 1,0 1-1,0 0 0,1 0 0,0 1 1,1-1-1,0 2 0,0 0 0,4-2 2,-9 6-1,-1 1 0,1 0 0,0 1 0,0-1 0,1 1 0,-1-1 0,0 1 0,0 0 0,1 1-1,-1-1 1,0 1 0,1 0 0,-1 0 0,0 0 0,1 1 0,-1-1 0,0 1 0,1 0 0,-1 0 0,0 1-1,0-1 1,0 1 0,0 0 0,0 0 0,0 0 0,-1 1 1,6 4-1,0 0-1,-1 0 1,0 1-1,0 0 1,-1 1-1,0 0 1,0 0 0,-1 0-1,-1 1 1,1 0-1,-1 0 1,-1 0-1,0 1 1,-1-1-1,0 1 1,0 0 0,-1 0-1,0 1 2,0 4 0,0 0 0,-1 0 0,-1 0 0,0-1 0,-1 1 0,-1 0 0,-1 0 0,0-1 0,-1 1 0,0-1-1,-1 0 1,-5 9 0,5-16 7,1 0-1,-2 0 0,1-1 0,-1 0 0,0 0 0,0 0 1,-1-1-1,0 0 0,0 0 0,0-1 0,-1 0 0,0 0 1,0-1-1,0 0 0,-1 0 0,1-1 0,-1 0 1,0 0-1,0-1 0,0 0 0,-5 0-6,6-1-68,-1 0-1,1-1 0,0 0 1,0 0-1,0-1 1,-1 0-1,1-1 1,0 1-1,0-2 1,0 1-1,1-1 0,-1 0 1,1 0-1,-1-1 1,1 0-1,0-1 1,0 1-1,1-1 1,0-1-1,0 1 0,0-1 1,0 0-1,-4-6 69,8 9-134,0 0 0,1 0-1,-1 0 1,0-1 0,1 1-1,0 0 1,0-1-1,-1-1 135,1-26-637</inkml:trace>
  <inkml:trace contextRef="#ctx0" brushRef="#br0" timeOffset="351.787">652 485 10618,'-6'-11'4425,"-1"11"-2896,3 7-177,7 13-584,9 6-192,11 9-120,9 3-128,0-2-168,3 2-64,0-3-40,-9-3 0,-5-4 120,0-3-160,0-4-544,1-10-512,9 0 528</inkml:trace>
  <inkml:trace contextRef="#ctx0" brushRef="#br0" timeOffset="705.455">1189 346 9818,'-13'-3'4289,"2"10"-2417,0 22-583,3 16-265,1 26-296,-7 4-88,-6 19-120,-4-3-88,-3-2-176,-1-4-72,4 0-103,2 0-9,8-7 176,5-1 632,5-18-600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08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351 445 6937,'0'-3'503,"-1"0"-1,0 0 0,0 0 0,0 0 0,-1 0 0,1 1 0,-1-1 0,1 1 0,-1-1 0,0 1 0,0-1 0,-2 0-502,2 1 111,0 1-1,0 0 1,0 0-1,0 0 1,0 1-1,-1-1 1,1 0-1,0 1 1,0-1-1,-1 1 1,1 0-1,0 0 1,-1 0-1,1 0 1,0 0-1,-1 1 1,0-1-111,-13 3 187,1 0 1,-1 1 0,1 1 0,0 1 0,0 0 0,1 0 0,-7 5-188,1 1 127,1 0-1,0 1 1,1 1-1,-16 15-126,29-24 11,0 0 1,0 1-1,1-1 0,-1 1 0,1 0 1,0 1-1,1-1 0,0 1 0,0-1 1,0 1-1,1 0 0,0 0 0,0 0 0,0 2-11,2-6 3,0 0 0,0-1-1,0 1 1,0 0-1,0 0 1,1 0-1,-1 0 1,1 0 0,0-1-1,0 1 1,0 0-1,0-1 1,0 1-1,0 0 1,2 1-3,0-1 3,-1 0 1,1-1-1,-1 1 0,1-1 0,0 0 1,0 0-1,0 0 0,0 0 1,1 0-1,-1 0 0,0-1 1,1 0-1,-1 0 0,1 0 1,0 0-4,97 20 66,-72-17-56,-1 1 1,1 1-1,-1 2 0,-1 1 0,0 1 1,16 9-11,-38-16 1,0 0-1,0 0 1,-1 0 0,1 0 0,-1 1 0,0 0 0,0 0 0,0 0-1,-1 0 1,1 1 0,1 2-1,-4-4 0,0 0 1,1-1-1,-1 1 1,0 0-1,-1 0 0,1 0 1,0 0-1,-1 0 0,0 0 1,1 0-1,-1 0 0,0 0 1,-1 0-1,1 0 0,-1 0 1,1-1-1,-1 1 1,0 0-1,0 0 0,0 0 1,0 0-1,-1 1 0,-3 3 3,1 0 0,-2 0 1,1 0-1,-1 0 0,0-1 0,0 0 0,-1 0 0,1 0 1,-1-1-1,-1 0 0,1-1 0,-1 1 0,0-1-3,-12 5 20,0 0 0,-1-1-1,0-1 1,-14 2-20,22-6 24,-1 0 0,0-2 1,0 1-1,0-2 0,-7 0-24,15 0-7,1 0 0,0-1-1,0 0 1,0 0 0,0 0 0,0 0-1,0-1 1,0 0 0,1 0 0,-1 0-1,0 0 1,1-1 0,0 0 0,0 0 0,0 0-1,-2-2 8,5 4 77,1 1 0,-1-1 0,0 0 1,1 0-1,-1 0 0,0-1 0,1 1 0,-1 0 0,1 0 0,0 0 0,-1 0 0,1 0 0,0-1-77,2-13 432</inkml:trace>
  <inkml:trace contextRef="#ctx0" brushRef="#br0" timeOffset="354.289">630 537 7146,'-22'-10'3840,"7"3"-623,5 18-2089,7 9-248,3 15-295,8 8-89,5 6-160,2 0-96,1-5-152,-4-3-16,4-5 24,-8-5 32,3-6-520,-5-6-136,-2-2 280</inkml:trace>
  <inkml:trace contextRef="#ctx0" brushRef="#br0" timeOffset="691.429">538 198 10314,'-18'-29'4033,"-3"6"-2761,21 20-864,-3 2-120,8 9-23,7 12-137,3 15-48</inkml:trace>
  <inkml:trace contextRef="#ctx0" brushRef="#br0" timeOffset="1259.178">890 621 4353,'-1'-1'207,"0"1"-1,-1-1 1,1 1 0,0-1-1,0 1 1,0 0 0,-1 0-1,1-1 1,0 1 0,0 0 0,0 0-1,-1 0 1,1 1 0,0-1-1,0 0 1,0 0 0,-1 1-1,1-1 1,0 1 0,0-1-1,0 1 1,0-1 0,0 1-1,0-1 1,0 1 0,-1 0-207,1 1 244,-1 0 1,1 0-1,0 0 1,-1 0-1,1 0 1,0 1-1,0-1 1,1 0-1,-1 0 1,0 1-1,1-1 0,0 0 1,-1 2-245,0 3 279,1-1 1,0 1-1,0 0 1,1-1-1,0 1 1,0-1-1,0 1 0,1-1 1,0 0-1,2 5-279,16 27 698,-12-25-587,-1-1 0,0 1 0,-1 1 0,0-1 0,-1 1 0,-1 0 0,0 0 0,-1 1 0,1 7-111,-7-14 60,1-8 56,0-7 125,-5-73 15,2-1-1,7-73-255,-2 149 1,8-49 10,-8 50-10,2 0-1,-1 0 0,0 0 0,1 0 1,0 1-1,0-1 0,0 1 1,0-1-1,0 1 0,1 0 1,-1 0-1,1 0 0,-2 2 0,0 0-1,0 0 1,0 0 0,1 0 0,-1 0-1,0 1 1,0-1 0,0 1 0,0-1-1,1 1 1,-1-1 0,0 1 0,1 0-1,-1-1 1,0 1 0,1 0 0,-1 0-1,0 0 1,1 0 0,-1 0 0,0 0-1,1 1 1,1 0-1,0-1 0,0 2 0,0-1 0,-1 0-1,1 1 1,0-1 0,-1 1 0,1 0-1,-1 0 1,1 0 1,8 9-5,-1-1-1,-1 1 1,0 1 0,2 3 5,-6-8-1,33 50 6,-3 1 1,-2 2-1,12 35-5,-43-92 2,-1 1 0,1-1 0,-1 1 0,0-1 0,-1 1-1,1-1 1,0 1 0,-1 0 0,0 2-2,-10-45 63,7 18-60,1 0 1,1 0-1,0-1 1,2 1-1,1 0 0,0 0 1,1 0-1,1 0 1,8-20-4,-9 33-1,0 1 0,1-1 0,0 0 0,0 1 0,1 0 0,0 0 1,0 0-1,1 1 0,2-2 1,-5 5 1,0 0-1,0 1 1,0 0 0,1-1 0,-1 1 0,1 1-1,-1-1 1,1 0 0,0 1 0,0 0-1,0 0 1,-1 0 0,1 0 0,0 1 0,0-1-1,0 1 1,0 0 0,0 0 0,0 1 0,4 0-1,1 1 1,0 0 0,-1 1 0,1 0 1,0 1-1,-1-1 0,0 2 0,0-1 0,0 1 1,0 1-1,-1-1 0,0 1 0,0 0 1,0 1-1,-1 0 0,0 0 0,-1 0 1,1 1-1,-1-1 0,2 7-1,1 0 21,-2 1-1,1 0 0,-2 0 1,0 1-1,-1-1 1,0 1-1,-2 0 1,1 0-1,-2 1 1,0 12-21,-6 64 2502,4-51-1478</inkml:trace>
  <inkml:trace contextRef="#ctx0" brushRef="#br0" timeOffset="1950.187">1816 570 4409,'-29'-22'4413,"24"17"-3184,0 1 1,0 0 0,0 0-1,0 1 1,-6-3-1230,11 7 85,0 0 0,0 0 0,-1 0 0,1 0 0,0 0 0,0 0 0,0 0 1,1 0-1,-1 0 0,0 0 0,0 0 0,0 0 0,1 0 0,-1 0 0,1 0-85,6 39 345,0 1 0,-3 0-1,-2 1 1,-2 36-345,-1-45 133,0-19-66,0-1 0,1 1 0,1 0 1,0-1-1,1 1 0,0 0-67,-1-11 10,0 0 0,-1-1-1,1 1 1,0-1 0,0 1-1,1-1 1,-1 1 0,1-1-1,-1 0 1,1 0 0,0 1-1,-1-1 1,1 0 0,0-1-1,0 1 1,1 0 0,-1 0-1,0-1 1,1 0 0,-1 1-1,1-1 1,-1 0 0,1 0 0,-1 0-1,1-1 1,0 1 0,-1 0-1,1-1 1,0 0 0,0 0-1,1 0-9,5 0 15,0-1 1,-1-1-1,1 1 0,-1-1 0,1-1 0,-1 0 0,0 0 0,0 0 1,0-1-1,-1 0 0,1-1 0,-1 0 0,0 0 0,0 0 0,-1-1 1,3-2-16,-1 0 12,1-1 0,-2 0 0,1 0 0,-1-1 0,0 0 0,-1 0 0,0 0 0,-1-1 0,0 0 0,0 0 0,2-11-12,-3-3 14,-1-1-1,-1 1 1,-1 0-1,-2-1 1,0 1-1,-2 0 1,-5-24-14,8 46-3,0 9-4,3 22-12,8 40-7,-6-44 30,2-1-1,0 0 1,1-1 0,2 1-1,7 11-3,-11-23-5,1 0 0,0 0-1,1 0 1,0-1-1,1 0 1,0-1-1,0 0 1,1 0 0,0-1-1,1 0 1,2 0 5,-9-5-308,1-1 1,0 0 0,0 0-1,0 0 1,0-1 0,0 1 0,1-1-1,-1-1 1,0 1 0,0-1-1,1 0 1,-1 0 0,0 0-1,1-1 308,17-3-1577</inkml:trace>
  <inkml:trace contextRef="#ctx0" brushRef="#br0" timeOffset="2323.017">2371 194 9210,'-14'-35'3953,"9"26"-2377,1 12-136,8 15-519,1 16-241,4 19-120,0 3-16,11 20-40,-6 11-48,5 2-112,4 2-72,-9-13-120,0-11-24,-5-13-48,-2-3 48,0-17 129,10-6 407,8-12-432</inkml:trace>
  <inkml:trace contextRef="#ctx0" brushRef="#br0" timeOffset="2934.39">2981 611 5577,'2'-1'200,"1"0"-1,-1 0 1,0 0 0,0-1-1,0 1 1,0-1-1,0 1 1,0-1 0,0 0-1,0 1 1,0-1 0,-1 0-1,1 0 1,-1 0-1,1-1 1,-1 1 0,0 0-1,1-2-199,-2 0 280,0 0 1,0 0-1,0 0 0,-1 0 0,1 0 0,-1 0 0,0 0 0,0 0 1,-1 0-1,1 0 0,-1 1 0,-1-4-280,1 4 89,1-1 0,-1 1-1,1 0 1,-1 0 0,0 0 0,0 0 0,0 0-1,-1 1 1,1-1 0,-1 1 0,1-1 0,-1 1-1,0 0 1,0 0 0,0 0 0,0 1 0,0-1-1,-1 1 1,1-1 0,0 1 0,-1 0-1,1 0 1,0 1 0,-1-1 0,1 1 0,-1-1-1,0 1 1,1 0 0,-1 1 0,1-1 0,-1 1-1,1-1 1,-1 1-89,-5 1 61,0 1 0,-1 0 0,1 1 1,1 0-1,-1 0 0,0 1 0,1 0 0,0 0 0,0 1 0,1 0 0,-6 6-61,3-1 32,-1 0-1,1 1 0,1 0 1,0 1-1,1 0 1,0 0-1,1 1 1,0 0-1,1 0 1,1 1-1,0 0-31,4-8 14,-1 0-1,1 0 1,0 0 0,0 0 0,0 0-1,1 0 1,1 0 0,-1 0 0,1 0-1,0 0 1,0 0 0,1 0 0,0 0-1,1-1 1,-1 1 0,1-1 0,0 1-1,1-1 1,-1 0 0,1 0 0,1-1-1,-1 1 1,1-1 0,0 0 0,2 2-14,2 0 29,0 0 0,0-1 0,1 0 0,0-1 0,0 1 0,0-2 0,1 0 0,-1 0 0,1-1 0,0 0 0,0-1 0,0 0 0,3 0-29,-6-1 13,0-1 0,1 0 1,-1 0-1,0 0 1,0-1-1,1 0 1,-1-1-1,0 0 0,0 0 1,0-1-1,0 0 1,-1 0-1,1-1 1,-1 0-1,0 0 1,0-1-1,0 0 0,1-1-13,-6 4 6,1-1 1,0 0-1,-1-1 0,1 1 0,-1 0 0,0-1 0,0 1 0,0-1 0,-1 0 0,1 0 0,-1 1 0,0-1 1,0 0-1,0 0 0,-1 0 0,1 0 0,-1 0 0,0-2-6,-1-9 22,0 1 0,-1-1 0,-1 1 0,-2-7-22,-2-8 33,7 29-32,-7-39 52,-2 1 1,-7-19-54,28 109 80,-4-30-47,1 1 0,0-2 0,2 1 0,1-2 0,1 1 0,0-2 0,1 0 0,1 0 0,1-1 0,1-1 0,1-1-33,-12-10 64,5 4-497,-1-1-1,1 0 0,1-1 0,0 0 0,7 4 434,5-4-852</inkml:trace>
  <inkml:trace contextRef="#ctx0" brushRef="#br0" timeOffset="3275.687">3429 216 10362,'-14'-28'4209,"11"25"-2849,3 3-327,4 13-385,2 11-232,2 13-120,3 11-16,6 17-72,-2 8-40,6 10-48,-7 1-24,-3-8-32,6-3 8,-10-20 16,-4-4 56,0-14-352,-2-8-376,3-8 376</inkml:trace>
  <inkml:trace contextRef="#ctx0" brushRef="#br0" timeOffset="3643.359">3349 588 8266,'5'1'5880,"25"4"-3477,8 4-1942,1-2 0,0-1-1,0-1 1,0-3 0,0-1 0,16-3-461,-33 0 11,0 0 1,0-2-1,0 0 1,-1-1-1,0-2 0,0 0 1,0-1-1,-1-1 1,0-1-1,-1-1 0,0-1 1,2-2-12,-13 8 9,-1 0 0,0-1 0,0 0 0,-1 0 0,0 0-1,0-1 1,-1 0 0,4-6-9,-7 11 4,-1 0-1,1-1 1,-1 1-1,1-1 1,-1 1-1,0-1 1,0 1-1,-1-1 1,1 1-1,-1-1 1,0 0-1,0 1 1,0-1-1,0 1 1,0-1-1,-1 0 1,0 1-1,0-1 1,0 1-1,0-1 1,0 1-1,-1 0 1,-1-4-4,1 5 1,0 0-1,0-1 1,0 1 0,-1 0-1,1 0 1,0 0 0,-1 0-1,1 1 1,-1-1 0,0 1-1,0-1 1,1 1 0,-1 0 0,0 0-1,0 0 1,0 1 0,0-1-1,0 1 1,0-1 0,-1 1-1,1 0 1,0 0 0,0 1-1,0-1 1,0 1 0,0-1 0,-2 2-1,-2-1 0,1 1 0,-1 0 1,1 1-1,-1 0 1,1 0-1,0 0 1,0 1-1,0-1 1,0 2-1,1-1 0,0 0 1,-2 3-1,-5 7 3,0 1 0,1 1 1,1 0-1,0 0 0,1 1 0,1 0 0,-6 19-3,8-21 8,1 1-1,1 0 0,1 0 1,0 1-1,1-1 0,1 1 0,0-1 1,1 1-1,2 7-7,-1-17 3,0 0 0,0-1 1,1 1-1,0 0 0,1-1 1,0 1-1,0-1 0,0 0 0,0 0 1,1 0-1,0-1 0,0 1 0,2 0-3,1 2 6,1-1 0,-1-1 0,2 0 0,-1 0 0,0 0 0,1-1 0,0 0 0,7 2-6,4 1 17,0-2 1,1 0-1,0-1 0,0-1 1,1-1-1,-1-1 1,1-1-1,8 0-17,-2-2-52,0-2 0,1 0 52,61-16-44</inkml:trace>
  <inkml:trace contextRef="#ctx0" brushRef="#br0" timeOffset="4035.945">4510 5 10258,'-1'0'117,"1"0"0,0-1 0,-1 1-1,1 0 1,-1-1 0,1 1 0,0 0 0,-1-1 0,1 1-1,-1 0 1,1 0 0,-1-1 0,1 1 0,-1 0-1,1 0 1,-1 0 0,1 0 0,-1 0 0,1 0 0,-1 0-1,1 0 1,-1 0 0,1 0 0,-1 0 0,0 0 0,1 0-1,-1 0 1,1 1 0,-1-1 0,1 0 0,0 0-1,-1 1-116,0 0 123,0 0 0,0 0 0,0 0 0,0 0 0,1 1 0,-1-1 0,0 0 0,1 1 0,-1-1 0,1 0-1,-1 1 1,1-1 0,0 1-123,-5 52 886,4-47-588,1 26 288,1 0 0,2 1 0,6 30-586,27 96 905,-1-6-358,-29-116-482,-1-8-3,1 0 0,1-1 0,7 18-62,-14-46 4,0 0 0,0-1 0,1 1 0,-1-1-1,0 1 1,0 0 0,0-1 0,1 1 0,-1-1 0,0 1 0,1-1 0,-1 1 0,0-1 0,1 0-1,-1 1 1,0-1 0,1 1 0,-1-1 0,1 0 0,-1 1 0,1-1 0,-1 0 0,1 1 0,0-1-4,-1-1 6,1 1 1,-1-1 0,0 0 0,1 1 0,-1-1-1,0 0 1,0 0 0,0 0 0,1 1-1,-1-1 1,0 0 0,0 0 0,0 1 0,0-1-1,0 0 1,0 0 0,-1 0 0,1 1 0,0-1-1,0 0-6,-3-10 21,1 0-1,-1 1 0,-1-1 0,0 1 0,0 0 0,-1 0 1,0 1-1,-1-1 0,0 1 0,-5-4-20,-1-3 6,-2 1 0,0 0 0,-1 1-1,0 1 1,-4-3-6,10 10 0,0 0-1,0 0 1,0 1 0,-1 0-1,1 1 1,-1 0-1,0 0 1,0 1 0,-1 0-1,-6 0 1,11 2-1,1 1 0,-1 0-1,1 0 1,-1 0 0,1 0 0,0 1-1,-1 0 1,1 0 0,0 1 0,0-1-1,-1 1 1,1 0 0,0 1-1,1-1 1,-1 1 0,0 0 0,1 0-1,0 0 1,-1 1 0,1-1-1,-1 3 2,-4 4-1,1 0-1,1 0 0,0 1 0,0 0 1,1 1-1,0-1 0,1 1 0,0 0 1,-1 9 1,4-15 1,0-1 1,1 1-1,0-1 1,0 1-1,1 0 1,-1 0-1,1 0 1,1-1-1,-1 1 1,1 0-1,0 0 1,0-1-1,0 1 1,1-1-1,0 1 1,0-1-1,1 0 1,-1 0-1,1 1 1,0-2-1,0 1 1,4 3-2,0-1 3,0-1-1,1-1 1,0 1 0,0-1 0,0 0-1,1-1 1,0 0 0,0-1 0,0 1 0,0-2-1,0 1 1,8 0-3,21 3 359,0-2 0,21 0-359,-46-3 205,63 2 2007,-4-2-1005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17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38 566 7722,'0'0'147,"0"-1"0,0 1 0,0-1 0,-1 1 0,1 0 0,0-1 0,0 1 0,-1-1 0,1 1 0,0-1 0,-1 1 0,1 0 0,0-1 0,-1 1 0,1 0 0,-1-1 0,1 1 0,-1 0 0,1 0 0,-1-1 0,1 1 0,-1 0 0,1 0 0,-1 0 0,1 0 0,-1 0 0,1 0 0,-1 0 0,1 0 0,-1 0 0,1 0 0,-1 0 0,1 0 0,-1 0 0,1 0 1,-1 0-1,1 0 0,-1 1-147,0 0 152,0 0 1,0 0 0,0 1 0,0-1 0,0 0 0,0 1-1,0-1 1,0 1 0,0-1 0,1 1 0,-1 0 0,1 0-153,-3 8 157,0 0-1,1 0 1,1 1 0,0 3-157,1 6 264,1 1-1,1-1 1,0 0-1,2 0 1,3 11-264,12 31 909,5 6-909,14 44 430,-38-105-357,-5-11 30,-8-15 23,5 2-109,1 0-1,1 0 0,0-1 0,1 0 0,2 0 1,-1 0-1,2 0 0,0-1 0,2 1 0,0-1 0,0 1 1,2-1-1,0 1 0,3-6-16,-3 17 2,0 1 0,0 0 0,1 0 0,-1 0 0,1 0 1,1 0-1,-1 1 0,1-1 0,0 1 0,0 0 0,1 0 0,-1 0 0,1 1 0,0 0 0,1 0 0,-1 0 1,1 0-1,-1 1 0,1 0 0,0 0 0,0 1 0,1-1 0,0 1-2,7-2 1,0 1 0,0 0 0,0 1 0,0 1 0,1 0 0,-1 1 0,1 0 0,-1 1-1,0 1 1,3 1-1,-9-2 1,-1 1-1,0 0 0,0 0 0,-1 1 0,1-1 0,0 2 1,-1-1-1,0 1 0,0 0 0,0 0 0,0 0 0,0 1 1,-1 0-1,0 0 0,0 0 0,0 1 0,-1 0 0,0 0 1,0 0-1,0 0 0,-1 1 0,0-1 0,1 5 0,1 2 1,-2 1 0,1 1-1,-2-1 1,0 0-1,0 1 1,-2-1 0,0 1-1,0-1 1,-1 1-1,-1-1 1,-1 5-1,-8 27 41,6-26-101,1 1 0,0 14 60,5-12 2245,11-4-1174</inkml:trace>
  <inkml:trace contextRef="#ctx0" brushRef="#br0" timeOffset="372.146">825 579 8314,'-3'-4'452,"-1"1"1,1 0-1,-1 0 0,0 0 1,0 0-1,0 1 1,0 0-1,0 0 0,-1 0 1,1 0-1,-1 0 1,1 1-1,-1 0 0,1 0 1,-2 0-453,-1 0 231,1 1 0,-1 0 0,1 0 0,-1 1 0,1 0-1,-1 0 1,1 0 0,0 1 0,0 0 0,-5 2-231,3-1 43,1 0 0,0 1-1,0 0 1,0 1 0,0-1 0,1 1-1,0 0 1,0 1 0,0-1 0,1 1-1,0 1 1,0-1 0,0 1 0,1-1-1,0 1 1,0 1 0,1-1 0,-2 6-43,1-1 18,2 0 1,0 0 0,0 1 0,1-1 0,0 0 0,1 1 0,1-1 0,0 1 0,1-1 0,0 0 0,0 1 0,2-1 0,-1 0 0,2 1-19,-2-5 8,1 0 0,0 0 0,0 0 0,1-1 0,0 1 0,0-1 0,1 0 0,0-1 0,0 1 0,0-1 0,1 0 0,0-1 0,0 0 0,0 0 0,1 0 0,0-1 0,0 0 0,0-1 0,0 1 0,2-1-8,-2-1 8,-1 0 0,1-1 0,0 1 0,-1-2 0,1 1 0,0-1 0,0 0 0,0 0 0,3-2-8,-6 1 6,0 0 0,0-1-1,0 1 1,0-1 0,0 0 0,0-1-1,0 1 1,0-1 0,-1 0-1,0 0 1,1-1 0,-1 1-1,-1-1 1,2-1-6,2-3 8,-1 0 1,0-1-1,0 0 0,-1 0 0,0 0 1,-1-1-1,0 1 0,0-1 0,-1 0 1,0 0-1,-1-1 0,0 1 0,-1 0 1,0-1-1,-1 1 0,0-1 0,0 1 1,-1-1-1,-1 1 0,1 0 0,-2-1 1,-1-4-9,1 4 12,-1 0 0,0 0 0,0 0 1,-2 0-1,1 0 0,-1 1 1,-1 0-1,1 1 0,-2-1 0,1 1 1,-1 1-1,-1-1 0,0 1 0,0 1 1,0 0-1,-1 0 0,0 1 1,0 0-1,-9-3-12,14 7-102,0 0 0,0 0 0,0 1 1,0 0-1,-1 0 0,1 0 0,0 1 1,-1 0-1,1 0 0,0 0 0,-1 0 1,1 1-1,-5 1 102,-18 13-548</inkml:trace>
  <inkml:trace contextRef="#ctx0" brushRef="#br0" timeOffset="833.777">1047 664 9458,'11'-110'3358,"-5"91"-1776,-6 19-1566,0 0 0,0 0 0,1-1 1,-1 1-1,0 0 0,0 0 0,0 0 1,1 0-1,-1 0 0,0 0 0,0 0 0,0 0 1,1 0-1,-1-1 0,0 1 0,0 0 1,1 0-1,-1 0 0,0 0 0,0 0 0,0 0 1,1 1-1,-1-1 0,0 0 0,0 0 1,1 0-1,-1 0 0,0 0 0,0 0 0,0 0 1,1 0-1,-1 0 0,0 1 0,0-1 1,0 0-1,1 0 0,-1 0-16,14 20 316,-13-18-136,19 37 154,-1 0 1,-2 1-1,-2 0 0,-1 1 1,-2 1-1,-2 1 0,0 18-334,-9-58 31,1 24 60,-2-26-76,0 0-1,0-1 0,0 1 0,0-1 1,0 1-1,0-1 0,0 1 1,0 0-1,0-1 0,-1 1 0,1-1 1,0 1-1,0-1 0,-1 1 1,1-1-1,0 1 0,0-1 0,-1 1 1,1-1-1,0 1 0,-1-1 1,1 0-1,-1 1 0,1-1 0,-1 0 1,1 1-1,-1-1 0,1 0 1,-1 1-1,1-1 0,-1 0 0,1 0 1,-1 0-1,1 0 0,-1 1 1,0-1-15,1-1 25,-1 1 1,1-1 0,0 1-1,-1-1 1,1 0 0,-1 1-1,1-1 1,0 1 0,-1-1-1,1 0 1,0 1 0,0-1-1,0 0 1,-1 1 0,1-1-1,0 0 1,0 1 0,0-1-1,0 0 1,0 1 0,0-1-1,0 0 1,1 0-26,-1-2 31,-3-71 195,4-19-226,0 74 19,-1-1-5,0 0-5,0-1-1,2 1 0,0-1 0,1 1 0,2 0 0,0-1-8,-4 17 2,0 1-1,1-1 0,-1 0 1,1 0-1,0 1 0,0-1 1,0 1-1,0 0 0,1-1 1,-1 1-1,1 0 0,0 1 1,0-1-1,0 0 0,0 1 1,1-1-1,-1 1 0,1 0 1,-1 0-1,1 1 0,0-1 1,-1 1-1,1 0 0,0 0 1,0 0-1,0 0 0,0 1 1,0-1-1,0 1 0,0 0 0,0 0 1,0 1-1,1-1-1,4 1 2,-1 1 0,1 0 1,0 0-1,-1 1 0,0 0 0,1 0 0,-1 1 0,0 0 0,-1 0 0,1 1 0,-1 0 1,0 0-1,0 1 0,0 0 0,4 6-2,-2-2 9,-1 0 0,-1 0 0,1 1 0,-2 0 0,0 0 0,0 1 0,-1-1 0,0 1 0,-1 1 0,2 9-9,5 37 89,-6-31 1532,1-1 0,7 20-1621,7 0 1316</inkml:trace>
  <inkml:trace contextRef="#ctx0" brushRef="#br0" timeOffset="1259.86">1913 731 10090,'-67'-46'4345,"63"43"-2392,4 2-785,7 1-520,-7 0-320,8 0-224,29-2-24,55-2 144,-31-1-272,9-2 72</inkml:trace>
  <inkml:trace contextRef="#ctx0" brushRef="#br0" timeOffset="1814.329">2816 131 7730,'-8'-4'1282,"7"2"-948,-1 1-1,1 0 1,-1 0-1,0 0 1,0 0 0,1 0-1,-1 0 1,0 1-1,0-1 1,0 1-1,0-1 1,-1 1-334,2 0 70,0 1-1,0-1 1,1 1 0,-1 0 0,0-1 0,0 1 0,0 0 0,1 0 0,-1-1 0,0 1 0,1 0 0,-1 0 0,1 0 0,-1 0-1,1 0 1,-1 0 0,1 0 0,-1 0 0,1 0 0,0 0 0,0 0 0,0 0 0,-1 0 0,1 0 0,0 0 0,0 0 0,0 0 0,1 0-70,-3 16 343,1-1 1,0 1-1,2-1 1,0 0 0,1 1-1,0-1 1,3 8-344,9 28 1088,14 33-1088,-11-37 522,10 48-522,-21-55 72,-1 1 0,-2-1 1,-2 1-1,-1 0 0,-2-1 0,-3 1 0,-4 17-72,6-41 29,3-15 67,0-5 35,-2-38 248,-4-1-230,-2 0-1,-5-13-148,8 38 10,-1-1-1,0 1 0,-1 0 1,-1 0-1,0 1 1,-1 0-1,-2 0-9,8 10 1,-1 1 0,0-1 0,0 1 0,0 0 0,-1 0 0,1 1 0,-1-1 0,0 1-1,0 0 1,0 1 0,0-1 0,0 1 0,-1 0 0,1 0 0,-1 0 0,0 1-1,-2 0 1,1 0-1,-1 0 1,1 1-1,0 0 1,-1 1 0,1 0-1,-1 0 1,1 1-1,0-1 1,0 1 0,-6 3-1,2 0 1,1-1 0,0 2 0,0-1 0,1 1-1,0 1 1,0 0 0,0 0 0,1 1 0,0 0 0,0 0 0,1 1 0,0 0 0,1 0 0,0 0 0,0 1 0,-3 8-1,6-9 6,0 0-1,0 0 1,1 0-1,0 0 0,1 0 1,0 1-1,1-1 0,-1 1 1,2-1-1,-1 0 1,3 9-6,-2-11 19,1 0 0,0 0 0,0 0 1,1 0-1,0-1 0,0 1 1,0-1-1,1 0 0,0 0 1,0 0-1,1 0 0,0-1 1,0 0-1,0 0 0,0 0 0,1-1-19,6 4 80,0 0 0,1-1-1,0-1 1,0 0-1,0-1 1,1 0 0,0-1-1,0 0 1,0-1-1,0-1 1,0-1-1,5 1-79,21-1-241,0-2 0,1-1-1,30-7 242,-12-1-675</inkml:trace>
  <inkml:trace contextRef="#ctx0" brushRef="#br0" timeOffset="2483.653">3104 702 9226,'31'15'5017,"9"-4"-4721,-35-10 96,3 1-181,1-1 1,-1 0-1,0-1 0,1 1 1,-1-2-1,0 1 0,1-1 0,-1 0 1,0-1-1,1 0 0,-1-1 0,1 0-211,5-2 166,0-2 0,-1 1 0,1-2 0,-2 1 0,11-9-166,-17 12 31,-1 0-1,0 0 1,0 0 0,0 0 0,0-1 0,-1 0-1,1 0 1,-1 0 0,-1-1 0,1 1-1,-1-1 1,0 0 0,0 0-31,-3 5 4,0 0 1,0 0-1,0 0 0,0 0 1,0 0-1,0-1 0,-1 1 1,1 0-1,0 0 0,-1 0 1,1 0-1,-1 0 0,1 0 0,-1 0 1,1 0-1,-1 0 0,0 0 1,1 1-1,-1-1 0,0 0 1,0 0-1,0 1 0,0-1 1,0 0-1,0 1 0,0-1 1,0 1-1,0-1 0,0 1 1,0-1-1,-1 1-4,-36-12 46,37 11-43,-8-1-2,-1 1 1,1 0-1,0 0 1,-1 1-1,1 0 1,0 1-1,-1 0 1,1 0-1,0 1 1,-1 0-1,1 1 1,1 0-1,-1 0 1,0 1-1,1 0 1,-1 1-1,1 0 1,1 0-1,-1 0 1,1 1-1,0 0 1,0 1-1,0 0 1,1 0-1,0 0 0,1 1 1,-1 0-1,1 0 1,1 0-1,0 0 1,0 1-1,0 0 1,1-1-1,1 2 1,0-1-1,0 0 1,0 0-1,1 0 1,1 1-1,-1-1 1,1 1-1,2 7-1,-1-7 6,1 0 0,1 1 1,0-1-1,0 0 0,1-1 0,0 1 0,0 0 0,1-1 0,1 0 0,0 0 0,0-1 0,0 1 0,1-2 0,0 1 0,1-1 0,0 0 0,7 6-6,-4-6 11,-1 0-1,1 0 1,0-1 0,0 0-1,1-1 1,-1-1-1,1 0 1,0 0-1,1-1 1,-1-1-1,1 0 1,-1 0 0,1-1-1,8-1-10,39-6-243,1-3 130</inkml:trace>
  <inkml:trace contextRef="#ctx0" brushRef="#br0" timeOffset="2828.267">3810 180 10290,'0'-1'214,"-1"1"0,0-1 0,0 0-1,1 1 1,-1-1 0,0 1 0,0-1 0,0 1-1,0-1 1,0 1 0,0 0 0,0 0 0,0-1-1,0 1 1,0 0 0,0 0 0,0 0 0,0 0-1,0 0 1,0 0 0,0 0 0,1 0-1,-1 1 1,0-1 0,0 0 0,0 0 0,-1 1-214,1 0 155,-1 0 1,1 1-1,0-1 1,-1 0-1,1 1 1,0-1 0,0 1-1,0 0 1,0-1-1,0 1 1,1 0-1,-1-1 1,0 1-1,1 1-155,-4 11 86,1 1 0,1 0-1,0 0 1,1 1-86,0-2 550,-2 15-283,2 1-1,2-1 0,0 1 0,6 27-266,29 115 339,-2-13-201,6 82-1229,-39-235 1394,-1-4-250</inkml:trace>
  <inkml:trace contextRef="#ctx0" brushRef="#br0" timeOffset="2829.267">3643 675 8834,'-6'3'4209,"6"-6"-1841,7 3-599,-7 0-369,23 0-544,64 0-408,-29-7-64,3-3-144,0-2-24,4 2-176,-4 2-200,-4-1 88</inkml:trace>
  <inkml:trace contextRef="#ctx0" brushRef="#br0" timeOffset="3209.733">4142 650 8074,'18'77'3805,"-18"-76"-3706,0-1 1,0 1 0,0 0-1,0 0 1,0 0-1,1 0 1,-1 0 0,0 0-1,1 0 1,-1 0 0,1-1-1,-1 1 1,1 0 0,0 0-1,-1 0 1,1-1 0,0 1-1,-1 0 1,1-1 0,0 1-1,0-1 1,-1 1 0,1-1-1,0 1 1,0-1 0,0 0-1,0 1 1,0-1 0,0 0-1,0 0 1,0 1 0,-1-1-1,1 0 1,0 0 0,0 0-1,0 0 1,0 0-1,0 0 1,0-1 0,0 1-1,0 0 1,0 0 0,0-1-1,0 1-99,3-1 378,14-4-108,0-1 1,0-1 0,0-1-1,-1 0 1,0-1 0,-1-1-1,0 0 1,-1-1-1,0-1 1,-1 0 0,2-3-271,-14 13 4,0 1 0,-1-1 0,1 1 0,-1-1 0,0 0 0,1 0 1,-1 0-1,0 1 0,0-1 0,0 0 0,-1 0 0,1-1 0,0 1 1,-1 0-1,1 0 0,-1 0 0,0 0 0,1 0 0,-1-2-4,-1 2 3,1 0-1,-1 0 0,1 0 0,-1 1 1,0-1-1,0 0 0,0 1 0,0-1 1,0 1-1,0-1 0,0 1 0,0-1 1,-1 1-1,1 0 0,-1 0 1,1-1-1,-1 1 0,0 0-2,-3-2 1,0 0-1,-1 0 1,1 1 0,-1 0-1,0 0 1,0 1 0,0-1-1,1 1 1,-1 0 0,0 1-1,0-1 1,0 1 0,-1 1-1,-1 0-2,0 0 0,1 1 1,-1 0-1,0 0 1,1 1-1,-1 0 1,1 0-1,0 1 1,0 0-1,0 0 1,1 1-1,0 0 0,-1 0 1,2 0-1,-5 5 2,3-1-2,-1 0-1,1 1 1,0-1 0,1 2-1,1-1 1,-1 1-1,2 0 1,-1 0-1,1 0 1,-1 7 2,3-6 4,-1-1 1,2 1-1,-1-1 1,2 1 0,0 0-1,0-1 1,1 1 0,0 0-1,1-1 1,3 10-5,-3-13 12,0-1 1,1 1 0,1-1-1,-1 1 1,1-1 0,0 0-1,1 0 1,0-1 0,0 0-1,0 1 1,0-2 0,1 1-1,0-1 1,1 0 0,4 4-13,4-1 38,-1-1 1,1 0-1,1 0 1,-1-2 0,1 0-1,0-1 1,0 0-1,15 0-38,-5-1-35,-1-1-1,0-2 0,1 0 1,-1-2-1,14-3 36,14-7-868,-9-10 356</inkml:trace>
  <inkml:trace contextRef="#ctx0" brushRef="#br0" timeOffset="3547.82">4628 614 8418,'-2'2'430,"1"1"0,-1 0 0,1 0 0,0 0 0,0 0 0,0 0 0,1 0 0,-1 0-1,0 0 1,1 0 0,0 0 0,0 0 0,0 1 0,0-1 0,1 2-430,13 50 1206,-10-42-650,12 49 782,-3 0 0,-2 1 0,-2 12-1338,-6-64 565,-5-27-214,-3-8-223,1-1 1,1 1-1,2 0 0,0-12-128,8-97 46,-6 122-33,-1 4-10,2-14 2,0 0 0,1 0 0,1 1 0,4-12-5,-7 28 0,0 0 1,0 0-1,1 0 1,-1 0-1,1 0 1,0 0-1,1 1 1,-1-1-1,0 1 1,1-1-1,0 1 1,0 0-1,0 0 1,0 0-1,0 0 1,1 1-1,-1-1 1,1 1-1,0 0 1,-1 0-1,1 0 1,0 1-1,0-1 1,0 1-1,2 0 0,-1 0-48,-1 1 0,1 0 1,-1 0-1,0 1 0,1-1 0,-1 1 0,1 0 0,-1 0 1,0 1-1,0-1 0,0 1 0,0 0 0,0 0 0,3 2 48,5 4-1419,0 1 0,0 0-1,8 10 1420,13 13-1811</inkml:trace>
  <inkml:trace contextRef="#ctx0" brushRef="#br0" timeOffset="3987.141">5073 908 6833,'3'16'6617,"-8"-28"-2854,-6-27-1565,2-17-1004,-3-56-1194,11 93 9,1 0 0,0 0 0,2 0 0,0-1 0,1 2 0,1-1 0,5-13-9,-8 29 0,0 0 0,0 0 0,0 0 0,1 0 0,-1 1 0,1-1 0,0 0-1,0 1 1,0-1 0,0 1 0,0 0 0,1 0 0,-1 0 0,0 0 0,1 0-1,0 0 1,-1 0 0,1 1 0,0 0 0,1-1 0,-2 1-1,1 1 0,0-1 0,0 1 0,0 0 0,0 0 0,0 0 0,-1 0 0,1 0 0,0 1 0,0-1 0,0 1 0,0 0 0,-1 0 0,1 0 0,0 0 0,-1 0 0,1 0 0,-1 1 0,1 0 0,-1-1 0,0 1 0,1 1 1,6 5-1,0 1 0,-1 0-1,0 0 1,-1 1-1,0 0 1,-1 0 0,0 1-1,0-1 1,-1 2-1,-1-1 1,0 0 0,0 1-1,0 6 2,3 12 3,-2 0 0,-1 1 0,-1 0 0,-2 22-3,-1-50 1,0-1 0,0 0 0,0 0 1,1 0-1,-1 0 0,1 0 0,-1-1 0,1 1 1,-1 0-1,1 0 0,0 0 0,0 0 0,0 0 1,0-1-1,0 1 0,1 1-1,-1-3 1,-1 0-1,0 0 1,1 1 0,-1-1-1,0 0 1,0 0-1,1 0 1,-1 0 0,0 0-1,1 1 1,-1-1-1,1 0 1,-1 0 0,0 0-1,1 0 1,-1 0 0,0 0-1,1 0 1,-1 0-1,0 0 1,1 0 0,-1 0-1,0-1 1,1 1 0,-1 0-1,0 0 1,1 0-1,-1 0 1,0-1 0,1 1-1,-1 0 0,2-1 2,-1-1-1,0 1 1,0-1-1,0 1 1,0-1-1,0 1 1,0-1-1,0 0 0,0 1 1,-1-1-1,1-1-1,12-35 33,6-37-33,-11 41 16,1 0-1,14-32-15,-21 61-2,0 1 1,0 0-1,0-1 0,1 1 0,0 0 0,0 0 0,0 1 0,1-1 2,-3 3-1,-1 0 0,1 0 0,0 0 0,1 1 1,-1-1-1,0 0 0,0 1 0,0-1 0,0 1 0,0-1 1,1 1-1,-1-1 0,0 1 0,0 0 0,1 0 1,-1 0-1,0 0 0,0 0 0,1 0 0,-1 0 0,0 0 1,0 0-1,1 0 0,-1 1 0,0-1 0,0 0 0,1 1 1,-1-1-1,0 1 0,0 0 0,0 0 1,5 3-4,0 1 0,-1-1 1,1 1-1,-1 1 0,-1-1 0,1 1 0,-1-1 0,0 1 0,0 1 1,0-1-1,-1 0 0,2 7 4,3 8 0,0 1 0,-2 0-1,2 9 1,-1 11 20,1 17-20,-4-22 2,2-1 0,3 8-2,-9-41 181,1 0 0,0 0-1,0 0 1,0 0 0,1-1-1,-1 1 1,1 0 0,-1 0-1,1-1 1,0 1 0,2 1-181,5 0 901</inkml:trace>
  <inkml:trace contextRef="#ctx0" brushRef="#br0" timeOffset="4335.916">5698 502 7930,'-7'-12'4049,"3"12"-761,2 14-2416,2 8 41,2 6-369,3 4-128,3 13-88,-2-4-48,2 10-160,-2-1 8,1-8-72,1 0-280,-10-19 184</inkml:trace>
  <inkml:trace contextRef="#ctx0" brushRef="#br0" timeOffset="4336.916">5583 197 11418,'-15'-39'3865,"15"29"-3889,1 13-408,8 22-1168,7 17-777,5 27 1369</inkml:trace>
  <inkml:trace contextRef="#ctx0" brushRef="#br0" timeOffset="4681.966">5866 830 8810,'0'0'155,"-1"1"0,1-1-1,-1 0 1,0 1 0,1-1 0,-1 0 0,0 0 0,0 0 0,1 1 0,-1-1-1,0 0 1,0 0 0,1 0 0,-1 0 0,0 0 0,1 0 0,-1-1-1,0 1 1,0 0 0,1 0 0,-1 0 0,0-1 0,1 1 0,-1 0-1,0-1 1,1 1 0,-1-1 0,1 1 0,-1-1 0,1 1 0,-1-1-1,1 1 1,-1-1 0,1 1 0,-1-1 0,1 1 0,-1-1 0,1 0 0,0 1-1,0-1 1,-1 0 0,1 0 0,0 1 0,0-1-155,-14-39 1267,11 31-933,-3-10-115,1 0 0,0 0 1,1-1-1,1 0 0,1 0 0,1 0 1,1 0-1,1-9-219,-1 25 10,2-1 1,-1 0 0,0 1 0,1-1-1,0 1 1,0 0 0,0 0 0,1 0-1,-1 0 1,1 0 0,0 0-1,0 0 1,0 1 0,1 0 0,-1 0-1,1 0 1,0 0 0,0 0 0,0 1-1,0-1 1,0 1 0,0 0 0,1 0-1,-1 1 1,1-1 0,-1 1-1,4 0-10,1-1 12,0 0 0,0 1 0,0 1 0,0-1 0,0 1 0,0 1 0,0 0 0,0 0 0,0 1 0,0 0 0,0 0 0,-1 1 0,1 0 0,2 2-12,-3-1-6,0 1 0,0-1-1,-1 1 1,0 1 0,0 0-1,0 0 1,0 0 0,-1 1 0,0 0-1,-1 0 1,1 0 0,-2 1 0,1 0-1,-1 0 1,0 0 0,0 0-1,-1 1 1,0-1 0,-1 1 0,0 0-1,0 0 1,-1 0 0,0 0 0,0 0-1,-1 0 1,-1 0 0,1 0-1,-1 0 1,-1 0 0,0 0 0,0 0-1,-1 0 1,0-1 0,-4 9 6,1-3-804,5-6 365</inkml:trace>
  <inkml:trace contextRef="#ctx0" brushRef="#br0" timeOffset="5013.992">6257 460 8850,'-1'-12'4241,"-6"6"-1801,3 17-1255,2 10-353,4 10-384,0 4-72,5 5-16,-3-2-40,9 5-168,-3-2-32,-5-9 32,2-4-8,-5-12-496,-2-3-328,-6-14 376</inkml:trace>
  <inkml:trace contextRef="#ctx0" brushRef="#br0" timeOffset="5014.992">6196 117 10666,'-3'-37'4025,"-7"9"-3009,6 16-688,4 14-160,3 9-400,7 16-688,5 7 600</inkml:trace>
  <inkml:trace contextRef="#ctx0" brushRef="#br0" timeOffset="5374.22">6664 469 7122,'1'-3'439,"-1"1"1,0 0-1,0 0 1,0-1-1,0 1 1,0 0-1,0-1 1,-1 1-1,1 0 1,-1 0-1,0-1 1,1 1 0,-1 0-1,0 0 1,0 0-1,0 0 1,-1 0-1,1 0 1,-1-1-440,-1 1 228,1 0 1,-1 0-1,1 0 1,-1 0 0,0 0-1,0 1 1,0-1-1,0 1 1,0-1-1,0 1 1,0 0 0,-3 0-229,-3 0 84,0-1 1,0 1-1,1 1 1,-1 0-1,0 0 1,0 1-1,0 0 1,0 1-1,-6 1-84,10-2 29,1 1 0,-1-1 0,1 1 1,-1 0-1,1 0 0,-1 1 0,1-1 0,0 1 0,-1 2-29,4-5 3,0 1 0,0 0 0,0 0 0,1 0 0,-1 0 0,0 0 1,1 0-1,-1 0 0,1 1 0,-1-1 0,1 0 0,0 0 0,-1 0 0,1 0 0,0 1 0,0-1 0,0 0 0,0 0 0,0 0 0,0 1 0,0-1 0,0 0 0,0 0 0,1 0 0,-1 1 0,1-1 0,-1 0 0,1 0 0,-1 0 0,1 0 0,-1 0 0,1 0 0,0 0 0,0 0 0,-1 0 0,1 0 0,0 0 0,0 0 0,1 0-3,9 9 10,0-1 0,1 0 1,0 0-1,0-2 0,1 1 0,0-2 0,13 6-10,-12-6 7,0 0 0,-1 1 0,0 0 1,0 1-1,-1 1 0,0 0 0,0 1 0,1 2-7,-11-10 1,0 1 0,0-1 0,0 1-1,-1 0 1,1-1 0,-1 1 0,1 0 0,-1 0 0,0 0-1,0 0 1,-1 0 0,1 0 0,0 1 0,-1-1-1,0 0 1,0 0 0,0 0 0,0 0 0,0 1 0,-1-1-1,1 0 1,-1 0 0,0 0 0,0 0 0,0 0-1,0 0 1,-1 0 0,1 0 0,-1-1 0,0 1-1,-2 4 2,-1 0 0,-1 0 0,1-1 0,-1 1-1,-1-1 1,1-1 0,-1 1 0,0-1 0,0 0 0,-7 3-2,-45 20 4,-1-4 0,-1-1 0,-7-2-4,61-20-8,5-2 46,23-12-124</inkml:trace>
  <inkml:trace contextRef="#ctx0" brushRef="#br0" timeOffset="5729.976">6839 11 10378,'4'-11'4313,"-3"12"-2985,5 26-471,6 16-185,-2 24-264,0 8 32,0 6 144,-5 0-80,0-7-208,-5-4-96,-3 1-96,-1 0-16,-5-5 168,5-6-160,4-14-712,-3-13 704,-1-31-352</inkml:trace>
  <inkml:trace contextRef="#ctx0" brushRef="#br0" timeOffset="6086.088">6804 626 7130,'-20'-84'4022,"20"84"-3906,0-1 0,0 0 0,-1 1 1,1-1-1,0 0 0,0 1 0,0-1 1,0 0-1,0 1 0,0-1 0,0 0 0,0 1 1,0-1-1,0 0 0,0 1 0,0-1 1,1 0-1,-1 1 0,0-1 0,0 1 0,1-1 1,-1 0-1,0 1 0,1-1 0,-1 1 1,1-1-1,-1 1 0,1-1 0,-1 1 0,1-1 1,-1 1-1,1-1-116,13 3 680,-11-1-386,75 3 1247,1-4 1,49-7-1542,-28 2 145,-95 5-136,3-1-6,-1 1 1,0 0 0,0 0 0,0 1-1,1 0 1,1 1-4,-8-2 3,1 1 1,-1-1-1,1 1 0,-1-1 0,0 1 1,1 0-1,-1 0 0,0 0 1,1-1-1,-1 1 0,0 0 1,0 1-1,0-1 0,0 0 0,0 0 1,0 0-1,0 1 0,-1-1 1,1 0-1,0 1 0,-1-1 0,1 1 1,-1-1-1,1 1 0,-1-1 1,0 1-1,0-1 0,1 1 0,-1-1 1,0 2-4,1 15 134,-1 0 1,-1-1-1,0 1 1,-1 0-1,-1-1 1,-1 1-1,-1-1 1,-5 16-135,6-25 34,1-1-1,0 1 1,0 0-1,1 0 1,0 0-1,1 1 1,-1 2-34,2-9 16,0 0 0,0-1 0,0 1 0,0 0 0,0-1 0,0 1 1,0 0-1,0 0 0,0-1 0,1 1 0,-1 0 0,1-1 1,0 1-1,-1 0 0,1-1 0,0 1 0,0-1 0,0 1 1,0-1-1,0 0 0,0 1 0,0-1 0,0 0 0,1 0 0,-1 0 1,0 0-1,1 0 0,-1 0 0,1 0 0,-1 0 0,1 0 1,0-1-1,-1 1 0,1-1 0,0 1 0,-1-1-16,0 0 26,-1 0 0,0 0 0,0 0 0,1 0 0,-1 0 0,0 0 0,0 0 0,1 0 0,-1 0 0,0 0 0,0 0 0,1 0-1,-1 0 1,0 0 0,0 0 0,0 0 0,1 0 0,-1 0 0,0-1 0,0 1 0,0 0 0,1 0 0,-1 0 0,0 0 0,0 0 0,0-1 0,0 1 0,1 0 0,-1 0 0,0 0-1,0-1 1,0 1 0,0 0 0,0 0 0,0-1 0,0 1 0,0 0 0,0 0 0,0 0 0,0-1 0,0 1 0,0 0 0,0 0 0,0-1-26,6-25 608</inkml:trace>
  <inkml:trace contextRef="#ctx0" brushRef="#br0" timeOffset="6087.088">7227 264 8250,'-17'-60'4505,"-1"16"-864,2 11-1697,12 13-944,6 9-528,12 13-408,1 6-32,10 17 144,6 9-24,8 14-72</inkml:trace>
  <inkml:trace contextRef="#ctx0" brushRef="#br0" timeOffset="6475.088">7624 551 8306,'-4'-24'5078,"4"19"-4592,-1-1-1,0 1 1,0-1 0,0 1 0,-1 0-1,0 0 1,-1-4-486,2 8 50,0 0-1,1 0 0,-1 0 1,0 0-1,0 0 0,0 0 0,0 0 1,-1 0-1,1 0 0,0 0 1,0 0-1,0 1 0,-1-1 1,1 1-1,0-1 0,-1 1 1,1-1-1,0 1 0,-1 0 1,1-1-1,-1 1 0,1 0 1,0 0-1,-1 0 0,1 0 1,-1 0-1,1 1 0,-1-1 1,1 0-1,0 1 0,-1-1 1,1 1-50,-2 0 52,0 0 1,0 1 0,0 0 0,0-1 0,0 1 0,1 0-1,-1 1 1,1-1 0,-1 0 0,1 1 0,0-1-1,0 1 1,0-1 0,0 1 0,0 1-53,-3 4 52,1 0 1,-1 1-1,1 0 0,-2 9-52,3-6 43,0 0-1,1 1 1,1 0-1,0-1 1,0 1 0,2 0-1,-1-1 1,3 9-43,0 0 129,1 1 0,1-1 0,1 0 1,7 14-130,-11-29 27,1 0 1,0 0-1,0-1 1,1 1 0,-1-1-1,1 0 1,1 0-1,-1 0 1,0 0 0,1-1-1,0 0 1,0 0-1,5 3-27,-3-3 283,1 0 0,0 0 0,0-1 0,0 0 0,1-1 0,-1 0 0,1 0 0,-1 0 0,1-1 0,0 0-283,49 2 1171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1:37.44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2142 1812 7962,'-5'0'487,"0"1"1,1-1 0,-1 1 0,0 0 0,1 0-1,-1 0 1,-2 1-488,5-1 32,1 0-1,-1-1 1,1 1 0,0 0-1,-1 0 1,1-1-1,0 1 1,-1 0 0,1 0-1,0 1 1,0-1 0,0 0-1,0 0 1,0 0-1,0 1 1,0-1 0,1 0-1,-1 1 1,0-1-1,1 1 1,-1-1 0,1 1-1,0-1 1,-1 1 0,1 0-32,0-2 25,0 0 1,0 1-1,0-1 1,1 0-1,-1 0 1,0 0-1,0 1 1,0-1 0,0 0-1,0 0 1,0 1-1,0-1 1,0 0-1,0 0 1,0 1 0,0-1-1,0 0 1,-1 0-1,1 1 1,0-1-1,0 0 1,0 0-1,0 0 1,0 1 0,0-1-1,0 0 1,-1 0-1,1 0 1,0 1-1,0-1 1,0 0-1,0 0 1,-1 0 0,1 0-1,0 0 1,0 1-1,-1-1 1,1 0-1,0 0 1,0 0-1,0 0 1,-1 0 0,1 0-1,0 0 1,0 0-1,-1 0 1,1 0-1,0 0 1,0 0-1,-1 0 1,1 0-26,-13-17 1507,2-1-1433,0 1 0,-2 1 0,0 0 1,0 1-1,-2 0 0,-4-3-74,-1-2 60,-40-35 77,-2 1 1,-3 4-1,-1 3 1,-17-7-138,-12 0 84,-2 3-1,-87-30-83,75 40 81,-3 5 0,0 5-1,-86-12-80,48 21 458,0 6 0,-103 4-458,114 10 207,131 0-214,12-1-3,21-4-18,-22 6 25,142-43-39,-1-6-1,96-50 43,269-152 23,-5 3 61,-440 221-24,23-5-60,-54 26 6,-33 7-6,0 0 0,0-1 0,0 1 0,1 0 0,-1 0 0,0 0 0,0 0 0,0 0 0,1 0 0,-1 0 0,0 0 0,0 0 0,0 0 0,0 0 0,1 0 0,-1 0 0,0 0 0,0 0 0,0 0 0,1 0 0,-1 0 0,0 0 0,0 0 0,0 0 0,1 0 0,-1 0 0,0 0 0,0 0 0,0 1 0,0-1 0,1 0 0,-1 0 0,0 0 0,0 0 0,0 0 0,0 1 0,0-1 1,0 0-1,1 0 0,-1 0 0,0 0 0,0 1 0,0-1 0,0 0 0,0 0 0,0 0 0,0 1 0,0-1 0,0 0 0,0 0 0,0 0 0,0 0 0,0 1 0,0-1 0,0 0 0,0 0 0,0 0 0,0 1 0,0-1 0,0 0 0,0 0 0,0 0 0,-1 1 0,1-1 0,0 0 0,0 0 0,-6 6 3,0-1 0,-1 0 0,1 0 0,-1-1 0,0 1 0,0-2 0,-1 1 0,1-1 0,-3 1-3,-52 19 35,0-4 0,-1-2 0,0-2 0,-31 1-35,65-12 13,-1-2 0,0 0 0,1-2 0,-1-1 0,0-1 0,1-2 0,-1-1 0,-1-2-13,16 3 8,1-1 1,-1 0 0,1-1 0,0-1 0,0 0-1,1-1 1,-8-5-9,13 6 5,0 0-1,0 0 1,1 0-1,-1-1 1,2 0-1,-1 0 1,1-1-1,0 0 1,1 0-1,0 0 1,-1-6-5,-2-3 2,1-1 1,2 0 0,-1 0 0,2 0 0,1-1-1,0 0 1,2 1 0,0-1 0,1 0 0,3-16-3,-3 34-3,0 0 1,0 1 0,1-1-1,-1 1 1,1-1 0,-1 1 0,1-1-1,0 1 1,-1-1 0,1 1 0,0 0-1,0-1 3,0 2-1,-1-1 0,0 1 0,0 0 0,1 0-1,-1 0 1,0-1 0,1 1 0,-1 0 0,0 0 0,0 0 0,1 0-1,-1 0 1,0 0 0,1 0 0,-1 0 0,0 0 0,1 0-1,-1 0 1,0 0 0,1 0 0,-1 0 0,0 0 0,1 0-1,-1 0 1,0 0 0,1 0 0,-1 0 0,0 1 0,0-1 0,1 0-1,-1 0 1,0 0 0,1 1 0,-1-1 1,3 3-3,-1 0-1,0 0 1,1 0 0,-1 0-1,0 1 1,0-1 0,-1 1-1,1 0 1,-1-1-1,1 3 4,9 33 38,-1 0 0,-2 0 0,-2 1 0,-1 9-38,6 171 253,-10-195-228,-4 728 605,-3-272-287,6-437-300,0 26 172,-7 55-215,4-105 118,1-27-6,0-32-46,8-462-504,0 49 258,-11 239 192,-11-25-12,13 213 7,0-15 37,-2 0-1,-2 0 1,-1 0 0,-3 1-44,10 37 8,-12-31 103,13 33-107,0-1 0,-1 1-1,1-1 1,0 1 0,-1-1 0,1 1 0,0-1 0,-1 1 0,1-1 0,-1 1 0,1 0-1,-1-1 1,1 1 0,-1 0 0,1-1 0,-1 1 0,1 0 0,-1 0 0,1 0-1,-1-1 1,1 1 0,-1 0 0,0 0 0,1 0 0,-1 0 0,1 0 0,-1 0 0,1 0-1,-1 0 1,0 0 0,1 0 0,-1 0 0,1 1 0,-1-1 0,1 0 0,-1 0 0,1 1-1,-1-1 1,1 0 0,-1 0 0,1 1 0,-1-1 0,1 1 0,-1-1 0,1 0-1,0 1 1,-1-1 0,1 1-4,-2 2 11,0-1-1,0 1 0,0 0 1,0 0-1,1 0 0,-1 0 1,1 0-1,0 0 1,0 0-1,0 0 0,0 0 1,1 1-1,-1 0-10,-1 48 44,2-49-41,1 20 19,1 0 1,1 1-1,1-1 0,1-1 1,2 1-1,0-1 1,1 0-1,1 0 1,11 17-23,2 1 59,2-1-1,2-1 1,1-2 0,21 21-59,-10-18 41,1-1 0,2-3 0,2-1 0,0-2 0,3-2 0,0-2 0,26 11-41,84 32 65,117 37-65,-103-44-4,-12 0 231,-35-18-137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26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47 4857,'-15'-20'4718,"12"16"-4472,0 1 0,0 0-1,-1 0 1,1 0 0,-1 0 0,0 0 0,-1 0-246,4 2 54,0 1 0,0 0 0,1 0 1,-1 0-1,0 0 0,0-1 0,1 1 1,-1 0-1,0 0 0,1 0 0,-1 1 1,0-1-1,0 0 0,1 0 0,-1 0 1,0 0-1,1 1 0,-1-1 0,0 0 1,1 1-1,-1-1 0,0 1 0,1-1 1,-1 0-1,1 1 0,-1-1 0,1 1 1,-1 0-1,1-1 0,-1 1 0,1-1 1,-1 1-55,-13 22 605,13-19-550,-8 11 91,1 1-1,0 0 0,2 0 1,0 1-1,0-1 1,0 10-146,5-21 25,0 0 0,0 0 1,1 0-1,-1 0 1,1 1-1,1-1 0,-1 0 1,1 0-1,0 0 1,0 1-1,0-1 0,1 0 1,0 0-1,0-1 0,0 1 1,0 0-1,1-1 1,0 1-1,0-1 0,0 0 1,0 0-1,1 0 1,3 3-26,1-1 60,1 1 0,0-1 1,0-1-1,0 0 0,1 0 1,-1 0-1,1-2 0,0 1 1,1-1-1,-1-1 0,0 1 1,1-2-1,0 0 0,1 0-60,-3 0 32,-1-1-1,1-1 1,0 1-1,-1-2 1,1 1-1,-1-1 0,1 0 1,-1-1-1,0 0 1,0 0-1,0-1 0,0 0 1,-1 0-1,1-1 1,-1 1-1,0-2 1,4-3-32,-9 6 7,1 0 1,-1 0 0,0 0 0,0-1 0,0 1 0,0 0 0,-1-1 0,1 0 0,-1 1 0,0-1 0,0 0 0,0 1 0,-1-1 0,1 0 0,-1 0 0,0 1 0,0-1 0,0 0 0,-1 0 0,1 0 0,-1 1 0,0-1 0,0 0-1,0 1 1,0-1 0,-2-1-8,-2-7 38,0 1-1,-1-1 1,0 1-1,-1 1 1,0-1-1,-1 1 1,-2-2-38,2 4 37,1 0 0,-1 0 1,0 0-1,-1 1 0,0 1 0,0 0 0,0 0 1,-1 0-1,-6-2-37,11 7 11,1-1 0,-1 1 0,0 0 0,1 0 1,-1 0-1,0 0 0,0 1 0,0 0 0,0 0 0,1 0 0,-1 1 1,0 0-1,0 0 0,0 0 0,1 0 0,-1 1 0,1 0 0,-1 0 1,1 0-1,0 0 0,0 1 0,-4 2-11,1 0 7,0 1 0,0 0 1,0 0-1,1 1 0,0 0 0,0 0 0,1 0 1,0 1-1,0-1 0,0 1 0,1 1 0,1-1 1,-1 0-1,1 1 0,1 0 0,0 0 0,0 0 0,0 1-7,2-6 1,0 0 0,0 0 0,1 0-1,-1-1 1,1 1 0,0 0-1,0 0 1,0-1 0,1 1-1,-1 0 1,1-1 0,0 0-1,0 1 1,0-1 0,0 0-1,0 0 1,1 0 0,0 0 0,-1 0-1,1-1 1,1 1-1,6 5 4,1 0 0,0 0 0,1-1 0,0-1 0,4 2-4,-7-5 7,-1 1 0,1-2 1,0 1-1,0-2 0,0 1 0,0-1 0,0 0 0,0-1 1,0 0-1,0 0 0,0-1 0,0 0 0,0-1 0,0 0 0,0 0 1,0-1-1,-1 0 0,1-1 0,-1 0 0,0 0 0,0-1 0,6-4-7,-12 7 6,1-1-1,0 1 1,-1-1-1,0 0 1,0 0-1,0 0 1,0 0-1,0 0 1,0 0-1,-1-1 0,1 1 1,-1-1-1,0 1 1,0-1-1,-1 1 1,1-1-1,-1 0-5,1-2 6,-1 0 0,-1 1 0,1-1 0,-1 0 0,0 1 0,0-1 0,-1 1 0,0 0 0,0-1 0,-2-4-6,0 3 13,1 0-1,-2 0 1,1 1 0,0-1 0,-1 1-1,-1 0 1,1 1 0,-1-1 0,0 1-1,0 0 1,0 0 0,-1 1-1,1-1 1,-1 2 0,0-1 0,-3 0-13,6 3 10,0 1 0,0-1 0,-1 1-1,1 0 1,0 0 0,0 1 0,-1-1 0,1 1 0,0 0 0,0 0 0,0 0 0,0 1 0,0-1 0,0 1 0,1 0 0,-1 0 0,0 0 0,1 1 0,-1-1 0,1 1 0,0 0 0,0 0 0,0 0 0,-1 3-10,0-3 2,1 1-1,-1 0 1,1 0-1,0 1 1,1-1-1,-1 0 1,1 1 0,-1 0-1,2-1 1,-1 1-1,0 0 1,1 0-1,0 0 1,0 0-1,0 0 1,1 0 0,0 1-1,0-1 1,0 0-1,1 1-1,0-3 1,0 1 1,1-1-1,0 1 0,-1-1 0,1 0 0,0 0 1,1 0-1,-1 0 0,1 0 0,-1-1 0,1 1 0,0-1 1,0 0-1,0 1 0,0-1 0,0-1 0,0 1 0,1 0 1,-1-1-1,1 0 0,-1 1 0,1-1-1,5 1 6,0 1-1,-1-2 1,1 1 0,0-1-1,0 0 1,0-1-1,0 0 1,5-1-6,-8 0 6,-1 0 0,0 0 0,1 0 0,-1-1 0,0 1 0,0-2 0,0 1 0,0 0 0,0-1-1,-1 0 1,1 0 0,-1 0 0,1-1-6,-4 3 4,0 0 0,0 0 0,0-1 0,0 1 0,0 0 0,0-1 0,-1 1 0,1 0 0,0-1 0,-1 1 0,1-1 0,-1 1 0,1-1-1,-1 0 1,0 1 0,1-1 0,-1 1 0,0-2-4,-1 0 6,1 1 0,-1 0-1,1 0 1,-1-1 0,0 1 0,0 0-1,0 0 1,0 0 0,-1 0 0,1 0-1,0 0 1,-1 0 0,0 1 0,1-1-1,-1 0 1,-1 0-6,-2-2 6,1 2-1,-1-1 1,1 1-1,-1-1 1,0 1 0,0 0-1,1 1 1,-1-1 0,-1 1-1,1 0 1,0 0-1,0 1 1,0 0 0,0 0-1,-1 0 1,-1 0-6,-10 2 4,0 0 0,1 1 0,-1 0-1,-5 4-3,18-7 1,1 1-1,-1 1 0,0-1 0,1 1 1,-1-1-1,1 1 0,-1 0 1,1 0-1,0 1 0,0-1 0,-3 2 0,6-2 0,-1-1-1,0 1 0,0-1 1,0 1-1,1-1 1,-1 1-1,1-1 0,-1 1 1,1 0-1,0-1 0,0 1 1,-1 0-1,1-1 0,0 1 1,1 0-1,-1-1 0,0 1 1,0-1-1,1 1 0,-1 0 1,1-1-1,-1 1 0,1-1 1,0 1-1,-1-1 0,1 1 1,0-1-1,0 0 0,1 2 1,2 2 1,0-1-1,0 1 0,0 0 0,1-1 1,-1 0-1,1 0 0,0 0 0,1-1 0,-1 0 1,1 0-1,-1 0 0,1 0 0,4 0 0,-4 0 2,0-1 1,0-1-1,0 1 0,0-1 0,0 0 0,0 0 0,0-1 0,0 0 0,0 0 0,0 0 0,0-1 0,0 0 0,0 0 0,3-1-2,-6 0 3,-1 1 0,1 0 0,-1-1 0,0 0 0,1 1 1,-1-1-1,0 0 0,0 0 0,0 0 0,0-1 0,-1 1 0,1 0 0,-1-1 0,1 1 0,-1-1 0,0 1 0,0-1 0,0 0 0,0 0 0,0 0-3,-1 2 2,1-1 0,-1 1 0,0-1 0,0 0 0,0 1 0,0-1 0,0 1 0,0-1 0,0 0 0,0 1 0,-1-1 0,1 1 0,0-1 0,-1 1 0,0-1 1,1 1-1,-1-1 0,0 1 0,0-1 0,0 1 0,0 0 0,0 0 0,0-1 0,0 1 0,0 0 0,0 0 0,-1 0 0,1 0 0,0 0 0,-1 1 0,1-1 0,-1 0 0,1 0 0,-1 1 0,1-1 0,-1 1 0,0 0-2,-7-3 77,0 1 0,-1 0-1,1 1 1,0 0 0,-1 1 0,1 0-1,0 0 1,-1 1 0,1 0-1,0 1 1,-1 0 0,1 0-1,0 1 1,-3 2-77,-4 8-1358,8 5 809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32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80 429 2056,'-34'-82'1872,"22"63"129,3 15-136,1 1-92,6 2-1446,1 0-1,0 1 0,0-1 0,0 0 1,0 0-1,0-1 0,0 1 0,0 0 1,0 0-1,0 0 0,1-1 0,-1 1 1,0 0-1,1 0 0,-1-1 0,1 1 1,-1-1-1,1 1 0,0-1 0,0 1 1,0 0-1,-1-1-326,1 2 357,0 0-158,2 3-80,112 264 281,-93-218-358,1-1 1,3-1 0,1-1 0,3-2-1,17 20-42,124 165 806,-161-215-733,17 20-2,-25-32-40,1 0 0,-1-1 0,1 1 0,0-1 0,0 1 0,-1-1 0,1 0 0,0 0 0,0 0 0,0 0 0,0 0 0,1 0 0,-1-1 0,0 1 0,0-1 0,0 1-31,0-2 37,0 1 1,0-1-1,0 1 1,-1-1-1,1 0 1,0 1 0,-1-1-1,1 0 1,-1 0-1,1 0 1,-1 0-1,1-1 1,-1 1-1,0 0 1,1 0-1,-1-1 1,0 1-1,0-1 1,0 1-1,0-1 1,0 0-1,-1 1 1,1-1-1,0 0 1,-1 0-38,4-4 123,6-14 105,-1 0 0,-1 0 0,-1-1 0,4-17-228,15-91 204,-20 97-131,88-500 232,-86 496 4,-6 38 385,1 17-286</inkml:trace>
  <inkml:trace contextRef="#ctx0" brushRef="#br0" timeOffset="889.455">1285 738 4153,'44'-8'2563,"-43"8"-2473,0 0-1,-1-1 1,1 1 0,-1-1-1,0 1 1,1-1-1,-1 1 1,1 0 0,-1-1-1,0 0 1,1 1 0,-1-1-1,0 1 1,1-1-1,-1 1 1,0-1 0,0 0-1,0 1 1,1-1 0,-1 1-1,0-1 1,0 0-1,0 1 1,0-1 0,0 0-1,0 1 1,0-1 0,0 1-1,-1-1 1,1 0-1,0 1 1,0-1 0,0 1-1,-1-1 1,1 0 0,0 1-1,-1-1 1,1 1-1,0-1 1,-1 1 0,1-1-1,-1 1 1,1-1 0,-1 1-1,0-1-89,-21-23 2798,15 18-2485,-1 1 0,1-1-1,-1 1 1,0 0 0,0 1 0,-1 0 0,0 0 0,1 1 0,-1 0-1,0 0 1,0 1 0,-7 0-313,10 1 33,1 1 1,0 0-1,-1 0 0,1 0 0,-1 1 0,1-1 1,-1 2-1,1-1 0,0 0 0,0 1 1,0 0-1,0 0 0,0 1 0,0-1 0,0 1 1,1 0-1,-1 1 0,1-1 0,0 1 0,0-1 1,0 1-1,0 1-33,-5 6 6,1 1 0,0 0 1,1 1-1,1-1 0,0 1 1,0 1-1,1-1 0,1 1 1,0 0-1,0 8-6,2-10 3,0 0 0,1 0 0,0 1 0,1-1 0,0 0 0,1 1 0,0-1 1,1 0-1,1 0 0,0 0 0,0 0 0,3 3-3,-4-9 2,1-1 0,-1 0 0,1 0 0,1-1-1,-1 1 1,1-1 0,-1 1 0,1-1 0,1 0 0,-1-1 0,0 1 0,1-1 0,0 0 0,0 0 0,0 0 0,0 0 0,4 0-2,-2 0 6,1-1 0,0 0 0,-1-1 0,1 0 0,0 0 0,0 0 1,0-1-1,0-1 0,0 1 0,-1-1 0,1 0 0,3-2-6,-2 1 7,0-1 0,-1 0 1,0 0-1,1-1 0,-1 0 0,-1 0 0,1-1 0,0 0 0,-1 0 0,0-1 0,0 0-7,-3 2 3,1-1 1,-1 0-1,0 0 0,0 0 0,-1 0 0,1-1 0,-1 1 0,-1-1 0,1 0 0,-1 0 0,0 0 0,0 0 0,0 0 1,-1 0-1,0-5-3,0-2 14,-1 1 1,-1-1-1,0 0 1,0 1-1,-1-1 1,-4-11-15,-6-14 204,-9-19-204,0 1 327,78 201-153,-53-135-183,0 0-1,0 0 1,1-1 0,1 0 0,-1 0-1,1 0 1,1-1 0,0 0 0,0 0 0,0-1-1,1 1 1,0-2 0,1 1 0,0-1-1,0-1 1,0 1 0,0-2 0,1 1 0,0-1-1,0 0 1,0-1 0,0-1 0,9 2 9,0-2 454,-1-1 0,0-1 1,10-1-455,18-2 690</inkml:trace>
  <inkml:trace contextRef="#ctx0" brushRef="#br0" timeOffset="1241.889">1684 788 8514,'-44'-53'2979,"39"49"-1275,5 10-805,6 11-13,-6-16-701,44 113 1884,6 9-1098,-50-123-951,1 1 0,-1-1 0,0 1 1,0-1-1,0 1 0,1-1 1,-1 0-1,0 1 0,0-1 1,1 1-1,-1-1 0,0 1 1,1-1-1,-1 0 0,0 1 1,1-1-1,-1 0 0,1 1 0,-1-1 1,1 0-1,-1 0 0,1 1 1,-1-1-1,1 0 0,-1 0 1,1 0-1,-1 0 0,1 0 1,-1 1-21,1-2 27,-1 1 0,1-1 1,0 1-1,-1-1 1,1 1-1,-1-1 1,1 1-1,-1-1 1,0 1-1,1-1 0,-1 0 1,1 1-1,-1-1 1,0 1-1,0-1 1,1 0-1,-1 0 1,0 1-28,6-35 613,-7 12-482,-2 1-1,0 0 1,-2 0 0,-1 0-1,-4-10-130,1 0 34,1 0 0,1-3-34,5 25 6,1 0 1,1 0-1,-1 0 1,2 0-1,-1 0 0,1 1 1,1-1-1,2-9-6,-3 15 1,1 1 0,-1-1-1,1 0 1,0 1 0,0-1 0,1 1-1,-1 0 1,1 0 0,-1 0-1,1 0 1,0 0 0,0 1 0,0-1-1,1 1 1,-1 0 0,0 0 0,1 0-1,0 0 1,-1 1 0,1-1 0,0 1-1,0 0 1,0 0 0,0 0 0,0 1-1,0-1 1,3 1-1,5-1 9,1 1-1,-1 1 1,1 0-1,-1 0 1,0 1-1,1 1 1,-1 0-1,4 2-8,-4-1 24,-1 0 0,0 1-1,0 1 1,0 0 0,0 0 0,6 7-24,18 22 114</inkml:trace>
  <inkml:trace contextRef="#ctx0" brushRef="#br0" timeOffset="1618.262">2325 605 6961,'-10'-77'4025,"-11"68"-560,8 14-1841,2 9-199,10 18-761,-3 5-256,6 13-232,2 4-56,2-4-48,8 2-16,3-9-16,-6-4 8,7-8 144,-11-6-64,1-14-504,1-5 3777,2-9-2737</inkml:trace>
  <inkml:trace contextRef="#ctx0" brushRef="#br0" timeOffset="1972.13">2228 223 9914,'-14'-46'4153,"-11"19"-2617,13 8-327,3 8-649,8 5-272,9 17 88,6 5 1496,7 20-1328</inkml:trace>
  <inkml:trace contextRef="#ctx0" brushRef="#br0" timeOffset="2412.323">2892 620 3777,'1'-3'364,"-1"0"0,1 0 0,-1 0 0,0 0 0,0 0 0,0 0 0,-1 0 1,1 0-1,-1 0 0,1 0 0,-1 0 0,0 0 0,0 1 0,-1-1 0,1 0 0,0 0 0,-1 1 0,0-1 0,1 1 1,-1-1-1,0 1 0,-1 0 0,0-1-364,0 0 207,0-1 1,0 1 0,0 0-1,-1 0 1,0 1 0,1-1-1,-1 1 1,0 0-1,0 0 1,-1 0 0,1 0-1,0 1 1,-1-1-1,1 1 1,0 0 0,-2 1-208,-3 0 125,0 1 0,0 1 0,0-1 0,1 2 0,-1-1-1,0 1 1,1 0 0,0 1 0,0 0 0,0 1 0,0-1 0,0 1 0,-1 3-125,-2-1 42,1 2 0,0-1 0,1 1 0,0 1 1,1 0-1,-1 0 0,2 0 0,0 1 0,-1 3-42,2-2 15,1 0 0,0 1 0,1 0 0,1 0 0,0 1 0,-1 12-15,3-17 5,0 1-1,1 0 1,0-1-1,0 1 1,1-1 0,0 1-1,1-1 1,0 1-1,1-1 1,1 2-5,-2-6 3,0-1-1,1 1 1,0-1 0,0 0 0,0 0 0,0 0-1,1-1 1,-1 1 0,1-1 0,0 0 0,0 0-1,1 0 1,-1 0 0,0-1 0,1 1 0,0-1-1,-1-1 1,1 1 0,0-1 0,0 1 0,0-1-1,0-1 1,0 1 0,0-1 0,0 0 0,0 0-1,5-1-2,-1 1 8,-1-1 0,1 0 0,-1-1-1,1 0 1,-1 0 0,0-1 0,0 0 0,0 0-1,0-1 1,0 0 0,-1 0 0,0-1-1,0 0 1,0 0 0,0-1 0,0-1-8,-2 1 7,0 0-1,0-1 1,-1 1 0,0-1 0,0 0 0,-1 0-1,0-1 1,0 1 0,0-1 0,-1 1 0,-1-1-1,1 0 1,-1 0 0,0 0 0,-1 0 0,0 0-1,0 0-6,-2-18 30,-2 1-1,0 0 0,-2 0 0,-5-13-29,7 23 24,7 25 70,6 26 25,3-1-1,7 16-118,-14-40 7,-1-1 1,1 0-1,0-1 0,1 1 0,0-1 0,1 0 0,0 0 1,0-1-1,1 0 0,0 0 0,1-1 0,3 3-7,-2-4-4,1-1-1,-1 0 0,1 0 1,0-1-1,9 3 5,-12-5-895,0-1-1,1 0 0,-1 0 1,1 0-1,2-1 896,17-1-1917</inkml:trace>
  <inkml:trace contextRef="#ctx0" brushRef="#br0" timeOffset="2904.526">3217 49 10386,'-6'-7'1116,"3"3"-580,0 0 0,0 1 0,-1-1 1,1 1-1,-1 0 0,0 0 0,0 0 0,-2-1-536,5 4 34,1 0-1,0 0 0,-1 0 1,1 0-1,-1 0 1,1 1-1,-1-1 0,1 0 1,0 0-1,-1 0 0,1 1 1,0-1-1,-1 0 0,1 0 1,0 1-1,-1-1 0,1 0 1,0 1-1,-1-1 1,1 0-1,0 1 0,0-1 1,0 1-1,-1-1 0,1 0 1,0 1-1,0-1 0,0 1 1,0-1-1,0 0 0,0 1 1,0-1-1,0 1 1,0-1-1,0 1 0,0-1 1,0 0-1,0 1 0,0-1 1,0 1-1,0-1-33,-1 29 233,2-20-148,-1 91 207,0-82-255,0-1-1,1 1 1,1-1 0,1 1-1,0-1 1,1 0-1,1 0 1,0 0 0,4 6-37,22 46 158,-16-36-22,-1 0-1,-2 1 1,0 6-136,3 27 344,-3 2 0,-4-1 0,0 39-344,-10-96 194,-3-19 130,-3-19 101,6 7-353,1 0 0,1 0 0,0 0 0,2 0 0,0 0 0,2 0-72,5-26 20,15-42-20,-20 75 2,0 1-1,1 0 1,1 1 0,0-1-1,0 1 1,1 0-1,0 0 1,1 1 0,1-1-2,-4 6 0,0 0 0,1-1 0,0 2 0,0-1 0,0 1 0,0 0 0,1 0 0,0 1 1,0 0-1,-1 0 0,2 0 0,-1 1 0,0 0 0,0 0 0,1 1 0,2 0 0,0 0 0,-1 1-1,0 0 1,0 0 0,1 1-1,-1 0 1,0 1 0,0 0-1,0 1 1,0-1 0,0 2-1,-1-1 1,1 1-1,-1 1 1,0-1 0,0 1-1,0 1 1,-1-1 0,0 2-1,0-1 1,-1 0 0,1 1-1,-1 1 1,3 4 0,-3-3 0,-1 0-1,0 1 1,0 0 0,-1 0-1,0 0 1,0 0 0,-1 1-1,-1-1 1,0 1 0,0 0-1,-1 0 1,-1 0 0,0-1-1,0 1 1,-1 0 0,0 0-1,-1 0 1,0-1 0,-1 1 0,-1 2 0,-2 2 4,0 0 0,-1-1 0,-1 0 0,0 0 1,-1 0-1,-1-1 0,0-1 0,0 1 0,-2-2 1,-5 6-5,8-9 3,0 0 1,0-1 0,-1 0 0,0-1 0,0 0 0,0-1 0,-1 0-1,0 0 1,0-1 0,0-1 0,0 0 0,0 0 0,-1-1 0,-8 1-4,15-3-1,1 0 1,0 0 0,0 0 0,-1 0 0,1-1 0,0 0 0,0 0 0,0 0 0,-1 0 0,1 0 0,0-1 0,1 0 0,-1 0-1,0 0 1,0 0 0,1-1 0,0 1 0,-1-1 0,1 0 0,0 0 0,0 0 0,0 0 0,1-1 0,-1 1 0,1-1 0,0 1-1,0-1 1,0 0 0,0 0 0,1 0 0,-1 0 0,1 0 0,0 0 0,1-1 0,-1-3 0,2-39 1886,7-9-1041</inkml:trace>
  <inkml:trace contextRef="#ctx0" brushRef="#br0" timeOffset="3402.806">3927 75 6505,'0'-7'738,"-1"-31"1693,1 37-2169,0-1 0,0 1 0,0-1 0,-1 1 0,1-1 0,-1 1-1,1-1 1,-1 1 0,1-1 0,-1 1 0,0 0 0,1-1 0,-1 1 0,0 0 0,0 0-1,0-1 1,0 1 0,0 0 0,-1 0 0,1 0 0,-1 0-262,0 6 1320,2 21-971,1 1 0,1-1 1,1 1-1,2 6-349,29 108 252,-16-71 113,2 33-365,1 28 663,27 91-663,-43-199 194,-1-1 1,1 20-195,-5-42 29,0 0 1,-1 1-1,1-1 0,0 0 0,0 0 0,0 1 0,0-1 1,0 0-1,0 1 0,0-1 0,0 0 0,0 0 1,0 1-1,0-1 0,0 0 0,0 1 0,0-1 1,0 0-1,1 0 0,-1 1 0,0-1 0,0 0 0,0 0 1,0 1-1,0-1 0,1 0 0,-1 0 0,0 1 1,0-1-1,0 0 0,1 0 0,-1 0 0,0 0 1,0 1-1,1-1 0,-1 0 0,0 0 0,0 0 0,1 0 1,-1 0-1,0 0 0,1 0 0,-1 0 0,0 1 1,0-1-1,1 0 0,-1 0 0,0 0 0,1 0 1,-1-1-1,0 1 0,0 0 0,1 0 0,-1 0 0,0 0 1,0 0-1,1 0 0,-1 0 0,0 0 0,0-1 1,1 1-30,14-5 712</inkml:trace>
  <inkml:trace contextRef="#ctx0" brushRef="#br0" timeOffset="3774.578">4192 634 7906,'37'-25'3102,"-36"24"-3021,-1 1 0,1 0-1,-1 0 1,1-1 0,0 1 0,-1 0 0,1 0 0,-1 0 0,1 0 0,0 0 0,-1 0 0,1 0 0,-1 0 0,1 0 0,0 0 0,-1 0 0,1 0 0,-1 0-1,1 1 1,0-1 0,-1 0 0,1 0 0,-1 1 0,1-1 0,-1 0 0,1 1 0,-1-1 0,1 0 0,-1 1 0,1-1 0,-1 1 0,0-1 0,1 1-1,-1 0-80,4 2 524,1-1-364,0 0-1,0 0 1,0 0-1,0-1 1,0 0-1,1 0 1,-1-1-1,0 1 0,0-1 1,1 0-1,-1-1 1,0 1-1,0-1 1,1 0-1,-1 0 1,0-1-1,0 1 1,0-1-1,0 0 1,0-1-160,13-6 179,0-1-1,0 0 1,-1-2 0,8-7-179,-19 15 26,0-1 0,-1 0 0,0 0 0,1 0 0,-2-1 0,1 0 0,-1 0 0,0 0 0,0 0 1,0-1-1,-1 0 0,0-1-26,-2 5 9,0 0 1,0 0-1,-1 0 0,1 0 1,-1 0-1,0 0 1,0 0-1,0 0 1,0 0-1,-1 0 1,1 0-1,-1 0 0,0 1 1,1-1-1,-1 0 1,-1 0-1,1 0 1,0 1-1,-1-1 0,1 0 1,-1 1-1,0 0 1,0-1-1,0 1 1,0 0-1,0 0 1,0 0-1,-1 0 0,1 0 1,-1 1-1,-1-2-9,0 1 9,0-1-1,0 1 1,-1 0 0,1 0-1,0 0 1,-1 0-1,0 1 1,1 0-1,-1 0 1,0 0 0,1 1-1,-1-1 1,0 1-1,0 0 1,0 0-1,-1 1-8,0 0 5,0 1 0,-1 0 0,1 0 0,0 0-1,0 1 1,0 0 0,0 0 0,1 0 0,-1 1-1,1 0 1,-1 0-5,-5 6 2,0 1 0,1-1 0,1 2 1,-1-1-1,2 1 0,-1 1 0,2 0 0,0 0 0,0 0 0,1 3-2,-1 2 3,0 1 0,2 1-1,1-1 1,0 1 0,1 0 0,1 0-1,1 0 1,1 0 0,1 0 0,0 0-1,4 12-2,-4-22 11,2 0 1,-1 1-1,1-1 0,1-1 0,0 1 0,0-1 0,1 1 0,0-1 0,1 0 0,0-1 0,0 1 0,0-1 1,1-1-1,1 1 0,-1-1 0,1 0 0,1-1 0,-1 0 0,1 0 0,0-1 0,0 0 0,0-1 0,5 2-11,6 0 147,0-1 0,1 0 0,0-1 0,0-2 0,0 0 0,11-1-147,61-2 321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37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69 242 4769,'-1'-9'1256,"0"0"1,0 0-1,-1 0 1,-3-7-1257,5 14 271,-1 0 0,1 0 1,-1 0-1,0 0 0,0 1 1,0-1-1,0 0 0,0 1 0,-1-1 1,1 1-1,0 0 0,-2-2-271,3 3 103,-1 0-1,0-1 0,0 1 1,1 0-1,-1-1 1,0 1-1,0 0 0,0 0 1,1 0-1,-1-1 0,0 1 1,0 0-1,0 0 1,0 0-1,0 1 0,1-1 1,-1 0-1,0 0 0,0 0 1,0 1-1,1-1 0,-1 0 1,0 1-1,0-1 1,1 0-1,-1 1 0,0-1 1,0 1-103,-1 1 68,1-1 1,-1 1-1,0 0 1,1-1-1,0 1 1,-1 0-1,1 0 1,0 0-1,0 0 1,0 0 0,0 0-1,0 1 1,1-1-1,-1 0 1,1 0-1,-1 2-68,-2 38 247,7-14-170,0 1 1,2-1-1,1 0 1,8 20-78,7 28 144,-3-1 88,-3 0 1,-4 1-1,-3 0 0,-3 1 0,-4 30-232,-6-15 574,4-92-556,0 0-1,0 0 1,0 0-1,0 0 0,0 0 1,0 0-1,0 0 1,-1 0-1,1 0 0,0 0 1,0 0-1,0 0 0,0 0 1,0 0-1,0 0 1,0 0-1,0 0 0,0 0 1,0 0-1,0 0 0,0 0 1,0 0-1,0 0 1,0 0-1,-1 0 0,1 0 1,0 0-1,0 0 1,0 0-1,0 0 0,0 0 1,0 0-1,0 0 0,0 0 1,0 0-1,0 0 1,0 0-1,0 0 0,0 1 1,0-1-1,0 0 0,0 0 1,0 0-1,0 0 1,0 0-1,0 0 0,0 0 1,0 0-1,0 0 1,0 0-1,0 0 0,0 0 1,0 0-1,0 0 0,0 0 1,0 0-1,0 0 1,0 1-18,-4-10 381,-1-14-158,4-13-177,1 0 1,3 0-1,0 1 1,3-1-1,0 1 1,3 0-1,9-24-46,-14 45 4,0 0 0,2 1-1,0 0 1,0 0 0,1 1-1,5-7-3,-9 15 0,0 0 1,0 0-1,1 0 0,0 0 0,0 1 0,0-1 0,0 1 0,0 0 0,1 0 0,-1 1 0,1-1 1,0 1-1,0 0 0,0 1 0,0-1 0,0 1 0,0 0 0,4-1 0,-1 1-1,0 1 0,-1 0 0,1 0 0,0 1 0,-1 0 0,1 0 0,-1 1 0,1 0 0,-1 0 0,0 1 0,1 0 0,-1 0 0,-1 1 1,7 3 0,-4 0-1,0-1 1,-1 2 0,0-1 0,0 1-1,-1 0 1,1 1 0,-2 0 0,1 0 0,-2 0-1,1 2 1,1 2 0,0 1 0,-1 0 1,-1 0-1,0 0 0,-1 1 0,0 0 0,-1 0 0,-1 0 0,-1 0 0,0 0 0,-1 0 0,0 1 0,-1-1 0,-1 0 1,-2 6-1,1-10 3,-1 0 1,-1-1 0,0 0 0,0 0 0,-1 0 0,0-1 0,-1 1 0,0-2 0,0 1-1,-1-1 1,0 0 0,0 0 0,-1-1 0,0 0 0,0-1 0,-1 0 0,0-1 0,-5 3-4,7-4 5,-1-1-1,0 0 1,0 0 0,0-1 0,0 0 0,0 0 0,0-1 0,-1 0 0,1-1 0,-6 0-5,8-1 2,0 0-1,0 0 1,0 0 0,0-1 0,0 0-1,1-1 1,-1 1 0,1-1 0,0-1 0,-1 1-1,1-1 1,1 0 0,-1-1 0,-2-2-2,4 3-69,0 0 1,0-1 0,1 1-1,0-1 1,-1 0 0,2 0-1,-1 0 1,1 0-1,0 0 1,0-1 0,0 1-1,1-1 1,-1 0 0,1 1-1,1-1 1,-1 0 0,1 1-1,0-1 1,0 0 0,1-2 68,1-2-123,1 1 1,0 0 0,0 0 0,1-2 122,-4 11-1</inkml:trace>
  <inkml:trace contextRef="#ctx0" brushRef="#br0" timeOffset="596.238">733 657 5065,'-11'-10'3814,"10"10"-322,12 21-1380,-4 5-1742,-1 1-1,-1 0 1,-1 0 0,-2 0-1,0 11-369,1 13 525,-2 3-57,-2-42-191,1 0 1,0 0-1,1 0 0,0 0 1,3 11-278,-9-42 311,1 0 0,1-1 0,0 1-1,2-1 1,0-4-311,0 4 150,-1 1-110,2 0 1,0 0-1,1-1 0,1 1 1,1 0-1,1 1 0,3-12-40,-4 22 4,-1 1 0,1 0 0,1 0-1,-1 0 1,1 0 0,0 0-1,1 1 1,0 0 0,0 0 0,0 0-1,0 0 1,1 1 0,0 0 0,0 0-1,1 1 1,-1 0 0,1 0-1,7-3-3,-2 2-27,1 1-1,0 1 1,0 0-1,0 0 0,1 2 1,-1 0-1,0 0 0,1 1 1,-1 1-1,0 0 1,1 0-1,-1 2 0,0 0 1,1 0 27,35 15-158</inkml:trace>
  <inkml:trace contextRef="#ctx0" brushRef="#br0" timeOffset="1166.799">1533 703 6889,'19'-59'2997,"-18"58"-2881,-1 0-1,0-1 1,0 1 0,0 0-1,0 0 1,0 0-1,0 0 1,0 0 0,-1 0-1,1 0 1,0 0-1,0 0 1,-1-1 0,1 1-1,-1 0 1,1 0-1,-1 0 1,0 1 0,1-1-1,-1 0 1,0 0 0,1 0-1,-1 0 1,0 1-1,0-1 1,0 0-116,-23-9 1747,20 8-1501,-9-2 89,0 0 0,1 1 0,-1 1 0,0 0 0,-1 1 0,1 0 0,0 1 0,0 0 1,0 1-1,-10 2-335,16-2 19,1 1 0,-1 0 0,1 0 0,-1 0 0,1 1 0,0 0 0,0 1 0,0-1 0,0 1 0,1 0 0,-1 0 0,1 1 0,0 0 0,1 0 0,-1 0 0,1 0 0,0 1 0,0-1 0,0 1 0,1 0 0,-1 3-19,0 2 2,0 0 1,1 0 0,0 1-1,1 0 1,0-1-1,1 1 1,0 0 0,1 0-1,0-1 1,1 1 0,2 9-3,-2-11 2,1-1 0,0 1 0,1 0 0,0-1 0,0 1 0,1-1 0,0 0 0,1 0 0,0-1 0,0 1 0,1-1 0,0 0 0,0-1 0,2 2-2,-4-6 4,0 0 1,0-1-1,1 1 0,-1-1 1,1 0-1,-1 0 0,1 0 1,0 0-1,0-1 0,0 0 1,0 0-1,0 0 0,0-1 1,0 0-1,0 0 0,0 0 1,0 0-1,4-1-4,4-1 12,0-1 1,1 0-1,-1-1 0,-1-1 1,1 1-1,2-3-12,-9 4 5,0 0 0,-1 0 0,1-1 0,-1 1 0,1-1 0,-1-1 0,0 1 0,-1-1 0,1 0 0,-1 0 0,0 0 0,0 0 0,0-1 0,-1 1 0,0-1 0,0 0 0,-1 0 0,1 0 0,-1-1 0,-1 1 0,1-1 0,-1 1 0,0-1 0,0 1 0,-1-1 0,0 1 0,-1-4-5,0-6 8,-1 0 1,-1 1 0,0-1 0,-1 1-1,-1 0 1,0 0 0,-1 0 0,-1 1-1,0 0 1,-1 0 0,-1 0-9,8 14 14,1 6-2,4 17 5,10 29 5,-4-25-9,1 0 0,13 22-13,11 24 23,-29-58-7,1 0 0,0-1-1,1 0 1,6 8-16,-9-16 13,-1 0-1,1-1 1,0 1-1,1-1 1,-1 0 0,1-1-1,0 0 1,1 1 0,-1-2-1,0 1 1,4 0-13,-3-1-89,1 0 0,-1-1 0,1 0-1,-1 0 1,1-1 0,0 0 0,-1 0 0,1-1 0,0 0 0,4 0 89,25-8-336</inkml:trace>
  <inkml:trace contextRef="#ctx0" brushRef="#br0" timeOffset="1555.455">1939 616 6665,'0'0'79,"-40"-21"4866,38 20-4734,0 0 0,1 1 1,-1-1-1,0 1 0,0 0 0,1 0 1,-1-1-1,0 1 0,0 0 1,1 0-1,-2 1-211,2-1 63,1 0 0,-1 0 0,0 1 0,1-1 0,-1 0 0,1 1-1,-1-1 1,1 0 0,-1 1 0,1-1 0,-1 1 0,1-1 0,-1 0 0,1 1 0,0-1 0,-1 1 0,1 0 0,-1-1 0,1 1-1,0-1 1,0 1 0,-1-1 0,1 1 0,0 0 0,0-1 0,0 1 0,0 0 0,0-1 0,0 1 0,0 0-63,0 12 186,1 0 0,1 0 0,0 0 1,0 1-1,1-2 0,1 1 0,3 6-186,3 13 158,9 43 93,27 84 583,-56-216-160,-2-45-674,8 63 51,2 18-38,-2-9 11,2-1-1,1-18-23,1 40 2,1 1 0,0-1 0,0 0-1,1 0 1,0 0 0,0 1 0,1-1 0,1 1-1,-1 0 1,1 0 0,2-2-2,-4 7 0,0 0 0,0 1 0,1-1 0,-1 0 0,1 1 0,0 0 0,-1 0 0,1 0 0,0 0 0,0 0 0,0 0 0,0 1 0,1 0 0,-1-1 0,2 1 0,2-1 0,0 1 0,0 0 0,0 0 0,0 0 0,0 1 0,0 0 0,5 1 0,3 1 0,-1 0 0,1 1 0,-1 1 0,0 0 0,0 1 0,-1 1 0,4 1 0,-7-1 1,-1 0 0,0 0 0,0 0 0,0 1 0,-1 1 0,0-1 0,-1 1 0,0 0 0,0 1 0,0 0 0,-1 0 0,-1 1 0,1-1 0,-1 3-1,1 1 11,-1 1 1,0 0-1,-1 1 0,-1-1 0,0 0 0,-1 1 0,0 0 0,-1 0 0,-1-1 0,-1 2-11,0 3 6,1 1 808,-2 1 0,0-1 0,-1 0 1,-3 7-815,-17 33 1341</inkml:trace>
  <inkml:trace contextRef="#ctx0" brushRef="#br0" timeOffset="2290.848">3030 587 4321,'1'-1'289,"-1"0"0,1-1-1,0 1 1,-1 0 0,0 0 0,1-1 0,-1 1 0,0 0 0,1 0-1,-1-1 1,0 1 0,0 0 0,0-1 0,0 1 0,0 0 0,-1 0-1,1-1 1,0 1 0,0 0 0,-1-1 0,1 1 0,-1-1-289,-1 0 297,1 0 1,-1 0 0,1 0 0,-1 0 0,0 0-1,0 0 1,1 1 0,-1-1 0,-1 1 0,1-1 0,-1 0-298,-5-2 460,0 0 1,-1 1 0,1 0 0,-1 0 0,1 0 0,-5 1-461,1 0 203,0 1 1,0 0-1,-1 1 1,1 1-1,0 0 1,0 0-1,0 1 1,0 1-1,0 0 1,-5 2-204,-1 2 71,0 0 0,1 1 0,-1 1 0,2 1 1,-1 0-1,-2 4-71,11-8 11,1 0 1,0 0-1,0 1 0,1 0 1,0 1-1,0-1 1,1 1-1,0 0 1,0 1-1,1-1 0,0 1 1,1 0-1,0 0 1,0 0-1,-1 7-11,2-3 8,0 1 0,1-1 0,0 1 0,1-1 0,1 1 1,0-1-1,1 1 0,0-1 0,1 0 0,4 11-8,-5-16 11,1-1 0,0 1 0,1-1 0,0 0 0,0 0 0,1 0 0,0 0 0,0-1 0,0 0 1,1 0-1,0 0 0,3 2-11,0-1 16,1-1 1,-1 0 0,1-1 0,0 0 0,0 0 0,1-1-1,-1 0 1,10 1-17,0-1 39,1 0 0,1-2 0,-1-1 0,0 0 0,0-1 0,1-2-1,-1 0 1,0-1 0,12-4-39,-21 4-27,0 0-1,0-1 1,0 0-1,0-1 1,-1-1-1,0 0 1,0 0-1,5-5 28,29-27-104</inkml:trace>
  <inkml:trace contextRef="#ctx0" brushRef="#br0" timeOffset="2787.747">3305 54 7642,'-58'-52'6893,"58"52"-6859,0 0-1,0 0 1,0 0 0,0 0-1,0 0 1,-1 0 0,1-1-1,0 1 1,0 0-1,0 0 1,0 0 0,0 0-1,-1 0 1,1 0 0,0 0-1,0 0 1,0 0-1,0 0 1,-1 0 0,1 0-1,0 0 1,0 0 0,0 0-1,0 0 1,-1 0-1,1 0 1,0 0 0,0 0-1,0 0 1,0 0 0,-1 0-1,1 0 1,0 1 0,0-1-1,0 0 1,0 0-1,0 0 1,-1 0 0,1 0-1,0 0 1,0 0 0,0 1-1,0-1 1,0 0-1,0 0 1,0 0 0,0 0-1,0 0 1,0 1 0,0-1-1,-1 0 1,1 0-1,0 0 1,0 0 0,0 1-1,0-1 1,0 0 0,0 0-1,0 0 1,1 1-34,-3 9 112,0 0-1,2 1 1,-1-1-1,1 1 1,1-1 0,0 1-1,0-1 1,2 6-112,0 0 48,18 100 181,12 26-229,-8-38 154,10 95-154,-30-148 91,-1-2 291,3 1 0,1-1-1,15 45-381,-16-81 153,-6-13-147,-1 0 1,0 0-1,0 0 0,1 0 0,-1 0 0,0 0 0,0 0 0,0 0 0,1 0 0,-1 0 1,0 0-1,0 0 0,0-1 0,0 1 0,1 0 0,-1 0 0,0 0 0,0 0 0,0 0 1,0-1-1,0 1 0,1 0 0,-1 0 0,0 0 0,0-1 0,0 1 0,0 0 1,0 0-1,0 0 0,0-1 0,0 1 0,0 0 0,0 0 0,0 0 0,0-1-6,4-28 247,-6-85 4,0 80-231,1 0 0,2-1 1,1 1-1,3-8-20,-4 38 1,-1 0-1,1 1 1,0-1 0,0 0-1,0 1 1,1-1-1,-1 1 1,1 0 0,0 0-1,0-1 1,0 1 0,0 0-1,1 0 1,-1 1 0,1-1-1,-1 1 1,1-1 0,0 1-1,0 0 1,0 0-1,0 0 1,1 0 0,-1 0-1,1 1 1,-1 0 0,1-1-1,2 1 0,6-2 0,1 1-1,-1 0 0,1 0 1,0 2-1,0-1 0,0 2 1,0 0-1,-1 0 0,1 1 1,0 1-1,-1 0 0,11 4 1,-15-4 0,-1 0 0,0 0-1,0 0 1,0 1-1,-1 0 1,1 0 0,-1 1-1,0 0 1,0 0-1,0 0 1,-1 1 0,0-1-1,0 1 1,-1 1 0,1-1-1,-1 1 1,-1 0-1,1-1 1,-1 2 0,0-1-1,1 7 1,1 16-83,-1 0 0,-2 0 0,-1 0 1,-1 1-1,-5 28 83,0 57-266,6-87-38</inkml:trace>
  <inkml:trace contextRef="#ctx0" brushRef="#br0" timeOffset="3181.42">4028 598 10274,'-19'-6'4017,"7"11"-2865,6 4-248,3 10-63,3 7-249,5 13-176,2 7-96,8 9-200,0 2-32,-1-3-32,-1-2 0,-6-13 200,-4-9-40,-2-13-128,-1-10 32</inkml:trace>
  <inkml:trace contextRef="#ctx0" brushRef="#br0" timeOffset="3182.42">3993 152 10490,'-23'-44'4089,"11"7"-3057,5 12-223,10 11-137,4 7-296,4 16-224</inkml:trace>
  <inkml:trace contextRef="#ctx0" brushRef="#br0" timeOffset="3861.183">4304 631 6577,'0'0'69,"0"0"0,0 0-1,0 0 1,0 0 0,0 0-1,0 0 1,0 0 0,0 0-1,0 0 1,0-1 0,0 1-1,1 0 1,-1 0 0,0 0-1,0 0 1,0 0 0,0 0-1,0 0 1,0 0 0,0 0 0,0 0-1,1 0 1,-1 0 0,0 0-1,0 0 1,0 0 0,0 0-1,0 0 1,0 0 0,0 0-1,1 0 1,-1 0 0,0 0-1,0 0 1,0 0 0,0 0-1,0 0 1,0 0 0,0 0-1,1 0 1,-1 0 0,0 0-1,0 0 1,0 1 0,0-1-1,0 0 1,0 0 0,0 0-1,0 0 1,0 0 0,0 0-1,0 0 1,0 0 0,0 0-1,1 1 1,-1-1 0,0 0-1,0 0 1,0 0 0,0 0-1,0 0 1,0 0 0,0 0-69,2 15 1663,-1 25-1394,-1-31 245,3 31-76,2 1 1,1-1 0,2 0 0,2 0-1,4 7-438,-12-40 92,1 0-1,-2 0 0,1 0 0,-1 0 1,0 0-1,-1 0 0,1 0 1,-1 0-1,-1 0 0,0 1 1,0 3-92,6-33 1445,0-73-565,-5-66-880,0 151 9,-1-3 5,1 0-1,1 0 1,0 0-1,2-11-13,-2 21 2,-1 1 0,1-1 0,-1 1 1,1-1-1,0 1 0,0 0 0,0 0 0,1-1 0,-1 1 0,0 0 0,1 0 1,-1 0-1,1 0 0,0 0 0,0 1 0,-1-1 0,1 1 0,0-1 0,1 1 1,-1-1-1,0 1 0,0 0 0,0 0 0,1 0 0,-1 0 0,1 1 0,0-1-2,6-1 0,0 1 0,1 0 1,-1 1-1,0 0 0,1 0 0,-1 1 0,0 1 0,1-1 0,-1 1 0,0 1 0,0 0 0,0 0 0,-1 0 0,1 1 0,-1 1 0,0 0 0,0 0 0,6 5 0,-4-1 2,0 0 1,0 1-1,-1 0 0,-1 0 0,1 1 1,-2 0-1,0 1 0,0-1 1,-1 1-1,0 1 0,-1-1 0,3 12-2,11 61 80,-14-58-565,1-2 0,1 1 0,3 4 485,7 3-562</inkml:trace>
  <inkml:trace contextRef="#ctx0" brushRef="#br0" timeOffset="4307.782">5289 779 7722,'-1'-9'743,"0"-1"0,-1 0 1,0 1-1,-1-1 0,0 1 1,0 0-1,-1 0 0,0 0 1,0 0-1,-1 0 1,-2-2-744,3 6 212,-1 0 0,1 0 0,-1 0 0,0 1 0,0-1 0,-1 1 0,0 1 0,1-1 0,-1 1 1,0 0-1,0 0 0,-1 0 0,1 1 0,-1 0 0,1 1 0,-7-2-212,-3 0 189,1 1-1,-1 1 0,1 0 1,-1 1-1,-1 0-188,13 1 16,-1-1 1,0 1-1,0 0 0,1 0 1,-1 0-1,1 1 1,-1-1-1,1 1 0,-1 0 1,1 1-1,0-1 0,0 1 1,0-1-1,0 1 0,1 1 1,-1-1-1,1 0 0,-3 4-16,0 3 5,0 0 0,1 0 0,0 1-1,0 0 1,1-1 0,1 1 0,0 1-1,1-1 1,0 0 0,0 1 0,1-1-1,1 1 1,0 0 0,0-1 0,1 1-1,1-1 1,0 1 0,3 10-5,-2-13 3,0 0-1,0-1 1,1 1-1,0-1 1,1 0 0,-1 0-1,1 0 1,1-1-1,0 0 1,0 0 0,1 1-3,-1-3 3,-1 0 1,1-1-1,0 1 1,1-2-1,-1 1 1,0 0-1,1-1 1,0-1 0,0 1-1,0-1 1,0 0-1,0 0 1,0-1-1,7 0-3,-6 0 6,1-1-1,0-1 1,0 0-1,0 0 0,-1-1 1,1 0-1,-1 0 1,1-1-1,-1 0 1,0 0-1,0-1 0,0 0 1,-1-1-1,1 0 1,-1 0-1,0 0 0,-1-1 1,1 0-1,-1 0 1,0-1-1,-1 1 1,1-2-1,-1 1 0,-1 0 1,1-1-1,-1 0 1,-1 0-1,1 0 0,-1 0 1,-1-1-1,0 1 1,0-1-1,0 0 0,-1-7-5,0-6 8,-1 0 0,-1 0 0,-1 0 0,-1 1 0,-1-1-1,-1 1 1,-4-10-8,2 15-2,5 37-12,4 10 15,1 0 0,1 0 1,2-1-1,1 0 0,2 0 0,1-1 0,1 0 0,1 0 0,1-2 1,2 1-1,1-2 0,1 0 0,1-1 0,12 12-1,-16-21 0,-1 1 1,-1 0-1,0 1 0,-1 0 0,1 4 0,-8-13 4,0 0-1,-1 1 0,0-1 0,0 1 1,-1-1-1,0 1 0,-1 0 0,0 0 0,-1 0 1,0 0-1,0 0 0,-1 4-3,-1-3 31,0 0-1,-1 0 0,0 0 1,-1 0-1,0-1 1,-1 1-1,0-1 1,0 0-1,-1 0 1,-1-1-1,1 1 0,-3 0-30,-2 2 65,-1 0 1,0 0-1,-1-1 0,0-1 0,-1-1 0,0 0 0,-1 0 0,-1-1-65,-12 7 70,0-2 1,-1-2-1,-1 0 1,0-2-1,0-1 1,-1-2-1,-3 0-70,29-6 12,0 1 0,-1-1 0,1 0 0,-1 0 0,1 0 0,0-1 0,-1 0 0,1 0 0,0 0 0,0-1 0,0 0 0,-1 0 0,2 0 0,-1 0 0,0-1-1,-2-2-11,3 2 40,1 0 0,1 0 0,-1 0 0,0-1 0,1 1 0,-1-1 0,1 1 0,0-1 0,0 0 0,1 0-1,-1 0 1,1 0 0,0 0 0,0-1 0,0 1 0,0 0 0,1 0 0,0-1 0,0 1 0,0-4-40,9-54 281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7:13.0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183 121 3273,'-99'-20'2202,"92"18"-1405,0 0 1,0 1 0,0 0-1,0 1 1,-1-1 0,1 1 0,-6 1-798,-5 0 2108,15 1-765,7 1-855,8 3-153,3-2-108,0-1 0,0 0 1,1 0-1,-1-2 0,12 1-227,82-5 387,-101 3-365,384-40 348,-151 11-304,279-8 81,178 23-147,523 46 47,-768-16-30,1176 15 80,-924-21 2,-608-9-38,691 1 2172,-605-12-1364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7:08.5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128 132 4921,'-99'-53'2466,"74"42"-425,21 10-1090,5 2-99,15 10 746,3-4-1221,0-1 0,0 0-1,1-2 1,0 0-1,0-2 1,0 0 0,0-1-1,12-1-376,39-5 581,57-11-581,-29 3 326,87-4-90,111-14-88,-183 17 71,89-1-219,-195 15-50,0 0 0,-1 0 0,1 1 0,0 0 0,-1 0 0,1 1 0,2 1 50,5 7-158</inkml:trace>
  <inkml:trace contextRef="#ctx0" brushRef="#br0" timeOffset="532.172">627 164 5137,'-9'-27'3766,"8"25"-3514,1 1-1,-1-1 0,0 1 0,0 0 1,1 0-1,-1-1 0,0 1 1,0 0-1,0 0 0,0 0 1,0 0-1,-1 0 0,1 0 1,0 0-1,0 1 0,-1-1 1,1 0-1,-1 0-251,2 2 59,0-1 1,-1 0-1,1 0 1,-1 1-1,1-1 1,-1 0-1,1 1 1,0-1-1,-1 0 1,1 1-1,0-1 1,-1 0-1,1 1 1,0-1-1,-1 1 1,1-1-1,0 1 1,0-1-1,0 1 1,-1-1-1,1 1 1,0-1-1,0 1 1,0-1-1,0 1 1,0-1-1,0 1 1,0-1-1,0 1 1,0-1-1,0 1-59,-1 21 408,7 63 310,4-1-1,8 21-717,-4-16 259,4 20 21,4-1 0,12 25-280,-30-122 30,0 1-1,-1-1 0,0 1 1,-1 0-1,-1 0 0,0 0 1,0 0-1,-1 0 0,-1 0 1,0 0-1,-2 12-29,-6 6-12</inkml:trace>
  <inkml:trace contextRef="#ctx0" brushRef="#br0" timeOffset="1536.425">1284 191 4577,'-4'-7'755,"-2"1"0,1 0-1,0 0 1,-1 1 0,0-1 0,-1 1 0,1 1 0,-1-1-1,-5-2-754,12 7 50,-1 0-1,1 0 0,-1 1 0,1-1 0,0 0 0,-1 0 0,1 0 0,0 0 0,-1 0 0,1 1 0,0-1 0,0 0 1,-1 0-1,1 0 0,0 1 0,-1-1 0,1 0 0,0 1 0,0-1 0,0 0 0,-1 0 0,1 1 0,0-1 0,0 0 1,0 1-1,0-1 0,-1 0 0,1 1 0,0-1 0,0 1 0,0-1 0,0 0 0,0 1 0,0-1 0,0 0 1,0 1-1,0-1 0,0 1-49,0 17 438,5 12-77,0 0 0,2-1 0,9 24-361,-2-9 104,36 112 70,6 19 94,-45-135 9,-2 1-1,-2 0 1,0 18-277,-6-40 128,-1 0-1,-1 0 1,-1 0 0,0 0 0,-1 0 0,-6 16-128,5-28 188,0-14-43,-2-19 34,6 24-166,-3-20 0,1 0 1,1 0-1,1 1 0,0-1 1,2 0-1,1 0 0,0 1 1,2-1-1,0 1 0,2 0 1,0 1-1,1 0 0,1 0 1,1 0-1,1 1 0,1 1 1,0 0-1,1 0 0,1 1 1,8-6-14,-20 21-2,-1 0 0,1 0 0,0 1 0,0-1 0,0 1 0,0-1 0,0 1 0,0 0 0,1 0 0,-1 0 0,0 0 0,1 0 0,-1 0 0,0 1 0,1-1 0,-1 1 0,1-1 0,-1 1 0,1 0 0,-1 0 0,1 0 0,-1 1 0,1-1 0,-1 0 0,1 1 0,-1 0 0,1 0 0,-1-1 0,0 1 0,0 1 0,1-1 0,-1 0 0,0 0 0,0 1 0,0 0 0,0-1 0,1 3 2,8 7-5,0 0 0,-2 2 0,1-1 0,-1 1 0,6 12 5,-4-6 3,-4-7-3,1-2 1,-1 1-1,2-1 1,-1-1-1,2 1 1,-1-2-1,1 1 1,0-1-1,1-1 1,0 1-1,0-2 1,0 0-1,12 5 0,-5-5 2,-1-1-1,1 0 1,0-1-1,1-1 0,-1-1 1,1-1-1,-1 0 1,1-1-1,-1-1 1,1-1-1,-1-1 0,0 0 1,0-1-1,0-1 1,0-1-1,-1 0 0,0-2 1,10-5-2,-19 9 5,0-1 0,-1 0 0,1 0 0,-1 0 0,0-1 0,-1 0 0,1-1 0,-1 1 1,0-1-1,-1-1 0,0 1 0,3-5-5,-5 7 8,-1 0 1,1-1-1,-1 1 1,0-1-1,0 1 1,-1-1-1,1 0 1,-1 0-1,-1 0 1,1 0-1,-1 1 1,0-1-1,0 0 1,-1 0-1,0 0 1,0 0-1,0 0 1,0 1-1,-3-5-8,3 7 2,0 1-1,-1-1 1,1 0-1,-1 0 1,0 1-1,0-1 1,0 1-1,0 0 1,0-1-1,0 1 1,-1 0-1,1 0 1,-1 1-1,0-1 0,1 0 1,-1 1-1,0 0 1,0-1-1,0 1 1,0 0-1,0 1 1,0-1-1,0 0 1,0 1-1,0 0 1,-1 0-1,1 0 1,0 0-1,0 0 0,0 0 1,-3 2-2,-2-1 3,-1 1 0,1 0-1,0 1 1,0 0 0,0 0 0,0 1-1,1 0 1,-1 0 0,1 1 0,0 0-1,-4 4-2,-2 3 34,1 1 0,0 1 0,1 0 0,0 0 0,2 1 0,0 0 0,0 1 0,1 0 0,1 1 0,1-1 0,0 1 0,2 0 0,0 1-1,0-1 1,2 1 0,0 1-34,2-13 18,0 0-1,0 0 1,0 0-1,1 0 1,0 0-1,1 0 1,-1 0-1,1 0 1,0 0-1,1 0 0,-1-1 1,1 1-1,0-1 1,4 5-18,-2-4 20,1 0 1,-1 0-1,1 0 1,1-1 0,-1 0-1,1 0 1,0 0-1,0-1 1,0 0-1,4 1-20,6 2 57,1-1 1,0-1-1,1 0 0,-1-1 1,1-1-1,0-1 0,0 0 1,0-2-1,9-1-57,-6 0-990,-1-1 0,0-1 0,1-1 990,-2-2-721,0 0 0,14-8 721,-33 14-4</inkml:trace>
  <inkml:trace contextRef="#ctx0" brushRef="#br0" timeOffset="2110.559">2854 565 4809,'-1'-2'258,"0"1"-1,0 0 0,0 0 1,0 0-1,0 0 1,0 0-1,-1 0 1,1 1-1,0-1 1,0 0-1,-1 1 1,1-1-1,0 0 1,-1 1-1,1 0 1,-2-1-258,-4-2 637,4 2-515,0-1 26,-1 1 0,1-1 0,-1 1 0,0-1-1,0 1 1,0 1 0,0-1 0,0 0 0,1 1 0,-1 0 0,0 0-1,0 0 1,0 0 0,0 1 0,0-1 0,0 1 0,0 0 0,0 0 0,0 1-1,-1 0-147,-8 7 265,0 1-1,0 0 0,1 1 1,0 1-1,1 0 0,1 0 1,0 1-1,0 0 0,1 1 1,-6 14-265,8-14 37,1 0 0,0 1 0,1-1 0,1 1 0,0 0 0,1 1 0,1-1 0,0 0 0,1 1 0,1 11-37,0-18 2,1 0 0,0 0 0,0 0 0,1 0 1,0 0-1,1-1 0,-1 1 0,2-1 0,-1 1 0,1-1 0,1 0 0,-1 0 0,1-1 0,1 1 0,0-1 1,0 0-1,0-1 0,7 6-2,-9-9 8,0 1 0,1-1 0,0-1 0,-1 1 0,1-1 0,0 0 1,0 0-1,1 0 0,-1-1 0,0 0 0,1 0 0,-1 0 0,0 0 0,1-1 1,0 0-9,2-1 17,1 0 0,0 0 0,-1-1 1,1 0-1,-1 0 0,0-1 1,0 0-1,0-1 0,1 0-17,9-6 98,-1 0-1,0-2 0,-1 0 1,0-1-1,-1 0 0,-1-1 1,12-15-98,-16 17 128,0 0 0,-1-1 0,-1-1 0,0 1 0,0-1 0,-2 0 0,2-6-128,-5 12 65,-1-1 0,1 1 0,-2-1 0,1 0 0,-1 1 0,-1-1 1,0 0-1,0 0 0,0 0 0,-1 0 0,-1 1 0,0-1 1,-2-7-66,0 5 47,-1 0 0,0 0 0,0 1-1,-1 0 1,-1 0 0,0 0 0,0 1 0,-1 0 0,0 0 0,0 1 0,-2-1-47,5 4-6,0 1-1,0 0 0,0 1 0,0-1 0,0 1 1,-1 0-1,0 0 0,1 1 0,-1-1 1,0 1-1,0 0 0,-1 1 0,1 0 1,0 0-1,0 0 0,-1 1 0,1 0 1,0 0-1,0 0 0,-1 1 0,-4 1 7,7-1-58,0 0 0,0 1 0,0-1 0,1 1 0,-1 0 0,1 0 0,-1 1 0,-2 1 58,3-1-35,0 1-1,0-1 0,1 1 1,-1-1-1,1 1 0,0 0 1,-1 1 35</inkml:trace>
  <inkml:trace contextRef="#ctx0" brushRef="#br0" timeOffset="3009.903">3361 555 7066,'-42'-19'5682,"41"19"-5628,0 0-1,1 0 1,-1 0 0,0 0-1,0 0 1,1 1 0,-1-1-1,0 0 1,1 1 0,-1-1-1,1 0 1,-1 1 0,0-1-1,1 0 1,-1 1 0,1-1-1,-1 1 1,1-1 0,-1 1-1,1 0 1,-1-1 0,1 1-1,0-1 1,-1 1 0,1 0-1,0-1 1,0 1-1,-1 0 1,1-1 0,0 1-1,0 0 1,0-1 0,0 1-1,0 0 1,0 0 0,0-1-1,0 1 1,0 0 0,0-1-54,-1 5 149,-1 5-21,1 0 0,0 0 0,0 0 0,1 0 0,1 1 0,-1-1 0,2 0 0,0 4-128,5 17 333,2 0-1,1 0-332,-2-10 125,-2-1-1,-1 1 0,0 0 1,-1 0-1,0 18-124,-3-13 95,0-1 113,-2 0 0,0 7-208,-2-25 238,0-12-38,0-10 51,2-32-121,2-1 0,2 1 0,2 0 0,2 0-1,2 0 1,9-23-130,-14 54 1,2 0-1,0 1 0,7-13 0,-13 27-1,1-1 0,-1 1 0,1 0-1,0 0 1,0 0 0,0 0 0,-1 0-1,1 0 1,0 0 0,0 0 0,0 0 0,1 0-1,-1 0 1,0 0 0,0 1 0,0-1-1,0 1 1,1-1 0,-1 1 0,0-1-1,1 1 2,0 0-1,-1 0 0,0 0-1,0 0 1,0 1 0,1-1-1,-1 0 1,0 1 0,0-1-1,0 1 1,0-1 0,0 1-1,0 0 1,0-1 0,0 1-1,0 0 1,0 0 0,0 0-1,1 1 2,3 5-5,1 0 0,-1 0-1,-1 1 1,0 0-1,3 6 6,-4-9 0,4 10 0,2-1-1,0 0 0,0-1 1,2 0-1,-1-1 1,2 0-1,-1-1 1,2 0-1,-1 0 1,1-1-1,1-1 0,0-1 1,0 0-1,1 0 1,0-2-1,0 1 1,9 0 0,-8-2 0,1 0 1,-1-2-1,1 0 1,0-1 0,0-1-1,0 0 1,0-2-1,0 1 1,0-2 0,-1-1-1,1 0 1,0-1-1,-1 0 1,0-1 0,0-1-1,14-8 0,-11 4 7,1-2-1,-1 0 1,-1-1-1,-1-1 1,0-1-1,5-6-6,-16 16 5,-1-1 0,1 0-1,-2 0 1,1 0 0,-1-1-1,0 1 1,0-1 0,0 0-1,-1 0 1,0 0 0,-1-1-1,1 1 1,-2-1 0,1 0-1,-1 1 1,0-1 0,0 0-1,-1 0 1,-1-5-5,1 10 2,0 0 1,-1 0-1,1 0 0,-1-1 0,0 1 1,0 0-1,0 0 0,-1 0 0,1 0 1,-1 0-1,1 1 0,-1-1 0,0 0 1,0 1-1,0-1 0,-1 1 0,1 0 1,0 0-1,-1 0 0,0 0 0,1 0 1,-1 0-1,0 1 0,0-1 0,0 1 0,0 0 1,0 0-1,0 0 0,0 0 0,-1 0 1,1 1-1,-1-1-2,-3 1 4,0 0-1,-1 0 1,1 1-1,0 0 1,-1 0 0,1 1-1,0 0 1,0 0-1,0 0 1,0 1 0,0 0-1,1 1 1,-5 2-4,-9 7 10,2 2-1,-1-1 1,2 2 0,0 1 0,0 0-1,2 1 1,0 0 0,-7 14-10,14-20 21,0 0 0,2 1 0,-1-1 1,1 2-1,1-1 0,1 0 0,0 1 0,0 0 1,1 0-1,1 0 0,1 0 0,0 1 0,0-1 1,2 13-22,0-21 11,0 0 1,1 0 0,-1-1-1,1 1 1,0 0 0,1-1-1,-1 1 1,1-1 0,0 0-1,1 0 1,-1 0 0,1 0 0,0-1-1,0 1-11,3 2 15,0-1 0,1 0 0,0-1 0,0 0 0,0 0 1,0 0-1,1-1 0,5 2-15,6 1 23,0-2 1,0 0 0,1-1 0,0-1 0,-1 0 0,1-2-1,20-1-23,-17-1-88,0-1-1,-1-1 0,1-1 0,-1-1 0,0-1 1,-1-1-1,1-1 0,-1-1 0,-1-1 0,0-1 1,0 0-1,16-14 89,-29 20-741,-1-1-1,0 0 1,-1-1 0,0 0 0,0 1 0,0-2 0,-1 1 0,4-6 741,11-25-2256</inkml:trace>
  <inkml:trace contextRef="#ctx0" brushRef="#br0" timeOffset="3596.634">4543 615 6081,'-7'-4'2423,"1"1"1026,4 6-1580,2-2-737,1 4-188,14 67 230,-4-20-386,-1 0 0,1 39-788,-10-75 130,-1-10-44,1-1 0,-1 0-1,0 1 1,0-1-1,-1 1 1,-1 4-86,2-10 10,0 0 0,0 0 0,0 0 1,0 0-1,0 0 0,0 0 0,0 0 0,0 0 0,0 0 0,0 0 0,0 0 0,0 0 0,0 0 0,0 0 1,0 0-1,0 0 0,0 0 0,0 0 0,0 0 0,0 0 0,-1 0 0,1 0 0,0 0 0,0 0 1,0 0-1,0 0 0,0 0 0,0 0 0,0 0 0,0 0 0,0 0 0,0 0 0,0 0 0,0 0 0,0 0 1,0 0-1,0 0 0,0 0 0,0 0 0,0 0 0,0 0-10,-2-11 166,1-14-48,0-17-18,1 4-47,1 1 0,2-6-53,-1 30 3,0-1 1,1 1-1,0 0 1,2 0-1,-1 0 1,1 0-1,6-9-3,-5 11 1,1 0 0,-1 1 0,2 0 0,0 0 0,0 1 0,0 0 0,1 0 0,1 1 0,-1 0 0,9-5-1,-14 11-1,1-1 0,-1 1 1,1 0-1,0 0 0,0 0 1,0 0-1,0 1 0,0 0 1,0 0-1,0 0 1,0 1-1,0 0 0,0 0 1,0 0-1,1 1 0,-1-1 1,0 1-1,0 0 0,0 1 1,0-1-1,0 1 1,-1 0-1,1 0 0,0 1 1,-1-1-1,0 1 0,1 0 1,2 2-1,-1 1 0,1-1 0,-1 1 0,0 0 0,-1 0 0,0 1 0,0 0 0,0 0 0,-1 0 0,0 0 0,0 1 0,-1-1 0,1 1-1,-2 0 1,1 0 0,-1 2 1,1 4 2,-1 0-1,-1 1 0,0-1 0,-1 0 1,0 1-1,-1-1 0,-1 0 1,-3 14-2,-1-4 11,3-12 0,1 0 1,0 0-1,0 0 1,1 3-12,26-36 136,-6-4-103,0 0 0,-2-1 0,0-1-1,-2 0 1,-1-1 0,1-6-33,-3 5 7,2 0 0,1 1-1,2 1 1,0 0 0,19-20-7,-32 43 0,-1 0 1,1 1-1,0 0 1,0 0 0,0 0-1,0 0 1,0 0-1,0 1 1,3-1-1,-6 2-1,0 1 1,0 0-1,0 0 1,0-1-1,0 1 1,0 0-1,0 0 1,0 0-1,0 0 1,1 0-1,-1 0 1,0 0-1,0 1 1,0-1-1,0 0 1,0 1-1,0-1 1,0 0-1,0 1 1,0-1-1,0 1 1,0 0 0,0-1-1,-1 1 1,1 0-1,0-1 1,0 1-1,0 0 1,-1 0-1,1 0 1,0 0-1,-1 0 1,1 0-1,-1 0 1,1 0-1,-1 0 1,0 0-1,1 0 1,-1 0-1,0 0 1,0 0-1,0 0 1,0 0 0,4 18-3,0 0 1,-2 0-1,-1 1 1,0 15 2,-1-16 0,1-1 0,0 1 0,2-1 0,3 16 0,-4-27 1,1 0-1,-1 0 1,1-1-1,0 1 1,1-1-1,0 0 1,0 0 0,0 0-1,1-1 1,-1 1-1,1-1 1,1 0-1,-1-1 1,1 1-1,0-1 0,8 5 62,0-1-1,0-1 0,0 0 0,1-1 0,0 0 0,1-2 0,-1 1 0,1-2 1,14 2-62,11-1 26,1-2 0,-1-1 1,11-3-27,58-7-77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7:30.0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88 260 6049,'-2'-1'483,"1"0"-1,-1 1 1,1-1-1,-1 0 0,1 0 1,0 0-1,-1 0 1,1 0-1,0 0 0,0 0 1,0 0-1,0 0 1,0-1-1,0 1 0,0 0 1,0-1-483,0-1 289,-1 0 0,1 0 0,0 0 0,0 0 0,0 0 0,0 0 0,1-4-289,-1 1 63,1-1 0,0 1 1,0-1-1,1 1 0,-1-1 0,2-2-63,1 2 131,0 1 0,0-1 0,1 1 0,0 0 0,0 0 0,1 1 0,-1-1 0,1 1 0,0 0 0,1 0 0,5-4-131,4-4 223,-6 4-123,1 1-1,0 0 0,1 1 0,0 0 0,0 1 0,0 0 0,1 1 0,0 0 0,0 1 0,0 0 0,0 1 0,4 0-99,-9 1 22,0 1 0,0 0-1,0 1 1,0 0-1,0 0 1,0 1 0,0 0-1,1 0 1,-1 0 0,-1 1-1,1 0 1,0 0-1,0 1 1,-1 0 0,1 0-1,-1 1 1,0-1-1,0 1 1,0 1 0,-1-1-1,0 1 1,3 3-22,2 3 17,-1 1-1,-1 1 1,0-1 0,-1 2-1,-1-1 1,0 0 0,0 1-1,-1 0 1,2 15-17,2 12 49,-2 1 0,2 38-49,-7-41 27,-2 0 1,-1 0-1,-3 0 0,-3 16-27,-9 28 78,-15 42-78,22-93 27,-1 0 1,-11 22-28,17-45 7,-1 1 0,0 0 1,-1-1-1,0 0 0,0-1 0,-1 1 1,0-1-1,-1 0 0,0-1 1,-4 4-8,-1-1 15,-1-1 0,1-1 1,-1 0-1,-1-1 1,1-1-1,-1 0 0,-16 4-15,22-7 10,-1-2-1,0 1 1,0-1-1,0 0 1,0-1-1,0-1 1,0 1-1,0-1 1,0-1-1,1 0 0,-1 0 1,1-1-1,-7-3-9,8 3 6,0 0-1,1-1 0,-1 0 0,1 0 1,-1-1-1,1 0 0,-3-3-5,8 6 2,0-1 0,-1 1-1,1-1 1,0 0 0,0 0 0,0 1-1,1-1 1,-1-1 0,1 1 0,0 0 0,-1 0-1,1-1 1,1 1 0,-1 0 0,0-1-1,1 1 1,0-1 0,0 1 0,0-1-1,0 0-1,1-5 5,1-1-1,0 1 1,1-1-1,0 1 1,0 0-1,1 0 0,0 0 1,3-4-5,11-18 20,13-17-20,-24 38 2,-1 1 0,4-6 6,1 0 0,0 0 0,1 2 0,11-12-8,-21 23 1,1-1 1,0 1-1,-1 0 0,1 0 1,0 0-1,0 0 0,0 0 1,1 0-1,-1 1 0,0 0 1,0 0-1,1 0 0,-1 0 1,1 0-1,-1 0 1,1 1-1,-1 0 0,1 0 1,0 0-1,-1 0 0,1 0 1,-1 1-1,1-1 0,-1 1 1,1 0-1,-1 0 0,2 2-1,1 0 2,0 1 0,0 0-1,0 0 1,-1 1 0,0-1-1,0 1 1,0 0 0,-1 1-1,1-1 1,1 4-2,9 15 12,-1 1 0,0 1-12,14 25 15,-19-35 35,1-1 1,0 0-1,1-1 0,1 0 0,0-1 0,1 0 0,0-1 0,1 0 0,1-1 0,0-1 0,0-1 0,1 0 0,8 4-50,4-3 166,1-1-1,0-1 1,0-1 0,1-1-1,-1-2 1,1-1 0,0-2-1,5-1-165,58-3 1290,85-16-1290,-144 15 412,35-2 167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9:36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50 611 4769,'-41'-42'9661,"41"42"-9616,0 0 0,0 0 0,-1 0 0,1 0 0,0 0 0,0-1 0,0 1 0,0 0-1,0 0 1,0 0 0,-1 0 0,1 0 0,0 0 0,0 0 0,0 0 0,0 0 0,-1 0 0,1 0 0,0 0 0,0-1 0,0 1 0,0 0 0,-1 0 0,1 0 0,0 0 0,0 0 0,0 0 0,0 1 0,-1-1 0,1 0 0,0 0 0,0 0 0,0 0 0,0 0 0,-1 0 0,1 0 0,0 0 0,0 0 0,0 0 0,0 0-1,0 1 1,0-1 0,-1 0 0,1 0 0,0 0 0,0 0 0,0 0 0,0 1-45,-1 10 860,5 14-534,19 87 144,-7-30-153,3-1-1,4-1 0,11 21-316,-31-95 26,-1 0 0,1 0 0,0 0 0,1 0 0,0 0 0,0-1 0,2 3-26,-6-8 6,1 1 1,0 0 0,-1-1-1,1 1 1,0-1 0,0 1-1,-1-1 1,1 1 0,0-1-1,0 1 1,0-1 0,0 0-1,0 1 1,-1-1 0,1 0-1,0 0 1,0 0 0,0 0-1,0 0 1,0 0 0,0 0-1,1 0-6,-1-1 9,1 0 0,-1 1 0,1-1 0,-1 0 0,0 0 0,1 0 0,-1-1 0,0 1 0,0 0 0,0 0 0,0-1 0,0 1 0,0 0 0,0-1 0,0 1 0,-1-1 0,1 1 0,0-1-9,9-23 57,-2-1 0,0 0-1,-1 0 1,-2 0 0,1-12-57,-1 5 25,2 1 0,1-1 0,4-6-25,-11 34 1,1 1-1,-1 0 1,1 0 0,1 0 0,-1 0 0,0 0 0,1 0 0,0 1 0,0-1 0,0 1 0,0 0 0,1-1-1,-2 3-1,0 0 1,0 0 0,0 0-1,0 0 1,0 0 0,0 1-1,1-1 1,-1 0-1,0 1 1,1 0 0,-1 0-1,0-1 1,1 1 0,-1 1-1,0-1 1,1 0-1,-1 0 1,0 1 0,1 0-1,-1-1 1,0 1 0,0 0-1,2 1 1,3 1-1,0 1 0,0 0 0,0 0 0,0 1 0,0 0 0,-1 0 0,0 1 0,2 3 1,45 54 0,-5-5 8,-26-34-1,-15-15-5,1 0 1,0-1-1,0 0 1,1-1-1,2 2-2,-10-8 2,0-1 1,0 1-1,0-1 0,0 1 1,0 0-1,0-1 1,0 0-1,1 1 0,-1-1 1,0 0-1,0 1 0,0-1 1,0 0-1,1 0 1,-1 0-1,0 0 0,0 0 1,0-1-1,1 1 0,-1 0 1,0 0-1,0-1 1,0 1-1,1-1-2,0 0 11,0-1 1,0 1-1,-1 0 1,1-1-1,-1 0 1,1 1-1,-1-1 1,0 0-1,0 0 0,0 0 1,0 1-1,0-1 1,0-1-12,3-6 58,-1 0-1,-1 0 1,0 0 0,0 0-1,0 0 1,-1-1-58,0-26 95,-2 0-1,-1 1 1,-2-6-95,0 2 65,1 0 1,3-9-66,0 45 8,0 1 0,0 0 0,0-1 0,1 1 0,-1-1 0,1 1 0,0 0 0,-1-1 0,1 1 0,0 0 0,0 0 0,1-1 0,-1 1 1,0 0-1,1 0 0,-1 0-8,1 1-58,-1 0-1,0 0 1,0 1 0,1-1 0,-1 0 0,0 1 0,1-1 0,-1 1 0,1-1-1,-1 1 1,1 0 0,-1 0 0,1-1 0,-1 1 0,1 0 0,-1 0 0,1 1-1,-1-1 1,1 0 0,-1 0 0,1 1 0,-1-1 0,1 1 0,-1-1 0,2 2 58,21 10-766</inkml:trace>
  <inkml:trace contextRef="#ctx0" brushRef="#br0" timeOffset="365.04">954 572 9602,'-21'-16'4105,"9"19"-2505,-1 1-191,8 11-641,3 12-280,8 4-200,5 6-88,6 9-88,2-1-24,-1 2-32,-4-2-8,3 0 40,-10-6 104,3-13-600,-2-1 568,-13-20-216</inkml:trace>
  <inkml:trace contextRef="#ctx0" brushRef="#br0" timeOffset="751.26">894 235 10978,'-26'-25'4297,"8"14"-3112,5 3-457,10 8-424,5 2-32,15 10-3545,9 7 2529</inkml:trace>
  <inkml:trace contextRef="#ctx0" brushRef="#br0" timeOffset="1122.545">1419 195 7009,'-23'-43'4847,"21"40"-4509,0 0 1,0 1 0,0-1-1,-1 1 1,1-1 0,0 1-1,-1 0 1,0 0-1,1 0 1,-1 0 0,0 1-1,0-1 1,-2 0-339,4 2 47,1 0-1,-1 0 1,0-1-1,1 1 1,-1 0-1,0 0 1,1 0 0,-1 0-1,0 1 1,1-1-1,-1 0 1,0 0-1,1 0 1,-1 0-1,1 1 1,-1-1 0,0 0-1,1 1 1,-1-1-1,1 0 1,-1 1-1,1-1 1,-1 1-1,1-1 1,-1 1 0,1-1-1,0 1 1,-1-1-1,1 1 1,0-1-1,-1 1 1,1-1-1,0 1 1,0 0 0,-1-1-1,1 1 1,0 0-1,0-1 1,0 1-1,0 0-46,-3 31 436,6 6-338,1-1 0,2 1 1,2-1-1,11 29-98,-10-32 47,21 79 179,6-1 0,43 93-226,-69-184 37,-4-9-163,-1 0-1,0 0 1,0 1 0,-1-1-1,1 11 127,-5-6-1621,-7-13 624</inkml:trace>
  <inkml:trace contextRef="#ctx0" brushRef="#br0" timeOffset="1123.545">1264 669 10218,'-13'0'4257,"12"2"-2689,5 5-255,19-5-505,13-2-280,22-7-256,11-4-64,10-7-104,1 3 160,-5-2 56,-4-5-872,-7-2 528</inkml:trace>
  <inkml:trace contextRef="#ctx0" brushRef="#br0" timeOffset="1532.625">1850 55 8858,'-17'-11'1401,"-27"-23"2414,43 33-3715,0 0 0,1 0 0,-1 1 0,1-1 0,-1 1 0,0-1 0,1 0 0,-1 1 0,0-1 0,0 1 0,1 0 0,-1-1 0,0 1 0,0 0 1,0-1-1,1 1 0,-1 0 0,0 0-100,0 1 74,1 0-1,-1 0 1,1-1 0,0 1 0,0 0 0,-1 0-1,1 0 1,0 1 0,0-1 0,0 0 0,0 0-1,0 0 1,0 0 0,1 0 0,-1 0 0,0 0-1,0 0 1,1 0 0,-1 0-74,6 27 195,1-1 0,1 0 1,2 0-1,5 12-195,56 104 136,3 9-133,-53-100 247,-2 1 0,-2 2 0,0 14-250,-12-44 139,0 0-1,-2 1 1,-1-1-1,-1 1 1,-1 0-1,-1-1 1,-2 1-1,-2 8-138,-2-11 128,4-18 21,0-14 67,3-28-98,2 0 0,1 0 0,2 0-1,1 0 1,7-20-118,-9 41 18,0-5-15,1 0 1,0 1-1,2-1 0,1 1 0,0 0 0,1 1 0,1 0 1,3-2-4,-12 18-1,1 1 1,0-1-1,0 1 1,0 0 0,1-1-1,-1 1 1,1 0-1,-1 0 1,1 1 0,-1-1-1,1 0 1,0 1-1,0 0 1,0-1 0,2 1 0,-3 0-1,1 1 1,0 0-1,-1 0 1,1 0-1,0 0 1,-1 0-1,1 1 1,-1-1-1,1 1 1,-1 0-1,1-1 1,-1 1-1,1 0 1,-1 1-1,0-1 1,0 0-1,1 1 1,-1-1-1,0 1 1,0 0 0,7 6 1,0 0 0,0 1 0,-1 0 0,0 1 0,-1 0 0,5 8-1,35 69-52,-38-66 116,1-1 1,1-1-1,0 0 0,2 0 1,0-1-1,1-1 1,9 8-65,-11-15 325,0 0 1,1-1-1,0-1 1,1 0-1,0-1 0,0 0 1,1-1-1,1 0-325,53 10 1176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9:33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287 371 2817,'40'45'3498,"-54"-57"2896,-1 1-3578,-30-15-3432,34 20 1416,5 3-740,0 1-1,0-1 1,-1 1 0,1 0 0,-1 1 0,1-1-1,-1 2 1,0-1 0,1 0 0,-1 1 0,0 1 0,0-1-1,1 1 1,-1 0 0,0 0 0,1 1 0,-1 0-1,1 0 1,0 1 0,0-1 0,-5 4-60,4-1 9,0 1 0,0 0 0,1 0 1,0 1-1,0 0 0,0 0 0,1 0 0,0 1 0,1-1 0,0 1 0,0 0 1,0 1-1,1-1 0,0 1 0,0 5-9,-2 3 2,2 1 0,0-1 0,1 1 0,1 0 0,1 0 0,0 0 0,2 5-2,-1-11 1,1 0 0,0 0 1,1-1-1,0 1 1,1-1-1,0 0 0,1 0 1,1 0-1,-1-1 1,2 0-1,5 9-1,-7-14 3,-1 0 0,1 0 0,-1 0 0,1-1-1,1 0 1,-1 0 0,1 0 0,-1-1 0,1 1 0,0-2 0,0 1 0,1 0 0,-1-1-1,0 0 1,1-1 0,-1 1 0,1-1 0,0-1 0,-1 1 0,1-1 0,6-1-3,-1 0 12,0-1 1,0 0-1,0-1 0,-1-1 1,1 0-1,-1 0 1,0-1-1,0 0 0,-1-1 1,1-1-1,-1 1 1,0-2-1,-1 1 1,0-1-1,5-6-12,-8 8 9,0-1-1,-1 0 1,1 0-1,-1 0 1,-1-1-1,1 1 1,-1-1-1,-1 0 1,0 0-1,0-1 1,0 1-1,-1-1 1,0 1-1,-1-1 1,0 0-1,0 1 1,-1-1-1,0 0 1,0 0 0,-1 0-1,-2-5-8,-2-4 19,0 1-1,-2 0 0,0 0 1,-1 1-1,0 0 1,-11-14-19,19 29 2,0 1 1,0-1-1,-1 1 0,1-1 1,0 0-1,-1 1 1,1-1-1,0 1 1,-1-1-1,1 1 0,-1 0 1,1-1-1,-1 1 1,1-1-1,-1 1 0,1 0 1,-1-1-1,1 1 1,-1 0-1,0 0 1,1-1-1,-1 1-2,-3 10 62,6 23-11,2-15-33,0-1-1,1 0 1,0 0-1,2-1 1,0 1-1,1-2 0,0 1 1,1-1-1,1 0 1,5 5-18,-8-11-66,1 0 1,0-1 0,0-1 0,0 1 0,1-1 0,0-1 0,0 1-1,1-1 1,0-1 0,0 0 0,0-1 0,1 0 0,0 0-1,-1-1 1,1 0 0,0-1 0,2 0 65,23 1-417</inkml:trace>
  <inkml:trace contextRef="#ctx0" brushRef="#br0" timeOffset="358.174">947 55 7634,'0'-3'381,"-1"0"1,1 1 0,0-1-1,-1 0 1,1 0-1,-1 0 1,0 0 0,0 0-1,0 0 1,-1 1 0,1-1-1,-1 0 1,1 1 0,-1-1-1,0 1 1,0 0-1,0 0 1,-2-2-382,4 4 49,0-1 0,0 1 0,-1 0 0,1 0 0,0 0 0,0 0 0,-1-1 0,1 1 0,0 0 0,-1 0 0,1 0-1,0 0 1,-1 0 0,1 0 0,0 0 0,0 0 0,-1 0 0,1 0 0,0 0 0,-1 0 0,1 0 0,0 0 0,-1 0 0,1 0 0,0 1 0,0-1 0,-1 0 0,1 0 0,0 0 0,0 0 0,-1 0-1,1 1 1,0-1 0,0 0 0,-1 0 0,1 1 0,0-1 0,0 0 0,0 0 0,0 1 0,-1-1 0,1 0 0,0 0 0,0 1 0,0-1 0,0 0-49,-4 15 383,4 5-276,0 1 0,1 0 0,2-1 0,0 1-1,3 10-106,2 10 81,0 12-11,32 225 129,-34-216-95,-4 0 0,-2 1 1,-5 32-105,-1-50 98,3-29 80,1 1-1,0-1 1,1 1 0,1 0-1,2 14-177,-2-30 18,1 0 0,-1 0-1,0 0 1,0 0 0,1 0-1,-1 0 1,1 0 0,-1 0 0,1-1-1,-1 1 1,1 0 0,0 0-1,-1 0 1,1-1 0,0 1-1,0 0-17</inkml:trace>
  <inkml:trace contextRef="#ctx0" brushRef="#br0" timeOffset="1332.882">1424 593 3361,'69'-42'2260,"-69"42"-2193,1-1-1,0 1 0,-1 0 1,1-1-1,-1 1 0,1-1 1,0 1-1,-1-1 0,1 1 1,-1-1-1,1 1 0,-1-1 1,0 1-1,1-1 0,-1 0 1,1 1-1,-1-1 1,0 0-1,0 1 0,1-1 1,-1 0-1,0 1 0,0-1 1,0 0-1,0 0 0,0 1 1,0-1-1,0 0 0,0 1 1,0-1-1,0 0 0,0 0 1,0 1-1,-1-1 1,1 0-1,0 1 0,-1-1 1,1 0-1,0 1 0,-1-1 1,1 0-1,-1 1 0,1-1 1,0 1-1,-1-1 0,0 1 1,1-1-1,-1 1 1,1 0-1,-1-1 0,0 1 1,1-1-1,-1 1-66,-2-2 365,0-1-92,-1 0 0,0 1 0,0 0 0,0-1 0,0 1 0,0 1 0,0-1 0,-1 0 0,1 1 0,-1 0 0,1 0 0,-1 1 0,1-1 0,-1 1 0,1 0 0,-1 0 0,1 0 0,-1 1 0,1-1 0,-1 1 0,1 0 0,-1 1 0,0-1-273,-7 3 170,1 1 0,-1-1 0,1 2 0,0 0 1,0 0-1,1 1 0,-10 8-170,14-11 9,0 1 1,1 1-1,0-1 0,0 1 0,0 0 1,1 0-1,0 0 0,0 1 1,1-1-1,-1 1 0,1 0 1,1 0-1,0 0 0,0 1 1,0-1-1,1 0 0,0 1 0,0-1 1,0 1-1,2 4-9,-1-4 0,1 1 1,0-1-1,1 0 0,0 0 1,1 1-1,-1-1 0,2-1 1,-1 1-1,1 0 0,0-1 1,0 0-1,1 0 0,0 0 1,1 0-1,-1-1 0,1 0 1,0 0-1,2 1 0,-1-2 6,1 1 1,0-1-1,0-1 0,0 0 1,0 0-1,0 0 0,1-1 0,0-1 1,0 1-1,-1-1 0,1-1 1,0 0-1,1 0 0,-1-1 1,0 0-1,0 0 0,0-1 1,0 0-1,5-2-6,-4 1 11,-1 0 0,0-1 0,0 0 0,0-1 0,0 0 0,0-1 0,-1 1 0,1-2 0,-2 1 0,1-1 0,0 0 0,-1-1 0,0 0 0,-1 0-1,1 0 1,-1-1 0,-1 0 0,3-4-11,-6 7 11,1 0 0,-1-1 0,0 0 0,0 1 0,-1-1 0,1 0 0,-1 0 0,0 1-1,-1-1 1,0 0 0,0 0 0,0 0 0,-1 0 0,1 0 0,-2-3-11,0 0 15,-1 0 1,0 0-1,0 1 0,-1-1 0,0 0 1,-1 1-1,0 0 0,0 0 1,-6-6-16,4 6 16,1 1 0,-2-1 0,1 1 1,-1 1-1,0 0 0,-1 0 1,1 0-1,-1 1 0,-2 0-16,6 2 15,-1 0-1,0 1 1,-1 0 0,1 0-1,0 1 1,-1 0-1,1 0 1,0 0-1,-1 1 1,1 0 0,-1 0-1,1 1 1,-7 0-15,-13 9-161,26-10 170,-1 0 0,0 0 0,1 1 0,-1-1 0,1 0-1,-1 1 1,1-1 0,-1 0 0,1 1 0,-1-1 0,1 1-1,-1-1 1,1 1 0,-1-1 0,1 1 0,0-1 0,-1 1-1,1-1 1,0 1 0,-1 0 0,1-1 0,0 1 0,0 0-1,0-1 1,0 1 0,-1 0 0,1-1 0,0 1 0,0 0-1,0-1 1,0 1 0,0-1 0,1 1 0,-1 0 0,0-1 0,0 1-1,0 0 1,1-1 0,-1 1 0,0 0 0,1-1 0,-1 1-9,13 12 137</inkml:trace>
  <inkml:trace contextRef="#ctx0" brushRef="#br0" timeOffset="1951.028">1916 424 6969,'-1'-2'468,"0"1"-1,-1-1 0,1 1 0,-1-1 1,1 1-1,-1 0 0,1 0 0,-1 0 1,0 0-1,0 0 0,1 0 0,-1 0 0,-1 0-467,3 1 69,0 0-1,-1 0 1,1 0-1,0 0 1,-1 0-1,1 0 1,0 0-1,0 1 1,-1-1-1,1 0 1,0 0-1,0 0 1,-1 0-1,1 0 0,0 0 1,0 1-1,-1-1 1,1 0-1,0 0 1,0 0-1,0 1 1,-1-1-1,1 0 1,0 0-1,0 0 1,0 1-1,0-1 1,0 0-1,-1 0 0,1 1 1,0-1-1,0 0-68,0 19 256,8 21-41,2 0 0,2-1 0,4 8-215,12 41 326,-18-56-185,-4-13-14,0 1 1,-1 0-1,-1 0 0,-1 0 0,0 8-127,-5-21 725,-1-11 152,-6-14-95,0-6-735,1 0 0,1-1 0,1 0 0,1 0 1,1 0-1,0-9-47,4 24 1,0 1 1,0 0-1,1-1 0,0 1 1,1-1-1,0 1 0,0 0 1,1 0-1,0 0 1,1 0-1,-1 0 0,2 1 1,-1 0-1,2 0 0,-1 0 1,1 0-1,0 1 1,0 0-1,2-1-1,-1 2-1,0 1-1,1 0 1,-1 0 0,1 1-1,0 0 1,0 0-1,0 1 1,1 0 0,-1 0-1,1 1 1,0 0 0,-1 1-1,1 0 1,0 0 0,0 1-1,0 0 1,0 1 0,0 0 1,-1 0-2,1 0 1,-1 0 0,0 1 0,0 0 0,0 0 0,0 1-1,0 0 1,-1 1 0,1 0 0,-1 0 0,0 0-1,0 1 1,0 0 0,-1 0 0,1 1 0,-1 0 0,-1 0-1,1 0 1,-1 1 1,8 16 50,-2-1-1,-1 2 1,0-1-1,-2 1 0,-1 1 1,2 13-50,16 49 591,-11-57 1064,7-2-709</inkml:trace>
  <inkml:trace contextRef="#ctx0" brushRef="#br0" timeOffset="2835.457">2909 520 2489,'2'-2'310,"0"0"0,0-1 1,0 1-1,0 0 1,0-1-1,-1 1 1,1-1-1,-1 0 1,0 0-1,0 1 0,0-1 1,0 0-1,0 0 1,-1 0-1,1 0 1,-1 0-1,0 0 1,0 0-1,0 0 1,0 0-1,-1 0 0,1 0 1,-1 0-1,1 0 1,-1 0-1,0 1 1,-1-2-311,1 1 208,0-1-1,0 1 1,0 0 0,-1-1 0,0 1 0,0 0 0,0 0 0,0 0-1,0 0 1,0 1 0,-1-1 0,1 1 0,-1-1 0,0 1 0,0 0-1,0 0 1,0 0 0,0 0 0,0 0 0,0 1 0,-1 0-1,1-1 1,-1 1-208,-3 1 110,0-1 0,-1 1-1,1 1 1,0 0 0,0 0-1,0 0 1,0 1 0,1-1 0,-1 2-1,0-1 1,1 1 0,-1 0-1,1 0 1,0 1 0,0 0-1,-3 2-109,-1 2 34,-1 1-1,1-1 0,1 2 1,-1-1-1,2 2 0,-1-1 1,1 1-1,-1 4-33,4-7 6,1 1 0,0-1 1,0 1-1,1 0 0,0 0 0,0 1 0,1-1 0,1 1 1,0-1-1,0 1 0,0-1 0,1 1 0,1 0 0,0-1 0,0 3-6,1-6 2,-1 0 0,1 0 0,0 0-1,0 0 1,1 0 0,-1 0 0,1-1-1,1 1 1,-1-1 0,1 0-1,0 0 1,0 0 0,0 0 0,1-1-1,-1 0 1,1 0 0,0 0 0,1-1-1,-1 1 1,0-1 0,1 0-1,0-1 1,4 2-2,0 0 8,1-1 0,0-1-1,0 0 1,0 0 0,0-1-1,0-1 1,0 1 0,0-2 0,0 0-1,0 0 1,2-1-8,-7 1 7,-1 0 0,1-1 0,0 0 0,-1 0-1,1 0 1,-1-1 0,1 1 0,-1-1 0,0-1 0,0 1 0,0-1 0,-1 0-1,1 0 1,-1 0 0,0 0 0,0-1 0,-1 0 0,1 0 0,-1 0 0,0 0 0,1-3-7,-2 4 6,-1-1 0,0 1 0,0 0 0,-1 0 0,1 0 0,-1 0 0,0 0 0,0-1 0,0 1 0,0 0 0,-1 0 0,0 0 0,0 0 0,0 0 0,0 0 0,-2-3-6,-4-9 21,-1-1-1,-1 2 1,-4-7-21,-5-9 18,9 11-11,6 12-11,5 10-15,106 176-36,-102-170 55,48 73 115,20 46-115,-60-102 18,-2 0 0,-1 1 0,-2 1 1,0-1-1,-1 2 0,-2-1 1,1 15-19,-6-30 35,0 0 0,-1 0 0,0 1 0,-1-1 0,0 0 0,-1 0 0,-1 0 0,0-1 0,0 1 0,-5 9-35,5-13 55,-1 0 1,-1-1-1,1 1 1,-2-1-1,1 0 1,-1 0-1,1 0 1,-2-1-1,1 0 1,-1 0-1,0 0 1,0-1-1,-1 0 1,-6 3-56,0-2 32,0 0 1,1-1 0,-2-1 0,1-1-1,0 0 1,-1 0 0,1-1 0,-1-1-1,0-1 1,0 0 0,1-1 0,-1 0-1,-8-3-32,-7-2 41,1-1-1,-1-1 0,1-2 0,1-1 0,-27-14-40,46 21 34,0-1 0,1 0-1,0 0 1,0-1 0,0 0 0,1 0-1,-4-4-33,9 7 9,0 0 1,-1 1-1,1-1 0,0 0 0,1 0 0,-1 0 0,1-1 0,-1 1 0,1 0 0,0-1 0,0 1 0,0 0 0,1-1 1,-1 1-1,1-1 0,0 1 0,0-1 0,0 1 0,0-1 0,1 1 0,0-3-9,16-46 121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0:00.2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74 903 9018,'-19'-8'4145,"1"12"-2241,4 18-263,3 9-113,1 18-544,8 4-184,12 11-352,7 3-144,11 4-192,-2 0-40,-3 4-24,-7 5 0,-13-9 121,-6-3-169,-8-13-617,-4-15-455,2-10 544</inkml:trace>
  <inkml:trace contextRef="#ctx0" brushRef="#br0" timeOffset="374.749">45 1146 6937,'-3'-32'4254,"2"1"0,2-29-4254,0 46 336,1 1 0,1-1-1,0 1 1,0 0-1,1 0 1,1 0-1,6-11-335,-2 6 99,2 0 0,0 1 0,1 0 0,1 1 0,1 0 0,0 1 0,7-5-99,-10 10 22,1 0-1,1 1 1,-1 0-1,1 1 1,1 0 0,-1 1-1,2 1 1,-1 0-1,0 1 1,2 0-22,-13 4 2,1 0 0,-1 0 0,1 0 0,-1 1 0,1 0 0,-1-1 0,1 1 0,-1 0 0,1 1 1,-1-1-1,1 1 0,-1-1 0,1 1 0,-1 0 0,0 0 0,1 1 0,-1-1 0,0 1 0,0-1 0,0 1 1,0 0-1,0 0 0,0 0 0,-1 1 0,1-1 0,-1 1 0,1-1 0,-1 1 0,0 0 0,0 0 0,0 0 1,-1 0-1,1 1-2,2 7 0,0 0 0,0 0 0,-1 0 0,0 1 0,-1-1 0,-1 1 0,0 0 0,0-1 0,-1 3 0,0 13 4,-2 0 0,0 0 0,-2-1-1,-1 1 1,-1-1 0,-6 16-4,8-29 9,-1-1 0,0 0 0,0-1 1,-1 1-1,-1-1 0,0 0 0,0-1 0,-1 1 0,0-2 0,-1 1 0,0-1 0,-1 0 1,0-1-1,-10 7-9,14-12 20,0 0 1,-1 0-1,0 0 1,1-1-1,-1 0 1,0-1-1,0 1 0,0-1 1,0 0-1,0-1 1,0 0-1,0 0 1,-1 0-1,-5-2-20,2 0 2,0-1 1,0 0-1,1 0 0,-1-1 0,1 0 0,0-1 1,0 0-1,-8-6-2,2-3-47</inkml:trace>
  <inkml:trace contextRef="#ctx0" brushRef="#br0" timeOffset="839.391">702 783 8674,'-1'-1'374,"-1"0"0,1 0 0,-1 0 0,1 0 0,-1 1 0,1-1 0,-1 0 0,0 1 0,1-1 1,-1 1-1,0-1 0,0 1-374,-4 5 1731,6 10-1106,8 19 141,2-1 0,1-1 0,13 28-766,9 25 624,-31-81-589,4 12 111,0 0 0,-2 0-1,0 1 1,0 0 0,-2-1 0,1 18-146,-3-34 16,0 1 0,1 0 0,-1-1 0,0 1 0,0 0 0,0-1 0,0 1 1,0-1-1,0 1 0,0 0 0,-1-1 0,1 1 0,0 0 0,0-1 0,0 1 0,-1-1 0,1 1 0,0-1 1,-1 1-1,1 0 0,0-1 0,-1 1 0,1-1 0,-1 1 0,1-1 0,0 0 0,-1 1 0,1-1 0,-1 0 1,0 1-1,1-1 0,-1 0 0,1 1 0,-1-1 0,1 0 0,-1 0 0,0 0-16,0 0 27,0 0-1,0-1 1,0 1 0,0-1-1,0 0 1,0 1 0,0-1-1,0 0 1,0 1 0,0-1-1,0 0 1,1 0 0,-1 0-1,0 0 1,1 0 0,-1 0-1,0 0 1,1 0-1,0 0 1,-1 0 0,1 0-27,-4-9 71,1 0 0,0 0 0,1 0 0,0 0 0,0 0-1,1-1 1,1-5-71,0-13 59,1 1 1,2-6-60,-1 15 6,2 1 0,0-1 0,1 1 1,0 0-1,2 0 0,0 0 1,1 1-1,9-15-6,-12 25 5,-1 0 0,1 1 0,1-1 0,-1 1 0,1 0 0,0 1 0,1-1 0,-1 1 0,1 0 0,1 0-5,-4 3 15,1-1 0,0 1 0,0 0-1,0 1 1,1-1 0,-1 1 0,0 0 0,1 0-1,-1 1 1,0-1 0,1 1 0,-1 0 0,0 1-1,1-1 1,-1 1 0,2 1-15,2 0-220,0 2 0,0-1 0,0 1 0,0 1 0,-1 0 0,1 0 0,-1 1 0,2 1 220,29 26-926</inkml:trace>
  <inkml:trace contextRef="#ctx0" brushRef="#br0" timeOffset="1227.924">1440 793 10130,'-5'-6'611,"-1"1"0,0 0-1,0 1 1,0-1 0,-1 1 0,1 1 0,-1-1-1,0 1 1,0 0 0,0 0 0,-2 1-611,4 0 134,-1 1 0,1 1 0,0-1 0,0 1 0,0 0 0,-1 0 0,1 0 0,0 1 0,0 0 0,0 0 1,0 0-1,0 1 0,0-1 0,0 1 0,0 0 0,0 1 0,0 0-134,-4 3 74,1 0-1,0 0 1,0 1 0,1 1-1,-1-1 1,2 1 0,-1 0-1,1 1 1,0-1 0,1 1-1,0 0 1,0 1-74,-3 7 29,1 0 1,1 0-1,0 1 1,2 0-1,0 0 0,-1 5-29,4-12 10,0 0-1,0 0 1,1 0-1,1 0 1,0 0-1,0 0 1,1-1-1,0 1 1,1 0-1,2 6-9,-2-10 5,0-1-1,0 0 0,1 1 0,0-1 0,0-1 0,0 1 0,0-1 1,1 1-1,0-1 0,0-1 0,1 1 0,-1-1 0,1 0 0,0 0 1,0 0-1,6 2-4,-2-2 4,1 0 1,0-1-1,0 0 0,0 0 1,0-1-1,1-1 1,-1 0-1,1 0 0,-1-1 1,1 0-1,-1-1 1,0-1-1,1 0 1,8-3-5,-12 3 3,-1 0 0,0 0 1,0-1-1,0 0 0,0-1 0,-1 1 1,1-1-1,-1-1 0,0 1 1,0-1-1,-1 0 0,1 0 1,-1-1-1,0 0 0,-1 1 1,1-2-1,-1 1 0,0 0 0,-1-1 1,1 0-1,-1 0 0,1-5-3,0-3 12,-1 0-1,-1 0 0,0-1 0,-1 1 0,-1-1 1,0 1-1,-3-13-11,0 0 16,-2 1-1,-2 0 1,-7-23-16,10 37 15,-1 1 0,0-1 0,-1 1 0,0 0 0,-1 1 0,-8-10-15,13 18 3,0 0 1,0 0-1,-1 0 1,1 1 0,-1-1-1,0 1 1,0 0-1,0-1 1,0 1 0,0 1-1,0-1 1,0 0-1,-1 1 1,1 0-1,-1 0 1,1 0 0,-1 0-1,1 0 1,-1 1-1,1-1 1,-1 1 0,0 0-1,1 0 1,-1 1-1,0-1 1,1 1-1,-3 0-3,3 0-38,0 0 0,0 0 0,1 0-1,-1 0 1,0 1 0,0-1 0,1 1-1,-1-1 1,1 1 0,-3 2 38,3-1-17,0 0-1,0 0 1,0 0 0,0 0 0,1 1 0,-1-1 0,1 1-1,-1 1 18</inkml:trace>
  <inkml:trace contextRef="#ctx0" brushRef="#br0" timeOffset="1622.331">1739 776 10962,'-16'-24'4273,"11"5"-3008,6 16-105,9 14-520,1 18-64,3 23-224,-2 9-8,1 18-48,1-3-64,-3-2-88,0-3-32,-4-8-32,-1 0-8,-1-6 192,0 0-184,-1-9-544,-1-9 416</inkml:trace>
  <inkml:trace contextRef="#ctx0" brushRef="#br0" timeOffset="1965.938">1771 863 9986,'1'-20'1159,"2"0"0,1 1-1,0 0 1,1 0 0,3-4-1159,-4 11 205,2 1 1,-1-1-1,1 1 0,1 0 0,0 1 1,1 0-1,0 0 0,6-5-205,-4 5 89,1 0 0,1 1 0,0 0 0,0 1-1,1 0 1,-1 1 0,2 0 0,-1 1-1,1 1 1,0 0 0,3 0-89,-9 3 19,-1 0 0,1 1 0,0-1 0,0 2 0,-1-1 0,1 1 0,0 0 0,0 1 0,0 0 0,0 0 0,-1 0 0,1 1 0,0 0 0,-1 1 0,0 0 1,1 0-1,-1 0 0,0 1 0,-1 0 0,1 1 0,3 2-19,-6-3 2,0 0 0,0 0 0,0 1 0,-1-1 0,0 1 0,0 0 0,0-1 1,-1 1-1,1 1 0,-1-1 0,0 0 0,1 4-2,-1 0 2,-1 1 0,0-1 0,0 0 0,0 1 0,-1-1 0,-1 1 1,0 2-3,-3 13 10,-1 1 0,-1-1 0,-1 0 0,-11 22-10,11-30 13,0 0 1,-1-1-1,-1 0 1,-1-1-1,0 1 1,-1-2-1,-1 0 1,0 0-1,-8 6-13,11-12 13,0 0 0,-1-1-1,0 0 1,0 0 0,-1-1 0,0-1-1,0 0 1,0 0 0,0-1 0,-1 0-1,0-1 1,0-1 0,1 0 0,-11 0-13,16-1 2,-1-1 0,0 0 0,1-1 0,-1 0 0,1 0 0,-1 0 0,1-1 0,-1 0 0,1 0 0,-1-1-2,4 2-49,0-1-1,1 1 1,-1-1-1,1 1 1,0-1-1,-1 0 1,1 0-1,0 0 1,0 0-1,0 0 0,0 0 1,0-1-1,1 1 1,-1-1-1,1 1 1,0-1-1,-1 0 1,1 1-1,0-1 0,1 0 1,-1 0-1,0 0 1,1-2 49,0-23-440</inkml:trace>
  <inkml:trace contextRef="#ctx0" brushRef="#br0" timeOffset="2550.479">2697 706 7370,'1'-4'535,"0"0"-1,0 0 1,-1 0 0,1 0 0,-1 0 0,0 0 0,0 0 0,0 0 0,0 0 0,-1-1 0,0 1 0,0 0 0,-1-2-535,1 2 143,-1 1 1,0 0-1,0 0 1,0 0-1,0 0 0,0 0 1,0 0-1,-1 1 1,1-1-1,-1 1 1,0 0-1,0-1 0,0 1 1,0 1-1,0-1 1,0 0-1,0 1 0,-1-1 1,1 1-1,-1 0 1,1 0-1,-1 1 0,-1-1-143,-3 0 83,0 0-1,1 1 0,-1 0 0,0 0 0,0 1 0,1 0 0,-1 0 0,1 1 1,-1 0-1,1 0 0,-1 1 0,1 0 0,0 0 0,0 0 0,1 1 0,-1 0 1,-4 4-83,3-1 36,-1 0 1,1 1 0,0 0 0,0 1-1,1-1 1,1 2 0,-1-1 0,1 0-1,1 1 1,0 0 0,-4 11-37,2 0 10,0 0 1,2 1 0,0 0-1,2-1 1,0 1 0,1 1-1,2 8-10,-1-22 3,2 0 1,-1 1-1,1-1 0,1 0 0,-1 0 0,2 0 0,-1 0 0,1 0 0,1 0 0,-1-1 0,1 0 1,1 0-1,0 0 0,0 0 0,0 0 0,1-1 0,0 0 0,1 0 0,-1-1-3,0-2 4,-1 0-1,1-1 1,0 1-1,0-1 1,0-1-1,0 1 1,0-1 0,1 0-1,-1 0 1,1-1-1,-1 0 1,1 0-1,0 0 1,-1-1-1,1 0 1,0 0 0,-1-1-1,1 0 1,0 0-1,-1-1 1,1 0-1,-1 0 1,0 0-1,1-1 1,-1 1 0,4-4-4,-2 1 4,0 0 1,0 0 0,0-1-1,-1 0 1,0 0-1,0 0 1,-1-1 0,1 0-1,-2-1 1,1 1 0,-1-1-1,0 0 1,0-1 0,-1 1-1,-1-1 1,1 0 0,-1 0-1,1-8-4,-1-2 7,-1 0 0,0-1 0,-2 1 0,-1-1 0,0 1 0,-1 0 0,-1-1 0,-1 1 0,-1 0 0,0 1 0,-1-1 0,-8-13-7,4 20 91,10 12-88,0 0 1,0 0 0,-1 0 0,1 0 0,0 0 0,0 0 0,-1 0-1,1 0 1,0 0 0,0 0 0,0 0 0,-1 0 0,1 0 0,0 0-1,0 1 1,0-1 0,-1 0 0,1 0 0,0 0 0,0 0 0,0 1-1,-1-1 1,1 0 0,0 0 0,0 0 0,0 1 0,0-1 0,0 0-1,0 0 1,-1 0 0,1 1 0,0-1 0,0 0-4,-4 24 225,5-5-169,0 1 0,2-1 0,0 1 0,1-1 0,1 0 0,1-1 0,1 1 0,0-1 0,9 15-56,-5-12 241,1-2 0,1 1 0,1-1 0,0-1 0,2-1-1,0 0 1,0-1 0,6 3-241,30 23 643</inkml:trace>
  <inkml:trace contextRef="#ctx0" brushRef="#br0" timeOffset="3378.759">3477 803 6233,'12'-64'2897,"-11"60"-2652,-1 1 0,0 0 0,0-1 1,0 1-1,-1 0 0,1-1 0,-1 1 0,0 0 0,0-1 0,0 1 0,0 0 1,0 0-1,-1 0 0,1 0 0,-1 0 0,0 0 0,0 1 0,0-1 1,0 0-1,-1 1 0,1 0 0,-2-2-245,-2-1 277,0 1 0,0-1 0,-1 1 0,0 0 0,0 1 0,0 0 1,0 0-1,-1 0-277,-1 0 73,0 2 1,1-1-1,-1 1 1,0 0 0,0 1-1,0 0 1,1 0-1,-1 1 1,0 0 0,0 0-1,1 1 1,-1 0 0,1 1-1,-1 0 1,1 1-1,0-1 1,0 1 0,0 1-1,1-1 1,0 2-1,0-1 1,0 1 0,0 0-1,1 0 1,0 0 0,0 1-1,1 0 1,0 0-1,0 1 1,0 0 0,1-1-1,1 1 1,-1 1-1,1-1 1,-1 7-74,1-2 4,0 1-1,2-1 1,-1 1-1,2-1 1,0 1-1,1 0 1,0-1-1,1 1 1,0-1-1,1 1 1,1-1-1,0 0 1,0 0 0,4 5-4,-4-9 3,1 0 0,0-1 0,0 0 0,0 0 1,1 0-1,1 0 0,-1-1 0,1 0 0,0 0 0,1-1 1,-1 0-1,1 0 0,1-1 0,-1 0 0,1 0 1,0-1-1,0 0 0,0-1 0,0 0 0,5 1-3,-7-3 5,-1 0-1,1-1 0,-1 0 0,1 0 0,-1 0 0,1-1 0,-1 0 0,1 0 0,-1-1 0,0 0 0,1 0 0,-1 0 0,0-1 0,0 1 0,-1-2 0,1 1 1,-1-1-1,1 1 0,-1-1 0,0-1 0,-1 1 0,4-4-4,-2 1 4,0 0 1,0-1 0,-1 1-1,0-1 1,0 0 0,-1-1-1,0 1 1,0-1-1,-1 1 1,0-1 0,-1 0-1,0 0 1,0 0 0,-1-1-1,0-7-4,-3-7 12,-1 1 1,-1-1-1,-1 1 0,-1 0 1,-9-21-13,0-4 9,14 46-10,1 0 1,-1 0-1,0-1 1,1 1-1,0 0 0,-1 0 1,1 0-1,0 0 1,0 0-1,0-2 1,1 4-1,-1 0 1,0-1-1,1 1 1,-1 0-1,0 0 0,1 0 1,-1 0-1,0 0 0,0 0 1,1 0-1,-1 0 1,0 0-1,1 0 0,-1 1 1,0-1-1,1 0 1,-1 0-1,0 0 0,0 0 1,1 0-1,-1 0 1,0 1-1,0-1 0,1 0 1,-1 0-1,0 0 1,0 1-1,0-1 0,1 0 1,-1 0-1,0 1 0,0-1 1,0 0-1,0 0 1,1 1-1,-1-1 0,0 1 1,28 42-32,9 33 27,-2 3 1,-5 0 0,-3 2-1,0 14 5,-17-53 14,-2-1-1,-2 1 0,-2 0 1,-1 7-14,-3-20 88,0-1 0,-3 0 0,0 0 0,-1-1 0,-2 1 0,-6 16-88,8-31 48,-1 0 1,0-1-1,-1 0 1,-1 0 0,0 0-1,0-1 1,-1 0-1,-1 0 1,0-1-1,0-1 1,-1 1 0,0-1-1,-9 6-48,10-10 12,1 1-1,-1-1 1,0-1 0,0 0-1,-1 0 1,1-1-1,-1 0 1,1-1 0,-1 0-1,0 0 1,0-1-1,0 0 1,0-1-1,0 0 1,0-1 0,0 0-1,0 0 1,-10-3-12,1-3-46,0 0 0,1 0 1,-1-2-1,2-1 1,-1 0-1,1-1 0,1-1 1,0 0-1,0-1 0,2-1 1,-1 0-1,2-1 0,0-1 1,1 0-1,0-1 0,2 0 1,-3-6 45,9 16-69,1-1 0,0 1 0,1-1 0,0 0 0,0 0 0,0-3 69,2 4-37,0 0 0,0 0-1,0 0 1,1 0 0,1 1-1,0-3 38</inkml:trace>
  <inkml:trace contextRef="#ctx0" brushRef="#br0" timeOffset="3870.769">4268 595 9570,'-9'-4'668,"1"1"-1,-1 0 1,1 0-1,-1 1 1,0 0-1,0 1 1,0 0-1,0 0 1,0 1-1,-7 1-667,6 0 284,-1 0-1,1 1 0,-1 0 0,1 1 0,0 1 0,0-1 1,0 2-1,-7 3-283,7-2 55,1-1 1,0 1 0,1 1 0,-1-1 0,1 1-1,1 1 1,-1 0 0,1 0 0,1 0 0,-1 1-1,1 0 1,1 0 0,0 0 0,0 1-1,1 0 1,0 0 0,0 0 0,0 7-56,1-1 25,1 0 1,0 1-1,1-1 0,1 1 1,1-1-1,0 1 0,1-1 1,3 11-26,-4-20 6,0 0 0,1 0 0,1-1 0,-1 1 0,1 0 0,0-1 0,0 0 0,1 0 0,0 0 0,0 0 0,0 0 0,1-1 0,0 0 0,0 0 0,0 0 0,1-1 0,-1 1 0,1-1 0,0-1 0,0 1 0,4 1-6,-2-2 8,0-1 1,0 1-1,0-1 0,0 0 0,1-1 1,-1 0-1,1-1 0,-1 1 0,1-2 0,-1 1 1,1-1-1,-1 0 0,1-1 0,-1 0 0,7-3-8,-8 3 8,-1-1-1,1-1 0,-1 1 0,0-1 1,0 0-1,0 0 0,0-1 0,-1 0 1,1 0-1,-1 0 0,-1-1 0,1 0 0,-1 1 1,0-2-1,0 1 0,-1 0 0,1-1 1,0-5-8,1-3 10,-1-1 0,0 1 1,-1-1-1,-1 0 0,-1 0 1,0 0-1,-1 0 0,-1-1 1,0 1-11,-5-30 27,-1 0 1,-8-21-28,10 49 15,4 23 7,6 30 10,2 12-9,3-1-1,1-1 1,3 0-1,6 13-22,-13-41 0,1-1 0,1 0 0,0 0-1,1-1 1,11 12 0,-13-18-16,0 0 0,0-1 0,1 0-1,0-1 1,1 0 0,0 0 0,0-1 0,0 0 0,6 2 16,-7-5 233,-1 0 0,1 0 1,0-1-1,0 0 0,0-1 0,0 0 1,0 0-1,0-1 0,2 0-233,38-3 999</inkml:trace>
  <inkml:trace contextRef="#ctx0" brushRef="#br0" timeOffset="4250.86">4756 218 10170,'-28'-45'4505,"10"22"-2264,9 13-833,9 24-576,7 18-184,9 28-192,2 10 64,10 9-248,-3 2-47,0-7-81,-4-3-8,-7 5-32,-6 2-8,-4 0-8,-2-4 72,-2-16-136,-2-10-160,2-15 112</inkml:trace>
  <inkml:trace contextRef="#ctx0" brushRef="#br0" timeOffset="4618.705">4661 616 10170,'-15'-3'4417,"10"4"-2536,10 5-521,14-2-280,17 2-392,9-4-112,19 0-328,3-1-120,-1 1 40,-1 0-192,-6 1 2937,-10 4-2177</inkml:trace>
  <inkml:trace contextRef="#ctx0" brushRef="#br0" timeOffset="4619.705">5209 635 8090,'53'-32'3713,"-53"32"-1657,10 3-224,0 11-599,-5 7-193,5 12-392,-9 9-160,-5 11-256,4 4-96,-5-2-24,1-5 72,5-12-432,-4-8-464,9-5 464</inkml:trace>
  <inkml:trace contextRef="#ctx0" brushRef="#br0" timeOffset="4966.516">5311 146 10002,'-33'-45'4841,"17"2"-1552,-6 13-1713,8 12-912,3 8-296,-2 10-120,10 10-264,12 10 56</inkml:trace>
  <inkml:trace contextRef="#ctx0" brushRef="#br0" timeOffset="5324.883">5762 609 7370,'-1'-3'405,"1"1"0,0-1 1,-1 1-1,0-1 1,1 1-1,-1-1 0,0 1 1,0 0-1,0-1 0,-1 1 1,1 0-1,0 0 1,-1 0-1,0 0 0,1 0 1,-1 0-1,0 0 1,0 1-1,0-1 0,0 1 1,0-1-406,-1 1 177,0 0 0,0 0 0,0 0 0,0 0 0,0 1 0,0-1 0,-1 1 0,1 0 0,0 0 0,0 0 0,0 0 0,-2 0-177,-6 1 87,0 1 1,0 0-1,0 1 1,0 0-1,0 0 1,1 1-1,0 1 1,-1-1-1,2 2 1,-1-1-1,0 2 1,1-1 0,1 1-1,-1 0 1,1 1-1,0 0 1,0 1-1,1-1 1,1 1-1,-1 1 1,1-1-1,1 1 1,0 0 0,0 0-1,1 1 1,0-1-1,1 1 1,0 2-88,0 1 13,1 0 1,0 0 0,1 0 0,1 0-1,1 0 1,0 0 0,0 0-1,1 0 1,1 0 0,3 8-14,-3-13 6,0-1 0,1 1 0,0-1 0,0 0 0,1 0 0,0 0 0,0-1 0,1 1 0,0-1 0,0 0 0,1-1 0,0 0 0,0 0 0,0 0 0,1-1 0,6 3-6,-1-2 8,0 0-1,0-1 1,1 0 0,0-1-1,-1-1 1,2 0-1,-1-1 1,0 0 0,0-1-1,1-1 1,-1 0-1,0-1 1,1-1 0,-1 0-8,-6 1 6,1-1 0,0 0 0,-1-1 0,0 1 0,1-1 0,-1-1 1,-1 0-1,1 0 0,0 0 0,-1-1 0,0 0 0,0-1 1,0 1-1,-1-2 0,0 1 0,0 0 0,-1-1 0,1 0 1,-1 0-1,-1-1 0,0 0 0,0 1 0,2-7-6,-4 5 6,0 0 0,0 0 0,-1 0 0,0 0 0,0 0 0,-1 0 0,-1 0 0,0-1 0,0 1 0,0 0 0,-1 0-1,-1 0 1,1 1 0,-1-1 0,-1 0 0,0 1 0,0 0 0,-1 0 0,1 0 0,-3 0-6,-1-5 4,-1 1 1,0 1-1,-1-1 0,0 2 1,-1-1-1,0 2 0,-1-1 1,0 1-1,-1 1 0,1 1 1,-2-1-1,0 1-4,5 4 29,1 0 0,-1 0 0,0 1-1,1 0 1,-9 0-29,13 1-38,0 1 1,0 0-1,1 0 0,-1 0 0,0 1 0,0-1 0,0 1 0,0 0 0,0 0 0,1 0 0,-1 0 0,1 1 0,-1 0 0,-1 0 38,5-1-46,-1-1 0,0 1 1,0-1-1,1 0 0,-1 1 0,0 0 0,1-1 0,-1 1 1,1-1-1,-1 1 0,1 0 0,-1-1 0,1 1 0,-1 0 0,1 0 1,0-1-1,-1 1 0,1 0 0,0 0 0,0 0 0,-1-1 1,1 1-1,0 0 0,0 0 0,0 0 0,0 0 0,0-1 1,0 1-1,0 0 0,0 0 0,1 0 0,-1 0 0,0-1 0,0 1 1,1 0-1,-1 0 0,1-1 0,-1 1 0,0 0 0,1-1 1,-1 1-1,1 0 0,0-1 0,-1 1 0,1 0 0,0-1 1,-1 1-1,1-1 46,22 20-831</inkml:trace>
  <inkml:trace contextRef="#ctx0" brushRef="#br0" timeOffset="5663.786">6166 609 10002,'-1'-1'242,"1"1"0,-1 0 0,0-1 0,0 1 0,0 0 0,0 0 0,1 0 0,-1 0 0,0 0 0,0-1 0,0 2 0,0-1 0,0 0 0,1 0 0,-1 0 0,0 0 0,0 0 0,0 1 0,0-1 0,1 0 0,-1 1 0,0-1 0,0 1 0,1-1 0,-1 1 0,0-1 0,1 1 0,-1 0-242,-1 1 180,1 0 0,0 0 1,0 0-1,0 0 0,0 0 0,0 0 0,0 0 1,0 0-1,1 1 0,-1-1 0,1 1-180,-1 9 133,0 0-1,0 0 0,2 12-132,-1-23 40,7 54 232,1 1-1,4-2 0,1 1 0,7 9-271,11 52 618,-30-103-358,-3-11-4,-2-10-6,-2-8-173,1 0-1,0-1 1,2 0-1,0 0 1,1 0-1,0-1 1,1 1 0,2-13-77,0 7 7,1 0 0,1 1 0,1-1 0,1 1 0,1-1 0,4-5-7,-6 16 1,1 1 1,0 0-1,1 0 0,0 0 1,1 1-1,0 0 0,1 0 1,8-8-2,-12 14 0,1 0 0,-1 0 0,1 1 0,0-1 0,0 1 0,1 0 0,-1 0 0,0 1 0,1 0 0,0 0 0,-1 0 0,1 0 1,0 1-1,0 0 0,0 0 0,0 1 0,0 0 0,5 0 0,-3 1 0,1 1 0,-1 0 0,0 0 0,0 0 0,-1 1 0,1 0 1,0 1-1,-1 0 0,0 0 0,0 1 0,0-1 0,0 2 0,-1-1 0,0 1 0,0 0 0,1 1 0,6 9 2,0 0-1,-1 0 0,-1 2 1,0-1-1,-2 1 0,1 2-1,9 26 1595,9 33-1595,-9-24 1979,3 4-745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9:58.27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75 626 6249,'-1'-2'464,"1"1"0,-1 0 0,1 0 0,-1-1 0,0 1 0,0 0 0,0 0 0,0 0 0,1 0 0,-1 0 0,0 0 0,-1 0-1,1 0 1,0 1 0,-1-2-464,1 2 103,0 0 0,0 0 0,0-1 1,0 1-1,0 0 0,0 0 0,0 0 0,0 1 0,0-1 0,0 0 0,0 0 0,0 0 0,0 1 0,0-1 0,1 0 0,-1 1 0,0-1 0,0 1-103,-1 0 90,0 1 0,0-1 0,0 1 0,0-1 0,0 1 0,1 0 0,-1 0 0,1 0 0,-1 0 0,1 0 0,0 0 0,0 0 0,-1 0 0,2 1 0,-1-1 0,0 0 0,0 1 0,1-1-90,-8 50 713,7-44-640,-3 41 264,2-1 0,4 41-337,0-63 43,1 0 0,1 0 0,2-1 0,1 1 0,0-1 0,4 3-43,-8-20 12,0-1 1,1 0-1,0 0 0,0 0 0,1 0 0,0-1 0,0 1 0,1-1 1,-1 0-1,1-1 0,1 0 0,0 1-12,-3-3 7,0-1 0,0 0 0,-1 0 0,1 0 0,0 0 0,1-1 0,-1 0 0,0 1 0,0-2 0,1 1 0,-1 0 0,0-1 0,1 0 0,-1 0 0,1 0 0,-1 0 0,0-1 0,1 0 0,-1 0 0,0 0 0,0 0 0,0-1 0,3-1-7,8-5 21,-1 0-1,0-1 1,-1-1-1,0 0 1,0-1-1,-1 0 1,10-12-21,-3 1 16,-1-1 0,-1-1 0,-1 0 0,0-4-16,-4 4 7,0-1 0,-2 0 0,-1 0 0,-1-1 0,-2-1 0,0 1 0,-1-1 0,-2 0 0,-1-10-7,-1 28-1,-1-1 0,0 1 0,-1-1 1,-2-9 0,3 17 3,0 0 0,-1 0 0,0 0 0,1 0 1,-1 1-1,0-1 0,0 0 0,0 0 0,0 0 1,-1 1-1,0-2-3,2 3 5,-1-1 1,0 0-1,0 1 1,1-1-1,-1 1 1,0-1-1,0 1 1,0 0-1,0-1 1,0 1-1,0 0 1,1 0-1,-1-1 1,0 1-1,0 0 1,0 0-1,0 0 1,0 0-1,0 0 1,0 0-1,0 0 1,0 1-1,0-1 1,0 0-6,-1 1 14,0 0 1,1 0-1,-1 0 1,1 0-1,-1 0 1,0 0 0,1 0-1,0 0 1,-1 0-1,1 1 1,0-1-1,0 1 1,-1-1-1,1 1 1,0-1-1,1 1 1,-1 0 0,0 0-1,0-1 1,1 1-1,-1 1-14,-8 40 187,9-42-184,-1 19 28,0 1 1,2-1 0,0 0 0,1 0 0,1 1-1,1-2 1,1 1 0,0 0 0,2-1 0,0 0 0,1 0-1,1-1 1,1 0 0,0-1 0,1 0 0,1 0-1,1-1 1,0-1 0,1 0 0,1-1 0,12 9-32,-23-20-74,1 1 1,0-1-1,0 1 1,1-2 0,-1 1-1,1 0 1,-1-1-1,1 0 1,0-1-1,0 1 1,0-1-1,0 0 1,0 0 0,0-1-1,0 0 1,2 0 73,28-2-471</inkml:trace>
  <inkml:trace contextRef="#ctx0" brushRef="#br0" timeOffset="471.244">837 656 9962,'-1'1'173,"0"-1"0,0 0 1,0 0-1,0 1 0,0-1 0,0 1 0,0-1 0,0 1 0,0-1 1,1 1-1,-1-1 0,0 1 0,0 0 0,1-1 0,-1 1 0,0 0 0,1 0 1,-1-1-1,1 1 0,-1 0 0,1 0 0,-1 0 0,1 0 0,0 0 1,-1 0-1,1 0 0,0 0 0,0 0 0,0 0 0,0 0 0,0 0 1,0 0-1,0 0-173,2 38 870,-1-32-504,9 48 1410,12 33-1776,-12-51 196,-2 0 0,-1 0 0,-1 1 0,-1 28-196,-6-45 115,0-20-40,0-4 0,-1-37 75,12-292 7,-10 327-156,1-12 1,0 0 0,1 0 0,1 0 0,3-13-2,-4 25-1,-1 1 1,1 0 0,-1 0 0,1 0 0,1 0 0,-1 0 0,0 0 0,1 0 0,0 1 0,0-1 0,0 1 0,0 0 0,1 0-1,-1 0 1,1 0 0,-1 0 0,1 1 0,0 0 0,0 0 0,3-1 0,1 0-2,1 0 0,0 0 1,0 1-1,0 1 0,1-1 0,-1 1 0,0 1 0,1 0 1,-1 0-1,0 1 0,0 0 0,1 1 0,-1 0 1,0 0-1,0 1 0,1 0 2,-3 0-1,0 1 0,-1-1 0,1 1 0,-1 0 1,0 0-1,0 1 0,0 0 0,-1 0 0,0 0 0,0 1 0,0-1 0,0 1 0,-1 0 1,0 1-1,0-1 0,-1 1 0,0 0 0,0 0 0,-1 0 0,1 2 1,1 7 2,-1 1 0,0-1 0,-2 0-1,0 1 1,-1 13-2,-3 22-32,-4 10 32,2-23 189,2 0 0,1 32-189,2-68-57,0-1 1,0 1-1,0-1 0,0 1 0,1-1 1,-1 1-1,0-1 0,1 1 0,0-1 0,0 0 1,0 1-1,0-1 0,0 0 0,0 0 1,1 0-1,-1 0 0,0 0 0,1 0 1,0 0-1,0 0 0,-1 0 0,1-1 1,0 1-1,0-1 0,0 0 0,1 1 1,0-1 56,21 4-751</inkml:trace>
  <inkml:trace contextRef="#ctx0" brushRef="#br0" timeOffset="824.031">1538 610 10914,'-7'-8'4665,"-1"8"-2720,4 4-545,-1 13-520,1 9-248,1 18-152,2 7-103,5 9-201,0-4-56,5-3-64,-1-4-8,-5-9-8,1-2 16,-1-12-16,-3-5-144,6-11-264,-4-3 232</inkml:trace>
  <inkml:trace contextRef="#ctx0" brushRef="#br0" timeOffset="1185.027">1540 369 8818,'-17'-56'4721,"-7"17"-920,5 1-1561,5 2-1184,2 8-399,12 7-497,6 10 96,12 11-144,5 7 2704,3 14-2048</inkml:trace>
  <inkml:trace contextRef="#ctx0" brushRef="#br0" timeOffset="1554.678">2032 45 10034,'-8'-33'3838,"6"22"-2322,5 22-127,4 26-611,-1 0 0,-2 0 0,-1 18-778,-1-8 404,47 582 1612,-47-611-2030,3 42-97,-1 1 0,-4 14 111,0-73-31,0 0-95,0 0 0,0-1-1,0 1 1,0 0 0,-1 0-1,1 0 1,0 0 0,-1 0-1,1 0 1,-1 0 0,0-1-1,0 1 1,0 0 0,0 0-1,0 0 127,-5-1-701</inkml:trace>
  <inkml:trace contextRef="#ctx0" brushRef="#br0" timeOffset="1555.678">1855 623 10706,'-7'-6'4929,"1"6"-2576,13 0-649,13 2-335,23-2-673,18-3-208,20-3-280,10 1 168,5 1 2200,-2 4-1863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1:38.87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1920 1729 7546,'9'1'457,"0"1"0,-1 1 1,1 0-1,0 0 1,-1 0-1,0 1 1,1 1-1,-2-1 0,1 1 1,0 1-1,5 5-457,-25-20 805,0 1-1,-1 1 1,0 0-1,-1 1-804,-4-3 218,-47-22-83,-1 2 0,-2 4 0,-1 3-135,-215-54 48,-131-15-15,-151-38 0,480 103-23,-18-9-10,74 23 0,0-1 0,1-2 0,1-1 0,1 0 0,0-3 0,20 14-6,0-1 0,0 0-1,1 0 1,-4-5 6,9 10-3,0 0-1,0 0 1,0 0 0,0 0-1,0 0 1,0 0 0,1 0-1,-1 0 1,0-1 0,1 1-1,-1 0 1,1 0 0,-1-1-1,1 1 1,0 0 0,0-1-1,-1 1 1,1 0 0,0-1-1,0 1 1,0 0 0,0-1-1,1 1 1,-1 0 0,0-1-1,1 1 1,-1 0-1,0-1 5,2 1-10,0-1 1,1 1-1,-1-1 1,0 1 0,0 0-1,1-1 1,-1 1-1,0 1 1,1-1 0,-1 0-1,1 0 1,-1 1 0,1 0-1,2-1 9,52-3-94,-48 4 80,154-1-210,99 14 224,168 30-73,-114-3 40,176 17 8,-416-51 40,0-3 0,46-5-15,-111 1 10,0 0 1,0 0-1,0-1 1,0 0-1,-1-1 1,1 0-1,4-2-10,-12 3 8,0 1 0,0-1 0,-1 0 0,1 0 0,0 0 0,-1 0 1,0 0-1,1 0 0,-1-1 0,0 1 0,0-1 0,0 1 0,-1-1 0,1 0 0,-1 0 0,1 0 0,-1 0 0,0 0 0,0 0 0,0 0 0,-1 0 0,1 0 0,-1-1 0,0 1 0,1 0 0,-2 0 0,1-1 0,0-1-8,-2-8 25,0 0-1,0 0 0,-2 1 0,1-1 0,-1 0 0,-1 1 0,-1 0 0,1 0 0,-7-7-24,-4-8 25,-2 1-1,-2 1 1,-13-14-25,0 5 6,-1 1 0,-2 1 0,-13-7-6,-118-77-9,82 58 7,-258-188-14,-102-69 523,435 308-463,-26-14 139,35 21-182,1 0 1,0 0-1,0 0 1,-1 0 0,1-1-1,0 1 1,0 0-1,-1 0 1,1 0-1,0 0 1,-1 0 0,1 0-1,0 0 1,0 0-1,-1 0 1,1 0 0,0 0-1,-1 0 1,1 0-1,0 0 1,0 0 0,-1 1-1,1-1 1,0 0-1,0 0 1,-1 0-1,1 0 1,0 0 0,0 1-1,-1-1 1,1 0-1,0 0 1,0 0 0,0 1-2,-1 0-1,1 0 0,0 0 0,0 0 0,0 0 0,0 1 0,1-1 0,-1 0 0,0 0 0,0 0 0,1 0 0,-1 0 1,0 0-1,1 0 0,0 1 1,61 168-44,-7 3 0,-8 2 1,-7 2-1,-6 17 44,-11-21 23,-1 148-23,-24 170 40,1-463-38,-1 243 49,5-227-46,1-31-1,-2-27-77,-3-22-137,-2-1 0,-7-29 210,-8-21-54,-4 1 0,-3 1 0,-4 1-1,-4 2 1,-3 1 0,-4 2 0,-50-74 54,42 78 589,-3 1 0,-56-60-589,103 130 68,0-1 0,-1 1 0,0 0 0,1 0 1,-1 1-1,-1-1 0,1 1 0,-2 0-68,7 3 6,0-1-1,-1 1 1,1 0 0,0 0 0,0 0-1,-1 0 1,1 0 0,-1-1-1,1 1 1,0 0 0,-1 0-1,1 0 1,0 0 0,-1 0 0,1 0-1,0 0 1,-1 0 0,1 0-1,0 0 1,-1 0 0,1 0-1,0 1 1,-1-1 0,1 0 0,0 0-1,-1 0 1,1 0 0,0 1-1,-1-1 1,1 0 0,0 0 0,0 0-1,-1 1 1,1-1 0,0 0-1,0 0 1,-1 1-6,1 1 5,0-1-1,0 1 1,0 0-1,1-1 1,-1 1-1,0 0 1,1-1 0,-1 1-1,1-1 1,-1 1-1,1-1 1,0 1-1,0-1 1,0 1-5,6 10-4,0 0 0,2-1 0,-1 0 0,1 0 1,1-1-1,0 0 0,0-1 0,1 0 0,4 2 4,15 11-3,1-2-1,1-2 1,0 0-1,1-3 1,1 0-1,1-2 1,0-2-1,7 1 4,56 10 22,1-3 0,39-1-22,296 26 84,-128-14 90,-143-10-3202,116 31 3028,-128-8-1352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9:54.64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369 590 1912,'2'12'4441,"-1"-13"809,-3-9-1521,-1-3-3854,-1 2 395,0 0-1,-1 0 0,-1 1 1,0 0-1,-4-7-269,5 10 130,1 1-43,-1-1 1,0 1 0,0 0 0,0 1-1,-1-1 1,0 1 0,0 0 0,0 1-1,-1-1 1,1 1 0,-1 0 0,0 1-1,-1 0 1,1 0 0,0 0 0,-1 1-1,-5-1-87,7 2 14,0 0-1,0 1 1,0 0-1,0-1 0,-1 2 1,1-1-1,0 1 1,0 0-1,0 0 1,0 1-1,0 0 0,0 0 1,0 0-1,1 1 1,-1 0-1,1 0 1,0 0-1,0 1 0,0-1 1,0 1-1,-2 2-13,-1 4 3,0-1-1,1 1 0,0 1 0,0-1 1,1 1-1,1 1 0,0-1 1,0 1-1,1-1 0,0 1 1,1 4-3,-1 0 1,1 1 0,1-1 0,0 1 0,1 0 0,1 0 1,1 0-1,0 0 0,2 1-1,-2-11 2,0 1 0,1-1 0,0 1 0,1-1 0,0 0 0,0 0 0,1 0 0,-1 0 0,1-1 0,1 1 0,-1-1 0,1 0 0,0-1 0,1 1 0,-1-1 0,1 0 0,0 0 0,0-1 0,1 1 0,0-1 0,-1-1 0,1 0 0,1 1-2,3 0 4,1-1 0,-1 0 0,1 0 1,-1-1-1,1-1 0,0 0 0,0 0 0,0-1 0,0-1 0,-1 0 1,1-1-1,0 0 0,0 0 0,6-4-4,-9 4 5,0-2-1,-1 1 1,0-1 0,1-1 0,-1 0-1,-1 0 1,1 0 0,-1-1-1,0 0 1,2-2-5,-4 3 3,-1 0 0,0 0 0,0 0 1,-1 0-1,1-1 0,-1 1 0,0-1 0,-1 0 0,0 0 0,0 0 1,0 0-1,0 0 0,-1-1 0,0 1 0,0 0 0,-1-1-3,-1-12 6,-1 0-1,0 1 0,-2-1 0,0 1 0,-1 0 0,-1 0 1,-1 1-1,0 0 0,-3-4-5,-2 1-1,12 20 1,0 0-1,0-1 1,0 1 0,0 0 0,0 0 0,-1 0-1,1 0 1,0-1 0,0 1 0,0 0 0,0 0-1,-1 0 1,1 0 0,0 0 0,0 0-1,0-1 1,-1 1 0,1 0 0,0 0 0,0 0-1,-1 0 1,1 0 0,0 0 0,0 0 0,0 0-1,-1 0 1,1 0 0,0 0 0,0 0-1,-1 0 1,1 0 0,0 0 0,0 0 0,-1 0-1,1 0 1,0 1 0,0-1 0,0 0 0,-1 2-1,0 0-1,0 0 1,1 0 0,-1 1 0,1-1 0,-1 0 0,1 0 0,0 1 0,0-1-1,0 0 1,0 0 0,0 1 0,1 1 1,1 10-2,0-1 1,1 1-1,1-1 0,0 1 0,6 10 2,33 67 2,-23-53-3,-2 2 5,-1 0 1,-1 1-1,-3 1 1,-1 0-1,-1 9-4,-5-18-19,-1 0-1,-3 1 1,0-1 0,-2 1-1,-2 0 1,-1-1 0,-1 2 19,2-24 66,0-1 1,-1 0 0,0 1-1,-1-1 1,0-1 0,0 1 0,-1-1-1,0 1 1,-1-1 0,0-1-1,0 1 1,-1-1 0,0 0-1,-7 5-66,8-8 51,0 0-1,-1 0 0,0-1 0,0 0 0,0 0 0,0-1 0,0 0 1,-1 0-1,0-1 0,1 0 0,-1 0 0,0-1 0,0 0 0,0 0 0,0-1 1,0 0-1,0 0 0,0-1 0,0 0 0,-1-1-50,-14-3 32,1-2 0,1 0 0,-1-1-1,2-2 1,-1 0 0,1-1 0,1-1 0,-16-12-32,28 19 3,0 0-1,0-1 1,1 1 0,-1-2 0,1 1 0,1-1 0,-1 1 0,1-1-1,0-1 1,1 1 0,0-1 0,0 0 0,0 0 0,1 0 0,0 0-1,1-1 1,0 1 0,0-1 0,1 1 0,0-1 0,1-3-3,-1-2-58,2 0 0,0 0 0,1 0 0,0 0 0,1 1 0,1-1 0,0 1 0,5-10 58,-4 12-35,1 1 1,1 0 0,0 0-1,1 0 35</inkml:trace>
  <inkml:trace contextRef="#ctx0" brushRef="#br0" timeOffset="852.885">770 462 7762,'-12'-10'3465,"12"10"-3409,0 0 0,0 0 1,0-1-1,0 1 0,-1 0 0,1 0 0,0 0 1,0 0-1,0 0 0,0 0 0,0 0 0,-1 0 1,1 1-1,0-1 0,0 0 0,0 0 1,0 0-1,0 0 0,-1 0 0,1 0 0,0 0 1,0 0-1,0 0 0,0 0 0,0 0 1,0 1-1,0-1 0,-1 0 0,1 0 0,0 0 1,0 0-1,0 0 0,0 0 0,0 1 1,0-1-1,0 0 0,0 0 0,0 0 0,0 0 1,0 0-1,0 1 0,0-1 0,0 0 0,0 0 1,0 0-57,5 30 1393,44 120-58,-22-74-307,-3 1-1,0 19-1027,-21-84 80,-1 1-6,-3-19 313,-2-42-141,1 1 0,3 0 0,3-21-246,-3 42 24,0 10-20,0 1-1,0-1 1,1 1 0,1-1-1,1 1 1,0 0 0,1 0 0,1 1-1,4-9-3,-10 22 0,1-1 0,0 1-1,-1 0 1,1-1-1,0 1 1,0 0 0,0-1-1,0 1 1,0 0 0,0 0-1,0 0 1,1 0 0,-1 0-1,0 0 1,0 0 0,1 0-1,-1 1 1,1-1 0,-1 1-1,1-1 1,-1 1 0,1-1-1,-1 1 1,1 0 0,-1-1-1,1 1 1,0 0-1,-1 0 1,1 0 0,-1 0-1,1 1 1,-1-1 0,1 0-1,-1 1 1,1-1 0,-1 1-1,1-1 1,-1 1 0,1 0-1,-1 0 1,2 0 0,3 4-3,1 1 0,-1-1 1,0 1-1,0 0 0,0 0 1,4 7 2,4 4 2,0 0 0,1-2 0,0 1 1,1-2-1,1 0 0,0-1 0,1-1 1,1-1-1,6 3-2,-12-8 2,0 0 1,0-1-1,0-1 1,1 0-1,-1-1 1,1 0-1,0-1 1,0-1-1,0 0 0,0-1 1,0 0-1,0-2 1,0 1-1,11-4-2,-17 3 1,-1 0 1,1-1-1,-1 0 0,0-1 0,0 1 1,0-1-1,-1-1 0,1 1 0,-1-1 0,0 0 1,0 0-1,-1-1 0,1 0 0,-1 0 1,-1 0-1,1-1 0,2-4-1,-2 1 3,0 0 0,0 0-1,-1 0 1,-1 0 0,1-1 0,-2 0 0,0 1 0,0-1-1,0 0 1,-2 0 0,1 0 0,-2-2-3,1 9 0,0 0 0,-1 0 0,1 0 0,-1 0 0,0 0 1,0 0-1,-1 0 0,1 1 0,-1-1 0,0 0 0,0 1 0,0 0 0,0-1 1,-3-2-1,3 5-1,1-1 1,-1 1 0,0-1-1,0 1 1,0 0 0,0 0 0,0 0-1,0 0 1,0 0 0,0 0 0,0 0-1,0 1 1,-1-1 0,1 1 0,0 0-1,-1 0 1,1-1 0,0 2 0,0-1-1,-1 0 1,1 0 0,0 1 0,0-1-1,-1 1 1,1-1 0,0 1 0,0 0 0,-5 2 1,1 1 1,-1-1-1,1 1 1,0 0-1,0 1 1,0-1-1,1 1 1,0 0-1,0 1 1,0-1-1,0 1 1,1 0-1,0 0 1,0 0-1,0 1-1,-7 15 28,1 0 0,1 0 0,-6 23-28,9-27 34,2 0-1,-1 0 1,2 0 0,1 1-1,0 0 1,1-1-1,1 7-33,1-16 17,0-1-1,0 0 1,0 0-1,1 0 0,0 0 1,1 0-1,0 0 0,0-1 1,1 1-1,0-1 0,0 0 1,0 0-1,1 0 1,0 0-1,1-1 0,0 0 1,4 4-17,2-1 65,0 0-1,0-1 1,0-1 0,1 0 0,0 0-1,1-2 1,-1 1 0,7 0-65,3 0-243,2 0 0,-1-2-1,0 0 1,14-1 243,33-2-519</inkml:trace>
  <inkml:trace contextRef="#ctx0" brushRef="#br0" timeOffset="1509.528">1967 689 5745,'0'1'8440,"8"2"-5617,18 4-3259,-20-6 501,1 1 12,1 0-1,-1-1 1,1 0-1,0-1 1,0 1 0,-1-2-1,1 1 1,0-1-1,-1 0 1,1-1-1,0 1 1,1-2-77,1-1 70,0 0 0,-1-1 0,1 0 1,-1-1-1,0 0 0,0 0 0,-1-1 0,0 0 1,0 0-1,0-1 0,0-1-70,-6 5 10,1 1 0,-1-1 0,0 1 0,0-1 0,0 0 0,0 0 1,-1 0-1,1 0 0,-1 0 0,0 0 0,0 0 0,-1 0 0,1 0 0,-1 0 0,0-1 0,0 1 0,0 0 0,-1 0 0,1 0 0,-1 0 0,0-1 1,0 1-1,-1 0 0,1 0 0,-1 1 0,0-1 0,0 0 0,0 0 0,-2-2-10,1 2 5,0-1-1,0 1 1,-1-1 0,1 1-1,-1 0 1,0 0 0,0 1-1,0-1 1,-1 1 0,1 0-1,-1 0 1,0 0 0,0 1-1,0 0 1,0 0 0,0 0-1,0 0 1,0 1 0,-1 0-1,1 0 1,-1 0 0,1 1-1,-1 0 1,1 0 0,-1 0-1,1 1 1,-1-1 0,1 1-1,0 1 1,-1-1 0,1 1-1,-4 2-4,-3 2 17,1 0 0,-1 1 0,1 0 0,1 1 0,0 0 0,0 1 0,0 0-1,1 1 1,1 0 0,0 0 0,-5 9-17,3-4 32,1 0-1,1 1 0,0 0 1,1 0-1,1 0 1,0 1-1,1 0 1,0 8-32,3-18 9,1 0 0,0-1 0,1 1 0,-1 0 0,1-1 0,1 1 0,-1 0 0,1-1 1,0 1-1,1 0 0,0-1 0,0 0 0,0 1 0,1-1 0,0 0 0,0 0 0,0 0 0,1-1 0,0 1 0,0-1 1,0 0-1,1 0 0,-1 0 0,1 0 0,0-1 0,1 0 0,-1 0 0,1-1 0,0 1 0,0-1 0,0 0 1,3 0-11,11 5 21,-1-2 0,1 0 0,0-1 0,0-1 0,1-1 0,-1-1 0,1-1 0,2 0-20,10-2 854,1-1 0,0-2 0,-1-1 0,23-7-854,21-8 1332</inkml:trace>
  <inkml:trace contextRef="#ctx0" brushRef="#br0" timeOffset="1934.597">2814 24 9562,'-2'-2'720,"-11"-14"2018,12 16-2644,1-1 1,0 1 0,0 0 0,0-1 0,0 1 0,-1 0 0,1-1-1,0 1 1,0 0 0,-1-1 0,1 1 0,0 0 0,-1 0-1,1 0 1,0-1 0,0 1 0,-1 0 0,1 0 0,-1 0 0,1 0-1,0-1 1,-1 1 0,1 0 0,0 0 0,-1 0 0,1 0-1,0 0 1,-1 0 0,1 0 0,-1 0 0,1 0 0,0 0-1,-1 0 1,1 0 0,0 1 0,-1-1 0,1 0-95,-3 8 241,0 0 0,1 1 0,1-1 0,-1 1 0,1-1 0,0 1 0,1 0 0,0-1 0,1 1 0,0 0-1,0 0-240,5 27 231,1-1-1,2 0-230,-6-23 135,9 42 65,-3 0-1,-2 0 1,-1 36-200,-7 162 164,-1-101-2,5-137-108,-3-14-53,0 1 1,0-1-1,0 0 1,0 0 0,0 0-1,1 0 1,-1 0-1,0 0 1,0 0-1,0 0 1,0 0-1,1 0 1,-1 0-1,0 0 1,0 0-1,0 0 1,0 0-1,1 0 1,-1 0-1,0 0 1,0 0-1,0 0 1,0 0-1,1 0 1,-1 0 0,0 0-1,0 0 1,0 0-1,0-1 1,1 1-1,-1 0 1,0 0-1,0 0 1,0 0-1,0 0 1,0 0-1,0-1 1,0 1-1,1 0 1,-1 0-2,13-24 87,-11 16-75,0-1 1,0 1-1,-1-1 0,0 0 1,-1 1-1,0-1 0,0 0 1,-1 0-1,0 1 0,-2-9-12,-4-16 21,-2 1 0,-4-8-21,6 19 7,-1 0 0,0 1 1,-2 0-1,0 1 0,-5-6-7,12 19 0,-1 0 0,-1 1 1,1 0-1,-1 0 0,0 0 0,0 0 0,0 1 1,-1 0-1,0 0 0,1 0 0,-1 1 1,-1 0-1,1 0 0,0 0 0,-1 1 1,1 0-1,-1 0 0,0 1 0,-1 0 0,-1 0 0,1 1 0,0 0 0,-1 1-1,1 0 1,0 0 0,-1 1 0,1 0-1,0 0 1,0 1 0,0 0 0,1 1 0,-1-1-1,1 2 1,0-1 0,0 1 0,0 0-1,1 0 1,-1 1 0,1-1 0,1 2 0,-1-1-1,-3 6 1,0 0 5,1-1 0,1 1-1,0 1 1,0 0 0,1 0-1,1 0 1,0 0 0,1 1-1,1 0 1,0 0 0,0 0 0,2 0-1,-1 3-4,2-10 4,1 0-1,-1 1 1,1-1 0,0 0-1,0 0 1,1 0-1,0 0 1,1 0-1,-1 0 1,1-1 0,0 1-1,1-1 1,0 0-1,3 5-3,-1-4 4,-1-1 0,2 0 0,-1 0 0,1 0 0,0-1 0,0 0 0,0 0 0,1-1 0,0 0 0,-1 0 0,2-1 0,0 1-4,15 3 21,1 0 0,0-2 1,0 0-1,0-2 0,1-1 1,-1-1-1,0-1 0,1-1 1,12-3-22,19-8 8</inkml:trace>
  <inkml:trace contextRef="#ctx0" brushRef="#br0" timeOffset="2283.952">3093 498 7690,'-6'-5'4193,"1"-8"-377,6 9-1583,10 7-929,5 8-232,5 12-576,2 10-111,7 10-185,0 3-80,0 1-64,6 3-16,-8-10 48,-2-7-8,4-5-528,-4-13-521,3-4 569</inkml:trace>
  <inkml:trace contextRef="#ctx0" brushRef="#br0" timeOffset="2637.021">3640 380 8938,'-22'-56'8499,"22"55"-8469,0 1-1,-1 0 1,1 0 0,0 0-1,0 0 1,0 0 0,0 0-1,0 0 1,0 0 0,-1 0-1,1 0 1,0 0 0,0 0-1,0 0 1,0-1 0,0 1-1,0 0 1,-1 0 0,1 0-1,0 0 1,0 0 0,0 0-1,0 1 1,0-1 0,-1 0 0,1 0-1,0 0 1,0 0 0,0 0-1,0 0 1,0 0 0,0 0-1,-1 0 1,1 0 0,0 0-1,0 0 1,0 0 0,0 1-1,0-1 1,0 0 0,0 0-1,0 0 1,0 0 0,-1 0-1,1 0 1,0 0 0,0 1-1,0-1 1,0 0 0,0 0-1,0 0 1,0 0 0,0 0-1,0 1 1,0-1-30,-5 10 360,-16 42 311,3 0 0,-5 34-671,4-20 229,-24 76 149,-44 169-71,75-256-171,2 0-1,3 1 1,2 0-1,3 36-135,2-81-19,1-1-1,0 1 0,0-1 0,1 0 0,1 1 1,0-1-1,1 3 20,12 15-260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0:09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397 515 3593,'54'15'1310,"-42"-11"560,-16-6 3777,-19-7-3283,1-1 0,-8-6-2364,13 6 527,-1 1 0,0 1 1,0 1-1,-1 1-527,12 4 67,0 0 1,0 1 0,0 0 0,0 0-1,0 1 1,0 0 0,0 0 0,0 1 0,0 0-1,1 0 1,-1 1 0,0-1 0,-3 3-68,-2 0 8,0 1 1,0 1-1,1 0 1,0 1 0,1 0-1,-1 1 1,1 0-1,1 0 1,-1 1 0,2 0-1,-1 1 1,1 0-1,1 0 1,-1 1-1,2 0 1,0 0 0,0 0-1,1 1 1,0 0-1,1 0 1,0 0 0,1 1-1,1-1 1,0 1-1,0 0 1,2-1 0,-1 1-1,2 0 1,-1 0-1,2-1 1,0 1-1,0 0 1,1-1 0,4 9-9,-4-12 4,1 0 0,1-1 0,0 1-1,0-1 1,0 0 0,1 0 0,0-1 0,1 0 0,0 0 0,0 0 0,0-1 0,1 0 0,0 0 0,0-1 0,1 0-4,2 1 5,0 0 1,0-1 0,1 0-1,0-1 1,0 0 0,0-1-1,1-1 1,-1 0 0,1 0-1,-1-1 1,5-1-6,-8 0 5,-1-1-1,1 0 1,-1 0-1,0-1 1,1 0-1,-1-1 1,0 0-1,0 0 1,0-1-1,-1 0 1,1 0-1,-1-1 1,0 1-1,0-2 1,0 1-1,-1-1 1,0 0-1,4-5-4,-3 3 5,-1-1 0,0 0 0,-1 0 0,0 0 0,0 0 0,-1-1 0,0 0 0,0 0 0,-1 0 0,-1 0 0,0-1 0,0 1 0,-1-1 0,0-9-5,-3-20 20,-2 0-1,-1 1 1,-6-14-20,2 2 18,6 27-7,4 19 6,1 11-10,2 11-1,3 22 35,2-1 0,1 0 0,2 0 0,12 25-41,-16-46-104,0-1-1,0 0 1,2-1 0,0 0-1,1 0 1,0-1 0,1 0-1,0-1 1,1-1 0,1 0-1,7 4 105,16 7-448</inkml:trace>
  <inkml:trace contextRef="#ctx0" brushRef="#br0" timeOffset="431.229">892 551 5561,'-7'-2'1364,"0"0"0,0-1-1,0 0 1,1 0 0,-5-4-1364,11 7 58,0 0 1,0 0 0,-1 0-1,1 0 1,0-1-1,0 1 1,0 0-1,-1 0 1,1 0-1,0 0 1,0 0-1,-1 0 1,1 0-1,0 0 1,0 0-1,0 0 1,-1 0-1,1 0 1,0 0-1,0 0 1,-1 0-1,1 0 1,0 0-1,0 0 1,0 0-1,-1 0 1,1 0-1,0 0 1,0 1-1,0-1 1,-1 0-1,1 0 1,0 0-1,0 0 1,0 0-1,-1 1 1,1-1 0,0 0-1,0 0 1,0 0-1,0 0 1,0 1-1,0-1 1,-1 0-1,1 0 1,0 1-1,0-1 1,0 0-1,0 0 1,0 0-1,0 1 1,0-1-1,0 0 1,0 0-1,0 1 1,0-1-1,0 0 1,0 0-1,0 1 1,0-1-1,0 0 1,1 0-1,-1 0 1,0 1-1,0-1 1,0 0-59,4 24 447,-3-17-166,9 66 418,23 185 321,-32-249-958,-1-3-7,1-1 0,-1 0 0,1 1 0,1-1 0,-1 0 0,0 1 0,3 4-55,0-10 100,0-8-41,1-12 23,-4-10-12,-2-1 0,-1 1 0,-2-1 0,-5-22-70,-3-27 98,7 48-56,-3-47 103,7 72-102,1 0 1,1 0-1,-1 0 1,1 0-1,0 1 0,1-1 1,0 0-1,0 1 0,2-5-43,-3 9 15,1-1-1,-1 1 0,1 0 1,0 0-1,-1 0 0,1 1 0,0-1 1,0 0-1,1 1 0,-1-1 1,0 1-1,0 0 0,1 0 1,-1-1-1,1 2 0,-1-1 0,1 0 1,-1 0-1,1 1 0,-1 0 1,1-1-1,0 1 0,0 0-14,10 0 10,-1 0-1,1 1 1,-1 0-1,4 2-9,-1-1 3,0 1 0,0 1-1,-1 0 1,0 1 0,1 1 0,-2 0-1,1 1 1,-1 0 0,0 1 0,1 2-3,-5-3 1,-1 0 1,0 1-1,0-1 1,-1 2 0,0-1-1,0 1 1,-1 0-1,0 0 1,0 0-1,-1 1 1,-1 0-1,0 0 1,0 0-1,0 4-1,0 2-87,-1-1 0,-1 0 0,0 0 0,-1 1-1,-1-1 1,-1 7 87,-3 21-1003,-6 26 1003,2-23-349,5-12-352</inkml:trace>
  <inkml:trace contextRef="#ctx0" brushRef="#br0" timeOffset="877.448">1729 84 10242,'-4'-14'1229,"2"6"-386,0 0-1,1 0 0,-1 0 1,1-1-1,1-6-842,3 2 868,-3 13-849,0 0-1,0 0 1,0 0 0,1 0-1,-1 0 1,0-1 0,0 1-1,0 0 1,0 0 0,1 0-1,-1 0 1,0 0 0,0 0-1,0 0 1,0 0 0,1 0-1,-1 0 1,0 0-1,0 0 1,0 0 0,0 0-1,1 0 1,-1 1 0,0-1-1,0 0 1,0 0 0,0 0-1,1 0 1,-1 0 0,0 0-1,0 0 1,0 0 0,0 1-1,0-1 1,0 0 0,1 0-1,-1 0 1,0 0-19,2 3 96,-1-1 0,1 1 0,-1-1 1,1 1-1,-1 0 0,0-1 0,0 1 0,1 2-96,10 51 489,-1 0 0,-3 1 1,-1 37-490,-6-83 26,2 91 161,-4-1 0,-10 59-187,2-29 370,6 11-370,3-129 26,1 25 32,-1-36-49,0 0 0,0 0 0,0 0 0,1 0 0,-1 0 0,1 0 0,-1 0 0,1 0 0,0 0 0,0 0 0,0-1 0,0 1-1,0 0 1,0 0-9,-1-2 3,1 0-1,-1 0 0,0 0 1,0 0-1,0 0 0,1 0 1,-1 1-1,0-1 0,0 0 1,1 0-1,-1 0 0,0 0 0,0 0 1,1 0-1,-1 0 0,0-1 1,0 1-1,1 0 0,-1 0 1,0 0-1,0 0 0,1 0 1,-1 0-1,0 0 0,0 0 1,0-1-1,1 1 0,-1 0 1,0 0-1,0 0 0,0-1 0,1 1 1,-1 0-1,0 0 0,0 0 1,0-1-1,0 1 0,0 0 1,0 0-1,0-1 0,0 1 1,1 0-3,4-14 72,-3 2-51,-1-1 0,0 1 0,-1 0 0,0-1 0,-1 1 0,0 0 0,-1-1 0,0 1 0,-1 0 0,-1-1-21,-9-26 14,-2 1 0,-7-12-14,17 37 1,-1 0 0,-1 1 0,0-1 0,-1 1 0,-1 1 0,1-1 0,-2 1 0,-5-4-1,13 12 0,-1 1 0,1 0 0,-1 0-1,0 0 1,1 0 0,-1 0 0,0 1-1,0-1 1,0 1 0,0 0 0,0 0-1,-1 0 1,1 0 0,0 0 0,-1 1-1,1-1 1,-3 1 0,2 1 0,1 0 0,-1 0 1,0 0-1,1 0 0,-1 0 0,0 1 0,1 0 1,0-1-1,-1 1 0,1 1 0,0-1 0,0 0 1,0 1-1,1 0 0,-1-1 0,0 1 0,-5 7 13,0 1 0,0-1-1,1 1 1,1 0 0,0 0 0,0 1 0,1 0-1,1 0 1,0 0 0,0 1 0,1 1-13,0 2 35,0 0 0,1 1 0,1-1 0,0 1 0,1-1 0,1 1 0,1-1 1,1 9-36,-1-18 12,0 0 0,0 0 1,1 0-1,-1 0 1,1 0-1,1-1 1,0 0-1,-1 1 1,2-1-1,-1 0 0,1-1 1,0 1-1,0-1 1,1 0-1,-1-1 1,1 1-1,4 2-12,3 0 383,1 0 0,-1 0 0,1-1 0,0-1 0,1-1 0,-1 0 0,1 0 0,1-1-383,44 5 1170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0:52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65 3497,'77'28'2162,"-62"-25"1642,-13-6-2052,-9-5 1729,-25-11-1968,20 8-1331,5 4-20,0 1 0,0 0 0,-1 0 0,0 1 1,0 0-1,0 1 0,0-1 0,-1 2 0,-6-3-162,11 5 33,-1 1 0,1 0-1,-1 0 1,1 0-1,-1 0 1,1 1 0,-1-1-1,1 1 1,-1 1-1,1-1 1,0 0-1,-1 1 1,1 0 0,0 0-1,0 0 1,0 1-1,1-1 1,-1 1 0,-2 2-33,-6 5 18,0 1 1,1 1 0,0 0 0,-8 12-19,9-10 4,1-1-1,1 1 1,0 0-1,1 1 1,1 0-1,0 0 1,1 1-1,0 0 1,2-1-1,-2 12-3,4-19 1,1-1-1,-1 0 1,2 0 0,-1 1 0,1-1-1,0 0 1,0 0 0,1 0 0,0 0-1,0 0 1,3 3-1,-3-5 1,1 0 0,0 0 1,1 0-1,-1 0 0,1-1 0,0 0 0,0 0 0,0 0 0,0 0 1,1-1-1,0 1 0,0-1 0,0-1 0,0 1 0,5 1-1,0 0 5,0-1 0,0-1-1,1 0 1,-1 0-1,1-1 1,-1-1 0,1 1-1,0-2 1,-1 0 0,1 0-1,-1 0 1,1-2-1,-1 1 1,0-1 0,1-1-1,-2 0 1,1 0 0,3-2-5,-3 0 17,0 0 0,0 0 1,0-1-1,-1 0 0,0 0 0,0-1 1,7-9-18,-11 11 34,0 0 0,-1 0 1,0 0-1,0-1 0,0 0 0,0 0 1,-1 0-1,-1-1 0,1 1 0,-1 0 1,1-6-35,-1 4 115,-1 0 1,0 0 0,0 0 0,-1 0-1,0 0 1,0 0 0,-1 1 0,-1-1-1,-1-7-115,-3 7 372,2 14-133,1 16-59,4-13-153,0-1-1,1 1 0,0-1 1,0 1-1,1-1 0,0 0 1,0 0-1,0 0 1,1-1-1,0 1 0,0-1 1,1 0-1,0 0 1,0 0-1,0-1 0,1 0 1,-1 0-1,1 0 0,1 0 1,1 0-27,16 8-215,0 0 1,1-1 0,1-2-1,25 7 215,-5-1-2017,10 8 629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0:54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21 774 3833,'-3'-3'483,"1"-2"1,-1 1-1,1 0 1,0 0-1,0-1 1,0 1-1,1-1 0,-1 0-483,2 2 313,-1 1 0,1 0 0,-1-1 0,1 1-1,0-1 1,0 1 0,0-1 0,0 1 0,1-1 0,-1 1-1,1 0 1,-1-1 0,1 1 0,0 0 0,0-1-1,1-1-312,-2 4 37,0 0 0,0 0-1,1 0 1,-1 0 0,0 0-1,1 0 1,-1 0 0,0 0-1,0 0 1,1 0 0,-1 0-1,0 0 1,0 0 0,1 0-1,-1 0 1,0 0-1,0 0 1,1 1 0,-1-1-1,0 0 1,0 0 0,1 0-1,-1 0 1,0 1 0,0-1-1,0 0 1,1 0 0,-1 0-1,0 1 1,0-1 0,0 0-1,0 0 1,0 1 0,1-1-1,-1 0 1,0 0 0,0 1-1,0-1 1,0 0 0,0 0-1,0 1 1,0-1-1,0 0 1,0 0 0,0 1-1,0-1-36,6 16 149,-6-15-91,6 16 100,30 84 944,-5 2 1,12 80-1103,-31-91 475,-3 23-475,9 75 258,-8-157-134,-10-32-138,0-1 1,0 1 0,1-1 0,-1 1-1,0-1 1,1 1 0,-1-1 0,0 1 0,1-1-1,-1 1 1,0-1 0,1 1 0,-1-1-1,1 0 1,-1 1 0,1-1 0,-1 0-1,1 1 1,-1-1 0,1 0 13,0 0-43,-1 0 0,1-1 1,-1 1-1,1 0 0,-1-1 0,1 1 0,-1-1 1,1 1-1,-1-1 0,0 1 0,1-1 1,-1 1-1,0-1 0,1 1 0,-1-1 0,0 0 1,0 1-1,0-1 0,1 0 0,-1 1 1,0-1-1,0 1 0,0-1 0,0 0 1,0 1 42,6-38-457</inkml:trace>
  <inkml:trace contextRef="#ctx0" brushRef="#br0" timeOffset="339.715">81 846 6881,'-8'-21'1129,"1"0"0,1-1 0,1 1 0,1-1-1,1 0 1,0-5-1129,3 17 183,0-1 0,0 1-1,1-1 1,0 1 0,1 0-1,0-1 1,1 1 0,0 0-1,0 0 1,1 0-1,1 1 1,0 0 0,0-1-1,1 0-182,5-4 66,0 0 0,1 1 0,0 1 0,1 0 0,0 0 0,1 1-1,0 1 1,1 0 0,0 1 0,1 1 0,0 0 0,0 1-1,0 1 1,5-1-66,-6 3 7,-1 0-1,1 1 1,0 1-1,0 0 0,0 1 1,0 1-1,0 0 1,0 1-1,0 1 0,0 0 1,0 1-1,0 0 1,-1 1-1,1 1 0,-1 0 1,9 6-7,-17-8 4,-1 0 0,1 0 0,-1 0 0,0 1 0,0-1 0,0 1 0,-1 0 1,0 1-1,1-1 0,-1 1 0,-1 0 0,1 0 0,-1 0 0,0 1 0,0-1 0,0 1 1,-1-1-1,0 1 0,0 0 0,0 0 0,-1 0 0,0 0 0,0 0 0,-1 1-4,0 7 16,-1 0 0,-1 0-1,0-1 1,-1 1 0,0-1-1,-1 1 1,0-1-1,-5 7-15,0 1 26,-2 0 0,0-1 0,-1-1-1,-12 14-25,15-21 13,-2-1 0,1 0-1,-1 0 1,0-1 0,-1-1-1,-1 0 1,1 0 0,-1-1-1,-1-1 1,0 0-13,3-2 13,0-1-1,0 0 1,0-1 0,-1 0-1,1-1 1,-1 0-1,1-1 1,-1 0 0,0-1-1,1 0 1,-1-1 0,0 0-1,-3-1-12,10 1 9,-1-1 0,1 1 0,-1-1 0,1-1 0,0 1 0,0-1 0,0 1 0,-3-4-9,6 5-8,1 0-1,-1 0 1,1 0 0,-1 0 0,1 0 0,0-1-1,0 1 1,-1-1 0,1 1 0,0-1 0,1 1 0,-1-1-1,0 0 1,0 1 0,1-1 0,-1 0 0,1 0-1,-1 1 1,1-1 0,0 0 0,-1 0 0,1 0 0,0 0-1,0 1 1,1-1 0,-1 0 0,0-2 8,12-17-44</inkml:trace>
  <inkml:trace contextRef="#ctx0" brushRef="#br0" timeOffset="1220.029">1155 564 4633,'54'-22'2494,"-53"22"-2432,-1 0 1,0 0-1,1 0 0,-1-1 1,0 1-1,1 0 0,-1 0 1,0 0-1,0-1 0,1 1 1,-1 0-1,0-1 1,0 1-1,0 0 0,1 0 1,-1-1-1,0 1 0,0 0 1,0-1-1,0 1 0,0 0 1,0-1-1,1 1 1,-1 0-1,0-1 0,0 1 1,0 0-1,0-1 0,0 1 1,0-1-1,0 1 0,-1 0 1,1-1-63,-9-9 1425,-16-5 271,24 15-1549,-11-6 250,0 1 0,0 1 0,-1 0 0,1 1 0,-1 0 0,0 1-1,0 0 1,0 1 0,0 1 0,-12 0-397,18 1 39,0-1 0,0 2 1,0-1-1,0 1 0,0 0 0,0 0 0,0 1 0,1-1 0,-1 2 1,1-1-1,0 1 0,0 0 0,0 0 0,1 0 0,-1 1 0,1 0 1,0 0-1,0 1 0,1-1 0,-2 4-39,-1 3 7,0 1 0,1 0 0,1 0 0,0 0-1,0 1 1,2 0 0,-1 0 0,2 0 0,0 0 0,1 0 0,0 0 0,1 1-1,0-1 1,3 12-7,-2-16 3,1 0-1,0 0 0,0 0 0,1 0 1,1-1-1,-1 1 0,2-1 0,-1 0 1,1 0-1,0 0 0,1-1 1,0 1-1,1-2 0,-1 1 0,2-1 1,-1 0-1,1 0 0,0 0 0,0-2 1,1 1-1,0 0-2,2-1 15,-1 0 0,1 0 0,0-1-1,1-1 1,-1 0 0,1 0 0,-1-1 0,1-1 0,0 0 0,0 0-1,3-1-14,-5-1 27,0 0 0,-1-1-1,1 0 1,-1 0 0,0-1-1,0 0 1,0-1-1,0 0 1,0 0 0,-1-1-1,0 0 1,0-1 0,0 0-1,1-1-26,0-1 24,0 0-1,0-1 1,-1-1-1,0 1 1,0-1 0,-1 0-1,-1-1 1,0 0-1,0 0 1,-1 0 0,0-1-1,2-10-23,-5 12 13,0-1-1,0 1 0,-1 0 1,-1 0-1,1-1 1,-2 1-1,1 0 1,-2 0-1,1-1 0,-1 1 1,-1 0-1,0 0 1,0 1-1,-1-1 1,-3-5-13,1 3 12,3 5-4,1 0-1,-2 0 0,1 1 1,-1 0-1,0 0 1,0 0-1,-1 0 0,0 0 1,0 1-1,-3-3-7,8 8 0,-1 0 0,1 0 0,-1-1 0,1 1 0,0 0 0,-1 0 0,1 0-1,-1 0 1,1 0 0,0 0 0,-1 0 0,1 0 0,-1 0 0,1 0 0,-1 0 0,1 0-1,0 0 1,-1 0 0,1 0 0,-1 0 0,1 0 0,0 0 0,-1 1 0,1-1 0,-1 0-1,1 0 1,0 1 0,-1-1 0,1 0 0,0 0 0,-1 1 0,1-1 0,0 0 0,0 1-1,-1-1 1,1 0 0,0 1 0,0-1 0,-1 0 0,1 1 0,0-1 0,0 1 0,0-1-1,0 1 1,0-1 0,0 0 0,0 1 0,0-1 0,0 1 0,0-1 0,0 1 0,0-1 0,-2 28-14,2-25 13,1 12 9,0 1-1,1 0 1,1-1-1,0 1 0,1-1 1,1 0-1,0 0 1,1 0-1,1-1 0,0 0 1,1 0-1,0 0 1,1-1-1,1-1 1,0 1-8,-1-3-53,0 0 1,1-1 0,0 0-1,0-1 1,0 0 0,1 0-1,1-1 1,-1-1-1,1 0 1,0 0 0,1-1-1,-1-1 1,1 0 0,0-1-1,0 0 1,0-1 0,0 0-1,2-1 53,31-2-322</inkml:trace>
  <inkml:trace contextRef="#ctx0" brushRef="#br0" timeOffset="1557.841">1693 515 9778,'0'0'144,"0"-1"0,0 1 1,-1 0-1,1-1 0,0 1 0,-1 0 0,1-1 1,0 1-1,-1 0 0,1 0 0,0 0 0,-1-1 1,1 1-1,-1 0 0,1 0 0,0 0 0,-1 0 0,1 0 1,-1 0-1,1 0 0,-1 0 0,1 0 0,0 0 1,-1 0-1,0 0-144,0 8 1463,9 17-651,24 67 1405,10 53-2217,-23-78 460,-16-58-249,0 1 1,-1-1 0,-1 1 0,1 0-1,-1 6-211,-2-13 657,-1-7-255,-2-11 100,3 11-455,-7-66 899,1-26-946,6 75 19,2 1 0,0-1 0,1 0 0,1 1 0,1 0-1,1 0 1,0 0-19,-2 12-6,0 0-1,1 1 1,-1 0-1,1 0 0,1 0 1,-1 0-1,1 1 1,1 0-1,-1 0 0,1 0 1,0 1-1,0-1 1,1 1-1,-1 1 0,1-1 1,0 1-1,0 1 1,1-1-1,-1 1 0,3 0 7,3-1 213,0 0-1,1 1 1,0 1-1,0 0 0,0 1 1,0 0-1,0 2 1,0-1-1,0 2 0,0-1 1,4 3-213,41 14 937</inkml:trace>
  <inkml:trace contextRef="#ctx0" brushRef="#br0" timeOffset="2020.489">2546 205 8266,'-2'-6'808,"-13"-39"2985,14 43-3575,0 0 0,0 0 0,0 0-1,0 0 1,0 0 0,-1 0 0,1 0 0,-1 0 0,1 0 0,-1 1 0,0-1 0,1 1 0,-1-1 0,0 1 0,0 0 0,0 0 0,-2-1-218,3 2 45,1 0 0,-1 0 0,1 0 0,-1 0 0,0 0 0,1 0 0,-1 0 0,1 0 0,-1 0 0,0 0 0,1 1 0,-1-1 0,1 0 0,-1 0 0,1 1 0,-1-1 0,1 0 0,-1 1 0,1-1 0,-1 0 0,1 1 0,-1-1 0,1 1 0,0-1 0,-1 1 0,1-1 0,0 1 0,-1-1 0,1 1 0,0-1 0,0 1 0,-1 0 1,1-1-1,0 1 0,0-1 0,0 1-45,-4 28 504,4-15-372,2 0-1,0 0 1,0 0-1,1-1 1,5 11-132,27 71 425,-20-57-277,7 17-41,-3 2 0,-2 1-1,-2 0 1,-3 1 0,1 35-107,-7 7 227,3 35-1883,-7-124 995</inkml:trace>
  <inkml:trace contextRef="#ctx0" brushRef="#br0" timeOffset="2354.406">2363 660 8970,'-15'11'4017,"10"6"-2049,8-5-239,8-5-393,3-5-336,21-11-352,11-3-168,21-13-296,10-3-80,5-4 64,2 0-224,-9 11 3129,-5 8-2297</inkml:trace>
  <inkml:trace contextRef="#ctx0" brushRef="#br0" timeOffset="2695.615">3062 511 10074,'24'-10'4393,"-29"24"-2456,1 14-697,4 15-80,3 18-600,1 9-216,9 0-240,-3-11-24,6-11-136,1-9-304,-3-19-512,7 4 528</inkml:trace>
  <inkml:trace contextRef="#ctx0" brushRef="#br0" timeOffset="2696.615">3148 320 11130,'-30'-30'4657,"10"22"-2752,6 2-953,6-2-440,8 0-200,18 3 688,11 12-712</inkml:trace>
  <inkml:trace contextRef="#ctx0" brushRef="#br0" timeOffset="3145.205">3805 532 6321,'2'-2'247,"0"0"-1,-1-1 0,1 1 0,-1 0 1,0 0-1,1-1 0,-1 1 1,0-1-1,-1 1 0,1-1 0,0 1 1,-1-1-1,1-1-246,-1 3 92,-1 0 0,1 1 0,0-1 1,-1 1-1,1 0 0,0-1 0,-1 1 0,1-1 1,0 1-1,-1-1 0,1 1 0,-1 0 0,1-1 1,-1 1-1,1 0 0,-1-1 0,1 1 0,-1 0 1,1 0-1,-1 0 0,1 0 0,-1-1-92,-27-2 1897,5 2-657,1 0 0,-1 2 1,-19 3-1241,36-3 112,0 0 0,0 0 0,1 1 0,-1-1 0,0 1 0,1 1 0,0-1 1,-1 1-1,1 0 0,0 0 0,0 0 0,1 1 0,-1-1 0,1 1 0,0 1 1,0-1-1,-4 5-112,2 2 105,1 0 0,-1 1 0,2-1 1,0 1-1,0 0 0,1 0 0,-1 12-105,-1 11 127,1 0 1,2 6-128,1-28 15,1-1 1,0 1 0,1-1 0,1 1 0,0-1-1,3 8-15,-4-16 2,0 0 0,0-1 0,1 1 0,0 0 0,0-1 0,0 0 0,0 1 0,0-1 0,1 0 0,-1 0 0,1 0 0,0 0 0,0-1 0,0 1-1,0-1 1,0 0 0,1 0 0,-1 0 0,1 0 0,-1-1 0,1 1 0,2 0-2,8 1 6,0 0 0,1-1 1,-1-1-1,0 0 0,1-1 0,-1 0 0,12-3-6,19-3-388,37-11 388,-17-2-92,-2-6-94</inkml:trace>
  <inkml:trace contextRef="#ctx0" brushRef="#br0" timeOffset="3617.069">4238 452 10738,'-1'-1'328,"-25"-18"5005,26 19-5277,-1-1 1,1 1-1,0 0 1,-1 0-1,1-1 0,-1 1 1,1 0-1,-1 0 1,1 0-1,-1 0 0,1 0 1,-1 0-1,1 0 1,-1-1-1,1 1 1,-1 1-1,0-1 0,1 0 1,-1 0-1,1 0 1,-1 0-1,1 0 1,-1 0-1,1 1 0,0-1 1,-1 0-1,1 0 1,-1 1-1,1-1 0,-1 0 1,1 0-1,0 1 1,-1-1-1,1 1 1,-1-1-1,1 0 0,0 1 1,0-1-1,-1 1 1,1-1-1,0 1 1,0-1-1,0 1 0,-1-1 1,1 1-1,0-1 1,0 1-1,0-1 1,0 1-1,0-1 0,0 1 1,0-1-1,0 1 1,0-1-1,0 1 0,0-1 1,1 1-57,0 119 1119,-2-100-1092,2 1 1,0-1-1,1 0 0,1 0 1,1 0-1,1-1 1,1 2-28,-3-12 6,0 0 0,1-1 0,-1 0 0,2 1 0,-1-1 0,1-1 0,0 1 0,1-1 0,0 0 0,0 0 0,1-1 0,-1 0 0,1 0 0,1 0 0,-1-1 0,8 4-6,-11-7 5,0 0 0,0 0 0,1 0 0,-1-1 1,1 0-1,-1 1 0,1-2 0,0 1 0,-1 0 0,1-1 1,0 0-1,-1 0 0,1 0 0,0-1 0,-1 0 0,1 0 1,-1 0-1,2-1-5,0 0 8,0-1 0,0 0 0,0-1 0,0 0 0,0 0 0,-1 0 0,0 0 0,0-1 0,0 0 0,0 0 0,2-4-8,5-8 15,0-1-1,-1-1 1,-1 0 0,-1-1 0,-1 1 0,-1-2 0,2-8-15,0-7 14,-2 1 1,0-9-15,9-49 13,-14 88-15,0 6-1,2 12-6,2 23-9,0 12 15,2-1 0,13 46 3,-16-77 1,1 1 1,0-1-1,1 0 0,1-1 1,0 1-1,1-2 1,0 1-1,2-1 0,0-1 1,0 1-2,-6-9-78,0-1 0,0 1 1,1-1-1,-1 0 0,1 0 1,0 0-1,0-1 1,1 0-1,-1 0 0,6 1 78,24 2-280</inkml:trace>
  <inkml:trace contextRef="#ctx0" brushRef="#br0" timeOffset="3958.769">5032 0 10602,'-26'0'3985,"13"4"-2697,6 16-79,11 20-329,3 11 128,7 17-304,0 6-112,0 4-120,0-1-47,-5 8-105,1 3-56,-3-7-136,-1-3-24,-4-20 48,1-9-56,6-20 0,-2-5 2576,6-18-2040</inkml:trace>
  <inkml:trace contextRef="#ctx0" brushRef="#br0" timeOffset="4628.728">5652 553 6361,'78'-29'2832,"-78"28"-2788,0 1 1,1 0-1,-1 0 1,1 0 0,-1 0-1,1 0 1,-1-1 0,0 1-1,1 0 1,-1 0-1,0-1 1,1 1 0,-1 0-1,0-1 1,1 1-1,-1 0 1,0-1 0,1 1-1,-1 0 1,0-1-1,0 1 1,1-1 0,-1 1-1,0 0 1,0-1-1,0 1 1,0-1 0,0 1-1,0-1 1,0 1 0,0-1-1,0 1 1,0 0-1,0-1 1,0 1 0,0-1-1,0 1 1,0-1-1,0 1 1,0-1 0,0 1-1,-1 0 1,1-1-1,0 1 1,0-1 0,-1 1-45,-15-12 1426,13 10-1109,-7-3 3,0 0-1,1 1 1,-1 0-1,-1 1 1,1 0 0,0 0-1,-1 1 1,1 1-1,-1 0 1,0 0-1,1 1 1,-1 0 0,-1 1-320,4 0 87,1-1 0,0 1 1,0 0-1,0 1 1,0 0-1,1 0 1,-1 1-1,0-1 1,1 2-1,0-1 1,-1 0-1,1 1 1,1 1-1,-1-1 1,0 1-1,1-1 1,0 1-1,0 1 1,1-1-1,-1 2-87,0 1 36,1 0-1,-1 0 1,2 0-1,-1 1 1,1-1-1,1 1 1,0 0-1,0-1 1,0 1-36,1 8 32,0 0 0,2 0 0,0 0 0,0 0 0,3 5-32,-2-4 6,1-1-1,2 0 1,-1 1 0,2-1-1,0-1 1,1 1-1,1-1 1,7 11-6,-12-22 3,1 0 0,-1 0 1,1-1-1,0 1 0,0-1 0,0 0 0,1 0 1,-1 0-1,1 0 0,0-1 0,0 0 0,1 0 0,-1 0 1,0-1-1,1 0 0,0 0 0,-1 0 0,1-1 1,0 0-1,0 0 0,0 0 0,0-1 0,0 1 1,0-1-1,0-1 0,0 1 0,0-1 0,0-1 1,1 1-4,1-2 9,0 0 1,0 0 0,0-1-1,0 0 1,-1 0 0,1-1-1,-1 0 1,0 0 0,0 0 0,-1-1-1,0 0 1,0-1 0,0 0-1,-1 1 1,0-2 0,0 1-1,-1 0 1,3-7-10,-1 2 11,0-2 0,-1 1 0,0-1 0,-1 0 0,-1 0 0,0 0 0,-1 0-1,0 0 1,-1-1 0,-1 1 0,0-1-11,-3-13 12,-1 1 0,-1 0 0,-2 0-1,0 0 1,-2 1 0,-2-2-12,5 14-4,4 16-8,9 23 11,11 21 103,2-1 0,20 34-102,-31-64 18,1 0 1,0-1-1,1 0 0,1 0 1,0-1-1,1-1 0,0 0 1,1-1-1,9 5-18,-14-9-287,1-1 1,0 0-1,0 0 1,1-1-1,0-1 1,0 0-1,0 0 0,0-1 1,1 0 286,30 1-1148</inkml:trace>
  <inkml:trace contextRef="#ctx0" brushRef="#br0" timeOffset="5006.264">6171 463 11178,'-1'1'219,"-1"0"0,1-1 0,0 1 0,-1 0 0,1 0 0,0 0-1,0 0 1,-1 0 0,1 0 0,0 1 0,0-1 0,0 0 0,0 1 0,1-1-1,-1 0 1,0 1 0,1-1 0,-1 1 0,0-1 0,1 1 0,0-1-1,-1 1 1,1-1 0,0 1 0,0 1-219,-1 6 132,1 0-1,1-1 1,0 1 0,0 4-132,0-4 421,7 32 73,2 1 0,1-1-1,2-1 1,4 5-494,1 6 743,-1 1 0,-3 4-743,-29-109 1120,10 16-982,0 0 0,3 0-1,1-11-137,2 30 18,0-1 0,1 1-1,1-1 1,0 1-1,2 0 1,0 0 0,5-11-18,-7 23 1,0 0 1,0 0 0,0 0 0,1 1-1,0-1 1,0 1 0,0 0 0,1 0-1,0 1 1,0-1 0,0 1 0,0 0-1,1 0 1,0 1 0,-1-1 0,7-1-2,-2 1 25,1 1 0,0 0 0,0 0 0,0 1 0,0 1 0,0 0 0,0 0 0,0 1 0,0 1 0,0 0-25,48 6 99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1:08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403 375 5641,'1'0'186,"-1"-1"-1,0 1 0,1 0 1,-1 0-1,0 0 1,1-1-1,-1 1 0,0 0 1,1 0-1,-1-1 1,0 1-1,1 0 0,-1-1 1,0 1-1,0-1 1,0 1-1,1 0 0,-1-1 1,0 1-1,0 0 1,0-1-1,0 1 0,0-1 1,0 1-1,0 0 1,0-1-1,0 1 0,0-1 1,0 1-1,0-1 1,0 1-1,0 0 0,0-1 1,0 1-1,0-1 1,-1 1-186,-15-3 2416,-25 10-959,16-2-1203,0 2 1,1 1 0,-1 1-1,2 1 1,0 1 0,0 1-1,1 1 1,0 1-1,1 1 1,1 1 0,0 0-1,2 2 1,-5 5-255,22-22 1,0 0 1,0 0 0,0 0-1,0 0 1,0 0-1,0 0 1,1 0-1,-1 0 1,0 0-1,1 1 1,-1-1 0,1 0-1,-1 1 1,1-1-1,0 0 1,-1 1-1,1-1 1,0 0-1,0 1 1,0-1 0,0 1-1,0-1 1,0 0-1,0 1 1,1-1-1,-1 0 1,0 1-1,1-1 1,-1 0 0,1 1-1,-1-1 1,1 0-1,0 0 1,0 0-1,-1 0 1,1 1 0,0-1-1,0 0 1,0 0-1,0-1 1,0 1-1,0 0 1,1 0-1,-1 0-1,7 4 8,0-1 0,1 0 0,-1 0 0,1 0 0,0-1 0,1 0-8,-5-2 4,70 20 29,22 6-15,-85-22-16,0-1 1,-1 1-1,0 1 0,0 0 1,-1 1-1,8 6-2,-15-11 1,0 0 0,0 0 0,-1 1-1,1 0 1,-1-1 0,1 1 0,-1 0 0,0 0-1,0 1 1,-1-1 0,1 0 0,-1 1 0,1-1-1,-1 0 1,0 1 0,0 0 0,0-1 0,-1 1-1,0-1 1,1 1 0,-1 0 0,0 0 0,-1-1 0,1 1-1,-1 0 1,1-1 0,-1 1 0,0-1 0,0 1-1,-1-1 1,1 1 0,-1-1 0,0 0 0,-1 2-1,-5 8 4,-1-1 1,0-1 0,-1 1 0,0-2 0,0 1 0,-1-2 0,-1 1 0,-1 0-5,-1 0 16,0 0 1,-1 0-1,-1-1 1,0-1-1,-1 0-16,12-6 11,-1 0-1,1 0 1,-1-1 0,0 1-1,1-1 1,-1 0-1,0-1 1,0 0 0,0 1-1,1-2 1,-1 1 0,0-1-1,0 0 1,0 0-1,1-1 1,-1 1 0,0-1-11,-31-17 33,26 13 465,0 1 1,-1 0 0,-7-3-499,11 6 622</inkml:trace>
  <inkml:trace contextRef="#ctx0" brushRef="#br0" timeOffset="549.57">879 548 5153,'89'-52'2903,"-87"51"-2665,0 0-1,-1 0 1,1-1-1,0 1 1,0 0-1,-1-1 0,1 1 1,-1-1-1,0 1 1,1-1-1,-1 0 0,0 1 1,0-1-1,0 0 1,0 0-1,0-1-237,0 2 105,-1 0 0,0 0-1,0 1 1,0-1 0,0 0-1,-1 0 1,1 0 0,0 0-1,0 0 1,0 0 0,-1 1-1,1-1 1,-1 0 0,1 0-1,0 0 1,-1 1 0,1-1-1,-1 0 1,0 1 0,1-1-1,-1 0 1,1 1 0,-1-1-1,0 0-104,-4-2 352,0 0 0,0 0-1,0 1 1,0 0 0,0 0-1,-1 0 1,-3-1-352,-1 1 166,0 0 1,0 1-1,0 0 1,0 0-1,0 1 1,0 1-1,0 0 1,1 0-1,-1 1 1,0 0-1,0 0 1,1 1-1,0 1 1,-1-1-1,1 2 1,0-1-1,1 1 1,-1 0-1,1 1 1,-2 2-167,-4 3 93,0 1 0,1 1 0,1 0 0,0 1 0,0 0 0,1 1 1,1 0-1,1 1 0,0 0 0,-4 12-93,10-21 32,0 1-1,0 0 1,1 0 0,0 0-1,0 0 1,1 0 0,0 0-1,0 0 1,1 0 0,0 1-1,1-1 1,0 3-32,1-4 24,-1-1 1,1 1 0,1-1-1,-1 0 1,1 0-1,0 0 1,0 0-1,1 0 1,0-1-1,0 1 1,0-1-1,0 0 1,1 0-1,0-1 1,3 3-25,4 2 32,1-1 0,0 0-1,0-1 1,1 0 0,0-1 0,0 0 0,0-1-1,1-1 1,0 0 0,0-1 0,11 0-32,19 1 246,-1-2 1,1-2 0,17-3-247,21-2 285</inkml:trace>
  <inkml:trace contextRef="#ctx0" brushRef="#br0" timeOffset="1263.414">1342 48 8738,'-12'-14'2287,"9"10"-1786,0 1 0,0-1 1,0 0-1,0 1 0,-1 0 1,0 0-1,1 0 0,-1 0 1,-2 0-502,5 3 38,1 0 0,-1 0 1,1 0-1,-1 0 1,1 0-1,-1 0 1,1 0-1,-1 0 0,1 0 1,-1 0-1,1 1 1,-1-1-1,1 0 0,-1 0 1,1 1-1,-1-1 1,1 0-1,-1 1 0,1-1 1,-1 0-1,1 1 1,0-1-1,-1 1 1,1-1-1,0 1 0,-1-1 1,1 1-1,0-1 1,0 1-1,0-1 0,-1 1 1,1-1-1,0 1 1,0-1-1,0 1 0,0-1 1,0 1-1,0-1 1,0 1-1,0 0-38,-4 29 451,4-26-337,0 24 189,1 0-1,2 1 0,1-1 0,1-1 0,1 1 0,5 11-302,7 34 265,20 123 911,9 162-1176,-42-290 510,-9-89-353,1-1 0,2 0 0,0 1 0,2-10-157,-1 8 40,0-1-23,2 0 0,0-1 1,1 1-1,6-18-17,-6 31 1,0 0 0,1 0-1,0 1 1,1-1 0,0 1 0,0 0 0,1 0 0,1 1 0,0-1 0,0 2 0,3-4-1,-7 9 0,1-1 0,0 1 0,-1 0 0,1 1-1,1-1 1,-1 0 0,0 1 0,0 0 0,1 0 0,-1 1 0,1-1 0,0 1 0,0 0 0,-1 0 0,1 0 0,3 1 0,-1 0-1,-1 0 1,1 1 0,-1 0-1,1 0 1,-1 1-1,0 0 1,0 0 0,1 1-1,-2-1 1,1 1-1,3 2 1,6 5 0,0 1 0,-1 1 0,0 0 0,0 1 0,-2 0-1,0 1 1,0 0 0,4 8 0,1 4-11,-1 1 0,-1 1-1,-1 1 1,0 5 11,4 12-2849,0 13 2849,-8-33-764</inkml:trace>
  <inkml:trace contextRef="#ctx0" brushRef="#br0" timeOffset="1651.742">2038 800 7962,'23'-111'3547,"-23"109"-3292,1-1 1,-1 1-1,0 0 1,1 0-1,0 0 0,-1 0 1,1 0-1,0 0 0,0 0 1,0 0-1,1 1 0,-1-1 1,0 0-1,1 0 0,-1 1 1,1-1-1,-1 1 0,2-1-255,-2 1 111,1 1 0,-1-1 0,0 1 0,1 0 0,-1-1 0,1 1 0,-1 0 0,1 0 0,-1 0 0,1 0 0,0 0-1,-1 1 1,1-1 0,0 0-111,7 1 510,5-1-173,0-1 0,0-1 0,0 0 0,0-1-1,0 0 1,0-1 0,11-5-337,-16 5 31,1-1 0,-1 1 0,0-2 0,0 1 0,-1-1 0,1-1 0,-1 1 0,-1-1 0,1-1 0,-1 1 0,0-2-31,-5 6 9,0 0 0,0-1 0,0 1 0,0 0 0,0-1 0,-1 0 0,1 1 0,-1-1 0,0 0 0,0 0 0,0 0 0,-1 1 0,1-1 0,-1 0 0,0 0 0,0 0 0,-1 0 0,1 0 0,-1 0 1,0 0-1,0 0 0,0 1 0,0-1 0,-1 0 0,1 1 0,-1-1 0,0 1 0,0-1 0,0 1 0,-1 0 0,1 0 0,-1 0-9,-3-4 8,0 1-1,-1 0 1,1 1 0,-1-1 0,0 1-1,0 1 1,-1-1 0,1 1 0,-1 1-1,0-1 1,0 1 0,0 1 0,0-1 0,-7 0-8,8 2 0,-1 0 1,1 1 0,-1 0-1,0 0 1,1 1 0,-1 0-1,1 0 1,-1 0 0,1 1-1,-1 0 1,1 1 0,0 0-1,0 0 1,-3 2-1,2 0 3,-1 1-1,1 0 1,0 1-1,0-1 1,0 2-1,1-1 1,0 1-1,1 0 1,0 0-1,-1 3-2,-1 1 12,1 1 0,1 0 0,0 0 1,0 0-1,2 1 0,-1 0 0,2 0 0,0 0 0,1 0 0,0 0 0,1 1 0,1-1 0,0 1 0,1-1 1,1 7-13,0-13 20,0 0 0,0 0 0,1 0 0,0-1 0,0 1 0,1-1 0,0 1 0,0-1 0,1 0 0,-1-1 0,2 1 0,4 4-20,-1-2 25,0-1 0,1 0 0,0-1 0,1 0 1,0-1-1,0 0 0,0 0 0,2-1-25,15 6 45,2-2 0,-1-1 0,1-2 0,0-1 1,0-1-1,20 0-45,-11-2-170,0-3 0,16-1 170,-3-7-120</inkml:trace>
  <inkml:trace contextRef="#ctx0" brushRef="#br0" timeOffset="2435.749">2581 634 9930,'1'-9'581,"4"-23"2488,-5 32-3046,0 0 0,0 0 0,0 0 0,0 0 1,0 1-1,0-1 0,0 0 0,0 0 0,0 0 0,0 0 0,0 0 1,0 0-1,0 0 0,0 0 0,0 0 0,0 1 0,0-1 0,0 0 1,1 0-1,-1 0 0,0 0 0,0 0 0,0 0 0,0 0 1,0 0-1,0 0 0,0 0 0,0 0 0,0 1 0,0-1 0,0 0 1,0 0-1,0 0 0,0 0 0,1 0 0,-1 0 0,0 0 0,0 0 1,0 0-1,0 0 0,0 0 0,0 0 0,0 0 0,0 0 0,0 0 1,1 0-1,-1 0 0,0 0 0,0 0 0,0 0 0,0 0 0,0 0 1,0 0-1,0 0 0,0 0 0,0 0 0,0 0 0,1 0 0,-1 0 1,0-1-1,0 1 0,0 0 0,0 0 0,0 0 0,0 0 1,0 0-1,0 0 0,0 0 0,0 0-23,5 22 1439,4 25 333,-3-20-1336,-1 0 0,-1 0-1,-2 1 1,-1-1 0,-1 1 0,-1 7-436,-3-15 97,1-16-13,1-13 31,6-41 11,0 11-93,-2-9-16,8-106 14,-7 126-27,2 0 1,0 0 0,2 1 0,5-10-5,-11 33-1,1-1 0,0 1 0,0-1 1,0 1-1,1 0 0,0 0 0,0 0 1,0 0-1,0 1 0,0-1 0,1 1 1,-1-1-1,4-1 1,-3 3-1,-1 0 0,0 1-1,1-1 1,-1 1 0,1 0 0,-1 0 0,1 0 0,-1 0-1,1 1 1,0-1 0,-1 1 0,1 0 0,0 0 0,-1 0-1,1 1 1,0-1 0,-1 1 0,2 0 1,2 2 0,0 0 0,0 0 0,-1 0 0,1 1-1,-1 0 1,0 0 0,0 0 0,0 1 0,-1 0 0,0 0 0,0 1 0,0-1 0,0 1 0,-1 0 0,0 1 0,0-1-1,-1 1 1,1 1 0,8 18 1,-1 1-1,-1 0 1,-1 0-1,0 6 0,4 29 16,3 49-16,-16-110 1,0-1 0,0 1 0,0-1 0,0 1 0,0-1 0,0 1 0,0-1 0,0 1 0,0 0 0,1-1 0,-1 1 0,0-1 0,0 1 0,0-1 0,1 1 0,-1-1 1,0 1-1,0-1 0,1 0 0,-1 1 0,0-1 0,1 1 0,-1-1 0,1 1-1,5-11 21,2-22 2,0-34-10,-3 24-8,2 1-1,1 0-4,-5 29 0,1 0 1,0 0-1,1 1 0,0-1 1,0 1-1,1 0 0,1 1 0,6-9 0,-11 17 0,0-1-1,0 1 0,0-1 0,0 1 0,1 0 1,-1 0-1,1 0 0,-1 0 0,1 0 1,0 1-1,0-1 0,0 1 0,0 0 0,0 0 1,0 0-1,0 0 0,0 0 0,1 1 1,-1-1-1,0 1 0,0 0 1,1 0-1,-1 1 0,1 0 1,-1 0-1,1 0 0,-1 0 0,0 0 0,0 0 1,1 1-1,-1 0 0,0 0 0,0 0 0,-1 0 1,1 0-1,0 0 0,-1 1 0,1-1 0,-1 1 1,2 2 0,42 62 1,-33-46 0,0 0 1,2-2-1,6 8-1,-15-22 0,-1 1 1,1-1-1,0 0 0,1 0 1,-1 0-1,1-1 0,0 0 1,0 0-1,0-1 0,1 0 1,-1 0-1,5 0 0,-4-1 1,1 0 0,0-1 1,0 0-1,0 0 0,-1-1 0,1 0 1,0-1-1,0 0 0,0 0 0,-1-1 0,1 0 1,0-1-1,-1 0 0,0 0 0,0 0 1,0-1-1,0-1 0,0 1 0,2-3-1,-1-1 1,0 1 0,-1-1 1,0 0-1,0-1 0,-1 0 0,0 0 0,-1 0 0,1-1 0,-2 0 0,0 0 0,0-1 0,-1 1 1,0-1-1,2-10-1,-3 10 0,0 1 1,-1-1-1,0-1 1,-1 1-1,0 0 1,-1 0 0,0 0-1,-1-1 1,0 1-1,0 0 1,-1 0-1,-4-10 0,5 19 0,1 0-1,-1 0 0,0 0 0,0 0 1,0 0-1,0 0 0,0 0 0,0 1 1,-1-1-1,1 0 0,-1 1 0,1-1 1,-1 1-1,1-1 0,-1 1 0,0 0 1,0 0-1,0 0 0,0 0 1,0 0-1,0 0 0,0 0 0,0 1 1,0-1-1,0 1 0,0-1 0,0 1 1,0 0-1,-1 0 0,1 0 0,0 0 1,0 0-1,0 0 0,0 1 0,0-1 1,-1 1-1,1 0 0,-1 0 1,-5 2-3,0 1 0,1 0 0,-1 0 0,1 0 0,0 1 0,0 1 1,1-1-1,-1 1 0,-4 5 3,-7 9 7,1 0-1,1 1 1,1 1 0,1 1 0,1 0 0,1 1 0,1 0 0,1 0 0,1 1 0,1 1-1,1 0 1,-3 24-7,9-43 19,0 1 0,1-1-1,0 1 1,0-1 0,1 1-1,-1 0 1,2-1 0,-1 0-1,1 1 1,0-1 0,1 0-1,-1 0 1,1 0 0,1 0-1,0-1 1,0 1 0,0-1-1,0 0 1,1 0 0,0 0-1,0-1 1,1 0 0,0 0-1,-1 0 1,2-1 0,-1 0-1,0 0 1,3 1-19,9 4 105,1 0 0,1-2 0,-1 0 0,1 0 0,0-2 0,4 0-105,42 6 2336,24-1-2336,35 1 1062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1:04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81 101 8210,'-7'-6'1596,"-26"-17"2224,32 22-3721,1 1-1,-1 0 1,0-1-1,0 1 1,0-1-1,1 1 1,-1 0-1,0 0 1,0-1-1,0 1 1,0 0-1,0 0 1,1 0-1,-1 0 1,0 0-1,0 0 1,0 0-1,0 1 1,0-1-1,0 0 1,1 0-1,-1 1 1,0-1-1,0 0 1,0 1-1,1-1 1,-1 1-1,0-1 1,0 1-1,1-1 1,-1 1-1,0-1 1,1 1-1,-1 0 1,1-1-1,-1 1 1,1 0-1,-1 0-98,-1 3 171,1 1 0,-1 0 0,1 0 0,0-1 0,0 1 0,0 0 0,0 0 0,1 0 0,0 0 0,0 0-171,5 52 568,7 11-121,2-1-1,11 23-446,15 67 299,-16-2-28,-14-84-781,18 70 510,-23-127-800,4-6 252</inkml:trace>
  <inkml:trace contextRef="#ctx0" brushRef="#br0" timeOffset="376.454">419 556 8554,'1'1'648,"1"0"0,0 1 0,0-1 0,-1 1 0,1 0 0,-1-1 0,0 1 0,1 0 1,-1 0-1,0 0 0,0 0-648,0 0 167,0 0 1,0 0 0,0-1-1,1 1 1,-1 0 0,0-1-1,1 1 1,-1-1 0,1 1-1,-1-1 1,1 0 0,-1 0-1,1 0 1,0 0 0,0 0-1,1 1-167,4-1 102,-1 1 0,1-1 1,0 0-1,0-1 0,0 0 0,-1 0 0,1 0 0,0-1 0,0 0 0,0 0 0,-1-1 1,1 0-1,4-1-102,1-2 40,-1 0 1,1 0-1,-1-1 1,0 0 0,0-1-1,9-8-40,-16 12 11,1-1-1,-1 0 0,0 0 0,0-1 1,-1 1-1,1-1 0,-1 0 1,0 0-1,0 0 0,-1 0 1,1 0-1,-1-1 0,0 1 1,-1-1-1,1 1 0,-1-1 1,0-5-11,-1 7 9,0-1 0,0 0 0,-1 1 0,1-1 0,-1 0 0,0 1 0,-1-1 1,1 1-1,-1 0 0,0 0 0,0-1 0,0 1 0,-1 0 0,1 0 0,-1 1 1,0-1-1,0 1 0,0-1 0,-1 1 0,1 0 0,-1 0 0,-1 0-9,1-1 2,0 2 0,0-1-1,0 0 1,-1 1 0,1 0 0,-1 0-1,0 0 1,1 1 0,-1 0-1,0 0 1,0 0 0,0 0 0,0 1-1,0-1 1,0 1 0,0 1-1,0-1 1,0 1 0,0 0 0,0 0-1,0 0 1,1 1 0,-1-1-1,0 1 1,1 0 0,-1 1 0,1-1-1,0 1 1,0 0 0,0 0-1,0 0 1,0 1-2,-6 5 3,0 0 1,1 1-1,0 0 1,1 1-1,0 0 0,1 0 1,0 1-1,1 0 1,0 0-1,1 1 0,-2 5-3,3-4 4,1 1-1,0-1 1,1 1-1,1-1 1,0 1-1,1-1 1,1 1-1,0 0 0,1-1 1,0 1-1,1-1 1,2 4-4,-3-9 9,1 1-1,1-1 1,0 0 0,0 0 0,1 0-1,0-1 1,0 1 0,1-1-1,0 0 1,1-1 0,-1 0 0,1 0-1,1 0 1,-1-1 0,1 0 0,0 0-1,1-1 1,6 3-9,4-1 115,0-1 0,0-1 0,0-1 0,1-1-1,-1 0 1,1-2 0,11 0-115,69 1 270</inkml:trace>
  <inkml:trace contextRef="#ctx0" brushRef="#br0" timeOffset="1439.482">1417 521 5233,'1'-13'5382,"0"10"-5224,-1 0 1,0 1-1,0-1 1,0 0-1,0 0 1,0 1-1,-1-1 1,1 0 0,-1 1-1,0-1 1,0 0-159,0-2 111,-1 1 1,1 0 0,-1 0 0,0 0-1,0 0 1,-1 0 0,1 0-1,-1 1 1,0-1 0,0 1 0,0 0-1,0 0 1,-1 0 0,1 0-1,-1 0 1,0 1 0,1-1 0,-1 1-1,0 0 1,-1 1 0,1-1-1,0 1 1,0-1 0,-1 1 0,1 1-1,-5-2-111,0 2 111,-1 0 0,1 0 0,0 0 0,0 1 0,-1 1 1,1 0-1,0 0 0,0 0 0,1 1 0,-1 1 0,0-1 0,1 1 0,0 1 0,0 0 0,0 0 0,1 0 0,-1 1 0,1 0 0,-4 6-111,2-3 36,1 0-1,0 1 1,0 0 0,1 0-1,1 1 1,0 0-1,0 1 1,1-1 0,0 1-1,1 0 1,1 0 0,0 0-1,0 0 1,1 5-36,0-4 8,2 1 0,0 0 0,0-1 0,1 1 0,1 0 0,0-1 0,1 1 0,4 9-8,-5-16 3,0-1 0,1 1 0,0-1 1,1 1-1,-1-1 0,1 0 0,0 0 0,1 0 0,-1-1 0,1 0 0,1 0 1,-1 0-1,0 0 0,1-1 0,0 0 0,0 0 0,3 1-3,3 0 11,1 0-1,-1-2 0,1 1 1,-1-1-1,1-1 1,0 0-1,0-1 0,0 0 1,0-1-1,1-1 1,-1 0-1,0-1 0,-1 0 1,1-1-1,0 0 1,-1-1-1,1 0 0,-1-1 1,1-2-11,-4 4 8,-1-2-1,0 1 1,0-1 0,-1 0 0,1-1-1,-1 0 1,0 0 0,-1 0 0,0-1-1,0 0 1,0 0 0,-1-1 0,0 1-1,0-1 1,-1 0 0,0-1-1,0 1 1,-1-1 0,0 0 0,-1 1-1,0-1 1,0 0 0,-1-1 0,0 1-1,0 0 1,-1 0 0,-1-5-8,-3-12 11,-1 1-1,-1 1 1,-2-1 0,0 1-1,-1 0 1,-2 1 0,0 0-1,-9-12-10,1 9-11,12 22-12,4 17-16,7 13 49,0 0-1,2-1 1,1 1 0,1-1 0,1-1 0,1 1-1,1-1 1,1-1 0,7 8-10,-9-14-72,2-1 1,0 0-1,1-1 0,0 0 1,2-1-1,-1-1 0,2 0 1,-1-1-1,2-1 0,0 0 1,0-1-1,1-1 0,0-1 1,0 0-1,2-1 72,14 2-521</inkml:trace>
  <inkml:trace contextRef="#ctx0" brushRef="#br0" timeOffset="1779.306">1854 483 8698,'-2'3'410,"1"0"0,-1 0 0,1 1 0,0-1-1,0 0 1,0 0 0,1 1 0,-1-1 0,1 1 0,-1-1 0,1 0 0,0 1 0,1-1 0,-1 1-410,8 53 1130,-5-43-576,23 114 1137,-9-49-907,1 36-784,-18-123 289,-5-35 357,2-1-1,2-34-645,2 62 29,1-1-1,1 1 0,1 0 1,0 0-1,0 0 0,2 1 1,0-1-1,1 1 1,3-4-29,-6 12 13,0 1 1,0 0 0,0 0 0,1 1-1,0-1 1,0 1 0,1 0 0,-1 0-1,1 0 1,0 1 0,1 0 0,-1 0-1,1 1 1,-1 0 0,1 0 0,0 0-1,0 1 1,0 0 0,1 1 0,-1-1-1,7 1-13,-5 0 74,1 1 0,-1 0-1,0 1 1,3 0-74,35 12 190</inkml:trace>
  <inkml:trace contextRef="#ctx0" brushRef="#br0" timeOffset="2409.907">2533 436 7338,'-1'-1'154,"-1"0"1,1 1-1,-1-1 1,1 0-1,-1 1 1,0-1-1,1 1 1,-1 0-1,0 0 1,1-1-1,-1 1 1,0 0-1,0 0 1,1 1 0,-1-1-1,0 0 1,1 1-1,-1-1 1,0 0-1,1 1 1,-1 0-1,1-1 1,-1 1-1,1 0 1,-1 0-1,1 0 1,-1 0-1,1 0 1,0 0 0,0 1-1,-1-1 1,1 0-1,0 1 1,0-1-1,0 0 1,1 1-1,-1 0 1,0-1-1,0 1 1,1-1-155,-3 4 149,1 1 0,1-1 0,-1 0 0,1 1 1,-1-1-1,1 1 0,1 0 0,-1-1 0,1 1 0,0-1 0,1 1 1,-1 0-1,1-1 0,0 1 0,2 4-149,3 12 428,1-1 0,1 1 0,3 3-428,-8-17 100,5 10 123,7 18 596,8 25-819,-20-50 57,0 0 1,-1 0 0,0 0-1,0 0 1,-2 0-1,1 0 1,-1 0 0,-1 2-58,-6 8 137,2-19-22,0-12-2,-1-15-44,2 0 0,1 0 0,0 0 1,2 0-1,1 0 0,2 0 0,0 0 0,1 0 0,2 0 0,0 1 1,2-1-1,0 1 0,8-15-69,-12 33 10,0-1 0,1 0 0,-1 1 1,2-1-1,-1 1 0,0 0 0,1 1 0,0-1 0,1 1 0,-1 0 1,1 0-1,0 0 0,0 1 0,1 0 0,-1 0 0,1 1 1,-1 0-1,1 0 0,0 0 0,1 1 0,-1 0 0,0 1 1,1-1-1,-1 2 0,1-1 0,6 1-10,-1-1 1,-1 2 0,1-1 1,-1 2-1,1 0 0,-1 0 0,0 1 1,0 0-1,0 1 0,4 3-1,-9-4 1,0 1-1,0 0 0,0 0 1,0 1-1,-1-1 1,0 2-1,0-1 0,0 1 1,-1-1-1,0 2 1,0-1-1,0 0 1,-1 1-1,0 0 0,1 2 0,2 7 0,-2-1 0,1 1-1,-2 0 1,0 0 0,-1 0 0,-1 1-1,1 10 1,-2 25-83,-3 40 83,0-53-51,4-2-553,-2-36 525,0 0-1,0 1 1,1-1-1,-1 1 0,1-1 1,-1 0-1,1 1 0,0-1 1,0 0-1,-1 0 1,1 1-1,0-1 0,0 0 1,0 0-1,0 0 0,0 0 1,0 0-1,0 0 1,1 0-1,-1-1 0,0 1 1,1 0-1,0 0 80,21 1-629</inkml:trace>
  <inkml:trace contextRef="#ctx0" brushRef="#br0" timeOffset="2776.501">3227 428 10690,'-2'-14'4281,"4"14"-2881,1 11-199,1 12-409,0 10-120,0 13-184,0 5-104,3 8-176,-1-2-72,-2-5-80,0-4 8,0-7-104,1-6-272,-3-7-616,1-6-128,1-12 536</inkml:trace>
  <inkml:trace contextRef="#ctx0" brushRef="#br0" timeOffset="2777.501">3193 144 11707,'-22'-50'4672,"7"14"-3271,5 7-457,11 8-560,8 14-112,16 16 632,3 10-624</inkml:trace>
  <inkml:trace contextRef="#ctx0" brushRef="#br0" timeOffset="3396.888">3562 482 5465,'-3'-2'508,"1"-1"0,0 1-1,1-1 1,-1 0 0,0 1-1,1-1 1,-1 0 0,1 0 0,0 0-1,-1-3-507,-2-3 2851,1 15-1011,1 20-639,5 13-630,2-1 0,1 0-1,3 1-570,-3-8 197,0-3-67,2-1 0,1 1 1,1-2-1,1 1 0,1-1 0,1-1 1,3 2-131,-27-58 420,-5-23-420,13 38 24,0-1-1,1 0 1,0 0 0,2 0 0,0 0 0,1 1-1,0-1 1,1 0 0,1 0 0,1 1-1,1 0 1,0-1 0,1 2 0,1-3-24,-2 7 12,0-1 0,1 1 1,0 0-1,1 1 0,0-1 1,1 1-1,0 0 0,0 1 1,1 0-1,0 1 0,1-1 0,0 2 1,0 0-1,1 0 0,0 0 1,0 1-1,0 1 0,1 0 1,1 0-13,-9 4 0,1 0 1,-1-1-1,0 2 1,1-1 0,-1 0-1,1 1 1,0 0-1,-1 0 1,1 0 0,-1 1-1,1-1 1,-1 1-1,0 0 1,1 0-1,-1 1 1,0-1 0,1 1-1,-1 0 1,0 0-1,0 1 1,-1-1 0,1 1-1,0 0 1,-1 0-1,0 0 1,1 0-1,-1 0 1,-1 1 0,1-1-1,0 1 1,-1 0-1,2 3 0,1 5 2,0 0 1,-1 0-1,-1 0 0,1 0 0,-2 1 0,0-1 0,-1 1 0,1 10-2,-2 24-13,-6 37 13,1 20-314,9-56 236,4-2-30</inkml:trace>
  <inkml:trace contextRef="#ctx0" brushRef="#br0" timeOffset="3964.333">4664 577 7258,'-5'-14'970,"0"0"0,-1 1 0,-1 0 0,0 0 0,0 0 1,-1 1-1,-1 1 0,0-1 0,-1 1 0,-6-6-970,10 11 197,0 1 0,0 0 0,-1 0 0,1 0 0,-1 1 0,0 0 0,0 0-1,-1 1 1,1 0 0,-1 0 0,1 1 0,-1 0 0,0 0 0,0 1 0,0 0 0,0 0 0,0 1-1,0 0 1,-8 1-197,10 0 27,1 0 0,-1 0 0,1 1-1,-1 0 1,1 0 0,0 1-1,-1-1 1,1 1 0,1 0 0,-1 0-1,0 1 1,1 0 0,-1-1-1,-2 5-26,1-1 16,1 0-1,-1 1 1,2-1-1,-1 1 1,1 0-1,0 1 1,0-1-1,1 1 0,0 1-15,-1 5 8,0 0 0,1 0 0,1 1 0,1-1 0,0 1 0,1 0 0,0-1 0,2 1 0,0-1 0,3 14-8,-3-19 3,1-1 1,1 0 0,-1 0 0,1 0 0,1 0 0,-1-1 0,2 0 0,-1 0-1,1 0 1,0 0 0,1-1 0,-1 0 0,2-1 0,-1 1 0,1-1 0,-1-1-1,9 5-3,-6-5 6,0-1-1,0 0 0,0 0 0,0-1 0,1 0 1,-1-1-1,1 0 0,-1-1 0,1 0 1,0-1-1,0 0 0,-1-1 0,1 0 0,0 0 1,10-4-6,-15 4 2,1-1 1,-1 0-1,0 0 1,1-1-1,-1 0 1,0 0-1,-1-1 1,1 1-1,-1-1 1,5-4-3,-7 5 1,0 0 1,0 0-1,0-1 1,-1 1-1,1-1 0,-1 0 1,0 0-1,0 1 1,0-2-1,-1 1 0,1 0 1,-1 0-1,0 0 1,0-1-1,0 1 1,-1-4-2,1-13 5,-2 1 0,0 0 1,-1-1-1,-1 1 0,-1 0 1,-1 0-1,0 1 0,-2-1 1,0 1-1,-1 1 0,-1-1 1,-1 1-1,-9-11-5,19 28-1,0 1 1,0-1-1,0 1 1,-1-1-1,1 1 0,0 0 1,0-1-1,-1 1 0,1-1 1,0 1-1,-1 0 1,1-1-1,0 1 0,-1 0 1,1-1-1,-1 1 1,1 0-1,-1 0 0,1-1 1,-1 1-1,1 0 1,-1 0-1,1 0 0,-1 0 1,1 0-1,-1-1 1,1 1-1,-1 0 1,-2 13-19,8 28-10,9 11 25,1 0 0,3-2 0,10 19 4,-2-5 9,15 60-9,-31-82 5,-1 1 0,-2 0 0,-1 24-5,-4-43 7,-2 1 0,-1 0-1,-1 0 1,-1-1-1,-1 1 1,-7 22-7,9-39 6,-1 0 1,1-1 0,-2 1-1,1-1 1,-1 0 0,0 1 0,0-1-1,-1-1 1,0 1 0,0-1 0,-1 0-1,1 0 1,-1-1 0,-1 1-1,1-1 1,-1-1 0,0 1 0,0-1-1,0 0 1,-1-1 0,1 0-1,-1 0 1,0 0 0,1-1 0,-7 0-7,-2 0 17,1-1-1,-1-1 1,0-1 0,0 0 0,1-1 0,-1-1 0,1 0 0,-1-1 0,-9-4-17,-8-4 34,2-1-1,0-2 1,-28-18-34,52 29 2,1 1-121,1 0 0,-1 0 0,1-1-1,0 0 1,0 0 0,0-1 0,1 1 0,-2-2 119,2-10-431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1:01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330 430 2641,'91'-27'2331,"-89"26"-2168,-1 1 1,1-1 0,-1 1 0,1-1-1,-1 0 1,0 0 0,1 1 0,-1-1-1,0 0 1,0 0 0,1-1 0,-1 1-1,0 0 1,0 0 0,0-1-164,1-13 1937,-3 10-1247,1 2-459,0 0 0,0 0 0,-1 0-1,1 0 1,-1 0 0,0 0 0,0 0-1,0 0 1,0 1 0,0-1-1,-1 0 1,1 1 0,-1-1 0,0 1-1,1-1 1,-1 1 0,0 0-1,-1-1 1,1 1 0,0 0 0,-1 1-1,1-1 1,-1 0 0,1 1-1,-1-1 1,0 1 0,1 0 0,-1 0-1,0 0 1,0 0 0,-2 0-231,-10-2 367,1 0 0,-1 1 1,0 0-1,1 1 0,-14 2-367,14-1 129,0 0-1,0 2 1,0 0 0,0 0-1,1 1 1,-1 1-1,1 1 1,-11 4-129,16-5 21,-1 1-1,1 0 1,1 0-1,-1 1 1,1-1-1,0 2 1,0-1 0,1 1-1,-1 0 1,2 0-1,-1 1 1,1 0-1,-3 6-20,-1 3 9,1 1-1,1-1 1,1 1-1,0 1 0,2-1 1,0 1-1,1 0 1,0 0-1,1 11-8,2-14 9,0 0 0,1 0 0,1 0 0,0 0 0,1 0 0,1-1 0,1 1 0,0-1 0,0 0 0,2-1 0,5 11-9,-7-18 4,0 0 0,0 0 0,0 0 0,1 0 0,0-1 0,0 0-1,1 0 1,0 0 0,0-1 0,0 0 0,1-1 0,1 1-4,2 0 18,0 0-1,1-1 1,0 0 0,0-1-1,0 0 1,0-1 0,1 0-1,1-1-17,14 0-8,-1-2-1,1-1 1,-1-1-1,0-1 0,1-1 1,-2-2-1,13-5 9,44-18-261,-2-7 83</inkml:trace>
  <inkml:trace contextRef="#ctx0" brushRef="#br0" timeOffset="337.105">930 14 10122,'-3'-2'411,"1"0"224,0 1-1,-1-1 0,1 1 1,0 0-1,-1 0 1,1 0-1,-1 0 1,-1 0-635,3 1 79,1 0 1,-1 0 0,1 0 0,-1 1 0,0-1 0,1 0 0,-1 0 0,1 1 0,-1-1-1,1 0 1,-1 1 0,1-1 0,-1 0 0,1 1 0,0-1 0,-1 1 0,1-1 0,-1 1-1,1-1 1,0 1 0,-1-1 0,1 1 0,0-1 0,0 1 0,-1-1 0,1 1 0,0 0-1,0-1 1,0 1 0,0-1 0,0 1 0,0-1 0,0 1 0,0 0 0,0-1-1,0 1 1,0-1 0,0 1 0,0 0 0,1-1-80,0 56 985,2-1-1,8 31-984,3 58 308,-15 34-112,-1-95-10,6 59-186,-4-139 23,1 9 14,1 0 1,0 0-1,2 6-37,-4-16 31,0 0-1,1 0 0,0 0 0,-1 0 1,1 0-1,0 0 0,0-1 1,0 1-1,0 0 0,0-1 1,1 1-1,-1 0 0,0-1 0,1 1 1,-1-1-1,1 0 0,0 0 1,-1 1-1,1-1 0,0 0 0,0 0 1,1 0-31,18 1 276</inkml:trace>
  <inkml:trace contextRef="#ctx0" brushRef="#br0" timeOffset="1014.535">1573 417 5193,'89'-53'2527,"-87"53"-2399,-1-1 0,0 0 0,0 0 0,0 0 0,1 0 0,-1 0 0,0 0 0,0-1 0,-1 1 0,1 0 0,0-1-1,0 1 1,0 0 0,0-2-128,-1 3 63,0-1 0,0 0 0,0 1 1,0-1-1,0 1 0,0-1 0,0 0 0,0 1 0,0-1 0,-1 0 0,1 1 0,0-1 0,0 1 0,0-1 0,-1 1 0,1-1 0,0 0 0,-1 1 0,1-1 0,0 1 0,-1-1 0,0 1-63,-1-2 236,0 0-1,-1 0 0,1 1 1,-1-1-1,1 1 1,-1 0-1,1-1 0,-4 1-235,5 0 94,-11-2 276,0 0 0,0 0 1,0 1-1,0 1 1,-1 0-1,1 1 0,-1 0 1,1 1-1,0 0 0,-12 3-370,5 0 226,1 1 0,-1 0 0,1 1 0,0 2 0,1 0 1,-13 7-227,19-8 50,0 0 1,0 1 0,1 1 0,0-1 0,0 1 0,1 1 0,0 0 0,1 0 0,0 1 0,1 0 0,0 1 0,0-1 0,1 1 0,1 0 0,-1 4-51,3-5 11,0-1 0,0 1 0,1 0 0,1 0-1,0 0 1,0 0 0,1 0 0,0 0-1,1 0 1,0 0 0,1-1 0,0 1-1,1 0 1,0-1 0,1 1 0,0-1 0,1 0-1,4 7-10,-4-8 10,0-1 1,1 0-1,0 0 0,0 0 0,1-1 0,0 0 0,1 0 0,-1-1 0,1 0 0,1 0 0,-1 0 0,1-1 0,0-1 1,0 0-1,0 0 0,0 0 0,1-1 0,-1-1 0,1 0 0,0 0 0,0-1 0,0 0 0,0 0 0,0-2 0,0 1 0,0-1 1,0 0-1,0-1 0,-1 0 0,1-1 0,0 0 0,-1 0 0,0-1 0,8-4-10,-7 2 12,1 0 0,-1-1 0,0 0 0,-1-1 0,0 0 0,0 0 0,-1-1 0,0 0 0,0 0 0,-1-1 0,0 0 0,-1 0-1,0-1 1,-1 0 0,0 0 0,-1 0 0,1-2-12,-1-2 9,-1-1-1,0 1 0,0-1 0,-2 0 1,0 0-1,-1 0 0,-1 0 1,0 0-1,-1 0 0,-1 1 1,0-1-1,-5-10-8,6 18 1,1 1 4,-1 1-1,0-1 1,0 1 0,-1-1-1,0 1 1,0 0 0,0 0-1,-1 0 1,0 0 0,-4-4-5,8 10 0,0 0 0,-1 0-1,1 0 1,0 0 0,0 0 0,-1 0 0,1 0 0,0 0 0,0 0-1,0 0 1,-1 0 0,1 0 0,0 0 0,0 1 0,-1-1 0,1 0-1,0 0 1,0 0 0,0 0 0,0 0 0,-1 0 0,1 1 0,0-1 0,0 0-1,0 0 1,0 0 0,-1 1 0,1-1 0,0 0 0,0 0 0,0 0-1,0 1 1,0-1 0,0 0 0,0 0 0,0 1 0,0-1 0,0 0-1,0 0 1,0 0 0,0 1 0,0-1 0,0 0 0,0 0 0,0 1-1,0-1 1,0 0 0,-2 15 3,3 12 27,1 1 0,2-1 0,0 1 1,2-1-1,0-1 0,2 1 0,1-1 0,7 13-30,-8-25 121,0 1 0,1-1 0,0-1 0,1 0 0,1 0 0,0-1 0,0 0 0,1-1 0,1-1 0,0 1 0,0-2 0,1 0 0,0-1 0,1 0 0,0-1 0,0-1 0,10 3-121,12 1 964</inkml:trace>
  <inkml:trace contextRef="#ctx0" brushRef="#br0" timeOffset="1458.567">2144 340 7754,'-4'-3'1492,"-12"-12"2168,5 10 2291,11 8-5567,4 48-22,6 148 62,-10-175-406,1 0 1,1-1-1,1 1 0,2-1 1,0 0-1,5 15-18,-8-32 8,1 0-1,-1 0 1,1 0 0,0 0 0,0 0 0,1-1-1,-1 1 1,1-1 0,1 0 0,-1 0-1,1 0 1,-1-1 0,1 0 0,1 0-1,-1 0 1,0 0 0,1-1 0,0 0 0,0 0-1,0-1 1,0 0 0,0 0 0,1 0-1,-1 0 1,0-1 0,2 0-8,6 0 18,0-1 0,0 0 1,0-1-1,0-1 0,0 0 0,-1 0 0,1-2 0,-1 0 1,1 0-1,-1-1 0,0-1 0,11-6-18,-14 6 8,0 0-1,-1 0 1,0-1-1,0 0 0,-1-1 1,1 0-1,-2 0 1,1-1-1,-1 0 1,-1 0-1,1-1 1,-1 0-1,-1 0 1,0 0-1,-1-1 0,1-1-7,0-6 6,-2 0 0,0 0 0,-1 0 0,0 0 0,-2 0 0,0 0-1,-1-1 1,-1 1 0,0 0 0,-1 0 0,-2 1 0,1-1 0,-2 1 0,-1 0-1,-3-8-5,10 25 0,0 0 0,0 0 0,0 0 0,0 0 0,0-1 0,0 1 0,0 0 0,0 0 0,0 0 0,-1 0 0,1 0 0,0-1-1,0 1 1,0 0 0,0 0 0,0 0 0,0 0 0,0 0 0,0 0 0,0 0 0,0 0 0,-1-1 0,1 1 0,0 0 0,0 0 0,0 0-1,0 0 1,0 0 0,0 0 0,-1 0 0,1 0 0,0 0 0,0 0 0,0 0 0,0 0 0,0 0 0,0 0 0,-1 0 0,1 0-1,0 0 1,0 0 0,0 0 0,0 0 0,0 0 0,-1 0 0,1 0 0,0 0 0,0 0 0,0 0 0,0 0 0,0 0 0,-4 10-9,3 13-8,3 6 14,1 1 0,2 0 0,1-1 1,1 0-1,1-1 3,-3-14 95,0-1 1,1 0-1,0 0 0,1-1 1,0 1-1,1-1 0,1-1 1,0 0-1,0 0 1,1-1-1,7 6-95,29 17 2178,4-2-953</inkml:trace>
  <inkml:trace contextRef="#ctx0" brushRef="#br0" timeOffset="2166.665">3370 353 3921,'41'-86'2220,"-26"65"997,-15 20-2188,-7 3 2875,-23 4-3013,1 0-1,-1 2 1,2 1-1,-21 10-890,30-12 256,1 1-1,0 1 1,1 1-1,0 1 0,-6 4-255,16-9 32,-1 0 0,1 0 0,1 1 0,-1-1 0,1 2 0,0-1 0,1 1 0,-1-1 0,2 1 0,-1 1 0,1-1 0,-1 3-32,5-9 1,-1 0 0,0-1 0,1 1 0,-1 0 0,1 0 0,0 0 0,-1-1 0,1 1 0,0 0 0,0 0 0,0 0 0,0-1 0,1 1 1,-1 0-1,0 0 0,1 0 0,0 0-1,0 0 0,0-1 1,0 1-1,0-1 1,1 0-1,-1 1 1,1-1 0,-1 0-1,1 0 1,-1 0-1,1 0 1,-1-1-1,1 1 1,0 0-1,-1-1 1,1 1-1,0-1 1,0 1-1,1-1 1,42 9 56,41 1-57,-36-4 43,20 5-43,-54-7 5,1 0-1,-1 1 0,0 1 1,0 0-1,-1 1 0,3 3-4,-13-7 2,1 0-1,-1 1 1,0 0-1,0 0 1,0 0-1,-1 0 1,1 1-1,-1 0 1,0 0-1,-1 0 1,1 0 0,-1 1-1,0-1 1,0 1-1,-1 0 1,0 0-1,1 3-1,-2-5 3,0 1 1,0 0-1,-1 0 0,0 0 0,0-1 0,0 1 0,0 0 1,-1 0-1,0-1 0,0 1 0,0 0 0,-1-1 1,1 1-1,-1-1 0,0 1 0,0-1 0,-1 0 0,1 0 1,-1 0-1,0 0 0,0-1 0,-4 4-3,-3 3 8,0-1 0,-1-1 0,0 0 0,0 0 0,-1-1 0,0 0 0,0-1 0,0-1 0,-1 0-1,0 0 1,0-2 0,0 1 0,-1-2 0,1 0 0,-1 0 0,1-1 0,-1-1 0,-4 0-8,11-1-6,0 0 0,1-1 0,-1 1 0,0-1-1,1-1 1,0 1 0,0-1 0,-1 0 0,2-1 0,-1 1 0,0-1 6,2 1-111,1 1 1,0-1-1,0 1 1,0-1-1,0 0 1,0 0-1,0 0 1,1-1-1,-1 1 1,1-1-1,0 1 1,0-1-1,1 0 1,-1 0-1,1 0 1,-1 0-1,1-2 111,1 5-34,0 0 1,0 0-1,0 0 0,0 1 1,0-1-1,1 0 0,-1 0 0,0 0 1,0 1-1,1-1 0,-1 0 0,1 0 1,-1 1-1,1-1 0,-1 0 0,1 1 1,0-1 33</inkml:trace>
  <inkml:trace contextRef="#ctx0" brushRef="#br0" timeOffset="2610.674">3820 455 7674,'-1'-1'214,"0"1"0,0-1 0,-1 1 0,1-1 0,0 1 0,-1 0 0,1 0 0,-1 0 0,1 0 0,0 0 0,-1 0 0,1 0 0,-1 0 0,1 0 0,0 1-214,14 8 2712,44 17 31,-49-23-2586,1 0 0,0-1-1,-1 0 1,1 0-1,0 0 1,0-2-1,0 1 1,0-1-1,0 0 1,0-1-1,8-1-156,-10 0 46,-1 0-1,1 0 1,-1-1-1,0 1 0,1-1 1,-1-1-1,0 1 1,-1-1-1,1 0 1,-1-1-1,0 1 0,0-1 1,0 0-1,-1 0 1,4-5-46,-3 4 27,-1 0-1,0 0 1,-1 0 0,1-1 0,-1 1 0,0-1 0,-1 0 0,0 1 0,1-2-27,-3 5 16,0 1 1,1-1 0,-1 0 0,0 0-1,0 0 1,0 1 0,-1-1 0,1 0-1,-1 0 1,1 0 0,-1 1 0,0-1-1,0 1 1,0-1 0,0 0 0,-1 1-1,1 0 1,-1-1 0,0 1 0,1 0 0,-1 0-1,0 0 1,0 0 0,-2-1-17,-3-3 16,0 1 1,-1 1-1,1-1 1,-1 1-1,0 1 1,-1-1-1,1 1 1,0 1-1,-1 0 1,0 0-1,1 0 1,-1 1-1,0 1 0,0-1 1,0 1-1,0 1 1,0 0-17,0 0 5,0 0 0,0 0 0,0 1 0,1 1 0,-1-1 0,0 1 0,1 1 0,0 0 0,0 0 0,0 0 0,0 1 0,1 0 0,-1 1 0,1 0 0,1 0 0,-4 4-5,2-1 22,2 1-1,-1 0 1,1 1 0,1 0-1,0-1 1,1 2 0,0-1 0,0 0-1,1 1 1,1 0 0,-1 9-22,0 9 69,1 0 0,2 0 1,1 0-1,1 1-69,-1-17 39,1 0 1,0-1-1,1 1 0,0 0 1,1-1-1,1 0 0,0 0 1,5 8-40,-5-13 25,0 1 1,1-1 0,0 0-1,0-1 1,1 0 0,0 0-1,0 0 1,1-1 0,-1 0-1,1 0 1,1-1 0,6 4-26,1-2 11,0 0 0,0-2 0,0 1-1,1-2 1,0 0 0,0-1 0,1-1-11,20 2-1516,-1-2-1,29-3 1517,49-5-1405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1:12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291 289 5393,'-1'-1'380,"0"0"-1,0 0 1,0 0 0,0 0-1,0 0 1,0 1-1,-1-1 1,1 0-1,0 0 1,0 1 0,-1-1-1,1 1 1,0 0-1,-1-1 1,0 1-380,-22 2 2304,15 1-2060,0 0 1,0 1-1,1 1 0,-4 1-244,5-2 446,-4 3-188,0 0-1,0 1 1,0 0 0,1 0 0,1 1 0,-1 0 0,2 1-1,-1 0 1,-5 10-258,3-4 228,2 1 0,0 0 0,1 0 0,1 1 0,0 0-1,-1 8-227,-1 17 288,1-1 0,2 2 0,2-1 0,2 1-1,2 23-287,1 0 170,3 0 0,3-1 0,2 0 0,4 0 0,18 54-170,-21-91 75,1 0 0,2-1 0,1 0 0,1-1-1,1-1 1,7 8-75,-9-16 87,1-1 0,0 0 0,2-1 0,0 0 0,0-1 0,2-1 0,0-1 0,0-1 0,1-1-87,15 6 103,0-2 1,21 5-104</inkml:trace>
  <inkml:trace contextRef="#ctx0" brushRef="#br0" timeOffset="618.825">790 675 4641,'-7'-32'5232,"2"0"0,0-9-5232,1 54 4027,-2 15-3593,0 52 412,4 1 0,4 15-846,14 162 632,-14-231-581,0 6-11,2 0 1,1 0 0,1 0 0,2 0 0,9 22-41,-17-54-42,0-1 0,0 1 0,0 0 0,1-1 0,-1 1 0,0 0 0,1-1 0,-1 1 0,0 0 0,1-1 0,-1 1 0,1-1 0,-1 1 0,1-1 1,-1 1-1,1-1 0,0 1 0,0-1 42,-1 0-82,1 0 0,-1 0-1,0-1 1,1 1 0,-1-1 0,1 1 0,-1 0 0,0-1 0,1 1 0,-1-1 0,0 1 0,1-1 0,-1 1-1,0-1 1,0 1 0,1-1 0,-1 1 0,0-1 0,0 1 0,0-1 0,0 1 0,0-1 0,0 0 0,0 1-1,0-1 83,6-19-813</inkml:trace>
  <inkml:trace contextRef="#ctx0" brushRef="#br0" timeOffset="965.505">779 593 7138,'-21'-6'3688,"4"1"-927,9 5-625,5-4-663,4-3-329,26-6-440,6-1-240,16-1-240,6-9-64,13 3-96,3 0-16,2-2-24,-2 13-232,-15 6-504,-10 5-336,-11 10 560</inkml:trace>
  <inkml:trace contextRef="#ctx0" brushRef="#br0" timeOffset="1301.433">815 967 6585,'-24'25'3921,"10"-8"-288,14-10-1889,9 2-151,10-14-553,8-2-240,8-6-400</inkml:trace>
  <inkml:trace contextRef="#ctx0" brushRef="#br0" timeOffset="1686.201">1693 847 10530,'-21'7'4601,"-2"11"-2768,5 15-345,1 5-136,5 10-608,5-1-207,10 0-297,4 4-96,4-11-80,-1-2 32,-1-10-120,-2-7-352,-1-9-673,-1-6 1833,-5-6-888</inkml:trace>
  <inkml:trace contextRef="#ctx0" brushRef="#br0" timeOffset="1686.697">1652 618 9522,'-12'-40'4561,"-14"10"-1832,6 1-649,7 17-1088,0-8-400,12 14-272,5 6-160,13 10 2881,8 14-2201</inkml:trace>
  <inkml:trace contextRef="#ctx0" brushRef="#br0" timeOffset="2212.069">1012 1005 5225,'-92'-60'2683,"90"59"-2487,-1-1-1,1 1 1,-1 0-1,0 0 1,0 0-1,0 0 1,1 0-1,-1 0 1,0 1-1,0-1 1,0 1-1,0 0 1,0 0-1,0 0 1,0 0-1,0 1 1,0-1-1,0 1 1,0 0-1,0 0 1,0 0-1,0 0 1,1 0-1,-2 1-195,-6 2 734,8-3-568,-19 9 1690,20-9-1786,1-1-1,0 0 1,-1 0-1,1 0 1,-1 1 0,1-1-1,0 0 1,-1 1 0,1-1-1,0 0 1,-1 1-1,1-1 1,0 0 0,0 1-1,-1-1 1,1 0 0,0 1-1,0-1 1,0 1-1,0-1 1,-1 1 0,1-1-1,0 0 1,0 1 0,0-1-1,0 1 1,0-1-1,0 1 1,0-1 0,0 1-1,0-1 1,0 1 0,1-1-1,-1 0 1,0 1-1,0-1 1,0 1 0,0-1-1,1 0 1,-1 1 0,0-1-70,1 1 589,4-1-96,27-5-219,0-1 0,0-2 0,2-2-274,-7 1 53,0 2 0,0 1 0,0 2 0,1 0 0,16 1-53,-35 3 8,-5-1-6,1 1 1,-1 0 0,0 0 0,0 0-1,1 1 1,-1 0 0,0-1-1,0 1 1,0 1 0,0-1 0,0 1-1,0-1 1,2 2-3,-6-3 1,0 1 0,0-1-1,1 0 1,-1 0 0,0 1 0,0-1 0,0 0 0,0 0-1,1 1 1,-1-1 0,0 0 0,0 0 0,0 1-1,0-1 1,0 0 0,0 0 0,0 1 0,0-1-1,0 0 1,0 1 0,0-1 0,0 0 0,0 0-1,0 1 1,0-1 0,0 0 0,0 1 0,0-1-1,0 0 1,0 0 0,-1 1 0,1-1 0,0 0 0,0 0-1,0 0 1,-1 1-1,-10 7 20,-17 3 8,-61 10 27,0-3-1,-17-3-54,51-7 13,36-6-7,15-3 2,1 1 1,-1 1-1,0-1 0,0 0 1,0 1-1,0 0 1,1 0-1,-1 0 0,0 1 1,1-1-1,-1 1 0,0 0-8,4-2 3,0 0 0,0 0-1,0 0 1,-1 0-1,1 1 1,0-1-1,0 0 1,0 0 0,0 0-1,0 0 1,0 0-1,0 0 1,0 1-1,0-1 1,0 0 0,0 0-1,0 0 1,0 0-1,0 0 1,0 0 0,0 1-1,0-1 1,0 0-1,0 0 1,0 0-1,0 0 1,0 0 0,0 0-1,0 0 1,0 1-1,1-1 1,-1 0-1,0 0 1,0 0 0,0 0-1,0 0 1,0 0-1,0 0 1,0 0-1,0 0 1,0 1 0,1-1-1,-1 0 1,0 0-1,0 0 1,0 0-1,0 0 1,0 0 0,0 0-1,1 0 1,-1 0-1,0 0 1,0 0 0,0 0-1,0 0 1,0 0-1,0 0 1,1 0-1,-1 0-2,12 1 397,25-5-157</inkml:trace>
  <inkml:trace contextRef="#ctx0" brushRef="#br0" timeOffset="2888.437">2036 901 4073,'-20'-11'1029,"14"8"-366,1 0 1,0 0-1,0 0 1,1-1-1,-1 0 1,1 1-1,-1-2-663,1 3 4960,-1 10-2460,2 20-2181,1-1 0,2 1-1,0 0 1,2-1-1,2 3-318,24 142 960,-3-83 380,-31-117-1251,3-1 1,0 1-1,2 0 0,0-1 0,3 1 1,0 0-1,2-1 0,0 1 0,2 1 0,2-1 1,6-16-90,-12 37 2,1 1 1,0-1 0,1 0-1,-1 1 1,1 0 0,0 0-1,1 0 1,-1 0 0,1 1-1,1 0 1,-1 0-1,1 0 1,-1 0 0,1 1-1,1 0 1,-1 0 0,6-1-3,-5 2-35,1 1 1,-1 0 0,1 0-1,-1 1 1,1 0 0,0 0-1,0 1 1,0 0 0,-1 0 0,1 1-1,0 0 1,0 0 0,-1 1-1,1 0 1,-1 1 0,5 1 34,7 5-417,0 0-1,0 1 1,-1 1 0,4 4 417,28 21-544</inkml:trace>
  <inkml:trace contextRef="#ctx0" brushRef="#br0" timeOffset="3322.465">2906 866 9114,'0'-2'366,"-1"-1"0,0 1 1,1 0-1,-1-1 0,0 1 0,0-1 1,-1 1-1,1 0 0,0 0 1,-1 0-1,1 0 0,-1 0 0,0 0 1,0 0-1,1 0 0,-1 1 0,0-1 1,-1 1-1,0-1-366,0 0 237,-1 1 1,0-1 0,0 1-1,0 0 1,0 0 0,0 0-1,0 1 1,0 0 0,0-1-1,0 1 1,-3 1-238,-6 0 163,1 2 0,0-1-1,0 1 1,0 1 0,0 0 0,0 1 0,-8 5-163,6-3 98,1 0-1,1 2 1,-1-1 0,1 1 0,0 2-98,9-9 16,0 1-1,0 0 1,0 0 0,0 0 0,0 1 0,1-1 0,0 1-1,-1 0 1,1-1 0,1 1 0,-1 0 0,0 0-1,1 0 1,0 0 0,0 1 0,0-1 0,1 0 0,-1 0-1,1 4-15,0-6 4,1 1 0,-1-1-1,1 1 1,0-1 0,0 1-1,0-1 1,0 0 0,0 0-1,0 1 1,0-1-1,1 0 1,-1 0 0,1 0-1,0 0 1,0-1 0,0 1-1,-1 0 1,1-1 0,1 1-1,-1-1 1,0 0 0,0 0-1,0 0 1,1 0 0,-1 0-4,10 3 13,-1 0 0,1-1 0,-1-1 1,10 1-14,-17-2 2,23 3 13,-8-2-12,1 1 0,-1 1-1,0 0 1,0 2 0,11 4-3,-27-9-3,1 1 1,-1 0 0,1-1 0,-1 1 0,0 1 0,0-1 0,0 0-1,0 1 1,0-1 0,0 1 0,-1 0 0,1 0 0,-1 0 0,0 0-1,0 0 1,0 1 0,0-1 0,0 1 0,-1-1 0,0 1-1,0 0 1,0-1 0,0 1 0,0 0 0,-1 0 0,1 0 0,-1 0-1,0-1 1,-1 1 0,1 1 2,-2 7 1,-1-1-1,0 0 1,0 0 0,-1 0-1,-1 0 1,1-1-1,-2 0 1,0 0 0,0 0-1,0-1 1,-2 1-1,1-1 1,-1-1 0,0 0-1,-1 0 1,1-1-1,-2 0 1,1 0 0,-1-1-1,0 0 1,0-1 0,-1 0-1,1 0 1,-10 1-1,9-3 14,-1-1 0,0-1 0,1 0 0,-1-1 1,-9 0-15,17 0-38,-1-1 0,1 1 1,0-1-1,0 0 0,0 0 1,0 0-1,0 0 0,0-1 1,0 1-1,0-1 0,1 0 1,-1-1-1,1 1 0,-1 0 1,1-1-1,0 0 0,-2-2 38,4 4-56,0 0-1,1 0 0,-1 0 1,0 0-1,1 0 1,-1 0-1,1 0 0,-1-1 1,1 1-1,0 0 0,-1 0 1,1-1-1,0 1 57,4-17-456</inkml:trace>
  <inkml:trace contextRef="#ctx0" brushRef="#br0" timeOffset="3753.225">3316 599 7850,'-28'-38'3913,"10"20"-665,6 7-1415,5 25-633,1 7-128,6 20-512,3 11-32,7 5-160,2 5-80,5 7-128,-2 5-31,-1 4-49,0 3-8,-8-15 16,-3-5-104,-3-16-401,-5-6-215,5-11 320</inkml:trace>
  <inkml:trace contextRef="#ctx0" brushRef="#br0" timeOffset="4136.375">3058 915 11482,'-7'2'4601,"14"-2"-2888,11 2-529,13-6-184,16-6-352,23-2-368,8-3 233,10 3 2431,-8 3-2104</inkml:trace>
  <inkml:trace contextRef="#ctx0" brushRef="#br0" timeOffset="4677.624">3757 721 8850,'0'-1'229,"0"0"1,0 0-1,0 0 0,0 1 1,0-1-1,0 0 1,0 0-1,1 0 0,-1 0 1,0 0-1,0 0 1,1 0-1,-1 0 0,1 0 1,-1 1-1,1-1 1,-1 0-1,1 0 0,-1 0 1,1 1-1,0-1 1,0 0-1,-1 1 0,1-1 1,0 1-1,0-1 0,-1 1 1,2-1-230,-1 1 79,-1 0 0,1 0 1,0 0-1,0 0 0,0 0 1,0 0-1,-1 1 0,1-1 1,0 0-1,0 1 0,0-1 0,-1 0 1,1 1-1,0-1 0,0 1 1,-1-1-1,1 1 0,0-1 1,-1 1-1,1-1 0,-1 1 0,1 0 1,-1-1-1,1 1 0,-1 0 1,1 0-1,-1-1 0,0 1 1,1 0-1,-1 0 0,0 0 0,1 0-79,2 8 161,-1-1 0,0 1 0,0 0 0,-1-1-1,0 1 1,0 0 0,-1 0-161,-2 67 339,1-59-263,-4 74 174,4 1 0,9 70-250,-7-153 17,0 1 0,0 0 1,1-1-1,1 0 0,-1 1 0,1-1 0,1 0 1,0 0-1,0 0 0,4 3-17,-4-10 91,-3-8-37,-3-10 5,-16-51 2,3-2 1,3 0-1,1-13-61,11 74 1,-7-67 4,3-1 1,4 1-1,4-13-5,-3 76 0,1 0 0,0 1 0,1 0 0,0-1 0,1 1 0,-2 6 1,0 0 0,0 0 0,1 1 0,0-1 0,0 1 0,0-1 0,0 1 0,1 0 0,-1 0 0,1 0 0,1 0-1,-4 3 1,-1 1 1,1-1-1,-1 1 1,1-1-1,0 1 1,-1-1-1,1 1 0,-1-1 1,1 1-1,0 0 1,-1 0-1,1-1 0,0 1 1,0 0-1,-1 0 1,1 0-1,0-1 0,-1 1 1,1 0-1,0 0 1,0 0-1,-1 0 0,1 0 1,0 1-1,0-1 1,-1 0-1,1 0 1,0 0-1,0 1 0,-1-1 1,1 0-1,0 1 1,-1-1-1,1 1 0,-1-1 1,1 0-1,-1 1 1,1-1-1,0 1 0,-1 0-1,3 3 9,-1 0 0,0 0 0,0 0 0,0 0 0,0 0 0,0 4-9,1 0 6,5 13 6,14 42 63,2-2 0,3-1 0,3-1 0,15 21-75,5-12 100,3-1-1,14 10-99,39 47 196,-98-113-228,6 5 744,-10-20-203,-4-12-52,-1-25 232,5-37-689,0-11 136,-7-127 5,-1-23-73,4 234 19,0-6-146,0 0 0,1-1 0,0 1 0,1 0 1,0 1-1,2-3 59,-4 12 16,0-1 0,1 0 0,0 1 0,-1-1 0,1 1 0,0-1 0,0 1 0,0-1 0,0 1 0,0 0 0,0 0 0,0-1 0,0 1 0,1 0 0,-1 0 0,0 0 0,1 0 0,-1 0 0,1 1 0,-1-1 0,1 0 0,-1 1 1,1-1-1,-1 1 0,1-1 0,0 1 0,-1 0 0,1 0 0,0-1 0,-1 1 0,1 0 0,0 1 0,-1-1 0,1 0 0,0 0 0,-1 1 0,1-1 0,0 1 0,-1-1 0,1 1 0,-1 0 0,1 0 0,-1 0-16,39 19 392</inkml:trace>
  <inkml:trace contextRef="#ctx0" brushRef="#br0" timeOffset="5283.776">4700 1095 5433,'18'-63'3031,"-18"63"-2942,1-1 0,-1 1 0,0 0 0,0-1 0,0 1 0,0-1 0,0 1 0,0 0 0,1-1 0,-1 1 0,0-1 0,0 1 0,0 0 0,-1-1 0,1 1 0,0-1 0,0 1-1,0-1 1,0 1 0,0 0 0,0-1 0,0 1 0,-1 0 0,1-1 0,0 1 0,0-1 0,-1 1 0,1 0 0,0 0 0,-1-1 0,1 1 0,0 0 0,0-1 0,-1 1 0,1 0-1,-1 0 1,1 0 0,0-1 0,-1 1-89,1 0 61,0 0 0,1 0 0,-1 0 0,0 0-1,0 0 1,0 1 0,0-1 0,0 0 0,0 0 0,0 0-1,0 0 1,1 0 0,-1 0 0,0 0 0,0 0 0,0 0-1,0 0 1,0 1 0,0-1 0,0 0 0,0 0 0,0 0-1,0 0 1,0 0 0,0 0 0,0 0 0,0 1-1,0-1 1,0 0 0,0 0 0,0 0 0,0 0 0,0 0-1,0 0 1,0 0 0,0 1 0,0-1 0,0 0 0,0 0-1,0 0 1,0 0 0,0 0 0,0 0 0,0 0 0,0 1-1,0-1 1,0 0 0,0 0 0,0 0 0,-1 0 0,1 0-1,0 0 1,0 0 0,0 0 0,0 0 0,0 0 0,0 0-1,0 0 1,-1 0 0,1 1 0,0-1 0,0 0-61,1 0 1076,19 6 616,12 6-1069,-23-8-479,1 0 1,-1-1-1,1 0 0,0-1 0,0 0 0,1 0 0,-1-1 0,0 0 1,0-1-1,4 0-144,-10-1 26,0 0 0,0 1 1,0-2-1,0 1 0,0 0 1,-1-1-1,1 1 0,0-1 1,-1 0-1,0 0 0,1-1 1,-1 1-1,0-1 0,0 1 1,0-1-1,0 0 0,-1 0 0,1 0 1,-1-1-1,0 1 0,0-1 1,0 1-1,0-1 0,-1 0 1,2-2-27,-2 1 14,1 0 1,-1 0-1,0-1 1,0 1-1,-1-1 1,1 1-1,-1-1 1,0 1-1,-1-1 1,1 1-1,-1-1 1,0 1-1,-1 0 1,1-1-1,-1 1 1,0 0-1,0 0 1,-2-3-15,1 3 6,-1-1 1,1 1 0,-1 0 0,0 0 0,-1 0 0,1 0 0,-1 0 0,0 1 0,0 0 0,0 0 0,-1 1 0,0-1-7,3 2 0,-1 1 0,0 0 1,0-1-1,0 1 0,0 0 1,0 1-1,0-1 1,0 1-1,0 0 0,-1 0 1,1 0-1,0 0 1,0 1-1,0 0 0,0 0 1,0 0-1,0 0 0,0 1 1,1-1-1,-2 1 0,-6 4-1,1 0 0,0 1 0,0 0-1,1 1 1,-1 0 0,2 0 0,-1 0-1,1 2 1,1-1 0,-1 1 0,2 0-1,-1 0 1,-4 11 1,3-5 4,1 0 0,0 1-1,1 0 1,1 0 0,1 0-1,0 1 1,1 0 0,1 0 0,1 4-4,1-12 4,0 0 0,1 0 0,0 0 0,1 0 0,1 0 0,-1 0 0,1-1 0,1 1 1,0-1-1,0 1 0,1-1 0,0-1 0,1 1 0,0-1 0,0 0 0,0 0 0,1-1 0,1 0 1,6 6-5,-5-6 36,0 0 0,0-1 0,1 0 1,0-1-1,0 0 0,1 0 0,-1-1 1,1-1-1,0 0 0,0 0 1,0-1-1,0 0 0,0-1 0,0 0 1,1-1-1,-1-1 0,0 1 0,0-2-36,34-7 1910,3 0-902</inkml:trace>
  <inkml:trace contextRef="#ctx0" brushRef="#br0" timeOffset="5812.216">5233 960 8482,'-8'-14'2634,"5"9"-1711,0-1 0,0 1-1,1-1 1,-1 1 0,1-1 0,0 0 0,1-2-923,15 54 3360,6 17-3058,-11-16-16,-2 0 1,0 33-287,1 4 144,2-31-52,-9-51-85,-1 1 0,1-1 1,0 1-1,0-1 0,0 1 0,0-1 1,0 0-1,0 0 0,1 1 0,-1-1 1,1 0-1,0 0 0,0 0 0,0 0 1,-1-1-1,2 1 0,0 0-7,-2-1 8,1-1-1,-1 0 1,1 1 0,-1-1-1,1 0 1,-1 0 0,1 0-1,-1 0 1,1-1 0,-1 1-1,1 0 1,-1 0 0,1-1 0,-1 1-1,0-1 1,1 0 0,-1 1-1,0-1 1,1 0 0,-1 0-1,0 0 1,0 0 0,1 0-8,27-28 95,-25 24-80,7-9 1,-1-1 1,0-1-1,-2 0 1,1 0-1,-2 0 1,0-1-1,1-6-16,1-1 4,1 1-1,11-20-3,-21 41 0,1 1-1,0 0 0,0-1 0,0 1 0,-1 0 0,1 0 0,0-1 0,0 1 0,1 0 1,-1 0-1,0 0 0,0 0 0,0 1 0,1-1 0,-1 0 0,0 0 0,1 1 0,-1-1 0,1 1 1,0-1 0,0 1-2,-1 0 1,1 0 0,-1 1 0,0-1-1,1 0 1,-1 1 0,0-1 0,1 1-1,-1-1 1,0 1 0,0-1 0,0 1-1,1 0 1,-1 0 0,0 0 0,0 0-1,0 0 1,0 0 1,6 7-7,0 1 0,-1-1 0,-1 1 0,1 0 0,1 7 7,-1-6-2,4 10 0,2-1 0,0 0 0,1-1 0,13 15 2,-22-28 3,0-1-1,1 0 0,-1 0 0,1 0 0,0 0 0,0-1 0,0 0 0,1 0 1,-1 0-1,1-1 0,0 1 0,-1-1 0,1-1 0,0 1 0,0-1 0,0 0 0,0 0 1,0-1-1,0 0 0,1 0-2,-4 0 15,0 0 0,0-1 0,0 0 0,-1 1 0,1-1 0,0 0 0,-1 0 0,1 0 0,-1-1 0,1 1 0,-1-1 0,1 1 0,-1-1 0,0 0 0,0 0 0,2-1-15,-1-1 35,0-1 0,0 1 1,0 0-1,-1-1 1,0 1-1,0-1 0,0 0 1,0 0-1,0 0-35,1-11 92,1 0 0,-2 0 0,-1-1 0,0 1-1,-1-10-91,-3-33 182,-5-20-182,2 32-11,2-1 0,3-26 11,1 72-12,0 1-1,0-1 1,0 0 0,0 0-1,1 1 1,-1-1-1,0 0 1,1 0-1,0 1 1,-1-1-1,1 0 1,0 1-1,0-1 1,0 1 12,-1 0 49,1 1-1,0 0 1,-1-1 0,1 1-1,0 0 1,-1-1 0,1 1 0,0 0-1,-1 0 1,1 0 0,0 0-1,0 0 1,-1 0 0,1 0 0,0 0-1,-1 0 1,1 0 0,0 0-1,0 0 1,-1 1 0,1-1 0,0 0-1,-1 0 1,1 1 0,0-1-1,-1 0 1,1 1 0,-1-1 0,1 1-1,-1-1 1,1 1 0,-1-1-1,1 1 1,0 0-49,14 16 762</inkml:trace>
  <inkml:trace contextRef="#ctx0" brushRef="#br0" timeOffset="6595.954">6625 705 4385,'107'-111'2803,"-103"107"-2483,-1 0-1,1 0 1,-1 0-1,0 0 1,0-1-1,-1 1 0,2-4-319,-4 7 98,1 0 0,-1 0 0,0-1 0,0 1 0,0 0 0,0 0 0,0 0 0,0 0 0,0 0 0,0-1 0,0 1-1,0 0 1,-1 0 0,1 0 0,0 0 0,-1 0-98,-1-8 559,1 5-301,0-1-1,0 1 0,0-1 0,0 1 1,-1-1-1,0 1 0,0 0 0,0 0 0,0 0 1,-1 0-1,0 0 0,1 0 0,-1 1 0,-1-1 1,1 1-1,-4-3-257,2 3 156,0 0 0,0 0 0,0 1 0,0 0 0,0-1 1,-1 2-1,1-1 0,-1 1 0,0-1 0,1 2 0,-1-1 0,-2 1-156,-8 0 122,0 0 0,0 2 0,0 0 0,0 1 0,1 0-1,-1 2 1,1-1 0,0 2 0,-2 1-122,-6 4 95,1 1-1,0 1 1,1 0-1,1 2 1,0 1-1,1 0 1,1 1-1,0 1 1,1 1-1,1 0 1,1 1-1,1 1 1,1 1-1,0 0 1,2 0-1,1 1 1,-4 11-95,6-7 58,1 0 0,1 1 0,1 0 0,1 0 0,2 0 0,1 0 0,1 0 0,3 18-58,-1-31 31,0 0 0,1-1-1,0 1 1,1-1 0,1 0-1,0 0 1,1 0 0,0-1-1,2 0 1,-1 0 0,1 0-1,1-1 1,0 0 0,1-1-1,0 0 1,1-1 0,1 1-31,8 3 42,0 0 0,1-2 0,0 0 0,1-1 0,1-1 0,-1-1 0,1-2 0,18 4-42,1-1 62,1-2 0,0-3 0,1-1 0,18-2-62,-29-2 269,0-1 1,1-2 0,-2-2 0,1-1-1,0-1 1,-1-1 0,-1-3-1,10-4-269,20-17 883</inkml:trace>
  <inkml:trace contextRef="#ctx0" brushRef="#br0" timeOffset="7197.994">7166 971 8306,'24'-117'3386,"-23"114"-3077,-1-1 0,1 0 0,-1 0 0,0 0 0,0 0 0,0 1 0,-1-3-309,1 5 99,0 1 0,0-1 0,0 1 0,-1-1 0,1 1 0,0-1 0,0 1 0,-1-1 0,1 1 1,0-1-1,-1 1 0,1 0 0,-1-1 0,1 1 0,0-1 0,-1 1 0,1 0 0,-1-1 0,1 1 0,-1 0-99,-1-2 801,1 2-733,1 0 1,-1 0-1,1 0 1,-1 0-1,0 0 1,1 0-1,-1 0 1,1 0-1,-1 0 1,1 0-1,-1 1 1,1-1-1,-1 0 0,1 0 1,-1 0-1,1 1 1,-1-1-1,1 0 1,-1 1-1,1-1 1,-1 0-1,1 1 1,0-1-1,-1 0 1,1 1-1,0-1 1,-1 1-1,1-1 1,0 1-1,-1-1 0,1 1 1,0-1-1,0 1 1,0-1-1,-1 1 1,1-1-1,0 1 1,0-1-1,0 1 1,0 0-1,0-1-68,-8 23 106,1 0 1,1 0-1,1 0 0,2 1 1,0-1-1,1 1 0,1 6-106,0 1 106,1 0-1,1 0 0,4 14-105,-4-36 24,0 0 0,1 0 1,1 1-1,-1-2 0,1 1 0,1 0 1,0-1-1,0 1 0,1-1 0,0 0 1,0-1-1,0 1 0,7 6-24,-7-11 14,-1 1-1,1-1 1,0 1 0,0-1-1,0-1 1,0 1 0,1-1-1,-1 0 1,1 0 0,-1 0-1,1-1 1,0 0 0,0 0-1,0 0 1,-1-1-1,1 0 1,0 0 0,0 0-1,0-1 1,0 0 0,-1 0-1,1-1 1,0 1 0,1-2-14,3-1 12,0 0 1,0 0 0,0-1 0,0-1 0,-1 0 0,0 0-1,0 0 1,-1-1 0,1-1 0,-2 0 0,1 0 0,4-7-13,-3 2 9,-1 0 0,0-1 0,-1 0 0,0-1 0,-2 1 0,1-1 1,-2 0-1,0-1 0,0-5-9,3-29 18,-2 0 1,-2-14-19,4-38 17,6 183-72,-9-57 25,0-1 0,2 0 0,1 1 0,1-2 0,1 1 0,0-1 0,2-1 0,1 0 0,0 0 0,2-2 0,0 1 0,1-2 0,1 0 0,1 0 0,12 9 30,-22-21-191,0-1-1,0-1 0,0 1 1,0-1-1,1 0 1,0-1-1,5 3 192,15-2-443</inkml:trace>
  <inkml:trace contextRef="#ctx0" brushRef="#br0" timeOffset="7586.322">8003 582 8258,'-5'-39'2402,"3"27"-1402,0-1-1,1 0 1,0 0-1,1 0 1,0-6-1000,5 55 3003,1 55-2245,4 0-1,5-1 1,22 80-758,-27-134-27,0 6 334,4 34-307,-12-65-207,-1 0-1,0 1 1,-1-1-1,-1 0 1,0 1-1,0-1 1,-1 0-1,0 1 1,-2 0 207,-6 11-1348,-3-10 561</inkml:trace>
  <inkml:trace contextRef="#ctx0" brushRef="#br0" timeOffset="7941.629">7773 862 9890,'0'-19'4249,"9"3"-2385,14 9-31,21 2-617,3 1-200,9-2-416,7-1-127,2 1-257,1 1-56,-11 1-24,-7 1-304,-10 2-240,-4 3 247</inkml:trace>
  <inkml:trace contextRef="#ctx0" brushRef="#br0" timeOffset="8298.6">8270 112 9762,'-3'-9'944,"0"1"0,0-1 1,1 1-1,1-1 0,-1 0 0,1 0 0,1-5-944,0 13 127,0-1 0,0 0 0,0 1 0,1-1 0,-1 0 0,1 1 0,-1-1 0,1 1 1,-1-1-1,1 1 0,0-1 0,0 1 0,0-1 0,0 1 0,0 0 0,0-1 0,0 1 0,1 0-127,0 0 61,0-1 0,0 2 0,0-1 0,0 0 0,0 0 0,0 1 0,0-1 1,0 1-1,0-1 0,0 1 0,1 0 0,-1 0 0,0 0 0,0 0 0,0 0 0,1 1 0,-1-1 1,0 0-62,10 3 106,-1 0 1,1 0-1,-1 1 1,0 1-1,0 0 1,-1 0-1,1 1 1,-1 1 0,7 5-107,1 2 103,0 1 1,-1 1 0,-1 1-1,14 18-103,3 10 132,-1 2 0,-2 2-1,20 48-131,-3 6 201,15 56-201,-40-96 53,-3 2 0,-4 0-1,6 45-52,-15-61 29,-2 0 0,-2 0-1,-3 0 1,-1 0 0,-4 14-29,1-38 20,0 1 0,-2-2 1,0 1-1,-2-1 0,-1 0 1,0-1-1,-2 0 0,-9 12-20,-19 25 42,-3-1-1,-19 15-41,45-56-125,6-7-267,12-10-189,6-4-401,15-10 184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1:25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250 154 2785,'-1'-2'487,"0"1"0,0 0 0,1 0 0,-1-1 0,0 1 0,1 0 1,-1-1-1,1 1 0,0 0 0,-1-1 0,1 1 0,0-1 0,0 1 1,0-1-1,0 1-487,0-1 186,0 1 1,0-1-1,0 1 0,0-1 1,0 1-1,-1-1 1,1 1-1,0 0 1,-1-1-1,1 1 0,-1 0 1,0-1-1,1 1 1,-1 0-1,0-1 1,0 1-1,0 0 0,0 0 1,0 0-1,-1-1-186,-5-2 234,-1 0-1,0 0 0,0 0 0,0 1 1,0 0-1,-1 1 0,1 0 0,-1 0 1,0 1-1,-4 0-233,9 1 65,0 0-1,0 1 1,0-1 0,0 1 0,0 0-1,0 0 1,0 1 0,0-1 0,0 1-1,1 0 1,-1 0 0,0 0 0,1 0-1,0 1 1,0-1 0,-1 1-1,0 2-64,-3 2 88,0 1 0,1 0 0,0 1 0,0-1 0,1 1 0,-1 1-88,2 0 18,0 1-1,0 0 1,1-1 0,0 1-1,1 0 1,0 0-1,0 1 1,2-1 0,-1 0-1,2 1 1,-1-1 0,1 0-1,1 0 1,0 0-1,1 0 1,0 0 0,4 9-18,-4-12 13,0-1 0,0 1 0,1-1 0,0 0 0,0 0 1,0-1-1,1 1 0,0-1 0,1 0 0,-1 0 0,1-1 0,1 1 1,-1-1-1,0-1 0,1 1 0,0-1 0,0 0 0,1-1 0,-1 0 1,1 0-1,-1 0 0,1-1 0,0 0 0,0-1 0,2 1-13,-1-2 11,0 0 0,0 0 0,0-1 1,0 0-1,0 0 0,0-1 0,0-1 0,0 1 0,-1-1 0,1-1 0,-1 0 0,0 0 0,0 0 0,0-1 0,-1 0 0,1-1 1,-1 1-1,-1-2 0,1 1 0,-1-1 0,0 0 0,0 0 0,-1 0 0,2-4-11,3-6 18,0 0 1,-2-1-1,0 0 0,-1 0 0,0 0 0,-2-1 1,0 0-1,-1-1 0,-1 1 0,0-19-18,-2 31 5,-1-1 0,0 1-1,-1-1 1,1 1 0,-1-1-1,-1 1 1,0 0 0,0 0-1,0-1 1,-1 1 0,0 1-1,0-1 1,0 0 0,-1 1 0,-4-6-5,4 8 11,-1-1 1,0 0-1,0 1 1,0 0-1,0 0 1,-1 0 0,1 1-1,-1 0 1,0 0-1,0 0 1,0 1 0,0 0-1,-1 0 1,1 1-1,-1-1 1,1 1-1,-1 1 1,1-1-12,-9 0 34,0 1-1,1 1 1,-1-1 0,0 2-1,1 0 1,0 1-1,-1 1 1,1 0 0,1 1-1,-1 0 1,0 1 0,1 0-1,1 1 1,-2 2-34,10-6 3,-1 1 1,1 1-1,0-1 1,1 1 0,-1-1-1,1 1 1,0 0-1,0 0 1,0 0-1,1 1 1,-1-1-1,2 1 1,-1-1-1,0 1 1,1 0-1,0-1 1,0 1 0,1 0-1,0 4-3,0 8 4,0 0-1,1 0 1,2 0 0,0 0-1,4 14-3,-3-18 4,0 0-1,1 0 1,0-1-1,1 0 0,1 0 1,0 0-1,1-1 1,6 7-4,-9-12 4,1-1-1,-1 0 1,2 0 0,-1 0-1,0-1 1,1 1 0,0-2-1,1 1 1,-1-1 0,1 0-1,-1-1 1,1 1 0,0-1-1,1-1 1,0 1-4,-4-3 6,0 1 0,-1-1 1,1 0-1,0 0 0,-1 0 0,1 0 0,0-1 1,-1 0-1,1 0 0,-1 0 0,1 0 1,-1-1-1,0 0 0,3-1-6,0-1 10,0 0 0,0-1 1,-1 0-1,1 0 0,-1-1 1,-1 1-1,1-1 0,1-3-10,1-1 11,-1 0-1,0-1 1,-1 1 0,0-1 0,0 0-1,-2-1 1,1 0 0,-1 1-1,-1-1 1,0-1 0,-1 0-11,-1 5 6,0 0 1,-1-1 0,0 1 0,-1 0 0,0 0-1,0-1 1,-1 1 0,0 0 0,0 0 0,-1 0 0,0 1-1,0-1 1,-1 1 0,0-1 0,0 1 0,-3-3-7,4 6 7,-1-1 1,0 1-1,0 0 0,0 1 1,-1-1-1,1 1 1,-1 0-1,0 0 1,0 0-1,0 0 1,0 1-1,0 0 1,0 0-1,-1 0 1,1 1-1,-1 0 0,1 0 1,-1 0-1,0 1 1,1 0-1,-1 0 1,1 0-1,-1 1 1,-2 0-8,-2 1 14,0 0 1,1 1 0,-1 0 0,1 0 0,0 1-1,0 0 1,0 1 0,1 0 0,-1 0-1,1 1 1,0 0 0,1 0 0,-4 5-15,6-7 1,1 1 0,1-1 0,-1 1 0,1 0 0,0 0 0,0 0 0,0 0 0,0 1 0,1-1 0,0 1 0,0-1 0,1 1 0,0 0 0,0 0 0,0-1 0,0 1 0,1 0-1,0 0 1,0 0 0,1 0 0,0 0 0,0 0 0,0 0-1,1 0 3,0 1-1,0-1 0,1 0 1,-1 0-1,1 0 0,1 0 0,-1 0 1,1 0-1,0-1 0,0 0 1,1 0-1,0 0 0,0 0 0,0-1 1,0 0-1,0 0 0,1 0 1,0-1-1,0 1 0,0-2 1,0 1-1,0-1 0,1 1 0,-1-2 1,1 1-1,0-1 0,-1 0 1,1 0-1,0-1 0,-1 0 0,1 0 1,0 0-1,0-1 0,-1 0 1,1-1-1,-1 1 0,1-1 0,-1-1 1,2 0-3,0-1 7,0-1 1,-1 0 0,1-1-1,-1 0 1,0 0 0,-1 0 0,0-1-1,0 0 1,0 0 0,-1-1-1,0 1 1,0-1 0,-1 0-1,0 0 1,0-1 0,-1 1-1,0-1 1,-1 0 0,0 0-1,0 0 1,-1 0 0,0 0-1,0 0 1,-1 0 0,-1-4-8,1 10 3,-1 0-1,0-1 1,0 1 0,0 0 0,0 0 0,0 0-1,-1 0 1,1 0 0,-1 0 0,0 1-1,0-1 1,0 0 0,0 1 0,0-1 0,0 1-1,-1 0 1,1 0 0,-3-1-3,1 0 4,-1 1-1,0-1 1,0 1 0,0 1 0,0-1-1,0 0 1,0 1 0,-1 0 0,1 1-1,0-1 1,-1 1-4,-5 0 6,1 0 0,-1 1 0,0 0 0,1 1 0,0 0-1,-1 0 1,1 1 0,0 1 0,0-1 0,1 2 0,-5 2-6,11-5 0,0 0 1,0 0-1,0 0 0,0 0 1,0 1-1,1 0 0,-1-1 1,1 1-1,-1 0 0,1 0 1,0 0-1,0 1 0,1-1 1,-1 0-1,1 1 0,0-1 1,-1 1-1,2-1 1,-1 1-1,0 0 0,1-1 1,-1 1-1,1 0 0,0 0 1,0-1-1,1 4 0,0-2 0,0-1 0,0 1 0,1 0 1,0 0-1,0-1 0,0 1 0,0-1 0,1 1 0,-1-1 0,1 0 1,0 0-1,1 0 0,-1-1 0,1 1 0,-1-1 0,1 0 1,0 0-1,0 0 0,4 2 0,0-1 3,0-1 1,0 1-1,0-1 0,1-1 1,0 1-1,-1-1 0,1-1 1,0 0-1,0 0 0,0-1 1,0 0-1,0 0 1,6-2-4,-11 1 3,0 1 1,0-1 0,-1 0 0,1 0 0,0 0-1,-1 0 1,1-1 0,-1 0 0,1 1 0,-1-1-1,0-1 1,0 1 0,0 0 0,0-1 0,0 1-1,0-1 1,-1 0 0,1 0 0,-1 0 0,0 0-1,0-1 1,0 1 0,-1 0 0,1-1 0,-1 1-1,1-1 1,-1 0 0,0 1 0,-1-1 0,1 0-1,-1 0 1,1-2-4,-1 2 5,0 1 0,0-1 0,0 1 0,-1-1 0,1 1 0,-1-1 0,0 1 0,0-1 0,0 1 0,0 0 0,-1-1 0,1 1 0,-1 0 0,0 0 0,0 0 0,0 0 0,0 0-1,0 1 1,-1-1-5,-1 0 8,0 0-1,1 0 1,-1 0-1,-1 1 1,1-1-1,0 1 1,-1 0-1,1 1 0,-1-1 1,1 1-1,-1 0 1,0 0-1,-1 0-7,0 0 3,-1 0 0,1 1 0,0 0 0,-1 0 0,1 1 0,0-1 0,0 1 0,0 1 0,0-1 0,-1 1 0,2 0 0,-1 0 0,0 1 0,0 0 0,1 0 0,0 0 1,-1 1-1,1 0 0,0-1 0,1 2 0,-1-1 0,0 1-3,4-3-1,-1 0 1,1 0 0,0 0 0,0 0-1,0 0 1,0 0 0,0 0 0,0 0-1,0 1 1,0-1 0,1 0 0,0 1-1,-1-1 1,1 0 0,0 1 0,0-1 0,0 0-1,0 1 1,0-1 0,1 0 0,-1 1-1,1-1 1,0 1 0,0 0 0,1 0 0,0 0 0,0 0 0,0 0 0,0 0 0,1 0 0,-1-1 0,1 1 0,-1-1 0,1 1-1,0-1 1,0 0 0,0 0 0,1 0 0,1 1 1,1 0 0,-1 0 0,0-1 0,1 0-1,-1 0 1,1-1 0,0 1 0,0-1 0,-1 0 0,1-1-1,0 1 1,0-1 0,0-1 0,0 1 0,0-1-1,-1 0 1,1 0 0,0 0 0,0-1-1,-5 1 1,1 1 0,-1-1-1,1 0 1,-1 0 0,0 0 0,0 1 0,1-1-1,-1 0 1,0-1 0,0 1 0,0 0 0,0 0 0,0 0-1,0-1 1,-1 1 0,1 0 0,0-2-1,0 2 1,-1 0 0,0 0 0,0 0 1,0 0-1,0 0 0,0 0 0,0 0 1,0 0-1,-1 0 0,1 0 0,0 0 0,-1 0 1,1 0-1,0 0 0,-1 0 0,1 0 1,-1 0-1,1 0 0,-1 0 0,0 1-1,-2-4 4,0 1-1,0 0 1,0 0-1,-1 0 1,1 1 0,-1-1-1,0 1 1,0 0-1,0 0 1,0 0-1,-1 0-3,-7-1 15,1 0-1,0 1 1,-1 0-1,0 0-14,-8 2 2850,35-3-1716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1:53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120 119 2401,'0'-3'618,"0"0"0,0 0 1,1 1-1,0-1 1,-1 0-1,1 0 0,0 1 1,1-2-619,5-17 1767,3-14-513,-10 34-1168,1 0 1,-1 0-1,0-1 1,1 1-1,-1 0 0,0 0 1,0 0-1,0 0 1,0 0-1,0-1 1,0 1-1,0 0 0,-1 0 1,1 0-1,0 0 1,-1 0-1,1 0 1,0 0-1,-1 0 1,0 0-1,1 0 0,-1 0 1,1 0-1,-1 0 1,0 0-1,0 0 1,0 0-1,1 1 0,-1-1 1,0 0-1,0 1 1,0-1-1,0 0 1,0 1-1,0-1 0,0 1 1,0 0-1,0-1 1,-1 1-87,0 0 119,-1-1 0,1 1 0,-1 0 0,1 0 0,0 0 0,-1 1 0,1-1 0,0 1 0,-1-1 0,1 1 0,0 0 0,-1 0 0,1 0 0,0 0 0,-1 1-119,-4 3 68,1 0 1,0 1 0,0 0-1,1 1 1,0-1 0,0 1 0,0 0-1,1 0 1,0 0 0,0 1-1,1-1 1,0 1 0,0 1-69,-2 7 20,1-1 0,1 1 0,0 0 0,1 0 0,0 0 0,2 7-20,0-18 3,0 1 0,1 0 0,-1-1 0,1 1 0,1 0 0,-1-1 0,1 1 0,0-1 0,0 0 1,1 0-1,-1 0 0,1 0 0,0 0 0,1 0 0,-1-1 0,4 4-3,-1-2 4,0-1 1,1 0-1,-1 0 1,1 0-1,0-1 1,0 0-1,0-1 1,1 1-1,-1-1 1,1-1-1,4 2-4,-2-2 10,1 0-1,0 0 0,0-1 0,-1 0 0,1-1 0,0-1 0,0 1 0,8-3-9,-11 2 11,-1-1 0,1 0 0,-1 0-1,0-1 1,1 0 0,-1 0 0,-1 0-1,1-1 1,0 0 0,-1-1 0,5-4-11,-7 5 7,0 0 1,-1-1 0,0 1-1,0-1 1,0 0 0,-1 0-1,1 0 1,-1 0 0,-1 0-1,1-1 1,-1 1 0,1 0-1,-2-1 1,1-1-8,1-13 24,0 0 0,-2 0 1,-1-6-25,1 19 26,-1-1 0,0 1 0,0 0 0,-1 0 1,1-1-1,-2 1 0,1 1 0,-1-1 1,0 0-1,-1 0 0,1 1 0,-1 0 0,-1 0 1,1 0-1,-1 0 0,0 1-26,1 1 22,-1 0-1,1 0 0,-1 1 1,1 0-1,-1 0 1,0 0-1,0 0 1,0 1-1,-1 0 0,1 0 1,-1 0-1,1 1 1,-1 0-1,1 0 1,-1 0-1,0 1 1,1 0-1,-1 0 0,0 0 1,-5 2-22,4-1 8,0 1 0,0 0 1,0 0-1,0 1 0,0 0 1,0 0-1,1 1 0,0 0 1,-1 0-1,1 0 0,1 1 1,-1 0-1,1 0 0,0 0 1,0 1-1,0-1 0,1 1 1,0 0-1,0 1 0,-2 3-8,2-1 4,0 0 0,0 1-1,0-1 1,1 1 0,1 0 0,0 0-1,0 0 1,1 0 0,0 0 0,1 0-1,0 0 1,0 0 0,1 0 0,2 9-4,-2-15 0,0 0 1,0 0 0,1-1 0,-1 1 0,1 0-1,0 0 1,0-1 0,0 1 0,0-1 0,1 0-1,-1 0 1,1 0 0,0 0 0,0 0 0,0 0-1,0-1 1,1 1-1,1 0 2,1 0 0,-1-1 0,1 1 0,0-1 0,0 0 0,0 0 0,0-1 1,0 0-1,0 0 0,6 0-2,-3 0 5,0-1 1,1-1 0,-1 1 0,0-1 0,0-1 0,0 0 0,0 0 0,0-1 0,-1 0 0,1 0 0,-1-1 0,0 0-1,0-1 1,0 0 0,2-2-6,-4 2 5,-2 0 0,1 0 0,0-1 0,-1 0 0,0 1 0,-1-2 0,1 1 0,-1 0 0,0-1 0,-1 1 0,1-1 1,-1 0-1,-1 0 0,1 0 0,-1 0 0,-1 0 0,1 0 0,-1 0 0,0 0 0,-1 0 0,1 0 0,-1 0 0,-1 0 0,0 0 0,1 0 0,-2 1 0,1-1 0,-1 1 0,0-1 0,-1 0-5,2 4 4,-1-1 0,1 1 0,0 0 0,-1 0 0,0 1 0,0-1 0,0 0 0,0 1 0,0 0 1,0-1-1,-1 1 0,1 1 0,-1-1 0,1 0 0,-1 1 0,0 0 0,1 0 0,-1 0 0,0 0 0,0 1 0,0-1 0,0 1 0,0 0 0,0 0 0,1 0 0,-1 1 1,0-1-1,0 1 0,0 0 0,0 0 0,0 1-4,-3 0 6,-1 1 1,1 0-1,0 0 1,0 1 0,1 0-1,-1 0 1,1 0-1,0 1 1,0 0-1,0 0 1,1 1-1,0-1 1,0 1-1,0 0 1,0 2-7,1-2 2,1 0 0,0 0-1,1 0 1,-1 0 0,1 0 0,0 0 0,1 1 0,0-1-1,0 1 1,0-1 0,1 4-2,0-7 1,0 0-1,0 0 1,1 0-1,0 0 1,-1 0 0,1 0-1,0 0 1,0 0-1,1 0 1,-1 0 0,1-1-1,-1 1 1,1-1-1,0 1 1,0-1-1,0 1 1,0-1 0,0 0-1,1 0 1,-1 0-1,1-1 1,-1 1-1,1 0 1,0-1 0,1 1-1,2 1 3,0-1 0,0 0 1,1 0-1,-1-1 1,1 0-1,-1 0 1,1 0-1,0-1 0,-1 0 1,1 0-1,-1-1 1,1 0-1,0 0 1,-1 0-1,0-1 0,1 0 1,2-2-4,-5 3 4,-1 0 0,0-1 0,1 0 0,-1 0 1,0 0-1,0 0 0,0 0 0,0 0 0,-1-1 0,1 0 0,-1 1 1,0-1-1,1 0 0,-1 0 0,0 0 0,-1 0 0,1-1 0,0 1 1,-1 0-1,0-1 0,0 1 0,0-1 0,0 1 0,-1-1 0,1 0 1,-1 1-1,0-1 0,0 0 0,0 1 0,0-1 0,-1 0 0,0-1-4,0 1 2,0 1-1,0-1 1,0 1-1,0 0 1,-1-1-1,0 1 1,1 0 0,-1 0-1,0 0 1,-1 0-1,1 0 1,0 0-1,-1 1 1,0-1-1,1 1 1,-1 0-1,0 0 1,0 0-1,0 0 1,-1 0-1,1 0 1,0 1-1,-1 0 1,1 0-1,-1 0 1,1 0 0,-1 0-1,0 1 1,1-1-1,-1 1 1,1 0-1,-1 0 1,-1 1-2,1-1 1,0 0 0,1 1 0,-1-1 0,1 1 0,-1 0 0,1 0 0,0 0 1,-1 1-1,1-1 0,0 1 0,0 0 0,0 0 0,0 0 0,0 0 0,0 0 0,1 1 0,-1-1 1,1 1-1,-1 0 0,1-1 0,0 1 0,0 0 0,0 0 0,1 1 0,-1-1 0,1 0 0,0 1 1,-1-1-1,2 0 0,-1 1 0,0-1 0,1 1 0,-1 3-1,1-3 1,0 1 0,1-1 0,-1 1-1,1-1 1,0 0 0,0 0 0,0 1 0,1-1 0,-1 0-1,1 0 1,0 0 0,0 0 0,1-1 0,-1 1 0,1 0-1,0-1 1,0 0 0,0 0 0,0 0 0,0 0 0,1 0-1,-1-1 1,1 1 0,0-1 0,0 0 0,0 0 0,0 0-1,0-1 1,0 1 0,0-1 0,1 0 0,-1 0 0,0-1-1,1 1 1,-1-1 0,1 0 0,-1 0 0,0-1 0,1 1-1,2-1 0,-6 0 2,1 1 0,-1-1 0,1 1 1,-1-1-1,1 1 0,-1-1 0,1 0 0,-1 1 0,0-1 0,0 0 0,1 0 0,-1 0 0,0 0 0,0 0 0,0-1 0,0 1 0,0 0 0,0 0 0,0-1 0,0 1 0,-1-1 0,1 1 0,-1 0 0,1-1 0,-1 1 0,1-1 0,-1 0 1,0 1-1,1-1 0,-1 1 0,0-1 0,0 1 0,0-1 0,-1 1 0,1-2-2,0 1 3,-1-1 0,0 1 0,1 0 0,-1-1 1,0 1-1,0 0 0,0 0 0,0 0 0,-1 0 0,1 0 1,0 0-1,-1 0 0,0 0 0,1 1 0,-1-1 0,0 0 0,0 1 1,0 0-1,0-1 0,0 1 0,0 0 0,0 0 0,-1 0-3,1 0 2,0 0-1,-1 1 0,1 0 1,0-1-1,0 1 1,-1 0-1,1 0 0,0 0 1,0 0-1,-1 0 0,1 1 1,0-1-1,0 1 0,0 0 1,-1-1-1,1 1 1,0 0-1,0 0 0,0 0 1,0 0-1,0 1 0,1-1 1,-1 1-1,0-1 0,1 1 1,-1-1-1,1 1 0,-1 0 1,1 0-1,0 0 1,-1 0-1,1 0 0,0 0 1,1 0-1,-1 0 0,0 0 1,0 0-1,1 0 0,0 1 1,-1-1-1,1 0 0,0 0 1,0 1-1,0-1 1,0 0-1,0 0 0,1 1 1,-1-1-1,1 0 0,0 0 1,-1 0-1,1 0 0,1 2-1,-2-3 1,1 0 0,0 0-1,0 0 1,0 0 0,-1 0-1,1 0 1,0 0 0,0 0-1,1 0 1,-1-1 0,0 1-1,0 0 1,0-1 0,0 1-1,1-1 1,-1 1 0,0-1-1,0 0 1,1 1 0,-1-1-1,0 0 1,1 0 0,-1 0 0,0 0-1,2 0 0,-1 0 2,-1 0 0,1 0 0,0 0 0,0-1 1,-1 1-1,1-1 0,0 1 0,-1-1 0,1 1 0,0-1 0,-1 0 0,1 0 0,-1 1 0,1-1 0,-1-1 0,1 1 0,-1 0 0,0 0 0,1-1-2,2-4 7,-1 1 0,0-1-1,0 0 1,-1 0-1,0 0 1,0-1-1,0-1-6,-1 7 13,-1 1 0,0-1-1,1 0 1,-1 0 0,0 0-1,0 0 1,0 0 0,0 0-1,0 0 1,0 0 0,0 0 0,0 0-1,0 0 1,0 0 0,-1 0-1,1 0 1,0 0 0,-1 0-1,1 0 1,-1 0 0,1 0-1,-1 0 1,1 0 0,-1 1-1,0-1 1,1 0 0,-1 0 0,0 1-1,1-1 1,-1 0 0,0 1-1,0-1 1,0 1 0,0-1-1,0 1 1,0 0 0,0-1-1,0 1 1,0 0 0,0 0-1,0-1 1,0 1 0,0 0-1,0 0 1,0 0 0,0 0 0,0 0-1,0 0 1,0 1 0,0-1-13,-1 0 115,1 0 1,0 0 0,-1 1-1,1-1 1,-1 0 0,1 1 0,0-1-1,-1 1 1,1-1 0,0 1-1,0 0 1,-1-1 0,1 2-116,-19 21 823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1:40.57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2392 1732 10754,'-10'15'3682,"-4"7"-3241,10-17-317,4-4-112,0-1 0,0 0 0,0 0 0,-1 0 0,1 0 0,0 0 0,0 0 0,0 0 0,0 0 0,-1 0 0,1 0 0,0 0 0,0 0 0,0 0 0,0 0 0,-1 0 0,1 0 0,0 0 0,0 0 0,0 0 0,-1 0 0,1 0 1,0 0-1,0 0 0,0 0 0,0 0 0,-1 0 0,1 0 0,0-1 0,0 1 0,0 0 0,0 0 0,0 0 0,0 0 0,-1 0 0,1-1 0,0 1 0,0 0 0,0 0 0,0 0 0,0 0 0,0 0 0,0-1 0,0 1 0,0 0 0,0 0 1,0 0-1,0-1 0,0 1 0,0 0 0,0 0-12,-3-4 167,-26-29-6,-2 1-1,-1 1 1,-2 2-1,0 1 1,-2 2 0,-1 2-1,-1 1 1,-17-7-161,-78-33-143,-123-39 143,205 82 64,-843-283 570,584 223 85,236 65-467,-1 4 0,-1 2 0,-12 4-252,30 6 62,45 5-76,13-6 13,0 0 0,0 1 0,0-1 0,0 0 0,0 0-1,0 1 1,0-1 0,0 0 0,0 1 0,0-1-1,0 0 1,0 0 0,0 1 0,0-1 0,0 0 0,0 0-1,1 1 1,-1-1 0,0 0 0,0 0 0,0 1 0,0-1-1,1 0 1,-1 0 0,0 0 0,0 1 0,0-1-1,1 0 1,-1 0 0,0 0 1,27 14-109,11-4 68,0 0 0,0-3-1,1-1 1,0-2-1,25-1 42,62-3-6,24-8 6,438-57 13,-476 51-9,528-85 37,-479 72-27,-131 22-10,-12 1-5,0 1 1,0 1-1,1 0 0,-1 2 1,1 0-1,12 2 1,-30-2 0,0 0-1,0 0 1,0 0-1,0 0 1,0 0-1,0 0 1,0 1-1,0-1 1,0 0-1,0 0 1,0 1-1,0-1 1,0 1-1,0-1 1,0 1-1,-1-1 1,1 1-1,0 0 1,0-1-1,-1 1 1,1 0-1,0 0 1,-1 0-1,1-1 1,-1 1-1,1 0 1,-1 0-1,1 0 1,-1 0-1,1 0 1,-1 0-1,0 0 1,0 0-1,0 0 1,1 0-1,-1 0 1,0 0-1,0 0 1,-1 4-2,-1-1 1,1 0-1,-1 0 1,0 0-1,0 0 0,0 0 1,0 0-1,-2 2 2,-17 22-2,0 0-1,-2-2 1,-1 0-1,-10 6 3,7-6 2,-91 85 18,-27 13-20,-135 96 12,-141 120 137,341-269-78,-14 15 184,-4-4 0,-4-4-255,102-78 0,-2 2 17,0-1 0,0 1-1,0-1 1,0 0 0,0 0 0,-1 1-1,1-2 1,0 1 0,-2 0-17,0-6 80,4-11 3,6-12-32,1 0 1,2 0-1,4-9-51,-1 2 14,65-173 19,-18 49 2,23-106-35,-52 123 16,-5-1 0,-7-1 0,-6-1-1,-6 0 1,-14-137-16,5 245 25,-1 1 1,-2 0-1,-2 0 0,-1 1 1,-6-14-26,12 43 9,2 0 8,-1 0 0,-1 1 0,1-1-1,-1 1 1,-3-5-17,5 9 7,0-1 0,0 1 1,0 0-1,-1 0 0,1 1 0,0-1 0,0 0 0,0 0 0,-1 0 0,1 1 1,0-1-1,-1 1 0,1-1 0,-1 1 0,1 0 0,0-1 0,-1 1 0,1 0 1,-1 0-1,1 0 0,-1 0 0,1 0 0,-2 0-7,3 1 0,-1-1-1,1 0 1,-1 0-1,0 0 1,1 1-1,-1-1 1,1 0-1,0 0 1,-1 1-1,1-1 1,-1 0 0,1 1-1,-1-1 1,1 1-1,0-1 1,-1 1-1,1-1 1,0 0-1,0 1 1,-1-1-1,1 1 1,0-1-1,0 1 1,0 0 0,-1-1-1,1 1 1,0-1-1,0 1 1,0-1 0,-5 19-14,0-1 1,1 1-1,1 0 1,1 0-1,1 0 1,0 0-1,2 12 14,3 17-12,2-1-1,2 0 1,9 24 12,46 149-3,-52-182 6,39 122 263,68 148-266,-90-248 166,2-1 0,3-1 0,3-1-1,2-2 1,2-2 0,21 19-166,-51-60 53,2-1 1,-1 0-1,1 0 0,1-1 0,0-1 0,7 4-53,-18-12 10,0 0-1,0 0 1,-1-1 0,1 1-1,0 0 1,0-1 0,0 1 0,0-1-1,0 0 1,0 0 0,0 1-1,0-1 1,1-1-10,-3 1 7,1 0-1,0 0 1,0 0-1,0-1 1,0 1-1,0 0 1,-1-1-1,1 1 1,0-1-1,0 1 1,-1-1-1,1 1 1,0-1 0,-1 0-1,1 1 1,-1-1-1,1 0 1,0 1-1,-1-1 1,1 0-7,0-3 19,0 0-1,1 1 1,-2-1 0,1 0-1,0 0 1,-1 0 0,1 0 0,-1 0-1,0 0 1,-1-3-19,-2-22 36,-2 0 1,-1 1-1,-1 0 0,-1 0 0,-2 0 1,-12-24-37,4 7 9,-39-102-81,-7 4 0,-21-27 72,75 153-66,15 23-36,12 18 26,112 139-74,97 91 150,-162-186-54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1:55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14 499 3033,'0'-1'430,"0"0"1,0 0 0,0 0-1,-1-1 1,1 1 0,0 0 0,0 0-1,-1 0 1,1 0 0,-1-1-1,1 1 1,-1 0 0,0 0-1,1 0 1,-1 0 0,0 0 0,0 0-1,1 1 1,-1-1 0,0 0-1,0 0 1,0 0 0,-1 0-431,3 14 911,29 150 33,15 159 295,-25-175-720,-19-136-483,0-7-15,0 0 1,0 0-1,-1 1 1,0-1 0,0 0-1,0 0 1,0 1-1,0-1 1,-1 0 0,-1 3-22,2-7 18,0 0-1,0 1 1,0-1 0,0 0 0,0 0 0,0 1 0,0-1 0,0 0 0,-1 0 0,1 1 0,0-1 0,0 0 0,0 0-1,0 1 1,-1-1 0,1 0 0,0 0 0,0 0 0,0 1 0,-1-1 0,1 0 0,0 0 0,0 0 0,-1 0 0,1 0-1,0 0 1,0 0 0,-1 1 0,1-1 0,0 0 0,-1 0 0,1 0 0,0 0 0,0 0 0,-1 0 0,1 0 0,0 0 0,-1 0-1,1-1-17,-9-8 551,-3-14-119,8 7-357,2 0 0,-1 0 0,2 1 0,0-2-1,1 1 1,0 0 0,3-12-75,0-28 63,-2-73-2,5 0-1,13-55-60,-14 153 1,2 0-1,1 1 1,1-1-1,2 1 0,6-12 0,-10 28-2,0-1-1,1 2 0,0-1 0,1 1 0,0 1 0,1-1 0,1 2 0,0-1 0,1 1 0,0 1 0,9-6 3,-17 13-2,1 0-1,-1 1 1,0 0 0,1-1 0,-1 2-1,1-1 1,0 0 0,0 1 0,0 0-1,-1 0 1,1 1 0,0-1 0,0 1-1,0 0 1,0 0 0,0 1 0,0 0-1,0 0 1,0 0 0,0 0 0,-1 0-1,1 1 1,0 0 0,-1 0 0,0 1-1,3 1 3,1 1-2,0 1 0,-1 1 0,0-1 0,0 1 0,-1 0-1,1 1 1,-2 0 0,1 0 0,-1 0 0,0 1-1,-1-1 1,0 1 0,0 1 2,2 5 0,-1 0-1,-1 0 1,0 1 0,-2-1 0,1 1-1,-2 0 1,0 0 0,-1 0 0,0 0-1,-2-1 1,0 1 0,0 0-1,-4 10 1,0-7 6,0-1-1,-1 1 0,-1-2 0,-1 1 0,-1-1 0,0 0 1,-1-1-1,0 0 0,-2-1 0,-13 13-5,11-13 12,0-1 1,-1-1-1,-1 0 0,0-1 0,-1-1 1,0 0-1,-2-1-12,12-6 3,0-1 0,1 0 0,-1-1 0,0 0 0,0 0 0,0-1 0,0 0 0,-1-1 0,0 1-3,4-2-7,0 1 0,0-1 0,0 0 0,0 0 0,0 0 0,0 0 0,0-1 0,1 0 0,-1 0 0,1-1 0,-1 1 0,1-1 0,0 0 0,0 0 0,-1-1 7,3 3-38,1 0 0,0 0 0,0-1 0,-1 1 0,1 0 0,0-1 0,0 1 0,0-1 0,0 1-1,0-1 1,1 1 0,-1-1 0,0 0 0,1 1 0,-1-1 0,1 0 0,0 1 0,0-1 0,-1 0 0,1 0 0,0 1 0,0-1 0,1 0 0,-1 0 0,0 1 0,0-1 38,13-17-331</inkml:trace>
  <inkml:trace contextRef="#ctx0" brushRef="#br0" timeOffset="1023.108">647 873 4753,'0'0'83,"0"0"66,0-1 1,1 1-1,-1 0 0,0-1 1,0 1-1,0-1 0,0 1 1,0 0-1,0-1 0,0 1 1,0-1-1,0 1 1,0 0-1,0-1 0,0 1 1,-1 0-1,1-1 0,0 1 1,0 0-1,0-1 0,0 1 1,-1 0-1,1-1 1,0 1-1,0 0 0,-1-1 1,1 1-1,0 0 0,0 0 1,-1-1-1,1 1 0,0 0 1,-1 0-1,1 0 1,0-1-1,-1 1 0,1 0 1,0 0-1,-1 0 0,1 0 1,-1 0-1,1 0 0,0 0 1,-1 0-1,1 0 0,0 0 1,-1 0-150,0 0 1000,2 11-585,1 0 0,0 0 1,0 0-1,1-1 0,3 10-415,1 5 257,4 26 715,-2 0 1,1 51-973,-11-44 535,4-99 973,7-40-1508,3-13 35,-10 59-21,-3 14-6,2 0 1,1 0-1,0 0 0,2 0 1,0 1-1,3-5-8,-8 24-1,1-1 1,-1 1-1,1-1 1,0 0-1,0 1 0,0-1 1,-1 1-1,1 0 0,0-1 1,1 1-1,-1 0 0,0-1 1,0 1-1,1 0 1,-1 0-1,0 0 0,1 0 1,-1 0-1,1 0 0,-1 1 1,1-1-1,0 0 1,-1 1-1,1 1 1,-1-1-1,1 0 0,0 0 0,-1 1 0,1-1 1,-1 1-1,1-1 0,-1 1 0,0 0 0,1 0 1,-1-1-1,0 1 0,1 0 0,-1 0 1,0 0-1,0 0 0,0 1 0,0-1 0,0 0 1,0 0-1,0 1 0,0 0 1,43 62-9,-31-43 12,0-1-1,2 0 1,0-1-1,1-1 1,9 7-3,-20-20 2,1-1 0,0 1 0,0-1 0,0-1 0,0 1 1,1-1-1,0 0 0,-1 0 0,1-1 0,0 0 0,0 0 1,0-1-1,1 0 0,-1 0 0,0-1 0,0 0 0,0 0 0,1 0 1,-1-1-1,3-1-2,-1 0 2,-1 0-1,0-1 1,0 0 0,0-1 0,0 0-1,0 0 1,-1 0 0,1-1 0,-1-1-1,0 1 1,1-2-2,3-3 5,-1 0 0,0-1 0,-1 0 0,0-1 0,-1 0 0,2-4-5,-4 5 3,0 0 0,-1 0 0,-1 0 0,1-1 0,-2 1-1,2-10-2,-4 17 1,-1 0-1,1 0 1,-1 1-1,0-1 1,0 0-1,-1 0 1,1 1-1,-1-1 1,0 0-1,0 0 1,0 0-1,0 2 0,0 0 0,0 0 0,0 0 0,-1 0 1,1 0-1,-1 0 0,1 0 0,-1 1 0,1-1 0,-1 1 0,0-1 1,0 1-1,0-1 0,0 1 0,0 0 0,0 0 0,0 0 0,0 0 0,-1 1 0,0-1 1,0 0-1,-1 1 0,1-1 1,-1 1-1,1 0 0,-1 0 1,1 0-1,-1 1 0,1-1 0,-1 1 1,1 0-1,-1 0 0,1 0 1,0 0-1,0 1 0,-1-1 1,1 1-1,0 0 0,0 0 0,1 0 1,-1 0-1,0 0 0,0 1 0,-8 8 1,0-1-1,1 2 1,0-1-1,1 2 1,0 0-1,-5 6 8,2 1 0,0 0 0,1 1 0,2 0 0,0 1 0,-2 10-8,8-23 5,1-1 0,0 1 0,0 0 1,1 0-1,0 0 0,1 0 0,0 0 0,0-1 0,1 1 0,0 0 0,1 0 0,0 0 0,0-1 0,1 1 1,0-1-1,0 1 0,1-1 0,3 4-5,-1-2 14,2 0 1,-1-1-1,1 0 1,1 0-1,-1-1 1,1 0-1,1 0 1,0-1-1,0 0 1,0-1-1,0 0 1,1-1-1,0 0 1,1-1-1,-1 0 1,1-1-1,-1 0 1,1-1-1,0 0 1,0 0-1,0-2 1,0 1-15,13-1-44,0-2 1,1 0 0,-2-1 0,1-2-1,0 0 1,-1-2 0,0 0 0,0-2 0,-1-1-1,2-2 44,38-20-341</inkml:trace>
  <inkml:trace contextRef="#ctx0" brushRef="#br0" timeOffset="1384.995">1675 963 7906,'-42'-60'3536,"37"69"-1543,6-2-329,16 0-175,7-4-401,9 0-560,10-2-160,8-3-224,2-3 24,8 1 400,0 0-2576,12 5 1648</inkml:trace>
  <inkml:trace contextRef="#ctx0" brushRef="#br0" timeOffset="2104.039">2371 947 5825,'-10'-18'4943,"13"29"-666,6 23-4224,7 32 281,-3 0 0,-4 1 1,1 46-335,-10-40 80,3 55 389,-33-341-28,17 133-243,2 0 1,4-1-1,4-34-198,3 97 24,2 1 0,0-1 0,1 1 0,1 0 0,1 0 0,0 1 0,1-1 0,1 1 0,0 0 0,1 1 0,7-10-24,-10 18-2,0 0 0,0 0-1,1 0 1,0 1 0,0-1 0,1 2-1,0-1 1,0 1 0,0 0 0,0 0-1,1 1 1,0 0 0,0 0 0,0 1-1,0 0 1,0 1 0,1-1 0,-1 2-1,1-1 1,0 1 0,0 0 0,-1 1 0,8 1 2,-11-1-2,1 1 1,-1 0-1,1 0 1,-1 1-1,1-1 1,-1 1-1,0 0 1,0 1-1,0-1 1,0 1-1,0 0 1,-1 0-1,5 4 2,-3-1-1,1 1-1,-1 0 0,0 0 1,-1 0-1,1 1 1,-2-1-1,1 1 0,1 4 2,0 2 0,0 0-1,-1 0 1,-1 1-1,0-1 1,-1 1-1,-1 0 1,0 0-1,-1 0 1,-1 0-1,0 5 1,-1-9 5,-1 0 1,0 0-1,-1 0 0,0-1 0,-1 1 0,0-1 0,-1 0 1,0 0-1,0-1 0,-1 0 0,0 0 0,-1 0 1,0 0-1,-2 1-5,2-3 11,1-1-1,-1 1 1,0-1 0,-1-1 0,1 0 0,-1 0-1,0 0 1,-1-1 0,1 0 0,-1 0 0,1-1-1,-1 0 1,0-1 0,0 0 0,0 0 0,-8 0-11,8-3 16,1 1 0,-1-1 0,1 0 0,-1-1 0,1 0 0,0 0 0,0-1 0,0 0 1,0-1-1,0 1 0,1-2 0,-1 1 0,1-1 0,0 0 0,1 0 0,-1-1 1,1 0-1,0 0 0,0 0 0,1-1 0,0 0 0,0 0 0,0-3-16,4 9-23,0 0-1,1 0 0,-1 0 1,1 0-1,-1 0 0,1 0 1,-1 0-1,1 0 0,0 0 1,0 0-1,0-1 0,-1 1 1,1 0-1,0 0 0,0 0 1,1 0-1,-1-1 0,0 1 1,0 0-1,0 0 0,1 0 1,-1 0-1,1 0 0,-1 0 1,1 0-1,-1 0 0,1 0 0,0-1 24,19 0-234</inkml:trace>
  <inkml:trace contextRef="#ctx0" brushRef="#br0" timeOffset="2525.943">2938 753 6681,'-7'-4'1279,"-14"-4"2186,21 8-3419,-1 0 0,1 0 1,-1 0-1,1 0 0,-1 1 0,1-1 1,0 0-1,-1 0 0,1 0 0,-1 1 1,1-1-1,0 0 0,-1 0 0,1 1 1,0-1-1,-1 0 0,1 1 0,0-1 0,-1 0 1,1 1-1,0-1 0,0 1 0,0-1 1,-1 1-1,1-1 0,0 0 0,0 1 1,0-1-1,0 1 0,0-1 0,0 1 1,0-1-1,0 1 0,0-1 0,0 0 0,0 1 1,0-1-1,0 1 0,0-1 0,0 1 1,0-1-1,1 1 0,-1-1 0,0 0 1,0 1-47,4 18 291,1 0 1,1 0 0,0 0 0,1-1 0,2 0 0,-1 0-1,7 8-291,20 43 474,-33-64-445,0-1 35,0 1 1,0-1-1,0 0 1,0 1-1,-1-1 1,0 1-1,0 0 1,0-1-1,-1 1 0,1 0 1,-1-1-1,0 1 1,-1 3-65,1-7 19,0-1 1,0 0-1,0 1 1,0-1-1,-1 0 0,1 0 1,0 1-1,0-1 1,0 0-1,-1 1 0,1-1 1,0 0-1,0 0 0,-1 0 1,1 1-1,0-1 1,-1 0-1,1 0 0,0 0 1,-1 1-1,1-1 1,0 0-1,-1 0 0,1 0 1,0 0-1,-1 0 1,1 0-1,0 0 0,-1 0 1,1 0-1,0 0 1,-1 0-1,1 0 0,0 0 1,-1 0-1,1 0 1,0 0-1,-1-1 0,1 1 1,0 0-1,-1 0 1,1 0-20,-13-11 540,9 3-440,0 0 0,0-1 0,1 1 0,0-1 0,0 1 0,1-1 0,0 0 0,1 0 0,0 0 0,0-6-100,0-7 105,2 0-1,0 1 1,4-20-105,-4 33 19,1-1 1,0 1 0,1-1 0,-1 1 0,2 0-1,-1 0 1,1 0 0,0 0 0,1 1 0,0 0 0,0 0-1,0 0 1,1 0 0,0 1 0,1 0 0,-1 0-1,1 1 1,0 0 0,0 0 0,1 0 0,0 1 0,-1 0-1,1 1 1,1 0 0,-1 0 0,0 0 0,1 1-1,-1 1 1,1-1 0,0 1 0,0 1 0,-1 0 0,1 0-1,0 0 1,-1 1 0,1 1-20,42 9 273,-6 5-77</inkml:trace>
  <inkml:trace contextRef="#ctx0" brushRef="#br0" timeOffset="3258.143">3776 684 2761,'48'-17'1840,"-47"17"-1717,0-1 1,1 1-1,-1-1 0,0 0 0,0 1 1,0-1-1,-1 0 0,1 0 0,0 0 1,0 1-1,0-1 0,-1 0 0,1 0 1,0 0-1,-1 0 0,1-1 1,-1 1-1,1 0 0,-1 0 0,1 0 1,-1 0-1,0 0 0,0-1 0,0 1 1,1 0-1,-1 0 0,0-1 0,-1 1 1,1 0-1,0 0 0,0 0 1,0-1-1,-1 1-123,1-2 240,-1 1 0,0-1 1,0 0-1,-1 1 0,1-1 0,0 1 1,-1 0-1,0-1 0,1 1 0,-1 0 1,0 0-1,-2-2-240,-1 0 215,0 0-1,-1 0 1,1 1 0,-1 0-1,0 0 1,0 0 0,0 1 0,-1 0-1,1 0 1,0 0 0,-1 1-1,0 0 1,1 0 0,-1 1 0,1-1-1,-1 2 1,0-1 0,1 1-1,-1 0 1,1 0 0,-1 1 0,1-1-1,-4 3-214,-1 0 75,1 1-1,1 0 1,-1 0 0,1 1-1,0 0 1,0 1-1,0 0 1,1 1 0,0-1-1,1 1 1,0 1-1,0-1 1,0 1-1,-1 4-74,0 2 22,-1 1 0,2 0-1,0 1 1,1 0 0,1 0-1,0 0 1,2 0 0,0 1-1,0-1 1,2 1-1,0 2-21,1-11 12,1 0 0,0 0 0,0 1 0,1-1 0,0 0 0,1 0 0,-1-1 0,2 1 0,-1 0 0,3 1-12,-3-4 11,1 0 0,0 0 0,1 0 0,-1-1-1,1 0 1,0 0 0,1 0 0,-1 0 0,1-1 0,0 0-1,0 0 1,0-1 0,1 1 0,0-1-11,4 1 33,0 0 0,0-1 0,0 0 1,0-1-1,1 0 0,-1-1 0,0 0 0,1-1 1,4 0-34,18-3 812,0-1 0,18-6-812,23-5 717</inkml:trace>
  <inkml:trace contextRef="#ctx0" brushRef="#br0" timeOffset="4086.543">3840 643 4249,'-11'-11'408,"7"7"-16,1 0 1,-1 0 0,-1 0-1,1 0 1,0 1-1,-1 0 1,0 0 0,0 0-1,0 0 1,0 1 0,0 0-1,0 0 1,-1 0 0,1 1-1,-2-1-392,-1 3 256,1-1 0,0 1 0,-1 1 0,1-1 0,0 1 0,0 1 0,0-1 0,0 1 0,0 0 0,0 1 0,1 0 0,0 0 0,-4 2-256,0 2 201,-1 1 0,1-1 0,1 2 1,0-1-1,0 1 0,0 1 0,0 2-201,2-2 39,1 0-1,0 1 1,1 0 0,0 0-1,1 1 1,0-1-1,1 1 1,1 0 0,0 0-1,0 0 1,1 0 0,1 0-1,0 0 1,2 4-39,-1-6 17,0 0 0,1 0 0,1-1-1,-1 1 1,2-1 0,0 0 0,0 1 0,1-2 0,0 1 0,0-1 0,1 1 0,0-2 0,1 1-1,0-1 1,1 0 0,-1 0 0,6 3-17,-6-6 28,0-1 0,0 1 0,0-1 1,1 0-1,0-1 0,0 0 0,0 0 0,0-1 0,0 0 0,1 0 0,-1-1 0,0 0 0,1-1 0,-1 0 1,1 0-1,-1 0 0,1-1 0,-1-1 0,1 0 0,7-2-28,-6 1 29,0-1-1,-1 1 1,1-2-1,-1 1 0,0-2 1,0 1-1,0-1 1,-1 0-1,0-1 1,0 0-1,0 0 1,-1-1-1,0 0 1,-1 0-1,0-1 1,4-7-29,-3 4 42,-1-1 1,-1 1 0,0-1 0,-1 0 0,0 0-1,-1 0 1,-1-1 0,0 1 0,-1-1-1,0 1 1,-1-10-43,-1 16 21,1 0-1,-1 0 1,-1 0-1,1 0 1,-1 0-1,0 1 1,-1-1-1,0 1 1,0 0 0,0-1-1,-1 1 1,0 1-1,0-1 1,0 0-1,-1 1 1,1 0-1,-1 0 1,-1 1-1,1-1 1,-1 1-1,1 0 1,-1 0 0,-3 0-21,-2-1 18,-1 0 0,1 1 0,-1 1 0,0 0 0,0 0 0,0 1 0,0 1-18,-15-2-62,1 2 0,-19 2 62,37 0-285,14 0 117</inkml:trace>
  <inkml:trace contextRef="#ctx0" brushRef="#br0" timeOffset="4642.095">4428 618 7130,'10'-14'987,"-1"0"1,0 0 0,1-5-988,-10 19 48,1-1 1,-1 1-1,0-1 0,0 1 1,1-1-1,-1 0 1,0 1-1,0-1 0,0 1 1,0-1-1,0 1 1,0-1-1,0 0 0,0 1 1,0-1-1,0 1 1,0-1-1,-1 1 0,1-1 1,0 0-1,0 1 1,0-1-1,-1 1 0,1-1 1,0 1-1,-1-1 1,1 1-1,0 0 0,-1-1 1,1 1-1,-1-1 1,1 1-1,-1 0 0,1-1 1,-1 1-1,1 0 1,-1-1-1,1 1 0,-1 0-48,-23-4 1263,20 4-1054,-3-1-35,-1 1-1,1 0 1,0 1-1,-1 0 1,1 0 0,0 0-1,0 1 1,0 0-1,0 1 1,0-1-1,0 1 1,1 1 0,-1-1-1,1 1 1,0 0-1,0 1 1,0-1 0,-2 4-175,0 0 71,0 1-1,1 1 0,0-1 1,0 1-1,1 0 0,0 1 0,1 0 1,0-1-1,1 2 0,0-1 0,0 3-69,-1 3 25,1 0-1,1 0 0,1 1 0,0-1 1,1 1-1,1-1 0,1 3-24,-1-12 11,1-1 0,0 1 0,1 0-1,0-1 1,0 0 0,1 1 0,-1-1 0,2 0-1,-1 0 1,1 0 0,0-1 0,0 0 0,1 1-1,-1-1 1,2-1 0,-1 1 0,4 2-11,6 3 27,0 0 0,1-2 0,0 0 1,0 0-1,1-2 0,0 0 0,1-1 1,-1-1-1,1 0 0,13 0-27,-17-3 652,0 0 0,1-1 0,-1-1-1,1-1 1,3 0-652,23-8 1382</inkml:trace>
  <inkml:trace contextRef="#ctx0" brushRef="#br0" timeOffset="5013.727">4693 811 5161,'-24'-16'2116,"17"15"-510,12 14 585,-4-12-2045,1 1 0,-1-1 0,0 0 0,1 0-1,-1 0 1,1 0 0,-1 0 0,1 0 0,-1-1-1,1 1 1,0 0 0,-1-1 0,1 1 0,0-1-1,0 0 1,-1 1 0,2-1-146,36 1 715,-23-2-403,-6 1-251,-1-1-1,1 0 0,-1 0 0,0-1 0,0-1 0,0 1 0,0-2 0,0 1 0,0-1 0,6-4-60,-3 1 44,1-1-1,-2 0 1,1-1-1,-1-1 1,-1 1-1,8-10-43,-16 17 9,0-1 0,0 0 1,0 1-1,-1-1 0,1 0 0,-1 0 1,0 1-1,0-1 0,0 0 0,0 0 0,-1-1 1,1 1-1,-1 0 0,1 0 0,-1 0 1,0 0-1,-1 0 0,1 0 0,0 0 0,-1-1 1,0 1-1,1 0 0,-1 0 0,0 0 1,-1 1-1,1-1 0,-1 0 0,1 0 0,-1 1 1,-1-2-10,0-1 13,0 1 0,-1-1 1,1 1-1,-1 0 1,0 0-1,-1 0 0,1 1 1,-1-1-1,0 1 0,1 0 1,-1 1-1,-1-1 1,1 1-1,0 0 0,0 0 1,-4 0-14,3 1 21,-1 1 0,1 0 0,0 0 0,-1 1 0,1 0 0,-1 0 0,1 0 0,0 1 0,0-1 0,0 2 0,0-1 0,0 1 0,0 0 0,1 0 0,-1 0 0,1 1 0,0 0 1,0 0-1,0 0 0,-2 4-21,-6 5 79,1 1 1,0 0 0,1 1-1,0 0 1,2 1 0,-6 10-80,9-14 49,0 1 1,0 0 0,2 0-1,-1 1 1,2-1-1,0 1 1,0 0 0,2 0-1,-1 7-49,2-15 23,0 0-1,0 0 1,1 0-1,0 0 1,0 0-1,0 0 1,1 0-1,0-1 1,0 1-1,1 0 1,-1-1-1,1 0 1,0 0-1,1 0 1,-1 0-1,1 0 1,0 0-1,0-1 1,0 0-1,1 0 1,-1 0-1,1 0 1,4 1-23,5 3 52,1-1 0,-1 0 1,1-2-1,1 1 1,-1-2-1,1 0 0,0-1 1,14 1-53,27 0 3438,51-2-3438,-108-2 1,111-3 1462</inkml:trace>
  <inkml:trace contextRef="#ctx0" brushRef="#br0" timeOffset="5734.546">5498 576 4817,'83'-63'2080,"-68"48"-612,-15 15-1438,0 0 1,0 0-1,0-1 0,0 1 0,0 0 0,0 0 1,0 0-1,0-1 0,1 1 0,-1 0 1,0 0-1,0-1 0,0 1 0,0 0 0,0 0 1,0 0-1,0-1 0,0 1 0,-1 0 0,1 0 1,0-1-1,0 1 0,0 0 0,0 0 0,0 0 1,0-1-1,0 1 0,0 0 0,0 0 0,-1 0 1,1 0-1,0-1 0,0 1 0,0 0 1,-1 0-31,-15-2 1216,15 2-1093,-15-1 468,0 0 0,0 2 1,0 0-1,1 0 0,-1 2 0,0 0 0,0 1 0,-10 4-591,8-1 267,-1 0 0,2 1 1,-1 1-1,1 0 0,0 2 0,-14 11-267,25-17 13,1 0 0,-1 0-1,1 0 1,1 0-1,-1 1 1,1 0 0,0 0-1,0 0 1,-1 4-13,4-8 1,1-1 0,-1 1 0,0 0 1,1 0-1,-1-1 0,1 1 0,0 0 0,-1 0 0,1 0 0,0 0 1,0-1-1,0 1 0,0 0 0,1 0 0,-1 0 0,0 0 1,1-1-1,-1 1 0,1 0 0,0 0 0,0-1 0,-1 1 1,1-1-1,0 1 0,1 0 0,-1-1 0,0 0 0,0 1 0,0-1 1,1 0-1,-1 0 0,1 1 0,-1-1 0,1 0 0,-1 0 1,1-1-1,0 1 0,-1 0 0,2 0-1,11 3 11,-1 0-1,0-1 1,1 0 0,0-1 0,0 0-1,0-2 1,-1 1 0,6-2-11,39 3 23,-43 0-18,22 1 20,33 7-25,-61-8 2,0 0 1,0 1-1,0-1 1,-1 2-1,0-1 1,1 1-1,-1 0 1,0 1 0,-1 0-1,4 3-2,-8-5 1,0 0 0,0 0-1,0 1 1,-1-1 0,0 1 0,1-1-1,-1 1 1,0 0 0,-1 0 0,1 0-1,-1 0 1,0 0 0,0 0-1,0 0 1,0 1 0,-1-1 0,0 0-1,0 0 1,0 1 0,0-1 0,0 0-1,-1 0 1,0 1 0,0-1 0,0 0-1,-1 1 0,0 2 5,-1-1 0,0 1 0,0 0 0,-1-1 0,1 0 0,-2 0 0,1 0 0,0 0 0,-1 0 0,0-1 0,-1 0 0,1 0 0,-1-1 0,-5 4-5,-18 9 21,-1-1-1,-1-2 0,0-1 0,0-1 1,-2-2-1,-9 1-20,33-9 18,0-1 1,0 0-1,0-1 1,0 0 0,-7 0-19,13-1 1,0 1 0,1 0 1,-1-1-1,0 1 1,0-1-1,1 0 1,-1 0-1,1 0 0,-1 0 1,1 0-1,-1-1 1,1 1-1,0-1 1,0 1-1,-1-1 0,1 0 1,0 0-1,1 0 1,-1 0-1,-1-2-1,3 3-19,-1 0 0,1 0 0,-1 0-1,1 0 1,-1 0 0,1 0 0,0-1-1,-1 1 1,1 0 0,0 0 0,0 0 0,0-1-1,0 1 1,0 0 0,0-1 19,10-17-145</inkml:trace>
  <inkml:trace contextRef="#ctx0" brushRef="#br0" timeOffset="6218.176">6233 459 6569,'-7'-3'498,"1"-1"0,-1 1 0,0 1 0,0-1-1,0 1 1,0 1 0,0-1 0,-1 1 0,1 0-1,0 1 1,0 0 0,-1 0 0,1 1 0,0-1 0,-1 2-1,1-1 1,0 1 0,0 0 0,-4 2-498,-11 4 383,2 0 0,-1 2 0,1 0 1,1 2-1,-16 11-383,19-12 71,1 1 0,0 1 0,-10 11-71,20-19 12,1 0-1,-1 1 0,1 0 1,0-1-1,0 1 1,1 1-1,0-1 0,0 0 1,0 1-1,1 0 1,-1 6-12,2-11 2,1 0 1,0 0 0,0 1 0,0-1 0,0 0 0,0 0 0,0 0-1,1 0 1,-1 0 0,1 0 0,-1 0 0,1 0 0,0 0-1,0 0 1,0 0 0,0-1 0,0 1 0,0 0 0,1 0 0,-1-1-1,0 1 1,1-1 0,-1 1 0,1-1 0,0 0 0,-1 0-1,1 0 1,0 0 0,0 0 0,0 0 0,0 0 0,0 0 0,1 0-3,8 2 14,0 0 1,0-1-1,0 0 1,0 0-1,8-1-14,17 1 26,2 0 4,0 2-1,23 6-29,-50-8 3,0 1 1,0 0-1,-1 1 0,1 0 1,-1 0-1,0 1 0,-1 1 1,1 0-1,-1 0 0,0 1 1,2 1-4,-8-5 0,-1-1 1,1 1 0,0 0 0,-1 0 0,0 0 0,1 0 0,-1 0 0,0 1-1,-1-1 1,1 1 0,-1-1 0,1 1 0,-1-1 0,0 1 0,0 0-1,-1 0 1,1 0 0,-1-1 0,0 1 0,0 0 0,0 0 0,-1 1-1,0 0 2,0-1 0,0 0 0,-1 0 0,0 0 0,0 0 1,0 0-1,0 0 0,-1 0 0,1-1 0,-1 1 0,0-1 1,0 1-1,0-1 0,-1 0 0,1-1 0,-1 1 0,0-1 0,1 1 1,-2 0-3,-21 11 25,0-1 1,0-1-1,-1-1 1,0-1-1,-1-2 0,0 0 1,-1-2-1,0-1 1,1-2-1,-7 0-25,-10-6 55,43 3-51,-1 0 0,0-1 0,1 0 0,-1 1 0,1-1 0,-1 0 1,1 0-1,0 0 0,-1 0 0,1-1 0,0 1 0,0-1 0,0 1 0,0-1 0,-1 0-4,3 2 9,0-1 0,0 1 0,0 0 0,0 0-1,0 0 1,-1-1 0,1 1 0,0 0-1,0 0 1,0-1 0,0 1 0,0 0 0,0 0-1,0-1 1,0 1 0,0 0 0,0 0-1,0-1 1,0 1 0,0 0 0,0 0 0,0-1-1,0 1 1,0 0 0,0 0 0,0-1 0,0 1-1,0 0 1,0 0 0,1 0 0,-1-1-1,0 1 1,0 0 0,0 0 0,0 0 0,0-1-1,1 1 1,-1 0 0,0 0 0,0 0-1,1-1-8,17-6 171</inkml:trace>
  <inkml:trace contextRef="#ctx0" brushRef="#br0" timeOffset="6594.015">6467 519 8098,'-20'-11'3873,"9"8"-1401,9 11-1336,-1 12-71,-3 13-505,6 8-184,3 13-208,7 5-56,1-2-48,0-4-8,-3-5-8,-3-9 152,4-14-384,-3-2-208,4-11 272</inkml:trace>
  <inkml:trace contextRef="#ctx0" brushRef="#br0" timeOffset="6979.329">6394 53 10762,'-19'-32'3849,"11"19"-3281,6 5-328,-1 8 88,16 14 1161,15 15-1057</inkml:trace>
  <inkml:trace contextRef="#ctx0" brushRef="#br0" timeOffset="7318.155">6757 511 5489,'-6'-4'952,"0"0"-1,-1 1 1,1 0-1,-1 0 1,0 0-1,0 1 1,-4-1-952,10 3 144,0 0 0,-1 0 0,1 0 1,0 0-1,0 0 0,0 0 0,-1 0 0,1 0 0,0 1 1,0-1-1,-1 0 0,1 1 0,0-1 0,0 1 1,0-1-1,0 1 0,0-1 0,0 1 0,-1 0-144,1 1 62,0-1-1,0 1 1,0-1-1,0 1 1,0-1-1,1 1 1,-1 0-1,0-1 0,1 1 1,-1 0-1,1 0 1,0 0-1,-1-1 1,1 1-1,0 0 1,0 0-1,0 1-61,2 15 129,1 1 0,0-1-1,2 1 1,0-1 0,0-1 0,5 8-129,5 19 145,-2-5-32,0-1 23,-2 0 0,-2 0 1,-1 1-1,1 18-136,-13-38 138,4-19-123,0 0 0,0 0 1,0-1-1,0 1 0,0 0 0,0 0 0,0 0 1,0 0-1,0 0 0,-1 0 0,1-1 0,0 1 1,0 0-1,0 0 0,0 0 0,0 0 0,-1 0 1,1 0-1,0 0 0,0 0 0,0 0 0,0 0 0,-1 0 1,1 0-1,0 0 0,0 0 0,0 0 0,0 0 1,-1 0-1,1 0 0,0 0 0,0 0 0,0 0 1,0 0-1,0 0 0,-1 0 0,1 0 0,0 0 1,0 0-1,0 1 0,0-1 0,0 0 0,-1 0 1,1 0-1,0 0 0,0 0 0,0 0 0,0 1-15,-3-26 149,0 1-1,2-1 1,1 1-1,3-17-148,-2 18 41,0-12-8,3 1-1,6-30-32,-6 48 5,0 0-1,1 0 0,1 0 0,0 1 0,1 0 1,1 0-1,0 1-4,-6 10-1,1 0 1,-1 0-1,1 0 1,0 0-1,0 1 1,0-1-1,0 1 1,1 0-1,0 0 0,-1 1 1,1-1-1,0 1 1,0-1-1,0 1 1,1 0-1,-1 1 1,0-1-1,1 1 1,-1 0-1,1 0 1,0 0-1,-1 1 1,1 0-1,-1-1 1,1 2-1,0-1 1,-1 0-1,1 1 0,-1 0 1,1 0-1,-1 0 1,1 1-1,-1 0 1,0-1-1,1 2 1,-1-1-1,0 0 1,-1 1-1,1 0 1,0-1-1,-1 1 1,1 1-1,2 2 1,4 5 1,-1 1-1,0 0 1,0 0-1,-1 0 1,-1 1 0,0 0-1,-1 1 1,0 0-1,-1 0 1,-1 1-1,7 29-22,-1 0-1,1 30 23,5 26-406,-15-92 172,1-1 1,0 1 0,0-1 0,1 0 0,0 0-1,0 0 1,1 0 0,2 3 233,14 11-650</inkml:trace>
  <inkml:trace contextRef="#ctx0" brushRef="#br0" timeOffset="7889.032">7662 600 7274,'-4'-11'1157,"-1"1"1,-1-1-1,0 1 1,0 1-1,-1-1 1,-1 1-1,-6-7-1157,10 12 216,-1 0 0,1 1 1,-1 0-1,1 0 0,-1 0 0,0 0 0,0 1 0,0 0 0,-1 0 1,1 0-1,0 1 0,-1 0 0,1 0 0,-1 0 0,1 1 1,-1-1-1,-2 1-216,-1 1 31,-1 0 1,0 0 0,1 0-1,-1 1 1,1 1-1,-1 0 1,1 0 0,0 1-1,0 0 1,1 0-1,-1 1 1,1 0-1,0 1 1,0 0 0,1 0-1,-1 0 1,2 1-1,-1 0 1,1 1 0,0 0-1,0-1 1,1 2-1,0-1 1,0 1 0,1-1-1,0 1 1,1 1-1,0-1 1,0 0 0,1 1-1,0-1 1,1 1-1,0 0 1,1-1 0,0 1-1,0 0 1,1 0-1,0-1 1,3 10-32,-2-8 6,2-1-1,-1 1 1,1-1 0,1 0 0,0 0-1,1-1 1,-1 1 0,2-1-1,-1 0 1,1-1 0,1 1-1,0-2 1,0 1 0,6 4-6,-8-8 4,0 1 0,-1-1 0,1-1 0,1 1 0,-1-1 0,1 0 0,-1-1 0,1 0 0,0 0 0,0 0 0,-1-1 0,1 0 0,1 0 0,-1-1 0,0 1 0,0-2 0,0 1 0,0-1 0,0 0 0,0 0 0,0-1 0,-1 0 0,4-1-4,-1-1 7,-1 0 0,1 0 0,-1-1-1,1 0 1,-1-1 0,-1 0 0,1 0 0,-1 0-1,0-1 1,-1 0 0,0-1 0,4-4-7,-6 5 5,0 0 0,0 0 1,-1 0-1,0-1 0,0 0 1,0 1-1,-1-1 0,-1 0 1,1 0-1,-1 0 0,0-1 0,-1 1 1,0 0-1,-1-8-5,-3-11 6,-1 0-1,-1 0 1,-1 1-1,-2 0 1,0 0-1,-5-5-5,3 15-3,10 16 3,1 0 0,0 0-1,0 0 1,0 0 0,-1 0 0,1 0-1,0 0 1,0 0 0,-1 0 0,1 0 0,0 0-1,0 0 1,0 1 0,-1-1 0,1 0-1,0 0 1,0 0 0,0 0 0,0 1 0,-1-1-1,1 0 1,0 0 0,0 0 0,0 1-1,0-1 1,0 0 0,0 0 0,0 0 0,0 1-1,-1-1 1,1 0 0,0 0 0,0 1-1,0-1 1,0 0 0,0 0 0,0 0 0,0 1-1,1-1 1,-2 38-10,1-38 10,2 38 0,3-1 0,1 1 0,1-1 0,3 0 0,9 25 0,9 12 7,3-1 0,13 15-7,-32-65 3,-2 0 0,0 1 0,-1 1 0,-1-1 0,-2 1 1,4 26-4,-8-38 1,-1 0 1,-1-1-1,0 1 1,-1 0-1,0 0 1,-1-1-1,0 1 1,-1-1 0,-1 1-1,0-1 1,0 0-1,-1 0 1,-1-1-1,-7 11-1,6-10 17,-2-1-1,1-1 0,-2 0 1,1 0-1,-1 0 0,-1-2 1,0 1-1,0-1 0,0-1 0,-1 0 1,0 0-1,-1-2 0,1 1 1,-1-1-1,0-1 0,0-1 0,-1 0 1,1 0-1,-1-1 0,-1-1-16,-6 1 78,-1-1 0,1-2 0,-1 0 0,1-1 0,-1-1 0,1-1 0,0-1 0,1-1 0,-1 0 0,1-2 0,0 0 0,-10-7-78,21 10 11,0-1 0,0 0-1,0 0 1,1 0 0,-3-4-11,9 8 119,0 0 0,0 0 1,0 0-1,0 0 0,0-1 0,1 1 1,-1-1-1,1 1 0,0-1 0,0 0 1,0 1-1,0-1 0,0 0 0,0 0 0,1 0 1,-1 0-1,1 0 0,0 1 0,0-1 1,0 0-1,1-2-119,0 0 173,0 0 0,1 1 0,0-1 0,0 0 0,0 1-1,2-2-172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2:35.4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77 694 5073,'0'0'152,"-1"-1"0,1 0 1,-1 1-1,1-1 0,-1 0 0,1 1 1,-1-1-1,0 0 0,1 1 0,-1-1 0,0 1 1,0 0-1,1-1 0,-1 1 0,0-1 0,0 1 1,1 0-1,-1 0 0,0-1 0,0 1 0,0 0 1,0 0-1,0 0 0,1 0 0,-1 0 0,0 0 1,0 0-1,0 0 0,0 1 0,0-1 0,1 0 1,-1 0-1,0 1 0,0-1 0,0 0 1,1 1-1,-1-1 0,0 1 0,1-1 0,-1 1 1,0-1-1,1 1 0,-1 0 0,0-1 0,1 1 1,-1 0-153,-2 2 255,-1 1 1,1 0 0,0 0 0,0 0 0,0 0 0,1 0 0,-2 3-256,0 4 224,1 0 1,0 1 0,0-1 0,1 0-1,1 1 1,0-1 0,1 1 0,0-1 0,0 1-1,2 0 1,-1 0-225,6 28 398,1-1-1,7 17-397,3 2 218,-9-30-120,-1 1 0,-1 0 0,-1 0 0,-1 1 0,-1 10-98,-6-18 124,1-16 89,0-12 296,4-45-188,2 1 1,10-41-322,-7 41 47,-5 31-42,9-50 19,8-26-24,-14 75 1,0 1 0,1-1-1,0 1 1,2 1 0,1-1-1,0 2 1,2-2-1,-10 15-2,1 1 0,-1-1 0,1 1 0,0 0 1,0 0-1,0 0 0,0 1 0,0-1 0,1 1 0,-1 0 1,1-1-1,0 2 0,-1-1 0,1 0 0,0 1 0,0 0 0,0 0 1,0 0-1,1 0 0,1 0 2,0 1-3,0 1 0,0 0-1,0 0 1,-1 0 0,1 0 0,0 1-1,-1 0 1,1 0 0,-1 0 0,1 1 0,-1 0-1,0 0 1,4 4 3,5 2 0,-1 2 0,0-1 0,-1 2 0,0 0 1,-1 0-1,0 1 0,-1 0 0,0 1 0,-1 0 0,-1 0 0,0 1 0,-1 0 0,-1 1 0,0-1 0,-1 1 0,-1 0 0,0 1 0,1 13 0,-2 13 12,-1 0-1,-2 0 0,-2 1 1,-3 10-12,5-15-154,4-11 77</inkml:trace>
  <inkml:trace contextRef="#ctx0" brushRef="#br0" timeOffset="509.067">811 905 7618,'3'-3'8582,"9"6"-8994,-8-2 1272,18 5-553,-1 0 0,1-1 0,0-2 0,0 0 1,1-2-1,6 0-307,-21-1 29,-1 0 0,1-1 1,-1 0-1,1 0 0,-1-1 0,1 0 1,-1 0-1,0-1 0,0 0 1,0 0-1,0-1 0,-1 0 0,0 0 1,1 0-1,-1-1 0,-1 0 0,1 0 1,-1 0-1,0-1 0,4-4-29,-6 6 16,0-1-1,-1 1 1,1 0 0,-1-1-1,0 1 1,0-1 0,1-4-16,-2 7 7,-1 0 1,0 0 0,0 0 0,0-1-1,0 1 1,0 0 0,0 0-1,0 0 1,-1 0 0,1 0-1,-1 0 1,0-1 0,1 1 0,-1 0-1,0 1 1,0-1 0,-1 0-1,1 0 1,-1-1-8,-4-4 11,0 0 0,0 1 0,-1-1 1,0 2-1,0-1 0,-1 1 0,1 0 0,-1 0 0,0 1 0,0 0 0,-1 1 0,1-1 0,-1 2 0,1-1 1,-1 1-1,0 0 0,0 1 0,0 0 0,0 1 0,0 0 0,-6 1-11,8-1 9,0 1 0,0 0-1,0 0 1,1 0 0,-1 1 0,0 0-1,1 1 1,-1 0 0,1 0-1,0 0 1,0 1 0,0-1 0,0 1-1,1 1 1,-1-1 0,1 1 0,0 0-1,1 0 1,-1 1 0,1-1-1,0 1 1,0 0 0,1 0 0,0 0-1,0 1 1,0-1 0,1 1 0,0 1-9,-3 9 7,2 1 1,0 0 0,1 0 0,1 0 0,1 1 0,0-1 0,1 0 0,1 0 0,1 0-1,1 0 1,0-1 0,1 1 0,4 8-8,-4-15 8,0 0 0,0 0 0,1 0-1,0-1 1,0 0 0,2 0 0,-1 0 0,1-1-1,0 0 1,1-1 0,0 0 0,0 0 0,1-1-1,0 0 1,0-1 0,1 0 0,0-1 0,0 0-1,0 0 1,7 1-8,-2-2 46,1-1 0,-1 0-1,1-2 1,-1 1 0,1-2-1,0 0 1,-1-1-1,1-1 1,0-1-46,3-1 1280,0 0-1,10-5-1279,17-6 1199</inkml:trace>
  <inkml:trace contextRef="#ctx0" brushRef="#br0" timeOffset="861.48">1397 955 6721,'34'-30'3108,"-32"29"-2821,-1-1 1,1 1-1,0 0 1,0 0-1,0 0 0,0 0 1,-1 1-1,1-1 1,1 0-1,-1 1 1,0 0-1,0-1 0,0 1 1,0 0-1,0 0 1,0 0-1,0 0 1,1 0-288,6 1 720,6-4-498,0 0-1,0 0 1,-1-1-1,0-1 1,1-1-1,-2 0 1,1 0-1,-1-1 1,0-1-1,0 0 1,-1-1-1,0-1 1,-1 0-1,6-6-221,-16 14 6,1 1-1,-1-1 1,0 1-1,0-1 1,0 1 0,0-1-1,0 0 1,0 0-1,0 0 1,0 0 0,-1 0-1,1 1 1,-1-1 0,1 0-1,-1 0 1,0 0-1,0 0 1,0 0 0,0 0-1,0 0 1,0 0-1,-1 0 1,1 0 0,-1 0-1,1 0 1,-1 0-1,0 0 1,1 0 0,-1 0-1,0 1 1,0-1-1,-1 0 1,1 1 0,0-1-1,0 1 1,-1-1-1,1 1 1,-1-1 0,1 1-1,-1 0 1,-1-1-6,-5-3 14,1 0 0,-1 1 1,0 0-1,0 1 0,-1-1 1,1 1-1,-1 1 0,-7-2-14,6 2 5,0 1-1,0 0 1,0 1 0,0 0-1,-1 0 1,1 1 0,0 1 0,0-1-1,0 2 1,0-1 0,1 1-1,-1 1 1,1 0 0,-1 0-1,1 1 1,0 0 0,-1 2-5,0 0 17,0 2 1,0-1-1,1 1 1,0 1-1,0-1 0,1 1 1,0 1-1,1 0 1,0 0-1,1 0 1,1 1-1,-1 0 1,-1 6-18,2-3 54,1 0-1,0 0 1,1 0 0,1 1-1,0-1 1,1 1 0,1 0-1,0-1 1,2 10-54,-1-17 27,0 0 1,1-1-1,0 0 0,0 1 1,0-1-1,1 0 0,0 0 1,0 0-1,1-1 0,0 1 1,0-1-1,1 0 0,0 0 0,0 0 1,0-1-1,0 1 0,1-1 1,0-1-1,0 1 0,5 1-27,0 0 45,1 0-1,-1-1 0,1-1 0,1 0 0,-1-1 0,0 0 1,1-1-1,1 0-44,27 1 608,37-2-608,-70-1 45,88-2 241</inkml:trace>
  <inkml:trace contextRef="#ctx0" brushRef="#br0" timeOffset="1515.802">2380 187 7634,'-1'-2'435,"-1"0"1,0 0-1,0 0 0,0 0 1,0 0-1,0 1 1,-1-1-1,1 1 1,0-1-1,-1 1 1,1 0-1,-1 0-435,2 1 109,0 0 0,0 0 0,0-1-1,-1 1 1,1 0 0,0 0 0,0 0-1,0 0 1,0 1 0,0-1 0,0 0 0,0 0-1,0 1 1,0-1 0,0 1 0,0-1-1,0 1 1,0-1 0,0 1 0,0-1 0,0 1-1,0 0 1,0 0 0,0-1 0,1 1 0,-1 0-1,0 0 1,1 0 0,-1 0 0,1 0-1,-1 0-108,-2 4 142,1 0 0,0 0 0,0 0 0,0 0-1,0 1 1,1-1 0,0 0 0,0 1-1,0-1 1,1 3-142,1 58 478,0-60-418,10 101 685,5 0-745,11 94 612,-5 209 52,-22-400-652,-1-3 0,1 0 0,1 1-1,-1-1 1,1 0 0,0 1-1,0-1 1,1 0 0,0 0-1,1 0 1,-1 0 0,1-1-1,1 2-11,2-2 73,-3-11-5,0-16 28,-3 18-89,0-19 28,-1 0-1,-1-1 0,-1 1 1,0 0-1,-2 1 0,-5-14-34,-3-4 33,-1-1 0,-21-36-33,28 63 5,0 0 0,0 1 0,-1-1 0,-1 1 0,0 1 0,-1 0 0,0 0 0,-9-7-5,13 14 0,0-1 0,-1 1 0,1 0 0,-1 1 0,0-1 0,1 1 0,-2 1 0,1-1 0,0 1 0,0 0 0,-1 1 0,1 0 0,-1 0 0,1 1 0,-1 0 0,1 0 0,-1 0 0,0 1 0,-3 1 0,0 1-1,0 0 0,0 0 1,0 1-1,0 1 0,1 0 0,0 0 1,0 1-1,0 0 0,1 1 0,0 0 1,0 0-1,0 1 0,1 0 0,0 1 1,1 0-1,0 0 0,-5 10 1,3-5 2,0 1 1,2 0-1,0 0 0,0 1 1,2 0-1,0 0 0,1 1 1,0-1-1,1 1 0,1 0 1,1-1-1,1 14-2,-1-23 3,2 1 0,-1-1 0,1 1 0,0-1 0,1 1 0,0-1 0,0 0 0,0 1-1,1-1 1,0 0 0,1-1 0,0 1 0,-1-1 0,2 1 0,-1-1 0,1 0 0,0-1 0,0 1 0,1-1 0,0 0 0,0-1-1,0 1 1,0-1 0,1 0 0,-1 0 0,4 0-3,12 4 37,1-1 1,-1-1-1,1 0 0,0-2 0,0-1 1,0-1-1,1-1 0,5-1-37,31-2 1425,0-3-1,37-9-1424,24-11 1187</inkml:trace>
  <inkml:trace contextRef="#ctx0" brushRef="#br0" timeOffset="2103.867">2905 886 6857,'-33'-27'3092,"30"26"-798,5 8-1228,9 8 273,-7-11-1154,-1-1 0,1 0 0,-1 0 0,1 0 0,0-1 0,0 1 0,0-1 0,1 0-1,-1 0 1,1-1 0,-1 1 0,1-1 0,4 1-185,-2-1 131,1-1 0,0 1 0,0-1-1,0-1 1,0 1 0,0-1 0,0-1 0,1 0-131,6-2 73,0-1-1,0 0 1,0-2 0,-1 1-1,0-2 1,0 0-1,-1-1 1,2-2-73,-11 9 10,-1-1 0,0 0-1,0 0 1,0 0 0,0 0 0,0 0-1,-1 0 1,0-1 0,1 0 0,-1 1-1,-1-1 1,1 0 0,0 0 0,0-2-10,-2 5 5,0-1 0,0 1 0,0-1 1,0 1-1,0 0 0,0-1 0,0 1 0,0-1 1,0 1-1,-1-1 0,1 1 0,-1 0 1,1-1-1,-1 1 0,1 0 0,-1 0 1,0-1-1,0 1-5,0-1 6,-1 0 0,0 1 0,0-1 0,0 0 0,0 1 0,0 0 0,0-1 1,0 1-1,0 0 0,-1 0 0,1 0 0,0 0 0,-1 1 0,1-1-6,-10-1 11,0 0 0,0 0-1,0 1 1,0 1 0,-1 0 0,1 0-1,0 2 1,0-1 0,0 1 0,0 1-1,1 0 1,-10 5-11,5-2 24,-1 1 0,1 0 0,0 2 0,1 0 0,0 1-1,0 0 1,1 1 0,-7 7-24,11-7 48,0-1-1,1 2 1,0 0 0,0 0-1,1 0 1,1 1 0,0 0-1,1 1 1,0-1-1,1 1 1,1 0 0,0 1-1,-1 7-47,4-14 22,0 0 0,0 1-1,1-1 1,0 0 0,0 0-1,1 1 1,0-1 0,1 0 0,0 0-1,0 0 1,0 0 0,1-1-1,0 1 1,1-1 0,0 1-1,0-1 1,0 0 0,1 0 0,0-1-1,1 0 1,-1 0 0,1 0-1,0 0 1,1-1 0,-1 0-22,7 3 30,-1 0 0,1-1 0,1 0 0,-1-1 0,1 0 0,0-1-1,0-1 1,1-1 0,4 1-30,14 1 231,0-1 0,1-2-1,25-2-230,45-6 254</inkml:trace>
  <inkml:trace contextRef="#ctx0" brushRef="#br0" timeOffset="2765.44">3927 203 6657,'0'-7'1020,"-2"0"0,1 0 0,-1-1 0,0 1 0,-2-4-1020,3 9 249,0 0 0,0 1 1,0-1-1,0 0 1,0 1-1,0-1 1,0 1-1,-1-1 0,1 1 1,0 0-1,-2-2-249,2 3 91,0 0 0,1-1 1,-1 1-1,0 0 0,0-1 0,0 1 0,1 0 0,-1 0 0,0 0 0,0 0 0,0 0 0,0 0 1,1 0-1,-1 0 0,0 0 0,0 0 0,0 0 0,0 0 0,0 1 0,1-1 0,-1 0 1,0 0-1,0 1 0,1-1 0,-1 1 0,0-1-91,-1 2 97,0 0 0,1-1 0,-1 1 0,0 0 0,1 0 0,-1 0 0,1 0 0,0 0 0,0 0 0,-1 0 0,2 0 1,-1 1-1,0-1 0,0 0 0,1 1 0,-1-1 0,1 2-97,-5 44 451,5-40-369,0 47 381,2 1 1,8 40-464,24 112 552,-2-13-256,-21-103-151,-4 1 0,-5 80-145,-2-172 4,0 1 0,0-1 0,0 0 0,0 0 0,0 1 0,0-1 0,0 0 1,1 0-1,-1 1 0,0-1 0,1 0 0,-1 0 0,1 0 0,-1 1-4,1-2 4,-1 0-1,0 0 0,0 0 0,1 0 0,-1 0 0,0 1 1,0-1-1,1 0 0,-1 0 0,0 0 0,0 0 0,1 0 1,-1 0-1,0 0 0,0 0 0,1-1 0,-1 1 0,0 0 1,0 0-1,1 0 0,-1 0 0,0 0 0,0 0 1,1 0-1,-1-1 0,0 1 0,0 0 0,0 0 0,1 0 1,-1 0-1,0-1 0,0 1 0,0 0 0,0 0 0,1-1 1,-1 1-1,0 0-3,2-3 16,0-1 1,0 1-1,0 0 1,0-1-1,0 0 1,-1 1 0,0-1-1,0 0 1,0-1-17,1-7 12,0-1 1,-1 1-1,-1-1 1,0 1-1,-1-1 1,0 1 0,-1-1-1,-1 1 1,0 0-1,0 0 1,-4-7-13,1 4 8,0 1 0,-2-1 0,1 1 0,-2 1-1,0 0 1,0 0 0,-1 0 0,-1 1 0,-3-1-8,6 4 3,-1 1-1,-1 1 1,1 0-1,-1 0 0,-1 1 1,1 0-1,-1 1 1,0 0-1,0 1 1,0 0-1,-1 1 1,0 0-3,3 1 0,-1 1 1,1 0 0,0 1-1,-1 0 1,1 0 0,0 1 0,0 1-1,-1-1 1,1 1 0,0 1 0,0 0-1,1 0 1,-1 1 0,1 0 0,-1 0-1,-2 3 0,1 0 1,0 0 0,0 1 0,0 1 0,1 0 0,1 0 0,-1 0 0,1 1 0,1 1 0,0-1 0,0 1-1,1 0 1,1 1 0,-1 1-1,2-2 3,0 0-1,0 1 0,1-1 0,0 1 1,1-1-1,1 1 0,0 0 0,0 0 1,1 0-1,1 0 0,0 0 0,0 0 1,4 10-3,-3-15 3,0-1 0,0 1 0,1-1 1,0 0-1,1 0 0,-1 0 0,1 0 1,0 0-1,1-1 0,-1 0 0,1 0 1,0 0-1,1-1 0,-1 1 0,1-1 1,-1-1-1,1 1 0,1-1 1,-1 0-1,0 0 0,1-1 0,-1 1 1,8 0-4,10 2 31,1-1 0,1-1 1,-1-1-1,0-1 1,25-3-32,10-2 1134,0-2 0,23-8-1134,9-6 900</inkml:trace>
  <inkml:trace contextRef="#ctx0" brushRef="#br0" timeOffset="4101.072">4668 1358 2176,'52'-26'1702,"-51"26"-1449,0-1 0,0 1-1,-1-1 1,1 1 0,0-1 0,-1 1-1,1-1 1,-1 0 0,1 1 0,-1-1-1,1 0 1,-1 1 0,1-1-1,-1 0 1,0 0 0,1 0 0,-1 1-1,0-1 1,1 0 0,-1 0 0,0 0-1,0 1 1,0-1 0,0 0 0,0 0-1,0 0 1,0 0 0,0 0-1,0 1 1,-1-1 0,1 0 0,0 0-1,-1 0 1,1 1 0,0-1 0,-1 0-1,1 0 1,-1 1 0,1-1 0,-1 0-1,1 1 1,-1-1 0,1 0-1,-1 1 1,0-1 0,1 1 0,-1-1-1,0 1 1,0-1-253,-3-1 109,-2 0 1,1 0-1,0 0 0,0 0 0,-1 1 1,1 0-1,0 0 0,-1 0 1,1 1-1,-1 0 0,0 0 0,1 0 1,-1 1-1,1-1 0,-3 2-109,4-1 48,0 0-1,0 0 0,0 1 1,1 0-1,-1-1 1,0 1-1,1 0 1,-1 1-1,1-1 0,0 1 1,0 0-1,0-1 1,0 1-1,0 1 0,0-1 1,1 0-1,0 1 1,-2 2-48,3-4 8,0-1 0,0 1 1,0 0-1,1 0 0,-1 0 1,0 0-1,1 0 0,0 0 1,-1 0-1,1 0 0,0 0 0,0 0 1,0 0-1,0 0 0,0 1 1,1-1-1,-1 0 0,1 0 1,-1 0-1,1-1 0,0 1 0,0 0 1,0 0-1,0 0 0,0 0 1,0-1-1,0 1 0,0 0 1,1-1-1,-1 1 0,1-1 1,-1 0-1,1 1 0,0-1 0,1 1-8,3 1 10,1 0-1,0 0 0,0 0 1,0-1-1,0 0 1,1 0-1,-1-1 0,0 0 1,1 0-1,-1 0 0,1-1 1,-1-1-1,0 1 0,3-1-9,-7 0 6,1 0 0,0 0-1,-1 0 1,1 0 0,-1 0-1,1-1 1,-1 1 0,1-1-1,-1 0 1,0 0-1,0 0 1,0-1 0,0 1-6,-1 0 4,0 0 0,0-1 0,-1 1 0,1 0 0,-1 0 0,0-1 0,0 1 0,0-1 0,0 1 0,0-1 0,0 1 0,-1-1 0,1 0 0,-1 1 0,0-1 0,0 1-1,0-1 1,0 0 0,0-2-4,-1 3 11,1-1 0,0 1 0,-1-1 0,0 0-1,0 1 1,0 0 0,0-1 0,0 1 0,0 0-1,-1-1 1,1 1 0,-1 0 0,1 0 0,-1 0-1,0 0 1,0 0 0,0 1 0,0-1 0,0 0-1,0 1 1,0 0 0,-1-1 0,1 1 0,0 0-1,-1 0 1,1 0 0,-1 1 0,1-1 0,-1 1-1,1-1 1,-1 1 0,0 0 0,1 0 0,-1 0-1,0 0 1,1 0-11,-3 0 9,1 1 1,0-1-1,-1 1 0,1-1 0,0 1 0,-1 1 0,1-1 1,0 0-1,0 1 0,0 0 0,0 0 0,0 0 0,1 1 1,-1-1-1,0 1 0,1 0 0,0 0 0,0 0 1,0 0-1,0 0 0,0 2-9,1-3 3,1 1 0,0-1 0,-1 0 0,1 1 0,0-1 0,1 1 0,-1 0 0,0-1 0,1 1 0,-1-1 0,1 1 0,0 0 0,0 0 0,0-1 0,0 1 0,1 0 0,-1-1 1,1 1-1,-1 0-3,2-1 2,-1 0 0,0 0 0,0 0 1,1 0-1,-1 0 0,1 0 0,-1-1 1,1 1-1,0 0 0,0-1 1,0 1-1,0-1 0,0 0 0,0 0 1,0 0-1,0 0 0,1 0 0,-1 0 1,0 0-1,0-1 0,2 1-2,3 0 8,0 1-1,0-2 1,0 1 0,1-1-1,-1 0 1,0 0-1,0-1 1,5-1-8,-10 2 3,0 0-1,0-1 1,0 1 0,0 0-1,0-1 1,0 0 0,0 1 0,-1-1-1,1 0 1,0 0 0,0 0 0,-1 0-1,1 0 1,-1-1 0,1 1-1,-1 0 1,0-1 0,1 1 0,-1-1-1,0 1 1,0-1 0,0 0 0,0 1-1,0-1 1,0 0 0,-1 0 0,1 0-1,0 0 1,-1 1 0,0-1-1,1 0 1,-1 0 0,0 0 0,0 0-3,-1-1 24,0 1 1,0-1 0,-1 1 0,1-1 0,-1 1-1,1 0 1,-1-1 0,0 1 0,0 0-1,0 0 1,0 0 0,0 1 0,0-1 0,-1 1-1,1-1 1,0 1 0,-1-1 0,0 1 0,1 0-1,-1 0 1,1 1 0,-1-1 0,0 0-1,0 1-24,-6 3 172</inkml:trace>
  <inkml:trace contextRef="#ctx0" brushRef="#br0" timeOffset="3260.617">4618 747 6393,'69'63'3261,"-68"-62"-3086,0 0 1,0 0-1,-1 0 1,1 0-1,0 0 0,0 0 1,-1 0-1,1 0 0,-1 0 1,1 0-1,-1 0 0,1 0 1,-1 0-1,0 0 1,1 1-1,-1-1-175,0 0 88,0-1 0,0 1 0,0-1 0,0 1 0,0-1 0,-1 1 0,1-1 0,0 0 0,0 1 0,0-1 0,-1 1 0,1-1 1,0 0-1,0 1 0,-1-1 0,1 1 0,0-1 0,-1 0 0,1 1 0,0-1 0,-1 0 0,1 0 0,-1 1 0,1-1-88,0 0 74,-1 1 0,1-1 0,0 0 0,0 0 0,-1 0 0,1 1 1,0-1-1,0 0 0,-1 0 0,1 0 0,0 0 0,-1 1 0,1-1 0,0 0 0,-1 0 0,1 0 0,0 0 0,-1 0 0,1 0 0,0 0 0,-1 0 0,1 0 1,0 0-1,-1 0 0,1 0 0,0 0 0,-1 0 0,1-1 0,0 1 0,-1 0 0,1 0 0,0 0 0,-1 0 0,1-1 0,0 1 0,0 0 0,-1 0 1,1 0-1,0-1 0,0 1 0,0 0 0,-1 0 0,1-1 0,0 1 0,0 0 0,0-1 0,0 1 0,-1 0 0,1-1 0,0 1 0,0 0 0,0-1 1,0 1-1,0 0 0,0-1-74,26-47 2143,-21 25-1941,-2 0-1,0 0 1,-1-1 0,-1 1 0,-1-1 0,-4-20-202,-1-7 258,-3-1 0,-2 2 1,-11-28-259,4 12 329,-4-39-329,20 91 16,-1 1 0,2-1 1,0-3-17,0 13 9,0 1 1,0 0 0,0 0 0,1 0 0,-1 0-1,1 0 1,0 0 0,0 0 0,0 0 0,0 0-1,1 1 1,-1-1 0,1 0 0,-1 1 0,1-1-1,1-1-9,-2 4 79,0-1 0,0 1 0,0 0 0,0-1 0,0 1 0,1 0 0,-1-1 0,0 1 0,0 0 0,0 0-1,0 0 1,0 0 0,0 0 0,1 0 0,-1 1 0,0-1 0,0 0 0,0 0 0,0 1 0,0-1 0,0 1 0,0-1 0,0 1-1,0-1 1,0 1 0,0 0 0,0-1 0,1 2-79,16 20 926</inkml:trace>
  <inkml:trace contextRef="#ctx0" brushRef="#br0" timeOffset="5219.428">4636 753 4481,'24'42'2459,"-23"-42"-2269,-1 1 0,0-1-1,1 1 1,-1-1 0,0 1-1,0-1 1,1 1 0,-1 0 0,0-1-1,0 1 1,0-1 0,0 1-1,0 0 1,0-1 0,0 1 0,0-1-1,0 1 1,0 0 0,0-1-1,-1 1 1,1-1 0,0 1 0,0-1-1,-1 1 1,1 0 0,0-1-1,-1 1 1,1-1 0,0 1-1,-1-1 1,1 0 0,0 1 0,-1-1-1,1 1 1,-1-1 0,0 1-190,-2-1 4153,11-5-3516,-5 3-579,-1 0 0,0 0 0,0 0-1,0 0 1,-1 0 0,1 0 0,0 0 0,-1 0 0,0-1 0,1 1-1,-1-1 1,0 1 0,0-1 0,0 0 0,-1 1 0,1-1 0,-1 0 0,1-2-58,0 1 16,2-5 29,-1-1 0,0 0 1,0 0-1,-1 0 1,-1 0-1,0 0 1,0 0-1,-1-1 1,0 1-1,-1-1-45,-44-315 332,32 213-273,7 63-21,2 18 7,1 0-1,2 0 1,1-29-45,1 61 2,0 0-1,0 0 1,0 0-1,0 0 0,0 0 1,0 0-1,0 0 1,0 0-1,1 0 1,-1 0-1,0 0 1,0 0-1,0 0 1,0 0-1,0 0 1,0 0-1,0 0 1,0 0-1,0 0 1,0 0-1,0-1 1,0 1-1,0 0 1,0 0-1,0 0 1,0 0-1,0 0 1,0 0-1,0 0 1,0 0-1,1 0 1,-1 0-1,0 0 0,0 0 1,0 0-1,0 0-1,3 12 17,4 29-11,-6-38-3,53 404 25,-33-241-11,-4-43 12,-17-114-14,0 1-1,-1 0 0,0 0 0,-1-1 1,-2 9-15,4-17 26,2-3-19,0 0-1,0 0 1,0-1 0,-1 1 0,1-1-1,0 1 1,-1-1 0,0 0 0,0 1-1,1-1 1,-2 0 0,1 0 0,0 0-1,0 0 1,-1 0 0,0 0-7,1-50 39,-1 47-36,-8-154 42,-7 0-1,-12-33-44,23 165 0,4 21-1,-1 0 1,0-1 0,-1 1 0,0 0-1,-2-7 1,2 13-15,-1 7 5,0 9-2,-4 123-5,6 27 17,1-41 0,1-48 16,5 25-16,-4-77 7,-1-1 0,-1 15-7,2-67 33,3-55 8,-4-1-41,-14-131 18,-2-35-14,15 241-4,2-54-4,-2 59 3,1-1 1,0 1 0,0-1 0,1 1-1,0-1 1,0 1 0,0 0 0,0 0 0,3-4 0,1 4 218,-5 14 243,-1 0-215,1 23 101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2:30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59 549 5409,'0'0'169,"0"-1"0,-1 0 0,1 1 0,-1-1 0,1 1-1,-1-1 1,1 1 0,-1-1 0,0 1 0,1-1 0,-1 1 0,1-1 0,-1 1 0,0 0-1,1-1 1,-1 1 0,0 0 0,0 0 0,1 0 0,-1-1 0,0 1 0,1 0-1,-1 0 1,0 0 0,0 0 0,1 0 0,-1 0 0,0 1-169,-1-1 216,1 1 0,-1 0 0,1-1 0,-1 1 0,1 0 0,-1 0 0,1 0 0,0 0 0,0 0 0,0 0 0,-1 1 0,1-1 0,0 1-216,-2 1 196,1 1 0,-1 0 1,1 0-1,0 0 0,0 1 0,0-1 0,1 0 0,-1 1 0,1-1 0,0 3-196,1 18 195,1-1 0,2 1-1,0 0 1,2-1 0,1 0 0,3 9-195,7 33 393,-14-56-334,4 16 211,0 1 0,-2 1 0,-1-1-1,-2 1 1,0 16-270,-2-31 440,3-20 33,3-22-119,4-85-162,-4 37-88,7-22-104,-8 75 7,1-1 0,1 1 0,2-1 0,0 2 0,12-23-7,-16 36-2,1 1 0,1-1 0,-1 1 0,2 0 1,-1 1-1,1-1 0,0 1 0,8-6 2,-14 14-1,0-1 0,0 0 0,0 1 0,0-1-1,1 0 1,-1 1 0,0 0 0,0-1 0,1 1 0,-1 0-1,0 0 1,1-1 0,-1 1 0,0 0 0,1 0 0,-1 1 0,0-1-1,0 0 1,1 0 0,-1 1 0,0-1 0,0 0 0,1 1 0,-1-1-1,0 1 1,0 0 0,0-1 0,0 1 0,0 0 0,0 0-1,0 0 1,0 0 0,0 0 0,0 0 0,0 0 0,0 1 1,6 6-2,0 1 0,-1 0 0,0 0 0,1 5 2,1-1 1,-2-3-1,16 27-1,2-2-1,2 0 1,28 30 1,-46-56 0,0-1-1,1 0 1,0-1 0,0 1 0,1-2 0,0 0-1,0 0 1,1 0 0,-1-1 0,1-1-1,0 0 1,1-1 0,-1 0 0,1 0-1,-1-1 1,12 0 0,-14-2 2,0-1 0,0 0 0,0-1 1,0 0-1,0 0 0,0-1 0,-1 0 0,1 0 0,-1-1 0,0 0 0,0-1 0,0 0 1,0 0-1,-1-1 0,0 0 0,1-1-2,7-7 8,-1-1 0,-1 0 0,0-1 0,-1 0 0,0-1 0,7-14-8,-14 20 6,1-1 1,-1 1 0,-1-1 0,0 0 0,-1 0 0,0-1 0,-1 1 0,-1 0 0,1-1 0,-2-9-7,0 19 0,0 1 1,0-1 0,-1 1-1,1 0 1,-1-1-1,1 1 1,-1-1 0,0 1-1,0 0 1,0 0-1,0 0 1,0-1 0,-2 0-1,2 2 0,0 0 0,0 0 0,0 0 0,0 0 0,0 0 0,-1 0 1,1 0-1,0 1 0,0-1 0,-1 1 0,1-1 0,-1 1 0,1-1 0,0 1 1,-1 0-1,1-1 0,-2 1 0,-1 0 0,0 1-1,-1-1 1,1 1 0,0 0 0,-1 0-1,1 0 1,0 1 0,0 0 0,0-1-1,0 2 1,0-1 0,1 0 0,-1 1 0,0 0 0,-13 10 14,0 2 0,2 0 0,0 0 0,0 2 0,1 0 0,2 0 0,-1 1 0,2 1 0,1 0 0,0 1 0,1 0 0,1 0 0,1 0 1,1 1-1,1 1 0,0-1 0,2 0 0,1 1 0,0 0 0,2 10-14,0-23 15,1 0 0,0 0 0,0 0 1,1-1-1,0 1 0,0 0 0,1-1 0,1 0 1,-1 1-1,1-1 0,1-1 0,-1 1 0,1-1-15,0-1 17,0-1 0,0 0 1,0 0-1,0-1 0,1 1 0,0-1 0,-1-1 0,2 1 0,-1-1 0,0 0 0,1 0 0,-1-1 0,1 0 0,0 0 1,0 0-1,5 0-17,16 1 485,0-2 1,-1-1-1,1-1 0,0-1 1,8-2-486,62-13 944</inkml:trace>
  <inkml:trace contextRef="#ctx0" brushRef="#br0" timeOffset="716.499">1610 475 4329,'71'-54'2310,"-57"40"-10,-14 14-2265,0 0 0,0 0 0,0 0-1,0 0 1,0-1 0,0 1-1,0 0 1,0 0 0,0 0 0,0 0-1,0-1 1,1 1 0,-1 0-1,0 0 1,0 0 0,0 0 0,0-1-1,0 1 1,0 0 0,0 0-1,-1 0 1,1-1 0,0 1 0,0 0-1,0 0 1,0 0 0,0 0 0,0-1-1,0 1 1,0 0 0,0 0-1,0 0 1,0 0 0,-1 0 0,1 0-1,0-1 1,0 1 0,0 0-1,0 0 1,0 0-35,-15-1 1491,14 1-1294,-10 2 257,1 0 1,-1 0 0,1 1-1,-1 1 1,1-1-1,0 2 1,0-1 0,-2 3-455,-18 7 588,-18 7 986,-20 13-1574,53-25 170,1-1 0,0 2 0,1 0 0,0 0 0,1 1 0,-8 10-170,17-19 6,1 1 0,0 0 1,1-1-1,-1 1 1,0 0-1,1 0 0,-1 0 1,1 0-1,0 0 1,0 0-1,0 0 0,1 0 1,-1 3-7,1-5 1,0 1-1,0-1 1,0 1 0,1-1 0,-1 1 0,0-1-1,1 1 1,-1-1 0,1 0 0,0 1 0,-1-1-1,1 0 1,0 1 0,0-1 0,0 0 0,0 0-1,0 0 1,0 0 0,0 0 0,0 0 0,0 0-1,0 0 1,1 0 0,-1 0 0,0 0 0,1-1-1,-1 1 1,0-1 0,1 1 0,-1-1 0,2 1-1,18 4 9,1-1 0,0-1 0,-1 0 1,1-2-1,22-1-9,-8 0 46,27 5-46,-51-4 4,-1 1 0,1 1-1,0 0 1,-1 1 0,1 0 0,-1 0-1,2 3-3,-9-5 2,1 0 0,-1 1 0,-1 0 0,1 0 0,0 0 0,-1 0 0,1 0 0,-1 1 0,0 0 0,0-1 0,-1 1 0,1 0 0,-1 0 0,0 1 0,0-1 0,0 0 0,0 1 0,-1 1-2,1 0 5,-1 1-1,0-1 1,-1 1-1,1 0 1,-1-1-1,0 1 1,-1-1-1,0 1 1,0-1 0,0 1-1,-1-1 1,0 0-1,-1 2-4,-3 8 15,-2 0 0,0-1 0,-1 0 0,0 0 0,-1-1 0,-1 0-1,0 0 1,-1-2 0,0 1 0,-1-1-15,5-5 11,0 0 1,0-1-1,-1 0 1,0 0-1,0-1 0,0 0 1,-1-1-1,1 0 1,-1 0-1,0-1 0,0 0 1,0-1-1,-1 0 1,1-1-1,-1 0 0,1 0 1,-3-1-12,10 0-33,0-1 0,0 1 0,0 0 0,0-1 0,1 1 0,-1-1 0,0 0 0,0 0 0,1 0 0,-1 0 0,1-1 0,-1 1 0,1-1 0,-1 1 0,1-1 0,0 0 0,0 0 0,0 0 0,0 0 0,0 0 0,0 0 0,1-1 0,-1 1 0,1-1 0,-1 1 0,1-1 0,0 1 0,0-1 0,0 0 0,1 0 0,-1 1 0,1-1 0,-1 0 0,1 0 0,0 0 0,0 0 0,0 1 0,0-1 0,1 0 0,-1 0 0,1 0 0,-1 0 0,1 1 0,0-1 0,0 0 0,1 1 0,-1-1 0,0 1 0,1-1 33,26-34-574</inkml:trace>
  <inkml:trace contextRef="#ctx0" brushRef="#br0" timeOffset="1102.392">2161 30 9290,'-1'-1'374,"-6"-4"784,0 1 0,0-1 0,0 1 1,-4-1-1159,11 4 86,-1 1 0,0-1 1,0 1-1,0-1 1,0 1-1,0-1 1,0 1-1,0 0 0,0-1 1,0 1-1,0 0 1,0 0-1,0 0 1,0 0-1,0 0 1,-1 0-1,1 0 0,0 0 1,0 0-1,0 1 1,0-1-1,0 0 1,0 1-1,0-1 1,0 1-1,0-1 0,0 1 1,1-1-1,-1 1 1,0 0-1,0-1 1,0 1-1,1 0 1,-1 0-1,0-1 0,1 1 1,-1 0-1,0 0 1,1 1-87,-2 5 111,0 1 0,1-1 0,1 0 0,-1 1 0,1 0 0,1-1 0,-1 1 0,1-1 0,1 2-111,37 198 580,-20-123-360,-4 1 0,0 38-220,-11 80 166,-3-64-72,-1-123-135,4 39-76,-4-52 36,0 0 1,1-1 0,-1 1-1,1 0 1,0 0 0,0-1-1,0 1 1,0 0 0,1-1-1,-1 1 1,1-1 0,-1 0 0,1 0-1,0 1 1,1 0 80,10 2-500</inkml:trace>
  <inkml:trace contextRef="#ctx0" brushRef="#br0" timeOffset="1448.43">1930 583 8274,'-25'-4'4449,"14"2"-865,11 4-2151,7-2-113,22-3-632,16-6-208,26-7-192,10-4-96,16-1 120,-2-1 41,4 11-201</inkml:trace>
  <inkml:trace contextRef="#ctx0" brushRef="#br0" timeOffset="1990.743">2899 637 4385,'2'-1'181,"0"0"-1,0 1 1,-1-2 0,1 1-1,-1 0 1,1 0 0,-1 0-1,1-1 1,-1 1 0,0-1-1,0 1 1,1-1 0,-1 1-1,0-1 1,-1 0 0,2 0-181,-2 1 93,0 1 0,0-1 0,-1 0 0,1 1 0,0-1 0,0 1 0,0-1 0,0 1 0,-1-1 0,1 1 0,0-1 0,-1 1 0,1-1 0,0 1 0,-1-1 0,1 1 0,0 0 0,-1-1 0,1 1 0,-1-1 0,1 1-93,-22-12 1804,10 8-1371,-2-1 0,1 2 0,0 0 0,-1 0 0,0 1 0,0 1 0,1 0 0,-1 1 0,0 1 0,0 0 0,0 1 0,1 0 0,-4 2-433,8-3 48,1 1 0,0 1-1,0 0 1,0 0-1,1 0 1,-1 1-1,1 0 1,-1 1-1,1 0 1,1 0-1,-1 0 1,1 1-1,0 0 1,0 0-1,1 0 1,-1 1-1,1 0 1,1 0-1,-1 0 1,2 1-1,-1 0 1,0 2-48,-1 4 5,2 0 0,0 0-1,1 1 1,0-1 0,1 1 0,0 0 0,2-1 0,-1 1 0,2-1 0,0 1-1,1-1 1,0 0 0,1 0 0,2 3-5,-4-10 1,1 0 0,0 0 0,0 0 0,1-1 1,0 1-1,0-1 0,0 0 0,1 0 0,0-1 0,0 1 0,1-1 0,-1 0 0,1 0 0,0-1 0,1 0 0,-1 0 1,1 0-1,-1-1 0,1 0 0,0 0 0,0-1 0,1 0 0,-1 0 0,0-1 0,1 1 0,-1-2 0,1 1 0,0-1-1,3 0 11,0-1-1,-1 0 0,1 0 0,0-1 0,-1-1 0,0 0 0,0 0 0,1-1 0,-2 0 0,1 0 0,-1-1 0,1-1 0,-1 0 0,0-1-10,-2 2 10,-1-1 0,0 1-1,0-1 1,-1-1 0,1 1 0,-1-1-1,-1 0 1,0 0 0,0 0 0,0-1-1,-1 1 1,0-1 0,0 0 0,-1 0-1,0 0 1,0 0 0,-1 0 0,0-3-10,-1-8 17,0 1 1,-2-1-1,0 1 1,-1 0-1,-1 0 1,-4-11-18,-5-26 17,13 50 35,2 5-5,9 12 31,10 20 29,4 16 41,3 11-148,-11-22 93,1 0-1,1-2 1,3 0-93,-18-29 28,0 0 1,1 0 0,0-1-1,0 0 1,0 0-1,0 0 1,1-1 0,0 1-1,0-1 1,0-1 0,0 1-1,1-1 1,4 2-29,24 0 93</inkml:trace>
  <inkml:trace contextRef="#ctx0" brushRef="#br0" timeOffset="2372.377">3325 573 9098,'-3'0'217,"1"-1"1,-1 1-1,0 0 0,1 0 0,-1 0 1,1 0-1,-1 0 0,0 1 1,1-1-1,-1 1 0,1-1 1,-1 1-1,1 0 0,-1 0 0,1 0 1,0 1-1,0-1 0,-1 1 1,1-1-1,0 1 0,0 0 1,0-1-1,1 1 0,-1 0 0,0 0 1,1 0-1,-1 1 0,1-1 1,0 0-1,-1 0 0,1 1 1,0-1-1,1 1 0,-1 0-217,-1 4 151,0 1 0,1 0 0,0-1 0,0 1 0,1 0 0,0 0 0,1 0 0,-1-1 0,2 1 0,1 7-151,4 14 283,2 0 1,3 5-284,-5-13 102,6 15 45,-4-14-17,-1 1 0,-1 0 0,-2 0 0,2 9-130,-9-3 270,2-29-261,0 1-1,0-1 1,0 1 0,0-1 0,0 1 0,-1-1 0,1 0 0,0 1-1,0-1 1,0 1 0,0-1 0,-1 0 0,1 1 0,0-1 0,0 1-1,-1-1 1,1 0 0,0 0 0,-1 1 0,1-1 0,0 0 0,-1 1-1,1-1 1,0 0 0,-1 0 0,1 0 0,-1 1 0,1-1 0,-1 0-1,1 0 1,0 0 0,-1 0 0,1 0 0,-1 0 0,1 0 0,-1 0-1,1 0 1,0 0 0,-1 0 0,1 0 0,-1 0 0,1 0 0,-1 0-1,1 0 1,0-1 0,-1 1 0,1 0 0,-1 0 0,1-1 0,0 1-1,-1 0 1,1 0 0,0-1 0,-1 1 0,1 0 0,0-1 0,0 1-1,-1 0 1,1-1-9,-2-1 28,0-1 0,0 1 0,0-1 0,0 0 0,0 0 0,0 0 0,1 0 0,0 0 0,-1 0 0,1 0 0,0 0 0,1 0 0,-1-2-28,-5-47 150,5 43-117,0-15 1,0 1-1,1-1 1,2 1-1,0 0 1,2-1-1,1 1 1,0 1-1,2-1 1,0 0-34,-3 14 4,-1 0 0,1 1 0,1-1 1,0 1-1,0-1 0,1 1 0,-1 1 0,2-1 0,-1 1 1,1 0-1,0 1 0,1 0 0,-1 0 0,1 0 0,1 1 0,-1 0 1,1 1-1,-1 0 0,1 0 0,0 1 0,1 0 0,-1 0 0,4 0-3,-3 2 10,0 0 0,1 0 1,-1 1-1,1 0 0,-1 1 1,0 0-1,1 1 0,0 0-11,32 14 14</inkml:trace>
  <inkml:trace contextRef="#ctx0" brushRef="#br0" timeOffset="2791.815">4041 39 10242,'-1'-1'248,"-3"-5"839,-1 0 0,0 1 0,0 0 0,-4-4-1087,8 9 92,0-1 1,1 0-1,-1 1 1,0-1-1,0 1 0,1-1 1,-1 1-1,0 0 1,0-1-1,0 1 0,0 0 1,0 0-1,0 0 1,1-1-1,-1 1 0,0 0 1,0 0-1,-1 0-92,2 1 51,-1-1-1,0 1 0,1-1 0,-1 1 1,0-1-1,1 1 0,-1-1 1,0 1-1,1-1 0,-1 1 0,1 0 1,0-1-1,-1 1 0,1 0 1,-1 0-1,1-1 0,0 1 0,0 0 1,-1 0-1,1-1 0,0 1 1,0 0-1,0 0 0,0 0 0,0 0-50,-2 17 165,2 0 0,0 1 0,1-1-1,1 0 1,0 0 0,3 7-165,-1-4 90,17 84 443,9 15-533,-7-31 148,-4 0 0,-3 5-148,-7 7 64,-6-55-128,2 0 0,2-1 0,10 39 64,-16-82-92,-1 0 1,1 0-1,-1 0 1,1-1 0,0 1-1,0 0 1,0 0 0,0 0-1,0-1 1,0 1 0,0 0-1,0-1 1,1 1 0,-1-1-1,0 0 1,1 1 0,0-1-1,0 0 92,6 0-545</inkml:trace>
  <inkml:trace contextRef="#ctx0" brushRef="#br0" timeOffset="3143.561">3891 598 9738,'-26'-4'4481,"9"3"-2385,16 1-623,9 0-337,24-5-640,7-3-192,20-3-128,8 1-64,11 0 56,5 5-96,0 1-16</inkml:trace>
  <inkml:trace contextRef="#ctx0" brushRef="#br0" timeOffset="3483.681">4943 520 6769,'-4'-5'838,"-1"1"0,0-1 0,0 1-1,0 0 1,0 0 0,-1 1-1,0 0 1,1 0 0,-1 0 0,0 1-1,-4-2-837,2 2 414,0 1 0,0-1 0,0 1 0,0 1 0,-1-1 0,1 2-414,-6-1 222,0 1 0,1 1 0,-1 0 0,1 1 0,-1 0 0,1 1 0,0 1 0,0 0 1,1 0-1,-3 3-222,11-6 13,-1 1 1,1-1-1,0 1 1,0 1-1,0-1 1,0 0-1,0 1 1,1 0-1,0 0 1,0 0-1,0 0 1,0 0-1,0 1 1,1-1-1,0 1 1,0 0-1,0 0 1,0 0-1,1 0 1,0 0 0,0 0-1,0 0 1,1 0-1,0 0 1,0 0-1,0 0 1,0 0-1,2 5-13,-1-7 2,-1 0-1,1 1 1,1-1 0,-1 0-1,0 0 1,1 1 0,0-1-1,0 0 1,0-1 0,0 1-1,0 0 1,0 0 0,1-1-1,-1 0 1,1 1 0,0-1-1,-1 0 1,1 0 0,0 0-1,0-1 1,1 1 0,-1-1-1,0 0 1,0 0 0,3 1-2,11 2 8,-1-1 0,1 0 0,0-2 1,16 1-9,-4-1 13,-16 0-9,1 0 1,0 1-1,-1 1 0,0 0 1,1 0-1,2 3-4,-12-5 1,-1 0 0,0 1 0,0 0 0,0-1-1,0 1 1,-1 0 0,1 0 0,0 0 0,-1 1 0,0-1 0,1 1 0,-1-1 0,0 1 0,0 0 0,0 0 0,-1 0 0,1 0 0,-1 0-1,1 0 1,-1 0 0,0 0 0,0 1 0,-1-1 0,1 0 0,-1 1 0,1-1 0,-1 4-1,-1 1 8,0 1 0,0-1 0,0 0 0,-1 1-1,-1-1 1,1 0 0,-1 0 0,-1 0 0,1 0 0,-2-1 0,1 0 0,-1 1 0,0-1 0,0-1 0,0 1-1,-1-1 1,0 0 0,-1 0 0,1-1 0,-8 5-8,-9 5 95,-2 0 1,0-1-1,0-2 0,-1 0 1,-18 4-96,23-9 90,-1 0 1,1-2-1,-11 2-90,23-6 24,0 0 0,0 0 0,0-1 0,0 0 0,0 0 0,0-1 0,0-1 0,0 1-1,-5-3-23,12 3 17,-1 1-1,1-1 0,-1-1 1,1 1-1,-1 0 0,1-1 1,0 1-1,0-1 0,0 0 1,0 0-17,1 2 74,0-1-1,1 0 1,-1 1 0,1-1 0,-1 0 0,1 1-1,0-1 1,-1 0 0,1 0 0,0 1 0,0-1-1,-1 0 1,1 0 0,0 0 0,0 0 0,0 1-1,0-1 1,0 0 0,0 0 0,0 0 0,0 0-1,0 0 1,0 1 0,1-1 0,-1 0 0,0 0-1,1 0 1,-1 1 0,0-1 0,1 0 0,-1 0-74,16-17 995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2:29.3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53 166 5673,'-2'0'242,"0"1"0,0-1-1,1 0 1,-1 1 0,0-1 0,1 1-1,-1 0 1,1 0 0,-1-1 0,1 1-1,-1 0 1,1 0 0,-1 0 0,1 0-1,0 1 1,0-1 0,-1 0 0,1 1-1,0-1 1,0 0 0,0 1 0,1 0-1,-1-1 1,0 1 0,0-1 0,1 1-1,-1 1-241,-2 7 218,0 0 1,1 0-1,0 1 0,0 2-218,1-8 241,-1 15-53,1 0 1,1 0-1,0 0 1,2 1-1,2 11-188,7 30 403,6 8-403,-3-8 288,-1 5-288,-6-14 227,1 52-227,-8-79 39,-1-1 1,-1 1-1,-1-1 1,-2 0-1,-1 4-39,5-23-6,-6 15 174,7-21-166,0 0 0,0 0 0,0 0 0,0-1 0,0 1 0,0 0 0,0 0-1,0 0 1,0 0 0,0 0 0,0 0 0,0 0 0,0 0 0,0 0 0,0 0 0,0 0-1,0 0 1,0 0 0,0 0 0,0 0 0,0 0 0,0 0 0,0 0 0,0 0 0,0 0 0,0 0-1,-1 0 1,1 0 0,0 0 0,0 0 0,0 0 0,0 0 0,0 0 0,0 0 0,0 0-1,0 0 1,0 0 0,0 0 0,0 0 0,0 0 0,0 0 0,0 0 0,0 0 0,0 0 0,0 0-1,-1 0 1,1 0 0,0 0 0,0 0 0,0 0 0,0 0 0,0 0 0,0 0 0,0 0 0,0 0-1,0 0 1,0 0 0,0 0 0,0 1 0,0-1 0,0 0 0,0 0 0,0 0 0,0 0-1,0 0-1,-1-13 93,2-43 45,2 1 0,10-46-138,-3 26 33,0-23 1,-2-79-34,-9 128 55,-2 1 0,-2 0 0,-2 1-1,-10-32-54,0 35 722,16 42-415,3 8 41,-1-4-280,12 21-19,1 0 1,1-1-1,1 0 1,1-2-1,16 17-49,18 22 48,126 188 156,-104-139-7,-32-47-79,-10-13 22,18 19-140,-39-55 20,0 0 1,1 0-1,1-1 1,-1-1-1,2 0 1,-1-1-1,8 4-20,-16-11 29,-1 0 0,0 0 0,0-1 0,1 1 0,-1-1 0,0 0 0,1 0-1,0 0 1,-1-1 0,1 1 0,-1-1 0,1 0 0,0 0 0,-1 0 0,1-1 0,0 1-29,-1-1 41,-1 0 1,0 0 0,1 0-1,-1 0 1,0-1 0,0 1 0,0-1-1,1 1 1,-1-1 0,-1 0-1,1 0 1,0 0 0,0 0 0,-1 0-1,1 0 1,-1 0 0,0 0-1,0-1 1,0 1 0,0-1 0,0 1-1,0-1 1,0 0-42,3-14 154,0 1 0,-2-1 0,1 0 0,-2 0 0,-1-9-154,-5-89 270,-4 39-161,-2-1-1,-10-21-108,-44-151 71,26 106-53,38 139-62,-3-14-243,4 17 258,0 1 0,0 0 0,-1-1 0,1 1 0,0 0 0,0-1 0,0 1 0,0-1 0,0 1 0,0 0 0,0-1 0,0 1 0,0 0 0,0-1 0,0 1 0,0-1 0,1 1 0,-1 0 0,0-1 0,0 1 0,0 0 0,0-1 1,1 1-1,-1 0 0,0-1 0,0 1 0,1 0 0,-1-1 0,0 1 29,14 4-406</inkml:trace>
  <inkml:trace contextRef="#ctx0" brushRef="#br0" timeOffset="692.454">1441 526 3633,'-5'-4'784,"1"0"0,-1 1 0,1-1 0,-1 1 1,0 0-1,0 1 0,0-1 0,-1 1 0,1 0 0,-6-1-784,3 1 512,-1 0 0,1 1 0,-1 0-1,0 0 1,0 1 0,1 0-1,-3 1-511,0 0 235,0 1 0,0 0 0,0 1 0,1 0 0,-1 1 0,1 0-1,-1 0 1,1 1 0,0 1 0,1 0 0,-5 3-235,7-3 48,0 1 0,1-1 0,0 1 0,1 0 0,-1 0 1,1 1-1,1-1 0,-1 1 0,1 0 0,1 1 0,0-1 0,0 1 1,0-1-1,1 1 0,0 0 0,0 5-48,1 2 7,0 0 0,0 0 1,1 0-1,1 0 0,1 0 0,0 0 1,1 0-1,5 12-7,-5-19 2,0-1 0,0 0 0,1 0 0,0 0 0,1 0 0,-1 0 0,2-1 0,-1 0 0,1 0 0,0-1 1,0 1-1,1-1 0,0-1 0,0 1 0,0-1 0,1 0 0,0-1 0,-1 0 0,2 0 0,2 0-2,-4-1 9,1-1 0,0 0 0,0 0 0,-1-1 0,1 0 0,0-1-1,0 0 1,0 0 0,0 0 0,0-1 0,0-1 0,0 1 0,0-1 0,0 0 0,-1-1 0,1 0 0,-1 0 0,0-1 0,0 1-1,0-2 1,0 1 0,4-5-9,-2 2 20,-1-1 0,-1 0 0,0-1 0,0 1 0,0-1 0,-1-1-1,-1 1 1,1-1 0,-2 0 0,2-3-20,-5 10 7,1 1-1,-1-1 1,0 0 0,0 0-1,0 0 1,0 0 0,-1 0-1,1 0 1,-1 0 0,0 0-1,0 0 1,0 0 0,0 0-1,0 0 1,0 1 0,-1-1-1,0 0 1,0 0 0,0 0-1,0 0 1,0 0 0,0 1-1,-1-1 1,-1-2-7,-13-14 218,-2 1-1,0 1 1,-1 0-1,-1 1 1,-1 1-218,-95-67 2941,100 75-2293,19 16-552,-3-9-96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2:47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110 146 7658,'-75'-2'3143,"40"0"3221,36 14-5552,5 7-663,2-1-1,-1 0 1,2-1-1,1 0 1,5 8-149,-2-5 73,-2-1 0,0 2 0,-2 0 0,0 1-73,-6-11 55,4 14 7,-6-24-129,-1 0 0,0-1 0,0 1 0,1 0 0,-1-1 0,0 1 0,1 0 0,-1-1 0,1 1 0,-1 0 0,1-1 0,-1 1 0,1-1 0,-1 1 0,1-1-1,0 1 1,-1-1 0,1 1 0,0-1 0,0 0 0,-1 1 0,1-1 0,0 0 0,-1 0 0,2 1 67,12-4-641</inkml:trace>
  <inkml:trace contextRef="#ctx0" brushRef="#br0" timeOffset="337.775">301 10 9586,'-2'-8'4209,"2"7"-2105,7 13-1071,-1 6-137,4 14-328,7 5-104,-6-1-200,3 3-80,4-5-88,-2 2 104,10-8 208,2-6-2008,-10-18 1320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2:48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1 5529,'0'0'2905,"-3"1"-857,3 10-527,-4-2-129,4 3-264,-7 8-152,-3-1-280,7 12-103,-7 3-209,3-4-64,-1 4-160,-10-6-56,1-7-48,7 2-24,5-5 8,2-2-384,4-4-1169,-1-5 1049</inkml:trace>
  <inkml:trace contextRef="#ctx0" brushRef="#br0" timeOffset="354.789">360 37 6673,'1'-1'3457,"-1"3"-1272,-4 10-609,-4-1-128,-3 8-480,-2 5-143,-2 1-217,2 3-136,1 8-208,0-2-72,-1-1-56,-3 5-32,4-12-16,-2 1 0,7-6 248,4-7 48,11-6-208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3:22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46 3929,'-10'-30'1984,"10"30"-1928,0 0 0,0-1 0,0 1 0,0 0 0,0-1 0,0 1 0,0-1 0,0 1 0,0 0 0,0-1 0,1 1 0,-1 0 0,0-1 0,0 1 0,0 0 0,1 0 0,-1-1 0,0 1 0,0 0 0,1 0 0,-1-1 0,0 1 0,1 0 0,-1 0 1,0 0-1,1-1 0,-1 1 0,0 0 0,1 0 0,-1 0 0,0 0 0,1 0 0,-1 0 0,0 0 0,1 0 0,-1 0 0,1 0 0,-1 0 0,0 0 0,1 0 0,-1 0 0,0 0 0,1 0 0,-1 0 0,0 0 0,1 1 0,-1-1 0,1 0-56,3 0 423,151 1 2883,-87 1-2736,0-3 1,55-8-571,-106 7 56,-25 4 160,-25 6-94,-11 2 10,0-2 0,0-2 1,-1-2-1,-9-2-132,-155 2 772,184-6-424,25 2-293,-1 0 1,0-1-1,1 1 0,-1 0 0,1 0 0,-1 0 0,0 0 0,1-1 0,-1 1 0,1 0 0,-1-1 0,1 1 0,-1 0 0,1-1 0,-1 1 0,1-1 1,0 1-1,-1-1 0,1 1 0,-1-1 0,1 1 0,0-1 0,0 1 0,-1-1 0,1 1 0,0-1 0,0 1 0,-1-1 0,1 0 0,0 1 1,0-1-1,0 1 0,0-1 0,0 0-55,-3 49 14,3 1 0,1-1 1,3 0-1,2 2-14,2 2 8,3 1-1,8 18-7,-8-34 4,-1 1 0,-2 0 0,-2 0 0,-2 1 0,0 18-4,-9 16 330,-3 0 0,-3 0 0,-15 48-330,-6 37 946,30-145-871,-1-3-34,2 0 0,-1 0 1,1 0-1,0 0 0,1 0 1,0 0-1,1 0 1,0 0-1,2 8-41,-2-17 9,-1 0-1,1 1 1,0-1 0,0 0 0,0 0-1,0 0 1,-1 0 0,1 0 0,1 0-1,-1 0 1,0 0 0,0 0 0,0 0-1,0-1 1,1 1 0,-1 0 0,0-1-1,1 1 1,-1-1 0,0 0 0,1 1-1,-1-1 1,1 0 0,-1 0 0,0 0-1,1 0 1,-1 0 0,1 0-1,0 0-8,8-1 61,0 0-1,0-1 0,0 0 0,1-1-60,1 0 57,89-17 176,1 4 0,0 5 0,3 4-233,-40 7 221,-5 7-62</inkml:trace>
  <inkml:trace contextRef="#ctx0" brushRef="#br0" timeOffset="1">848 305 5505,'0'0'181,"-1"-1"0,0 0 0,1 1 0,-1-1 0,0 1 0,0 0 0,1-1 0,-1 1 0,0 0 0,0-1 0,0 1 0,0 0 0,0 0 0,1 0 0,-1-1 0,0 1 0,0 0 0,0 0 0,0 1 0,0-1 0,0 0 0,1 0 0,-1 0 0,0 0 0,0 1 0,0-1 0,0 0 0,1 1 0,-1-1 0,0 1-181,-1 0 159,0 1 1,1 0-1,-1 0 1,0 0 0,1 0-1,-1 0 1,1 0-1,0 0 1,0 0 0,0 1-1,-1 0-159,-2 10 148,0 0 0,0 0-1,-1 14-147,4-13 93,0 1 0,0 0 1,2-1-1,-1 1 0,2 0 0,2 8-93,7 29 647,5 10-647,-8-33 201,18 51 421,-17-56-262,-1 0 0,-1 1 0,-2 0 0,0 0 0,0 10-360,-5-35 22,0 1-1,0-1 0,0 0 0,0 1 0,0-1 1,0 0-1,0 1 0,0-1 0,0 1 0,0-1 1,0 0-1,0 1 0,0-1 0,0 0 1,0 1-1,0-1 0,0 0 0,0 0 0,-1 1 1,1-1-1,0 0 0,0 1 0,0-1 0,-1 0 1,1 0-1,0 1 0,0-1 0,-1 0 0,1 0 1,0 1-1,0-1 0,-1 0 0,1 0 1,0 0-1,-1 0 0,1 0 0,-1 1-21,-12-7 558,-11-17 86,16 11-545,1 0-1,1-1 1,0 1-1,1-1 0,-2-7-98,-18-72 127,21 78-104,-5-22-6,2-1 0,1 0-1,2-1 1,1 1 0,2-1 0,2 1 0,4-24-17,-2 42-2,0 0 0,2 0 0,0 0 0,1 1 0,1 0 0,1 0 0,3-3 2,-4 8-5,1 1-1,0-1 1,1 2-1,1-1 1,0 1-1,0 0 1,1 1-1,1 1 1,11-9 5,-13 11-5,2 1 0,-1-1 0,1 2 1,-1-1-1,2 2 0,-1 0 0,0 0 1,1 1-1,0 0 0,-1 1 0,1 1 1,8 0 4,-15 1-3,0 0 0,1 1 0,-2-1 0,1 1 0,0 1 0,0-1 0,0 1 0,0 0 0,-1 0 0,1 1 0,-1-1 0,0 1 0,1 1 1,-2-1-1,1 1 0,0 0 0,-1 0 0,1 0 0,-1 0 0,0 1 0,-1 0 0,1 0 0,-1 0 0,0 0 0,0 0 0,0 1 1,1 3 2,0 7-3,0 0 0,-1 0 0,0 0 1,-1 0-1,-1 0 0,-1 0 0,0 0 1,-2 14 2,1-14-2,0 3 3,-1 0 0,0-1 0,-2 1 0,0-1 0,-1 0 1,-2 4-2,3-12 2,0 1 1,-1-1 0,0-1 0,-1 1-1,0-1 1,-1 0 0,0 0 0,0-1-1,-1 1 1,0-2 0,-3 3-3,0-1 5,-1 0 0,-1-1 0,1 0 1,-1-1-1,-8 3-5,17-8 3,-1-1 1,1 1-1,0-1 1,-1 0-1,1 0 1,-1-1-1,1 1 1,-1-1-1,-2 0-3,4-1 3,1 1 0,0 0 0,0-1 0,0 1 0,0-1-1,0 0 1,0 0 0,0 0 0,0 0 0,0 0 0,0 0 0,0 0 0,0-1-1,1 1 1,-1-1 0,1 1 0,-1-1 0,1 1 0,-1-2-3,1 2 0,1 0 0,-1 1 0,1-1 0,-1 1 0,1-1 0,0 0 0,0 1 0,-1-1 0,1 0 0,0 0 0,0 1 0,0-1 0,-1 0 0,1 0 0,0 1 0,0-1 0,0 0 0,0 0 0,1 1 0,-1-1 0,0 0-1,0 1 1,0-1 0,0 0 0,1 0 0,-1 1 0,0-1 0,1 0 0,-1 1 0,1-1 0,-1 1 0,1-1 0,-1 0 0,1 1 0,-1-1 0,1 1 0,-1-1 0,1 1 0,0 0 0,-1-1 0,1 1 0,0 0 0,-1-1 0,1 1 0,0 0 0,-1 0 0,1-1 0,0 1 0,0 0 0,6-2-5,0 0-1,0 1 1,0-1-1,7 1 6,8-1-7,1 1 0,0 1 0,-1 1-1,1 0 1,-1 2 0,12 4 7,-22-4-2,0 0-1,0 1 1,0 0-1,0 1 1,-1 1 0,1 0-1,-2 0 1,1 1-1,-1 0 1,0 1 0,0 0-1,4 6 3,-10-10 0,-1 1-1,1 0 1,-1 0 0,0 0-1,0 0 1,-1 0 0,1 1-1,-1-1 1,0 1 0,-1-1-1,0 1 1,1 0 0,-2 0-1,1 0 1,-1 0 0,0-1-1,0 1 1,0 0-1,-1 0 1,0 0 0,0 0-1,-1-1 1,1 1 0,-1-1-1,-2 3 1,-4 13 8,-2-1 0,0-1 0,-2 0 0,0-1 0,-1 0 0,-3 3-8,9-12 6,0-1 0,-1 0 0,0 0 0,0-1 0,0 0 0,-1-1 0,0 0 0,0 0-1,-1-1 1,0 0 0,1-1 0,-2 0 0,1 0 0,-5 0-6,6-2 13,1-1 0,-1 0 0,0 0 0,0-1-1,0 0 1,1 0 0,-1-1 0,0 0 0,0-1 0,1 0-1,-1 0 1,1-1 0,-1 0 0,1-1 0,0 1-1,1-1 1,-7-5-13,7 5 53,1 0 0,0-1 0,0 0 0,1 0 0,-1 0 0,1 0 0,0-1 0,-1-3-53,5 9-8,1-1-1,-1 0 0,1 1 1,0-1-1,0 1 1,-1-1-1,1 1 0,0-1 1,0 0-1,0 1 1,0-1-1,-1 0 0,1 1 1,0-1-1,0 0 0,0 1 1,1-1-1,-1 1 1,0-1-1,0 0 0,0 1 1,0-1-1,1 0 1,-1 1-1,0-1 0,1 0 9,16-14-44</inkml:trace>
  <inkml:trace contextRef="#ctx0" brushRef="#br0" timeOffset="2">1663 768 4249,'-50'-33'2603,"32"24"-199,14 13-486,-1 1 474,7-5-2331,0 0 0,-1 0 1,1 1-1,-1-1 0,1 1 1,-1-1-1,1 1 0,-1 0 1,0-1-1,1 1 0,0 1-61,14 6 155,-6-5-90,-1 0 0,1-1 0,0 0 0,0 0 0,0-1 0,0 0 0,0-1 0,0 0 0,0 0-1,0-1 1,0-1 0,0 0 0,7-2-65,-2-1 88,0-1 0,0-1-1,-1 0 1,0-1 0,0-1 0,0 0-1,-1-1 1,-1 0 0,11-11-88,-22 19 13,0 1 1,0 0-1,0 0 0,0 0 1,0 0-1,0-1 1,0 1-1,-1 0 1,1-1-1,-1 1 0,1-1 1,-1 1-1,1 0 1,-1-1-1,0 1 1,0-1-1,1 1 0,-1-1 1,0 1-1,-1-1 1,1 1-1,0-1 1,0-1-14,-1 1 20,0 0 1,-1-1-1,1 1 1,0 0-1,-1 0 1,1 0-1,-1 0 1,0 0-1,1 0 1,-1 0-1,0 0 1,0 1-1,-1-1-20,-4-3 37,0 1 0,0-1 0,0 2 0,0-1 0,-1 1 0,0 0 0,0 1 0,-3-1-37,3 1 10,1 1 0,-1 1 0,0-1 0,1 1 0,-1 0 1,1 1-1,-1 0 0,1 0 0,-1 1 0,1 0 0,0 0 1,0 0-1,-1 1 0,2 0 0,-1 1 0,0 0 0,1 0 0,-1 0 1,1 0-1,1 1 0,-2 1-10,-1 3 17,0 0-1,0 0 1,1 0-1,1 1 1,0 0 0,0 0-1,1 1 1,0-1 0,1 1-1,0 0 1,1 1-1,0-1 1,0 5-17,1-4 18,0 0-1,1 0 1,0 0 0,1-1-1,1 1 1,0 0 0,0 0-1,1 0 1,1 0 0,0-1-1,1 0 1,0 1 0,1 1-18,-2-6 12,1-1 0,0 1 0,0-1 0,1 1 0,0-2 0,0 1 1,0 0-1,0-1 0,1 0 0,0 0 0,0-1 0,0 1 0,1-1 0,0-1 0,-1 1 1,1-1-1,1 0 0,-1-1 0,0 0 0,0 0 0,1 0-12,7-1 329,1 1 1,-1-2-1,1 0 0,-1-1 1,1-1-1,-1 0 0,0-1 0,0-1 1,0 0-1,0-1 0,8-4-329,50-20 1442</inkml:trace>
  <inkml:trace contextRef="#ctx0" brushRef="#br0" timeOffset="3">2411 756 3041,'45'-47'2028,"-44"45"-1823,0 0-1,0 1 0,0-1 1,0 0-1,0 0 1,0 1-1,-1-1 0,1 0 1,-1 0-1,1 0 1,-1 0-1,0 0 1,0 0-1,0 0 0,0 0 1,0 0-1,0 0 1,-1 0-1,1 0 1,0 0-1,-1 0 0,0 0 1,1 0-1,-1 0-204,-1-1 295,0-1 1,1 1-1,-1 0 0,0 0 0,-1 0 0,1 0 0,0 0 0,-1 1 1,0-1-1,0 0-295,0 1 96,0 1 0,0-1-1,0 1 1,0 0 0,0 0 0,0 0 0,0 0 0,0 1 0,0-1 0,0 1-1,0 0 1,0 0 0,-1 0 0,1 0 0,0 1 0,0-1 0,0 1 0,0-1-1,0 1 1,-1 1-96,-9 2 123,1 1-1,0 1 1,0 0-1,-1 1-122,5-2 10,1 1 1,-1 0-1,1 0 1,0 1-1,1 0 1,0 0-1,0 0 1,0 1-1,1 0 1,0 0-1,0 1 1,1-1-1,0 1 1,1 0-1,0 0 1,0 0-1,1 0 1,0 0-1,1 1 1,0-1-1,0 1-10,0 3 1,0-1 0,1 1-1,1-1 1,0 1-1,1-1 1,0 1 0,0-1-1,2 0 1,-1 0-1,2 0 1,-1-1 0,2 1-1,-1-1 1,2 0-1,4 6 0,-8-13 7,-1-1 0,1 1 0,0-1 0,0 0 1,0 0-1,1 0 0,-1-1 0,1 1 0,-1-1 0,1 0 0,0 0 0,0 0 0,0 0 0,0-1 0,0 1 0,1-1 0,-1 0 0,0-1 0,0 1 0,1-1 0,-1 0 0,1 0 0,-1 0 0,0 0 0,1-1 0,-1 0 0,0 1 0,0-2 0,0 1 1,1 0-1,-1-1 0,0 0 0,-1 0 0,1 0 0,0-1 0,-1 1 0,1-1 0,-1 0 0,0 0 0,0 0 0,0 0 0,0 0 0,0-1-7,8-9 36,0-1 0,-1 0 0,-1 0 0,0-1 0,-1 0 0,-1 0 0,0-1 0,-1 0 0,-1-1 0,1-4-36,-4 12 41,-1 1 0,0 0-1,0-1 1,0 1 0,-1-1 0,0 1-1,-1-1 1,0 1 0,-1-1 0,1 1 0,-1 0-1,-1 0 1,0 0 0,0 0 0,0 0-1,-1 0 1,0 1 0,-1 0 0,0 0 0,0 0-1,-3-3-40,4 8 4,5 8-9,4 7-7,6 9 24,2 0 1,0-1-1,1 0 0,1-2 0,1 1 1,1-2-1,1 0 0,0-1 0,1-1 1,13 8-13,-26-20 83,1 0-1,0 0 1,-1-1 0,1 0 0,1 0 0,-1-1 0,0 0-1,0 0 1,1-1 0,-1 0 0,1 0 0,-1-1 0,1 0-1,0 0 1,-1 0 0,1-1 0,-1 0 0,2-1-83,26-13 649</inkml:trace>
  <inkml:trace contextRef="#ctx0" brushRef="#br0" timeOffset="4">2904 679 4345,'-5'-4'831,"-1"1"-1,0 0 1,1 0-1,-2 0 1,1 1-1,0 0 1,0 0 0,-3 0-831,8 2 90,0 0 0,-1 0 0,1-1 0,-1 1 0,1 0 0,0 0 0,-1 1 0,1-1 0,0 0 0,-1 0 0,1 1 0,0-1-1,0 1 1,-1-1 0,1 1 0,0-1 0,0 1 0,0 0 0,0-1 0,-1 1 0,1 0 0,0 0 0,0 0 0,1 0 0,-1 0 0,0 0 0,0 0 0,0 0 0,1 0 0,-1 1 0,0-1 0,1 0 0,-1 0 0,1 1 0,0-1 0,-1 0 0,1 1 0,0-1 0,0 0 0,0 1 0,0-1 0,0 0 0,0 1-90,1 9 125,0 0-1,1-1 1,0 1 0,0 0-1,1-1 1,1 0-1,0 0 1,4 7-125,8 25 217,1 20 284,-2 7-501,-13-80 240,0 0 0,-1 1 0,0-1 0,-1-6-240,-3-27 195,-1 4-74,3 1-1,1-2-120,1 30 7,0 0-1,0 0 1,1 0-1,0 0 0,1 0 1,1 0-1,-1 1 0,2 0 1,2-6-7,-6 14-1,1-1 1,-1 1-1,1 0 1,-1-1-1,1 1 1,0 0-1,0 0 1,0 0-1,0 0 1,0 0-1,1 1 1,-1-1-1,0 1 1,1-1-1,-1 1 1,1 0-1,0 0 1,-1 0-1,1 0 1,0 0 0,1 1-2,0 0 0,0 0 1,-1 0-1,1 0 0,0 1 1,0-1-1,0 1 0,-1 0 1,1 0-1,0 1 0,-1-1 1,1 1-1,1 0 2,7 5-5,0 1 1,0 0-1,-1 1 1,0 0-1,-1 1 0,0 0 1,4 6 4,-10-12 0,11 14 0,-1-1 1,-1 2 0,4 6-1,-14-20 0,-1 0 1,1 0-1,-1 0 1,0 0-1,0 0 1,0 1-1,-1-1 1,1 1-1,-1-1 1,-1 1-1,1 0 1,-1-1-1,0 1 1,-1 0-1,0 4 0,1-10 2,0 1-1,0 0 1,0-1-1,0 1 1,0 0-1,0-1 1,0 1-1,-1 0 1,1-1-1,0 1 1,0-1-1,-1 1 1,1 0-1,-1-1 1,1 1-1,0-1 1,-1 1-1,1-1 1,-1 0-1,1 1 1,-1-1-1,1 1 1,-1-1-2,0 0 2,1 0 0,0 0-1,-1 0 1,1 0 0,-1-1 0,1 1 0,-1 0 0,1 0 0,-1 0 0,1-1 0,0 1 0,-1 0 0,1-1-1,-1 1 1,1 0 0,0-1 0,-1 1 0,1 0 0,0-1 0,0 1 0,-1-1 0,1 1-2,-14-28 59,12 20-51,-1 0-1,1 1 1,0-1-1,1 0 1,0 0-1,0 0 1,1 0 0,0 0-1,0 0 1,1 0-1,0 0 1,0 0-1,1 0 1,0 0-1,1 0 1,-1 1-1,1-1 1,1 1 0,0-1-8,3-3 0,0 0 1,1 0-1,1 0 1,0 1-1,0 1 1,1-1-1,0 1 1,0 1-1,1 0 1,1 1 0,0-1-1,-4 3-3,0 1 1,0-1 0,0 2 0,1-1-1,-1 1 1,8-2 2,-13 5-1,0-1 0,0 1-1,1 0 1,-1 0 0,0 0 0,0 0 0,1 0-1,-1 1 1,0-1 0,0 1 0,0 0 0,0 0-1,0 0 1,0 0 0,0 1 0,0-1 0,0 1-1,0 0 1,-1 0 0,1 0 0,0 0 1,1 2-1,1 1 0,-1-1 0,0 1 0,-1 0 1,1 1-1,-1-1 0,0 0 0,0 1 0,0 0 0,0 1 1,3 13 1,0 0 0,1 9-1,5 19 7,-10-45-6,-1 1 1,1-1-1,-1 0 0,1 0 1,0 0-1,0 0 0,1 0 1,-1 0-1,0-1 0,1 1 1,0-1-1,-1 1 1,1-1-1,0 0 0,0 0 1,1-1-1,-1 1 0,0-1 1,0 1-1,1-1 0,-1 0 1,1 0-1,-1 0 1,1-1-1,-1 1 0,1-1 1,0 0-1,1 0-1,9 0 6,0-1-1,0 0 1,0-1 0,0 0-1,0-1 1,10-4-6,-14 4 2,42-14 16,6-4-18,-43 15 4,0-1 0,-1-1 0,0 0 1,0 0-1,-1-2 0,2-1-4,-10 6 3,0 0-1,0 0 1,0 0-1,-1-1 1,0 0-1,0 0 1,0 0 0,-1 0-1,1 0 1,-1-1-1,-1 0 1,0 1-1,0-1 1,0 0-1,-1 0 1,0 0-1,0-1 1,0 1-1,-1 0 1,-1-2-3,1 7 0,0 0 0,0 1 0,0-1 1,-1 1-1,1-1 0,0 1 0,-1-1 0,0 1 0,1-1 0,-1 1 1,0-1-1,0 1 0,1 0 0,-1 0 0,0-1 0,-1 1 0,1 0 1,0 0-1,0 0 0,0 0 0,-1 0 0,1 0 0,0 0 0,-1 1 1,1-1-1,-1 0 0,1 1 0,-1-1 0,1 1 0,-1 0 0,1-1 1,-1 1-1,1 0 0,-1 0 0,1 0 0,-1 0 0,0 0 0,1 0 1,-1 1-1,1-1 0,-2 1 0,-3 0 0,1 1 0,-1 0 1,0 0-1,1 1 0,-1-1 0,1 1 0,0 0 1,0 1-1,0-1 0,-2 3 0,-4 5 12,1 0-1,0 0 1,0 0 0,1 1-1,1 1 1,0 0 0,1 0-1,0 0 1,1 1 0,1 0 0,0 0-1,1 0 1,-2 11-12,4-15 8,1-1 1,0 1-1,0 0 1,1-1-1,1 1 0,-1 0 1,2-1-1,-1 1 0,1-1 1,1 1-1,0-1 1,0 0-1,1 0 0,0 0 1,0 0-1,1-1 0,0 0 1,0 0-1,1 0 1,0-1-1,5 5-8,-3-4 111,1-1 1,0 0-1,-1-1 0,2 0 1,-1 0-1,1-1 1,0-1-1,0 1 0,1-1 1,-1-1-1,1 0 0,-1 0 1,1-1-1,0-1 0,0 0 1,8 0-112,4-2 309,0-1 1,12-3-310</inkml:trace>
  <inkml:trace contextRef="#ctx0" brushRef="#br0" timeOffset="5">4521 644 3449,'-3'-2'682,"0"0"0,0 1 0,-1-1 0,1 0 0,0 1-1,-1 0 1,1 0 0,-1 0 0,1 0 0,-1 1 0,0 0 0,1-1 0,-1 1 0,-1 0-682,5 1 62,0-1 0,0 0-1,0 0 1,0 0 0,0 0 0,1 0 0,-1 0-1,0 0 1,0 0 0,0 0 0,0 0 0,0 0-1,0 0 1,0 0 0,0 0 0,0 0-1,0 0 1,0 1 0,0-1 0,0 0 0,0 0-1,0 0 1,0 0 0,0 0 0,0 0 0,0 0-1,0 0 1,0 0 0,0 0 0,0 1-1,0-1 1,0 0 0,0 0 0,0 0 0,0 0-1,0 0 1,0 0 0,0 0 0,0 0-1,0 0 1,0 0 0,0 1 0,0-1 0,0 0-1,0 0 1,0 0 0,0 0 0,0 0 0,0 0-1,0 0 1,0 0 0,0 0 0,-1 0-1,1 0 1,0 0 0,0 0 0,0 0 0,0 0-1,0 0 1,0 0 0,0 0-62,10 5 1142,12 2-927,0-1 1,0-1 0,1-1 0,-1-1 0,1-1 0,0 0 0,19-3-216,35-5 325,54-11-325,-57 5 1348,52 1-1348,-65 13 442</inkml:trace>
  <inkml:trace contextRef="#ctx0" brushRef="#br0" timeOffset="6">5796 127 6377,'-5'-7'786,"0"1"-1,0 0 1,-1 0 0,0 1-1,0-1 1,0 1-1,0 1 1,-1-1-1,-1 1-785,6 3 70,1 0-1,-1 0 0,0 0 1,0 0-1,1 0 0,-1 1 1,0-1-1,0 1 0,0-1 0,0 1 1,0 0-1,0 0 0,0 0 1,0 0-1,0 0 0,0 0 1,0 0-1,1 1 0,-1-1 0,0 1 1,0-1-1,0 1 0,0 0 1,1 0-1,-1 0 0,0 0 1,1 0-1,-1 0 0,1 0 0,-1 0 1,1 1-1,-1-1 0,1 1 1,0-1-1,0 1 0,0-1 1,0 1-1,0 0 0,-1 1-69,0 3 89,-1 0 1,1 0-1,0 0 1,1 0-1,-1 1 0,1-1 1,0 0-1,1 1 0,0 4-89,5 64 423,-2-47-291,15 118 259,-7-76-155,-4 1 0,-2 0 0,-4 1-236,-2-51 110,-1 0 0,-1 0 0,0-1 0,-2 1 0,0-1 0,-6 11-110,-23 68 568,33-93-224,8-14-193,9-20-12,14-23-68,1 2 0,3 0 1,2 3-1,5-3-71,22-30 35,-3-1-1,19-39-34,-16 22 26,-57 88-29,-2 2-86,0 1 0,0-1 0,1 1 0,0 0 0,0 1 0,0-1 0,1 1 0,-1 0 0,1 0 1,6-3 88,-11 8-32,-1-1 0,0 1 0,0 0 1,1 0-1,-1 0 0,0 0 1,0 0-1,1 0 0,-1 0 0,0 0 1,0 0-1,1 0 0,-1 0 0,0 0 1,0 0-1,1 0 0,-1 0 1,0 0-1,0 0 0,1 0 0,-1 0 1,0 0-1,0 1 0,1-1 1,-1 0-1,0 0 0,0 0 0,1 0 1,-1 0-1,0 1 0,0-1 0,0 0 1,0 0-1,1 0 0,-1 1 1,0-1-1,0 0 0,0 0 0,0 1 1,0-1-1,0 0 0,1 1 32,-1 12-1161,-4 14 421</inkml:trace>
  <inkml:trace contextRef="#ctx0" brushRef="#br0" timeOffset="7">5870 668 9322,'-4'-4'3937,"12"1"-2193,5 3-239,16 1-305,3 6-272,10 10-416,0 4-136,-6 10-192,2 8-80,1 11 160,3 0-16,12 0 553,3-11-489</inkml:trace>
  <inkml:trace contextRef="#ctx0" brushRef="#br0" timeOffset="8">6637 659 4465,'66'-43'2340,"-66"43"-2256,1-1-1,0 1 0,-1-1 0,1 1 0,0-1 1,-1 0-1,1 1 0,-1-1 0,1 0 0,-1 1 1,1-1-1,-1 0 0,0 0 0,1 0 1,-1 1-1,0-1 0,0 0 0,1 0 0,-1 0 1,0 0-1,0 1 0,0-1 0,0 0 0,0 0 1,0 0-1,0 0 0,-1 1 0,1-1 0,0 0 1,0 0-1,-1 0 0,1 1 0,0-1-83,-18-18 2109,14 15-1608,-2 0-248,1 0 0,-1 1 0,0-1 0,0 1 0,0 0-1,0 1 1,-1 0 0,1 0 0,-1 0 0,1 1 0,-1 0 0,0 0 0,0 0-1,1 1 1,-4 0-253,2 0 96,-1 1 0,1-1 0,0 1-1,0 1 1,-1 0 0,1 0 0,0 0 0,0 1-1,1 1 1,-1-1 0,1 1 0,-5 3-96,6-2 16,0 1 0,0 0 0,0 0 0,1 1 0,0-1 0,0 1 1,1 0-1,0 1 0,0-1 0,1 1 0,0 0 0,0 0 0,1 0 1,-1 0-1,2 0 0,-1 0 0,1 1 0,1-1-16,-1 2 8,0 1 0,1-1-1,0 0 1,1 1 0,0-1 0,1 0-1,0 1 1,1-1 0,0 0-1,0-1 1,1 1 0,0 0 0,1-1-1,2 3-7,-5-8 7,1 0-1,0 0 0,0-1 0,1 1 0,-1-1 0,1 0 0,-1 0 1,1 0-1,0-1 0,0 1 0,1-1 0,-1 0 0,0 0 1,1-1-1,-1 1 0,1-1 0,-1 0 0,1 0 0,0 0 0,-1-1 1,1 1-1,0-1 0,-1-1 0,1 1 0,0 0 0,0-1 1,-1 0-1,5-2-6,1 0 12,0 0 1,0-1 0,0-1 0,0 0-1,-1 0 1,0-1 0,0 0 0,-1 0 0,0-1-1,0 0 1,0-1 0,2-3-13,-4 4 9,0 0 1,-1 0-1,0-1 1,-1 1-1,1-1 1,-1 0-1,-1-1 0,0 1 1,0 0-1,0-1 1,-1 0-1,0-4-9,-1 2 9,-1 0-1,0 1 1,0-1-1,-1 0 1,-1 0-1,0 1 1,0-1-1,-1 1 1,0 0 0,-2-3-9,2 4 4,1 3-1,0 1-1,0 0 0,0-1 0,-1 1 1,1 0-1,-1 0 0,-1 0 1,1 0-1,-2-1-2,5 6 0,0 0 0,0 0 0,-1 0 0,1 0 0,0 0 0,0 0 0,0-1 0,0 1 0,0 0 0,0 0 0,0 0 0,0 0 0,0 0 0,-1 0 0,1 0 0,0 0 0,0 0 0,0 0 0,0 0 0,0 0 0,0 0 0,0 0 0,-1 0 0,1 0 0,0 0 0,0 0 0,0 0 0,0 0 0,0 0 0,0 0 0,0 0 0,0 0 0,-1 0 0,1 1 0,0-1 0,0 0 0,0 0 0,0 0 0,0 0 0,0 0 0,0 0 0,0 0 0,0 0 0,0 0 0,0 0 0,0 1 0,-1-1 0,1 0 0,0 0 0,0 0 0,0 0 0,0 0 0,0 0 0,0 0 0,0 1 0,-1 9 0,1 12 3,3-8 11,0 0 1,1 0 0,1 0 0,0 0 0,1-1 0,0 0 0,1 0 0,0-1 0,1 1 0,1-1 0,0-1 0,10 10-15,-5-6-97,1-2 0,0 0 1,0 0-1,1-2 0,1 0 0,0 0 0,1-2 0,0 0 0,3 0 97,2-2-1137,-8-7 339</inkml:trace>
  <inkml:trace contextRef="#ctx0" brushRef="#br0" timeOffset="9">7070 574 6921,'-2'-3'734,"0"-1"-27,-1 0 1,1 0-1,-1-1 0,0 2 1,0-1-1,-1 0 0,1 1 1,-1-1-1,1 1 0,-3-1-707,5 4 53,1 0 0,-1 0 0,0 0 0,0 0-1,1 1 1,-1-1 0,0 0 0,0 0-1,1 1 1,-1-1 0,0 0 0,0 1-1,1-1 1,-1 1 0,0-1 0,1 1-1,-1-1 1,1 1 0,-1-1 0,1 1-1,-1-1 1,1 1 0,-1 0 0,1-1-1,0 1 1,-1 0 0,1 0 0,0-1-1,-1 1 1,1 0 0,0 0 0,0-1-1,0 1 1,0 1-53,-7 27 415,6 0 15,0-1 0,4 22-430,-1 2 199,-2-45-186,1 0-1,0 0 1,0 0 0,0 0 0,1 0 0,0 0 0,0 0-1,1-1 1,-1 1 0,2-1 0,-1 0 0,1 0 0,0 0-1,2 3-12,-3-5 7,1-1-1,-1 0 0,0 0 0,1 0 0,-1-1 0,1 1 1,0-1-1,0 1 0,0-1 0,0-1 0,1 1 0,-1-1 1,0 1-1,1-1 0,-1 0 0,1-1 0,-1 1 0,1-1 1,-1 0-1,1 0 0,0 0 0,-1-1 0,1 0-6,5-1 14,0 0-1,0-1 0,-1-1 1,1 0-1,-1 0 0,0-1 1,0 0-1,0 0 0,0-1 1,-1 0-1,0-1 0,-1 0 1,1 0-1,3-5-13,-4 3 11,0 0 0,0 0-1,0 0 1,-1-1 0,-1 0 0,0 0-1,0-1 1,-1 1 0,0-1 0,-1 0-1,0 0 1,-1 0 0,0-3-11,0-24 28,-2-1 0,-2 0-28,1-26 7,10 93-37,-1 19 30,-2-13 7,1 1-1,2-1-6,-5-22 4,0-1-1,1 0 1,0 1-1,1-2 1,0 1-1,0-1 1,7 8-4,-2-4 19,2-1 0,-1 0-1,2-1 1,-1 0 0,2-1 0,1 0-19,-8-5-57,0-1-1,1-1 0,-1 0 0,1 0 1,0 0-1,0-1 0,0 0 1,0-1-1,1 0 0,-1-1 1,1 0-1,3 0 58,31-7-244</inkml:trace>
  <inkml:trace contextRef="#ctx0" brushRef="#br0" timeOffset="10">7802 78 8954,'0'0'33,"-3"-7"814,-1 0 0,1 1 1,-1 0-1,-1 0 1,1 0-1,-2-1-847,6 7 28,0 0-1,0 0 1,0 0-1,0 0 1,0 0 0,-1 0-1,1 0 1,0 0 0,0 0-1,0 0 1,0 0-1,0 0 1,0 0 0,-1 0-1,1 0 1,0 0 0,0 0-1,0 0 1,0 0-1,0 0 1,0 0 0,-1 0-1,1 0 1,0 0 0,0 0-1,0 0 1,0 0-1,0 0 1,0 0 0,0 0-1,-1 0 1,1 0-1,0 0 1,0 0 0,0 0-1,0 0 1,0 1 0,0-1-1,0 0 1,0 0-1,0 0 1,0 0 0,-1 0-1,1 0 1,0 0 0,0 1-1,0-1 1,0 0-1,0 0 1,0 0 0,0 0-28,-3 12 575,2 14-181,1-26-381,2 63 411,3 0-1,3 0 1,12 43-424,3 23 234,-11-47-134,-4 1 0,-3 0 0,-4 25-100,-6-69-2552,5-37 1552</inkml:trace>
  <inkml:trace contextRef="#ctx0" brushRef="#br0" timeOffset="11">7657 552 8786,'-28'-21'3681,"31"14"-2049,0-7-88,9 3-359,11 0-233,13 5-472,11-3-176,15 4-24,1-2 200,1-1-320</inkml:trace>
  <inkml:trace contextRef="#ctx0" brushRef="#br0" timeOffset="12">8349 541 3793,'-30'-28'1120,"19"18"-1,0-1 0,-1 2 1,0-1-1,-2 1-1119,7 5 1719,-6-4 722,13 8-2367,0 0-1,-1 0 1,1 0-1,0 0 0,0 0 1,0 0-1,0 0 1,0 0-1,0 0 0,-1 0 1,1 0-1,0 0 1,0 0-1,0 0 0,0 0 1,0 0-1,0 0 1,0 0-1,-1 0 0,1 0 1,0 0-1,0 0 1,0-1-1,0 1 0,0 0 1,0 0-1,0 0 1,0 0-1,0 0 0,0 0 1,0 0-1,-1 0 1,1 0-1,0-1 0,0 1 1,0 0-1,0 0 1,0 0-1,0 0 0,0 0 1,0 0-1,0-1 1,0 1-1,0 0 0,0 0 1,0 0-1,0 0 1,0 0-1,0 0 0,0 0 1,0-1-1,0 1 1,0 0-1,0 0 0,1 0 1,-1 0-1,0 0 1,0 0-1,0 0 0,0 0 1,0-1-1,0 1 1,0 0-1,0 0-73,41-4 233,0 1 0,5 3-233,56-5 121,-75 4-94,1 1 0,3 2-27,-7-1 30,0-1-1,17-2-29,-31 0 19,-3 2 24,-16 7-16,-19 11-6,0 1 0,2 1 0,-24 24-21,24-17 8,2 1 0,0 2 0,3 0 0,0 1 0,2 1 0,1 1 0,0 4-8,15-32 6,-2 6 48,1 0 0,0 1 0,-2 8-54,5-18 30,0 1 0,1 0 0,-1-1 0,1 1 0,0 0 0,0-1 0,0 1 0,0 0 0,1 0 0,-1-1 0,1 1-1,-1 0 1,1-1 0,0 1 0,0 0 0,0-1 0,1 0 0,0 2-30,-1-3 24,0 0-1,0 0 1,0 0 0,0 0-1,0 0 1,0 0 0,1 0-1,-1 0 1,0-1 0,0 1-1,1 0 1,-1-1 0,1 1-1,-1-1 1,0 0 0,1 0-1,-1 1 1,1-1 0,-1 0-1,1 0 1,-1 0 0,1 0-1,0-1-23,35-8 229,-31 7-195,40-15 294,36-21-328,-35 16 142,21-6-142,-50 22-152,0 1 0,0 0-1,0 2 1,1 0 0,15-1 152,11 5-279</inkml:trace>
  <inkml:trace contextRef="#ctx0" brushRef="#br0" timeOffset="13">9153 602 5481,'36'-99'3809,"-45"98"288,7-1-2057,2 8-175,5-5-697,-5-1-280,11 2-264,26 2-120,60 7-232,-37-16-88,3-9-104,0 0-15,0-3 599,-1 16 2264,-7 10-2040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3:22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446 750 3305,'69'-60'1931,"-62"49"-324,-13 7-399,-17 4 293,20 0-1244,-28 2 720,-1 2-1,1 1 1,0 2 0,1 0 0,-29 12-977,-6 1 346,37-12-218,0 1 0,-21 11-128,40-16 15,-1 1-1,1 1 1,0-1-1,0 2 1,1-1-1,0 1 1,0 0-1,1 1 1,-4 4-15,9-10 2,1 0-1,-1 0 1,0 0-1,1 0 1,0 0 0,-1 1-1,1-1 1,0 0-1,0 1 1,0-1 0,1 1-1,-1-1 1,1 1-1,-1 0 1,1-1 0,0 1-1,0-1 1,0 1-1,0 0 1,0-1 0,1 1-1,0 1-1,0 0 3,1-1-1,0 1 1,0-1 0,0 0-1,0 0 1,1 0-1,-1 0 1,1 0 0,0-1-1,-1 1 1,1-1 0,1 0-1,-1 1 1,1-1-3,10 6 11,-1-2 0,2 1 0,-1-2-1,1 0 1,0 0 0,14 1-11,6 1 19,-6-3-1,0 2-1,0 1 1,-1 1-1,3 3-17,-22-7 2,0 0-1,-1 0 1,0 1 0,0 0-1,0 0 1,-1 1 0,0 0-1,0 1 1,0-1 0,-1 1-1,1 0 1,-2 1 0,1 0-1,3 7-1,-5-8-2,-1 1-1,0-1 0,0 0 0,0 1 0,-1 0 1,0 0-1,-1 0 0,0 0 0,0-1 1,-1 2-1,0-1 0,0 0 0,-1 0 1,0-1-1,0 1 0,-1 0 0,0 0 0,0 0 1,-1-1-1,0 1 0,-1 0 3,0 1 47,-1-1 0,0 1-1,-1-1 1,0 0 0,0 0 0,-1-1-1,0 0 1,0 0 0,-1-1-1,0 0 1,0 0 0,0 0 0,-1-1-1,1-1 1,-1 1 0,-6 1-47,-8 3 174,-1-1 0,0-1 0,0-1 0,0-1 0,-1-1 0,1-1 0,-1-1 0,-16-2-174,35 0 20,1-1 0,0 0 0,-1 0 1,1 0-1,0-1 0,0 0 0,0 0 0,-4-2-20,8 3-22,-1 1 0,1-1 0,0 0 0,-1 0 0,1 0 0,0 0 0,0 0 0,0 0 0,0 0 0,0 0 0,0 0 0,0-1 0,0 1 0,0 0 0,1-1 0,-1 1 0,0 0 0,1-1 0,-1 1 0,1-1 0,0 1 0,-1-1 0,1 1 0,0-1 0,0 1 0,0-1 0,0 1 0,0-1 0,0 1 0,1-2 22,0 0-32,0 0-1,1 0 0,-1 1 0,1-1 0,-1 1 0,1-1 0,0 1 1,1-1 32</inkml:trace>
  <inkml:trace contextRef="#ctx0" brushRef="#br0" timeOffset="1">1010 1285 3577,'21'-39'2466,"7"-22"-2466,-27 60 81,-1 0 0,1 0 0,-1 0 0,0 0 0,1 0 0,-1 0 0,0-1 0,0 1 0,0 0 0,0 0 0,0 0 0,0 0 0,0-1 0,0 1 1,0 0-1,-1 0 0,1 0 0,0 0 0,-1 0 0,1 0 0,-1 0 0,1 0 0,-1 0 0,1 0 0,-1 0 0,0 0 0,0 0 0,1 0 0,-1 0 0,0 0 0,0 1 1,0-1-1,0 0 0,0 1 0,0-1 0,0 1 0,0-1 0,0 1 0,0-1 0,0 1 0,0 0 0,-1 0 0,1-1 0,0 1 0,-1 0-81,-4-2 483,-3-2-240,0 1-1,0 0 1,0 0 0,0 1-1,-1 0 1,1 0 0,-1 1-1,1 0 1,-1 1 0,0 0-1,1 1 1,-1 0 0,1 0-1,-1 1 1,1 0 0,0 1-1,0 0 1,0 1 0,0-1-1,0 2 1,-4 2-243,7-3 2,0 0 0,0 0 0,0 1 0,1-1 0,-1 1 0,1 1 0,0-1-1,1 1 1,0-1 0,0 1 0,0 1 0,0-1 0,1 0 0,0 1 0,0 0 0,1 0 0,0 0 0,0 0 0,1 0 0,0 0 0,0 0 0,0 0 0,1 0 0,0 1-1,1-1 1,-1 0 0,2 0 0,0 4-2,0-4 6,0 0 0,0-1 0,1 1 0,0-1 0,0 1 0,1-1 0,0 0 0,0 0 0,0-1 0,1 1 0,0-1 0,0 0 0,0 0 0,0-1 0,1 0 0,0 1 0,0-2 0,0 1 0,1-1 0,-1 0 0,1 0 0,-1-1 0,1 0 0,1 0-6,-2 0 12,-1-1 1,1 0-1,0 0 0,0 0 1,0-1-1,0 0 1,0 0-1,0-1 0,0 0 1,0 0-1,0 0 0,0-1 1,-1 1-1,1-1 1,0-1-1,-1 1 0,0-1 1,1 0-1,-1 0 1,0-1-1,-1 1 0,1-1 1,-1 0-1,1 0 1,-1-1-1,-1 1 0,1-1 1,0 0-1,-1 0-12,1-3 15,1 0-1,-2 0 1,1 0-1,-1-1 1,0 1 0,-1-1-1,0 1 1,0-1-1,-1 0 1,0 0 0,-1 0-1,0 0 1,0 0-1,-1 0 1,0 0 0,-1 0-1,0 1 1,0-1-1,-3-7-14,-14-47 71,15 47-66,4 16-5,-1 0 0,1-1 0,0 1 0,0 0 0,0 0 0,0 0 0,0 0 0,0 0 0,0 0 0,0 0 0,0 0 0,0 0 0,-1 0 0,1 0-1,0 0 1,0 0 0,0 0 0,0 0 0,0 0 0,0 0 0,0 0 0,0 0 0,-1 0 0,1 0 0,0 0 0,0 0 0,0 1 0,0-1 0,0 0 0,0 0-1,0 0 1,0 0 0,0 0 0,0 0 0,0 0 0,0 0 0,0 0 0,-1 0 0,1 0 0,0 0 0,0 1 0,0-1 0,0 0 0,0 0 0,0 0-1,0 0 1,0 0 0,0 0 0,0 0 0,0 0 0,0 0 0,0 1 0,0-1 0,0 0 0,0 0 0,0 0 0,0 0 0,0 0 0,0 0 0,0 0-1,0 0 1,0 0 0,1 0 0,-1 1 0,0 30-18,3-18 21,1 0 0,0 0 0,1-1 0,0 1 0,1-1 0,0 0 0,1 0 1,0-1-1,1 0 0,0 0 0,1-1 0,0 0 0,6 4-3,-7-6 1,1-1-1,1 0 0,-1 0 1,1-1-1,0 0 1,0-1-1,1 0 0,0-1 1,0 0-1,0-1 1,0 0-1,0 0 1,1-1-1,-1-1 0,12 0 0,7-2 112</inkml:trace>
  <inkml:trace contextRef="#ctx0" brushRef="#br0" timeOffset="2">1425 757 7017,'-3'-8'679,"-2"0"0,1-1-1,-1 1 1,0 1-1,-1-1 1,1 1-1,-2 0 1,1 0 0,-1 1-1,0-1 1,-7-3-679,14 9 46,-1 1 1,1-1-1,-1 1 0,1 0 1,-1-1-1,1 1 1,-1 0-1,0-1 0,1 1 1,-1 0-1,1 0 1,-1-1-1,0 1 0,1 0 1,-1 0-1,0 0 1,1 0-1,-1 0 0,0 0 1,1 0-1,-1 0-46,0 0 17,1 1 1,0-1-1,-1 0 0,1 1 0,0-1 0,-1 1 1,1-1-1,0 0 0,0 1 0,-1-1 1,1 1-1,0-1 0,0 0 0,0 1 0,0-1 1,0 1-1,0-1 0,0 1 0,0-1 1,0 1-1,0-1 0,0 1 0,0-1-17,5 34 88,-3-29-42,28 120 163,5 18 209,5 68-418,-31-154 196,-3-29 106,-2 1 0,-2-1 1,0 27-303,-6-37 496,-1-26 484,-2-31-190,7 27-770,1 0 1,0-1 0,1 1 0,1 0-1,0 0 1,1 0 0,0 0 0,4-7-21,0 2 3,0 2 0,1-1 1,0 1-1,1 0 0,8-7-3,-13 16 0,0 0-1,0 1 0,0 0 0,1 0 0,0 1 1,0 0-1,0 0 0,0 0 0,1 0 1,4-1 0,-9 4-2,1 1 1,1-1 0,-1 0 0,0 1-1,0-1 1,0 1 0,0 0 0,0 0-1,0 0 1,0 1 0,1-1 0,-1 1-1,0-1 1,0 1 0,0 0 0,0 0 0,-1 1-1,1-1 1,0 1 0,0-1 0,-1 1-1,1 0 1,-1 0 0,1 0 0,0 1 1,2 2-2,-1 0 1,0 0 0,0 0 0,0 1 0,0 0-1,-1-1 1,0 1 0,0 0 0,-1 0-1,0 1 1,0-1 0,0 0 0,-1 1 0,0-1-1,0 1 1,0 0 0,-1-1 0,0 1-1,-1-1 1,0 5 1,0 0 1,-1-1 0,0 0-1,-1-1 1,0 1-1,0 0 1,-1-1 0,-1 0-1,1 0 1,-2 0 0,1 0-1,-1-1 1,0 0 0,-3 2-1,1 0 8,-1-2 0,0 1 0,0-1 0,-1 0 0,0-1 0,-1-1 0,1 1 1,-1-1-1,0-1 0,-1 0 0,1-1 0,-12 3-8,21-7 62,-1 1-1,1-1 1,0 0 0,0 0 0,-1 0-1,1 0 1,0-1 0,0 1 0,-1-1-1,1 1 1,-1-1-62,2 1 60,1-1 0,-1 1 0,0-1 0,0 1 0,1-1 0,-1 1 0,0-1 1,1 1-1,-1-1 0,1 1 0,-1-1 0,1 0 0,-1 1 0,1-1 0,-1 0 0,1 0 0,-1 1 0,1-1 0,0 0 0,0 0 0,-1 0 0,1 0 0,0 1 0,0-1 0,0 0 0,0 0 1,0 0-62,3-17 1051</inkml:trace>
  <inkml:trace contextRef="#ctx0" brushRef="#br0" timeOffset="3">1990 605 5161,'0'0'185,"-1"0"0,1-1 0,-1 1 0,1 0 0,-1 0-1,1-1 1,-1 1 0,1 0 0,-1 0 0,0 0 0,1 0 0,-1 0 0,1 0 0,-1 0 0,1 0-1,-1 0 1,0 0 0,1 0 0,-1 0 0,1 0 0,-1 0 0,1 0 0,-1 1 0,0-1 0,1 0-1,-1 0 1,1 1 0,-1-1 0,1 0 0,0 1 0,-1-1 0,1 1 0,-1-1 0,1 0-1,0 1 1,-1-1 0,1 1 0,0-1 0,-1 1 0,1-1 0,0 1 0,-1 0-185,-3 8 92,1 1 0,0-1 0,0 1 0,1 0 0,0 0 0,1 0 0,0 0 0,1 0 0,0 0 0,0 0 1,1 0-1,1 0 0,-1 0 0,2 0-92,7 32 398,2-1 1,15 33-399,-6-16 222,-6-3-44,-2 1 1,-3 0-1,-2 0 0,-1 25-178,-5-62 17,25 132 244,-36-177 1285,7 10-1456,0 1 1,2-1 0,-1 1 0,2-1-1,0 0 1,1 1 0,2-6-91,-2 6 12,2 1 1,0-1-1,1 1 1,0 0-1,2 0 1,-1 1-1,1 0 1,6-8-13,-11 19-1,0 0 1,0-1 0,0 1 0,0 0-1,0 0 1,1 1 0,-1-1 0,1 0-1,-1 1 1,1-1 0,-1 1 0,1 0-1,0 0 1,0 0 0,-1 0 0,1 1-1,0-1 1,2 0 0,0 1-1,0 0 0,-1 1 0,1-1 0,0 1-1,-1 0 1,1 0 0,-1 1 0,1-1 0,-1 1 0,1 0-1,-1 0 2,9 6-2,0 0 1,-1 0-1,-1 1 0,0 0 0,0 1 0,0 1 0,-1 0 2,-4-4-3,0 1 0,0 0-1,-1 0 1,0 1 0,0-1 0,-1 1 0,0 0 0,0 1-1,-1-1 1,1 7 3,1 11 221,-1 1-1,-1 0 0,-2 2-220,2-9 2485,4-9-1150</inkml:trace>
  <inkml:trace contextRef="#ctx0" brushRef="#br0" timeOffset="4">2864 1207 5825,'2'-5'179,"-1"2"94,1 0 0,-1 0 0,1 0 1,-1 0-1,0 0 0,0 0 0,-1-1 1,1 1-1,-1 0 0,1-4-273,-2 5 166,1 1 0,-1-1 1,0 0-1,0 1 0,0-1 0,0 0 0,0 1 0,0 0 0,0-1 1,0 1-1,-1 0 0,1-1 0,0 1 0,-1 0 0,1 0 0,-1 0 1,0 0-1,1 0 0,-1 1 0,0-1 0,1 0 0,-1 1 0,0-1-166,-8-3 515,-1 0 0,1 0 0,-1 1 0,0 0 1,1 1-1,-1 0 0,-1 1-515,7 1 78,-1 0-1,1 0 1,0 1 0,0-1 0,-1 1 0,1 0 0,0 1 0,0-1 0,0 1 0,0 0 0,0 1 0,1-1 0,-1 1 0,0 0 0,-3 3-78,1-1 7,1 2 0,0-1 1,0 0-1,0 1 0,1 0 1,0 1-1,0-1 0,1 1 0,-1 0 1,2 0-1,-1 0 0,1 1 1,1-1-1,0 1 0,0-1 1,0 1-1,1 0 0,1 0 1,-1 0-1,2 7-7,-1-8 1,1 0 0,0 0 0,0 0 0,1 0 0,0 0 0,0-1 0,1 1 0,0-1 0,0 1 0,1-1 0,0 0 1,0 0-1,1 0 0,0-1 0,0 0 0,0 0 0,1 0 0,0-1 0,0 1 0,1-1 0,-1-1 0,5 3-1,-8-5 4,1-1 1,0 1-1,0-1 0,-1 1 0,1-1 1,0 0-1,0-1 0,0 1 1,1-1-1,-1 1 0,0-1 0,0-1 1,0 1-1,0 0 0,0-1 0,0 0 1,0 0-1,0 0 0,0-1 1,0 1-1,-1-1 0,1 0 0,0 0 1,-1 0-1,0 0 0,1-1 1,-1 0-1,0 1 0,1-3-4,2-1 12,0 0-1,0-1 1,-1 0 0,0 0 0,0 0-1,-1-1 1,0 1 0,0-1-1,-1 0 1,0 0 0,0-1-1,-1 1 1,1-3-12,-2-9 35,-1 0-1,0-1 1,-2 1-1,0 0 1,-1 0-1,-1 0 1,-1 0-1,-1-1-34,1 5 245,21 41-162,144 163 64,-155-182-269,0 0 1,0-1 0,1 0-1,-1 0 1,1 0-1,1-1 1,-1 1-1,0-1 1,1-1-1,0 1 1,0-1-1,0-1 1,1 1 121,11-2-602</inkml:trace>
  <inkml:trace contextRef="#ctx0" brushRef="#br0" timeOffset="5">3219 1147 6361,'0'1'417,"-1"0"0,1 0 0,0 0 0,-1 1 0,1-1 0,0 0 0,0 1 0,0-1 0,0 0 0,0 0 0,0 1 0,0-1 0,1 1-417,9 28 991,-5-18-190,20 48 701,-19-49-1286,-1 0 0,0 1-1,0-1 1,-1 1 0,-1 0 0,0 1-1,-1-1 1,0 6-216,-2-17 35,0 1 16,0 1 0,0-1 0,0 0 0,0 0 0,1 0 1,-1 0-1,1 1 0,-1-1 0,1 0 0,-1 0 0,1 0 0,0 0 0,0 0 0,0 0 0,1 0 0,0 1-51,-9-41 1813,1 13-1524,4 11-206,0-1 0,0 1 0,2-1 0,-1 0 0,2 1 0,0-1 0,1 1 0,0-1-1,2-2-82,-1 8 13,-1 1 0,2 1-1,-1-1 1,1 0-1,0 1 1,0 0-1,1-1 1,0 2-1,0-1 1,1 1-1,0 0 1,0 0-1,0 0 1,1 1 0,0 0-1,7-4-12,-7 5 38,1 0 0,0 1 0,0 0 1,0 0-1,1 1 0,-1 0 0,1 0 0,-1 1 0,1 0 0,0 1 0,-1 0 1,6 1-39,23 2 156</inkml:trace>
  <inkml:trace contextRef="#ctx0" brushRef="#br0" timeOffset="6">3800 1212 4849,'22'-108'2787,"-21"104"-2299,0 0-1,0 1 1,-1-1-1,0 0 1,0 0 0,0 0-1,0 0 1,0 0-1,-1 0 1,0-2-488,0-10 3049,1 16-3007,0 0 1,0-1 0,0 1 0,0 0-1,0 0 1,0 0 0,0 0 0,0-1-1,1 1 1,-1 0 0,0 0 0,0 0-1,0 0 1,0 0 0,0-1 0,0 1-1,0 0 1,0 0 0,1 0-1,-1 0 1,0 0 0,0 0 0,0 0-1,0 0 1,0 0 0,1-1 0,-1 1-1,0 0 1,0 0 0,0 0 0,0 0-1,1 0 1,-1 0 0,0 0 0,0 0-1,0 0 1,0 0 0,1 0 0,-1 0-1,0 0 1,0 0 0,0 0-43,1 1 32,-1-1 0,0 0 1,1 0-1,-1 1 0,0-1 0,1 0 1,-1 1-1,0-1 0,1 0 1,-1 1-1,0-1 0,0 0 0,1 1 1,-1-1-1,0 1 0,0-1 1,0 0-1,0 1 0,1-1 0,-1 1 1,0-1-1,0 1 0,0-1 1,0 1-33,1 5 24,0 1 1,0-1 0,1 1 0,0-1 0,1 1 0,-1-1 0,1 0-1,0 0 1,3 3-25,-1-2 25,-1 1 0,-1-1-1,1 0 1,-1 1 0,-1 0 0,0-1-1,0 1 1,1 6-25,5 53 168,-3-28-27,5 23-141,-7-50 20,0-1 0,1 1 1,0 0-1,1-1 0,0 0 0,1 0 1,1 1-21,-6-11 5,-1 0-1,0-1 1,1 1 0,-1 0 0,1-1 0,-1 1-1,1-1 1,-1 1 0,1 0 0,-1-1 0,1 1-1,-1-1 1,1 0 0,0 1 0,-1-1 0,1 1 0,0-1-1,-1 0 1,1 0 0,0 1 0,0-1 0,-1 0-5,1 0 5,0 0 0,-1-1 1,1 1-1,-1 0 0,1 0 0,-1-1 1,1 1-1,-1 0 0,1-1 1,-1 1-1,0-1 0,1 1 0,-1 0 1,1-1-1,-1 1 0,0-1 1,0 1-1,1-1 0,-1 1 1,0-1-1,0 1 0,1-1-5,9-41 184,-8 28-158,9-17 6,1 0 0,2 1 0,1 1 0,4-4-32,-18 30 0,1 0 1,-1 0-1,1 1 0,0-1 1,0 0-1,0 1 0,1-1 1,-1 1-1,1 0 0,-1 0 1,1 0-1,0 0 0,-1 0 1,3 0-1,-3 1-1,0 1 0,0 0 0,0-1 0,0 1 0,1 0 0,-1 0 0,0 0 0,0 1 0,0-1 0,0 0 1,1 1-1,-1 0 0,0-1 0,0 1 0,0 0 0,0 0 0,0 0 0,-1 0 0,1 0 0,0 1 0,0 0 1,11 8-1,0 1 0,-1 0 0,-1 1-1,0 0 1,8 13 1,-3-6 6,0-1 0,4 3-6,-14-15 3,1 0-1,-1-1 0,1 0 0,0-1 1,0 1-1,1-1 0,-1-1 0,4 2-2,-6-4 4,-1 1 0,0-1 0,1 1 1,-1-1-1,1-1 0,0 1 0,-1-1 0,1 1 0,-1-1 0,1-1 0,0 1 0,1-1-4,-4 0 26,0 1-1,0-1 0,0 0 1,0 0-1,-1 0 0,1 0 1,0 0-1,0-1 0,-1 1 1,1 0-1,-1-1 0,1 1 1,-1-1-1,0 0 1,1 1-1,-1-1 0,0 0 1,0 0-1,0 0 0,-1 0 1,1 0-1,0 0 0,-1 0 1,1 0-1,-1 0 0,1 0 1,-1 0-1,0 0-25,1-18 128,-1 1 0,0-1 0,-2 1 1,0-1-1,-1 1 0,-1 0 0,-3-8-128,1-2 142,0-1-1,2-5-141,3 5-10</inkml:trace>
  <inkml:trace contextRef="#ctx0" brushRef="#br0" timeOffset="7">4922 1089 4065,'60'-37'2264,"-59"37"-2182,-1 0-1,1-1 1,-1 1-1,1-1 1,-1 1-1,1-1 0,-1 1 1,1-1-1,-1 1 1,0-1-1,1 1 1,-1-1-1,0 0 0,1 1 1,-1-1-1,0 0 1,0 1-1,0-1 1,1 0-1,-1 1 0,0-1 1,0 0-1,0 1 1,0-1-1,0 0 1,0 1-1,0-1 0,-1 0 1,1 0-1,0 1 1,0-1-1,0 1 1,-1-1-1,1 0 0,0 1 1,-1-1-82,-16-15 2006,15 14-1677,-2-1-164,1 0 0,-1 0 1,1 1-1,-1 0 0,0 0 1,0 0-1,0 0 0,-1 0 0,1 1 1,0 0-1,0 0 0,-1 0 1,1 1-1,-1-1 0,1 1 1,-1 0-1,1 0 0,0 0 0,-1 1 1,1 0-1,-1 0 0,1 0 1,0 0-1,0 1 0,-1-1 0,1 1 1,0 0-1,1 0 0,-1 1 1,0-1-1,1 1 0,-1 0 1,-1 1-166,-4 5 52,-1 1 0,1 0 0,0 0 0,1 1 0,0 0-1,1 0 1,0 1 0,1 0 0,0 0 0,-2 10-52,5-13 6,0 1-1,1 0 0,0 0 1,1 0-1,0 0 1,1 0-1,0 0 0,0 0 1,1 0-1,0 0 0,1 0 1,2 8-6,-3-15 3,0 1 1,0-1 0,1 1 0,-1-1-1,1 1 1,0-1 0,0 0-1,0 0 1,0 0 0,0 0 0,1 0-1,-1 0 1,1-1 0,0 1 0,0-1-1,-1 0 1,2 0 0,-1 0-1,0 0 1,0 0 0,1-1 0,-1 1-1,1-1 1,-1 0 0,1 0 0,0-1-1,-1 1 1,1-1 0,0 1 0,-1-1-1,1 0 1,0 0 0,-1-1-1,1 1 1,2-2-4,1 1 12,0-1 0,-1-1 0,1 1 0,-1-1 0,0-1 0,0 1 0,0-1 0,0 0 0,0 0 0,-1 0 0,1-2-12,4-3 18,0-1 0,-1 0 0,0-1 1,0 0-1,-1-1-18,-5 5 6,1 1 1,-1 0-1,-1-1 1,1 0-1,-1 1 0,0-1 1,-1 0-1,0 0 1,0 0-1,0-1 0,-1 1 1,0 0-1,0 0 1,-1 0-1,0-2-6,-2-7 37,0 1 1,-1-1-1,-1 1 0,0 0 1,-1 1-1,-2-3-37,8 16 7,0 1 1,-1-1-1,1 1 0,0-1 1,0 1-1,0-1 0,0 1 1,-1-1-1,1 1 0,0-1 1,0 1-1,-1 0 0,1-1 1,0 1-1,-1 0 0,1-1 1,0 1-1,-1 0 0,1-1 1,-1 1-1,1 0 1,-1-1-1,1 1 0,0 0 1,-1 0-8,-1 11 51,7 27-41,0-19-48,0 0 0,2-1-1,0 0 1,1 0 0,1-1-1,0 0 1,2-1 0,0 0-1,0 0 1,2-1 0,0-1-1,0 0 1,1-1 0,1 0-1,0-1 1,1-1-1,0 0 1,1-1 0,0-1-1,18 7 39,2-3-430</inkml:trace>
  <inkml:trace contextRef="#ctx0" brushRef="#br0" timeOffset="8">5570 610 7930,'-2'-6'1204,"2"3"-543,0 0 0,-1-1 0,0 1 0,0 0 0,0 0 0,0 0 1,0 0-1,0 1 0,-1-1 0,-1-2-661,2 9 352,0 1 1,0-1-1,1 0 1,0 1-1,0-1 1,0 1-1,0 0-352,0-4 64,5 63 372,4 0 1,1 0-1,7 13-436,0 5 137,67 296 511,-77-351-3705,-7-16 1715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3:22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398 625 4977,'58'-17'2338,"-58"17"-2288,0 0 0,1 0 0,-1 0 0,0-1 0,0 1 0,0 0 0,1 0 0,-1 0 0,0 0 0,0 0 0,1 0 0,-1 0 0,0-1 0,0 1 0,0 0 0,1 0 0,-1 0 0,0-1 0,0 1 0,0 0 0,0 0 0,0 0 0,0-1 0,1 1 0,-1 0 0,0 0 0,0-1 0,0 1 0,0 0 0,0 0 0,0-1 0,0 1-1,0 0 1,0 0 0,0-1 0,0 1 0,0 0 0,0 0 0,0-1 0,0 1-50,-9-8 1573,-15-3 756,13 8-1989,0 0 0,0 1-1,-1 0 1,1 1 0,-1 1 0,1 0-1,-1 0 1,1 1 0,0 1 0,-1 0-1,-4 1-339,1 2 185,1 0-1,-1 0 0,1 1 0,1 1 0,-1 0 1,1 1-1,0 1 0,-4 4-184,3-3 29,1 2 1,0 0-1,1 0 0,1 1 1,0 1-1,0 0 0,2 1 1,0-1-1,0 2 0,1-1 0,1 1 1,1 0-1,0 1 0,1 0 1,-1 9-30,3-4 2,0 0 1,2 0-1,0 0 0,1 0 1,2 0-1,0 0 1,1 0-1,4 8-2,-5-18 2,2-1-1,0 0 0,0 0 1,1 0-1,0 0 0,1-1 1,0 1-1,1-1 0,0-1 1,0 0-1,1 0 1,1 0-1,-1-1 0,1 0 1,0 0-1,5 1-1,0-1 2,0-1 0,0 0 0,0-1 0,1-1 0,0 0 0,1-1 0,-1-1 0,0 0 0,1-1 1,0 0-1,0-2 0,13 0-2,-7-2 3,-1 0 1,1-1-1,-1-1 1,0-1-1,0-1 1,-1-1-1,0-1 1,0 0-1,2-3-3,-7 2 5,0 0 1,-1-1-1,-1 0 0,0-1 0,0-1 1,-1 0-1,-1-1 0,0 0 1,0 0-1,-2-1 0,1-1 1,5-12-6,-10 17 24,-1 0 1,1 0 0,-2-1 0,1 1 0,-1-1 0,-1 1-1,0-1 1,-1 0 0,0 0 0,0 0 0,-1 0 0,-1 0-1,1 0 1,-2 0 0,0 1 0,0-1 0,-1 0 0,0 1-1,-1-1 1,-2-3-25,-8-9 89,0 1-1,-1 0 0,-1 1 1,-2 1-1,1 1 1,-2 0-1,-1 2 1,0 0-1,-1 1 0,-1 1 1,0 1-1,-1 1 1,-7-2-89,14 8-11,1 1 0,-1 0 0,-8 0 11,19 5-93,1 0 0,0 0 0,0 0 1,-1 1-1,1 0 0,0 0 0,-1 0 1,1 0-1,0 1 0,-1-1 0,1 1 1,0 0-1,0 0 0,0 1 0,-2 0 93,-14 15-469</inkml:trace>
  <inkml:trace contextRef="#ctx0" brushRef="#br0" timeOffset="1">1665 498 8610,'-1'-1'169,"1"0"1,0 0 0,0 1-1,-1-1 1,1 0-1,0 0 1,-1 0 0,1 0-1,-1 0 1,1 1-1,-1-1 1,1 0 0,-1 0-1,0 1 1,1-1-1,-1 0 1,0 1-1,1-1 1,-1 1 0,0-1-1,0 1 1,0-1-1,0 1 1,1 0 0,-1-1-1,0 1 1,0 0-1,0 0 1,0 0 0,0-1-1,0 1 1,0 0-1,0 0 1,0 0-1,0 0 1,0 1 0,0-1-1,1 0 1,-1 0-1,0 1 1,0-1 0,0 0-1,0 1 1,0-1-1,1 1-169,-3 0 140,0 1-1,0 0 1,0 1-1,1-1 0,-1 0 1,1 1-1,-1-1 1,1 1-1,0 0 1,0 0-1,1 0 0,-1 0-139,-2 6 76,1 0 0,0 0-1,1 0 1,0 0 0,0 0-1,1 1 1,0-1 0,1 0-1,0 1 1,0-1 0,1 4-76,4 22 87,1 0 0,4 12-87,-7-35 26,24 95 86,-10-47-19,-3 1 0,-3 1 1,2 42-94,1 81-1290,-16-171 773</inkml:trace>
  <inkml:trace contextRef="#ctx0" brushRef="#br0" timeOffset="2">1644 982 7722,'5'-70'3102,"-5"69"-3003,0 0 1,0 0-1,0 0 1,0 0-1,-1 1 1,1-1-1,0 0 1,-1 0-1,1 0 1,0 1-1,-1-1 1,1 0-1,-1 0 1,1 1-1,-1-1 1,0 0-1,1 1 1,-1-1-1,0 1 1,1-1-1,-1 1 1,0-1-1,0 1 1,1 0-1,-1-1 1,0 1-1,0 0 1,0-1-1,0 1 0,1 0 1,-1 0-1,0 0 1,0 0-1,0 0 1,0 0-100,-32 2 1881,28-1-1490,-100 18 1796,1 3 0,-12 9-2187,51-13 189,61-17-169,0 0 1,0 0 0,0 0 0,0 0 0,0-1 0,-1 0-1,1 0 1,0 0 0,0 0 0,0-1 0,0 0 0,0 0-1,0 0 1,0 0-21,1 0 28,1-1 1,0 1-1,0-1 0,-1 1 0,1-1 0,0 0 1,1 0-1,-1 0 0,0 0 0,0 0 0,1 0 1,0 0-1,-1-1 0,1 1 0,0 0 0,0-1 1,0 1-1,0-1 0,1 1 0,-1-1 1,1 0-1,-1 0-28,-3-26 234,2 0 1,1 0 0,1-1 0,2-4-235,0 11 137,-1 0 1,-2 0-1,0 0 1,-1 1-1,-1-1 1,-1 1-1,-5-17-137,-4 7-360,-11-22 360,27 68-1704,6 14 1131</inkml:trace>
  <inkml:trace contextRef="#ctx0" brushRef="#br0" timeOffset="3">1723 34 4481,'-16'-4'2998,"-1"2"0,1 0 0,-6 1-2998,18 1 2817,15-1-992,20 1-1571,342-19 953,-355 17-1158,180 0 285,-116 3-75,-82-1-230,0 0 0,1 0-1,-1 0 1,1 0-1,-1 0 1,1 0 0,-1 0-1,0 0 1,1 1 0,-1-1-1,1 0 1,-1 0 0,0 1-1,1-1 1,-1 0-1,0 0 1,1 1 0,-1-1-1,0 0 1,0 1 0,1-1-1,-1 0 1,0 1 0,0-1-1,0 1 1,1-1-1,-1 0 1,0 1 0,0-1-1,0 1 1,0-1 0,0 1-1,0-1 1,0 0 0,0 1-1,0 0-28,-1 23-110,-1-7 172,0 71-49,3 0 0,5 1 0,3-2 0,4 1 1,8 19-14,83 438 72,-66-317 0,-34-211-61,-2-9 3,0 1 0,-1-1 0,0 1 0,0-1 0,-1 1 0,0 0 0,0-1 0,-1 1 0,-1 4-14,2-13 3,0 1 0,0-1 0,0 1 0,0-1 0,-1 1 0,1-1 0,0 0 0,0 1 0,-1-1 1,1 1-1,0-1 0,0 0 0,-1 1 0,1-1 0,-1 0 0,1 0 0,0 1 0,-1-1 0,1 0 0,-1 0 0,1 1 0,0-1 0,-1 0 0,1 0 0,-1 0-3,-8 6 68,-4 13-62,1 0-1,-2 6-5,-14 25 36,27-49-22,0 0 1,1 1-1,-1-1 1,0 0-1,0 0 1,0 0-1,0 0 1,0 0-1,0 0 1,0 0-1,-1 0 1,1-1-1,0 1 1,0 0-1,-1-1 1,1 1-1,0-1 1,-1 1-1,1-1 1,0 0-1,-1 0 1,1 1-1,-2-1-14,-1 1 31,-80 20 531,53-11-411,-1-3 1,-1 0 0,-18 0-152,-170 3 242,215-10-243,0 0 0,0-1 0,0 0 0,0 0 0,1 0 0,-1-1 0,0 0 1,1 0-1,-2-1 1,6 3-3,1 0 0,-1 0 0,1 0 0,0 0 0,-1 0 0,1 0 1,0-1-1,-1 1 0,1 0 0,0 0 0,-1 0 0,1 0 0,0-1 0,-1 1 0,1 0 1,0 0-1,0-1 0,-1 1 0,1 0 0,0-1 0,0 1 0,0 0 0,-1 0 1,1-1-1,0 1 0,0 0 0,0-1 0,0 1 0,0-1 0,0 1 3,9-4-1217,17 1-2587,-3 4 2056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17.51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20 213 3673,'0'-8'1073,"0"3"-276,-1 0 0,1-1-1,-1 1 1,0 0 0,0 0 0,0 0 0,-1 0-1,1 1 1,-3-5-797,4 9 63,-1 0-1,1 1 0,0-1 0,-1 0 1,1 0-1,0 0 0,0 1 1,-1-1-1,1 0 0,0 0 1,0 1-1,-1-1 0,1 0 1,0 1-1,0-1 0,0 0 0,-1 1 1,1-1-1,0 0 0,0 1 1,0-1-1,0 0 0,0 1 1,0-1-1,0 0 0,0 1 1,0-1-1,0 1 0,0-1 1,0 0-1,0 1 0,0-1 0,0 0 1,0 1-1,0-1 0,0 1-62,-2 133 456,5 0-1,9 41-455,-1-18 578,-1 201-109,-8-194-346,-2-159-117,-1 14 29,2 0 0,0 0 0,1 1 0,0-1 1,2-1-1,0 1 0,7 17-35,-11-35 6,1-1 1,-1 1-1,0-1 0,0 1 0,0-1 1,0 1-1,0-1 0,1 1 1,-1-1-1,0 1 0,1-1 1,-1 1-1,0-1 0,1 0 1,-1 1-1,0-1 0,1 1 1,-1-1-1,0 0 0,1 1 1,-1-1-1,1 0 0,-1 0 1,1 1-1,-1-1 0,1 0 1,-1 0-1,1 0 0,0 0-6,-1 0 10,1-1-1,-1 1 0,1-1 1,-1 0-1,1 1 1,-1-1-1,1 0 0,-1 1 1,1-1-1,-1 0 1,0 0-1,0 1 0,1-1 1,-1 0-1,0 0 1,0 1-1,0-1-9,5-42 200,-3-330 179,-5 203-308,3 150-68,0-86 6,-4 0 0,-5 0 0,-8-20-9,10 81 0,2-1 0,1 1 0,3-20 0,1 65 0,0 0 1,0-1 0,0 1-1,0 0 1,0 0-1,0 0 1,0-1 0,0 1-1,0 0 1,0 0 0,0 0-1,0 0 1,1-1-1,-1 1 1,0 0 0,0 0-1,0 0 1,0 0 0,0-1-1,0 1 1,1 0-1,-1 0 1,0 0 0,0 0-1,0 0 1,0 0-1,1 0 1,-1-1 0,0 1-1,0 0 1,0 0 0,1 0-1,-1 0 1,0 0-1,0 0 1,0 0 0,1 0-1,-1 0 1,0 0 0,0 0-1,0 0 1,0 0-1,1 0 1,-1 0 0,0 1-1,0-1 1,0 0-1,1 0 1,-1 0 0,0 0-1,0 0 1,0 0 0,0 0-1,1 0 1,-1 1-1,0-1 1,0 0 0,0 0-1,0 0 1,0 0 0,0 1-1,0-1 1,1 0-1,-1 0 1,0 0 0,0 1-1,14 12 5,-12-11-2,107 122 103,91 132-106,-192-244 3,26 34 18,2-2-1,2-1 0,1-2 1,25 18-21,60 36 85,32 28 48,-130-99-103,-1 0-1,-1 2 0,-1 0 1,13 21-30,-20-22 20,-9-14-9,-1-1 0,2 0 0,-1 0 0,1-1 0,1 0 0,-1-1 0,2 1-11,-9-8 24,-1 0-1,1-1 1,0 1-1,0 0 1,-1-1-1,1 1 1,0-1-1,0 1 1,0-1-1,-1 1 1,1-1-1,0 0 1,0 1-1,0-1 1,0 0-1,0 0 1,0 1-1,0-1 1,0 0-1,0 0 1,0 0-1,0 0 1,0-1-1,0 1 1,0 0-1,-1 0 1,1 0-1,0-1 1,0 1-1,0 0 1,0-1-1,0 1 0,0-1 1,-1 1-1,1-1 1,0 0-1,0 1 1,-1-1-1,1 0 1,0 1-1,-1-1 1,1 0-1,-1 0 1,1 0-1,-1 1 1,1-1-1,-1 0 1,0 0-1,1 0 1,-1 0-1,0 0 1,0 0-1,1 0-23,1-8 187,0-1-1,0 1 1,-1-1-1,0 1 1,-1-3-187,2-179 795,-11-55-795,-20-48 70,13 167-56,5-1-1,6-76-13,6 154-1043,-1 50 1045,0 0-1,0 0 0,0 0 1,0 0-1,0 0 1,0 0-1,0 0 0,0 0 1,0 0-1,0 0 1,0 0-1,0 0 0,0 1 1,0-1-1,0 0 1,0 0-1,1 0 0,-1 0 1,0 0-1,0 0 1,0 0-1,0 0 0,0 0 1,0 0-1,0 0 1,0 0-1,0 0 0,0 0 1,0 0-1,1 0 0,-1 0 1,0 0-1,0 0 1,0 0-1,0 0 0,0 0 1,0 0-1,0 0 1,0 0-1,0 0 0,0 0 1,0 0-1,0-1 1,1 1-1,-1 0 0,0 0 1,0 0-1,0 0 1,0 0-1,0 0 0,0 0 1,0 0-1,0 0 1,0 0-1,0 0 0,0 0 1,0 0-1,0 0 0,0-1 1,0 1-1,0 0 1,0 0-1,0 0 0,0 0 1,0 0-1,0 0 1,0 0-2,18 7-98</inkml:trace>
  <inkml:trace contextRef="#ctx0" brushRef="#br0" timeOffset="749.035">1859 859 3065,'9'-64'1997,"-9"61"-1677,1 1 0,-1 0 0,0-1 0,0 1 0,0-1 0,0 1 0,-1-1 0,1 1 0,0-1 0,-1 1 0,0 0 0,0-1 0,0 1 0,0 0 0,0 0 0,0 0 0,0-1 0,-1 1-1,1 0-319,-1 1 187,1-1-1,-1 1 0,0 0 0,0-1 0,0 1 1,0 0-1,0 0 0,0 0 0,0 1 0,0-1 1,0 0-1,0 1 0,-1-1 0,1 1 0,0 0 1,-2 0-187,-2 0 150,0 0 1,0 1 0,0-1 0,0 1-1,1 1 1,-1-1 0,0 1 0,1 0 0,-1 0-1,1 1 1,0 0 0,0 0 0,-1 0-151,-6 7 60,1 1 0,0-1 0,0 1 1,2 1-1,-1 0 0,1 1 0,1 0 0,0 0 0,1 0 1,1 1-1,0 0 0,0 1 0,-1 9-60,2-4 5,1 1 0,1-1 0,0 1 0,2 0 0,0-1 0,2 1 0,0 0 0,1 0 0,5 17-5,-4-27 0,0 0 1,0-1 0,1 0 0,0 1-1,1-2 1,0 1 0,1 0 0,0-1-1,0 0 1,7 7-1,-9-11 2,0-1 1,0 0-1,1 0 1,-1 0-1,1-1 0,0 0 1,0 0-1,0 0 0,0 0 1,1-1-1,-1 0 1,1 0-1,-1 0 0,1-1 1,0 0-1,0 0 0,-1 0 1,1-1-1,0 0 1,0 0-1,2 0-2,4-3 13,0 0 0,0 0 0,0-1 0,0 0 0,-1-1 0,1-1 0,-1 1 1,-1-2-1,1 0 0,-1 0 0,6-6-13,5-5 35,0-2 0,-2 0 0,-1 0 0,12-19-35,-22 29 16,0-2 0,-1 1 1,-1-1-1,0 0 0,-1 0 0,0 0 0,-1-1 0,1-5-16,-3 9 30,0-1 0,-1 1-1,0-1 1,-1 0-1,0 0 1,0 1-1,-1-1 1,-1 0 0,1 1-1,-2-1 1,-2-8-30,-1 1 49,-2 1 1,0-1 0,0 2-1,-2-1 1,1 1 0,-2 0-1,0 1 1,-2 0-50,7 6 12,-1 1-1,-1-1 1,1 2 0,-1-1-1,-1 1 1,1 0 0,-1 1-1,0 0 1,0 0-1,0 1 1,-1 0 0,0 1-1,1 0 1,-9-1-12,12 3-69,0 1 1,0 0-1,0 0 0,0 0 0,0 1 1,0 0-1,0 0 0,0 0 1,-2 2 68,5-2-128,0 0 0,-1 0 0,1 1 0,0 0 1,0-1-1,0 1 0,1 0 0,-1 0 0,0 1 1,1-1-1,-1 0 0,1 1 0,0 0 0,-1-1 0,2 1 1,-2 2 127,1-1-127,0 1 1,1-1-1,0 1 1,0 0-1,0-1 1,1 1-1,-1 1 127</inkml:trace>
  <inkml:trace contextRef="#ctx0" brushRef="#br0" timeOffset="1285.538">2307 953 7258,'14'-58'2601,"-14"58"-2567,1 0-1,-1-1 0,0 1 0,0 0 0,0-1 0,0 1 0,0-1 1,0 1-1,0 0 0,0-1 0,0 1 0,0-1 0,0 1 0,0 0 0,0-1 1,0 1-1,0-1 0,0 1 0,0 0 0,-1-1 0,1 1 0,0 0 1,0-1-1,0 1 0,-1 0 0,1-1 0,0 1 0,0 0 0,-1-1 0,1 1 1,0 0-34,-1 0 28,1 0 0,0 0 1,0 0-1,0 0 0,-1 0 1,1 0-1,0 0 0,0 1 1,0-1-1,-1 0 0,1 0 1,0 0-1,0 0 1,0 0-1,0 1 0,-1-1 1,1 0-1,0 0 0,0 0 1,0 1-1,0-1 0,0 0 1,0 0-1,0 0 0,0 1 1,0-1-1,-1 0 0,1 0 1,0 1-1,0-1 0,0 0 1,0 0-1,0 0 1,0 1-29,2 7 148,0 0 1,0 0-1,0 0 1,1 0-1,0 0 1,1 0-1,-1-1 1,1 0-1,5 7-148,1 3 147,2 4-43,7 13 254,7 20-358,-21-41 85,0 0 0,-1 0 0,0 0 0,-2 1 0,1-1 0,-1 5-85,-2-17 11,2 15 365,-2-1-1,1 0 0,-3 9-375,2-24 20,0 0-1,0 0 1,0 0-1,0 0 1,0 0-1,0 0 1,0-1 0,-1 1-1,1 0 1,0 0-1,0 0 1,0 0-1,0 0 1,0 0-1,-1 0 1,1 0-1,0 0 1,0 0-1,0 0 1,0 0-1,0 0 1,-1 0 0,1 0-1,0 0 1,0 0-1,0 0 1,0 0-1,0 0 1,-1 0-1,1 0 1,0 0-1,0 0 1,0 1-1,0-1 1,0 0-1,0 0 1,-1 0-1,1 0 1,0 0 0,0 0-1,0 0 1,0 0-1,0 1 1,0-1-1,0 0 1,0 0-1,0 0 1,0 0-1,0 0 1,0 0-1,-1 1 1,1-1-1,0 0 1,0 0 0,0 0-1,0 0 1,0 1-1,0-1 1,0 0-1,0 0 1,1 0-20,-8-14 658,-4-17-405,3 0-1,0-1 1,2 0-1,1 0 1,1-23-253,3 27 7,1 1 1,1-1 0,1 1 0,2 0 0,0 0 0,2 0 0,1 0-8,-4 19-2,0-1 0,0 1 1,1 0-1,0 0 0,0 0 0,1 0 1,0 1-1,0-1 0,1 1 1,-1 1-1,6-5 2,-6 7-4,0 0 1,1 1-1,-1-1 1,0 1-1,1 1 1,0-1-1,0 1 1,0 0-1,0 0 1,0 1-1,0 0 1,0 0-1,1 0 1,-1 1-1,0 0 0,0 0 1,2 0 3,3 1-3,1 1 0,0 0-1,-1 1 1,1 0 0,-1 1 0,0 0 0,0 1 0,0 0 0,-1 1-1,0 0 1,0 0 0,0 1 0,-1 1 0,0-1 0,0 1-1,-1 1 1,3 4 3,5 6 1,-1 1 0,-1 1 0,0 1 0,-2 0 0,-1 0 0,0 1 0,5 20-1,-8-12 175,-1 1-1,-1 0 0,-1 0 0,-1 28-174,-3-45 278,6 26 2281,12-5-1157</inkml:trace>
  <inkml:trace contextRef="#ctx0" brushRef="#br0" timeOffset="1737.197">3480 966 6801,'-50'-46'3425,"44"39"-1032,-2 1-321,5 6-776,7 5-391,10-1-577,14 4-88,15 1-56,2-2-40,9-2-24,5-2-24,3-5 1192,8 0-3976,4-2 2319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5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9010,'41'-58'3777,"-46"73"-1825,3 6-824,4 12-359,3 2-73,3 12-328,1-4-144,-2 3-136,0 5-32,-2-8 136,-3 0-112,1-9-520,0-10-296,3-10 336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1:42.30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2309 1741 8738,'-1'3'360,"1"0"1,-1-1-1,1 1 1,-1-1 0,0 1-1,0-1 1,0 1-1,-1-1 1,1 0-1,-2 3-360,2-5 41,1 1-1,-1 0 0,0-1 0,0 1 1,1-1-1,-1 1 0,0-1 1,0 0-1,0 1 0,0-1 1,1 0-1,-1 1 0,0-1 1,0 0-1,0 0 0,0 0 1,0 0-1,0 0 0,0 0 0,0 0 1,0 0-1,1 0 0,-1-1 1,0 1-1,0 0 0,0 0 1,0-1-1,0 1 0,1-1 1,-1 1-1,0-1 0,0 1 1,0-1-41,-14-9 335,1-1 1,0 0-1,1-1 0,1 0 1,-8-10-336,-28-26 360,9 13-269,-2 2 0,-1 2 0,-1 2 0,-2 2 0,0 1 0,-5 1-91,-74-27 25,-3 5 0,-1 6 1,-115-20-26,-4 14 519,-153-6-519,-78 23 964,418 31-934,43 4-68,17-5 37,0 0 0,0 0 0,0 0 0,0 0 0,0 0-1,-1 0 1,1 0 0,0 0 0,0 0 0,0 1 0,0-1 0,0 0-1,0 0 1,0 0 0,-1 0 0,1 0 0,0 0 0,0 1 0,0-1-1,0 0 1,0 0 0,0 0 0,0 0 0,0 0 0,0 1 0,0-1-1,0 0 1,0 0 0,0 0 0,0 0 0,0 1 0,0-1 0,0 0-1,0 0 1,0 0 0,0 0 0,0 0 0,0 1 0,0-1 0,0 0-1,0 0 1,1 0 0,-1 0 1,2 2-12,0 0 0,0-1 0,0 1 0,0-1 0,1 0 0,-1 0 0,1 0 0,-1 0-1,2 0 13,38 12-60,1-1 1,0-3-1,1-2 0,25 1 60,183 3-15,-87-12 26,0-7 0,0-7 0,-1-8-1,-1-7 1,118-38-11,-77 5 18,124-32 19,-288 86-34,0 2-1,1 1 1,0 2 0,27 1-3,-58 3 0,-1 1 1,0-1 0,0 2 0,0-1-1,3 2 0,-10-3 1,0 1 0,0 0-1,0-1 1,0 1-1,0 0 1,0 0 0,0 1-1,-1-1 1,1 0-1,0 1 1,-1-1 0,1 1-1,-1-1 1,0 1-1,1 0 1,-1-1 0,0 1-1,0 0 1,0 0-1,0 0 1,0 0-1,0 0 1,0 2-1,-1-1 1,1 0 1,-1 1-1,0-1 0,1 0 0,-2 0 1,1 0-1,0 1 0,-1-1 1,1 0-1,-1 0 0,0 0 0,0 0 1,0 0-1,0 0 0,-1 0 1,1 0-1,-1 0 0,-2 2-1,-4 6 1,-1-1 0,0 0 0,-1 0 0,-1 0-1,2-1 0,-37 31-24,-1-3 1,-1-1 0,-2-3-1,-17 7 24,-140 71-184,-147 54 184,252-120-9,-713 347 76,622-287 149,150-86-22,31-18-59,8-5-37,9-15 41,-2 13-109,8-18 44,1 0 1,1 1-1,2 1 1,7-8-75,-9 11 25,270-371 305,-236 326-300,-2-2 0,-3-2 0,-4-1 0,13-35-30,-30 55 17,-3-2 0,-1 0 0,-3-1 0,-2-1 0,-2 0 0,-3 0 0,-2-3-17,0-24 27,-4 1-1,-3-1 1,-4 1 0,-3 0-1,-4 0 1,-4-1-27,16 75 3,-2-9 5,0 1 0,-1 0 0,0 0 0,-1 0 1,0 0-1,-1 1 0,-1 0 0,-4-7-8,10 18 0,0 0 0,0-1 0,0 1-1,0 0 1,0 0 0,0 0 0,-1 0 0,1 0-1,0 0 1,-1 0 0,1 0 0,0 1 0,-1-1-1,1 0 1,-1 1 0,2 0-1,-1 0-1,0 0 1,0 0-1,1 0 0,-1 0 1,0 0-1,1 0 1,-1 0-1,0 0 1,1 1-1,-1-1 1,0 0-1,1 0 1,-1 1-1,0-1 0,1 0 1,-1 1-1,1-1 1,-1 1-1,1-1 1,-1 1-1,1-1 1,-1 1 1,-3 4-11,1 1 1,0-1 0,0 1-1,1 0 1,0 0-1,0-1 1,0 2 0,0 0 10,-9 39-18,3 0 1,1 1-1,2 0 1,2 1 0,3-1-1,1 1 1,2-1-1,4 5 18,12 68-15,6 0 0,26 69 15,62 159 32,-92-291 45,2-1-1,2-1 1,3-2-1,2 0 1,3-2-1,37 46-76,-57-81 41,1-1-1,0 0 1,1-1-1,1-1 1,3 1-41,-15-10 12,1-1 0,0 0 0,0 0 0,0 0 0,0-1 0,1 0 0,-1 0 0,0 0 0,1-1 0,0 0 0,-1 0 0,1 0 0,0-1 0,0 0 0,-1 0 0,1 0 0,0 0 0,-1-1 0,1 0 0,0-1-12,1 0 18,-1-1 0,1 0 0,-1-1 0,0 0 0,0 0 0,0 0 0,0 0 0,-1-1 0,1 0 0,-1 0 0,-1-1 0,1 1 0,-1-1 0,0 0 0,0 0-1,0-1 1,-1 1 0,2-7-18,1 0 27,-2-1-1,1 0 0,-2-1 1,0 1-1,0 0 0,-1-1 0,-1 0 1,-1 0-1,0 1-26,-2-11 21,-1 0 0,-1 1 0,-2 0-1,0 0 1,-2 0 0,0 1 0,-2 0 0,-9-16-21,-22-35 55,-45-62-55,48 80 10,11 13-35,-13-10 25,27 39-128,29 38-35,13 13 115,2-2 0,1-2 0,2-1 0,1-1-1,27 17 49,6-1 1628,2-2-1,62 28-1627,-23-19 1256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20.62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416 100 1664,'11'-65'1523,"-11"64"-1352,0 0-1,1 0 1,-1 0-1,-1 0 1,1 0-1,0 0 1,0 0-1,0 1 1,0-1 0,-1 0-1,1 0 1,0 0-1,-1 0 1,1 0-1,-1 0 1,1 0-1,-1 1 1,0-1-1,1 0 1,-1 0-1,0 1 1,1-1-1,-1 0 1,0 1-1,0-1 1,1 1-1,-1-1 1,0 1-1,0-1-170,0 1 159,0 0 0,1-1 0,-1 1 0,1 0 0,-1-1 0,0 1 0,1-1 0,-1 1 0,1-1 0,-1 1 0,1-1 0,-1 1 0,1-1 0,0 1 0,-1-1 0,1 0 0,0 1 0,-1-1 0,1 0 0,0 0-159,6 51 3512,0 25-3487,-2-13 145,4 129 430,-10 73-600,0 60 1737,8-245-1454,3 0 0,13 50-283,-33-155 497,-9-28-356,-16-66-55,-12-39 47,37 131-117,-1-1 0,-1 1 1,-2 1-1,-5-7-16,17 30-2,1 0 1,-1 1-1,1 0 1,-1-1-1,0 1 1,0 0-1,-1 1 1,1-1-1,0 1 1,-1-1-1,0 1 0,0 0 1,1 0-1,-1 0 1,0 1-1,0 0 1,-1-1 1,2 2-2,-1-1 0,1 1 0,-1 0 0,0 0 1,1 0-1,-1 1 0,1-1 0,-1 1 0,1 0 1,-1 0-1,1 0 0,-1 0 0,1 1 0,0-1 0,0 1 1,0 0-1,0 0 0,0 0 0,0 0 0,-1 2 2,-7 7-4,0 0-1,0 1 1,2 0-1,-1 1 1,2 0-1,0 1 0,0-1 1,1 2-1,1-1 1,-1 4 4,-3 12-7,0 1 1,2 0-1,2 1 0,-2 18 7,6-31-4,1-1 0,0 1-1,1 0 1,1 0 0,1-1-1,0 1 1,2 2 4,-2-15 0,-1 0-1,1-1 1,0 1-1,0 0 1,0-1-1,1 0 1,-1 1-1,2-1 1,-1 0 0,0 0-1,1-1 1,0 1-1,0-1 1,0 0-1,1 0 1,-1 0-1,1-1 1,0 1-1,0-1 1,0 0-1,1-1 1,-1 1-1,1-1 1,3 1 0,6 0 40,1-1 1,-1 0-1,1-2 1,-1 1-1,1-2 1,0 0-1,-1-1 1,1 0-1,4-3-40,23-7 148,20-8-148</inkml:trace>
  <inkml:trace contextRef="#ctx0" brushRef="#br0" timeOffset="675.459">938 963 3905,'-95'-37'1952,"68"31"278,27 6-2174,0 0 1,0 0-1,-1 0 1,1 0-1,0 0 1,-1 0-1,1 0 1,0 0-1,0 0 1,-1 0-1,1 0 0,0 0 1,0 0-1,-1 1 1,1-1-1,0 0 1,-1 0-1,1 0 1,0 0-1,0 1 1,0-1-1,-1 0 1,1 0-1,0 0 1,0 1-1,0-1 1,0 0-1,-1 0 0,1 1 1,0-1-1,0 0 1,0 1-1,0-1 1,0 0-1,0 0-56,0 2 183,0-1 0,0 0 0,1 0-1,-1 0 1,0 0 0,1 0 0,-1 0 0,1 0-1,-1 0 1,1 0 0,0 0 0,-1 0 0,1 0 0,0 0-1,0-1 1,0 2-183,3 0 170,-1-1 0,1 1 1,-1-1-1,1 1 0,0-1 0,-1 0 0,1-1 1,0 1-1,0-1 0,0 1 0,0-1 0,0 0 1,0-1-1,1 1-170,58-12 672,-53 9-520,19-4 60,-1-2 0,0-2-1,23-11-211,-34 14 35,0-2-1,0 0 1,-1 0-1,0-2 1,-1 0-1,4-6-34,-15 16 13,-1-2 0,-1 1 0,1 0 1,0 0-1,-1-1 0,0 1 0,0-1 0,0 0 0,0 0 0,0 0 1,-1 0-1,0 0 0,0 0 0,0 0 0,0 0 0,0-1 1,-1 1-1,0 0 0,0 0 0,0-1 0,-1 1 0,1 0 0,-1 0 1,0 0-1,0-1 0,0 1 0,-1 0 0,0 1 0,1-1 1,-1 0-1,-1-1-13,0 0 14,-1 0 0,0 0 0,0 1 0,0-1 1,0 1-1,0 0 0,-1 0 0,0 0 0,0 1 0,0 0 1,0 0-1,0 0 0,-1 0 0,1 1 0,-1 0 1,0 0-1,0 1 0,0-1 0,0 1 0,0 0 0,-2 1-14,0 0 3,0 1-1,0 0 1,1 0-1,-1 1 1,0 0-1,1 0 1,-1 1-1,1-1 1,-1 2-1,1-1 1,0 1-1,1 0 1,-1 1-1,1 0 1,0 0-1,-2 2-2,-7 7 0,1 1-1,0 0 0,1 2 0,1-1 0,-6 12 1,9-14-2,0 1 0,2 1-1,-1 0 1,2 0-1,0 0 1,1 1 0,1 0-1,0 0 1,2 0-1,-2 15 3,4-21-1,0 0-1,1 0 0,0 0 0,0 0 1,1 0-1,1 0 0,0 0 1,0 0-1,1-1 0,1 0 0,-1 1 1,2-2-1,-1 1 0,1-1 1,1 1-1,0-2 0,2 3 2,0-2-1,2 1-1,-1-1 1,1 0 0,1-1-1,0-1 1,0 0-1,0 0 1,1-1-1,-1-1 1,2 0 0,-1 0-1,0-2 1,1 0-1,0 0 1,0-1 0,6 0 1,8-1 282,0-1 0,0-2 1,0 0-1,-1-2 0,1-1 1,-1-1-1,22-8-282,20-11 717</inkml:trace>
  <inkml:trace contextRef="#ctx0" brushRef="#br0" timeOffset="1051.033">1882 212 10114,'-11'-11'1130,"7"7"-837,0 0 0,0 0-1,0 0 1,-1 0-1,1 1 1,-1-1 0,0 1-1,0 1 1,0-1 0,0 1-1,-1 0 1,1 0 0,-6-1-293,10 3 40,1 0 0,-1 0 0,0 0 0,0 1 0,1-1 0,-1 0 0,0 0 1,1 1-1,-1-1 0,0 0 0,0 1 0,1-1 0,-1 1 0,1-1 1,-1 1-1,0-1 0,1 1 0,-1-1 0,1 1 0,0 0 0,-1-1 1,1 1-1,-1 0 0,1-1 0,0 1 0,-1 0 0,1-1 0,0 1 0,0 0 1,0 0-1,0-1 0,-1 1 0,1 0 0,0 0 0,0 0-40,1 30 201,-1-29-181,8 54 62,2 0 0,11 27-82,-5-16 62,1 20-62,-4 17 104,-1 91-104,-3-22 110,14 43-110,-17-188-681,-3-19 307</inkml:trace>
  <inkml:trace contextRef="#ctx0" brushRef="#br0" timeOffset="1409.946">1574 744 10490,'-15'-7'4049,"5"0"-2641,20 7-895,6-9 31,23 4-208,16-6-176,30 4 304,10 2-160,21-5-128</inkml:trace>
  <inkml:trace contextRef="#ctx0" brushRef="#br0" timeOffset="1918.236">2407 919 4673,'-3'4'3832,"3"-4"-3664,0 1 1,1-1-1,-1 1 0,0-1 0,0 0 0,1 1 0,-1-1 0,0 1 0,1-1 0,-1 0 0,0 1 0,1-1 0,-1 0 0,0 0 0,1 1 0,-1-1 0,1 0 0,-1 0 0,1 1 0,-1-1 1,1 0-1,-1 0 0,1 0-168,16 7 262,0-2 0,1 0 0,0-1 1,0 0-1,0-2 0,1 0 1,-1-1-1,0-1 0,1-1 0,-1 0 1,0-1-1,11-4-262,-20 4 52,0 0 0,0-1 0,0-1-1,-1 0 1,1 0 0,-1 0 0,0-1 0,3-3-52,-9 7 24,0 0 0,-1 0 1,1-1-1,-1 1 0,1-1 1,-1 1-1,0-1 0,1 0 0,-1 0 1,0 1-1,0-1 0,0 0 0,0 0 1,-1 0-1,1 0 0,0 0 1,-1 0-1,1 0 0,-1 0 0,0-1 1,0 1-1,0 0 0,0 0 0,0 0 1,0 0-1,-1 0 0,1 0 1,-1 0-1,1 0 0,-1 0 0,0 0 1,1 0-1,-1 0 0,0 0 1,-1 0-1,1 0 0,0 1 0,0-1 1,-2-1-25,-1-2 14,0 1 1,0-1-1,0 1 1,0 0-1,-1 0 1,0 0-1,0 1 1,0 0-1,0 0 1,-1 0-1,1 0 1,-1 1-1,1 0 1,-1 0-1,0 1 1,0-1-1,0 1 1,0 0-1,0 1 1,0 0-1,0 0 1,0 0 0,0 0-1,0 1 1,0 0-1,0 1 1,0-1-1,0 1 1,1 0-1,-1 0 1,1 1-1,-1 0 1,1 0-1,0 0 1,-1 1-15,-9 6-5,1 1 1,1 0 0,-1 1 0,2 0 0,0 1-1,0 0 1,1 1 0,1 0 0,-7 12 4,13-18 1,0-1 0,1 1 0,0-1 0,0 1 0,0 0 0,1 0 0,1 1 0,-1-1 0,1 0 0,1 0-1,-1 1 1,1-1 0,1 1 0,0-1 0,0 0 0,0 0 0,1 1 0,0-1 0,1 0 0,0-1 0,3 7-1,1-1 7,0-1 0,0 0 0,1-1-1,1 1 1,0-2 0,1 1 0,0-1-1,0-1 1,5 4-7,-7-7 12,0 0-1,1-1 0,-1 0 0,1 0 1,0-1-1,0-1 0,1 1 1,-1-1-1,1-1 0,-1 0 1,1 0-1,0-1 0,10 1-11,-6-3-16,0 0-1,0 0 1,0-2-1,-1 1 1,1-2-1,0 0 1,11-5 16,-2-2-564,0 0 1,-1-2 0,20-13 563,10-13-714</inkml:trace>
  <inkml:trace contextRef="#ctx0" brushRef="#br0" timeOffset="2255.355">3100 871 7162,'-1'0'165,"0"1"1,0-1 0,1 0-1,-1 0 1,0 1-1,0-1 1,0 0 0,1 1-1,-1-1 1,0 1 0,0-1-1,1 1 1,-1-1 0,0 1-1,1-1 1,-1 1 0,0 0-1,1-1 1,-1 1 0,1 0-1,0 0 1,-1-1 0,1 1-1,-1 0 1,1 0 0,0 0-1,0 0 1,-1-1 0,1 1-1,0 0 1,0 0 0,0 0-1,0 0 1,0 0 0,0-1-1,0 2-165,4 38 743,-3-36-429,33 228 2506,-33-231-2786,1 13 357,0-1 0,-1 0 1,-1 1-1,0-1 0,-1 10-391,-5-38 1004,2-38-779,2 0 1,2 1-1,3-1 0,2 0 0,5-18-225,-8 61 3,0-1 0,1 1 0,0 0 1,0 0-1,1 0 0,0 0 0,1 0 0,0 1 0,1 0 1,0 0-1,0 0 0,1 1 0,0 0 0,0 0 0,1 1 1,0 0-1,1 0 0,-1 1 0,1 0 0,0 1 1,3-2-4,-1 2-30,0 0 0,0 0 0,0 1 0,0 0 0,1 1 0,0 1 0,-1 0 0,1 0 0,0 1 0,0 0 1,0 1-1,0 1 0,0 0 0,4 1 30,47 17-150</inkml:trace>
  <inkml:trace contextRef="#ctx0" brushRef="#br0" timeOffset="3152.287">3820 1012 3441,'-48'-153'4311,"48"153"-4235,0 0-1,0 0 0,0 0 1,0 0-1,0 0 0,0 0 0,1-1 1,-1 1-1,0 0 0,0 0 1,0 0-1,0 0 0,0 0 1,0 0-1,-1-1 0,1 1 0,0 0 1,0 0-1,0 0 0,0 0 1,0 0-1,0 0 0,0-1 1,0 1-1,0 0 0,0 0 0,0 0 1,0 0-1,0 0 0,-1 0 1,1 0-1,0 0 0,0 0 1,0-1-1,0 1 0,0 0 1,0 0-1,0 0 0,-1 0 0,1 0 1,0 0-1,0 0 0,0 0 1,0 0-1,0 0 0,0 0 1,-1 0-1,1 0 0,0 0 0,0 0 1,0 0-1,0 0 0,0 0 1,0 0-1,-1 0 0,1 0 1,0 0-1,0 0-75,-3 11 1080,1 17-1001,3-1 435,2 0 0,0 0 0,3 3-514,6 57 986,-11 17-375,-2-93 103,-1-12-135,-1-7 195,0-31-679,2 0 0,1 1 0,2-1 0,3-16-95,-2 27 24,-2 12-20,1 0 0,1 0 0,1 0 0,0 1 0,1-1-4,-3 10-2,1 0-1,0 0 0,0 0 1,0 0-1,0 1 0,1-1 1,0 1-1,0 0 0,0 0 1,1 0-1,-1 1 0,1 0 1,4-3 2,-6 5-4,1 0 1,0 1 0,0-1-1,0 1 1,1 0 0,-1 0-1,0 0 1,0 0 0,1 1-1,-1-1 1,0 1 0,1 1-1,-1-1 1,0 0-1,1 1 1,-1 0 0,0 0-1,0 0 1,0 1 0,3 0 3,5 3-5,0 1 0,0 0 1,-1 1-1,1 0 1,-2 1-1,2 1 5,10 9 1,-1 1-1,0 1 1,-2 1 0,0 1-1,-2 0 1,0 1 0,-2 1-1,0 1 1,-2 0 0,7 18-1,-16-29 9,-4-14-9,0 0 1,0 0-1,0 0 1,0 0 0,0 0-1,0 0 1,0 0-1,-1 1 1,1-1-1,0 0 1,0 0 0,0 0-1,0 0 1,0 0-1,0 0 1,0 0-1,0 0 1,0 0-1,0 0 1,0 0 0,0 1-1,0-1 1,0 0-1,0 0 1,0 0-1,-1 0 1,1 0 0,0 0-1,0 0 1,0 0-1,0 0 1,0 0-1,0 0 1,0 0 0,0 0-1,0 0 1,-1 0-1,1 0 1,0 0-1,0 0 1,0 0 0,0 0-1,0 0 1,0 0-1,0 0 1,0 0-1,0 0 1,-1 0 0,1 0-1,0 0 1,0 0-1,0 0 1,0-1-1,-14-14 66,11 8-54,0 1 0,0-1 0,1-1 0,0 1 0,0 0 0,0 0 0,1-1-1,0-4-11,0-61 24,2 60-26,1 0 0,0-1 1,0 1-1,2 1 0,-1-1 1,2 0-1,0 1 0,0 0 0,1 0 1,4-5 1,-7 11-4,1 0-1,0 0 1,0 1 0,0 0 0,1-1 0,0 2 0,0-1 0,0 0-1,0 1 1,1 0 0,0 0 0,0 1 0,0 0 0,0 0 0,0 0-1,1 1 1,-1 0 0,1 0 0,0 0 0,0 1 0,0 0 4,1 0-4,0 1 1,0 0 0,0 1-1,0-1 1,0 1 0,0 1-1,0 0 1,-1 0 0,1 0-1,0 1 1,-1 0 0,0 1-1,0 0 1,0 0 0,0 0-1,-1 1 1,1 0 0,-1 0-1,0 0 1,-1 1 0,0 0-1,1 0 1,-2 0 0,1 1-1,-1 0 1,1 2 3,1 2 0,-1 0-1,-1 0 1,0 0-1,0 1 1,-1 0-1,-1-1 1,0 1-1,0 0 1,0 24 14,-1 37-14,-2-51 11,1 0 1,0 1-1,2-1 1,1 0-1,1 0 1,4 16-12,-7-36-19,12 28-17,-13-29-10,1 0 0,-1 0 1,1 0-1,0 0 0,-1 0 1,1 0-1,0 0 0,-1 0 0,1-1 1,0 1-1,0 0 0,0 0 1,0-1-1,0 1 0,0-1 1,0 1-1,0-1 0,0 1 1,0-1-1,0 0 0,0 1 1,0-1-1,0 0 0,0 0 1,1 0-1,-1 0 0,0 0 46,20-8-470</inkml:trace>
  <inkml:trace contextRef="#ctx0" brushRef="#br0" timeOffset="3528.584">4979 779 6921,'-15'-4'3177,"6"4"-544,8 6-1913,2 8 48,8 14 0,-1 2-200,-2 9-304,-4-1-64,1 4-72,3 1-24,-3-1-8,-6 0 9,4-3 119,-4-6-208,3-9-320,6-11 247</inkml:trace>
  <inkml:trace contextRef="#ctx0" brushRef="#br0" timeOffset="3529.584">4886 340 9178,'1'-46'4169,"-26"12"-1793,21 12-1439,9 5-889,4 6 224,2 11 3744,8 4-2943</inkml:trace>
  <inkml:trace contextRef="#ctx0" brushRef="#br0" timeOffset="4218.562">5418 829 5809,'0'0'134,"0"-1"-1,0 1 1,0-1-1,-1 1 1,1-1 0,0 1-1,-1-1 1,1 1-1,0-1 1,-1 1-1,1-1 1,-1 1-1,1 0 1,-1-1-1,1 1 1,-1 0 0,1-1-1,-1 1 1,1 0-1,-1 0 1,0-1-1,1 1 1,-1 0-1,1 0 1,-1 0 0,0 0-1,1 0 1,-1 0-134,-1 0 122,1 0 1,0 1 0,0-1-1,0 1 1,0-1-1,0 1 1,-1 0 0,1-1-1,0 1 1,0 0-1,1 0 1,-1-1 0,-1 2-123,-1 2 160,-1 0 1,1 0-1,0 0 1,1 1 0,-1-1-1,1 1 1,-1 2-161,1-1 105,0 0 1,1 0-1,0 1 1,0-1-1,0 1 0,1-1 1,0 1-1,0-1 1,1 1-1,-1-1 1,1 1-1,1-1 1,-1 0-1,1 0 1,2 5-106,5 8 223,0 0 0,2-1 1,0 0-1,3 3-223,-4-7 147,0 0-1,-2 0 0,0 1 1,0 0-1,-1 1 1,1 6-147,-7 0 354,-2-16 39,-3-13 444,-4-28-465,2-1 0,1 0 0,2 0 0,2-3-372,0 32 26,1-9-7,0 0 1,0 0 0,2 0 0,0 0-1,1 0 1,0 0 0,5-11-20,-5 20 0,0-1 0,0 1 0,0-1 0,1 1 1,0 0-1,1 1 0,-1-1 0,1 1 0,0-1 0,1 2 0,0-1 0,0 1 0,0-1 0,0 2 1,1-1-1,3-1 0,2 0-5,-1 1-1,1 0 1,0 1 0,0 1 0,1-1 0,-1 2 0,1 0 0,-1 0 0,1 2 0,0-1 0,6 2 5,-11-1-3,0 1 0,0 1 0,-1-1 0,1 1 0,0 0 0,-1 1 0,0 0 0,1 0 0,-1 1 0,0-1 0,-1 1 0,1 1 0,-1 0 0,0 0 0,0 0 0,0 0 0,-1 1 0,4 5 3,-1-1-2,-1 1 1,-1 0-1,0 0 0,-1 1 0,0-1 0,0 1 0,-2 0 0,1 0 1,0 8 1,1 14 21,-2 1 1,0 25-22,-2-20-232,2 0 1,2 2 231,-5-37-224,1-1-1,0 0 0,0 0 1,0 0-1,1 1 1,-1-1-1,1-1 1,0 1-1,0 0 0,2 2 225,9 2-784</inkml:trace>
  <inkml:trace contextRef="#ctx0" brushRef="#br0" timeOffset="4571.211">6265 726 9194,'-29'-10'3705,"12"17"-2393,2 9-240,9 6-240,-2 12-263,8 2-313,3-1-48,5 9-96,6 1-32,1 0-32,-5-3 0,-4 1 40,-5-4 160,-2-2-496,3 1-264,8-18 328</inkml:trace>
  <inkml:trace contextRef="#ctx0" brushRef="#br0" timeOffset="4907.618">6194 299 11538,'-43'-51'4409,"18"21"-3152,4 7-657,4 2-152,13 10-240,9 11-200,9 5-112,24 23 64</inkml:trace>
  <inkml:trace contextRef="#ctx0" brushRef="#br0" timeOffset="5342.866">7073 749 4009,'1'-6'667,"0"0"1,0 0-1,0 0 0,-1 0 1,0 0-1,0 0 1,0 0-1,-1 0 0,0 0 1,0 0-1,-1 0 1,0 0-1,0 0 0,-1-2-667,1 5 159,1 0-1,-1 0 1,0 1-1,-1-1 1,1 0 0,-1 1-1,1-1 1,-1 1-1,0 0 1,1 0-1,-1 0 1,0 0-1,0 1 1,-1-1-1,1 1 1,0-1-1,-1 1 1,1 0-1,0 1 1,-1-1 0,1 0-1,-1 1 1,1 0-1,-1 0 1,-1 0-159,-8 1 119,1 0 1,-1 0 0,1 2-1,-1-1 1,1 2 0,0-1-1,0 2 1,1 0 0,-1 0-120,-6 5 38,-1 0 1,2 1-1,0 1 1,0 0-1,-1 3-38,14-11 0,-1 0 0,1 0-1,0 0 1,1 1 0,-1-1-1,1 1 1,0 0 0,0 0 0,0 0-1,1 1 1,0-1 0,0 1-1,0-1 1,1 1 0,-1 3 0,1-5-1,1-1 0,0 0 1,0 0-1,1 0 1,-1 0-1,1 1 1,-1-1-1,1 0 0,0 0 1,0 0-1,1 0 1,-1 0-1,0-1 1,1 1-1,0 0 0,-1-1 1,1 1-1,0-1 1,1 1-1,-1-1 1,0 0-1,1 0 0,-1 0 1,1 0-1,-1 0 1,1-1-1,0 1 1,0-1-1,2 1 1,14 5 1,1-1 0,0-1 0,0-1 0,0-1 0,1 0 0,7-1-1,28 4 5,-40-4-2,1 1 0,0 1 0,-1 0 0,1 1 0,-1 1 0,9 5-3,-21-9 0,0 0 1,0 1-1,-1-1 1,1 1-1,-1 0 1,0 0-1,1 0 1,-1 0-1,-1 0 1,1 1-1,0 0 1,1 2-1,-3-3 1,0 1 1,0-1-1,0 0 0,0 0 0,0 0 0,-1 1 1,1-1-1,-1 0 0,0 1 0,0-1 1,0 1-1,-1-1 0,1 0 0,-1 0 1,0 1-1,0-1 0,0 0 0,-1 2-1,-3 6 9,0 0 0,-1-1 0,0 0 0,-1 0 0,0-1 0,-1 0 0,0 0 0,0 0-1,-2-1-8,-6 7 20,-1-1 0,0-1 0,-1-1 0,-11 5-20,17-10 19,-1-1 0,-1 0 0,1-1 0,-1 0 0,0-1 0,0-1 0,0 0 0,-3-1-19,10-1 1,-1 0 1,0-1-1,1 0 0,-1-1 1,0 0-1,1 0 0,-1 0 1,1-1-1,-1 0 0,1 0 1,0-1-1,0 0 1,0-1-1,0 1 0,1-1 1,-2-1-2,5 2-40,0 1-1,0 0 1,0-1 0,1 0 0,-1 1 0,1-1-1,-1 0 1,1 0 40,1 0-23,0 0-1,0 0 0,0 0 1,0 0-1,0 0 0,1 0 1,-1 0-1,1-3 24</inkml:trace>
  <inkml:trace contextRef="#ctx0" brushRef="#br0" timeOffset="5747.797">7553 199 8530,'-9'-15'1219,"-2"-2"645,1-1 0,1-1 0,-2-5-1864,8 21 909,3 12-527,3 19-192,22 78-96,6 5-94,24 95 65,-31-83 125,-2 22-190,-17-100 14,-2-1-1,-2 1 0,-2 0 0,-2 0 0,-2 2-13,1-26 2194,0-6-1205</inkml:trace>
  <inkml:trace contextRef="#ctx0" brushRef="#br0" timeOffset="6078.516">7357 821 9722,'-9'-15'3705,"9"11"-2481,11 4-184,6-10 129,8 3-281,21-3-496,14 0-112,21-6-176,12 6-32,1-1 232,-12-2-160,-7 16 3385,-15 0-2553</inkml:trace>
  <inkml:trace contextRef="#ctx0" brushRef="#br0" timeOffset="6441.014">8174 665 8514,'58'-35'3609,"-63"43"-1889,0 4-368,-2 11-192,0 9-375,5 13-497,-3 9-96,5 4-112,0-3-16,0-2-8,6-4 16,2-10 88,2-5-40,4-13-544,3-7 4113,-2-17-2937</inkml:trace>
  <inkml:trace contextRef="#ctx0" brushRef="#br0" timeOffset="6442.014">8215 198 11026,'-14'-65'4049,"13"25"-3345,4 6-216,8 7-31,6 15-369,1 17 32</inkml:trace>
  <inkml:trace contextRef="#ctx0" brushRef="#br0" timeOffset="6789.468">8923 774 6121,'-3'-10'1068,"-1"1"1,0-1-1,0 1 0,-1 0 0,0 0 0,-1 1 0,0-1 0,-6-6-1068,10 13 79,0 1-1,1-1 0,-1 0 1,0 0-1,-1 1 0,1 0 0,0-1 1,0 1-1,-1 0 0,1 0 0,0 0 1,-1 0-1,1 0 0,-1 1 0,1-1 1,-1 1-1,0 0 0,1 0 1,-1 0-1,1 0 0,-1 0 0,0 0 1,1 1-1,-1-1 0,1 1 0,-1 0 1,1-1-1,-1 1 0,1 0 1,0 1-1,0-1 0,-1 0 0,1 1 1,0-1-1,0 1 0,0 0 0,-1 0-78,-9 11 35,-1 1 0,1 0 1,1 0-1,1 1 0,0 1 0,1-1 0,0 2 0,1-1 0,1 1 0,1 0 0,-1 7-35,3-12 7,2-1 1,0 1-1,0 0 0,1-1 1,0 1-1,1 0 1,0 0-1,2 4-7,-1-8 5,0-1-1,1 0 1,0 0 0,0 0-1,1 0 1,0 0-1,0-1 1,0 1 0,1-1-1,0 0 1,0 0 0,1 0-1,0-1 1,1 2-5,4 2 31,0-1 0,1 1 0,0-2 1,0 0-1,1 0 0,0-1 0,0 0 0,1-1 0,7 2-31,-1-1 559,0-1-1,1-1 1,-1-1-1,1-1 1,0 0-1,10-2-558,18-3 1430,15-4-1430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28.50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429 147 3777,'90'-6'2186,"-89"6"-2048,0 1 1,0-1 0,0-1 0,0 1-1,0 0 1,0 0 0,0 0-1,0 0 1,0-1 0,0 1 0,0 0-1,0-1 1,0 1 0,0-1 0,0 1-1,0-1 1,0 0 0,-1 1-1,1-1 1,0 0 0,0 0 0,-1 1-1,1-1 1,0 0 0,-1 0 0,1 0-1,-1 0 1,1 0 0,-1 0 0,0 0-1,1 0 1,-1 0 0,0 0-1,0 0 1,0 0 0,0 0 0,0 0-1,0 0 1,0 0-139,0-2 331,-1 0 1,0 0-1,0 0 0,0 0 0,0 0 1,0 0-1,-1 0 0,-1-2-331,-1-1 225,0 0-1,-1 1 1,1 0-1,-1 0 1,-1 0-1,1 0 1,-1 1-1,0 0 1,0 0 0,0 0-1,0 1 1,0 0-1,-1 0 1,0 1-1,1 0 1,-1 0 0,0 0-1,-5 0-224,-1 1 49,0-1 0,0 2 0,0-1 0,0 2 0,0 0 0,0 0 1,0 1-1,0 1 0,-12 4-49,7-1 12,0 1 0,0 1 1,1 1-1,0 1 0,0 0 1,-3 4-13,9-6 2,1 0 0,0 1 1,1 1-1,0-1 0,1 1 1,0 1-1,0-1 0,1 1 1,0 1-1,1 0-2,-6 16 2,2 2 0,1 0 1,1 0-1,1 0 0,2 1 0,1 0 0,1 0 0,2 1 1,1-1-1,2 0 0,4 21-2,-4-36 7,1 0 0,1 0 1,0 0-1,1-1 0,1 1 0,0-1 1,1-1-1,1 1 0,0-1 0,1-1 1,1 1-1,0-2 0,0 1 0,2-1 1,-1-1-1,1 0 0,1-1 0,0 0 1,0-1-1,1 0 0,1-1 0,-1-1 1,7 2-8,4 2 16,1-1 1,0-2 0,0-1-1,1 0 1,0-2 0,0-2-1,0 0 1,0-1 0,1-2-1,-1-1 1,0-1 0,0-2-1,0 0 1,0-2 0,-1-1-1,5-2-16,43-21-17</inkml:trace>
  <inkml:trace contextRef="#ctx0" brushRef="#br0" timeOffset="361.56">1076 206 7066,'-3'-2'988,"-27"-12"4129,30 14-5046,-1 0 0,0 0-1,1-1 1,-1 1 0,0 0-1,1 0 1,-1 0 0,0 0 0,1 0-1,-1 0 1,0 0 0,1 1-1,-1-1 1,1 0 0,-1 0-1,0 0 1,1 1 0,-1-1 0,1 0-1,-1 1 1,0-1 0,1 0-1,-1 1 1,1-1 0,-1 1 0,1-1-1,-1 1 1,1-1 0,0 1-1,-1-1 1,1 1 0,0-1-1,-1 1 1,1 0 0,0-1 0,0 1-1,-1 0 1,1-1 0,0 1-1,0 0 1,0-1 0,0 1-1,0 0 1,0 0-71,0 18 161,0 1 0,1-1 0,1 0-1,1 1 1,1-1 0,1 0 0,5 14-161,5 21 236,-9-28-121,-1 0-1,0 1 1,-2-1 0,-2 1 0,0-1 0,-1 1 0,-2 0-1,-1-1 1,-3 16-115,-1-16 55,-1 7 70,1 0 0,2 1 0,0 5-125,5-38 1,1 17-106,-1-18 95,0 0 0,0 1 0,0-1 0,0 1 0,0-1-1,0 0 1,0 1 0,0-1 0,0 0 0,0 1 0,0-1 0,0 0 0,0 1 0,1-1 0,-1 0 0,0 1 0,0-1-1,0 0 1,1 0 0,-1 1 0,0-1 0,0 0 0,1 0 0,-1 1 0,0-1 0,1 0 0,-1 0 0,0 0 0,1 1-1,-1-1 1,0 0 0,1 0 0,-1 0 0,0 0 0,1 0 0,-1 0 10,14-9-188</inkml:trace>
  <inkml:trace contextRef="#ctx0" brushRef="#br0" timeOffset="709.977">914 219 11490,'-2'-5'606,"0"1"-1,1-1 1,-1 1-1,1-1 1,0 0-1,0 1 0,1-1 1,-1 0-1,1-3-605,0 5 108,1 0 0,-1 0 0,1 0 0,0 0-1,0 0 1,0 0 0,0 1 0,0-1-1,1 0 1,-1 1 0,1-1 0,0 1 0,0-1-1,0 1 1,0 0 0,1-1-108,5-4 73,0 1 0,1 0 1,-1 1-1,1 0 0,1 0 0,-1 1 1,0 0-1,1 0 0,0 1 0,9-1-73,17-3 43,1 1-1,12 1-42,-13 1 6,-1 2 0,1 2-1,0 1 1,-1 1-1,1 3 1,10 2-6,-33-4 1,-1 0 0,1 1 0,-1 1-1,0-1 1,-1 2 0,1 0 0,-1 0 0,0 1 0,0 0 0,-1 1 0,0 0 0,-1 1 0,1 0 0,-2 1 0,1-1-1,-1 2 1,-1-1 0,0 1 0,1 2-1,1 6 7,0 1-1,-1-1 1,-1 1-1,-1 1 0,-1-1 1,-1 1-1,-1 0 1,0 0-1,-2 1 1,0-1-1,-1 0 1,-2 0-1,0 0 1,-4 18-7,0-13 11,-1 0 0,-1-1 0,-2 0 1,0 0-1,-2-1 0,-1 0 1,0-1-1,-2 0 0,0-1 1,-2-1-1,-11 12-11,-29 23 121,-3-2-1,-3-2-120,41-34 55,0-1 1,-2-1-1,-12 5-55,26-15 24,0-1 1,-1 0-1,1-1 1,-1-1 0,0 1-1,0-2 1,-1 1-1,1-2 1,-9 1-25,18-1 24,0-1 0,0 0 0,0 0 0,0 0 0,0 0 0,0 0 0,0 0 0,0 0 0,0-1 0,0 1 0,0-1 0,0 0 0,0 1 0,0-1 0,0 0-1,0 0 1,1 0 0,-1 0 0,0 0 0,1-1 0,-1 1 0,1 0 0,-1-1 0,1 1 0,0-1 0,0 0 0,0 1 0,0-1 0,0 0 0,0 0 0,0 1 0,0-1 0,1 0 0,-1-2-24,1-14 2176,12-32-1025</inkml:trace>
  <inkml:trace contextRef="#ctx0" brushRef="#br0" timeOffset="1278.003">2489 113 6937,'-1'-5'480,"-1"1"-1,0 0 0,0 0 0,0 0 0,0 0 0,-1 0 0,1 0 0,-1 0 1,0 1-1,0 0 0,0-1 0,-1 1 0,1 0 0,-1 1 0,0-1 0,-2-1-479,0 2 260,1-1 0,-1 1 0,0 0 0,0 0 0,0 1 0,-1 0 0,1 0 0,0 0-1,0 1 1,-1 0 0,-1 0-260,-6 1 88,-1 1 1,1 0-1,0 2 0,0-1 0,0 2 0,0 0 0,1 0 1,-1 1-1,1 1 0,-2 2-88,-4 4 15,1 0 0,1 2 1,0 0-1,1 1 0,1 0 0,0 1 0,1 1 1,1 1-1,1 0 0,0 0 0,2 1 0,0 1 0,1-1 1,1 4-16,2-8 2,0 1 0,2-1 1,0 1-1,1 0 0,1 1 1,0-1-1,1 0 0,1 1 1,1-1-1,0 0 0,1 0 1,1 1-1,1-1 0,0-1 1,1 1-1,1-1 0,1 0 1,5 10-3,-4-14 11,0 0 1,1-1 0,0 0-1,1-1 1,0 0 0,0 0-1,1-1 1,1-1 0,-1 0-1,1 0 1,1-1 0,-1-1-1,1 0 1,0 0 0,4-1-12,8 3 43,0-1 1,1-1 0,0-1-1,0-1 1,0-2-1,1 0 1,17-3-44,-15-1 54,0-2-1,-1-1 1,1-1 0,-2-2 0,16-6-54,13-4 8</inkml:trace>
  <inkml:trace contextRef="#ctx0" brushRef="#br0" timeOffset="1666.36">3168 65 8210,'-11'-11'1347,"3"1"111,0 2 0,-1-1 0,0 1-1,-1 0 1,-4-2-1458,14 10 29,0 0 0,-1 0 0,1 0-1,0 0 1,0 0 0,-1 0 0,1 0-1,0 0 1,0 0 0,-1 0 0,1 0-1,0 0 1,0 0 0,-1 0 0,1 0 0,0 0-1,0 0 1,0 0 0,-1 0 0,1 0-1,0 1 1,0-1 0,-1 0 0,1 0-1,0 0 1,0 0 0,0 1 0,0-1-1,-1 0 1,1 0 0,0 0 0,0 0 0,0 1-1,0-1 1,0 0 0,0 0 0,0 1-1,-1-1 1,1 0 0,0 0 0,0 1-1,0-1 1,0 0 0,0 0 0,0 0 0,0 1-1,0-1 1,0 0 0,0 0 0,0 1-1,0-1 1,1 0 0,-1 0 0,0 1-1,0-1 1,0 0 0,0 0 0,0 0-1,0 1-28,4 23-60,-3-17 162,8 90 66,-4 1 1,-6 53-169,1 28 201,0-161-168,3 70 449,-8 57-482,5-144 51,-1 1 0,1 0 0,0 0 1,0 0-1,0 0 0,0 0 0,0 0 1,0-1-1,1 1 0,-1 0 1,1 0-1,-1 0 0,1-1 0,0 1 1,0 1-52,0-3 37,0 1 0,0 0-1,1 0 1,-1-1 0,0 1 0,0-1 0,1 1 0,-1-1 0,0 1 0,1-1 0,-1 0 0,1 1 0,-1-1-1,0 0 1,1 0 0,-1 0 0,1 0 0,-1-1 0,0 1 0,1 0 0,0-1-37,65-10 478,26-9-478,47-9 248,-113 25-715,2 1 0,-1 1-1,0 2 1,3 1 467,43 7-779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34.7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92 553 6801,'-55'-113'2942,"37"86"-1619,6 21 28,10 6-1032,1 0-288,1 0 0,0 0-1,0 1 1,-1-1 0,1 0 0,0 0-1,0 0 1,-1 1 0,1-1 0,0 0-1,0 0 1,0 1 0,0-1 0,-1 0-1,1 0 1,0 1 0,0-1 0,0 0 0,0 1-1,0-1 1,0 0 0,0 1 0,0-1-1,0 0 1,0 0 0,0 1 0,0-1-1,0 0 1,0 1 0,0-1 0,0 0-1,0 1 1,0-1 0,0 0 0,0 0-1,1 1 1,-1-1 0,0 0 0,0 1 0,0-1-1,0 0 1,1 0 0,-1 0 0,0 1-31,8 18 154,24 48 179,75 173 599,-91-195-833,-1 0 1,-2 1 0,-3 1-1,3 26-99,-9-46 43,-1 0 0,-1 0-1,-2 0 1,0 0 0,-4 22-43,4-48 20,-1 0 1,1 1-1,0-1 1,0 0-1,-1 0 1,1 1-1,0-1 1,-1 0-1,1 0 1,-1 0-1,0 1 0,1-1 1,-1 0-1,0 0 1,0 0-1,0 0 1,0 0-21,0-1 33,1 0-1,-1 1 1,1-1 0,-1 0-1,1 0 1,-1 0 0,1 0 0,-1 0-1,1-1 1,-1 1 0,1 0 0,-1 0-1,1 0 1,0 0 0,-1 0 0,1-1-1,-1 1 1,1 0 0,-1-1-1,1 1 1,0 0 0,-1 0 0,1-1-1,0 1 1,-1-1 0,1 1 0,0 0-1,-1-1 1,1 1-33,-4-6 256,0 0-1,1 0 1,-1 0-1,1-1 1,-2-6-256,-24-75 133,4-1 0,3-1 0,5-2 0,4 1 0,0-40-133,10 91-1,2 0-1,1 0 0,2 0 0,2 0 0,2 0 0,1 1 1,3-4 1,-4 25-10,0 1 0,1 0 1,0 0-1,1 1 1,1 0-1,1 1 1,7-10 9,-8 14-12,0 1 0,1 0 0,0 0 1,1 1-1,0 1 0,0-1 0,1 2 1,0 0-1,0 0 0,9-3 12,-14 7-6,0 1 0,0-1 0,0 1 0,0 1 0,1-1-1,-1 1 1,0 1 0,1-1 0,-1 1 0,0 0 0,1 1 0,-1 0 0,0 0 0,1 1-1,-1 0 1,0 0 0,0 0 0,0 1 0,-1 0 0,1 0 0,-1 1 0,1 0 0,-1 0-1,0 0 1,-1 1 0,1 0 0,-1 0 0,0 1 0,0-1 0,0 1 0,2 4 6,2 5-5,0-1 0,-1 1 0,0 0 1,-1 1-1,-1-1 0,0 1 0,-1 1 1,-1-1-1,-1 1 0,0 0 0,-1 0 0,-1 0 1,-1-1-1,0 1 0,-2 14 5,-2-3-1,-1 0 0,-1 0-1,-1-1 1,-2 0 0,-1 0 0,-1-1 0,-1 0-1,-1-1 1,-3 3 1,-20 31 8,-19 20-8,39-57 8,-2-1 0,0-1 0,-1-1 0,-1-1 0,-3 1-8,20-16 8,-1 0 0,0 0-1,0-1 1,0 0 0,0 0 0,-1 0-1,1 0 1,-1-1 0,1 1 0,-1-1-1,-1 0-7,5-1 4,0 0 0,0 0-1,0 0 1,0 0 0,0 0 0,0 0-1,0 0 1,0-1 0,0 1 0,0 0-1,0-1 1,0 1 0,0 0-1,0-1 1,0 0 0,1 1 0,-1-1-1,0 1 1,0-1 0,1 0 0,-1 0-4,0 0 3,0-1-1,0 0 1,0 1 0,0-1 0,1 0 0,-1 0 0,1 0 0,-1 0 0,1 0 0,0 1 0,0-1 0,-1 0 0,1 0 0,1 0 0,-1-1-3,0-1-2,0 1 0,1 0 0,-1-1 0,1 1 0,0 0 0,0-1-1,0 1 1,0 0 0,1 0 0,-1 0 0,1 0 0,0 0 0,-1 0 0,2 1 0,-1-1 0,0 0 0,2 0 2,0 0-7,-1 0 1,1 0 0,0 1 0,1-1 0,-1 1 0,0 0-1,1 1 1,-1-1 0,1 1 0,-1 0 0,5-1 6,2 1-9,-1 0 0,1 0 1,0 2-1,-1-1 0,1 1 1,0 1-1,-1 0 0,0 0 1,1 1-1,-1 0 0,1 1 9,11 7-4,0 0-1,-2 1 0,1 1 0,-2 0 0,0 2 0,4 5 5,33 32-70,14 21 70,-35-35 135,2-1 1,1-2 0,1-2-1,3-1-135,8-3 484,5-11-180</inkml:trace>
  <inkml:trace contextRef="#ctx0" brushRef="#br0" timeOffset="775.545">1206 833 4449,'-1'0'268,"0"1"0,1-1 0,-1 1-1,1 0 1,-1-1 0,1 1 0,-1 0 0,1-1 0,0 1 0,-1 0 0,1 0 0,0-1-1,-1 1 1,1 0 0,0 0 0,0 0 0,0 0 0,0-1 0,0 1 0,0 0 0,0 0-1,0 0 1,0-1 0,0 2-268,1-1 200,0 1 0,-1-1 1,1 1-1,0-1 0,0 1 0,0-1 0,0 1 0,0-1 1,0 0-1,0 0 0,1 0 0,-1 1-200,4 1 181,-1 0 0,1 0-1,-1 0 1,1-1 0,0 1 0,0-1 0,3 1-181,9 1 205,1 0 0,-1-1-1,1-1 1,-1-1 0,1 0 0,0-1 0,-1-1 0,1-1 0,4-1-205,-11 1 38,-1 0 0,0 0 1,0-1-1,0-1 0,0 0 0,0 0 1,-1-1-1,0 0 0,0 0 1,0-1-1,-1-1 0,0 1 0,0-1 1,0-1-1,-1 1 0,1-3-38,-6 7 29,1-1 0,-1 1 0,0-1 0,-1 0 0,1 1 0,-1-1 0,0 0 0,0 0 0,0 0 0,0 0 0,-1 0 0,1-1 0,-1 1 0,0 0 0,0 0 0,-1 0 0,1 0 0,-1 0 0,0 0-1,0 0 1,0 0 0,-1 0 0,1 0 0,-1 1 0,0-1 0,-2-3-29,1 3 10,0-1 0,0 1-1,0 0 1,-1 0 0,0 0 0,1 1-1,-1-1 1,-1 1 0,1 0 0,0 0-1,-1 0 1,1 1 0,-1-1 0,0 1-1,0 0 1,0 1 0,0-1 0,0 1-1,0 0 1,-1 0 0,0 1-10,-5 0-4,-1 1 1,1 0 0,0 0-1,0 2 1,0-1-1,0 2 1,0-1-1,1 1 1,-1 1 0,1 0-1,0 0 1,-1 2 3,-4 3-5,1 0 0,0 1 0,1 0 0,0 1 0,0 0 0,1 1 0,-4 7 5,5-4 0,0-1 1,2 2 0,0-1-1,1 1 1,0 1-1,1-1 1,1 1 0,1 0-1,1 1 1,0 3-1,2-14 6,1 1 1,0-1-1,1 1 1,0 0-1,0-1 1,1 1-1,0-1 1,0 1-1,1-1 1,0 1-1,1-1 0,0 0 1,0 0-1,1 0 1,0 0-1,0-1 1,1 1-1,-1-1 1,2 0-1,-1-1 1,1 1-1,0-1 1,2 1-7,7 4 34,0 0 1,1-2 0,0 0 0,1 0 0,0-2 0,0 0 0,1-1 0,-1 0 0,2-2 0,6 1-35,-1-1-140,0-1 1,0-1 0,1-1-1,-1-1 1,0-1-1,1-2 1,18-3 139,19-10-408</inkml:trace>
  <inkml:trace contextRef="#ctx0" brushRef="#br0" timeOffset="1316.187">2426 713 7490,'-1'-4'508,"-1"0"0,0 0 0,0 1 0,0-1 0,-1 1 0,1-1 0,-1 1 0,0 0 0,1 0 0,-2 0 0,1 1 0,0-1 0,0 1 0,-2-1-508,1 1 214,-1 0-1,0 1 0,1-1 1,-1 1-1,0 0 0,0 0 1,0 1-1,0 0 0,0 0 1,0 0-1,-4 1-213,-4 0 137,0 1 0,0 0-1,1 1 1,-1 1 0,1 0 0,-1 1-1,1 0 1,1 1 0,-1 0 0,1 1 0,-3 2-137,7-5 5,1 1 0,0 0 1,0 0-1,1 0 1,0 1-1,0 0 0,0 0 1,0 0-1,1 1 0,0-1 1,0 1-1,1 0 1,0 0-1,0 1 0,1-1 1,0 0-1,0 1 1,0-1-1,1 6-5,0-8 2,1 0 1,0-1-1,1 1 0,-1 0 1,1-1-1,0 1 0,0-1 0,1 1 1,-1-1-1,1 0 0,0 1 1,0-1-1,0 0 0,0 0 1,1 0-1,0-1 0,0 1 1,0-1-1,0 1 0,1-1 1,-1 0-1,1 0 0,-1 0 0,4 1-2,10 5 8,0-1 0,0 0-1,1-1 1,-1-1 0,13 2-8,21 8 11,-42-12-8,0-1-1,-1 1 0,0 0 0,0 1 1,0 0-1,0 0 0,-1 0 1,2 3-3,-6-6 0,-1 1 1,0 0-1,1 0 1,-1 0-1,0 0 1,-1 0 0,1 0-1,0 0 1,-1 0-1,0 1 1,0-1-1,0 1 1,0-1 0,0 1-1,-1-1 1,1 1-1,-1 0 1,0-1-1,0 1 1,0 0-1,-1-1 1,0 1-1,0 4 7,-2 0-1,1 0 1,-1 0-1,-1 0 1,1-1 0,-1 0-1,0 1 1,-1-1 0,0-1-1,0 1 1,0-1-1,-1 0 1,0 0 0,-3 2-7,-2 1 18,0 1 0,-1-2 1,-1 0-1,1 0 1,-1-1-1,-1-1 0,-8 3-18,17-7 18,0-1-1,-1 1 1,1-2-1,-1 1 1,1-1-1,-1 1 1,1-2-1,-1 1 0,1 0 1,0-1-1,-1 0 1,1-1-1,-1 1 1,1-1-1,0 0 1,0 0-1,0-1-17,1 2 13,1-1 1,-1 0-1,1 0 0,-1 0 1,1-1-1,0 1 0,0-1 1,0 0-1,1 0 0,-1 0 0,1 0 1,0 0-1,-1-1 0,1 1 1,1 0-1,-1-1 0,0 0 1,1 1-1,0-1 0,0 0 1,0 0-1,0 0 0,0-2-13,2-6-205,8 5 106</inkml:trace>
  <inkml:trace contextRef="#ctx0" brushRef="#br0" timeOffset="1775.522">3092 809 7394,'-4'-4'560,"1"-1"-1,-1 2 1,0-1 0,0 0 0,0 1 0,0-1 0,-1 1 0,1 1 0,-1-1 0,0 0 0,0 1 0,0 0 0,0 0 0,-5 0-560,3 0 275,0 1 0,-1 0 0,1 1 0,0 0 0,0 0 0,-1 1 0,1-1 0,0 2 0,0-1 0,-5 2-275,2 0 62,0 1 1,1 0 0,-1 0-1,1 1 1,0 0 0,0 1-1,1-1 1,0 2 0,0-1-1,0 1 1,0 1 0,1-1-1,1 1 1,-1 1 0,-3 6-63,2-1 17,1-1 1,1 1-1,0 0 1,1 0-1,1 0 0,0 1 1,1 0-1,0 0 1,1 0-1,1 0 1,1 0-1,0 2-17,0-11 3,1 0 0,0-1 0,0 1 0,0-1 0,1 1 0,-1-1 1,1 0-1,1 1 0,-1-1 0,1 0 0,0 0 0,0-1 0,0 1 0,1 0 0,0-1 0,-1 0 0,2 0 0,-1 0 0,0-1 0,1 1 1,-1-1-1,1 0 0,0 0 0,0-1 0,1 1 0,-1-1 0,0 0 0,1-1 0,-1 1 0,1-1 0,0 0-3,4 0 8,-1 1 0,1-1-1,-1-1 1,1 0 0,-1 0 0,1-1-1,-1 0 1,1-1 0,-1 0 0,0 0 0,0-1-1,0-1 1,0 1 0,0-1 0,-1-1-1,0 1 1,0-1 0,3-3-8,-6 4 13,0 0-1,-1-1 1,1 0 0,-1 0 0,0 0-1,0-1 1,0 1 0,-1-1 0,0 0 0,0 0-1,0 0 1,-1 0 0,0-1 0,0 1-1,0-6-12,-1 2 15,0 1-1,-1 0 1,0 0-1,-1 0 1,1 0-1,-2-1 1,0 1-1,0 0 1,0 1-1,-1-1 1,0 0-15,-2-2 6,0-1 1,-1 1-1,0 0 0,-1 0 1,0 1-1,0 0 1,-1 0-1,0 1 0,-1 0 1,0 0-1,-1 1 1,0 0-1,0 1 0,0 0 1,-1 0-1,-10-3-6,18 8-5,-1 0 0,0 1-1,1 0 1,-1 0 0,0 0-1,0 0 1,0 1 0,1-1-1,-1 1 1,0 0 0,0 0-1,0 0 1,0 1 0,-1 0 5,5-1 0,0 0 0,-1 0 0,1 1 0,0-1 0,0 0 0,-1 0 0,1 1 0,0-1 0,0 0 1,-1 1-1,1-1 0,0 0 0,0 1 0,0-1 0,0 0 0,-1 1 0,1-1 0,0 1 0,0-1 1,0 0-1,0 1 0,0-1 0,0 1 0,0-1 0,0 0 0,0 1 0,0-1 0</inkml:trace>
  <inkml:trace contextRef="#ctx0" brushRef="#br0" timeOffset="2426.68">3489 138 5697,'-11'-17'3647,"6"8"201,2 24-1695,2 35-1751,3 0 1,2-1 0,2 1 0,2-1-1,4 8-402,24 134 1033,-6 23-1033,14 82 324,-25-150-2,-16-135-443,0-8 57</inkml:trace>
  <inkml:trace contextRef="#ctx0" brushRef="#br0" timeOffset="3044.911">3934 823 6841,'9'-79'3029,"-9"75"3296,-2 15-5112,-3 25-1477,4-20 325,-2 15 112,1 0 0,2 0-1,0 0 1,3 0 0,2 13-173,-2-28 43,1 1 0,1-1 0,0-1 0,1 1 0,1-1 0,0 0 0,4 5-43,-8-16 13,-1 0 0,1-1 0,0 1 0,0-1 0,0 0-1,0 0 1,1 0 0,-1 0 0,1 0 0,0-1 0,0 0-1,0 0 1,0 0 0,0 0 0,0 0 0,1-1 0,-1 0-1,0 0 1,1 0 0,-1-1 0,1 1 0,-1-1 0,1 0-1,-1 0 1,1-1 0,-1 1 0,1-1 0,-1 0 0,2 0-13,4-2 53,0 0 0,0-1 0,0 0 1,0 0-1,0-1 0,-1 0 0,0-1 0,0 0 1,-1 0-1,1-1 0,-1 0 0,-1 0 1,0-1-1,1 0-53,1-4 101,-1-1 0,0 1 1,0-1-1,-2-1 0,1 1 0,-2-1 1,0 0-1,0-1 0,1-11-101,10-62 276,5-20-103,-15 93-176,-2 21-22,-2 27-13,-1 3 13,2 1 0,1-1 0,6 22 25,-7-46 45,0 0-1,1-1 1,0 0-1,1 0 0,0 0 1,1-1-1,0 1 1,1-1-1,0-1 0,1 1 1,0-1-1,0-1 1,1 1-45,2 1 615,1 0 1,0-1 0,0 0 0,1-1 0,8 4-616,39 12 1313</inkml:trace>
  <inkml:trace contextRef="#ctx0" brushRef="#br0" timeOffset="3611.679">5185 135 8274,'5'-92'7271,"-2"79"-6193,-1 13-602,-2 8-158,-5 18-255,2 0 0,0 0 1,2 0-1,3 26-63,14 108 112,-10-113-30,33 202 282,-7-62-175,-19-105-331,4-1-1,4-1 0,9 16 143,-26-84-345</inkml:trace>
  <inkml:trace contextRef="#ctx0" brushRef="#br0" timeOffset="3978.515">4947 809 7962,'12'-3'3664,"14"-10"-1599,7 5-441,13-2-327,13-1-425,8 0-488,8 1-80,2 0-208,-5 2 48,-6 5-264,-6 6-168,-9 3 200</inkml:trace>
  <inkml:trace contextRef="#ctx0" brushRef="#br0" timeOffset="4333.605">5830 671 9450,'2'-5'2378,"1"-3"2762,3 23-4615,0 8-379,2 1 0,1-1 0,8 15-146,20 48 136,-25-54-264,-2-1 1,-1 2-1,-1-1 1,-2 1-1,-1 1 1,-2-1-1,0 9 128,-2-35-937,3-5 263</inkml:trace>
  <inkml:trace contextRef="#ctx0" brushRef="#br0" timeOffset="4334.605">5861 269 11010,'-38'-45'4577,"20"9"-2736,4 7-705,4 2-504,10 8-320,4 10-288,3 5-280,24 14 184</inkml:trace>
  <inkml:trace contextRef="#ctx0" brushRef="#br0" timeOffset="5000.423">6421 757 5377,'65'-6'3098,"-64"6"-3001,-1 0 0,1 0 0,-1 0 0,1 0 1,-1 0-1,1-1 0,-1 1 0,0 0 0,1 0 0,-1 0 0,1-1 0,-1 1 0,0 0 0,1 0 0,-1-1 0,0 1 1,1-1-1,-1 1 0,0 0 0,1-1 0,-1 1 0,0 0 0,0-1 0,1 1 0,-1-1 0,0 1 0,0-1 0,0 1 0,0-1 1,0 1-1,1-1 0,-1 1 0,0 0 0,0-1 0,0 1 0,0-1 0,-1 1 0,1-1 0,0 1 0,0-1 0,0 1 1,0-1-1,0 1 0,-1-1 0,1 1 0,0 0 0,0-1 0,0 1 0,-1-1 0,1 1 0,0 0 0,-1-1 0,1 1 0,0 0 1,-1-1-98,-16-18 2341,17 19-2226,-1-1-12,-1 0-1,1 0 0,0 0 1,0 0-1,0 0 0,-1 0 1,1 0-1,-1 1 0,1-1 1,0 1-1,-1-1 0,1 1 1,-1 0-1,1-1 0,-1 1 1,1 0-1,-1 0 0,1 0 1,-1 0-1,1 0 0,-1 0-102,-1 1 69,0 0 0,0 0 0,0 0 0,0 0 1,1 1-1,-1-1 0,1 1 0,-1-1 0,1 1 0,-3 2-69,-3 4 28,0 0 1,1 1-1,-1 0 1,2 0-1,-4 6-28,-17 26 41,7-11-21,1 0 0,-3 10-20,18-31 4,-1 1-1,1 0 1,1 0-1,0 0 1,0 0-1,1 1 1,1-1-1,0 1 0,0 8-3,1-13 5,0-1 0,1 1 0,0 0-1,0-1 1,1 1 0,-1-1-1,1 0 1,0 1 0,1-1 0,-1 0-1,1 0 1,0 0 0,0-1-1,1 1 1,0-1 0,-1 1-1,1-1 1,1-1 0,-1 1 0,0 0-1,1-1 1,0 0 0,0 0-1,0 0 1,0-1 0,0 0 0,4 1-5,1 1 15,0-1 1,1 0-1,-1-1 1,1-1-1,0 1 1,0-2-1,-1 1 1,1-1-1,0-1 1,0 0-1,-1-1 1,1 0-1,-1 0 1,3-2-16,-4 1 20,0 0 1,-1-1 0,1 0 0,-1 0 0,0-1 0,0 0 0,0-1 0,-1 1 0,1-2 0,-2 1 0,1-1 0,1-1-21,-4 2 19,0 0 1,0 0-1,-1-1 0,1 1 1,-2-1-1,1 0 1,-1 0-1,1 0 0,-2 0 1,1 0-1,-1 0 0,0 0 1,-1 0-1,0-1 1,0 1-1,0-1-19,-1-3 17,-1 1 0,0 0 0,0 0 0,-1 0 0,0 0 0,-1 0 0,0 0 0,0 1 0,-1 0 0,0 0 0,-1 0 0,0 0-17,2 3-67,-1 1-1,1 0 1,-1 0-1,1 1 1,-1-1-1,-1 1 1,1 0-1,-1 0 1,1 1-1,-1 0 0,0 0 1,0 0-1,0 0 1,-1 1-1,1 0 1,-1 1-1,1-1 1,-1 1-1,-3 0 68,-3 4-885,10 8 310</inkml:trace>
  <inkml:trace contextRef="#ctx0" brushRef="#br0" timeOffset="5509.332">6924 683 7466,'0'0'108,"0"0"0,0 0 1,0 0-1,0 0 0,0 0 1,0 0-1,1-1 0,-1 1 1,0 0-1,0 0 1,0 0-1,0 0 0,1 0 1,-1 0-1,0 0 0,0 0 1,0 0-1,0 0 0,0 0 1,1 0-1,-1 0 0,0 0 1,0 0-1,0 0 1,0 0-1,1 0 0,-1 0 1,0 0-1,0 0 0,0 1 1,0-1-1,0 0 0,1 0 1,-1 0-1,0 0 1,0 0-1,0 0 0,0 0 1,0 0-1,0 1 0,0-1 1,1 0-1,-1 0 0,0 0-108,7 11 1145,6 17-895,-6-2-10,0 1-1,-2 0 0,-1 0 1,-1 0-1,-2 4-239,5 30 298,1-8-12,-1-12 757,-2 0-1,-1 8-1042,-5-79 3861,2-30-3506,4 19-297,1 1 0,2 0 0,2 0 0,1 0 0,3 2-1,1-1 1,16-30-58,-27 62-3,1 1 0,0 0-1,0-1 1,1 2-1,-1-1 1,1 0 0,1 1-1,-1 0 1,1 0 0,3-2 3,-6 5-6,0 0 1,0 1 0,0-1 0,0 1 0,1 0 0,-1 0 0,0 0-1,0 0 1,1 0 0,-1 1 0,1-1 0,-1 1 0,0 0 0,1 0-1,-1 1 1,1-1 0,-1 0 0,0 1 0,1 0 0,-1 0 0,0 0 0,0 0-1,3 2 6,2 2-12,-1 0 1,1 1-1,-1 0 0,0 0 0,0 0 0,-1 1 0,0 0 0,0 0 0,-1 1 0,0 0 0,0 0 0,0 0 0,-1 0 0,1 6 12,10 22-30,-3 1 0,8 31 30,-20-66-1,7 25-4,1 0 1,1 0-1,1-1 0,8 12 5,-14-29 20,1-1-1,1 0 1,0 0-1,0 0 1,0 0-1,1-1 1,0 0 0,1-1-1,-1 0 1,1 0-1,0 0 1,1-1-1,0 0 1,5 2-20,6 0 137,0-1 0,0 0 0,0-1-1,0-1 1,14 0-137,55 7 307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32.46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0 166 4217,'44'-32'2158,"-39"25"-190,-12 6-1184,-3 4 1900,10-2 2039,3 0-4671,-1 0 1,1 1-1,-1-1 0,0 0 0,1 1 0,-1-1 1,0 1-1,0-1 0,0 1 0,0 0 1,1 2-53,6 4 76,15 16 76,-2 1 0,11 16-152,35 52 184,-43-56-131,1 0 0,3-2-1,0-2 1,10 8-53,-35-38 93,-1 0 0,1 0 0,0 0 0,0-1 0,0 1 0,0-1 0,0 0 0,1 0 0,-1 0 0,3 0-93,-5-2 66,0 0-1,-1 1 1,1-1-1,0 0 1,-1 0 0,1 0-1,0-1 1,-1 1 0,1 0-1,-1 0 1,1-1 0,0 1-1,-1-1 1,1 0-1,-1 1 1,1-1 0,-1 0-1,0 0 1,1 0 0,-1 0-1,0 0 1,0 0-1,1 0 1,-1-1 0,0 1-1,0 0 1,0-1 0,-1 1-1,1 0 1,0-1-1,0 0-65,5-11 203,-1 0 0,0 0 0,-1 0 0,0-1 0,0-6-203,11-73 274,-11 56-208,5-34-27,0 0 146,13-48-185,-15 99-466,-7 19 434,0 1 0,0-1 0,1 1 0,-1 0 0,0-1 0,0 1 0,1-1 0,-1 1 0,0 0 1,1-1-1,-1 1 0,0 0 0,1-1 0,-1 1 0,0 0 0,1-1 0,-1 1 0,1 0 0,-1 0 0,1 0 0,-1-1 0,1 1 1,-1 0-1,0 0 0,1 0 0,-1 0 0,1 0 0,-1 0 0,1 0 0,-1 0 0,1 0 32,11 9-671</inkml:trace>
  <inkml:trace contextRef="#ctx0" brushRef="#br0" timeOffset="573.016">1275 38 6289,'0'-2'352,"0"1"0,-1-1 0,1 1-1,-1-1 1,1 1 0,-1 0 0,1-1 0,-1 1-1,0-1 1,0 1 0,0 0 0,0 0 0,0-1-1,0 1 1,0 0 0,0 0 0,0 0-1,0 0 1,-1 0 0,1 1 0,-1-2-352,-2 1 350,0-1 0,1 1 0,-1-1 0,0 1 0,0 0 0,0 1 0,0-1 0,-4 1-350,-4-1 302,-1 2 0,1 0 0,-1 0 1,1 1-1,-7 2-302,8-1 84,0 1 1,0 0-1,0 0 1,1 1 0,0 1-1,0-1 1,0 2-1,1-1 1,0 1-1,-5 5-84,8-6 7,1-1 1,0 1-1,0 0 0,1 0 0,0 0 0,0 0 1,0 1-1,1 0 0,0-1 0,0 1 0,1 1 0,0-1 1,0 0-1,0 0 0,1 1 0,0 4-7,1-8 3,0-1 0,0 0 0,0 1-1,1-1 1,0 1 0,-1-1 0,1 1 0,0-1-1,1 0 1,-1 0 0,0 1 0,1-1 0,0 0 0,0 0-1,0-1 1,0 1 0,0 0 0,1-1 0,-1 1 0,1-1-1,-1 0 1,1 0 0,0 0 0,0 0 0,1 1-3,11 4 15,-1-1-1,0 0 1,1-1 0,0 0 0,5 0-15,22 7 22,-32-9-18,0 1 0,0 1 0,0 0 0,-1 1 0,0-1 0,0 2 0,0-1 0,6 7-4,-13-11 1,0 0-1,1 1 1,-1-1-1,0 1 1,0-1 0,0 1-1,-1 0 1,1 0 0,-1 0-1,1 0 1,-1 0-1,0 0 1,0 0 0,0 0-1,-1 0 1,1 1-1,-1-1 1,0 0 0,0 0-1,0 1 1,0-1 0,0 0-1,-1 0 1,1 1-1,-1-1 1,0 0 0,0 0-1,0 0 1,-1 0-1,0 2 0,-6 7 53,1 1 1,-2-2-1,0 1 0,0-1 0,-1-1 0,0 0 0,-1 0 0,0-1 0,0 0 0,-5 2-53,10-7 54,0 0 0,0-1 1,0 0-1,-1 0 0,1 0 0,-1-1 1,1 0-1,-1 0 0,0 0 1,0-1-1,0 0 0,0-1 0,0 0 1,0 0-1,0 0 0,0-1 0,0 0 1,0 0-1,1 0 0,-1-1 1,0 0-1,-2-2-54,5 2 37,-1-1 0,1 0 0,0 0 0,0 0 0,0 0 0,-1-1-37,-3-11 56,8 15-70,0-1 1,0 1-1,0-1 1,0 0-1,0 1 0,0-1 1,0 1-1,0-1 1,0 1-1,1 0 0,-1-1 1,0 1-1,0-1 1,1 1-1,-1-1 1,0 1-1,0-1 0,1 1 1,-1 0-1,0-1 1,1 1-1,-1 0 0,1-1 1,-1 1-1,1 0 1,-1 0-1,0-1 0,1 1 1,0 0 13,17-2-544,11 8 102</inkml:trace>
  <inkml:trace contextRef="#ctx0" brushRef="#br0" timeOffset="921.364">1638 537 4545,'100'-51'2889,"-100"49"207,-30 93-8361</inkml:trace>
  <inkml:trace contextRef="#ctx0" brushRef="#br0" timeOffset="1287.638">1681 585 7834,'7'4'7609,"13"0"-5056,2 0-2537,0-6 216,0-4 128,-1-2 216,-8-5 104,-6 0-136,-8-3-120,-16-4-208,-4 3-79,-11 5 159,2 6-64,10 9-3793,7 10 2785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42.95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24 546 5153,'-21'-3'4340,"18"2"-3038,16 2-663,8 2-462,1 0-1,-1 2 0,13 4-176,-18-5 41,0 0 0,0 0 1,1-2-1,-1 0 0,1-1 1,-1 0-1,3-1-41,124-8 213,162-3 102,935 1 539,961-92-668,-760-8-98,-969 103-79,-1 23-4,227 1 5,1547-7 21,-1824 2-30,487 17 13,-161-9 115,47-36-129,-291-6 41,384-18 47,-263 11 63,210 9 82,394-23 161,-389 6 334,1 43-644,735-14 756,-1293 0-585,194-13 34,304-24-135,-407 28-110,-77-2 82,179-7 299,330 39-132,-225 8-223,-159-7-43,-394-13-26,256 5 28,-209-8 28,1-4 0,57-12-57,-4-6 69,57-11 60,1 9 0,9 6-129,530 15 30,-185 7 3,-356-6-23,801-2 12,-432 18-21,-55-19 28,-69-1-3,-37 10-11,297 4 514,-545-6-430,-78-3-549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0:58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0 528 2112,'3'-1'2467,"2"8"-818,4 9 398,0 11-886,-2 1 0,-1 1 0,2 22-1161,4 90 536,-7-58-158,0-31-193,14 137 1725,-22-287 935,-11-31-2411,6 61-352,2 0 0,3 0 0,5-45-82,1 67 10,4-32 2,4-13-12,-7 70-6,0-1 1,2 1-1,0 0 1,2 0 0,0 1-1,5-9 6,-8 21-5,1 0 0,-1 0 0,1 0-1,1 1 1,-1 0 0,1 0 0,0 1 0,1-1 0,4-2 5,-7 6-4,-1 0 0,1 0 0,0 1 1,0-1-1,0 1 0,0 0 1,0 1-1,0-1 0,0 1 1,1 0-1,-1 0 0,0 1 1,1-1-1,-1 1 0,0 0 1,1 1-1,1-1 4,-4 2-4,1-1 1,0 0-1,-1 1 1,1 0-1,-1 0 1,0 0-1,0 0 1,1 0-1,-1 1 1,-1-1-1,1 1 1,0 0-1,-1 0 1,1 0-1,-1 0 1,0 0-1,0 1 1,0-1-1,0 1 1,-1-1-1,1 1 1,-1-1-1,0 1 1,0 2 3,3 10-7,-1 1 0,-1-1 0,0 1 0,-1 0 0,-1 2 7,0 16 0,-2-1-1,-1 1 0,-1-1 1,-3 0-1,0 0 1,-2-1-1,-2 0 0,0-1 1,-3 0-1,0 0 1,-4 0 0,-45 72 18,-14 27 34,73-124-46,1-1 5,0 0 0,0 0 1,-1-1-1,1 1 1,-2-1-1,1 0 1,-1 1-12,4-6 2,1 0 0,-1 1 0,0-1 1,1 0-1,-1 1 0,0-1 0,1 0 1,-1 0-1,0 0 0,1 0 1,-1 0-1,0 0 0,1 0 0,-1 0 1,0 0-1,0 0 0,1 0 1,-1 0-1,0 0 0,1 0 0,-1-1 1,0 1-1,1 0 0,-1-1 0,0 1 1,1 0-1,-1-1 0,1 1 1,-1-1-1,1 1 0,-1-1 0,1 1 1,-1-1-1,1 1 0,-1-1 1,1 1-1,0-1 0,-1 0 0,1 1 1,-1-1-3,-17-31 49,16 26-51,-1-1 0,1 1 0,0-1 0,0 0 0,1 0 0,0 0 0,0 0 0,1 0 0,-1 0 0,2 0 0,-1-4 2,1 9-5,-1 0 0,0 0 0,1 0-1,0 0 1,-1 0 0,1 0 0,0 1 0,0-1-1,0 0 1,0 0 0,0 0 0,1 1 0,-1-1-1,0 1 1,1-1 0,-1 1 0,2-1 5,-1 1-6,0-1 0,1 1 0,-1 1 1,1-1-1,-1 0 0,0 1 0,1-1 1,-1 1-1,1-1 0,-1 1 0,1 0 1,0 0-1,-1 1 0,1-1 0,-1 0 1,0 1-1,1-1 0,0 1 6,17 5-10,-1 1 0,1 0-1,-1 1 1,-1 1 0,11 8 10,8 6-1,-1 2 0,5 6 1,6 9-26,12 16 26,30 25 562,-54-54-338</inkml:trace>
  <inkml:trace contextRef="#ctx0" brushRef="#br0" timeOffset="630.049">773 777 3617,'-42'-26'2035,"42"26"-1954,1 1 0,-1-1 0,1 1 0,-1-1 0,0 1 0,1-1 0,-1 1 0,0 0 0,1-1 0,-1 1 0,0 0 1,0-1-1,1 1 0,-1 0 0,0-1 0,0 1 0,0 0 0,0-1 0,0 1 0,0 0 0,0 0 0,0-1 0,0 1 0,-1 0 0,1-1 0,0 1 0,0 0 0,-1-1 1,1 1-1,0 0 0,-1-1 0,1 1 0,0-1 0,-1 1 0,1-1 0,-1 1 0,1-1 0,-1 1 0,1-1 0,-1 1 0,0-1 0,1 0 0,-1 1 0,1-1 0,-1 0 0,0 1 1,1-1-1,-1 0 0,0 0 0,1 0 0,-1 0 0,0 1 0,1-1 0,-1 0 0,0 0 0,0 0 0,1-1 0,-1 1 0,0 0 0,1 0 0,-1 0 0,0 0 0,1-1 0,-1 1 1,0 0-1,1-1 0,-1 1 0,1 0-81,5 5 254,2 0 0,-1 0 1,1-1-1,0 0 0,-1 0 1,2-1-1,-1 0 0,0 0 0,1 0-254,6 2 297,1-2 0,0 1 0,0-2 0,5 1-297,-7-2 144,1 0 0,-1-1 0,1-1 0,-1 0 0,0-1 0,0 0 0,3-1-144,-9 0 53,1 1 0,-1-1-1,1 0 1,-1 0 0,0-1 0,0 0 0,0-1 0,-1 1 0,0-1-1,1 0 1,-2-1 0,5-4-53,-8 7 19,0 1-1,0-1 1,-1 0 0,1 1-1,-1-1 1,0 0 0,0 0-1,0 0 1,0 0-1,0 0 1,0 0 0,-1 0-1,0 0 1,0 0 0,0 0-1,0 0 1,0 0-1,0 0 1,-1 0 0,1 0-1,-1 0 1,0 0 0,0 0-1,0 0 1,0 1-1,-1-1 1,1 0 0,-1 1-1,0-1 1,0 1 0,0-1-1,0 1-18,-1-3 19,-1 0 0,-1 1 0,1 0 0,-1-1-1,1 2 1,-1-1 0,0 0 0,0 1 0,-1 0 0,1 1-1,-1-1 1,1 1 0,-1 0 0,0 0 0,0 0 0,-3 1-19,-1 0 1,1 1 1,-1 0-1,0 0 1,1 2-1,-1-1 1,0 1-1,1 0 1,0 1-1,0 0 1,-1 0 0,2 1-1,-1 1 1,0-1-1,1 1 1,0 1-1,0-1 1,-6 7-2,5-4 0,0 1-1,1 0 1,0 0 0,1 0 0,0 1 0,0 0 0,1 1 0,0-1-1,1 1 1,0 0 0,1 1 0,0-1 0,1 1 0,-1 4 0,2 0-1,0 1 0,1-1 0,1 0 0,0 1 0,1-1 0,3 14 1,-3-22 0,1 0 0,0 0 0,0 0 0,1 0 0,0 0 0,0-1 0,1 1 0,0-1 0,0 0-1,0 0 1,1 0 0,0-1 0,1 0 0,3 4 0,1-3 10,-1 0 1,1-1-1,1-1 0,-1 1 0,1-2 1,-1 1-1,2-2 0,-1 1 1,0-1-1,0-1 0,1 0 0,8 0-10,0-1-95,1 0 0,0-2-1,0 0 1,-1-1-1,1-1 1,15-5 95,23-10-1514,-4-7 683</inkml:trace>
  <inkml:trace contextRef="#ctx0" brushRef="#br0" timeOffset="1079.23">1775 615 5745,'-5'-4'445,"1"0"0,-1 1 0,0 0 0,-1 0 0,1 0 0,0 0 0,-1 1-1,0 0 1,1 0 0,-1 1 0,0 0 0,0-1 0,0 2 0,0-1 0,0 1 0,0 0 0,0 0 0,0 1-1,0 0 1,1 0 0,-1 0 0,0 1 0,-3 1-445,-16 5 377,1 2-1,1 1 1,0 0 0,-15 12-377,28-17 30,0 1 1,0 1 0,0 0 0,1 0 0,1 1 0,0 0 0,0 0-1,0 1 1,1 0 0,-5 11-31,11-20 2,1 0 0,-1 0 0,1 0-1,-1 0 1,1 0 0,-1 1 0,1-1 0,0 0 0,-1 0-1,1 1 1,0-1 0,0 0 0,0 0 0,0 1-1,0-1 1,0 0 0,1 1 0,-1-1 0,0 0 0,1 0-1,-1 0 1,1 1 0,-1-1 0,1 0 0,-1 0 0,1 0-1,0 0 1,0 0 0,-1 0 0,1 0 0,0 0-1,0 0 1,0 0 0,0-1 0,0 1 0,0 0 0,0 0-1,0-1 1,1 1 0,-1-1 0,0 1 0,0-1-1,0 0 1,1 1 0,-1-1-2,9 3 10,0-1 1,0 0-1,0-1 0,1 0 0,2 0-10,-7-1 6,45 1 25,-28-1-18,0 1 0,1 0 0,-1 2 0,19 5-13,-37-7 1,0 1 0,0-1-1,0 1 1,0 0 0,0 1 0,0-1 0,0 1 0,-1 0 0,1 0 0,-1 1 0,0-1 0,0 1 0,0 0 0,0 0 0,-1 0 0,0 0 0,1 1 0,-2-1 0,1 1 0,0 0 0,-1 0 0,1 3-1,-2-3 2,0 0 1,0 0 0,0 1-1,0-1 1,-1 0-1,0 1 1,0-1-1,-1 0 1,0 1 0,0-1-1,0 0 1,0 0-1,-1 0 1,1 1-1,-2-2 1,1 1-1,0 0 1,-1 0 0,0 0-3,-6 7 16,1 0-1,-1 0 1,-1-2 0,0 1 0,0-1 0,-5 3-16,4-4 17,1-1 0,-1-1 0,-1 0 0,1 0 0,-1-1 1,0-1-1,-8 3-17,15-7 10,0 1 0,0-1 0,1 1 0,-1-1 0,0-1 0,-1 1 0,1-1 0,0 0 0,0 0 0,0 0 1,0-1-1,0 0 0,0 0 0,0 0 0,0 0 0,0-1 0,1 0 0,-1 0 0,0 0 0,-3-3-10,3 1-12,0 0-1,0 0 1,1 0 0,-1 0-1,1-1 1,0 0-1,0 0 1,1 0 0,-1 0-1,1 0 1,1-1-1,-1 0 1,1 1-1,-1-1 1,2 0 0,-2-4 12,5-24-115</inkml:trace>
  <inkml:trace contextRef="#ctx0" brushRef="#br0" timeOffset="1709.178">2192 740 5273,'23'-97'2633,"-22"96"-2539,-1 0 1,0-1 0,0 1-1,0 0 1,0 0 0,0 0-1,0 0 1,0 0 0,0 0-1,0-1 1,0 1 0,0 0-1,-1 0 1,1 0 0,-1 0-1,1 0 1,0 0 0,-1 0-1,0 0 1,1 0 0,-1 0-1,0 0 1,1 1 0,-1-1-1,0 0 1,0 0 0,0 1-1,1-1 1,-1 0 0,0 1-1,0-1 1,0 1 0,0-1-1,0 1 1,0-1 0,-1 1-1,1 0 1,0 0 0,0-1-1,0 1 1,0 0 0,0 0-1,0 0 1,0 0 0,-1 0-1,1 1 1,0-1 0,0 0-1,-1 1-94,-3-1 200,-2 0 24,-1 1-1,0 0 1,1 0-1,-1 1 1,1 0-1,0 0 1,0 1-1,-1-1 1,2 2-1,-7 3-223,-5 3 280,0 2 0,2 0 0,-8 7-280,15-11 33,1 0-1,-1 0 0,2 1 0,-1 0 0,1 1 1,1 0-1,-1 0 0,2 0 0,-1 1 0,2 0 0,-1 0 1,2 0-1,-1 0 0,1 1 0,1 0-32,1-4 2,0-1-1,0 0 0,1 1 1,0-1-1,1 1 0,-1-1 1,1 0-1,1 1 1,-1-1-1,1 0 0,1 0 1,-1 0-1,1 0 1,0-1-1,1 1 0,0-1 1,0 1-1,0-1 1,1-1-1,0 1 0,0-1 1,0 1-1,0-1 0,5 2-1,-1-1 9,0 0 0,0-1 0,0 0 0,1-1-1,-1 0 1,1-1 0,0 0 0,0 0 0,0-1-1,1 0 1,-1-1 0,1 0 0,-1-1 0,0 0-1,1-1 1,-1 0 0,0 0 0,10-4-9,-10 3 11,0 0 0,-1-2 1,0 1-1,0-1 1,0 0-1,0-1 0,0 0 1,-1 0-1,0-1 1,0 0-1,0-1 0,-1 1 1,0-1-1,-1-1 1,1 1-1,-1-1 0,-1 0 1,1-1-1,3-8-11,-4 6 23,-1 0 0,0 0 0,-1-1 1,0 0-1,0 0 0,-1-4-23,-1 10 15,-1 0 0,0 0 0,0 1 0,0-1 0,-1 0 0,0 0 0,0 1 0,0-1 0,-1 1 0,0-1 0,0 1 1,0-1-1,-1 1 0,-1-2-15,0 0 18,-1 1 0,0-1 0,-1 1 0,0 0 0,0 1 0,0 0 0,-1-1 0,1 2 0,-1-1 0,0 1 1,-1 0-1,1 1 0,-1 0 0,1 0 0,-1 0 0,-7 0-18,5 0-90,0 2-1,0 0 1,-1 0 0,1 0-1,0 2 1,-1-1 0,1 1-1,0 1 1,-1 0-1,1 0 1,0 1 0,-9 4 90,-15 9-374</inkml:trace>
  <inkml:trace contextRef="#ctx0" brushRef="#br0" timeOffset="2074.717">2708 92 8426,'-1'-1'310,"1"-1"-1,-1 1 1,0 0 0,1 0-1,-1 0 1,0 0 0,0 0 0,0 1-1,0-1 1,0 0 0,0 0 0,0 1-1,-1-1-309,2 1 76,0 0-1,-1-1 1,1 1 0,-1 0-1,1 0 1,0 0-1,-1 0 1,1 0-1,-1 0 1,1 0-1,-1 0 1,1 0 0,0 0-1,-1 1 1,1-1-1,-1 0 1,1 0-1,0 0 1,-1 0 0,1 1-1,0-1 1,-1 0-1,1 0 1,0 1-1,-1-1 1,1 0-76,-2 3 140,0 0 0,0 0 0,1-1 0,0 1 0,-1 0 0,1 0 0,0 0 0,0 1 0,0-1 0,0 1-140,-5 29 200,2-1 0,0 1 0,3 0 0,0 0 0,4 18-200,6 50 393,8 13-393,-3-23 174,5 21 314,-3 41-488,-11-81 3702,-5-55-2215</inkml:trace>
  <inkml:trace contextRef="#ctx0" brushRef="#br0" timeOffset="2745.071">3069 673 5441,'9'-75'2657,"-11"56"-582,1 18-1996,1 1-1,0 0 0,0 0 1,0-1-1,-1 1 1,1 0-1,0 0 0,0-1 1,-1 1-1,1 0 0,0 0 1,0 0-1,-1-1 1,1 1-1,0 0 0,-1 0 1,1 0-1,0 0 1,-1 0-1,1 0 0,0 0 1,-1-1-1,1 1 1,0 0-1,-1 0 0,1 0 1,0 1-1,-1-1-78,0 0 103,1 0 0,-1 0 0,0 1 0,0-1 0,0 0 0,1 1 0,-1-1 0,0 1 1,1-1-1,-1 1 0,0 0 0,1-1 0,-1 1 0,1 0 0,-1-1 0,1 1 0,-1 0 0,1-1 0,-1 1 0,1 0 0,0 0 0,-1 0-103,-1 11 126,1-1 1,0 1-1,1 0 0,0-1 1,1 1-1,0 0 0,1-1 1,2 11-127,4 4 163,0 0-1,2 0 1,4 6-163,-3 1 191,-8-25-136,-1 0 0,1 0 0,0 0 0,1-1 0,1 4-55,-3-9 12,0 0 0,0 1 1,-1-1-1,1 0 0,1 0 1,-1 0-1,0 0 0,0-1 0,1 1 1,-1-1-1,1 1 0,-1-1 1,1 0-1,0 0 0,-1 0 0,1 0 1,0 0-1,0-1-12,0 1 14,1-1 0,-1 1 1,1-1-1,-1 0 0,1 0 0,-1 0 1,1-1-1,-1 0 0,1 1 0,-1-1 0,0 0 1,1 0-1,-1-1 0,0 1 0,0-1 1,0 0-1,0 1 0,0-1 0,0-1 0,-1 1 1,1 0-1,-1-1 0,2-1-14,6-8 40,-1 0-1,0 0 1,-1-1-1,-1-1 1,0 0-40,5-7 30,2-4-2,-1-1 0,-2 0 0,0-1 0,-2 0 0,-1-1 0,-1 0 0,-1 0 0,-2-1-28,-1 22-18,0 10 0,1 12-5,0 38 15,-3-28 16,1 0 1,1-1 0,1 1 0,7 19-9,-9-38 10,0 0 0,1 1 0,0-1 0,0 0 0,0 0 0,1-1 0,0 1 0,0-1 0,0 1 0,0-1 0,1-1 0,0 1 0,0-1 0,1 0 0,-1 0 0,1 0 0,0-1 0,0 1 0,4 0-10,-3-1-33,1-1 0,-1 0 0,1 0 0,6 0 33,35 2-38</inkml:trace>
  <inkml:trace contextRef="#ctx0" brushRef="#br0" timeOffset="3110.727">4043 67 10570,'-26'-5'4201,"5"10"-3073,7 10-479,-2 6 31,12 18-464,3 13-80,12 21-40,3 7-16,-2 5-8,5-7-8,-6-9 0,-2-1 0,-5-11 0,-1 0 32,-2-2-56,-1-2-248,0-10 152</inkml:trace>
  <inkml:trace contextRef="#ctx0" brushRef="#br0" timeOffset="3456.399">3732 604 8874,'-15'-13'3729,"5"14"-2257,10 1-16,7 2-391,11-1-273,22-5-352,13 1-96,21-6-176,7 0-56,4 2-32,-9-9 112,-9 4-248,-9-1 3361,-21 11-2481</inkml:trace>
  <inkml:trace contextRef="#ctx0" brushRef="#br0" timeOffset="3457.399">4367 523 9282,'102'-46'3993,"-98"44"-2305,1 4-263,0 12-593,6 11-288,-4 12-256,-3 4-112,0 12-72,-5-3-24,1 2-24,0 1 0,8-7 120,-2-7-176,2-16 3553,7-11-2641</inkml:trace>
  <inkml:trace contextRef="#ctx0" brushRef="#br0" timeOffset="3824.915">4522 28 11146,'-31'-19'4409,"6"14"-3216,4 2-361,11 7-304,6 5-128,16 11-224</inkml:trace>
  <inkml:trace contextRef="#ctx0" brushRef="#br0" timeOffset="4293.79">4985 616 7930,'28'-39'3451,"10"-20"-3451,-37 58 74,0 1-1,-1-1 1,1 0 0,-1 0-1,0 1 1,1-1-1,-1 0 1,1 0 0,-1 0-1,0 1 1,0-1-1,1 0 1,-1 0 0,0 0-1,0 0 1,0 0-1,0 0 1,0 1 0,0-1-1,0 0 1,-1 0-1,1 0 1,0 0 0,0 0-1,-1 1 1,1-1-1,0 0 1,-1 0 0,1 0-1,-1 1 1,1-1-1,-1 0 1,1 1 0,-1-1-1,0 0 1,1 1-1,-1-1 1,0 1 0,0-1-1,1 1 1,-1-1 0,0 1-1,0-1 1,0 1-1,1 0 1,-1 0 0,-1-1-74,-2 0 318,-1 0 1,1 1 0,-1-1-1,0 1 1,1 0 0,-4 0-319,7 0 51,-7 1 62,0 1 0,0-1 0,0 2-1,1-1 1,-1 1 0,0 0 0,1 0 0,0 1 0,0 0 0,0 0 0,0 1 0,1 0 0,0 0 0,0 0 0,0 1 0,0 1-113,-2 1 5,1 1 0,0 0 1,0 0-1,1 1 0,0 0 0,1 0 0,0 0 0,0 1 1,2 0-1,-1 0 0,1 1-5,1-3 4,1 1 0,0-1-1,0 0 1,1 1 0,1-1 0,-1 1-1,2-1 1,-1 1 0,1-1 0,1 0 0,-1 0-1,2 0 1,-1 0 0,1 0 0,0-1-1,1 0 1,3 4-4,-5-6 4,1-1 0,0-1-1,1 1 1,-1 0 0,1-1-1,0 0 1,0 0 0,0 0-1,0-1 1,0 0 0,1 0-1,0 0 1,0-1 0,0 1-1,0-1 1,0-1 0,0 1 0,0-1-1,0 0 1,1-1 0,-1 1-1,0-1 1,1-1 0,-1 1-1,0-1 1,3 0-4,3-2 8,-1-1 1,0 0-1,0 0 0,0-1 1,0 0-1,-1-1 0,1 0 1,-2-1-1,1 0 0,0-1-8,-3 3 8,-1-1 0,1 0 0,-1-1 0,0 0-1,-1 0 1,1 0 0,-1 0 0,-1-1 0,1 0 0,-2 0 0,1 0 0,-1 0-1,2-6-7,-4 6 7,0 0 0,-1 1 0,0-1 0,-1 0 0,1 0 1,-1 1-1,-1-1 0,1 0 0,-1 1 0,-1 0 0,1-1 0,-1 1 0,-1 0 0,1 0 0,-1 0 0,0 1 0,-1-1 0,-3-3-7,-4-5 12,-1 0 0,-1 1 1,0 0-1,-1 1 0,0 1 0,-14-9-12,20 16 7,0-1-1,-1 1 0,0 1 0,0 0 0,-8-3-6,15 6-39,1 1 0,0-1 0,0 0 0,-1 1 0,1-1 0,0 1 0,0 0 0,-1 0 0,1 0 0,0 0-1,-1 0 1,1 0 0,0 1 0,-1-1 0,1 1 0,0 0 0,0-1 0,0 1 0,0 0 0,-1 0 0,1 0 0,0 1 0,1-1 0,-1 0 0,0 1 0,0-1 0,1 1 0,-2 1 39,2-1-150,0 0 1,1 0-1,-1 0 1,0 0 0,1 0-1,0 1 1,-1-1 0,1 0-1,0 1 1,0-1 0,0 0-1,0 0 1,1 1-1,-1-1 1,0 0 0,1 0-1,0 1 1,-1-1 0,2 1 149,11 31-894</inkml:trace>
  <inkml:trace contextRef="#ctx0" brushRef="#br0" timeOffset="4713.329">5420 563 8594,'27'-43'3211,"-27"43"-3171,0 0 0,0 0 0,-1 0 0,1 0 0,0 0 0,0 0 0,0 0 0,0 0 0,0 0 0,0 0 0,-1 0 0,1 0 0,0-1 0,0 1 0,0 0 0,0 0 0,0 0 0,0 0 0,-1 0 0,1 0 0,0 0 0,0 0 0,0 0 0,0 0 0,0 0 0,0-1 0,0 1 0,0 0 0,0 0 0,0 0 0,0 0-1,0 0 1,0 0 0,-1-1 0,1 1 0,0 0 0,0 0 0,0 0 0,0 0 0,0 0 0,0 0 0,0-1 0,0 1 0,0 0 0,0 0 0,1 0 0,-1 0-40,-10 10 1234,9-6-1067,0-1 1,0 0-1,1 1 1,-1-1-1,1 0 1,0 1-1,0-1 0,0 1 1,1-1-1,-1 0 1,1 2-168,11 40 589,-5-23-356,3 16 30,12 46 163,-20-73-337,0 0-1,-1 0 1,-1 0 0,1 1-1,-2-1 1,0 6-89,-1-9 103,-1-7 92,1-17 206,1-19-334,2 1 0,2 0 0,1 0 0,1 0 0,2 0 0,1 1 0,2 0 0,2 1 0,0 0 0,5-5-67,-14 31 0,1 0-1,-1 0 0,1 0 1,0 1-1,0 0 1,1 0-1,0 0 0,0 0 1,0 1-1,0 0 0,5-3 1,-6 5-1,0 0 0,0 1 0,0-1-1,1 1 1,-1 0 0,0 0 0,0 0-1,1 0 1,-1 1 0,1 0 0,-1 0-1,0 0 1,1 0 0,-1 1 0,1-1-1,-1 1 1,0 1 0,4 0 1,-1 1 0,0 0 0,0 0 0,0 0 0,0 1-1,-1 0 1,1 0 0,-1 1 0,0 0 0,-1 0 0,1 1 0,-1-1 0,0 1-1,0 0 1,-1 0 0,1 1 0,-1 0 0,-1-1 0,0 1 0,1 0 0,-2 1 0,1-1-1,-1 1 1,5 22 120,-1 0-1,-2 1 0,-1 0 1,-1 30-120,3 20 429,4-35-159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05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355 146 2152,'2'-1'282,"1"1"-1,-1 0 0,0-1 0,0 1 0,0-1 0,0 0 1,0 0-1,1 1 0,-1-1 0,-1-1 0,1 1 0,0 0 1,0 0-1,0-1 0,-1 1 0,1-1 0,0 0 0,-1 1 1,0-1-1,1 0 0,-1 0-281,3-3 287,-1-1-1,0 1 1,0-1-1,-1 0 1,1-2-287,-2 6 101,-1 0-1,1 0 1,-1 0 0,0 0-1,0 0 1,0 0-1,0 0 1,0 0 0,0 0-1,-1 0 1,1 0 0,-1 0-1,1 0 1,-1 0 0,0 0-1,1 0 1,-1 0-1,0 1 1,0-1 0,-1 0-1,1 1 1,0-1 0,-1 1-1,1-1 1,0 1-1,-1-1 1,0 1 0,1 0-1,-1 0 1,0 0 0,-1-1-101,-4-2 230,-1 0 0,1 0 0,-1 1 0,0 0 0,0 0 0,-4 0-230,1 1 94,0 1 1,1 0-1,-1 1 0,0 0 1,0 0-1,0 1 1,1 1-1,-1 0 1,0 1-1,1-1 0,0 2 1,-1 0-1,1 0 1,1 1-1,-1 0 1,1 0-1,0 1 0,-7 6-94,5-4 73,0 1 0,1 0-1,0 0 1,1 1-1,0 1 1,0-1-1,1 1 1,1 1-1,0 0 1,0 0-1,1 0 1,1 0-1,0 1 1,-2 9-73,5-12 23,0 1 0,0-1-1,1 0 1,1 1 0,0-1 0,0 1 0,1-1-1,0 1 1,1-1 0,0 0 0,0 0 0,1 0-1,1 0 1,0 0 0,0 0 0,5 6-23,-3-6 42,1 0-1,1-1 1,-1 0 0,2 0 0,-1-1 0,1 0 0,0-1 0,1 1-1,-1-2 1,2 1 0,-1-2 0,1 1 0,-1-1 0,9 2-42,2 0 27,0-1 1,0 0-1,1-2 1,0 0 0,0-2-1,0 0 1,0-1-1,0-2 1,0 0-1,0-1 1,-1-2 0,6-1-28,35-14-47</inkml:trace>
  <inkml:trace contextRef="#ctx0" brushRef="#br0" timeOffset="527.05">867 272 6401,'6'-24'1471,"-1"-2"-1,1-11-1470,-6 35 126,0 0 1,-1 1-1,1-1 0,0 0 1,0 0-1,-1 1 0,1-1 1,-1 0-1,0 1 0,1-1 1,-1 0-1,0 1 0,0-1 1,0 1-1,0-1 0,0 1 1,0 0-1,0-1 0,-1 1 1,1 0-1,0 0 0,-1 0 1,1 0-1,-1 0 0,0 0-126,-2-2 331,-1 1 0,1 0-1,-1 1 1,0-1 0,0 1-1,-2 0-330,7 1 18,-2-1 63,0 1 0,0 0-1,0-1 1,0 1 0,0 0 0,0 1 0,0-1 0,0 0 0,0 0 0,0 1-1,0-1 1,0 1 0,0 0 0,0 0 0,0-1 0,0 1 0,0 1 0,1-1 0,-1 0-1,0 1-80,-3 2 109,1 1 0,-1-1 0,1 1 0,1 1 0,-3 3-109,0-1 73,2-3-48,-11 17 70,0 0 0,1 1-1,-4 11-94,15-25 7,-1-1-1,1 1 0,1 0 0,-1 0 0,2 0 0,-1 0 1,1 1-1,1-1 0,0 0 0,0 0 0,1 9-6,0-13 4,0-1-1,0 0 1,0 1 0,0-1-1,1 0 1,0 0-1,-1 0 1,2 0-1,-1 0 1,0 0 0,1 0-1,0-1 1,-1 0-1,1 1 1,1-1-1,-1 0 1,0 0 0,1-1-1,0 1 1,-1-1-1,1 1 1,4 0-4,-2 0 7,0-1-1,-1 0 1,1-1 0,0 0 0,0 0-1,0 0 1,0 0 0,0-1 0,0 0-1,0 0 1,0-1 0,0 0 0,0 0 0,0 0-1,0-1 1,5-1-7,-1-2 10,1 1 1,-1-2-1,0 1 1,0-2-1,0 1 0,-1-1 1,0-1-1,-1 1 0,1-2 1,6-7-11,-11 11 4,0 0 0,-1-1 1,1 1-1,-1 0 0,0-1 0,-1 0 0,1 0 1,-1 0-1,0 0 0,0 0 0,-1 0 0,0 0 1,0-1-1,0 1 0,-1 0 0,0-1 0,0 1 1,-1 0-1,0-1 0,-1-3-4,0 0 6,-1 0 0,-1 1 0,0-1 0,0 1 0,-1 0 0,0 0 0,0 0 0,-1 1 0,0 0-1,-1 0 1,-2-2-6,9 10 3,0 0-1,0-1 1,0 1 0,0 0-1,-1 0 1,1 0-1,0 0 1,0 0-1,0 0 1,-1-1-1,1 1 1,0 0-1,0 0 1,0 0-1,-1 0 1,1 0 0,0 0-1,0 0 1,0 0-1,-1 0 1,1 0-1,0 0 1,0 0-1,0 0 1,-1 0-1,1 0 1,0 0-1,0 0 1,0 0 0,-1 0-1,1 0 1,0 0-1,0 0 1,0 1-1,-1-1 1,1 0-1,0 0 1,0 0-1,0 0 1,0 0-1,-1 1 1,1-1 0,0 0-1,0 0 1,0 0-1,0 0 1,0 1-1,0-1 1,0 0-1,-1 0 1,1 0-1,0 1 1,0-1-1,0 0 1,0 0-1,0 0 1,0 1 0,0-1-1,0 0 1,0 0-1,0 1 1,0-1-1,0 0 1,0 0-1,1 0 1,-1 1-1,0-1 1,0 0-1,0 0 1,0 0-3,3 18 178,1-1-95,2-1-1,0 0 1,1 0-1,0-1 0,1 1 1,1-2-1,1 1 0,0-1 1,1 0-83,-5-6-159,1-2 0,-1 1 0,1-1 0,0 1 0,1-2 0,-1 1 0,1-1 0,0-1 0,1 1 0,-1-1 1,1-1-1,0 1 0,0-1 0,0-1 0,0 0 0,0 0 0,5-1 159,5 0-779</inkml:trace>
  <inkml:trace contextRef="#ctx0" brushRef="#br0" timeOffset="934.429">1191 161 4353,'0'-2'415,"0"-1"1,0 1-1,0 0 0,-1 0 1,1 0-1,-1-1 1,1 1-1,-1 0 0,0 0 1,1 0-1,-1 0 0,0 0 1,0 0-1,-1 0 1,1 0-416,2 7 3860,9 25-2710,3-2-677,-1 1 0,-2 0 0,-1 1 0,4 26-473,0-10 380,-10-37-323,0 0 0,-1-1-1,0 1 1,0 0 0,-1 0 0,0 0 0,0 0-1,-1 0 1,-1 4-57,1-7 181,1-15-83,3-22 5,-10-47 1,2 37-78,2 1-1,1-1 1,4-15-26,-3 50 0,1 1 1,0 0-1,0 0 0,0 0 0,1 0 0,0 0 1,0 0-1,0 0 0,1 1 0,-1-1 1,1 1-1,0-1 0,0 1 0,1 0 1,-1 0-1,1 1 0,0-1 0,4-2 0,-4 3-1,0 1-1,0 0 1,1 0 0,-1 0-1,1 0 1,0 1-1,-1 0 1,1 0 0,0 0-1,0 1 1,0-1-1,-1 1 1,1 0 0,0 0-1,0 1 1,0 0-1,0 0 1,-1 0-1,1 0 1,3 2 1,1 1-2,0 0-1,0 0 1,0 1 0,-1 0-1,1 1 1,-1 0 0,-1 0-1,1 1 1,-1 0 0,0 0-1,-1 0 1,1 1-1,-2 0 1,1 1 0,2 5 2,-1-2 23,-1 1 0,-1 0 1,0 0-1,-1 0 0,0 0 0,-1 1 1,0 0-1,-1-1 0,-1 1 0,0 13-23,-10 70-1388,8-80 763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07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35 5609,'-3'-3'499,"1"0"1,0 0-1,-1 0 0,0 0 0,0 0 0,0 1 0,0 0 0,0 0 1,0-1-1,-1 2 0,1-1 0,-1 0 0,-1 0-499,4 2 99,0 0-1,0-1 1,-1 1-1,1 0 1,0 0-1,0 0 0,0 0 1,0 0-1,0 1 1,0-1-1,0 0 1,0 0-1,0 1 1,0-1-1,0 1 1,0-1-1,0 1 1,0-1-1,-1 1-98,1 1 45,-1-1 0,1 1 1,-1 0-1,1-1 0,0 1 0,0 0 0,-1 0 0,1 0 1,1 0-1,-1 0 0,0 0 0,0 0 0,1 1-45,-3 9 115,1-1 0,1 1-1,0-1 1,1 1-1,0 0 1,1-1-1,0 1 1,2 9-115,7 25 712,8 24-712,-13-51 120,14 46 156,-4 2 0,-2-1 1,-4 1-1,-2 1 0,-3 11-276,-9-43 139,2-32 333,-2-10-213,-2-8 68,6 6-263,0 0 0,0 0 1,1 0-1,0 1 1,0-1-1,1 0 0,0 0 1,2-7-65,19-63 18,-20 73-6,12-34 5,1-1 0,5-5-17,-13 31-2,0 1-1,1 1 1,0 0-1,1 0 1,0 0 0,1 1-1,0 0 1,2 0 2,-8 8-2,-1 0 0,1 1 0,-1-1-1,1 1 1,0 0 0,0 0 0,0 0 0,0 0 0,1 1 0,-1 0 0,0 0 0,0 0 0,1 0 0,-1 0 0,1 1-1,-1 0 1,3 0 2,0 1-2,-1 0 0,0 1-1,0-1 1,0 1 0,0 1 0,0-1-1,0 1 1,-1 0 0,1 0-1,-1 0 1,4 4 2,1 1-2,1 2-1,-1 0 1,0 0-1,-1 0 1,0 1-1,-1 1 1,-1 0-1,1 0 1,-2 0-1,6 13 3,-8-13 1,1 1-1,-1 0 0,-1 0 0,-1 0 0,0 0 0,0 0 0,-1 1 0,-1-1 0,0 0 0,-1 1 0,-1 5 0,0-12 3,0 1-1,0 0 1,0-1-1,-1 1 0,0-1 1,-1 0-1,1 0 1,-1 0-1,-1 0 0,1-1 1,-1 0-1,0 0 1,-1 0-1,0 0 1,0-1-1,0 0 0,0 0 1,-1-1-1,-5 3-2,5-3 5,1 0-1,-1-1 1,0 0-1,-1-1 1,1 1-1,0-2 1,-1 1-1,1-1 1,-1 0 0,1 0-1,-1-1 1,0 0-1,1 0 1,-1-1-1,1 0 1,-1-1-1,-1 0-4,0 0-1,0-2-1,0 1 1,1-1 0,-1-1-1,1 0 1,0 0-1,0 0 1,1-1 0,0 0-1,0 0 1,0-1-1,1 0 1,-4-4 1,7 6-76,0 1 1,0-1 0,0 0-1,0 0 1,1 0-1,0 0 1,0 0-1,0-1 76,1 4-82,0 0-1,1 0 0,0-1 1,-1 1-1,1 0 0,0 0 1,0 0-1,0-1 1,0 1-1,1 0 0,-1 0 1,1 0-1,-1 0 0,1 0 1,0-1-1,-1 1 0,1 0 1,0 0-1,0 1 0,1-1 1,0-1 82,1-1-116,1 1 0,-1 1 0,1-1 0,0 0 0,0 1 0,2-1 116</inkml:trace>
  <inkml:trace contextRef="#ctx0" brushRef="#br0" timeOffset="399.295">642 537 6449,'92'-4'7546,"0"-3"-4921,-88 7-2595,0 0 0,-1 0 1,1-1-1,0 0 0,-1 0 1,1 0-1,0 0 0,-1 0 1,0-1-1,1 1 0,-1-1 1,0 0-1,0 0 0,0 0 1,0 0-1,0-1 0,0 1 1,-1-1-1,1 0 0,-1 0 1,0 0-1,1 0 0,-2 0 1,3-3-31,-1-4 29,-1 7-15,-1 0 1,0 0 0,1 0 0,-1 0 0,-1 0 0,1 0 0,0-1 0,-1 1 0,0 0 0,1 0 0,-1 0 0,0-1 0,-1 1 0,1 0 0,-1 0 0,1-1 0,-1 1 0,0 0 0,0 0-1,-1 0 1,0-2-15,1 3 8,-1-1-1,0 1 0,0-1 0,0 1 0,0 0 1,0-1-1,0 1 0,-1 0 0,1 1 0,-1-1 0,0 0 1,1 1-1,-1-1 0,0 1 0,0 0 0,0 0 0,0 0 1,0 0-1,0 1 0,0-1 0,-2 1-7,1-1 2,-1 1 1,1 0-1,-1 1 0,1-1 1,-1 1-1,1 0 0,0 0 1,-1 0-1,1 0 0,0 1 1,0 0-1,0 0 0,0 0 1,0 0-1,0 1-2,-10 8 4,0 1 0,0 0 0,1 1-1,1 0 1,0 1 0,1 0 0,1 1 0,0 1 0,-1 2-4,5-6 7,0-1 0,1 1 0,0 0 1,1 0-1,0 1 0,1-1 0,0 1 0,1 0 0,1 0 0,0 0 1,0 0-1,1 0 0,1 2-7,0-9 27,0 0 0,0 0 1,0 0-1,0 0 0,1-1 0,0 1 1,0 0-1,1-1 0,-1 1 0,1-1 1,1 0-1,-1 0 0,1 0 0,-1 0 1,1-1-1,1 0 0,-1 0 0,1 0 1,-1 0-1,1 0 0,0-1 0,1 0 1,0 1-28,5 0 103,0-1 1,0 0-1,1 0 1,-1-1 0,0 0-1,1-1 1,1-1-104,85 0 2546,-87-1-2145,77-4 965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16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1 605 8258,'13'-34'1220,"-8"22"-490,0 1 0,-1-1 1,-1 0-1,0 0 0,-1 0 0,1-5-730,-3 16 61,0 0-1,0 0 1,1 0-1,-1 1 1,0-1 0,0 0-1,1 1 1,-1-1-1,1 0 1,-1 0 0,1 1-1,-1-1 1,1 1-1,-1-1 1,1 0 0,-1 1-1,1-1 1,0 1-1,-1-1 1,1 1 0,0 0-1,-1-1 1,1 1-1,0 0 1,0-1 0,-1 1-1,1 0 1,0 0-1,0 0 1,0 0 0,-1 0-1,1 0 1,0 0-1,0 0 1,0 0 0,-1 0-1,1 0 1,0 0-1,0 1 1,0-1 0,-1 0-1,1 0 1,0 1-1,0-1 1,-1 1 0,1-1-1,0 1 1,-1-1-1,1 1 1,-1-1 0,1 1-1,0 0-60,0 2 70,0 1-1,1 0 0,-2 0 0,1 0 1,0 0-1,-1-1 0,1 5-69,1 11 145,6 24 66,-1 2 0,-3-1 1,-1 1-1,-2-1 0,-5 42-211,2-76 44,-2 23 39,4-31-75,0-1 1,0 1-1,0 0 0,0-1 1,0 1-1,0 0 0,0-1 1,1 1-1,-1-1 0,0 1 1,1-1-1,0 1 0,-1-1 0,1 1 1,0-1-1,0 1-8,15-29 204,-5 11-183,0 1 0,0 1 0,2 0 0,-1 1-1,2 0 1,5-3-21,-15 12-13,0 1 0,0 1-1,0-1 1,0 1 0,1-1 0,-1 1-1,1 0 1,0 1 0,-1-1-1,1 1 1,0 0 0,0 0 0,0 1-1,0-1 1,0 1 0,0 0 0,-1 0-1,1 1 1,0 0 0,0 0-1,0 0 1,0 0 0,-1 1 0,1-1-1,0 1 1,1 1 13,17 11-184,0 0 0,9 10 184,31 19 0,-62-42 22,0-1 1,0 1-1,0 0 0,0-1 0,0 1 1,0-1-1,1 0 0,-1 1 0,0-1 1,0 0-1,0 0 0,1 0 0,-1 0 1,0 0-1,0 0 0,1 0 1,-1 0-1,0 0 0,0-1 0,1 1 1,-1 0-1,0-1 0,0 1 0,0-1 1,0 1-1,0-1 0,1 0 0,-1 0 1,0 1-1,-1-1 0,1 0 1,0 0-1,0 0 0,0 0 0,0 0 1,-1 0-1,1 0 0,0 0 0,-1 0 1,1 0-1,-1 0 0,1-1 1,-1 1-23,3-7 187,0 0 0,0 0 0,-1 0 0,-1-1 1,2-7-188,-1-11 148,0-1 1,-2 1-1,-1-1 1,-1 1 0,-1 0-1,-5-14-148,-1-1-75,-3 0 0,-1 1 1,-14-27 74,22 53-2345,12 29 1505</inkml:trace>
  <inkml:trace contextRef="#ctx0" brushRef="#br0" timeOffset="371.582">969 55 9866,'-5'-10'1099,"4"7"-705,-1-1 0,1 1 1,-1-1-1,0 1 0,0-1 1,0 1-1,-1 0 0,1 0 1,-1 0-1,0 0 0,1 1 1,-4-3-395,5 5 52,1-1-1,-1 1 1,0 0 0,1 0 0,-1 0 0,0-1-1,1 1 1,-1 0 0,0 0 0,1 0 0,-1 0 0,0 0-1,1 0 1,-1 0 0,0 0 0,1 1 0,-1-1-1,1 0 1,-1 0 0,0 0 0,1 1 0,-1-1 0,0 0-1,1 1 1,-1-1 0,1 1 0,-1-1 0,1 0-1,-1 1 1,1-1 0,0 1 0,-1 0-52,-12 20 514,12-19-446,-17 45 309,2-1-1,1 2 1,3 0 0,0 16-377,4-28 142,-29 175 502,0 93-644,8-52 458,27-235-387,0-5 663,1 0 0,0-1 0,0 1-1,1 5-733,7 5 1255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14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420 201 7162,'8'-20'1096,"0"-1"1,-2-1 0,2-10-1097,-8 31 78,0-1 1,0 1 0,0 0 0,0 0-1,0-1 1,0 1 0,0 0 0,0 0-1,-1 0 1,1-1 0,-1 1 0,1 0-1,-1 0 1,1 0 0,-1 0 0,0 0-1,1 0 1,-1 0 0,0 0 0,0 0-1,0 0 1,1 0 0,-1 0 0,0 1-1,0-1 1,0 0 0,-1 1 0,0-1-79,-2-1 195,-1 0 0,1 1 0,-1-1-1,0 1 1,0 0 0,-1 1-195,-3-2 305,-1 0-95,0 1-1,0-1 1,0 2 0,0 0 0,0 0-1,0 0 1,0 2 0,0-1 0,0 1-1,0 0 1,0 1 0,-6 3-210,2 0 149,0 1 0,1 1 1,0 0-1,0 1 0,0 0 1,1 1-1,-10 11-149,7-7 63,1 1 1,0 1-1,1 0 0,1 1 1,0 0-1,2 1 0,0 0 1,1 1-1,-1 5-63,5-11 17,1 0 0,1 0-1,0 0 1,0 0 0,2 1 0,0-1 0,0 1 0,1-1-1,1 1 1,0-1 0,1 1 0,0-1 0,1 1 0,4 9-17,-3-12 8,1 0 1,-1 0 0,2 0 0,0 0 0,0-1-1,1 0 1,0 0 0,0-1 0,1 0-1,1 0 1,0-1 0,4 3-9,-1-2 19,0 0 0,1-1 0,0-1 0,1 0 0,0-1 0,0 0 1,0-1-1,1-1 0,4 1-19,7-1-9,0 0-1,0-2 1,0-1 0,0 0 0,0-2 0,0-2-1,0 0 1,0-1 0,-1-2 0,0-1 0,9-3 9,36-16-79</inkml:trace>
  <inkml:trace contextRef="#ctx0" brushRef="#br0" timeOffset="468.89">816 200 7146,'0'-1'181,"-1"1"0,0 0 0,0 0 1,1 0-1,-1 0 0,0 0 1,1-1-1,-1 1 0,0 0 0,0 0 1,1 1-1,-1-1 0,0 0 1,1 0-1,-1 0 0,0 0 1,0 1-1,1-1 0,-1 0 0,0 1 1,1-1-1,-1 0 0,1 1 1,-1-1-1,1 1 0,-1-1 0,0 1 1,1-1-1,0 1 0,-1-1 1,1 1-1,-1 0 0,1-1 1,0 1-1,-1 0 0,1-1 0,0 1 1,0 0-1,-1-1 0,1 1 1,0 0-1,0 0-181,0 4 205,0 1 0,0-1 0,1 1 0,-1-1 0,1 1 0,1-1-205,0 12 608,6 101 815,-6-65-916,7 40-507,-6-67 42,-2-16-27,0-1 1,0 1-1,1-1 0,0 0 1,0 0-1,1 0 1,1 0-1,-1 0 1,1 0-1,5 6-15,-9-16 7,0 1 0,-1-1-1,1 1 1,0-1 0,0 1 0,0-1 0,0 1 0,0 0-1,0-1 1,1 1 0,-1-1 0,0 1 0,0-1 0,0 1-1,0-1 1,0 1 0,1 0 0,-1-1 0,0 1 0,0-1-1,1 1 1,-1 0 0,0-1 0,1 1 0,-1 0 0,0-1-1,1 1 1,-1 0 0,1 0 0,-1-1 0,0 1 0,1 0-1,-1 0 1,1 0 0,-1-1 0,1 1 0,-1 0 0,0 0-1,1 0 1,-1 0 0,1 0 0,-1 0 0,1 0 0,-1 0-1,1 0 1,-1 0 0,1 0 0,-1 1 0,0-1 0,1 0-1,-1 0 1,1 0 0,-1 0 0,1 1 0,-1-1 0,0 0-1,1 0 1,-1 1 0,0-1 0,1 0 0,-1 1 0,0-1-1,1 1 1,-1-1 0,0 1-7,-8-54 275,-3 1-1,-1 0 1,-13-28-275,3 10 59,-3-34-59,22 93 2,1 0 0,1 0-1,0 0 1,1 0 0,0 0 0,1 0 0,0 0-1,1-2-1,-1 8 0,0 0 0,0 1 0,1-1 0,0 1-1,0 0 1,0-1 0,0 1 0,1 0 0,0 0-1,0 1 1,0-1 0,0 0 0,0 1 0,1 0-1,-1 0 1,1 0 0,0 0 0,0 0 0,4-1 0,3-1-2,1 0 1,0 1 0,0 1 0,0-1-1,0 2 1,1 0 0,-1 0 0,1 2-1,-1-1 1,1 1 0,-1 1-1,1 0 1,-1 1 0,8 2 1,-3 0-2,-1 0 1,0 2-1,0-1 1,0 2-1,0 0 1,-1 1-1,-1 1 0,1 0 1,-1 1-1,6 6 2,-11-8 0,0 0 0,0 0 0,-1 1 0,0 1 0,0-1 0,-1 1 0,-1 0 0,0 1 0,0-1 0,-1 1 0,0 1 0,-1-1 0,0 0 0,-1 1 0,0 0 0,-1 0 0,-1 0 0,0 0 0,0 10 0,-2 1 5,-2 0-1,0-1 1,-1 1 0,-2-1-1,0 0 1,-1 0-1,-1-1 1,-1 0-1,-1 0 1,-7 9-5,9-17 5,0-1 0,-1 0 0,-1-1 0,1 1 0,-2-2 0,0 1 0,-10 6-5,13-11 2,0-1 0,-1 0 0,1 0 0,-1-1 0,0 0 0,0 0 0,-1-1 1,1-1-1,-1 1 0,1-1 0,-1-1 0,-1 0-2,6-1-7,0 0 1,0 0-1,1-1 1,-1 1 0,0-1-1,0-1 1,0 1 0,1 0-1,-1-1 1,1 0-1,-1 0 1,1-1 0,0 1-1,-1-1 1,1 0-1,1 0 1,-1 0 0,0 0-1,1-1 1,0 0 0,0 1-1,-3-5 7,4 5-196,0-1 0,0 0 1,0 1-1,0-1 0,1 0 0,0 0 0,-1 0 0,2 0 0,-1 0 1,0-1-1,1 1 0,-1 0 0,1 0 0,1 0 0,-1-1 0,0 1 1,1-2 195,11-17-1061</inkml:trace>
  <inkml:trace contextRef="#ctx0" brushRef="#br0" timeOffset="847.054">1892 110 9930,'-4'-4'424,"0"0"1,-1 0-1,1 0 1,-1 0-1,0 0 0,0 1 1,0 0-1,0 0 0,0 0 1,-1 1-1,1 0 0,-1 0 1,0 0-1,0 1 0,1 0 1,-1 0-1,-1 0-424,-1 1 203,-1 0 1,1 1-1,0 0 0,0 0 1,-1 0-1,1 1 0,0 1 1,0-1-1,1 2 0,-1-1 1,-4 3-204,-2 2 79,1 0 0,0 1 0,0 1 0,1 0 1,1 1-1,-1 0 0,2 0 0,-1 1 0,2 1 1,0 0-1,0 0 0,-6 14-79,7-7 66,0-1 0,1 1 0,1 1 0,1-1 0,1 1 0,1 0 0,1 0 0,1 1 0,0-1 0,2 0 0,3 20-66,-3-34 9,0 0 0,1 0 0,0 0 0,0 0 0,1 0 0,0-1 0,0 1 0,1-1 0,-1 0 0,1 0 0,1 0 0,-1-1 0,1 1 0,0-1-9,2 2 12,1-1-1,0 0 1,0 0-1,0-1 0,1 0 1,0-1-1,0 0 1,0 0-1,6 1-11,8 1 39,1-1-1,0-1 1,0-1-1,0-1 0,0-1 1,1-1-1,20-4-38,-21 2-205,-1-2 0,1-1 0,-1 0 0,16-7 205,9-12-307</inkml:trace>
  <inkml:trace contextRef="#ctx0" brushRef="#br0" timeOffset="1234.019">2291 56 8842,'-1'-7'1128,"0"4"-574,0-1 0,1 1-1,0 0 1,-1-1 0,1 1 0,0-1-1,1 1 1,-1-1 0,1 1 0,-1-1-1,1 1 1,0 0 0,1-1-554,-1 4 107,0 1-1,0 0 1,-1 0 0,1 0-1,0 0 1,0 0 0,0 0 0,-1 0-1,1 0 1,0 0 0,-1 0-1,1 0 1,-1 0 0,0 1-1,1-1 1,-1 0 0,0 0-1,0 1-106,5 18 163,-1 0 0,-1 0 0,-1 1-1,-1-1 1,-1 0 0,-1 1 0,-2 17-163,-8 26 662,-15 52-662,-5 26 413,27-117-289,1 0 0,1 0 0,2-1 1,1 19-125,-1-38 34,1 0 1,0 0 0,-1 1 0,2-1-1,-1 0 1,1 0 0,-1 0-1,1-1 1,1 1 0,-1 0 0,1 1-35,-1-4 21,0 0 1,0 0 0,1 0-1,-1 0 1,0 0 0,1 0-1,-1 0 1,1-1 0,-1 1-1,1-1 1,0 0 0,0 0-1,-1 0 1,1 0 0,0 0-1,0-1 1,0 1-1,0-1 1,3 0-22,17 1 56,-1-1 1,1-2-1,0 0 0,-1-1 1,2-2-57,114-30 142,-51 12 410,-79 21-235,21-5-892,0 1 0,17 0 575,13 4-748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2:14.46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73 737 6833,'0'0'146,"0"-1"0,0 1 0,-1 0 0,1 0 0,0 0 0,0 0-1,-1 0 1,1-1 0,0 1 0,0 0 0,-1 0 0,1 0-1,0 0 1,-1 0 0,1 0 0,0 0 0,0 0 0,-1 0 0,1 0-1,0 0 1,-1 0 0,1 0 0,0 1 0,0-1 0,-1 0 0,1 0-1,0 0 1,0 0 0,-1 0 0,1 0 0,0 1 0,0-1-1,-1 0 1,1 0 0,0 0 0,0 1 0,0-1 0,0 0 0,-1 0-1,1 1 1,0-1 0,0 0 0,0 0 0,0 1 0,0-1-146,1 18 868,1-11-553,48 258 730,-36-174-296,-3 1 0,-4 0 0,-5 43-749,-2-134 26,0 0-1,0 0 1,1-1 0,-1 1-1,0 0 1,-1-1 0,1 1-1,0 0 1,0 0 0,0-1-1,0 1 1,0 0 0,-1-1 0,1 1-1,0 0 1,-1-1 0,1 1-1,0 0 1,-1-1 0,1 1-1,-1-1 1,1 1 0,-1-1-1,1 1 1,-1 0-26,0-2 34,1 1 1,-1 0-1,0 0 0,1 0 1,-1-1-1,0 1 0,1 0 1,-1-1-1,0 1 0,1 0 0,-1-1 1,1 1-1,-1-1 0,1 1 1,-1-1-1,1 1 0,-1-1 0,1 0 1,-1 1-1,1-1-34,-23-40 674,11 12-541,2-1 1,1-1-1,-3-18-133,-14-103 169,7 17-55,-1-135-114,19 203-22,3 0 0,3 0 0,3 1 0,3 0 0,4-7 22,-7 42-28,1 0 1,2 0-1,1 1 0,4-4 28,-10 22-14,1 0-1,0 1 1,0 0-1,1 0 1,1 0 0,0 1-1,0 1 1,1 0-1,0 0 1,1 1 0,4-3 14,-9 7-11,0 1 1,1 0 0,-1 0 0,1 1-1,0 0 1,0 0 0,0 0 0,0 1-1,0 0 1,0 0 0,0 1 0,0 0-1,0 0 1,1 0 0,-1 1 0,0 0-1,0 1 1,0 0 0,0 0 0,-1 0-1,1 1 1,-1 0 0,1 0 0,-1 1-1,0 0 1,0 0 0,0 0-1,-1 0 1,3 3 10,4 5-11,0 1 0,-1 0 0,-1 0 0,0 1 0,-1 0 0,0 0 0,-1 1 0,-1 1 0,-1-1 0,0 1 0,0 0 0,-2 1 0,0-1 0,-1 1 0,-1 0 0,0 5 11,0 0 4,-1 0 1,-1-1-1,-2 1 1,0 0-1,-1 0 1,-1-1-1,-1 1 1,-1-1-1,0-1 1,-2 1-1,-1-1 1,-7 13-5,9-21 8,-1-1 1,-1 0-1,0 0 1,0 0 0,-1-1-1,0-1 1,-1 0-1,0 0 1,-1-1-1,-6 4-8,-6 1-71,0-1-1,-1-1 0,0 0 0,0-2 0,-1-2 72,19-4-162,-1-1-1,1 0 1,0-1 0,-1 0-1,1 0 1,-1-1-1,1 0 1,-1 0 0,-5-1 162,-14-9-507</inkml:trace>
  <inkml:trace contextRef="#ctx0" brushRef="#br0" timeOffset="493.037">673 1026 6033,'-3'-23'2061,"7"37"-705,9 47 2,15 53 397,-17-76-655,-1 1 0,-3 0-1,3 32-1099,-10-71 33,0 1 1,0-1-1,1 0 1,-1 0-1,0 0 0,0 0 1,0 0-1,0 1 1,0-1-1,0 0 0,0 0 1,0 0-1,0 1 1,0-1-1,0 0 0,0 0 1,0 0-1,0 0 0,0 1 1,0-1-1,0 0 1,0 0-1,0 0 0,0 0 1,0 1-1,0-1 1,0 0-1,-1 0 0,1 0 1,0 0-1,0 1 0,0-1 1,0 0-1,0 0 1,0 0-1,-1 0 0,1 0 1,0 0-1,0 0 1,0 0-1,0 1 0,0-1 1,-1 0-1,1 0 1,0 0-1,0 0 0,0 0 1,0 0-1,-1 0 0,1 0 1,0 0-1,0 0 1,0 0-1,-1 0 0,1 0 1,0 0-1,0 0 1,0 0-1,0 0 0,-1 0 1,1 0-1,0-1-33,-14-12 1046,-11-23-238,17 19-734,0-1 1,1 0 0,1 0 0,1-1 0,0 1 0,2-1-1,0 0 1,1 0 0,1-3-75,0-16 114,2 1 1,1 0-1,2-1 0,2-4-114,-3 27-41,0 0 0,1 1 0,0-1 0,1 1-1,1 0 1,1 0 0,4-8 41,-8 17-35,0 0 1,1 0-1,-1 0 0,1 1 0,0-1 1,1 1-1,-1 0 0,1 0 1,0 1-1,-1-1 0,2 1 0,-1 0 1,0 1-1,0-1 0,1 1 1,0 0-1,-1 0 0,1 1 0,0-1 1,3 1 34,1 1-133,0 0 1,0 0 0,0 1 0,0 1-1,-1-1 1,1 2 0,0-1-1,-1 1 1,0 1 0,1 0 0,4 3 132,0 1-108,0 1 1,0 1 0,-1 1 107,-11-10-9</inkml:trace>
  <inkml:trace contextRef="#ctx0" brushRef="#br0" timeOffset="906.863">1514 800 5777,'-5'-2'767,"-2"9"103,-3 13-52,1 1 0,1 0 1,0 2-819,-124 389 6864,108-318-5473,23-94-1386,1 1 1,0-1 0,0 1 0,-1-1-1,1 1 1,0-1 0,0 1 0,0-1-1,0 1 1,0-1 0,0 1 0,-1-1-1,1 1 1,1-1 0,-1 1 0,0-1-1,0 1 1,0-1 0,0 1 0,0-1-1,0 1 1,1-1 0,-1 1 0,0-1-1,0 1 1,1-1 0,-1 1 0,0-1-1,1 1 1,-1-1 0,0 0 0,1 1-1,-1-1-5,9 3-60,0 0-1,0-1 0,0 0 1,0-1-1,0 0 0,0 0 0,0-1 1,0 0-1,0-1 0,1 0 1,-1 0-1,8-3 61,-4 0 2,0 0 0,-1-1-1,0 0 1,0-1 0,-1-1 0,1 0 0,-1 0-1,-1-1 1,1 0 0,-2-1 0,1 0 0,-1-1-1,0 0 1,-1 0 0,0-1 0,-1 0 0,0-1-1,-1 1 1,0-1 0,-1 0 0,0-1-1,-1 1 1,0-1 0,-1 0 0,-1 0 0,0 0-1,-1 0 1,0 0 0,-1-1 0,0 1 0,-1 0-1,0 0 1,-2 0 0,1 0 0,-5-12-2,-5-9 26,-2 0 1,-2 1-1,-1-1-26,8 17-135,-1 1-1,-1 0 0,0 0 0,-1 2 1,0-1-1,-10-7 136,20 20-119,-1 0 0,1 0 0,-1 0 0,1 1 0,-1-1 0,0 1 0,0-1 0,0 1 0,0 0 0,-1 0 119,-23-2-696</inkml:trace>
  <inkml:trace contextRef="#ctx0" brushRef="#br0" timeOffset="1465.6">2297 846 5321,'-5'-6'848,"0"0"0,0-1 0,-1 2 0,0-1 0,-1 1 0,1 0-1,-1 0 1,0 1 0,0-1 0,-1 1-848,5 2 127,0 1 0,-1-1 1,1 1-1,0 0 0,-1 0 0,1 0 0,0 1 1,-1-1-1,1 1 0,-1 0 0,1 0 0,-1 0 0,1 0 1,-1 0-1,1 1 0,0 0 0,-1-1 0,1 1 1,0 1-1,-1-1 0,1 0 0,0 1 0,0 0 0,0-1 1,-1 2-128,-4 5 76,0 0 0,0 0 0,0 1 1,1 0-1,1 0 0,-1 0 0,2 1 1,-1 0-1,1 1 0,1-1 0,0 1 1,0 0-1,1 0 0,0 0 0,1 3-76,-4 26 39,1 0 0,3 0 0,1 27-39,1-48 4,1 0 0,1-1 0,1 1-1,0 0 1,1-1 0,1 0 0,1 0 0,1-1 0,4 9-4,-7-17-3,1 0-1,0-1 1,0 0 0,1 0 0,0 0-1,1-1 1,-1 0 0,1 0 0,1-1-1,-1 0 1,1 0 0,0 0 0,1-1-1,-1 0 1,1-1 0,0 0 0,0-1-1,0 1 1,1-1 3,-1-2 1,0 1-1,0-2 0,0 1 1,0-1-1,0 0 0,0-1 1,0 0-1,0-1 0,0 1 1,-1-2-1,1 1 0,0-1 1,-1-1-1,0 1 1,0-1-1,3-2 0,4-4 25,1 0 0,-1-1 1,-1 0-1,0-1 0,-1-1 1,0 0-1,6-9-25,-12 13 22,0-1 0,-1 0-1,0 0 1,-1 0 0,0-1 0,0 1 0,-1-1-1,-1 0 1,0-1 0,0 1 0,-1-1 0,-1 1-1,0-1 1,0 1 0,-1-1 0,-1 0 0,0 1-1,0-1 1,-1 1 0,-1-1 0,0 1 0,0 0-1,-5-9-21,-4-9 10,-1 1 0,-1 0 0,-2 1-1,-1 1 1,-1 0 0,-1 1-1,-17-17-9,28 34-142,-1 0-1,0 0 1,-9-6 142,15 12-77,0 0-1,0 0 1,0 1 0,0-1-1,-1 1 1,1-1 0,-1 1 0,1 0-1,-1 0 1,1 1 0,-1-1-1,-2 1 78,4 0-43,-1 0 0,1 1 0,0 0 0,-1-1-1,1 1 1,0 0 0,0 0 0,-1 0-1,1 0 1,0 1 0,0-1 0,-1 2 43</inkml:trace>
  <inkml:trace contextRef="#ctx0" brushRef="#br0" timeOffset="2132.066">3037 2104 6009,'3'-1'557,"-1"0"0,0 0 0,1-1 0,-1 1 0,0-1 0,0 1 0,0-1 0,0 0-1,-1 0 1,1 0 0,0 0 0,-1 0 0,1 0 0,0-2-557,17-36 1741,-13 26-842,1-4-397,0-1-1,-1 0 1,-2-1-1,0 1 1,2-18-502,-2-17 1008,-1-29-1008,-9-69 682,-6 1 1,-10-23-683,-9-85 108,13-29-67,17 220-53,3 0 0,3-1 1,6-13 11,-8 63-15,1 1 1,0 0-1,2 1 1,0-1-1,1 1 1,0 0-1,2 0 1,0 1-1,2-1 15,-8 12-31,1 0-1,-1 0 1,2 0 0,-1 0 0,0 1-1,1 0 1,0 0 0,0 0-1,0 1 1,0-1 0,1 1-1,-1 0 1,1 1 0,0-1 0,-1 1-1,1 0 1,0 1 0,1 0-1,-1 0 1,0 0 0,0 0-1,0 1 1,1 0 0,-1 0 0,0 1-1,0 0 1,1 0 0,2 1 31,-1 1-113,0 0-1,0 0 1,0 0 0,0 1 0,-1 0 0,1 1 0,-1 0 0,0 0-1,-1 0 1,1 1 0,-1 0 0,1 1 113,5 8-381,0 0-1,-1 1 1,0 0-1,8 17 382,25 54-658</inkml:trace>
  <inkml:trace contextRef="#ctx0" brushRef="#br0" timeOffset="2468.092">2938 1242 5481,'-45'-7'3321,"23"9"240,7 1-1761,22 6-904,15 1 0,24-10-327,21 0-121,27-12-96,7-1-336,0 1-840,2-11 631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13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63 8586,'-9'-17'1853,"8"12"-1196,-2 0 1,1 1-1,0-1 1,-1 1 0,0-1-1,0 1 1,0 0-1,0 0 1,-2-1-658,5 5 30,-1 0 1,1 0-1,0 0 1,0 0-1,0 0 1,-1 0-1,1 0 1,0 0-1,0 0 1,0 0 0,0 0-1,-1 0 1,1 0-1,0 0 1,0 1-1,0-1 1,-1 0-1,1 0 1,0 0-1,0 0 1,0 0-1,0 0 1,0 1-1,-1-1 1,1 0-1,0 0 1,0 0-1,0 0 1,0 1-1,0-1 1,0 0-1,0 0 1,0 0-1,0 1 1,0-1-1,0 0 1,0 0-1,0 0 1,0 1-1,0-1 1,0 0 0,0 0-1,0 0 1,0 1-31,-2 13 199,2-12-82,1 32 44,1 1 1,2-1-1,1 0 0,9 31-161,-10-47 60,11 59 193,-4 0 0,-3 0 0,-3 1 0,-4-1 0,-3 1 0,-4 0 0,-8 31-253,12-96 587,3-27-180,4-28-70,4 4-313,1 0-1,1 0 0,3 1 0,1 1 1,1 0-1,2 1 0,13-16-23,-25 41-2,1 0 1,0 1-1,0 0 0,1 0 0,0 1 1,1-1-1,0 2 0,0 0 0,4-2 2,-9 6-1,-1 1 0,1 0 0,0 1 0,0-1 0,1 1 0,-1-1 0,0 1 0,0 0 0,1 1-1,-1-1 1,0 1 0,1 0 0,-1 0 0,0 0 0,1 1 0,-1-1 0,0 1 0,1 0 0,-1 0 0,0 1-1,0-1 1,0 1 0,0 0 0,0 0 0,0 0 0,-1 1 1,6 4-1,0 0-1,-1 0 1,0 1-1,0 0 1,-1 1-1,0 0 1,0 0 0,-1 0-1,-1 1 1,1 0-1,-1 0 1,-1 0-1,0 1 1,-1-1-1,0 1 1,0 0 0,-1 0-1,0 1 2,0 4 0,0 0 0,-1 0 0,-1 0 0,0-1 0,-1 1 0,-1 0 0,-1 0 0,0-1 0,-1 1 0,0-1-1,-1 0 1,-5 9 0,5-16 7,1 0-1,-2 0 0,1-1 0,-1 0 0,0 0 0,0 0 1,-1-1-1,0 0 0,0 0 0,0-1 0,-1 0 0,0 0 1,0-1-1,0 0 0,-1 0 0,1-1 0,-1 0 1,0 0-1,0-1 0,0 0 0,-5 0-6,6-1-68,-1 0-1,1-1 0,0 0 1,0 0-1,0-1 1,-1 0-1,1-1 1,0 1-1,0-2 1,0 1-1,1-1 0,-1 0 1,1 0-1,-1-1 1,1 0-1,0-1 1,0 1-1,1-1 1,0-1-1,0 1 0,0-1 1,0 0-1,-4-6 69,8 9-134,0 0 0,1 0-1,-1 0 1,0-1 0,1 1-1,0 0 1,0-1-1,-1-1 135,1-26-637</inkml:trace>
  <inkml:trace contextRef="#ctx0" brushRef="#br0" timeOffset="351.787">652 485 10618,'-6'-11'4425,"-1"11"-2896,3 7-177,7 13-584,9 6-192,11 9-120,9 3-128,0-2-168,3 2-64,0-3-40,-9-3 0,-5-4 120,0-3-160,0-4-544,1-10-512,9 0 528</inkml:trace>
  <inkml:trace contextRef="#ctx0" brushRef="#br0" timeOffset="705.455">1189 346 9818,'-13'-3'4289,"2"10"-2417,0 22-583,3 16-265,1 26-296,-7 4-88,-6 19-120,-4-3-88,-3-2-176,-1-4-72,4 0-103,2 0-9,8-7 176,5-1 632,5-18-600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08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351 445 6937,'0'-3'503,"-1"0"-1,0 0 0,0 0 0,0 0 0,-1 0 0,1 1 0,-1-1 0,1 1 0,-1-1 0,0 1 0,0-1 0,-2 0-502,2 1 111,0 1-1,0 0 1,0 0-1,0 0 1,0 1-1,-1-1 1,1 0-1,0 1 1,0-1-1,-1 1 1,1 0-1,0 0 1,-1 0-1,1 0 1,0 0-1,-1 1 1,0-1-111,-13 3 187,1 0 1,-1 1 0,1 1 0,0 1 0,0 0 0,1 0 0,-7 5-188,1 1 127,1 0-1,0 1 1,1 1-1,-16 15-126,29-24 11,0 0 1,0 1-1,1-1 0,-1 1 0,1 0 1,0 1-1,1-1 0,0 1 0,0-1 1,0 1-1,1 0 0,0 0 0,0 0 0,0 2-11,2-6 3,0 0 0,0-1-1,0 1 1,0 0-1,0 0 1,1 0-1,-1 0 1,1 0 0,0-1-1,0 1 1,0 0-1,0-1 1,0 1-1,0 0 1,2 1-3,0-1 3,-1 0 1,1-1-1,-1 1 0,1-1 0,0 0 1,0 0-1,0 0 0,0 0 1,1 0-1,-1 0 0,0-1 1,1 0-1,-1 0 0,1 0 1,0 0-4,97 20 66,-72-17-56,-1 1 1,1 1-1,-1 2 0,-1 1 0,0 1 1,16 9-11,-38-16 1,0 0-1,0 0 1,-1 0 0,1 0 0,-1 1 0,0 0 0,0 0 0,0 0-1,-1 0 1,1 1 0,1 2-1,-4-4 0,0 0 1,1-1-1,-1 1 1,0 0-1,-1 0 0,1 0 1,0 0-1,-1 0 0,0 0 1,1 0-1,-1 0 0,0 0 1,-1 0-1,1 0 0,-1 0 1,1-1-1,-1 1 1,0 0-1,0 0 0,0 0 1,0 0-1,-1 1 0,-3 3 3,1 0 0,-2 0 1,1 0-1,-1 0 0,0-1 0,0 0 0,-1 0 0,1 0 1,-1-1-1,-1 0 0,1-1 0,-1 1 0,0-1-3,-12 5 20,0 0 0,-1-1-1,0-1 1,-14 2-20,22-6 24,-1 0 0,0-2 1,0 1-1,0-2 0,-7 0-24,15 0-7,1 0 0,0-1-1,0 0 1,0 0 0,0 0 0,0 0-1,0-1 1,0 0 0,1 0 0,-1 0-1,0 0 1,1-1 0,0 0 0,0 0 0,0 0-1,-2-2 8,5 4 77,1 1 0,-1-1 0,0 0 1,1 0-1,-1 0 0,0-1 0,1 1 0,-1 0 0,1 0 0,0 0 0,-1 0 0,1 0 0,0-1-77,2-13 432</inkml:trace>
  <inkml:trace contextRef="#ctx0" brushRef="#br0" timeOffset="354.289">630 537 7146,'-22'-10'3840,"7"3"-623,5 18-2089,7 9-248,3 15-295,8 8-89,5 6-160,2 0-96,1-5-152,-4-3-16,4-5 24,-8-5 32,3-6-520,-5-6-136,-2-2 280</inkml:trace>
  <inkml:trace contextRef="#ctx0" brushRef="#br0" timeOffset="691.429">538 198 10314,'-18'-29'4033,"-3"6"-2761,21 20-864,-3 2-120,8 9-23,7 12-137,3 15-48</inkml:trace>
  <inkml:trace contextRef="#ctx0" brushRef="#br0" timeOffset="1259.178">890 621 4353,'-1'-1'207,"0"1"-1,-1-1 1,1 1 0,0-1-1,0 1 1,0 0 0,-1 0-1,1-1 1,0 1 0,0 0 0,0 0-1,-1 0 1,1 1 0,0-1-1,0 0 1,0 0 0,-1 1-1,1-1 1,0 1 0,0-1-1,0 1 1,0-1 0,0 1-1,0-1 1,0 1 0,-1 0-207,1 1 244,-1 0 1,1 0-1,0 0 1,-1 0-1,1 0 1,0 1-1,0-1 1,1 0-1,-1 0 1,0 1-1,1-1 0,0 0 1,-1 2-245,0 3 279,1-1 1,0 1-1,0 0 1,1-1-1,0 1 1,0-1-1,0 1 0,1-1 1,0 0-1,2 5-279,16 27 698,-12-25-587,-1-1 0,0 1 0,-1 1 0,0-1 0,-1 1 0,-1 0 0,0 0 0,-1 1 0,1 7-111,-7-14 60,1-8 56,0-7 125,-5-73 15,2-1-1,7-73-255,-2 149 1,8-49 10,-8 50-10,2 0-1,-1 0 0,0 0 0,1 0 1,0 1-1,0-1 0,0 1 1,0-1-1,0 1 0,1 0 1,-1 0-1,1 0 0,-2 2 0,0 0-1,0 0 1,0 0 0,1 0 0,-1 0-1,0 1 1,0-1 0,0 1 0,0-1-1,1 1 1,-1-1 0,0 1 0,1 0-1,-1-1 1,0 1 0,1 0 0,-1 0-1,0 0 1,1 0 0,-1 0 0,0 0-1,1 1 1,1 0-1,0-1 0,0 2 0,0-1 0,-1 0-1,1 1 1,0-1 0,-1 1 0,1 0-1,-1 0 1,1 0 1,8 9-5,-1-1-1,-1 1 1,0 1 0,2 3 5,-6-8-1,33 50 6,-3 1 1,-2 2-1,12 35-5,-43-92 2,-1 1 0,1-1 0,-1 1 0,0-1 0,-1 1-1,1-1 1,0 1 0,-1 0 0,0 2-2,-10-45 63,7 18-60,1 0 1,1 0-1,0-1 1,2 1-1,1 0 0,0 0 1,1 0-1,1 0 1,8-20-4,-9 33-1,0 1 0,1-1 0,0 0 0,0 1 0,1 0 0,0 0 1,0 0-1,1 1 0,2-2 1,-5 5 1,0 0-1,0 1 1,0 0 0,1-1 0,-1 1 0,1 1-1,-1-1 1,1 0 0,0 1 0,0 0-1,0 0 1,-1 0 0,1 0 0,0 1 0,0-1-1,0 1 1,0 0 0,0 0 0,0 1 0,4 0-1,1 1 1,0 0 0,-1 1 0,1 0 1,0 1-1,-1-1 0,0 2 0,0-1 0,0 1 1,0 1-1,-1-1 0,0 1 0,0 0 1,0 1-1,-1 0 0,0 0 0,-1 0 1,1 1-1,-1-1 0,2 7-1,1 0 21,-2 1-1,1 0 0,-2 0 1,0 1-1,-1-1 1,0 1-1,-2 0 1,1 0-1,-2 1 1,0 12-21,-6 64 2502,4-51-1478</inkml:trace>
  <inkml:trace contextRef="#ctx0" brushRef="#br0" timeOffset="1950.187">1816 570 4409,'-29'-22'4413,"24"17"-3184,0 1 1,0 0 0,0 0-1,0 1 1,-6-3-1230,11 7 85,0 0 0,0 0 0,-1 0 0,1 0 0,0 0 0,0 0 0,0 0 1,1 0-1,-1 0 0,0 0 0,0 0 0,0 0 0,1 0 0,-1 0 0,1 0-85,6 39 345,0 1 0,-3 0-1,-2 1 1,-2 36-345,-1-45 133,0-19-66,0-1 0,1 1 0,1 0 1,0-1-1,1 1 0,0 0-67,-1-11 10,0 0 0,-1-1-1,1 1 1,0-1 0,0 1-1,1-1 1,-1 1 0,1-1-1,-1 0 1,1 0 0,0 1-1,-1-1 1,1 0 0,0-1-1,0 1 1,1 0 0,-1 0-1,0-1 1,1 0 0,-1 1-1,1-1 1,-1 0 0,1 0 0,-1 0-1,1-1 1,0 1 0,-1 0-1,1-1 1,0 0 0,0 0-1,1 0-9,5 0 15,0-1 1,-1-1-1,1 1 0,-1-1 0,1-1 0,-1 0 0,0 0 0,0 0 1,0-1-1,-1 0 0,1-1 0,-1 0 0,0 0 0,0 0 0,-1-1 1,3-2-16,-1 0 12,1-1 0,-2 0 0,1 0 0,-1-1 0,0 0 0,-1 0 0,0 0 0,-1-1 0,0 0 0,0 0 0,2-11-12,-3-3 14,-1-1-1,-1 1 1,-1 0-1,-2-1 1,0 1-1,-2 0 1,-5-24-14,8 46-3,0 9-4,3 22-12,8 40-7,-6-44 30,2-1-1,0 0 1,1-1 0,2 1-1,7 11-3,-11-23-5,1 0 0,0 0-1,1 0 1,0-1-1,1 0 1,0-1-1,0 0 1,1 0 0,0-1-1,1 0 1,2 0 5,-9-5-308,1-1 1,0 0 0,0 0-1,0 0 1,0-1 0,0 1 0,1-1-1,-1-1 1,0 1 0,0-1-1,1 0 1,-1 0 0,0 0-1,1-1 308,17-3-1577</inkml:trace>
  <inkml:trace contextRef="#ctx0" brushRef="#br0" timeOffset="2323.017">2371 194 9210,'-14'-35'3953,"9"26"-2377,1 12-136,8 15-519,1 16-241,4 19-120,0 3-16,11 20-40,-6 11-48,5 2-112,4 2-72,-9-13-120,0-11-24,-5-13-48,-2-3 48,0-17 129,10-6 407,8-12-432</inkml:trace>
  <inkml:trace contextRef="#ctx0" brushRef="#br0" timeOffset="2934.39">2981 611 5577,'2'-1'200,"1"0"-1,-1 0 1,0 0 0,0-1-1,0 1 1,0-1-1,0 1 1,0-1 0,0 0-1,0 1 1,0-1 0,-1 0-1,1 0 1,-1 0-1,1-1 1,-1 1 0,0 0-1,1-2-199,-2 0 280,0 0 1,0 0-1,0 0 0,-1 0 0,1 0 0,-1 0 0,0 0 0,0 0 1,-1 0-1,1 0 0,-1 1 0,-1-4-280,1 4 89,1-1 0,-1 1-1,1 0 1,-1 0 0,0 0 0,0 0 0,0 0-1,-1 1 1,1-1 0,-1 1 0,1-1 0,-1 1-1,0 0 1,0 0 0,0 0 0,0 1 0,0-1-1,-1 1 1,1-1 0,0 1 0,-1 0-1,1 0 1,0 1 0,-1-1 0,1 1 0,-1-1-1,0 1 1,1 0 0,-1 1 0,1-1 0,-1 1-1,1-1 1,-1 1-89,-5 1 61,0 1 0,-1 0 0,1 1 1,1 0-1,-1 0 0,0 1 0,1 0 0,0 0 0,0 1 0,1 0 0,-6 6-61,3-1 32,-1 0-1,1 1 0,1 0 1,0 1-1,1 0 1,0 0-1,1 1 1,0 0-1,1 0 1,1 1-1,0 0-31,4-8 14,-1 0-1,1 0 1,0 0 0,0 0 0,0 0-1,1 0 1,1 0 0,-1 0 0,1 0-1,0 0 1,0 0 0,1 0 0,0 0-1,1-1 1,-1 1 0,1-1 0,0 1-1,1-1 1,-1 0 0,1 0 0,1-1-1,-1 1 1,1-1 0,0 0 0,2 2-14,2 0 29,0 0 0,0-1 0,1 0 0,0-1 0,0 1 0,0-2 0,1 0 0,-1 0 0,1-1 0,0 0 0,0-1 0,0 0 0,3 0-29,-6-1 13,0-1 0,1 0 1,-1 0-1,0 0 1,0-1-1,1 0 1,-1-1-1,0 0 0,0 0 1,0-1-1,0 0 1,-1 0-1,1-1 1,-1 0-1,0 0 1,0-1-1,0 0 0,1-1-13,-6 4 6,1-1 1,0 0-1,-1-1 0,1 1 0,-1 0 0,0-1 0,0 1 0,0-1 0,-1 0 0,1 0 0,-1 1 0,0-1 1,0 0-1,0 0 0,-1 0 0,1 0 0,-1 0 0,0-2-6,-1-9 22,0 1 0,-1-1 0,-1 1 0,-2-7-22,-2-8 33,7 29-32,-7-39 52,-2 1 1,-7-19-54,28 109 80,-4-30-47,1 1 0,0-2 0,2 1 0,1-2 0,1 1 0,0-2 0,1 0 0,1 0 0,1-1 0,1-1 0,1-1-33,-12-10 64,5 4-497,-1-1-1,1 0 0,1-1 0,0 0 0,7 4 434,5-4-852</inkml:trace>
  <inkml:trace contextRef="#ctx0" brushRef="#br0" timeOffset="3275.687">3429 216 10362,'-14'-28'4209,"11"25"-2849,3 3-327,4 13-385,2 11-232,2 13-120,3 11-16,6 17-72,-2 8-40,6 10-48,-7 1-24,-3-8-32,6-3 8,-10-20 16,-4-4 56,0-14-352,-2-8-376,3-8 376</inkml:trace>
  <inkml:trace contextRef="#ctx0" brushRef="#br0" timeOffset="3643.359">3349 588 8266,'5'1'5880,"25"4"-3477,8 4-1942,1-2 0,0-1-1,0-1 1,0-3 0,0-1 0,16-3-461,-33 0 11,0 0 1,0-2-1,0 0 1,-1-1-1,0-2 0,0 0 1,0-1-1,-1-1 1,0-1-1,-1-1 0,0-1 1,2-2-12,-13 8 9,-1 0 0,0-1 0,0 0 0,-1 0 0,0 0-1,0-1 1,-1 0 0,4-6-9,-7 11 4,-1 0-1,1-1 1,-1 1-1,1-1 1,-1 1-1,0-1 1,0 1-1,-1-1 1,1 1-1,-1-1 1,0 0-1,0 1 1,0-1-1,0 1 1,0-1-1,-1 0 1,0 1-1,0-1 1,0 1-1,0-1 1,0 1-1,-1 0 1,-1-4-4,1 5 1,0 0-1,0-1 1,0 1 0,-1 0-1,1 0 1,0 0 0,-1 0-1,1 1 1,-1-1 0,0 1-1,0-1 1,1 1 0,-1 0 0,0 0-1,0 0 1,0 1 0,0-1-1,0 1 1,0-1 0,-1 1-1,1 0 1,0 0 0,0 1-1,0-1 1,0 1 0,0-1 0,-2 2-1,-2-1 0,1 1 0,-1 0 1,1 1-1,-1 0 1,1 0-1,0 0 1,0 1-1,0-1 1,0 2-1,1-1 0,0 0 1,-2 3-1,-5 7 3,0 1 0,1 1 1,1 0-1,0 0 0,1 1 0,1 0 0,-6 19-3,8-21 8,1 1-1,1 0 0,1 0 1,0 1-1,1-1 0,1 1 0,0-1 1,1 1-1,2 7-7,-1-17 3,0 0 0,0-1 1,1 1-1,0 0 0,1-1 1,0 1-1,0-1 0,0 0 0,0 0 1,1 0-1,0-1 0,0 1 0,2 0-3,1 2 6,1-1 0,-1-1 0,2 0 0,-1 0 0,0 0 0,1-1 0,0 0 0,7 2-6,4 1 17,0-2 1,1 0-1,0-1 0,0-1 1,1-1-1,-1-1 1,1-1-1,8 0-17,-2-2-52,0-2 0,1 0 52,61-16-44</inkml:trace>
  <inkml:trace contextRef="#ctx0" brushRef="#br0" timeOffset="4035.945">4510 5 10258,'-1'0'117,"1"0"0,0-1 0,-1 1-1,1 0 1,-1-1 0,1 1 0,0 0 0,-1-1 0,1 1-1,-1 0 1,1 0 0,-1-1 0,1 1 0,-1 0-1,1 0 1,-1 0 0,1 0 0,-1 0 0,1 0 0,-1 0-1,1 0 1,-1 0 0,1 0 0,-1 0 0,0 0 0,1 0-1,-1 0 1,1 1 0,-1-1 0,1 0 0,0 0-1,-1 1-116,0 0 123,0 0 0,0 0 0,0 0 0,0 0 0,1 1 0,-1-1 0,0 0 0,1 1 0,-1-1 0,1 0-1,-1 1 1,1-1 0,0 1-123,-5 52 886,4-47-588,1 26 288,1 0 0,2 1 0,6 30-586,27 96 905,-1-6-358,-29-116-482,-1-8-3,1 0 0,1-1 0,7 18-62,-14-46 4,0 0 0,0-1 0,1 1 0,-1-1-1,0 1 1,0 0 0,0-1 0,1 1 0,-1-1 0,0 1 0,1-1 0,-1 1 0,0-1 0,1 0-1,-1 1 1,0-1 0,1 1 0,-1-1 0,1 0 0,-1 1 0,1-1 0,-1 0 0,1 1 0,0-1-4,-1-1 6,1 1 1,-1-1 0,0 0 0,1 1 0,-1-1-1,0 0 1,0 0 0,0 0 0,1 1-1,-1-1 1,0 0 0,0 0 0,0 1 0,0-1-1,0 0 1,0 0 0,-1 0 0,1 1 0,0-1-1,0 0-6,-3-10 21,1 0-1,-1 1 0,-1-1 0,0 1 0,0 0 0,-1 0 1,0 1-1,-1-1 0,0 1 0,-5-4-20,-1-3 6,-2 1 0,0 0 0,-1 1-1,0 1 1,-4-3-6,10 10 0,0 0-1,0 0 1,0 1 0,-1 0-1,1 1 1,-1 0-1,0 0 1,0 1 0,-1 0-1,-6 0 1,11 2-1,1 1 0,-1 0-1,1 0 1,-1 0 0,1 0 0,0 1-1,-1 0 1,1 0 0,0 1 0,0-1-1,-1 1 1,1 0 0,0 1-1,1-1 1,-1 1 0,0 0 0,1 0-1,0 0 1,-1 1 0,1-1-1,-1 3 2,-4 4-1,1 0-1,1 0 0,0 1 0,0 0 1,1 1-1,0-1 0,1 1 0,0 0 1,-1 9 1,4-15 1,0-1 1,1 1-1,0-1 1,0 1-1,1 0 1,-1 0-1,1 0 1,1-1-1,-1 1 1,1 0-1,0 0 1,0-1-1,0 1 1,1-1-1,0 1 1,0-1-1,1 0 1,-1 0-1,1 1 1,0-2-1,0 1 1,4 3-2,0-1 3,0-1-1,1-1 1,0 1 0,0-1 0,0 0-1,1-1 1,0 0 0,0-1 0,0 1 0,0-2-1,0 1 1,8 0-3,21 3 359,0-2 0,21 0-359,-46-3 205,63 2 2007,-4-2-1005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17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38 566 7722,'0'0'147,"0"-1"0,0 1 0,0-1 0,-1 1 0,1 0 0,0-1 0,0 1 0,-1-1 0,1 1 0,0-1 0,-1 1 0,1 0 0,0-1 0,-1 1 0,1 0 0,-1-1 0,1 1 0,-1 0 0,1 0 0,-1-1 0,1 1 0,-1 0 0,1 0 0,-1 0 0,1 0 0,-1 0 0,1 0 0,-1 0 0,1 0 0,-1 0 0,1 0 0,-1 0 0,1 0 0,-1 0 0,1 0 1,-1 0-1,1 0 0,-1 1-147,0 0 152,0 0 1,0 0 0,0 1 0,0-1 0,0 0 0,0 1-1,0-1 1,0 1 0,0-1 0,1 1 0,-1 0 0,1 0-153,-3 8 157,0 0-1,1 0 1,1 1 0,0 3-157,1 6 264,1 1-1,1-1 1,0 0-1,2 0 1,3 11-264,12 31 909,5 6-909,14 44 430,-38-105-357,-5-11 30,-8-15 23,5 2-109,1 0-1,1 0 0,0-1 0,1 0 0,2 0 1,-1 0-1,2 0 0,0-1 0,2 1 0,0-1 0,0 1 1,2-1-1,0 1 0,3-6-16,-3 17 2,0 1 0,0 0 0,1 0 0,-1 0 0,1 0 1,1 0-1,-1 1 0,1-1 0,0 1 0,0 0 0,1 0 0,-1 0 0,1 1 0,0 0 0,1 0 0,-1 0 1,1 0-1,-1 1 0,1 0 0,0 0 0,0 1 0,1-1 0,0 1-2,7-2 1,0 1 0,0 0 0,0 1 0,0 1 0,1 0 0,-1 1 0,1 0 0,-1 1-1,0 1 1,3 1-1,-9-2 1,-1 1-1,0 0 0,0 0 0,-1 1 0,1-1 0,0 2 1,-1-1-1,0 1 0,0 0 0,0 0 0,0 0 0,0 1 1,-1 0-1,0 0 0,0 0 0,0 1 0,-1 0 0,0 0 1,0 0-1,0 0 0,-1 1 0,0-1 0,1 5 0,1 2 1,-2 1 0,1 1-1,-2-1 1,0 0-1,0 1 1,-2-1 0,0 1-1,0-1 1,-1 1-1,-1-1 1,-1 5-1,-8 27 41,6-26-101,1 1 0,0 14 60,5-12 2245,11-4-1174</inkml:trace>
  <inkml:trace contextRef="#ctx0" brushRef="#br0" timeOffset="372.146">825 579 8314,'-3'-4'452,"-1"1"1,1 0-1,-1 0 0,0 0 1,0 0-1,0 1 1,0 0-1,0 0 0,-1 0 1,1 0-1,-1 0 1,1 1-1,-1 0 0,1 0 1,-2 0-453,-1 0 231,1 1 0,-1 0 0,1 0 0,-1 1 0,1 0-1,-1 0 1,1 0 0,0 1 0,0 0 0,-5 2-231,3-1 43,1 0 0,0 1-1,0 0 1,0 1 0,0-1 0,1 1-1,0 0 1,0 1 0,0-1 0,1 1-1,0 1 1,0-1 0,0 1 0,1-1-1,0 1 1,0 1 0,1-1 0,-2 6-43,1-1 18,2 0 1,0 0 0,0 1 0,1-1 0,0 0 0,1 1 0,1-1 0,0 1 0,1-1 0,0 0 0,0 1 0,2-1 0,-1 0 0,2 1-19,-2-5 8,1 0 0,0 0 0,0 0 0,1-1 0,0 1 0,0-1 0,1 0 0,0-1 0,0 1 0,0-1 0,1 0 0,0-1 0,0 0 0,0 0 0,1 0 0,0-1 0,0 0 0,0-1 0,0 1 0,2-1-8,-2-1 8,-1 0 0,1-1 0,0 1 0,-1-2 0,1 1 0,0-1 0,0 0 0,0 0 0,3-2-8,-6 1 6,0 0 0,0-1-1,0 1 1,0-1 0,0 0 0,0-1-1,0 1 1,0-1 0,-1 0-1,0 0 1,1-1 0,-1 1-1,-1-1 1,2-1-6,2-3 8,-1 0 1,0-1-1,0 0 0,-1 0 0,0 0 1,-1-1-1,0 1 0,0-1 0,-1 0 1,0 0-1,-1-1 0,0 1 0,-1 0 1,0-1-1,-1 1 0,0-1 0,0 1 1,-1-1-1,-1 1 0,1 0 0,-2-1 1,-1-4-9,1 4 12,-1 0 0,0 0 0,0 0 1,-2 0-1,1 0 0,-1 1 1,-1 0-1,1 1 0,-2-1 0,1 1 1,-1 1-1,-1-1 0,0 1 0,0 1 1,0 0-1,-1 0 0,0 1 1,0 0-1,-9-3-12,14 7-102,0 0 0,0 0 0,0 1 1,0 0-1,-1 0 0,1 0 0,0 1 1,-1 0-1,1 0 0,0 0 0,-1 0 1,1 1-1,-5 1 102,-18 13-548</inkml:trace>
  <inkml:trace contextRef="#ctx0" brushRef="#br0" timeOffset="833.777">1047 664 9458,'11'-110'3358,"-5"91"-1776,-6 19-1566,0 0 0,0 0 0,1-1 1,-1 1-1,0 0 0,0 0 0,0 0 1,1 0-1,-1 0 0,0 0 0,0 0 0,0 0 1,1 0-1,-1-1 0,0 1 0,0 0 1,1 0-1,-1 0 0,0 0 0,0 0 0,0 0 1,1 1-1,-1-1 0,0 0 0,0 0 1,1 0-1,-1 0 0,0 0 0,0 0 0,0 0 1,1 0-1,-1 0 0,0 1 0,0-1 1,0 0-1,1 0 0,-1 0-16,14 20 316,-13-18-136,19 37 154,-1 0 1,-2 1-1,-2 0 0,-1 1 1,-2 1-1,-2 1 0,0 18-334,-9-58 31,1 24 60,-2-26-76,0 0-1,0-1 0,0 1 0,0-1 1,0 1-1,0-1 0,0 1 1,0 0-1,0-1 0,-1 1 0,1-1 1,0 1-1,0-1 0,-1 1 1,1-1-1,0 1 0,0-1 0,-1 1 1,1-1-1,0 1 0,-1-1 1,1 0-1,-1 1 0,1-1 0,-1 0 1,1 1-1,-1-1 0,1 0 1,-1 1-1,1-1 0,-1 0 0,1 0 1,-1 0-1,1 0 0,-1 1 1,0-1-15,1-1 25,-1 1 1,1-1 0,0 1-1,-1-1 1,1 0 0,-1 1-1,1-1 1,0 1 0,-1-1-1,1 0 1,0 1 0,0-1-1,0 0 1,-1 1 0,1-1-1,0 0 1,0 1 0,0-1-1,0 0 1,0 1 0,0-1-1,0 0 1,1 0-26,-1-2 31,-3-71 195,4-19-226,0 74 19,-1-1-5,0 0-5,0-1-1,2 1 0,0-1 0,1 1 0,2 0 0,0-1-8,-4 17 2,0 1-1,1-1 0,-1 0 1,1 0-1,0 1 0,0-1 1,0 1-1,0 0 0,1-1 1,-1 1-1,1 0 0,0 1 1,0-1-1,0 0 0,0 1 1,1-1-1,-1 1 0,1 0 1,-1 0-1,1 1 0,0-1 1,-1 1-1,1 0 0,0 0 1,0 0-1,0 0 0,0 1 1,0-1-1,0 1 0,0 0 0,0 0 1,0 1-1,1-1-1,4 1 2,-1 1 0,1 0 1,0 0-1,-1 1 0,0 0 0,1 0 0,-1 1 0,0 0 0,-1 0 0,1 1 0,-1 0 1,0 0-1,0 1 0,0 0 0,4 6-2,-2-2 9,-1 0 0,-1 0 0,1 1 0,-2 0 0,0 0 0,0 1 0,-1-1 0,0 1 0,-1 1 0,2 9-9,5 37 89,-6-31 1532,1-1 0,7 20-1621,7 0 1316</inkml:trace>
  <inkml:trace contextRef="#ctx0" brushRef="#br0" timeOffset="1259.86">1913 731 10090,'-67'-46'4345,"63"43"-2392,4 2-785,7 1-520,-7 0-320,8 0-224,29-2-24,55-2 144,-31-1-272,9-2 72</inkml:trace>
  <inkml:trace contextRef="#ctx0" brushRef="#br0" timeOffset="1814.329">2816 131 7730,'-8'-4'1282,"7"2"-948,-1 1-1,1 0 1,-1 0-1,0 0 1,0 0 0,1 0-1,-1 0 1,0 1-1,0-1 1,0 1-1,0-1 1,-1 1-334,2 0 70,0 1-1,0-1 1,1 1 0,-1 0 0,0-1 0,0 1 0,0 0 0,1 0 0,-1-1 0,0 1 0,1 0 0,-1 0 0,1 0 0,-1 0-1,1 0 1,-1 0 0,1 0 0,-1 0 0,1 0 0,0 0 0,0 0 0,0 0 0,-1 0 0,1 0 0,0 0 0,0 0 0,0 0 0,1 0-70,-3 16 343,1-1 1,0 1-1,2-1 1,0 0 0,1 1-1,0-1 1,3 8-344,9 28 1088,14 33-1088,-11-37 522,10 48-522,-21-55 72,-1 1 0,-2-1 1,-2 1-1,-1 0 0,-2-1 0,-3 1 0,-4 17-72,6-41 29,3-15 67,0-5 35,-2-38 248,-4-1-230,-2 0-1,-5-13-148,8 38 10,-1-1-1,0 1 0,-1 0 1,-1 0-1,0 1 1,-1 0-1,-2 0-9,8 10 1,-1 1 0,0-1 0,0 1 0,0 0 0,-1 0 0,1 1 0,-1-1 0,0 1-1,0 0 1,0 1 0,0-1 0,0 1 0,-1 0 0,1 0 0,-1 0 0,0 1-1,-2 0 1,1 0-1,-1 0 1,1 1-1,0 0 1,-1 1 0,1 0-1,-1 0 1,1 1-1,0-1 1,0 1 0,-6 3-1,2 0 1,1-1 0,0 2 0,0-1 0,1 1-1,0 1 1,0 0 0,0 0 0,1 1 0,0 0 0,0 0 0,1 1 0,0 0 0,1 0 0,0 0 0,0 1 0,-3 8-1,6-9 6,0 0-1,0 0 1,1 0-1,0 0 0,1 0 1,0 1-1,1-1 0,-1 1 1,2-1-1,-1 0 1,3 9-6,-2-11 19,1 0 0,0 0 0,0 0 1,1 0-1,0-1 0,0 1 1,0-1-1,1 0 0,0 0 1,0 0-1,1 0 0,0-1 1,0 0-1,0 0 0,0 0 0,1-1-19,6 4 80,0 0 0,1-1-1,0-1 1,0 0-1,0-1 1,1 0 0,0-1-1,0 0 1,0-1-1,0-1 1,0-1-1,5 1-79,21-1-241,0-2 0,1-1-1,30-7 242,-12-1-675</inkml:trace>
  <inkml:trace contextRef="#ctx0" brushRef="#br0" timeOffset="2483.653">3104 702 9226,'31'15'5017,"9"-4"-4721,-35-10 96,3 1-181,1-1 1,-1 0-1,0-1 0,1 1 1,-1-2-1,0 1 0,1-1 0,-1 0 1,0-1-1,1 0 0,-1-1 0,1 0-211,5-2 166,0-2 0,-1 1 0,1-2 0,-2 1 0,11-9-166,-17 12 31,-1 0-1,0 0 1,0 0 0,0 0 0,0-1 0,-1 0-1,1 0 1,-1 0 0,-1-1 0,1 1-1,-1-1 1,0 0 0,0 0-31,-3 5 4,0 0 1,0 0-1,0 0 0,0 0 1,0 0-1,0-1 0,-1 1 1,1 0-1,0 0 0,-1 0 1,1 0-1,-1 0 0,1 0 0,-1 0 1,1 0-1,-1 0 0,0 0 1,1 1-1,-1-1 0,0 0 1,0 0-1,0 1 0,0-1 1,0 0-1,0 1 0,0-1 1,0 1-1,0-1 0,0 1 1,0-1-1,-1 1-4,-36-12 46,37 11-43,-8-1-2,-1 1 1,1 0-1,0 0 1,-1 1-1,1 0 1,0 1-1,-1 0 1,1 0-1,0 1 1,-1 0-1,1 1 1,1 0-1,-1 0 1,0 1-1,1 0 1,-1 1-1,1 0 1,1 0-1,-1 0 1,1 1-1,0 0 1,0 1-1,0 0 1,1 0-1,0 0 0,1 1 1,-1 0-1,1 0 1,1 0-1,0 0 1,0 1-1,0 0 1,1-1-1,1 2 1,0-1-1,0 0 1,0 0-1,1 0 1,1 1-1,-1-1 1,1 1-1,2 7-1,-1-7 6,1 0 0,1 1 1,0-1-1,0 0 0,1-1 0,0 1 0,0 0 0,1-1 0,1 0 0,0 0 0,0-1 0,0 1 0,1-2 0,0 1 0,1-1 0,0 0 0,7 6-6,-4-6 11,-1 0-1,1 0 1,0-1 0,0 0-1,1-1 1,-1-1-1,1 0 1,0 0-1,1-1 1,-1-1-1,1 0 1,-1 0 0,1-1-1,8-1-10,39-6-243,1-3 130</inkml:trace>
  <inkml:trace contextRef="#ctx0" brushRef="#br0" timeOffset="2828.267">3810 180 10290,'0'-1'214,"-1"1"0,0-1 0,0 0-1,1 1 1,-1-1 0,0 1 0,0-1 0,0 1-1,0-1 1,0 1 0,0 0 0,0 0 0,0-1-1,0 1 1,0 0 0,0 0 0,0 0 0,0 0-1,0 0 1,0 0 0,0 0 0,1 0-1,-1 1 1,0-1 0,0 0 0,0 0 0,-1 1-214,1 0 155,-1 0 1,1 1-1,0-1 1,-1 0-1,1 1 1,0-1 0,0 1-1,0 0 1,0-1-1,0 1 1,1 0-1,-1-1 1,0 1-1,1 1-155,-4 11 86,1 1 0,1 0-1,0 0 1,1 1-86,0-2 550,-2 15-283,2 1-1,2-1 0,0 1 0,6 27-266,29 115 339,-2-13-201,6 82-1229,-39-235 1394,-1-4-250</inkml:trace>
  <inkml:trace contextRef="#ctx0" brushRef="#br0" timeOffset="2829.267">3643 675 8834,'-6'3'4209,"6"-6"-1841,7 3-599,-7 0-369,23 0-544,64 0-408,-29-7-64,3-3-144,0-2-24,4 2-176,-4 2-200,-4-1 88</inkml:trace>
  <inkml:trace contextRef="#ctx0" brushRef="#br0" timeOffset="3209.733">4142 650 8074,'18'77'3805,"-18"-76"-3706,0-1 1,0 1 0,0 0-1,0 0 1,0 0-1,1 0 1,-1 0 0,0 0-1,1 0 1,-1 0 0,1-1-1,-1 1 1,1 0 0,0 0-1,-1 0 1,1-1 0,0 1-1,-1 0 1,1-1 0,0 1-1,0-1 1,-1 1 0,1-1-1,0 1 1,0-1 0,0 0-1,0 1 1,0-1 0,0 0-1,0 0 1,0 1 0,-1-1-1,1 0 1,0 0 0,0 0-1,0 0 1,0 0-1,0 0 1,0-1 0,0 1-1,0 0 1,0 0 0,0-1-1,0 1-99,3-1 378,14-4-108,0-1 1,0-1 0,0-1-1,-1 0 1,0-1 0,-1-1-1,0 0 1,-1-1-1,0-1 1,-1 0 0,2-3-271,-14 13 4,0 1 0,-1-1 0,1 1 0,-1-1 0,0 0 0,1 0 1,-1 0-1,0 1 0,0-1 0,0 0 0,-1 0 0,1-1 0,0 1 1,-1 0-1,1 0 0,-1 0 0,0 0 0,1 0 0,-1-2-4,-1 2 3,1 0-1,-1 0 0,1 0 0,-1 1 1,0-1-1,0 0 0,0 1 0,0-1 1,0 1-1,0-1 0,0 1 0,0-1 1,-1 1-1,1 0 0,-1 0 1,1-1-1,-1 1 0,0 0-2,-3-2 1,0 0-1,-1 0 1,1 1 0,-1 0-1,0 0 1,0 1 0,0-1-1,1 1 1,-1 0 0,0 1-1,0-1 1,0 1 0,-1 1-1,-1 0-2,0 0 0,1 1 1,-1 0-1,0 0 1,1 1-1,-1 0 1,1 0-1,0 1 1,0 0-1,0 0 1,1 1-1,0 0 0,-1 0 1,2 0-1,-5 5 2,3-1-2,-1 0-1,1 1 1,0-1 0,1 2-1,1-1 1,-1 1-1,2 0 1,-1 0-1,1 0 1,-1 7 2,3-6 4,-1-1 1,2 1-1,-1-1 1,2 1 0,0 0-1,0-1 1,1 1 0,0 0-1,1-1 1,3 10-5,-3-13 12,0-1 1,1 1 0,1-1-1,-1 1 1,1-1 0,0 0-1,1 0 1,0-1 0,0 0-1,0 1 1,0-2 0,1 1-1,0-1 1,1 0 0,4 4-13,4-1 38,-1-1 1,1 0-1,1 0 1,-1-2 0,1 0-1,0-1 1,0 0-1,15 0-38,-5-1-35,-1-1-1,0-2 0,1 0 1,-1-2-1,14-3 36,14-7-868,-9-10 356</inkml:trace>
  <inkml:trace contextRef="#ctx0" brushRef="#br0" timeOffset="3547.82">4628 614 8418,'-2'2'430,"1"1"0,-1 0 0,1 0 0,0 0 0,0 0 0,0 0 0,1 0 0,-1 0-1,0 0 1,1 0 0,0 0 0,0 0 0,0 1 0,0-1 0,1 2-430,13 50 1206,-10-42-650,12 49 782,-3 0 0,-2 1 0,-2 12-1338,-6-64 565,-5-27-214,-3-8-223,1-1 1,1 1-1,2 0 0,0-12-128,8-97 46,-6 122-33,-1 4-10,2-14 2,0 0 0,1 0 0,1 1 0,4-12-5,-7 28 0,0 0 1,0 0-1,1 0 1,-1 0-1,1 0 1,0 0-1,1 1 1,-1-1-1,0 1 1,1-1-1,0 1 1,0 0-1,0 0 1,0 0-1,0 0 1,1 1-1,-1-1 1,1 1-1,0 0 1,-1 0-1,1 0 1,0 1-1,0-1 1,0 1-1,2 0 0,-1 0-48,-1 1 0,1 0 1,-1 0-1,0 1 0,1-1 0,-1 1 0,1 0 0,-1 0 1,0 1-1,0-1 0,0 1 0,0 0 0,0 0 0,3 2 48,5 4-1419,0 1 0,0 0-1,8 10 1420,13 13-1811</inkml:trace>
  <inkml:trace contextRef="#ctx0" brushRef="#br0" timeOffset="3987.141">5073 908 6833,'3'16'6617,"-8"-28"-2854,-6-27-1565,2-17-1004,-3-56-1194,11 93 9,1 0 0,0 0 0,2 0 0,0-1 0,1 2 0,1-1 0,5-13-9,-8 29 0,0 0 0,0 0 0,0 0 0,1 0 0,-1 1 0,1-1 0,0 0-1,0 1 1,0-1 0,0 1 0,0 0 0,1 0 0,-1 0 0,0 0 0,1 0-1,0 0 1,-1 0 0,1 1 0,0 0 0,1-1 0,-2 1-1,1 1 0,0-1 0,0 1 0,0 0 0,0 0 0,0 0 0,-1 0 0,1 0 0,0 1 0,0-1 0,0 1 0,0 0 0,-1 0 0,1 0 0,0 0 0,-1 0 0,1 0 0,-1 1 0,1 0 0,-1-1 0,0 1 0,1 1 1,6 5-1,0 1 0,-1 0-1,0 0 1,-1 1-1,0 0 1,-1 0 0,0 1-1,0-1 1,-1 2-1,-1-1 1,0 0 0,0 1-1,0 6 2,3 12 3,-2 0 0,-1 1 0,-1 0 0,-2 22-3,-1-50 1,0-1 0,0 0 0,0 0 1,1 0-1,-1 0 0,1 0 0,-1-1 0,1 1 1,-1 0-1,1 0 0,0 0 0,0 0 0,0 0 1,0-1-1,0 1 0,1 1-1,-1-3 1,-1 0-1,0 0 1,1 1 0,-1-1-1,0 0 1,0 0-1,1 0 1,-1 0 0,0 0-1,1 1 1,-1-1-1,1 0 1,-1 0 0,0 0-1,1 0 1,-1 0 0,0 0-1,1 0 1,-1 0-1,0 0 1,1 0 0,-1 0-1,0-1 1,1 1 0,-1 0-1,0 0 1,1 0-1,-1 0 1,0-1 0,1 1-1,-1 0 0,2-1 2,-1-1-1,0 1 1,0-1-1,0 1 1,0-1-1,0 1 1,0-1-1,0 0 0,0 1 1,-1-1-1,1-1-1,12-35 33,6-37-33,-11 41 16,1 0-1,14-32-15,-21 61-2,0 1 1,0 0-1,0-1 0,1 1 0,0 0 0,0 0 0,0 1 0,1-1 2,-3 3-1,-1 0 0,1 0 0,0 0 0,1 1 1,-1-1-1,0 0 0,0 1 0,0-1 0,0 1 0,0-1 1,1 1-1,-1-1 0,0 1 0,0 0 0,1 0 1,-1 0-1,0 0 0,0 0 0,1 0 0,-1 0 0,0 0 1,0 0-1,1 0 0,-1 1 0,0-1 0,0 0 0,1 1 1,-1-1-1,0 1 0,0 0 0,0 0 1,5 3-4,0 1 0,-1-1 1,1 1-1,-1 1 0,-1-1 0,1 1 0,-1-1 0,0 1 0,0 1 1,0-1-1,-1 0 0,2 7 4,3 8 0,0 1 0,-2 0-1,2 9 1,-1 11 20,1 17-20,-4-22 2,2-1 0,3 8-2,-9-41 181,1 0 0,0 0-1,0 0 1,0 0 0,1-1-1,-1 1 1,1 0 0,-1 0-1,1-1 1,0 1 0,2 1-181,5 0 901</inkml:trace>
  <inkml:trace contextRef="#ctx0" brushRef="#br0" timeOffset="4335.916">5698 502 7930,'-7'-12'4049,"3"12"-761,2 14-2416,2 8 41,2 6-369,3 4-128,3 13-88,-2-4-48,2 10-160,-2-1 8,1-8-72,1 0-280,-10-19 184</inkml:trace>
  <inkml:trace contextRef="#ctx0" brushRef="#br0" timeOffset="4336.916">5583 197 11418,'-15'-39'3865,"15"29"-3889,1 13-408,8 22-1168,7 17-777,5 27 1369</inkml:trace>
  <inkml:trace contextRef="#ctx0" brushRef="#br0" timeOffset="4681.966">5866 830 8810,'0'0'155,"-1"1"0,1-1-1,-1 0 1,0 1 0,1-1 0,-1 0 0,0 0 0,0 0 0,1 1 0,-1-1-1,0 0 1,0 0 0,1 0 0,-1 0 0,0 0 0,1 0 0,-1-1-1,0 1 1,0 0 0,1 0 0,-1 0 0,0-1 0,1 1 0,-1 0-1,0-1 1,1 1 0,-1-1 0,1 1 0,-1-1 0,1 1 0,-1-1-1,1 1 1,-1-1 0,1 1 0,-1-1 0,1 1 0,-1-1 0,1 0 0,0 1-1,0-1 1,-1 0 0,1 0 0,0 1 0,0-1-155,-14-39 1267,11 31-933,-3-10-115,1 0 0,0 0 1,1-1-1,1 0 0,1 0 0,1 0 1,1 0-1,1-9-219,-1 25 10,2-1 1,-1 0 0,0 1 0,1-1-1,0 1 1,0 0 0,0 0 0,1 0-1,-1 0 1,1 0 0,0 0-1,0 0 1,0 1 0,1 0 0,-1 0-1,1 0 1,0 0 0,0 0 0,0 1-1,0-1 1,0 1 0,0 0 0,1 0-1,-1 1 1,1-1 0,-1 1-1,4 0-10,1-1 12,0 0 0,0 1 0,0 1 0,0-1 0,0 1 0,0 1 0,0 0 0,0 0 0,0 1 0,0 0 0,0 0 0,-1 1 0,1 0 0,2 2-12,-3-1-6,0 1 0,0-1-1,-1 1 1,0 1 0,0 0-1,0 0 1,0 0 0,-1 1 0,0 0-1,-1 0 1,1 0 0,-2 1 0,1 0-1,-1 0 1,0 0 0,0 0-1,-1 1 1,0-1 0,-1 1 0,0 0-1,0 0 1,-1 0 0,0 0 0,0 0-1,-1 0 1,-1 0 0,1 0-1,-1 0 1,-1 0 0,0 0 0,0 0-1,-1 0 1,0-1 0,-4 9 6,1-3-804,5-6 365</inkml:trace>
  <inkml:trace contextRef="#ctx0" brushRef="#br0" timeOffset="5013.992">6257 460 8850,'-1'-12'4241,"-6"6"-1801,3 17-1255,2 10-353,4 10-384,0 4-72,5 5-16,-3-2-40,9 5-168,-3-2-32,-5-9 32,2-4-8,-5-12-496,-2-3-328,-6-14 376</inkml:trace>
  <inkml:trace contextRef="#ctx0" brushRef="#br0" timeOffset="5014.992">6196 117 10666,'-3'-37'4025,"-7"9"-3009,6 16-688,4 14-160,3 9-400,7 16-688,5 7 600</inkml:trace>
  <inkml:trace contextRef="#ctx0" brushRef="#br0" timeOffset="5374.22">6664 469 7122,'1'-3'439,"-1"1"1,0 0-1,0 0 1,0-1-1,0 1 1,0 0-1,0-1 1,-1 1-1,1 0 1,-1 0-1,0-1 1,1 1 0,-1 0-1,0 0 1,0 0-1,0 0 1,-1 0-1,1 0 1,-1-1-440,-1 1 228,1 0 1,-1 0-1,1 0 1,-1 0 0,0 0-1,0 1 1,0-1-1,0 1 1,0-1-1,0 1 1,0 0 0,-3 0-229,-3 0 84,0-1 1,0 1-1,1 1 1,-1 0-1,0 0 1,0 1-1,0 0 1,0 1-1,-6 1-84,10-2 29,1 1 0,-1-1 0,1 1 1,-1 0-1,1 0 0,-1 1 0,1-1 0,0 1 0,-1 2-29,4-5 3,0 1 0,0 0 0,0 0 0,1 0 0,-1 0 0,0 0 1,1 0-1,-1 0 0,1 1 0,-1-1 0,1 0 0,0 0 0,-1 0 0,1 0 0,0 1 0,0-1 0,0 0 0,0 0 0,0 0 0,0 1 0,0-1 0,0 0 0,0 0 0,1 0 0,-1 1 0,1-1 0,-1 0 0,1 0 0,-1 0 0,1 0 0,-1 0 0,1 0 0,0 0 0,0 0 0,-1 0 0,1 0 0,0 0 0,0 0 0,1 0-3,9 9 10,0-1 0,1 0 1,0 0-1,0-2 0,1 1 0,0-2 0,13 6-10,-12-6 7,0 0 0,-1 1 0,0 0 1,0 1-1,-1 1 0,0 0 0,0 1 0,1 2-7,-11-10 1,0 1 0,0-1 0,0 1-1,-1 0 1,1-1 0,-1 1 0,1 0 0,-1 0 0,0 0-1,0 0 1,-1 0 0,1 0 0,0 1 0,-1-1-1,0 0 1,0 0 0,0 0 0,0 0 0,0 1 0,-1-1-1,1 0 1,-1 0 0,0 0 0,0 0 0,0 0-1,0 0 1,-1 0 0,1 0 0,-1-1 0,0 1-1,-2 4 2,-1 0 0,-1 0 0,1-1 0,-1 1-1,-1-1 1,1-1 0,-1 1 0,0-1 0,0 0 0,-7 3-2,-45 20 4,-1-4 0,-1-1 0,-7-2-4,61-20-8,5-2 46,23-12-124</inkml:trace>
  <inkml:trace contextRef="#ctx0" brushRef="#br0" timeOffset="5729.976">6839 11 10378,'4'-11'4313,"-3"12"-2985,5 26-471,6 16-185,-2 24-264,0 8 32,0 6 144,-5 0-80,0-7-208,-5-4-96,-3 1-96,-1 0-16,-5-5 168,5-6-160,4-14-712,-3-13 704,-1-31-352</inkml:trace>
  <inkml:trace contextRef="#ctx0" brushRef="#br0" timeOffset="6086.088">6804 626 7130,'-20'-84'4022,"20"84"-3906,0-1 0,0 0 0,-1 1 1,1-1-1,0 0 0,0 1 0,0-1 1,0 0-1,0 1 0,0-1 0,0 0 0,0 1 1,0-1-1,0 0 0,0 1 0,0-1 1,1 0-1,-1 1 0,0-1 0,0 1 0,1-1 1,-1 0-1,0 1 0,1-1 0,-1 1 1,1-1-1,-1 1 0,1-1 0,-1 1 0,1-1 1,-1 1-1,1-1-116,13 3 680,-11-1-386,75 3 1247,1-4 1,49-7-1542,-28 2 145,-95 5-136,3-1-6,-1 1 1,0 0 0,0 0 0,0 1-1,1 0 1,1 1-4,-8-2 3,1 1 1,-1-1-1,1 1 0,-1-1 0,0 1 1,1 0-1,-1 0 0,0 0 1,1-1-1,-1 1 0,0 0 1,0 1-1,0-1 0,0 0 0,0 0 1,0 0-1,0 1 0,-1-1 1,1 0-1,0 1 0,-1-1 0,1 1 1,-1-1-1,1 1 0,-1-1 1,0 1-1,0-1 0,1 1 0,-1-1 1,0 2-4,1 15 134,-1 0 1,-1-1-1,0 1 1,-1 0-1,-1-1 1,-1 1-1,-1-1 1,-5 16-135,6-25 34,1-1-1,0 1 1,0 0-1,1 0 1,0 0-1,1 1 1,-1 2-34,2-9 16,0 0 0,0-1 0,0 1 0,0 0 0,0-1 0,0 1 1,0 0-1,0 0 0,0-1 0,1 1 0,-1 0 0,1-1 1,0 1-1,-1 0 0,1-1 0,0 1 0,0-1 0,0 1 1,0-1-1,0 0 0,0 1 0,0-1 0,0 0 0,1 0 0,-1 0 1,0 0-1,1 0 0,-1 0 0,1 0 0,-1 0 0,1 0 1,0-1-1,-1 1 0,1-1 0,0 1 0,-1-1-16,0 0 26,-1 0 0,0 0 0,0 0 0,1 0 0,-1 0 0,0 0 0,0 0 0,1 0 0,-1 0 0,0 0 0,0 0 0,1 0-1,-1 0 1,0 0 0,0 0 0,0 0 0,1 0 0,-1 0 0,0-1 0,0 1 0,0 0 0,1 0 0,-1 0 0,0 0 0,0 0 0,0-1 0,0 1 0,1 0 0,-1 0 0,0 0-1,0-1 1,0 1 0,0 0 0,0 0 0,0-1 0,0 1 0,0 0 0,0 0 0,0 0 0,0-1 0,0 1 0,0 0 0,0 0 0,0-1-26,6-25 608</inkml:trace>
  <inkml:trace contextRef="#ctx0" brushRef="#br0" timeOffset="6087.088">7227 264 8250,'-17'-60'4505,"-1"16"-864,2 11-1697,12 13-944,6 9-528,12 13-408,1 6-32,10 17 144,6 9-24,8 14-72</inkml:trace>
  <inkml:trace contextRef="#ctx0" brushRef="#br0" timeOffset="6475.088">7624 551 8306,'-4'-24'5078,"4"19"-4592,-1-1-1,0 1 1,0-1 0,0 1 0,-1 0-1,0 0 1,-1-4-486,2 8 50,0 0-1,1 0 0,-1 0 1,0 0-1,0 0 0,0 0 0,0 0 1,-1 0-1,1 0 0,0 0 1,0 0-1,0 1 0,-1-1 1,1 1-1,0-1 0,-1 1 1,1-1-1,0 1 0,-1 0 1,1-1-1,-1 1 0,1 0 1,0 0-1,-1 0 0,1 0 1,-1 0-1,1 1 0,-1-1 1,1 0-1,0 1 0,-1-1 1,1 1-50,-2 0 52,0 0 1,0 1 0,0 0 0,0-1 0,0 1 0,1 0-1,-1 1 1,1-1 0,-1 0 0,1 1 0,0-1-1,0 1 1,0-1 0,0 1 0,0 1-53,-3 4 52,1 0 1,-1 1-1,1 0 0,-2 9-52,3-6 43,0 0-1,1 1 1,1 0-1,0-1 1,0 1 0,2 0-1,-1-1 1,3 9-43,0 0 129,1 1 0,1-1 0,1 0 1,7 14-130,-11-29 27,1 0 1,0 0-1,0-1 1,1 1 0,-1-1-1,1 0 1,1 0-1,-1 0 1,0 0 0,1-1-1,0 0 1,0 0-1,5 3-27,-3-3 283,1 0 0,0 0 0,0-1 0,0 0 0,1-1 0,-1 0 0,1 0 0,-1 0 0,1-1 0,0 0-283,49 2 1171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26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47 4857,'-15'-20'4718,"12"16"-4472,0 1 0,0 0-1,-1 0 1,1 0 0,-1 0 0,0 0 0,-1 0-246,4 2 54,0 1 0,0 0 0,1 0 1,-1 0-1,0 0 0,0-1 0,1 1 1,-1 0-1,0 0 0,1 0 0,-1 1 1,0-1-1,0 0 0,1 0 0,-1 0 1,0 0-1,1 1 0,-1-1 0,0 0 1,1 1-1,-1-1 0,0 1 0,1-1 1,-1 0-1,1 1 0,-1-1 0,1 1 1,-1 0-1,1-1 0,-1 1 0,1-1 1,-1 1-55,-13 22 605,13-19-550,-8 11 91,1 1-1,0 0 0,2 0 1,0 1-1,0-1 1,0 10-146,5-21 25,0 0 0,0 0 1,1 0-1,-1 0 1,1 1-1,1-1 0,-1 0 1,1 0-1,0 0 1,0 1-1,0-1 0,1 0 1,0 0-1,0-1 0,0 1 1,0 0-1,1-1 1,0 1-1,0-1 0,0 0 1,0 0-1,1 0 1,3 3-26,1-1 60,1 1 0,0-1 1,0-1-1,0 0 0,1 0 1,-1 0-1,1-2 0,0 1 1,1-1-1,-1-1 0,0 1 1,1-2-1,0 0 0,1 0-60,-3 0 32,-1-1-1,1-1 1,0 1-1,-1-2 1,1 1-1,-1-1 0,1 0 1,-1-1-1,0 0 1,0 0-1,0-1 0,0 0 1,-1 0-1,1-1 1,-1 1-1,0-2 1,4-3-32,-9 6 7,1 0 1,-1 0 0,0 0 0,0-1 0,0 1 0,0 0 0,-1-1 0,1 0 0,-1 1 0,0-1 0,0 0 0,0 1 0,-1-1 0,1 0 0,-1 0 0,0 1 0,0-1 0,0 0 0,-1 0 0,1 0 0,-1 1 0,0-1 0,0 0-1,0 1 1,0-1 0,-2-1-8,-2-7 38,0 1-1,-1-1 1,0 1-1,-1 1 1,0-1-1,-1 1 1,-2-2-38,2 4 37,1 0 0,-1 0 1,0 0-1,-1 1 0,0 1 0,0 0 0,0 0 1,-1 0-1,-6-2-37,11 7 11,1-1 0,-1 1 0,0 0 0,1 0 1,-1 0-1,0 0 0,0 1 0,0 0 0,0 0 0,1 0 0,-1 1 1,0 0-1,0 0 0,0 0 0,1 0 0,-1 1 0,1 0 0,-1 0 1,1 0-1,0 0 0,0 1 0,-4 2-11,1 0 7,0 1 0,0 0 1,0 0-1,1 1 0,0 0 0,0 0 0,1 0 1,0 1-1,0-1 0,0 1 0,1 1 0,1-1 1,-1 0-1,1 1 0,1 0 0,0 0 0,0 0 0,0 1-7,2-6 1,0 0 0,0 0 0,1 0-1,-1-1 1,1 1 0,0 0-1,0 0 1,0-1 0,1 1-1,-1 0 1,1-1 0,0 0-1,0 1 1,0-1 0,0 0-1,0 0 1,1 0 0,0 0 0,-1 0-1,1-1 1,1 1-1,6 5 4,1 0 0,0 0 0,1-1 0,0-1 0,4 2-4,-7-5 7,-1 1 0,1-2 1,0 1-1,0-2 0,0 1 0,0-1 0,0 0 0,0-1 1,0 0-1,0 0 0,0-1 0,0 0 0,0-1 0,0 0 0,0 0 1,0-1-1,-1 0 0,1-1 0,-1 0 0,0 0 0,0-1 0,6-4-7,-12 7 6,1-1-1,0 1 1,-1-1-1,0 0 1,0 0-1,0 0 1,0 0-1,0 0 1,0 0-1,-1-1 0,1 1 1,-1-1-1,0 1 1,0-1-1,-1 1 1,1-1-1,-1 0-5,1-2 6,-1 0 0,-1 1 0,1-1 0,-1 0 0,0 1 0,0-1 0,-1 1 0,0 0 0,0-1 0,-2-4-6,0 3 13,1 0-1,-2 0 1,1 1 0,0-1 0,-1 1-1,-1 0 1,1 1 0,-1-1 0,0 1-1,0 0 1,0 0 0,-1 1-1,1-1 1,-1 2 0,0-1 0,-3 0-13,6 3 10,0 1 0,0-1 0,-1 1-1,1 0 1,0 0 0,0 1 0,-1-1 0,1 1 0,0 0 0,0 0 0,0 0 0,0 1 0,0-1 0,0 1 0,1 0 0,-1 0 0,0 0 0,1 1 0,-1-1 0,1 1 0,0 0 0,0 0 0,0 0 0,-1 3-10,0-3 2,1 1-1,-1 0 1,1 0-1,0 1 1,1-1-1,-1 0 1,1 1 0,-1 0-1,2-1 1,-1 1-1,0 0 1,1 0-1,0 0 1,0 0-1,0 0 1,1 0 0,0 1-1,0-1 1,0 0-1,1 1-1,0-3 1,0 1 1,1-1-1,0 1 0,-1-1 0,1 0 0,0 0 1,1 0-1,-1 0 0,1 0 0,-1-1 0,1 1 0,0-1 1,0 0-1,0 1 0,0-1 0,0-1 0,0 1 0,1 0 1,-1-1-1,1 0 0,-1 1 0,1-1-1,5 1 6,0 1-1,-1-2 1,1 1 0,0-1-1,0 0 1,0-1-1,0 0 1,5-1-6,-8 0 6,-1 0 0,0 0 0,1 0 0,-1-1 0,0 1 0,0-2 0,0 1 0,0 0 0,0-1-1,-1 0 1,1 0 0,-1 0 0,1-1-6,-4 3 4,0 0 0,0 0 0,0-1 0,0 1 0,0 0 0,0-1 0,-1 1 0,1 0 0,0-1 0,-1 1 0,1-1 0,-1 1 0,1-1-1,-1 0 1,0 1 0,1-1 0,-1 1 0,0-2-4,-1 0 6,1 1 0,-1 0-1,1 0 1,-1-1 0,0 1 0,0 0-1,0 0 1,0 0 0,-1 0 0,1 0-1,0 0 1,-1 0 0,0 1 0,1-1-1,-1 0 1,-1 0-6,-2-2 6,1 2-1,-1-1 1,1 1-1,-1-1 1,0 1 0,0 0-1,1 1 1,-1-1 0,-1 1-1,1 0 1,0 0-1,0 1 1,0 0 0,0 0-1,-1 0 1,-1 0-6,-10 2 4,0 0 0,1 1 0,-1 0-1,-5 4-3,18-7 1,1 1-1,-1 1 0,0-1 0,1 1 1,-1-1-1,1 1 0,-1 0 1,1 0-1,0 1 0,0-1 0,-3 2 0,6-2 0,-1-1-1,0 1 0,0-1 1,0 1-1,1-1 1,-1 1-1,1-1 0,-1 1 1,1 0-1,0-1 0,0 1 1,-1 0-1,1-1 0,0 1 1,1 0-1,-1-1 0,0 1 1,0-1-1,1 1 0,-1 0 1,1-1-1,-1 1 0,1-1 1,0 1-1,-1-1 0,1 1 1,0-1-1,0 0 0,1 2 1,2 2 1,0-1-1,0 1 0,0 0 0,1-1 1,-1 0-1,1 0 0,0 0 0,1-1 0,-1 0 1,1 0-1,-1 0 0,1 0 0,4 0 0,-4 0 2,0-1 1,0-1-1,0 1 0,0-1 0,0 0 0,0 0 0,0-1 0,0 0 0,0 0 0,0 0 0,0-1 0,0 0 0,0 0 0,3-1-2,-6 0 3,-1 1 0,1 0 0,-1-1 0,0 0 0,1 1 1,-1-1-1,0 0 0,0 0 0,0 0 0,0-1 0,-1 1 0,1 0 0,-1-1 0,1 1 0,-1-1 0,0 1 0,0-1 0,0 0 0,0 0 0,0 0-3,-1 2 2,1-1 0,-1 1 0,0-1 0,0 0 0,0 1 0,0-1 0,0 1 0,0-1 0,0 0 0,0 1 0,-1-1 0,1 1 0,0-1 0,-1 1 0,0-1 1,1 1-1,-1-1 0,0 1 0,0-1 0,0 1 0,0 0 0,0 0 0,0-1 0,0 1 0,0 0 0,0 0 0,-1 0 0,1 0 0,0 0 0,-1 1 0,1-1 0,-1 0 0,1 0 0,-1 1 0,1-1 0,-1 1 0,0 0-2,-7-3 77,0 1 0,-1 0-1,1 1 1,0 0 0,-1 1 0,1 0-1,0 0 1,-1 1 0,1 0-1,0 1 1,-1 0 0,1 0-1,0 1 1,-3 2-77,-4 8-1358,8 5 809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32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80 429 2056,'-34'-82'1872,"22"63"129,3 15-136,1 1-92,6 2-1446,1 0-1,0 1 0,0-1 0,0 0 1,0 0-1,0-1 0,0 1 0,0 0 1,0 0-1,0 0 0,1-1 0,-1 1 1,0 0-1,1 0 0,-1-1 0,1 1 1,-1-1-1,1 1 0,0-1 0,0 1 1,0 0-1,-1-1-326,1 2 357,0 0-158,2 3-80,112 264 281,-93-218-358,1-1 1,3-1 0,1-1 0,3-2-1,17 20-42,124 165 806,-161-215-733,17 20-2,-25-32-40,1 0 0,-1-1 0,1 1 0,0-1 0,0 1 0,-1-1 0,1 0 0,0 0 0,0 0 0,0 0 0,0 0 0,1 0 0,-1-1 0,0 1 0,0-1 0,0 1-31,0-2 37,0 1 1,0-1-1,0 1 1,-1-1-1,1 0 1,0 1 0,-1-1-1,1 0 1,-1 0-1,1 0 1,-1 0-1,1-1 1,-1 1-1,0 0 1,1 0-1,-1-1 1,0 1-1,0-1 1,0 1-1,0-1 1,0 0-1,-1 1 1,1-1-1,0 0 1,-1 0-38,4-4 123,6-14 105,-1 0 0,-1 0 0,-1-1 0,4-17-228,15-91 204,-20 97-131,88-500 232,-86 496 4,-6 38 385,1 17-286</inkml:trace>
  <inkml:trace contextRef="#ctx0" brushRef="#br0" timeOffset="889.455">1285 738 4153,'44'-8'2563,"-43"8"-2473,0 0-1,-1-1 1,1 1 0,-1-1-1,0 1 1,1-1-1,-1 1 1,1 0 0,-1-1-1,0 0 1,1 1 0,-1-1-1,0 1 1,1-1-1,-1 1 1,0-1 0,0 0-1,0 1 1,1-1 0,-1 1-1,0-1 1,0 0-1,0 1 1,0-1 0,0 0-1,0 1 1,0-1 0,0 1-1,-1-1 1,1 0-1,0 1 1,0-1 0,0 1-1,-1-1 1,1 0 0,0 1-1,-1-1 1,1 1-1,0-1 1,-1 1 0,1-1-1,-1 1 1,1-1 0,-1 1-1,0-1-89,-21-23 2798,15 18-2485,-1 1 0,1-1-1,-1 1 1,0 0 0,0 1 0,-1 0 0,0 0 0,1 1 0,-1 0-1,0 0 1,0 1 0,-7 0-313,10 1 33,1 1 1,0 0-1,-1 0 0,1 0 0,-1 1 0,1-1 1,-1 2-1,1-1 0,0 0 0,0 1 1,0 0-1,0 0 0,0 1 0,0-1 0,0 1 1,1 0-1,-1 1 0,1-1 0,0 1 0,0-1 1,0 1-1,0 1-33,-5 6 6,1 1 0,0 0 1,1 1-1,1-1 0,0 1 1,0 1-1,1-1 0,1 1 1,0 0-1,0 8-6,2-10 3,0 0 0,1 0 0,0 1 0,1-1 0,0 0 0,1 1 0,0-1 1,1 0-1,1 0 0,0 0 0,0 0 0,3 3-3,-4-9 2,1-1 0,-1 0 0,1 0 0,1-1-1,-1 1 1,1-1 0,-1 1 0,1-1 0,1 0 0,-1-1 0,0 1 0,1-1 0,0 0 0,0 0 0,0 0 0,0 0 0,4 0-2,-2 0 6,1-1 0,0 0 0,-1-1 0,1 0 0,0 0 0,0 0 1,0-1-1,0-1 0,0 1 0,-1-1 0,1 0 0,3-2-6,-2 1 7,0-1 0,-1 0 1,0 0-1,1-1 0,-1 0 0,-1 0 0,1-1 0,0 0 0,-1 0 0,0-1 0,0 0-7,-3 2 3,1-1 1,-1 0-1,0 0 0,0 0 0,-1 0 0,1-1 0,-1 1 0,-1-1 0,1 0 0,-1 0 0,0 0 0,0 0 0,0 0 1,-1 0-1,0-5-3,0-2 14,-1 1 1,-1-1-1,0 0 1,0 1-1,-1-1 1,-4-11-15,-6-14 204,-9-19-204,0 1 327,78 201-153,-53-135-183,0 0-1,0 0 1,1-1 0,1 0 0,-1 0-1,1 0 1,1-1 0,0 0 0,0 0 0,0-1-1,1 1 1,0-2 0,1 1 0,0-1-1,0-1 1,0 1 0,0-2 0,1 1 0,0-1-1,0 0 1,0-1 0,0-1 0,9 2 9,0-2 454,-1-1 0,0-1 1,10-1-455,18-2 690</inkml:trace>
  <inkml:trace contextRef="#ctx0" brushRef="#br0" timeOffset="1241.889">1684 788 8514,'-44'-53'2979,"39"49"-1275,5 10-805,6 11-13,-6-16-701,44 113 1884,6 9-1098,-50-123-951,1 1 0,-1-1 0,0 1 1,0-1-1,0 1 0,1-1 1,-1 0-1,0 1 0,0-1 1,1 1-1,-1-1 0,0 1 1,1-1-1,-1 0 0,0 1 1,1-1-1,-1 0 0,1 1 0,-1-1 1,1 0-1,-1 0 0,1 1 1,-1-1-1,1 0 0,-1 0 1,1 0-1,-1 0 0,1 0 1,-1 1-21,1-2 27,-1 1 0,1-1 1,0 1-1,-1-1 1,1 1-1,-1-1 1,1 1-1,-1-1 1,0 1-1,1-1 0,-1 0 1,1 1-1,-1-1 1,0 1-1,0-1 1,1 0-1,-1 0 1,0 1-28,6-35 613,-7 12-482,-2 1-1,0 0 1,-2 0 0,-1 0-1,-4-10-130,1 0 34,1 0 0,1-3-34,5 25 6,1 0 1,1 0-1,-1 0 1,2 0-1,-1 0 0,1 1 1,1-1-1,2-9-6,-3 15 1,1 1 0,-1-1-1,1 0 1,0 1 0,0-1 0,1 1-1,-1 0 1,1 0 0,-1 0-1,1 0 1,0 0 0,0 1 0,0-1-1,1 1 1,-1 0 0,0 0 0,1 0-1,0 0 1,-1 1 0,1-1 0,0 1-1,0 0 1,0 0 0,0 0 0,0 1-1,0-1 1,3 1-1,5-1 9,1 1-1,-1 1 1,1 0-1,-1 0 1,0 1-1,1 1 1,-1 0-1,4 2-8,-4-1 24,-1 0 0,0 1-1,0 1 1,0 0 0,0 0 0,6 7-24,18 22 114</inkml:trace>
  <inkml:trace contextRef="#ctx0" brushRef="#br0" timeOffset="1618.262">2325 605 6961,'-10'-77'4025,"-11"68"-560,8 14-1841,2 9-199,10 18-761,-3 5-256,6 13-232,2 4-56,2-4-48,8 2-16,3-9-16,-6-4 8,7-8 144,-11-6-64,1-14-504,1-5 3777,2-9-2737</inkml:trace>
  <inkml:trace contextRef="#ctx0" brushRef="#br0" timeOffset="1972.13">2228 223 9914,'-14'-46'4153,"-11"19"-2617,13 8-327,3 8-649,8 5-272,9 17 88,6 5 1496,7 20-1328</inkml:trace>
  <inkml:trace contextRef="#ctx0" brushRef="#br0" timeOffset="2412.323">2892 620 3777,'1'-3'364,"-1"0"0,1 0 0,-1 0 0,0 0 0,0 0 0,0 0 0,-1 0 1,1 0-1,-1 0 0,1 0 0,-1 0 0,0 0 0,0 1 0,-1-1 0,1 0 0,0 0 0,-1 1 0,0-1 0,1 1 1,-1-1-1,0 1 0,-1 0 0,0-1-364,0 0 207,0-1 1,0 1 0,0 0-1,-1 0 1,0 1 0,1-1-1,-1 1 1,0 0-1,0 0 1,-1 0 0,1 0-1,0 1 1,-1-1-1,1 1 1,0 0 0,-2 1-208,-3 0 125,0 1 0,0 1 0,0-1 0,1 2 0,-1-1-1,0 1 1,1 0 0,0 1 0,0 0 0,0 1 0,0-1 0,0 1 0,-1 3-125,-2-1 42,1 2 0,0-1 0,1 1 0,0 1 1,1 0-1,-1 0 0,2 0 0,0 1 0,-1 3-42,2-2 15,1 0 0,0 1 0,1 0 0,1 0 0,0 1 0,-1 12-15,3-17 5,0 1-1,1 0 1,0-1-1,0 1 1,1-1 0,0 1-1,1-1 1,0 1-1,1-1 1,1 2-5,-2-6 3,0-1-1,1 1 1,0-1 0,0 0 0,0 0 0,0 0-1,1-1 1,-1 1 0,1-1 0,0 0 0,0 0-1,1 0 1,-1 0 0,0-1 0,1 1 0,0-1-1,-1-1 1,1 1 0,0-1 0,0 1 0,0-1-1,0-1 1,0 1 0,0-1 0,0 0 0,0 0-1,5-1-2,-1 1 8,-1-1 0,1 0 0,-1-1-1,1 0 1,-1 0 0,0-1 0,0 0 0,0 0-1,0-1 1,0 0 0,-1 0 0,0-1-1,0 0 1,0 0 0,0-1 0,0-1-8,-2 1 7,0 0-1,0-1 1,-1 1 0,0-1 0,0 0 0,-1 0-1,0-1 1,0 1 0,0-1 0,-1 1 0,-1-1-1,1 0 1,-1 0 0,0 0 0,-1 0 0,0 0-1,0 0-6,-2-18 30,-2 1-1,0 0 0,-2 0 0,-5-13-29,7 23 24,7 25 70,6 26 25,3-1-1,7 16-118,-14-40 7,-1-1 1,1 0-1,0-1 0,1 1 0,0-1 0,1 0 0,0 0 1,0-1-1,1 0 0,0 0 0,1-1 0,3 3-7,-2-4-4,1-1-1,-1 0 0,1 0 1,0-1-1,9 3 5,-12-5-895,0-1-1,1 0 0,-1 0 1,1 0-1,2-1 896,17-1-1917</inkml:trace>
  <inkml:trace contextRef="#ctx0" brushRef="#br0" timeOffset="2904.526">3217 49 10386,'-6'-7'1116,"3"3"-580,0 0 0,0 1 0,-1-1 1,1 1-1,-1 0 0,0 0 0,0 0 0,-2-1-536,5 4 34,1 0-1,0 0 0,-1 0 1,1 0-1,-1 0 1,1 1-1,-1-1 0,1 0 1,0 0-1,-1 0 0,1 1 1,0-1-1,-1 0 0,1 0 1,0 1-1,-1-1 0,1 0 1,0 1-1,-1-1 1,1 0-1,0 1 0,0-1 1,0 1-1,-1-1 0,1 0 1,0 1-1,0-1 0,0 1 1,0-1-1,0 0 0,0 1 1,0-1-1,0 1 1,0-1-1,0 1 0,0-1 1,0 0-1,0 1 0,0-1 1,0 1-1,0-1-33,-1 29 233,2-20-148,-1 91 207,0-82-255,0-1-1,1 1 1,1-1 0,1 1-1,0-1 1,1 0-1,1 0 1,0 0 0,4 6-37,22 46 158,-16-36-22,-1 0-1,-2 1 1,0 6-136,3 27 344,-3 2 0,-4-1 0,0 39-344,-10-96 194,-3-19 130,-3-19 101,6 7-353,1 0 0,1 0 0,0 0 0,2 0 0,0 0 0,2 0-72,5-26 20,15-42-20,-20 75 2,0 1-1,1 0 1,1 1 0,0-1-1,0 1 1,1 0-1,0 0 1,1 1 0,1-1-2,-4 6 0,0 0 0,1-1 0,0 2 0,0-1 0,0 1 0,0 0 0,1 0 0,0 1 1,0 0-1,-1 0 0,2 0 0,-1 1 0,0 0 0,0 0 0,1 1 0,2 0 0,0 0 0,-1 1-1,0 0 1,0 0 0,1 1-1,-1 0 1,0 1 0,0 0-1,0 1 1,0-1 0,0 2-1,-1-1 1,1 1-1,-1 1 1,0-1 0,0 1-1,0 1 1,-1-1 0,0 2-1,0-1 1,-1 0 0,1 1-1,-1 1 1,3 4 0,-3-3 0,-1 0-1,0 1 1,0 0 0,-1 0-1,0 0 1,0 0 0,-1 1-1,-1-1 1,0 1 0,0 0-1,-1 0 1,-1 0 0,0-1-1,0 1 1,-1 0 0,0 0-1,-1 0 1,0-1 0,-1 1 0,-1 2 0,-2 2 4,0 0 0,-1-1 0,-1 0 0,0 0 1,-1 0-1,-1-1 0,0-1 0,0 1 0,-2-2 1,-5 6-5,8-9 3,0 0 1,0-1 0,-1 0 0,0-1 0,0 0 0,0-1 0,-1 0-1,0 0 1,0-1 0,0-1 0,0 0 0,0 0 0,-1-1 0,-8 1-4,15-3-1,1 0 1,0 0 0,0 0 0,-1 0 0,1-1 0,0 0 0,0 0 0,0 0 0,-1 0 0,1 0 0,0-1 0,1 0 0,-1 0-1,0 0 1,0 0 0,1-1 0,0 1 0,-1-1 0,1 0 0,0 0 0,0 0 0,0 0 0,1-1 0,-1 1 0,1-1 0,0 1-1,0-1 1,0 0 0,0 0 0,1 0 0,-1 0 0,1 0 0,0 0 0,1-1 0,-1-3 0,2-39 1886,7-9-1041</inkml:trace>
  <inkml:trace contextRef="#ctx0" brushRef="#br0" timeOffset="3402.806">3927 75 6505,'0'-7'738,"-1"-31"1693,1 37-2169,0-1 0,0 1 0,0-1 0,-1 1 0,1-1 0,-1 1-1,1-1 1,-1 1 0,1-1 0,-1 1 0,0 0 0,1-1 0,-1 1 0,0 0 0,0 0-1,0-1 1,0 1 0,0 0 0,-1 0 0,1 0 0,-1 0-262,0 6 1320,2 21-971,1 1 0,1-1 1,1 1-1,2 6-349,29 108 252,-16-71 113,2 33-365,1 28 663,27 91-663,-43-199 194,-1-1 1,1 20-195,-5-42 29,0 0 1,-1 1-1,1-1 0,0 0 0,0 0 0,0 1 0,0-1 1,0 0-1,0 1 0,0-1 0,0 0 0,0 0 1,0 1-1,0-1 0,0 0 0,0 1 0,0-1 1,0 0-1,1 0 0,-1 1 0,0-1 0,0 0 0,0 0 1,0 1-1,0-1 0,1 0 0,-1 0 0,0 1 1,0-1-1,0 0 0,1 0 0,-1 0 0,0 0 1,0 1-1,1-1 0,-1 0 0,0 0 0,0 0 0,1 0 1,-1 0-1,0 0 0,1 0 0,-1 0 0,0 1 1,0-1-1,1 0 0,-1 0 0,0 0 0,1 0 1,-1-1-1,0 1 0,0 0 0,1 0 0,-1 0 0,0 0 1,0 0-1,1 0 0,-1 0 0,0 0 0,0-1 1,1 1-30,14-5 712</inkml:trace>
  <inkml:trace contextRef="#ctx0" brushRef="#br0" timeOffset="3774.578">4192 634 7906,'37'-25'3102,"-36"24"-3021,-1 1 0,1 0-1,-1 0 1,1-1 0,0 1 0,-1 0 0,1 0 0,-1 0 0,1 0 0,0 0 0,-1 0 0,1 0 0,-1 0 0,1 0 0,0 0 0,-1 0 0,1 0 0,-1 0-1,1 1 1,0-1 0,-1 0 0,1 0 0,-1 1 0,1-1 0,-1 0 0,1 1 0,-1-1 0,1 0 0,-1 1 0,1-1 0,-1 1 0,0-1 0,1 1-1,-1 0-80,4 2 524,1-1-364,0 0-1,0 0 1,0 0-1,0-1 1,0 0-1,1 0 1,-1-1-1,0 1 0,0-1 1,1 0-1,-1-1 1,0 1-1,0-1 1,1 0-1,-1 0 1,0-1-1,0 1 1,0-1-1,0 0 1,0-1-160,13-6 179,0-1-1,0 0 1,-1-2 0,8-7-179,-19 15 26,0-1 0,-1 0 0,0 0 0,1 0 0,-2-1 0,1 0 0,-1 0 0,0 0 0,0 0 1,0-1-1,-1 0 0,0-1-26,-2 5 9,0 0 1,0 0-1,-1 0 0,1 0 1,-1 0-1,0 0 1,0 0-1,0 0 1,0 0-1,-1 0 1,1 0-1,-1 0 0,0 1 1,1-1-1,-1 0 1,-1 0-1,1 0 1,0 1-1,-1-1 0,1 0 1,-1 1-1,0 0 1,0-1-1,0 1 1,0 0-1,0 0 1,0 0-1,-1 0 0,1 0 1,-1 1-1,-1-2-9,0 1 9,0-1-1,0 1 1,-1 0 0,1 0-1,0 0 1,-1 0-1,0 1 1,1 0-1,-1 0 1,0 0 0,1 1-1,-1-1 1,0 1-1,0 0 1,0 0-1,-1 1-8,0 0 5,0 1 0,-1 0 0,1 0 0,0 0-1,0 1 1,0 0 0,0 0 0,1 0 0,-1 1-1,1 0 1,-1 0-5,-5 6 2,0 1 0,1-1 0,1 2 1,-1-1-1,2 1 0,-1 1 0,2 0 0,0 0 0,0 0 0,1 3-2,-1 2 3,0 1 0,2 1-1,1-1 1,0 1 0,1 0 0,1 0-1,1 0 1,1 0 0,1 0 0,0 0-1,4 12-2,-4-22 11,2 0 1,-1 1-1,1-1 0,1-1 0,0 1 0,0-1 0,1 1 0,0-1 0,1 0 0,0-1 0,0 1 0,0-1 1,1-1-1,1 1 0,-1-1 0,1 0 0,1-1 0,-1 0 0,1 0 0,0-1 0,0 0 0,0-1 0,5 2-11,6 0 147,0-1 0,1 0 0,0-1 0,0-2 0,0 0 0,11-1-147,61-2 321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1:37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69 242 4769,'-1'-9'1256,"0"0"1,0 0-1,-1 0 1,-3-7-1257,5 14 271,-1 0 0,1 0 1,-1 0-1,0 0 0,0 1 1,0-1-1,0 0 0,0 1 0,-1-1 1,1 1-1,0 0 0,-2-2-271,3 3 103,-1 0-1,0-1 0,0 1 1,1 0-1,-1-1 1,0 1-1,0 0 0,0 0 1,1 0-1,-1-1 0,0 1 1,0 0-1,0 0 1,0 0-1,0 1 0,1-1 1,-1 0-1,0 0 0,0 0 1,0 1-1,1-1 0,-1 0 1,0 1-1,0-1 1,1 0-1,-1 1 0,0-1 1,0 1-103,-1 1 68,1-1 1,-1 1-1,0 0 1,1-1-1,0 1 1,-1 0-1,1 0 1,0 0-1,0 0 1,0 0 0,0 0-1,0 1 1,1-1-1,-1 0 1,1 0-1,-1 2-68,-2 38 247,7-14-170,0 1 1,2-1-1,1 0 1,8 20-78,7 28 144,-3-1 88,-3 0 1,-4 1-1,-3 0 0,-3 1 0,-4 30-232,-6-15 574,4-92-556,0 0-1,0 0 1,0 0-1,0 0 0,0 0 1,0 0-1,0 0 1,-1 0-1,1 0 0,0 0 1,0 0-1,0 0 0,0 0 1,0 0-1,0 0 1,0 0-1,0 0 0,0 0 1,0 0-1,0 0 0,0 0 1,0 0-1,0 0 1,0 0-1,-1 0 0,1 0 1,0 0-1,0 0 1,0 0-1,0 0 0,0 0 1,0 0-1,0 0 0,0 0 1,0 0-1,0 0 1,0 0-1,0 0 0,0 1 1,0-1-1,0 0 0,0 0 1,0 0-1,0 0 1,0 0-1,0 0 0,0 0 1,0 0-1,0 0 1,0 0-1,0 0 0,0 0 1,0 0-1,0 0 0,0 0 1,0 0-1,0 0 1,0 1-18,-4-10 381,-1-14-158,4-13-177,1 0 1,3 0-1,0 1 1,3-1-1,0 1 1,3 0-1,9-24-46,-14 45 4,0 0 0,2 1-1,0 0 1,0 0 0,1 1-1,5-7-3,-9 15 0,0 0 1,0 0-1,1 0 0,0 0 0,0 1 0,0-1 0,0 1 0,0 0 0,1 0 0,-1 1 0,1-1 1,0 1-1,0 0 0,0 1 0,0-1 0,0 1 0,0 0 0,4-1 0,-1 1-1,0 1 0,-1 0 0,1 0 0,0 1 0,-1 0 0,1 0 0,-1 1 0,1 0 0,-1 0 0,0 1 0,1 0 0,-1 0 0,-1 1 1,7 3 0,-4 0-1,0-1 1,-1 2 0,0-1 0,0 1-1,-1 0 1,1 1 0,-2 0 0,1 0 0,-2 0-1,1 2 1,1 2 0,0 1 0,-1 0 1,-1 0-1,0 0 0,-1 1 0,0 0 0,-1 0 0,-1 0 0,-1 0 0,0 0 0,-1 0 0,0 1 0,-1-1 0,-1 0 1,-2 6-1,1-10 3,-1 0 1,-1-1 0,0 0 0,0 0 0,-1 0 0,0-1 0,-1 1 0,0-2 0,0 1-1,-1-1 1,0 0 0,0 0 0,-1-1 0,0 0 0,0-1 0,-1 0 0,0-1 0,-5 3-4,7-4 5,-1-1-1,0 0 1,0 0 0,0-1 0,0 0 0,0 0 0,0-1 0,-1 0 0,1-1 0,-6 0-5,8-1 2,0 0-1,0 0 1,0 0 0,0-1 0,0 0-1,1-1 1,-1 1 0,1-1 0,0-1 0,-1 1-1,1-1 1,1 0 0,-1-1 0,-2-2-2,4 3-69,0 0 1,0-1 0,1 1-1,0-1 1,-1 0 0,2 0-1,-1 0 1,1 0-1,0 0 1,0-1 0,0 1-1,1-1 1,-1 0 0,1 1-1,1-1 1,-1 0 0,1 1-1,0-1 1,0 0 0,1-2 68,1-2-123,1 1 1,0 0 0,0 0 0,1-2 122,-4 11-1</inkml:trace>
  <inkml:trace contextRef="#ctx0" brushRef="#br0" timeOffset="596.238">733 657 5065,'-11'-10'3814,"10"10"-322,12 21-1380,-4 5-1742,-1 1-1,-1 0 1,-1 0 0,-2 0-1,0 11-369,1 13 525,-2 3-57,-2-42-191,1 0 1,0 0-1,1 0 0,0 0 1,3 11-278,-9-42 311,1 0 0,1-1 0,0 1-1,2-1 1,0-4-311,0 4 150,-1 1-110,2 0 1,0 0-1,1-1 0,1 1 1,1 0-1,1 1 0,3-12-40,-4 22 4,-1 1 0,1 0 0,1 0-1,-1 0 1,1 0 0,0 0-1,1 1 1,0 0 0,0 0 0,0 0-1,0 0 1,1 1 0,0 0 0,0 0-1,1 1 1,-1 0 0,1 0-1,7-3-3,-2 2-27,1 1-1,0 1 1,0 0-1,0 0 0,1 2 1,-1 0-1,0 0 0,1 1 1,-1 1-1,0 0 1,1 0-1,-1 2 0,0 0 1,1 0 27,35 15-158</inkml:trace>
  <inkml:trace contextRef="#ctx0" brushRef="#br0" timeOffset="1166.799">1533 703 6889,'19'-59'2997,"-18"58"-2881,-1 0-1,0-1 1,0 1 0,0 0-1,0 0 1,0 0-1,0 0 1,0 0 0,-1 0-1,1 0 1,0 0-1,0 0 1,-1-1 0,1 1-1,-1 0 1,1 0-1,-1 0 1,0 1 0,1-1-1,-1 0 1,0 0 0,1 0-1,-1 0 1,0 1-1,0-1 1,0 0-116,-23-9 1747,20 8-1501,-9-2 89,0 0 0,1 1 0,-1 1 0,0 0 0,-1 1 0,1 0 0,0 1 0,0 0 1,0 1-1,-10 2-335,16-2 19,1 1 0,-1 0 0,1 0 0,-1 0 0,1 1 0,0 0 0,0 1 0,0-1 0,0 1 0,1 0 0,-1 0 0,1 1 0,0 0 0,1 0 0,-1 0 0,1 0 0,0 1 0,0-1 0,0 1 0,1 0 0,-1 3-19,0 2 2,0 0 1,1 0 0,0 1-1,1 0 1,0-1-1,1 1 1,0 0 0,1 0-1,0-1 1,1 1 0,2 9-3,-2-11 2,1-1 0,0 1 0,1 0 0,0-1 0,0 1 0,1-1 0,0 0 0,1 0 0,0-1 0,0 1 0,1-1 0,0 0 0,0-1 0,2 2-2,-4-6 4,0 0 1,0-1-1,1 1 0,-1-1 1,1 0-1,-1 0 0,1 0 1,0 0-1,0-1 0,0 0 1,0 0-1,0 0 0,0-1 1,0 0-1,0 0 0,0 0 1,0 0-1,4-1-4,4-1 12,0-1 1,1 0-1,-1-1 0,-1-1 1,1 1-1,2-3-12,-9 4 5,0 0 0,-1 0 0,1-1 0,-1 1 0,1-1 0,-1-1 0,0 1 0,-1-1 0,1 0 0,-1 0 0,0 0 0,0 0 0,0-1 0,-1 1 0,0-1 0,0 0 0,-1 0 0,1 0 0,-1-1 0,-1 1 0,1-1 0,-1 1 0,0-1 0,0 1 0,-1-1 0,0 1 0,-1-4-5,0-6 8,-1 0 1,-1 1 0,0-1 0,-1 1-1,-1 0 1,0 0 0,-1 0 0,-1 1-1,0 0 1,-1 0 0,-1 0-9,8 14 14,1 6-2,4 17 5,10 29 5,-4-25-9,1 0 0,13 22-13,11 24 23,-29-58-7,1 0 0,0-1-1,1 0 1,6 8-16,-9-16 13,-1 0-1,1-1 1,0 1-1,1-1 1,-1 0 0,1-1-1,0 0 1,1 1 0,-1-2-1,0 1 1,4 0-13,-3-1-89,1 0 0,-1-1 0,1 0-1,-1 0 1,1-1 0,0 0 0,-1 0 0,1-1 0,0 0 0,4 0 89,25-8-336</inkml:trace>
  <inkml:trace contextRef="#ctx0" brushRef="#br0" timeOffset="1555.455">1939 616 6665,'0'0'79,"-40"-21"4866,38 20-4734,0 0 0,1 1 1,-1-1-1,0 1 0,0 0 0,1 0 1,-1-1-1,0 1 0,0 0 1,1 0-1,-2 1-211,2-1 63,1 0 0,-1 0 0,0 1 0,1-1 0,-1 0 0,1 1-1,-1-1 1,1 0 0,-1 1 0,1-1 0,-1 1 0,1-1 0,-1 0 0,1 1 0,0-1 0,-1 1 0,1 0 0,-1-1 0,1 1-1,0-1 1,0 1 0,-1-1 0,1 1 0,0 0 0,0-1 0,0 1 0,0 0 0,0-1 0,0 1 0,0 0-63,0 12 186,1 0 0,1 0 0,0 0 1,0 1-1,1-2 0,1 1 0,3 6-186,3 13 158,9 43 93,27 84 583,-56-216-160,-2-45-674,8 63 51,2 18-38,-2-9 11,2-1-1,1-18-23,1 40 2,1 1 0,0-1 0,0 0-1,1 0 1,0 0 0,0 1 0,1-1 0,1 1-1,-1 0 1,1 0 0,2-2-2,-4 7 0,0 0 0,0 1 0,1-1 0,-1 0 0,1 1 0,0 0 0,-1 0 0,1 0 0,0 0 0,0 0 0,0 0 0,0 1 0,1 0 0,-1-1 0,2 1 0,2-1 0,0 1 0,0 0 0,0 0 0,0 0 0,0 1 0,0 0 0,5 1 0,3 1 0,-1 0 0,1 1 0,-1 1 0,0 0 0,0 1 0,-1 1 0,4 1 0,-7-1 1,-1 0 0,0 0 0,0 0 0,0 1 0,-1 1 0,0-1 0,-1 1 0,0 0 0,0 1 0,0 0 0,-1 0 0,-1 1 0,1-1 0,-1 3-1,1 1 11,-1 1 1,0 0-1,-1 1 0,-1-1 0,0 0 0,-1 1 0,0 0 0,-1 0 0,-1-1 0,-1 2-11,0 3 6,1 1 808,-2 1 0,0-1 0,-1 0 1,-3 7-815,-17 33 1341</inkml:trace>
  <inkml:trace contextRef="#ctx0" brushRef="#br0" timeOffset="2290.848">3030 587 4321,'1'-1'289,"-1"0"0,1-1-1,0 1 1,-1 0 0,0 0 0,1-1 0,-1 1 0,0 0 0,1 0-1,-1-1 1,0 1 0,0 0 0,0-1 0,0 1 0,0 0 0,-1 0-1,1-1 1,0 1 0,0 0 0,-1-1 0,1 1 0,-1-1-289,-1 0 297,1 0 1,-1 0 0,1 0 0,-1 0 0,0 0-1,0 0 1,1 1 0,-1-1 0,-1 1 0,1-1 0,-1 0-298,-5-2 460,0 0 1,-1 1 0,1 0 0,-1 0 0,1 0 0,-5 1-461,1 0 203,0 1 1,0 0-1,-1 1 1,1 1-1,0 0 1,0 0-1,0 1 1,0 1-1,0 0 1,-5 2-204,-1 2 71,0 0 0,1 1 0,-1 1 0,2 1 1,-1 0-1,-2 4-71,11-8 11,1 0 1,0 0-1,0 1 0,1 0 1,0 1-1,0-1 1,1 1-1,0 0 1,0 1-1,1-1 0,0 1 1,1 0-1,0 0 1,0 0-1,-1 7-11,2-3 8,0 1 0,1-1 0,0 1 0,1-1 0,1 1 1,0-1-1,1 1 0,0-1 0,1 0 0,4 11-8,-5-16 11,1-1 0,0 1 0,1-1 0,0 0 0,0 0 0,1 0 0,0 0 0,0-1 0,0 0 1,1 0-1,0 0 0,3 2-11,0-1 16,1-1 1,-1 0 0,1-1 0,0 0 0,0 0 0,1-1-1,-1 0 1,10 1-17,0-1 39,1 0 0,1-2 0,-1-1 0,0 0 0,0-1 0,1-2-1,-1 0 1,0-1 0,12-4-39,-21 4-27,0 0-1,0-1 1,0 0-1,0-1 1,-1-1-1,0 0 1,0 0-1,5-5 28,29-27-104</inkml:trace>
  <inkml:trace contextRef="#ctx0" brushRef="#br0" timeOffset="2787.747">3305 54 7642,'-58'-52'6893,"58"52"-6859,0 0-1,0 0 1,0 0 0,0 0-1,0 0 1,-1 0 0,1-1-1,0 1 1,0 0-1,0 0 1,0 0 0,0 0-1,-1 0 1,1 0 0,0 0-1,0 0 1,0 0-1,0 0 1,-1 0 0,1 0-1,0 0 1,0 0 0,0 0-1,0 0 1,-1 0-1,1 0 1,0 0 0,0 0-1,0 0 1,0 0 0,-1 0-1,1 0 1,0 1 0,0-1-1,0 0 1,0 0-1,0 0 1,-1 0 0,1 0-1,0 0 1,0 0 0,0 1-1,0-1 1,0 0-1,0 0 1,0 0 0,0 0-1,0 0 1,0 1 0,0-1-1,-1 0 1,1 0-1,0 0 1,0 0 0,0 1-1,0-1 1,0 0 0,0 0-1,0 0 1,1 1-34,-3 9 112,0 0-1,2 1 1,-1-1-1,1 1 1,1-1 0,0 1-1,0-1 1,2 6-112,0 0 48,18 100 181,12 26-229,-8-38 154,10 95-154,-30-148 91,-1-2 291,3 1 0,1-1-1,15 45-381,-16-81 153,-6-13-147,-1 0 1,0 0-1,0 0 0,1 0 0,-1 0 0,0 0 0,0 0 0,0 0 0,1 0 0,-1 0 1,0 0-1,0 0 0,0-1 0,0 1 0,1 0 0,-1 0 0,0 0 0,0 0 0,0 0 1,0-1-1,0 1 0,1 0 0,-1 0 0,0 0 0,0-1 0,0 1 0,0 0 1,0 0-1,0 0 0,0-1 0,0 1 0,0 0 0,0 0 0,0 0 0,0-1-6,4-28 247,-6-85 4,0 80-231,1 0 0,2-1 1,1 1-1,3-8-20,-4 38 1,-1 0-1,1 1 1,0-1 0,0 0-1,0 1 1,1-1-1,-1 1 1,1 0 0,0 0-1,0-1 1,0 1 0,0 0-1,1 0 1,-1 1 0,1-1-1,-1 1 1,1-1 0,0 1-1,0 0 1,0 0-1,0 0 1,1 0 0,-1 0-1,1 1 1,-1 0 0,1-1-1,2 1 0,6-2 0,1 1-1,-1 0 0,1 0 1,0 2-1,0-1 0,0 2 1,0 0-1,-1 0 0,1 1 1,0 1-1,-1 0 0,11 4 1,-15-4 0,-1 0 0,0 0-1,0 0 1,0 1-1,-1 0 1,1 0 0,-1 1-1,0 0 1,0 0-1,0 0 1,-1 1 0,0-1-1,0 1 1,-1 1 0,1-1-1,-1 1 1,-1 0-1,1-1 1,-1 2 0,0-1-1,1 7 1,1 16-83,-1 0 0,-2 0 0,-1 0 1,-1 1-1,-5 28 83,0 57-266,6-87-38</inkml:trace>
  <inkml:trace contextRef="#ctx0" brushRef="#br0" timeOffset="3181.42">4028 598 10274,'-19'-6'4017,"7"11"-2865,6 4-248,3 10-63,3 7-249,5 13-176,2 7-96,8 9-200,0 2-32,-1-3-32,-1-2 0,-6-13 200,-4-9-40,-2-13-128,-1-10 32</inkml:trace>
  <inkml:trace contextRef="#ctx0" brushRef="#br0" timeOffset="3182.42">3993 152 10490,'-23'-44'4089,"11"7"-3057,5 12-223,10 11-137,4 7-296,4 16-224</inkml:trace>
  <inkml:trace contextRef="#ctx0" brushRef="#br0" timeOffset="3861.183">4304 631 6577,'0'0'69,"0"0"0,0 0-1,0 0 1,0 0 0,0 0-1,0 0 1,0 0 0,0 0-1,0 0 1,0-1 0,0 1-1,1 0 1,-1 0 0,0 0-1,0 0 1,0 0 0,0 0-1,0 0 1,0 0 0,0 0 0,0 0-1,1 0 1,-1 0 0,0 0-1,0 0 1,0 0 0,0 0-1,0 0 1,0 0 0,0 0-1,1 0 1,-1 0 0,0 0-1,0 0 1,0 0 0,0 0-1,0 0 1,0 0 0,0 0-1,1 0 1,-1 0 0,0 0-1,0 0 1,0 1 0,0-1-1,0 0 1,0 0 0,0 0-1,0 0 1,0 0 0,0 0-1,0 0 1,0 0 0,0 0-1,1 1 1,-1-1 0,0 0-1,0 0 1,0 0 0,0 0-1,0 0 1,0 0 0,0 0-69,2 15 1663,-1 25-1394,-1-31 245,3 31-76,2 1 1,1-1 0,2 0 0,2 0-1,4 7-438,-12-40 92,1 0-1,-2 0 0,1 0 0,-1 0 1,0 0-1,-1 0 0,1 0 1,-1 0-1,-1 0 0,0 1 1,0 3-92,6-33 1445,0-73-565,-5-66-880,0 151 9,-1-3 5,1 0-1,1 0 1,0 0-1,2-11-13,-2 21 2,-1 1 0,1-1 0,-1 1 1,1-1-1,0 1 0,0 0 0,0 0 0,1-1 0,-1 1 0,0 0 0,1 0 1,-1 0-1,1 0 0,0 0 0,0 1 0,-1-1 0,1 1 0,0-1 0,1 1 1,-1-1-1,0 1 0,0 0 0,0 0 0,1 0 0,-1 0 0,1 1 0,0-1-2,6-1 0,0 1 0,1 0 1,-1 1-1,0 0 0,1 0 0,-1 1 0,0 1 0,1-1 0,-1 1 0,0 1 0,0 0 0,0 0 0,-1 0 0,1 1 0,-1 1 0,0 0 0,0 0 0,6 5 0,-4-1 2,0 0 1,0 1-1,-1 0 0,-1 0 0,1 1 1,-2 0-1,0 1 0,0-1 1,-1 1-1,0 1 0,-1-1 0,3 12-2,11 61 80,-14-58-565,1-2 0,1 1 0,3 4 485,7 3-562</inkml:trace>
  <inkml:trace contextRef="#ctx0" brushRef="#br0" timeOffset="4307.782">5289 779 7722,'-1'-9'743,"0"-1"0,-1 0 1,0 1-1,-1-1 0,0 1 1,0 0-1,-1 0 0,0 0 1,0 0-1,-1 0 1,-2-2-744,3 6 212,-1 0 0,1 0 0,-1 0 0,0 1 0,0-1 0,-1 1 0,0 1 0,1-1 0,-1 1 1,0 0-1,0 0 0,-1 0 0,1 1 0,-1 0 0,1 1 0,-7-2-212,-3 0 189,1 1-1,-1 1 0,1 0 1,-1 1-1,-1 0-188,13 1 16,-1-1 1,0 1-1,0 0 0,1 0 1,-1 0-1,1 1 1,-1-1-1,1 1 0,-1 0 1,1 1-1,0-1 0,0 1 1,0-1-1,0 1 0,1 1 1,-1-1-1,1 0 0,-3 4-16,0 3 5,0 0 0,1 0 0,0 1-1,0 0 1,1-1 0,1 1 0,0 1-1,1-1 1,0 0 0,0 1 0,1-1-1,1 1 1,0 0 0,0-1 0,1 1-1,1-1 1,0 1 0,3 10-5,-2-13 3,0 0-1,0-1 1,1 1-1,0-1 1,1 0 0,-1 0-1,1 0 1,1-1-1,0 0 1,0 0 0,1 1-3,-1-3 3,-1 0 1,1-1-1,0 1 1,1-2-1,-1 1 1,0 0-1,1-1 1,0-1 0,0 1-1,0-1 1,0 0-1,0 0 1,0-1-1,7 0-3,-6 0 6,1-1-1,0-1 1,0 0-1,0 0 0,-1-1 1,1 0-1,-1 0 1,1-1-1,-1 0 1,0 0-1,0-1 0,0 0 1,-1-1-1,1 0 1,-1 0-1,0 0 0,-1-1 1,1 0-1,-1 0 1,0-1-1,-1 1 1,1-2-1,-1 1 0,-1 0 1,1-1-1,-1 0 1,-1 0-1,1 0 0,-1 0 1,-1-1-1,0 1 1,0-1-1,0 0 0,-1-7-5,0-6 8,-1 0 0,-1 0 0,-1 0 0,-1 1 0,-1-1-1,-1 1 1,-4-10-8,2 15-2,5 37-12,4 10 15,1 0 0,1 0 1,2-1-1,1 0 0,2 0 0,1-1 0,1 0 0,1 0 0,1-2 1,2 1-1,1-2 0,1 0 0,1-1 0,12 12-1,-16-21 0,-1 1 1,-1 0-1,0 1 0,-1 0 0,1 4 0,-8-13 4,0 0-1,-1 1 0,0-1 0,0 1 1,-1-1-1,0 1 0,-1 0 0,0 0 0,-1 0 1,0 0-1,0 0 0,-1 4-3,-1-3 31,0 0-1,-1 0 0,0 0 1,-1 0-1,0-1 1,-1 1-1,0-1 1,0 0-1,-1 0 1,-1-1-1,1 1 0,-3 0-30,-2 2 65,-1 0 1,0 0-1,-1-1 0,0-1 0,-1-1 0,0 0 0,-1 0 0,-1-1-65,-12 7 70,0-2 1,-1-2-1,-1 0 1,0-2-1,0-1 1,-1-2-1,-3 0-70,29-6 12,0 1 0,-1-1 0,1 0 0,-1 0 0,1 0 0,0-1 0,-1 0 0,1 0 0,0 0 0,0-1 0,0 0 0,-1 0 0,2 0 0,-1 0 0,0-1-1,-2-2-11,3 2 40,1 0 0,1 0 0,-1 0 0,0-1 0,1 1 0,-1-1 0,1 1 0,0-1 0,0 0 0,1 0-1,-1 0 1,1 0 0,0 0 0,0-1 0,0 1 0,0 0 0,1 0 0,0-1 0,0 1 0,0-4-40,9-54 281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7:13.0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183 121 3273,'-99'-20'2202,"92"18"-1405,0 0 1,0 1 0,0 0-1,0 1 1,-1-1 0,1 1 0,-6 1-798,-5 0 2108,15 1-765,7 1-855,8 3-153,3-2-108,0-1 0,0 0 1,1 0-1,-1-2 0,12 1-227,82-5 387,-101 3-365,384-40 348,-151 11-304,279-8 81,178 23-147,523 46 47,-768-16-30,1176 15 80,-924-21 2,-608-9-38,691 1 2172,-605-12-1364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7:08.5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128 132 4921,'-99'-53'2466,"74"42"-425,21 10-1090,5 2-99,15 10 746,3-4-1221,0-1 0,0 0-1,1-2 1,0 0-1,0-2 1,0 0 0,0-1-1,12-1-376,39-5 581,57-11-581,-29 3 326,87-4-90,111-14-88,-183 17 71,89-1-219,-195 15-50,0 0 0,-1 0 0,1 1 0,0 0 0,-1 0 0,1 1 0,2 1 50,5 7-158</inkml:trace>
  <inkml:trace contextRef="#ctx0" brushRef="#br0" timeOffset="532.172">627 164 5137,'-9'-27'3766,"8"25"-3514,1 1-1,-1-1 0,0 1 0,0 0 1,1 0-1,-1-1 0,0 1 1,0 0-1,0 0 0,0 0 1,0 0-1,-1 0 0,1 0 1,0 0-1,0 1 0,-1-1 1,1 0-1,-1 0-251,2 2 59,0-1 1,-1 0-1,1 0 1,-1 1-1,1-1 1,-1 0-1,1 1 1,0-1-1,-1 0 1,1 1-1,0-1 1,-1 0-1,1 1 1,0-1-1,-1 1 1,1-1-1,0 1 1,0-1-1,0 1 1,-1-1-1,1 1 1,0-1-1,0 1 1,0-1-1,0 1 1,0-1-1,0 1 1,0-1-1,0 1 1,0-1-1,0 1-59,-1 21 408,7 63 310,4-1-1,8 21-717,-4-16 259,4 20 21,4-1 0,12 25-280,-30-122 30,0 1-1,-1-1 0,0 1 1,-1 0-1,-1 0 0,0 0 1,0 0-1,-1 0 0,-1 0 1,0 0-1,-2 12-29,-6 6-12</inkml:trace>
  <inkml:trace contextRef="#ctx0" brushRef="#br0" timeOffset="1536.425">1284 191 4577,'-4'-7'755,"-2"1"0,1 0-1,0 0 1,-1 1 0,0-1 0,-1 1 0,1 1 0,-1-1-1,-5-2-754,12 7 50,-1 0-1,1 0 0,-1 1 0,1-1 0,0 0 0,-1 0 0,1 0 0,0 0 0,-1 0 0,1 1 0,0-1 0,0 0 1,-1 0-1,1 0 0,0 1 0,-1-1 0,1 0 0,0 1 0,0-1 0,0 0 0,-1 0 0,1 1 0,0-1 0,0 0 1,0 1-1,0-1 0,-1 0 0,1 1 0,0-1 0,0 1 0,0-1 0,0 0 0,0 1 0,0-1 0,0 0 1,0 1-1,0-1 0,0 1-49,0 17 438,5 12-77,0 0 0,2-1 0,9 24-361,-2-9 104,36 112 70,6 19 94,-45-135 9,-2 1-1,-2 0 1,0 18-277,-6-40 128,-1 0-1,-1 0 1,-1 0 0,0 0 0,-1 0 0,-6 16-128,5-28 188,0-14-43,-2-19 34,6 24-166,-3-20 0,1 0 1,1 0-1,1 1 0,0-1 1,2 0-1,1 0 0,0 1 1,2-1-1,0 1 0,2 0 1,0 1-1,1 0 0,1 0 1,1 0-1,1 1 0,1 1 1,0 0-1,1 0 0,1 1 1,8-6-14,-20 21-2,-1 0 0,1 0 0,0 1 0,0-1 0,0 1 0,0-1 0,0 1 0,0 0 0,1 0 0,-1 0 0,0 0 0,1 0 0,-1 0 0,0 1 0,1-1 0,-1 1 0,1-1 0,-1 1 0,1 0 0,-1 0 0,1 0 0,-1 1 0,1-1 0,-1 0 0,1 1 0,-1 0 0,1 0 0,-1-1 0,0 1 0,0 1 0,1-1 0,-1 0 0,0 0 0,0 1 0,0 0 0,0-1 0,1 3 2,8 7-5,0 0 0,-2 2 0,1-1 0,-1 1 0,6 12 5,-4-6 3,-4-7-3,1-2 1,-1 1-1,2-1 1,-1-1-1,2 1 1,-1-2-1,1 1 1,0-1-1,1-1 1,0 1-1,0-2 1,0 0-1,12 5 0,-5-5 2,-1-1-1,1 0 1,0-1-1,1-1 0,-1-1 1,1-1-1,-1 0 1,1-1-1,-1-1 1,1-1-1,-1-1 0,0 0 1,0-1-1,0-1 1,0-1-1,-1 0 0,0-2 1,10-5-2,-19 9 5,0-1 0,-1 0 0,1 0 0,-1 0 0,0-1 0,-1 0 0,1-1 0,-1 1 1,0-1-1,-1-1 0,0 1 0,3-5-5,-5 7 8,-1 0 1,1-1-1,-1 1 1,0-1-1,0 1 1,-1-1-1,1 0 1,-1 0-1,-1 0 1,1 0-1,-1 1 1,0-1-1,0 0 1,-1 0-1,0 0 1,0 0-1,0 0 1,0 1-1,-3-5-8,3 7 2,0 1-1,-1-1 1,1 0-1,-1 0 1,0 1-1,0-1 1,0 1-1,0 0 1,0-1-1,0 1 1,-1 0-1,1 0 1,-1 1-1,0-1 0,1 0 1,-1 1-1,0 0 1,0-1-1,0 1 1,0 0-1,0 1 1,0-1-1,0 0 1,0 1-1,0 0 1,-1 0-1,1 0 1,0 0-1,0 0 0,0 0 1,-3 2-2,-2-1 3,-1 1 0,1 0-1,0 1 1,0 0 0,0 0 0,0 1-1,1 0 1,-1 0 0,1 1 0,0 0-1,-4 4-2,-2 3 34,1 1 0,0 1 0,1 0 0,0 0 0,2 1 0,0 0 0,0 1 0,1 0 0,1 1 0,1-1 0,0 1 0,2 0 0,0 1-1,0-1 1,2 1 0,0 1-34,2-13 18,0 0-1,0 0 1,0 0-1,1 0 1,0 0-1,1 0 1,-1 0-1,1 0 1,0 0-1,1 0 0,-1-1 1,1 1-1,0-1 1,4 5-18,-2-4 20,1 0 1,-1 0-1,1 0 1,1-1 0,-1 0-1,1 0 1,0 0-1,0-1 1,0 0-1,4 1-20,6 2 57,1-1 1,0-1-1,1 0 0,-1-1 1,1-1-1,0-1 0,0 0 1,0-2-1,9-1-57,-6 0-990,-1-1 0,0-1 0,1-1 990,-2-2-721,0 0 0,14-8 721,-33 14-4</inkml:trace>
  <inkml:trace contextRef="#ctx0" brushRef="#br0" timeOffset="2110.559">2854 565 4809,'-1'-2'258,"0"1"-1,0 0 0,0 0 1,0 0-1,0 0 1,0 0-1,-1 0 1,1 1-1,0-1 1,0 0-1,-1 1 1,1-1-1,0 0 1,-1 1-1,1 0 1,-2-1-258,-4-2 637,4 2-515,0-1 26,-1 1 0,1-1 0,-1 1 0,0-1-1,0 1 1,0 1 0,0-1 0,0 0 0,1 1 0,-1 0 0,0 0-1,0 0 1,0 0 0,0 1 0,0-1 0,0 1 0,0 0 0,0 0 0,0 1-1,-1 0-147,-8 7 265,0 1-1,0 0 0,1 1 1,0 1-1,1 0 0,1 0 1,0 1-1,0 0 0,1 1 1,-6 14-265,8-14 37,1 0 0,0 1 0,1-1 0,1 1 0,0 0 0,1 1 0,1-1 0,0 0 0,1 1 0,1 11-37,0-18 2,1 0 0,0 0 0,0 0 0,1 0 1,0 0-1,1-1 0,-1 1 0,2-1 0,-1 1 0,1-1 0,1 0 0,-1 0 0,1-1 0,1 1 0,0-1 1,0 0-1,0-1 0,7 6-2,-9-9 8,0 1 0,1-1 0,0-1 0,-1 1 0,1-1 0,0 0 1,0 0-1,1 0 0,-1-1 0,0 0 0,1 0 0,-1 0 0,0 0 0,1-1 1,0 0-9,2-1 17,1 0 0,0 0 0,-1-1 1,1 0-1,-1 0 0,0-1 1,0 0-1,0-1 0,1 0-17,9-6 98,-1 0-1,0-2 0,-1 0 1,0-1-1,-1 0 0,-1-1 1,12-15-98,-16 17 128,0 0 0,-1-1 0,-1-1 0,0 1 0,0-1 0,-2 0 0,2-6-128,-5 12 65,-1-1 0,1 1 0,-2-1 0,1 0 0,-1 1 0,-1-1 1,0 0-1,0 0 0,0 0 0,-1 0 0,-1 1 0,0-1 1,-2-7-66,0 5 47,-1 0 0,0 0 0,0 1-1,-1 0 1,-1 0 0,0 0 0,0 1 0,-1 0 0,0 0 0,0 1 0,-2-1-47,5 4-6,0 1-1,0 0 0,0 1 0,0-1 0,0 1 1,-1 0-1,0 0 0,1 1 0,-1-1 1,0 1-1,0 0 0,-1 1 0,1 0 1,0 0-1,0 0 0,-1 1 0,1 0 1,0 0-1,0 0 0,-1 1 0,-4 1 7,7-1-58,0 0 0,0 1 0,0-1 0,1 1 0,-1 0 0,1 0 0,-1 1 0,-2 1 58,3-1-35,0 1-1,0-1 0,1 1 1,-1-1-1,1 1 0,0 0 1,-1 1 35</inkml:trace>
  <inkml:trace contextRef="#ctx0" brushRef="#br0" timeOffset="3009.903">3361 555 7066,'-42'-19'5682,"41"19"-5628,0 0-1,1 0 1,-1 0 0,0 0-1,0 0 1,1 1 0,-1-1-1,0 0 1,1 1 0,-1-1-1,1 0 1,-1 1 0,0-1-1,1 0 1,-1 1 0,1-1-1,-1 1 1,1-1 0,-1 1-1,1 0 1,-1-1 0,1 1-1,0-1 1,-1 1 0,1 0-1,0-1 1,0 1-1,-1 0 1,1-1 0,0 1-1,0 0 1,0-1 0,0 1-1,0 0 1,0 0 0,0-1-1,0 1 1,0 0 0,0-1-54,-1 5 149,-1 5-21,1 0 0,0 0 0,0 0 0,1 0 0,1 1 0,-1-1 0,2 0 0,0 4-128,5 17 333,2 0-1,1 0-332,-2-10 125,-2-1-1,-1 1 0,0 0 1,-1 0-1,0 18-124,-3-13 95,0-1 113,-2 0 0,0 7-208,-2-25 238,0-12-38,0-10 51,2-32-121,2-1 0,2 1 0,2 0 0,2 0-1,2 0 1,9-23-130,-14 54 1,2 0-1,0 1 0,7-13 0,-13 27-1,1-1 0,-1 1 0,1 0-1,0 0 1,0 0 0,0 0 0,-1 0-1,1 0 1,0 0 0,0 0 0,0 0 0,1 0-1,-1 0 1,0 0 0,0 1 0,0-1-1,0 1 1,1-1 0,-1 1 0,0-1-1,1 1 2,0 0-1,-1 0 0,0 0-1,0 0 1,0 1 0,1-1-1,-1 0 1,0 1 0,0-1-1,0 1 1,0-1 0,0 1-1,0 0 1,0-1 0,0 1-1,0 0 1,0 0 0,0 0-1,1 1 2,3 5-5,1 0 0,-1 0-1,-1 1 1,0 0-1,3 6 6,-4-9 0,4 10 0,2-1-1,0 0 0,0-1 1,2 0-1,-1-1 1,2 0-1,-1-1 1,2 0-1,-1 0 1,1-1-1,1-1 0,0-1 1,0 0-1,1 0 1,0-2-1,0 1 1,9 0 0,-8-2 0,1 0 1,-1-2-1,1 0 1,0-1 0,0-1-1,0 0 1,0-2-1,0 1 1,0-2 0,-1-1-1,1 0 1,0-1-1,-1 0 1,0-1 0,0-1-1,14-8 0,-11 4 7,1-2-1,-1 0 1,-1-1-1,-1-1 1,0-1-1,5-6-6,-16 16 5,-1-1 0,1 0-1,-2 0 1,1 0 0,-1-1-1,0 1 1,0-1 0,0 0-1,-1 0 1,0 0 0,-1-1-1,1 1 1,-2-1 0,1 0-1,-1 1 1,0-1 0,0 0-1,-1 0 1,-1-5-5,1 10 2,0 0 1,-1 0-1,1 0 0,-1-1 0,0 1 1,0 0-1,0 0 0,-1 0 0,1 0 1,-1 0-1,1 1 0,-1-1 0,0 0 1,0 1-1,0-1 0,-1 1 0,1 0 1,0 0-1,-1 0 0,0 0 0,1 0 1,-1 0-1,0 1 0,0-1 0,0 1 0,0 0 1,0 0-1,0 0 0,0 0 0,-1 0 1,1 1-1,-1-1-2,-3 1 4,0 0-1,-1 0 1,1 1-1,0 0 1,-1 0 0,1 1-1,0 0 1,0 0-1,0 0 1,0 1 0,0 0-1,1 1 1,-5 2-4,-9 7 10,2 2-1,-1-1 1,2 2 0,0 1 0,0 0-1,2 1 1,0 0 0,-7 14-10,14-20 21,0 0 0,2 1 0,-1-1 1,1 2-1,1-1 0,1 0 0,0 1 0,0 0 1,1 0-1,1 0 0,1 0 0,0 1 0,0-1 1,2 13-22,0-21 11,0 0 1,1 0 0,-1-1-1,1 1 1,0 0 0,1-1-1,-1 1 1,1-1 0,0 0-1,1 0 1,-1 0 0,1 0 0,0-1-1,0 1-11,3 2 15,0-1 0,1 0 0,0-1 0,0 0 0,0 0 1,0 0-1,1-1 0,5 2-15,6 1 23,0-2 1,0 0 0,1-1 0,0-1 0,-1 0 0,1-2-1,20-1-23,-17-1-88,0-1-1,-1-1 0,1-1 0,-1-1 0,0-1 1,-1-1-1,1-1 0,-1-1 0,-1-1 0,0-1 1,0 0-1,16-14 89,-29 20-741,-1-1-1,0 0 1,-1-1 0,0 0 0,0 1 0,0-2 0,-1 1 0,4-6 741,11-25-2256</inkml:trace>
  <inkml:trace contextRef="#ctx0" brushRef="#br0" timeOffset="3596.634">4543 615 6081,'-7'-4'2423,"1"1"1026,4 6-1580,2-2-737,1 4-188,14 67 230,-4-20-386,-1 0 0,1 39-788,-10-75 130,-1-10-44,1-1 0,-1 0-1,0 1 1,0-1-1,-1 1 1,-1 4-86,2-10 10,0 0 0,0 0 0,0 0 1,0 0-1,0 0 0,0 0 0,0 0 0,0 0 0,0 0 0,0 0 0,0 0 0,0 0 0,0 0 0,0 0 1,0 0-1,0 0 0,0 0 0,0 0 0,0 0 0,0 0 0,-1 0 0,1 0 0,0 0 0,0 0 1,0 0-1,0 0 0,0 0 0,0 0 0,0 0 0,0 0 0,0 0 0,0 0 0,0 0 0,0 0 0,0 0 1,0 0-1,0 0 0,0 0 0,0 0 0,0 0 0,0 0-10,-2-11 166,1-14-48,0-17-18,1 4-47,1 1 0,2-6-53,-1 30 3,0-1 1,1 1-1,0 0 1,2 0-1,-1 0 1,1 0-1,6-9-3,-5 11 1,1 0 0,-1 1 0,2 0 0,0 0 0,0 1 0,0 0 0,1 0 0,1 1 0,-1 0 0,9-5-1,-14 11-1,1-1 0,-1 1 1,1 0-1,0 0 0,0 0 1,0 0-1,0 1 0,0 0 1,0 0-1,0 0 1,0 1-1,0 0 0,0 0 1,0 0-1,1 1 0,-1-1 1,0 1-1,0 0 0,0 1 1,0-1-1,0 1 1,-1 0-1,1 0 0,0 1 1,-1-1-1,0 1 0,1 0 1,2 2-1,-1 1 0,1-1 0,-1 1 0,0 0 0,-1 0 0,0 1 0,0 0 0,0 0 0,-1 0 0,0 0 0,0 1 0,-1-1 0,1 1-1,-2 0 1,1 0 0,-1 2 1,1 4 2,-1 0-1,-1 1 0,0-1 0,-1 0 1,0 1-1,-1-1 0,-1 0 1,-3 14-2,-1-4 11,3-12 0,1 0 1,0 0-1,0 0 1,1 3-12,26-36 136,-6-4-103,0 0 0,-2-1 0,0-1-1,-2 0 1,-1-1 0,1-6-33,-3 5 7,2 0 0,1 1-1,2 1 1,0 0 0,19-20-7,-32 43 0,-1 0 1,1 1-1,0 0 1,0 0 0,0 0-1,0 0 1,0 0-1,0 1 1,3-1-1,-6 2-1,0 1 1,0 0-1,0 0 1,0-1-1,0 1 1,0 0-1,0 0 1,0 0-1,0 0 1,1 0-1,-1 0 1,0 0-1,0 1 1,0-1-1,0 0 1,0 1-1,0-1 1,0 0-1,0 1 1,0-1-1,0 1 1,0 0 0,0-1-1,-1 1 1,1 0-1,0-1 1,0 1-1,0 0 1,-1 0-1,1 0 1,0 0-1,-1 0 1,1 0-1,-1 0 1,1 0-1,-1 0 1,0 0-1,1 0 1,-1 0-1,0 0 1,0 0-1,0 0 1,0 0 0,4 18-3,0 0 1,-2 0-1,-1 1 1,0 15 2,-1-16 0,1-1 0,0 1 0,2-1 0,3 16 0,-4-27 1,1 0-1,-1 0 1,1-1-1,0 1 1,1-1-1,0 0 1,0 0 0,0 0-1,1-1 1,-1 1-1,1-1 1,1 0-1,-1-1 1,1 1-1,0-1 0,8 5 62,0-1-1,0-1 0,0 0 0,1-1 0,0 0 0,1-2 0,-1 1 0,1-2 1,14 2-62,11-1 26,1-2 0,-1-1 1,11-3-27,58-7-77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7:30.0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88 260 6049,'-2'-1'483,"1"0"-1,-1 1 1,1-1-1,-1 0 0,1 0 1,0 0-1,-1 0 1,1 0-1,0 0 0,0 0 1,0 0-1,0 0 1,0-1-1,0 1 0,0 0 1,0-1-483,0-1 289,-1 0 0,1 0 0,0 0 0,0 0 0,0 0 0,0 0 0,1-4-289,-1 1 63,1-1 0,0 1 1,0-1-1,1 1 0,-1-1 0,2-2-63,1 2 131,0 1 0,0-1 0,1 1 0,0 0 0,0 0 0,1 1 0,-1-1 0,1 1 0,0 0 0,1 0 0,5-4-131,4-4 223,-6 4-123,1 1-1,0 0 0,1 1 0,0 0 0,0 1 0,0 0 0,1 1 0,0 0 0,0 1 0,0 0 0,0 1 0,4 0-99,-9 1 22,0 1 0,0 0-1,0 1 1,0 0-1,0 0 1,0 1 0,0 0-1,1 0 1,-1 0 0,-1 1-1,1 0 1,0 0-1,0 1 1,-1 0 0,1 0-1,-1 1 1,0-1-1,0 1 1,0 1 0,-1-1-1,0 1 1,3 3-22,2 3 17,-1 1-1,-1 1 1,0-1 0,-1 2-1,-1-1 1,0 0 0,0 1-1,-1 0 1,2 15-17,2 12 49,-2 1 0,2 38-49,-7-41 27,-2 0 1,-1 0-1,-3 0 0,-3 16-27,-9 28 78,-15 42-78,22-93 27,-1 0 1,-11 22-28,17-45 7,-1 1 0,0 0 1,-1-1-1,0 0 0,0-1 0,-1 1 1,0-1-1,-1 0 0,0-1 1,-4 4-8,-1-1 15,-1-1 0,1-1 1,-1 0-1,-1-1 1,1-1-1,-1 0 0,-16 4-15,22-7 10,-1-2-1,0 1 1,0-1-1,0 0 1,0-1-1,0-1 1,0 1-1,0-1 1,0-1-1,1 0 0,-1 0 1,1-1-1,-7-3-9,8 3 6,0 0-1,1-1 0,-1 0 0,1 0 1,-1-1-1,1 0 0,-3-3-5,8 6 2,0-1 0,-1 1-1,1-1 1,0 0 0,0 0 0,0 1-1,1-1 1,-1-1 0,1 1 0,0 0 0,-1 0-1,1-1 1,1 1 0,-1 0 0,0-1-1,1 1 1,0-1 0,0 1 0,0-1-1,0 0-1,1-5 5,1-1-1,0 1 1,1-1-1,0 1 1,0 0-1,1 0 0,0 0 1,3-4-5,11-18 20,13-17-20,-24 38 2,-1 1 0,4-6 6,1 0 0,0 0 0,1 2 0,11-12-8,-21 23 1,1-1 1,0 1-1,-1 0 0,1 0 1,0 0-1,0 0 0,0 0 1,1 0-1,-1 1 0,0 0 1,0 0-1,1 0 0,-1 0 1,1 0-1,-1 0 1,1 1-1,-1 0 0,1 0 1,0 0-1,-1 0 0,1 0 1,-1 1-1,1-1 0,-1 1 1,1 0-1,-1 0 0,2 2-1,1 0 2,0 1 0,0 0-1,0 0 1,-1 1 0,0-1-1,0 1 1,0 0 0,-1 1-1,1-1 1,1 4-2,9 15 12,-1 1 0,0 1-12,14 25 15,-19-35 35,1-1 1,0 0-1,1-1 0,1 0 0,0-1 0,1 0 0,0-1 0,1 0 0,1-1 0,0-1 0,0-1 0,1 0 0,8 4-50,4-3 166,1-1-1,0-1 1,0-1 0,1-1-1,-1-2 1,1-1 0,0-2-1,5-1-165,58-3 1290,85-16-1290,-144 15 412,35-2 167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9:36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50 611 4769,'-41'-42'9661,"41"42"-9616,0 0 0,0 0 0,-1 0 0,1 0 0,0 0 0,0-1 0,0 1 0,0 0-1,0 0 1,0 0 0,-1 0 0,1 0 0,0 0 0,0 0 0,0 0 0,0 0 0,-1 0 0,1 0 0,0 0 0,0-1 0,0 1 0,0 0 0,-1 0 0,1 0 0,0 0 0,0 0 0,0 0 0,0 1 0,-1-1 0,1 0 0,0 0 0,0 0 0,0 0 0,0 0 0,-1 0 0,1 0 0,0 0 0,0 0 0,0 0 0,0 0-1,0 1 1,0-1 0,-1 0 0,1 0 0,0 0 0,0 0 0,0 0 0,0 1-45,-1 10 860,5 14-534,19 87 144,-7-30-153,3-1-1,4-1 0,11 21-316,-31-95 26,-1 0 0,1 0 0,0 0 0,1 0 0,0 0 0,0-1 0,2 3-26,-6-8 6,1 1 1,0 0 0,-1-1-1,1 1 1,0-1 0,0 1-1,-1-1 1,1 1 0,0-1-1,0 1 1,0-1 0,0 0-1,0 1 1,-1-1 0,1 0-1,0 0 1,0 0 0,0 0-1,0 0 1,0 0 0,0 0-1,1 0-6,-1-1 9,1 0 0,-1 1 0,1-1 0,-1 0 0,0 0 0,1 0 0,-1-1 0,0 1 0,0 0 0,0 0 0,0-1 0,0 1 0,0 0 0,0-1 0,0 1 0,-1-1 0,1 1 0,0-1-9,9-23 57,-2-1 0,0 0-1,-1 0 1,-2 0 0,1-12-57,-1 5 25,2 1 0,1-1 0,4-6-25,-11 34 1,1 1-1,-1 0 1,1 0 0,1 0 0,-1 0 0,0 0 0,1 0 0,0 1 0,0-1 0,0 1 0,0 0 0,1-1-1,-2 3-1,0 0 1,0 0 0,0 0-1,0 0 1,0 0 0,0 1-1,1-1 1,-1 0-1,0 1 1,1 0 0,-1 0-1,0-1 1,1 1 0,-1 1-1,0-1 1,1 0-1,-1 0 1,0 1 0,1 0-1,-1-1 1,0 1 0,0 0-1,2 1 1,3 1-1,0 1 0,0 0 0,0 0 0,0 1 0,0 0 0,-1 0 0,0 1 0,2 3 1,45 54 0,-5-5 8,-26-34-1,-15-15-5,1 0 1,0-1-1,0 0 1,1-1-1,2 2-2,-10-8 2,0-1 1,0 1-1,0-1 0,0 1 1,0 0-1,0-1 1,0 0-1,1 1 0,-1-1 1,0 0-1,0 1 0,0-1 1,0 0-1,1 0 1,-1 0-1,0 0 0,0 0 1,0-1-1,1 1 0,-1 0 1,0 0-1,0-1 1,0 1-1,1-1-2,0 0 11,0-1 1,0 1-1,-1 0 1,1-1-1,-1 0 1,1 1-1,-1-1 1,0 0-1,0 0 0,0 0 1,0 1-1,0-1 1,0-1-12,3-6 58,-1 0-1,-1 0 1,0 0 0,0 0-1,0 0 1,-1-1-58,0-26 95,-2 0-1,-1 1 1,-2-6-95,0 2 65,1 0 1,3-9-66,0 45 8,0 1 0,0 0 0,0-1 0,1 1 0,-1-1 0,1 1 0,0 0 0,-1-1 0,1 1 0,0 0 0,0 0 0,1-1 0,-1 1 1,0 0-1,1 0 0,-1 0-8,1 1-58,-1 0-1,0 0 1,0 1 0,1-1 0,-1 0 0,0 1 0,1-1 0,-1 1 0,1-1-1,-1 1 1,1 0 0,-1 0 0,1-1 0,-1 1 0,1 0 0,-1 0 0,1 1-1,-1-1 1,1 0 0,-1 0 0,1 1 0,-1-1 0,1 1 0,-1-1 0,2 2 58,21 10-766</inkml:trace>
  <inkml:trace contextRef="#ctx0" brushRef="#br0" timeOffset="365.04">954 572 9602,'-21'-16'4105,"9"19"-2505,-1 1-191,8 11-641,3 12-280,8 4-200,5 6-88,6 9-88,2-1-24,-1 2-32,-4-2-8,3 0 40,-10-6 104,3-13-600,-2-1 568,-13-20-216</inkml:trace>
  <inkml:trace contextRef="#ctx0" brushRef="#br0" timeOffset="751.26">894 235 10978,'-26'-25'4297,"8"14"-3112,5 3-457,10 8-424,5 2-32,15 10-3545,9 7 2529</inkml:trace>
  <inkml:trace contextRef="#ctx0" brushRef="#br0" timeOffset="1122.545">1419 195 7009,'-23'-43'4847,"21"40"-4509,0 0 1,0 1 0,0-1-1,-1 1 1,1-1 0,0 1-1,-1 0 1,0 0-1,1 0 1,-1 0 0,0 1-1,0-1 1,-2 0-339,4 2 47,1 0-1,-1 0 1,0-1-1,1 1 1,-1 0-1,0 0 1,1 0 0,-1 0-1,0 1 1,1-1-1,-1 0 1,0 0-1,1 0 1,-1 0-1,1 1 1,-1-1 0,0 0-1,1 1 1,-1-1-1,1 0 1,-1 1-1,1-1 1,-1 1-1,1-1 1,-1 1 0,1-1-1,0 1 1,-1-1-1,1 1 1,0-1-1,-1 1 1,1-1-1,0 1 1,0 0 0,-1-1-1,1 1 1,0 0-1,0-1 1,0 1-1,0 0-46,-3 31 436,6 6-338,1-1 0,2 1 1,2-1-1,11 29-98,-10-32 47,21 79 179,6-1 0,43 93-226,-69-184 37,-4-9-163,-1 0-1,0 0 1,0 1 0,-1-1-1,1 11 127,-5-6-1621,-7-13 624</inkml:trace>
  <inkml:trace contextRef="#ctx0" brushRef="#br0" timeOffset="1123.545">1264 669 10218,'-13'0'4257,"12"2"-2689,5 5-255,19-5-505,13-2-280,22-7-256,11-4-64,10-7-104,1 3 160,-5-2 56,-4-5-872,-7-2 528</inkml:trace>
  <inkml:trace contextRef="#ctx0" brushRef="#br0" timeOffset="1532.625">1850 55 8858,'-17'-11'1401,"-27"-23"2414,43 33-3715,0 0 0,1 0 0,-1 1 0,1-1 0,-1 1 0,0-1 0,1 0 0,-1 1 0,0-1 0,0 1 0,1 0 0,-1-1 0,0 1 0,0 0 1,0-1-1,1 1 0,-1 0 0,0 0-100,0 1 74,1 0-1,-1 0 1,1-1 0,0 1 0,0 0 0,-1 0-1,1 0 1,0 1 0,0-1 0,0 0 0,0 0-1,0 0 1,0 0 0,1 0 0,-1 0 0,0 0-1,0 0 1,1 0 0,-1 0-74,6 27 195,1-1 0,1 0 1,2 0-1,5 12-195,56 104 136,3 9-133,-53-100 247,-2 1 0,-2 2 0,0 14-250,-12-44 139,0 0-1,-2 1 1,-1-1-1,-1 1 1,-1 0-1,-1-1 1,-2 1-1,-2 8-138,-2-11 128,4-18 21,0-14 67,3-28-98,2 0 0,1 0 0,2 0-1,1 0 1,7-20-118,-9 41 18,0-5-15,1 0 1,0 1-1,2-1 0,1 1 0,0 0 0,1 1 0,1 0 1,3-2-4,-12 18-1,1 1 1,0-1-1,0 1 1,0 0 0,1-1-1,-1 1 1,1 0-1,-1 0 1,1 1 0,-1-1-1,1 0 1,0 1-1,0 0 1,0-1 0,2 1 0,-3 0-1,1 1 1,0 0-1,-1 0 1,1 0-1,0 0 1,-1 0-1,1 1 1,-1-1-1,1 1 1,-1 0-1,1-1 1,-1 1-1,1 0 1,-1 1-1,0-1 1,0 0-1,1 1 1,-1-1-1,0 1 1,0 0 0,7 6 1,0 0 0,0 1 0,-1 0 0,0 1 0,-1 0 0,5 8-1,35 69-52,-38-66 116,1-1 1,1-1-1,0 0 0,2 0 1,0-1-1,1-1 1,9 8-65,-11-15 325,0 0 1,1-1-1,0-1 1,1 0-1,0-1 0,0 0 1,1-1-1,1 0-325,53 10 1176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2:06.90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108 547 6265,'0'-1'279,"-1"0"0,0 0 0,1 0 0,-1 1 0,0-1 0,0 0 0,0 0 0,0 0 0,0 1 0,0-1 0,0 1-1,0-1 1,0 1 0,0-1 0,0 1 0,-1-1-279,2 1 97,-1 0 1,1 0-1,0 0 0,0 0 1,-1 0-1,1 0 0,0 0 1,-1 0-1,1 0 0,0 1 0,0-1 1,-1 0-1,1 0 0,0 0 1,0 0-1,-1 0 0,1 1 1,0-1-1,0 0 0,-1 0 1,1 0-1,0 1 0,0-1 0,0 0 1,0 0-1,-1 1 0,1-1 1,0 0-98,-2 18 2206,10 39-1726,2 0 0,3-1 0,2 0-480,5 24 282,23 114 125,-9 2 0,7 172-407,-40-357 5,2 20 26,-2 0-1,0-1 1,-3 1 0,0-1-1,-3 11-30,5-40 3,0-1 0,0 1 0,0-1 0,-1 1 0,1-1 1,0 1-1,0-1 0,0 1 0,0-1 0,-1 1 0,1-1 0,0 0 0,0 1 0,-1-1 0,1 1 0,0-1 0,0 0 0,-1 1 0,1-1 0,-1 0 0,1 1 0,0-1 0,-1 0 0,1 0 0,-1 1-3,-6-7 59,-5-19 14,11 24-71,-50-132 75,6-2-1,5-2 1,-12-90-77,33 109 17,4-1 0,5 0 0,6-31-17,6 93-1,2 1 1,3-1-1,8-27 1,-7 47-4,3 0-1,0 1 0,3 0 0,1 1 1,11-19 4,-17 38-6,0 0 0,2 1 0,-1 1 1,2-1-1,0 2 0,11-11 6,-15 17-4,0 1-1,1-1 1,0 1-1,0 1 0,0-1 1,1 2-1,0-1 1,0 2-1,0-1 0,0 1 1,1 1-1,1-1 5,-1 1-6,1 1-1,-1 0 1,1 1-1,-1 0 0,1 1 1,-1 0-1,1 1 0,-1 0 1,0 1-1,1 0 1,-1 1-1,-1 0 0,1 0 1,-1 2-1,0-1 1,0 1-1,0 0 0,5 6 7,0 1-8,0 1-1,-1 0 1,-1 1-1,0 1 1,-1 0-1,0 1 1,-2 0-1,0 0 1,-1 2-1,2 5 9,3 10-8,-1 1-1,-1 0 0,-2 1 0,-2 0 1,-1 0-1,-2 1 0,0 22 9,-4-41 2,-1 0 1,-1 0-1,-1 0 0,0 0 0,-1-1 1,-1 1-1,-1-1 0,0 0 0,-2 0 0,1 0 1,-2-1-1,0 0 0,-1 0 0,-1-1 1,0 0-1,-10 10-2,-1-3 11,-1 0 0,-1-2 1,-24 17-12,34-28-47,0 0 1,-1-1 0,0-1 0,0 0 0,-1-1-1,0 0 1,0-1 0,-6 1 46,16-5-97,-1 0 1,0-1 0,0 1-1,1-1 1,-1 0 0,0-1-1,0 1 1,1-1-1,-1 0 1,0-1 0,1 1-1,-1-1 1,1 0-1,-1-1 1,1 1 0,0-1-1,0 0 1,-3-3 96,2 1-119,0-1 0,0 0 1,1-1-1,0 1 0,-3-6 119</inkml:trace>
  <inkml:trace contextRef="#ctx0" brushRef="#br0" timeOffset="578.863">1169 1265 6073,'0'-3'139,"2"-24"1495,0 36-391,6 40 89,20 45 586,-13-46-670,-2 1 0,0 13-1248,-9-45 383,-3-14-253,0-1 0,0 1 0,-1 0 0,1 0 0,-1 1 0,1-1 0,-1 0 0,0 0 0,0 0 0,0 0 0,-1 0 0,1 1-130,-1-4 52,1 1-1,-1-1 1,1 0 0,-1 1-1,0-1 1,1 0 0,-1 1-1,0-1 1,1 0-1,-1 0 1,0 0 0,1 0-1,-1 0 1,1 0 0,-1 0-1,0 0 1,1 0-1,-1 0 1,0 0 0,1 0-1,-1 0 1,0-1-1,1 1 1,-1 0 0,0 0-1,1-1 1,-1 1 0,0-1-52,-15-8 445,12 4-364,-1 0-1,1 0 1,0-1-1,0 1 1,1-1-1,-1 0 1,1 0-1,1 0 1,-3-5-81,-15-62 290,18 69-272,-5-26 18,2-1 1,0 0 0,2 0 0,1 0-1,2-25-36,1 43-7,0-1 0,1 1 0,1-1 0,-1 1 0,2 0 0,0 0-1,1 0 1,0 1 0,1-1 0,0 1 0,1 1 0,0-1 0,1 1 0,5-6 7,-8 12-78,1 0 0,0 0 0,0 0 0,0 1 0,0 0 0,1 0 0,-1 0 0,1 1 0,0 0 0,0 0 0,0 1 0,1 0-1,-1 0 1,1 1 0,-1 0 0,5 0 78,-2 0-67,-1 1-1,1 1 1,0-1-1,0 2 1,-1-1-1,1 1 0,-1 1 1,0 0-1,1 0 1,-1 1-1,-1 0 0,6 3 68,2 4-22,-1 0 0,-1 1 0,6 5 22</inkml:trace>
  <inkml:trace contextRef="#ctx0" brushRef="#br0" timeOffset="1068.4">2233 1120 5577,'-6'-12'938,"0"0"0,0 1 0,-2 0 0,1 1 0,-1 0 0,-1 0 0,-1-1-938,8 9 105,-1 0-1,1 0 0,0 0 0,-1 1 1,0-1-1,1 1 0,-1 0 0,0 0 1,0 0-1,1 0 0,-1 0 0,0 0 0,0 1 1,0-1-1,0 1 0,0 0 0,0 0 1,0 0-1,0 0 0,0 1 0,0-1 1,0 1-1,0 0 0,0 0 0,1 0 1,-1 0-1,0 0 0,0 1 0,1-1 1,-1 1-1,1 0 0,0-1 0,-2 2-104,-10 9 249,0 0-1,0 0 1,1 2-1,-10 13-248,-43 64 571,55-75-526,1 1 0,1 0 0,0 1 0,1 0 0,1 0 0,1 1 0,1 0 0,0 0 0,1 0 0,1 1 0,1 5-45,1-12 3,1 0-1,0 0 1,1 0 0,1 0 0,0-1 0,1 1 0,0 0 0,1-1 0,0 0 0,1 0 0,0 0 0,1 0 0,1-1 0,-1 0 0,2 0 0,-1-1 0,6 5-3,-9-10 1,1-1 0,-1 0 0,1 0 0,0 0 0,0 0 0,0-1 0,1 1-1,-1-1 1,1-1 0,-1 1 0,1-1 0,0 0 0,0 0 0,0-1 0,5 1-1,-3-1 3,0-1 0,0 0 1,0-1-1,0 0 0,0 0 0,0 0 0,0-1 1,-1 0-1,1-1 0,-1 0 0,3-1-3,8-6 19,1 0 0,-2-2-1,1 0 1,-2 0 0,0-2-1,0 0 1,-1-1 0,10-13-19,-18 19 12,0-1 0,0 1 0,0-1 0,-1-1 0,-1 1 0,0-1 0,0 0 0,-1 0 0,0-3-12,-2 5 8,0 1-1,-1-1 1,0 0-1,-1 0 1,1 1-1,-2-1 1,1 0-1,-1 0 1,-1 1 0,1-1-1,-2 0 1,-2-7-8,-7-14-22,-1 0 1,-2 1-1,0 0 1,-3 1-1,0 1 1,-1 1-1,-2 0 1,-12-11 20,32 36-9,-33-30-75,32 29 178,0 1 0,-1-1 0,1 1 0,0 0 1,0 0-1,-1 0 0,1 0 0,-1 0 0,1 0 0,-1 1 0,1-1 1,-1 1-1,1-1 0,-1 1 0,0 0-93,2 0 55,-1 1 0,1-1 0,-1 0 0,1 1 0,-1-1 0,1 1 0,-1 0 0,1-1-1,0 1 1,-1 0 0,0 1-55,2-2 4</inkml:trace>
  <inkml:trace contextRef="#ctx0" brushRef="#br0" timeOffset="1763.94">2776 1330 6657,'3'17'6546,"12"86"-5138,27 113-549,-23-132-660,-4 1-1,1 49-198,-12-81 57,0-14 22,-2 1 0,-2 0 0,-2 6-79,-3-18 144,4-27-108,1 0 0,0 0 0,-1 0 0,1 0 0,-1 1 0,1-1 0,-1 0 0,1 0 0,-1 0 0,0 0 0,1 0 0,-1 0 0,0 0 0,0 0 0,0-1 0,0 1 0,0 0 0,0 0 0,0-1 0,0 1-36,1-1 23,-1 0 1,1 0-1,-1 0 0,1 0 1,-1-1-1,1 1 0,0 0 0,-1 0 1,1 0-1,0 0 0,-1-1 1,1 1-1,0 0 0,-1-1 1,1 1-1,0 0 0,-1 0 1,1-1-1,0 1 0,0 0 0,-1-1 1,1 1-1,0-1 0,0 1 1,0 0-1,-1-1 0,1 1 1,0-1-1,0 1 0,0 0 1,0-1-1,0 1 0,0-1 0,0 1 1,0-1-1,0 1 0,0-1-23,-2-6 201,-10-37 391,2 0 0,-2-27-592,2 11 156,0 6-81,-36-218 95,34 176-152,1-85-18,10 148-9,3 1 0,1-1 0,1 0 0,2 1-1,1 0 1,6-17 9,-8 35-9,-1 1 0,2 0 0,0 0 0,0 0 0,1 0 0,1 1 0,0 0 0,0 1 0,2 0 0,-1 0 0,1 1 0,1 0 0,0 1 0,0 0 0,1 1 0,1-1 9,-7 5-5,1 1 0,0 0 0,-1 0-1,1 1 1,0 0 0,0 0 0,0 0 0,1 1 0,-1 0-1,0 1 1,1-1 0,-1 1 0,0 1 0,0-1-1,1 1 1,-1 1 5,2 0-13,0 1 1,0 1-1,-1-1 0,1 1 0,-1 1 0,0 0 0,0 0 0,0 0 0,-1 1 0,0 0 0,3 4 13,6 6-43,-1 2 1,-1 0-1,-1 1 0,-1 0 0,0 1 0,-1 0 0,-2 1 0,0 0 0,4 15 43,-6-14-27,-1 0 0,-1 1-1,-1 0 1,-1-1 0,-1 1-1,-1 1 1,-1-1 0,-3 20 27,1-30 6,0 0 1,0-1-1,-2 1 0,0-1 1,0 1-1,-1-1 1,0 0-1,-1-1 0,-1 1 1,0-1-1,0-1 1,-1 1-1,0-1 0,-1-1 1,0 1-1,-3 0-6,4-2-112,-1 0 0,1-1-1,-2 0 1,1-1 0,-1 0 0,0 0-1,0-1 1,0 0 0,-1-1-1,-10 2 113,-19-4-438</inkml:trace>
  <inkml:trace contextRef="#ctx0" brushRef="#br0" timeOffset="2401.505">3861 1145 5425,'-6'-6'718,"1"0"-1,-1 0 1,-1 1-1,1 0 1,-1 0-1,1 0 1,-1 1-1,-2-1-717,7 4 138,-1 0-1,1-1 1,-1 1-1,0 0 1,0 1-1,0-1 1,0 0-1,1 1 1,-1 0-1,0-1 1,0 1-1,0 0 1,0 1 0,0-1-1,0 0 1,0 1-1,0 0 1,0 0-1,1 0 1,-1 0-1,0 0 1,1 0-1,-1 1 1,-2 1-138,-4 4 147,1 1 1,-1 0 0,1 1-1,0 0 1,1 0 0,0 0-1,1 1 1,0 0 0,-5 11-148,2-1 82,1 0 0,1 1 1,0-1-1,2 1 0,0 3-82,2-5 27,1 0 1,1 0-1,0 1 0,2-1 0,0 0 1,1 0-1,1 0 0,2 6-27,-3-14 8,1 0 0,1-1-1,-1 1 1,2-1 0,-1 0 0,1 0 0,1-1-1,0 1 1,0-1 0,1 0 0,0-1 0,0 0-1,1 0 1,0-1 0,3 3-8,-6-7 4,0 0 0,0 0 0,0 0 0,0-1 0,1 0 0,-1 0 0,1 0 0,-1-1 0,1 1 0,0-1 1,-1-1-1,1 1 0,0-1 0,4 0-4,-2-1 8,0 0 1,0-1 0,0 1 0,-1-2 0,1 1-1,-1-1 1,1 0 0,-1-1 0,0 1-1,2-3-8,1 0 22,0-2 0,0 1 0,-1-2 0,0 1-1,0-1 1,-1 0 0,0-1 0,0 0 0,-1 0 0,-1-1-1,0 0 1,0 0 0,3-11-22,-5 8 44,0 0 0,-2 0 1,0-1-1,0 1 0,-1 0 0,-1-1 1,-1 1-1,0 0 0,-1-1 0,0 1 1,-1 0-1,0 0 0,-2 0 0,-3-9-44,-6-9 49,0 0 0,-3 1 0,0 1 0,-2 0 0,-10-11-49,20 29-52,0 0-1,-1 0 0,0 1 1,0 1-1,-1 0 1,-1 0-1,-6-3 53,16 12-51,1 0 0,-1 0 1,0 0-1,0 0 0,0 1 0,0-1 0,0 1 1,1 0-1,-1-1 0,0 1 0,0 0 0,0 0 0,-1 0 51,2 0-6,0 0-1,0 0 1,0 1-1,0-1 1,1 0-1,-1 0 1,0 1-1,0-1 1,1 1-1,-1-1 1,0 0-1,1 1 1,-1-1-1,0 1 1,1 0-1,-1-1 1,1 1-1,-1-1 1,1 1-1,-1 0 1,1-1-1,-1 1 1,1 0-1,0 0 1,-1-1-1,1 1 1,0 0-1,0 0 7,-1 2-22,1 0 0,0 0-1,0 0 1,1-1 0,-1 1-1,1 0 1,-1 0 0,1 1 22</inkml:trace>
  <inkml:trace contextRef="#ctx0" brushRef="#br0" timeOffset="3175.866">4851 957 3905,'7'-13'8746,"-6"12"-8595,-1-1 1,1 1-1,-1 0 1,0-1-1,0 0 1,0 1-1,0-1 1,0 1-1,0-1 1,0 1-1,0-1 1,-1 1-1,1-1 1,0 1-1,-1 0 1,0-1-1,1 1 1,-1-1-1,0 1 1,1 0-1,-1-1 1,0 1-1,0 0 1,0 0-1,-1-1-151,-8-3 183,-1-1 0,0 2 0,0-1 0,-1 1 0,1 1 0,-1 0 0,0 1 0,0 0 0,-4 0-183,11 3 24,0-1-1,1 1 1,-1-1 0,0 1-1,0 0 1,1 1-1,-1-1 1,1 1 0,-1 0-1,1 0 1,0 1-1,0-1 1,-1 1-24,-6 6 34,0 0 0,1 0 0,-5 6-34,12-12 5,-11 12 5,0 0 0,1 0-1,1 1 1,1 1 0,1 0 0,0 1 0,1 0 0,-1 3-10,7-12 1,-1-1-1,2 1 1,-1 0-1,1 0 1,0 0-1,1 0 1,0 0 0,1 0-1,-1 0 1,2 0-1,-1 0 1,2 0-1,-1 0 1,1 0-1,0 0 1,1 0-1,0-1 1,4 9-1,-5-14 0,0 1 0,1-1 0,-1 1 0,1-1 0,0 0 0,0 0 0,0 0 0,0-1 0,1 1 0,-1-1 0,1 1 0,0-1 0,-1 0 0,1-1 0,0 1 0,0-1 0,0 1 0,0-1 0,0-1 0,3 1 0,12 2-2,-1-2 1,1 0 0,0-2-1,5 0 2,26-1-2,-34 3 2,0 1 0,0 0 0,-1 1 0,1 0 0,-1 2 0,0 0-1,12 5 1,-17-5-1,-1-1 0,1 2 0,-1-1-1,0 1 1,-1 1 0,0-1-1,1 1 1,-2 1 0,1 0 0,-1 0-1,4 7 2,-8-11 1,0 0 0,-1 0-1,0 1 1,0-1 0,0 0-1,0 1 1,-1-1 0,0 1 0,0 0-1,0-1 1,0 1 0,-1 0-1,0-1 1,0 1 0,0 0-1,0 0 1,-1-1 0,0 1 0,0 0-1,0-1 1,0 1 0,-1-1-1,0 1 1,0-1 0,0 1-1,-5 5 9,1 0-1,-1-1 1,-1 0 0,1 0 0,-2-1 0,1 0 0,-1 0 0,0-1 0,-7 4-9,3-2 23,0 0 0,0-1 0,-1 0 1,0-1-1,0-1 0,-3 1-23,12-6 6,0 1 0,-1-1 0,1 0 0,0-1 0,0 1 0,-1-1 0,1 0 0,0-1 0,0 1 0,0-1 0,-1 0 0,1 0 0,0-1 0,0 1 0,0-1-1,0 0 1,1-1 0,-1 1 0,1-1 0,-2-1-6,-1 0-34,1-2 0,0 1-1,0 0 1,0-1 0,0 0 0,1-1-1,0 1 1,1-1 0,-1-1 34,3 6 25,0-1 0,1 0 0,-1 0 0,1 0 0,0 0 0,0 0 0,0-1 0,0 1 0,0 0 0,1 0 0,0-1 0,-1 1 0,1 0 0,0-1 0,1 1 0,-1 0 0,1-1 0,-1 1 0,1 0 0,0 0 0,0 0 0,0 0 0,1-1-25,16-18 888</inkml:trace>
  <inkml:trace contextRef="#ctx0" brushRef="#br0" timeOffset="3517.506">5379 869 7818,'-7'-10'3744,"0"12"-1543,4 17-961,3 8-224,1 25-399,6 11-121,2 12-192,-2 11-104,-1-4-112,0-5-16,2-13-16,1-16-208,-4-4-672,0-13-345,-2-10 617</inkml:trace>
  <inkml:trace contextRef="#ctx0" brushRef="#br0" timeOffset="3856.377">5308 414 8482,'-27'-40'4025,"-2"15"-1921,10 19-928,4 6-279,1 14-713,11 5-328,9 22 96</inkml:trace>
  <inkml:trace contextRef="#ctx0" brushRef="#br0" timeOffset="4197.691">6011 275 7290,'-22'-26'3656,"11"6"-991,-1 15-921,11 22-1056,-3 8-119,6 34-361,8 13-40,7 25-40,6 8-40,4 3-48,0 8-8,-3 4 0,0 3 40,-12-1-264,-3-17-352,-7-18-889,-2-15-2336,-4-15 2513</inkml:trace>
  <inkml:trace contextRef="#ctx0" brushRef="#br0" timeOffset="4524.107">5881 984 6721,'-28'-8'3537,"4"3"-1040,17 6-873,4 3-208,10 1-439,-7-5-185,10 2-160,33 1-32,70-1-216,-41-7-104,9 1-200,-3-1-240,-6 5-80,7 3-3313,-22-4 2553</inkml:trace>
  <inkml:trace contextRef="#ctx0" brushRef="#br0" timeOffset="4525.107">6662 950 10634,'5'14'4113,"21"70"-2561,-23-38-919,4 12-169,2 9-120,-6 0-264,4 6-40,2-11-232,-4-4-136,5-18-376,-3-6 2936,7-12-1776</inkml:trace>
  <inkml:trace contextRef="#ctx0" brushRef="#br0" timeOffset="4866.436">6779 342 9634,'-30'-7'3705,"12"3"-2865,4 13-88,5 12-848,9 6 96</inkml:trace>
  <inkml:trace contextRef="#ctx0" brushRef="#br0" timeOffset="5205.069">7510 916 8946,'-3'-4'516,"1"1"1,-1-1-1,-1 1 0,1 0 1,0 0-1,-1 0 1,0 1-1,1-1 0,-1 1 1,0 0-1,-3-1-516,3 1 145,0 1 1,0 1-1,0-1 0,0 0 1,0 1-1,0 0 0,0 0 0,0 0 1,-1 0-1,1 1 0,0 0 0,0-1 1,1 2-1,-1-1 0,0 0 1,0 1-1,0-1 0,1 1 0,-4 2-145,-1 2 65,0 0 0,0 1 0,1 0-1,0 0 1,0 0 0,0 1-1,1 0 1,0 0 0,1 1 0,0 0-1,0 0 1,1 0 0,0 1-1,-2 5-64,-3 14 34,1 0-1,1 0 0,1 1 0,0 10-33,3-10 12,1 1-1,1-1 1,2 0-1,4 27-11,-3-40 2,1-1-1,1 0 0,0 0 1,2 0-1,-1 0 1,2-1-1,0 0 1,1 0-1,6 8-1,-11-18-1,1 0-1,0 0 1,-1-1-1,2 0 1,-1 0-1,0 0 1,1 0-1,0-1 1,-1 1 0,2-1-1,-1 0 1,0-1-1,0 1 1,1-1-1,-1 0 1,1-1-1,0 1 1,0-1 0,-1 0-1,1-1 1,0 1-1,0-1 1,0 0-1,2-1 2,2 0 3,0-1 0,-1 0 0,1-1-1,-1 0 1,0-1 0,0 0 0,0 0-1,0 0 1,-1-2 0,0 1 0,0-1-1,0 0 1,-1 0 0,3-3-3,1-2 16,-1 0-1,-1 0 1,1-1-1,-2 0 1,0-1-1,0 0 1,-1 0 0,-1-1-1,0 1 1,-1-2-1,-1 1 1,0 0-1,1-7-15,-3 4 18,0 1-1,-2-1 0,1 1 0,-2-1 1,-1 1-1,0-1 0,0 1 0,-2 0 1,0 0-1,-1 0 0,-1 0 0,-1-2-17,-4-7 17,-1 1-1,-2 1 0,0 0 1,-17-21-17,23 34-34,0 0 0,-1 1 0,0-1 0,0 2 0,-1-1 0,0 1 0,-1 1 0,0 0 0,0 0 0,0 1 0,-5-1 34,13 6 17,0 0 0,0 0 0,0 1 0,0-1 0,-1 1 0,1-1 0,0 1 0,0 0 0,-1 0 0,1 1 0,-3 0-17,-27 10 44</inkml:trace>
  <inkml:trace contextRef="#ctx0" brushRef="#br0" timeOffset="5839.192">7938 1090 7114,'0'1'78,"0"-1"1,0 0 0,0 0-1,0 0 1,0 0 0,0 0 0,0 1-1,0-1 1,0 0 0,0 0 0,0 0-1,0 0 1,0 0 0,0 0 0,0 0-1,-1 1 1,1-1 0,0 0 0,0 0-1,0 0 1,0 0 0,0 0 0,0 0-1,-1 0 1,1 0 0,0 0-1,0 0 1,0 0 0,0 0 0,0 0-1,0 0 1,-1 0 0,1 0 0,0 0-1,0 0 1,0 0 0,0 0 0,0 0-1,-1 0 1,1 0 0,0 0 0,0 0-1,0 0 1,0 0 0,0 0 0,0 0-1,-1 0 1,1 0 0,0 0-1,0-1 1,0 1 0,0 0-79,5 17 1036,-5-15-908,21 70 2505,0 14-2633,13 51 1026,-21-91 195,2 32-1221,-8-43 408,0-7-85,-3-19 34,-4-12 584,-5-21-455,0 1 0,-4-8-486,-4-21 42,8 17 39,2 0 0,0-19-81,2 16 25,-1-3-16,1 0-1,3 0 1,1 0 0,2 0 0,9-34-9,-12 68-7,0 0 1,0 1 0,1 0-1,0 0 1,0 0-1,0 0 1,1 0 0,0 0-1,0 1 1,0 0 0,1 0-1,-1 0 1,1 0-1,0 1 1,3-2 6,-4 4-6,0-1-1,1 1 1,-1 0 0,1 0-1,0 1 1,0-1-1,-1 1 1,1 0 0,0 1-1,0-1 1,0 1 0,0 0-1,0 0 1,0 0 0,0 1-1,0-1 1,-1 1-1,1 1 1,0-1 0,0 0-1,0 1 7,6 4-6,0-1-1,0 1 0,-1 1 0,0 0 0,0 1 0,0 0 1,-1 0-1,-1 1 0,1 0 0,-1 0 0,-1 1 1,0 0-1,0 1 0,-1-1 0,0 1 7,10 20-30,-2 0 0,-1 1 0,-1 1 0,6 28 30,-5-10-906,-3 0 1,-1 1-1,-2 14 906,-4-6-945</inkml:trace>
  <inkml:trace contextRef="#ctx0" brushRef="#br0" timeOffset="6532.951">9179 1156 7009,'-2'-11'638,"0"0"0,0 1 0,-1 0 0,-1 0 0,0 0 0,0 0-1,-1 0 1,0 1 0,-1 0 0,0 0 0,0 0 0,-1 1-1,0 0 1,-2-2-638,5 6 77,0 1-1,-1-1 1,1 1 0,-1 0-1,0 0 1,0 1-1,0-1 1,0 1-1,0 0 1,0 0 0,-1 1-1,1-1 1,0 1-1,-1 1 1,0-1-1,1 1 1,-1 0-1,1 0 1,-1 0 0,1 1-1,-1 0 1,1 0-1,-1 0 1,1 1-1,0 0 1,-1 0 0,-3 2-77,-1 2 9,0 1 1,0 0 0,0 0-1,1 1 1,0 0 0,0 0-1,1 1 1,0 0 0,1 1-1,0 0 1,0 0 0,1 0-1,0 1 1,1 0 0,1 0-1,-1 2-9,-5 16 15,1 1 0,1 0 0,1 0 0,2 0 0,-1 24-15,5-38-14,1 1 0,0-1 1,2 0-1,-1 0 0,2 0 1,0 0-1,1-1 0,0 1 1,2-1-1,-1 0 0,8 12 14,-10-21-7,1 0 1,-1 0-1,1 0 0,1 0 0,-1-1 1,1 1-1,0-1 0,0-1 0,0 1 1,1-1-1,0 1 0,0-2 0,0 1 0,0-1 1,1 0-1,-1 0 0,1 0 0,-1-1 1,1 0-1,0-1 0,0 1 0,0-1 1,0-1-1,0 1 0,0-1 0,0-1 0,5 0 7,-1-1-2,-1 0 0,1-1 0,-1 0 0,0-1-1,0 0 1,0 0 0,-1-1 0,1-1-1,-1 0 1,0 0 0,-1 0 0,0-1-1,0-1 1,0 1 0,-1-1 0,0 0-1,0-1 1,1-3 2,3-4 17,-1 0 0,-1-1 0,-1 0 1,0 0-1,-1 0 0,-1-1 0,-1 0 0,0-1 0,-1 1 0,-1-3-17,-1 0 34,-1 0-1,-1 0 1,-1 0 0,-1 0-1,-1-4-33,-8-33 234,-5-9-234,3 16 272,-3-41-272,15 92 0,1-1-1,0 1 1,0-1 0,0 0 0,0 1 0,-1-1 0,1 1 0,0-1 0,0 1 0,0-1 0,0 0-1,0 1 1,1-1 0,-1 1 0,0-1 0,0 1 0,0-1 0,0 0 0,0 1 0,1-1-1,-1 1 1,0-1 0,1 1 0,-1-1 0,0 1 0,1-1 0,-1 1 0,0 0 0,1-1 0,0 1-2,0 0 0,-1 1 0,1-1 0,0 0 0,0 1 0,0-1 1,-1 0-1,1 1 0,0-1 0,0 1 0,-1-1 0,1 1 0,0-1 0,-1 1 1,1-1-1,-1 1 0,1 0 2,30 38-72,13 34-125,27 65 197,-42-78-1438,2-1 0,3-2 1,37 48 1437,-63-95-231,-1-1-1,2 0 1,5 4 231,31 17-321</inkml:trace>
  <inkml:trace contextRef="#ctx0" brushRef="#br0" timeOffset="6869.946">9845 220 9338,'-15'-27'3761,"5"27"-2345,-2 20-512,8 32-128,3 13-103,4 31-89,11 3-96,1 4-144,1-2-72,1 3-96,-4 6-32,8 5-56,-2-7-16,1-12-40,-1-11-80,-3-19 3465,-3 0-2577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9:33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287 371 2817,'40'45'3498,"-54"-57"2896,-1 1-3578,-30-15-3432,34 20 1416,5 3-740,0 1-1,0-1 1,-1 1 0,1 0 0,-1 1 0,1-1-1,-1 2 1,0-1 0,1 0 0,-1 1 0,0 1 0,0-1-1,1 1 1,-1 0 0,0 0 0,1 1 0,-1 0-1,1 0 1,0 1 0,0-1 0,-5 4-60,4-1 9,0 1 0,0 0 0,1 0 1,0 1-1,0 0 0,0 0 0,1 0 0,0 1 0,1-1 0,0 1 0,0 0 1,0 1-1,1-1 0,0 1 0,0 5-9,-2 3 2,2 1 0,0-1 0,1 1 0,1 0 0,1 0 0,0 0 0,2 5-2,-1-11 1,1 0 0,0 0 1,1-1-1,0 1 1,1-1-1,0 0 0,1 0 1,1 0-1,-1-1 1,2 0-1,5 9-1,-7-14 3,-1 0 0,1 0 0,-1 0 0,1-1-1,1 0 1,-1 0 0,1 0 0,-1-1 0,1 1 0,0-2 0,0 1 0,1 0 0,-1-1-1,0 0 1,1-1 0,-1 1 0,1-1 0,0-1 0,-1 1 0,1-1 0,6-1-3,-1 0 12,0-1 1,0 0-1,0-1 0,-1-1 1,1 0-1,-1 0 1,0-1-1,0 0 0,-1-1 1,1-1-1,-1 1 1,0-2-1,-1 1 1,0-1-1,5-6-12,-8 8 9,0-1-1,-1 0 1,1 0-1,-1 0 1,-1-1-1,1 1 1,-1-1-1,-1 0 1,0 0-1,0-1 1,0 1-1,-1-1 1,0 1-1,-1-1 1,0 0-1,0 1 1,-1-1-1,0 0 1,0 0 0,-1 0-1,-2-5-8,-2-4 19,0 1-1,-2 0 0,0 0 1,-1 1-1,0 0 1,-11-14-19,19 29 2,0 1 1,0-1-1,-1 1 0,1-1 1,0 0-1,-1 1 1,1-1-1,0 1 1,-1-1-1,1 1 0,-1 0 1,1-1-1,-1 1 1,1-1-1,-1 1 0,1 0 1,-1-1-1,1 1 1,-1 0-1,0 0 1,1-1-1,-1 1-2,-3 10 62,6 23-11,2-15-33,0-1-1,1 0 1,0 0-1,2-1 1,0 1-1,1-2 0,0 1 1,1-1-1,1 0 1,5 5-18,-8-11-66,1 0 1,0-1 0,0-1 0,0 1 0,1-1 0,0-1 0,0 1-1,1-1 1,0-1 0,0 0 0,0-1 0,1 0 0,0 0-1,-1-1 1,1 0 0,0-1 0,2 0 65,23 1-417</inkml:trace>
  <inkml:trace contextRef="#ctx0" brushRef="#br0" timeOffset="358.174">947 55 7634,'0'-3'381,"-1"0"1,1 1 0,0-1-1,-1 0 1,1 0-1,-1 0 1,0 0 0,0 0-1,0 0 1,-1 1 0,1-1-1,-1 0 1,1 1 0,-1-1-1,0 1 1,0 0-1,0 0 1,-2-2-382,4 4 49,0-1 0,0 1 0,-1 0 0,1 0 0,0 0 0,0 0 0,-1-1 0,1 1 0,0 0 0,-1 0 0,1 0-1,0 0 1,-1 0 0,1 0 0,0 0 0,0 0 0,-1 0 0,1 0 0,0 0 0,-1 0 0,1 0 0,0 0 0,-1 0 0,1 0 0,0 1 0,0-1 0,-1 0 0,1 0 0,0 0 0,0 0 0,-1 0-1,1 1 1,0-1 0,0 0 0,-1 0 0,1 1 0,0-1 0,0 0 0,0 0 0,0 1 0,-1-1 0,1 0 0,0 0 0,0 1 0,0-1 0,0 0-49,-4 15 383,4 5-276,0 1 0,1 0 0,2-1 0,0 1-1,3 10-106,2 10 81,0 12-11,32 225 129,-34-216-95,-4 0 0,-2 1 1,-5 32-105,-1-50 98,3-29 80,1 1-1,0-1 1,1 1 0,1 0-1,2 14-177,-2-30 18,1 0 0,-1 0-1,0 0 1,0 0 0,1 0-1,-1 0 1,1 0 0,-1 0 0,1-1-1,-1 1 1,1 0 0,0 0-1,-1 0 1,1-1 0,0 1-1,0 0-17</inkml:trace>
  <inkml:trace contextRef="#ctx0" brushRef="#br0" timeOffset="1332.882">1424 593 3361,'69'-42'2260,"-69"42"-2193,1-1-1,0 1 0,-1 0 1,1-1-1,-1 1 0,1-1 1,0 1-1,-1-1 0,1 1 1,-1-1-1,1 1 0,-1-1 1,0 1-1,1-1 0,-1 0 1,1 1-1,-1-1 1,0 0-1,0 1 0,1-1 1,-1 0-1,0 1 0,0-1 1,0 0-1,0 0 0,0 1 1,0-1-1,0 0 0,0 1 1,0-1-1,0 0 0,0 0 1,0 1-1,-1-1 1,1 0-1,0 1 0,-1-1 1,1 0-1,0 1 0,-1-1 1,1 0-1,-1 1 0,1-1 1,0 1-1,-1-1 0,0 1 1,1-1-1,-1 1 1,1 0-1,-1-1 0,0 1 1,1-1-1,-1 1-66,-2-2 365,0-1-92,-1 0 0,0 1 0,0 0 0,0-1 0,0 1 0,0 1 0,0-1 0,-1 0 0,1 1 0,-1 0 0,1 0 0,-1 1 0,1-1 0,-1 1 0,1 0 0,-1 0 0,1 0 0,-1 1 0,1-1 0,-1 1 0,1 0 0,-1 1 0,0-1-273,-7 3 170,1 1 0,-1-1 0,1 2 0,0 0 1,0 0-1,1 1 0,-10 8-170,14-11 9,0 1 1,1 1-1,0-1 0,0 1 0,0 0 1,1 0-1,0 0 0,0 1 1,1-1-1,-1 1 0,1 0 1,1 0-1,0 0 0,0 1 1,0-1-1,1 0 0,0 1 0,0-1 1,0 1-1,2 4-9,-1-4 0,1 1 1,0-1-1,1 0 0,0 0 1,1 1-1,-1-1 0,2-1 1,-1 1-1,1 0 0,0-1 1,0 0-1,1 0 0,0 0 1,1 0-1,-1-1 0,1 0 1,0 0-1,2 1 0,-1-2 6,1 1 1,0-1-1,0-1 0,0 0 1,0 0-1,0 0 0,1-1 0,0-1 1,0 1-1,-1-1 0,1-1 1,0 0-1,1 0 0,-1-1 1,0 0-1,0 0 0,0-1 1,0 0-1,5-2-6,-4 1 11,-1 0 0,0-1 0,0 0 0,0-1 0,0 0 0,0-1 0,-1 1 0,1-2 0,-2 1 0,1-1 0,0 0 0,-1-1 0,0 0 0,-1 0-1,1 0 1,-1-1 0,-1 0 0,3-4-11,-6 7 11,1 0 0,-1-1 0,0 0 0,0 1 0,-1-1 0,1 0 0,-1 0 0,0 1-1,-1-1 1,0 0 0,0 0 0,0 0 0,-1 0 0,1 0 0,-2-3-11,0 0 15,-1 0 1,0 0-1,0 1 0,-1-1 0,0 0 1,-1 1-1,0 0 0,0 0 1,-6-6-16,4 6 16,1 1 0,-2-1 0,1 1 1,-1 1-1,0 0 0,-1 0 1,1 0-1,-1 1 0,-2 0-16,6 2 15,-1 0-1,0 1 1,-1 0 0,1 0-1,0 1 1,-1 0-1,1 0 1,0 0-1,-1 1 1,1 0 0,-1 0-1,1 1 1,-7 0-15,-13 9-161,26-10 170,-1 0 0,0 0 0,1 1 0,-1-1 0,1 0-1,-1 1 1,1-1 0,-1 0 0,1 1 0,-1-1 0,1 1-1,-1-1 1,1 1 0,-1-1 0,1 1 0,0-1 0,-1 1-1,1-1 1,0 1 0,-1 0 0,1-1 0,0 1 0,0 0-1,0-1 1,0 1 0,-1 0 0,1-1 0,0 1 0,0 0-1,0-1 1,0 1 0,0-1 0,1 1 0,-1 0 0,0-1 0,0 1-1,0 0 1,1-1 0,-1 1 0,0 0 0,1-1 0,-1 1-9,13 12 137</inkml:trace>
  <inkml:trace contextRef="#ctx0" brushRef="#br0" timeOffset="1951.028">1916 424 6969,'-1'-2'468,"0"1"-1,-1-1 0,1 1 0,-1-1 1,1 1-1,-1 0 0,1 0 0,-1 0 1,0 0-1,0 0 0,1 0 0,-1 0 0,-1 0-467,3 1 69,0 0-1,-1 0 1,1 0-1,0 0 1,-1 0-1,1 0 1,0 0-1,0 1 1,-1-1-1,1 0 1,0 0-1,0 0 1,-1 0-1,1 0 0,0 0 1,0 1-1,-1-1 1,1 0-1,0 0 1,0 0-1,0 1 1,-1-1-1,1 0 1,0 0-1,0 0 1,0 1-1,0-1 1,0 0-1,-1 0 0,1 1 1,0-1-1,0 0-68,0 19 256,8 21-41,2 0 0,2-1 0,4 8-215,12 41 326,-18-56-185,-4-13-14,0 1 1,-1 0-1,-1 0 0,-1 0 0,0 8-127,-5-21 725,-1-11 152,-6-14-95,0-6-735,1 0 0,1-1 0,1 0 0,1 0 1,1 0-1,0-9-47,4 24 1,0 1 1,0 0-1,1-1 0,0 1 1,1-1-1,0 1 0,0 0 1,1 0-1,0 0 1,1 0-1,-1 0 0,2 1 1,-1 0-1,2 0 0,-1 0 1,1 0-1,0 1 1,0 0-1,2-1-1,-1 2-1,0 1-1,1 0 1,-1 0 0,1 1-1,0 0 1,0 0-1,0 1 1,1 0 0,-1 0-1,1 1 1,0 0 0,-1 1-1,1 0 1,0 0 0,0 1-1,0 0 1,0 1 0,0 0 1,-1 0-2,1 0 1,-1 0 0,0 1 0,0 0 0,0 0 0,0 1-1,0 0 1,-1 1 0,1 0 0,-1 0 0,0 0-1,0 1 1,0 0 0,-1 0 0,1 1 0,-1 0 0,-1 0-1,1 0 1,-1 1 1,8 16 50,-2-1-1,-1 2 1,0-1-1,-2 1 0,-1 1 1,2 13-50,16 49 591,-11-57 1064,7-2-709</inkml:trace>
  <inkml:trace contextRef="#ctx0" brushRef="#br0" timeOffset="2835.457">2909 520 2489,'2'-2'310,"0"0"0,0-1 1,0 1-1,0 0 1,0-1-1,-1 1 1,1-1-1,-1 0 1,0 0-1,0 1 0,0-1 1,0 0-1,0 0 1,-1 0-1,1 0 1,-1 0-1,0 0 1,0 0-1,0 0 1,0 0-1,-1 0 0,1 0 1,-1 0-1,1 0 1,-1 0-1,0 1 1,-1-2-311,1 1 208,0-1-1,0 1 1,0 0 0,-1-1 0,0 1 0,0 0 0,0 0 0,0 0-1,0 0 1,0 1 0,-1-1 0,1 1 0,-1-1 0,0 1 0,0 0-1,0 0 1,0 0 0,0 0 0,0 0 0,0 1 0,-1 0-1,1-1 1,-1 1-208,-3 1 110,0-1 0,-1 1-1,1 1 1,0 0 0,0 0-1,0 0 1,0 1 0,1-1 0,-1 2-1,0-1 1,1 1 0,-1 0-1,1 0 1,0 1 0,0 0-1,-3 2-109,-1 2 34,-1 1-1,1-1 0,1 2 1,-1-1-1,2 2 0,-1-1 1,1 1-1,-1 4-33,4-7 6,1 1 0,0-1 1,0 1-1,1 0 0,0 0 0,0 1 0,1-1 0,1 1 1,0-1-1,0 1 0,0-1 0,1 1 0,1 0 0,0-1 0,0 3-6,1-6 2,-1 0 0,1 0 0,0 0-1,0 0 1,1 0 0,-1 0 0,1-1-1,1 1 1,-1-1 0,1 0-1,0 0 1,0 0 0,0 0 0,1-1-1,-1 0 1,1 0 0,0 0 0,1-1-1,-1 1 1,0-1 0,1 0-1,0-1 1,4 2-2,0 0 8,1-1 0,0-1-1,0 0 1,0 0 0,0-1-1,0-1 1,0 1 0,0-2 0,0 0-1,0 0 1,2-1-8,-7 1 7,-1 0 0,1-1 0,0 0 0,-1 0-1,1 0 1,-1-1 0,1 1 0,-1-1 0,0-1 0,0 1 0,0-1 0,-1 0-1,1 0 1,-1 0 0,0 0 0,0-1 0,-1 0 0,1 0 0,-1 0 0,0 0 0,1-3-7,-2 4 6,-1-1 0,0 1 0,0 0 0,-1 0 0,1 0 0,-1 0 0,0 0 0,0-1 0,0 1 0,0 0 0,-1 0 0,0 0 0,0 0 0,0 0 0,0 0 0,-2-3-6,-4-9 21,-1-1-1,-1 2 1,-4-7-21,-5-9 18,9 11-11,6 12-11,5 10-15,106 176-36,-102-170 55,48 73 115,20 46-115,-60-102 18,-2 0 0,-1 1 0,-2 1 1,0-1-1,-1 2 0,-2-1 1,1 15-19,-6-30 35,0 0 0,-1 0 0,0 1 0,-1-1 0,0 0 0,-1 0 0,-1 0 0,0-1 0,0 1 0,-5 9-35,5-13 55,-1 0 1,-1-1-1,1 1 1,-2-1-1,1 0 1,-1 0-1,1 0 1,-2-1-1,1 0 1,-1 0-1,0 0 1,0-1-1,-1 0 1,-6 3-56,0-2 32,0 0 1,1-1 0,-2-1 0,1-1-1,0 0 1,-1 0 0,1-1 0,-1-1-1,0-1 1,0 0 0,1-1 0,-1 0-1,-8-3-32,-7-2 41,1-1-1,-1-1 0,1-2 0,1-1 0,-27-14-40,46 21 34,0-1 0,1 0-1,0 0 1,0-1 0,0 0 0,1 0-1,-4-4-33,9 7 9,0 0 1,-1 1-1,1-1 0,0 0 0,1 0 0,-1 0 0,1-1 0,-1 1 0,1 0 0,0-1 0,0 1 0,0 0 0,1-1 1,-1 1-1,1-1 0,0 1 0,0-1 0,0 1 0,0-1 0,1 1 0,0-3-9,16-46 121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0:00.2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74 903 9018,'-19'-8'4145,"1"12"-2241,4 18-263,3 9-113,1 18-544,8 4-184,12 11-352,7 3-144,11 4-192,-2 0-40,-3 4-24,-7 5 0,-13-9 121,-6-3-169,-8-13-617,-4-15-455,2-10 544</inkml:trace>
  <inkml:trace contextRef="#ctx0" brushRef="#br0" timeOffset="374.749">45 1146 6937,'-3'-32'4254,"2"1"0,2-29-4254,0 46 336,1 1 0,1-1-1,0 1 1,0 0-1,1 0 1,1 0-1,6-11-335,-2 6 99,2 0 0,0 1 0,1 0 0,1 1 0,1 0 0,0 1 0,7-5-99,-10 10 22,1 0-1,1 1 1,-1 0-1,1 1 1,1 0 0,-1 1-1,2 1 1,-1 0-1,0 1 1,2 0-22,-13 4 2,1 0 0,-1 0 0,1 0 0,-1 1 0,1 0 0,-1-1 0,1 1 0,-1 0 0,1 1 1,-1-1-1,1 1 0,-1-1 0,1 1 0,-1 0 0,0 0 0,1 1 0,-1-1 0,0 1 0,0-1 0,0 1 1,0 0-1,0 0 0,0 0 0,-1 1 0,1-1 0,-1 1 0,1-1 0,-1 1 0,0 0 0,0 0 0,0 0 1,-1 0-1,1 1-2,2 7 0,0 0 0,0 0 0,-1 0 0,0 1 0,-1-1 0,-1 1 0,0 0 0,0-1 0,-1 3 0,0 13 4,-2 0 0,0 0 0,-2-1-1,-1 1 1,-1-1 0,-6 16-4,8-29 9,-1-1 0,0 0 0,0-1 1,-1 1-1,-1-1 0,0 0 0,0-1 0,-1 1 0,0-2 0,-1 1 0,0-1 0,-1 0 1,0-1-1,-10 7-9,14-12 20,0 0 1,-1 0-1,0 0 1,1-1-1,-1 0 1,0-1-1,0 1 0,0-1 1,0 0-1,0-1 1,0 0-1,0 0 1,-1 0-1,-5-2-20,2 0 2,0-1 1,0 0-1,1 0 0,-1-1 0,1 0 0,0-1 1,0 0-1,-8-6-2,2-3-47</inkml:trace>
  <inkml:trace contextRef="#ctx0" brushRef="#br0" timeOffset="839.391">702 783 8674,'-1'-1'374,"-1"0"0,1 0 0,-1 0 0,1 0 0,-1 1 0,1-1 0,-1 0 0,0 1 0,1-1 1,-1 1-1,0-1 0,0 1-374,-4 5 1731,6 10-1106,8 19 141,2-1 0,1-1 0,13 28-766,9 25 624,-31-81-589,4 12 111,0 0 0,-2 0-1,0 1 1,0 0 0,-2-1 0,1 18-146,-3-34 16,0 1 0,1 0 0,-1-1 0,0 1 0,0 0 0,0-1 0,0 1 1,0-1-1,0 1 0,0 0 0,-1-1 0,1 1 0,0 0 0,0-1 0,0 1 0,-1-1 0,1 1 0,0-1 1,-1 1-1,1 0 0,0-1 0,-1 1 0,1-1 0,-1 1 0,1-1 0,0 0 0,-1 1 0,1-1 0,-1 0 1,0 1-1,1-1 0,-1 0 0,1 1 0,-1-1 0,1 0 0,-1 0 0,0 0-16,0 0 27,0 0-1,0-1 1,0 1 0,0-1-1,0 0 1,0 1 0,0-1-1,0 0 1,0 1 0,0-1-1,0 0 1,1 0 0,-1 0-1,0 0 1,1 0 0,-1 0-1,0 0 1,1 0-1,0 0 1,-1 0 0,1 0-27,-4-9 71,1 0 0,0 0 0,1 0 0,0 0 0,0 0-1,1-1 1,1-5-71,0-13 59,1 1 1,2-6-60,-1 15 6,2 1 0,0-1 0,1 1 1,0 0-1,2 0 0,0 0 1,1 1-1,9-15-6,-12 25 5,-1 0 0,1 1 0,1-1 0,-1 1 0,1 0 0,0 1 0,1-1 0,-1 1 0,1 0 0,1 0-5,-4 3 15,1-1 0,0 1 0,0 0-1,0 1 1,1-1 0,-1 1 0,0 0 0,1 0-1,-1 1 1,0-1 0,1 1 0,-1 0 0,0 1-1,1-1 1,-1 1 0,2 1-15,2 0-220,0 2 0,0-1 0,0 1 0,0 1 0,-1 0 0,1 0 0,-1 1 0,2 1 220,29 26-926</inkml:trace>
  <inkml:trace contextRef="#ctx0" brushRef="#br0" timeOffset="1227.924">1440 793 10130,'-5'-6'611,"-1"1"0,0 0-1,0 1 1,0-1 0,-1 1 0,1 1 0,-1-1-1,0 1 1,0 0 0,0 0 0,-2 1-611,4 0 134,-1 1 0,1 1 0,0-1 0,0 1 0,0 0 0,-1 0 0,1 0 0,0 1 0,0 0 0,0 0 1,0 0-1,0 1 0,0-1 0,0 1 0,0 0 0,0 1 0,0 0-134,-4 3 74,1 0-1,0 0 1,0 1 0,1 1-1,-1-1 1,2 1 0,-1 0-1,1 1 1,0-1 0,1 1-1,0 0 1,0 1-74,-3 7 29,1 0 1,1 0-1,0 1 1,2 0-1,0 0 0,-1 5-29,4-12 10,0 0-1,0 0 1,1 0-1,1 0 1,0 0-1,0 0 1,1-1-1,0 1 1,1 0-1,2 6-9,-2-10 5,0-1-1,0 0 0,1 1 0,0-1 0,0-1 0,0 1 0,0-1 1,1 1-1,0-1 0,0-1 0,1 1 0,-1-1 0,1 0 0,0 0 1,0 0-1,6 2-4,-2-2 4,1 0 1,0-1-1,0 0 0,0 0 1,0-1-1,1-1 1,-1 0-1,1 0 0,-1-1 1,1 0-1,-1-1 1,0-1-1,1 0 1,8-3-5,-12 3 3,-1 0 0,0 0 1,0-1-1,0 0 0,0-1 0,-1 1 1,1-1-1,-1-1 0,0 1 1,0-1-1,-1 0 0,1 0 1,-1-1-1,0 0 0,-1 1 1,1-2-1,-1 1 0,0 0 0,-1-1 1,1 0-1,-1 0 0,1-5-3,0-3 12,-1 0-1,-1 0 0,0-1 0,-1 1 0,-1-1 1,0 1-1,-3-13-11,0 0 16,-2 1-1,-2 0 1,-7-23-16,10 37 15,-1 1 0,0-1 0,-1 1 0,0 0 0,-1 1 0,-8-10-15,13 18 3,0 0 1,0 0-1,-1 0 1,1 1 0,-1-1-1,0 1 1,0 0-1,0-1 1,0 1 0,0 1-1,0-1 1,0 0-1,-1 1 1,1 0-1,-1 0 1,1 0 0,-1 0-1,1 0 1,-1 1-1,1-1 1,-1 1 0,0 0-1,1 0 1,-1 1-1,0-1 1,1 1-1,-3 0-3,3 0-38,0 0 0,0 0 0,1 0-1,-1 0 1,0 1 0,0-1 0,1 1-1,-1-1 1,1 1 0,-3 2 38,3-1-17,0 0-1,0 0 1,0 0 0,0 0 0,1 1 0,-1-1 0,1 1-1,-1 1 18</inkml:trace>
  <inkml:trace contextRef="#ctx0" brushRef="#br0" timeOffset="1622.331">1739 776 10962,'-16'-24'4273,"11"5"-3008,6 16-105,9 14-520,1 18-64,3 23-224,-2 9-8,1 18-48,1-3-64,-3-2-88,0-3-32,-4-8-32,-1 0-8,-1-6 192,0 0-184,-1-9-544,-1-9 416</inkml:trace>
  <inkml:trace contextRef="#ctx0" brushRef="#br0" timeOffset="1965.938">1771 863 9986,'1'-20'1159,"2"0"0,1 1-1,0 0 1,1 0 0,3-4-1159,-4 11 205,2 1 1,-1-1-1,1 1 0,1 0 0,0 1 1,1 0-1,0 0 0,6-5-205,-4 5 89,1 0 0,1 1 0,0 0 0,0 1-1,1 0 1,-1 1 0,2 0 0,-1 1-1,1 1 1,0 0 0,3 0-89,-9 3 19,-1 0 0,1 1 0,0-1 0,0 2 0,-1-1 0,1 1 0,0 0 0,0 1 0,0 0 0,0 0 0,-1 0 0,1 1 0,0 0 0,-1 1 0,0 0 1,1 0-1,-1 0 0,0 1 0,-1 0 0,1 1 0,3 2-19,-6-3 2,0 0 0,0 0 0,0 1 0,-1-1 0,0 1 0,0 0 0,0-1 1,-1 1-1,1 1 0,-1-1 0,0 0 0,1 4-2,-1 0 2,-1 1 0,0-1 0,0 0 0,0 1 0,-1-1 0,-1 1 1,0 2-3,-3 13 10,-1 1 0,-1-1 0,-1 0 0,-11 22-10,11-30 13,0 0 1,-1-1-1,-1 0 1,-1-1-1,0 1 1,-1-2-1,-1 0 1,0 0-1,-8 6-13,11-12 13,0 0 0,-1-1-1,0 0 1,0 0 0,-1-1 0,0-1-1,0 0 1,0 0 0,0-1 0,-1 0-1,0-1 1,0-1 0,1 0 0,-11 0-13,16-1 2,-1-1 0,0 0 0,1-1 0,-1 0 0,1 0 0,-1 0 0,1-1 0,-1 0 0,1 0 0,-1-1-2,4 2-49,0-1-1,1 1 1,-1-1-1,1 1 1,0-1-1,-1 0 1,1 0-1,0 0 1,0 0-1,0 0 0,0 0 1,0-1-1,1 1 1,-1-1-1,1 1 1,0-1-1,-1 0 1,1 1-1,0-1 0,1 0 1,-1 0-1,0 0 1,1-2 49,0-23-440</inkml:trace>
  <inkml:trace contextRef="#ctx0" brushRef="#br0" timeOffset="2550.479">2697 706 7370,'1'-4'535,"0"0"-1,0 0 1,-1 0 0,1 0 0,-1 0 0,0 0 0,0 0 0,0 0 0,0 0 0,-1-1 0,0 1 0,0 0 0,-1-2-535,1 2 143,-1 1 1,0 0-1,0 0 1,0 0-1,0 0 0,0 0 1,0 0-1,-1 1 1,1-1-1,-1 1 1,0 0-1,0-1 0,0 1 1,0 1-1,0-1 1,0 0-1,0 1 0,-1-1 1,1 1-1,-1 0 1,1 0-1,-1 1 0,-1-1-143,-3 0 83,0 0-1,1 1 0,-1 0 0,0 0 0,0 1 0,1 0 0,-1 0 0,1 1 1,-1 0-1,1 0 0,-1 1 0,1 0 0,0 0 0,0 0 0,1 1 0,-1 0 1,-4 4-83,3-1 36,-1 0 1,1 1 0,0 0 0,0 1-1,1-1 1,1 2 0,-1-1 0,1 0-1,1 1 1,0 0 0,-4 11-37,2 0 10,0 0 1,2 1 0,0 0-1,2-1 1,0 1 0,1 1-1,2 8-10,-1-22 3,2 0 1,-1 1-1,1-1 0,1 0 0,-1 0 0,2 0 0,-1 0 0,1 0 0,1 0 0,-1-1 0,1 0 1,1 0-1,0 0 0,0 0 0,0 0 0,1-1 0,0 0 0,1 0 0,-1-1-3,0-2 4,-1 0-1,1-1 1,0 1-1,0-1 1,0-1-1,0 1 1,0-1 0,1 0-1,-1 0 1,1-1-1,-1 0 1,1 0-1,0 0 1,-1-1-1,1 0 1,0 0 0,-1-1-1,1 0 1,0 0-1,-1-1 1,1 0-1,-1 0 1,0 0-1,1-1 1,-1 1 0,4-4-4,-2 1 4,0 0 1,0 0 0,0-1-1,-1 0 1,0 0-1,0 0 1,-1-1 0,1 0-1,-2-1 1,1 1 0,-1-1-1,0 0 1,0-1 0,-1 1-1,-1-1 1,1 0 0,-1 0-1,1-8-4,-1-2 7,-1 0 0,0-1 0,-2 1 0,-1-1 0,0 1 0,-1 0 0,-1-1 0,-1 1 0,-1 0 0,0 1 0,-1-1 0,-8-13-7,4 20 91,10 12-88,0 0 1,0 0 0,-1 0 0,1 0 0,0 0 0,0 0 0,-1 0-1,1 0 1,0 0 0,0 0 0,0 0 0,-1 0 0,1 0 0,0 0-1,0 1 1,0-1 0,-1 0 0,1 0 0,0 0 0,0 0 0,0 1-1,-1-1 1,1 0 0,0 0 0,0 0 0,0 1 0,0-1 0,0 0-1,0 0 1,-1 0 0,1 1 0,0-1 0,0 0-4,-4 24 225,5-5-169,0 1 0,2-1 0,0 1 0,1-1 0,1 0 0,1-1 0,1 1 0,0-1 0,9 15-56,-5-12 241,1-2 0,1 1 0,1-1 0,0-1 0,2-1-1,0 0 1,0-1 0,6 3-241,30 23 643</inkml:trace>
  <inkml:trace contextRef="#ctx0" brushRef="#br0" timeOffset="3378.759">3477 803 6233,'12'-64'2897,"-11"60"-2652,-1 1 0,0 0 0,0-1 1,0 1-1,-1 0 0,1-1 0,-1 1 0,0 0 0,0-1 0,0 1 0,0 0 1,0 0-1,-1 0 0,1 0 0,-1 0 0,0 0 0,0 1 0,0-1 1,0 0-1,-1 1 0,1 0 0,-2-2-245,-2-1 277,0 1 0,0-1 0,-1 1 0,0 0 0,0 1 0,0 0 1,0 0-1,-1 0-277,-1 0 73,0 2 1,1-1-1,-1 1 1,0 0 0,0 1-1,0 0 1,1 0-1,-1 1 1,0 0 0,0 0-1,1 1 1,-1 0 0,1 1-1,-1 0 1,1 1-1,0-1 1,0 1 0,0 1-1,1-1 1,0 2-1,0-1 1,0 1 0,0 0-1,1 0 1,0 0 0,0 1-1,1 0 1,0 0-1,0 1 1,0 0 0,1-1-1,1 1 1,-1 1-1,1-1 1,-1 7-74,1-2 4,0 1-1,2-1 1,-1 1-1,2-1 1,0 1-1,1 0 1,0-1-1,1 1 1,0-1-1,1 1 1,1-1-1,0 0 1,0 0 0,4 5-4,-4-9 3,1 0 0,0-1 0,0 0 0,0 0 1,1 0-1,1 0 0,-1-1 0,1 0 0,0 0 0,1-1 1,-1 0-1,1 0 0,1-1 0,-1 0 0,1 0 1,0-1-1,0 0 0,0-1 0,0 0 0,5 1-3,-7-3 5,-1 0-1,1-1 0,-1 0 0,1 0 0,-1 0 0,1-1 0,-1 0 0,1 0 0,-1-1 0,0 0 0,1 0 0,-1 0 0,0-1 0,0 1 0,-1-2 0,1 1 1,-1-1-1,1 1 0,-1-1 0,0-1 0,-1 1 0,4-4-4,-2 1 4,0 0 1,0-1 0,-1 1-1,0-1 1,0 0 0,-1-1-1,0 1 1,0-1-1,-1 1 1,0-1 0,-1 0-1,0 0 1,0 0 0,-1-1-1,0-7-4,-3-7 12,-1 1 1,-1-1-1,-1 1 0,-1 0 1,-9-21-13,0-4 9,14 46-10,1 0 1,-1 0-1,0-1 1,1 1-1,0 0 0,-1 0 1,1 0-1,0 0 1,0 0-1,0-2 1,1 4-1,-1 0 1,0-1-1,1 1 1,-1 0-1,0 0 0,1 0 1,-1 0-1,0 0 0,0 0 1,1 0-1,-1 0 1,0 0-1,1 0 0,-1 1 1,0-1-1,1 0 1,-1 0-1,0 0 0,0 0 1,1 0-1,-1 0 1,0 1-1,0-1 0,1 0 1,-1 0-1,0 0 1,0 1-1,0-1 0,1 0 1,-1 0-1,0 1 0,0-1 1,0 0-1,0 0 1,1 1-1,-1-1 0,0 1 1,28 42-32,9 33 27,-2 3 1,-5 0 0,-3 2-1,0 14 5,-17-53 14,-2-1-1,-2 1 0,-2 0 1,-1 7-14,-3-20 88,0-1 0,-3 0 0,0 0 0,-1-1 0,-2 1 0,-6 16-88,8-31 48,-1 0 1,0-1-1,-1 0 1,-1 0 0,0 0-1,0-1 1,-1 0-1,-1 0 1,0-1-1,0-1 1,-1 1 0,0-1-1,-9 6-48,10-10 12,1 1-1,-1-1 1,0-1 0,0 0-1,-1 0 1,1-1-1,-1 0 1,1-1 0,-1 0-1,0 0 1,0-1-1,0 0 1,0-1-1,0 0 1,0-1 0,0 0-1,0 0 1,-10-3-12,1-3-46,0 0 0,1 0 1,-1-2-1,2-1 1,-1 0-1,1-1 0,1-1 1,0 0-1,0-1 0,2-1 1,-1 0-1,2-1 0,0-1 1,1 0-1,0-1 0,2 0 1,-3-6 45,9 16-69,1-1 0,0 1 0,1-1 0,0 0 0,0 0 0,0-3 69,2 4-37,0 0 0,0 0-1,0 0 1,1 0 0,1 1-1,0-3 38</inkml:trace>
  <inkml:trace contextRef="#ctx0" brushRef="#br0" timeOffset="3870.769">4268 595 9570,'-9'-4'668,"1"1"-1,-1 0 1,1 0-1,-1 1 1,0 0-1,0 1 1,0 0-1,0 0 1,0 1-1,-7 1-667,6 0 284,-1 0-1,1 1 0,-1 0 0,1 1 0,0 1 0,0-1 1,0 2-1,-7 3-283,7-2 55,1-1 1,0 1 0,1 1 0,-1-1 0,1 1-1,1 1 1,-1 0 0,1 0 0,1 0 0,-1 1-1,1 0 1,1 0 0,0 0 0,0 1-1,1 0 1,0 0 0,0 0 0,0 7-56,1-1 25,1 0 1,0 1-1,1-1 0,1 1 1,1-1-1,0 1 0,1-1 1,3 11-26,-4-20 6,0 0 0,1 0 0,1-1 0,-1 1 0,1 0 0,0-1 0,0 0 0,1 0 0,0 0 0,0 0 0,0 0 0,1-1 0,0 0 0,0 0 0,0 0 0,1-1 0,-1 1 0,1-1 0,0-1 0,0 1 0,4 1-6,-2-2 8,0-1 1,0 1-1,0-1 0,0 0 0,1-1 1,-1 0-1,1-1 0,-1 1 0,1-2 0,-1 1 1,1-1-1,-1 0 0,1-1 0,-1 0 0,7-3-8,-8 3 8,-1-1-1,1-1 0,-1 1 0,0-1 1,0 0-1,0 0 0,0-1 0,-1 0 1,1 0-1,-1 0 0,-1-1 0,1 0 0,-1 1 1,0-2-1,0 1 0,-1 0 0,1-1 1,0-5-8,1-3 10,-1-1 0,0 1 1,-1-1-1,-1 0 0,-1 0 1,0 0-1,-1 0 0,-1-1 1,0 1-11,-5-30 27,-1 0 1,-8-21-28,10 49 15,4 23 7,6 30 10,2 12-9,3-1-1,1-1 1,3 0-1,6 13-22,-13-41 0,1-1 0,1 0 0,0 0-1,1-1 1,11 12 0,-13-18-16,0 0 0,0-1 0,1 0-1,0-1 1,1 0 0,0 0 0,0-1 0,0 0 0,6 2 16,-7-5 233,-1 0 0,1 0 1,0-1-1,0 0 0,0-1 0,0 0 1,0 0-1,0-1 0,2 0-233,38-3 999</inkml:trace>
  <inkml:trace contextRef="#ctx0" brushRef="#br0" timeOffset="4250.86">4756 218 10170,'-28'-45'4505,"10"22"-2264,9 13-833,9 24-576,7 18-184,9 28-192,2 10 64,10 9-248,-3 2-47,0-7-81,-4-3-8,-7 5-32,-6 2-8,-4 0-8,-2-4 72,-2-16-136,-2-10-160,2-15 112</inkml:trace>
  <inkml:trace contextRef="#ctx0" brushRef="#br0" timeOffset="4618.705">4661 616 10170,'-15'-3'4417,"10"4"-2536,10 5-521,14-2-280,17 2-392,9-4-112,19 0-328,3-1-120,-1 1 40,-1 0-192,-6 1 2937,-10 4-2177</inkml:trace>
  <inkml:trace contextRef="#ctx0" brushRef="#br0" timeOffset="4619.705">5209 635 8090,'53'-32'3713,"-53"32"-1657,10 3-224,0 11-599,-5 7-193,5 12-392,-9 9-160,-5 11-256,4 4-96,-5-2-24,1-5 72,5-12-432,-4-8-464,9-5 464</inkml:trace>
  <inkml:trace contextRef="#ctx0" brushRef="#br0" timeOffset="4966.516">5311 146 10002,'-33'-45'4841,"17"2"-1552,-6 13-1713,8 12-912,3 8-296,-2 10-120,10 10-264,12 10 56</inkml:trace>
  <inkml:trace contextRef="#ctx0" brushRef="#br0" timeOffset="5324.883">5762 609 7370,'-1'-3'405,"1"1"0,0-1 1,-1 1-1,0-1 1,1 1-1,-1-1 0,0 1 1,0 0-1,0-1 0,-1 1 1,1 0-1,0 0 1,-1 0-1,0 0 0,1 0 1,-1 0-1,0 0 1,0 1-1,0-1 0,0 1 1,0-1-406,-1 1 177,0 0 0,0 0 0,0 0 0,0 0 0,0 1 0,0-1 0,-1 1 0,1 0 0,0 0 0,0 0 0,0 0 0,-2 0-177,-6 1 87,0 1 1,0 0-1,0 1 1,0 0-1,0 0 1,1 1-1,0 1 1,-1-1-1,2 2 1,-1-1-1,0 2 1,1-1 0,1 1-1,-1 0 1,1 1-1,0 0 1,0 1-1,1-1 1,1 1-1,-1 1 1,1-1-1,1 1 1,0 0 0,0 0-1,1 1 1,0-1-1,1 1 1,0 2-88,0 1 13,1 0 1,0 0 0,1 0 0,1 0-1,1 0 1,0 0 0,0 0-1,1 0 1,1 0 0,3 8-14,-3-13 6,0-1 0,1 1 0,0-1 0,0 0 0,1 0 0,0 0 0,0-1 0,1 1 0,0-1 0,0 0 0,1-1 0,0 0 0,0 0 0,0 0 0,1-1 0,6 3-6,-1-2 8,0 0-1,0-1 1,1 0 0,0-1-1,-1-1 1,2 0-1,-1-1 1,0 0 0,0-1-1,1-1 1,-1 0-1,0-1 1,1-1 0,-1 0-8,-6 1 6,1-1 0,0 0 0,-1-1 0,0 1 0,1-1 0,-1-1 1,-1 0-1,1 0 0,0 0 0,-1-1 0,0 0 0,0-1 1,0 1-1,-1-2 0,0 1 0,0 0 0,-1-1 0,1 0 1,-1 0-1,-1-1 0,0 0 0,0 1 0,2-7-6,-4 5 6,0 0 0,0 0 0,-1 0 0,0 0 0,0 0 0,-1 0 0,-1 0 0,0-1 0,0 1 0,0 0 0,-1 0-1,-1 0 1,1 1 0,-1-1 0,-1 0 0,0 1 0,0 0 0,-1 0 0,1 0 0,-3 0-6,-1-5 4,-1 1 1,0 1-1,-1-1 0,0 2 1,-1-1-1,0 2 0,-1-1 1,0 1-1,-1 1 0,1 1 1,-2-1-1,0 1-4,5 4 29,1 0 0,-1 0 0,0 1-1,1 0 1,-9 0-29,13 1-38,0 1 1,0 0-1,1 0 0,-1 0 0,0 1 0,0-1 0,0 1 0,0 0 0,0 0 0,1 0 0,-1 0 0,1 1 0,-1 0 0,-1 0 38,5-1-46,-1-1 0,0 1 1,0-1-1,1 0 0,-1 1 0,0 0 0,1-1 0,-1 1 1,1-1-1,-1 1 0,1 0 0,-1-1 0,1 1 0,-1 0 0,1 0 1,0-1-1,-1 1 0,1 0 0,0 0 0,0 0 0,-1-1 1,1 1-1,0 0 0,0 0 0,0 0 0,0 0 0,0-1 1,0 1-1,0 0 0,0 0 0,1 0 0,-1 0 0,0-1 0,0 1 1,1 0-1,-1 0 0,1-1 0,-1 1 0,0 0 0,1-1 1,-1 1-1,1 0 0,0-1 0,-1 1 0,1 0 0,0-1 1,-1 1-1,1-1 46,22 20-831</inkml:trace>
  <inkml:trace contextRef="#ctx0" brushRef="#br0" timeOffset="5663.786">6166 609 10002,'-1'-1'242,"1"1"0,-1 0 0,0-1 0,0 1 0,0 0 0,0 0 0,1 0 0,-1 0 0,0 0 0,0-1 0,0 2 0,0-1 0,0 0 0,1 0 0,-1 0 0,0 0 0,0 0 0,0 1 0,0-1 0,1 0 0,-1 1 0,0-1 0,0 1 0,1-1 0,-1 1 0,0-1 0,1 1 0,-1 0-242,-1 1 180,1 0 0,0 0 1,0 0-1,0 0 0,0 0 0,0 0 0,0 0 1,0 0-1,1 1 0,-1-1 0,1 1-180,-1 9 133,0 0-1,0 0 0,2 12-132,-1-23 40,7 54 232,1 1-1,4-2 0,1 1 0,7 9-271,11 52 618,-30-103-358,-3-11-4,-2-10-6,-2-8-173,1 0-1,0-1 1,2 0-1,0 0 1,1 0-1,0-1 1,1 1 0,2-13-77,0 7 7,1 0 0,1 1 0,1-1 0,1 1 0,1-1 0,4-5-7,-6 16 1,1 1 1,0 0-1,1 0 0,0 0 1,1 1-1,0 0 0,1 0 1,8-8-2,-12 14 0,1 0 0,-1 0 0,1 1 0,0-1 0,0 1 0,1 0 0,-1 0 0,0 1 0,1 0 0,0 0 0,-1 0 0,1 0 1,0 1-1,0 0 0,0 0 0,0 1 0,0 0 0,5 0 0,-3 1 0,1 1 0,-1 0 0,0 0 0,0 0 0,-1 1 0,1 0 1,0 1-1,-1 0 0,0 0 0,0 1 0,0-1 0,0 2 0,-1-1 0,0 1 0,0 0 0,1 1 0,6 9 2,0 0-1,-1 0 0,-1 2 1,0-1-1,-2 1 0,1 2-1,9 26 1595,9 33-1595,-9-24 1979,3 4-745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9:58.27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75 626 6249,'-1'-2'464,"1"1"0,-1 0 0,1 0 0,-1-1 0,0 1 0,0 0 0,0 0 0,0 0 0,1 0 0,-1 0 0,0 0 0,-1 0-1,1 0 1,0 1 0,-1-2-464,1 2 103,0 0 0,0 0 0,0-1 1,0 1-1,0 0 0,0 0 0,0 0 0,0 1 0,0-1 0,0 0 0,0 0 0,0 0 0,0 1 0,0-1 0,1 0 0,-1 1 0,0-1 0,0 1-103,-1 0 90,0 1 0,0-1 0,0 1 0,0-1 0,0 1 0,1 0 0,-1 0 0,1 0 0,-1 0 0,1 0 0,0 0 0,0 0 0,-1 0 0,2 1 0,-1-1 0,0 0 0,0 1 0,1-1-90,-8 50 713,7-44-640,-3 41 264,2-1 0,4 41-337,0-63 43,1 0 0,1 0 0,2-1 0,1 1 0,0-1 0,4 3-43,-8-20 12,0-1 1,1 0-1,0 0 0,0 0 0,1 0 0,0-1 0,0 1 0,1-1 1,-1 0-1,1-1 0,1 0 0,0 1-12,-3-3 7,0-1 0,0 0 0,-1 0 0,1 0 0,0 0 0,1-1 0,-1 0 0,0 1 0,0-2 0,1 1 0,-1 0 0,0-1 0,1 0 0,-1 0 0,1 0 0,-1 0 0,0-1 0,1 0 0,-1 0 0,0 0 0,0 0 0,0-1 0,3-1-7,8-5 21,-1 0-1,0-1 1,-1-1-1,0 0 1,0-1-1,-1 0 1,10-12-21,-3 1 16,-1-1 0,-1-1 0,-1 0 0,0-4-16,-4 4 7,0-1 0,-2 0 0,-1 0 0,-1-1 0,-2-1 0,0 1 0,-1-1 0,-2 0 0,-1-10-7,-1 28-1,-1-1 0,0 1 0,-1-1 1,-2-9 0,3 17 3,0 0 0,-1 0 0,0 0 0,1 0 1,-1 1-1,0-1 0,0 0 0,0 0 0,0 0 1,-1 1-1,0-2-3,2 3 5,-1-1 1,0 0-1,0 1 1,1-1-1,-1 1 1,0-1-1,0 1 1,0 0-1,0-1 1,0 1-1,0 0 1,1 0-1,-1-1 1,0 1-1,0 0 1,0 0-1,0 0 1,0 0-1,0 0 1,0 0-1,0 0 1,0 1-1,0-1 1,0 0-6,-1 1 14,0 0 1,1 0-1,-1 0 1,1 0-1,-1 0 1,0 0 0,1 0-1,0 0 1,-1 0-1,1 1 1,0-1-1,0 1 1,-1-1-1,1 1 1,0-1-1,1 1 1,-1 0 0,0 0-1,0-1 1,1 1-1,-1 1-14,-8 40 187,9-42-184,-1 19 28,0 1 1,2-1 0,0 0 0,1 0 0,1 1-1,1-2 1,1 1 0,0 0 0,2-1 0,0 0 0,1 0-1,1-1 1,1 0 0,0-1 0,1 0 0,1 0-1,1-1 1,0-1 0,1 0 0,1-1 0,12 9-32,-23-20-74,1 1 1,0-1-1,0 1 1,1-2 0,-1 1-1,1 0 1,-1-1-1,1 0 1,0-1-1,0 1 1,0-1-1,0 0 1,0 0 0,0-1-1,0 0 1,2 0 73,28-2-471</inkml:trace>
  <inkml:trace contextRef="#ctx0" brushRef="#br0" timeOffset="471.244">837 656 9962,'-1'1'173,"0"-1"0,0 0 1,0 0-1,0 1 0,0-1 0,0 1 0,0-1 0,0 1 0,0-1 1,1 1-1,-1-1 0,0 1 0,0 0 0,1-1 0,-1 1 0,0 0 0,1 0 1,-1-1-1,1 1 0,-1 0 0,1 0 0,-1 0 0,1 0 0,0 0 1,-1 0-1,1 0 0,0 0 0,0 0 0,0 0 0,0 0 0,0 0 1,0 0-1,0 0-173,2 38 870,-1-32-504,9 48 1410,12 33-1776,-12-51 196,-2 0 0,-1 0 0,-1 1 0,-1 28-196,-6-45 115,0-20-40,0-4 0,-1-37 75,12-292 7,-10 327-156,1-12 1,0 0 0,1 0 0,1 0 0,3-13-2,-4 25-1,-1 1 1,1 0 0,-1 0 0,1 0 0,1 0 0,-1 0 0,0 0 0,1 0 0,0 1 0,0-1 0,0 1 0,0 0 0,1 0-1,-1 0 1,1 0 0,-1 0 0,1 1 0,0 0 0,0 0 0,3-1 0,1 0-2,1 0 0,0 0 1,0 1-1,0 1 0,1-1 0,-1 1 0,0 1 0,1 0 1,-1 0-1,0 1 0,0 0 0,1 1 0,-1 0 1,0 0-1,0 1 0,1 0 2,-3 0-1,0 1 0,-1-1 0,1 1 0,-1 0 1,0 0-1,0 1 0,0 0 0,-1 0 0,0 0 0,0 1 0,0-1 0,0 1 0,-1 0 1,0 1-1,0-1 0,-1 1 0,0 0 0,0 0 0,-1 0 0,1 2 1,1 7 2,-1 1 0,0-1 0,-2 0-1,0 1 1,-1 13-2,-3 22-32,-4 10 32,2-23 189,2 0 0,1 32-189,2-68-57,0-1 1,0 1-1,0-1 0,0 1 0,1-1 1,-1 1-1,0-1 0,1 1 0,0-1 0,0 0 1,0 1-1,0-1 0,0 0 0,0 0 1,1 0-1,-1 0 0,0 0 0,1 0 1,0 0-1,0 0 0,-1 0 0,1-1 1,0 1-1,0-1 0,0 0 0,1 1 1,0-1 56,21 4-751</inkml:trace>
  <inkml:trace contextRef="#ctx0" brushRef="#br0" timeOffset="824.031">1538 610 10914,'-7'-8'4665,"-1"8"-2720,4 4-545,-1 13-520,1 9-248,1 18-152,2 7-103,5 9-201,0-4-56,5-3-64,-1-4-8,-5-9-8,1-2 16,-1-12-16,-3-5-144,6-11-264,-4-3 232</inkml:trace>
  <inkml:trace contextRef="#ctx0" brushRef="#br0" timeOffset="1185.027">1540 369 8818,'-17'-56'4721,"-7"17"-920,5 1-1561,5 2-1184,2 8-399,12 7-497,6 10 96,12 11-144,5 7 2704,3 14-2048</inkml:trace>
  <inkml:trace contextRef="#ctx0" brushRef="#br0" timeOffset="1554.678">2032 45 10034,'-8'-33'3838,"6"22"-2322,5 22-127,4 26-611,-1 0 0,-2 0 0,-1 18-778,-1-8 404,47 582 1612,-47-611-2030,3 42-97,-1 1 0,-4 14 111,0-73-31,0 0-95,0 0 0,0-1-1,0 1 1,0 0 0,-1 0-1,1 0 1,0 0 0,-1 0-1,1 0 1,-1 0 0,0-1-1,0 1 1,0 0 0,0 0-1,0 0 127,-5-1-701</inkml:trace>
  <inkml:trace contextRef="#ctx0" brushRef="#br0" timeOffset="1555.678">1855 623 10706,'-7'-6'4929,"1"6"-2576,13 0-649,13 2-335,23-2-673,18-3-208,20-3-280,10 1 168,5 1 2200,-2 4-1863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09:54.64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369 590 1912,'2'12'4441,"-1"-13"809,-3-9-1521,-1-3-3854,-1 2 395,0 0-1,-1 0 0,-1 1 1,0 0-1,-4-7-269,5 10 130,1 1-43,-1-1 1,0 1 0,0 0 0,0 1-1,-1-1 1,0 1 0,0 0 0,0 1-1,-1-1 1,1 1 0,-1 0 0,0 1-1,-1 0 1,1 0 0,0 0 0,-1 1-1,-5-1-87,7 2 14,0 0-1,0 1 1,0 0-1,0-1 0,-1 2 1,1-1-1,0 1 1,0 0-1,0 0 1,0 1-1,0 0 0,0 0 1,0 0-1,1 1 1,-1 0-1,1 0 1,0 0-1,0 1 0,0-1 1,0 1-1,-2 2-13,-1 4 3,0-1-1,1 1 0,0 1 0,0-1 1,1 1-1,1 1 0,0-1 1,0 1-1,1-1 0,0 1 1,1 4-3,-1 0 1,1 1 0,1-1 0,0 1 0,1 0 0,1 0 1,1 0-1,0 0 0,2 1-1,-2-11 2,0 1 0,1-1 0,0 1 0,1-1 0,0 0 0,0 0 0,1 0 0,-1 0 0,1-1 0,1 1 0,-1-1 0,1 0 0,0-1 0,1 1 0,-1-1 0,1 0 0,0 0 0,0-1 0,1 1 0,0-1 0,-1-1 0,1 0 0,1 1-2,3 0 4,1-1 0,-1 0 0,1 0 1,-1-1-1,1-1 0,0 0 0,0 0 0,0-1 0,0-1 0,-1 0 1,1-1-1,0 0 0,0 0 0,6-4-4,-9 4 5,0-2-1,-1 1 1,0-1 0,1-1 0,-1 0-1,-1 0 1,1 0 0,-1-1-1,0 0 1,2-2-5,-4 3 3,-1 0 0,0 0 0,0 0 1,-1 0-1,1-1 0,-1 1 0,0-1 0,-1 0 0,0 0 0,0 0 1,0 0-1,0 0 0,-1-1 0,0 1 0,0 0 0,-1-1-3,-1-12 6,-1 0-1,0 1 0,-2-1 0,0 1 0,-1 0 0,-1 0 1,-1 1-1,0 0 0,-3-4-5,-2 1-1,12 20 1,0 0-1,0-1 1,0 1 0,0 0 0,0 0 0,-1 0-1,1 0 1,0-1 0,0 1 0,0 0 0,0 0-1,-1 0 1,1 0 0,0 0 0,0 0-1,0-1 1,-1 1 0,1 0 0,0 0 0,0 0-1,-1 0 1,1 0 0,0 0 0,0 0 0,0 0-1,-1 0 1,1 0 0,0 0 0,0 0-1,-1 0 1,1 0 0,0 0 0,0 0 0,-1 0-1,1 0 1,0 1 0,0-1 0,0 0 0,-1 2-1,0 0-1,0 0 1,1 0 0,-1 1 0,1-1 0,-1 0 0,1 0 0,0 1 0,0-1-1,0 0 1,0 0 0,0 1 0,1 1 1,1 10-2,0-1 1,1 1-1,1-1 0,0 1 0,6 10 2,33 67 2,-23-53-3,-2 2 5,-1 0 1,-1 1-1,-3 1 1,-1 0-1,-1 9-4,-5-18-19,-1 0-1,-3 1 1,0-1 0,-2 1-1,-2 0 1,-1-1 0,-1 2 19,2-24 66,0-1 1,-1 0 0,0 1-1,-1-1 1,0-1 0,0 1 0,-1-1-1,0 1 1,-1-1 0,0-1-1,0 1 1,-1-1 0,0 0-1,-7 5-66,8-8 51,0 0-1,-1 0 0,0-1 0,0 0 0,0 0 0,0-1 0,0 0 1,-1 0-1,0-1 0,1 0 0,-1 0 0,0-1 0,0 0 0,0 0 0,0-1 1,0 0-1,0 0 0,0-1 0,0 0 0,-1-1-50,-14-3 32,1-2 0,1 0 0,-1-1-1,2-2 1,-1 0 0,1-1 0,1-1 0,-16-12-32,28 19 3,0 0-1,0-1 1,1 1 0,-1-2 0,1 1 0,1-1 0,-1 1 0,1-1-1,0-1 1,1 1 0,0-1 0,0 0 0,0 0 0,1 0 0,0 0-1,1-1 1,0 1 0,0-1 0,1 1 0,0-1 0,1-3-3,-1-2-58,2 0 0,0 0 0,1 0 0,0 0 0,1 1 0,1-1 0,0 1 0,5-10 58,-4 12-35,1 1 1,1 0 0,0 0-1,1 0 35</inkml:trace>
  <inkml:trace contextRef="#ctx0" brushRef="#br0" timeOffset="852.885">770 462 7762,'-12'-10'3465,"12"10"-3409,0 0 0,0 0 1,0-1-1,0 1 0,-1 0 0,1 0 0,0 0 1,0 0-1,0 0 0,0 0 0,0 0 0,-1 0 1,1 1-1,0-1 0,0 0 0,0 0 1,0 0-1,0 0 0,-1 0 0,1 0 0,0 0 1,0 0-1,0 0 0,0 0 0,0 0 1,0 1-1,0-1 0,-1 0 0,1 0 0,0 0 1,0 0-1,0 0 0,0 0 0,0 1 1,0-1-1,0 0 0,0 0 0,0 0 0,0 0 1,0 0-1,0 1 0,0-1 0,0 0 0,0 0 1,0 0-57,5 30 1393,44 120-58,-22-74-307,-3 1-1,0 19-1027,-21-84 80,-1 1-6,-3-19 313,-2-42-141,1 1 0,3 0 0,3-21-246,-3 42 24,0 10-20,0 1-1,0-1 1,1 1 0,1-1-1,1 1 1,0 0 0,1 0 0,1 1-1,4-9-3,-10 22 0,1-1 0,0 1-1,-1 0 1,1-1-1,0 1 1,0 0 0,0-1-1,0 1 1,0 0 0,0 0-1,0 0 1,1 0 0,-1 0-1,0 0 1,0 0 0,1 0-1,-1 1 1,1-1 0,-1 1-1,1-1 1,-1 1 0,1-1-1,-1 1 1,1 0 0,-1-1-1,1 1 1,0 0-1,-1 0 1,1 0 0,-1 0-1,1 1 1,-1-1 0,1 0-1,-1 1 1,1-1 0,-1 1-1,1-1 1,-1 1 0,1 0-1,-1 0 1,2 0 0,3 4-3,1 1 0,-1-1 1,0 1-1,0 0 0,0 0 1,4 7 2,4 4 2,0 0 0,1-2 0,0 1 1,1-2-1,1 0 0,0-1 0,1-1 1,1-1-1,6 3-2,-12-8 2,0 0 1,0-1-1,0-1 1,1 0-1,-1-1 1,1 0-1,0-1 1,0-1-1,0 0 0,0-1 1,0 0-1,0-2 1,0 1-1,11-4-2,-17 3 1,-1 0 1,1-1-1,-1 0 0,0-1 0,0 1 1,0-1-1,-1-1 0,1 1 0,-1-1 0,0 0 1,0 0-1,-1-1 0,1 0 0,-1 0 1,-1 0-1,1-1 0,2-4-1,-2 1 3,0 0 0,0 0-1,-1 0 1,-1 0 0,1-1 0,-2 0 0,0 1 0,0-1-1,0 0 1,-2 0 0,1 0 0,-2-2-3,1 9 0,0 0 0,-1 0 0,1 0 0,-1 0 0,0 0 1,0 0-1,-1 0 0,1 1 0,-1-1 0,0 0 0,0 1 0,0 0 0,0-1 1,-3-2-1,3 5-1,1-1 1,-1 1 0,0-1-1,0 1 1,0 0 0,0 0 0,0 0-1,0 0 1,0 0 0,0 0 0,0 0-1,0 1 1,-1-1 0,1 1 0,0 0-1,-1 0 1,1-1 0,0 2 0,0-1-1,-1 0 1,1 0 0,0 1 0,0-1-1,-1 1 1,1-1 0,0 1 0,0 0 0,-5 2 1,1 1 1,-1-1-1,1 1 1,0 0-1,0 1 1,0-1-1,1 1 1,0 0-1,0 1 1,0-1-1,0 1 1,1 0-1,0 0 1,0 0-1,0 1-1,-7 15 28,1 0 0,1 0 0,-6 23-28,9-27 34,2 0-1,-1 0 1,2 0 0,1 1-1,0 0 1,1-1-1,1 7-33,1-16 17,0-1-1,0 0 1,0 0-1,1 0 0,0 0 1,1 0-1,0 0 0,0-1 1,1 1-1,0-1 0,0 0 1,0 0-1,1 0 1,0 0-1,1-1 0,0 0 1,4 4-17,2-1 65,0 0-1,0-1 1,0-1 0,1 0 0,0 0-1,1-2 1,-1 1 0,7 0-65,3 0-243,2 0 0,-1-2-1,0 0 1,14-1 243,33-2-519</inkml:trace>
  <inkml:trace contextRef="#ctx0" brushRef="#br0" timeOffset="1509.528">1967 689 5745,'0'1'8440,"8"2"-5617,18 4-3259,-20-6 501,1 1 12,1 0-1,-1-1 1,1 0-1,0-1 1,0 1 0,-1-2-1,1 1 1,0-1-1,-1 0 1,1-1-1,0 1 1,1-2-77,1-1 70,0 0 0,-1-1 0,1 0 1,-1-1-1,0 0 0,0 0 0,-1-1 0,0 0 1,0 0-1,0-1 0,0-1-70,-6 5 10,1 1 0,-1-1 0,0 1 0,0-1 0,0 0 0,0 0 1,-1 0-1,1 0 0,-1 0 0,0 0 0,0 0 0,-1 0 0,1 0 0,-1 0 0,0-1 0,0 1 0,0 0 0,-1 0 0,1 0 0,-1 0 0,0-1 1,0 1-1,-1 0 0,1 0 0,-1 1 0,0-1 0,0 0 0,0 0 0,-2-2-10,1 2 5,0-1-1,0 1 1,-1-1 0,1 1-1,-1 0 1,0 0 0,0 1-1,0-1 1,-1 1 0,1 0-1,-1 0 1,0 0 0,0 1-1,0 0 1,0 0 0,0 0-1,0 0 1,0 1 0,-1 0-1,1 0 1,-1 0 0,1 1-1,-1 0 1,1 0 0,-1 0-1,1 1 1,-1-1 0,1 1-1,0 1 1,-1-1 0,1 1-1,-4 2-4,-3 2 17,1 0 0,-1 1 0,1 0 0,1 1 0,0 0 0,0 1 0,0 0-1,1 1 1,1 0 0,0 0 0,-5 9-17,3-4 32,1 0-1,1 1 0,0 0 1,1 0-1,1 0 1,0 1-1,1 0 1,0 8-32,3-18 9,1 0 0,0-1 0,1 1 0,-1 0 0,1-1 0,1 1 0,-1 0 0,1-1 1,0 1-1,1 0 0,0-1 0,0 0 0,0 1 0,1-1 0,0 0 0,0 0 0,0 0 0,1-1 0,0 1 0,0-1 1,0 0-1,1 0 0,-1 0 0,1 0 0,0-1 0,1 0 0,-1 0 0,1-1 0,0 1 0,0-1 0,0 0 1,3 0-11,11 5 21,-1-2 0,1 0 0,0-1 0,0-1 0,1-1 0,-1-1 0,1-1 0,2 0-20,10-2 854,1-1 0,0-2 0,-1-1 0,23-7-854,21-8 1332</inkml:trace>
  <inkml:trace contextRef="#ctx0" brushRef="#br0" timeOffset="1934.597">2814 24 9562,'-2'-2'720,"-11"-14"2018,12 16-2644,1-1 1,0 1 0,0 0 0,0-1 0,0 1 0,-1 0 0,1-1-1,0 1 1,0 0 0,-1-1 0,1 1 0,0 0 0,-1 0-1,1 0 1,0-1 0,0 1 0,-1 0 0,1 0 0,-1 0 0,1 0-1,0-1 1,-1 1 0,1 0 0,0 0 0,-1 0 0,1 0-1,0 0 1,-1 0 0,1 0 0,-1 0 0,1 0 0,0 0-1,-1 0 1,1 0 0,0 1 0,-1-1 0,1 0-95,-3 8 241,0 0 0,1 1 0,1-1 0,-1 1 0,1-1 0,0 1 0,1 0 0,0-1 0,1 1 0,0 0-1,0 0-240,5 27 231,1-1-1,2 0-230,-6-23 135,9 42 65,-3 0-1,-2 0 1,-1 36-200,-7 162 164,-1-101-2,5-137-108,-3-14-53,0 1 1,0-1-1,0 0 1,0 0 0,0 0-1,1 0 1,-1 0-1,0 0 1,0 0-1,0 0 1,0 0-1,1 0 1,-1 0-1,0 0 1,0 0-1,0 0 1,0 0-1,1 0 1,-1 0-1,0 0 1,0 0-1,0 0 1,0 0-1,1 0 1,-1 0 0,0 0-1,0 0 1,0 0-1,0-1 1,1 1-1,-1 0 1,0 0-1,0 0 1,0 0-1,0 0 1,0 0-1,0-1 1,0 1-1,1 0 1,-1 0-2,13-24 87,-11 16-75,0-1 1,0 1-1,-1-1 0,0 0 1,-1 1-1,0-1 0,0 0 1,-1 0-1,0 1 0,-2-9-12,-4-16 21,-2 1 0,-4-8-21,6 19 7,-1 0 0,0 1 1,-2 0-1,0 1 0,-5-6-7,12 19 0,-1 0 0,-1 1 1,1 0-1,-1 0 0,0 0 0,0 0 0,0 1 1,-1 0-1,0 0 0,1 0 0,-1 1 1,-1 0-1,1 0 0,0 0 0,-1 1 1,1 0-1,-1 0 0,0 1 0,-1 0 0,-1 0 0,1 1 0,0 0 0,-1 1-1,1 0 1,0 0 0,-1 1 0,1 0-1,0 0 1,0 1 0,0 0 0,1 1 0,-1-1-1,1 2 1,0-1 0,0 1 0,0 0-1,1 0 1,-1 1 0,1-1 0,1 2 0,-1-1-1,-3 6 1,0 0 5,1-1 0,1 1-1,0 1 1,0 0 0,1 0-1,1 0 1,0 0 0,1 1-1,1 0 1,0 0 0,0 0 0,2 0-1,-1 3-4,2-10 4,1 0-1,-1 1 1,1-1 0,0 0-1,0 0 1,1 0-1,0 0 1,1 0-1,-1 0 1,1-1 0,0 1-1,1-1 1,0 0-1,3 5-3,-1-4 4,-1-1 0,2 0 0,-1 0 0,1 0 0,0-1 0,0 0 0,0 0 0,1-1 0,0 0 0,-1 0 0,2-1 0,0 1-4,15 3 21,1 0 0,0-2 1,0 0-1,0-2 0,1-1 1,-1-1-1,0-1 0,1-1 1,12-3-22,19-8 8</inkml:trace>
  <inkml:trace contextRef="#ctx0" brushRef="#br0" timeOffset="2283.952">3093 498 7690,'-6'-5'4193,"1"-8"-377,6 9-1583,10 7-929,5 8-232,5 12-576,2 10-111,7 10-185,0 3-80,0 1-64,6 3-16,-8-10 48,-2-7-8,4-5-528,-4-13-521,3-4 569</inkml:trace>
  <inkml:trace contextRef="#ctx0" brushRef="#br0" timeOffset="2637.021">3640 380 8938,'-22'-56'8499,"22"55"-8469,0 1-1,-1 0 1,1 0 0,0 0-1,0 0 1,0 0 0,0 0-1,0 0 1,0 0 0,-1 0-1,1 0 1,0 0 0,0 0-1,0 0 1,0-1 0,0 1-1,0 0 1,-1 0 0,1 0-1,0 0 1,0 0 0,0 0-1,0 1 1,0-1 0,-1 0 0,1 0-1,0 0 1,0 0 0,0 0-1,0 0 1,0 0 0,0 0-1,-1 0 1,1 0 0,0 0-1,0 0 1,0 0 0,0 1-1,0-1 1,0 0 0,0 0-1,0 0 1,0 0 0,-1 0-1,1 0 1,0 0 0,0 1-1,0-1 1,0 0 0,0 0-1,0 0 1,0 0 0,0 0-1,0 1 1,0-1-30,-5 10 360,-16 42 311,3 0 0,-5 34-671,4-20 229,-24 76 149,-44 169-71,75-256-171,2 0-1,3 1 1,2 0-1,3 36-135,2-81-19,1-1-1,0 1 0,0-1 0,1 0 0,1 1 1,0-1-1,1 3 20,12 15-260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0:09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397 515 3593,'54'15'1310,"-42"-11"560,-16-6 3777,-19-7-3283,1-1 0,-8-6-2364,13 6 527,-1 1 0,0 1 1,0 1-1,-1 1-527,12 4 67,0 0 1,0 1 0,0 0 0,0 0-1,0 1 1,0 0 0,0 0 0,0 1 0,0 0-1,1 0 1,-1 1 0,0-1 0,-3 3-68,-2 0 8,0 1 1,0 1-1,1 0 1,0 1 0,1 0-1,-1 1 1,1 0-1,1 0 1,-1 1 0,2 0-1,-1 1 1,1 0-1,1 0 1,-1 1-1,2 0 1,0 0 0,0 0-1,1 1 1,0 0-1,1 0 1,0 0 0,1 1-1,1-1 1,0 1-1,0 0 1,2-1 0,-1 1-1,2 0 1,-1 0-1,2-1 1,0 1-1,0 0 1,1-1 0,4 9-9,-4-12 4,1 0 0,1-1 0,0 1-1,0-1 1,0 0 0,1 0 0,0-1 0,1 0 0,0 0 0,0 0 0,0-1 0,1 0 0,0 0 0,0-1 0,1 0-4,2 1 5,0 0 1,0-1 0,1 0-1,0-1 1,0 0 0,0-1-1,1-1 1,-1 0 0,1 0-1,-1-1 1,5-1-6,-8 0 5,-1-1-1,1 0 1,-1 0-1,0-1 1,1 0-1,-1-1 1,0 0-1,0 0 1,0-1-1,-1 0 1,1 0-1,-1-1 1,0 1-1,0-2 1,0 1-1,-1-1 1,0 0-1,4-5-4,-3 3 5,-1-1 0,0 0 0,-1 0 0,0 0 0,0 0 0,-1-1 0,0 0 0,0 0 0,-1 0 0,-1 0 0,0-1 0,0 1 0,-1-1 0,0-9-5,-3-20 20,-2 0-1,-1 1 1,-6-14-20,2 2 18,6 27-7,4 19 6,1 11-10,2 11-1,3 22 35,2-1 0,1 0 0,2 0 0,12 25-41,-16-46-104,0-1-1,0 0 1,2-1 0,0 0-1,1 0 1,0-1 0,1 0-1,0-1 1,1-1 0,1 0-1,7 4 105,16 7-448</inkml:trace>
  <inkml:trace contextRef="#ctx0" brushRef="#br0" timeOffset="431.229">892 551 5561,'-7'-2'1364,"0"0"0,0-1-1,0 0 1,1 0 0,-5-4-1364,11 7 58,0 0 1,0 0 0,-1 0-1,1 0 1,0-1-1,0 1 1,0 0-1,-1 0 1,1 0-1,0 0 1,0 0-1,-1 0 1,1 0-1,0 0 1,0 0-1,0 0 1,-1 0-1,1 0 1,0 0-1,0 0 1,-1 0-1,1 0 1,0 0-1,0 0 1,0 0-1,-1 0 1,1 0-1,0 0 1,0 1-1,0-1 1,-1 0-1,1 0 1,0 0-1,0 0 1,0 0-1,-1 1 1,1-1 0,0 0-1,0 0 1,0 0-1,0 0 1,0 1-1,0-1 1,-1 0-1,1 0 1,0 1-1,0-1 1,0 0-1,0 0 1,0 0-1,0 1 1,0-1-1,0 0 1,0 0-1,0 1 1,0-1-1,0 0 1,0 0-1,0 1 1,0-1-1,0 0 1,1 0-1,-1 0 1,0 1-1,0-1 1,0 0-59,4 24 447,-3-17-166,9 66 418,23 185 321,-32-249-958,-1-3-7,1-1 0,-1 0 0,1 1 0,1-1 0,-1 0 0,0 1 0,3 4-55,0-10 100,0-8-41,1-12 23,-4-10-12,-2-1 0,-1 1 0,-2-1 0,-5-22-70,-3-27 98,7 48-56,-3-47 103,7 72-102,1 0 1,1 0-1,-1 0 1,1 0-1,0 1 0,1-1 1,0 0-1,0 1 0,2-5-43,-3 9 15,1-1-1,-1 1 0,1 0 1,0 0-1,-1 0 0,1 1 0,0-1 1,0 0-1,1 1 0,-1-1 1,0 1-1,0 0 0,1 0 1,-1-1-1,1 2 0,-1-1 0,1 0 1,-1 0-1,1 1 0,-1 0 1,1-1-1,0 1 0,0 0-14,10 0 10,-1 0-1,1 1 1,-1 0-1,4 2-9,-1-1 3,0 1 0,0 1-1,-1 0 1,0 1 0,1 1 0,-2 0-1,1 1 1,-1 0 0,0 1 0,1 2-3,-5-3 1,-1 0 1,0 1-1,0-1 1,-1 2 0,0-1-1,0 1 1,-1 0-1,0 0 1,0 0-1,-1 1 1,-1 0-1,0 0 1,0 0-1,0 4-1,0 2-87,-1-1 0,-1 0 0,0 0 0,-1 1-1,-1-1 1,-1 7 87,-3 21-1003,-6 26 1003,2-23-349,5-12-352</inkml:trace>
  <inkml:trace contextRef="#ctx0" brushRef="#br0" timeOffset="877.448">1729 84 10242,'-4'-14'1229,"2"6"-386,0 0-1,1 0 0,-1 0 1,1-1-1,1-6-842,3 2 868,-3 13-849,0 0-1,0 0 1,0 0 0,1 0-1,-1 0 1,0-1 0,0 1-1,0 0 1,0 0 0,1 0-1,-1 0 1,0 0 0,0 0-1,0 0 1,0 0 0,1 0-1,-1 0 1,0 0-1,0 0 1,0 0 0,0 0-1,1 0 1,-1 1 0,0-1-1,0 0 1,0 0 0,0 0-1,1 0 1,-1 0 0,0 0-1,0 0 1,0 0 0,0 1-1,0-1 1,0 0 0,1 0-1,-1 0 1,0 0-19,2 3 96,-1-1 0,1 1 0,-1-1 1,1 1-1,-1 0 0,0-1 0,0 1 0,1 2-96,10 51 489,-1 0 0,-3 1 1,-1 37-490,-6-83 26,2 91 161,-4-1 0,-10 59-187,2-29 370,6 11-370,3-129 26,1 25 32,-1-36-49,0 0 0,0 0 0,0 0 0,1 0 0,-1 0 0,1 0 0,-1 0 0,1 0 0,0 0 0,0 0 0,0-1 0,0 1-1,0 0 1,0 0-9,-1-2 3,1 0-1,-1 0 0,0 0 1,0 0-1,0 0 0,1 0 1,-1 1-1,0-1 0,0 0 1,1 0-1,-1 0 0,0 0 0,0 0 1,1 0-1,-1 0 0,0-1 1,0 1-1,1 0 0,-1 0 1,0 0-1,0 0 0,1 0 1,-1 0-1,0 0 0,0 0 1,0-1-1,1 1 0,-1 0 1,0 0-1,0 0 0,0-1 0,1 1 1,-1 0-1,0 0 0,0 0 1,0-1-1,0 1 0,0 0 1,0 0-1,0-1 0,0 1 1,1 0-3,4-14 72,-3 2-51,-1-1 0,0 1 0,-1 0 0,0-1 0,-1 1 0,0 0 0,-1-1 0,0 1 0,-1 0 0,-1-1-21,-9-26 14,-2 1 0,-7-12-14,17 37 1,-1 0 0,-1 1 0,0-1 0,-1 1 0,-1 1 0,1-1 0,-2 1 0,-5-4-1,13 12 0,-1 1 0,1 0 0,-1 0-1,0 0 1,1 0 0,-1 0 0,0 1-1,0-1 1,0 1 0,0 0 0,0 0-1,-1 0 1,1 0 0,0 0 0,-1 1-1,1-1 1,-3 1 0,2 1 0,1 0 0,-1 0 1,0 0-1,1 0 0,-1 0 0,0 1 0,1 0 1,0-1-1,-1 1 0,1 1 0,0-1 0,0 0 1,0 1-1,1 0 0,-1-1 0,0 1 0,-5 7 13,0 1 0,0-1-1,1 1 1,1 0 0,0 0 0,0 1 0,1 0-1,1 0 1,0 0 0,0 1 0,1 1-13,0 2 35,0 0 0,1 1 0,1-1 0,0 1 0,1-1 0,1 1 0,1-1 1,1 9-36,-1-18 12,0 0 0,0 0 1,1 0-1,-1 0 1,1 0-1,1-1 1,0 0-1,-1 1 1,2-1-1,-1 0 0,1-1 1,0 1-1,0-1 1,1 0-1,-1-1 1,1 1-1,4 2-12,3 0 383,1 0 0,-1 0 0,1-1 0,0-1 0,1-1 0,-1 0 0,1 0 0,1-1-383,44 5 1170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0:52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65 3497,'77'28'2162,"-62"-25"1642,-13-6-2052,-9-5 1729,-25-11-1968,20 8-1331,5 4-20,0 1 0,0 0 0,-1 0 0,0 1 1,0 0-1,0 1 0,0-1 0,-1 2 0,-6-3-162,11 5 33,-1 1 0,1 0-1,-1 0 1,1 0-1,-1 0 1,1 1 0,-1-1-1,1 1 1,-1 1-1,1-1 1,0 0-1,-1 1 1,1 0 0,0 0-1,0 0 1,0 1-1,1-1 1,-1 1 0,-2 2-33,-6 5 18,0 1 1,1 1 0,0 0 0,-8 12-19,9-10 4,1-1-1,1 1 1,0 0-1,1 1 1,1 0-1,0 0 1,1 1-1,0 0 1,2-1-1,-2 12-3,4-19 1,1-1-1,-1 0 1,2 0 0,-1 1 0,1-1-1,0 0 1,0 0 0,1 0 0,0 0-1,0 0 1,3 3-1,-3-5 1,1 0 0,0 0 1,1 0-1,-1 0 0,1-1 0,0 0 0,0 0 0,0 0 0,0 0 1,1-1-1,0 1 0,0-1 0,0-1 0,0 1 0,5 1-1,0 0 5,0-1 0,0-1-1,1 0 1,-1 0-1,1-1 1,-1-1 0,1 1-1,0-2 1,-1 0 0,1 0-1,-1 0 1,1-2-1,-1 1 1,0-1 0,1-1-1,-2 0 1,1 0 0,3-2-5,-3 0 17,0 0 0,0 0 1,0-1-1,-1 0 0,0 0 0,0-1 1,7-9-18,-11 11 34,0 0 0,-1 0 1,0 0-1,0-1 0,0 0 0,0 0 1,-1 0-1,-1-1 0,1 1 0,-1 0 1,1-6-35,-1 4 115,-1 0 1,0 0 0,0 0 0,-1 0-1,0 0 1,0 0 0,-1 1 0,-1-1-1,-1-7-115,-3 7 372,2 14-133,1 16-59,4-13-153,0-1-1,1 1 0,0-1 1,0 1-1,1-1 0,0 0 1,0 0-1,0 0 1,1-1-1,0 1 0,0-1 1,1 0-1,0 0 1,0 0-1,0-1 0,1 0 1,-1 0-1,1 0 0,1 0 1,1 0-27,16 8-215,0 0 1,1-1 0,1-2-1,25 7 215,-5-1-2017,10 8 629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0:54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21 774 3833,'-3'-3'483,"1"-2"1,-1 1-1,1 0 1,0 0-1,0-1 1,0 1-1,1-1 0,-1 0-483,2 2 313,-1 1 0,1 0 0,-1-1 0,1 1-1,0-1 1,0 1 0,0-1 0,0 1 0,1-1 0,-1 1-1,1 0 1,-1-1 0,1 1 0,0 0 0,0-1-1,1-1-312,-2 4 37,0 0 0,0 0-1,1 0 1,-1 0 0,0 0-1,1 0 1,-1 0 0,0 0-1,0 0 1,1 0 0,-1 0-1,0 0 1,0 0 0,1 0-1,-1 0 1,0 0-1,0 0 1,1 1 0,-1-1-1,0 0 1,0 0 0,1 0-1,-1 0 1,0 1 0,0-1-1,0 0 1,1 0 0,-1 0-1,0 1 1,0-1 0,0 0-1,0 0 1,0 1 0,1-1-1,-1 0 1,0 0 0,0 1-1,0-1 1,0 0 0,0 0-1,0 1 1,0-1-1,0 0 1,0 0 0,0 1-1,0-1-36,6 16 149,-6-15-91,6 16 100,30 84 944,-5 2 1,12 80-1103,-31-91 475,-3 23-475,9 75 258,-8-157-134,-10-32-138,0-1 1,0 1 0,1-1 0,-1 1-1,0-1 1,1 1 0,-1-1 0,0 1 0,1-1-1,-1 1 1,0-1 0,1 1 0,-1-1-1,1 0 1,-1 1 0,1-1 0,-1 0-1,1 1 1,-1-1 0,1 0 13,0 0-43,-1 0 0,1-1 1,-1 1-1,1 0 0,-1-1 0,1 1 0,-1-1 1,1 1-1,-1-1 0,0 1 0,1-1 1,-1 1-1,0-1 0,1 1 0,-1-1 0,0 0 1,0 1-1,0-1 0,1 0 0,-1 1 1,0-1-1,0 1 0,0-1 0,0 0 1,0 1 42,6-38-457</inkml:trace>
  <inkml:trace contextRef="#ctx0" brushRef="#br0" timeOffset="339.715">81 846 6881,'-8'-21'1129,"1"0"0,1-1 0,1 1 0,1-1-1,1 0 1,0-5-1129,3 17 183,0-1 0,0 1-1,1-1 1,0 1 0,1 0-1,0-1 1,1 1 0,0 0-1,0 0 1,1 0-1,1 1 1,0 0 0,0-1-1,1 0-182,5-4 66,0 0 0,1 1 0,0 1 0,1 0 0,0 0 0,1 1-1,0 1 1,1 0 0,0 1 0,1 1 0,0 0 0,0 1-1,0 1 1,5-1-66,-6 3 7,-1 0-1,1 1 1,0 1-1,0 0 0,0 1 1,0 1-1,0 0 1,0 1-1,0 1 0,0 0 1,0 1-1,0 0 1,-1 1-1,1 1 0,-1 0 1,9 6-7,-17-8 4,-1 0 0,1 0 0,-1 0 0,0 1 0,0-1 0,0 1 0,-1 0 1,0 1-1,1-1 0,-1 1 0,-1 0 0,1 0 0,-1 0 0,0 1 0,0-1 0,0 1 1,-1-1-1,0 1 0,0 0 0,0 0 0,-1 0 0,0 0 0,0 0 0,-1 1-4,0 7 16,-1 0 0,-1 0-1,0-1 1,-1 1 0,0-1-1,-1 1 1,0-1-1,-5 7-15,0 1 26,-2 0 0,0-1 0,-1-1-1,-12 14-25,15-21 13,-2-1 0,1 0-1,-1 0 1,0-1 0,-1-1-1,-1 0 1,1 0 0,-1-1-1,-1-1 1,0 0-13,3-2 13,0-1-1,0 0 1,0-1 0,-1 0-1,1-1 1,-1 0-1,1-1 1,-1 0 0,0-1-1,1 0 1,-1-1 0,0 0-1,-3-1-12,10 1 9,-1-1 0,1 1 0,-1-1 0,1-1 0,0 1 0,0-1 0,0 1 0,-3-4-9,6 5-8,1 0-1,-1 0 1,1 0 0,-1 0 0,1 0 0,0-1-1,0 1 1,-1-1 0,1 1 0,0-1 0,1 1 0,-1-1-1,0 0 1,0 1 0,1-1 0,-1 0 0,1 0-1,-1 1 1,1-1 0,0 0 0,-1 0 0,1 0 0,0 0-1,0 1 1,1-1 0,-1 0 0,0-2 8,12-17-44</inkml:trace>
  <inkml:trace contextRef="#ctx0" brushRef="#br0" timeOffset="1220.029">1155 564 4633,'54'-22'2494,"-53"22"-2432,-1 0 1,0 0-1,1 0 0,-1-1 1,0 1-1,1 0 0,-1 0 1,0 0-1,0-1 0,1 1 1,-1 0-1,0-1 1,0 1-1,0 0 0,1 0 1,-1-1-1,0 1 0,0 0 1,0-1-1,0 1 0,0 0 1,0-1-1,1 1 1,-1 0-1,0-1 0,0 1 1,0 0-1,0-1 0,0 1 1,0-1-1,0 1 0,-1 0 1,1-1-63,-9-9 1425,-16-5 271,24 15-1549,-11-6 250,0 1 0,0 1 0,-1 0 0,1 1 0,-1 0 0,0 1-1,0 0 1,0 1 0,0 1 0,-12 0-397,18 1 39,0-1 0,0 2 1,0-1-1,0 1 0,0 0 0,0 0 0,0 1 0,1-1 0,-1 2 1,1-1-1,0 1 0,0 0 0,0 0 0,1 0 0,-1 1 0,1 0 1,0 0-1,0 1 0,1-1 0,-2 4-39,-1 3 7,0 1 0,1 0 0,1 0 0,0 0-1,0 1 1,2 0 0,-1 0 0,2 0 0,0 0 0,1 0 0,0 0 0,1 1-1,0-1 1,3 12-7,-2-16 3,1 0-1,0 0 0,0 0 0,1 0 1,1-1-1,-1 1 0,2-1 0,-1 0 1,1 0-1,0 0 0,1-1 1,0 1-1,1-2 0,-1 1 0,2-1 1,-1 0-1,1 0 0,0 0 0,0-2 1,1 1-1,0 0-2,2-1 15,-1 0 0,1 0 0,0-1-1,1-1 1,-1 0 0,1 0 0,-1-1 0,1-1 0,0 0 0,0 0-1,3-1-14,-5-1 27,0 0 0,-1-1-1,1 0 1,-1 0 0,0-1-1,0 0 1,0-1-1,0 0 1,0 0 0,-1-1-1,0 0 1,0-1 0,0 0-1,1-1-26,0-1 24,0 0-1,0-1 1,-1-1-1,0 1 1,0-1 0,-1 0-1,-1-1 1,0 0-1,0 0 1,-1 0 0,0-1-1,2-10-23,-5 12 13,0-1-1,0 1 0,-1 0 1,-1 0-1,1-1 1,-2 1-1,1 0 1,-2 0-1,1-1 0,-1 1 1,-1 0-1,0 0 1,0 1-1,-1-1 1,-3-5-13,1 3 12,3 5-4,1 0-1,-2 0 0,1 1 1,-1 0-1,0 0 1,0 0-1,-1 0 0,0 0 1,0 1-1,-3-3-7,8 8 0,-1 0 0,1 0 0,-1-1 0,1 1 0,0 0 0,-1 0 0,1 0-1,-1 0 1,1 0 0,0 0 0,-1 0 0,1 0 0,-1 0 0,1 0 0,-1 0 0,1 0-1,0 0 1,-1 0 0,1 0 0,-1 0 0,1 0 0,0 0 0,-1 1 0,1-1 0,-1 0-1,1 0 1,0 1 0,-1-1 0,1 0 0,0 0 0,-1 1 0,1-1 0,0 0 0,0 1-1,-1-1 1,1 0 0,0 1 0,0-1 0,-1 0 0,1 1 0,0-1 0,0 1 0,0-1-1,0 1 1,0-1 0,0 0 0,0 1 0,0-1 0,0 1 0,0-1 0,0 1 0,0-1 0,-2 28-14,2-25 13,1 12 9,0 1-1,1 0 1,1-1-1,0 1 0,1-1 1,1 0-1,0 0 1,1 0-1,1-1 0,0 0 1,1 0-1,0 0 1,1-1-1,1-1 1,0 1-8,-1-3-53,0 0 1,1-1 0,0 0-1,0-1 1,0 0 0,1 0-1,1-1 1,-1-1-1,1 0 1,0 0 0,1-1-1,-1-1 1,1 0 0,0-1-1,0 0 1,0-1 0,0 0-1,2-1 53,31-2-322</inkml:trace>
  <inkml:trace contextRef="#ctx0" brushRef="#br0" timeOffset="1557.841">1693 515 9778,'0'0'144,"0"-1"0,0 1 1,-1 0-1,1-1 0,0 1 0,-1 0 0,1-1 1,0 1-1,-1 0 0,1 0 0,0 0 0,-1-1 1,1 1-1,-1 0 0,1 0 0,0 0 0,-1 0 0,1 0 1,-1 0-1,1 0 0,-1 0 0,1 0 0,0 0 1,-1 0-1,0 0-144,0 8 1463,9 17-651,24 67 1405,10 53-2217,-23-78 460,-16-58-249,0 1 1,-1-1 0,-1 1 0,1 0-1,-1 6-211,-2-13 657,-1-7-255,-2-11 100,3 11-455,-7-66 899,1-26-946,6 75 19,2 1 0,0-1 0,1 0 0,1 1 0,1 0-1,1 0 1,0 0-19,-2 12-6,0 0-1,1 1 1,-1 0-1,1 0 0,1 0 1,-1 0-1,1 1 1,1 0-1,-1 0 0,1 0 1,0 1-1,0-1 1,1 1-1,-1 1 0,1-1 1,0 1-1,0 1 1,1-1-1,-1 1 0,3 0 7,3-1 213,0 0-1,1 1 1,0 1-1,0 0 0,0 1 1,0 0-1,0 2 1,0-1-1,0 2 0,0-1 1,4 3-213,41 14 937</inkml:trace>
  <inkml:trace contextRef="#ctx0" brushRef="#br0" timeOffset="2020.489">2546 205 8266,'-2'-6'808,"-13"-39"2985,14 43-3575,0 0 0,0 0 0,0 0-1,0 0 1,0 0 0,-1 0 0,1 0 0,-1 0 0,1 0 0,-1 1 0,0-1 0,1 1 0,-1-1 0,0 1 0,0 0 0,0 0 0,-2-1-218,3 2 45,1 0 0,-1 0 0,1 0 0,-1 0 0,0 0 0,1 0 0,-1 0 0,1 0 0,-1 0 0,0 0 0,1 1 0,-1-1 0,1 0 0,-1 0 0,1 1 0,-1-1 0,1 0 0,-1 1 0,1-1 0,-1 0 0,1 1 0,-1-1 0,1 1 0,0-1 0,-1 1 0,1-1 0,0 1 0,-1-1 0,1 1 0,0-1 0,0 1 0,-1 0 1,1-1-1,0 1 0,0-1 0,0 1-45,-4 28 504,4-15-372,2 0-1,0 0 1,0 0-1,1-1 1,5 11-132,27 71 425,-20-57-277,7 17-41,-3 2 0,-2 1-1,-2 0 1,-3 1 0,1 35-107,-7 7 227,3 35-1883,-7-124 995</inkml:trace>
  <inkml:trace contextRef="#ctx0" brushRef="#br0" timeOffset="2354.406">2363 660 8970,'-15'11'4017,"10"6"-2049,8-5-239,8-5-393,3-5-336,21-11-352,11-3-168,21-13-296,10-3-80,5-4 64,2 0-224,-9 11 3129,-5 8-2297</inkml:trace>
  <inkml:trace contextRef="#ctx0" brushRef="#br0" timeOffset="2695.615">3062 511 10074,'24'-10'4393,"-29"24"-2456,1 14-697,4 15-80,3 18-600,1 9-216,9 0-240,-3-11-24,6-11-136,1-9-304,-3-19-512,7 4 528</inkml:trace>
  <inkml:trace contextRef="#ctx0" brushRef="#br0" timeOffset="2696.615">3148 320 11130,'-30'-30'4657,"10"22"-2752,6 2-953,6-2-440,8 0-200,18 3 688,11 12-712</inkml:trace>
  <inkml:trace contextRef="#ctx0" brushRef="#br0" timeOffset="3145.205">3805 532 6321,'2'-2'247,"0"0"-1,-1-1 0,1 1 0,-1 0 1,0 0-1,1-1 0,-1 1 1,0-1-1,-1 1 0,1-1 0,0 1 1,-1-1-1,1-1-246,-1 3 92,-1 0 0,1 1 0,0-1 1,-1 1-1,1 0 0,0-1 0,-1 1 0,1-1 1,0 1-1,-1-1 0,1 1 0,-1 0 0,1-1 1,-1 1-1,1 0 0,-1-1 0,1 1 0,-1 0 1,1 0-1,-1 0 0,1 0 0,-1-1-92,-27-2 1897,5 2-657,1 0 0,-1 2 1,-19 3-1241,36-3 112,0 0 0,0 0 0,1 1 0,-1-1 0,0 1 0,1 1 0,0-1 1,-1 1-1,1 0 0,0 0 0,0 0 0,1 1 0,-1-1 0,1 1 0,0 1 1,0-1-1,-4 5-112,2 2 105,1 0 0,-1 1 0,2-1 1,0 1-1,0 0 0,1 0 0,-1 12-105,-1 11 127,1 0 1,2 6-128,1-28 15,1-1 1,0 1 0,1-1 0,1 1 0,0-1-1,3 8-15,-4-16 2,0 0 0,0-1 0,1 1 0,0 0 0,0-1 0,0 0 0,0 1 0,0-1 0,1 0 0,-1 0 0,1 0 0,0 0 0,0-1 0,0 1-1,0-1 1,0 0 0,1 0 0,-1 0 0,1 0 0,-1-1 0,1 1 0,2 0-2,8 1 6,0 0 0,1-1 1,-1-1-1,0 0 0,1-1 0,-1 0 0,12-3-6,19-3-388,37-11 388,-17-2-92,-2-6-94</inkml:trace>
  <inkml:trace contextRef="#ctx0" brushRef="#br0" timeOffset="3617.069">4238 452 10738,'-1'-1'328,"-25"-18"5005,26 19-5277,-1-1 1,1 1-1,0 0 1,-1 0-1,1-1 0,-1 1 1,1 0-1,-1 0 1,1 0-1,-1 0 0,1 0 1,-1 0-1,1 0 1,-1-1-1,1 1 1,-1 1-1,0-1 0,1 0 1,-1 0-1,1 0 1,-1 0-1,1 0 1,-1 0-1,1 1 0,0-1 1,-1 0-1,1 0 1,-1 1-1,1-1 0,-1 0 1,1 0-1,0 1 1,-1-1-1,1 1 1,-1-1-1,1 0 0,0 1 1,0-1-1,-1 1 1,1-1-1,0 1 1,0-1-1,0 1 0,-1-1 1,1 1-1,0-1 1,0 1-1,0-1 1,0 1-1,0-1 0,0 1 1,0-1-1,0 1 1,0-1-1,0 1 0,0-1 1,1 1-57,0 119 1119,-2-100-1092,2 1 1,0-1-1,1 0 0,1 0 1,1 0-1,1-1 1,1 2-28,-3-12 6,0 0 0,1-1 0,-1 0 0,2 1 0,-1-1 0,1-1 0,0 1 0,1-1 0,0 0 0,0 0 0,1-1 0,-1 0 0,1 0 0,1 0 0,-1-1 0,8 4-6,-11-7 5,0 0 0,0 0 0,1 0 0,-1-1 1,1 0-1,-1 1 0,1-2 0,0 1 0,-1 0 0,1-1 1,0 0-1,-1 0 0,1 0 0,0-1 0,-1 0 0,1 0 1,-1 0-1,2-1-5,0 0 8,0-1 0,0 0 0,0-1 0,0 0 0,0 0 0,-1 0 0,0 0 0,0-1 0,0 0 0,0 0 0,2-4-8,5-8 15,0-1-1,-1-1 1,-1 0 0,-1-1 0,-1 1 0,-1-2 0,2-8-15,0-7 14,-2 1 1,0-9-15,9-49 13,-14 88-15,0 6-1,2 12-6,2 23-9,0 12 15,2-1 0,13 46 3,-16-77 1,1 1 1,0-1-1,1 0 0,1-1 1,0 1-1,1-2 1,0 1-1,2-1 0,0-1 1,0 1-2,-6-9-78,0-1 0,0 1 1,1-1-1,-1 0 0,1 0 1,0 0-1,0-1 1,1 0-1,-1 0 0,6 1 78,24 2-280</inkml:trace>
  <inkml:trace contextRef="#ctx0" brushRef="#br0" timeOffset="3958.769">5032 0 10602,'-26'0'3985,"13"4"-2697,6 16-79,11 20-329,3 11 128,7 17-304,0 6-112,0 4-120,0-1-47,-5 8-105,1 3-56,-3-7-136,-1-3-24,-4-20 48,1-9-56,6-20 0,-2-5 2576,6-18-2040</inkml:trace>
  <inkml:trace contextRef="#ctx0" brushRef="#br0" timeOffset="4628.728">5652 553 6361,'78'-29'2832,"-78"28"-2788,0 1 1,1 0-1,-1 0 1,1 0 0,-1 0-1,1 0 1,-1-1 0,0 1-1,1 0 1,-1 0-1,0-1 1,1 1 0,-1 0-1,0-1 1,1 1-1,-1 0 1,0-1 0,1 1-1,-1 0 1,0-1-1,0 1 1,1-1 0,-1 1-1,0 0 1,0-1-1,0 1 1,0-1 0,0 1-1,0-1 1,0 1 0,0-1-1,0 1 1,0 0-1,0-1 1,0 1 0,0-1-1,0 1 1,0-1-1,0 1 1,0-1 0,0 1-1,-1 0 1,1-1-1,0 1 1,0-1 0,-1 1-45,-15-12 1426,13 10-1109,-7-3 3,0 0-1,1 1 1,-1 0-1,-1 1 1,1 0 0,0 0-1,-1 1 1,1 1-1,-1 0 1,0 0-1,1 1 1,-1 0 0,-1 1-320,4 0 87,1-1 0,0 1 1,0 0-1,0 1 1,0 0-1,1 0 1,-1 1-1,0-1 1,1 2-1,0-1 1,-1 0-1,1 1 1,1 1-1,-1-1 1,0 1-1,1-1 1,0 1-1,0 1 1,1-1-1,-1 2-87,0 1 36,1 0-1,-1 0 1,2 0-1,-1 1 1,1-1-1,1 1 1,0 0-1,0-1 1,0 1-36,1 8 32,0 0 0,2 0 0,0 0 0,0 0 0,3 5-32,-2-4 6,1-1-1,2 0 1,-1 1 0,2-1-1,0-1 1,1 1-1,1-1 1,7 11-6,-12-22 3,1 0 0,-1 0 1,1-1-1,0 1 0,0-1 0,0 0 0,1 0 1,-1 0-1,1 0 0,0-1 0,0 0 0,1 0 0,-1 0 1,0-1-1,1 0 0,0 0 0,-1 0 0,1-1 1,0 0-1,0 0 0,0 0 0,0-1 0,0 1 1,0-1-1,0-1 0,0 1 0,0-1 0,0-1 1,1 1-4,1-2 9,0 0 1,0 0 0,0-1-1,0 0 1,-1 0 0,1-1-1,-1 0 1,0 0 0,0 0 0,-1-1-1,0 0 1,0-1 0,0 0-1,-1 1 1,0-2 0,0 1-1,-1 0 1,3-7-10,-1 2 11,0-2 0,-1 1 0,0-1 0,-1 0 0,-1 0 0,0 0 0,-1 0-1,0 0 1,-1-1 0,-1 1 0,0-1-11,-3-13 12,-1 1 0,-1 0 0,-2 0-1,0 0 1,-2 1 0,-2-2-12,5 14-4,4 16-8,9 23 11,11 21 103,2-1 0,20 34-102,-31-64 18,1 0 1,0-1-1,1 0 0,1 0 1,0-1-1,1-1 0,0 0 1,1-1-1,9 5-18,-14-9-287,1-1 1,0 0-1,0 0 1,1-1-1,0-1 1,0 0-1,0 0 0,0-1 1,1 0 286,30 1-1148</inkml:trace>
  <inkml:trace contextRef="#ctx0" brushRef="#br0" timeOffset="5006.264">6171 463 11178,'-1'1'219,"-1"0"0,1-1 0,0 1 0,-1 0 0,1 0 0,0 0-1,0 0 1,-1 0 0,1 0 0,0 1 0,0-1 0,0 0 0,0 1 0,1-1-1,-1 0 1,0 1 0,1-1 0,-1 1 0,0-1 0,1 1 0,0-1-1,-1 1 1,1-1 0,0 1 0,0 1-219,-1 6 132,1 0-1,1-1 1,0 1 0,0 4-132,0-4 421,7 32 73,2 1 0,1-1-1,2-1 1,4 5-494,1 6 743,-1 1 0,-3 4-743,-29-109 1120,10 16-982,0 0 0,3 0-1,1-11-137,2 30 18,0-1 0,1 1-1,1-1 1,0 1-1,2 0 1,0 0 0,5-11-18,-7 23 1,0 0 1,0 0 0,0 0 0,1 1-1,0-1 1,0 1 0,0 0 0,1 0-1,0 1 1,0-1 0,0 1 0,0 0-1,1 0 1,0 1 0,-1-1 0,7-1-2,-2 1 25,1 1 0,0 0 0,0 0 0,0 1 0,0 1 0,0 0 0,0 0 0,0 1 0,0 1 0,0 0-25,48 6 99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1:08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403 375 5641,'1'0'186,"-1"-1"-1,0 1 0,1 0 1,-1 0-1,0 0 1,1-1-1,-1 1 0,0 0 1,1 0-1,-1-1 1,0 1-1,1 0 0,-1-1 1,0 1-1,0-1 1,0 1-1,1 0 0,-1-1 1,0 1-1,0 0 1,0-1-1,0 1 0,0-1 1,0 1-1,0 0 1,0-1-1,0 1 0,0-1 1,0 1-1,0-1 1,0 1-1,0 0 0,0-1 1,0 1-1,0-1 1,-1 1-186,-15-3 2416,-25 10-959,16-2-1203,0 2 1,1 1 0,-1 1-1,2 1 1,0 1 0,0 1-1,1 1 1,0 1-1,1 1 1,1 1 0,0 0-1,2 2 1,-5 5-255,22-22 1,0 0 1,0 0 0,0 0-1,0 0 1,0 0-1,0 0 1,1 0-1,-1 0 1,0 0-1,1 1 1,-1-1 0,1 0-1,-1 1 1,1-1-1,0 0 1,-1 1-1,1-1 1,0 0-1,0 1 1,0-1 0,0 1-1,0-1 1,0 0-1,0 1 1,1-1-1,-1 0 1,0 1-1,1-1 1,-1 0 0,1 1-1,-1-1 1,1 0-1,0 0 1,0 0-1,-1 0 1,1 1 0,0-1-1,0 0 1,0 0-1,0-1 1,0 1-1,0 0 1,1 0-1,-1 0-1,7 4 8,0-1 0,1 0 0,-1 0 0,1 0 0,0-1 0,1 0-8,-5-2 4,70 20 29,22 6-15,-85-22-16,0-1 1,-1 1-1,0 1 0,0 0 1,-1 1-1,8 6-2,-15-11 1,0 0 0,0 0 0,-1 1-1,1 0 1,-1-1 0,1 1 0,-1 0 0,0 0-1,0 1 1,-1-1 0,1 0 0,-1 1 0,1-1-1,-1 0 1,0 1 0,0 0 0,0-1 0,-1 1-1,0-1 1,1 1 0,-1 0 0,0 0 0,-1-1 0,1 1-1,-1 0 1,1-1 0,-1 1 0,0-1 0,0 1-1,-1-1 1,1 1 0,-1-1 0,0 0 0,-1 2-1,-5 8 4,-1-1 1,0-1 0,-1 1 0,0-2 0,0 1 0,-1-2 0,-1 1 0,-1 0-5,-1 0 16,0 0 1,-1 0-1,-1-1 1,0-1-1,-1 0-16,12-6 11,-1 0-1,1 0 1,-1-1 0,0 1-1,1-1 1,-1 0-1,0-1 1,0 0 0,0 1-1,1-2 1,-1 1 0,0-1-1,0 0 1,0 0-1,1-1 1,-1 1 0,0-1-11,-31-17 33,26 13 465,0 1 1,-1 0 0,-7-3-499,11 6 622</inkml:trace>
  <inkml:trace contextRef="#ctx0" brushRef="#br0" timeOffset="549.57">879 548 5153,'89'-52'2903,"-87"51"-2665,0 0-1,-1 0 1,1-1-1,0 1 1,0 0-1,-1-1 0,1 1 1,-1-1-1,0 1 1,1-1-1,-1 0 0,0 1 1,0-1-1,0 0 1,0 0-1,0-1-237,0 2 105,-1 0 0,0 0-1,0 1 1,0-1 0,0 0-1,-1 0 1,1 0 0,0 0-1,0 0 1,0 0 0,-1 1-1,1-1 1,-1 0 0,1 0-1,0 0 1,-1 1 0,1-1-1,-1 0 1,0 1 0,1-1-1,-1 0 1,1 1 0,-1-1-1,0 0-104,-4-2 352,0 0 0,0 0-1,0 1 1,0 0 0,0 0-1,-1 0 1,-3-1-352,-1 1 166,0 0 1,0 1-1,0 0 1,0 0-1,0 1 1,0 1-1,0 0 1,1 0-1,-1 1 1,0 0-1,0 0 1,1 1-1,0 1 1,-1-1-1,1 2 1,0-1-1,1 1 1,-1 0-1,1 1 1,-2 2-167,-4 3 93,0 1 0,1 1 0,1 0 0,0 1 0,0 0 0,1 1 1,1 0-1,1 1 0,0 0 0,-4 12-93,10-21 32,0 1-1,0 0 1,1 0 0,0 0-1,0 0 1,1 0 0,0 0-1,0 0 1,1 0 0,0 1-1,1-1 1,0 3-32,1-4 24,-1-1 1,1 1 0,1-1-1,-1 0 1,1 0-1,0 0 1,0 0-1,1 0 1,0-1-1,0 1 1,0-1-1,0 0 1,1 0-1,0-1 1,3 3-25,4 2 32,1-1 0,0 0-1,0-1 1,1 0 0,0-1 0,0 0 0,0-1-1,1-1 1,0 0 0,0-1 0,11 0-32,19 1 246,-1-2 1,1-2 0,17-3-247,21-2 285</inkml:trace>
  <inkml:trace contextRef="#ctx0" brushRef="#br0" timeOffset="1263.414">1342 48 8738,'-12'-14'2287,"9"10"-1786,0 1 0,0-1 1,0 0-1,0 1 0,-1 0 1,0 0-1,1 0 0,-1 0 1,-2 0-502,5 3 38,1 0 0,-1 0 1,1 0-1,-1 0 1,1 0-1,-1 0 1,1 0-1,-1 0 0,1 0 1,-1 0-1,1 1 1,-1-1-1,1 0 0,-1 0 1,1 1-1,-1-1 1,1 0-1,-1 1 0,1-1 1,-1 0-1,1 1 1,0-1-1,-1 1 1,1-1-1,0 1 0,-1-1 1,1 1-1,0-1 1,0 1-1,0-1 0,-1 1 1,1-1-1,0 1 1,0-1-1,0 1 0,0-1 1,0 1-1,0-1 1,0 1-1,0 0-38,-4 29 451,4-26-337,0 24 189,1 0-1,2 1 0,1-1 0,1-1 0,1 1 0,5 11-302,7 34 265,20 123 911,9 162-1176,-42-290 510,-9-89-353,1-1 0,2 0 0,0 1 0,2-10-157,-1 8 40,0-1-23,2 0 0,0-1 1,1 1-1,6-18-17,-6 31 1,0 0 0,1 0-1,0 1 1,1-1 0,0 1 0,0 0 0,1 0 0,1 1 0,0-1 0,0 2 0,3-4-1,-7 9 0,1-1 0,0 1 0,-1 0 0,1 1-1,1-1 1,-1 0 0,0 1 0,0 0 0,1 0 0,-1 1 0,1-1 0,0 1 0,0 0 0,-1 0 0,1 0 0,3 1 0,-1 0-1,-1 0 1,1 1 0,-1 0-1,1 0 1,-1 1-1,0 0 1,0 0 0,1 1-1,-2-1 1,1 1-1,3 2 1,6 5 0,0 1 0,-1 1 0,0 0 0,0 1 0,-2 0-1,0 1 1,0 0 0,4 8 0,1 4-11,-1 1 0,-1 1-1,-1 1 1,0 5 11,4 12-2849,0 13 2849,-8-33-764</inkml:trace>
  <inkml:trace contextRef="#ctx0" brushRef="#br0" timeOffset="1651.742">2038 800 7962,'23'-111'3547,"-23"109"-3292,1-1 1,-1 1-1,0 0 1,1 0-1,0 0 0,-1 0 1,1 0-1,0 0 0,0 0 1,0 0-1,1 1 0,-1-1 1,0 0-1,1 0 0,-1 1 1,1-1-1,-1 1 0,2-1-255,-2 1 111,1 1 0,-1-1 0,0 1 0,1 0 0,-1-1 0,1 1 0,-1 0 0,1 0 0,-1 0 0,1 0 0,0 0-1,-1 1 1,1-1 0,0 0-111,7 1 510,5-1-173,0-1 0,0-1 0,0 0 0,0-1-1,0 0 1,0-1 0,11-5-337,-16 5 31,1-1 0,-1 1 0,0-2 0,0 1 0,-1-1 0,1-1 0,-1 1 0,-1-1 0,1-1 0,-1 1 0,0-2-31,-5 6 9,0 0 0,0-1 0,0 1 0,0 0 0,0-1 0,-1 0 0,1 1 0,-1-1 0,0 0 0,0 0 0,0 0 0,-1 1 0,1-1 0,-1 0 0,0 0 0,0 0 0,-1 0 0,1 0 0,-1 0 1,0 0-1,0 0 0,0 1 0,0-1 0,-1 0 0,1 1 0,-1-1 0,0 1 0,0-1 0,0 1 0,-1 0 0,1 0 0,-1 0-9,-3-4 8,0 1-1,-1 0 1,1 1 0,-1-1 0,0 1-1,0 1 1,-1-1 0,1 1 0,-1 1-1,0-1 1,0 1 0,0 1 0,0-1 0,-7 0-8,8 2 0,-1 0 1,1 1 0,-1 0-1,0 0 1,1 1 0,-1 0-1,1 0 1,-1 0 0,1 1-1,-1 0 1,1 1 0,0 0-1,0 0 1,-3 2-1,2 0 3,-1 1-1,1 0 1,0 1-1,0-1 1,0 2-1,1-1 1,0 1-1,1 0 1,0 0-1,-1 3-2,-1 1 12,1 1 0,1 0 0,0 0 1,0 0-1,2 1 0,-1 0 0,2 0 0,0 0 0,1 0 0,0 0 0,1 1 0,1-1 0,0 1 0,1-1 1,1 7-13,0-13 20,0 0 0,0 0 0,1 0 0,0-1 0,0 1 0,1-1 0,0 1 0,0-1 0,1 0 0,-1-1 0,2 1 0,4 4-20,-1-2 25,0-1 0,1 0 0,0-1 0,1 0 1,0-1-1,0 0 0,0 0 0,2-1-25,15 6 45,2-2 0,-1-1 0,1-2 0,0-1 1,0-1-1,20 0-45,-11-2-170,0-3 0,16-1 170,-3-7-120</inkml:trace>
  <inkml:trace contextRef="#ctx0" brushRef="#br0" timeOffset="2435.749">2581 634 9930,'1'-9'581,"4"-23"2488,-5 32-3046,0 0 0,0 0 0,0 0 0,0 0 1,0 1-1,0-1 0,0 0 0,0 0 0,0 0 0,0 0 0,0 0 1,0 0-1,0 0 0,0 0 0,0 0 0,0 1 0,0-1 0,0 0 1,1 0-1,-1 0 0,0 0 0,0 0 0,0 0 0,0 0 1,0 0-1,0 0 0,0 0 0,0 0 0,0 1 0,0-1 0,0 0 1,0 0-1,0 0 0,0 0 0,1 0 0,-1 0 0,0 0 0,0 0 1,0 0-1,0 0 0,0 0 0,0 0 0,0 0 0,0 0 0,0 0 1,1 0-1,-1 0 0,0 0 0,0 0 0,0 0 0,0 0 0,0 0 1,0 0-1,0 0 0,0 0 0,0 0 0,0 0 0,1 0 0,-1 0 1,0-1-1,0 1 0,0 0 0,0 0 0,0 0 0,0 0 1,0 0-1,0 0 0,0 0 0,0 0-23,5 22 1439,4 25 333,-3-20-1336,-1 0 0,-1 0-1,-2 1 1,-1-1 0,-1 1 0,-1 7-436,-3-15 97,1-16-13,1-13 31,6-41 11,0 11-93,-2-9-16,8-106 14,-7 126-27,2 0 1,0 0 0,2 1 0,5-10-5,-11 33-1,1-1 0,0 1 0,0-1 1,0 1-1,1 0 0,0 0 0,0 0 1,0 0-1,0 1 0,0-1 0,1 1 1,-1-1-1,4-1 1,-3 3-1,-1 0 0,0 1-1,1-1 1,-1 1 0,1 0 0,-1 0 0,1 0 0,-1 0-1,1 1 1,0-1 0,-1 1 0,1 0 0,0 0 0,-1 0-1,1 1 1,0-1 0,-1 1 0,2 0 1,2 2 0,0 0 0,0 0 0,-1 0 0,1 1-1,-1 0 1,0 0 0,0 0 0,0 1 0,-1 0 0,0 0 0,0 1 0,0-1 0,0 1 0,-1 0 0,0 1 0,0-1-1,-1 1 1,1 1 0,8 18 1,-1 1-1,-1 0 1,-1 0-1,0 6 0,4 29 16,3 49-16,-16-110 1,0-1 0,0 1 0,0-1 0,0 1 0,0-1 0,0 1 0,0-1 0,0 1 0,0 0 0,1-1 0,-1 1 0,0-1 0,0 1 0,0-1 0,1 1 0,-1-1 1,0 1-1,0-1 0,1 0 0,-1 1 0,0-1 0,1 1 0,-1-1 0,1 1-1,5-11 21,2-22 2,0-34-10,-3 24-8,2 1-1,1 0-4,-5 29 0,1 0 1,0 0-1,1 1 0,0-1 1,0 1-1,1 0 0,1 1 0,6-9 0,-11 17 0,0-1-1,0 1 0,0-1 0,0 1 0,1 0 1,-1 0-1,1 0 0,-1 0 0,1 0 1,0 1-1,0-1 0,0 1 0,0 0 0,0 0 1,0 0-1,0 0 0,0 0 0,1 1 1,-1-1-1,0 1 0,0 0 1,1 0-1,-1 1 0,1 0 1,-1 0-1,1 0 0,-1 0 0,0 0 0,0 0 1,1 1-1,-1 0 0,0 0 0,0 0 0,-1 0 1,1 0-1,0 0 0,-1 1 0,1-1 0,-1 1 1,2 2 0,42 62 1,-33-46 0,0 0 1,2-2-1,6 8-1,-15-22 0,-1 1 1,1-1-1,0 0 0,1 0 1,-1 0-1,1-1 0,0 0 1,0 0-1,0-1 0,1 0 1,-1 0-1,5 0 0,-4-1 1,1 0 0,0-1 1,0 0-1,0 0 0,-1-1 0,1 0 1,0-1-1,0 0 0,0 0 0,-1-1 0,1 0 1,0-1-1,-1 0 0,0 0 0,0 0 1,0-1-1,0-1 0,0 1 0,2-3-1,-1-1 1,0 1 0,-1-1 1,0 0-1,0-1 0,-1 0 0,0 0 0,-1 0 0,1-1 0,-2 0 0,0 0 0,0-1 0,-1 1 1,0-1-1,2-10-1,-3 10 0,0 1 1,-1-1-1,0-1 1,-1 1-1,0 0 1,-1 0 0,0 0-1,-1-1 1,0 1-1,0 0 1,-1 0-1,-4-10 0,5 19 0,1 0-1,-1 0 0,0 0 0,0 0 1,0 0-1,0 0 0,0 0 0,0 1 1,-1-1-1,1 0 0,-1 1 0,1-1 1,-1 1-1,1-1 0,-1 1 0,0 0 1,0 0-1,0 0 0,0 0 1,0 0-1,0 0 0,0 0 0,0 1 1,0-1-1,0 1 0,0-1 0,0 1 1,0 0-1,-1 0 0,1 0 0,0 0 1,0 0-1,0 0 0,0 1 0,0-1 1,-1 1-1,1 0 0,-1 0 1,-5 2-3,0 1 0,1 0 0,-1 0 0,1 0 0,0 1 0,0 1 1,1-1-1,-1 1 0,-4 5 3,-7 9 7,1 0-1,1 1 1,1 1 0,1 1 0,1 0 0,1 1 0,1 0 0,1 0 0,1 1 0,1 1-1,1 0 1,-3 24-7,9-43 19,0 1 0,1-1-1,0 1 1,0-1 0,1 1-1,-1 0 1,2-1 0,-1 0-1,1 1 1,0-1 0,1 0-1,-1 0 1,1 0 0,1 0-1,0-1 1,0 1 0,0-1-1,0 0 1,1 0 0,0 0-1,0-1 1,1 0 0,0 0-1,-1 0 1,2-1 0,-1 0-1,0 0 1,3 1-19,9 4 105,1 0 0,1-2 0,-1 0 0,1 0 0,0-2 0,4 0-105,42 6 2336,24-1-2336,35 1 1062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1:04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81 101 8210,'-7'-6'1596,"-26"-17"2224,32 22-3721,1 1-1,-1 0 1,0-1-1,0 1 1,0-1-1,1 1 1,-1 0-1,0 0 1,0-1-1,0 1 1,0 0-1,0 0 1,1 0-1,-1 0 1,0 0-1,0 0 1,0 0-1,0 1 1,0-1-1,0 0 1,1 0-1,-1 1 1,0-1-1,0 0 1,0 1-1,1-1 1,-1 1-1,0-1 1,0 1-1,1-1 1,-1 1-1,0-1 1,1 1-1,-1 0 1,1-1-1,-1 1 1,1 0-1,-1 0-98,-1 3 171,1 1 0,-1 0 0,1 0 0,0-1 0,0 1 0,0 0 0,0 0 0,1 0 0,0 0 0,0 0-171,5 52 568,7 11-121,2-1-1,11 23-446,15 67 299,-16-2-28,-14-84-781,18 70 510,-23-127-800,4-6 252</inkml:trace>
  <inkml:trace contextRef="#ctx0" brushRef="#br0" timeOffset="376.454">419 556 8554,'1'1'648,"1"0"0,0 1 0,0-1 0,-1 1 0,1 0 0,-1-1 0,0 1 0,1 0 1,-1 0-1,0 0 0,0 0-648,0 0 167,0 0 1,0 0 0,0-1-1,1 1 1,-1 0 0,0-1-1,1 1 1,-1-1 0,1 1-1,-1-1 1,1 0 0,-1 0-1,1 0 1,0 0 0,0 0-1,1 1-167,4-1 102,-1 1 0,1-1 1,0 0-1,0-1 0,0 0 0,-1 0 0,1 0 0,0-1 0,0 0 0,0 0 0,-1-1 1,1 0-1,4-1-102,1-2 40,-1 0 1,1 0-1,-1-1 1,0 0 0,0-1-1,9-8-40,-16 12 11,1-1-1,-1 0 0,0 0 0,0-1 1,-1 1-1,1-1 0,-1 0 1,0 0-1,0 0 0,-1 0 1,1 0-1,-1-1 0,0 1 1,-1-1-1,1 1 0,-1-1 1,0-5-11,-1 7 9,0-1 0,0 0 0,-1 1 0,1-1 0,-1 0 0,0 1 0,-1-1 1,1 1-1,-1 0 0,0 0 0,0-1 0,0 1 0,-1 0 0,1 0 0,-1 1 1,0-1-1,0 1 0,0-1 0,-1 1 0,1 0 0,-1 0 0,-1 0-9,1-1 2,0 2 0,0-1-1,0 0 1,-1 1 0,1 0 0,-1 0-1,0 0 1,1 1 0,-1 0-1,0 0 1,0 0 0,0 0 0,0 1-1,0-1 1,0 1 0,0 1-1,0-1 1,0 1 0,0 0 0,0 0-1,0 0 1,1 1 0,-1-1-1,0 1 1,1 0 0,-1 1 0,1-1-1,0 1 1,0 0 0,0 0-1,0 0 1,0 1-2,-6 5 3,0 0 1,1 1-1,0 0 1,1 1-1,0 0 0,1 0 1,0 1-1,1 0 1,0 0-1,1 1 0,-2 5-3,3-4 4,1 1-1,0-1 1,1 1-1,1-1 1,0 1-1,1-1 1,1 1-1,0 0 0,1-1 1,0 1-1,1-1 1,2 4-4,-3-9 9,1 1-1,1-1 1,0 0 0,0 0 0,1 0-1,0-1 1,0 1 0,1-1-1,0 0 1,1-1 0,-1 0 0,1 0-1,1 0 1,-1-1 0,1 0 0,0 0-1,1-1 1,6 3-9,4-1 115,0-1 0,0-1 0,0-1 0,1-1-1,-1 0 1,1-2 0,11 0-115,69 1 270</inkml:trace>
  <inkml:trace contextRef="#ctx0" brushRef="#br0" timeOffset="1439.482">1417 521 5233,'1'-13'5382,"0"10"-5224,-1 0 1,0 1-1,0-1 1,0 0-1,0 0 1,0 1-1,-1-1 1,1 0 0,-1 1-1,0-1 1,0 0-159,0-2 111,-1 1 1,1 0 0,-1 0 0,0 0-1,0 0 1,-1 0 0,1 0-1,-1 1 1,0-1 0,0 1 0,0 0-1,0 0 1,-1 0 0,1 0-1,-1 0 1,0 1 0,1-1 0,-1 1-1,0 0 1,-1 1 0,1-1-1,0 1 1,0-1 0,-1 1 0,1 1-1,-5-2-111,0 2 111,-1 0 0,1 0 0,0 0 0,0 1 0,-1 1 1,1 0-1,0 0 0,0 0 0,1 1 0,-1 1 0,0-1 0,1 1 0,0 1 0,0 0 0,0 0 0,1 0 0,-1 1 0,1 0 0,-4 6-111,2-3 36,1 0-1,0 1 1,0 0 0,1 0-1,1 1 1,0 0-1,0 1 1,1-1 0,0 1-1,1 0 1,1 0 0,0 0-1,0 0 1,1 5-36,0-4 8,2 1 0,0 0 0,0-1 0,1 1 0,1 0 0,0-1 0,1 1 0,4 9-8,-5-16 3,0-1 0,1 1 0,0-1 1,1 1-1,-1-1 0,1 0 0,0 0 0,1 0 0,-1-1 0,1 0 0,1 0 1,-1 0-1,0 0 0,1-1 0,0 0 0,0 0 0,3 1-3,3 0 11,1 0-1,-1-2 0,1 1 1,-1-1-1,1-1 1,0 0-1,0-1 0,0 0 1,0-1-1,1-1 1,-1 0-1,0-1 0,-1 0 1,1-1-1,0 0 1,-1-1-1,1 0 0,-1-1 1,1-2-11,-4 4 8,-1-2-1,0 1 1,0-1 0,-1 0 0,1-1-1,-1 0 1,0 0 0,-1 0 0,0-1-1,0 0 1,0 0 0,-1-1 0,0 1-1,0-1 1,-1 0 0,0-1-1,0 1 1,-1-1 0,0 0 0,-1 1-1,0-1 1,0 0 0,-1-1 0,0 1-1,0 0 1,-1 0 0,-1-5-8,-3-12 11,-1 1-1,-1 1 1,-2-1 0,0 1-1,-1 0 1,-2 1 0,0 0-1,-9-12-10,1 9-11,12 22-12,4 17-16,7 13 49,0 0-1,2-1 1,1 1 0,1-1 0,1-1 0,1 1-1,1-1 1,1-1 0,7 8-10,-9-14-72,2-1 1,0 0-1,1-1 0,0 0 1,2-1-1,-1-1 0,2 0 1,-1-1-1,2-1 0,0 0 1,0-1-1,1-1 0,0-1 1,0 0-1,2-1 72,14 2-521</inkml:trace>
  <inkml:trace contextRef="#ctx0" brushRef="#br0" timeOffset="1779.306">1854 483 8698,'-2'3'410,"1"0"0,-1 0 0,1 1 0,0-1-1,0 0 1,0 0 0,1 1 0,-1-1 0,1 1 0,-1-1 0,1 0 0,0 1 0,1-1 0,-1 1-410,8 53 1130,-5-43-576,23 114 1137,-9-49-907,1 36-784,-18-123 289,-5-35 357,2-1-1,2-34-645,2 62 29,1-1-1,1 1 0,1 0 1,0 0-1,0 0 0,2 1 1,0-1-1,1 1 1,3-4-29,-6 12 13,0 1 1,0 0 0,0 0 0,1 1-1,0-1 1,0 1 0,1 0 0,-1 0-1,1 0 1,0 1 0,1 0 0,-1 0-1,1 1 1,-1 0 0,1 0 0,0 0-1,0 1 1,0 0 0,1 1 0,-1-1-1,7 1-13,-5 0 74,1 1 0,-1 0-1,0 1 1,3 0-74,35 12 190</inkml:trace>
  <inkml:trace contextRef="#ctx0" brushRef="#br0" timeOffset="2409.907">2533 436 7338,'-1'-1'154,"-1"0"1,1 1-1,-1-1 1,1 0-1,-1 1 1,0-1-1,1 1 1,-1 0-1,0 0 1,1-1-1,-1 1 1,0 0-1,0 0 1,1 1 0,-1-1-1,0 0 1,1 1-1,-1-1 1,0 0-1,1 1 1,-1 0-1,1-1 1,-1 1-1,1 0 1,-1 0-1,1 0 1,-1 0-1,1 0 1,0 0 0,0 1-1,-1-1 1,1 0-1,0 1 1,0-1-1,0 0 1,1 1-1,-1 0 1,0-1-1,0 1 1,1-1-155,-3 4 149,1 1 0,1-1 0,-1 0 0,1 1 1,-1-1-1,1 1 0,1 0 0,-1-1 0,1 1 0,0-1 0,1 1 1,-1 0-1,1-1 0,0 1 0,2 4-149,3 12 428,1-1 0,1 1 0,3 3-428,-8-17 100,5 10 123,7 18 596,8 25-819,-20-50 57,0 0 1,-1 0 0,0 0-1,0 0 1,-2 0-1,1 0 1,-1 0 0,-1 2-58,-6 8 137,2-19-22,0-12-2,-1-15-44,2 0 0,1 0 0,0 0 1,2 0-1,1 0 0,2 0 0,0 0 0,1 0 0,2 0 0,0 1 1,2-1-1,0 1 0,8-15-69,-12 33 10,0-1 0,1 0 0,-1 1 1,2-1-1,-1 1 0,0 0 0,1 1 0,0-1 0,1 1 0,-1 0 1,1 0-1,0 0 0,0 1 0,1 0 0,-1 0 0,1 1 1,-1 0-1,1 0 0,0 0 0,1 1 0,-1 0 0,0 1 1,1-1-1,-1 2 0,1-1 0,6 1-10,-1-1 1,-1 2 0,1-1 1,-1 2-1,1 0 0,-1 0 0,0 1 1,0 0-1,0 1 0,4 3-1,-9-4 1,0 1-1,0 0 0,0 0 1,0 1-1,-1-1 1,0 2-1,0-1 0,0 1 1,-1-1-1,0 2 1,0-1-1,0 0 1,-1 1-1,0 0 0,1 2 0,2 7 0,-2-1 0,1 1-1,-2 0 1,0 0 0,-1 0 0,-1 1-1,1 10 1,-2 25-83,-3 40 83,0-53-51,4-2-553,-2-36 525,0 0-1,0 1 1,1-1-1,-1 1 0,1-1 1,-1 0-1,1 1 0,0-1 1,0 0-1,-1 0 1,1 1-1,0-1 0,0 0 1,0 0-1,0 0 0,0 0 1,0 0-1,0 0 1,1 0-1,-1-1 0,0 1 1,1 0-1,0 0 80,21 1-629</inkml:trace>
  <inkml:trace contextRef="#ctx0" brushRef="#br0" timeOffset="2776.501">3227 428 10690,'-2'-14'4281,"4"14"-2881,1 11-199,1 12-409,0 10-120,0 13-184,0 5-104,3 8-176,-1-2-72,-2-5-80,0-4 8,0-7-104,1-6-272,-3-7-616,1-6-128,1-12 536</inkml:trace>
  <inkml:trace contextRef="#ctx0" brushRef="#br0" timeOffset="2777.501">3193 144 11707,'-22'-50'4672,"7"14"-3271,5 7-457,11 8-560,8 14-112,16 16 632,3 10-624</inkml:trace>
  <inkml:trace contextRef="#ctx0" brushRef="#br0" timeOffset="3396.888">3562 482 5465,'-3'-2'508,"1"-1"0,0 1-1,1-1 1,-1 0 0,0 1-1,1-1 1,-1 0 0,1 0 0,0 0-1,-1-3-507,-2-3 2851,1 15-1011,1 20-639,5 13-630,2-1 0,1 0-1,3 1-570,-3-8 197,0-3-67,2-1 0,1 1 1,1-2-1,1 1 0,1-1 0,1-1 1,3 2-131,-27-58 420,-5-23-420,13 38 24,0-1-1,1 0 1,0 0 0,2 0 0,0 0 0,1 1-1,0-1 1,1 0 0,1 0 0,1 1-1,1 0 1,0-1 0,1 2 0,1-3-24,-2 7 12,0-1 0,1 1 1,0 0-1,1 1 0,0-1 1,1 1-1,0 0 0,0 1 1,1 0-1,0 1 0,1-1 0,0 2 1,0 0-1,1 0 0,0 0 1,0 1-1,0 1 0,1 0 1,1 0-13,-9 4 0,1 0 1,-1-1-1,0 2 1,1-1 0,-1 0-1,1 1 1,0 0-1,-1 0 1,1 0 0,-1 1-1,1-1 1,-1 1-1,0 0 1,1 0-1,-1 1 1,0-1 0,1 1-1,-1 0 1,0 0-1,0 1 1,-1-1 0,1 1-1,0 0 1,-1 0-1,0 0 1,1 0-1,-1 0 1,-1 1 0,1-1-1,0 1 1,-1 0-1,2 3 0,1 5 2,0 0 1,-1 0-1,-1 0 0,1 0 0,-2 1 0,0-1 0,-1 1 0,1 10-2,-2 24-13,-6 37 13,1 20-314,9-56 236,4-2-30</inkml:trace>
  <inkml:trace contextRef="#ctx0" brushRef="#br0" timeOffset="3964.333">4664 577 7258,'-5'-14'970,"0"0"0,-1 1 0,-1 0 0,0 0 0,0 0 1,-1 1-1,-1 1 0,0-1 0,-1 1 0,-6-6-970,10 11 197,0 1 0,0 0 0,-1 0 0,1 0 0,-1 1 0,0 0 0,0 0-1,-1 1 1,1 0 0,-1 0 0,1 1 0,-1 0 0,0 0 0,0 1 0,0 0 0,0 0 0,0 1-1,0 0 1,-8 1-197,10 0 27,1 0 0,-1 0 0,1 1-1,-1 0 1,1 0 0,0 1-1,-1-1 1,1 1 0,1 0 0,-1 0-1,0 1 1,1 0 0,-1-1-1,-2 5-26,1-1 16,1 0-1,-1 1 1,2-1-1,-1 1 1,1 0-1,0 1 1,0-1-1,1 1 0,0 1-15,-1 5 8,0 0 0,1 0 0,1 1 0,1-1 0,0 1 0,1 0 0,0-1 0,2 1 0,0-1 0,3 14-8,-3-19 3,1-1 1,1 0 0,-1 0 0,1 0 0,1 0 0,-1-1 0,2 0 0,-1 0-1,1 0 1,0 0 0,1-1 0,-1 0 0,2-1 0,-1 1 0,1-1 0,-1-1-1,9 5-3,-6-5 6,0-1-1,0 0 0,0 0 0,0-1 0,1 0 1,-1-1-1,1 0 0,-1-1 0,1 0 1,0-1-1,0 0 0,-1-1 0,1 0 0,0 0 1,10-4-6,-15 4 2,1-1 1,-1 0-1,0 0 1,1-1-1,-1 0 1,0 0-1,-1-1 1,1 1-1,-1-1 1,5-4-3,-7 5 1,0 0 1,0 0-1,0-1 1,-1 1-1,1-1 0,-1 0 1,0 0-1,0 1 1,0-2-1,-1 1 0,1 0 1,-1 0-1,0 0 1,0-1-1,0 1 1,-1-4-2,1-13 5,-2 1 0,0 0 1,-1-1-1,-1 1 0,-1 0 1,-1 0-1,0 1 0,-2-1 1,0 1-1,-1 1 0,-1-1 1,-1 1-1,-9-11-5,19 28-1,0 1 1,0-1-1,0 1 1,-1-1-1,1 1 0,0 0 1,0-1-1,-1 1 0,1-1 1,0 1-1,-1 0 1,1-1-1,0 1 0,-1 0 1,1-1-1,-1 1 1,1 0-1,-1 0 0,1-1 1,-1 1-1,1 0 1,-1 0-1,1 0 0,-1 0 1,1 0-1,-1-1 1,1 1-1,-1 0 1,-2 13-19,8 28-10,9 11 25,1 0 0,3-2 0,10 19 4,-2-5 9,15 60-9,-31-82 5,-1 1 0,-2 0 0,-1 24-5,-4-43 7,-2 1 0,-1 0-1,-1 0 1,-1-1-1,-1 1 1,-7 22-7,9-39 6,-1 0 1,1-1 0,-2 1-1,1-1 1,-1 0 0,0 1 0,0-1-1,-1-1 1,0 1 0,0-1 0,-1 0-1,1 0 1,-1-1 0,-1 1-1,1-1 1,-1-1 0,0 1 0,0-1-1,0 0 1,-1-1 0,1 0-1,-1 0 1,0 0 0,1-1 0,-7 0-7,-2 0 17,1-1-1,-1-1 1,0-1 0,0 0 0,1-1 0,-1-1 0,1 0 0,-1-1 0,-9-4-17,-8-4 34,2-1-1,0-2 1,-28-18-34,52 29 2,1 1-121,1 0 0,-1 0 0,1-1-1,0 0 1,0 0 0,0-1 0,1 1 0,-2-2 119,2-10-431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1:01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330 430 2641,'91'-27'2331,"-89"26"-2168,-1 1 1,1-1 0,-1 1 0,1-1-1,-1 0 1,0 0 0,1 1 0,-1-1-1,0 0 1,0 0 0,1-1 0,-1 1-1,0 0 1,0 0 0,0-1-164,1-13 1937,-3 10-1247,1 2-459,0 0 0,0 0 0,-1 0-1,1 0 1,-1 0 0,0 0 0,0 0-1,0 0 1,0 1 0,0-1-1,-1 0 1,1 1 0,-1-1 0,0 1-1,1-1 1,-1 1 0,0 0-1,-1-1 1,1 1 0,0 0 0,-1 1-1,1-1 1,-1 0 0,1 1-1,-1-1 1,0 1 0,1 0 0,-1 0-1,0 0 1,0 0 0,-2 0-231,-10-2 367,1 0 0,-1 1 1,0 0-1,1 1 0,-14 2-367,14-1 129,0 0-1,0 2 1,0 0 0,0 0-1,1 1 1,-1 1-1,1 1 1,-11 4-129,16-5 21,-1 1-1,1 0 1,1 0-1,-1 1 1,1-1-1,0 2 1,0-1 0,1 1-1,-1 0 1,2 0-1,-1 1 1,1 0-1,-3 6-20,-1 3 9,1 1-1,1-1 1,1 1-1,0 1 0,2-1 1,0 1-1,1 0 1,0 0-1,1 11-8,2-14 9,0 0 0,1 0 0,1 0 0,0 0 0,1 0 0,1-1 0,1 1 0,0-1 0,0 0 0,2-1 0,5 11-9,-7-18 4,0 0 0,0 0 0,0 0 0,1 0 0,0-1 0,0 0-1,1 0 1,0 0 0,0-1 0,0 0 0,1-1 0,1 1-4,2 0 18,0 0-1,1-1 1,0 0 0,0-1-1,0 0 1,0-1 0,1 0-1,1-1-17,14 0-8,-1-2-1,1-1 1,-1-1-1,0-1 0,1-1 1,-2-2-1,13-5 9,44-18-261,-2-7 83</inkml:trace>
  <inkml:trace contextRef="#ctx0" brushRef="#br0" timeOffset="337.105">930 14 10122,'-3'-2'411,"1"0"224,0 1-1,-1-1 0,1 1 1,0 0-1,-1 0 1,1 0-1,-1 0 1,-1 0-635,3 1 79,1 0 1,-1 0 0,1 0 0,-1 1 0,0-1 0,1 0 0,-1 0 0,1 1 0,-1-1-1,1 0 1,-1 1 0,1-1 0,-1 0 0,1 1 0,0-1 0,-1 1 0,1-1 0,-1 1-1,1-1 1,0 1 0,-1-1 0,1 1 0,0-1 0,0 1 0,-1-1 0,1 1 0,0 0-1,0-1 1,0 1 0,0-1 0,0 1 0,0-1 0,0 1 0,0 0 0,0-1-1,0 1 1,0-1 0,0 1 0,0 0 0,1-1-80,0 56 985,2-1-1,8 31-984,3 58 308,-15 34-112,-1-95-10,6 59-186,-4-139 23,1 9 14,1 0 1,0 0-1,2 6-37,-4-16 31,0 0-1,1 0 0,0 0 0,-1 0 1,1 0-1,0 0 0,0-1 1,0 1-1,0 0 0,0-1 1,1 1-1,-1 0 0,0-1 0,1 1 1,-1-1-1,1 0 0,0 0 1,-1 1-1,1-1 0,0 0 0,0 0 1,1 0-31,18 1 276</inkml:trace>
  <inkml:trace contextRef="#ctx0" brushRef="#br0" timeOffset="1014.535">1573 417 5193,'89'-53'2527,"-87"53"-2399,-1-1 0,0 0 0,0 0 0,0 0 0,1 0 0,-1 0 0,0 0 0,0-1 0,-1 1 0,1 0 0,0-1-1,0 1 1,0 0 0,0-2-128,-1 3 63,0-1 0,0 0 0,0 1 1,0-1-1,0 1 0,0-1 0,0 0 0,0 1 0,0-1 0,-1 0 0,1 1 0,0-1 0,0 1 0,0-1 0,-1 1 0,1-1 0,0 0 0,-1 1 0,1-1 0,0 1 0,-1-1 0,0 1-63,-1-2 236,0 0-1,-1 0 0,1 1 1,-1-1-1,1 1 1,-1 0-1,1-1 0,-4 1-235,5 0 94,-11-2 276,0 0 0,0 0 1,0 1-1,0 1 1,-1 0-1,1 1 0,-1 0 1,1 1-1,0 0 0,-12 3-370,5 0 226,1 1 0,-1 0 0,1 1 0,0 2 0,1 0 1,-13 7-227,19-8 50,0 0 1,0 1 0,1 1 0,0-1 0,0 1 0,1 1 0,0 0 0,1 0 0,0 1 0,1 0 0,0 1 0,0-1 0,1 1 0,1 0 0,-1 4-51,3-5 11,0-1 0,0 1 0,1 0 0,1 0-1,0 0 1,0 0 0,1 0 0,0 0-1,1 0 1,0 0 0,1-1 0,0 1-1,1 0 1,0-1 0,1 1 0,0-1 0,1 0-1,4 7-10,-4-8 10,0-1 1,1 0-1,0 0 0,0 0 0,1-1 0,0 0 0,1 0 0,-1-1 0,1 0 0,1 0 0,-1 0 0,1-1 0,0-1 1,0 0-1,0 0 0,0 0 0,1-1 0,-1-1 0,1 0 0,0 0 0,0-1 0,0 0 0,0 0 0,0-2 0,0 1 0,0-1 1,0 0-1,0-1 0,-1 0 0,1-1 0,0 0 0,-1 0 0,0-1 0,8-4-10,-7 2 12,1 0 0,-1-1 0,0 0 0,-1-1 0,0 0 0,0 0 0,-1-1 0,0 0 0,0 0 0,-1-1 0,0 0 0,-1 0-1,0-1 1,-1 0 0,0 0 0,-1 0 0,1-2-12,-1-2 9,-1-1-1,0 1 0,0-1 0,-2 0 1,0 0-1,-1 0 0,-1 0 1,0 0-1,-1 0 0,-1 1 1,0-1-1,-5-10-8,6 18 1,1 1 4,-1 1-1,0-1 1,0 1 0,-1-1-1,0 1 1,0 0 0,0 0-1,-1 0 1,0 0 0,-4-4-5,8 10 0,0 0 0,-1 0-1,1 0 1,0 0 0,0 0 0,-1 0 0,1 0 0,0 0 0,0 0-1,0 0 1,-1 0 0,1 0 0,0 0 0,0 1 0,-1-1 0,1 0-1,0 0 1,0 0 0,0 0 0,0 0 0,-1 0 0,1 1 0,0-1 0,0 0-1,0 0 1,0 0 0,-1 1 0,1-1 0,0 0 0,0 0 0,0 0-1,0 1 1,0-1 0,0 0 0,0 0 0,0 1 0,0-1 0,0 0-1,0 0 1,0 0 0,0 1 0,0-1 0,0 0 0,0 0 0,0 1-1,0-1 1,0 0 0,-2 15 3,3 12 27,1 1 0,2-1 0,0 1 1,2-1-1,0-1 0,2 1 0,1-1 0,7 13-30,-8-25 121,0 1 0,1-1 0,0-1 0,1 0 0,1 0 0,0-1 0,0 0 0,1-1 0,1-1 0,0 1 0,0-2 0,1 0 0,0-1 0,1 0 0,0-1 0,0-1 0,10 3-121,12 1 964</inkml:trace>
  <inkml:trace contextRef="#ctx0" brushRef="#br0" timeOffset="1458.567">2144 340 7754,'-4'-3'1492,"-12"-12"2168,5 10 2291,11 8-5567,4 48-22,6 148 62,-10-175-406,1 0 1,1-1-1,1 1 0,2-1 1,0 0-1,5 15-18,-8-32 8,1 0-1,-1 0 1,1 0 0,0 0 0,0 0 0,1-1-1,-1 1 1,1-1 0,1 0 0,-1 0-1,1 0 1,-1-1 0,1 0 0,1 0-1,-1 0 1,0 0 0,1-1 0,0 0 0,0 0-1,0-1 1,0 0 0,0 0 0,1 0-1,-1 0 1,0-1 0,2 0-8,6 0 18,0-1 0,0 0 1,0-1-1,0-1 0,0 0 0,-1 0 0,1-2 0,-1 0 1,1 0-1,-1-1 0,0-1 0,11-6-18,-14 6 8,0 0-1,-1 0 1,0-1-1,0 0 0,-1-1 1,1 0-1,-2 0 1,1-1-1,-1 0 1,-1 0-1,1-1 1,-1 0-1,-1 0 1,0 0-1,-1-1 0,1-1-7,0-6 6,-2 0 0,0 0 0,-1 0 0,0 0 0,-2 0 0,0 0-1,-1-1 1,-1 1 0,0 0 0,-1 0 0,-2 1 0,1-1 0,-2 1 0,-1 0-1,-3-8-5,10 25 0,0 0 0,0 0 0,0 0 0,0 0 0,0-1 0,0 1 0,0 0 0,0 0 0,0 0 0,-1 0 0,1 0 0,0-1-1,0 1 1,0 0 0,0 0 0,0 0 0,0 0 0,0 0 0,0 0 0,0 0 0,0 0 0,-1-1 0,1 1 0,0 0 0,0 0 0,0 0-1,0 0 1,0 0 0,0 0 0,-1 0 0,1 0 0,0 0 0,0 0 0,0 0 0,0 0 0,0 0 0,0 0 0,-1 0 0,1 0-1,0 0 1,0 0 0,0 0 0,0 0 0,0 0 0,-1 0 0,1 0 0,0 0 0,0 0 0,0 0 0,0 0 0,0 0 0,-4 10-9,3 13-8,3 6 14,1 1 0,2 0 0,1-1 1,1 0-1,1-1 3,-3-14 95,0-1 1,1 0-1,0 0 0,1-1 1,0 1-1,1-1 0,1-1 1,0 0-1,0 0 1,1-1-1,7 6-95,29 17 2178,4-2-953</inkml:trace>
  <inkml:trace contextRef="#ctx0" brushRef="#br0" timeOffset="2166.665">3370 353 3921,'41'-86'2220,"-26"65"997,-15 20-2188,-7 3 2875,-23 4-3013,1 0-1,-1 2 1,2 1-1,-21 10-890,30-12 256,1 1-1,0 1 1,1 1-1,0 1 0,-6 4-255,16-9 32,-1 0 0,1 0 0,1 1 0,-1-1 0,1 2 0,0-1 0,1 1 0,-1-1 0,2 1 0,-1 1 0,1-1 0,-1 3-32,5-9 1,-1 0 0,0-1 0,1 1 0,-1 0 0,1 0 0,0 0 0,-1-1 0,1 1 0,0 0 0,0 0 0,0 0 0,0-1 0,1 1 1,-1 0-1,0 0 0,1 0 0,0 0-1,0 0 0,0-1 1,0 1-1,0-1 1,1 0-1,-1 1 1,1-1 0,-1 0-1,1 0 1,-1 0-1,1 0 1,-1-1-1,1 1 1,0 0-1,-1-1 1,1 1-1,0-1 1,0 1-1,1-1 1,42 9 56,41 1-57,-36-4 43,20 5-43,-54-7 5,1 0-1,-1 1 0,0 1 1,0 0-1,-1 1 0,3 3-4,-13-7 2,1 0-1,-1 1 1,0 0-1,0 0 1,0 0-1,-1 0 1,1 1-1,-1 0 1,0 0-1,-1 0 1,1 0 0,-1 1-1,0-1 1,0 1-1,-1 0 1,0 0-1,1 3-1,-2-5 3,0 1 1,0 0-1,-1 0 0,0 0 0,0-1 0,0 1 0,0 0 1,-1 0-1,0-1 0,0 1 0,0 0 0,-1-1 1,1 1-1,-1-1 0,0 1 0,0-1 0,-1 0 0,1 0 1,-1 0-1,0 0 0,0-1 0,-4 4-3,-3 3 8,0-1 0,-1-1 0,0 0 0,0 0 0,-1-1 0,0 0 0,0-1 0,0-1 0,-1 0-1,0 0 1,0-2 0,0 1 0,-1-2 0,1 0 0,-1 0 0,1-1 0,-1-1 0,-4 0-8,11-1-6,0 0 0,1-1 0,-1 1 0,0-1-1,1-1 1,0 1 0,0-1 0,-1 0 0,2-1 0,-1 1 0,0-1 6,2 1-111,1 1 1,0-1-1,0 1 1,0-1-1,0 0 1,0 0-1,0 0 1,1-1-1,-1 1 1,1-1-1,0 1 1,0-1-1,1 0 1,-1 0-1,1 0 1,-1 0-1,1-2 111,1 5-34,0 0 1,0 0-1,0 0 0,0 1 1,0-1-1,1 0 0,-1 0 0,0 0 1,0 1-1,1-1 0,-1 0 0,1 0 1,-1 1-1,1-1 0,-1 0 0,1 1 1,0-1 33</inkml:trace>
  <inkml:trace contextRef="#ctx0" brushRef="#br0" timeOffset="2610.674">3820 455 7674,'-1'-1'214,"0"1"0,0-1 0,-1 1 0,1-1 0,0 1 0,-1 0 0,1 0 0,-1 0 0,1 0 0,0 0 0,-1 0 0,1 0 0,-1 0 0,1 0 0,0 1-214,14 8 2712,44 17 31,-49-23-2586,1 0 0,0-1-1,-1 0 1,1 0-1,0 0 1,0-2-1,0 1 1,0-1-1,0 0 1,0-1-1,8-1-156,-10 0 46,-1 0-1,1 0 1,-1-1-1,0 1 0,1-1 1,-1-1-1,0 1 1,-1-1-1,1 0 1,-1-1-1,0 1 0,0-1 1,0 0-1,-1 0 1,4-5-46,-3 4 27,-1 0-1,0 0 1,-1 0 0,1-1 0,-1 1 0,0-1 0,-1 0 0,0 1 0,1-2-27,-3 5 16,0 1 1,1-1 0,-1 0 0,0 0-1,0 0 1,0 1 0,-1-1 0,1 0-1,-1 0 1,1 0 0,-1 1 0,0-1-1,0 1 1,0-1 0,0 0 0,-1 1-1,1 0 1,-1-1 0,0 1 0,1 0 0,-1 0-1,0 0 1,0 0 0,-2-1-17,-3-3 16,0 1 1,-1 1-1,1-1 1,-1 1-1,0 1 1,-1-1-1,1 1 1,0 1-1,-1 0 1,0 0-1,1 0 1,-1 1-1,0 1 0,0-1 1,0 1-1,0 1 1,0 0-17,0 0 5,0 0 0,0 0 0,0 1 0,1 1 0,-1-1 0,0 1 0,1 1 0,0 0 0,0 0 0,0 0 0,0 1 0,1 0 0,-1 1 0,1 0 0,1 0 0,-4 4-5,2-1 22,2 1-1,-1 0 1,1 1 0,1 0-1,0-1 1,1 2 0,0-1 0,0 0-1,1 1 1,1 0 0,-1 9-22,0 9 69,1 0 0,2 0 1,1 0-1,1 1-69,-1-17 39,1 0 1,0-1-1,1 1 0,0 0 1,1-1-1,1 0 0,0 0 1,5 8-40,-5-13 25,0 1 1,1-1 0,0 0-1,0-1 1,1 0 0,0 0-1,0 0 1,1-1 0,-1 0-1,1 0 1,1-1 0,6 4-26,1-2 11,0 0 0,0-2 0,0 1-1,1-2 1,0 0 0,0-1 0,1-1-11,20 2-1516,-1-2-1,29-3 1517,49-5-1405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2:17.54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499 549 4649,'122'-108'2681,"-118"105"-2405,0-1 0,-1 0 0,1 0 0,-1 0 0,0 0 0,0-1 1,1-2-277,-3 6 110,-1-1 0,1 1 0,-1 0 0,0 0 0,0 0 1,0-1-1,1 1 0,-1 0 0,0-1 0,-1 1 0,1 0 1,0 0-1,0-1 0,-1 0-110,0-6 592,1 3-357,-1 1-1,0 0 1,1-1 0,-2 1-1,1 0 1,0 0 0,-1 0-1,0 0 1,0 0 0,0 0-1,0 0 1,-1 1 0,1-1-1,-1 1 1,-2-3-235,0 1 192,0 1 1,-1 0 0,1 0-1,-1 1 1,0-1 0,0 1-1,0 1 1,0-1 0,0 1-1,-1 0-192,-6-2 150,-1 1 0,1 1 0,-1 0 0,1 1 0,-1 1 0,0 0 0,1 0 0,-1 2 0,0-1 0,0 2-150,-5 2 35,0 1 1,0 1 0,1 0 0,0 1-1,0 2 1,1-1 0,0 2 0,1 0 0,0 1-1,1 1 1,-7 7-36,5-3 6,0 2-1,1 0 1,1 0 0,1 1-1,1 1 1,1 1-1,0 0 1,2 0 0,-1 4-6,-2 14 6,2 1 0,1 0 0,2 1 0,3 0 0,0 0 0,3 0 0,2 0 0,1 1 0,3-1 0,1 0 0,2 1-6,-2-19 12,0 1 0,2-1 0,1-1 0,10 21-12,-11-30 10,0-1 0,1 0 0,0 0-1,1 0 1,1-1 0,0-1 0,0 0 0,7 6-10,0-4-5,1 1 0,0-2-1,1-1 1,0 0 0,1-1 0,0-1 0,1-1 0,0-1-1,0-1 1,17 3 5,-9-4-234,-1-1 0,1-2 0,0 0 1,0-2-1,0-2 0,0 0 0,0-2 0,0-1 234,64-18-541</inkml:trace>
  <inkml:trace contextRef="#ctx0" brushRef="#br0" timeOffset="467.505">1453 798 7498,'-6'-11'959,"0"0"1,0 0-1,-2 1 1,1 0 0,-1 0-1,0 1 1,-6-4-960,11 10 145,-1 0-1,0 0 1,0 0-1,0 1 1,0-1 0,0 1-1,0 0 1,0 1-1,-1-1 1,1 1 0,-1 0-1,1 0 1,-1 0-1,0 0 1,1 1 0,-1 0-1,0 0 1,1 0-1,-1 1 1,0-1 0,-3 2-145,0 1 50,-1 0 1,1 0 0,0 1-1,0 0 1,0 1 0,0 0-1,1 0 1,0 1 0,0-1-1,1 1 1,-1 1 0,1 0-1,0-1 1,1 2 0,0-1-1,0 1 1,1-1 0,0 1-1,-2 4-50,-6 16 31,2 0-1,1 0 1,0 1-1,3 0 1,-1 7-31,2-7 8,0 2 0,2-1 1,2 0-1,2 30-8,-1-51 0,1 0 1,0 0-1,0-1 0,1 1 0,0 0 1,1-1-1,0 0 0,0 1 1,1-1-1,0 0 0,0-1 0,1 1 1,0-1-1,0 0 0,1 0 0,0-1 1,0 1-1,1-1 0,0 0 0,-2-3 3,1 0-1,-1 0 0,0-1 0,1 1 1,-1-1-1,1-1 0,0 1 1,0-1-1,0 0 0,0 0 0,-1-1 1,1 0-1,0 0 0,0 0 1,0-1-1,0 0 0,0 0 1,0 0-1,-1-1 0,5-1-2,3-2 21,0 0 0,0-1 0,-1 0 0,1-1 0,-1-1 0,-1 0 0,0 0 0,2-3-21,-3 2 29,0 0 0,0-1 0,-1-1 0,0 1 0,-1-2 0,0 1 0,-1-1 0,0 0 0,3-11-29,-6 12 21,0 0-1,-1-1 1,0 0 0,-1 1 0,0-1-1,-1 0 1,-1 0 0,0 0 0,0 0-1,-1 0 1,-2-7-21,0 2-63,0 0 1,-2 1-1,0-1 0,-1 1 1,0 0-1,-1 1 0,-1 0 1,0 0-1,-2 1 0,1 0 1,-2 0-1,0 1 0,-9-9 63,18 20-127,-1 0 0,1 1 0,0-1 0,-1 1 0,1-1 0,-1 1 0,1 0-1,-1 0 1,1 0 0,-3 0 127,-17 1-731</inkml:trace>
  <inkml:trace contextRef="#ctx0" brushRef="#br0" timeOffset="1281.887">1779 1015 9050,'-46'-86'2750,"44"84"-2039,2 6-249,5 13-54,9 24-58,13 31 892,-3 1 0,-3 1 0,0 18-1242,-37-150 2302,7 8-2268,3 0-1,2-1 1,2-16-34,3 7 5,7-35-5,-6 74-27,2 1 0,0-1-1,1 1 1,1 0 0,2 0 0,3-7 27,-10 24-16,1 0 0,-1 0 0,1 0 0,0 0-1,0 0 1,0 0 0,1 0 0,-1 1 0,0-1 0,1 1 0,0 0 0,0 0 0,0 0 0,2-2 16,-2 3-14,-1 1-1,0-1 1,1 1-1,-1-1 1,0 1-1,1 0 1,-1 0-1,0 0 1,1 0-1,-1 0 1,0 1-1,1-1 1,-1 1 0,0-1-1,1 1 1,-1 0-1,0 0 1,0 0-1,0 0 1,0 0-1,0 1 1,0-1-1,1 2 15,9 6-42,-1 0-1,-1 2 0,1-1 1,-2 1-1,1 1 1,-2 0-1,1 0 1,-1 2 42,19 33-140,10 29 140,-33-68-8,36 82-37,26 90 45,-55-158 9,-10-19-5,1 0 1,0 1-1,-1-1 1,0 0-1,0 1 1,0-1-1,0 0 1,0 1-1,-1 0-4,-16-138 1175,14 104-1175,1-1 1,1 1 0,2-1-1,1 1 1,1 0-1,2-1 1,3-6-1,-7 30-12,1 0 1,-1 0 0,1 1-1,1-1 1,-1 1-1,1 0 1,0 0-1,2-2 12,-4 6-8,0 0 0,0 0 0,0 0 0,0 0-1,0 1 1,0-1 0,1 1 0,-1-1 0,1 1-1,-1 0 1,1 0 0,-1 0 0,1 0 0,0 0-1,-1 1 1,1-1 0,0 1 0,0-1 0,0 1-1,-1 0 1,1 0 0,0 1 0,1-1 8,1 2-12,-1-1 0,1 1 0,-1 0 0,1 0 0,-1 0 0,0 0 0,0 1 0,0 0 0,0-1-1,-1 2 1,1-1 0,-1 0 0,0 1 0,3 2 12,6 11-70,0 0 0,8 15 70,-18-29-10,17 32-251,-1 0 0,-2 1 0,-2 1 0,-1 0 0,-2 1 0,-1 0 0,4 38 261,-13-71-72,1 16-416,1-1-1,2-1 0,0 1 1,1-1-1,4 9 489,9 9-551</inkml:trace>
  <inkml:trace contextRef="#ctx0" brushRef="#br0" timeOffset="1839.401">2838 969 11490,'2'8'3825,"14"21"-3919,-8-14 328,19 33 82,-3 2 0,-2 1 0,-2 0 0,-2 1-1,10 53-315,-18-48 171,-3 0-1,-3 0 0,-1 0 1,-5 30-171,2-80 25,-1 1 1,0-1-1,-1 1 1,1-1-1,-1 0 1,-2 3-26,4-10 6,0 1 0,0-1 0,0 1 0,-1-1 1,1 1-1,0-1 0,0 1 0,-1-1 1,1 1-1,0-1 0,-1 1 0,1-1 1,-1 1-1,1-1 0,0 0 0,-1 1 0,1-1 1,-1 0-1,1 1 0,-1-1 0,1 0 1,-1 0-1,0 0 0,1 1 0,-1-1 1,1 0-1,-1 0 0,1 0 0,-1 0 0,1 0 1,-1 0-7,-1-1 15,1 0 1,-1 0 0,1 0 0,-1 0-1,1 0 1,-1-1 0,1 1-1,0 0 1,0-1 0,0 1 0,0-1-1,0 1 1,0-1 0,0 0 0,0 1-1,0-2-15,-11-24 147,0 0-1,-1-8-146,-10-25 137,11 31-73,-69-175 438,65 158-348,3 0 1,2-1-1,-3-30-154,9 42 29,2 0 1,1-1-1,2 1 0,1 0 0,2-1 0,2 1 1,3-12-30,-5 33-12,1 0 1,0 0-1,1 1 1,1-1-1,0 1 1,0 0-1,2 1 1,-1 0-1,2 0 1,0 0 0,0 1-1,1 1 1,0 0-1,0 0 1,1 1-1,1 0 1,0 0-1,0 2 1,4-3 11,-3 4-19,1 0 1,-1 1 0,1 0-1,-1 1 1,1 0-1,1 2 1,-1-1-1,0 2 1,1 0-1,-1 0 1,13 2 18,-19 0-10,1 0 0,-1 1 1,-1-1-1,1 2 0,0-1 0,0 1 1,-1 0-1,0 0 0,1 1 0,-1 0 0,-1 1 1,1-1-1,0 1 0,-1 1 0,0-1 1,-1 1-1,1 0 0,-1 0 0,0 1 1,0-1-1,1 5 10,-1-1-5,-1-1 0,0 0 0,-1 1-1,0 0 1,-1-1 0,0 1 0,0 0 0,-1 0 0,-1 1 0,1-1 0,-2 0 0,1 0-1,-2 0 1,1 0 0,-1 0 0,0 0 0,-3 5 5,0 0 6,-1 0 1,0 0-1,-1-1 0,-1 0 1,0-1-1,0 1 0,-2-1 1,1-1-1,-2 0 0,0-1 0,-1 1-6,0-1-54,0 0 0,0-1-1,-1-1 1,-1 0-1,0 0 1,0-2 0,0 0-1,-1 0 1,0-2-1,-10 3 55,23-7-216,0 0 0,0-1 0,0 0-1,0 0 1,0 1 0,0-1-1,0 0 1,0-1 0,0 1 0,0 0-1,0-1 1,0 1 0,0-1 0,0 1-1,0-1 1,0 0 0,0 0 0,0 0 216,-18-10-1454</inkml:trace>
  <inkml:trace contextRef="#ctx0" brushRef="#br0" timeOffset="2267.961">3692 97 6449,'-14'-79'6330,"15"79"-6300,-1 0 1,0 0-1,0 0 0,0 1 1,0-1-1,0 0 1,0 0-1,-1 0 0,1 0 1,0 0-1,0 0 1,0 0-1,0 0 1,0 0-1,0 0 0,0 0 1,0 0-1,0 0 1,0 0-1,0 0 0,0 0 1,0 0-1,0 1 1,0-1-1,0 0 0,0 0 1,0 0-1,0 0 1,0 0-1,0 0 1,0 0-1,0 0 0,0 0 1,-1 0-1,1 0 1,0 0-1,0 0 0,0 0 1,0 0-1,0 0 1,0 0-1,0 0 1,0 0-1,0 0 0,0 0 1,0 0-1,0 0 1,0 0-1,0 0 0,0 0 1,-1 0-1,1 0 1,0 0-1,0 0 1,0 0-1,0 0 0,0-1 1,0 1-31,-3 12 750,-3 20-104,-1 30-56,3 1-1,3-1 1,5 36-590,7 19 725,15 56-725,13 71 216,-30-167-163,-4-1 0,-2 16-53,-3-87-9,-1 33-590,4 25 599,1-25-231</inkml:trace>
  <inkml:trace contextRef="#ctx0" brushRef="#br0" timeOffset="2693.542">4018 955 5657,'66'-4'2586,"-65"4"-2475,-1 0 0,1 0 0,0 0 0,0 0 0,-1 0-1,1 0 1,0 0 0,0 0 0,-1 0 0,1 0 0,0 1 0,0-1 0,-1 0 0,1 0 0,0 1-1,-1-1 1,1 0 0,-1 1 0,1-1 0,0 1 0,-1-1 0,1 1 0,-1-1 0,1 1-1,-1 0 1,1-1 0,-1 1 0,0-1 0,1 1 0,-1 0 0,0 0-111,1-1 71,-1 1 1,0-1-1,0 0 1,1 1-1,-1-1 1,0 1-1,0-1 1,1 1-1,-1-1 1,0 0-1,1 1 1,-1-1-1,1 0 1,-1 1-1,0-1 1,1 0-1,-1 1 1,1-1-1,-1 0 1,1 0-1,-1 0 0,1 1-70,10 1 339,-1-1 1,1 0 0,0-1 0,-1 0 0,1 0 0,0-1 0,-1 0 0,1-1 0,-1-1 0,0 1 0,1-2 0,5-2-341,-4 1 54,0 0 0,0-1 0,0 0 0,-1-1 0,0-1 0,0 1 0,-1-2 0,0 0 0,-1 0 0,1-1-54,-6 6 28,-1-1 1,1 1-1,-1-1 0,0 0 1,0-1-1,-1 1 0,1 0 1,-1-1-1,0 1 0,-1-1 1,1 0-1,-1 1 0,0-1 1,-1 0-1,1 0 0,-1 0 1,0 0-29,-1-1 37,0-1 0,-1 1 0,0 0 0,0 0 0,0-1 0,-1 1 0,0 1 0,0-1 0,-1 0 0,0 1 0,0 0 0,-2-3-37,-1 0 30,0 1 1,-1 0-1,0 0 1,0 1-1,-1 0 0,1 0 1,-2 1-1,1 1 1,-1-1-1,1 1 1,-1 1-1,-1 0 1,1 0-1,-1 1 0,1 0 1,-1 1-1,0 0 1,0 1-31,4 1 7,1 0 1,0 1-1,-1 0 1,1 0-1,0 0 1,-1 1 0,1 0-1,0 0 1,0 1-1,0-1 1,1 1-1,-1 1 1,1-1-1,0 1 1,-1 0-1,2 0 1,-1 0-1,0 1 1,1 0 0,0 0-1,0 0 1,-3 5-8,-4 8 9,0 1 0,2 0 0,0 1 1,1 0-1,1 1 0,0 3-9,0-2 6,1 1 1,1 0-1,1 0 0,2 0 0,0 1 0,1-1 1,1 1-1,1-1 0,3 7-6,-2-17 5,0 0 1,1-1-1,1 1 1,0-1-1,1 0 1,1 0-1,-1-1 0,2 0 1,-1 0-1,2 0 1,-1-1-1,2 0 1,-1 0-1,1-1 0,1 0 1,-1 0-1,9 4-5,5 1 118,0 0-1,1-2 0,0-1 1,1-1-1,0-1 0,1-1 1,0-1-1,0-1 0,8-1-117,82 10 461</inkml:trace>
  <inkml:trace contextRef="#ctx0" brushRef="#br0" timeOffset="3182.969">4938 608 10602,'-1'-1'495,"-18"-14"2905,18 15-3303,1-1 1,-1 1-1,1-1 0,-1 1 0,0-1 0,1 1 0,-1 0 0,1-1 0,-1 1 0,0 0 0,1 0 0,-1-1 0,0 1 0,0 0 0,1 0 1,-1 0-1,0 0 0,1 0 0,-1 0 0,0 0 0,0 0 0,1 0 0,-1 0 0,0 0 0,1 1 0,-1-1 0,0 0-97,1 2 67,1-1 0,-1 0 0,1 1 0,-1-1 0,1 0 0,-1 0 0,1 1-1,0-1 1,0 0 0,-1 0 0,1 0 0,0 0 0,0 0 0,1 1-67,1 1 102,166 187 1092,-100-114-843,67 66 459,49 32-810,-149-138-371,-24-23 843,1 0 1,1-1 0,1 0-473,-3-4 926</inkml:trace>
  <inkml:trace contextRef="#ctx0" brushRef="#br0" timeOffset="3531.052">5435 582 7362,'-14'-10'3688,"9"8"-767,-2 10-1761,-8 6-72,-6 12-319,-3 8-161,-1 21-192,2 10-56,-7 16-48,-5 1-48,-2-5-136,-6-10-32,10-11-48,4-4 56,12-9-376,12-4-352,13-12 3985,6-1-2801</inkml:trace>
  <inkml:trace contextRef="#ctx0" brushRef="#br0" timeOffset="3874.998">5728 692 8698,'3'1'3513,"1"10"-1809,1 6-656,4 15-112,3 15-127,3 12-425,-1 7-144,-4 0-152,0-2 0,-6-15-144,3-2-160,-6-8-600,-4-10-417,-9 0 737</inkml:trace>
  <inkml:trace contextRef="#ctx0" brushRef="#br0" timeOffset="3875.998">5904 61 10218,'-34'-5'4001,"-9"-2"-2905,6 14-96,1 10-615,7 5-65,17 14-264</inkml:trace>
  <inkml:trace contextRef="#ctx0" brushRef="#br0" timeOffset="4313.132">6473 169 6705,'3'-35'6686,"-2"-26"-6686,1-11 4239,3 128-2842,0-13-1359,9 128 192,23 342 102,-35-411-646,-3 0-1,-6-1 1,-7 26 314,9-83 1930,1-8-1035</inkml:trace>
  <inkml:trace contextRef="#ctx0" brushRef="#br0" timeOffset="4672.926">6244 765 8058,'-9'-10'3721,"4"1"-1937,5 4-336,9-2-152,16 1-455,6 0-161,21 1-240,6 0-80,14 3-184,0 1-64,-7-3-96,-2 4-168,-17 0-680,-3 2-352,9 3 655</inkml:trace>
  <inkml:trace contextRef="#ctx0" brushRef="#br0" timeOffset="5006.678">6934 702 8970,'55'32'3529,"-45"-4"-2361,7 1-24,9 5-248,0 6-240,1 1-391,2 2-129,-1-7-64,3 0-32,-6-11-360,-1-1-289,-1-7-3559,-3-5 2887</inkml:trace>
  <inkml:trace contextRef="#ctx0" brushRef="#br0" timeOffset="5007.678">7695 592 7426,'-14'-12'3872,"1"12"-343,-5 24-2361,1 19-271,-10 29-185,8 14-208,-3 27-48,-13-2-24,-1 6-64,-8-4-24,-11 3-240,5 8-40,2-8-112,4 1-184,11-23 192,6-10-64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1:12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291 289 5393,'-1'-1'380,"0"0"-1,0 0 1,0 0 0,0 0-1,0 0 1,0 1-1,-1-1 1,1 0-1,0 0 1,0 1 0,-1-1-1,1 1 1,0 0-1,-1-1 1,0 1-380,-22 2 2304,15 1-2060,0 0 1,0 1-1,1 1 0,-4 1-244,5-2 446,-4 3-188,0 0-1,0 1 1,0 0 0,1 0 0,1 1 0,-1 0 0,2 1-1,-1 0 1,-5 10-258,3-4 228,2 1 0,0 0 0,1 0 0,1 1 0,0 0-1,-1 8-227,-1 17 288,1-1 0,2 2 0,2-1 0,2 1-1,2 23-287,1 0 170,3 0 0,3-1 0,2 0 0,4 0 0,18 54-170,-21-91 75,1 0 0,2-1 0,1 0 0,1-1-1,1-1 1,7 8-75,-9-16 87,1-1 0,0 0 0,2-1 0,0 0 0,0-1 0,2-1 0,0-1 0,0-1 0,1-1-87,15 6 103,0-2 1,21 5-104</inkml:trace>
  <inkml:trace contextRef="#ctx0" brushRef="#br0" timeOffset="618.825">790 675 4641,'-7'-32'5232,"2"0"0,0-9-5232,1 54 4027,-2 15-3593,0 52 412,4 1 0,4 15-846,14 162 632,-14-231-581,0 6-11,2 0 1,1 0 0,1 0 0,2 0 0,9 22-41,-17-54-42,0-1 0,0 1 0,0 0 0,1-1 0,-1 1 0,0 0 0,1-1 0,-1 1 0,0 0 0,1-1 0,-1 1 0,1-1 0,-1 1 0,1-1 1,-1 1-1,1-1 0,0 1 0,0-1 42,-1 0-82,1 0 0,-1 0-1,0-1 1,1 1 0,-1-1 0,1 1 0,-1 0 0,0-1 0,1 1 0,-1-1 0,0 1 0,1-1 0,-1 1-1,0-1 1,0 1 0,1-1 0,-1 1 0,0-1 0,0 1 0,0-1 0,0 1 0,0-1 0,0 0 0,0 1-1,0-1 83,6-19-813</inkml:trace>
  <inkml:trace contextRef="#ctx0" brushRef="#br0" timeOffset="965.505">779 593 7138,'-21'-6'3688,"4"1"-927,9 5-625,5-4-663,4-3-329,26-6-440,6-1-240,16-1-240,6-9-64,13 3-96,3 0-16,2-2-24,-2 13-232,-15 6-504,-10 5-336,-11 10 560</inkml:trace>
  <inkml:trace contextRef="#ctx0" brushRef="#br0" timeOffset="1301.433">815 967 6585,'-24'25'3921,"10"-8"-288,14-10-1889,9 2-151,10-14-553,8-2-240,8-6-400</inkml:trace>
  <inkml:trace contextRef="#ctx0" brushRef="#br0" timeOffset="1686.201">1693 847 10530,'-21'7'4601,"-2"11"-2768,5 15-345,1 5-136,5 10-608,5-1-207,10 0-297,4 4-96,4-11-80,-1-2 32,-1-10-120,-2-7-352,-1-9-673,-1-6 1833,-5-6-888</inkml:trace>
  <inkml:trace contextRef="#ctx0" brushRef="#br0" timeOffset="1686.697">1652 618 9522,'-12'-40'4561,"-14"10"-1832,6 1-649,7 17-1088,0-8-400,12 14-272,5 6-160,13 10 2881,8 14-2201</inkml:trace>
  <inkml:trace contextRef="#ctx0" brushRef="#br0" timeOffset="2212.069">1012 1005 5225,'-92'-60'2683,"90"59"-2487,-1-1-1,1 1 1,-1 0-1,0 0 1,0 0-1,0 0 1,1 0-1,-1 0 1,0 1-1,0-1 1,0 1-1,0 0 1,0 0-1,0 0 1,0 0-1,0 1 1,0-1-1,0 1 1,0 0-1,0 0 1,0 0-1,0 0 1,1 0-1,-2 1-195,-6 2 734,8-3-568,-19 9 1690,20-9-1786,1-1-1,0 0 1,-1 0-1,1 0 1,-1 1 0,1-1-1,0 0 1,-1 1 0,1-1-1,0 0 1,-1 1-1,1-1 1,0 0 0,0 1-1,-1-1 1,1 0 0,0 1-1,0-1 1,0 1-1,0-1 1,-1 1 0,1-1-1,0 0 1,0 1 0,0-1-1,0 1 1,0-1-1,0 1 1,0-1 0,0 1-1,0-1 1,0 1 0,1-1-1,-1 0 1,0 1-1,0-1 1,0 1 0,0-1-1,1 0 1,-1 1 0,0-1-70,1 1 589,4-1-96,27-5-219,0-1 0,0-2 0,2-2-274,-7 1 53,0 2 0,0 1 0,0 2 0,1 0 0,16 1-53,-35 3 8,-5-1-6,1 1 1,-1 0 0,0 0 0,0 0-1,1 1 1,-1 0 0,0-1-1,0 1 1,0 1 0,0-1 0,0 1-1,0-1 1,2 2-3,-6-3 1,0 1 0,0-1-1,1 0 1,-1 0 0,0 1 0,0-1 0,0 0 0,0 0-1,1 1 1,-1-1 0,0 0 0,0 0 0,0 1-1,0-1 1,0 0 0,0 0 0,0 1 0,0-1-1,0 0 1,0 1 0,0-1 0,0 0 0,0 0-1,0 1 1,0-1 0,0 0 0,0 1 0,0-1-1,0 0 1,0 0 0,-1 1 0,1-1 0,0 0 0,0 0-1,0 0 1,-1 1-1,-10 7 20,-17 3 8,-61 10 27,0-3-1,-17-3-54,51-7 13,36-6-7,15-3 2,1 1 1,-1 1-1,0-1 0,0 0 1,0 1-1,0 0 1,1 0-1,-1 0 0,0 1 1,1-1-1,-1 1 0,0 0-8,4-2 3,0 0 0,0 0-1,0 0 1,-1 0-1,1 1 1,0-1-1,0 0 1,0 0 0,0 0-1,0 0 1,0 0-1,0 0 1,0 1-1,0-1 1,0 0 0,0 0-1,0 0 1,0 0-1,0 0 1,0 0 0,0 1-1,0-1 1,0 0-1,0 0 1,0 0-1,0 0 1,0 0 0,0 0-1,0 0 1,0 1-1,1-1 1,-1 0-1,0 0 1,0 0 0,0 0-1,0 0 1,0 0-1,0 0 1,0 0-1,0 0 1,0 1 0,1-1-1,-1 0 1,0 0-1,0 0 1,0 0-1,0 0 1,0 0 0,0 0-1,1 0 1,-1 0-1,0 0 1,0 0 0,0 0-1,0 0 1,0 0-1,0 0 1,1 0-1,-1 0-2,12 1 397,25-5-157</inkml:trace>
  <inkml:trace contextRef="#ctx0" brushRef="#br0" timeOffset="2888.437">2036 901 4073,'-20'-11'1029,"14"8"-366,1 0 1,0 0-1,0 0 1,1-1-1,-1 0 1,1 1-1,-1-2-663,1 3 4960,-1 10-2460,2 20-2181,1-1 0,2 1-1,0 0 1,2-1-1,2 3-318,24 142 960,-3-83 380,-31-117-1251,3-1 1,0 1-1,2 0 0,0-1 0,3 1 1,0 0-1,2-1 0,0 1 0,2 1 0,2-1 1,6-16-90,-12 37 2,1 1 1,0-1 0,1 0-1,-1 1 1,1 0 0,0 0-1,1 0 1,-1 0 0,1 1-1,1 0 1,-1 0-1,1 0 1,-1 0 0,1 1-1,1 0 1,-1 0 0,6-1-3,-5 2-35,1 1 1,-1 0 0,1 0-1,-1 1 1,1 0 0,0 0-1,0 1 1,0 0 0,-1 0 0,1 1-1,0 0 1,0 0 0,-1 1-1,1 0 1,-1 1 0,5 1 34,7 5-417,0 0-1,0 1 1,-1 1 0,4 4 417,28 21-544</inkml:trace>
  <inkml:trace contextRef="#ctx0" brushRef="#br0" timeOffset="3322.465">2906 866 9114,'0'-2'366,"-1"-1"0,0 1 1,1 0-1,-1-1 0,0 1 0,0-1 1,-1 1-1,1 0 0,0 0 1,-1 0-1,1 0 0,-1 0 0,0 0 1,0 0-1,1 0 0,-1 1 0,0-1 1,-1 1-1,0-1-366,0 0 237,-1 1 1,0-1 0,0 1-1,0 0 1,0 0 0,0 0-1,0 1 1,0 0 0,0-1-1,0 1 1,-3 1-238,-6 0 163,1 2 0,0-1-1,0 1 1,0 1 0,0 0 0,0 1 0,-8 5-163,6-3 98,1 0-1,1 2 1,-1-1 0,1 1 0,0 2-98,9-9 16,0 1-1,0 0 1,0 0 0,0 0 0,0 1 0,1-1 0,0 1-1,-1 0 1,1-1 0,1 1 0,-1 0 0,0 0-1,1 0 1,0 0 0,0 1 0,0-1 0,1 0 0,-1 0-1,1 4-15,0-6 4,1 1 0,-1-1-1,1 1 1,0-1 0,0 1-1,0-1 1,0 0 0,0 0-1,0 1 1,0-1-1,1 0 1,-1 0 0,1 0-1,0 0 1,0-1 0,0 1-1,-1 0 1,1-1 0,1 1-1,-1-1 1,0 0 0,0 0-1,0 0 1,1 0 0,-1 0-4,10 3 13,-1 0 0,1-1 0,-1-1 1,10 1-14,-17-2 2,23 3 13,-8-2-12,1 1 0,-1 1-1,0 0 1,0 2 0,11 4-3,-27-9-3,1 1 1,-1 0 0,1-1 0,-1 1 0,0 1 0,0-1 0,0 0-1,0 1 1,0-1 0,0 1 0,-1 0 0,1 0 0,-1 0 0,0 0-1,0 0 1,0 1 0,0-1 0,0 1 0,-1-1 0,0 1-1,0 0 1,0-1 0,0 1 0,0 0 0,-1 0 0,1 0 0,-1 0-1,0-1 1,-1 1 0,1 1 2,-2 7 1,-1-1-1,0 0 1,0 0 0,-1 0-1,-1 0 1,1-1-1,-2 0 1,0 0 0,0 0-1,0-1 1,-2 1-1,1-1 1,-1-1 0,0 0-1,-1 0 1,1-1-1,-2 0 1,1 0 0,-1-1-1,0 0 1,0-1 0,-1 0-1,1 0 1,-10 1-1,9-3 14,-1-1 0,0-1 0,1 0 0,-1-1 1,-9 0-15,17 0-38,-1-1 0,1 1 1,0-1-1,0 0 0,0 0 1,0 0-1,0 0 0,0-1 1,0 1-1,0-1 0,1 0 1,-1-1-1,1 1 0,-1 0 1,1-1-1,0 0 0,-2-2 38,4 4-56,0 0-1,1 0 0,-1 0 1,0 0-1,1 0 1,-1 0-1,1 0 0,-1-1 1,1 1-1,0 0 0,-1 0 1,1-1-1,0 1 57,4-17-456</inkml:trace>
  <inkml:trace contextRef="#ctx0" brushRef="#br0" timeOffset="3753.225">3316 599 7850,'-28'-38'3913,"10"20"-665,6 7-1415,5 25-633,1 7-128,6 20-512,3 11-32,7 5-160,2 5-80,5 7-128,-2 5-31,-1 4-49,0 3-8,-8-15 16,-3-5-104,-3-16-401,-5-6-215,5-11 320</inkml:trace>
  <inkml:trace contextRef="#ctx0" brushRef="#br0" timeOffset="4136.375">3058 915 11482,'-7'2'4601,"14"-2"-2888,11 2-529,13-6-184,16-6-352,23-2-368,8-3 233,10 3 2431,-8 3-2104</inkml:trace>
  <inkml:trace contextRef="#ctx0" brushRef="#br0" timeOffset="4677.624">3757 721 8850,'0'-1'229,"0"0"1,0 0-1,0 0 0,0 1 1,0-1-1,0 0 1,0 0-1,1 0 0,-1 0 1,0 0-1,0 0 1,1 0-1,-1 0 0,1 0 1,-1 1-1,1-1 1,-1 0-1,1 0 0,-1 0 1,1 1-1,0-1 1,0 0-1,-1 1 0,1-1 1,0 1-1,0-1 0,-1 1 1,2-1-230,-1 1 79,-1 0 0,1 0 1,0 0-1,0 0 0,0 0 1,0 0-1,-1 1 0,1-1 1,0 0-1,0 1 0,0-1 0,-1 0 1,1 1-1,0-1 0,0 1 1,-1-1-1,1 1 0,0-1 1,-1 1-1,1-1 0,-1 1 0,1 0 1,-1-1-1,1 1 0,-1 0 1,1 0-1,-1-1 0,0 1 1,1 0-1,-1 0 0,0 0 0,1 0-79,2 8 161,-1-1 0,0 1 0,0 0 0,-1-1-1,0 1 1,0 0 0,-1 0-161,-2 67 339,1-59-263,-4 74 174,4 1 0,9 70-250,-7-153 17,0 1 0,0 0 1,1-1-1,1 0 0,-1 1 0,1-1 0,1 0 1,0 0-1,0 0 0,4 3-17,-4-10 91,-3-8-37,-3-10 5,-16-51 2,3-2 1,3 0-1,1-13-61,11 74 1,-7-67 4,3-1 1,4 1-1,4-13-5,-3 76 0,1 0 0,0 1 0,1 0 0,0-1 0,1 1 0,-2 6 1,0 0 0,0 0 0,1 1 0,0-1 0,0 1 0,0-1 0,0 1 0,1 0 0,-1 0 0,1 0 0,1 0-1,-4 3 1,-1 1 1,1-1-1,-1 1 1,1-1-1,0 1 1,-1-1-1,1 1 0,-1-1 1,1 1-1,0 0 1,-1 0-1,1-1 0,0 1 1,0 0-1,-1 0 1,1 0-1,0-1 0,-1 1 1,1 0-1,0 0 1,0 0-1,-1 0 0,1 0 1,0 1-1,0-1 1,-1 0-1,1 0 1,0 0-1,0 1 0,-1-1 1,1 0-1,0 1 1,-1-1-1,1 1 0,-1-1 1,1 0-1,-1 1 1,1-1-1,0 1 0,-1 0-1,3 3 9,-1 0 0,0 0 0,0 0 0,0 0 0,0 0 0,0 4-9,1 0 6,5 13 6,14 42 63,2-2 0,3-1 0,3-1 0,15 21-75,5-12 100,3-1-1,14 10-99,39 47 196,-98-113-228,6 5 744,-10-20-203,-4-12-52,-1-25 232,5-37-689,0-11 136,-7-127 5,-1-23-73,4 234 19,0-6-146,0 0 0,1-1 0,0 1 0,1 0 1,0 1-1,2-3 59,-4 12 16,0-1 0,1 0 0,0 1 0,-1-1 0,1 1 0,0-1 0,0 1 0,0-1 0,0 1 0,0 0 0,0 0 0,0-1 0,0 1 0,1 0 0,-1 0 0,0 0 0,1 0 0,-1 0 0,1 1 0,-1-1 0,1 0 0,-1 1 1,1-1-1,-1 1 0,1-1 0,0 1 0,-1 0 0,1 0 0,0-1 0,-1 1 0,1 0 0,0 1 0,-1-1 0,1 0 0,0 0 0,-1 1 0,1-1 0,0 1 0,-1-1 0,1 1 0,-1 0 0,1 0 0,-1 0-16,39 19 392</inkml:trace>
  <inkml:trace contextRef="#ctx0" brushRef="#br0" timeOffset="5283.776">4700 1095 5433,'18'-63'3031,"-18"63"-2942,1-1 0,-1 1 0,0 0 0,0-1 0,0 1 0,0-1 0,0 1 0,0 0 0,1-1 0,-1 1 0,0-1 0,0 1 0,0 0 0,-1-1 0,1 1 0,0-1 0,0 1-1,0-1 1,0 1 0,0 0 0,0-1 0,0 1 0,-1 0 0,1-1 0,0 1 0,0-1 0,-1 1 0,1 0 0,0 0 0,-1-1 0,1 1 0,0 0 0,0-1 0,-1 1 0,1 0-1,-1 0 1,1 0 0,0-1 0,-1 1-89,1 0 61,0 0 0,1 0 0,-1 0 0,0 0-1,0 0 1,0 1 0,0-1 0,0 0 0,0 0 0,0 0-1,0 0 1,1 0 0,-1 0 0,0 0 0,0 0 0,0 0-1,0 0 1,0 1 0,0-1 0,0 0 0,0 0 0,0 0-1,0 0 1,0 0 0,0 0 0,0 0 0,0 1-1,0-1 1,0 0 0,0 0 0,0 0 0,0 0 0,0 0-1,0 0 1,0 0 0,0 1 0,0-1 0,0 0 0,0 0-1,0 0 1,0 0 0,0 0 0,0 0 0,0 0 0,0 1-1,0-1 1,0 0 0,0 0 0,0 0 0,-1 0 0,1 0-1,0 0 1,0 0 0,0 0 0,0 0 0,0 0 0,0 0-1,0 0 1,-1 0 0,1 1 0,0-1 0,0 0-61,1 0 1076,19 6 616,12 6-1069,-23-8-479,1 0 1,-1-1-1,1 0 0,0-1 0,0 0 0,1 0 0,-1-1 0,0 0 1,0-1-1,4 0-144,-10-1 26,0 0 0,0 1 1,0-2-1,0 1 0,0 0 1,-1-1-1,1 1 0,0-1 1,-1 0-1,0 0 0,1-1 1,-1 1-1,0-1 0,0 1 1,0-1-1,0 0 0,-1 0 0,1 0 1,-1-1-1,0 1 0,0-1 1,0 1-1,0-1 0,-1 0 1,2-2-27,-2 1 14,1 0 1,-1 0-1,0-1 1,0 1-1,-1-1 1,1 1-1,-1-1 1,0 1-1,-1-1 1,1 1-1,-1-1 1,0 1-1,-1 0 1,1-1-1,-1 1 1,0 0-1,0 0 1,-2-3-15,1 3 6,-1-1 1,1 1 0,-1 0 0,0 0 0,-1 0 0,1 0 0,-1 0 0,0 1 0,0 0 0,0 0 0,-1 1 0,0-1-7,3 2 0,-1 1 0,0 0 1,0-1-1,0 1 0,0 0 1,0 1-1,0-1 1,0 1-1,0 0 0,-1 0 1,1 0-1,0 0 1,0 1-1,0 0 0,0 0 1,0 0-1,0 0 0,0 1 1,1-1-1,-2 1 0,-6 4-1,1 0 0,0 1 0,0 0-1,1 1 1,-1 0 0,2 0 0,-1 0-1,1 2 1,1-1 0,-1 1 0,2 0-1,-1 0 1,-4 11 1,3-5 4,1 0 0,0 1-1,1 0 1,1 0 0,1 0-1,0 1 1,1 0 0,1 0 0,1 4-4,1-12 4,0 0 0,1 0 0,0 0 0,1 0 0,1 0 0,-1 0 0,1-1 0,1 1 1,0-1-1,0 1 0,1-1 0,0-1 0,1 1 0,0-1 0,0 0 0,0 0 0,1-1 0,1 0 1,6 6-5,-5-6 36,0 0 0,0-1 0,1 0 1,0-1-1,0 0 0,1 0 0,-1-1 1,1-1-1,0 0 0,0 0 1,0-1-1,0 0 0,0-1 0,0 0 1,1-1-1,-1-1 0,0 1 0,0-2-36,34-7 1910,3 0-902</inkml:trace>
  <inkml:trace contextRef="#ctx0" brushRef="#br0" timeOffset="5812.216">5233 960 8482,'-8'-14'2634,"5"9"-1711,0-1 0,0 1-1,1-1 1,-1 1 0,1-1 0,0 0 0,1-2-923,15 54 3360,6 17-3058,-11-16-16,-2 0 1,0 33-287,1 4 144,2-31-52,-9-51-85,-1 1 0,1-1 1,0 1-1,0-1 0,0 1 0,0-1 1,0 0-1,0 0 0,1 1 0,-1-1 1,1 0-1,0 0 0,0 0 0,0 0 1,-1-1-1,2 1 0,0 0-7,-2-1 8,1-1-1,-1 0 1,1 1 0,-1-1-1,1 0 1,-1 0 0,1 0-1,-1 0 1,1-1 0,-1 1-1,1 0 1,-1 0 0,1-1 0,-1 1-1,0-1 1,1 0 0,-1 1-1,0-1 1,1 0 0,-1 0-1,0 0 1,0 0 0,1 0-8,27-28 95,-25 24-80,7-9 1,-1-1 1,0-1-1,-2 0 1,1 0-1,-2 0 1,0-1-1,1-6-16,1-1 4,1 1-1,11-20-3,-21 41 0,1 1-1,0 0 0,0-1 0,0 1 0,-1 0 0,1 0 0,0-1 0,0 1 0,1 0 1,-1 0-1,0 0 0,0 0 0,0 1 0,1-1 0,-1 0 0,0 0 0,1 1 0,-1-1 0,1 1 1,0-1 0,0 1-2,-1 0 1,1 0 0,-1 1 0,0-1-1,1 0 1,-1 1 0,0-1 0,1 1-1,-1-1 1,0 1 0,0-1 0,0 1-1,1 0 1,-1 0 0,0 0 0,0 0-1,0 0 1,0 0 1,6 7-7,0 1 0,-1-1 0,-1 1 0,1 0 0,1 7 7,-1-6-2,4 10 0,2-1 0,0 0 0,1-1 0,13 15 2,-22-28 3,0-1-1,1 0 0,-1 0 0,1 0 0,0 0 0,0-1 0,0 0 0,1 0 1,-1 0-1,1-1 0,0 1 0,-1-1 0,1-1 0,0 1 0,0-1 0,0 0 0,0 0 1,0-1-1,0 0 0,1 0-2,-4 0 15,0 0 0,0-1 0,0 0 0,-1 1 0,1-1 0,0 0 0,-1 0 0,1 0 0,-1-1 0,1 1 0,-1-1 0,1 1 0,-1-1 0,0 0 0,0 0 0,2-1-15,-1-1 35,0-1 0,0 1 1,0 0-1,-1-1 1,0 1-1,0-1 0,0 0 1,0 0-1,0 0-35,1-11 92,1 0 0,-2 0 0,-1-1 0,0 1-1,-1-10-91,-3-33 182,-5-20-182,2 32-11,2-1 0,3-26 11,1 72-12,0 1-1,0-1 1,0 0 0,0 0-1,1 1 1,-1-1-1,0 0 1,1 0-1,0 1 1,-1-1-1,1 0 1,0 1-1,0-1 1,0 1 12,-1 0 49,1 1-1,0 0 1,-1-1 0,1 1-1,0 0 1,-1-1 0,1 1 0,0 0-1,-1 0 1,1 0 0,0 0-1,0 0 1,-1 0 0,1 0 0,0 0-1,-1 0 1,1 0 0,0 0-1,0 0 1,-1 1 0,1-1 0,0 0-1,-1 0 1,1 1 0,0-1-1,-1 0 1,1 1 0,-1-1 0,1 1-1,-1-1 1,1 1 0,-1-1-1,1 1 1,0 0-49,14 16 762</inkml:trace>
  <inkml:trace contextRef="#ctx0" brushRef="#br0" timeOffset="6595.954">6625 705 4385,'107'-111'2803,"-103"107"-2483,-1 0-1,1 0 1,-1 0-1,0 0 1,0-1-1,-1 1 0,2-4-319,-4 7 98,1 0 0,-1 0 0,0-1 0,0 1 0,0 0 0,0 0 0,0 0 0,0 0 0,0 0 0,0-1 0,0 1-1,0 0 1,-1 0 0,1 0 0,0 0 0,-1 0-98,-1-8 559,1 5-301,0-1-1,0 1 0,0-1 0,0 1 1,-1-1-1,0 1 0,0 0 0,0 0 0,0 0 1,-1 0-1,0 0 0,1 0 0,-1 1 0,-1-1 1,1 1-1,-4-3-257,2 3 156,0 0 0,0 0 0,0 1 0,0 0 0,0-1 1,-1 2-1,1-1 0,-1 1 0,0-1 0,1 2 0,-1-1 0,-2 1-156,-8 0 122,0 0 0,0 2 0,0 0 0,0 1 0,1 0-1,-1 2 1,1-1 0,0 2 0,-2 1-122,-6 4 95,1 1-1,0 1 1,1 0-1,1 2 1,0 1-1,1 0 1,1 1-1,0 1 1,1 1-1,1 0 1,1 1-1,1 1 1,1 1-1,0 0 1,2 0-1,1 1 1,-4 11-95,6-7 58,1 0 0,1 1 0,1 0 0,1 0 0,2 0 0,1 0 0,1 0 0,3 18-58,-1-31 31,0 0 0,1-1-1,0 1 1,1-1 0,1 0-1,0 0 1,1 0 0,0-1-1,2 0 1,-1 0 0,1 0-1,1-1 1,0 0 0,1-1-1,0 0 1,1-1 0,1 1-31,8 3 42,0 0 0,1-2 0,0 0 0,1-1 0,1-1 0,-1-1 0,1-2 0,18 4-42,1-1 62,1-2 0,0-3 0,1-1 0,18-2-62,-29-2 269,0-1 1,1-2 0,-2-2 0,1-1-1,0-1 1,-1-1 0,-1-3-1,10-4-269,20-17 883</inkml:trace>
  <inkml:trace contextRef="#ctx0" brushRef="#br0" timeOffset="7197.994">7166 971 8306,'24'-117'3386,"-23"114"-3077,-1-1 0,1 0 0,-1 0 0,0 0 0,0 0 0,0 1 0,-1-3-309,1 5 99,0 1 0,0-1 0,0 1 0,-1-1 0,1 1 0,0-1 0,0 1 0,-1-1 0,1 1 1,0-1-1,-1 1 0,1 0 0,-1-1 0,1 1 0,0-1 0,-1 1 0,1 0 0,-1-1 0,1 1 0,-1 0-99,-1-2 801,1 2-733,1 0 1,-1 0-1,1 0 1,-1 0-1,0 0 1,1 0-1,-1 0 1,1 0-1,-1 0 1,1 0-1,-1 1 1,1-1-1,-1 0 0,1 0 1,-1 0-1,1 1 1,-1-1-1,1 0 1,-1 1-1,1-1 1,-1 0-1,1 1 1,0-1-1,-1 0 1,1 1-1,0-1 1,-1 1-1,1-1 1,0 1-1,-1-1 0,1 1 1,0-1-1,0 1 1,0-1-1,-1 1 1,1-1-1,0 1 1,0-1-1,0 1 1,0 0-1,0-1-68,-8 23 106,1 0 1,1 0-1,1 0 0,2 1 1,0-1-1,1 1 0,1 6-106,0 1 106,1 0-1,1 0 0,4 14-105,-4-36 24,0 0 0,1 0 1,1 1-1,-1-2 0,1 1 0,1 0 1,0-1-1,0 1 0,1-1 0,0 0 1,0-1-1,0 1 0,7 6-24,-7-11 14,-1 1-1,1-1 1,0 1 0,0-1-1,0-1 1,0 1 0,1-1-1,-1 0 1,1 0 0,-1 0-1,1-1 1,0 0 0,0 0-1,0 0 1,-1-1-1,1 0 1,0 0 0,0 0-1,0-1 1,0 0 0,-1 0-1,1-1 1,0 1 0,1-2-14,3-1 12,0 0 1,0 0 0,0-1 0,0-1 0,-1 0 0,0 0-1,0 0 1,-1-1 0,1-1 0,-2 0 0,1 0 0,4-7-13,-3 2 9,-1 0 0,0-1 0,-1 0 0,0-1 0,-2 1 0,1-1 1,-2 0-1,0-1 0,0-5-9,3-29 18,-2 0 1,-2-14-19,4-38 17,6 183-72,-9-57 25,0-1 0,2 0 0,1 1 0,1-2 0,1 1 0,0-1 0,2-1 0,1 0 0,0 0 0,2-2 0,0 1 0,1-2 0,1 0 0,1 0 0,12 9 30,-22-21-191,0-1-1,0-1 0,0 1 1,0-1-1,1 0 1,0-1-1,5 3 192,15-2-443</inkml:trace>
  <inkml:trace contextRef="#ctx0" brushRef="#br0" timeOffset="7586.322">8003 582 8258,'-5'-39'2402,"3"27"-1402,0-1-1,1 0 1,0 0-1,1 0 1,0-6-1000,5 55 3003,1 55-2245,4 0-1,5-1 1,22 80-758,-27-134-27,0 6 334,4 34-307,-12-65-207,-1 0-1,0 1 1,-1-1-1,-1 0 1,0 1-1,0-1 1,-1 0-1,0 1 1,-2 0 207,-6 11-1348,-3-10 561</inkml:trace>
  <inkml:trace contextRef="#ctx0" brushRef="#br0" timeOffset="7941.629">7773 862 9890,'0'-19'4249,"9"3"-2385,14 9-31,21 2-617,3 1-200,9-2-416,7-1-127,2 1-257,1 1-56,-11 1-24,-7 1-304,-10 2-240,-4 3 247</inkml:trace>
  <inkml:trace contextRef="#ctx0" brushRef="#br0" timeOffset="8298.6">8270 112 9762,'-3'-9'944,"0"1"0,0-1 1,1 1-1,1-1 0,-1 0 0,1 0 0,1-5-944,0 13 127,0-1 0,0 0 0,0 1 0,1-1 0,-1 0 0,1 1 0,-1-1 0,1 1 1,-1-1-1,1 1 0,0-1 0,0 1 0,0-1 0,0 1 0,0 0 0,0-1 0,0 1 0,1 0-127,0 0 61,0-1 0,0 2 0,0-1 0,0 0 0,0 0 0,0 1 0,0-1 1,0 1-1,0-1 0,0 1 0,1 0 0,-1 0 0,0 0 0,0 0 0,0 0 0,1 1 0,-1-1 1,0 0-62,10 3 106,-1 0 1,1 0-1,-1 1 1,0 1-1,0 0 1,-1 0-1,1 1 1,-1 1 0,7 5-107,1 2 103,0 1 1,-1 1 0,-1 1-1,14 18-103,3 10 132,-1 2 0,-2 2-1,20 48-131,-3 6 201,15 56-201,-40-96 53,-3 2 0,-4 0-1,6 45-52,-15-61 29,-2 0 0,-2 0-1,-3 0 1,-1 0 0,-4 14-29,1-38 20,0 1 0,-2-2 1,0 1-1,-2-1 0,-1 0 1,0-1-1,-2 0 0,-9 12-20,-19 25 42,-3-1-1,-19 15-41,45-56-125,6-7-267,12-10-189,6-4-401,15-10 184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1:25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250 154 2785,'-1'-2'487,"0"1"0,0 0 0,1 0 0,-1-1 0,0 1 0,1 0 1,-1-1-1,1 1 0,0 0 0,-1-1 0,1 1 0,0-1 0,0 1 1,0-1-1,0 1-487,0-1 186,0 1 1,0-1-1,0 1 0,0-1 1,0 1-1,-1-1 1,1 1-1,0 0 1,-1-1-1,1 1 0,-1 0 1,0-1-1,1 1 1,-1 0-1,0-1 1,0 1-1,0 0 0,0 0 1,0 0-1,-1-1-186,-5-2 234,-1 0-1,0 0 0,0 0 0,0 1 1,0 0-1,-1 1 0,1 0 0,-1 0 1,0 1-1,-4 0-233,9 1 65,0 0-1,0 1 1,0-1 0,0 1 0,0 0-1,0 0 1,0 1 0,0-1 0,0 1-1,1 0 1,-1 0 0,0 0 0,1 0-1,0 1 1,0-1 0,-1 1-1,0 2-64,-3 2 88,0 1 0,1 0 0,0 1 0,0-1 0,1 1 0,-1 1-88,2 0 18,0 1-1,0 0 1,1-1 0,0 1-1,1 0 1,0 0-1,0 1 1,2-1 0,-1 0-1,2 1 1,-1-1 0,1 0-1,1 0 1,0 0-1,1 0 1,0 0 0,4 9-18,-4-12 13,0-1 0,0 1 0,1-1 0,0 0 0,0 0 1,0-1-1,1 1 0,0-1 0,1 0 0,-1 0 0,1-1 0,1 1 1,-1-1-1,0-1 0,1 1 0,0-1 0,0 0 0,1-1 0,-1 0 1,1 0-1,-1 0 0,1-1 0,0 0 0,0-1 0,2 1-13,-1-2 11,0 0 0,0 0 0,0-1 1,0 0-1,0 0 0,0-1 0,0-1 0,0 1 0,-1-1 0,1-1 0,-1 0 0,0 0 0,0 0 0,0-1 0,-1 0 0,1-1 1,-1 1-1,-1-2 0,1 1 0,-1-1 0,0 0 0,0 0 0,-1 0 0,2-4-11,3-6 18,0 0 1,-2-1-1,0 0 0,-1 0 0,0 0 0,-2-1 1,0 0-1,-1-1 0,-1 1 0,0-19-18,-2 31 5,-1-1 0,0 1-1,-1-1 1,1 1 0,-1-1-1,-1 1 1,0 0 0,0 0-1,0-1 1,-1 1 0,0 1-1,0-1 1,0 0 0,-1 1 0,-4-6-5,4 8 11,-1-1 1,0 0-1,0 1 1,0 0-1,0 0 1,-1 0 0,1 1-1,-1 0 1,0 0-1,0 0 1,0 1 0,0 0-1,-1 0 1,1 1-1,-1-1 1,1 1-1,-1 1 1,1-1-12,-9 0 34,0 1-1,1 1 1,-1-1 0,0 2-1,1 0 1,0 1-1,-1 1 1,1 0 0,1 1-1,-1 0 1,0 1 0,1 0-1,1 1 1,-2 2-34,10-6 3,-1 1 1,1 1-1,0-1 1,1 1 0,-1-1-1,1 1 1,0 0-1,0 0 1,0 0-1,1 1 1,-1-1-1,2 1 1,-1-1-1,0 1 1,1 0-1,0-1 1,0 1 0,1 0-1,0 4-3,0 8 4,0 0-1,1 0 1,2 0 0,0 0-1,4 14-3,-3-18 4,0 0-1,1 0 1,0-1-1,1 0 0,1 0 1,0 0-1,1-1 1,6 7-4,-9-12 4,1-1-1,-1 0 1,2 0 0,-1 0-1,0-1 1,1 1 0,0-2-1,1 1 1,-1-1 0,1 0-1,-1-1 1,1 1 0,0-1-1,1-1 1,0 1-4,-4-3 6,0 1 0,-1-1 1,1 0-1,0 0 0,-1 0 0,1 0 0,0-1 1,-1 0-1,1 0 0,-1 0 0,1 0 1,-1-1-1,0 0 0,3-1-6,0-1 10,0 0 0,0-1 1,-1 0-1,1 0 0,-1-1 1,-1 1-1,1-1 0,1-3-10,1-1 11,-1 0-1,0-1 1,-1 1 0,0-1 0,0 0-1,-2-1 1,1 0 0,-1 1-1,-1-1 1,0-1 0,-1 0-11,-1 5 6,0 0 1,-1-1 0,0 1 0,-1 0 0,0 0-1,0-1 1,-1 1 0,0 0 0,0 0 0,-1 0 0,0 1-1,0-1 1,-1 1 0,0-1 0,0 1 0,-3-3-7,4 6 7,-1-1 1,0 1-1,0 0 0,0 1 1,-1-1-1,1 1 1,-1 0-1,0 0 1,0 0-1,0 0 1,0 1-1,0 0 1,0 0-1,-1 0 1,1 1-1,-1 0 0,1 0 1,-1 0-1,0 1 1,1 0-1,-1 0 1,1 0-1,-1 1 1,-2 0-8,-2 1 14,0 0 1,1 1 0,-1 0 0,1 0 0,0 1-1,0 0 1,0 1 0,1 0 0,-1 0-1,1 1 1,0 0 0,1 0 0,-4 5-15,6-7 1,1 1 0,1-1 0,-1 1 0,1 0 0,0 0 0,0 0 0,0 0 0,0 1 0,1-1 0,0 1 0,0-1 0,1 1 0,0 0 0,0 0 0,0-1 0,0 1 0,1 0-1,0 0 1,0 0 0,1 0 0,0 0 0,0 0 0,0 0-1,1 0 3,0 1-1,0-1 0,1 0 1,-1 0-1,1 0 0,1 0 0,-1 0 1,1 0-1,0-1 0,0 0 1,1 0-1,0 0 0,0 0 0,0-1 1,0 0-1,0 0 0,1 0 1,0-1-1,0 1 0,0-2 1,0 1-1,0-1 0,1 1 0,-1-2 1,1 1-1,0-1 0,-1 0 1,1 0-1,0-1 0,-1 0 0,1 0 1,0 0-1,0-1 0,-1 0 1,1-1-1,-1 1 0,1-1 0,-1-1 1,2 0-3,0-1 7,0-1 1,-1 0 0,1-1-1,-1 0 1,0 0 0,-1 0 0,0-1-1,0 0 1,0 0 0,-1-1-1,0 1 1,0-1 0,-1 0-1,0 0 1,0-1 0,-1 1-1,0-1 1,-1 0 0,0 0-1,0 0 1,-1 0 0,0 0-1,0 0 1,-1 0 0,-1-4-8,1 10 3,-1 0-1,0-1 1,0 1 0,0 0 0,0 0 0,0 0-1,-1 0 1,1 0 0,-1 0 0,0 1-1,0-1 1,0 0 0,0 1 0,0-1 0,0 1-1,-1 0 1,1 0 0,-3-1-3,1 0 4,-1 1-1,0-1 1,0 1 0,0 1 0,0-1-1,0 0 1,0 1 0,-1 0 0,1 1-1,0-1 1,-1 1-4,-5 0 6,1 0 0,-1 1 0,0 0 0,1 1 0,0 0-1,-1 0 1,1 1 0,0 1 0,0-1 0,1 2 0,-5 2-6,11-5 0,0 0 1,0 0-1,0 0 0,0 0 1,0 1-1,1 0 0,-1-1 1,1 1-1,-1 0 0,1 0 1,0 0-1,0 1 0,1-1 1,-1 0-1,1 1 0,0-1 1,-1 1-1,2-1 1,-1 1-1,0 0 0,1-1 1,-1 1-1,1 0 0,0 0 1,0-1-1,1 4 0,0-2 0,0-1 0,0 1 0,1 0 1,0 0-1,0-1 0,0 1 0,0-1 0,1 1 0,-1-1 0,1 0 1,0 0-1,1 0 0,-1-1 0,1 1 0,-1-1 0,1 0 1,0 0-1,0 0 0,4 2 0,0-1 3,0-1 1,0 1-1,0-1 0,1-1 1,0 1-1,-1-1 0,1-1 1,0 0-1,0 0 0,0-1 1,0 0-1,0 0 1,6-2-4,-11 1 3,0 1 1,0-1 0,-1 0 0,1 0 0,0 0-1,-1 0 1,1-1 0,-1 0 0,1 1 0,-1-1-1,0-1 1,0 1 0,0 0 0,0-1 0,0 1-1,0-1 1,-1 0 0,1 0 0,-1 0 0,0 0-1,0-1 1,0 1 0,-1 0 0,1-1 0,-1 1-1,1-1 1,-1 0 0,0 1 0,-1-1 0,1 0-1,-1 0 1,1-2-4,-1 2 5,0 1 0,0-1 0,0 1 0,-1-1 0,1 1 0,-1-1 0,0 1 0,0-1 0,0 1 0,0 0 0,-1-1 0,1 1 0,-1 0 0,0 0 0,0 0 0,0 0 0,0 0-1,0 1 1,-1-1-5,-1 0 8,0 0-1,1 0 1,-1 0-1,-1 1 1,1-1-1,0 1 1,-1 0-1,1 1 0,-1-1 1,1 1-1,-1 0 1,0 0-1,-1 0-7,0 0 3,-1 0 0,1 1 0,0 0 0,-1 0 0,1 1 0,0-1 0,0 1 0,0 1 0,0-1 0,-1 1 0,2 0 0,-1 0 0,0 1 0,0 0 0,1 0 0,0 0 1,-1 1-1,1 0 0,0-1 0,1 2 0,-1-1 0,0 1-3,4-3-1,-1 0 1,1 0 0,0 0 0,0 0-1,0 0 1,0 0 0,0 0 0,0 0-1,0 1 1,0-1 0,1 0 0,0 1-1,-1-1 1,1 0 0,0 1 0,0-1 0,0 0-1,0 1 1,0-1 0,1 0 0,-1 1-1,1-1 1,0 1 0,0 0 0,1 0 0,0 0 0,0 0 0,0 0 0,0 0 0,1 0 0,-1-1 0,1 1 0,-1-1 0,1 1-1,0-1 1,0 0 0,0 0 0,1 0 0,1 1 1,1 0 0,-1 0 0,0-1 0,1 0-1,-1 0 1,1-1 0,0 1 0,0-1 0,-1 0 0,1-1-1,0 1 1,0-1 0,0-1 0,0 1 0,0-1-1,-1 0 1,1 0 0,0 0 0,0-1-1,-5 1 1,1 1 0,-1-1-1,1 0 1,-1 0 0,0 0 0,0 1 0,1-1-1,-1 0 1,0-1 0,0 1 0,0 0 0,0 0 0,0 0-1,0-1 1,-1 1 0,1 0 0,0-2-1,0 2 1,-1 0 0,0 0 0,0 0 1,0 0-1,0 0 0,0 0 0,0 0 1,0 0-1,-1 0 0,1 0 0,0 0 0,-1 0 1,1 0-1,0 0 0,-1 0 0,1 0 1,-1 0-1,1 0 0,-1 0 0,0 1-1,-2-4 4,0 1-1,0 0 1,0 0-1,-1 0 1,1 1 0,-1-1-1,0 1 1,0 0-1,0 0 1,0 0-1,-1 0-3,-7-1 15,1 0-1,0 1 1,-1 0-1,0 0-14,-8 2 2850,35-3-1716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1:53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120 119 2401,'0'-3'618,"0"0"0,0 0 1,1 1-1,0-1 1,-1 0-1,1 0 0,0 1 1,1-2-619,5-17 1767,3-14-513,-10 34-1168,1 0 1,-1 0-1,0-1 1,1 1-1,-1 0 0,0 0 1,0 0-1,0 0 1,0 0-1,0-1 1,0 1-1,0 0 0,-1 0 1,1 0-1,0 0 1,-1 0-1,1 0 1,0 0-1,-1 0 1,0 0-1,1 0 0,-1 0 1,1 0-1,-1 0 1,0 0-1,0 0 1,0 0-1,1 1 0,-1-1 1,0 0-1,0 1 1,0-1-1,0 0 1,0 1-1,0-1 0,0 1 1,0 0-1,0-1 1,-1 1-87,0 0 119,-1-1 0,1 1 0,-1 0 0,1 0 0,0 0 0,-1 1 0,1-1 0,0 1 0,-1-1 0,1 1 0,0 0 0,-1 0 0,1 0 0,0 0 0,-1 1-119,-4 3 68,1 0 1,0 1 0,0 0-1,1 1 1,0-1 0,0 1 0,0 0-1,1 0 1,0 0 0,0 1-1,1-1 1,0 1 0,0 1-69,-2 7 20,1-1 0,1 1 0,0 0 0,1 0 0,0 0 0,2 7-20,0-18 3,0 1 0,1 0 0,-1-1 0,1 1 0,1 0 0,-1-1 0,1 1 0,0-1 0,0 0 1,1 0-1,-1 0 0,1 0 0,0 0 0,1 0 0,-1-1 0,4 4-3,-1-2 4,0-1 1,1 0-1,-1 0 1,1 0-1,0-1 1,0 0-1,0-1 1,1 1-1,-1-1 1,1-1-1,4 2-4,-2-2 10,1 0-1,0 0 0,0-1 0,-1 0 0,1-1 0,0-1 0,0 1 0,8-3-9,-11 2 11,-1-1 0,1 0 0,-1 0-1,0-1 1,1 0 0,-1 0 0,-1 0-1,1-1 1,0 0 0,-1-1 0,5-4-11,-7 5 7,0 0 1,-1-1 0,0 1-1,0-1 1,0 0 0,-1 0-1,1 0 1,-1 0 0,-1 0-1,1-1 1,-1 1 0,1 0-1,-2-1 1,1-1-8,1-13 24,0 0 0,-2 0 1,-1-6-25,1 19 26,-1-1 0,0 1 0,0 0 0,-1 0 1,1-1-1,-2 1 0,1 1 0,-1-1 1,0 0-1,-1 0 0,1 1 0,-1 0 0,-1 0 1,1 0-1,-1 0 0,0 1-26,1 1 22,-1 0-1,1 0 0,-1 1 1,1 0-1,-1 0 1,0 0-1,0 0 1,0 1-1,-1 0 0,1 0 1,-1 0-1,1 1 1,-1 0-1,1 0 1,-1 0-1,0 1 1,1 0-1,-1 0 0,0 0 1,-5 2-22,4-1 8,0 1 0,0 0 1,0 0-1,0 1 0,0 0 1,0 0-1,1 1 0,0 0 1,-1 0-1,1 0 0,1 1 1,-1 0-1,1 0 0,0 0 1,0 1-1,0-1 0,1 1 1,0 0-1,0 1 0,-2 3-8,2-1 4,0 0 0,0 1-1,0-1 1,1 1 0,1 0 0,0 0-1,0 0 1,1 0 0,0 0 0,1 0-1,0 0 1,0 0 0,1 0 0,2 9-4,-2-15 0,0 0 1,0 0 0,1-1 0,-1 1 0,1 0-1,0 0 1,0-1 0,0 1 0,0-1 0,1 0-1,-1 0 1,1 0 0,0 0 0,0 0 0,0 0-1,0-1 1,1 1-1,1 0 2,1 0 0,-1-1 0,1 1 0,0-1 0,0 0 0,0 0 0,0-1 1,0 0-1,0 0 0,6 0-2,-3 0 5,0-1 1,1-1 0,-1 1 0,0-1 0,0-1 0,0 0 0,0 0 0,0-1 0,-1 0 0,1 0 0,-1-1 0,0 0-1,0-1 1,0 0 0,2-2-6,-4 2 5,-2 0 0,1 0 0,0-1 0,-1 0 0,0 1 0,-1-2 0,1 1 0,-1 0 0,0-1 0,-1 1 0,1-1 1,-1 0-1,-1 0 0,1 0 0,-1 0 0,-1 0 0,1 0 0,-1 0 0,0 0 0,-1 0 0,1 0 0,-1 0 0,-1 0 0,0 0 0,1 0 0,-2 1 0,1-1 0,-1 1 0,0-1 0,-1 0-5,2 4 4,-1-1 0,1 1 0,0 0 0,-1 0 0,0 1 0,0-1 0,0 0 0,0 1 0,0 0 1,0-1-1,-1 1 0,1 1 0,-1-1 0,1 0 0,-1 1 0,0 0 0,1 0 0,-1 0 0,0 0 0,0 1 0,0-1 0,0 1 0,0 0 0,0 0 0,1 0 0,-1 1 1,0-1-1,0 1 0,0 0 0,0 0 0,0 1-4,-3 0 6,-1 1 1,1 0-1,0 0 1,0 1 0,1 0-1,-1 0 1,1 0-1,0 1 1,0 0-1,0 0 1,1 1-1,0-1 1,0 1-1,0 0 1,0 2-7,1-2 2,1 0 0,0 0-1,1 0 1,-1 0 0,1 0 0,0 0 0,1 1 0,0-1-1,0 1 1,0-1 0,1 4-2,0-7 1,0 0-1,0 0 1,1 0-1,0 0 1,-1 0 0,1 0-1,0 0 1,0 0-1,1 0 1,-1 0 0,1-1-1,-1 1 1,1-1-1,0 1 1,0-1-1,0 1 1,0-1 0,0 0-1,1 0 1,-1 0-1,1-1 1,-1 1-1,1 0 1,0-1 0,1 1-1,2 1 3,0-1 0,0 0 1,1 0-1,-1-1 1,1 0-1,-1 0 1,1 0-1,0-1 0,-1 0 1,1 0-1,-1-1 1,1 0-1,0 0 1,-1 0-1,0-1 0,1 0 1,2-2-4,-5 3 4,-1 0 0,0-1 0,1 0 0,-1 0 1,0 0-1,0 0 0,0 0 0,0 0 0,-1-1 0,1 0 0,-1 1 1,0-1-1,1 0 0,-1 0 0,0 0 0,-1 0 0,1-1 0,0 1 1,-1 0-1,0-1 0,0 1 0,0-1 0,0 1 0,-1-1 0,1 0 1,-1 1-1,0-1 0,0 0 0,0 1 0,0-1 0,-1 0 0,0-1-4,0 1 2,0 1-1,0-1 1,0 1-1,0 0 1,-1-1-1,0 1 1,1 0 0,-1 0-1,0 0 1,-1 0-1,1 0 1,0 0-1,-1 1 1,0-1-1,1 1 1,-1 0-1,0 0 1,0 0-1,0 0 1,-1 0-1,1 0 1,0 1-1,-1 0 1,1 0-1,-1 0 1,1 0 0,-1 0-1,0 1 1,1-1-1,-1 1 1,1 0-1,-1 0 1,-1 1-2,1-1 1,0 0 0,1 1 0,-1-1 0,1 1 0,-1 0 0,1 0 0,0 0 1,-1 1-1,1-1 0,0 1 0,0 0 0,0 0 0,0 0 0,0 0 0,0 0 0,1 1 0,-1-1 1,1 1-1,-1 0 0,1-1 0,0 1 0,0 0 0,0 0 0,1 1 0,-1-1 0,1 0 0,0 1 1,-1-1-1,2 0 0,-1 1 0,0-1 0,1 1 0,-1 3-1,1-3 1,0 1 0,1-1 0,-1 1-1,1-1 1,0 0 0,0 0 0,0 1 0,1-1 0,-1 0-1,1 0 1,0 0 0,0 0 0,1-1 0,-1 1 0,1 0-1,0-1 1,0 0 0,0 0 0,0 0 0,0 0 0,1 0-1,-1-1 1,1 1 0,0-1 0,0 0 0,0 0 0,0 0-1,0-1 1,0 1 0,0-1 0,1 0 0,-1 0 0,0-1-1,1 1 1,-1-1 0,1 0 0,-1 0 0,0-1 0,1 1-1,2-1 0,-6 0 2,1 1 0,-1-1 0,1 1 1,-1-1-1,1 1 0,-1-1 0,1 0 0,-1 1 0,0-1 0,0 0 0,1 0 0,-1 0 0,0 0 0,0 0 0,0-1 0,0 1 0,0 0 0,0 0 0,0-1 0,0 1 0,-1-1 0,1 1 0,-1 0 0,1-1 0,-1 1 0,1-1 0,-1 0 1,0 1-1,1-1 0,-1 1 0,0-1 0,0 1 0,0-1 0,-1 1 0,1-2-2,0 1 3,-1-1 0,0 1 0,1 0 0,-1-1 1,0 1-1,0 0 0,0 0 0,0 0 0,-1 0 0,1 0 1,0 0-1,-1 0 0,0 0 0,1 1 0,-1-1 0,0 0 0,0 1 1,0 0-1,0-1 0,0 1 0,0 0 0,0 0 0,-1 0-3,1 0 2,0 0-1,-1 1 0,1 0 1,0-1-1,0 1 1,-1 0-1,1 0 0,0 0 1,0 0-1,-1 0 0,1 1 1,0-1-1,0 1 0,0 0 1,-1-1-1,1 1 1,0 0-1,0 0 0,0 0 1,0 0-1,0 1 0,1-1 1,-1 1-1,0-1 0,1 1 1,-1-1-1,1 1 0,-1 0 1,1 0-1,0 0 1,-1 0-1,1 0 0,0 0 1,1 0-1,-1 0 0,0 0 1,0 0-1,1 0 0,0 1 1,-1-1-1,1 0 0,0 0 1,0 1-1,0-1 1,0 0-1,0 0 0,1 1 1,-1-1-1,1 0 0,0 0 1,-1 0-1,1 0 0,1 2-1,-2-3 1,1 0 0,0 0-1,0 0 1,0 0 0,-1 0-1,1 0 1,0 0 0,0 0-1,1 0 1,-1-1 0,0 1-1,0 0 1,0-1 0,0 1-1,1-1 1,-1 1 0,0-1-1,0 0 1,1 1 0,-1-1-1,0 0 1,1 0 0,-1 0 0,0 0-1,2 0 0,-1 0 2,-1 0 0,1 0 0,0 0 0,0-1 1,-1 1-1,1-1 0,0 1 0,-1-1 0,1 1 0,0-1 0,-1 0 0,1 0 0,-1 1 0,1-1 0,-1-1 0,1 1 0,-1 0 0,0 0 0,1-1-2,2-4 7,-1 1 0,0-1-1,0 0 1,-1 0-1,0 0 1,0-1-1,0-1-6,-1 7 13,-1 1 0,0-1-1,1 0 1,-1 0 0,0 0-1,0 0 1,0 0 0,0 0-1,0 0 1,0 0 0,0 0 0,0 0-1,0 0 1,0 0 0,-1 0-1,1 0 1,0 0 0,-1 0-1,1 0 1,-1 0 0,1 0-1,-1 0 1,1 0 0,-1 1-1,0-1 1,1 0 0,-1 0 0,0 1-1,1-1 1,-1 0 0,0 1-1,0-1 1,0 1 0,0-1-1,0 1 1,0 0 0,0-1-1,0 1 1,0 0 0,0 0-1,0-1 1,0 1 0,0 0-1,0 0 1,0 0 0,0 0 0,0 0-1,0 0 1,0 1 0,0-1-13,-1 0 115,1 0 1,0 0 0,-1 1-1,1-1 1,-1 0 0,1 1 0,0-1-1,-1 1 1,1-1 0,0 1-1,0 0 1,-1-1 0,1 2-116,-19 21 823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1:55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14 499 3033,'0'-1'430,"0"0"1,0 0 0,0 0-1,-1-1 1,1 1 0,0 0 0,0 0-1,-1 0 1,1 0 0,-1-1-1,1 1 1,-1 0 0,0 0-1,1 0 1,-1 0 0,0 0 0,0 0-1,1 1 1,-1-1 0,0 0-1,0 0 1,0 0 0,-1 0-431,3 14 911,29 150 33,15 159 295,-25-175-720,-19-136-483,0-7-15,0 0 1,0 0-1,-1 1 1,0-1 0,0 0-1,0 0 1,0 1-1,0-1 1,-1 0 0,-1 3-22,2-7 18,0 0-1,0 1 1,0-1 0,0 0 0,0 0 0,0 1 0,0-1 0,0 0 0,-1 0 0,1 1 0,0-1 0,0 0 0,0 0-1,0 1 1,-1-1 0,1 0 0,0 0 0,0 0 0,0 1 0,-1-1 0,1 0 0,0 0 0,0 0 0,-1 0 0,1 0-1,0 0 1,0 0 0,-1 1 0,1-1 0,0 0 0,-1 0 0,1 0 0,0 0 0,0 0 0,-1 0 0,1 0 0,0 0 0,-1 0-1,1-1-17,-9-8 551,-3-14-119,8 7-357,2 0 0,-1 0 0,2 1 0,0-2-1,1 1 1,0 0 0,3-12-75,0-28 63,-2-73-2,5 0-1,13-55-60,-14 153 1,2 0-1,1 1 1,1-1-1,2 1 0,6-12 0,-10 28-2,0-1-1,1 2 0,0-1 0,1 1 0,0 1 0,1-1 0,1 2 0,0-1 0,1 1 0,0 1 0,9-6 3,-17 13-2,1 0-1,-1 1 1,0 0 0,1-1 0,-1 2-1,1-1 1,0 0 0,0 1 0,0 0-1,-1 0 1,1 1 0,0-1 0,0 1-1,0 0 1,0 0 0,0 1 0,0 0-1,0 0 1,0 0 0,0 0 0,-1 0-1,1 1 1,0 0 0,-1 0 0,0 1-1,3 1 3,1 1-2,0 1 0,-1 1 0,0-1 0,0 1 0,-1 0-1,1 1 1,-2 0 0,1 0 0,-1 0 0,0 1-1,-1-1 1,0 1 0,0 1 2,2 5 0,-1 0-1,-1 0 1,0 1 0,-2-1 0,1 1-1,-2 0 1,0 0 0,-1 0 0,0 0-1,-2-1 1,0 1 0,0 0-1,-4 10 1,0-7 6,0-1-1,-1 1 0,-1-2 0,-1 1 0,-1-1 0,0 0 1,-1-1-1,0 0 0,-2-1 0,-13 13-5,11-13 12,0-1 1,-1-1-1,-1 0 0,0-1 0,-1-1 1,0 0-1,-2-1-12,12-6 3,0-1 0,1 0 0,-1-1 0,0 0 0,0 0 0,0-1 0,0 0 0,-1-1 0,0 1-3,4-2-7,0 1 0,0-1 0,0 0 0,0 0 0,0 0 0,0 0 0,0-1 0,1 0 0,-1 0 0,1-1 0,-1 1 0,1-1 0,0 0 0,0 0 0,-1-1 7,3 3-38,1 0 0,0 0 0,0-1 0,-1 1 0,1 0 0,0-1 0,0 1 0,0-1 0,0 1-1,0-1 1,1 1 0,-1-1 0,0 0 0,1 1 0,-1-1 0,1 0 0,0 1 0,0-1 0,-1 0 0,1 0 0,0 1 0,0-1 0,1 0 0,-1 0 0,0 1 0,0-1 38,13-17-331</inkml:trace>
  <inkml:trace contextRef="#ctx0" brushRef="#br0" timeOffset="1023.108">647 873 4753,'0'0'83,"0"0"66,0-1 1,1 1-1,-1 0 0,0-1 1,0 1-1,0-1 0,0 1 1,0 0-1,0-1 0,0 1 1,0-1-1,0 1 1,0 0-1,0-1 0,0 1 1,-1 0-1,1-1 0,0 1 1,0 0-1,0-1 0,0 1 1,-1 0-1,1-1 1,0 1-1,0 0 0,-1-1 1,1 1-1,0 0 0,0 0 1,-1-1-1,1 1 0,0 0 1,-1 0-1,1 0 1,0-1-1,-1 1 0,1 0 1,0 0-1,-1 0 0,1 0 1,-1 0-1,1 0 0,0 0 1,-1 0-1,1 0 0,0 0 1,-1 0-150,0 0 1000,2 11-585,1 0 0,0 0 1,0 0-1,1-1 0,3 10-415,1 5 257,4 26 715,-2 0 1,1 51-973,-11-44 535,4-99 973,7-40-1508,3-13 35,-10 59-21,-3 14-6,2 0 1,1 0-1,0 0 0,2 0 1,0 1-1,3-5-8,-8 24-1,1-1 1,-1 1-1,1-1 1,0 0-1,0 1 0,0-1 1,-1 1-1,1 0 0,0-1 1,1 1-1,-1 0 0,0-1 1,0 1-1,1 0 1,-1 0-1,0 0 0,1 0 1,-1 0-1,1 0 0,-1 1 1,1-1-1,0 0 1,-1 1-1,1 1 1,-1-1-1,1 0 0,0 0 0,-1 1 0,1-1 1,-1 1-1,1-1 0,-1 1 0,0 0 0,1 0 1,-1-1-1,0 1 0,1 0 0,-1 0 1,0 0-1,0 0 0,0 1 0,0-1 0,0 0 1,0 0-1,0 1 0,0 0 1,43 62-9,-31-43 12,0-1-1,2 0 1,0-1-1,1-1 1,9 7-3,-20-20 2,1-1 0,0 1 0,0-1 0,0-1 0,0 1 1,1-1-1,0 0 0,-1 0 0,1-1 0,0 0 0,0 0 1,0-1-1,1 0 0,-1 0 0,0-1 0,0 0 0,0 0 0,1 0 1,-1-1-1,3-1-2,-1 0 2,-1 0-1,0-1 1,0 0 0,0-1 0,0 0-1,0 0 1,-1 0 0,1-1 0,-1-1-1,0 1 1,1-2-2,3-3 5,-1 0 0,0-1 0,-1 0 0,0-1 0,-1 0 0,2-4-5,-4 5 3,0 0 0,-1 0 0,-1 0 0,1-1 0,-2 1-1,2-10-2,-4 17 1,-1 0-1,1 0 1,-1 1-1,0-1 1,0 0-1,-1 0 1,1 1-1,-1-1 1,0 0-1,0 0 1,0 0-1,0 2 0,0 0 0,0 0 0,0 0 0,-1 0 1,1 0-1,-1 0 0,1 0 0,-1 1 0,1-1 0,-1 1 0,0-1 1,0 1-1,0-1 0,0 1 0,0 0 0,0 0 0,0 0 0,0 0 0,-1 1 0,0-1 1,0 0-1,-1 1 0,1-1 1,-1 1-1,1 0 0,-1 0 1,1 0-1,-1 1 0,1-1 0,-1 1 1,1 0-1,-1 0 0,1 0 1,0 0-1,0 1 0,-1-1 1,1 1-1,0 0 0,0 0 0,1 0 1,-1 0-1,0 0 0,0 1 0,-8 8 1,0-1-1,1 2 1,0-1-1,1 2 1,0 0-1,-5 6 8,2 1 0,0 0 0,1 1 0,2 0 0,0 1 0,-2 10-8,8-23 5,1-1 0,0 1 0,0 0 1,1 0-1,0 0 0,1 0 0,0 0 0,0-1 0,1 1 0,0 0 0,1 0 0,0 0 0,0-1 0,1 1 1,0-1-1,0 1 0,1-1 0,3 4-5,-1-2 14,2 0 1,-1-1-1,1 0 1,1 0-1,-1-1 1,1 0-1,1 0 1,0-1-1,0 0 1,0-1-1,0 0 1,1-1-1,0 0 1,1-1-1,-1 0 1,1-1-1,-1 0 1,1-1-1,0 0 1,0 0-1,0-2 1,0 1-15,13-1-44,0-2 1,1 0 0,-2-1 0,1-2-1,0 0 1,-1-2 0,0 0 0,0-2 0,-1-1-1,2-2 44,38-20-341</inkml:trace>
  <inkml:trace contextRef="#ctx0" brushRef="#br0" timeOffset="1384.995">1675 963 7906,'-42'-60'3536,"37"69"-1543,6-2-329,16 0-175,7-4-401,9 0-560,10-2-160,8-3-224,2-3 24,8 1 400,0 0-2576,12 5 1648</inkml:trace>
  <inkml:trace contextRef="#ctx0" brushRef="#br0" timeOffset="2104.039">2371 947 5825,'-10'-18'4943,"13"29"-666,6 23-4224,7 32 281,-3 0 0,-4 1 1,1 46-335,-10-40 80,3 55 389,-33-341-28,17 133-243,2 0 1,4-1-1,4-34-198,3 97 24,2 1 0,0-1 0,1 1 0,1 0 0,1 0 0,0 1 0,1-1 0,1 1 0,0 0 0,1 1 0,7-10-24,-10 18-2,0 0 0,0 0-1,1 0 1,0 1 0,0-1 0,1 2-1,0-1 1,0 1 0,0 0 0,0 0-1,1 1 1,0 0 0,0 0 0,0 1-1,0 0 1,0 1 0,1-1 0,-1 2-1,1-1 1,0 1 0,0 0 0,-1 1 0,8 1 2,-11-1-2,1 1 1,-1 0-1,1 0 1,-1 1-1,1-1 1,-1 1-1,0 0 1,0 1-1,0-1 1,0 1-1,0 0 1,-1 0-1,5 4 2,-3-1-1,1 1-1,-1 0 0,0 0 1,-1 0-1,1 1 1,-2-1-1,1 1 0,1 4 2,0 2 0,0 0-1,-1 0 1,-1 1-1,0-1 1,-1 1-1,-1 0 1,0 0-1,-1 0 1,-1 0-1,0 5 1,-1-9 5,-1 0 1,0 0-1,-1 0 0,0-1 0,-1 1 0,0-1 0,-1 0 1,0 0-1,0-1 0,-1 0 0,0 0 0,-1 0 1,0 0-1,-2 1-5,2-3 11,1-1-1,-1 1 1,0-1 0,-1-1 0,1 0 0,-1 0-1,0 0 1,-1-1 0,1 0 0,-1 0 0,1-1-1,-1 0 1,0-1 0,0 0 0,0 0 0,-8 0-11,8-3 16,1 1 0,-1-1 0,1 0 0,-1-1 0,1 0 0,0 0 0,0-1 0,0 0 1,0-1-1,0 1 0,1-2 0,-1 1 0,1-1 0,0 0 0,1 0 0,-1-1 1,1 0-1,0 0 0,0 0 0,1-1 0,0 0 0,0 0 0,0-3-16,4 9-23,0 0-1,1 0 0,-1 0 1,1 0-1,-1 0 0,1 0 1,-1 0-1,1 0 0,0 0 1,0 0-1,0-1 0,-1 1 1,1 0-1,0 0 0,0 0 1,1 0-1,-1-1 0,0 1 1,0 0-1,0 0 0,1 0 1,-1 0-1,1 0 0,-1 0 1,1 0-1,-1 0 0,1 0 0,0-1 24,19 0-234</inkml:trace>
  <inkml:trace contextRef="#ctx0" brushRef="#br0" timeOffset="2525.943">2938 753 6681,'-7'-4'1279,"-14"-4"2186,21 8-3419,-1 0 0,1 0 1,-1 0-1,1 0 0,-1 1 0,1-1 1,0 0-1,-1 0 0,1 0 0,-1 1 1,1-1-1,0 0 0,-1 0 0,1 1 1,0-1-1,-1 0 0,1 1 0,0-1 0,-1 0 1,1 1-1,0-1 0,0 1 0,0-1 1,-1 1-1,1-1 0,0 0 0,0 1 1,0-1-1,0 1 0,0-1 0,0 1 1,0-1-1,0 1 0,0-1 0,0 0 0,0 1 1,0-1-1,0 1 0,0-1 0,0 1 1,0-1-1,1 1 0,-1-1 0,0 0 1,0 1-47,4 18 291,1 0 1,1 0 0,0 0 0,1-1 0,2 0 0,-1 0-1,7 8-291,20 43 474,-33-64-445,0-1 35,0 1 1,0-1-1,0 0 1,0 1-1,-1-1 1,0 1-1,0 0 1,0-1-1,-1 1 0,1 0 1,-1-1-1,0 1 1,-1 3-65,1-7 19,0-1 1,0 0-1,0 1 1,0-1-1,-1 0 0,1 0 1,0 1-1,0-1 1,0 0-1,-1 1 0,1-1 1,0 0-1,0 0 0,-1 0 1,1 1-1,0-1 1,-1 0-1,1 0 0,0 0 1,-1 1-1,1-1 1,0 0-1,-1 0 0,1 0 1,0 0-1,-1 0 1,1 0-1,0 0 0,-1 0 1,1 0-1,0 0 1,-1 0-1,1 0 0,0 0 1,-1 0-1,1 0 1,0 0-1,-1-1 0,1 1 1,0 0-1,-1 0 1,1 0-20,-13-11 540,9 3-440,0 0 0,0-1 0,1 1 0,0-1 0,0 1 0,1-1 0,0 0 0,1 0 0,0 0 0,0-6-100,0-7 105,2 0-1,0 1 1,4-20-105,-4 33 19,1-1 1,0 1 0,1-1 0,-1 1 0,2 0-1,-1 0 1,1 0 0,0 0 0,1 1 0,0 0 0,0 0-1,0 0 1,1 0 0,0 1 0,1 0 0,-1 0-1,1 1 1,0 0 0,0 0 0,1 0 0,0 1 0,-1 0-1,1 1 1,1 0 0,-1 0 0,0 0 0,1 1-1,-1 1 1,1-1 0,0 1 0,0 1 0,-1 0 0,1 0-1,0 0 1,-1 1 0,1 1-20,42 9 273,-6 5-77</inkml:trace>
  <inkml:trace contextRef="#ctx0" brushRef="#br0" timeOffset="3258.143">3776 684 2761,'48'-17'1840,"-47"17"-1717,0-1 1,1 1-1,-1-1 0,0 0 0,0 1 1,0-1-1,-1 0 0,1 0 0,0 0 1,0 1-1,0-1 0,-1 0 0,1 0 1,0 0-1,-1 0 0,1-1 1,-1 1-1,1 0 0,-1 0 0,1 0 1,-1 0-1,0 0 0,0-1 0,0 1 1,1 0-1,-1 0 0,0-1 0,-1 1 1,1 0-1,0 0 0,0 0 1,0-1-1,-1 1-123,1-2 240,-1 1 0,0-1 1,0 0-1,-1 1 0,1-1 0,0 1 1,-1 0-1,0-1 0,1 1 0,-1 0 1,0 0-1,-2-2-240,-1 0 215,0 0-1,-1 0 1,1 1 0,-1 0-1,0 0 1,0 0 0,0 1 0,-1 0-1,1 0 1,0 0 0,-1 1-1,0 0 1,1 0 0,-1 1 0,1-1-1,-1 2 1,0-1 0,1 1-1,-1 0 1,1 0 0,-1 1 0,1-1-1,-4 3-214,-1 0 75,1 1-1,1 0 1,-1 0 0,1 1-1,0 0 1,0 1-1,0 0 1,1 1 0,0-1-1,1 1 1,0 1-1,0-1 1,0 1-1,-1 4-74,0 2 22,-1 1 0,2 0-1,0 1 1,1 0 0,1 0-1,0 0 1,2 0 0,0 1-1,0-1 1,2 1-1,0 2-21,1-11 12,1 0 0,0 0 0,0 1 0,1-1 0,0 0 0,1 0 0,-1-1 0,2 1 0,-1 0 0,3 1-12,-3-4 11,1 0 0,0 0 0,1 0 0,-1-1-1,1 0 1,0 0 0,1 0 0,-1 0 0,1-1 0,0 0-1,0 0 1,0-1 0,1 1 0,0-1-11,4 1 33,0 0 0,0-1 0,0 0 1,0-1-1,1 0 0,-1-1 0,0 0 0,1-1 1,4 0-34,18-3 812,0-1 0,18-6-812,23-5 717</inkml:trace>
  <inkml:trace contextRef="#ctx0" brushRef="#br0" timeOffset="4086.543">3840 643 4249,'-11'-11'408,"7"7"-16,1 0 1,-1 0 0,-1 0-1,1 0 1,0 1-1,-1 0 1,0 0 0,0 0-1,0 0 1,0 1 0,0 0-1,0 0 1,-1 0 0,1 1-1,-2-1-392,-1 3 256,1-1 0,0 1 0,-1 1 0,1-1 0,0 1 0,0 1 0,0-1 0,0 1 0,0 0 0,0 1 0,1 0 0,0 0 0,-4 2-256,0 2 201,-1 1 0,1-1 0,1 2 1,0-1-1,0 1 0,0 1 0,0 2-201,2-2 39,1 0-1,0 1 1,1 0 0,0 0-1,1 1 1,0-1-1,1 1 1,1 0 0,0 0-1,0 0 1,1 0 0,1 0-1,0 0 1,2 4-39,-1-6 17,0 0 0,1 0 0,1-1-1,-1 1 1,2-1 0,0 0 0,0 1 0,1-2 0,0 1 0,0-1 0,1 1 0,0-2 0,1 1-1,0-1 1,1 0 0,-1 0 0,6 3-17,-6-6 28,0-1 0,0 1 0,0-1 1,1 0-1,0-1 0,0 0 0,0 0 0,0-1 0,0 0 0,1 0 0,-1-1 0,0 0 0,1-1 0,-1 0 1,1 0-1,-1 0 0,1-1 0,-1-1 0,1 0 0,7-2-28,-6 1 29,0-1-1,-1 1 1,1-2-1,-1 1 0,0-2 1,0 1-1,0-1 1,-1 0-1,0-1 1,0 0-1,0 0 1,-1-1-1,0 0 1,-1 0-1,0-1 1,4-7-29,-3 4 42,-1-1 1,-1 1 0,0-1 0,-1 0 0,0 0-1,-1 0 1,-1-1 0,0 1 0,-1-1-1,0 1 1,-1-10-43,-1 16 21,1 0-1,-1 0 1,-1 0-1,1 0 1,-1 0-1,0 1 1,-1-1-1,0 1 1,0 0 0,0-1-1,-1 1 1,0 1-1,0-1 1,0 0-1,-1 1 1,1 0-1,-1 0 1,-1 1-1,1-1 1,-1 1-1,1 0 1,-1 0 0,-3 0-21,-2-1 18,-1 0 0,1 1 0,-1 1 0,0 0 0,0 0 0,0 1 0,0 1-18,-15-2-62,1 2 0,-19 2 62,37 0-285,14 0 117</inkml:trace>
  <inkml:trace contextRef="#ctx0" brushRef="#br0" timeOffset="4642.095">4428 618 7130,'10'-14'987,"-1"0"1,0 0 0,1-5-988,-10 19 48,1-1 1,-1 1-1,0-1 0,0 1 1,1-1-1,-1 0 1,0 1-1,0-1 0,0 1 1,0-1-1,0 1 1,0-1-1,0 0 0,0 1 1,0-1-1,0 1 1,0-1-1,-1 1 0,1-1 1,0 0-1,0 1 1,0-1-1,-1 1 0,1-1 1,0 1-1,-1-1 1,1 1-1,0 0 0,-1-1 1,1 1-1,-1-1 1,1 1-1,-1 0 0,1-1 1,-1 1-1,1 0 1,-1-1-1,1 1 0,-1 0-48,-23-4 1263,20 4-1054,-3-1-35,-1 1-1,1 0 1,0 1-1,-1 0 1,1 0 0,0 0-1,0 1 1,0 0-1,0 1 1,0-1-1,0 1 1,1 1 0,-1-1-1,1 1 1,0 0-1,0 1 1,0-1 0,-2 4-175,0 0 71,0 1-1,1 1 0,0-1 1,0 1-1,1 0 0,0 1 0,1 0 1,0-1-1,1 2 0,0-1 0,0 3-69,-1 3 25,1 0-1,1 0 0,1 1 0,0-1 1,1 1-1,1-1 0,1 3-24,-1-12 11,1-1 0,0 1 0,1 0-1,0-1 1,0 0 0,1 1 0,-1-1 0,2 0-1,-1 0 1,1 0 0,0-1 0,0 0 0,1 1-1,-1-1 1,2-1 0,-1 1 0,4 2-11,6 3 27,0 0 0,1-2 0,0 0 1,0 0-1,1-2 0,0 0 0,1-1 1,-1-1-1,1 0 0,13 0-27,-17-3 652,0 0 0,1-1 0,-1-1-1,1-1 1,3 0-652,23-8 1382</inkml:trace>
  <inkml:trace contextRef="#ctx0" brushRef="#br0" timeOffset="5013.727">4693 811 5161,'-24'-16'2116,"17"15"-510,12 14 585,-4-12-2045,1 1 0,-1-1 0,0 0 0,1 0-1,-1 0 1,1 0 0,-1 0 0,1 0 0,-1-1-1,1 1 1,0 0 0,-1-1 0,1 1 0,0-1-1,0 0 1,-1 1 0,2-1-146,36 1 715,-23-2-403,-6 1-251,-1-1-1,1 0 0,-1 0 0,0-1 0,0-1 0,0 1 0,0-2 0,0 1 0,0-1 0,6-4-60,-3 1 44,1-1-1,-2 0 1,1-1-1,-1-1 1,-1 1-1,8-10-43,-16 17 9,0-1 0,0 0 1,0 1-1,-1-1 0,1 0 0,-1 0 1,0 1-1,0-1 0,0 0 0,0 0 0,-1-1 1,1 1-1,-1 0 0,1 0 0,-1 0 1,0 0-1,-1 0 0,1 0 0,0 0 0,-1-1 1,0 1-1,1 0 0,-1 0 0,0 0 1,-1 1-1,1-1 0,-1 0 0,1 0 0,-1 1 1,-1-2-10,0-1 13,0 1 0,-1-1 1,1 1-1,-1 0 1,0 0-1,-1 0 0,1 1 1,-1-1-1,0 1 0,1 0 1,-1 1-1,-1-1 1,1 1-1,0 0 0,0 0 1,-4 0-14,3 1 21,-1 1 0,1 0 0,0 0 0,-1 1 0,1 0 0,-1 0 0,1 0 0,0 1 0,0-1 0,0 2 0,0-1 0,0 1 0,0 0 0,1 0 0,-1 0 0,1 1 0,0 0 1,0 0-1,0 0 0,-2 4-21,-6 5 79,1 1 1,0 0 0,1 1-1,0 0 1,2 1 0,-6 10-80,9-14 49,0 1 1,0 0 0,2 0-1,-1 1 1,2-1-1,0 1 1,0 0 0,2 0-1,-1 7-49,2-15 23,0 0-1,0 0 1,1 0-1,0 0 1,0 0-1,0 0 1,1 0-1,0-1 1,0 1-1,1 0 1,-1-1-1,1 0 1,0 0-1,1 0 1,-1 0-1,1 0 1,0 0-1,0-1 1,0 0-1,1 0 1,-1 0-1,1 0 1,4 1-23,5 3 52,1-1 0,-1 0 1,1-2-1,1 1 1,-1-2-1,1 0 0,0-1 1,14 1-53,27 0 3438,51-2-3438,-108-2 1,111-3 1462</inkml:trace>
  <inkml:trace contextRef="#ctx0" brushRef="#br0" timeOffset="5734.546">5498 576 4817,'83'-63'2080,"-68"48"-612,-15 15-1438,0 0 1,0 0-1,0-1 0,0 1 0,0 0 0,0 0 1,0 0-1,0-1 0,1 1 0,-1 0 1,0 0-1,0-1 0,0 1 0,0 0 0,0 0 1,0 0-1,0-1 0,0 1 0,-1 0 0,1 0 1,0-1-1,0 1 0,0 0 0,0 0 0,0 0 1,0-1-1,0 1 0,0 0 0,0 0 0,-1 0 1,1 0-1,0-1 0,0 1 0,0 0 1,-1 0-31,-15-2 1216,15 2-1093,-15-1 468,0 0 0,0 2 1,0 0-1,1 0 0,-1 2 0,0 0 0,0 1 0,-10 4-591,8-1 267,-1 0 0,2 1 1,-1 1-1,1 0 0,0 2 0,-14 11-267,25-17 13,1 0 0,-1 0-1,1 0 1,1 0-1,-1 1 1,1 0 0,0 0-1,0 0 1,-1 4-13,4-8 1,1-1 0,-1 1 0,0 0 1,1 0-1,-1-1 0,1 1 0,0 0 0,-1 0 0,1 0 0,0 0 1,0-1-1,0 1 0,0 0 0,1 0 0,-1 0 0,0 0 1,1-1-1,-1 1 0,1 0 0,0 0 0,0-1 0,-1 1 1,1-1-1,0 1 0,1 0 0,-1-1 0,0 0 0,0 1 0,0-1 1,1 0-1,-1 0 0,1 1 0,-1-1 0,1 0 0,-1 0 1,1-1-1,0 1 0,-1 0 0,2 0-1,11 3 11,-1 0-1,0-1 1,1 0 0,0-1 0,0 0-1,0-2 1,-1 1 0,6-2-11,39 3 23,-43 0-18,22 1 20,33 7-25,-61-8 2,0 0 1,0 1-1,0-1 1,-1 2-1,0-1 1,1 1-1,-1 0 1,0 1 0,-1 0-1,4 3-2,-8-5 1,0 0 0,0 0-1,0 1 1,-1-1 0,0 1 0,1-1-1,-1 1 1,0 0 0,-1 0 0,1 0-1,-1 0 1,0 0 0,0 0-1,0 0 1,0 1 0,-1-1 0,0 0-1,0 0 1,0 1 0,0-1 0,0 0-1,-1 0 1,0 1 0,0-1 0,0 0-1,-1 1 0,0 2 5,-1-1 0,0 1 0,0 0 0,-1-1 0,1 0 0,-2 0 0,1 0 0,0 0 0,-1 0 0,0-1 0,-1 0 0,1 0 0,-1-1 0,-5 4-5,-18 9 21,-1-1-1,-1-2 0,0-1 0,0-1 1,-2-2-1,-9 1-20,33-9 18,0-1 1,0 0-1,0-1 1,0 0 0,-7 0-19,13-1 1,0 1 0,1 0 1,-1-1-1,0 1 1,0-1-1,1 0 1,-1 0-1,1 0 0,-1 0 1,1 0-1,-1-1 1,1 1-1,0-1 1,0 1-1,-1-1 0,1 0 1,0 0-1,1 0 1,-1 0-1,-1-2-1,3 3-19,-1 0 0,1 0 0,-1 0-1,1 0 1,-1 0 0,1 0 0,0-1-1,-1 1 1,1 0 0,0 0 0,0 0 0,0-1-1,0 1 1,0 0 0,0-1 19,10-17-145</inkml:trace>
  <inkml:trace contextRef="#ctx0" brushRef="#br0" timeOffset="6218.176">6233 459 6569,'-7'-3'498,"1"-1"0,-1 1 0,0 1 0,0-1-1,0 1 1,0 1 0,0-1 0,-1 1 0,1 0-1,0 1 1,0 0 0,-1 0 0,1 1 0,0-1 0,-1 2-1,1-1 1,0 1 0,0 0 0,-4 2-498,-11 4 383,2 0 0,-1 2 0,1 0 1,1 2-1,-16 11-383,19-12 71,1 1 0,0 1 0,-10 11-71,20-19 12,1 0-1,-1 1 0,1 0 1,0-1-1,0 1 1,1 1-1,0-1 0,0 0 1,0 1-1,1 0 1,-1 6-12,2-11 2,1 0 1,0 0 0,0 1 0,0-1 0,0 0 0,0 0 0,0 0-1,1 0 1,-1 0 0,1 0 0,-1 0 0,1 0 0,0 0-1,0 0 1,0 0 0,0-1 0,0 1 0,0 0 0,1 0 0,-1-1-1,0 1 1,1-1 0,-1 1 0,1-1 0,0 0 0,-1 0-1,1 0 1,0 0 0,0 0 0,0 0 0,0 0 0,0 0 0,1 0-3,8 2 14,0 0 1,0-1-1,0 0 1,0 0-1,8-1-14,17 1 26,2 0 4,0 2-1,23 6-29,-50-8 3,0 1 1,0 0-1,-1 1 0,1 0 1,-1 0-1,0 1 0,-1 1 1,1 0-1,-1 0 0,0 1 1,2 1-4,-8-5 0,-1-1 1,1 1 0,0 0 0,-1 0 0,0 0 0,1 0 0,-1 0 0,0 1-1,-1-1 1,1 1 0,-1-1 0,1 1 0,-1-1 0,0 1 0,0 0-1,-1 0 1,1 0 0,-1-1 0,0 1 0,0 0 0,0 0 0,-1 1-1,0 0 2,0-1 0,0 0 0,-1 0 0,0 0 0,0 0 1,0 0-1,0 0 0,-1 0 0,1-1 0,-1 1 0,0-1 1,0 1-1,0-1 0,-1 0 0,1-1 0,-1 1 0,0-1 0,1 1 1,-2 0-3,-21 11 25,0-1 1,0-1-1,-1-1 1,0-1-1,-1-2 0,0 0 1,-1-2-1,0-1 1,1-2-1,-7 0-25,-10-6 55,43 3-51,-1 0 0,0-1 0,1 0 0,-1 1 0,1-1 0,-1 0 1,1 0-1,0 0 0,-1 0 0,1-1 0,0 1 0,0-1 0,0 1 0,0-1 0,-1 0-4,3 2 9,0-1 0,0 1 0,0 0 0,0 0-1,0 0 1,-1-1 0,1 1 0,0 0-1,0 0 1,0-1 0,0 1 0,0 0 0,0 0-1,0-1 1,0 1 0,0 0 0,0 0-1,0-1 1,0 1 0,0 0 0,0 0 0,0-1-1,0 1 1,0 0 0,0 0 0,0-1 0,0 1-1,0 0 1,0 0 0,1 0 0,-1-1-1,0 1 1,0 0 0,0 0 0,0 0 0,0-1-1,1 1 1,-1 0 0,0 0 0,0 0-1,1-1-8,17-6 171</inkml:trace>
  <inkml:trace contextRef="#ctx0" brushRef="#br0" timeOffset="6594.015">6467 519 8098,'-20'-11'3873,"9"8"-1401,9 11-1336,-1 12-71,-3 13-505,6 8-184,3 13-208,7 5-56,1-2-48,0-4-8,-3-5-8,-3-9 152,4-14-384,-3-2-208,4-11 272</inkml:trace>
  <inkml:trace contextRef="#ctx0" brushRef="#br0" timeOffset="6979.329">6394 53 10762,'-19'-32'3849,"11"19"-3281,6 5-328,-1 8 88,16 14 1161,15 15-1057</inkml:trace>
  <inkml:trace contextRef="#ctx0" brushRef="#br0" timeOffset="7318.155">6757 511 5489,'-6'-4'952,"0"0"-1,-1 1 1,1 0-1,-1 0 1,0 0-1,0 1 1,-4-1-952,10 3 144,0 0 0,-1 0 0,1 0 1,0 0-1,0 0 0,0 0 0,-1 0 0,1 0 0,0 1 1,0-1-1,-1 0 0,1 1 0,0-1 0,0 1 1,0-1-1,0 1 0,0-1 0,0 1 0,-1 0-144,1 1 62,0-1-1,0 1 1,0-1-1,0 1 1,0-1-1,1 1 1,-1 0-1,0-1 0,1 1 1,-1 0-1,1 0 1,0 0-1,-1-1 1,1 1-1,0 0 1,0 0-1,0 1-61,2 15 129,1 1 0,0-1-1,2 1 1,0-1 0,0-1 0,5 8-129,5 19 145,-2-5-32,0-1 23,-2 0 0,-2 0 1,-1 1-1,1 18-136,-13-38 138,4-19-123,0 0 0,0 0 1,0-1-1,0 1 0,0 0 0,0 0 0,0 0 1,0 0-1,0 0 0,-1 0 0,1-1 0,0 1 1,0 0-1,0 0 0,0 0 0,0 0 0,-1 0 1,1 0-1,0 0 0,0 0 0,0 0 0,0 0 0,-1 0 1,1 0-1,0 0 0,0 0 0,0 0 0,0 0 1,-1 0-1,1 0 0,0 0 0,0 0 0,0 0 1,0 0-1,0 0 0,-1 0 0,1 0 0,0 0 1,0 0-1,0 1 0,0-1 0,0 0 0,-1 0 1,1 0-1,0 0 0,0 0 0,0 0 0,0 1-15,-3-26 149,0 1-1,2-1 1,1 1-1,3-17-148,-2 18 41,0-12-8,3 1-1,6-30-32,-6 48 5,0 0-1,1 0 0,1 0 0,0 1 0,1 0 1,1 0-1,0 1-4,-6 10-1,1 0 1,-1 0-1,1 0 1,0 0-1,0 1 1,0-1-1,0 1 1,1 0-1,0 0 0,-1 1 1,1-1-1,0 1 1,0-1-1,0 1 1,1 0-1,-1 1 1,0-1-1,1 1 1,-1 0-1,1 0 1,0 0-1,-1 1 1,1 0-1,-1-1 1,1 2-1,0-1 1,-1 0-1,1 1 0,-1 0 1,1 0-1,-1 0 1,1 1-1,-1 0 1,0-1-1,1 2 1,-1-1-1,0 0 1,-1 1-1,1 0 1,0-1-1,-1 1 1,1 1-1,2 2 1,4 5 1,-1 1-1,0 0 1,0 0-1,-1 0 1,-1 1 0,0 0-1,-1 1 1,0 0-1,-1 0 1,-1 1-1,7 29-22,-1 0-1,1 30 23,5 26-406,-15-92 172,1-1 1,0 1 0,0-1 0,1 0 0,0 0-1,0 0 1,1 0 0,2 3 233,14 11-650</inkml:trace>
  <inkml:trace contextRef="#ctx0" brushRef="#br0" timeOffset="7889.032">7662 600 7274,'-4'-11'1157,"-1"1"1,-1-1-1,0 1 1,0 1-1,-1-1 1,-1 1-1,-6-7-1157,10 12 216,-1 0 0,1 1 1,-1 0-1,1 0 0,-1 0 0,0 0 0,0 1 0,0 0 0,-1 0 1,1 0-1,0 1 0,-1 0 0,1 0 0,-1 0 0,1 1 1,-1-1-1,-2 1-216,-1 1 31,-1 0 1,0 0 0,1 0-1,-1 1 1,1 1-1,-1 0 1,1 0 0,0 1-1,0 0 1,1 0-1,-1 1 1,1 0-1,0 1 1,0 0 0,1 0-1,-1 0 1,2 1-1,-1 0 1,1 1 0,0 0-1,0-1 1,1 2-1,0-1 1,0 1 0,1-1-1,0 1 1,1 1-1,0-1 1,0 0 0,1 1-1,0-1 1,1 1-1,0 0 1,1-1 0,0 1-1,0 0 1,1 0-1,0-1 1,3 10-32,-2-8 6,2-1-1,-1 1 1,1-1 0,1 0 0,0 0-1,1-1 1,-1 1 0,2-1-1,-1 0 1,1-1 0,1 1-1,0-2 1,0 1 0,6 4-6,-8-8 4,0 1 0,-1-1 0,1-1 0,1 1 0,-1-1 0,1 0 0,-1-1 0,1 0 0,0 0 0,0 0 0,-1-1 0,1 0 0,1 0 0,-1-1 0,0 1 0,0-2 0,0 1 0,0-1 0,0 0 0,0 0 0,0-1 0,-1 0 0,4-1-4,-1-1 7,-1 0 0,1 0 0,-1-1-1,1 0 1,-1-1 0,-1 0 0,1 0 0,-1 0-1,0-1 1,-1 0 0,0-1 0,4-4-7,-6 5 5,0 0 0,0 0 1,-1 0-1,0-1 0,0 0 1,0 1-1,-1-1 0,-1 0 1,1 0-1,-1 0 0,0-1 0,-1 1 1,0 0-1,-1-8-5,-3-11 6,-1 0-1,-1 0 1,-1 1-1,-2 0 1,0 0-1,-5-5-5,3 15-3,10 16 3,1 0 0,0 0-1,0 0 1,0 0 0,-1 0 0,1 0-1,0 0 1,0 0 0,-1 0 0,1 0 0,0 0-1,0 0 1,0 1 0,-1-1 0,1 0-1,0 0 1,0 0 0,0 0 0,0 1 0,-1-1-1,1 0 1,0 0 0,0 0 0,0 1-1,0-1 1,0 0 0,0 0 0,0 0 0,0 1-1,-1-1 1,1 0 0,0 0 0,0 1-1,0-1 1,0 0 0,0 0 0,0 0 0,0 1-1,1-1 1,-2 38-10,1-38 10,2 38 0,3-1 0,1 1 0,1-1 0,3 0 0,9 25 0,9 12 7,3-1 0,13 15-7,-32-65 3,-2 0 0,0 1 0,-1 1 0,-1-1 0,-2 1 1,4 26-4,-8-38 1,-1 0 1,-1-1-1,0 1 1,-1 0-1,0 0 1,-1-1-1,0 1 1,-1-1 0,-1 1-1,0-1 1,0 0-1,-1 0 1,-1-1-1,-7 11-1,6-10 17,-2-1-1,1-1 0,-2 0 1,1 0-1,-1 0 0,-1-2 1,0 1-1,0-1 0,0-1 0,-1 0 1,0 0-1,-1-2 0,1 1 1,-1-1-1,0-1 0,0-1 0,-1 0 1,1 0-1,-1-1 0,-1-1-16,-6 1 78,-1-1 0,1-2 0,-1 0 0,1-1 0,-1-1 0,1-1 0,0-1 0,1-1 0,-1 0 0,1-2 0,0 0 0,-10-7-78,21 10 11,0-1 0,0 0-1,0 0 1,1 0 0,-3-4-11,9 8 119,0 0 0,0 0 1,0 0-1,0 0 0,0-1 0,1 1 1,-1-1-1,1 1 0,0-1 0,0 0 1,0 1-1,0-1 0,0 0 0,0 0 0,1 0 1,-1 0-1,1 0 0,0 1 0,0-1 1,0 0-1,1-2-119,0 0 173,0 0 0,1 1 0,0-1 0,0 0 0,0 1-1,2-2-172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2:35.4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77 694 5073,'0'0'152,"-1"-1"0,1 0 1,-1 1-1,1-1 0,-1 0 0,1 1 1,-1-1-1,0 0 0,1 1 0,-1-1 0,0 1 1,0 0-1,1-1 0,-1 1 0,0-1 0,0 1 1,1 0-1,-1 0 0,0-1 0,0 1 0,0 0 1,0 0-1,0 0 0,1 0 0,-1 0 0,0 0 1,0 0-1,0 0 0,0 1 0,0-1 0,1 0 1,-1 0-1,0 1 0,0-1 0,0 0 1,1 1-1,-1-1 0,0 1 0,1-1 0,-1 1 1,0-1-1,1 1 0,-1 0 0,0-1 0,1 1 1,-1 0-153,-2 2 255,-1 1 1,1 0 0,0 0 0,0 0 0,0 0 0,1 0 0,-2 3-256,0 4 224,1 0 1,0 1 0,0-1 0,1 0-1,1 1 1,0-1 0,1 1 0,0-1 0,0 1-1,2 0 1,-1 0-225,6 28 398,1-1-1,7 17-397,3 2 218,-9-30-120,-1 1 0,-1 0 0,-1 0 0,-1 1 0,-1 10-98,-6-18 124,1-16 89,0-12 296,4-45-188,2 1 1,10-41-322,-7 41 47,-5 31-42,9-50 19,8-26-24,-14 75 1,0 1 0,1-1-1,0 1 1,2 1 0,1-1-1,0 2 1,2-2-1,-10 15-2,1 1 0,-1-1 0,1 1 0,0 0 1,0 0-1,0 0 0,0 1 0,0-1 0,1 1 0,-1 0 1,1-1-1,0 2 0,-1-1 0,1 0 0,0 1 0,0 0 0,0 0 1,0 0-1,1 0 0,1 0 2,0 1-3,0 1 0,0 0-1,0 0 1,-1 0 0,1 0 0,0 1-1,-1 0 1,1 0 0,-1 0 0,1 1 0,-1 0-1,0 0 1,4 4 3,5 2 0,-1 2 0,0-1 0,-1 2 0,0 0 1,-1 0-1,0 1 0,-1 0 0,0 1 0,-1 0 0,-1 0 0,0 1 0,-1 0 0,-1 1 0,0-1 0,-1 1 0,-1 0 0,0 1 0,1 13 0,-2 13 12,-1 0-1,-2 0 0,-2 1 1,-3 10-12,5-15-154,4-11 77</inkml:trace>
  <inkml:trace contextRef="#ctx0" brushRef="#br0" timeOffset="509.067">811 905 7618,'3'-3'8582,"9"6"-8994,-8-2 1272,18 5-553,-1 0 0,1-1 0,0-2 0,0 0 1,1-2-1,6 0-307,-21-1 29,-1 0 0,1-1 1,-1 0-1,1 0 0,-1-1 0,1 0 1,-1 0-1,0-1 0,0 0 1,0 0-1,0-1 0,-1 0 0,0 0 1,1 0-1,-1-1 0,-1 0 0,1 0 1,-1 0-1,0-1 0,4-4-29,-6 6 16,0-1-1,-1 1 1,1 0 0,-1-1-1,0 1 1,0-1 0,1-4-16,-2 7 7,-1 0 1,0 0 0,0 0 0,0-1-1,0 1 1,0 0 0,0 0-1,0 0 1,-1 0 0,1 0-1,-1 0 1,0-1 0,1 1 0,-1 0-1,0 1 1,0-1 0,-1 0-1,1 0 1,-1-1-8,-4-4 11,0 0 0,0 1 0,-1-1 1,0 2-1,0-1 0,-1 1 0,1 0 0,-1 0 0,0 1 0,0 0 0,-1 1 0,1-1 0,-1 2 0,1-1 1,-1 1-1,0 0 0,0 1 0,0 0 0,0 1 0,0 0 0,-6 1-11,8-1 9,0 1 0,0 0-1,0 0 1,1 0 0,-1 1 0,0 0-1,1 1 1,-1 0 0,1 0-1,0 0 1,0 1 0,0-1 0,0 1-1,1 1 1,-1-1 0,1 1 0,0 0-1,1 0 1,-1 1 0,1-1-1,0 1 1,0 0 0,1 0 0,0 0-1,0 1 1,0-1 0,1 1 0,0 1-9,-3 9 7,2 1 1,0 0 0,1 0 0,1 0 0,1 1 0,0-1 0,1 0 0,1 0 0,1 0-1,1 0 1,0-1 0,1 1 0,4 8-8,-4-15 8,0 0 0,0 0 0,1 0-1,0-1 1,0 0 0,2 0 0,-1 0 0,1-1-1,0 0 1,1-1 0,0 0 0,0 0 0,1-1-1,0 0 1,0-1 0,1 0 0,0-1 0,0 0-1,0 0 1,7 1-8,-2-2 46,1-1 0,-1 0-1,1-2 1,-1 1 0,1-2-1,0 0 1,-1-1-1,1-1 1,0-1-46,3-1 1280,0 0-1,10-5-1279,17-6 1199</inkml:trace>
  <inkml:trace contextRef="#ctx0" brushRef="#br0" timeOffset="861.48">1397 955 6721,'34'-30'3108,"-32"29"-2821,-1-1 1,1 1-1,0 0 1,0 0-1,0 0 0,0 0 1,-1 1-1,1-1 1,1 0-1,-1 1 1,0 0-1,0-1 0,0 1 1,0 0-1,0 0 1,0 0-1,0 0 1,1 0-288,6 1 720,6-4-498,0 0-1,0 0 1,-1-1-1,0-1 1,1-1-1,-2 0 1,1 0-1,-1-1 1,0-1-1,0 0 1,-1-1-1,0-1 1,-1 0-1,6-6-221,-16 14 6,1 1-1,-1-1 1,0 1-1,0-1 1,0 1 0,0-1-1,0 0 1,0 0-1,0 0 1,0 0 0,-1 0-1,1 1 1,-1-1 0,1 0-1,-1 0 1,0 0-1,0 0 1,0 0 0,0 0-1,0 0 1,0 0-1,-1 0 1,1 0 0,-1 0-1,1 0 1,-1 0-1,0 0 1,1 0 0,-1 0-1,0 1 1,0-1-1,-1 0 1,1 1 0,0-1-1,0 1 1,-1-1-1,1 1 1,-1-1 0,1 1-1,-1 0 1,-1-1-6,-5-3 14,1 0 0,-1 1 1,0 0-1,0 1 0,-1-1 1,1 1-1,-1 1 0,-7-2-14,6 2 5,0 1-1,0 0 1,0 1 0,0 0-1,-1 0 1,1 1 0,0 1 0,0-1-1,0 2 1,0-1 0,1 1-1,-1 1 1,1 0 0,-1 0-1,1 1 1,0 0 0,-1 2-5,0 0 17,0 2 1,0-1-1,1 1 1,0 1-1,0-1 0,1 1 1,0 1-1,1 0 1,0 0-1,1 0 1,1 1-1,-1 0 1,-1 6-18,2-3 54,1 0-1,0 0 1,1 0 0,1 1-1,0-1 1,1 1 0,1 0-1,0-1 1,2 10-54,-1-17 27,0 0 1,1-1-1,0 0 0,0 1 1,0-1-1,1 0 0,0 0 1,0 0-1,1-1 0,0 1 1,0-1-1,1 0 0,0 0 0,0 0 1,0-1-1,0 1 0,1-1 1,0-1-1,0 1 0,5 1-27,0 0 45,1 0-1,-1-1 0,1-1 0,1 0 0,-1-1 0,0 0 1,1-1-1,1 0-44,27 1 608,37-2-608,-70-1 45,88-2 241</inkml:trace>
  <inkml:trace contextRef="#ctx0" brushRef="#br0" timeOffset="1515.802">2380 187 7634,'-1'-2'435,"-1"0"1,0 0-1,0 0 0,0 0 1,0 0-1,0 1 1,-1-1-1,1 1 1,0-1-1,-1 1 1,1 0-1,-1 0-435,2 1 109,0 0 0,0 0 0,0-1-1,-1 1 1,1 0 0,0 0 0,0 0-1,0 0 1,0 1 0,0-1 0,0 0 0,0 0-1,0 1 1,0-1 0,0 1 0,0-1-1,0 1 1,0-1 0,0 1 0,0-1 0,0 1-1,0 0 1,0 0 0,0-1 0,1 1 0,-1 0-1,0 0 1,1 0 0,-1 0 0,1 0-1,-1 0-108,-2 4 142,1 0 0,0 0 0,0 0 0,0 0-1,0 1 1,1-1 0,0 0 0,0 1-1,0-1 1,1 3-142,1 58 478,0-60-418,10 101 685,5 0-745,11 94 612,-5 209 52,-22-400-652,-1-3 0,1 0 0,1 1-1,-1-1 1,1 0 0,0 1-1,0-1 1,1 0 0,0 0-1,1 0 1,-1 0 0,1-1-1,1 2-11,2-2 73,-3-11-5,0-16 28,-3 18-89,0-19 28,-1 0-1,-1-1 0,-1 1 1,0 0-1,-2 1 0,-5-14-34,-3-4 33,-1-1 0,-21-36-33,28 63 5,0 0 0,0 1 0,-1-1 0,-1 1 0,0 1 0,-1 0 0,0 0 0,-9-7-5,13 14 0,0-1 0,-1 1 0,1 0 0,-1 1 0,0-1 0,1 1 0,-2 1 0,1-1 0,0 1 0,0 0 0,-1 1 0,1 0 0,-1 0 0,1 1 0,-1 0 0,1 0 0,-1 0 0,0 1 0,-3 1 0,0 1-1,0 0 0,0 0 1,0 1-1,0 1 0,1 0 0,0 0 1,0 1-1,0 0 0,1 1 0,0 0 1,0 0-1,0 1 0,1 0 0,0 1 1,1 0-1,0 0 0,-5 10 1,3-5 2,0 1 1,2 0-1,0 0 0,0 1 1,2 0-1,0 0 0,1 1 1,0-1-1,1 1 0,1 0 1,1-1-1,1 14-2,-1-23 3,2 1 0,-1-1 0,1 1 0,0-1 0,1 1 0,0-1 0,0 0 0,0 1-1,1-1 1,0 0 0,1-1 0,0 1 0,-1-1 0,2 1 0,-1-1 0,1 0 0,0-1 0,0 1 0,1-1 0,0 0 0,0-1-1,0 1 1,0-1 0,1 0 0,-1 0 0,4 0-3,12 4 37,1-1 1,-1-1-1,1 0 0,0-2 0,0-1 1,0-1-1,1-1 0,5-1-37,31-2 1425,0-3-1,37-9-1424,24-11 1187</inkml:trace>
  <inkml:trace contextRef="#ctx0" brushRef="#br0" timeOffset="2103.867">2905 886 6857,'-33'-27'3092,"30"26"-798,5 8-1228,9 8 273,-7-11-1154,-1-1 0,1 0 0,-1 0 0,1 0 0,0-1 0,0 1 0,0-1 0,1 0-1,-1 0 1,1-1 0,-1 1 0,1-1 0,4 1-185,-2-1 131,1-1 0,0 1 0,0-1-1,0-1 1,0 1 0,0-1 0,0-1 0,1 0-131,6-2 73,0-1-1,0 0 1,0-2 0,-1 1-1,0-2 1,0 0-1,-1-1 1,2-2-73,-11 9 10,-1-1 0,0 0-1,0 0 1,0 0 0,0 0 0,0 0-1,-1 0 1,0-1 0,1 0 0,-1 1-1,-1-1 1,1 0 0,0 0 0,0-2-10,-2 5 5,0-1 0,0 1 0,0-1 1,0 1-1,0 0 0,0-1 0,0 1 0,0-1 1,0 1-1,-1-1 0,1 1 0,-1 0 1,1-1-1,-1 1 0,1 0 0,-1 0 1,0-1-1,0 1-5,0-1 6,-1 0 0,0 1 0,0-1 0,0 0 0,0 1 0,0 0 0,0-1 1,0 1-1,0 0 0,-1 0 0,1 0 0,0 0 0,-1 1 0,1-1-6,-10-1 11,0 0 0,0 0-1,0 1 1,0 1 0,-1 0 0,1 0-1,0 2 1,0-1 0,0 1 0,0 1-1,1 0 1,-10 5-11,5-2 24,-1 1 0,1 0 0,0 2 0,1 0 0,0 1-1,0 0 1,1 1 0,-7 7-24,11-7 48,0-1-1,1 2 1,0 0 0,0 0-1,1 0 1,1 1 0,0 0-1,1 1 1,0-1-1,1 1 1,1 0 0,0 1-1,-1 7-47,4-14 22,0 0 0,0 1-1,1-1 1,0 0 0,0 0-1,1 1 1,0-1 0,1 0 0,0 0-1,0 0 1,0 0 0,1-1-1,0 1 1,1-1 0,0 1-1,0-1 1,0 0 0,1 0 0,0-1-1,1 0 1,-1 0 0,1 0-1,0 0 1,1-1 0,-1 0-22,7 3 30,-1 0 0,1-1 0,1 0 0,-1-1 0,1 0 0,0-1-1,0-1 1,1-1 0,4 1-30,14 1 231,0-1 0,1-2-1,25-2-230,45-6 254</inkml:trace>
  <inkml:trace contextRef="#ctx0" brushRef="#br0" timeOffset="2765.44">3927 203 6657,'0'-7'1020,"-2"0"0,1 0 0,-1-1 0,0 1 0,-2-4-1020,3 9 249,0 0 0,0 1 1,0-1-1,0 0 1,0 1-1,0-1 1,0 1-1,-1-1 0,1 1 1,0 0-1,-2-2-249,2 3 91,0 0 0,1-1 1,-1 1-1,0 0 0,0-1 0,0 1 0,1 0 0,-1 0 0,0 0 0,0 0 0,0 0 0,0 0 1,1 0-1,-1 0 0,0 0 0,0 0 0,0 0 0,0 0 0,0 1 0,1-1 0,-1 0 1,0 0-1,0 1 0,1-1 0,-1 1 0,0-1-91,-1 2 97,0 0 0,1-1 0,-1 1 0,0 0 0,1 0 0,-1 0 0,1 0 0,0 0 0,0 0 0,-1 0 0,2 0 1,-1 1-1,0-1 0,0 0 0,1 1 0,-1-1 0,1 2-97,-5 44 451,5-40-369,0 47 381,2 1 1,8 40-464,24 112 552,-2-13-256,-21-103-151,-4 1 0,-5 80-145,-2-172 4,0 1 0,0-1 0,0 0 0,0 0 0,0 1 0,0-1 0,0 0 1,1 0-1,-1 1 0,0-1 0,1 0 0,-1 0 0,1 0 0,-1 1-4,1-2 4,-1 0-1,0 0 0,0 0 0,1 0 0,-1 0 0,0 1 1,0-1-1,1 0 0,-1 0 0,0 0 0,0 0 0,1 0 1,-1 0-1,0 0 0,0 0 0,1-1 0,-1 1 0,0 0 1,0 0-1,1 0 0,-1 0 0,0 0 0,0 0 1,1 0-1,-1-1 0,0 1 0,0 0 0,0 0 0,1 0 1,-1 0-1,0-1 0,0 1 0,0 0 0,0 0 0,1-1 1,-1 1-1,0 0-3,2-3 16,0-1 1,0 1-1,0 0 1,0-1-1,0 0 1,-1 1 0,0-1-1,0 0 1,0-1-17,1-7 12,0-1 1,-1 1-1,-1-1 1,0 1-1,-1-1 1,0 1 0,-1-1-1,-1 1 1,0 0-1,0 0 1,-4-7-13,1 4 8,0 1 0,-2-1 0,1 1 0,-2 1-1,0 0 1,0 0 0,-1 0 0,-1 1 0,-3-1-8,6 4 3,-1 1-1,-1 1 1,1 0-1,-1 0 0,-1 1 1,1 0-1,-1 1 1,0 0-1,0 1 1,0 0-1,-1 1 1,0 0-3,3 1 0,-1 1 1,1 0 0,0 1-1,-1 0 1,1 0 0,0 1 0,0 1-1,-1-1 1,1 1 0,0 1 0,0 0-1,1 0 1,-1 1 0,1 0 0,-1 0-1,-2 3 0,1 0 1,0 0 0,0 1 0,0 1 0,1 0 0,1 0 0,-1 0 0,1 1 0,1 1 0,0-1 0,0 1-1,1 0 1,1 1 0,-1 1-1,2-2 3,0 0-1,0 1 0,1-1 0,0 1 1,1-1-1,1 1 0,0 0 0,0 0 1,1 0-1,1 0 0,0 0 0,0 0 1,4 10-3,-3-15 3,0-1 0,0 1 0,1-1 1,0 0-1,1 0 0,-1 0 0,1 0 1,0 0-1,1-1 0,-1 0 0,1 0 1,0 0-1,1-1 0,-1 1 0,1-1 1,-1-1-1,1 1 0,1-1 1,-1 0-1,0 0 0,1-1 0,-1 1 1,8 0-4,10 2 31,1-1 0,1-1 1,-1-1-1,0-1 1,25-3-32,10-2 1134,0-2 0,23-8-1134,9-6 900</inkml:trace>
  <inkml:trace contextRef="#ctx0" brushRef="#br0" timeOffset="4101.072">4668 1358 2176,'52'-26'1702,"-51"26"-1449,0-1 0,0 1-1,-1-1 1,1 1 0,0-1 0,-1 1-1,1-1 1,-1 0 0,1 1 0,-1-1-1,1 0 1,-1 1 0,1-1-1,-1 0 1,0 0 0,1 0 0,-1 1-1,0-1 1,1 0 0,-1 0 0,0 0-1,0 1 1,0-1 0,0 0 0,0 0-1,0 0 1,0 0 0,0 0-1,0 1 1,-1-1 0,1 0 0,0 0-1,-1 0 1,1 1 0,0-1 0,-1 0-1,1 0 1,-1 1 0,1-1 0,-1 0-1,1 1 1,-1-1 0,1 0-1,-1 1 1,0-1 0,1 1 0,-1-1-1,0 1 1,0-1-253,-3-1 109,-2 0 1,1 0-1,0 0 0,0 0 0,-1 1 1,1 0-1,0 0 0,-1 0 1,1 1-1,-1 0 0,0 0 0,1 0 1,-1 1-1,1-1 0,-3 2-109,4-1 48,0 0-1,0 0 0,0 1 1,1 0-1,-1-1 1,0 1-1,1 0 1,-1 1-1,1-1 0,0 1 1,0 0-1,0-1 1,0 1-1,0 1 0,0-1 1,1 0-1,0 1 1,-2 2-48,3-4 8,0-1 0,0 1 1,0 0-1,1 0 0,-1 0 1,0 0-1,1 0 0,0 0 1,-1 0-1,1 0 0,0 0 0,0 0 1,0 0-1,0 0 0,0 1 1,1-1-1,-1 0 0,1 0 1,-1 0-1,1-1 0,0 1 0,0 0 1,0 0-1,0 0 0,0 0 1,0-1-1,0 1 0,0 0 1,1-1-1,-1 1 0,1-1 1,-1 0-1,1 1 0,0-1 0,1 1-8,3 1 10,1 0-1,0 0 0,0 0 1,0-1-1,0 0 1,1 0-1,-1-1 0,0 0 1,1 0-1,-1 0 0,1-1 1,-1-1-1,0 1 0,3-1-9,-7 0 6,1 0 0,0 0-1,-1 0 1,1 0 0,-1 0-1,1-1 1,-1 1 0,1-1-1,-1 0 1,0 0-1,0 0 1,0-1 0,0 1-6,-1 0 4,0 0 0,0-1 0,-1 1 0,1 0 0,-1 0 0,0-1 0,0 1 0,0-1 0,0 1 0,0-1 0,0 1 0,-1-1 0,1 0 0,-1 1 0,0-1 0,0 1-1,0-1 1,0 0 0,0-2-4,-1 3 11,1-1 0,0 1 0,-1-1 0,0 0-1,0 1 1,0 0 0,0-1 0,0 1 0,0 0-1,-1-1 1,1 1 0,-1 0 0,1 0 0,-1 0-1,0 0 1,0 0 0,0 1 0,0-1 0,0 0-1,0 1 1,0 0 0,-1-1 0,1 1 0,0 0-1,-1 0 1,1 0 0,-1 1 0,1-1 0,-1 1-1,1-1 1,-1 1 0,0 0 0,1 0 0,-1 0-1,0 0 1,1 0-11,-3 0 9,1 1 1,0-1-1,-1 1 0,1-1 0,0 1 0,-1 1 0,1-1 1,0 0-1,0 1 0,0 0 0,0 0 0,0 0 0,1 1 1,-1-1-1,0 1 0,1 0 0,0 0 0,0 0 1,0 0-1,0 0 0,0 2-9,1-3 3,1 1 0,0-1 0,-1 0 0,1 1 0,0-1 0,1 1 0,-1 0 0,0-1 0,1 1 0,-1-1 0,1 1 0,0 0 0,0 0 0,0-1 0,0 1 0,1 0 0,-1-1 1,1 1-1,-1 0-3,2-1 2,-1 0 0,0 0 0,0 0 1,1 0-1,-1 0 0,1 0 0,-1-1 1,1 1-1,0 0 0,0-1 1,0 1-1,0-1 0,0 0 0,0 0 1,0 0-1,0 0 0,1 0 0,-1 0 1,0 0-1,0-1 0,2 1-2,3 0 8,0 1-1,0-2 1,0 1 0,1-1-1,-1 0 1,0 0-1,0-1 1,5-1-8,-10 2 3,0 0-1,0-1 1,0 1 0,0 0-1,0-1 1,0 0 0,0 1 0,-1-1-1,1 0 1,0 0 0,0 0 0,-1 0-1,1 0 1,-1-1 0,1 1-1,-1 0 1,0-1 0,1 1 0,-1-1-1,0 1 1,0-1 0,0 0 0,0 1-1,0-1 1,0 0 0,-1 0 0,1 0-1,0 0 1,-1 1 0,0-1-1,1 0 1,-1 0 0,0 0 0,0 0-3,-1-1 24,0 1 1,0-1 0,-1 1 0,1-1 0,-1 1-1,1 0 1,-1-1 0,0 1 0,0 0-1,0 0 1,0 0 0,0 1 0,0-1 0,-1 1-1,1-1 1,0 1 0,-1-1 0,0 1 0,1 0-1,-1 0 1,1 1 0,-1-1 0,0 0-1,0 1-24,-6 3 172</inkml:trace>
  <inkml:trace contextRef="#ctx0" brushRef="#br0" timeOffset="3260.617">4618 747 6393,'69'63'3261,"-68"-62"-3086,0 0 1,0 0-1,-1 0 1,1 0-1,0 0 0,0 0 1,-1 0-1,1 0 0,-1 0 1,1 0-1,-1 0 0,1 0 1,-1 0-1,0 0 1,1 1-1,-1-1-175,0 0 88,0-1 0,0 1 0,0-1 0,0 1 0,0-1 0,-1 1 0,1-1 0,0 0 0,0 1 0,0-1 0,-1 1 0,1-1 1,0 0-1,0 1 0,-1-1 0,1 1 0,0-1 0,-1 0 0,1 1 0,0-1 0,-1 0 0,1 0 0,-1 1 0,1-1-88,0 0 74,-1 1 0,1-1 0,0 0 0,0 0 0,-1 0 0,1 1 1,0-1-1,0 0 0,-1 0 0,1 0 0,0 0 0,-1 1 0,1-1 0,0 0 0,-1 0 0,1 0 0,0 0 0,-1 0 0,1 0 0,0 0 0,-1 0 0,1 0 1,0 0-1,-1 0 0,1 0 0,0 0 0,-1 0 0,1-1 0,0 1 0,-1 0 0,1 0 0,0 0 0,-1 0 0,1-1 0,0 1 0,0 0 0,-1 0 1,1 0-1,0-1 0,0 1 0,0 0 0,-1 0 0,1-1 0,0 1 0,0 0 0,0-1 0,0 1 0,-1 0 0,1-1 0,0 1 0,0 0 0,0-1 1,0 1-1,0 0 0,0-1-74,26-47 2143,-21 25-1941,-2 0-1,0 0 1,-1-1 0,-1 1 0,-1-1 0,-4-20-202,-1-7 258,-3-1 0,-2 2 1,-11-28-259,4 12 329,-4-39-329,20 91 16,-1 1 0,2-1 1,0-3-17,0 13 9,0 1 1,0 0 0,0 0 0,1 0 0,-1 0-1,1 0 1,0 0 0,0 0 0,0 0 0,0 0-1,1 1 1,-1-1 0,1 0 0,-1 1 0,1-1-1,1-1-9,-2 4 79,0-1 0,0 1 0,0 0 0,0-1 0,0 1 0,1 0 0,-1-1 0,0 1 0,0 0 0,0 0-1,0 0 1,0 0 0,0 0 0,1 0 0,-1 1 0,0-1 0,0 0 0,0 0 0,0 1 0,0-1 0,0 1 0,0-1 0,0 1-1,0-1 1,0 1 0,0 0 0,0-1 0,1 2-79,16 20 926</inkml:trace>
  <inkml:trace contextRef="#ctx0" brushRef="#br0" timeOffset="5219.428">4636 753 4481,'24'42'2459,"-23"-42"-2269,-1 1 0,0-1-1,1 1 1,-1-1 0,0 1-1,0-1 1,1 1 0,-1 0 0,0-1-1,0 1 1,0-1 0,0 1-1,0 0 1,0-1 0,0 1 0,0-1-1,0 1 1,0 0 0,0-1-1,-1 1 1,1-1 0,0 1 0,0-1-1,-1 1 1,1 0 0,0-1-1,-1 1 1,1-1 0,0 1-1,-1-1 1,1 0 0,0 1 0,-1-1-1,1 1 1,-1-1 0,0 1-190,-2-1 4153,11-5-3516,-5 3-579,-1 0 0,0 0 0,0 0-1,0 0 1,-1 0 0,1 0 0,0 0 0,-1 0 0,0-1 0,1 1-1,-1-1 1,0 1 0,0-1 0,0 0 0,-1 1 0,1-1 0,-1 0 0,1-2-58,0 1 16,2-5 29,-1-1 0,0 0 1,0 0-1,-1 0 1,-1 0-1,0 0 1,0 0-1,-1-1 1,0 1-1,-1-1-45,-44-315 332,32 213-273,7 63-21,2 18 7,1 0-1,2 0 1,1-29-45,1 61 2,0 0-1,0 0 1,0 0-1,0 0 0,0 0 1,0 0-1,0 0 1,0 0-1,1 0 1,-1 0-1,0 0 1,0 0-1,0 0 1,0 0-1,0 0 1,0 0-1,0 0 1,0 0-1,0 0 1,0 0-1,0-1 1,0 1-1,0 0 1,0 0-1,0 0 1,0 0-1,0 0 1,0 0-1,0 0 1,0 0-1,1 0 1,-1 0-1,0 0 0,0 0 1,0 0-1,0 0-1,3 12 17,4 29-11,-6-38-3,53 404 25,-33-241-11,-4-43 12,-17-114-14,0 1-1,-1 0 0,0 0 0,-1-1 1,-2 9-15,4-17 26,2-3-19,0 0-1,0 0 1,0-1 0,-1 1 0,1-1-1,0 1 1,-1-1 0,0 0 0,0 1-1,1-1 1,-2 0 0,1 0 0,0 0-1,0 0 1,-1 0 0,0 0-7,1-50 39,-1 47-36,-8-154 42,-7 0-1,-12-33-44,23 165 0,4 21-1,-1 0 1,0-1 0,-1 1 0,0 0-1,-2-7 1,2 13-15,-1 7 5,0 9-2,-4 123-5,6 27 17,1-41 0,1-48 16,5 25-16,-4-77 7,-1-1 0,-1 15-7,2-67 33,3-55 8,-4-1-41,-14-131 18,-2-35-14,15 241-4,2-54-4,-2 59 3,1-1 1,0 1 0,0-1 0,1 1-1,0-1 1,0 1 0,0 0 0,0 0 0,3-4 0,1 4 218,-5 14 243,-1 0-215,1 23 101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2:30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59 549 5409,'0'0'169,"0"-1"0,-1 0 0,1 1 0,-1-1 0,1 1-1,-1-1 1,1 1 0,-1-1 0,0 1 0,1-1 0,-1 1 0,1-1 0,-1 1 0,0 0-1,1-1 1,-1 1 0,0 0 0,0 0 0,1 0 0,-1-1 0,0 1 0,1 0-1,-1 0 1,0 0 0,0 0 0,1 0 0,-1 0 0,0 1-169,-1-1 216,1 1 0,-1 0 0,1-1 0,-1 1 0,1 0 0,-1 0 0,1 0 0,0 0 0,0 0 0,0 0 0,-1 1 0,1-1 0,0 1-216,-2 1 196,1 1 0,-1 0 1,1 0-1,0 0 0,0 1 0,0-1 0,1 0 0,-1 1 0,1-1 0,0 3-196,1 18 195,1-1 0,2 1-1,0 0 1,2-1 0,1 0 0,3 9-195,7 33 393,-14-56-334,4 16 211,0 1 0,-2 1 0,-1-1-1,-2 1 1,0 16-270,-2-31 440,3-20 33,3-22-119,4-85-162,-4 37-88,7-22-104,-8 75 7,1-1 0,1 1 0,2-1 0,0 2 0,12-23-7,-16 36-2,1 1 0,1-1 0,-1 1 0,2 0 1,-1 1-1,1-1 0,0 1 0,8-6 2,-14 14-1,0-1 0,0 0 0,0 1 0,0-1-1,1 0 1,-1 1 0,0 0 0,0-1 0,1 1 0,-1 0-1,0 0 1,1-1 0,-1 1 0,0 0 0,1 0 0,-1 1 0,0-1-1,0 0 1,1 0 0,-1 1 0,0-1 0,0 0 0,1 1 0,-1-1-1,0 1 1,0 0 0,0-1 0,0 1 0,0 0 0,0 0-1,0 0 1,0 0 0,0 0 0,0 0 0,0 0 0,0 1 1,6 6-2,0 1 0,-1 0 0,0 0 0,1 5 2,1-1 1,-2-3-1,16 27-1,2-2-1,2 0 1,28 30 1,-46-56 0,0-1-1,1 0 1,0-1 0,0 1 0,1-2 0,0 0-1,0 0 1,1 0 0,-1-1 0,1-1-1,0 0 1,1-1 0,-1 0 0,1 0-1,-1-1 1,12 0 0,-14-2 2,0-1 0,0 0 0,0-1 1,0 0-1,0 0 0,0-1 0,-1 0 0,1 0 0,-1-1 0,0 0 0,0-1 0,0 0 1,0 0-1,-1-1 0,0 0 0,1-1-2,7-7 8,-1-1 0,-1 0 0,0-1 0,-1 0 0,0-1 0,7-14-8,-14 20 6,1-1 1,-1 1 0,-1-1 0,0 0 0,-1 0 0,0-1 0,-1 1 0,-1 0 0,1-1 0,-2-9-7,0 19 0,0 1 1,0-1 0,-1 1-1,1 0 1,-1-1-1,1 1 1,-1-1 0,0 1-1,0 0 1,0 0-1,0 0 1,0-1 0,-2 0-1,2 2 0,0 0 0,0 0 0,0 0 0,0 0 0,0 0 0,-1 0 1,1 0-1,0 1 0,0-1 0,-1 1 0,1-1 0,-1 1 0,1-1 0,0 1 1,-1 0-1,1-1 0,-2 1 0,-1 0 0,0 1-1,-1-1 1,1 1 0,0 0 0,-1 0-1,1 0 1,0 1 0,0 0 0,0-1-1,0 2 1,0-1 0,1 0 0,-1 1 0,0 0 0,-13 10 14,0 2 0,2 0 0,0 0 0,0 2 0,1 0 0,2 0 0,-1 1 0,2 1 0,1 0 0,0 1 0,1 0 0,1 0 0,1 0 1,1 1-1,1 1 0,0-1 0,2 0 0,1 1 0,0 0 0,2 10-14,0-23 15,1 0 0,0 0 0,0 0 1,1-1-1,0 1 0,0 0 0,1-1 0,1 0 1,-1 1-1,1-1 0,1-1 0,-1 1 0,1-1-15,0-1 17,0-1 0,0 0 1,0 0-1,0-1 0,1 1 0,0-1 0,-1-1 0,2 1 0,-1-1 0,0 0 0,1 0 0,-1-1 0,1 0 0,0 0 1,0 0-1,5 0-17,16 1 485,0-2 1,-1-1-1,1-1 0,0-1 1,8-2-486,62-13 944</inkml:trace>
  <inkml:trace contextRef="#ctx0" brushRef="#br0" timeOffset="716.499">1610 475 4329,'71'-54'2310,"-57"40"-10,-14 14-2265,0 0 0,0 0 0,0 0-1,0 0 1,0-1 0,0 1-1,0 0 1,0 0 0,0 0 0,0 0-1,0-1 1,1 1 0,-1 0-1,0 0 1,0 0 0,0 0 0,0-1-1,0 1 1,0 0 0,0 0-1,-1 0 1,1-1 0,0 1 0,0 0-1,0 0 1,0 0 0,0 0 0,0-1-1,0 1 1,0 0 0,0 0-1,0 0 1,0 0 0,-1 0 0,1 0-1,0-1 1,0 1 0,0 0-1,0 0 1,0 0-35,-15-1 1491,14 1-1294,-10 2 257,1 0 1,-1 0 0,1 1-1,-1 1 1,1-1-1,0 2 1,0-1 0,-2 3-455,-18 7 588,-18 7 986,-20 13-1574,53-25 170,1-1 0,0 2 0,1 0 0,0 0 0,1 1 0,-8 10-170,17-19 6,1 1 0,0 0 1,1-1-1,-1 1 1,0 0-1,1 0 0,-1 0 1,1 0-1,0 0 1,0 0-1,0 0 0,1 0 1,-1 3-7,1-5 1,0 1-1,0-1 1,0 1 0,1-1 0,-1 1 0,0-1-1,1 1 1,-1-1 0,1 0 0,0 1 0,-1-1-1,1 0 1,0 1 0,0-1 0,0 0 0,0 0-1,0 0 1,0 0 0,0 0 0,0 0 0,0 0-1,0 0 1,1 0 0,-1 0 0,0 0 0,1-1-1,-1 1 1,0-1 0,1 1 0,-1-1 0,2 1-1,18 4 9,1-1 0,0-1 0,-1 0 1,1-2-1,22-1-9,-8 0 46,27 5-46,-51-4 4,-1 1 0,1 1-1,0 0 1,-1 1 0,1 0 0,-1 0-1,2 3-3,-9-5 2,1 0 0,-1 1 0,-1 0 0,1 0 0,0 0 0,-1 0 0,1 0 0,-1 1 0,0 0 0,0-1 0,-1 1 0,1 0 0,-1 0 0,0 1 0,0-1 0,0 0 0,0 1 0,-1 1-2,1 0 5,-1 1-1,0-1 1,-1 1-1,1 0 1,-1-1-1,0 1 1,-1-1-1,0 1 1,0-1 0,0 1-1,-1-1 1,0 0-1,-1 2-4,-3 8 15,-2 0 0,0-1 0,-1 0 0,0 0 0,-1-1 0,-1 0-1,0 0 1,-1-2 0,0 1 0,-1-1-15,5-5 11,0 0 1,0-1-1,-1 0 1,0 0-1,0-1 0,0 0 1,-1-1-1,1 0 1,-1 0-1,0-1 0,0 0 1,0-1-1,-1 0 1,1-1-1,-1 0 0,1 0 1,-3-1-12,10 0-33,0-1 0,0 1 0,0 0 0,0-1 0,1 1 0,-1-1 0,0 0 0,0 0 0,1 0 0,-1 0 0,1-1 0,-1 1 0,1-1 0,-1 1 0,1-1 0,0 0 0,0 0 0,0 0 0,0 0 0,0 0 0,0 0 0,1-1 0,-1 1 0,1-1 0,-1 1 0,1-1 0,0 1 0,0-1 0,0 0 0,1 0 0,-1 1 0,1-1 0,-1 0 0,1 0 0,0 0 0,0 0 0,0 1 0,0-1 0,1 0 0,-1 0 0,1 0 0,-1 0 0,1 1 0,0-1 0,0 0 0,1 1 0,-1-1 0,0 1 0,1-1 33,26-34-574</inkml:trace>
  <inkml:trace contextRef="#ctx0" brushRef="#br0" timeOffset="1102.392">2161 30 9290,'-1'-1'374,"-6"-4"784,0 1 0,0-1 0,0 1 1,-4-1-1159,11 4 86,-1 1 0,0-1 1,0 1-1,0-1 1,0 1-1,0-1 1,0 1-1,0 0 0,0-1 1,0 1-1,0 0 1,0 0-1,0 0 1,0 0-1,0 0 1,-1 0-1,1 0 0,0 0 1,0 0-1,0 1 1,0-1-1,0 0 1,0 1-1,0-1 1,0 1-1,0-1 0,0 1 1,1-1-1,-1 1 1,0 0-1,0-1 1,0 1-1,1 0 1,-1 0-1,0-1 0,1 1 1,-1 0-1,0 0 1,1 1-87,-2 5 111,0 1 0,1-1 0,1 0 0,-1 1 0,1 0 0,1-1 0,-1 1 0,1-1 0,1 2-111,37 198 580,-20-123-360,-4 1 0,0 38-220,-11 80 166,-3-64-72,-1-123-135,4 39-76,-4-52 36,0 0 1,1-1 0,-1 1-1,1 0 1,0 0 0,0-1-1,0 1 1,0 0 0,1-1-1,-1 1 1,1-1 0,-1 0 0,1 0-1,0 1 1,1 0 80,10 2-500</inkml:trace>
  <inkml:trace contextRef="#ctx0" brushRef="#br0" timeOffset="1448.43">1930 583 8274,'-25'-4'4449,"14"2"-865,11 4-2151,7-2-113,22-3-632,16-6-208,26-7-192,10-4-96,16-1 120,-2-1 41,4 11-201</inkml:trace>
  <inkml:trace contextRef="#ctx0" brushRef="#br0" timeOffset="1990.743">2899 637 4385,'2'-1'181,"0"0"-1,0 1 1,-1-2 0,1 1-1,-1 0 1,1 0 0,-1 0-1,1-1 1,-1 1 0,0-1-1,0 1 1,1-1 0,-1 1-1,0-1 1,-1 0 0,2 0-181,-2 1 93,0 1 0,0-1 0,-1 0 0,1 1 0,0-1 0,0 1 0,0-1 0,0 1 0,-1-1 0,1 1 0,0-1 0,-1 1 0,1-1 0,0 1 0,-1-1 0,1 1 0,0 0 0,-1-1 0,1 1 0,-1-1 0,1 1-93,-22-12 1804,10 8-1371,-2-1 0,1 2 0,0 0 0,-1 0 0,0 1 0,0 1 0,1 0 0,-1 1 0,0 1 0,0 0 0,0 1 0,1 0 0,-4 2-433,8-3 48,1 1 0,0 1-1,0 0 1,0 0-1,1 0 1,-1 1-1,1 0 1,-1 1-1,1 0 1,1 0-1,-1 0 1,1 1-1,0 0 1,0 0-1,1 0 1,-1 1-1,1 0 1,1 0-1,-1 0 1,2 1-1,-1 0 1,0 2-48,-1 4 5,2 0 0,0 0-1,1 1 1,0-1 0,1 1 0,0 0 0,2-1 0,-1 1 0,2-1 0,0 1-1,1-1 1,0 0 0,1 0 0,2 3-5,-4-10 1,1 0 0,0 0 0,0 0 0,1-1 1,0 1-1,0-1 0,0 0 0,1 0 0,0-1 0,0 1 0,1-1 0,-1 0 0,1 0 0,0-1 0,1 0 0,-1 0 1,1 0-1,-1-1 0,1 0 0,0 0 0,0-1 0,1 0 0,-1 0 0,0-1 0,1 1 0,-1-2 0,1 1 0,0-1-1,3 0 11,0-1-1,-1 0 0,1 0 0,0-1 0,-1-1 0,0 0 0,0 0 0,1-1 0,-2 0 0,1 0 0,-1-1 0,1-1 0,-1 0 0,0-1-10,-2 2 10,-1-1 0,0 1-1,0-1 1,-1-1 0,1 1 0,-1-1-1,-1 0 1,0 0 0,0 0 0,0-1-1,-1 1 1,0-1 0,0 0 0,-1 0-1,0 0 1,0 0 0,-1 0 0,0-3-10,-1-8 17,0 1 1,-2-1-1,0 1 1,-1 0-1,-1 0 1,-4-11-18,-5-26 17,13 50 35,2 5-5,9 12 31,10 20 29,4 16 41,3 11-148,-11-22 93,1 0-1,1-2 1,3 0-93,-18-29 28,0 0 1,1 0 0,0-1-1,0 0 1,0 0-1,0 0 1,1-1 0,0 1-1,0-1 1,0-1 0,0 1-1,1-1 1,4 2-29,24 0 93</inkml:trace>
  <inkml:trace contextRef="#ctx0" brushRef="#br0" timeOffset="2372.377">3325 573 9098,'-3'0'217,"1"-1"1,-1 1-1,0 0 0,1 0 0,-1 0 1,1 0-1,-1 0 0,0 1 1,1-1-1,-1 1 0,1-1 1,-1 1-1,1 0 0,-1 0 0,1 0 1,0 1-1,0-1 0,-1 1 1,1-1-1,0 1 0,0 0 1,0-1-1,1 1 0,-1 0 0,0 0 1,1 0-1,-1 1 0,1-1 1,0 0-1,-1 0 0,1 1 1,0-1-1,1 1 0,-1 0-217,-1 4 151,0 1 0,1 0 0,0-1 0,0 1 0,1 0 0,0 0 0,1 0 0,-1-1 0,2 1 0,1 7-151,4 14 283,2 0 1,3 5-284,-5-13 102,6 15 45,-4-14-17,-1 1 0,-1 0 0,-2 0 0,2 9-130,-9-3 270,2-29-261,0 1-1,0-1 1,0 1 0,0-1 0,0 1 0,-1-1 0,1 0 0,0 1-1,0-1 1,0 1 0,0-1 0,-1 0 0,1 1 0,0-1 0,0 1-1,-1-1 1,1 0 0,0 0 0,-1 1 0,1-1 0,0 0 0,-1 1-1,1-1 1,0 0 0,-1 0 0,1 0 0,-1 1 0,1-1 0,-1 0-1,1 0 1,0 0 0,-1 0 0,1 0 0,-1 0 0,1 0 0,-1 0-1,1 0 1,0 0 0,-1 0 0,1 0 0,-1 0 0,1 0 0,-1 0-1,1 0 1,0-1 0,-1 1 0,1 0 0,-1 0 0,1-1 0,0 1-1,-1 0 1,1 0 0,0-1 0,-1 1 0,1 0 0,0-1 0,0 1-1,-1 0 1,1-1-9,-2-1 28,0-1 0,0 1 0,0-1 0,0 0 0,0 0 0,0 0 0,1 0 0,0 0 0,-1 0 0,1 0 0,0 0 0,1 0 0,-1-2-28,-5-47 150,5 43-117,0-15 1,0 1-1,1-1 1,2 1-1,0 0 1,2-1-1,1 1 1,0 1-1,2-1 1,0 0-34,-3 14 4,-1 0 0,1 1 0,1-1 1,0 1-1,0-1 0,1 1 0,-1 1 0,2-1 0,-1 1 1,1 0-1,0 1 0,1 0 0,-1 0 0,1 0 0,1 1 0,-1 0 1,1 1-1,-1 0 0,1 0 0,0 1 0,1 0 0,-1 0 0,4 0-3,-3 2 10,0 0 0,1 0 1,-1 1-1,1 0 0,-1 1 1,0 0-1,1 1 0,0 0-11,32 14 14</inkml:trace>
  <inkml:trace contextRef="#ctx0" brushRef="#br0" timeOffset="2791.815">4041 39 10242,'-1'-1'248,"-3"-5"839,-1 0 0,0 1 0,0 0 0,-4-4-1087,8 9 92,0-1 1,1 0-1,-1 1 1,0-1-1,0 1 0,1-1 1,-1 1-1,0 0 1,0-1-1,0 1 0,0 0 1,0 0-1,0 0 1,1-1-1,-1 1 0,0 0 1,0 0-1,-1 0-92,2 1 51,-1-1-1,0 1 0,1-1 0,-1 1 1,0-1-1,1 1 0,-1-1 1,0 1-1,1-1 0,-1 1 0,1 0 1,0-1-1,-1 1 0,1 0 1,-1 0-1,1-1 0,0 1 0,0 0 1,-1 0-1,1-1 0,0 1 1,0 0-1,0 0 0,0 0 0,0 0-50,-2 17 165,2 0 0,0 1 0,1-1-1,1 0 1,0 0 0,3 7-165,-1-4 90,17 84 443,9 15-533,-7-31 148,-4 0 0,-3 5-148,-7 7 64,-6-55-128,2 0 0,2-1 0,10 39 64,-16-82-92,-1 0 1,1 0-1,-1 0 1,1-1 0,0 1-1,0 0 1,0 0 0,0 0-1,0-1 1,0 1 0,0 0-1,0-1 1,1 1 0,-1-1-1,0 0 1,1 1 0,0-1-1,0 0 92,6 0-545</inkml:trace>
  <inkml:trace contextRef="#ctx0" brushRef="#br0" timeOffset="3143.561">3891 598 9738,'-26'-4'4481,"9"3"-2385,16 1-623,9 0-337,24-5-640,7-3-192,20-3-128,8 1-64,11 0 56,5 5-96,0 1-16</inkml:trace>
  <inkml:trace contextRef="#ctx0" brushRef="#br0" timeOffset="3483.681">4943 520 6769,'-4'-5'838,"-1"1"0,0-1 0,0 1-1,0 0 1,0 0 0,-1 1-1,0 0 1,1 0 0,-1 0 0,0 1-1,-4-2-837,2 2 414,0 1 0,0-1 0,0 1 0,0 1 0,-1-1 0,1 2-414,-6-1 222,0 1 0,1 1 0,-1 0 0,1 1 0,-1 0 0,1 1 0,0 1 0,0 0 1,1 0-1,-3 3-222,11-6 13,-1 1 1,1-1-1,0 1 1,0 1-1,0-1 1,0 0-1,0 1 1,1 0-1,0 0 1,0 0-1,0 0 1,0 0-1,0 1 1,1-1-1,0 1 1,0 0-1,0 0 1,0 0-1,1 0 1,0 0 0,0 0-1,0 0 1,1 0-1,0 0 1,0 0-1,0 0 1,0 0-1,2 5-13,-1-7 2,-1 0-1,1 1 1,1-1 0,-1 0-1,0 0 1,1 1 0,0-1-1,0 0 1,0-1 0,0 1-1,0 0 1,0 0 0,1-1-1,-1 0 1,1 1 0,0-1-1,-1 0 1,1 0 0,0 0-1,0-1 1,1 1 0,-1-1-1,0 0 1,0 0 0,3 1-2,11 2 8,-1-1 0,1 0 0,0-2 1,16 1-9,-4-1 13,-16 0-9,1 0 1,0 1-1,-1 1 0,0 0 1,1 0-1,2 3-4,-12-5 1,-1 0 0,0 1 0,0 0 0,0-1-1,0 1 1,-1 0 0,1 0 0,0 0 0,-1 1 0,0-1 0,1 1 0,-1-1 0,0 1 0,0 0 0,0 0 0,-1 0 0,1 0 0,-1 0-1,1 0 1,-1 0 0,0 0 0,0 1 0,-1-1 0,1 0 0,-1 1 0,1-1 0,-1 4-1,-1 1 8,0 1 0,0-1 0,0 0 0,-1 1-1,-1-1 1,1 0 0,-1 0 0,-1 0 0,1 0 0,-2-1 0,1 0 0,-1 1 0,0-1 0,0-1 0,0 1-1,-1-1 1,0 0 0,-1 0 0,1-1 0,-8 5-8,-9 5 95,-2 0 1,0-1-1,0-2 0,-1 0 1,-18 4-96,23-9 90,-1 0 1,1-2-1,-11 2-90,23-6 24,0 0 0,0 0 0,0-1 0,0 0 0,0 0 0,0-1 0,0-1 0,0 1-1,-5-3-23,12 3 17,-1 1-1,1-1 0,-1-1 1,1 1-1,-1 0 0,1-1 1,0 1-1,0-1 0,0 0 1,0 0-17,1 2 74,0-1-1,1 0 1,-1 1 0,1-1 0,-1 0 0,1 1-1,0-1 1,-1 0 0,1 0 0,0 1 0,0-1-1,-1 0 1,1 0 0,0 0 0,0 0 0,0 1-1,0-1 1,0 0 0,0 0 0,0 0 0,0 0-1,0 0 1,0 1 0,1-1 0,-1 0 0,0 0-1,1 0 1,-1 1 0,0-1 0,1 0 0,-1 0-74,16-17 995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2:29.3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53 166 5673,'-2'0'242,"0"1"0,0-1-1,1 0 1,-1 1 0,0-1 0,1 1-1,-1 0 1,1 0 0,-1-1 0,1 1-1,-1 0 1,1 0 0,-1 0 0,1 0-1,0 1 1,0-1 0,-1 0 0,1 1-1,0-1 1,0 0 0,0 1 0,1 0-1,-1-1 1,0 1 0,0-1 0,1 1-1,-1 1-241,-2 7 218,0 0 1,1 0-1,0 1 0,0 2-218,1-8 241,-1 15-53,1 0 1,1 0-1,0 0 1,2 1-1,2 11-188,7 30 403,6 8-403,-3-8 288,-1 5-288,-6-14 227,1 52-227,-8-79 39,-1-1 1,-1 1-1,-1-1 1,-2 0-1,-1 4-39,5-23-6,-6 15 174,7-21-166,0 0 0,0 0 0,0 0 0,0-1 0,0 1 0,0 0 0,0 0-1,0 0 1,0 0 0,0 0 0,0 0 0,0 0 0,0 0 0,0 0 0,0 0 0,0 0-1,0 0 1,0 0 0,0 0 0,0 0 0,0 0 0,0 0 0,0 0 0,0 0 0,0 0 0,0 0-1,-1 0 1,1 0 0,0 0 0,0 0 0,0 0 0,0 0 0,0 0 0,0 0 0,0 0-1,0 0 1,0 0 0,0 0 0,0 0 0,0 0 0,0 0 0,0 0 0,0 0 0,0 0 0,0 0-1,-1 0 1,1 0 0,0 0 0,0 0 0,0 0 0,0 0 0,0 0 0,0 0 0,0 0 0,0 0-1,0 0 1,0 0 0,0 0 0,0 1 0,0-1 0,0 0 0,0 0 0,0 0 0,0 0-1,0 0-1,-1-13 93,2-43 45,2 1 0,10-46-138,-3 26 33,0-23 1,-2-79-34,-9 128 55,-2 1 0,-2 0 0,-2 1-1,-10-32-54,0 35 722,16 42-415,3 8 41,-1-4-280,12 21-19,1 0 1,1-1-1,1 0 1,1-2-1,16 17-49,18 22 48,126 188 156,-104-139-7,-32-47-79,-10-13 22,18 19-140,-39-55 20,0 0 1,1 0-1,1-1 1,-1-1-1,2 0 1,-1-1-1,8 4-20,-16-11 29,-1 0 0,0 0 0,0-1 0,1 1 0,-1-1 0,0 0 0,1 0-1,0 0 1,-1-1 0,1 1 0,-1-1 0,1 0 0,0 0 0,-1 0 0,1-1 0,0 1-29,-1-1 41,-1 0 1,0 0 0,1 0-1,-1 0 1,0-1 0,0 1 0,0-1-1,1 1 1,-1-1 0,-1 0-1,1 0 1,0 0 0,0 0 0,-1 0-1,1 0 1,-1 0 0,0 0-1,0-1 1,0 1 0,0-1 0,0 1-1,0-1 1,0 0-42,3-14 154,0 1 0,-2-1 0,1 0 0,-2 0 0,-1-9-154,-5-89 270,-4 39-161,-2-1-1,-10-21-108,-44-151 71,26 106-53,38 139-62,-3-14-243,4 17 258,0 1 0,0 0 0,-1-1 0,1 1 0,0 0 0,0-1 0,0 1 0,0-1 0,0 1 0,0 0 0,0-1 0,0 1 0,0 0 0,0-1 0,0 1 0,0-1 0,1 1 0,-1 0 0,0-1 0,0 1 0,0 0 0,0-1 1,1 1-1,-1 0 0,0-1 0,0 1 0,1 0 0,-1-1 0,0 1 29,14 4-406</inkml:trace>
  <inkml:trace contextRef="#ctx0" brushRef="#br0" timeOffset="692.454">1441 526 3633,'-5'-4'784,"1"0"0,-1 1 0,1-1 0,-1 1 1,0 0-1,0 1 0,0-1 0,-1 1 0,1 0 0,-6-1-784,3 1 512,-1 0 0,1 1 0,-1 0-1,0 0 1,0 1 0,1 0-1,-3 1-511,0 0 235,0 1 0,0 0 0,0 1 0,1 0 0,-1 1 0,1 0-1,-1 0 1,1 1 0,0 1 0,1 0 0,-5 3-235,7-3 48,0 1 0,1-1 0,0 1 0,1 0 0,-1 0 1,1 1-1,1-1 0,-1 1 0,1 0 0,1 1 0,0-1 0,0 1 1,0-1-1,1 1 0,0 0 0,0 5-48,1 2 7,0 0 0,0 0 1,1 0-1,1 0 0,1 0 0,0 0 1,1 0-1,5 12-7,-5-19 2,0-1 0,0 0 0,1 0 0,0 0 0,1 0 0,-1 0 0,2-1 0,-1 0 0,1 0 0,0-1 1,0 1-1,1-1 0,0-1 0,0 1 0,0-1 0,1 0 0,0-1 0,-1 0 0,2 0 0,2 0-2,-4-1 9,1-1 0,0 0 0,0 0 0,-1-1 0,1 0 0,0-1-1,0 0 1,0 0 0,0 0 0,0-1 0,0-1 0,0 1 0,0-1 0,0 0 0,-1-1 0,1 0 0,-1 0 0,0-1 0,0 1-1,0-2 1,0 1 0,4-5-9,-2 2 20,-1-1 0,-1 0 0,0-1 0,0 1 0,0-1 0,-1-1-1,-1 1 1,1-1 0,-2 0 0,2-3-20,-5 10 7,1 1-1,-1-1 1,0 0 0,0 0-1,0 0 1,0 0 0,-1 0-1,1 0 1,-1 0 0,0 0-1,0 0 1,0 0 0,0 0-1,0 0 1,0 1 0,-1-1-1,0 0 1,0 0 0,0 0-1,0 0 1,0 0 0,0 1-1,-1-1 1,-1-2-7,-13-14 218,-2 1-1,0 1 1,-1 0-1,-1 1 1,-1 1-218,-95-67 2941,100 75-2293,19 16-552,-3-9-96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2:47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110 146 7658,'-75'-2'3143,"40"0"3221,36 14-5552,5 7-663,2-1-1,-1 0 1,2-1-1,1 0 1,5 8-149,-2-5 73,-2-1 0,0 2 0,-2 0 0,0 1-73,-6-11 55,4 14 7,-6-24-129,-1 0 0,0-1 0,0 1 0,1 0 0,-1-1 0,0 1 0,1 0 0,-1-1 0,1 1 0,-1 0 0,1-1 0,-1 1 0,1-1 0,-1 1 0,1-1-1,0 1 1,-1-1 0,1 1 0,0-1 0,0 0 0,-1 1 0,1-1 0,0 0 0,-1 0 0,2 1 67,12-4-641</inkml:trace>
  <inkml:trace contextRef="#ctx0" brushRef="#br0" timeOffset="337.775">301 10 9586,'-2'-8'4209,"2"7"-2105,7 13-1071,-1 6-137,4 14-328,7 5-104,-6-1-200,3 3-80,4-5-88,-2 2 104,10-8 208,2-6-2008,-10-18 1320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2:48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1 5529,'0'0'2905,"-3"1"-857,3 10-527,-4-2-129,4 3-264,-7 8-152,-3-1-280,7 12-103,-7 3-209,3-4-64,-1 4-160,-10-6-56,1-7-48,7 2-24,5-5 8,2-2-384,4-4-1169,-1-5 1049</inkml:trace>
  <inkml:trace contextRef="#ctx0" brushRef="#br0" timeOffset="354.789">360 37 6673,'1'-1'3457,"-1"3"-1272,-4 10-609,-4-1-128,-3 8-480,-2 5-143,-2 1-217,2 3-136,1 8-208,0-2-72,-1-1-56,-3 5-32,4-12-16,-2 1 0,7-6 248,4-7 48,11-6-208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3:38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46 3929,'-10'-30'1984,"10"30"-1928,0 0 0,0-1 0,0 1 0,0 0 0,0-1 0,0 1 0,0-1 0,0 1 0,0 0 0,0-1 0,1 1 0,-1 0 0,0-1 0,0 1 0,0 0 0,1 0 0,-1-1 0,0 1 0,0 0 0,1 0 0,-1-1 0,0 1 0,1 0 0,-1 0 1,0 0-1,1-1 0,-1 1 0,0 0 0,1 0 0,-1 0 0,0 0 0,1 0 0,-1 0 0,0 0 0,1 0 0,-1 0 0,1 0 0,-1 0 0,0 0 0,1 0 0,-1 0 0,0 0 0,1 0 0,-1 0 0,0 0 0,1 1 0,-1-1 0,1 0-56,3 0 423,151 1 2883,-87 1-2736,0-3 1,55-8-571,-106 7 56,-25 4 160,-25 6-94,-11 2 10,0-2 0,0-2 1,-1-2-1,-9-2-132,-155 2 772,184-6-424,25 2-293,-1 0 1,0-1-1,1 1 0,-1 0 0,1 0 0,-1 0 0,0 0 0,1-1 0,-1 1 0,1 0 0,-1-1 0,1 1 0,-1 0 0,1-1 0,-1 1 0,1-1 1,0 1-1,-1-1 0,1 1 0,-1-1 0,1 1 0,0-1 0,0 1 0,-1-1 0,1 1 0,0-1 0,0 1 0,-1-1 0,1 0 0,0 1 1,0-1-1,0 1 0,0-1 0,0 0-55,-3 49 14,3 1 0,1-1 1,3 0-1,2 2-14,2 2 8,3 1-1,8 18-7,-8-34 4,-1 1 0,-2 0 0,-2 0 0,-2 1 0,0 18-4,-9 16 330,-3 0 0,-3 0 0,-15 48-330,-6 37 946,30-145-871,-1-3-34,2 0 0,-1 0 1,1 0-1,0 0 0,1 0 1,0 0-1,1 0 1,0 0-1,2 8-41,-2-17 9,-1 0-1,1 1 1,0-1 0,0 0 0,0 0-1,0 0 1,-1 0 0,1 0 0,1 0-1,-1 0 1,0 0 0,0 0 0,0 0-1,0-1 1,1 1 0,-1 0 0,0-1-1,1 1 1,-1-1 0,0 0 0,1 1-1,-1-1 1,1 0 0,-1 0 0,0 0-1,1 0 1,-1 0 0,1 0-1,0 0-8,8-1 61,0 0-1,0-1 0,0 0 0,1-1-60,1 0 57,89-17 176,1 4 0,0 5 0,3 4-233,-40 7 221,-5 7-62</inkml:trace>
  <inkml:trace contextRef="#ctx0" brushRef="#br0" timeOffset="1">848 305 5505,'0'0'181,"-1"-1"0,0 0 0,1 1 0,-1-1 0,0 1 0,0 0 0,1-1 0,-1 1 0,0 0 0,0-1 0,0 1 0,0 0 0,0 0 0,1 0 0,-1-1 0,0 1 0,0 0 0,0 0 0,0 1 0,0-1 0,0 0 0,1 0 0,-1 0 0,0 0 0,0 1 0,0-1 0,0 0 0,1 1 0,-1-1 0,0 1-181,-1 0 159,0 1 1,1 0-1,-1 0 1,0 0 0,1 0-1,-1 0 1,1 0-1,0 0 1,0 0 0,0 1-1,-1 0-159,-2 10 148,0 0 0,0 0-1,-1 14-147,4-13 93,0 1 0,0 0 1,2-1-1,-1 1 0,2 0 0,2 8-93,7 29 647,5 10-647,-8-33 201,18 51 421,-17-56-262,-1 0 0,-1 1 0,-2 0 0,0 0 0,0 10-360,-5-35 22,0 1-1,0-1 0,0 0 0,0 1 0,0-1 1,0 0-1,0 1 0,0-1 0,0 1 0,0-1 1,0 0-1,0 1 0,0-1 0,0 0 1,0 1-1,0-1 0,0 0 0,0 0 0,-1 1 1,1-1-1,0 0 0,0 1 0,0-1 0,-1 0 1,1 0-1,0 1 0,0-1 0,-1 0 0,1 0 1,0 1-1,0-1 0,-1 0 0,1 0 1,0 0-1,-1 0 0,1 0 0,-1 1-21,-12-7 558,-11-17 86,16 11-545,1 0-1,1-1 1,0 1-1,1-1 0,-2-7-98,-18-72 127,21 78-104,-5-22-6,2-1 0,1 0-1,2-1 1,1 1 0,2-1 0,2 1 0,4-24-17,-2 42-2,0 0 0,2 0 0,0 0 0,1 1 0,1 0 0,1 0 0,3-3 2,-4 8-5,1 1-1,0-1 1,1 2-1,1-1 1,0 1-1,0 0 1,1 1-1,1 1 1,11-9 5,-13 11-5,2 1 0,-1-1 0,1 2 1,-1-1-1,2 2 0,-1 0 0,0 0 1,1 1-1,0 0 0,-1 1 0,1 1 1,8 0 4,-15 1-3,0 0 0,1 1 0,-2-1 0,1 1 0,0 1 0,0-1 0,0 1 0,0 0 0,-1 0 0,1 1 0,-1-1 0,0 1 0,1 1 1,-2-1-1,1 1 0,0 0 0,-1 0 0,1 0 0,-1 0 0,0 1 0,-1 0 0,1 0 0,-1 0 0,0 0 0,0 0 0,0 1 1,1 3 2,0 7-3,0 0 0,-1 0 0,0 0 1,-1 0-1,-1 0 0,-1 0 0,0 0 1,-2 14 2,1-14-2,0 3 3,-1 0 0,0-1 0,-2 1 0,0-1 0,-1 0 1,-2 4-2,3-12 2,0 1 1,-1-1 0,0-1 0,-1 1-1,0-1 1,-1 0 0,0 0 0,0-1-1,-1 1 1,0-2 0,-3 3-3,0-1 5,-1 0 0,-1-1 0,1 0 1,-1-1-1,-8 3-5,17-8 3,-1-1 1,1 1-1,0-1 1,-1 0-1,1 0 1,-1-1-1,1 1 1,-1-1-1,-2 0-3,4-1 3,1 1 0,0 0 0,0-1 0,0 1 0,0-1-1,0 0 1,0 0 0,0 0 0,0 0 0,0 0 0,0 0 0,0 0 0,0-1-1,1 1 1,-1-1 0,1 1 0,-1-1 0,1 1 0,-1-2-3,1 2 0,1 0 0,-1 1 0,1-1 0,-1 1 0,1-1 0,0 0 0,0 1 0,-1-1 0,1 0 0,0 0 0,0 1 0,0-1 0,-1 0 0,1 0 0,0 1 0,0-1 0,0 0 0,0 0 0,1 1 0,-1-1 0,0 0-1,0 1 1,0-1 0,0 0 0,1 0 0,-1 1 0,0-1 0,1 0 0,-1 1 0,1-1 0,-1 1 0,1-1 0,-1 0 0,1 1 0,-1-1 0,1 1 0,-1-1 0,1 1 0,0 0 0,-1-1 0,1 1 0,0 0 0,-1-1 0,1 1 0,0 0 0,-1 0 0,1-1 0,0 1 0,0 0 0,6-2-5,0 0-1,0 1 1,0-1-1,7 1 6,8-1-7,1 1 0,0 1 0,-1 1-1,1 0 1,-1 2 0,12 4 7,-22-4-2,0 0-1,0 1 1,0 0-1,0 1 1,-1 1 0,1 0-1,-2 0 1,1 1-1,-1 0 1,0 1 0,0 0-1,4 6 3,-10-10 0,-1 1-1,1 0 1,-1 0 0,0 0-1,0 0 1,-1 0 0,1 1-1,-1-1 1,0 1 0,-1-1-1,0 1 1,1 0 0,-2 0-1,1 0 1,-1 0 0,0-1-1,0 1 1,0 0-1,-1 0 1,0 0 0,0 0-1,-1-1 1,1 1 0,-1-1-1,-2 3 1,-4 13 8,-2-1 0,0-1 0,-2 0 0,0-1 0,-1 0 0,-3 3-8,9-12 6,0-1 0,-1 0 0,0 0 0,0-1 0,0 0 0,-1-1 0,0 0 0,0 0-1,-1-1 1,0 0 0,1-1 0,-2 0 0,1 0 0,-5 0-6,6-2 13,1-1 0,-1 0 0,0 0 0,0-1-1,0 0 1,1 0 0,-1-1 0,0 0 0,0-1 0,1 0-1,-1 0 1,1-1 0,-1 0 0,1-1 0,0 1-1,1-1 1,-7-5-13,7 5 53,1 0 0,0-1 0,0 0 0,1 0 0,-1 0 0,1 0 0,0-1 0,-1-3-53,5 9-8,1-1-1,-1 0 0,1 1 1,0-1-1,0 1 1,-1-1-1,1 1 0,0-1 1,0 0-1,0 1 1,0-1-1,-1 0 0,1 1 1,0-1-1,0 0 0,0 1 1,1-1-1,-1 1 1,0-1-1,0 0 0,0 1 1,0-1-1,1 0 1,-1 1-1,0-1 0,1 0 9,16-14-44</inkml:trace>
  <inkml:trace contextRef="#ctx0" brushRef="#br0" timeOffset="2">1663 768 4249,'-50'-33'2603,"32"24"-199,14 13-486,-1 1 474,7-5-2331,0 0 0,-1 0 1,1 1-1,-1-1 0,1 1 1,-1-1-1,1 1 0,-1 0 1,0-1-1,1 1 0,0 1-61,14 6 155,-6-5-90,-1 0 0,1-1 0,0 0 0,0 0 0,0-1 0,0 0 0,0-1 0,0 0 0,0 0-1,0-1 1,0-1 0,0 0 0,7-2-65,-2-1 88,0-1 0,0-1-1,-1 0 1,0-1 0,0-1 0,0 0-1,-1-1 1,-1 0 0,11-11-88,-22 19 13,0 1 1,0 0-1,0 0 0,0 0 1,0 0-1,0-1 1,0 1-1,-1 0 1,1-1-1,-1 1 0,1-1 1,-1 1-1,1 0 1,-1-1-1,0 1 1,0-1-1,1 1 0,-1-1 1,0 1-1,-1-1 1,1 1-1,0-1 1,0-1-14,-1 1 20,0 0 1,-1-1-1,1 1 1,0 0-1,-1 0 1,1 0-1,-1 0 1,0 0-1,1 0 1,-1 0-1,0 0 1,0 1-1,-1-1-20,-4-3 37,0 1 0,0-1 0,0 2 0,0-1 0,-1 1 0,0 0 0,0 1 0,-3-1-37,3 1 10,1 1 0,-1 1 0,0-1 0,1 1 0,-1 0 1,1 1-1,-1 0 0,1 0 0,-1 1 0,1 0 0,0 0 1,0 0-1,-1 1 0,2 0 0,-1 1 0,0 0 0,1 0 0,-1 0 1,1 0-1,1 1 0,-2 1-10,-1 3 17,0 0-1,0 0 1,1 0-1,1 1 1,0 0 0,0 0-1,1 1 1,0-1 0,1 1-1,0 0 1,1 1-1,0-1 1,0 5-17,1-4 18,0 0-1,1 0 1,0 0 0,1-1-1,1 1 1,0 0 0,0 0-1,1 0 1,1 0 0,0-1-1,1 0 1,0 1 0,1 1-18,-2-6 12,1-1 0,0 1 0,0-1 0,1 1 0,0-2 0,0 1 1,0 0-1,0-1 0,1 0 0,0 0 0,0-1 0,0 1 0,1-1 0,0-1 0,-1 1 1,1-1-1,1 0 0,-1-1 0,0 0 0,0 0 0,1 0-12,7-1 329,1 1 1,-1-2-1,1 0 0,-1-1 1,1-1-1,-1 0 0,0-1 0,0-1 1,0 0-1,0-1 0,8-4-329,50-20 1442</inkml:trace>
  <inkml:trace contextRef="#ctx0" brushRef="#br0" timeOffset="3">2411 756 3041,'45'-47'2028,"-44"45"-1823,0 0-1,0 1 0,0-1 1,0 0-1,0 0 1,0 1-1,-1-1 0,1 0 1,-1 0-1,1 0 1,-1 0-1,0 0 1,0 0-1,0 0 0,0 0 1,0 0-1,0 0 1,-1 0-1,1 0 1,0 0-1,-1 0 0,0 0 1,1 0-1,-1 0-204,-1-1 295,0-1 1,1 1-1,-1 0 0,0 0 0,-1 0 0,1 0 0,0 0 0,-1 1 1,0-1-1,0 0-295,0 1 96,0 1 0,0-1-1,0 1 1,0 0 0,0 0 0,0 0 0,0 0 0,0 1 0,0-1 0,0 1-1,0 0 1,0 0 0,-1 0 0,1 0 0,0 1 0,0-1 0,0 1 0,0-1-1,0 1 1,-1 1-96,-9 2 123,1 1-1,0 1 1,0 0-1,-1 1-122,5-2 10,1 1 1,-1 0-1,1 0 1,0 1-1,1 0 1,0 0-1,0 0 1,0 1-1,1 0 1,0 0-1,0 1 1,1-1-1,0 1 1,1 0-1,0 0 1,0 0-1,1 0 1,0 0-1,1 1 1,0-1-1,0 1-10,0 3 1,0-1 0,1 1-1,1-1 1,0 1-1,1-1 1,0 1 0,0-1-1,2 0 1,-1 0-1,2 0 1,-1-1 0,2 1-1,-1-1 1,2 0-1,4 6 0,-8-13 7,-1-1 0,1 1 0,0-1 0,0 0 1,0 0-1,1 0 0,-1-1 0,1 1 0,-1-1 0,1 0 0,0 0 0,0 0 0,0 0 0,0-1 0,0 1 0,1-1 0,-1 0 0,0-1 0,0 1 0,1-1 0,-1 0 0,1 0 0,-1 0 0,0 0 0,1-1 0,-1 0 0,0 1 0,0-2 0,0 1 1,1 0-1,-1-1 0,0 0 0,-1 0 0,1 0 0,0-1 0,-1 1 0,1-1 0,-1 0 0,0 0 0,0 0 0,0 0 0,0 0 0,0-1-7,8-9 36,0-1 0,-1 0 0,-1 0 0,0-1 0,-1 0 0,-1 0 0,0-1 0,-1 0 0,-1-1 0,1-4-36,-4 12 41,-1 1 0,0 0-1,0-1 1,0 1 0,-1-1 0,0 1-1,-1-1 1,0 1 0,-1-1 0,1 1 0,-1 0-1,-1 0 1,0 0 0,0 0 0,0 0-1,-1 0 1,0 1 0,-1 0 0,0 0 0,0 0-1,-3-3-40,4 8 4,5 8-9,4 7-7,6 9 24,2 0 1,0-1-1,1 0 0,1-2 0,1 1 1,1-2-1,1 0 0,0-1 0,1-1 1,13 8-13,-26-20 83,1 0-1,0 0 1,-1-1 0,1 0 0,1 0 0,-1-1 0,0 0-1,0 0 1,1-1 0,-1 0 0,1 0 0,-1-1 0,1 0-1,0 0 1,-1 0 0,1-1 0,-1 0 0,2-1-83,26-13 649</inkml:trace>
  <inkml:trace contextRef="#ctx0" brushRef="#br0" timeOffset="4">2904 679 4345,'-5'-4'831,"-1"1"-1,0 0 1,1 0-1,-2 0 1,1 1-1,0 0 1,0 0 0,-3 0-831,8 2 90,0 0 0,-1 0 0,1-1 0,-1 1 0,1 0 0,0 0 0,-1 1 0,1-1 0,0 0 0,-1 0 0,1 1 0,0-1-1,0 1 1,-1-1 0,1 1 0,0-1 0,0 1 0,0 0 0,0-1 0,-1 1 0,1 0 0,0 0 0,0 0 0,1 0 0,-1 0 0,0 0 0,0 0 0,0 0 0,1 0 0,-1 1 0,0-1 0,1 0 0,-1 0 0,1 1 0,0-1 0,-1 0 0,1 1 0,0-1 0,0 0 0,0 1 0,0-1 0,0 0 0,0 1-90,1 9 125,0 0-1,1-1 1,0 1 0,0 0-1,1-1 1,1 0-1,0 0 1,4 7-125,8 25 217,1 20 284,-2 7-501,-13-80 240,0 0 0,-1 1 0,0-1 0,-1-6-240,-3-27 195,-1 4-74,3 1-1,1-2-120,1 30 7,0 0-1,0 0 1,1 0-1,0 0 0,1 0 1,1 0-1,-1 1 0,2 0 1,2-6-7,-6 14-1,1-1 1,-1 1-1,1 0 1,-1-1-1,1 1 1,0 0-1,0 0 1,0 0-1,0 0 1,0 0-1,1 1 1,-1-1-1,0 1 1,1-1-1,-1 1 1,1 0-1,0 0 1,-1 0-1,1 0 1,0 0 0,1 1-2,0 0 0,0 0 1,-1 0-1,1 0 0,0 1 1,0-1-1,0 1 0,-1 0 1,1 0-1,0 1 0,-1-1 1,1 1-1,1 0 2,7 5-5,0 1 1,0 0-1,-1 1 1,0 0-1,-1 1 0,0 0 1,4 6 4,-10-12 0,11 14 0,-1-1 1,-1 2 0,4 6-1,-14-20 0,-1 0 1,1 0-1,-1 0 1,0 0-1,0 0 1,0 1-1,-1-1 1,1 1-1,-1-1 1,-1 1-1,1 0 1,-1-1-1,0 1 1,-1 0-1,0 4 0,1-10 2,0 1-1,0 0 1,0-1-1,0 1 1,0 0-1,0-1 1,0 1-1,-1 0 1,1-1-1,0 1 1,0-1-1,-1 1 1,1 0-1,-1-1 1,1 1-1,0-1 1,-1 1-1,1-1 1,-1 0-1,1 1 1,-1-1-1,1 1 1,-1-1-2,0 0 2,1 0 0,0 0-1,-1 0 1,1 0 0,-1-1 0,1 1 0,-1 0 0,1 0 0,-1 0 0,1-1 0,0 1 0,-1 0 0,1-1-1,-1 1 1,1 0 0,0-1 0,-1 1 0,1 0 0,0-1 0,0 1 0,-1-1 0,1 1-2,-14-28 59,12 20-51,-1 0-1,1 1 1,0-1-1,1 0 1,0 0-1,0 0 1,1 0 0,0 0-1,0 0 1,1 0-1,0 0 1,0 0-1,1 0 1,0 0-1,1 0 1,-1 1-1,1-1 1,1 1 0,0-1-8,3-3 0,0 0 1,1 0-1,1 0 1,0 1-1,0 1 1,1-1-1,0 1 1,0 1-1,1 0 1,1 1 0,0-1-1,-4 3-3,0 1 1,0-1 0,0 2 0,1-1-1,-1 1 1,8-2 2,-13 5-1,0-1 0,0 1-1,1 0 1,-1 0 0,0 0 0,0 0 0,1 0-1,-1 1 1,0-1 0,0 1 0,0 0 0,0 0-1,0 0 1,0 0 0,0 1 0,0-1 0,0 1-1,0 0 1,-1 0 0,1 0 0,0 0 1,1 2-1,1 1 0,-1-1 0,0 1 0,-1 0 1,1 1-1,-1-1 0,0 0 0,0 1 0,0 0 0,0 1 1,3 13 1,0 0 0,1 9-1,5 19 7,-10-45-6,-1 1 1,1-1-1,-1 0 0,1 0 1,0 0-1,0 0 0,1 0 1,-1 0-1,0-1 0,1 1 1,0-1-1,-1 1 1,1-1-1,0 0 0,0 0 1,1-1-1,-1 1 0,0-1 1,0 1-1,1-1 0,-1 0 1,1 0-1,-1 0 1,1-1-1,-1 1 0,1-1 1,0 0-1,1 0-1,9 0 6,0-1-1,0 0 1,0-1 0,0 0-1,0-1 1,10-4-6,-14 4 2,42-14 16,6-4-18,-43 15 4,0-1 0,-1-1 0,0 0 1,0 0-1,-1-2 0,2-1-4,-10 6 3,0 0-1,0 0 1,0 0-1,-1-1 1,0 0-1,0 0 1,0 0 0,-1 0-1,1 0 1,-1-1-1,-1 0 1,0 1-1,0-1 1,0 0-1,-1 0 1,0 0-1,0-1 1,0 1-1,-1 0 1,-1-2-3,1 7 0,0 0 0,0 1 0,0-1 1,-1 1-1,1-1 0,0 1 0,-1-1 0,0 1 0,1-1 0,-1 1 1,0-1-1,0 1 0,1 0 0,-1 0 0,0-1 0,-1 1 0,1 0 1,0 0-1,0 0 0,0 0 0,-1 0 0,1 0 0,0 0 0,-1 1 1,1-1-1,-1 0 0,1 1 0,-1-1 0,1 1 0,-1 0 0,1-1 1,-1 1-1,1 0 0,-1 0 0,1 0 0,-1 0 0,0 0 0,1 0 1,-1 1-1,1-1 0,-2 1 0,-3 0 0,1 1 0,-1 0 1,0 0-1,1 1 0,-1-1 0,1 1 0,0 0 1,0 1-1,0-1 0,-2 3 0,-4 5 12,1 0-1,0 0 1,0 0 0,1 1-1,1 1 1,0 0 0,1 0-1,0 0 1,1 1 0,1 0 0,0 0-1,1 0 1,-2 11-12,4-15 8,1-1 1,0 1-1,0 0 1,1-1-1,1 1 0,-1 0 1,2-1-1,-1 1 0,1-1 1,1 1-1,0-1 1,0 0-1,1 0 0,0 0 1,0 0-1,1-1 0,0 0 1,0 0-1,1 0 1,0-1-1,5 5-8,-3-4 111,1-1 1,0 0-1,-1-1 0,2 0 1,-1 0-1,1-1 1,0-1-1,0 1 0,1-1 1,-1-1-1,1 0 0,-1 0 1,1-1-1,0-1 0,0 0 1,8 0-112,4-2 309,0-1 1,12-3-310</inkml:trace>
  <inkml:trace contextRef="#ctx0" brushRef="#br0" timeOffset="5">4521 644 3449,'-3'-2'682,"0"0"0,0 1 0,-1-1 0,1 0 0,0 1-1,-1 0 1,1 0 0,-1 0 0,1 0 0,-1 1 0,0 0 0,1-1 0,-1 1 0,-1 0-682,5 1 62,0-1 0,0 0-1,0 0 1,0 0 0,0 0 0,1 0 0,-1 0-1,0 0 1,0 0 0,0 0 0,0 0 0,0 0-1,0 0 1,0 0 0,0 0 0,0 0-1,0 0 1,0 1 0,0-1 0,0 0 0,0 0-1,0 0 1,0 0 0,0 0 0,0 0 0,0 0-1,0 0 1,0 0 0,0 0 0,0 1-1,0-1 1,0 0 0,0 0 0,0 0 0,0 0-1,0 0 1,0 0 0,0 0 0,0 0-1,0 0 1,0 0 0,0 1 0,0-1 0,0 0-1,0 0 1,0 0 0,0 0 0,0 0 0,0 0-1,0 0 1,0 0 0,0 0 0,-1 0-1,1 0 1,0 0 0,0 0 0,0 0 0,0 0-1,0 0 1,0 0 0,0 0-62,10 5 1142,12 2-927,0-1 1,0-1 0,1-1 0,-1-1 0,1-1 0,0 0 0,19-3-216,35-5 325,54-11-325,-57 5 1348,52 1-1348,-65 13 442</inkml:trace>
  <inkml:trace contextRef="#ctx0" brushRef="#br0" timeOffset="6">5796 127 6377,'-5'-7'786,"0"1"-1,0 0 1,-1 0 0,0 1-1,0-1 1,0 1-1,0 1 1,-1-1-1,-1 1-785,6 3 70,1 0-1,-1 0 0,0 0 1,0 0-1,1 0 0,-1 1 1,0-1-1,0 1 0,0-1 0,0 1 1,0 0-1,0 0 0,0 0 1,0 0-1,0 0 0,0 0 1,0 0-1,1 1 0,-1-1 0,0 1 1,0-1-1,0 1 0,0 0 1,1 0-1,-1 0 0,0 0 1,1 0-1,-1 0 0,1 0 0,-1 0 1,1 1-1,-1-1 0,1 1 1,0-1-1,0 1 0,0-1 1,0 1-1,0 0 0,-1 1-69,0 3 89,-1 0 1,1 0-1,0 0 1,1 0-1,-1 1 0,1-1 1,0 0-1,1 1 0,0 4-89,5 64 423,-2-47-291,15 118 259,-7-76-155,-4 1 0,-2 0 0,-4 1-236,-2-51 110,-1 0 0,-1 0 0,0-1 0,-2 1 0,0-1 0,-6 11-110,-23 68 568,33-93-224,8-14-193,9-20-12,14-23-68,1 2 0,3 0 1,2 3-1,5-3-71,22-30 35,-3-1-1,19-39-34,-16 22 26,-57 88-29,-2 2-86,0 1 0,0-1 0,1 1 0,0 0 0,0 1 0,0-1 0,1 1 0,-1 0 0,1 0 1,6-3 88,-11 8-32,-1-1 0,0 1 0,0 0 1,1 0-1,-1 0 0,0 0 1,0 0-1,1 0 0,-1 0 0,0 0 1,0 0-1,1 0 0,-1 0 0,0 0 1,0 0-1,1 0 0,-1 0 1,0 0-1,0 0 0,1 0 0,-1 0 1,0 0-1,0 1 0,1-1 1,-1 0-1,0 0 0,0 0 0,1 0 1,-1 0-1,0 1 0,0-1 0,0 0 1,0 0-1,1 0 0,-1 1 1,0-1-1,0 0 0,0 0 0,0 1 1,0-1-1,0 0 0,1 1 32,-1 12-1161,-4 14 421</inkml:trace>
  <inkml:trace contextRef="#ctx0" brushRef="#br0" timeOffset="7">5870 668 9322,'-4'-4'3937,"12"1"-2193,5 3-239,16 1-305,3 6-272,10 10-416,0 4-136,-6 10-192,2 8-80,1 11 160,3 0-16,12 0 553,3-11-489</inkml:trace>
  <inkml:trace contextRef="#ctx0" brushRef="#br0" timeOffset="8">6637 659 4465,'66'-43'2340,"-66"43"-2256,1-1-1,0 1 0,-1-1 0,1 1 0,0-1 1,-1 0-1,1 1 0,-1-1 0,1 0 0,-1 1 1,1-1-1,-1 0 0,0 0 0,1 0 1,-1 1-1,0-1 0,0 0 0,1 0 0,-1 0 1,0 0-1,0 1 0,0-1 0,0 0 0,0 0 1,0 0-1,0 0 0,-1 1 0,1-1 0,0 0 1,0 0-1,-1 0 0,1 1 0,0-1-83,-18-18 2109,14 15-1608,-2 0-248,1 0 0,-1 1 0,0-1 0,0 1 0,0 0-1,0 1 1,-1 0 0,1 0 0,-1 0 0,1 1 0,-1 0 0,0 0 0,0 0-1,1 1 1,-4 0-253,2 0 96,-1 1 0,1-1 0,0 1-1,0 1 1,-1 0 0,1 0 0,0 0 0,0 1-1,1 1 1,-1-1 0,1 1 0,-5 3-96,6-2 16,0 1 0,0 0 0,0 0 0,1 1 0,0-1 0,0 1 1,1 0-1,0 1 0,0-1 0,1 1 0,0 0 0,0 0 0,1 0 1,-1 0-1,2 0 0,-1 0 0,1 1 0,1-1-16,-1 2 8,0 1 0,1-1-1,0 0 1,1 1 0,0-1 0,1 0-1,0 1 1,1-1 0,0 0-1,0-1 1,1 1 0,0 0 0,1-1-1,2 3-7,-5-8 7,1 0-1,0 0 0,0-1 0,1 1 0,-1-1 0,1 0 0,-1 0 1,1 0-1,0-1 0,0 1 0,1-1 0,-1 0 0,0 0 1,1-1-1,-1 1 0,1-1 0,-1 0 0,1 0 0,0 0 0,-1-1 1,1 1-1,0-1 0,-1-1 0,1 1 0,0 0 0,0-1 1,-1 0-1,5-2-6,1 0 12,0 0 1,0-1 0,0-1 0,0 0-1,-1 0 1,0-1 0,0 0 0,-1 0 0,0-1-1,0 0 1,0-1 0,2-3-13,-4 4 9,0 0 1,-1 0-1,0-1 1,-1 1-1,1-1 1,-1 0-1,-1-1 0,0 1 1,0 0-1,0-1 1,-1 0-1,0-4-9,-1 2 9,-1 0-1,0 1 1,0-1-1,-1 0 1,-1 0-1,0 1 1,0-1-1,-1 1 1,0 0 0,-2-3-9,2 4 4,1 3-1,0 1-1,0 0 0,0-1 0,-1 1 1,1 0-1,-1 0 0,-1 0 1,1 0-1,-2-1-2,5 6 0,0 0 0,0 0 0,-1 0 0,1 0 0,0 0 0,0 0 0,0-1 0,0 1 0,0 0 0,0 0 0,0 0 0,0 0 0,0 0 0,-1 0 0,1 0 0,0 0 0,0 0 0,0 0 0,0 0 0,0 0 0,0 0 0,0 0 0,-1 0 0,1 0 0,0 0 0,0 0 0,0 0 0,0 0 0,0 0 0,0 0 0,0 0 0,0 0 0,-1 0 0,1 1 0,0-1 0,0 0 0,0 0 0,0 0 0,0 0 0,0 0 0,0 0 0,0 0 0,0 0 0,0 0 0,0 0 0,0 1 0,-1-1 0,1 0 0,0 0 0,0 0 0,0 0 0,0 0 0,0 0 0,0 0 0,0 1 0,-1 9 0,1 12 3,3-8 11,0 0 1,1 0 0,1 0 0,0 0 0,1-1 0,0 0 0,1 0 0,0-1 0,1 1 0,1-1 0,0-1 0,10 10-15,-5-6-97,1-2 0,0 0 1,0 0-1,1-2 0,1 0 0,0 0 0,1-2 0,0 0 0,3 0 97,2-2-1137,-8-7 339</inkml:trace>
  <inkml:trace contextRef="#ctx0" brushRef="#br0" timeOffset="9">7070 574 6921,'-2'-3'734,"0"-1"-27,-1 0 1,1 0-1,-1-1 0,0 2 1,0-1-1,-1 0 0,1 1 1,-1-1-1,1 1 0,-3-1-707,5 4 53,1 0 0,-1 0 0,0 0 0,0 0-1,1 1 1,-1-1 0,0 0 0,0 0-1,1 1 1,-1-1 0,0 0 0,0 1-1,1-1 1,-1 1 0,0-1 0,1 1-1,-1-1 1,1 1 0,-1-1 0,1 1-1,-1-1 1,1 1 0,-1 0 0,1-1-1,0 1 1,-1 0 0,1 0 0,0-1-1,-1 1 1,1 0 0,0 0 0,0-1-1,0 1 1,0 1-53,-7 27 415,6 0 15,0-1 0,4 22-430,-1 2 199,-2-45-186,1 0-1,0 0 1,0 0 0,0 0 0,1 0 0,0 0 0,0 0-1,1-1 1,-1 1 0,2-1 0,-1 0 0,1 0 0,0 0-1,2 3-12,-3-5 7,1-1-1,-1 0 0,0 0 0,1 0 0,-1-1 0,1 1 1,0-1-1,0 1 0,0-1 0,0-1 0,1 1 0,-1-1 1,0 1-1,1-1 0,-1 0 0,1-1 0,-1 1 0,1-1 1,-1 0-1,1 0 0,0 0 0,-1-1 0,1 0-6,5-1 14,0 0-1,0-1 0,-1-1 1,1 0-1,-1 0 0,0-1 1,0 0-1,0 0 0,0-1 1,-1 0-1,0-1 0,-1 0 1,1 0-1,3-5-13,-4 3 11,0 0 0,0 0-1,0 0 1,-1-1 0,-1 0 0,0 0-1,0-1 1,-1 1 0,0-1 0,-1 0-1,0 0 1,-1 0 0,0-3-11,0-24 28,-2-1 0,-2 0-28,1-26 7,10 93-37,-1 19 30,-2-13 7,1 1-1,2-1-6,-5-22 4,0-1-1,1 0 1,0 1-1,1-2 1,0 1-1,0-1 1,7 8-4,-2-4 19,2-1 0,-1 0-1,2-1 1,-1 0 0,2-1 0,1 0-19,-8-5-57,0-1-1,1-1 0,-1 0 0,1 0 1,0 0-1,0-1 0,0 0 1,0-1-1,1 0 0,-1-1 1,1 0-1,3 0 58,31-7-244</inkml:trace>
  <inkml:trace contextRef="#ctx0" brushRef="#br0" timeOffset="10">7802 78 8954,'0'0'33,"-3"-7"814,-1 0 0,1 1 1,-1 0-1,-1 0 1,1 0-1,-2-1-847,6 7 28,0 0-1,0 0 1,0 0-1,0 0 1,0 0 0,-1 0-1,1 0 1,0 0 0,0 0-1,0 0 1,0 0-1,0 0 1,0 0 0,-1 0-1,1 0 1,0 0 0,0 0-1,0 0 1,0 0-1,0 0 1,0 0 0,-1 0-1,1 0 1,0 0 0,0 0-1,0 0 1,0 0-1,0 0 1,0 0 0,0 0-1,-1 0 1,1 0-1,0 0 1,0 0 0,0 0-1,0 0 1,0 1 0,0-1-1,0 0 1,0 0-1,0 0 1,0 0 0,-1 0-1,1 0 1,0 0 0,0 1-1,0-1 1,0 0-1,0 0 1,0 0 0,0 0-28,-3 12 575,2 14-181,1-26-381,2 63 411,3 0-1,3 0 1,12 43-424,3 23 234,-11-47-134,-4 1 0,-3 0 0,-4 25-100,-6-69-2552,5-37 1552</inkml:trace>
  <inkml:trace contextRef="#ctx0" brushRef="#br0" timeOffset="11">7657 552 8786,'-28'-21'3681,"31"14"-2049,0-7-88,9 3-359,11 0-233,13 5-472,11-3-176,15 4-24,1-2 200,1-1-320</inkml:trace>
  <inkml:trace contextRef="#ctx0" brushRef="#br0" timeOffset="12">8349 541 3793,'-30'-28'1120,"19"18"-1,0-1 0,-1 2 1,0-1-1,-2 1-1119,7 5 1719,-6-4 722,13 8-2367,0 0-1,-1 0 1,1 0-1,0 0 0,0 0 1,0 0-1,0 0 1,0 0-1,0 0 0,-1 0 1,1 0-1,0 0 1,0 0-1,0 0 0,0 0 1,0 0-1,0 0 1,0 0-1,-1 0 0,1 0 1,0 0-1,0 0 1,0-1-1,0 1 0,0 0 1,0 0-1,0 0 1,0 0-1,0 0 0,0 0 1,0 0-1,-1 0 1,1 0-1,0-1 0,0 1 1,0 0-1,0 0 1,0 0-1,0 0 0,0 0 1,0 0-1,0-1 1,0 1-1,0 0 0,0 0 1,0 0-1,0 0 1,0 0-1,0 0 0,0 0 1,0-1-1,0 1 1,0 0-1,0 0 0,1 0 1,-1 0-1,0 0 1,0 0-1,0 0 0,0 0 1,0-1-1,0 1 1,0 0-1,0 0-73,41-4 233,0 1 0,5 3-233,56-5 121,-75 4-94,1 1 0,3 2-27,-7-1 30,0-1-1,17-2-29,-31 0 19,-3 2 24,-16 7-16,-19 11-6,0 1 0,2 1 0,-24 24-21,24-17 8,2 1 0,0 2 0,3 0 0,0 1 0,2 1 0,1 1 0,0 4-8,15-32 6,-2 6 48,1 0 0,0 1 0,-2 8-54,5-18 30,0 1 0,1 0 0,-1-1 0,1 1 0,0 0 0,0-1 0,0 1 0,0 0 0,1 0 0,-1-1 0,1 1-1,-1 0 1,1-1 0,0 1 0,0 0 0,0-1 0,1 0 0,0 2-30,-1-3 24,0 0-1,0 0 1,0 0 0,0 0-1,0 0 1,0 0 0,1 0-1,-1 0 1,0-1 0,0 1-1,1 0 1,-1-1 0,1 1-1,-1-1 1,0 0 0,1 0-1,-1 1 1,1-1 0,-1 0-1,1 0 1,-1 0 0,1 0-1,0-1-23,35-8 229,-31 7-195,40-15 294,36-21-328,-35 16 142,21-6-142,-50 22-152,0 1 0,0 0-1,0 2 1,1 0 0,15-1 152,11 5-279</inkml:trace>
  <inkml:trace contextRef="#ctx0" brushRef="#br0" timeOffset="13">9153 602 5481,'36'-99'3809,"-45"98"288,7-1-2057,2 8-175,5-5-697,-5-1-280,11 2-264,26 2-120,60 7-232,-37-16-88,3-9-104,0 0-15,0-3 599,-1 16 2264,-7 10-2040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3:34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459 228 5769,'45'-106'3089,"-44"104"-2857,1-1 1,-2 0-1,1 0 1,0 0-1,0 0 0,-1 0 1,0 0-1,1 0 1,-1-1-1,0 1 0,-1-1-232,1 3 102,0 0 0,-1 0-1,1-1 1,-1 1 0,0 0-1,1 0 1,-1 0-1,0 0 1,0-1 0,1 1-1,-1 0 1,0 0 0,-1 0-102,-3-4 427,0-1-155,0 1 1,0 0-1,0 1 0,-1-1 1,1 1-1,-1 0 1,0 0-1,-1 1 0,1 0 1,0 0-1,-1 0 0,0 1 1,-5-1-273,-2 0 257,0 0 1,1 1-1,-1 1 0,0 0 1,0 1-1,-9 2-257,10 0 77,-1 0-1,1 1 1,0 1 0,0 1 0,0-1-1,0 2 1,1 0 0,0 1 0,0 0-1,1 0 1,0 1 0,0 1 0,0 0 0,1 0-1,1 1 1,0 0 0,-3 5-77,2-2 8,0 1 0,1 0 0,0 0 0,1 0 0,1 1 0,0 1 0,1-1 0,1 1 0,0 0 0,1 0 0,1 0 0,0 1 0,2 0 1,-1 1-9,3-7 1,-1 1 0,1-1 1,1 0-1,0 0 1,1 1-1,0-1 1,1-1-1,0 1 1,0-1-1,1 1 1,0-1-1,3 2-1,-4-6 3,0-1-1,0 1 1,1-1-1,-1 0 1,1 0-1,0-1 1,1 1-1,-1-1 1,1 0-1,0-1 1,0 1-1,0-1 1,1 0-1,-1-1 1,1 0-1,-1 0 1,1 0 0,0-1-1,0 0 1,5 1-3,1-2 8,0-1 1,0 0 0,0-1 0,0-1-1,0 0 1,-1 0 0,1-1 0,-1-1 0,0 0-1,0 0 1,-1-1 0,9-6-9,-10 5 10,0 0 1,0 0-1,-1-1 1,0 0-1,0 0 1,-1-1-1,0 0 1,-1-1-1,1 1 1,-2-2-1,0 1 0,0-1 1,3-10-11,-6 12 8,-1-1 1,0 1-1,-1-1 0,0 0 1,-1 1-1,0-1 1,-1 0-1,1 0 0,-2 1 1,0-1-1,0 1 1,0-1-1,-2 0-8,-6-22 52,-3 1 1,0 1 0,-3-3-53,48 96 105,3-1 0,3-1-105,-22-37-101,1-2 1,1 0 0,1-1-1,1 0 1,0-2 0,19 13 100,22 8-246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3:38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446 750 3305,'69'-60'1931,"-62"49"-324,-13 7-399,-17 4 293,20 0-1244,-28 2 720,-1 2-1,1 1 1,0 2 0,1 0 0,-29 12-977,-6 1 346,37-12-218,0 1 0,-21 11-128,40-16 15,-1 1-1,1 1 1,0-1-1,0 2 1,1-1-1,0 1 1,0 0-1,1 1 1,-4 4-15,9-10 2,1 0-1,-1 0 1,0 0-1,1 0 1,0 0 0,-1 1-1,1-1 1,0 0-1,0 1 1,0-1 0,1 1-1,-1-1 1,1 1-1,-1 0 1,1-1 0,0 1-1,0-1 1,0 1-1,0 0 1,0-1 0,1 1-1,0 1-1,0 0 3,1-1-1,0 1 1,0-1 0,0 0-1,0 0 1,1 0-1,-1 0 1,1 0 0,0-1-1,-1 1 1,1-1 0,1 0-1,-1 1 1,1-1-3,10 6 11,-1-2 0,2 1 0,-1-2-1,1 0 1,0 0 0,14 1-11,6 1 19,-6-3-1,0 2-1,0 1 1,-1 1-1,3 3-17,-22-7 2,0 0-1,-1 0 1,0 1 0,0 0-1,0 0 1,-1 1 0,0 0-1,0 1 1,0-1 0,-1 1-1,1 0 1,-2 1 0,1 0-1,3 7-1,-5-8-2,-1 1-1,0-1 0,0 0 0,0 1 0,-1 0 1,0 0-1,-1 0 0,0 0 0,0-1 1,-1 2-1,0-1 0,0 0 0,-1 0 1,0-1-1,0 1 0,-1 0 0,0 0 0,0 0 1,-1-1-1,0 1 0,-1 0 3,0 1 47,-1-1 0,0 1-1,-1-1 1,0 0 0,0 0 0,-1-1-1,0 0 1,0 0 0,-1-1-1,0 0 1,0 0 0,0 0 0,-1-1-1,1-1 1,-1 1 0,-6 1-47,-8 3 174,-1-1 0,0-1 0,0-1 0,0-1 0,-1-1 0,1-1 0,-1-1 0,-16-2-174,35 0 20,1-1 0,0 0 0,-1 0 1,1 0-1,0-1 0,0 0 0,0 0 0,-4-2-20,8 3-22,-1 1 0,1-1 0,0 0 0,-1 0 0,1 0 0,0 0 0,0 0 0,0 0 0,0 0 0,0 0 0,0 0 0,0-1 0,0 1 0,0 0 0,1-1 0,-1 1 0,0 0 0,1-1 0,-1 1 0,1-1 0,0 1 0,-1-1 0,1 1 0,0-1 0,0 1 0,0-1 0,0 1 0,0-1 0,0 1 0,1-2 22,0 0-32,0 0-1,1 0 0,-1 1 0,1-1 0,-1 1 0,1-1 0,0 1 1,1-1 32</inkml:trace>
  <inkml:trace contextRef="#ctx0" brushRef="#br0" timeOffset="1">1010 1285 3577,'21'-39'2466,"7"-22"-2466,-27 60 81,-1 0 0,1 0 0,-1 0 0,0 0 0,1 0 0,-1 0 0,0-1 0,0 1 0,0 0 0,0 0 0,0 0 0,0 0 0,0-1 0,0 1 1,0 0-1,-1 0 0,1 0 0,0 0 0,-1 0 0,1 0 0,-1 0 0,1 0 0,-1 0 0,1 0 0,-1 0 0,0 0 0,0 0 0,1 0 0,-1 0 0,0 0 0,0 1 1,0-1-1,0 0 0,0 1 0,0-1 0,0 1 0,0-1 0,0 1 0,0-1 0,0 1 0,0 0 0,-1 0 0,1-1 0,0 1 0,-1 0-81,-4-2 483,-3-2-240,0 1-1,0 0 1,0 0 0,0 1-1,-1 0 1,1 0 0,-1 1-1,1 0 1,-1 1 0,0 0-1,1 1 1,-1 0 0,1 0-1,-1 1 1,1 0 0,0 1-1,0 0 1,0 1 0,0-1-1,0 2 1,-4 2-243,7-3 2,0 0 0,0 0 0,0 1 0,1-1 0,-1 1 0,1 1 0,0-1-1,1 1 1,0-1 0,0 1 0,0 1 0,0-1 0,1 0 0,0 1 0,0 0 0,1 0 0,0 0 0,0 0 0,1 0 0,0 0 0,0 0 0,0 0 0,1 0 0,0 1-1,1-1 1,-1 0 0,2 0 0,0 4-2,0-4 6,0 0 0,0-1 0,1 1 0,0-1 0,0 1 0,1-1 0,0 0 0,0 0 0,0-1 0,1 1 0,0-1 0,0 0 0,0 0 0,0-1 0,1 0 0,0 1 0,0-2 0,0 1 0,1-1 0,-1 0 0,1 0 0,-1-1 0,1 0 0,1 0-6,-2 0 12,-1-1 1,1 0-1,0 0 0,0 0 1,0-1-1,0 0 1,0 0-1,0-1 0,0 0 1,0 0-1,0 0 0,0-1 1,-1 1-1,1-1 1,0-1-1,-1 1 0,0-1 1,1 0-1,-1 0 1,0-1-1,-1 1 0,1-1 1,-1 0-1,1 0 1,-1-1-1,-1 1 0,1-1 1,0 0-1,-1 0-12,1-3 15,1 0-1,-2 0 1,1 0-1,-1-1 1,0 1 0,-1-1-1,0 1 1,0-1-1,-1 0 1,0 0 0,-1 0-1,0 0 1,0 0-1,-1 0 1,0 0 0,-1 0-1,0 1 1,0-1-1,-3-7-14,-14-47 71,15 47-66,4 16-5,-1 0 0,1-1 0,0 1 0,0 0 0,0 0 0,0 0 0,0 0 0,0 0 0,0 0 0,0 0 0,0 0 0,0 0 0,-1 0 0,1 0-1,0 0 1,0 0 0,0 0 0,0 0 0,0 0 0,0 0 0,0 0 0,0 0 0,-1 0 0,1 0 0,0 0 0,0 0 0,0 1 0,0-1 0,0 0 0,0 0-1,0 0 1,0 0 0,0 0 0,0 0 0,0 0 0,0 0 0,0 0 0,-1 0 0,1 0 0,0 0 0,0 1 0,0-1 0,0 0 0,0 0 0,0 0-1,0 0 1,0 0 0,0 0 0,0 0 0,0 0 0,0 0 0,0 1 0,0-1 0,0 0 0,0 0 0,0 0 0,0 0 0,0 0 0,0 0 0,0 0-1,0 0 1,0 0 0,1 0 0,-1 1 0,0 30-18,3-18 21,1 0 0,0 0 0,1-1 0,0 1 0,1-1 0,0 0 0,1 0 1,0-1-1,1 0 0,0 0 0,1-1 0,0 0 0,6 4-3,-7-6 1,1-1-1,1 0 0,-1 0 1,1-1-1,0 0 1,0-1-1,1 0 0,0-1 1,0 0-1,0-1 1,0 0-1,0 0 1,1-1-1,-1-1 0,12 0 0,7-2 112</inkml:trace>
  <inkml:trace contextRef="#ctx0" brushRef="#br0" timeOffset="2">1425 757 7017,'-3'-8'679,"-2"0"0,1-1-1,-1 1 1,0 1-1,-1-1 1,1 1-1,-2 0 1,1 0 0,-1 1-1,0-1 1,-7-3-679,14 9 46,-1 1 1,1-1-1,-1 1 0,1 0 1,-1-1-1,1 1 1,-1 0-1,0-1 0,1 1 1,-1 0-1,1 0 1,-1-1-1,0 1 0,1 0 1,-1 0-1,0 0 1,1 0-1,-1 0 0,0 0 1,1 0-1,-1 0-46,0 0 17,1 1 1,0-1-1,-1 0 0,1 1 0,0-1 0,-1 1 1,1-1-1,0 0 0,0 1 0,-1-1 1,1 1-1,0-1 0,0 0 0,0 1 0,0-1 1,0 1-1,0-1 0,0 1 0,0-1 1,0 1-1,0-1 0,0 1 0,0-1-17,5 34 88,-3-29-42,28 120 163,5 18 209,5 68-418,-31-154 196,-3-29 106,-2 1 0,-2-1 1,0 27-303,-6-37 496,-1-26 484,-2-31-190,7 27-770,1 0 1,0-1 0,1 1 0,1 0-1,0 0 1,1 0 0,0 0 0,4-7-21,0 2 3,0 2 0,1-1 1,0 1-1,1 0 0,8-7-3,-13 16 0,0 0-1,0 1 0,0 0 0,1 0 0,0 1 1,0 0-1,0 0 0,0 0 0,1 0 1,4-1 0,-9 4-2,1 1 1,1-1 0,-1 0 0,0 1-1,0-1 1,0 1 0,0 0 0,0 0-1,0 0 1,0 1 0,1-1 0,-1 1-1,0-1 1,0 1 0,0 0 0,0 0 0,-1 1-1,1-1 1,0 1 0,0-1 0,-1 1-1,1 0 1,-1 0 0,1 0 0,0 1 1,2 2-2,-1 0 1,0 0 0,0 0 0,0 1 0,0 0-1,-1-1 1,0 1 0,0 0 0,-1 0-1,0 1 1,0-1 0,0 0 0,-1 1 0,0-1-1,0 1 1,0 0 0,-1-1 0,0 1-1,-1-1 1,0 5 1,0 0 1,-1-1 0,0 0-1,-1-1 1,0 1-1,0 0 1,-1-1 0,-1 0-1,1 0 1,-2 0 0,1 0-1,-1-1 1,0 0 0,-3 2-1,1 0 8,-1-2 0,0 1 0,0-1 0,-1 0 0,0-1 0,-1-1 0,1 1 1,-1-1-1,0-1 0,-1 0 0,1-1 0,-12 3-8,21-7 62,-1 1-1,1-1 1,0 0 0,0 0 0,-1 0-1,1 0 1,0-1 0,0 1 0,-1-1-1,1 1 1,-1-1-62,2 1 60,1-1 0,-1 1 0,0-1 0,0 1 0,1-1 0,-1 1 0,0-1 1,1 1-1,-1-1 0,1 1 0,-1-1 0,1 0 0,-1 1 0,1-1 0,-1 0 0,1 0 0,-1 1 0,1-1 0,0 0 0,0 0 0,-1 0 0,1 0 0,0 1 0,0-1 0,0 0 0,0 0 1,0 0-62,3-17 1051</inkml:trace>
  <inkml:trace contextRef="#ctx0" brushRef="#br0" timeOffset="3">1990 605 5161,'0'0'185,"-1"0"0,1-1 0,-1 1 0,1 0 0,-1 0-1,1-1 1,-1 1 0,1 0 0,-1 0 0,0 0 0,1 0 0,-1 0 0,1 0 0,-1 0 0,1 0-1,-1 0 1,0 0 0,1 0 0,-1 0 0,1 0 0,-1 0 0,1 0 0,-1 1 0,0-1 0,1 0-1,-1 0 1,1 1 0,-1-1 0,1 0 0,0 1 0,-1-1 0,1 1 0,-1-1 0,1 0-1,0 1 1,-1-1 0,1 1 0,0-1 0,-1 1 0,1-1 0,0 1 0,-1 0-185,-3 8 92,1 1 0,0-1 0,0 1 0,1 0 0,0 0 0,1 0 0,0 0 0,1 0 0,0 0 0,0 0 1,1 0-1,1 0 0,-1 0 0,2 0-92,7 32 398,2-1 1,15 33-399,-6-16 222,-6-3-44,-2 1 1,-3 0-1,-2 0 0,-1 25-178,-5-62 17,25 132 244,-36-177 1285,7 10-1456,0 1 1,2-1 0,-1 1 0,2-1-1,0 0 1,1 1 0,2-6-91,-2 6 12,2 1 1,0-1-1,1 1 1,0 0-1,2 0 1,-1 1-1,1 0 1,6-8-13,-11 19-1,0 0 1,0-1 0,0 1 0,0 0-1,0 0 1,1 1 0,-1-1 0,1 0-1,-1 1 1,1-1 0,-1 1 0,1 0-1,0 0 1,0 0 0,-1 0 0,1 1-1,0-1 1,2 0 0,0 1-1,0 0 0,-1 1 0,1-1 0,0 1-1,-1 0 1,1 0 0,-1 1 0,1-1 0,-1 1 0,1 0-1,-1 0 2,9 6-2,0 0 1,-1 0-1,-1 1 0,0 0 0,0 1 0,0 1 0,-1 0 2,-4-4-3,0 1 0,0 0-1,-1 0 1,0 1 0,0-1 0,-1 1 0,0 0 0,0 1-1,-1-1 1,1 7 3,1 11 221,-1 1-1,-1 0 0,-2 2-220,2-9 2485,4-9-1150</inkml:trace>
  <inkml:trace contextRef="#ctx0" brushRef="#br0" timeOffset="4">2864 1207 5825,'2'-5'179,"-1"2"94,1 0 0,-1 0 0,1 0 1,-1 0-1,0 0 0,0 0 0,-1-1 1,1 1-1,-1 0 0,1-4-273,-2 5 166,1 1 0,-1-1 1,0 0-1,0 1 0,0-1 0,0 0 0,0 1 0,0 0 0,0-1 1,0 1-1,-1 0 0,1-1 0,0 1 0,-1 0 0,1 0 0,-1 0 1,0 0-1,1 0 0,-1 1 0,0-1 0,1 0 0,-1 1 0,0-1-166,-8-3 515,-1 0 0,1 0 0,-1 1 0,0 0 1,1 1-1,-1 0 0,-1 1-515,7 1 78,-1 0-1,1 0 1,0 1 0,0-1 0,-1 1 0,1 0 0,0 1 0,0-1 0,0 1 0,0 0 0,0 1 0,1-1 0,-1 1 0,0 0 0,-3 3-78,1-1 7,1 2 0,0-1 1,0 0-1,0 1 0,1 0 1,0 1-1,0-1 0,1 1 0,-1 0 1,2 0-1,-1 0 0,1 1 1,1-1-1,0 1 0,0-1 1,0 1-1,1 0 0,1 0 1,-1 0-1,2 7-7,-1-8 1,1 0 0,0 0 0,0 0 0,1 0 0,0 0 0,0-1 0,1 1 0,0-1 0,0 1 0,1-1 0,0 0 1,0 0-1,1 0 0,0-1 0,0 0 0,0 0 0,1 0 0,0-1 0,0 1 0,1-1 0,-1-1 0,5 3-1,-8-5 4,1-1 1,0 1-1,0-1 0,-1 1 0,1-1 1,0 0-1,0-1 0,0 1 1,1-1-1,-1 1 0,0-1 0,0-1 1,0 1-1,0 0 0,0-1 0,0 0 1,0 0-1,0 0 0,0-1 1,0 1-1,-1-1 0,1 0 0,0 0 1,-1 0-1,0 0 0,1-1 1,-1 0-1,0 1 0,1-3-4,2-1 12,0 0-1,0-1 1,-1 0 0,0 0 0,0 0-1,-1-1 1,0 1 0,0-1-1,-1 0 1,0 0 0,0-1-1,-1 1 1,1-3-12,-2-9 35,-1 0-1,0-1 1,-2 1-1,0 0 1,-1 0-1,-1 0 1,-1 0-1,-1-1-34,1 5 245,21 41-162,144 163 64,-155-182-269,0 0 1,0-1 0,1 0-1,-1 0 1,1 0-1,1-1 1,-1 1-1,0-1 1,1-1-1,0 1 1,0-1-1,0-1 1,1 1 121,11-2-602</inkml:trace>
  <inkml:trace contextRef="#ctx0" brushRef="#br0" timeOffset="5">3219 1147 6361,'0'1'417,"-1"0"0,1 0 0,0 0 0,-1 1 0,1-1 0,0 0 0,0 1 0,0-1 0,0 0 0,0 0 0,0 1 0,0-1 0,1 1-417,9 28 991,-5-18-190,20 48 701,-19-49-1286,-1 0 0,0 1-1,0-1 1,-1 1 0,-1 0 0,0 1-1,-1-1 1,0 6-216,-2-17 35,0 1 16,0 1 0,0-1 0,0 0 0,0 0 0,1 0 1,-1 0-1,1 1 0,-1-1 0,1 0 0,-1 0 0,1 0 0,0 0 0,0 0 0,0 0 0,1 0 0,0 1-51,-9-41 1813,1 13-1524,4 11-206,0-1 0,0 1 0,2-1 0,-1 0 0,2 1 0,0-1 0,1 1 0,0-1-1,2-2-82,-1 8 13,-1 1 0,2 1-1,-1-1 1,1 0-1,0 1 1,0 0-1,1-1 1,0 2-1,0-1 1,1 1-1,0 0 1,0 0-1,0 0 1,1 1 0,0 0-1,7-4-12,-7 5 38,1 0 0,0 1 0,0 0 1,0 0-1,1 1 0,-1 0 0,1 0 0,-1 1 0,1 0 0,0 1 0,-1 0 1,6 1-39,23 2 156</inkml:trace>
  <inkml:trace contextRef="#ctx0" brushRef="#br0" timeOffset="6">3800 1212 4849,'22'-108'2787,"-21"104"-2299,0 0-1,0 1 1,-1-1-1,0 0 1,0 0 0,0 0-1,0 0 1,0 0-1,-1 0 1,0-2-488,0-10 3049,1 16-3007,0 0 1,0-1 0,0 1 0,0 0-1,0 0 1,0 0 0,0 0 0,0-1-1,1 1 1,-1 0 0,0 0 0,0 0-1,0 0 1,0 0 0,0-1 0,0 1-1,0 0 1,0 0 0,1 0-1,-1 0 1,0 0 0,0 0 0,0 0-1,0 0 1,0 0 0,1-1 0,-1 1-1,0 0 1,0 0 0,0 0 0,0 0-1,1 0 1,-1 0 0,0 0 0,0 0-1,0 0 1,0 0 0,1 0 0,-1 0-1,0 0 1,0 0 0,0 0-43,1 1 32,-1-1 0,0 0 1,1 0-1,-1 1 0,0-1 0,1 0 1,-1 1-1,0-1 0,1 0 1,-1 1-1,0-1 0,0 0 0,1 1 1,-1-1-1,0 1 0,0-1 1,0 0-1,0 1 0,1-1 0,-1 1 1,0-1-1,0 1 0,0-1 1,0 1-33,1 5 24,0 1 1,0-1 0,1 1 0,0-1 0,1 1 0,-1-1 0,1 0-1,0 0 1,3 3-25,-1-2 25,-1 1 0,-1-1-1,1 0 1,-1 1 0,-1 0 0,0-1-1,0 1 1,1 6-25,5 53 168,-3-28-27,5 23-141,-7-50 20,0-1 0,1 1 1,0 0-1,1-1 0,0 0 0,1 0 1,1 1-21,-6-11 5,-1 0-1,0-1 1,1 1 0,-1 0 0,1-1 0,-1 1-1,1-1 1,-1 1 0,1 0 0,-1-1 0,1 1-1,-1-1 1,1 0 0,0 1 0,-1-1 0,1 1 0,0-1-1,-1 0 1,1 0 0,0 1 0,0-1 0,-1 0-5,1 0 5,0 0 0,-1-1 1,1 1-1,-1 0 0,1 0 0,-1-1 1,1 1-1,-1 0 0,1-1 1,-1 1-1,0-1 0,1 1 0,-1 0 1,1-1-1,-1 1 0,0-1 1,0 1-1,1-1 0,-1 1 1,0-1-1,0 1 0,1-1-5,9-41 184,-8 28-158,9-17 6,1 0 0,2 1 0,1 1 0,4-4-32,-18 30 0,1 0 1,-1 0-1,1 1 0,0-1 1,0 0-1,0 1 0,1-1 1,-1 1-1,1 0 0,-1 0 1,1 0-1,0 0 0,-1 0 1,3 0-1,-3 1-1,0 1 0,0 0 0,0-1 0,0 1 0,1 0 0,-1 0 0,0 0 0,0 1 0,0-1 0,0 0 1,1 1-1,-1 0 0,0-1 0,0 1 0,0 0 0,0 0 0,0 0 0,-1 0 0,1 0 0,0 1 0,0 0 1,11 8-1,0 1 0,-1 0 0,-1 1-1,0 0 1,8 13 1,-3-6 6,0-1 0,4 3-6,-14-15 3,1 0-1,-1-1 0,1 0 0,0-1 1,0 1-1,1-1 0,-1-1 0,4 2-2,-6-4 4,-1 1 0,0-1 0,1 1 1,-1-1-1,1-1 0,0 1 0,-1-1 0,1 1 0,-1-1 0,1-1 0,0 1 0,1-1-4,-4 0 26,0 1-1,0-1 0,0 0 1,0 0-1,-1 0 0,1 0 1,0 0-1,0-1 0,-1 1 1,1 0-1,-1-1 0,1 1 1,-1-1-1,0 0 1,1 1-1,-1-1 0,0 0 1,0 0-1,0 0 0,-1 0 1,1 0-1,0 0 0,-1 0 1,1 0-1,-1 0 0,1 0 1,-1 0-1,0 0-25,1-18 128,-1 1 0,0-1 0,-2 1 1,0-1-1,-1 1 0,-1 0 0,-3-8-128,1-2 142,0-1-1,2-5-141,3 5-10</inkml:trace>
  <inkml:trace contextRef="#ctx0" brushRef="#br0" timeOffset="7">4922 1089 4065,'60'-37'2264,"-59"37"-2182,-1 0-1,1-1 1,-1 1-1,1-1 1,-1 1-1,1-1 0,-1 1 1,1-1-1,-1 1 1,0-1-1,1 1 1,-1-1-1,0 0 0,1 1 1,-1-1-1,0 0 1,0 1-1,0-1 1,1 0-1,-1 1 0,0-1 1,0 0-1,0 1 1,0-1-1,0 0 1,0 1-1,0-1 0,-1 0 1,1 0-1,0 1 1,0-1-1,0 1 1,-1-1-1,1 0 0,0 1 1,-1-1-82,-16-15 2006,15 14-1677,-2-1-164,1 0 0,-1 0 1,1 1-1,-1 0 0,0 0 1,0 0-1,0 0 0,-1 0 0,1 1 1,0 0-1,0 0 0,-1 0 1,1 1-1,-1-1 0,1 1 1,-1 0-1,1 0 0,0 0 0,-1 1 1,1 0-1,-1 0 0,1 0 1,0 0-1,0 1 0,-1-1 0,1 1 1,0 0-1,1 0 0,-1 1 1,0-1-1,1 1 0,-1 0 1,-1 1-166,-4 5 52,-1 1 0,1 0 0,0 0 0,1 1 0,0 0-1,1 0 1,0 1 0,1 0 0,0 0 0,-2 10-52,5-13 6,0 1-1,1 0 0,0 0 1,1 0-1,0 0 1,1 0-1,0 0 0,0 0 1,1 0-1,0 0 0,1 0 1,2 8-6,-3-15 3,0 1 1,0-1 0,1 1 0,-1-1-1,1 1 1,0-1 0,0 0-1,0 0 1,0 0 0,0 0 0,1 0-1,-1 0 1,1-1 0,0 1 0,0-1-1,-1 0 1,2 0 0,-1 0-1,0 0 1,0 0 0,1-1 0,-1 1-1,1-1 1,-1 0 0,1 0 0,0-1-1,-1 1 1,1-1 0,0 1 0,-1-1-1,1 0 1,0 0 0,-1-1-1,1 1 1,2-2-4,1 1 12,0-1 0,-1-1 0,1 1 0,-1-1 0,0-1 0,0 1 0,0-1 0,0 0 0,0 0 0,-1 0 0,1-2-12,4-3 18,0-1 0,-1 0 0,0-1 1,0 0-1,-1-1-18,-5 5 6,1 1 1,-1 0-1,-1-1 1,1 0-1,-1 1 0,0-1 1,-1 0-1,0 0 1,0 0-1,0-1 0,-1 1 1,0 0-1,0 0 1,-1 0-1,0-2-6,-2-7 37,0 1 1,-1-1-1,-1 1 0,0 0 1,-1 1-1,-2-3-37,8 16 7,0 1 1,-1-1-1,1 1 0,0-1 1,0 1-1,0-1 0,0 1 1,-1-1-1,1 1 0,0-1 1,0 1-1,-1 0 0,1-1 1,0 1-1,-1 0 0,1-1 1,0 1-1,-1 0 0,1-1 1,-1 1-1,1 0 1,-1-1-1,1 1 0,0 0 1,-1 0-8,-1 11 51,7 27-41,0-19-48,0 0 0,2-1-1,0 0 1,1 0 0,1-1-1,0 0 1,2-1 0,0 0-1,0 0 1,2-1 0,0-1-1,0 0 1,1-1 0,1 0-1,0-1 1,1-1-1,0 0 1,1-1 0,0-1-1,18 7 39,2-3-430</inkml:trace>
  <inkml:trace contextRef="#ctx0" brushRef="#br0" timeOffset="8">5570 610 7930,'-2'-6'1204,"2"3"-543,0 0 0,-1-1 0,0 1 0,0 0 0,0 0 0,0 0 1,0 0-1,0 1 0,-1-1 0,-1-2-661,2 9 352,0 1 1,0-1-1,1 0 1,0 1-1,0-1 1,0 1-1,0 0-352,0-4 64,5 63 372,4 0 1,1 0-1,7 13-436,0 5 137,67 296 511,-77-351-3705,-7-16 1715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3:38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398 625 4977,'58'-17'2338,"-58"17"-2288,0 0 0,1 0 0,-1 0 0,0-1 0,0 1 0,0 0 0,1 0 0,-1 0 0,0 0 0,0 0 0,1 0 0,-1 0 0,0-1 0,0 1 0,0 0 0,1 0 0,-1 0 0,0-1 0,0 1 0,0 0 0,0 0 0,0 0 0,0-1 0,1 1 0,-1 0 0,0 0 0,0-1 0,0 1 0,0 0 0,0 0 0,0-1 0,0 1-1,0 0 1,0 0 0,0-1 0,0 1 0,0 0 0,0 0 0,0-1 0,0 1-50,-9-8 1573,-15-3 756,13 8-1989,0 0 0,0 1-1,-1 0 1,1 1 0,-1 1 0,1 0-1,-1 0 1,1 1 0,0 1 0,-1 0-1,-4 1-339,1 2 185,1 0-1,-1 0 0,1 1 0,1 1 0,-1 0 1,1 1-1,0 1 0,-4 4-184,3-3 29,1 2 1,0 0-1,1 0 0,1 1 1,0 1-1,0 0 0,2 1 1,0-1-1,0 2 0,1-1 0,1 1 1,1 0-1,0 1 0,1 0 1,-1 9-30,3-4 2,0 0 1,2 0-1,0 0 0,1 0 1,2 0-1,0 0 1,1 0-1,4 8-2,-5-18 2,2-1-1,0 0 0,0 0 1,1 0-1,0 0 0,1-1 1,0 1-1,1-1 0,0-1 1,0 0-1,1 0 1,1 0-1,-1-1 0,1 0 1,0 0-1,5 1-1,0-1 2,0-1 0,0 0 0,0-1 0,1-1 0,0 0 0,1-1 0,-1-1 0,0 0 0,1-1 1,0 0-1,0-2 0,13 0-2,-7-2 3,-1 0 1,1-1-1,-1-1 1,0-1-1,0-1 1,-1-1-1,0-1 1,0 0-1,2-3-3,-7 2 5,0 0 1,-1-1-1,-1 0 0,0-1 0,0-1 1,-1 0-1,-1-1 0,0 0 1,0 0-1,-2-1 0,1-1 1,5-12-6,-10 17 24,-1 0 1,1 0 0,-2-1 0,1 1 0,-1-1 0,-1 1-1,0-1 1,-1 0 0,0 0 0,0 0 0,-1 0 0,-1 0-1,1 0 1,-2 0 0,0 1 0,0-1 0,-1 0 0,0 1-1,-1-1 1,-2-3-25,-8-9 89,0 1-1,-1 0 0,-1 1 1,-2 1-1,1 1 1,-2 0-1,-1 2 1,0 0-1,-1 1 0,-1 1 1,0 1-1,-1 1 1,-7-2-89,14 8-11,1 1 0,-1 0 0,-8 0 11,19 5-93,1 0 0,0 0 0,0 0 1,-1 1-1,1 0 0,0 0 0,-1 0 1,1 0-1,0 1 0,-1-1 0,1 1 1,0 0-1,0 0 0,0 1 0,-2 0 93,-14 15-469</inkml:trace>
  <inkml:trace contextRef="#ctx0" brushRef="#br0" timeOffset="1">1665 498 8610,'-1'-1'169,"1"0"1,0 0 0,0 1-1,-1-1 1,1 0-1,0 0 1,-1 0 0,1 0-1,-1 0 1,1 1-1,-1-1 1,1 0 0,-1 0-1,0 1 1,1-1-1,-1 0 1,0 1-1,1-1 1,-1 1 0,0-1-1,0 1 1,0-1-1,0 1 1,1 0 0,-1-1-1,0 1 1,0 0-1,0 0 1,0 0 0,0-1-1,0 1 1,0 0-1,0 0 1,0 0-1,0 0 1,0 1 0,0-1-1,1 0 1,-1 0-1,0 1 1,0-1 0,0 0-1,0 1 1,0-1-1,1 1-169,-3 0 140,0 1-1,0 0 1,0 1-1,1-1 0,-1 0 1,1 1-1,-1-1 1,1 1-1,0 0 1,0 0-1,1 0 0,-1 0-139,-2 6 76,1 0 0,0 0-1,1 0 1,0 0 0,0 0-1,1 1 1,0-1 0,1 0-1,0 1 1,0-1 0,1 4-76,4 22 87,1 0 0,4 12-87,-7-35 26,24 95 86,-10-47-19,-3 1 0,-3 1 1,2 42-94,1 81-1290,-16-171 773</inkml:trace>
  <inkml:trace contextRef="#ctx0" brushRef="#br0" timeOffset="2">1644 982 7722,'5'-70'3102,"-5"69"-3003,0 0 1,0 0-1,0 0 1,0 0-1,-1 1 1,1-1-1,0 0 1,-1 0-1,1 0 1,0 1-1,-1-1 1,1 0-1,-1 0 1,1 1-1,-1-1 1,0 0-1,1 1 1,-1-1-1,0 1 1,1-1-1,-1 1 1,0-1-1,0 1 1,1 0-1,-1-1 1,0 1-1,0 0 1,0-1-1,0 1 0,1 0 1,-1 0-1,0 0 1,0 0-1,0 0 1,0 0-100,-32 2 1881,28-1-1490,-100 18 1796,1 3 0,-12 9-2187,51-13 189,61-17-169,0 0 1,0 0 0,0 0 0,0 0 0,0-1 0,-1 0-1,1 0 1,0 0 0,0 0 0,0-1 0,0 0 0,0 0-1,0 0 1,0 0-21,1 0 28,1-1 1,0 1-1,0-1 0,-1 1 0,1-1 0,0 0 1,1 0-1,-1 0 0,0 0 0,0 0 0,1 0 1,0 0-1,-1-1 0,1 1 0,0 0 0,0-1 1,0 1-1,0-1 0,1 1 0,-1-1 1,1 0-1,-1 0-28,-3-26 234,2 0 1,1 0 0,1-1 0,2-4-235,0 11 137,-1 0 1,-2 0-1,0 0 1,-1 1-1,-1-1 1,-1 1-1,-5-17-137,-4 7-360,-11-22 360,27 68-1704,6 14 1131</inkml:trace>
  <inkml:trace contextRef="#ctx0" brushRef="#br0" timeOffset="3">1723 34 4481,'-16'-4'2998,"-1"2"0,1 0 0,-6 1-2998,18 1 2817,15-1-992,20 1-1571,342-19 953,-355 17-1158,180 0 285,-116 3-75,-82-1-230,0 0 0,1 0-1,-1 0 1,1 0-1,-1 0 1,1 0 0,-1 0-1,0 0 1,1 1 0,-1-1-1,1 0 1,-1 0 0,0 1-1,1-1 1,-1 0-1,0 0 1,1 1 0,-1-1-1,0 0 1,0 1 0,1-1-1,-1 0 1,0 1 0,0-1-1,0 1 1,1-1-1,-1 0 1,0 1 0,0-1-1,0 1 1,0-1 0,0 1-1,0-1 1,0 0 0,0 1-1,0 0-28,-1 23-110,-1-7 172,0 71-49,3 0 0,5 1 0,3-2 0,4 1 1,8 19-14,83 438 72,-66-317 0,-34-211-61,-2-9 3,0 1 0,-1-1 0,0 1 0,0-1 0,-1 1 0,0 0 0,0-1 0,-1 1 0,-1 4-14,2-13 3,0 1 0,0-1 0,0 1 0,0-1 0,-1 1 0,1-1 0,0 0 0,0 1 0,-1-1 1,1 1-1,0-1 0,0 0 0,-1 1 0,1-1 0,-1 0 0,1 0 0,0 1 0,-1-1 0,1 0 0,-1 0 0,1 1 0,0-1 0,-1 0 0,1 0 0,-1 0-3,-8 6 68,-4 13-62,1 0-1,-2 6-5,-14 25 36,27-49-22,0 0 1,1 1-1,-1-1 1,0 0-1,0 0 1,0 0-1,0 0 1,0 0-1,0 0 1,0 0-1,-1 0 1,1-1-1,0 1 1,0 0-1,-1-1 1,1 1-1,0-1 1,-1 1-1,1-1 1,0 0-1,-1 0 1,1 1-1,-2-1-14,-1 1 31,-80 20 531,53-11-411,-1-3 1,-1 0 0,-18 0-152,-170 3 242,215-10-243,0 0 0,0-1 0,0 0 0,0 0 0,1 0 0,-1-1 0,0 0 1,1 0-1,-2-1 1,6 3-3,1 0 0,-1 0 0,1 0 0,0 0 0,-1 0 0,1 0 1,0-1-1,-1 1 0,1 0 0,0 0 0,-1 0 0,1 0 0,0-1 0,-1 1 0,1 0 1,0 0-1,0-1 0,-1 1 0,1 0 0,0-1 0,0 1 0,0 0 0,-1 0 1,1-1-1,0 1 0,0 0 0,0-1 0,0 1 0,0-1 0,0 1 3,9-4-1217,17 1-2587,-3 4 2056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5:29.25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231 1788 4577,'-89'74'2120,"66"-56"-3,23-18-2081,0 0 0,0 0-1,0 0 1,0 0 0,-1 0 0,1 1 0,0-1 0,0 0-1,0 0 1,0 0 0,0 0 0,0 0 0,0 0 0,0 0-1,-1 0 1,1 0 0,0 0 0,0 0 0,0 0 0,0 0-1,0 0 1,0 0 0,-1 0 0,1 0 0,0 0 0,0 0-1,0 0 1,0 0 0,0 0 0,0 0 0,0 0 0,0-1-1,-1 1 1,1 0 0,0 0 0,0 0 0,0 0 0,0 0 0,0 0-1,0 0 1,0 0 0,0 0 0,0 0 0,0-1 0,0 1-1,0 0 1,-1 0 0,1 0 0,0 0 0,0 0 0,0 0-1,0 0 1,0-1 0,0 1 0,0 0 0,0 0-36,-2-4 1756,2 3-1649,-1 0-1,1 1 1,0-1-1,0 0 1,0 1-1,0-1 1,-1 1-1,1-1 1,0 0-1,0 1 1,0-1-1,0 0 1,0 1-1,0-1 1,1 0-1,-1 1 1,0-1-1,0 0 1,0 1 0,1-1-1,-1 0 1,0 0-107,11-20 90,-6 11 177,4-9-125,44-83 736,-42 83-770,1 1 0,0 0 0,2 1 0,8-9-108,5 2 42,2 0-1,1 2 0,0 1 0,2 1 1,2 0-42,52-33 171,588-360 347,-613 381-488,3 2-1,64-19-29,137-32 38,-193 60-29,-18 7-3,1 3 1,1 2 0,0 2-1,0 2 1,0 4 0,1 1-1,6 4-6,53-1 15,-1-6 0,68-11-15,-47 4 10,-28-1-2,0-4-1,3-5-7,210-58 48,-192 37-2,92-44-46,-75 26 20,4 7-20,-79 27 17,-2-4 0,26-16-17,16-6 32,105-43 30,-181 80-25,-1-2 0,-1-1 0,0-1 0,3-5-37,-34 21-101,1 1 0,-1-2 0,0 1 0,0 0 0,1 0 1,-2-1-1,1 1 0,0-1 0,0 1 0,0-2 101,7-8-362</inkml:trace>
  <inkml:trace contextRef="#ctx0" brushRef="#br0" timeOffset="2876.397">17 1857 2353,'0'0'450,"-1"0"0,0 0 0,0 0 1,1 0-1,-1 0 0,0 0 0,0 0 1,1 0-1,-1 0 0,0 0 1,0 0-1,1 0 0,-1 0 0,0-1 1,1 1-1,-1 0 0,0-1 1,1 1-451,-4-10 3993,6 4-3730,-1 1-1,1 0 0,-1 0 0,2-1 0,1-2-262,76-190 1470,-62 152-1245,18-45 56,-3 0 0,-2-13-281,-31 103 32,-1 1 13,0 0-45,1 0 0,0 0 0,0 0-1,0 0 1,0 0 0,-1 0 0,1 0 0,0 0 0,0 0 0,0 0-1,0 0 1,-1 0 0,1 0 0,0 0 0,0 0 0,0 0 0,0 0 0,-1 0-1,1 1 1,0-1 0,0 0 0,0 0 0,0 0 0,-1 0 0,1 0-1,0 0 1,0 0 0,0 0 0,0 1 0,0-1 0,0 0 0,-1 0 0,1 0-1,0 0 1,0 1 0,0-1 0,0 0 0,0 0 0,0 0 0,0 1 0,-17 29-1,1 0 1,1 2 0,2 0-1,-1 8 1,-9 32 18,-5 36-18,-24 94 16,50-192-16,-1 0 0,2 0 0,0 0 0,0 0 0,1 0 0,0 7 0,0-16-1,1 0 0,-1 0 0,1 0 0,0 0 0,-1 1 0,1-1 1,0 0-1,0 0 0,0 0 0,0 0 0,0-1 0,0 1 0,0 0 1,0 0-1,0 0 0,0-1 0,0 1 0,0-1 0,0 1 1,1-1-1,-1 1 0,0-1 0,0 0 0,1 1 0,-1-1 0,0 0 1,1 0-1,0 0 1,42 2 16,-41-2-15,27-3 26,0 0 0,0-2 0,6-3-27,1 0 55,27-1-55,-24 5 26,-1 2 0,1 2 1,37 4-27,-57-2-444,1 2 0,-1 0 1,11 5 443,-102-48-4075,34 27 4133,-1 2 0,0 2 0,0 1 0,0 2 0,-30 0-58,62 5 150,1 0 0,0-1 0,-1 0 0,1 0 1,0 0-1,0-1 0,0 0 0,0 0 0,-4-2-150,7 3 67,0 0 0,0-1 0,0 1 0,1-1-1,-1 1 1,1-1 0,-1 0 0,1 0 0,-1 1 0,1-1-1,0 0 1,0 0 0,0 0 0,0-1 0,0 1 0,0 0-1,1 0 1,-1 0 0,1-1 0,0 1 0,-1 0 0,1 0-1,0-2-66,2-59 602,2 0-1,9-41-601,4 22 155,-10 57-79,-2-1 1,-1 1-1,0-2-76,-6 19 20,-2 11-19,-6 14-22,-17 59 28,3 2-1,3 1 0,4 0 1,-4 57-7,21-136 0,-1 1 0,1-1 0,0 1 0,0 0 1,0-1-1,0 1 0,0-1 0,0 1 0,0 0 1,0-1-1,0 1 0,0 0 0,0-1 0,0 1 0,0-1 1,0 1-1,1 0 0,-1-1 0,0 1 0,0-1 0,1 1 1,-1-1-1,0 1 0,1-1 0,-1 1 0,1-1 0,13-5 9,-7 1-6,11-7 0,0-1 1,-1-1 0,0 0-1,-1-2 1,0 0-4,2-3 7,1 2 0,1 0 1,11-6-8,-3 6 14,26-12-14,-57 36 27,-7 5-3,-10 4 18,-1 0 1,-12 6-43,7-5 22,-19 17-22,38-29 1,0 0-1,1 1 1,-1 0-1,2 0 1,-1 0-1,1 1 0,0 0 1,0 3-1,0 6-79,5-18 78,1 0 0,0 1 0,0-1 0,0 0 0,0 0 0,0 1 0,0-1 0,0 1 0,0-1-1,0 1 1,0-1 0,0 1 0,0 0 0,1-1 1,1 0-2,17-8-1,1 1-1,0 1 1,1 1 0,0 0 0,14 0 3,-26 4 0,0 1 0,0 0 1,0 1-1,1 0 0,-8 0 2,-1 0 0,1 0 0,-1 1 0,1-1 0,-1 1 0,1 0 1,-1-1-1,1 1 0,-1 0 0,0 1 0,0-1 0,0 0 0,1 1 0,-1-1 0,-1 1 0,1-1 0,0 1 0,1 1-2,-2-2 2,-1 0-1,1 0 1,-1-1-1,1 1 0,-1 0 1,0 0-1,1 0 0,-1-1 1,0 1-1,1 0 1,-1 0-1,0 0 0,0 0 1,0 0-1,0-1 0,0 1 1,0 0-1,0 0 1,0 0-1,0 0 0,-1 0 1,1 0-1,0 0-1,-1 11 10,6-12-11,-1 0 0,1 0 0,0 0 0,-1 1 0,1-1 0,0 1 0,-1 0 1,12 7 0,-14-6 2,0 0 0,1-1 0,-1 0 0,0 1-1,1-1 1,-1 0 0,1 0 0,0 0 0,-1-1-1,1 1 1,0-1 0,-1 1 0,1-1-1,0 0 0,-2-3 25,0 1 0,0-1 0,-1 0 0,1 0 1,-1 0-1,0 0 0,0-2-26,0 4 5,1-4-1,-2 0 0,1-1 1,0 1-1,-1-1 0,0 1 1,0 0-1,-1 0 1,1-1-1,-1 1 0,-1 0 1,0-2-5,-4-8 8,-10-23 111,-3 1 0,0 1 1,-3 1-1,-24-29-119,8 9 391,1-3-391,-6-22 576,85 160-547,-16-41-21,27 30-8,-33-47 3,-2 1 0,-1 1 1,0 0-1,-2 2 0,0 1-3,-1 6 8,-9-21-5,1-1 1,0 1-1,1-1 0,0 0 0,5 8-3,10 9 16,-14-16 36,-7-11 17,-4-4 40,-31-50 39,17 34-141,2 1 4,0-1-1,1 0 0,-3-7-10,-20-33 4,-3 3 0,-14-14-4,37 48-11,-10-10 5,21 24-45,8 10-62,9 11 96,43 57-11,-3 3 0,21 43 28,-25-26 54,1 11-54,-41-90 0,-4-8 36,-4-7 111,1 3-143,1-1 0,-1 1 1,0 0-1,1-1 0,-1 1 0,1-1 0,-1 1 0,1-1 1,0 1-1,0-1 0,-1-1-4,1 1 1,0 0 0,0-1 0,-1 1 0,0-1 0,1 1 0,-1-1 0,0 1 0,0 0 0,0 0 0,-1-1-1,-82-122 32,-161-301-77,238 415 36,2 2-5,8 14 63,24 41-3899,-10-4 2159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5:36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86 4433,'4'-8'4841,"-1"5"456,0 11-4130,3 14-1086,-2-1 0,0 1 1,-2 0-1,0 0 0,-2 5-81,-5 120 110,1-50-49,0 129 46,4-222-101,-1 4 7,1 0 1,0 0 0,0 0 0,1-1-1,0 1 1,0 0 0,1 0 0,0 0 0,2 4-14,7-44 250,-7 16-215,-1 1 0,0-1 0,-2 0 0,0 0 1,0 0-1,-2-9-35,-3-29 117,-6-16-117,4 29 99,-4-25 146,1 6 489,1-11-734,7 54 184,1-1 1,0 0-1,1 1 1,1-1-1,1 0 1,1-3-185,-2 7 197,3-12 90,-5 25-264,0 1 0,0-1 1,1 0-1,-1 0 1,0 0-1,1 0 1,-1 0-1,1 0 1,-1 1-1,1-1 1,-1 0-1,1 0 1,-1 1-1,1-1 0,0 0 1,-1 1-1,1-1 1,0 0-1,0 0-23,1 3 11,-1-1 0,0 1 0,0-1 0,0 1-1,0 0 1,0-1 0,0 1 0,0 0 0,-1-1 0,1 1-11,-1-1 2,26 73 30,-16-42-24,2 0 1,4 5-9,71 136 63,11-1-63,-62-118 20,-32-49-14,0 0 0,0-1 0,1 1 0,-1-1 0,1 0 0,0 0 1,0-1-1,0 0 0,3 2-6,-8-5 5,1 1 1,0-1-1,0 1 1,0-1-1,0 0 1,1 1-1,-1-1 1,0 0-1,0 0 1,0 0-1,0 0 1,0 0-1,0 0 1,0 0-1,0 0 0,0 0 1,0 0-1,0-1 1,0 1-1,1 0 1,-1-1-1,-1 1 1,1-1-1,0 1 1,0-1-1,0 0 1,0 1-1,0-1 1,0 0-1,-1 1 1,1-1-1,0 0 1,0 0-1,-1 0 1,1 0-1,-1 0 1,1 0-1,-1 0 1,1 0-1,-1 0 1,0 0-1,1 0 1,-1 0-1,0 0 1,0 0-6,2-8 51,0 0 0,-1 0 0,0 0 0,0-1 0,-1 0-51,0 3 30,-1-143 416,-7 0-1,-8-15-445,0 0-1053,16 164 473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5:37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84 3793,'-8'-39'2315,"5"11"2831,3 28-5057,-1-1 0,1 0 0,0 0 0,0 0 0,-1 0 0,1 1 0,-1-1 0,1 0-1,0 0 1,-1 1 0,1-1 0,-1 0 0,0 1 0,1-1 0,-1 0 0,0 1 0,1-1-1,-1 1 1,0-1 0,1 1 0,-1 0 0,0-1 0,0 1 0,0 0 0,0-1-1,1 1 1,-1 0 0,0 0 0,0 0 0,0 0 0,0 0 0,0 0 0,1 0 0,-1 0-1,0 0 1,0 0 0,0 0 0,0 0 0,0 1 0,1-1 0,-1 0 0,0 1 0,0-1-1,0 1-88,-3 0 96,0 1 0,-1-1 0,1 1-1,0 0 1,0 1 0,1-1 0,-1 0-1,0 2-95,-4 3 21,1 2 0,0-1 0,0 1 0,1 0 0,0 0 0,0 1 0,1 0 0,1 0 0,-1 0 0,2 0 0,-1 1 0,2-1-1,-2 11-20,1-7 15,2 1-1,0-1 1,1 1-1,0 0 0,1-1 1,1 1-1,0-1 1,1 0-1,0 0 0,3 5-14,-5-15 2,1 1-1,0-1 0,0 1 1,0-1-1,1 0 0,-1 0 0,1 0 1,0 0-1,0 0 0,1-1 0,-1 1 1,1-1-1,-1 0 0,1 0 1,3 1-2,-4-2 2,1 0 0,-1-1 0,1 1 0,0-1 0,0 0 0,0 0 1,-1-1-1,1 1 0,0-1 0,0 0 0,0 0 0,0 0 1,0 0-1,0-1 0,0 1 0,0-1 0,0 0 0,-1 0 1,3-2-3,2 0 43,-1 0 0,1-1 0,-1-1 0,0 1 0,0-1 0,-1 0 0,1-1 0,-1 1 1,0-1-1,-1-1 0,1 1 0,-1-1 0,-1 0 0,1 0 0,-1 0 0,0 0 1,-1-1-1,0 0 0,0 0 0,-1 0 0,1 0 0,-2 0 0,1-2-43,-1 2 48,1-1 0,-2 1-1,1-1 1,-1 0 0,-1 1 0,1-1-1,-1 1 1,-1-1 0,0 1 0,0-1-1,0 1 1,-1 0 0,-1 0-1,1 0 1,-1 1 0,0-1 0,-1 1-1,0 0 1,0 0 0,-1 0 0,0 1-1,-3-3-47,2 3 13,-1 0 0,0 1 0,0-1 0,-1 2 0,-1-2-13,6 5-117,0-1 0,1 0 0,-1 1 0,0 0 0,0 0 0,0 0 0,0 1 1,0-1-1,1 1 0,-1 0 0,0 0 0,0 0 0,-3 1 117,-2 5-284,8 4 2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5:37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43 8130,'-17'-20'3544,"7"8"-1815,5 2-33,5 11-560,3 6-263,4 14-433,-3 3-184,4 9-96,2 15-32,1 8-72,4 8-16,1 6-8,-4-2 24,-6 3-64,-3-1-184,-1-3-616,-2-10-585,0-11 825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5:38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47 9154,'-7'-3'4097,"4"3"-2177,7-1-463,-4-1-193,0 1-576,24 0-248,40-8-216,-30 4-312,6-7 2257,7 0-1633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5:38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79 5217,'2'-1'317,"0"0"0,0-1 0,0 1 0,0-1 1,0 1-1,0-1 0,-1 0 0,1 0 0,-1 0 0,1 0 0,-1 0 0,0 0 0,0 0 0,1-1-317,-2 2 177,0 0 0,0-1 0,0 1 0,0 0-1,0 0 1,0 0 0,0-1 0,-1 1 0,1 0-1,0 0 1,-1 0 0,1 0 0,-1 0 0,1-1-1,-1 1 1,0 0 0,1 0 0,-1 0 0,0 0-1,0 1 1,1-1 0,-1 0 0,0 0 0,0 0-1,0 1 1,0-1 0,0 0 0,0 1 0,0-1-1,-1 1 1,1-1 0,-1 1-177,-6-4 273,0 1 1,0 0-1,0 0 1,-1 1-1,1 0 1,-1 0 0,1 1-1,-1 1 1,0-1-1,1 1 1,-1 0-1,0 1 1,0 0-274,4 0 10,-1 0 0,1 0 0,0 1 0,0-1 0,-1 1 0,1 0 0,0 0 0,1 1 0,-1 0 0,0-1 0,1 2 0,-1-1 0,1 0 0,0 1 0,0 0 0,0 0 0,1 0 0,0 0 0,-1 1 0,1-1 0,-1 4-10,-1 4-10,1 0 0,0 1 0,1-1 1,0 1-1,1 0 0,1-1 0,0 1 0,1 9 10,0-6-6,0 0 0,2 0 0,0 0-1,1 0 1,0-1 0,6 15 6,-7-25-1,0 0 0,0 0-1,0-1 1,1 1 0,0-1-1,-1 0 1,2 1 0,-1-1 0,0-1-1,1 1 1,0 0 0,-1-1 0,1 0-1,1 0 1,-1 0 0,2 1 1,0-2-1,-1 0 1,1 0-1,-1 0 0,1-1 1,0 0-1,0 0 0,-1 0 1,1-1-1,0 0 0,0 0 1,0 0-1,-1-1 0,1 0 1,2-1 0,3 0 7,0-1 0,0-1 0,0 0 1,0 0-1,-1-1 0,9-6-7,-14 9 6,-1-1 0,1-1 0,-1 1 0,1-1 0,-1 1 0,0-1 0,-1 0 0,1-1 0,-1 1 0,1-1 0,-1 1 0,-1-1 0,1 0 0,-1 0 0,1-1-6,0-7 38,0-1 0,-1 0 0,0 0 1,-1 1-1,-1-1 0,0 0 0,-1 0 0,-1 0 0,0 0 0,0 1 0,-2-1 0,-2-7-37,4 15 59,1 5-45,0 0 0,1 0 0,-1 0 0,1 0 0,-1-1 1,1 1-1,0 0 0,-1 0 0,1 0 0,0 0 0,0 0 0,0-1 0,0 1 0,0 0 0,0 0 0,0 0 1,0-1-1,0 1 0,1 0 0,-1 0 0,1-1-15,-1 2 1,1 1-1,0-1 1,-1 0-1,1 0 1,-1 1 0,1-1-1,0 0 1,-1 1-1,1-1 1,-1 0 0,1 1-1,-1-1 1,1 1-1,-1-1 1,1 1 0,-1 0-1,0-1 1,1 1 0,-1-1-1,0 1 1,1-1-1,-1 1 1,0 0 0,0-1-1,0 2 0,11 19-62,-5-5-9,1 1 0,0-2 0,2 1 0,0-1-1,0-1 1,1 0 0,1 0 0,6 6 71,23 14-163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5:39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59 5281,'-1'-7'1465,"-1"0"0,0 0-1,0 0 1,-1 0 0,0 0-1,0 1 1,-2-2-1465,5 8 36,0 0 0,0 0 1,0 0-1,0 0 0,0-1 0,0 1 1,0 0-1,0 0 0,0 0 0,0 0 1,0 0-1,0 0 0,0 0 0,0-1 1,0 1-1,0 0 0,0 0 0,0 0 1,0 0-1,-1 0 0,1 0 0,0 0 1,0 0-1,0 0 0,0 0 0,0 0 1,0-1-1,0 1 0,0 0 0,-1 0 1,1 0-1,0 0 0,0 0 0,0 0 1,0 0-1,0 0 0,0 0 0,-1 0 1,1 0-1,0 0 0,0 0 0,0 0 1,0 0-1,0 0 0,0 0 0,0 0 1,-1 0-1,1 1 0,0-1 0,0 0 0,0 0 1,0 0-37,-2 8 568,2 13-371,4 13-59,0 0-1,3 0 1,1 0 0,8 19-138,-16-51-44,0-1 0,0 0 0,1 1 0,-1-1 0,1 0 1,-1 1-1,1-1 0,0 0 0,-1 0 0,1 0 0,0 1 1,0-1-1,0 0 0,0 0 0,0 0 0,0 0 0,0 0 1,0-1-1,0 1 0,1 0 0,-1 0 0,0-1 0,0 1 1,1-1-1,-1 1 0,0-1 0,1 1 0,-1-1 0,1 0 1,-1 0-1,1 0 44,17 0-220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5:39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 6601,'-1'-5'3249,"1"2"-1056,0 6-505,0-3-536,0 0-224,0 21-368,3 48-175,2-28-193,-2 2-64,0-8-40,1-6-160,6-2 3968,7-4-2951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3:35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48 303 7682,'-39'-110'2980,"33"99"-2078,4 12-199,2 19 368,0-10-585,1 39 245,3 0 0,1-1 0,3 1 0,2-2 1,1 1-1,5 4-731,-4-8 399,-9-29 11,1-1-1,1 1 1,5 11-410,-10-54 877,-5-19-741,-3 1 0,-9-27-136,8 36 50,1-1 1,2 0 0,2 0 0,0-11-51,4 33-13,1 0 0,0 0 0,1 1 0,1-1 0,1 0 0,0 1 0,3-6 13,-6 16-7,2 0 1,-1 1 0,0-1-1,1 1 1,0 0-1,0-1 1,0 1-1,1 1 1,-1-1 0,1 0-1,1 0 7,-2 2-3,0 0 0,0 0 0,0 1 0,1-1 0,-1 1 0,0 0 0,1 0 0,-1 0 0,1 0 0,0 0 0,-1 1 0,1-1 0,-1 1 0,1 0 0,0 0-1,3 1 4,1 1-7,1 0-1,-1 0 0,1 1 0,-1 0 0,0 0 0,0 1 0,-1 0 0,1 1 0,-1-1 0,0 1 0,0 1 0,-1-1 0,1 1 0,4 7 8,4 3-4,-2 1-1,0 1 0,0 0 0,-2 1 1,3 7 4,0 5 12,-2 1 1,-1 0-1,-1 0 0,-2 1 1,-1 0-1,-1 1 0,-1 16-12,-5-50 3,0 0 0,0-1 0,0 1 0,-1 0 0,1 0 0,0 0 0,0 0 0,0 0-1,0-1 1,-1 1 0,1 0 0,0 0 0,0 0 0,0 0 0,-1 0 0,1 0-1,0 0 1,0 0 0,0 0 0,-1 0 0,1 0 0,0 0 0,0 0 0,-1 0-1,1 0 1,0 0 0,0 0 0,0 0 0,-1 0 0,1 0 0,0 0 0,0 0-1,0 0 1,-1 0 0,1 0 0,0 1 0,0-1 0,0 0 0,0 0 0,-1 0 0,1 0-1,0 0 1,0 1 0,0-1 0,0 0 0,0 0 0,-1 0 0,1 1 0,0-1-1,0 0 1,0 0 0,0 0 0,0 1 0,0-1 0,0 0 0,0 0 0,0 0-1,0 1 1,0-1 0,0 0 0,0 0-3,-14-17 121,11 9-107,0 0 0,1-1 0,0 1 0,0-1 0,0 1 0,1-1 0,0 1 0,1-1 1,0 0-15,1-22 22,5-27-22,-5 55 1,0-9-3,1 0 0,0 0 0,1 1-1,1-1 1,0 1 0,0 0 0,3-4 2,-3 8-6,0 1 1,0 0-1,0 0 1,1 0 0,0 0-1,0 1 1,0 0 0,1 0-1,0 0 1,0 1 0,0 0-1,5-3 6,-3 4-6,0-1-1,0 1 1,0 0-1,0 1 1,1 0-1,-1 0 1,1 1-1,-1 0 1,1 0 0,-1 1-1,1 0 1,0 1-1,-1 0 1,1 0-1,-1 0 1,1 2-1,-1-1 1,0 1-1,0 0 1,0 0-1,0 1 1,-1 0-1,3 2 7,-3-1-3,0 0-1,0 0 1,0 1-1,0 0 1,-1 0-1,0 0 1,-1 1-1,1 0 0,-1 0 1,0 1-1,-1-1 1,0 1-1,0 0 1,-1 0-1,0 0 0,0 1 1,-1-1-1,0 1 1,0-1-1,-1 1 1,0 0-1,-1 0 1,0 1 3,-2 11-2,-1 0 1,-1 0-1,-1 0 1,-4 10 1,2-7-393,2-1 0,0 1 0,1 2 393,3-4-376</inkml:trace>
  <inkml:trace contextRef="#ctx0" brushRef="#br0" timeOffset="533.449">1305 399 4985,'32'-129'2543,"-31"127"-2390,-1-1 0,1 0 0,-1 0 0,0 0 0,0 1-1,0-1 1,0 0 0,0 0 0,-1 0 0,0-1-153,1 3 104,-1 0 0,1 1-1,-1-1 1,1 0 0,-1 0 0,1 1 0,-1-1 0,0 0 0,1 1 0,-1-1 0,0 0-1,0 1 1,1-1 0,-1 1 0,0-1 0,0 1-104,-6-4 865,-1-3-108,-1 1 1,0 0-1,0 0 1,-1 1-1,1 0 1,-1 1-1,-5-2-757,11 5 130,0 0 0,0 0 0,0 0 1,-1 1-1,1-1 0,0 1 0,0 0 0,-1 1 0,1-1 0,0 1 0,0-1 0,-1 1 0,1 0 1,0 1-1,0-1 0,0 1 0,0 0 0,1 0 0,-1 0 0,-2 2-130,-8 6 107,2 1 0,-1 0 0,1 0 0,1 1 0,0 0 0,1 1 0,1 0 0,0 1-1,-7 13-106,12-19 3,0-1 0,1 1-1,0 0 1,0 1-1,1-1 1,0 0-1,1 1 1,0-1-1,0 1 1,0-1 0,1 1-1,1-1 1,-1 1-1,1-1 1,1 1-1,0-1 1,0 1-1,0-1 1,3 4-3,-3-6 2,1 0 0,0 0 0,0-1 0,1 1 0,-1-1 0,1 0 0,0 0 0,1 0 0,-1-1 0,1 1 0,0-1 0,0 0 0,0 0 0,5 2-2,-2-3 3,1 1 0,-1-2 0,1 1 0,0-1 0,0 0 0,0-1 0,0 0-1,0 0 1,0-1 0,5 0-3,6-1 8,0 0-1,0-2 1,0 0-1,0-1 1,-1-2-1,1 1 1,8-6-8,-19 8 7,0-1 0,0-1 1,-1 1-1,0-1 0,1-1 1,-1 1-1,-1-2 0,0 1 1,1-1-1,-2 0 0,1 0 1,-1-1-1,0 0 0,-1 0 0,0 0 1,3-6-8,-7 9 6,1 0 0,-1 0 0,1 0 0,-1-1 0,-1 1 1,1 0-1,-1 0 0,0-1 0,0 1 0,-1 0 0,1-1 0,-1 1 1,0 0-1,-1 0 0,1 0 0,-1 0 0,0 0 0,0 0 0,-1 0 1,1 1-1,-1-1 0,-1 0-6,-7-11 4,-2 1 0,1 0 0,-2 1 1,0 1-1,-4-3-4,10 9-15,-43-36-210,46 40 110,1 0 0,0 0 0,-1 1 0,0 0 1,0 0-1,0 0 0,1 0 0,-2 1 0,1-1 1,-4 1 114,8 1-36,-1 0 1,1 0 0,0 0 0,0 0 0,-1 0-1,1 1 1,0-1 0,0 0 0,-1 1 0,1-1-1,0 1 1,0 0 0,-1 0 35</inkml:trace>
  <inkml:trace contextRef="#ctx0" brushRef="#br0" timeOffset="1383.867">1773 253 6601,'-47'-107'3053,"32"75"-850,9 24-311,1 3-846,2 8 304,3 8-905,2 11-194,20 123 2256,14 27-2507,-23-95 532,-12-68-338,-1-18 648,1-36-639,5-27-203,2-19 30,-6 31-13,-2 15-2,5-14-15,-4 46-6,1 1 0,1-1 0,0 1 0,0 0 0,1 0 0,6-10 6,-10 20-4,1 0 0,0 0 0,0 1 1,0-1-1,0 0 0,1 1 0,-1-1 1,0 0-1,1 1 0,-1 0 0,1-1 1,-1 1-1,1 0 0,0 0 1,0 0-1,0 0 4,-1 0-3,0 1-1,0 0 1,0 0 0,0 0 0,1-1-1,-1 1 1,0 0 0,0 1-1,0-1 1,1 0 0,-1 0 0,0 0-1,0 1 1,0-1 0,0 0 0,0 1-1,0-1 1,0 1 0,0 0 0,1 0 3,3 3-10,0 0 0,0 1 1,-1 0-1,1 0 1,-1 0-1,0 0 1,0 1-1,1 4 10,16 24-20,-2-1 16,1 0 0,1-2-1,2 0 1,18 17 4,-34-41 3,1 1 0,0-1-1,1 0 1,-1-1 0,1 0-1,1 0 1,-1-1 0,1 0 0,0-1-1,0 0 1,0 0 0,0-1 0,1 0-1,0-1 1,-1-1 0,1 1-1,0-2 1,8 1-3,-5-2 9,1 0 0,-1-1-1,0 0 1,0-1 0,0-1-1,0 0 1,0-1 0,-1-1-1,8-4-8,-14 6 6,0 0 0,-1 0-1,0-1 1,0 1 0,0-1 0,-1-1-1,0 1 1,0-1 0,0 0-1,-1 0 1,1 0 0,-2-1 0,1 0-1,-1 0 1,0 0 0,0 0-1,0 0 1,-1 0 0,0-2-6,-1 0 7,0 0 0,0 0-1,-1 0 1,0 0 0,0-1 0,-1 1 0,0 0 0,-1 0 0,0 0 0,-1 1-1,1-1 1,-2 0 0,-1-2-7,2 4 2,0 0-1,-1 1 1,0 0-1,0-1 1,0 1-1,-1 1 1,0-1-1,0 1 1,-1 0-1,1 0 1,-1 0-1,0 1 1,-1 0-1,1 0 1,-1 0-1,-3 0-1,6 2-2,0 1 0,0 0 0,0 0 0,0 0 0,0 1 0,0 0 0,0 0 0,-1 0 0,1 0 0,0 0 0,0 1 0,0 0 0,0 0 0,0 0 0,0 0 0,0 0 0,0 1 0,0 0 0,1 0 0,-1 0 0,1 0 0,-1 1 0,1-1 0,0 1 0,0 0 0,0 0 0,-1 1 2,-4 5 0,0 1-1,1 0 1,-1 0 0,2 1-1,0 0 1,0 0-1,1 1 1,-3 8 0,1 3 6,0 0 1,2 1-1,0 0 0,2 0 1,0 0-1,2 11-6,1-21 2,0 1 1,1-1-1,0 0 0,2 0 1,-1 1-1,2-2 0,0 1 1,1 0-1,0-1 1,1 0-1,3 6-2,-3-11 4,0 1-1,1-1 1,0-1 0,1 1-1,-1-1 1,1 0 0,1-1-1,-1 0 1,1 0 0,0-1-1,1 0 1,-1-1 0,1 0-1,0 0 1,0-1 0,2 0-4,18 4 673,1-1 1,0-1-1,0-2 0,25 0-673,42-2 1111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5:40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36 169 5241,'-29'-36'2538,"23"24"-502,9 14 3743,1 10-5662,0 0 0,1-1 0,0 1 0,1-1 1,3 4-118,-1-1 94,-1-1 0,0 1 1,-1 1-1,2 7-94,14 52 920,5 51-920,-27-261 1604,-4 47-1550,0-84-20,4 168-39,0 1-1,1-1 0,0 1 0,-1 0 0,1-1 0,1 1 0,-1 0 0,1-1 0,-1 1 0,1 0 0,1-1 6,-2 4-5,0-1 0,0 1-1,0 0 1,0 0-1,0 0 1,0 0-1,0 0 1,0 0 0,1 0-1,-1 0 1,0 0-1,0 1 1,1-1-1,-1 1 1,1-1 0,-1 1-1,1-1 1,-1 1-1,1-1 1,-1 1-1,1 0 1,-1 0 0,1 0-1,-1 0 1,1 0-1,-1 0 1,1 1-1,-1-1 1,1 0 0,-1 1-1,0-1 1,1 1-1,1 0 6,7 5-21,1 0-1,-1 1 0,0 0 0,0 0 0,-1 1 0,0 1 0,0 0 22,30 26-8,-17-19 12,1-1 1,0-2-1,0 0 0,1-1 1,5 1-5,-19-9 5,0 0 1,0-1-1,0 0 0,0-1 1,1 0-1,-1-1 1,1 0-1,-1 0 0,1-1 1,-1-1-1,1 1 1,-1-2-1,1 1 0,6-3-5,-11 2 8,-1-1 0,1 1-1,0-1 1,-1 0-1,1 0 1,-1 0 0,0-1-1,0 0 1,-1 0-1,1 0 1,-1 0-1,1-1 1,-2 0 0,1 0-8,-2 2 7,0 0 1,0-1 0,-1 1-1,1 0 1,-1-1 0,0 1-1,0-1 1,0 0 0,0 1-1,-1-1 1,1 0 0,-1 0-1,0 1 1,0-1 0,-1 0-1,1 1 1,-1-1 0,0 0-1,0 1 1,0-1 0,0 1-1,0-1 1,-2-1-8,1 1 4,0-1 0,-1 1 0,1 0-1,-1 0 1,0 1 0,0-1 0,-1 0 0,1 1-1,-1 0 1,1 0 0,-1 0 0,0 0 0,0 1-4,1 1-2,1-1 1,0 1 0,0 1 0,-1-1 0,1 0 0,-1 0 0,1 1 0,0 0 0,-1-1 0,1 1 0,-1 0 0,1 0 0,-1 0-1,1 1 1,-1-1 0,1 0 0,-1 1 0,1 0 0,0 0 0,-1-1 0,1 1 0,0 1 0,0-1 0,0 0 0,-1 0-1,1 1 2,-4 3-1,1 1-1,-1 0 1,1 0-1,0 0 1,0 0-1,1 1 1,0 0-1,0 0 1,0 0-1,1 0 1,0 0-1,1 1 1,-2 5 1,-3 16-7,0 0 0,-1 29 7,5-29-8,1 1 0,1 20 8,1-41 4,1 0 1,0 0-1,0 0 0,1 0 0,0 0 1,0 0-1,1-1 0,1 1 0,-1-1 1,5 7-5,-5-11 21,1 0-1,0 0 1,-1 0 0,1 0 0,1-1 0,-1 0-1,0 0 1,1 0 0,0-1 0,-1 1 0,1-1 0,0 0-1,0 0 1,1-1 0,-1 0 0,0 0 0,0 0 0,2 0-21,35 3 198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5:40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97 7218,'67'-42'3002,"-67"42"-2928,1 0 1,-1-1 0,1 1 0,0 0 0,-1-1-1,1 1 1,-1-1 0,1 1 0,-1-1 0,1 1-1,-1-1 1,0 0 0,1 1 0,-1-1 0,0 1-1,1-1 1,-1 0 0,0 1 0,0-1 0,1 0-1,-1 1 1,0-1 0,0 0 0,0 1 0,0-1-1,0 0 1,0 0 0,0 1 0,0-1 0,0 0-1,-1 1 1,1-1 0,0 0 0,0 1 0,-1-1-1,1 0 1,0 1 0,-1-1-75,-16-13 1766,14 12-1483,-1 0-148,0 0 0,-1 0 0,1 0 0,-1 0 0,1 1 1,-1-1-1,1 1 0,-1 1 0,0-1 0,1 1 0,-1-1 0,0 1 0,0 1 0,1-1 0,-1 1 0,0-1 0,1 1 0,-1 1 0,1-1 0,-1 1 0,1 0 0,0 0 0,-1 0 0,0 1-135,-6 3 54,0 1 0,0 0 0,0 1 0,1 0-1,1 1 1,-1 0 0,1 0 0,-3 6-54,6-7 2,0 1 0,1 1 0,0-1 0,0 1 0,1 0 0,0 0 0,1 0 0,0 0 0,1 0 0,0 1 0,0 1-2,1-6-3,1 1 0,-1-1 0,1 1 0,0 0 0,1-1 0,-1 1 0,1 0-1,1-1 1,-1 1 0,1-1 0,0 0 0,1 1 0,-1-1 0,1 0 0,1-1 0,-1 1-1,1 0 1,2 1 3,-2-3-15,1 0-1,0 0 0,0 0 1,0-1-1,0 0 0,0 0 1,1-1-1,0 1 1,-1-1-1,1 0 0,0-1 1,0 1-1,0-1 0,0 0 1,0-1-1,0 0 0,0 0 1,5 0 15,-3-1-28,1 1 1,-1-2-1,0 1 1,0-1-1,0 0 1,0-1-1,0 1 1,0-2-1,0 1 1,-1-1-1,0 0 1,0-1 0,2-1 27,-1-1 4,-1 0 0,0 0 0,0 0 0,0-1 0,-1 0 1,-1 0-1,1-1 0,0-3-4,-3 7 8,-1 0-1,0 0 1,0 0 0,0-1-1,-1 1 1,0-1-1,0 1 1,0-1 0,-1 1-1,0-1 1,0 0 0,0 1-1,0-1 1,-1 1 0,-1-5-8,-32-85 69,52 172-294,-16-73 209,33 89 66,-29-80-132,0 0 1,2 0-1,-1 0 1,1-1-1,8 8 82,5-1-533,3-9 213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5:41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37 7738,'-22'-18'3432,"15"5"-1663,0 8 79,3 13-560,5 10-183,-1 20-473,3 13-112,6 18-168,-5 2-96,3 3-128,-3 0-24,-10-7-40,8 2-8,-4-3 16,-3-6 40,7-3-320,-6-14 0,6-5 96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5:41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34 7770,'0'-11'3656,"0"1"-1727,4 3-441,-3 3-184,2 2-471,-4 2-209,1 0-256,0 0-128,0 14-104,0 13-32,-3 41-64,0-33 0,0 3 32,5-1-96,0-6-448,1-12-376,1-6 3680,0-3-2408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5:42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 7250,'-7'0'3312,"3"11"-1311,1 3-513,2 11-344,0 4-240,1 5-423,-5-4-129,3 2-160,3 3 96,-1-1-272,1-2 3881,8-11-2897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5:42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252 535 4761,'35'-92'2625,"-34"88"-2148,0 1 0,1-1 0,0 0 0,0 0 1,0 1-1,0-1 0,2-1-477,1-4 1975,-6 9-1782,-1-1-1,1 1 1,0 0-1,-1 0 1,1 0-1,0 0 1,-1 0-1,1 0 1,-1 0-1,1 0 1,0 0-1,-1 0 1,1 1-1,0-1 1,-1 1-193,-27 9 375,0 0 1,0 3-1,2 0 1,-1 2-1,2 0 1,0 2-1,-2 3-375,27-19 3,-39 33 45,38-32-48,0 0-1,0 0 1,0 0-1,0 1 1,1-1-1,-1 1 0,1-1 1,-1 1-1,1-1 1,0 1-1,0 0 1,0 0-1,0 0 0,0 0 1,1 2 0,0-4-1,0-1-1,0 1 1,0 0 0,0 0 0,1-1 0,-1 1 0,0-1-1,0 1 1,1 0 0,-1-1 0,1 1 0,-1-1-1,0 1 1,1 0 0,-1-1 0,1 1 0,0-1-1,-1 0 1,1 1 0,-1-1 0,1 1 0,-1-1-1,1 0 1,0 0 0,-1 1 0,1-1 0,0 0 1,20 5-15,-19-5 14,90 6-40,-65-6 28,1 2 0,-1 1 0,1 1 0,8 3 13,-22-3-3,-1 0 1,1 1-1,0 1 0,-1 0 1,0 0-1,-1 2 1,1-1-1,1 3 3,-11-7 1,1 0 0,-1-1 0,0 2 0,0-1 0,0 0 0,0 1 0,0-1 0,-1 1 0,1 0 0,-1 0-1,0 0 1,0 0 0,-1 0 0,1 0 0,-1 0 0,0 1 0,0-1 0,0 0 0,-1 1 0,0-1 0,1 1-1,-2-1 1,1 1 0,0-1 0,-1 0 0,0 1 0,0-1 0,-1 2-1,-1 3 7,-1-1 0,0 1-1,-1-1 1,0 0 0,0-1 0,-1 1 0,0-1-1,0 0 1,0-1 0,-1 1 0,0-1 0,0-1-1,-1 1 1,0-1-7,-22 14 40,-1-1 0,-32 13-40,47-24-44,-1 0 1,-11 3 43,24-9-116,-1 0 1,1 0-1,-1 0 1,0-1-1,1 1 1,-1-1 0,0 0-1,1 0 1,-1-1-1,1 1 1,-1-1-1,-1-1 116,5 2-118,0 0 1,-1-1-1,1 1 0,0-1 0,0 0 0,1 1 1,-1-1-1,0 0 0,0 1 0,0-1 0,0 0 1,0 0-1,1 0 0,-1 0 0,0 0 0,1 0 1,-1 0-1,1 0 0,-1 0 0,1 0 0,0 0 1,-1 0-1,1 0 0,0 0 0,0-1 0,0 1 1,0 0 117,2-26-979</inkml:trace>
  <inkml:trace contextRef="#ctx0" brushRef="#br0" timeOffset="397.232">557 479 8114,'-5'0'3448,"2"7"-1911,6 7-329,2 11-296,6 4-168,3 6-279,-7 3-97,3 2-192,-4 3-56,-4 2-32,3-6-128,-4-11-448,-1-6-473,3-16 545</inkml:trace>
  <inkml:trace contextRef="#ctx0" brushRef="#br0" timeOffset="398.232">391 161 9170,'-24'-24'3857,"2"10"-2673,10 4-360,5 9-264,2 8-576,11 4-304,9 11 216</inkml:trace>
  <inkml:trace contextRef="#ctx0" brushRef="#br0" timeOffset="1239.276">865 544 6217,'-10'-15'6421,"10"17"-6161,-1 0-1,1 0 1,0 0-1,0 0 1,0 1-1,1-1 1,-1 0 0,0 0-1,1 0 1,-1 0-1,1 0 1,0 0-260,23 85 430,-9-39-192,-3 2 0,-1-1 0,1 34-238,-13-75 149,-2-10 82,-5-15 25,0-23-169,2-1 0,1 0 0,3 0-1,2-39-86,0 77 2,0 0-2,3-58 7,-2 57-14,-1 0 0,1 0-1,0 0 1,0 0 0,1 1-1,-1-1 1,1 0 0,0 1 0,0-1-1,0 1 1,0 0 0,0-1-1,3-1 8,-4 4-8,1 0-1,-1 0 0,1 0 0,-1 0 0,1 1 0,0-1 0,-1 1 0,1-1 0,0 1 1,-1-1-1,1 1 0,0 0 0,0 0 0,-1 0 0,1 0 0,0 0 0,0 0 0,-1 0 1,1 0-1,0 1 0,-1-1 0,1 1 0,0 0 0,-1-1 0,1 1 0,-1 0 0,1 0 1,-1 0-1,1 0 0,-1 0 0,1 1 9,9 6-31,-1 0 1,0 1 0,-1 0-1,1 1 31,2 3-15,0 0 18,0 1-1,-1 0 0,-1 0 1,0 1-1,-1 1 1,0 0-1,-2 0 0,0 0 1,-1 1-1,0 0 0,-1 1 1,-1-1-1,0 10-2,-2-11 121,-3-25 49,-4-25-54,2 16-102,1 0-1,0 0 1,2-1 0,0 1 0,1 0 0,1-1 0,2-8-14,-3 20-7,1 0 1,-1 0 0,2 0 0,-1 1 0,1-1 0,0 1 0,0 0 0,0 0 0,1 0 0,0 0 0,0 1 0,1-1 0,0 1 0,0 0 0,0 1-1,0-1 1,1 1 0,0 0 0,-1 0 0,2 1 0,2-2 6,-5 3-6,1 0 1,-1 1-1,1 0 0,-1-1 1,1 2-1,-1-1 0,1 0 1,-1 1-1,1 0 0,0 0 1,-1 0-1,1 1 0,0 0 1,-1 0-1,1 0 0,-1 0 1,0 1-1,1-1 0,-1 1 1,0 0-1,0 0 0,0 1 1,0-1-1,0 2 6,2 0-2,-1 1-1,0 0 1,-1 0-1,1 0 1,-1 0-1,0 1 1,0 0-1,-1 0 1,0 0-1,0 0 1,0 0-1,-1 1 1,0 0-1,0-1 1,0 1-1,-1 1 3,3 32 158,-2 0 1,-1-1-1,-4 30-158,1-20 2516,1-9-1259</inkml:trace>
  <inkml:trace contextRef="#ctx0" brushRef="#br0" timeOffset="2013.448">1666 537 5417,'-2'-4'1373,"1"3"-877,0-1 0,1 1 1,-1-1-1,0 1 0,0 0 1,0-1-1,0 1 0,0 0 0,0 0 1,0-1-1,-1 1 0,1 0 1,0 0-1,-1 0 0,1 1 1,-1-1-1,1 0 0,-2 0-496,-4 18 977,2-2-912,1 1 0,0 1 1,1-1-1,1 0 1,1 1-1,0-1 0,1 1 1,1-1-1,2 10-65,-2-15 11,1 0 0,0 0 0,1 0 1,0 0-1,1-1 0,0 0 0,1 1 0,0-1 0,0-1 0,1 1 0,0-1 0,1 0 0,0-1 0,1 1 0,1 0-11,-7-7 11,-1 0-1,1-1 0,0 1 0,0-1 0,0 0 1,1 1-1,-1-1 0,0 0 0,0 0 0,1-1 1,-1 1-1,1 0 0,-1-1 0,0 1 0,1-1 1,-1 0-1,1 0 0,-1 0 0,1 0 0,-1 0 1,1-1-11,1 0 13,0 0-1,0 0 1,-1-1 0,1 0 0,-1 0 0,0 0 0,1 0 0,-1 0-1,0-1 1,0 1 0,0-1 0,1-2-13,7-9 36,0 0 0,-2 0 0,1-1 0,-2 0 0,5-12-36,2-7 45,-2-1 0,-1 0 1,-2-1-1,-1 0 0,0-8-45,-5 28-39,-4 16 37,0 0 0,0 0 0,0 0 0,0 0 0,0 0 0,0 0 1,1-1-1,-1 1 0,0 0 0,0 0 0,0 0 0,0 0 0,0 0 0,0 0 0,0 0 0,0 0 0,0 0 0,0 0 1,0 0-1,0 0 0,0 0 0,1 0 0,-1 0 0,0 0 0,0 0 0,0 0 0,0 0 0,0 0 0,0 0 0,0 0 1,0 0-1,0 0 0,0 0 0,0 0 0,1 0 0,-1 0 0,0 0 0,0 0 0,0 0 0,0 0 0,0 0 0,0 0 1,0 0-1,0 0 0,0 0 0,0 0 0,0 0 0,0 0 0,0 1 0,0-1 0,1 0 0,-1 0 0,0 0 0,0 0 0,0 0 1,0 0-1,0 0 0,0 0 0,0 0 0,0 0 0,0 0 0,0 1 0,0-1 0,0 0 0,0 0 0,0 0 0,0 0 3,5 26-235,-4-19 236,8 45-133,15 49 131,-18-81 11,1 0 1,0-1-1,2 0 0,0 0 0,2 0 0,3 4-11,-11-19-119,0 0-1,0 0 1,0 0-1,1-1 1,0 1-1,0-1 1,0 0-1,0 0 1,0 0-1,0 0 1,1-1 119,-1 0-606,0 0 0,0-1 0,0 0 0,0 0 1,0 0-1,1-1 0,-1 1 0,2-1 606,18 1-1835</inkml:trace>
  <inkml:trace contextRef="#ctx0" brushRef="#br0" timeOffset="2411.227">2249 190 7066,'-2'-7'635,"1"3"-210,0 0 0,-1-1-1,1 1 1,-1 0 0,0 0-1,0 0 1,0 0-1,-1 0 1,1 1 0,-1-1-1,0 1 1,0 0 0,0 0-1,0 0 1,-4-3-425,6 6 65,0 0-1,1-1 1,-1 1 0,1 0-1,-1 0 1,0 0 0,1 0 0,-1 0-1,0 0 1,1 0 0,-1 0-1,0 0 1,1 0 0,-1 0-1,0 0 1,1 1 0,-1-1-1,1 0 1,-1 0 0,0 1 0,1-1-1,-1 0 1,1 1 0,-1-1-1,1 0 1,-1 1 0,1-1-1,-1 1 1,1-1 0,-1 1-1,1-1 1,0 1 0,-1 0-1,1-1 1,0 1 0,0-1 0,-1 2-65,-8 23 673,4 3-461,1 0 0,1-1-1,1 2 1,2-1 0,0 2-212,4 24 146,2-1 0,4 11-146,-3-18 12,0-4 29,1 0 0,2-1-1,2 0 1,4 5-41,-6-20-5,-8-14-138</inkml:trace>
  <inkml:trace contextRef="#ctx0" brushRef="#br0" timeOffset="2958.996">2562 581 4441,'80'-37'2546,"-79"37"-2398,0-1 1,0 1 0,0-1-1,-1 1 1,1-1-1,0 0 1,0 0 0,0 1-1,-1-1 1,1 0-1,0 0 1,-1 0 0,1 0-1,-1 0 1,1 0-1,-1 0 1,1 0-1,-1 0 1,0 0 0,1 0-1,-1 0 1,0 0-1,0 0 1,0 0 0,0 0-1,0 0 1,0 0-1,0-1 1,0 1 0,0 0-1,0 0 1,-1 0-1,1 0 1,-1 0 0,1 0-1,0 0 1,-1 0-1,1 0 1,-1 0 0,0 0-1,1 1 1,-1-1-1,0 0 1,0 0-1,1 0 1,-1 1 0,-1-1-149,0-2 464,-1 0-264,0 0-1,-1 0 0,1 0 1,-1 0-1,0 0 1,0 1-1,0 0 1,0-1-1,0 2 1,-1-1-1,1 0 1,-1 1-1,1 0 0,-1 0 1,1 0-1,-1 0 1,0 1-1,1 0 1,-1 0-1,-2 1-199,-1-1 82,-1 0-1,1 2 1,0-1-1,-1 1 1,1 0 0,0 0-1,0 1 1,0 0-1,1 1 1,-1 0-1,0 0-81,0 2-3,1-1 0,-1 1-1,1 1 1,1-1-1,-1 1 1,1 1 0,0-1-1,1 1 1,-1 0-1,2 0 1,-1 1 0,1-1-1,0 1 1,1 0-1,-2 7 4,3-9-4,1-1 0,0 1-1,0-1 1,1 1-1,0-1 1,0 1 0,0 0-1,1-1 1,0 1-1,0-1 1,1 1-1,-1-1 1,1 0 0,1 0-1,-1 0 1,1 0-1,0 0 1,1 0 0,-1-1-1,1 1 1,0-1-1,4 4 5,-5-6 4,0-1-1,0 1 0,0-1 0,0 0 0,0 0 0,1 0 0,-1 0 1,1 0-1,-1-1 0,1 0 0,-1 1 0,1-1 0,0 0 0,0-1 1,0 1-1,-1-1 0,1 0 0,0 0 0,0 0 0,0 0 0,0-1 1,-1 1-1,1-1 0,0 0 0,0 0 0,-1-1 0,1 1 0,-1-1 1,1 0-1,-1 1 0,3-3-3,2-2 15,1 0 0,-1 0 0,0-1 0,0 0 1,-1 0-1,0-1 0,0 1 0,-1-2 0,0 1 0,0-1 0,1-3-15,-3 1 2,0 0-1,-1 1 0,0-1 0,0-1 0,-1 1 0,-1 0 0,0 0 1,-1-1-1,0 1 0,0-1 0,-1 1 0,-1 0 0,-1-4-1,24 75-471,2-2 0,2 0 0,16 22 471,-24-56-873,1-8 343</inkml:trace>
  <inkml:trace contextRef="#ctx0" brushRef="#br0" timeOffset="3375.835">2972 87 9354,'-6'-25'3737,"6"18"-2281,-7 1-328,13 12-303,-6 8-177,1 19-352,3 12-120,1 13-104,2 7-24,5-1-24,4 4-8,-5-4 24,-2-4 48,-4 2-472,-10-8 40,5-1 160</inkml:trace>
  <inkml:trace contextRef="#ctx0" brushRef="#br0" timeOffset="3720.57">2842 575 6849,'-56'-66'3041,"69"65"-1257,6 1 249,11 0-505,3-3-103,1-4-649,5-1-288,4-5-336,2 1 72,3-1-464,1 4-288,-11 2 352</inkml:trace>
  <inkml:trace contextRef="#ctx0" brushRef="#br0" timeOffset="3721.57">3302 412 9250,'53'-39'4025,"-60"42"-2185,6 5-423,4 6-569,1 7-272,6 7-280,1 7-144,-4 8-112,1 3-16,-5 1 24,0-1 8,-3-2-320,-6-7-200,5-7-584,-5-11 575</inkml:trace>
  <inkml:trace contextRef="#ctx0" brushRef="#br0" timeOffset="4123.706">3464 109 10634,'-22'-21'4489,"1"3"-2800,-1 3-689,2-1-256,9 2-496,7 3-136,9 3-432,7 2-24,6 11 168</inkml:trace>
  <inkml:trace contextRef="#ctx0" brushRef="#br0" timeOffset="8551.064">3860 406 3769,'-34'-88'1990,"33"87"-1898,1 0 1,0 1 0,0-1 0,-1 0 0,1 0 0,0 0 0,-1 0 0,1 1 0,-1-1 0,1 0 0,-1 1 0,0-1 0,1 0 0,-1 1-1,1-1 1,-1 0 0,0 1 0,0-1 0,1 1 0,-1-1 0,0 1 0,0 0 0,0-1 0,0 1 0,1 0 0,-1 0 0,0-1 0,0 1-1,0 0-92,-12 8 1162,11-6-903,-26 13 1779,15-7-1151,-1 0-1,1 0 0,-6 6-886,-2 2 376,14-12-330,1 1 0,0 0 0,0 0 1,0 0-1,1 0 0,0 1 0,0 0 1,0 1-1,0-1 0,1 1 0,-3 5-46,1 3-2,1 0-1,0 0 1,1 1 0,1-1-1,0 1 1,1 0-1,1-1 1,1 15 2,0-23-2,0 0 1,1 0-1,1 0 1,-1 0-1,1 0 1,0 0 0,1-1-1,-1 1 1,4 4 1,-4-7 6,1 0 0,0 0 0,0-1 0,0 1 1,0-1-1,0 1 0,1-1 0,-1 0 0,1 0 0,0-1 1,0 1-1,0-1 0,0 0 0,1 0 0,1 0-6,3 1 16,1 0 0,0-1-1,0 0 1,0-1 0,0 0-1,0-1 1,0 0-1,0 0 1,0-1 0,0 0-1,0-1 1,0 0 0,3-2-16,-6 2 20,0 0 0,0-1 0,-1 1 0,1-2 1,0 1-1,-1-1 0,0 0 0,0 0 0,0-1 1,0 1-1,-1-1 0,0-1 0,0 1 0,0-1 1,-1 0-1,0 0 0,0 0 0,1-2-20,-4 6 23,0-1 1,0 0-1,0 0 0,0 0 0,-1 0 0,1 0 1,-1-1-1,1 1 0,-1 0 0,0 0 1,-1 0-1,1 0 0,0 0 0,-1 0 0,0-3-23,-1 1 29,0-1 0,-1 1 0,1 0 0,-1 0 0,0 0-1,0 0 1,-1 0 0,-1-1-29,-10-9 48,0 0-1,0 1 0,-2 1 1,-7-4-48,14 9 5,-5-2-28,-23-19 19,36 27-50,0 0 0,0 0 0,0 0 0,0 0-1,0-1 1,0 1 0,1 0 0,-1-1 0,1 1 0,0-1 0,0 0 0,0 1 0,-1-4 54,2 5-55,0 0 1,0 0-1,0 1 1,0-1-1,0 0 0,0 0 1,0 0-1,0 0 0,0 0 1,1 0-1,-1 1 0,0-1 1,1 0-1,-1 0 0,0 0 1,1 1-1,-1-1 1,1 0-1,-1 1 0,1-1 1,0 0-1,-1 1 0,2-2 55,-1 1-177,2 0-1,-1-1 0,0 1 1,0 0-1,0 0 1,1 1-1,-1-1 0,0 0 1,1 1 177,18-4-628</inkml:trace>
  <inkml:trace contextRef="#ctx0" brushRef="#br0" timeOffset="9054.148">4146 401 5361,'3'-15'7375,"-4"27"-7290,-1 0 1,2 0-1,0 0 1,0 0-1,1 0 0,1 0-85,-1 3 75,5 168 1828,-9-156-1503,-11-63 651,4 11-920,1 1 1,2-1-1,0-1 1,1 1-1,0-20-131,5 35 40,0 0-1,1-1 1,1 1 0,0 0-1,0 0 1,1 0-1,0 0 1,1 0-40,-1 4-12,0 1 0,0 0 0,0 0 0,1-1 0,0 2 0,0-1 0,1 0 0,-1 1 0,1-1-1,0 1 1,0 0 0,0 0 0,0 1 0,4-3 12,-6 5-9,1 0 0,-1 0 0,0 1-1,0-1 1,1 0 0,-1 1-1,0 0 1,1-1 0,-1 1-1,1 0 1,-1 0 0,0 0 0,1 1-1,-1-1 1,0 0 0,1 1-1,-1 0 1,0-1 0,1 1 0,-1 0-1,0 0 1,0 0 0,0 1-1,0-1 1,0 0 0,0 1 0,0 0 9,9 7-20,0 0 0,-1 0 0,0 2 0,0 0 20,-7-8 0,12 14 4,0 1-1,-1 0 1,-1 2 0,-1-1 0,-1 1 0,0 1 0,-2 0 0,4 11-4,-7-12 998,-1 0 0,-1 0 1,2 13-999,-3-4 1323</inkml:trace>
  <inkml:trace contextRef="#ctx0" brushRef="#br0" timeOffset="9455.771">4484 638 6145,'95'-36'2889,"-87"36"-1041,5 0-271,5 4-529,0 3-176,-3 8-448,-3 6-152,-7 11-184,-2 4-32,-6 5 16,-7 1 16,-8-9-48,-3 2-200,2-6-3457,2 3 2649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5:53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98 536 6385,'-31'-9'4581,"31"25"-3588,4 82-244,5 0-749,24 139 615,-5-50 88,-29-178-463,-3-9 127,-2-9 294,-56-123 175,56 119-719,-6-17 56,2-1 0,0 0 0,2 0 0,2 0 0,1-1 0,1-2-173,-1-23 84,3 0 0,3 0 0,2 0-84,-1 38 7,0 0-1,1 0 1,2 1-1,0-1 1,0 1-1,2 0 1,2-3-7,-5 11-6,2-1 0,-1 1 0,1 1 0,1-1 0,0 1 0,0 0 0,1 1 0,0-1 0,0 2 1,1-1-1,0 1 0,5-3 6,-11 8-7,1-1 1,0 1-1,0 0 1,0 1 0,0-1-1,0 1 1,0-1-1,0 1 1,1 0-1,-1 1 1,0-1 0,1 1-1,-1 0 1,0 0-1,1 0 1,-1 0-1,0 1 1,1 0 0,-1 0-1,0 0 1,0 0-1,0 1 1,0 0-1,0 0 1,0 0-1,0 0 1,0 1 6,2 2-11,0 0 1,0 0-1,-1 1 1,1 0-1,-1 0 1,-1 0-1,1 1 1,-1 0-1,-1 0 1,1 0-1,-1 0 0,0 0 1,0 1-1,0 3 11,0 3 15,-1-1 0,-1 1 0,0-1-1,0 1 1,-2 0 0,1-1-1,-2 1 1,0-1 0,0 1 0,-2-1-1,1 0 1,-2 0 0,0 0 0,0-1-1,-1 1 1,-1-1 0,0-1 0,0 1-1,-1-1 1,-1-1 0,-7 9-15,11-14-14,-1-1 0,1 1 1,-1-1-1,0 0 0,0-1 1,-1 0-1,1 0 0,0 0 1,-1 0-1,0-1 0,0 0 1,-2 0 13,7-2-47,-1 1 1,0-1-1,1 1 1,-1-1 0,1 0-1,-1 0 1,0 0 0,1 0-1,-1-1 1,1 1 0,-1-1-1,1 1 1,-1-1 0,1 0-1,-1 0 1,1 0-1,0 0 1,-1-1 0,1 1-1,0-1 1,0 1 0,0-1-1,0 0 1,0 1 0,1-1-1,-1 0 1,0 0 0,1-1-1,-1 1 1,1 0-1,0 0 1,0-1 0,0 1-1,-1-2 47,0-18-12</inkml:trace>
  <inkml:trace contextRef="#ctx0" brushRef="#br0" timeOffset="981.963">643 533 4129,'-85'-70'2567,"68"57"-1415,8 5 1518,9 12-657,2 2-1932,0 4 58,0-1-1,1 1 0,1-1 1,1 4-139,-1-3 80,0-1-1,-1 1 1,0 0 0,-1 0-1,0 1-79,11 51 342,-6-34-125,-2 0 1,0 0-1,-2 9-217,0-22 157,0-8 96,1-9 482,-5-7-169,-31-221-194,31 218-374,-1 1 0,1 0 0,1-1 1,0 1-1,2-11 2,-2 20-7,0 0 0,0-1 0,1 1 0,-1 0 0,1 0 0,0 0 0,0 0 0,0 0 0,0 0 0,0 0 0,0 0 0,0 0 0,1 0 0,-1 0 0,1 1 0,-1-1 0,1 1 1,0-1-1,-1 1 0,1-1 0,0 1 0,0 0 0,0 0 0,0 0 0,0 0 0,0 0 0,0 1 0,1-1 0,-1 1 0,0-1 0,0 1 0,1 0 0,-1 0 7,6 0-9,0 0 0,0 1 0,0 0 0,0 0-1,0 1 1,0 0 0,0 0 0,0 1 0,-1 0 0,1 0 0,1 2 9,18 10-58,-1 2 0,9 8 58,20 11-31,-53-35 31,14 10 15,0-2 0,1 0-1,0-1 1,12 3-15,-23-9 5,0 0-1,1-1 1,-1 0 0,1 0 0,0-1-1,-1 0 1,1 0 0,-1 0-1,1-1 1,0 0 0,-1 0 0,0-1-1,1 0 1,-1 0 0,1 0-5,2-2 11,0 0 0,0 0 0,-1 0 0,1-1 0,-1-1 1,0 0-1,-1 0 0,1 0 0,4-6-11,-9 9 10,-1 0-1,1-1 1,-1 1 0,0 0-1,0-1 1,0 1 0,-1-1 0,1 0-1,-1 0 1,0 0 0,0 0 0,0 0-1,0 1 1,-1-2 0,0 1-1,0 0 1,0 0 0,0 0 0,0 0-1,-1 0 1,0 0 0,0 0 0,0 1-1,-1-3-9,1 3 45,0-1 0,-1 1-1,1-1 1,-1 1-1,0 0 1,0-1 0,0 1-1,0 0 1,-1 0 0,1 1-1,-1-1 1,0 0 0,0 0-45,2 3 12,-1-1 1,1 0 0,-1 1-1,1-1 1,-1 1 0,1-1 0,-1 1-1,1 0 1,-1-1 0,1 1 0,-1 0-1,1 0 1,-1 0 0,1 0-1,-1 1 1,1-1 0,-1 0 0,1 1-1,-1-1 1,1 1 0,-1-1-1,1 1 1,-1 0 0,1-1 0,0 1-1,0 0 1,-1 0 0,1 0 0,0 0-1,0 0 1,0 0 0,0 0-1,-1 1-12,-8 10 17,0 0 0,0 1 0,1 0 0,1 0 0,0 1 0,1 0 0,0 1 0,2-1 0,-1 1 0,-2 15-17,4-16-1,1 0-1,1-1 1,0 1 0,1 0 0,1 0-1,0 0 1,1 0 0,0 0 0,1 0 0,1-1-1,0 1 1,3 6 1,-3-13 13,0 1-1,1-1 0,0 0 1,1 0-1,-1-1 1,1 1-1,1-1 1,-1 0-1,1 0 1,0-1-1,0 1 0,1-2 1,4 4-13,-6-5-58,1 1 0,-1-1 1,1-1-1,0 1 0,0-1 1,0 0-1,0 0 0,1-1 1,-1 0-1,0 0 0,1 0 1,-1-1-1,0 0 0,1 0 1,-1-1-1,0 0 0,4 0 58,31-14-1717,-1-5 603</inkml:trace>
  <inkml:trace contextRef="#ctx0" brushRef="#br0" timeOffset="1353.427">1430 600 5329,'59'-82'3049,"-72"90"-81,5 0-623,6 1-577,4-1-223,10-1-721,6-4-256,9-3-328,2-3-96,6-5-464,4 1 320,10 3-96</inkml:trace>
  <inkml:trace contextRef="#ctx0" brushRef="#br0" timeOffset="1984.426">2101 526 5969,'-18'-32'7391,"26"50"-6722,-2 0 0,0 0 0,-1 1-1,1 10-668,0-6 270,8 51 162,-3 1 0,-1 32-432,-2-24 381,11 44-381,-62-362 883,33 157-875,3 0 0,2-35-8,6 97-7,0 1-1,1 0 1,0-1-1,1 1 1,1 0-1,1 1 1,0-1-1,1 1 0,0 0 1,1 0-1,1 0 1,3-3 7,-8 11-4,2 0-1,-1 1 1,0-1 0,1 1 0,0 0-1,1 1 1,-1-1 0,1 1 0,-1 0-1,1 0 1,1 1 0,-1-1 0,0 2-1,1-1 1,-1 1 0,1 0 0,0 0-1,0 0 1,0 1 0,0 0-1,0 1 1,0 0 0,0 0 0,0 0-1,0 1 1,0 0 0,4 1 4,-3 0-1,-1-1 0,0 2 0,0-1 0,0 1 0,0 0 0,0 0 0,-1 1 0,0 0 0,1 0 0,-1 1 0,-1 0 0,1 0 0,-1 0 0,0 0 0,0 1 0,0 0 0,-1 0 0,0 0 0,0 1 0,0-1 0,-1 1 0,0 0 0,-1 0 0,1 0 0,-1 0 0,-1 1 0,1-1 0,-1 0 0,0 1 0,-1-1 0,0 1 0,0-1 0,-1 1 0,0-1 0,0 1 0,-1-1 0,-1 5 1,-1 4 17,-2 0 0,0-1 1,-1 1-1,0-1 1,-1 0-1,-1-1 1,0 0-1,-1 0 1,-1-1-1,0 0 1,-6 4-18,14-14-17,0-1-1,0 1 1,-1-1 0,1 0 0,-1 0 0,0-1 0,1 1 0,-1-1 0,0 1 0,0-1 0,0 0-1,0-1 1,0 1 0,0-1 0,0 1 0,0-1 0,0-1 0,-1 1 0,1 0 0,0-1 0,0 0 0,-3-1 17,4 1-139,0-1 0,0 1 1,1-1-1,-1 0 1,0 0-1,1 0 0,-1 0 1,1 0-1,0 0 1,-1-1-1,1 1 0,1-1 1,-1 1-1,0-1 0,0 0 1,1 0-1,0 0 1,-1 0-1,1 0 0,0 0 1,1 0-1,-1 0 1,1 0-1,-1-1 0,1 1 1,0 0-1,0 0 1,0-1-1,0 1 139,6-31-3211,5-1 1389</inkml:trace>
  <inkml:trace contextRef="#ctx0" brushRef="#br0" timeOffset="2370.287">2649 414 5273,'0'1'165,"-1"-1"-1,1 0 1,0 0-1,-1 0 0,1 0 1,0 1-1,-1-1 1,1 0-1,-1 0 1,1 1-1,0-1 1,-1 0-1,1 1 1,0-1-1,0 0 1,-1 1-1,1-1 0,0 0 1,0 1-1,0-1 1,-1 1-1,1-1 1,0 0-1,0 1 1,0-1-1,0 1 1,0-1-1,0 1 1,0-1-1,0 0 0,0 1 1,0-1-1,0 1-164,0 18 889,1-14-157,0 13 309,2-1 0,0 1 0,5 14-1041,7 39 773,-9-29-595,-3-21 42,0 0-1,-1 14-219,-4-32 639,-1-10-199,-3-15-12,3-9-224,1 0 0,1 0 0,2-1-1,1-7-203,0 25 5,0-1 0,0 1 0,1 0 0,1 1 1,1-1-1,0 1 0,0-1 0,1 1 0,1 1 0,3-5-5,-8 13-1,1 0 1,0 1 0,1-1-1,-1 0 1,1 1 0,-1 0 0,1 0-1,0 0 1,0 0 0,1 1-1,-1 0 1,0-1 0,1 2-1,-1-1 1,1 0 0,0 1-1,-1 0 1,1 0 0,4 0 0,-2 1-109,-1 0 1,1 0 0,0 1-1,-1 0 1,1 0 0,-1 1-1,1 0 1,-1 0 0,0 1-1,0-1 1,0 1-1,0 0 1,0 1 0,0 0 108,25 18-1378,4 1 627</inkml:trace>
  <inkml:trace contextRef="#ctx0" brushRef="#br0" timeOffset="2789.714">3430 399 5473,'-1'-3'470,"-1"1"1,0-1-1,0 0 0,0 1 0,0 0 1,-1-1-1,1 1 0,0 0 0,-1 0 1,0 0-1,0 1 0,1-1 0,-1 0 1,0 1-1,-1 0-470,0-1 274,0 1 0,-1 0 0,1 1 0,0-1 0,0 1 0,-1 0 0,1 0 0,0 0 0,0 1 0,-4 0-274,-2 1 167,1 1-1,0 0 1,0 1-1,0 0 1,0 0 0,0 1-1,1 0 1,0 1-1,-7 5-166,-1 3 130,0 0 0,1 1 0,1 1 0,0 0 0,1 1 0,1 1 0,-4 9-130,11-19 6,1 1 0,0 0 0,1 0 0,0 1-1,0-1 1,1 1 0,0-1 0,0 1-6,2-3 3,0-1-1,0 0 1,0 0 0,0 0-1,1 1 1,0-1-1,1 0 1,-1 0 0,1 0-1,0-1 1,1 1 0,-1 0-1,1 0-2,-1-3 3,0 1 0,0-1 0,1 1 0,-1-1 0,1 0 0,-1 0 1,1 0-1,0 0 0,0-1 0,0 1 0,1-1 0,-1 1 0,1-1 0,-1 0 0,1-1 0,-1 1 0,1-1 0,2 1-3,0-1 6,-1 0 0,0-1 0,0 1 0,0-1-1,0-1 1,0 1 0,0-1 0,0 0 0,0 0 0,0 0-1,0-1 1,0 0 0,1 0-6,8-5 18,0-1-1,0 0 1,-1 0 0,-1-2-1,1 0 1,-1 0 0,-1-1-1,10-11-17,-13 13 17,0-1 0,-1 0 0,-1 0-1,1 0 1,-2-1 0,1 0 0,-1 0 0,-1-1-1,0 1 1,2-13-17,-5 18 12,0 0-1,0 0 1,-1 0-1,0-1 1,0 1-1,-1 0 0,1 0 1,-1 0-1,-1 0 1,1 0-1,-1 0 1,0 0-1,0 0 1,-1 0-1,0 1 1,0 0-1,0-1 0,-1 1 1,1 0-1,-1 0 1,0 1-1,-1-1-11,3 3-63,0-1 0,-1 1-1,1 0 1,-1 0 0,1 0 0,-1 1-1,0-1 1,1 0 0,-1 1-1,0 0 1,0 0 0,0 0-1,0 0 1,0 0 0,-1 0 0,1 1-1,0 0 1,0-1 0,0 1-1,0 0 1,-1 1 0,1-1 0,0 1-1,-2 0 64,-12 9-575</inkml:trace>
  <inkml:trace contextRef="#ctx0" brushRef="#br0" timeOffset="3342.848">3860 469 6561,'33'-104'2852,"-32"101"-2605,0 0-1,0 0 1,-1 0 0,1 0 0,-1 0 0,1 0 0,-1-1 0,0 1 0,0 0 0,-1 0 0,1 0 0,0 0 0,-1 0-1,0 0 1,0-1-247,0 3 94,1 0 0,-1 0 0,0 0 0,1 0-1,-1 0 1,0 0 0,0 1 0,0-1 0,0 0 0,0 0-1,0 1 1,0-1 0,0 0 0,0 1 0,0-1 0,0 1-1,0 0 1,0-1 0,-1 1 0,1 0 0,0 0 0,0 0-1,0-1 1,-1 1-94,-4 1 146,0-1-1,0 1 0,1 0 1,-1 1-1,1-1 1,-1 1-1,1 0 0,-1 1 1,1-1-1,-3 3-145,-4 3 52,0 1 1,1 0-1,0 1 0,0 0 0,1 1 1,1 0-1,0 1 0,1-1 0,0 2 0,0-1 1,1 1-1,1 0 0,0 1 0,1 0 1,1-1-1,0 2 0,1-1 0,0 0 0,1 1 1,1-1-1,0 1 0,1-1 0,0 1 0,2-1 1,-1 1-1,2 1-52,-2-12 5,0 0 1,0 0-1,1-1 1,-1 1-1,1-1 1,0 1-1,0-1 1,0 0-1,0 0 1,0 0-1,1 0 1,-1 0-1,1 0 1,0-1-1,0 1 1,3 1-6,-1-1 2,0 0 1,0-1 0,0 0 0,0 0 0,1 0-1,-1-1 1,1 1 0,0-1 0,-1-1 0,6 1-3,3-1-233,0 0 0,0-2 0,0 1 1,0-2-1,0 0 0,0 0 0,-1-1 1,0-1-1,2-1 233,42-21-1757,0 1 732</inkml:trace>
  <inkml:trace contextRef="#ctx0" brushRef="#br0" timeOffset="3738.667">4283 479 5705,'-10'-45'3314,"5"35"-459,5 10-2789,0 0-1,0 0 1,0 0-1,0 0 1,0 0-1,0 0 1,0 0-1,0 0 1,0 0-1,0 0 1,0-1-1,0 1 0,0 0 1,0 0-1,0 0 1,0 0-1,0 0 1,0 0-1,0 0 1,0 0-1,0 0 1,0 0-1,0 0 1,1 0-1,-1 0 0,0 0 1,0 0-1,0 0 1,0 0-1,0 0 1,0 0-1,0 0 1,0 0-1,0 0 1,0 0-1,0 0 1,0 0-1,0 0 0,0 0-65,7 1 682,5 1-525,-1-2 1,1 1 0,0-2 0,0 1-1,-1-2 1,1 0 0,-1 0 0,1-1 0,-1 0-1,0-1 1,0 0 0,0-1 0,-1 0 0,1-1-1,-1 0 1,0-1-158,-6 5 10,-2-1-1,1 1 1,0-1-1,0 0 1,-1 0-1,1 0 1,-1 0-1,0 0 1,1-2-10,-2 4 3,-1 0 1,1 0-1,-1 0 1,0 1-1,1-1 0,-1 0 1,0 0-1,0 0 1,1 0-1,-1 0 0,0 0 1,0 0-1,0 1 1,0-1-1,0 0 0,0 0 1,-1 0-1,1 0 1,0 0-1,0 0 0,-1 0 1,1 1-1,0-1 1,-1 0-1,1 0 0,-1 0 1,1 1-1,-1-1 1,1 0-1,-1 0 0,0 1 1,1-1-1,-1 1 1,0-1-1,1 0 0,-1 1 1,0-1-1,0 1 1,0 0-1,1-1 0,-2 1-3,-5-3 17,-1 0 0,1 0 0,-1 1-1,0 0 1,0 1 0,0 0-1,0 0 1,0 1 0,0-1 0,0 2-1,0-1 1,0 1 0,1 1-1,-1-1 1,0 1 0,0 1 0,1-1-1,-1 1 1,1 0 0,0 1-1,0 0 1,0 0 0,1 1 0,-1 0-1,1 0 1,0 0 0,0 1-1,1-1 1,0 2 0,-4 4-17,-1 3 29,1 0 0,1 1 0,0-1 1,1 2-1,0-1 0,2 1 0,0 0 0,0 0 0,2 0 1,-1 3-30,3-12 9,0 0 1,1-1-1,0 1 0,0-1 1,0 1-1,1 0 1,0-1-1,0 1 1,1-1-1,-1 0 1,2 1-1,-1-1 1,1 0-1,-1 0 0,2 0 1,-1-1-1,1 1 1,-1-1-1,2 0 1,-1 0-1,0 0 1,1 0-1,0-1 0,0 0 1,0 0-1,6 3-9,-2-2 179,0-1 0,0 0 0,0-1 0,1 0 0,-1 0 0,1-1 0,0 0 0,0-1-1,0 0 1,-1-1 0,1 0 0,0 0 0,0-1 0,5-1-179,43-13 1155</inkml:trace>
  <inkml:trace contextRef="#ctx0" brushRef="#br0" timeOffset="4478.624">5104 283 3225,'-2'1'7405,"-10"0"-4588,-50 10 581,-18-2-3398,69-7 67,1 0-1,0 1 1,-1 0 0,1 0-1,0 1 1,1 0 0,-6 4-67,9-5 10,1 0 1,-1 0-1,1 1 1,0 0-1,0 0 0,0 0 1,0 1-1,1-1 1,0 1-1,0 0 1,0 0-1,1 1 1,-1-1-11,3-3 0,0-1 0,0 1 1,1-1-1,-1 1 0,1-1 0,-1 1 1,1 0-1,-1-1 0,1 1 0,0 0 1,-1-1-1,1 1 0,0 0 1,0-1-1,1 1 0,-1 0 0,0-1 1,0 1-1,1 0 0,-1-1 0,1 1 1,-1 0-1,1-1 0,0 1 1,0-1-1,0 0 0,0 1 0,0-1 1,0 1-1,0-1 0,0 0 0,0 0 1,1 0-1,-1 0 0,0 0 1,1 0-1,-1 0 0,1 0 0,-1 0 1,1-1-1,-1 1 0,1-1 0,-1 1 1,2-1-1,7 3 6,1-1 0,0 0 0,-1-1 1,1 0-1,0-1 0,1 0-6,11 0 10,17 0 1,0 1 1,7 3-12,-35-2-1,0 0 1,1 1-1,-1 0 1,0 1-1,-1 0 1,1 1-1,-1 0 1,0 1-1,1 1 1,-9-5 2,0-1 0,-1 1 0,1 0 0,-1 0 0,0 0 0,1 0 0,-1 1 0,0-1 0,0 0 0,-1 1 0,1 0 0,0-1 0,-1 1 0,0 0 0,1 0 0,-1 0-1,0 0 1,-1 0 0,1 0 0,0 0 0,-1 0 0,0 0 0,0 0 0,0 0 0,0 0 0,0 0 0,0 0 0,-1 0 0,0 1 0,1-1 0,-1 0 0,0-1 0,-1 1 0,1 0 0,0 0 0,-1 0 0,-1 1-2,-3 6 13,-1 0 0,1-1 0,-2 0 0,0-1 0,0 1 0,0-2 1,-1 1-1,0-1 0,-9 6-13,2-4 9,-1 1 0,1-2 0,-2 0 1,1-1-1,-1-1 0,0 0 0,0-2 1,-1 0-1,0-1 0,1 0 0,-16-2-9,31 0-47,0-1-1,-1-1 1,1 1-1,0 0 1,0-1-1,-1 0 1,1 0-1,0 0 1,0 0-1,0 0 1,0-1-1,0 1 1,0-1-1,0 0 48,1 0-114,0 0 0,0 1 0,1-1 0,-1 0-1,1 0 1,-1 0 0,1-1 0,0 1 0,-1 0 0,1 0 0,1-1 0,-1 1-1,0 0 1,0-1 0,1 1 0,0-1 0,-1 1 0,1-3 114,0 2-201,0-1 1,0 1 0,0-1-1,0 1 1,1-1-1,0 1 1,0-3 200,14-25-772</inkml:trace>
  <inkml:trace contextRef="#ctx0" brushRef="#br0" timeOffset="4971.969">5739 274 5897,'-1'-2'273,"0"1"-1,-1-1 1,1 1 0,-1 0-1,1 0 1,-1 0-1,1 0 1,-1 0-1,0 0 1,1 0-1,-1 1 1,0-1 0,0 0-1,1 1 1,-1 0-1,0-1 1,0 1-1,0 0 1,0 0 0,0 0-1,0 0 1,1 0-1,-1 1 1,0-1-1,-1 1-272,-9 1 560,1 2-1,0-1 1,0 1 0,0 1-560,-6 1 653,-13 5 370,0 2-1,-24 13-1022,45-21 68,0 0 0,1 1-1,0 0 1,0 0 0,0 1 0,1 0-1,0 0 1,0 1 0,1 0 0,0 0-1,-1 2-67,7-10 1,0 1-1,0-1 0,0 0 0,0 1 1,0-1-1,0 1 0,0-1 0,0 0 1,0 1-1,0-1 0,0 1 1,0-1-1,0 0 0,0 1 0,0-1 1,1 0-1,-1 1 0,0-1 0,0 1 1,0-1-1,1 0 0,-1 0 1,0 1-1,0-1 0,1 0 0,-1 1 1,0-1-1,1 0 0,-1 0 0,0 1 1,1-1-1,-1 0 0,0 0 1,1 0-1,-1 0 0,1 0 0,-1 1 1,0-1-1,1 0 0,-1 0 0,1 0 1,-1 0-1,0 0 0,1 0 1,-1 0-1,1 0 0,-1 0 0,1-1 0,25 3 8,-23-2-5,9 0 0,1 1-1,0 0 0,0 1 0,0 1 1,-1 0-1,0 0 0,11 5-2,-19-6 1,0 0 0,-1-1 0,0 1 0,1 0 0,-1 1 0,0-1 0,0 0 0,0 1 0,-1 0 0,1 0 0,0 0 0,-1 0 0,0 0 0,0 0 0,0 0 0,0 1 0,0-1 0,-1 1 0,0 0 0,1-1 0,-1 1 0,-1 0 0,1 0 0,0-1 0,-1 1 0,0 0 0,0 0 0,0 0-1,0 1 5,0-1-1,-1 1 0,0-1 0,1 1 0,-1-1 1,-1 1-1,1-1 0,-1 0 0,0 1 1,0-1-1,0 0 0,0 0 0,-1 0 1,1-1-1,-1 1 0,0-1 0,-1 1 0,1-1 1,0 0-1,-1 0 0,-1 1-4,-6 2 16,-1 1-1,1-2 1,-1 1-1,0-2 1,-1 0-1,1 0 1,-1-1-16,-7 2 39,-1 0 1,1-2-1,-7 0-39,19-2-111,1-1-1,-1 0 1,0 0-1,0-1 1,0 0-1,1 0 1,-1-1-1,1 0 1,-1 0-1,-2-3 112,9 5-82,0 0 0,0-1-1,0 1 1,0-1-1,0 1 1,0-1-1,0 1 1,1-1-1,-1 0 1,0 1 0,1-1-1,-1 0 1,0 0-1,1 0 1,-1 0 82,1 0 17,0 1 0,0-1 0,0 1 0,0-1 0,0 0 1,0 1-1,0-1 0,0 1 0,1-1 0,-1 0 0,0 1 0,0-1 1,1 1-1,-1-1 0,0 1 0,1-1 0,-1 1 0,1-1 0,-1 1 0,0-1 1,1 1-1,-1 0 0,1-1 0,-1 1 0,1 0 0,0-1 0,-1 1 1,1 0-1,-1 0 0,1-1 0,0 1-17,21-12 535</inkml:trace>
  <inkml:trace contextRef="#ctx0" brushRef="#br0" timeOffset="5340.966">5858 367 5649,'7'-17'3001,"-9"8"-433,2 0-687,3 6-697,4 5-176,6 13-480,-1 7-144,2 9-151,-4 3-65,-10 2-80,1 2-16,-4-1-56,-6-1-168,0-6-649,0-5 369,-1-11 96</inkml:trace>
  <inkml:trace contextRef="#ctx0" brushRef="#br0" timeOffset="5719">5919 62 10082,'-15'-26'4161,"2"8"-2881,-4 9-375,6 3-281,-3 3-296,6 5-312,7 0 3873,2 4-2889</inkml:trace>
  <inkml:trace contextRef="#ctx0" brushRef="#br0" timeOffset="6075.666">6063 465 4889,'17'-93'2286,"-11"76"-120,-5 17-2134,-1-1 1,0 1-1,0 0 0,0 0 1,0 0-1,1 0 0,-1 0 1,0 0-1,0 0 1,0 0-1,1 0 0,-1 0 1,0 0-1,0 0 0,0 0 1,0 0-1,1 0 1,-1 0-1,0 0 0,0 0 1,0 0-1,0 1 0,1-1 1,-1 0-1,0 0 1,0 0-1,0 0 0,0 0 1,1 0-1,-1 0 0,0 1 1,0-1-1,0 0 0,0 0 1,0 0-1,0 0 1,0 0-1,0 1 0,1-1 1,-1 0-1,0 0 0,0 0-32,8 21 1469,-8-20-1331,3 14 374,0 1 0,0 0 0,-2-1 1,0 1-1,-1 16-512,0-13 117,0-1 1,2 1-1,0 0 1,2 3-118,-2-8 31,-2-10-18,1-1 1,-1 1 0,1-1 0,0 1 0,0-1 0,1 1-1,-1-1 1,1 2-14,-2-5 4,0 1-1,1-1 0,-1 0 0,0 0 1,0 0-1,0 0 0,0 1 0,0-1 1,0 0-1,0 0 0,0 0 1,1 0-1,-1 0 0,0 1 0,0-1 1,0 0-1,0 0 0,1 0 0,-1 0 1,0 0-1,0 0 0,0 0 0,0 0 1,1 0-1,-1 0 0,0 0 1,0 0-1,0 0 0,1 0 0,-1 0 1,0 0-1,0 0 0,0 0 0,1 0 1,-1 0-1,0 0 0,0 0 0,0 0 1,0 0-1,1 0 0,-1 0 0,0 0 1,0 0-1,0 0 0,0-1 1,1 1-1,-1 0 0,0 0 0,0 0 1,0 0-1,0 0 0,0-1 0,0 1 1,0 0-1,1 0 0,-1 0 0,0 0 1,0-1-1,0 1 0,0 0 1,0 0-1,0 0 0,0-1 0,0 1 1,0 0-1,0 0 0,0 0 0,0-1-3,2-14 228,-9-77-83,4 70-47,1-1-1,0 0 0,2 1 1,0-1-1,2 0 0,1-5-97,-2 26 3,-1-1 0,1 1 0,0-1 0,0 1 0,0-1 0,0 1 0,0-1 0,0 1 0,1 0 0,-1 0-1,1 0 1,-1 0 0,1 0 0,0 0 0,0 0 0,0 0 0,0 1 0,0-1 0,2 0-3,-1 0-4,0 1-1,1 0 1,-1 0-1,0 0 1,1 1 0,-1-1-1,0 1 1,1-1-1,-1 1 1,1 0 0,-1 1-1,1-1 1,1 1 4,6 1-13,0 2 1,0-1-1,0 1 1,0 0-1,0 1 1,-1 1-1,0 0 1,1 1 12,-2-1 4,0 1 1,0 0 0,-1 1-1,0 0 1,-1 0-1,1 0 1,-2 1-1,1 0 1,-1 1 0,1 4-5,7 13-61,-2 1 0,-2 1 0,0 2 61,16 40-1387,-18-52 258,-1-3 476</inkml:trace>
  <inkml:trace contextRef="#ctx0" brushRef="#br0" timeOffset="6602.645">6903 442 6529,'1'-4'516,"1"0"0,-1 0 0,0 0 0,0-1 0,-1 1 0,1 0-1,-1-1 1,0 1 0,0 0 0,0-1 0,0 1 0,-1 0 0,-1-4-516,1 5 172,0 0 1,0 0-1,-1 0 0,1 0 1,-1 0-1,0 0 1,0 0-1,0 0 1,-1 1-1,1-1 1,0 1-1,-1 0 1,0-1-1,1 1 1,-1 1-1,0-1 0,-2-1-172,-2 0 117,0 0 0,1 1-1,-1 0 1,0 0-1,0 1 1,0 0 0,-1 0-1,1 1 1,0-1-1,0 2 1,0-1 0,0 1-1,0 0 1,0 0-1,0 1 1,0 0 0,0 0-1,-4 3-116,2-2 46,0 1 0,0 1 0,1-1 0,0 2 0,0-1-1,0 1 1,0 0 0,1 1 0,0 0 0,0 0 0,1 0 0,0 1 0,-3 4-46,5-5 2,0 0 0,1 1 0,0-1 1,0 1-1,0 0 0,1 0 1,0 0-1,0 0 0,1 0 0,0 0 1,1 8-3,0-13 1,0 0 1,0 1-1,1-1 0,-1 0 1,1 0-1,0 0 1,0 0-1,0 0 1,1 0-1,-1 0 1,0 0-1,1-1 1,0 1-1,0 0 1,0-1-1,0 1 1,0-1-1,0 0 1,1 0-1,-1 0 1,1 0-1,-1 0 1,1 0-1,0-1 1,0 1-1,0-1 0,0 0 1,0 0-1,0 0 1,0 0-1,2 0-1,4 0 5,-1 0 0,0-1-1,0 0 1,0 0-1,1-1 1,-1 0 0,0 0-1,0-1 1,0 0-1,0 0 1,1-1-5,1-1 11,-1 0-1,1 0 1,-1-1-1,0 0 1,-1 0-1,1-1 1,-1 0-1,6-7-10,-11 11 6,-2 0-1,1-1 1,0 1-1,0 0 1,-1-1-1,1 1 1,-1-1-1,0 0 1,0 0 0,0 1-1,0-1 1,0 0-1,-1 0 1,1 0-1,-1 0 1,0 0-1,0 0 1,0 0 0,0 1-1,0-1 1,-1-1-6,-1-8 24,-1 1 0,0 0 0,-1 0 0,-5-10-24,-7-19 6,16 35-111,6 16 45,7 21 17,3 24 36,10 31 13,2 31-6,-23-91 6,-1 1 1,-1 0 0,-1 0-1,-2 0 1,-1 0-1,-2 13-6,1-31 6,0 0-1,-1-1 1,0 1-1,0-1 1,-1 1-1,0-1 0,-1-1 1,0 1-1,0 0 1,-1-1-1,0 0 1,-1-1-1,0 1 1,0-1-1,0-1 0,-2 2-5,-11 7 7,-1 0 0,-1-2-1,0 0 1,0-2-1,-22 8-6,29-13-172,0-1-1,0-1 1,0-1-1,0 0 1,-1-1-1,0 0 1,1-1-1,-1-1 1,0-1-1,1 0 0,-1-1 1,1-1-1,-8-2 173,-26-12-623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6:00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5181 494 4201,'78'-69'2614,"-76"68"-2337,0-1 1,-1 1 0,0-1-1,1 1 1,-1-1-1,0 0 1,0 1-1,1-1 1,-1 0 0,-1 0-1,1 0 1,0 0-1,0 0 1,-1 0-1,1 0 1,-1 0 0,0 0-278,0 0 166,0 1 1,0 0 0,0 0 0,-1-1 0,1 1 0,0 0 0,-1 0 0,1 0-1,-1-1 1,0 1 0,1 0 0,-1 0 0,0 0 0,1 0 0,-1 0 0,0 0-1,0 0 1,0 1 0,-1-2-167,-3-1 380,1 0 1,-1 1-1,0-1 0,0 1 1,-1 0-1,1 0 0,0 1 0,-2-1-380,-2 0 169,0 1-1,0 0 0,0 0 0,0 1 0,0 0 0,0 0 0,0 1 0,0 0 0,1 1 0,-1 0 0,0 0 0,1 1 0,-8 3-168,5-1 47,1 1 0,-1 0 0,1 1 0,1 0 0,-1 0-1,1 1 1,0 0 0,1 1 0,0-1 0,0 2-47,-1 1-7,1 1 0,0-1 1,1 1-1,1 1 0,0-1 0,0 1 1,1 0-1,1 0 0,0 0 1,1 1-1,0 0 0,1-1 0,1 1 1,0 0-1,1 0 0,0 0 1,1 0-1,1 3 7,0-11 5,-1 1 0,1-1 0,0 1 1,1-1-1,-1 0 0,1 0 0,1 0 0,-1 0 0,1 0 1,0-1-1,0 1 0,1-1 0,-1 0 0,1 0 0,0-1 1,1 0-1,-1 0 0,1 0 0,-1 0 0,1-1 0,0 0 1,1 0-1,-1-1 0,0 0 0,3 1-5,1-1-62,1 0 0,-1 0-1,1-1 1,0 0 0,0-1 0,-1 0 0,1-1-1,0 0 1,0-1 0,-1 0 0,1-1-1,-1 0 1,0-1 0,0 0 0,8-4 62,9-7-1066,0-2 0,-2-1 0,8-6 1066,19-21-1042</inkml:trace>
  <inkml:trace contextRef="#ctx0" brushRef="#br0" timeOffset="471.754">5492 33 6401,'-7'-12'1707,"-4"-6"1045,8 16-895,2 8 495,9 76-951,22 207-28,-14-184-1243,22 76-130,-32-160 3,0 2 301,-6-23-300,0 0 1,0 0-1,0 0 0,0 0 0,0 0 0,0 0 0,0 0 1,0-1-1,0 1 0,0 0 0,0 0 0,0 0 1,0 0-1,0 0 0,0 0 0,0 0 0,0 0 0,0 0 1,-1 0-1,1 0 0,0 0 0,0 0 0,0 0 1,0 0-1,0 0 0,0 0 0,0 0 0,0 0 0,0 0 1,0 0-1,0 0 0,0 0 0,0 0 0,0 0 0,0 0 1,0 0-1,0 0 0,0 0 0,0 0 0,0 1 1,0-1-1,-1 0-4,-6-14 128,-3-6-70,2-1 0,0 1 0,1-2 1,0 1-1,2-2-58,3 16-1,1-1 1,0 1-1,0 0 0,0 0 1,1 0-1,0-1 1,1 1-1,0 0 1,0 0-1,0 0 1,1 0-1,0 0 1,0 0-1,1 0 0,0 0 1,0 1-1,0-1 1,2 2-8,-1 0 0,1 1 0,0-1 0,0 1 1,0 0-1,1 0 0,0 1 0,0 0 0,-1 0 0,2 0 0,-1 1 0,0-1 0,0 2 0,1-1 0,-1 1 0,1 0 0,0 0 0,-1 0 0,3 1 8,-2 0-9,0-1 0,0 2 0,1-1 0,-1 1 0,0 0 0,0 0 0,0 1 0,-1 0-1,1 0 1,0 0 0,-1 1 0,1 0 0,-1 1 0,0-1 0,0 1 0,0 0 0,4 5 9,-4-3 1,-1 0 1,-1 0-1,1 1 1,-1 0-1,0-1 1,-1 1-1,1 1 1,-2-1-1,1 0 1,0 4-2,2 11-203,-1-1 0,-1 1 0,-2 0 203,3 16-1048,-1-18 542</inkml:trace>
  <inkml:trace contextRef="#ctx0" brushRef="#br0" timeOffset="1236.533">6270 437 3945,'1'-1'349,"0"0"1,0 1-1,-1-1 1,1-1-1,0 1 0,-1 0 1,1 0-1,-1 0 1,1 0-1,-1 0 1,0 0-1,0 0 1,1-1-1,-1 1 0,0 0 1,0 0-1,0 0 1,0-1-1,0 1 1,0 0-1,-1-1-349,1 0 295,-1 1-1,0-1 0,0 0 1,0 1-1,0-1 1,0 0-1,0 1 1,0-1-1,-1 1 0,1-1 1,0 1-1,-2-1-294,-4-3 366,0 0-1,-1 0 1,0 1-1,0 0 1,-5-1-366,9 3 13,-1 0 1,0 1-1,0-1 1,0 1-1,0 0 1,0 1 0,0-1-1,0 1 1,0 0-1,0 0 1,0 1 0,0 0-1,0-1 1,0 2-1,0-1 1,1 0-1,-1 1 1,0 0 0,1 0-1,-1 1 1,1-1-1,0 1 1,0 0-1,0 0 1,0 0 0,0 0-1,1 1 1,-1 0-1,0 1-13,-3 3-9,1 1-1,0-1 1,1 1-1,0 0 1,0 0 0,1 1-1,0-1 1,1 1-1,0 0 1,0 0-1,1 0 1,0 0-1,0 10 10,2-12-29,0 0 0,1 0 0,0 0 0,0 0-1,0 0 1,1 0 0,0 0 0,1-1 0,0 1 0,0-1 0,0 1-1,1-1 1,0 0 0,0-1 0,1 1 0,5 5 29,-6-8-31,0 0 1,0-1-1,1 1 0,0-1 1,-1 0-1,1 0 1,0 0-1,1 0 1,-1-1-1,0 0 0,1 0 1,-1-1-1,1 0 1,-1 1-1,1-2 1,0 1-1,0-1 1,-1 0-1,1 0 0,0 0 1,-1-1-1,1 0 1,4-1 30,-4 0-8,0 1-1,0-1 1,0 0 0,0-1 0,0 0 0,-1 1-1,0-2 1,1 1 0,-1-1 0,0 1 0,-1-1-1,1-1 1,-1 1 0,1-1 0,-2 0 0,1 0-1,0 0 1,-1 0 0,1-2 8,-1 0 10,0 0 0,0-1 0,-1 1 0,0-1-1,0 0 1,-1 0 0,0 1 0,0-1 0,-1 0 0,0 0 0,0 0 0,-1 0-1,0 0 1,-2-7-10,2 8-19,-12-51 555,12 47-165,10 38-173,-1 1-138,2-1-1,0-1 1,2 0 0,0 0 0,8 8-60,-14-24-39,1-1-1,0 0 1,0 0 0,1-1 0,0 0 0,9 7 39,-12-11-124,1-1-1,0 1 1,0-1 0,0 0 0,0 0-1,0 0 1,1-1 0,-1 0 0,1 0-1,0-1 1,5 1 124,17 0-435</inkml:trace>
  <inkml:trace contextRef="#ctx0" brushRef="#br0" timeOffset="1657.94">6629 414 5265,'-1'0'116,"1"-1"0,-1 1 1,1 0-1,-1 0 0,1 0 0,-1 0 0,1 1 0,-1-1 0,1 0 0,-1 0 1,1 0-1,-1 0 0,1 0 0,-1 1 0,1-1 0,-1 0 0,1 0 1,0 1-1,-1-1 0,1 0 0,-1 1 0,1-1 0,0 0 0,-1 1 0,1-1 1,0 1-1,-1-1 0,1 1 0,0-1 0,0 1 0,0-1 0,-1 1 1,1-1-1,0 1 0,0-1 0,0 1 0,0-1 0,0 1 0,0-1 1,0 1-1,0-1 0,0 1 0,0-1 0,0 1 0,0-1 0,0 1 0,0-1 1,1 1-1,-1-1 0,0 1 0,0-1 0,1 1-116,11 36 1477,-6-23-822,1 8-252,-1 1 0,-1 0-1,-2 0 1,0 1 0,-1-1 0,-1 0-1,-1 11-402,-4-18 201,-1-24 99,-2-28 96,6 31-422,-9-41 120,4 20-20,1-1 0,1 0 0,2 1-1,0-3-73,2 22 17,0 0 0,1 0-1,-1 0 1,1 0-1,1 0 1,-1 0-1,1 0 1,1 0 0,-1 1-1,1 0 1,0-1-1,1 1 1,-1 0-1,1 0 1,0 1 0,1-1-1,3-3-16,-5 6-1,1 0 1,0 0-1,0 0 0,0 0 0,0 1 0,0-1 0,1 1 1,-1 0-1,1 1 0,-1-1 0,1 1 0,0 0 1,-1 0-1,1 0 0,1 1 1,2 0 3,-1 0 0,1 0 0,-1 1 0,1 0 0,-1 0 1,1 1-1,-1 0 0,0 0 0,5 3-3,-3-1 6,1 1 0,0 0 0,-1 1 0,0 0 0,0 0 0,-1 1 0,0 0 0,0 0 1,0 1-1,-1 0 0,0 0 0,-1 1 0,5 7-6,-8-9 5,0 0 1,0 0 0,0 1-1,-1-1 1,0 0-1,0 1 1,-1 0 0,0-1-1,0 4-5,-1 8-2,-1 0 0,-3 19 2,-1 3-244,6-16-358,1-1 250</inkml:trace>
  <inkml:trace contextRef="#ctx0" brushRef="#br0" timeOffset="2542.559">7459 453 4009,'2'-1'375,"1"0"1,-1 0-1,0 1 0,1-1 1,-1-1-1,0 1 0,0 0 1,0-1-1,0 1 0,0-1 1,0 1-1,0-1 1,-1 0-1,1 0 0,0 0 1,-1 0-1,0 0 0,1 0 1,0-2-376,-2 2 187,1 0 1,-1 0-1,0 0 1,1-1 0,-1 1-1,0 0 1,0 0-1,0-1 1,-1 1-1,1 0 1,0 0 0,-1 0-1,0-1 1,1 1-1,-1 0 1,0 0-1,0 0 1,0 0 0,0 0-1,-1 0 1,1 1-1,-2-3-187,-2-2 114,-2-1-1,1 1 0,-1 0 1,0 1-1,0-1 1,0 2-1,-1-1 0,1 1 1,-1 0-1,0 0 1,-1 1-1,1 0 0,-1 1 1,1 0-1,-1 0 0,0 0-113,3 1 12,-1 0-1,0 0 1,1 1-1,-1 0 1,0 0-1,1 1 0,-1-1 1,1 1-1,-1 1 1,1-1-1,-1 1 0,1 0 1,0 1-1,0 0 1,0 0-1,0 0 0,0 0 1,0 1-1,1 0 1,0 0-1,-1 2-11,-1 1-4,1 1-1,1 0 1,-1 0-1,1 1 1,1 0-1,-1 0 1,2 0-1,-1 0 1,1 0-1,0 1 1,1-1-1,0 1 1,1 0-1,0 0 1,1 7 4,-1-11 2,2 0 1,-1 0-1,1 0 1,0-1-1,0 1 0,0 0 1,1 0-1,0 0 1,0-1-1,1 1 1,-1-1-1,1 0 0,0 1 1,1-1-1,-1-1 1,1 1-1,0 0 1,0-1-1,1 0 0,-1 0 1,1 0-1,0-1 1,0 1-1,0-1 1,0 0-1,2 0-2,2 0 7,0 0 1,0 0-1,0-1 0,0-1 1,0 1-1,1-1 1,-1-1-1,0 0 0,1 0 1,-1-1-1,0 0 0,0-1 1,0 0-1,4-1-7,0-1 17,0 0 0,0-1 0,0-1 0,-1 0 0,1 0 0,-2-2 0,1 1 0,-1-1 0,4-5-17,-11 10 8,-1 0 0,1 0 0,-1-1 1,0 0-1,0 1 0,0-1 0,-1 0 0,1 0 0,-1-1 0,0 1 0,0 0 1,-1-1-1,1 1 0,-1-1 0,0 0 0,0 1 0,-1-1 0,1 0 0,-1 1 1,0-3-9,-1 1 30,0-1 0,0 1 1,-1 0-1,1 0 1,-2 0-1,1 0 0,0 1 1,-1-1-1,0 1 1,-1-1-1,1 1 0,-1 0 1,0 0-1,-4-4-30,4 5 50,-16-15 233,19 18-270,0 0-1,0 1 0,1-1 0,-1 1 1,0-1-1,0 1 0,0-1 0,0 1 0,0 0 1,-1-1-1,1 1 0,0 0 0,0 0 0,0 0 1,0 0-1,0 0 0,0 0 0,0 0 0,0 0 1,-1 0-13,1 1 2,1-1 0,-1 1 0,1 0 0,-1-1 0,1 1 0,0 0 0,-1 0 0,1-1 0,0 1 0,0 0 0,-1 0 0,1-1 0,0 1 0,0 0 0,0 0 0,0 0 0,0 0 0,0-1 0,0 1 0,0 0 0,0 0 0,1 0 0,-1-1 0,0 1 0,0 0 0,1 0 0,-1 0-2,1 2 2,3 17-10,1 0 1,1-1 0,1 0-1,6 14 8,5 12 0,1 7 7,-3 1 0,-2 0 1,3 34-8,-13-63 9,-2 1 0,0-1 0,-2 1 0,-1-1 1,0 1-1,-2-1 0,-1 1 0,-1-1 0,-3 7-9,5-23 11,0 0-1,0-1 0,-1 1 0,0-1 1,-1 0-1,1 0 0,-2-1 0,1 1 1,-1-1-1,1 0 0,-2-1 1,1 1-1,-1-1 0,-3 2-10,5-3-4,-1-1 0,0 0-1,0 0 1,-1 0 0,1 0 0,-1-1 0,1 0-1,-1-1 1,0 1 0,1-1 0,-1-1-1,0 1 1,0-1 0,0 0 0,1-1 0,-1 0-1,-5-1 5,7 1-116,1-1-1,-1 0 0,1 0 0,-1-1 0,1 1 0,0-1 0,0 0 1,0 0-1,0 0 0,0-1 0,1 1 0,-1-1 0,1 0 0,0 0 1,0 0-1,1-1 0,-2-2 117,-2-3-801,2-1-1,-1 1 1,1-1-1,1 0 1,0 0-1,1 0 1,-1-4 801,0-31-1863</inkml:trace>
  <inkml:trace contextRef="#ctx0" brushRef="#br0" timeOffset="3022.423">7833 423 5937,'4'-3'681,"1"0"1,-1 1-1,1-1 0,0 1 0,-1 0 1,1 0-1,0 1 0,0-1 0,1 1 0,-1 0 1,0 1-1,4-1-681,18-4 1159,24-5-13,25-7-261,-69 15-842,1-1 0,-1 0-1,1 0 1,-1-1 0,0 0 0,0 0 0,-1-1 0,3-1-43,-8 5 11,1-1 0,-1 1 1,0 0-1,1 0 0,-1-1 0,0 1 0,0 0 0,0-1 1,0 0-1,0 1 0,-1-1 0,1 1 0,0-1 0,-1 0 0,1 1 1,-1-1-1,1 0 0,-1 0 0,0 1 0,0-1 0,0 0 1,0 0-1,0 0 0,0 1 0,0-1 0,-1 0 0,1 0 0,-1 1 1,1-1-1,-1 0 0,0 1 0,0-1 0,1 1 0,-1-1 1,0 1-1,0-1 0,-1 1 0,1-1 0,0 1 0,0 0 0,-1 0 1,1 0-1,-1-1-11,-3-2 30,0 0-1,0 0 1,0 0 0,-1 1 0,0 0-1,0 0 1,1 0 0,-2 0-1,1 1 1,0 0 0,-4 0-30,3 1 9,-1 1 0,1 0 0,0 1 0,-1-1-1,1 1 1,0 1 0,0 0 0,-1 0 0,1 0 0,1 0 0,-1 1 0,0 1 0,1-1-1,-1 1 1,1 0 0,0 0 0,0 1 0,-2 2-9,-7 6 19,0 2-1,1 0 1,0 0 0,2 2-1,0-1 1,-1 3-19,6-6 3,-1-1 0,2 2 0,0-1-1,1 1 1,0 0 0,1 0 0,0 0 0,1 0 0,1 1-1,0-1 1,1 11-3,1-18 2,0 0 0,0-1-1,1 1 1,0 0 0,0-1-1,1 1 1,0-1 0,0 1-1,0-1 1,1 0 0,0 0-1,0 0 1,1 0 0,0 0-1,0-1 1,0 1 0,0-1-1,1 0 1,0-1 0,0 1-1,0-1 1,1 0 0,-1 0-1,1-1 1,0 1 0,2 0-2,3 0-114,0 0-1,1 0 1,-1-1 0,1 0 0,0-1 0,0 0 0,0-1-1,0-1 1,0 0 0,0 0 0,0-1 0,0-1 0,0 0-1,0 0 1,-1-2 114,39-13-586</inkml:trace>
  <inkml:trace contextRef="#ctx0" brushRef="#br0" timeOffset="3501.027">8639 282 4521,'0'0'182,"1"-1"0,-1 0 0,0 1 0,1-1-1,-1 0 1,0 0 0,0 1 0,0-1 0,0 0 0,0 0 0,0 0 0,0 1-1,0-1 1,0 0 0,0 0 0,0 1 0,-1-1 0,1 0 0,0 0 0,0 1 0,-1-1-1,1 0 1,-1 1 0,1-1 0,0 0 0,-1 1 0,1-1 0,-1 1 0,0-1-1,1 1 1,-1-1 0,1 1 0,-1-1 0,0 1 0,1-1 0,-1 1 0,0 0 0,1-1-1,-1 1 1,0 0 0,0 0 0,1 0 0,-1-1 0,0 1 0,0 0 0,0 0-182,-4-1 348,0 1 0,0-1-1,0 1 1,0 0 0,0 0 0,0 1 0,-1-1-348,-14 6 520,0 0-1,0 1 0,1 1 1,-1 1-1,2 1 1,-4 2-520,-2 1 316,21-12-286,-6 3 29,0 1-1,0 0 1,0 0 0,0 1-1,1 0 1,0 1-1,1-1 1,-1 1-1,-5 7-58,13-13 2,-1 0 0,1-1 0,-1 1 0,1 0 0,-1-1 0,1 1 0,0 0-1,-1 0 1,1 0 0,0-1 0,0 1 0,0 0 0,0 0 0,-1 0-1,1-1 1,0 1 0,0 0 0,0 0 0,1 0 0,-1 0 0,0-1 0,0 1-1,0 0 1,1 0 0,-1 0 0,0-1 0,1 1 0,-1 0 0,0-1 0,1 1-1,-1 0 1,1-1 0,-1 1 0,1 0 0,0-1 0,-1 1 0,1-1-1,-1 1 1,1-1 0,0 1 0,0-1 0,-1 0 0,1 1 0,0-1 0,0 0-1,-1 1 1,2-1-2,4 2 12,1 0-1,0-1 0,0 0 1,0 0-1,3 0-11,-3 0 9,9 1-3,-1 0 0,1 2 0,-1 0 0,0 0 0,-1 1 0,1 1 0,11 7-6,-22-11 0,0 0 0,-1 1 0,1 0 0,0 0 0,-1 0-1,1 0 1,-1 0 0,0 1 0,0 0 0,-1-1 0,1 1-1,1 4 1,-3-5 1,1 1-1,-1-1 0,-1 0 0,1 1 0,0-1 1,-1 1-1,0-1 0,0 1 0,0 0 0,0-1 0,0 1 1,-1-1-1,0 1 0,1-1 0,-1 0 0,0 1 1,-1-1-1,0 2 0,-2 3 8,-1 0-1,0 0 1,0-1 0,-1 0 0,1 0 0,-1-1-1,-1 1 1,0-1 0,1-1 0,-2 1 0,1-1-1,-1 0 1,-5 2-8,-2 1 23,-1 0 0,-1-1 0,1-1 0,-1-1 0,0 0 0,-10 1-23,17-5 8,0 0 1,1-1-1,-1 0 1,1-1-1,-1 0 1,0-1-1,1 1 1,-4-3-9,4 2 98</inkml:trace>
  <inkml:trace contextRef="#ctx0" brushRef="#br0" timeOffset="6439.8">88 2390 6417,'-5'23'3396,"5"-22"-3262,0-1 0,0 1 0,-1 0 0,1-1 0,0 1 0,0-1 0,0 1 0,0 0 1,0-1-1,0 1 0,0-1 0,0 1 0,0 0 0,0-1 0,0 1 0,0-1 0,0 1 0,0 0 1,0-1-1,1 1 0,-1-1 0,0 1 0,0-1 0,1 1 0,-1-1 0,0 1 0,1-1 0,-1 1 1,1-1-135,3-5 2615,3 0-2490,-1 0-1,1 0 1,-1 0 0,0-1 0,0 0 0,-1 0-1,0 0 1,0-1 0,2-3-125,-3 4 96,2-4 49,-1-1 1,1 0 0,-2 0 0,0 0-1,0 0 1,-1-1 0,0 0-1,-1 0 1,0 1 0,-1-1-1,0-8-145,1-10 207,2-14-19,-3 0-1,-1-1 0,-2 1 0,-5-14-187,-33-175 147,20 131-154,-7-96 7,26 175-15,0 0 0,2 0 0,0-1 15,0 15-19,1 1 0,-1-1 0,1 0-1,1 1 1,0-1 0,0 1-1,0-1 1,5-6 19,-6 12-9,0 0 0,-1 1 0,1-1 0,0 1 0,0 0-1,0-1 1,1 1 0,-1 0 0,1 0 0,-1 0 0,1 0 0,-1 1 0,1-1 0,0 1 0,0 0 0,0-1 0,0 1 0,0 1-1,0-1 1,0 0 0,0 1 0,0-1 0,0 1 0,1 0 0,-1 0 0,0 0 0,0 1 0,0-1 0,0 1 0,0 0 0,0 0-1,0 0 1,0 0 0,0 0 0,1 1 9,4 2-47,1 1-1,-1 0 1,1 0-1,-1 1 1,-1 0 0,1 1-1,-1-1 1,0 1-1,-1 1 1,6 7 47,4 9-662,-2 1 1,-1 1-1,4 11 662,13 31-694</inkml:trace>
  <inkml:trace contextRef="#ctx0" brushRef="#br0" timeOffset="6854.859">20 1877 6177,'-12'3'3377,"4"-2"-784,8-1-793,4 0 8,-4-1-447,0-1-257,34-2-456,42-10-240,-25 6-256,-1-1 112,-5 0-432,1 0-376,-2 5-3273,4-1 2545</inkml:trace>
  <inkml:trace contextRef="#ctx0" brushRef="#br0" timeOffset="7206.855">858 1790 6137,'-6'-3'739,"0"0"-1,0 1 1,0-1-1,0 1 1,-1 0 0,1 0-1,-1 1 1,1 0-1,-1 0 1,1 1-1,-1 0 1,0 0-1,-2 1-738,2 0 254,-1 0 0,1 1 0,0 0 0,0 0-1,0 1 1,1 0 0,-1 0 0,0 1-1,1-1 1,0 1 0,-1 1-254,-1 2 17,-1 1 1,1 0-1,0 0 1,1 0-1,0 1 0,0 0 1,1 1-1,0-1 0,1 1 1,0 0-1,0 1 1,1-1-1,1 1 0,0 0 1,-1 5-18,1-2 5,1-1 1,1 1-1,0 0 1,1-1 0,0 1-1,1 0 1,1-1 0,1 6-6,-2-14-3,0-1 1,1 1 0,-1 0 0,1 0 0,0-1 0,1 1-1,-1-1 1,1 1 0,0-1 0,0 0 0,0 0 0,0 0 0,1-1-1,-1 1 1,1-1 0,0 0 0,0 0 0,1 0 0,-1 0 0,1-1-1,-1 0 1,1 0 0,0 0 0,0 0 2,3 0-17,0 0 0,0 0 0,0-1 0,0 0 0,0-1 0,0 0-1,0 0 1,0 0 0,1-1 0,-1-1 0,0 1 0,0-1 0,0 0 0,-1-1 0,1 0 0,-1 0 0,1-1 0,-1 0-1,0 0 1,0-1 0,-1 0 0,1 0 0,-1 0 0,0-1 0,-1 0 0,2-1 17,-1-3 10,0 1 0,0-1 1,-1 0-1,0 0 0,-1-1 1,0 1-1,0-1 0,-1 0 0,-1 0 1,0 0-1,0 0 0,-1-11-10,-1 15 8,0 0-1,0 0 0,-1 0 1,0 0-1,-1 0 1,1 0-1,-1 0 0,-1 1 1,1-1-1,-1 1 1,0-1-1,-1 1 0,1 0 1,-1 0-1,0 1 1,-1-1-1,1 1 0,-1 0 1,0 0-1,-1 0 1,-2-1-8,3 3-171,0 0 0,0 0 1,-1 1-1,1-1 0,-1 1 0,1 1 1,-1-1-1,0 1 0,1 0 1,-1 0-1,0 1 0,0-1 0,-5 2 172,-8 1-758</inkml:trace>
  <inkml:trace contextRef="#ctx0" brushRef="#br0" timeOffset="7716.509">1087 1802 6601,'-5'-9'5957,"8"24"-3376,0-2-2942,43 253 1454,-45-258-1013,1 0 0,-1 0 0,2 0 0,-1 0 0,1 0 0,2 4-80,-5-12 18,0 0 0,0-1-1,0 1 1,0 0-1,0 0 1,0-1-1,0 1 1,0 0 0,0 0-1,1 0 1,-1-1-1,0 1 1,0 0 0,0 0-1,0 0 1,0-1-1,1 1 1,-1 0-1,0 0 1,0 0 0,0 0-1,0-1 1,1 1-1,-1 0 1,0 0-1,0 0 1,1 0 0,-1 0-1,0 0 1,0 0-1,0 0 1,1 0-1,-1 0 1,0 0 0,0 0-1,1 0 1,-1 0-1,0 0 1,0 0-1,1 0 1,-1 0 0,0 0-1,0 0 1,0 0-1,1 0 1,-1 0-1,0 0 1,0 1 0,1-1-1,-1 0 1,0 0-1,0 0 1,0 0-1,0 0 1,1 1 0,-1-1-1,0 0 1,0 0-1,0 0 1,0 1-1,0-1 1,0 0 0,0 0-1,1 0 1,-1 1-18,3-21 669,-3 2-436,-1 0 0,0 0 0,-1 0 0,-1 1 0,-1-1 0,-2-3-233,0-5 221,0-1-1,2-4-220,3 22 19,1 1 0,0-1 0,0 1 0,1-1 0,0 1 0,0-1 0,1 1 0,2-8-19,-2 12-4,0 0 1,0 0-1,0 0 1,0 0-1,1 1 1,-1-1-1,1 1 1,0-1 0,0 1-1,1 0 1,-1 0-1,0 1 1,1-1-1,0 1 1,0-1-1,0 1 1,0 0 0,0 0-1,0 1 1,0 0-1,1-1 1,-1 1-1,0 0 1,1 1 3,10-2-92,0 0 0,0 2 0,0 0 1,0 0-1,0 1 0,8 3 92,30 7-64,1 4-148</inkml:trace>
  <inkml:trace contextRef="#ctx0" brushRef="#br0" timeOffset="8430.78">1670 1788 8042,'1'-1'164,"0"0"1,0 0 0,0 0 0,0 1 0,0-1-1,0 1 1,0-1 0,0 0 0,0 1-1,1 0 1,-1-1 0,0 1 0,0 0-1,1 0 1,-1-1 0,0 1 0,0 0-1,1 0 1,-1 1 0,0-1-165,-1 1 166,0 1 0,0-1 0,0 0 0,0 1 0,0-1-1,0 1 1,0-1 0,-1 0 0,1 1 0,0-1 0,-1 0 0,1 1 0,-1-1 0,0 0-166,-7 24 396,-5 30 440,2 0 0,2 2-836,6-30 172,1 1 1,1-1 0,1 1 0,2 0 0,2 5-173,-3-17 130,-2-18 135,-3-25 60,6-79-27,1 50-127,-2 27-88,4-54 97,-4 73-166,0 1-1,1-1 1,1 0-1,0 1 1,0-1-1,4-8-13,-6 16-3,1-1 0,-1 1-1,0 0 1,1-1 0,-1 1-1,1 0 1,0 0 0,0 0-1,0 0 1,0 0 0,0 1-1,0-1 1,0 0 0,1 1-1,-1 0 1,1-1 0,-1 1-1,1 0 1,-1 0 0,1 1-1,-1-1 1,1 1 0,0-1-1,-1 1 1,1 0 0,0-1-1,0 2 1,-1-1 0,1 0-1,0 0 1,-1 1 0,1 0-1,0-1 1,-1 1 0,1 0-1,1 1 4,5 2-8,0 1 0,-1-1 0,0 1 0,0 1 0,0 0 0,-1 0 0,1 0 0,-2 1 0,6 7 8,1 2-1,0 1 0,-2 0 0,0 1 0,-1 0 0,7 19 1,-12-24 7,0 0-1,-1 0 0,-1 0 0,0 1 0,0-1 0,-2 1 1,0 0-1,0 0 0,-1 5-6,3-38 108,2 0 1,4-14-109,2-7 12,-8 28-5,2-14 17,1 1 1,2 0-1,8-19-24,-13 36 0,1 1-1,0 0 1,1 0-1,-1 0 1,1 0 0,1 1-1,-1 0 1,1 0-1,1 0 1,-1 1 0,1 0-1,-1 0 1,3-1 0,-4 4-4,-1 0 0,0 1 0,0-1 0,1 1 0,-1 0 0,1 0 0,-1 0 0,1 1-1,-1 0 1,1 0 0,-1 0 0,1 0 0,0 1 0,-1 0 0,1-1 0,-1 2 0,0-1 0,1 0 0,-1 1 0,0 0 0,0 0 4,2 1-4,-1-1 0,0 1-1,-1 0 1,1 0 0,0 1 0,-1-1 0,0 1-1,0 0 1,0 0 0,0 1 0,0-1 0,-1 1 0,0 0-1,0-1 1,0 1 0,-1 1 0,1 0 4,0 7-36,-1 0-1,0 0 1,-1 1-1,0-1 1,-1 1 0,-1-1-1,0 1 1,-1-1 0,-1 7 36,-5 53-245,10-35 25</inkml:trace>
  <inkml:trace contextRef="#ctx0" brushRef="#br0" timeOffset="9305.105">2579 1807 4185,'-1'-9'966,"1"0"-1,-1-1 1,2 1 0,-1 0 0,1 0-1,2-8-965,-3 17 101,0-1 0,1 0-1,-1 1 1,0-1-1,0 1 1,0-1-1,0 0 1,0 1-1,0-1 1,0 0-1,0 1 1,0-1-1,0 0 1,0 1-1,0-1 1,0 0-1,-1 1 1,1-1 0,0 1-1,0-1 1,-1 0-1,1 1 1,0-1-1,-1 1 1,1-1-1,-1 1 1,1-1-1,-1 1 1,1-1-1,-1 1 1,1 0-1,-1-1 1,1 1-1,-1 0 1,1-1 0,-1 1-1,0 0 1,1 0-1,-1-1 1,0 1-1,1 0 1,-1 0-1,1 0 1,-1 0-1,0 0 1,1 0-1,-1 0 1,0 0-101,-1 0 90,0 0 0,1 1 0,-1-1 0,1 0 0,-1 1 0,1-1 0,-1 1 0,1 0 0,-1-1 0,1 1 0,-1 0 0,1 0 0,0 0 0,-1 0 0,1 0 0,0 0 0,0 0 0,0 1 1,0-1-1,0 0 0,0 1-90,-4 9 200,0 2 0,1-1 1,0 0-1,1 1 1,1 0-1,0-1 1,0 1-1,1 0 1,1 2-201,0 11 58,1 0 0,2 0 0,0 0 0,2 0-58,-4-21 8,0 1 1,0 0-1,1-1 0,0 1 1,0-1-1,1 0 0,-1 0 1,1 0-1,0 0 0,1 0 1,-1-1-1,1 1 0,0-1 1,0 0-1,3 2-8,-4-3 6,1-1 1,-1 0-1,1 0 0,-1-1 1,1 1-1,0-1 0,0 0 1,0 0-1,0 0 0,-1 0 1,1-1-1,0 0 0,0 1 1,0-1-1,0-1 0,0 1 0,0-1 1,0 1-1,0-1 0,0 0 1,0-1-1,2 0-6,5-3 12,0-1 1,0 0-1,-1 0 1,0-1-1,0 0 0,-1-1 1,0 0-1,0-1 1,-1 1-1,0-2 0,0 1 1,2-6-13,4-6 26,-2 0 0,0 0 1,-1-1-1,-1-1 0,4-17-26,-10 26 18,-1 0-1,-1 0 1,0 0-1,-1-1 1,-1-7-18,4-30 3,2 64-106,1 9 100,-5-11-14,7 36 84,3-1 0,10 22-67,-17-53-30,0-1 0,1 0-1,1 0 1,1-1 0,-1 0 0,2 0 0,0-1-1,0 0 1,1 0 0,4 3 30,13 4-521,0-10 114</inkml:trace>
  <inkml:trace contextRef="#ctx0" brushRef="#br0" timeOffset="9695.954">3340 1273 9674,'0'-5'777,"1"1"-1,-1-1 1,1 0-1,1 1 1,-1 0-1,1-3-776,-1 7 65,-1 0 0,0-1 0,0 1 0,0 0-1,0-1 1,0 1 0,0 0 0,1-1 0,-1 1 0,0 0 0,0 0-1,0-1 1,1 1 0,-1 0 0,0 0 0,0-1 0,1 1 0,-1 0-1,0 0 1,1 0 0,-1 0 0,0-1 0,0 1 0,1 0 0,-1 0-1,0 0 1,1 0 0,-1 0 0,0 0 0,1 0 0,-1 0-65,1 1 55,0-1-1,0 1 1,-1 0 0,1-1 0,0 1 0,-1 0 0,1 0 0,-1 0 0,1 0 0,-1 0 0,1 0 0,-1 0-1,1 0 1,-1 0 0,0 0 0,0 0 0,0 0-55,5 15 294,-2 0-1,0 0 1,-1 1 0,-1-1 0,-1 15-294,-7 85 451,7-109-419,-43 367 873,30-269-718,12-91-92,1 1 0,0-1 0,1 1 0,1-1 0,0 0 0,1 2-95,6 6 1050,0-8-450</inkml:trace>
  <inkml:trace contextRef="#ctx0" brushRef="#br0" timeOffset="10380.484">3920 1797 4417,'66'12'2655,"-65"-12"-2561,-1 0 0,0 0-1,1 0 1,-1 0 0,0 0-1,1 0 1,-1 0 0,0 0 0,1 0-1,-1 0 1,1 0 0,-1 0-1,0 0 1,1 0 0,-1 0-1,0 0 1,1 0 0,-1 0 0,0 0-1,1 0 1,-1-1 0,0 1-1,1 0 1,-1 0 0,0 0 0,0-1-1,1 1 1,-1 0 0,0 0-1,0-1 1,1 1 0,-1 0-1,0 0 1,0-1 0,0 1 0,1 0-1,-1-1 1,0 1 0,0 0-1,0-1 1,0 1 0,0 0-1,0-1 1,0 1 0,0-1 0,0 1-1,0 0 1,0-1 0,0 1-1,0 0 1,0-1 0,0 1 0,0 0-1,0-1 1,0 1 0,-1 0-1,1-1 1,0 1 0,0 0-1,0-1 1,0 1 0,-1 0 0,1 0-1,0-1 1,0 1 0,-1 0-94,-12-19 2021,7 13-1853,0 1 0,0 0-1,-1 0 1,0 1 0,0 0 0,0 0 0,0 1 0,-1-1-1,1 2 1,-1-1 0,0 1 0,1 0 0,-1 0 0,0 1 0,0 1-1,0-1 1,-1 1 0,1 0 0,0 1 0,0 0 0,0 0-1,0 1 1,1 0 0,-1 0 0,0 1 0,1 0 0,-2 1-168,1 0-1,-1 1 1,1 0 0,1 0 0,-1 1 0,1 0 0,0 0 0,0 1 0,1 0-1,0 0 1,0 0 0,1 1 0,0 0 0,0 0 0,1 1 0,0-1 0,0 1 0,1 0-1,0 0 1,1 0 0,-1 0 0,2 0 0,0 0 0,0 1 0,0-1 0,1 0-1,1 1 1,-1-1 0,2 1 0,-1-1 0,1 0 0,1 0 0,0 0 0,1 4 0,-2-9-2,0 0 1,0 0 0,0 0 0,1 0 0,-1 0 0,1 0 0,0-1 0,0 0 0,0 1 0,1-1 0,-1 0 0,1 0 0,-1-1-1,1 1 1,0-1 0,0 0 0,0 0 0,1 0 0,-1-1 0,0 1 0,1-1 0,-1 0 0,0 0 0,1-1 0,0 1-1,-1-1 1,1 0 0,-1 0 0,1 0 0,-1-1 0,1 0 0,-1 0 0,1 0 1,3-1-3,0 0 1,0 0-1,-1-1 1,1 0-1,-1-1 1,1 1-1,-1-2 1,0 1-1,-1-1 1,1 0-1,-1 0 0,0 0 1,0-1-1,0 0 1,-1-1-1,0 1 1,0-1-1,1-3 3,0-3 18,-1-1 1,0 0-1,-1-1 0,-1 1 0,0-1 0,-1 1 0,0-1 0,-1 0 1,-1 0-1,-1 0 0,0 0 0,0 0 0,-3-7-18,3 22 8,1-1-1,0 1 1,0-1-1,0 1 1,-1-1-1,1 1 1,0-1 0,0 0-1,0 1 1,0-1-1,0 1 1,0-1-1,0 0 1,0 1-1,0-1 1,0 1-1,1-1 1,-1 0-1,0 1 1,0-1 0,0 1-1,1-1 1,-1 1-1,0-1 1,1 0-8,8 10 91,11 25-45,13 41-49,26 50 2742,-44-95-1588</inkml:trace>
  <inkml:trace contextRef="#ctx0" brushRef="#br0" timeOffset="11035.675">4447 1962 4537,'-3'-9'8415,"-5"9"-6164,-8 14-2339,-19 45 184,34-58-95,1 0-1,-1 0 1,1 0 0,-1 0-1,1 0 1,-1 0-1,1 0 1,0 0 0,0 0-1,-1 0 1,1 0 0,0 0-1,0 0 1,0 0-1,0 0 1,0 0 0,0 0-1,1 0 1,-1 0-1,0 0 1,0 0 0,1 0-1,-1 0 1,0 0-1,1-1 1,-1 1 0,1 0-1,0 0 1,-1 0-1,1 0 1,-1-1 0,1 1-1,0 0 1,0-1-1,0 1 1,-1 0 0,1-1-1,0 1 1,0-1-1,0 1 1,0-1 0,0 0-1,0 1 0,2 0 12,1 0 0,-1 0 0,1 0-1,-1 0 1,1-1 0,0 0 0,-1 1 0,1-1-1,2-1-11,0 0 151,-1 0 0,1-1 0,-1 0-1,0 0 1,0 0 0,4-3-151,-8 5 41,0-1 1,0 0-1,0 1 1,0-1-1,0 0 1,0 0-1,0 1 1,0-1-1,0 0 0,-1 0 1,1 0-1,0 0 1,-1 0-1,1 0 1,0-1-42,-1 1 10,0 1 0,0-1 0,0 0 0,0 0 0,0 1 0,0-1-1,-1 0 1,1 1 0,0-1 0,0 0 0,0 1 0,-1-1 0,1 0 0,0 1 0,-1-1 0,1 1 0,-1-1 0,1 0 0,0 1 0,-1-1 0,1 1 0,-1-1 0,1 1 0,-1 0 0,0-1 0,1 1 0,-1-1 0,0 1-10,-2-1 33,0-1 0,-1 1 0,1 0 0,0 1 0,-1-1 0,1 1 0,-1-1 0,1 1 0,-1 0 0,1 0 0,-1 1 0,1-1 0,-3 1-33,-10 6 3380,12-1-1901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6:05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222 211 5345,'6'-109'2341,"-5"90"-1324,0 3 256,-4 10 347,1 5-971,2 1-560,-1 0 0,1-1 0,-1 1 0,1 0 0,0 0 0,-1 0-1,1 0 1,-1 0 0,1 0 0,0 0 0,-1 0 0,1 1 0,-1-1 0,1 0-1,0 0 1,-1 0 0,1 0 0,-1 0 0,1 1 0,0-1 0,-1 0 0,1 0 0,0 1-1,-1-1 1,1 0 0,0 0 0,0 1 0,-1-1 0,1 0 0,0 1 0,0-1-1,-1 0 1,1 1 0,0-1 0,0 1 0,0-1 0,0 0 0,0 1 0,0-1-1,-1 1 1,1-1 0,0 0 0,0 1 0,0-1 0,0 1 0,1-1 0,-1 0 0,0 1-89,-2 19 246,0 1 0,2-1 0,0 1 0,2-1 0,2 13-246,24 112 405,-11-64-317,-6-1-400,-3 1 0,-4 0 1,-6 62 311,2-134-473,0-7 334,-1 0 1,1 0 0,0 1-1,0-1 1,1 0-1,-1 0 1,0 0-1,1 0 1,0 2 138,3-3-298</inkml:trace>
  <inkml:trace contextRef="#ctx0" brushRef="#br0" timeOffset="372.739">38 547 7714,'-19'3'3872,"5"1"-1599,10-1-441,6 0-167,12-2-585,7-1-256,16-2-312,7-3-160,8 0-208,4-2-56,-1 5-88,-10 0-200,-3 2 3281,-6-2-2369</inkml:trace>
  <inkml:trace contextRef="#ctx0" brushRef="#br0" timeOffset="1200.025">683 45 6073,'-2'-3'732,"-19"-30"4584,21 32-5245,0 1-1,0-1 1,-1 1-1,1-1 1,0 1-1,-1-1 1,1 1-1,0 0 1,-1-1 0,1 1-1,-1 0 1,1-1-1,-1 1 1,1 0-1,-1-1 1,1 1-1,-1 0 1,1 0 0,-1-1-1,1 1 1,-1 0-1,1 0 1,-1 0-1,1 0 1,-1 0-1,1 0 1,-1 0 0,0 0-1,1 0 1,-1 0-1,1 0 1,-1 0-1,1 0 1,-1 0-1,1 1 1,-1-1-1,1 0 1,-1 0 0,1 1-1,-1-1 1,1 0-1,-1 1 1,1-1-1,-1 0 1,1 1-1,0-1 1,-1 0 0,1 1-1,0-1 1,-1 1-1,1-1 1,0 1-1,0-1 1,-1 1-1,1-1 1,0 1 0,0-1-1,0 1 1,0 0-1,0-1-70,-4 11 158,1-1 0,1 0 0,0 1 0,1 0 0,0-1-1,0 1 1,1 0 0,1 7-158,3 21 204,6 28-204,-6-46 99,34 151 165,-21-106-114,-3 2 1,-3 0 0,-2 23-151,-8-66 47,-2-16-25,1-1 1,0 1-1,1 0 1,0-1-1,0 1 1,1-1-1,0 0 1,1 2-23,1-10 144,0-6-60,2-10 20,11-44 200,-1-8-304,-5 20 31,1 0 1,10-19-32,-18 57-8,0 1 0,1 0 1,0 0-1,2-4 8,-5 11-5,0-1-1,-1 1 0,1 0 0,0 0 1,0 0-1,0 0 0,0 0 1,0 0-1,1 1 0,-1-1 0,0 1 1,1-1-1,-1 1 0,1 0 0,0 0 1,-1 0-1,1 1 0,0-1 6,-1 1-5,-1 0 0,1 0 0,-1 0 1,1 0-1,-1 1 0,1-1 0,-1 0 0,1 1 0,-1-1 0,1 1 0,-1 0 1,1-1-1,-1 1 0,0 0 0,1 0 0,-1 0 0,0 0 0,0 0 0,0 0 0,0 0 1,0 0-1,0 1 0,0-1 0,0 0 0,0 0 0,0 1 5,3 6-10,0 0-1,-1 0 1,0 1-1,1 2 11,1 2 1,8 22-8,14 25 7,-21-49 3,0 0 1,1 0-1,1-1 0,-1 0 1,2 0-1,-1-1 0,3 2-3,-7-8-12,-1-1 1,1 1-1,-1 0 0,1-1 1,0 0-1,0 0 0,0 0 1,0-1-1,0 1 0,0-1 1,1 0-1,-1 0 0,0 0 1,1-1-1,1 1 12,1-2-25,-1 1 0,1-1 0,-1 0 0,1 0 0,-1 0-1,0-1 1,1 0 0,-1-1 0,5-2 25,2-2-15,0-1 0,-1 0 0,0 0 0,-1-2 0,0 1 0,-1-1 0,0-1 0,0 0 0,1-2 15,-9 10 1,0 0 1,0 0-1,0 0 1,0-1-1,0 1 1,0-1-1,-1 1 1,0-1-1,0 0 1,0 1-1,0-1 0,0 0 1,-1 0-1,0 0 1,0 0-1,0 1 1,0-1-1,0 0 1,-1 0-1,0 0 1,1 1-1,-1-1 0,-1 0 1,1 1-1,-1-1 1,1 1-1,-1-1 1,0 1-1,0 0 1,-1 0-1,1 0 1,0 0-1,-3-2-1,3 3-2,1 2 1,0-1-1,0 0 1,0 0-1,0 0 1,-1 0-1,1 1 1,0-1-1,-1 0 0,1 1 1,0 0-1,-1-1 1,1 1-1,-1 0 1,1-1-1,-1 1 1,1 0-1,0 0 1,-1 0-1,1 0 0,-1 1 1,1-1-1,-1 0 1,1 1-1,-1-1 1,1 1-1,0-1 1,-1 1-1,1-1 0,0 1 1,0 0-1,-1 0 2,-4 3-10,0 1-1,0 0 1,1 0-1,0 0 1,-4 6 10,2-3-2,-1 1 4,1 0 1,0 0-1,1 1 0,0 0 1,0 1-1,1-1 1,0 1-1,1 0 0,1 0 1,0 1-1,0-1 0,1 1 1,0-1-1,1 1 1,0 0-1,2 9-2,-1-13 10,1 0-1,0 0 1,0 0 0,1-1 0,0 1-1,0 0 1,1-1 0,0 0 0,0 1-1,1-1 1,0 0 0,0-1 0,0 1-1,1-1 1,0 0 0,1 0-1,-1 0 1,1-1 0,0 0 0,0 0-1,1 0 1,-1-1 0,1 0 0,0 0-1,3 0-9,9 4 800,0-2-1,1 0 1,-1-1-1,17 2-799,30-1 1362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17.51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20 213 3673,'0'-8'1073,"0"3"-276,-1 0 0,1-1-1,-1 1 1,0 0 0,0 0 0,0 0 0,-1 0-1,1 1 1,-3-5-797,4 9 63,-1 0-1,1 1 0,0-1 0,-1 0 1,1 0-1,0 0 0,0 1 1,-1-1-1,1 0 0,0 0 1,0 1-1,-1-1 0,1 0 1,0 1-1,0-1 0,0 0 0,-1 1 1,1-1-1,0 0 0,0 1 1,0-1-1,0 0 0,0 1 1,0-1-1,0 0 0,0 1 1,0-1-1,0 1 0,0-1 1,0 0-1,0 1 0,0-1 0,0 0 1,0 1-1,0-1 0,0 1-62,-2 133 456,5 0-1,9 41-455,-1-18 578,-1 201-109,-8-194-346,-2-159-117,-1 14 29,2 0 0,0 0 0,1 1 0,0-1 1,2-1-1,0 1 0,7 17-35,-11-35 6,1-1 1,-1 1-1,0-1 0,0 1 0,0-1 1,0 1-1,0-1 0,1 1 1,-1-1-1,0 1 0,1-1 1,-1 1-1,0-1 0,1 0 1,-1 1-1,0-1 0,1 1 1,-1-1-1,0 0 0,1 1 1,-1-1-1,1 0 0,-1 0 1,1 1-1,-1-1 0,1 0 1,-1 0-1,1 0 0,0 0-6,-1 0 10,1-1-1,-1 1 0,1-1 1,-1 0-1,1 1 1,-1-1-1,1 0 0,-1 1 1,1-1-1,-1 0 1,0 0-1,0 1 0,1-1 1,-1 0-1,0 0 1,0 1-1,0-1-9,5-42 200,-3-330 179,-5 203-308,3 150-68,0-86 6,-4 0 0,-5 0 0,-8-20-9,10 81 0,2-1 0,1 1 0,3-20 0,1 65 0,0 0 1,0-1 0,0 1-1,0 0 1,0 0-1,0 0 1,0-1 0,0 1-1,0 0 1,0 0 0,0 0-1,0 0 1,1-1-1,-1 1 1,0 0 0,0 0-1,0 0 1,0 0 0,0-1-1,0 1 1,1 0-1,-1 0 1,0 0 0,0 0-1,0 0 1,0 0-1,1 0 1,-1-1 0,0 1-1,0 0 1,0 0 0,1 0-1,-1 0 1,0 0-1,0 0 1,0 0 0,1 0-1,-1 0 1,0 0 0,0 0-1,0 0 1,0 0-1,1 0 1,-1 0 0,0 1-1,0-1 1,0 0-1,1 0 1,-1 0 0,0 0-1,0 0 1,0 0 0,0 0-1,1 0 1,-1 1-1,0-1 1,0 0 0,0 0-1,0 0 1,0 0 0,0 1-1,0-1 1,1 0-1,-1 0 1,0 0 0,0 1-1,14 12 5,-12-11-2,107 122 103,91 132-106,-192-244 3,26 34 18,2-2-1,2-1 0,1-2 1,25 18-21,60 36 85,32 28 48,-130-99-103,-1 0-1,-1 2 0,-1 0 1,13 21-30,-20-22 20,-9-14-9,-1-1 0,2 0 0,-1 0 0,1-1 0,1 0 0,-1-1 0,2 1-11,-9-8 24,-1 0-1,1-1 1,0 1-1,0 0 1,-1-1-1,1 1 1,0-1-1,0 1 1,0-1-1,-1 1 1,1-1-1,0 0 1,0 1-1,0-1 1,0 0-1,0 0 1,0 1-1,0-1 1,0 0-1,0 0 1,0 0-1,0 0 1,0-1-1,0 1 1,0 0-1,-1 0 1,1 0-1,0-1 1,0 1-1,0 0 1,0-1-1,0 1 0,0-1 1,-1 1-1,1-1 1,0 0-1,0 1 1,-1-1-1,1 0 1,0 1-1,-1-1 1,1 0-1,-1 0 1,1 0-1,-1 1 1,1-1-1,-1 0 1,0 0-1,1 0 1,-1 0-1,0 0 1,0 0-1,1 0-23,1-8 187,0-1-1,0 1 1,-1-1-1,0 1 1,-1-3-187,2-179 795,-11-55-795,-20-48 70,13 167-56,5-1-1,6-76-13,6 154-1043,-1 50 1045,0 0-1,0 0 0,0 0 1,0 0-1,0 0 1,0 0-1,0 0 0,0 0 1,0 0-1,0 0 1,0 0-1,0 0 0,0 1 1,0-1-1,0 0 1,0 0-1,1 0 0,-1 0 1,0 0-1,0 0 1,0 0-1,0 0 0,0 0 1,0 0-1,0 0 1,0 0-1,0 0 0,0 0 1,0 0-1,1 0 0,-1 0 1,0 0-1,0 0 1,0 0-1,0 0 0,0 0 1,0 0-1,0 0 1,0 0-1,0 0 0,0 0 1,0 0-1,0-1 1,1 1-1,-1 0 0,0 0 1,0 0-1,0 0 1,0 0-1,0 0 0,0 0 1,0 0-1,0 0 1,0 0-1,0 0 0,0 0 1,0 0-1,0 0 0,0-1 1,0 1-1,0 0 1,0 0-1,0 0 0,0 0 1,0 0-1,0 0 1,0 0-2,18 7-98</inkml:trace>
  <inkml:trace contextRef="#ctx0" brushRef="#br0" timeOffset="749.035">1859 859 3065,'9'-64'1997,"-9"61"-1677,1 1 0,-1 0 0,0-1 0,0 1 0,0-1 0,0 1 0,-1-1 0,1 1 0,0-1 0,-1 1 0,0 0 0,0-1 0,0 1 0,0 0 0,0 0 0,0 0 0,0-1 0,-1 1-1,1 0-319,-1 1 187,1-1-1,-1 1 0,0 0 0,0-1 0,0 1 1,0 0-1,0 0 0,0 0 0,0 1 0,0-1 1,0 0-1,0 1 0,-1-1 0,1 1 0,0 0 1,-2 0-187,-2 0 150,0 0 1,0 1 0,0-1 0,0 1-1,1 1 1,-1-1 0,0 1 0,1 0 0,-1 0-1,1 1 1,0 0 0,0 0 0,-1 0-151,-6 7 60,1 1 0,0-1 0,0 1 1,2 1-1,-1 0 0,1 1 0,1 0 0,0 0 0,1 0 1,1 1-1,0 0 0,0 1 0,-1 9-60,2-4 5,1 1 0,1-1 0,0 1 0,2 0 0,0-1 0,2 1 0,0 0 0,1 0 0,5 17-5,-4-27 0,0 0 1,0-1 0,1 0 0,0 1-1,1-2 1,0 1 0,1 0 0,0-1-1,0 0 1,7 7-1,-9-11 2,0-1 1,0 0-1,1 0 1,-1 0-1,1-1 0,0 0 1,0 0-1,0 0 0,0 0 1,1-1-1,-1 0 1,1 0-1,-1 0 0,1-1 1,0 0-1,0 0 0,-1 0 1,1-1-1,0 0 1,0 0-1,2 0-2,4-3 13,0 0 0,0 0 0,0-1 0,0 0 0,-1-1 0,1-1 0,-1 1 1,-1-2-1,1 0 0,-1 0 0,6-6-13,5-5 35,0-2 0,-2 0 0,-1 0 0,12-19-35,-22 29 16,0-2 0,-1 1 1,-1-1-1,0 0 0,-1 0 0,0 0 0,-1-1 0,1-5-16,-3 9 30,0-1 0,-1 1-1,0-1 1,-1 0-1,0 0 1,0 1-1,-1-1 1,-1 0 0,1 1-1,-2-1 1,-2-8-30,-1 1 49,-2 1 1,0-1 0,0 2-1,-2-1 1,1 1 0,-2 0-1,0 1 1,-2 0-50,7 6 12,-1 1-1,-1-1 1,1 2 0,-1-1-1,-1 1 1,1 0 0,-1 1-1,0 0 1,0 0-1,0 1 1,-1 0 0,0 1-1,1 0 1,-9-1-12,12 3-69,0 1 1,0 0-1,0 0 0,0 0 0,0 1 1,0 0-1,0 0 0,0 0 1,-2 2 68,5-2-128,0 0 0,-1 0 0,1 1 0,0 0 1,0-1-1,0 1 0,1 0 0,-1 0 0,0 1 1,1-1-1,-1 0 0,1 1 0,0 0 0,-1-1 0,2 1 1,-2 2 127,1-1-127,0 1 1,1-1-1,0 1 1,0 0-1,0-1 1,1 1-1,-1 1 127</inkml:trace>
  <inkml:trace contextRef="#ctx0" brushRef="#br0" timeOffset="1285.538">2307 953 7258,'14'-58'2601,"-14"58"-2567,1 0-1,-1-1 0,0 1 0,0 0 0,0-1 0,0 1 0,0-1 1,0 1-1,0 0 0,0-1 0,0 1 0,0-1 0,0 1 0,0 0 0,0-1 1,0 1-1,0-1 0,0 1 0,0 0 0,-1-1 0,1 1 0,0 0 1,0-1-1,0 1 0,-1 0 0,1-1 0,0 1 0,0 0 0,-1-1 0,1 1 1,0 0-34,-1 0 28,1 0 0,0 0 1,0 0-1,0 0 0,-1 0 1,1 0-1,0 0 0,0 1 1,0-1-1,-1 0 0,1 0 1,0 0-1,0 0 1,0 0-1,0 1 0,-1-1 1,1 0-1,0 0 0,0 0 1,0 1-1,0-1 0,0 0 1,0 0-1,0 0 0,0 1 1,0-1-1,-1 0 0,1 0 1,0 1-1,0-1 0,0 0 1,0 0-1,0 0 1,0 1-29,2 7 148,0 0 1,0 0-1,0 0 1,1 0-1,0 0 1,1 0-1,-1-1 1,1 0-1,5 7-148,1 3 147,2 4-43,7 13 254,7 20-358,-21-41 85,0 0 0,-1 0 0,0 0 0,-2 1 0,1-1 0,-1 5-85,-2-17 11,2 15 365,-2-1-1,1 0 0,-3 9-375,2-24 20,0 0-1,0 0 1,0 0-1,0 0 1,0 0-1,0 0 1,0-1 0,-1 1-1,1 0 1,0 0-1,0 0 1,0 0-1,0 0 1,0 0-1,-1 0 1,1 0-1,0 0 1,0 0-1,0 0 1,0 0-1,0 0 1,-1 0 0,1 0-1,0 0 1,0 0-1,0 0 1,0 0-1,0 0 1,-1 0-1,1 0 1,0 0-1,0 0 1,0 1-1,0-1 1,0 0-1,0 0 1,-1 0-1,1 0 1,0 0 0,0 0-1,0 0 1,0 0-1,0 1 1,0-1-1,0 0 1,0 0-1,0 0 1,0 0-1,0 0 1,0 0-1,-1 1 1,1-1-1,0 0 1,0 0 0,0 0-1,0 0 1,0 1-1,0-1 1,0 0-1,0 0 1,1 0-20,-8-14 658,-4-17-405,3 0-1,0-1 1,2 0-1,1 0 1,1-23-253,3 27 7,1 1 1,1-1 0,1 1 0,2 0 0,0 0 0,2 0 0,1 0-8,-4 19-2,0-1 0,0 1 1,1 0-1,0 0 0,0 0 0,1 0 1,0 1-1,0-1 0,1 1 1,-1 1-1,6-5 2,-6 7-4,0 0 1,1 1-1,-1-1 1,0 1-1,1 1 1,0-1-1,0 1 1,0 0-1,0 0 1,0 1-1,0 0 1,0 0-1,1 0 1,-1 1-1,0 0 0,0 0 1,2 0 3,3 1-3,1 1 0,0 0-1,-1 1 1,1 0 0,-1 1 0,0 0 0,0 1 0,0 0 0,-1 1-1,0 0 1,0 0 0,0 1 0,-1 1 0,0-1 0,0 1-1,-1 1 1,3 4 3,5 6 1,-1 1 0,-1 1 0,0 1 0,-2 0 0,-1 0 0,0 1 0,5 20-1,-8-12 175,-1 1-1,-1 0 0,-1 0 0,-1 28-174,-3-45 278,6 26 2281,12-5-1157</inkml:trace>
  <inkml:trace contextRef="#ctx0" brushRef="#br0" timeOffset="1737.197">3480 966 6801,'-50'-46'3425,"44"39"-1032,-2 1-321,5 6-776,7 5-391,10-1-577,14 4-88,15 1-56,2-2-40,9-2-24,5-2-24,3-5 1192,8 0-3976,4-2 2319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3:31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512 640 5281,'-7'-14'1225,"0"1"0,-1 0 0,-1 0 0,0 1 0,0 0 0,-2 1 0,-9-10-1225,6 9 488,-1-1 0,0 2 1,-1 0-1,0 1 0,-1 1 1,0 0-1,-1 1 0,1 1 1,-13-3-489,24 8 31,0 1 0,1 0 0,-1 0 0,0 0 0,1 1 0,-1 0 0,0 0 1,1 0-1,-1 1 0,0 0 0,1 0 0,-1 1 0,1-1 0,-1 1 0,1 0 0,0 1 1,0-1-1,0 1 0,0 0 0,0 0 0,0 1 0,1-1 0,0 1 0,0 0 1,0 0-1,0 0 0,0 1 0,1 0 0,0-1 0,-2 5-31,-6 11 5,1 0 1,1 1-1,1 1 0,1-1 0,0 1 0,2 0 1,1 1-1,0-1 0,2 1 0,0 0 1,2 0-1,1 0 0,1 2-5,-2-18-1,1 0 0,0 0 0,1-1 0,0 1 1,0 0-1,0-1 0,1 1 0,0-1 0,0 0 0,1 0 0,0 0 0,0 0 0,0-1 0,1 1 1,-1-1-1,1 0 0,1 0 0,-1-1 0,1 0 0,-1 0 0,1 0 0,0-1 0,1 1 0,4 1 1,-1-2 1,0 1-1,0-2 1,0 1-1,1-2 1,-1 1-1,0-1 0,1-1 1,-1 0-1,1 0 1,-1-1-1,1 0 1,-1-1-1,0 0 1,0-1-1,0 0 0,3-1 0,-4 0 9,-1 0-1,1 0 1,-1 0-1,0-1 1,0-1-1,0 1 0,0-1 1,-1-1-1,0 1 1,-1-1-1,1 0 1,-1-1-1,-1 1 0,1-1 1,-1-1-1,-1 1 1,0 0-1,0-1 1,0 0-1,-1 0 1,0 0-1,-1-1 0,0 1 1,-1 0-1,0-1 1,0 1-1,-1-1 1,0 0-1,-1 1 0,0-1 1,-2-8-9,-6-16 22,-1 1 1,-1 0-1,-2 1 1,-1 1-1,-2 0 1,-4-5-23,12 23-9,4 12-11,10 25-29,12 28 26,3-1 0,1-2 0,8 10 23,88 142 33,-68-119 3,-31-47 88,0 0 0,-3 1 0,-1 0-1,10 36-123,-19-51 50,-1 2 0,0-1 0,-2 1 0,-1-1 0,0 1 0,-2 0 0,-1 0-1,0-1 1,-2 4-50,1-17 29,0 1-1,-1-1 1,0 0-1,0 0 1,-1 0-1,0-1 1,0 1-1,-1-1 1,0 0-1,-1 0 1,0-1-1,0 1 1,-3 1-29,-1 0 43,0 0 0,-1 0 0,-1-1 1,1-1-1,-1 0 0,0 0 0,-1-2 1,-11 5-44,0-2-6,-1-1 0,0-1 1,-1-2-1,1 0 0,-1-1 1,0-2-1,1-1 0,-1-1 1,-18-3 5,28 1-97,-1 0 1,1-2-1,0 1 0,1-2 1,-1 0-1,1-1 1,1-1-1,-1 0 0,-9-8 97,14 9-217,1 0-1,0 0 0,0-1 0,0-1 0,1 1 0,1-1 0,0 0 0,0-1 0,0 0 0,1 0 1,1 0-1,0-1 0,-4-11 218,8 18-204,0-1 1,0 1-1,0-1 1,1 0-1,-1 1 1,1-1 0,0 0-1,1 1 1,0-5 203,2-4-349,0 1 1,1-1-1,2-3 349</inkml:trace>
  <inkml:trace contextRef="#ctx0" brushRef="#br0" timeOffset="334.319">824 527 8994,'-9'-19'3857,"4"10"-2065,0 3-480,12 21-471,0 4-249,-1 15-264,5 12 48,1 7-16,-2 4-56,0 0-112,2-6-64,-7-10-32,2 0-32,0-12-272,-4-5-272,-3-10-784,4-7 4624,8-4-2767</inkml:trace>
  <inkml:trace contextRef="#ctx0" brushRef="#br0" timeOffset="678.28">752 87 8362,'-5'-42'3689,"-6"15"-1849,11 17-544,7 3-95,-15 7-537,6 10-312,2 7-264,7 9-184,10 5-368,0 0 344</inkml:trace>
  <inkml:trace contextRef="#ctx0" brushRef="#br0" timeOffset="1349.668">1132 645 6321,'-5'-3'720,"-6"-4"1645,-1 0-1,-1 0 1,-7-2-2365,20 9 57,0 0 1,0 0-1,0 0 1,-1 0-1,1-1 1,0 1-1,0 0 1,0 0-1,0 0 0,-1 0 1,1 0-1,0 0 1,0 0-1,0 0 1,-1 0-1,1 0 0,0 0 1,0 0-1,0 0 1,-1 0-1,1 0 1,0 0-1,0 0 1,-1 0-1,1 0 0,0 0 1,0 0-1,0 0 1,0 0-1,-1 0 1,1 0-1,0 0 1,0 1-1,0-1 0,-1 0 1,1 0-1,0 0 1,0 0-1,0 0 1,0 1-1,0-1 0,0 0 1,-1 0-1,1 0 1,0 1-1,0-1 1,0 0-1,0 0 1,0 0-1,0 1 0,0-1 1,0 0-1,0 0 1,0 0-1,0 1-57,6 13 2101,13 14-1749,19 22-352,19 24 133,-18-21 6,2-2 0,6 2-139,-45-51 1,22 23 38,2 0-1,3 0-38,-29-24 10,1 0 0,0-1 0,0 1 0,0 0 0,0 0 0,0-1 0,0 1 0,0 0 0,0-1 0,0 1 0,1-1-1,-1 0 1,0 1 0,0-1 0,0 0 0,1 0 0,-1 1 0,0-1 0,0 0 0,1 0 0,-1-1 0,0 1 0,0 0 0,0 0 0,1 0-1,-1-1 1,0 1 0,0-1 0,0 1 0,0-1 0,1 1 0,-1-1 0,0 0 0,0 1 0,0-1 0,-1 0 0,1 0 0,0 0-1,1-1-9,0-1 28,0-1-1,0 1 0,0-1 0,0 0 0,-1 0 0,0 0 1,0 0-1,0 0 0,0 0 0,0-1-27,1-26 33,-2 1-1,-1-1 1,-2 1-1,0-1 1,-3-1-33,-4-53 33,7 53-25,0 14-13,2 1 0,0-1-1,1 1 1,1-1 0,2-11 5,-3 28-3,0 0 0,0 0 1,0 1-1,0-1 1,0 0-1,0 0 1,1 1-1,-1-1 1,0 0-1,0 0 1,1 1-1,-1-1 1,0 0-1,1 1 1,-1-1-1,1 0 1,-1 1-1,1-1 1,-1 0-1,1 1 1,-1-1-1,1 1 1,-1-1-1,1 1 1,0 0-1,-1-1 1,1 1-1,0-1 1,-1 1-1,1 0 1,0 0-1,0-1 1,-1 1-1,1 0 1,0 0-1,0 0 1,0 0-1,-1 0 1,1 0-1,0 0 1,0 0-1,-1 0 1,1 0-1,0 1 1,0-1-1,-1 0 1,1 0-1,0 1 1,-1-1-1,1 1 1,0-1-1,-1 0 0,1 1 1,0-1-1,-1 1 1,1-1-1,-1 1 1,1 0 2,6 4-16,0 2 0,0-1 0,-1 1 0,4 5 16,-7-9 0,45 60-22,-29-36 20,2-2 0,6 7 2,-19-24 3,0-1-1,0 1 1,1-1 0,0-1 0,0 0 0,1 0-1,0-1 1,7 3-3,-7-4 5,0 0 0,1-2-1,-1 1 1,0-1 0,1 0 0,-1-1-1,1 0 1,-1-1 0,1 0 0,0-1-1,-1 0 1,1-1 0,-1 0 0,3-1-5,-5 0 5,0 0 1,0 0 0,0-1-1,-1 0 1,1 0 0,-1 0-1,0-1 1,0-1-1,-1 1 1,0-1 0,0 0-1,0 0 1,0-1 0,-1 0-1,0 0 1,-1 0 0,1 0-1,-1-2-5,-1 2 7,0 0-1,-1 0 1,0-1 0,0 1-1,-1 0 1,0-1-1,0 0 1,0 1 0,-1-1-1,0 1 1,-1-1-1,0 0 1,0 1 0,-1-1-1,0 1 1,-1-3-7,-1-2 4,0 0 0,-2 0 0,1 0 0,-2 0 0,1 1 0,-1 0 1,-1 1-1,0-1 0,-2 0-4,8 9-2,0-1 0,0 1 0,-1 0 0,1 0 0,0 0 1,-1 0-1,1 1 0,-1-1 0,0 1 0,1-1 0,-1 1 0,0 0 0,0 0 1,0 0-1,0 1 0,0-1 0,-1 1 2,2 0-3,-1 0 0,0 1 1,1-1-1,-1 1 0,0 0 0,1 0 0,-1 0 1,1 0-1,-1 0 0,1 0 0,0 1 0,-1-1 1,1 1-1,0 0 0,0 0 0,0 0 0,0 0 1,1 0-1,-1 0 0,0 0 0,1 1 3,-10 12-8,2 1 1,0 0-1,0 0 0,2 1 0,0 0 0,-1 8 8,-9 33 4,-1 18-4,13-55 5,2-1-1,0 1 1,1 0-1,1 0 1,2 0-1,-1 0 0,5 18-4,-4-30 3,1-1 0,0 0 0,0 1 0,1-1 0,0 0 0,0-1 0,1 1 0,0 0 0,0-1 0,1 0 0,0 0 0,0 0-1,1-1 1,-1 0 0,2 0 0,-1 0 0,1-1 0,-1 0 0,1 0 0,5 2-3,1-1-30,0-1 1,0-1-1,1 1 0,0-2 1,-1 0-1,1-1 0,0 0 1,1-1-1,-1-1 1,8-1 29,27-2-1288,-1-3 1,18-5 1287,-61 10-134,72-14-863</inkml:trace>
  <inkml:trace contextRef="#ctx0" brushRef="#br0" timeOffset="1758.018">2715 453 7562,'-4'-5'880,"0"-1"1,0 1 0,0 0 0,-1 0 0,0 0 0,0 1-1,0 0 1,-2-1-881,4 3 255,-1 1 0,1-1 0,-1 1 0,1 0-1,-1 0 1,1 0 0,-1 0 0,0 1 0,1-1-1,-1 1 1,0 0 0,0 0 0,1 0 0,-1 1 0,-2 0-255,-18 3 352,1 2 1,0 1 0,1 1-1,0 0 1,0 2 0,1 1-1,0 0 1,0 2 0,-3 3-353,18-11 16,-1 0-1,2 0 1,-1 1 0,1 0 0,0 0 0,0 0 0,0 1 0,1-1 0,0 1-1,0 0 1,1 0 0,0 1 0,0-1 0,1 1 0,0-1 0,0 1 0,1 0 0,0-1-1,0 1 1,0 0 0,1 0 0,1 5-16,-1-11 0,0-1 1,1 1-1,-1-1 0,0 1 0,1-1 0,-1 1 1,1-1-1,-1 0 0,1 1 0,0-1 1,-1 0-1,1 0 0,0 1 0,0-1 1,0 0-1,0 0 0,0 0 0,0 0 1,0 0-1,0 0 0,1 0 0,-1 0 1,0-1-1,1 1 0,-1 0 0,0-1 1,1 1-1,0-1 0,5 2 0,0-1 1,-1-1 0,1 1-1,0-1 1,0 0 0,0-1-1,3 1 0,30-1-18,-7-1-47,-1 2 0,3 2 65,-25-2-16,0 2 0,0-1 0,-1 2 0,1-1 0,-1 1 0,1 0 0,-1 1 0,8 5 16,-14-8-7,-1 0 1,1 1 0,-1 0-1,0-1 1,1 1 0,-1 0 0,0 0-1,0 0 1,-1 0 0,1 1 0,0-1-1,-1 0 1,1 1 0,-1-1-1,0 1 1,0 0 0,0-1 0,0 1-1,0 0 1,0 0 6,-1 2-3,0-1 0,0 1 1,0-1-1,0 1 0,-1-1 0,0 1 0,0-1 1,0 0-1,0 1 0,-1-1 0,1 0 1,-2 1 2,-5 10 5,-1 0 0,0 0 0,-1-1 0,-1 0 0,0-1 1,-4 3-6,0 0-71,-1-1 0,0-1 1,-3 1 70,13-10 96,0-1 0,0-1 0,0 1 0,-1-1 0,1 0 0,-1 0 0,0 0 0,0-1 0,0 0 0,0-1 0,0 0-96,3 0 856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20.62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416 100 1664,'11'-65'1523,"-11"64"-1352,0 0-1,1 0 1,-1 0-1,-1 0 1,1 0-1,0 0 1,0 0-1,0 1 1,0-1 0,-1 0-1,1 0 1,0 0-1,-1 0 1,1 0-1,-1 0 1,1 0-1,-1 1 1,0-1-1,1 0 1,-1 0-1,0 1 1,1-1-1,-1 0 1,0 1-1,0-1 1,1 1-1,-1-1 1,0 1-1,0-1-170,0 1 159,0 0 0,1-1 0,-1 1 0,1 0 0,-1-1 0,0 1 0,1-1 0,-1 1 0,1-1 0,-1 1 0,1-1 0,-1 1 0,1-1 0,0 1 0,-1-1 0,1 0 0,0 1 0,-1-1 0,1 0 0,0 0-159,6 51 3512,0 25-3487,-2-13 145,4 129 430,-10 73-600,0 60 1737,8-245-1454,3 0 0,13 50-283,-33-155 497,-9-28-356,-16-66-55,-12-39 47,37 131-117,-1-1 0,-1 1 1,-2 1-1,-5-7-16,17 30-2,1 0 1,-1 1-1,1 0 1,-1-1-1,0 1 1,0 0-1,-1 1 1,1-1-1,0 1 1,-1-1-1,0 1 0,0 0 1,1 0-1,-1 0 1,0 1-1,0 0 1,-1-1 1,2 2-2,-1-1 0,1 1 0,-1 0 0,0 0 1,1 0-1,-1 1 0,1-1 0,-1 1 0,1 0 1,-1 0-1,1 0 0,-1 0 0,1 1 0,0-1 0,0 1 1,0 0-1,0 0 0,0 0 0,0 0 0,-1 2 2,-7 7-4,0 0-1,0 1 1,2 0-1,-1 1 1,2 0-1,0 1 0,0-1 1,1 2-1,1-1 1,-1 4 4,-3 12-7,0 1 1,2 0-1,2 1 0,-2 18 7,6-31-4,1-1 0,0 1-1,1 0 1,1 0 0,1-1-1,0 1 1,2 2 4,-2-15 0,-1 0-1,1-1 1,0 1-1,0 0 1,0-1-1,1 0 1,-1 1-1,2-1 1,-1 0 0,0 0-1,1-1 1,0 1-1,0-1 1,0 0-1,1 0 1,-1 0-1,1-1 1,0 1-1,0-1 1,0 0-1,1-1 1,-1 1-1,1-1 1,3 1 0,6 0 40,1-1 1,-1 0-1,1-2 1,-1 1-1,1-2 1,0 0-1,-1-1 1,1 0-1,4-3-40,23-7 148,20-8-148</inkml:trace>
  <inkml:trace contextRef="#ctx0" brushRef="#br0" timeOffset="675.459">938 963 3905,'-95'-37'1952,"68"31"278,27 6-2174,0 0 1,0 0-1,-1 0 1,1 0-1,0 0 1,-1 0-1,1 0 1,0 0-1,0 0 1,-1 0-1,1 0 0,0 0 1,0 0-1,-1 1 1,1-1-1,0 0 1,-1 0-1,1 0 1,0 0-1,0 1 1,0-1-1,-1 0 1,1 0-1,0 0 1,0 1-1,0-1 1,0 0-1,-1 0 0,1 1 1,0-1-1,0 0 1,0 1-1,0-1 1,0 0-1,0 0-56,0 2 183,0-1 0,0 0 0,1 0-1,-1 0 1,0 0 0,1 0 0,-1 0 0,1 0-1,-1 0 1,1 0 0,0 0 0,-1 0 0,1 0 0,0 0-1,0-1 1,0 2-183,3 0 170,-1-1 0,1 1 1,-1-1-1,1 1 0,0-1 0,-1 0 0,1-1 1,0 1-1,0-1 0,0 1 0,0-1 0,0 0 1,0-1-1,1 1-170,58-12 672,-53 9-520,19-4 60,-1-2 0,0-2-1,23-11-211,-34 14 35,0-2-1,0 0 1,-1 0-1,0-2 1,-1 0-1,4-6-34,-15 16 13,-1-2 0,-1 1 0,1 0 1,0 0-1,-1-1 0,0 1 0,0-1 0,0 0 0,0 0 0,0 0 1,-1 0-1,0 0 0,0 0 0,0 0 0,0 0 0,0-1 1,-1 1-1,0 0 0,0 0 0,0-1 0,-1 1 0,1 0 0,-1 0 1,0 0-1,0-1 0,0 1 0,-1 0 0,0 1 0,1-1 1,-1 0-1,-1-1-13,0 0 14,-1 0 0,0 0 0,0 1 0,0-1 1,0 1-1,0 0 0,-1 0 0,0 0 0,0 1 0,0 0 1,0 0-1,0 0 0,-1 0 0,1 1 0,-1 0 1,0 0-1,0 1 0,0-1 0,0 1 0,0 0 0,-2 1-14,0 0 3,0 1-1,0 0 1,1 0-1,-1 1 1,0 0-1,1 0 1,-1 1-1,1-1 1,-1 2-1,1-1 1,0 1-1,1 0 1,-1 1-1,1 0 1,0 0-1,-2 2-2,-7 7 0,1 1-1,0 0 0,1 2 0,1-1 0,-6 12 1,9-14-2,0 1 0,2 1-1,-1 0 1,2 0-1,0 0 1,1 1 0,1 0-1,0 0 1,2 0-1,-2 15 3,4-21-1,0 0-1,1 0 0,0 0 0,0 0 1,1 0-1,1 0 0,0 0 1,0 0-1,1-1 0,1 0 0,-1 1 1,2-2-1,-1 1 0,1-1 1,1 1-1,0-2 0,2 3 2,0-2-1,2 1-1,-1-1 1,1 0 0,1-1-1,0-1 1,0 0-1,0 0 1,1-1-1,-1-1 1,2 0 0,-1 0-1,0-2 1,1 0-1,0 0 1,0-1 0,6 0 1,8-1 282,0-1 0,0-2 1,0 0-1,-1-2 0,1-1 1,-1-1-1,22-8-282,20-11 717</inkml:trace>
  <inkml:trace contextRef="#ctx0" brushRef="#br0" timeOffset="1051.033">1882 212 10114,'-11'-11'1130,"7"7"-837,0 0 0,0 0-1,0 0 1,-1 0-1,1 1 1,-1-1 0,0 1-1,0 1 1,0-1 0,0 1-1,-1 0 1,1 0 0,-6-1-293,10 3 40,1 0 0,-1 0 0,0 0 0,0 1 0,1-1 0,-1 0 0,0 0 1,1 1-1,-1-1 0,0 0 0,0 1 0,1-1 0,-1 1 0,1-1 1,-1 1-1,0-1 0,1 1 0,-1-1 0,1 1 0,0 0 0,-1-1 1,1 1-1,-1 0 0,1-1 0,0 1 0,-1 0 0,1-1 0,0 1 0,0 0 1,0 0-1,0-1 0,-1 1 0,1 0 0,0 0 0,0 0-40,1 30 201,-1-29-181,8 54 62,2 0 0,11 27-82,-5-16 62,1 20-62,-4 17 104,-1 91-104,-3-22 110,14 43-110,-17-188-681,-3-19 307</inkml:trace>
  <inkml:trace contextRef="#ctx0" brushRef="#br0" timeOffset="1409.946">1574 744 10490,'-15'-7'4049,"5"0"-2641,20 7-895,6-9 31,23 4-208,16-6-176,30 4 304,10 2-160,21-5-128</inkml:trace>
  <inkml:trace contextRef="#ctx0" brushRef="#br0" timeOffset="1918.236">2407 919 4673,'-3'4'3832,"3"-4"-3664,0 1 1,1-1-1,-1 1 0,0-1 0,0 0 0,1 1 0,-1-1 0,0 1 0,1-1 0,-1 0 0,0 1 0,1-1 0,-1 0 0,0 0 0,1 1 0,-1-1 0,1 0 0,-1 0 0,1 1 0,-1-1 1,1 0-1,-1 0 0,1 0-168,16 7 262,0-2 0,1 0 0,0-1 1,0 0-1,0-2 0,1 0 1,-1-1-1,0-1 0,1-1 0,-1 0 1,0-1-1,11-4-262,-20 4 52,0 0 0,0-1 0,0-1-1,-1 0 1,1 0 0,-1 0 0,0-1 0,3-3-52,-9 7 24,0 0 0,-1 0 1,1-1-1,-1 1 0,1-1 1,-1 1-1,0-1 0,1 0 0,-1 0 1,0 1-1,0-1 0,0 0 0,0 0 1,-1 0-1,1 0 0,0 0 1,-1 0-1,1 0 0,-1 0 0,0-1 1,0 1-1,0 0 0,0 0 0,0 0 1,0 0-1,-1 0 0,1 0 1,-1 0-1,1 0 0,-1 0 0,0 0 1,1 0-1,-1 0 0,0 0 1,-1 0-1,1 0 0,0 1 0,0-1 1,-2-1-25,-1-2 14,0 1 1,0-1-1,0 1 1,0 0-1,-1 0 1,0 0-1,0 1 1,0 0-1,0 0 1,-1 0-1,1 0 1,-1 1-1,1 0 1,-1 0-1,0 1 1,0-1-1,0 1 1,0 0-1,0 1 1,0 0-1,0 0 1,0 0 0,0 0-1,0 1 1,0 0-1,0 1 1,0-1-1,0 1 1,1 0-1,-1 0 1,1 1-1,-1 0 1,1 0-1,0 0 1,-1 1-15,-9 6-5,1 1 1,1 0 0,-1 1 0,2 0 0,0 1-1,0 0 1,1 1 0,1 0 0,-7 12 4,13-18 1,0-1 0,1 1 0,0-1 0,0 1 0,0 0 0,1 0 0,1 1 0,-1-1 0,1 0 0,1 0-1,-1 1 1,1-1 0,1 1 0,0-1 0,0 0 0,0 0 0,1 1 0,0-1 0,1 0 0,0-1 0,3 7-1,1-1 7,0-1 0,0 0 0,1-1-1,1 1 1,0-2 0,1 1 0,0-1-1,0-1 1,5 4-7,-7-7 12,0 0-1,1-1 0,-1 0 0,1 0 1,0-1-1,0-1 0,1 1 1,-1-1-1,1-1 0,-1 0 1,1 0-1,0-1 0,10 1-11,-6-3-16,0 0-1,0 0 1,0-2-1,-1 1 1,1-2-1,0 0 1,11-5 16,-2-2-564,0 0 1,-1-2 0,20-13 563,10-13-714</inkml:trace>
  <inkml:trace contextRef="#ctx0" brushRef="#br0" timeOffset="2255.355">3100 871 7162,'-1'0'165,"0"1"1,0-1 0,1 0-1,-1 0 1,0 1-1,0-1 1,0 0 0,1 1-1,-1-1 1,0 1 0,0-1-1,1 1 1,-1-1 0,0 1-1,1-1 1,-1 1 0,0 0-1,1-1 1,-1 1 0,1 0-1,0 0 1,-1-1 0,1 1-1,-1 0 1,1 0 0,0 0-1,0 0 1,-1-1 0,1 1-1,0 0 1,0 0 0,0 0-1,0 0 1,0 0 0,0-1-1,0 2-165,4 38 743,-3-36-429,33 228 2506,-33-231-2786,1 13 357,0-1 0,-1 0 1,-1 1-1,0-1 0,-1 10-391,-5-38 1004,2-38-779,2 0 1,2 1-1,3-1 0,2 0 0,5-18-225,-8 61 3,0-1 0,1 1 0,0 0 1,0 0-1,1 0 0,0 0 0,1 0 0,0 1 0,1 0 1,0 0-1,0 0 0,1 1 0,0 0 0,0 0 0,1 1 1,0 0-1,1 0 0,-1 1 0,1 0 0,0 1 1,3-2-4,-1 2-30,0 0 0,0 0 0,0 1 0,0 0 0,1 1 0,0 1 0,-1 0 0,1 0 0,0 1 0,0 0 1,0 1-1,0 1 0,0 0 0,4 1 30,47 17-150</inkml:trace>
  <inkml:trace contextRef="#ctx0" brushRef="#br0" timeOffset="3152.287">3820 1012 3441,'-48'-153'4311,"48"153"-4235,0 0-1,0 0 0,0 0 1,0 0-1,0 0 0,0 0 0,1-1 1,-1 1-1,0 0 0,0 0 1,0 0-1,0 0 0,0 0 1,0 0-1,-1-1 0,1 1 0,0 0 1,0 0-1,0 0 0,0 0 1,0 0-1,0 0 0,0-1 1,0 1-1,0 0 0,0 0 0,0 0 1,0 0-1,0 0 0,-1 0 1,1 0-1,0 0 0,0 0 1,0-1-1,0 1 0,0 0 1,0 0-1,0 0 0,-1 0 0,1 0 1,0 0-1,0 0 0,0 0 1,0 0-1,0 0 0,0 0 1,-1 0-1,1 0 0,0 0 0,0 0 1,0 0-1,0 0 0,0 0 1,0 0-1,-1 0 0,1 0 1,0 0-1,0 0-75,-3 11 1080,1 17-1001,3-1 435,2 0 0,0 0 0,3 3-514,6 57 986,-11 17-375,-2-93 103,-1-12-135,-1-7 195,0-31-679,2 0 0,1 1 0,2-1 0,3-16-95,-2 27 24,-2 12-20,1 0 0,1 0 0,1 0 0,0 1 0,1-1-4,-3 10-2,1 0-1,0 0 0,0 0 1,0 0-1,0 1 0,1-1 1,0 1-1,0 0 0,0 0 1,1 0-1,-1 1 0,1 0 1,4-3 2,-6 5-4,1 0 1,0 1 0,0-1-1,0 1 1,1 0 0,-1 0-1,0 0 1,0 0 0,1 1-1,-1-1 1,0 1 0,1 1-1,-1-1 1,0 0-1,1 1 1,-1 0 0,0 0-1,0 0 1,0 1 0,3 0 3,5 3-5,0 1 0,0 0 1,-1 1-1,1 0 1,-2 1-1,2 1 5,10 9 1,-1 1-1,0 1 1,-2 1 0,0 1-1,-2 0 1,0 1 0,-2 1-1,0 1 1,-2 0 0,7 18-1,-16-29 9,-4-14-9,0 0 1,0 0-1,0 0 1,0 0 0,0 0-1,0 0 1,0 0-1,-1 1 1,1-1-1,0 0 1,0 0 0,0 0-1,0 0 1,0 0-1,0 0 1,0 0-1,0 0 1,0 0-1,0 0 1,0 0 0,0 1-1,0-1 1,0 0-1,0 0 1,0 0-1,-1 0 1,1 0 0,0 0-1,0 0 1,0 0-1,0 0 1,0 0-1,0 0 1,0 0 0,0 0-1,0 0 1,-1 0-1,1 0 1,0 0-1,0 0 1,0 0 0,0 0-1,0 0 1,0 0-1,0 0 1,0 0-1,0 0 1,-1 0 0,1 0-1,0 0 1,0 0-1,0 0 1,0-1-1,-14-14 66,11 8-54,0 1 0,0-1 0,1-1 0,0 1 0,0 0 0,0 0 0,1-1-1,0-4-11,0-61 24,2 60-26,1 0 0,0-1 1,0 1-1,2 1 0,-1-1 1,2 0-1,0 1 0,0 0 0,1 0 1,4-5 1,-7 11-4,1 0-1,0 0 1,0 1 0,0 0 0,1-1 0,0 2 0,0-1 0,0 0-1,0 1 1,1 0 0,0 0 0,0 1 0,0 0 0,0 0 0,0 0-1,1 1 1,-1 0 0,1 0 0,0 0 0,0 1 0,0 0 4,1 0-4,0 1 1,0 0 0,0 1-1,0-1 1,0 1 0,0 1-1,0 0 1,-1 0 0,1 0-1,0 1 1,-1 0 0,0 1-1,0 0 1,0 0 0,0 0-1,-1 1 1,1 0 0,-1 0-1,0 0 1,-1 1 0,0 0-1,1 0 1,-2 0 0,1 1-1,-1 0 1,1 2 3,1 2 0,-1 0-1,-1 0 1,0 0-1,0 1 1,-1 0-1,-1-1 1,0 1-1,0 0 1,0 24 14,-1 37-14,-2-51 11,1 0 1,0 1-1,2-1 1,1 0-1,1 0 1,4 16-12,-7-36-19,12 28-17,-13-29-10,1 0 0,-1 0 1,1 0-1,0 0 0,-1 0 1,1 0-1,0 0 0,-1 0 0,1-1 1,0 1-1,0 0 0,0 0 1,0-1-1,0 1 0,0-1 1,0 1-1,0-1 0,0 1 1,0-1-1,0 0 0,0 1 1,0-1-1,0 0 0,0 0 1,1 0-1,-1 0 0,0 0 46,20-8-470</inkml:trace>
  <inkml:trace contextRef="#ctx0" brushRef="#br0" timeOffset="3528.584">4979 779 6921,'-15'-4'3177,"6"4"-544,8 6-1913,2 8 48,8 14 0,-1 2-200,-2 9-304,-4-1-64,1 4-72,3 1-24,-3-1-8,-6 0 9,4-3 119,-4-6-208,3-9-320,6-11 247</inkml:trace>
  <inkml:trace contextRef="#ctx0" brushRef="#br0" timeOffset="3529.584">4886 340 9178,'1'-46'4169,"-26"12"-1793,21 12-1439,9 5-889,4 6 224,2 11 3744,8 4-2943</inkml:trace>
  <inkml:trace contextRef="#ctx0" brushRef="#br0" timeOffset="4218.562">5418 829 5809,'0'0'134,"0"-1"-1,0 1 1,0-1-1,-1 1 1,1-1 0,0 1-1,-1-1 1,1 1-1,0-1 1,-1 1-1,1-1 1,-1 1-1,1 0 1,-1-1-1,1 1 1,-1 0 0,1-1-1,-1 1 1,1 0-1,-1 0 1,0-1-1,1 1 1,-1 0-1,1 0 1,-1 0 0,0 0-1,1 0 1,-1 0-134,-1 0 122,1 0 1,0 1 0,0-1-1,0 1 1,0-1-1,0 1 1,-1 0 0,1-1-1,0 1 1,0 0-1,1 0 1,-1-1 0,-1 2-123,-1 2 160,-1 0 1,1 0-1,0 0 1,1 1 0,-1-1-1,1 1 1,-1 2-161,1-1 105,0 0 1,1 0-1,0 1 1,0-1-1,0 1 0,1-1 1,0 1-1,0-1 1,1 1-1,-1-1 1,1 1-1,1-1 1,-1 0-1,1 0 1,2 5-106,5 8 223,0 0 0,2-1 1,0 0-1,3 3-223,-4-7 147,0 0-1,-2 0 0,0 1 1,0 0-1,-1 1 1,1 6-147,-7 0 354,-2-16 39,-3-13 444,-4-28-465,2-1 0,1 0 0,2 0 0,2-3-372,0 32 26,1-9-7,0 0 1,0 0 0,2 0 0,0 0-1,1 0 1,0 0 0,5-11-20,-5 20 0,0-1 0,0 1 0,0-1 0,1 1 1,0 0-1,1 1 0,-1-1 0,1 1 0,0-1 0,1 2 0,0-1 0,0 1 0,0-1 0,0 2 1,1-1-1,3-1 0,2 0-5,-1 1-1,1 0 1,0 1 0,0 1 0,1-1 0,-1 2 0,1 0 0,-1 0 0,1 2 0,0-1 0,6 2 5,-11-1-3,0 1 0,0 1 0,-1-1 0,1 1 0,0 0 0,-1 1 0,0 0 0,1 0 0,-1 1 0,0-1 0,-1 1 0,1 1 0,-1 0 0,0 0 0,0 0 0,0 0 0,-1 1 0,4 5 3,-1-1-2,-1 1 1,-1 0-1,0 0 0,-1 1 0,0-1 0,0 1 0,-2 0 0,1 0 1,0 8 1,1 14 21,-2 1 1,0 25-22,-2-20-232,2 0 1,2 2 231,-5-37-224,1-1-1,0 0 0,0 0 1,0 0-1,1 1 1,-1-1-1,1-1 1,0 1-1,0 0 0,2 2 225,9 2-784</inkml:trace>
  <inkml:trace contextRef="#ctx0" brushRef="#br0" timeOffset="4571.211">6265 726 9194,'-29'-10'3705,"12"17"-2393,2 9-240,9 6-240,-2 12-263,8 2-313,3-1-48,5 9-96,6 1-32,1 0-32,-5-3 0,-4 1 40,-5-4 160,-2-2-496,3 1-264,8-18 328</inkml:trace>
  <inkml:trace contextRef="#ctx0" brushRef="#br0" timeOffset="4907.618">6194 299 11538,'-43'-51'4409,"18"21"-3152,4 7-657,4 2-152,13 10-240,9 11-200,9 5-112,24 23 64</inkml:trace>
  <inkml:trace contextRef="#ctx0" brushRef="#br0" timeOffset="5342.866">7073 749 4009,'1'-6'667,"0"0"1,0 0-1,0 0 0,-1 0 1,0 0-1,0 0 1,0 0-1,-1 0 0,0 0 1,0 0-1,-1 0 1,0 0-1,0 0 0,-1-2-667,1 5 159,1 0-1,-1 0 1,0 1-1,-1-1 1,1 0 0,-1 1-1,1-1 1,-1 1-1,0 0 1,1 0-1,-1 0 1,0 0-1,0 1 1,-1-1-1,1 1 1,0-1-1,-1 1 1,1 0-1,0 1 1,-1-1 0,1 0-1,-1 1 1,1 0-1,-1 0 1,-1 0-159,-8 1 119,1 0 1,-1 0 0,1 2-1,-1-1 1,1 2 0,0-1-1,0 2 1,1 0 0,-1 0-120,-6 5 38,-1 0 1,2 1-1,0 1 1,0 0-1,-1 3-38,14-11 0,-1 0 0,1 0-1,0 0 1,1 1 0,-1-1-1,1 1 1,0 0 0,0 0 0,0 0-1,1 1 1,0-1 0,0 1-1,0-1 1,1 1 0,-1 3 0,1-5-1,1-1 0,0 0 1,0 0-1,1 0 1,-1 0-1,1 1 1,-1-1-1,1 0 0,0 0 1,0 0-1,1 0 1,-1 0-1,0-1 1,1 1-1,0 0 0,-1-1 1,1 1-1,0-1 1,1 1-1,-1-1 1,0 0-1,1 0 0,-1 0 1,1 0-1,-1 0 1,1-1-1,0 1 1,0-1-1,2 1 1,14 5 1,1-1 0,0-1 0,0-1 0,0-1 0,1 0 0,7-1-1,28 4 5,-40-4-2,1 1 0,0 1 0,-1 0 0,1 1 0,-1 1 0,9 5-3,-21-9 0,0 0 1,0 1-1,-1-1 1,1 1-1,-1 0 1,0 0-1,1 0 1,-1 0-1,-1 0 1,1 1-1,0 0 1,1 2-1,-3-3 1,0 1 1,0-1-1,0 0 0,0 0 0,0 0 0,-1 1 1,1-1-1,-1 0 0,0 1 0,0-1 1,0 1-1,-1-1 0,1 0 0,-1 0 1,0 1-1,0-1 0,0 0 0,-1 2-1,-3 6 9,0 0 0,-1-1 0,0 0 0,-1 0 0,0-1 0,-1 0 0,0 0 0,0 0-1,-2-1-8,-6 7 20,-1-1 0,0-1 0,-1-1 0,-11 5-20,17-10 19,-1-1 0,-1 0 0,1-1 0,-1 0 0,0-1 0,0-1 0,0 0 0,-3-1-19,10-1 1,-1 0 1,0-1-1,1 0 0,-1-1 1,0 0-1,1 0 0,-1 0 1,1-1-1,-1 0 0,1 0 1,0-1-1,0 0 1,0-1-1,0 1 0,1-1 1,-2-1-2,5 2-40,0 1-1,0 0 1,0-1 0,1 0 0,-1 1 0,1-1-1,-1 0 1,1 0 40,1 0-23,0 0-1,0 0 0,0 0 1,0 0-1,0 0 0,1 0 1,-1 0-1,1-3 24</inkml:trace>
  <inkml:trace contextRef="#ctx0" brushRef="#br0" timeOffset="5747.797">7553 199 8530,'-9'-15'1219,"-2"-2"645,1-1 0,1-1 0,-2-5-1864,8 21 909,3 12-527,3 19-192,22 78-96,6 5-94,24 95 65,-31-83 125,-2 22-190,-17-100 14,-2-1-1,-2 1 0,-2 0 0,-2 0 0,-2 2-13,1-26 2194,0-6-1205</inkml:trace>
  <inkml:trace contextRef="#ctx0" brushRef="#br0" timeOffset="6078.516">7357 821 9722,'-9'-15'3705,"9"11"-2481,11 4-184,6-10 129,8 3-281,21-3-496,14 0-112,21-6-176,12 6-32,1-1 232,-12-2-160,-7 16 3385,-15 0-2553</inkml:trace>
  <inkml:trace contextRef="#ctx0" brushRef="#br0" timeOffset="6441.014">8174 665 8514,'58'-35'3609,"-63"43"-1889,0 4-368,-2 11-192,0 9-375,5 13-497,-3 9-96,5 4-112,0-3-16,0-2-8,6-4 16,2-10 88,2-5-40,4-13-544,3-7 4113,-2-17-2937</inkml:trace>
  <inkml:trace contextRef="#ctx0" brushRef="#br0" timeOffset="6442.014">8215 198 11026,'-14'-65'4049,"13"25"-3345,4 6-216,8 7-31,6 15-369,1 17 32</inkml:trace>
  <inkml:trace contextRef="#ctx0" brushRef="#br0" timeOffset="6789.468">8923 774 6121,'-3'-10'1068,"-1"1"1,0-1-1,0 1 0,-1 0 0,0 0 0,-1 1 0,0-1 0,-6-6-1068,10 13 79,0 1-1,1-1 0,-1 0 1,0 0-1,-1 1 0,1 0 0,0-1 1,0 1-1,-1 0 0,1 0 0,0 0 1,-1 0-1,1 0 0,-1 1 0,1-1 1,-1 1-1,0 0 0,1 0 1,-1 0-1,1 0 0,-1 0 0,0 0 1,1 1-1,-1-1 0,1 1 0,-1 0 1,1-1-1,-1 1 0,1 0 1,0 1-1,0-1 0,-1 0 0,1 1 1,0-1-1,0 1 0,0 0 0,-1 0-78,-9 11 35,-1 1 0,1 0 1,1 0-1,1 1 0,0 1 0,1-1 0,0 2 0,1-1 0,1 1 0,1 0 0,-1 7-35,3-12 7,2-1 1,0 1-1,0 0 0,1-1 1,0 1-1,1 0 1,0 0-1,2 4-7,-1-8 5,0-1-1,1 0 1,0 0 0,0 0-1,1 0 1,0 0-1,0-1 1,0 1 0,1-1-1,0 0 1,0 0 0,1 0-1,0-1 1,1 2-5,4 2 31,0-1 0,1 1 0,0-2 1,0 0-1,1 0 0,0-1 0,0 0 0,1-1 0,7 2-31,-1-1 559,0-1-1,1-1 1,-1-1-1,1-1 1,0 0-1,10-2-558,18-3 1430,15-4-1430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28.50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429 147 3777,'90'-6'2186,"-89"6"-2048,0 1 1,0-1 0,0-1 0,0 1-1,0 0 1,0 0 0,0 0-1,0 0 1,0-1 0,0 1 0,0 0-1,0-1 1,0 1 0,0-1 0,0 1-1,0-1 1,0 0 0,-1 1-1,1-1 1,0 0 0,0 0 0,-1 1-1,1-1 1,0 0 0,-1 0 0,1 0-1,-1 0 1,1 0 0,-1 0 0,0 0-1,1 0 1,-1 0 0,0 0-1,0 0 1,0 0 0,0 0 0,0 0-1,0 0 1,0 0-139,0-2 331,-1 0 1,0 0-1,0 0 0,0 0 0,0 0 1,0 0-1,-1 0 0,-1-2-331,-1-1 225,0 0-1,-1 1 1,1 0-1,-1 0 1,-1 0-1,1 0 1,-1 1-1,0 0 1,0 0 0,0 0-1,0 1 1,0 0-1,-1 0 1,0 1-1,1 0 1,-1 0 0,0 0-1,-5 0-224,-1 1 49,0-1 0,0 2 0,0-1 0,0 2 0,0 0 0,0 0 1,0 1-1,0 1 0,-12 4-49,7-1 12,0 1 0,0 1 1,1 1-1,0 1 0,0 0 1,-3 4-13,9-6 2,1 0 0,0 1 1,1 1-1,0-1 0,1 1 1,0 1-1,0-1 0,1 1 1,0 1-1,1 0-2,-6 16 2,2 2 0,1 0 1,1 0-1,1 0 0,2 1 0,1 0 0,1 0 0,2 1 1,1-1-1,2 0 0,4 21-2,-4-36 7,1 0 0,1 0 1,0 0-1,1-1 0,1 1 0,0-1 1,1-1-1,1 1 0,0-1 0,1-1 1,1 1-1,0-2 0,0 1 0,2-1 1,-1-1-1,1 0 0,1-1 0,0 0 1,0-1-1,1 0 0,1-1 0,-1-1 1,7 2-8,4 2 16,1-1 1,0-2 0,0-1-1,1 0 1,0-2 0,0-2-1,0 0 1,0-1 0,1-2-1,-1-1 1,0-1 0,0-2-1,0 0 1,0-2 0,-1-1-1,5-2-16,43-21-17</inkml:trace>
  <inkml:trace contextRef="#ctx0" brushRef="#br0" timeOffset="361.56">1076 206 7066,'-3'-2'988,"-27"-12"4129,30 14-5046,-1 0 0,0 0-1,1-1 1,-1 1 0,0 0-1,1 0 1,-1 0 0,0 0 0,1 0-1,-1 0 1,0 0 0,1 1-1,-1-1 1,1 0 0,-1 0-1,0 0 1,1 1 0,-1-1 0,1 0-1,-1 1 1,0-1 0,1 0-1,-1 1 1,1-1 0,-1 1 0,1-1-1,-1 1 1,1-1 0,0 1-1,-1-1 1,1 1 0,0-1-1,-1 1 1,1 0 0,0-1 0,0 1-1,-1 0 1,1-1 0,0 1-1,0 0 1,0-1 0,0 1-1,0 0 1,0 0-71,0 18 161,0 1 0,1-1 0,1 0-1,1 1 1,1-1 0,1 0 0,5 14-161,5 21 236,-9-28-121,-1 0-1,0 1 1,-2-1 0,-2 1 0,0-1 0,-1 1 0,-2 0-1,-1-1 1,-3 16-115,-1-16 55,-1 7 70,1 0 0,2 1 0,0 5-125,5-38 1,1 17-106,-1-18 95,0 0 0,0 1 0,0-1 0,0 1 0,0-1-1,0 0 1,0 1 0,0-1 0,0 0 0,0 1 0,0-1 0,0 0 0,0 1 0,1-1 0,-1 0 0,0 1 0,0-1-1,0 0 1,1 0 0,-1 1 0,0-1 0,0 0 0,1 0 0,-1 1 0,0-1 0,1 0 0,-1 0 0,0 0 0,1 1-1,-1-1 1,0 0 0,1 0 0,-1 0 0,0 0 0,1 0 0,-1 0 10,14-9-188</inkml:trace>
  <inkml:trace contextRef="#ctx0" brushRef="#br0" timeOffset="709.977">914 219 11490,'-2'-5'606,"0"1"-1,1-1 1,-1 1-1,1-1 1,0 0-1,0 1 0,1-1 1,-1 0-1,1-3-605,0 5 108,1 0 0,-1 0 0,1 0 0,0 0-1,0 0 1,0 0 0,0 1 0,0-1-1,1 0 1,-1 1 0,1-1 0,0 1 0,0-1-1,0 1 1,0 0 0,1-1-108,5-4 73,0 1 0,1 0 1,-1 1-1,1 0 0,1 0 0,-1 1 1,0 0-1,1 0 0,0 1 0,9-1-73,17-3 43,1 1-1,12 1-42,-13 1 6,-1 2 0,1 2-1,0 1 1,-1 1-1,1 3 1,10 2-6,-33-4 1,-1 0 0,1 1 0,-1 1-1,0-1 1,-1 2 0,1 0 0,-1 0 0,0 1 0,0 0 0,-1 1 0,0 0 0,-1 1 0,1 0 0,-2 1 0,1-1-1,-1 2 1,-1-1 0,0 1 0,1 2-1,1 6 7,0 1-1,-1-1 1,-1 1-1,-1 1 0,-1-1 1,-1 1-1,-1 0 1,0 0-1,-2 1 1,0-1-1,-1 0 1,-2 0-1,0 0 1,-4 18-7,0-13 11,-1 0 0,-1-1 0,-2 0 1,0 0-1,-2-1 0,-1 0 1,0-1-1,-2 0 0,0-1 1,-2-1-1,-11 12-11,-29 23 121,-3-2-1,-3-2-120,41-34 55,0-1 1,-2-1-1,-12 5-55,26-15 24,0-1 1,-1 0-1,1-1 1,-1-1 0,0 1-1,0-2 1,-1 1-1,1-2 1,-9 1-25,18-1 24,0-1 0,0 0 0,0 0 0,0 0 0,0 0 0,0 0 0,0 0 0,0 0 0,0-1 0,0 1 0,0-1 0,0 0 0,0 1 0,0-1 0,0 0-1,0 0 1,1 0 0,-1 0 0,0 0 0,1-1 0,-1 1 0,1 0 0,-1-1 0,1 1 0,0-1 0,0 0 0,0 1 0,0-1 0,0 0 0,0 0 0,0 1 0,0-1 0,1 0 0,-1-2-24,1-14 2176,12-32-1025</inkml:trace>
  <inkml:trace contextRef="#ctx0" brushRef="#br0" timeOffset="1278.003">2489 113 6937,'-1'-5'480,"-1"1"-1,0 0 0,0 0 0,0 0 0,0 0 0,-1 0 0,1 0 0,-1 0 1,0 1-1,0 0 0,0-1 0,-1 1 0,1 0 0,-1 1 0,0-1 0,-2-1-479,0 2 260,1-1 0,-1 1 0,0 0 0,0 0 0,0 1 0,-1 0 0,1 0 0,0 0-1,0 1 1,-1 0 0,-1 0-260,-6 1 88,-1 1 1,1 0-1,0 2 0,0-1 0,0 2 0,0 0 0,1 0 1,-1 1-1,1 1 0,-2 2-88,-4 4 15,1 0 0,1 2 1,0 0-1,1 1 0,1 0 0,0 1 0,1 1 1,1 1-1,1 0 0,0 0 0,2 1 0,0 1 0,1-1 1,1 4-16,2-8 2,0 1 0,2-1 1,0 1-1,1 0 0,1 1 1,0-1-1,1 0 0,1 1 1,1-1-1,0 0 0,1 0 1,1 1-1,1-1 0,0-1 1,1 1-1,1-1 0,1 0 1,5 10-3,-4-14 11,0 0 1,1-1 0,0 0-1,1-1 1,0 0 0,0 0-1,1-1 1,1-1 0,-1 0-1,1 0 1,1-1 0,-1-1-1,1 0 1,0 0 0,4-1-12,8 3 43,0-1 1,1-1 0,0-1-1,0-1 1,0-2-1,1 0 1,17-3-44,-15-1 54,0-2-1,-1-1 1,1-1 0,-2-2 0,16-6-54,13-4 8</inkml:trace>
  <inkml:trace contextRef="#ctx0" brushRef="#br0" timeOffset="1666.36">3168 65 8210,'-11'-11'1347,"3"1"111,0 2 0,-1-1 0,0 1-1,-1 0 1,-4-2-1458,14 10 29,0 0 0,-1 0 0,1 0-1,0 0 1,0 0 0,-1 0 0,1 0-1,0 0 1,0 0 0,-1 0 0,1 0-1,0 0 1,0 0 0,-1 0 0,1 0 0,0 0-1,0 0 1,0 0 0,-1 0 0,1 0-1,0 1 1,0-1 0,-1 0 0,1 0-1,0 0 1,0 0 0,0 1 0,0-1-1,-1 0 1,1 0 0,0 0 0,0 0 0,0 1-1,0-1 1,0 0 0,0 0 0,0 1-1,-1-1 1,1 0 0,0 0 0,0 1-1,0-1 1,0 0 0,0 0 0,0 0 0,0 1-1,0-1 1,0 0 0,0 0 0,0 1-1,0-1 1,1 0 0,-1 0 0,0 1-1,0-1 1,0 0 0,0 0 0,0 0-1,0 1-28,4 23-60,-3-17 162,8 90 66,-4 1 1,-6 53-169,1 28 201,0-161-168,3 70 449,-8 57-482,5-144 51,-1 1 0,1 0 0,0 0 1,0 0-1,0 0 0,0 0 0,0 0 1,0-1-1,1 1 0,-1 0 1,1 0-1,-1 0 0,1-1 0,0 1 1,0 1-52,0-3 37,0 1 0,0 0-1,1 0 1,-1-1 0,0 1 0,0-1 0,1 1 0,-1-1 0,0 1 0,1-1 0,-1 0 0,1 1 0,-1-1-1,0 0 1,1 0 0,-1 0 0,1 0 0,-1-1 0,0 1 0,1 0 0,0-1-37,65-10 478,26-9-478,47-9 248,-113 25-715,2 1 0,-1 1-1,0 2 1,3 1 467,43 7-779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34.7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92 553 6801,'-55'-113'2942,"37"86"-1619,6 21 28,10 6-1032,1 0-288,1 0 0,0 0-1,0 1 1,-1-1 0,1 0 0,0 0-1,0 0 1,-1 1 0,1-1 0,0 0-1,0 0 1,0 1 0,0-1 0,-1 0-1,1 0 1,0 1 0,0-1 0,0 0 0,0 1-1,0-1 1,0 0 0,0 1 0,0-1-1,0 0 1,0 0 0,0 1 0,0-1-1,0 0 1,0 1 0,0-1 0,0 0-1,0 1 1,0-1 0,0 0 0,0 0-1,1 1 1,-1-1 0,0 0 0,0 1 0,0-1-1,0 0 1,1 0 0,-1 0 0,0 1-31,8 18 154,24 48 179,75 173 599,-91-195-833,-1 0 1,-2 1 0,-3 1-1,3 26-99,-9-46 43,-1 0 0,-1 0-1,-2 0 1,0 0 0,-4 22-43,4-48 20,-1 0 1,1 1-1,0-1 1,0 0-1,-1 0 1,1 1-1,0-1 1,-1 0-1,1 0 1,-1 0-1,0 1 0,1-1 1,-1 0-1,0 0 1,0 0-1,0 0 1,0 0-21,0-1 33,1 0-1,-1 1 1,1-1 0,-1 0-1,1 0 1,-1 0 0,1 0 0,-1 0-1,1-1 1,-1 1 0,1 0 0,-1 0-1,1 0 1,0 0 0,-1 0 0,1-1-1,-1 1 1,1 0 0,-1-1-1,1 1 1,0 0 0,-1 0 0,1-1-1,0 1 1,-1-1 0,1 1 0,0 0-1,-1-1 1,1 1-33,-4-6 256,0 0-1,1 0 1,-1 0-1,1-1 1,-2-6-256,-24-75 133,4-1 0,3-1 0,5-2 0,4 1 0,0-40-133,10 91-1,2 0-1,1 0 0,2 0 0,2 0 0,2 0 0,1 1 1,3-4 1,-4 25-10,0 1 0,1 0 1,0 0-1,1 1 1,1 0-1,1 1 1,7-10 9,-8 14-12,0 1 0,1 0 0,0 0 1,1 1-1,0 1 0,0-1 0,1 2 1,0 0-1,0 0 0,9-3 12,-14 7-6,0 1 0,0-1 0,0 1 0,0 1 0,1-1-1,-1 1 1,0 1 0,1-1 0,-1 1 0,0 0 0,1 1 0,-1 0 0,0 0 0,1 1-1,-1 0 1,0 0 0,0 0 0,0 1 0,-1 0 0,1 0 0,-1 1 0,1 0 0,-1 0-1,0 0 1,-1 1 0,1 0 0,-1 0 0,0 1 0,0-1 0,0 1 0,2 4 6,2 5-5,0-1 0,-1 1 0,0 0 1,-1 1-1,-1-1 0,0 1 0,-1 1 1,-1-1-1,-1 1 0,0 0 0,-1 0 0,-1 0 1,-1-1-1,0 1 0,-2 14 5,-2-3-1,-1 0 0,-1 0-1,-1-1 1,-2 0 0,-1 0 0,-1-1 0,-1 0-1,-1-1 1,-3 3 1,-20 31 8,-19 20-8,39-57 8,-2-1 0,0-1 0,-1-1 0,-1-1 0,-3 1-8,20-16 8,-1 0 0,0 0-1,0-1 1,0 0 0,0 0 0,-1 0-1,1 0 1,-1-1 0,1 1 0,-1-1-1,-1 0-7,5-1 4,0 0 0,0 0-1,0 0 1,0 0 0,0 0 0,0 0-1,0 0 1,0-1 0,0 1 0,0 0-1,0-1 1,0 1 0,0 0-1,0-1 1,0 0 0,1 1 0,-1-1-1,0 1 1,0-1 0,1 0 0,-1 0-4,0 0 3,0-1-1,0 0 1,0 1 0,0-1 0,1 0 0,-1 0 0,1 0 0,-1 0 0,1 0 0,0 1 0,0-1 0,-1 0 0,1 0 0,1 0 0,-1-1-3,0-1-2,0 1 0,1 0 0,-1-1 0,1 1 0,0 0 0,0-1-1,0 1 1,0 0 0,1 0 0,-1 0 0,1 0 0,0 0 0,-1 0 0,2 1 0,-1-1 0,0 0 0,2 0 2,0 0-7,-1 0 1,1 0 0,0 1 0,1-1 0,-1 1 0,0 0-1,1 1 1,-1-1 0,1 1 0,-1 0 0,5-1 6,2 1-9,-1 0 0,1 0 1,0 2-1,-1-1 0,1 1 1,0 1-1,-1 0 0,0 0 1,1 1-1,-1 0 0,1 1 9,11 7-4,0 0-1,-2 1 0,1 1 0,-2 0 0,0 2 0,4 5 5,33 32-70,14 21 70,-35-35 135,2-1 1,1-2 0,1-2-1,3-1-135,8-3 484,5-11-180</inkml:trace>
  <inkml:trace contextRef="#ctx0" brushRef="#br0" timeOffset="775.545">1206 833 4449,'-1'0'268,"0"1"0,1-1 0,-1 1-1,1 0 1,-1-1 0,1 1 0,-1 0 0,1-1 0,0 1 0,-1 0 0,1 0 0,0-1-1,-1 1 1,1 0 0,0 0 0,0 0 0,0 0 0,0-1 0,0 1 0,0 0 0,0 0-1,0 0 1,0-1 0,0 2-268,1-1 200,0 1 0,-1-1 1,1 1-1,0-1 0,0 1 0,0-1 0,0 1 0,0-1 1,0 0-1,0 0 0,1 0 0,-1 1-200,4 1 181,-1 0 0,1 0-1,-1 0 1,1-1 0,0 1 0,0-1 0,3 1-181,9 1 205,1 0 0,-1-1-1,1-1 1,-1-1 0,1 0 0,0-1 0,-1-1 0,1-1 0,4-1-205,-11 1 38,-1 0 0,0 0 1,0-1-1,0-1 0,0 0 0,0 0 1,-1-1-1,0 0 0,0 0 1,0-1-1,-1-1 0,0 1 0,0-1 1,0-1-1,-1 1 0,1-3-38,-6 7 29,1-1 0,-1 1 0,0-1 0,-1 0 0,1 1 0,-1-1 0,0 0 0,0 0 0,0 0 0,0 0 0,-1 0 0,1-1 0,-1 1 0,0 0 0,0 0 0,-1 0 0,1 0 0,-1 0 0,0 0-1,0 0 1,0 0 0,-1 0 0,1 0 0,-1 1 0,0-1 0,-2-3-29,1 3 10,0-1 0,0 1-1,0 0 1,-1 0 0,0 0 0,1 1-1,-1-1 1,-1 1 0,1 0 0,0 0-1,-1 0 1,1 1 0,-1-1 0,0 1-1,0 0 1,0 1 0,0-1 0,0 1-1,0 0 1,-1 0 0,0 1-10,-5 0-4,-1 1 1,1 0 0,0 0-1,0 2 1,0-1-1,0 2 1,0-1-1,1 1 1,-1 1 0,1 0-1,0 0 1,-1 2 3,-4 3-5,1 0 0,0 1 0,1 0 0,0 1 0,0 0 0,1 1 0,-4 7 5,5-4 0,0-1 1,2 2 0,0-1-1,1 1 1,0 1-1,1-1 1,1 1 0,1 0-1,1 1 1,0 3-1,2-14 6,1 1 1,0-1-1,1 1 1,0 0-1,0-1 1,1 1-1,0-1 1,0 1-1,1-1 1,0 1-1,1-1 0,0 0 1,0 0-1,1 0 1,0 0-1,0-1 1,1 1-1,-1-1 1,2 0-1,-1-1 1,1 1-1,0-1 1,2 1-7,7 4 34,0 0 1,1-2 0,0 0 0,1 0 0,0-2 0,0 0 0,1-1 0,-1 0 0,2-2 0,6 1-35,-1-1-140,0-1 1,0-1 0,1-1-1,-1-1 1,0-1-1,1-2 1,18-3 139,19-10-408</inkml:trace>
  <inkml:trace contextRef="#ctx0" brushRef="#br0" timeOffset="1316.187">2426 713 7490,'-1'-4'508,"-1"0"0,0 0 0,0 1 0,0-1 0,-1 1 0,1-1 0,-1 1 0,0 0 0,1 0 0,-2 0 0,1 1 0,0-1 0,0 1 0,-2-1-508,1 1 214,-1 0-1,0 1 0,1-1 1,-1 1-1,0 0 0,0 0 1,0 1-1,0 0 0,0 0 1,0 0-1,-4 1-213,-4 0 137,0 1 0,0 0-1,1 1 1,-1 1 0,1 0 0,-1 1-1,1 0 1,1 1 0,-1 0 0,1 1 0,-3 2-137,7-5 5,1 1 0,0 0 1,0 0-1,1 0 1,0 1-1,0 0 0,0 0 1,0 0-1,1 1 0,0-1 1,0 1-1,1 0 1,0 0-1,0 1 0,1-1 1,0 0-1,0 1 1,0-1-1,1 6-5,0-8 2,1 0 1,0-1-1,1 1 0,-1 0 1,1-1-1,0 1 0,0-1 0,1 1 1,-1-1-1,1 0 0,0 1 1,0-1-1,0 0 0,0 0 1,1 0-1,0-1 0,0 1 1,0-1-1,0 1 0,1-1 1,-1 0-1,1 0 0,-1 0 0,4 1-2,10 5 8,0-1 0,0 0-1,1-1 1,-1-1 0,13 2-8,21 8 11,-42-12-8,0-1-1,-1 1 0,0 0 0,0 1 1,0 0-1,0 0 0,-1 0 1,2 3-3,-6-6 0,-1 1 1,0 0-1,1 0 1,-1 0-1,0 0 1,-1 0 0,1 0-1,0 0 1,-1 0-1,0 1 1,0-1-1,0 1 1,0-1 0,0 1-1,-1-1 1,1 1-1,-1 0 1,0-1-1,0 1 1,0 0-1,-1-1 1,0 1-1,0 4 7,-2 0-1,1 0 1,-1 0-1,-1 0 1,1-1 0,-1 0-1,0 1 1,-1-1 0,0-1-1,0 1 1,0-1-1,-1 0 1,0 0 0,-3 2-7,-2 1 18,0 1 0,-1-2 1,-1 0-1,1 0 1,-1-1-1,-1-1 0,-8 3-18,17-7 18,0-1-1,-1 1 1,1-2-1,-1 1 1,1-1-1,-1 1 1,1-2-1,-1 1 0,1 0 1,0-1-1,-1 0 1,1-1-1,-1 1 1,1-1-1,0 0 1,0 0-1,0-1-17,1 2 13,1-1 1,-1 0-1,1 0 0,-1 0 1,1-1-1,0 1 0,0-1 1,0 0-1,1 0 0,-1 0 0,1 0 1,0 0-1,-1-1 0,1 1 1,1 0-1,-1-1 0,0 0 1,1 1-1,0-1 0,0 0 1,0 0-1,0 0 0,0-2-13,2-6-205,8 5 106</inkml:trace>
  <inkml:trace contextRef="#ctx0" brushRef="#br0" timeOffset="1775.522">3092 809 7394,'-4'-4'560,"1"-1"-1,-1 2 1,0-1 0,0 0 0,0 1 0,0-1 0,-1 1 0,1 1 0,-1-1 0,0 0 0,0 1 0,0 0 0,0 0 0,-5 0-560,3 0 275,0 1 0,-1 0 0,1 1 0,0 0 0,0 0 0,-1 1 0,1-1 0,0 2 0,0-1 0,-5 2-275,2 0 62,0 1 1,1 0 0,-1 0-1,1 1 1,0 0 0,0 1-1,1-1 1,0 2 0,0-1-1,0 1 1,0 1 0,1-1-1,1 1 1,-1 1 0,-3 6-63,2-1 17,1-1 1,1 1-1,0 0 1,1 0-1,1 0 0,0 1 1,1 0-1,0 0 1,1 0-1,1 0 1,1 0-1,0 2-17,0-11 3,1 0 0,0-1 0,0 1 0,0-1 0,1 1 0,-1-1 1,1 0-1,1 1 0,-1-1 0,1 0 0,0 0 0,0-1 0,0 1 0,1 0 0,0-1 0,-1 0 0,2 0 0,-1 0 0,0-1 0,1 1 1,-1-1-1,1 0 0,0 0 0,0-1 0,1 1 0,-1-1 0,0 0 0,1-1 0,-1 1 0,1-1 0,0 0-3,4 0 8,-1 1 0,1-1-1,-1-1 1,1 0 0,-1 0 0,1-1-1,-1 0 1,1-1 0,-1 0 0,0 0 0,0-1-1,0-1 1,0 1 0,0-1 0,-1-1-1,0 1 1,0-1 0,3-3-8,-6 4 13,0 0-1,-1-1 1,1 0 0,-1 0 0,0 0-1,0-1 1,0 1 0,-1-1 0,0 0 0,0 0-1,0 0 1,-1 0 0,0-1 0,0 1-1,0-6-12,-1 2 15,0 1-1,-1 0 1,0 0-1,-1 0 1,1 0-1,-2-1 1,0 1-1,0 0 1,0 1-1,-1-1 1,0 0-15,-2-2 6,0-1 1,-1 1-1,0 0 0,-1 0 1,0 1-1,0 0 1,-1 0-1,0 1 0,-1 0 1,0 0-1,-1 1 1,0 0-1,0 1 0,0 0 1,-1 0-1,-10-3-6,18 8-5,-1 0 0,0 1-1,1 0 1,-1 0 0,0 0-1,0 0 1,0 1 0,1-1-1,-1 1 1,0 0 0,0 0-1,0 0 1,0 1 0,-1 0 5,5-1 0,0 0 0,-1 0 0,1 1 0,0-1 0,0 0 0,-1 0 0,1 1 0,0-1 0,0 0 1,-1 1-1,1-1 0,0 0 0,0 1 0,0-1 0,0 0 0,-1 1 0,1-1 0,0 1 0,0-1 1,0 0-1,0 1 0,0-1 0,0 1 0,0-1 0,0 0 0,0 1 0,0-1 0</inkml:trace>
  <inkml:trace contextRef="#ctx0" brushRef="#br0" timeOffset="2426.68">3489 138 5697,'-11'-17'3647,"6"8"201,2 24-1695,2 35-1751,3 0 1,2-1 0,2 1 0,2-1-1,4 8-402,24 134 1033,-6 23-1033,14 82 324,-25-150-2,-16-135-443,0-8 57</inkml:trace>
  <inkml:trace contextRef="#ctx0" brushRef="#br0" timeOffset="3044.911">3934 823 6841,'9'-79'3029,"-9"75"3296,-2 15-5112,-3 25-1477,4-20 325,-2 15 112,1 0 0,2 0-1,0 0 1,3 0 0,2 13-173,-2-28 43,1 1 0,1-1 0,0-1 0,1 1 0,1-1 0,0 0 0,4 5-43,-8-16 13,-1 0 0,1-1 0,0 1 0,0-1 0,0 0-1,0 0 1,1 0 0,-1 0 0,1 0 0,0-1 0,0 0-1,0 0 1,0 0 0,0 0 0,0 0 0,1-1 0,-1 0-1,0 0 1,1 0 0,-1-1 0,1 1 0,-1-1 0,1 0-1,-1 0 1,1-1 0,-1 1 0,1-1 0,-1 0 0,2 0-13,4-2 53,0 0 0,0-1 0,0 0 1,0 0-1,0-1 0,-1 0 0,0-1 0,0 0 1,-1 0-1,1-1 0,-1 0 0,-1 0 1,0-1-1,1 0-53,1-4 101,-1-1 0,0 1 1,0-1-1,-2-1 0,1 1 0,-2-1 1,0 0-1,0-1 0,1-11-101,10-62 276,5-20-103,-15 93-176,-2 21-22,-2 27-13,-1 3 13,2 1 0,1-1 0,6 22 25,-7-46 45,0 0-1,1-1 1,0 0-1,1 0 0,0 0 1,1-1-1,0 1 1,1-1-1,0-1 0,1 1 1,0-1-1,0-1 1,1 1-45,2 1 615,1 0 1,0-1 0,0 0 0,1-1 0,8 4-616,39 12 1313</inkml:trace>
  <inkml:trace contextRef="#ctx0" brushRef="#br0" timeOffset="3611.679">5185 135 8274,'5'-92'7271,"-2"79"-6193,-1 13-602,-2 8-158,-5 18-255,2 0 0,0 0 1,2 0-1,3 26-63,14 108 112,-10-113-30,33 202 282,-7-62-175,-19-105-331,4-1-1,4-1 0,9 16 143,-26-84-345</inkml:trace>
  <inkml:trace contextRef="#ctx0" brushRef="#br0" timeOffset="3978.515">4947 809 7962,'12'-3'3664,"14"-10"-1599,7 5-441,13-2-327,13-1-425,8 0-488,8 1-80,2 0-208,-5 2 48,-6 5-264,-6 6-168,-9 3 200</inkml:trace>
  <inkml:trace contextRef="#ctx0" brushRef="#br0" timeOffset="4333.605">5830 671 9450,'2'-5'2378,"1"-3"2762,3 23-4615,0 8-379,2 1 0,1-1 0,8 15-146,20 48 136,-25-54-264,-2-1 1,-1 2-1,-1-1 1,-2 1-1,-1 1 1,-2-1-1,0 9 128,-2-35-937,3-5 263</inkml:trace>
  <inkml:trace contextRef="#ctx0" brushRef="#br0" timeOffset="4334.605">5861 269 11010,'-38'-45'4577,"20"9"-2736,4 7-705,4 2-504,10 8-320,4 10-288,3 5-280,24 14 184</inkml:trace>
  <inkml:trace contextRef="#ctx0" brushRef="#br0" timeOffset="5000.423">6421 757 5377,'65'-6'3098,"-64"6"-3001,-1 0 0,1 0 0,-1 0 0,1 0 1,-1 0-1,1-1 0,-1 1 0,0 0 0,1 0 0,-1 0 0,1-1 0,-1 1 0,0 0 0,1 0 0,-1-1 0,0 1 1,1-1-1,-1 1 0,0 0 0,1-1 0,-1 1 0,0 0 0,0-1 0,1 1 0,-1-1 0,0 1 0,0-1 0,0 1 0,0-1 1,0 1-1,1-1 0,-1 1 0,0 0 0,0-1 0,0 1 0,0-1 0,-1 1 0,1-1 0,0 1 0,0-1 0,0 1 1,0-1-1,0 1 0,-1-1 0,1 1 0,0 0 0,0-1 0,0 1 0,-1-1 0,1 1 0,0 0 0,-1-1 0,1 1 0,0 0 1,-1-1-98,-16-18 2341,17 19-2226,-1-1-12,-1 0-1,1 0 0,0 0 1,0 0-1,0 0 0,-1 0 1,1 0-1,-1 1 0,1-1 1,0 1-1,-1-1 0,1 1 1,-1 0-1,1-1 0,-1 1 1,1 0-1,-1 0 0,1 0 1,-1 0-1,1 0 0,-1 0-102,-1 1 69,0 0 0,0 0 0,0 0 0,0 0 1,1 1-1,-1-1 0,1 1 0,-1-1 0,1 1 0,-3 2-69,-3 4 28,0 0 1,1 1-1,-1 0 1,2 0-1,-4 6-28,-17 26 41,7-11-21,1 0 0,-3 10-20,18-31 4,-1 1-1,1 0 1,1 0-1,0 0 1,0 0-1,1 1 1,1-1-1,0 1 0,0 8-3,1-13 5,0-1 0,1 1 0,0 0-1,0-1 1,1 1 0,-1-1-1,1 0 1,0 1 0,1-1 0,-1 0-1,1 0 1,0 0 0,0-1-1,1 1 1,0-1 0,-1 1-1,1-1 1,1-1 0,-1 1 0,0 0-1,1-1 1,0 0 0,0 0-1,0 0 1,0-1 0,0 0 0,4 1-5,1 1 15,0-1 1,1 0-1,-1-1 1,1-1-1,0 1 1,0-2-1,-1 1 1,1-1-1,0-1 1,0 0-1,-1-1 1,1 0-1,-1 0 1,3-2-16,-4 1 20,0 0 1,-1-1 0,1 0 0,-1 0 0,0-1 0,0 0 0,0-1 0,-1 1 0,1-2 0,-2 1 0,1-1 0,1-1-21,-4 2 19,0 0 1,0 0-1,-1-1 0,1 1 1,-2-1-1,1 0 1,-1 0-1,1 0 0,-2 0 1,1 0-1,-1 0 0,0 0 1,-1 0-1,0-1 1,0 1-1,0-1-19,-1-3 17,-1 1 0,0 0 0,0 0 0,-1 0 0,0 0 0,-1 0 0,0 0 0,0 1 0,-1 0 0,0 0 0,-1 0 0,0 0-17,2 3-67,-1 1-1,1 0 1,-1 0-1,1 1 1,-1-1-1,-1 1 1,1 0-1,-1 0 1,1 1-1,-1 0 0,0 0 1,0 0-1,0 0 1,-1 1-1,1 0 1,-1 1-1,1-1 1,-1 1-1,-3 0 68,-3 4-885,10 8 310</inkml:trace>
  <inkml:trace contextRef="#ctx0" brushRef="#br0" timeOffset="5509.332">6924 683 7466,'0'0'108,"0"0"0,0 0 1,0 0-1,0 0 0,0 0 1,0 0-1,1-1 0,-1 1 1,0 0-1,0 0 1,0 0-1,0 0 0,1 0 1,-1 0-1,0 0 0,0 0 1,0 0-1,0 0 0,0 0 1,1 0-1,-1 0 0,0 0 1,0 0-1,0 0 1,0 0-1,1 0 0,-1 0 1,0 0-1,0 0 0,0 1 1,0-1-1,0 0 0,1 0 1,-1 0-1,0 0 1,0 0-1,0 0 0,0 0 1,0 0-1,0 1 0,0-1 1,1 0-1,-1 0 0,0 0-108,7 11 1145,6 17-895,-6-2-10,0 1-1,-2 0 0,-1 0 1,-1 0-1,-2 4-239,5 30 298,1-8-12,-1-12 757,-2 0-1,-1 8-1042,-5-79 3861,2-30-3506,4 19-297,1 1 0,2 0 0,2 0 0,1 0 0,3 2-1,1-1 1,16-30-58,-27 62-3,1 1 0,0 0-1,0-1 1,1 2-1,-1-1 1,1 0 0,1 1-1,-1 0 1,1 0 0,3-2 3,-6 5-6,0 0 1,0 1 0,0-1 0,0 1 0,1 0 0,-1 0 0,0 0-1,0 0 1,1 0 0,-1 1 0,1-1 0,-1 1 0,0 0 0,1 0-1,-1 1 1,1-1 0,-1 0 0,0 1 0,1 0 0,-1 0 0,0 0 0,0 0-1,3 2 6,2 2-12,-1 0 1,1 1-1,-1 0 0,0 0 0,0 0 0,-1 1 0,0 0 0,0 0 0,-1 1 0,0 0 0,0 0 0,0 0 0,-1 0 0,1 6 12,10 22-30,-3 1 0,8 31 30,-20-66-1,7 25-4,1 0 1,1 0-1,1-1 0,8 12 5,-14-29 20,1-1-1,1 0 1,0 0-1,0 0 1,0 0-1,1-1 1,0 0 0,1-1-1,-1 0 1,1 0-1,0 0 1,1-1-1,0 0 1,5 2-20,6 0 137,0-1 0,0 0 0,0-1-1,0-1 1,14 0-137,55 7 307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32.46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0 166 4217,'44'-32'2158,"-39"25"-190,-12 6-1184,-3 4 1900,10-2 2039,3 0-4671,-1 0 1,1 1-1,-1-1 0,0 0 0,1 1 0,-1-1 1,0 1-1,0-1 0,0 1 0,0 0 1,1 2-53,6 4 76,15 16 76,-2 1 0,11 16-152,35 52 184,-43-56-131,1 0 0,3-2-1,0-2 1,10 8-53,-35-38 93,-1 0 0,1 0 0,0 0 0,0-1 0,0 1 0,0-1 0,0 0 0,1 0 0,-1 0 0,3 0-93,-5-2 66,0 0-1,-1 1 1,1-1-1,0 0 1,-1 0 0,1 0-1,0-1 1,-1 1 0,1 0-1,-1 0 1,1-1 0,0 1-1,-1-1 1,1 0-1,-1 1 1,1-1 0,-1 0-1,0 0 1,1 0 0,-1 0-1,0 0 1,0 0-1,1 0 1,-1-1 0,0 1-1,0 0 1,0-1 0,-1 1-1,1 0 1,0-1-1,0 0-65,5-11 203,-1 0 0,0 0 0,-1 0 0,0-1 0,0-6-203,11-73 274,-11 56-208,5-34-27,0 0 146,13-48-185,-15 99-466,-7 19 434,0 1 0,0-1 0,1 1 0,-1 0 0,0-1 0,0 1 0,1-1 0,-1 1 0,0 0 1,1-1-1,-1 1 0,0 0 0,1-1 0,-1 1 0,0 0 0,1-1 0,-1 1 0,1 0 0,-1 0 0,1 0 0,-1-1 0,1 1 1,-1 0-1,0 0 0,1 0 0,-1 0 0,1 0 0,-1 0 0,1 0 0,-1 0 0,1 0 32,11 9-671</inkml:trace>
  <inkml:trace contextRef="#ctx0" brushRef="#br0" timeOffset="573.016">1275 38 6289,'0'-2'352,"0"1"0,-1-1 0,1 1-1,-1-1 1,1 1 0,-1 0 0,1-1 0,-1 1-1,0-1 1,0 1 0,0 0 0,0 0 0,0-1-1,0 1 1,0 0 0,0 0 0,0 0-1,0 0 1,-1 0 0,1 1 0,-1-2-352,-2 1 350,0-1 0,1 1 0,-1-1 0,0 1 0,0 0 0,0 1 0,0-1 0,-4 1-350,-4-1 302,-1 2 0,1 0 0,-1 0 1,1 1-1,-7 2-302,8-1 84,0 1 1,0 0-1,0 0 1,1 1 0,0 1-1,0-1 1,0 2-1,1-1 1,0 1-1,-5 5-84,8-6 7,1-1 1,0 1-1,0 0 0,1 0 0,0 0 0,0 0 1,0 1-1,1 0 0,0-1 0,0 1 0,1 1 0,0-1 1,0 0-1,0 0 0,1 1 0,0 4-7,1-8 3,0-1 0,0 0 0,0 1-1,1-1 1,0 1 0,-1-1 0,1 1 0,0-1-1,1 0 1,-1 0 0,0 1 0,1-1 0,0 0 0,0 0-1,0-1 1,0 1 0,0 0 0,1-1 0,-1 1 0,1-1-1,-1 0 1,1 0 0,0 0 0,0 0 0,1 1-3,11 4 15,-1-1-1,0 0 1,1-1 0,0 0 0,5 0-15,22 7 22,-32-9-18,0 1 0,0 1 0,0 0 0,-1 1 0,0-1 0,0 2 0,0-1 0,6 7-4,-13-11 1,0 0-1,1 1 1,-1-1-1,0 1 1,0-1 0,0 1-1,-1 0 1,1 0 0,-1 0-1,1 0 1,-1 0-1,0 0 1,0 0 0,0 0-1,-1 0 1,1 1-1,-1-1 1,0 0 0,0 0-1,0 1 1,0-1 0,0 0-1,-1 0 1,1 1-1,-1-1 1,0 0 0,0 0-1,0 0 1,-1 0-1,0 2 0,-6 7 53,1 1 1,-2-2-1,0 1 0,0-1 0,-1-1 0,0 0 0,-1 0 0,0-1 0,0 0 0,-5 2-53,10-7 54,0 0 0,0-1 1,0 0-1,-1 0 0,1 0 0,-1-1 1,1 0-1,-1 0 0,0 0 1,0-1-1,0 0 0,0-1 0,0 0 1,0 0-1,0 0 0,0-1 0,0 0 1,0 0-1,1 0 0,-1-1 1,0 0-1,-2-2-54,5 2 37,-1-1 0,1 0 0,0 0 0,0 0 0,0 0 0,-1-1-37,-3-11 56,8 15-70,0-1 1,0 1-1,0-1 1,0 0-1,0 1 0,0-1 1,0 1-1,0-1 1,0 1-1,1 0 0,-1-1 1,0 1-1,0-1 1,1 1-1,-1-1 1,0 1-1,0-1 0,1 1 1,-1 0-1,0-1 1,1 1-1,-1 0 0,1-1 1,-1 1-1,1 0 1,-1 0-1,0-1 0,1 1 1,0 0 13,17-2-544,11 8 102</inkml:trace>
  <inkml:trace contextRef="#ctx0" brushRef="#br0" timeOffset="921.364">1638 537 4545,'100'-51'2889,"-100"49"207,-30 93-8361</inkml:trace>
  <inkml:trace contextRef="#ctx0" brushRef="#br0" timeOffset="1287.638">1681 585 7834,'7'4'7609,"13"0"-5056,2 0-2537,0-6 216,0-4 128,-1-2 216,-8-5 104,-6 0-136,-8-3-120,-16-4-208,-4 3-79,-11 5 159,2 6-64,10 9-3793,7 10 2785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58:42.95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24 546 5153,'-21'-3'4340,"18"2"-3038,16 2-663,8 2-462,1 0-1,-1 2 0,13 4-176,-18-5 41,0 0 0,0 0 1,1-2-1,-1 0 0,1-1 1,-1 0-1,3-1-41,124-8 213,162-3 102,935 1 539,961-92-668,-760-8-98,-969 103-79,-1 23-4,227 1 5,1547-7 21,-1824 2-30,487 17 13,-161-9 115,47-36-129,-291-6 41,384-18 47,-263 11 63,210 9 82,394-23 161,-389 6 334,1 43-644,735-14 756,-1293 0-585,194-13 34,304-24-135,-407 28-110,-77-2 82,179-7 299,330 39-132,-225 8-223,-159-7-43,-394-13-26,256 5 28,-209-8 28,1-4 0,57-12-57,-4-6 69,57-11 60,1 9 0,9 6-129,530 15 30,-185 7 3,-356-6-23,801-2 12,-432 18-21,-55-19 28,-69-1-3,-37 10-11,297 4 514,-545-6-430,-78-3-549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5:55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402 51 3177,'-7'-9'278,"6"8"-149,0 0-1,0 0 1,0 0 0,0 0 0,1 0-1,-1 0 1,0 0 0,1-1-1,-1 1 1,1 0 0,-1 0-1,1 0 1,-1-1 0,1 1-1,0-1-128,1 1 167,0 0 0,0 1-1,0-1 1,0 0-1,0 1 1,0-1-1,0 1 1,0-1-1,0 1 1,1-1 0,-1 1-1,0 0 1,0 0-1,1-1 1,-1 1-1,0 0 1,0 0-1,1 0 1,-1 1 0,1-1-167,78-7 2568,-57 3-2340,0 2-1,0 0 0,0 2 0,1 0 0,-1 2 0,10 2-227,-33-4 8,0 0-1,0 0 1,0 0-1,1 0 0,-1 0 1,0 0-1,0 0 1,1 0-1,-1 0 1,0 0-1,0 0 1,0 0-1,1 0 1,-1 0-1,0 0 1,0 0-1,0 1 1,1-1-1,-1 0 1,0 0-1,0 0 1,0 0-1,0 0 1,0 1-1,1-1 1,-1 0-1,0 0 1,0 0-1,0 1 1,0-1-1,0 0 1,0 0-1,0 0 1,0 1-1,0-1 1,0 0-1,0 0 1,0 0-1,0 1 1,0-1-1,0 0 1,0 0-1,0 1 1,0-1-1,0 0 1,0 0-8,-11 7 554,-8-3-261,0-2-1,0 0 1,-1-1-1,1-1 1,0-1 0,0-1-1,-13-3-292,4 2 218,0 0-1,-1 2 0,-8 1-217,-86 16 335,77-8-60,0-2 1,-29-2-276,44-7 321,26 2-262,0 1 1,1-1-1,-1 1 0,0 0 1,0 0-1,0 0 0,0 1-59,4 0 6,0-1-1,1 1 0,-1 0 1,1 0-1,-1 0 0,1 0 1,-1 0-1,1-1 0,-1 1 1,1 0-1,0 0 1,-1 0-1,1 0 0,0 0 1,0 0-1,0 0 0,0 0 1,0 0-1,0 0 1,0 0-1,0 0 0,0 0 1,1 0-1,-1 0 0,0 0 1,1 0-1,-1 0-5,1 8 13,4 56-3,5 4-10,58 314 72,-62-329-36,-2 0 0,-3-1 0,-2 17-36,2 77 779,0-132-598,2 60 228,-3-68-268,-1 0 1,1 1-1,-1-1 0,-1 0 1,1 0-1,-1 0 0,0 0 0,-2 2-141,5-6 69,0-1 0,1 0-1,-1 0 1,1 0 0,-1 0 0,1 0-1,0-1 1,0 1 0,-1 0-1,1-1 1,1 1 0,-1-1-69,3 2 24,0 0 0,0 0 0,0-1 0,0 0 0,0 0 0,0 0 0,1-1 0,-1 0 0,5 1-24,52 2 28,-37-3-10,90 3 67,1-4 0,-1-6 0,41-9-85,-88 6 93,-13 7-31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6:20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761 892 4337,'4'-30'2410,"-4"30"-2260,0 0 0,0 0 1,-1 0-1,1 1 0,0-1 0,0 0 1,0 0-1,0 0 0,0 0 0,-1 0 1,1 1-1,0-1 0,0 0 0,0 0 1,0 0-1,-1 0 0,1 0 0,0 0 1,0 0-1,0 0 0,-1 0 0,1 0 1,0 0-1,0 0 0,0 0 0,-1 0 1,1 0-1,0 0 0,0 0 0,-1 0 1,1 0-1,0 0 0,0 0 0,0 0 1,0 0-1,-1 0 0,1 0 0,0-1 1,0 1-1,0 0 0,0 0 0,-1 0 1,1 0-1,0 0 0,0-1 0,0 1 1,0 0-1,0 0 0,0 0 0,-1 0 1,1-1-1,0 1 0,0 0 1,0 0-151,29 71 1424,-20-50-1225,0 2 0,-1-1 0,-1 1-199,1 9 163,-2-1 0,-1 1 0,-2-1 0,-1 5-163,-2 129 242,-1-83-106,4 27-136,-2-99-215,1 1 1,-1-1 0,2 0-1,2 7 215,-1-12-1116,2-9 397</inkml:trace>
  <inkml:trace contextRef="#ctx0" brushRef="#br0" timeOffset="385.236">750 872 8250,'-3'-7'1311,"0"-1"1,0 0-1,1 0 1,-1-5-1312,3 8 203,0 0 0,-1 0 0,1 0 0,1 0 0,-1 0 0,1 0 0,0 0-1,0 1 1,0-1 0,1 0 0,0 0 0,0 1 0,0-1-203,4-5 64,0-1-1,1 1 0,0 0 1,1 1-1,0 0 1,0 0-1,1 1 1,0 0-1,1 0 0,0 1 1,0 1-1,0-1 1,1 2-1,0-1 1,0 1-1,7-1-63,-9 2 30,1 1 0,0 0 0,-1 1 0,1 0 0,0 1 0,0 0 0,1 0 0,-1 1-1,0 0 1,0 1 0,0 0 0,0 1 0,0 0 0,-1 0 0,1 1 0,0 1 0,-1-1 0,0 1 0,0 1 0,2 1-30,-3 0 1,0 0 1,-1 0-1,1 1 0,-1 0 1,-1 0-1,1 1 1,-1 0-1,-1 0 1,1 0-1,-1 1 0,-1 0 1,1 0-2,0 4 5,-1 0 0,0 0-1,0 1 1,-1-1 0,-1 1 0,0 0 0,-1 0 0,-1 6-5,0-2 5,-1-1 0,-1 0 0,0 0 0,-2 0 1,0 0-1,0 0 0,-2-1 0,0 0 0,-1 0 0,0 0 0,-2-1 1,0 0-1,0-1 0,-5 4-5,5-6 13,-2 0 1,1-1-1,-2-1 0,1 0 1,-1-1-1,-1 0 0,0 0 1,0-2-1,-6 3-13,12-7 9,-1 0 1,1 0-1,-1-1 1,1 0-1,-1 0 1,0-1-1,0 0 1,0-1-1,0 1 1,1-2-1,-1 1 1,0-1-1,0 0 1,0 0-1,0-1 1,1-1-1,-1 1 1,-5-3-10,10 3-10,0 1 0,0-1 0,0 0 1,0 0-1,0 0 0,1 0 1,-1-1-1,0 1 0,1-1 0,0 1 1,-1-2 9,3 4-18,0 0 1,0-1 0,-1 1 0,1-1 0,0 1-1,0 0 1,0-1 0,-1 1 0,1-1 0,0 1-1,0-1 1,0 1 0,0-1 0,0 1 0,0-1-1,0 1 1,0 0 0,0-1 0,0 1 0,0-1-1,0 1 1,1-1 0,-1 1 0,0-1-1,0 1 1,0 0 0,0-1 0,1 1 0,-1-1-1,0 1 18,2-1-58,-1 0-1,0 0 0,0 1 0,1-1 1,-1 1-1,1-1 0,-1 1 0,1-1 1,-1 1-1,1 0 0,-1-1 0,1 1 1,-1 0-1,1 0 0,0 0 59,38 2-483</inkml:trace>
  <inkml:trace contextRef="#ctx0" brushRef="#br0" timeOffset="863.545">1484 1150 7466,'4'-8'3056,"-3"2"-1831,3 10-209,1 12-64,-5 2-216,4 18-200,-3 2-72,5 11-96,2 1-32,-9-3-103,6 3-73,-1-12-72,-1-4 64,6-12-440,-5-7-369,0-11 433</inkml:trace>
  <inkml:trace contextRef="#ctx0" brushRef="#br0" timeOffset="1230.541">1499 729 9930,'-3'-39'4049,"-1"7"-2689,4 7-376,-1 5-559,-4 7-201,4 13-392,5 6-321,9 18 313</inkml:trace>
  <inkml:trace contextRef="#ctx0" brushRef="#br0" timeOffset="1869.639">1831 1244 6833,'-9'-19'3185,"9"19"-3061,0 0 1,-1-1-1,1 1 1,0 0-1,0-1 0,-1 1 1,1 0-1,0-1 0,0 1 1,0-1-1,0 1 0,0 0 1,-1-1-1,1 1 0,0-1 1,0 1-1,0 0 1,0-1-1,0 1 0,0-1 1,0 1-1,0-1 0,0 1 1,1 0-1,-1-1 0,0 1 1,0-1-1,0 1 1,0 0-1,1-1 0,-1 1 1,0 0-1,0-1 0,1 1 1,-1 0-1,0-1 0,0 1 1,1 0-1,-1-1 1,1 1-125,-1 0 501,1 5-197,20 100 317,-5 0 0,1 67-621,-15-119 156,-2 1 0,-2-1 1,-3 0-1,-11 50-156,13-196 866,-5-77-605,1-1-161,8-45-100,1 195 0,0 0 0,1 0 0,1 0 0,0 0 0,2 0 0,1 0 0,-5 15-4,1-1-1,-1 1 0,1-1 1,1 1-1,-1 0 0,1 0 0,0 1 1,0-1-1,1 1 0,0 0 1,0 0-1,0 0 0,0 1 0,1 0 1,0 0-1,0 0 0,0 0 0,0 1 1,6-2 4,-4 3-5,0 1 1,-1 0-1,1 0 0,0 1 1,0 0-1,0 0 1,0 0-1,0 1 0,0 1 1,-1-1-1,1 1 1,0 1-1,-1-1 0,8 4 5,-4-1-6,0 1-1,0 0 1,0 1-1,-1 0 0,0 0 1,0 1-1,-1 0 0,0 1 1,1 1 6,-5-5-3,-1 1 0,0 0 1,0 0-1,0 0 0,0 1 1,-1-1-1,0 1 0,-1 0 1,1-1-1,-1 1 0,-1 0 1,1 1-1,-1-1 0,0 0 1,-1 0-1,0 1 0,0-1 1,-1 0-1,0 3 3,-1 1-1,-1 0 1,0 0-1,-1 0 1,0 0-1,-1-1 1,0 1 0,-1-1-1,0-1 1,-1 1-1,1-1 1,-9 8 0,-8 9 16,-2-2 0,-14 12-16,25-25 8,0 0 0,0-1 0,-1-1 0,0 0 0,-15 5-8,26-12 2,1-1 0,-1 0 0,0 0 0,0 0 0,0 0 0,0 0 0,0-1 0,0 0 0,0 0 0,0 0 1,0 0-1,0 0 0,-4-2-2,6 1 10,0 1 0,0-1-1,1 0 1,-1 0 0,0 0 0,0 0 0,1 0 0,-1-1 0,1 1 0,-1 0 0,1-1 0,-1 1 0,1-1 0,0 1-1,0-1 1,0 0 0,0 0 0,0 1 0,0-1 0,0 0 0,0 0 0,1 0 0,-1 0 0,1 0 0,0 0-1,-1 0 1,1-1-10,0-1 341,0 0 0,0 0 0,0 0 0,1 1 1,-1-1-1,1 0 0,1-3-341,12-27 1156</inkml:trace>
  <inkml:trace contextRef="#ctx0" brushRef="#br0" timeOffset="2649.95">2660 1140 4761,'0'-2'313,"0"-1"-1,0 1 1,0-1-1,-1 1 1,1-1-1,0 1 1,-1-1-1,0 1 1,1-1-1,-1 1 1,0 0-1,0-1 1,0 1-1,-1 0 1,1 0-1,-1 0 1,1 0-1,-1 0 1,1 0-1,-1 0 1,0 0-1,0 1 1,0-1-1,0 1 1,0-1-1,-1 1 1,1 0-1,0 0 1,-1 0-313,-1-1 113,1 1 0,-1 0 0,1 0 0,-1 0 0,0 0 0,0 0 0,0 1 0,1 0 0,-1-1 0,0 2 0,0-1 0,0 0 0,0 1 0,1-1 0,-1 1 0,0 0 0,1 1 0,-1-1 0,-1 1-113,-5 5 65,0 0-1,0 1 0,1 0 1,0 0-1,0 1 0,1 0 1,0 0-1,1 1 0,0 0 1,1 0-1,0 1 0,0 0 0,1 0 1,1 0-1,-2 5-64,3-6-1,1 0 0,-1-1 1,2 1-1,-1 0 0,1 0 0,1 0 0,0 0 0,0 0 1,1 1 0,0-5 5,0 1 0,1-1 0,-1 1 0,1-1 0,1 0 1,-1 0-1,1 0 0,0 0 0,0 0 0,1-1 0,0 0 0,0 1 1,4 3-6,-6-6 4,1-1 1,-1 1-1,0-1 1,1 0 0,0 0-1,-1 0 1,1 0-1,0-1 1,0 1 0,0-1-1,0 0 1,0 0-1,0 0 1,0 0 0,1 0-1,-1-1 1,0 1-1,0-1 1,1 0 0,-1 0-1,0 0 1,2 0-5,1-2 12,-1 0 0,0 0-1,0 0 1,0 0 0,0-1 0,0 0 0,0 0 0,-1 0 0,1-1 0,-1 1 0,0-1 0,0 0 0,0-1-12,7-7 31,0 0-1,-1 0 1,0-1 0,-1 0 0,-1-1 0,0 0-1,4-12-30,-8 17 13,-1 0 0,-1-1 0,0 1 0,0-1 0,-1 1-1,0-1 1,0 1 0,-1-1 0,0 0 0,-1 1 0,0-1 0,-1 0-1,-1-5-12,-17-44 8,44 116-4,30 53-4,-42-90-15,1 1 1,1-2 0,0 0-1,2 0 1,0-2 0,14 13 14,-26-27-103,1 1-1,-1 0 1,1-1 0,-1 0 0,1 0-1,0 0 1,0-1 0,0 1 0,1-1-1,-1-1 1,0 1 0,1-1 0,-1 0-1,1 0 1,-1 0 0,1-1 0,3 0 103,26-8-410</inkml:trace>
  <inkml:trace contextRef="#ctx0" brushRef="#br0" timeOffset="3005.367">3114 719 7466,'-29'-66'10142,"31"109"-9717,3 0 0,8 41-425,-1-16 141,8 93 76,21 116 83,-33-243-343,-1-1-409,-1 0 1,-1 0-1,0 30 452,-5-55-1355,-3-14 555</inkml:trace>
  <inkml:trace contextRef="#ctx0" brushRef="#br0" timeOffset="3342.449">2971 1132 9266,'-28'-15'4361,"21"2"-1737,4 0-855,21 0-681,7-4-360,20 3-408,2 3-112,13 2-8,3 4-168,4 10-5121,-8 5 3849</inkml:trace>
  <inkml:trace contextRef="#ctx0" brushRef="#br0" timeOffset="3866.855">3823 1055 4673,'30'-89'2386,"-29"88"-2164,-1-1 1,1 0 0,-1 1-1,0-1 1,1 0-1,-1 0 1,0 1 0,0-1-1,0 0 1,0 0-1,0 1 1,-1-1 0,1 0-1,0 1 1,-1-1-1,1 0-222,-1 1 103,1 0 0,-1 1-1,1-1 1,-1 0 0,0 1 0,1-1-1,-1 0 1,0 1 0,1-1-1,-1 1 1,0-1 0,0 1-1,0-1 1,1 1 0,-1-1-1,0 1 1,0 0 0,0-1-1,0 1 1,0 0-103,-3 0 228,0-1 1,1 1-1,-1 0 0,0 1 1,0-1-1,0 1 0,1-1 0,-3 2-228,-7 2 396,1 0 0,0 1-1,0 1 1,1 0-1,-11 7-395,-51 39 816,68-48-760,-3 1-25,1 1 0,0 0 1,1 0-1,-1 1 0,1-1 0,1 1 0,-1 1 0,1-1 0,0 1 0,1 0 0,0 0 0,0 1 0,1-1 0,0 2-31,2-9 1,1 1 0,-1 0 0,1 0 0,-1 0 0,1-1 0,0 1 0,0 0 0,0 0 0,0 0 1,1-1-1,-1 1 0,0 0 0,1 0 0,-1-1 0,1 1 0,-1 0 0,1 0 0,0-1 0,0 1 0,1 1-1,0-1 1,0 0 1,0 1-1,1-1 0,-1 0 1,1 0-1,-1 0 0,1 0 1,0-1-1,0 1 1,0-1-1,1 1-1,9 2 10,0 0-1,0 0 1,1-1 0,13 0-10,-27-3 0,14 2 8,30 4 43,20 6-51,-51-9 5,-1 1 0,0 0 0,1 1 0,-2 0 0,1 0 0,-1 2 1,3 1-6,-11-7 0,-1 1 1,0 0 0,1 0 0,-1 0 0,0 0 0,0 0 0,0 0 0,0 0 0,0 1 0,0-1 0,-1 1 0,1-1 0,-1 1 0,0 0-1,0-1 1,0 1 0,1 1-1,-2-1 2,0-1 0,0 1 0,0-1 1,0 1-1,0-1 0,-1 1 0,1-1 0,-1 1 0,1-1 0,-1 0 0,0 1 0,0-1 0,0 0 0,0 1 0,-1-1 0,0 1-2,-5 6 8,0-1 1,0 0-1,-1-1 0,0 1 0,-1-1 0,0-1 0,0 0 0,-3 2-8,-5 2 16,0 0-1,0-1 1,-1 0 0,-1-2 0,-12 4-16,25-9 7,0-1 0,-1 1 1,1-1-1,-1-1 0,1 1 1,-1-1-1,0 0 0,1 0 1,-1-1-1,1 0 0,-1 0 1,1-1-1,0 0 0,-1 0 1,1 0-1,0-1 0,0 0 1,-4-2-8,8 4-19,0-1 1,0 0 0,-1 1 0,1-1 0,0 0 0,0 0 0,1 0 0,-1 0 0,0-1 18,2 3-11,-1-1-1,1 0 1,0 0-1,-1 0 1,1 1-1,0-1 1,0 0-1,0 0 1,0 0 0,0 0-1,0 1 1,0-1-1,0 0 1,0 0-1,0 0 1,0 0 0,0 1-1,1-1 1,-1 0-1,0 0 1,1 1-1,-1-1 1,0 0 0,1 0-1,-1 1 1,1-1-1,-1 0 1,1 1-1,-1-1 1,1 1 0,0-1-1,-1 0 1,1 1-1,0 0 1,0-1 11,29-17-176</inkml:trace>
  <inkml:trace contextRef="#ctx0" brushRef="#br0" timeOffset="4237.86">4059 1094 5937,'-8'-63'3446,"6"55"-1186,2 12-984,2 12-155,12 14 1529,15 27-2650,-16-35 263,-1 1 0,-2 0 0,2 8-263,-9-22 45,0 0 0,-1 0 0,-1 0 0,1 0 0,-2 0 0,1 1 0,-1-1 0,0 0 0,-1 1 1,0-1-1,-1 1-45,2-9 20,0 0 1,0 0 0,-1 0-1,1 1 1,0-1 0,0 0-1,-1 0 1,1 0 0,0 0-1,-1 0 1,1-1 0,-1 1 0,0 0-1,1 0 1,-1 0 0,0 0-1,1-1 1,-1 1 0,0 0-1,0 0 1,0-1 0,0 1 0,1-1-1,-1 1 1,-1 0-21,2-2 38,-1 1 1,0-1-1,1 0 1,-1 1-1,1-1 1,-1 0-1,1 1 1,-1-1-1,1 0 1,-1 1-1,1-1 1,0 0-1,-1 0 1,1 0-1,0 1 1,0-1-1,-1 0 1,1 0-1,0 0 1,0 0-1,0 1-38,0-2 93,-2-10 63,0-1 0,2 1 0,-1 0 0,1-1 0,2-7-156,-1-9 109,0 8-92,0 0 0,1 0 1,2 1-1,0-1 0,1 1 1,1 0-1,0 1 0,2-1 1,0 1-1,2 1 0,0 0 1,0 0-1,12-13-17,-18 26 9,1 0-1,0-1 1,1 2 0,-1-1-1,1 1 1,0 0 0,0 0-1,0 0 1,1 1 0,-1 0-1,6-2-8,-8 4-47,0 0 0,-1 0 0,1 0 0,0 1 0,0 0 0,0-1 0,0 1 0,0 0 0,0 1 0,0-1 0,-1 1 0,1 0 0,0-1 0,0 2 0,-1-1 0,1 0 0,0 1 0,-1 0 0,1 0 0,-1 0 0,0 0 0,0 0 47,13 12 473,0 1 0,9 12-473,1 5 843</inkml:trace>
  <inkml:trace contextRef="#ctx0" brushRef="#br0" timeOffset="4587.386">4631 963 8786,'46'-28'3849,"-37"32"-1929,-6 5-520,4 13-471,4 7-281,-8 13-320,4 4-96,-7 2-88,0-1-40,0-6-48,0-4 24,4-12-176,-1-2-224,3-16-664,-5-6 1744,14-9-792</inkml:trace>
  <inkml:trace contextRef="#ctx0" brushRef="#br0" timeOffset="4929.305">4698 568 9522,'-19'-40'4489,"14"11"-1864,5 6-1009,-7 4-936,10 12-328,5 10-296,-2-1-232,22 12 136</inkml:trace>
  <inkml:trace contextRef="#ctx0" brushRef="#br0" timeOffset="5398.343">5356 886 4233,'0'-1'295,"0"0"-1,-1 0 1,1 0 0,0 0-1,-1 0 1,1-1 0,0 1-1,-1 0 1,0 0 0,1 0-1,-1 0 1,1 0 0,-1 0-1,0 0 1,0 1 0,0-1 0,0 0-1,1 0 1,-1 1 0,0-1-1,0 0 1,0 1 0,-1-1-295,0 0 290,-1 1 0,1-1 0,0 1 1,-1-1-1,1 1 0,-1 0 0,1 0 1,0 0-1,-1 0 0,1 1 0,-2 0-290,-9 2 402,1 1 0,-1 0 0,1 1 0,-5 3-402,5-3 567,-28 12 507,-21 14-1074,48-24 51,1 1 0,0 0-1,0 0 1,1 1-1,0 1 1,-8 9-51,17-16 3,0-1 1,0 1 0,1 0 0,-1 0-1,1 0 1,-1 0 0,1 0-1,0 0 1,0 0 0,0 0-1,0 0 1,1 0 0,0 1 0,-1 2-4,1-4 0,0-1 1,1 1-1,-1 0 1,0 0-1,1 0 1,-1 0-1,1 0 1,-1-1 0,1 1-1,0 0 1,0 0-1,0-1 1,0 1-1,0-1 1,0 1-1,0-1 1,1 1-1,-1-1 1,0 0 0,1 1-1,-1-1 1,1 0-1,0 0 1,-1 0-1,1 0 1,0-1-1,0 1 0,18 6 8,1-2-1,-1 0 0,1-2 0,0 0 1,-1-1-1,16-1-7,0 1 26,30 5-26,-56-5 5,0 0 0,0 1 0,0 0 0,0 0 0,0 1 0,-1 1 0,1 0 0,2 2-5,-9-6 1,-1 1 1,0-1-1,0 1 1,0 0 0,0 0-1,0-1 1,0 1-1,0 1 1,-1-1-1,1 0 1,-1 0-1,1 1 1,-1-1 0,0 0-1,0 1 1,1 1-2,-2-1 1,0-1-1,0 0 1,1 0 0,-2 1 0,1-1 0,0 0 0,0 0 0,-1 0 0,1 1 0,-1-1-1,1 0 1,-1 0 0,0 0 0,0 0 0,0 0 0,-1 0-1,-3 5 8,0 0-1,-1 0 1,1-1 0,-2 0 0,1 0 0,-1 0-1,0-1 1,-6 4-8,-8 4 196,-1-1 0,-15 5-196,16-7 174,13-6-139,-1-1 1,0 0-1,1-1 1,-1 0 0,0 0-1,0 0 1,0-2-1,0 1 1,0-1 0,0 0-1,-1-1 1,1 0-1,0 0 1,1-1 0,-1 0-1,0-1-35,8 3 42,1 0 0,-1 0 0,1-1-1,-1 1 1,1 0 0,-1 0 0,1-1 0,-1 1 0,1 0-1,-1-1 1,1 1 0,-1-1 0,1 1 0,0 0 0,-1-1-1,1 1 1,0-1 0,-1 1 0,1-1 0,0 1 0,-1-1-1,1 1 1,0-1 0,0 0 0,0 1 0,0-1 0,0 1-1,0-1 1,-1 1 0,1-1 0,0 0 0,0 1 0,1-1-1,-1 1 1,0-1 0,0 1 0,0-1 0,0 1 0,0-1-1,1 0 1,-1 1 0,0-1 0,1 1 0,-1-1 0,0 1-1,1-1-40,18-11 815</inkml:trace>
  <inkml:trace contextRef="#ctx0" brushRef="#br0" timeOffset="6090.092">5774 1096 4353,'76'-64'2452,"-75"63"-2323,1 0 0,-1 0 0,0 0 0,0 0 0,-1 0 0,1 0 0,0-1 0,0 1 0,0 0 0,-1-1 0,1 1 0,-1 0 0,1-1 0,-1 1 0,0-1 0,1 1 0,-1-1 0,0 1-129,0 0 128,0 0 0,-1 0 0,1 0 0,0 0 0,-1 0 0,1 1 1,0-1-1,-1 0 0,1 0 0,-1 1 0,1-1 0,-1 0 0,1 1 0,-1-1 0,0 0 0,1 1 0,-1-1 0,0 1 0,0-1 0,1 1 0,-1-1-128,-2 0 344,0-1-1,0 1 1,-1 0 0,1 0 0,0 0 0,-1 0-1,1 1 1,0-1 0,-1 1 0,0 0-344,-13 0 492,1 2 0,-1 0 0,1 1-1,-6 2-491,15-3 44,0 0-1,1 1 1,0 0-1,-1 0 1,1 1-1,0-1 0,1 1 1,-1 1-1,1-1 1,-1 1-1,1 0 0,0 1-43,-4 6 17,0-1-1,1 1 1,0 1 0,1 0-1,1 0 1,0 0-1,1 0 1,0 1-1,1 0 1,-1 8-17,4-14 3,0 0 0,0 0 0,1-1 1,-1 1-1,2 0 0,-1 0 0,1 0 0,1 0 1,1 4-4,-2-7 3,1-1 1,0 1-1,0 0 1,0-1-1,0 0 1,1 0-1,0 1 1,0-1-1,0-1 1,1 1-1,-1 0 1,1-1-1,-1 0 1,1 0-1,3 2-3,-1-2 7,-1-1-1,1 1 1,0-1-1,0 0 1,0 0-1,1-1 1,-1 0-1,0 0 1,1 0-1,-1-1 1,0 0-1,1 0 1,-1-1-1,0 0 1,1 0-1,-1 0 1,0-1-1,0 0 1,0 0-1,0 0 1,3-3-7,1 1 10,-1-1 1,1 0-1,-1-1 1,0 0-1,0 0 1,-1-1-1,0 0 1,0-1-1,-1 1 1,0-1-1,0-1 1,2-4-11,-5 5 7,0 0 1,-1 0-1,0-1 0,0 0 0,-1 0 1,0 1-1,-1-1 0,1 0 1,-2-1-1,1 1 0,-2 0 1,1 0-1,-1 0 0,0 0 0,-1 0 1,0 0-1,0 1 0,-1-1 1,-1 0-1,1 1 0,-1 0 1,0 0-1,-4-5-7,8 13 1,0 0-1,0 0 1,0 0 0,0 0 0,0 0-1,0 0 1,0 0 0,0 0 0,0 0-1,0 0 1,0 1 0,0-1 0,0 0-1,0 0 1,0 0 0,-1 0 0,1 0 0,0 0-1,0 0 1,0 0 0,0 0 0,0 0-1,0 0 1,0 0 0,0 0 0,0 0-1,0 0 1,0 0 0,0 1 0,0-1-1,0 0 1,0 0 0,0 0 0,0 0-1,0 0 1,-1 0 0,1 0 0,0 0-1,0 0 1,0 0 0,0 0 0,0 0-1,0 0 1,0 0 0,0 0 0,0 0-1,0 0 1,0 0 0,0 0 0,-1 0-1,1 0 1,0 0 0,0 0 0,0 0-1,0 0 1,0-1 0,0 1 0,0 0-1,0 0 1,0 0-1,0 14 28,5 21 19,13 42 29,-16-68-143,0 0 0,0 0 1,0 0-1,1-1 0,0 1 0,1-1 0,0 0 1,0 0-1,1 0 0,0 0 0,0-1 0,1 0 1,0 0-1,0 0 0,0-1 0,1 0 0,0 0 1,1-1-1,-1 0 0,1 0 0,0-1 0,4 2 67,12 2-590</inkml:trace>
  <inkml:trace contextRef="#ctx0" brushRef="#br0" timeOffset="6614.655">6161 1027 7690,'-2'-6'2037,"-4"-16"1152,6 21-3011,0 0-1,0 1 1,-1-1 0,1 0 0,0 1-1,0-1 1,0 0 0,0 1 0,0-1 0,0 0-1,0 1 1,1-1 0,-1 0 0,0 1 0,0-1-1,0 0 1,1 1 0,-1-1 0,0 0 0,1 1-1,-1-1 1,0 1 0,1-1 0,-1 1 0,1-1-1,0 0-177,-1 1 565,1 5-215,10 47 30,-3 1 0,-2 0 0,-1 47-380,-3-65 114,-2-26-77,1 0-1,0-1 1,1 1 0,0 0-1,1 0-36,-3-7 8,0-1-1,1 0 0,-1 0 1,1 1-1,0-1 0,-1 0 1,1 0-1,0 0 1,0 0-1,0 0 0,0 0 1,0 0-1,0 0 0,0 0 1,0 0-1,0 0-7,0-1 6,0 0-1,0 1 1,0-1-1,0 0 1,0 0 0,0 0-1,0 0 1,0 0-1,0-1 1,0 1 0,0 0-1,0 0 1,-1 0-1,1-1 1,0 1 0,0-1-1,0 1 1,0-1-1,-1 1 1,1-1 0,0 1-1,0-1 1,-1 0-1,1 1 1,0-1 0,0 0-6,7-9 11,1 0 1,-1-1 0,-1 1-1,0-2 1,-1 1-1,0-1 1,0 0 0,2-9-12,-1 4-127,0 1 0,2 0 1,7-12 126,-15 26-15,0 1 0,0-1-1,0 1 1,0-1 0,0 1 0,1 0 0,-1-1 0,0 1 0,1 0-1,-1 0 1,1 0 0,-1 0 0,1 0 0,0 0 0,-1 1 0,1-1-1,0 0 1,-1 1 0,1-1 0,0 1 0,1 0 15,-1 0-9,0 0 1,-1 1-1,1-1 0,0 1 1,0 0-1,-1-1 1,1 1-1,0 0 0,-1 0 1,1 0-1,-1 0 1,0 0-1,1 1 0,-1-1 1,0 0-1,1 1 1,-1-1-1,0 1 0,0-1 1,0 1-1,0-1 9,22 42-26,-16-29 13,0-1 0,1 0 0,0 0 1,6 6 12,-11-17 16,-1 1 0,1 0 0,0-1 1,-1 1-1,1-1 0,0 0 1,0 0-1,1 0 0,-1 0 0,0 0 1,1-1-1,-1 0 0,1 1 1,-1-1-1,1-1 0,0 1 0,-1 0 1,1-1-1,0 0 0,1 0-16,-2 0 53,0-1-1,0 0 1,0 0 0,0 0-1,0 0 1,0-1 0,0 1-1,0-1 1,-1 1 0,1-1-1,0 0 1,-1 0-1,0 0 1,1-1 0,-1 1-1,0-1 1,0 1 0,0-1-1,-1 1 1,1-1 0,-1 0-1,1 0 1,-1 0 0,0 0-53,4-9 117,0-1 1,-1 0 0,0 0 0,-1 0 0,0-2-118,2-27 137,-2 0 0,-1-29-137,-2 21-145,6-28 145,-3 63-517,-3 15 526,1 0-1,-1 0 1,0 1-1,1-1 1,-1 0-1,0 0 1,1 1-1,-1-1 1,0 0-1,1 1 1,-1-1-1,0 0 1,1 1-1,-1-1 1,0 1-1,0-1 1,0 0-1,0 1 1,1-1-1,-1 1 1,0-1-1,0 1 1,0-1-1,0 0 1,0 1-1,0-1 1,0 1 0,0-1-1,0 1 1,0-1-9,6 20 260</inkml:trace>
  <inkml:trace contextRef="#ctx0" brushRef="#br0" timeOffset="7371.864">7207 1038 3457,'30'-48'2267,"-29"48"-2146,-1-1 1,0 0 0,1 0-1,-1 0 1,0 0-1,0 1 1,0-1-1,0 0 1,0 0 0,0 0-1,0 0 1,0 0-1,0 1 1,0-1-1,0 0 1,-1 0 0,1 0-1,0 0 1,-1 1-1,1-1 1,0 0-1,-1 0 1,1 1-1,-1-1 1,1 0 0,-1 1-1,1-1 1,-1 0-1,0 1 1,1-1-1,-1 1 1,0-1 0,0 1-1,1-1 1,-1 1-1,0 0 1,0-1-1,1 1 1,-2 0-122,-29-9 2472,30 9-2424,-13-2 407,1 0-1,-1 1 0,0 1 1,0 0-1,0 1 0,0 0 0,0 1 1,-2 1-455,8-1 47,1 0-1,0 1 1,0 0 0,0 0 0,0 0 0,1 1 0,-1 0 0,1 0 0,0 1 0,0 0 0,1 0 0,0 0 0,-1 1 0,2 0-1,-1 0 1,0 0-47,-2 6 9,0-1 1,1 1-1,1 0 0,0 0 0,0 0 0,1 1 0,1 0 0,0-1 0,1 1 0,0 4-9,1-11 1,1 0 0,0 0 0,0 0 0,1 0-1,0 0 1,0 0 0,0-1 0,1 1 0,0 0-1,0-1 1,0 1-1,0-2 2,0-1-1,1 1 1,-1-1-1,1 0 1,-1 1-1,1-1 1,0 0-1,0-1 1,0 1-1,1 0 1,-1-1-1,1 0 1,-1 0-1,1 0 1,0 0-1,2 0-1,1 0 10,-1 0 0,1-1-1,-1 0 1,1 0 0,0-1-1,-1 0 1,1 0 0,0 0-1,-1-1 1,1 0-1,-1-1 1,1 1 0,-1-1-1,0 0 1,1-1 0,-1 0-1,0 0 1,0 0 0,-1 0-1,1-1 1,1-1-10,0-1 12,1 0 0,-1 0 1,0 0-1,0-1 0,-1 0 1,0 0-1,0-1 0,0 0 1,-1 0-1,-1 0 0,1-1 1,-1 1-1,-1-1 0,3-6-12,-4 2 13,0 1 1,0-1-1,-2 1 0,1-1 0,-1 1 1,-1-1-1,0 1 0,-1 0 0,-1-1 0,1 1 1,-2 0-1,-1-3-13,2 11 53,5 16-11,6 20 16,0-11-25,0 0 0,2-1 1,0 0-1,2-1 0,0 0 0,2 1-33,9 10 82,1-2 0,1 0 1,9 5-83,-31-30-83,0 1 0,1-1 1,-1-1-1,1 1 0,-1 0 1,1-1-1,0 0 0,0 0 0,0 0 1,0 0-1,0-1 0,1 1 1,-1-1-1,5 1 83,9-2-489</inkml:trace>
  <inkml:trace contextRef="#ctx0" brushRef="#br0" timeOffset="7740.017">7633 582 9218,'-1'-7'792,"1"1"58,-1-1 0,0 1 1,0 0-1,0-1 0,-1 1 0,0 0 0,0 0 0,-1 0 0,0-1-850,3 7 26,0 0 0,0 0 0,0 0 0,0 0 0,0 0-1,0 0 1,0 0 0,-1 0 0,1 0 0,0 0 0,0 0 0,0 0 0,0 0 0,0 0-1,0 0 1,0 0 0,0 0 0,-1 0 0,1 0 0,0 0 0,0 0 0,0 0-1,0 0 1,0 0 0,0 0 0,0 0 0,-1 0 0,1 0 0,0 0 0,0 0 0,0 0-1,0 0 1,0 0 0,0 0 0,0 0 0,0 0 0,0 0 0,-1 1 0,1-1 0,0 0-1,0 0 1,0 0 0,0 0 0,0 0 0,0 0 0,0 0 0,0 0 0,0 1 0,0-1-1,0 0 1,0 0 0,0 0 0,0 0 0,0 0 0,0 0 0,0 0 0,0 1-1,0-1-25,-2 9 345,1 22-131,2 0-1,1-1 1,1 1 0,2-1-1,8 27-213,1 14 136,-4-5-18,-2 0 0,-1 46-118,-6-77-101,1-1 1,2 1-1,1-1 0,2 0 1,1 0-1,2 2 101,-9-35 87,-1 0 0,1 0 1,-1 0-1,0 0 0,1 0 0,-1 1 1,0-1-1,0 0 0,0 0 0,0 0 1,0 1-1,0-1 0,0 0 0,0 0 1,-1 0-1,1 1 0,-1 0-87,3-2 787</inkml:trace>
  <inkml:trace contextRef="#ctx0" brushRef="#br0" timeOffset="8110.192">7447 1030 10530,'-11'-7'4625,"11"6"-2544,10 1-329,18-9-816,8 7-288,27-11-320,1 0-127,-6-2 71,8 3 664,-14 3-648</inkml:trace>
  <inkml:trace contextRef="#ctx0" brushRef="#br0" timeOffset="8457.73">8167 1047 8226,'-43'-56'4249,"41"56"-1601,4 0-943,9 7-265,11-7-560,7 6-56,10-5-312,6-1-144,8 0-208,1-3 41,5 3-17,-7-3 2736,-8 13-2128</inkml:trace>
  <inkml:trace contextRef="#ctx0" brushRef="#br0" timeOffset="10155.322">9002 626 5209,'-12'-18'3560,"12"18"-3471,0 0-1,0-1 0,-1 1 0,1 0 0,0-1 1,0 1-1,0 0 0,0 0 0,-1-1 1,1 1-1,0 0 0,0 0 0,-1-1 0,1 1 1,0 0-1,-1 0 0,1 0 0,0 0 1,0 0-1,-1-1 0,1 1 0,0 0 0,-1 0 1,1 0-1,0 0 0,-1 0 0,1 0 1,0 0-1,-1 0 0,1 0 0,0 0 0,-1 0 1,1 0-1,0 0 0,-1 0 0,1 1 1,0-1-1,-1 0 0,1 0 0,0 0 0,-1 0 1,1 0-1,0 1 0,0-1 0,-1 0 1,1 0-1,0 1 0,0-1 0,0 0 0,-1 0 1,1 1-1,0-1 0,0 0 0,0 1 1,0-1-1,-1 0 0,1 1 0,0-1 0,0 0 1,0 1-1,0-1 0,0 0 0,0 1 1,0-1-1,0 0 0,0 1 0,0-1 0,0 0-88,-4 29 402,1-1-1,2 1 1,1 16-402,8 96 751,-1-33-251,-2 83 162,-5-185-644,2 13 32,-1-1-1,-1 0 1,0 1-1,-2-1 1,0 0-1,-2 4-49,2-12 146,4-17 94,4-17 76,-6 8-231,0 0 1,-1 0-1,0 0 0,-2 1 1,0-1-1,-4-11-85,-3-22 85,3-11 4,3-1 0,2 1 0,3 0 0,7-49-89,-6 93 4,0 1 0,1-1 0,0 1 0,1 0-1,1 0 1,1 0 0,0 1 0,1 0 0,0 0 0,1 1-1,0 0 1,2 0-4,-4 5-2,1 0 0,0 1 1,1 0-1,0 0 0,0 0 0,0 1 0,0 1 0,1-1 0,0 1 0,1 1 0,-1 0 1,1 0-1,-1 1 0,1 0 0,0 1 0,0 0 0,1 0 0,5 1 2,-5 1-3,0 0 0,0 1 0,0 1 0,0 0 0,0 0 0,-1 1 0,1 0 0,-1 1 0,0 0 0,0 1 0,0 0 0,0 1 0,-1 0 0,0 0 0,0 1 0,0 0 3,5 5-4,-1 1 0,0 0-1,-1 0 1,0 1 0,-1 1-1,-1 0 1,0 1 0,-1-1 0,2 8 4,-1 0-5,-1 1 1,-1 1-1,-1 0 0,-1 0 1,-1 0-1,-1 0 1,-2 1-1,0 22 5,-2-34 2,0 0 0,-2-1-1,1 1 1,-2-1 0,0 0-1,0 0 1,-1 0 0,-1 0-1,0 0 1,-1-1 0,0 0-1,-1 0 1,0-1 0,-1 1-1,0-2 1,-1 1 0,-7 5-2,-5 2 14,0-1 0,-1-1 1,-1-1-1,-1-1 1,0-1-1,-1-1 1,0-2-1,-1 0 0,0-2 1,0 0-1,-10 0-14,25-6 22,-1-1-1,0 0 1,-10 0-22,18-1-5,-1-1 0,1 1 1,0-1-1,0 0 1,0 0-1,-1 0 1,1 0-1,0-1 0,0 1 1,1-1-1,-1 0 1,0-1 4,3 3 39,0 0 1,1-1-1,-1 1 1,1 0-1,-1-1 1,1 1-1,-1-1 1,1 1-1,0 0 1,-1-1-1,1 1 1,-1-1-1,1 1 0,0-1 1,0 1-1,-1-1 1,1 0-1,0 1 1,0-1-1,-1 1 1,1-1-1,0 1 1,0-1-1,0 0 1,0 1-1,0-1 1,0 1-1,0-1 1,0 0-1,0 1 1,0-1-1,0 1 1,1-1-1,-1 0 1,0 1-1,0-1 1,1 1-1,-1-1 1,0 1-1,1-1 1,-1 1-1,0-1 1,1 1-1,-1-1 1,1 1-1,-1-1 1,1 1-1,-1 0 1,1-1-1,-1 1 1,1 0-1,-1 0 1,1-1-1,-1 1 1,1 0-1,-1 0 1,1 0-40,34-11 1004</inkml:trace>
  <inkml:trace contextRef="#ctx0" brushRef="#br0" timeOffset="10921.794">9929 1091 3961,'11'-33'2668,"5"-32"-2668,-15 62 196,-1 0-1,0 1 0,0-1 0,-1 0 0,1 0 0,0 0 0,-1 0 0,0 0 1,0 0-1,0 0 0,0 1 0,0-1 0,0 0 0,-1 1 0,1-1 0,-1 1 1,0 0-1,0-1 0,0 1 0,0 0 0,0 0 0,0 0 0,0 0 0,-1 1 1,1-1-1,-1 0 0,1 1 0,-2-1-195,-5-3 520,4 1-258,0 1 1,0-1-1,-1 1 0,0 1 0,1-1 0,-1 1 0,0 0 0,-4 0-262,7 1 61,0 0 0,0 1 0,-1 0 0,1 0-1,0 0 1,-1 0 0,1 0 0,0 1 0,-1-1 0,1 1 0,0 0-1,0 0 1,0 0 0,0 0 0,0 1 0,0-1 0,-1 1-61,-5 5 40,1 0 0,-1 0 0,1 1 0,0 0 0,1 1 0,0-1 0,0 1 0,1 1 0,0-1 0,1 1 0,0 0 0,0 1-40,-1 5 4,-1 1 0,2-1 0,1 1-1,0 0 1,1 1 0,0-1-1,1 8-3,2-18 31,0 0 0,0 0-1,1 1 1,0-1 0,0 0-1,1 0 1,0 0 0,0 0-1,1 0 1,-1-1 0,1 1-1,1-1 1,0 0-1,-1 0 1,2 0 0,-1 0-1,1 0 1,0-1 0,0 0-1,0 0 1,1-1 0,-1 1-1,1-1 1,0 0 0,1-1-1,-1 1 1,1-1-1,-1-1 1,1 1 0,0-1-1,0 0 1,0-1 0,0 0-1,0 0 1,1 0 0,-1-1-1,0 0 1,0 0 0,0-1-1,1 0 1,-1 0 0,0-1-1,0 0 1,2-1-31,-2 1 22,1-1 1,-1 0-1,1 0 1,-1-1-1,0 0 1,0 0-1,0-1 1,-1 0-1,0 0 1,0 0-1,0-1 1,-1 0 0,4-5-23,-6 7 11,0-1 0,0 1 1,-1-1-1,0 0 1,0 0-1,0 0 0,-1-1 1,1 1-1,-1 0 1,0 0-1,-1-1 0,1 1 1,-1-1-1,-1 1 1,1 0-1,0-1 0,-1 1 1,0 0-1,-1-1 0,1 1 1,-2-2-12,-7-18 45,-1 1 0,-2 0 0,-12-18-45,-9-17 38,32 55-40,1 7-4,6 14-13,10 26-6,-4-20 20,0-2-1,1 1 1,2-1-1,0-1 1,1 0-1,1-1 1,0-1-1,2 0 1,0-2 0,16 12 5,-30-25 311,1 0 0,-1-1 0,1 1 0,-1-1 0,1 0 1,0 0-1,0-1 0,0 0 0,2 1-311,22 2 1222</inkml:trace>
  <inkml:trace contextRef="#ctx0" brushRef="#br0" timeOffset="11281.617">10273 992 7482,'-1'0'225,"-1"0"0,1 0 0,-1 0 0,1 1 1,-1-1-1,1 0 0,-1 0 0,1 1 1,0-1-1,-1 1 0,1-1 0,-1 1 0,1 0 1,0 0-1,0-1 0,-1 1 0,1 0 0,0 0 1,0 0-1,0 0 0,0 0 0,-1 2-225,1-1 162,0 0-1,0 0 1,0 1 0,0-1-1,1 0 1,-1 1-1,1-1 1,-1 1 0,1-1-1,0 1 1,0-1-1,0 1 1,0-1-162,2 10 309,0 0-1,0 0 0,1-1 1,1 1-1,2 5-308,21 46 801,-16-38-414,0 1-1,-2 0 1,2 8-387,-12-25 564,-6-13 124,-7-12-68,9 8-543,1 0 1,0-1-1,0 0 0,0 0 0,1 0 0,1 0 1,-1 0-1,1 0 0,1-1 0,0 1 0,0-1 1,1 1-1,0-1 0,1-2-77,1 0-8,0 1-1,0-1 1,1 1 0,1 0-1,0 0 1,0 0-1,1 0 1,1 1 0,0-1-1,0 1 1,1 0 8,0 0 111,1 0 0,0 1 0,1 0-1,0 0 1,0 1 0,1 0 0,0 0 0,0 1 0,1 0-1,0 1 1,0 1 0,1 0 0,-1 0 0,1 1 0,0 0 0,0 1-1,1 1 1,-1 0 0,0 0 0,1 1 0,-1 1 0,2 0-111,38 7 1033</inkml:trace>
  <inkml:trace contextRef="#ctx0" brushRef="#br0" timeOffset="11967.464">10968 1064 5353,'16'-102'2911,"-15"101"-2746,-1-1 0,0 0 0,0 0 0,0 0 0,0 0 0,0 0 0,-1 0 0,1 0 0,-1 1 0,1-1 0,-1 0 0,1 0 0,-1 0 0,0 1 0,0-1 0,0 0 0,-1 0-165,1 1 228,0 0-1,0 0 0,-1 0 1,1 0-1,-1 0 1,1 0-1,0 1 0,-1-1 1,1 0-1,-1 1 1,0 0-1,0-1-227,-2 0 685,4 1-637,0 0-1,-1 0 1,1 0-1,0 0 1,-1 0-1,1 0 1,0 0 0,-1 0-1,1 0 1,0 0-1,-1 0 1,1 0-1,0 0 1,-1 0-1,1 0 1,0 1-1,0-1 1,-1 0 0,1 0-1,0 0 1,-1 0-1,1 1 1,0-1-1,0 0 1,-1 0-1,1 1 1,0-1 0,0 0-1,0 0 1,-1 1-1,1-1 1,0 0-1,0 1 1,0-1-1,0 0 1,0 1 0,0-1-1,0 0 1,0 1-1,0-1 1,0 0-48,-1 24 712,8 22-299,-6-44-392,59 273 1990,-60-274-2000,0-1 1,0 1 0,0-1 0,0 1 0,0-1 0,0 1 0,0-1 0,0 1 0,0-1 0,0 0-1,0 1 1,0-1 0,0 1 0,1-1 0,-1 1 0,0-1 0,0 1 0,0-1 0,1 1 0,-1-1 0,0 0-1,1 1 1,-1-1 0,0 0 0,1 1 0,-1-1 0,0 0 0,1 1 0,-1-1 0,1 0 0,-1 0 0,1 1-12,7-16 216,6-40-65,-12 47-134,1-6-5,0 0-1,2 1 1,-1-1 0,2 1-1,0 0 1,4-7-12,-8 18-2,-1-1 0,1 0 0,0 1 0,0-1 0,0 1 0,1-1 0,-1 1 0,0 0 0,1 0 0,-1 0 0,1 0 0,0 1 0,0-1 0,-1 1 0,1-1 0,0 1 0,0 0 0,1 0 0,-1 1 0,0-1 0,0 1 0,0-1 0,0 1 0,1 0 0,-1 0 0,0 0 0,0 1 0,0-1 0,1 1 0,-1-1 0,2 2 2,5 2-8,0-1-1,-1 2 1,0-1 0,0 1-1,0 1 1,-1 0 0,1 0-1,1 3 9,13 12-9,-1 2-1,1 2 10,-1 0 9,18 14-9,-38-37 6,1 0 1,-1 0-1,0 0 1,0-1-1,0 1 1,1-1-1,-1 0 1,1 1 0,-1-1-1,1 0 1,0-1-1,-1 1 1,1 0-1,0-1 1,0 1-1,-1-1 1,4 0-7,-5 0 24,1-1 1,-1 1-1,1-1 0,-1 0 1,1 1-1,-1-1 1,1 0-1,-1 0 0,0 0 1,0 0-1,1 0 1,-1 0-1,0 0 0,0-1 1,0 1-1,0 0 1,0-1-1,0 1 0,-1 0 1,1-1-1,0 1 1,-1-1-1,1 1 0,-1-1 1,1 0-1,-1 1 1,0-1-1,0 1 1,1-2-25,2-33 217,-1 0 1,-1 0-1,-2 0 1,-2-3-218,0-33 39,1 37-51,1 16-95,0 0 0,2-1 0,0 1 0,1 0 0,3-11 107,-5 28-63,0 1 0,1-1 0,-1 1 0,0-1 0,1 1 0,0-1 0,-1 1 0,1 0 0,0-1 0,0 1 0,0 0-1,0-1 1,0 1 0,0 0 0,0 0 0,0 0 0,0 0 0,0 0 0,1 0 0,0 0 63,0 0-97,0 1-1,-1 0 1,1 0 0,-1-1-1,1 1 1,0 1 0,-1-1 0,1 0-1,0 0 1,-1 0 0,1 1-1,-1-1 1,1 1 0,-1 0-1,1-1 1,-1 1 0,1 0 0,-1 0-1,0 0 1,1 0 97,25 20-688</inkml:trace>
  <inkml:trace contextRef="#ctx0" brushRef="#br0" timeOffset="12334.282">11608 826 7202,'74'-22'4008,"-88"1"-591,9 16-1120,-2 10-1257,7 9-272,9 22-544,3 6-40,4 13-72,-2-2-24,-4 1-24,-4-4-8,-5-6-16,-1-3-208,-1-14-616,2-3-112,5-12 424</inkml:trace>
  <inkml:trace contextRef="#ctx0" brushRef="#br0" timeOffset="12703.015">11665 503 8970,'-20'-45'4409,"-1"5"-1881,9 10-1031,0 1-329,9 14-624,7 8-360,9 8-88,4 10-4745,3 14 3393</inkml:trace>
  <inkml:trace contextRef="#ctx0" brushRef="#br0" timeOffset="13042.737">12239 845 5449,'1'-4'122,"2"-4"542,0-1 0,0 1 0,-1-1 0,0 0 0,0 1 0,-1-5-664,-1 10 182,0 1 0,0-1-1,0 1 1,0-1-1,-1 1 1,1-1-1,-1 1 1,0-1 0,1 1-1,-1 0 1,-1-1-1,1 1 1,0 0 0,0 0-1,-1 0 1,1 0-1,-1 0 1,0 0-1,1 0 1,-1 1 0,0-1-1,0 0 1,0 1-1,0 0 1,-1-1-1,0 1-181,-1-1 116,0 0 0,-1 1 0,1-1 0,-1 1 0,1 0 0,-1 1 0,1-1-1,-1 1 1,1 0 0,-1 0 0,0 0 0,1 0 0,-1 1 0,1 0 0,-1 0-1,1 0 1,0 1 0,-1-1 0,1 1 0,0 0 0,0 0 0,0 1 0,0-1-1,0 1 1,0 1-116,-5 3 54,0 0-1,1 1 0,0 0 1,1 0-1,-1 1 0,2 0 0,-1 0 1,1 0-1,1 1 0,-1 2-53,-2 6 25,0 1-1,2 0 0,0 0 0,1 0 0,2 1 0,-1 0 0,2-1 0,1 1 1,0 0-1,2 0 0,1 13-24,-1-28 17,-1 0 0,2 0 0,-1 1 0,0-1 0,1 0 0,0 0 0,0 0 0,1-1 0,-1 1 0,1 0 0,0-1 0,0 0 0,1 0 0,-1 0 0,1 0 0,0 0 0,0-1 0,0 1 0,1-1 0,-1 0 0,1 0 0,-1-1 0,1 0 0,0 1 0,0-1 0,0-1 0,3 1-17,6 1 12,0 0-1,0-2 1,0 0-1,0 0 1,0-1-1,0-1 1,0 0-1,0-1 1,13-4-12,29-9 2554,33-14-2554,-15 1 1140</inkml:trace>
  <inkml:trace contextRef="#ctx0" brushRef="#br0" timeOffset="13398.002">12529 453 9826,'-5'-4'753,"0"0"0,0 1-1,0 0 1,-1 0 0,1 1-1,-1-1 1,-3 0-753,8 3 82,0 0-1,-1-1 1,1 1-1,0 0 1,0 0-1,0 0 1,0 0-1,0 0 1,0 0 0,0 0-1,0 0 1,0 1-1,-1-1 1,1 0-1,0 0 1,0 1-1,0-1 1,0 1-1,0-1-81,0 1 35,1 0-1,-1 0 1,0 0-1,1 0 1,-1 0-1,0 0 1,1 0-1,-1 0 0,1 1 1,0-1-1,-1 0 1,1 0-1,0 0 1,0 0-1,0 1 1,0-1-1,0 0 1,0 0-1,0 0 0,0 1 1,0-1-1,0 0-34,5 28 97,1-1 0,1 0 0,2 0 1,9 22-98,12 42 77,-9-3 142,-4 0 0,-4 1 0,-3 16-219,-10-26 531,2-71-51,3-21-22,3-25 18,-2-3-415,0-8 130,10-41-191,-12 75 11,0 1 0,1-1 0,0 0 0,1 1 0,0 0 0,1 1 0,1-1 0,4-4-11,-10 14-2,1-1 0,-1 1 0,1 0-1,-1 0 1,1 1 0,0-1 0,0 0 0,1 1 0,-1 0 0,0 0 0,1 0 0,-1 0 0,1 0-1,0 1 1,-1 0 0,1-1 0,0 1 0,0 1 0,0-1 0,0 1 0,0-1 0,0 1 0,0 0 0,0 0-1,0 1 1,0-1 0,0 1 0,0 0 0,-1 0 0,1 0 0,0 1 0,0-1 0,-1 1 0,1 0 0,-1 0-1,0 0 1,1 1 0,-1-1 0,0 1 0,0-1 0,0 1 0,-1 0 0,1 0 0,1 3 2,3 4-3,0 0 1,-1 0 0,0 1-1,-1 0 1,0 0 0,0 0-1,-1 1 1,0 2 2,3 15-201,-2 1-1,2 20 202,-2-10-132</inkml:trace>
  <inkml:trace contextRef="#ctx0" brushRef="#br0" timeOffset="13938.285">13328 907 6057,'-116'-11'3045,"85"12"498,31-1-3498,0 0-1,0 0 0,-1 0 1,1 0-1,0 0 0,0 0 1,-1 0-1,1 0 0,0 0 1,0 1-1,0-1 0,-1 0 1,1 0-1,0 0 0,0 0 1,0 0-1,0 1 0,-1-1 1,1 0-1,0 0 0,0 0 1,0 1-1,0-1 0,0 0 1,-1 0-1,1 0 0,0 1 1,0-1-1,0 0 0,0 0 1,0 1-1,0-1 0,0 0 1,0 0-1,0 0 0,0 1 1,0-1-1,0 0 0,0 0 1,0 1-1,0-1 0,0 0 1,0 1-45,2 1 163,0 0 1,-1-1 0,1 1 0,0 0 0,0 0-1,0-1 1,0 1 0,0-1 0,0 1-164,0-1 248,3 2-120,0 0 1,0 0-1,1 0 0,-1-1 0,1 0 1,-1 0-1,1 0 0,0-1 0,0 0 1,0 0-1,0 0 0,0-1 0,0 1 1,0-2-1,-1 1 0,1-1 0,0 0 1,0 0-1,0 0 0,0-1 0,-1 0 1,3-1-129,3-1 76,0-1 0,0 0-1,-1-1 1,0 0 0,0 0 0,0-1 0,-1-1 0,0 1 0,0-1 0,6-9-76,-12 13 13,1 0 0,-2 0 1,1-1-1,0 1 0,-1-1 0,0 0 1,0 1-1,0-1 0,-1 0 0,0 0 0,1 0 1,-2 0-1,1 0 0,-1 0 0,1-3-13,-2 4 8,1 0 0,-1 0 1,0 0-1,0 0 0,0 1 0,0-1 0,0 0 0,-1 1 0,0-1 0,0 1 0,0 0 0,0-1 0,0 1 0,-1 0 1,1 0-1,-1 0 0,0 1 0,0-1 0,0 1 0,-2-2-8,-2 0 1,1 0 1,-1 0-1,0 1 0,0 0 1,0 0-1,-1 1 1,1 0-1,-1 0 0,1 1 1,-1 0-1,1 0 0,-1 1 1,0 0-1,1 0 1,-1 1-1,0 0 0,1 0 1,-4 1-2,5 0-3,0 0 0,0 0 1,0 1-1,0-1 0,0 1 1,0 1-1,1-1 1,-1 1-1,1 0 0,0 0 1,0 0-1,1 1 0,-1 0 1,1 0-1,0 0 0,0 0 1,1 0-1,-1 1 1,1 0-1,0 0 0,1 0 1,-1 2 2,-3 12 2,1 0 0,1 0 0,1 0 0,1 1 0,1-1 0,0 1 0,2-1 0,0 1 0,1-1 0,1 1 0,2-1 0,-1 0 0,5 9-2,-6-22 17,1 0-1,-1 1 0,1-1 0,1-1 1,-1 1-1,1-1 0,0 1 0,1-1 1,-1-1-1,1 1 0,4 2-16,0-1-11,0 0-1,0-1 1,1 0 0,0-1-1,0 0 1,1-1-1,3 1 12,14 2 576,1-1-1,0-1 1,0-2-1,0-1 1,21-1-576,20-1 1084</inkml:trace>
  <inkml:trace contextRef="#ctx0" brushRef="#br0" timeOffset="16463.99">203 2468 4993,'-24'-121'4822,"25"121"-4589,0-1 0,0 0-1,-1 1 1,1-1-1,0 1 1,0-1-1,0 1 1,-1 0 0,1-1-1,0 1 1,0 0-1,0 0 1,0-1-1,0 1 1,0 0 0,0 0-1,-1 0 1,1 0-1,0 0 1,1 0-233,31-1-21,-28 1 286,34-1 43,0-2 0,0-2 0,-1-1 0,30-10-308,-48 10 49,0 0-1,0 1 1,0 1-1,1 1 1,-1 1-1,2 1-48,-6 3 25,-11 4 57,-6-5-74,0-1 0,1 1-1,-1 0 1,0 0 0,1-1 0,-1 1 0,0 0 0,0-1 0,0 1 0,0-1-1,0 1 1,0-1 0,0 1 0,0-1 0,0 0 0,0 1 0,0-1 0,0 0-1,0 0 1,0 0 0,0 0-8,-50 9 276,0-3-1,0-1 0,-1-3 1,1-3-1,-1-1 1,-14-5-276,48 4 93,5 1-18,0-1 0,0 2 1,0 0-1,0 0 0,-1 1 0,1 1 0,0 0 0,-12 3-75,3 2 125,9-3-7,1 1-1,-1 1 1,-7 3-118,31 18 96,6 14-88,-2 1 0,-1 0 0,-3 1 0,-1 0 0,-2 1 0,-1 13-8,3 18 18,2-1 0,20 61-18,-27-116 122,0 0 0,-2 1 0,0 0 1,-1-1-1,-1 1 0,-1 0 0,-1 0 0,0 0 0,-1-1 1,-1 1-1,-1 0 0,-1-1 0,-4 11-122,7-23 60,-6 18 230,0 1-1,2 3-289,4-22 47,1 0 0,0 1-1,1-1 1,-1 0-1,1 1 1,1-1 0,-1 1-1,1-1 1,0 0 0,1 1-1,-1-1-46,0-4 16,0-1 0,0 1 0,0 0 0,0-1 0,0 1-1,0-1 1,0 1 0,1-1 0,-1 0 0,0 0 0,1 1 0,-1-1-1,1 0 1,-1 0 0,1 0 0,0-1 0,-1 1 0,1 0-1,0 0 1,0-1 0,-1 1 0,1-1 0,0 0 0,0 0-1,0 1 1,0-1 0,0-1-16,9 1 48,0 0 1,1-1-1,-2-1 1,7-1-49,6-1 41,246-34 1058,-210 29-763</inkml:trace>
  <inkml:trace contextRef="#ctx0" brushRef="#br0" timeOffset="17454.418">1122 2486 6185,'-7'-6'811,"6"5"-373,0 0-1,-1 0 1,1 0 0,0 0 0,0 0 0,-1 1 0,1-1 0,0 0 0,-1 0 0,1 1 0,-1-1 0,-1 1-438,2 0 132,0 0 0,0 1 0,1-1 0,-1 0 0,0 1 0,0-1 0,0 1 0,0-1 0,0 1 0,1 0 0,-1-1 0,0 1 0,0 0 0,1 0 0,-1-1 0,1 1 0,-1 0 0,1 0 0,-1 0 0,1 0 0,-1 0 0,1 0 0,0 0 0,-1 0-132,-5 12 145,1 0 1,0 1-1,1-1 0,1 1 0,0 0 0,0 7-145,-2 25 174,2 16-174,-2 24 178,-3-18-13,-3 0-1,-3-1 0,-3 0 1,-17 43-165,33-104 109,4-7-24,4-8 17,-3-4-59,0 1 0,0 0 0,-2-1 0,1-2-43,6-26 40,25-116-4,-6-1 1,-6-8-37,-20 140 39,1 0 1,2 1-1,0-1 0,2 1 0,1 0 1,1 1-1,1-1-39,-10 24 6,0 1 1,0 0-1,0 0 0,0-1 0,0 1 1,0 0-1,1 0 0,-1-1 1,0 1-1,0 0 0,0 0 1,0 0-1,1-1 0,-1 1 1,0 0-1,0 0 0,0 0 1,1-1-1,-1 1 0,0 0 0,0 0 1,1 0-1,-1 0 0,0 0 1,0 0-1,1 0 0,-1 0 1,0 0-1,0-1 0,1 1 1,-1 0-1,0 0 0,0 0 1,1 0-1,-1 1 0,0-1 0,0 0 1,1 0-1,-1 0 0,0 0 1,1 0-1,-1 0 0,0 0 1,0 0-1,0 0 0,1 1-6,8 9 101,-8-8-88,17 27 91,-1 0 0,-1 1 0,8 26-104,32 99 268,-20-25-90,-25-82-49,2 0 1,3-1 0,1-1-1,18 33-129,-16-45-2535,-19-33 1630</inkml:trace>
  <inkml:trace contextRef="#ctx0" brushRef="#br0" timeOffset="17793.068">1131 2943 5289,'-27'-7'3777,"19"2"720,4 7-1672,4-5-1201,5 0-464,-5 2-744,6-1-192,29-9-64,46-14-224,-33 6 72</inkml:trace>
  <inkml:trace contextRef="#ctx0" brushRef="#br0" timeOffset="18130.058">1735 2425 9434,'-25'-7'4137,"9"8"-2409,12 12-615,4 8-225,14 14-480,0 7-104,12 18-128,1 8-48,-5 9-48,-2-6 0,-6-4-8,-5-14 8,-3-14 24,-2-1 88,-4-20-344,3-3-288,1-7-960,2-8 799</inkml:trace>
  <inkml:trace contextRef="#ctx0" brushRef="#br0" timeOffset="18131.058">1638 2728 9274,'-29'4'4401,"15"0"-1817,9 6-647,5-5-785,7 1-384,13 2-400,10-3-120,10-7-96,22-5 16,3-14 209,10-5 2583,-5-9-2128</inkml:trace>
  <inkml:trace contextRef="#ctx0" brushRef="#br0" timeOffset="18963.873">2506 2631 2713,'33'-54'2248,"-28"40"997,-10 9 693,-11 7-459,16-2-3545,-22 8 200,1 0 0,0 2 1,1 0-1,0 1 0,0 1 1,1 1-1,1 1 0,1 1 1,0 0-1,0 1 0,-9 13-134,25-28 1,0 0 0,0 0 0,0 0 0,0 1-1,0-1 1,0 0 0,0 0 0,1 1 0,-1-1 0,0 0-1,1 1 1,-1-1 0,1 1 0,0-1 0,0 1 0,-1-1-1,1 1 1,0-1 0,0 1 0,0-1 0,0 1 0,1-1-1,-1 1 1,0-1 0,1 1 0,-1-1 0,1 0 0,-1 1-1,1-1 1,-1 0 0,1 1 0,0-1 0,0 0 0,0 0-1,0 1 1,0-1 0,0 0 0,0 0 0,0 0 0,0 0-1,1-1 1,-1 1 0,0 0 0,0 0 0,1-1 0,-1 1-1,1 0 0,10 4 9,1 0 0,-1-1-1,0 0 1,1-1 0,4 0-9,-6 0 7,3 0-1,-1 0 0,1 1 0,-1 1 0,0 0 0,0 1 0,0 1-1,8 5-5,-17-9 3,-1-1-1,1 1 0,-1 0 0,0 0 0,0 0 0,0 0 0,0 0 0,-1 1 0,1-1 0,-1 1 0,0 0 0,0 0 0,0 0 0,-1 0 0,1 0 0,-1 0 0,0 0 0,0 0 1,0 1-1,-1-1 0,0 0 0,1 1 0,-2-1 0,1 0 0,0 0 0,-1 1 0,0 1-2,0-2 7,-1 0-1,0 0 1,0 0-1,0 0 1,0-1-1,0 1 1,-1 0-1,1-1 1,-1 0-1,0 0 1,0 0-1,-1 0 1,1 0-1,0 0 1,-1-1-1,0 0 1,1 0-1,-1 0 1,0 0 0,-4 1-7,-9 4 40,0-1 0,-1-1 1,0-1-1,-3 0-40,12-2 29,1-1-1,-1 0 0,0 0 1,1-1-1,-1 0 1,0-1-1,1 0 1,-1 0-1,-5-2-28,14 3-23,0 0 0,0 0 0,0 0 0,0-1 1,1 1-1,-1 0 0,0 0 0,0 0 0,0 0 0,0 0 0,0 0 0,0 0 0,0 0 0,1-1 0,-1 1 1,0 0-1,0 0 0,0 0 0,0 0 0,0 0 0,0-1 0,0 1 0,0 0 0,0 0 0,0 0 0,0 0 1,0 0-1,0-1 0,0 1 0,0 0 0,0 0 0,0 0 0,0 0 0,0-1 0,0 1 0,0 0 0,0 0 1,0 0-1,0 0 0,0 0 0,0-1 0,0 1 0,-1 0 0,1 0 0,0 0 0,0 0 0,0 0 0,0 0 1,0 0-1,0-1 0,0 1 0,-1 0 0,1 0 0,0 0 0,0 0 0,0 0 23,20-2-547</inkml:trace>
  <inkml:trace contextRef="#ctx0" brushRef="#br0" timeOffset="19410.972">2806 2806 6433,'0'0'3206,"0"0"-881,9 3 423,5 2-2278,-8-2-368,1-1 1,0 1-1,0-1 0,0-1 1,0 1-1,0-1 0,0 0 0,1-1 1,-1 0-1,0 0 0,0 0 1,0-1-1,1 0 0,1-1-102,3-2 64,0 0-1,-1-1 1,1 0-1,-1-1 1,0 0-1,2-2-63,-7 3 23,0 1-1,0-1 1,0 0 0,-1 0-1,1-1 1,-1 0-1,-1 0 1,1 0 0,-1 0-1,0-1 1,0 0-23,-3 5 8,0 1 0,-1-1 0,1 1 1,0-1-1,-1 0 0,1 0 0,-1 1 0,0-1 1,1 0-1,-1 0 0,0 1 0,0-1 1,0 0-1,0 0 0,-1 0 0,1 1 0,0-1 1,-1 0-1,1 1 0,-1-1 0,0 0 0,0-1-8,-1 1 11,1 0 0,-1 0-1,0 0 1,0 1 0,0-1-1,0 0 1,0 1-1,-1-1 1,1 1 0,0 0-1,-1 0 1,1 0 0,0 0-1,-2 0-10,-8-2 23,0 0 1,-1 1-1,1 1 0,-1 0 1,1 0-1,-2 2-23,7-1 1,-1 0 1,1 1-1,0 0 0,-1 1 0,1 0 0,0 0 1,0 0-1,0 1 0,1 0 0,-1 0 0,1 1 1,-1 0-1,1 0 0,0 0 0,0 1 0,1 0 1,0 0-1,-1 0 0,2 1 0,-2 1-1,1 0 1,0 1 0,0 1 0,0-1 0,1 1 0,1-1 0,0 1-1,0 0 1,0 0 0,1 1 0,1-1 0,-1 0 0,2 1 0,-1-1 0,1 1-1,1 7 0,0-8 12,0 0-1,0 0 0,1 0 0,1 0 0,-1 0 1,1 0-1,1-1 0,0 0 0,0 1 0,0-1 1,6 6-12,-6-9 18,0 0 0,0-1-1,1 1 1,0-1 0,0 0 0,0 0 0,0-1 0,1 1 0,0-1 0,-1 0 0,1-1 0,0 1 0,0-1 0,0-1 0,1 1 0,-1-1 0,2 0-18,4 1-7,1-1 1,0-1 0,0 0 0,-1-1-1,1 0 1,0-1 0,-1 0-1,1-1 1,-1-1 0,0 0 0,0 0-1,0-1 1,5-4 6,19-12-149</inkml:trace>
  <inkml:trace contextRef="#ctx0" brushRef="#br0" timeOffset="19794.294">3238 2641 6769,'-1'15'2048,"1"-1"-1,0 1 0,0 0 0,3 8-2047,4 14 1350,1 0 1,4 7-1351,-3-12 397,-1 0 1,-2 0 0,1 13-398,-9-22 627,-8-73 967,7 28-1568,1 1 0,1-1 0,1 1 0,1-1 0,1 1 0,1-1 0,1-3-26,-2 18-3,0-1 0,1 1 0,-1 0 0,1-1 0,1 1 0,-1 1 0,1-1-1,1 0 1,-1 1 0,4-3 3,-4 5-24,-1 0 0,1 1 0,1 0 0,-1-1 0,0 2 0,1-1 0,0 0 0,-1 1 0,1 0 0,0 0 0,0 1 0,0-1 0,0 1 0,1 0 0,-1 0 0,4 0 24,-3 1-411,1 1-1,-1-1 0,1 1 1,-1 0-1,0 1 0,1-1 1,5 3 411,6 2-1250,18 1 136</inkml:trace>
  <inkml:trace contextRef="#ctx0" brushRef="#br0" timeOffset="20167.326">3861 2576 9442,'-5'0'3721,"-6"5"-2361,0 11-24,3 10-143,5 12-257,3 9-488,3 8-152,6-2-168,-4-3-32,3-7-32,-4-7 16,2-11-80,4-2-264,-1-15-440,0-8-3721,-1-3 3105</inkml:trace>
  <inkml:trace contextRef="#ctx0" brushRef="#br0" timeOffset="20168.326">3815 2274 10778,'-19'-33'4193,"5"11"-2889,7 2-767,12 16-193,3 0 632,9 19-696</inkml:trace>
  <inkml:trace contextRef="#ctx0" brushRef="#br0" timeOffset="20893.285">4267 2651 2112,'69'-5'1405,"-51"0"1744,-18 5-3037,0 0 1,0-1-1,1 1 1,-1 0-1,0 0 1,0 0-1,0 0 0,0 0 1,0-1-1,0 1 1,1 0-1,-1 0 1,0 0-1,0 0 1,0-1-1,0 1 0,0 0 1,0 0-1,0 0 1,0-1-1,0 1 1,0 0-1,0 0 1,0 0-1,0-1 1,0 1-1,0 0 0,0 0 1,0 0-1,0-1 1,0 1-1,0 0 1,0 0-1,0 0 1,0 0-1,0-1 1,-1 1-1,1 0-112,-16-12 4740,14 11-5157,-5-3 620,-1 0-1,0 0 1,-1 0 0,1 1-1,-1 1 1,1-1 0,-1 1 0,-2 1-203,6 1 52,0 0 1,0 0 0,0 1-1,0 0 1,0 0 0,1 0-1,-1 0 1,0 1 0,1 0-1,-1 0 1,1 0 0,-1 1-1,1-1 1,0 1 0,0 0-1,0 0 1,0 1 0,1-1-1,-1 1 1,1 0-53,-6 6 20,0 0 0,1 1 0,0 0-1,1 0 1,0 1 0,0 0 0,2 0-1,-1 0 1,2 1 0,0 0 0,0 0 0,1 0-1,0 0 1,2 1 0,-1-1 0,2 1-1,0-1 1,1 9-20,-1-19 4,1 1 0,0 0 0,0-1-1,0 1 1,1-1 0,-1 1 0,1-1 0,0 0 0,0 0-1,0 1 1,0-1 0,0-1 0,1 1 0,-1 0-1,1 0 1,0-1 0,0 0 0,0 1 0,0-1 0,0 0-1,0-1 1,1 1 0,-1-1 0,1 1 0,0-1-4,0 1 9,1-1 1,0 0 0,0 0 0,0-1 0,0 1 0,0-1-1,0 0 1,0-1 0,0 1 0,0-1 0,0 0-1,0 0 1,0 0 0,0-1 0,-1 0 0,1 0-1,0 0 1,1-1-10,6-5 19,0-1-1,-1 0 0,0 0 0,0-1 0,-1-1 1,0 0-1,-1 0 0,0-1 0,-1 0 1,0 0-1,-1-1 0,1-2-18,-4 7 12,-1-1 1,1 1-1,-1-1 1,-1 0-1,0 1 1,0-1-1,-1 0 0,0-1 1,0 1-1,-1 0 1,0 0-1,-1 0 1,0 0-1,0 0 0,-1 0 1,0 0-1,-1 0 1,1 1-1,-5-8-12,5 35 103,2 14-86,2-8 6,1 1 0,1 0-1,2-1 1,0 0 0,6 13-23,-9-30-36,0 0-1,0-1 1,1 0 0,0 1 0,0-1 0,1-1 0,0 1-1,0-1 1,0 0 0,1 0 0,0 0 0,0-1 0,0 0-1,1 0 1,0 0 0,0-1 0,0 0 0,0 0 0,5 1 36,22 5-251</inkml:trace>
  <inkml:trace contextRef="#ctx0" brushRef="#br0" timeOffset="21298.62">5044 2563 8754,'-5'-5'930,"0"1"-1,0-1 1,0 1-1,0 0 1,0 0 0,-1 1-1,0 0 1,0-1-930,0 2 242,1 0 0,-1 0 0,1 1 0,-1 0 0,1 0 0,-1 0 0,0 0 0,0 1 0,1 0 0,-1 0 0,0 1 0,0 0 0,1 0 0,-5 1-242,-8 3 156,1 0 1,0 1 0,0 1-1,1 1 1,-8 4-157,18-9 20,1 0-1,1 0 1,-1 0 0,0 0 0,1 1 0,0 0-1,-1 0 1,1 0 0,1 0 0,-1 1 0,1 0-1,0-1 1,0 1 0,0 0 0,1 1-1,-1-1 1,1 0 0,0 1 0,0 1-20,2-5 2,0 1 1,0-1 0,0 0-1,0 0 1,0 0-1,0 1 1,1-1 0,-1 0-1,1 0 1,-1 0-1,1 0 1,0 1 0,0-1-1,0 0 1,0 0 0,0-1-1,0 1 1,1 1-3,1 0 3,0-1 1,0 1-1,0 0 1,0-1-1,0 1 1,0-1-1,1 0 1,-1 0-1,5 1-3,6 2 11,0-1 0,1 0 0,-1-1 0,14 2-11,-28-5 0,83 6 32,7 2-31,-80-6-12,0 0 0,1 0 1,-1 1-1,0 1 0,0 0 0,-1 0 1,2 1 10,-10-4-4,1 0 0,-1 0-1,1-1 1,-1 1 0,0 0 0,1 1 0,-1-1 0,0 0 0,0 0 0,0 1 0,0-1-1,0 0 1,0 1 0,0-1 0,0 1 0,0-1 0,-1 1 0,1 0 0,-1-1 0,1 1-1,-1 0 1,1-1 0,-1 1 0,0 0 4,0 2-3,-1-1 0,1 0 0,-1 0 0,0 1 0,0-1 0,0 0 0,0 0 0,0 0 0,-1 0 0,0 0 0,1 0 0,-2 0 3,-6 9-2,0 0 1,-1-1 0,0-1 0,-12 10 1,8-8 21,-1-1 1,-1-1-1,0 0 1,0 0-1,-13 4-21,20-10 24,0 0 0,-1-1 0,1 0 0,-1-1 0,0 0 0,1 0 1,-1-1-1,0 0 0,0-1 0,0 0 0,-4-1-24,-8-5 95,22 6-98,-1 0-1,1 0 1,-1 0 0,1 0-1,-1 0 1,1 0-1,-1 0 1,1 0 0,0 0-1,-1 0 1,1-1-1,-1 1 1,1 0-1,0 0 1,-1-1 0,1 1-1,-1 0 1,1 0-1,0-1 1,-1 1 0,1 0-1,0-1 1,0 1-1,-1 0 1,1-1 0,0 1-1,0-1 1,0 1-1,-1 0 1,1-1-1,0 1 1,0-1 0,0 1-1,0-1 1,0 1-1,0-1 1,0 1 0,0 0-1,0-1 1,0 1-1,0-1 1,0 1 3,11-3-62</inkml:trace>
  <inkml:trace contextRef="#ctx0" brushRef="#br0" timeOffset="21986.038">6207 2364 7754,'-18'-47'6132,"19"47"-6073,-1 0 1,0 0-1,0 0 1,0 0-1,0 1 1,0-1-1,0 0 1,0 0-1,0 0 1,0 0-1,0 0 1,0 0-1,0 0 1,0 0-1,0 0 1,0 0-1,0 0 1,0 0-1,0 0 1,0 1-1,0-1 1,0 0-1,0 0 1,0 0-1,0 0 1,0 0-1,0 0 1,0 0-1,0 0 1,-1 0-1,1 0 1,0 0-1,0 0 1,0 0-1,0 0 1,0 0-1,0 0 1,0 1-1,0-1 1,0 0-1,0 0 1,0 0-1,0 0 1,0 0-1,0 0 1,0 0-1,-1 0 1,1 0-1,0 0 1,0 0-1,0 0 1,0 0-1,0 0 1,0 0-1,0 0 1,0 0-1,0 0 1,0 0-1,0 0 1,0 0 0,0 0-1,-1 0-59,1 13 1042,1 15-823,5 6 154,2 0 1,2 5-374,12 56 281,-6 33 61,-5 17-342,4 48 193,-14-188-143,3 18-645,-4-23 622,1 1-1,-1-1 1,0 1-1,0-1 1,0 1-1,1-1 0,-1 1 1,0-1-1,1 1 1,-1-1-1,0 1 1,1-1-1,-1 0 1,1 1-1,-1-1 1,1 0-1,-1 1 0,1-1 1,-1 0-1,1 0 1,-1 1-1,1-1 1,-1 0-1,1 0 1,-1 0-1,1 0 1,-1 0-1,1 0 0,-1 0 1,1 0-1,-1 0 1,1 0-1,0 0 1,-1 0-27,11-3 355</inkml:trace>
  <inkml:trace contextRef="#ctx0" brushRef="#br0" timeOffset="22343.745">6192 2315 10042,'-6'-7'4337,"6"7"-2353,0-3-455,0 2-633,0-1-280,36-2-352,52-11-96,-19 2-88,-5 1 56,3-1-248,-2 9-280,-16 1-232,0 3 272</inkml:trace>
  <inkml:trace contextRef="#ctx0" brushRef="#br0" timeOffset="22705.508">6183 2708 8322,'-7'14'4201,"7"-3"-1577,16-11-919,11-7-305,26-11-688,14-7-248,7-1-248,3 0-32,-17 7-440,-11 6-184,-7 11 248</inkml:trace>
  <inkml:trace contextRef="#ctx0" brushRef="#br0" timeOffset="22706.508">6772 2598 11642,'50'10'4850,"-61"-10"-3114,8 10-776,3 9-144,6 13-528,2 9-104,5 7-120,-4 0-8,-2 1 0,-1-3-200,-6-11-504,0-8 3665,-4-7-2489</inkml:trace>
  <inkml:trace contextRef="#ctx0" brushRef="#br0" timeOffset="23036.552">6895 2288 10618,'-23'-42'4537,"-6"24"-2576,4 10-705,14-3-544,11 9-360,15 9 3065,16 3-2497</inkml:trace>
  <inkml:trace contextRef="#ctx0" brushRef="#br0" timeOffset="23427.181">7377 2594 6321,'24'-39'3212,"-24"38"-3139,0 1 0,1 0 0,-1-1 0,0 1 0,0-1 0,0 1 0,0 0 0,0-1 0,0 1 0,0 0 1,0-1-1,0 1 0,0 0 0,0-1 0,-1 1 0,1 0 0,0-1 0,0 1 0,0 0 0,0-1 0,0 1 0,-1 0 0,1 0 0,0-1 1,0 1-1,-1 0 0,1 0 0,0-1 0,0 1 0,-1 0 0,1 0 0,-1-1-73,-14-2 1667,-19 5 213,31-1-1716,-9 0 147,0 1 0,0 1 0,1 0-1,-1 0 1,1 1 0,0 0 0,-9 6-311,15-7 58,-1 1 0,1-1 0,-1 1 0,1 0 0,0 1 0,1 0-1,-1-1 1,1 1 0,0 1 0,0-1 0,0 1 0,1-1 0,0 1 0,0 0 0,0 2-58,-5 13 72,1 0 0,1 1 0,1 0 0,1 0 0,1 1 0,0 3-72,3-15 15,0-1-1,0 1 0,1-1 1,1 1-1,0-1 1,2 8-15,-2-12 8,0-1 0,0 1 0,1-1 0,0 1 0,-1-1 0,2 0 0,-1 0 0,1-1 0,-1 1 1,1-1-1,1 0 0,-1 1-8,3-1 12,-1 0 0,0 0 0,1 0 1,0-1-1,0 0 0,0 0 0,0-1 0,0 0 1,1 0-1,-1-1 0,1 1 0,-1-2 0,1 1 1,-1-1-1,7-1-12,5 0-81,-1-1-1,0-1 1,0-1 0,0 0 0,15-6 81,24-14-556,6-8 160</inkml:trace>
  <inkml:trace contextRef="#ctx0" brushRef="#br0" timeOffset="23832.969">7677 2196 9154,'-8'0'955,"-1"-1"0,0 1 0,0 1 1,1-1-1,-1 2 0,0-1-955,7 0 95,0-1 1,0 0-1,0 1 0,1 0 0,-1-1 1,0 1-1,1 0 0,-1 0 0,0 0 1,1 0-1,-1 0 0,1 0 1,-1 0-1,1 1 0,0-1 0,0 0 1,-1 1-1,1-1 0,0 1 0,0 0 1,1-1-1,-1 1 0,0 0 1,0-1-1,1 1 0,-1 0 0,1 0 1,-1 0-1,1-1 0,0 1 0,0 1-95,0 10 169,1-1 0,1 0 0,0 0-1,1 0 1,0 0 0,4 10-169,31 69 361,-20-52-261,9 20 159,15 47-259,-35-85 26,-2 0-1,0 0 1,-1 1-1,-1-1 1,-1 1-1,-1 0 1,-1 5-26,-2 1 99,-1 0 0,-2 1 0,-2 3-99,6-80 417,1 18-398,2-1-1,1 0 0,1 1 0,1 0 1,2 0-1,6-15-18,-10 36 2,1 0 0,0 0-1,1 0 1,0 1 0,0-1 0,0 1-1,1 1 1,1-1 0,-1 1 0,5-4-2,-6 7 0,1 0 0,-1 0 0,1 1 1,0-1-1,0 1 0,0 1 0,1-1 0,-1 1 1,0 0-1,1 1 0,-1-1 0,1 1 0,0 1 1,-1-1-1,1 1 0,4 0 0,-7 0 1,1 1-1,0-1 1,-1 1-1,1 0 1,0 0 0,-1 0-1,1 1 1,-1-1-1,0 1 1,1 0 0,-1 1-1,0-1 1,0 1-1,0 0 1,2 2-1,-1 0 1,-1-1 0,0 1-1,-1 0 1,1 0 0,-1 0 0,0 1 0,0-1-1,-1 1 1,0 0 0,0-1 0,0 2-1,3 16 7,-1 1 0,-1-1 0,-1 1-1,-1-1 1,-2 17-7,1-37 1,-1 30 22,0-20-126,0 0-1,1 0 0,1-1 1,0 1-1,1 0 1,1 7 103,-2-19-59,-1 1 0,0-1 0,1 1 0,-1-1 0,1 0 0,0 0 0,-1 1 0,1-1 0,0 0 0,0 0 0,0 0 0,0 0 0,0 0 0,0 0 0,0 0 0,0 0 1,0 0-1,0 0 0,1 0 0,-1-1 0,0 1 0,0-1 0,1 1 0,-1-1 0,1 1 59,18 1-412</inkml:trace>
  <inkml:trace contextRef="#ctx0" brushRef="#br0" timeOffset="24183.743">8232 2160 11354,'-1'-8'1140,"0"5"-684,0 0 0,0 0 1,1 0-1,-1 0 0,1 0 0,0 0 0,0 0 0,0 0 0,0 0 1,1 0-1,-1-2-456,0 5 30,1 0 0,-1-1 0,0 1 0,0 0 1,0 0-1,0 0 0,0 0 0,0-1 0,0 1 0,0 0 0,0 0 1,0 0-1,0 0 0,0 0 0,1-1 0,-1 1 0,0 0 1,0 0-1,0 0 0,0 0 0,0 0 0,1 0 0,-1 0 1,0 0-1,0 0 0,0 0 0,0-1 0,0 1 0,1 0 0,-1 0 1,0 0-1,0 0 0,0 0 0,1 0 0,-1 0 0,0 0 1,0 0-1,0 0 0,0 0 0,1 0 0,-1 1 0,0-1 1,0 0-1,0 0 0,0 0 0,0 0 0,1 0 0,-1 0 0,0 0 1,0 0-1,0 1-30,11 10 612,6 19-160,-5 3-295,-1 0 1,-1 1 0,-2 1-1,-2 0 1,-1 0 0,-1 2-158,2 79 235,-5 23-235,-1-39 112,0-77-146,1-1 0,1 1-1,1-1 1,4 13 34,-7-34-108,1 0 1,-1 1-1,0-1 0,1 0 1,-1 1-1,1-1 0,0 0 1,-1 0-1,1 1 0,0-1 1,0 0-1,-1 0 0,1 0 1,0 0-1,0 0 0,0 0 1,0 0-1,1 0 0,-1-1 1,0 1-1,0 0 0,1 0 108,8 0-969</inkml:trace>
  <inkml:trace contextRef="#ctx0" brushRef="#br0" timeOffset="24541.366">8210 2525 11634,'-10'-11'4906,"-6"7"-2986,10 1-312,14-2-519,8 3-489,21 1-424,5-3-48,8 4-8,6 4-48,-8-1-328,-1 2 2912,-6 8-2104</inkml:trace>
  <inkml:trace contextRef="#ctx0" brushRef="#br0" timeOffset="24897.808">8591 2531 7698,'72'35'3355,"-59"-25"-1499,-12-4-477,-1 0-260,2-5-941,-1 1 0,1-1 0,-1 0 0,1 1 0,-1-1 0,1 0-1,-1 0 1,1 0 0,0-1 0,0 1 0,0 0 0,-1 0 0,1-1 0,0 0-1,0 1 1,0-1 0,0 0 0,0 0 0,0 0 0,0 0-178,42-2 1009,-28-2-895,0 0 0,0-1 0,0 0 0,-1-1 0,0-1 0,0 0 0,-1-1 0,0-1 0,0 0 0,1-3-114,-13 10 5,0 0 0,1 0 0,-1 0 0,0-1 0,0 1 0,-1-1 0,1 0 0,0 1 1,-1-1-1,0 0 0,0 0 0,0 0 0,0 0 0,0 0 0,0 0 0,-1 0 0,1 0 0,-1 0 0,0 0 0,0 0 0,0-1 0,-1 1 1,1 0-1,-1 0 0,1 0 0,-1 0 0,0 0 0,0 0 0,-1 0 0,1 0 0,-1 1 0,1-1 0,-1 0 0,0 1 0,0-1 1,0 1-1,0 0 0,0 0 0,0 0 0,-1 0 0,1 0 0,-1 0 0,0 0 0,1 1 0,-1-1 0,-1 1-5,0 0-2,0 0 0,0 1 0,-1-1 0,1 1 0,0 0 0,-1 1 0,1-1 0,0 1 0,-1 0 0,1 0 0,0 0 0,0 0 0,0 1 1,0-1-1,0 1 0,0 0 0,0 1 0,1-1 0,-1 1 0,-1 1 2,-7 5-7,0 1 1,1 0 0,1 0 0,0 1 0,-5 7 6,5-3-1,1-1 1,0 2 0,1-1-1,0 1 1,2 0 0,0 0-1,0 1 1,2 0-1,0 0 1,1 0 0,1 1-1,0 8 1,1-16 6,1 0 0,1 0-1,0 0 1,0 0-1,1 0 1,1 0-1,-1-1 1,1 1-1,1-1 1,2 5-6,-3-8 8,1 0 0,0 1 0,0-1 1,1-1-1,0 1 0,0-1 0,0 0 1,1 0-1,-1 0 0,1-1 0,0 0 1,1 0-1,-1 0 0,1-1 0,0 0-8,7 2-224,0 0 0,0-1 0,1-1 1,0-1-1,0 0 0,-1-1 0,1 0 0,0-1 0,0-1 0,0 0 0,12-3 224,48-14-1240</inkml:trace>
  <inkml:trace contextRef="#ctx0" brushRef="#br0" timeOffset="25235.1">5484 2788 9610,'11'0'4561,"8"2"-2088,11-2-721,8-5-328,9-5-728,2-1-240,4 0 369,0 4 2127,-23-13-2032</inkml:trace>
  <inkml:trace contextRef="#ctx0" brushRef="#br0" timeOffset="25897.318">9604 2612 6537,'-87'-3'3057,"59"-1"-1273,5-2-175,2 11-377,4 2-168,6 1-24,4 4-23,8-2-25,5-4 0,15-2-248,11-4-112,8-8-255,13-1-113,13-6 16,-2 0 128,3 10 2424,-2 4-1984</inkml:trace>
  <inkml:trace contextRef="#ctx0" brushRef="#br0" timeOffset="26541.538">10170 2260 7698,'-20'-12'3424,"11"2"-1527,5 5-289,16 3-320,-1 1-231,27 2-305,11-4-40,16-6-80,20-3-80,19 1-200,0 4-120,1 0-120,-2 0-24,-22 10 56,-11-3 8,-16 7-544,-13 10-432,-19 0 472</inkml:trace>
  <inkml:trace contextRef="#ctx0" brushRef="#br0" timeOffset="26882.557">10685 2276 10706,'-27'1'4345,"13"10"-2848,6 10-73,8 4-408,6 12-240,3 9-296,7 4-112,-7-1-184,3 2-48,-5 1-48,5 0 81,12 3-65,-7-11 472,22-17-392</inkml:trace>
  <inkml:trace contextRef="#ctx0" brushRef="#br0" timeOffset="27531.754">11303 2198 5393,'-5'-8'1218,"0"1"1,0 1-1,0-1 1,-5-4-1219,9 10 141,0 0 0,0 0 0,0-1 0,0 1 1,-1 0-1,1 0 0,0 0 0,-1 0 0,1 1 1,-1-1-1,1 0 0,-1 0 0,1 1 0,-1-1 1,1 1-1,-1 0 0,0-1 0,1 1 0,-1 0 1,1 0-1,-1 0 0,0 0 0,1 0 1,-1 0-1,0 0 0,1 1 0,-1-1 0,0 1-141,2 0 49,-1-1 0,0 1 0,0 0 0,0 0-1,0 0 1,1 0 0,-1 0 0,1 0 0,-1 1-1,0-1 1,1 0 0,0 0 0,-1 0 0,1 0-1,0 1 1,0-1 0,-1 0 0,1 0 0,0 1-1,0-1 1,1 1-49,2 33 278,-3-29-178,9 38 298,1-1-1,2 0 1,11 26-398,-7-25 242,-3 0 1,-1 0 0,1 20-243,-8-17 276,-3 47-276,-1-50 267,1 0 1,4 14-268,-10-91 448,1-1 0,2 1 0,1-15-448,1 31 2,1-1-1,0 0 1,1 1 0,1-1 0,0 1 0,1 0 0,1 1 0,2-3-2,-5 15-1,0 0 1,0 0 0,0 0 0,0 0 0,1 0-1,-1 1 1,1-1 0,0 1 0,0 0 0,1 0-1,-1 1 1,0-1 0,1 1 0,0 0 0,-1 0 0,1 1-1,0-1 1,0 1 0,0 0 0,0 1 0,0-1-1,0 1 1,0 0 0,0 0 0,5 1 0,-3-1-1,0 1 1,0-1-1,0 2 1,-1-1-1,1 1 1,0 0 0,-1 0-1,1 1 1,-1 0-1,0 0 1,0 1-1,0-1 1,0 1-1,-1 1 1,1-1-1,-1 1 1,0 0-1,3 4 1,-3-1-64,0 1 0,0 0 0,-1 1 0,0-1 0,-1 1 0,0 0 0,0 0 0,-1 0 0,0 9 64,2 18-617,-3-1 1,-1 4 616,0-34-81,3 31-1256,6-8 611</inkml:trace>
  <inkml:trace contextRef="#ctx0" brushRef="#br0" timeOffset="27996.758">11840 2488 9282,'-3'-5'1520,"-13"-15"2602,16 20-4084,0 0 0,0 0 0,0 0 0,-1-1 0,1 1 0,0 0 0,0 0-1,0 0 1,0 0 0,0 0 0,0 0 0,-1 0 0,1 0 0,0-1-1,0 1 1,0 0 0,0 0 0,-1 0 0,1 0 0,0 0 0,0 0-1,0 0 1,0 0 0,-1 0 0,1 0 0,0 0 0,0 0 0,0 0 0,0 0-1,-1 0 1,1 0 0,0 1 0,0-1 0,0 0 0,0 0 0,-1 0-1,1 0 1,0 0 0,0 0-38,-1 14 979,16 95-122,-5-45-747,-4-23-13,7 22-97,-10-51 17,0 0 1,1 0-1,1 0 0,0-1 1,0 1-1,1-2 0,4 6-17,-10-16 4,1 1 0,-1 0 0,1 0-1,-1 0 1,1-1 0,0 1 0,-1 0-1,1-1 1,0 1 0,0-1 0,-1 1-1,1 0 1,0-1 0,0 0 0,0 1 0,0-1-1,0 0 1,0 1 0,0-1 0,0 0-1,0 0 1,0 0 0,0 0 0,0 0-1,-1 0 1,1 0 0,0 0 0,0 0-1,0 0 1,0 0 0,0-1 0,0 1 0,0 0-1,0-1 1,0 1 0,0-1 0,-1 1-1,1-1 1,0 0-4,4-2 19,-1-1 0,0 1 0,0-1 1,-1-1-1,1 1 0,2-5-19,15-21 77,-1-1 1,9-21-78,-22 37 11,0 0 0,-1-1 0,-1 1 0,0-1 0,-2-1 0,1 1 0,-2-1-11,0-12 12,-3 23-11,2 0 0,-1 0 1,1 0-1,-1 0 0,2 0 1,-1 0-1,1 1 0,1-5-1,-3 10 0,0-1-1,0 1 1,0 0-1,0 0 0,0 0 1,0 0-1,0 0 0,0-1 1,0 1-1,0 0 1,0 0-1,0 0 0,0 0 1,0-1-1,0 1 0,0 0 1,0 0-1,1 0 1,-1 0-1,0 0 0,0 0 1,0-1-1,0 1 0,0 0 1,0 0-1,0 0 1,1 0-1,-1 0 0,0 0 1,0 0-1,0 0 0,0 0 1,0 0-1,1-1 1,-1 1-1,0 0 0,0 0 1,0 0-1,0 0 0,0 0 1,1 0-1,-1 0 1,0 0-1,0 0 0,0 0 1,0 0-1,1 0 0,-1 1 1,0-1-1,0 0 1,0 0-1,0 0 0,0 0 1,1 0 0,2 11-29,-2 19 7,-2-12 34,1 0 0,0 0-1,1 0 1,1-1-1,1 1 1,1 0-1,3 8-11,-6-21-11,0-1 0,1 0 0,0 1 0,0-1 0,0 0 0,0 0 0,0 0-1,1 0 1,0-1 0,0 1 0,0-1 0,0 0 0,0 0 0,1 0-1,0 0 1,-1 0 0,1-1 0,0 1 0,0-1 0,0 0 0,1-1 0,-1 1-1,0-1 1,1 1 0,-1-1 0,1-1 0,-1 1 0,1-1 0,0 1-1,-1-1 1,5-1 11,-5 1-291,1-1 0,-1 0-1,1 0 1,-1 0 0,0 0-1,0-1 1,0 0 0,0 0-1,0 0 1,0 0 0,0-1-1,0 1 1,0-2 291,20-24-1503</inkml:trace>
  <inkml:trace contextRef="#ctx0" brushRef="#br0" timeOffset="28372.009">12356 2474 8138,'0'0'141,"0"-1"1,-1 1-1,1 0 1,0-1-1,0 1 1,-1 0-1,1-1 1,0 1-1,0 0 1,-1 0-1,1-1 1,0 1-1,-1 0 1,1 0-1,0 0 0,-1 0 1,1-1-1,-1 1 1,1 0-1,0 0 1,-1 0-1,1 0 1,0 0-1,-1 0 1,1 0-1,-1 0 1,1 0-1,0 0 1,-1 0-1,1 0 1,0 0-1,-1 1 1,1-1-1,-1 0 1,1 0-1,0 0 1,-1 0-1,1 1 1,0-1-1,0 0 1,-1 0-1,1 1 1,0-1-142,-1 1 190,1 1 0,-1 0 0,1-1 0,0 1 0,-1 0 1,1-1-1,0 1 0,0 0 0,0-1 0,1 1 1,-1 0-191,10 46 1223,2-5-679,-1 1 1,-2 0-1,-2 1 1,-2-1-1,-2 10-544,-5-52 536,0-7-329,0-16-69,2 0 0,0 0 0,1 1 0,1-1 0,1 0 0,4-9-138,-3 7 1,2 1-1,1 0 1,1 0 0,0 0-1,2 1 1,1 1 0,7-12-1,-13 25 42,0 0 1,0 0-1,1 1 1,0-1-1,1 1 1,-1 1 0,1-1-1,0 1 1,1 0-1,0 0-42,-3 3 129,1-1 0,-1 1-1,1 0 1,0 0 0,0 1-1,0 0 1,-1 0 0,1 0-1,0 1 1,1 0 0,-1 0-1,0 0 1,0 1 0,0 0 0,3 1-130,33 13 824</inkml:trace>
  <inkml:trace contextRef="#ctx0" brushRef="#br0" timeOffset="28758.82">12960 2001 5505,'0'0'1,"-2"-2"941,-1 1 1,1-1 0,0 1-1,-1-1 1,1 1 0,-1 0-1,0 0 1,-2 0-943,5 1 87,0 0 1,-1 0-1,1 0 0,-1 0 0,1 0 1,0 0-1,-1 0 0,1 0 1,0 0-1,-1 0 0,1 0 1,-1 0-1,1 1 0,0-1 0,-1 0 1,1 0-1,0 0 0,-1 1 1,1-1-1,0 0 0,0 1 0,-1-1 1,1 0-1,0 1-87,-4 15 1028,6 18-679,1 1-1,2-2 1,1 1-1,3 5-348,3 19 205,67 405 1187,-77-451-1362,14 60 209,-15-67-348,0-1 1,1 1-1,-1-1 1,1 0-1,0 0 1,1 0-1,-1 0 0,1 0 1,-1 0-1,1-1 1,0 1-1,1-1 1,0 1 108,11 3-599</inkml:trace>
  <inkml:trace contextRef="#ctx0" brushRef="#br0" timeOffset="29119.198">13260 2573 7482,'33'-40'3292,"-32"40"-3142,0-1 0,0 0 0,0 1 0,0-1 0,-1 1 0,1-1 0,0 1 0,0-1 0,0 1 0,0 0 0,1 0 0,-1-1 0,0 1 0,0 0 0,0 0 0,0 0 0,0 0 0,0 0 0,0 0 0,0 0 0,0 1 0,0-1 0,0 0 0,0 1 0,0-1 0,0 0 0,0 1 0,0-1 0,0 1 0,0 0 0,0-1 0,0 1-150,3 1 523,5 0-271,0 0 0,0-1 0,0 0 0,0-1 0,0 0 0,0 0 0,0-1 0,0 0 0,6-1-252,6-3 150,-1-1 0,0-1 0,11-5-150,-25 10 15,-1-1-1,1 1 1,-1-1 0,0 0 0,0-1 0,0 1-1,-1-1 1,1 0 0,-1 0 0,0 0 0,0-1-1,1-2-14,-4 5 8,0 0 1,0 0-1,0 1 0,0-1 0,0 0 0,-1-1 0,1 1 0,-1 0 0,0 0 0,1 0 1,-1 0-1,0 0 0,0 0 0,-1 0 0,1-1 0,0 1 0,-1 0 0,1 0 0,-1 0 1,1 0-1,-1 0 0,0 0 0,0 0 0,0 0 0,0 1 0,0-1 0,-1 0 0,1 1 0,-1-1 1,1 0-1,-1 1 0,1 0 0,-1-1 0,0 1 0,0 0-8,-4-4 15,0 1 0,0 0-1,0 0 1,-1 0 0,1 1 0,-1 0-1,0 1 1,0-1 0,0 1-1,0 1 1,-1-1 0,1 1 0,0 0-1,-1 1 1,1 0 0,-1 0 0,1 1-1,0 0 1,-1 0 0,1 0 0,0 1-1,0 0 1,0 1-15,-1-1 10,1 1 0,0 0 0,0 1 0,1 0 0,-1 0 0,1 0 0,-1 1 0,2 0 0,-1 0 0,0 0 0,1 1 0,0 0 0,0 0 0,1 0 0,-1 1 0,2-1 0,-1 1 0,1 0 0,-1 0 0,2 0 0,-1 1 0,1 1-10,0 1 17,0 1-1,1-1 1,1 0-1,0 1 1,0-1 0,1 0-1,0 1 1,1-1-1,0 0 1,1 0 0,0 0-1,0 0 1,1-1-1,0 1 1,1-1 0,0 0-1,1 0 1,5 8-17,-5-11 12,-1 1 0,1-1-1,-1-1 1,2 1 0,-1-1 0,1 0 0,-1 0-1,1-1 1,1 1 0,-1-2 0,1 1 0,-1-1 0,1 0-1,0-1 1,0 0 0,0 0 0,0 0 0,1-1 0,-1-1-1,0 1 1,0-1 0,1-1 0,-1 0 0,1 0-12,9-3-18,0 0 0,0-2 1,-1 0-1,17-8 18,20-16-31</inkml:trace>
  <inkml:trace contextRef="#ctx0" brushRef="#br0" timeOffset="29485.348">13766 2393 10466,'-5'1'4121,"6"8"-2681,5 5-103,-2 4-313,8 4-152,2 6-360,10 0-160,3 0-192,-4-2-40,2 1-16,-5-5 80,8-1-368,-3-6-240,7-10 264</inkml:trace>
  <inkml:trace contextRef="#ctx0" brushRef="#br0" timeOffset="29855.717">14218 2350 10058,'-21'-13'4633,"-2"9"-2384,3 11-825,-1 5-424,2 19-448,5 7-120,0 13-120,0 14-88,-3 16-96,-5 9-15,-8 9-25,1-3-16,8-15 144,6-11 56,15-20 2592,11-11-2048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7:02.6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0 489 5169,'0'-1'228,"0"0"1,0 1-1,0-1 0,0 1 1,0-1-1,1 0 0,-1 1 1,0-1-1,0 1 0,0-1 1,1 1-1,-1-1 0,0 1 0,1-1 1,-1 1-1,0-1 0,1 1 1,-1-1-1,0 1 0,1-1 1,-1 1-1,1 0 0,-1-1 1,1 1-1,-1 0 0,1-1 1,-1 1-1,1 0 0,0 0 1,-1 0-1,1-1 0,-1 1 0,1 0-228,27-1 1222,-16 1-1075,65 1 1748,75-11-1895,132-29 1178,79-29-1178,-112 17 72,-179 40 103,0 4-1,36 1-174,-94 6-369,1 0 0,-1 1-1,1 0 1,-1 1-1,0 0 1,14 5 369,6 8-947</inkml:trace>
  <inkml:trace contextRef="#ctx0" brushRef="#br0" timeOffset="480.567">713 484 5705,'0'-1'280,"-1"0"0,0-1 0,1 1 0,-1 0 0,0 0 0,0 0 0,1 0 0,-1-1 0,0 1 0,0 0 0,0 0 0,-1 1 0,1-1 0,0 0 0,0 0 0,0 0-1,-1 1 1,1-1 0,0 1 0,-1-1 0,1 1 0,-1-1-280,1 2 64,0-1-1,0 0 1,0 1-1,0-1 1,0 0-1,0 1 1,0-1 0,1 1-1,-1 0 1,0-1-1,0 1 1,0 0-1,1-1 1,-1 1-1,0 0 1,1 0-1,-1 0 1,1 0 0,-1-1-1,1 1 1,-1 0-1,1 0 1,-1 0-1,1 0 1,0 0-1,0 0 1,-1 0-1,1 0 1,0 0 0,0 0-1,0 0 1,0 1-64,-1 9 161,0 0 1,1 0 0,0 0-1,1 1 1,0-1-1,1 0 1,0 0-162,21 80 857,-21-82-760,46 142 958,7 27-655,28 96 119,-72-237-399,-4-7-41</inkml:trace>
  <inkml:trace contextRef="#ctx0" brushRef="#br0" timeOffset="1340.555">1411 592 6921,'-8'-8'2453,"-6"-4"664,10 15-2223,3 11-475,3 1-343,1 1 0,0-1 0,1 0 0,0 0 0,5 8-76,34 74 318,-12-30-2,109 290 1088,-134-340-1307,-1 0 0,-1 0-1,-1 0 1,0 1-97,-3-18 9,0 0 0,1 1 0,-1-1 1,0 0-1,0 0 0,0 1 0,0-1 0,0 0 0,0 0 1,0 0-1,0 1 0,0-1 0,0 0 0,0 0 0,0 1 1,0-1-1,0 0 0,0 0 0,0 1 0,0-1 0,0 0 1,0 0-1,0 1 0,0-1 0,0 0 0,0 0 0,0 0 1,0 1-1,-1-1 0,1 0 0,0 0 0,0 0 0,0 1 1,0-1-1,-1 0 0,1 0 0,0 0 0,0 0 1,0 0-1,-1 1 0,1-1 0,0 0 0,0 0 0,-1 0-9,-8-9 448,-11-21 137,16 19-552,1 1 0,0-1 1,1 1-1,0-1 0,0 0 0,1 0 0,1 0 0,0 0 0,0 0 0,1 0 1,1-1-34,0-6 8,2 0-1,0 1 1,1-1 0,1 1 0,0 0 0,4-5-8,-2 7 4,0 1 0,1 0 0,0 1 0,9-10-4,-14 18 0,1 0 0,-1 0 1,1 0-1,0 1 0,1 0 0,-1 0 1,1 0-1,0 1 0,0-1 0,0 1 1,0 1-1,3-2 0,-7 4 0,0 0-1,0-1 1,1 1-1,-1 0 1,0 0-1,0 0 1,1 0-1,-1 1 1,0-1 0,0 1-1,1-1 1,-1 1-1,0 0 1,0 0-1,0 0 1,0 0 0,0 0-1,0 0 1,0 0-1,-1 1 1,1-1-1,0 1 1,-1-1-1,1 1 1,0 1 0,5 6-3,-1-1 1,0 1-1,-1 1 1,0-1-1,-1 1 3,-1-3 0,27 51-756,1-1 0,4-2-1,1-1 1,13 11 756,-25-38-1096</inkml:trace>
  <inkml:trace contextRef="#ctx0" brushRef="#br0" timeOffset="1719.803">2132 1079 7274,'22'-64'2828,"-22"63"-2742,0 0 0,0 0 0,0 0 0,1 0 0,-1 1 0,0-1 0,1 0 0,-1 0 1,0 1-1,1-1 0,-1 0 0,1 0 0,-1 1 0,1-1 0,-1 0 0,1 1 0,0-1 0,-1 1 0,1-1 0,0 1 0,-1-1 0,1 1 0,0-1 0,0 1 0,0 0 0,-1 0 0,1-1 0,0 1 0,0 0 0,0 0 0,0 0 0,-1 0 1,1 0-1,0 0 0,0 0 0,0 0 0,0 0 0,0 0 0,-1 0 0,2 0-86,1 1 366,25-2 355,0-2 1,0-1-1,12-4-721,-29 6 48,0-1-1,-1-1 1,1 1 0,-1-2-1,0 0 1,0 0-1,0 0 1,-1-1 0,0-1-1,1-1-47,-8 7 7,0-1 1,-1 0-1,1 1 0,0-1 0,-1 0 1,0 0-1,1 0 0,-1 0 0,0 0 1,0 0-1,0 0 0,0-1 0,0 1 0,-1 0 1,1-1-1,-1 1 0,1 0 0,-1-1 1,0 1-1,0 0 0,0-1 0,0 1 1,-1-1-1,1 1 0,-1 0 0,1-1 0,-1 0-7,0 0 5,-1 1 0,1-1-1,-1 0 1,1 1-1,-1 0 1,0-1-1,0 1 1,0 0-1,0 0 1,-1 0-1,1 0 1,0 0 0,-1 0-1,0 1 1,1-1-1,-1 1 1,0 0-1,1 0 1,-1 0-1,0 0 1,-3 0-5,-3-1 2,-1 1 0,1 0 0,0 0 0,-1 1 0,1 1 0,0 0 0,0 0 0,-1 0 0,1 1-1,0 1 1,0-1 0,0 2 0,1-1 0,-1 1 0,1 0 0,0 1 0,0 0 0,0 0 0,1 1 0,0 0 0,0 0 0,0 1 0,1 0 0,0 0 0,0 0 0,0 1 0,1 0 0,1 0 0,-1 0 0,-2 9-2,3-6 2,0 1 1,1 0 0,0 0 0,1 0 0,0 1-1,1-1 1,1 0 0,0 1 0,0-1-1,1 0 1,1 1 0,0-1 0,1 0-3,-1-4 3,0 0 0,1-1 0,0 1 0,1-1 0,0 1-1,0-1 1,0 0 0,1-1 0,0 1 0,0-1 0,1 0 0,0 0 0,0 0 0,0-1 0,1 0 0,0-1 0,0 1 0,0-1 0,7 3-3,8 1 400,-1-1 1,1-1 0,0-2-1,1 0 1,-1-1 0,1-1-1,-1-1 1,1-1 0,2-1-401,68-2 1503</inkml:trace>
  <inkml:trace contextRef="#ctx0" brushRef="#br0" timeOffset="2343.405">2898 893 3145,'6'-14'608,"-4"8"-378,1 1 0,-1-1 0,0 0 1,-1 0-1,2-6-230,-3 11 91,0 0 1,0 0 0,0 0-1,0 0 1,0 0-1,0 0 1,0 0 0,0 0-1,-1 0 1,1 0 0,0 0-1,-1 0 1,1 0 0,-1 0-1,1 0 1,-1 1 0,1-1-1,-1 0 1,1 0-1,-1 0 1,0 1 0,0-1-1,1 0 1,-1 1 0,0-1-1,0 0 1,0 1 0,0-1-1,1 1 1,-1 0 0,0-1-1,0 1 1,0 0-1,0-1 1,-1 1-92,-5-2 370,1 1 0,-1 0 0,0 0 0,1 0-1,-1 1 1,0 0 0,0 0 0,0 0 0,0 1 0,1 0 0,-1 1 0,0 0-1,0 0-369,3-1 63,0 1-1,1 0 0,-1 0 1,0 1-1,1-1 0,-1 1 0,1-1 1,0 1-1,0 0 0,0 0 0,0 1 1,0-1-1,1 1 0,0-1 0,-1 1 1,1 0-1,1 0 0,-1 0 1,0 0-1,1 0 0,0 0-62,-4 15 36,1 0 1,1 0-1,1 1 0,1-1 0,0 0 1,2 14-37,0-21 9,0-1-1,0 1 1,2-1 0,-1 0 0,1 0 0,1 1-1,0-2 1,0 1 0,1 0 0,1-1 0,5 7-9,-7-11 13,2 0-1,-1-1 1,1 0 0,-1 0 0,1-1 0,1 1 0,-1-1-1,1 0 1,-1-1 0,1 0 0,0 0 0,0 0 0,1-1 0,-1 0-1,0 0 1,1-1 0,-1 0 0,3 0-13,0-1 20,0 1 0,0-1 0,-1-1 0,1 0 0,0 0 0,0-1 0,-1 0 1,1-1-1,-1 0 0,0-1 0,0 0 0,0 0 0,7-5-20,-11 5 12,0 0 1,1-1 0,-2 1-1,1-1 1,0-1-1,-1 1 1,0-1-1,0 1 1,-1-1 0,1 0-1,-1 0 1,-1-1-1,1 1 1,-1-2-13,2-3 14,-2 0 0,1 0 0,-1 1 1,-1-1-1,0 0 0,-1 0 0,0 0 0,-1-2-14,1 6 7,0 0-1,-1 0 0,0 0 1,-1 0-1,1 0 0,-2 1 1,1-1-1,0 0 0,-1 1 1,0 0-1,-1 0 0,0 0 1,0 0-1,0 0 1,0 1-1,-1 0 0,0 0 1,0 0-1,0 0 0,-1 1 1,1 0-7,-8-3-44,0 1 1,0 1 0,0 0-1,-1 0 1,0 1 0,1 1-1,-1 0 1,-1 1 0,1 1-1,0 0 1,0 1 0,0 1-1,-1 0 1,-3 1 43,-12 7-239</inkml:trace>
  <inkml:trace contextRef="#ctx0" brushRef="#br0" timeOffset="3042.427">3217 899 6777,'18'-79'2620,"-16"62"-1545,-3 18 217,9 46-466,1-1 0,3 0 0,9 20-826,-5-17 662,-3 0 0,6 38-662,-19-145 1207,0-8-1124,-2 15-34,3-1-1,2 1 1,2-1-49,-5 47 2,1 1-1,1-1 0,-1 0 0,0 0 0,1 1 0,0-1 1,0 1-1,1-1 0,-1 1 0,1 0 0,0 0 1,0 0-1,0 1 0,3-3-1,-4 4-2,1 0 1,-1 1-1,0-1 1,1 1-1,0 0 1,-1 0-1,1 0 0,0 0 1,-1 0-1,1 1 1,0-1-1,0 1 1,0 0-1,0-1 0,-1 1 1,1 1-1,0-1 1,0 0-1,0 1 1,0-1-1,-1 1 0,1 0 1,0 0-1,-1 0 1,3 2 1,25 11-13,-2 2 0,16 11 13,-19-10 3,1-2 1,1 0-1,10 2-3,-27-13 3,0 0 0,0-1 0,0-1-1,0 0 1,1 0 0,-1-1 0,1 0 0,-1-1 0,1 0 0,-1 0 0,10-3-3,-8 1 1,0-1 1,0 0 0,-1 0 0,1-2 0,-1 1-1,0-2 1,0 1 0,0-1 0,2-3-2,13-7 8,-12 9-1,-1-2 0,0 1 0,0-2 0,9-8-7,-20 16 1,0 0 0,0 0 0,0-1 1,0 1-1,0-1 0,0 1 0,-1-1 0,1 1 0,-1-1 0,0 0 0,0 0 0,0 0 1,0 0-1,0 1 0,0-1 0,-1 0 0,0 0 0,1-1 0,-1 1 0,0 0 0,-1 0 1,1 0-1,0 0 0,-1 0 0,0 0 0,0 0-1,1 1 1,-1 0 0,0 0 0,0 0 0,0 0 0,0 0 0,0 1 0,0-1 0,-1 0 1,1 1-1,-1-1 0,1 1 0,-1-1 0,1 1 0,-1 0 0,0-1 0,0 1 0,0 0 0,1 0 0,-2 0-1,-1 0 2,1 0-1,-1 0 1,0 0-1,0 1 1,0-1 0,1 1-1,-1 0 1,0 0-1,0 0 1,-2 1-2,-3 1 4,0-1 1,0 2-1,0 0 0,0 0 1,0 0-1,1 1 0,0 0 1,-6 4-5,3 1 16,-1 0-1,2 0 1,-1 1 0,1 0 0,1 1 0,0 0 0,1 0 0,0 1-1,0 0 1,1 1 0,1-1 0,0 1 0,1 1 0,-4 13-16,7-20 13,0 1 0,1-1 0,-1 1 0,2 0 0,-1 0 0,1-1 0,0 1 1,0 0-1,1 0 0,0-1 0,1 1 0,0-1 0,0 1 0,0-1 0,1 1 1,0-1-1,1 0 0,-1 0 0,1-1 0,1 1 0,-1-1 0,1 0 0,0 0 0,0 0 1,1-1-1,0 0 0,4 3-13,-1-2 17,0-1 0,0 0 0,1 0 1,0-1-1,0 0 0,0-1 0,1 0 0,-1 0 0,0-1 1,1-1-1,0 0 0,-1 0 0,1-1 0,1 0-17,10-2 86,-1 0-1,1-1 1,-1-1-1,0-1 1,0-1-1,10-5-85,40-21 175</inkml:trace>
  <inkml:trace contextRef="#ctx0" brushRef="#br0" timeOffset="3650.29">4281 861 7162,'-11'-53'4459,"13"104"-406,6 35-4053,-6-71 207,0 32 224,-3-38-359,1 0 0,0 0 1,0 0-1,1 0 0,1 0 0,-1 0 0,1 0 1,1 0-1,0-1 0,0 1 0,2 3-72,-4-11 5,-1-1-1,0 0 1,0 1-1,0-1 0,0 0 1,0 1-1,0-1 1,0 0-1,1 1 0,-1-1 1,0 0-1,0 0 0,0 1 1,1-1-1,-1 0 1,0 0-1,0 1 0,1-1 1,-1 0-1,0 0 1,0 0-1,1 0 0,-1 1 1,0-1-1,1 0 1,-1 0-1,0 0 0,1 0 1,-1 0-1,0 0 1,1 0-1,-1 0 0,0 0 1,1 0-1,-1 0 1,0 0-1,1 0 0,-1 0-4,4-14 105,-4-31-1,0 40-90,-6-66 56,2 33-17,1-24-53,3 51 3,1 0 1,0 0-1,0 0 1,1 1 0,1-1-1,0 0 1,3-8-4,-4 15 0,0 1 0,0-1 0,1 0 0,-1 1 0,1-1 0,-1 1 0,1 0 0,1 0 0,-1 0 0,0 0 0,1 0 0,-1 1 0,1-1 0,0 1 0,-1 0 0,1 0 0,0 1 0,0-1 1,1 1-1,-1 0 0,0 0 0,0 0 0,1 1 0,-1-1 0,0 1 0,1 0 0,-1 0 0,0 1 0,1-1 0,4 1-1,-1 0 0,0 1 0,0 0-1,1 0 1,-1 1 0,0-1 0,-1 2 0,1-1 0,0 1 0,-1 1-1,0-1 1,0 1 0,0 0 0,4 5 1,-4-2-1,-1 1-1,1-1 1,-1 1-1,0 1 1,-1-1-1,-1 1 1,1 0-1,-1 0 1,-1 0-1,0 1 1,0-1-1,-1 1 1,0 8 1,1 10 14,-2 0 1,-1-1 0,-1 1 0,-4 15-15,23-146 205,-14 75-191,1 1-1,1 0 1,2 0-1,6-16-13,-8 29 4,0 0 0,0 1 0,1 0 0,0 0 0,1 0 0,1 1 0,0 0 0,0 1 0,10-8-4,-15 15-1,-1 0 1,1 0-1,-1 0 1,1 1-1,0 0 1,0 0-1,0 0 1,0 0-1,0 1 1,1-1-1,-1 1 0,0 0 1,1 1-1,-1-1 1,1 1-1,-1 0 1,0 0-1,1 0 1,-1 0-1,1 1 1,-1 0-1,3 0 1,-2 1-1,0 0 1,0 1-1,0-1 0,0 1 0,-1 0 1,1 0-1,-1 0 0,0 0 0,0 1 1,0 0-1,0 0 0,-1 0 0,1 0 1,-1 1-1,0-1 0,-1 1 0,1 0 1,0 1 0,2 6-2,-1-1 1,-1 1-1,1 0 1,-2 0 0,0 0-1,0 3 2,3 75 79,-4-47 25,5 33 0,9 3-29</inkml:trace>
  <inkml:trace contextRef="#ctx0" brushRef="#br0" timeOffset="4327.646">505 1888 7722,'0'-1'146,"-1"1"0,1-1 0,0 0 0,-1 1 0,1-1 0,0 0 0,0 1 1,-1-1-1,1 0 0,0 1 0,0-1 0,0 0 0,0 1 0,0-1 0,0 0 0,0 1 1,0-1-1,0 0 0,0 1 0,0-1 0,1 0 0,-1 1-146,18-3 707,-15 3-753,180-13 1354,154-31-1308,-133 15 478,912-90 314,-141 82 63,289-20 1115,-729 6-1620,101-7 141,-483 51-1687,-134 7 706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7:23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62 539 4177,'-14'-63'2937,"14"62"-2713,0 0 0,-1 0 0,1 0 0,0 0 0,0 1 0,-1-1 0,1 0 0,0 0 0,-1 0 0,1 1 0,-1-1 0,1 0 0,-1 1 0,1-1 1,-1 0-1,1 1 0,-1-1 0,0 1 0,1-1 0,-1 1-224,0 0 74,1 0 0,-1 0 0,1 0 0,-1 0 0,1 0 0,0 0 0,-1 0 0,1 0 0,-1 0 0,1 0 0,-1 0 0,1 1 0,0-1 0,-1 0 0,1 0 0,0 1 0,-1-1 0,1 0 0,0 0 0,-1 1 0,1-1 0,0 0 0,-1 1 0,1-1 0,0 1-74,-13 23 1291,9-11-1069,1 0-1,0-1 0,1 1 1,0 1-1,1-1 0,0 0 0,1 0 1,1 0-1,0 2-221,5 31 555,12 44-555,-6-30 233,3 21-86,-3 0 0,-4 1 1,-4 0-1,-5 68-147,0-128 16,1-8 83,-1-31 34,1-35-18,12-520 164,-8 514-274,3-1 1,3 2 0,4-12-6,-7 42-2,1 1 0,1 0 1,1 1-1,1 0 0,2 1 0,0 0 0,1 1 0,2-1 2,-13 20-1,-1 1-1,1 0 0,0 0 1,0 0-1,0 0 0,1 0 1,-1 1-1,0 0 0,1-1 1,0 1-1,-1 0 0,3 0 2,-3 1-1,-1 1 0,1-1-1,-1 1 1,1-1-1,-1 1 1,1 0 0,-1 0-1,1 0 1,-1 1-1,1-1 1,-1 0 0,1 1-1,-1 0 1,1-1-1,-1 1 1,1 0 0,-1 0-1,0 1 1,0-1-1,1 0 1,0 2 1,4 3-2,0 0 0,0 1 0,0 0 1,-1 0-1,0 1 0,0-1 0,-1 1 0,0 1 0,-1-1 1,1 1-1,-2 0 0,1-1 0,-1 2 2,5 17-5,0 1-1,-2 0 1,2 24 5,-6-30 1,-1 0 0,-1 0-1,-1 0 1,-1 0 0,-1 0 0,0-1 0,-2 1-1,0-1 1,-2 0 0,0 0-1,-14 29 5,-2 0 1,-2-1-1,-14 17-5,30-50 8,-1 0 1,-1-1-1,-1 0 0,-9 10-8,18-22 3,1 0 0,-1-1 0,0 1 0,0-1 0,0 1 0,0-1 0,-1 0 0,1 0 0,-1 0 1,1-1-1,-1 1 0,1-1 0,-1 0 0,0 0 0,0 0 0,0 0 0,1-1 0,-1 1 0,0-1 0,0 0 0,0-1 0,0 1 0,0 0 0,0-1 0,-1 0-3,4 0 2,-1 1-1,0-1 1,0 0-1,1 0 1,-1 1-1,0-1 1,1 0-1,-1 0 1,1-1-1,0 1 0,-1 0 1,1 0-1,0-1 1,-1 1-1,1-1 1,0 1-1,0-1 1,0 1-1,1-1 1,-1 0-1,0 1 1,0-1-1,1 0 0,-1 0 1,1 0-1,0 1 1,0-1-1,-1 0 1,1 0-1,0 0 1,0 0-1,1 0 1,-1 1-1,0-1 1,1 0-1,-1 0 1,1 0-1,-1 1 0,1-1 1,0 0-1,0 1 1,0-1-1,0 0 1,0 1-1,0-1 1,0 1-1,0 0 1,1-1-1,-1 1 1,1 0-1,-1 0-1,4-3-3,-1 0 0,1 1 0,0 0 0,0 0 0,1 0 0,-1 0 0,0 1 0,1 0 0,0 0 0,-1 1 0,1-1 0,0 1 0,1 0 3,2 1-5,1-1-1,0 1 1,-1 1 0,1 0 0,-1 0-1,1 1 1,7 2 5,6 4-3,0 1-1,0 1 0,-1 1 1,0 0-1,-1 2 1,0 1 3,-7-3-8,0 1 0,0 1 1,-1 0-1,-1 1 0,0 0 1,-1 0-1,-1 2 1,3 5 7,3 3 563,1-1 0,17 19-563,3-6 464</inkml:trace>
  <inkml:trace contextRef="#ctx0" brushRef="#br0" timeOffset="677.487">952 881 7298,'-91'-2'2785,"75"2"-937,13 3-1309,8 0-116,-1 0-228,1 0-1,0 1 1,0-2-1,0 1 1,0-1-1,0 1 0,1-1 1,-1-1-1,1 1 1,0-1-1,-1 0 1,1 0-1,0-1 0,-1 0 1,1 0-1,0 0 1,4-1-195,11-1 120,1-1-1,-1-1 1,0-1 0,2-1-120,-10 1 42,0 0-1,0 0 1,-1-1 0,0-1-1,0 0 1,0 0-1,-1-2 1,3-1-42,-9 5 15,-1 1 1,1 0-1,-1-1 1,0 0-1,-1 0 1,1 0-1,-1-1 1,0 1-1,1-2-15,-3 4 13,0-1-1,0 1 1,0 0-1,0-1 1,-1 1-1,1-1 0,-1 1 1,0 0-1,0-1 1,0 1-1,0-1 0,-1 1 1,1-1-1,-1 1 1,0-1-1,-1-1-12,1 1 10,-1 0 0,-1 0 1,1 0-1,0 1 0,-1-1 0,0 1 0,0 0 1,0 0-1,0 0 0,0 0 0,-1 0 0,0 1 1,1-1-1,-1 1 0,0 0 0,0 0 1,0 0-1,0 1 0,0-1 0,0 1 0,-5 0-10,-1-2 3,0 2 0,0 0 0,0 0 0,0 1 0,0 0 0,0 0 0,0 1-1,-9 3-2,10-2-3,0 2 0,0-1-1,0 1 1,1 0-1,-1 1 1,1 0-1,0 0 1,1 1-1,-1 0 1,1 0 0,1 1-1,-1 0 1,1 0-1,0 1 1,0-1-1,1 1 1,0 1-1,1-1 1,0 1 0,-3 6 3,1 0 6,1-1 0,1 1 0,0-1 0,1 1 0,0 1 0,1-1 0,1 0 0,0 0 0,1 1 0,1-1 0,0 0 0,4 12-6,-3-18-2,1 1-1,0-1 1,1 0-1,0-1 0,1 1 1,0-1-1,0 0 0,1 0 1,-1 0-1,2-1 0,-1 0 1,1 0-1,0 0 0,1-1 1,-1 0-1,1-1 1,5 3 2,1 0 454,1 0 0,0-2 1,0 1-1,1-2 1,0 0-1,0-1 0,0 0 1,0-1-1,15 0-454,30-1 1498</inkml:trace>
  <inkml:trace contextRef="#ctx0" brushRef="#br0" timeOffset="1393.997">1789 747 3961,'37'-95'2092,"-35"77"-672,-2 18-1374,0 0 0,-1-1 0,1 1 0,0 0 1,0-1-1,0 1 0,-1 0 0,1-1 0,0 1 0,0 0 1,-1 0-1,1-1 0,0 1 0,0 0 0,-1 0 1,1 0-1,0-1 0,-1 1 0,1 0 0,-1 0 1,1 0-1,0 0 0,-1 0 0,1 0 0,0 0 1,-1 0-47,-20 5 2003,18-4-1586,-18 6 560,1 1 0,-1 1 0,2 1 0,-1 1 0,-15 12-977,23-15 123,1 1 0,0 1-1,1 0 1,0 0 0,0 1 0,1 0-1,1 1 1,0 0 0,-3 7-123,4-8 27,4-6-17,0 0 0,1 0 1,-1 1-1,1-1 0,0 0 1,-1 5-11,3-8 2,0-1-1,0 1 1,0-1 0,0 0 0,0 1-1,0-1 1,0 0 0,0 1 0,1-1 0,-1 0-1,0 1 1,1-1 0,-1 0 0,1 0 0,0 0-1,-1 1 1,1-1 0,0 0 0,0 0-1,0 0 1,0 0 0,-1 0 0,1 0 0,1 0-1,-1 0 1,0-1 0,0 1 0,0 0 0,0-1-1,1 1-1,11 4 10,-1-1-1,1 0 1,0-1-1,0-1 1,0 0 0,0 0-1,0-1 1,11-1-10,14 2 13,-30-2-10,27 3 12,-1 1 0,19 5-15,-45-7 1,1 0 1,-1 1-1,0 0 0,0 0 0,0 0 0,0 1 0,0 0 0,-1 1 0,0 0 0,0 0 0,0 0 0,4 5-1,-10-8 0,1 0 0,-1 0 0,0-1 1,1 1-1,-1 0 0,0 0 0,0 0 0,0 0 0,0 0 0,-1 0 0,1 1 0,0-1 0,-1 0 0,0 0 0,1 0 0,-1 1 0,0-1 0,0 0 0,0 2 0,-1-1 0,0 1 0,0-1 1,0 0-1,0 0 0,-1 1 0,1-1 0,-1 0 1,0 0-1,0 0 0,0-1 0,-2 4 0,-7 5 4,-1-1 0,1 1 0,-2-2 0,1 0 0,-5 2-4,11-7 4,-12 8 9,1 0 5,-1 0-1,-1-1 1,1-2 0,-16 7-18,28-14 11,1 0-1,-2-1 1,1 1 0,0-1 0,0 0 0,0 0 0,-1-1-1,1 0 1,0 0 0,0-1 0,-1 0 0,1 0 0,0 0-1,0 0 1,0-1 0,0 0 0,0-1 0,-1 0-11,3 2-36,1-1 0,-1 1 1,1-1-1,0 0 0,0 0 0,0 0 1,0 0-1,0-1 0,1 1 0,-1-1 1,1 0-1,-1 0 0,1 1 0,0-2 1,-1-1 35,3 5-27,0 0 0,0 0 0,0 0 0,0 0 0,0-1 0,0 1 0,0 0 0,0 0 0,0 0 0,0-1 1,0 1-1,0 0 0,0 0 0,0 0 0,0 0 0,0-1 0,0 1 0,0 0 0,0 0 0,0 0 0,0-1 0,1 1 1,-1 0-1,0 0 0,0 0 0,0 0 0,0 0 0,0-1 0,0 1 0,1 0 0,-1 0 0,0 0 0,0 0 0,0 0 1,0 0-1,1 0 0,-1 0 0,0 0 0,0-1 0,0 1 0,0 0 0,1 0 0,-1 0 0,0 0 0,0 0 0,0 0 1,1 0-1,-1 0 0,0 0 27,25 3-810</inkml:trace>
  <inkml:trace contextRef="#ctx0" brushRef="#br0" timeOffset="1811.237">2520 732 6609,'-8'-3'646,"0"1"-1,0 0 0,0 1 1,-1 0-1,1 0 0,0 1 1,0 0-1,-1 1 0,1-1 1,0 1-1,0 1 0,0 0 0,-5 1-645,3 1 266,0 0-1,0 1 1,0 0-1,0 0 0,1 1 1,0 0-1,0 1 1,0 0-1,-6 8-265,6-7 7,1 1 0,1 0 0,-1 0 0,1 1 0,1 0 0,0 1 0,1-1 0,-1 1 0,2 0 1,0 0-1,0 1 0,1-1 0,0 1 0,1 0 0,1 0 0,0 0 0,0 0 0,1 0 0,1 3-7,0-8 5,0-1 1,0 0-1,1 0 0,0 1 0,0-1 1,1 0-1,0-1 0,0 1 0,0 0 1,0-1-1,1 0 0,0 1 0,0-2 1,1 1-1,-1 0 0,1-1 0,0 0 1,0 0-1,0 0 0,1-1 0,0 0 1,-1 0-1,6 2-5,-1-1 9,1-1 0,0 1 0,0-2 0,0 0 0,0 0 0,1-1 0,-1 0 0,0-1 0,1-1 0,-1 1 0,0-2-1,1 0 1,2-1-9,4-1 16,0-1-1,-1-1 1,0 0-1,0-1 1,-1-1-1,0-1 0,0 0 1,10-9-16,-21 14 7,1 0-1,-1-1 1,0 0 0,-1 1 0,1-2 0,-1 1 0,0-1-1,0 1 1,-1-1 0,1 0 0,-1 0 0,0 0-1,-1-1 1,0 1 0,0-1 0,0 0 0,-1 1-1,0-1 1,0 0 0,-1 0 0,0 0 0,0 1-1,0-1 1,-2-7-7,-1 5 5,1 0 0,-2 0 0,1 0 0,-1 0 0,-1 1 0,1 0 0,-1-1 0,-1 2 0,0-1 0,0 1 0,0-1 0,-1 2 0,0-1 0,0 1 0,-1 0 0,0 0 0,0 1 0,-8-4-5,4 2 55,-1 1 1,1 0 0,-1 1-1,0 0 1,-1 1 0,1 1-1,-1 0 1,1 1 0,-1 0-1,0 1 1,0 1 0,-9 0-56,21 1 239,-1-1 0,1 0 1,-1 1-1,1-1 1,0 1-1,-1 0 0,1 0 1,0 0-1,0 0 1,-2 1-240,-7 11 1280</inkml:trace>
  <inkml:trace contextRef="#ctx0" brushRef="#br0" timeOffset="2350.292">2960 246 8226,'-2'-4'704,"-1"-1"1,0 1-1,-1 0 1,1 0-1,-1 0 1,0 1-1,0-1-704,3 3 99,0 1 0,1-1-1,-1 1 1,0-1 0,0 1-1,1 0 1,-1-1 0,0 1-1,0 0 1,0-1 0,0 1 0,0 0-1,0 0 1,1 0 0,-1 0-1,0 0 1,0 0 0,0 0-1,0 0-98,0 1 64,0-1-1,0 1 0,0 0 1,0-1-1,0 1 1,0 0-1,0-1 0,0 1 1,1 0-1,-1 0 0,0 0 1,0 0-1,1 0 0,-1 0 1,1 0-1,-1 0 0,1 0 1,-1 0-1,1 0 0,0 0-63,-3 9 109,0 0-1,1 1 1,0-1-1,1 0 0,0 1 1,1-1-1,0 1 0,1 8-108,4 23 201,5 22-201,-9-58 23,22 113 229,0-2 32,-5 1 1,-5 3-285,-11-77 32,-1-18-8,0-1-1,2 1 1,1-1 0,1 0-1,3 7-23,0-12-61</inkml:trace>
  <inkml:trace contextRef="#ctx0" brushRef="#br0" timeOffset="2945.572">3260 626 8386,'-2'-7'2849,"0"1"98,-2 10-540,3-2-2358,1-1 0,-1 1 1,1 0-1,0-1 0,0 1 0,-1 0 1,1 0-1,0-1 0,0 1 0,1 0 0,-1 0 1,0-1-1,1 2-49,1 13 129,1 37 136,9 95 231,-9-123-429,2 0-1,0 0 1,1-1-1,9 20-66,-14-41 4,0-1-1,1 1 0,-1-1 0,1 1 1,-1-1-1,1 0 0,0 1 1,0-1-1,0 0 0,0 0 0,0 0 1,0-1-1,1 1 0,-1 0 1,0-1-1,1 0 0,-1 1 0,1-1 1,0 0-1,0 0 0,-1 0 0,1-1 1,0 1-1,0-1 0,0 0 1,-1 1-1,1-1 0,0 0 0,0-1 1,0 1-1,2-1-3,6-1 11,0 0 0,0-2 1,0 1-1,0-1 0,-1-1 0,0 0 0,2-1-11,-2 0 9,0 0-1,0 0 1,-1-1 0,0 0-1,-1-1 1,0 0-1,0 0 1,0-1-1,-1 0 1,-1 0-1,1 0 1,-1-1 0,-1 0-1,0-1 1,-1 1-1,0-1 1,0 0-1,-1 0 1,0 0-1,-1 0 1,0 0 0,-1-1-1,-1 1 1,0-4-9,1-6 9,-1 1 1,-2-1-1,0 0 1,-1 1-1,-1 0 1,-2-4-10,2 17 1,0 11 0,-2 13 5,5 2 1,1-1 1,0 1-1,1-1 1,2 12-8,2 35 10,-5-58-8,0 1-1,0 0 1,1 0 0,0-1 0,0 1-1,1-1 1,0 1 0,0-1-1,1 1 1,0-1 0,0 0-1,0 0 1,1 0 0,0-1 0,1 0-1,-1 1 1,1-1 0,2 1-2,6 4 98,1 0 1,-1 0-1,2-2 1,0 0-1,0 0 1,0-1 0,1-1-1,0-1 1,1 0-1,5 0-98,-10-3 833,-1 0 0,1-1 0,10 1-833,35 0 1390</inkml:trace>
  <inkml:trace contextRef="#ctx0" brushRef="#br0" timeOffset="3297.663">4092 149 10666,'-32'-7'4001,"12"12"-2921,10 12-239,8 19-9,2 13-176,12 11-288,4 4-56,6 0-96,2-2-40,-4 2-56,3-1-16,-8 5-32,0 3-8,-2-7 16,-5-1 64,-3-13-240,-3-11 3385,-2-4-2497</inkml:trace>
  <inkml:trace contextRef="#ctx0" brushRef="#br0" timeOffset="3638.501">3972 656 7810,'-38'-8'3953,"27"-2"-793,8 7-1191,5-2-577,9 1-368,12 0-592,14-1-152,24-2-128,1-4-48,13-1 0,0-1 16,-6 2 120,-3 8-976,-17 12 584</inkml:trace>
  <inkml:trace contextRef="#ctx0" brushRef="#br0" timeOffset="3639.501">4586 564 11626,'0'-4'4537,"-2"3"-3240,1-1-297,-1 2-336,1 0-232,1 37-224,14 45-64,0-28-88,3 6-8,-6-1 40,-1-7 16,-2-6-256,2-10 3321,5-14-2449</inkml:trace>
  <inkml:trace contextRef="#ctx0" brushRef="#br0" timeOffset="3990.247">4637 55 11490,'-35'-28'4129,"21"10"-3577,5 10-183,0 8 87,8 4 2432,18 14-2080</inkml:trace>
  <inkml:trace contextRef="#ctx0" brushRef="#br0" timeOffset="4412.812">5061 587 8762,'7'-17'1101,"-2"-1"0,0 1 0,0-5-1101,-5 22 43,0-1-1,0 1 0,0-1 1,0 1-1,0-1 0,0 1 1,0-1-1,0 1 0,0-1 0,0 1 1,0-1-1,0 1 0,-1-1 1,1 1-1,0-1 0,0 1 1,-1-1-1,1 1 0,0 0 1,0-1-1,-1 1 0,1-1 1,-1 1-1,1 0 0,0-1 1,-1 1-1,1 0 0,-1-1 1,1 1-1,-1 0 0,1 0 1,0-1-1,-1 1 0,1 0 1,-1 0-1,1 0 0,-1 0 1,0 0-1,1 0 0,-1 0 1,0 0-43,-24 4 1053,20-3-790,-9 3 42,0 1 0,1 0 0,0 0 0,0 2 0,0-1 0,1 2 0,0 0 0,-9 7-305,14-10 38,1 1-1,-1-1 1,1 1 0,1 1 0,-1-1-1,1 1 1,0 0 0,0 0-1,1 0 1,0 1 0,0 0-1,1-1 1,0 1 0,0 1 0,0 4-38,2-4 7,0 1 0,1 0 0,0 0 1,1 0-1,0-1 0,0 1 1,1 0-1,0-1 0,1 1 0,0-1 1,1 0-1,-1 0 0,2 0 1,-1 0-1,1-1 0,1 0 0,0 0 1,0 0-1,0-1 0,1 0 1,0 0-1,0-1 0,1 1 0,0-2 1,0 1-1,0-1 0,1 0 1,8 3-8,-9-5 6,0 0 1,0-1-1,0 0 1,1 0-1,-1 0 1,0-1-1,1-1 1,-1 0-1,0 0 1,1 0-1,-1-1 1,1 0-1,-1-1 1,0 0-1,0 0 1,0-1-1,0 0-6,2-1 10,0-1 0,-1 0 0,0-1 0,0 0 0,-1 0-1,1-1 1,-2 0 0,1-1 0,-1 0 0,0 0 0,0 0-1,-1-1 1,2-3-10,-4 5 6,1-1 0,-1 0 0,-1 0 0,1-1 0,-2 1 0,1-1 0,-1 1 0,0-1 0,-1 0 0,0 0 0,0 0 0,-1 0 0,0 0 0,0 0 0,-1 1 0,-1-1 0,1 0 0,-1 0 0,-1 1 0,0-1 0,0 1 0,-1 0 0,1 0 0,-2 0 0,1 0-1,-1 1 1,0-1 0,-1 1 0,0 1 0,0-1 0,0 1 0,-1 0 0,0 0 0,0 1 0,-1 0 0,1 1 0,-1-1 0,0 1 0,0 1 0,-3-1-6,-1-1 3,-1 2-1,0 0 1,0 0-1,0 1 1,-6 1-3,11 0-100,1 1-1,-1 0 1,1 1-1,-1-1 0,1 2 1,0-1-1,-1 1 1,1 0-1,0 0 1,-2 2 100,8-4-75,-1 1 1,1 0-1,0-1 1,0 1-1,-1 0 1,1 0-1,0 0 1,0 0 0,0 0-1,0 0 1,0 0-1,0 1 1,0-1 74,-1 17-585</inkml:trace>
  <inkml:trace contextRef="#ctx0" brushRef="#br0" timeOffset="4859.964">5474 546 10002,'0'0'34,"-31"-4"5093,31 4-5061,-1 0 0,0 0 0,0 0 0,0 0 0,1 0 0,-1 0-1,0 0 1,0 0 0,1 1 0,-1-1 0,0 0 0,1 1 0,-1-1 0,0 1-1,1-1 1,-1 1 0,0-1 0,1 1 0,-1-1 0,1 1 0,-1-1 0,1 1-1,-1 0 1,1-1 0,0 1 0,-1 0 0,1-1 0,0 1 0,-1 0-1,1 0 1,0-1 0,0 1 0,0 0 0,-1 0 0,1-1 0,0 1 0,0 0-1,0 0-65,2 8 106,0-1-1,0 0 1,1 0-1,0 1 0,0-2 1,1 1-1,0 0 0,0-1 1,1 0-1,0 2-105,10 15 133,22 41 31,30 56-2,-59-95-113,-8-26-47,0-1 0,0 1 0,-1 0 0,1 0 0,0 0 0,0-1 0,-1 1 0,1 0 0,0 0 0,0 0 0,-1 0-1,1 0 1,0 0 0,0 0 0,-1 0 0,1-1 0,0 1 0,-1 0 0,1 0 0,0 0 0,0 0 0,-1 0 0,1 1 0,0-1 0,-1 0 0,1 0 0,0 0 0,0 0 0,-1 0 0,1 0-1,0 0 1,0 1 0,-1-1 0,1 0 0,0 0 0,0 0 0,-1 0 0,1 1 0,0-1 0,0 0 0,0 0 0,-1 1 0,1-1 0,0 0 0,0 0 0,0 1 0,0-1 0,0 0 0,0 0-1,0 1 1,0-1 0,0 0 0,-1 1 0,1-1 0,0 0 0,0 0 0,0 1 0,1-1 0,-1 0 0,0 1 0,0-1 0,0 0 0,0 1-2,-3-4 11,1 1 0,-1-1 0,1 0 0,0 1 0,0-1 1,0 0-1,0-1 0,0 1 0,0 0 0,1 0 0,0-1 0,0 1 0,0-1 1,-1-1-12,-7-55 61,8 51-50,-2-19 12,2 1 0,0-1 0,2-9-23,0 30 2,-1-1 1,1 0 0,1 0-1,0 0 1,0 1-1,0-1 1,1 1 0,0 0-1,1 0 1,-1 0-1,1 0 1,1 0 0,-1 1-1,3-3-2,2 0 1,1 1 1,0 0-1,0 0 0,1 1 1,0 0-1,0 1 0,0 0 0,1 1 1,0 0-1,0 1 0,0 0 0,9-1-1,-11 3 0,0 1-1,-1-1 1,1 2 0,0-1-1,0 1 1,0 1-1,0 0 1,-1 0-1,1 1 1,0 0-1,-1 1 1,0 0 0,1 0-1,-1 1 1,0 0-1,5 4 1,-8-4 0,-1 1 0,-1-1-1,1 1 1,0-1 0,-1 1-1,0 1 1,0-1 0,-1 1-1,1-1 1,-1 1 0,-1 0-1,1 0 1,-1 0 0,0 1 0,0-1-1,-1 0 1,1 1 0,-1 2 0,2 18 9,-2-1 1,0 1 0,-4 23-10,3-45 2,-2 26-6,0-5 884,1 0-1,1 1 0,1-1 1,5 23-880,9 0 1349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7:32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348 425 4761,'-30'-3'6287,"-1"1"-3745,15-1-2124,1 0-1,0 1 1,-1 1 0,1 1 0,-1 0 0,1 1 0,-1 1 0,1 0 0,0 1 0,-12 4-418,20-4 33,0 0 0,0 0 0,1 1 0,-1-1-1,1 2 1,0-1 0,0 1 0,0 0 0,1 0 0,0 0-1,0 1 1,0 0 0,0 0 0,1 0 0,0 0 0,1 1 0,-1 0-1,1 0 1,0 2-33,2-7 2,1 0-1,0 0 0,0 0 1,0 0-1,0 0 0,0 0 0,0 0 1,0 0-1,1 0 0,-1 0 1,1 0-1,0 0 0,-1 0 1,1 0-1,0-1 0,0 1 1,0 0-1,1 0 0,-1-1 1,0 1-1,0-1 0,1 1 0,-1-1 1,1 0-1,0 1 0,-1-1 1,1 0-1,0 0 0,-1 0 1,1 0-1,0-1 0,0 1 1,0 0-2,10 4 7,0-1 0,0-1 0,1 1 0,10 0-7,-15-3 3,43 8 8,-15-4 6,-1 2 0,1 2-17,-27-7 2,0 1 0,0 0 0,-1 0-1,0 1 1,1 1 0,-1-1 0,-1 1 0,1 0 0,-1 1 0,1 1-2,-5-4 0,0 0 1,0 0-1,-1 0 1,1 1-1,-1-1 0,0 1 1,0 0-1,0-1 1,0 1-1,-1 0 1,0 0-1,0 0 0,0 0 1,0 0-1,0 0 1,-1 4-1,0-1 1,0-1 1,-1 1-1,0-1 1,0 1-1,-1-1 1,1 1-1,-1-1 1,-1 0-1,1 0 1,-2 2-2,-2 3 2,0 0 1,-1-1-1,0 1 1,-1-2-1,0 1 1,-1-1-1,0 0 1,0-1-1,-1 0 1,0 0-1,-2 0-2,5-4 4,1-1-1,-1-1 1,1 1-1,-1-1 0,0 0 1,0-1-1,1 1 1,-1-1-1,0-1 0,-1 1 1,1-1-1,0-1 1,0 1-1,0-1 0,0 0 1,0-1-1,1 1 1,-1-1-1,0-1 0,-4-1-3,2-1 13,0 1 0,0-1 0,0 0 1,1-1-1,0 0 0,0 0 0,0-1 0,1 0 0,0-1 0,0 1 0,1-1 0,0-1 0,0 1 0,0-1-13,5 7 16,0 0-1,0 0 1,0 0 0,0-1-1,0 1 1,0 0 0,1 0-1,-1 0 1,1-1 0,-1 1-1,1 0 1,0-1 0,0 1-1,0 0 1,0-1 0,1 0-16,9-5 113</inkml:trace>
  <inkml:trace contextRef="#ctx0" brushRef="#br0" timeOffset="364.878">629 446 10362,'-23'-10'4265,"2"7"-2673,17 5-839,6 9-129,9 6-320,4 9-72,6 9-80,1 3-56,1 2-56,-4 1 136,-5 2-184,-3 2-312,-5-9 272</inkml:trace>
  <inkml:trace contextRef="#ctx0" brushRef="#br0" timeOffset="735.691">563 50 10386,'-21'-30'3929,"13"17"-2961,8 7-528,8 12-176,6 7 441,21 13-481</inkml:trace>
  <inkml:trace contextRef="#ctx0" brushRef="#br0" timeOffset="1220.442">962 486 5505,'-1'0'240,"0"0"-1,-1-1 1,1 1-1,0 0 1,0 0-1,-1 0 1,1 0-1,0 0 1,0 0-1,0 0 1,-1 0-1,1 0 1,0 0-1,0 1 1,-1-1-1,1 1 1,0-1-1,0 1 1,0-1-1,0 1 1,0-1-1,-1 2-239,1-1 140,1 0 0,-1 0 0,1 0 0,-1 0 0,1 0 0,-1 0 0,1 1 0,0-1 0,-1 0-1,1 0 1,0 0 0,0 1 0,0-1 0,0 0 0,0 0 0,0 0 0,1 1 0,-1-1 0,0 0-140,3 8 326,-1 0 1,2 0 0,-1 0-1,1-1 1,3 5-327,22 36 897,-19-33-641,0 1-1,-1 0 1,0 1-1,1 6-255,-5-11 78,-4-11-67,0 0 0,0 0 0,0 0 0,0 0 0,0 0 0,-1 0-1,1 0 1,-1 1 0,1-1 0,-1 0 0,0 1 0,0-1-1,0 0 1,0 0 0,0 1 0,-1 0-11,1-3 2,0 0-1,0 0 1,0 0-1,0 0 1,0 0-1,0 0 1,0 0-1,0 0 1,-1 0 0,1 1-1,0-1 1,0 0-1,0 0 1,0 0-1,0 0 1,0 0 0,0 0-1,-1 0 1,1 0-1,0 0 1,0 0-1,0 0 1,0 0-1,0 0 1,0 0 0,0 0-1,-1 0 1,1 0-1,0 0 1,0 0-1,0 0 1,0 0-1,0 0 1,0 0 0,0 0-1,-1 0 1,1 0-1,0-1 1,0 1-1,0 0 1,0 0-1,0 0 1,0 0 0,0 0-1,0 0 1,0 0-1,0 0 1,-1 0-1,1-1 1,0 1 0,0 0-1,0 0 1,0 0-1,0 0 1,0 0-1,0 0 1,0 0-1,0-1 1,0 1 0,0 0-1,0 0 1,0 0-1,0 0 1,0 0-1,0 0 1,0 0-1,0-1 1,0 1-2,-1-3 22,-1-2-4,-1-1 1,2 0-1,-1 0 0,1 0 0,0 0 1,0 0-1,0 0 0,1-3-18,-3-18 29,-3-12-13,0 9 12,2-1 0,-1-24-28,5 47 3,0 1-1,0 0 0,1-1 1,0 1-1,0-1 1,1 1-1,0 0 1,0 0-1,0 0 0,1 0 1,0 0-1,1 1 1,3-6-3,-5 9 0,0 0-1,0 1 1,1-1 0,-1 1 0,1 0 0,-1 0 0,1 0 0,0 0-1,-1 0 1,1 1 0,0-1 0,0 1 0,1 0 0,-1 0 0,0 0-1,0 0 1,1 0 0,1 1 0,0-1-1,1 1 1,-1 0-1,1 1 1,-1-1-1,0 1 0,1 0 1,-1 0-1,0 1 1,1 0 0,10 4-2,-1 1 1,0 1 0,0 0-1,-1 1 1,0 1 0,4 4 1,-8-7 1,0 2 0,-1-1 0,-1 1 0,0 0 1,0 1-1,-1 0 0,0 0 0,0 1 0,-1 0 0,0 1-1,1 6 3,0 0-1,-1 0 0,-1 1 1,-1 0-1,-1 0 0,0 1-2,-2-17 14,0-4-3,1-12 4,0-21 1,-3 12-10,2-1 0,0 1 0,1 0 0,2 0 1,4-17-7,-6 32 0,0 0 1,1 1 0,0-1 0,0 1 0,1-1 0,0 1 0,0 0 0,0 1 0,1-1 0,-1 1 0,1 0 0,1 0 0,-1 0 0,1 1-1,0 0 1,0 0 0,0 0 0,0 1 0,7-3-1,-5 3 6,2-1 0,-1 2 0,0-1 0,1 2 0,-1-1 0,1 1 0,-1 0 0,1 1 0,-1 0 0,1 1 0,-1 0 0,1 1 0,-1-1 0,1 2 0,-1 0-6,-2-2 6,-1 2 0,0-1 1,0 1-1,0 0 0,0 0 1,0 1-1,-1-1 0,0 1 1,1 1-1,-2-1 0,1 1 1,0 0-1,-1 0 0,0 0 1,0 0-1,0 1 0,-1 0 1,0 0-1,0 0 1,0 0-1,1 6-6,-1 4-13,-1 0 0,0 0 1,-2 0-1,1 0 0,-2 0 0,0 0 1,-1 0-1,-1 1 13,-3 35-2764,5-6 1373</inkml:trace>
  <inkml:trace contextRef="#ctx0" brushRef="#br0" timeOffset="2045.687">2032 362 5033,'0'-3'629,"0"0"1,0 0-1,0-1 1,-1 1-1,1 0 0,-1 0 1,0 0-1,0 0 0,0 0 1,0 0-1,0 0 0,-1 0 1,0-2-630,1 7 265,0 0 0,1 0 0,0-1 0,-1 1 0,1 0 1,0 0-1,0 0 0,0 0 0,0 0 0,0 2-265,0 20 164,0 18 327,1-1-1,5 21-490,-5-49 58,2-1 1,-1 0-1,2 0 0,0 0 0,0 0 0,1-1 1,0 1-1,1-1 0,0-1 0,6 8-58,-10-16 8,0 1 0,0 0 0,1-1 1,-1 1-1,1-1 0,-1 1 0,1-1 0,0 0 0,0 0 0,0-1 0,0 1 0,1-1 0,-1 1 1,0-1-1,1 0 0,-1 0 0,0-1 0,1 1 0,-1-1 0,1 1-8,2-1 11,-1-1 0,0 0 0,0 1 1,1-2-1,-1 1 0,0 0 0,0-1 0,0 0 0,0-1 0,-1 1 0,1-1 0,2-1-11,4-4 16,-1 0-1,1-1 1,-2 0 0,1 0-1,-1-1 1,-1 0-1,1-1 1,-2 0-1,0 0 1,3-6-16,-6 6 6,0 0 0,0 1 0,-1-1 1,-1-1-1,1 1 0,-2 0 0,0 0 0,0-1 0,-1-5-6,-2-21 24,-2 1 0,-2-8-24,4 29 1,8 41 24,2 0 0,0-1 0,2 0 0,0-1 1,2 0-1,1-1 0,10 14-25,3 0 986,3-2 0,29 29-986,-19-24 813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3:28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26 6985,'-2'-3'586,"0"0"-1,-1 0 0,0 1 1,0-1-1,0 1 0,0 0 0,0 0 1,-1-1-586,3 2 99,0 1 1,0 0-1,0-1 1,1 1-1,-1 0 0,0 0 1,0-1-1,0 1 1,0 0-1,0 0 1,0 0-1,0 0 1,0 0-1,0 0 1,0 0-1,1 1 1,-1-1-1,0 0 1,0 0-1,0 1 1,0-1-1,0 1 0,0-1 1,1 0-1,-1 1 1,0 0-1,0-1 1,1 1-1,-1-1 1,0 1-1,1 0 1,-1-1-1,1 1 1,-1 0-1,1 0 1,-1 0-100,-3 6 200,0 1 0,1 0 1,-1 0-1,2 1 0,-1-1 1,1 0-1,0 1 0,1-1 1,0 1-1,0 3-200,1 19 320,0 0 0,3 9-320,3 20 404,3-1 1,9 28-405,36 117 451,-2-9-259,-31-92-317,-5 0-1,-4 1 1,-5 7 125,-6-96-565,-1 0 0,0 0 1,-2 0-1,-1 8 565,-5-2-746</inkml:trace>
  <inkml:trace contextRef="#ctx0" brushRef="#br0" timeOffset="361.424">33 819 6689,'-17'2'3313,"4"4"-1120,11 6-681,4 0 24,11 4-207,16-2-193,24-6-352,19 1-200,24-13-216,-5-3-144,0-8-384,-9-11 3505,-1-3-2649</inkml:trace>
  <inkml:trace contextRef="#ctx0" brushRef="#br0" timeOffset="907.56">840 82 6297,'0'-1'217,"-1"1"-1,0-1 0,0 0 1,1 0-1,-1 1 0,0-1 0,0 1 1,0-1-1,0 1 0,0-1 1,0 1-1,0-1 0,0 1 0,0 0 1,0 0-1,0 0 0,0-1 1,0 1-1,0 0 0,-1 0-216,1 1 120,0-1 0,0 1 0,1-1 0,-1 0 0,0 1 0,1-1 0,-1 1 0,0-1-1,1 1 1,-1 0 0,1-1 0,-1 1 0,1 0 0,-1-1 0,1 1 0,-1 0 0,1 0 0,0-1 0,-1 1 0,1 1-120,-2 6 322,0 0 1,1 0-1,-1 0 1,2 0-1,-1 3-322,1-3 156,-2 52 466,2 0 0,3-1 0,2 1 0,4 0-622,49 235 918,3 21-583,-52-227-109,-2 20-226,-9-91 92,2-18-87,0 1 1,0-1-1,0 0 0,0 0 0,-1 0 0,1 0 0,0 0 0,0 0 0,0 0 0,0 0 0,0 0 0,0 0 0,0 0 0,-1 0 1,1 0-1,0 1 0,0-1 0,0 0 0,0 0 0,0 0 0,-1 0 0,1 0 0,0 0 0,0-1 0,0 1 0,0 0 0,0 0 1,-1 0-1,1 0 0,0 0 0,0 0 0,0 0 0,0 0 0,0 0 0,0 0 0,0 0 0,-1 0 0,1 0 0,0 0 0,0-1 1,0 1-1,0 0 0,0 0 0,0 0 0,0 0 0,0 0 0,0 0 0,0-1 0,0 1 0,0 0 0,0 0 0,-1 0 0,1 0-5,-2-5 58,0 1 0,0-1 0,0 1 0,0-1 0,1 0-1,-1 0-57,-5-23 31,2 0 0,0 1-1,2-2 1,1 1 0,1 0-1,2-1 1,1-1-31,-1 17-7,1 1 0,0 0 1,0 0-1,2 0 0,-1 0 0,1 0 0,1 1 1,0-1-1,1 1 0,0 1 0,1-1 0,0 1 0,0 0 1,1 1-1,1-1 0,0 2 0,3-4 7,-7 8-3,-1 1-1,1-1 1,0 1 0,0 0-1,0 1 1,1-1 0,-1 1-1,1 0 1,-1 0 0,1 0-1,0 1 1,-1 0 0,1 0-1,0 1 1,0-1-1,0 1 1,0 1 0,0-1-1,0 1 1,-1 0 0,1 0-1,0 1 1,-1-1 0,1 1-1,-1 1 1,1-1 0,-1 1-1,0 0 1,0 0 0,0 0-1,1 1 4,7 7-8,0 0 0,-1 1 0,0 0 0,-1 1 0,-1 1 0,0-1 0,0 1 0,-1 1 0,-1 0 0,1 5 8,7 13-562,-2 1 0,-2 1 0,-1 0 0,5 32 562,-8-26-1181,9-4 505</inkml:trace>
  <inkml:trace contextRef="#ctx0" brushRef="#br0" timeOffset="1595.196">1843 942 4625,'81'-47'2394,"-80"47"-2286,0-1 0,0 0 1,0 0-1,0 1 0,0-1 0,-1 0 1,1 0-1,0 0 0,0 0 0,-1 0 1,1 0-1,0 0 0,-1-1 1,1 1-1,-1 0 0,1 0 0,-1 0 1,0-1-1,0 1 0,1 0 0,-1 0 1,0-1-1,0 1 0,0 0 0,0 0 1,0-1-1,-1 1 0,1 0 1,0 0-1,0 0 0,-1-1 0,1 1 1,-1 0-1,1 0 0,-1 0 0,0 0 1,1 0-1,-1 0 0,0 0 0,0 0 1,0 0-1,0-1-108,-3-4 643,-1-4 51,-1 1 1,1 0-1,-1 0 0,-1 0 0,-4-4-694,7 9 147,0 1-1,0 0 1,0 0-1,0 0 0,0 0 1,0 1-1,-1-1 1,1 1-1,-1 0 1,0 0-1,1 1 0,-1 0 1,-2-1-147,1 1 67,-1 0 0,1 0 1,-1 1-1,1 0 0,-1 0 1,0 1-1,1-1 0,0 1 1,-1 1-1,1-1 0,0 1 1,-1 0-1,1 1 0,0-1 1,0 1-1,1 0 0,-1 1 1,-3 3-68,1-1 19,0 1 0,1 0 0,1 1 0,-1 0 1,1 0-1,0 0 0,1 0 0,0 1 0,0 0 1,1 0-1,-3 10-19,1-3 0,2-1 0,0 0 0,0 1 0,2 0 0,0 0 0,1 0-1,0 0 1,1 0 0,1 0 0,1 0 0,0 0 0,1 0 0,-1-7 1,0-2 0,0 1 0,1 0 0,0 0 0,1-1 0,0 1 0,0-1 0,0 0-1,1-1 1,0 1 0,0-1 0,1 0 0,0 0 0,0 0 0,0-1 0,1 0 0,-1 0 0,1-1 0,0 1-1,1-2 1,-1 1 0,1-1 0,0 0 0,0 0-1,1-1 1,0 0 0,0 0 1,1-1-1,-1 0 0,0 0 0,0-1 0,1-1 1,-1 1-1,0-1 0,0-1 0,0 0 0,0 0 1,0-1-1,0 0 0,0 0 0,2-3-1,-5 3 5,-1 0 0,1 0-1,-1-1 1,0 0 0,0 0 0,0-1-1,-1 1 1,1-1 0,-1 0 0,0 0-1,-1-1 1,1 1 0,-1-1-1,0 0 1,0 1 0,-1-1 0,0 0-1,0-1 1,0 1 0,-1 0 0,0-1-1,0 1 1,0-6-5,0-21 22,-2 0-1,-1 0 1,-2 0-1,-1 1 1,-1-1-1,-2 1 1,-5-10-22,3 5-17,9 31-21,7 23 2,7 24-78,3 11 237,2 0 0,18 31-123,-29-68-146,1 0 0,1 0 0,1-1-1,0 0 1,0-1 0,1 0 0,1-1 0,0 0 0,1-1-1,12 9 147,8-1-1097,2-7 455</inkml:trace>
  <inkml:trace contextRef="#ctx0" brushRef="#br0" timeOffset="1933.706">2555 207 7594,'-3'-6'1115,"0"0"0,-1 1 0,0-1 0,0 1 0,-2-2-1115,5 6 91,1 1 1,0 0 0,-1-1-1,1 1 1,0 0-1,-1-1 1,1 1-1,-1 0 1,1-1-1,-1 1 1,1 0-1,-1 0 1,1 0-1,-1-1 1,1 1 0,-1 0-1,1 0 1,-1 0-1,1 0 1,-1 0-1,1 0 1,-1 0-1,1 0 1,-1 0-1,0 0 1,0 1-92,1-1 58,-1 1 1,0 0-1,0 0 1,0 0-1,1 0 1,-1 0-1,0 0 0,1 0 1,-1 0-1,1 0 1,-1 1-1,1-1 1,0 0-1,-1 0 1,1 0-1,0 0 0,0 1 1,0-1-59,-2 13 261,0 0-1,2 0 1,0 0 0,0 0-1,1 0 1,2 5-261,5 27 559,5 12-559,2 5 293,8 63-358,-6 0 0,-5 1-1,-6 1 1,-6-1 0,-6 17 65,5-119-1068,-2 0 1,-1 0 0,-4 13 1067,4-25-526</inkml:trace>
  <inkml:trace contextRef="#ctx0" brushRef="#br0" timeOffset="2263.735">2324 879 7530,'-22'-2'3448,"5"7"-1655,12 18-305,1-6-80,9 0-319,12 5-209,18-17-360,13-1-128,20-6-192,1-15-48,6 3-48,-3-8-352,-8-7 208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7:30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14 8498,'-5'-2'485,"0"0"-1,-1 0 1,1 0 0,-1 0-1,1 1 1,-1 0 0,-3 0-485,7 1 76,1 0 0,-1 0 0,0 0 0,0 1 0,1-1 0,-1 0 0,0 1-1,1 0 1,-1-1 0,0 1 0,1 0 0,-1 0 0,1 0 0,-1 0 0,1 0 0,0 0 0,-1 0 0,1 1 0,0-1 0,0 0 0,0 1 0,0-1 0,0 1 0,0-1 0,0 1 0,0 1-76,-1 3 123,-1 0 0,1 0 0,0 1 0,1-1 0,0 1 0,0-1 0,0 1 0,1 0 0,0-1 0,0 1 0,1 0 0,0 1-123,3 18 406,1-1 0,5 13-406,-8-28 95,56 171 969,-20-65-651,-33-96-369,0 1 0,-2-1-1,0 1 1,-1 0-1,-1 0 1,-1 0-1,-1 0 1,-1 0 0,-1-1-1,-1 1 1,0-1-1,-5 11-43,9-30 5,0 0 1,0 0-1,-1 0 0,1-1 0,0 1 0,0 0 1,-1 0-1,1 0 0,-1 0 0,1-1 1,-1 1-1,1 0 0,-1-1 0,1 1 0,-1 0 1,0-1-1,1 1 0,-1 0-5,1-1 9,-1-1 0,1 1 0,0 0 0,-1 0 0,1 0 0,0 0 0,-1 0-1,1-1 1,0 1 0,-1 0 0,1 0 0,0 0 0,0-1 0,-1 1 0,1 0 0,0-1 0,0 1 0,-1 0 0,1 0 0,0-1 0,0 1-1,0 0 1,0-1 0,0 1 0,-1 0 0,1-1 0,0 1 0,0-1-9,-7-33 324,7 20-287,1-1-1,0 0 0,1 0 0,0 1 0,1-1 0,1 1 0,0 0 1,1 0-1,1 0 0,1-2-36,3-3 5,-1 1-1,2 1 1,1 0 0,0 0-1,1 1 1,14-14-5,-22 25 0,0 0-1,1 0 1,-1 1 0,1 0 0,0 0-1,0 0 1,0 1 0,0 0 0,1 0-1,-1 1 1,1 0 0,0 0 0,-1 0-1,1 1 1,0 0 0,0 0 0,0 1-1,0 0 1,0 0 0,0 0 0,0 1-1,0 0 1,0 1 0,0 0 0,-1 0-1,1 0 1,4 3 0,0 0 0,0 1-1,-1 0 1,0 0-1,-1 1 1,1 0-1,-1 1 1,-1 0-1,0 1 1,0 0-1,0 0 1,-1 0-1,0 1 1,-1 0-1,3 8 1,-4-9 1,-2 0-1,1-1 0,-1 1 1,0 0-1,-1 1 1,0-1-1,-1 0 0,0 1 1,0-1-1,-1 1 0,0-1 1,-1 1-1,0-1 1,0 0-1,-1 1 0,-1-1 1,1 0-1,-4 8 0,-1-3 3,-1 1 0,0-2-1,0 1 1,-2-1 0,0 0 0,0-1-1,-1 0 1,0-1 0,-1 0 0,-1-1-1,1 0 1,-2-1 0,1 0 0,-1-1-1,-1-1-2,10-4 7,0-1 0,-1 0 0,1 0 0,-1 0 0,1-1 0,-1 0 0,0 0-1,0 0 1,1-1 0,-1 0 0,0 0 0,0-1 0,0 1 0,1-1 0,-1 0-1,0-1 1,1 1 0,-1-1 0,1 0 0,-2-2-7,2 2-38,1-1 0,0 1 1,1-1-1,-1 0 0,0-1 1,1 1-1,0-1 0,0 1 0,0-1 1,0 0-1,0 0 0,1 0 0,0 0 1,0-1-1,0 1 0,0-1 0,1 1 1,0-1-1,0 0 0,0 1 1,0-1-1,1 0 0,-1 0 0,2-2 38,-2 1-173,2 0 0,-1 0 1,1 0-1,0 0 0,0 1 0,2-5 173,1 1-163,0 1 0,0-1 0,1 1 0,1-1 163</inkml:trace>
  <inkml:trace contextRef="#ctx0" brushRef="#br0" timeOffset="388.867">774 609 6353,'5'-10'8188,"5"4"-5499,21-1-3558,-20 5 1784,28-5-491,9-3 353,27-8-777,-63 15 32,0-1 0,0-1-1,-1 0 1,1 0 0,-1-1-1,-1 0 1,1-1 0,7-7-32,-17 13 3,1 0 0,-1 0 0,0 0 0,0 0 0,0 0 1,0-1-1,0 1 0,0 0 0,0-1 0,-1 1 0,1-1 1,0 1-1,-1-1 0,1 1 0,-1-1 0,1 1 0,-1-1 1,0 0-1,0 1 0,0-1 0,0 0 0,0 1 0,0-1 0,0 1 1,0-1-1,-1 0 0,1 1 0,-1-1 0,1 1 0,-1-1 1,1 1-1,-1-1 0,0 1 0,0 0 0,0-1 0,0 1 1,0 0-1,0-1 0,0 1 0,0 0 0,0 0 0,-1 0 0,0 0-3,-3-3 8,0 0 0,0 0 0,0 1 0,-1 0 0,1 0 0,-1 1 0,0-1 0,1 1 0,-1 0-1,-1 1 1,0-1-8,-3 1 5,0 1 0,0 0-1,0 1 1,0 0 0,0 0-1,0 1 1,0 0 0,0 1-1,0 0 1,1 1-1,0 0 1,-1 0 0,1 1-1,1 0 1,-4 3-5,5-3 6,-1 0 1,2 0-1,-1 1 1,1 0-1,-1 0 1,2 0-1,-1 1 0,1 0 1,0 0-1,0 1 1,1-1-1,0 1 0,0 0 1,1 0-1,0 0 1,0 0-1,-1 9-6,3-8 22,1 0 0,-1 0 0,1 0-1,1 0 1,0 0 0,0 0 0,1 0 0,0-1 0,0 1 0,1 0-1,0-1 1,5 8-22,-2-5-21,0-1-1,1 0 1,0 0 0,1 0-1,0-1 1,1 0 0,0-1-1,0 1 1,3 0 21,2 1 307,0 0-1,2-1 1,-1-1 0,1 0 0,0-1 0,1 0-1,-1-2 1,1 0 0,0-1 0,1 0 0,-1-2-1,1 0 1,11-1-307,5-3 1384,28-5-1384,-61 7 15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7:29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306 81 2481,'6'-6'6951,"-5"6"-6729,-1 0-1,1 0 1,0-1-1,-1 1 1,1 0-1,-1-1 1,1 1-1,-1 0 1,1-1-1,-1 1 1,1-1-1,-1 1 1,1-1-1,-1 1 1,0-1-1,1 0 1,-1 1-1,0-1 1,1 1-1,-1-1 1,0 0-1,0 1 1,0-1-1,1 0-221,-1 0 120,0 0-1,0 0 0,0 0 1,0-1-1,0 1 0,0 0 1,0 0-1,0 0 0,-1-1 1,1 1-1,0 0 0,-1 0 1,1 0-1,-1-1-119,-1 0 98,0 0 0,0 0 1,0 0-1,0 0 0,0 1 0,0-1 0,0 1 1,-1 0-1,1-1 0,-3 0-98,-3-2 113,3 1-73,1 0 1,-1 1 0,0-1 0,1 1 0,-1 1-1,0-1 1,0 0 0,-1 1 0,1 0 0,0 1-1,0-1 1,0 1 0,-1 0 0,1 0 0,0 0-1,0 1 1,0 0 0,-1 0-41,-6 3 34,0 0-1,1 1 1,-1 1 0,1 0 0,0 0-1,1 1 1,-1 1 0,1 0 0,1 0-1,0 1 1,0 0 0,0 0 0,1 1-1,-3 5-33,6-8 3,1 0 0,0 1 1,0-1-1,1 1 0,0 0 0,0-1 0,1 2 0,0-1 0,0 0 0,1 0 0,0 0 0,0 1 0,1-1 0,0 1 0,1-1 1,0 0-1,0 1 0,1-1 0,-1 0 0,2 0 0,-1 0 0,4 5-3,-1-1 5,2 0-1,0-1 0,0 0 1,1 0-1,0 0 1,1-1-1,0 0 1,1-1-1,0 0 1,0-1-1,1 1 1,0-2-1,5 3-4,-1-2 95,-1-1-1,1 0 1,0-2-1,1 1 1,-1-2-1,1 0 1,0-1-1,0 0 1,0-1-1,0-1 1,4-1-95,60-6 334</inkml:trace>
  <inkml:trace contextRef="#ctx0" brushRef="#br0" timeOffset="494.735">913 176 5169,'6'-10'639,"0"-1"0,0 0 0,-1 0-1,3-9-638,-8 19 97,0 0 0,-1-1 0,1 1 0,0 0 0,0 0 0,0 0 0,-1-1 0,1 1 0,-1 0 0,1 0 0,-1 0 0,1 0 0,-1 0-1,1 0 1,-1 0 0,0 0 0,0 0 0,0 0 0,0 0 0,1 0 0,-1 1 0,0-1 0,0 0 0,0 1 0,-1-1 0,1 0 0,0 1 0,0-1-97,-37-13 2534,33 12-2068,-5-1-199,-1 1 1,1 0 0,0 0-1,0 1 1,0 1-1,-1-1 1,1 2-1,0-1 1,-1 2-1,1-1 1,0 1-1,0 1 1,0 0-1,0 0-267,3 0 13,-1 0 0,1 0-1,0 1 1,1 0 0,-1 0-1,1 0 1,-1 1-1,1 0 1,1 0 0,-1 1-1,1 0 1,0 0 0,0 0-1,1 0 1,-1 1-1,2 0 1,-1-1 0,-2 8-13,1-1 3,1 1 0,1-1 1,0 0-1,0 1 0,2-1 0,-1 1 1,2 0-1,0 0 0,1-1 1,1 9-4,-1-17 1,0 1 1,0 0 0,0-1 0,1 0-1,0 1 1,0-1 0,1 0 0,-1 0-1,1 0 1,0 0 0,1-1 0,-1 1-1,1-1 1,0 0 0,0 0 0,0 0 0,0 0-1,1-1 1,-1 0 0,1 0 0,0 0-1,0 0 1,0-1 0,0 0 0,1 0-1,2 1-1,0-2 5,-1 0 0,1 0 0,-1 0 0,0-1 0,1 0 0,0 0-1,-1-1 1,0 0 0,1-1 0,-1 1 0,0-1 0,0-1 0,0 1-1,0-1 1,0 0 0,0-1 0,-1 0 0,1 0 0,-1 0 0,0-1 0,-1 0-1,1 0 1,0-2-5,1 0 8,-1 1 0,0-2 0,0 1 0,-1-1 0,0 0 0,0 0 0,-1 0 0,0 0 0,0-1 0,-1 0 0,0 0 0,-1 0 0,0 0 0,0 0 0,-1 0 0,0-1 0,-1 1 0,0-7-8,-1 11 3,1 1 0,-1-1-1,0 1 1,0 0-1,0-1 1,-1 1 0,1 0-1,-1 0 1,0 0-1,0 0 1,-1 0 0,1 0-1,-1 0 1,0 1-1,0-1 1,0 1 0,0 0-1,-3-2-2,5 5 0,1-1 0,0 1-1,0 0 1,0 0 0,0 0 0,-1 0-1,1-1 1,0 1 0,0 0 0,0 0-1,-1 0 1,1 0 0,0 0 0,0 0-1,-1-1 1,1 1 0,0 0-1,0 0 1,-1 0 0,1 0 0,0 0-1,0 0 1,-1 0 0,1 0 0,0 0-1,0 0 1,-1 0 0,1 0 0,0 1-1,0-1 1,0 0 0,-1 0 0,1 0-1,0 0 1,0 0 0,-1 0 0,1 0-1,0 1 1,0-1 0,0 0 0,0 0-1,-1 0 1,1 1 0,0-1 0,0 0-1,0 0 1,0 0 0,0 1 0,-1-1-1,1 0 1,0 0 0,0 1-1,0-1 1,0 0 0,0 0 0,0 1-1,0-1 1,0 0 0,3 16-21,2-6 22,0 1-1,1-1 1,0 0 0,1 0-1,0-1 1,0 0-1,1 0 1,0-1 0,1 0-1,0 0 1,3 1-1,17 12-26,1-1 1,1-1 0,1-2 25,1-1-380,-1-4 180</inkml:trace>
  <inkml:trace contextRef="#ctx0" brushRef="#br0" timeOffset="891.525">1237 138 8930,'-2'-1'292,"1"1"0,-1-1-1,1 0 1,0 1 0,-1-1 0,1 1 0,-1 0 0,1 0 0,-1-1-1,0 1 1,1 0 0,-1 0 0,1 0 0,-1 0 0,1 1-292,0-1 86,0 1 1,1-1-1,-1 1 1,0 0-1,1-1 1,-1 1 0,1 0-1,-1 0 1,1-1-1,-1 1 1,1 0-1,-1 0 1,1 0-1,0-1 1,0 1 0,-1 0-1,1 0 1,0 0-1,0 0 1,0 0-1,0 0 1,0 0-1,0 0 1,0 0-1,0-1 1,0 2-87,2 28 510,2 0-1,0 0 1,2-1 0,6 19-510,-1-5 292,2 24-292,-12-56 26,0-6-10,-1 1 1,1-1-1,0 0 1,0 0-1,1 0 1,-1 0 0,3 4-17,-4-9 1,0 0 0,0 0 0,0 0 0,0 0 1,0 0-1,0 0 0,0 0 0,0 0 0,0 0 1,0 0-1,0 0 0,0 0 0,0 0 0,0 0 1,0-1-1,0 1 0,0 0 0,0 0 0,1 0 1,-1 0-1,0 0 0,0 0 0,0 0 0,0 0 1,0 0-1,0 0 0,0 0 0,0 0 0,0 0 1,0 0-1,0 0 0,0 0 0,0 0 0,0 0 1,0 0-1,0 0 0,1 0 0,-1 0 0,0 0 0,0 0 1,0 0-1,0 0 0,0 0 0,0 0 0,0 0 1,0 0-1,0 0 0,0 1 0,0-1 0,0 0 1,0 0-1,0 0 0,0 0 0,0 0 0,0 0 1,0 0-1,0 0 0,0 0 0,0 0 0,0 0 1,0 0-1,0 0-1,1-8 48,-3-11 18,-6-14 8,4 15-55,-1-1 0,2 0 0,1 0 0,0 0 0,1 0 1,1 0-1,1-4-19,1 11 5,0-1 0,0 1 0,1 0 0,1 0 0,0 0 0,1-1-5,-3 8 1,1 0-1,0 1 1,-1-1 0,1 1 0,1-1-1,-1 1 1,1 0 0,0 1-1,-1-1 1,2 1 0,-1 0 0,0-1-1,1 2 1,-1-1 0,5-1-1,-1 0-1,1 1 1,-1 1-1,1-1 0,-1 1 0,1 1 1,0 0-1,0 0 0,-1 1 0,1 0 1,0 0-1,0 1 0,0 0 1,0 1-1,-1 0 0,1 0 0,-1 0 1,1 2-1,-1-1 0,0 1 0,0 0 1,3 2 0,-2 0 12,0 1-1,0 0 1,0 0 0,-1 1 0,0 0-1,0 0 1,-1 1 0,0 0 0,0 0 0,-1 1-1,-1 0 1,1 0 0,-2 0 0,1 0 0,-1 1-1,1 7-11,14 72-534,-9-47 375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8:15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0 758 6473,'30'-105'3025,"-30"104"-2879,1 0 1,-1 0-1,1 0 1,-1-1-1,0 1 0,0 0 1,0 0-1,0 0 1,0-1-1,0 1 1,0 0-1,0 0 0,0 0 1,0-1-1,-1 1 1,1 0-1,0 0 0,-1 0 1,1 0-1,-1 0 1,1 0-1,-1 0 0,0 0 1,0 0-1,1 0 1,-1 0-1,-1-1-146,2 2 43,0 0 0,0 0-1,0 0 1,0-1 0,0 1 0,0 0-1,0 0 1,-1 0 0,1 0 0,0 0-1,0 0 1,0-1 0,0 1 0,-1 0-1,1 0 1,0 0 0,0 0 0,0 0-1,0 0 1,-1 0 0,1 0 0,0 0-1,0 0 1,0 0 0,-1 0 0,1 0-1,0 0 1,0 0 0,0 0 0,-1 0 0,1 0-1,0 0 1,0 0 0,0 0 0,-1 0-1,1 0 1,0 0 0,0 0 0,0 1-1,0-1 1,-1 0 0,1 0 0,0 0-1,0 0 1,0 0 0,0 0 0,0 1-1,0-1 1,-1 0 0,1 0 0,0 0-1,0 1 1,0-1 0,0 0 0,0 0-1,0 0 1,0 0 0,0 1 0,0-1-1,0 0 1,0 0 0,0 0 0,0 1-1,0-1 1,0 0-43,1 1 536,5 14 140,2-1-552,-5-8-85,2 4 35,0 1 0,-1 0-1,0 0 1,-1 1 0,0-1 0,-1 1-1,1 6-73,3 99 405,-4-67-69,1 0-1,9 39-335,-11-86 16,-1-1-1,0 1 1,1 0-1,-1-1 1,1 1-1,0 0 1,0-1-1,0 1 1,0-1-1,1 1 1,-1-1-1,1 0 1,-1 1-1,1-1 1,0 0-1,0 0 1,0 0-1,1 0-15,-2-1 5,-1-1 0,1 0 0,0 0-1,-1 0 1,1 0 0,0 0 0,-1 0-1,1 0 1,0 0 0,-1 0 0,1 0 0,0 0-1,-1 0 1,1-1 0,-1 1 0,1 0-1,0 0 1,-1-1 0,1 1 0,-1 0 0,1-1-1,-1 1 1,1-1 0,-1 1 0,1 0 0,-1-1-1,1 1 1,-1-1 0,1 1 0,-1-1-1,0 0 1,1 1 0,-1-1 0,0 0-5,13-25 89,13-49 18,-17 46-89,1 1 0,1 0 0,2 1 0,7-13-18,-17 36 0,-1 1 0,0-1 0,1 1 0,0 0 1,0 0-1,0 0 0,0 0 0,0 0 0,0 1 0,2-1 0,-3 2 0,0 0-1,0 0 1,0 0 0,0 1-1,0-1 1,0 0-1,0 1 1,0 0-1,0 0 1,0 0-1,0 0 1,0 0 0,0 0-1,1 0 1,-1 0-1,0 1 1,0-1-1,0 1 1,0 0-1,0 0 1,1 0 0,3 2-2,0 1 0,0 0 0,0 0 0,-1 0 1,1 1-1,-1-1 0,0 1 0,0 1 0,1 2 2,40 57-5,-7-7 6,-32-49 0,1 0 0,0-1 1,0 0-1,1 0 0,0-1 1,1 0-1,0 0 0,0-1 1,0 0-1,0-1 0,4 1-1,-12-6 6,-1 1 0,0-1 0,0 1-1,1-1 1,-1 0 0,0 1 0,1-1 0,-1 0-1,0 0 1,1 0 0,-1 0 0,0 0 0,1-1-1,-1 1 1,0 0 0,0 0 0,1-1 0,-1 1-1,0-1 1,0 1 0,1-1 0,-1 0 0,0 1-1,0-1 1,0 0 0,0 0-6,1-1 27,-1 0-1,1 0 1,-1-1 0,0 1-1,0 0 1,0-1 0,0 1 0,0-1-1,0 1 1,0-1 0,-1 1 0,0-1-1,1 0-26,0-12 165,-1 0-1,0 1 0,-1-1 0,-2-8-164,3 19 21,-21-125 277,11 76-250,2-1-1,2 0 1,3-8-48,3 61-5,0-1 1,0 1 0,-1-1 0,1 1 0,0 0 0,1-1 0,-1 1 0,0-1 0,0 1-1,1 0 1,-1-1 0,1 1 0,-1-1 0,1 1 0,-1 0 0,1 0 0,0-1 0,0 1-1,-1 0 1,1 0 0,0 0 0,0 0 0,0 0 0,1 0 4,-1 1-39,1 0-1,-1 0 1,1 0 0,0 0-1,-1 0 1,1 0-1,-1 1 1,1-1 0,-1 0-1,1 1 1,0-1 0,-1 1-1,0 0 1,1 0 0,-1-1-1,1 1 1,-1 0 0,0 0-1,0 0 1,0 0 0,1 1-1,-1 0 40,25 22-500</inkml:trace>
  <inkml:trace contextRef="#ctx0" brushRef="#br0" timeOffset="349.834">811 640 9394,'11'-54'3937,"-11"51"-2529,0 9-424,5 12-303,-3 6-137,3 12-8,1 4-32,2 9-264,5 6-80,-3 0-64,4-4-16,0-11-40,0-6-416,0-18 288</inkml:trace>
  <inkml:trace contextRef="#ctx0" brushRef="#br0" timeOffset="725.408">844 229 9290,'-12'-47'3689,"3"12"-2593,15 12-600,5 9-208,10 10-328,3 3-216,9 12 176</inkml:trace>
  <inkml:trace contextRef="#ctx0" brushRef="#br0" timeOffset="726.408">1233 77 9026,'0'-3'330,"0"1"0,-1-1 0,1 1 1,-1-1-1,0 1 0,0 0 0,0-1 0,0 1 0,0 0 0,-1 0 1,1 0-1,-1-1 0,1 2 0,-1-1 0,0 0 0,0 0 1,0 0-1,0 1 0,0-1 0,0 1 0,0 0 0,0-1 1,-1 1-331,3 1 43,-1 0 1,1 0 0,-1 0 0,1 0 0,-1 0-1,0 1 1,1-1 0,-1 0 0,1 0 0,-1 0 0,1 1-1,-1-1 1,1 0 0,-1 0 0,1 1 0,-1-1-1,1 0 1,0 1 0,-1-1 0,1 1 0,-1-1 0,1 0-1,0 1 1,-1-1 0,1 1 0,0-1 0,0 1-1,-1-1 1,1 1 0,0 0 0,0-1 0,0 1 0,0-1-1,0 1 1,-1-1 0,1 1 0,0-1 0,0 1-1,1 0 1,-1-1 0,0 1 0,0 0-44,-1 31 421,9 46-78,4 0-1,3-1 0,17 49-342,16 84 183,-41-171-268,-1 1 1,-3 0-1,-1-1 0,-2 1 1,-1 0-1,-4 10 85,0-17-291</inkml:trace>
  <inkml:trace contextRef="#ctx0" brushRef="#br0" timeOffset="1063.556">1067 620 8954,'-12'-10'3881,"16"8"-1953,10 2-408,17 0-159,9-2-377,16 0-440,3-1-208,1-1-80,1-1-248,-8-5-640,-1-3-680,-5-3 680</inkml:trace>
  <inkml:trace contextRef="#ctx0" brushRef="#br0" timeOffset="1438.504">1588 46 9234,'-10'-11'1723,"5"5"-265,-1-1 0,1 1 0,-1 0 0,-6-3-1458,12 9 22,0 0 0,0 0 1,0-1-1,0 1 0,0 0 1,-1 0-1,1 0 0,0 0 0,0 0 1,0 0-1,0 0 0,0 0 1,0 0-1,0 0 0,-1 0 0,1 0 1,0 0-1,0 0 0,0 1 1,0-1-1,0 0 0,0 0 0,0 0 1,-1 0-1,1 0 0,0 0 1,0 0-1,0 0 0,0 0 0,0 0 1,0 0-1,0 0 0,0 1 1,0-1-1,0 0 0,0 0 0,-1 0 1,1 0-1,0 0 0,0 0 1,0 0-1,0 0 0,0 1 0,0-1 1,0 0-1,0 0 0,0 0 1,0 0-1,0 0 0,0 0 0,0 1 1,0-1-1,0 0 0,0 0 1,0 0-1,0 0 0,1 0-22,-1 9 277,4 17 2,2-1 1,0-1-1,8 18-279,9 30 170,47 275 134,-3-11 272,-64-323-547,-2-9-16,-1-1 0,1 1 0,0-1 0,0 1 0,0-1 0,1 0 0,-1 1 0,1-1 1,-1 0-1,1 0 0,1 0 0,0 1-13,-3-3 7,0-1-1,1 0 1,-1 0 0,0 0 0,1 1 0,-1-1 0,0 0 0,1 0 0,-1 0-1,0 0 1,1 1 0,-1-1 0,1 0 0,-1 0 0,0 0 0,1 0-1,-1 0 1,1 0 0,-1 0 0,0 0 0,1 0 0,-1 0 0,1-1 0,-1 1-1,0 0 1,1 0 0,-1 0 0,1 0 0,-1-1 0,0 1 0,1 0 0,-1 0-7,13-14 161,6-21 84,-19 35-241,14-34 197,-1 0 0,5-31-201,-10 35 24,1 1 0,1-1 1,2 2-1,8-15-24,-19 41 0,0 0 0,0 0-1,1 0 1,-1 0 0,1 0 0,-1 0-1,1 0 1,0 1 0,-1-1 0,1 0-1,0 1 1,0 0 0,0-1-1,0 1 1,1 0 0,-1 0 0,1 0 0,-1 1-2,0-1 1,-1 1-1,1 0 1,0 0 0,0 1-1,-1-1 1,1 0-1,0 1 1,-1-1-1,1 1 1,0-1 0,-1 1-1,1 0 1,-1-1-1,1 1 1,-1 0 0,1 0-1,-1 0 1,0 0-1,1 1 1,-1-1-1,0 0 1,0 0 0,1 1 1,123 150-24,-122-149 23,29 33-185,1-1 1,18 12 185,-40-38-102,0-1 1,1 1 0,0-2 0,0 0 0,0 0 0,1-1 0,0-1 0,0 0 0,1 0 0,8 0 101,49 4-722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8:13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541 133 4977,'0'-1'213,"-1"0"0,1 1 0,-1-1 1,1 0-1,-1 1 0,0-1 0,0 0 0,1 1 0,-1-1 0,0 1 0,0 0 1,0-1-1,1 1 0,-1-1 0,0 1 0,0 0 0,0 0 0,0 0 1,0-1-1,0 1-213,-26-3 1058,17 3-359,-15-4-138,0 2-1,-1 1 1,1 1 0,-1 1-1,1 1 1,-1 2 0,1 0-561,4 1 204,0 0 1,0 2 0,1 0-1,0 1 1,0 1-1,1 1 1,0 1 0,-4 4-205,15-9 38,0 0 0,0 1 0,1 0 0,0 0 0,0 1 0,1 0 0,0 0 0,0 0 0,1 1 0,0 0 0,0 0 0,1 0 0,0 1 0,1-1 0,0 1 1,1 0-1,0 0 0,-1 8-38,2-4 21,1 0 0,0 0 0,0 0 0,1 0 0,1 0 0,1 0 0,0-1 1,1 1-1,0-1 0,1 0 0,0 0 0,7 12-21,-2-8 26,0-1 0,1-1-1,1 0 1,0-1 0,1 0 0,1 0 0,0-2-1,1 0 1,6 4-26,-3-3 46,1-1 0,0-1 0,1-1 0,0-1 0,0-1 0,1 0 0,0-1 0,0-2 0,1 0 0,0-1 0,-1-1 0,1-2 0,1 0 0,-1-1 0,0-1 0,0-1 0,1-1-46,-10 0-55,1-1 0,-1 0 1,10-5 54,35-20-39</inkml:trace>
  <inkml:trace contextRef="#ctx0" brushRef="#br0" timeOffset="529.006">883 239 8802,'0'-1'129,"0"1"0,-1 0-1,1-1 1,0 1 0,-1-1 0,1 1 0,0 0 0,-1-1 0,1 1-1,-1 0 1,1 0 0,-1-1 0,1 1 0,0 0 0,-1 0 0,1 0-1,-1 0 1,1-1 0,-1 1 0,1 0 0,-1 0 0,1 0-1,-1 0 1,1 0 0,-1 0 0,1 0 0,-1 0 0,1 1 0,-1-1-1,1 0 1,-1 0 0,1 0 0,-1 0 0,1 1 0,-1-1 0,1 0-1,0 1 1,-1-1-129,0 1 151,1 1-1,-1-1 1,1 1 0,-1-1-1,1 1 1,-1-1-1,1 1 1,0-1 0,0 1-1,0-1 1,0 1-1,0 1-150,1 7 262,0 0-1,0 0 1,1 0 0,0 0-262,16 47 427,-4 1 1,-1 1-1,-4 0 1,-2 0-1,-1 26-427,-9-47 114,-1-32 4,1-26-19,-10-79 59,7 54-125,1 0-1,2-1 1,2-24-33,2 40 13,2 1-1,0 0 1,3 0 0,0 1-1,4-9-12,-8 29 4,1-1 0,1 1-1,-1 1 1,1-1 0,0 0 0,1 1 0,0 0-1,0 0 1,1 0 0,-1 1 0,2-1-1,-1 1 1,1 1 0,-1-1 0,1 1 0,1 1-1,-1-1 1,1 1 0,7-3-4,-5 4-1,0 0 0,1 0 0,-1 1 1,1 0-1,0 0 0,-1 2 0,1-1 0,0 1 1,0 1-1,-1 0 0,1 0 0,0 1 0,-1 1 1,1-1-1,-1 2 0,0 0 0,0 0 0,6 4 1,-8-4 0,0 2-1,0-1 0,0 1 0,-1 0 1,0 0-1,0 1 0,-1 0 0,0 0 0,0 1 1,0 0-1,-1 0 0,0 0 0,-1 1 1,0-1-1,0 1 0,-1 0 0,0 0 0,0 0 1,-1 1-1,-1-1 0,1 3 1,-1 5 1,-1 0-1,0 0 0,-1 0 1,-1 0-1,-1 0 1,0 0-1,-1-1 1,-1 1-1,-1-1 0,-1 2 0,-12 27 6,-3-1-1,-23 35-5,36-64 6,0-1-1,-1 1 1,-1-2 0,0 1 0,0-1 0,-14 10-6,22-20 5,0 0 0,-1-1 0,1 1 1,-1-1-1,0 0 0,0 0 1,0 0-1,0 0 0,0-1 0,0 0 1,0 0-1,-1 0 0,1 0 1,0 0-1,-1-1 0,1 0 0,-1 0 1,1 0-1,0-1 0,-1 1 1,1-1-1,0 0 0,-1 0 0,1-1 1,0 1-1,0-1 0,0 0 1,0 0-1,-1-1-5,0 0-30,1-1 0,-1 1-1,1-1 1,0 0 0,0 0 0,0-1 0,0 1-1,1-1 1,0 0 0,0 0 0,0 0 0,0 0 0,1 0-1,0 0 1,0-1 0,1 0 30,-5-23-208</inkml:trace>
  <inkml:trace contextRef="#ctx0" brushRef="#br0" timeOffset="914.797">2012 144 6841,'0'-2'238,"0"0"-1,1 0 0,-1 1 0,0-1 0,0 0 0,0 0 0,0 0 0,0 0 0,-1 1 0,1-1 0,-1 0 0,1 0 0,-1 0 0,0 1 1,1-1-1,-1 0 0,0 1 0,0-1 0,0 1 0,0-1 0,0 1 0,-1-1-237,-1 0 271,1 0 0,-1 1 0,0-1-1,0 1 1,0-1 0,0 1 0,0 0 0,0 0 0,0 0-1,0 1 1,0-1 0,0 1 0,-3 0-271,-7-1 228,-1 1 0,0 0-1,0 1 1,1 1 0,-1 0 0,1 1 0,-1 1 0,1 0-1,0 1 1,1 0 0,-1 1 0,1 0 0,0 1-1,0 0 1,1 1 0,0 0 0,-4 5-228,6-5 26,0 0-1,1 1 1,0 0 0,0 0 0,1 0-1,1 1 1,0 0 0,0 1 0,1-1-1,0 1 1,0 0 0,1 1-1,1-1 1,0 0 0,1 1 0,0 0-1,1 0 1,0 0 0,1-1 0,0 6-26,2-2 16,0-1 1,1 1 0,0-1 0,1 0-1,1 0 1,1 0 0,0 0 0,0-1-1,1 0 1,1 0 0,0-1 0,1 0-1,0 0 1,1-1 0,10 9-17,-8-9 21,1 0 1,0-2 0,1 1-1,0-1 1,0-1-1,1-1 1,0 0 0,0-1-1,1 0 1,-1-1-1,1-1 1,0-1-1,1 0 1,2-1-22,-9-1-156,1-1 1,0 0-1,-1-1 0,1 0 1,0-1-1,-1 0 0,0 0 1,1-1-1,-1-1 1,0 0-1,-1 0 0,1-1 1,-1 0-1,4-3 156,41-32-744</inkml:trace>
  <inkml:trace contextRef="#ctx0" brushRef="#br0" timeOffset="1267.132">2397 77 5249,'-4'-11'1260,"2"7"-612,0 0-1,0 0 0,1 0 1,-1 0-1,1-1 1,0 1-1,1-1 0,-1 1 1,1-1-1,0 1 0,0-1 1,0-3-648,0 8 45,0 0 0,0-1 1,1 1-1,-1 0 0,0 0 0,0-1 1,0 1-1,0 0 0,1-1 0,-1 1 1,0 0-1,0 0 0,1-1 0,-1 1 1,0 0-1,0 0 0,1-1 1,-1 1-1,0 0 0,1 0 0,-1 0 1,0 0-1,1 0 0,-1-1 0,0 1 1,1 0-1,-1 0 0,0 0 0,1 0 1,-1 0-1,0 0 0,1 0 0,-1 0 1,0 0-1,1 0 0,-1 0 1,0 0-1,1 1 0,-1-1 0,0 0 1,1 0-1,-1 0 0,0 0 0,1 1 1,-1-1-1,0 0 0,0 0 0,1 0 1,-1 1-1,0-1 0,0 0 1,0 0-1,1 1 0,-1-1 0,0 0 1,0 1-1,0-1-45,14 18 882,-9-5-629,0 1 0,0 0 0,-1-1 1,-1 2-1,0-1 0,-1 0 0,0 8-253,0 30 530,-2 22-530,-1-66 38,-6 137 342,0 56 317,7-167-561,0-18-88,-1 0 0,2 0 0,0-1 1,2 1-1,-1 0 0,2-1 0,2 7-48,-6-21 5,1 1 1,0-1-1,0 1 1,0-1-1,1 1 1,-1-1-1,0 0 1,0 0-1,1 0 1,-1 0-1,0 0 0,1 0 1,-1 0-1,1 0 1,0 0-1,-1-1 1,1 1-1,0-1 1,-1 1-1,1-1 1,0 0-1,-1 1 1,1-1-1,0 0 0,0 0 1,-1 0-1,1 0 1,0-1-1,0 1 1,1-1-6,7-1 28,0 0 1,1 0 0,-1-2 0,8-2-29,132-63 27,-76 33 2784,36-9-2811,-58 25 1051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8:11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158 116 6953,'-5'-10'544,"0"2"-1,-1-1 0,-1 1 1,1 0-1,-1 0 0,-1 0 0,0 1 1,0 0-1,0 1 0,-1 0 1,1 0-1,-1 1 0,-1 0 0,1 1 1,-1 0-1,-1 0-543,10 3 23,1 1 1,-1 0-1,0-1 1,1 1-1,-1 0 1,1 0-1,-1 0 0,0-1 1,1 1-1,-1 0 1,0 0-1,1 0 1,-1 0-1,0 0 0,1 0 1,-1 1-1,0-1 1,1 0-1,-1 0 1,0 0-1,1 1 0,-1-1 1,0 0-1,1 0 1,-1 1-1,1-1 1,-1 1-1,1-1 0,-1 0 1,1 1-1,-1-1 1,1 1-1,-1 0 1,1-1-1,0 1 0,-1-1 1,1 1-1,0-1 1,-1 1-1,1 0 1,0-1-1,0 1 0,0 0 1,0-1-1,-1 1 1,1 0-1,0-1 1,0 1-1,0 0 0,0-1 1,0 1-1,1 0 1,-1-1-1,0 1 0,0 0-22,2 7 42,-1-1 1,1 1-1,1-1 1,2 7-44,-3-8 49,39 102 364,10 28 306,0 23-719,-39-116 106,-2 2 0,-2-1 0,-2 1 0,-2 0 0,-1 38-106,-7-57 211,1-22 193,2-21 231,0-8-571,2 1 1,1 0 0,3-14-65,-2 22 16,-1-1-9,1 1 0,1 0 0,1 0 0,0 0 0,1 0 0,1 1 0,0 0-1,1 0 1,7-9-7,-11 19 1,-1-1-1,1 1 0,1 0 0,-1 0 0,1 0 1,0 1-1,0 0 0,0 0 0,1 0 0,-1 0 0,1 1 1,0 0-1,0 0 0,0 1 0,1 0 0,-1 0 1,0 0-1,1 1 0,-1-1 0,1 2 0,-1-1 1,1 1-1,0 0 0,1 0 0,-3 1-1,0 0 0,0 0 0,1 0 0,-1 1 0,0-1 0,0 1 1,-1 0-1,1 1 0,0-1 0,-1 1 0,1 0 0,-1 0 0,0 1 0,3 2 1,-1 0-1,-1 1 0,0-1-1,0 1 1,-1 0 0,0 0 0,0 0-1,-1 0 1,1 1 0,-1 1 1,2 10-1,0 0 0,-1 0 0,-1 0 0,-1 0 0,0 0 0,-2 1 0,-1 15 1,0-22 1,0 1-1,-1 0 0,0 0 0,-1-1 0,-1 0 1,0 1-1,-4 6 0,6-15 1,-1 0 0,1-1 0,-1 1 0,0-1 0,0 0 0,-1 0 0,1 0 0,-1 0 0,0-1 1,0 1-1,0-1 0,0 0 0,-1 0 0,1-1 0,-1 1 0,1-1 0,-1 0 0,0 0 0,0-1 0,0 1 0,-2-1-1,-2 0 7,0 0 0,0-1 0,0 0-1,1 0 1,-1-1 0,0 0 0,0 0-1,1-1 1,-1-1 0,1 1 0,-1-1 0,1-1-1,0 1 1,0-1 0,1-1 0,-1 0-7,3 2-89,1 1 1,0-1 0,0 0-1,0-1 1,0 1 0,1-1-1,-1 0 1,1 0 0,0 0-1,0 0 1,0 0 0,1-1-1,-1 1 1,1-1 0,0 0-1,1 1 1,-1-1 0,1 0-1,0 0 1,0 0 0,0 0-1,1-1 1,0 1 0,0 0-1,0 0 1,0 0 0,2-5 88,10-26-564</inkml:trace>
  <inkml:trace contextRef="#ctx0" brushRef="#br0" timeOffset="352.363">670 481 6657,'-12'-6'3609,"10"-1"-864,2 7-625,3 9-888,10 5-199,11 10-337,6 6-72,9 8-296,-1 2-128,-9-1-104,-1 0-24,-11-5 0,-2-6 296,-4-3-544,1-6-544,6-7 560</inkml:trace>
  <inkml:trace contextRef="#ctx0" brushRef="#br0" timeOffset="691.998">1168 406 6985,'0'-1'312,"-8"-15"2754,8 17-2961,0-1 1,-1 0-1,1 0 1,0 0-1,0 1 1,0-1-1,0 0 1,0 0-1,0 0 0,0 0 1,0 1-1,0-1 1,0 0-1,-1 0 1,1 0-1,0 0 1,0 0-1,0 1 1,0-1-1,0 0 1,-1 0-1,1 0 1,0 0-1,0 0 1,0 0-1,-1 0 1,1 0-1,0 0 1,0 0-1,0 0 1,0 0-1,-1 0 1,1 0-1,0 0 1,0 0-1,0 0 1,-1 0-1,1 0 1,0 0-1,0 0 1,0 0-1,-1 0 1,1 0-1,0 0 1,0 0-1,0 0 1,0 0-1,0-1 1,-1 1-1,1 0 1,0 0-1,0 0 1,0 0-1,0 0 1,0 0-1,-1-1-105,-2 67 1138,2-23-700,-2 1 0,-2-1 1,-6 22-439,-38 112 975,25-101-324,4 1 1,-8 67-652,25-124 88,2-1 0,0 17-88,1-31 84,1 1-1,-1 0 1,1-1 0,0 1-1,1 0 1,-1-1-1,1 1 1,0-1 0,1 0-1,-1 0 1,2 3-84,-3-7-6,0 0 0,-1 0-1,1 0 1,0 0 0,0 0 0,0 0 0,0 0 0,0 0 0,0 0 0,0-1 0,0 1 0,0 0 0,0-1 0,0 1-1,0 0 1,1-1 6,0 0 5,-1 0-1,0 0 0,0 0 0,0-1 1,0 1-1,0 0 0,0-1 0,0 1 0,0-1 1,0 1-1,0-1 0,0 0 0,-1 1 1,1-1-1,0 0 0,0 0-4,-1 1 2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8:09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32 324 6105,'0'-1'108,"0"1"-1,0-1 1,0 1-1,0 0 1,-1-1-1,1 1 1,0 0-1,0-1 1,0 1-1,-1 0 1,1-1-1,0 1 0,-1 0 1,1 0-1,0-1 1,0 1-1,-1 0 1,1 0-1,-1 0 1,1-1-1,0 1 1,-1 0-1,1 0 1,0 0-1,-1 0 1,1 0-1,-1 0 1,1 0-1,0 0 1,-1 0-1,1 0 1,0 0-1,-1 0 0,1 0-107,-6 13 2543,4-3-2421,-2 3 133,1-1 1,1 1-1,0 0 0,1 1 0,0-1 1,1 0-1,0 0 0,3 12-255,4 20 584,11 41-584,-4-25 209,57 296 305,-67-340-463,-2 0 0,0 0 0,0 1 0,-2 0 1,0-1-1,-1 1 0,-1-1 0,-3 13-51,-3-8 69</inkml:trace>
  <inkml:trace contextRef="#ctx0" brushRef="#br0" timeOffset="619.173">659 801 2889,'1'-3'493,"0"1"0,1 0 0,-1 0 1,0-1-1,0 1 0,0 0 0,0-1 1,0 1-1,-1-1 0,1 0 0,-1 1 1,0-1-1,1 1 0,-1-1 1,-1 0-1,1 1 0,0-1 0,0 1 1,-1-1-1,0-2-493,-1 2 157,0 1 1,1-1-1,-1 0 0,0 1 1,0 0-1,0-1 1,-1 1-1,1 0 1,0 0-1,-1 0 0,1 1 1,-1-1-1,0 1 1,0-1-1,0 1 1,1 0-1,-2 0-157,-4-2 110,0 1 1,-1 0-1,1 0 1,-1 1-1,1 0 1,-1 1-1,0-1 1,1 2-1,-1-1 1,0 1-1,1 1 1,-1 0-1,1 0 1,0 0-1,0 1 1,0 0-1,0 1 1,0 0-1,0 0 1,-4 4-111,2-1 25,0 0-1,1 0 1,0 0 0,0 1 0,1 1 0,0-1-1,0 2 1,1-1 0,0 1 0,1 0-1,0 0 1,1 0 0,0 1 0,-3 9-25,5-12 4,1-1 0,1 1 1,0 0-1,0-1 1,0 1-1,1 0 1,0-1-1,0 1 1,1 0-1,0-1 1,0 1-1,3 6-4,-3-9 3,2 0 0,-1 0 0,1 1 0,-1-2 0,1 1 0,1 0 0,-1-1 0,1 1 0,0-1 0,0 0 0,0 0-1,0 0 1,1-1 0,-1 0 0,1 0 0,0 0 0,0 0 0,0-1-3,7 3 11,1 0 1,-1-1-1,1 0 0,0-1 0,0 0 0,0-2 1,0 1-1,0-1 0,0-1 0,0-1 0,1 1 1,0-2-12,-8 1 9,0 0 1,1-1 0,-1 0-1,0 0 1,0 0 0,0-1-1,-1 0 1,1 0 0,-1 0-1,1-1 1,3-3-10,-5 4 8,-1-1-1,1 0 1,-1 1 0,-1-1 0,1 0 0,0-1-1,-1 1 1,0 0 0,0-1 0,0 1 0,-1-1-1,1 1 1,-1-1 0,0 0 0,0 0 0,0-4-8,0-6 9,-1 0 0,0 0 0,-1 0 0,-1 0 0,0 0 0,-1 0 0,-1 0 0,0 1 0,-5-11-9,4 19-19,5 18-5,5 19 3,0-16 33,0 1 0,1-1 0,0 0 0,1-1 0,1 1 0,1-2 0,0 1 0,7 8-12,-9-14-71,0-1 0,1 0 0,0 0 0,0 0 0,0-1 0,1-1 0,0 1 0,0-1 0,0-1 0,1 0 0,0 0 0,-1-1 0,1 0 0,1 0 71,30 3-1086,-1-4 357</inkml:trace>
  <inkml:trace contextRef="#ctx0" brushRef="#br0" timeOffset="968.939">1143 333 9466,'-1'-6'402,"0"-1"0,0 1 0,-1-1-1,0 1 1,0 0 0,0 0 0,-1 0 0,0 0 0,0 0 0,-1 0 0,1 1-1,-1 0 1,0 0 0,-1 0 0,-1-1-402,6 5 33,0 1-1,0 0 1,-1-1 0,1 1-1,-1 0 1,1-1 0,0 1-1,-1 0 1,1 0 0,-1-1-1,1 1 1,-1 0 0,1 0-1,0 0 1,-1 0 0,1 0-1,-1 0 1,1-1 0,-1 1-1,1 0 1,-1 0 0,1 0-1,-1 1 1,1-1 0,-1 0-1,1 0 1,-1 0 0,1 0-1,-1 0 1,1 0 0,0 1-1,-1-1 1,1 0 0,-1 0-1,1 1 1,0-1 0,-1 0-1,1 1 1,0-1 0,-1 0-1,1 1 1,0-1 0,-1 1-1,1-1 1,0 0 0,0 1 0,0-1-1,-1 1 1,1-1-33,-5 25 478,3-6-338,2 0 1,1 0-1,0 0 0,1 0 0,4 11-140,25 96 198,-15-68-149,16 80 35,-7-26 124,12 21-208,-31-117 265,1 8-446,0 0-1,0 4 182,-6-21 600,0 1-1,0-1 1,-1 1-1,0-1 1,0 6-600,-5 3 1236</inkml:trace>
  <inkml:trace contextRef="#ctx0" brushRef="#br0" timeOffset="1329.831">982 769 9898,'-21'-20'4321,"6"6"-2649,14 10-431,3-3-161,16 1-560,15 4-176,20-5-136,4 1-64,3 2-40,0 4 104,0 0 3113,1 3-2433</inkml:trace>
  <inkml:trace contextRef="#ctx0" brushRef="#br0" timeOffset="1732.379">1458 732 8274,'41'71'3183,"-40"-69"-2993,-1-1 0,1 1 1,0-1-1,0 1 0,1 0 0,-1-1 0,0 0 1,0 1-1,1-1 0,-1 0 0,1 0 0,-1 0 1,1 0-1,-1 0 0,1 0 0,0 0 0,-1 0 1,1-1-1,0 1 0,0-1 0,0 1 0,-1-1 1,1 0-1,2 1-190,0-2 92,0 1 0,1-1 1,-1 0-1,0 0 0,1 0 1,-1-1-1,0 0 0,1 0-92,8-3 386,-11 4-362,27-7 163,-1-2 0,0-1-1,0-1 1,-1-1 0,1-3-187,-24 13 10,1 0-1,-1-1 1,0 0 0,-1 0 0,1 0-1,-1 0 1,0 0 0,0-1 0,0 0-1,0 1 1,-1-1 0,0 0 0,0 0 0,0 0-1,-1-1 1,0 1 0,1-6-10,-1 8 3,-1 0 1,0-1-1,1 1 1,-1-1 0,0 1-1,-1-1 1,1 1-1,-1-1 1,1 1-1,-1 0 1,0-1-1,0 1 1,-1 0 0,1 0-1,-1 0 1,1 0-1,-1 0 1,0 0-1,0 0 1,0 0-1,-1 1 1,1-1-1,-1 1 1,1 0 0,-1 0-1,0 0 1,0 0-1,0-1-3,-1 2-2,1 0 1,-1 0-1,0 0 0,1 0 0,-1 0 1,0 1-1,0-1 0,1 1 0,-1 0 1,0 0-1,0 1 0,1-1 0,-1 1 1,0 0-1,1 0 0,-1 0 0,1 0 0,-1 1 1,1-1-1,-1 1 0,1 0 0,0 0 1,-2 1 1,-5 4-8,1 1 1,0-1 0,0 1 0,0 1-1,1 0 1,-6 9 7,2-1-2,1 0 0,1 0 0,1 1 0,1 0 0,0 0 0,1 1 0,1 1 2,2-6 4,1 0 0,0 1 1,1-1-1,0 1 0,1-1 0,1 1 1,0 0-1,1-1 0,3 14-4,-3-23 4,1 1 1,-1-1-1,1 0 0,1 1 0,-1-1 0,1 0 0,0-1 0,0 1 1,0 0-1,1-1 0,0 0 0,0 0 0,0 0 0,0 0 0,0-1 0,1 1 1,0-1-1,-1 0 0,1-1 0,0 1 0,1-1 0,-1 0 0,2 1-4,9 1 29,0 1-1,1-2 0,-1 0 1,1-1-1,-1-1 0,1 0 1,4-2-29,48-4 37,3-7-9</inkml:trace>
  <inkml:trace contextRef="#ctx0" brushRef="#br0" timeOffset="2086.543">2233 28 7450,'-2'-20'4303,"1"13"-2334,5 16-960,13 43 202,-3 1 0,7 45-1211,-7-30 368,-5-26-222,-3 2-1,-2-1 1,-1 0-1,-3 8-145,-3 43 421,-9 35-421,9-108 48,-1 17 118,1 26-166,2-55 18,2 0 0,-1 0 0,1-1 0,0 1 0,1 0 0,0 0 0,1-1 0,0 0 0,3 7-18,-6-13 6,1-1-1,0 0 1,-1 0-1,1 1 1,0-1 0,0 0-1,0 0 1,0 0-1,0 0 1,0 0 0,0 0-1,0 0 1,0-1-1,2 2-5,-2-2 6,-1 0-1,1 0 1,0 1-1,-1-1 1,1 0-1,0 0 1,-1 0-1,1 0 0,0 0 1,0 0-1,-1 0 1,1-1-1,0 1 1,-1 0-1,1 0 1,0 0-1,-1-1 0,1 1 1,-1 0-1,1-1 1,0 1-6,1-2 11,-1 1 0,1-1 0,0 1 0,-1-1 0,1 0 0,-1 0 0,0 0 0,0 0 0,0 0 0,0 0 1,0 0-1,0 0 0,0 0 0,-1-1 0,1-1-11,1-11 21,0 0 0,-2-1 0,1 1 0,-2 0 0,0 0 0,-1-1 0,-1 1 0,0 0 0,-2-3-21,0 1 6,-1 0 0,0 1 0,-1 0 0,0 0 0,-2 1 0,0 0-1,-9-11-5,14 20 0,-1 1-1,0-1 0,0 1 1,0 1-1,0-1 0,-1 1 1,0 0-1,0 0 0,0 0 1,-1 1-1,1 0 0,-1 0 1,0 1-1,1 0 0,-4-1 1,3 2-2,1 1-1,0-1 0,-1 1 0,1 0 0,0 1 1,0-1-1,-1 1 0,1 0 0,0 1 1,0 0-1,0 0 0,0 0 0,0 1 0,1-1 1,-1 1-1,1 1 0,-4 2 3,-4 3 27,1 1 0,1 1 0,-1 0 0,2 1 0,0 0 0,0 1 0,1 0 0,0 0 0,1 1 0,1 0 0,0 0 0,1 1 0,1-1 0,0 2 0,1-1 0,-1 5-27,5-15 24,-1-1-1,1 0 1,0 0 0,0 0-1,0 0 1,1 0-1,0 0 1,-1 0 0,1 0-1,1 0 1,-1 0-1,1 0 1,-1 0 0,1-1-1,0 1 1,0 0-1,1-1 1,-1 1-24,2 0 20,1 1 0,0-1 0,-1 0 0,1 0 0,1-1-1,-1 1 1,0-1 0,1 0 0,0-1 0,-1 1 0,2-1-20,14 5 134,1-2 0,-1-1 0,1 0-1,0-2 1,0 0 0,4-1-134,53-1 1042,-2 2-454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8:18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46 819 5513,'-38'-100'2413,"31"78"-683,7 16-620,10 15 2238,6 12-3001,-3-3-36,-1 0 0,7 14-311,-15-24 81,0 0-1,-1 0 0,0 1 1,0 0-1,-1-1 0,0 1 1,-1 0-1,1 6-80,-1 17 116,-1 0 1,-1 0-1,-2 0 0,-1-1 0,-1 1 1,-3 4-117,16-86 317,-3 0 1,0-40-318,2-19 71,-5 81-66,-2 15 1,1 1 1,0 0-1,1 0 0,0 0 1,2-5-7,-3 14 0,0 1 0,0-1 1,0 1-1,0-1 1,0 1-1,1 0 1,-1 0-1,1-1 1,-1 1-1,1 0 1,0 0-1,0 0 0,0 1 1,0-1-1,0 0 1,1 1-1,-1 0 1,0-1-1,1 1 1,-1 0-1,1 0 1,-1 0-1,1 0 0,-1 1 1,1-1-1,0 1 0,9-1-1,0 1 0,0 0 0,0 0 0,0 2 0,0-1 0,0 2-1,0-1 1,0 2 0,-1 0 0,0 0 0,6 3 1,9 6-3,0 0 1,-1 2-1,-1 1 1,3 4 2,-17-13 0,0 1 0,-1 1 0,1-1 0,-2 2 0,0-1 0,1 2 0,-6-6-5,0-1-1,0 1 1,0 0 0,0 0 0,-1 0 0,0 1 0,0-1 0,-1 0-1,1 1 1,-1-1 0,-1 1 0,1 0 0,-1-1 0,1 5 5,-12 49-774,3-14-611,8-17 751</inkml:trace>
  <inkml:trace contextRef="#ctx0" brushRef="#br0" timeOffset="364.652">872 687 6633,'-9'-3'709,"0"0"-1,0 0 0,0 1 1,0 0-1,0 1 1,-1 0-1,1 0 0,0 1 1,-1 0-1,1 1 0,0 0 1,-5 1-709,9 0 85,-1-1 1,1 1 0,-1 0-1,1 0 1,0 1-1,0 0 1,0-1 0,0 2-1,0-1 1,1 1-1,-1-1 1,1 1 0,0 0-1,0 1 1,1-1 0,-1 1-1,1-1 1,0 1-1,0 0 1,1 0 0,-1 1-86,1-1 13,1 1 0,0 0 0,-1-1 0,2 1 0,-1 0 0,1 0 0,0 0 0,0-1 0,0 1 0,1 0 0,0 0 0,0 0 0,1-1 0,0 1 0,0-1 0,0 1 0,0-1 0,1 0 0,1 3-13,5 8 20,1-1-1,1 0 1,0 0-1,1-1 1,10 10-20,-18-20 8,1 0 0,-1 0 0,1 0 0,0 0 0,0-1 0,0 0-1,1 0 1,-1 0 0,1-1 0,-1 1 0,1-1 0,0-1 0,0 1 0,0-1 0,0 0 0,0-1 0,0 1 0,0-1 0,1 0 0,-1-1-1,0 1 1,0-1 0,0 0 0,0-1 0,0 1 0,-1-1 0,1-1 0,0 1 0,-1-1 0,0 0 0,1 0 0,-1 0 0,0-1-1,2-2-7,1 0 13,-1-1-1,0 1 0,-1-1 0,0 0 1,0 0-1,0-1 0,-1 0 0,0 0 1,0 0-1,-1 0 0,0-1-12,-2 3 6,0 0 0,-1 1 1,1-1-1,-1 0 0,-1 0 0,1 0 0,-1 0 1,0 0-1,0 1 0,0-1 0,-1 0 0,0 0 1,0 0-1,-1 0 0,1 1 0,-1-1 0,-3-4-6,1 3 3,0 0-1,-1 0 1,1 0-1,-2 0 0,1 1 1,-1 0-1,0 0 0,0 1 1,-1 0-1,1 0 0,-1 0 1,0 1-1,-1 0 0,1 0 1,-1 0-1,0 1 0,0 1 1,0-1-1,0 1 0,-4 0-2,-3-1-294,0 1 0,-1 0 1,1 2-1,-1-1 0,0 2 0,1 0 0,-1 1 0,1 0 0,0 2 0,-7 2 294,-20 12-963</inkml:trace>
  <inkml:trace contextRef="#ctx0" brushRef="#br0" timeOffset="871.935">1122 757 7994,'24'-59'2974,"-24"59"-2934,0 0 1,0-1 0,0 1-1,0 0 1,0 0-1,0-1 1,0 1 0,0 0-1,0 0 1,0-1-1,0 1 1,1 0 0,-1 0-1,0-1 1,0 1-1,0 0 1,0 0 0,0 0-1,1-1 1,-1 1 0,0 0-1,0 0 1,0 0-1,1 0 1,-1 0 0,0-1-1,0 1 1,1 0-1,-1 0 1,0 0 0,0 0-1,1 0 1,-1 0-1,0 0 1,0 0 0,1 0-1,-1 0 1,0 0 0,0 0-1,1 0 1,-1 0-1,0 0 1,0 0 0,1 0-1,-1 0 1,0 0-1,0 0 1,0 0 0,1 1-1,-1-1 1,0 0 0,0 0-1,1 0 1,-1 0-1,0 1 1,0-1 0,0 0-41,10 15 402,-7-10-97,19 34 724,-1 1 1,11 33-1030,-25-54 60,-4-12-26,-1 0 0,1 0 0,-2 0 0,1 1-1,-1-1 1,0 1 0,-1-1 0,1 1 0,-2 4-34,-1-8 756,-2-11-351,-3-14 64,2 1-380,1 0 0,0 0-1,2 0 1,0-1 0,2 1 0,0-1 0,1-2-89,0 15 5,0 0 1,0 1-1,1-1 0,0 1 0,1-1 1,-1 1-1,1 0 0,1 0 1,-1 0-1,1 1 0,0-1 1,1 1-1,0 0 0,0 0 0,0 0 1,0 1-1,1-1 0,0 2 1,0-1-1,6-3-5,-4 3 0,-1 1 0,2 0 0,-1 0 0,0 1 0,1 0 0,0 0 0,-1 1 0,1 0 0,0 1 0,0-1 1,1 2-1,-1-1 0,0 2 0,0-1 0,0 1 0,0 0 0,0 1 0,0 0 0,0 1 0,-1-1 0,1 2 0,-1-1 0,0 1 0,0 0 0,0 1 0,0 0 0,-1 0 0,0 1 0,4 4 0,-2-2 4,0 1 0,-1 1 0,0-1 0,0 1 0,-1 1 0,-1 0 0,0 0 0,0 0 0,-1 0 0,0 1 0,-1 0 0,-1 0 0,0 0 0,0 0 0,-1 1 0,-1-1 0,0 7-4,-1 4 8,-1-10-167,1 0 0,0 0 0,2 5 159,-2-14-410,1-1 0,0 0 1,0 1-1,0-1 0,0 0 1,0 0-1,1 0 0,0 0 0,0 1 410,10 10-1809</inkml:trace>
  <inkml:trace contextRef="#ctx0" brushRef="#br0" timeOffset="1223.077">2122 743 9834,'-4'-18'4401,"-3"13"-2353,3 1-287,-1 7-577,0 1-424,5-4-376,0 0-48,0 0-168,29 7-56,62 4 113,-34-12-73,17-3-72</inkml:trace>
  <inkml:trace contextRef="#ctx0" brushRef="#br0" timeOffset="1851.62">3043 79 5561,'4'-79'7970,"-15"111"-5907,6 0-1790,1 0 0,2 0-1,1 0 1,2 25-273,18 129 729,-3-70-453,-4-39-84,-3 0 0,-4 0-1,-3 27-191,-2-104 6,1 1-1,-1-1 1,0 1-1,0-1 1,0 1-1,0-1 1,0 1-1,0 0 1,0-1-1,-1 1 1,1-1-1,0 1 1,0-1-1,0 1 1,0-1-1,-1 1 0,1-1 1,0 1-1,-1-1 1,1 1-1,0-1 1,-1 0-1,1 1 1,0-1-1,-1 1-5,-8-9 167,-9-26 59,16 30-224,-30-70 122,19 43-106,-1-1 1,-1 2-1,-2 0 1,-3-2-19,17 27 1,-1 0 0,-1 0 0,1 0 0,-1 0 0,0 1 0,0 0 0,0 0-1,0 0 1,-5-2-1,7 4 0,-1 1 0,0-1-1,0 1 1,1 0-1,-1 0 1,0 0-1,0 0 1,0 1-1,0 0 1,0-1-1,0 1 1,0 1-1,0-1 1,0 1 0,0-1-1,-2 2 1,-2 1-2,0 0 1,1 1-1,-1 0 0,1 0 0,0 0 1,0 1-1,0 0 0,1 1 1,0-1-1,0 1 0,0 1 0,-3 4 2,-2 3-2,1 1 0,0 0 0,1 0 0,0 1 0,-2 8 2,8-16 0,-1 0 0,2 1 0,-1-1 0,1 1 0,1 0-1,-1 0 1,1-1 0,1 1 0,0 7 0,0-10 0,1-1 0,0 0 0,0 0 0,0 0 0,1 0 0,0 0 0,0 0 1,0-1-1,0 1 0,1 0 0,0-1 0,0 0 0,0 0 0,0 0 0,1 0 0,-1 0 0,3 1 0,4 3 8,1-1 0,-1 0 0,1-1 0,0 0 0,1-1 0,0 0 0,0-1-1,0 0 1,0-1 0,0 0 0,1-1 0,-1 0 0,1-1 0,0 0 0,2-1-8,16-1-185,0-2 0,0 0 0,0-2 0,-1-1 0,20-8 185,21-8-339</inkml:trace>
  <inkml:trace contextRef="#ctx0" brushRef="#br0" timeOffset="2238.165">3277 754 6209,'56'-56'3330,"-56"56"-3249,1-1 0,-1 1 0,0-1 0,1 1 0,-1-1 0,0 1 0,1 0 0,-1-1-1,1 1 1,-1 0 0,0-1 0,1 1 0,-1 0 0,1 0 0,-1-1 0,1 1 0,0 0 0,-1 0-1,1 0 1,-1 0 0,1 0 0,-1 0 0,1 0 0,-1 0 0,1 0 0,-1 0 0,1 0 0,0 0-1,-1 0 1,1 0 0,-1 0 0,1 0 0,-1 1 0,1-1 0,-1 0 0,1 0 0,-1 1 0,1-1 0,-1 0-1,0 1 1,1-1 0,-1 0 0,1 1 0,-1-1 0,0 1 0,1-1 0,-1 1-81,3 2 618,3-1-316,-1 0-1,1 0 1,0-1-1,0 0 1,0 0-1,0 0 1,0-1-1,0 0 1,0 0-1,0 0 1,0-1-1,2 0-301,8-2 125,-1-1 0,0 0 0,-1-1 1,3-1-126,-11 4 11,-1 0 1,1 0 0,-1-1-1,0 0 1,0 0 0,0 0-1,0-1 1,0 0 0,-1 1 0,0-2-1,1 1 1,-2 0 0,1-1-1,0 0 1,-1 0 0,0 0 0,0 0-1,0 0 1,-1-1 0,0 1-1,0-1 1,0 0 0,-1 0-1,0 1 1,0-1 0,0 0 0,-1-1-12,1 0 9,0 0 1,-1 1 0,0-1 0,-1 0 0,1 0 0,-1 1-1,-1-6-9,1 10 1,1 0 0,-1 0 0,0 0 0,0 1 0,0-1 0,0 0 0,0 0 0,-1 0 1,1 1-1,0-1 0,-1 1 0,1-1 0,-1 1 0,1-1 0,-1 1 0,0 0 0,0 0 0,0 0 0,1 0 0,-1 0 0,0 0 0,0 1 0,0-1 0,0 1 0,-1-1 0,1 1 0,0 0-1,-6-1 0,0 1 0,-1 1 0,1-1 0,0 2 0,0-1 0,0 1 0,0 0 0,0 0 0,1 1 0,-1 0 0,1 1 0,-1 0 1,1 0-1,0 0 0,1 1 0,-4 2 0,-6 6 1,0 1 0,1 0 1,0 0-1,2 2 1,0 0-1,-1 2-1,8-10 2,0 1-1,1 0 1,0 0 0,0 0-1,1 1 1,0 0-1,1-1 1,0 1 0,1 0-1,0 2-1,1-7 3,1-1-1,0 1 0,0 0 1,0-1-1,0 1 0,1 0 0,0 0 1,0-1-1,0 1 0,1-1 1,-1 1-1,1-1 0,0 0 1,0 1-1,1-1 0,-1 0 0,1 0 1,0-1-1,0 1 0,0-1 1,1 1-1,-1-1 0,2 1-2,6 4 13,1 0-1,0-1 0,0 0 0,0-1 1,1 0-1,0-1 0,0-1 0,1 0 1,-1-1-1,1 0 0,-1-1 0,1 0 1,0-1-1,0-1 0,1 0-12,24-2 61,-1-2 0,1-1-1,-1-3 1,29-8-61,3-2 96</inkml:trace>
  <inkml:trace contextRef="#ctx0" brushRef="#br0" timeOffset="2617.75">4079 160 8450,'-8'-28'3669,"8"26"-3487,0 1-1,-1 0 1,1 0 0,-1 0-1,0 0 1,1 0-1,-1 0 1,0 0 0,1 0-1,-1 0 1,0 1 0,0-1-1,0 0 1,0 0 0,0 1-1,0-1 1,0 1 0,0-1-1,0 1 1,0-1 0,0 1-1,0-1 1,-1 1-182,1 0 63,1 1 0,-1-1 0,1 1 0,-1-1-1,1 1 1,-1-1 0,1 1 0,0 0 0,-1-1 0,1 1 0,0 0 0,-1-1 0,1 1 0,0 0 0,0-1 0,0 1 0,-1 0-1,1-1 1,0 1 0,0 0 0,0-1 0,0 1 0,0 0 0,1 0 0,-1-1 0,0 1 0,0 0-63,0 3 219,0 63 217,3-1 1,3 0-1,3 0 1,6 14-437,11 87 142,-19-100-79,-3-14-46,4-1 0,4 16-17,-5-51-553,-7-16 430,0-1 0,0 1 1,1-1-1,-1 1 0,0-1 1,0 0-1,1 1 0,-1-1 0,0 0 1,1 1-1,-1-1 0,1 0 1,-1 1-1,0-1 0,1 0 1,-1 0-1,1 0 0,-1 1 1,0-1-1,1 0 0,-1 0 1,1 0-1,-1 0 0,1 0 0,-1 0 1,1 0-1,-1 0 0,1 0 1,-1 0-1,1 0 0,-1 0 1,1 0-1,-1 0 0,1 0 1,-1 0 122,5-5-1502</inkml:trace>
  <inkml:trace contextRef="#ctx0" brushRef="#br0" timeOffset="2962.003">3861 610 6345,'-25'-5'3689,"22"0"-328,10 4-1217,23-6-759,13 0-249,28-1-448,14-8-152,13 1-32,0 5-152,-19-5 104,-6 11-192</inkml:trace>
  <inkml:trace contextRef="#ctx0" brushRef="#br0" timeOffset="3333.207">4659 798 4977,'25'6'3158,"-45"-11"2025,18 4-5086,0 1 1,0 0-1,1 0 1,-1 0-1,0 0 1,0 1-1,0-1 1,1 0-1,-1 1 1,0-1-1,1 1 1,-1 0-1,0-1 1,1 1-1,-1 0 1,1 0-1,-1 0 1,1 0-1,-1 0 1,1 0-1,0 1 1,-1-1-1,1 0 1,0 1-1,0-1 1,0 1-1,-1 1-97,0 1 52,0 0-1,0 0 1,0 0-1,1 0 1,0 0-1,-1 0 1,1 1-1,1-1 1,-1 1-1,1-1 1,-1 2-52,1-6 15,0 1 1,0 0-1,0 0 0,0 0 1,1 0-1,-1-1 0,0 1 1,0 0-1,0 0 1,1-1-1,-1 1 0,0 0 1,1 0-1,-1-1 1,1 1-1,-1 0 0,1-1 1,-1 1-1,1 0 0,-1-1 1,1 1-1,0-1 1,-1 1-1,1-1 0,0 1 1,-1-1-16,2 1 19,0-1 0,0 1 0,0-1 0,0 1 0,0-1 1,-1 0-1,1 0 0,0 0 0,0 0 0,0 0 0,1 0-19,6-2 37,1 0 0,-1 0 0,0-1 1,2-1-38,-10 4 4,8-3 11,-2 1-2,1-1-1,-1 1 1,0-1-1,0-1 1,0 1-1,-1-1 0,1-1 1,-1 1-1,0-1 1,2-1-13,-8 6 1,0-1 0,0 1 0,1 0 0,-1-1 0,0 1 0,1 0 1,-1-1-1,0 1 0,0-1 0,0 1 0,0 0 0,1-1 0,-1 1 0,0-1 1,0 1-1,0 0 0,0-1 0,0 1 0,0-1 0,0 1 0,0-1 0,0 1 1,0 0-1,0-1 0,0 1 0,0-1 0,-1 1 0,1 0 0,0-1 0,0 1 1,0-1-1,0 1 0,-1 0 0,1-1 0,0 1 0,-1 0 0,1-1 0,0 1 1,0 0-1,-1-1 0,1 1 0,0 0 0,-1 0 0,1 0 0,-1-1 0,1 1 1,0 0-1,-1 0 0,1 0 0,-1 0 0,1 0 0,0 0 0,-1-1-1,-26-4 27,24 5-25,3 0-2,-14-2 10,0 1 1,0 1-1,-6 0-10,18 0 2,0 0 0,-1 0 1,1 0-1,0 0 0,-1 1 0,1-1 1,0 1-1,-1-1 0,1 1 0,0 0 1,0 0-1,0 0 0,0 0 1,-1 0-1,2 1 0,-1-1 0,0 1 1,0-1-1,0 1 0,1 0 0,-1 0 1,1-1-1,-1 1 0,1 0-2,0 0 1,1 0 0,0 0 0,-1-1 0,1 1 0,0 0-1,0 0 1,0 0 0,0-1 0,1 1 0,-1 0 0,0 0 0,1-1 0,-1 1 0,1 0 0,-1-1-1,1 1 1,0 0 0,0-1 0,0 1 0,0-1 0,0 1 0,0-1 0,0 0 0,1 1 0,-1-1-1,0 0 1,1 0 0,-1 0 0,1 0 0,-1 0 0,2 1-1,1 0 4,1 1 1,-1-1-1,1 0 1,-1 0-1,1 0 1,0 0-1,0-1 1,0 0-1,0 0 1,0-1-1,0 1-4,2-2 10,-1 1 0,1-1-1,0-1 1,-1 1 0,0-1-1,1-1 1,-1 1 0,1-1-10,-5 2 4,0 0 1,0 0-1,0-1 0,-1 1 1,1 0-1,0-1 1,0 1-1,-1-1 1,1 1-1,-1-1 1,2-2-5,-3 3 2,1 1 0,-1-1 0,0 0 0,1 0 0,-1 0 0,0 0 0,0 0 0,0 0 0,1 0 0,-1 0 0,0 0 0,0 0 1,-1 0-1,1 0 0,0 0 0,0 0 0,0 0 0,-1 0 0,1 0 0,0 1 0,-1-1 0,1 0 0,-1 0 0,1 0 0,-1 0 1,0 0-4,0 0 20,-1-1-1,1 0 0,-1 1 0,0 0 1,0-1-1,0 1 0,0 0 0,0 0 1,0 0-1,0 0 0,0 1 0,0-1 1,0 0-1,-1 1 0,1-1 0,0 1 1,0 0-1,0 0 0,-3 0-18,2 0 407,0 0 0,0 0-1,0 1 1,1-1 0,-1 1 0,0 0-1,0 0 1,0 0 0,-1 0-407,-13 13 1539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8:24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100 126 3601,'21'-75'1920,"-21"74"-1791,1-1 0,-1 1-1,0-1 1,0 1 0,0-1-1,0 0 1,0 1 0,-1-1-1,1 1 1,0-1 0,-1 1-1,1-1 1,-1 1 0,1-1-1,-1 1 1,0-1 0,0 1-1,0 0 1,0-1 0,0 1-1,0 0 1,0 0-1,0 0 1,0 0 0,0 0-1,0 0 1,-1 0-129,-2-1 388,1 0-1,0 0 1,-1 1 0,1 0-1,-1-1 1,0 1-1,1 1 1,-2-1-388,3 1 85,0 0-1,0 0 1,0 0 0,0 0-1,1 1 1,-1-1 0,0 1-1,0-1 1,0 1 0,1 0-1,-1 0 1,0 0 0,1 0-1,-1 0 1,1 0 0,-1 0 0,1 0-1,0 0 1,-1 1 0,1-1-1,0 1 1,0-1 0,0 1-1,0-1 1,-1 2-85,-2 5 102,0-1 0,0 1 1,1 0-1,-3 8-102,4-7 20,-1 0 1,2 0-1,-1 0 1,1 1-1,1-1 1,0 1-1,0-1 1,1 0-1,0 1 1,0-1-1,1 0 0,0 0 1,1 0-1,0 0 1,1 0-1,4 8-20,-6-12 7,1-1 0,0 1 0,0-1 0,0 1-1,1-1 1,0 0 0,-1 0 0,1-1 0,1 1 0,-1-1-1,0 0 1,1 0 0,0 0 0,-1-1 0,1 1-1,0-1 1,0 0 0,1-1 0,-1 1 0,0-1 0,1 0-1,-1 0 1,0-1 0,1 0 0,-1 0 0,1 0-1,-1 0 1,0-1 0,1 0 0,0 0-7,2-2 14,1 1 0,-1-1 0,0 0 0,0 0 1,0-1-1,-1 0 0,1-1 0,-1 0 0,0 0 0,0 0 0,-1-1 0,5-5-14,-8 8 8,0-1-1,0 1 1,0-1-1,0 0 1,0 0 0,-1 0-1,0 0 1,0-1-1,0 1 1,-1-1-1,1 1 1,-1-1-1,0 1 1,0-1-1,-1 0 1,1 0-1,-1 1 1,0-1-1,0 0 1,-1 0 0,1 1-1,-1-1 1,-1-2-8,1 2 10,-1 1 1,0-1 0,0 1 0,0 0-1,0 0 1,-1 0 0,1 0 0,-1 0 0,0 0-1,0 0 1,-1 1 0,1 0 0,-1 0-1,0 0 1,1 0 0,-1 0 0,0 1-1,-1 0 1,0-1-11,-1 1 54,0 0 0,-1 0-1,1 0 1,0 1 0,-1 0-1,1 0 1,0 1 0,-1 0-1,1 0 1,-1 1 0,1-1-1,0 1 1,-1 1 0,0 0-54,1-1 21,-1 2 0,1-1 0,1 1-1,-1 0 1,0 0 0,1 0 0,-1 1 0,1 0 0,0 0 0,0 0 0,1 1 0,-1 0 0,1 0-1,0 0 1,0 0 0,1 0 0,0 1 0,0 0 0,0 0 0,-2 5-21,4-7 1,-1 0 1,1 1-1,0-1 1,1 0-1,-1 0 1,1 0-1,-1 1 1,1-1-1,0 0 1,1 0-1,-1 1 1,1-1-1,0 0 1,0 0-1,0 0 1,1 0-1,-1 0 1,1 0-1,0 0 1,0 0-1,1-1 1,-1 1-1,1-1 1,-1 1-1,1-1 0,0 0 1,0 0-1,1-1 1,-1 1-1,0-1 1,4 3-2,2-1 7,0 0 1,0 0-1,1-1 0,-1 0 1,1 0-1,0-1 0,0 0 1,0-1-1,0 0 0,0-1 1,0 0-1,0 0 0,0-1 1,0-1-1,2 0-7,-5 0 9,-1 1 0,0-1 0,1 0 0,-1-1 0,0 0 0,0 0 0,0 0 0,0 0 0,-1-1 0,6-4-9,-8 5 7,0-1-1,0 1 1,0 0-1,0-1 0,-1 0 1,0 1-1,1-1 1,-1 0-1,0 0 0,-1-1 1,1 1-1,-1 0 1,0 0-1,0-1 0,0 1 1,0-5-7,-1 4 5,0 0 0,0-1 0,-1 1 0,0 0 0,1-1 1,-2 1-1,1 0 0,-1 0 0,1 0 0,-2 0 0,1 0 0,0 0-5,0 2 2,0 0-1,1 1 0,-1-1 1,0 0-1,0 1 0,-1 0 1,1-1-1,0 1 0,-1 0 1,1 0-1,-1 0 0,0 0 0,0 1 1,0-1-1,0 1 0,0 0 1,0 0-1,0 0 0,0 0 1,-1 0-2,-6 0 3,-1 0 1,1 1-1,-1 0 1,0 0 0,1 1-1,-1 1 1,1 0-1,-1 0 1,-5 3-4,12-4 1,0 1 0,0-1 1,0 1-1,0-1 0,1 1 0,-1 1 0,0-1 1,1 0-1,0 1 0,0-1 0,-1 1 1,1 0-1,1 0 0,-1 1 0,0-1 0,1 0 1,0 1-1,0 0 0,0-1 0,0 1 1,0 0-1,1 0 0,0 0 0,0 0 0,0 2-1,0-4 0,1 0 0,0 1 0,0-1 1,0 0-1,0 0 0,0 1 0,0-1 0,1 0 0,-1 0 0,1 1 0,-1-1 0,1 0 0,0 0 0,0 0 0,0 0 0,0 0 0,1 0 0,-1 0 0,0-1 0,1 1 0,0 0 0,0 0 1,1 0 0,0 0 0,0 0 0,0 0-1,0-1 1,0 1 0,0-1 0,1 0 0,-1 0 0,0 0 0,1 0 0,-1-1 0,1 1-1,4 0 6,1-1 0,0 0 0,0 0 1,0 0-1,0-1 0,0-1 0,-1 0 1,1 0-1,-1 0 0,5-3-6,-10 4 6,1-1 1,-1 0-1,1 0 0,-1 0 1,0 0-1,0 0 0,0-1 1,0 1-1,-1-1 0,1 0 1,-1 0-1,1 0 0,-1 0 1,0 0-1,0-1 0,0 1 1,0-3-7,-1 4 4,0-1 0,-1 0 0,1 1 1,-1-1-1,0 0 0,0 1 0,0-1 0,0 0 1,0 0-1,-1 1 0,1-1 0,-1 0 1,0 1-1,0-1 0,0 1 0,0-1 1,0 1-1,0-1 0,-1 1 0,1 0 0,-1 0 1,0 0-1,1 0 0,-1 0 0,0 0-4,-1 0 1,1 0 0,0 1 0,-1-1-1,1 1 1,-1 0 0,0-1-1,1 1 1,-1 1 0,0-1 0,0 0-1,0 1 1,1-1 0,-1 1-1,0 0 1,0 0 0,0 0 0,0 0-1,0 1 1,1-1 0,-1 1-1,0-1 1,-1 1-1,-1 1 1,-1 0 0,0-1 0,0 2 0,0-1 0,1 1 1,-1 0-1,1 0 0,0 0 0,-3 3-1,6-4 0,0 0 0,0 0 0,0 0 0,0 0 0,1 0 0,-1 0 0,1 0 0,0 0 0,-1 1 0,1-1 0,0 0 0,0 1 0,0-1 0,1 1 0,-1 0 0,1-1 0,-1 1 0,1-1 0,0 1 0,0 0 0,0-1 0,0 1 0,1-1 0,-1 1 0,1 0 0,-1-1 0,1 1 0,0-1 1,0 1-1,0-1 0,0 0 0,1 1 0,-1-1 0,1 0 0,-1 0 0,1 0 0,0 0 0,0 0 0,-1 0 0,1-1 0,1 1 0,-1-1 0,0 1 0,0-1 0,1 0 0,-1 0 0,0 1 0,1-2 0,-1 1 0,1 0 0,-1-1 0,1 1 0,0-1 0,1 1 0,0-1 2,1 0 0,0 0 0,0 0 0,0-1 0,0 1 0,0-1 0,0 0 0,0 0 1,0-1-1,-1 0 0,3-1-2,-4 2 2,0 0 1,0-1-1,0 0 0,0 0 1,0 1-1,-1-2 1,1 1-1,-1 0 1,1 0-1,-1-1 0,0 0 1,0 1-1,0-1 1,0 0-1,0 0 1,-1 0-1,1-2-2,-2 5 1,1-1 0,-1 1 0,0-1 0,0 0 0,0 1-1,0-1 1,0 1 0,0-1 0,0 0 0,0 1 0,0-1 0,0 1 0,0-1 0,0 0-1,0 1 1,0-1 0,-1 1 0,1-1 0,0 1 0,0-1 0,-1 0 0,1 1 0,0-1-1,-1 1 1,1 0 0,-1-1 0,1 0-1,-18-6 14,-23 5 1,37 2 22,-38 5-43,40-4 85,0-1 0,0 0 0,1 1-1,-1 0 1,0-1 0,0 1 0,1 0 0,-1 0-1,1 0 1,-1 0 0,1 0 0,-1 0 0,1 0 0,0 0-1,-1 1 1,1-1 0,0 0 0,0 1 0,0-1-1,0 1 1,0 1-79,-1 10 604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8:30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93 140 9066,'-4'-8'1045,"0"-1"0,-1 1 0,0 0 0,-3-4-1045,7 10 178,-1 0 0,0 0 0,0 0 0,1 0 0,-2 0 0,1 1 0,0-1 0,0 1 0,0-1 0,-1 1 0,1 0 0,-1 0 1,1 0-1,-1 0 0,1 0 0,-1 0 0,-2 0-178,4 1 39,1 0-1,-1 0 1,0 0 0,0 1-1,0-1 1,0 0 0,0 0 0,0 0-1,0 1 1,1-1 0,-1 0 0,0 1-1,0-1 1,0 1 0,1-1 0,-1 1-1,0-1 1,0 1 0,1-1 0,-1 1-1,1 0 1,-1-1 0,1 1-1,-1 0 1,1 0 0,-1-1 0,1 1-1,-1 0 1,1 0 0,0 0 0,-1 0-1,1 0 1,0-1 0,0 1 0,0 1-39,-1 3 76,0 1 0,1-1 0,0 1 0,0 0 0,0 4-76,4 19 129,0-1 0,2 1-1,1-1 1,1 0 0,2 0-129,59 136 497,-1-3 33,-57-132-341,-2 1 1,-2 0-1,0 0 1,0 20-190,-7-46 15,7 62 418,-2 2-1,-5 33-432,-2-95 140,-1-14 15,4-23-48,2 1 0,1 0 0,1 0 0,7-21-107,-4 18 32,-4 13-21,8-35 48,12-30-59,-19 70 4,0 1-1,1 1 1,1-1-1,0 1 1,0 0-1,1 0 1,1 1-1,4-4-3,-10 13 0,-1 0 0,1 0 0,0 0 0,0 1 0,0 0 0,0-1 0,0 1 0,0 0 0,1 1 0,-1-1 0,1 1 0,-1-1 0,1 1 0,0 0 0,0 0-1,-1 1 1,1-1 0,0 1 0,0 0 0,0 0 0,-1 0 0,1 0 0,0 1 0,0-1 0,0 1 0,-1 0 0,1 0 0,0 0 0,-1 1 0,1 0 0,-1-1 0,1 2 0,3 1-1,0 1 1,-1 0 0,0 0-1,0 0 1,-1 1 0,1-1-1,-1 1 1,0 1 0,-1-1-1,0 1 1,0 0 0,0 0-1,-1 0 1,0 0 0,1 4 0,2 11 0,-2 0 0,0 0 0,-1 1 0,-1-1 0,-1 1 0,-2 0 1,0-1-1,-1 1 0,-1-1 0,-1 1 0,-1-1 0,-6 16 0,8-31 1,0-1 1,0 1-1,0-1 1,-1 1-1,1-1 0,-2 0 1,1-1-1,-1 1 0,0-1 1,0 0-1,0 0 1,-1 0-1,-5 3-1,6-5 3,-1 0 0,1 0-1,-1-1 1,0 0 0,0 0 0,0 0 0,0-1-1,0 1 1,0-2 0,0 1 0,0-1 0,0 0-1,-1 0 1,1 0 0,0-1 0,-2-1-3,-2 0-68,1 0 0,0-1 1,-1 0-1,1-1 0,1 0 0,-1 0 1,1-1-1,-1 0 0,1-1 1,1 1-1,-1-2 0,1 1 1,0-1-1,1 0 0,-1 0 0,1-1 1,1 0-1,-1 0 0,2 0 1,-1-1-1,1 0 0,-1-1 68,4 8-35,1 0 0,-1 1 0,0-1 0,1 0 0,-1 1 0,1-1 0,0 0 0,0 0 0,-1 0 0,1 1 0,0-1 0,0 0 0,1 0 0,-1 1 0,0-1 0,1 0 0,-1 0 0,1 1 0,-1-1 0,1 0 0,0 1 0,-1-1 0,1 1 0,0-1 0,0 1 0,0-1 0,1 1 0,-1-1 35,22-10-171</inkml:trace>
  <inkml:trace contextRef="#ctx0" brushRef="#br0" timeOffset="382.969">773 665 6529,'6'-52'3825,"0"-15"-3825,-10 41 1882,-2 19-326,6 7-1511,0 0 0,-1-1 1,1 1-1,0 0 0,-1 0 0,1 1 0,0-1 0,0 0 0,-1 0 0,1 0 0,0 0 0,-1 0 1,1 0-1,0 0 0,0 0 0,-1 0 0,1 1 0,0-1 0,0 0 0,0 0 0,-1 0 0,1 0 0,0 1 1,0-1-1,0 0 0,-1 0 0,1 1 0,0-1 0,0 0 0,0 0 0,0 1 0,0-1 0,0 0 0,0 0 1,-1 1-1,1-1 0,0 0 0,0 1 0,0-1 0,0 0 0,0 0 0,0 1 0,0-1 0,0 0 1,1 1-1,-1-1 0,0 0 0,0 0 0,0 1 0,0-1 0,0 0 0,0 0 0,0 1-45,0 1 279,0 20 92,0 0 1,2 0-1,0-1 0,2 1 1,3 12-372,10 31 659,6 9-659,34 81 830,-53-144-545,-2-13 128,-2-22 220,0 20-614,-4-57 320,0 31-286,2 0 1,2-1-1,0 1 1,2 0-1,2 0 0,0 0-53,-2 23 5,0 0-1,0 0 0,0 0 0,1 0 0,0 0 0,0 0 1,1 1-1,0-1 0,0 1 0,1 0 0,-1 1 0,1-1 1,0 1-1,1 0 0,-1 0 0,1 0 0,0 1 0,1 0 1,-1 0-1,0 1 0,1-1 0,0 2 0,0-1 0,0 1 1,0 0-1,5-1-4,-3 1-191,0 0 0,0 1 1,0 0-1,0 0 1,0 1-1,0 0 0,0 1 1,0 0-1,0 0 1,0 1-1,-1 0 0,1 1 1,0 0-1,6 3 191,21 21-1300</inkml:trace>
  <inkml:trace contextRef="#ctx0" brushRef="#br0" timeOffset="1066.376">1582 750 2985,'15'0'527,"0"0"1,0 0-1,1-2 0,0 0-527,-15 2 79,0 0-1,0-1 1,-1 1-1,1-1 1,0 1-1,0-1 1,0 1-1,0-1 1,0 1-1,-1-1 1,1 0-1,0 1 0,-1-1 1,1 0-1,0 0 1,-1 0-1,1 0 1,-1 1-1,1-1 1,-1 0-1,1 0 1,-1 0-1,0 0 1,0 0-1,1-1-78,-1-25 1730,0 20-1249,-1-3-69,0 1 0,-1-1-1,0 0 1,0 1-1,-1 0 1,0-1 0,-1 1-1,0 0 1,0 0-1,-1 1 1,0-1 0,0 1-1,-1 0 1,-3-3-412,5 7 110,-1-1 0,0 0 1,0 1-1,0 0 0,0 0 0,-1 1 0,1-1 1,-1 1-1,0 1 0,0-1 0,0 1 0,0 0 1,0 0-1,-1 0 0,1 1 0,0 0 0,-1 1 1,1-1-1,-1 1 0,1 0 0,-1 1 0,-3 0-110,2 1 31,-1 0 0,0 0 0,0 1 0,1 0 0,0 1-1,0 0 1,0 0 0,0 0 0,0 1 0,1 0-1,0 1 1,0 0 0,0 0 0,1 0 0,0 1 0,0 0-1,1 0 1,0 1 0,-1 1-31,-1 3 5,1 1 1,0 0-1,0 0 0,2 1 1,-1-1-1,2 1 0,0 0 1,1 0-1,0 0 0,1 0 1,1 13-6,0-15 3,1 0 0,0 0 0,1 0 0,0 0 0,1-1 0,0 1 0,1-1 0,1 0 0,0 0 0,0 0 0,1 0 0,0-1 0,4 4-3,-5-7 5,0-1 0,1 0 0,0-1 0,0 1 0,0-1 0,0 0 0,1-1 0,0 1 1,0-1-1,0-1 0,1 1 0,-1-1 0,1-1 0,0 1 0,0-1 0,0-1 0,0 1 0,0-1 0,0-1 0,2 0-5,-2 0 8,0-1 0,0 0 0,0 0 0,-1-1 0,1 0 0,-1-1 0,1 1 1,-1-1-1,0-1 0,0 1 0,0-1 0,0-1 0,-1 1 0,1-1 0,-1 0 0,0-1 1,-1 1-1,0-1 0,3-3-8,0-2 11,0 0-1,0 0 1,-1-1 0,0 0-1,-1 0 1,-1-1 0,0 0 0,0 0-1,-2 0 1,3-11-11,-4 8 8,-1 1 1,-1-1 0,0 0-1,-1 1 1,-1-1-1,0 1 1,-1 0-1,-1-1 1,0 1-1,-1 1 1,0-1-1,-2 1 1,-5-11-9,-1 6-4,13 19 3,0 0 0,0 0 1,0 0-1,0 0 1,0 0-1,0-1 0,0 1 1,0 0-1,0 0 1,0 0-1,0 0 0,0 0 1,0 0-1,0 0 0,0 0 1,0 0-1,0 0 1,0 0-1,0 0 0,0 0 1,0 0-1,0 0 1,0 0-1,0-1 0,-1 1 1,1 0-1,0 0 1,0 0-1,0 0 0,0 0 1,0 0-1,0 0 0,0 0 1,0 0-1,0 0 1,0 0-1,0 0 0,0 0 1,-1 0-1,1 0 1,0 0-1,0 0 0,0 0 1,0 0-1,0 0 1,0 1-1,0-1 0,0 0 1,0 0-1,0 0 0,0 0 1,0 0-1,0 0 1,0 0-1,0 0 0,-1 0 1,1 0-1,0 0 1,0 0-1,0 0 0,0 0 1,0 0-1,0 0 1,0 0-1,0 1 0,0-1 1,0 0-1,0 0 1,0 8-21,4 10-3,9 27-3,3-2 0,1 0 0,12 19 27,-22-49 123,0 0 1,1-1-1,0-1 0,1 1 1,1-2-1,-1 1 1,2-1-1,-1 0 0,1-1 1,1-1-1,0 0 1,0 0-1,5 1-123,15 5 657</inkml:trace>
  <inkml:trace contextRef="#ctx0" brushRef="#br0" timeOffset="1448.678">1957 531 9290,'-2'0'389,"0"-1"0,-1 1 0,1 1 0,0-1 0,0 0 0,0 0 0,-1 1 0,1-1 0,0 1 0,0 0 0,-1 0-389,2 0 62,0 0 0,0 0 0,1 0 0,-1-1-1,1 1 1,-1 0 0,1 0 0,-1 0 0,1 0 0,-1 0-1,1 0 1,0 0 0,-1 0 0,1 0 0,0 0 0,0 0 0,0 0-1,0 0 1,0 0 0,0 0 0,0 0 0,0 0 0,1 0-1,-1 0 1,0 1-62,8 36 782,1 0 0,2 0 0,15 34-782,6 21 456,-22-60-329,3 7 256,2 18-383,-27-100 358,-4-52-217,6 38-92,3 0 0,-1-38-49,8 86 0,0-1 1,1 0-1,0 1 1,0-1-1,1 1 0,0-1 1,1 1-1,2-7 0,-3 11-1,0 0 0,0 0 1,0 1-1,1-1 0,0 0 0,-1 1 0,1-1 0,0 1 0,1 0 0,-1 0 0,1 0 0,-1 1 1,1-1-1,0 1 0,0 0 0,0 0 0,3-1 1,2 0-2,0 1-1,0 0 1,1 1 0,-1 0 0,1 0-1,0 1 1,-1 0 0,1 0 0,-1 1-1,1 1 1,-1 0 0,0 0-1,1 0 1,-1 1 0,5 3 2,-2-1-1,-1 0 0,1 1-1,-1 0 1,-1 1 0,1 0 0,-1 1 0,0 0 0,-1 0 0,0 1 0,0 0-1,3 7 2,-5-7 6,-1 1 0,-1 0-1,0 0 1,-1 0 0,1 1 0,-2 0-1,0 0 1,1 4-6,2 20 100,-1 0 1,-2 1-101,1 8 41,6 19 14</inkml:trace>
  <inkml:trace contextRef="#ctx0" brushRef="#br0" timeOffset="2014.952">2979 578 5057,'28'-76'2858,"-27"75"-2746,-1 0 0,0 0-1,1 0 1,-1 0 0,0 0 0,1 0-1,-1 0 1,0 0 0,0 0 0,0 0-1,0 0 1,0 0 0,0 0 0,0 0-1,0 0 1,-1 0 0,1 0 0,0 0-1,0 0 1,-1 0 0,1 0 0,-1 0-1,1 0 1,-1 0 0,1 0 0,-1 1-1,0-1 1,1 0 0,-1 0 0,0 1 0,0-1-1,0 0 1,1 1 0,-1-1 0,0 1-1,0-1 1,0 1 0,0-1 0,-1 1-112,-2-3 489,-6-1 60,1 0 0,-1 0 0,0 1 0,0 1 0,-1-1 0,1 1 0,0 1 0,-9 0-549,1 0 383,0 1 0,0 1 0,1 0 0,-16 4-383,27-4 51,0 1 1,0 0-1,0 0 1,0 1-1,0-1 1,0 1-1,0 1 1,1-1-1,-1 1 1,1 0 0,0 0-1,1 0 1,-1 1-1,1 0 1,-1 0-52,0 2 31,0 1 0,0-1-1,1 1 1,0 0 0,0 0 0,1 1 0,0-1 0,0 1 0,1 0 0,-1 4-31,2-2 12,-1 0 0,1 0 0,1 0 0,0 1 1,0-1-1,1 0 0,1 0 0,0 0 0,1 0 0,0 0 0,0-1 0,1 1 0,0-1 1,1 0-1,0 0 0,1 0 0,3 4-12,-2-6 15,1-1 0,-1 1 1,1-1-1,1-1 0,-1 0 0,1 0 1,0 0-1,0-1 0,1-1 0,0 0 1,-1 0-1,2-1 0,-1 0 0,0 0 1,0-1-1,2-1-15,18 3 47,0-2 0,0-1 1,0-2-1,0-1 0,0-1-47,-9 1 514,1-2 1,-1 0-1,0-1 0,0-1 0,18-8-514,16-16 1123</inkml:trace>
  <inkml:trace contextRef="#ctx0" brushRef="#br0" timeOffset="2497.119">3264 128 9322,'-6'-4'1096,"2"2"-550,1 0 0,0 0 0,1 0 0,-1 0 0,0 0 0,1-1 0,-1 1 0,-1-3-546,28 56 2737,15 52-2758,-27-72 253,30 99-26,-4 10-206,7 20 153,-41-147-115,-1 0 60,1 0 1,0-1 0,1 1-1,1-1 1,0 0 0,4 6-99,-10-17 17,1-1 1,-1 1-1,0-1 0,1 1 1,-1-1-1,0 1 1,1-1-1,-1 0 1,0 1-1,1-1 0,-1 1 1,1-1-1,-1 0 1,1 1-1,-1-1 1,1 0-1,-1 0 1,1 1-1,-1-1 0,1 0 1,-1 0-1,1 0 1,-1 0-1,1 1 1,0-1-18,-1-1 22,1 1 0,-1 0 0,1-1 0,-1 1 0,0-1 0,1 1 0,-1-1 0,0 1 0,1-1 0,-1 1 1,0-1-1,0 1 0,1-1 0,-1 1 0,0-1 0,0 1 0,0-1 0,0 1 0,0-1 0,0 0-22,1-35 471,-1 34-480,-2-20 88,-2 0 1,0 0 0,-1 0 0,-3-5-80,1 0 28,1 1-1,-1-8-27,7 30 2,-1-1 0,1 1 0,-1 0 0,1-1-1,1 1 1,-1 0 0,0 0 0,1-1 0,0 1 0,0 0-1,1 0 1,-1 0 0,1 0 0,-1 0 0,1 0-1,1 0 1,-1 1 0,0-1 0,1 1 0,0-1 0,0 1-1,0 0 1,2-1-2,0 0 0,1 0-1,-1 1 0,1 0 1,0 0-1,1 1 0,-1 0 1,0 0-1,1 0 0,-1 1 1,1-1-1,0 2 0,-1-1 1,1 1-1,-1 0 0,1 0 1,7 1-1,0 0-1,-1 0 0,1 1 1,-1 1-1,1 1 0,-1 0 1,0 0-1,0 1 0,-1 1 1,0 0-1,8 5 2,-13-6 0,-1-1 0,0 2-1,0-1 1,0 0 0,0 1 0,-1 0 0,0 1-1,0-1 1,-1 1 0,0 0 0,0 0-1,0 0 1,-1 1 0,0-1 0,-1 1 0,0-1-1,0 1 1,0 0 0,-1 0 0,0 5 0,1 47 2,-2-42-30,0-1 0,1 1 0,1-1 1,0 0-1,1 1 0,2-1 0,-1-1 1,4 7 27,-7-21 8,-1 0 1,1 0-1,0 1 1,0-1 0,1 0-1,-1 0 1,0 0-1,1 0 1,-1-1-1,1 1 1,0 0 0,0 0-1,-1-1 1,1 1-1,0-1 1,0 0-1,0 0 1,1 0 0,-1 0-1,0 0 1,2 1-9,-1-3 26,0 1 0,1 0 0,-1-1 0,0 0 0,0 1 0,0-1 0,2-1-26</inkml:trace>
  <inkml:trace contextRef="#ctx0" brushRef="#br0" timeOffset="2882.747">4063 454 6873,'-19'-15'3865,"6"15"-376,2 12-2185,8 11-143,3 10-361,0-2-120,9 6-248,-7 0-128,8 4-168,6 3-40,2-2-8,4-1 200,-2-14-552,-5-8 3641,0-14-2569</inkml:trace>
  <inkml:trace contextRef="#ctx0" brushRef="#br0" timeOffset="2883.747">4014 43 12675,'-20'-30'4457,"11"22"-4073,8 4-72,1 6 8,8 10 120,17 10-272</inkml:trace>
  <inkml:trace contextRef="#ctx0" brushRef="#br0" timeOffset="3457.189">4340 493 7218,'0'-12'2479,"-5"16"-388,-6 21-267,9-15-1602,0 0-1,0 1 0,1-1 0,0 0 1,1 1-1,0-1 0,0 1 1,1-1-1,1 0 0,0 1 1,0-1-1,1 0 0,2 3-221,7 17 412,1 0-1,2-1 1,10 15-412,-12-23 117,-9-16 95,-2-8-26,-2-18 116,-5-32 68,4 51-353,-3-29 103,0 7-70,1 1-1,2-1 0,0 0 0,1 0 0,2-4-49,-2 21 4,1 1 0,1 0-1,-1 0 1,1 0 0,0-1-1,0 2 1,1-1 0,0 0 0,0 1-1,0-1 1,1 1 0,-1 0-1,1 0 1,0 0 0,1 0 0,-1 1-1,1 0 1,0 0 0,0 0-1,1 1 1,3-3-4,1 1 2,0 1 0,1 0 0,-1 1 0,1 0 0,-1 1 0,1 0 0,0 0 0,0 1 0,0 1-1,0 0 1,0 0 0,0 1 0,-1 0 0,1 1 0,0 1 0,0-1 0,8 5-2,-11-4 0,-1 0 1,1 0-1,-1 1 0,1 0 1,-1 0-1,0 0 1,-1 1-1,1 0 0,-1 1 1,0 0-1,0 0 0,-1 0 1,0 0-1,0 1 1,0 0-1,-1 0 0,0 0 1,0 0-1,-1 1 0,0 0 1,0 0-1,-1-1 0,1 9 0,-1 5-26,-1 0-1,-1 0 0,-1 0 0,-1 0 0,-2 6 27,0 4-839,1 25 839,6-2-356</inkml:trace>
  <inkml:trace contextRef="#ctx0" brushRef="#br0" timeOffset="4009.138">5313 580 7322,'-12'-18'1857,"0"2"1,-2 0-1,0 0 1,-12-9-1858,20 19 326,-1 0 1,0 1 0,0 0 0,0 1 0,-1-1 0,0 1-1,0 1 1,0-1 0,0 2 0,0-1 0,0 1-1,-7-1-326,10 2 29,0 1 0,0 0 0,0 1 0,0-1-1,0 1 1,0 0 0,0 0 0,1 1 0,-1-1 0,0 1-1,1 0 1,-1 0 0,1 1 0,0-1 0,0 1 0,0 0-1,0 0 1,0 0 0,0 1 0,1-1 0,0 1 0,0 0-1,0 0 1,0 0 0,0 0 0,1 0 0,0 1-1,-1 1-28,-2 4 6,1 0 0,0 1 0,1 0-1,0-1 1,0 1 0,1 1 0,1-1-1,0 0 1,0 0 0,1 0 0,1 1-1,0-1-4,1 0 4,0-1 1,0 1-1,1-1 1,1 0 0,0 0-1,0-1 1,1 1 0,0-1-1,0 0 1,1 0-1,1 0 1,-1-1-6,-2-4 3,0 0-1,0 1 1,0-2 0,0 1 0,1 0-1,-1-1 1,1 0 0,0 0-1,0-1 1,0 1 0,1-1-1,-1 0 1,0 0 0,1-1-1,0 1 1,-1-1 0,1-1-1,-1 1 1,1-1 0,0 0 0,0 0-1,5-1-2,-2-1 5,0 0-1,-1-1 1,1 0-1,-1 0 1,1-1-1,-1 0 1,0-1-1,0 0 0,-1 0 1,0 0-1,0-1 1,0 0-1,0-1 1,-1 1-1,5-8-4,-6 8 4,-1 1-1,0-1 1,-1 0-1,1-1 1,-1 1-1,0-1 0,-1 1 1,0-1-1,0 0 1,0 0-1,-1 0 1,0 0-1,0 0 1,-1 0-1,0 0 0,0 0 1,0 0-1,-1 0 1,0 0-1,-2-6-3,-7-12 8,0 1 0,-2 0 0,0 1 0,-13-16-8,37 77-53,62 152 49,-8 2 0,0 32 4,-61-203 46,-1-1 1,-1 1-1,0 0 1,-2 0 0,0 0-1,-1 0 1,-2-1-1,0 1 1,-1 0-1,-1 2-46,0-10 107,1-1 0,-2 0 0,0 0 0,0 0 0,-1 0 0,0-1 0,-1 0 0,-1-1 0,1 1 0,-2-1 0,1-1 0,-1 1 0,-1-2-1,0 1 1,0-1 0,-8 4-107,6-5 37,0 0-1,0-1 0,-1-1 1,1 0-1,-1 0 0,-1-1 0,1-1 1,0-1-1,-1 1 0,0-2 1,1 0-1,-1-1 0,0 0 0,1-1 1,-1-1-1,0 0 0,-4-1-36,1-2 26,0 0 0,0 0 0,1-2 0,-1 0 0,1-1 0,1-1 0,0 0-1,0-1 1,1 0 0,0-2 0,0 1 0,2-2 0,-1 0-26,7 7 190,1 0-1,0 0 1,0-1 0,1 1-1,0-1 1,0 0 0,0 0-1,1-1 1,0 1 0,1-1-1,0 0 1,0 1 0,-1-8-190,3 12 101,1 0 0,-1 0 0,0 0 0,1 0 0,0 0 0,0 0 0,0 0 0,0 0 1,0 1-1,1-2-101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8:25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8 449 5289,'-2'-4'881,"1"2"-379,0 0 1,1 0-1,-1 0 1,0 0-1,1 0 1,-1 0-1,1 0 1,0 0-1,-1 0 1,1 0-1,0-1 1,0 1-1,0 0 1,1 0-1,-1 0 1,1 0-1,-1 0-502,0 3 219,0 1 0,0-1 1,0 1-1,1 0 0,-1-1 0,0 1 0,1-1 0,-1 1 0,1-1 0,-1 1 0,1-1 0,0 1 0,0-1 0,0 2-219,21 31-93,-7-11 145,8 11 161,19 36-213,16 40 378,52 71-378,-81-138 127,3-2-1,0-1 1,3-2 0,1-1 0,22 15-127,-41-37 61,-7-6 26,1 0-1,0-1 1,0 0 0,3 0-87,-13-7 24,0-1 1,0 1-1,0 0 1,0-1-1,0 0 0,0 1 1,0-1-1,0 1 1,0-1-1,0 0 1,0 0-1,0 0 0,1 1 1,-1-1-1,0 0 1,0-1-1,0 1 1,0 0-1,0 0 1,0 0-1,1-1 0,-1 1 1,0 0-1,0-1 1,0 1-1,0-1 1,0 1-1,0-1 0,0 0 1,0 1-1,-1-1 1,1 0-1,0 0 1,0 0-1,0 0 1,-1 1-1,1-1 0,0-1-24,2-4 122,0 0-1,-1-1 0,0 1 0,0-1 0,-1 1 0,1-4-121,2-6 52,5-35 75,-2 0-1,-2-1 1,-2 0 0,-4-38-127,1 50 25,-1-79 66,6-1-1,6 1 1,8-25-91,-18 138-71,2-3 421,3 23 1486,4 18-996</inkml:trace>
  <inkml:trace contextRef="#ctx0" brushRef="#br0" timeOffset="834.607">1289 818 3665,'78'8'2195,"-78"-8"-2145,1 1 0,-1-1-1,0 0 1,1 0 0,-1 0 0,1 0 0,-1 0 0,0 0 0,1 0-1,-1 0 1,1 0 0,-1 0 0,0 0 0,1 0 0,-1-1 0,1 1-1,-1 0 1,0 0 0,1 0 0,-1 0 0,0-1 0,1 1 0,-1 0-1,0 0 1,1-1 0,-1 1 0,0 0 0,1-1 0,-1 1 0,0 0-1,0-1 1,0 1 0,1 0 0,-1-1 0,0 1 0,0 0-1,0-1 1,0 1 0,0-1 0,1 1 0,-1 0 0,0-1 0,0 1-1,0-1 1,0 1 0,0 0-50,-7-16 1294,5 13-943,-4-8 137,0 1-1,-1 0 1,0 0 0,0 0-1,-1 1 1,-1 0 0,0 0-1,0 1 1,0 0 0,-1 1-1,0 0 1,0 0 0,-2 1-488,7 3 59,-1 0 1,1 1 0,-1 0 0,1 0-1,-1 0 1,0 1 0,0-1 0,0 1-1,0 1 1,0-1 0,0 1-1,0 0 1,0 1 0,0-1 0,0 1-1,0 0 1,0 1 0,1-1-1,-1 1 1,0 0 0,1 1 0,-1-1-1,1 1 1,0 0 0,0 1-1,-4 3-59,1 0 7,1 0-1,0 1 1,1 0-1,-1 0 1,2 1-1,-1 0 1,1 0-1,0 0 0,1 0 1,0 1-1,1 0 1,0-1-1,0 1 1,1 0-1,1 1 1,-1-1-1,2 0 0,-1 1 1,1-1-1,2 8-6,-2-11 2,1 0-1,0 1 0,0-1 1,1 0-1,0 0 0,0 0 1,1-1-1,0 1 0,0-1 1,1 1-1,-1-1 1,1 0-1,1 0 0,-1 0 1,1-1-1,0 0 0,0 0 1,1 0-1,-1 0 0,1-1 1,0 0-1,0 0 0,1-1 1,-1 0-1,1 0 0,-1 0 1,1-1-1,0 0 0,4 1-1,0-1 6,0-1 0,-1 0 0,1 0 0,0-1 0,0 0-1,0-1 1,-1-1 0,1 1 0,0-2 0,-1 1-1,0-2 1,1 1 0,-1-1 0,-1-1 0,5-2-6,-8 4 5,-1-1-1,0 0 1,0 0 0,0 0 0,0-1 0,0 0 0,-1 1 0,0-2 0,0 1 0,0 0-1,-1-1 1,0 0 0,0 0 0,0 0 0,-1 0 0,1 0 0,-2 0 0,1 0 0,-1-1-1,0 1 1,0-1 0,0 1 0,-1-1 0,0 0 0,-1-6-5,-3-10 9,-1 1 1,0-1-1,-2 1 1,-5-13-10,-3-8-15,30 77 5,1-1 1,1-1 0,2-1-1,1 0 1,21 23 9,-36-49-63,-1-1-1,0 1 1,1-1 0,0 0-1,0-1 1,0 1 0,0-1 0,1 0-1,-1 0 1,1 0 0,3 0 63,-2-1-890,1 0 1,0 0 0,-1-1 0,1 0-1,4 0 890,15-1-1939</inkml:trace>
  <inkml:trace contextRef="#ctx0" brushRef="#br0" timeOffset="1177.931">1641 721 6401,'-7'12'4810,"6"-11"-4706,1 0 0,-1 0 0,0-1 0,1 1 0,-1 0 0,1 0 0,0 0 0,-1 0 0,1 0 0,0 0 0,-1 0 0,1 0 0,0 0 0,0 0-1,0 0 1,0 0 0,0 0 0,0 0 0,0 0 0,0 0 0,0 0 0,1 0 0,-1 0 0,0 0 0,1 0 0,-1 0 0,1 0 0,-1 0 0,1 0 0,-1 0-104,22 50 1504,3-2 0,11 17-1504,7 13 757,-37-61-563,0-2 116,-5-27 343,-7-67-519,2 37 42,2 0-1,3-40-175,0 67 17,1 1 0,1-1 0,-1 1 0,2 0 0,0 0 0,1 0 0,0 0 0,1 1 0,0 0 0,1 0 0,0 0-17,-4 7-10,1 1-1,-1 0 1,1 0 0,0 0-1,0 1 1,0-1-1,0 1 1,0 0 0,1 0-1,-1 0 1,1 1-1,0-1 1,0 1 0,0 1-1,0-1 1,0 0-1,1 1 1,-1 0 0,0 1-1,2-1 11,-1 1-7,0 0-1,1 0 1,-1 1-1,0 0 1,1 0-1,-1 1 1,0 0-1,0 0 0,0 0 1,0 0-1,0 1 1,-1 0-1,1 1 1,-1-1-1,0 1 1,0 0-1,0 0 8,27 27 0</inkml:trace>
  <inkml:trace contextRef="#ctx0" brushRef="#br0" timeOffset="1533.441">2297 600 9434,'-18'-7'3801,"0"7"-2481,5 8-224,8 16-207,5 10-329,8 10-304,6 5-96,4 0-88,0-2-16,5-1-8,-8-5 8,0-6 64,-4-7-280,-6-14-3281,11-6 2545</inkml:trace>
  <inkml:trace contextRef="#ctx0" brushRef="#br0" timeOffset="1534.441">2220 152 11098,'-19'-29'4225,"8"4"-3008,11 17-977,4 3 416,4 22 3313,2 8-2849</inkml:trace>
  <inkml:trace contextRef="#ctx0" brushRef="#br0" timeOffset="2287.525">2949 696 3401,'1'-4'345,"0"0"1,0-1-1,-1 1 0,1-1 1,-1 1-1,0-1 1,0 1-1,-1-1 1,1 1-1,-1-1 0,0 1 1,0 0-1,-1-1 1,1 1-1,-1 0 0,0 0 1,0 0-1,0 0 1,-1 0-1,1 0 1,-1 1-1,0-1 0,0 1 1,0 0-1,0 0 1,-4-3-346,3 3 162,0-1 0,0 1-1,-1 0 1,1 0 0,-1 1 0,0-1 0,0 1 0,0 0 0,0 0 0,0 1 0,0-1-1,-1 1 1,1 0 0,0 1 0,-1-1 0,1 1 0,-1 0 0,1 0 0,0 1 0,-1 0 0,1 0-1,-2 0-161,-1 3 79,1-1 0,0 1 0,-1 1-1,2-1 1,-1 1 0,0 1 0,1-1-1,0 1 1,0 0 0,1 0 0,0 0-1,0 1 1,0 0 0,1 0 0,-3 5-79,-2 6 33,1 1 0,1 0 1,0 0-1,1 0 1,-2 18-34,6-28 4,1 0 1,0 1-1,0-1 1,1 0-1,1 1 1,-1-1-1,2 0 0,-1 0 1,1 0-1,0 0 1,1 0-1,2 3-4,-4-7 4,1-1-1,1 1 0,-1-1 0,1 0 0,0 0 0,0 0 1,0 0-1,0 0 0,1-1 0,-1 1 0,1-1 0,0 0 1,0 0-1,0 0 0,1-1 0,-1 1 0,0-1 1,1 0-1,0 0 0,-1-1 0,1 1 0,0-1 0,2 0-3,5 0 8,1-1-1,-1 0 0,0 0 1,0-2-1,0 1 0,0-1 1,-1-1-1,1 0 0,0-1 1,-1 0-1,0-1 0,0 0 1,0-1-1,-1 0 0,0-1 1,0 0-1,0 0 0,4-6-7,-11 10 5,1-1 0,-1 0-1,0 0 1,-1 0-1,1-1 1,-1 1 0,0 0-1,0-1 1,0 0-1,0 1 1,-1-1 0,0 0-1,0 0 1,0 0-1,-1 0 1,0 0 0,1 0-1,-2 0 1,1 0-1,-1-2-4,-2-12 11,-1 0 0,-1 0 0,-1 0 0,-4-10-11,0 0 7,7 20 1,-1-1-1,0 0 1,0 1 0,-1 0-8,15 46 57,-6-23-42,6 16 12,1-2 0,1 1 1,2 1-28,-10-22 9,1 0 1,0 0 0,0 0 0,1-1 0,0 0 0,1 0 0,-1 0-1,1-1 1,0 0 0,1 0 0,-1-1 0,6 3-10,2-1-158,1-1 1,0 0 0,0 0-1,1-2 1,-1 0 0,15 1 157,8-1-336</inkml:trace>
  <inkml:trace contextRef="#ctx0" brushRef="#br0" timeOffset="2770.131">3292 60 6697,'-3'-4'426,"-4"-5"1155,0 1-1,0-1 0,-1 1 0,-5-4-1580,0 6 1401,12 6-1366,1 1 1,0-1-1,-1 0 1,1 0-1,0 0 1,-1 0 0,1 0-1,0 1 1,-1-1-1,1 0 1,0 0-1,0 1 1,-1-1 0,1 0-1,0 0 1,0 1-1,-1-1 1,1 0-1,0 1 1,0-1 0,0 0-1,0 1 1,-1-1-1,1 0 1,0 1-36,-1 32 1110,4-2-794,1-1 0,1 0 0,9 25-316,34 93 449,-12-41-82,72 302 1505,-107-402-1860,5 22 215,-6-25-82,-6-16-37,1-4-96,1 1 0,0-1 0,1 0-1,1-1 1,1 1 0,0 0 0,1-1-1,1 1 1,0-1 0,1 1 0,1 0-1,1 0 1,0 0 0,1 1 0,0-1-1,2 1 1,-1 0 0,2 1 0,0-1-1,1 1 1,8-10-12,-12 19-1,0 0 0,-1 0 0,2 0 0,-1 1 0,0-1 0,1 1 0,0 1 1,0-1-1,0 1 0,0 0 0,1 0 0,-1 1 0,1-1 0,0 2 0,0-1 0,-1 1 0,1 0 0,7 0 1,-6 1 0,0 1-1,0 0 1,0 0 0,-1 1-1,1 0 1,0 0 0,-1 0-1,1 1 1,-1 1 0,0-1-1,0 1 1,0 0 0,-1 1-1,1 0 1,-1 0 0,2 3 0,3 2 0,-1 1-1,-1 1 1,0 0 0,-1 0 0,0 1 0,-1 0 0,0 0 0,-1 1 0,0-1 0,-1 2 0,-1-1 0,-1 0 0,0 1 0,0 0 0,-1-5 0,-1 0 1,0 0-1,-1 0 0,0 0 0,0 0 0,-1 0 0,0 0 0,-1-1 1,0 1-1,-1 0 0,0-1 0,0 1 0,-1-1 0,0 0 0,-1 0 1,0 0-1,0-1 0,-1 0 0,0 0 0,0 0 0,-4 2 0,1-2 10,0-1 1,-1 0-1,0 0 0,0-1 0,-1-1 1,0 1-1,0-2 0,0 1 0,-1-2 1,1 1-1,-1-2 0,0 1 0,0-2 1,-2 1-11,6-2-55,0 1 1,-1-1 0,1-1-1,0 0 1,-1 0 0,1 0-1,0-1 1,0 0 0,0-1-1,0 0 1,0 0 0,0 0 0,1-1-1,0-1 1,0 1 0,0-1-1,0 0 1,1-1 0,0 1-1,-3-4 55,-17-29-420</inkml:trace>
  <inkml:trace contextRef="#ctx0" brushRef="#br0" timeOffset="3237.453">4081 23 8458,'-3'-22'3438,"3"22"-3402,0 0-1,-1 0 1,1 0 0,0 0 0,0 0-1,0 1 1,0-1 0,0 0 0,0 0-1,0 0 1,0 0 0,0 0-1,0 1 1,0-1 0,0 0 0,-1 0-1,1 0 1,0 0 0,0 0 0,0 0-1,0 0 1,0 0 0,0 0 0,-1 1-1,1-1 1,0 0 0,0 0 0,0 0-1,0 0 1,-1 0 0,1 0-1,0 0 1,0 0 0,0 0 0,0 0-1,0 0 1,-1 0 0,1 0 0,0 0-1,0 0 1,0 0 0,0 0 0,-1 0-1,1-1 1,0 1 0,0 0 0,0 0-1,0 0 1,0 0 0,0 0 0,-1 0-1,1 0 1,0 0 0,0-1-1,0 1 1,0 0 0,0 0 0,0 0-1,0 0 1,0 0 0,0 0 0,0-1-1,-1 1 1,1 0 0,0 0 0,0 0-1,0 0 1,0-1 0,0 1-36,-4 15 927,-2 21-542,3 1 1,1 0-1,1-1 1,2 1-1,2 0 1,7 31-386,14 53 1162,19 48-1162,-5-21 484,-32-117-399,-2-10-69,1-1 0,0 0 1,2 1-17,-6-17 47,1 0 1,-1 0 0,1 0 0,0-1 0,0 1 0,0-1-1,1 1 1,-1-1 0,1 0 0,0 0 0,0 0 0,0 0 0,0 0-1,0-1 1,0 0 0,1 1 0,1-1-48,12 0 2342,1-5-1098</inkml:trace>
  <inkml:trace contextRef="#ctx0" brushRef="#br0" timeOffset="3606.772">4345 628 9026,'57'-29'3386,"-52"27"-3093,0 0 1,0 0-1,0 1 1,0 0-1,1 0 1,-1 0-1,0 1 1,0 0-1,1 0 0,-1 0 1,0 0-294,34-1 1189,-26-2-1084,0 0 0,-1-1-1,0 0 1,0-1 0,0 0 0,0-1 0,-1 0 0,3-3-105,-9 6 9,-1 0 1,0 0 0,1 0 0,-1-1-1,-1 1 1,1-1 0,-1 0 0,1 0-1,-1 0 1,0-1 0,0 1 0,-1-1 0,0 0-1,1 1 1,-1-1 0,-1 0 0,1 0-1,-1 0 1,0-1 0,0 1 0,-1 0-1,1 0-9,-2 0 7,0 1 0,1-1 0,-2 1-1,1-1 1,-1 1 0,1 0-1,-1 0 1,0 0 0,-1 0-1,1 0 1,-1 0 0,1 0-1,-1 1 1,0-1 0,-1 1-1,1 0 1,0 0 0,-1 0 0,0 1-1,0-1 1,-3-1-7,-2-1 5,0 0 0,-1 0-1,1 1 1,-1 1 0,0-1 0,0 2 0,-1-1 0,1 1 0,-2 1-5,4 0 1,0 1 0,-1 1 0,1-1 0,-1 1 0,1 1 0,0-1 0,0 1 0,0 1 0,0 0 0,0 0 0,0 0 0,1 1 1,-1 0-1,1 1 0,0-1 0,1 1 0,-1 1 0,1-1 0,0 1 0,0 0 0,1 1 0,-1-1 0,1 1 0,1 0 0,0 1 1,-2 2-2,0 7 11,1 0 0,0 0 0,1 1 0,1 0 0,1-1 0,0 1 0,2 0 0,0 0 0,0 0 0,2 0 0,2 10-11,-2-19 16,0 0 0,0 0 0,1 0-1,0 0 1,1-1 0,-1 1 0,2-1 0,-1 0 0,1 0 0,1 0 0,-1-1-1,1 0 1,1 0 0,-1 0 0,1-1 0,0 0 0,1 0 0,-1 0 0,1-1-1,0-1 1,8 4-16,2-1 99,0-1 0,0-1 0,1 0 0,-1-2 0,1 0 0,6-1-99,30 1 1688,31-3-1688,27-4 766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3:24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46 153 4201,'-7'-2'1177,"1"0"1,-1-1-1,1 0 0,0-1 0,-1 0-1177,7 4 120,-1-1-1,1 1 0,-1 0 0,1-1 0,-1 1 0,1 0 0,0-1 0,-1 1 0,1-1 0,0 1 0,-1 0 1,1-1-1,0 1 0,0-1 0,-1 1 0,1-1 0,0 1 0,0-1 0,0 1 0,0-1 0,0 1 1,-1-1-1,1 1 0,0-1 0,0 1 0,0-1 0,1 0-119,-1 0 96,1 0-1,0 0 0,0 0 1,0 0-1,0 1 1,0-1-1,0 0 1,0 0-1,0 1 1,0-1-1,0 0 1,0 1-1,0-1 1,0 1-1,1-1 1,-1 1-1,0 0 1,1 0-96,15-5 420,1 1 1,1 2-1,-1-1 1,1 2-421,13-2 293,145-17 417,179-18-261,4 15-449,-237 18-271,95 0-2769,-152 8 2150</inkml:trace>
  <inkml:trace contextRef="#ctx0" brushRef="#br0" timeOffset="541.363">764 73 4225,'-13'-8'3534,"12"8"-3470,1 0-1,0 0 1,0 0 0,-1 0-1,1 0 1,0 0-1,0 0 1,-1 0 0,1 0-1,0 0 1,0 0 0,-1 1-1,1-1 1,0 0-1,0 0 1,0 0 0,-1 0-1,1 0 1,0 1-1,0-1 1,0 0 0,0 0-1,-1 0 1,1 1-1,0-1 1,0 0 0,0 0-1,0 0 1,0 1 0,0-1-1,-1 0 1,1 0-1,0 1 1,0-1 0,0 0-1,0 0 1,0 1-1,0-1 1,0 0 0,0 0-1,0 1 1,0-1 0,0 0-1,0 0 1,1 0-1,-1 1 1,0-1-64,0 1 1042,1 5-90,50 272 2571,-14 3-2727,-12-75-556,-15-132-198,8 51-630,-6-75 348</inkml:trace>
  <inkml:trace contextRef="#ctx0" brushRef="#br0" timeOffset="1607.639">1363 224 5785,'4'-14'3234,"-4"14"-3045,0-1 1,0 0-1,0 1 0,0-1 1,1 1-1,-1-1 1,0 0-1,0 1 0,0-1 1,1 0-1,-1 1 1,0-1-1,0 1 0,1-1 1,-1 0-1,1 1 1,-1-1-1,1 1 0,-1-1-189,1 14 2664,31 155-413,38 113-2251,-35-116 239,-21-84 158,6 3-397,-19-81 20,3 19 126,-4-22-137,1 1 1,-1 0 0,0-1 0,0 1 0,0-1 0,0 1 0,0-1-1,0 1 1,0 0 0,0-1 0,0 1 0,-1-1 0,1 1 0,0-1-1,0 1 1,0-1 0,-1 1 0,1-1 0,0 1 0,0-1 0,-1 1-1,1-1 1,-1 1 0,1-1 0,0 1 0,-1-1 0,1 0 0,-1 1-1,1-1 1,-1 1-10,1-1 5,0 0 0,-1 0 0,1 0 0,0 0 0,0 0 0,0 0 0,0 0 0,-1 0 0,1 0 0,0 0 0,0 0 0,0 0 0,-1 0 0,1 0 0,0 0 0,0 0 0,0 0 0,0-1 0,0 1 0,-1 0 0,1 0 0,0 0 0,0 0 0,0 0 0,0 0 0,0 0 0,-1 0-1,1-1 1,0 1 0,0 0 0,0 0 0,0 0 0,0 0 0,0 0 0,0-1 0,0 1 0,0 0 0,0 0 0,-1 0 0,1 0-5,0-11 123,5-12 33,8-25 2,2-28-158,-7 31 13,2 0 0,3-4-13,-8 35-4,0 0 0,1 0 0,1 0 0,0 0 0,1 1 0,0 1 0,1-1 0,4-3 4,-10 13-5,-1-1 0,1 1 1,0 1-1,0-1 0,0 0 1,1 1-1,-1 0 0,0-1 1,1 1-1,0 1 0,-1-1 1,1 0-1,0 1 0,0 0 0,0 0 1,0 0-1,0 0 0,0 1 1,0 0-1,0-1 0,0 2 1,0-1-1,0 0 0,0 1 1,0 0-1,0-1 0,0 2 1,0-1-1,0 0 0,0 1 0,-1 0 1,1 0-1,0 0 0,-1 0 1,2 1 4,10 14-10,1 0 1,-2 1 0,0 1-1,-2 0 1,0 1 0,-1 0 0,0 3 9,6 9 6,2 0 1,6 6-7,-18-30 0,-1-1 0,1 0 0,0-1 0,0 1 0,1-2-1,0 1 1,0-1 0,0 0 0,1 0 0,-1-1 0,1-1 0,0 1 0,0-1 0,1-1 0,-1 0 0,1 0 0,-1-1 0,1 0 0,-1 0 0,1-1 0,0-1 0,-1 1 0,1-2 0,-1 1 0,1-1 0,-1-1-1,0 0 1,9-3 0,11-8-49,0 0 0,-1-2 0,13-10 49,-27 16-32,-1 0 0,0-1 0,0 0 0,-1-1 0,-1 0 1,0-1-1,5-8 32,-11 13 2,-1-1 0,0 1 1,0-1-1,-1 1 0,0-1 1,-1 0-1,0 0 0,0-1 1,-1 1-1,0 0 1,0-1-1,-1 1 0,-1 0 1,0-1-1,0 1-2,-1-6 7,-1 1 0,0 0 1,-1 0-1,0 0 0,-1 1 0,-1-1 0,0 1 0,-1 1 1,-2-3-8,7 12 2,0 0-1,0 0 1,0 0 0,0 0 0,0 0 0,-1 1 0,1-1 0,-1 1 0,0 0-1,0 0 1,0 0 0,0 0 0,0 0 0,0 1 0,0-1 0,-1 1 0,1 0-1,-1 0 1,1 0 0,-2 0-2,1 1 8,0 0 0,1 1-1,-1-1 1,0 1 0,0 0-1,1 0 1,-1 0 0,0 1 0,1-1-1,-1 1 1,1 0 0,0 0-1,-1 0 1,1 0 0,0 0 0,0 1-1,1 0 1,-1-1 0,0 1-8,-8 11 53,0-1-1,1 1 1,0 1 0,1 0 0,1 0 0,0 1 0,1 0 0,1 0-1,1 1 1,-4 15-53,1 3 113,2 0 0,1 0 0,2 0 0,1 35-113,2-57 34,0 0 0,2 0 0,-1 0 0,2-1 0,-1 1 0,5 10-34,-5-18 11,0 1-1,1-1 0,0 0 1,0 0-1,0 0 1,0 0-1,1 0 0,0-1 1,0 0-1,0 1 1,1-1-1,-1-1 0,1 1 1,0-1-1,0 0 1,0 0-11,7 3 4,0-1 1,-1-1 0,1 0-1,0-1 1,1 0-1,-1-1 1,1-1 0,-1 1-1,1-2 1,1 0-5,23-1-102,1-2 0,28-7 102,20-6-120</inkml:trace>
  <inkml:trace contextRef="#ctx0" brushRef="#br0" timeOffset="2213.352">3150 422 4905,'-7'-3'681,"0"1"0,0-1 0,-1 1 0,1 1 0,-1-1 0,0 1 0,1 1 0,-6-1-681,9 1 204,0 0-1,0 1 1,-1-1 0,1 1-1,0 0 1,0 0 0,0 0 0,0 1-1,0-1 1,0 1 0,0 0-1,0 0 1,1 1 0,-1-1 0,1 1-1,-1 0-203,-3 5 410,0 0-1,0 1 0,-5 7-409,-7 11 546,6-10-267,0 0 0,2 0 0,0 1 1,1 1-1,-5 14-279,10-20 62,0 0 0,1 0 0,1 0 0,0 1 0,1-1 1,1 1-1,0 0 0,0 0 0,2 3-62,0-4 18,0 0 0,1 0 1,1 0-1,0 0 0,0-1 0,1 1 0,1-1 0,0 0 1,1 0-1,0 0 0,3 2-18,-6-9 6,1 0 0,0 0 0,1 0 0,-1 0 0,1-1 0,0 0 0,0 0 0,0 0 0,0-1 0,1 1 0,-1-1 0,1-1 0,0 1 0,0-1 0,0 0 0,0 0 0,0-1 0,1 1 0,-1-1 0,0-1 0,1 1 0,-1-1 0,1-1 0,0 1-6,6-1 19,1-1 1,-1-1-1,1 0 0,-1 0 1,0-2-1,-1 1 0,1-2 0,-1 0 1,0 0-1,0-1 0,-1 0 1,1-1-1,-2-1 0,8-6-19,-11 8 20,0-1 0,0 0 0,0-1-1,-1 1 1,0-1 0,-1-1 0,0 1 0,-1-1 0,1 1-1,-2-1 1,0-1 0,0 1 0,0 0 0,-2-1 0,1 1-1,-1-1 1,-1 1 0,0-1 0,0-5-20,-3-2 27,1 0 1,-2 0-1,-1 0 1,0 0-1,-1 1 0,0 0 1,-6-8-28,6 13-47,0 1 1,0 0-1,-1 0 0,-1 1 1,0-1-1,0 2 0,-1-1 1,-1 1-1,1 0 0,-11-6 47,17 13-89,1 0 1,-1 1-1,0-1 0,0 1 0,-1 0 1,1 0-1,0 0 0,0 0 1,0 0-1,-1 1 0,1-1 0,-3 1 89,4 0 51,1 0-1,-1 0 1,1 1 0,-1-1-1,1 1 1,-1-1-1,1 1 1,-1-1-1,1 1 1,0 0-1,-1-1 1,1 1 0,0 0-1,0 0 1,-1 0-1,1 0 1,0 0-1,0 1 1,0-1-1,0 0 1,0 0 0,1 1-1,-1-1 1,0 0-1,1 1 1,-1-1-1,0 1 1,1 0-51,-1 2 133,0 1-1,0 0 1,1 0 0,-1 0-1,1-1 1,0 2-133</inkml:trace>
  <inkml:trace contextRef="#ctx0" brushRef="#br0" timeOffset="2766.827">3639 501 4305,'-62'-33'2474,"50"31"-1096,7 5-418,8 12 143,-2-12-897,16 50 1802,3-2-1,4 6-2007,20 48 1088,2 50 1141,-54-180-1451,1 0 0,1 0 0,1-4-778,3 15 27,1 0 0,0-1 0,1 1 0,1 0 0,0-1 0,1 1 0,4-13-27,-1-4 9,-3 18-10,1 0 1,0 1-1,0-1 1,1 1-1,1 0 1,2-3 0,-5 11-14,0 0 0,0 0 1,1 1-1,-1-1 1,1 0-1,0 1 0,0-1 1,1 1-1,-1 0 0,1 0 1,-1 0-1,1 1 1,0-1-1,0 1 0,0 0 1,0 0-1,0 1 1,5-2 13,2 1-224,0 0 1,0 0-1,0 2 1,0-1-1,1 1 1,-1 1-1,0 0 1,0 1-1,0 0 1,0 1-1,0 0 1,-1 0-1,1 1 1,2 2 223,30 12-421</inkml:trace>
  <inkml:trace contextRef="#ctx0" brushRef="#br0" timeOffset="3100.573">4091 505 6737,'57'-60'3169,"-56"54"-1136,8 10-233,4 6-576,5 7-48,2 6-367,4 6-193,0 5-280,-2 2-120,6 3-112,-2-3-24,-2-5 24,-4-3-88,-1-4-320,-4-7-304,8-2-865,-1 1-255,9-4 1032</inkml:trace>
  <inkml:trace contextRef="#ctx0" brushRef="#br0" timeOffset="3469.914">4780 273 9290,'-1'0'190,"0"0"0,0-1 0,0 1 0,0 0 0,0 0 0,0 0 0,0 0 0,0 0 0,0 0 0,0 0 0,0 0-1,0 1 1,0-1 0,1 0 0,-1 1 0,0-1 0,0 0 0,0 1 0,0-1 0,0 1 0,1-1 0,-1 1 0,0 0 0,0-1 0,1 1 0,-1 0 0,0-1 0,1 1 0,-1 0 0,1 0 0,-1 0 0,1-1 0,-1 1 0,1 0 0,0 0 0,-1 0-190,-15 39 894,14-35-553,-40 147 1274,20-70-924,-11 21-691,7-34 171,-10 27 163,-18 82-334,2 65-400,9 20 400,40-219-227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8:38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287 591 2969,'7'-26'3524,"9"-2"-2375,-7 15-517,-9 12-525,1 0 1,0-1 0,-1 1 0,1 0-1,-1-1 1,0 1 0,1 0 0,-1-1-1,0 1 1,0-1 0,0 1-1,0-1 1,0 1 0,0 0 0,-1-1-1,1 1 1,0-1 0,-1 1-1,1 0 1,-1-1 0,1 1 0,-1 0-1,1 0 1,-1-1 0,0 1-1,0 0 1,0 0 0,0-1-108,-2 0 241,1-1 0,-1 1 1,0-1-1,1 1 0,-1 0 1,0 0-1,-1 1 0,-2-3-241,1 2 145,0 0-1,0 1 1,-1-1 0,1 1-1,-1 0 1,1 1-1,-1-1 1,1 1 0,-1 0-1,1 0 1,-1 1-1,0 0 1,-2 0-145,-1 1 96,1 1 0,0 0 1,0 0-1,0 1 0,0 0 0,0 1 0,1-1 0,-3 3-96,-3 3 45,1 1 0,0 0-1,1 0 1,0 1 0,1 1-1,0 0 1,1 0 0,0 1-1,-1 4-44,6-7 7,-1 0-1,1 0 1,1 0-1,0 1 1,1-1-1,0 1 0,1 0 1,0 0-1,1-1 1,0 1-1,1 0 0,0 0 1,1 0-1,1-1 1,-1 1-1,5 7-6,-5-11 3,1-1 0,0 0 0,1-1-1,0 1 1,0-1 0,0 1 0,1-1 0,0 0 0,0-1-1,0 1 1,1-1 0,0 0-3,-1-1 4,0-1 1,1 0-1,-1 0 0,1 0 0,-1-1 0,1 0 1,0 0-1,0 0 0,0-1 0,0 1 0,0-2 1,1 1-1,-1-1 0,0 0 0,0 0 1,1 0-5,1-2 11,0 1 0,1-1 1,-1-1-1,0 1 1,0-1-1,0-1 1,0 1-1,0-1 1,-1-1-1,0 0 1,0 0-1,0 0 1,-1-1-1,1 1 1,-1-2-1,-1 1 0,1-1 1,-1 0-1,1-1-11,0-1 13,0-1-1,-1 1 0,0-1 1,0 0-1,-1 0 0,0-1 1,-1 1-1,0-1 1,-1 0-1,0 0 0,-1 0 1,0 0-1,0 0 0,-2-7-12,-3-5 5,-2 0-1,-8-21-4,14 43-5,7 19 6,0 0 0,2-1 1,0 0-1,1-1 0,1 0 0,0-1 0,1 0 0,1 0 0,0-2 0,1 1 0,0-2 0,1 0 0,1 0 0,0-2 1,0 0-1,9 4-1,-19-12-163,0 1 1,1-1-1,-1 0 1,0 0 0,0-1-1,1 0 1,-1 0-1,1 0 1,2-1 162,23-1-591</inkml:trace>
  <inkml:trace contextRef="#ctx0" brushRef="#br0" timeOffset="407.789">701 505 8570,'-2'2'330,"0"0"0,1 1 0,-1-1-1,0 1 1,1-1 0,-1 1 0,1 0 0,0 0 0,0 0 0,0 0 0,0 0 0,1-1-1,-1 2 1,1-1 0,0 0 0,-1 0 0,1 0 0,1 0 0,-1 0-330,1 8 231,0 0 1,1 0-1,0-1 0,3 9-231,5 10 444,1 0 0,9 13-444,-9-20 130,-1 1-1,-1 0 1,-1 0-1,3 17-129,-9-26 80,-2-14-77,0 0-1,0 0 1,0 0 0,0 0-1,0 0 1,0 0 0,0 0-1,0 0 1,0-1 0,0 1-1,0 0 1,0 0 0,0 0-1,0 0 1,0 0 0,0 0-1,0 0 1,0 0 0,0 0-1,0 0 1,-1 0 0,1 0-1,0 0 1,0 0 0,0 0-1,0 0 1,0 0 0,0 0-1,0 0 1,0 0 0,0 0-1,0 0 1,0 0 0,0 0-1,0 0 1,0 0 0,0 0 0,0 0-1,-1 0 1,1 0 0,0 0-1,0 0 1,0 0 0,0 0-1,0 0 1,0 0 0,0 0-1,0 0 1,0 0 0,0 0-1,0 0 1,0 0 0,0 0-1,0 0 1,0 0 0,0 0-1,0 0 1,-1 0 0,1 0-1,0 0 1,0 0 0,0 0-3,-9-26 199,-4-22-92,2 11-47,2-1 1,-3-35-61,10 62 0,2 1 1,-1 0-1,1-1 1,1 1 0,0 0-1,0-1 1,1 1-1,1 0 1,-1 0-1,2 0 1,-1 0 0,1 1-1,2-2 0,-4 6-2,1 0-1,0 1 1,0-1 0,1 1-1,-1 0 1,1 0 0,0 0-1,0 1 1,0 0-1,1-1 1,-1 1 0,1 0-1,0 1 1,-1-1 0,1 1-1,0 0 1,0 1-1,1-1 1,-1 1 0,0 0-1,1 0 1,-1 0 0,0 1-1,1 0 1,-1 0 0,1 0-1,-1 1 1,0 0-1,1 0 1,3 1 2,3 2-2,-1-1 1,0 2-1,-1-1 1,1 1-1,-1 1 1,0 0-1,-1 1 0,1-1 1,-1 2-1,0-1 1,-1 2-1,0-1 0,0 1 1,0 1 1,1 3 6,0 1 1,-1 0 0,-1 0-1,0 1 1,-1 0-1,0 1 1,1 9-7,4 21-343,4 45 343,-12-74-145,4 19-37</inkml:trace>
  <inkml:trace contextRef="#ctx0" brushRef="#br0" timeOffset="874.67">1550 1 10906,'-1'0'143,"-1"0"-1,1 0 1,0 0-1,0 0 1,0 0 0,0 0-1,0 1 1,0-1-1,0 0 1,1 1-1,-1-1 1,0 0-1,0 1 1,0-1-1,0 1 1,0 0 0,0-1-1,1 1 1,-1 0-1,0-1 1,1 1-1,-1 0 1,0 0-1,1 0 1,-1-1-1,1 1 1,-1 0-143,0 2 111,1-1 1,-1 1-1,0-1 0,1 1 1,0-1-1,0 1 0,0-1 1,0 1-1,0-1 0,0 1 1,1 1-112,1 8 188,1 0 0,1 0 1,0-1-1,5 11-188,44 83 563,-30-61-423,-1 0 1,-3 1-1,7 26-140,-15-26 185,-2 1-1,-1 1 1,-3-1-1,-2 1 1,-2 0-1,-3 4-184,2-22 179,2 1 1,4 23-180,-3-46 107,-2-13 23,-11-27 46,2 2-118,-1 1 0,-2 0 0,-1 1 0,-6-9-58,6 16 11,-1 1 0,-1 0 0,-1 1 0,-1 0 0,-1 2-1,0 0 1,-15-12-11,27 26 0,0 1-1,0-1 0,0 1 0,0 0 1,0 0-1,-1 1 0,1 0 1,-1 0-1,0 0 0,-3 0 1,6 1-2,0 1 0,-1 0 0,1 0 0,0 0 0,0 0 1,0 0-1,0 1 0,0 0 0,0-1 0,0 1 0,0 0 0,0 1 0,0-1 0,0 0 0,0 1 0,1 0 0,-1-1 0,1 1 0,-3 2 2,-2 3-5,0 1 1,1-1-1,0 1 0,0 0 0,1 0 0,0 1 1,1 0-1,-1-1 0,2 2 0,-1-1 1,1 0-1,1 1 0,0-1 0,0 1 0,1 0 1,0 0-1,0 2 5,1-5 3,0 0-1,0 0 1,1 0 0,-1 0 0,2 0 0,-1 0 0,1 0-1,0 0 1,0 0 0,1 0 0,0-1 0,0 0 0,0 1 0,1-1-1,0 0 1,0-1 0,1 1 0,0-1 0,0 0 0,0 0-1,0 0 1,1-1 0,0 1 0,1-1-3,4 2 34,0-1 0,0-1 0,1 0 0,-1 0 0,1-1 0,0-1 0,0 0 0,0-1 0,12 1-34,12-2 1333,0-2 1,27-5-1334,17-4 1089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8:55.3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55 839 8866,'-18'-123'3809,"22"104"-2113,6 16-616,-2 4 17,-7 25-321,2 13-224,1 22-128,-4 10-120,3 9-160,0 1-40,-3-5-40,0-3-8,4-3-8,-4-6 72,16-9-200,-1 1-408,3-22 352</inkml:trace>
  <inkml:trace contextRef="#ctx0" brushRef="#br0" timeOffset="354.232">0 739 10346,'4'-40'5522,"6"-35"-5522,-6 59 270,0 0-1,0 0 1,2 1 0,0-1 0,0 1-1,2 0-269,-5 9 26,1 1 0,-1-1-1,2 1 1,-1 0-1,0 0 1,1 0-1,0 1 1,0-1-1,0 1 1,1 1-1,-1-1 1,1 1 0,0 0-1,0 0 1,0 0-1,0 1 1,1 0-1,-1 0 1,1 1-1,-1-1 1,1 2 0,-1-1-1,1 1 1,0 0-1,-1 0 1,7 1-26,1 1 5,0 1 0,0 0 0,0 0 1,-1 2-1,1 0 0,-1 0 0,0 1 0,-1 1 1,0 0-1,0 0 0,0 2 0,3 2-5,-1 1 3,-1 1 0,0 0 0,-1 1 0,0 0 0,-1 1 0,-1 0 0,0 1 0,-1 0 0,-1 0 0,0 1 0,-1 0 0,-1 0 0,-1 1-3,-1-4 1,-1-1 1,-1 1 0,0 0 0,-1-1 0,-1 1 0,0 0 0,-1 0 0,0 0 0,-1-1 0,-1 1-1,0-1 1,0 1 0,-2-1 0,1 0 0,-2 0 0,0-1 0,-5 9-2,6-14 7,0 0-1,0 0 1,0-1-1,-1 0 1,0 0 0,0 0-1,-1-1 1,1 0 0,-1 0-1,-1 0 1,1-1 0,0 0-1,-1-1 1,0 0-1,0 0 1,0 0 0,0-1-1,0 0 1,0-1 0,-1 0-1,1 0 1,0-1 0,-7 0-8,3-1-126,1 0 0,-1 0-1,1-1 1,0-1 0,-1 0-1,1-1 1,0 0-1,1 0 1,-1-1 0,1-1-1,0 1 1,0-2-1,1 0 1,-1 0 0,2 0-1,-7-7 128,11 10-95,1-1 0,0 1 0,0-1 0,0 0 0,0 0-1,1 0 96</inkml:trace>
  <inkml:trace contextRef="#ctx0" brushRef="#br0" timeOffset="740.463">577 697 9434,'9'-6'831,"20"-8"916,-28 14-1691,0-1-1,0 1 0,0 0 0,0 0 0,-1 0 1,1 0-1,0 0 0,0 0 0,0 0 1,0 0-1,-1 0 0,1 1 0,0-1 1,0 0-1,0 0 0,-1 1 0,1-1 0,0 1 1,0-1-1,-1 1 0,1-1 0,0 1 1,-1-1-1,1 1 0,0-1 0,-1 1 1,1 0-1,-1-1 0,1 1 0,-1 0 0,1 0 1,-1-1-1,0 1-55,10 23 842,-1-1 1,-2 1-1,4 18-842,-2-9 316,-2-3-99,0-1 0,-2 1 1,-1 0-1,-2 0 0,-1 9-217,-1-24 564,-2-23-22,-3-29 112,5 31-643,-5-36 161,2-1 0,3-1 1,1 0-173,0 29 9,0 0 0,1-1 1,1 2-1,0-1 1,1 0-1,1 1 0,0 0 1,1 0-1,1 0 1,3-5-10,-8 15-4,1 0 1,0 1 0,0-1-1,0 1 1,0-1 0,0 1-1,1 0 1,0 0 0,-1 0-1,1 1 1,0-1 0,0 1 0,1 0-1,-1 0 1,0 1 0,1-1-1,-1 1 1,1 0 0,-1 0-1,1 0 1,-1 1 0,1-1-1,0 1 1,-1 1 0,1-1-1,2 1 4,4 1 254,0 1-1,0 0 1,0 0-1,-1 1 1,1 1-1,-1 0 1,0 0-1,-1 1 1,1 0-1,4 4-253,16 14 859</inkml:trace>
  <inkml:trace contextRef="#ctx0" brushRef="#br0" timeOffset="1102.413">1381 693 6105,'0'-7'352,"0"1"245,0-1 0,-1 0 1,0 1-1,0-1 0,-2-5-597,2 10 205,1 0-1,-1 0 1,-1 0 0,1 0 0,0 0-1,0 1 1,-1-1 0,1 0-1,-1 0 1,1 1 0,-1-1-1,0 1 1,1 0 0,-1-1-1,0 1 1,0 0 0,0 0-1,0 0 1,-1 0-205,-4-2 393,1 1-1,-2 0 0,1 0 1,0 0-1,0 1 1,0 0-1,-1 0 1,1 1-1,-1 0 0,1 0 1,-6 1-393,7 0 68,1 1 1,-1-1-1,1 1 1,0 0-1,-1 0 1,1 1-1,0-1 1,1 1-1,-1 0 1,0 1-1,1-1 1,0 1-1,0 0 1,0 0-1,-3 3-68,0 3 12,1-1 0,0 1-1,0 0 1,1 0 0,1 0 0,-1 1 0,2-1 0,-1 1-1,2 0 1,-1 0 0,1 1 0,1-1 0,0 0-1,1 1 1,0-1 0,2 10-12,-1-7 7,1-1 0,1 0 1,0-1-1,1 1 0,0-1 0,1 1 0,0-1 0,1 0 1,0-1-1,1 0 0,0 0 0,1 0 0,0-1 0,6 6-7,-10-13 5,-1 1 0,1-1 1,0 0-1,0 0 0,1 0 0,-1-1 0,0 1 0,1-1 0,0 0 0,-1 0 0,1-1 0,0 1 0,0-1 0,0 0 0,0-1 0,0 1 0,0-1 0,0 0 0,0 0 0,0 0 0,0-1 0,0 0 0,0 0 0,0 0 0,0-1 0,0 1 0,2-2-5,1-2 10,-1 0 0,1 0 0,-1-1-1,0 0 1,-1 0 0,1 0 0,-1-1-1,0 0 1,-1 0 0,0-1 0,0 1-1,-1-1 1,1 0 0,-2-1 0,1 1-1,-1-1 1,-1 1 0,1-1 0,-2 0-1,1 0 1,-1 0 0,0 0-1,-1-7-9,0 2 11,0 1 0,-1 0 0,-1 0 0,0 0 0,0 0 0,-2 0 0,0 0 0,0 1 0,-1-1 0,0 1 0,-1 0-1,-1 1 1,0 0 0,0 0 0,-1 0 0,-2-1-11,6 8 6,0 0 0,0 1-1,0-1 1,0 1 0,-1 0-1,1 0 1,-1 0 0,0 1 0,0 0-1,0 0 1,0 0 0,0 0-1,-1 1 1,1 0 0,0 0 0,-1 0-1,1 1 1,-1 0 0,1 0-1,0 0 1,-2 1-6,-23 7 0</inkml:trace>
  <inkml:trace contextRef="#ctx0" brushRef="#br0" timeOffset="1595.954">1695 690 9170,'-2'-9'4065,"-10"12"-1953,0 8-711,2 19-481,6 10-240,8 16-280,7 4-80,13 8-88,1-4-40,-3-5-64,2 0-16,-11-9-40,-4-1-8,-3-2 120,-6-5-208,-1-10-3673,-2-7 2793</inkml:trace>
  <inkml:trace contextRef="#ctx0" brushRef="#br0" timeOffset="1954.242">1588 757 8722,'0'-3'260,"-2"-14"1225,1-1-1,1 0 1,0 0-1485,1 13 206,-1-1 0,1 0 0,1 0-1,-1 0 1,1 1 0,0-1 0,0 1 0,1-1 0,-1 1 0,1 0 0,1-1-206,4-4 148,0 0 0,1 1-1,0 0 1,1 0 0,0 1 0,0 0 0,1 1 0,0 0 0,0 0 0,1 2 0,11-5-148,-6 3 42,0 1-1,0 1 1,1 1 0,-1 0 0,1 1 0,0 1 0,0 1-1,8 1-41,-17 0 6,0 0 0,-1 1 0,1 1-1,-1 0 1,1 0 0,-1 0-1,0 1 1,0 0 0,0 1 0,0 0-1,6 4-5,-9-5 4,0 1-1,-1 0 1,0 0-1,0 0 1,0 0-1,0 1 1,0 0-1,-1-1 1,0 1-1,0 1 0,0-1 1,-1 0-1,0 1 1,0-1-1,0 1 1,-1-1-1,1 1 1,-1 0-4,0 8 9,-1-1 1,0 1-1,0-1 1,-1 0-1,-1 1 1,-1-1-1,1 0 1,-2 0-1,0 0 0,-1 0 1,0-1-1,-2 2-9,-6 14 32,-2-2 0,0 0 0,-2 0 0,-18 19-32,26-34 15,0 0 0,-1-1-1,0 0 1,0-1 0,-1 0 0,-1-1-15,10-6 14,-1 0 1,0 0 0,0-1 0,0 1-1,0-1 1,0 1 0,0-1-1,-1 0 1,1-1 0,0 1-1,-1 0 1,1-1 0,0 0 0,-1 0-1,1 0 1,0 0 0,-1 0-1,1-1 1,0 0 0,-1 1-1,1-1 1,0 0 0,0-1 0,0 1-1,0 0 1,-3-3-15,1 1 34,1 0-1,0-1 1,0 0 0,0 0-1,0 0 1,1 0 0,0-1 0,0 1-1,0-1 1,0 0 0,-1-4-34,-10-26 157</inkml:trace>
  <inkml:trace contextRef="#ctx0" brushRef="#br0" timeOffset="2614.175">2580 683 5425,'-4'-7'868,"0"1"0,0 0 0,-1 0 0,1 1 0,-1-1 0,-1 1 0,1 0 0,-1 0 0,0 1 0,0 0 0,-2-1-868,3 1 131,-1 2 1,1-1-1,-1 1 1,0 0-1,1 0 1,-1 0-1,0 1 1,0 0-1,-1 0 1,1 1-1,0 0 1,0 0-1,0 0 1,0 0-1,0 1 1,0 0-1,0 1 0,0-1 1,0 1-1,-5 3-131,-1 1 22,1 1 0,0 0 0,0 0 0,1 1 0,0 1 0,0 0-1,1 0 1,0 1 0,1 0 0,0 1 0,1 0 0,0 0 0,0 0-1,1 1 1,1 0 0,0 0 0,1 0 0,0 1 0,1 0 0,0-1-1,1 1 1,0 1-22,1-3 1,0 0-1,1 0 0,0 0 0,1 1 0,0-1 1,1 0-1,0-1 0,0 1 0,2 0 1,-1-1-1,1 1 0,2 1 0,-2-4 4,1 0 0,0 0 0,0-1 0,0 0 0,1 0 0,1 0 0,-1-1 0,1 0 0,0 0 0,0-1 0,1 0 0,-1 0 0,1 0 1,0-1-1,8 3-4,-8-4 5,0-1 0,-1 1 0,1-1 0,0 0 0,0-1 0,0 0 0,0 0 0,0-1 0,3 0-5,-7 0 4,-1-1 0,1 1 1,-1-1-1,0 0 0,1 0 0,-1 0 0,0 0 0,0-1 1,0 1-1,0-1 0,0 0 0,0 1 0,0-2 0,0 1 0,-1 0 1,1 0-1,-1-1 0,0 1 0,0-1 0,0 0 0,0 0 1,0 0-1,0 0 0,-1 0-4,5-9 12,-2 1 0,0-1 0,0-1 0,-1 1 0,-1 0 1,0-1-1,0 1 0,-1-1 0,-1 0 0,0 1 0,-1-2-12,-3-25 47,-3 1-1,-9-35-46,6 30 573,-4-36-573,18 95 84,1 1 1,0-1-1,1 0 1,1-1-1,0 1 1,2-2-1,-1 1 1,2-1-1,1 2-84,10 14 911,1-2 0,2-1 0,1 0-1,17 13-910,3-2 1319</inkml:trace>
  <inkml:trace contextRef="#ctx0" brushRef="#br0" timeOffset="3479.618">3168 736 3505,'75'-54'2452,"-74"54"-2337,0-1 1,0 0-1,-1 1 0,1-1 0,0 0 0,-1 0 0,1 1 0,0-1 0,-1 0 1,1 0-1,-1 0 0,1 0 0,-1 0 0,0 0 0,1 0 0,-1 0 1,0 0-1,0 0 0,1 0 0,-1 0 0,0 0 0,0 0 0,0 0 0,0 0 1,0 0-1,-1 0 0,1 0 0,0 0 0,0 0 0,-1 0 0,1 0 1,0 0-1,-1 0-115,-1-2 298,0 1 0,0-1 0,0 1 1,0-1-1,-1 1 0,1 0 1,-1 0-1,0 0-298,-1-1 405,-1-2-120,-1 1-1,1 0 1,-1 1 0,0-1-1,0 1 1,0 0-1,0 1 1,0 0 0,-1 0-1,0 0 1,1 0 0,-1 1-1,0 0 1,1 1 0,-1-1-1,-3 2-284,3-1 70,0 1 0,0 1 0,0-1 0,0 1-1,1 0 1,-1 1 0,1 0 0,0 0 0,-1 0 0,1 0 0,0 1-1,1 0 1,-1 1 0,1-1 0,0 1 0,-1 2-70,-1 0 9,1 0 1,0 1-1,1 0 0,0 0 0,0 0 1,0 1-1,1-1 0,1 1 1,-1 0-1,2 1 0,-1-1 1,1 0-1,0 1 0,1-1 1,0 1-1,1-1 0,0 7-9,1-4 4,0-1 1,1 0-1,0 0 0,1 0 0,0 0 1,1 0-1,0-1 0,1 1 0,0-1 0,1 0 1,-1 0-1,2-1 0,0 0 0,6 8-4,-8-13 5,-1 0-1,0 1 0,1-2 0,0 1 1,0 0-1,0-1 0,0 0 1,0 0-1,1-1 0,0 1 0,-1-1 1,1 0-1,0-1 0,0 0 1,0 0-1,0 0 0,0 0 0,0-1 1,0 0-1,0 0 0,0-1 1,0 0-1,0 0 0,0 0 0,0 0 1,0-1-1,-1 0 0,1-1 1,-1 1-1,1-1 0,1-1-4,2-1 8,-1-1-1,1 1 1,-1-2-1,-1 1 1,1-1 0,-1 0-1,0 0 1,-1-1-1,1 0 1,-2 0 0,1-1-1,-1 0 1,-1 0-1,1 0 1,-1 0 0,-1-1-1,0 1 1,2-9-8,-3 1 8,-1-1 0,-1 0 0,0 1 0,-1-1 0,-1 1 0,-1-1 1,0 1-1,-1 0 0,-1 0 0,-1 0 0,-3-7-8,4 16-1,3 11-6,4 21-6,13 50 24,3-2 0,3 0 1,3-1-1,20 37-11,-30-75-6,3 6 95,-2 0 0,-1 2 1,-2 1-90,-9-28 44,0 1 1,-1 0 0,-1 0 0,0 0 0,-1 0-1,-1 0 1,0 0 0,-1-1 0,-1 1 0,-2 7-45,0-5 26,0 0 0,-2 0 0,0 0 0,-1-1 0,0-1 0,-2 1 0,0-1 0,0-1 0,-1 0 0,-8 7-26,13-14 10,0-1-1,-1 0 1,0 0 0,0-1-1,-1 0 1,1 0 0,-1-1-1,0 0 1,0 0 0,0-1-1,-1 0 1,1 0 0,-1-1 0,0 0-1,0-1 1,1 0 0,-1 0-1,0-1 1,0 0 0,0 0-1,0-1 1,-2-1-10,3 0 5,-1-1-1,1 0 1,0-1 0,0 0 0,1 0-1,-1 0 1,1-1 0,0 0 0,0-1 0,1 0-1,-1 0 1,1 0 0,1-1 0,-1 0-1,1 0 1,0 0 0,-2-5-5,-7-12-373,1-1 0,1-1 0,2 0 0,-7-21 373,4-9-1038,11 10 328</inkml:trace>
  <inkml:trace contextRef="#ctx0" brushRef="#br0" timeOffset="4012.594">3856 560 8682,'-5'-4'575,"-1"0"-1,1 0 1,-1 0 0,0 1 0,0 0-1,-1 0 1,1 0 0,-1 1 0,1 0-1,-1 0 1,-1 1-575,-1-1 297,1 1 0,-1 1 0,1 0-1,-1 0 1,1 0 0,-1 1 0,1 0 0,-8 3-297,8-2 31,1 0 0,0 0 0,0 1 1,0 0-1,0 1 0,0-1 0,1 2 1,-1-1-1,1 0 0,0 1 0,0 0 1,1 1-1,-1-1 0,1 1 1,1 0-1,-1 0 0,1 1 0,0-1 1,0 1-1,-2 6-31,3-2 6,0 0 1,0 0 0,1 0-1,1 0 1,0 1 0,1-1-1,0 0 1,0 0 0,1 1-1,1-1 1,0 0-1,0 0 1,1 0 0,1-1-1,-1 1 1,2 1-7,-1-4 5,-1 0 1,1-1-1,1 1 1,-1-1-1,1 0 1,1 0-1,-1 0 1,1-1-1,0 0 1,1 0-1,-1 0 1,1-1-1,0 0 1,0 0-1,1-1 1,0 0-1,0 0 1,0-1-1,0 0 1,8 2-6,-10-4 5,0 0 0,0 0 1,0-1-1,0 0 0,0-1 0,0 1 1,0-1-1,0 0 0,0 0 0,-1-1 1,1 0-1,0 0 0,-1 0 0,1-1 0,-1 0 1,0 0-1,0 0 0,0-1 0,2-1-5,-1 0 8,-1 0-1,0 0 0,0-1 0,0 1 1,0-1-1,-1 0 0,0-1 0,-1 1 1,1 0-1,-1-1 0,-1 0 0,1 0 0,-1 0 1,0 0-1,0-6-7,0-1 12,-2 1 1,1-1-1,-2 0 0,0 0 1,-1 0-1,0 1 1,-4-14-13,-1 2 18,-2 1 1,0-1 0,-11-17-19,20 43 1,0-1 0,0 0 1,0 0-1,0 0 1,0 0-1,0 0 0,0 0 1,0 0-1,0 0 1,0 0-1,0 0 0,0 0 1,0 0-1,0 0 1,0 0-1,0 0 0,0 0 1,0 1-1,0-1 1,0 0-1,0 0 0,0 0 1,-1 0-1,1 0 1,0 0-1,0 0 0,0 0 1,0 0-1,0 0 1,0 0-1,0 0 1,0 0-1,0 0 0,0 0 1,0 0-1,0 0 1,0 0-2,2 15 42,5 20 9,3-8-30,0 0 1,2 0-1,1-1 1,1-1-1,1 0 1,6 5-22,-10-14 47,0-2 0,1 0 0,1 0 1,0-1-1,1-1 0,0 0 1,1-1-1,1-1 0,-1 0 0,7 2-47,23 6 103</inkml:trace>
  <inkml:trace contextRef="#ctx0" brushRef="#br0" timeOffset="4365.797">4351 129 10674,'-5'-15'1633,"3"9"-1018,0 0-1,0 0 0,0 1 1,-1-1-1,0 1 1,0-1-1,0 1 0,-5-5-614,8 12 139,-1 0-1,1 0 1,0 0-1,0 0 0,0 0 1,0 0-1,0 0 1,0 0-1,0 1 1,1 0-139,24 140 1307,38 113-1307,-4-16 314,-22-77-999,-30-140-186,0-12 267</inkml:trace>
  <inkml:trace contextRef="#ctx0" brushRef="#br0" timeOffset="4733.31">4224 555 10554,'-15'-16'4489,"12"6"-2968,6 3-265,10-1-160,15 1-528,-1 0-144,22-3-176,11 2-96,7 1-96,7 0 64,-8 8-32,-8 4-416,-10 11 272</inkml:trace>
  <inkml:trace contextRef="#ctx0" brushRef="#br0" timeOffset="4734.31">4900 500 11250,'22'-57'4425,"-30"53"-3160,6 2-193,4 9-376,3 6-160,8 18-200,1 3-16,-2 12-184,-5 5-56,-5 4-24,0 4-8,4 0 8,1-6 168,10-11-440,-2-15-408,2-17 448</inkml:trace>
  <inkml:trace contextRef="#ctx0" brushRef="#br0" timeOffset="5090.132">4879 48 11707,'-5'-22'4208,"3"5"-3527,3 12-513,3 2 232,6 10 3585,1 8-2913</inkml:trace>
  <inkml:trace contextRef="#ctx0" brushRef="#br0" timeOffset="5585.362">5513 495 5593,'-2'-4'507,"0"2"1,0-1-1,0 0 0,-1 0 1,0 1-1,1-1 0,-1 1 1,0 0-1,0 0 0,0 0 0,0 0 1,-1 0-1,1 1 0,0 0 1,-1-1-1,1 1 0,-2 0-507,0 0 228,-1 1 0,1-1 0,-1 1 0,1 0 1,0 1-1,-1-1 0,1 1 0,-1 0 0,1 1 0,0-1 0,-1 1-228,-4 2 56,0 0 1,1 1-1,-1 0 1,1 0 0,0 1-1,0 1 1,1-1-1,0 1 1,0 1-1,0-1 1,-3 6-57,4-3 19,0 0 1,1 1 0,0 0-1,1 0 1,0 0-1,1 0 1,0 1 0,0 0-1,2 0 1,-1 0-1,1 0 1,1 0 0,0 1-1,1-1 1,1 5-20,-1-8 4,1-1 1,1 0-1,-1 1 1,1-1-1,1 0 1,0 0-1,0 0 0,0 0 1,1-1-1,0 1 1,0-1-1,1 0 1,0 0-1,1-1 1,-1 1-1,1-1 1,0-1-1,1 1 0,-1-1 1,1 0-1,0 0 1,4 1-5,-4-2 7,0 0-1,1-1 1,-1 0 0,1 0 0,-1-1 0,1 0-1,0-1 1,0 1 0,0-2 0,0 1 0,0-1-1,0 0 1,0-1-7,-1 0 9,0 0 0,0-1 0,-1 0 0,1 0 0,-1 0-1,0-1 1,0 0 0,0 0 0,0-1 0,0 0 0,0 0 0,-1 0-1,0-1 1,0 1 0,1-3-9,1 0 9,-1 0-1,0-1 1,-1 0-1,0 0 1,0 0-1,-1 0 1,0-1-1,0 0 1,-1 0-1,0 0 1,-1 0-1,0 0 1,0 0-1,-1-1 1,0 1-1,0-1 1,-1 1-1,-1-1 1,0-2-9,-2 0 6,0-1 0,-1 1 0,0 0 0,-1 0 0,-1 0 0,0 1 0,0 0 1,-1 0-1,-1 0 0,-5-6-6,6 9 9,0 1 1,0 0-1,-1 0 1,1 1-1,-2-1 0,1 2 1,-1-1-1,1 1 1,-1 1-1,-1-1 1,1 2-1,-1-1 1,-7-1-10,16 5-58,-1-1 0,0 1 0,1-1 0,-1 1 1,0 0-1,0-1 0,0 1 0,1 0 0,-1 0 0,0 0 1,0 1-1,0-1 0,1 0 0,-1 1 0,0-1 1,0 1-1,1-1 0,-1 1 0,0 0 0,1 0 1,-1 0-1,1 0 0,-2 0 58,0 15-445</inkml:trace>
  <inkml:trace contextRef="#ctx0" brushRef="#br0" timeOffset="6033.472">5707 567 9906,'35'-27'2478,"-28"21"-1458,-9 8 449,-1 1-1382,1-1 0,-1 1 0,1 0 0,0 0 0,0 1 0,1-1 0,-1 0 0,1 1 0,-1-1 0,1 0 0,0 1 0,1 0 0,-1-1 0,0 1 0,1-1 0,0 1 0,0 0 0,0 0 0,0-1 0,1 1 0,0 1-87,2 13 178,0-1 0,2 0 0,5 14-178,-3-8 85,16 43 162,-2 2 0,6 48-247,-23-97 122,-5-34 80,0-10-68,-3-41 441,-7-26-575,5 45 77,2 0-1,1-1 0,4-24-76,-1 64 6,1 1 1,0-1-1,1 1 1,0-1 0,0 1-1,0 0 1,1 0-1,0 0 1,3-5-7,-4 9 3,0 0-1,0 0 1,1 0 0,-1 0 0,1 0 0,0 1 0,-1-1 0,2 1 0,-1-1-1,0 1 1,0 0 0,1 1 0,-1-1 0,1 0 0,-1 1 0,1 0-1,-1 0 1,1 0 0,2 0-3,2 0 2,0 0 0,0 1 0,1 0 0,-1 0 0,0 1 0,0 0 1,0 0-1,0 1 0,0 0 0,0 0 0,-1 1 0,1 0 0,-1 0 0,0 1 0,0 0 0,0 0 0,2 3-2,0-1 4,-1 1 0,0 1-1,-1-1 1,0 1 0,0 0 0,-1 1-1,0-1 1,0 1 0,-1 0 0,0 1 0,-1 0-1,0-1 1,1 5-4,6 28-2,-2 0 0,-2 1 0,-2 0 0,-2 9 2,2 8 3625,11 46-3625,-4-49 1348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8:53.2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20 729 6689,'29'-112'2954,"-26"83"-1048,-3 29-1837,0-1 0,-1 1 0,1-1 0,0 1-1,0-1 1,0 1 0,0-1 0,0 1-1,-1-1 1,1 1 0,0-1 0,0 1 0,-1-1-1,1 1 1,0 0 0,-1-1 0,1 1 0,-1 0-1,1-1 1,0 1 0,-1 0 0,1 0 0,-1-1-1,1 1-68,-1 0 96,0 0 0,0 0 0,0 0-1,0 0 1,0 0 0,0 0 0,0 0-1,0 1 1,1-1 0,-1 0 0,0 0 0,0 1-1,0-1 1,0 1 0,1-1 0,-1 1-1,0-1 1,0 1 0,1-1 0,-1 1-1,0 0 1,1 0-96,-3 2 108,1 1 1,0 0-1,0 0 0,0 0 0,0 0 0,0 0 0,1 0 0,0 1 0,0-1 1,0 2-109,-4 48 386,4-41-287,0 16 20,1 1 0,1 0 0,2-1 0,6 28-119,-6-42 13,0-1 1,1 0-1,1 0 1,0 0-1,1 0 1,1-1-1,0 0 1,0 0 0,2-1-1,8 12-13,-12-20 9,-1 1-1,1-1 1,0 0 0,0 0 0,1 0-1,-1-1 1,1 0 0,-1 0-1,1 0 1,0-1 0,0 1 0,1-2-1,-1 1 1,0-1 0,1 0-1,-1 0 1,1 0 0,-1-1 0,0 0-1,7-1-8,-5 0 9,-1-1-1,1 1 1,-1-1-1,0-1 1,1 1-1,-1-1 1,0-1-1,-1 1 1,1-1-1,-1 0 1,0-1-1,1 1 1,-2-1-1,1-1 1,-1 1-1,0-1 1,5-5-9,-2-3 11,0 0 1,0 0-1,-1 0 1,-1-1-1,0 0 0,-1 0 1,-1-1-1,0 0 1,-1 1-1,0-9-11,0-4 14,-2-1 0,-1 0 0,-1 1 0,-1-1 0,-3-10-14,4 29 2,-1 1 0,0 0 0,-1 0 0,0 0 0,0 1 0,0-1 0,-1 1 0,-3-4-2,14 65-39,-6-48 39,2 42 28,3 0 0,11 44-28,-14-78-3,1 0 0,0 0 0,1-1-1,0 0 1,1 0 0,0 0 0,1-1-1,1 1 1,0-2 0,0 1 0,1-1 0,8 7 3,9 1-295,1-9 139</inkml:trace>
  <inkml:trace contextRef="#ctx0" brushRef="#br0" timeOffset="442.758">636 600 8322,'-1'1'164,"0"-1"0,1 0-1,-1 0 1,0 0 0,0 1 0,0-1 0,0 0 0,0 1 0,0-1 0,0 1 0,1-1 0,-1 1 0,0-1-1,0 1 1,1 0 0,-1-1 0,0 1 0,1 0 0,-1 0 0,0 0 0,1-1 0,-1 1 0,1 0-1,0 0 1,-1 0 0,1 0 0,0 0 0,-1 0 0,1 0 0,0 0 0,0-1 0,0 1 0,0 0-1,0 0 1,0 0 0,0 0 0,0 0 0,0 0 0,1 1-164,0 6 91,1 0-1,0 0 1,0-1-1,4 7-90,-3-6 427,38 94 568,-24-65-802,-2 0 0,-2 1 0,-1 1 0,5 31-193,-29-141 422,2 16-355,2 1-1,1-41-66,7 87 0,0 1 0,0-1 0,1 1 0,0 0 1,0-1-1,1 1 0,0 0 0,0 0 0,0 0 0,1 0 0,0 0 0,1 1 0,-1-1 0,1 1 0,1 0 0,-1 0 1,1 0-1,0 1 0,0 0 0,1 0 0,-1 0 0,1 0 0,0 1 0,0 0 0,1 0 0,-1 1 0,1 0 0,0 0 0,0 0 1,0 1-1,0 0 0,0 1 0,4-1 0,-3 0-2,0 1 1,0 1-1,0-1 1,0 1-1,0 0 1,0 1-1,0 0 1,-1 0-1,1 1 1,0 0-1,0 0 1,-1 1-1,1 0 1,-1 1-1,0-1 1,0 1-1,0 0 1,-1 1-1,1 0 1,-1 0-1,0 0 1,0 1-1,-1 0 1,0 0-1,0 0 1,0 1-1,-1-1 1,0 1-1,0 1 1,-1-1-1,1 0 1,-2 1-1,3 7 2,-2 4 7,-1 1-1,-1 0 1,-1 0-1,-1 0 1,-1 0-1,-3 17-6,2-17-97,1 1 1,0-1-1,2 1 0,0 0 1,2 0-1,1 5 97,-3-24-137,0 1 1,1-1-1,0 1 0,-1-1 1,1 1-1,0-1 0,0 1 0,0-1 1,1 0-1,-1 0 0,0 1 1,1-1-1,0 0 0,-1 0 1,1 0-1,0-1 0,0 1 0,1 0 137,19 8-837</inkml:trace>
  <inkml:trace contextRef="#ctx0" brushRef="#br0" timeOffset="826.256">1299 580 9106,'-1'2'3961,"2"5"-2009,6 9-984,0 2-15,-1 13-329,2 6-144,-5 11-224,2 6-80,-2 0-104,-3-1-8,0-8 184,0-7-80,4-12-320,2-9 184</inkml:trace>
  <inkml:trace contextRef="#ctx0" brushRef="#br0" timeOffset="827.256">1284 363 9258,'-16'-32'3569,"-3"18"-2657,8-1-272,11 8-96,7 0-440,15 6-1824,4 6 1344</inkml:trace>
  <inkml:trace contextRef="#ctx0" brushRef="#br0" timeOffset="1173.626">1733 15 9954,'-20'-14'4177,"5"16"-2401,5 7-647,7 24-305,2 13-248,8 30-152,6 5-56,2 2-112,4 1-32,0-9-88,-5 1-32,-6 3-24,-3 2 0,-5 1-8,2-5 72,1-16-88,2-10-592,4-22 432</inkml:trace>
  <inkml:trace contextRef="#ctx0" brushRef="#br0" timeOffset="1523.649">1582 635 8690,'-26'-7'4545,"12"5"-888,15 2-2489,12-2-32,20-1-632,17-2-176,19-4-96,10 0 993,6 6-905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8:49.4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387 683 3377,'15'-3'3056,"-12"-3"-256,-17-13 1148,3 6-3254,7 6-464,0 1 1,-1 0-1,0 0 1,-1 0-1,1 1 0,-1 0 1,0 0-1,-1 0 1,1 1-1,-1 0 0,0 0 1,0 1-1,0 0 1,0 0-1,0 0 0,-6 0-230,6 1 26,-1 1-1,0 0 0,0 0 1,0 0-1,0 1 0,1 1 1,-1-1-1,0 1 0,0 1 1,0-1-1,1 1 0,-1 1 1,1-1-1,0 1 0,-1 1 1,1-1-1,1 1 0,-1 0 1,0 1-1,1 0 0,0 0 1,0 0-1,1 1 0,-1-1 1,1 2-26,-3 4 2,1 0 1,0 1-1,1 0 1,0 0 0,1 1-1,0 0 1,1-1 0,1 2-1,0-1 1,1 0-1,0 1 1,1-1 0,0 1-1,1-1 1,1 1 0,0-1-1,2 8-2,-1-11 2,0 0-1,1 1 1,0-1-1,0-1 1,1 1-1,1 0 1,0-1-1,0 0 1,1 0-1,4 6-1,-5-9 1,1 0 0,-1-1 0,1 0 0,0 1 0,0-2 0,1 1 0,-1-1 0,1 0 0,0 0 0,1-1 0,-1 0 0,0 0 0,1-1 0,6 2-1,-4-2 3,1-1-1,-1 0 1,0 0 0,1-1-1,-1 0 1,0-1-1,1 0 1,-1-1 0,0 0-1,0-1 1,0 0 0,0 0-1,0-1 1,-1 0 0,0-1-1,0 0 1,7-5-3,-9 5 4,0-1 0,0 1 0,-1-1 0,0-1 0,0 1 0,-1-1 0,0 0 0,0 0 0,0 0-1,-1-1 1,0 0 0,-1 0 0,1 0 0,-2 0 0,1 0 0,-1-1 0,0 1 0,-1-1 0,0 0 0,0 1 0,-1-7-4,-2-12 13,-2-1 0,-1 1-1,-1 0 1,-1 0 0,-3-4-13,6 15 5,-3-6-12,7 28-19,13 40-15,54 124 21,-35-96 16,-4 1 0,10 49 4,-32-101 12,-1 1 0,-1 1 0,-1-1 1,-1 1-1,-2-1 0,0 1 0,-1-1 1,-2 0-1,-1 1 0,-4 15-12,4-26 48,-1 1 0,0-1 0,-1 0 0,-1 0 0,0-1 0,-1 0 0,0 0 0,-1-1 0,-7 8-48,10-13 25,-1-1 0,1 0 1,-1 0-1,0 0 1,-1-1-1,1 0 0,-1 0 1,0-1-1,0 0 1,0 0-1,-1-1 0,1 0 1,-1-1-1,0 0 0,0 0 1,-4 0-26,-5-1 26,-1-2 1,1 0-1,0 0 1,0-2-1,0 0 1,0-1-1,1-1 1,-17-7-27,10 2 33,0-1 0,0-1 0,1-1 0,1 0 0,-15-13-33,6-4-49,13 3 34</inkml:trace>
  <inkml:trace contextRef="#ctx0" brushRef="#br0" timeOffset="644.702">862 732 7274,'15'-73'2827,"-14"64"-1816,-5 11-316,-3 13 245,6-5-771,-1 0 0,1 1 0,1-1 0,-1 1 0,2-1 0,0 0 0,0 1 0,0-1 0,2 0 0,-1 0 1,2 2-170,8 22 398,1-2 0,14 23-398,-9-19 595,6 22-595,-23-55 23,0-1-1,0 1 1,0-1-1,-1 1 1,1-1 0,-1 1-1,0-1 1,0 1-1,0 0 1,0-1 0,0 1-1,-1-1 1,1 1-1,-1 0 1,1-1 0,-1 1-1,0 0-22,0-3 16,1 0 1,0 0-1,-1 0 0,1 0 0,0 0 1,-1 0-1,1 0 0,0 0 1,-1 0-1,1 0 0,0 0 0,-1-1 1,1 1-1,0 0 0,0 0 0,-1 0 1,1 0-1,0 0 0,-1-1 0,1 1 1,0 0-1,0 0 0,-1 0 0,1-1 1,0 1-1,0 0 0,0 0 0,-1-1 1,1 1-1,0 0 0,0 0 0,0-1 1,0 1-1,0 0 0,-1-1 1,1 1-1,0 0 0,0-1 0,0 1 1,0 0-1,0-1 0,0 1 0,0 0 1,0-1-1,0 1 0,0 0 0,0-1-16,-1-20 232,-1 0-1,2 0 1,1 0-1,1 0 0,1 0 1,4-17-232,0 9 25,1 0 0,1 1 1,2 0-1,9-17-25,-15 35 19,1 1-1,0-1 1,0 1 0,1 0-1,0 1 1,0-1-1,1 1 1,0 1 0,1 0-1,0 0 1,5-4-19,-8 8-40,-1 0 1,0 1-1,1-1 1,-1 1-1,1 0 1,0 0-1,0 1 1,0-1-1,0 1 1,0 1-1,0-1 1,0 1-1,0 0 1,0 1-1,0-1 1,0 1-1,0 0 1,0 1-1,0-1 1,-1 1-1,1 0 1,0 1 39,0 0-252,-1 0-1,1 0 1,-1 1 0,0-1-1,4 5 253,23 25-963</inkml:trace>
  <inkml:trace contextRef="#ctx0" brushRef="#br0" timeOffset="1074.931">1600 757 6753,'-37'-7'3080,"34"8"-595,8 2-1393,11 3-34,-4-5-740,-1 0 0,1 0-1,-1-1 1,1-1 0,0 0-1,-1 0 1,1-1-1,2-2-317,-5 2 56,-1 0 0,1-1 0,-1 0 0,0 0 0,0-1 0,0 0-1,-1-1 1,1 0 0,-1 0 0,0 0 0,0-1-56,-5 4 9,0 0 1,0 0 0,0 0 0,-1 0-1,1-1 1,0 1 0,-1-1-1,0 1 1,1-1 0,-1 1 0,0-1-1,0 0 1,-1 0 0,1 0 0,0 1-1,-1-1 1,0 0 0,0 0-1,0 0 1,0-1-10,0 0 13,-1 0-1,0 1 1,-1-1 0,1 1-1,-1-1 1,1 1 0,-1-1-1,0 1 1,0 0 0,0 0-1,-1 0 1,1 0 0,-1 0-1,0 0-12,-3-2 17,0 0 0,0 0 0,-1 0 0,1 1 0,-1 0 0,0 0 0,0 1 0,0 0 0,-1 0 0,1 1 0,-1 0 1,1 0-1,-1 1 0,0 0 0,0 0-17,3 1 6,0 1 0,0-1 0,-1 1 1,1 0-1,0 0 0,0 1 0,0-1 1,0 1-1,0 0 0,0 1 1,1-1-1,-1 1 0,-2 2-6,0 1 8,1-1 0,0 1-1,0 0 1,0 0 0,1 1-1,0 0 1,0-1 0,-1 6-8,-1 1 10,0 0 0,2 1-1,-1 0 1,2 0 0,0 1 0,1-1 0,0 1 0,1-1 0,0 14-10,2-18 14,1 0-1,0 1 1,0-1 0,1 0 0,0 0 0,1 0 0,0 0 0,1 0 0,0-1 0,1 0 0,0 1 0,0-2 0,1 1 0,0-1 0,0 1 0,1-2 0,0 1 0,0-1-1,1 0 1,0 0 0,0-1 0,1 0 0,0-1 0,0 0 0,0 0 0,0-1 0,1 0 0,0-1 0,-1 0 0,1 0 0,8 0-14,18 3 1325,0-2 0,3-2-1325,19 3 1136</inkml:trace>
  <inkml:trace contextRef="#ctx0" brushRef="#br0" timeOffset="1508.159">2100 807 5353,'41'-30'2447,"-39"28"-2118,0 1-1,1-1 0,-1 1 1,0 0-1,1 0 0,-1 0 0,0 0 1,1 0-1,-1 1 0,1-1 1,0 1-1,1-1-328,1 1 184,-1 1 0,0-1-1,1 1 1,-1 0 0,0 0 0,1 0-1,-1 1 1,0-1 0,1 2-184,18 5 560,-8-4-315,0-1 0,0 0 1,0-1-1,0-1 0,1-1 0,9 0-245,-22 0 40,0-1 0,0 1 0,0-1 0,1 1 0,-1-1 0,0 0 0,0 0 0,0 0 0,0-1 0,-1 1 0,1-1 0,0 0 0,0 1 0,-1-1 0,1-1 0,-1 1 0,0 0-1,0 0 1,1-1 0,-2 1 0,1-1 0,0 0 0,0 0 0,-1 1 0,1-1 0,-1 0 0,0 0 0,0 0 0,0-1 0,-1 1 0,1 0 0,-1 0 0,1 0 0,-1-4-40,-1 3 53,1-1 0,-1 1 1,0-1-1,0 1 0,0 0 1,-1-1-1,1 1 0,-1 0 1,0 0-1,0 0 0,-1 0 1,1 0-1,-1 1 0,0-1 0,0 1 1,0-1-1,0 1 0,-3-2-53,-1-1 48,-1 0 1,0 0-1,0 0 0,0 1 0,-1 0 0,1 1 0,-1 0 0,-2 0-48,7 2 9,-1 1 1,0 0-1,1 0 1,-1 0 0,0 0-1,0 1 1,0 0-1,1 0 1,-1 0-1,0 1 1,0-1-1,1 1 1,-1 0-1,0 1 1,1-1-1,-1 1 1,-2 1-10,1 1 20,0-1 0,1 1-1,0 0 1,0 1 0,0-1 0,0 1 0,1 0-1,-1 0 1,1 0 0,0 1 0,-2 5-20,-1 2 37,1 0-1,0 1 1,1 0 0,0 0 0,1 1-1,1-1 1,0 1 0,1-1 0,1 1-1,0 0 1,1 3-37,1-8 15,-1 1 0,2-1 0,0 0 0,0 0 0,0 0 1,1 0-1,1-1 0,0 1 0,0-1 0,1 0 0,0 0 0,0 0 0,1-1 0,0 1 0,1-1 0,0-1 0,0 0 0,1 0 1,0 0-1,0-1 0,0 0 0,1 0 0,0-1 0,0 0 0,0-1 0,6 2-15,6 0 276,0-2 0,1 0 0,0-1 0,-1-2 0,5 0-276,50 0 497</inkml:trace>
  <inkml:trace contextRef="#ctx0" brushRef="#br0" timeOffset="2353.165">3170 79 5761,'1'-8'852,"-1"0"1,-1 1-1,1-1 0,-1 0 0,0 1 0,-1-1 1,0 1-1,-3-7-852,5 14 34,0 0 0,0-1 0,0 1 1,0 0-1,0 0 0,0 0 0,0 0 0,0-1 1,0 1-1,0 0 0,-1 0 0,1 0 1,0 0-1,0 0 0,0 0 0,0-1 0,0 1 1,-1 0-1,1 0 0,0 0 0,0 0 0,0 0 1,0 0-1,-1 0 0,1 0 0,0 0 1,0 0-1,0 0 0,0 0 0,-1 0 0,1 0 1,0 0-1,0 0 0,0 0 0,0 0 1,-1 0-1,1 0 0,0 0 0,0 0 0,0 0 1,0 0-1,-1 0 0,1 1 0,0-1 0,0 0 1,0 0-1,0 0 0,0 0-34,-7 9 613,0 5-448,1 1 0,1 0 0,0 0 0,1 0 0,0 0 0,2 1 0,0 0 0,0 7-165,0 11 158,3 0 0,0 0 0,4 15-158,7 22 324,4 0 1,5 11-325,-3-15 159,-3 0 1,2 30-160,-11 10 104,-3-35-14,-3-67 37,0-7-37,-1-13 10,-4-31-2,-1 11-55,-2 1 0,-2 0 0,-9-24-43,14 46 4,0 0 0,-1 0 0,0 0 0,-1 1 0,0 0 0,0 1 0,-1 0 0,-1 0 0,0 0 1,0 1-1,-10-7-4,15 13-1,-1 0 1,0 0-1,0 1 1,0-1 0,0 1-1,0 0 1,0 1-1,-1-1 1,1 1-1,0 0 1,-1 0 0,1 1-1,-1-1 1,1 1-1,-1 1 1,1-1 0,-1 1-1,1 0 1,-1 0-1,1 0 1,0 1-1,-1 0 1,1 0 0,0 0-1,0 1 1,-3 2-1,-1 0 0,1 1 0,0 0 0,0 1 1,1-1-1,0 1 0,0 1 0,0 0 0,1 0 0,0 0 0,1 0 0,0 1 0,-3 6 1,-2 9 4,0 0-1,2 0 1,1 1-1,1-1 1,-3 24-4,7-36 2,1 0-1,0 1 1,1-1 0,0 0-1,1 1 1,0-1 0,1 0-1,0 0 1,1 0 0,0 0 0,1 0-1,1 0 1,1 3-2,-2-9 3,0-1 0,-1 1 0,2-1 0,-1 0 0,1 0 1,-1 0-1,1-1 0,1 1 0,-1-1 0,1 0 0,-1-1 0,1 0 0,0 0 1,0 0-1,1 0 0,-1-1 0,0 0 0,1 0 0,0-1 0,-1 0 0,1 0 0,0-1 1,4 1-4,7-2 120,1 0 0,-1-1 0,0-1 1,0 0-1,0-2 0,-1 0 0,0-1 0,5-2-120,44-21 375</inkml:trace>
  <inkml:trace contextRef="#ctx0" brushRef="#br0" timeOffset="2722.84">3325 744 9986,'35'-21'4065,"-38"37"-2473,9 4-311,12 4-425,4 5-152,3 6-344,3-3-136,-1 3-136,-5-1 16,5-5-120,2 0-400,6-4 312</inkml:trace>
  <inkml:trace contextRef="#ctx0" brushRef="#br0" timeOffset="3081.607">4014 645 11090,'-35'15'4385,"-4"26"-3016,-2 6-321,1 15-312,1 6-248,7 7-224,-3 5-72,2 1-88,-2 5-32,0 5 64,0-5 16,6-6-40,3-10-5033,12-17 3673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9:07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0 3401,'0'0'2001,"0"0"-156,0 0-234,0 0-313,0 0-186,0 0-157,0 0-102,0 0-119,-7 10 781,-9 22-1353,12-26-154,1-1 0,0 1 0,0 0-1,1-1 1,-1 1 0,1 1 0,0-1-1,1 0 1,0 0 0,0 1 0,0-1-1,1 0 1,0 1 0,0-1 0,0 1-1,2 4-7,-2-11 1,1 7 5,0-1 1,1 1 0,-1-1 0,1 1 0,0-1 0,4 6-7,-6-11 2,1 0 1,0 0 0,0 0 0,0 0 0,0 0 0,0 0-1,0 0 1,0 0 0,0 0 0,0 0 0,0 0-1,0-1 1,0 1 0,1-1 0,-1 1 0,0-1 0,1 1-1,-1-1 1,0 0 0,1 1 0,-1-1 0,0 0-1,1 0 1,-1 0 0,0 0 0,1 0 0,-1 0 0,1 0-1,-1-1 1,0 1 0,1-1 0,-1 1 0,0-1-1,0 1 1,1-1 0,-1 0-3,3 0 5,-1-1 0,0 0 0,1 1 0,-1-2 0,0 1 0,0 0 0,0-1 0,0 1 0,0-1 0,-1 0 0,1 0-1,-1 0 1,0 0 0,0 0 0,0-1 0,0 1 0,-1-1 0,1 1 0,-1-1 0,0 1 0,0-1 0,1-2-5,-2 1 3,1 0 0,-1 0 0,0 0 0,0 0 0,0 0 0,-1 1 0,0-1 0,0 0 0,0 0 0,0 0 0,-1 1 0,0-1 0,0 0 0,0 1 0,0 0 0,-1-1 0,-1 0-3,4 4 13,-1 0-1,0-1 1,0 1-1,0 0 1,0 0-1,0-1 1,0 1-1,0 0 1,0 0-1,0 0 1,-1 1 0,1-1-1,0 0 1,-1 0-1,1 1 1,-1-1-1,1 1 1,0-1-1,-1 1 1,1-1-1,-1 1 1,1 0-1,-1 0 1,0 0 0,1 0-1,-1 0 1,1 0-1,-1 0 1,1 0-1,-1 1 1,1-1-1,-1 1 1,1-1-1,-1 1 1,1-1 0,0 1-1,-1 0 1,1 0-1,0 0 1,0 0-1,-1 0-12,-2 3 23,0-1 0,0 1 0,1 0 0,0 0 0,-1 0 0,2 1 0,-1-1 0,0 1 0,1 0 0,0-1 0,-1 3-23,2-4 3,0 1 0,0 0 1,1 0-1,-1 1 0,1-1 0,0 0 0,0 0 0,0 0 1,1 0-1,-1 0 0,1 0 0,0 0 0,0 0 1,0 0-1,1 0 0,-1-1 0,1 1 0,2 3-2,-3-5 2,1 0 0,0 0 1,-1 1-1,1-1 0,0 0 1,0-1-1,0 1 0,0 0 1,0 0-1,1-1 0,-1 1 1,0-1-1,1 0 0,-1 0 1,1 0-1,0 0 0,-1 0 1,1-1-1,0 1 0,-1-1 1,1 1-1,0-1 0,-1 0 1,1 0-1,0 0 1,0-1-1,-1 1 0,1-1 1,0 1-4,-1-1 4,1 0 0,-1 0 0,1-1 0,-1 1 0,1-1 1,-1 1-1,0-1 0,0 0 0,0 1 0,0-1 0,0 0 1,0 0-1,-1-1 0,1 1 0,-1 0 0,1-1 0,-1 1 0,0-1 1,0 1-1,0-1 0,0 1 0,0-1 0,-1 0 0,1 1 1,-1-1-1,0 0 0,0 0 0,0 1 0,0-1 0,0 0 1,0 1-1,-1-1 0,1 0 0,-2-1-4,2 2 1,0 0-1,0 0 1,-1 0 0,1 0 0,-1 0-1,0 1 1,1-1 0,-1 0-1,0 0 1,0 1 0,0-1 0,0 0-1,-1 1 1,1-1 0,0 1 0,-1 0-1,1-1 1,-1 1 0,1 0-1,-1 0 1,1 0 0,-1 0 0,0 0-1,0 0 1,1 0 0,-1 1-1,0-1 1,0 1 0,0-1 0,0 1-1,0 0 1,0 0 0,0 0 0,0 0-1,0 0 1,1 0 0,-1 0-1,0 1 1,0-1 0,0 1 0,0-1-1,0 1 1,0 0 0,1-1-1,-1 1 1,0 0 0,1 0 0,-2 1-1,3-2 0,-8 5-1,7-5 1,1 0 0,0 0 0,0 0 1,0 1-1,-1-1 0,1 0 0,0 0 0,0 0 1,0 0-1,-1 0 0,1 0 0,0 0 0,0 0 1,0 0-1,0 1 0,-1-1 0,1 0 0,0 0 0,0 0 1,0 0-1,0 1 0,0-1 0,0 0 0,0 0 1,-1 0-1,1 0 0,0 1 0,0-1 0,0 0 0,0 0 1,0 0-1,0 1 0,0-1 0,0 0 0,0 0 1,0 0-1,0 1 0,0-1 0,0 0 0,0 0 1,0 0-1,0 1 0,0-1 0,1 0 0,-1 0 0,0 0 1,0 1-1,1-1 25,-1 0 1,1 0 0,0 0 0,-1 0 0,1 0 0,0 0-1,0 0 1,-1 0 0,1 0 0,0 0 0,-1 0-1,1 0 1,0 0 0,-1-1 0,1 1 0,0 0 0,-1 0-1,1-1 1,0 1 0,-1-1 0,1 1 0,-1 0-1,1-1 1,-1 1 0,1-1 0,-1 1 0,1-1 0,-1 0-1,1 1 1,-1-1 0,0 1 0,1-1 0,-1 0-1,0 1 1,1-1 0,-1 0 0,0 1 0,0-1 0,0 0-26,12 6 112,12 12-79,55 59 23,-71-69-50,-1 1 1,0 0-1,0 1 1,-1-1-1,0 1 1,0 0-1,-1 1 1,0-1-1,-1 1 1,0 0-1,0 3-6,-2-5 6,0 0 0,-1 1-1,0 0 1,-1-1 0,0 1-1,0 0 1,0-1 0,-1 1-1,-1-1 1,0 1 0,0-1-1,0 0 1,-1 1 0,-1 0-6,-18 41 35,13-31-12,1 1-1,0-1 0,1 1 0,2 0 0,-1 5-22,5-24-4,1 1 0,0-1 0,0 1 1,-1-1-1,1 0 0,0 1 0,0-1 0,0 1 0,0-1 0,1 1 0,-1-1 0,0 1 0,1-1 0,-1 0 0,1 1 0,-1-1 0,1 0 0,0 1 1,-1-1-1,1 0 4,10 4-43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9:13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 49 2649,'-2'-11'8928,"-4"3"-5643,-16-2-3315,15 7 468,-1 0-353,3 1-44,1 0-1,-1 0 1,1 0 0,-1 1 0,0 0-1,1 0 1,-1 0 0,0 0-1,0 1 1,0 0 0,0 0-1,0 0 1,1 1 0,-4 0-41,0 1 31,0 0 0,0 1 0,1 0 0,-1 0 0,1 0 0,-1 1 0,1 1 0,0-1 0,1 1 0,-1 0 0,1 0 0,0 1 0,1 0 0,-1 0 0,1 0 0,-2 4-31,1-1 11,1 1-1,0-1 1,1 1 0,0 0-1,0 1 1,1-1-1,1 0 1,0 1 0,0 0-1,1-1 1,0 11-11,1-7 2,0 1 1,1-1 0,1 0 0,0 1 0,1-1-1,0 0 1,2 0 0,-1-1 0,2 1-1,0-1 1,0 0 0,1 0 0,1-1-1,0 0 1,0 0 0,1-1 0,1 0 0,9 8-3,-15-16 5,0 0 0,1 0 1,-1 0-1,1 0 0,-1-1 1,1 0-1,0 0 0,0 0 1,0 0-1,0-1 0,0 0 1,1 0-1,-1 0 0,0-1 1,1 0-1,-1 0 0,0 0 1,0 0-1,1-1 0,-1 0 1,0 0-1,0-1 0,0 1 1,0-1-1,0 0 0,0 0 1,0-1-1,-1 1 0,1-1 1,-1 0-1,0-1 0,0 1 1,0-1-1,0 0-5,3-3 7,-1-1 0,0 0 0,0 0 0,-1 0 0,0-1 0,0 0 0,-1 0 0,0 0 0,-1-1 1,0 1-1,0-1 0,-1 0 0,0 1 0,-1-1 0,0 0 0,-1-8-7,0-1 9,-1 0 1,-1 0-1,0 0 0,-2 1 1,0-1-1,-1 1 1,-1-1-1,-2-3-9,-11-10 64,24 41 111,2 0-101,-1 1-1,-1 0 1,4 8-74,1 8 65,2 0-1,0-1 1,2-1-1,1 0 1,1-1-1,0 0 1,2-2-1,12 12-64,-24-28-103,-1 0-1,1 0 1,1 0-1,-1-1 1,1 0-1,0 0 1,4 1 103,-8-4-381,1 0 1,-1 1 0,1-2-1,0 1 1,-1 0 0,1-1-1,0 0 1,-1 1 0,1-1 0,1-1 380,25-8-1964</inkml:trace>
  <inkml:trace contextRef="#ctx0" brushRef="#br0" timeOffset="433.457">656 75 7001,'0'-1'93,"0"1"0,-1-1 0,1 1 0,0-1-1,0 1 1,0 0 0,0-1 0,0 1 0,-1 0-1,1-1 1,0 1 0,0 0 0,-1-1 0,1 1 0,0 0-1,-1-1 1,1 1 0,0 0 0,-1 0 0,1-1-1,0 1 1,-1 0 0,1 0 0,0 0 0,-1 0-1,1-1 1,-1 1 0,1 0 0,0 0 0,-1 0-1,1 0 1,-1 0 0,1 0 0,-1 0 0,1 0-1,0 0 1,-1 0 0,1 0 0,-1 0 0,1 1-1,0-1 1,-1 0 0,1 0 0,-1 0 0,1 0-1,0 1 1,-1-1 0,1 0 0,0 0 0,-1 1-1,1-1 1,0 0 0,0 1 0,-1-1-93,0 2 142,1-1 0,-1 1 1,0 0-1,1-1 0,-1 1 1,1 0-1,-1-1 1,1 1-1,0 0 0,-1 0 1,1-1-1,0 1 0,0 0 1,1 0-143,2 13 369,0-1 0,2 0 1,-1 0-1,2-1 0,0 1 1,5 7-370,15 36 442,-15-21-271,-2 0 0,-1 1-171,2 10 103,-8-36-48,-5-16 16,-4-21 8,-28-200 80,34 218-158,1 1 0,-1-1 0,1 0 0,1 1 0,0-1 0,0 0 0,0 1 0,1-1 0,0 1 0,0 0 0,2-3-1,-2 7 0,-1 0 0,1 0 1,-1 1-1,1-1 0,0 1 0,0-1 0,0 1 1,1 0-1,-1 0 0,0 0 0,1 0 1,0 0-1,-1 0 0,1 1 0,0-1 1,0 1-1,0 0 0,0 0 0,0 0 1,0 0-1,0 1 0,0-1 0,0 1 0,0 0 1,0 0-1,0 0 0,1 0 0,2 1 0,6 0 1,0 2 0,-1-1 0,1 2 0,-1 0 0,1 0 0,-1 1 0,0 0 0,-1 1-1,1 0 1,-1 1 0,-1 0 0,1 0 0,-1 1 0,0 1 0,-1-1 0,0 1 0,0 1-1,-1-1 1,0 1 0,-1 1 0,0-1 0,-1 1 0,0 0 0,0 0 0,-1 1 0,-1-1-1,0 1 1,-1 0 0,0 0 0,0 10-1,-2 10-2,-2 1-1,-2 7 3,-3 28-752,7-44 452</inkml:trace>
  <inkml:trace contextRef="#ctx0" brushRef="#br0" timeOffset="819.439">1196 54 10810,'-5'0'4153,"15"14"-3033,4 0-151,11 11-193,6 1-128,4 5-168,0 5-112,-5 0-192,1 3-48,-6 2-72,-1-2 0,-2-4 136,-1-2-136,-6-15-672,2-5 3849,5-24-2697</inkml:trace>
  <inkml:trace contextRef="#ctx0" brushRef="#br0" timeOffset="1160.293">1720 38 11122,'-13'-5'4473,"0"7"-3088,-6 22-497,0 7-104,-3 18-232,-4 9-24,4 22-120,3 9-88,0 21-152,0 5-56,-2-7-40,-1 1 160,4-12 9,4-11 2743,12-12-2152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9:17.6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301 557 4617,'86'-39'3045,"-85"39"-2970,-1 0 0,1-1 1,-1 1-1,1 0 1,-1 0-1,1-1 1,0 1-1,-1 0 0,1 0 1,-1-1-1,1 1 1,-1-1-1,1 1 1,-1-1-1,0 1 0,1 0 1,-1-1-1,0 1 1,1-1-1,-1 0 1,0 1-1,1-1 0,-1 1 1,0-1-1,0 1 1,0-1-1,1 0 1,-1 1-1,0-1 0,0 0 1,0 1-1,0-1 1,0 1-1,0-1 1,0 0-1,-1 1 0,1-1-75,-14-10 1522,11 9-1168,-6-3-13,0 0-1,-1 1 1,1 0-1,-1 1 1,0 0 0,0 0-1,0 1 1,0 1-1,0-1 1,0 2 0,-1-1-1,-5 2-340,2-1 220,0 1-1,0 1 1,0 0-1,0 1 0,0 0 1,1 1-1,-1 1 1,-10 5-220,16-6 49,1 1 0,0-1 0,1 1 1,-1 0-1,1 1 0,0 0 0,0 0 1,0 0-1,1 0 0,0 1 0,0 0 1,1 0-1,0 1 0,-1 1-49,0 2 16,1 0-1,0 1 1,1-1-1,1 1 1,-1-1-1,2 1 1,-1 0-1,2 0 1,0 11-16,1-9-8,0-1 1,1 1 0,1-1 0,0 0-1,1 0 1,0 0 0,1 0-1,5 9 8,-6-14 9,1 1-1,0-1 1,1 0 0,0 0-1,0-1 1,1 1 0,0-1-1,0-1 1,0 1-1,1-1 1,7 4-9,-9-6 6,1-1 0,-1 0 0,0-1 1,1 1-1,-1-1 0,1 0 0,0-1 0,0 0 0,-1 0 0,1 0 1,0-1-1,0 0 0,0 0 0,1-1-6,2 0 10,-1-1-1,0 0 1,0-1-1,0 0 1,-1-1-1,1 1 1,-1-2-1,0 1 1,0-1-1,0 0-9,6-6 13,-1 0 1,0 0-1,0-1 0,-2-1 0,1 0 1,-2-1-1,0 0 0,0 0 0,-1-1 1,-1-1-1,2-5-13,-6 11 6,0-1 0,-1 0 0,0 0 0,-1-1-1,0 1 1,-1 0 0,0-1 0,-1 1 0,-1-7-6,1 10 2,-1 1 0,0-1 0,0 1 0,-1 0 0,0-1 0,0 1 0,-1 0 0,0 0 0,0 1 0,0-1 0,-1 0 0,0 1 0,-1 0 0,-4-5-2,8 10 1,1 0-1,-1 0 1,1 0 0,-1 0-1,0 0 1,0 1-1,0-1 1,1 0 0,-1 1-1,0-1 1,0 0-1,0 1 1,0-1 0,0 1-1,0 0 1,0-1-1,0 1 1,0 0 0,0-1-1,0 1 1,-1 0-1,1 0 1,0 0-1,0 0 1,0 0 0,0 0-1,0 0 1,0 0-1,0 1 1,0-1 0,0 0-1,0 1 1,0-1-1,0 1 1,0-1 0,0 1-1,0-1 1,0 1-1,-1 0 0,1 1 2,-1 0 0,0 1-1,1-1 1,0 1 0,-1-1-1,1 1 1,0-1 0,0 1-1,0 0 1,1-1 0,-1 1-1,1 0 1,-1 0 0,1-1-1,0 3-1,0 7 1,1-1 0,1 0 0,-1 0 0,2 0 0,0 0 0,0 0 0,1 0 0,0-1 0,0 0 0,2 0 0,-1 0 0,5 5-1,12 17 419,2-1 0,27 27-419,-46-53 97,39 41 2288,8 2-1076</inkml:trace>
  <inkml:trace contextRef="#ctx0" brushRef="#br0" timeOffset="787.34">1254 465 4593,'7'-7'640,"13"-17"575,-20 23-1149,0 1 0,1-1 1,-1 1-1,0-1 0,1 1 0,-1-1 1,0 1-1,0 0 0,0-1 0,0 1 1,1-1-1,-1 0 0,0 1 0,0-1 1,0 1-1,0-1 0,0 1 0,0-1 1,0 1-1,0-1 0,0 1 1,-1-1-1,1 1 0,0-1 0,0 1 1,0-1-1,0 1 0,-1-1 0,1 1 1,0 0-1,-1-1 0,1 1 0,0-1 1,-1 1-1,1 0 0,0-1 0,-1 1 1,1 0-1,-1-1 0,1 1 1,-1 0-1,1 0 0,-1-1 0,1 1-66,-7-3 863,-1 0-1,1 0 1,-1 1-1,0 0 1,-2 0-863,0 1 319,0 1 1,0 0-1,0 0 1,1 1-1,-1 0 1,-2 1-320,-22 3 663,-1 3 1,-24 8-664,44-11 56,-1 0-1,1 2 1,1 0 0,-1 0 0,1 2 0,1-1-1,-1 2-55,12-9 4,-1 1-1,1 0 0,0 0 0,0 0 1,0 0-1,0 1 0,0-1 0,0 1 0,1-1 1,-1 1-1,1-1 0,0 1 0,-1 0 1,1 0-1,1-1 0,-1 1 0,0 0 0,1 0 1,-1 2-4,1-3 2,1 0 0,-1 0 0,0 0 0,1 0 0,0 0 0,0 0 0,-1 0 1,1 0-1,0 0 0,0 0 0,1 0 0,-1 0 0,0 0 0,1-1 0,-1 1 0,1-1 0,-1 1 1,1-1-1,0 0 0,0 1 0,0-1 0,-1 0 0,1 0 0,0 0 0,0 0 0,1-1-2,18 8 11,0-2 1,0 0-1,1-2 0,0 0 0,0-2 0,4 0-11,40 6 21,-48-5-12,1 0-1,0 2 0,-1 0 0,1 1 0,-1 0 0,14 9-8,-28-13 1,0 0 1,0 0-1,-1 1 0,1-1 1,0 1-1,-1 0 0,0 0 1,0 0-1,0 1 0,0-1 1,0 1-1,-1 0 0,0-1 0,1 1 1,-2 0-1,1 0 0,0 0 1,-1 1-1,1-1 0,-1 0 1,0 1-1,-1-1 0,1 0 1,-1 1-1,0-1 0,0 1 1,0-1-1,-1 1 0,1-1 0,-1 0 1,-1 4-2,-2 4 3,0 0 0,-1 0 1,0 0-1,-1 0 0,0-1 1,-1 0-1,0 0 0,0-1 0,-2 0 1,1 0-1,-1-1 0,0 0 1,-1 0-1,0-1 0,-3 1-3,6-4 8,-1 0-1,0 0 0,0 0 0,0-1 0,-1-1 1,1 1-1,-1-1 0,0-1 0,0 0 1,0 0-1,0-1 0,-1 0 0,1 0 1,0-1-1,0 0 0,-1-1 0,1 0 0,0 0 1,0-1-1,0 0 0,-4-2-7,9 2 7,0 0-1,1 1 0,-1-1 1,1-1-1,-1 1 1,1 0-1,0-1 1,0 0-1,0 1 0,0-1 1,0 0-1,0-1-6,2 3-68,0-1-1,0 0 0,0 1 1,0-1-1,1 0 1,-1 1-1,0-1 0,1 0 1,-1 0-1,1 0 1,-1 0-1,1 0 1,0 0-1,0 0 0,0 0 1,0 0-1,0 1 1,0-1-1,1 0 0,-1 0 1,1 0-1,-1 0 1,1 0-1,0 1 0,0-3 69,16-17-724</inkml:trace>
  <inkml:trace contextRef="#ctx0" brushRef="#br0" timeOffset="1219.978">1983 536 8058,'-3'-19'841,"2"11"-486,0 1-1,0 0 1,-1-1-1,0 1 1,-2-5-355,3 10 107,0 0 1,0 1 0,0-1 0,0 0 0,-1 0 0,1 1-1,-1-1 1,1 0 0,-1 1 0,1 0 0,-1-1 0,0 1-1,1 0 1,-1 0 0,0 0 0,0 0 0,0 0 0,0 0-1,0 0 1,0 1 0,-2-1-108,-11 0 343,1 0 0,0 0 0,0 2 0,-1 0 0,1 0 0,0 2 0,0-1 0,0 2-1,0 0 1,1 1 0,0 0 0,-1 1 0,2 0 0,-1 1-343,10-5 13,0-1 0,1 1 0,-1-1 0,1 1 0,-1 0 0,1 0-1,0 1 1,-1-1 0,1 0 0,0 1 0,1-1 0,-1 1-13,1-1 5,0-1 0,0 1 0,1 0 0,-1-1 0,1 1 0,-1 0 0,1 0 0,0-1 1,0 1-1,0 0 0,0 0 0,0-1 0,0 1 0,0 0 0,0-1 0,1 2-5,0 1 4,1 0-1,0 0 1,0 0 0,0 0-1,1-1 1,-1 1 0,1-1-1,0 1 1,0-1 0,0 0-1,0 0 1,1 0 0,-1-1-1,1 1 1,1 0-4,18 10 23,1-1 1,3 0-24,-8-4 13,0 1 0,-1 1 0,0 0 0,-1 1 0,8 7-13,-22-15 1,1 1 0,0-1 1,-1 1-1,0 0 0,1-1 1,-2 2-1,1-1 0,0 0 1,-1 0-1,0 1 0,0 0 1,0-1-1,0 1 0,-1 0 1,0 0-1,0 0 0,0 0 1,-1 0-1,0 0 1,0 0-1,0 0 0,0 0 1,-1 0-1,0 0-1,-1 3 3,0 1-1,-1-1 1,0 0-1,0 0 1,-1-1 0,0 1-1,0-1 1,-1 0 0,0 0-1,0 0 1,-1-1 0,0 1-1,0-1 1,0-1 0,-1 1-3,-7 5 8,-1 0 0,0-1 0,-1-1 0,0-1 0,0 0 0,-9 3-8,5-4 8,0-1 0,-1 0 1,1-1-1,-1-2 0,-1 0-8,10-2 6,-1 0 1,1-1-1,-1 0 0,1-1 0,-1-1 1,1 0-1,-1 0 0,1-1 0,-2-2-6,10 4 7,1-1 0,-1 1-1,1-1 1,-1 0-1,1 0 1,0 0 0,0-1-1,0 1 1,0-1 0,1 0-1,-1 0-6,1 2-5,1-1 0,0 1-1,0-1 1,1 1 0,-1-1 0,0 1-1,0-1 1,1 0 0,-1 1 0,1-1-1,0 0 1,-1 0 0,1 1-1,0-1 1,0 0 0,0 0 0,0 1-1,0-1 1,0 0 0,1 0 0,-1 1-1,1-1 1,-1 0 0,1 1-1,-1-1 1,1 1 0,0-1 5,25-30-68</inkml:trace>
  <inkml:trace contextRef="#ctx0" brushRef="#br0" timeOffset="1832.882">2372 660 5529,'-39'-2'2822,"39"2"-2668,-1 0-1,0 0 1,0 0 0,0 0-1,1 0 1,-1 0-1,0 0 1,0 0 0,0 0-1,0 0 1,1 1-1,-1-1 1,0 0 0,0 0-1,1 1 1,-1-1 0,0 0-1,1 1 1,-1-1-1,0 1 1,1-1 0,-1 1-1,0 0 1,1-1-154,0 1 87,0-1 0,0 1 0,0-1 0,0 1 0,0-1 1,0 1-1,0-1 0,1 1 0,-1-1 0,0 1 0,0-1 0,0 0 0,1 1 1,-1-1-1,0 1 0,1-1 0,-1 0 0,0 1 0,1-1 0,-1 0 0,0 1 1,1-1-1,-1 0 0,1 1 0,-1-1 0,1 0 0,-1 0 0,0 0 0,1 1 1,-1-1-1,1 0 0,0 0-87,7 3 210,0 0 0,1-1 0,-1 0 0,1-1 0,0 0 1,0 0-1,0 0 0,-1-1 0,1-1 0,0 0 0,0 0 0,1-1-210,1 0 37,-1 0-1,1-1 0,0 0 0,-1-1 0,0 0 1,1-1-1,-2 0 0,1-1 0,5-3-36,-12 6 10,1 0-1,-1 0 1,0 0 0,0 0-1,0-1 1,0 1 0,-1-1-1,1 0 1,1-2-10,-4 4 4,1 1 1,0 0-1,-1-1 1,1 1-1,-1-1 1,0 1-1,0-1 1,1 1-1,-1-1 1,0 1-1,0-1 1,0 1-1,0-1 1,-1 1-1,1-1 1,0 1-1,-1-1 1,1 1-1,-1 0 1,1-1-1,-1 1 1,1 0-1,-1-1 1,0 1-1,0 0 1,0 0-1,0-1 1,0 1-1,0 0-4,-4-3 8,1 1-1,-1 0 0,1 0 1,-1 0-1,0 1 0,0-1 0,0 1 1,0 0-1,-1 1 0,1-1 1,-1 1-1,1 0 0,-1 0 0,1 1 1,-1 0-1,1 0 0,-1 0 0,-1 1-7,-11 1 5,0 0-1,1 1 1,-1 2-1,1-1 1,-2 3-5,4-2 3,-1 1-1,1 0 1,0 1 0,1 1 0,0 1-1,0 0 1,0 1 0,-6 6-3,15-11 2,0 0-1,0 0 1,0 1 0,1 0-1,0-1 1,0 2 0,0-1-1,1 0 1,0 1 0,0-1-1,1 1 1,0 0 0,0 0-1,1 0 1,-1 0 0,1 0-1,1 0 1,0 1 0,0-1 0,0 0-1,1 0-1,0 4 4,1-1-1,0 0 1,1 0 0,0 0-1,1 0 1,0-1-1,0 1 1,1-1 0,0 0-1,1 0 1,4 5-4,-1-2 3,2-1 1,-1 0-1,1 0 1,1-1 0,0-1-1,1 0 1,10 6-4,-5-5 19,-1-1 1,1-1-1,0 0 1,1-2-1,0 0 1,0-1-1,0-1 1,1-1-1,-1 0 1,1-2-1,0 0 1,13-2-20,-19 0-79,-1-1 0,0-1 0,0 0 0,0 0 0,-1-2 0,1 1 0,-1-2 0,2 0 79,33-28-212</inkml:trace>
  <inkml:trace contextRef="#ctx0" brushRef="#br0" timeOffset="2215.321">2844 571 5705,'5'6'4854,"1"15"-3027,-6-20-1660,29 141 3722,-11-48-2869,-15-83-920,1 5 31,-1 0-1,-1 1 0,0-1 0,-1 0 0,0 4-130,-3-16 286,-2-10-142,-1-9 37,1-5-106,1-1 0,0 0 0,2 0 0,1 1 0,0-1-1,2 0 1,0 0 0,1 1 0,1-1 0,1 1 0,1 0 0,3-7-75,-6 21 12,0 1 0,0-1 0,1 1 0,-1 0-1,1 0 1,0 0 0,0 1 0,1 0 0,-1-1 0,1 1 0,0 1 0,0-1 0,1 1 0,-1 0-1,1 0 1,-1 0 0,1 1 0,0 0 0,0 0 0,4 0-12,2 0-201,-1 0-1,1 1 1,-1 0 0,1 1-1,-1 1 1,1 0 0,-1 0-1,0 1 1,1 0 0,10 5 201,24 10-824</inkml:trace>
  <inkml:trace contextRef="#ctx0" brushRef="#br0" timeOffset="2555.472">3516 63 9578,'4'-30'3969,"-2"20"-2417,1 10-528,-1 18-263,4 11-201,0 30-128,1 11-48,1 18-120,0 1-40,1-3-72,-5-2-16,0-7-48,-4-3-16,3 0-16,5-7 0,2-10 184,7-10-248,-10-22 56</inkml:trace>
  <inkml:trace contextRef="#ctx0" brushRef="#br0" timeOffset="2890.741">3332 561 10378,'-3'-15'4225,"15"11"-2945,14-2 9,19 1-241,6-4-464,11 6-320,-5-1-72,-4 4 24,4 2-200,-8 2 24</inkml:trace>
  <inkml:trace contextRef="#ctx0" brushRef="#br0" timeOffset="2891.741">4038 510 8714,'-4'-14'3897,"-6"14"-1713,7 10-640,5 9-471,0 6-209,5 13-360,0-3-120,0 12-168,3 8-88,-4 3-64,-1 4 224,-1-8-368,-1-11 3369,-4-12-2433</inkml:trace>
  <inkml:trace contextRef="#ctx0" brushRef="#br0" timeOffset="3246.101">4087 84 11210,'-13'-29'4609,"-13"-2"-2872,8 15-793,11 9-504,4 7-40,13 8 3041,9 9-2513</inkml:trace>
  <inkml:trace contextRef="#ctx0" brushRef="#br0" timeOffset="3582.884">4258 642 6769,'0'0'109,"0"-1"-1,0 1 1,-1 0-1,1-1 1,0 1-1,-1 0 0,1-1 1,-1 1-1,1 0 1,0 0-1,-1-1 1,1 1-1,-1 0 1,1 0-1,0 0 0,-1 0 1,1-1-1,-1 1 1,1 0-1,-1 0 1,1 0-1,-1 0 0,1 0 1,-1 0-1,1 0 1,-1 0-1,1 0 1,-1 1-1,1-1 1,0 0-1,-1 0 0,1 0 1,-1 0-1,1 1 1,-1-1-1,1 0 1,0 0-1,-1 1 0,1-1 1,0 0-1,-1 1 1,1-1-1,0 0 1,-1 1-1,1-1 1,0 1-1,0-1 0,-1 0 1,1 1-1,0-1 1,0 1-1,0-1 1,0 1-1,0-1 0,-1 1 1,1-1-1,0 1 1,0-1-1,0 1 1,0-1-1,0 1-108,0 3 227,0 0 0,0 0 0,0 0 0,0 0 0,1 0 0,0 4-227,9 22 799,1-1 1,1 0 0,12 20-800,-10-23 182,-2 1 0,-1 0 0,-1 1 0,0 3-182,-9-24 23,1 0 0,-1 0-1,-1 0 1,0 1 0,0 0-23,-5 11 53,5-18-50,0-1-1,-1 0 1,1 1 0,0-1 0,-1 1 0,1-1 0,-1 0 0,1 1-1,-1-1 1,1 0 0,-1 1 0,1-1 0,-1 0 0,1 0 0,-1 0-1,1 1 1,-1-1 0,1 0 0,-1 0 0,1 0 0,-1 0 0,1 0-1,-1 0 1,1 0 0,-1 0 0,0 0 0,1 0 0,-1 0 0,1 0-3,-1-1 4,-1 0 1,1 0 0,0 1 0,0-1-1,0 0 1,0 0 0,0 0 0,0 0-1,1 0 1,-1 0 0,0-1 0,0 1 0,1 0-1,-1 0 1,1-1 0,-1 1 0,1 0-1,-1 0 1,1-1 0,0 1 0,0-1-5,-6-33 38,5 32-32,-2-30 15,0-1 0,3 0 1,1 1-1,1-8-21,0 24 13,1-1 0,0 1-1,2 0 1,-1 0-1,2 0 1,1 0 0,0 1-1,7-13-12,-10 22 15,1 1-1,-1-1 1,1 1 0,0 0-1,1 1 1,-1-1-1,1 1 1,0 0-1,1 0 1,-1 1 0,1 0-1,0 0 1,0 0-1,0 1 1,0 0 0,1 0-1,6-1-14,-5 3 4,-1 0-1,1 0 1,-1 1-1,1 0 1,-1 0-1,1 1 1,-1 0-1,0 0 1,1 1-1,-1 0 1,0 1-1,0 0 1,0 0-1,-1 1 1,1 0-1,4 3-3,-2-1 2,-1 1 0,1 0 0,-1 0 0,-1 1 0,1 0-1,-1 1 1,-1 0 0,1 0 0,-2 1 0,3 4-2,-2-1 5,0 1 0,-1 0 0,0 1 0,-1-1 1,-1 1-1,-1 0 0,2 14-5,0 24-311,-2 1-1,-3 24 312,0-31-249</inkml:trace>
  <inkml:trace contextRef="#ctx0" brushRef="#br0" timeOffset="4095.279">5178 679 8738,'-2'-9'622,"-1"1"0,1 0 0,-1 1-1,0-1 1,-1 1 0,0-1 0,0 1 0,-1 0 0,0 0 0,0 1 0,0 0 0,-1 0 0,0 0-1,-2-1-621,4 3 105,-1 1 0,1 0 0,-1 0 0,1 1 0,-1-1-1,0 1 1,0 0 0,0 0 0,-1 1 0,1-1 0,0 1-1,-1 0 1,1 1 0,0-1 0,-1 1 0,1 0 0,-1 0 0,1 1-1,0 0 1,-1 0 0,1 0 0,-3 1-105,4 0 14,0-1-1,-1 1 1,1 0 0,0 1 0,0-1 0,0 1-1,0-1 1,1 1 0,-1 0 0,1 0 0,-1 1-1,1-1 1,0 1 0,1 0 0,-3 3-14,1 0 8,1 0 0,0-1 0,1 1 0,-1 0 0,2 0 0,-1 0 0,1 1 0,0-1 0,0 7-8,0 0 4,2 1 1,0-1-1,1 1 1,0-1-1,1 1 0,0-1 1,1 0-1,1 0 1,7 12-5,-7-16 5,0 0 0,1-1-1,0 0 1,1-1 0,0 1 0,1-1 0,0-1 0,0 1 0,0-1 0,1-1 0,0 0 0,2 1-5,-7-4 2,1 0-1,0-1 0,0 0 1,0 0-1,0 0 1,1 0-1,-1-1 0,0 0 1,1 0-1,-1 0 1,1-1-1,-1 0 0,1 0 1,-1 0-1,1-1 1,-1 0-1,1 0 0,-1 0 1,0-1-1,0 1 1,1-1-1,-1 0 0,0-1 1,-1 0-1,2 0-1,-3 1 1,1-1 1,-1 1-1,0-1 0,0 0 0,0 0 0,0 0 0,0-1 0,0 1 0,-1-1 1,0 1-1,0-1 0,0 0 0,0 0 0,0 0 0,0-2-1,-1-1 2,1 1-1,-1-1 1,0 0-1,-1 0 1,0 0 0,0 0-1,0 1 1,-1-1-1,0-2-1,-5-15 6,0 1 0,-2-1 0,-1 2 0,-10-22-6,16 39 1,-1-5 2,1 2-2,-1 1 0,1 0 1,-1-1-1,-5-5-1,9 13 0,0 0 0,0 0 0,0 0 0,0 0 0,0-1 0,0 1 0,0 0 0,0 0 0,0 0 0,-1 0 0,1 0 0,0-1 0,0 1 0,0 0 0,0 0 0,0 0 0,0 0 0,0 0 0,0 0 0,-1 0 0,1 0-1,0 0 1,0 0 0,0-1 0,0 1 0,0 0 0,-1 0 0,1 0 0,0 0 0,0 0 0,0 0 0,0 0 0,0 0 0,-1 0 0,1 0 0,0 0 0,0 0 0,0 0 0,0 0 0,0 0 0,-1 0 0,1 0 0,0 1 0,0-1 0,0 0 0,0 0-1,0 0 1,0 0 0,-1 0 0,1 0 0,0 0 0,0 0 0,0 0 0,0 1 0,0-1 0,0 0 0,0 0 0,0 0 0,0 0 0,0 0 0,-1 0 0,1 1 0,0-1 0,0 0 0,0 0 0,0 0 0,0 0 0,0 0 0,0 13-7,6 35 5,3-1-1,2 0 1,2 0 0,16 39 2,-10-41 36,1 0-1,3-1 1,1-1 0,9 9-36,-3-5 38,-22-34-13,-1 0-1,0 0 1,-1 0-1,-1 1 1,2 8-25,-5-15 8,0 0 1,-1 0-1,0 0 1,-1 0-1,1 0 0,-1 1 1,-1-1-1,0 0 1,1 0-1,-2 0 1,1 0-1,-2 3-8,-1 2 32,-1-1 1,-1 0-1,0 0 0,0 0 1,-1 0-1,0-1 0,-1 0 0,0-1 1,-1 1-1,0-2 0,0 1 1,-1-1-1,0-1 0,0 0 1,-1 0-1,0-1 0,-3 1-32,3-1 24,0-1 0,0-1 0,0 0 0,-1-1 0,0 0 0,1-1 0,-1 0 0,0 0 0,0-2 0,0 1 0,0-2 0,0 1 1,0-2-1,0 1 0,0-2 0,0 0 0,-10-4-24,9 2 145,1-1 1,0-1 0,0 0-1,1 0 1,0-1 0,0-1-1,1 0 1,0 0 0,0-1-1,1 0 1,1-1 0,-1 0-1,2 0 1,0-1 0,0 0-1,1 0 1,-3-8-146,-7-26 1028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9:26.5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294 49 4153,'1'-3'484,"-1"0"-1,1 0 1,0 0 0,0 0 0,0 0-1,1 0 1,-1 0 0,1 1-1,-1-1 1,1 0 0,0 1 0,0-1-1,0 1 1,2-2-484,-3 4 116,0-1 1,0 0-1,0 0 1,1 1-1,-1-1 0,0 1 1,0-1-1,1 1 0,-1 0 1,1-1-1,-1 1 0,0 0 1,1 0-1,-1 0 0,0 0 1,1 0-1,-1 0 0,1 1 1,-1-1-1,0 0 0,1 1 1,-1-1-1,0 1 0,1-1 1,-1 1-1,0 0 0,0-1 1,0 1-1,0 0 0,1 0 1,-1 0-1,0 0 0,0 1-116,22 20 382,-1 1 0,-2 2-1,0 0 1,2 6-382,4 5 219,25 40 37,-32-45-95,1-2 0,7 7-161,-30-46 716,2 6-676,0-1 1,-1 1-1,1 0 1,-1 0-1,1 0 0,-1 0 1,0 0-1,-1 0 1,0 0-41,-14-18 196,0 2 1,-18-16-197,28 29 56,-12-13 118,-1 1-1,-1 1 1,-1 0 0,0 2-1,-1 1 1,-10-5-174,24 16 35,-1 0 1,1 0 0,-1 1-1,1 0 1,-1 0-1,0 1 1,0 1-1,-10-1-35,13 2 6,0 0 0,0 1 0,0 0 0,0 0-1,1 0 1,-1 1 0,0 0 0,0 0 0,1 1 0,-1 0-1,1 0 1,0 1 0,-3 2-6,-1 1 3,1 1 0,1 0 0,-1 0 1,2 1-1,-1 0 0,1 0 0,0 1 0,1 0 0,0 0 0,-3 9-3,-8 19 40,2 1 0,-2 14-40,11-32 30,0 1 0,2 0 1,0 1-1,2-1 0,0 1 1,1-1-1,2 1 1,0-1-1,2 0 0,0 1 1,1-1-1,2 0 0,1 3-30,-2-10 15,0-1-1,1 1 0,1-1 1,0 0-1,1-1 0,1 0 1,0 0-1,0-1 0,1 0 1,1-1-1,0 0 0,1 0 1,0-1-1,0-1 0,1 0 0,0-1 1,1 0-1,0-1 0,5 2-14,8 0 41,0 0-1,0-2 0,1-1 0,0-1 0,0-1 0,0-1 0,0-2 0,1-1 0,-1-1 0,26-5-40,-30 2 667,-1-1-1,1-2 0,-1 0 0,21-10-666,21-14 1159</inkml:trace>
  <inkml:trace contextRef="#ctx0" brushRef="#br0" timeOffset="416.977">1036 272 8682,'-1'-9'1498,"1"5"-957,-1 1 0,0-1-1,1 1 1,0-1 0,0 1 0,0-1 0,0 1-1,0-1 1,1 1 0,0-1 0,0 0-541,-1 4 53,1 0 1,-1 0-1,0-1 1,1 1-1,-1 1 1,1-1-1,-1 0 1,1 0-1,-1 0 1,0 0-1,1 0 1,-1 0-1,1 0 1,-1 1-1,0-1 1,1 0-1,-1 0 1,0 0-1,1 1 1,-1-1-1,0 0 1,1 1-1,-1-1 1,0 0-1,1 1 1,-1-1-1,0 0 1,0 1-1,0-1 1,1 0-1,-1 1 1,0-1-1,0 1 1,0-1-1,0 1-53,8 16 490,-7-15-404,4 13 211,0 1-1,-1-1 0,-1 1 1,0 0-1,-1 5-296,3 84 434,-4-67-324,-1 48 252,-3 0 1,-4-1-1,-9 31-362,12-97 108,2-6-31,0-1 0,0 1 0,1 0 0,1 5-77,-1-16 13,1 0 0,1 1 0,-1-1 0,0 0 0,0 0 0,1 1 0,-1-1 0,1 0 0,0 0 0,0 0 0,0 0 0,0 0 0,0 0 0,0 0 0,0 0 0,1-1 0,-1 1 0,0 0 0,1-1 0,0 1 0,-1-1 0,1 1 0,0-1 0,0 0 0,0 0-1,1 1-12,3 0 23,0 0-1,0-1 1,0 0-1,1 0 1,-1 0-1,0-1 0,1 0 1,-1 0-1,0 0 1,1-1-23,64-13 122,-69 14-119,121-33 140,-60 15 926,0 3-1,1 2 1,47-2-1069,-34 15 1064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9:34.5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311 136 6625,'55'-56'2768,"-42"44"764,-20 21-492,-3-5-2808,1 2 0,0-1 0,-1 1 0,2 0 0,-1 1 0,1 0 0,0 1 0,-1 2-232,-12 9 234,-32 23 248,24-20-282,1 2-1,-1 3-199,20-19 21,1 1 0,1 1 0,-1-1 1,2 1-1,-1 1 0,1-1 0,1 1 0,-1 2-21,5-11 2,-7 22 37,11-18-13,8-12-1,13-16 13,-1-1-1,-1 0 0,13-19-37,-6 6 30,15-11-30,66-54 27,-58 55 159,-50 51-28,-6 11-128,-5 20-7,-5 15 283,3 1 0,-4 52-306,-1 107 217,12-140-167,-1 16 56,4 3-106,2-60 17,1 0 1,2-1-1,1 1 1,7 23-18,-9-47-1698,-11-15-1376,-2 4 1775</inkml:trace>
  <inkml:trace contextRef="#ctx0" brushRef="#br0" timeOffset="366.465">120 945 4569,'-28'3'3589,"-21"3"920,46-6-4154,-1 1 0,1 0-1,0 0 1,0 0 0,0 1-1,-1-1 1,1 1 0,0-1-1,1 1 1,-1 0 0,-2 2-355,5-4 43,-1 1 0,1-1 1,0 0-1,0 0 0,0 0 0,-1 0 1,1 1-1,0-1 0,0 0 0,0 0 1,0 0-1,0 0 0,0 1 0,-1-1 1,1 0-1,0 0 0,0 1 0,0-1 1,0 0-1,0 0 0,0 0 0,0 1 1,0-1-1,0 0 0,0 0 0,0 1 1,0-1-1,0 0 0,0 0 0,0 1 1,0-1-1,0 0 0,0 0 0,0 0 1,0 1-1,1-1 0,-1 0 0,0 0 0,0 0 1,0 1-1,0-1 0,0 0-43,13 5 814,22-3-224,-31-2-417,24-2 174,1 0 0,-1-3 0,0 0 0,0-1 0,18-8-347,0 1 217,19-1-217,-32 9 570,0 1 1,0 2-1,0 1 0,0 2 0,30 4-570,5 8 1113</inkml:trace>
  <inkml:trace contextRef="#ctx0" brushRef="#br0" timeOffset="1088.101">982 196 5217,'-6'-23'7243,"4"19"-898,-3 50-5987,-2 0 0,-2 0 0,-15 42-358,8-32 243,3 1 0,-2 30-243,13-68 45,0-1 0,2 0-1,0 0 1,1 0 0,1 0-1,0 0 1,2 0 0,0 0 0,1 0-1,1 1-44,-2-10-3,-1-1-1,1 1 0,1-1 1,-1 0-1,1 0 0,1-1 1,0 1-1,0-1 0,0 0 1,1-1-1,0 0 0,0 0 1,1 1 3,-4-5 10,1 1 0,-1-1 1,1 0-1,0 0 0,-1 0 1,1-1-1,0 1 0,0-1 1,0 0-1,0-1 0,0 1 1,0-1-1,0 0 0,0 0 1,0-1-1,0 0 0,0 1 1,0-2-1,0 1 0,0 0 1,0-1-1,-1 0 0,1 0 0,3-3-10,6-3 16,0-1 0,0-1 0,-1 0-1,-1-1 1,0 0 0,0-1-1,-1 0 1,-1-1 0,0 0-1,-1-1 1,0 0 0,-1 0-1,0-1 1,-2 0 0,0 0 0,0-1-1,2-12-15,7-54 355,0-29-355,0 0-27,3-58-289,-14 158 309,2 11-7,-5 1 12,0 0 1,-1 0 0,1 0-1,0 1 1,-1-1-1,1 0 1,0 0 0,-1 1-1,0-1 1,1 1-1,-1-1 1,0 0-1,0 1 1,0-1 0,0 1-1,0-1 2,2 90 6,-2 3 72,5 0 0,11 57-78,-12-131 89,0-1 0,1 1 1,1-1-1,0 0 1,2 0-1,0-1 1,1 0-1,1-1 1,1 0-1,0 0 1,1-1-1,1 0 0,11 10-89,29 18 434</inkml:trace>
  <inkml:trace contextRef="#ctx0" brushRef="#br0" timeOffset="1561.461">1803 242 6601,'-15'-9'3902,"-1"1"-1,-14-6-3901,9 5 2638,82 8 474,23 0-2457,-1-4 0,32-7-655,-36 2 134,0 4-1,58 4-133,-126 2-2,39 5 209,-46-5-249,-1 1 0,1 0-1,-1 0 1,0 0 0,1 0 0,-1 1-1,0-1 1,0 1 0,0 0 0,0 0-1,3 2 43,1 7-815,-6 1 267</inkml:trace>
  <inkml:trace contextRef="#ctx0" brushRef="#br0" timeOffset="1916.572">2151 235 9202,'-69'-4'8094,"68"4"-8039,1 0 0,-1 0 1,1 0-1,-1 0 1,1 0-1,-1 0 0,1 0 1,-1 0-1,1 0 1,-1 1-1,1-1 0,-1 0 1,1 0-1,0 1 0,-1-1 1,1 0-1,-1 1 1,1-1-1,0 1 0,-1-1 1,1 0-1,0 1 1,-1-1-1,1 1 0,0-1 1,0 1-1,-1-1 0,1 1 1,0-1-1,0 0 1,0 1-1,0 0 0,0-1 1,0 1-1,0-1 0,0 1 1,0-1-1,0 1 1,0-1-1,0 1 0,0-1 1,0 1-1,0-1 1,0 1-1,1-1-55,6 29 414,-5-23-266,7 26 117,-2 1-1,-1 0 1,1 27-265,-1 99 174,-2-39-39,0-80-40,2-1 0,5 14-95,-3-10-1563,-5-24-2435,-2-4 1687</inkml:trace>
  <inkml:trace contextRef="#ctx0" brushRef="#br0" timeOffset="2302.983">1847 1030 9866,'-17'14'4433,"-1"-7"-2048,7 0-521,13 0-408,14-3-311,19-4-401,12-5-136,34-9-312,5-3-96,29 0-120,5 2 104,-14 5 88,-6 9 2145,-24 1-1721</inkml:trace>
  <inkml:trace contextRef="#ctx0" brushRef="#br0" timeOffset="2739.897">3053 351 10402,'-8'-2'779,"0"0"1,-1 1-1,1 1 0,0-1 1,-1 1-1,-4 1-779,7 0 150,0 0 0,0 0 0,1 1 1,-1-1-1,1 1 0,-1 0 0,1 1 0,0 0 0,0-1 1,0 1-1,0 1 0,1-1 0,-1 1 0,1 0 0,-2 2-150,2-2 52,1 0 0,-1 0-1,1 0 1,0 1 0,1-1 0,-1 1-1,1 0 1,0-1 0,0 1-1,0 0 1,1 0 0,0 1-1,0-1 1,0 1-52,0 1 65,1 1-1,0 0 1,1 0 0,0 0-1,0-1 1,0 1 0,1 0-1,0-1 1,1 1-65,6 14 228,1-1-1,0 0 1,2 0 0,1-1 0,13 16-228,-20-28 65,14 19 246,-1 1 0,0 1-1,2 9-310,-16-27 58,0-1 0,-1 1 0,-1 0 0,0 0 0,0 0 0,-1 1 0,0-1 0,-1 1 0,-1-1 0,0 1 0,-1 8-58,-7 36 204,7-52-186,0-1 0,0 1 0,0 0 0,-1-1 0,1 1 0,-1-1 0,0 0 0,0 1 0,0-1 0,-1 0 1,1 0-1,-1 0 0,-1 1-18,3-4 5,0 1 1,1 0-1,-1-1 1,0 1-1,0-1 1,0 1-1,0-1 1,0 0-1,0 1 1,0-1-1,0 0 1,0 0-1,0 0 1,0 0-1,0 1 1,0-1-1,0-1 1,0 1-1,0 0 1,0 0-1,0 0 1,1 0-1,-1-1 1,0 1-1,0 0 1,0-1-1,0 1 1,0-1-1,0 1 1,0-1-1,1 1 1,-1-1-1,0 0 1,0 1-1,1-1 1,-2-1-6,-1-2 20,-1-1 0,1 1 0,0-1 0,0 0 0,-1-4-20,-9-20 34,1-1 1,1 0-1,2 0 0,1-1 0,2 0 0,-1-11-34,0-28 26,2 1-1,4-28-25,2 41 6,2 1 0,3-1 0,7-24-6,-8 54-2,2 1 1,0 0 0,2 0 0,0 1 0,2 0 0,1 0 0,1 2-1,6-9 2,-14 23-2,2 0 0,-1 1-1,1-1 1,0 1-1,0 1 1,1-1-1,0 1 1,0 1 0,5-3 2,-9 6-2,0 0 1,1 0 0,-1 0-1,1 0 1,-1 1 0,1 0-1,0 0 1,0 0 0,-1 0 0,1 1-1,0 0 1,0 0 0,0 0-1,-1 1 1,1-1 0,0 1-1,0 0 1,-1 1 0,4 0 1,-1 1-1,0 0 1,0 1 0,0 0-1,-1 0 1,0 0-1,0 1 1,0-1 0,0 1-1,-1 1 1,0-1-1,0 1 1,0 0 0,-1 0-1,0 1 1,1 1 0,-1 2-4,0-1 0,0 1 0,-1 0 0,0 0 0,-1 0 1,0 0-1,-1 0 0,0 0 0,-1 1 0,0 4 4,-2 12-6,-1 0-1,-2 0 1,-1-1-1,-1 1 1,-1-1 0,-1-1-1,-1 1 1,-3 2 6,7-15-15,-1 0 0,-1-1 1,1 0-1,-2-1 0,0 1 1,0-2-1,-1 1 1,0-1-1,-4 2 15,7-6 190,0-1 1,0 0 0,-1-1-1,1 0 1,-1 0 0,0 0-1,0-1 1,0 0-1,-1-1 1,1 0 0,-1 0-1,1-1 1,-1 0-1,1 0 1,-7-1-191,3 0 1034</inkml:trace>
  <inkml:trace contextRef="#ctx0" brushRef="#br0" timeOffset="3172.11">3627 1002 8930,'-26'-43'4089,"28"48"-1985,10 5-880,9 1 9,11 6-457,-4 3-136,2 9-264,-1 4-112,-14 9-168,-8 2-24,-11-5-16,-11-3 24,-1-1 448,4-3 2697,2-4-2297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9:31.7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195 28 8538,'0'-1'206,"-1"0"-1,1-1 1,-1 1 0,1-1-1,-1 1 1,1 0 0,-1 0 0,0-1-1,0 1 1,1 0 0,-1 0 0,0 0-1,0 0 1,0 0 0,0 0-1,-1 0 1,1 0 0,0 0 0,0 0-1,0 1 1,-1-1 0,1 1 0,0-1-1,-1 1 1,1-1 0,-1 1-1,1-1 1,-1 1 0,1 0 0,0 0-1,-1 0 1,1 0 0,-1 0 0,0 0-206,-1 1 123,-1 0 1,1 0-1,0 0 1,-1 1-1,1-1 1,0 1-1,0-1 1,0 1-1,0 0 1,0 0-1,1 1 1,-1-1-1,1 1 1,-1-1-1,1 1-123,-9 11 188,1 1 1,0 0-1,1 1 1,1-1-1,0 2 1,1-1-1,1 1 1,1 0-1,-1 8-188,-4 21 328,2 1 1,-2 46-329,8-35 83,3 0 0,2 0 0,2 0 0,3-1 1,3 0-1,2 0 0,3-1 0,2-1 1,2-1-1,3 0-83,-12-28 56,1-1 0,1-1 0,11 16-56,-19-32 40,1-1 0,0 1 0,1-1 0,-1 0 0,1-1 0,1 1 0,-1-2 0,1 1 0,0-1 0,0 0 0,1 0 0,4 1-40,1-2 45,-1 0-1,1-1 1,1 0 0,3-1-45</inkml:trace>
  <inkml:trace contextRef="#ctx0" brushRef="#br0" timeOffset="511.919">548 797 8930,'-20'-29'1267,"12"18"-336,0-1 1,-1 2-1,0-1 1,-2 0-932,14 14 280,1-1-1,-1 1 1,1-1 0,0 0-1,0 0 1,0-1-1,0 1 1,0-1 0,0 1-1,0-1 1,4 0-280,50 5 794,-34-5-541,0-1 0,0-1 1,-1-1-1,1-2-253,-16 3 62,-1 0 0,0-1 0,1 1 0,-1-2 1,0 1-1,0-1 0,0 0 0,-1-1 0,1 1 1,-1-2-1,0 1 0,0 0 0,0-1 0,4-5-62,-7 7 14,-1 0-1,0 0 1,0-1-1,-1 1 1,1 0 0,-1-1-1,1 1 1,-1-1-1,0 1 1,-1-1-1,1 0 1,0 1-1,-1-1 1,0 0 0,0 0-1,0 1 1,-1-1-1,1 0 1,-1 0-1,0 1 1,1-1-1,-2 1 1,1-1 0,0 1-1,-1-1 1,0 1-1,0 0 1,-1-2-14,0-1 4,-1 1 0,0-1 0,-1 1 1,1 0-1,-1 0 0,0 1 0,0 0 0,-1-1 1,1 2-1,-1-1 0,0 1 0,0-1 1,0 2-1,0-1 0,-5-1-4,2 2 2,1 0 0,-1 1 0,1 0 1,-1 0-1,0 0 0,1 2 0,-1-1 0,1 1 0,-1 0 1,0 0-1,1 1 0,0 1 0,-1-1 0,1 1 0,0 0 1,1 1-1,-7 4-2,5-3 8,1 1 0,-1 1 0,1 0-1,1 0 1,-1 1 0,1 0 0,1 0 0,-1 0 0,1 1 0,1 0 0,0 0 0,0 0 0,1 1 0,-3 7-8,4-7 10,0 0 0,0 0 0,1 1 0,0-1 0,1 1 0,0-1 0,1 1 0,0-1-1,1 1 1,0-1 0,0 1 0,1-1 0,1 0 0,-1 1 0,5 8-10,-1-6 7,0 0-1,1-1 1,1 1-1,0-2 1,1 1-1,0-1 1,0 0 0,1-1-1,1 0 1,-1 0-1,5 1-6,1 0 40,0 0 1,0-1-1,2-1 0,-1 0 0,1-1 1,0-1-1,0-1 0,10 2-40,-13-5 90,0 0 0,0-1 0,0 0-1,0-1 1,1-1 0,-1 0 0,0-2 0,0 1 0,0-2 0,9-2-90,28-13 280</inkml:trace>
  <inkml:trace contextRef="#ctx0" brushRef="#br0" timeOffset="879.863">1216 875 11138,'0'0'4505,"-4"0"-2632,4 4-1537,-1-4 72,1 0 1192,0 0-1184</inkml:trace>
  <inkml:trace contextRef="#ctx0" brushRef="#br0" timeOffset="1532.225">1812 659 4905,'3'-4'611,"2"-2"482,-1-1-1,1 0 0,-1 0 1,0 0-1,-1 0 1,2-4-1093,-4 9 140,-1 0 0,1 0 0,-1 0 0,0 1 0,0-1 0,1 0 0,-1 0 0,0 0 0,-1 0 0,1 0 0,0 0 0,0 0 0,-1 0-1,1 0 1,-1 1 0,0-1 0,0 0 0,1 0 0,-1 1 0,0-1 0,-1 0 0,1 1 0,0-1 0,0 1 0,-1 0 0,1-1 0,0 1 0,-1 0 0,-1-1-140,-2-2 116,-1 1 1,1 0-1,-1 0 0,0 1 0,0-1 1,0 1-1,-1 1 0,1-1 0,0 1 1,-1 0-1,1 1 0,0-1 0,-1 1 1,1 0-1,-1 1 0,1 0 0,-1 0 1,1 0-1,-1 1-116,-3 0 48,-1 2 1,1-1-1,0 1 0,0 1 1,1-1-1,-1 2 0,1-1 1,0 1-1,0 1 0,1 0 1,-1 0-49,3 0 10,0 0 1,0 1-1,0-1 1,1 1 0,0 0-1,1 1 1,-1-1-1,2 1 1,-1 0 0,1 0-1,1 0 1,-1 0-1,2 1 1,-1-1 0,1 5-11,0-8 2,1-1 0,0 0 0,1 1 1,-1-1-1,1 1 0,0-1 1,0 0-1,0 0 0,1 0 1,0 1-1,0-2 0,0 1 1,1 0-1,0 0 0,-1-1 1,2 1-1,-1-1 0,0 0 1,1 0-1,0 0 0,0 0 0,0-1 1,0 0-1,1 0 0,-1 0 1,1 0-1,2 0-2,-1 0 9,1-1 0,0 0 1,0 0-1,0-1 0,0 0 0,0 0 0,0 0 0,0-1 0,0 0 1,0-1-1,0 1 0,0-1 0,0-1 0,0 0 0,0 1 1,0-2-1,0 1 0,-1-1 0,1 0 0,4-4-9,-4 3 2,1 0-1,-1-1 1,0 0-1,-1-1 1,1 0-1,-1 0 0,0 0 1,-1-1-1,0 1 1,0-1-1,0-1 1,-1 1-1,0-1 1,0 1-1,-1-1 1,0 0-1,1-3-1,-3 5 5,0 0-1,-1 0 1,1 0-1,-1 0 1,0 0-1,-1 0 1,0 0-1,0 0 1,0 0 0,0 0-1,-1 1 1,0-1-1,-3-5-4,2 4 5,-1 0-1,1 0 0,-2 0 1,1 1-1,-1 0 0,0 0 1,0 0-1,-1 0 0,0 1 1,-1-1-5,6 5 0,0 0 0,1 1 0,-1-1 0,0 0 0,0 1 0,0-1 0,0 0 0,-1 1 1,1-1-1,0 1 0,0 0 0,0-1 0,0 1 0,0 0 0,-1 0 0,1-1 0,0 1 0,0 0 0,-1 1 0,1-1 0,0 0 0,1 1-1,-1-1 1,1 0 0,-1 1-1,0-1 1,1 1-1,-1-1 1,1 1 0,0-1-1,-1 1 1,1 0 0,-1-1-1,1 1 1,0-1 0,0 1-1,-1 0 1,1-1 0,0 1-1,0 0 1,0 0-1,-1-1 1,1 1 0,0 0 0,0 5-3,0 0 0,0 0 0,0 0 0,1 0 0,-1 0 0,2 0 0,0 2 3,9 26 0,2 0 1,2 0-1,1-2 0,1 0 1,7 7-1,30 58 2,-47-82-9,32 62 366,3 20-359,-33-74 183,-1 1 0,-1 0 0,-1 0 0,-2 1 1,0 0-1,0 12-183,-4-25 27,-1 0 1,-1 0-1,1 0 1,-2-1-1,0 1 1,0-1-1,-1 0 1,0 0 0,-1 0-1,0 0 1,-1-1-1,0 0 1,-1 0-1,0-1 1,0 1-1,-1-1 1,-1-1-1,1 0 1,-1 0-1,0-1 1,-1 0-1,0 0 1,0-1 0,0 0-1,-1-1 1,0 0-1,0-1 1,-7 2-28,12-5-4,-1-1 1,0 1-1,0-1 1,1 0 0,-1-1-1,0 0 1,0 0 0,1 0-1,-1-1 1,1 1-1,-1-2 1,1 1 0,0-1-1,0 0 1,0 0 0,0-1-1,0 1 1,1-1-1,-3-3 4,-4-3-49,1 0 0,0-1 0,0-1 0,1 0 0,1 0-1,0 0 1,1-1 0,0-1 49,5 9 131,1 1 0,-1-1 0,1 1 0,0-1 0,1 0 0,-1 0 1,1 1-1,0-1 0,0 0 0,0 0 0,1 0 0,0 0 0,0-1 0,0 1 0,1-1-131,9-25 936</inkml:trace>
  <inkml:trace contextRef="#ctx0" brushRef="#br0" timeOffset="1904.533">2336 850 12619,'-16'0'5145,"0"7"-3721,6 0-512,-1-3-152,7-1-247,4 0 263,11-3-496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3:42.9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1 836 6737,'2'-27'1147,"-1"12"113,0 0 0,1 0-1,1 1 1,2-6-1260,-5 19 73,0 1 0,0-1 0,0 1 1,0-1-1,0 1 0,0-1 0,0 0 0,0 1 1,0-1-1,1 1 0,-1-1 0,0 1 0,0-1 1,1 1-1,-1-1 0,0 1 0,1 0 0,-1-1 1,1 1-1,-1-1 0,0 1 0,1 0 0,-1-1 1,1 1-1,-1 0 0,1-1 0,-1 1 0,1 0 1,-1 0-1,1 0 0,0-1-73,0 2 58,0-1 0,0 1 0,-1-1-1,1 1 1,0-1 0,0 1 0,0 0 0,-1 0 0,1-1 0,0 1-1,-1 0 1,1 0 0,0 0 0,-1-1 0,1 1 0,-1 1-58,19 41 680,32 150 686,-23-78-853,-24-90-360,-3-18-86,0-1 0,0 0 0,0 0-1,1 0 1,0 0 0,0-1-1,1 1 1,0 1-67,-10-63 1054,5 23-1032,1 0 0,2-1 0,1 1 0,6-28-22,-4 40-2,1-1 1,1 1 0,5-12 1,-10 29-6,1-1 0,0 0 0,0 1 0,1-1 0,-1 1 0,1 0 0,0-1 0,0 1 0,1 1 0,-1-1 0,1 0 1,-1 1-1,1 0 0,0 0 0,1 0 0,-1 0 0,0 1 0,5-2 6,-6 3-5,0 0-1,1 1 1,-1 0 0,1-1-1,-1 1 1,0 0-1,1 1 1,-1-1 0,1 1-1,-1-1 1,0 1 0,1 0-1,-1 0 1,0 1-1,0-1 1,0 1 0,0-1-1,0 1 1,0 0 0,-1 0-1,1 0 1,0 1 5,9 8-10,0 0 0,-1 1 0,0 1 0,1 2 10,2 3-6,4 4 7,0-1 0,1-2 0,1 0 0,1-1 0,0 0 1,7 1-2,-22-15 1,0 0 0,0 0 1,1-1-1,-1 0 1,1 0-1,0-1 1,0 0-1,0 0 1,0-1-1,0 0 0,0 0 1,0 0-1,1-1 1,-1 0-1,0-1 1,0 1-1,1-1 0,-1-1 1,0 1-1,0-1 1,0-1-1,-1 1 1,1-1-1,-1 0 1,1-1-1,2-1-1,7-5-6,-1-1-1,0 0 1,-1-1-1,-1-1 1,0 0-1,0 0 1,-1-1 0,9-16 6,-16 22 2,0-1 0,0 1 0,-1-1 0,-1 0 0,1 0 0,-2-1 0,1 1 0,-1-1 0,0 1 0,-1-1 0,0 0 0,-1 1 0,0-1 0,-1 0 0,0 0 0,0 1 0,-3-9-2,2 9 1,-1-1 1,0 1-1,-1 0 1,0 0 0,-1 1-1,-4-8-1,7 13-1,1 1-1,-1 0 1,0 0-1,0 0 1,0 0-1,0 0 1,0 1-1,0-1 1,0 0-1,-1 1 1,1 0-1,-2-1 2,2 1-2,1 1 0,-1 0-1,1-1 1,-1 1 0,1 0 0,-1 0 0,0 0-1,1 0 1,-1 0 0,1 0 0,-1 1 0,1-1-1,-1 0 1,1 1 0,-1 0 0,1-1-1,-1 1 1,1 0 0,-1-1 0,1 1 0,0 0-1,-1 1 3,-3 2-3,0 1-1,0 0 1,0 0 0,1 0-1,0 1 1,0 0-1,0 0 1,1 0-1,0 0 1,0 0-1,0 3 4,-7 18 2,2 1 0,0 2-2,6-25 1,-7 29 9,2-1-1,0 1 1,3 0 0,-1 27-10,5-51 8,0 0 1,1 0-1,0 0 1,0 0-1,1 0 0,1-1 1,-1 1-1,2 0 1,-1-1-1,1 0 1,1 0-1,-1 0 1,2 0-1,-1-1 0,1 0 1,0 0-1,1 0 1,4 3-9,4 1 119,0-1 0,1 0 1,0-2-1,1 0 0,0 0 1,0-2-1,1 0 1,0-1-1,0-1 0,1 0-119,61 14 374</inkml:trace>
  <inkml:trace contextRef="#ctx0" brushRef="#br0" timeOffset="520.712">1516 1614 7194,'-5'13'9066,"9"-36"-4202,-1 10-5950,8-60 2297,2-68-1211,-13 61 235,-3-1 0,-8-31-235,-29-160 182,1 17-154,31 175-28,2-1 0,5-10 0,1 66-16,2 1 1,1-1 0,0 1-1,6-17 16,-7 33-10,0 0 0,1 0 0,0 1 0,0-1 0,0 1 0,1 0 0,1 0 0,-1 0 0,1 0 0,0 1 0,0 0 0,1 0 0,0 0 0,0 1 0,1-1 10,-3 4-11,-1 0 0,1 1 1,0-1-1,-1 1 1,1 0-1,0 0 0,0 0 1,0 1-1,0-1 0,0 1 1,0 0-1,0 0 1,0 0-1,0 1 0,0-1 1,0 1-1,0 0 0,0 0 1,-1 0-1,1 1 1,0-1-1,-1 1 0,1 0 1,-1 0-1,1 1 11,10 5-141,-1 1 0,0 1 1,0 0-1,-1 1 0,8 10 141,31 41-469,-4 6 107</inkml:trace>
  <inkml:trace contextRef="#ctx0" brushRef="#br0" timeOffset="838.886">1243 970 5857,'-22'-2'3353,"12"4"-88,18 3-1801,6 2-80,15-6-239,3 1-177,13-2-352,12-2-144,-4-8-240,2 0-16,1-4-200,-6-3-352,8 7 1712,-3-2-1184</inkml:trace>
  <inkml:trace contextRef="#ctx0" brushRef="#br0" timeOffset="1167.276">2035 829 7106,'5'24'3936,"-5"50"-63,-2-38-2753,6 3-271,2 7-361,5-1-232,-8 1-176,2-1 24,-5-8-200,2-1-240,5-10 4065,0-11-2953</inkml:trace>
  <inkml:trace contextRef="#ctx0" brushRef="#br0" timeOffset="1168.276">2165 402 10786,'-19'-17'4353,"7"10"-3016,0 1-369,5 4-544,5 2-480,9 8-1633,12 4 1217</inkml:trace>
  <inkml:trace contextRef="#ctx0" brushRef="#br0" timeOffset="1821.2">2432 1006 7754,'-67'-91'3522,"66"89"-3274,-1 0 0,1 0 0,0 1 0,-1-1 0,1 0-1,-1 1 1,1-1 0,-1 1 0,0 0 0,0 0 0,0 0 0,0 0 0,1 0 0,-3-1-248,4 2 48,0 0 0,-1 0 0,1 1-1,-1-1 1,1 0 0,-1 0 0,1 0 0,-1 0 0,1 0-1,-1 1 1,1-1 0,0 0 0,-1 0 0,1 1 0,0-1-1,-1 0 1,1 1 0,0-1 0,-1 0 0,1 1-1,0-1 1,-1 1 0,1-1 0,0 0 0,0 1 0,0-1-1,-1 1 1,1-1 0,0 1 0,0-1 0,0 1 0,0-1-1,0 1 1,0-1-48,-1 6 164,1 1 1,-1-1-1,1 0 0,1 1 1,0 3-165,-1-9 46,5 25 189,1 0-1,1 0 1,1-1-1,1 0 1,12 24-235,-5-15 406,-3 0-1,6 25-405,-1 6 925,-25-128-383,-3 0 0,-9-28-542,12 62 22,2 0 0,1 0 0,1 0 0,2 0 0,1-1 0,1-4-22,0 27-4,-1-1 0,2 1 1,-1-1-1,1 1 0,1-1 1,-1 1-1,1 0 0,0 0 1,1 0-1,-1 1 0,1-1 0,5-4 4,-7 8-6,1 0 0,0 0-1,0 0 1,0 1 0,0-1-1,1 1 1,-1 0-1,1 0 1,-1 0 0,1 1-1,0-1 1,0 1 0,0 0-1,-1 0 1,1 0-1,0 0 1,0 1 0,0-1-1,0 1 1,1 0 0,-1 1-1,0-1 1,0 1 0,2 0 6,1 1-10,1 0 0,0 1 0,-1 0 1,0 1-1,0-1 0,0 1 0,0 1 1,0-1-1,3 5 10,8 6-17,0 1 0,10 13 17,10 14 6,-2 2 0,14 25-6,-32-43-20,-2 1 0,0 1 1,-2 0-1,-2 1 0,2 6 20,-10-23-198,-3-7 514,1 1 0,1 0 0,-1-1 0,1 0 0,0 0 0,1 0 0,0 1-316,18 12 919</inkml:trace>
  <inkml:trace contextRef="#ctx0" brushRef="#br0" timeOffset="2470.753">3325 1028 5945,'-85'-38'2950,"67"29"-909,16 7-566,5 3 50,11 4 1277,94 27-1476,-103-31-1286,1 0 0,0 0-1,-1-1 1,1 0 0,0 0 0,-1 0 0,1-1 0,0 1-1,-1-2 1,1 1 0,-1 0 0,1-1 0,-1 0 0,0-1-1,0 1 1,0-1 0,0 0 0,0 0 0,0 0 0,-1-1-1,0 0 1,1 1 0,1-4-40,-4 4 14,-1 1 0,1-1 0,-1 1 0,1-1 0,-1 0 0,0 1 0,0-1 0,0 0 0,0 0 0,-1 0 0,1 0 0,-1 0-1,0 0 1,0 0 0,0 0 0,0 0 0,0 0 0,-1 0 0,1 0 0,-1 0 0,0 0 0,0 1 0,0-1 0,0 0 0,0 0 0,-1 1 0,1-1 0,-2-1-14,-6-9 46,0 1 1,0 0-1,-1 0 0,0 1 1,-1 0-47,2 3 18,0 0 0,-1 0 0,0 0-1,0 1 1,-1 1 0,1 0 0,-1 0 0,-1 1 0,1 0 0,-8-1-18,15 5 1,-1-1 0,0 1 0,0 0 0,0 1 0,0-1 0,0 1 0,0 0 0,0 0 0,-1 1 0,1-1 1,1 1-1,-1 0 0,0 1 0,0-1 0,0 1 0,0 0 0,1 0 0,-1 1 0,1-1 0,0 1 0,0 0 0,0 0 0,0 0 0,0 0 0,0 1 1,0 1-2,-5 6-3,0 1 1,2 0 0,-1 0 0,1 1 0,1 0 0,0 0 0,1 0 0,1 1 0,0 0 0,1 0 0,0 0 0,1 0-1,0 10 3,1-13 1,1 1 0,0-1 0,1 1 0,1-1-1,0 1 1,0-1 0,1 0 0,0 0 0,1 0 0,1 0-1,-1 0 1,2-1 0,-1 0 0,1 0 0,1-1-1,0 1 1,2 0-1,3 3 9,0-1 0,1 0 0,1-1 0,0-1 0,0 0 0,1-1-1,1 0 1,-1-1 0,8 2-9,-10-5-10,-1-1 1,1 0-1,1-1 0,-1-1 0,0 0 1,1 0-1,-1-1 0,1-1 0,-1-1 0,1 1 1,-1-2-1,10-2 10,50-16-67</inkml:trace>
  <inkml:trace contextRef="#ctx0" brushRef="#br0" timeOffset="3001.236">4399 25 8322,'-3'-3'591,"1"0"48,0 1 0,0-1 0,-1 1 0,1-1 0,-1 1 0,1 0 1,-2-1-640,3 3 74,1-1 0,0 1 0,-1 0 0,1 0 0,0 0 1,-1 0-1,1 0 0,-1 0 0,1 0 0,0-1 0,-1 1 1,1 0-1,0 0 0,-1 0 0,1 1 0,0-1 0,-1 0 1,1 0-1,-1 0 0,1 0 0,0 0 0,-1 0 0,1 0 1,0 1-1,-1-1 0,1 0 0,0 0-74,-1 1 83,0 0 0,1 0 1,-1 0-1,0 0 0,1 0 0,-1 0 0,1 1 0,-1-1 1,1 0-1,0 0 0,-1 0 0,1 0 0,0 2-83,-4 36 468,2 1-1,1 0 1,2-1 0,2 1-1,3 6-467,-1 7 235,28 244 279,6 74-220,-38-359-277,0-5 3,0 0 1,-1 1-1,0-1 1,0 1 0,-1-1-1,1 1 1,-2-1-1,1 0 1,-1 0 0,-1 4-21,3-11 5,0 1 0,0-1 0,-1 0 1,1 1-1,0-1 0,0 1 0,0-1 0,-1 0 1,1 1-1,0-1 0,0 0 0,-1 1 1,1-1-1,0 0 0,-1 1 0,1-1 0,0 0 1,-1 1-1,1-1 0,0 0 0,-1 0 1,1 0-1,-1 0 0,1 1 0,0-1 1,-1 0-1,1 0 0,-1 0 0,1 0 0,-1 0 1,1 0-1,-1 0 0,1 0 0,0 0 1,-1 0-1,1 0 0,-1 0 0,1 0 1,-1-1-1,1 1 0,0 0 0,-1 0 0,1 0 1,-1 0-1,1-1 0,0 1 0,-1 0 1,1-1-1,0 1 0,-1 0 0,1-1 0,0 1 1,0 0-1,-1-1 0,1 1 0,0 0 1,0-1-1,0 1 0,-1-1 0,1 1-5,-16-31 138,14 25-112,-13-23 5,-1 0 1,-1 2-1,-1 0 0,-1 1 1,-2 0-1,-22-21-31,33 38 0,1 0 0,-1 1 0,0 0-1,0 1 1,-8-4 0,14 8-4,-1 1 0,1 0 0,-1 0 0,0 1 0,0-1 0,1 1-1,-1 0 1,0 0 0,0 0 0,0 1 0,0 0 0,0 0 0,0 0 0,0 1 0,0-1-1,-2 2 5,-1 0-11,0 1-1,0 1 1,0-1-1,1 1 1,-1 1-1,1-1 1,0 1-1,0 1 1,0-1-1,-3 4 12,-8 10-43,0 1 0,-13 19 43,20-24-7,1 1-1,1-1 1,0 1-1,1 1 1,0 0-1,1 0 1,2 0-1,-1 1 1,1 3 7,4-14-1,0 0 0,0 1 1,1-1-1,0 1 0,0-1 1,1 0-1,0 1 0,0-1 1,1 0-1,-1 0 0,2 1 1,-1-3 0,0 1 0,1-1 0,0 0 1,0-1-1,0 1 0,1 0 0,-1-1 0,1 0 0,0 0 0,1 0 0,-1 0 0,0 0 0,1-1 1,0 0-1,3 1 0,6 3 193,1 0 0,1-2 1,-1 0-1,1 0 1,0-1-1,0-1 0,0-1 1,1-1-1,-1 0 0,1-1 1,-1 0-1,0-2 1,0 0-1,1 0 0,8-4-193,43-11 1195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9:28.5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420 355 3273,'-46'-15'9228,"-14"-5"-7138,56 19-2009,0 0-1,-1 1 1,1-1-1,0 1 1,0 1-1,-1-1 1,1 0-1,0 1 1,0 0 0,0 0-1,0 0 1,-1 1-1,2-1 1,-1 1-1,0 0 1,0 0-1,0 0 1,1 0 0,-1 1-1,1 0 1,0 0-81,-11 6 143,-46 26 110,41-25-215,0 1 0,0 0 0,1 1 0,1 1 0,0 1 0,1 1 0,0 1-38,15-16 2,0 1 1,0 0-1,0 0 1,0-1-1,1 1 0,-1 0 1,0 0-1,1 0 1,-1 0-1,1 0 0,-1 0 1,1 0-1,-1 0 0,1 0 1,0 0-1,-1 0 1,1 0-1,0 1 0,0-1 1,0 0-1,0 0 1,0 0-1,0 0 0,0 0 1,0 0-1,1 1 1,-1-1-1,0 0 0,1 0 1,-1 0-1,0 0 1,1 0-1,0 0 0,-1 0 1,1 0-1,0 0 1,-1 0-1,1-1 0,0 1 1,0 0-1,-1 0 1,1-1-1,0 1 0,0 0 1,0-1-1,0 1 0,0-1 1,0 1-1,0-1 1,0 0-1,1 1 0,-1-1 1,0 0-3,10 4 11,0-1 1,0-1-1,1 0 0,-1 0 1,1-1-12,-9-1 4,63 5 43,-28-3-22,1 2 0,0 2 0,16 5-25,-45-8 1,0 0 0,0 0 0,0 1 0,0 0-1,0 1 1,-1 0 0,0 1 0,0 0 0,-1 0 0,1 1 0,-1 0 0,-1 0 0,1 1 0,4 6-1,-8-9 1,-1 1 0,1-1 0,-1 1 1,-1 0-1,1 0 0,-1 0 0,0 0 1,0 1-1,0-1 0,-1 0 0,0 1 0,-1-1 1,1 1-1,-1-1 0,0 1 0,-1-1 1,0 1-1,0-1 0,-1 4-1,0-2 9,-1 0 1,0-1-1,0 1 1,0-1-1,-1 0 0,-1 0 1,1-1-1,-1 1 0,0-1 1,0 0-1,-1 0 1,0-1-1,0 0 0,0 0 1,-7 4-10,5-3 36,-1-1 1,0 0-1,0-1 1,0 0-1,-1 0 1,0-1-1,1 0 1,-1-1-1,0 0 1,-1 0 0,1-1-1,0-1 1,0 0-1,0 0 1,0-1-1,0 0 1,-1-1-1,1 0 1,1 0-1,-1-1 1,0-1-1,1 1 1,-5-4-37,3 3 11,-23-12 57,32 15-69,1 0 0,-1-1-1,0 1 1,0 0-1,1-1 1,-1 1 0,0-1-1,1 1 1,-1-1-1,1 0 1,0 1 0,0-1-1,0 0 1,-1-1 1,2 3 22,0-1 0,0 1-1,0-1 1,0 1 0,0-1 0,0 1 0,0-1 0,0 1-1,0-1 1,0 1 0,0-1 0,0 1 0,1-1 0,-1 1-1,0 0 1,0-1 0,0 1 0,1-1 0,-1 1 0,0-1-1,0 1 1,1 0 0,-1-1 0,0 1 0,1 0 0,-1-1-1,1 1 1,-1 0 0,0-1 0,1 1 0,0 0-22,17-7 1959,23 1-738</inkml:trace>
  <inkml:trace contextRef="#ctx0" brushRef="#br0" timeOffset="336.897">1184 387 7786,'-3'-3'422,"0"-1"0,-1 1 0,0-1 0,1 1 0,-1 0 0,0 0 1,0 1-1,-1-1 0,1 1 0,-1 0 0,1 0 0,-1 0 0,1 1 0,-3-1-422,-1 1 347,-1-1-1,0 1 0,1 1 1,-1 0-1,1 0 1,-1 1-1,0 0 0,-1 0-346,-6 2 195,1 1 0,0 1 0,1 0 0,-1 1 0,1 0 0,0 1 0,0 1 0,1 0 0,-4 4-195,7-4 45,0 1-1,1 0 0,0 1 1,0 0-1,1 1 1,0 0-1,1 0 1,0 1-1,1-1 0,1 2 1,0-1-1,0 0 1,1 1-1,0 0 0,2 0 1,-1 1-45,1-2 21,1-1 1,0 0 0,0 1-1,1-1 1,1 1 0,0-1-1,0 0 1,1 1 0,1-1-1,0 0 1,0 0 0,1-1-1,1 1 1,-1-1 0,2 0-1,-1 0 1,2 0-1,4 5-21,-6-10 16,0 0-1,0 0 1,0-1-1,0 0 1,1 0-1,0-1 1,0 1-1,0-1 0,0 0 1,0-1-1,1 0 1,-1 0-1,1 0 1,0-1-1,-1 0 1,1 0-1,0 0 0,5-1-15,8-1 144,1 0 0,-1-1-1,1-2 1,-1 0 0,12-4-144,-5 0 478,0-1 0,13-6-478,55-34 547</inkml:trace>
  <inkml:trace contextRef="#ctx0" brushRef="#br0" timeOffset="1023.814">1467 108 3985,'-25'-51'5441,"20"38"-3434,-1 1-1,0 1 1,-3-5-2007,3 11 1192,5 10-752,2 12-313,60 246 71,-48-209 1,58 187 898,-25-88-615,-39-115-382,-7-37-95,0-1 1,0 1-1,0 0 1,0 0 0,0 0-1,0 0 1,0 0 0,-1 0-1,1 0 1,0 0-1,-1-1 1,1 1 0,0 0-1,-1 0 1,1 0 0,-1 0-6,1-1 4,-1 0 1,1 0 0,-1 0 0,1 1-1,-1-1 1,1 0 0,-1 0 0,1 0-1,-1 0 1,1 0 0,-1 0-1,1 0 1,-1 0 0,1 0 0,-1 0-1,1 0 1,-1 0 0,1-1 0,0 1-1,-1 0 1,1 0 0,-1 0 0,1-1-1,-1 1 1,1 0 0,-1 0 0,1-1-1,0 1 1,-1 0 0,1-1 0,0 1-5,-3-3 23,0 0 1,0 0 0,0 0 0,1-1-1,0 1 1,-1-1 0,1 1 0,1-1 0,-1 0-1,0 1 1,1-1 0,0 0 0,0 0 0,0 0-1,0 0 1,1-1-24,-2-8 47,1-1 1,0 1-1,1-1 0,1-6-47,0 6 8,1 1 0,1-1 1,1 1-1,0-1 0,0 1 1,1 1-1,1-1 0,0 1 0,1 0 1,0 0-1,1 1 0,0-1 0,8-6-8,-9 10 0,0 1 0,0 0 0,1 0 1,0 1-1,0 0 0,1 0 0,0 1 0,0 0 0,0 0 0,0 1 0,1 1 0,-1-1 0,1 1 0,0 1 0,0 0 0,0 0 0,0 1 0,10 1 0,-13 0-1,-1 0 0,0 1-1,1 0 1,-1 0 0,0 1 0,0 0 0,0 0 0,0 0-1,-1 1 1,1-1 0,0 1 0,-1 1 0,0-1-1,0 1 1,0 0 0,0 0 0,-1 1 0,1-1-1,-1 1 1,0 0 0,-1 0 0,1 0 0,-1 1 0,0 0 1,4 9 4,0 0 1,-2 0 0,0 1-1,0 0 1,-1 0 0,-1 1 0,-1-1-1,0 11-4,-2-23 18,2 20-48,1 0 1,5 19 29,-7-36-167,1-1 0,0 1 0,0-1 0,1 0 0,0 1 0,0-1 0,0-1 0,1 1 1,0 0-1,0-1 0,0 0 0,5 4 167,31 18-812</inkml:trace>
  <inkml:trace contextRef="#ctx0" brushRef="#br0" timeOffset="1415.417">2226 577 8066,'-3'-8'559,"2"7"-393,1 0 1,-1 0-1,1 0 1,0 0-1,-1 0 1,1 0 0,0 0-1,-1 0 1,1 0-1,0 0 1,0 0-1,0 0 1,0 0-1,0 0 1,0 0-1,0 0-166,1 0 137,0 1 0,1 0 0,-1 0 0,0-1 0,0 1 0,0 0 0,0 0 0,1 0 0,-1 0 0,0 1 0,0-1 0,0 0 0,0 0 0,0 1 0,1-1 0,-1 1 0,1 0-137,10 1 354,0 1 0,1-2 0,-1 1 0,0-2 0,1 0 0,-1 0 0,1-1 0,-1-1 0,0 0 0,5-2-354,-9 3 53,0-1 1,-1-1 0,1 0 0,-1 0 0,0 0 0,0-1 0,0 1 0,0-2 0,-1 1-1,1-1 1,-1 0 0,0-1 0,-1 1 0,1-1 0,-1 0 0,3-5-54,-6 9 14,-1-1 0,0 1 0,1-1 0,-1 1 0,0-1 0,0 0 0,0 1 0,-1-1 0,1 0 0,-1 0 0,1 0 0,-1 1 0,0-1 0,0 0 1,0 0-1,-1 0 0,1 1 0,0-1 0,-1 0 0,0-1-14,-1 1 6,1 0-1,-1 0 1,0 0 0,0 0-1,0 0 1,-1 0 0,1 0 0,-1 1-1,1-1 1,-1 1 0,0 0 0,0 0-1,0 0 1,-2-1-6,-2-1 1,-1 0-1,0 1 1,-1 0-1,1 0 1,0 1-1,-1 0 1,1 0-1,-1 1 1,0 0-1,0 1 1,1 0-1,-1 0 1,0 1-1,2 0-5,0 0 1,-1 1-1,1 0 1,0 1-1,1-1 1,-1 1-1,0 0 1,1 1-1,-1 0 1,1 0-1,0 0 1,1 1-1,-1 0 1,1 0-1,-3 3 5,2 0 8,0 0 0,0 1 1,1-1-1,0 1 0,0 1 0,1-1 0,0 1 1,1 0-1,0-1 0,0 6-8,-1 3 64,2 0 0,0 0 1,1 0-1,1 1 0,1-1 1,0 0-1,1 0 0,1 0 1,1-1-1,1 1 0,0-1 0,3 7-64,-5-16 60,1-1 0,-1 1-1,1-1 1,0 0 0,1 0-1,0-1 1,0 1 0,0-1-1,1 0 1,0 0 0,0-1-1,0 0 1,1 0-1,0 0 1,0-1 0,0 0-1,0 0 1,1-1 0,-1 0-1,1 0 1,0-1 0,0 0-1,0 0 1,0-1 0,0 0-1,0 0 1,1-1-1,-1 0 1,6-1-60,12-1 1188,0-2-1,7-2-1187,63-17 1295</inkml:trace>
  <inkml:trace contextRef="#ctx0" brushRef="#br0" timeOffset="2262.723">2917 547 6113,'-31'-33'3217,"31"32"-3050,-1 0 1,0 1-1,0-1 0,1 0 1,-1 1-1,0-1 0,0 1 1,0-1-1,0 1 0,1 0 1,-1-1-1,0 1 0,0 0 1,0 0-1,0-1 0,0 1 1,0 0-1,0 0 0,0 0 1,0 0-1,0 0-167,1 1 70,0-1 0,-1 0 0,1 0 0,0 1 1,0-1-1,-1 0 0,1 1 0,0-1 0,0 0 0,0 0 0,0 1 0,0-1 1,0 0-1,0 1 0,-1-1 0,1 0 0,0 1 0,0-1 0,0 1 0,0-1 1,0 0-1,1 1 0,-1-1 0,0 0 0,0 1 0,0-1 0,0 0 0,0 1 1,0-1-1,0 0 0,1 0 0,-1 1 0,0-1 0,0 0 0,0 1 0,1-1 1,-1 0-1,0 0 0,1 1 0,-1-1 0,0 0 0,0 0 0,1 0-70,12 17 226,-1 1-1,-1 0 1,0 0-1,-2 1 1,0 0-1,-1 1 1,-1 0-1,0 0 1,-2 1-1,0-1 1,-2 1-1,0 0 0,-1 0 1,-1 1-1,-2 19-225,-2-32 293,-2-14 79,-4-17 105,6-2-391,0-1 0,1 0 0,2 0-1,0 0 1,5-22-86,-4 32 4,2-1-1,0 0 0,1 1 1,1 0-1,0 0 1,1 1-1,0-1 1,2 1-1,7-12-3,-12 22 0,-1 0 1,1 1-1,0-1 0,1 1 0,-1 0 1,1 0-1,-1 0 0,1 1 0,0-1 0,0 1 1,0 0-1,0 0 0,0 0 0,1 0 1,-1 1-1,5-1 0,-4 1-1,1 0 1,0 1-1,0 0 1,0 0-1,0 1 1,-1-1-1,1 1 0,0 0 1,-1 1-1,1 0 1,0 0-1,1 1 1,3 1-5,-1 1-1,1 1 1,-1-1-1,0 2 1,0-1-1,-1 1 1,0 1-1,0-1 1,-1 1-1,1 1 1,-2-1-1,1 1 1,-2 1-1,1 0 6,1 2 8,-1 0 0,-1 0 1,0 0-1,-1 1 0,-1 0 0,1 0 0,-2 0 0,0 0 0,-1 1 0,0 9-8,-1-22 5,0 0 0,0 0-1,0 0 1,0 0-1,0 0 1,0 0-1,0 0 1,0 0 0,-1 0-1,1 0 1,0 0-1,-1 0 1,1 0 0,-1 0-1,1 0 1,-1-1-1,0 1 1,0 0-5,1-1 0,0 0 1,-1 0 0,1 0-1,-1 0 1,1 0-1,0 0 1,-1 0-1,1 0 1,-1 0 0,1 0-1,0 0 1,-1-1-1,1 1 1,0 0 0,-1 0-1,1-1 1,0 1-1,-1 0 1,1 0-1,0-1 1,-1 1 0,1 0-1,0-1 1,0 1-1,0 0 1,-1-1 0,1 1-1,0-1 0,-3-3 1,1-1 0,-1 1 0,1-1 1,0 0-1,0 0 0,1-1-1,-2-7 7,2 1 1,0-1-1,0 0 1,1 0 0,1 0-1,0 0 1,0 1-1,1-1 1,1 0-1,4-10-7,-4 14 1,0 0 0,1 0-1,0 0 1,0 1 0,1-1 0,0 1-1,0 0 1,1 0 0,0 1-1,1 0 1,0 0 0,0 0-1,0 1 1,7-4-1,-12 8-1,1 0 0,0 0 0,0 1 0,0-1 0,0 1 0,0 0 0,0 0-1,0 0 1,1 0 0,-1 0 0,0 1 0,0 0 0,1-1 0,-1 1 0,0 1 0,1-1 0,-1 0-1,0 1 1,0-1 0,1 1 0,-1 0 0,0 0 0,0 0 0,0 1 0,0-1 0,0 1 0,1 1 1,1 0-2,0 2 1,-1-1 0,0 1 0,0-1 0,0 1-1,0 0 1,-1 0 0,1 1 0,-1-1-1,-1 1 1,1 0 0,-1-1 0,0 1-1,0 3 2,7 27 7,-2 0 0,0 16-7,-3-15-72,3 0 0,4 12 72,-9-42-101,0 0 0,0 0 0,1-1 1,0 1-1,1-1 0,1 4 101,-3-8-78,0 1 0,0-1 0,0 0 0,0 1 1,0-1-1,1 0 0,-1 0 0,1 0 0,-1-1 0,1 1 0,0-1 0,-1 1 0,1-1 1,0 0-1,0 0 0,2 0 78,30 1-451</inkml:trace>
  <inkml:trace contextRef="#ctx0" brushRef="#br0" timeOffset="2647.478">3761 606 7306,'1'-2'325,"0"0"1,0 0 0,1 0-1,-1 0 1,1 0 0,-1 0 0,1 0-1,0 0 1,1-1-326,-1 3 315,0-1 0,-1 1-1,1-1 1,0 1 0,0 0 0,0 0-1,-1 0 1,1 0 0,0 0 0,0 0-1,1 0-314,7 1 779,-3-1-465,0-1 1,1 0 0,-1 0-1,1 0 1,-1-1 0,0 0-1,0 0 1,0-1 0,1-1-315,61-33 721,-55 28-533,-6 5-135,0-2 0,0 1 0,0-1 0,-1 0 0,0-1 0,0 1 0,0-1 0,2-4-53,-8 9 8,0 0 1,1 0-1,-1 0 1,0 0 0,0 0-1,0-1 1,-1 1-1,1 0 1,0 0-1,-1-1 1,1 1 0,-1 0-1,0 0 1,0-1-1,0 1 1,0 0-1,0-1 1,-1 1 0,1 0-1,-1-1 1,1 1-1,-1 0 1,0 0 0,0 0-1,0 0 1,0-1-1,0 1 1,0 1-1,-1-1 1,1 0 0,-1 0-1,1 0 1,-1 1-1,0-1 1,1 1-1,-1-1 1,-2 0-9,1-1 5,0 1 0,-1-1-1,1 1 1,-1 0 0,0 0 0,0 0-1,1 0 1,-1 0 0,0 1 0,-1 0-1,1 0 1,0 0 0,0 1 0,0-1-1,-1 1 1,1 0 0,0 0 0,0 0-1,-1 1 1,1-1 0,0 1 0,0 0 0,0 1-1,0-1 1,-2 1-5,0 1 0,0 1 0,0 0 0,0 0 0,0 0 0,1 1 0,0-1 1,0 1-1,0 1 0,0-1 0,1 1 0,0 0 0,0-1 0,0 2 0,1-1 0,-2 4 0,-3 11 20,0 0-1,1 1 0,1 0 1,1 0-1,1 1 1,-1 17-20,4-27 48,0 1 1,1 0-1,1-1 1,0 1-1,1-1 0,0 1 1,1-1-1,0 0 1,1 0-1,1 0 1,6 12-49,-8-20 25,0 0 0,0-1 1,0 0-1,1 1 0,-1-1 1,1 0-1,0-1 0,0 1 1,1-1-1,-1 1 0,1-1 1,0-1-1,3 2-25,0 0 34,0-1 0,1 0-1,-1-1 1,1 0 0,0 0-1,0-1 1,0 0-1,2-1-33,10 0 570,0-1-1,0-2 1,-1 0-1,1-1 1,-1 0-1,18-8-569,32-15 1316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9:41.7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10 377 2513,'3'-31'2898,"-2"26"-2118,0 0 0,-1-1-1,1 1 1,-1-1 0,0 1 0,-1-1 0,1 1-1,-1-1 1,-1-3-780,2 9 47,0 0 0,0 0-1,0 0 1,0-1 0,0 1-1,0 0 1,0 0 0,0 0-1,0 0 1,0-1 0,0 1-1,0 0 1,0 0 0,0 0-1,0 0 1,0-1 0,0 1-1,0 0 1,-1 0 0,1 0-1,0 0 1,0 0 0,0-1-1,0 1 1,0 0 0,0 0-1,0 0 1,0 0 0,-1 0-1,1 0 1,0 0 0,0-1-1,0 1 1,0 0 0,0 0-1,-1 0 1,1 0 0,0 0-1,0 0 1,0 0 0,0 0-1,-1 0 1,1 0 0,0 0-1,0 0 1,0 0 0,0 0-1,-1 0 1,1 0 0,0 0-1,0 0 1,0 0 0,0 0-1,0 0 1,-1 0 0,1 0-1,0 1 1,0-1 0,0 0-1,0 0 1,0 0 0,-1 0 0,1 0-1,0 0 1,0 0-47,-3 16 1719,2 147-1041,6-90-425,3-1 0,3-1 1,4 7-254,1 6 276,5 76-276,-21-146 84,-4-17 246,-5-24 174,1-5-429,0-1 1,3 0 0,0 0 0,2-1 0,2 1-1,1 0 1,1-1 0,2 1 0,2 0-1,0 0 1,3 0 0,4-13-76,-1 15 7,1 1-1,1 1 0,1 0 1,15-21-7,-18 33 2,1 0 0,1 1 0,0 0 1,2 1-1,-1 1 0,2 0 0,16-10-2,-28 20 0,1 0 0,0 1 0,1 0-1,-1 0 1,1 1 0,-1 0 0,1 0-1,0 0 1,0 0 0,-1 1 0,1 0-1,0 0 1,0 1 0,1 0 0,-1 0-1,0 0 1,0 0 0,0 1 0,0 0-1,0 1 1,-1-1 0,1 1 0,0 0-1,-1 1 1,1-1 0,-1 1-1,0 0 1,1 0 0,-2 1 0,1 0-1,1 1 1,8 7 1,-1 2-1,-1-1 1,0 1 0,-1 1-1,0 0 1,-1 1-1,-1 0 1,-1 0-1,0 1 1,-1 0-1,-1 1 1,0 1-1,4 16 1,-2 0 1,-2 0 0,0 0-1,-3 1 1,0 32-2,-3-37 2,-2 0-1,0 0 0,-2 0 1,-1 0-1,-2-1 1,-7 19-2,11-38 5,-1-1 0,0 0-1,-1 0 1,0 0 0,0-1 0,-1 0 0,0 0 0,-1 0-1,0-1 1,0 0 0,-1 0 0,0-1 0,-1 0-1,1 0 1,-1-1 0,0 0 0,-1-1 0,1 0 0,-1 0-1,-7 2-4,1-3 11,0 0 0,0-1 0,-1-1 0,1 0 0,0-1 0,-1-1-1,-8-1-10,1-2 49,0 0-1,0-1 0,1-1 1,-19-7-49,38 11 16,-21-9 346,24 10-254,1-1 1,-1 1-1,0-1 1,0 1 0,0-1-1,0 0 1,1 1-1,-1-1 1,0 0-1,0 0 1,1 1 0,-1-1-1,1 0 1,-1 0-1,1 0 1,-1 0-1,1 0 1,-1 0 0,1 0-1,0 1 1,-1-2-109,7-20 1129</inkml:trace>
  <inkml:trace contextRef="#ctx0" brushRef="#br0" timeOffset="598.034">930 769 5985,'12'-47'2932,"-12"46"-2846,0 1 1,0 0 0,1 0 0,-1 0 0,0 0 0,0 0 0,0-1 0,0 1 0,0 0 0,0 0 0,0 0 0,0 0-1,0-1 1,0 1 0,0 0 0,0 0 0,0 0 0,0-1 0,0 1 0,0 0 0,0 0 0,0 0 0,0 0 0,0-1-1,0 1 1,0 0 0,0 0 0,0 0 0,0 0 0,0-1 0,0 1 0,-1 0 0,1 0 0,0 0 0,0 0 0,0 0-1,0 0 1,0-1 0,0 1 0,-1 0 0,1 0 0,0 0 0,0 0 0,0 0 0,0 0 0,-1 0 0,1 0 0,0 0-1,0 0 1,0 0 0,0 0 0,-1 0 0,1 0 0,0 0 0,0 0 0,0 0 0,-1 0 0,1 0 0,0 0-87,0 3 2166,8 0-1265,1-1-854,1-1 1,-1 0 0,1 0 0,0-1-1,-1 0 1,1-1 0,0 0 0,-1 0 0,1-1-1,-1-1 1,0 1 0,1-2 0,-1 1-1,-1-1 1,1 0 0,0-1 0,-1 0-1,0 0 1,0-1 0,-1 0 0,1-1 0,4-5-48,-11 11 4,0 0 0,0 0 1,0 0-1,-1 0 0,1 0 1,0 0-1,-1 0 1,1 0-1,-1 0 0,1 0 1,-1 0-1,0 0 1,1 0-1,-1-1 0,0 1 1,0 0-1,0 0 1,0 0-1,0 0 0,0-1 1,0 1-1,0 0 0,0 0 1,-1 0-1,1 0 1,0 0-1,-1-1 0,1 1 1,-1 0-1,1 0 1,-1 0-1,0 0 0,1 0 1,-1 0-1,0 0 0,0 1 1,1-1-1,-1 0 1,0 0-1,0 1 0,0-1 1,-1 0-5,-3-2 19,0 0 1,-1 0-1,1 1 0,0-1 1,-1 2-1,0-1 1,-5-1-20,2 2 13,1 0 0,-1 1 0,0 0 0,1 0 1,-1 1-1,0 0 0,1 1 0,-1 0 0,1 0 1,0 1-1,-1 0 0,1 0 0,0 1 0,1 0 1,-1 0-1,1 1 0,0 0 0,0 0 0,0 1 1,1 0-1,0 0 0,-5 6-13,3-3 17,0 0 0,1 1-1,1-1 1,-1 1 0,2 1 0,-1-1-1,1 1 1,1 0 0,0 0 0,1 0 0,0 1-1,0-1 1,1 1 0,1-1 0,0 1-1,1 11-16,1-13 15,0 1-1,1-1 0,0 0 1,1 0-1,0 0 0,1 0 1,0 0-1,0 0 0,1-1 1,0 0-1,1 0-14,-2-3 10,0-1 0,1 1-1,-1-1 1,1 0 0,0-1 0,1 1 0,-1-1-1,1 0 1,0 0 0,0-1 0,0 0 0,0 0-1,0 0 1,1-1 0,-1 0 0,1 0-1,2 0-9,8 0 266,-1 0 0,1-1 0,0-1 0,0-1 0,0-1 0,0 0 0,-1-1 0,1 0 0,-1-2 0,0 0-1,0-1 1,0 0 0,2-3-266,42-16 1327</inkml:trace>
  <inkml:trace contextRef="#ctx0" brushRef="#br0" timeOffset="952.102">1767 660 6041,'-4'-5'767,"0"0"-1,-1 0 0,1 0 1,-1 0-1,0 1 0,0 0 1,-1 0-1,1 0 0,-1 1 0,0 0 1,0 0-1,-5-2-766,2 2 479,0 0-1,0 1 1,0 0-1,0 1 1,0 0 0,0 1-1,-1 0 1,-7 0-479,2 2 175,0 1 0,0-1 0,0 2 0,1 0 0,0 1 0,0 1 0,0 0 0,1 1 0,0 0 0,0 1 0,-4 3-175,11-7 21,1 1 0,-1 0 0,1 0 0,0 0 1,0 1-1,1-1 0,-1 1 0,1 0 0,1 1 0,-1-1 0,1 1 0,0-1 0,0 4-21,1-5 4,1 1 0,0-1 0,0 1 0,0 0 0,1 0-1,0-1 1,0 1 0,0 0 0,1 0 0,0-1 0,0 1 0,1 0 0,-1-1 0,1 1-1,0-1 1,1 0 0,0 1-4,2 4-29,1 0 0,0 0 0,1-1 0,0 0 0,0 0-1,1-1 1,0 1 0,1-2 0,0 1 0,0-1 0,0-1 0,1 0 0,0 0-1,1-1 1,-1 0 0,1-1 0,0 0 0,0 0 0,0-2 0,0 1 0,0-1-1,1-1 1,-1 0 0,1-1 0,-1 0 0,1 0 0,-1-1 0,1-1 0,-1 0 0,0-1-1,9-2 30,24-14-440</inkml:trace>
  <inkml:trace contextRef="#ctx0" brushRef="#br0" timeOffset="1291.625">1915 621 7306,'-9'-15'4288,"-3"8"-903,3 7-1560,0 8-257,0 9-816,4 3-216,3 12-112,2 3-120,4 5-200,5 3-40,-1 1-24,1-3 0,-3 0 104,-1-8-64,0-12-4809,-1-8 3585</inkml:trace>
  <inkml:trace contextRef="#ctx0" brushRef="#br0" timeOffset="1292.625">1947 196 9978,'-21'-29'4609,"-11"-1"-1280,15 12-2961,2 4-32,10 7 88,4 3-160,11 8 3257,12 6-2497</inkml:trace>
  <inkml:trace contextRef="#ctx0" brushRef="#br0" timeOffset="5678.391">2503 621 3369,'98'-15'2639,"-95"15"-2370,-1-1-1,1 1 1,-1-1-1,0 0 1,0 0-1,1 0 1,-1 0 0,0 0-1,0 0 1,0-1-1,0 1 1,0 0-1,0-1 1,-1 0 0,1 0-1,-1 1 1,1-2-269,-1 3 83,-1-1-1,0 1 1,0-1 0,1 1 0,-1-1 0,0 1 0,0 0-1,0-1 1,0 1 0,0-1 0,0 1 0,0-1 0,0 1 0,0-1-1,0 1 1,0-1 0,0 1 0,0-1 0,0 1 0,-1-1 0,1 1-1,0-1 1,0 1 0,0 0 0,-1-1 0,1 1 0,0-1-1,0 1 1,-1 0 0,1-1 0,0 1 0,-1 0 0,1-1 0,-1 1-1,1 0 1,0 0 0,-1-1 0,1 1 0,-1 0 0,1 0 0,-1 0-1,1 0 1,-1-1 0,1 1 0,-1 0 0,1 0 0,0 0-1,-1 0 1,1 0 0,-1 0 0,1 0 0,-1 0-83,-14 1 390,0-1 0,0 2 0,0 0-1,0 1 1,1 0 0,-1 1 0,1 1 0,-3 1-390,-25 7 432,9-3-175,10-5-130,1 1 0,0 1 1,1 2-1,0 0 0,0 1 0,-1 1-127,20-9 5,0-1 0,1 0 0,-1 0 0,0 1 0,1-1-1,-1 1 1,1 0 0,-1-1 0,1 1 0,0 0 0,0 0-1,0 0 1,-1 1-5,2-2 3,0 0-1,-1 0 0,1 0 1,0 1-1,0-1 0,0 0 1,0 0-1,0 0 0,0 0 1,0 0-1,0 1 0,0-1 1,1 0-1,-1 0 0,0 0 1,1 0-1,-1 0 0,1 1-2,1 1 3,0-1 0,0 0 0,0 0 0,0 0 0,0 0 0,0 0 0,1 0 0,-1 0 0,1-1 0,-1 1-1,1-1 1,-1 0 0,1 0 0,0 0 0,0 0 0,0 0 0,-1-1 0,2 1-3,54 7 51,11-2-51,-26-3 26,-1 2 1,38 9-27,-75-13 1,0 1 1,-1-1-1,1 1 0,0 0 1,-1 0-1,0 0 0,1 1 1,-1-1-1,0 1 0,0 0 1,0 1-1,3 2-1,-6-4 1,1 1 0,-1-1-1,1 0 1,-1 1 0,0-1 0,0 1-1,0-1 1,0 1 0,0-1 0,-1 1-1,1 0 1,-1-1 0,0 1 0,1 0-1,-1 0 1,-1-1 0,1 1-1,0 0 1,-1-1 0,1 1 0,-1 0-1,0-1 1,0 3-1,-4 6 3,0 0 0,-1-1-1,0 1 1,0-1 0,-1 0-1,-1-1 1,1 0 0,-2 0-1,1 0 1,-1-1 0,-9 6-3,3-2 6,-1-2 0,0 1 0,-1-2 1,1 0-1,-2-1 0,1-1 1,-6 1-7,17-6 5,-1 0 0,1-1 0,-1 1 0,1-1 0,-1-1 0,0 1 1,1-1-1,-1 0 0,0-1 0,-2 0-5,6 0 3,1 1 0,0-1 0,-1 0 0,1 0 0,0 0 0,0 0 0,0-1-1,-1 1 1,1 0 0,1-1 0,-1 0 0,0 1 0,0-1 0,1 0 0,-1 0 0,0 0 0,1 0 0,0 0 0,0 0 0,-1 0-1,1-1 1,1 1 0,-1 0 0,0-1 0,0 1 0,1-1 0,0 1 0,-1-2-3,1-1-41,-1 1-1,1-1 1,0 1 0,0-1 0,0 0-1,1 1 1,-1-1 0,1 1-1,0-1 1,1 1 0,-1-1 0,1 1-1,0 0 1,0 0 0,0 0 0,1 0-1,-1 0 1,1 0 0,0 1-1,2-3 42,26-19-309</inkml:trace>
  <inkml:trace contextRef="#ctx0" brushRef="#br0" timeOffset="6018.239">2895 718 9082,'21'-74'4201,"-38"71"-2025,10 3-439,6 10-809,2 9-296,9 15-272,-1 3-72,-1 14-160,-2 3-32,-4 2-24,0-3-16,1-10 64,-1-7-296,4-23 488,1-2-272</inkml:trace>
  <inkml:trace contextRef="#ctx0" brushRef="#br0" timeOffset="6379.694">2919 263 11106,'-31'-35'4521,"8"17"-3032,3 5-489,13 12-736,4 1-160,19 8 360,9 5 3113,21 2-2569</inkml:trace>
  <inkml:trace contextRef="#ctx0" brushRef="#br0" timeOffset="6724.976">3368 684 3697,'36'-39'2694,"-35"38"-2568,-1 0 1,0 1 0,1-1-1,-1 0 1,0 0 0,1 0-1,-1 1 1,0-1 0,0 0 0,0 0-1,0 0 1,1 1 0,-1-1-1,-1 0 1,1 0 0,0 0-1,0 0 1,0 1 0,0-1-1,0 0 1,-1 0 0,1 0-1,0 1 1,-1-1 0,1 0-1,-1 0 1,1 1 0,-1-1 0,1 0-1,-1 1 1,0-1-127,-19-14 2774,15 13-2536,-1 0 0,-1 1 0,1-1-1,0 1 1,0 1 0,0-1 0,-1 1 0,1 0 0,0 0-1,0 1 1,-1 0 0,1 0 0,0 0 0,0 1 0,0 0-1,0 0 1,0 0 0,1 1 0,-1 0 0,1 0 0,-1 1 0,1-1-1,-1 2-237,0-1 17,0 1 0,1-1 0,-1 1 0,1 0-1,0 1 1,0-1 0,1 1 0,0 0 0,0 0 0,0 0-1,0 1 1,1-1 0,0 1 0,1 0 0,0 0-1,0 0 1,0 0 0,1 0 0,0 1 0,0 1-17,2 2 6,0 1 0,1-1 1,1 1-1,0-1 0,0 0 1,1 0-1,0-1 1,1 1-1,1-1 0,-1 0 1,5 5-7,-5-7 5,1 0 0,0 0 0,0 0 0,1-1 0,0 0 0,0-1 0,1 1 0,0-1 0,0-1 0,0 0 1,1 0-1,-1 0 0,8 2-5,-9-6 5,0 1-1,0-1 1,0 0 0,0 0 0,0-1-1,1 0 1,-1 0 0,0-1 0,0 0-1,0 0 1,0-1 0,0 0 0,0 0 0,0 0-1,-1-1 1,1 0 0,-1-1 0,0 1-1,1-1 1,-2 0 0,1-1 0,2-1-5,0-1 7,-1 1 0,0-1 0,-1 0 0,0-1 0,0 0 0,0 0 0,-1 0 0,0 0 0,0-1 0,-1 0 0,-1 0 0,1 0 0,-1 0 0,-1-1 0,0 1 0,0-5-7,-1 8 5,-1 0 0,0 0-1,-1 1 1,1-1 0,-1 0 0,-1 0-1,1 1 1,-1-1 0,0 1 0,0-1-1,0 1 1,-1 0 0,-1-3-5,-1 0 2,-1 0 0,1 1 0,-2-1-1,1 1 1,-1 1 0,0-1 0,0 1 0,-3-1-2,1 0 6,-1 0 0,0 1 0,-1 1 0,1 0 0,-1 0 1,0 1-1,0 0 0,-1 1 0,1 0 0,-1 1 0,1 0 0,-1 1 0,-9 0-6,14 1-48,1 1 0,-1 0-1,1 0 1,-1 1 0,-5 2 48,11-4-81,-1 1 1,1-1 0,-1 1-1,1-1 1,0 1 0,-1 0-1,1-1 1,0 1-1,0 0 1,-1 0 0,1 0-1,0 0 1,0 0 0,0 0-1,0 1 1,0-1 0,1 0-1,-1 0 1,0 1 0,0-1-1,1 0 1,-1 1-1,1-1 1,-1 1 0,1-1-1,0 1 1,-1-1 80,5 22-946</inkml:trace>
  <inkml:trace contextRef="#ctx0" brushRef="#br0" timeOffset="7187.427">3632 670 8338,'33'-42'5744,"-35"44"-5569,1 0 1,0 1 0,0-1 0,0 0 0,0 0-1,0 1 1,1-1 0,-1 0 0,1 1 0,-1-1-1,1 1 1,0-1 0,0 1 0,0-1 0,0 2-176,7 39 913,10 28-378,-8-37-451,-1 2 1,-2-1-1,-1 1 1,-1 0-1,-2 16-84,-4-206 311,3 118-289,2 1 0,2-2-22,-2 25 2,-1-1 0,1 1 0,1 0 0,0 0 0,1 0-1,1 0 1,3-5-2,-6 12 1,0 1-1,1 0 1,0 0 0,0 0-1,0 0 1,0 1-1,1-1 1,-1 1-1,1 0 1,0 1-1,0-1 1,0 1-1,0 0 1,1 0-1,-1 0 1,0 1 0,1 0-1,-1 0 1,1 0-1,0 1 1,-1 0-1,1 0 1,1 1-1,2-1 0,-1 1 1,0 0 0,0 0-1,0 1 1,0 0 0,-1 0-1,1 1 1,0 0 0,-1 0-1,0 1 1,0 0-1,0 1 1,0-1 0,-1 1-1,1 0 1,-1 1-1,1 2 58,0 0 1,-1 1-1,0-1 0,-1 1 0,0 0 0,0 1 1,-1-1-1,0 1 0,-1 0 0,0 0 1,0 0-1,-1 0 0,0 5-58,1 19 562,-1 1-1,-2 0 1,-3 13-562,1 11 733,4-12 581</inkml:trace>
  <inkml:trace contextRef="#ctx0" brushRef="#br0" timeOffset="7582.831">4338 61 9498,'-4'-8'1410,"3"4"-589,-1-1 0,0 1 0,1 0 0,0-1-1,0 1 1,0-2-821,1 5 79,0 1 0,0-1 0,0 0 1,0 0-1,0 0 0,0 1 0,0-1 0,0 0 0,0 0 0,1 1 0,-1-1 0,0 0 1,1 1-1,-1-1 0,0 0 0,1 1 0,-1-1 0,1 0 0,-1 1 0,1-1 0,-1 1 0,1-1 1,-1 1-1,1-1 0,0 1 0,-1-1 0,1 1 0,0 0 0,0-1 0,-1 1 0,1 0 0,0-1 1,-1 1-1,1 0 0,0 0 0,0 0 0,0 0-79,5-1 99,0 1 0,0 0 0,0 1-1,0-1 1,1 1 0,-1 0 0,0 1 0,-1-1 0,1 1-1,0 1 1,0-1 0,-1 1 0,3 1-99,6 4 68,1 1 0,-2 0 0,1 1 1,5 6-69,-5-3 24,0 2 0,-1 0 0,-1 0 1,0 1-1,-1 1 0,-1 0 0,0 0 0,1 8-24,10 22 36,-3 2-1,6 30-35,-9-28 27,-4 0 1,-1 1-1,-3 0 1,-1 7-28,-4-23 19,-2-1-1,-2 0 1,-1 0 0,-1 0 0,-2 0-1,-8 21-18,-3 3 73,-4-2 0,-1-1-1,-3 0 1,-3-2-1,-27 40-72,42-70 2837,13-22-1668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9:53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44 3913,'-16'-12'7693,"-2"6"-3860,14 5-3806,1 0 0,0 1 0,-1 0 1,1 0-1,-1 0 0,1 0 1,-1 0-1,1 1 0,0 0 0,-1-1 1,1 1-1,0 1 0,0-1 0,-1 0 1,1 1-1,0-1 0,0 1 0,1 0 1,-1 0-1,0 0 0,0 0 0,1 1 1,0-1-1,-1 1 0,1 0 0,0 0-27,-3 4 31,1 0 0,0 0-1,0 0 1,1 1-1,0 0 1,0-1-1,1 1 1,0 0-1,0 0 1,0 9-31,2-14 2,0 0-1,0 1 1,1-1 0,-1 0 0,1 1 0,0-1 0,-1 0-1,2 1 1,-1-1 0,0 0 0,1 0 0,-1 0 0,1 0-1,0 0 1,0 0 0,0-1 0,0 1 0,0-1 0,1 1-1,-1-1 1,1 0 0,0 0 0,-1 0 0,1 0 0,0 0-1,0-1 1,2 1-2,0 0 6,-1 0 0,1-1 1,0 0-1,0 0 0,0 0 0,0 0 0,0-1 0,0 0 0,0 0 0,0 0 0,0 0 0,0-1 1,0 0-1,0 0 0,0-1-6,3 0 8,0 0 1,-1-1 0,0 0-1,1-1 1,-1 0 0,-1 0-1,1 0 1,0-1 0,1-1-9,-7 5 11,1-1 1,-1 1 0,1-1 0,-1 1 0,0-1-1,0 0 1,1 0 0,-1 1 0,0-1 0,0 0-1,-1 0 1,1 0 0,0 0 0,-1 0 0,1 0-1,-1 0 1,0 0 0,1 0 0,-1 0 0,0-2-12,-1 1 32,0-1 1,1 0-1,-1 0 1,-1 0-1,1 1 1,0-1-1,-1 0 1,0 1-1,0 0 0,-2-3-32,-5-8 136,-2 2-1,0-1 0,0 2 0,-12-9-135,22 18 9,-4-3 43,0 1 0,0 0-1,-1 0 1,1 1 0,-1-1-1,0 1 1,0 0 0,0 1-1,0 0 1,-2-1-52,5 2 6,1 1 0,0 0 0,-1 0 0,1-1 0,0 2 0,-1-1 0,1 0 0,0 0 0,-1 1 0,1-1 0,0 1 0,-1 0 0,1-1 0,0 1 0,0 0 0,0 1 0,0-1 0,0 0 0,0 0 0,0 1 0,0-1 0,0 1 0,1 0 0,-1 0 0,1-1 0,-1 1 0,1 0 0,0 0 0,-1 2-6,-1 1 1,1-1 0,0 1 1,0 0-1,0 0 0,1 0 0,0 1 0,0-1 0,0 0 0,0 1 0,1-1 0,0 0 1,0 1-1,1 0-1,-1-5 0,0 1 1,0-1 0,1 1 0,-1 0-1,1-1 1,-1 1 0,1-1 0,0 1-1,-1-1 1,1 0 0,0 1-1,0-1 1,0 0 0,0 1 0,0-1-1,0 0 1,0 0 0,2 1-1,-2-1 1,1-1 0,0 1 0,-1-1 1,1 1-1,0-1 0,0 0 0,-1 1 0,1-1 0,0 0 1,0 0-1,-1 0 0,1 0 0,0-1 0,0 1 0,-1 0 0,1-1 1,0 1-1,-1-1 0,1 0 0,0 0 0,-1 1-1,26-18 30,-6 4-13,-17 17-32,3 7 16,1-1 1,0 0-1,1 0 0,0-1 0,6 5-1,18 15 9,-25-21-5,0 0 1,-1 1-1,0 0 0,0 0 1,-1 0-1,0 1 0,2 4-4,-5-6 6,0 0 1,0-1-1,-1 1 0,0 0 0,0 1 1,-1-1-1,0 0 0,0 0 0,-1 0 0,1 1 1,-2 2-7,-1 11 19,-2 0 1,0 0-1,-1 0 1,-1-1-1,-3 6-19,-15 55 403,24-80-387,-1 1-157,1 0 0,-1 0 0,1 0-1,-1 0 1,1 0 0,0 0 0,0 1-1,0-1 1,0 0 0,0 0 0,0 0-1,1 0 1,-1 0 0,1 1 0,-1-1-1,1 0 1,0 0 0,0 0 0,0 1 141,19 8-1221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19:54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391 631 5553,'-2'-4'543,"0"0"0,-1 0 0,1 0 0,-1 0-1,0 1 1,0-1 0,-1 1 0,1 0 0,-1 0 0,1 0 0,-1 0-1,-3-1-542,-49-26 2132,48 26-2007,0 1-1,0 0 1,0 1-1,-1-1 1,1 1 0,-1 1-1,1 0 1,-1 0-1,1 1 1,-1 0 0,0 0-1,1 1 1,-1 0-1,1 1 1,-1 0 0,1 0-1,0 0 1,0 1-1,0 1 1,0-1 0,0 1-1,1 1 1,0-1-1,-1 1 1,2 0 0,-1 1-1,1 0 1,-1 1-125,1-1 5,0-1 0,1 1 0,0 1 0,0-1 0,1 1 0,-1 0 0,2 0 0,-1 0 1,1 0-1,0 1 0,0 0 0,1-1 0,0 1 0,0 0 0,1 0 0,0 0 0,1 4-5,0-1 2,0-1-1,1 1 0,1 0 1,0 0-1,0-1 0,1 0 1,1 1-1,-1-1 0,2 0 1,-1-1-1,1 1 0,4 4-1,-2-4 2,-1-1-1,2 1 0,-1-1 1,1-1-1,1 0 0,0 0 1,0 0-1,0-1 0,1-1 0,0 0 1,7 4-2,-9-7 5,0 1 0,0-1 0,0-1 0,0 0 0,1 0 0,-1 0 0,1-1 0,-1 0 0,1-1 0,0 0 0,-1 0 0,1-1 0,0 0 0,-1 0 0,0-1 0,3-1-5,-5 1 8,1-1-1,0 0 0,0 0 1,-1-1-1,0 1 1,1-1-1,-1-1 0,-1 1 1,1-1-1,-1 0 1,0 0-1,0-1 1,0 0-1,-1 0 0,0 0 1,0 0-1,0 0 1,-1-1-1,0 0 0,1-3-7,-1 2 9,-1 0 0,0 0 0,0 0-1,-1 0 1,0 0 0,0-1-1,-1 1 1,0 0 0,-1-1-1,0 1 1,0 0 0,0 0-1,-1 0 1,-1 0 0,1 0 0,-1 0-1,-3-5-8,-2-3 56,-1 1 0,-1 0 0,0 0 0,-1 1 0,-4-4-56,83 133 447,-45-80-509,40 58 264,-53-80-386,1 0-1,0-1 1,1-1 0,1 0 0,10 7 184,4-1-339</inkml:trace>
  <inkml:trace contextRef="#ctx0" brushRef="#br0" timeOffset="461.32">705 602 8322,'-15'-7'5223,"22"20"-3212,2 2-1689,2 11-142,0 1 0,-2-1 0,0 2 0,-2-1 0,-2 1 0,0 0 0,-2 0 0,0 0 0,-3 6-180,0-22 16,0-8-5,0 0 0,0-1 0,0 1 1,0 0-1,1 0 0,0 0 0,-1 0 0,1 0 0,1 2-11,-1-7 7,-1 1 0,1-1 0,-1 1 0,1-1-1,-1 1 1,0-1 0,1 1 0,-1-1-1,1 1 1,-1-1 0,0 1 0,0-1 0,1 1-1,-1-1 1,0 0 0,0 1 0,0-1 0,1 0-1,-1 1 1,0-1 0,0 1 0,0-1-1,0 0-6,1-22 230,0 1 0,-1-1-1,-2 0 1,-2-16-230,0 14 168,2 1-1,1-1 1,1 0 0,3-22-168,-2 40 10,0 1 0,1-1 0,-1 1 0,1 0 0,0 0-1,1 0 1,0 0 0,0 0 0,0 0 0,1 1 0,-1 0 0,1-1-1,1 1 1,-1 1 0,1-1 0,-1 1 0,1 0 0,1 0 0,-1 0 0,3-1-10,1 1 0,1-1 1,0 2 0,0-1 0,0 1-1,0 1 1,0 0 0,1 0 0,-1 1-1,1 1 1,-1 0 0,1 0 0,0 1 0,-1 0-1,0 1 1,1 0 0,-1 0 0,0 1-1,0 1 1,4 2-1,-9-3 4,0 0-1,0 0 0,0 1 1,0 0-1,-1 0 1,0 1-1,0-1 0,0 1 1,0 0-1,-1 0 1,1 0-1,-1 0 0,-1 0 1,1 1-1,-1 0 0,0-1 1,0 1-1,-1 0 1,0 0-1,1 0-3,2 21 30,-1 0-1,-1 0 1,-2 26-30,0-23 5,0-22-8,0 8-212,1-1 1,0 1 0,3 6 214,6 6-212</inkml:trace>
  <inkml:trace contextRef="#ctx0" brushRef="#br0" timeOffset="952.911">1682 17 9730,'3'-17'3555,"-3"17"-3512,0 0-1,0 1 1,0-1-1,0 0 0,0 0 1,0 0-1,0 0 1,0 0-1,0 0 0,0 0 1,0 0-1,0 0 1,0 0-1,0 1 0,0-1 1,0 0-1,0 0 1,0 0-1,0 0 0,0 0 1,0 0-1,0 0 1,0 0-1,0 0 0,0 0 1,0 1-1,0-1 1,0 0-1,0 0 0,0 0 1,0 0-1,0 0 1,0 0-1,0 0 0,0 0 1,1 0-1,-1 0 1,0 0-1,0 0 0,0 0 1,0 0-1,0 0 1,0 0-1,0 0 0,0 1 1,0-1-1,0 0 1,0 0-1,1 0 0,-1 0 1,0 0-1,0 0 1,0 0-1,0 0 0,0 0 1,0 0-1,0 0 1,0 0-1,0-1 0,0 1 1,1 0-1,-1 0 1,0 0-1,0 0 0,0 0 1,0 0-1,0 0 1,0 0-43,4 36 1762,9 139-401,7 175-907,-23-274-370,-3 0 1,-5 8-85,11-82 4,-1-1 0,1 0 0,0 1 0,0-1 0,0 0 0,0 1 0,0-1 0,0 0 0,0 0 0,1 1 0,-1-1 0,0 0 0,1 1 0,-1-1-1,1 0 1,0 0 0,-1 0 0,2 1-4,-2-1 3,0-1-1,0 0 1,0 0-1,0 0 1,1 0-1,-1 0 1,0 0-1,0 0 1,1 1-1,-1-1 1,0 0 0,0 0-1,1 0 1,-1 0-1,0 0 1,0 0-1,0 0 1,1 0-1,-1 0 1,0 0-1,0 0 1,1 0-1,-1-1 1,0 1-1,0 0 1,1 0-1,-1 0 1,0 0-1,0 0 1,0 0-1,1 0 1,-1-1-3,9-12 59,-7 5-47,1 0 1,-1 0 0,-1-1 0,0 1 0,0-1-1,0 0 1,-1 1 0,0-1 0,-1 1 0,0-1-1,0 1 1,-1-1 0,0 1 0,-2-4-13,0-1 7,0 1 0,-1 0 0,0 1 1,-1-1-1,0 1 0,-1 0 0,-1 1 0,1 0 1,-3-2-8,4 6 1,0 1 0,0 0 0,-1 0 1,1 1-1,-1-1 0,0 1 0,-1 1 0,1 0 1,-1 0-1,1 0 0,-1 1 0,0 0 0,0 0 1,0 1-1,0 0 0,0 0 0,0 1 1,0 0-1,0 1 0,0 0 0,0 0 0,-4 1-1,3 0 2,-1 1-1,1-1 0,0 2 1,1-1-1,-1 1 0,0 0 1,1 1-1,0 0 0,0 0 1,1 1-1,-1 0 0,1 0 1,0 1-1,1 0 0,0 0 1,0 0-1,0 1 0,-3 7-1,4-7 4,1 0 0,0 1 0,1 0 0,0-1-1,1 1 1,-1 0 0,2 0 0,-1 0 0,1 1-1,1-1 1,-1 0 0,2 9-4,0-13 6,0 1-1,1-1 1,-1 1-1,1-1 1,0 1-1,1-1 1,-1 0-1,1 0 1,0 0-1,0-1 1,0 1-1,1-1 1,0 1-1,0-1 1,0 0-1,0-1 1,1 1-1,-1-1 1,1 0-1,0 0 1,5 2-6,4 2 133,0-1 1,1-1 0,0 0-1,0-1 1,0-1 0,1 0-1,-1-1 1,8 0-134,11-1-263,-1-2 0,0-1 0,20-4 263,29-8-658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0:03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93 2409,'41'-38'1911,"-41"37"-1798,0 1 1,1 0 0,-1-1 0,1 1-1,-1-1 1,0 1 0,1-1-1,-1 1 1,0-1 0,0 1 0,1-1-1,-1 1 1,0-1 0,0 1 0,0-1-1,0 0 1,0 1 0,0-1-1,0 1 1,0-1 0,0 1 0,0-1-1,0 1 1,0-1 0,0 0 0,0 1-1,0-1 1,-1 1 0,1-1-1,0 1 1,0-1 0,-1 1 0,1-1-1,0 1 1,-1-1 0,1 1 0,0 0-1,-1-1 1,1 1 0,-1-1-1,1 1 1,-1 0 0,1-1-114,-22-10 2076,20 11-1710,-8-5 138,0 2 0,0 0 0,-1 0-1,1 0 1,0 2 0,-1-1 0,-7 1-504,12 1 82,1 0 0,-1 1 0,1-1 0,-1 1 0,0 1 1,1-1-1,0 1 0,-1 0 0,1 0 0,0 0 0,0 1 0,0 0 0,0 0 0,1 0 0,-3 2-82,-2 3 25,0 0-1,1 1 1,0 0 0,0 0-1,0 1 1,1 0 0,1 0-1,0 1 1,0-1 0,1 1-1,1 1 1,0-1-1,0 1 1,1-1 0,-1 10-25,2-11 2,1-1 1,1 0-1,0 1 1,0-1-1,1 0 0,0 0 1,1 1-1,0-1 1,1 0-1,-1 0 1,2-1-1,-1 1 1,1-1-1,0 1 1,1-1-1,0 0 1,0-1-1,1 1 0,0-1 1,4 3-3,-6-5 3,0-1 1,0 0-1,1 0 1,0-1 0,0 1-1,0-1 1,0 0-1,0-1 1,1 1-1,-1-1 1,1 0-1,0 0 1,-1-1-1,1 1 1,2-1-4,-3-1 5,0 0 0,0 0 0,0-1 0,0 1 0,-1-1 0,1 0 0,0-1 0,0 1 0,-1-1 0,1 0 0,-1 0 0,1 0 0,-1-1 0,0 1 0,0-1 0,0 0 0,-1-1 0,4-1-5,0-3 6,1 0 1,-1-1 0,-1 0-1,1 0 1,-1 0 0,-1-1-1,0 0 1,0 0 0,-1 0-1,0-1 1,-1 1 0,0-1-1,-1 0 1,0 0 0,-1 0-1,0 0 1,-1 0 0,0 0-1,0 0 1,-2 0 0,1 0-1,-1 0 1,-1 0 0,0 0-1,0 1 1,-1-1 0,0 1-1,-1 0 1,-4-6-7,9 15 2,0 1-1,-1-1 1,1 0 0,0 0 0,-1 0-1,1 1 1,-1-1 0,1 0 0,-1 0-1,1 1 1,-1-1 0,0 0 0,1 1-1,-1-1 1,0 1 0,1-1 0,-1 1-1,0-1 1,0 1 0,0-1-2,0 2 3,1-1 0,0 0 1,-1 1-1,1-1 1,-1 1-1,1-1 0,0 0 1,0 1-1,-1-1 0,1 1 1,0-1-1,0 1 0,-1-1 1,1 1-1,0-1 0,0 1 1,0-1-1,0 1 0,0-1 1,0 1-1,0 0 0,0-1 1,0 1-4,1 39 156,3-16-69,0-1-1,2 0 1,0 0 0,2 0-1,1-1 1,0 0 0,2-1 0,0 0-1,1-1 1,2 0 0,0-1-1,1 0 1,5 4-87,-1-7 162,0 0 0,4 1-162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0:04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357 111 3081,'55'-110'3304,"-75"113"699,12-2-3185,-24 2 228,-1 2 0,0 1-1,1 1 1,0 2-1,-6 4-1045,15-4 172,-7 2 145,-22 12-317,45-20 12,-1 1 1,1 0-1,1 1 0,-1 0 1,0 0-1,1 0 1,0 1-1,0 0 0,-1 2-12,6-6 2,0 0 0,-1-1 0,1 1 0,0 0 0,0 0-1,0-1 1,1 1 0,-1 0 0,0 0 0,1 0 0,-1 0 0,1 0 0,-1 0-1,1 0 1,0 0 0,0 2-2,0-2 1,1-1 0,-1 0 1,1 1-1,-1-1 0,1 0 0,-1 0 0,1 1 0,0-1 1,0 0-1,0 0 0,-1 0 0,1 0 0,0 0 1,0 0-1,0 0 0,1 0 0,-1 0 0,0-1 0,0 1-1,5 2 5,-1-1-1,1 1 0,0-1 0,0 0 0,0-1 0,0 0 0,1 0 1,-1 0-1,5-1-4,95 1 42,-71-3-32,0 2 1,0 2-1,0 1 1,0 1-1,24 7-10,-53-9 2,0 0-1,-1 0 0,1 0 0,0 0 0,-1 1 0,0 0 1,1 0-1,-1 1 0,0-1 0,-1 1 0,1 0 0,0 2 0,-3-4-1,-1 0 0,1 0 0,-1 0 0,0 0 0,0 1 0,0-1 1,0 0-1,-1 1 0,1-1 0,-1 0 0,1 1 0,-1-1 0,0 1 1,0-1-1,0 1 0,0-1 0,0 1 0,-1-1 0,1 1 1,-1-1-1,0 0 0,1 1 0,-1-1 0,0 0 0,0 0 0,-1 1 1,1-1-1,0 0 0,-1 0 0,0 1 0,-9 11 3,0-1 0,0 1 0,-1-2 0,-1 0 0,0 0 0,-6 3-3,-17 11 29,-37 20-29,51-33 15,-1-1 0,-16 5-15,32-14 5,-1 0-1,0 0 1,0-1 0,-1 0-1,1-1 1,0 0 0,0 0-1,-1-1 1,-5 0-5,11-1-2,1 1 0,0 0 0,-1-1 0,1 0 0,0 0-1,-1 1 1,1-1 0,0 0 0,0-1 0,0 1 0,0 0 0,0-1 0,0 1 0,0-1 0,0 0 0,1 1 0,-1-1 0,1 0 0,-1 0 0,1 0 0,0 0 0,-1 0 0,1 0 0,0-1 0,0 1 0,1 0 0,-1 0 0,0-1 0,1 1 0,0-1 0,-1 1 0,1-3 2,0 2 150,0-1 0,0 0 0,0 1 0,0-1 0,1 0 0,0 1 0,0-1 0,0 0 0,0 1 0,0-1 0,1 1 0,-1 0 0,1-1 0,0 1 0,0 0 0,0 0 0,0 0 1,1 1-1,-1-1 0,1 0 0,1 0-150,36-19 1211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0:04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60 7234,'-4'-5'484,"0"0"1,0 0 0,-1 1 0,0 0 0,0-1 0,0 2 0,0-1 0,-1 1 0,1 0 0,-1 0 0,0 0 0,0 1-1,0 0 1,0 0 0,-4-1-485,1 2 249,1 0 0,0 0 0,0 1 0,-1 0 0,1 0 0,0 1 1,0 0-1,0 0 0,0 1 0,0 0 0,-6 3-249,7-3 27,0 1-1,1 0 1,-1 1 0,1-1 0,0 1 0,0 1 0,1-1 0,-1 1 0,1 0 0,0 0 0,0 0 0,0 1-1,0 1-26,2-2 7,0 0-1,0 0 0,1 1 0,0-1 0,0 0 0,0 1 1,1 0-1,-1-1 0,1 1 0,1 0 0,-1 0 0,1-1 0,0 1 1,0 0-1,1 0 0,-1-1 0,2 5-6,0-6 3,-1 1 0,1-1 0,0 0 0,0 0 0,1 1 0,-1-1 0,1-1 0,0 1 0,0 0 0,0-1 0,0 1 0,1-1 0,-1 0 0,1 0 0,0-1 0,0 1 0,0-1 0,0 1 0,1-1 0,-1-1-3,17 8 17,-1-1 1,1-1-1,16 2-17,-29-6 4,5 0-1,-2-1 0,1 1 1,-1 1-1,-1-1 0,1 2 0,4 2-3,-13-6 0,0 0 1,0 0-1,0 1 0,0-1 0,0 1 1,0-1-1,0 1 0,-1 0 0,1-1 1,-1 1-1,1 0 0,-1 0 1,0 0-1,1 0 0,-1 1 0,0-1 1,-1 0-1,1 0 0,0 0 1,-1 1-1,1-1 0,-1 1 0,1-1 1,-1 0-1,0 1 0,0-1 1,0 0-1,-1 2 0,0 3 1,-1-1 0,0 1 1,-1-1-1,1 1 0,-1-1 0,0 0 1,-1 0-1,0-1 0,0 1 1,0-1-1,0 0 0,-1 0 0,0 0 1,0 0-1,0-1 0,-1 1-1,-18 12 14,0-1-1,-1-1 1,-8 3-14,4-2 11,5-3 18,3 0 35,-1-1 0,-1-1 0,-16 5-64,36-15 26,1-1 0,-1 1 0,1 0 0,0-1 1,-1 0-1,1 1 0,-1-1 0,1 0 0,-1 0 0,0-1-26,3 1 42,-1 0-1,1 0 1,-1 0 0,1 0 0,0 0-1,-1 0 1,1-1 0,-1 1 0,1 0-1,0 0 1,-1-1 0,1 1 0,-1 0-1,1-1 1,0 1 0,0 0 0,-1-1-1,1 1 1,0-1 0,-1 1 0,1 0-1,0-1 1,0 1 0,0-1-42,-1 0 169,1 0-1,0 0 1,0-1 0,0 1-1,0 0 1,0 0 0,1-1 0,-1 1-1,0 0 1,1 0 0,-1-1 0,0 1-1,1 0 1,0 0-169,20-38 1435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0:05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41 6577,'-1'-3'678,"0"-1"0,1 1 0,-1 0-1,1-1 1,0 1 0,0-1-1,0-1-677,0 5 69,0-1 0,0 0 0,0 1 0,1-1 1,-1 1-1,0-1 0,1 1 0,-1-1 0,0 0 0,1 1 0,-1-1 0,0 1 0,1-1 0,-1 1 0,1 0 0,-1-1 0,1 1 0,-1 0 0,1-1 0,-1 1 0,1 0 0,0-1 0,-1 1 0,1 0 0,-1 0 0,1 0 0,0-1 0,-1 1 0,1 0 1,0 0-1,-1 0 0,1 0 0,-1 0 0,1 0 0,0 0 0,-1 1 0,1-1 0,0 0 0,-1 0 0,1 0 0,-1 1 0,1-1 0,-1 0 0,1 1-69,0-1 41,0 1 1,-1-1-1,1 1 1,0 0-1,0-1 0,-1 1 1,1 0-1,0-1 1,-1 1-1,1 0 0,-1 0 1,1 0-1,-1 0 0,0 0 1,1 0-1,-1-1 1,0 1-1,0 0 0,1 0 1,-1 0-1,0 0 0,0 0 1,0 0-1,0 1-41,-1 29 404,1-27-327,-3 37 295,1-19-276,1 0 0,1-1 0,0 1 1,2 0-1,0-1 0,3 8-96,-1-11 25,2 0-1,0 0 0,0-1 1,2 1-1,0-1 0,1-1 0,10 14-24,-16-25 7,0-2 0,0 1 0,0 0 0,0-1 0,1 1 0,0-1 0,-1 0 0,1 0-1,0 0 1,0-1 0,1 1 0,-1-1 0,1 0 0,-1 0 0,1-1 0,-1 1 0,1-1 0,0 0-1,0-1 1,0 1 0,-1-1 0,1 0 0,0 0 0,0 0 0,0-1 0,0 1 0,-1-1-1,1 0 1,0-1 0,-1 1 0,1-1 0,3-2-7,0 0 15,1 0-1,-1-1 1,0 0-1,0-1 1,-1 0-1,0 0 1,0-1-1,0 0 1,-1 0-1,2-2-14,1-3 18,-1 0-1,0-1 0,-1 0 1,-1 0-1,0 0 1,3-13-18,-4 13 6,-1-1 0,-1 1 0,0-1 0,-1 0 0,0 0 0,-2 0 0,1 0 0,-2 0 0,0 0 0,0 0 1,-1 0-1,-1 0 0,-1 0 0,-3-11-6,-6 3-1,6 20 9,4 12 22,3 3-1,1 0 1,0 0-1,0 0 0,1 0 0,1-1 1,0 1-1,1-1 0,0 0 1,1 0-1,1 0 0,0-1 0,0 1 1,1-1-1,6 6-29,-5-5-23,1-2-1,1 1 1,-1-1-1,2-1 1,0 1-1,0-2 1,0 0 0,1 0-1,0-1 1,1 0-1,-1-1 1,1-1-1,6 2 24,26 2-134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0:06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72 133 7842,'-2'-1'252,"-2"0"292,0-1 0,0 1-1,0-1 1,1 1-1,-1 1 1,0-1-1,-3 0-543,5 1 95,1 0-1,0 1 1,0-1-1,0 0 0,-1 0 1,1 1-1,0-1 0,0 1 1,0-1-1,0 1 0,0-1 1,0 1-1,0 0 1,0 0-1,0-1 0,0 1 1,0 0-1,0 0 0,0 0 1,1 0-1,-1 0 1,0 0-1,1 0 0,-1 0 1,0 0-1,1 1 0,0-1 1,-1 0-95,-1 7 231,0 0 0,0 0 0,1 0 0,0 1 0,1-1 0,0 0 0,0 0 0,1 0 1,-1 0-1,2 1 0,-1-1 0,1 0 0,1 0-231,1 7 155,1 0 1,1-1-1,0 1 1,1-1-1,0 0 1,5 5-156,-10-15 12,0-1 0,1 1 0,-1-1 0,1 0 1,0 0-1,0 0 0,0 0 0,1 0 0,-1-1 0,1 0 1,-1 1-1,1-1 0,0 0 0,0-1 0,0 1-12,-4-2 3,1 0 0,-1 0 0,1 0 0,-1 1 0,1-1 0,0 0 0,-1 0 0,1 0 0,-1-1 0,1 1 0,-1 0 0,1 0 0,-1 0 0,1 0 0,-1 0 0,1 0 0,-1-1 0,1 1 0,-1 0 0,0-1 0,1 1 0,-1 0 1,1 0-1,-1-1 0,0 1 0,1-1 0,-1 1 0,0 0 0,1-1 0,-1 1 0,0-1-3,4-19 73,-9-23 16,5 42-89,-8-29 54,-1-1 0,-3-5-54,5 19 7,1-1 0,0 0 0,2 1 1,0-2-1,1 1 0,0 0 0,2-1 1,0-6-8,1 22-1,0 0 1,1 0 0,-1 0-1,1 0 1,-1 0-1,1 0 1,0 1 0,0-1-1,0 0 1,0 0 0,1 0-1,-1 1 1,1-1-1,0 1 1,0-1 0,0 1-1,0 0 1,0 0-1,0 0 1,0 0 0,1 0-1,-1 0 1,1 0 0,-1 1-1,3-1 1,0 0 0,0 1-1,0 0 1,0 0 0,0 0-1,0 1 1,0-1 0,0 1-1,0 1 1,0-1 0,0 1-1,0 0 1,0 0 0,0 0-1,0 0 1,0 1 0,12 5 0,-1 0 0,0 1 0,0 0 0,-1 1-1,0 1 1,11 9 0,-5-2-2,-1 1 1,-1 1-1,-1 1 0,4 4 2,-14-13 1,0 0-1,0 1 1,-1-1 0,-1 1-1,0 1 1,0 1-1,-4-9 1,0 1 0,0-1-1,-1 1 1,1 0 0,-2 0 0,1-1 0,0 1 0,-1 0 0,0 0 0,-1 0 0,1 0 0,-1 0 0,0 0 0,-1-1-1,1 1 0,0-5 1,1 0 0,0 0-1,0-1 1,0 1 0,-1 0-1,1-1 1,0 1-1,-1 0 1,1-1 0,-1 1-1,1 0 1,0-1 0,-1 1-1,1-1 1,-1 1-1,0-1 1,1 1 0,-1-1-1,0 1 0,1-1 1,-1 0 0,1 0-1,0 0 1,-1 0-1,1-1 1,0 1 0,-1 0-1,1 0 1,0 0-1,-1 0 1,1 0 0,0-1-1,-1 1 1,1 0 0,0 0-1,0-1 1,-1 1-1,1 0 1,0 0 0,0-1-1,0 1 1,-1 0-1,1-1 1,0 1 0,0 0-1,0 0 1,0-1-1,-2-2 3,1 0 0,0 0 0,0 0 0,0 0-1,1 0 1,-1 0 0,1 0 0,0 0 0,-1 0-3,2-20 5,1 1 0,1 0 0,1 0 0,1 0 0,1 1 0,0-1 0,2 2 0,9-19-5,-15 34 0,1 1-1,0 0 1,0 0-1,1 0 1,-1 0-1,1 1 1,0-1-1,0 1 1,0 0-1,0 0 1,0 1-1,1-1 1,-1 1-1,1 0 1,0 0-1,0 0 1,0 1-1,0 0 1,0 0-1,0 0 1,0 0-1,0 1 1,0 0-1,1 0 1,0 0-1,0 1 1,1-1-1,-1 1 1,0 1-1,0-1 0,0 1 1,0 0-1,0 0 0,0 1 1,-1 0-1,1 0 1,-1 0-1,1 1 0,-1 0 1,0 0-1,-1 0 0,1 0 1,-1 1-1,2 2 1,0 1 1,0 1 1,-1 0-1,0 1 0,-1-1 0,0 1 1,0 0-1,-1 0 0,0 0 0,0 4-1,2 19 3,-1 1 0,-2 10-3,0-12 80,1 1 0,4 10-80,-7-39 203,1 0-1,0 1 0,0-1 0,0 0 0,0 0 0,1 0 0,0-1 0,0 1 0,0 0 0,0-1 0,0 1 1,1-1-1,-1 0 0,1 1 0,2 0-202,16 11 1312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0:06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141 527 10178,'-7'-15'3705,"-6"15"-2649,8 7-232,5 10-167,1 1 63,5 11-320,-1 6-80,4 1-88,1 6-72,-1 1-96,0-2 240,2-2-272,-3-8 3577,-8-16-2649</inkml:trace>
  <inkml:trace contextRef="#ctx0" brushRef="#br0" timeOffset="1">39 80 12563,'-18'-31'4393,"1"6"-4009,13 11-88,4 6-208,3 6-264,7 13 1440,4 7-992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6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88 9986,'-31'-38'4281,"7"16"-2217,7 4-607,5 12-569,3 2-328,7 9-400,8 6-200,9 11 632,6 7-440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3:49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51 5257,'-117'30'2598,"115"-30"-2406,0 0 0,0 1-1,0-1 1,0 0 0,1 0 0,-1 0-1,0 0 1,0 0 0,0 0 0,0 0 0,0-1-192,2 1 46,-1 0 0,1 0 1,0-1-1,-1 1 0,1 0 1,0 0-1,0 0 0,-1 0 1,1-1-1,0 1 0,0 0 1,0 0-1,-1-1 0,1 1 1,0 0-1,0 0 0,0-1 0,0 1 1,-1 0-1,1-1 0,0 1 1,0 0-1,0 0 0,0-1 1,0 1-1,0 0 0,0-1 1,0 1-1,0 0 0,0-1 1,0 1-1,0 0-46,10-19 1705,-10 19-1555,3-4 50,0 0 0,0 0 0,0 1 0,1 0 1,-1-1-1,1 1 0,0 1 0,0-1 0,0 0 1,0 1-1,1 0 0,-1 0 0,0 0 1,1 1-1,-1-1 0,1 1 0,0 0 0,2 0-200,13-2 261,1 1 0,-1 1 0,15 1-261,53 6 138,-1 4 0,0 4 1,19 8-139,73 12 38,-141-30-21,0-1 0,20-3-17,4 1 20,39-1 13,12-5-33,-13 0 23,32 6-23,-100 0 10,224 5 439,-209-8-265,0-2 0,0-2 0,-1-2-1,20-7-183,-52 12 39,-5 7 25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0:07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31 8554,'-2'5'3738,"4"22"-2974,5 2-413,0-1 0,2 1-1,1-2 1,2 1 0,0-2 0,9 14-351,-8-14 136,-3-2 397,-1 1 0,1 8-533,-18-91 601,3 30-410,2 1 0,0-1 0,2 1 0,1-1 0,1 0 1,2-4-192,-2 25 31,1 1 0,0-1 0,0 1 1,1 0-1,-1 0 0,1 0 1,1 0-1,-1 1 0,1-1 1,0 1-1,0 0 0,1 0 1,0 0-1,-1 1 0,4-3-31,-4 4 9,1 0-1,-1 0 1,1 0-1,0 0 0,0 1 1,0-1-1,0 1 1,0 1-1,0-1 1,1 1-1,-1 0 0,1 0 1,-1 0-1,1 1 1,-1 0-1,1 0 1,-1 0-1,6 1-8,-1 2 1,0-1 0,-1 2-1,1-1 1,-1 1 0,1 0 0,-1 1 0,0 0 0,-1 1-1,1 0 1,-1 0 0,0 1 0,-1 0 0,1 0 0,-1 1-1,-1 0 1,3 3-1,-1 2 5,0 0 1,0 0-1,-2 1 0,1 0 0,-2 0 0,0 0 1,-1 1-1,0 0 0,-1 0 0,1 12-5,0 14 109,-2-13-749,1 0-1,2 0 1,7 25 640,1-16-710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0:10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325 100 3257,'52'-20'2331,"-52"20"-2208,0 0 0,1 0 0,-1 0 0,0 0 0,0-1 0,1 1 0,-1 0 0,0 0 0,1 0 0,-1-1 0,0 1 0,0 0 0,1 0 0,-1-1 0,0 1 0,0 0 0,0 0 0,1-1 0,-1 1 0,0 0 1,0-1-1,0 1 0,0 0 0,0-1 0,0 1 0,1 0 0,-1 0 0,0-1 0,0 1 0,0-1 0,0 1 0,0 0 0,0-1 0,0 1 0,-1 0 0,1-1 0,0 1 0,0 0 0,0 0 0,0-1 0,0 1 0,0 0 0,-1-1 0,1 1 0,0 0 0,0 0 0,0-1 0,-1 1 0,1 0 0,0 0 1,0-1-1,-1 1 0,1 0 0,0 0-123,-17-12 3214,16 11-3213,-12-6 351,-51-27 477,57 31-771,0 1 0,0 0 0,0 1 0,0-1 1,0 1-1,0 1 0,0-1 0,0 1 1,-1 1-1,1-1 0,0 1 0,0 0 0,0 1 1,-5 1-59,-3 2 43,0 1-1,0 0 1,1 1 0,0 0 0,-9 7-43,17-10 4,0 0-1,1 0 1,-1 1-1,1 0 1,0-1-1,1 2 1,-1-1-1,1 0 1,0 1-1,0 0 1,1 0-1,0 0 1,0 1-1,0-1 1,1 1 0,0-1-1,0 1 1,0 0-1,1 0 1,0-1-1,1 1 1,-1 0-1,1 0 1,1 0-1,-1 0 1,1 0-1,0 0 1,1 0-1,0-1 1,0 1-1,0 0 1,1-1-1,0 0 1,0 1-1,1-1 1,-1-1 0,1 1-1,1 0 1,-1-1-1,1 0 1,0 0-1,1 1-3,4 1 7,0-1 0,0 0 0,0 0 0,1-1 0,0 0 0,0-1 0,1 0 0,-1-1 0,1 0 0,0 0 0,0-2 0,-1 1 0,1-2 0,0 0 0,0 0 0,0-1 0,0 0 0,1-1-7,-4 0 10,1 0-1,-1-1 0,0 1 0,0-2 0,0 1 1,0-2-1,-1 1 0,1-1 0,-1 0 1,5-5-10,-7 5 7,-1 0 1,0 0 0,0 0-1,0-1 1,-1 0-1,1 0 1,-1 0 0,-1-1-1,1 1 1,-1-1 0,-1 0-1,1 0 1,-1 0 0,1-5-8,-2 7 4,-1-1 0,1 1 0,-1-1 0,-1 1 0,1-1 0,-1 1 0,0-1 0,0 1 1,0-1-1,-1 1 0,0 0 0,0 0 0,0 0 0,-1 0 0,1 0 0,-3-2-4,-1-2 5,-1 0 0,1 0-1,-2 1 1,1 0 0,-1 0 0,0 1-1,-9-6-4,17 13 0,0 0 0,0 0 1,0-1-1,0 1 0,0 0 0,0 0 0,-1 0 0,1 0 0,0 0 0,0 0 1,0-1-1,0 1 0,0 0 0,0 0 0,0 0 0,-1 0 0,1 0 0,0 0 0,0 0 1,0 0-1,0 0 0,0 0 0,-1 0 0,1-1 0,0 1 0,0 0 0,0 0 1,0 0-1,0 0 0,-1 0 0,1 0 0,0 0 0,0 0 0,0 0 0,0 0 0,0 1 1,-1-1-1,1 0 0,0 0 0,0 0 0,0 0 0,0 0 0,0 0 0,-1 0 1,1 0-1,0 0 0,0 0 0,0 0 0,0 1 0,0-1 0,0 0 0,0 0 0,-1 0 1,1 0-1,0 0 0,0 1 0,0-1 0,0 0 0,4 13 6,12 22 3,-15-33-8,51 108 73,-4 2-1,-6 2 1,18 79-74,-51-160 24,-1 1-1,-2 0 1,-1 1-1,-2-1 1,-1 1-24,-3-18 15,1 1 0,-2-1 0,0 0 0,-2 0 0,1 0-1,-2 0 1,0 0 0,-1-1 0,-1 0 0,-7 12-15,5-12 86,0-1 1,-1-1-1,0 0 0,-1 0 0,-1-1 1,0 0-1,-13 10-86,18-18 42,1 0-1,-1 0 1,0-1-1,0 0 1,-1 0 0,1-1-1,-1 0 1,0 0 0,1 0-1,-1-1 1,-1-1 0,1 1-1,0-1 1,0-1 0,0 1-1,-1-2 1,1 1 0,0-1-42,-7-2 17,0 0 0,0-2 1,1 0-1,0 0 0,0-1 1,0-1-1,1-1 0,0 1 1,0-2-1,1 0 0,0-1 1,0 0-1,-1-3-17,3 4 31,1-1 1,0 0-1,1 0 0,0-1 1,0 0-1,1-1 1,1 0-1,0 0 0,1 0 1,0 0-1,1-1 1,0 0-1,1 0 0,0 0 1,1-1-32,2 10 148,-1 0 0,1 0 1,0-1-1,1 1 0,-1 0 1,1 0-1,0 0 0,0 0 0,0 0 1,0 0-1,1 0 0,0 0 1,-1 0-1,1 1 0,1-1 1,-1 1-1,0-1 0,1 1 0,0 0 1,2-2-149,-1 2 211,0 0 1,1 1-1,-1 0 1,1-1-1,0 1 1,4-1-212,-9 3 4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0:11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0 252 3745,'53'-117'2704,"-57"103"329,7 5-760,-3 2-801,13 6-216,-1 9-336,2 2-128,14 12-231,0 6-129,1 7-216,-4 2-56,2 2-80,-4-3-16,1 0 280,1-1-280,-4-9-672,-1-9 528</inkml:trace>
  <inkml:trace contextRef="#ctx0" brushRef="#br0" timeOffset="346.514">643 76 8474,'1'-3'526,"-1"-1"0,0 1 0,0 0 0,0-1 0,-1 1 0,1 0 0,-1-1 0,0 1 0,0 0-526,1 2 88,0 1 0,-1-1 0,1 1 0,0 0 0,0-1 0,-1 1-1,1 0 1,0-1 0,-1 1 0,1 0 0,0-1 0,-1 1 0,1 0 0,0 0 0,-1-1 0,1 1 0,-1 0 0,1 0 0,-1 0 0,1-1 0,0 1 0,-1 0 0,1 0 0,-1 0 0,1 0-88,-2 0 58,1 0-1,0 1 1,-1-1 0,1 0 0,0 1 0,-1-1-1,1 1 1,0 0 0,0-1 0,-1 1 0,1 0-1,0 0 1,0 0-58,-7 5 166,0 1-1,1 0 0,0 1 1,0 0-1,1 0 1,0 0-1,0 1 1,-3 7-166,-8 17 398,-10 29-398,13-29 117,-13 35-26,2 1 0,3 1-1,4 1 1,2 1 0,4 0-1,2 1 1,4 5-91,5-59 807,1-1 1,1 1 0,0-1-1,3 7-807,5 13 1399</inkml:trace>
  <inkml:trace contextRef="#ctx0" brushRef="#br0" timeOffset="752.449">1040 51 7442,'-5'-5'488,"0"0"0,-1 1 0,1-1 1,-1 1-1,0 0 0,0 1 0,0 0 1,0 0-1,0 0 0,-1 0 1,0 1-1,1 0 0,-1 1 0,0-1 1,0 1-1,0 1 0,-7-1-488,9 1 70,1 0 0,-1 1 0,0-1 0,0 1 0,0 0 1,1 0-1,-1 1 0,0-1 0,1 1 0,-1 0 0,1 1 0,0-1 0,0 1 0,0-1 0,0 1 0,0 0 0,0 1 0,1-1 0,0 1 0,-1-1 0,1 1 1,1 0-1,-1 0 0,0 0 0,1 1 0,-1 0-70,-1 8 15,0 0 0,0 1 0,1-1 0,1 0 0,0 1 0,1 0 0,0-1 0,1 1 0,1 0 1,0-1-1,1 1 0,1 0 0,0-1 0,0 0 0,1 0 0,1 0 0,0 0 0,1-1 0,1 0 0,-1 0 0,2 0 0,0-1 0,5 6-15,-8-12 9,-1-1 0,1 0 0,-1 0 0,1 0 0,0-1 0,1 0 0,-1 0 0,1 0 0,-1 0 0,1-1 0,0 0 0,0 0 0,0-1 0,0 0 0,0 0 0,0 0 0,0 0 0,0-1 0,0 0 0,1-1 0,-1 1 0,0-1 0,0 0 0,0-1 0,0 1 0,4-3-9,1 0 13,-1-1 0,1 0 1,-1-1-1,0 0 0,-1 0 1,0-1-1,0-1 0,0 1 1,-1-1-1,0-1 1,0 1-1,-1-2 0,-1 1 1,1-1-14,-4 5 4,0 1 0,-1-1 0,0 0 0,0 0 0,0 0 1,0 0-1,-1-1 0,0 1 0,0 0 0,0 0 0,-1-1 1,0 1-1,0-1 0,0 1 0,-1 0 0,1-1 0,-1 1 1,0 0-1,-1 0 0,0 0 0,0-1-4,-1-1 3,0 1 1,0 0-1,-1 0 0,0 0 1,0 0-1,-1 1 0,0 0 1,1 0-1,-2 0 0,1 0 1,0 1-1,-1 0 0,0 0 1,0 0-1,-5-1-3,-3-1 0,0 0-1,0 1 1,-1 0-1,1 1 1,-1 1 0,0 0-1,-1 1 1,1 1 0,0 0-1,0 1 1,-7 1 0,20-1-30,1 0-1,0 0 1,-1 1 0,1-1 0,0 0 0,0 0-1,-1 1 1,1-1 0,0 1 0,0-1-1,0 1 1,0-1 0,-1 1 0,1 0 0,0 0 30,1 0-13,-1 0 1,1-1 0,0 1 0,0 0 0,-1 0 0,1 0-1,0 0 1,0 0 0,0-1 0,0 1 0,0 0 0,0 0-1,1 0 1,-1 0 0,0 0 0,0-1 0,1 2 12</inkml:trace>
  <inkml:trace contextRef="#ctx0" brushRef="#br0" timeOffset="1170.389">1379 111 8146,'27'-80'3443,"-23"59"-1166,-4 21-2252,0 0 0,0 0 0,0 0 0,0-1 1,0 1-1,0 0 0,0 0 0,0 0 1,0 0-1,0 0 0,0 0 0,0 0 0,0 0 1,0 0-1,0 0 0,0-1 0,0 1 0,0 0 1,0 0-1,-1 0 0,1 0 0,0 0 0,0 0 1,0 0-1,0 0 0,0 0 0,0 0 1,0 0-1,0 0 0,0-1 0,0 1 0,0 0 1,0 0-1,0 0 0,-1 0 0,1 0 0,0 0 1,0 0-1,0 0 0,0 0 0,0 0 1,0 0-1,0 0 0,0 0 0,0 0 0,-1 0 1,1 0-1,0 0 0,0 0 0,0 0 0,0 0 1,0 0-1,0 0 0,0 0 0,0 0 0,0 0 1,0 1-1,-1-1 0,1 0 0,0 0 1,0 0-1,0 0 0,0 0 0,0 0 0,0 0 1,0 0-26,-11 16 1264,1 14-660,6-23-515,2 1-1,-1 0 1,1 0 0,0 0-1,0 3-88,0 7 49,2-1-1,-1 1 1,2-1-1,0 1 1,1-1-1,1 1 1,1-1-1,0 0 0,1 0-48,0-4 22,0-1-1,0 0 0,1 0 0,1 0 0,0-1 1,0 0-1,1 0 0,1-1 0,0 0 1,0 0-1,1-1 0,1 0-21,-8-6 9,0-1 1,0 1-1,1-1 0,-1 0 1,1 0-1,0 0 1,-1-1-1,1 1 0,0-1 1,0 0-1,0 0 0,0-1 1,0 1-1,0-1 1,0 0-1,0 0 0,4 0-9,-3-1 14,1 0 0,0-1-1,0 0 1,-1 0 0,1 0-1,-1-1 1,1 0-1,-1 0 1,0 0 0,0 0-1,1-3-13,8-5 31,-2-2 0,1 1 0,-2-2 0,0 0 0,0 0 0,-2-1-1,8-14-30,1-10 34,-2-2 0,-2 0 0,-1-1 0,4-35-34,-14 68 2,4-18-2,-7 27 0,0 0 0,0 0-1,0 1 1,0-1 0,0 0 0,0 0 0,0 0 0,0 0 0,0 0 0,0 0 0,0 0 0,0 0-1,1 1 1,-1-1 0,0 0 0,0 0 0,0 0 0,0 0 0,0 0 0,0 0 0,0 0-1,0 0 1,1 0 0,-1 0 0,0 0 0,0 0 0,0 0 0,0 0 0,0 0 0,0 0 0,1 0-1,-1 0 1,0 0 0,0 0 0,0 0 0,0 0 0,0 0 0,0 0 0,1 0 0,-1 0 0,0 0-1,0 0 1,0 0 0,0 0 0,0 0 0,0 0 0,0 0 0,0-1 0,1 1 0,-1 0-1,0 0 1,0 0 0,0 0 0,0 0 0,0 0 0,0 0 0,0 0 0,0-1 0,0 1 0,0 0-1,0 0 1,0 0 0,0 0 0,0 0 0,4 11 0,2 19-6,1-1-1,2 0 1,1 0 0,1 0 0,3 0 6,-9-18 85,1-1 0,0 0 0,1-1 0,0 1 0,1-1 0,-1-1 0,2 1 0,-1-1 0,1-1 0,1 0 0,-1 0 0,1-1 0,0 0 0,1 0 0,1-1-85,59 19 460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0:30.9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511 527 5001,'0'0'84,"1"0"0,-1 0 0,0 0 0,0 0 0,0 0 0,0 0-1,0 0 1,1 0 0,-1 0 0,0 0 0,0 0 0,0 0 0,0 0 0,0 0 0,1 0 0,-1 0 0,0 0 0,0 0-1,0 0 1,0-1 0,0 1 0,0 0 0,1 0 0,-1 0 0,0 0 0,0 0 0,0 0 0,0-1 0,0 1-1,0 0 1,0 0 0,0 0 0,0 0 0,0-1 0,0 1 0,0 0 0,0 0 0,0 0 0,0 0 0,0 0 0,0-1-1,0 1 1,0 0 0,0 0 0,0 0 0,0 0 0,0-1 0,0 1 0,0 0 0,0 0 0,0 0 0,0 0-1,0 0 1,-1 0 0,1-1 0,0 1 0,0 0 0,0 0 0,0 0 0,0 0-84,-14-12 2336,-22-9-92,11 11-1748,1 1-1,-1 2 1,0 0-1,-1 2 1,1 0-1,-1 2 1,0 1-1,-15 1-495,29 2 46,0 0 0,0 0 0,0 1 0,0 1 0,1 0 0,-1 1 0,1 0 0,0 0 0,-2 3-46,5-3 31,1 0 0,1 0 1,-1 1-1,1 0 0,-1 1 1,2 0-1,-1 0 0,1 0 1,0 0-1,0 1 0,0 0 1,1 0-1,0 0 0,0 1-31,0 3 18,0-1 0,1 1 0,1 0 1,0 0-1,0 0 0,1 0 0,0 1 0,1-1 0,0 0 0,1 0 0,0 0 0,1 0 0,1 0 1,-1 0-1,2 2-18,2 5 11,0-1 1,1 0 0,1 0 0,0 0-1,2-1 1,-1-1 0,2 0 0,10 11-12,-10-13 15,2-1 1,0 0 0,0-1 0,1-1-1,1 0 1,0-1 0,0 0 0,0-1-1,1-1 1,13 4-16,-6-4 68,0-1 0,0-1 0,1 0 0,0-2 0,-1-1 0,1-1 0,14-1-68,-25-1 193,1 0-1,-1-1 0,14-3-192,34-18 349</inkml:trace>
  <inkml:trace contextRef="#ctx0" brushRef="#br0" timeOffset="400.348">1062 599 6809,'3'-25'1612,"-2"1"0,-1-7-1612,0 29 109,0 1 0,0-1 0,-1 1-1,1-1 1,0 1 0,-1-1 0,1 1 0,-1-1 0,0 1 0,1 0 0,-1-1 0,0 1 0,0 0 0,0 0 0,0-1 0,0 1-1,0 0 1,0 0 0,0 0 0,-1 0 0,1 0 0,0 1 0,0-1 0,-1 0 0,1 1 0,-1-1 0,1 1 0,-1-1 0,1 1-1,-1-1 1,0 1-109,-5-2 505,1 0-338,0 0 1,0 0 0,1 0 0,-1 1-1,0 0 1,0 0 0,-1 1 0,1 0 0,0 0-1,0 0 1,0 1 0,0 0 0,0 0-1,0 0 1,0 1 0,1 0 0,-1 0-1,0 0 1,1 1 0,0 0 0,-1 0 0,1 0-1,-4 4-167,2-1 23,1 0-1,0 0 1,0 0-1,1 1 1,0 0-1,0 0 1,0 0-1,1 1 1,0 0-1,0 0 1,1 0-1,0 0 0,1 0 1,-1 1-1,2-1 1,-1 5-23,1-1 6,0 0 1,1 0 0,0 0-1,1 0 1,1 0-1,0 0 1,0 0-1,2 0 1,-1-1-1,1 1 1,1-1 0,0 0-1,0 0 1,1-1-1,2 2-6,-2-3 9,0-1-1,0 0 0,1 0 1,1 0-1,-1-1 0,1 0 1,0 0-1,1-1 0,0 0 1,0-1-1,0 0 0,1 0 1,-1-1-1,1 0 0,0 0 1,0-1-1,6 0-8,-8-2 10,-1 0 1,0-1-1,0 0 1,1 0-1,-1-1 1,0 0-1,0 0 1,0-1-1,0 1 1,0-2-1,0 1 1,0-1-1,-1 0 1,1 0-1,-1-1 1,0 0-1,0 0 1,0 0-1,-1-1 1,0 0-1,1 0 1,-2-1-1,1 1 1,-1-1-1,1 0 1,0-3-11,0 2 44,-1-1 0,0 1 0,0-1 0,0 0 1,-1 0-1,-1-1 0,1 1 0,-2 0 1,1-1-1,-1 0 0,0 1 0,0-1 1,-1 0-1,-1 1 0,1-1 0,-2 0 0,1 1 1,-1-1-1,0 1 0,-1 0 0,1-1 1,-2 0-45,-3-3 118,0 0 0,-1 1 0,-1 0 1,0 0-1,0 0 0,-1 1 1,0 1-1,-1 0 0,0 0 1,0 1-1,-1 0 0,0 1 1,-1 1-1,1 0 0,-1 0 0,0 1 1,-1 1-1,1 0 0,-1 1 1,0 1-1,-6-1-118,-25 4 823</inkml:trace>
  <inkml:trace contextRef="#ctx0" brushRef="#br0" timeOffset="1129.049">1410 498 6817,'-11'-24'4993,"6"19"-2086,6 19-1582,28 111 236,-9-45-692,-10-40-673,2-1 0,2-1 0,2 0 0,2 1-196,-7-23 60,-11-16-57,0 1-1,0-1 1,0 0-1,0 0 1,1 0-1,-1 0 1,0 0-1,0 0 1,0 0-1,0 0 0,1 0 1,-1 0-1,0 1 1,0-1-1,0 0 1,1 0-1,-1 0 1,0 0-1,0 0 1,0 0-1,1 0 1,-1-1-1,0 1 1,0 0-1,0 0 1,0 0-1,1 0 0,-1 0 1,0 0-1,0 0 1,0 0-1,0 0 1,1 0-1,-1-1 1,0 1-1,0 0 1,0 0-1,0 0 1,0 0-1,0 0 1,1-1-1,-1 1 0,0 0 1,0 0-3,1-3 16,0-1 0,0 1 0,-1 0 0,1 0 0,-1-1 0,0 1 0,0 0 0,0-1 1,-1-2-17,-2-24 61,-2 0 0,-8-24-61,7 32 10,1 0 1,1-1 0,0 1 0,2-1-1,1 0 1,1 0-11,0 17 1,1 0-1,1 0 0,-1 0 1,1 0-1,0 0 0,0 0 1,0 1-1,1-1 0,0 1 1,0-1-1,0 1 0,1 0 1,0 1-1,0-1 0,0 0 1,0 1-1,1 0 0,0 0 0,0 1 1,0-1-1,0 1 0,0 0 1,1 0-1,0 1 0,-1-1 1,4 0-1,1 0 0,-1 1 0,1-1 0,0 1 0,0 1 0,0 0 0,-1 0 0,1 1 0,0 0 0,0 1 0,0 0 0,0 1 0,0 0 0,-1 0 0,1 1 1,-1 1-1,1-1 0,-2 1 1,0 0 1,0 0-1,-1 1 1,1 0 0,-1 0-1,0 1 1,-1-1-1,1 2 1,-1-1-1,-1 1 1,1 0 0,-1 0-1,0 0 1,0 1-1,-1-1 1,0 1 0,-1 0-1,0 1 1,0-1-1,0 1 1,-1-1 0,-1 1-1,1-1 1,-1 1-1,-1 0 1,0 5-2,-3 57 24,1-53 70,1 0 0,0 0 0,1 0 0,1 0-1,1 0 1,1 0 0,4 16-94,14 7 204</inkml:trace>
  <inkml:trace contextRef="#ctx0" brushRef="#br0" timeOffset="1721.191">2207 1338 7530,'0'0'132,"0"1"1,-1 0-1,1-1 1,0 1-1,-1-1 1,1 1-1,0 0 1,0-1-1,-1 1 1,1 0-1,0 0 1,0-1-1,0 1 1,0 0-1,0-1 1,0 1-1,0 0 1,0-1-1,0 1 1,1 0-1,-1-1 1,0 1-1,0 0 1,0-1-1,1 1 1,-1 0-1,0-1 1,1 1-1,-1-1 1,1 1-1,-1-1 1,1 1-1,-1-1 1,1 1-1,-1-1 0,1 1 1,-1-1-1,1 1 1,-1-1-1,1 0 1,0 1-1,-1-1 1,1 0-1,0 0 1,-1 0-1,1 1 1,0-1-1,-1 0 1,1 0-1,0 0 1,0 0-1,-1 0 1,1 0-1,0 0 1,-1 0-1,2-1-132,3 0 313,1 0 0,-1 0 0,1-1 0,-1 1 0,1-1 0,-1-1 0,0 1-313,13-7 353,-1-1-1,0 0 1,0-1 0,-2-1 0,1 0 0,-1-2 0,-1 1 0,1-4-353,-8 10 53,0-2 1,-1 1 0,-1-1-1,0 0 1,0 0-1,0 0 1,-1-1 0,-1 0-1,0 1 1,0-1-1,-1 0 1,0-1 0,0 1-1,-1 0 1,-1-1-1,0-5-53,-2-15 40,-2 1-1,-1-1 0,-2 1 0,-7-24-39,-49-119 50,11 32-26,51 137-23,-21-65 8,-9-51-9,27 99 0,0 0-1,2 0 1,0 0 0,2 0 0,0 0 0,1 0-1,1 0 1,2-3 0,-2 17 5,-1 0 0,2 0 0,-1 0 0,1 0 0,0 0 0,0 1 0,1-1 0,0 1 0,0 0 0,0 0-1,1 0 1,0 1 0,0 0 0,4-4-5,-1 4 10,-1-1-1,1 1 0,0 1 1,0 0-1,1 0 0,-1 0 1,1 1-1,0 0 0,-1 1 1,1 0-1,1 0-9,3 0-79,1 1 1,0 0-1,0 1 0,0 1 1,0 0-1,-1 1 0,1 0 1,0 1-1,-1 0 0,0 1 1,0 1-1,0 0 0,0 1 1,-1 0-1,4 3 79,46 37-679</inkml:trace>
  <inkml:trace contextRef="#ctx0" brushRef="#br0" timeOffset="2091.917">2173 791 8738,'7'6'3777,"11"2"-2001,5 2-200,18-9-391,8-2-337,16-9-448,5-4-152,-3-3 16,-4 3-184,-16 0-8</inkml:trace>
  <inkml:trace contextRef="#ctx0" brushRef="#br0" timeOffset="2451.667">2971 17 10946,'-7'-2'601,"-1"-1"137,0 0 1,-1 1 0,1 0 0,-1 0 0,0 1 0,-1 0-739,8 1 108,0 0-1,-1 0 1,1 0 0,0 1-1,0-1 1,0 0 0,0 1 0,0 0-1,0-1 1,0 1 0,0 0-1,0 0 1,0 0 0,0 1 0,1-1-1,-1 0 1,0 1 0,1-1-1,-1 1 1,1-1 0,-1 1-1,1 0 1,0-1 0,0 1 0,-1 0-1,2 0 1,-2 2-108,-2 5 149,1 1 0,1 0 0,0 0 1,0 0-1,1 0 0,0 0 0,1 0 0,0 1 0,0-1 1,2 3-150,3 26 239,2 0 1,1-1-240,-4-23 64,52 186 433,-6-26-195,-41-136-248,-1 1 0,-3 0 1,0 20-55,-4 49 69,-3-65-3,3 0-1,2 0 0,3 16-65,-5-59-1,7 31-9,-8-31-13,1-1 1,-1 1 0,0 0 0,0-1 0,1 1 0,-1-1-1,0 1 1,1 0 0,-1-1 0,0 1 0,1-1 0,-1 1-1,1-1 1,-1 1 0,1-1 0,-1 1 0,1-1 0,0 0-1,-1 1 1,1-1 0,-1 0 0,1 0 0,0 1 0,-1-1-1,1 0 1,0 0 0,-1 0 0,1 0 0,0 0 0,-1 1-1,1-1 1,0-1 0,-1 1 0,1 0 0,0 0 0,-1 0-1,1 0 1,0 0 0,-1-1 0,1 1 0,0 0-1,-1 0 1,1-1 0,0 1 22,15-17-391</inkml:trace>
  <inkml:trace contextRef="#ctx0" brushRef="#br0" timeOffset="2452.667">3277 601 11226,'6'-7'4513,"5"16"-2952,0 6-361,5 9-136,-2 5-296,0 17-272,-3 6-159,-3 15-217,-2 2-40,-5-4 120,-1-8-120,1-17-456,4-9-513,7-13 457</inkml:trace>
  <inkml:trace contextRef="#ctx0" brushRef="#br0" timeOffset="2829.567">3347 181 11851,'-11'-36'4569,"0"7"-3281,4 9-712,12 13-80,2 6-208,10 14 3257,8 7-2553</inkml:trace>
  <inkml:trace contextRef="#ctx0" brushRef="#br0" timeOffset="3234.895">4074 654 6217,'-44'-9'6326,"-26"7"-3906,47 1-1585,11 1-513,0 0-1,1 1 1,-1 1-1,0-1 1,1 2-1,-1-1 1,1 2-1,-4 1-321,9-2 113,-1 0-1,1 0 1,0 1 0,0-1 0,1 2-1,-1-1 1,1 1 0,0-1 0,0 1-1,0 1 1,1-1 0,-1 1 0,1-1-1,-2 6-112,-1 2 54,1 1 1,0 1-1,0-1 0,2 1 0,0 0 0,0 0 0,2 0 0,0 1 0,0 14-54,1-22 6,1-1-1,0 0 0,1 1 1,0-1-1,0 0 0,0 1 1,1-1-1,0 0 0,1 0 1,-1-1-1,1 1 0,1 0 1,-1-1-1,1 0 0,0 0 0,1 0 1,-1 0-1,1-1 0,0 1 1,1-1-1,4 4-5,1-3 9,0 0-1,0-1 1,0 0 0,1 0-1,0-1 1,0-1-1,0 0 1,0-1 0,0 0-1,1-1 1,-1 0 0,6-1-9,4 0-14,0-2 1,0 0-1,0-2 1,0 0-1,-1-1 1,15-6 13,-18 4 200,0-1 1,0-1-1,0 0 1,-1-2-1,-1 0 1,4-3-201,41-36 544</inkml:trace>
  <inkml:trace contextRef="#ctx0" brushRef="#br0" timeOffset="3592.339">4462 106 10642,'-39'-42'5696,"39"41"-5653,0 1 0,-1 0 0,1-1 0,0 1 0,0 0 0,-1-1 0,1 1 0,0 0 0,0-1 0,-1 1 0,1 0 0,0 0 0,-1-1 0,1 1 0,-1 0 0,1 0 0,0 0 0,-1-1 0,1 1 0,0 0 0,-1 0 0,1 0 0,-1 0 0,1 0 0,-1 0 0,1 0 0,0 0 0,-1 0 0,1 0 0,-1 0 0,1 0 0,0 0 0,-1 0 0,1 0 0,-1 0 0,1 1 0,0-1 0,-1 0 0,1 0 0,-1 0 0,1 1 0,0-1 0,-1 1-43,-2 20 908,2 25-383,2 1 0,7 40-525,22 94 306,-2-7-170,-20-106-225,21 127 497,-22-161-674,1-1-1,2 0 1,2 0-1,11 21 267,-9-22-3641,-12-12 1581</inkml:trace>
  <inkml:trace contextRef="#ctx0" brushRef="#br0" timeOffset="3946.538">4226 675 10530,'-31'-8'4497,"27"1"-2600,14 4-481,26-4-296,13-1-416,22-5-320,10-1-120,14 5 481,0 2 103,1 5-472</inkml:trace>
  <inkml:trace contextRef="#ctx0" brushRef="#br0" timeOffset="4377.262">5076 1004 5585,'25'-5'1544,"0"-1"0,15-6-1544,-39 11 107,-1 1 0,1-1 1,0 1-1,0-1 1,0 0-1,0 1 0,0-1 1,0 0-1,-1 1 1,1-1-1,0 0 0,-1 0 1,1 0-1,0 0 1,-1 0-1,1 0 0,-1 0 1,0 0-1,1 0 1,-1 0-1,0 0 0,1 0 1,-1 0-1,0 0 1,0 0-1,0 0 0,0-1 1,0 1-1,0 0 1,0 0-1,-1 0 0,1 0 1,0 0-1,-1 0 1,1 0-1,0 0 0,-1 0 1,1 0-1,-1 0-107,0-2 226,0 1-1,-1 0 1,1 0 0,0 0-1,-1 0 1,1 0-1,-1 1 1,1-1-1,-1 0 1,0 1 0,0-1-1,0 1 1,0-1-1,0 1 1,-2-1-226,0 2 118,0 0-1,0-1 1,0 2 0,0-1 0,-1 0 0,1 1 0,0 0-1,0 0 1,0 0 0,0 0 0,0 1 0,0 0 0,1 0-1,-1 0 1,-2 1-118,-5 4 192,1 0 0,0 1 0,0 0 0,-6 7-192,13-12 35,-1 1 1,2-1-1,-1 1 0,0 0 0,1 0 1,-1 0-1,1 0 0,0 0 1,1 1-1,-1-1 0,1 1 0,0-1 1,0 1-1,0 2-35,1-4 7,-1-1 0,1 1 0,1-1-1,-1 1 1,0-1 0,0 1 0,1 0 0,0-1 0,-1 0-1,1 1 1,0-1 0,0 1 0,1-1 0,-1 0 0,0 0 0,1 0-1,-1 1 1,1-1 0,0-1 0,-1 1 0,1 0 0,0 0-1,0-1 1,0 1 0,0-1 0,1 1 0,0-1-7,4 3 15,1-1 1,0 0 0,0-1-1,0 0 1,0 0-1,0-1 1,0 1-1,1-2 1,-1 1 0,0-1-1,6-1-15,-8 0 10,0 1 1,0-1-1,-1 0 0,1-1 0,0 1 0,-1-1 1,1 0-1,-1 0 0,1-1 0,-1 0 0,0 0 1,0 0-1,-1-1 0,1 1 0,-1-1 1,4-3-11,-7 5 3,1-1 1,-1 1-1,1 0 1,-1-1-1,0 1 0,0-1 1,0 1-1,-1-1 1,1 1-1,0-1 1,-1 0-1,0 1 1,1-1-1,-1 0 1,0 1-1,-1-1 1,1 0-1,0 1 1,-1-1-1,1 0 1,-1 1-1,0-1 1,0 1-1,0-1 1,0 1-1,0-1 1,-1 1-1,1 0 1,-1 0-1,-1-2-3,0-1 3,-1 1-1,0-1 0,0 1 1,0 0-1,0 1 1,0-1-1,-1 1 1,0 0-1,1 0 1,-1 0-1,0 0 0,-1 1 1,1 0-1,-1 0-2,2 1 1,0 0 0,0 1 0,0 0 0,0-1 0,0 1 0,0 1 0,0-1-1,0 1 1,0-1 0,0 1 0,0 0 0,0 0 0,1 1 0,-1-1 0,0 1 0,1 0 0,-1 0-1,1 0 1,0 0 0,0 1 0,-2 0-1,3 0 1,0-1-1,0 0 1,0 1-1,0 0 1,0-1-1,0 1 1,1 0-1,-1 0 1,1 0-1,0 0 1,0 0-1,0 0 1,0 1-1,0-1 1,1 0-1,-1 0 1,1 1-1,0-1 1,0 0-1,1 0 1,-1 1-1,0-1 1,1 0-1,0 0 1,0 1-1,0 0 0,2 0 2,-1 0-1,0-1 0,0 1 1,1-1-1,0 0 0,0 0 0,0 0 1,0 0-1,0-1 0,1 1 1,-1-1-1,1 0 0,-1 0 1,1 0-1,0 0 0,0-1 1,0 1-1,0-1 0,0 0 1,0 0-1,0-1 0,0 1 1,0-1-1,1 0-1,1 1 6,0-1 1,-1 0-1,1-1 1,-1 1-1,1-1 1,0 0-1,-1 0 1,5-2-7,-7 2 5,-1 0 0,1 0 1,0-1-1,-1 1 0,1-1 0,-1 1 0,0-1 0,1 0 1,-1 0-1,0 0 0,0 0 0,0 0 0,0 0 0,-1-1 1,2-2-6,-2 4 3,0 0 1,0 0 0,-1 0 0,1-1 0,0 1-1,-1 0 1,1-1 0,-1 1 0,0 0 0,0-1 0,1 1-1,-1-1 1,0 1 0,0 0 0,0-1 0,0 1-1,0-1 1,-1 1 0,1-1 0,0 1 0,-1 0-1,1-1 1,-1 1 0,1 0 0,-1-1 0,0 1-1,1 0 1,-1 0 0,0 0 0,0 0 0,0 0 0,0 0-1,0 0 1,0 0 0,0 0 0,0 0 0,0 0-1,-1 0 1,1 1 0,0-1 0,0 1 0,-1-1-1,1 1 1,-1-1 0,1 1 0,0 0-4,-6-2 4,1 0 1,-1 1-1,0 0 0,1 0 1,-1 1-1,0 0 1,1 0-1,-1 1 0,-3 0-4,3 1 20,0 0-1,1 0 0,-1 0 0,1 1 0,0 0 0,0 0 1,0 0-1,-1 1-19,-6 8 1046,13-11-941,-1 0-1,1-1 0,0 1 1,0 0-1,0-1 0,0 1 1,0 0-1,0 0 0,0-1 1,0 1-1,0 0 0,0-1 1,0 1-1,1 0 0,-1-1 1,0 1-1,1 0 0,-1-1 1,0 1-1,1 0 0,-1-1 0,0 1 1,1 0-105,15 19 1337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0:28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133 180 5809,'-1'0'198,"0"0"-1,0 0 1,0 0-1,0 0 1,0 0 0,0 0-1,-1 1 1,1-1-1,0 0 1,1 1-1,-1-1 1,0 0-1,0 1 1,0-1-1,0 1 1,0 0 0,0-1-1,1 1 1,-1 0-1,0-1 1,0 1-1,1 0 1,-1 0-1,0 0 1,1 0 0,-1 0-1,1-1 1,0 1-1,-1 0 1,1 0-1,0 0 1,-1 0-1,1 0 1,0 0-1,0 1-197,-1 0 110,1-1-1,0 1 0,0-1 0,0 0 0,0 1 1,0-1-1,0 1 0,0-1 0,0 0 0,0 1 0,1-1 1,-1 0-1,1 1 0,-1-1 0,1 0 0,-1 1 1,1-1-1,0 0 0,-1 0 0,1 0 0,0 1 0,0-1 1,0 0-1,0 0 0,0 0 0,0-1 0,1 2-109,6 1 246,-1 0-1,1-1 0,-1 0 1,1 0-1,0-1 0,0 0 0,0 0 1,-1-1-1,6 0-245,73-7 766,-85 7-755,28-4 150,0-1 0,0-2 0,13-5-161,-29 8 24,1-1 0,-1-1 0,0 0-1,0-1 1,-1 0 0,0-1 0,0-1-1,-1 0-23,-9 8 5,0-1 0,-1 1 0,1-1 0,0 0-1,-1 1 1,0-1 0,1 0 0,-1 0 0,0 0 0,0 0-1,0 0 1,0 0 0,0 0 0,-1 0 0,1-1-1,0 0-4,-1 1 4,-1 1 0,1-1 0,0 1 0,0-1 0,-1 1 0,1 0 0,-1-1 0,1 1 0,-1-1 0,0 1 0,1 0 0,-1-1 0,0 1 0,0 0 0,0 0 0,0 0 0,0 0 0,0 0 0,0 0 0,-1 0 0,1 0 0,0 0 0,-1 0 0,1 1-1,-1-2-3,-8-2 9,0-1-1,-1 2 0,1-1 0,-1 1 1,1 1-1,-1 0 0,0 0 0,0 1 1,0 0-1,-1 1-8,-17 1 5,0 0 0,-1 2 0,-7 3-5,17-3 0,0 2 0,0 0 1,0 1-1,1 1 0,0 1 0,0 1 1,-8 5-1,18-9 1,0 1 0,1 0 0,-1 1 0,2-1 0,-1 1 0,1 1 0,0 0 0,0 0 0,1 0 0,0 0 0,0 1 0,1 0 0,1 1 0,-1-1 0,-2 10-1,4-9 7,0 0-1,1-1 1,0 1 0,1 0-1,0 0 1,0 0-1,1 1 1,0-1-1,1 0 1,0 0 0,1 0-1,0 0 1,1-1-1,0 1 1,0 0 0,1-1-1,0 0 1,1 0-1,0 0 1,0 0-1,1-1 1,0 0 0,0 0-1,1-1 1,0 1-1,0-2 1,1 1 0,0-1-1,0 0 1,1 0-1,-1-1 1,2 0-7,11 4 26,0-1-1,1-1 1,0-1-1,0-1 1,0-1 0,1-1-1,-1 0 1,13-2-26,22-1 1680,0-2 0,48-9-1680,-28 0 1273</inkml:trace>
  <inkml:trace contextRef="#ctx0" brushRef="#br0" timeOffset="571.54">830 138 6801,'-3'-7'956,"-10"-20"3675,14 20-2303,11 13-823,-1 4-1209,-1-1 1,0 2-1,0-1 1,-1 2-1,0-1 1,-1 2-297,47 78 655,-38-60-459,107 181 639,-121-207-763,0 1 1,1-1 0,-1 0-1,1 0 1,0-1 0,3 3-73,-6-6 22,0 0 1,0 0-1,-1-1 1,1 1-1,0 0 1,1-1-1,-1 1 1,0-1-1,0 1 1,0-1-1,0 1 1,0-1-1,0 0 0,1 0 1,-1 0-1,0 1 1,0-1-1,0 0 1,1 0-1,-1-1 1,0 1-1,0 0 1,0 0-1,0 0 1,1-1-1,-1 1 1,0-1-1,0 1 1,0-1-1,0 1 1,0-1-1,0 0 1,0 1-1,0-1 0,0 0-22,3-4 42,0 0 0,0-1 0,0 1 0,-1-1 0,0 0 0,0 0 0,-1 0 0,1 0 0,-1 0 0,-1 0-1,1-1 1,-1 1 0,0-5-42,3-6 25,16-81 66,-14 59-27,2 0 0,2 1 0,2 0 0,7-16-64,-18 52 105,-1 0-1,1-1 1,0 1 0,0 0 0,1 0 0,-1 0 0,0 0-1,1 0 1,-1 0 0,1 0 0,0 1 0,-1-1 0,1 1 0,0-1-1,0 1 1,0 0 0,0-1 0,0 1 0,0 0 0,0 0-1,2 0-104,19 7 907</inkml:trace>
  <inkml:trace contextRef="#ctx0" brushRef="#br0" timeOffset="1029.955">1497 209 8938,'7'1'485,"53"6"6417,6-1-6902,-48-6 506,0 0 0,0 0 0,-1-2-1,1 0 1,0-1 0,5-3-506,-19 5 41,10-2 26,-1-1 0,1 0 0,-1-2 1,0 1-1,-1-1 0,1-1 0,-1 0 0,0-1 1,4-4-68,-15 11 3,0 1 1,0-1 0,0 0 0,-1 1-1,1-1 1,0 0 0,0 0 0,-1 1 0,1-1-1,0 0 1,-1 0 0,1 0 0,-1 0-1,1 0 1,-1 0 0,0 0 0,1 0-1,-1 0 1,0 0 0,0 0 0,0 0-1,1 0 1,-1 0 0,0-1 0,0 1 0,-1 0-1,1 0 1,0 0 0,0 0 0,0 0-1,-1 0 1,1 0 0,-1 0 0,1 0-1,-1 0 1,1 0 0,-1 0 0,1 0-1,-1 0 1,0 1 0,0-1 0,1 0 0,-1 0-1,0 1 1,0-1 0,0 0 0,0 1-1,0-1 1,0 1 0,0-1 0,0 1-4,-8-5 18,-1 1 0,0 0-1,0 0 1,0 1 0,-2 0-18,6 1 3,-9-2 1,0 1 0,0 0 0,-1 1-1,1 1 1,-1 0 0,1 1 0,-1 0 0,1 2 0,0 0 0,-1 0 0,-3 2-4,11-1 0,-1 0 0,1 0 0,0 0 0,0 1 0,0 0 0,0 1 0,1 0 0,-1 0 0,1 0 0,1 1 0,-1 0 0,1 0 0,0 1 0,0 0 0,1 0-1,0 0 1,0 1 0,1 0 0,0-1 0,-1 4 0,2-1 1,0 0-1,0 0 1,1 0-1,0 1 1,1-1-1,0 0 1,1 1-1,0-1 1,0 1-1,1-1 1,1 0-1,0 1 0,0-1 1,1 0-1,0 0 1,1 0-1,0-1 1,0 1-1,1-1 1,0 0-1,1 0 1,4 4-1,-1 0 3,1-1 0,0 0 1,1-1-1,0 0 0,1-1 1,0 0-1,1-1 1,0-1-1,0 0 0,0 0 1,1-1-1,1-1 0,-1 0 1,15 3-4,-13-6 206,-1-1 1,0-1-1,0 0 1,1-1-1,-1 0 1,1-1-1,-1-1 1,0-1-1,0 0 1,0-1 0,0 0-1,-1-1 1,1-1-1,-1 0 1,2-2-207,41-22 1221</inkml:trace>
  <inkml:trace contextRef="#ctx0" brushRef="#br0" timeOffset="1432.168">2146 160 8666,'3'15'3912,"8"6"-2234,0-3-652,-4 1-330,-1 1 0,0-1-1,-2 1 1,0 0 0,1 18-696,-2-1 575,-3 0 0,-2 29-575,-5-33 267,0-21-31,7-12-228,-1 0 1,1 0 0,0 0-1,-1 0 1,1 0-1,0 0 1,0-1-1,-1 1 1,1 0 0,0 0-1,-1 0 1,1 0-1,0 0 1,-1-1-1,1 1 1,0 0-1,0 0 1,-1 0 0,1-1-1,0 1 1,0 0-1,0 0 1,-1-1-1,1 1 1,0 0-1,0-1 1,0 1 0,0 0-1,0-1 1,0 1-1,0 0 1,-1 0-1,1-1 1,0 1-1,0 0 1,0-1 0,0 1-1,0 0-8,-3-19 74,0 1 0,0-1 0,2 1-1,0-1 1,2 0 0,0 1 0,1-3-74,-1 8 18,0-6-8,1 0-1,1 0 1,0 0 0,2 0-1,0 1 1,1-1 0,1 1-1,0 1 1,4-6-10,-7 17 6,-1 1 1,1-1-1,0 0 1,0 1-1,0 0 1,1 0-1,0 0 1,0 1-1,0-1 0,0 1 1,1 0-1,0 1 1,-1-1-1,2 1 1,-1 1-1,0-1 1,0 1-1,1 0 1,-1 0-1,1 1 0,0-1 1,-1 2-1,1-1 1,0 1-1,0 0 1,-1 0-1,5 1-6,9 3-459,-1 0 0,0 0 0,-1 2-1,1 0 1,-1 2 0,2 1 459,21 12-1080</inkml:trace>
  <inkml:trace contextRef="#ctx0" brushRef="#br0" timeOffset="1771.639">2651 135 5457,'81'-63'2945,"-86"52"-585,5 3-119,2 8-465,2 6-240,3 7-431,7 7-113,4 9-240,7 3-152,6 3-248,0 4-104,2 5-152,-2-4-24,-8-2 72,0-1 16,-7-13-328,5-3-656,7-13 528</inkml:trace>
  <inkml:trace contextRef="#ctx0" brushRef="#br0" timeOffset="2113.643">3217 39 7570,'-1'-3'336,"0"-1"430,0 0 0,-1 0 1,1 0-1,-1 0 1,0 0-1,-2-2-766,4 5 101,-1 1 0,1-1 0,0 1 0,-1 0 0,1-1 0,-1 1 0,1 0 0,-1-1 0,1 1 1,0 0-1,-1-1 0,1 1 0,-1 0 0,1 0 0,-1 0 0,1 0 0,-1-1 0,1 1 0,-1 0 0,1 0 0,-1 0 0,0 0-101,0 1 80,0-1 0,0 0-1,0 1 1,0-1 0,0 0-1,1 1 1,-1 0 0,0-1-1,0 1 1,0-1 0,1 1-1,-1 0 1,0 0 0,0-1-1,1 1 1,-1 0-80,-7 10 403,1 0 0,1 0 0,-1 0 0,2 1 0,0-1 0,0 2-403,-24 78 1103,23-72-899,-16 66 487,3 0 0,0 31-691,-12 176 396,12-154 2554,19-110-1808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0:25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407 663 3385,'-2'-5'397,"1"0"1,-1 0 0,0 0-1,0 0 1,-1 0-1,0 0 1,1 1 0,-2-1-1,1 1 1,0 0-1,-1-1 1,0 2 0,0-1-1,0 0 1,0 1-1,0 0 1,-1 0 0,0 0-1,0 1 1,1-1-1,-1 1 1,-4-1-398,-7-3 478,0 1-1,-1 0 1,1 1 0,-1 1-1,0 1 1,-13 0-478,20 1 148,0 1-1,0 1 1,0 0 0,0 0 0,1 1 0,-1 0-1,0 1 1,1 0 0,-3 1-148,6-1 32,1-1 1,0 1-1,0 0 1,1 0 0,-1 0-1,1 1 1,-1 0-1,1-1 1,0 2-1,0-1 1,1 0-1,-1 1 1,1 0-1,0-1 1,1 1-1,-1 1 1,0 2-33,-3 9 7,2 0 0,0 0 0,1 0 0,1 1 1,0 0-1,1-1 0,1 1 0,1-1 0,1 1 0,0 0 0,1-1 0,1 0 0,1 0 1,0 0-1,4 8-7,-5-17 4,0 0 0,1 0 1,-1-1-1,1 1 1,1-1-1,-1 0 1,1-1-1,1 0 0,-1 1 1,1-2-1,0 1 1,0-1-1,1 0 0,0-1 1,-1 0-1,6 2-4,-6-3 6,-1-1 1,0 0-1,1 0 0,-1-1 0,1 0 0,-1 0 1,1 0-1,0-1 0,0 0 0,-1 0 0,1-1 0,0 0 1,-1 0-1,1 0 0,-1-1 0,1 0 0,-1-1 1,0 1-1,0-1 0,0 0 0,0-1 0,2-1-6,2-3 13,0 0-1,0-1 0,-1 0 0,0-1 0,-1 0 0,0 0 0,-1-1 1,0 0-1,0 0 0,-1-1 0,-1 0 0,0 0 0,-1 0 1,0 0-1,0-2-12,-2 6 5,0 0 1,-1 1 0,0-1 0,0-1-1,-1 1 1,0 0 0,0 0 0,-1 0-1,0 0 1,0 0 0,-1 0 0,0 1-1,-1-1 1,1 0 0,-1 1 0,-1-1-1,0 1 1,0 0 0,0 0-1,-1 1 1,1-1 0,-2 1 0,1 0-1,-4-3-5,8 9 0,1-1 0,-1 0 1,1 1-1,-1-1 0,1 1 0,-1-1 0,1 1 0,-1-1 0,1 1 0,-1-1 0,0 1 0,1 0 0,-1-1 0,0 1 0,1 0 0,-1 0 0,0-1 0,1 1 0,-1 0 0,0 0 0,0 0 0,1 0 0,-1 0 0,0 0 0,0 0 0,1 0 0,-1 0 0,0 0 1,0 0-1,1 1 0,-1-1 0,0 0 0,1 0 0,-1 1 0,0-1 0,1 1 0,-1 1 0,1-1 0,-1 0 0,1 0 0,0 1 0,0-1 0,-1 0 0,1 1 0,0-1 0,0 0 0,0 1 0,0-1 1,1 0-1,-1 1 0,0-1 0,0 0 0,1 1 0,-1-1 0,1 0 0,-1 0 0,1 0 0,5 12-2,0-1 0,0 0 1,1 0-1,1 0 0,0-1 0,1 0 0,2 1 2,26 27 246,11 8-246,-14-15 559,13 14 2171,-5 1-1268</inkml:trace>
  <inkml:trace contextRef="#ctx0" brushRef="#br0" timeOffset="366.479">899 1351 10378,'2'-1'3484,"4"-4"-3083,1 0 1,-1 0 0,-1-1 0,1 0 0,-1 0-1,0-1 1,0 1 0,-1-1 0,0 0-1,0 0 1,0 0 0,-1-1 0,0 1 0,1-7-403,2-7 195,-1 0-1,-1 0 1,-1-1-1,1-21-193,-3 2 102,-2-1-1,-2 1 0,-2 0 1,-2 0-1,-2-4-101,-59-199 148,0 0-157,60 205 15,1 0 1,2-1 0,2 0-1,2 0 1,2-8-7,-1 40 0,0 1 0,1 0 0,0 0 0,0-1 0,1 1 0,0 0-1,0 0 1,1 1 0,0-1 0,0 0 0,1 1 0,3-5 0,-4 7-2,0 1 0,0 0 0,1 0 1,0 0-1,-1 0 0,1 0 0,0 1 0,0 0 1,1 0-1,-1 0 0,0 0 0,1 1 0,-1-1 1,1 1-1,-1 0 0,1 1 0,0-1 0,-1 1 1,1 0-1,0 0 2,9 0-112,0 0 0,0 1 0,0 1 0,0 0 0,0 1 1,-1 0-1,1 1 0,-1 1 0,0 0 0,0 0 0,0 2 0,-1 0 0,0 0 1,0 1-1,-1 0 0,0 1 0,0 0 0,7 10 112,-8-5-183,0 0 1,-1 1-1,3 8 183</inkml:trace>
  <inkml:trace contextRef="#ctx0" brushRef="#br0" timeOffset="752.139">674 631 8722,'-22'-14'3761,"11"3"-2081,18 7 72,24 4-703,12 1-161,22 2-424,8-3-144,15 3 312,1-2 1008,-7 9-1103</inkml:trace>
  <inkml:trace contextRef="#ctx0" brushRef="#br0" timeOffset="1518.351">1608 79 6849,'-22'-40'5039,"22"40"-4986,0 0 1,0-1-1,0 1 0,-1 0 1,1 0-1,0-1 0,0 1 1,0 0-1,0 0 0,-1 0 1,1-1-1,0 1 0,0 0 1,0 0-1,-1 0 0,1 0 1,0-1-1,0 1 0,-1 0 1,1 0-1,0 0 0,0 0 1,-1 0-1,1 0 0,0 0 1,-1 0-1,1 0 0,0 0 1,0 0-1,-1 0 0,1 0 1,0 0-1,-1 0 0,1 0 1,0 0-1,0 0 0,-1 0 1,1 0-1,0 0 0,0 1 1,-1-1-1,1 0 0,0 0 1,0 0-1,0 0 0,-1 1 1,1-1-1,0 0 0,0 0 1,0 1-1,-1-1 0,1 0 1,0 0-1,0 0 0,0 1 1,0-1-1,0 0 0,0 1 1,0-1-54,-11 19 720,2 2-517,1 1-1,0 1 0,2-1 0,1 1 1,0 0-1,1 9-202,1 5 186,2 0 0,1 0-1,4 29-185,11 37 203,4-1 0,17 44-203,-19-81 137,-15-55-97,23 92 919,5 61-959,-29-150 360</inkml:trace>
  <inkml:trace contextRef="#ctx0" brushRef="#br0" timeOffset="1886.009">1429 654 9722,'-6'0'4265,"1"2"-2353,1 1-487,4-3-401,0 0-352,36 2-240,69-2-88,-30-6-208,3-4 280,3 3 184,0 5 217,-20 6-401</inkml:trace>
  <inkml:trace contextRef="#ctx0" brushRef="#br0" timeOffset="2223.894">2096 705 9474,'-10'44'3433,"10"-42"-3340,0-1 1,0 0 0,0 0-1,0 0 1,0 1 0,0-1-1,0 0 1,0 0 0,1 0-1,-1 0 1,0 0 0,1 1-1,-1-1 1,1 0 0,-1 0-1,1 0 1,-1 0 0,1 0-1,0 0 1,0 0 0,-1 0-1,1-1 1,0 1 0,0 0-1,0 0 1,0-1 0,0 1-1,0 0 1,0-1-1,0 1 1,0-1 0,0 0-1,1 1 1,-1-1 0,0 0-1,0 1 1,0-1 0,0 0-1,1 0-93,4 0 215,0 0 0,0 0 0,1 0-1,-1-1 1,0 0 0,5-1-215,12-5 161,0-1 0,0-1 0,-1 0 0,0-2-1,-1-1 1,0-1 0,-1 0 0,0-1 0,14-16-161,-29 27 10,-1-2 1,0 1-1,0-1 1,-1 1-1,1-1 0,-1-1-10,-2 5 3,0 0 0,-1-1 0,1 1-1,0 0 1,-1-1 0,1 1 0,-1 0 0,0-1-1,1 1 1,-1-1 0,0 1 0,0-1-1,0 1 1,0 0 0,0-1 0,0 1 0,-1-1-1,1 1 1,0-1 0,-1 1 0,1 0-1,-1-1 1,1 1 0,-1 0 0,0-1 0,0 1-1,1 0 1,-1 0-3,-2-2 5,0 1 0,0-1 0,0 1 0,0 0 0,0 0 0,0 0-1,-1 0 1,1 1 0,-1-1 0,1 1 0,-1 0 0,0 0 0,1 0 0,-3 0-5,-57-4 30,55 5-27,-9-1-2,-1 1 0,1 1 0,0 1 0,0 1 0,0 0 0,0 1 0,0 1 0,1 0 0,-1 1-1,11-3 0,0 0 0,0 0 0,0 0 0,0 1 0,1-1 0,0 1 0,-1 0 0,1 1 0,1 0 0,-1-1 0,1 1 1,0 1-1,0-1 0,0 1 0,1-1 0,0 1 0,0 0 0,1 0 0,-1 0 0,1 1 0,0-1 0,1 1 0,0-1 0,-1 7 0,2-2 4,0 0 0,0-1-1,1 1 1,0 0 0,1 0 0,1-1-1,-1 1 1,2-1 0,-1 0 0,2 1 0,-1-2-1,1 1 1,1 0 0,-1-1 0,2 0-1,-1-1 1,1 1 0,1-1 0,-1-1-1,1 1 1,1-1 0,4 3-4,3 1 15,1 0 1,1 0-1,0-2 1,0 0-1,1-2 1,0 0-1,0-1 1,0 0 0,1-2-1,0 0 1,17 0-16,-16-3-4,0 0 0,0-2 1,0 0-1,0-1 0,0-2 1,0 0-1,0-1 0,8-4 4,25-14-88</inkml:trace>
  <inkml:trace contextRef="#ctx0" brushRef="#br0" timeOffset="2563.053">2685 659 8154,'-2'1'304,"1"0"0,0 0 0,0 0 0,0 0 1,0 0-1,0 0 0,0 1 0,0-1 0,0 0 0,0 1 1,1-1-1,-1 0 0,0 1 0,1-1 0,-1 1 0,1-1 1,0 1-1,-1 0-304,-1 32 1494,1-20-766,1 34 144,3 0-1,1 0 1,2 0-1,4 5-871,-6-28 166,-1-13-73,-3-12-89,0 0 0,0 0 0,0 0 0,0 0 0,0 0 0,0 0 0,0 0 0,0 0 0,0 0 0,1 0 0,-1 0 0,0 0 0,0 0 0,0 0 1,0 0-1,0 0 0,0 0 0,0 0 0,0-1 0,0 1 0,0 0 0,0 0 0,0 0 0,0 0 0,0 0 0,0 0 0,0 0 0,0 0 0,0 0 0,0 0 0,0 0 0,0 0 0,0 0 1,1 0-1,-1 0 0,0 0 0,0 0 0,0 0 0,0 0 0,0 0 0,0 0 0,0 0 0,0 0 0,0 0 0,0 0 0,0 0 0,0 1 0,0-1 0,0 0 0,0 0 0,0 0 1,0 0-1,0 0 0,0 0 0,0 0 0,0 0 0,0 0 0,0 0 0,0 0 0,0 0-4,1-23 429,-4-30-83,-1 18-250,3-1 1,1 1-1,1 0 0,3-13-96,-2 38 6,-1 0 1,2 0-1,0 0 1,0 0-1,0 1 0,1-1 1,1 1-1,0 0 1,0 0-1,0 0 1,1 1-1,1 0 1,-1 0-1,1 1 1,1 0-1,-1 0 0,4-2-5,-4 4 71,0 1 0,1-1 0,-1 2 0,1-1 0,0 1 0,0 0 1,0 1-1,0 0 0,0 0 0,1 1-72,45-2 255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0:21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150 490 3625,'-42'-32'977,"-27"-17"2499,68 49-3345,1 0 1,-1-1 0,0 1 0,0 0-1,1 0 1,-1 0 0,0 0-1,0 0 1,0 0 0,1 0-1,-1 0 1,0 0 0,0 0 0,1 0-1,-1 0 1,0 1 0,0-1-1,1 0 1,-1 0 0,0 1 0,0-1-1,1 1 1,-1-1 0,0 0-1,1 1 1,-1-1 0,1 1-1,-1 0 1,1-1 0,-1 1 0,1-1-1,-1 1 1,1 0 0,-1-1-1,1 1 1,0 0-132,-2 2 189,0 0 0,0 1-1,0-1 1,1 1 0,-1-1 0,1 1-1,0 0-188,0 3 119,1-1 0,-1 1 0,1 0 0,1 0 0,-1 0 0,1 0 0,0 0 0,1-1 0,1 6-119,24 63 345,-14-42-198,13 40 273,-3 1 1,8 56-421,-28-108 101,-3-14 32,-2-14 249,-6-22-303,2-1 0,1 0 1,1 0-1,2 0 1,1 0-1,1-1 0,1 1 1,4-16-80,0 8 4,2 1 0,2 0 0,1 0 0,2 1 0,1 0-1,11-18-3,-22 49 1,3-6-1,0 0-1,0 1 0,1 0 1,0 0-1,5-6 1,-9 14-1,-1-1 0,0 1-1,1-1 1,-1 1 0,1 0-1,-1-1 1,1 1 0,0 0 0,-1 0-1,1 0 1,0 1 0,0-1 0,-1 0-1,1 1 1,0-1 0,0 1 0,0-1-1,0 1 1,0 0 0,0 0 0,0 0-1,0 0 1,0 0 0,0 0 0,0 1-1,0-1 1,0 1 0,0-1-1,-1 1 1,1 0 0,0 0 0,0 0-1,-1 0 1,2 0 1,13 11-2,-1 1-1,-1 0 0,0 0 1,4 7 2,-4-5 2,-1-1 0,2 0 0,0-1-1,13 8-1,-11-11 3,1-1-1,0 0 0,0-2 0,0 0 0,1-1 0,0-1 1,0 0-1,1-2 0,0 0 0,-1-1 0,13-1-2,-18-1 4,0-1 0,-1-1 0,1 0 0,-1 0 0,1-1 0,-1-1 0,0-1 0,1 0-4,-5 1 3,-1 0 1,1-1-1,-1 0 0,0 0 0,0-1 0,-1 0 0,1-1 1,-1 1-1,-1-1 0,1-1 0,3-5-3,-7 8 1,0 0 1,0-1-1,-1 1 0,1 0 1,-1-1-1,-1 0 0,1 1 0,-1-1 1,0 0-1,0 0 0,-1 0 1,0 0-1,0 0 0,0 1 0,0-1 1,-1 0-1,0 0 0,-1 0 1,1 1-1,-1-1 0,0 0 0,0 1 1,-1 0-1,0-1 0,0 1 1,0 0-1,0 0 0,-1 1 0,0-1-1,2 3 0,1 0 0,-1 1 0,0-1 0,0 1-1,0-1 1,0 1 0,0 0 0,0 0-1,0 0 1,0 0 0,-1 0 0,1 0-1,0 0 1,0 1 0,-1-1 0,1 1-1,-1 0 1,1 0 0,0-1 0,-1 2-1,1-1 1,-1 0 0,1 0 0,0 1 0,-1-1-1,1 1 1,0 0 0,-1 0 0,1 0-1,-2 1 1,-5 3 0,1 0 0,-1 1 1,1 0-1,1 0 0,-1 1 0,1 0 0,-1 1 0,-6 8 2,1 0 1,0 1-1,1 1 1,0 0-1,2 0 1,0 1-1,1 0 0,1 1 1,1 0-1,1 0 1,1 0-1,0 1-2,3-8 6,0 0 0,1 0 0,1 0-1,0 0 1,1 0 0,0 0 0,1 0 0,0 0-1,2 4-5,-1-7 9,1 0-1,0-1 1,0 1-1,1-1 0,0 0 1,1 0-1,0-1 1,0 1-1,1-1 1,0-1-1,0 1 1,4 2-9,-1-2 33,0-1 0,1 0 0,0 0 0,0-1 0,0 0 0,1-1 0,-1 0 0,1-1 0,0 0 0,7 0-33,6 0 280,0 0 1,0-2-1,1-1 1,20-1-281,40-5 381</inkml:trace>
  <inkml:trace contextRef="#ctx0" brushRef="#br0" timeOffset="708.212">1723 325 4377,'-1'-6'828,"1"0"-1,-1 0 1,0 0 0,0 0 0,0 0-1,-1 1 1,0-1 0,-2-4-828,3 8 168,0 0 1,0 1 0,-1-1 0,1 0-1,-1 0 1,1 1 0,-1-1 0,0 1-1,0 0 1,0-1 0,0 1 0,0 0-1,0 0 1,0 0 0,0 0 0,0 0-1,0 1 1,0-1 0,0 1 0,-1-1-1,1 1 1,0 0 0,0 0 0,-3 0-169,-6 0 238,-1 1 1,0 1 0,1 0 0,-1 0-1,1 1 1,0 1 0,0 0 0,0 0-1,0 1 1,-4 3-239,-21 13 263,0 2 0,-7 7-263,37-25 27,0-1-13,-7 5 15,0 1 0,0 1 0,-9 9-29,20-18 3,0 0-1,0 0 1,0 0-1,0 1 1,0-1-1,1 1 1,-1-1-1,1 1 1,0 0-1,-1-1 1,1 1-1,0 0 1,1 0-1,-1 0 1,0 0-1,1 0 1,0-1-1,-1 1 1,1 0-1,0 0 1,1 0-1,-1 0 1,1 2-3,0-3 2,0 0 0,0 1 1,1-2-1,-1 1 0,0 0 1,1 0-1,0 0 0,-1-1 1,1 1-1,0-1 0,0 1 1,0-1-1,0 0 0,0 0 1,0 1-1,0-2 0,0 1 0,1 0 1,-1 0-1,0-1 0,2 1-2,10 2 15,0-1 0,0 0 0,5-1-15,-3 0 10,34 3 12,2 0 17,22 5-39,-58-6 6,0 1-1,0 0 1,-1 1 0,0 0 0,0 2 0,11 5-6,-22-10 1,0 0 1,-1 0-1,1 1 1,0-1 0,-1 1-1,0 0 1,0 0 0,1 0-1,-2 1 1,1-1 0,0 1-1,-1-1 1,0 1-1,1 0 1,-1 0 0,-1 0-1,1 0 1,-1 0 0,1 1-1,-1-1 1,-1 0 0,1 1-1,0-1 1,-1 0-1,0 1 1,0-1 0,-1 1-1,1-1 1,-1 0 0,0 1-1,0 0-1,-3 6 9,0 0-1,-1-1 0,0 0 1,-1 0-1,0 0 0,-1 0 1,0-1-1,0-1 0,-1 1 1,0-1-1,-1 0 1,1-1-1,-2 0 0,-7 5-8,9-7 9,0 0-1,-1 0 1,1-1-1,-1 0 1,0 0-1,0-1 1,0-1-1,-1 1 1,1-1-1,-1-1 1,1 0-1,-1 0 1,0-1-1,1 0 1,-1-1-1,1 0 1,-8-2-9,-2-2 29,0-1 0,0-1 1,1-1-1,0 0 0,-5-5-29,22 12 59,-7-4-115,8 5 78,0 0-1,0 0 1,0 0 0,0 0-1,0 0 1,0 0 0,-1-1-1,1 1 1,0 0-1,0 0 1,0 0 0,0 0-1,0 0 1,0 0 0,0-1-1,0 1 1,0 0 0,0 0-1,0 0 1,0 0-1,0 0 1,0-1 0,0 1-1,0 0 1,0 0 0,0 0-1,0 0 1,0 0-1,0 0 1,0-1 0,0 1-1,0 0 1,0 0 0,0 0-1,1 0 1,-1 0 0,0 0-1,0-1 1,0 1-1,0 0 1,0 0 0,0 0-1,0 0 1,0 0 0,1 0-1,-1 0 1,0 0-1,0 0 1,0 0 0,0 0-1,0 0 1,0 0 0,1 0-1,-1 0-21,12-7 500</inkml:trace>
  <inkml:trace contextRef="#ctx0" brushRef="#br0" timeOffset="1075.078">2197 5 9826,'-1'-1'76,"-4"0"620,-1 0 0,0 0-1,0 1 1,0 0 0,0 0 0,0 0-696,4 0 104,0 0 1,1 1 0,-1-1 0,0 1-1,1-1 1,-1 1 0,0 0 0,1-1 0,-1 1-1,1 0 1,0 0 0,-1 0 0,1 0 0,0 0-1,-1 0 1,1 1 0,0-1 0,0 0 0,0 1-1,0-1 1,0 1 0,0-1 0,0 1 0,1 0-105,-3 5 141,1 1 0,0-1 0,0 1 0,1 0 0,0 0 0,1 0 0,-1 0 1,2 0-1,-1 0 0,1 0 0,0 0 0,1 0-141,4 20 226,1 1-1,8 17-225,19 51 272,-16-52-171,-1 1 0,-3 1 0,-2 1 0,4 43-101,-10-12 352,-6 53-352,0-17-761,3-99-266,1-11 287</inkml:trace>
  <inkml:trace contextRef="#ctx0" brushRef="#br0" timeOffset="1461.067">1883 535 9690,'-22'-9'3721,"26"8"-2249,14 0-80,20-5-119,8-5-121,25-6-632,8-3-176,5 2-200,4 6 360,-9 6 2761,-3 6-2337</inkml:trace>
  <inkml:trace contextRef="#ctx0" brushRef="#br0" timeOffset="1946.295">3021 549 3137,'1'-2'235,"0"1"1,0-1-1,0 0 0,-1 1 1,1-1-1,-1 0 1,1 1-1,-1-1 1,1 0-1,-1 0 0,0 1 1,0-1-1,0 0 1,0 0-1,0 1 1,-1-2-236,1 2 131,-1 0 0,1 0 0,-1-1 0,0 1 0,1 0 0,-1 0 0,0 0 0,0 0 0,0 0 0,0 0 0,0 1 0,0-1 0,0 0 0,0 0 0,0 1 0,-1-1 0,1 1 0,0-1 0,0 1 0,-1-1 0,1 1 0,0 0 0,-1-1-131,-11-1 527,0 0 0,-1 0 0,1 1 0,-1 1 0,1 0 0,0 1 0,-9 1-527,-14 4 942,0 2 1,-5 2-943,27-6 234,0 0-1,0 1 1,0 0-1,-6 4-233,17-7 29,-1 0 0,1 0 0,-1 1 0,1-1 0,0 1 0,0-1 0,0 1 0,0 0 1,0 0-1,1 1 0,0-1 0,-1 0 0,1 1 0,0-1 0,1 1 0,-1 0 0,1 0 0,-2 2-29,2 8 6,-1-1 0,1 1 0,1 0 0,1-1 0,0 1 0,0 0 1,1-1-1,1 1 0,1-1 0,0 0 0,0 0 0,1 0 0,1-1 1,0 0-1,1 0 0,0 0 0,1-1 0,0 0 0,0 0 0,7 4-6,-10-10 6,0-1-1,0 0 0,1 0 1,-1-1-1,1 0 0,0 0 1,0 0-1,0-1 0,1 0 1,-1 0-1,1 0 0,-1-1 1,1 0-1,-1 0 0,1-1 1,0 1-1,-1-1 1,1-1-1,2 0-5,-3 0 6,-1 0 0,0 0 0,0 0 1,0-1-1,-1 0 0,1 0 0,0 0 0,-1 0 0,1-1 1,-1 0-1,0 0 0,0 0 0,0 0 0,0-1 1,0 0-1,-1 0 0,0 0 0,0 0 0,0 0 0,0 0 1,0-1-1,-1 1 0,0-1 0,0 0 0,0 0-6,3-13 22,-1 0-1,-1 0 1,0-1-1,-1 1 1,-1-1-1,-1 1 1,-1-7-22,-5-34 84,-8-37-84,16 94-36,4 7 12,6 9-4,6 13 23,-1 1 1,-2 1-1,3 9 5,-2-3 47,2-1 0,6 7-47,-17-31-60,1 0 1,-1 0-1,1-1 1,1 0-1,0 0 1,0-1-1,1 0 1,0-1-1,0 0 60,11 4-911,-3-10 272</inkml:trace>
  <inkml:trace contextRef="#ctx0" brushRef="#br0" timeOffset="2286.258">3288 521 7570,'0'0'75,"0"0"0,-1-1 0,1 1 0,0 0 0,0 0 0,0 0 1,0 0-1,0 0 0,0 0 0,0 0 0,0 0 0,0 0 0,-1 0 0,1 0 1,0 0-1,0 0 0,0 0 0,0 0 0,0 0 0,0 0 0,0 0 0,-1 0 1,1 0-1,0 0 0,0 0 0,0 0 0,0 0 0,0 0 0,0 0 0,0 0 1,0 0-1,-1 0 0,1 0 0,0 0 0,0 0 0,0 0 0,0 1 0,0-1 1,0 0-1,0 0 0,0 0 0,0 0 0,0 0 0,0 0 0,-1 0 0,1 0 1,0 0-1,0 1 0,0-1 0,0 0 0,0 0 0,0 0 0,0 0 0,0 0 1,0 0-1,0 0 0,0 1 0,0-1 0,0 0 0,0 0 0,0 0 0,0 0 1,0 0-1,0 0 0,0 0 0,1 1-75,2 13 1604,10 19-654,15 41 401,-4 1 0,15 75-1351,-28-111 411,-11-85 1329,-5-10-1400,1 29-284,1-1 1,2 1 0,1-1 0,0 1-1,3 0 1,2-13-57,-4 34 4,1 0-1,0 1 1,0-1 0,0 1-1,1-1 1,0 1 0,0 0 0,0 0-1,0 1 1,1-1 0,0 1-1,0-1 1,0 1 0,1 0-1,-1 1 1,1-1 0,0 1-1,0 0 1,0 0 0,3-1-4,-1 1-33,0 1 0,0 0 0,0 0 0,0 0 0,0 1 1,0 1-1,0-1 0,1 1 0,-1 0 0,0 0 0,0 1 0,0 0 1,0 1-1,0-1 0,0 1 0,2 1 33,66 24-2307,-33-10 1351</inkml:trace>
  <inkml:trace contextRef="#ctx0" brushRef="#br0" timeOffset="2677.263">4148 58 10274,'-6'-6'1083,"1"1"-371,0 1 0,-1 0 0,1-1 0,-1 2 0,0-1 0,0 1 0,-3-2-712,7 5 81,1-1 0,0 1 0,0 0 0,-1 0 0,1-1 0,0 1 0,0 0 0,-1 0 0,1 0-1,0 0 1,-1 1 0,1-1 0,0 0 0,0 0 0,-1 1 0,1-1 0,0 1 0,-1 0-81,1 0 51,-1 0 0,1 0 0,-1 1 0,1-1 0,-1 1 0,1-1 0,0 1 0,0 0 1,0-1-1,0 1 0,0 0 0,0 0 0,0 0 0,1 0 0,-1 1-51,-3 10 79,2 0 0,0 1 0,0-1-1,1 0 1,1 1 0,0-1 0,1 7-79,5 33 135,5 13-135,-7-39 41,85 521 594,-86-531-592,-1 3-199,2 0 0,1 0 0,0-1 0,1 0-1,3 4 157,2-4-361</inkml:trace>
  <inkml:trace contextRef="#ctx0" brushRef="#br0" timeOffset="3046.792">3821 544 10442,'-23'-7'3881,"18"6"-2681,12 1-23,21-6-121,12-2-56,28-6-536,9 0-128,12 4-192,2 1 448,0 9-4857,-2 7 3345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47:04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425 680 2569,'24'-72'1840,"-24"70"-1673,1 1 0,-1 0 0,0 0 1,0 0-1,0-1 0,0 1 0,0 0 0,0 0 0,0 0 0,0-1 1,0 1-1,0 0 0,-1 0 0,1 0 0,0 0 0,-1-1 0,1 1 1,-1 0-1,0 0 0,1 0 0,-1 0 0,0 0 0,1 0 1,-1 0-1,0 1 0,0-2-167,-2-1 564,2 2-431,0 0 0,0 0-1,0 0 1,0 0 0,0 0 0,-1 0-1,1 1 1,0-1 0,-1 0-1,1 0 1,0 1 0,-1-1 0,1 1-1,-1 0 1,1-1 0,0 1-1,-1 0 1,1 0 0,-1-1 0,1 1-1,-1 1 1,1-1 0,-1 0-1,0 0-132,-42 9 1162,30-5-718,-7 1-34,1-1 188,0 1 0,-14 6-598,27-8 95,0 0 1,0 1-1,0 0 1,1 0-1,-1 0 1,1 1 0,0 0-1,0 0 1,0 1-96,-92 105 838,88-98-808,0 0-1,1 1 1,0 0-1,2 1 1,-1-1-1,2 2 1,0-1-1,1 1 0,0 0 1,1 0-1,1 0 1,1 0-1,0 0 1,1 1-1,0-1 1,2 1-1,2 14-29,0-2 10,2-1 0,2 1 0,0-1-1,2-1 1,1 1 0,1-2 0,1 1 0,1-2 0,13 19-10,-19-34 3,0 0 1,0-1 0,0 0-1,1 0 1,1-1-1,0 0 1,0 0-1,0-1 1,1-1 0,0 1-1,0-1 1,0-1-1,1 0 1,0 0-1,0-1 1,0-1 0,1 0-1,-1 0 1,1-1-1,0-1 1,0 0 0,9 0-4,27 1-1,0-3 0,22-3 1,-51 2-45,0-1 0,0-1 0,-1 0 0,1-2 0,-1 0 0,0-1 0,10-5 45,-20 7-10,0 0 0,-1 0-1,1-1 1,-1 0-1,0 0 1,-1-1 0,1 0-1,-1 0 1,-1 0-1,5-8 11,5-10 17,-2-1-1,9-22-16,-17 36-2,4-10 9,-2-1 1,0 0-1,-2-1 0,-1 1 0,0-1 0,-2 0 1,0 0-1,-2 0 0,-1 0 0,-1-1-7,1 15 7,-1 0 0,0 1-1,0-1 1,-1 0 0,-1 1 0,1 0-1,-1 0 1,-1 0 0,0 0 0,0 1 0,-7-9-7,-9-9 76,-2 0-1,-23-19-75,17 17 68,-126-115 106,147 135-231,-27-25 93,34 32-99,0 0 0,-1 0 0,1 0 0,-1 0 0,1 0 0,-1 1 0,1-1 0,-1 0 0,1 1 0,-1-1 0,0 1 0,1-1 0,-1 1 0,0 0 0,1 0 0,-1-1 0,0 1 0,1 0-1,-1 1 1,0-1 0,0 0 0,1 0 0,-1 1 63,-10 9-527</inkml:trace>
  <inkml:trace contextRef="#ctx0" brushRef="#br0" timeOffset="897.2">1377 655 5385,'11'-102'2503,"-13"76"-923,-7 16-357,4 6-644,-1-1-310,0 0-1,0 0 0,0 0 0,-1 1 0,0 0 0,0 0 1,0 1-1,-1 0 0,1 0 0,-1 1 0,1 0 1,-1 0-1,0 1 0,0 0 0,0 0 0,1 0 0,-8 2-268,6-1 60,-1 1-1,1 0 1,-1 0-1,1 1 1,-1 0-1,1 1 1,0 0-1,0 0 1,0 1-1,1 0 1,-1 1-1,1 0 1,0 0-1,-4 4-59,-3 5 14,1 0-1,1 1 1,0 0-1,1 1 1,1 0-1,0 1 0,1 1 1,1-1-1,1 2 1,0-1-1,-1 8-13,6-14-1,0-1 0,1 0 0,0 1-1,1-1 1,0 1 0,1 0 0,0-1-1,1 1 1,1 4 1,-1-8 0,1 0 0,1 0-1,-1 0 1,1 0 0,0 0-1,1-1 1,0 1 0,0-1 0,1 0-1,-1-1 1,2 1 0,-1-1 0,5 5 0,-4-7-2,0 1 1,0-1 0,0 0-1,1 0 1,0 0 0,0-1-1,0 0 1,0-1 0,0 0-1,0 0 1,1 0 0,-1-1-1,1 0 1,-1 0 0,1-1 0,-1 0-1,1 0 1,-1-1 0,1 0-1,-1 0 1,1-1 1,8-1 7,0-2-1,0 1 1,0-2 0,-1 0 0,0-1 0,0-1-1,-1 0 1,0-1 0,3-3-7,-9 7 6,-1 0 0,0-1 0,-1 0 1,1 0-1,-1 0 0,0-1 0,-1 0 0,0 0 1,0-1-1,0 1 0,-1-1 0,0 0 0,-1 0 0,1-1 1,-2 1-1,1-1 0,-1 1 0,-1-1 0,1-2-6,1-31 27,-1 7-12,1 0-1,3-3-14,-3 29-31,0 8 10,2 16 5,2 25 40,7 112 146,0-9-62,8 14-108,-10-88 78,-3-10 170,3 1 0,4 3-248,-8-39 642</inkml:trace>
  <inkml:trace contextRef="#ctx0" brushRef="#br0" timeOffset="2093.004">1507 24 4281,'-7'0'886,"0"-1"0,-1 0-1,1 0 1,0-1 0,0 0 0,1 0 0,-6-3-886,-12-4 2018,23 9-1952,0 0-1,1 0 1,-1 0 0,0 0 0,0 0-1,1 0 1,-1 0 0,0 0-1,0 0 1,1 0 0,-1 0-1,0 1 1,0-1 0,1 0 0,-1 0-1,0 1 1,1-1 0,-1 0-1,1 1 1,-1-1 0,0 1-1,0 0-65,1-1 30,0 0-1,0 0 0,0 0 0,0 0 0,-1 0 0,1 0 1,0 1-1,0-1 0,0 0 0,0 0 0,0 0 0,0 0 0,0 0 1,-1 1-1,1-1 0,0 0 0,0 0 0,0 0 0,0 1 0,0-1 1,0 0-1,0 0 0,0 0 0,0 0 0,0 1 0,0-1 0,0 0 1,0 0-1,0 0 0,0 1 0,0-1 0,0 0 0,0 0 0,1 0 1,-1 0-1,0 1 0,0-1 0,0 0 0,0 0 0,0 0 0,0 0 1,0 0-1,1 1 0,-1-1 0,0 0 0,0 0 0,0 0 0,0 0 1,0 0-1,1 0 0,-1 0 0,0 0 0,0 0 0,0 0 0,0 0 1,1 1-1,-1-1 0,0 0 0,0 0 0,0 0 0,1 0 1,-1 0-1,0 0 0,0-1 0,0 1 0,1 0 0,-1 0 0,0 0-29,261 3 587,-104-3-552,-102 0-12,91 4 65,-125-5-64,-18 1-15,0-1 0,0 1 0,-1-1 0,1 1 1,0 0-1,0 0 0,0 1 0,0-1 1,0 0-1,0 1 0,0 0 0,0 0 1,-1 0-1,3 0-9,-4 4 17,1-1 0,-1 0 0,0 1 0,0-1 0,-1 1 0,1-1 0,-1 5-17,1 4 8,10 73 5,-5 0 0,-3 1 0,-5 13-13,3 84 17,21 52 19,-11-138-10,-5-14 17,-5 45-43,-2-69 23,2 0 1,3-1 0,11 54-24,0-12 20,-10-62 9,1-1 0,4 9-29,-8-40 47,3 8-111,-5-15 79,0 0-1,0 0 1,0 0-1,0 0 1,-1 0-1,1 0 1,0 0-1,0 0 1,0 0-1,0 0 0,0 0 1,0 0-1,0-1 1,0 1-1,-1 0 1,1 0-1,0 0 1,0 0-1,0 0 1,0 0-1,0 0 1,0 0-1,0 0 1,-1 0-1,1 0 1,0 1-1,0-1 1,0 0-1,0 0 1,0 0-1,0 0 1,0 0-1,0 0 1,-1 0-1,1 0 0,0 0 1,0 0-1,0 0 1,0 0-1,0 0 1,0 0-1,0 1 1,0-1-1,0 0 1,0 0-1,0 0 1,0 0-1,0 0 1,0 0-1,-1 0-14,-5-4 39,0 0-1,-1 0 1,0 1-1,0 0 1,0 0 0,0 1-1,0-1 1,-1 2-1,-3-2-38,5 2 25,-2-1-12,0 1-1,0 0 0,0 0 0,0 1 1,0 0-1,-1 1 0,1 0 0,-4 1-12,-12 1 25,-63 7 94,43-4 222,-23 0-341,12-6 141,34-1-115,1 1 0,-1 1 0,1 0 0,-1 2 0,-4 2-26,23-5-30,0 1 1,0 0 0,0-1-1,0 1 1,0 0-1,0 0 1,1 0-1,-1 1 1,0-1 0,1 0-1,-1 1 1,1-1-1,-1 1 1,1-1-1,-1 1 30,-5 12 2568,6-8-1520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47:17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60 430 4609,'0'-4'377,"1"-18"1371,-1 21-1697,0 1 0,0 0 1,0 0-1,0-1 0,0 1 0,0 0 0,0-1 0,0 1 0,0 0 0,0 0 0,0-1 0,0 1 0,0 0 0,-1 0 0,1-1 0,0 1 1,0 0-1,0 0 0,0-1 0,-1 1 0,1 0 0,0 0 0,0 0 0,0 0 0,-1-1 0,1 1 0,0 0 0,0 0 0,-1 0 0,1 0 1,0 0-1,-1 0 0,1 0 0,0 0 0,0-1 0,-1 1 0,1 0 0,0 0 0,0 0 0,-1 0 0,1 0 0,0 1 0,-1-1 0,1 0 1,0 0-1,0 0 0,-1 0 0,1 0 0,0 0 0,0 0 0,-1 0 0,1 1 0,0-1 0,0 0 0,-1 0 0,1 0 0,0 1 0,0-1 1,0 0-1,0 0 0,-1 0 0,1 1-51,-3 2 238,0 0 0,0 0 0,1 0 0,-1 0 0,1 1 1,0-1-1,0 1 0,0-1 0,0 1 0,0 0 0,0 1-238,-12 45 1102,11-36-980,2-1 1,-1 1-1,2 0 0,0-1 1,0 1-1,1 0 1,1-1-1,1 2-122,6 29 507,14 35-507,-4-16 203,-4 3-173,-2 1-1,-3 1 1,-4 0 0,-2 1-1,-3-1 1,-6 47-30,3-87-419,2-6 176</inkml:trace>
  <inkml:trace contextRef="#ctx0" brushRef="#br0" timeOffset="456.771">581 409 5017,'0'-5'1226,"-2"-13"1683,2 17-2845,1 1 0,-1 0 0,0 0 1,0 0-1,0 0 0,0-1 0,0 1 0,0 0 0,0 0 0,0 0 0,0-1 0,0 1 1,0 0-1,0 0 0,0 0 0,0 0 0,0-1 0,0 1 0,0 0 0,-1 0 0,1 0 1,0 0-1,0-1 0,0 1 0,0 0 0,0 0 0,0 0 0,0 0 0,0 0 0,-1 0 1,1-1-1,0 1 0,0 0 0,0 0 0,0 0 0,-1 0 0,1 0 0,0 0 0,0 0 0,0 0 1,0 0-1,-1 0 0,1 0 0,0 0 0,0 0 0,0 0 0,0 0 0,-1 0 0,1 0 1,0 0-1,0 0 0,0 0 0,0 0 0,-1 0 0,1 0 0,0 0 0,0 0 0,0 0 1,0 0-1,-1 0 0,1 1-64,-1 1 191,0 0 0,0 0 0,0 1 0,1-1 0,-1 1 0,0-1 0,1 1 0,0-1 0,0 1 0,-1-1 1,2 1-1,-1 0 0,0-1 0,1 2-191,-1 10 307,2 25 78,1 0 1,3 0-1,4 14-385,2 13 292,-3 2 1,-1 24-293,0 137 189,-7-172-153,0-37-70,2 50 179,-3-64-177,1-1 0,0 1-1,1 0 1,-1-1 0,1 1 0,0-1 0,0 1-1,1-1 1,0 0 0,0 1 32,5 2-714,1-7 336</inkml:trace>
  <inkml:trace contextRef="#ctx0" brushRef="#br0" timeOffset="1570.191">710 14 4385,'0'0'35,"-32"-12"5168,31 12-5114,1 0-1,-1-1 1,1 1-1,-1 0 0,0 0 1,1 0-1,-1 0 1,1 0-1,-1 0 1,0 0-1,1 0 1,-1 0-1,1 0 1,-1 0-1,1 0 1,-1 0-1,0 0 1,1 1-1,-1-1 1,1 0-1,-1 0 1,1 1-1,-1-1 1,1 0-1,-1 1 1,1-1-1,-1 0 0,1 1 1,-1-1-1,1 1 1,0-1-1,-1 1 1,1-1-1,0 1 1,-1-1-1,1 1 1,0-1-1,0 1 1,0 0-1,-1-1 1,1 1-1,0-1 1,0 1-1,0-1 1,0 1-1,0 0 1,0-1-1,0 1 1,0-1-1,0 1 0,0 0 1,0-1-1,1 1-88,-1-1 66,0 1-1,0-1 0,0 0 1,0 0-1,0 0 0,0 1 0,1-1 1,-1 0-1,0 0 0,0 0 1,0 1-1,0-1 0,0 0 0,1 0 1,-1 0-1,0 0 0,0 0 1,0 1-1,1-1 0,-1 0 0,0 0 1,0 0-1,0 0 0,1 0 1,-1 0-1,0 0 0,0 0 0,1 0 1,-1 0-1,0 0 0,0 0 1,0 0-1,1 0 0,-1 0 0,0 0 1,0 0-1,1 0-65,3 0-63,22 3 442,-2-1-150,0 0 1,0-2 0,4-1-230,146-3 530,-143 5-483,0 2 0,0 0 0,0 2 0,16 6-47,-18 2 35,-28-13-33,0 0 0,-1 0 1,1 0-1,-1 1 1,1-1-1,-1 0 1,1 0-1,-1 1 0,1-1 1,-1 0-1,1 1 1,-1-1-1,1 0 0,-1 1 1,0-1-1,1 1 1,-1-1-1,0 1 1,1-1-1,-1 1 0,0-1 1,0 1-1,1-1 1,-1 1-1,0 0 1,0-1-1,0 1 0,0-1 1,0 1-1,0-1 1,0 1-1,0 0 1,0-1-1,0 1 0,0-1 1,0 1-1,0-1 1,0 1-1,0 0 1,-1-1-1,1 1 0,0-1 1,0 1-1,-1-1 1,1 1-3,-5 2 82,4-3-81,1 0 0,0 0-1,-1 0 1,1 0 0,0 1 0,0-1-1,-1 0 1,1 0 0,0 0-1,0 1 1,0-1 0,-1 0-1,1 0 1,0 0 0,0 1-1,0-1 1,-1 0 0,1 0-1,0 1 1,0-1 0,0 0-1,0 0 1,0 1 0,0-1 0,0 0-1,0 1 1,0-1 0,0 0-1,0 0 1,0 1 0,0-1-1,-2 9 2,0-1 0,0 1 1,1 0-1,1-1 0,0 1 0,0 0 1,0 0-1,1-1 0,2 7-2,1 17 12,2 57 29,-4-1 1,-7 57-42,1 22 31,4-148-26,11 390 102,-7-329 147,-3-1-1,-6 40-253,3-97 89,-1 35 304,2 18-393,6-31 204,-3-34-116,-1 0 0,0 0 0,0 0 0,-1 0 0,0 1-88,0-11 6,0 0 1,0 0 0,0 0 0,0 0-1,0 0 1,0 1 0,0-1 0,0 0-1,0 0 1,0 0 0,0 0-1,-1 0 1,1 1 0,0-1 0,0 0-1,0 0 1,0 0 0,0 0 0,0 0-1,0 0 1,0 1 0,0-1 0,-1 0-1,1 0 1,0 0 0,0 0-1,0 0 1,0 0 0,0 0 0,0 0-1,-1 0 1,1 0 0,0 0 0,0 0-1,0 0 1,0 0 0,0 1-1,-1-1 1,1 0 0,0 0 0,0-1-1,0 1 1,0 0 0,0 0 0,-1 0-1,1 0 1,0 0 0,0 0 0,0 0-1,0 0 1,0 0 0,-1 0-1,1 0 1,0 0 0,0 0-7,-11-8 329,5 3-293,-14-8 8,-1 2 0,-7-4-44,17 11 8,0 1 0,1 0 1,-2 0-1,1 1 0,0 0 1,0 1-1,-1 0 0,1 1 1,-1 1-1,1-1 0,-4 2-8,-18 0 13,29-2-12,-71 3 60,-35 7-61,85-7 6,0 2-1,0 1 0,0 1 1,1 1-1,0 1 0,-5 4-5,23-10-12,3-2-10,1 1-1,-1-1 1,0 1-1,0-1 1,0 0-1,0-1 1,0 1-1,-3 0 23,5-6-927,1 3 623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47:58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0 0 15235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3:52.2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423 562 5233,'0'-2'489,"-1"0"0,1 0 0,-1 0 0,0 0 0,0 0 0,1 0-1,-1 0 1,-1 1 0,1-1 0,0 0 0,0 1 0,-1-1 0,1 1 0,-1-1 0,1 1 0,-1 0-1,0 0 1,-1-1-489,-1 0 413,0 0 0,0 0 0,0 0 0,0 1-1,-1 0 1,1 0 0,-1 0 0,-3 0-413,-4 0 329,1 1-1,-1 1 1,0-1 0,0 2-1,1 0 1,-9 2-329,7 0 136,1 1 1,-1 0-1,1 1 0,0 0 0,0 1 1,1 1-1,0 0 0,0 0 1,-5 6-137,-6 7 85,1 1 1,1 0-1,-13 21-85,25-33 6,1 1 0,1 0 0,0 1 0,0-1 0,0 4-6,4-10 0,0 0 0,1-1 0,0 1 0,0 0 0,0 0 0,0 0 0,1 0 0,0-1 0,0 1 0,0 0 0,0 0 0,1 0 0,0 0 0,0 0-1,1 0 1,-1-3 0,0 0 0,0 0-1,0 0 1,0 0-1,1 0 1,-1 0 0,1-1-1,0 1 1,-1-1-1,1 1 1,0-1 0,0 1-1,0-1 1,0 0-1,0 0 1,0 0 0,0 0-1,0 0 1,0 0-1,1-1 1,-1 1 0,2-1 0,7 2 0,0-1 1,0 0-1,0-1 1,2 0-1,-11 0 0,68-3 5,60 1-3,-107 3-2,1 1 0,-1 2 0,0 0-1,12 4 1,-28-6 0,0 0 0,-1 1 0,1 0 0,0 0 0,-1 1 0,1-1 0,-1 1 0,0 1 0,-1-1 0,1 1 0,-1 0 0,3 3 0,-6-5 0,0 0 0,0-1 1,0 1-1,-1 0 0,1 0 0,-1 0 0,1 0 0,-1 0 0,0 0 0,0 0 0,-1 1 0,1-1 0,-1 0 0,1 1 0,-1-1 0,0 0 0,0 0 0,-1 1 0,1-1 0,-1 0 0,1 1 1,-1-1-1,0 0 0,0 0 0,-1 0 0,1 0 0,-2 3 0,-3 4 5,-1 0 0,0-1 1,-1 1-1,0-1 0,0-1 0,-1 1 0,-8 5-5,1-2 16,-1 0 0,0-2 0,0 1 0,-5 0-16,12-7-57,-1 0 0,0 0 0,0-1 0,0 0 0,0-1 0,-1 0-1,1-1 1,-1 0 0,-5-1 57,16 1-73,0-1-1,0 0 0,0 0 1,0-1-1,-1 1 0,1 0 1,0 0-1,0 0 0,0-1 1,0 1-1,0-1 0,0 1 1,0 0-1,0-1 0,0 0 1,0 1-1,1-1 0,-1 0 1,0 1-1,0-1 0,0 0 1,1 0-1,-1 0 0,0 0 1,1 0 73,-3-11-595</inkml:trace>
  <inkml:trace contextRef="#ctx0" brushRef="#br0" timeOffset="338.404">991 274 7338,'-6'-5'465,"1"-1"606,-1 1 0,0 0 0,0 0 0,-1 0 0,0 1-1,0 0 1,0 0 0,-4-2-1071,10 6 46,1 0-1,0 0 1,-1 0 0,1 0-1,0 1 1,-1-1 0,1 0-1,0 0 1,-1 0 0,1 0-1,0 0 1,0 0 0,-1 0-1,1 1 1,0-1-1,-1 0 1,1 0 0,0 0-1,0 1 1,-1-1 0,1 0-1,0 0 1,0 1 0,0-1-1,-1 0 1,1 1 0,0-1-1,0 0 1,0 1-1,0-1 1,0 0 0,0 1-1,-1-1 1,1 0 0,0 1-1,0-1-45,-2 16 541,2-14-418,0 39 442,2 0 0,6 34-565,-1-6 217,70 514-826,-69-543-178,-2-6 275</inkml:trace>
  <inkml:trace contextRef="#ctx0" brushRef="#br0" timeOffset="696.746">752 789 6865,'-30'-13'3537,"-3"-3"-1008,9 20-641,7 3-143,3 1-329,14 16-288,14-8-408,5-1-144,24-1-184,-1-7-39,11-11-121,11-4-64,-1-15-88,9-4 0,-3 3-88,-2 2-184,-11 1 160,-1 12-56</inkml:trace>
  <inkml:trace contextRef="#ctx0" brushRef="#br0" timeOffset="1052.272">1530 625 8202,'22'62'3993,"-18"-40"-1377,4 7-1176,-4 4-95,1 6-577,-7 2-248,4 5-360,-2-1-88,2-2-32,6-7 8,-6-7-48,0-5-232,-6-10 88,-3-8 32</inkml:trace>
  <inkml:trace contextRef="#ctx0" brushRef="#br0" timeOffset="1053.272">1564 359 10090,'-10'-25'4617,"0"6"-2552,-2 5-545,9 6-320,-6 6-616,6 4-392,3-2-272,0 0 3257,6 8-2537</inkml:trace>
  <inkml:trace contextRef="#ctx0" brushRef="#br0" timeOffset="1409.491">2123 82 9322,'1'29'4115,"1"-1"1,2 6-4116,24 112 2509,-12-68-2531,1 41 22,12 116 161,-11-93-286,-14-111-173,-2-6-1314,2-1-1,6 23 1613,-1-26-1118</inkml:trace>
  <inkml:trace contextRef="#ctx0" brushRef="#br0" timeOffset="1755.555">2536 32 7898,'-4'-8'1395,"4"6"-1089,-1 1-1,1-1 1,-1 1 0,0-1-1,1 1 1,-1-1 0,0 1 0,0-1-1,0 1 1,0 0 0,0 0-1,0 0 1,-1-1 0,1 1 0,0 0-1,-1 0-305,1 1 71,1 0-1,0 0 1,0 0-1,-1 0 0,1 0 1,0 0-1,0 1 1,-1-1-1,1 0 1,0 0-1,0 0 0,-1 0 1,1 1-1,0-1 1,0 0-1,0 0 1,-1 0-1,1 1 0,0-1 1,0 0-1,0 0 1,0 1-1,0-1 1,-1 0-1,1 0 0,0 1 1,0-1-1,0 0 1,0 0-1,0 1 1,0-1-1,0 0 0,0 0 1,0 1-1,0-1 1,0 0-1,0 1-70,-2 14 499,2-13-159,0 25 333,0 0 1,2 0-1,0 0 0,7 24-673,0 5 402,1 64 256,-5 0-1,-7 45-657,1-32 138,1-101-119,0 60 168,8 49-187,-1-100 76,10-4-50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6:03.69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10 316 6689,'-6'-16'4270,"3"13"-2202,3 13-435,17 192-901,-13-151-626,46 568 854,-45-560-472,2 0-1,13 46-487,-17-147 566,-1-105-498,-7-1 1,-6 1 0,-13-42-69,24 189 0,-24-175-1,3-94 1,21 266-4,0 0 1,0 0-1,1 0 1,-1 1-1,1-1 1,-1 0-1,1 0 1,0 0-1,0 0 1,0 1-1,1-1 1,0-1 3,-1 3-2,-1 0 1,1 1-1,-1-1 0,1 0 1,0 1-1,-1-1 1,1 1-1,0-1 1,-1 1-1,1 0 1,0-1-1,0 1 1,-1 0-1,1-1 1,0 1-1,0 0 1,0 0-1,-1 0 1,1-1-1,0 1 1,0 0-1,0 0 1,0 0-1,-1 1 1,1-1-1,0 0 1,0 0-1,0 0 0,0 1 1,-1-1-1,1 0 1,0 1-1,0-1 1,-1 0-1,1 1 1,0-1-1,-1 1 1,1-1-1,0 1 1,-1 0-1,1-1 1,-1 1-1,1 0 1,-1-1-1,1 1 2,22 25-24,0 1-1,-2 1 1,-1 0-1,-1 2 1,0 2 24,26 41-11,2-6 42,3-2-1,3-2 1,58 54-31,-48-56 72,-3 3 0,51 71-72,-71-77 49,-25-34 199,1 0 1,1-2-1,1 0 1,10 8-249,-28-30 16,0 1 1,0-1 0,1 0-1,-1 1 1,0-1 0,0 0 0,0 0-1,0 1 1,1-1 0,-1 0-1,0 0 1,0 1 0,1-1-1,-1 0 1,0 0 0,0 0-1,1 0 1,-1 1 0,0-1-1,1 0 1,-1 0 0,0 0-1,0 0 1,1 0 0,-1 0-1,0 0 1,1 0 0,-1 0-1,0 0 1,1 0 0,-1 0-1,0 0 1,1 0 0,-1 0-1,0 0 1,0 0 0,1 0 0,-1 0-1,0 0 1,1-1 0,-1 1-1,0 0 1,0 0 0,1 0-1,-1-1 1,0 1 0,0 0-1,1 0 1,-1 0 0,0-1-1,0 1 1,0 0 0,0-1-1,1 1 1,-1 0 0,0 0-1,0-1 1,0 1-17,3-27 694,-3 26-683,-5-283 1162,-1 113-1064,13-444-59,-5 585-101,-1 19-39,0 1 1,-1-1 0,0 0-1,-1 0 1,0 1-1,0-1 1,-1 1 0,-1-1 89,-1 0-192</inkml:trace>
  <inkml:trace contextRef="#ctx0" brushRef="#br0" timeOffset="734.254">1606 835 5977,'68'-96'2587,"-68"95"-2492,1 0-1,0 0 1,-1 0-1,1 0 1,-1-1-1,0 1 1,1 0-1,-1 0 1,0 0-1,1 0 0,-1-1 1,0 1-1,0 0 1,0 0-1,0 0 1,0-1-95,-1 2 57,1-1-1,0 1 1,0-1 0,0 0 0,-1 1 0,1-1 0,0 1 0,-1-1 0,1 1-1,-1 0 1,1-1 0,0 1 0,-1-1 0,1 1 0,-1 0 0,1-1 0,-1 1-1,1 0 1,-1-1 0,0 1 0,1 0-57,-3-1 218,0 0-1,0 1 1,0-1-1,0 1 1,0 0-1,0 0 1,0 0 0,-1 0-218,2 0 193,-8 1 162,-1 1 1,0 0-1,1 0 0,-1 1 1,1 0-1,0 1 0,-1 0 1,-8 6-356,5-2 188,0 0 1,0 1-1,1 1 0,0 0 1,-7 8-189,12-8 28,-1 0 1,1 0-1,1 1 1,0 1-1,1-1 0,0 1 1,0 0-1,1 0 0,1 1 1,0-1-1,1 1 1,0 0-1,0 7-28,1-4 2,0 1 1,1-1-1,1 1 0,1 0 1,0-1-1,1 0 0,1 1 0,0-1 1,2 0-1,2 7-2,-5-16 8,1 0 0,0-1-1,0 1 1,1-1 0,0 0 0,0 0 0,0 0-1,1 0 1,-1-1 0,1 0 0,1 0 0,-1 0-1,1-1 1,0 1 0,0-1 0,0-1-1,0 1 1,1-1 0,-1 0 0,1-1 0,0 1-1,0-1 1,0-1 0,0 1 0,0-1 0,1-1-1,-1 1 1,0-1 0,0 0 0,0-1 0,1 0-1,-1 0 1,0 0 0,0-1 0,0 0 0,0-1-1,-1 1 1,6-4-8,-1 0 47,0 0 1,0-1-1,-1 0 0,0-1 0,-1 0 1,1 0-1,-2-1 0,1 0 0,-1-1 1,-1 0-1,1 0 0,-2-1 0,1 0 1,-2 0-1,1 0 0,-2-1 0,1 1 1,-2-1-1,1-1 0,-1-5-47,-1 8 52,0-1-1,-1 0 1,0 1-1,-1-1 0,0 0 1,-1 0-1,0 1 1,-1-1-1,0 0 1,0 1-1,-1 0 1,-1-1-1,0 1 1,0 1-1,-1-1 0,0 0 1,-1 1-1,0 0 1,0 1-1,-1-1 1,0 1-1,-1 0 1,-5-4-52,2 4 22,0 0 0,0 0 0,-1 1 0,-11-5-22,17 9-57,1 1-1,-1-1 0,-1 1 0,1 1 0,0-1 1,0 1-1,-1 0 0,1 0 0,-1 1 1,1 0-1,-1 0 58,-6 4-851,12 5 335</inkml:trace>
  <inkml:trace contextRef="#ctx0" brushRef="#br0" timeOffset="1218.956">2167 79 8298,'-5'-25'2957,"4"16"-1941,-1 0 0,0 0-1,-1 1 1,0-1 0,0 0-1016,0 23 1162,5 38-1048,2 0 0,2-1 0,4 3-114,35 156 157,-29-143-75,7 32 28,11 41 166,-6 1 0,-3 33-276,-19-68 325,-2-17-721,3-36-3729,-11-70 2233</inkml:trace>
  <inkml:trace contextRef="#ctx0" brushRef="#br0" timeOffset="1558.501">1974 748 9154,'-8'-12'3985,"15"12"-2185,15-3-888,6-2 113,25 0-601,4-6-200,9-3-120,5 6-24,3 4 216,-7-2-168,-4 13 3633,-2 1-2737</inkml:trace>
  <inkml:trace contextRef="#ctx0" brushRef="#br0" timeOffset="1919.581">3014 589 11570,'-24'10'3945,"6"15"-3513,7 6-88,6 19 73,3 5-41,3 10-232,0 4-48,-2 3-32,1 9-8,-8-3 8,1-1 8,3-20-160,-1-18-496,8-21 408</inkml:trace>
  <inkml:trace contextRef="#ctx0" brushRef="#br0" timeOffset="1920.581">2878 143 12099,'-18'-50'4321,"-5"22"-3505,4 4-320,10 9-160,4 7 240,10 6-872,6 8 3897,10 29-2713</inkml:trace>
  <inkml:trace contextRef="#ctx0" brushRef="#br0" timeOffset="2429.612">3594 695 6393,'0'-1'253,"0"-1"0,0 0 0,-1 0-1,1 0 1,0 0 0,-1 1 0,1-1-1,-1 0 1,0 0 0,0 1 0,1-1 0,-1 0-1,0 1 1,0-1 0,-1 1 0,1-1-1,0 1 1,0 0 0,-1-1 0,1 1-1,-1 0 1,1 0 0,-1 0 0,1 0 0,-1 0-1,0 0 1,0 1 0,1-1 0,-1 1-1,0-1 1,0 1 0,-1-1-253,-2 0 230,1 0-1,-1 0 1,0 1 0,0-1 0,0 1 0,0 0 0,1 0-1,-1 1 1,0-1 0,0 1 0,0 0 0,-2 2-230,0 0 101,1 1 0,0-1 0,-1 1 0,1 1 0,1 0 0,-1-1 0,1 2 1,0-1-1,0 1 0,0-1 0,1 1 0,-4 7-101,-5 9 67,1 1 0,1 0-1,1 3-66,1-5 13,2 1-1,1 0 1,0 1-1,2-1 1,0 1-1,2 0 0,0 18-12,2-25 6,1 0 0,0 0 0,1-1 0,1 1 0,0 0 0,1-1 0,1 1 0,0-1 0,2-1-1,-1 1 1,6 7-6,-8-16 7,1 1-1,0-1 1,0 0-1,1-1 1,0 1-1,0-1 1,0 0-1,1 0 1,-1-1-1,1 0 1,0 0-1,0 0 1,1-1-1,-1 0 1,1-1-1,-1 0 1,1 0-1,0 0 1,0-1-1,0 0 1,0-1-1,0 0 1,0 0-1,0-1 1,4 0-7,0-1 9,-1 1 0,0-2 0,0 0 0,0 0 1,0-1-1,0 0 0,0-1 0,-1 0 0,0 0 0,0-1 0,-1-1 0,0 0 0,0 0 0,0-1 1,-1 0-1,0 0 0,2-4-9,2-4 14,-2-1 0,0 0 1,-2 0-1,0-1 0,0 0 1,-2-1-1,0 1 0,-1-1 1,-1 0-1,-1-1 0,0 1 1,-2 0-1,0-2-14,-1 9 13,-1 0-1,0 0 1,-1 0 0,0 0-1,-1 0 1,0 1 0,-1-1-1,0 1 1,-6-11-13,5 14 4,0 0 0,-1 0 0,1 0-1,-2 0 1,1 1 0,-1 0 0,0 1 0,0-1 0,-1 1 0,0 1 0,0-1 0,0 1-1,-3 0-3,1 0-81,-1 0 0,0 1 0,0 1 0,0 0-1,0 0 1,-1 1 0,1 0 0,-1 1 0,0 1-1,1 0 1,-1 0 0,0 1 0,1 1 0,-1-1-1,1 2 1,0 0 0,-1 0 0,-6 4 81,15-6-136,1 1 0,-1-1-1,1 0 1,0 1 0,0 0 0,-1-1 0,1 1 0,0 0-1,0 0 1,-1 2 136,-6 17-700,8-16 561</inkml:trace>
  <inkml:trace contextRef="#ctx0" brushRef="#br0" timeOffset="2939.352">4144 758 9082,'-6'-19'2962,"6"18"-2900,-1 1 0,1-1 0,0 1-1,0-1 1,-1 1 0,1-1 0,-1 1 0,1-1 0,0 1 0,-1 0-1,1-1 1,-1 1 0,1 0 0,-1-1 0,1 1 0,-1 0 0,1 0-1,-1-1 1,0 1 0,1 0 0,-1 0 0,1 0 0,-1 0-1,1 0 1,-1 0 0,0 0 0,1 0 0,-1 0 0,1 0 0,-1 0-1,0 0 1,1 0 0,-1 0 0,1 1-62,-1-1 47,0 1 1,1-1-1,-1 1 1,1-1-1,0 1 1,-1 0-1,1 0 0,-1-1 1,1 1-1,0 0 1,0-1-1,-1 1 0,1 0 1,0 0-1,0 0 1,0-1-1,0 1 1,0 0-1,0 0 0,0 0 1,0-1-1,0 1 1,0 0-1,0 0 0,1 0-47,-1 4 154,4 40 124,2 0 1,2-1-1,2 1 1,5 7-279,0 6 154,-2 1 1,-2 4-155,-9-46 63,-2-9 43,1 1 0,1 0 0,-1 0 0,1-1 0,1 1 0,0 0-106,-3-8 14,0-1-1,0 0 1,0 0 0,0 0 0,0 0-1,0 1 1,0-1 0,0 0 0,0 0-1,0 0 1,0 1 0,0-1 0,0 0 0,1 0-1,-1 0 1,0 0 0,0 0 0,0 1-1,0-1 1,0 0 0,0 0 0,0 0-1,1 0 1,-1 0 0,0 1 0,0-1 0,0 0-1,0 0 1,0 0 0,1 0 0,-1 0-1,0 0 1,0 0 0,0 0 0,1 0 0,-1 0-1,0 0 1,0 0 0,0 0 0,0 0-1,1 0 1,-1 0 0,0 0 0,0 0-1,0 0 1,1 0 0,-1 0 0,0 0 0,0 0-1,0 0 1,0 0 0,1 0 0,-1 0-1,0 0 1,0-1 0,0 1 0,0 0-1,0 0 1,1 0 0,-1 0 0,0 0 0,0-1-1,0 1 1,0 0 0,0 0 0,0 0-1,0 0-13,4-14 590,-2-112 740,-3 77-1168,2-1 0,4-13-162,3 10 43,2 0-1,6-13-42,-9 40 0,2 1 0,0-1-1,2 2 1,1-1 0,7-9 0,-17 30-4,0 1-1,1-1 1,0 1 0,-1 0 0,1-1 0,0 1-1,1 1 1,-1-1 0,3-1 4,-5 3-3,1 0 0,-1 0 0,0 1 0,1-1 0,-1 1 0,1-1 0,-1 1-1,1 0 1,-1-1 0,1 1 0,0 0 0,-1 0 0,1 0 0,-1 0 0,1 0 0,-1 1 0,1-1 0,-1 0 0,1 1-1,-1-1 1,1 1 0,-1 0 0,1-1 0,-1 1 0,0 0 0,1 0 0,-1 0 0,0 0 3,4 3-8,-1 0 0,0 0 0,0 1 0,0-1 0,-1 1 0,1 0 0,-1 0 0,-1 0 0,3 6 8,19 53-29,-19-48 26,9 28-1,50 139 1,-51-151 22,2 1-1,1-2 1,2 0 0,9 10-19,-21-32 210,0-1 0,1 0 0,0 0 1,0-1-1,1 1 0,0-2 0,0 1 0,1-1 1,0 0-1,0-1 0,0 0 0,1 0 0,2 0-210,67 18 1159</inkml:trace>
  <inkml:trace contextRef="#ctx0" brushRef="#br0" timeOffset="3938.241">5392 401 5025,'68'-8'2678,"-66"7"2004,-11 1-2327,7 0-2290,1 0 0,-1 0 0,1 0 0,0 1 0,-1-1 0,1 1 0,0-1 0,-1 1 0,1-1 0,0 1 0,0-1 0,-1 1 0,1 0 0,0 0 0,0 0 0,0 0 0,-1 1-65,-35 65 277,36-65-271,0 0 0,0 1-1,1 0 1,-1-1 0,1 1-1,-1-1 1,1 1 0,0 0-1,0-1 1,0 1 0,0 0-1,1-1 1,-1 1 0,1-1 0,-1 1-1,1-1 1,0 1 0,0-1-1,0 1 1,0-1 0,1 0-1,-1 1 1,1-1 0,-1 0 0,1 0-1,0 0-5,0 1 12,0-1 0,1 0 0,-1 1 0,1-1 0,-1-1 0,1 1 0,-1 0 0,1 0 0,0-1 0,0 0 0,0 1 0,0-1 0,0 0 0,0-1 0,0 1 0,0 0 0,0-1 0,1 0 0,1 0-12,-2 0 46,-1-1-1,1 0 1,0 0-1,-1-1 1,1 1-1,-1 0 1,1-1-1,-1 0 1,0 1-1,0-1 0,0 0 1,0 0-1,0 0 1,0-1-46,3-3 141,-1 1 1,1-1-1,-1 0 1,-1 0-1,1-2-141,-1-1 127,0 1 0,-1-1 0,0 0 0,-1 1 0,1-1 0,-2 0 0,1 0 0,-2 0 0,1 0 0,-2-5-127,2 12 18,0 1 0,0-1-1,0 0 1,0 1 0,-1-1-1,1 0 1,-1 1 0,1-1 0,-1 0-1,0 1 1,1-1 0,-1 1 0,0 0-1,0-1 1,0 1 0,0 0 0,0-1-1,-1 1 1,1 0 0,0 0-1,0 0 1,-1 0 0,1 0 0,-1 0-1,1 0 1,-1 1 0,1-1 0,-1 0-1,1 1 1,-1 0 0,0-1 0,1 1-1,-1 0 1,0 0 0,1-1-1,-1 1 1,0 1 0,0-1 0,0 0-18,-5 1 43,1 0 1,-1 0 0,0 0-1,1 1 1,0 0-1,-1 1 1,1-1 0,0 1-1,-3 2-43,-13 10 160</inkml:trace>
  <inkml:trace contextRef="#ctx0" brushRef="#br0" timeOffset="4776.134">5643 1047 4129,'-45'28'2186,"-1"-2"4191,35-21-5436,1 1 1,-1 0 0,1 0 0,-8 8-942,16-12 39,-1 0 0,1 1 0,0 0 0,0-1 0,0 1 0,0 0 0,0 0 0,1 0 0,-1 0 1,1 0-1,0 0 0,0 1 0,0-1 0,0 0 0,0 1 0,1-1 0,0 0 0,-1 2-39,1 1 6,1 0 0,-1 0-1,1 1 1,0-1 0,0 0-1,1 0 1,0 0 0,0 0-1,0 0 1,1 0 0,0-1-1,0 1 1,0-1 0,1 0-1,0 0 1,3 4-6,-6-8 5,0-1-1,0 1 1,0-1-1,0 1 1,0-1-1,0 1 1,0-1-1,0 0 1,0 1 0,0-1-1,0 0 1,0 0-1,0 0 1,0 0-1,0 0 1,0 0 0,0 0-1,0 0 1,0 0-1,1-1 1,-1 1-1,0 0 1,0-1-1,0 1 1,0-1-5,23-16 121,-14 8-89,-2 4-20,-1-1 0,0 0 0,0 0 0,-1-1 0,0 0 0,0 0 0,-1 0 0,0-1 0,0 0 0,2-4-12,-5 8 17,-1 1 0,1-2 0,-1 1 0,1 0-1,-1 0 1,-1 0 0,1 0 0,0-1 0,-1 1 0,0 0 0,0-1 0,0 1 0,-1 0 0,1-1 0,-1 1 0,0 0 0,-1 0 0,1 0-1,0 0 1,-1 0 0,0 0 0,0 0 0,-2-2-17,4 5 9,-1 0 0,0 0-1,0 0 1,0 0 0,0 0-1,1 0 1,-1 0 0,-1 0-1,1 0 1,0 1 0,0-1-1,0 0 1,0 1 0,0-1-1,-1 1 1,1-1 0,0 1-1,-1-1 1,1 1 0,0 0-1,-1 0 1,1 0 0,0 0-9,-2 0 6,0 0 0,1 1 0,-1-1 0,1 1 0,-1 0 0,1 0 0,-1 0-1,1 0 1,0 0 0,0 0 0,-2 2-6,-4 3 4,1 0 0,0 0-1,0 1 1,0 0-1,1 0 1,-1 3-4,4-6 1,1 0 0,0 0 0,0 0 0,0 1 0,1-1 1,0 1-1,0-1 0,0 1 0,0-1 0,1 1 0,-1-1 0,1 1 0,0-1 0,1 1-1,-1-1 2,0-1 0,0 0-1,1 0 1,-1 1 0,1-1-1,0 0 1,0 0-1,0 0 1,1 0 0,-1 0-1,1 0 1,-1 0 0,1-1-1,0 1 1,0 0-1,0-1 1,1 0 0,-1 1-1,0-1 1,2 1-2,-2-2 4,1 0 1,-1 0-1,1 0 0,0-1 1,-1 1-1,1-1 0,0 1 1,-1-1-1,1 0 0,0 0 1,0 0-1,-1 0 0,1 0 1,0-1-1,0 1 1,-1-1-1,1 0 0,0 0 1,-1 0-1,1 0 0,-1 0 1,0-1-1,1 1 0,0-1-4,0 0 25,0 0 0,0 0 0,-1 0 0,1 0 0,0-1 0,-1 1 0,0-1 0,0 1-1,0-1 1,0 0 0,0 0 0,0 0 0,-1 0 0,1 0 0,-1 0 0,0 0 0,0 0-1,0-1 1,0-1-25,-1 2 39,0-1-1,-1 0 0,1 0 1,-1 0-1,0 1 0,0-1 1,-1 0-1,1 1 0,0-1 1,-1 1-1,0-1 0,0 1 1,0 0-1,0 0 0,-1 0 1,1 0-1,-1 0 0,0 0 1,-2-1-39,4 3 10,-1-1 0,-1 0 0,1 1 0,0-1 0,0 1 0,0 0 0,-1 0 0,1 0 0,-1 0 0,1 0 0,-1 0 0,1 1 0,-1-1 0,1 1 0,-1 0 0,0-1 0,1 1 0,-1 1 0,1-1 1,-1 0-1,0 0 0,1 1 0,-1 0 0,1-1 0,-1 1 0,1 0 0,0 0 0,-2 2-10,-7 5 29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6:09.93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745 169 3273,'39'-25'2113,"-38"25"-1955,0-1-1,-1 0 1,1 1-1,0-1 1,0 0-1,-1 0 1,1 0-1,0 0 1,-1 1-1,1-1 1,-1 0-1,1 0 1,-1 0-1,0 0 1,1 0-1,-1-1 1,0 1-1,0 0 1,1 0-1,-1 0 1,0 0-1,0 0 1,0 0-1,-1 0 0,1 0 1,0 0-1,0 0 1,0 0-1,-1 0 1,1 0-1,-1 0 1,1 0-1,-1 0 1,1-1-158,-3-2 465,1 1 1,-1-1 0,0 1-1,0-1 1,0 1 0,-2-2-466,3 4 123,-4-4 247,0 0 0,0 0-1,-1 1 1,0 0 0,0 0 0,0 1 0,-5-2-370,-58-17 1333,39 13-816,13 5-429,0 0-1,0 1 1,-1 0 0,1 2-1,0 0 1,-1 1 0,1 1-1,-1 0 1,1 2 0,0 0-1,0 1 1,0 1-1,1 1 1,-1 0 0,1 1-1,1 1 1,-1 0 0,-14 11-88,11-6 0,2 1 0,0 1 1,0 0-1,1 1 0,1 1 0,1 1 1,1 0-1,0 1 0,1 0 1,1 1-1,1 1 0,1 0 1,1 0-1,-7 22 0,6-4 4,2-1 0,1 2 1,3-1-1,1 0 0,1 1 1,3-1-1,1 1 0,2-1 1,1 0-1,2 0 0,2 0 1,2-1-1,4 8-4,-4-19 10,0-1 0,1 0 0,2-1 0,1-1 0,1 0 0,0-1 0,2 0 0,1-1 0,1-2 0,0 0 0,8 4-10,-13-12 28,1 0 0,0-2 0,1 1 0,0-2 1,1-1-1,-1 0 0,2-1 0,-1-1 0,1 0 0,0-2 0,0 0 0,0-1 1,1-1-1,-1-1 0,1-1 0,18-2-28,-10-2 118,-1-1 0,1-1 0,-1-2-1,0 0 1,0-2 0,-1-1 0,0-1 0,23-16-118,-38 22 444,-1-1 0,0 0 0,0-1 0,0 0 0,4-5-444,-7 3 238,0 0-1,0 0 0,0 0 1,-2-1-1,1 0-237</inkml:trace>
  <inkml:trace contextRef="#ctx0" brushRef="#br0" timeOffset="537.661">1360 98 4081,'-4'-11'1167,"3"7"-417,0 0 0,0-1 0,-1 1 0,0 0 0,0 0 1,0 0-1,-1 0 0,1 1 0,-1-1 0,0 1 1,0-1-1,-1 0-750,4 5 83,-1-1 0,1 1 1,-1-1-1,1 1 0,0-1 0,-1 1 1,1-1-1,0 1 0,0 0 0,-1-1 1,1 1-1,0-1 0,0 1 1,0 0-1,0-1 0,0 1 0,0 0 1,0-1-1,0 1 0,0-1 0,0 1 1,0 0-1,0-1 0,0 1-83,0 24 257,12 170 932,9-1 0,13 25-1189,-15-93 301,25 135 253,-42-251-504,0 0 0,1 0 0,0 0 0,1 0 0,0 0 0,4 7-50,-8-16 17,1 0 1,-1 0 0,1 0 0,0-1-1,-1 1 1,1 0 0,0 0-1,-1-1 1,1 1 0,0 0 0,0-1-1,-1 1 1,1-1 0,0 1 0,0-1-18,0 0 21,-1 0 1,0 0 0,1 0 0,-1 0 0,1 0-1,-1 0 1,0 0 0,1 0 0,-1 0-1,0 0 1,1 0 0,-1 0 0,1 0 0,-1 0-1,0 0 1,1-1 0,-1 1 0,0 0-1,1 0 1,-1 0 0,0-1 0,0 1 0,1 0-1,-1 0 1,0-1 0,1 1-22,0-3 133,1 0-1,-1 0 1,1 1 0,-1-1-1,0 0 1,0 0 0,0 0-1,-1 0 1,1-1 0,-1-1-133,4-53 680</inkml:trace>
  <inkml:trace contextRef="#ctx0" brushRef="#br0" timeOffset="1289.244">2274 557 3585,'1'-3'-61,"2"-15"5353,-3 17-5145,0 1 0,-1-1 0,1 1 0,-1-1 0,1 1 0,-1-1 0,1 1 0,-1-1 0,1 1 0,-1 0 0,0-1 0,1 1 0,-1 0 0,0 0 0,1-1 0,-1 1 0,1 0 0,-1 0 0,0 0 0,0 0 0,1 0 0,-1 0 0,0 0 0,1 0 0,-1 0 0,0 0 0,1 0 0,-1 0 0,0 0 1,1 1-1,-1-1-147,0 0 17,-23 2 518,-1 2-1,1 0 1,0 1-1,0 2 1,0 0-1,-9 5-534,23-6 39,0 0 1,0 0-1,1 1 0,-1 0 0,2 0 0,-1 1 0,1 1 0,0-1 1,1 1-1,0 0 0,0 1 0,1 0 0,0 0 0,1 0 1,0 1-1,1 0 0,0-1 0,0 2 0,1-1 0,1 0 0,0 1 1,0 0-40,0 4-1,1 0-1,1 0 1,0 0 0,0 0 0,2 0 0,0-1 0,1 1 0,0 0 0,2-1 0,0 0 0,0 1 0,1-2 0,1 1 0,1-1 0,6 9 1,-12-19 1,1 0 0,0 0 1,0 0-1,1-1 0,-1 1 0,1-1 1,-1 0-1,1 0 0,0-1 0,0 1 1,1-1-1,-1 1 0,4 0-1,-4-2 5,-1 0 0,1-1-1,0 1 1,-1-1 0,1 0 0,0 0-1,-1 0 1,1 0 0,0-1-1,-1 1 1,1-1 0,-1 0 0,1 0-1,-1 0 1,1-1 0,-1 1-1,0-1 1,2-1-5,7-5 20,0 0 0,-1-1-1,0 0 1,-1-1 0,0 0 0,0 0-1,-1-1 1,0 0 0,-1-1 0,-1 0 0,0-1-1,0 1 1,-1-1 0,-1 0 0,0-1-1,-1 1 1,0-1 0,-1 0 0,-1 0 0,0 0-1,-1 0 1,-1 0 0,0-9-20,-9-89 548,9 111-538,0 0 0,0 0 0,0 1 0,0-1 0,0 0 0,0 0 0,0 0 0,0 0 0,1 1 0,-1-1 0,0 0 0,0 0 0,1 1 0,-1-1 0,0 0 0,1 0 0,0 0-10,-1 1 4,0 0-1,0 0 0,1 0 0,-1 0 0,0 0 0,1 0 1,-1 0-1,0 0 0,1 0 0,-1 0 0,0 0 0,0 0 0,1 0 1,-1 0-1,0 0 0,1 1 0,-1-1 0,0 0 0,0 0 1,1 0-1,-1 0 0,0 1 0,0-1 0,1 0 0,-1 0 0,0 0 1,0 1-1,0-1 0,1 0-3,17 26 50,26 59 7,-34-61-31,1-1-1,2 0 0,0-1 1,2 0-1,0-1 0,7 7-25,-10-15 633,1-1-1,0 0 0,1-1 0,0 0 0,9 4-632,-13-10 334,1-1 0,-1 0-1,1-1 1,2 1-334</inkml:trace>
  <inkml:trace contextRef="#ctx0" brushRef="#br0" timeOffset="1998.523">2864 543 5681,'-6'-41'6661,"3"36"-3956,2 29-2021,1 19-338,-3 0 0,-2 6-346,0-6 172,2-1 0,2 13-172,2-40 20,0-1-1,1 1 0,1-1 1,0 1-1,1-1 1,0 0-1,1 0 0,5 9-19,-2-6 21,1 0-1,1-1 0,5 5-20,-12-16 10,1 0 0,0-1 0,0 1 0,0-1 0,0 0 0,0 0 0,1-1 0,0 0 0,0 1 0,0-1-1,0-1 1,6 3-10,-9-4 10,1-1-1,0 1 1,0-1-1,0 0 1,0 0-1,0 0 1,0 0-1,-1-1 1,1 1 0,0-1-1,0 1 1,0-1-1,-1 0 1,1 0-1,0-1 1,-1 1-1,1 0 1,-1-1-1,0 1 1,1-1-1,-1 0 1,0 0-10,8-7 33,-2 1 1,1-1 0,-1-1-1,3-5-33,-8 11 11,9-14 36,0 0 1,-2 0-1,0-1 0,-1 0 1,-1-1-1,0 0 0,-2 0 1,-1-1-1,0 1 0,-1-1 0,-1-4-47,2-38 415,-3 1-1,-3-1 0,-2-2-414,4 103-28,2 0 0,2 0 0,2 0 0,1-1 0,3 5 28,-7-30 180,0-1-1,0 1 1,1-1-1,1 0 1,0 0 0,1-1-1,0 0 1,0 0-1,1 0 1,0-1 0,1 0-1,0-1 1,0 0-1,1 0 1,0-1 0,0 0-1,1-1 1,1 1-180,41 12 1252</inkml:trace>
  <inkml:trace contextRef="#ctx0" brushRef="#br0" timeOffset="2678.675">4018 445 5641,'2'-10'1853,"-1"5"-977,0-1-1,0 1 1,0-1-1,-1 0 1,1 1-1,-2-5-875,1 8 115,0 1 0,0 0 0,-1 0-1,1-1 1,-1 1 0,1 0 0,-1-1 0,1 1-1,-1 0 1,0 0 0,1 0 0,-1 0 0,0 0-1,0 0 1,0 0 0,0 0 0,0 0 0,0 0 0,0 0-1,0 1 1,0-1 0,-1 0 0,1 1 0,0-1-1,0 1 1,-1-1 0,1 1 0,0 0 0,-1-1-1,1 1 1,0 0-115,-5 0 145,-1-1 0,1 1 1,0 1-1,0-1 0,0 1 0,0 0 0,0 1 0,1-1 1,-1 1-1,0 0 0,1 1 0,-2 0-145,-8 4 109,2 1 1,-1 0-1,1 1 0,-1 2-109,-2 1 55,1 1-1,1 0 0,-10 13-54,18-20 6,1 1 0,1-1 0,-1 1-1,1 0 1,1 0 0,-1 0 0,1 0 0,0 1 0,1-1 0,-2 6-6,4-11 0,0 0 1,0 0 0,0 0-1,0 0 1,0 0 0,0 0-1,0 0 1,1 0 0,-1 0-1,1 0 1,0 0 0,-1 0-1,1 0 1,0-1 0,0 1-1,0 0 1,0 0 0,0-1-1,1 1 1,-1-1 0,1 1-1,-1-1 1,1 1 0,-1-1-1,1 0 1,0 0 0,-1 0-1,1 0 1,0 0 0,0 0-1,0 0 1,0 0-1,9 3 4,0-1-1,0 0 1,0 0-1,0-1 1,2 0-4,-10-2 2,73 9 22,-39-6-13,0 2-1,12 4-10,-39-7 0,1 1 0,-1 1 0,0 0 0,0 0 0,0 1 0,-1 0 0,1 0 0,-1 1 0,0 0 0,0 2 0,-5-5-1,-1 0-1,1 0 1,-1 1-1,0-1 1,0 1-1,0 0 1,-1 0-1,1 0 1,-1 0-1,0 0 1,0 1-1,-1-1 1,1 1-1,-1-1 1,0 1-1,0 0 1,0-1-1,-1 1 1,1 0-1,-1 0 1,0-1-1,-1 1 1,1 0-1,-1-1 1,0 1-1,0 0 1,-1-1-1,1 1 1,-1-1-1,0 0 1,0 1-1,0-1 1,-1 0-1,0 0 1,1 0-1,-1-1 0,-1 1 1,-1 1 1,-15 17 18,-2-1-1,0-1 1,-1-1 0,-21 14-18,33-26 10,0-1 1,0 0 0,0 0 0,0-1-1,-1-1 1,0 0 0,0 0 0,0-1 0,0-1-1,-1 0 1,1-1 0,0 0 0,-2-1-11,11 0-13,0 0 0,0 0 1,-1-1-1,1 0 1,0 1-1,0-1 0,0 0 1,0-1-1,0 1 1,0 0-1,0-1 0,0 0 1,1 1-1,-1-1 0,0 0 1,1 0-1,0-1 1,-1 1-1,1 0 0,0-1 1,0 0-1,0 1 0,1-1 13,-1-1-250,0 1 0,1-1 0,0 0 0,0 1-1,0-1 1,0 0 0,0 0 0,1 0-1,0 0 1,-1 0 0,2 0 0,-1 1-1,0-1 1,1 0 0,0 0 0,-1 0 0,2 0-1,0-3 251,1 2-351,0-1-1,0 0 1,1 1 0,-1-1-1,3-1 352,-6 7-16</inkml:trace>
  <inkml:trace contextRef="#ctx0" brushRef="#br0" timeOffset="3343.423">4538 688 3305,'3'-32'2202,"-3"32"-2073,1 0 1,-1 1-1,0-1 1,0 1-1,1-1 1,-1 1 0,0-1-1,0 1 1,0-1-1,0 0 1,0 1 0,0-1-1,0 1 1,0-1-1,0 1 1,0-1 0,0 1-1,0-1 1,0 1-1,0-1 1,0 1 0,0-1-1,0 1 1,0-1-1,-1 1 1,1-1 0,0 1-1,0-1 1,-1 0-1,1 1 1,0-1 0,-1 0-1,1 1 1,0-1-1,-1 0 1,1 1 0,0-1-1,-1 0 1,1 1-1,-1-1 1,1 0 0,-1 0-1,1 0 1,-1 1-1,1-1 1,-1 0 0,1 0-1,-1 0 1,1 0-1,0 0 1,-1 0 0,1 0-1,-1 0 1,1 0-1,-1 0 1,1 0 0,-1 0-1,1-1 1,-1 1-1,1 0 1,-1 0 0,1 0-130,5 3 219,1 1 1,0-1-1,0 0 1,0 0 0,0-1-1,0 1 1,1-2-1,-1 1 1,1-1 0,-1 1-1,7-1-219,3 0 180,1 0 0,-1-1 0,1-1 0,3-1-180,-11 1 94,-1-1 0,1 0 0,0 0-1,-1-1 1,1 0 0,-1-1 0,0 0 0,0 0 0,0 0 0,0-1 0,-1 0 0,3-4-94,-6 6 58,0-1 1,0 1 0,-1-1-1,0 0 1,0 0 0,0-1-1,0 1 1,0-1 0,-1 1 0,0-1-1,0 0 1,0 0 0,-1 0-1,0 0 1,0 0 0,0 0-1,0 0 1,-1 0 0,0-1-1,0 1 1,0-4-59,-2-2 67,0 0 0,-1 0 0,0 1 0,0-1 0,-1 1 0,-1 0 0,0 0 0,0 0 0,-1 1 0,0-1 0,0 1 0,-4-2-67,7 7 6,0 0-1,0 1 1,-1 0 0,1 0 0,-1 0 0,0 0 0,1 1 0,-1-1 0,0 1 0,-1 0 0,1 0 0,0 0 0,-1 1 0,1 0 0,-1-1 0,1 2-1,-1-1 1,0 0 0,1 1 0,-1 0 0,0 0 0,1 0 0,-1 1 0,1 0 0,-1 0 0,0 0 0,1 0 0,0 1 0,-1-1 0,-1 2-6,-4 3 0,0 0 0,0 1 0,0 0 0,1 1 1,0 0-1,1 0 0,0 1 0,0 0 0,1 0 1,0 1-1,0 0 0,1 0 0,0 1 0,-1 5 0,-2 5 1,0 1-1,1 0 0,2 1 0,0-1 0,2 1 0,0 0 1,1 1-1,2-9 1,0 1 1,1 0-1,1 0 1,1 0-1,0 0 1,1 0 0,0-1-1,1 1 1,1-1-1,1 0 1,0 0-1,5 7-1,-5-10 4,1-1-1,1-1 0,0 1 0,0-1 0,1-1 0,1 1 0,-1-2 0,1 1 0,1-1 0,-1-1 1,2 0-1,-1 0 0,0-1 0,1-1 0,6 2-3,-1-1 130,1-2 0,0 1 0,0-2-1,0-1 1,0 0 0,0-1 0,0-1 0,1-1 0,-1 0 0,0-1 0,0-1-1,0-1 1,4-2-130,0-2 227,0-1 0,19-10-227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6:01.10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576 383 3785,'0'-18'9370,"-7"47"-9002,2 1 0,1-1 0,1 1 0,1-1 0,2 1 0,1 0 0,4 18-368,30 196 731,-11-97-132,3 133-599,-29 44 894,-1-183-98,2-120-675,0-13-63,1 0 0,-1-1 1,2 1-1,-1 0 1,1-1-1,0 1 0,1 0 1,0 1-59,-2-8 7,0-1 0,1 1 0,-1-1 0,0 1 0,0-1 0,1 1 0,-1-1 0,0 1 0,1-1 0,-1 0 0,0 1 0,1-1 1,-1 1-1,1-1 0,-1 0 0,1 0 0,-1 1 0,1-1 0,-1 0 0,1 0 0,-1 1 0,1-1 0,-1 0 0,1 0 0,-1 0 0,1 0 0,-1 0 0,1 0 0,-1 0 0,1 0 0,-1 0 1,1 0-1,-1 0 0,1 0 0,0 0 0,-1-1 0,1 1 0,-1 0 0,0 0 0,1-1 0,-1 1 0,1 0 0,-1 0 0,1-1 0,-1 1-7,21-18 189,-19 16-172,10-12 44,-1 0 1,-1 0 0,0-1 0,0 0-1,-2-1 1,1 0-62,17-44 109,-1-1-109,-15 33 21,76-193 56,138-328 14,-204 503-113,3 2 1,1 0 0,3 2-1,1 1 1,2 1 0,1 1-1,11-7 22,-40 43-78,0 1 0,0 0 0,0 0 0,0 1 0,0-1 0,0 0 0,0 1-1,1-1 1,-1 1 0,1 0 0,-1-1 0,1 1 0,-1 1 0,1-1 0,-1 0-1,1 0 1,1 1 78,-3 0-87,0 0-1,-1 0 0,1 1 0,0-1 0,0 0 1,0 1-1,0-1 0,-1 1 0,1-1 1,0 1-1,0-1 0,-1 1 0,1-1 1,0 1-1,-1 0 0,1-1 0,-1 1 1,1 0-1,-1 0 88,11 26-1899,-3 16 848</inkml:trace>
  <inkml:trace contextRef="#ctx0" brushRef="#br0" timeOffset="351.92">996 1187 8234,'-7'2'3489,"7"5"-1889,8 10-544,8 4-24,10 15-208,6 7-175,12 12-233,2 2-96,5-3-136,0-1-32,-4 2-80,-2-4-16,-6 1 56,-3-6 72,-11-12-2289,2-5 1633</inkml:trace>
  <inkml:trace contextRef="#ctx0" brushRef="#br0" timeOffset="954.141">1887 1322 5497,'-11'1'6975,"7"8"-5178,4-7-1764,0 0 1,1 0-1,-1 0 0,1 0 1,0 0-1,-1 0 1,1-1-1,0 1 0,0 0 1,0-1-1,1 1 1,-1 0-1,0-1 0,1 1 1,-1-1-1,1 1-33,1 1 39,1 1 1,-1-1-1,1 0 1,0-1-1,0 1 0,0 0 1,0-1-1,0 0 0,0 0 1,1 0-1,-1-1 0,1 0 1,-1 1-1,1-1 0,0-1 1,-1 1-1,1-1 0,0 0 1,0 0-1,-1 0 0,1-1 1,0 1-1,-1-1 0,2-1-39,7-3 55,-1 0 0,1-1 0,-1-1 0,0 0 0,0-1 0,-1 0 0,0-1 0,0 0 0,-1-1 0,0 0 0,-1 0 1,0-1-1,-1 0 0,0-1 0,-1 0 0,3-6-55,-8 12 14,-1 0 1,0 0-1,0 0 1,-1-1-1,1 1 1,-1 0-1,-1-1 1,1 1-1,-1 0 1,0 0-1,0 0 1,-1 0 0,0 0-1,0 0 1,0 0-1,-1 0 1,0 1-1,0-1 1,0 1-1,-1 0 1,0-1-15,1 2 12,-1-1 0,0 0 0,0 1 0,-1 0 0,1 0 0,-1 0-1,0 0 1,0 1 0,0 0 0,-3-1-12,5 2 10,0 1-1,-1-1 0,1 1 0,-1 0 1,1 1-1,-1-1 0,0 0 1,1 1-1,-1 0 0,1 0 1,-1 0-1,0 1 0,1-1 0,-1 1 1,1-1-1,-1 1 0,0 1-9,-8 3 22,1 0 0,-1 1 0,1 1 0,0 0 0,1 1 1,0 0-1,0 0 0,1 1 0,0 0 0,-3 5-22,-12 15 49,1 1 0,-17 30-49,29-41 8,1 0 0,1 0 0,0 1 0,1 0 0,2 0-1,0 1 1,1-1 0,1 1 0,-1 14-8,4-23 4,0 0-1,1 0 1,0-1-1,1 1 0,1 0 1,0-1-1,0 1 1,1-1-1,0 0 1,1 0-1,1 0 1,-1 0-1,2 0 1,0-1-1,0 0 1,0-1-1,1 1 0,4 2-3,0-1 13,0-1 0,1 0-1,0-1 1,0 0 0,1-1 0,0-1-1,1 0 1,0-1 0,0 0-1,0-1 1,1 0 0,-1-1-1,1-1 1,0-1 0,0 0-1,10 0-12,8-1-14,0-2-1,0-1 1,0-2-1,0-1 1,0-1-1,-1-2 1,4-2 14,70-26-88</inkml:trace>
  <inkml:trace contextRef="#ctx0" brushRef="#br0" timeOffset="1338.837">2641 1185 6801,'0'0'149,"-1"-1"-1,1 1 0,0 0 0,0-1 0,0 1 0,0 0 0,-1 0 0,1-1 1,0 1-1,-1 0 0,1-1 0,0 1 0,0 0 0,-1 0 0,1 0 0,0-1 1,-1 1-1,1 0 0,0 0 0,-1 0 0,1 0 0,0 0 0,-1 0 0,1 0 1,-1-1-1,1 1 0,0 0 0,-1 0 0,1 1 0,0-1 0,-1 0 0,1 0 1,-1 0-1,1 0 0,0 0 0,-1 0 0,1 0 0,0 0-148,-2 16 2462,3-9-2197,1 0 1,-1 0-1,1-1 1,0 1-1,1 0-265,9 15 203,1 0-1,1-1 0,1-1 0,0 0 0,11 9-202,17 15 203,35 26-203,50 39 205,-121-104-781,-1 1 0,1-2-1,0 1 1,0-1 0,1 0-1,1 0 577,13 0-1441</inkml:trace>
  <inkml:trace contextRef="#ctx0" brushRef="#br0" timeOffset="1683.047">3407 1005 7194,'-2'-7'1018,"-3"-15"3204,5 22-4174,0-1-1,0 1 1,0 0-1,0 0 1,0 0-1,0 0 1,0 0-1,0-1 1,-1 1-1,1 0 1,0 0-1,0 0 1,0 0-1,0 0 1,0 0-1,0 0 1,-1 0-1,1 0 1,0 0-1,0-1 1,0 1-1,0 0 1,-1 0-1,1 0 1,0 0-1,0 0 1,0 0-1,0 0 1,0 0-1,-1 0 1,1 0-1,0 0 1,0 0-1,0 1 1,0-1-1,-1 0 1,1 0-1,0 0 1,0 0-48,-9 11 926,-11 30-387,2 2 1,2-1-1,2 2 1,-1 6-540,-36 185 182,34-149-21,-32 118 225,-70 185-386,28-102 1203,77-248-766</inkml:trace>
  <inkml:trace contextRef="#ctx0" brushRef="#br0" timeOffset="13097.522">18729 153 5025,'-7'-28'4402,"7"27"-4319,0 1 0,0 0 0,0-1 0,-1 1-1,1 0 1,0 0 0,0-1 0,0 1 0,0 0 0,-1-1 0,1 1-1,0 0 1,0 0 0,0-1 0,-1 1 0,1 0 0,0 0 0,0 0-1,-1-1 1,1 1 0,0 0 0,-1 0 0,1 0 0,0 0 0,-1 0 0,1 0-1,0 0 1,-1-1 0,1 1-83,-1 1 81,0 0 0,1-1-1,-1 1 1,0-1 0,1 1 0,-1 0-1,1 0 1,-1-1 0,1 1 0,-1 0-1,1 0 1,-1 0 0,1-1 0,0 1-1,-1 0 1,1 0 0,0 1-81,-12 37 783,3 0 1,-6 41-784,-2 13 485,-90 364 1132,62-247-1205,-55 145-412,99-351-11,-1 4-42,-1 0-1,0 0 0,0 0 0,-1 0 0,0 0 0,0-1 1,-1 0-1,0 0 0,-1 1 54,6-8-17,0 0 0,0 0 0,0 0 0,0 1 0,-1-1 0,1 0 0,0 0 0,0 0-1,0 0 1,0 0 0,0 0 0,-1 0 0,1 0 0,0 0 0,0 0 0,0 0 0,0 0 0,0 0 0,-1 0 0,1 0 0,0 0 0,0 0 0,0 0 0,0 0 0,0 0 0,0 0 0,-1 0 0,1-1 0,0 1 0,0 0-1,0 0 1,0 0 0,0 0 0,0 0 0,0 0 0,-1 0 0,1 0 0,0 0 0,0-1 0,0 1 0,0 0 0,0 0 0,0 0 0,0 0 0,0 0 0,0-1 0,0 1 0,0 0 0,0 0 0,0 0 0,0 0 0,0 0-1,0 0 1,0-1 0,0 1 17,-2-16-552</inkml:trace>
  <inkml:trace contextRef="#ctx0" brushRef="#br0" timeOffset="13464.717">18693 355 9186,'-6'-14'1992,"-5"-18"1029,10 31-2827,1-1 1,-1 1 0,1 0-1,0-1 1,0 1 0,-1-1 0,1 1-1,0-1 1,0 1 0,0-1 0,1 0-1,-1 1 1,0 0 0,0-1 0,1 1-1,-1-1-194,1 2 36,0-1 0,-1 1 0,1 0 0,-1 0-1,1 0 1,0-1 0,-1 1 0,1 0 0,-1 0 0,1 0-1,0 0 1,-1 0 0,1 1 0,-1-1 0,1 0 0,0 0-1,-1 0 1,1 0 0,-1 1 0,1-1 0,-1 0-1,1 0 1,0 1 0,-1-1 0,1 0 0,-1 1 0,0-1-1,1 1 1,-1-1 0,1 1 0,-1-1 0,0 1-1,1-1 1,-1 1 0,0-1 0,1 1-36,17 22 247,30 51 170,-3 2 1,18 47-418,65 169 290,-35-78-27,-68-158-196,-2 2-1,-2 0 1,-3 1 0,1 22-67,-16-69-166,-1 1 0,-1-1 0,0 1 0,-1 9 166,-3-1-262</inkml:trace>
  <inkml:trace contextRef="#ctx0" brushRef="#br0" timeOffset="13804.15">18542 1188 7906,'-14'-7'4009,"13"6"-225,9 1-3007,6 0 7,19-3-256,11-1-240,10-8 120,5 1 1064,-2 0-1024</inkml:trace>
  <inkml:trace contextRef="#ctx0" brushRef="#br0" timeOffset="14509.611">19442 345 8250,'-21'-52'6140,"32"131"-4623,56 234-629,13 66-237,-71-320-331,-2 0-1,-2 32-319,-5-86 84,0 0-1,1 0 1,-1 0-1,1-1 0,1 1 1,-1 0-1,1 0-83,7-48 1955,-9 39-1950,11-101 298,24-103-303,-32 194-10,1 1 0,1-1-1,0 1 1,0 0-1,2 0 1,-1 0 0,2 1-1,-1 0 1,2 1-1,1-2 11,-7 9-4,0 1 0,1-1 0,-1 1 0,1 0 0,-1 0 0,1 1 0,0-1 0,0 1 0,0 0 0,0 0 0,1 0 0,-1 0 0,0 1 0,1 0 0,-1 0 0,1 0 0,0 0 0,-1 1 0,1 0 0,-1 0 0,1 0 0,0 0 0,-1 1 0,1 0 0,-1 0 0,1 0 0,-1 0 0,1 1 0,-1 0 0,0 0 0,0 0 0,2 2 4,6 3-12,-1 0-1,-1 2 0,1-1 1,-1 1-1,-1 1 0,0 0 1,0 0-1,-1 1 0,7 10 13,0 3-13,-2 1-1,0 0 1,-2 1-1,2 6 14,-9-20-3,0-1 0,-1 1-1,-1 0 1,1 0-1,-2 0 1,0 0 0,0 1-1,-1 8 4,-1-14 0,1-1-1,-2 0 0,1 0 0,-1 0 0,1 0 1,-2 0-1,1 0 0,-1 0 0,0-1 1,0 1-1,0-1 0,-1 0 0,0 0 1,0 0-1,0-1 0,0 1 0,-4 2 1,-9 6 9,-1-1-1,0-1 0,0 0 1,-1-2-1,-1 0 0,0-1 1,0 0-1,0-2 0,-1-1 1,0 0-1,0-2 0,-10 1-8,22-4 21,0 1 0,0-1 0,0-1 0,-1 0-1,1 0 1,0-1 0,-8-3-21,14 4-177,0 0 0,-1 0 0,1 0-1,0 0 1,0-1 0,0 0 0,0 1 0,0-1 0,1 0 0,-1-1 0,0 1-1,1 0 1,0-1 0,-1 1 0,1-1 0,0 0 0,0 0 0,1 0 0,-1 0-1,0 0 1,0-2 177,2 3-149,0 0-1,0 0 1,-1 0-1,1 0 1,1 0-1,-1 0 1,0 0-1,0 0 1,1 0-1,0-2 150</inkml:trace>
  <inkml:trace contextRef="#ctx0" brushRef="#br0" timeOffset="15224.948">20615 827 4937,'46'-42'2735,"-45"42"-2639,-1 0-1,1-1 0,-1 1 1,1-1-1,-1 1 1,1-1-1,-1 1 0,0-1 1,1 0-1,-1 1 0,0-1 1,1 1-1,-1-1 1,0 0-1,0 1 0,0-1 1,0 0-1,0 1 0,1-1 1,-1 0-1,0 1 1,0-1-1,-1 0 0,1 1 1,0-1-1,0 0 0,0 1 1,0-1-1,0 0 1,-1 1-1,1-1 0,0 1 1,-1-1-1,1 0 0,0 1 1,-1-1-1,1 1 1,-1-1-1,1 1 0,-1-1 1,1 1-1,-1 0 0,1-1 1,-1 1-1,1-1 1,-1 1-1,0 0 0,1 0 1,-1-1-96,-30-10 1860,29 11-1688,-5-1-14,-1 0 0,0 0 1,0 0-1,0 1 0,0 1 1,0-1-1,0 1 0,0 1 1,0-1-1,0 1 0,1 1 1,-1-1-1,1 1 0,0 1 1,0-1-1,0 1 0,0 1 1,0-1-1,-4 5-158,1-1 17,1 0 0,1 0-1,-1 1 1,1 1 0,1-1 0,0 1 0,0 0 0,1 1-1,0-1 1,1 1 0,0 1 0,-2 7-17,6-16 0,0 0 0,0 1 0,0-1 0,1 0 0,-1 0 1,1 0-1,0 0 0,0 0 0,0 1 0,1-1 0,-1 0 0,1 0 1,0 1-1,0-2 1,0 0 0,0 0 0,0 0 0,0 0 0,0 0 1,1 0-1,-1 0 0,1-1 0,-1 1 0,1-1 0,0 1 0,0-1 1,0 1-1,0-1 0,0 0 0,0 0 0,0 0 0,1 0-1,30 11 24,0-1 0,32 6-24,-40-12 8,-1 1-1,1 1 1,-1 1 0,-1 2 0,0 0 0,5 4-8,-23-11 1,0 0-1,0 1 1,-1-1 0,0 1-1,1 0 1,-2 0 0,1 0-1,0 1 1,-1-1-1,0 1 1,0 0 0,0 0-1,0 0 1,1 4-1,-3-5 0,0 1 0,0-1 1,0 1-1,-1-1 0,0 1 0,1-1 0,-1 1 0,-1 0 1,1-1-1,-1 1 0,0-1 0,0 1 0,0-1 0,0 0 1,-1 1-1,0-1 0,0 0 0,-1 2 0,-5 8 12,-1 0-1,-1 0 1,0-1-1,-1 0 1,0 0 0,-1-2-1,0 1 1,-1-2-1,0 1 1,0-2-1,-10 6-11,14-11 13,1 1 0,-1-1 0,1 0-1,-1-1 1,0 0 0,-1-1-1,1 0 1,0 0 0,-1-1 0,1 0-1,-1 0 1,1-1 0,-1-1-1,1 1 1,-1-2 0,1 1-1,0-1 1,-1-1 0,1 1 0,-8-5-13,15 6 0,-1 0 0,0 0 0,1 0 0,-1-1 1,1 1-1,0-1 0,-1 1 0,1-1 1,0 0-1,0 0 0,0 0 0,0 0 0,0-1 1,1 1-1,-1 0 0,1-1 0,-1 1 1,0-3-1,-6-20 21</inkml:trace>
  <inkml:trace contextRef="#ctx0" brushRef="#br0" timeOffset="15662.727">21358 857 8450,'-3'-2'518,"-1"-1"0,0 1 0,-1 0 0,1 0 0,0 0 0,-1 0 0,1 1 0,-1-1 0,1 1 0,-1 1 0,0-1 0,0 0-518,-2 1 373,-1 0 0,0 1 0,1-1 0,-1 1 0,0 1 0,1-1-1,-3 2-372,-2 1 175,0 1-1,0 0 0,0 0 1,1 1-1,0 1 0,0 0 0,0 1 1,-8 7-175,5-2 36,1 1 1,0 0-1,0 0 1,1 1 0,1 1-1,1 0 1,0 0 0,1 1-1,-2 8-36,8-18 1,0 1-1,1-1 0,0 1 1,0-1-1,1 1 0,0 0 1,1-1-1,-1 1 1,1 0-1,1 0 0,0-1 1,0 1-1,0 0 1,1-1-1,0 1 0,0-1 1,1 0-1,0 0 0,1 0 1,-1 0-1,1 0 1,0-1-1,1 1 0,3 2 0,-1-1 10,1 0 0,0-1 0,0 0-1,0 0 1,1-1 0,0-1 0,0 1-1,1-1 1,0-1 0,-1 0 0,1 0-1,1-1 1,-1 0 0,0 0 0,1-2-1,0 1 1,-1-1 0,1-1-1,0 0 1,-1 0 0,1-1 0,0 0-1,-1-1 1,1-1 0,-1 1 0,0-2-1,0 1 1,0-1 0,0-1 0,0 0-1,-1 0 1,0-1 0,0 0 0,-1 0-1,0-1 1,4-5-10,-7 8 71,-1-1 0,0 0 0,-1-1 0,1 1-1,-1-1 1,0 0 0,0 1 0,-1-1 0,0 0 0,0-1 0,0 1 0,-1 0-1,0-1 1,0-1-71,0-2 74,-1 1 0,0-1 0,-1 0 0,0 0 0,-1 1-1,0-1 1,0 1 0,-1-1 0,-1 0-74,-2-6 31,-2 0 1,1 0-1,-2 1 1,0 0-1,-1 1 1,-1 0-1,0 0 0,0 1 1,-2 1-1,-4-4-31,-35-22-119,49 35 53,-1 1 1,-1 0-1,1 0 0,0 0 1,0 0-1,-1 1 0,1-1 1,-1 1-1,1 1 1,-1-1-1,1 0 0,-3 1 66,-8 6-292</inkml:trace>
  <inkml:trace contextRef="#ctx0" brushRef="#br0" timeOffset="16205.357">21736 845 9234,'0'-1'142,"0"1"-1,-1-1 1,1 1-1,-1-1 1,1 1-1,-1-1 1,1 1 0,-1-1-1,1 1 1,-1 0-1,0-1 1,1 1-1,-1 0 1,0 0 0,1-1-1,-1 1 1,0 0-1,1 0 1,-1 0-1,0 0 1,1 0 0,-1 0-1,0 0 1,1 0-1,-1 0 1,0 0-1,1 0 1,-1 0 0,0 1-1,0-1-141,1 1 64,-1 0 0,0 1-1,1-1 1,-1 0 0,1 1-1,-1-1 1,1 0 0,0 1-1,0-1 1,0 0 0,0 1 0,0-1-1,0 0 1,0 1 0,0-1-1,0 1-63,4 24 338,0 0 0,2 0 0,1-1 0,9 21-338,9 37 626,-19-58-404,1-1 129,-1 0 1,-1 1-1,-2-1 1,0 1-1,-2 15-351,-3-29 899,-3-20-30,-3-21 35,4 6-682,2 1 1,0-1 0,2 0 0,1 0 0,2-19-223,-1 27 24,1 0-1,1 0 1,0 0 0,1 0 0,0 1 0,1 0 0,1 0 0,8-13-24,-11 22-17,0 0 0,1 0 0,0 1 0,0-1 0,0 1-1,1 0 1,0 0 0,0 1 0,0-1 0,0 1 0,1 1 0,-1-1 0,1 1-1,0 1 1,0-1 0,0 1 0,1 0 0,-1 1 0,1-1 0,6 1 17,-2 1-227,-1 0 0,0 1 0,0 0 0,0 0 0,0 2 0,0-1 0,0 1 0,-1 1 0,1 0 0,-1 0 0,0 1 1,0 1-1,-1-1 0,2 2 227,41 34-711</inkml:trace>
  <inkml:trace contextRef="#ctx0" brushRef="#br0" timeOffset="16592.881">22341 979 8154,'101'-62'3436,"-84"50"-1847,-9 7 252,-7 8-618,0 6-1024,5 48 350,-2 1 0,-2-1-1,-3 1 1,-3 3-549,2-24 108,-2 101 60,7 43-168,-3-172-75,2 14-1936,-2 0 1,-1 20 2010,-3-28-1494</inkml:trace>
  <inkml:trace contextRef="#ctx0" brushRef="#br0" timeOffset="16936.415">22391 1029 10730,'1'-13'812,"0"0"-1,1 0 1,1 0 0,0 0-1,0 1 1,2 0-1,0-2-811,2-3 420,1 1-1,1 0 1,1 1-1,0 0 1,1 0-420,3-3 115,1 2 0,1 0-1,0 0 1,1 2 0,0 0 0,1 1 0,1 1 0,13-7-115,-24 15 8,0 0-1,0 1 0,0 0 1,0 0-1,1 1 0,-1 0 1,1 0-1,0 1 1,0 0-1,-1 1 0,1 0 1,0 0-1,0 1 1,-1 0-1,1 0 0,0 1 1,5 2-8,-5 0-3,0-1 0,-1 2 0,1-1 1,-1 1-1,0 0 0,-1 1 0,1 0 1,-1 0-1,0 0 0,0 1 0,-1 0 1,0 1-1,0-1 0,-1 1 0,0 0 1,0 2 2,1 1-3,0 1 0,-1 0 0,-1 0 1,0 0-1,-1 0 0,0 1 1,-1 0-1,0-1 0,-1 1 1,-1 0-1,0 0 0,0 3 3,-1-7 4,0 0 0,-1 0 0,0 0 0,0 0 0,-1 0 0,0-1 0,0 1 0,-1-1 0,0 0 0,-1 0 0,0 0-1,0-1 1,-1 1 0,1-1 0,-2-1 0,1 1 0,-4 2-4,1-2 35,0 0-1,0-1 1,0 0 0,-1-1-1,0 0 1,0 0 0,-1-1-1,1-1 1,-1 1-1,0-2 1,1 1 0,-1-2-1,-7 1-34,10-2 8,1 0-1,-1 0 1,1-1 0,-1 0-1,1 0 1,0-1-1,-1 0 1,1 0-1,0-1 1,0 0 0,1 0-1,-1 0 1,0-1-1,1 0 1,0-1-1,0 1 1,0-1 0,1 0-1,0-1 1,-1 0-8,0-1-62</inkml:trace>
  <inkml:trace contextRef="#ctx0" brushRef="#br0" timeOffset="17316.163">23408 82 8706,'-14'-34'5316,"0"-2"-3093,9 25-1442,0 10-370,-1 17-158,1 34-40,2 0 0,3 1 0,4 45-213,-4-94 8,5 64 228,2 1-1,3-1 0,4 0 1,5 11-236,-8-38 55,17 55 107,-5 1 1,-4 1 0,0 25-163,-18-110-180,0 0 1,-1 0-1,0-1 1,0 1-1,-1 0 1,-1 0-1,-2 7 180,-2-3-529</inkml:trace>
  <inkml:trace contextRef="#ctx0" brushRef="#br0" timeOffset="17684.557">23242 691 9010,'-3'-5'4089,"0"1"-1913,0 4-903,3 0-313,0 0-288,18-2-176,16-2 8,52-13-248,-30 2-112,10 0-96,-2 2 80,-5 6-376,-5 6-440,-2 2 472</inkml:trace>
  <inkml:trace contextRef="#ctx0" brushRef="#br0" timeOffset="18074.295">24006 605 8274,'38'-22'4241,"-44"19"-192,3 10-3529,-2 0-32,-1 12-16,5 9-80,6 14-48,7 8-56,3 12-152,-1-4-24,-4 1-32,-2-5-8,-4-16 0,-4-1 64,-3-11-496,3-3-464,2-3 528</inkml:trace>
  <inkml:trace contextRef="#ctx0" brushRef="#br0" timeOffset="18074.793">24040 177 12099,'-34'-51'4825,"10"10"-3169,8 8-272,-1 13-504,7 7-319,9 13-329,-3 0-216,6 13-152,5 5 2936,21-3-2240</inkml:trace>
  <inkml:trace contextRef="#ctx0" brushRef="#br0" timeOffset="18602.037">24807 640 7810,'-1'-3'486,"0"-1"0,0 1 0,0 0 0,-1 0 0,1 0 0,-1 1 0,1-1 0,-1 0 0,0 1 0,0-1 0,0 1 0,-1-1 0,1 1 0,0 0 0,-1 0 0,0 0 0,1 0 0,-2 0-486,0 0 251,-1 0-1,1 1 1,-1-1-1,1 1 1,-1 0 0,1 0-1,-1 1 1,0-1-1,1 1 1,-1 0-1,0 0 1,0 1-251,-4 0 46,-1 1-1,0 0 1,1 0 0,-1 1 0,1 1-1,0-1 1,0 1 0,0 1-1,0 0 1,1 0 0,0 1 0,-1 0-46,-1 4 12,-1 0 1,2 1 0,-1 0 0,2 1-1,-1 0 1,1 0 0,1 0 0,0 1 0,-2 9-13,0 1 4,1 0 1,1 0 0,1 1 0,1 0-1,1 7-4,2-19 2,1-1-1,1 1 0,0-1 0,0 1 1,2-1-1,-1 1 0,1-1 0,1 1 1,0-1-1,4 9-1,-5-14 1,1 0 0,0 0 0,0-1 0,1 1 0,-1-1 1,1 0-1,0 0 0,1-1 0,-1 1 0,1-1 0,0 0 0,0 0 0,0 0 0,1-1 0,-1 0 1,1 0-1,0 0 0,0-1 0,0 0 0,1 0-1,4 1 12,1-1 0,-1 0 0,1-1 0,-1-1 0,1 0 0,0 0 0,-1-1 0,1-1-1,-1 1 1,1-2 0,-1 0 0,0 0 0,0-1 0,0-1 0,7-3-12,-10 4 22,-1 0 0,0 0 0,0-1 0,0 0 0,-1 0 0,0 0 0,0-1 0,0 0-1,0 0 1,-1 0 0,0-1 0,-1 0 0,1 0 0,-1 0 0,-1-1 0,1 1 0,-1-1 0,0 0 0,-1 0 0,0 0 0,0 0-1,0-7-21,-2 1 35,-1 1-1,0-1 1,0 0-1,-2 0 1,1 0-1,-2 1 0,0-1 1,-1 1-1,-1-3-34,-3-4 15,0-1 1,-2 2-1,-1-1 0,0 1 0,-4-3-15,8 11 26,-1 1 0,0 1 0,0-1 0,-5-2-26,11 10-121,0-1 1,0 1-1,0 0 1,-1 0-1,1 0 1,-1 0 0,0 1-1,1-1 1,-1 1-1,0 0 1,0 0 0,1 1-1,-1-1 1,0 1-1,0-1 1,-1 1 120,-6 4-3218,-8 10 1448</inkml:trace>
  <inkml:trace contextRef="#ctx0" brushRef="#br0" timeOffset="19073.149">25196 689 9714,'-9'-21'4785,"9"22"-4041,3 6-537,3 17 80,0 0-1,-2 1 1,0 0 0,-2-1-1,0 1 1,-2 17-287,2 20 430,15 130 402,-8-160-717,-9-32-105,0 0 0,0 0 1,0 0-1,1 0 1,-1 0-1,0 0 0,0 0 1,0 0-1,0 1 0,0-1 1,0 0-1,0 0 1,0 0-1,0 0 0,0 0 1,0 0-1,1 0 1,-1 0-1,0 0 0,0 0 1,0 0-1,0 0 0,0 0 1,0 0-1,0 0 1,1 0-1,-1 0 0,0 0 1,0 0-1,0 0 0,0 0 1,0 0-1,0 0 1,0 0-1,1 0 0,-1 0 1,0 0-1,0 0 1,0 0-1,0 0 0,0 0 1,0 0-1,0 0 0,0 0 1,1 0-1,-1 0 1,0 0-1,0-1 0,0 1 1,0 0-1,0 0 1,0 0-1,0 0 0,0 0 1,0 0-1,0 0 0,0 0 1,0-1-1,0 1 1,0 0-1,0 0 0,0 0 1,0 0-1,0 0 0,0 0 1,0 0-1,0-1 1,0 1-1,0 0 0,0 0-10,2-6 208,-1 0-1,0-1 0,0 1 0,-1-1 0,0 1 0,0-1 0,0 0-207,-1-18 352,3-44 168,0-4 42,9-67-562,-8 119 6,1 1 0,1-1 0,0 1 0,2 0 0,0 1 0,1 0 0,1 0 0,11-16-6,-16 28-3,1 1 0,-1 0 1,1 1-1,0-1 1,1 1-1,-1 0 0,1 0 1,0 0-1,1 1 0,4-3 3,-7 5-6,0 0-1,1 1 1,-1-1-1,1 1 0,-1 0 1,1 0-1,-1 0 1,1 1-1,0-1 0,-1 1 1,1 0-1,0 1 1,-1-1-1,1 1 0,0 0 1,-1 0-1,4 1 7,0 2-9,1 0 1,-1 0-1,0 1 0,0 0 1,-1 1-1,1-1 0,-1 1 1,0 1-1,-1-1 0,0 1 0,0 1 1,0-1-1,-1 1 0,0 0 1,0 0-1,1 4 9,10 24-2,-1 0-1,-2 0 1,3 14 2,-9-25-2,3 6 5,1 0 0,1-1 1,12 20-4,-17-38 13,0-1 0,1 1 0,0-2 0,1 1 0,0-1 1,0-1-1,1 1 0,1-2 0,-1 1 0,5 1-13,1 0 44,0-1-1,1 0 0,9 3-43,10 0 72,19 5-72</inkml:trace>
  <inkml:trace contextRef="#ctx0" brushRef="#br0" timeOffset="21700.318">142 2787 2489,'-11'-5'629,"9"4"-578,-1-1 0,0 1 0,1 0 1,-1 0-1,0 0 0,0 0 0,0 0 0,0 1 1,0-1-1,0 1 0,0 0 0,0 0 0,0 0 1,0 0-1,0 1 0,0-1 0,1 1 0,-1-1 1,0 1-1,0 0 0,-2 1-51,-4 4 36,-30 22 373,38-28-354,-1 1 1,1 1 0,0-1 0,-1 0-1,1 0 1,0 0 0,0 1 0,0-1-1,0 0 1,0 1 0,1-1 0,-1 1-1,0-1 1,1 1 0,-1-1 0,1 1-1,-1 0 1,1-1 0,0 1 0,-1 0-1,1-1 1,0 1 0,0 0-56,1-1 34,-1 0 0,1 1 0,0-1 0,0 0 0,-1 0 0,1-1 0,0 1 0,0 0 0,0 0 0,0 0 0,0 0 0,0-1 0,0 1 0,0-1 0,0 1 0,0-1 0,1 1 0,-1-1 0,0 1 0,0-1 0,0 0 0,1 0 0,-1 0 0,0 1 0,0-1 0,1-1-34,39 0 427,17-7 79,0-4-1,54-17-505,51-12 328,-87 29-141,1 3 0,15 3-187,157 2 254,-219 4-229,50 1 17,581-15 47,-144-38-35,98-3-28,3 51 5,-92 2 155,-139-12 40,433 0-28,-369 19 33,268-37-231,559-62 175,580 36 301,-1261 47 472,-2 1-186,-2 22-625,-464-5-127,501 18 67,-46-1-38,-333-10-29,438-10 64,-476-8-63,714-29 40,-344 7-35,608-40 1596,-707 42-1385,78 22-227,-284 9 8,613 1 64,-135-48-18,-100 3-18,-18 1 226,10 0 361,395 20-391,-849 8-157,169-30-75,-177 16 14,310-29 27,3 27 13,24 30-23,124-2 2,451-37 41,-792 26 286,61 16-360,-159 3 52,379 15 416,-465-29 456,6-14-408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8:23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92 186 3001,'43'-43'1585,"-42"42"-1537,-1 1 0,0 0 0,1-1-1,-1 1 1,1-1 0,-1 1-1,0-1 1,1 1 0,-1-1 0,0 1-1,1-1 1,-1 1 0,0-1 0,0 1-1,0-1 1,1 0 0,-1 1-1,0-1 1,0 1 0,0-1 0,0 0-1,0 1 1,0-1 0,0 1 0,0-1-1,0 0 1,-1 1 0,1-1-1,0 1 1,0-1 0,0 0 0,-1 1-1,1-1 1,0 1 0,-1-1 0,1 1-1,0-1 1,-1 1 0,1-1 0,-1 1-1,1 0 1,-1-1 0,1 1-1,-1 0 1,1-1 0,-1 1 0,1 0-1,-1-1-47,-2-1 319,-1-2 88,0 0 0,-1 0 0,0 0 0,0 0 0,0 1 0,0 0 0,0 0 0,-6-2-407,9 4 35,0 1 0,1-1 0,-1 1 0,0 0-1,0-1 1,0 1 0,1 0 0,-1 0 0,0 0 0,0 0 0,0 1 0,1-1 0,-1 0 0,0 1 0,0-1 0,1 1-1,-1 0 1,0 0 0,1-1 0,-1 1 0,1 0 0,-1 0 0,1 1 0,-1-1 0,1 0 0,0 0 0,-1 1-1,1-1 1,0 0 0,0 1 0,0 0 0,0 0-35,-3 4 11,1 1-1,0 0 1,1 0-1,-1 0 1,1 0-1,1 1 1,-1-1-1,1 1 1,0 5-11,0 4-3,1-1 1,0 1 0,3 15 2,-2-26 5,0 0 0,0 0 0,1 0 0,-1 0 0,1 0 0,1-1-1,-1 1 1,1-1 0,0 1 0,0-1 0,1 0 0,0 0 0,0 0 0,0-1 0,0 0 0,1 1-1,-1-1 1,1-1 0,0 1 0,0-1 0,1 0 0,-1 0 0,1 0 0,-1-1 0,1 0 0,0 0-1,0 0 1,0-1 0,0 0 0,0 0 0,0 0 0,0-1 0,0 0 0,0 0 0,1-1 0,-1 0-1,0 0 1,0 0 0,0-1 0,-1 1 0,1-1 0,0-1 0,0 1 0,-1-1 0,0 0 0,3-2-5,-1-1 17,0 0 0,0-1 0,-1 1 1,1-1-1,-2 0 0,1-1 0,-1 0 1,0 1-1,-1-1 0,0-1 1,0 1-1,-1-1 0,0 0 0,0 1 1,-1-1-1,0 0 0,-1 0 0,0-1 1,0 0-18,-1 1 47,0 0 1,0 0 0,-1 1 0,0-1-1,0 0 1,-1 0 0,0 1-1,-1-1 1,0 1 0,0 0 0,-1 0-1,0 0 1,0 0 0,-1 1 0,0 0-1,0 0 1,-1 0 0,0 0-1,-6-4-47,6 6 54,0 1 0,-1 0 0,1 0 0,-1 1 0,0 0 0,0 0 0,0 1 0,0-1 0,0 1 0,-1 1 0,1 0 0,-1 0 0,1 0 0,-1 1 0,1 0 0,-1 1 0,1-1 0,-3 2-54,4-1 12,1 0-1,0 0 0,0 0 0,1 0 1,-1 1-1,0 0 0,0 0 0,1 1 1,-1-1-1,1 1 0,0 0 1,0 0-1,0 0 0,0 0 0,1 1 1,-1 0-1,1 0 0,0 0 1,0 0-1,0 0 0,0 1 0,1-1 1,0 1-1,0 0 0,0-1 0,1 1 1,-1 1-12,0 1-2,1-1 1,1 1 0,-1 0-1,1-1 1,0 1 0,0 0 0,1-1-1,0 1 1,0-1 0,0 1-1,1-1 1,0 0 0,0 1-1,1-1 1,0 0 0,0 0-1,0-1 1,1 1 0,1 2 1,1-2 6,-1 0 1,1-1-1,0 1 1,0-1-1,1 0 1,0-1 0,-1 0-1,2 0 1,-1 0-1,0-1 1,1 0-1,-1 0 1,1-1 0,0 0-1,7 1-6,-7-1 9,-1-2 0,1 1 0,-1-1 0,0 0 0,1 0 0,-1-1 0,1 0 0,-1 0 0,6-2-9,-9 1 9,0 1 1,0-1 0,-1 1-1,1-1 1,-1 0 0,1-1-1,-1 1 1,0-1 0,0 1-1,0-1 1,0 0 0,0 0-1,-1 0 1,1 0 0,-1-1-1,0 1 1,0-1 0,0 1-1,0-3-9,2-2 18,-1 0 0,0 0 0,-1-1 0,0 1 0,-1-1 0,1 0 0,-2 0 0,1 1 0,-1-1 0,-1 0 0,1 0 0,-1 1 0,-1-1 0,-2-7-18,3 14 1,0-1 0,0 1 0,0-1 1,-1 1-1,1 0 0,-1 0 0,0-1 0,1 1 0,-1 0 0,0 1 0,0-1 0,-1 0 0,1 0 1,0 1-1,0-1 0,-1 1 0,1 0 0,-1 0 0,1 0 0,-1 0 0,0 0 0,1 1 0,-1-1 1,0 1-1,0-1 0,0 1-1,-3 0-3,-1-1-1,1 1 1,-1 0 0,1 1-1,0 0 1,-1 0 0,1 0 0,0 0-1,0 1 1,-6 3 3,5-2-4,0 1-1,0 1 0,0-1 1,1 1-1,0 1 0,0-1 1,0 1-1,1 0 0,-1 0 1,1 0-1,1 1 0,-1 0 1,1 0-1,1 0 0,-1 0 1,0 4 4,3-8-1,-1 1 0,1 0 0,0 0 0,0 0 0,1 0 0,-1 0 0,1 0 1,0 0-1,0 0 0,0 0 0,0 0 0,1 0 0,-1 0 0,1 0 0,0 0 1,1 0-1,-1 0 0,1-1 0,-1 1 0,1 0 0,0-1 0,0 1 0,1-1 1,-1 0-1,1 0 0,0 0 0,0 0 0,0 0 0,0-1 0,0 1 0,0-1 1,4 2 0,1 0 4,-1 0 0,1 0 1,0-1-1,0 0 0,0-1 1,1 0-1,-1 0 0,1-1 1,-1 0-1,1 0 0,8-1-4,-14 0 5,1 0-1,0 0 1,-1-1-1,1 0 1,-1 1-1,1-1 0,-1 0 1,1-1-1,-1 1 1,0-1-1,1 1 0,-1-1 1,0 0-1,0 0 1,0 0-1,-1-1 1,1 1-1,0-1 0,-1 1 1,0-1-1,1 0 1,-1 0-1,0 0 0,-1 0 1,1-1-1,0 1 1,-1 0-1,0-1 1,1-1-5,-1-2 12,1 0 0,-1 0 0,-1 0 0,1 0 1,-1 0-1,0 0 0,-1-1 0,0 1 1,0 0-1,0 0 0,-1 1 0,0-1 0,-1 0 1,1 1-1,-1-1 0,-3-4-12,4 7 1,-1 0 0,0 0 0,0-1 0,0 2 0,0-1 0,-1 0 1,0 1-1,1-1 0,-1 1 0,0 0 0,-1 1 0,1-1 0,0 1 0,-1-1 0,0 1 0,1 1 0,-1-1 0,0 1 0,0-1 0,0 1 0,0 1 1,0-1-1,-3 1-1,4 0-5,0 0 1,0 0 0,0 0 0,0 1 0,0 0-1,0 0 1,0 0 0,0 0 0,0 1 0,1-1-1,-1 1 1,0 0 0,1 0 0,0 0 0,-1 0 0,1 1-1,0 0 1,0-1 0,-1 3 4,0 0-2,0 1 0,1-1 0,0 0 0,0 1 0,1 0 0,-1-1 0,1 1 1,1 0-1,-1 1 0,1-1 0,0 0 0,0 3 2,0-3-1,1-1 1,0 1-1,0-1 1,1 0-1,-1 1 1,1-1 0,0 1-1,1-1 1,-1 0-1,1 0 1,0 1-1,0-1 1,1-1-1,0 1 1,-1 0-1,2-1 1,-1 1-1,0-1 1,4 3 0,-4-4 3,0 0-1,1 0 1,-1-1 0,1 1 0,0-1-1,0 0 1,-1 0 0,1 0 0,1-1-1,-1 1 1,0-1 0,0 0 0,0 0 0,1-1-1,-1 1 1,0-1 0,1 0 0,-1 0-1,1 0 1,-1-1 0,0 1 0,1-1-1,-1 0 1,3-2-3,-2 1 6,-1 0-1,0 0 1,0 0 0,0-1-1,0 0 1,0 0-1,-1 0 1,1 0-1,-1 0 1,0-1 0,0 1-1,0-1 1,-1 0-1,1 0 1,-1 0 0,0 0-1,0 0 1,0-1-1,-1 1 1,1-1-1,-1 1 1,0-2-6,0 2 4,0 1-1,-1 0 1,1 0-1,-1-1 1,0 1-1,0 0 1,0-1-1,-1 1 1,1 0-1,-1 0 1,1-1-1,-1 1 1,0 0-1,0 0 1,-1 0-1,1 0 1,-1 0-1,1 0 1,-1 1 0,0-1-1,0 0 1,0 1-1,-1-1 1,1 1-1,0 0 1,-1 0-1,0 0 1,1 0-1,-1 0 1,0 1-1,-1-2-3,1 2 0,-1 0-1,1-1 0,0 1 1,0 0-1,-1 1 1,1-1-1,0 1 0,-1-1 1,1 1-1,-1 0 0,1 0 1,0 1-1,-1-1 1,-2 1 0,4 0-1,0 0 0,0 0 1,0 0-1,0 0 0,0 0 1,1 0-1,-1 0 1,0 1-1,1-1 0,-1 1 1,1-1-1,-1 1 0,1 0 1,0 0-1,0-1 0,-1 1 1,1 0-1,1 0 0,-1 0 1,0 0-1,0 0 1,1 0-1,-1 0 0,1 1 1,-2 5-1,0 1 0,1-1 0,0 1-1,1 0 1,0 0 0,0-1 0,1 1-1,0 2 2,0-9 1,-1 0 0,0-1 0,0 1 0,1 0 0,-1 0 0,1-1 0,0 1 0,-1 0 0,1-1 0,0 1 0,0-1 0,0 1 0,0-1 0,0 1 0,1-1 0,-1 0 0,0 1 0,1-1 0,-1 0 0,0 0 0,1 0 0,-1 0 0,1 0 0,0-1 0,-1 1-1,1 0 1,0-1 0,-1 1 0,1-1 0,0 1 0,0-1 0,0 0 0,-1 0 0,1 0 0,0 0 0,0 0 0,0 0 0,-1-1 0,1 1 0,0 0 0,0-1 0,0 0-1,4-1 5,-1 0 0,1 0-1,-1-1 1,1 0 0,-1 0 0,0 0 0,0-1 0,-1 0-1,1 0 1,2-3-5,-4 4 4,0 0 0,0 0 0,-1 0 0,1-1 0,-1 1 0,0-1 0,0 1 0,0-1 0,0 0 0,-1 1 0,1-1 0,-1 0 0,0 0 0,0 0 0,-1 0 0,1-1-4,-1 4 2,0 0-1,0-1 1,0 1-1,0 0 1,0-1 0,-1 1-1,1-1 1,0 1 0,0 0-1,-1 0 1,1-1-1,-1 1 1,1 0 0,-1 0-1,0-1 1,0 1-1,1 0 1,-1 0 0,0 0-1,0 0 1,0 0 0,0 0-1,0 0 1,0 1-1,0-1 1,0 0 0,-1 0-2,0 1 0,-1-1-1,1 0 1,-1 1 0,1 0 0,-1-1 0,0 1 0,1 0 0,-1 0 0,1 1 0,-1-1 0,0 0 0,1 1-1,-2 0 1,-9 3-3,1 1-1,0 0 0,0 0 1,0 1-1,-2 2 4,7-3-2,1 0-1,-1 1 1,1 0-1,0 0 1,1 0-1,-1 0 1,1 1 0,0 0-1,1 0 1,0 0-1,0 1 1,0 0 0,1 0 2,1-4-2,1 0 1,0 0 0,0 0-1,1-1 1,-1 1 0,1 0 0,-1 0-1,1 0 1,0 0 0,1 0-1,-1 0 1,1 0 0,0 1 1,0-2 0,0-1-1,0 1 1,0-1 0,1 1-1,-1-1 1,1 1-1,0-1 1,-1 0 0,1 0-1,0 1 1,0-1 0,1-1-1,-1 1 1,0 0 0,1-1-1,-1 1 1,1-1 0,-1 1-1,3-1 1,-2 1 1,1-1 1,-1 0-1,1 0 0,-1 0 0,1-1 0,-1 1 0,1-1 0,0 0 0,-1 0 1,1 0-1,-1 0 0,1-1 0,0 1 0,-1-1 0,1 0 0,0-1-1,2 0 3,-1 0 0,0-1 0,1 0 0,-1 0 0,0 0 0,0-1 0,-1 1 0,1-1 0,-1 0 0,1-1-3,-1 0 5,0 1 0,0-1-1,0-1 1,0 1 0,-1 0-1,0-1 1,0 0-1,0 0 1,-1 0 0,0 0-1,0 0 1,0 0 0,-1-1-1,0 1 1,0 0-1,-1-1 1,1 1 0,-1-1-1,-1-3-4,-1 5 5,0 0-1,0 1 0,0-1 0,-1 1 0,1-1 0,-1 1 1,0 0-1,0 0 0,-1 0 0,1 0 0,-1 1 1,0-1-1,0 1 0,0 0 0,-1 0 0,1 1 0,0-1 1,-1 1-1,0 0 0,0 0 0,-4-1-4,6 2 2,-1 0-1,0 0 0,0 0 1,1 1-1,-1-1 0,0 1 1,0 0-1,0 0 1,0 1-1,0-1 0,1 1 1,-1 0-1,-2 0-1,3 0 0,1 0 0,-1 1 0,1-1-1,-1 0 1,1 1 0,0 0 0,0-1 0,0 1 0,0 0 0,0 0-1,0 0 1,1 0 0,-1 1 0,1-1 0,-1 0 0,1 1-1,0-1 1,0 0 0,0 1 0,-1 1 0,1 3-1,0 0 1,0 0-1,0 0 1,1 1-1,0-1 1,0 0-1,1 0 0,0 0 1,0 0-1,0 0 1,1 0-1,0 0 0,1 0 1,0 0-1,0-1 1,0 1-1,2 2 1,-2-5 1,-1 1 1,1-1-1,0 1 0,0-1 0,1 0 1,-1 0-1,1 0 0,0-1 0,0 1 1,0-1-1,1 0 0,-1 0 0,1 0 1,-1-1-1,1 0 0,0 0 0,0 0 1,0 0-1,0-1 0,0 1 0,1-2 1,-1 1-1,0 0 0,2-1-1,-5 0 3,1-1-1,0 1 1,-1-1 0,1 1 0,-1-1-1,1 0 1,-1 0 0,1 0-1,-1 0 1,0 0 0,0-1 0,1 1-1,-1-1 1,0 1 0,0-1-1,-1 0 1,3-2-3,-1 0 6,0 0 0,0-1 0,0 1 0,-1-1 0,0 0 0,0 0 0,0 0 0,0 0 0,-1-1-6,2-4 15,-1 0 1,-1 0-1,0 0 1,0 0-1,-1 0 0,0-1 1,-1 1-1,0 0 1,-2-6-16,1 10 7,0 0 1,0 0 0,-1 0-1,1 1 1,-1-1 0,-1 1 0,1-1-1,-1 1 1,0 0 0,0 1-1,0-1 1,-1 1 0,0-1-1,1 1 1,-2 1 0,1-1-1,0 1 1,-1 0 0,1 0-1,-1 0 1,0 1 0,0 0-1,0 0 1,0 0 0,0 1-1,-1 0 1,1 0 0,0 1-1,-1 0 1,1 0 0,0 0-1,-1 1 1,-1 0-8,6 0 2,-1 0 1,0 0-1,0 0 0,1 0 1,-1 0-1,0 1 0,1-1 1,-1 1-1,1 0 0,0 0 1,-1-1-1,1 2 0,0-1 1,0 0-1,1 0 0,-1 1 0,0-1 1,1 1-1,-1-1 0,1 1 1,0-1-1,0 1 0,0 0 1,0 0-1,0 0 0,1 0 1,-1 0-1,1 0-2,0-1 277,0 1 1,0-1 0,0 1-1,0-1 1,1 0-1,-1 1 1,1-1-1,-1 1 1,1-1-1,0 0 1,0 0-1,0 0 1,0 1-1,2 0-277,15 19 1613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8:26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49 7258,'0'-4'486,"-1"0"0,0 1 0,0-1 1,0 0-1,0 1 0,-1-1 0,1 1 1,-1-1-1,0 1 0,0 0 0,0 0 1,-1 0-1,0-1-486,3 12 1687,2 8-1675,30 119 318,38 136 288,-53-217-448,-2 1-1,-3 0 0,-2 1 1,2 55-170,-5 30-783,-7-115 385</inkml:trace>
  <inkml:trace contextRef="#ctx0" brushRef="#br0" timeOffset="382.768">26 534 7482,'-16'-3'3648,"6"2"-1639,19-3-609,3 1-184,19-8-559,12 1-185,20-5-168,8-1-72,13 7-128,1-7-16,-3 11-88,-8 1 64,-7 11-48</inkml:trace>
  <inkml:trace contextRef="#ctx0" brushRef="#br0" timeOffset="733.898">904 441 8050,'-6'-2'717,"-1"0"1,0 1-1,0 0 1,0 0-1,0 1 1,0 0-1,0 0 1,-4 1-718,2 0 402,-1 1 0,1 0 0,0 0 0,1 1 0,-1 0 0,-2 2-402,0 0 140,0 1 1,0 1 0,1-1-1,0 2 1,1-1 0,-1 2-1,1-1 1,1 1 0,-8 9-141,12-13 16,1 1 1,-1-1 0,1 0 0,0 1-1,1 0 1,0 0 0,-1-1 0,2 1-1,-1 1 1,1-1 0,0 0 0,0 0-1,0 0 1,1 1 0,0-1 0,0 0-1,1 1 1,0-1 0,0 0 0,0 0-1,1 0 1,0 0 0,0 0 0,1 0-1,-1 0 1,3 3-17,0-1 10,1 1 0,0-1 0,0 0-1,0-1 1,1 1 0,0-1 0,1-1 0,-1 1-1,1-1 1,1-1 0,-1 0 0,1 0-1,0 0 1,0-1 0,0 0 0,5 1-10,-4-3 10,0 0 0,0 0 0,0-1-1,1 0 1,-1 0 0,0-1 0,0-1 0,1 0 0,-1 0 0,0-1 0,0 0 0,0-1 0,0 0-1,-1-1 1,3 0-10,-1-2 7,0 0-1,0 0 1,-1-1-1,0 0 1,0-1-1,0 0 1,-1-1-1,0 0 1,-1 0 0,0-1-1,-1 0 1,3-4-7,-7 9 33,0 0 0,0-1 1,-1 1-1,0 0 1,0-1-1,0 1 1,-1-1-1,1 1 1,-1-1-1,-1 0 1,1 0-1,-1 0 1,0 1-1,0-1 0,-1 0 1,0 0-1,0 1 1,0-1-1,-1 0 1,0 1-1,0-1 1,0 1-1,0 0 1,-1 0-1,0 0 0,0 0 1,-1 0-1,1 1 1,-1-1-1,-1 0-33,-5-6 53,0 1 0,-1 1 0,0 0 0,0 0 1,-1 1-1,0 1 0,-1 0 0,1 1 0,-1 0 0,-1 0 0,1 2 0,-2-1-53,-45-7 160,15 9-59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8:24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6 106 4345,'-4'-15'2888,"3"10"-815,0 10 1201,3 54-2909,3-1 0,6 27-365,26 119 342,0-7-159,-23-100-15,-5 0 0,-3 36-168,-6-115 37,0-7-38,0 1 1,1-1 0,0 0-1,1 0 1,1 2 0,4 5-290,5-14 113</inkml:trace>
  <inkml:trace contextRef="#ctx0" brushRef="#br0" timeOffset="366.861">477 3 7978,'-1'-1'189,"-1"0"1,0 1-1,0 0 1,0-1-1,1 1 1,-1 0-1,0 0 1,0 0-1,0 0 1,0 1-1,0-1 1,1 0-1,-1 1 1,0-1-1,0 1 1,1 0-1,-1-1 1,0 1-1,0 1-189,0-1 47,1 1 0,0 0 1,-1 0-1,1 0 0,0 0 0,0 0 0,0 0 0,0 0 0,0 0 0,0 0 0,1 0 0,-1 1 0,1-1 0,0 0 0,-1 0 1,1 1-1,0 0-47,1 27 209,0 1 0,2-1 0,1 0 1,2 0-1,5 16-209,1 5 122,-5-16-46,27 136 685,-5 20-761,-26-160 11,17 116 258,-15-122-318,1 0 0,1-1 0,2 0 0,8 18 49,-8-24-129</inkml:trace>
  <inkml:trace contextRef="#ctx0" brushRef="#br0" timeOffset="723.275">94 735 8834,'-4'7'3177,"2"-9"-2105,13 0 56,23-9-176,13-3 64,16-5-615,14 0-177,12 1-16,-2-2 176,9 10-248</inkml:trace>
  <inkml:trace contextRef="#ctx0" brushRef="#br0" timeOffset="1112.246">1035 623 3817,'27'-73'2372,"-27"71"-2271,1 1 1,-1 0-1,0 0 0,0 0 0,0 0 0,0 0 0,0 0 0,0 0 0,0-1 0,0 1 0,-1 0 1,1 0-1,0 0 0,-1 0 0,1 0 0,-1 0 0,1 0 0,-1 0 0,1 0 0,-1 0 0,0 0 0,0 0 1,1 1-1,-1-1 0,0 0 0,0 0 0,0 1 0,0-1 0,0 0 0,0 1 0,0-1 0,0 1 1,0-1-1,0 1 0,0 0 0,0-1 0,0 1 0,-1 0-101,-1-1 299,-1-1-155,0 1 0,0 0 0,0 0 0,0 0 1,-1 1-1,1-1 0,0 1 0,0 0 0,-1 0 0,1 1 0,0-1 0,0 1 0,0 0 0,-1 0 0,1 0 0,0 1 0,0-1 1,1 1-1,-1 0 0,0 0 0,1 0 0,-1 1 0,1-1 0,-1 1 0,1 0 0,0 0 0,0 0 0,1 0 0,-1 1 0,0 0-144,-3 4 31,1 1-1,-1-1 1,2 1 0,-1 0-1,1 1 1,0-1-1,1 1 1,0 0-1,1 0 1,0 0 0,0 0-1,1 4-30,0 11 20,2-1 0,0 1 0,2-1 0,2 9-20,-3-20 8,1 0 1,1-1 0,0 1 0,0-1 0,1 0 0,1 0 0,0 0 0,1-1 0,0 1-9,-4-8 7,0 0 0,0-1 0,0 1 0,1-1 0,-1 0 0,1 0 0,0 0 0,-1 0 0,1-1 0,1 1 0,-1-1 0,0 0 0,0-1 0,1 1 0,-1-1 0,1 1 0,0-1 0,2 0-7,-2-1 13,1 0 1,-1-1-1,1 1 0,-1-1 0,1 0 0,-1 0 0,0-1 0,0 1 0,1-1 1,-1 0-1,-1-1 0,1 1 0,0-1 0,0 0 0,-1 0 0,1-2-13,7-4 26,-2-2-1,1 1 0,-1-2 1,-1 1-1,0-1 0,-1-1 1,0 1-1,-1-1 0,0-1 1,-1 1-1,3-9-25,-6 11 18,1-1 0,-2 1 0,1-1 0,-1 1 1,-1-1-1,0 1 0,-1-4-18,0 8 15,-1 0 0,0 0 1,0 0-1,0 0 0,-1 0 0,0 1 1,0-1-1,-1 1 0,0-1 0,0 1 1,-4-6-16,4 7 13,-1 0 0,-1 1 0,1-1 0,-1 1 0,0 0 0,0 0 0,0 0 0,0 1 0,0 0 0,-1 0 0,0 0 0,0 0 0,0 1 1,0 0-1,0 1 0,0-1 0,0 1 0,0 0 0,-1 0 0,0 1-13,-2 0-110,0 0 0,1 0 0,-1 1 0,1 0 0,-1 0 0,1 1 0,-1 0 0,1 1 0,0-1 0,0 2 0,0-1 0,0 1 0,1 0 0,-5 4 110,-3 7-1464,10-1 553</inkml:trace>
  <inkml:trace contextRef="#ctx0" brushRef="#br0" timeOffset="1563.727">1249 538 5081,'0'-1'273,"0"0"-1,0 0 1,0 0 0,0-1-1,1 1 1,-1 0-1,0 0 1,1 0 0,-1 0-1,1 0 1,-1 0-1,1 0 1,-1 0 0,1 0-1,0 0 1,-1 0 0,1 0-1,0 0 1,0 0-1,0 1 1,0-2-273,0 2 132,0 0 0,0 0 0,0 0 0,0 0 1,0 0-1,0 0 0,0 0 0,0 0 0,0 0 0,0 0 0,-1 0 1,1 1-1,0-1 0,0 0 0,0 0 0,0 1 0,0-1 0,-1 1 1,1-1-1,0 1 0,0-1-132,4 4 186,0 1 0,0-1 0,0 1 0,-1 0 0,0 0-1,3 4-185,11 18 125,-2 0 0,0 2 0,-2 0 0,-2 0 0,0 1 0,-2 1 0,-1 0 0,-2 0 0,-1 0 0,1 20-125,-7-46 38,1 5 54,1-1-1,-1 1 1,4 8-92,-5-16 11,1-1 0,-1 0 1,1 0-1,-1 0 1,1 0-1,-1 0 0,1 0 1,-1-1-1,1 1 1,0 0-1,-1 0 0,1 0 1,0 0-1,0-1 0,0 1 1,0 0-12,0-1 8,-1 0 1,1 0-1,0 0 0,-1 0 1,1 0-1,0 0 0,-1 0 1,1 0-1,0 0 0,-1 0 1,1 0-1,0-1 0,-1 1 1,1 0-1,-1 0 0,1-1 1,0 1-1,-1 0 0,1-1 1,-1 1-1,1-1 0,-1 1 1,1-1-1,-1 1 0,1-1 1,-1 1-1,0-1 0,1 0-8,3-4 27,0-1 0,-1 1-1,1-1 1,-1 0 0,0 0 0,-1 0 0,0-1-1,0 1 1,0-1-27,13-63 102,-12 53-79,-2 13-19,1-12 15,2 1 0,0-1 0,3-6-19,-7 20 1,1-1 0,0 1 0,0-1 0,0 1 0,0 0-1,1-1 1,-1 1 0,1 0 0,-1 0 0,1 0 0,-1 0 0,1 0-1,0 0 1,0 1 0,0-1 0,0 1 0,1-1 0,-1 1 0,0 0-1,0 0 1,1 0 0,-1 0 0,3-1-1,-3 2-1,0 1-1,0-1 1,0 0-1,-1 0 1,1 1-1,0-1 1,0 1-1,0 0 1,0-1-1,-1 1 1,1 0-1,0 0 1,-1 0 0,1 0-1,-1 1 1,2 0 1,23 25-12,-20-20 10,4 4 25,6 7-36,0 0 1,2-1-1,0-1 0,1 0 0,2-1 13,-16-11 13,0-1-1,0 0 1,1-1-1,-1 1 1,1-1-1,0 0 1,-1-1 0,1 1-1,0-1 1,3 0-13,-5-1 30,0 0-1,-1 0 1,1-1 0,0 1 0,0-1 0,-1 0 0,1 0 0,0 0 0,-1 0 0,1-1 0,-1 1 0,0-1-1,1 0 1,-1 0 0,0 0 0,0-1 0,1 0-30,0-1 56,0 0 1,0 1-1,-1-2 1,1 1-1,-1 0 0,0-1 1,0 0-1,-1 1 0,1-1 1,-1 0-1,0-1 0,0 1 1,-1 0-1,1 0 1,-1-1-1,0 1 0,-1-1 1,0 1-1,1-1 0,-2 1 1,1-1-57,-2-14 68,-2 0 0,0 0 1,-1 1-1,-1-1 0,-2-2-68,-13-48-3,20 66-65,0 1-1,0-1 1,1 0 0,-1 0 0,1 0 0,0 0-1,0 1 1,0-1 0,0 0 0,1 0 0,0 0-1,0 0 1,0 1 0,0-1 0,1-2 68,14-15-412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8:32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86 603 8794,'-14'-6'3569,"14"13"-2121,-2 7-568,-1 20-96,-2 7-168,3 8-199,2 7-89,12-3-136,0-1-48,2-5-56,-1-7-8,1-6 72,0-6-232,-3-11-4033,0-5 3081</inkml:trace>
  <inkml:trace contextRef="#ctx0" brushRef="#br0" timeOffset="354.64">49 183 10298,'-18'-28'4249,"-3"3"-2777,11 12-711,10 3-161,0 5-440,13 8-64,9 9-352,6 8-352,22 26 392</inkml:trace>
  <inkml:trace contextRef="#ctx0" brushRef="#br0" timeOffset="696.919">321 713 7522,'-2'1'303,"0"1"0,1-1 0,-1 1 0,0 0 0,1 0 0,-1 0 1,1 0-1,-1 0 0,1 0 0,0 0 0,0 0 0,0 0 0,0 0 1,0 1-1,1-1 0,-1 0 0,1 2-303,-1 1 248,1 0 0,0-1 0,0 1 0,0 0 0,1 0 0,-1 0 0,1-1 0,2 5-248,3 9 178,1-1-1,1 0 1,0 0 0,4 5-178,-8-16 175,22 35 80,-19-30-199,1 0 0,-2 1 0,1-1 0,-1 1 0,-1 1 0,0-1-1,2 11-55,-30-63 626,16 22-474,0 1 1,1-1-1,2 0 0,-1 0 1,2 0-1,1-1 1,0 1-1,1-1 0,1 0 1,2-13-153,-2 25 15,1-1 0,1 0 0,-1 1-1,1-1 1,1 1 0,-1 0 0,1 0 0,0 0 0,1 0 0,0 0 0,0 1 0,0-1 0,1 1 0,0 0 0,0 0 0,1 1 0,-1 0 0,1 0 0,0 0 0,1 1 0,-1-1 0,1 2-1,0-1 1,0 1 0,0 0 0,4-1-15,-4 2-2,-1 0-1,1 1 0,-1-1 1,1 2-1,0-1 0,-1 1 0,1 0 1,0 0-1,0 1 0,-1 0 1,1 0-1,-1 0 0,1 1 0,2 1 3,0 1-2,0 0 0,-1 0 0,1 1 0,-1 0 0,0 1 0,0 0-1,-1 0 1,0 1 0,4 4 2,0 2 1,0 0 0,-1 1-1,-1 0 1,0 0 0,-1 1-1,0 0 1,-1 0 0,-1 1 0,-1 0-1,0 0 1,0 8-1,2 41 102,-6-50-393,0-1 1,0 0 0,2 1 0,0-1 0,0 0 0,5 10 290,9 4-798</inkml:trace>
  <inkml:trace contextRef="#ctx0" brushRef="#br0" timeOffset="1217.672">1384 654 5249,'0'-4'377,"-1"-1"0,1 0 1,-1 1-1,0-1 0,0 1 0,-1 0 0,0-1 1,0 0-378,1 3 209,-1 0 1,1 0-1,-1 0 1,0 1-1,1-1 1,-1 1-1,0-1 1,0 1-1,0 0 1,0 0 0,0 0-1,0 0 1,0 0-1,0 0 1,0 0-1,0 1 1,-1-1-1,1 1 1,-1-1-210,-3 0 237,0 1 0,1-1 1,-1 1-1,0 0 0,1 0 0,-1 0 0,0 1 0,1 0 1,-1 0-1,1 1 0,-1-1 0,1 1 0,-1 1 1,1-1-1,0 1-237,-2 1 163,0 1 1,0 0-1,0 0 1,1 0-1,0 1 0,0 0 1,1 0-1,0 1 1,-4 6-164,0 1 63,1 0 1,0 1 0,2 0-1,0 1 1,0-1 0,1 1-1,1 0 1,1 0 0,0 1-1,1 2-63,1-5 33,0-1 0,1 1 0,0-1 0,1 1 0,1 3-33,-1-13 12,0 0 1,0 0-1,1 0 0,-1 1 1,1-1-1,0-1 0,0 1 1,0 0-1,0 0 0,1-1 1,0 1-1,-1-1 0,1 0 1,0 0-1,1 0 0,-1 0 1,1 0-1,2 1-12,3 0 26,-1 0 0,1-1 0,-1 0 0,1 0-1,0-1 1,0 0 0,0-1 0,0 0 0,0 0 0,0-1 0,0 0 0,0-1 0,6 0-26,21-5-858,1-1 0,25-8 858,-43 9-834,41-7-210</inkml:trace>
  <inkml:trace contextRef="#ctx0" brushRef="#br0" timeOffset="1613.072">1825 596 6641,'-4'-5'652,"0"1"0,-1-1-1,0 1 1,0 0-1,0 1 1,0-1-1,-1 1 1,1 0 0,-1 0-1,1 1 1,-1 0-1,-6-2-651,6 3 154,0-1-1,0 1 1,0 1-1,0-1 1,0 1-1,0 0 1,0 1-1,-1-1 1,1 1-1,0 0 1,1 1-1,-1-1 1,0 1-1,0 0 1,1 1-1,-1-1 1,1 1-1,-1 0 1,1 1-1,-4 2-153,1 2 44,-1 0 0,2 1 0,-1 0 0,1 0 0,0 1 0,1-1 0,0 2 0,1-1 0,0 0 0,0 1 0,1 0-1,1 0 1,0 0 0,0 1 0,1-1 0,1 1 0,-1 8-44,2-12 6,0-1 1,0 1-1,0 0 1,1 0-1,0 0 1,1 0-1,0-1 0,0 1 1,1-1-1,0 1 1,0-1-1,0 0 1,1 0-1,0 0 0,1-1 1,0 1-1,0-1 1,0 0-1,0-1 0,1 1 1,0-1-1,0 0 1,1 0-1,-1-1 1,1 0-1,2 1-6,1 0 11,1-1 0,-1 0 1,1 0-1,0-1 0,0-1 0,0 0 0,0 0 1,0-1-1,1-1 0,-1 0 0,0 0 0,0-1 1,5-1-12,-9 1 8,0-1-1,-1 0 1,1 0 0,-1 0 0,1-1 0,-1 0 0,0 0 0,0 0 0,-1-1 0,1 0 0,-1 0 0,0-1 0,0 1 0,0-1 0,0 0 0,-1-1-1,0 1 1,0-1 0,-1 1 0,1-1 0,-1 0 0,0-1 0,-1 1-8,2-5 13,-1-1 0,0 1-1,-1-1 1,-1 0 0,0 1 0,0-1-1,-1 0 1,0 0 0,-1 0 0,-1 1-1,-2-9-12,1 5 10,0 1 0,-1 0 0,-1 0 0,-1 1 0,0-1 0,0 1 0,-2 0 0,1 1-1,-4-4-9,6 10 12,-1 0-1,1 0 0,-1 1 1,0 0-1,0 0 1,0 0-1,-1 1 0,0 0 1,0 0-1,0 1 0,0-1 1,0 2-1,-1-1 1,1 1-1,-1 0 0,0 1 1,0-1-1,1 2 0,-1-1 1,0 1-1,-7 1-11,-40 7 84</inkml:trace>
  <inkml:trace contextRef="#ctx0" brushRef="#br0" timeOffset="2285.82">2133 539 6065,'0'-1'127,"0"1"0,-1 0 0,1 0 0,0 0-1,-1 0 1,1 0 0,0 0 0,0 0 0,-1 0-1,1 0 1,0 0 0,-1 0 0,1 1 0,0-1-1,-1 0 1,1 0 0,0 0 0,0 0 0,-1 0-1,1 1 1,0-1 0,-1 0 0,1 0 0,0 0-1,0 1 1,0-1 0,-1 0 0,1 0 0,0 1-1,0-1 1,0 0 0,0 0 0,-1 1 0,1-1-1,0 0-126,-7 13 879,2 1-523,1 0-1,1-1 1,0 1-1,1 0 1,0 0-1,1 1 1,1-1-1,0 0 1,2 8-356,0 0 235,1-1 1,2 0-1,0 1 1,1-2-1,8 21-235,-9-30 101,1 1-1,0-1 1,0 0-1,1 0 0,1 0 1,0-1-1,1 0 0,-1-1 1,2 0-1,-1-1 1,2 1-101,-11-9 8,0 0 1,0 0 0,0 0 0,1 1 0,-1-1-1,0 0 1,0 0 0,1 0 0,-1 0 0,0 0 0,0 0-1,1 0 1,-1 0 0,0 1 0,1-1 0,-1 0-1,0 0 1,0 0 0,1 0 0,-1 0 0,0-1 0,0 1-1,1 0 1,-1 0 0,0 0 0,0 0 0,1 0-1,-1 0 1,0 0 0,0 0 0,1-1 0,-1 1-1,0 0 1,0 0 0,0 0 0,1-1 0,-1 1 0,0 0-1,0 0 1,0 0 0,0-1 0,1 1 0,-1 0-1,0 0 1,0-1 0,0 1 0,0 0 0,0 0 0,0-1-1,0 1 1,0 0 0,0-1 0,0 1 0,0 0-1,0 0 1,0-1 0,0 1-9,0-17 323,-7-14 523,-9-24-846,9 34 88,1 0 0,1-1-1,1 0 1,0 0 0,1-7-88,3 23 5,0-1-1,1 0 1,-1 1-1,1-1 1,1 0-1,-1 1 1,1 0-1,0-1 1,1 1-1,-1 0 1,1 0-1,1 0 1,-1 0-1,1 1 1,0 0-1,0-1 1,0 1 0,1 1-1,4-5-4,0 2 7,1 0 0,0 1 1,0 0-1,1 0 0,-1 1 0,1 1 0,0 0 0,1 0 0,-1 1 1,0 1-1,1 0 0,0 0 0,-1 1 0,1 1 0,0 0 0,11 1-7,-12 0 346,0 1 0,0 0 1,-1 1-1,1 0 0,-1 0 0,1 1 0,0 1-346,29 18 864</inkml:trace>
  <inkml:trace contextRef="#ctx0" brushRef="#br0" timeOffset="2832.183">2718 693 9858,'3'0'205,"1"-2"261,0 1 1,1 0 0,-1-1 0,0 0 0,1 0 0,-1 0 0,1-2-467,-4 4 59,-1-1 0,0 1 0,1 0 1,-1 0-1,0-1 0,0 1 1,1 0-1,-1-1 0,0 1 0,0 0 1,0-1-1,0 1 0,1-1 1,-1 1-1,0 0 0,0-1 0,0 1 1,0-1-1,0 1 0,0 0 1,0-1-1,0 1 0,0-1 0,0 1 1,0 0-1,0-1 0,0 1 1,-1 0-1,1-1-59,-1 0 169,0-1 0,0 1-1,0 0 1,0-1 0,0 1 0,0 0 0,-1 0 0,1 0 0,0 0 0,-1 0 0,-1-1-169,3 3 98,0 0 0,0 0 0,0 0 0,-1 0 1,1 0-1,0 0 0,0 0 0,0 0 0,0 0 0,1 0 1,-1 0-1,0 0 0,0 0 0,1-1 0,-1 1 1,0 1-99,17 52 546,7 15-546,-11-37 36,-2 0 0,-1 1 0,-1 0-1,-2 1 1,2 25-36,-9-13 151,-3 34-151,0 4-335,4-78-1556,2-11 342,2-14-963,-3 4 1037,-2 0 0,0 0 0,0 0 0,-2 0 0,0 0-1,0 0 1,-4-7 1475,-8-26-427,-13-30 427,-9-25 3469,15 25 3115,-3-32-6584,19 84 731,2-1 0,0 1 0,2-1 0,1 0 0,2 1 0,1-8-731,-2 25 96,1 1 1,0-1-1,0 1 0,1 0 0,0 0 1,1 0-1,-1 0 0,1 0 0,1 1 1,0-1-1,3-3-96,-4 6 17,1 1 0,-1-1 1,1 1-1,0 0 0,1 0 0,-1 0 1,1 1-1,-1 0 0,1 0 0,0 0 1,0 1-1,0 0 0,0 0 1,1 1-1,4-1-17,-2 1 1,0 0 0,0 1 0,0 1-1,0-1 1,0 1 0,0 1 0,0 0 0,0 0 0,-1 1 0,1 0 0,-1 0-1,0 1 1,1 0 0,-2 0 0,1 1 0,0 0 0,-1 1 0,0-1 0,4 6-1,1 0-1,-1 1 0,-1 0 0,0 0 0,-1 1 0,0 0 0,-1 1 0,0 0 0,-1 0 0,-1 1 0,4 14 1,-3-8 6,-2 0 1,-1 1 0,-1-1 0,-1 1 0,0 20-7,-2-31 9,0-1 1,-1 1-1,-1 0 1,0 0 0,0-1-1,-1 1 1,0-1-1,-1 1 1,0-1-1,0 0 1,-1-1 0,-1 1-1,0 0-9,2-6 18,0 0-1,0 0 1,0 0-1,0 0 0,-1-1 1,1 0-1,-1 0 1,0 0-1,0 0 1,0-1-1,0 0 1,-1 0-1,1 0 0,0-1 1,-1 1-1,1-1 1,-1-1-1,0 1 1,1-1-1,-1 0 1,0 0-1,1-1 1,-1 1-1,1-1 0,-1-1 1,0 1-18,-3-1 23,-1-1-1,0 0 1,1-1 0,0 1 0,0-2-1,0 1 1,1-1 0,-1-1 0,1 0-1,0 0 1,1 0 0,-1-1 0,1 0-1,-3-5-22,8 11-48,1-1-1,-1 0 0,1 0 0,0 0 1,-1 0-1,1 0 0,0 0 0,0 0 1,0 0-1,1 0 0,-1-1 0,0 1 0,1 0 1,0-1-1,-1 1 0,1 0 0,0-1 1,0 1-1,0 0 0,1-1 0,-1 1 1,1 0-1,-1-2 49,14-16-492</inkml:trace>
  <inkml:trace contextRef="#ctx0" brushRef="#br0" timeOffset="3507.041">3605 532 6737,'31'-73'2880,"-31"72"-2781,1 0-1,-1 0 1,0 0 0,1 0 0,-1-1 0,0 1 0,0 0-1,0 0 1,0 0 0,0-1 0,0 1 0,0 0 0,0 0-1,0 0 1,-1-1 0,1 1 0,-1 0 0,1 0 0,0 0 0,-1 0-1,0 0 1,1 0 0,-1 0 0,0 0 0,1 0 0,-1 0-1,0 0 1,0 0 0,0 1 0,0-1 0,0 0 0,0 0-1,0 1 1,0-1 0,0 1 0,0-1 0,0 1-99,-2-1 186,0 0 1,-1 0-1,1 1 1,0-1 0,0 1-1,0 0 1,-1 0-1,1 0 1,0 0-1,-4 1-186,-5 2 110,-1 1 1,1 1-1,-1 0 0,2 1 0,-1 0 1,0 1-1,1 0 0,1 1 0,-1 0 0,1 0 1,0 1-1,1 1 0,0-1 0,1 2 1,0-1-1,0 1 0,1 0 0,1 1 0,-3 6-110,4-8 5,1-1 0,1 1 0,0 0-1,0 0 1,1 0 0,0 0 0,1 1-1,0-1 1,0 0 0,1 1 0,1 7-5,0-10 8,1 0 1,0 0-1,0-1 0,1 1 1,-1-1-1,2 1 1,-1-1-1,1 0 1,0 0-1,0 0 1,1-1-1,0 0 1,0 0-1,1 0 1,0 0-1,0 0-8,3 1 11,0 0 0,1-1 0,-1 1 1,1-2-1,1 1 0,-1-2 0,1 1 0,0-1 0,0-1 0,0 0 1,0-1-1,1 0 0,-1 0 0,1-1 0,-1-1 0,9 0-11,-11-1 11,-1 0 0,0 0 0,0 0 0,0-1 0,0-1 0,0 1 0,0-1 0,-1-1 0,1 1 0,-1-1 0,0 0 0,0-1 0,0 0 0,0 0 0,-1-1 0,0 1 0,0-1 0,-1 0 0,0-1 0,0 0 0,0 1 0,-1-2 0,2-3-11,-2 2 14,-1 0 1,0 0 0,0-1-1,-1 1 1,-1-1 0,1 0-1,-2 0 1,1 0 0,-1 1-1,-1-1 1,0 0 0,0 0-1,-1 1 1,0-1 0,-1 1-1,0-1 1,0 1-1,-5-8-14,2 4 23,0 0 0,-1 0 0,-1 1-1,0 0 1,0 0 0,-2 1-1,1 1 1,-1-1 0,-1 1-1,1 1 1,-2 0 0,-7-4-23,14 10-137,0 0 1,0 1-1,0-1 1,0 1-1,-1 0 1,1 1-1,-1-1 1,0 1-1,1 0 1,-1 1-1,0-1 1,0 1-1,0 0 1,1 1-1,-1 0 0,0-1 137,-15 9-888</inkml:trace>
  <inkml:trace contextRef="#ctx0" brushRef="#br0" timeOffset="3921.127">3800 488 7058,'71'-3'2984,"-70"3"-2855,0 1 0,0-1 0,0 0-1,0 1 1,0-1 0,-1 1 0,1-1 0,0 1 0,0 0-1,0-1 1,0 1 0,-1 0 0,1-1 0,0 1-1,-1 0 1,1 0 0,-1 0 0,1 0 0,-1 0 0,1 0-1,-1 0 1,1-1 0,-1 1 0,0 0 0,0 0-1,1 1 1,-1-1 0,0 0 0,0 0 0,0 0 0,0 0-1,0 1-128,0 2 390,17 58 872,8 29 143,9 16-1405,3 14 992,-56-187 959,-4-32-1951,19 76 77,1 0 1,0-1-1,2 1 1,1-1-1,1 0 0,2-7-77,-2 22 23,0 0-1,1 0 0,0 0 1,1 0-1,0 1 0,0-1 1,0 1-1,1 0 0,0 0 1,1 0-1,0 1 0,0 0 0,0-1 1,0 2-1,1-1 0,0 1 1,0 0-1,1 0 0,0 0 1,-1 1-1,2 0 0,-1 0 1,0 1-1,1 0 0,1 0-22,3-1 18,1 1-1,-1 0 1,0 1-1,1 1 1,-1 0 0,0 1-1,1 0 1,-1 0-1,1 2 1,-1 0-1,1 0 1,-1 1 0,0 0-1,0 1 1,-1 0-1,1 2-17,32 17 74</inkml:trace>
  <inkml:trace contextRef="#ctx0" brushRef="#br0" timeOffset="4640.642">4763 592 5625,'21'-7'1414,"-1"-1"-1,14-7-1413,-33 15 88,-1-1 0,1 1 0,0-1-1,0 0 1,0 1 0,-1-1 0,1 0-1,0 0 1,-1 0 0,1 1 0,-1-1-1,1 0 1,-1 0 0,1 0-1,-1 0 1,0 0 0,1 0 0,-1 0-1,0 0 1,0 0 0,0 0 0,1 0-1,-1 0 1,-1 0 0,1 0-1,0 0 1,0-1 0,0 1 0,0 0-1,-1 0 1,1 0 0,0 0 0,-1 1-1,1-1 1,-1 0 0,1 0 0,-1 0-1,0 0 1,1 0 0,-1 1-1,0-1 1,1 0 0,-2 0-88,-1-4 508,1 1-266,0 0 0,0 0-1,-1 0 1,0 1 0,1-1-1,-1 1 1,-1-1 0,1 1-1,0 0 1,-1 0 0,0 1-1,1-1 1,-1 1 0,0-1-1,-1 1 1,1 1 0,0-1-1,-2 0-241,1 1 37,0 0 0,0 1 0,0-1 0,0 1 0,0 0 0,0 1 0,0-1 0,0 1 0,0 0 0,0 0 0,0 1 0,1 0 0,-1-1 0,0 1-1,1 1 1,-3 0-37,-1 3 3,-1 0-1,1 1 1,0 0-1,1 0 1,0 1-1,0-1 1,0 2-1,1-1 1,0 1-1,1 0 1,0 0-1,1 0 0,-1 1 1,2-1-1,-1 1 1,1 0-1,1 0 1,0 0-1,-1 8-2,2-7 2,-1 1 0,2-1-1,-1 0 1,2 1-1,-1-1 1,1 1 0,1-1-1,0 0 1,1 0-1,0 0 1,1 0 0,0-1-1,0 1 1,1-1 0,1 0-1,0 0 1,0-1-1,1 1-1,-3-6 5,1 1-1,0-1 0,0 0 0,0-1 0,0 1 1,0-1-1,1 0 0,0 0 0,-1-1 0,1 1 0,0-1 1,0-1-1,1 1 0,-1-1 0,0 0 0,0 0 0,4-1-4,-5 0 6,-1 0-1,1 0 1,0 0-1,0-1 1,0 1-1,-1-1 1,1-1-1,0 1 1,-1-1-1,1 1 1,-1-1-1,0-1 1,1 1-1,-1-1 1,0 1-1,0-1 1,-1 0-1,1 0 1,-1-1-1,1 1 1,-1-1-1,0 0 1,0 0-6,2-4 11,-1 0 1,0 0-1,-1-1 0,0 1 1,0-1-1,0 1 1,-1-1-1,-1 0 0,1 0 1,-1-5-12,-1-13 37,-1 0-1,-3-23-36,1 24 36,2 0 0,0 0 0,2-1-36,2 16 39,4 11 3,-6 1-35,1 0-1,0 0 1,-1 1 0,0-1-1,1 1 1,-1-1 0,0 1-1,0 0 1,0-1 0,1 2-7,20 40 55,3 13-55,-8-18 54,1 0-1,13 18-53,-25-46 32,1 1 0,1-1-1,0-1 1,0 1-1,1-1 1,1-1 0,-1 1-1,1-2 1,0 1-1,6 2-31,11 4 47</inkml:trace>
  <inkml:trace contextRef="#ctx0" brushRef="#br0" timeOffset="5010.144">5315 89 10042,'-6'-22'2395,"-2"0"0,-1 1-1,-2-3-2394,12 36 1294,20 59-989,22 79 58,8 72-363,-42-149 139,-3 0 1,-2 6-140,-1 0-1386,9 45 1386,-9-113-1675,1-9 584</inkml:trace>
  <inkml:trace contextRef="#ctx0" brushRef="#br0" timeOffset="5365.732">5202 452 9850,'-14'-6'4393,"6"5"-2361,7 1-503,9 0-713,10 1-320,21 2-232,6-1-48,13-2-120,2 0 24,-4-3-88,7 1-216,-4 7 144</inkml:trace>
  <inkml:trace contextRef="#ctx0" brushRef="#br0" timeOffset="5708.413">5688 494 7730,'58'35'3311,"-55"-33"-3005,-1 0 0,1-1 0,0 1 0,0-1-1,0 0 1,0 0 0,0 0 0,0 0 0,0 0 0,0-1 0,1 0-1,-1 1 1,0-1 0,0 0 0,0 0 0,1-1 0,-1 1 0,0-1-306,12-1 629,-2 2-480,1-2-1,-1 0 1,1-1 0,-1 0 0,0-1 0,0 0 0,0-1 0,-1-1 0,4-2-149,-12 6 10,-1 0 1,1 0 0,0 0 0,-1-1-1,0 1 1,1-1 0,-1 0 0,0 0 0,0 0-1,-1-1 1,1 1 0,-1 0 0,1-1-1,-1 0 1,0 0 0,-1 0 0,1 0-1,-1 0 1,1 0 0,-1 0 0,-1 0 0,1 0-1,0 0 1,-1-1 0,0 1 0,0 0-1,0 0 1,-1-1 0,1 1 0,-2-4-11,1 5 3,0 0 1,0 1-1,0-1 1,0 0 0,0 1-1,0-1 1,-1 1-1,0 0 1,1-1-1,-1 1 1,0 0 0,0 0-1,0 0 1,0 0-1,0 1 1,-1-1-1,1 0 1,0 1 0,-1 0-1,0-1 1,1 1-1,-1 0 1,1 1-1,-1-1 1,0 0 0,0 1-1,0-1 1,1 1-1,-1 0 1,0 0-1,-1 0-3,-4 0-1,0 1 0,0 0 1,1 0-1,-1 0 0,0 1 0,0 1 0,1-1 0,-1 1 0,1 0 0,-4 3 1,1 1 0,0 0 1,1 0-1,0 1 0,0 0 0,0 1 1,1 0-1,1 1 0,0-1 0,0 1 1,1 1-1,0-1 0,0 1 0,1 0 1,1 1-1,-2 7 0,2-6 6,0 0-1,1 0 1,0 1 0,1-1 0,1 1-1,0 0 1,1-1 0,0 1 0,1 0-1,1-1 1,0 1 0,1-1 0,3 11-6,-2-16 9,0-1 1,0 1-1,0-1 1,1 1-1,0-1 1,1-1-1,0 1 1,0-1 0,0 0-1,0 0 1,1-1-1,0 1 1,0-2-1,1 1 1,0-1-1,-1 0 1,1-1-1,0 1 1,4 0-10,23 6 699,1-1 0,0-1-1,0-3 1,3 0-699,-15-2 901,83 13 528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8:28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251 453 2264,'20'-46'1602,"-20"46"-1524,0-1 0,1 0 0,-1 1 0,0-1 0,1 0 0,-1 1 0,1-1 0,-1 1-1,1-1 1,-1 1 0,1-1 0,-1 1 0,1-1 0,0 1 0,-1-1 0,1 1 0,0 0 0,-1-1 0,1 1 0,0 0 0,0 0-1,-1 0 1,1-1 0,0 1 0,0 0 0,-1 0 0,1 0 0,0 0 0,0 0 0,-1 0 0,1 0 0,0 1 0,0-1 0,-1 0-1,1 0 1,0 1 0,-1-1 0,1 0 0,0 1 0,-1-1 0,1 0 0,0 1 0,-1-1 0,1 1 0,-1-1 0,1 1-1,0 0-77,2 2 221,0 1-1,0-1 1,0 1-1,0-1 1,-1 1-1,2 2-220,35 77 1197,-29-57-878,1-1 0,2 0 0,1-1 0,9 12-319,-2-16 243,-8-13 7,-13-7-232,0 0 0,1 0 1,-1 0-1,0 0 1,0 0-1,1 0 0,-1 0 1,0 0-1,0 0 0,1 0 1,-1 0-1,0 0 1,0 0-1,1 0 0,-1 0 1,0 0-1,0 0 0,1 0 1,-1 0-1,0 0 0,0-1 1,1 1-1,-1 0 1,0 0-1,0 0 0,0 0 1,1-1-1,-1 1 0,0 0 1,0 0-1,0 0 0,0-1 1,1 1-1,-1 0 1,0 0-1,0-1 0,0 1 1,0 0-19,0-1 81,0 0 0,-1 0 0,1 0 0,0 0 0,-1 0 0,1 0 0,0 0 0,-1 0 0,0 0 0,1 0 0,-1 0 0,1 0 0,-1 0 0,0 1 0,0-1 0,1 0 0,-1 1 0,0-1 0,0 0 0,0 1 0,0-1 0,0 1-81,-11-11 106,8 8-79,-22-24 532,-13-18-559,29 33 160,0 0 1,-1 1-1,0 0 1,-1 1-1,-1-1-160,8 8 43,1 0 1,-1 0-1,0 0 0,0 1 0,0-1 0,-1 1 1,1 0-1,-1 1 0,1 0 0,-1 0 1,1 0-1,-1 0 0,0 1 0,1 0 1,-5 0-44,0 1 25,0 1 0,0 0 0,0 1 0,0-1 0,0 2 1,1 0-1,-1 0 0,1 0 0,0 1 0,1 1 1,-1-1-1,1 2 0,0-1 0,0 1 0,1 0 0,0 0 1,0 1-1,1 0 0,0 0 0,0 1 0,1 0 1,-1 3-26,0 1 24,0-1 1,1 1 0,1 0 0,0 0 0,1 1-1,1-1 1,0 1 0,0-1 0,1 1 0,1 0-1,0-1 1,1 1 0,1 0 0,0-1 0,1 1-1,3 7-24,-3-13 28,0 1 0,0-1 0,1 0 0,0 0 0,1 0 0,0-1 0,0 1 0,1-1 0,0-1 0,0 1 0,0-1 0,1 0 0,0 0 0,0-1 0,1 0 0,-1 0 0,1-1 0,0 0 0,0 0 0,1-1-1,-1 0 1,1 0 0,1-1-28,6 2 101,0-1-1,0-2 0,0 1 0,0-2 1,1 0-1,-1-1 0,0 0 0,0-2 0,0 1 1,-1-2-1,1 0 0,9-5-100,53-26 320</inkml:trace>
  <inkml:trace contextRef="#ctx0" brushRef="#br0" timeOffset="629.511">864 681 5449,'12'-99'2843,"-11"98"-2733,-1-1-1,0 1 1,0-1-1,0 1 1,-1-1-1,1 0 0,0 1 1,0-1-1,-1 1 1,1 0-1,-1-1 1,0 1-1,1-1 1,-1 1-1,0 0 0,0-1 1,0 1-1,0 0 1,0 0-1,0 0 1,0-1-1,0 1 0,0 1 1,0-1-1,-1 0 1,1 0-1,0 0 1,-1 0-1,1 1 0,-1-1 1,1 1-1,-1-1 1,1 1-1,-1 0 1,1-1-1,-1 1 1,1 0-1,-1 0 0,1 0 1,-1 0-1,1 0 1,-1 1-1,1-1 1,-2 1-110,1-1 151,-2 0-71,-1 1 1,1-1-1,0 1 1,0 0-1,0 0 1,0 1-1,0-1 1,0 1-1,0 0 1,1 0-1,-1 0 1,0 1-1,1-1 1,0 1-1,0 0 1,-1 0-1,2 0 0,-1 0 1,0 0-1,1 1 1,-1-1-1,1 1 1,0 0-1,0 0 1,1 0-1,-1 0 1,1 0-81,-4 10 24,0 1 1,2 0 0,0 1-1,0-1 1,2 0-1,-1 14-24,2-21 6,0-1 0,0 1 0,1 0 0,0-1 0,1 1 0,-1-1 0,1 0 0,1 0 0,0 1 0,-1-1 0,2-1 0,-1 1 0,1 0 0,0-1 0,1 0 0,0 0 0,2 3-6,-2-5 14,0 1 0,0-1 1,1 0-1,-1 0 1,1-1-1,0 1 0,0-1 1,0 0-1,1-1 1,-1 0-1,0 0 0,1 0 1,0-1-1,-1 0 0,1 0 1,0-1-1,0 1 1,-1-1-1,6-1-14,-2-1 22,0 1 0,0-2 0,0 1 0,0-1 0,-1-1 0,1 1 0,-1-2 0,0 1 0,0-1 0,-1-1 0,0 0 0,1 0 0,-2 0 0,1-1 0,-1 0 0,0-1 0,-1 1 0,1-1 0,-1-1 0,4-7-22,-9 13 14,1 0 0,-1 0-1,0-1 1,0 1 0,0 0-1,-1 0 1,1 0 0,-1-1-1,1 1 1,-1 0 0,0-1-1,0 1 1,-1 0 0,1-1 0,-1 1-1,0 0 1,1 0 0,-2-2-14,0 0 22,-1 0 1,1 0 0,-1 1 0,0-1 0,0 1-1,-1-1 1,0 1 0,1 0 0,-1 0-1,-4-2-22,-3-2 29,0 0 0,-1 0 0,0 1-1,0 1 1,-1 0 0,0 1 0,0 0-1,-9-1-28,10 2 13,-1 2 0,0-1-1,0 2 1,0 0 0,0 0-1,0 1 1,0 1 0,-5 1-13,17-2-49,1 0 1,-1 0 0,0 0 0,0 0-1,0 0 1,0 0 0,1 0 0,-1 1-1,0-1 1,0 0 0,1 0 0,-1 1-1,0-1 1,0 1 0,1-1 0,-1 1-1,1-1 1,-1 1 0,0-1 0,1 1-1,-1-1 1,1 1 0,-1 0 0,1-1-1,-1 1 1,1 0 0,0 0 48,0-1-170,0 1 0,0 0 0,1 0 0,-1 0 0,0 0 0,1-1 0,-1 1 0,1 0 1,-1 0-1,1-1 0,0 1 0,-1 0 0,1-1 0,-1 1 0,1-1 0,0 1 0,0 0 0,-1-1 0,1 0 0,0 1 1,0-1-1,0 1 170,22 10-1957</inkml:trace>
  <inkml:trace contextRef="#ctx0" brushRef="#br0" timeOffset="1022.898">1211 672 7186,'57'-63'3083,"-57"62"-2991,1 1 0,-1-1 0,1 1 1,-1-1-1,1 0 0,-1 1 0,0-1 0,1 1 0,-1-1 1,0 0-1,1 1 0,-1-1 0,0 0 0,0 0 1,1 1-1,-1-1 0,0 0 0,0 0 0,0 1 0,0-1 1,0 0-93,0 1 46,0 0 1,-1 0 0,1 0 0,0 1 0,0-1-1,0 0 1,0 0 0,0 0 0,0 1-1,0-1 1,-1 0 0,1 0 0,0 0 0,0 1-1,0-1 1,0 0 0,0 0 0,0 0-1,0 1 1,0-1 0,0 0 0,0 0 0,0 0-1,0 1 1,1-1 0,-1 0 0,0 0 0,0 0-1,0 1 1,0-1 0,0 0 0,0 0-1,0 0 1,0 1 0,1-1 0,-1 0 0,0 0-1,0 0 1,0 0 0,0 0 0,1 0-1,-1 1 1,0-1 0,0 0-47,15 23 254,-1 1 1,-1 0-1,-1 1 1,-2 0-1,0 1 0,-1 0 1,-2 0-1,-1 1 1,-1 0-1,-1 0 0,-2 1 1,0 13-255,-4-30 579,0-27 195,5-31-182,-1 8-307,1-1 0,7-28-285,-7 56 5,0 0 0,0 0 0,1 0-1,1 1 1,0 0 0,0 0 0,1 0 0,1 1 0,0-1-1,0 2 1,1-1-5,-4 6-1,1 0-1,0 0 0,-1 0 0,1 1 1,0 0-1,0 0 0,1 1 0,-1-1 1,1 1-1,-1 0 0,1 0 1,0 1-1,-1 0 0,1 0 0,0 0 1,0 1-1,0 0 0,0 0 0,0 0 1,1 1 1,3 0-77,1 0 1,0 1-1,-1 1 1,0 0 0,1 0-1,-1 1 1,0 0-1,0 1 1,-1 0-1,8 6 77,26 26-233</inkml:trace>
  <inkml:trace contextRef="#ctx0" brushRef="#br0" timeOffset="1389.872">1910 646 5737,'25'-49'3256,"-26"50"-3211,1-1 0,0 0 0,0 0 0,0 0 0,0 0 0,-1 0 0,1 0 0,0 0 0,0 0 0,0 0 0,0 0 0,-1 0 0,1 0 0,0 0 0,0 0 0,0 0 0,-1 0 0,1 0 1,0 0-1,0 0 0,0 0 0,0 0 0,-1 0 0,1 0 0,0 0 0,0 0 0,0 0 0,0 0 0,-1-1 0,1 1 0,0 0 0,0 0 0,0 0 0,0 0 0,0 0 0,0 0 0,0-1 1,-1 1-1,1 0 0,0 0 0,0 0 0,0 0 0,0-1 0,0 1 0,0 0 0,0 0 0,0 0 0,0 0 0,0-1 0,0 1 0,0 0 0,0 0 0,0 0 0,0-1 0,0 1 0,0 0 0,0 0 1,0 0-1,0 0 0,0-1-45,-12 16 1558,10-8-1309,1 0 1,-1 0 0,1 1 0,1-1 0,-1 0 0,1 1 0,1-1 0,-1 0 0,1 1 0,1 2-250,2 9 210,1 1-1,1-1 1,1 2-210,-1-4 187,1 1-1,1-1 0,0 0 1,1-1-1,8 10-186,-16-36 1086,-1-10-571,-2 1-337,1-1 1,1 0 0,1 1-1,0-1 1,2 1 0,0-2-179,-1 13 14,1-1 1,-1 1 0,2 0 0,-1 0 0,1 1 0,0-1 0,0 1 0,1-1-1,0 1 1,0 1 0,1-1 0,0 1 0,0 0 0,0 0 0,3-1-15,-2 2-16,1-1 0,0 2 1,0-1-1,0 1 0,0 0 1,1 1-1,0 0 0,0 0 1,-1 1-1,2 0 0,-1 0 1,9 0 15,-11 2-608,1 0 1,-1 1-1,0 0 1,0 0-1,1 0 1,4 3 607,34 14-1702</inkml:trace>
  <inkml:trace contextRef="#ctx0" brushRef="#br0" timeOffset="1980.047">2624 547 6729,'-11'0'3045,"11"7"-1111,16 12-617,-7-13-1030,1 0 0,0-1 0,0 0 0,0 0 0,1-1 0,-1 0 0,1-1 0,0 0 0,0-1 0,1 0 0,8 0-287,-10-2 69,-1 0 0,1 0 0,-1-1 0,0 0 0,1 0 0,-1-1 0,0-1 1,0 1-1,0-1 0,0-1 0,-1 0 0,1 0 0,-1-1 0,1 0-69,-6 3 10,0 0 0,0-1 0,0 1 0,0-1 0,0 0 0,0 1 0,-1-1 0,1 0 0,-1-1 0,0 1 0,0 0 0,0-1 0,0 1-1,-1-1 1,1 0 0,-1 1 0,0-1 0,0 0 0,-1 0 0,1 0 0,-1 0 0,0 0 0,0 0 0,0 1 0,0-1 0,0 0 0,-1 0 0,0 0 0,0 0 0,0 0 0,0 1 0,-1-1 0,0 1 0,1-1 0,-1 1 0,-1-1-10,-3-4 17,0 0 1,-1 1 0,-1 0-1,1 0 1,-1 1-1,0 0 1,0 0 0,-1 1-1,-7-3-17,12 5 3,-1 1 0,0 0-1,0 1 1,-1-1-1,1 1 1,0 0 0,0 0-1,-1 1 1,1-1-1,0 1 1,-1 1 0,1-1-1,0 1 1,-1 0-1,1 0 1,0 0 0,0 0-1,0 1 1,-1 1-3,-3 1 2,1 1 0,-1 1 0,1-1-1,1 1 1,-1 1 0,1-1 0,-4 6-2,-4 4 9,1 2-1,-9 14-8,17-23 5,1 1-1,0-1 0,0 1 0,1 0 0,1 0 0,0 0 0,0 0 0,1 1 0,0-1 0,0 1 0,1 0 0,1 1-4,0-3 12,0-1 0,1 1 1,0-1-1,1 0 0,-1 1 0,2-1 0,-1 0 0,1 0 0,0 0 0,1-1 0,0 1 0,0-1 0,0 0 0,1 0 0,3 3-12,2 0 29,-1 0 1,1-1-1,1 0 1,0-1-1,0 0 1,1-1 0,-1 0-1,2-1 1,-1-1-1,1 1 1,12 2-30,-7-3 45,0-1 1,0-1-1,0 0 1,1-2 0,-1 0-1,1-1 1,-1 0-1,10-3-45,30-8 67</inkml:trace>
  <inkml:trace contextRef="#ctx0" brushRef="#br0" timeOffset="2348.23">3475 506 6481,'-6'-8'1124,"-1"-3"335,0 2 0,0-1-1,-1 1 1,-6-5-1459,11 12 208,1-1 1,-1 1-1,0 0 0,0 0 0,-1 0 0,1 1 0,0-1 0,0 1 0,-1-1 0,1 1 1,-1 0-1,1 1 0,-1-1 0,0 1 0,1-1 0,-1 1 0,-3 0-208,-2 2 114,-1 0 0,0 0-1,1 1 1,-1 0-1,1 1 1,0 0 0,0 0-1,0 1 1,1 1 0,-1-1-1,1 1 1,0 0 0,1 1-1,0 0 1,0 0-1,-1 2-113,-2 3 49,0 0 0,0 1-1,1 0 1,1 1-1,0 0 1,1 0-1,1 1 1,0-1-1,-3 15-48,7-23 14,1 0 0,0 0 0,0 1-1,1-1 1,-1 0 0,1 1 0,1-1 0,-1 0-1,1 0 1,0 1 0,1-1 0,-1 0-1,1 0 1,0 0 0,1 0 0,-1-1-1,1 1 1,0-1 0,1 1 0,3 4-14,-1-4 18,0 0 0,0 0 1,1-1-1,0 1 0,0-2 0,0 1 1,0-1-1,1 0 0,0 0 0,0-1 1,0 0-1,0 0 0,0-1 1,1 0-1,2 0-18,19 1 779,-1-1 1,1-1-1,0-1 1,17-3-780,48-9 1272</inkml:trace>
  <inkml:trace contextRef="#ctx0" brushRef="#br0" timeOffset="2745.487">3933 78 8554,'-12'-22'3721,"0"11"-2049,-2 4-256,10 16-512,1 11-359,9 23-377,5 9-40,3 23 8,1 6-8,2 14 0,-3 1 0,-6-9-24,2-7-8,-3-17 16,-7-8 8,5-11-112,-2-6-520,3-20 360</inkml:trace>
  <inkml:trace contextRef="#ctx0" brushRef="#br0" timeOffset="3116.365">3779 587 6649,'3'-8'3889,"0"-1"-208,16 2-2201,12 5-63,12-3-649,12 3-272,12 0-280,0-3-80,2 1 104,-5-3 32,-8-2-160</inkml:trace>
  <inkml:trace contextRef="#ctx0" brushRef="#br0" timeOffset="3496.611">4389 17 11618,'-2'-2'391,"0"0"0,0 1-1,1-1 1,-1 1-1,0 0 1,-1-1-1,1 1 1,0 0-1,0 0 1,0 0-1,-1 1 1,1-1 0,-1 0-391,3 2 61,-1-1 0,1 0 0,-1 0 0,1 0 0,-1 0 1,1 0-1,-1 0 0,1 1 0,-1-1 0,1 0 1,-1 0-1,1 1 0,-1-1 0,1 0 0,0 1 1,-1-1-1,1 1 0,0-1 0,-1 0 0,1 1 0,0-1 1,0 1-1,-1-1-61,-5 21 278,5-4-185,1-1-1,0 1 1,1-1-1,0 0 1,2 3-93,18 83 159,-16-82-129,0 3-5,22 90 157,-6 1 1,8 114-183,-29-217-13,1 1 0,1-1 0,-1 0 0,2 0 0,0 0 0,0 0 1,1-1-1,0 1 0,1 0 13,-4-10 47,-1 0 0,0-1 0,1 1 0,-1 0 0,0-1 0,1 1 0,-1 0 0,1-1 0,-1 1 1,1-1-1,-1 1 0,1-1 0,0 0 0,-1 1 0,1-1 0,0 1 0,-1-1 0,1 0 0,0 1 0,-1-1 0,1 0 0,0 0 0,0 0 1,-1 0-1,1 0 0,0 0 0,-1 0 0,1 0 0,0 0 0,0 0 0,-1 0 0,1 0 0,0 0 0,0 0 0,-1-1 0,1 1 0,0 0-47,18-11 837</inkml:trace>
  <inkml:trace contextRef="#ctx0" brushRef="#br0" timeOffset="3497.611">4659 424 8466,'-8'6'3793,"8"3"-1777,10 11-432,7 6-263,2 8-433,6 5-488,-1 1-104,-2 2-168,-1 0-40,0 0-32,1-4 16,1-8-40,2-6-248,-3-13 160</inkml:trace>
  <inkml:trace contextRef="#ctx0" brushRef="#br0" timeOffset="3866.328">5167 423 9802,'-11'-10'4321,"-6"1"-2657,1 23-479,-1 11-377,-3 23-536,4 11-80,-8 17-48,-4 7-16,-3 17-16,-1 13-16,1 7-16,-1-2-8,4-17 0,6-13-8,10-23 200,9-7 368,11-24-416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8:47.3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135 662 9762,'-18'-17'4057,"-1"10"-2825,6 17-232,-1 9-7,9 22-593,2 13-168,9 14-64,5 5-16,5-1-48,3 1-8,3-7-24,-4-6 16,3-5 144,-6-7-80,-5-8-600,-3-8 4017,-18-23-2905</inkml:trace>
  <inkml:trace contextRef="#ctx0" brushRef="#br0" timeOffset="371.608">0 671 7234,'0'-19'1116,"1"0"1,1 0-1,0 0 1,1 0-1,2 1 1,3-11-1117,-6 22 162,1 0 1,0 0 0,1 1-1,0-1 1,0 1 0,0 0-1,1 1 1,-1-1 0,2 1-1,-1-1 1,0 2 0,1-1-1,0 0 1,0 1 0,0 0 0,1 1-1,-1-1 1,5 0-163,5-2 39,-1 2 0,0 0 1,1 1-1,0 0 0,0 1 0,0 1 1,0 1-1,0 0 0,0 1 0,0 0 0,-1 2 1,1 0-1,0 0 0,-1 2 0,0 0 1,0 1-1,0 0 0,-1 1 0,13 8-39,-16-8-4,-1 0 0,1 1 0,-1 0 0,-1 0 0,1 1 0,-2 1 0,1-1 0,-1 2-1,-1-1 1,0 1 0,4 7 4,-7-9 6,0 1-1,0 0 0,-1 0 1,0 0-1,0 0 0,-1 1 1,-1-1-1,0 1 0,0-1 1,-1 1-1,-1-1 0,1 1 0,-2 0 1,1-1-1,-2 1-5,0 1 17,-1 0 0,-1 0 0,0 0 0,0-1 0,-1 1 0,-1-1 0,0-1 0,0 1 1,-1-1-1,0-1 0,-1 1 0,0-1 0,0-1 0,-1 0 0,0 0 0,-6 3-17,9-7 19,-1 1 0,1-1 1,-1 0-1,0 0 0,0-1 0,-1 0 1,1-1-1,0 0 0,-1 0 0,1-1 1,-1 0-1,0 0 0,1-1 0,-1 0 1,0-1-1,1 0 0,-1 0 0,0-1 1,1 0-1,0 0 0,-1-1 0,1 0 1,0 0-1,-4-4-19,3 2 183,0 0 0,0-1 0,0 0 0,1 0 0,0-1 0,1 0 0,-1-1 0,1 0-1,1 0 1,-1 0 0,-3-8-183,4-6 793</inkml:trace>
  <inkml:trace contextRef="#ctx0" brushRef="#br0" timeOffset="796.649">840 542 7282,'1'-15'4550,"1"29"-2967,0 6-1416,13 67 543,-1-10 102,-4-1-1,-2 23-811,-8-80 94,1 3 153,0 0 1,3 9-248,4-155 2811,-7 46-2569,-2 49-175,2-1 0,1 1 0,1 0 1,7-29-68,-9 53-1,0 0 0,1 1 0,0-1 0,0 0 0,0 1 0,0-1 0,1 1 0,-1-1 0,1 1 0,0 0 0,1 1 0,-1-1 0,1 0 0,0 1 0,-1 0 0,2 0 0,-1 0 0,0 0 0,0 1 0,1-1 0,0 1 0,-1 0 0,1 1 0,0-1 0,0 1 0,0 0 0,0 0 0,0 0 0,0 1 0,0 0 0,0 0 0,0 0 0,0 1 0,0-1 0,3 2 1,7 1-146,-1 1-1,0 1 1,0 1 0,0 0-1,-1 0 1,0 1 0,0 1 0,0 0-1,-1 1 1,5 5 146,18 16 28</inkml:trace>
  <inkml:trace contextRef="#ctx0" brushRef="#br0" timeOffset="1175.713">1581 689 6449,'3'-24'1869,"0"-1"-1,-1-5-1868,-2 27 220,0 0-1,-1 0 1,1-1-1,-1 1 1,1 0 0,-1 0-1,0 0 1,0 0-1,0 0 1,0 0-1,-1 0 1,1 0 0,-1 1-1,0-1 1,0 1-1,0-1 1,0 1-1,0-1 1,0 1 0,-1 0-1,1 0 1,-1 0-1,0 0 1,1 1-1,-1-1 1,0 1 0,-2-1-220,1 0 107,-1 1 1,0 0 0,0 0 0,1 0 0,-1 0-1,0 1 1,0 0 0,0 0 0,0 0 0,0 1 0,0 0-1,0 0 1,1 0 0,-1 0 0,-4 2-108,-1 2 27,-1 1 0,1 0 0,1 1 0,-1 0 0,1 0 0,0 1 0,1 0 0,0 0 0,0 1 0,1 0 0,0 1 0,0-1 0,1 1 0,0 1 0,1-1 0,0 1 0,-2 10-27,2-8 1,1 1 1,0-1-1,1 1 0,1 0 0,0 0 0,1 0 0,1 0 0,0 0 0,1 1 0,0-1 0,1 0 0,1-1 0,0 1 1,4 10-2,-4-17 5,0 0 1,0-1-1,1 1 1,-1-1 0,2 1-1,-1-1 1,1 0 0,0-1-1,0 1 1,0-1-1,1 0 1,0 0 0,0-1-1,0 0 1,0 0 0,1 0-1,0-1 1,0 0-1,0 0 1,0 0 0,0-1-1,0 0 1,1-1-1,-1 0 1,0 0 0,1 0-1,-1-1 1,1 0 0,-1-1-1,1 1 1,-1-2-1,1 1 1,-1-1 0,0 0-1,0 0 1,0-1 0,5-2-6,-3 0 13,0 0 1,1 0 0,-1-1 0,-1-1 0,0 0 0,1 0 0,-2 0 0,5-6-14,-7 7 11,-1 0 0,0 0 0,0 0 0,-1 0 0,1-1 0,-1 1 0,-1-1 0,1 0 0,-1 0 0,-1 0 0,1 0 0,-1 0 0,0-5-11,-1-2 16,0 0 0,-1 1-1,0-1 1,-2 0 0,1 1-1,-1 0 1,-1 0 0,-1 0 0,0 0-1,0 0 1,-1 1 0,-1 0-1,0 0 1,-1 1 0,0 0-1,0 0 1,-2 1-16,6 5 9,0 1 1,-1 0-1,0 1 0,0-1 0,0 1 1,0 0-1,-2-1-9,4 3 2,1 0 0,-1 0 1,0 0-1,1 0 0,-1 1 0,0-1 1,1 1-1,-1 0 0,0-1 0,0 1 0,1 0 1,-1 1-1,0-1 0,0 0 0,1 1 1,-1 0-1,0-1-2,-12 13-3</inkml:trace>
  <inkml:trace contextRef="#ctx0" brushRef="#br0" timeOffset="1534.652">1906 624 10434,'0'-11'3969,"1"19"-2833,2 7-536,-2 19-95,3 12-81,5 17-80,-1 5-24,6 7-80,0-1-64,-1-4-40,-1-4-16,-6-4-32,-5-2 0,-1 5 120,-4-11-24,0-9-496,2-13 696,0-25-440</inkml:trace>
  <inkml:trace contextRef="#ctx0" brushRef="#br0" timeOffset="1880.556">1874 730 10370,'-1'-10'813,"2"0"0,-1-1 1,2 1-1,-1 0 0,1 0 0,1 0 0,1-2-813,-2 6 133,0 1 1,1 0 0,-1 0-1,1 1 1,1-1-1,-1 1 1,0-1-1,1 1 1,0 0 0,0 0-1,1 1 1,-1-1-1,1 1 1,1-1-134,10-6 67,1 1 0,1 1 1,-1 1-1,1 0 0,1 1 0,-1 1 1,1 1-1,11-2-67,-17 5 24,-1-1 0,1 1 0,-1 1-1,1 1 1,-1 0 0,1 0 0,-1 1 0,1 1 0,-1 0-1,0 0 1,0 1 0,0 1 0,5 3-24,-11-5 1,-1 0 0,0 1-1,0 0 1,0 0 0,0 0 0,-1 1 0,0-1-1,0 1 1,0 0 0,0 0 0,-1 0-1,0 1 1,0 0 0,0-1 0,-1 1 0,0 0-1,0 0 1,0 0 0,-1 0 0,0 0 0,0 1-1,0-1 1,-1 0 0,0 0 0,0 1 0,-1-1-1,0 4 0,-1 4 4,-1 0 1,-1 0-1,0 0 0,-1 0 0,0-1 0,-1 0 0,-1 0 0,0 0 0,0-1 1,-1 0-1,-8 8-4,6-9 18,0 1 1,-1-1 0,-1 0 0,0-1-1,0-1 1,-1 0 0,0 0 0,-1-2-1,1 1 1,-2-2 0,1 0 0,-1-1 0,0 0-1,0-1 1,0 0 0,-16 0-19,24-3 17,0-1 1,-1-1-1,1 0 1,0 0-1,-1 0 1,-4-2-18,10 2 13,0 0 0,0 1 0,0-1 0,0 0 1,0 0-1,0 0 0,0-1 0,0 1 0,1 0 0,-1-1 0,-1 0-13,3 1 11,-1 0 0,0 0 0,1 0 0,-1 0 0,1 0 0,-1 0 0,1 0 0,0 0-1,-1 0 1,1 0 0,0 0 0,0 0 0,0 0 0,0 0 0,0-1 0,0 1 0,0 0-1,0 0 1,0 0 0,1 0 0,-1 0 0,0 0 0,1-1-11,15-20 101</inkml:trace>
  <inkml:trace contextRef="#ctx0" brushRef="#br0" timeOffset="2566.103">2835 709 4505,'1'-5'538,"-1"1"1,1-1-1,-1 0 0,0 1 1,0-1-1,-1 0 0,1 1 1,-1-1-1,0 0 0,0 1 1,0-1-1,-1 1 0,0 0 1,0-1-1,0 1 0,0 0 1,-1 0-1,-1-3-538,0 3 214,1-1 0,0 1 0,-1 0 0,0 0-1,0 1 1,0-1 0,0 1 0,0 0 0,-1 0 0,0 0 0,1 1 0,-1 0-1,0 0 1,0 0 0,0 0 0,-5 0-214,5 2 61,-1 0-1,1 0 1,0 0-1,-1 1 0,1 0 1,0 0-1,-1 0 1,1 1-1,0 0 1,0 0-1,0 0 1,0 1-61,-8 3 34,1 1 1,0 1 0,0 0-1,-1 2-34,6-4 4,0 0-1,1 1 0,0 0 0,0 0 1,0 0-1,1 0 0,0 1 1,1 0-1,0 0 0,0 0 0,1 0 1,0 1-1,0 0 0,1-1 1,0 1-1,0 0 0,1 0 0,0 0 1,1 0-1,0 0 0,1 0 1,-1 0-1,2 0 0,0 5-3,1-3 5,0 0 0,0-1 0,1 0 0,0 0 0,1 0 0,0 0 0,0-1 0,1 1 0,1-1 0,-1-1 0,1 1 0,1-1 0,0-1 0,0 1 0,0-1 0,1-1 0,0 1 0,0-1 0,1-1 0,2 1-5,-8-4 6,0 0 0,0-1-1,0 0 1,0 1 0,0-1 0,0-1 0,0 1 0,0-1-1,1 0 1,-1 0 0,0 0 0,0 0 0,1-1 0,-1 1-1,0-1 1,0 0 0,0 0 0,0-1 0,0 0 0,0 1-1,0-1 1,-1 0 0,1-1 0,-1 1 0,1-1 0,-1 1-1,0-1 1,0 0 0,0 0 0,0 0 0,1-3-6,3-3 12,-1-1 1,0 1 0,0-1-1,-1 0 1,0-1 0,-1 1-1,-1-1 1,1 0 0,-1 0-1,-1 0 1,0-3-13,1-14 70,-1 0 0,-2 1 0,0-1 0,-2 0 0,-1 0 0,-2 1 0,0 0 0,-8-20-70,30 99 214,3-2 0,24 47-214,-28-66-73,2 0 0,1-1 1,1-1-1,2-1 0,10 9 73,2-2-168</inkml:trace>
  <inkml:trace contextRef="#ctx0" brushRef="#br0" timeOffset="3170.575">3535 649 8522,'-3'-8'663,"0"-1"1,-1 1-1,0 0 1,0 1 0,0-1-1,-1 1 1,-1 0-1,1 0 1,-1 0-1,0 1 1,0 0-1,-1 0 1,-7-5-664,10 8 89,-1 1 0,1-1 1,-1 1-1,1 0 0,-1 0 0,0 0 1,0 1-1,0-1 0,0 1 0,0 0 0,0 1 1,-1-1-1,1 1 0,0 0 0,0 1 1,0-1-1,0 1 0,0 0 0,0 0 1,0 0-1,0 1 0,0 0 0,0 0 0,-2 1-89,0 1 7,0 1 0,0-1 0,1 1 0,-1 0 0,1 0-1,1 1 1,-1 0 0,1 0 0,0 0 0,0 1 0,1-1-1,-1 2-6,0 2 3,0 1 0,0-1 0,1 1 0,0 1 0,1-1 0,1 0 0,-1 1 0,2 1-3,-1 3 1,1 0-1,1 0 1,0 1 0,1-1 0,1 0-1,1 0 1,0 0 0,1 0 0,0-1 0,2 1-1,0-1 1,2 3-1,-5-11 3,1-1-1,0 1 1,1-1 0,-1 0-1,1 0 1,0-1-1,0 1 1,1-1-1,0 0 1,1 0-3,-2-2 3,-1 0 0,0-1 0,1 1 0,0-1 0,-1 0 0,1-1 1,0 1-1,0-1 0,0 0 0,0 0 0,0-1 0,0 0 0,0 0 0,0 0 0,5 0-3,-3-1 5,0 0-1,0 0 0,-1-1 1,1 1-1,0-1 0,0-1 1,-1 1-1,0-1 0,1-1 1,-1 1-1,0-1 1,-1 0-1,1 0 0,-1-1 1,1 1-1,-1-1 0,-1 0 1,1-1-1,-1 1 1,0-1-1,0 0 0,0 0 1,-1 0-1,0-1 0,0 1 1,-1-1-1,0 1 0,0-1 1,0-4-5,0-21 14,-1 0-1,-2 0 1,-1 0 0,-1 0-1,-2 0 1,-2 1 0,-9-30-14,7 33-3,9 28 2,0 0 0,0 0 0,0-1 1,0 1-1,0 0 0,0 0 0,0 0 0,0-1 0,0 1 0,0 0 0,0 0 0,-1 0 0,1-1 0,0 1 0,0 0 1,0 0-1,0 0 0,0-1 0,0 1 0,0 0 0,-1 0 0,1 0 0,0 0 0,0-1 0,0 1 0,0 0 0,-1 0 1,1 0-1,0 0 0,0 0 0,0 0 0,0 0 0,-1 0 0,1 0 0,0-1 0,0 1 0,-1 0 0,1 0 0,0 0 1,0 0-1,0 0 0,-1 0 0,1 0 0,0 0 1,-3 11-27,3 19-4,9 51 10,4 0 1,3-1-1,19 50 21,-14-65 58,4-2-1,18 35-57,-12-31 121,20 66-121,-46-119 20,-1 1 0,-1 0-1,0-1 1,-2 1 0,1 0-1,-1 0 1,-2 13-20,0-21 30,1 0-1,-2-1 1,1 1-1,-1 0 1,0 0-1,0-1 1,-1 1-1,0-1 1,0 0 0,-1 0-1,1 0 1,-1 0-1,-1-1 1,1 1-1,-1-1 1,0 0-1,-4 4-29,-5 1 47,-1-1 0,0 0 0,0-1 0,-1 0 0,0-2-1,0 1 1,-1-2 0,0 0 0,1-2 0,-2 1 0,1-2 0,0 0-1,0-1 1,-1-1 0,-5-1-47,9-1 15,0 0-1,0 0 0,0-1 1,1-1-1,-1-1 1,1 0-1,0 0 1,0-1-1,1-1 0,-2-1-14,5 2-22,0 0 0,1 0 0,-1-1-1,1 0 1,0 0 0,1-1-1,0 0 1,0-1 0,1 1 0,0-1-1,0-1 1,1 1 0,-1-3 22,5 8-21,-1-1 0,1 1 0,0-1 1,0 1-1,1-1 0,0-1 21,-1 6-1</inkml:trace>
  <inkml:trace contextRef="#ctx0" brushRef="#br0" timeOffset="3935.635">4272 660 4761,'-2'-4'563,"1"-1"0,-1 1 0,1 0 0,-1 0 0,-1 0 0,1 0 0,0 0 0,-1 1 0,0-1 0,0 1 0,0-1 0,0 1 0,0 0 0,-1 0 0,0 0 0,-2-1-563,0 1 322,0 0 1,-1 0-1,1 0 1,-1 1 0,0 0-1,0 0 1,0 1 0,0 0-1,0 0 1,-2 0-323,-4 1 128,0 0 0,0 1 1,0 0-1,0 1 1,1 0-1,-1 1 0,1 1 1,0 0-1,0 1 0,0 0 1,-9 5-129,14-5 17,0 0 0,0 1 0,1 0 0,0 0 0,0 1 0,0-1 1,1 1-1,0 0 0,0 1 0,0-1 0,1 1 0,0 0 0,1 0 0,0 0 1,0 1-1,1-1 0,0 1 0,0 0 0,1-1 0,0 1 0,1 0 0,0 0 1,1 3-18,-1-2 3,0-1 1,1 0-1,1 0 1,-1 0-1,2 0 1,-1 0-1,1-1 1,1 1-1,-1-1 1,1 1-1,1-1 0,0 0 1,0-1-1,0 1 1,1-1-1,0 0 1,0-1-1,1 1 1,0-1-1,0 0 1,0-1-1,3 1-3,-3-2 7,1-1 0,0 0 0,0 0 0,0-1 0,0 0 0,0 0 0,0-1 0,1 0 0,-1-1 0,0 0 0,1 0 0,0-1-7,2 0 14,0 0 0,0-1 1,-1-1-1,1 0 1,-1 0-1,1-1 1,-1 0-1,9-5-14,-13 4 9,0 1 0,0-1 0,0 0-1,-1 0 1,0 0 0,0-1 0,0 0 0,-1 0-1,0 0 1,0-1 0,0 1 0,-1-1 0,0 0-1,0 0 1,-1 0 0,0 0 0,0 0 0,-1-1-1,1-2-8,2-22 22,-2 1 0,-1 0-1,-1-1 1,-2 0-22,1 6 7,-1-28-7,2 54 0,0 0 0,0 0-1,0 0 1,0 0 0,0 0-1,0 0 1,0 0 0,0 0-1,0 0 1,0 0-1,0 0 1,1 0 0,-1 0-1,0 0 1,0 0 0,0 0-1,0 0 1,0 0 0,0 0-1,0 0 1,0 0-1,0 0 1,0 0 0,0 0-1,0 0 1,0 0 0,0 0-1,0 0 1,0 0 0,0 0-1,0 0 1,1 0-1,-1 0 1,0 0 0,0 0-1,0 0 1,0 0 0,0 0-1,0 0 1,0 0-1,0 0 1,0 0 0,0 0-1,0 0 1,0 0 0,0 0-1,0-1 1,3 9-4,26 72 2,-7-18 38,28 55-36,-40-98 33,0 0-1,1-1 0,1-1 0,1 0 0,0-1 0,1 0 0,1-1 0,3 2-32,13 6 1486,6-6-798</inkml:trace>
  <inkml:trace contextRef="#ctx0" brushRef="#br0" timeOffset="4331.881">4852 133 7290,'-10'-22'2536,"8"15"-1669,-1 0 0,0 0 1,0 0-1,-1 1 0,0-1 1,0 1-1,0 0 0,-1 0 1,-5-4-868,10 10 37,0-1 1,-1 1 0,1 0 0,0-1-1,-1 1 1,1 0 0,-1-1-1,1 1 1,-1 0 0,1 0 0,-1 0-1,1-1 1,-1 1 0,1 0-1,-1 0 1,1 0 0,-1 0-1,1 0 1,-1 0 0,1 0 0,-1 0-1,1 0 1,-1 0 0,1 0-1,-1 0 1,1 0 0,-1 1 0,1-1-1,-1 0 1,1 0 0,-1 0-1,1 1 1,-1-1 0,1 0-1,-1 1 1,1-1 0,0 0 0,-1 1-1,1-1 1,-1 1 0,1-1-38,-1 2 39,-1 1 1,1-1-1,0 0 1,0 1 0,0-1-1,0 1 1,1-1-1,-1 1 1,1-1 0,-1 1-40,0 13 64,0 0 1,1 0 0,1 0-1,0 0 1,1 0 0,4 14-65,6 21 168,11 23-168,18 44 107,-18-55-51,-2 0 0,-3 2 1,5 42-57,-6 46 208,-15-125-332,-2 0 1,-1-1 0,-1 1-1,-4 16 124,3-27-236</inkml:trace>
  <inkml:trace contextRef="#ctx0" brushRef="#br0" timeOffset="4672.25">4587 617 7202,'-27'-3'4224,"22"2"-311,8 1-2456,12 1-113,35-1-576,10 0-160,29-7-232,6-1-160,-3-1-128,-7-2 112,-15 4-184,-14 2 128,-6 6-80</inkml:trace>
  <inkml:trace contextRef="#ctx0" brushRef="#br0" timeOffset="4673.25">5315 561 9858,'82'-15'4425,"-75"12"-2377,3 11-911,-2 8-201,-3 9-568,-1 8-120,-3 15-128,1 3-32,-1 11-56,-1-4 16,0-10 24,0-2 64,4-16-184,-1-6-472,4-11 376</inkml:trace>
  <inkml:trace contextRef="#ctx0" brushRef="#br0" timeOffset="5048.035">5453 185 7906,'-18'-59'4833,"-2"7"144,4 20-3625,3 7-304,3 13-736,6 7-184,10 14 232,8 6 177,11 17-321</inkml:trace>
  <inkml:trace contextRef="#ctx0" brushRef="#br0" timeOffset="5516.36">5940 727 6769,'69'-59'3220,"-68"58"-3065,0 0 0,0-1 1,0 1-1,0 0 0,0 0 0,0-1 1,0 1-1,-1 0 0,1-1 0,0 1 0,-1 0 1,1-1-1,-1 1 0,1-1 0,-1 0 1,0 1-1,1-1 0,-1 1 0,0-1 1,0 1-1,0-1 0,0 1 0,-1-1 1,1 0-1,0 1 0,-1-1 0,1 1 1,-1-1-1,1 1 0,-1-1-155,-1-1 263,0 1-1,0-1 1,0 0-1,0 1 1,0-1-1,0 1 1,-1 0-1,1 0 1,-4-2-263,1 1 99,1 1-1,-1 0 1,0 1-1,0-1 1,0 1-1,-1 0 1,1 0-1,0 0 1,0 1-1,-1 0 1,1 0-1,0 0 1,0 1-1,0 0 1,-1 0-1,1 0 1,0 1-1,0-1 1,0 1 0,-4 2-99,-1 1 14,-1 0 0,1 0 0,0 1 1,0 0-1,1 1 0,-1 0 1,1 0-1,1 1 0,-1 1-14,3 0 5,-1-1 1,2 2-1,-1-1 0,1 1 0,0 0 0,1 0 1,1 0-1,-1 0 0,2 1 0,-1-1 0,1 1 1,1 0-1,0 11-5,0-8 4,1 1-1,1-1 1,0 0-1,1 1 1,0-1 0,2 0-1,-1 0 1,2 0-1,0-1 1,2 4-4,-2-9 6,0 0 0,0 0 0,1-1 0,0 0 0,1 0 0,0 0 0,0-1 0,0 0 0,0 0 0,1-1 0,0 0 0,1 0 0,-1-1 0,1 0 0,0 0 0,-1-1 0,2-1 0,-1 1 1,0-1-1,0-1 0,3 1-6,-4-1 12,0 0 1,0-1-1,0 0 1,0 0-1,0 0 1,0-1-1,0 0 0,0-1 1,0 0-1,-1 0 1,1 0-1,-1-1 1,1 0-1,-1-1 1,0 0-1,0 0 1,0 0-1,-1-1 1,0 0-1,0 0 1,0-1-1,0 0 1,-1 0-1,0 0 1,2-3-13,-2-1 15,0 0 1,-1-1-1,0 1 0,-1-1 1,0 0-1,-1 0 0,0 0 1,0 0-1,-1 0 0,-1 0 1,0-1-1,-1 1 0,0 0 1,0 0-1,-1 0 0,-1-1-15,0 0 7,0-1-1,-1 1 0,0-1 0,-1 1 1,0 1-1,-1-1 0,0 1 0,-1 0 1,-1 0-1,1 1 0,-2 0 0,1 0 1,-9-6-7,10 11-27,-1-1 0,0 1 1,0 1-1,0 0 0,-1 0 1,1 1-1,-1 0 0,0 0 1,0 1-1,0 0 0,0 0 1,0 1-1,-1 1 0,1-1 1,0 2-1,0-1 0,-1 1 0,1 0 1,-6 3 26,13-4-68,0 1 0,0 0-1,0 0 1,0 0 0,0 0 0,1 1 0,-1-1 0,0 0 0,1 1-1,-1-1 1,0 1 68,-9 16-429</inkml:trace>
  <inkml:trace contextRef="#ctx0" brushRef="#br0" timeOffset="6000.962">6297 611 10306,'-5'-16'4606,"3"14"-2664,5 14-1104,1 1-768,7 24 51,-1 1 0,-2-1 0,1 21-121,-2-8 51,1 6 44,-2 1-1,-3 9-94,0-48 282,-3-18-262,1 0 1,-1 0 0,0 0-1,0 0 1,1 0 0,-1 0-1,0 0 1,0 0 0,1 0-1,-1 0 1,0 0 0,0 0 0,1 0-1,-1 0 1,0-1 0,0 1-1,1 0 1,-1 0 0,0 0-1,0 0 1,1-1 0,-1 1-1,0 0 1,0 0 0,0 0-1,0-1 1,1 1 0,-1 0-1,0 0 1,0-1 0,0 1-1,0 0 1,0 0 0,0-1-21,16-34 1017,-11 19-900,0 0 1,-2-1-1,0 0 0,0 0 1,-1-12-118,-3-88 152,0 76-96,-1-2-19,0-38 16,2 72-49,1 0-1,0 0 1,0 1 0,1-1-1,1 1 1,-1-1 0,3-5-4,-4 12-1,0 0-1,0 0 1,1 0 0,-1 0-1,0 0 1,1 0 0,-1 0-1,1 0 1,0 1 0,0-1-1,-1 1 1,1-1 0,0 1-1,0 0 1,0 0 0,1 0-1,-1 0 1,0 0 0,0 0-1,0 0 1,1 1 0,-1-1-1,0 1 1,1 0 0,-1-1 0,0 1-1,1 0 1,-1 1 0,1-1-1,-1 0 1,0 1 0,0-1-1,1 1 1,-1 0 0,2 0 1,5 3-9,0-1 0,0 2-1,0-1 1,0 1 0,-1 1 0,0 0 0,0 0 0,0 1 9,5 5 3,-1 1 1,0 0-1,0 1 0,-1 0 0,6 12-3,13 26-102,0 6 102,-11-20 12,1-2 1,2 0-1,5 4-12,-19-29 67,1-1 0,0 0 0,0 0 0,1-1 0,0-1 0,1 1 0,0-2 0,0 1 0,0-2 0,1 1 0,12 3-67,42 10 2122,17-6-982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8:45.38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73 546 4345,'0'-15'893,"0"12"-606,0 0 0,0 0 1,0 1-1,0-1 0,0 0 0,-1 1 0,1-1 0,-1 0 1,0 1-1,0-1 0,0 0 0,0 1 0,-1-2-287,2 3 155,0 1-1,0 0 1,0-1 0,-1 1-1,1-1 1,0 1-1,0 0 1,0-1 0,-1 1-1,1 0 1,0-1 0,0 1-1,-1 0 1,1-1-1,0 1 1,-1 0 0,1 0-1,0-1 1,-1 1-1,1 0 1,-1 0 0,1 0-1,0-1 1,-1 1-1,1 0 1,-1 0 0,1 0-1,0 0 1,-1 0-1,1 0 1,-1 0 0,1 0-1,-1 0 1,1 0-1,-1 0-154,-8 16 1177,-1 15-1098,1 1 0,2 0 0,0 0 0,3 1 0,-1 28-79,4-34 34,1-1 1,1 1-1,2 0 1,1 0-1,1-1 1,1 1-1,5 12-34,-8-31 16,0 0-1,0 0 0,1 0 0,0-1 0,1 0 1,-1 0-1,2 0 0,-1 0 0,1-1 0,-1 1 0,2-2 1,-1 1-1,1-1 0,5 4-15,-6-6 17,0 0-1,0 0 1,0 0 0,0-1 0,0 0-1,1 0 1,-1-1 0,1 0 0,-1 0-1,1 0 1,0-1 0,-1 0 0,1 0-1,-1-1 1,1 0 0,0 0 0,-1-1-1,0 1 1,1-1-17,0-1 16,0 0 0,0-1 0,0 1 0,0-1 0,-1-1 0,0 1 0,0-1 0,0 0 0,0-1 0,-1 1 0,0-1 0,0 0 0,0 0 0,-1-1 0,0 1 0,0-1 0,-1 0 0,0 0 0,0 0 0,0-2-16,6-20 48,-1-1 0,-1 0 0,-1 0 0,-1-12-48,7-104 210,-8 85-60,-3 51-80,0 0 0,-2-1 0,1 1 0,-1-1-70,1 8 25,-1 0 1,1 1-1,-1-1 1,0 1-1,0-1 1,0 1-1,0-1 1,0 1-1,0 0 1,-1-1-1,1 1 0,-1 0 1,1 0-1,-1 0 1,0 0-1,-1-1-25,3 3 2,-1 0-1,1 1 1,0-1-1,0 0 0,0 0 1,-1 0-1,1 0 1,0 1-1,0-1 1,0 0-1,0 0 1,0 0-1,-1 0 1,1 1-1,0-1 0,0 0 1,0 0-1,0 1 1,0-1-1,0 0 1,0 0-1,0 1 1,0-1-1,0 0 0,0 0 1,0 1-1,0-1 1,0 0-1,0 0 1,0 1-1,0-1 1,0 0-1,0 0 1,0 0-1,0 1 0,0-1 1,0 0-1,1 0 1,-1 1-1,0-1 1,0 0-1,0 0 1,0 0-2,4 17 16,17 93-7,-13-62 7,10 32-16,-12-59 13,2 0-1,0-1 0,1 1 0,1-2 1,0 1-1,4 1-12,-8-12-25,0-1 0,0 0 0,1 0-1,0 0 1,0-1 0,1 0 0,0 0 0,0-1-1,1 0 1,0-1 0,0 0 0,0 0 0,1-1 0,2 1 25,-9-4-182,1 0 1,0 0-1,0 0 1,0-1-1,-1 0 1,1 0-1,0 0 1,0 0-1,0 0 1,0-1 0,-1 0-1,1 0 1,0 0-1,-1 0 1,1 0-1,0-1 182,27-18-1084</inkml:trace>
  <inkml:trace contextRef="#ctx0" brushRef="#br0" timeOffset="496.405">785 549 5889,'-7'-11'6720,"16"29"-4822,5 29-1137,-2 1 1,-2 1-1,2 32-761,10 53 521,-19-120-289,-3-22 296,0-15-211,-1-25 4,-3 1-1,-3-15-320,2 22 47,1 0 0,2-1 0,3-23-47,0 58 1,-1 0 0,1 0 0,1 0 0,-1 0 0,1 1 1,0-1-1,0 1 0,1-1 0,-1 1 0,1 0 0,0 0 0,1 0 1,-1 0-1,1 1 0,0-1 0,0 1 0,0 0 0,1 0 0,0 1 0,4-3-1,-5 3-2,1 1-1,0-1 0,0 1 0,0 1 0,0-1 0,0 1 0,0 0 0,1 0 0,-1 0 0,0 1 1,1 0-1,-1 0 0,0 0 0,0 1 0,1-1 0,-1 1 0,0 1 0,0-1 0,0 1 0,0 0 1,0 0-1,0 0 0,0 1 3,5 2-1,-1 1 0,1 1 0,-1-1 0,0 1 0,-1 1 0,0 0-1,0 0 1,-1 1 0,0 0 0,0 0 0,-1 0 0,0 1 0,-1 0 0,0 0 0,0 1 0,-1-1 0,-1 1 0,0 0 0,0 0 0,-1 0 1,4 31 6,-2 0 0,-1 0 0,-3 1-1,-4 34-5,1 19 22,3-88-56,2 32-57,-2-39 10,0 1 0,0-1 0,0 0 0,1 1 0,-1-1 0,0 0 0,1 0 0,-1 1 0,1-1-1,0 0 1,-1 0 0,1 0 0,0 1 0,0-1 0,0 0 0,-1 0 0,1 0 0,0 0 0,0-1 0,1 1 0,-1 0 0,0 0 0,0-1 0,1 1 81,11 2-693</inkml:trace>
  <inkml:trace contextRef="#ctx0" brushRef="#br0" timeOffset="830.165">1390 563 5729,'0'-3'428,"0"1"-1,0 0 0,0 0 1,1 0-1,-1 0 0,0 0 1,1 0-1,0 0 1,-1 0-1,1 0 0,0 0 1,0 0-1,0 0 0,0 0 1,1 1-1,-1-1 0,1-1-427,-1 3 86,0-1 0,0 1 0,0-1 0,0 1 0,0-1 0,0 1 0,0 0 0,0-1 0,0 1 0,0 0 0,1 0 0,-1 0 0,0 0-1,0 0 1,0 0 0,0 0 0,0 0 0,0 0 0,1 1 0,-1-1 0,0 0 0,0 1 0,0-1 0,0 1 0,0-1 0,0 1 0,0-1 0,0 1-1,-1 0 1,1 0 0,0-1 0,0 1 0,0 0 0,-1 0 0,1 0-86,4 4 112,-1 1 0,1-1 0,-1 1 0,-1 0 0,1 0 0,-1 0 0,0 1 0,0-1 0,-1 1 0,0-1 0,0 1 0,-1 0 0,1 2-112,2 20 174,-1 1-1,-1 15-173,-1-29 43,-1 34 92,-3 1-1,-7 37-134,6-48 139,3-34-242,0-1 0,0 0 0,1 1 0,0-1 0,0 0 0,0 1 1,1-1-1,0 0 0,0 0 0,0 1 0,1-1 0,1 3 103,2-3-529</inkml:trace>
  <inkml:trace contextRef="#ctx0" brushRef="#br0" timeOffset="1186.93">1478 210 11026,'-20'-35'4441,"-1"4"-3184,10 10-641,3 4 56,11 10-568,6 5 344,15 7-848,8 6-552,10 10 712</inkml:trace>
  <inkml:trace contextRef="#ctx0" brushRef="#br0" timeOffset="1187.93">1870 14 9698,'-11'-14'4479,"11"14"-4429,0 0 1,0 0-1,0 0 1,-1 0-1,1 0 1,0 0-1,0 0 1,0 0-1,-1 0 1,1 0-1,0 0 1,0 1-1,0-1 1,0 0-1,-1 0 1,1 0-1,0 0 1,0 0-1,0 0 1,0 0-1,0 0 1,-1 0-1,1 1 1,0-1-1,0 0 1,0 0-1,0 0 1,0 0-1,0 0 1,0 1-1,0-1 1,0 0-1,-1 0 0,1 0 1,0 0-1,0 1 1,0-1-1,0 0 1,0 0-1,0 0 1,0 0-1,0 1 1,0-1-1,0 0 1,0 0-51,0 39 981,0-38-978,4 48 229,2-1 0,12 44-232,31 94 145,-32-126-95,-2 1 76,-3 0 0,4 54-126,-1 123-301,-15-226 1131,-1-11-579</inkml:trace>
  <inkml:trace contextRef="#ctx0" brushRef="#br0" timeOffset="1570.197">1788 596 10258,'-13'-8'4657,"5"-1"-2656,10 2-601,10 0-304,17 0-688,7 2-144,24 1-120,10 1-56,5 3 432,-4-2 2601,0 8-2217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3:50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58 4761,'-5'-15'2413,"4"12"-2039,1 0 1,-1 1-1,1-1 0,-1 1 0,0-1 0,0 1 0,0-1 0,-1 1 1,1 0-1,0 0 0,-1-1 0,0 1 0,1 0 0,-1 0 1,0 0-1,0 1 0,-2-2-374,4 3 57,0 0 1,-1 0-1,1 0 1,0 0-1,0 0 0,-1 0 1,1 0-1,0 0 1,-1 1-1,1-1 0,0 0 1,0 0-1,-1 0 1,1 0-1,0 1 1,0-1-1,-1 0 0,1 0 1,0 1-1,0-1 1,0 0-1,0 0 0,-1 1 1,1-1-1,0 0 1,0 0-1,0 1 1,0-1-1,0 0 0,0 1 1,0-1-1,0 0 1,0 1-1,0-1 0,0 0 1,0 0-1,0 1 1,0-1-1,0 0 1,0 1-1,0-1 0,0 0 1,0 1-1,0-1 1,0 0-1,1 0 0,-1 1-57,3 26 912,-2-19-1004,21 206 853,-11-101-316,5 0 0,8 19-445,-13-63 263,-3 0-1,-3 1 1,-3-1 0,-5 27-263,3-95 8,-2 20 50,2-21-51,0 1-1,0 0 1,0-1 0,-1 1-1,1-1 1,0 1 0,0-1-1,0 1 1,-1-1 0,1 1 0,0-1-1,0 1 1,-1-1 0,1 1-1,-1-1 1,1 0 0,0 1-1,-1-1 1,1 0 0,-1 1-1,1-1 1,-1 0 0,1 1-1,-1-1 1,1 0 0,-1 0 0,1 0-1,-1 1 1,1-1 0,-1 0-7,0-1 11,1 1-1,0-1 1,0 1 0,0-1 0,-1 1 0,1-1 0,0 0 0,0 1 0,0-1 0,0 1-1,0-1 1,0 0 0,0 1 0,0-1 0,0 1 0,0-1 0,0 0 0,0 1 0,1-1-1,-1 1 1,0-1-11,0-1 30,15-53 111,-2 11-120,-1-9-16,3 0 1,2 1-1,4-1-5,-14 36-5,1 0 0,0 1 1,2 0-1,0 0 0,0 1 0,2 1 0,-1 0 0,2 0 1,0 1-1,15-10 5,-22 18-6,0 1 0,1-1 1,0 2-1,0-1 0,0 1 1,0 0-1,0 0 0,1 1 1,0 0-1,-1 1 0,1-1 1,0 1-1,-1 1 0,1 0 1,0 0-1,0 0 0,0 1 1,-1 0-1,1 0 0,0 1 1,-1 0-1,6 3 6,-2-1-8,-1 1-1,0 1 1,0 0-1,-1 0 1,0 0-1,0 2 1,0-1-1,-1 1 1,0 0-1,0 0 1,-1 1-1,0 0 1,-1 1-1,0-1 1,2 6 8,-1-1-4,-1 1 1,0 0 0,-1 0 0,0 0 0,-1 1-1,-1 0 1,-1 0 0,0 0 0,-1 0-1,0 11 4,-2-18 5,1 0-1,-1 0 0,-1 0 0,1 0 0,-1-1 0,-1 1 1,0 0-1,0-1 0,-1 0 0,0 0 0,0 0 0,0 0 0,-1-1 1,-1 0-1,1 0 0,-1 0 0,0 0 0,-1-1 0,-5 4-4,1-2 18,0-1 0,-1 0 0,0 0 0,0-1-1,-1-1 1,0 0 0,0-1 0,-10 2-18,18-5-129,-1 0 1,0 0-1,0 0 1,0-1 0,0 1-1,0-2 1,0 1-1,0-1 1,1 0-1,-1 0 1,0 0-1,0-1 1,1 0-1,-1 0 1,1 0-1,-1-1 1,1 0 0,0 0-1,0 0 1,0 0-1,0-2 129,-15-17-685</inkml:trace>
  <inkml:trace contextRef="#ctx0" brushRef="#br0" timeOffset="780.179">1049 733 3305,'-4'-69'987,"-3"-38"3205,7 101-3002,0 5-992,0 1-1,0-1 1,0 0-1,1 0 1,-1 1-1,0-1 1,0 0-1,0 0 1,0 1-1,0-1 1,0 0-1,-1 0 1,1 1-1,0-1 1,0 0-1,0 0 1,-1 1-1,1-1 1,0 0 0,-1 1-1,1-1 1,-1 0-1,1 1 1,-1-1-1,1 1 1,-1-1-1,1 1 1,-1-1-1,1 1 1,-1-1-1,0 1 1,1-1-1,-1 1 1,0 0-1,0-1 1,1 1-1,-2 0-197,2 0 44,-1 1 0,1-1 1,-1 1-1,1-1 0,-1 1 0,1 0 0,-1-1 0,1 1 0,0-1 0,-1 1 0,1 0 0,0-1 0,0 1 0,-1 0 0,1-1 1,0 1-1,0 0 0,0 0 0,0-1-44,-1 4 113,-5 18 97,1 1 1,1 0-1,-1 23-210,5-46 1,-1 25 93,1 0 1,2 1-1,0-1 0,2 0 0,0 0 0,2-1 0,5 16-94,-4-16 37,0-1 0,2 0 0,6 12-37,-11-28 10,0 0 0,0 0 0,0 0 0,1 0 0,0-1 0,1 1 0,-1-1 0,1-1 0,0 1 0,0-1 0,1 0 0,3 2-10,-8-6 5,0-1 0,0 1 0,-1-1 0,1 1 0,0-1 0,0 0 0,0 0 0,0 0 0,0 0 0,-1 0 0,1 0 0,0 0 0,0 0 0,0-1 0,0 1 0,-1-1 0,1 0 0,0 1 0,0-1 0,-1 0 0,1 0 0,-1 0 0,1 0 0,0-1-5,7-4 25,-1-1 0,1-1-1,5-6-24,-7 6 11,12-11 11,-1-1 1,-1-1-1,-1-1 0,-1 0 0,-1-1 1,-1-1-1,7-18-22,-8 10 21,-1 0 0,-1-1 0,-2 0 0,-1 0 1,2-32-22,-3-16 2,-6 80-3,0 0 1,-1 1-1,1-1 0,0 1 0,1-1 0,-1 1 0,0-1 1,0 1-1,0-1 0,0 1 0,0-1 0,0 0 0,1 1 1,-1-1-1,0 1 0,1 0 0,-1-1 0,0 1 0,0-1 1,1 1-1,-1-1 0,1 1 0,-1 0 0,1-1 1,-1 1-1,0 0 0,1-1 0,-1 1 0,1 0 0,-1 0 1,1-1-1,-1 1 0,1 0 0,0 0 0,-1 0 0,1 0 1,0 0-1,0 1-1,1 0 1,-1-1-1,0 1 1,0 0-1,1 0 0,-1 0 1,0 0-1,0 0 1,0 0-1,0 0 1,0 0-1,0 0 0,-1 0 2,6 8 0,-1-1-1,0 1 0,0 0 1,0 1 0,6 23 20,-2 1 0,-1 0 0,0 4-20,-2-3 21,2 0 0,10 25-21,-13-48-10,0 5 10,2 0 0,0 0 0,1 0 0,1-1 0,0-1 0,7 9 0,-14-22-100,0 0 1,0 0 0,0 0-1,0 0 1,0 0 0,0 0-1,0-1 1,1 1 0,-1-1 0,0 1-1,1-1 1,0 0 0,-1 0-1,1 0 1,0 0 0,-1-1-1,1 1 1,0-1 0,0 0 0,-1 1-1,1-1 1,0 0 0,0-1-1,0 1 1,-1 0 0,3-1 99,28-6-720</inkml:trace>
  <inkml:trace contextRef="#ctx0" brushRef="#br0" timeOffset="1100.919">1913 72 6801,'-9'-16'2417,"7"11"-1617,0 1 0,-1 0-1,1 0 1,-1 0-1,0 0 1,0 1-1,-2-3-799,4 7 139,1 0-1,-1 0 1,1 0 0,-1 0-1,1 0 1,0 0 0,-1 0-1,1 0 1,0 0-1,0 0 1,0 0 0,0 0-1,0 0 1,0 0 0,0 0-1,0 0 1,0 0-1,1 1-138,5 46 853,2-1-1,14 44-852,-14-58 156,73 337 868,-52-184-1535,-12 1-3554,-16-178 2969</inkml:trace>
  <inkml:trace contextRef="#ctx0" brushRef="#br0" timeOffset="1454.008">1748 590 8930,'-13'3'3889,"6"4"-2065,9 7-704,11 3 25,13-9-441,12-4-208,18-6-248,9-7-72,7-9 64,9-1 776,15-2-728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9:17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69 684 2993,'-1'0'241,"0"-1"0,0 1 0,0 0 0,0 0 0,0 0 0,0 0 0,0 0 0,0 0 0,0 0 0,0 0 0,0 1 0,0-1 0,0 0 0,0 0 0,0 1 0,0-1 0,0 1 0,0-1 0,0 1 0,0 0-241,1 5 2648,11 2-2020,4-2-302,0 0 0,1-1 1,0-1-1,0 0 0,0-2 0,1 0 0,-1 0 1,0-2-1,1 0 0,-1 0 0,1-2 0,-1 0 1,6-2-327,-12 1 59,1 1 1,-1-2 0,0 1 0,0-2-1,0 1 1,0-1 0,-1-1 0,0 0-1,0 0 1,0 0 0,-1-1 0,0-1 0,-1 1-1,1-1 1,-1-1 0,-1 1 0,0-1-1,0 0 1,0-1 0,1-5-60,-6 13 8,0 0 0,0-1 0,0 1 0,0 0 0,-1 0 1,1 0-1,-1-1 0,0 1 0,1 0 0,-1 0 0,0-1 0,0 1 1,-1 0-1,1-1 0,0 1 0,-1 0 0,1 0 0,-1 0 0,0-1 0,0 1 1,0 0-1,0 0 0,0 0 0,0 0 0,-1 0 0,1 1 0,0-1 0,-1 0 1,0 1-1,1-1 0,-1 1 0,0-1 0,0 1 0,0 0 0,0 0 0,0 0 1,0-1-9,-5-1 20,-1 0 0,1 0 0,-1 0 0,0 1 1,0 0-1,0 0 0,0 1 0,0 0 0,0 1 1,-1 0-21,-9 1 25,0 1 1,0 0 0,0 2-1,0 0 1,0 1 0,1 1-1,0 1 1,0 0-1,1 1 1,0 1 0,0 0-1,1 1 1,-14 12-26,19-11 1,0-1 0,1 2 0,0-1 1,1 2-1,0-1 0,1 1 0,0 0 0,1 0 0,1 1 0,0 0 0,1 0 1,0 0-1,1 0 0,1 1 0,-1 6-1,1-1 5,1-1 0,1 1 1,1 0-1,0 0 0,2 0 0,0-1 1,1 1-1,1-1 0,1 0 0,0 0 1,2 0-6,-4-10 7,0-1 0,1 1-1,0-1 1,0 0 0,1 0 0,-1-1 0,2 0 0,-1 0 0,1 0 0,0-1 0,1 0 0,-1 0 0,1-1-1,0 0 1,0-1 0,1 1 0,0-2 0,-1 1 0,1-1 0,0 0 0,1-1 0,4 1-7,6 0 81,-1-2 1,1 1-1,-1-2 0,1-1 1,0 0-1,-1-2 1,0 0-1,1-1 1,-1-1-1,-1 0 0,1-2 1,-1 0-1,0-1 1,-1-1-1,1-1 1,-2 0-1,12-10-81,47-39 504</inkml:trace>
  <inkml:trace contextRef="#ctx0" brushRef="#br0" timeOffset="400.712">874 490 8898,'-2'-1'457,"1"0"1,-1 1-1,0-1 1,1 0-1,-1 1 1,0-1 0,1 1-1,-1-1 1,0 1-1,0 0 1,1 0-1,-3 0-457,4 0 77,0 0-1,-1 0 1,1 0-1,0 0 1,-1 0 0,1 1-1,0-1 1,0 0-1,-1 0 1,1 0-1,0 0 1,0 1 0,-1-1-1,1 0 1,0 0-1,0 0 1,0 1-1,-1-1 1,1 0-1,0 0 1,0 1 0,0-1-1,0 0 1,0 0-1,-1 1 1,1-1-1,0 0 1,0 1-77,4 14 597,5 0-281,2 1-1,0-2 1,0 1 0,1-2 0,1 1-1,10 7-315,-17-16 85,80 71 813,-53-49-707,-1 1 0,-2 2 1,-1 1-1,-1 2-191,19 34 115,-35-47-69,1 0 0,0-2 0,2 0 0,0 0 0,1-1 0,8 6-46,-22-22-39,-1 0 0,1 0 1,-1 1-1,1-1 0,-1 0 1,1 0-1,0 0 0,-1-1 0,1 1 1,0 0-1,0-1 0,-1 1 1,1-1-1,0 0 0,0 1 1,0-1-1,0 0 0,1 0 39,-2-1-135,1 0-1,-1 1 1,0-1-1,0 0 1,0 0-1,0 0 1,0 0-1,0-1 1,0 1-1,0 0 1,0 0-1,0 0 1,-1-1-1,1 1 1,-1-1 0,1 1-1,-1 0 1,1-1-1,-1 1 1,0-1-1,1 1 1,-1-1-1,0 1 1,0-1-1,0 0 136,4-42-1155</inkml:trace>
  <inkml:trace contextRef="#ctx0" brushRef="#br0" timeOffset="735.228">1437 429 5849,'-3'-1'445,"-1"0"-1,0 1 0,0-1 1,0 1-1,0 0 1,0 1-1,0-1 0,0 1 1,0-1-1,0 1 1,0 0-1,1 0 0,-1 1 1,0-1-1,1 1 1,-1 0-1,1 0 0,-1 0 1,1 1-445,-10 6 474,1 2 1,0-1 0,0 2-1,-1 2-474,-4 4 558,-29 31 905,-5 12-1463,-8 9 423,-48 56 58,-11 28-481,103-133 6,-18 23 91,31-41-122,-1 0 0,0-1 0,1 1 1,-1-1-1,0 0 0,0 0 0,0 0 0,0 0 1,0 0-1,-1-1 0,1 1 0,-2-1 25,5-1-26,0 0 0,0 1 0,-1-1 0,1 0 0,0 0 0,0 0 0,-1 0 0,1 0 0,0 0 0,0 0 0,0 0 0,-1 0 0,1 0 0,0 0 0,0 0 0,-1-1 0,1 1 0,0 0 0,0 0 0,-1 0 0,1 0 0,0 0 0,0 0 0,0 0-1,-1-1 1,1 1 0,0 0 0,0 0 0,0 0 0,0 0 0,0-1 0,-1 1 0,1 0 0,0 0 0,0-1 0,0 1 0,0 0 0,0 0 0,0 0 0,0-1 0,0 1 0,0 0 0,0 0 0,0-1 26,1-11-791,9-15 121</inkml:trace>
  <inkml:trace contextRef="#ctx0" brushRef="#br0" timeOffset="1280.735">1771 7 7842,'-1'0'296,"0"-1"0,0 0 0,0 1 0,0-1 0,0 0 1,0 1-1,0-1 0,0 1 0,0 0 0,0-1 0,0 1 0,0 0 1,0 0-1,0-1 0,0 1 0,-1 0-296,1 0 86,1 1 1,0-1-1,-1 0 1,1 0-1,0 0 0,-1 1 1,1-1-1,0 0 0,-1 1 1,1-1-1,0 0 1,0 0-1,-1 1 0,1-1 1,0 1-1,0-1 1,0 0-1,-1 1 0,1-1 1,0 0-1,0 1 1,0-1-1,0 1 0,0-1 1,0 0-1,0 1 0,0-1 1,0 1-87,0 3 210,0 1 0,1 0 0,-1-1 0,1 1 0,0-1 0,2 5-210,32 104 469,-5 3-1,-5 0 0,-5 1 1,-5 1-1,-5 1 0,-5 3-468,-5-95 28,0 80 160,4 0 0,6 3-188,-7-84 42,8 62 913,-3 4-955,-8-91 24,0 1 0,0-1 0,0 0 0,0 1 1,-1-1-1,1 0 0,-1 0 0,1 1 0,-1-1 1,1 0-1,-1 0 0,1 0 0,-1 0 0,0 1 1,0-1-1,0 0 0,1 0 0,-1 0 0,0-1 1,0 1-1,0 0 0,-1 0 0,1 0 0,0-1 1,0 1-1,0-1 0,0 1 0,-1-1 0,1 1 1,0-1-1,-1 0 0,1 0 0,0 1 0,-1-1-24,-8 1 100,0 0-1,0 0 0,-1-1 0,-4-1-99,-3 1 68,-221 8 480,-146 28-548,167-5 61,-217 24 119,310-38 9,89-10-109,-1-1 1,1-2 0,-1-2 0,0-2-1,-18-2-80,51 2 10,0-1 0,0 0 0,0 1 0,0-2 0,0 1 0,0 0 0,0-1 0,-1 0-10,5 1-8,-1 1 0,1 0-1,0-1 1,-1 1 0,1 0-1,-1-1 1,1 1 0,0-1-1,-1 1 1,1 0 0,0-1 0,-1 1-1,1-1 1,0 1 0,0-1-1,-1 1 1,1-1 0,0 0-1,0 1 1,0-1 0,0 1-1,0-1 1,0 1 0,0-1 8,0 0-59,0 0 1,1 0 0,-1 0-1,1 0 1,-1 0 0,1 0 0,-1 0-1,1 0 1,0 0 0,-1 0-1,1 0 1,0 0 0,0 0 0,0 0-1,0 1 1,0-1 58,23-14-3079,9-4 1396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9:50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276 268 1600,'58'-81'1535,"-50"67"1849,-8 14-3325,0 0 0,0 0-1,0 0 1,0 0 0,0 0 0,0 0 0,0 0 0,0 0 0,0 0 0,0 0 0,0 0-1,0 0 1,0 0 0,0 0 0,0 0 0,0 0 0,0 0 0,0 0 0,-1 0 0,1 0-1,0 0 1,0 0 0,0 0 0,0 0 0,0 0 0,0 0 0,0 0 0,0 0 0,0 0-1,0 0 1,0 0 0,0 0 0,0 0 0,0 0 0,0 0 0,0 0 0,-1 0 0,1 0-1,0 0 1,0 0 0,0 0 0,0 0 0,0 0 0,0-1 0,0 1 0,0 0 0,0 0-1,0 0 1,0 0 0,0 0 0,0 0 0,0 0 0,0 0 0,0 0 0,0 0 0,0 0-1,0 0 1,0 0 0,0 0 0,0 0 0,0-1 0,0 1 0,0 0 0,0 0 0,0 0-59,-11 8 2402,-17 22-1791,10-12-290,0 1-1,1 1 0,1 1 1,1 0-1,0 2-320,-24 48 355,2 1 0,5 2 1,-13 43-356,33-78 43,2 0-1,1 0 1,2 1 0,2 0 0,1 0 0,3 0 0,1 0 0,2 6-43,1-13 70,1-1 0,2 0-1,2 0 1,0-1 0,2 0-1,12 25-69,-12-34 47,1-1-1,1-1 0,1 0 0,1-1 0,0 0 0,1-1 1,1 0-1,1-1 0,13 9-46,-14-13 68,1 0 0,0-1 1,1 0-1,0-2 0,1 0 0,20 7-68,3-1 78</inkml:trace>
  <inkml:trace contextRef="#ctx0" brushRef="#br0" timeOffset="1094.679">625 899 4257,'-4'-35'2724,"4"35"-2589,0-1 0,0 1 0,0-1-1,0 1 1,0-1 0,0 1-1,0-1 1,-1 0 0,1 1 0,0-1-1,0 1 1,-1-1 0,1 1-1,0-1 1,-1 1 0,1 0-1,0-1 1,-1 1 0,1-1 0,-1 1-1,1 0 1,-1-1 0,1 1-1,-1 0 1,1-1 0,-1 1-135,-4 2 6277,9 15-5958,0-1 0,2 0 0,0-1 0,1 1 0,7 11-319,-13-24 44,20 33 232,1-1 0,2-1 0,1-1 0,25 24-276,-24-26 86,-22-27-76,43 52 115,2-2 0,2-2 0,29 20-125,-80-72 1,4 4-54,0-1 1,1 1-1,-1-1 1,1 0-1,0 0 0,0-1 1,0 1-1,0-1 1,0 0-1,0 0 0,1-1 1,-1 0-1,5 1 53,12-3-264</inkml:trace>
  <inkml:trace contextRef="#ctx0" brushRef="#br0" timeOffset="1453.927">1012 853 7634,'-16'-4'3408,"1"4"-1783,4 14-497,-10 1-192,7 17-352,-7 7-160,-1 13-200,3 8-40,-4 8-80,-1 2-32,-7-5-24,-2 2-7,-9-7-1,3-3-8,12-8-120,7-11-281,14-16 241</inkml:trace>
  <inkml:trace contextRef="#ctx0" brushRef="#br0" timeOffset="1890.925">1464 1285 7938,'-7'-9'3504,"0"9"-1559,7 5-625,2 6-208,-2 6-167,9 14-281,-1 1-96,3 10-264,5 4-88,-5 0-120,-4 5-16,-7 0-32,-3-1 0,0-6 120,-2-2-192,5-12 0,1-3 32</inkml:trace>
  <inkml:trace contextRef="#ctx0" brushRef="#br0" timeOffset="2582.338">1870 897 6809,'-1'-1'412,"0"0"0,0 0 0,0 1-1,0-1 1,0 0 0,0 0-1,0 0 1,0 1 0,0-1-1,0 0 1,0 1 0,0-1-1,0 1 1,-1-1 0,1 1-1,0 0 1,0-1 0,-1 1-1,1 0 1,0 0 0,0 0-1,-1 0 1,1 0-412,17 26 936,176 255 782,-166-241-1531,1-2-1,25 26-186,-51-63-9,21 19 147,-22-20-113,1 0-1,0 1 1,-1-1-1,1 0 1,0 1-1,-1-1 1,1 0-1,0 0 1,0 0-1,-1 0 1,1 0-1,0 0 1,0 0-1,-1 0 1,1 0-1,0 0 1,0 0-1,-1 0 1,1 0-1,0-1 1,-1 1-1,1 0 1,0 0-1,-1-1 1,1 1-1,0-1 1,-1 1-1,1 0 1,-1-1-1,1 1 1,-1-1-1,1 0 1,-1 1-1,1-1 1,-1 1-1,1-1-24,4-9 165,0 0 1,0-1-1,-1 1 0,-1-1 0,0 1 0,0-1 0,0-10-165,0 11 37,6-45 203,0-35-240,-6 55-11,0 1 0,3-1-1,0 1 1,2 0 0,9-20 11,-16 52-73,8-17-360,-8 18 324,-1 1-1,0 0 1,1-1-1,-1 1 0,0-1 1,1 1-1,-1 0 1,1-1-1,-1 1 0,1 0 1,-1-1-1,0 1 1,1 0-1,-1 0 0,1-1 1,0 1-1,-1 0 1,1 0-1,-1 0 1,1 0-1,-1 0 0,1 0 1,-1 0-1,1 0 1,-1 0-1,1 0 0,-1 0 1,1 0-1,0 0 1,-1 0-1,1 1 0,-1-1 1,1 0-1,-1 0 1,1 1 109,17 13-1509</inkml:trace>
  <inkml:trace contextRef="#ctx0" brushRef="#br0" timeOffset="3095.403">2912 928 6873,'11'-101'3025,"-13"81"-1475,2 20-1494,0-1 0,-1 1 0,1 0 0,0 0 0,0 0 0,0-1 0,0 1-1,0 0 1,0 0 0,-1 0 0,1 0 0,0-1 0,0 1 0,0 0 0,-1 0 0,1 0 0,0 0 0,0 0 0,0 0 0,-1-1 0,1 1 0,0 0 0,0 0 0,0 0 0,-1 0 0,1 0 0,0 0-1,0 0 1,-1 0 0,1 0 0,0 0 0,0 0 0,-1 0 0,1 0 0,0 0-56,-1 1 102,1-1 0,-1 1 0,1-1 0,-1 0 0,1 1 0,-1-1-1,1 1 1,-1-1 0,1 1 0,-1 0 0,1-1 0,0 1 0,-1-1 0,1 1 0,0 0 0,0-1 0,-1 1-1,1 0 1,0-1 0,0 1 0,0 0 0,0-1 0,0 1 0,0 0 0,0-1 0,0 1 0,0 0-1,0 0-101,3 4 189,-1 0 0,1 1-1,0-1 1,0-1 0,1 1-1,-1 0 1,1-1-1,0 0 1,0 0 0,1 0-1,-1 0 1,1-1-1,1 1-188,23 22 581,35 48 215,-26-30-611,20 20-8,56 42-9,-91-81-148,22 23 46,43 35-66,-82-77 57,-4-5 192,-1 1-1,1-1 0,0 1 0,0-1 1,0 0-1,0 0 0,0 0 0,0 0 1,3 1-249,6 3 1009</inkml:trace>
  <inkml:trace contextRef="#ctx0" brushRef="#br0" timeOffset="3450.243">3407 662 8266,'-7'-6'3497,"-3"10"-1905,-3 12-312,-6 16-288,-8 10-199,-9 12-305,-4 3-88,-5 12-152,-2 3-72,6 12-88,8-1-24,19-7-24,-9-8 8,9-23 80,5-3-128,-4-14 24</inkml:trace>
  <inkml:trace contextRef="#ctx0" brushRef="#br0" timeOffset="4097.456">3807 1182 6001,'-1'0'361,"0"0"0,0 0 0,0 0 0,0 0 0,0 0 0,0-1 0,1 1 0,-1 0 0,0 0 0,0-1 0,0 1 0,0-1 0,0 1 0,0-1 0,1 1 0,-1-1 0,0 1 0,1-1 0,-1 0 0,0 1 0,1-1 0,-1 0-361,0-1 173,0 0 1,0 1-1,0-1 1,1 0-1,-1 1 1,1-1 0,0 0-1,-1 1 1,1-1-1,0 0 1,0-1-174,0-2 19,0 1 0,1-1-1,-1 0 1,1 0 0,0 1 0,2-5-19,-2 7 38,0 0 0,1 0 1,-1 0-1,1 0 0,-1 1 1,1-1-1,-1 0 0,1 1 1,0-1-1,0 1 0,0 0 1,0 0-1,0 0 0,0 0 1,0 0-1,0 0 0,1 0 1,1 0-39,40-6 303,-38 7-293,0-1-1,1 2 0,-1-1 0,0 1 1,0 0-1,0 0 0,0 0 0,0 1 1,-1 0-1,1 0 0,0 1 0,-1-1 1,1 1-1,-1 0 0,0 1 0,0-1 1,0 1-1,-1 0 0,1 0 1,-1 1-1,0-1 0,0 1 0,2 3-9,-1 2 7,1 0 0,-1 0 0,0 0 0,-1 0-1,0 1 1,-1 0 0,0 0 0,-1 0 0,0 0-1,0 0 1,-2 0 0,1 5-7,-1 17 36,-1 0 0,-1 1 0,-4 11-36,4-31 13,-2 0 1,0 0-1,0 0 0,-1 0 0,-1-1 0,0 1 0,-1-1 0,-9 11-13,2-2 22,-2-1 0,-1-1-1,-12 12-21,24-27 8,0 0-1,0-1 0,-1 1 1,0-1-1,0 0 0,0-1 1,0 1-1,0-1 0,-1-1 1,1 1-1,-1-1 0,0 0 0,0 0 1,0-1-1,-7 1-7,11-3 4,-1 1 1,0-1-1,0 0 0,1 0 0,-1 0 1,1-1-1,-1 1 0,1-1 1,0 0-1,-1 0 0,1 0 0,0 0 1,0-1-1,1 1 0,-1-1 0,0 0 1,1 1-1,-1-1 0,1 0 1,0-1-1,0 1 0,0 0 0,0-2-4,-3-4 6,1 1 0,0-1 0,1 0 0,0 0 0,0 0 0,1 0 0,0-1-1,0-6-5,2 14 2,-1-1-1,1 0 0,1 1 0,-1-1 0,0 1 0,1-1 0,-1 1 0,1-1 0,0 1 0,-1 0 0,1-1 1,0 1-1,1 0 0,-1 0 0,0-1 0,1 1 0,-1 0 0,1 0 0,0 0 0,-1 1 0,1-1 0,0 0 1,0 1-1,0-1 0,0 1 0,1 0 0,-1-1 0,0 1 0,1 0 0,-1 1 0,0-1 0,1 0 1,-1 1-1,1-1 0,-1 1-1,11-2 11,-1 0 1,1 2 0,-1-1-1,0 2 1,1-1-1,5 3-11,10 1 23,1 1 0,-1 1 0,0 2 0,-1 1 0,0 1 0,0 1 0,-1 2 0,-1 0 0,1 2-23,-10-5 68,0 1-74,0-2 1,0 0-1,1 0 1,0-2-1,1 0 1,15 3 5,15-4-68</inkml:trace>
  <inkml:trace contextRef="#ctx0" brushRef="#br0" timeOffset="4533.536">4283 8 8274,'-8'-8'5443,"15"18"-2750,7 10-2013,9 10-286,1-1 0,1-1 0,1-1 0,9 4-394,4 6 387,24 31-387,3 16 168,-3 4 0,-5 3-1,28 60-167,-63-111 36,-1 2-1,-3 0 1,14 44-36,-21-43 42,-1 0 0,2 33-42,-10-52 17,-1-1-1,-1 0 0,-2 1 1,0-1-1,-1 0 1,-2 2-17,-3 7 30,-1-1 1,-1 1-1,-3-1 1,0-1-1,-8 13-30,-20 31 162,-26 34-162,61-101 40,-2 4-5,1 0 0,0 0 0,0 1 0,0 1-35,6-13 27,0 0 1,0 0-1,0 0 0,-1 0 0,1 0 0,0 1 0,0-1 0,0 0 0,0 0 1,0 0-1,-1 0 0,1 1 0,0-1 0,0 0 0,0 0 0,0 0 1,0 1-1,0-1 0,0 0 0,0 0 0,0 1 0,0-1 0,0 0 0,0 0 1,0 0-1,0 1 0,0-1 0,0 0 0,0 0 0,0 1 0,0-1 0,0 0 1,0 0-1,0 0 0,1 1 0,-1-1 0,0 0 0,0 0 0,0 0 0,0 0 1,0 1-1,1-1 0,-1 0 0,0 0 0,0 0 0,0 0 0,1 0-27,15-11 654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0:01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81 5433,'3'-7'965,"-2"5"-540,0 0 0,0 0 0,0 0 0,-1 0 0,1 0 0,0 0 0,-1 0 0,0 0 0,1 0 0,-1 0-1,0 0 1,0 0 0,0 0 0,0 0 0,-1-1-425,1 2 69,-1 1-1,1 0 1,0 0 0,0 0-1,-1-1 1,1 1 0,0 0 0,-1 0-1,1 0 1,0 0 0,-1 0-1,1 0 1,-1 0 0,1 0-1,0 0 1,-1 0 0,1 0-1,0 0 1,-1 0 0,1 0-1,0 0 1,-1 0 0,1 0-1,0 0 1,-1 0 0,1 1-1,0-1 1,-1 0 0,1 0 0,0 0-1,-1 0 1,1 1 0,0-1-1,0 0 1,-1 0 0,1 1-1,0-1 1,0 0 0,-1 1-69,-10 10 527,8-5-341,0 0 0,0 1 0,0 0 0,1-1 0,0 1 0,-1 3-186,-7 22 392,-56 112 395,-4 8-461,60-127-297,2 1 0,0-1 1,2 1-1,1 1 0,0 2-29,5-27 3,-1 0 0,1 0-1,0 0 1,0 0 0,0 0-1,0-1 1,0 1-1,1 0 1,-1 0 0,0 0-1,1 1-2,-1-3 1,1 0 0,-1 1-1,0-1 1,0 0 0,1 0-1,-1 0 1,0 0 0,0 0-1,1 0 1,-1 0 0,0 0-1,0 0 1,1 0 0,-1 0-1,0 0 1,0 0 0,1 0-1,-1 0 1,0 0-1,0 0 1,1 0 0,-1 0-1,0-1 1,0 1 0,1 0-1,-1 0 1,0 0 0,0 0-1,0 0 1,1-1 0,-1 1-1,0 0 1,0 0 0,0 0-1,0-1 1,1 1 0,-1 0-1,0 0 1,0-1 0,0 1-1,0 0 0,22-38 18,13-42-158,-5-2 1,18-75 139,-24 75-29,-18 63 28,9-32 3,8-45-2,-20 92 76,1 10 5,7 24 109,-5-13-42,3 6 82,1-1 0,0-1 1,2 0-1,1 0 0,1-2 0,12 16-230,0-7 263,1 0 0,1-1 0,30 20-263,41 29 3106,99 56-3106,-141-100 1146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0:02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369 188 7482,'0'-1'125,"1"1"0,-1 0 0,0-1 0,0 1-1,0 0 1,0-1 0,0 1 0,0 0 0,1-1 0,-1 1 0,0 0 0,0-1 0,0 1 0,0-1 0,0 1 0,0 0 0,0-1 0,-1 1 0,1 0 0,0-1 0,0 1 0,0 0 0,0-1 0,0 1 0,0 0 0,-1-1 0,1 1 0,0 0 0,0-1 0,-1 1 0,1 0 0,0-1-125,-14-2 1817,-19 9-484,24-3-1142,0 1 0,0 0 0,1 0 0,-1 1 0,1 0-1,0 0 1,1 1 0,-1 0 0,1 1 0,0-1 0,-2 5-191,-6 6 215,2 1 0,0 0 0,1 1-1,-4 9-214,-6 17 232,2 1-1,1 1 0,3 0 0,2 2 0,2 0 1,-2 28-232,-3 51 423,0 124-423,15-200 36,2 1-1,2 0 0,3 0 1,7 26-36,-8-57 75,2 1 0,0-1 0,2 0 0,0-1 1,2 0-1,0 0 0,1-1 0,1-1 0,1 1 1,1-2-1,12 13-75,-8-12 472,1-1 1,1 0 0,1-2 0,5 3-473,13 5 508,1-2 0,6 1-508,-44-22 8</inkml:trace>
  <inkml:trace contextRef="#ctx0" brushRef="#br0" timeOffset="886.884">892 1004 7786,'-86'-52'3720,"89"49"-1495,5 5-473,10 10-415,4 11-265,9 13-216,4 6-112,7 9-216,4 1-88,4 0-152,4 2-80,1-2-120,-5-2-23,-7-5 63,1-6-48,-12-10-481,-3-4-95,-4-8 216</inkml:trace>
  <inkml:trace contextRef="#ctx0" brushRef="#br0" timeOffset="1220.826">1318 941 10010,'-7'-8'4121,"-7"15"-2625,1 9-439,-8 19-393,-2 16-232,-1 8-144,-7 8-24,-1 9-56,-4-1-24,-3-1-48,5 0-32,4-2-56,6-6 184,10-13-376,6-4 120,8-24 24</inkml:trace>
  <inkml:trace contextRef="#ctx0" brushRef="#br0" timeOffset="1735.339">1460 1410 10026,'25'1'1851,"1"-1"0,6-1-1851,-30 1 124,0-1 1,0 1-1,0-1 0,0 1 0,0-1 0,0 0 0,0 1 0,-1-1 0,1 0 1,0 0-1,0-1 0,-1 1 0,1 0 0,-1-1 0,1 1 0,-1 0 0,0-1 1,1 0-1,-1 1 0,1-2-124,8-9 553,-1 5-365,0 1 1,1 0 0,0 0 0,0 1-1,0 1 1,1 0 0,-1 0 0,1 1 0,0 0-1,0 1 1,5-1-189,3 1 67,-1 0 0,0 2 0,1 0 0,-1 1 0,1 0-1,10 4-66,-24-4 6,0 0-1,0 0 0,-1 0 1,1 1-1,0 0 0,-1 0 1,1 1-1,-1-1 0,1 1 1,-1 0-1,1 1-5,-3-3 2,-1 1 1,1-1-1,-1 1 0,0 0 1,1 0-1,-1 0 0,0 0 0,0 0 1,0 0-1,0 0 0,0 0 1,-1 0-1,1 0 0,-1 1 1,1-1-1,-1 0 0,0 0 0,0 1 1,0-1-1,0 0 0,0 0 1,-1 1-1,1-1 0,-1 0 0,0 2-2,-4 9 13,-1 0-1,0 0 1,-1-1-1,0 0 0,-1-1 1,0 1-1,-9 8-12,-11 16 72,12-12 22,7-10 89,-1-1 0,0 0-1,0 0 1,-1-1 0,-8 7-183,18-18 35,0-1 0,0 1 0,0-1 0,0 1 0,0 0 0,0-1 0,0 0-1,0 1 1,-1-1 0,1 0 0,0 1 0,0-1 0,0 0 0,0 0 0,0 0-1,-2 0-34,0-4 301,9-4-83,-1 5-213,0 0 1,0 0-1,0 1 1,0-1-1,1 1 1,-1 0 0,1 1-1,-1-1 1,1 1-1,-1 0 1,1 0-1,0 1 1,0 0-1,-1 0 1,1 0 0,0 1-1,-1-1 1,1 1-1,0 1 1,-1-1-1,1 1 1,-1 0 0,0 0-1,1 1 1,-1-1-1,0 1 1,-1 0-1,1 1 1,0-1-1,-1 1 1,0 0 0,0 0-1,0 0 1,0 1-1,1 2-5,0 2 2,-1 1 0,0 0-1,0 0 1,-1 0-1,0 1 1,-1-1 0,0 1-1,-1 0 1,0-1 0,0 1-1,-1 0 1,-1 0 0,0-1-1,0 1 1,-1-1-1,-1 1 1,0-1 0,0 1-1,-2 3-1,1-4 7,0-1-1,0 1 1,-1-1-1,0 0 1,-1 0-1,0 0 0,0-1 1,-1 0-1,0 0 1,0-1-1,-1 0 1,0 0-1,0 0 1,-1-1-1,0-1 1,0 0-1,0 0 0,0 0 1,-1-1-1,-1 0-6,-4-1-6,0 1 0,0-2 0,0 0-1,0-1 1,-1-1 0,1 0 0,-1-1 0,1-1-1,-1 0 7,8 1 134,1 0 0,0-1 0,0 0 0,0 0 0,0-1 0,1 1 0,-1-1 0,1-1 0,-1 1 0,1-1 0,0 0 0,0-1 0,1 0 0,0 1 0,-1-2 0,2 1 0,-1-1 0,0 1 0,1-1 0,0-1-134,-4-21 946</inkml:trace>
  <inkml:trace contextRef="#ctx0" brushRef="#br0" timeOffset="2109.751">602 726 7482,'-24'-11'3624,"19"6"-1519,3 2-137,16-1-519,7-3-265,32-2-240,18-3-16,31-1-288,20 1-152,-5 3-239,-1 2-81,-12 3-8,-9 7 72,-7 8-136</inkml:trace>
  <inkml:trace contextRef="#ctx0" brushRef="#br0" timeOffset="2831.265">2368 1019 5689,'-3'-28'5324,"-4"15"-2641,7 13-2616,0 0-1,0 0 1,0-1-1,-1 1 1,1 0-1,0 0 1,-1 0-1,1 0 0,0-1 1,0 1-1,-1 0 1,1 0-1,0 0 1,-1 0-1,1 0 1,0 0-1,-1 0 1,1 0-1,0 0 0,0 0 1,-1 0-1,1 0 1,0 0-1,-1 0 1,1 0-1,0 1 1,0-1-1,-1 0 1,1 0-1,0 0 1,-1 0-1,1 0 0,0 1 1,0-1-1,0 0 1,-1 1-67,1-1 39,0 1 1,-1-1-1,1 1 1,0 0-1,0-1 1,0 1-1,0 0 1,0-1-1,0 1 1,0 0 0,0-1-1,0 1 1,0 0-1,0-1 1,0 1-1,1 0 1,-1-1-1,0 1 1,0-1-1,1 1 1,-1 0-1,0-1 1,1 1-1,-1-1-39,12 20 162,-10-16-84,23 33 150,1-1-1,2-1 1,1-1 0,2-2-1,1-1 1,2-1 0,19 12-228,-8-5 276,25 18 693,-69-55-933,0 1-1,-1-1 1,1 1-1,0-1 0,0 0 1,0 1-1,0-1 1,0 0-1,0 1 1,0-1-1,0 0 0,0 0 1,0 0-1,0 0 1,0 0-1,0 0 1,0 0-1,-1 0 0,1 0 1,0-1-1,0 1 1,0 0-1,0-1 1,0 1-1,0 0 0,0-1 1,0 1-1,-1-1 1,1 0-1,0 1 1,0-1-1,-1 0 0,1 1 1,0-1-1,-1 0 1,1 1-1,-1-1 1,1 0-1,-1 0 0,1 0 1,-1 0-1,0 0 1,1 0-1,-1 0-35,4-8 180,-1 1 1,0-1-1,-1 0 0,2-7-180,-3 10 69,26-143 400,-13 68-339,13-42-130,-7 49 652,-22 76 1064,-7 5-910</inkml:trace>
  <inkml:trace contextRef="#ctx0" brushRef="#br0" timeOffset="3309.251">3445 824 8386,'-4'-6'4345,"2"3"1588,15 13-5345,12 9-278,-2 1 0,0 1 0,-1 2-310,8 7 177,122 127 612,-61-61-468,-72-77-269,-1 2 0,-1 0 1,0 0-1,-2 2 0,-1 0 1,0 0-1,-2 2 0,0 2-52,4 12-2832,-20-47 2221</inkml:trace>
  <inkml:trace contextRef="#ctx0" brushRef="#br0" timeOffset="3669.351">3964 776 8178,'1'-3'582,"-1"0"-1,1 0 1,-1 0 0,1 0 0,-1 0 0,0-1-1,-1 1 1,1 0 0,0 0 0,-1-2-582,1 4 80,-1 1 1,1 0-1,0-1 1,0 1-1,-1 0 1,1-1-1,0 1 1,-1 0-1,1-1 1,0 1 0,-1 0-1,1-1 1,0 1-1,-1 0 1,1 0-1,0 0 1,-1-1-1,1 1 1,-1 0-1,1 0 1,0 0-1,-1 0 1,1 0-1,-1 0 1,1 0-1,-1 0 1,1 0-1,-1 0-80,-1 0 88,0 1 1,0-1-1,0 1 0,-1 0 1,1-1-1,0 1 0,0 0 1,0 0-1,-1 2-88,-14 8 225,0 1 0,1 1-1,0 1 1,1 0 0,1 1 0,1 1 0,-9 11-225,-8 17 179,1 0 0,-8 20-179,-185 378 775,209-414-659,5-13 678,2 1 0,-1 0 0,2 0 0,-2 12-794,1 3 1337</inkml:trace>
  <inkml:trace contextRef="#ctx0" brushRef="#br0" timeOffset="4317.401">4795 1004 7826,'-1'-5'841,"0"1"-1,0-1 1,-1 1 0,0 0 0,0 0 0,0 0 0,-1 0 0,0-2-841,2 5 106,1 1 1,-1-1-1,1 1 1,-1-1-1,1 0 1,-1 1 0,1 0-1,-1-1 1,0 1-1,1-1 1,-1 1-1,0 0 1,1-1 0,-1 1-1,0 0 1,1-1-1,-1 1 1,0 0 0,0 0-1,1 0 1,-2 0-107,1 0 67,0 1 0,0-1 0,1 0 0,-1 1 0,0-1 0,0 1 0,0 0 0,0-1-1,1 1 1,-1 0 0,0-1 0,1 1 0,-1 0 0,0 0 0,1 0 0,-1-1 0,1 1 0,-1 0 0,1 0 0,0 0 0,-1 1-67,-1 4 127,-1 1 0,1 0 0,1 0 0,-1 0 1,1 0-1,1 0 0,-1 0 0,1 0 0,0 0 0,1 3-127,2 18 243,1-1 0,2 2-243,-2-10 108,22 101 293,-10-55-164,-3 1-1,3 59-236,-13-92 33,-1-24-18,-1 0 0,0 0 0,-1 0 0,0 1 0,0-1 0,-1 0 0,0 0 0,0 0 0,-1 0 0,-1 0 0,1-1 0,-2 4-15,4-12 2,-1 1 0,1-1 0,0 0 0,0 1 1,0-1-1,0 0 0,0 1 0,-1-1 0,1 0 1,0 1-1,0-1 0,0 0 0,-1 0 1,1 1-1,0-1 0,-1 0 0,1 0 0,0 1 1,0-1-1,-1 0 0,1 0 0,0 0 1,-1 0-1,1 0 0,-1 1 0,1-1 0,0 0 1,-1 0-1,1 0 0,0 0 0,-1 0 0,1 0 1,0 0-1,-1 0 0,1 0 0,-1 0 1,1 0-1,0-1 0,-1 1 0,1 0 0,0 0 1,-1 0-3,0-1 4,1 0 1,-1 1 0,1-1-1,-1 0 1,1 0 0,-1 0 0,1 0-1,-1 1 1,1-1 0,0 0-1,-1 0 1,1 0 0,0 0 0,0 0-1,0 0 1,0 0 0,0 0 0,0 0-1,0-1-4,1-32 23,-2-1 0,-1 0-1,-1 1 1,-3 0 0,0 0-1,-5-11-22,9 41 0,0 0 0,1 1 0,-1-1 1,-1 1-1,1-1 0,0 1 0,-1 0 0,0 0 0,1 0 0,-1 0 0,0 1 0,-1-1 0,1 1 0,0 0 0,-1 0 0,1 0 0,-1 0 0,0 1 1,0-1-1,1 1 0,-1 0 0,-4-1 0,-6 0 0,-1-1 0,1 2 0,0 0 0,-1 1 0,-9 1 0,-23 3 1,0 4 0,1 1 0,-9 4-1,-44 9 22,97-21-14,1-1 1,-1 1-1,0-1 1,0 0-1,0 0 1,0 0-1,0 0 0,0 0 1,0 0-1,0 0 1,0-1-1,0 1 1,0-1-1,0 1 1,-1-1-9,2 0 14,0 0 0,1 0 0,-1 0 0,0 0 0,0 0 0,1 0 0,-1 0 0,1 0 0,-1 0 0,1 0 0,-1-1 0,1 1 0,0 0 0,0 0 0,-1 0 0,1-1 0,0 1 0,0 0 0,0 0 0,0-1 0,0 1 0,1 0 0,-1 0 0,0-1-14,7-54 348,6-15-348,6-38 44,-18 99-37,3-24 48,-2 0 0,-1-32-55,-1 64-13,0 1 0,0-1-1,0 1 1,-1-1 0,1 1 0,0 0-1,-1-1 1,1 1 0,-1-1 0,1 1-1,-1 0 1,0-1 0,0 1 13,1 1-12,0-1 0,0 1 0,0 0 0,-1 0 1,1-1-1,0 1 0,-1 0 0,1 0 0,0 0 0,-1 0 0,1-1 0,0 1 1,-1 0-1,1 0 0,0 0 0,-1 0 0,1 0 0,0 0 0,-1 0 1,1 0-1,0 0 0,-1 0 0,1 0 0,0 0 0,-1 0 0,1 0 0,0 0 1,-1 0-1,1 1 0,0-1 0,-1 0 12,-1 1 83,1 0 0,-1 1-1,1-1 1,0 0 0,-1 1 0,1-1 0,0 1 0,0 0 0,0-1-1,0 1 1,0 0 0,0 0 0,1-1 0,-1 1 0,0 0-1,1 0 1,-1 2-83,-1 33 759</inkml:trace>
  <inkml:trace contextRef="#ctx0" brushRef="#br0" timeOffset="4760.557">5129 66 9530,'-2'-10'1472,"-3"-22"1380,5 31-2639,0-1 0,0 1 0,0-1 0,0 1-1,0-1 1,0 1 0,0-1 0,0 1 0,1-1-1,-1 1 1,0-1 0,1 1 0,0-1 0,-1 1-1,1-1-212,0 2 80,0 0 0,0 0 0,0 0 0,0 0 0,0 0-1,1 0 1,-1 1 0,0-1 0,0 0 0,0 1 0,0-1 0,0 0-1,0 1 1,0-1 0,0 1 0,0-1 0,0 1 0,-1 0-1,1-1 1,0 1 0,0 0 0,0 0 0,-1 0 0,1 0-80,40 38 378,-3 1-1,-1 2 1,14 23-378,-12-9 37,-2 0-1,-3 3 0,-2 1 1,-3 1-1,-3 1 0,-2 2 1,-4 0-1,-2 2 0,1 20-36,-9-32 32,-3 0-1,-3 1 0,-1 0 0,-3 0 0,-3 0 0,-2-1 0,-2 1 0,-3-1 1,-2-1-1,-2 0 0,-17 40-31,7-31 86,-3 0 1,-2-2 0,-27 39-87,51-93 35,1 1 1,-1 0 0,1 1-1,0-1 1,1 0-1,0 1 1,0 0 0,1 0-1,0 0 1,-1 7-36,3-13 97,0-1 1,0 1-1,0-1 1,0 1-1,0 0 0,1-1 1,-1 1-1,1-1 1,-1 1-1,1 0 1,-1-1-1,1 0 0,0 1 1,0-1-1,0 1 1,0-1-1,0 0 0,0 1 1,0-1-98,2 3 248,5 9 508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9:56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235 935 6089,'39'-28'2608,"-39"28"-2560,0 0 1,0 1 0,0-1 0,0 0 0,0 0 0,0 0 0,0 0 0,0 0 0,0 1-1,0-1 1,0 0 0,0 0 0,0 0 0,0 0 0,0 0 0,0 0 0,0 1 0,0-1-1,1 0 1,-1 0 0,0 0 0,0 0 0,0 0 0,0 0 0,0 0 0,0 0 0,0 0-1,0 0 1,1 0 0,-1 1 0,0-1 0,0 0 0,0 0 0,0 0 0,0 0-1,1 0 1,-1 0 0,0 0 0,0 0 0,0 0 0,0 0 0,0 0 0,1 0-49,-12 12 1100,0-2-578,0 1 1,1 0-1,0 1 1,0 0-1,1 1 1,1 0 0,-6 13-523,-8 20 601,-12 39-601,21-49 29,-2-1 0,-1 0 0,-12 17-29,18-35 21,8-13-11,0 1-1,-1 0 1,0-1-1,0 1 1,0-1 0,-1 0-1,0 0 1,1 0-1,-1 0 1,0-1-1,-1 1-9,5-4 2,0 0-1,0 0 0,-1 0 1,1 0-1,0 0 0,0 0 1,0 0-1,0 0 0,0 0 1,-1 0-1,1 0 0,0 0 1,0 0-1,0 0 0,0 0 1,0 0-1,-1 0 0,1 0 1,0 0-1,0-1 0,0 1 0,0 0 1,0 0-1,0 0 0,0 0 1,-1 0-1,1 0 0,0 0 1,0 0-1,0 0 0,0-1 1,0 1-1,0 0 0,0 0 1,0 0-1,0 0 0,0 0 1,0 0-1,0-1 0,0 1 1,0 0-1,0 0 0,0 0 0,0 0 1,0 0-2,-1-11 23,3-9-12,1 7-11,1 0 1,0 0 0,1 0-1,0 1 1,1 0 0,1 0-1,0 1 1,2-4-1,16-18 2,2 0 0,1 2-2,-3 3 1,-1-1 0,11-19-1,-23 31 9,-2-1 1,-1 0 0,2-4-10,-3 7 94,3-12 640,-11 27-711,0-1 0,0 1 0,0 0 0,0-1 0,1 1 0,-1-1 0,0 1 0,0 0 0,0-1 0,0 1 0,0 0 0,0-1 0,1 1 0,-1 0 0,0 0 0,0-1 0,0 1 0,1 0 0,-1-1 0,0 1 0,0 0 0,1 0-1,-1 0 1,0-1 0,1 1 0,-1 0 0,0 0 0,1 0 0,-1 0 0,0-1 0,1 1 0,-1 0 0,0 0 0,1 0 0,-1 0 0,0 0 0,1 0 0,-1 0 0,1 0 0,-1 0 0,0 0 0,1 0 0,-1 0 0,0 1 0,1-1 0,-1 0 0,0 0 0,1 0 0,-1 0 0,0 1 0,1-1 0,-1 0 0,0 0 0,0 0 0,1 1 0,-1-1 0,0 0 0,0 1 0,1-1 0,-1 0-23,14 18 595,9 37 238,-15-35-668,1 1 1,0-1-1,4 4-165,-5-12 37,36 59 206,32 37-243,-59-87 49,0-1 0,1-1 0,1 0 1,1-1-1,0-2 0,2 0 1,2 1-50,10 6 253,-16-4-114</inkml:trace>
  <inkml:trace contextRef="#ctx0" brushRef="#br0" timeOffset="596.795">1679 176 8458,'-2'-2'265,"0"1"1,0 0-1,0-1 1,0 1-1,0 0 1,0 0-1,-1 0 0,1 1 1,0-1-1,-1 1 1,1-1-1,-1 1 1,1 0-1,0-1 1,-1 1-1,1 1 1,-1-1-1,1 0 1,-1 1-266,-1 0 187,-1 0 1,1 1 0,0-1 0,0 1-1,0 0 1,0 1 0,1-1 0,-1 1 0,1-1-1,-2 3-187,-8 7 159,0 2-1,2 0 1,-1 0 0,-6 14-159,15-24 115,-19 30 58,2 2 1,2 0 0,1 1 0,2 1-1,-3 14-173,-18 69 588,5 6-588,26-106 49,-13 56 128,3 2-1,4 0 0,1 18-176,9-68 26,0 0 1,2 0-1,2 1 0,0-1 0,2-1 0,1 1 1,1-1-1,2 0 0,1 0 0,6 11-26,-9-24 40,1-1 0,0-1 0,1 0 0,1 0 0,0 0-1,1-1 1,0-1 0,1 0 0,0 0 0,0-1 0,1-1 0,1 0-1,-1-1 1,1 0 0,1-1 0,0-1 0,9 3-40,3-1 108,-1-2 1,14 1-109,-38-6 4</inkml:trace>
  <inkml:trace contextRef="#ctx0" brushRef="#br0" timeOffset="1060.982">2114 836 7570,'0'-1'227,"-1"0"0,1 0 0,-1 1 0,1-1 0,-1 0 1,1 1-1,-1-1 0,0 1 0,1-1 0,-1 1 0,0-1 1,1 1-1,-1-1 0,0 1 0,0 0 0,0-1 0,1 1 0,-1 0 1,0 0-1,0-1 0,0 1 0,0 0 0,0 0 0,1 0 1,-1 0-1,0 0 0,0 0 0,0 1 0,0-1 0,0 0 1,0 0-228,0 2 137,0-1 0,0 0 1,1 1-1,-1-1 0,0 1 1,0-1-1,1 1 0,-1-1 1,1 1-1,0 0 0,-1-1 1,1 1-1,0 0 0,0-1 1,0 1-1,0-1 0,0 1 1,1 1-138,-1 7 236,2 0 1,-1 0-1,1 0 0,1 0 1,0 0-1,0-1 1,1 1-1,1-1 1,-1 0-1,1 0 1,5 5-237,11 16 507,2-1 1,17 16-508,5 7 318,30 44 2,-26-31-103,4-2 1,42 39-218,-41-51 333,-41-39 1551,-13-12-1854,0 1 0,0-1 0,0 0 0,0 0 0,0 1-1,-1-1 1,1 0 0,0 0 0,0 1 0,0-1 0,0 0-1,-1 0 1,1 1 0,0-1 0,0 0 0,-1 0 0,1 0-1,0 1 1,-1-1 0,1 0 0,0 0 0,0 0 0,-1 0-1,1 0 1,0 0 0,-1 0 0,1 0 0,0 0 0,-1 0-1,1 0-29</inkml:trace>
  <inkml:trace contextRef="#ctx0" brushRef="#br0" timeOffset="1414.658">2551 806 8562,'-11'-5'3577,"-16"14"-2065,1 11-320,-9 11-208,-3 9-215,5 12-265,-1 4-72,2 16-192,2 10-72,-7 5-56,4-2-40,6-8-24,-2-13 40,9-19-152,9-9-456,10-21 384</inkml:trace>
  <inkml:trace contextRef="#ctx0" brushRef="#br0" timeOffset="1829.505">2799 1172 9274,'31'49'3439,"-31"-49"-3383,1 0 0,-1 0 0,0 1 0,0-1 0,1 0 0,-1 0 0,0 0-1,0 0 1,1 0 0,-1 0 0,0 0 0,1 0 0,-1 0 0,0 0 0,1 0-1,-1 0 1,0 0 0,1 0 0,-1 0 0,0 0 0,1 0 0,-1 0 0,0 0-1,0 0 1,1 0 0,-1 0 0,0-1 0,0 1 0,1 0 0,-1 0 0,0 0-1,0-1 1,1 1 0,-1 0 0,0 0 0,0 0 0,0-1 0,1 1 0,-1 0 0,0-1-1,0 1 1,0 0 0,0-1-56,12-16 1069,-6 8-585,-1 4-370,0 0-1,0 1 1,0 0 0,1 0 0,-1 0 0,1 1-1,0 0 1,0 0 0,0 0 0,1 1-1,2-1-113,2 0 35,-1 0-1,1 1 1,-1 0-1,1 1 0,0 0 1,7 1-35,-13 0 7,-1 0 0,1 1 0,0 0 0,-1 0 0,1 0 0,0 0 0,-1 1 0,0-1 0,1 1 0,-1 0 0,0 1 0,3 1-7,-4-2 3,-1 0 1,0 1-1,1-1 0,-1 0 0,0 1 0,0-1 0,0 1 0,-1 0 0,1 0 0,-1-1 0,0 1 0,1 0 0,-1 0 0,0 0 0,-1 1 0,1-1 0,-1 0 0,1 0 0,-1 1-3,0 9 9,-1 0 1,0-1-1,-1 1 0,0 0 0,-1-1 1,-1 0-1,0 0 0,0 0 0,-1 0 0,-1-1 1,-3 6-10,-13 22 42,-2-2 0,-20 22-42,-1-4 155,-37 32-155,34-37 197,-30 41-197,68-79 42,16-23 34,7-10-52,1 1-1,1 0 0,1 2 0,1 0 0,0 0 0,10-6-23,-20 19 6,0-1 0,1 1-1,0 0 1,0 0-1,0 1 1,0 0 0,0 1-1,1 0 1,0 0-1,-1 1 1,1 0 0,0 0-1,0 1 1,0 0-1,1 1 1,-1 0 0,0 0-1,0 1 1,4 1-6,16 6 37,-1 0 0,-1 2 0,16 8-37,-15-6-373,1 0 0,1-2 0,6 0 373,-3-5-383</inkml:trace>
  <inkml:trace contextRef="#ctx0" brushRef="#br0" timeOffset="2275.699">1996 498 6585,'-24'11'3465,"-9"-5"-704,12 5-825,11 3-520,4 0-255,16 0-297,11-2-56,29-5-104,17-4-80,34-9-224,3-9-112,20-3-159,2-2-25,-10 7 0,-3 6-48,-20 9-24</inkml:trace>
  <inkml:trace contextRef="#ctx0" brushRef="#br0" timeOffset="3004.232">3712 967 5905,'-9'-37'9220,"9"36"-8334,0 1-168,0 0-183,2 4-43,52 81 935,30 34-1427,-18-26 218,-49-70-146,0-1 0,14 14-72,-24-29 55,0 0 1,1 0 0,0 0-1,1-1 1,-1 0-1,1 0 1,0-1 0,8 3-56,-16-8 26,0 1 0,1-1 1,-1 1-1,0-1 0,0 1 1,0-1-1,0 0 0,0 0 1,0 1-1,1-1 0,-1 0 1,0 0-1,0 0 0,0 0 1,1-1-1,-1 1 0,0 0 1,0 0-1,0-1 0,0 1 1,0 0-1,0-1 0,0 0 1,0 1-1,0-1 0,0 1 1,0-1-1,0 0 0,0 0 1,0 0-1,0 1 0,-1-1 1,1 0-1,0 0 0,0 0 1,-1 0-1,1 0 0,-1 0 1,1 0-1,-1-1 1,0 1-1,1 0-26,1-8 100,-1 1 0,1 0-1,-1 0 1,-1-1 0,0-7-100,0 3 30,-1-116 192,-1 87-217,2 0 0,1-1 1,3 1-1,1 0 0,2 0-5,-7 42 10,2-8-114,0 0-1,0 0 1,1 1 0,2-3 104,-5 9 49,0 0-1,1 0 1,-1 0-1,0 0 0,1 0 1,-1 0-1,1 0 1,-1 0-1,1 0 1,0 1-1,-1-1 0,1 0 1,0 0-1,0 1 1,-1-1-1,1 0 1,0 1-1,0-1 0,0 1 1,0-1-1,0 1 1,-1 0-1,1-1 1,0 1-1,0 0 1,0 0-1,0-1 0,0 1 1,0 0-1,0 0 1,0 0-1,0 0 1,0 0-1,0 1 0,0-1 1,0 0-1,0 0 1,0 1-1,0-1 1,1 1-49,17 18 865</inkml:trace>
  <inkml:trace contextRef="#ctx0" brushRef="#br0" timeOffset="3478.881">4783 801 6737,'-2'-1'677,"-15"-9"3049,17 10-3585,-1-1 0,1 1 0,-1 0 0,1-1 0,-1 1-1,1 0 1,-1 0 0,1 0 0,-1 0 0,1-1 0,-1 1-1,1 0 1,-1 0 0,1 0 0,-1 0 0,1 0 0,-1 0-1,1 0 1,-1 1 0,1-1 0,-1 0 0,1 0 0,-1 0-1,1 0 1,-1 1 0,1-1 0,-1 0 0,1 1 0,-1-1-141,1 1 89,0 0 1,0 0 0,0 0 0,0 0 0,0 0-1,0 0 1,1 0 0,-1 0 0,0 0 0,0 0-1,1 0 1,-1-1 0,1 1 0,-1 0 0,1 0 0,-1 0-1,1 0 1,0-1 0,-1 1 0,1 0 0,0 0-90,1 1 238,5 7 34,1 0 0,0 0 0,1-1-1,0 0 1,0-1 0,7 5-272,64 36 677,-53-32-460,14 7-46,-2 2 1,-1 1 0,-1 2 0,-1 2 0,-2 1-1,5 8-171,0 3 108,-2 1 1,-1 3-1,-3 1 0,10 20-108,-25-26 828,-16-30-500</inkml:trace>
  <inkml:trace contextRef="#ctx0" brushRef="#br0" timeOffset="3834.2">5309 678 8050,'-6'-13'3616,"-3"13"-1951,-12 20-521,-2 2-96,-5 16-304,0 7-55,-1 12-185,4 4-88,0 6-200,1 4-56,8 10-80,-5 3-16,-6-6 0,2-4 120,-3-14-384,2-11 8,6-7 104</inkml:trace>
  <inkml:trace contextRef="#ctx0" brushRef="#br0" timeOffset="4405.275">5609 1062 6241,'0'0'2946,"0"0"-727,0 0-478,0 0-398,0 0-320,3 0-266,11 0-436,-1-1 1,1 0-1,0-1 0,0 0 1,7-3-322,-2 1 219,-1 0 0,16 0-219,-28 4 32,0 0-1,1 0 1,-1 1-1,1 0 0,-1 0 1,0 0-1,0 1 1,1 0-1,-1 0 0,1 1-31,-4-2 4,0 1 0,0 0 0,0 0 0,0 0 0,-1 0 0,1 0 0,0 1 0,-1-1 0,0 1 0,0 0 0,1-1 0,-2 1 0,1 0 0,0 0 0,-1 1 0,1-1 0,-1 0 0,0 0 0,0 1 0,0-1 0,0 0 0,-1 1 0,1-1 0,-1 1 0,0-1 0,0 1 0,0-1 0,-1 1 0,1-1 0,-1 1 0,-1 2-4,0 3 11,0 0-1,-1 1 0,-1-1 1,1-1-1,-2 1 1,1 0-1,-1-1 1,0 0-1,-1 0 1,0 0-1,0-1-10,-54 52 103,51-51-67,-1-1 1,1 0-1,-1-1 1,0 0-1,0 0 0,-3 0-36,7-4 147,11-7-61,19-8-57,-16 9-27,0 1-1,0-1 1,0 2 0,1-1 0,-1 1 0,1 0 0,0 1-1,-1 0 1,1 0 0,0 1 0,0 0 0,0 1-1,-1 0 1,4 0-2,-4 2 1,-1 0-1,1 0 1,-1 0-1,1 1 1,-1 0-1,0 0 1,-1 1-1,1 0 1,-1 0-1,0 0 0,0 1 1,0 0-1,-1 0 1,0 1-1,0-1 1,-1 1-1,2 4 0,-1-1 2,0-1-1,-2 1 0,1 0 1,-1 0-1,0 0 0,-1 0 1,0 0-1,-1 1 0,0-1 1,-1 0-1,0 1 0,0-1 0,-2 8-1,1-12 4,-1-1-1,0 1 0,0 0 0,0-1 0,0 1 0,-1-1 0,0 1 0,0-1 0,-1 0 0,1-1 0,-1 1 0,0 0 1,0-1-1,-1 0 0,1 0 0,-1 0 0,-1 0-3,-14 9 21,0-1 0,0 0 1,-19 6-22,22-10 10,-6 3 14,-2-1 1,1 0-1,-1-2 0,-16 3-24,33-9-15,1-1-1,0 0 0,-1 0 1,1-1-1,0 1 1,-1-2-1,1 1 0,-1-1 1,1 0-1,0-1 0,0 1 1,-1-2-1,1 1 1,1-1-1,-1 0 0,0 0 1,1-1-1,-4-2 16,7 4-50,1 0 1,-1-1-1,1 1 0,-1-1 1,1 1-1,0-1 0,0 0 1,-2-3 49,-5-21-243</inkml:trace>
  <inkml:trace contextRef="#ctx0" brushRef="#br0" timeOffset="4822.322">6002 32 9522,'-2'-7'1472,"-5"-14"2051,9 17-1791,8 11-116,68 61-550,-20-19-816,-2 3 0,-3 3-1,5 9-249,-20-16 40,-3 3-1,-1 0 0,-3 2 0,-2 2 1,-3 0-1,-2 2 0,-2 1 1,-3 0-1,8 47-39,-19-63 37,-3 0-1,0 0 1,-3 1 0,-2 0 0,-1-1-1,-6 29-36,2-36 79,-2 0-1,-2-1 0,0 0 0,-3-1 1,-1 0-1,-1 0 0,-2-1 0,-8 11-78,-1-6 239,-24 28-239,19-25 67,27-38-27,1 1 1,0 0 0,0 1-1,0-1 1,0 0-1,0 0 1,1 1 0,-1-1-1,1 2-40,17-3 166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0:45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601 380 2577,'-12'-65'1892,"12"64"-1590,0-1 0,0 1 0,-1-1 0,1 1 1,1-1-1,-1 1 0,0-1 0,0 1 0,0-1 0,1 1 0,-1 0 0,1-1 0,-1 1 1,1-1-1,0 1 0,0 0 0,0-1-302,0-4 3899,-13 0-1766,-1 3-1983,0 0 0,1 0 1,-2 1-1,1 1 1,0 0-1,0 1 1,0 0-1,0 1 0,-1 1 1,1 0-1,1 0 1,-1 1-1,0 1 0,-3 2-150,-24 6 143,-16 5-7,1 3 0,-3 3-136,42-15 8,-1 0 0,2 1-1,-1 1 1,1 0 0,1 1-1,0 1 1,0 0 0,-8 11-8,18-18-1,0-1 0,1 1 1,0 0-1,0 0 1,0 0-1,1 1 1,-1-1-1,1 1 1,1-1-1,-1 1 1,1 0-1,0-1 1,0 1-1,0 0 1,1 1 0,0-3-2,0-1 0,1 1 1,-1 0-1,1 0 1,0 0-1,0-1 0,0 1 1,0-1-1,1 1 0,-1-1 1,1 1-1,0-1 1,0 0-1,0 0 0,1 0 1,-1 0-1,1 0 1,-1 0-1,1-1 0,0 1 1,0-1-1,0 0 1,1 0-1,-1 0 2,11 4-2,1 0-1,0-1 1,0-1 0,0 0 0,0-1 0,0-1-1,8 1 3,5 1 0,6 1 3,0 2-1,-1 1 1,0 2 0,12 6-3,-25-7 2,0 0 0,-1 1 1,0 1-1,-1 1 0,0 1 0,-1 0 1,9 10-3,-8-7 4,-6-6 0,-1 1-1,0 0 1,-1 1-1,0 0 0,1 3-3,-9-11 3,1 0-1,-1 0 0,0 1 0,0-1 0,0 1 1,-1 0-1,0 0 0,0-1 0,0 1 0,0 0 1,-1 0-1,0 0 0,0 0 0,0 0 0,-1 0 1,1 0-1,-1-1 0,-1 3-2,0 0 4,0-1 0,-1 0 0,0 0 0,0 0 0,0 0 1,-1 0-1,0-1 0,0 1 0,0-1 0,-2 1-4,-12 12 24,-1-1 1,-4 2-25,17-14 6,-15 11 31,-1-2 0,0 0 0,-1-2 1,0 0-1,-1-1 0,0-2 0,0 0 0,-1-2 0,-1 0 1,1-2-1,-1-1 0,0-1 0,0-1 0,0-1 1,0-2-1,-19-2-37,35 2 8,0-1 1,0 0 0,0 0 0,0-1 0,1 0-1,0 0 1,-4-3-9,12 6-9,0 0-1,1-1 1,-1 1-1,0 0 1,0-1-1,1 1 1,-1-1-1,0 1 1,0-1-1,1 1 1,-1-1-1,1 1 1,-1-1 0,0 0-1,1 0 1,-1 1-1,1-1 1,0 0-1,-1 1 1,1-1-1,0 0 1,-1 0-1,1 0 1,0 0-1,0 1 1,0-1-1,-1 0 1,1 0-1,0 0 1,0 0 0,0 0-1,0 1 1,1-1-1,-1 0 1,0 0-1,0 0 1,1 0-1,-1 1 1,0-2 9,2 0-49,0 0 0,0-1 0,0 1 0,0 0 0,0 1 1,0-1-1,0 0 0,1 0 0,-1 1 0,1-1 0,1 0 49,41-17-301</inkml:trace>
  <inkml:trace contextRef="#ctx0" brushRef="#br0" timeOffset="546.894">975 820 4857,'-87'-23'2385,"86"23"-2249,-1-1 1,0 1 0,0 0-1,0 0 1,1 0 0,-1 0 0,0 0-1,0 0 1,0 0 0,0 0 0,1 1-1,-1-1 1,0 1 0,0 0-1,1-1 1,-1 1 0,0 0 0,1 0-1,-1 0 1,1 0 0,-1 0-1,1 0 1,0 0 0,-1 1 0,1-1-1,0 0 1,0 1-137,1-1 72,-1 0 0,1 0 1,-1 0-1,1 0 0,0-1 0,0 1 0,0 0 0,0 0 0,-1 0 1,1 0-1,0 0 0,1 0 0,-1 0 0,0 0 0,0 0 1,0 0-1,1 0 0,-1 0 0,0 0 0,1 0 0,-1 0 1,1 0-1,-1 0 0,1-1 0,-1 1 0,1 0 0,-1 0 0,1-1 1,0 1-1,0 0 0,-1-1 0,1 1 0,0-1 0,0 1 1,0-1-1,0 1 0,0-1-72,8 4 172,1-1 0,-1 0 0,1 0 0,0-1 0,-1-1 1,1 0-1,0 0 0,0-1 0,0 0 0,0-1 0,0 0 0,-1 0 0,1-1 0,0 0 1,-1-1-1,7-2-172,-9 2 63,1 0 1,-1-1 0,0 1-1,0-2 1,0 1 0,0-1-1,-1 0 1,0 0 0,5-5-64,-8 6 26,1 0-1,-1 0 1,0-1 0,0 1-1,-1-1 1,1 0 0,-1 0 0,0 1-1,0-1 1,-1-1 0,1 1 0,-1 0-1,0 0 1,-1 0 0,1-1-26,-1 1 14,0 0 1,-1 0-1,1 1 1,-1-1-1,0 0 1,0 0-1,0 1 1,-1-1-1,1 1 1,-1-1-1,0 1 1,-1 0-1,1 0 1,-1 0-1,0 0 1,0 0-1,0 0 1,0 1-1,-1-1 1,1 1-15,0 1 4,0 0-1,0 0 1,0 0 0,0 0 0,0 1 0,0-1 0,0 1 0,0 0 0,-1 0 0,1 0-1,0 1 1,-1-1 0,1 1 0,-1-1 0,1 1 0,0 0 0,-1 1 0,1-1-1,-1 0 1,1 1 0,0 0 0,-1 0 0,1 0 0,0 0 0,0 0 0,0 1 0,0 0-1,-3 1-3,-6 6 1,1-1 0,-1 2 0,2 0-1,0 0 1,0 1 0,0 0-1,2 0 1,-1 1 0,2 0 0,-1 1-1,2 0 1,0 0 0,0 1-1,-2 5-3,2 0 1,0 0-1,1 0 1,1 1-1,1 0 1,1 0-1,1 0 1,0 0-1,2 5 3,-1-19-2,0 0 0,1 0 0,0 0 0,0 0 0,1 0 0,0 0 0,0 0-1,0-1 1,0 1 0,1-1 0,0 1 0,0-1 0,1 0 0,0 0 0,-1 0 0,1-1 0,1 1 0,-1-1-1,1 0 1,0 0 0,0-1 0,0 1 0,3 0 2,7 3 17,0 0 1,1-2-1,0 0 0,0 0 1,0-2-1,1 0 0,-1-1 1,1 0-1,6-1-17,4-1-109,0-1 0,0-2 1,0 0-1,-1-2 0,13-4 109,31-11-245</inkml:trace>
  <inkml:trace contextRef="#ctx0" brushRef="#br0" timeOffset="893.183">1633 349 6913,'-4'-3'631,"-23"-12"1653,26 15-2172,0 0 0,0-1-1,0 1 1,0-1 0,0 1 0,0 0-1,0 0 1,0-1 0,0 1-1,0 0 1,0 0 0,0 0-1,0 0 1,0 0 0,0 1-1,0-1 1,0 0 0,0 0-1,0 1 1,0-1 0,0 0-1,0 1 1,0-1 0,0 1-1,0 0 1,0-1-112,-3 6 250,1 0 0,0 0 1,1 0-1,-1 0 0,1 1 0,0-1 0,1 1 0,0-1 1,0 1-1,0 0-250,-3 12 269,-1 11 61,1 0 0,2 0 0,1 1-1,1 0-329,9 123 659,-3-74-203,-3 14-456,-3-93 28,0 16-49,0 0 0,1 0 0,1 0 0,0 0 0,2 4 21,-3-17 32,0 0 0,1-1 0,-1 1 0,1-1 1,0 1-1,0-1 0,0 1 0,0-1 0,0 0 0,1 0 0,1 2-32,-2-3 120,0-1 0,0 1 0,0-1-1,1 0 1,-1 0 0,0 0 0,0 0 0,1 0 0,-1 0-1,1 0 1,-1-1 0,1 1 0,-1-1 0,1 0-1,-1 0 1,1 0 0,-1 0 0,1 0 0,0-1-120,29-7 1147</inkml:trace>
  <inkml:trace contextRef="#ctx0" brushRef="#br0" timeOffset="1268.686">1866 241 9170,'-5'-38'5578,"10"135"-3364,-2-57-1890,-1 1 0,-2 7-324,-2-14 117,-1 17 220,-5 25-337,5-53 51,-4 18 59,2-1 0,1 21-110,3-35 30,1-1 1,1 1 0,1-1-1,2 0 1,0 0 0,2 3-31,5 2 63,-8-24-255,0 0 0,-1 0 0,0 0 0,0 1-1,-1-1 1,1 1 0,-1 0 0,-1 4 192,1-9-577</inkml:trace>
  <inkml:trace contextRef="#ctx0" brushRef="#br0" timeOffset="1640.793">1394 723 8746,'-31'0'3425,"7"-7"-2025,12 0 0,21 0-256,12-4-47,23 0-497,14 3-128,19-8-160,9 2-112,11 0-128,-11-2 0,-4 9 16,-9 1-176,-16 9-3513,-4 1 2673</inkml:trace>
  <inkml:trace contextRef="#ctx0" brushRef="#br0" timeOffset="1641.793">2130 573 6593,'57'-38'2785,"-58"35"-1297,4 5-31,2 10-73,-1 12-104,3 18-456,-5 5-256,1 15-327,-3 0-89,-2-5-80,1 1 0,-1-15 8,5-7 80,6-9-552,-4-9-377,8-10 473</inkml:trace>
  <inkml:trace contextRef="#ctx0" brushRef="#br0" timeOffset="1987.946">2274 179 9130,'-28'-72'3777,"11"27"-2569,9 14-176,11 10-752,9 12 136,8 13-120,8 13-144</inkml:trace>
  <inkml:trace contextRef="#ctx0" brushRef="#br0" timeOffset="2364.225">2528 628 3273,'-2'0'213,"1"0"1,0-1 0,-1 1 0,1 0-1,0 0 1,-1 0 0,1 0 0,0 0 0,-1 0-1,1 0 1,0 1 0,0-1 0,-1 0-1,1 1 1,0-1 0,-1 1 0,1-1-1,0 1 1,0 0 0,0 0 0,0-1-1,0 1 1,0 0 0,0 0 0,0 0-1,0 0 1,0 0 0,0 0 0,1 0-1,-1 0 1,0 0 0,1 1 0,-1-1-1,1 0 1,-1 0 0,1 1 0,0-1-1,-1 1-213,0 6 585,1 0-1,0 0 1,0-1-1,1 1 1,0 0-1,1 4-584,0 6 43,2 0 110,0 0-1,1 1 1,1-1 0,1-1 0,2 5-153,-2-7 77,0 0 0,-2 1 0,0 0 0,-1 0 0,0 1 0,0 9-77,-4-25 16,0-1-1,0 1 0,0-1 0,0 0 0,0 1 0,0-1 0,0 1 1,0-1-1,0 1 0,0-1 0,0 1 0,0-1 0,0 0 0,0 1 0,0-1 1,0 1-1,-1-1 0,1 1 0,0-1 0,0 0 0,0 1 0,-1-1 1,1 1-1,0-1 0,-1 0 0,1 1 0,0-1 0,-1 0 0,1 0 0,-1 1-15,-11-6 364,-10-20 85,17 16-380,0 0-1,1 0 0,0-1 0,0 0 0,1 0 0,1 0 0,0 0 0,0 0 1,1-1-1,-1-8-68,2 4 17,0 1 0,1 0 1,0 0-1,1-1 1,1 1-1,0 1 0,4-12-17,-2 15-2,0 0-1,1 0 1,0 1-1,1-1 1,0 1 0,0 1-1,1-1 1,0 1-1,1 0 1,-1 1-1,1 0 1,1 1-1,0 0 1,-1 0-1,2 1 1,-1 0 0,1 1-1,-1 0 1,1 1-1,0 0 1,1 0-1,-1 1 1,0 1-1,1 0 1,10 1 2,-16 0 0,0 1-1,0 1 1,0-1 0,0 1 0,0 0-1,-1 0 1,1 0 0,-1 1 0,1 0-1,-1 0 1,0 0 0,0 1 0,0 0-1,-1 0 1,1 0 0,-1 0 0,0 1-1,0-1 1,-1 1 0,1 0 0,-1 1-1,2 3 1,5 14 6,-1-1 0,-1 1-1,-1 0 1,-1 1 0,0 6-6,12 45-8,-13-58-347,0-1 0,1 0 0,1-1 0,1 1 0,6 10 355,7-5-561</inkml:trace>
  <inkml:trace contextRef="#ctx0" brushRef="#br0" timeOffset="2861.707">3432 701 4049,'-1'-12'992,"-1"0"-1,1 1 1,-2-1-1,0 0 1,0 1 0,-1 0-1,-2-4-991,4 11 219,0-1-1,-1 1 0,1 0 1,-1 1-1,0-1 0,0 0 1,0 1-1,0 0 0,-1 0 1,1 0-1,-1 0 0,0 0 0,0 1 1,0 0-1,0-1 0,0 1 1,0 1-1,-1-1 0,1 1 1,-1 0-219,-5-2 165,1 2 1,-1-1 0,0 2 0,0-1 0,1 1 0,-1 1 0,0-1 0,0 2-1,1-1 1,-1 2 0,0-1-166,3 0 28,0 1 0,1 0 0,-1 0 1,1 0-1,-1 1 0,1 0 0,0 0 0,0 0 0,1 1 0,-1 0 0,1 0 0,0 0 0,1 1 0,-1 0 0,-1 3-28,-3 7 21,0 0-1,1 1 0,1 0 0,1 0 0,-4 13-20,8-21 1,0 0-1,0 1 0,0-1 0,1 0 1,1 0-1,0 1 0,0-1 0,0 0 1,1 0-1,1 1 0,0-1 0,1 5 0,-1-9-1,0 0 0,1-1-1,-1 1 1,1-1-1,0 1 1,0-1-1,0 0 1,1 0-1,0 0 1,-1-1 0,1 1-1,0-1 1,1 0-1,0 0 2,3 2 0,-1-1 0,1-1-1,0 1 1,1-2 0,-1 1-1,0-1 1,1 0 0,2 0 0,14 0 12,0-1 1,-1-1 0,1-1 0,-1-1 0,19-4-13,-29 4 15,0 0-1,0-1 1,-1-1 0,1 0 0,-1-1-1,5-3-14,-15 7 7,0-1-1,0 0 0,0 0 1,0 0-1,0 0 0,0-1 0,0 1 1,0-1-1,-1 1 0,0-1 1,1 0-1,-1 0 0,0 0 1,0-1-1,-1 1 0,1 0 0,-1-1 1,0 1-1,0-1 0,0 1 1,0-1-1,0 0 0,-1 1 1,1-1-1,-1 0 0,0 1 1,-1-2-7,-1-9 14,0-1 0,-2 1 0,0-1 0,0 1 0,-1 0 0,-1 1 1,0 0-1,-1 0 0,-1 0 0,0 0 0,0 1 0,-1 1 1,-1-1-15,9 11-2,1 0 0,-1 1 1,1-1-1,-1 0 1,0 0-1,1 1 1,-1-1-1,0 0 1,0 1-1,1-1 0,-1 1 1,0-1-1,0 1 1,0-1-1,0 1 1,0 0-1,1-1 1,-1 1-1,0 0 0,0 0 1,0 0-1,0-1 1,0 1-1,-1 0 2,2 1-2,-1 0-1,1-1 0,-1 1 1,1 0-1,0 0 1,-1 0-1,1-1 0,0 1 1,0 0-1,-1 0 1,1 0-1,0-1 1,0 1-1,0 0 0,0 0 1,0 0-1,0 0 1,0 0-1,0-1 0,0 1 1,1 0 2,0 11-21,2 1 1,0-1-1,2 7 21,7 10 5,1 0 1,1-1-1,2-1 0,1 0 0,8 9-5,-2-3 37,-2 1 0,-1 1 1,3 10-38,-4 9 144,-1 0 1,-3 0 0,-2 4-145,-7-31 72,-1-7 27,-1-1-1,-1 1 1,-1 0-1,0 20-98,-2-31 48,-1 0 0,0 0 0,-1 0 0,0 0 0,0 0 0,-1 0 0,0 0 0,-1-1 0,0 1 0,0-1 0,0 0 0,-2 0-48,-3 5 98,0-2 0,-1 1 0,0-1 0,-1-1 1,0 1-1,-1-2 0,-4 3-98,-14 8 326,-1-1 0,-18 7-326,32-18 45,0-1 1,0 0-1,0-1 1,-1-1-1,0-1 0,-1 0 1,1-1-1,0-1 1,-1-1-1,1-1 0,-1 0 1,1-2-1,-9-1-45,13 1-4,1-1-1,0-1 1,-1 0-1,2-1 1,-1 0-1,0-1 1,1 0-1,0-1 1,1 0-1,-1-1 1,1 0-1,1-1 1,0 0-1,0-1 1,1 0-1,0-1 1,0 1-1,-1-5 5,6 8 30,0 1 0,0 0 0,1-1 0,-1 0 0,2 0 0,-1 0 0,1 0 0,0 0 0,0 0 0,1 0 0,0-1 0,1 1 0,-1-1 0,1 1 0,1-1 0,0-2-30,2-3 73,0 1-1,1-1 1,3-6-73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0:49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113 678 4945,'-88'-93'2777,"66"73"-723,22 20-2013,0 0-1,0 0 0,0 0 1,0 0-1,0 0 0,0 0 1,0 0-1,0 0 0,-1 0 1,1 0-1,0 0 0,0 0 1,0 0-1,0 0 0,0 0 1,0 0-1,0 0 0,0 0 1,0 0-1,0 0 0,0 0 1,0 0-1,-1 0 0,1 0 1,0 0-1,0 0 0,0 0 1,0 0-1,0 0 0,0 0 1,0 0-1,0 0 0,0 0 1,0 0-1,0 0 0,0 0 1,0 0-1,-1 0 0,1 0 1,0 0-1,0 0 0,0 0 1,0 0-1,0 1 0,0-1 1,0 0-1,0 0 0,0 0 1,0 0-1,0 0 0,0 0 1,0 0-1,0 0 0,0 0 1,0 0-1,0 0 0,0 1 1,0-1-1,0 0 0,0 0 1,0 0-1,0 0 0,0 0 1,0 0-1,0 0 0,0 0 1,0 0-1,0 0-40,0 2 548,0-2 576,2 2-136,48 53 628,-24-28-1233,-1 2 0,11 17-383,23 41 335,-26-37-144,2-2-1,7 4-190,-30-38-50,1 0-1,1-1 1,0-1 0,1 0-1,1 0 1,0-2 0,0 0-1,12 5 51,-14-10-890,-4-3 277</inkml:trace>
  <inkml:trace contextRef="#ctx0" brushRef="#br0" timeOffset="335.472">439 504 7186,'-12'-7'3160,"-10"18"-1471,-3 11-505,1 10-168,-1 3-184,-6 13-208,4 10-120,2 12-175,2 11-73,0-6-120,-5-8-56,3-11-16,3-10 96,11-6-520,2-9-377,12-9 481</inkml:trace>
  <inkml:trace contextRef="#ctx0" brushRef="#br0" timeOffset="689.508">714 946 7338,'25'-43'3184,"-32"41"-1527,3 4-169,-1 3-48,5 9-224,0 7-327,1 4-145,9 13-160,-2 0-112,6 6-176,-3 1-56,-2-2-136,-1-1-16,-4 0 168,-2-5-120,0 1 368,0-9-304</inkml:trace>
  <inkml:trace contextRef="#ctx0" brushRef="#br0" timeOffset="1279.858">1191 541 6769,'-12'-1'3521,"-1"1"-1400,16 1-601,5 2-168,8-3-512,13 0-63,10-3-265,10-1-104,10 0-232,-13-3-80,4 1 144,-6 1-200,0 3-728,2 2-528,-18 2 599</inkml:trace>
  <inkml:trace contextRef="#ctx0" brushRef="#br0" timeOffset="1623.821">1286 868 8170,'-12'3'4129,"12"8"-1585,7-4-807,9-5-305,19-2-616,7-9-208,6 0-336,2 2-112,-1 6 16,-2 0-136,0-2 3177,-1 6-2377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0:53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243 166 3065,'80'-43'2003,"-78"42"-1877,-1 1 0,0-1 0,0 0 1,1 0-1,-1 0 0,0 0 0,0 0 1,0 0-1,0 0 0,0 0 0,0-1 1,0 1-1,-1 0 0,1 0 0,0-1 1,0 0-127,-4-12 1518,2 10-1043,0 0-120,-1 0 1,1 0 0,-1 0 0,0 0 0,0 0 0,0 0-1,0 0 1,-1 1 0,1-1 0,-1 1 0,0-1 0,0 1-1,0 0 1,-1 0 0,1 1 0,-1-1 0,0 1 0,-3-2-356,3 2 110,-1 0 0,0 1 0,0-1 0,0 1 0,0 0 0,0 1 0,0-1 1,0 1-1,0 0 0,0 0 0,0 1 0,0-1 0,0 1 0,0 0 1,0 1-1,-3 0-110,-5 3 65,1 1-1,0 0 1,0 1 0,0 0 0,1 1 0,0 0 0,1 0-1,0 2 1,0-1 0,1 1 0,0 0 0,1 1 0,0 0 0,1 0-1,0 1 1,-5 11-65,8-14 18,0 0 1,1 1-1,0 0 0,0 0 0,1 0 0,0 0 0,1 0 1,0 0-1,1 0 0,0 7-18,1-9 20,0 0 1,1 0-1,0 0 1,0-1-1,0 1 1,1-1-1,0 0 1,1 1-1,-1-1 1,1-1-1,1 1 0,-1-1 1,1 1-1,3 1-20,3 3 13,0-1-1,1-1 0,0 0 1,0 0-1,1-1 0,0-1 1,1 0-1,-1-1 1,1 0-1,0-2 0,1 1 1,4 0-13,2-1 442,-1 0 0,1-1 1,0-2-1,0 0 1,-1-1-1,1 0 0,0-2 1,15-3-443,35-16 1364</inkml:trace>
  <inkml:trace contextRef="#ctx0" brushRef="#br0" timeOffset="682.93">931 191 3905,'1'-4'558,"-1"0"0,0 0 0,1 1 0,-1-1 0,-1 0-1,1 0 1,0 0 0,-1 1 0,0-1 0,0 0 0,0 1 0,0-1 0,-1 0 0,1 1 0,-1 0 0,0-1 0,0 1 0,-2-2-558,2 2 162,0 1 0,-1-1-1,1 1 1,-1-1 0,1 1 0,-1 0 0,0 0 0,0 0 0,0 1-1,0-1 1,-1 1 0,1 0 0,0-1 0,0 1 0,-1 1 0,1-1-1,-1 0 1,1 1 0,-1 0 0,-2 0-162,-2 0 70,-1 1-1,1 1 1,0-1 0,0 1-1,0 1 1,0-1-1,0 1 1,0 1 0,0-1-1,1 2 1,0-1 0,0 1-1,-2 1-69,1 1 19,0 0 0,0 1 0,0-1 0,1 2 0,0-1 0,0 1 0,1 0 0,0 1 0,1-1 0,0 3-19,1-4-9,1 0 0,0 0 0,0 0 0,1 1 0,0 0 0,1-1 0,0 1 0,0 0 0,1 0 0,0-1 1,0 1-1,1 4 9,1-6 1,-1-1 0,1 1 0,0 0 0,1-1 0,-1 1 0,1-1 0,1 0 0,-1 0 0,1 0 0,0 0 0,0-1 0,1 0 0,-1 0 0,1 0 0,1 0 0,3 2-1,-5-3 3,1-1 0,0 0 0,0 0-1,1-1 1,-1 0 0,0 0 0,1 0 0,-1 0-1,1-1 1,0 0 0,-1 0 0,1 0 0,0-1-1,-1 0 1,1 0 0,0-1 0,0 1 0,-1-1-1,1 0 1,0-1 0,-1 1 0,1-1 0,-1 0-1,0-1 1,1 0-3,2-1 10,-1 0-1,0 0 0,0-1 1,0 0-1,-1 0 0,1-1 1,-1 0-1,-1 0 1,1-1-1,-1 1 0,0-1 1,-1 0-1,1 0 0,-1-1 1,-1 1-1,1-1 1,-1-1-10,-1 2 8,-1 0 1,0 0 0,0 0 0,-1 0-1,1 0 1,-2 0 0,1 0-1,-1 0 1,0 0 0,-2-7-9,-1-2 14,-1 1 0,0 0-1,-1 0 1,-2-2-14,-5-5 0,7 19-10,5 15-14,4 0 20,0 1-1,0-1 1,1 0 0,0-1 0,1 1 0,0-1 0,1 1 0,0-2 0,1 1 0,0-1-1,1 0 1,4 4 4,2 1 342,0-1-1,1 0 1,1-1-1,0-1 0,1-1 1,0 0-1,10 4-341,25 8 834</inkml:trace>
  <inkml:trace contextRef="#ctx0" brushRef="#br0" timeOffset="1496.122">1365 241 5809,'-53'-109'2689,"35"64"2022,19 87-2479,0 22-1618,-1-34-413,1-1-1,1 1 0,4 17-200,-5-40 13,1 1 1,0 0-1,1-1 1,-1 1-1,1-1 1,1 0-1,-1 0 1,1 0-1,1-1 1,-1 1-1,1-1 1,0 0-1,0 0 1,1-1-1,4 4-13,-7-7 6,0 0-1,0 1 0,0-2 1,0 1-1,1 0 1,-1-1-1,1 1 0,-1-1 1,1 0-1,0 0 0,-1 0 1,1-1-1,0 1 1,0-1-1,-1 0 0,1 0 1,0 0-1,0-1 0,-1 1 1,1-1-1,0 0 1,1 0-7,1-2 17,-1 1 0,1-1 0,0-1-1,-1 1 1,1-1 0,-1 1-1,0-1 1,0-1 0,-1 1 0,1-1-1,-1 0 1,3-4-16,1-1 22,0 0 0,-1-1-1,0 0 1,-1 0 0,0 0 0,0-1-1,-1 0 1,-1 0 0,0 0 0,-1 0 0,0-1-1,0-10-21,-2-14 76,-5-35-76,1 14 67,3 43 9,0 18 35,1 27 30,-1-1-82,1 0-1,2 0 0,1 0 1,7 27-59,-7-43 8,0 0 0,0-1 1,1 0-1,0 0 0,1 0 1,1-1-1,0 1 0,0-1 1,1-1-1,1 0 0,0 0 1,6 5-9,-6-7 145,1 0 1,1 0 0,-1-1 0,1-1 0,1 0 0,-1 0 0,1-1 0,0 0 0,0-1 0,1-1 0,-1 0 0,1 0-146,51 5 718</inkml:trace>
  <inkml:trace contextRef="#ctx0" brushRef="#br0" timeOffset="1931.591">2337 36 6977,'-2'-3'282,"0"1"-1,0-1 1,0 1-1,0-1 1,0 1-1,-1 0 0,1 0 1,-1 0-1,0 0 1,1 0-1,-1 0 1,0 1-1,0 0 0,0-1 1,0 1-1,0 0 1,0 0-1,-1 1 1,1-1-1,0 1 0,0 0 1,0-1-1,-1 1 1,1 1-1,0-1 1,0 0-1,-1 1 0,1 0 1,0 0-1,0 0 1,-1 0-282,-6 2 223,1 1 1,-1 0 0,1 0-1,0 1 1,1 0 0,-1 0-1,1 1 1,0 1-1,-5 4-223,4-2 109,0-1-36,0 0-1,1 1 1,0 0-1,0 0 1,1 1 0,-5 9-73,11-16 3,0-1-1,0 0 1,0 1 0,0-1 0,1 0 0,-1 1 0,1-1 0,0 1 0,-1-1 0,1 1 0,0-1 0,0 1 0,1-1 0,-1 0-1,0 1 1,1-1 0,0 1 0,-1-1 0,1 0 0,0 1 0,0-1 0,0 0 0,1 0 0,-1 0 0,0 0 0,1 0 0,-1 0 0,1 0-1,0 0 1,0-1 0,0 1 0,0 0 0,0-1 0,0 0 0,0 1 0,2-1-3,5 4 3,0-1 0,0 0 0,0 0 0,1-1-1,0-1 1,-1 1 0,1-2 0,1 1-3,17 3 10,15 3 7,33 7 4,-69-13-19,-1 0 0,1 0-1,-1 1 1,1 0 0,-1 0-1,0 0 1,0 1 0,-1 0 0,3 2-2,-7-5 0,1 0 0,-1 1 0,1-1 0,-1 1 0,0 0 0,0-1 0,0 1 0,0 0 0,0-1 0,0 1 0,0 0 0,-1 0 0,1 0 0,0 0 0,-1 0 1,0 0-1,1 0 0,-1 0 0,0 0 0,0 0 0,-1 1 0,1 1 1,-1 0 1,0 0-1,0 0 1,-1 0-1,1 0 1,-1-1-1,0 1 1,0 0-1,0-1 1,-2 3-2,-6 5 8,0 1 0,-1-1 0,0-1 1,0 0-1,-5 2-8,-8 7 22,-1-2 0,0-1 0,-16 6-22,33-17 10,0-2 1,0 1-1,0-1 0,-1 0 1,1-1-1,-1 0 0,0 0 1,0-1-1,1 0 0,-1-1 1,0 0-1,0 0 0,0-1 1,-2 0-11,9 1 153,-1-1 1,1 0 0,0 1 0,-1-1 0,1 0 0,0-1-1,-1 1 1,1 0 0,0 0 0,0-1 0,0 1 0,0-1-1,1 0 1,-1 0 0,0 0 0,1 1 0,-1-1 0,1-1-1,0 1 1,-1-1-154,-2-19 1322</inkml:trace>
  <inkml:trace contextRef="#ctx0" brushRef="#br0" timeOffset="2516.439">2760 262 2841,'-52'-33'1861,"41"28"231,12 7-697,10 7 188,-10-8-1232,4 1 50,-1 0-1,0-1 0,0 0 0,1 0 1,-1 0-1,1-1 0,-1 1 0,1-1 1,-1 0-1,1 0 0,-1 0 0,1-1 1,2 0-401,11-3 665,-1 0 1,11-5-666,-21 7 54,0-1-1,0 1 1,-1-2-1,1 1 1,-1-1-1,0 0 1,0 0-1,0 0 0,-1-1 1,2-2-54,-6 6 9,1 0-1,-1-1 1,0 0 0,0 1 0,0-1 0,0 1-1,0-1 1,-1 0 0,1 0 0,0 0 0,-1 1-1,1-1 1,-1 0 0,0 0 0,0 0 0,0 0-1,0 0-8,0-1 10,0 1 0,-1 0-1,0-1 1,0 1 0,1 0-1,-1 0 1,0 0 0,-1 0-1,1 0 1,0 0-1,-1 0 1,1 0 0,-1 1-1,1-1 1,-1 0 0,0 1-1,-1-2-9,-1 0 10,-1-1 0,1 1 0,-1 0-1,0 1 1,0-1 0,0 1 0,0-1-1,0 2 1,0-1 0,-1 0 0,1 1-1,-1 0 1,1 0 0,-1 1 0,1 0-1,-1 0 1,-3 0-10,2 1 4,-1 1 0,1 0-1,0 0 1,0 0 0,0 1-1,0 0 1,1 0 0,-1 1-1,1 0 1,-1 0-1,1 0 1,-2 3-4,-1 0 0,1 2 0,0-1 0,0 1 0,1 0 0,0 0 1,0 1-1,1 0 0,0 0 0,1 0 0,0 1 0,1 0 0,0 0 0,0 0 0,2 1 0,-1-1 0,0 10 0,3-13 6,0 1 0,1-1 1,0 0-1,0 1 0,1-1 0,0 0 0,1 0 1,0 0-1,0 0 0,0-1 0,1 1 0,0-1 0,1 0 1,-1 0-1,1 0 0,1-1 0,-1 0 0,1 0 1,0 0-1,1-1 0,-1 1 0,1-1 0,0-1 0,0 0 1,1 0-1,-1 0 0,1-1 0,0 0 0,0 0 1,7 1-8,0-2-3,0 0 0,1-1 0,-1-1 0,0 0 0,0-1 0,0-1 0,0 0-1,0-1 1,0-1 0,9-3 4,38-14-89</inkml:trace>
  <inkml:trace contextRef="#ctx0" brushRef="#br0" timeOffset="2922.049">3544 67 7482,'-2'-4'401,"0"1"0,1 0 0,-1-1 0,-1 1 1,1 0-1,0 0 0,-1 0 0,1 1 0,-1-1 1,0 1-1,0-1 0,0 1 0,0 0 0,-1 0 0,1 0 1,0 1-1,-1-1 0,1 1 0,-4-1-401,2 1 245,0 0 0,-1 1-1,1 0 1,0 0 0,-1 0 0,1 1-1,0-1 1,-1 1 0,1 0 0,0 1-1,0 0 1,-5 1-245,-3 3 151,-1 1 0,2 1 1,-1-1-1,1 2 0,0 0 0,0 0 0,1 1 0,1 1 0,-7 8-151,15-17 7,0 0-1,0 0 1,1 0-1,0 0 1,-1 0-1,1 0 1,0 1-1,0-1 1,0 0-1,0 1 1,0-1-1,1 1 1,-1-1-1,1 1 1,0-1-1,-1 1 1,1-1-1,1 1 0,-1 0-6,0 0 2,1-1 0,0 0 0,0 1-1,0-1 1,0 0 0,0 0-1,1 0 1,-1 0 0,1 0-1,-1 0 1,1 0 0,0 0-1,0-1 1,0 1 0,0 0-1,0 0-1,9 4 2,0 0 0,-1-1-1,2 0 1,-1-1 0,0 0-1,1-1 1,3 1-2,-10-3 1,30 7 15,21 9-16,-46-13 4,0 0-1,0 1 0,-1 0 0,1 0 0,-1 1 1,0 1-1,4 3-3,-10-8 1,-1 1 1,1-1-1,0 1 1,-1 0-1,0 0 1,0 0-1,0 0 0,0 1 1,0-1-1,-1 0 1,0 1-1,1-1 1,-1 1-1,0-1 1,-1 1-1,1 0 1,0 2-2,-1 0 3,-1 0 0,1 0 1,-1 0-1,0-1 1,0 1-1,-1-1 0,0 1 1,0-1-1,0 1 1,-3 4-4,-2 2 9,-1 0 1,0 0 0,0-1-1,-2 0 1,1-1-1,-1 0 1,-1 0 0,0-1-1,0 0-9,0-1 13,0-1 0,0 0 0,-1-1-1,1 0 1,-1-1 0,-1 0 0,1-1-1,-8 1-12,15-4 9,1 0-1,0 0 1,-1-1-1,1 0 0,-1 1 1,1-2-1,-1 1 1,1 0-1,-1-1 1,1 0-1,0 0 1,-1-1-1,1 1 0,0-1 1,0 0-1,0 0 1,0 0-1,0 0 1,0-1-1,1 1 0,-1-1 1,1 0-1,0 0 1,0-1-1,0 1 1,-1-1-9,-7-19 317,7 4-148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1:03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71 588 5769,'0'0'146,"0"0"0,-1-1-1,1 1 1,0 0 0,0-1 0,0 1-1,0 0 1,0-1 0,-1 1 0,1 0-1,0 0 1,0-1 0,-1 1 0,1 0-1,0 0 1,0-1 0,-1 1 0,1 0-1,0 0 1,0 0 0,-1-1 0,1 1-1,0 0 1,-1 0 0,1 0 0,0 0-1,-1 0 1,1 0 0,0 0 0,-1 0-1,1 0 1,0 0 0,-1 0 0,1 0-1,0 0 1,-1 0 0,1 0 0,0 0 0,-1 0-1,1 0 1,-1 1-146,-14 6 2847,11 1-2506,0 0-1,0 1 0,0 0 1,1 0-1,0 0 0,1 0 0,0 1 1,1-1-1,-1 0 0,2 8-340,-2-3 153,1-8-120,-6 55 372,3 15-405,3-57 24,2-1 0,0 1 1,1-1-1,1 1 1,1-1-1,2 6-24,-5-18 6,1 0-1,1-1 1,-1 0 0,1 1 0,0-1-1,0 0 1,0 0 0,1 0-1,1 1-5,-3-4 4,0 0-1,1 0 1,-1 0-1,0 0 1,1-1-1,-1 1 0,1-1 1,-1 0-1,1 0 1,0 0-1,-1 0 1,1 0-1,0 0 0,0-1 1,0 1-1,0-1 1,-1 0-1,1 0 1,0 0-1,2 0-3,7-2 16,0-1 0,0 0 0,-1 0-1,1-1 1,-1-1 0,0 0 0,7-4-16,6-5 40,-1-1 0,19-15-40,-31 20 10,0 1-1,-1-2 1,-1 1 0,1-1 0,-2-1-1,1 0 1,-2 0 0,0-1 0,0 1 0,-1-2-1,0 1 1,-2-1 0,1 1 0,-1-5-10,4-19 52,-2-1 0,-2 0 0,-1 0 0,-3-29-52,0 57 86,-1 12 29,-1 18 28,0 6-121,2-1 0,1 0-1,1 0 1,2 1 0,0-2 0,1 1-1,2 0 1,8 20-22,-10-32-29,1 0 0,0 0 0,1-1 0,0 0 0,1-1 0,1 1 0,0-2 0,0 1 0,1-1 0,0-1 0,1 1 0,0-2 0,0 0 0,1 0 0,0-1 0,13 6 28,7-1-180</inkml:trace>
  <inkml:trace contextRef="#ctx0" brushRef="#br0" timeOffset="463.117">726 625 8474,'-1'0'238,"0"1"1,0-1-1,0 1 0,0 0 1,-1 0-1,1-1 1,0 1-1,0 0 1,1 0-1,-1 0 0,0 0 1,0 0-1,0 0 1,1 0-1,-1 1 0,0-1 1,1 0-1,-1 0 1,1 1-1,0-1 1,-1 0-1,1 0 0,0 1 1,0-1-1,0 0 1,0 1-239,0 5 76,0 0 1,1 0 0,0 0 0,2 7-77,1 8 773,1 22-14,12 73 440,-13-99-1069,0 0-1,1 0 1,1 0 0,1-1 0,2 2-130,-3-9 189,-4-22-29,-3-10-57,-1 1-1,-1-1 0,-4-12-102,-4-33 69,8 42-57,0 5 18,1-1-1,0 0 0,2 1 1,0-1-1,3-15-29,-2 31 4,0-1 1,1 0-1,0 1 1,-1 0-1,2-1 1,-1 1 0,0 0-1,1 0 1,0 0-1,0 1 1,1-1-1,-1 1 1,1-1-1,0 1 1,0 0-1,1 1 1,-1-1-1,1 1 1,-1 0 0,1 0-1,0 0 1,0 0-1,2 1-4,0-1 0,-1 1 1,0-1-1,1 2 0,0-1 0,-1 1 0,1 0 0,0 0 1,0 1-1,0 0 0,-1 0 0,1 1 0,0-1 1,0 2-1,-1-1 0,4 2 0,-1 0 1,-1 0-1,0 1 1,0 0 0,0 1-1,0 0 1,-1 0 0,1 0-1,-1 1 1,-1 0 0,6 7-1,-1-1 1,-1 1 0,-1 0 1,0 1-1,-1-1 0,0 2 1,-1-1-1,0 1 0,-2 0 1,0 1-1,0-1 0,-2 1 0,2 13-1,-3-6 43,0 0 0,-2 0 0,-1 1-1,-3 16-42,2-30-59,1-1 1,1 1-1,0-1 0,0 6 59,0-13-128,1 0 0,-1 0 0,0 0 0,1 0 0,-1 1-1,1-1 1,0 0 0,-1 0 0,1 0 0,0 0 0,0 0 0,1-1-1,-1 1 1,0 0 0,0 0 0,1-1 0,-1 1 0,1-1 0,0 1-1,-1-1 1,1 0 0,1 1 128,18 6-967</inkml:trace>
  <inkml:trace contextRef="#ctx0" brushRef="#br0" timeOffset="844.06">1382 559 8810,'-10'1'3761,"6"6"-2241,1 14-472,2 7 144,1 15-311,7 2-81,-2 7-312,4 1-136,2-9-224,-8 1-40,6-5 80,-3-8-120,-5-6-472,9-4 1384,4-10-912</inkml:trace>
  <inkml:trace contextRef="#ctx0" brushRef="#br0" timeOffset="845.06">1251 170 11186,'-13'-39'4401,"6"9"-3368,7 16-345,3 3-264,1 9-328,7 13-272,9 8 144</inkml:trace>
  <inkml:trace contextRef="#ctx0" brushRef="#br0" timeOffset="1216.111">1746 80 9346,'9'-71'5033,"-5"62"-3645,1 15-293,1 18-13,3 113 449,-5-70-935,8 49-596,29 73 210,1 1-22,-37-151-371,0-1 1,-3 1-1,-1 0 1,-2 0 182,-1-5-818,-7-8 245</inkml:trace>
  <inkml:trace contextRef="#ctx0" brushRef="#br0" timeOffset="1561.51">1623 523 11971,'-7'-11'4697,"16"2"-3329,10 1-392,23-2-336,10 2-216,15 2-168,2-1-64,5 3 192,2 1 833,2 3-825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1:02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52 9482,'-39'-51'7303,"40"67"-5964,25 118-69,-9-53-832,-4 0 0,-1 31-438,-10-2 456,-7 29-456,1-48 137,4-78-101,-2 26 19,2-37-80,1 1 1,-1-1-1,0 1 0,0-1 0,1 0 0,0 1 0,-1-1 0,1 0 0,0 1 0,0-1 0,0 0 0,1 2 25,-1-4 2,-1 1 0,1-1 0,-1 1 0,1-1 0,-1 0 0,1 1 1,-1-1-1,1 0 0,-1 1 0,1-1 0,0 0 0,-1 0 0,1 0 0,-1 0 0,1 1 0,0-1 0,-1 0 0,1 0 0,-1 0 0,1 0-2,14-4-76</inkml:trace>
  <inkml:trace contextRef="#ctx0" brushRef="#br0" timeOffset="382.404">0 573 9810,'20'-19'4041,"6"8"-2345,6-2-495,3 2-73,4-1-408,21-2-440,4 4-96,2 1-32,4 8-88,-20 2-4201,-4 5 3129</inkml:trace>
  <inkml:trace contextRef="#ctx0" brushRef="#br0" timeOffset="724.56">795 477 8530,'-34'1'5292,"18"-1"-4571,0 1 0,0 1 0,-4 2-721,14-3 146,0 1 0,1 1 0,-1-1 0,1 1 0,0 0 0,0 0 0,0 0 1,0 1-1,0 0 0,1 0 0,0 0 0,0 0 0,0 1 0,0-1 0,1 1 0,-1 0 0,1 0 1,0 2-147,-1 1 40,0-1 0,1 0 0,0 1 0,1 0 0,0-1 0,0 1 0,1 0 1,-1 0-1,2 0 0,-1 0 0,1 1 0,1 4-40,1-5 11,-1 0-1,2-1 1,-1 1-1,1-1 1,0 1 0,1-1-1,0 0 1,0 0-1,0 0 1,1-1 0,0 0-1,0 0 1,1 0-1,0 0 1,0-1-1,0 0 1,0 0 0,1-1-1,0 1 1,0-2-1,0 1 1,1-1 0,1 1-11,0 0 9,0-1 0,0 0 0,0-1 0,0 0 1,1 0-1,-1-1 0,1 0 0,-1-1 1,1 0-1,-1 0 0,0-1 0,1 0 0,-1-1 1,0 0-1,1 0 0,-1-1 0,-1 0 1,1-1-1,5-3-9,-9 4 9,0 0 0,0 0 1,-1 0-1,0-1 0,0 0 0,0 0 1,0 0-1,0 0 0,-1 0 1,0-1-1,0 0 0,0 0 0,-1 0 1,1 0-1,-1 0 0,0 0 1,1-5-10,-2 3 13,0 0 0,0 0 0,-1-1 0,0 1 0,0 0 0,-1 0 0,0 0 0,0-1 0,-1 1 1,1 0-1,-2 1 0,1-1 0,-3-4-13,-2-7 8,-2 0 0,0 1 0,-1 0 0,-1 1 1,-1 0-1,0 0 0,-1 2 0,0-1 0,-1 2 0,-9-7-8,-5 4-804,9 12 400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4:16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100 107 9882,'-18'-45'4289,"4"13"-2433,0 15-543,0 6-313,-1 10-512,1 2-216,14 11-336,0 0-280,21 7 248</inkml:trace>
  <inkml:trace contextRef="#ctx0" brushRef="#br0" timeOffset="-342.171">1 843 6233,'0'0'256,"0"-1"-1,-1 1 0,1-1 0,0 1 0,0-1 1,0 0-1,0 1 0,0-1 0,0 1 0,0-1 1,0 1-1,0-1 0,1 0 0,-1 1 0,0-1 1,0 1-1,0-1 0,1 1 0,-1-1 0,0 1 0,1-1 1,-1 1-1,0-1 0,1 1 0,-1-1 0,1 1 1,-1-1-1,0 1 0,1 0 0,-1-1 0,1 1 1,-1 0-1,1 0 0,-1-1 0,1 1 0,0 0 1,-1 0-1,1 0 0,-1-1-255,2 2 85,-1 0-1,0-1 1,0 1-1,0 0 1,0 0-1,0-1 1,0 1-1,0 0 1,0 0-1,0 0 1,0 0-1,-1 0 1,1 0-1,0 1 1,-1-1 0,1 0-1,-1 0 1,1 0-1,-1 1 1,1-1-1,-1 1-84,7 18 188,1 0-1,1-1 1,3 4-188,-5-10 41,0 1 0,-1-1 0,-1 1 1,0 1-1,-1-1 0,0 1 0,-1 2-41,11 63-70,12 61 274,-1-48-3783,-20-77 2495</inkml:trace>
  <inkml:trace contextRef="#ctx0" brushRef="#br0" timeOffset="584.363">477 1078 8250,'-39'-125'3227,"31"94"-703,13 42-1254,-4-9-1280,10 52 763,4-1 1,1 0-1,14 26-753,-21-58 136,0 0 0,-1 1 0,-2 0-1,0 0 1,-1 1 0,-1-1 0,1 23-136,-5-44 18,0 0 0,0 1 0,0-1-1,0 0 1,-1 0 0,1 0 0,0 0 0,0 0 0,-1 0 0,1 0 0,0 0-1,-1 0 1,1 0 0,-1 0 0,0 0 0,1-1 0,-1 1 0,0 0-18,1-1 13,0 0 1,-1 0 0,1 1-1,-1-1 1,1 0 0,-1 0-1,1 0 1,-1-1 0,1 1-1,0 0 1,-1 0-1,1 0 1,-1 0 0,1 0-1,-1 0 1,1-1 0,0 1-1,-1 0 1,1 0 0,-1-1-1,1 1 1,0 0 0,-1 0-1,1-1 1,0 1 0,0 0-1,-1-1 1,1 1 0,0-1-1,0 1 1,-1 0 0,1-1-1,0 1 1,0-1 0,0 1-1,0 0 1,0-1-1,0 1 1,-1-1 0,1 1-1,0-1-13,-6-17 115,-1 0 0,2 0 0,1 0 0,0-1 0,1 0 0,0-17-115,1-1 19,3 1-1,1-1 1,2-2-19,-2 24 0,0-1 0,1 1 1,1 0-1,1 0 0,0 0 0,4-7 0,-6 16-6,1-1 0,-1 1 0,1 0 0,0 0 1,0 0-1,1 1 0,0 0 0,0-1 0,0 2 0,1-1 0,-1 1 0,1-1 0,0 1 0,0 1 0,1-1 6,-2 3-6,0-1 1,0 1-1,0 0 1,0 0-1,0 0 1,0 1-1,1 0 1,-1 0-1,0 0 0,0 1 1,0 0-1,0-1 1,0 2-1,0-1 1,0 1-1,0 0 1,0 0-1,0 0 0,-1 0 1,1 1-1,2 2 6,5 3-5,1 1-1,-2 0 1,1 1-1,-1 0 1,-1 1 0,7 9 5,-5-4 5,-1 0 1,-1 1-1,-1 0 1,0 1 0,-1 0-1,0 0 1,-2 1-1,2 7-5,5 31-76,-3 1 0,-1 7 76,-7-55-46,6 38-26</inkml:trace>
  <inkml:trace contextRef="#ctx0" brushRef="#br0" timeOffset="1127.533">1457 950 4873,'60'-74'3099,"-59"73"-2943,0 0-1,0 0 1,-1 0-1,1 0 1,0 0-1,0 0 0,-1-1 1,1 1-1,-1 0 1,1 0-1,-1 0 1,0-1-1,1 1 0,-1 0 1,0 0-1,0-1 1,0 1-1,0 0 1,0-1-1,0 1 1,0 0-1,0 0 0,-1-1 1,1 1-1,0 0 1,-1 0-1,1-1 1,-1 1-1,1 0 1,-1 0-1,0 0 0,1 0 1,-2-1-156,-1 0 283,0-1-1,0 1 1,0 0 0,0 1 0,0-1-1,0 0 1,0 1 0,-1 0 0,1 0-283,-1-1 342,-3 0-163,1 1 0,-1 0 1,1 0-1,-1 0 0,1 1 1,-1-1-1,1 2 0,-1-1 1,1 1-1,-1 0 0,1 0 1,0 1-1,-1 0 0,1 0 1,0 0-1,0 1 0,0 0 1,0 0-1,1 1 0,-2 0-179,-10 7 152,1 2 0,0-1-1,1 2 1,1 0 0,-13 15-152,14-13 62,1 0 0,1 1 1,1 0-1,0 1 0,2-1 1,0 2-1,0-1 0,-3 19-62,7-24 12,1 1 0,0 0 0,1-1 0,1 1-1,0 0 1,1 0 0,1 0 0,0 0 0,0 0-1,2 0 1,-1 0 0,2-1 0,1 2-12,-3-9-13,1 1 1,0-1-1,0 0 1,1-1 0,0 1-1,0-1 1,0 0-1,1 1 1,0-2-1,0 1 1,0-1-1,0 1 1,1-2-1,0 1 1,-1 0-1,1-1 1,1 0-1,-1-1 1,0 1 0,1-1-1,1 0 13,8 2 273,1-1-1,0-1 0,0 0 1,0-1-1,1-1 1,-1-1-1,0 0 1,1-2-273,61-10 981</inkml:trace>
  <inkml:trace contextRef="#ctx0" brushRef="#br0" timeOffset="1745.61">2026 989 4401,'-1'-14'527,"-5"-32"1719,5 43-1831,0 0 0,0 1 1,0-1-1,-1 0 0,1 0 1,-1 1-1,1-1 0,-1 0 1,0 1-1,0 0 0,0-1 0,0 1 1,-1 0-1,0-1-415,0 1 157,0 0-1,0 1 1,0-1 0,-1 1-1,1-1 1,0 1 0,0 0-1,-1 0 1,1 1-1,-1-1 1,1 1 0,-1-1-1,1 1 1,0 0 0,-1 0-1,1 1 1,-1-1-1,1 1 1,-1 0 0,1 0-1,0 0 1,0 0 0,-1 0-1,1 1 1,0-1-1,0 1 1,0 0 0,0 0-1,-1 2-156,-4 2 112,0 1 0,1 0 0,-1 0 0,2 1 0,-1 0 0,1 1 0,0-1-1,1 1 1,-3 6-112,0 2 46,0 0 1,2 1-1,0-1 0,1 1 0,1 1 0,1-1 0,0 1 0,2-1 1,0 1-1,1 0 0,0 1-46,1-11 4,0-1 0,1 1 1,0-1-1,0 0 0,1 0 0,0 0 1,0 0-1,1 0 0,0-1 0,0 1 1,3 3-5,-2-6 3,-1 0 0,1 0 0,0 0 1,0 0-1,0-1 0,1 0 0,0 0 0,0-1 1,0 0-1,0 0 0,0 0 0,0 0 1,1-1-1,0 0 0,4 0-3,0 0 9,0 0 0,-1-1 0,1 0 0,0-1 0,0 0-1,0-1 1,0 0 0,0-1 0,-1 0 0,1-1 0,0 0 0,-1 0 0,0-1 0,0-1-1,0 0 1,-1 0 0,1-1 0,-1 0 0,0 0 0,-1-1 0,0 0 0,0-1 0,0 0-1,-1 0 1,0-1 0,-1 0 0,4-6-9,-3 4 16,-1-1 1,0 1-1,-1-1 0,0-1 1,-1 1-1,1-6-16,-3 9 11,-1 0 1,0 0-1,0 1 0,-1-1 1,0 0-1,-1 0 1,0 0-1,0 0 0,-3-7-11,0 1 24,-1 0 0,0 0-1,-1 1 1,-1-1 0,0 2 0,-1-1-1,0 1 1,-3-3-24,6 11-18,1-1 0,-1 1-1,-1 0 1,1 0 0,-1 0-1,1 1 1,-1 0 0,-6-3 18,8 5-71,0 1 1,0-1-1,0 1 0,-1-1 1,1 1-1,0 0 0,-1 1 1,1-1-1,-1 1 0,1 0 1,-1 0-1,1 0 0,-1 1 1,-1 0 70,4-1-88,0 1 0,0-1 0,-1 1 0,1 0 0,0-1 0,1 1 0,-1 0 0,0 0-1,0 0 1,0 0 0,-1 2 88,-8 17-654</inkml:trace>
  <inkml:trace contextRef="#ctx0" brushRef="#br0" timeOffset="2629.019">2549 919 7066,'-3'-5'1693,"-3"-5"1174,-1 8 1909,7 3-4691,-1 0 0,1 1 0,-1-1-1,1 0 1,0 1 0,-1-1 0,1 0 0,0 1 0,0-1-1,0 1 1,0-1 0,0 0 0,1 2-85,-1-2 88,1 30 153,2-1 1,1 0-1,2 0 0,1-1 1,8 22-242,4 4 443,3 0 0,16 28-443,-38-83 8,0 0 1,0 0-1,0 0 1,0 0-1,0 0 1,0 0-1,0 0 1,0 0-1,0 0 1,0-1 0,0 1-1,0 0 1,0 0-1,0 0 1,0 0-1,0 0 1,0 0-1,0 0 1,0 0-1,0 0 1,0 0 0,0 0-1,0 0 1,0 0-1,0 0 1,1 0-1,-1 0 1,0 0-1,0 0 1,0 0-1,0 0 1,0 0 0,0 0-1,0 0 1,0 0-1,0 0 1,0 0-1,0 0 1,0 0-1,0 0 1,0 0-1,0 0 1,0 0 0,0 0-1,0 0 1,0 0-1,0 0 1,0 0-1,1 1 1,-1-1-1,0 0 1,0 0 0,0 0-1,0 0 1,0 0-1,0 0 1,0 0-1,0 0 1,0 0-9,1-8 206,-2-11-19,-11-72 58,-6-61-138,16 122-103,1 1 1,1 0-1,2 0 0,1-1-4,-2 23-5,1 0-1,-1 0 0,1 0 0,0 0 0,1 1 0,-1-1 0,1 1 0,3-6 6,-5 11-3,0-1 0,0 1 0,1-1 0,-1 1 0,0-1 0,1 1 0,-1 0-1,1 0 1,-1 0 0,1-1 0,-1 2 0,1-1 0,0 0 0,0 0 0,-1 0 0,1 1 0,0-1 0,0 1 0,0-1 0,0 1 0,0 0 0,-1 0 0,1 0 0,0 0-1,0 0 1,0 0 0,0 0 0,0 1 0,0-1 0,0 1 0,-1 0 0,3 0 3,5 3-7,-1 0 1,1 1-1,-1 0 0,0 1 0,0 0 1,-1 0-1,0 0 0,4 5 7,11 13-19,18 25 19,-22-24-2,-2 2 1,-1 0 0,-2 1-1,0 0 1,7 28 1,3 4 20,-3 6 24,-23-110 88,4 17-124,0-1 0,2 1 0,1-1 0,1 1 0,1 0 0,2 0 0,5-11-8,-11 30 0,2-4-4,0 0 0,1 0 0,0 0 0,1 1 0,0 0 0,1 0 0,0 0 0,1 1 1,6-7 3,-10 13-4,0 1 0,0-1 0,0 1 0,0 0 0,0 0 0,1 0 0,-1 1 0,1-1 0,0 1 0,0 0 0,0 1 0,0-1 0,0 1 0,0 0 0,0 0 0,0 1 0,0-1 0,1 1 0,-1 0 0,0 1 0,0-1 0,0 1 0,1 0 0,-1 0 0,1 1 4,2 1-6,0 1 0,0 0 0,-1 0-1,1 0 1,-1 1 0,0 0 0,0 1-1,-1 0 1,1 0 0,-1 0 0,-1 0-1,1 1 1,-1 0 0,0 1 0,1 3 6,7 10-10,-2 1 0,-1 0 0,-1 1 0,6 22 10,-8-16-45,-1 1 1,-2-1-1,-1 1 0,-1-1 0,-2 4 45,5 59-2575,-2-67 1979</inkml:trace>
  <inkml:trace contextRef="#ctx0" brushRef="#br0" timeOffset="3130.413">3662 885 7570,'0'1'519,"-1"0"0,0 0 0,1 1 1,-1-1-1,0 0 0,1 1 0,0-1 0,-1 1 1,1-1-1,0 0 0,-1 1 0,1 0-519,4 30 1779,-1-16-906,4 73 1135,10 87-566,-6-81-661,-3 12-781,2 21 143,-9-118-130,2 17 7,-3-26-16,0 0 1,0 1 0,0-1-1,0 0 1,0 0 0,0 0 0,0 0-1,0 0 1,0 0 0,-1 0-1,1 0 1,-1 0 0,1 0-1,0 0 1,-1 0 0,0 0-1,1 0 1,-1 0-5,0-1 8,0 0-1,0-1 1,1 1-1,-1-1 1,0 1-1,0-1 1,1 1-1,-1-1 1,0 0 0,1 1-1,-1-1 1,1 0-1,-1 0 1,1 1-1,-1-1 1,1 0-1,0 0 1,-1 0-1,1 1 1,0-1 0,0 0-1,-1 0 1,1 0-1,0 0-7,-9-25 83,-1-18 3,3 0 0,-1-18-86,-1-6 24,3 26-16,-12-87 36,5-8-44,11 97-3,1 1 1,2-1 0,2 1 0,2 0-1,7-28 3,-9 57-6,0-1 0,0 1 0,1 0 0,1 0-1,-1 0 1,1 1 0,1 0 0,0 0 0,0 0 0,2-1 6,-2 4-9,-1 1 1,1 0 0,0-1 0,0 2 0,1-1 0,-1 1 0,1 0 0,0 0 0,0 1 0,1 0 0,-1 0 0,1 1 0,-1 0 0,1 0 8,0 0-6,1 1 1,-1 0-1,0 0 1,1 1-1,-1 0 1,0 1-1,1 0 1,-1 0-1,0 0 1,0 1-1,1 0 1,-2 1-1,1 0 1,0 0-1,0 1 1,-1 0-1,0 0 1,0 1-1,0 0 1,0 0-1,-1 0 1,0 1-1,0 0 1,0 0-1,-1 1 1,0 0-1,0-1 0,-1 2 1,0-1-1,0 0 1,-1 1-1,1 1 7,2 10-1,0 0 1,-2-1 0,0 1-1,-1 1 1,-1-1 0,-1 0-1,-1 1 1,0-1 0,-2 1-1,0-1 1,-1 0 0,-1 0-1,0 0 1,-6 11-1,5-16 2,0 0 0,-2-1 0,1 0-1,-2 0 1,0 0 0,0-1 0,-1 0 0,-1 0 0,0-1-2,2-3-12,-1-1 0,0 1 0,0-2 0,0 1-1,-1-1 1,1 0 0,-2-1 0,1-1 0,0 1 0,-1-1 0,0-1 0,-2 0 12,10-2-56,1-1 0,0 1 1,0-1-1,0 0 0,0 0 0,0 0 1,0 0-1,0 0 0,-1 0 0,1-1 1,0 1-1,0-1 0,0 1 1,0-1-1,0 0 0,0 0 0,0 0 1,0 0-1,1 0 0,-1 0 0,0 0 1,1-1-1,-1 1 0,0-1 56,1-1-50,-1 1 1,1 0-1,0 0 0,0 0 0,1-1 0,-1 1 1,0 0-1,1-1 0,-1-2 50</inkml:trace>
  <inkml:trace contextRef="#ctx0" brushRef="#br0" timeOffset="3583.972">4283 372 5305,'-10'-118'12308,"30"198"-11020,-4 1 1,3 43-1289,-9 9 287,15 134 64,-14-191-323,2 0 0,13 32-28,-25-104-103,0 1-1,1-1 0,-1 1 1,1-1-1,0 0 0,0 0 1,0 0-1,1 0 0,0 0 1,-1 0-1,1-1 0,3 4 104,-4-6-52,0 0 0,1 0 1,-1 0-1,0 0 0,0 0 0,1 0 0,-1-1 0,0 1 0,1-1 52,-3 0-1</inkml:trace>
  <inkml:trace contextRef="#ctx0" brushRef="#br0" timeOffset="3991.612">4620 891 6441,'43'-8'2876,"-42"7"-2684,1 1 0,-1 0 0,1 0 1,-1 0-1,0 0 0,1 1 0,-1-1 1,0 0-1,1 1 0,-1-1 0,0 0 1,0 1-1,1 0 0,-1-1 1,0 1-1,1 0-192,7 3 1011,4-1-564,-1-1 0,1-1-1,0 0 1,0-1 0,0 0 0,0-1-1,-1 0 1,1-1 0,0-1-1,-1 0 1,1-1 0,-1 0 0,2-1-447,-6 1 64,0 0 0,1 0 1,-2-1-1,1 0 0,0 0 1,-1-1-1,0 0 0,0 0 1,-1-1-1,0 1 0,0-2 1,0 1-1,-1-1 0,0 1 1,0-1-1,-1-1 0,0 1 1,2-7-65,-5 11 21,0 0 1,0-1-1,-1 1 1,1 0 0,-1 0-1,0 0 1,0-1-1,0 1 1,-1 0 0,1 0-1,-1-1 1,0 1-1,0 0 1,-1 0 0,1 0-1,-1 0 1,0 1-1,0-1 1,0 0 0,0 1-1,-1-1 1,1 1-1,-1 0 1,0 0-1,0 0 1,-2-1-22,-5-5 37,0 1-1,-1 1 1,1 0-1,-2 0 1,1 1 0,-1 1-1,-12-5-36,18 8 13,0 0 0,-1 0-1,0 0 1,1 1 0,-1 0-1,0 0 1,0 1 0,0 0-1,0 0 1,1 0 0,-1 1-1,0 0 1,0 1 0,1-1-1,-5 3-12,4-1 12,-1 0 0,1 1 1,-1 1-1,1-1 0,0 1 0,1 0 0,-1 1 0,1 0 1,0 0-1,1 0 0,-4 4-12,-3 8 15,1 0 0,0 1 1,1 0-1,1 1 0,1 0 1,0 0-1,2 1 0,0-1 1,0 10-16,1-5 21,2 0 1,0 1 0,2-1-1,1 22-21,0-39 9,0 0 0,1 1-1,1-1 1,-1 0-1,1 0 1,1 0-1,-1 0 1,1-1-1,1 1 1,-1-1-1,1 0 1,1 0 0,-1 0-1,1 0 1,0-1-1,1 1 1,0-1-9,3 1-1,1 0 0,1-1 0,-1 0 0,1 0-1,0-1 1,0-1 0,1 1 0,-1-2 0,1 0 0,0 0 0,0-1 0,3 0 1,14 0 592,0 0 0,0-2 0,0-1 0,17-3-592,17-7 961</inkml:trace>
  <inkml:trace contextRef="#ctx0" brushRef="#br0" timeOffset="4354.009">5569 84 10410,'-2'-2'725,"-22"-19"3300,24 20-3932,-1 1 0,1-1 0,-1 1 0,1-1 0,-1 1 0,0-1 0,1 1 0,-1-1 0,1 1 0,-1 0 0,0 0 0,1-1-1,-1 1 1,0 0 0,0 0 0,1 0 0,-1-1 0,0 1 0,1 0 0,-1 0 0,0 0 0,0 0 0,1 0 0,-1 1 0,0-1 0,1 0 0,-1 0 0,0 0 0,1 1-1,-1-1 1,0 0 0,1 1 0,-1-1 0,0 0 0,1 1 0,-1-1 0,1 1 0,-1-1-93,-1 5 185,1 0 0,0 0 0,0 0 1,0 0-1,0 0 0,1 0 0,0 0 0,0 0 0,1 3-185,-1 4 150,22 381 1184,0 10-1058,-23-359-285,0-20-89,0 1 0,2-1 0,1 1 0,1-1 0,1 0 0,4 15 98,-2-25-640,-6-14 555,0 0 0,0 0-1,0 0 1,0 0 0,0 0-1,0 0 1,0-1 0,0 1-1,0 0 1,1 0 0,-1 0-1,0 0 1,0 0 0,0 0-1,0 0 1,0 0 0,0 0-1,0 0 1,0 0 0,0 0-1,1 0 1,-1 0 0,0 0-1,0 0 1,0 0-1,0 0 1,0 0 0,0 0-1,0 0 1,0 0 0,1 0-1,-1 0 1,0 0 0,0 0-1,0 0 1,0 0 0,0 0-1,0 0 1,0 0 0,0 0-1,0 0 1,1 0 0,-1 0-1,0 0 1,0 0 0,0 0-1,0 0 1,0 0 0,0 1-1,0-1 1,0 0 85,0-6-1974</inkml:trace>
  <inkml:trace contextRef="#ctx0" brushRef="#br0" timeOffset="4698.535">5362 669 7810,'-14'3'4225,"4"6"-1297,10 3-799,5 1-161,14-1-920,15 0-392,16-15-384,12-4-71,15-8-65,0-2-272,-7-1-89,-8 3-5096,0 12 3841</inkml:trace>
  <inkml:trace contextRef="#ctx0" brushRef="#br0" timeOffset="5053.246">5979 748 5809,'-3'-6'8875,"9"3"-6272,17 2-3544,-16 1 1827,12 1-674,6 0 237,1-2-1,-1 0 0,10-2-448,-28 2 84,-1 0 1,1-1-1,-1 1 0,1-1 1,-1 0-1,0-1 1,1 0-1,-1 0 0,-1 0 1,1-1-1,0 1 0,-1-1 1,0-1-1,0 1 1,0-1-1,0 0-84,-4 3 26,1 0 1,-1 0-1,0 0 1,0-1-1,0 1 1,0 0-1,0-1 1,-1 1-1,1-1 1,-1 1-1,0-1 1,1 1-1,-1-1 1,0 1-1,0-1 1,-1 1-1,1-1 1,0 1-1,-1-1 0,0 1 1,1 0-1,-1-1 1,0 1-1,0 0 1,-1-1-1,0 0-26,-2-4 29,0 1-1,0-1 0,-1 1 0,0 0 0,-1 0 0,1 0 0,-5-2-28,4 3 7,1 1-1,-1 0 0,0 0 0,0 0 0,0 1 0,-1-1 0,1 2 0,-1-1 0,0 1 0,1 0 1,-1 0-1,0 1 0,-1 0-6,3 1 2,0 0 0,-1 0 0,1 0 0,0 1 0,0 0 0,0 0 0,0 1 0,0-1 0,0 1 0,0 0 0,0 1 0,0-1 0,1 1 0,0 0 0,-1 0 0,1 0 0,0 0 1,-1 2-3,-4 5 3,0 0 0,0 0 0,1 1 1,0 1-1,1-1 0,0 1 0,1 0 1,1 1-1,0-1 0,0 1 0,1 0 1,-2 12-4,1 5 8,0 0 1,2 0-1,1 1 0,2-1 1,1 6-9,0-20 10,0 0 0,1 0 0,1 0 0,0 0 0,2-1 0,-1 1 0,8 14-10,-8-22 10,0-1-1,1 1 1,-1-1-1,2 0 1,-1 0-1,1 0 1,0-1-1,0 1 1,1-2 0,-1 1-1,1-1 1,1 0-1,-1 0 1,1-1-1,4 2-9,-1-1 29,1 0-1,-1-1 0,1 0 1,-1-1-1,1-1 1,0 1-1,0-2 0,0 0 1,0 0-1,1-1 1,-1-1-1,0 0 0,0-1 1,10-2-29,45-11 92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0:58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0 497 4745,'41'-64'3482,"-14"17"3306,-27 47-6741,0 0 0,0 0 0,0 0 0,0 0 0,0 0-1,0 0 1,0-1 0,0 1 0,0 0 0,0 0 0,0 0 0,1 0 0,-1 0-1,0 0 1,0 0 0,0 0 0,0-1 0,0 1 0,0 0 0,0 0-1,0 0 1,1 0 0,-1 0 0,0 0 0,0 0 0,0 0 0,0 0 0,0 0-1,0 0 1,0 0 0,1 0 0,-1 0 0,0 0 0,0 0 0,0 0 0,0 0-1,0 0 1,0 0 0,1 0 0,-1 0 0,0 0 0,0 0 0,0 0-1,0 0 1,0 0 0,0 0 0,0 0 0,1 0 0,-1 1 0,0-1 0,0 0-1,0 0 1,0 0 0,0 0 0,0 0-47,5 11 1003,2 17-643,-6-25-192,3 12-38,0 0-1,1 0 1,1 0-1,1-1 1,0 0 0,0 0-1,2-1 1,-1 0-1,2 0 1,0-1 0,7 7-130,18 15 121,1-3 1,2 0 0,6 1-122,-12-10 46,-2 1 0,-1 2 0,-1 0 0,-1 2 0,14 19-46,-37-42-114,-1 1 0,0 0 0,0-1 0,-1 1 0,1 0 0,-1 1 1,0-1-1,0 2 114,-3 2-358</inkml:trace>
  <inkml:trace contextRef="#ctx0" brushRef="#br0" timeOffset="361.342">536 360 5065,'1'-2'395,"-1"1"0,1-1 0,-1 0 0,0 0 0,1 0 1,-1 1-1,0-1 0,0 0 0,0 0 0,-1 0 0,1 1 0,0-1 0,-1 0 0,1 0 0,-1 0 0,1 1 0,-1-1 1,0 0-1,0 1-395,1 0 103,-1 0 0,1 1 1,-1-1-1,1 0 1,-1 1-1,0-1 1,1 1-1,-1-1 1,0 1-1,1-1 0,-1 1 1,0 0-1,0-1 1,1 1-1,-1 0 1,0 0-1,0 0 1,0-1-1,0 1 0,1 0 1,-1 0-1,0 0 1,0 0-1,0 0 1,0 0-1,1 1 1,-1-1-1,0 0 0,0 0 1,0 1-1,1-1 1,-1 0-1,0 1 1,0-1-1,1 1 1,-1-1-1,0 1 0,1-1 1,-1 1-1,0-1 1,1 1-1,-1 0 1,1 0-104,-10 7 287,0 2 0,1 0 0,0 0 0,1 0 0,1 1 1,-5 7-288,-37 76 514,18-33-276,-44 64 33,31-56-38,-12 31-233,46-78-21,0 0 0,1 1 1,1 0-1,1 0 1,1 1-1,-2 19 21,7-14-494,8-12 197</inkml:trace>
  <inkml:trace contextRef="#ctx0" brushRef="#br0" timeOffset="934.919">1210 596 8674,'4'-16'2099,"0"7"2499,5 26-1908,5 16-2294,-2 0 0,-1 1 0,-1 0 0,-2 0 0,-2 1-1,-1 3-395,3 118 319,4 55 28,-7-187-247,0-25-19,3-12-26,-6 7-49,-1 1-1,1-1 1,-1 1 0,0-1-1,0 0 1,-1 1 0,0-1 0,0 0-1,0 0 1,0 1 0,-1-1-1,-1-3-5,-3-13-49,-1 1-1,-7-15 50,1 2-48,10 26 39,-2-6-2,-1 0-1,-1 1 0,0-1 0,-4-7 12,8 18 0,0-1-1,-1 1 0,1 0 0,-1 0 0,0 0 0,0 0 1,0 0-1,0 0 0,0 1 0,0 0 0,-1-1 0,1 1 1,-1 0-1,0 1 0,1-1 0,-1 1 0,0 0 1,-4-1 0,-1 0-3,-1 1 1,0 0 0,0 1-1,0 0 1,0 1 0,0 0-1,0 1 1,1 0 0,-1 0 0,0 1-1,-1 1 3,-17 7 13,0 2-1,-25 15-12,1 0 95,52-28-88,0 0 0,0 0 0,0 0-1,0 0 1,0 0 0,-1 0 0,1 0-1,0 1 1,0-1 0,0 0 0,0 0-1,0 0 1,-1 0 0,1 0 0,0 0 0,0 0-1,0 0 1,0 0 0,-1 0 0,1 0-1,0 0 1,0 0 0,0 0 0,0 0-1,-1 0 1,1 0 0,0 0 0,0 0 0,0 0-1,0 0 1,-1-1 0,1 1 0,0 0-1,0 0 1,0 0 0,0 0 0,0 0-1,0 0 1,-1 0 0,1-1 0,0 1 0,0 0-1,0 0 1,0 0 0,0 0 0,0 0-1,0-1 1,0 1 0,0 0 0,0 0-7,1-13 222,12-21 57,-11 30-225,8-22 60,-1 0 0,0-1 0,-2 0 1,1-14-115,-6 29 16,-1 0 1,0 0-1,-1 0 1,0-1-1,-1 1 1,-1 0-1,1 0 1,-2 0 0,0 0-1,0 0 1,-3-4-17,5 14-61,0-1 1,0 0 0,-1 1-1,1 0 1,-1-1-1,1 1 1,-1 0 0,0 0-1,0 0 1,0 0 0,0 0-1,-2-1 61,2 8-334</inkml:trace>
  <inkml:trace contextRef="#ctx0" brushRef="#br0" timeOffset="1441.011">1776 396 7450,'8'-12'3752,"-5"5"-927,1 3-865,3 5-271,0-1-385,5 3-544,-1 0-160,11 1-344,3 0-96,17-4-80,7 0-16,7 0-16,4-3 73,-12 2-466,-6-1-391,-15 8 3673,-8 4-2553</inkml:trace>
  <inkml:trace contextRef="#ctx0" brushRef="#br0" timeOffset="1813.678">1839 696 8394,'-13'6'4297,"13"2"-1561,6-2-871,-2-3-313,14-2-696,-1-1-240,11 0-368,14 1-96,12-1 184,7-2 641,11 4-657</inkml:trace>
  <inkml:trace contextRef="#ctx0" brushRef="#br0" timeOffset="2757.489">2944 35 7394,'0'-3'614,"0"-20"3947,0 22-4494,0 1-1,0 0 1,0-1-1,0 1 1,0-1-1,-1 1 1,1 0-1,0-1 1,0 1-1,0 0 1,0-1-1,-1 1 1,1 0-1,0 0 1,0-1-1,-1 1 1,1 0-1,0-1 1,0 1-1,-1 0 1,1 0-1,0 0 1,-1-1-1,1 1 1,0 0-1,-1 0 1,1 0-1,0 0 1,-1 0-1,1 0 1,-1 0-1,1 0 1,0 0-1,-1 0 1,1 0-1,0 0 1,-1 0-1,1 0 1,-1 0-1,1 0 1,0 0-1,-1 0 1,1 0-1,0 0 1,-1 1-1,1-1 1,0 0-1,-1 0 1,1 0-1,0 1 1,0-1-1,-1 0 1,1 0-1,0 1 0,0-1 1,-1 0-1,1 1-65,-13 9 490,1 2 1,-1 0 0,2 0 0,-9 12-492,5-5 145,-21 20 36,-1-2 1,-37 29-182,-10 12 89,77-74-57,11-10-12,13-12 8,247-198 43,-257 211-55,-4 1 18,0 1 1,1 0 0,-1 1-1,1-1 1,-1 1-1,1-1 1,0 1-1,0 0 1,0 1-1,0-1 1,0 1 0,0 0-1,3-1-34,-7 2 118,1 5 84,1 32-75,0-15-35,-1 0 0,-2 13-92,-2 34 141,-4 92 183,10 48-324,-3-199 6,3 26 37,-2 0-1,-1 0 0,-2 1 0,-5 21-42,6-51 29,-1 0-1,0 0 0,0-1 1,0 1-1,-1 0-28,2-6-40,0 1 0,1-1-1,-1 1 1,0-1 0,-1 1-1,1-1 1,0 1 0,0-1-1,0 0 1,-1 0 0,1 0 0,-1 0-1,1 0 1,-1 0 0,1 0-1,-1 0 1,0 0 0,1-1 0,-1 1-1,0-1 1,0 1 40,-44 10-432,-1 2 0,-40 19 432,42-15-74,18-3 183,22-6 303,6-8-372,0 1 0,-1-1 1,1 0-1,0 1 0,-1-1 0,1 0 1,0 1-1,-1-1 0,1 0 1,0 0-1,0 0 0,-1 0 1,1 0-1,0 0 0,0 0 0,-1 0 1,1 0-1,0 0-40,51-2 1026,0-3-1,49-11-1025,37-4 299,-33 12 2067,-54 5-1363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1:18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450 76 2945,'30'-16'702,"-1"-1"220,-2-2 2517,-27 19-3311,0 0 0,0 0 1,0 0-1,1 0 0,-1 0 0,0 0 0,0 0 0,0 0 0,0-1 0,0 1 0,0 0 0,0 0 0,1 0 0,-1 0 0,0 0 0,0 0 0,0-1 0,0 1 0,0 0 0,0 0 0,0 0 0,0 0 0,0-1 0,0 1 1,0 0-1,0 0 0,0 0 0,0 0 0,0-1 0,0 1 0,0 0 0,0 0 0,0 0 0,0 0 0,0-1 0,0 1 0,0 0 0,0 0 0,-1 0 0,1 0 0,0 0 0,0 0 0,0-1-128,-9-4 1914,-16-2-1527,17 5-260,-1 0-1,0 1 0,0 1 1,0-1-1,1 1 1,-1 1-1,0 0 0,0 0 1,0 1-1,1 0 0,-1 0 1,0 1-127,-19 8 121,1 2-1,0 0 1,1 2 0,1 1 0,0 1 0,1 1 0,1 1 0,1 1 0,0 1 0,-3 7-121,12-13 1,1 0 1,1 0 0,0 1 0,1 1 0,1-1 0,1 2 0,0-1 0,1 1 0,1 0 0,1 1 0,0-1 0,1 1 0,2 0 0,0 0 0,0 0 0,2 12-2,2-5 4,1 0 1,1 0-1,1 0 0,1-1 0,1 0 1,2 0-1,0-1 0,2 0 0,0-1 1,13 18-5,-14-28 5,0-1 0,1-1 0,0 0 0,1-1 0,1 0 0,-1 0 0,1-1 0,1-1 1,0-1-1,0 0 0,0 0 0,1-1 0,0-1 0,0-1 0,1 0 0,-1-1 0,1-1 0,-1 0 1,3-1-6,4 1 10,0-2 0,0 0 0,0-2 0,0 0 0,-1-2 0,1 0 0,-1-1 0,0-2 0,0 0 0,0-1 1,-1-1-1,0 0 0,9-8-10,-8 2 7,0-1 0,-1-1 0,0-1 0,-2 0 0,0-2 0,-2 0 0,0-1 0,-1 0 0,9-19-7,-12 19 73,-1 0-1,-1-1 1,-1 0 0,-1-1-1,-1 0 1,-1 0-1,-1-1 1,-1 1 0,-1-1-1,0-17-72,-3 30 78,-1 1 0,0 0-1,0-1 1,-1 1 0,0 0-1,-1 0 1,0 0 0,-1 0-1,0 1 1,0-1 0,-2 0-78,-3-4 76,0 1 1,-1 0-1,0 0 1,-1 1-1,-1 1 1,-4-4-77,-5-4 41,-1 2 0,-1 0 0,0 1 0,-1 2 0,-1 0 0,-24-9-41,33 16 33,0 1 1,-1 1 0,1 1-1,-1 0 1,0 1 0,0 1-1,-1 1 1,1 0 0,0 1-1,0 1 1,-10 2-34,3 2 347,24-5-342,0 0-1,0 0 1,0 0 0,0 0 0,0 0 0,0 0 0,0 0-1,0 0 1,0 0 0,1 0 0,-1 0 0,0 0 0,0 0-1,0 0 1,0 0 0,0 0 0,0 0 0,0 0 0,0 0-1,0 0 1,0 0 0,0 0 0,0 0 0,0 0 0,0 0-1,0 1 1,0-1 0,0 0 0,0 0 0,0 0 0,0 0-1,0 0 1,0 0 0,0 0 0,0 0 0,0 0 0,0 0 0,0 0-1,0 0 1,0 0 0,0 0 0,0 1 0,0-1-5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1:20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138 834 7706,'-39'-47'3280,"25"44"-1823,4 4-41,4 13-448,5 10-176,4 11-312,4 10-39,7 8-161,4 7-40,0 4-120,6-1-32,-10-1-32,-6 1 8,-7-6-64,-6-1-296,-3-7 3856,-2-6-2767</inkml:trace>
  <inkml:trace contextRef="#ctx0" brushRef="#br0" timeOffset="343.474">4 975 8626,'-2'-25'978,"0"0"0,2 0 0,1-1 1,2 1-1,0 0 0,1 0 0,2 1 1,1-3-979,-3 13 119,1 1 0,1 0 1,0 1-1,1-1 1,0 1-1,1 0 0,0 1 1,0 0-1,2 0 1,-1 1-1,1 0 0,1 1 1,0 0-1,0 1 1,2-1-120,-4 3 20,1 1 1,-1 0-1,1 1 1,0 0 0,0 0-1,0 1 1,0 1 0,0-1-1,1 2 1,0-1-1,-1 2 1,1-1 0,-1 1-1,1 1 1,0 0-1,7 2-20,-10-1 2,0 0-1,0 0 0,0 1 0,0 0 0,-1 1 0,1 0 0,-1 0 0,0 0 1,0 1-1,-1 0 0,1 0 0,-1 1 0,0 0 0,-1 0 0,1 0 0,-1 1 1,-1 0-1,1 0 0,-1 0 0,0 0 0,0 3-1,3 6 2,-1 1 0,0 0 0,-1 1 0,-1-1-1,-1 1 1,0 0 0,-2 0 0,0 0 0,-1 17-2,-1-26 3,0 0 0,0 0 1,-1 0-1,0 0 0,0 0 0,-1 0 0,-1 0 1,1-1-1,-2 0 0,1 1 0,-1-1 1,0-1-1,0 1 0,-1-1 0,0 0 0,-1 0 1,1-1-1,-1 0 0,0 0 0,-3 1-3,-4 1-50,0 0-1,0-1 0,-1 0 1,0-2-1,0 1 0,0-2 1,-1 0-1,1-1 0,-1-1 1,0 0-1,0-1 0,0 0 1,0-2-1,0 0 0,0 0 0,0-2 1,1 0-1,-1-1 0,1 0 1,0-1-1,0-1 0,-1-1 51,-14-9-1216,17-1 457</inkml:trace>
  <inkml:trace contextRef="#ctx0" brushRef="#br0" timeOffset="748.73">657 624 7570,'3'-10'5027,"-1"8"-2539,2 6-1633,3 4-812,4 5 248,0 0-1,-2 1 0,0 0 1,0 0-1,2 9-290,32 77 591,-39-90-522,2 9-10,0-1 0,-1 1 0,-1 1 0,-1-1 0,0 1 1,-2-1-1,0 1 0,-1 7-59,0-15-6,4-12 407,3-21 336,-5-2-540,-2 0 0,0 0 0,-1 0-1,-2 0 1,-3-15-197,1 4 70,5 30-67,-11-101 51,10 87-50,1 1-1,1-1 1,0 1-1,2-1 0,0 1-3,-3 14 6,1 1-1,0 0 0,0-1 0,1 1 1,-1 0-1,0-1 0,1 1 0,-1 0 1,1 0-1,0 0 0,0 0 0,0 1 0,0-1 1,0 0-1,0 1 0,0 0 0,0-1 1,1 1-1,-1 0 0,1 0 0,-1 0 1,1 0-1,-1 1 0,1-1 0,-1 1 0,1-1 1,-1 1-1,2 0-5,9-1 7,1 0-1,-1 1 1,0 1 0,13 2-7,-8 0-672,1 0 0,-1 1 0,0 2 0,-1-1 0,1 2 0,13 8 672,14 6-1167</inkml:trace>
  <inkml:trace contextRef="#ctx0" brushRef="#br0" timeOffset="1154.727">1530 640 8962,'2'-7'435,"-1"2"-29,0 0-1,0 0 1,0 0-1,0 0 1,-1-1-1,0 1 1,0 0-1,-1-1-405,1 4 138,-1 0-1,1 1 1,-1-1 0,1 1-1,-1-1 1,0 1-1,0-1 1,0 1 0,0-1-1,0 1 1,0 0 0,0 0-1,-1-1 1,1 1-1,0 0 1,-1 0 0,1 0-1,0 0 1,-1 1-1,0-1 1,1 0 0,-1 0-1,1 1 1,-1-1-1,0 1 1,1 0 0,-1 0-1,-1-1-137,-3 0 115,0 0-1,0 1 1,0 0 0,0 0-1,0 0 1,-1 1 0,1-1-1,0 2 1,0-1-1,0 1 1,0-1 0,1 2-1,-1-1 1,0 1 0,1 0-1,0 0 1,-1 0-1,1 1 1,0-1 0,1 1-1,-1 1 1,1-1 0,0 1-1,-1 0-114,-8 11-6,1 1-1,0 1 0,1 0 1,1 0-1,1 1 0,-3 9 7,7-16 4,0 0 0,1 0-1,1 1 1,0-1 0,0 1-1,1 0 1,1 0 0,0 0-1,1 0 1,1 2-4,-1-9 1,1 0 0,0 0 1,1 0-1,-1 1 0,1-2 1,0 1-1,1 0 0,0 0 1,-1-1-1,2 1 0,-1-1 1,1 0-1,0 0 0,0 0 1,0 0-1,0-1 0,1 0 0,0 0 1,0 0-1,0 0 0,5 1-1,-3-1 3,1 0-1,-1-1 0,1 0 1,0-1-1,0 1 0,0-2 0,0 1 1,0-1-1,0 0 0,1-1 1,-1 0-1,0 0 0,0-1 1,1 0-1,-1 0 0,0-1 0,0 0 1,0 0-1,-1-1 0,1 0 1,0-1-1,-1 0 0,0 0 0,0 0 1,0-1-1,4-3-2,-3 2 5,-1 0-1,0-1 1,0 0 0,-1 0-1,0 0 1,0-1 0,-1 1-1,1-1 1,-2-1 0,1 1-1,-1-1 1,-1 0 0,1 0-1,-2 0 1,1 0 0,-1 0-1,0-1 1,-1 1 0,0 0-1,-1-1 1,0 1 0,0-1-1,-1-1-4,-2-2 16,0 0 0,0 1 0,-1-1 0,-1 1 0,0 0 0,-1 0 0,0 0 0,-1 1 0,0 0 0,-1 0 0,-7-8-16,10 13-28,0 1 1,-1 0 0,1-1-1,-1 2 1,0-1 0,-1 1 0,1 0-1,-1 0 1,0 0 0,0 1-1,0 0 1,0 1 0,0 0 0,-1 0-1,1 0 1,-1 1 0,1 0 0,-1 0-1,0 1 1,1 0 0,-2 1 27,6-1-89,0 0-1,0 1 1,0 0 0,0-1 0,0 1 0,0 0-1,0 0 1,0 1 89,-11 13-545</inkml:trace>
  <inkml:trace contextRef="#ctx0" brushRef="#br0" timeOffset="1589.081">1925 625 7914,'14'-14'3216,"-18"11"-2039,-3 10 215,0 20-56,-2 10-144,5 19-247,0 6-161,9 5-264,2-3-152,12-3-184,3-1-64,-8-8-56,0 8-8,-10-3-8,-4 0 104,-7 2-328,-4-11-464,1-8 456</inkml:trace>
  <inkml:trace contextRef="#ctx0" brushRef="#br0" timeOffset="1948.16">1845 737 8762,'-1'-31'1993,"0"15"-841,0 0 0,1 0 0,2-14-1152,-1 25 145,0 1-1,0-1 1,0 1 0,1-1 0,-1 1-1,1 0 1,0-1 0,0 1 0,1 0-1,-1 0 1,1 1 0,0-1 0,0 0-1,0 1 1,2-2-145,7-4 137,0 0 0,1 1 0,0 0 0,0 1 1,1 1-1,0 0 0,0 1 0,0 0 0,1 1 0,-1 1 0,6-1-137,-1 1 41,1 1 0,0 1 0,-1 0 0,1 2-1,0 0 1,0 1 0,-1 1 0,8 3-41,-17-4 6,-1 1 0,1 1-1,0-1 1,-1 2 0,1 0-1,-1 0 1,1 1-6,-5-2 2,0-1-1,-1 1 0,0 0 1,1 0-1,-2 0 1,1 1-1,0-1 1,-1 1-1,0 0 1,0 0-1,0 0 0,-1 0 1,2 4-2,-2 1 3,1 0 0,-2 0-1,1 0 1,-1 0 0,-1 0 0,0 1 0,0-1-1,-1 0 1,0 0 0,-1 0 0,0 0 0,-1 0 0,0-1-1,-4 10-2,1-5 10,0-1 0,-1 0 0,0 0 0,-1-1-1,-1 1 1,0-2 0,0 1 0,-1-1-1,-1-1 1,0 0-10,-2 1 21,0-2 0,-1 1-1,0-2 1,-1 0 0,0 0-1,0-2 1,0 0 0,-1-1-1,-13 3-20,21-6 18,0-1 0,0 0 0,0 0 0,0-1-1,0 0 1,0-1 0,0 1 0,0-2 0,-7-1-18,10 2 14,0-1 0,0 0-1,0 0 1,0-1 0,1 1 0,-1-1 0,0 0 0,1-1 0,0 1 0,0-1 0,0 1-1,0-1 1,1 0 0,-1-1 0,1 0-14,-9-13 52</inkml:trace>
  <inkml:trace contextRef="#ctx0" brushRef="#br0" timeOffset="2652.079">2889 653 3337,'51'-28'2007,"-48"27"-1757,-1-1 0,0 1 0,0-1 0,0 1 0,0-1 0,-1 0 1,1 0-1,0 0 0,-1 0 0,1 0 0,-1-1 0,0 1 0,0 0 0,0-1 0,0 1 1,0-1-1,0 1-250,-1 0 210,0 0 1,0 0 0,0 0-1,0 0 1,0 0 0,0 1 0,0-1-1,-1 0 1,1 0 0,-1 0-1,0 0 1,1 1 0,-1-1 0,0 0-1,0 1 1,0-1 0,0 1-1,-1-1-210,-1-2 212,0 1 0,0-1 0,-1 1 1,0 0-1,0 0 0,0 1 0,0-1 0,0 1 0,0 0 0,-1 0 0,1 0 0,-1 0 0,1 1 0,-1 0 0,-3-1-212,-5 1 47,0 1-1,-1 0 1,1 1 0,0 1-1,0 0 1,0 0 0,0 1-1,0 1 1,0 0 0,1 1-1,0 0 1,0 1 0,0 1-1,1 0 1,0 0 0,0 1-1,1 0 1,0 1 0,0 0-1,1 1 1,0 0 0,1 0-1,0 1 1,0 0 0,-2 6-47,4-6 5,1 0-1,1 0 1,0 0 0,0 0 0,1 1 0,0-1-1,1 1 1,1 0 0,0 0 0,0 0 0,1 0 0,1 0-1,0 0 1,0-1 0,1 1 0,1 0 0,0-1-1,0 1 1,2-1 0,-1 0 0,1 0 0,1-1-1,2 5-4,-4-9 8,1-1-1,-1 1 0,1-1 0,0 0 0,0-1 0,1 1 0,-1-1 0,1 0 0,0 0 0,0-1 0,0 0 0,0 0 0,1 0 0,-1-1 0,1 0 0,0 0 0,0 0 0,0-1 0,0 0 0,-1-1 0,1 0 0,0 0 0,0 0 0,0-1 0,0 0 0,0 0 0,0 0 0,0-1 0,3-2-7,-1 1 9,0 0-1,0 0 1,-1-1-1,0-1 1,0 1-1,0-1 0,0 0 1,-1-1-1,0 0 1,0 0-1,-1-1 1,1 0-1,-1 0 0,-1 0 1,1-1-1,-1 1 1,-1-1-1,1-1 1,-2 1-1,1-1 0,-1 1 1,0-1-9,0-11 11,0 1-1,-2-1 1,0 1 0,-2-1-1,0 1 1,-1-1 0,0 1-1,-2-1 1,0 1 0,-2 0-1,0 1 1,-1-1 0,-6-10-11,-2 6 46,9 20-7,3 14 0,5 1-32,0 1 0,0-1 1,1 0-1,1 0 0,0 0 1,4 7-8,2 8 5,-2-2-29,2-1-1,0-1 1,1 1-1,2-2 1,0 0-1,1 0 1,2-1 0,0-1-1,1 0 1,1-2-1,0 0 1,2-1 0,1 1 24,17 9-106,-1 3 1</inkml:trace>
  <inkml:trace contextRef="#ctx0" brushRef="#br0" timeOffset="3228.372">3668 702 7642,'2'-7'454,"-1"0"0,0 1-1,0-1 1,0 0 0,-1 0 0,-1 0 0,1 1 0,-1-1 0,0 0 0,0 0 0,-1 1 0,0-1 0,0 1 0,0 0 0,-1-1 0,0 1 0,-1 0 0,1 0 0,-4-4-454,0 3 235,1 0 1,-1 0 0,0 0 0,-1 1 0,1 0-1,-1 0 1,0 1 0,-1 0 0,0 1 0,1 0 0,-1 0-1,-1 0 1,-7-1-236,6 2 75,-1 1-1,-1 0 1,1 1-1,0 0 1,0 0 0,0 1-1,-1 1 1,1 0-1,0 1 1,-5 2-75,11-3 5,1 0 0,-1 1 0,1 0 0,0 0 0,0 0 0,0 0-1,0 1 1,0 0 0,1 0 0,-1 0 0,1 1 0,0 0 0,0-1 0,0 2 0,1-1 0,-1 0 0,1 1 0,0-1 0,0 1 0,0 0 0,1 0-1,0 0 1,0 0 0,0 1-5,-2 11 3,1 0 0,1 1-1,0-1 1,1 1 0,1-1-1,1 1 1,2 14-3,-1-17 5,1 0 0,0-1 0,1 0 0,0 0-1,1 0 1,1 0 0,0-1 0,1 0 0,5 7-5,-7-13 4,1 0 0,-1-1 0,1 0 1,0 0-1,1 0 0,0-1 0,0 0 0,0 0 0,0-1 0,1 1 0,0-2 1,-1 1-1,1-1 0,1 0 0,-1-1 0,0 0 0,1 0 0,-1-1 0,1 0 1,-1-1-1,1 0 0,-1 0 0,1-1 0,0 1 0,-1-2 0,1 0 1,-1 0-1,0 0 0,0-1 0,0 0 0,0-1 0,0 1 0,-1-2 0,1 1 1,-1-1-1,0 0 0,-1 0 0,1-1 0,-1 0 0,0 0 0,3-5-4,-5 4 6,0-1 0,0 1-1,-1-1 1,0 0-1,0 0 1,-1 0 0,0 0-1,0 0 1,-1-1-1,0 1 1,-1 0 0,1-1-1,-2 1 1,0-4-6,-2-23 27,-2 0 0,-8-27-27,9 42 3,-1 3-11,5 17 7,0 0 1,0 0-1,0 0 1,0 0-1,0 0 1,0 0-1,0 0 1,0 0-1,0 0 1,0 0-1,0 0 1,0 1-1,0-1 1,1 0-1,-1 0 1,0 0-1,0 0 1,0 0-1,0 0 1,0 0-1,0 0 1,0 0-1,0 0 1,0 1-1,0-1 1,0 0-1,-1 0 1,1 0-1,0 0 1,0 0-1,0 0 1,0 0-1,0 0 1,0 0-1,0 0 1,0 0-1,0 1 1,0-1-1,0 0 1,0 0-1,0 0 1,0 0-1,0 0 1,0 0-1,-1 0 1,1 0-1,0 0 1,0 0-1,0 0 1,0 0-1,0 0 1,0 0-1,0 0 0,0 0 1,0 0-1,0 0 1,-1 0-1,1 0 1,0 0-1,0 0 1,0 0-1,0 0 1,0 0-1,0 0 1,0 0-1,0 0 1,0 0-1,0 0 1,0 0 0,1 33-42,8 38 32,4-1 1,3 0-1,3-1 1,3-1-1,26 54 10,-28-74 14,-2 1 0,10 41-14,-23-69 5,-1 0-1,-1 0 0,-1 0 1,0 0-1,-2 0 0,0 0 0,-2 0 1,-1 8-5,2-22 2,0-1 1,0 0-1,-1 0 1,0 1 0,0-1-1,0 0 1,-1-1-1,0 1 1,0 0-1,0-1 1,-1 0 0,0 0-1,0 0 1,0 0-1,0 0 1,-1-1-1,0 0 1,0 0 0,0 0-1,0 0 1,-1-1-1,1 0 1,-1 0-1,0-1 1,0 1 0,0-1-1,0-1 1,-4 1-3,-6 2-2,-1-2 0,1 0 0,-1 0 0,1-2 0,-1 0 0,0-1 0,1-1 0,-1 0 0,1-1 0,0-1 0,0-1 0,0 0 0,1-1 0,-1 0 0,1-2 0,1 0 1,0 0-1,0-1 0,0-1 0,1 0 0,1-1 0,0 0 0,0-1 0,1-1 0,1 0 0,0 0 0,0-1 0,-1-4 2,7 10-162,0 1 0,1-1 0,0 0 0,0 0 1,1 0-1,0 0 0,1 0 0,-1-1 0,1-4 162,1 8-423,0-1 1,1 1-1,-1 0 0,1 0 1,0 1-1,0-1 0,1 0 1,-1 0-1,1 0 0,2-3 423,24-32-2008</inkml:trace>
  <inkml:trace contextRef="#ctx0" brushRef="#br0" timeOffset="3784.179">4268 529 7298,'-2'-5'582,"0"0"1,-1 0 0,1 1 0,-1-1 0,-1 1-1,1 0 1,0 0 0,-1 0 0,0 0 0,0 0-1,0 1 1,0 0 0,-2-1-583,0 0 328,0 1 1,-1 0 0,1 1-1,-1-1 1,1 1-1,-1 0 1,0 1-1,0-1 1,-4 1-329,0 0 94,0 1 0,1 0 0,-1 1 0,0 0 0,1 1 0,-1 0 0,1 0-1,0 1 1,0 1 0,0 0 0,0 0 0,0 1 0,-1 1-94,3-1 20,-1 1 0,1 0 1,0 1-1,1 0 0,0 0 0,0 0 1,0 1-1,1 0 0,0 1 0,1-1 0,0 1 1,0 0-1,1 1 0,0 0-20,-1 4 5,1 0 0,0 1 0,1-1 0,1 1 0,0 0 0,1 0 0,0 0 0,2 0 0,0 4-5,-1-9 4,2 1 1,-1 0-1,2 0 1,-1-1-1,1 1 0,1-1 1,0 0-1,4 7-4,-5-11 4,1 0 1,0-1-1,0 1 1,0-1-1,1 0 1,-1 0-1,1-1 1,1 1-1,-1-1 1,1 0-1,-1-1 1,1 1-1,0-1 1,5 2-6,-2-2 10,0 0-1,0 0 0,1 0 1,-1-1-1,1-1 0,0 0 0,-1 0 1,1-1-1,0 0 0,-1 0 0,1-1 1,-1-1-1,1 1 0,-1-2 0,5 0-8,-7 0 7,0 0 0,-1 0-1,1 0 1,-1-1-1,1 0 1,-1 0 0,0 0-1,-1-1 1,1 0-1,-1 0 1,0 0 0,0-1-1,0 0 1,-1 0 0,0 0-1,0 0 1,-1-1-1,1 1 1,-2-1 0,3-6-7,0-4 15,-1-1 1,-1 1 0,-1-1 0,0 0 0,-1 1 0,-1-7-16,-3-34 55,-4-15-55,5 54 4,3 14-26,2 9 9,4 10-2,2 11-13,13 39 86,28 52-58,-41-97-17,1-1 0,1 0 1,1 0-1,1-1 0,0-1 0,1 0 0,1-1 1,1 1 16,-7-9-691,-1-1 0,2 0 0,-1 0 0,1-1 0,0 0 1,0 0-1,1-1 691,29 12-2135</inkml:trace>
  <inkml:trace contextRef="#ctx0" brushRef="#br0" timeOffset="4140.936">4895 109 8730,'-13'-70'4572,"6"32"-2536,5 99 653,16 41-1920,8 16-769,-6-33 169,-3 1-1,-2 23-168,-8 62 152,-1-54-465,7 33 313,-6-132-208</inkml:trace>
  <inkml:trace contextRef="#ctx0" brushRef="#br0" timeOffset="4507.676">4680 522 11146,'-27'-13'4553,"16"8"-3352,24 3-249,9-1-8,21-1-512,12-1-32,20-2-128,9 3-120,-5 1 104,-1 1-48,-12 2-944,-9 0 1600,-2 10-936</inkml:trace>
  <inkml:trace contextRef="#ctx0" brushRef="#br0" timeOffset="4856.649">5338 529 9186,'39'34'3394,"-37"-32"-3223,0-1-1,0 1 1,0-1 0,0 1-1,0-1 1,0 0-1,1 0 1,-1 0 0,0 0-1,1-1 1,-1 1 0,1-1-1,-1 1 1,1-1-1,-1 0 1,0 0 0,1 0-1,2 0-170,7 0 371,11 0-177,1 0-1,-1-2 1,1 0-1,-1-2 1,0 0-1,0-2 1,-1 0-1,1-2 1,0-1-194,-20 8 11,0 0 0,0-1 0,0 0 0,0 1 0,-1-1 0,1 0 0,-1-1 0,1 1 0,-1 0 0,0-1 0,0 1 0,0-1 0,0 1 1,0-1-1,-1 0 0,1 0 0,-1 0 0,0 0 0,0 0 0,0 0 0,0-1 0,0 1 0,-1 0 0,1-1-11,-1-1 19,0-1 0,-1 0 1,1 0-1,-1 1 0,0-1 0,0 0 0,-1 1 1,0-1-1,0 1 0,0 0 0,0-1 0,-1 1 1,-1-1-20,2 3 3,1 1 0,-1 0 0,0 0 1,0 0-1,1 0 0,-2 0 0,1 0 1,0 0-1,0 1 0,0-1 0,-1 1 1,1 0-1,-1-1 0,1 1 0,-1 0 1,0 1-1,1-1 0,-1 0 0,0 1 1,1-1-1,-1 1 0,0 0 0,0 0 1,0 0-1,1 0 0,-1 1 0,0-1 1,0 1-1,1 0 0,-1-1 1,1 1-1,-1 0 0,-1 1-3,-9 4 8,1 0 1,0 0-1,0 2 0,0-1 1,1 1-1,-3 4-8,0 0 4,0 1 0,1 1 0,0 0 1,1 1-1,1 0 0,1 0 0,0 1 0,0 1 0,2 0 0,-2 6-4,5-11 33,0 1-1,1-1 1,1 1-1,0 0 0,1 0 1,0 0-1,1 1 0,0-1 1,1 0-1,1 1 0,0-1 1,0 0-1,2 0 0,0 0 1,0 1-33,0-7 34,1 1 0,0 0 0,0-1 0,1 0 0,0 0 0,0 0 0,1-1 0,0 1 0,0-1 0,0-1 0,0 1 0,1-1 0,0 0 0,1-1 0,-1 1 0,1-2 0,-1 1 0,9 2-34,8 3 298,0-2 0,1 0 0,1-1 0,-1-2 0,18 1-298,39-1 1563,4-4-626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1:26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122 487 5945,'-58'-83'3628,"56"80"-3259,1 0 0,-1 1 1,0-1-1,0 1 1,-1 0-1,1 0 0,0 0 1,-1 0-1,1 0 0,-1 0 1,0 0-1,0 1 1,1-1-1,-1 1 0,0 0 1,0 0-1,0 0 0,-3 0-369,2 0 615,3 1-561,1 0 0,0 0 0,0-1 0,-1 1 0,1 0 0,0 0 0,0 0 0,-1 0 0,1 0 0,0 0 0,0 0 0,-1 0 0,1 0 0,0 0 0,-1 0 0,1 0 0,0 0 0,0 0 0,-1 0 0,1 0 0,0 0 0,0 0 0,-1 0 0,1 1 0,0-1 1,0 0-1,-1 0 0,1 0 0,0 0 0,0 1 0,0-1 0,-1 0 0,1 0 0,0 0 0,0 1 0,0-1-54,3 10 830,16 13-247,11 3 380,23 14-963,-20-15 570,24 23-570,16 26 315,18 17-92,-76-78-202,20 18 33,-1 2 0,-1 1 0,-2 1 0,5 11-54,-25-30-67,24 32 211,-33-45-312,1 0 0,0 0-1,0 0 1,0-1 0,0 1-1,0-1 1,1 0-1,-1 0 1,1 0 0,0 0-1,-1-1 1,3 1 168,4-2-611</inkml:trace>
  <inkml:trace contextRef="#ctx0" brushRef="#br0" timeOffset="351.857">614 303 8514,'-1'-2'436,"-1"-1"0,0 1 1,0 0-1,0 0 0,-1 0 0,1 0 1,0 0-1,-1 1 0,1-1 0,-1 1 1,1-1-1,-3 1-436,3 0 229,0 1 0,0 0 0,-1-1 0,1 1 0,0 0-1,-1 1 1,1-1 0,0 0 0,0 1 0,0-1 0,-1 1 0,1 0 0,0-1 0,0 1 0,0 0 0,-2 1-229,-6 4 283,0 1 0,1 0 1,-1 0-1,1 1 1,1 0-1,-1 0 0,1 1 1,-1 3-284,-13 17 257,1 1 1,0 3-258,-7 16 138,3 1 0,-12 30-138,-34 110 131,67-178-122,-20 50 112,-25 45-121,48-105-2,-1 2-92,-1 0 1,1 0-1,0 0 1,1 1-1,-1-1 1,1 1-1,0-1 1,0 1-1,0 0 1,0 4 93,7 2-374</inkml:trace>
  <inkml:trace contextRef="#ctx0" brushRef="#br0" timeOffset="1076.53">1275 666 7386,'-5'-76'3594,"5"76"-3466,0-1-1,0 0 1,0 0 0,0 0 0,0 0 0,0 0 0,0 1-1,0-1 1,-1 0 0,1 0 0,0 0 0,-1 0 0,1 1-1,0-1 1,-1 0 0,1 0 0,-1 1 0,1-1 0,-1 0-1,0 1 1,1-1 0,-1 1 0,0-1 0,1 1 0,-1-1 0,0 1-1,0-1 1,1 1 0,-1 0 0,0-1 0,0 1-128,0 0 137,0 0 1,1 0-1,-1 0 1,0 0-1,1 0 1,-1 1-1,0-1 1,1 0-1,-1 0 1,0 0-1,1 1 1,-1-1-1,1 0 1,-1 1-1,1-1 1,-1 1-1,1-1 1,-1 1-1,1-1 1,-1 1-1,1-1 1,-1 1-138,0 3 161,0 0 0,0 0 0,1 1-1,-1-1 1,1 0 0,0 0 0,0 1 0,0-1 0,0 0 0,1 0 0,0 2-161,1 8 221,6 46 770,8 25-991,2 15 404,-5-32-107,3-1-1,20 55-296,-35-119 11,0 0 1,0 0-1,0 1 0,0-1 0,-1 0 0,0 1 0,0 2-11,0-6 2,0 0 0,0 0 0,0 0 0,0 1 0,0-1 0,0 0 0,0 0 0,0 0 0,0 1 0,0-1 0,0 0 0,0 0 0,0 0 0,0 1 0,-1-1 0,1 0 0,0 0 0,0 0-1,0 1 1,0-1 0,0 0 0,-1 0 0,1 0 0,0 0 0,0 0 0,0 0 0,-1 1 0,1-1 0,0 0 0,0 0 0,0 0 0,-1 0 0,1 0 0,0 0 0,0 0 0,-1 0 0,1 0-2,-14-9 48,2-2-54,1 0 0,0-1 0,1 0 0,1-1 0,0-1 0,1 1 0,0-1 0,1 0 0,0-1-1,1 0 1,1-2 6,2 10 0,1-3-2,-1 1 0,-1-1 0,0 1 0,0 0 1,0 0-1,-4-3 2,7 9-1,-1 1 1,0 0-1,0 0 1,0 0-1,0 0 0,0 1 1,0-1-1,-1 1 1,1-1-1,0 1 1,-1 0-1,1 0 1,-1 0-1,0 0 0,1 0 1,-1 0-1,0 1 1,1-1-1,-1 1 1,0 0-1,0 0 1,1 0-1,-1 0 1,0 0-1,-1 1 1,-39 5-3,1 2 0,-14 6 3,36-8 11,0 1-1,0 0 1,1 2-1,0 0 1,-16 11-11,34-35 84,3 0-49,0-1 0,1 1 0,0-1 0,1 1 1,1 0-1,2-2-35,7-28 47,-2-8-42,-2 1-1,-3-1 1,0-27-5,-4 68-982,-1 21 600</inkml:trace>
  <inkml:trace contextRef="#ctx0" brushRef="#br0" timeOffset="1474.483">1734 308 8994,'-26'-18'4185,"6"14"-1705,4 0-583,6 1-553,4 0-344,9 5-424,10-2-96,12 3-199,5-2-49,18-9-104,5-1-32,14-1-56,3-1 40,-10 4-176,-6 7-248,-19 2-841,-9 8-647,-13 9 1088</inkml:trace>
  <inkml:trace contextRef="#ctx0" brushRef="#br0" timeOffset="1858.761">1808 565 9826,'-23'10'4505,"5"-2"-2088,12-2-305,5-1-664,9 1-343,6-5-465,10-1-160,13-5-256,9-6-80,16-5 8,-1 0 96,3-3 1096,-4 4-928</inkml:trace>
  <inkml:trace contextRef="#ctx0" brushRef="#br0" timeOffset="2280.32">2888 71 5721,'-11'-9'1257,"-1"0"0,0 0 0,0 1 0,-1 1 0,0 0 0,0 1 0,-2-1-1257,10 6 201,0-1 0,0 1 0,-1-1 1,1 1-1,0 1 0,0-1 0,-1 1 0,1 0 0,0 0 0,0 0 1,-1 1-1,1 0 0,0 0 0,0 0 0,0 1 0,0 0 0,0 0 1,0 0-1,0 0 0,1 1 0,-1 0-201,-6 6 123,0-1-1,1 1 1,1 1-1,0 0 1,0 0 0,1 1-1,0 0 1,1 1 0,0-1-1,0 1 1,1 3-123,-3 5 13,1 0 0,1 1 0,1 0 0,1 0 0,1 1 0,-1 13-13,4-17 6,0 0 1,1 0 0,2 0-1,0 0 1,0 0-1,2 0 1,0-1-1,1 1 1,1-1-1,0 0 1,1 0-1,1-1 1,9 12-7,-12-18 4,1-1 1,1-1 0,0 1 0,0-1-1,1 0 1,0-1 0,0 1-1,0-2 1,1 1 0,0-1 0,1-1-1,-1 1 1,1-2 0,0 1 0,0-1-1,1-1 1,-1 0 0,1 0-1,-1-1 1,1-1 0,0 0 0,0 0-1,5-1-4,-1-1 19,0-1-1,-1 0 1,1-1-1,-1-1 1,1 0-1,-1-1 1,0-1-1,-1 0 1,0-1 0,0 0-1,0-1 1,-1 0-1,0-1 1,0-1-1,-1 0 1,0 0-1,-1-1 1,0-1-1,-1 1 1,-1-1-1,1-1 1,-2 0-1,0 0 1,0 0-1,-1-1 1,1-7-19,-5 13 64,0-1 1,0 0-1,-1 0 0,0 0 1,-1 0-1,0 0 0,-1 0 1,1 0-1,-2 0 1,1 0-1,-1 0 0,-1 0 1,-1-4-65,-1 1 40,0 0 0,-1 1 0,-1-1 1,0 1-1,0 0 0,-1 1 0,0 0 1,-1 0-1,-2-1-40,-2-1 22,-1 0 0,-1 0-1,0 2 1,0 0 0,-1 0 0,0 1 0,-1 1 0,1 1-1,-2 1 1,1 0 0,-1 1 0,0 1 0,-11-1-22,-10 2 73,21 8-14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1:29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40 592 7562,'-19'-14'3800,"-1"-3"3810,26 33-6250,4-2-1208,2-1-1,-1-1 1,2 0 0,0 0-1,9 5-151,-2-1 117,46 36 626,51 29-743,-43-32 221,3 8-221,-53-38 32,-1 2 0,-1 0 0,-2 1 0,0 1 0,1 3-32,-3-2-268,2-2 0,4 4 268,-2-6-613,-20-19 576,-1-1 0,1 1-1,0-1 1,-1 1 0,1-1 0,-1 0 0,1 0-1,0 0 1,-1 0 0,1 0 0,1 0 37,-3 0-1</inkml:trace>
  <inkml:trace contextRef="#ctx0" brushRef="#br0" timeOffset="337.28">589 397 9130,'-12'-9'3801,"-8"9"-2105,2 11-248,-13 17-191,3 10-233,-5 16-432,-6 11-104,3 9-224,-5 2-96,6 4-104,0-5 0,5-1 0,-1-3 112,6-8-272,5-3-280,20-14 272</inkml:trace>
  <inkml:trace contextRef="#ctx0" brushRef="#br0" timeOffset="772.924">1015 939 5777,'-1'-13'1243,"0"-1"0,-1 0 0,-1-6-1243,2 18 191,1 1 0,-1 0 0,0 0 0,1 0-1,-1-1 1,0 1 0,0 0 0,0 0 0,0 0 0,0 0 0,0 0 0,0 1-1,0-1 1,0 0 0,0 0 0,0 1 0,0-1 0,-1 1 0,1-1 0,0 1 0,0-1-1,-1 1 1,1 0 0,0-1 0,-1 1 0,1 0 0,-1 0 0,0 0-191,0 0 204,0 0 0,0 0 1,0 0-1,0 1 1,1-1-1,-1 0 0,0 1 1,0 0-1,0-1 0,1 1 1,-1 0-1,0 0 0,1 0 1,-1 0-1,0 0 1,1 0-1,-1 0 0,1 1-204,-1 0 132,1 1 1,-1-1-1,1 1 0,0 0 0,0-1 0,0 1 0,0 0 0,1 0 0,-1 0 1,1 0-1,0 0 0,0 0 0,0 2-132,5 42 620,-4-42-535,16 76 893,22 59-978,10 41 296,-48-173-264,1 2-100,0 0 1,1-1 0,0 1-1,0-1 1,1 0-1,0 1 1,3 3 67,10 6-189</inkml:trace>
  <inkml:trace contextRef="#ctx0" brushRef="#br0" timeOffset="1156.926">1613 607 8674,'75'-82'4457,"-79"74"-1697,4 1-807,10 2-289,0-1-688,11-1-263,8 4-273,9-1-136,22-1-200,1 1-40,7 0-24,-5-2-104,-11 6-944,-5 0-721,-16 3 1017</inkml:trace>
  <inkml:trace contextRef="#ctx0" brushRef="#br0" timeOffset="1507.601">1772 871 10634,'-3'-1'4521,"10"3"-2584,-7-2-89,0 0-624,0 0-231,9-1-417,27-2-184,55-5-248,-31 1-16,-2 1 176,2 2 256,-3 7-344</inkml:trace>
  <inkml:trace contextRef="#ctx0" brushRef="#br0" timeOffset="2523.365">2952 94 4145,'27'-26'2810,"-23"23"-2263,-1 0-1,1 0 1,-1 0 0,0 0 0,0-1-1,0 1 1,0-1 0,0 0 0,-1 0 0,2-4-547,-4 8 82,1 0 0,-1 0 1,0 0-1,0-1 0,0 1 0,0 0 1,0 0-1,0-1 0,0 1 1,0 0-1,0 0 0,0-1 0,0 1 1,0 0-1,0 0 0,0 0 1,0-1-1,0 1 0,0 0 0,0 0 1,0-1-1,0 1 0,0 0 1,-1 0-1,1 0 0,0-1 1,0 1-1,0 0 0,0 0 0,0 0 1,-1 0-1,1-1 0,0 1 1,0 0-1,0 0 0,-1 0 0,1 0 1,0 0-1,0-1-82,-1 2 114,0-1-1,0 0 1,1 0 0,-1 0 0,0 0-1,1 1 1,-1-1 0,0 0 0,0 0-1,1 1 1,-1-1 0,1 1-1,-1-1 1,0 1 0,1-1 0,-1 1-1,1-1 1,-1 1 0,1-1-1,-1 1-113,-12 13 276,0-2 0,-1 0 0,-5 3-276,-4 4 195,-102 78 632,75-60-627,-39 37-200,81-64 25,13-8 10,21-15 1,18-20-14,-1-2 0,-2-2-1,-2-2 1,23-28-22,6-11 21,-67 78-19,-1-1 0,1 1 0,-1-1 0,1 0 0,-1 1-1,1-1 1,-1 1 0,0-1 0,1 0 0,-1 1 0,0-1 0,1 0 0,-1 0-1,0 1 1,0-1 0,0 0 0,0 1 0,0-1 0,0 0 0,0 0-1,0 1 1,0-2-2,-3 2 37,1 7-9,-6 33-11,1-3 264,1-1-1,2 2 1,0 34-281,15 240 526,-5-237-446,4 0 0,3 1-80,-10-61-71,0 0 0,-2 1-1,0-1 1,0 0 0,-2 1-1,0-1 1,0 0 0,-3 6 71,4-20-233,0 0 1,-1-1-1,1 1 1,-1 0-1,1 0 1,-1 0 0,0-1-1,1 1 1,-1 0-1,0 0 1,1-1-1,-1 1 1,0-1 0,0 1-1,0-1 1,1 1-1,-1-1 1,0 1-1,0-1 1,0 0 0,-1 1 232,-24 3-3997,15-2 2518,-52 11-2267,-29 6 5814,59-12 1117,1 3 0,0 0 0,-2 3-3185,22-5 1509,12-8-1482,0 0-1,0 0 0,0 1 1,0-1-1,0 0 0,0 0 1,0 0-1,0 0 0,0 1 1,0-1-1,1 0 1,-1 0-1,0 0 0,0 0 1,0 0-1,0 1 0,0-1 1,0 0-1,0 0 0,0 0 1,0 0-1,1 0 0,-1 0 1,0 1-1,0-1 1,0 0-1,0 0 0,0 0 1,1 0-1,-1 0 0,0 0 1,0 0-1,0 0 0,0 0 1,1 0-1,-1 0 0,0 0 1,0 0-1,0 0 1,0 0-27,30 3 880,79-10 179,28-8-1059,4-1 1453,-33 6 520,-4 0-785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1:36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222 206 2809,'-5'-91'2165,"4"42"1327,1 43-2975,-1 0-1,1 1 1,-1-1 0,-1 0 0,1 0 0,-1 1 0,0-1-517,2 5 71,0 0 0,-1 0 0,1 0 0,0 0 0,-1 0 1,1 0-1,0 1 0,-1-1 0,1 0 0,-1 0 0,0 0 1,1 0-1,-1 1 0,0-1 0,1 0 0,-1 1 0,0-1 1,0 1-1,1-1 0,-1 0 0,0 1 0,0 0 1,0-1-1,0 1 0,0 0 0,0-1 0,0 1 0,0 0 1,0 0-1,0 0 0,0 0 0,0 0 0,0 0 0,0 0 1,0 0-1,0 0 0,0 0 0,1 0 0,-1 1 1,0-1-1,0 0 0,0 1 0,0-1 0,-1 1-71,-16 12 435,0 1 0,1 1-1,-4 4-434,-3 3 133,17-16-115,0 1 0,0 0 1,1 0-1,0 1 0,0 0 1,1 0-1,0 0 1,1 0-1,0 1 0,0-1 1,1 1-1,0 0 1,-1 3-19,3-8 1,1 0 0,-1 1 1,1-1-1,0 0 0,-1 1 1,2-1-1,-1 0 1,1 0-1,-1 1 0,1-1 1,0 0-1,0 0 0,1 0 1,0 0-1,-1 0 0,1 0 1,0-1-1,1 1 1,-1 0-1,1-1 0,-1 0 1,1 1-1,0-1 0,0 0 1,1-1-1,-1 1 1,1-1-1,-1 1 0,1-1 1,0 0-2,3 1 4,-1 0 0,0-1 1,1 0-1,0 0 1,-1-1-1,1 0 0,0 0 1,0 0-1,0-1 1,-1 0-1,1 0 1,0-1-1,0 0 0,0 0 1,-1-1-1,1 0 1,-1 0-1,6-2-4,-7 2 13,0 0 0,1-1 0,-1 0 0,0 1-1,0-2 1,0 1 0,-1-1 0,1 1 0,-1-1 0,0 0 0,0-1 0,0 1-1,0-1 1,-1 0 0,0 1 0,0-2 0,0 1 0,-1 0 0,0 0 0,0-1-1,0 1 1,0-3-13,-1 2 19,-1 1 0,0 0 0,-1 0 0,1-1 0,-1 1 0,0 0 0,0 0 0,-1 0 0,0 0 0,1 0 0,-2 0 0,1 0 0,0 1 0,-1-1 0,0 1 0,-1-1-19,-9-13 40,-2 0 0,0 1-1,-2-1-39,13 14 5,2 2 1,1 1-1,0-1 0,-1 1 0,1-1 0,0 1 0,-1 0 0,0 0 0,1 0 0,-1 0 0,0 0 0,1 0 0,-1 0 1,0 0-1,0 1 0,0-1 0,0 1 0,0-1 0,0 1 0,0 0 0,0 0 0,1 0 0,-1 0 0,0 0 0,0 0 1,0 0-1,0 1 0,0-1 0,-1 1-5,-1 1 27,0 1 0,0-1 1,0 1-1,1 0 0,-1 0 1,1 1-1,0-1 0,-1 1 1,1-1-1,1 1 0,-2 2-27,-2 2 31,1 0 1,0 1-1,1 0 0,0 0 1,0 0-1,1 1 0,0-1 0,0 1 1,1 0-1,1 0 0,-1-1 1,1 10-32,1-15 2,0 0 0,0-1 1,1 1-1,-1 0 0,1-1 1,0 1-1,0 0 0,0-1 1,1 1-1,-1-1 0,1 1 1,-1-1-1,1 0 0,0 0 1,1 0-1,-1 0 0,0 0 1,1 0-1,0-1 0,-1 1 1,1-1-1,0 0 0,0 1 1,1-1-1,-1-1 0,0 1 1,1 0-1,-1-1 0,1 0 1,-1 0-1,1 0 0,0 0 1,-1 0-1,4-1-2,1 0 12,-1 0-1,0-1 1,0 1 0,0-2-1,0 1 1,0-1 0,-1 0-1,1 0 1,0-1 0,-1 0-1,0 0 1,1-1 0,-1 1-1,-1-2 1,1 1 0,0 0-1,-1-1 1,0 0 0,0 0-1,-1-1 1,1 1 0,-1-1-1,0 0 1,0-1-12,-3 4 4,0 0 1,0 1-1,0-1 1,0 0-1,-1 0 1,0 0-1,1 1 1,-1-1-1,0 0 1,0 0-1,0 0 0,-1 0 1,1 1-1,-1-1 1,1 0-1,-1 0 1,0 1-1,0-1 1,0 0-1,-1 1 0,1-1 1,-1 1-1,1 0 1,-1-1-1,0 1 1,0 0-1,0 0 1,0 0-1,0 0 0,0 0 1,0 1-5,-1-1 3,0 0 0,0 0 0,-1 0 0,1 1 0,0-1-1,-1 1 1,1 0 0,0 0 0,-1 0 0,1 1 0,-1-1 0,0 1 0,1 0 0,-1 0 0,1 0 0,-1 0 0,0 1 0,1-1-1,-1 1 1,1 0 0,0 0 0,-1 0 0,1 1 0,-2 0-3,-3 3 3,-1 0-1,1 1 1,0 0-1,0 1 1,1 0-1,0 0 1,0 0-1,-3 6-2,7-10 1,0 1-1,0 0 0,1 0 0,-1 0 0,1 0 1,0 1-1,0-1 0,1 1 0,-1-1 0,1 1 1,0-1-1,0 1 0,1 0 0,-1 0 0,1-1 0,0 1 1,1 0-1,-1 0 0,1 0 0,0-3 0,-1 0 0,1 1 0,0-1 0,0 0 0,0 0 0,0-1 0,1 1 0,-1 0 0,1 0 0,-1-1 0,1 1 0,-1-1 0,1 1 0,0-1 0,0 1 0,0-1 0,-1 0 0,1 0 0,0 0 0,1 0 0,-1-1 0,0 1 0,0 0 0,0-1 0,0 1 0,1-1 0,-1 0 0,1 0 0,2 1 2,0-1 0,1 0 1,-1-1-1,1 1 0,-1-1 0,0 0 0,0 0 1,0-1-1,1 1 0,-1-1 0,2-1-2,5-4 9,0 0 0,-1 0-1,0-1 1,0-1-9,-7 7 5,-1-1 0,1 0 0,-1-1 0,0 1 1,0-1-1,0 1 0,-1-1 0,1 0 0,-1 0 0,0 0 0,0 0 0,0 0 0,0-2-5,-2 5 5,0 1-1,0-1 0,0 0 0,0 1 0,0-1 0,0 0 0,0 1 0,0-1 0,0 0 0,0 1 0,0-1 0,0 0 0,0 1 1,-1-1-1,1 0 0,0 1 0,0-1 0,-1 0 0,1 1 0,-1-1 0,1 1 0,0-1 0,-1 1 0,1-1 0,-1 1 0,0-1-4,0 0 9,-1 0 0,1 0 0,-1 0 0,0 1-1,1-1 1,-1 0 0,0 1 0,1 0-1,-1-1 1,0 1 0,0 0-9,-4-1 29,0 1 1,0 0-1,0 1 0,0-1 1,-5 2-30,0 2 23,0 0-1,1 1 1,0 1 0,-1-1 0,2 2 0,-1-1-1,1 1 1,0 1 0,0 0 0,-6 7-23,15-15 11,0 0-1,-1 0 1,1 0 0,0 1 0,-1-1 0,1 0-1,0 0 1,-1 1 0,1-1 0,0 0 0,-1 0-1,1 1 1,0-1 0,0 0 0,-1 1-1,1-1 1,0 0 0,0 1 0,0-1 0,-1 1-1,1-1 1,0 0 0,0 1 0,0-1 0,0 0-1,0 1 1,0-1 0,0 1 0,0-1-1,0 1 1,0-1 0,0 0 0,0 1 0,0-1-1,0 1 1,0-1 0,1 0 0,-1 1 0,0-1-1,0 0 1,0 1 0,1-1 0,-1 0-1,0 1 1,1-1-11,0 1 75,1 0 0,-1-1 0,1 1-1,0-1 1,-1 1 0,1-1 0,0 0 0,-1 0 0,1 0-1,0 0 1,0 0-75,23-2 398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1:44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3 9842,'-15'-2'3801,"4"7"-2737,7 15-464,1 10-40,4 18-80,5 2-71,11 17-49,2 7-48,5 10-152,1 2-40,-7-8-40,-4-5-8,-11-10 184,-3-4-248,-4-12-824,-3-4 768,1-18-336</inkml:trace>
  <inkml:trace contextRef="#ctx0" brushRef="#br0" timeOffset="387.316">27 599 11250,'-26'-13'4209,"30"9"-2752,10 4-209,19-4-512,13-4 128,13-8-552,9 0 168,17 0 649,5 2-785</inkml:trace>
  <inkml:trace contextRef="#ctx0" brushRef="#br0" timeOffset="778.523">536 121 8386,'-2'-7'1042,"1"4"-759,0 1 1,0-1 0,0 0 0,0 1 0,0-1 0,1 0 0,-1 0-1,1 1 1,0-1 0,0 0 0,0 0 0,0 0 0,0 1 0,1-1 0,0 0-284,11 42 3244,95 440-1309,-98-443-1857,-2 0 0,-2 0 0,-1 0 0,-1 1 0,-3 32-78,19-110 900,-4-2-792,6-15 29,7-12-137,-21 55 5,1 0-1,0 1 1,1-1-1,0 2 1,2-1-1,10-10-4,-21 22-1,2 1 1,-1 0-1,0 0 0,0 0 0,0 0 1,0 0-1,1 0 0,-1 0 0,0 0 1,1 0-1,-1 1 0,1-1 0,-1 0 1,1 1-1,-1 0 0,1-1 0,0 1 1,-1 0-1,1-1 0,-1 1 0,1 0 1,0 0-1,-1 1 0,1-1 0,-1 0 1,1 0-1,0 1 0,-1-1 0,1 1 1,-1-1-1,1 1 0,-1 0 0,1 0 1,-1-1-1,0 1 0,1 0 0,-1 0 1,0 0-1,0 1 0,0-1 0,0 0 1,0 1 0,6 6-5,-1 0-1,-1 0 1,0 1 0,0 0 0,0 0-1,-1 2 6,-3-9 0,11 27-148,-2 0 0,-1 1 148,0 2-402,13 27 402,-18-50 28,0-1 1,1 0 0,0 1 0,0-2 0,0 1 0,1 0-1,0-1 1,6 4-29,9 3 2017,-1-5-1085</inkml:trace>
  <inkml:trace contextRef="#ctx0" brushRef="#br0" timeOffset="1167.46">1217 723 9602,'30'-55'3941,"-29"53"-3795,-1 1 0,1 0 0,0-1 0,0 1 0,0 0 0,0 0 0,0-1 0,0 1 0,0 0 0,0 0 0,0 0 0,1 1 0,-1-1 0,0 0 0,1 0 0,-1 1 0,0-1 1,1 0-1,-1 1 0,1 0 0,-1-1 0,1 1 0,-1 0 0,1 0 0,-1 0 0,1 0 0,-1 0 0,1 0 0,1 0-146,7 0 599,4-2-254,11-1 90,0-1-1,7-4-434,-25 6 17,0 0 1,0 0-1,-1-1 1,1 0-1,0-1 1,-1 1-1,0-1 1,0-1-1,0 1 1,1-2-18,-5 4 7,-1 1 0,1-1 0,0 0 0,-1 0 0,1 0 0,-1 0 1,0 0-1,1 0 0,-1 0 0,0-1 0,0 1 0,0 0 0,-1-1 1,1 1-1,-1 0 0,1-1 0,-1 1 0,0-1 0,0 1 1,0-1-1,0 1 0,0-1 0,0 1 0,-1 0 0,1-1 0,-1 1 1,0-1-1,0 1 0,0 0 0,0 0 0,0-1 0,-1 0-7,0 1 4,0-1 0,0 0 0,-1 1 0,1-1-1,-1 1 1,1-1 0,-1 1 0,0 0-1,0 0 1,0 1 0,0-1 0,-1 1 0,1-1-1,0 1 1,0 0 0,-1 0 0,1 0 0,-1 1-1,1-1 1,-1 1 0,1 0 0,-1 0 0,0 0-4,-4 1-3,1 0 1,-1 0 0,1 1-1,0 0 1,-1 1-1,1-1 1,0 1 0,0 0-1,1 1 1,-1 0 0,1 0-1,0 0 1,0 1 0,0 0-1,0 0 1,1 1-1,0-1 1,0 1 0,0 0-1,1 0 1,0 1 0,0-1-1,0 4 3,-1 0-2,0 1 1,1-1-1,1 1 0,0 1 0,0-1 0,1 0 1,1 1-1,0-1 0,0 1 0,1-1 0,1 1 1,0-1-1,0 0 0,1 1 0,1 2 2,-1-7 16,1-1 0,-1 0 0,1 0 0,0 0 0,0 0 0,1 0 0,-1-1 0,1 0 0,1 1 0,-1-1 0,1-1 0,0 1 0,0-1 0,0 0 0,0 0 0,1 0 0,0-1 0,-1 0 0,1 0 0,1 0 0,-1-1 0,0 0 0,3 0-16,13 4 302,0-2-1,0 0 1,1-2 0,0 0-1,-1-2 1,7-1-302,72-6 707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1:41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5222 1159 4721,'1'8'778,"-1"0"0,1 0 0,0 0 0,1 0 0,-1-1 0,2 1 0,-1 0 0,1-1 0,1 3-778,-2-7 197,0 0 0,0 0 0,1 0 0,-1 0-1,1 0 1,-1 0 0,1-1 0,0 1 0,0-1 0,0 0 0,0 0 0,1 0 0,-1 0-1,1-1 1,-1 1 0,1-1 0,-1 0 0,1 0 0,0 0 0,2 0-197,0 0 112,-1-1 0,0 0 1,1 0-1,-1 0 0,1-1 1,-1 0-1,0 0 0,1 0 1,-1-1-1,0 1 0,0-1 1,0-1-1,0 1 0,0-1 1,-1 1-1,1-1 0,-1-1 1,0 1-1,0-1 0,0 1 1,0-1-1,0 0 0,-1-1 1,3-3-113,4-7 182,-1 1 0,-1-1 0,0 0 1,0-1-1,-2 0 0,0 0 0,1-7-182,0-5 108,-2 0 0,-1 0 0,-1 0 1,-1 0-1,-1-1 0,-2 1 0,-1 0 0,-1-1 0,-6-19-108,-11-39 124,-4 2 1,-19-37-125,9 22 53,-6-36-53,37 123-1,1 0 1,-1 0-1,2 0 0,0 0 0,0 0 0,2 0 0,-1 0 1,2-4 0,0 10-3,-1 0 0,1 0 0,0 1 0,1-1 0,0 1 0,0-1 0,0 1 0,1 0 0,0 0 0,0 0 0,1 1 0,-1-1-1,1 1 1,0 0 0,0 1 0,1-1 3,0 0-62,-1 1-1,1 0 0,0 0 1,1 0-1,-1 1 0,1-1 0,-1 2 1,1-1-1,0 1 0,0 0 0,0 0 1,0 1-1,0 0 0,0 0 1,1 1-1,-1-1 0,0 2 0,0-1 1,1 1-1,-1 0 0,0 1 0,0-1 1,0 2-1,0-1 0,-1 1 1,1 0-1,-1 0 0,4 2 63,3 4-431,0 1 1,0 0-1,0 1 0,-1 0 0,-1 1 1,0 0-1,-1 1 0,0 1 431,38 53-1167</inkml:trace>
  <inkml:trace contextRef="#ctx0" brushRef="#br0" timeOffset="381.611">5257 815 8914,'0'-7'4177,"3"1"-2097,14 1-623,14-2-193,13-2-656,11 4-184,6-3-224,2 3 40,1 4-352,3 2-64,-2 8 120</inkml:trace>
  <inkml:trace contextRef="#ctx0" brushRef="#br0" timeOffset="770.313">5969 727 9210,'-6'12'4732,"2"0"-4133,0-1 1,0 0-1,1 1 0,-1 8-599,4-7 260,0 0 0,1-1 0,0 1 0,1 0-1,0-1 1,1 1 0,0-1 0,1 1-260,7 14 600,1 0 0,14 23-600,-19-35 187,-7-15-183,-1 0 1,1 0-1,0 0 1,0 0-1,0 0 1,0 0-1,0 0 1,0 0-1,0 0 1,0 0-1,0 0 1,0 0-1,0 0 1,0 0-1,0 0 1,0 0-1,0 0 1,0 0-1,0 0 1,-1 0-1,1 0 1,0 0-1,0 0 1,0 0-1,0 0 1,0 0-1,0 0 1,0 0-1,0 0 1,0 1-1,0-1 1,0 0-1,0 0 1,0 0-1,0 0 1,0 0 0,0 0-1,0 0 1,0 0-1,0 0 1,0 0-1,0 0 1,0 0-1,0 0 1,0 0-1,0 0 1,0 0-1,0 1 1,0-1-1,0 0 1,0 0-1,0 0 1,0 0-1,0 0 1,0 0-1,0 0-4,-15-21 302,9 10-244,0-1 0,0 0 0,2 1 0,-1-2-1,2 1 1,-1 0 0,2-1 0,0 0 0,0 1 0,1-1 0,1 0 0,0 0 0,0 0-1,2-4-57,0 7 20,0-1 0,1 1 0,0 0 0,0 0 0,1 0 0,0 0 0,1 1-1,0 0 1,1 0 0,0 0 0,0 0 0,1 1 0,0 0 0,1 1 0,-1-1-1,1 2 1,5-4-20,-3 2 188,1 1 0,1 1-1,-1 0 1,1 0 0,0 1 0,1 1-1,-1 0 1,1 0 0,0 1 0,-1 1-1,1 0 1,0 1 0,1 1-1,-1 0 1,0 0 0,0 1 0,9 3-188,42 15 1187</inkml:trace>
  <inkml:trace contextRef="#ctx0" brushRef="#br0" timeOffset="1176.924">6959 691 6081,'-5'-5'446,"-1"1"-1,0 0 1,0 0 0,-1 1-1,1 0 1,-1 0-1,1 1 1,-1-1-1,0 1 1,0 1 0,0-1-1,0 1 1,0 0-1,-1 1 1,1 0-1,0 0 1,0 1-1,0-1 1,0 2 0,-3 0-446,0 0 229,0 2 0,1-1 0,-1 1 0,1 1 0,0 0 0,0 0 0,0 0 0,1 1 0,0 1 0,0 0 0,1 0 0,-1 0 0,-3 6-229,5-6 8,1 0 0,-1 1 0,1 0 0,1 0 0,-1 0 0,1 1-1,1 0 1,0-1 0,0 1 0,0 1 0,1-1 0,1 0-1,0 0 1,-1 8-8,3-10 15,-1 0 0,1-1-1,0 1 1,0 0 0,1 0-1,0 0 1,0-1 0,1 1-1,0-1 1,0 1-1,0-1 1,1 0 0,0-1-1,0 1 1,1-1 0,-1 1-1,1-1 1,0 0 0,1-1-1,-1 0 1,2 1-15,2 1 6,1 0 1,0-1-1,0 0 1,0-1-1,0-1 1,0 1-1,1-1 1,0-1-1,0 0 1,0-1-1,-1 0 1,1 0-1,0-1 0,0-1 1,0 0-1,0 0 1,0-1-1,2-1-6,-5 1 9,0 0 0,0 0-1,0-1 1,-1 0 0,1 0-1,-1-1 1,0 0 0,0 0-1,0 0 1,0-1 0,-1 0-1,0-1 1,0 1 0,-1-1 0,1-1-1,-1 1 1,0-1 0,-1 1-1,0-1 1,0 0 0,0-1-1,-1 1 1,0-1 0,-1 0-1,1-1-8,-1-1 21,-1 0 0,-1-1 0,0 1 0,0-1 0,-1 1-1,0 0 1,-1-1 0,0 1 0,0 0 0,-1 0 0,-1 0-1,0 1 1,0-1 0,-1 1 0,0 0 0,0 0 0,-1 0-1,-2-1-20,3 3 0,-1 0-1,0 1 1,0 0-1,-1 0 1,0 0-1,0 0 1,0 1-1,-1 1 1,0-1-1,0 1 1,2 1-36,0 1 0,0 0 1,0 0-1,0 0 0,0 1 0,-1 0 0,1 0 0,0 1 1,-1 0-1,1 0 0,0 0 0,0 1 0,-1 0 0,-2 1 36,5-1-161,0 0 1,0 1-1,0-1 0,0 1 0,1 0 0,-1 0 0,0 1 0,1-1 0,0 1 1,-1-1-1,1 1 0,0 0 0,1 0 0,-1 1 0,0-1 0,-1 3 161,-8 29-892</inkml:trace>
  <inkml:trace contextRef="#ctx0" brushRef="#br0" timeOffset="1760.448">7213 774 8162,'15'-25'2460,"-12"18"-1166,-11 13 386,6-3-1540,0 0 0,0 0 0,0 0 0,0 0 0,1 0 0,-1 1 0,1-1 0,0 1 0,0-1 0,0 1-1,0-1 1,1 1 0,0 0 0,-1-1 0,1 1 0,0-1 0,1 1 0,-1 0 0,1-1 0,0 1 0,-1-1 0,1 1 0,1-1-1,-1 1 1,2 1-140,4 12 229,1-1 0,1-1-1,0 1 1,7 7-229,-4-6 119,27 42 122,-36-54-219,-1 1 0,1-1 1,-1 1-1,0 0 0,0-1 1,-1 1-1,0 0 0,0 0 1,0 0-1,0 1-22,-1-7 4,0 0 0,0 0 0,0 0 0,-1 0 0,1 0 0,0 0 0,0 0 0,0 0 0,0 0 0,0 0 0,0 0 0,0 0 0,0-1 0,0 1 0,0 0 0,0 0 0,0 0 0,0 0-1,0 0 1,0 0 0,0 0 0,0 0 0,0 0 0,0 0 0,0 0 0,0 0 0,0 0 0,-1 0 0,1 0 0,0 0 0,0 0 0,0 0 0,0 0 0,0 0 0,0 0 0,0 0 0,0 0 0,0 0 0,0 0 0,0 0 0,0 1 0,0-1 0,0 0 0,0 0 0,0 0 0,0 0 0,0 0 0,0 0 0,0 0 0,0 0-4,-5-9 85,-3-12-12,4 3-53,0 0 0,2 0-1,0-1 1,1 1 0,0 0-1,2-1 1,0 0-20,1 5 2,-1 1 0,2 0 1,0-1-1,0 1 0,2 0 0,-1 1 0,2-1 1,-1 1-1,7-10-2,-10 19-2,1-1 1,-1 1-1,1-1 1,0 1-1,0 0 1,0 0-1,0 0 1,0 0-1,1 1 0,-1 0 1,1-1-1,0 1 1,-1 0-1,1 1 1,0-1-1,0 1 1,0-1-1,1 1 1,-1 1-1,0-1 1,0 0-1,0 1 1,1 0-1,-1 0 1,0 0-1,0 1 0,1-1 1,-1 1-1,4 1 2,1 1-3,0 1-1,0-1 1,-1 1-1,1 1 1,-1 0-1,0 0 1,0 1-1,-1 0 1,1 0-1,-1 0 1,-1 1-1,6 7 4,0 1 4,0 2 1,-1-1-1,-1 2 0,3 6-4,-8-15 3,-1 1 0,0 0 0,-1 0 0,0 0 0,-1 0 0,0 0 0,0 1 0,-1-1 0,0 2-3,0-35 75,1 0 0,1 1 0,0-1 0,3-1-75,-3 10 1,1 0 0,1 0 0,0 1 0,0-1 0,2 1 0,0 0 0,5-7-1,-10 17-1,0 0 0,0 0 1,1 0-1,-1 0 0,1 1 1,-1-1-1,1 1 0,0-1 0,0 1 1,0 0-1,1 1 0,-1-1 1,0 0-1,1 1 0,-1 0 1,1-1-1,-1 2 0,1-1 0,-1 0 1,1 1-1,0-1 0,-1 1 1,1 0-1,0 0 0,-1 1 1,1-1-1,0 1 0,-1 0 0,1-1 1,-1 2-1,1-1 0,-1 0 1,1 1-1,-1 0 0,0-1 1,0 1-1,1 1 1,5 3 4,-1 0 0,0 1 0,0 0 1,0 1-1,-1 0 0,0 0 0,-1 0 0,1 1 0,-2 0 1,1 0-1,-1 0 0,2 7-4,50 135 3710,-34-98-2306</inkml:trace>
  <inkml:trace contextRef="#ctx0" brushRef="#br0" timeOffset="-3696.199">142 680 5009,'3'4'539,"9"20"695,-10-15-106,-6-7 1175,0-2-1968,0-1-1,0 1 1,-1 0 0,1 0-1,0 0 1,0 0 0,-1 1-1,1 0 1,0 0 0,0 0-1,0 0 1,0 1 0,0-1-1,0 1 1,1 0 0,-4 2-335,2 0 164,-1 0 0,1 1 0,0 0 0,0 0 0,1 0 0,-1 0 1,1 1-1,0 0 0,0 0 0,1 0-164,-3 5 16,2-1 0,-1 1 0,1 0 0,1 0 0,0 1 0,0-1 0,1 1 0,1-1 0,0 1 0,0-1 0,1 1 0,1 4-16,-1-12 8,1 0 0,0 0 0,-1 0 0,2 0 0,-1 0 0,0 0 0,1 0 0,0 0 0,0 0 0,0-1 0,0 1-1,0-1 1,1 0 0,0 0 0,-1 0 0,1 0 0,0 0 0,1 0 0,-1-1 0,0 1 0,1-1 0,0 0 0,3 1-8,-2-1 21,1 0 0,-1-1 0,1 1 0,0-1 0,0-1 0,-1 1 0,1-1 0,0 0 0,0-1 0,-1 1 0,1-1 0,0 0 0,-1 0 0,1-1 0,-1 0 0,5-2-21,7-3 25,-1 0-1,-1-1 1,1-1 0,-1-1 0,-1 0 0,0-1-1,0-1-24,-9 8 8,-1 0 0,0-1 0,0 0 0,0 0-1,-1 0 1,0 0 0,0 0 0,0-1 0,0 1-1,0-3-7,-2 4 7,0 0 0,-1 0 0,1 0-1,-1 1 1,1-1 0,-1 0-1,0 0 1,0 0 0,-1 0-1,0 0 1,1 0 0,-1 0-1,0 0 1,-1 0 0,1 1 0,-2-4-7,-1 1 55,1 0 0,-2 0 0,1 0 0,-1 0 0,1 1 1,-2-1-1,1 2 0,0-1 0,-1 0 0,0 1 0,0 0 1,0 0-1,-1 1 0,1 0 0,-1 0 0,0 0-55,2 1 39,1 1 0,-1-1-1,0 1 1,0 0 0,0 0-1,1 0 1,-1 1 0,0 0-1,0 0 1,0 0 0,0 0 0,0 1-1,0 0 1,1 0 0,-1 0-1,0 1 1,1-1 0,-1 1-1,1 0 1,-1 1 0,1-1-1,0 1 1,0 0 0,-1 1-39,-1 1 16,1 1 0,0 0 0,0 0 0,0 0 1,1 1-1,0 0 0,0 0 0,0 0 1,1 0-1,0 0 0,1 1 0,0-1 0,0 1 1,0 0-1,1 0 0,0 7-16,1-10 1,0 0 0,0 0 0,0 0 0,1 0 1,0 0-1,0 0 0,0 0 0,1 0 0,0-1 0,0 1 0,0-1 0,0 1 0,0-1 1,1 0-1,0 0 0,0 0 0,0 0 0,1 0 0,-1-1 0,1 1 0,0-1 0,0 0 1,0 0-1,0 0 0,0-1 0,1 0 0,0 1-1,2-1 3,0 1 1,0-1-1,0-1 0,0 1 0,0-1 1,0-1-1,0 1 0,1-1 0,-1 0 1,0-1-1,0 0 0,0 0 0,0 0 1,0-1-1,0 0 0,0 0 0,4-3-3,-6 3 5,1-1-1,0 0 0,0 0 1,-1-1-1,0 1 0,1-1 1,-1 0-1,-1-1 0,1 1 1,-1-1-1,0 0 0,0 0 0,0-1 1,0 1-1,-1-1 0,0 1 1,0-1-1,-1 0 0,2-5-4,-3 7 3,0 1 0,-1 0 0,1-1 0,-1 1 0,1 0 0,-1-1 1,0 1-1,-1-1 0,1 1 0,0 0 0,-1-1 0,0 1 0,0-1 0,0 1 0,0 0 0,0 0 0,-1 0 0,1 0 0,-1 0 0,-2-3-3,2 4 2,-1 0 0,1 0 0,0 0 1,-1 0-1,1 0 0,-1 1 0,0-1 1,0 1-1,0-1 0,0 1 0,0 0 1,0 0-1,0 1 0,0-1 0,0 1 1,0-1-1,0 1 0,0 0 0,0 0 1,-1 0-1,1 1 0,0-1 0,-1 1-2,-6 1 4,0 1 0,0 0-1,0 1 1,1 0-1,-1 0 1,1 1 0,0 0-1,0 1 1,1 0-1,-5 4-3,10-7 2,0 0 0,0 0-1,0 0 1,0 0 0,1 1-1,-1-1 1,1 1-1,0 0 1,0-1 0,0 1-1,1 0 1,-2 3-2,3-4 0,-1-1 1,1 1-1,0 0 1,0 0-1,0-1 0,0 1 1,0 0-1,1 0 1,-1-1-1,1 1 1,0 0-1,0-1 0,0 1 1,0 0-1,0-1 1,0 0-1,1 1 1,-1-1-1,1 0 0,1 2 0,-1-2 2,1 0-1,0 1 0,-1-1 0,1 0 0,0 0 1,0 0-1,1-1 0,-1 1 0,0-1 0,1 0 1,-1 1-1,0-2 0,1 1 0,-1 0 0,1-1 1,-1 1-1,1-1 0,0 0 0,-1 0 0,3-1-1,-3 1 2,1 0 0,0-1-1,-1 1 1,1-1 0,-1 0 0,1 0-1,-1 0 1,1 0 0,-1-1-1,0 0 1,1 1 0,-1-1-1,0 0 1,0 0 0,-1-1-1,1 1 1,0-1 0,-1 1-1,2-3-1,-1 1 4,-1 0 2,1 0-1,-1 0 1,0 0-1,0 0 1,0 0-1,-1-1 0,1 1-5,-2 3 1,0 0 0,0 0 0,0 0 0,0 0 0,0 0 0,0 0 0,0 1 0,0-1 0,-1 0 0,1 0 0,0 0 0,0 0 0,-1 0 0,1 1 0,0-1 0,-1 0 0,1 0 0,-1 1 0,1-1 0,-1 0 0,1 1 0,-1-1 0,0 0 0,1 1 0,-1-1 0,0 1 0,0-1 0,1 1 0,-1-1 0,0 1 0,0 0 0,1-1 0,-1 1 0,0 0 0,0-1 0,0 1-1,0 0 1,0 0 0,0 0-1,-4-1-1,1 1 0,-1 0-1,0 0 1,0 0-1,0 1 1,0-1-1,1 1 1,-1 0-1,0 0 1,1 1 0,-1 0-1,1-1 1,-1 1-1,-1 2 2,-3 1 155,0 0 1,1 1-1,-1-1 0,1 2 0,1-1 0,-5 5-155,8-2 2158,12-3-962</inkml:trace>
  <inkml:trace contextRef="#ctx0" brushRef="#br0" timeOffset="-3137.786">940 352 6993,'-6'-2'1227,"3"2"-559,1-1 1,0 0 0,-1 1-1,1 0 1,-1-1-1,1 1 1,-1 0 0,1 0-1,-1 0 1,-1 1-669,2 2 2382,10-1-661,21 3-838,25-1-348,0-2-1,41-4-534,119-17 295,-139 12-241,51-7-29,-30 3-189,1 3 0,78 5 164,-129 9-2367,-43-5 1571</inkml:trace>
  <inkml:trace contextRef="#ctx0" brushRef="#br0" timeOffset="-2778.733">1494 448 5233,'-10'3'1790,"-1"0"0,1-1-1,0-1 1,-1 0 0,-7 0-1790,10 0 1327,8-1-1234,-1 0 0,1 0 0,-1 0 1,1 0-1,0 1 0,-1-1 0,1 0 0,-1 0 1,1 0-1,0 1 0,-1-1 0,1 0 1,0 1-1,-1-1 0,1 0 0,0 1 1,-1-1-1,1 0 0,0 1 0,-1-1 0,1 0 1,0 1-1,0-1 0,0 1 0,0-1 1,-1 1-1,1-1 0,0 0 0,0 1 1,0-1-1,0 1 0,0-1 0,0 1 0,0-1 1,0 1-1,0-1 0,0 1 0,0-1 1,0 0-1,1 1 0,-1-1 0,0 1 1,0-1-94,7 21 353,-6-20-249,40 82 833,-25-55-807,-1 2 0,-2 0 0,-1 1 0,-1 0 0,6 32-130,-2 25 2874,-1 26-2874,-9-63 1097</inkml:trace>
  <inkml:trace contextRef="#ctx0" brushRef="#br0" timeOffset="-2119.283">2170 289 7001,'-3'-3'524,"-5"-2"435,0-1-1,1-1 1,-1 1-1,2-1 1,-1 0 0,1-1-1,0 1 1,-4-8-959,20 39 382,-2-1 0,0 2 1,3 20-383,-1-5 187,21 110 426,-18-80-368,13 71 155,-4-19 214,7 4-614,-31-156 254,2 1 0,1-8-254,0 27 1,1-1 0,1 0-1,0 1 1,0-1 0,1 1 0,0 0-1,0 0 1,1 0 0,1 1 0,0 0-1,5-7 0,5-3-4,0 0 0,2 1 0,0 1 0,6-4 4,-20 17-3,1 0 1,0 1-1,0-1 1,0 1-1,0 0 1,0 1-1,1-1 1,3 0 2,-7 2-2,0 1 1,1-1 0,-1 1 0,0 0 0,0 0-1,1 0 1,-1 0 0,0 0 0,0 0 0,1 1-1,-1-1 1,0 1 0,0-1 0,0 1 0,0 0-1,0 0 1,0 0 0,0 0 0,0 0 0,0 0-1,0 1 1,0-1 0,1 2 1,3 4-1,1 0 0,-2 0 1,1 0-1,-1 1 0,0 0 0,-1 0 0,1 0 0,-2 1 1,1-1-1,1 8 1,3 16 7,0 0 0,-1 16-7,-2-16 11,1-1 0,4 8-11,-5-25-214,0 0 0,0 0 0,8 11 214,-11-21-201,0 0 1,1 0-1,0 0 1,0 0-1,0-1 1,0 1-1,0-1 1,1 0-1,-1 0 1,1 0-1,0 0 1,0 0-1,4 1 201,21 1-796</inkml:trace>
  <inkml:trace contextRef="#ctx0" brushRef="#br0" timeOffset="-1709.87">2855 687 9314,'0'-1'199,"0"0"0,-1 0 0,1 1 0,-1-1 0,1 0 0,-1 1-1,1-1 1,-1 1 0,1-1 0,-1 0 0,1 1 0,-1-1 0,0 1 0,1-1 0,-1 1 0,0 0 0,1-1 0,-1 1-1,0 0 1,0 0 0,0-1 0,1 1 0,-1 0 0,0 0 0,0 0 0,0 0-199,0 0 98,1 1 1,-1-1 0,0 1-1,0-1 1,1 1 0,-1 0-1,1-1 1,-1 1 0,0 0-1,1-1 1,-1 1-1,1 0 1,0 0 0,-1 0-1,1-1 1,0 1 0,-1 0-1,1 0 1,0 0-99,-2 8 177,0-1 0,1 1 1,0-1-1,0 7-177,1 9 214,1 0 1,1-1-1,1 1 0,2 3-214,-2-15 65,0 0 0,0 0 0,1 0 0,1 0 0,0-1 0,1 0 1,0 0-1,6 9-65,-9-16 7,1 0 0,-1 0 0,1 0 1,-1-1-1,1 1 0,0-1 1,0 0-1,0 0 0,1-1 0,-1 1 1,1-1-1,0 0 0,-1 0 1,1-1-1,0 1 0,0-1 0,0 0 1,0 0-1,0-1 0,0 1 1,0-1-1,1 0 0,-1-1 0,0 1 1,0-1-1,0 0 0,0 0 1,0-1-1,0 1 0,0-1-7,4-2 13,0 0-1,-1-1 1,1 0-1,-1 0 0,0 0 1,-1-1-1,1-1 1,-1 1-1,0-1 1,-1 0-1,0-1 1,0 1-1,0-1 1,-1 0-1,2-6-12,-3 6 15,0-1 0,-1 0 0,0-1 0,-1 1 0,0 0 0,0-1 0,-1 1 0,0-1 0,-1-3-15,0-9 21,-2 0 0,0 1 1,-4-12-22,11 60 128,1-1-1,1 1 1,2-1 0,1 0 0,4 8-128,-8-23-152,0 0 1,0-1-1,1 0 0,0 0 1,1 0-1,0-1 0,0 0 1,1-1-1,0 0 0,1 0 0,0-1 1,0 0-1,0-1 0,6 3 152,42 13-1010</inkml:trace>
  <inkml:trace contextRef="#ctx0" brushRef="#br0" timeOffset="-1081.648">3922 574 3833,'0'-2'416,"-1"0"1,1 0 0,-1 0-1,0 1 1,0-1 0,0 0-1,0 1 1,0-1 0,0 0-1,0 1 1,-1 0 0,1-1-1,0 1 1,-1 0 0,1 0-1,-1-1 1,0 1-417,-2-1 421,1 1-1,-1-1 1,1 1-1,-1-1 1,0 1-1,1 1 1,-1-1-1,-4 0-420,0 0 370,0 1 0,0 0 0,0 1-1,0 0 1,0 0 0,0 1 0,1-1-1,-4 2-369,-12 8 302,-1 0 0,2 1-1,-1 2 1,2 0 0,0 1 0,0 1-1,2 1 1,0 1 0,-10 12-302,26-27 5,1 0 1,-1 1-1,1-1 1,-1 0 0,1 1-1,1-1 1,-1 1 0,0-1-1,1 1 1,-1 3-6,1-6 0,1 1 1,0-1-1,0 0 1,0 1 0,0-1-1,0 0 1,0 0-1,1 1 1,-1-1-1,0 0 1,1 1-1,-1-1 1,1 0-1,-1 0 1,1 0 0,0 0-1,-1 0 1,1 0-1,0 0 1,0 0-1,0 0 1,0 0-1,0 0 1,0 0-1,0 0 1,0-1-1,0 1 1,0 0 0,0-1-1,0 1 1,0-1-1,1 1 1,-1-1-1,0 1 0,18 3 4,-1 0 0,0 0-1,1-2 1,-1 0 0,1-2-1,0 0 1,6-1-4,30 1 6,-20 1 0,0 1 0,-1 2 0,0 1 0,32 10-6,-62-14 1,-1 0 0,1 0 0,-1 0 0,1 0 0,-1 1 0,0 0 0,1 0 0,-1 0 0,0 0 0,0 0 0,-1 0 0,1 1 0,0-1 0,-1 1 0,0 0 0,1 0 0,-1 0 1,0 0-1,-1 0 0,1 0 0,0 1 0,-1-1 0,0 1 0,1 0-1,-2 1 3,1 1 0,-1-1 0,0 0 0,-1 0 0,1 0-1,-1 0 1,0 0 0,-1 0 0,1 0 0,-1 0 0,0-1 0,0 1 0,0 0 0,0-1 0,-1 0 0,-3 5-3,-1 0 7,0 1-1,-1-1 1,-1 0-1,1 0 1,-1-1-1,-1 0 1,1-1-1,-1 0 1,-1-1-1,1 0 1,-1 0-1,0-1 1,-8 3-7,12-6 11,0 0 0,0 0 1,-1-1-1,1 1 0,0-2 1,0 1-1,-1-1 0,1 0 0,0 0 1,-1-1-1,1 0 0,0 0 1,0-1-1,0 0 0,0 0 0,0-1 1,0 0-1,1 0 0,-1-1 1,1 1-1,0-1 0,0-1 0,0 0-11,-11-13-290,17 17 267,-1 1 0,1-1 0,0 1-1,0-1 1,0 1 0,0-1 0,-1 1 0,1-1-1,0 1 1,0-1 0,0 1 0,0-1-1,0 1 1,0-1 0,0 1 0,1-1 0,-1 1-1,0-1 1,0 1 0,0-1 0,0 1-1,1-1 1,-1 1 0,0-1 0,0 1 0,1-1-1,-1 1 1,0 0 0,1-1 0,-1 1-1,1-1 1,-1 1 0,0 0 0,1 0 0,-1-1-1,1 1 1,-1 0 0,1 0 0,-1-1-1,1 1 24,17-6-501</inkml:trace>
  <inkml:trace contextRef="#ctx0" brushRef="#br0" timeOffset="-737.66">4225 975 9914,'81'-7'4121,"-75"6"-2705,9 4-319,6 4 263,10 8-504,1 9-160,1 8-320,-2 7-144,-12 6-144,-12 2-16,-14 2 48,-7 1-200,-11-7 3209,2-1-2361</inkml:trace>
  <inkml:trace contextRef="#ctx0" brushRef="#br0" timeOffset="16866.605">1820 2048 4657,'3'2'129,"15"14"2371,-18-16-2472,0 0-1,0 0 1,0 0 0,0 0 0,0 0-1,0 0 1,0 0 0,-1 0-1,1 0 1,0 0 0,0 0 0,0 0-1,0 0 1,0 0 0,0 0 0,0 0-1,0 0 1,0 0 0,0 0-1,0 1 1,0-1 0,0 0 0,0 0-1,-1 0 1,1 0 0,0 0-1,0 0 1,0 0 0,0 0 0,0 0-1,0 0 1,0 0 0,0 0 0,0 0-1,0 0 1,0 0 0,0 0-1,0 0 1,0 0 0,0 1 0,0-1-1,0 0 1,0 0 0,0 0-1,0 0 1,0 0 0,0 0 0,0 0-1,0 0 1,0 0 0,0 0 0,0 0-1,0 0 1,0 0 0,0 0-1,0 1 1,0-1 0,0 0 0,0 0-1,0 0 1,0 0 0,0 0 0,0 0-1,0 0 1,0 0 0,0 0-1,1 0 1,-1 0-28,-15-5 2005,-6-3-932,0 0-1,0 1 1,0 2 0,-1 0 0,0 1 0,-18-1-1073,32 5 53,0 0 0,0 0 0,0 1 0,0 0 0,0 0 0,1 1 0,-1 0 0,0 0 0,1 1 0,-1 0 0,1 0 0,0 1 0,0 0 0,0 0 0,1 1 0,-1-1 0,1 2 0,0-1 0,0 1 0,-3 4-53,3-3 4,1 1 0,0-1 0,0 1 0,1 0 0,0 0 0,0 1 0,1-1 0,0 1 0,1 0 0,-1-1 0,2 1 0,-1 0 0,1 0 0,1 0 0,0 1 0,0-1 0,1 0 0,0 0 0,0 0 0,1 0 0,2 7-4,0-5 11,0 0-1,1 0 1,1 0-1,-1-1 0,2 1 1,-1-1-1,1-1 1,1 1-1,0-1 0,0-1 1,1 1-1,0-1 1,0-1-1,1 0 1,0 0-1,0-1 0,1 0 1,0-1-1,0 0 1,0-1-1,0 0 0,1-1 1,-1 0-1,1 0 1,0-2-1,1 1-10,8-1 65,1-1 0,-1-1 0,1 0 0,-1-2 0,1-1 0,-1 0 0,0-1 0,-1-2 0,1 0-1,-1-1 1,-1-1 0,0-1 0,12-7-65,37-29 324</inkml:trace>
  <inkml:trace contextRef="#ctx0" brushRef="#br0" timeOffset="17251.206">2241 1596 7530,'-9'-6'1861,"6"4"-1138,0 0 1,0 0 0,0 0 0,0 1-1,0-1 1,0 1 0,0-1 0,-3 1-724,6 2 151,0 0 0,-1 0 0,1 1 0,0-1 0,0 0 0,0 0 0,0 1 0,0-1 0,0 0 1,0 0-1,1 1 0,-1-1 0,0 0 0,1 1-151,0 1 212,16 94 1986,0 57-2198,0-9 569,-7-36-18,-2 66-551,-9-160 45,1 0 0,1 0 0,1 0 0,0 0 0,1 0 0,1-1 0,0 1 0,1-1 0,0 0 1,6 10-46,-10-21 46,1 0 0,0 0 0,0-1 1,0 1-1,0 0 0,0-1 0,1 0 1,-1 1-1,1-1 0,0 1-46,1-2 39,0 1 0,0 0 0,0-1 0,0 1-1,1-1 1,-1-1 0,2 1-39,-6-1 2</inkml:trace>
  <inkml:trace contextRef="#ctx0" brushRef="#br0" timeOffset="17871.17">2953 2169 4865,'0'-1'628,"0"-1"1,0 0-1,0 1 0,0-1 1,0 0-1,-1 1 1,1-1-1,0 0 0,-1 1 1,1-1-1,-1 0 0,0 0-628,-1 0 275,-1-1-1,1 0 1,-1 1 0,0 0-1,1-1 1,-1 1-1,0 0 1,-2 0-275,-5-5 307,4 2-146,1 1 1,-1 0-1,-1 1 1,1 0-1,-1 0 0,1 0 1,-1 0-1,0 1 1,0 1-1,0-1 1,-3 0-162,1 1 174,0 0 0,0 1 0,0 0 1,0 0-1,0 1 0,1 0 0,-5 1-174,10-1 23,-1 0 1,1 0-1,0 1 0,0-1 1,0 1-1,0 0 0,0-1 1,0 2-1,0-1 0,0 0 0,1 0 1,-1 1-1,1-1 0,0 1 1,0 0-1,0 0 0,0 0 0,0 0 1,1 0-1,-1 0 0,1 0-23,-4 10 2,1 0-1,1 0 0,0 0 0,1 1 1,0-1-1,1 1 0,0-1 0,1 1 1,1-1-1,0 1 0,1-1 1,1 5-2,1-1-2,0 0 1,1 0-1,1 0 1,1-1 0,0 0-1,1 0 1,1-1-1,0 0 1,4 4 1,-11-17 1,0 1 1,0-1-1,0 1 1,0-1-1,1 0 0,-1 1 1,1-1-1,-1 0 1,1-1-1,0 1 0,-1 0 1,1-1-1,0 0 1,0 0-1,0 0 0,0 0 1,0 0-1,1 0 1,2 0-2,-3-2 4,1 1 0,0 0 1,-1-1-1,1 0 1,0 0-1,-1 0 0,1 0 1,-1-1-1,1 1 0,-1-1 1,0 0-1,0 0 1,0 0-1,3-2-4,4-5 14,-1 0 0,1-1 0,-2 0 0,0-1 0,0 0 0,0 0 0,-2 0 0,5-10-14,-6 11 9,-1 0 0,0 0 0,-1-1 0,0 1 0,-1-1 0,0 0 0,-1 0 0,0 0 0,0 0 0,-1 0 0,-1 0 0,0 0 0,0 1 0,-1-1 0,-1 0 0,1 0 0,-2 1 0,0 0 0,0 0 0,0 0 0,-2 0 0,1 0 0,-7-7-9,39 54 34,79 103 34,-86-116-1,-6-5-364,1-1-1,0-1 1,1-1 0,1 0 0,1-1 0,5 3 297,11-2-641</inkml:trace>
  <inkml:trace contextRef="#ctx0" brushRef="#br0" timeOffset="18288.07">3429 2082 9194,'-3'-2'527,"1"0"-1,0 1 1,-1-1-1,1 1 1,0 0-1,-1 0 1,0 0-1,1 0 1,-1 0-1,0 1 1,0-1-527,2 1 80,0 1 0,0-1 0,1 0 1,-1 1-1,0-1 0,0 0 0,0 1 0,0-1 0,0 1 1,1-1-1,-1 1 0,0 0 0,1-1 0,-1 1 0,0 0 1,1-1-1,-1 1 0,0 0 0,1 0 0,0-1 1,-1 1-1,1 0 0,-1 0 0,1 0 0,0 0 0,-1 0 1,1 0-1,0 0 0,0 0 0,0-1 0,0 1 0,0 0 1,0 0-1,0 1-80,-4 22 231,1-1 0,2 1 0,0 0 0,1 0 0,1 0 0,2 0 0,0-1 0,7 24-231,-8-41 16,4 15 25,1 0-1,1 0 0,0-1 0,3 2-40,-9-18 7,0 0 0,1 0 0,-1 0 1,1 0-1,0 0 0,0 0 0,0-1 0,1 0 0,-1 1 0,1-1 0,0 0 1,0-1-1,0 1 0,0-1 0,0 0 0,0 0 0,1 0 0,-1 0 1,1-1-1,-1 0 0,5 1-7,-5-2 7,-1 0-1,0-1 1,0 1 0,1-1 0,-1 0 0,0 0-1,0 0 1,0 0 0,0 0 0,0-1 0,0 1-1,0-1 1,0 0 0,-1 0 0,1 0 0,-1 0-1,1 0 1,-1-1 0,0 1 0,1-2-7,4-5 17,0 0 1,-1 0-1,0-1 0,-1 0 1,2-4-18,2-7 29,-1 0 1,-1 0 0,-1 0 0,-1-1 0,1-13-30,-2-8 58,-1 0 0,-2-16-58,-1 56 2,3-28-6,2 22-22,-4 9 24,-1 0-1,1 0 1,-1 0 0,1 1 0,0-1-1,-1 0 1,1 0 0,-1 0 0,1 1-1,-1-1 1,1 0 0,-1 1 0,1-1-1,-1 1 1,0-1 0,1 0 0,-1 1-1,1-1 1,-1 1 0,0-1 0,0 1-1,1-1 1,-1 1 2,8 12-2,-1 1 0,-1-1 0,0 1-1,2 8 3,13 32 14,-9-30 104,0-1 0,2 1 0,0-2 0,2 0 0,0-1 0,1-1 0,13 12-118,23 7 263</inkml:trace>
  <inkml:trace contextRef="#ctx0" brushRef="#br0" timeOffset="18917.764">4443 1982 5161,'1'-1'589,"-1"0"0,1 0 0,0 0 0,0-1 0,-1 1 0,1 0-1,0-1 1,-1 1 0,0-1 0,1 1 0,-1 0 0,0-1 0,1 1 0,-1-1-589,-1 1 143,1 0 1,-1 1-1,0-1 1,1 0-1,-1 1 1,0-1-1,1 0 1,-1 1-1,0-1 0,0 1 1,0-1-1,1 1 1,-1 0-1,0-1 1,0 1-1,0 0 1,0 0-1,0 0 1,0-1-1,0 1 1,0 0-1,1 0 0,-1 0 1,-1 1-144,-8-2 252,0 0-1,0 1 1,1 1-1,-1 0 1,0 0 0,0 1-1,1 0 1,-1 1-1,1 0 1,-1 0 0,-5 4-252,-8 4 66,0 2 0,0 1 0,-15 13-66,32-22 3,0 0 1,0 0-1,0 0 0,1 1 1,0 0-1,0 0 0,1 0 1,-1 0-1,1 1 0,0 1-3,3-6 0,0 0-1,1-1 0,-1 1 0,0 0 1,1 0-1,0 0 0,-1 0 0,1 0 1,0 0-1,0-1 0,0 1 0,0 0 0,1 0 1,-1 0-1,0 0 0,1 0 0,-1 0 1,1 0 0,0 0-3,1 0 0,-1 0 1,1 0-1,-1 0 0,1 0 1,0-1-1,0 1 0,0 0 1,0-1-1,0 0 0,0 1 1,0-1-1,0 0 1,1 0-1,-1 0 0,0 0 1,3 0 2,17 5-15,1-2 0,0-1 1,0 0-1,0-2 0,16 0 15,28 1-6,-39 0 5,-13-2 3,0 1 0,0 0-1,-1 1 1,1 0 0,-1 2-1,1-1 1,-1 2 0,0 0-1,10 5-1,-21-8 2,-1 0 0,1-1 0,-1 1 0,0 0 0,1 0-1,-1 0 1,0 0 0,0 1 0,0-1 0,0 1 0,-1-1 0,1 1-1,-1 0 1,1-1 0,-1 1 0,0 0 0,0 0 0,0 0 0,-1 1-2,1 1 4,-1 0 1,1 1 0,-1-1 0,-1 0 0,1 0 0,-1 0 0,0 0-1,0 0 1,-1 0 0,1 0 0,-1 1-5,-3 6 16,-1 0 0,0-1 0,-1 1 0,0-1 0,-1 0 0,0-1 0,0 0 1,-1-1-1,0 1-16,-2-1 18,0-1 1,0 0 0,-1 0-1,0-1 1,0 0 0,-1-1-1,-1 0-18,7-3 15,0-1 1,-1 1-1,1-1 0,-1-1 1,1 1-1,-1-1 0,1 0 1,-1-1-1,0 0 0,0 0 0,1-1 1,-1 0-1,-4-1-15,10 1 11,0 1 1,0-1-1,1 0 1,-1 0-1,0 0 1,1 0-1,-1 0 1,1 0-1,-1 0 0,1 0 1,-1 0-1,1-1 1,0 1-1,0-1 1,0 1-1,0-1 0,0 1 1,0-1-1,0 0 1,0 1-1,1-1 1,-1 0-1,0 0 1,1 0-1,0 1 0,-1-1 1,1 0-1,0 0 1,0 0-1,0 0 1,0 0-1,0 1 0,1-3-11,7-23 132</inkml:trace>
  <inkml:trace contextRef="#ctx0" brushRef="#br0" timeOffset="19530.618">5008 2193 6025,'-76'-31'2572,"54"23"726,22 8-1793,0 0-129,0 0-203,3 1-136,27 3-429,1-1-1,-1-2 0,9-1-607,-28 0 65,1-1 0,0-1 0,0 0 0,-1 0 0,1-1 0,-1-1 0,0 0 0,0 0 0,0-1-1,3-2-64,-12 6 10,0 0-1,0 0 0,-1-1 0,1 1 0,-1 0 1,1 0-1,-1-1 0,1 1 0,-1-1 0,0 1 1,0-1-1,0 1 0,0-1 0,0 0 0,0 0 0,0 1 1,0-1-1,0-2-9,-1 2 12,0 1 1,0-1-1,0 0 0,0 1 1,0-1-1,-1 0 1,1 1-1,0-1 0,-1 0 1,1 1-1,-1-1 0,0 1 1,0-1-1,1 1 1,-1-1-1,0 1 0,-1-2-12,-2-1 29,0-1 0,-1 1 0,0 0-1,1 0 1,-1 1 0,0-1 0,-1 1-1,1 0 1,-1 0 0,1 1 0,-4-1-29,-2-1 17,-1 0 0,0 1 0,0 1 0,0 0 0,0 1 0,0 0 1,0 1-1,-2 0-17,8 1 0,0-1-1,0 1 1,0 0 0,0 1 0,0 0 0,0 0 0,1 0 0,-1 0-1,1 1 1,-1 0 0,1 0 0,0 1 0,0-1 0,1 1 0,-1 0-1,1 0 1,-3 4 0,0 2 1,0 0-1,0 1 0,1 0 0,0 0 0,1 1 1,0-1-1,1 1 0,0 0 0,1 1 1,1-1-1,0 0 0,0 1 0,1 9 0,0-6 11,1 1-1,1 0 1,1-1-1,0 1 1,1-1-1,1 1 1,0-1-1,2 0 1,-1-1-1,3 3-10,-3-9 32,0-1 0,0 0 0,1 0 0,0 0 0,0-1 0,1 0-1,-1 0 1,2 0 0,-1-1 0,1 0 0,0-1 0,0 0 0,1 0 0,-1-1-1,1 0 1,0 0 0,0-1 0,1 0 0,3 0-32,10 2-311,0-1 0,0-1 0,0-2 0,0 0 0,1-1 0,-1-2 0,17-2 311,50-13-977</inkml:trace>
  <inkml:trace contextRef="#ctx0" brushRef="#br0" timeOffset="20261.948">7273 2105 8338,'-7'-3'1219,"-18"-10"5563,25 13-6695,0 0 1,0 0-1,0 0 1,0 0 0,1 0-1,-1 0 1,0 0-1,0 0 1,0 0-1,0 0 1,0 0-1,0 0 1,0 0-1,0 0 1,0 1-1,0-1 1,0 0 0,0 0-1,-1 0 1,1 0-1,0 0 1,0 0-1,0 0 1,0 0-1,0 0 1,0 0-1,0 0 1,0 0-1,0 0 1,0 0-88,16 12 717,71 49 1142,62 60-1859,-117-92 90,-2 2-1,0 1 1,-2 1-1,-2 1 1,19 33-90,-18-23 130,-3-7 575,-3 2 0,11 25-705,-25-52 540</inkml:trace>
  <inkml:trace contextRef="#ctx0" brushRef="#br0" timeOffset="20644.871">7750 2062 9714,'-21'-11'4201,"3"7"-2425,3 6-111,-3 11-641,-3 9-272,-3 12-304,-5 6-88,-8 17-184,0 9-40,-7 14-56,0-1-16,6-2-16,6-9 88,10-18-176,9-5-280,16-19 3369,11-3-2457</inkml:trace>
  <inkml:trace contextRef="#ctx0" brushRef="#br0" timeOffset="21017.194">8134 2432 10082,'-14'19'4401,"0"16"-2729,10 4-343,2 7-137,2 6-648,3-8-184,5 4-184,-1-1-64,-4-8 88,1 3-24,-8-8-88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1:56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46 8650,'-18'-28'4001,"5"11"-2241,9 22-376,3 9-207,-1 24-537,0 11-104,2 25-88,5 14-80,6 12-104,3 6-64,2-11-72,-2-11-32,0-16 144,-2-11-160,1-7-536,-5-6-616,-2-16 552</inkml:trace>
  <inkml:trace contextRef="#ctx0" brushRef="#br0" timeOffset="384.688">1 623 7026,'0'-8'3408,"15"3"-975,17 3-1441,6-1 152,18-3-464,8-2-240,7-6-135,3-3-65,-4-1-529,-8-3 289</inkml:trace>
  <inkml:trace contextRef="#ctx0" brushRef="#br0" timeOffset="816.09">580 43 6449,'-4'-2'269,"-3"-1"695,1 1 0,-1 0-1,0 0 1,0 0 0,0 0 0,-3 1-964,8 1 99,1 0 0,-1 0 0,1 0 0,-1 0 0,1 0 0,-1 1 0,1-1 0,0 0 0,-1 1 0,1-1 0,-1 1 0,1 0 0,0-1 0,-1 1 0,1 0 0,0 0 0,0 0 0,0 0 0,0 0 0,0 0 0,0 0 0,0 0 0,0 0 0,0 0 0,0 1 0,0-1 0,1 0 0,-1 1 0,0-1 0,1 0 0,0 1 0,-1 1-99,-1 5 170,0 1 0,1 0 0,0-1 0,1 1 0,0 0 1,0 0-1,0 0 0,2 4-170,16 72 515,-11-57-347,106 411 1198,-107-418-1319,-4-13-25,1 0 0,-1 0 0,0 0 0,-1 1 0,0-1 1,-1 1-1,1-1 0,-2 1 0,1-1 0,-1 1 0,-1 1-22,-3 0 89,0-13 50,1-16 16,5 4-137,0 1 0,1-1 0,1 1 0,0 0 0,1 0 0,1 0 0,0 1 0,1-1 0,1 0-18,4-8 2,1 1 0,1 0 1,1 1-1,16-18-2,-24 31-3,1 0-1,-1 0 1,1 1 0,1 0 0,-1 0-1,1 1 1,6-3 3,-12 7-2,0-1 1,0 1-1,0 0 0,1 1 0,-1-1 1,0 0-1,1 1 0,-1-1 1,0 1-1,1 0 0,-1 0 1,0 0-1,1 0 0,-1 0 0,0 0 1,1 1-1,-1-1 0,0 1 1,1-1-1,-1 1 0,0 0 1,0 0-1,0 0 0,0 0 0,0 0 1,0 1-1,0-1 0,0 1 1,0-1-1,0 1 0,-1 0 1,2 1 1,6 10-4,0 1-1,0 0 1,-2 1 0,1 0 0,1 7 4,-3-6-2,1-1-1,1 0 0,0 0 1,1-1-1,5 7 3,-9-16-1,0 0 0,0 1-1,0-2 1,1 1 0,0-1-1,0 0 1,0 0 0,0 0-1,1-1 1,0 0 0,-1 0-1,1-1 1,0 0 0,3 1 1,0-1 6,1-1 1,0 0-1,0-1 0,0 0 1,0 0-1,0-1 0,-1 0 1,1-1-1,3-1-6,3-2 18,0 0-1,0-1 1,-1-1-1,0-1 1,-1 0-1,0-1 1,0 0-1,0-1 1,-2-1 0,1 0-1,-1-1 1,-1-1-18,-6 6 9,0 1 1,-1-1 0,0 0 0,0-1 0,-1 1 0,0-1-1,0 0 1,-1 0 0,0 0 0,0-1 0,-1 1 0,0-1-1,-1 1 1,0-1 0,0 0 0,-1 1 0,0-1 0,0 0 0,-1 1-1,0-1 1,-1 0 0,1 1 0,-2-1 0,-2-5-10,4 10 2,0 1 0,-1 0 0,0 0 0,1 0-1,-1 0 1,-1 0 0,1 0 0,0 0 0,-1 1 0,1-1 0,-1 1 0,0 0 0,1-1 0,-1 1 0,0 1 0,0-1 0,-1 0 0,1 1 0,0-1 0,-1 1 0,1 0 0,0 0 0,-1 1 0,1-1 0,-1 1 0,0-1 0,1 1 0,-1 0 0,1 1 0,-1-1 0,1 1 0,-1-1 0,1 1-1,-1 0 1,1 0 0,0 0 0,-1 1 0,0 0-2,-7 3 4,1 1 0,0 1-1,0 0 1,1 0 0,-1 1-1,1 0 1,1 1-1,0-1 1,0 2 0,1-1-1,0 1 1,-3 6-4,4-7 24,1 0 0,0 1 0,1-1 0,0 1 0,0 0 0,1 0 0,0 1-1,1-1 1,0 1 0,1-1 0,0 1 0,1-1 0,0 1 0,1 5-24,0-9 20,1-1 1,-1 0-1,1 0 0,0 0 0,1 0 1,0 0-1,0 0 0,0-1 0,0 1 1,1-1-1,0 0 0,4 4-20,0-1 43,0-1 1,1 1-1,0-2 0,0 1 0,1-1 0,-1-1 1,4 1-44,14 6 9,2-1 0,-1-2 1,1-1-1,0-1 0,5-1-9,70 8-2166,9-6 1097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1:53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451 205 6129,'-13'-4'1462,"0"2"0,0-1-1,0 2 1,0 0 0,-12 0-1462,13 2 579,-1 0 1,1 1 0,0 0 0,0 1 0,0 0 0,-3 3-580,4-2 147,0 0 0,1 2 0,0-1 0,0 1 0,1 0 0,0 1 0,0 0 1,0 1-1,1 0 0,0 0 0,-5 7-147,10-11 3,1-1-1,0 0 1,-1 1 0,1-1 0,0 1 0,1 0 0,-1-1-1,0 1 1,1 0 0,0 0 0,0 0 0,0 0-1,1 0 1,-1 1 0,1-1 0,0 0 0,0 0 0,1 0-1,-1 0 1,1 0 0,0 0 0,0 0 0,0 0 0,0 0-1,1 0 1,0 0 0,0-1 0,0 1 0,0 0 0,0-1-1,1 0 1,-1 0 0,2 1-3,10 9 2,0 0 1,1-2-1,0 0 0,1 0 1,0-2-1,1 0 1,7 3-3,-7-4 5,0 0 1,-1 2-1,0 0 1,0 0 0,-1 2-1,-1 0 1,4 4-6,-16-13 3,1 0 0,-1-1 0,0 1 0,0 0 0,0 0 0,-1 0 0,1 1 0,-1-1 0,0 0 0,1 1 0,-1-1 0,-1 0-1,1 1 1,-1-1 0,1 1 0,-1-1 0,0 1 0,0 0 0,0-1 0,-1 1 0,1-1 0,-1 0 0,0 1 0,0-1 0,0 1 0,-1-1 0,1 0 0,-1 0 0,1 0 0,-1 0 0,0 0 0,-1 1-3,-3 4 27,-1 0 0,0 0 0,0-1 0,-1 0 0,0 0 0,0 0 0,0-1 0,-1-1 0,0 1 0,-5 1-27,-6 2 49,0-1-1,-1-1 1,0-1-1,-1-1 1,-13 2-49,19-5 11,0 0-1,0-1 1,0 0 0,0-2-1,-1 0 1,1-1 0,-14-3-11,27 5-73,0-1 0,-1-1 1,1 1-1,0 0 0,-1-1 1,1 1-1,0-1 0,0 0 1,1 0-1,-1 0 0,-1-2 73,3 3-112,-1-1 1,1 1-1,0 0 0,0-1 0,0 1 1,0-1-1,1 0 0,-1 1 0,0-1 1,1 0-1,-1 1 0,1-1 0,0 0 1,-1 1-1,1-1 0,0 0 0,0 0 1,0 0-1,0 1 0,0-1 0,1 0 1,-1 0-1,0 1 112,14-27-1026</inkml:trace>
  <inkml:trace contextRef="#ctx0" brushRef="#br0" timeOffset="371.204">904 453 6625,'0'-3'310,"0"0"0,-1-1 0,0 1 0,1 0-1,-1 0 1,0 0 0,-1 0 0,1 0 0,0 0-1,-1 0 1,0 0 0,1 0 0,-1 1-1,0-1 1,-1 1 0,1-1 0,0 1 0,-1 0-1,1 0 1,-1 0 0,0 0 0,0 0 0,1 1-1,-1-1 1,0 1 0,0 0 0,-1 0 0,1 0-1,-2 0-309,-4-2 288,1 1 0,-1 1 0,0-1-1,0 2 1,0-1 0,0 1-1,0 0 1,0 1 0,0 0 0,-6 2-288,8-1 59,0 0 1,0 1 0,0 0-1,0 1 1,0-1 0,1 1-1,-1 0 1,1 1 0,0-1-1,1 1 1,-1 1 0,1-1-1,0 1 1,0 0-1,0 0 1,1 0 0,0 1-1,1-1 1,-1 1 0,1 0-1,0 0 1,1 0 0,-1 4-60,1-3 3,0 0 1,0 1 0,1-1-1,0 1 1,1-1 0,0 1-1,0-1 1,1 1 0,0 0-1,0-1 1,1 0 0,0 1 0,1-1-1,-1 0 1,2 0 0,-1 0-1,1-1 1,0 1 0,1-1-1,3 5-3,0-3 5,1-1-1,-1 0 1,1 0 0,1-1-1,-1 0 1,1 0-1,0-1 1,1-1-1,0 0 1,-1 0 0,2-1-1,4 1-4,-6-2 8,0 0-1,-1-1 1,1 0-1,0-1 1,0 0-1,0-1 1,0 0-1,0 0 1,0-1-1,0-1 1,0 0-1,0 0 1,0 0-1,7-4-7,-14 4 6,0 1 0,0 0-1,1-1 1,-1 0-1,-1 0 1,1 0 0,0 0-1,0 0 1,-1-1 0,1 1-1,-1-1 1,0 1 0,0-1-1,0 0 1,0 0 0,0 0-1,-1 0 1,1 0-1,-1 0 1,0-1 0,0 1-1,0 0 1,0-1 0,-1 1-1,1-1-5,-1-3 15,0 1-1,-1-1 0,0 1 0,0-1 1,-1 1-1,1 0 0,-1-1 1,-1 1-1,1 0 0,-1 0 0,0 0 1,0 1-1,-2-3-14,-7-9 72,0 0-1,-1 1 1,-1 0-1,-1 1 1,0 1 0,-1 0-1,0 1 1,-1 1 0,-1 0-1,-10-5-71,25 16 268,-1 0 1,1-1-1,0 1 0,0 0 0,-1 0 1,1 1-1,-1-1 0,-2 1-268,-16 2 1132</inkml:trace>
  <inkml:trace contextRef="#ctx0" brushRef="#br0" timeOffset="800.524">1249 58 7266,'-1'-10'1313,"1"5"-630,-1 1-1,1 0 0,-1-1 1,1 1-1,-1 0 1,-1-1-1,1 1 0,-1 0 1,1 0-1,-2-1-682,3 6 221,-1 0-1,0 0 1,1 0 0,-1 0-1,1 0 1,-1 0-1,1 1 1,0-1-1,-1 0 1,1 0-1,0 0 1,0 0 0,0 2-221,-3 28 349,2 0 1,1 0 0,1 0 0,2-1 0,6 26-350,11 36 221,10 21-221,-3-12 179,-23-85-218,0 0 0,-1 1-1,-1-1 1,0 0-1,-2 1 1,0-1 0,0 1-1,-2-1 1,0 0-1,-1 1 1,0-1 0,-1 0-1,-2 0 40,3-3-384</inkml:trace>
  <inkml:trace contextRef="#ctx0" brushRef="#br0" timeOffset="1439.945">1472 427 10466,'3'-13'3145,"-3"13"-3080,0 0 0,0 0 0,0-1 0,1 1 0,-1 0-1,0 0 1,0 0 0,0 0 0,0 0 0,1 0 0,-1 0 0,0 0-1,0 0 1,0 0 0,1 0 0,-1 0 0,0 0 0,0 0-1,1 0 1,-1 0 0,0 0 0,0 0 0,0 0 0,0 0-1,1 0 1,-1 0 0,0 0 0,0 0 0,0 0 0,1 1-1,-1-1 1,0 0 0,0 0 0,0 0-65,2 2 159,0 0 0,-1-1 0,1 1 0,-1 0 0,0 0-1,1 0 1,-1 0 0,0 0 0,0 0 0,0 1-159,13 36 716,-6-16-350,0-1 1,2 0-1,5 9-366,-6-16 110,52 85 276,-51-86-281,1 0-1,0 0 0,1-1 0,0 0 1,8 4-105,-19-16 20,0 0 0,0 0 0,1 0 0,-1 0 1,0 0-1,1 0 0,-1 0 0,1-1 0,-1 1 0,1 0 1,-1-1-1,1 1 0,0-1 0,-1 0 0,1 0 1,0 1-1,-1-1 0,1 0 0,0 0 0,-1 0 1,1-1-1,0 1 0,-1 0 0,1-1-20,0 0 18,0 0 1,1-1-1,-1 1 0,-1 0 0,1-1 0,0 0 1,0 1-1,-1-1 0,1 0 0,-1 0 0,1 0 1,-1 0-1,0 0 0,1 0 0,-1-1-18,4-8 36,-1-1 0,0 0 0,-1 0-1,0 0 1,0-1 0,-1 0-36,9-98 94,-8 68-84,2 1 1,1-1-1,3 1 1,7-20-11,-16 60-1,1 1-1,-1 0 1,0 0-1,1 0 1,-1 0 0,1 0-1,-1 0 1,1 0 0,-1 0-1,1 0 1,0 0-1,0 0 1,-1 0 0,1 0-1,0 0 1,0 0 0,0 1-1,0-1 1,0 0-1,0 1 1,0-1 0,0 1-1,0-1 1,1 1 0,-1-1-1,0 1 2,1 0-2,-1 0 1,1 1-1,0-1 0,-1 0 0,1 1 0,-1-1 1,1 1-1,0 0 0,-1-1 0,1 1 0,-1 0 1,0 0-1,1 0 0,-1 0 0,0 0 0,1 1 2,7 6-8,-1 1-1,0 0 0,-1 0 1,5 8 8,-11-15-1,5 7-2,9 14-1,1-1 0,1-1 1,0 0-1,7 4 4,-18-19 0,1-1 0,-1 1 0,1-2 1,0 1-1,0-1 0,1 0 0,-1 0 0,1-1 1,-1 0-1,1 0 0,0-1 0,1 0 1,-1-1-1,0 1 0,0-2 0,3 1 0,0-1 4,-1-1 1,1 0-1,0 0 0,0-1 0,-1 0 0,1-1 0,-1-1 0,0 1 1,1-2-1,-2 1 0,1-1 0,2-2-4,-8 4 4,0 0-1,0 1 1,0-1-1,-1-1 1,1 1-1,-1-1 1,0 1-1,0-1 1,0 0 0,0 0-1,-1 0 1,1 0-1,-1-1 1,0 1-1,-1-1 1,1 1-1,-1-1 1,0 0 0,0 0-1,0 1 1,0-1-1,-1 0 1,0 0-1,0 0 1,0 0-1,-1 1 1,0-1 0,0-1-4,0 1 2,0 1 0,-1-1 0,1 1 0,-1-1 0,0 1 0,0 0 0,-1-1 0,1 1 1,-1 0-1,0 1 0,0-1 0,0 0 0,-1 1 0,1 0 0,-1 0 0,0 0 1,1 0-1,-2 0 0,1 1 0,0 0 0,0 0 0,-1 0 0,1 0 0,-1 1 0,1 0 1,-1-1-1,0 2 0,1-1 0,-1 1 0,0-1 0,0 1 0,0 1 0,1-1 0,-1 1 1,0-1-1,1 1 0,-1 1 0,0-1 0,1 1 0,-1-1 0,-2 3-2,-7 5-3,1 1 1,0 1-1,1 0 0,0 1 0,1 0 0,0 0 0,1 1 1,0 1-1,1 0 0,1 0 0,0 1 0,1 0 0,0 0 1,2 1-1,-1-1 0,-2 17 3,7-24 0,0-1 1,1 0-1,0 0 1,0 0-1,1 1 1,0-1-1,0 0 0,0 0 1,1 0-1,0 0 1,0 0-1,1 0 1,0-1-1,0 1 1,1-1-1,0 0 0,0 0 1,0 0-1,1 0 1,-1-1-1,2 0 1,-1 0-1,0 0 0,5 2 0,1 1 21,1 0-1,0-1 0,0-1 0,1 0 1,0 0-1,0-2 0,0 1 0,1-2 1,-1 0-1,1 0 0,0-1 0,6-1-20,3 0-352,-1-1 0,0-1-1,1-1 1,-1-1 0,0-1 0,0-1-1,14-6 353,15-7-1157</inkml:trace>
  <inkml:trace contextRef="#ctx0" brushRef="#br0" timeOffset="1818.127">2585 449 8258,'-2'9'641,"0"0"1,1 1 0,0-1 0,1 0-1,0 1 1,0-1 0,1 0-1,0 1 1,1 1-642,3 40 1480,-6-18-465,0-15-483,1 0 1,1 1-1,0-1 0,1 0 0,1 0 1,2 4-533,-5-22 11,0 0 0,0 1 0,0-1 0,0 0 0,0 1 0,0-1 0,0 0 0,1 0 0,-1 1 0,0-1 0,0 0 0,0 0 0,0 0 0,1 1 0,-1-1 0,0 0 0,0 0 0,0 0 0,1 1 0,-1-1 0,0 0 0,0 0 0,1 0 0,-1 0 1,0 0-1,0 1 0,1-1 0,-1 0 0,0 0 0,0 0 0,1 0 0,-1 0 0,0 0 0,1 0 0,-1 0 0,0 0 0,0 0 0,1 0 0,-1 0 0,0 0 0,1-1 0,-1 1 0,0 0 0,0 0 0,1 0 0,-1 0 0,0 0 0,0 0 0,1-1 0,-1 1 1,0 0-1,0 0 0,0 0 0,0-1 0,1 1 0,-1 0 0,0 0 0,0-1-11,10-13 226,-4 2-150,0-1 0,-1 0-1,-1 0 1,0 0-1,-1 0 1,1-5-76,1-23 96,0-18-96,4-27 40,-9 81-41,1 1 1,0-1-1,0 1 0,0 0 1,1-1-1,-1 1 0,1 0 1,0 0-1,0 0 1,1 0-1,-1 0 0,1 1 1,0-1-1,0 1 1,0 0-1,0-1 0,1 1 1,1-1 0,-2 3 7,1-1 0,-1 0 0,1 1 0,-1 0 0,1-1 0,0 2 0,0-1 0,-1 0 0,1 1 0,0-1 0,0 1 0,0 0 0,0 1 0,0-1 0,-1 1 0,1-1 0,0 1 0,0 0 0,-1 1 0,1-1 0,0 1-7,16 7-143,-1 1 1,0 1-1,0 0 1,-2 2 0,1 0-1,6 7 143,25 24-399</inkml:trace>
  <inkml:trace contextRef="#ctx0" brushRef="#br0" timeOffset="2189.137">3096 707 9098,'88'87'4249,"-80"-92"-2289,6 5-351,5 0-145,5 13-576,4 1-120,-1 18-208,-2 7-87,-4 7-201,-9 4-64,-5-1-96,-5 3-32,-11-8 192,-5 4-48,-10-11 2520,-5 2-1951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4:24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 6705,'-28'37'2813,"28"-37"-2767,0 1 1,-1-1-1,1 0 0,0 0 1,0 0-1,0 1 0,0-1 0,0 0 1,0 0-1,0 1 0,0-1 1,0 0-1,0 0 0,-1 0 1,1 1-1,0-1 0,0 0 1,0 0-1,1 1 0,-1-1 0,0 0 1,0 0-1,0 1 0,0-1 1,0 0-1,0 0 0,0 1 1,0-1-1,0 0 0,1 0 1,-1 0-1,0 1 0,0-1 0,0 0 1,0 0-1,1 0 0,-1 1 1,0-1-1,0 0 0,0 0 1,1 0-1,-1 0-46,12 3 1217,-6-2-662,84 18 4560,25-1-5115,-8-7 1014,101-3-1014,75-3 232,40 0-181,-181-8 4,37-10-55,-58-2 85,75-21-85,-114 22 18,-72 13-9,0 0-1,0 1 0,0 0 0,0 0 1,0 2-1,0-1 0,2 1-8,-11-1-208,1-1 1,0 1-1,0-1 0,-1 1 1,1 0-1,0 0 1,0 0-1,-1 0 0,1 0 1,-1 0-1,1 0 0,-1 0 1,0 1-1,1-1 0,-1 0 1,1 2 207,6 8-1394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1:52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 55 8018,'-12'-41'5277,"12"41"-5240,0 0 1,0 0 0,0 0-1,0 1 1,0-1-1,0 0 1,-1 0-1,1 0 1,0 0-1,0 1 1,0-1 0,0 0-1,0 0 1,0 0-1,0 0 1,-1 0-1,1 1 1,0-1-1,0 0 1,0 0 0,0 0-1,0 0 1,-1 0-1,1 0 1,0 0-1,0 0 1,0 0-1,0 0 1,-1 0 0,1 1-1,0-1 1,0 0-1,0 0 1,-1 0-1,1 0 1,0 0-1,0-1 1,0 1 0,0 0-1,-1 0 1,1 0-1,0 0 1,0 0-1,0 0 1,0 0-1,-1 0 1,1 0 0,0 0-1,0 0 1,0-1-1,0 1 1,0 0-1,-1 0 1,1 0 0,0 0-1,0 0 1,0-1-1,0 1 1,0 0-1,0 0 1,0 0-1,0 0 1,0-1 0,0 1-1,0 0 1,0 0-1,0 0 1,-1-1-38,-3 17 855,4-16-842,-3 16 302,1 1 0,1-1 0,0 0 0,1 1 0,1-1 0,0 2-315,7 39 668,4 5-668,-4-17 152,15 111 246,-6 1 0,-7 29-398,-8-159-179,0 1 1,4 6 178,0-7-126</inkml:trace>
  <inkml:trace contextRef="#ctx0" brushRef="#br0" timeOffset="349.784">24 515 9682,'-24'-4'3801,"28"-9"-2177,13 15-560,20 1-183,6-3-121,14-3-496,6-10-64,9 1-88,-1-5 56,-6 3-432,-7-3-360,-13 2 408</inkml:trace>
  <inkml:trace contextRef="#ctx0" brushRef="#br0" timeOffset="720.279">562 16 10354,'-9'-15'3577,"9"15"-3537,0 0 0,0 0-1,0 0 1,0 0-1,-1 0 1,1 0 0,0 0-1,0-1 1,0 1 0,0 0-1,0 0 1,0 0-1,0 0 1,0 0 0,0 0-1,0 0 1,0 0 0,0 0-1,-1 0 1,1 0 0,0 0-1,0 0 1,0 0-1,0 0 1,0 0 0,0 0-1,0 0 1,0 0 0,0 0-1,-1 0 1,1 0-1,0 0 1,0 0 0,0 0-1,0 0 1,0 0 0,0 0-1,0 0 1,0 0-1,0 1 1,0-1 0,0 0-1,0 0 1,-1 0 0,1 0-1,0 0 1,0 0 0,0 0-1,0 0 1,0 0-1,0 0 1,0 0 0,0 0-1,0 1 1,0-1 0,0 0-1,0 0 1,0 0-1,0 0 1,0 0 0,0 0-1,0 0 1,0 0 0,0 0-1,0 1 1,0-1-40,3 31 1953,-2-25-2098,21 192 1719,-7-54-1129,11 28-445,-19-136 57,2 3 46,-2 1-1,-2 0 1,-1 1 0,-2 16-103,-3-50 21,0 1 1,0-1-1,0 0 1,-1 1-1,0-1 0,-2 3-21,1-1 60,24-75 164,8-22-63,8-10-161,-26 72 0,1 1-1,2-1 0,0 2 0,2 0 0,15-18 1,-30 41-1,0-1 0,0 0 0,0 1 0,1-1 0,-1 1 0,0 0 0,1-1 0,-1 1 0,1 0 0,-1 0 0,1 0 0,0 0 0,-1 0-1,1 0 1,0 1 0,0-1 0,0 0 0,-1 1 0,1 0 0,0-1 0,0 1 0,0 0 0,0 0 0,1 0 1,-1 1-2,0 0 0,0 0 0,0 0 0,0 1 0,0-1 0,0 1 0,-1-1 0,1 1 0,0 0 0,-1 0 0,1 0 0,-1 0 0,0 0 0,0 0 0,0 0 0,0 0 0,0 0 0,1 2 2,19 51-5,-12-32 4,1 0 0,0 0-1,2-1 2,-8-14 0,1-1 0,0 0 0,1 1 0,0-2 0,0 1 0,0-1 0,1 0 0,0 0 0,0-1 0,4 2 0,0 0 1,0-2 1,1 0-1,0 0 1,0-1-1,0 0 1,0-1-1,0 0 1,1-1-1,0-1 1,-1 0-1,1 0 1,-1-2-1,14 0-1,-12-1 3,1-1 0,-1 0-1,0-1 1,0 0 0,0-1-1,0 0 1,-1-2 0,0 1 0,0-2-1,0 1 1,10-10-3,-17 12 3,-1-1 1,1 0-1,-1 0 1,-1 0-1,1 0 1,-1-1-1,0 0 1,0 0-1,-1 0 1,0 0-1,0 0 1,-1-1-1,0 0 1,0 1-1,0-6-3,-1 6 3,0 0 0,-1-1-1,1 1 1,-1-1-1,-1 1 1,0-1 0,0 1-1,0 0 1,-1-1 0,0 1-1,0 0 1,-1 0 0,0 0-1,0 1 1,0-1 0,-2 0-3,4 5-1,0 0 1,-1 0 0,1 0 0,-1 0-1,0 0 1,1 1 0,-1-1 0,0 1 0,0 0-1,0-1 1,0 1 0,0 0 0,0 0-1,0 0 1,-1 0 0,1 0 0,0 1 0,0-1-1,-1 1 1,1 0 0,-1-1 0,0 2-1,-1-1 0,1 0 0,-1 1 0,0 0 0,1 0 0,-1 0 0,1 0 0,0 1 0,-1-1 0,1 1 1,0 0-1,-3 1 1,-5 6-4,-1 1 0,1-1 0,1 2 0,0 0 0,0 0 0,-2 5 4,-4 6-4,1 0 1,2 1-1,0 0 1,-1 5 3,9-17 6,1 0 0,0 0 1,1 0-1,0 1 0,0-1 1,1 1-1,1-1 0,0 1 1,1 0-1,0 8-6,1-14 5,0 0 0,0 0 0,1 0 0,0-1 0,0 1 0,1 0 1,-1-1-1,1 1 0,0-1 0,1 0 0,-1 0 0,1 0 0,0 0 0,0-1 0,0 1 0,1-1 0,0 0 1,0-1-1,0 1 0,0-1 0,1 0-5,12 7 189,0-2 0,1 0-1,-1-1 1,2-1 0,-1-1 0,1 0-189,29 5 2137,12 0-2137,65 2 1199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2:08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76 4241,'-18'-39'4236,"13"32"-3479,5 6-607,-1 0 1,1 1-1,0-1 1,-1 0-1,1 1 1,0-1-1,-1 1 1,1-1-1,-1 0 1,1 1-1,-1-1 1,1 1-1,-1-1 0,0 1 1,1-1-1,-1 1 1,1 0-1,-1-1 1,0 1-1,1 0 1,-1-1-1,0 1 1,0 0-1,1 0 1,-1 0-1,0 0 1,0 0-1,1 0 0,-1 0 1,0 0-1,0 0 1,1 0-1,-1 0 1,0 0-1,0 0 1,1 0-1,-1 1 1,0-1-151,-5 2 1712,5-2-950,1 0-88,4 8 455,6 8-715,0-1 0,11 12-414,-9-12 220,-1-1 0,-1 2 1,6 11-221,-4-5 145,80 144 483,-75-140-576,0 0 0,2-2 0,1 0 0,1-2 0,4 4-52,-24-26 19,-1 1-1,1-1 0,-1 0 0,1 1 0,-1-1 1,1 0-1,-1 0 0,1 1 0,-1-1 1,1 0-1,-1 0 0,1 0 0,-1 0 0,1 1 1,0-1-1,-1 0 0,1 0 0,-1 0 1,1 0-1,-1-1 0,1 1 0,0 0 0,-1 0 1,1 0-1,-1 0 0,1 0 0,-1-1 1,1 1-1,-1 0 0,1-1 0,-1 1 0,1 0 1,-1-1-1,1 1 0,-1 0 0,0-1 1,1 1-1,-1-1 0,0 1 0,1-1 0,-1 1 1,0-1-1,1 1 0,-1-1 0,0 1 1,0-1-1,0 1 0,0-1-18,13-33 422,-10 26-378,142-416 425,-140 407-495,-5 12 40,-3 8 194,-8 16-80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2:16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270 199 8186,'-11'-27'3569,"-7"16"-1809,-3 10-432,-13 26-344,-3 17-111,-8 40-73,-1 13 24,11 18-120,13 0-144,27 4-272,22-3-72,27-3-104,9-46-24,-31-33 296,0 2 529,126 68-609</inkml:trace>
  <inkml:trace contextRef="#ctx0" brushRef="#br0" timeOffset="714.641">803 467 7666,'-1'-1'182,"0"-1"0,1 1 0,-1 0 0,0 0 1,0 1-1,0-1 0,0 0 0,0 0 0,0 0 1,0 1-1,0-1 0,0 0 0,0 1 1,0-1-1,0 1 0,-1-1 0,1 1 0,0 0 1,0-1-1,-1 1 0,1 0 0,0 0 0,0 0 1,-1 0-1,1 0 0,0 0 0,0 0 0,-1 0 1,1 1-1,0-1 0,0 1 0,0-1 0,-1 0 1,1 1-1,0 0 0,0-1 0,0 1 0,0 0 1,0-1-1,0 1 0,0 0 0,0 0 0,0 0 1,0 0-1,1 0 0,-1 0 0,0 1-182,-3 4 242,0 1-1,0-1 1,1 1-1,0 0 1,0 0-1,1 1 1,-2 5-242,-9 52 1167,-1 38-1167,-3 11 229,-39 162 1,53-257-209,3-19-20,0 1-1,0-1 1,0 0 0,0 0-1,0 0 1,0 0 0,0 0-1,0 0 1,0 1 0,0-1 0,0 0-1,0 0 1,0 0 0,0 0-1,0 0 1,0 0 0,0 1-1,0-1 1,0 0 0,0 0-1,0 0 1,0 0 0,0 0 0,0 0-1,0 1 1,0-1 0,0 0-1,0 0 1,0 0 0,1 0-1,-1 0 1,0 0 0,0 0 0,0 0-1,0 1 1,0-1 0,0 0-1,0 0 1,1 0 0,-1 0-1,0 0 1,0 0 0,0 0 0,0 0-1,0 0 1,0 0 0,1 0-1,-1 0 1,0 0 0,0 0-1,0 0 1,0 0 0,0 0 0,0 0-1,1 0 1,-1 0 0,0 0-1,0 0 1,0 0 0,0 0-1,0 0 0,8-6 22,1-4-4,0-1 1,-1 0 0,-1 0-1,1 0 1,-2-1-1,5-10-18,0-4 23,-1 0-1,6-25-22,-4-2 12,-2 0 0,-2 0 1,-2-1-1,-2-25-12,-11-215 46,4 229-44,2 58-2,1-3 0,-1-1 0,2 1 0,0-10 0,-1 20 0,0-1 0,0 1 0,0 0 1,1 0-1,-1 0 0,0 0 0,0 0 0,0 0 0,0 0 0,0 0 0,0-1 0,0 1 0,1 0 0,-1 0 0,0 0 0,0 0 1,0 0-1,0 0 0,0 0 0,1 0 0,-1 0 0,0 0 0,0 0 0,0 0 0,0 0 0,1 0 0,-1 0 0,0 0 0,0 0 0,0 0 1,0 0-1,0 0 0,1 0 0,-1 0 0,0 0 0,0 1 0,0-1 0,0 0 0,0 0 0,0 0 0,0 0 0,1 0 0,-1 0 1,0 0-1,0 1 0,0-1 0,0 0 0,0 0 0,0 0 0,0 0 0,0 0 0,0 0 0,0 1 0,0-1 0,0 0 0,0 0 0,0 0 1,0 0-1,0 0 0,0 1 0,0-1 0,0 0 0,0 0 0,8 15 41,32 132 265,-7-22-99,12 7 109,31 55-316,0 0-31,-55-124-1406,-15-45-282,-6-17 1663,0 0 0,-1-1 0,1 1 0,0 0 0,0-1 0,-1 1 0,1 0 0,-1-1 0,1 1 0,0 0 0,-1-1 0,1 1 0,-1-1 0,0 1 0,1-1 0,-1 1 0,0 0 56</inkml:trace>
  <inkml:trace contextRef="#ctx0" brushRef="#br0" timeOffset="1076.994">683 889 8730,'-10'9'4217,"9"-2"-1721,13 1-999,8-5-73,17-3-688,8-7-232,14-8-208,1 1-160,0-7-448,-3 2-232,-3-1 240</inkml:trace>
  <inkml:trace contextRef="#ctx0" brushRef="#br0" timeOffset="1476.091">1251 370 11506,'-14'-14'4577,"12"21"-2944,5 9-329,5 23-544,4 5-48,0 15-248,-1 8-79,-1-1-113,0 9-72,-3 3-96,-3-1-16,-1-3-24,2-9 48,2-22-224,4-6-240,6-23-561,1-14-583,0-10 936</inkml:trace>
  <inkml:trace contextRef="#ctx0" brushRef="#br0" timeOffset="1861.632">1543 249 7858,'-3'-17'5728,"3"14"-4094,2 9-112,2 10-925,0 0-1,-1 1 0,-1 0 1,0 13-597,1-5 297,7 152 1747,-8 98-2044,-3-234 188,3 0 1,2 12-189,-2-37 39,1 0 0,0 0-1,1 0 1,1-1-1,1 0 1,0 0 0,3 5-39,2-5 71,-11-14-69,1-1 0,-1 0 1,0 0-1,0 0 0,0 0 0,0 0 1,0 0-1,1 0 0,-1 0 0,0 0 1,0 0-1,0 0 0,0 0 0,1 0 1,-1 0-1,0 0 0,0 0 0,0 0 1,1 0-1,-1 0 0,0 0 0,0 0 1,0 0-1,0 0 0,0 0 0,1 0 1,-1 0-1,0 0 0,0-1 0,0 1 1,0 0-1,0 0 0,1 0 0,-1 0 1,0 0-1,0 0 0,0-1 1,0 1-1,0 0 0,0 0 0,0 0 1,0 0-1,0 0 0,0-1 0,0 1 1,1 0-3,3-32 174,-3 17-163,0-2 5,3-26 15,1 1-1,2 0 1,12-35-31,-15 64 1,1 0-1,0 0 0,1 1 0,0 0 1,1 0-1,4-5 0,-6 11-2,1-1 0,-1 1-1,1 0 1,0 1 0,0-1 0,1 1-1,0 0 1,0 1 0,0 0 0,7-4 2,-10 6-2,0 1 0,0-1 0,0 1 0,0-1 0,0 1 0,0 1 0,0-1 0,0 0 0,0 1 1,0 0-1,0 0 0,0 0 0,1 1 0,-1-1 0,0 1 0,0 0 0,0 0 0,0 0 0,0 1 0,-1-1 0,1 1 0,0 0 0,-1 0 1,1 0-1,-1 1 0,1-1 0,-1 1 0,0 0 0,0 0 0,-1 0 0,1 0 0,-1 1 0,1-1 0,0 1 2,3 7-1,0 1-1,0-1 1,-1 1-1,0 0 1,-1 1 0,-1-1-1,0 0 1,0 1-1,-1 0 1,0 8 1,-1 1 2,-1 1 0,-1 0 1,-1 0-1,-1-1 0,-1 1 1,-2 4-3,3-15 1,-1 0 1,0 0-1,0 0 1,-1-1-1,-1 0 1,0 0-1,0 0 1,-1-1-1,-1 0 1,0 0-1,0-1 1,-3 2-2,5-6-22,-1 0-1,0-1 1,0 1 0,0-1 0,-1-1-1,0 0 1,1 0 0,-1 0 0,-2 0 22,7-2 6,-1-1 0,0 1 1,1-1-1,-1 1 0,0-1 0,1 0 1,-1 0-1,0-1 0,1 1 1,-2-1-7,4 0 77,-1 1 1,1-1 0,-1 1 0,1-1-1,-1 0 1,1 0 0,-1 0-1,1 0 1,-1 0 0,1 0 0,0 0-1,0 0 1,0 0 0,0 0-1,0-1 1,0 1 0,0-1 0,0 1-1,0-1 1,0 1 0,0-1-78,-3-20 801</inkml:trace>
  <inkml:trace contextRef="#ctx0" brushRef="#br0" timeOffset="2243.682">2167 838 6113,'40'-56'3105,"-31"50"750,3 11-2637,-9-2-582,7-1-230,-1 1 0,0-1-1,1 0 1,-1-1 0,1 0-1,-1-1 1,1 0 0,0 0 0,-1-1-1,1 0 1,2-1-406,-6 1 47,-1 0 0,1-1 0,-1 1 0,1-1 0,-1 0 0,0 0 0,0-1-1,0 1 1,0-1 0,0 0 0,-1-1 0,1 1 0,-1-1 0,0 0 0,0 0 0,0 0 0,-1 0 0,0-1 0,3-4-47,-5 8 4,0 0 0,-1-1 0,1 1 0,-1 0 0,1 0 0,-1 0 1,0 0-1,0-1 0,1 1 0,-1 0 0,0 0 0,0 0 0,0-1 1,0 1-1,0 0 0,-1 0 0,1-1 0,0 1 0,-1 0 0,1 0 0,0 0 1,-1 0-1,1 0 0,-1-1 0,0 1 0,1 0 0,-1 0 0,0 0 1,0 1-1,0-1 0,1 0 0,-1 0 0,0 0 0,0 1 0,0-1 1,0 0-1,-1 1 0,1-1 0,0 1 0,0-1 0,0 1 0,0-1 0,0 1 1,-1 0-5,-4-2 9,-1 1-1,1-1 1,-1 1 0,0 1 0,1-1 0,-1 1 0,1 0 0,-1 1-9,-3 0 1,0 1-1,1 0 1,-1 1 0,1 0-1,0 0 1,0 1 0,0 0-1,1 1 1,-1 0 0,1 0-1,0 1 1,0 0 0,1 0-1,0 1 1,0 0 0,0 0-1,1 1 1,0-1-1,1 1 1,-2 4-1,2-5 1,1 1 0,0 0-1,1 0 1,0 0 0,0 0 0,0 1-1,1-1 1,1 1 0,-1 0 0,1-1-1,1 1 1,0 0 0,0-1-1,1 1 1,0 0 0,0 0 0,1-1-1,0 1 1,0-1 0,1 0 0,0 0-1,5 8 0,-3-6 0,2 0-1,-1-1 0,1 0 0,1 0 0,0 0 0,0-1 0,0-1 0,1 1 0,0-1 1,1-1-1,0 1 0,0-2 0,0 0 0,0 0 0,1 0 0,0-1 0,0-1 0,0 0 1,0-1-1,1 0 0,-1 0 0,1-1 0,-1-1 0,1 0 0,-1 0 0,1-2 0,-1 1 1,0-1-1,1-1 0,-1 0 1,38-11-38</inkml:trace>
  <inkml:trace contextRef="#ctx0" brushRef="#br0" timeOffset="2611.061">2763 695 9570,'-7'-5'4321,"-6"16"-1945,3 6-719,6 9-473,4 8-288,4 12-328,1 3-184,4 6-199,1 3-65,0-8-16,5-3-128,-5-16-641,1-9-311,0-6 504</inkml:trace>
  <inkml:trace contextRef="#ctx0" brushRef="#br0" timeOffset="2612.061">2692 444 11010,'-33'-26'4777,"7"15"-2824,11 4-961,3 4-400,14 8-520,13 1-248,24 9 520,10-5-304</inkml:trace>
  <inkml:trace contextRef="#ctx0" brushRef="#br0" timeOffset="2964.477">3178 259 10642,'-9'-29'4753,"5"16"-2069,5 26-1221,22 107-190,17 102-268,-32-162-841,-3-1 1,-2 48-165,-10 40 133,-1 41-617,8-184 366,0-3 39,0 0 0,0 1 0,0-1 0,0 0 0,0 1 0,0-1 0,0 0-1,0 0 1,0 1 0,1-1 0,-1 0 0,0 0 0,1 1 0,-1-1 0,1 0 0,0 0 0,-1 0 0,1 0 0,0 1 79,7-3-502</inkml:trace>
  <inkml:trace contextRef="#ctx0" brushRef="#br0" timeOffset="3308.331">2980 760 11650,'-21'-3'4898,"17"1"-3138,10 2-280,20-1-768,19-2-256,20-2-191,14 0-73,3 1-112,-4 3-168,-14 2 72</inkml:trace>
  <inkml:trace contextRef="#ctx0" brushRef="#br0" timeOffset="3685.279">3710 1086 11346,'3'-3'4593,"16"12"-3032,5 2-353,0 8-328,-3 1-264,-6 5-232,-3 3-96,-5 1-152,-1 2-47,-7-1 95,-5-3-120,-4-2 2840,-1-5-2136</inkml:trace>
  <inkml:trace contextRef="#ctx0" brushRef="#br0" timeOffset="4053.17">4303 781 11546,'-11'-13'4649,"4"3"-3144,7 9-153,2 13-600,3 11-216,4 23-248,-6 10 8,-3 9-63,0 6-65,-1-7-80,1-6-24,3-14 0,-2-10-184,5-13-281,-4-5-4392,11-4 3433</inkml:trace>
  <inkml:trace contextRef="#ctx0" brushRef="#br0" timeOffset="4054.17">4208 303 12275,'-27'-54'4689,"15"29"-3577,6 11-448,10 14-384,10 3-224,9 15-360,12 11-392,13 13 360</inkml:trace>
  <inkml:trace contextRef="#ctx0" brushRef="#br0" timeOffset="4566.813">4557 712 8914,'14'37'3195,"5"24"-3195,-18-60 87,-1 1 0,1 0 0,-1-1 1,0 1-1,0 0 0,0-1 0,1 1 0,-1 0 0,-1-1 0,1 1 0,0 0 0,0-1 0,-1 1 0,1 0 0,-1-1 0,1 1 1,-1-1-1,0 1 0,0-1 0,1 1 0,-1-1 0,0 1 0,-1 0-87,-5 10 694,6-5-472,0-1 1,0 0 0,1 1-1,0-1 1,0 0 0,1 1-1,-1-1 1,1 0 0,1 0-1,-1 1 1,1-1 0,2 3-223,4 12 765,2 0 1,12 18-766,-13-25 162,-1 1 0,0 0 0,-1 0 0,-1 1 0,3 11-162,-8-24-7,2 9 215,-4-30-12,1 16-200,-13-170 107,10 146-94,1 18-5,1 0 0,0 0 0,1 1 0,0-1 0,0 0-1,1 0 1,0 0 0,0 1 0,1-1 0,2-7-4,-1 7 1,-1 1-2,0-1 0,1 1-1,0 0 1,1 1 0,-1-1 0,2 1-1,1-4 2,-5 9-1,1-1 0,0 1 0,-1-1 0,1 1 0,0-1 0,0 1 0,0 0 0,0 0 0,0 0 0,0 0 0,0 0 0,1 0-1,-1 1 1,0-1 0,0 1 0,1-1 0,-1 1 0,0 0 0,1 0 0,-1 0 0,0 0 0,0 0 0,1 1 0,-1-1 0,0 1 0,0-1 0,1 1-1,-1 0 1,0 0 1,3 1 0,0 1-1,0-1 0,-1 1 1,1 0-1,-1 0 0,1 0 0,-1 1 1,0 0-1,0 0 0,-1 0 1,1 0-1,2 4 1,6 10-4,-2 1 1,8 14 3,-7-11-1,7 14 8,-2 1 0,-2 0-1,-1 1 1,-2 1 0,2 15-7,-14-91 78,3 11-68,-3-19 7,0 0 14,5-42-31,-3 76 13,0 0 1,1 0 0,0 0 0,1 1-1,0-1 1,1 1 0,0 0 0,1 0-1,0 0 1,4-5-14,-6 10 12,2 1 0,-1-1 0,0 1-1,1 0 1,0 1 0,0-1 0,0 1 0,0 0 0,0 0 0,1 0-1,0 1 1,-1 0 0,1 0 0,0 0 0,0 1 0,0 0 0,0 0-1,0 1 1,1-1-12,5 1 9,0 0-1,0 1 1,0 0 0,0 0-1,0 1 1,-1 1 0,1 0-1,0 1 1,0 0-9,-5-1 6,0 1 0,0 0 0,0 0 0,0 0 0,-1 1 0,0 0 0,0 0 1,0 0-1,-1 1 0,1 0 0,-1 0 0,0 2-6,2 2 9,-1 1 1,0-1-1,0 2 0,-2-1 1,1 0-1,-1 1 0,1 8-9,-1 2 13,0 0 0,-2 1-1,0 0 1,-1-1 0,-2 1-1,0 0 1,-2-1 0,-1 8-13,-3 1 0,4-22-190,1 0 0,0 0 1,0 0-1,1 0 0,1 0 0,-1 1 0,1-1 0,1 0 1,-1 0-1,2 0 0,-1 0 0,2 1 190,9 15-796</inkml:trace>
  <inkml:trace contextRef="#ctx0" brushRef="#br0" timeOffset="5065.617">5581 850 11755,'-1'0'172,"0"-1"208,-1-1 0,1 1 1,0 0-1,0 0 0,-1 1 0,1-1 0,-1 0 0,1 0 0,-1 1 0,1-1 0,-1 0-380,1 2 62,0-1-1,1 0 1,-1 0-1,1 0 1,-1 1 0,0-1-1,1 0 1,-1 1-1,1-1 1,-1 0-1,0 1 1,1-1 0,-1 1-1,1-1 1,-1 1-1,1-1 1,0 1-1,-1-1 1,1 1 0,0 0-1,-1-1 1,1 1-1,0-1 1,0 1-1,-1 0 1,1-1 0,0 1-1,0 0 1,0-1-1,0 1 1,0 0-1,0 0 1,0 0-62,-4 22 397,1 0 0,0 0 1,2 0-1,2 11-397,8 95 851,-4-80-612,3-1-1,5 11-238,-8-38 42,2 1 0,0-1 1,2 0-1,0-1 0,1 0 0,1 0-42,-29-74 255,0 8-201,-2-2-28,1-1 1,4-1-1,1 0 1,0-13-27,7 16 8,2 0 0,1-44-8,4 73 0,1 0 0,1 0-1,0 0 1,2 1 0,0-1 0,0 1 0,2 0-1,0 0 1,4-5 0,-7 16-1,0 0 0,0 0 0,0 1 0,1-1 0,0 1 0,0 0 0,1 0 0,-1 1 0,1-1 0,0 1 0,0 0 0,0 1 0,2-1 1,-1 1-4,0 0-1,1 1 1,-1 0 0,1 1-1,-1-1 1,1 1-1,0 1 1,0-1-1,-1 1 1,1 0-1,0 1 1,0-1 0,5 2 4,6 1-4,0 1 1,0 0-1,0 2 1,0 0 0,-1 1-1,0 0 1,-1 1-1,7 5 4,-15-8 2,0 0 0,-1 1 0,1 0 0,-2 0 0,1 0 1,0 1-1,-1 0 0,0 0 0,-1 1 0,0 0 0,0 0 0,-1 0 0,0 0 0,0 1 0,0-1 0,-2 1 0,1 0 0,1 7-2,-2-1 10,0 1 0,-1 0 0,-1-1 0,0 1-1,-1 0 1,-1-1 0,0 1 0,-5 12-10,5-21 6,0 0 0,0 1-1,-1-1 1,0-1 0,-1 1-1,1 0 1,-1-1 0,-1 0 0,1 0-1,-1 0 1,0 0 0,0-1 0,-1 0-1,1 0 1,-1 0 0,-1-1 0,1 0-1,0 0 1,-3 1-6,-9 2 10,1-1-1,-1 0 1,-1-1 0,1-1 0,0-1-1,-10 0-9,16-2 39,0 0 0,0-1 0,0 0 0,0-1 0,0-1 0,0 1 0,1-2 0,-1 0 0,1 0 0,-8-4-39,14 4 311,0 1 0,1-1 1,0 0-1,-1 0 0,1 0 0,-2-3-311,-18-22 960</inkml:trace>
  <inkml:trace contextRef="#ctx0" brushRef="#br0" timeOffset="5529.184">6271 344 8122,'0'-1'242,"-1"0"0,1 0 1,-1 0-1,1 0 0,-1 1 0,1-1 1,-1 0-1,0 0 0,1 1 1,-1-1-1,0 0 0,0 1 0,1-1 1,-1 1-1,0-1 0,0 1 1,0-1-1,0 1 0,0 0 0,0-1 1,0 1-1,0 0 0,0 0 0,0-1-242,0 2 150,0-1-1,0 0 0,0 1 1,0-1-1,0 1 0,0-1 0,0 1 1,0 0-1,1-1 0,-1 1 1,0 0-1,0-1 0,1 1 0,-1 0 1,0 0-1,1 0 0,-1 0 1,1-1-1,-1 2-149,-3 6 395,1 0 1,-1 0 0,1 1-1,1 0 1,-1 1-396,-1 11 305,1 0 1,0 0-1,2-1 1,0 1-1,2 0 0,0 0 1,3 11-306,7 35 791,15 45-791,-12-58 148,-2 1-1,2 40-147,-12-67-164,-1-1 0,-1 1 0,-2-1 0,-4 26 164,5-41 978,8-4-574</inkml:trace>
  <inkml:trace contextRef="#ctx0" brushRef="#br0" timeOffset="5920.264">6579 701 11554,'-5'4'4753,"9"13"-3112,-5 9-249,6 19-712,5 7-208,-7 13-216,9 1-48,-6-8-112,-6-3 1,1-16-97,2-4-281,-3-17 1170,6-1-769</inkml:trace>
  <inkml:trace contextRef="#ctx0" brushRef="#br0" timeOffset="5921.264">6643 405 11258,'-16'-36'5025,"-1"12"-2784,7 9-1153,10 9-472,10 11-464,8 9-136,16 12 8</inkml:trace>
  <inkml:trace contextRef="#ctx0" brushRef="#br0" timeOffset="6419.147">7179 740 8522,'5'-31'5956,"-3"-7"-4117,-2 36-1714,0 0-1,0 0 1,-1 0 0,1 0 0,-1 0 0,0 0-1,1 1 1,-1-1 0,0 0 0,0 1 0,0-1 0,0 0-1,-1 1 1,1-1 0,0 1 0,0 0 0,-1-1-1,1 1 1,-1 0 0,0 0 0,1 0 0,-1 0-1,0 0 1,1 0-125,-4-1 177,0 0-1,0 1 1,0-1 0,-1 1-1,1 0 1,0 0-1,-2 0-176,-1 1 70,0 0-1,-1 0 0,1 0 1,0 1-1,0 0 0,0 1 1,0-1-1,0 2 0,0-1 0,0 1 1,1 0-1,-1 1 0,1 0 1,0 0-1,-2 2-69,0 1 27,1-1 0,0 2 0,0-1 0,1 1 0,0 0 1,0 1-1,1-1 0,0 1 0,1 1 0,0-1 0,-1 4-27,1-2 4,1 0 0,0 0 0,1 0 0,0 1-1,0-1 1,1 1 0,1 0 0,0 0 0,1 0 0,0 0 0,0 0-1,2-1 1,-1 1 0,2 0 0,-1-1 0,2 1 0,-1-1 0,1 0 0,1 0-1,0 0 1,4 5-4,-1-6 28,0 0-1,1 0 0,0 0 0,1-2 0,0 1 1,0-1-1,1 0 0,0-1 0,0-1 1,1 1-1,0-2 0,0 0 0,0 0 0,1-1-27,1 0-304,-1 0-1,1-1 0,0-1 0,0 0 1,0-1-1,0 0 0,0-1 0,0-1 1,0 0-1,0-1 0,0-1 0,-1 0 1,3-1 304,37-13-1391</inkml:trace>
  <inkml:trace contextRef="#ctx0" brushRef="#br0" timeOffset="6789.772">7542 668 9394,'-10'-10'4097,"2"17"-2169,4 11-87,8 10-545,1 9-224,4 12-408,0 6-184,-3 6-264,0-2-87,-4-8 47,0-6-184,1-12-585,1-1 3474,-1-8-2409</inkml:trace>
  <inkml:trace contextRef="#ctx0" brushRef="#br0" timeOffset="6790.772">7461 397 13003,'-18'-34'4905,"8"12"-4049,7 7-72,9 8-528,4 7-424,2 8-3489,1-4 2633</inkml:trace>
  <inkml:trace contextRef="#ctx0" brushRef="#br0" timeOffset="7209.375">7924 283 12083,'-12'-34'4833,"2"8"-3553,13 31-488,2 16-64,-1 26-384,5 11 16,-1 14 48,2-1-31,8 3-65,1 0-56,-2 0-112,-1 8-24,-12 4-56,-4-7 32,-4-8-88,-3-11-272,1-21 2896,6-4-2080</inkml:trace>
  <inkml:trace contextRef="#ctx0" brushRef="#br0" timeOffset="7585.804">7807 772 10506,'-8'-4'4489,"10"1"-2696,9 3-257,20 3-576,7-3-416,20 0-360,9-3-24,0-2-184,-2-2-288,-8-2-168,-2-2-4585,-8 1 3657</inkml:trace>
  <inkml:trace contextRef="#ctx0" brushRef="#br0" timeOffset="7973.754">8433 182 11002,'-3'-11'1816,"2"7"-1121,0 1 0,0 0 0,0-1 0,0 1 1,-1 0-1,1 0 0,-2-2-695,1 9 1364,-1 33-796,2 1 0,2-1 0,1 1 0,5 20-568,-7-53 42,53 432 989,-46-382-1050,3 0 0,1-1 1,4 0-1,5 8 19,-20-59-26,1 0 0,0 0 0,0 0 0,1 0 0,-1-1 0,1 1 0,-1 0 0,1-1 0,0 1 0,0-1 0,0 0 0,0 1 0,0-1 1,0 0-1,1 0 0,-1 0 0,1-1 0,0 1 0,0 0 26,22 2-148</inkml:trace>
  <inkml:trace contextRef="#ctx0" brushRef="#br0" timeOffset="7974.754">8735 673 8962,'8'-8'3993,"7"15"-1849,5 5-623,6 9-225,1 7-344,2 10-416,-4 2-120,-2 6-240,2 2-32,-10-12-160,6-4-256,-2-17-408,9-6 392</inkml:trace>
  <inkml:trace contextRef="#ctx0" brushRef="#br0" timeOffset="8345.264">9332 538 11450,'-10'-2'4673,"-7"22"-2984,-7 18-409,-8 16-480,-10 14-152,-4 23-127,0 4-73,6 7-176,4-5-72,12-16-120,3-5-24,8-15 72,5-5-64,8-14-416,4-12-56,9-16 152</inkml:trace>
  <inkml:trace contextRef="#ctx0" brushRef="#br0" timeOffset="8701.364">9417 13 11314,'0'-1'256,"1"1"-1,-1-1 0,1 0 0,-1 0 0,1 1 0,-1-1 1,1 0-1,0 0 0,-1 1 0,1-1 0,0 1 1,0-1-1,-1 1 0,1-1 0,0 1 0,0-1 0,0 1 1,0 0-1,0 0 0,0-1 0,-1 1 0,1 0 1,0 0-1,1 0-255,0 0 151,0 0 0,0 1 0,0-1 0,0 0 0,0 1 0,0 0 0,0 0 0,0-1 1,0 1-1,0 0 0,0 1-151,8 4 137,-1 1 0,-1 0 0,1 1 1,1 2-138,16 19 230,-1 1 0,-1 0 0,-2 2 1,6 12-231,72 140 463,-67-115-287,-2 1-1,-4 2 1,16 66-176,-34-101 33,-1 1 0,-2 1 0,-1-1 0,-2 1 0,-2-1 0,-2 1 0,-1 0 0,-4 18-33,3-44 16,0 0 0,0-1 0,-1 1 0,-1-1 0,0 0-1,-1-1 1,0 1 0,-1-1 0,0 0 0,-2 1-16,-2 2 73,-1-1 0,0 0 0,-1-1 0,0-1 0,-1 0 0,-15 9-73,12-8 323,15-8-143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1:46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1761 665 11538,'-60'-7'4947,"65"10"-4816,-1 0-1,1 0 1,-1 0 0,0 0-1,0 1 1,0-1 0,-1 1-1,1 0 1,-1 0 0,0 1-1,0-1 1,0 1 0,1 2-131,4 10 180,-1 0 1,0 0-1,1 7-180,-1 0 79,-1 1 0,-1 0 0,-2 0 0,0 0 0,-2 0 0,-1 7-79,-3 46 216,-7 28-216,0 1 144,9-102-340,1-1-1,0 1 1,0 0 0,0 0 0,1-1 0,0 1-1,1 3 197,-2-7-50,0-1 0,0 0 0,0 0 0,0 1 0,0-1 0,0 0 0,0 0 0,1 1 0,-1-1 0,0 0 0,0 0 0,0 1 0,1-1 0,-1 0 0,0 0 0,0 0 0,0 1 0,1-1 0,-1 0 0,0 0 0,0 0 0,1 0 0,-1 0 0,0 0 0,0 0-1,1 0 1,-1 1 0,0-1 0,1 0 0,-1 0 0,0 0 0,0 0 0,1 0 0,-1 0 0,0 0 0,0-1 0,1 1 0,-1 0 0,0 0 50,2-1-185,-1 0 0,1 0 0,-1 0 0,1-1 1,-1 1-1,0 0 0,0-1 0,1 1 0,-1-1 0,0 1 0,0-2 185,5-9-231,0 1 0,-1-2 0,0 1 0,-1-1 1,0 1-1,-1-1 0,0 0 0,-1 0 0,-1-1 0,0 1 0,-1 0 0,0 0 0,-3-13 231,-2-12 492,-1 0 1,-2 1 0,-2-1-1,-5-8-492,-29-65 1984,29 76-1194,1 0 0,1-2 0,2 1 0,2-3-790,7 30 108,1-1 1,0 0-1,1 1 0,0-1 1,1 0-1,0 0 1,0 1-1,1-1 0,0 1 1,1-1-1,0-1-108,0 4 25,0 1-1,0-1 1,1 0-1,-1 1 0,2 0 1,-1 0-1,0 0 1,1 1-1,0-1 1,1 1-1,-1 0 1,1 1-1,0-1 0,0 1 1,0 0-25,5-1 6,-1 0 0,0 1 0,1 0 0,0 1 0,0 0 0,0 0 0,0 2 0,1-1 0,-1 1 0,0 1 0,4 0-6,0 1 2,1 0-1,-1 1 1,0 1-1,0 0 1,0 1-1,-1 1 1,1 0-1,8 5-1,-13-5 0,0 0 1,0 1-1,0 1 1,0 0-1,-1 0 0,0 0 1,-1 1-1,0 1 1,0-1-1,-1 1 0,2 3 0,-5-5 3,0 0 0,0 0 0,0 1-1,-1 0 1,0-1 0,0 1 0,-1 1-1,0-1 1,-1 0 0,0 0 0,0 1 0,0-1-1,-1 0 1,-1 1 0,1-1 0,-1 1-3,-2 2 6,1 1 0,-2-1 0,0 0 0,0 0 1,-1 0-1,0-1 0,0 0 0,-2 0 0,1 0 1,-1 0-1,0-1 0,-1 0 0,0-1 0,-1 0 0,-8 7-6,3-4 10,-1-1 0,0 0 0,0-1 0,-1 0 0,0-1-1,-1-1 1,1-1 0,-2 0 0,-15 3-10,23-7-3,0 0 0,0-1 0,0 0 0,0-1 0,-6 0 3,13-1-33,-1 1 0,1-1 0,-1 1 0,1-1-1,0 0 1,-1 0 0,1 0 0,0-1 0,0 1 0,0-1-1,0 0 1,0 0 0,0 0 0,0 0 0,1 0 0,-3-3 33,4 4-45,0 0 1,0 0 0,0-1 0,0 1 0,0 0-1,0-1 1,1 1 0,-1-1 0,0 1 0,1-1-1,-1 1 1,1-1 0,-1 0 0,1 0 44,0 0-39,1 0 0,-1 0 1,0 0-1,1 1 1,0-1-1,-1 0 0,1 0 1,0 0-1,0 0 1,1-1 38,-2 3-1</inkml:trace>
  <inkml:trace contextRef="#ctx0" brushRef="#br0" timeOffset="661.172">2560 600 9010,'-63'-28'3170,"63"28"-3133,0 0 0,0 0 0,0 1 0,0-1 0,0 0 0,1 0-1,-1 0 1,0 1 0,0-1 0,0 0 0,0 1 0,0-1 0,0 0 0,0 0 0,0 1 0,0-1 0,0 0 0,0 0 0,0 1 0,0-1 0,0 0-1,-1 0 1,1 1 0,0-1 0,0 0 0,0 0 0,0 0 0,0 1 0,0-1 0,-1 0 0,1 0 0,0 0 0,0 1 0,0-1 0,-1 0 0,1 0 0,0 0-1,0 0 1,-1 0 0,1 1 0,0-1 0,0 0 0,-1 0 0,1 0 0,0 0 0,0 0 0,-1 0 0,1 0 0,0 0 0,0 0 0,-1 0 0,1 0-1,0 0 1,0 0 0,-1 0 0,1 0 0,0 0 0,0 0 0,-1 0 0,1-1 0,0 1 0,0 0 0,-1 0-37,11 15 839,-7-11-711,1-1 0,0 0 0,0 0 0,0 0 0,0 0 0,0-1 0,0 1 0,1-1 0,-1 0 0,1-1 0,0 1 0,-1-1 0,1 0 1,3 1-129,11 0 219,-1 0 0,0-1 0,1 0-219,-18-1 10,6 0 47,1-1-1,-1 1 0,1-1 0,-1 0 0,1-1 0,-1 1 0,0-2 0,0 1 0,0-1 0,0 0 0,0 0 0,-1-1 1,1 0-1,-1 0 0,0 0 0,3-4-56,-6 5 19,0 0 1,0 0-1,0-1 1,-1 0-1,0 1 0,1-1 1,-1 0-1,0 0 1,-1 0-1,1 0 1,-1-1-1,0 1 1,0 0-1,0-1 0,0 1 1,-1 0-1,0-1 1,0 1-1,0-1 1,0 1-1,-1-1 0,0 1 1,0 0-1,0-1 1,0 1-1,-1 0 1,1 0-1,-2-1-19,1-1 8,-1 1 0,0 0-1,0-1 1,-1 1 0,0 1 0,1-1-1,-1 0 1,-1 1 0,1 0-1,-1 0 1,0 0 0,0 1 0,0-1-1,0 1 1,0 0 0,-1 1 0,1-1-1,-1 1 1,0 0 0,0 1-1,0-1 1,0 1 0,0 0 0,0 1-1,0-1 1,-3 2-8,0-1 0,0 0 0,0 1-1,0 0 1,0 1 0,0 0-1,1 0 1,-1 1 0,1 0 0,-1 1-1,1-1 1,0 2 0,1-1-1,-1 1 1,1 0 0,0 1-1,0 0 1,-5 5 0,5-3-2,0 1 0,0 0 0,1 0-1,0 1 1,1 0 0,0 0 0,0 0 0,1 1-1,0-1 1,1 1 0,1 0 0,-1 0-1,2 0 1,-1 1 2,2-4 3,0 0 0,0 0-1,0 0 1,1 0 0,0 0 0,1 0-1,0-1 1,0 1 0,0 0 0,1-1-1,1 0 1,-1 1 0,1-1 0,0 0-1,0-1 1,1 1 0,0-1 0,0 0-1,1 0 1,0 0-3,7 4 25,-1 0-1,1-1 0,0-1 1,1 0-1,0-1 1,0 0-1,1-1 1,0-1-1,0 0 1,0-1-1,1-1 0,8 1-24,1-1-37,0-1-1,1-1 0,-1-1 1,0-2-1,0 0 0,0-2 0,13-4 38,14-6-157</inkml:trace>
  <inkml:trace contextRef="#ctx0" brushRef="#br0" timeOffset="1034.676">3070 524 5345,'4'14'6799,"9"7"-3865,3 9-1710,-7 0-700,0 1 0,-3 1 0,0-1 0,-2 1-1,-1 17-523,-2-45 104,-1 19 227,0-23-294,0 1 0,0 0 0,0-1 0,0 1 0,0 0 0,0-1 0,0 1 0,-1 0 0,1-1 0,0 1 0,0-1 0,0 1 0,-1 0-1,1-1 1,0 1 0,-1-1 0,1 1 0,-1-1 0,1 1 0,-1-1 0,1 1 0,-1-1 0,1 1 0,-1-1-37,0 0 38,1 0-1,-1-1 1,1 1 0,-1 0-1,1-1 1,-1 1 0,1-1 0,-1 1-1,1-1 1,0 1 0,-1-1-1,1 1 1,-1-1 0,1 1-1,0-1 1,0 1 0,-1-1-1,1 0 1,0 1 0,0-1-1,0 1 1,0-1 0,0 0 0,-1 1-1,1-1 1,0 0-38,-3-21 264,2 21-234,-1-19 20,1 1-1,0-1 1,1 0 0,1 0 0,1 0 0,1 0 0,1 1 0,0-1 0,7-16-50,-7 25 3,0 1 0,1 0 0,0-1-1,0 2 1,1-1 0,1 1 0,0-1 0,0 2 0,1-1 0,0 1 0,0 0 0,0 1 0,1 0-1,1 0 1,-1 1 0,1 0 0,0 1 0,0 0-3,-4 3-13,0 0 0,0 0-1,-1 0 1,1 1 0,0 0 0,1 0 0,-1 1-1,0 0 1,0 0 0,0 0 0,0 1 0,0-1-1,0 2 1,0-1 0,0 1 0,0-1 0,-1 2-1,2-1 14,5 4-514,0 1-1,-1 0 1,0 0-1,-1 1 1,1 0-1,-1 1 0,-1 0 1,2 3 514,29 31-1333</inkml:trace>
  <inkml:trace contextRef="#ctx0" brushRef="#br0" timeOffset="1407.507">4095 469 9682,'-3'-5'582,"0"0"1,0 1-1,0-1 0,-1 0 1,0 1-1,0 0 0,0 0 1,0 0-1,-1 1 0,0-1 1,-2-1-583,2 3 168,0 0 0,1 0 0,-1 0 0,0 0 0,0 1 0,0 0 0,-1 0 1,1 0-1,0 1 0,0-1 0,-1 1 0,1 1 0,0-1 0,0 1 0,0 0 0,0 0 0,0 0 0,0 1 0,-1 0-168,-10 4 157,1 2 0,0 0 0,1 1 0,0 0-1,0 1 1,1 0 0,0 1 0,1 1-1,-11 13-156,19-20 20,0-1-1,0 2 0,0-1 1,1 0-1,-1 1 1,1-1-1,-1 5-19,3-8 2,1-1 0,-1 1 0,1 0 0,0-1 0,-1 1 1,1 0-1,0-1 0,0 1 0,0 0 0,0 0 0,0-1 0,1 1 0,-1 0 0,0-1 0,1 1 1,-1 0-1,1-1 0,0 1 0,-1-1 0,1 1 0,0-1 0,0 1 0,0-1 0,0 1 1,0-1-1,0 0 0,1 0 0,-1 0 0,0 0 0,1 1-2,6 3 2,1 0 0,-1 0 0,1-1 1,-1 0-1,1-1 0,7 2-2,62 15 17,-24-8 2,-41-8-13,0 0-1,0 1 1,-1 0-1,1 1 1,8 6-6,-18-11 1,0 1 1,0 0 0,-1 1 0,1-1-1,-1 0 1,1 1 0,-1-1 0,0 1 0,0 0-1,0 0 1,0 0 0,-1 0-2,0-1 2,0 1-1,-1-1 1,1 0 0,-1 0 0,1 0-1,-1 0 1,0 0 0,0 1-1,0-1 1,0 0 0,-1 0-1,1 0 1,-1 0 0,1 0 0,-1 0-1,1 0 1,-1 0 0,0 0-1,0 0 1,-1 1-2,-4 7 10,-1 0 0,0-1-1,-1 0 1,0 0 0,0-1-1,-1 0 1,-1 0-10,-21 17 58,-17 8-58,33-23 12,0-1 0,0-1 1,-1 0-1,-1-1 0,1 0 1,-4-1-13,14-4 3,0 0 0,0-1 0,0 0 1,0 0-1,0 0 0,0-1 0,0 0 0,-1 0 0,1-1 1,0 1-1,0-1 0,0 0 0,0-1 0,1 0 0,-1 0 1,0 0-1,0-1 0,1 1 0,-2-2-3,5 3-32,0-1 0,0 1 0,1-1 0,-1 1 0,0-1-1,1 0 1,-1 1 0,1-1 0,0 0 0,-1 0 0,1 0 0,0 0 0,0 0 0,0 0-1,0 0 1,1-1 0,-1 1 0,1 0 0,-1 0 0,1-1 0,0 1 0,0 0-1,-1-1 1,2 1 0,-1 0 0,0 0 0,0-1 0,1 1 0,0 0 0,-1 0-1,1-1 1,0 1 0,0 0 0,0 0 0,1-1 32,19-16-259</inkml:trace>
  <inkml:trace contextRef="#ctx0" brushRef="#br0" timeOffset="2084.739">4333 624 11354,'-12'-13'4323,"11"13"-4253,1 0 1,0 0-1,0 0 0,0 0 0,-1 0 0,1 0 0,0 0 1,0 0-1,-1 0 0,1 0 0,0 0 0,0 0 0,0 1 0,-1-1 1,1 0-1,0 0 0,0 0 0,0 0 0,0 0 0,-1 1 0,1-1 1,0 0-1,0 0 0,0 0 0,0 1 0,0-1 0,0 0 1,0 0-1,-1 0 0,1 1 0,0-1 0,0 0 0,0 0 0,0 1 1,0-1-1,0 0 0,0 0 0,0 0 0,0 1 0,0-1-70,0 5 203,0 0 0,0 0 0,1 1 0,-1-1-1,1 0 1,1 3-203,21 84 435,-5-25-194,-3 1 1,3 42-242,-16-88 34,-1 0 0,0 0 0,-2 0 0,0 0 0,-2-1 0,0 1 0,-2-1 0,0 1 0,-1-1 0,-5 8-34,10-27 0,-6 9 96,-1-26 40,-5-20-61,1-1 0,1 0 0,3-1 0,1 0 0,-1-14-75,1-30 148,3-81-148,4 135 4,1 0 0,2 0 1,1 0-1,1 1 1,1-1-1,8-22-4,-10 40-4,-1-1 0,1 1 0,1 0 0,0 0 0,0 0-1,1 1 1,0 0 0,0 0 0,1 0 0,0 1 0,0 0 0,1 0-1,-1 1 1,2 0 0,-1 0 0,1 1 0,0 0 0,0 1 0,8-4 4,-11 7-4,0-1 0,0 1 0,0 0 0,0 0 0,1 1 0,-1-1 0,0 1 0,1 1 0,-1-1 0,0 1 0,0 0 0,6 2 4,-2 1-3,0 0 0,0 0 0,0 0 0,-1 1 0,0 1-1,0 0 1,6 4 3,-2 1 1,-1 0 0,0 1-1,0 0 1,-1 1-1,-1 0 1,0 1-1,-1 0 1,0 0 0,6 15-1,-13-23 2,0 0 0,0 0 0,0 1 0,-1-1 1,1 1-1,-1-1 0,-1 1 0,0-1 0,0 1 1,0 0-1,0-1 0,-1 1 0,0-1 0,-1 1 1,0-1-1,0 0 0,0 1 0,0-1 0,-1 0 1,0 0-1,-1-1 0,1 1 0,-1-1 0,0 1 1,0-1-1,-3 2-2,-6 6 9,0-1 0,-1 0 0,0-1-1,-1-1 1,0 0 0,0 0 0,-1-2 0,-1 0 0,-3 0-9,9-3 15,0-2 0,0 1 0,0-1 0,-1-1-1,1 0 1,-1-1 0,-9 1-15,16-2-16,1 0 0,-1-1-1,0 1 1,1-1 0,-1 0 0,0 0-1,1 0 1,-1 0 0,1-1-1,0 0 1,-1 0 0,1 0 0,0 0-1,0-1 1,0 0 0,1 0-1,-1 0 1,1 0 0,-1 0 0,1-2 16,1 3-54,0 0 1,1-1-1,-1 1 1,1-1-1,-1 1 1,1-1-1,0 1 1,0-1-1,0-1 54,1 1-37,0 1-1,0-1 1,0 1 0,0-1-1,0 1 1,1 0 0,-1-1-1,1-1 38</inkml:trace>
  <inkml:trace contextRef="#ctx0" brushRef="#br0" timeOffset="2643.071">4950 624 7290,'12'-22'1725,"-10"15"-822,-5 8 593,3-1-1400,-1 1 0,0-1 0,1 1 0,-1 0 0,0-1 0,1 1-1,-1 0 1,1-1 0,-1 1 0,1 0 0,0 0 0,-1-1 0,1 1-1,0 0 1,-1 0 0,1 0 0,0 0 0,0-1 0,0 1 0,-1 0-1,1 0 1,0 0 0,0 0 0,1 0 0,-1 0 0,0-1 0,0 1 0,0 0-1,1 1-95,0-1 124,0 0-1,0 0 0,0 0 0,0 0 1,1 0-1,-1 0 0,0 0 0,1-1 1,-1 1-1,0 0 0,1-1 0,-1 1 1,1-1-1,-1 1 0,2-1-123,7 2 367,0-1-1,0 0 1,0-1-1,9 0-366,-2-2 98,-1 0-1,0-1 0,0-1 1,0 0-1,-1-1 1,0-1-1,0 0 1,0-1-1,0-1 1,-1 0-1,-1-1 1,1 0-1,9-10-97,-20 17 15,-1 0 0,0 0-1,0 0 1,0 0 0,0-1 0,-1 1-1,1-1 1,-1 1 0,1-1 0,-1 1-1,0-1 1,0 0 0,0 1 0,0-1-1,0 0 1,-1 0 0,1 0 0,-1 0-1,0 0 1,0 0 0,0 1 0,0-1-1,-1 0 1,1 0 0,-1 0-15,0-2 24,-1 0 0,0 1 0,0-1 0,-1 1 0,1 0 0,-1 0 0,0 0-1,0 0 1,-1 0 0,1 0 0,-1 1 0,1 0 0,-1 0 0,-3-2-24,3 2 5,0 0-1,0 0 1,-1 1 0,0 0-1,1-1 1,-1 2-1,0-1 1,0 0 0,0 1-1,0 0 1,0 0 0,0 1-1,0-1 1,-1 1-1,1 0 1,0 1 0,0-1-1,0 1 1,0 0-1,0 0 1,0 0 0,0 1-1,0 0 1,0 0 0,0 0-1,1 1 1,-1-1-1,1 1 1,-1 1-5,-7 5 5,0 1-1,1 0 1,0 1-1,1 0 1,0 1-1,1 0 1,0 0-1,0 1 1,-2 7-5,1-3 12,1 1 1,1 0-1,1 0 0,0 0 1,1 2-13,5-13 3,-1 0 1,1 0 0,0 1-1,1-1 1,-1 1-1,2-1 1,-1 0 0,1 1-1,0-1 1,0 0-1,1 0 1,0 0 0,0 0-1,1 0 1,0 1-4,2 1 15,1 0-1,-1 0 1,2 0 0,-1-1 0,1 0-1,0 0 1,1-1 0,0 0-1,0 0 1,0-1 0,1 0 0,0 0-1,0-1 1,1 0 0,0-1 0,8 3-15,-3-2-104,0 0 0,1-1 0,0-1 0,0-1 0,0 0 0,0-1 0,0-1 0,0 0 0,0-1 0,13-3 104,36-10-3628,-1-2 1596</inkml:trace>
  <inkml:trace contextRef="#ctx0" brushRef="#br0" timeOffset="2994.493">5815 510 9178,'-8'-7'908,"0"1"-1,0 0 1,-1 0-1,1 1 1,-1 0-1,-1 0 1,1 1 0,-1 0-1,1 1 1,-9-1-908,6 1 381,0 1 0,0 1 0,-1 0 0,1 0 0,-1 1 0,1 1 0,0 0 0,-10 3-381,12-2 52,0 0 0,-1 1 1,1 0-1,0 1 0,0 0 0,1 1 1,-1 0-1,1 0 0,0 1 1,1 0-1,-1 1 0,1-1 0,0 2 1,1-1-1,0 1 0,0 0 0,1 1 1,0 0-1,0 0 0,1 0 0,-2 5-52,3-6 23,1 1 0,0-1 0,1 1 0,-1 0-1,2 0 1,-1-1 0,1 1 0,1 0 0,0 0-1,0 0 1,1 0 0,0 0 0,2 8-23,-1-11 7,0 1 0,0-1 0,1 0 0,0 0 0,1 0 0,-1 0 0,1 0 0,0-1 0,0 1 0,1-1 0,0 0 0,0-1 0,0 1 0,0-1 0,1 0 0,-1 0 0,1-1 0,5 3-7,9 3 24,0-1-1,1-1 1,-1 0-1,1-2 0,1 0 1,-1-1-1,2-1-23,31 1 350,0-1-1,15-4-349,31-2 280</inkml:trace>
  <inkml:trace contextRef="#ctx0" brushRef="#br0" timeOffset="3376.943">6134 42 11602,'-9'-32'4761,"11"23"-3320,3 11-417,6 24-600,3 7-224,4 21 48,1 9 16,2 18 8,2 11-16,-9 2-48,5-2-24,-6-14-72,-1-10-23,4-8 135,-11-8-96,5-10-336,-7-8 912,5-18-680</inkml:trace>
  <inkml:trace contextRef="#ctx0" brushRef="#br0" timeOffset="3763.906">6084 564 9674,'6'-4'4329,"8"0"-2593,19-3-407,5 0 23,20-6-752,2-2-144,10 1-264,5-3-24,-8 6-168,-1 4-336,-19 2 264</inkml:trace>
  <inkml:trace contextRef="#ctx0" brushRef="#br0" timeOffset="3764.906">6673 454 5505,'51'14'3793,"-51"-17"240,3 9-2185,1 9-71,1 6-705,-1 12-216,1 5-352,2 4-144,-2 4-216,0 0-64,-1-1 120,-2-8-144,5-7-608,2-5 568,0-15-256</inkml:trace>
  <inkml:trace contextRef="#ctx0" brushRef="#br0" timeOffset="4137.762">6752 97 11963,'-9'-42'4849,"-3"24"-3329,7 4-544,2 14-600,3 6-32,8 13-368,8 8 3257,10 12-2377</inkml:trace>
  <inkml:trace contextRef="#ctx0" brushRef="#br0" timeOffset="4652.458">6976 517 8290,'0'-2'376,"0"0"0,0 0 0,0 0 1,1 1-1,-1-1 0,1 0 0,-1 0 1,1 1-1,0-1 0,0 1 0,0-1 0,0 0 1,0 1-1,0-1 0,0 1 0,0 0 1,1-1-1,-1 1 0,2-1-376,-3 2 54,0 0 0,0 0 0,0 0 0,1 1-1,-1-1 1,0 0 0,0 0 0,0 0 0,1 0 0,-1 0 0,0 0 0,0 1 0,0-1 0,1 0-1,-1 0 1,0 0 0,0 1 0,0-1 0,0 0 0,0 0 0,0 0 0,1 1 0,-1-1-1,0 0 1,0 0 0,0 0 0,0 1 0,0-1 0,0 0 0,0 0 0,0 1 0,0-1 0,0 0-1,0 0 1,0 1 0,0-1 0,0 0 0,0 0-54,0 3 306,7 20 13,0 0 1,2-1-1,0 0 1,2 0-1,0-1 1,1 0 0,9 9-320,12 14 59,1-1 0,30 28-59,-58-65 18,-5-4-9,1 0-1,-1-1 1,0 0 0,0 1 0,1-1 0,-1 0-1,1 1 1,-1-1 0,1 0 0,-1 0 0,1 0-1,0 0 1,0-1 0,-1 1 0,1 0 0,0-1-9,-1 0 17,0-1 1,0 0 0,-1 0 0,1 1 0,0-1 0,-1 0-1,1 0 1,-1 0 0,1 0 0,-1 0 0,0 0 0,1 0-1,-1 0 1,0 0 0,0 0 0,1 0 0,-1 0-1,0 0 1,0 0 0,0 0 0,0 0 0,0 0 0,0 0-1,-1 0 1,1 0-18,-1-30 144,-4-15-59,3-1 1,2-6-86,1 36 1,0 1 0,1-1 1,1 0-1,1 1 0,0-1 1,2 1-1,3-9-1,-7 20-2,1 1 0,-1-1 1,1 1-1,-1-1 0,1 1 0,1 0 0,-1 0 0,0 0 0,1 1 0,2-2 2,-5 4-1,1-1-1,0 1 0,0 0 1,0 0-1,0 0 1,0 1-1,0-1 0,0 0 1,0 1-1,0-1 0,0 1 1,0 0-1,0 0 0,0-1 1,1 1-1,-1 1 1,0-1-1,0 0 0,0 0 1,0 1-1,0 0 0,0-1 1,0 1-1,0 0 0,0 0 1,1 0 1,10 7-5,-1 1 1,0 0-1,0 0 1,-1 1-1,6 8 5,-5-6-1,0-1 1,0-1-1,0 0 0,6 3 1,-13-10 0,0 0 0,0-1 0,1 1 0,-1-1 0,1 0 0,-1-1 0,1 0 0,0 1 0,0-2 0,-1 1 0,1-1 0,0 0 0,0 0 0,1 0 0,3-1 3,0-1-1,0 0 0,0 0 1,-1-1-1,1-1 0,-1 1 0,0-1 1,0-1-1,0 0 0,0 0 0,-1-1 1,6-4-3,-10 6 2,1 0 1,-1 0 0,0-1-1,0 0 1,0 0 0,0 0 0,-1 0-1,0 0 1,0-1 0,0 1-1,-1-1 1,0 0 0,0 1 0,0-1-1,-1 0 1,0 0 0,0-1-1,0 1 1,-1 0 0,0-6-3,-1 6 3,1 0 0,-1-1 1,-1 1-1,1 0 0,-1 0 0,0 0 1,-1 0-1,1 0 0,-1 0 0,-1 0-3,3 4 1,0 0-1,0 1 0,0-1 0,-1 0 0,1 1 0,-1-1 0,1 1 1,-1-1-1,0 1 0,1 0 0,-1 0 0,0 0 0,0 0 1,0 0-1,0 0 0,0 0 0,0 0 0,0 1 0,0-1 0,0 1 1,0 0-1,-1 0 0,1-1 0,0 1 0,0 1 0,0-1 0,0 0 1,0 0-1,0 1 0,-1-1 0,1 1 0,0 0 0,-4 2-2,-1 0 0,1 1 0,0-1 0,0 1 0,0 1 0,1-1 0,-1 1 0,1 0 0,0 0 0,0 1 0,1 0 0,0-1 0,0 1 0,0 1 0,0 1 2,-5 9-6,0 1 0,2 0-1,0 0 1,1 0 0,0 5 6,2-5-4,0 1 0,1-1 0,1 1 0,1 0 0,0 4 4,2-16-1,-1-1 1,1 1-1,0 0 0,0-1 0,0 1 0,1-1 0,0 1 0,1-1 1,-1 0-1,1 0 0,1 0 0,-1 0 0,1-1 0,0 0 0,0 1 1,2 1-1,4 1 70,-1 0 1,1-1-1,1 0 0,-1-1 0,1 0 0,1-1 0,-1 0 0,0-1 0,1 0 0,0 0 0,0-2 0,3 1-69,32 5-851,1-3 1,24-1 850,-65-3-301,103 1-630</inkml:trace>
  <inkml:trace contextRef="#ctx0" brushRef="#br0" timeOffset="5304.105">9064 508 7898,'-1'-3'279,"0"-1"1,0 0-1,0 0 0,0 1 1,-1-1-1,1 0 1,-1 1-1,0 0 1,0-1-1,0 1 1,-1 0-1,1 0 0,-1 0 1,1 0-1,-1 1 1,0-1-1,0 1 1,-1 0-1,1-1 0,0 1 1,-1 1-1,1-1 1,-1 0-1,1 1 1,-1 0-1,0 0 1,0 0-1,1 0 0,-1 1 1,-2-1-280,-3 1 152,1-1 0,-1 1-1,0 0 1,1 1 0,-1 0 0,1 0 0,-1 1 0,1 0 0,0 1 0,0 0 0,0 0-1,0 0 1,0 1 0,1 0 0,-1 1 0,1 0 0,0 0 0,1 0 0,-1 1 0,1 1-152,0-2 26,1 1 0,0 1 0,0-1 0,0 1 0,1 0 0,0 0 0,0 0 0,1 0 0,0 1 0,0-1 0,1 1 0,0 0 0,0 0 0,1 0 0,0 0 0,1 0 0,-1 0 0,1 0 0,1 0 1,0 0-1,1 5-26,0-2 3,1 0 1,0 0 0,0-1-1,1 1 1,1-1-1,0 0 1,0 0 0,1-1-1,0 1 1,1-1 0,0-1-1,0 1 1,4 2-4,-4-5 3,-1-1 0,1 0 1,0 0-1,1-1 0,-1 0 0,1 0 1,0 0-1,0-1 0,0 0 0,0-1 1,1 0-1,-1 0 0,1-1 0,-1 0 1,1 0-1,-1-1 0,7-1-3,0 0 13,-1-1 0,1-1-1,-1 0 1,0-1 0,0-1-1,0 0 1,13-6-13,-20 7 7,0 0 0,0 0 1,0 0-1,0-1 0,0 0 1,-1 0-1,0-1 0,0 1 0,0-1 1,-1-1-1,0 1 0,0-1 1,-1 0-1,4-6-7,-7 8 5,1-1 1,-1 1-1,0 0 1,0-1-1,-1 1 1,1-1-1,-1 1 1,0-1-1,-1 1 1,0 0-1,1-1 0,-2 1 1,1 0-1,-1-1 1,1 1-1,-1 0 1,-1 0-1,-2-4-5,-1-4 11,-2 1 0,0 0-1,0 1 1,-1 0 0,-1 0 0,-6-5-11,7 7-11,-1 1 0,0 1 0,0-1 1,0 2-1,-1-1 0,0 2 0,-1-1 0,0 1 11,7 3-78,-1 0 0,1 0-1,0 1 1,-1 0 0,1 0-1,-1 0 1,1 1 0,-1-1-1,0 1 1,1 1 0,-1-1-1,1 1 1,-1 0 0,1 0-1,-1 1 1,1-1 0,0 1-1,-5 2 79,8-2 59,-1-1 0,1 1 0,0 0 0,-1 0 0,1 0 0,0 0 0,0 0 0,0 1 0,1-1 0,-1 1 0,0-1 0,1 1 0,0-1 0,0 1 0,-1 0 0,2 0 0,-1 0 0,0 0 0,0-1 0,1 1 0,0 0 0,-1 0 0,1 0 0,0 0 0,1 1-59,0 5 270,1 0 0,1 0 1,0 0-1,1 3-270</inkml:trace>
  <inkml:trace contextRef="#ctx0" brushRef="#br0" timeOffset="5647.515">9290 1213 6913,'2'1'395,"-1"1"0,1-1 0,0 0 0,0 0 0,0 0 0,1 0 0,-1 0 0,0 0 0,0 0 0,0-1 0,1 1 0,-1-1 0,0 0 0,1 1 0,-1-1 0,0 0 0,0 0 0,1-1 0,-1 1 0,1-1-395,2 0 374,-1 0 1,0-1 0,0 0-1,1 0 1,-1 0 0,-1 0-1,1-1 1,0 0 0,0 0-1,0-1-374,8-7 491,-1-2 1,0 0-1,0 0 0,-2-1 0,3-4-491,-4 4 107,-1 0 1,-1 0-1,0-1 0,0 0 1,-2 0-1,0 0 0,-1 0 1,0-1-1,-1 1 0,-1-1 0,-1 1 1,0-1-1,-1-7-107,-5-32 136,-3 1 0,-2-1 0,-6-10-136,-5-31 72,-43-242 16,61 313-89,0-1-1,2 1 0,1-1 1,2-13 1,-1 35-13,1 0 1,-1 0 0,1 0-1,0 0 1,0 0-1,0 0 1,1 0 0,0 0-1,-1 0 1,1 1 0,1-1-1,-1 1 1,0-1 0,1 1-1,0 0 1,0 0 0,0 0-1,0 0 1,0 1-1,0-1 1,1 1 0,-1 0-1,1 0 1,0 0 0,-1 0-1,1 1 1,0-1 0,0 1-1,2 0 13,3-1-130,0 1 0,0 0 0,0 0 0,0 1 1,0 0-1,0 1 0,0-1 0,-1 2 0,1 0 0,0 0 0,0 0 0,6 4 130,-1 0-398,-1 1 0,0 0 0,0 1 0,0 0 0,-1 1 0,-1 0 0,3 4 398,33 37-832</inkml:trace>
  <inkml:trace contextRef="#ctx0" brushRef="#br0" timeOffset="5993.542">9343 619 9858,'-31'-12'4369,"16"10"-2088,13 6-713,11-4-376,9 3-320,17-3-384,14-7-128,22-2 57,5 1-49,5 1-2793,-8 14 1961</inkml:trace>
  <inkml:trace contextRef="#ctx0" brushRef="#br0" timeOffset="23089.055">33 1972 6465,'0'-2'245,"2"-37"5878,-2 39-6025,0-1 0,0 0 0,0 1-1,0-1 1,0 1 0,-1-1 0,1 0 0,0 1-1,0-1 1,0 1 0,0-1 0,-1 0 0,1 1-1,0-1 1,0 1 0,-1-1 0,1 1 0,0-1-1,-1 1 1,1-1 0,-1 1 0,1 0 0,-1-1-1,1 1 1,-1-1 0,1 1 0,-1 0-1,1 0 1,-1-1 0,1 1 0,-1 0 0,0 0-1,1 0 1,-1-1 0,1 1 0,-1 0 0,0 0-1,1 0 1,-1 0 0,1 0 0,-1 0 0,0 0-1,1 0 1,-1 1 0,1-1 0,-1 0 0,0 0-1,1 0 1,-1 1 0,1-1 0,-1 0 0,1 1-1,-1-1 1,1 0 0,-1 1 0,1-1 0,-1 1-1,1-1-97,-1 1 61,0-1 0,0 1-1,1 0 1,-1 0-1,0-1 1,1 1 0,-1 0-1,1 0 1,-1-1 0,1 1-1,-1 0 1,1 0-1,0 0 1,-1 0 0,1 0-1,0 0 1,0 0 0,0 0-1,-1 0 1,1 0 0,0 0-1,0 0 1,0 0-1,1 0 1,-1 0 0,0 0-1,0-1 1,0 1 0,1 0-1,-1 1-60,2 2 94,-1 0-1,1-1 1,0 1-1,0 0 1,0-1 0,1 0-1,-1 1-93,23 25 408,1-2 0,1-1 0,11 7-408,-2-2 467,23 27-467,0 10 229,-14-16-85,1-2 1,53 43-145,-63-66 28,-23-18-80,-1 0 0,0 1 1,-1 0-1,0 1 0,9 11 52,-19-21-155,6 12-567,-7-2-3924,-6-1 2391</inkml:trace>
  <inkml:trace contextRef="#ctx0" brushRef="#br0" timeOffset="23453.896">575 1902 6329,'1'-2'779,"3"-16"2423,-4 11-74,-4 8 2095,-25 28-4358,2 2 0,-17 27-865,33-44 177,-29 41 79,3 2 0,3 2 0,2 0-1,-4 17-255,34-71 5,-11 25 21,0-1 0,-2-1 0,-1-1 0,-2 0 0,-6 7-26,-14 9 68,21-24 113,0 0 0,2 0 0,-2 5-181,12-13 1872,4-7-996</inkml:trace>
  <inkml:trace contextRef="#ctx0" brushRef="#br0" timeOffset="24169.657">1359 2100 10362,'0'0'111,"0"0"-1,0-1 1,1 1-1,-1 0 1,0 0-1,0 0 1,-1-1-1,1 1 1,0 0-1,0 0 1,0 0-1,0 0 1,0-1-1,0 1 1,0 0-1,0 0 1,0 0-1,0 0 1,0-1-1,0 1 1,-1 0-1,1 0 1,0 0-1,0 0 1,0 0-1,0-1 1,0 1-1,-1 0 1,1 0-1,0 0 1,0 0-1,0 0 1,0 0-1,-1 0 1,1 0-1,0 0 1,0 0-1,0 0 1,-1 0-1,1 0 1,0 0-1,0 0 1,0 0-1,-1 0 1,1 0-1,0 0 1,0 0-1,0 0 1,0 0-1,-1 0-110,-5 11 1648,-3 19-1082,9-30-556,-3 19 314,0 0 0,2 0 0,0 0 0,1 0 0,0 0 0,2 0 1,0 0-1,5 18-324,9 25 577,3-1 1,2 0-578,-16-46 58,2 7-14,-1 1 0,-1 1 0,-2-1 0,0 0 0,-1 1 0,-2 22-44,1-44 3,-1 0 0,0 0 0,0 0 0,0 0 0,-1 0 0,1 0 0,0 0 0,-1-1 0,1 1 0,-1 0 0,0 0 0,0 0 0,0-1 0,1 1 0,-2 0 1,1-1-1,0 1 0,0-1 0,0 1 0,-1-1 0,1 1-3,0-4 4,1 0-1,-1 0 1,1 1 0,0-1 0,0 0 0,0 0-1,0 0 1,0 0 0,0 1 0,0-1 0,0 0-1,1 0 1,0-1-4,-1 0 1,2-8-1,0-2-7,0 0 0,-1 0 1,0 0-1,-1 0 1,-1 0-1,0-2 7,0 12-1,0-1-1,0 0 1,0 1-1,0 0 1,0-1-1,-1 1 1,1 0 0,-1 0-1,0 0 1,0 0-1,0 0 1,-1 0-1,1 0 1,-1 1 0,1-1-1,-1 1 1,0 0-1,0-1 1,0 1-1,0 1 1,0-1 0,-1 0-1,1 1 1,-2-1 1,-9-3 1,-1 1 0,-1 1 0,1 0 0,0 0 0,-16 1-1,-79 2 8,71 1-7,29-1 5,-3 1-3,0-1 1,0 0-1,0-1 1,1-1 0,-1 0-1,0-1-3,10 2 18,0 0 1,-1 0-1,1 0 0,0-1 0,0 0 1,0 1-1,0-1 0,0 0 0,1-1 0,-1 1 1,0 0-1,1-1 0,0 1 0,0-1 1,0 0-1,0 0 0,0 0 0,0 0 0,1 0 1,-1 0-1,1 0 0,0-1 0,0 1 1,0-1-19,-1-10 60,1 0 1,0 0-1,1 0 1,1 0 0,0 0-1,1 0 1,0 0 0,3-6-61,2-20 28,-6 27 124,0 6-207,0 1 0,0-1 1,0 1-1,1-1 0,0 1 1,1-2 54,-2 6 71,0 1-1,0-1 1,-1 1 0,1-1 0,1 1 0,-1-1 0,0 1 0,0 0 0,0 0 0,1 0 0,-1 0-1,1 0 1,-1 0 0,1 0 0,-1 0 0,1 0 0,-1 1 0,1-1 0,0 0 0,-1 1 0,1 0-1,0-1 1,0 1 0,-1 0 0,1 0 0,0 0-71,23 0 733</inkml:trace>
  <inkml:trace contextRef="#ctx0" brushRef="#br0" timeOffset="24593.24">2747 2041 10346,'-11'-18'4257,"4"13"-2633,2 6-55,6 16-721,3 5-136,0 14-368,9 8-8,-3 10-8,0 3-64,5 0-72,-5-4-48,-8-13 25,0-3-89,-6-10-321,2-6-271,6-5 240</inkml:trace>
  <inkml:trace contextRef="#ctx0" brushRef="#br0" timeOffset="24945.666">2764 1577 9058,'-26'-32'4537,"7"0"-1104,11 15-2553,8 3-184,6 8-320,-2 2-336,14 11-728,7 4-160,18 12 304</inkml:trace>
  <inkml:trace contextRef="#ctx0" brushRef="#br0" timeOffset="25298.55">3522 1983 9834,'52'-28'3880,"-52"27"-3833,0 1 1,0 0-1,1 0 1,-1 0-1,0-1 1,0 1-1,1 0 1,-1-1-1,0 1 1,0 0-1,0-1 1,0 1-1,0 0 1,1-1-1,-1 1 1,0 0-1,0-1 1,0 1-1,0 0 1,0-1-1,0 1 1,0 0-1,0-1 1,0 1-1,0 0 1,0-1-1,-1 1 1,1 0-1,0-1 1,0 1-1,0 0 1,0-1-1,0 1 1,-1 0-1,1 0 1,0-1-1,0 1 1,0 0-1,-1 0 1,1-1-1,0 1 1,-1 0-1,1 0 1,0 0-1,0-1 1,-1 1-1,1 0 1,0 0-1,-1 0 1,1 0-1,0 0 1,-1 0-1,1-1-47,-20-6 1397,12 5-1149,0 1 1,0 0-1,0 0 1,0 1 0,0 0-1,0 0 1,0 1-1,0 0 1,0 1-1,0-1 1,0 2 0,1-1-1,-1 1 1,-5 3-249,-16 8 202,0 2 1,2 1 0,-4 4-203,-12 6 157,35-22-139,-1 0 0,1 1 1,0 0-1,0 0 0,1 0 1,0 1-1,0 0 0,-5 7-18,11-12 2,1-1 0,-1 0-1,1 1 1,-1-1 0,1 1-1,-1-1 1,1 1 0,0-1-1,0 1 1,0-1-1,0 1 1,0-1 0,0 1-1,0-1 1,0 1 0,0-1-1,1 1 1,-1-1 0,1 0-1,-1 1 1,1-1 0,0 1-1,-1-1 1,1 0 0,0 0-1,0 1 1,0-1-1,0 0 1,0 0 0,0 0-1,0 0 1,0 0 0,1 0-1,-1 0 1,0-1 0,1 1-2,7 5 5,0 0 1,0-1-1,0 0 1,7 2-6,20 7 18,0-2 1,11 0-19,-3 1 20,16 7-20,-47-15 1,0 0 0,0 2 0,-1 0 0,0 0 1,0 1-1,5 5-1,-13-10 0,-1-1 1,0 1-1,0 0 1,0 1-1,0-1 1,-1 1-1,1-1 1,-1 1-1,0 0 1,0-1-1,0 1 1,0 0-1,-1 0 0,0 1 1,0-1-1,0 0 1,0 0-1,0 1 1,-1-1-1,0 4 0,-1-3 2,1 0-1,-1 0 1,-1 0-1,1 0 0,-1 0 1,0 0-1,0 0 1,0-1-1,-1 1 0,1-1 1,-1 1-1,0-1 1,-1 0-1,1 0 0,-1-1 1,0 1-1,0 0-1,-8 5 10,0 0 0,-1-1-1,0 0 1,0-1 0,0-1 0,-1 0 0,0-1-1,0 0 1,-13 2-10,7-3 9,0 0-1,0-1 1,0-2-1,0 0 1,0-1 0,0 0-1,-2-2-8,17 1-42,-1 1 0,1-1 0,-1 0 0,1 0 0,-1-1 0,1 0-1,0 0 1,0 0 0,0 0 0,0-1 0,0 0 0,0 0 0,1 0 0,-1-1 0,1 1 0,-3-5 42,6 8-29,1 0 1,0-1 0,-1 1 0,1-1 0,0 1 0,-1 0-1,1-1 1,0 1 0,0-1 0,-1 1 0,1-1 0,0 1-1,0-1 1,0 1 0,0-1 0,0 1 0,0-1 0,0 1-1,0-1 1,0 1 0,0-1 0,0 1 0,0-1-1,0 0 29,11-6-424</inkml:trace>
  <inkml:trace contextRef="#ctx0" brushRef="#br0" timeOffset="25744.751">5016 1605 9730,'-5'-11'1515,"4"6"-893,-1 1 1,0-1-1,0 1 0,0-1 1,0 1-1,-1 0 1,0 0-1,0 0 0,-2-2-622,5 6 51,-1 0 0,1 0 0,0 0 0,-1-1 0,1 1-1,-1 0 1,1 0 0,0 0 0,-1 0 0,1 0 0,-1 0-1,1 0 1,-1 0 0,1 0 0,0 0 0,-1 0 0,1 0 0,-1 1-1,1-1 1,0 0 0,-1 0 0,1 0 0,-1 0 0,1 1-1,0-1 1,-1 0 0,1 0 0,0 1 0,0-1 0,-1 0 0,1 1-1,0-1 1,-1 0 0,1 1 0,0-1 0,0 0 0,0 1-1,-1-1 1,1 1 0,0-1 0,0 0 0,0 1 0,0-1 0,0 1-1,0-1 1,0 0 0,0 1-51,-5 22 587,3 3-264,1 1 1,2 0 0,1 0-1,4 22-323,26 106 473,-27-132-377,11 45 127,12 48 430,10 106-653,-31-152 37,0 8-357,6 9 320,-9-73-162</inkml:trace>
  <inkml:trace contextRef="#ctx0" brushRef="#br0" timeOffset="26177.798">5289 2168 10162,'38'-45'3718,"-37"45"-3652,-1-1 1,1 1-1,-1-1 0,1 1 0,-1 0 0,1-1 0,-1 1 0,1 0 1,-1-1-1,1 1 0,-1 0 0,1 0 0,0 0 0,-1-1 1,1 1-1,-1 0 0,1 0 0,0 0 0,-1 0 0,1 0 0,-1 0 1,1 0-1,0 0 0,-1 0 0,1 1 0,-1-1 0,1 0 0,0 0 1,-1 1-1,1-1 0,-1 0 0,1 0 0,-1 1 0,1-1 0,-1 1 1,1-1-1,-1 0 0,1 1 0,-1-1 0,0 1 0,1-1 0,-1 1-66,4 2 442,6 3-76,1-1 0,0-1 0,0 1 0,0-2 0,0 0 0,0 0 1,1-1-1,-1 0 0,11 0-366,0-1 107,1-1 1,-1-1-1,0-1 0,16-4-107,-27 4 21,-1-1 0,0 0 0,-1 0 0,1-1 0,0 0 0,-1-1 0,0 0 0,6-4-21,-12 7 6,-1 0 1,1 0 0,-1 1 0,1-2 0,-1 1-1,0 0 1,0 0 0,0-1 0,0 1-1,-1-1 1,1 1 0,-1-1 0,1 0 0,-1 0-1,0 1 1,0-1 0,0 0 0,-1 0 0,1 0-1,-1 0 1,1 0 0,-1 0 0,0 0-1,0-1 1,0 1 0,-1 0 0,1 0 0,-1 0-1,0 0 1,1 0 0,-2-2-7,-1 0 6,1-1 0,-1 0 0,0 1 0,-1-1 0,1 1-1,-1 0 1,0 0 0,0 1 0,-1-1 0,1 1 0,-1 0 0,0 0 0,0 1 0,0-1 0,-1 1 0,1 0 0,-1 0 0,0 1 0,0 0 0,0 0 0,-2 0-6,-2 0 4,1 0 0,0 1 1,0 1-1,-1-1 1,1 2-1,0-1 1,-1 1-1,1 1 0,0-1 1,0 2-1,0-1 1,0 1-1,0 1 1,-2 1-5,0 1 17,-1 0 0,1 1 0,1 0 0,-1 1 1,1 1-1,1 0 0,-1 0 0,2 0 0,-1 1 1,1 1-1,1-1 0,0 1 0,0 0 0,1 1 1,0 0-1,1 0 0,1 0 0,-3 10-17,3-7 18,1 0-1,0 0 0,1 1 1,1-1-1,0 1 0,1-1 0,1 0 1,0 1-1,1-1 0,1 0 1,0 0-1,1 0 0,1 0 1,0-1-1,7 12-17,-7-16 14,1-1 1,0 0-1,0 0 0,1-1 1,1 1-1,-1-1 0,1-1 1,1 0-1,-1 0 0,1 0 0,0-1 1,1 0-1,-1-1 0,1 0 1,0-1-1,4 1-14,15 4 95,-1-1 1,1-1-1,0-2 0,0-1 1,17 0-96,39 0 141</inkml:trace>
  <inkml:trace contextRef="#ctx0" brushRef="#br0" timeOffset="26870.644">6263 2143 3609,'57'-26'2734,"-57"26"-2626,1 0 0,-1-1 0,1 1 0,-1 0 0,0-1 0,1 1 0,-1 0 0,1-1 0,-1 1 0,0-1 0,1 1 0,-1 0 0,0-1-1,0 1 1,1-1 0,-1 1 0,0-1 0,0 1 0,0-1 0,1 0 0,-1 1 0,0-1 0,0 1 0,0-1 0,0 1 0,0-1 0,0 1 0,0-1 0,0 1 0,-1-1 0,1 1 0,0-1 0,0 0 0,0 1 0,0-1 0,-1 1 0,1-1 0,0 1 0,-1 0 0,1-1 0,0 1 0,-1-1-108,-15-15 2576,15 15-2290,-5-2-16,1-1-1,-1 1 1,0 0-1,0 1 1,0-1-1,0 1 0,0 1 1,-1-1-1,1 1 1,0 0-1,-1 0 1,1 1-1,-1 0 1,0 0-270,-9 0 255,0 1 1,0 1 0,-1 1 0,-13 4-256,21-5 52,1 1 1,-1 0-1,1 1 0,0 0 1,0 0-1,0 0 1,0 1-1,1 1 0,0-1 1,0 1-1,0 0 0,1 1 1,0-1-1,0 1 1,-3 7-53,2-3 16,0 0 0,2 1 0,-1 0 0,2 0 0,-1 0 0,2 1 0,0 0 0,0 0 0,1-1-1,0 10-14,1-11 4,1-1 0,0 1 1,0 0-1,1 0 1,1-1-1,0 1 1,0 0-1,1-1 1,0 0-1,1 1 0,0-1 1,1-1-1,2 5-5,-3-7 4,1 0-1,0-1 0,0 0 1,1 0-1,0 0 0,0-1 1,0 1-1,0-2 0,1 1 1,0-1-1,0 0 0,0 0 1,1 0-1,-1-1 0,1-1 1,0 1-1,-1-1 0,4 0-3,1 0 8,0 0 0,0-1 1,0 0-1,0-1 0,0 0 0,0-1 0,0 0 0,0-1 0,0-1 0,0 0 1,10-4-9,-16 5 5,-1 0 1,0 0-1,0-1 0,0 0 1,-1 0-1,1 0 1,-1 0-1,1-1 1,-1 0-1,0 0 1,-1 0-1,1-1 1,-1 1-1,0-1 1,0 1-1,0-1 1,0 0-1,-1 0 1,0-1-1,0 1 1,0 0-1,-1-1 1,0 1-1,0-1 1,0 1-1,-1-3-5,1-11 18,-1 1-1,-1-1 1,-1 0-1,-1 0 1,-2-7-18,-8-26 54,-7-10-54,10 28 10,7 23-12,7 12-2,10 18-3,44 80 30,-40-65-8,2-1 1,1 0-1,14 15-15,-20-30-168,0-2-1,2 0 1,13 11 168,7-3 2152,-13-15-1190</inkml:trace>
  <inkml:trace contextRef="#ctx0" brushRef="#br0" timeOffset="27237.038">6655 2090 9922,'0'0'83,"0"0"0,-1 0 0,1 0 0,0 0 0,0 0 0,0 0 0,0 0 0,0 0 0,0 0 0,0 0 0,0 0 0,-1 0 0,1 0 0,0 0 0,0 0 0,0 0 0,0 0 0,0 0 0,0 0 1,0 0-1,-1 0 0,1 0 0,0 0 0,0 0 0,0 0 0,0 0 0,0 0 0,0 0 0,0 0 0,0 0 0,0 1 0,0-1 0,-1 0 0,1 0 0,0 0 0,0 0 0,0 0 0,0 0 0,0 0 0,0 0 0,0 0 0,0 1 0,0-1 0,0 0 0,0 0 0,0 0 0,0 0 0,0 0 0,0 0 0,0 0 0,0 0 0,0 1 0,0-1 0,0 0 0,0 0 0,0 0 0,0 0 0,0 0 0,0 0 0,0 0 0,0 0 0,0 1 0,0-1-83,4 13 1522,7 15-964,-11-28-494,30 70 2067,0 7-2131,-23-53 159,0 0-1,-1 1 1,-1-1 0,-2 1-1,0 7-158,-2-31 23,-1 1 1,0-1-1,0 1 0,0-1 0,0 0 0,0 1 1,0-1-1,0 1 0,0-1 0,-1 1 0,1-1 1,-1 0-1,1 1 0,-1-1 0,1 0 0,-1 1 0,0-1 1,0 0-1,1 0 0,-1 1 0,-1-1-23,2 0 20,-1-1-1,1 0 1,0 0 0,-1 0-1,1 0 1,-1 0 0,1 0-1,0 0 1,-1 0 0,1 0-1,-1 0 1,1 0 0,0 0-1,-1 0 1,1 0 0,-1 0-1,1 0 1,0-1 0,-1 1-1,1 0 1,0 0 0,-1 0-1,1-1 1,0 1-1,-1 0-19,-11-16 360,7 6-288,1-1-1,0 0 1,1 0-1,0 0 1,0 0 0,1-1-1,0-2-71,-1-23 178,1-23-178,2 50 22,0 0 1,0-1-1,1 1 1,1 0-1,0 0 1,0 0-1,1 0 1,0 0-1,1 1 1,3-6-23,-4 9 6,0 1 0,1 0 0,0 0 0,0 0 0,0 0 0,1 1 0,-1 0-1,1 0 1,0 0 0,0 0 0,1 1 0,-1 0 0,1 0 0,-1 0 0,1 1 0,0-1 0,0 2 0,0-1-6,10-2 258,0 1 0,-1 1-1,1 0 1,0 1 0,0 1 0,0 0 0,0 1 0,8 2-258,32 8 917</inkml:trace>
  <inkml:trace contextRef="#ctx0" brushRef="#br0" timeOffset="27785.374">7296 2057 7706,'-1'-2'504,"0"0"0,0 0 0,-1 0 1,1 0-1,-1 0 0,1 0 0,-1 1 0,0-1 1,1 1-1,-2-1-504,3 2 53,0 0 1,0 0 0,-1 0-1,1 0 1,0 0 0,0 0-1,0 0 1,-1 0-1,1 0 1,0 0 0,0 0-1,0 0 1,0 0 0,-1 0-1,1 0 1,0 0-1,0 0 1,0 0 0,0 0-1,-1 0 1,1 0 0,0 0-1,0 0 1,0 1-1,0-1 1,0 0 0,-1 0-1,1 0 1,0 0 0,0 0-1,0 1 1,0-1-1,0 0 1,0 0 0,0 0-1,0 0 1,-1 1-1,1-1-53,-2 16 844,4 25-130,1-1 1,1 0 0,3 0-1,4 12-714,12 33 1471,15 33-1471,-35-110 67,-1-5-46,-1-1 0,0 1-1,0 0 1,0 0 0,0 0 0,0 0 0,-1 0-1,0-1 1,1 1 0,-1 0 0,0 0 0,0 0 0,-1 0-1,1 3-20,-1-6 8,1 1 0,0-1 0,0 0 0,0 0 0,0 1 0,-1-1 0,1 0-1,0 0 1,0 1 0,-1-1 0,1 0 0,0 0 0,-1 0 0,1 0 0,0 1-1,0-1 1,-1 0 0,1 0 0,0 0 0,-1 0 0,1 0 0,0 0 0,-1 0 0,1 0-1,0 0 1,-1 0 0,1 0 0,0 0 0,-1 0 0,1 0 0,0 0 0,-1 0 0,1 0-1,0 0 1,-1 0 0,1-1 0,0 1 0,-1 0 0,1 0 0,0 0 0,0-1-1,-1 1-6,-11-12 231,9 5-195,-1 0-1,1-1 0,1 1 0,-1 0 1,1-1-1,1 0 0,-1 1 0,1-1 1,1 0-1,-1-4-36,1-13 38,2 0 0,2-18-38,-2 25 4,1 0-1,1 1 1,1-1 0,0 1-1,1 0 1,1 0-1,1 1 1,0 0 0,1 0-1,2 0-3,-6 8 1,1 1 0,0-1 0,1 1 0,0 0 0,0 1 0,0-1 0,1 2 0,-1-1 0,2 1 0,-1 0 0,0 1 0,1-1 0,0 2 0,0-1 0,0 2 0,0-1 0,1 1 0,-1 0 0,9 0-1,-12 2 1,0 0 0,0 0 0,0 0 0,0 1 0,0-1 0,0 2 0,0-1 0,0 1 0,-1 0 0,1 0 0,0 0 0,-1 1 0,0 0 0,0 0-1,2 1 0,0 2 3,0-1-1,-1 1 1,0 1-1,0-1 1,-1 1-1,1 0 0,-2 1 1,1-1-1,3 8-2,2 8 3,-2-1 0,0 2 0,-1-1 0,-2 1-1,0 0 1,-2 0 0,0 3-3,5 118-1644,-3-112 1102</inkml:trace>
  <inkml:trace contextRef="#ctx0" brushRef="#br0" timeOffset="28193.594">7921 2251 9530,'81'-71'3490,"-79"69"-3307,0 0-1,0 1 0,1-1 1,-1 1-1,1 0 1,-1-1-1,1 1 0,-1 0 1,4 0-183,8 3 861,-5 1-381,6-3-137,1 0-1,-1 0 0,1-2 0,-1 0 0,0-1 0,1 0 0,-2-1 0,1-1 1,0 0-1,-1-1 0,0 0 0,0-2 0,6-4-342,-17 11 17,0-1 0,0 1 1,-1-1-1,1 0 0,-1 0 0,1 0 1,-1 0-1,0 0 0,1-1 0,-1 1 1,0-1-1,-1 1 0,1-1 0,0 0 0,-1 0 1,1 1-1,-1-1 0,0 0 0,0 0 1,0-1-1,-1 1 0,1 0 0,-1-1-17,0 1 8,0 0-1,-1-1 0,0 1 1,1-1-1,-1 1 0,-1 0 1,1 0-1,0-1 0,-1 1 1,1 0-1,-1 0 1,0 0-1,0 1 0,0-1 1,-1 0-1,1 1 0,-1-1 1,1 1-1,-1 0 0,0 0 1,0 0-8,-1-1 2,1 1 0,-1-1 0,0 1 1,0 0-1,0 0 0,-1 1 0,1-1 0,0 1 1,-1 0-1,1 0 0,-1 0 0,1 1 0,-1 0 0,-4 0-2,2 0 3,1 1 0,-1 0 0,0 1-1,0 0 1,1 0 0,-1 0-1,1 1 1,-1 0 0,-2 1-3,-4 5 10,0 0 1,0 0 0,1 1 0,0 1 0,0 0 0,1 0-1,1 1 1,-4 6-11,6-7 15,1 0-1,0 1 1,1 0 0,0 0-1,1 0 1,0 1 0,1 0-1,0 0 1,1 0 0,0 0-1,1 1 1,1-1 0,0 12-15,1-16 11,1-1 0,0 0-1,0 1 1,1-1 0,-1 0 0,2 0 0,-1 0 0,1 0 0,1-1 0,-1 1 0,1-1 0,1 0 0,-1 0 0,1 0-1,0 0 1,1-1 0,0 0 0,0 0 0,0 0 0,0-1 0,1 0 0,7 4-11,0-2 26,1 1 1,0-2-1,0 0 0,0-1 1,1-1-1,0 0 0,-1-1 1,2 0-27,16 0 830,-1-1 0,1-1 0,15-3-830,29-4 1074</inkml:trace>
  <inkml:trace contextRef="#ctx0" brushRef="#br0" timeOffset="28643.009">8917 1524 9178,'-5'-3'1322,"-13"-7"1555,17 10-2792,1 0 0,0-1 0,-1 1 0,1 0 0,0 0 0,-1 0 0,1 0 0,0 0 0,0 0 0,-1 0 0,1-1 0,0 1 0,-1 0 0,1 0 0,0 0 0,-1 1 0,1-1 0,0 0 0,-1 0 0,1 0 0,0 0 0,-1 0 0,1 0 0,0 0 0,-1 0-1,1 1 1,0-1 0,0 0 0,-1 0 0,1 0 0,0 1 0,0-1 0,-1 0 0,1 0 0,0 1 0,0-1 0,0 0 0,-1 0 0,1 1 0,0-1 0,0 0 0,0 1 0,0-1 0,0 0 0,0 1-85,-2 11 515,1 1 0,1-1 0,1 0 1,-1 0-1,2 1 0,1 5-515,19 76 870,-21-91-829,32 115 586,24 94-135,-47-164-452,-2 0-1,-1 1 1,-3 0-1,-2 0 1,-2 0-1,-3 10-39,-2-38 45,1-16 6,0-15 42,-4-32-13,-3 0 1,-15-39-81,21 68-2,-1 0-1,0 1 1,-1-1 0,0 1-1,-1 1 1,0 0 0,0 0-1,-2 0 1,1 1 0,-1 0 0,-4-2 2,9 9-2,0-1 0,0 2 0,0-1 1,-1 0-1,1 1 0,-1 0 0,1 0 1,-1 1-1,1 0 0,-1 0 0,0 0 1,0 1-1,0-1 0,1 1 1,-1 1-1,0-1 0,0 1 0,0 0 1,1 0-1,-1 1 0,0-1 0,1 1 1,0 1-1,-1-1 0,1 1 2,-12 6 0,0 1 0,1 1 1,0 0-1,0 1 0,2 0 0,0 1 0,0 2 0,-4 3 12,1 1 1,1 0 0,-12 21-13,22-29 13,-1-1 1,2 1-1,-1 1 1,2-1 0,-1 1-1,2 0 1,0 0-1,0 0 1,1 2-14,1-10 8,1 0 1,-1 0-1,1 0 1,1 0-1,-1 0 1,0 0-1,1 0 0,0 0 1,0 0-1,0 0 1,0 0-1,1 0 1,0-1-1,-1 1 0,1-1 1,1 1-1,-1-1 1,0 1-1,1-1 1,0 0-1,0 0-8,4 3 18,0-1 1,0 0-1,1 0 1,0 0-1,0-1 0,0 0 1,0-1-1,1 0 1,4 1-19,11 3 101,0-1 0,1-2 0,0 0 0,14-1-101,27-1 1992,7-3-1992,21-3 922</inkml:trace>
  <inkml:trace contextRef="#ctx0" brushRef="#br0" timeOffset="29489.538">9690 2018 6577,'-39'114'3246,"33"-95"-2148,1-6 1951,5-16-39,-2-12-2078,-12-38 481,3 0-1,2-1 1,-1-31-1413,-1-163 595,1 1-400,8 231-192,2 3 9,-2 0-1,0 0 0,0 0 1,-4-12-12,-1 13-22,7 12 17,0 0-1,0 0 1,0-1-1,-1 1 1,1 0-1,0 0 1,0 0-1,0 0 0,0 0 1,0 0-1,0 0 1,-1 0-1,1 0 1,0 0-1,0 0 1,0 0-1,0 0 0,0 0 1,-1 0-1,1 0 1,0 0-1,0 0 1,0 0-1,0 0 1,0 0-1,0 0 0,-1 0 1,1 0-1,0 0 1,0 0-1,0 0 1,0 0-1,0 0 1,0 0-1,-1 0 0,1 1 1,0-1-1,0 0 1,0 0-1,0 0 1,0 0-1,0 0 1,0 0 5,-1 3-60,0-1 1,0 0-1,0 0 1,1 0-1,-1 0 1,1 1-1,0-1 1,0 0 0,0 0-1,0 2 60,1 36-261,4 8 49</inkml:trace>
  <inkml:trace contextRef="#ctx0" brushRef="#br0" timeOffset="30007.878">9729 2546 7338,'-37'56'3342,"35"-54"-3121,1-1 1,0 0 0,-1 1 0,1-1 0,0 0 0,-1 0-1,0 0 1,1 0 0,-1 0 0,0 0 0,1 0 0,-1-1-1,0 1 1,0 0 0,0-1 0,1 0 0,-1 1 0,0-1-1,0 0 1,0 0 0,0 0 0,0 0 0,0 0-222,-12 1 1006,12-1-920,0 1 0,0-1 0,0 1 0,0 0 0,0 0 1,0 0-1,0 0 0,0 0 0,0 0 0,1 1 0,-1-1 0,0 1 1,1-1-1,-1 1 0,1 0 0,0-1 0,-1 1 0,1 0 1,0 0-1,0 0 0,0 0 0,0 0 0,1 0 0,-1 0 1,0 0-1,1 0 0,-1 1-86,1 0 11,1-1 0,-1 1 0,0 0 0,1-1 0,0 1 0,-1 0 0,1-1 0,0 1 0,0-1 0,0 1 0,1-1 0,-1 0 0,1 1 0,-1-1 0,1 0 0,0 0 0,0 0 0,0 0 0,0 0 0,0-1 0,0 1 0,0-1-11,6 5 5,0-1 1,0 0-1,0-1 0,0 0 0,1-1 0,8 3-5,-14-5 18,-1 0 1,1 0-1,0 0 0,-1-1 0,1 0 0,0 1 0,-1-1 0,1 0 0,0 0 0,-1-1 1,1 1-1,0 0 0,-1-1 0,1 0 0,0 1 0,-1-1 0,1 0 0,-1-1 1,0 1-1,1 0 0,-1-1 0,0 1 0,0-1 0,1 1 0,-1-2-18,-1 2 32,0 0 0,0 0-1,-1 0 1,1 0-1,0 0 1,-1 0 0,1 0-1,-1 0 1,1 0 0,-1 0-1,1 0 1,-1 0 0,0 0-1,0-1 1,1 1 0,-1 0-1,0 0 1,0 0-1,0-1 1,0 1 0,-1 0-1,1 0 1,0 0 0,-1-1-32,0-1 35,0 1 1,0 0 0,0 0 0,-1 0 0,1 0 0,-1 0-1,1 0 1,-1 0 0,0 1 0,0-1 0,0 1 0,0-1-36,-4-2 48,-1-1 0,0 1 0,0 1 1,0-1-1,0 1 0,-1 1 0,-1-1-48,6 2 11,1 0 28,-1 1 0,0-1 0,1 0 0,-1 1 0,0 0-1,1 0 1,-1 0 0,0 0 0,1 0 0,-1 0 0,0 1-39,-3 6 151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2:36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273 142 3169,'-82'-45'1760,"81"44"-1643,-1 0 0,1 0 0,-1 0-1,1 0 1,0 0 0,-1 0 0,1-1 0,0 1 0,0 0 0,0-1-1,0 1 1,0 0 0,0-1 0,0 0 0,0 1 0,0-1-1,1 1 1,-1-1 0,1 0 0,-1 1 0,1-1 0,0 0-117,-2-6 686,-3-10 1116,5 14-1375,-1 1 1,1 0 0,-1 0 0,0 0-1,-1 0 1,1 0 0,0 0-1,-1 0 1,-1-2-428,2 4 73,1 1 0,-1-1 0,1 1 0,-1-1 0,0 1-1,1 0 1,-1-1 0,1 1 0,-1 0 0,0 0 0,1-1 0,-1 1 0,0 0 0,1 0-1,-1 0 1,0 0 0,1 0 0,-1 0 0,0 0 0,0 0-73,-1 0 74,0 1 0,0-1 0,0 1 0,0-1 0,0 1 0,1 0 0,-1 0 0,0 0 0,0 0 0,0 1-74,-7 4 101,1 1-1,-1 1 1,1-1-1,1 1 1,0 1-1,0-1 1,1 1-1,0 0 1,0 1-1,1-1 1,0 1-1,1 0 1,-3 8-101,4-9 14,0 0 1,1 0 0,0 1 0,1-1 0,0 1-1,0-1 1,1 1 0,0-1 0,0 1 0,1-1-1,1 1 1,0-1 0,0 0 0,0 0 0,5 9-15,-5-13 10,0-1 1,1 0-1,0 0 1,0 0-1,0 0 1,0 0-1,0-1 1,1 1-1,0-1 1,-1 0-1,1 0 1,1 0-1,-1-1 1,0 1-1,1-1 1,-1 0-1,1 0 1,-1-1-1,1 1 1,0-1-1,0 0 1,0 0-1,0-1 1,-1 0-1,1 1 1,0-2-1,0 1 1,0 0-1,0-1 1,0 0-1,0 0 1,-1-1-1,1 1 1,0-1-1,-1 0 1,1 0-1,-1-1 1,0 1-1,0-1 1,0 0-1,3-2-9,-2 1 10,0-1 0,-1 1 0,1-1 1,-1 1-1,0-1 0,0 0 0,-1-1 1,0 1-1,0-1 0,0 1 0,0-1 1,-1 0-1,0 0 0,0 0 0,-1 0 1,1 0-1,-1-1 0,-1 1 0,1 0 1,-1-1-1,0 1 0,-1 0 0,1-1 1,-1 1-1,0 0 0,-1 0 0,0 0 1,0 0-1,0 0 0,-1 0 0,1 0 1,-2 0-12,-3-9 14,-1 1-1,0 0 1,-1 1 0,-1 0 0,0 0 0,-1 0-14,8 11 7,1-1 0,-1 1-1,1-1 1,-1 1 0,0 0-1,0 0 1,1 1 0,-2-1-1,1 0 1,0 1 0,0 0-1,0 0 1,-1 0 0,1 0-1,0 0 1,-1 1 0,1-1-1,-1 1 1,1 0 0,0 0 0,-1 0-1,1 1 1,-1-1 0,1 1-1,0 0 1,-1 0 0,1 0-1,0 0 1,0 0 0,0 1-1,-2 0-6,0 2 6,-1 0-1,1 0 1,0 0-1,0 0 1,0 1-1,1 0 1,-1 0-1,1 0 1,0 1-1,1-1 1,-1 1-1,1 0 1,1 0-1,-1 0 1,1 0-1,0 1 1,0-1-1,0 0 1,1 1-1,0 0 1,1-1-1,-1 1 1,1-1-1,1 1 1,-1 0-1,1-1 1,0 1-1,1-1 1,-1 1-1,1-1 1,0 0-1,1 0 1,0 0-1,0 0 1,0 0-1,1 0 1,-1-1-1,1 0 1,1 1-1,-1-2 1,1 1-1,4 3-5,1 0 6,0 0 1,0-1-1,1-1 0,0 0 0,5 2-6,-12-6 6,1-1 1,-1 1-1,1 0 0,0-1 0,-1 0 0,1 0 1,0-1-1,0 1 0,0-1 0,0 0 0,0 0 0,0-1 1,0 0-1,-1 1 0,3-2-6,-5 1 6,1 0 1,0-1-1,-1 1 1,0-1-1,1 0 1,-1 0-1,0 0 0,0 0 1,1 0-1,-2 0 1,1 0-1,0-1 1,0 1-1,-1-1 0,1 1 1,-1-1-1,0 0 1,0 0-1,0 1 1,0-1-7,1-6 15,1 1 0,-2-1 0,1 1 0,-1-1 0,0 1 0,-1-5-15,0 6 6,-1-1 0,0 1 1,0-1-1,-1 1 0,0-1 1,0 1-1,0 0 0,-1 0 0,0 0 1,-1 0-1,0 1 0,0-1 1,-4-4-7,7 9 1,-1-1 1,0 1 0,0 0 0,-1 0-1,1 0 1,0 0 0,-1 0 0,1 1-1,-1-1 1,1 1 0,-1 0 0,0-1 0,0 1-1,0 0 1,1 1 0,-1-1 0,0 0-1,0 1 1,0 0 0,0-1 0,0 1-1,0 1 1,0-1 0,0 0 0,0 1 0,0-1-1,0 1 1,0 0 0,0 0 0,1 0-1,-1 0 1,0 1 0,1-1 0,-1 1-1,1-1 1,-1 2-2,-2 0 3,1 0 1,-1 0-1,1 1 0,0 0 0,0 0 1,1 0-1,-1 0 0,1 1 1,0-1-1,0 1 0,1 0 0,-1 0 1,1 0-1,0 0 0,0 2-3,1-4 2,1-1-1,-1 1 1,1-1-1,0 1 1,-1 0 0,1-1-1,1 1 1,-1 0-1,0-1 1,1 1-1,-1-1 1,1 1-1,0-1 1,0 1 0,0-1-1,0 1 1,0-1-1,0 0 1,1 1-1,-1-1 1,1 0-1,0 0 1,-1 0 0,1 0-1,0 0 1,0-1-1,0 1 1,0-1-1,1 1 1,-1-1-1,2 1-1,1 1 10,0-1-1,0 0 0,0-1 0,0 1 0,0-1 0,1 0 0,-1 0 0,0-1 0,0 1 0,1-1 0,-1 0 0,0-1 1,1 1-1,-1-1 0,0 0 0,5-2-9,-7 2 8,0 0 0,0 0 0,0 0 0,0-1 1,0 1-1,0-1 0,0 0 0,0 0 0,-1 0 0,1 0 1,-1-1-1,1 1 0,-1-1 0,0 1 0,0-1 0,0 0 0,0 1 1,-1-1-1,1 0 0,-1-1 0,1 1 0,-1 0 0,0 0 1,0 0-1,-1-1 0,1 0-8,-1 3 4,0 0 0,0 0 0,0 0 1,0-1-1,0 1 0,0 0 0,-1 0 0,1 0 1,0 0-1,-1 0 0,1 0 0,0 0 0,-1 0 0,1 0 1,-1 0-1,0 0 0,1 1 0,-1-1 0,0 0 0,1 0 1,-1 1-1,0-1 0,0 0 0,0 1 0,0-1 1,0 0-1,0 1 0,0-1 0,0 1 0,0 0 0,0-1 1,0 1-1,0 0 0,0 0 0,0-1 0,0 1 0,0 0 1,0 0-1,0 0 0,0 0 0,-1 1-4,-2-1 6,1 0 0,-1 0-1,0 0 1,1 1 0,-1 0 0,0 0 0,1 0-1,-1 0 1,1 0 0,0 1 0,-4 1-6,1 1 4,1 1 0,0-1 1,0 1-1,0 1 1,0-1-1,1 0 1,0 1-1,-3 5-4,6-10 1,0 1 0,0-1 1,1 0-1,-1 1 0,0-1 0,1 1 0,-1-1 0,1 0 1,0 1-1,-1-1 0,1 1 0,0-1 0,0 1 0,0-1 1,0 1-1,0-1 0,0 1 0,1-1 0,-1 1 0,0-1 1,1 1-1,-1-1 0,1 0 0,-1 1 0,1-1 0,0 0 1,0 1-1,0-1 0,-1 0 0,1 0 0,0 0 0,1 0 1,-1 0-1,0 0 0,0 0 0,0 0 0,0 0 0,1 0 1,-1 0-1,0-1 0,1 1 0,-1-1 0,1 1 0,-1-1 1,1 1-2,-1-1 3,0 0 0,-1 1 1,1-1-1,0 0 1,-1 1-1,1-1 1,0 0-1,0 0 0,-1 0 1,1 0-1,0 0 1,0 0-1,-1 0 0,1 0 1,0 0-1,0 0 1,-1 0-1,1 0 1,0 0-1,0 0 0,-1-1 1,1 1-1,0 0 1,-1-1-1,1 1 1,0 0-1,-1-1 0,1 1 1,-1-1-1,1 1 1,-1-1-1,1 1 0,-1-1-3,1-1-13,0 1 1,-1-1-1,1 0 0,-1 0 0,1 1 0,-1-1 0,0 0 0,0 0 0,0 1 0,0-1 0,0 0 0,0-1 13,0-5-71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2:51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261 201 4841,'74'-42'2685,"-73"42"-2595,-1 0 1,1-1-1,0 1 1,-1 0 0,1-1-1,-1 1 1,1 0 0,0-1-1,-1 1 1,1-1 0,-1 1-1,0-1 1,1 1-1,-1-1 1,1 0 0,-1 1-1,0-1 1,1 1 0,-1-1-1,0 0 1,0 1-1,1-1 1,-1 0 0,0 1-1,0-1 1,0 0 0,0 1-1,0-1 1,0 0-1,0 1 1,0-1 0,0 0-1,0 1 1,-1-1 0,1 0-1,0 1 1,0-1 0,-1 0-1,1 1 1,0-1-91,-19-13 2239,16 12-1941,-5-3-47,0 1 0,0 1 1,0 0-1,-1 0 0,1 0 0,-1 1 0,0 0 0,1 1 0,-1 0 0,0 0 0,0 1 0,0 0 1,1 1-1,-1 0 0,0 0 0,0 1 0,1 0 0,-1 0 0,1 1 0,-5 2-251,4-2 16,1 1 0,0 0 0,-1 0 0,1 1-1,1 0 1,-1 0 0,1 1 0,0 0 0,0 0-1,1 1 1,0 0 0,0 0 0,0 0 0,1 1-1,0-1 1,1 1 0,0 1 0,0-1 0,-2 8-16,3-3 2,1-1 1,1 1-1,0 0 0,0 0 1,1 0-1,1 0 1,0 0-1,1 0 0,1-1 1,0 1-1,0-1 1,1 1-1,1-1 0,0 0 1,0-1-1,1 1 1,1-1-1,0 0 0,1-1 1,0 0-1,0 0 1,1 0-1,0-1 0,1-1 1,4 3-3,-10-7 6,1-1 0,-1 0 0,1-1 0,0 1 0,0-1 0,0 0 0,1 0 0,-1 0 0,0-1 0,1 0 0,-1 0 0,1 0 0,-1-1 1,1 0-1,0 0 0,-1 0 0,1-1 0,-1 0 0,1 0 0,-1 0 0,0 0 0,1-1 0,-1 0 0,0 0 0,0-1 0,3-1-6,-2 0 10,0 0 0,0 0-1,0-1 1,-1 0 0,0 0-1,0 0 1,0-1 0,0 1-1,-1-1 1,0 0 0,0-1-1,-1 1 1,0-1 0,0 1-1,0-1 1,-1 0 0,0 0-1,0 0 1,0-6-10,0-17 34,-1 0 0,-2 0 0,-2-13-34,1 17 13,0-1 1,2 0 0,2 0-1,1-8-13,-3 34 3,0 0 1,0 0-1,0 0 0,0 0 1,0 0-1,0 0 0,1 0 0,-1 0 1,0 0-1,1 0 0,-1 1 1,1-1-1,-1 0 0,1 0 0,-1 0 1,1 0-1,0 1 0,-1-1 1,1 0-1,0 1 0,-1-1 0,1 0 1,0 1-1,0-1 0,0 1 1,0-1-1,-1 1 0,1 0 0,0-1 1,0 1-1,0 0 0,0 0 1,0 0-1,0-1 0,1 1-3,0 1 7,0-1 0,0 1 0,0-1-1,0 1 1,0 0 0,0 0 0,0 0 0,0 0 0,0 0-1,-1 0 1,1 1 0,0-1 0,-1 1 0,1-1-1,-1 1 1,2 1-7,2 4 6,0 0 0,0 1 1,0 0-1,-1 0 0,0 0 0,-1 1 0,0-1 0,0 1 0,-1 0-6,5 23 35,3 30-35,-6-32 48,7 27-48,-8-47 22,0 0-1,1 0 1,0 0 0,0-1 0,1 1 0,1 0-22,-4-7-129,1 0 0,-1 0 0,0-1 1,1 1-1,-1-1 0,1 1 0,0-1 0,-1 0 0,3 1 129,-3-2-283,0 0 0,-1 0-1,1 0 1,0-1 0,0 1 0,0-1 0,0 1-1,0-1 1,0 0 0,0 0 0,0 0 0,0 0-1,0 0 1,0 0 0,1 0 0,1-1 283,17-9-1959</inkml:trace>
  <inkml:trace contextRef="#ctx0" brushRef="#br0" timeOffset="568.064">704 123 8634,'-2'-1'253,"1"1"0,0-1 0,-1 1 1,1 0-1,0-1 0,-1 1 0,1 0 1,0 0-1,-1 0 0,1 0 0,0 0 0,-1 1 1,1-1-1,0 0 0,-1 1-253,2-1 58,-1 0-1,1 0 1,-1 1-1,1-1 1,0 0-1,-1 1 1,1-1-1,0 0 0,-1 1 1,1-1-1,0 1 1,0-1-1,-1 0 1,1 1-1,0-1 1,0 1-1,0-1 1,0 1-1,0-1 1,-1 1-1,1-1 1,0 1-1,0-1 1,0 1-1,0-1 1,0 1-1,1-1-57,0 6 129,0-1 0,0 0 0,1 0 0,0 1 0,0-1 0,2 2-129,-1-1 283,8 22 195,-2 0 1,-1 1-1,-1 0 1,-1 1-1,-1-1 1,-2 1 0,-1 0-479,-2-29 13,1 4 60,-1-1 1,0 0-1,0 0 0,0 0 0,0 1 0,0-1 1,-1 0-1,0 0 0,0 0 0,0 0 1,-1 0-1,0 3-73,-1-6 371,1-6-213,1-10-64,1 14-68,1-34 9,2 1 0,0-1 0,3 1 0,1 0 0,1 0 0,2 1 0,1 0 0,10-18-35,-20 49 0,4-11-4,1 1-1,1-1 0,0 1 1,2-1 4,-7 10-2,-1 1 1,1 0-1,1-1 1,-1 1-1,0 0 1,0 0-1,1 0 0,-1 1 1,1-1-1,0 0 2,-2 2 0,0-1-1,1 1 1,-1-1-1,0 1 0,0 0 1,0 0-1,1 0 1,-1 0-1,0 0 0,0 0 1,0 0-1,1 0 1,-1 0-1,0 0 1,0 0-1,0 1 0,0-1 1,1 1-1,-1-1 1,0 1-1,0-1 0,0 1 1,0-1-1,0 2 1,5 4-5,0 0 0,0 1 0,-1-1 0,0 1 1,-1 1-1,1-1 0,-1 1 0,-1-1 0,1 1 0,-1 2 5,8 14-5,-7-15 12,1-1 0,-1 1 0,2-1 0,-1-1 0,1 1-1,0-1 1,1 0 0,-1 0 0,2-1 0,-1 0 0,1 0 0,-1 0 0,2-1 0,-1-1 0,0 1 0,1-1 0,0-1 0,0 0 0,0 0 0,0 0 0,1-1 0,-1-1 0,1 0 0,-1 0 0,1 0 0,6-2-7,3 0 57,-1 0 0,1-2-1,-1 0 1,0-1 0,0-1 0,0-1-1,0 0 1,-1-1 0,0-2-57,-10 6 23,1-2 1,-1 1 0,0-1-1,-1 0 1,1-1 0,-1 1-1,0-1 1,-1-1-1,5-5-23,-6 7 8,-2 0 0,1 0 0,-1 0 0,1 0 0,-1 0 0,-1 0 0,1-1 0,-1 1 0,0-1 0,0 1 0,0-1 0,-1 1 0,0-1 0,0 0 0,-1-3-8,0 4 3,1 1 0,-1-1 0,-1 0 0,1 0 0,-1 0 0,1 1 0,-1-1 0,-1 1 0,1 0 0,-1-1 0,1 1 0,-1 0 0,-1 0-3,2 2 0,1 0 0,-1 0-1,0 1 1,0-1 0,0 1 0,0-1 0,0 1 0,-1 0 0,1 0 0,0 0 0,0 0 0,-1 0-1,1 1 1,-1-1 0,1 1 0,-1-1 0,1 1 0,-1 0 0,1 0 0,-1 0 0,1 0-1,-1 1 1,1-1 0,0 1 0,-1-1 0,1 1 0,-2 0 0,-4 3-1,0 0 0,-1 0 0,1 1 0,1 0 0,-1 0 0,1 1 0,0 0 0,0 1 0,0-1-1,1 1 1,-4 6 1,0 0 5,2 0-1,0 0 0,0 0 0,1 1 0,1 0 0,-4 12-4,7-16 4,1 1 0,0 0 0,0 0-1,1-1 1,0 1 0,1 0 0,0 0-1,1 0 1,0 0 0,1-1 0,0 1 0,1 0-1,0-1 1,1 1 0,0-1 0,0 0-1,1-1 1,0 1 0,1-1 0,0 0 0,0 0-1,7 6-3,2 2 157,1-1-1,0-1 0,1 0 0,1-1 1,0-1-1,1-1 0,0-1 0,1 0 1,0-1-1,19 5-156,-1-2 1113,0-2 0,14 2-1113,121 16 1279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2:48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294 469 6497,'96'-2'3161,"-85"-2"-1587,-16-2-407,-16-2 442,3 4-1128,1 0-1,-1 1 0,0 1 1,0 1-1,0 1 1,0 0-1,0 2 0,1 0 1,-1 0-1,-14 5-480,22-4 99,0 1-1,-1 0 1,1 0 0,1 1-1,-1 0 1,1 0-1,0 1 1,-6 5-99,9-6 57,1 0-1,-1 1 1,1 0 0,0 0-1,1 0 1,-1 0-1,1 1 1,0-1 0,1 1-1,0 0 1,0 1-1,-1 3-56,0 3 26,1-1-1,0 1 1,1 0 0,1 0-1,0-1 1,1 1-1,0 0 1,1 0-1,1 0 1,0 0-1,1-1 1,0 1-1,1 0-25,-1-6 11,1 1 0,-1-1 0,1 0 0,1 0-1,-1 0 1,1 0 0,1-1 0,-1 0 0,1 0-1,1-1 1,-1 1 0,1-1 0,0-1 0,0 1-1,1-1 1,0 0 0,0-1 0,0 0 0,0 0-1,5 1-10,8 1-98,0-1-1,0-1 0,0 0 1,0-2-1,0 0 0,1-1 1,-1-2-1,1 0 0,-1-1 1,0-1-1,0-1 0,8-3 99,31-13-528</inkml:trace>
  <inkml:trace contextRef="#ctx0" brushRef="#br0" timeOffset="380.301">738 47 6897,'-9'-11'1682,"6"6"-676,0 1 0,-1-1 1,0 1-1,0 0 0,0 0 0,-4-3-1005,7 7 117,1-1 1,-1 1-1,1 0 1,-1-1 0,0 1-1,1 0 1,-1 0 0,0 0-1,0-1 1,1 1 0,-1 0-1,0 0 1,1 0 0,-1 0-1,0 0 1,1 0 0,-1 0-1,0 0 1,0 1 0,1-1-1,-1 0 1,0 0-119,0 1 93,0 0 0,0 0 0,0 0 0,0 0 0,0 0 0,0 0 0,0 0 0,0 0 0,0 0 0,1 1 0,-1-1 0,0 0 0,1 0 0,-1 1 0,1-1 0,-1 1-93,-4 17 283,0 0 1,1 1 0,1 0-1,1 0 1,0-1 0,2 1-1,0 5-283,5 50 831,5 19-831,-9-86 51,11 84 218,5 0 1,4-1-1,3-1 1,25 56-270,-48-144 0,1 5 8,1 0 0,-1-1 0,2 1 0,-1 0 0,1-1 0,0 1 0,4 4-8,9-1 41</inkml:trace>
  <inkml:trace contextRef="#ctx0" brushRef="#br0" timeOffset="999.113">1272 536 4465,'15'-7'5404,"-13"5"-4984,0 0 1,-1-1-1,1 1 0,-1-1 1,1 1-1,-1-1 0,0 0 1,0 0-421,4-8 631,-5 10-613,2-2 99,-1 0 0,0 0 0,0 0-1,0 0 1,0 1 0,0-2 0,-1 1 0,1 0-1,-1 0 1,0-1-117,0 3 63,-1-1 0,1 1 1,-1 0-1,1-1 0,-1 1 0,1 0 0,-1 0 0,0-1 0,0 1 0,0 0 0,0 0 0,0 0 0,0 0 0,0 0 0,0 0 0,0 0 0,0 1 1,0-1-1,-1 0 0,1 1 0,0-1 0,0 0 0,-1 1 0,1 0 0,-1-1 0,1 1 0,0 0 0,-1-1 0,0 1-63,-8-2 151,1 1 1,-1 0-1,0 0 0,0 1 0,1 0 0,-1 0 0,0 1 1,0 1-1,1-1 0,-1 2 0,1-1 0,0 1 0,-1 1 1,-2 1-152,1 1 49,0 0 0,1 1 0,0 0 0,0 0 0,1 1 0,0 0 0,0 0 0,1 1 0,0 1 0,1-1 0,-1 2-49,1 0-2,0-1 1,1 1-1,1 0 0,-1 1 0,2 0 0,-1 0 0,2 0 0,-1 0 1,2 0-1,0 1 0,0-1 0,1 1 0,1-1 0,0 1 0,1-1 1,0 1-1,1-1 0,0 1 0,1-1 0,0 0 0,1 0 0,3 7 3,-4-13 1,1 0 0,-1 0 0,1 0 0,0-1 0,0 1 1,0-1-1,1 0 0,0 0 0,0-1 0,0 0 0,1 1 1,-1-2-1,1 1 0,0-1 0,0 0 0,0 0 0,4 1-2,-5-3 5,1 1 0,-1-1 0,0-1 0,0 1-1,0-1 1,1 0 0,-1 0 0,0 0 0,0-1 0,1 1-1,-1-2 1,0 1 0,0 0 0,0-1 0,0 0-1,0 0 1,-1 0 0,1-1 0,-1 0 0,1 0-1,-1 0 1,3-2-5,0-2 8,1-1 1,-1 0-1,0 0 0,-1 0 0,0-1 0,0 1 0,-1-2 1,0 1-1,0 0 0,-1-1 0,-1 0 0,1 0 0,-2 0 1,1-1-1,0-6-8,1-20 23,-2 0 0,-1 0 0,-4-31-23,1-7 6,2 74-8,0 0 1,0 0 0,-1 0-1,1 0 1,1 0 0,-1 0 0,0 0-1,0 0 1,0 0 0,0 0 0,1-1-1,-1 1 1,0 0 0,1 0-1,-1 0 1,1 1 0,0-1 0,-1 0-1,1-1 2,0 2-1,-1 0 0,1 0 0,-1 0 0,1 0 0,-1 0 0,1 1 0,-1-1 0,1 0 0,-1 0 0,1 0 0,-1 0 0,1 0 0,-1 1 0,0-1 0,1 0 0,-1 1 0,1-1 0,-1 0-1,1 0 1,-1 1 0,0-1 0,1 1 0,-1-1 0,0 0 0,1 1 0,-1 0 1,24 37-3,-5 4 50,-1 1-1,-1 5-46,0 2 112,13 21-112,-22-55-247,0 0 0,1-1-1,1 0 1,1-1 0,0 0 0,5 5 247,1-3-561</inkml:trace>
  <inkml:trace contextRef="#ctx0" brushRef="#br0" timeOffset="1403.513">1693 433 9410,'-12'-34'4690,"12"33"-4552,-1 0-1,1 0 1,-1 0 0,1 0 0,-1-1 0,0 1 0,0 0 0,1 1 0,-1-1 0,0 0-1,0 0 1,0 0 0,0 0 0,0 1 0,0-1 0,0 0 0,0 1 0,0-1-1,-1 1 1,1-1 0,0 1 0,0 0 0,0-1 0,-1 1 0,1 0 0,0 0-1,-1 0-137,1 0 48,0 0-1,0 0 0,1 1 1,-1-1-1,0 0 0,0 1 0,0-1 1,1 1-1,-1-1 0,0 1 0,0-1 1,1 1-1,-1 0 0,1-1 0,-1 1 1,0 0-1,1 0 0,-1-1 0,1 1 1,0 0-1,-1 0 0,1 0 0,0-1 1,-1 1-1,1 0 0,0 0-47,-4 28 382,3-23-282,-3 51 311,2-1 0,4 40-411,0-76 23,0-1 0,1 1 1,1-1-1,1 0 0,1-1 0,0 1 1,1-1-1,1-1 0,8 13-23,-14-27 6,-1 0-1,1 0 1,0 0-1,0-1 0,0 1 1,0 0-1,1-1 1,-1 0-1,1 0 0,-1 0 1,1 0-1,0 0 1,0 0-1,0-1 0,0 1 1,0-1-1,0 0 1,0 0-1,0 0 1,1 0-1,-1-1 0,0 1 1,1-1-1,-1 0 1,0 0-1,1 0 0,-1 0 1,0 0-1,1-1 1,-1 0-1,0 1 0,0-1 1,0-1-1,1 1 1,-1 0-1,0-1 0,1 0-5,9-7 10,0 0 0,-1 0 0,0-1 0,0-1 0,-1 0 0,-1-1 0,0 0 0,-1 0 0,0-1 0,0 0 0,-2 0 0,1-1 0,-2 0 0,0-1 0,1-4-10,1-6 8,-1 0 0,0-1-1,-2 0 1,-1 0 0,-1 0 0,-2-1 0,0 1-1,-3-16-7,3 79-30,-2 21 30,0 48 118,2-90-101,0 1 0,2 0 0,0-1 0,1 1 0,2 5-17,-2-10 24,1 0 0,1-1 0,0 1 0,0-1 0,1 0 0,1-1 0,0 0 1,0 0-1,5 4-24,2 0 143,1-1 0,0 0 0,0-1 0,1-1 0,13 6-143,46 20 292</inkml:trace>
  <inkml:trace contextRef="#ctx0" brushRef="#br0" timeOffset="2079.119">2654 464 4905,'-3'-74'2599,"4"50"-168,-1 16 1355,-7 10-1020,-3 1-2596,-139 49 1590,131-46-1616,0 2 0,1 0 0,-1 1-144,14-7 17,-1 0-1,1 1 1,0 0 0,0 0-1,1 0 1,-1 0 0,1 0 0,-1 1-1,1-1 1,0 1 0,0 0-1,1 0 1,-1 0 0,-1 5-17,4-8 1,-1 1 1,1-1-1,0 0 1,-1 1 0,1-1-1,0 0 1,0 1-1,0-1 1,0 0 0,1 1-1,-1-1 1,0 0-1,0 1 1,1-1 0,-1 0-1,1 0 1,-1 1-1,1-1 1,0 0-1,-1 0 1,1 0 0,0 0-1,0 0 1,0 0-1,0 0 1,0 0 0,0 0-1,0 0 1,0 0-1,0 0 1,0-1-1,0 1 1,0 0 0,1-1-1,-1 1 1,0-1-1,1 0 1,-1 1 0,1-1-3,10 3 9,-1 0 0,0-1 0,1 0 0,7-1-8,-7 0 11,43 3 14,-24-2-7,0 1 0,21 5-18,-43-6 2,-1 0-1,0 0 1,0 1 0,-1 0-1,1 0 1,-1 1 0,1 0-1,-1 0 1,0 1 0,-1 0-1,1 0 1,1 2-2,-5-3 1,0-1 0,-1 1 0,1-1 0,0 1 0,-1 0 0,0 0 0,0 0 0,0 0 0,-1 1 0,1-1 0,-1 0 0,0 1 0,0-1 0,-1 1 0,1-1 0,-1 1 0,0-1 0,0 1 0,-1-1 0,1 1 0,-1-1 0,0 1 0,0-1 0,-1 0 0,1 0 0,-1 1 0,0-1 0,0 0 0,-1 2-1,-4 5 6,0 0 0,0 0-1,-1 0 1,-1-1 0,0 0 0,0-1 0,-1 0 0,0 0-1,-8 4-5,4-3 32,0-1 0,-1 0-1,-1-1 1,1-1-1,-5 1-31,16-6 34,-1-1-1,0 1 0,1-1 1,-1 0-1,0 0 0,0 0 1,0-1-1,0 0 0,0 0 0,0 0 1,0 0-1,0-1 0,0 0 1,0 0-1,1 0 0,-1-1 1,0 1-1,0-1 0,1 0 1,-2-1-34,5 2-26,0 0 1,-1 0 0,1 0 0,0 0 0,0 0 0,-1 0-1,1 0 1,0-1 0,0 1 0,0 0 0,1-1-1,-1 1 1,0-1 0,0 1 0,1-1 0,-1 1-1,1-1 1,-1 1 0,1-1 0,0 0 0,0 1 0,-1-1-1,1 1 1,0-1 0,1 0 0,-1 1 0,0-1-1,0 0 1,1 1 0,-1-1 0,1 1 0,-1-1-1,1 1 1,0-1 0,-1 1 25,19-18-432</inkml:trace>
  <inkml:trace contextRef="#ctx0" brushRef="#br0" timeOffset="2619.561">2933 535 5321,'14'8'4826,"-12"-7"-4385,0 1 1,1-1 0,-1 0 0,0 0 0,1 0-1,-1 0 1,1 0 0,-1 0 0,1-1 0,-1 1-1,1-1 1,-1 0 0,2 1-442,9-1 199,0-1 0,-1 0 0,1 0 0,0-2 0,-1 1 0,0-1 0,0-1 0,0 0 0,0-1 0,0-1 0,-1 1 0,0-2 0,0 1-1,-1-2 1,0 1 0,8-9-199,-17 16 3,0-1 0,0 1-1,0-1 1,-1 0-1,1 1 1,0-1 0,0 0-1,-1 0 1,1 1-1,-1-1 1,1 0 0,-1 0-1,1 0 1,-1 0-1,1 0 1,-1 0 0,0 0-1,0 0 1,1 0-1,-1 0 1,0 0 0,0 0-1,0 0 1,0 0-1,0 0 1,0 0 0,0 0-1,0 0 1,-1 0 0,1 0-1,0 0 1,-1 0-1,1 0 1,-1 0 0,1 0-1,-1 0 1,1 0-1,-1 1 1,1-1 0,-1 0-1,0 0 1,0 1-1,1-1 1,-1 0 0,0 1-1,0-1 1,0 1-1,0-1 1,0 1 0,1-1-1,-1 1 1,0-1-1,-1 1-2,-4-2 7,1 0 0,-1 0 0,0 0-1,0 1 1,0 0 0,0 0 0,0 1-1,0-1 1,-1 1-7,-6 2 0,0-1 1,0 2-1,0 0 0,0 0 1,1 1-1,0 1 0,-1 0 0,2 1 1,-1 0-1,1 1 0,0 0 1,0 1-1,1 0 0,-7 7 0,10-9 0,1 0 0,0 0 1,0 1-1,0 0 0,1 1 0,0-1 0,1 1 0,0 0 0,0 0 0,1 0 1,-1 0-1,2 1 0,-1 0 0,1-1 0,1 1 0,0 0 0,0 0 0,0 0 0,1 0 1,1 0-1,-1 0 0,2 1 0,0 1 12,1 0-1,0 0 1,1-1 0,1 1 0,-1-1 0,2 0 0,-1 0-1,1 0 1,1-1 0,0 0 0,0 0 0,1-1 0,0 0 0,0 0-1,1-1 1,0 0 0,0 0 0,0-1 0,11 4-12,-2-1-73,0 0 1,1-2 0,1 0 0,-1-2 0,1 0-1,0-1 1,0-1 0,0 0 0,1-2-1,15-1 73,17-5-345</inkml:trace>
  <inkml:trace contextRef="#ctx0" brushRef="#br0" timeOffset="2994.279">3800 442 8346,'-1'-3'404,"0"0"1,0 1 0,0 0-1,0-1 1,-1 1-1,1 0 1,-1-1 0,1 1-1,-1 0 1,0 0 0,0 0-1,0 0 1,0 1-1,0-1 1,0 1 0,0-1-1,-2 0-404,-1 0 321,0 0-1,1 1 1,-1-1-1,0 1 1,0 0 0,0 1-1,0-1 1,0 1-1,-2 0-320,-14 1 272,0 0-1,0 2 1,1 0-1,-1 1 0,1 2 1,0 0-1,0 1 1,1 0-1,-1 2 1,2 0-1,-2 2-271,16-8 20,-1 0-1,1 1 0,0-1 1,0 1-1,0 0 0,0 1-19,3-4 4,0 0-1,0 0 1,0 0-1,0 1 1,0-1-1,1 0 1,-1 1-1,0-1 1,1 0-1,-1 1 0,1-1 1,-1 1-1,1-1 1,0 1-1,0-1 1,0 1-1,-1-1 1,1 1-1,1-1 1,-1 1-1,0-1 1,0 1-1,1 0-3,0 1 5,1 1-1,0-1 1,1 0-1,-1 0 1,0 0-1,1 0 1,0 0-1,0-1 1,0 1-1,0-1 1,0 0-1,0 0 1,3 2-5,53 23 38,-31-15-21,-9-3-10,-1 1 1,0 0 0,0 1 0,-1 1 0,-1 1 0,0 1 0,5 6-8,-15-14 2,1 1 0,-2 1 0,1-1 0,-1 1 0,0 0 0,-1 0 0,1 1 0,-2-1 0,1 1 0,-1 0 0,-1 0 0,1 0 0,-2 0 0,1 0 0,-1 1 0,-1-1 0,0 6-2,0-9 4,-1 0 1,-1 0-1,1 0 1,-1-1-1,0 1 0,0 0 1,-1-1-1,0 0 1,1 1-1,-2-1 0,1 0 1,-1 0-1,0-1 1,0 1-1,0-1 1,0 0-1,-1 0 0,0 0 1,0-1-1,0 0 1,-1 1-5,-2 1 9,-1 0 1,0 0-1,0-1 1,0-1-1,-1 1 1,1-1-1,-1-1 1,0 0-1,0 0 1,1-1-1,-1-1 1,-10 1-10,7-3 16,0 0 0,0 0 0,0-1 0,0-1 0,-8-3-16,15 5 33,0-1 0,0 1-1,0-2 1,0 1 0,0 0-1,1-1 1,-1 0 0,1-1-1,0 1 1,1-1 0,-5-4-33,8 7 85,0 1 0,1-1 0,-1 1 0,0 0 0,1-1 0,-1 0 0,1 1 0,-1-1 0,1 1 0,0-1 0,0 1 0,-1-1 0,1 0 0,0 1 0,1-1 0,-1 0 0,0 1-85,10-26 747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2:44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29 7034,'-1'-3'654,"-1"0"0,0 1 0,-1-1 0,1 0 0,0 1 0,-1 0 0,1-1 0,-1 1 0,0 0 0,-1-1-654,3 3 102,0 0 0,0 0 0,0-1-1,-1 1 1,1 0 0,0 0 0,0 0-1,0 0 1,0 0 0,0 0 0,0 1 0,0-1-1,0 0 1,0 0 0,0 1 0,0-1-1,0 1 1,0-1 0,0 1 0,0-1 0,0 1-1,1-1 1,-1 1 0,0 0 0,0 0 0,1-1-1,-1 1 1,0 0 0,1 0 0,-1 0-1,0 0 1,1 0 0,-1 0 0,1-1 0,0 1-1,-1 1-101,-2 5 180,-1 1-1,1 0 0,1 0 0,-1 0 0,2 0 0,-1 0 1,1 0-1,0 1 0,0 2-179,0 25 540,3 21-540,-1-38 117,8 87 430,5 0 0,7 12-547,17 126 382,-29-135-270,-6-51-67,3-2 0,7 33-45,0-50 269,6-14-207</inkml:trace>
  <inkml:trace contextRef="#ctx0" brushRef="#br0" timeOffset="416.289">452 658 7098,'-1'0'240,"-1"0"1,1 0 0,-1 1 0,1-1-1,-1 0 1,1 1 0,-1-1 0,1 1-1,-1-1 1,1 1 0,0-1 0,-1 1-1,1 0 1,0 0 0,0 0 0,-1 0-1,1 0 1,0 0 0,0 0 0,0 0 0,0 0-1,0 1 1,0-1 0,1 0 0,-1 1-1,0 0-240,1-1 74,-1 0-1,1-1 1,0 1-1,0 0 1,0-1-1,0 1 1,1 0-1,-1-1 1,0 1-1,0-1 1,0 1-1,0 0 0,1-1 1,-1 1-1,0 0 1,0-1-1,1 1 1,-1-1-1,1 1 1,-1-1-1,0 1 1,1-1-1,-1 1 1,1-1-74,1 1 110,-1 0 0,1 0 0,-1 0 1,1 0-1,0 0 0,0 0 0,0-1 1,0 1-1,-1-1 0,1 1 0,0-1 1,2 0-111,15 2 227,0-2 0,0 0 0,0-1 0,0-1 0,-1-1 0,1-1 0,0 0 0,-1-2 1,0 0-1,1-1-227,-14 5 15,0 0 0,-1-1 1,1 0-1,0 0 0,-1 0 1,0 0-1,0-1 1,3-3-16,-5 6 5,-1 0 1,0-1 0,0 1-1,0-1 1,0 0 0,0 1 0,0-1-1,-1 1 1,1-1 0,-1 0-1,1 0 1,-1 0 0,1 1-1,-1-1 1,0 0 0,0 0 0,0 0-1,0 1 1,0-1 0,0 0-1,-1 0 1,1 0 0,0 1 0,-1-1-1,0 0 1,1 0 0,-1 1-1,0-2-5,-2-1 8,1-1-1,-1 1 0,0 0 1,0 0-1,0 0 1,-1 0-1,1 0 0,-1 1 1,0 0-1,0 0 0,0 0 1,0 0-1,-1 0 1,1 1-1,-1 0 0,0 0 1,1 0-1,-1 0 0,0 1 1,0 0-1,0 0 0,0 0 1,0 1-1,0 0 1,-1 0-1,1 0 0,-1 0-7,-3 1 14,0 1 0,0 0-1,0 0 1,1 1 0,-1 0 0,0 0-1,1 1 1,0 0 0,0 0-1,0 1 1,1 0 0,-1 1-1,1 0 1,-6 6-14,3-1 38,0 0 0,1 1 0,1 1 0,0-1 0,0 1-1,2 0 1,-1 1 0,2 0 0,0 0 0,0 0 0,2 1 0,-1-1 0,1 8-38,1-6 73,1 1 0,0 0 1,1-1-1,1 1 1,0 0-1,2 0 1,0-1-1,0 0 1,2 1-1,0-2 0,6 13-73,-8-20 35,0-1-1,1 0 0,0 0 0,1 0 0,-1-1 1,1 1-1,1-1 0,-1 0 0,1-1 0,0 1 1,0-1-1,1 0 0,-1-1 0,1 1 0,0-1 0,0-1 1,1 1-1,-1-1 0,1-1 0,0 1 0,0-1 1,3 0-35,4 0 278,0 0 1,0 0 0,-1-2-1,1 0 1,0-1 0,0 0 0,0-1-1,0-1 1,5-1-279,6-5 500,0-1 0,6-4-500</inkml:trace>
  <inkml:trace contextRef="#ctx0" brushRef="#br0" timeOffset="1145.181">1295 640 3673,'62'16'2582,"-62"-15"-2511,1-1 1,-1 0 0,0 0-1,1 0 1,-1 0-1,1 0 1,-1 0 0,1 0-1,-1 0 1,0 0-1,1 0 1,-1 0 0,1 0-1,-1 0 1,0 0 0,1 0-1,-1-1 1,1 1-1,-1 0 1,0 0 0,1 0-1,-1-1 1,0 1-1,1 0 1,-1 0 0,0-1-1,1 1 1,-1 0 0,0-1-1,0 1 1,1 0-72,-5-12 1687,-13-9 595,11 18-1990,0 0-1,-1 0 1,1 0 0,-1 1 0,0 0-1,1 0 1,-1 1 0,0 0-1,0 0 1,0 1 0,-5-1-292,-14 2 634,0 0 0,-10 3-634,27-3 75,1 1-1,-1 0 1,1 0 0,0 0 0,0 1-1,0 0 1,0 1 0,1 0 0,-1 0-1,1 0 1,0 1 0,0 0-1,1 1 1,-1 0 0,1 0 0,0 0-1,1 0 1,0 1 0,0 0 0,0 0-1,0 1-74,1 2 9,0-1-1,0 0 1,0 1 0,1 0-1,1 0 1,0 0-1,0 0 1,1 0-1,0 0 1,1 0 0,0 1-1,1-1 1,0 0-1,0 0 1,1 0-1,1 0 1,0 3-9,1-1 3,1 0 0,0 0-1,0-1 1,1 0 0,0 0 0,1-1-1,0 1 1,1-2 0,0 1 0,7 6-3,-11-12 4,1 0 0,-1 0 1,1-1-1,0 0 0,0 0 1,0 0-1,0 0 1,1-1-1,-1 0 0,1 0 1,-1 0-1,1 0 0,0-1 1,0 0-1,0-1 0,-1 1 1,1-1-1,0 0 1,0-1-1,0 1 0,0-1 1,0 0-1,4-2-4,-2 0 10,1 0 0,-1-1-1,0 0 1,1-1 0,-2 0 0,1 0-1,-1-1 1,0 1 0,0-2 0,0 1-1,-1-1 1,0 0 0,0 0 0,-1-1-1,0 0 1,0 0 0,-1 0 0,0 0-1,0-1 1,-1 1 0,0-3-10,1 0 8,-1 0 0,-1 0 0,0 0 0,0 0 0,-1-1 0,-1 1 0,0 0 0,0-1 0,-1 1 0,-1 0 0,0-1 0,0 1 0,-1 0 0,-1 0 0,1 1 0,-2-1 0,0 0-8,-37-59 10,76 121 70,2-1 0,2-2 1,3-2-1,16 14-80,-46-49-124,0 0 0,1-1 0,0-1-1,1 0 1,-1 0 0,2-2 0,-1 1 0,7 1 124,11 2-399</inkml:trace>
  <inkml:trace contextRef="#ctx0" brushRef="#br0" timeOffset="1547.303">1729 690 7682,'-6'-5'2917,"8"9"-534,0-1-2030,-1 0 0,1 0 0,-1 0 1,1 0-1,-1 1 0,0-1 0,0 1 0,0 0-353,2 63 1697,-3 1 0,-4 6-1697,1 5 706,-1-56-345,4-23-289,1-4 154,4-22-97,0 0-1,-1-1 1,-2 0 0,-1 1 0,-2-25-129,0 11 97,2 1 1,3-11-98,-3 45 7,-1-1 0,1 1 1,0 0-1,1-1 0,-1 1 0,1 0 1,0 0-1,0 0 0,1 0 1,0 1-1,-1-1 0,2 1 1,-1-1-1,0 1 0,1 0 1,0 0-1,0 1 0,0-1 0,0 1 1,0 0-1,1 0 0,0 0 1,-1 0-1,1 1 0,2-1-7,6-1 145,-1 1 1,1 0-1,0 0 0,0 2 0,0-1 0,0 2 0,3 0-145,50-1 458</inkml:trace>
  <inkml:trace contextRef="#ctx0" brushRef="#br0" timeOffset="2082.197">2311 648 7418,'-9'-3'387,"5"1"-105,0 0 0,0 0 0,0 1 0,-1-1 0,1 1 0,0 0 0,-1 1 0,1-1-1,-2 1-281,5 0 101,-1 0-1,0 1 0,0-1 0,1 1 0,-1 0 0,1-1 0,-1 1 0,0 0 0,1 0 0,-1 0 0,1 0 0,0 0 0,-1 0 0,1 1 0,0-1 0,0 0 1,0 1-1,0-1 0,0 1 0,0-1 0,0 1 0,0-1 0,1 1 0,-1 0 0,1-1 0,-1 3-100,-1 0 119,1 0 0,0 0-1,0 0 1,0 1 0,1-1 0,0 0 0,-1 1-1,1-1 1,1 0 0,-1 1 0,1-1-1,0 0 1,1 4-119,2 6 293,1-1-1,1 1 0,4 6-292,7 19 433,-7-14-201,-3-9-65,-2-1 0,1 1 0,-2 0 0,0 1 0,-1-1 0,-1 2-167,-1-18 20,-1 1 0,0 0-1,0 0 1,0 0 0,0 0 0,0 0 0,0 0 0,0-1 0,0 1 0,0 0 0,-1 0 0,1 0 0,0 0 0,0 0 0,-1-1-1,1 1 1,-1 0 0,1 0 0,-1-1 0,1 1 0,-1 0 0,1 0 0,-1 0-20,0-2 14,1 1 1,-1 0-1,1 0 0,-1 0 1,1-1-1,-1 1 1,1 0-1,-1 0 0,1-1 1,-1 1-1,1 0 0,0-1 1,-1 1-1,1-1 1,-1 1-1,1-1 0,0 1 1,0 0-1,-1-1 0,1 1 1,0-1-1,0 1 0,-1-1 1,1 0-1,0 1 1,0-1-1,0 1 0,0-1 1,0 1-1,0-1 0,0 1 1,0-1-1,0 1 1,0-1-15,-3-25 186,2 0 1,0 1 0,2-1 0,2-13-187,-1 10 77,-1 14-42,0 0 1,1 0 0,1 1 0,1-1 0,0 1-1,0 0 1,2 0 0,0 1 0,3-6-36,-6 13 4,1 0 1,0 0-1,0 1 1,0-1-1,1 1 1,0 0 0,0 1-1,0-1 1,0 1-1,1 0 1,0 0-1,0 1 1,0-1-1,0 1 1,0 1-1,1-1 1,-1 1-1,1 0 1,0 0 0,-1 1-1,4 0-4,-5 0-1,1 1-1,0 0 1,0 0 0,0 0 0,0 1-1,-1 0 1,1 0 0,0 0-1,-1 1 1,1 0 0,-1 0-1,1 0 1,-1 1 0,0 0-1,4 2 2,-2 0 3,0 1 0,-1 0 0,1 1 0,-1-1 0,0 1 0,-1 0 0,0 1 0,0-1 0,3 7-3,4 12-25,-1 0 0,-1 1 0,-2 0 1,0 1-1,3 28 25,2 38-1266,-6-54 721</inkml:trace>
  <inkml:trace contextRef="#ctx0" brushRef="#br0" timeOffset="2497.871">2995 722 9810,'-16'-1'3500,"15"1"-3409,1 0-1,0-1 1,-1 1-1,1 0 1,0 0-1,0 0 1,-1 0-1,1 0 1,0 0 0,-1 0-1,1 0 1,0 0-1,-1 0 1,1 0-1,0 0 1,-1 0-1,1 0 1,0 0-1,-1 0 1,1 0-1,0 0 1,-1 0-1,1 1 1,0-1-1,0 0 1,-1 0-1,1 0 1,0 0-1,0 1 1,-1-1-1,1 0 1,0 0-1,0 1 1,0-1-1,-1 0 1,1 0-1,0 1 1,0-1-1,0 0 1,0 1-1,0-1 1,-1 0 0,1 1-1,0-1-90,1 1 900,2-1-126,27 2-73,1-1-1,12-2-700,-29 0 49,-1-1-1,0 0 1,-1-1-1,1 0 1,0-1-1,10-5-48,-17 7 14,0-1-1,-1 0 1,0 0-1,1 0 1,-1-1-1,-1 0 0,1 0 1,0 0-1,-1 0 1,3-4-14,-6 7 5,-1 0-1,1 0 1,0-1 0,0 1-1,-1-1 1,1 1 0,-1-1 0,1 1-1,-1-1 1,1 1 0,-1-1-1,0 1 1,0-1 0,0 0-1,0 1 1,0-1 0,0-1-5,-1 1 5,0 0-1,0 0 1,0 0 0,0 0 0,0 0 0,0 0-1,0 0 1,-1 0 0,1 0 0,-1 1 0,1-1-1,-1 0 1,0 1 0,0 0 0,-1-2-5,-3-1 0,0 0 0,0 0-1,-1 1 1,1 0 0,-1 0 0,0 0 0,0 1 0,0 0 0,0 1-1,0-1 1,0 1 0,0 0 0,0 1 0,0 0 0,-1 0 0,1 1 0,0 0-1,0 0 1,0 0 0,-7 3 0,5-1-1,0 1 0,0 0-1,0 1 1,1-1 0,-1 2 0,1-1-1,0 1 1,1 0 0,-1 1 0,1 0-1,0 0 1,1 0 0,0 1 0,0 0-1,-1 3 2,-2 6 3,0 1-1,1 1 0,1-1 0,0 1 0,2 0 0,0 1 1,1-1-1,1 1 0,1 0 0,1 0 0,0 0 0,2 0 1,0 0-1,1 0 0,1 0 0,2 1-2,-4-14 6,1-1 0,0 0 1,1 1-1,-1-1 0,1 0 0,0 0 0,1-1 0,-1 1 0,1-1 0,0 1 1,1-1-1,-1 0 0,1-1 0,5 5-6,-3-5 8,0 1-1,0-1 1,0-1-1,1 1 1,-1-1 0,1 0-1,0-1 1,0 0-1,0 0 1,0-1 0,1 0-8,13 0-11,1-1 1,-1-1-1,1 0 1,-1-2-1,1-1 1,-1-1-1,-1-1 0,7-2 11,64-26-40</inkml:trace>
  <inkml:trace contextRef="#ctx0" brushRef="#br0" timeOffset="2914.017">3844 39 11763,'-1'-1'186,"1"0"0,0 1 0,-1-1 0,1 0 0,-1 1 0,1-1 0,0 1 0,-1-1 0,1 0 0,-1 1 0,0-1 1,1 1-1,-1-1 0,1 1 0,-1 0 0,0-1 0,1 1 0,-1 0 0,0-1 0,0 1 0,1 0 0,-1 0 0,0 0 0,0-1 1,0 1-187,0 1 78,1 0 1,-1-1-1,0 1 1,0 0-1,0 0 1,1 0-1,-1 0 1,1 0-1,-1-1 1,0 1-1,1 0 1,0 0 0,-1 0-1,1 1 1,0-1-1,-1 0 1,1 0-1,0 0 1,0 0-1,0 0 1,0 0-79,-4 22 514,2 0 0,0 0 0,2 1 0,1 14-514,13 96 779,-1-14-189,-11 48 48,0 6-295,0-147-300,1-1 1,1 1-1,2 0 1,1-1 0,3 7-45,-10-33 6,0 1 0,0-1 0,0 1 0,0-1 0,0 1 0,0-1 0,0 1 0,1-1 0,-1 0 0,0 1 0,0-1 0,0 1 0,1-1 0,-1 0 0,0 1 0,0-1 0,1 0 0,-1 1 0,0-1 0,1 0 0,-1 1 0,0-1 0,1 0 0,-1 0 0,1 1 0,-1-1-5,3-11 67,-4-24 2,-2 18-61,-1 1 1,-1-1-1,0 1 1,-1 0-1,-1 0 1,0 1-1,-1 0 1,-1 0-1,-1 1 1,0 0-1,0 0 1,-5-3-9,8 10-2,-1 0 0,1 0 0,-1 1 0,0 0 0,0 1 0,-1 0 0,0 0 0,0 1 0,0 0 0,-2-1 2,3 3-2,1 0-1,-1 1 1,1 0-1,-1 0 0,0 0 1,1 1-1,-1 0 1,0 1-1,1-1 1,-1 1-1,1 1 1,-1 0-1,1 0 1,-2 1 2,-4 2-2,-1 2 0,1 0 0,0 0 1,1 1-1,-1 1 0,2 0 0,-1 0 1,1 1-1,1 1 0,0 0 0,-5 6 2,3-1 2,1 0-1,0 0 1,1 2-1,1-1 0,0 1 1,2 0-1,0 1 1,-1 7-2,6-19 2,0 1 1,1-1 0,0 1 0,0 0 0,0 0 0,1-1 0,1 1 0,-1 0 0,1 0 0,1 1-3,-1-4 4,1 0 0,0 0 0,-1 0 0,2-1 1,-1 1-1,1 0 0,-1-1 0,1 0 0,0 0 1,1 1-1,-1-2 0,1 1 0,0 0 0,0-1 1,3 3-5,3 1 56,1-1 0,0 0 0,0-1 0,0 0 0,0-1 0,1 0 0,0-1 0,6 1-56,8 1 667,0-2 0,0 0 0,16-2-667,57-2 977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2:39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110 615 11282,'-5'-99'4121,"-2"91"-3169,12 16-591,-2 6 7,5 11 160,-1 10-16,-5 11-16,-1 2-40,-5 3-152,1 4-64,3-2-96,4 0-40,6-11-56,-3-7-184,3-21 104</inkml:trace>
  <inkml:trace contextRef="#ctx0" brushRef="#br0" timeOffset="370.323">59 78 8938,'-30'-25'4145,"11"0"-1489,12 14-2040,4 0-103,10 5-409,7 6-344,15 4 176</inkml:trace>
  <inkml:trace contextRef="#ctx0" brushRef="#br0" timeOffset="807.198">420 615 7218,'-3'1'439,"0"1"0,1-1 0,-1 0 1,0 1-1,1-1 0,-1 1 0,1 0 1,0 0-1,0 0 0,-1 0 0,1 0 1,0 1-1,1-1 0,-1 1 0,-1 2-439,1-1 244,0 1-1,0-1 0,1 1 0,-1 0 1,1 0-1,0-1 0,0 1 1,1 0-1,0 2-243,0 9 227,1 0 0,0 0 0,2 0 1,0 0-1,4 10-227,20 53 614,-18-57-388,0 1 0,-2 0 0,2 13-226,-18-125 808,4-70-808,5 154 1,-1-26 15,5-28-16,-4 52 0,1-1 0,1 0 0,-1 1 0,2-1 0,-1 1 0,1 0-1,0 0 1,0 0 0,1 0 0,0-1 0,-2 6-2,0 0 0,0 0 1,0 0-1,0 1 0,0-1 0,0 1 0,0-1 0,0 1 0,1 0 1,-1 0-1,1 0 0,-1 0 0,0 0 0,1 0 0,0 1 0,-1 0 1,1-1-1,-1 1 0,1 0 0,0 0 0,-1 0 0,1 0 0,-1 1 1,1-1-1,-1 1 0,1 0 0,0 0 2,5 1-4,1 1 1,-1 0-1,0 0 0,-1 1 0,1 0 1,-1 0-1,5 4 4,6 6-1,-1 0-1,-1 1 1,0 0 0,-1 2 0,-1-1-1,0 2 1,-1 0 0,2 6 1,-10-15 13,0 1 1,0-1-1,-1 1 1,0-1 0,0 1-1,-2 0 1,1 1 0,-1-1-1,0 0 1,-1 1-1,-1-1 1,1 1 0,-2-1-1,1 1 1,-1-1 0,-1 0-1,0 1 1,-1 1-14,-3-3 198,1-13-25,-1-15 27,3 3-166,0 0 0,2 0 0,0-1 1,0 1-1,2 0 0,0 0 1,0 0-1,2 0 0,0 0 0,2-3-34,-2 10 2,0-1 0,1 1 0,0 0 0,1 0 0,0 0-1,0 1 1,1-1 0,0 1 0,0 1 0,1-1 0,0 1-1,1 0 1,-1 1 0,1-1 0,1 2 0,6-5-2,-1 3 7,1 0 0,-1 1 0,1 1 0,0 0 1,0 1-1,0 1 0,1 0 0,-1 1 0,1 1 1,0 0-1,0 1 0,1 1-7,-8 0 5,-1 0-1,0 0 1,0 1 0,-1 0 0,1 1-1,0 0 1,-1 0 0,1 0 0,-1 1-1,0 0 1,1 1-5,-3-1 5,-1-1 0,1 1-1,-1 1 1,0-1 0,-1 0-1,1 1 1,-1 0 0,1 0-1,-1 0 1,-1 0 0,1 1-1,-1-1 1,0 1 0,0-1-1,-1 1 1,1 1-5,1 13-11,-1 0 0,-1 0 0,-1-1-1,-1 1 1,-2 17 11,-1 46-2957,8-32 1642</inkml:trace>
  <inkml:trace contextRef="#ctx0" brushRef="#br0" timeOffset="1542.106">1667 680 10178,'-13'-17'1853,"0"1"0,-11-9-1853,23 25 62,1-1-1,-1 1 1,1 0-1,-1-1 0,0 1 1,1-1-1,-1 1 1,0 0-1,1-1 0,-1 1 1,0 0-1,1 0 1,-1 0-1,0-1 1,0 1-1,1 0 0,-1 0 1,0 0-1,1 0 1,-1 0-1,0 1 0,0-1 1,1 0-1,-1 0 1,0 0-1,1 0 1,-1 1-1,0-1 0,1 0 1,-1 1-1,0-1 1,1 1-1,-1-1 0,0 1-61,-13 18 967,12-15-722,-3 5-39,1-1 0,0 1 0,1 0 0,0 1 0,0-1 0,1 0 0,0 1 0,1-1 0,0 1 0,0 0 0,1-1 0,1 1 0,-1 0 0,2-1 0,0 3-206,5 24 166,2 0-1,1-1 1,7 14-166,-9-29 108,15 44-22,0-2 138,0 10-224,-18-53-49,-1-1 0,0 1 0,-2 0 1,0 0-1,-1 0 0,-1 4 49,-3-2-964,3-21 902,0 0 0,0 0 1,0 1-1,0-1 1,0 0-1,0 0 0,0 0 1,0 0-1,0 1 0,0-1 1,0 0-1,0 0 0,0 0 1,-1 0-1,1 0 1,0 1-1,0-1 0,0 0 1,0 0-1,0 0 0,0 0 1,0 0-1,-1 0 0,1 0 1,0 0-1,0 1 1,0-1-1,0 0 0,0 0 1,-1 0-1,1 0 0,0 0 1,0 0-1,0 0 0,0 0 1,-1 0-1,1 0 1,0 0-1,0 0 0,0 0 1,0 0-1,0 0 0,-1 0 1,1 0-1,0 0 0,0 0 1,0-1 61,-2-1-500,0 0 0,1-1 1,-1 0-1,1 1 0,0-1 0,0 0 1,0 1-1,0-1 0,1 0 0,-1-3 500,-17-83-3505,2-15 3505,4-7 6302,4-76-6302,7 164 695,2-1 0,1 1 0,1-1 0,5-18-695,-5 31 133,0-1-1,1 1 1,0 0-1,1 0 1,1 0-1,-1 1 0,2 0 1,-1 0-1,1 1 1,6-6-133,-5 6 25,0 1 0,1 0 0,0 1 0,0 0 0,0 0 0,1 1 0,0 0 0,1 1 0,-1 0-1,1 1 1,0 0 0,8-2-25,-13 5 6,0 0 0,0 0 0,1 1 0,-1-1 0,0 1 0,0 0 0,1 1 0,-1 0 0,0 0-1,0 0 1,0 1 0,0 0 0,0 0 0,0 0 0,-1 1 0,1 0 0,-1 0 0,1 0 0,-1 1 0,0-1-1,0 1 1,-1 1 0,1-1 0,0 2-6,0 0 2,-1-1 0,0 1 0,-1-1 1,1 1-1,-1 0 0,0 1 0,-1-1 0,0 1 0,0-1 0,0 1 0,0-1 0,-1 1 0,0 0 0,-1 0 1,0 0-1,0-1 0,0 1 0,-1 0 0,0 0 0,0 0 0,-2 6-2,-3 7 10,-1 0 0,0-1 0,-2 0 0,0 0 0,-1-1 0,-8 11-10,10-18 12,1 0 0,-2-1 0,1 1-1,-2-2 1,1 1 0,-1-1 0,0-1 0,-1 0-1,-6 4-11,13-10-9,-1 1-1,1-1 0,0 0 1,-1 0-1,1 0 0,-1-1 1,1 0-1,-1 0 0,0 0 1,0 0-1,1-1 0,-1 0 1,0 0-1,0 0 0,0 0 1,1-1-1,-1 0 0,0 0 1,1 0-1,-1 0 0,0-1 1,1 0-1,0 0 0,-1 0 1,1-1-1,0 1 0,-3-3 10,1-1-162,1 1-1,-1-1 0,1 0 0,0 0 0,1 0 0,-1-1 1,1 0-1,0 0 0,1 0 0,-1-3 163,-5-30-585</inkml:trace>
  <inkml:trace contextRef="#ctx0" brushRef="#br0" timeOffset="1926.1">2318 56 6689,'0'-2'295,"-1"0"-1,0 0 1,0 0-1,0 0 1,0 0-1,0 0 1,0 0-1,0 1 1,-1-1-1,1 0 1,-1 1-1,1-1 1,-1 1-1,0-1 1,1 1-1,-1 0 1,0 0-1,0 0 1,0 0 0,0 0-1,0 0 1,0 0-1,0 1 1,0-1-1,0 1 1,-1 0-1,1-1 1,0 1-1,0 0 1,0 0-1,-2 1-294,1-1 158,1 0-1,-1 1 1,0 0-1,0-1 1,0 1-1,0 0 0,1 1 1,-1-1-1,0 0 1,1 1-1,-1-1 1,1 1-1,-1 0 1,1 0-1,0 0 1,0 0-1,0 0 1,0 1-1,0-1 1,1 1-1,-1-1 1,1 1-1,-1-1 1,1 2-158,-3 6 148,2 0-1,-1 0 1,1-1 0,1 1 0,0 0-1,0 1 1,1-1 0,0 0 0,1 0-148,2 27 496,8 31-496,-7-51 77,12 71 123,4 17 145,1 57-345,-18-117-193,5 48-422,4-35-4019,-2-31 2552</inkml:trace>
  <inkml:trace contextRef="#ctx0" brushRef="#br0" timeOffset="2277.35">2671 536 10322,'-7'-3'4257,"3"18"-2328,-1 12-793,-5 5-32,1 10-336,1-2-408,7-1-104,4 2-160,2-3 24,9-4-280,-1-3-80,3-20 152</inkml:trace>
  <inkml:trace contextRef="#ctx0" brushRef="#br0" timeOffset="2278.35">2751 87 10954,'-18'-17'4361,"-5"3"-2344,7 10-1713,10 4-808,5 5 4336,15 14-3047</inkml:trace>
  <inkml:trace contextRef="#ctx0" brushRef="#br0" timeOffset="2636.447">3294 547 7618,'4'-10'695,"-1"6"-355,-1 1 0,-1-1 0,1 0 0,-1 0 0,1-1 0,-1 1 0,0-2-340,-1 5 104,0 0 0,0 0 0,0 0 0,0 0 1,0-1-1,-1 1 0,1 0 0,0 0 0,-1 0 0,1 0 1,-1 0-1,1 0 0,-1 0 0,1 0 0,-1 0 0,0 0 1,1 0-1,-1 0 0,0 0 0,0 1 0,0-1 0,0 0 1,0 1-1,0-1 0,0 0 0,0 1 0,0-1 0,0 1 1,0-1-105,-7-2 320,0-1 0,0 1 0,0 1 0,0-1 0,-1 1 0,1 1 0,-1 0 0,1 0 0,-1 0 0,0 1 0,1 1 0,-1-1 0,1 1 0,-1 1 0,1 0 0,-3 0-320,5 0 72,-1 1 1,1-1 0,0 1 0,0 0-1,1 0 1,-1 1 0,1 0-1,-1 0 1,1 0 0,0 1-1,1-1 1,-1 1 0,1 0-1,0 1 1,0-1 0,0 1 0,1-1-1,0 1 1,0 0 0,1 0-1,-1 3-72,0 3 22,0 0 0,1 0 0,0 0-1,1 0 1,0 0 0,1 0 0,1 0-1,0 0 1,0 0 0,1 0 0,1 0-1,0-1 1,2 6-22,-2-9 5,0 0 1,0-1-1,1 1 0,0 0 1,0-1-1,0 0 0,1 0 0,1 0 1,-1-1-1,1 0 0,0 0 0,0 0 1,0-1-1,1 0 0,0 0 0,0 0 1,1-1-1,-1 0 0,5 1-5,-2-1-90,1-2 0,-1 1-1,0-2 1,1 1 0,-1-1 0,1-1-1,-1 0 1,1 0 0,-1-1 0,1 0-1,2-2 91,4-1-847,-1 0 0,0-1 0,0-1 0,-1-1-1,1 0 1,9-7 847,28-20-1856</inkml:trace>
  <inkml:trace contextRef="#ctx0" brushRef="#br0" timeOffset="2997.539">3645 519 10346,'-17'9'4513,"6"9"-2592,1 4-169,10 7-712,12 5-360,4 6-360,-6-1-104,-2 5-136,4 2 96,-7-3-392,8-4-184,-2-13 272</inkml:trace>
  <inkml:trace contextRef="#ctx0" brushRef="#br0" timeOffset="2998.539">3695 145 12243,'-33'-21'4841,"-2"13"-3521,13 5-648,-1 2-240,23 6-344,16 5-40,9 7-32</inkml:trace>
  <inkml:trace contextRef="#ctx0" brushRef="#br0" timeOffset="3431.669">4276 137 8650,'-21'-27'3905,"-4"12"-2209,1 11-128,4 4-207,4 14-433,7 11-168,9 21-216,6 14-56,16 18-168,7 3-80,-2 1-104,-1-5-32,-12-4-48,-5-4 16,-2 0-96,-5 0-264,0-9 3265,2 0-2345</inkml:trace>
  <inkml:trace contextRef="#ctx0" brushRef="#br0" timeOffset="3817.309">4057 602 11034,'1'-14'4129,"6"15"-2888,8 2-49,22 0-256,10-5-112,14-5-544,8 3-96,-2-4-48,1 3-272,-2-6 2969,-1-3-2153</inkml:trace>
  <inkml:trace contextRef="#ctx0" brushRef="#br0" timeOffset="4197.425">4817 24 12019,'-36'-8'4785,"-3"10"-3273,8 21-464,6 3-80,11 26-400,4 12-183,11 18-177,11 9-24,7 1-64,2-4-24,7-14-16,-2-6-24,-2-15-288,1-4-296,-7-13 279,7-4-23</inkml:trace>
  <inkml:trace contextRef="#ctx0" brushRef="#br0" timeOffset="4198.425">5071 628 6961,'4'-21'3793,"3"16"-176,1 10-1576,1 9-585,2 7-248,0 11-632,1 2-168,7 10-232,0 4-80,9-1 8,1-1-96,3-10-400,2-6-232,-2-16-1216,7-3 1144</inkml:trace>
  <inkml:trace contextRef="#ctx0" brushRef="#br0" timeOffset="4585.705">5652 557 10930,'-16'-18'4505,"3"25"-2792,-5 11-97,-6 20-352,-2 15-352,-10 16-431,-2 14-121,-7 7-168,-2 1-56,11-2-32,3-12 24,19-14 0,10-8 2504,6-18-1943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2:37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443 67 3633,'55'-50'1982,"-42"39"-28,-7 6 2524,-13 4-1277,2 1-3082,-68 5 1388,31-1-856,23-2-553,1 1 1,-1 1-1,1 1 1,0 1-1,0 0 0,0 1 1,1 1-1,0 1 0,0 0 1,1 1-1,1 1 0,-1 1-98,8-5 2,0 0 0,1 0 0,0 1 0,0-1-1,1 2 1,0-1 0,1 1 0,0 0 0,0 0 0,1 0-1,0 1 1,0 0 0,1-1 0,1 1 0,-1 0 0,2 1-1,-1-1 1,2 0 0,-1 3-2,1-9 0,1 0 0,-1 0 0,1-1 1,0 1-1,0 0 0,0 0 0,1-1 0,-1 1 0,1 0 0,0-1 0,0 0 1,0 1-1,0-1 0,1 0 0,0 1 0,2 1 2,0 0 0,1-1 0,-1 0 0,1 0 0,0 0 0,0-1 0,0 0 0,4 2-2,12 3 10,1-1 0,0-1-1,1-1 1,14 1-10,17 2 20,-2 3-1,7 4-19,-43-11 3,-2 1 0,1 1-1,-1 1 1,0 0 0,0 1 0,-1 1 0,0 0 0,0 1-1,1 2-2,-10-7 2,-1-1 1,1 1-1,-1 0 0,0 0 0,0 0 0,0 1 0,-1-1 0,0 1 0,0 0 0,-1 0 1,1 0-1,-1 0 0,-1 0 0,1 1 0,-1-1 0,0 1 0,0-1 0,-1 1 1,0-1-1,0 1 0,0-1 0,-1 1 0,0-1 0,-1 0 0,1 1 0,-2 1-2,-3 8 16,0 0-1,-1 0 0,-1 0 1,-1-1-1,0-1 1,-1 1-1,-1-1 0,0-1 1,-6 5-16,-5 7 75,-2-2 1,-1-1 0,-1-1-1,-15 10-75,32-25 37,-1 0 0,0 0 0,0-1 1,0-1-1,0 1 0,-1-1 0,1-1 0,-1 0 0,0-1 0,0 0 0,0 0 0,0-1 0,0-1 1,0 0-1,-7-1-37,3-2 34,1 0-1,0-1 1,-1 0 0,2-1 0,-1-1 0,0-1 0,1 1 0,0-2 0,1 0 0,0-1 0,0 0 0,1 0 0,0-1 0,0-1-1,1 0 1,-2-4-34,9 11-26,0 0 0,0 0 0,0-1 0,1 1 0,0-1 0,0 0 0,0 1 0,0-3 26,1 6-29,1-1 0,0 1 0,0 0 0,0-1 0,0 1 0,0 0 0,0-1-1,0 1 1,0 0 0,0-1 0,1 1 0,-1 0 0,0-1 0,1 1 0,-1 0 0,1 0-1,0-1 1,-1 1 0,1 0 0,0 0 0,0 0 0,-1 0 0,1 0 0,0 0 0,0 0-1,0 0 1,0 0 0,1 1 0,-1-1 0,0 0 0,0 1 0,0-1 0,1 1 0,-1-1-1,1 0 30,41-7-433</inkml:trace>
  <inkml:trace contextRef="#ctx0" brushRef="#br0" timeOffset="794.274">958 461 5089,'-11'-16'4610,"11"16"-4464,-1-1 0,1 1 0,0 0 0,0 0 0,0 0 0,-1-1 0,1 1 0,0 0 0,0 0-1,-1 0 1,1 0 0,0-1 0,-1 1 0,1 0 0,0 0 0,0 0 0,-1 0 0,1 0 0,0 0 0,-1 0 0,1 0 0,0 0 0,-1 0 0,1 0 0,0 0 0,0 0 0,-1 0 0,1 0 0,0 0 0,-1 1-146,0 1 176,0-1 0,0 2 1,0-1-1,0 0 0,0 0 0,0 0 0,1 0 1,-1 0-1,1 1 0,-1-1 0,1 0 0,0 1 1,0-1-1,0 0 0,0 1-176,-2 39 391,1 1-1,2 0 1,6 32-391,-3-30 223,-3-27-170,1-1 1,0 0 0,1 1 0,4 8-54,-7-23 6,1 0-1,0 0 1,0 0-1,1 0 1,-1-1 0,0 1-1,1 0 1,0-1 0,0 1-1,0-1 1,0 1-1,0-1 1,0 0 0,0 0-1,1 0 1,-1 0 0,1 0-1,-1-1 1,1 1 0,0-1-1,0 0 1,-1 0-1,1 0 1,0 0 0,0 0-1,2 0-5,-1-1 13,0 0-1,1 0 0,-1-1 1,0 0-1,0 1 0,0-1 1,0-1-1,0 1 0,0-1 1,0 1-1,-1-1 0,1 0 1,0 0-1,-1-1 0,0 1 1,1-1-13,9-8 42,0-1 0,0 0 0,1-3-42,2-3 30,0 0 0,-1-1 0,-1-1 0,-1-1-1,-1 0-29,-7 12 11,0 0-1,-1-1 1,0 1-1,-1-1 0,0 1 1,-1-1-1,0 0 1,0 0-1,-1 0 0,0 0 1,-1-1-1,0 1 0,-1-2-10,-5-6 57,6 17-54,0 1 0,-1 0 0,1-1 0,0 1 0,0 0 0,-1 0 0,1-1 0,0 1 0,-1 0 0,1 0 0,0-1 0,-1 1-1,1 0 1,0 0 0,-1 0 0,1 0 0,0 0 0,-1 0 0,1 0 0,0 0 0,-1-1 0,1 1 0,-1 0 0,1 0 0,0 1 0,-1-1 0,1 0-3,-1 0 5,0 1-1,-1 0 1,1 0-1,0-1 1,0 1 0,1 0-1,-1 0 1,0 0-1,0 0 1,0 0-1,1 0 1,-1 0 0,0 1-1,1-1 1,-1 0-1,1 0 1,-1 0-1,1 1 1,0-1 0,0 0-1,-1 1 1,1-1-5,-2 17 14,0-1 0,2 1 1,0-1-1,0 1 0,2-1 1,0 1-1,1-1 0,1 0 1,0 0-1,2 0 0,4 11-14,-5-15 48,1 0 0,1 0 0,0 0 0,0-1 0,2 0 0,-1-1 0,1 0 0,1 0-1,0-1 1,0 0 0,1 0 0,1-2 0,-1 1 0,8 3-48,-3-5 68,-1-1 1,1 0-1,6 1-68</inkml:trace>
  <inkml:trace contextRef="#ctx0" brushRef="#br0" timeOffset="1338.656">1838 525 5873,'-8'-60'3001,"7"59"-2813,1-1 0,0 0 1,-1 0-1,0 0 0,1 1 1,-1-1-1,0 0 0,0 1 1,0-1-1,0 0 0,0 1 0,0 0 1,0-1-1,-1 1 0,1-1 1,0 1-1,-1 0 0,1 0 1,-1 0-1,1 0 0,-1 0 0,0 0 1,1 0-1,-1 1 0,0-1 1,0 1-1,0-1 0,1 1 1,-1 0-1,0-1 0,0 1 0,-1 0-188,-2 1 248,-1-1-1,1 1 0,0 0 1,0 0-1,0 0 0,0 1 0,1 0 1,-1 0-1,-3 1-247,-2 3 144,0 0 0,0 0 0,0 1 0,1 0 0,0 0 0,1 1 0,-1 1 0,2-1 0,-1 1 0,1 1 0,0-1 0,-3 7-144,4-4 28,1 1-1,0-1 1,1 1 0,0-1 0,1 1 0,0 0-1,1 1 1,0-1 0,1 0 0,1 13-28,1-12 12,-1 0 0,2 0 1,0 0-1,0-1 0,1 1 0,5 12-12,-6-21 5,1 1 0,-1-1 0,1 1 0,0-1 0,0 0-1,1 0 1,0 0 0,-1 0 0,2-1 0,-1 1 0,0-1 0,1 0-1,0-1 1,0 1 0,0-1 0,0 0 0,2 0-5,2 1-4,0-1 1,1-1-1,0 0 1,0 0-1,-1-1 1,1 0-1,0 0 1,0-1 0,0-1-1,0 0 1,0 0-1,0-1 1,-1 0-1,1 0 1,-1-1-1,8-4 4,14-5 694,-1-2-1,0-2 0,-1 0 1,9-8-694,29-22 1168</inkml:trace>
  <inkml:trace contextRef="#ctx0" brushRef="#br0" timeOffset="1749.188">2137 120 7394,'-2'0'199,"-1"-2"564,-1 0 0,0 0-1,0 1 1,0 0 0,0-1 0,0 2-1,-3-2-762,6 2 125,1 0-1,-1 0 0,0 0 0,1 0 0,-1 1 0,0-1 1,1 0-1,-1 0 0,0 0 0,1 1 0,-1-1 1,1 0-1,-1 0 0,0 1 0,1-1 0,-1 1 1,1-1-1,-1 0 0,1 1 0,-1 0-124,0 0 64,1 0 0,-1 0 1,0 1-1,1-1 0,0 0 0,-1 0 0,1 1 0,0-1 0,-1 0 0,1 1 1,0-1-1,0 0 0,0 1 0,0-1 0,1 1-64,1 21 425,2 1 1,1-1-1,7 18-425,-2-5 234,25 118 627,-17-68-348,3-1 0,17 34-513,-32-103 30,0 0 0,2 0 0,0 0 0,1-1 1,10 13-31,-18-27 4,-1 0 0,1 0 0,0 0 0,0 0-1,0 0 1,0 0 0,-1-1 0,1 1 0,0 0 0,1 0 0,-1-1 0,0 1 0,0 0 0,0-1-4,0 0 4,-1 0 0,0 0-1,1 0 1,-1 0 0,0 0-1,1 0 1,-1 0 0,0 0 0,0 0-1,1 0 1,-1 0 0,0-1-1,1 1 1,-1 0 0,0 0-1,0 0 1,1 0 0,-1-1-1,0 1 1,0 0 0,0 0-1,1 0 1,-1-1 0,0 1 0,0 0-1,0 0 1,0-1 0,1 1-1,-1 0 1,0-1 0,0 1-1,0 0 1,0-1-4,1-2 23,-1 0 0,1 0 0,-1 0 0,0 0 0,0-1 0,0 1 0,0 0 0,0 0 0,-1-1-23,-13-50 190,9 40-166,1 0-1,0-1 1,1 0 0,1 1-1,0-6-23,2 16 1,0 0-1,0 0 1,1 0-1,-1 0 1,1 0-1,0 0 1,0 0-1,0 1 0,1-1 1,-1 0-1,1 1 1,0-1-1,0 1 1,0-1-1,0 1 1,1 0-1,-1 0 1,1 0-1,0 0 0,0 0 1,0 1-1,0-1 0,6-2-1,0-1 0,1 1-1,-1 1 1,1-1 0,0 2 0,1-1-1,-1 2 1,0-1 0,1 1-1,0 1 1,-1 0 0,11 0 1,-8 1-2,0 1 0,0 0 0,0 0 1,0 1-1,-1 1 0,1 0 0,-1 1 1,1 1-1,-1-1 0,5 4 2,-10-4-1,0 1 1,-1-1-1,1 1 0,-1 0 0,0 0 0,-1 1 1,1-1-1,-1 1 0,0 1 0,0-1 1,-1 1-1,3 4 1,1 8 13,0 0 1,-1 0-1,-1 0 1,0 3-14,11 35 98,-2-20-56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4:39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656 283 5217,'-9'-23'1060,"5"12"-158,0 0 0,1-1 0,0 1 0,1-1 1,0-1-903,2 11 234,-1 0 1,0-1 0,1 1 0,-1 0-1,0 0 1,0 0 0,0 0 0,-1-1-1,1 1 1,0 1 0,-1-1-1,1 0 1,-1 0 0,0 1 0,1-1-1,-1 0 1,0 1 0,0 0 0,0 0-1,0-1 1,0 1 0,-1 0 0,1 0-235,-8-2 429,1 0 0,-1 0 0,0 1 0,-8-1-429,12 2 220,-15-1-87,1 0 0,0 2 0,-1 0 0,1 1 0,0 1 1,0 1-1,0 0 0,0 2 0,0 0 0,1 2 1,0 0-1,0 1 0,1 1 0,0 0 0,1 2 1,0 0-1,0 1 0,1 0 0,-3 5-133,5-4 14,0 0-1,1 0 1,1 2 0,1 0-1,0 0 1,1 1 0,0 0-1,1 0 1,1 1-1,1 1 1,0-1 0,1 1-1,1 0 1,1 1 0,1-1-1,0 1 1,1-1 0,1 1-1,1 0 1,2 17-14,1-16 10,0-1 0,1 1 0,1-1 0,1 0 0,0-1 0,2 0 0,0 0 0,1 0 0,0-1 0,12 14-10,-12-19 19,1 0 0,0 0-1,1-2 1,0 1 0,1-1 0,0-1-1,0 0 1,1-1 0,0 0 0,1-1-1,-1 0 1,2-1 0,-1-1 0,7 1-19,10 2 378,0-2 1,0-2 0,0-1 0,1-1-1,-1-1 1,1-2 0,-1-1 0,24-6-379,59-15 1094</inkml:trace>
  <inkml:trace contextRef="#ctx0" brushRef="#br0" timeOffset="766.764">1027 348 7626,'-4'-5'1357,"-1"-1"0,0 1 0,0 0 0,-1 0 0,0 0 0,0 1 0,-2-2-1357,7 6 43,1 0 0,0 0 0,-1 0 0,1 0 0,0 0 0,0 0 0,-1 0 0,1 0 1,0 0-1,-1 0 0,1 0 0,0 0 0,-1 0 0,1 0 0,0 0 0,-1 0 0,1 0 0,0 0 0,-1 0 0,1 0 0,0 1 0,0-1 0,-1 0 0,1 0 0,0 0 0,-1 1 1,1-1-1,0 0 0,0 0 0,0 1 0,-1-1 0,1 0 0,0 0 0,0 1 0,0-1 0,0 0 0,-1 1 0,1-1 0,0 0 0,0 0 0,0 1 0,0-1 0,0 0 1,0 1-1,0-1 0,0 1-43,-2 16 508,5 25-114,1-1 1,3 1-1,10 37-394,-3-17 209,-1 17-209,-10-50 104,0 0-1,-2-1 1,-2 1 0,-3 28-104,4-56 22,0 1 1,0-1 0,0 0 0,0 0 0,-1 0 0,1 1 0,-1-1 0,1 0 0,0 0 0,-1 0 0,0 0 0,1 0-1,-1 0 1,0 0 0,0 1-23,1-2 12,-1 0-1,1 0 0,0 0 0,-1 0 1,1 0-1,0 0 0,-1 0 1,1 0-1,0 0 0,-1 0 1,1 0-1,0 0 0,-1-1 0,1 1 1,0 0-1,-1 0 0,1 0 1,0-1-1,0 1 0,-1 0 1,1 0-1,0-1 0,0 1 0,0 0 1,-1 0-1,1-1 0,0 1 1,0 0-1,0-1 0,0 1 1,-1 0-1,1-1-11,-13-34 339,2-24-290,3-1 0,3 0 0,2 0 0,2 0 0,4-14-49,0 17 7,3 0 0,3-4-7,-4 34-5,1-1 0,2 1 0,0 1-1,2 0 1,4-7 5,-10 25-6,0 0 0,1 0 0,0 1 0,0-1 0,1 1 1,0 0-1,0 0 0,1 1 0,0 0 0,0 0 0,0 1 0,8-5 6,-10 7-5,1 0 0,0 1 0,0 0 0,0 0 0,0 0 1,0 0-1,0 1 0,1 0 0,-1 1 0,0-1 0,0 1 0,1 0 0,-1 1 1,0 0-1,1 0 0,-1 0 0,0 1 0,0-1 0,0 2 5,7 2-5,-1 1 0,0 0 0,-1 1 0,1 0 0,-2 1 0,1 0 0,-1 1 0,0 0 0,0 1 0,-1 0 0,-1 0 0,3 4 5,7 13-9,0 0 0,-2 1-1,-1 1 1,6 18 9,-10-21 3,-2 0 0,0 0 0,-1 1 0,-2 0 0,-1 1 0,1 16-3,-5-29 3,-1-1-1,0 0 0,-1 0 0,-1 0 0,0 0 0,0 0 0,-2 0 0,0 0 0,0-1 0,-1 1 0,-1-1 0,0-1 0,-8 12-2,13-23-1,-17 28 15,-1-1 1,-1-1 0,-1-1 0,-10 8-15,25-27-25,-1-1 0,0 0 1,0-1-1,0 0 1,0 0-1,-1 0 0,0-1 1,0 0-1,0-1 1,0 1-1,-1-2 0,1 1 1,-1-1-1,0-1 1,0 1-1,0-1 0,0-1 1,-8 0 24,13 0 27,-1-1 1,1 1 0,0-1-1,-1 0 1,1 0-1,0 0 1,0-1-1,0 1 1,0-1 0,0 0-1,0 0 1,0 0-1,1-1 1,-1 0 0,1 1-1,0-1 1,0 0-1,0-1 1,0 1 0,0 0-1,1-1 1,-1 0-1,1 1 1,0-1 0,0 0-1,0-1-27,-3-33 820,5 37-801</inkml:trace>
  <inkml:trace contextRef="#ctx0" brushRef="#br0" timeOffset="1293.127">2215 254 6337,'-1'-6'424,"0"-1"-1,-1 1 1,0 0 0,0 0-1,0 0 1,0 0-1,-1 0 1,0 0-1,-1 0 1,1 1-1,-1 0 1,0 0 0,0 0-1,-1 0 1,1 0-1,-1 1 1,0 0-1,0 0 1,-1 0-1,1 1 1,-1 0 0,0 0-1,1 0 1,-4 0-424,-1-1 184,0 0 1,0 1 0,0 0 0,0 1 0,0 0-1,-1 0 1,1 1 0,-1 1 0,1 0-1,0 0 1,-1 1 0,1 0 0,-1 1-1,-8 3-184,4 0 80,1 2 0,0 0 0,0 0-1,1 1 1,0 1 0,0 0-1,1 1 1,0 0 0,1 1-1,0 1 1,0-1 0,1 2-80,-7 9 83,1 1 0,1 1 1,1 1-1,2 0 0,0 0 1,-3 11-84,9-17 33,0 1 0,1 0 0,1 0 0,1 0 1,1 1-1,1-1 0,1 1 0,0-1 0,1 1 0,2-1 0,0 1 1,1-1-1,1 0 0,1-1 0,0 1 0,2-1 0,0 0 1,1-1-1,1 0 0,1 0 0,0-1 0,3 1-33,-7-10 14,1 0-1,1 0 1,-1 0-1,1-1 1,1 0-1,-1-1 1,1 0-1,1-1 1,-1 0-1,0 0 0,1-1 1,0 0-1,0-1 1,0-1-1,1 0 1,-1 0-1,1-1 1,6 0-14,7-1 360,0-1 0,0 0 1,0-2-1,-1-2 0,1 0 0,-1-1 1,0-1-1,2-3-360,71-32 1117</inkml:trace>
  <inkml:trace contextRef="#ctx0" brushRef="#br0" timeOffset="2259.119">2770 199 7362,'3'-35'3910,"-3"34"-3667,0-1 1,0 0-1,-1 1 1,1-1-1,0 1 1,-1-1-1,1 0 1,-1 1-1,0-1 1,1 1 0,-1-1-1,0 1 1,0 0-1,0-1 1,0 1-1,0 0 1,0 0-1,0-1 1,0 1-1,-2-1-243,3 2 44,0 0-1,-1 0 1,1 0-1,0 0 1,-1 0 0,1 0-1,0 0 1,-1 0-1,1 0 1,0 0-1,-1 0 1,1 0-1,0 0 1,0 1 0,-1-1-1,1 0 1,0 0-1,-1 0 1,1 0-1,0 0 1,0 1 0,-1-1-1,1 0 1,0 0-1,0 1 1,-1-1-1,1 0 1,0 0 0,0 1-1,0-1 1,-1 0-1,1 0 1,0 1-1,0-1 1,0 0 0,0 1-1,0-1 1,0 0-1,0 1 1,0-1-1,0 0 1,0 1 0,0-1-1,0 0 1,0 1-1,0-1 1,0 0-1,0 1 1,0-1-44,-2 25 513,2-20-326,-1 174 1529,3-95-903,-8 51-813,2-88 121,-16 247 639,19-286-717,1 0-1,1 0 0,-1 0 1,2 0-1,-1 1 0,2 5-42,-2-12 7,0 0 0,-1 0 0,1 0 0,0-1 0,0 1 0,0 0 0,0 0 0,1-1 0,-1 1 0,0 0 0,1-1-1,-1 1 1,1-1 0,-1 0 0,1 0 0,0 1 0,0-1 0,-1 0 0,1 0 0,0-1 0,0 1 0,0 0 0,0-1 0,0 1 0,0-1-1,0 1 1,0-1 0,0 0 0,1 0-7,7 0 6,0-1-1,1 0 1,-1-1-1,0 0 1,0-1-1,0 0 0,4-3-4,72-32-399,-51 22 78,96-46 1643,-59 31-516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2:54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360 544 3849,'80'-62'2504,"-78"61"-2260,0-1 0,1 0-1,-1 0 1,0 0 0,-1 0 0,1 0-1,0 0 1,0-1 0,-1 1-1,1 0 1,-1-1 0,0 1 0,0-1-1,0 0 1,0 1 0,0-1-1,-1 0 1,1 0 0,-1 1 0,0-1-1,0 0 1,0 0 0,0 0-1,0 0-243,0 1 250,-1 0-134,1 0 0,0 1 0,-1-1 0,1 1 0,-1-1 0,0 1 0,0-1 1,1 1-1,-1-1 0,0 1 0,0 0 0,0 0 0,0-1 0,-1 1 0,1 0 0,0 0 0,0 0 0,-1 0 0,1 0 0,-1 0 0,1 1 0,-1-1 1,1 0-1,-1 1 0,1-1 0,-1 1 0,-1-1-116,-6-1 292,-1 0 1,1 1-1,0 0 1,-4 0-293,-2 1 170,1 0 1,-1 2 0,0 0 0,0 0-1,1 2 1,-1 0 0,1 0 0,0 1-1,1 1 1,-1 0 0,1 1 0,0 1-1,0 0 1,1 0 0,0 1 0,-2 3-171,0 1 113,0 0 0,0 1 1,2 0-1,-1 1 1,2 0-1,0 1 0,1 0 1,1 1-1,0 0 1,1 0-1,1 1 0,-2 8-113,6-15 47,1 0-1,0 0 0,1 0 0,0 0 0,1 0 1,0 0-1,0 0 0,1 0 0,1 0 0,0 0 0,0 0 1,1-1-1,1 1 0,0-1 0,0 0 0,6 10-46,-3-8 42,1-1 0,0 1 0,0-2 0,1 1 0,1-1 0,0 0 0,0-1 0,1 0 0,0-1 0,1 0 0,0-1 0,0 0 0,7 2-42,10 2 410,-1-1 0,1-2 0,0-1 0,1-1 1,0-2-1,0-1 0,10 0-410,38 1 1074</inkml:trace>
  <inkml:trace contextRef="#ctx0" brushRef="#br0" timeOffset="717.44">1050 639 3977,'83'-88'2444,"-81"86"-2304,-1 1 0,0 0 1,1-1-1,-1 0 0,0 1 0,0-1 0,0 0 0,0 0 0,-1 1 0,1-1 0,0 0 0,-1 0 0,1 0 0,-1 0-140,0 1 65,0 1-1,0-1 1,0 1-1,0-1 1,0 0-1,-1 1 1,1-1-1,0 1 1,0-1-1,-1 1 1,1 0-1,0-1 1,-1 1-1,1-1 1,0 1-1,-1-1 1,1 1-1,-1 0 1,1-1-1,-1 1 1,1 0-1,-1 0-64,-2-3 484,-1-1-198,0 1-1,0 0 1,-1 0 0,0 0 0,1 0-1,-1 1 1,0 0 0,0 0 0,0 0-1,0 0 1,-1 1 0,1 0 0,0 0-1,0 1 1,-1-1 0,-1 1-286,-10 0 440,1 0 0,-1 1 0,1 1 0,-14 3-440,20-3 46,1 1 0,0-1 0,0 2 0,0 0 0,0 0 0,0 0 1,1 1-1,-1 0 0,2 1 0,-1 0 0,0 0 0,1 1 0,0 0 0,1 0 0,-1 0 0,1 1 1,1 0-1,0 0 0,0 1 0,0-1 0,1 1 0,0 0 0,-1 8-46,-1-1 11,2 0 1,0 1-1,1 0 1,0 0-1,2-1 0,0 1 1,1 0-1,0 0 0,2 0 1,1 9-12,-1-18 7,-1-1 0,1 0 1,1 1-1,0-1 1,0 0-1,0 0 1,1-1-1,0 1 0,0-1 1,0 0-1,2 2-7,-2-4 8,1 0 1,-1 0-1,1 0 0,-1-1 0,1 0 1,0 0-1,1 0 0,-1 0 0,0-1 1,1 0-1,-1 0 0,1 0 0,0-1 1,0 0-1,4 1-8,1-2 15,0 0 0,1 0 0,-1-1 0,0 0 0,1-1 0,-1 0 1,0-1-1,0-1 0,0 1 0,-1-2 0,1 1 0,-1-1 0,0-1 0,-1 0 0,1-1 1,-1 1-1,0-2 0,-1 1 0,0-1 0,0-1 0,-1 1 0,4-5-15,-4 3 12,-1 0-1,1 0 1,-2 0 0,1 0-1,-1-1 1,-1 0-1,0 0 1,-1 0-1,0-1 1,0-3-12,-1 6 5,-2 0 0,1 0 0,-1 0 0,0 0 0,-1 0 0,0 0 0,0 0 0,-1 1 0,0-1 0,-1 0 0,0 1 0,0-1 0,-4-6-5,1 5 4,0-1 0,-1 1-1,0 0 1,0 1-1,-1 0 1,0 0 0,-8-5-4,16 13-3,0 1 1,-1 0 0,1-1 0,0 1 0,-1 0 0,1-1-1,-1 1 1,1 0 0,0-1 0,-1 1 0,1 0-1,-1 0 1,1-1 0,-1 1 0,1 0 0,-1 0 0,1 0-1,-1 0 1,1 0 0,-1 0 0,1 0 0,-1 0-1,1 0 1,-1 0 0,1 0 0,-1 0 0,1 0-1,-1 0 3,-1 12-31,9 22 5,15 19 74,2 0 0,2-1 1,3-2-1,2-1 0,8 7-48,-10-17-97,1-9 77</inkml:trace>
  <inkml:trace contextRef="#ctx0" brushRef="#br0" timeOffset="1107.168">1632 199 9546,'-17'-39'3881,"5"23"-2529,-4 10-224,2 25-271,0 12-113,6 25-96,4 7-104,4 8-184,5 1-104,2-3-136,3 5-32,-2 9-24,2 5 0,0-3 64,1-5-144,4-30-640,1-15-536,2-20 656</inkml:trace>
  <inkml:trace contextRef="#ctx0" brushRef="#br0" timeOffset="1477.061">1827 202 8138,'4'-22'3729,"-1"11"-1729,1 8-560,0 15-456,2 15-167,-2 19-89,2 11 40,2 16-136,1-1-72,3 6-136,1 3-96,-9 6-120,1-1-56,4-5-72,-8-10 9,10-18 167,-1-9-192,-1-12 8</inkml:trace>
  <inkml:trace contextRef="#ctx0" brushRef="#br0" timeOffset="1865.025">2243 653 5825,'-32'-16'2766,"29"12"-128,9 3-1446,8 1-155,17 4 516,-5 1-689,1-2-1,0-1 1,12-2-864,-32 0 34,0 0 1,0-1 0,0 0-1,-1-1 1,1 1 0,0-1 0,-1 0-1,1-1 1,-1 0 0,1 0 0,-1 0-1,0-1 1,-1 1 0,1-1 0,3-4-35,-8 7 4,0 0 1,0 0 0,0 0 0,0 0 0,0 0 0,0 0-1,0-1 1,0 1 0,0 0 0,-1-1 0,1 1 0,0 0 0,-1-1-1,1 1 1,-1-1 0,0 1 0,0-1 0,1 1 0,-1-1-1,0 0 1,0 1 0,0-1 0,0 1 0,-1-1 0,1 0-5,-1-1 6,-1 0-1,1 1 1,0-1 0,-1 1 0,0 0 0,1-1 0,-1 1-1,0 0 1,0 0 0,0 0 0,0 0 0,-1 0 0,0 0-6,-6-4 10,0 1 1,0 0-1,-1 0 1,1 1-1,-1 0 1,0 1-1,-2-1-10,4 2 5,-1 1 1,1 0-1,0 0 0,-1 1 0,1 0 0,-1 0 1,1 1-1,-1 0 0,1 1 0,0 0 0,-1 0 1,1 1-1,0 0 0,1 0 0,-1 0 0,0 1 0,1 1 1,0-1-1,0 1 0,0 0 0,1 1 0,0 0 1,0 0-1,0 0 0,0 1-5,-2 3 24,1 1 0,0-1 0,0 1 0,1 1 0,1-1 0,0 1 0,1 0 0,0 0 0,0 0 0,1 0 0,1 1 0,0-1 0,1 1 0,1 0 0,0-1 0,1 9-24,0-10 35,0 1 1,2-1-1,-1 1 0,2-1 1,-1 0-1,1-1 1,1 1-1,0 0 0,1-1 1,0 0-1,0-1 1,1 1-1,0-1 1,1 0-1,3 3-35,0-3 42,0 0 0,0 0 1,1-1-1,0-1 0,0 0 0,1 0 0,0-1 0,0-1 1,0 0-1,1-1 0,0-1 0,7 2-42,-1-2 12,0-1 0,0 0 0,0-2 0,0 0 0,0-1 0,0-1 0,0-1 0,0-1 0,2-1-12,49-20-56</inkml:trace>
  <inkml:trace contextRef="#ctx0" brushRef="#br0" timeOffset="2287.106">3027 26 9482,'-1'-2'490,"-1"0"0,1 0 0,-1-1 0,1 1 0,-1 0 0,0 0 0,0 1 0,0-1 0,0 0 0,0 1 1,-1-2-491,2 3 96,1 0 0,-1 0 0,1-1 0,-1 1 0,1 0 0,-1 0 0,1 0 0,-1 0 0,1 0 0,-1 0 0,1 0 0,-1 0 0,1 0 0,-1 0 0,1 0 0,-1 0 0,1 0 0,-1 0 0,1 0 0,-1 1 0,1-1 0,-1 0-96,0 1 62,0 0 1,0 0-1,0 0 0,0 0 1,1 0-1,-1 0 1,0 0-1,1 0 0,-1 0 1,0 0-1,1 0 1,0 0-1,-1 0 0,1 1-62,-3 10 214,1-1 0,0 1 0,1-1 0,0 1-1,1 0 1,0-1 0,1 5-214,13 86 694,-9-76-519,15 93 378,2 0 256,2 92-809,-21-164 51,-2-2 38,3-1 0,6 27-89,-5-56 46,-5-15-45,0 0 1,0 0 0,0 0-1,0 0 1,0 1 0,0-1-1,0 0 1,0 0 0,1 0-1,-1 0 1,0 0 0,0 0-1,0 0 1,0 0 0,0 0-1,0 0 1,0 0 0,0 0-1,0 0 1,0 0 0,0 0-1,1 0 1,-1 0 0,0 0-1,0 0 1,0 0 0,0 0-1,0 0 1,0 0 0,0 0-1,0 0 1,0 0 0,1 0-1,-1 0 1,0 0 0,0 0-1,0 0 1,0 0 0,0 0-1,0 0 1,0 0 0,0 0-1,0 0 1,0 0 0,0 0-1,0 0 1,1 0 0,-1 0-1,0-1 1,0 1 0,0 0-1,0 0 1,0 0 0,0 0-1,0 0 1,0 0 0,0 0 0,0 0-1,0 0 1,0 0 0,0-1-1,0 1-1,3-30 143,-4 15-134,-1 0-1,0 0 0,-1 0 0,-1 0 0,0 1 1,-1-1-1,-1 1 0,0 0 0,-1 1 0,-1-1 1,0 1-1,0 1 0,-2 0 0,1 0 1,-1 0-1,-2 0-8,2 2-3,0 1 0,-1 0-1,1 0 1,-2 1 0,1 1 0,-1 0 0,0 0 0,-1 1 0,0 1 0,0 0 0,0 1 0,0 0-1,-1 1 1,1 0 0,-1 1 0,0 1 0,-9 0 3,16 1-3,1 1-1,-1 0 1,0 0-1,1 0 1,-1 1-1,1 0 1,0 0-1,-1 1 1,1 0-1,0 0 1,1 0-1,-1 1 1,0 0-1,1 0 1,0 0-1,0 0 1,0 1-1,1 0 1,-1 1 3,-1 2-1,0 0-1,1 1 1,0-1 0,1 1 0,0 0-1,0 1 1,1-1 0,0 1 0,1-1-1,0 1 1,1 0 0,-1 7 1,1-9 7,1 1 0,0 0 1,0 0-1,1 0 0,0 0 1,0 0-1,1 0 0,0-1 1,1 1-1,0-1 0,0 1 1,1-1-1,0 0 0,0 0 1,1-1-1,0 0 0,0 1 1,1-1-1,0-1 0,0 1 1,1-1-1,0 0 0,0-1 1,0 0-1,1 0 0,-1 0 1,1-1-1,2 0-7,7 3 68,1-1 0,0-1 0,0 0 0,1-2 0,0 0 0,2-1-68,32 1 1378,29-2-1378,18-6-543,1-7 443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3:05.9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337 571 3065,'75'-10'2040,"-75"10"-1910,0 0 0,1 0 0,-1 0 0,0 0 0,0 0 0,1-1 0,-1 1 0,0 0 0,0 0 0,1 0 0,-1 0 0,0 0 0,0-1 0,1 1-1,-1 0 1,0 0 0,0 0 0,0-1 0,0 1 0,1 0 0,-1 0 0,0-1 0,0 1 0,0 0 0,0-1 0,0 1 0,0 0 0,0 0 0,0-1 0,0 1 0,0 0 0,1 0 0,-2-1 0,1 1 0,0 0 0,0-1 0,0 1-130,-5-16 2750,-16-11-589,16 23-2027,0 0 1,-1 0-1,1 1 1,-1 0-1,0 0 1,0 0-1,0 1 1,0-1-1,0 2 1,0-1-1,0 1 1,-1 0-1,-1 0-134,-2 0 68,1 1-1,-1 0 1,0 1 0,0 0-1,0 1 1,0 0 0,1 0 0,-6 3-68,1 0 6,0 1 1,1 0-1,-1 1 1,1 0-1,0 2 1,1-1-1,0 1 1,0 1-1,1 0 1,0 1-1,-4 6-6,7-6 4,1 0-1,1 0 0,0 0 1,0 1-1,1-1 0,1 1 1,0 1-1,1-1 0,0 0 1,1 1-1,0 0 0,0 6-3,1-8 3,1 0 0,0 0-1,1-1 1,0 1-1,0 0 1,1-1-1,1 1 1,-1-1 0,2 1-1,0-1 1,0 0-1,0-1 1,2 1-1,4 6-2,-7-11 5,0-1 0,0 0 0,1-1 1,-1 1-1,1 0 0,0-1 0,1 0 0,-1 0 0,0 0 0,1-1 0,-1 1 0,1-1 0,0 0 0,0 0 0,0-1 0,0 0 0,0 1-5,2-2 9,0 1-1,0-1 1,0 0 0,0-1-1,0 1 1,0-2 0,0 1-1,0-1 1,0 0 0,-1 0-1,4-2-8,12-6 25,-1-2 0,-1 0 0,0-1 0,0-2 0,-2 1 0,15-16-25,-25 23 11,0-1-1,0-1 1,0 0-1,-1 0 1,-1 0-1,0-1 1,0 0-1,0 0 1,-1-1-1,-1 0-10,-1 4 6,-1 1-1,-1-1 1,1 0-1,-1 0 1,0-1-1,-1 1 1,0 0-1,0 0 1,0 0-1,-1 0 1,0 0-1,-1 0 1,1 0-1,-1 0 1,-1 0-1,-1-3-5,3 6 2,-1 1-1,-1-1 0,1 0 0,0 1 1,-1-1-1,0 1 0,0 0 0,0 0 0,-1-1-1,3 3 1,1 0 0,-1 1-1,0-1 1,0 1 0,1-1-1,-1 1 1,0-1 0,0 1-1,1-1 1,-1 1 0,0 0-1,0-1 1,0 1-1,0 0 1,1 0 0,-1 0-1,0 0 1,0 0 0,0 0-1,0 0 1,0 0 0,0 0-1,1 0 1,-1 0 0,0 0-1,0 1 1,0-1-1,0 0 1,1 0 0,-1 1-1,0-1 1,0 1 0,0-1-1,1 1 1,-1-1 0,0 1-1,1 0 1,-1-1 0,1 1-1,-1 0 1,1-1 0,-1 1-1,1 0 1,-1 0-1,1 0 0,-2 2 1,1 0 0,0 0 0,0 0 0,0 0-1,1 0 1,-1 1 0,1-1 0,0 0-1,0 0 1,0 1 0,0-1 0,0 0 0,1 0-1,0 1 1,-1-1 0,1 0 0,0 0-1,1 0 1,-1 0 0,1 1-1,4 9 1,1-1 0,0 0 0,1 0 0,1 1-1,16 22-6,-9-12 27,0 0 0,20 18-21,-31-35-237,1-1 0,0 1 1,0-1-1,0-1 0,1 1 0,0-1 0,0 0 1,0-1-1,0 0 0,0 0 0,1 0 1,3 0 236,40 2-1134</inkml:trace>
  <inkml:trace contextRef="#ctx0" brushRef="#br0" timeOffset="545.779">792 220 4921,'-18'-29'1928,"13"20"-1300,0 0 1,-1 1-1,0 0 1,0-1 0,-1 2-1,0-1 1,0 1 0,-1 0-1,0 1 1,-2-2-629,9 8 32,1-1 0,-1 1 0,0-1 0,0 1 0,1-1 1,-1 1-1,0 0 0,0-1 0,1 1 0,-1 0 0,0 0 0,0 0 0,0-1 1,0 1-1,1 0 0,-1 0 0,0 0 0,0 0 0,0 1 0,0-1 0,1 0 1,-1 0-1,0 0 0,0 1 0,0-1 0,1 0 0,-1 1 0,0-1 1,0 1-1,1-1 0,-1 1 0,0-1 0,1 1 0,-1-1 0,1 1 0,-1 0 1,1-1-1,-1 1 0,1 0 0,-1-1 0,1 1 0,-1 0 0,1 0 0,0 0 1,0-1-1,-1 1 0,1 0 0,0 0-32,-2 6 55,1 1 0,0-1 0,0 0 0,1 1 0,0 3-55,0-3 77,1 62 340,4 1 0,10 54-417,5 45 337,-18-133-194,-2 0 1,-1 0-1,-4 22-143,0-23 131,2-18 13,0 0 1,1 1-1,1-1 0,2 18-144,-2-55 747,1 0 0,1-11-747,1-8 155,-2 21-140,1 1 1,0-1-1,2 1 1,0 0-1,1 0 1,0 0-1,1 0 0,7-13-15,-8 20 5,1 1 0,0 0-1,0 0 1,1 0 0,0 0-1,0 1 1,1 0 0,0 0-1,0 1 1,1 0 0,0 0-1,0 1 1,0 0-1,1 0 1,8-3-5,-8 5-2,-1 0-1,1 1 0,0 0 1,0 0-1,0 1 1,0 0-1,0 1 1,0 0-1,0 0 1,0 1-1,0 0 1,-1 1-1,1 0 0,0 0 1,0 1-1,-1 0 1,0 1-1,1-1 1,2 3 2,-6-3-2,0 0 0,0 0 0,0 1 0,0 0 0,-1 0 1,1 0-1,-1 0 0,0 0 0,0 1 0,-1 0 0,0 0 0,1 0 0,-1 0 1,-1 1-1,1-1 0,-1 1 0,0-1 0,0 1 0,-1 0 0,0 0 0,0 0 1,0-1-1,-1 1 0,1 0 0,-2 0 0,1 0 0,-1 0 0,1 0 0,-2 3 2,-2 4 0,0-1 0,-1 0-1,0-1 1,0 1-1,-2-1 1,1 0-1,-1 0 1,-1-1-1,0 0 1,-7 7 0,-4 2 6,-1 0 1,-1-1-1,0 0 1,-13 6-7,19-15 4,1-1 1,-1 0 0,0-1-1,-15 5-4,25-10 7,-1 0-1,0 0 1,1-1-1,-1 0 1,0 0-1,0 0 1,1-1-1,-1 0 1,0 0-1,0-1 1,0 1-1,1-1 1,-1 0-1,0-1 1,-3 0-7,8 1-8,-1 0 1,1 0-1,0 0 0,-1 1 1,1-1-1,0 0 1,0-1-1,0 1 1,0 0-1,0 0 0,0 0 1,0-1-1,0 1 1,0 0-1,0-1 0,1 1 1,-1-1-1,1 1 1,-1-1-1,1 1 1,-1-1-1,1 1 0,0-1 1,0 0-1,0 1 1,0-1 7,0-2-79,0 0 1,1 0 0,-1 1-1,1-1 1,0 0 0,0 1-1,0-1 1,1 1 0,-1-1-1,1 1 1,0-1 78,27-32-400</inkml:trace>
  <inkml:trace contextRef="#ctx0" brushRef="#br0" timeOffset="1287.46">1561 517 3913,'43'-51'2004,"-35"36"610,-11 7-162,-15 4-7,15 4-2636,-6-1 302,0 1-1,-1 1 0,1-1 1,-1 2-1,1-1 0,0 1 1,0 1-1,0-1 0,0 2 1,-7 2-111,-14 9 102,0 1 1,-10 9-103,22-14 30,12-7-22,0 0-1,1 0 0,-1 0 1,1 1-1,-1 1-7,5-5 0,0-1 1,1 1-1,-1-1 0,0 1 1,1 0-1,-1-1 1,1 1-1,-1 0 0,1-1 1,-1 1-1,1 0 0,0 0 1,-1 0-1,1-1 1,0 1-1,0 0 0,-1 0 1,1 0-1,0 0 0,0 0 1,0-1-1,0 1 1,0 0-1,0 0 0,0 0 1,1 0-1,-1 0 0,0-1 1,0 1-1,1 0 1,-1 0-1,0 0 0,1-1 1,-1 1-1,1 0 0,-1 0 1,1-1-1,-1 1 1,1-1-1,0 1 0,-1 0 1,1-1-1,0 1 0,-1-1 1,1 1-1,8 3 5,0-1 0,-1 0 0,1 0 1,0-1-1,1 0 0,-1 0 0,0-1 0,9 0-5,0 1 12,25 2 10,18 3 16,9 4-38,-52-7 3,-1 0 0,1 1 0,-1 1 1,-1 0-1,1 1 0,2 3-3,-15-8 0,0 0 0,-1 0 0,1 1 0,0-1 0,-1 1 0,0 0 0,1 0 0,-1 0 0,0 0 0,-1 1 0,1-1 0,-1 1 0,1 0 0,-1 0 0,0 0 0,0 0 0,-1 0 0,1 0 0,0 4 0,-2-3 1,0 0 1,0 0-1,0 0 0,0 0 0,-1 0 0,0 0 0,0 0 0,0-1 0,0 1 0,-1 0 0,0-1 0,0 1 0,0-1 0,-1 1 0,0-1 0,1 0 0,-2 1-1,-5 6 10,0-1-1,-1 0 0,0-1 1,0 0-1,-1-1 0,0 0 1,-1 0-1,0-1 0,0-1 0,0 0 1,-1-1-1,0 0 0,-5 1-9,-15 3 44,-1-1 0,0-1 0,0-2 0,-25 0-44,53-4 18,-1-1 1,1 0-1,0 0 0,0-1 1,-1 0-1,1 0 1,-5-1-19,11 2-12,-1 0 0,1 0 1,0 0-1,0-1 0,0 1 0,-1 0 0,1 0 1,0 0-1,0 0 0,0 0 0,-1 0 0,1 0 1,0 0-1,0 0 0,0-1 0,-1 1 0,1 0 1,0 0-1,0 0 0,0 0 0,0-1 1,-1 1-1,1 0 0,0 0 0,0 0 0,0 0 1,0-1-1,0 1 0,0 0 0,0 0 0,0-1 1,0 1-1,0 0 0,0 0 0,0 0 0,0-1 1,0 1-1,0 0 0,0 0 0,0-1 0,0 1 1,0 0-1,0 0 0,0 0 0,0-1 1,0 1-1,0 0 12,9-7-569,15-2 161</inkml:trace>
  <inkml:trace contextRef="#ctx0" brushRef="#br0" timeOffset="1676.168">2052 528 7042,'-10'-3'400,"0"1"0,1 0 0,-1 0 0,0 1 0,0 0 0,0 1 0,0 0 0,0 1 0,0 0 0,1 0 0,-1 1 0,0 1 0,1-1 0,-1 1 0,-3 3-400,9-5 50,-1 1-1,0 1 0,1-1 1,0 0-1,0 1 1,0 0-1,0 0 1,0 1-1,0-1 1,1 1-1,-1-1 1,1 1-1,0 0 0,0 0 1,1 1-1,-1-1 1,1 0-1,0 1 1,0 0-1,1-1 1,-1 1-1,1 0 1,0 0-1,0 0 0,1 0 1,-1 0-1,1 0 1,0 0-1,0 0 1,1 0-1,0 2-49,1-1 31,0 0 0,0 0 0,0 0 1,1 0-1,0-1 0,0 1 0,0-1 0,1 0 0,0 0 0,0 0 0,0 0 1,1-1-1,-1 0 0,1 0 0,0 0 0,0 0 0,1-1 0,-1 0 0,1 0 1,0 0-32,16 8 116,1-2 0,0 0 0,0-2 0,14 3-116,-13-4 115,1-1 1,0-2-1,0 0 0,0-1 1,7-2-116,-22 0 30,0-1 0,1 0 1,-1 0-1,0-1 1,0 0-1,0-1 0,0 0 1,-1-1-1,1 0 0,-1 0 1,0-1-1,0 0 0,0-1 1,1-1-31,-8 5 6,1 1 1,-1-1 0,1-1 0,-1 1-1,0 0 1,0-1 0,0 1 0,0-1 0,0 1-1,-1-1 1,1 0 0,-1 0 0,1 0-1,-1 0 1,0 0 0,0 0 0,-1 0 0,1 0-1,-1 0 1,1 0 0,-1-1 0,0 1 0,0 0-1,-1 0 1,1 0 0,-1-1 0,1 1-1,-1 0 1,0 0 0,0 0 0,0 0 0,-1 0-1,1 1 1,-2-3-7,-2-3 9,-1 1 1,1-1-1,-2 1 1,1 1-1,-1-1 0,0 1 1,-1 0-1,1 1 0,-1 0 1,-8-5-10,-9-2 3,-1 0 1,1 2-1,-2 1 1,-26-6-4,-7 3 452,-43-3-452,74 12 34,20 4 662,13 4 2052,20 5-1179</inkml:trace>
  <inkml:trace contextRef="#ctx0" brushRef="#br0" timeOffset="2213.478">2564 606 4113,'-42'-57'2259,"41"56"-2130,1 1 0,-1-1 0,1 0 0,-1 1 0,0-1 0,1 0 0,-1 1 0,0-1 0,1 1 0,-1-1 1,0 1-1,0-1 0,1 1 0,-1 0 0,0-1 0,0 1 0,0 0 0,0-1-129,0 2 49,1-1 1,-1 0-1,1 0 1,0 0-1,-1 0 1,1 0-1,0 1 1,-1-1-1,1 0 0,-1 0 1,1 1-1,0-1 1,0 0-1,-1 0 1,1 1-1,0-1 1,0 0-1,-1 1 1,1-1-1,0 1 1,0-1-1,0 0 1,-1 1-1,1-1 0,0 1-49,-3 22 1086,6-10-692,0 0 0,1 0-1,1 0 1,0-1 0,1 0 0,6 11-394,-4-7 321,0-1 1,-1 2-1,-1-1 1,1 5-322,-6-16 66,0 0 1,0 0 0,-1 0-1,1 0 1,-1 0 0,0 0-1,0-1 1,-1 1 0,0 0-1,0 0 1,0 0 0,0 0 0,0-1-1,-1 1 1,0-1 0,0 1-1,-1 0-66,3-5 24,0 1 0,0-1 0,0 1 0,-1-1 0,1 0-1,0 1 1,0-1 0,-1 1 0,1-1 0,0 1 0,0-1 0,-1 0-1,1 1 1,-1-1 0,1 0 0,0 1 0,-1-1 0,1 0 0,-1 1-1,1-1 1,-1 0 0,1 0 0,-1 0 0,1 1 0,-1-1-1,1 0 1,-1 0 0,1 0 0,-1 0 0,1 0 0,-1 0 0,1 0-1,-1 0 1,1 0 0,-1 0 0,1 0 0,-1 0 0,1 0 0,-1-1-1,1 1 1,-1 0 0,1 0 0,-1-1 0,1 1 0,-1 0-1,1 0 1,0-1 0,-1 1 0,1-1 0,0 1 0,-1 0 0,1-1-1,0 1 1,-1-1 0,1 1 0,0-1 0,0 1 0,-1 0 0,1-1-1,0 0-23,-2-2 118,0-1 0,0 0-1,0 0 1,1 0-1,0 0 1,-1-5-118,0-2 44,1-1 0,0 1 0,1-1 0,1 1 0,0-1 0,0 1 0,1 0 1,0-1-1,1 1 0,1 0 0,-1 0 0,2 1 0,0-1 0,0 1 0,0 0 0,2 0 0,-1 1 0,3-3-44,-2 4-84,-1 0-1,2 1 0,-1 0 0,1 0 0,0 1 0,0 0 0,1 0 0,0 1 0,0 0 1,0 1-1,0 0 0,1 0 0,-1 1 0,1 0 0,0 1 0,0 0 0,0 0 0,1 1 1,-1 1-1,8 0 85,28 8-3361,1 4 1148</inkml:trace>
  <inkml:trace contextRef="#ctx0" brushRef="#br0" timeOffset="2734.062">2968 112 7274,'-3'-7'886,"2"4"-571,0 0-1,0 1 1,0-1-1,0 0 1,0 1-1,1-1 1,-1 0-1,1 0 1,0 0-1,0-1-314,3 0 848,3 9-475,3 14-128,-2 8 10,-1 1 0,-2 0 0,0 0 0,-2 0 1,-1 7-256,1 7 320,39 410 2205,-39-482-2008,2 0 1,1 0 0,2 0 0,6-17-518,-7 30 6,1 0-1,1 0 1,0 0 0,2 1 0,-1 1 0,2-1-1,3-2-5,-9 11 0,1 1 0,0 0 0,0 0 0,1 0 0,0 1 0,0 0 0,0 0 0,0 0 0,1 1 0,0 1 0,0-1 0,0 1 0,0 0 0,0 1 0,1 0 0,4-1 0,-2 3-3,1 0 1,-1 0-1,1 1 1,-1 0-1,0 1 1,1 0-1,-1 1 1,0 0-1,0 1 1,-1 0-1,1 1 1,-1 0-1,0 0 1,5 5 2,-6-5-3,-1 1 1,0 0-1,-1 1 1,0-1-1,0 1 0,0 1 1,-1-1-1,0 1 1,0 0-1,-1 0 1,0 1-1,-1 0 0,1 0 1,-2 0-1,1 0 1,-1 1-1,0 1 3,-3-5-1,1 0 1,-1-1-1,0 1 0,0 0 0,-1-1 1,1 1-1,-1 0 0,-1-1 0,1 1 1,-1-1-1,0 1 0,0-1 0,0 0 1,-1 0-1,0 0 0,0 0 0,0 0 1,-1-1-1,1 1 0,-1-1 0,0 0 1,-2 1 0,-8 8 2,-1-2 1,0 0 0,0 0 0,-1-2-1,0 0 1,-5 1-3,-14 7 12,-1-2 1,0-2-1,-5 0-12,28-9 8,0-1 0,0 0-1,0-1 1,0 0 0,-1-1 0,1-1-1,0 0 1,-1-1 0,1 0 0,-9-3-8,17 3-3,1-1 1,-1 0-1,1 0 1,0 0-1,0 0 0,0-1 1,0 0-1,0 0 1,0 0-1,1 0 1,-1 0-1,1-1 3,2 3 84,0 0-1,-1 0 1,1-1-1,0 1 1,1-1-1,-1 1 1,0 0-1,0-1 1,1 1-1,-1-1 1,0 1-1,1-1 0,0 0 1,-1 1-1,1-1 1,0 0-1,0 1 1,0-1-1,0 0 1,0 1-1,0-1 1,0 1-1,1-1 1,-1 0-1,1 1 1,-1-1-1,1 1 1,-1-1-1,1 1 1,0-1-1,0 1 1,0-1-1,0 1 1,0 0-1,1-1-83,2-2 206,0 1 0,0 0-1,0 1 1,1-1 0,-1 1 0,2-1-206</inkml:trace>
  <inkml:trace contextRef="#ctx0" brushRef="#br0" timeOffset="3353.875">3791 644 5313,'0'-1'220,"0"1"-1,1 0 1,-1-1 0,0 1-1,0 0 1,1-1-1,-1 1 1,0 0 0,0 0-1,1-1 1,-1 1-1,0 0 1,1 0 0,-1 0-1,0-1 1,1 1 0,-1 0-1,1 0 1,-1 0-1,0 0 1,1 0 0,-1 0-1,0 0 1,1 0-1,-1 0 1,1 0 0,-1 0-1,0 0 1,1 0-1,-1 0 1,1 0 0,-1 0-220,22 3-65,-14-2 689,17 0-201,0-1 0,0-1 0,-1-2 0,1 0 0,15-5-423,-22 5 113,4-1 39,-1-1-1,18-7-151,-34 10 13,1 0 0,-1 0 0,0-1 0,0 0 0,0 0 0,0 0 0,-1 0 0,1-1 0,-1 0 0,0 0 1,0 0-1,0 0 0,0-2-13,-2 4 5,-1 0 0,0 0 0,0 0 0,0 0 0,0-1 0,0 1 0,0 0 0,-1-1 0,1 1 0,-1 0 0,1-1 0,-1 1 0,0-1 1,0 1-1,0 0 0,0-1 0,-1 1 0,1-1 0,-1 1 0,1 0 0,-1-1 0,0 1 0,0 0 0,0 0 0,0-1 0,0 1 0,0 0 0,-1 0 0,1 0 0,-1 1 1,0-1-1,-1-1-5,0-1 5,-1 1 0,0 0 1,0 0-1,0 0 1,-1 1-1,1-1 0,0 1 1,-1 0-1,0 0 0,0 1 1,1-1-1,-1 1 1,0 0-1,0 0 0,-3 1-5,-8 0 7,0 1-1,0 1 0,0 1 1,1 0-1,-1 1 0,1 0 1,0 2-1,0-1 0,1 2 1,-3 1-7,2 0 11,0 1 1,0 0 0,1 1-1,0 0 1,1 1 0,0 1-1,1 0 1,1 1-1,-5 6-11,13-15 14,-1 0 0,1 1-1,1-1 1,-1 1 0,1 0-1,-1-1 1,1 1 0,1 0-1,-1 1 1,1-1 0,0 0-1,0 0 1,0 1 0,1-1-1,0 0 1,0 1 0,0-1-1,1 0 1,0 1 0,0-1-1,0 0 1,0 0 0,1 0-1,0 0 1,0 0 0,0 0-1,1 0 1,0-1 0,0 1-1,0-1 1,0 0 0,1 0-1,0 1-13,7 6 23,1-1-1,1 0 1,0-1-1,0 0 0,0-1 1,1 0-1,1-1 1,-1-1-1,1 0 1,4 0-23,7 1 67,-1 0-1,1-2 1,0-1 0,0-1 0,25 0-67,-31-3 905,1-1-1,-1-1 1,5-2-905,4-2 1372,26-10-1372,-55 16 2</inkml:trace>
  <inkml:trace contextRef="#ctx0" brushRef="#br0" timeOffset="3783.867">4751 37 5897,'4'-6'740,"-2"3"-295,0 0 0,0-1 0,1 1-1,-1 0 1,1 1 0,0-1 0,0 0-1,0 1 1,0-1 0,0 1-445,-2 3 90,0 0 1,0 0-1,0 0 0,0 0 0,0 0 0,0 0 1,-1 1-1,1-1 0,0 0 0,-1 1 1,1-1-1,-1 0 0,1 1 0,-1-1 1,0 0-1,0 1 0,1 0-90,3 29 581,-3-26-441,6 100 2455,-4 51-2595,0 2 799,0 18-185,-4-153-526,-1-1 1,-1 7-89,-3 38 176,7-56 53,-1-21 17,-2-24 38,-1 26-270,0-1 0,-1 1 0,0 0 0,0 0 0,-1 0 0,0 0 1,0 1-1,-1 0 0,0 0 0,0 1 0,0-1 0,-1 1 0,-3-1-14,0-1 4,-1 2 0,0-1 0,0 1 0,-1 1 0,0 0 0,0 1 0,0 0 0,0 1 0,-3 0-4,-4-1 13,-1 2 0,1 0-1,-1 1 1,1 2-1,-1 0 1,0 0 0,1 2-1,0 0 1,0 2-1,0 0 1,0 1 0,-8 4-13,15-5 46,1 1 0,0 0-1,0 1 1,0 0 0,1 0 0,0 1 0,1 1 0,0-1 0,-1 3-46,6-7 20,1 0 1,0 0-1,0 1 1,0 0-1,0-1 0,1 1 1,0 0-1,0 0 1,0 1-1,0-1 1,1 0-1,0 0 1,0 1-1,0-1 0,1 1 1,0-1-1,0 1 1,0-1-1,1 0 1,0 1-1,0-1 1,1 3-21,1-1 11,-1 0 1,2 0-1,-1-1 1,1 1-1,0-1 1,0 0-1,1 0 1,0 0-1,0-1 1,0 0-1,0 0 1,1 0-1,0-1 1,0 1-1,0-2 1,1 1-1,-1-1 1,1 1-12,13 4 117,0 0 0,0-1 0,0-1 0,1 0 0,19 1-117,9-1 855,15-1-855,59 0 488</inkml:trace>
  <inkml:trace contextRef="#ctx0" brushRef="#br0" timeOffset="4658.669">5268 796 2000,'24'40'1826,"-24"-39"-1629,0-1 1,0 0-1,0 1 0,-1-1 1,1 0-1,0 0 0,0 1 1,0-1-1,0 0 0,0 0 0,-1 1 1,1-1-1,0 0 0,0 0 1,0 1-1,-1-1 0,1 0 1,0 0-1,0 0 0,-1 0 0,1 1 1,0-1-1,0 0 0,-1 0 1,1 0-1,0 0 0,-1 0 0,1 0 1,0 0-1,-1 0 0,1 0 1,0 0-1,-1 0-197,-16 4 3298,6-1-3247,-4 8 177,14-11-225,-5 6 38,-1 0 0,1 1 0,1-1 1,-4 5-42,7-8 23,1-1-1,-1 1 1,1-1 0,-1 1 0,1 0 0,0-1 0,0 1 0,0 0 0,0 0-1,1 0 1,-1 0 0,1 0 0,0 0 0,-1 0 0,1 0 0,1 0 0,-1 0 0,0 0-1,1 1-22,-1-3 11,0-1 0,0 1 0,1 0 0,-1 0-1,0-1 1,1 1 0,-1 0 0,0-1 0,1 1-1,-1 0 1,1-1 0,-1 1 0,1 0 0,-1-1-1,1 1 1,-1-1 0,1 1 0,0-1 0,-1 0-1,1 1 1,0-1 0,-1 1 0,1-1 0,0 0-1,0 0 1,-1 1 0,1-1 0,0 0 0,0 0-1,0 0 1,-1 0 0,1 0 0,0 0 0,0 0-1,-1 0 1,1 0 0,0 0 0,0-1 0,0 1-1,-1 0 1,1 0 0,0-1 0,-1 1 0,1 0-1,0-1 1,-1 1 0,1-1 0,0 1 0,-1-1-1,1 1 1,-1-1-11,5-3 36,0 1 1,0-1-1,-1 0 0,0-1 0,0 1 1,1-1-37,-1-2 17,1 0 0,-1 0 0,0 0 0,-1 0 0,0-1 0,0 0 0,0 1 0,-1-1 0,1-8-17,-3 14 1,1 0 1,-1-1-1,1 1 1,-1 0-1,0 0 1,0 0-1,0 0 1,0 0-1,-1 0 1,1 0-1,-1-1 1,1 1-1,-1 0 1,0 0-1,1 0 1,-1 0-1,0 1 1,0-1-1,0 0 1,-1 0-1,1 1 1,0-1-1,-1 0 1,1 1-1,-1-1 1,0 1-1,1 0 1,-1 0-1,0-1 1,0 1-1,1 0 1,-1 0-1,0 1 1,0-1-1,0 0 1,0 1-1,-1-1 1,1 1-1,0 0 1,-2-1-2,-1 1 1,-1 1 0,0-1 0,1 1 0,-1 0 0,1 0-1,0 1 1,-1-1 0,1 1 0,0 0 0,0 1 0,0-1 0,0 1 0,0 0 0,1 0 0,-1 1 0,1-1 0,0 1-1,0 0 1,0 0 0,1 0 0,-1 1 0,1-1 0,0 1 0,0 0 0,0 3-1,1-5 1,0 0 0,0 0 0,1 0 0,0 1 0,0-1 0,0 0 1,0 1-1,0-1 0,1 1 0,-1-1 0,1 1 0,0-1 0,0 1 0,0-1 0,0 1 0,1 0 0,0-1 0,0 0 1,0 1-1,0-1 0,0 1 0,0-1 0,1 0 0,0 0 0,-1 0 0,1 0 0,1 0 0,-1 0 0,0-1 1,1 1-1,-1 0 0,1-1 0,0 0 0,-1 0 0,1 0 0,0 0 0,1 0 0,-1-1 0,3 2-1,0-1 3,0 1 1,0-2-1,0 1 0,1-1 0,-1 0 0,0 0 1,1 0-1,-1-1 0,0 0 0,1 0 0,-1-1 0,1 0-3,-5 1 3,1 0 0,-1-1 0,1 0 0,-1 1 0,0-1 0,1 0 0,-1 0 0,0 0 0,1-1 0,-1 1 0,0 0 0,0-1 0,0 0 0,0 1 0,0-1 0,-1 0 0,1 0 0,0 0 0,-1 0 0,1 0 0,-1 0 0,0 0 0,0-1 0,0 1 0,0 0 0,0-1 0,0 1 0,-1-1 0,1 1 0,-1-3-3,1 1 4,-1 0-1,0-1 1,-1 1 0,1-1-1,-1 1 1,1 0-1,-1-1 1,0 1-1,-1 0 1,1 0-1,-1 0 1,0 0 0,0 0-1,0 0 1,-1 0-1,1 1 1,-1-1-1,0 1 1,0 0-1,0 0 1,0 0-1,0 0 1,-1 0 0,0 1-1,1-1 1,-4 0-4,4 1 2,0 1 0,-1-1 0,1 1 0,0 0-1,-1 1 1,1-1 0,0 0 0,-1 1 0,1 0 0,-1 0 0,1 0 0,-1 0 0,1 1 0,-1-1 0,1 1 0,0 0 0,-1 0 0,1 0 0,0 0 0,0 1 0,0-1 0,0 1 0,0 0 0,0 0-1,0 0 1,0 0 0,1 0 0,-1 1 0,1-1 0,0 1 0,-1-1 0,1 1 0,0 0 0,0 0-2,0 1 1,0 0 1,0 0-1,0-1 0,0 1 0,1 0 1,-1 4-2,1-7 1,1 0 0,0 0 0,0-1 0,-1 1 0,1 0 0,0 0 0,0 0 0,0-1 0,0 1 0,0 0 0,0 0-1,0-1 1,1 1 0,-1 0 0,0 0 0,0-1 0,0 1 0,1 0 0,-1 0 0,0-1 0,1 1 0,-1 0 0,1-1 0,-1 1 0,1-1 0,-1 1 0,1 0 0,-1-1 0,1 1 0,0-1 0,-1 0 0,1 1 0,-1-1 0,1 1 0,0-1 0,0 0 0,-1 1 0,1-1 0,0 0 0,0 0 0,-1 0 0,1 0-1,6 1 276,0-1-1,-1 1 1,1-2-1,0 1 1,-1-1-1,1 0 1,-1 0-1,1-1 0,-1 0 1,0 0-1,6-3-275,-11 4 101,1 0 0,-1 0-1,0-1 1,0 1 0,0 0-1,0-1 1,-1 1-1,1 0 1,0-1 0,0 1-1,-1-1-100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7:33.20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1104 190 2553,'74'-87'1732,"-59"64"3249,-14 23-4794,-1-1 0,0 1-1,0-1 1,1 0 0,-1 0-1,0 1 1,0-1 0,0 0-1,0 1 1,0-1 0,1 0-1,-1 0 1,-1 1 0,1-1-1,0 0 1,0 1 0,0-2-187,-1 1 135,0 0 1,0 0-1,0 1 0,0-1 1,0 0-1,0 0 0,0 1 1,0-1-1,0 0 0,0 1 1,-1-1-1,1 1 0,0 0 1,0-1-1,-1 1 0,1 0 1,0 0-1,-1 0-135,-19-7-72,1-6 217,15 9-90,-1-1 0,0 2-1,-1-1 1,1 1 0,-1 0 0,1 0-1,-1 0 1,0 1 0,-6-1-55,-3 1 74,-1 1 1,0 0-1,1 2 1,-1 0-1,0 0 0,1 2 1,0 0-1,-1 1 1,1 0-1,1 2 0,-1 0 1,1 0-1,-11 7-74,-13 9 29,1 2-1,1 2 1,1 1 0,-14 16-29,26-22 10,1 1 0,1 2 0,-4 6-10,15-15 8,0 0 1,1 0-1,0 1 0,1 0 0,1 1 1,-1 6-9,7-20 1,1 1 0,0 0 0,0 0 0,0-1 1,0 1-1,1 0 0,0 0 0,-1 0 0,2 0 1,-1 0-1,0-1 0,1 1 0,-1 0 0,1 0 1,0 0-1,0-1 0,1 1 0,-1 0 0,1-1 0,0 1 1,0-1-1,0 0 0,0 0 0,1 0 0,-1 0 1,1 0-1,-1 0 0,1 0 0,0-1 0,0 0 1,1 1-2,7 4 7,1-1 0,-1 1 1,1-2-1,0 0 0,1 0 1,-1-1-1,1-1 1,10 1-8,168 25 46,-83-14-28,9 6-18,-49-5 4,-1 2 1,0 4 0,59 27-5,-110-41-1,-1 0 0,0 1 0,0 0 0,-1 1 0,0 1 0,-1 0 0,0 1 0,-1 0 0,0 1 0,-1 1 0,2 3 1,-9-11 32,0 1 0,0-1-1,-1 1 1,0 0 0,0 0 0,0 0 0,-1 0 0,0 1-1,-1-1 1,0 0 0,0 1 0,0-1 0,-1 1 0,0-1-1,0 1 1,-1-1 0,0 1 0,-1-1 0,1 1-1,-1-1 1,-1 0 0,1 0 0,-1 0 0,-1 0 0,1-1-1,-5 6-31,-4 7 164,-1-1-1,-2-1 1,1 0-1,-2-1 0,0 0 1,-1-2-1,-1 0 0,-5 3-163,-4 1 154,-1-2 0,-1-1 0,0-1 0,-1-1 0,-18 3-154,-4-1 89,-1-2 0,0-3-1,-1-2 1,0-2-1,0-3 1,-43-3-89,72-1 32,-1 0-1,1-2 1,0-1-1,-2-2-31,19 5-56,1-1-1,1 0 1,-1-1 0,0 0 0,1 0-1,-1 0 1,1-1 0,0 0-1,0 0 1,0 0 0,1-1-1,-1 0 1,1 0 0,0 0-1,1-1 1,-3-3 56,5 6-103,0-1 0,0 1 0,0-1 0,1 1 0,0-1 0,-1 0 0,1 0-1,1 1 1,-1-1 0,0-3 103,1 3-83,1-1 0,-1 0 0,1 1 0,0-1-1,1 1 1,-1-1 0,1 1 0,0-1 83</inkml:trace>
  <inkml:trace contextRef="#ctx0" brushRef="#br0" timeOffset="914.123">1972 638 3817,'0'-4'603,"0"-6"1472,0 1 1,1-1-1,0 1 0,1-5-2075,-2 13 626,0 1-83,2 9 335,5 44-314,-2 1 0,-2 48-564,-3-48 185,3 1-1,10 53-184,-10-88 20,2-1 0,0 1 0,1-1 0,1 0 0,1 0 0,3 3-20,-8-17 10,0 0 0,1 0 0,-1 0 0,1 0 0,0-1 0,0 1 0,1-1 0,-1 0 0,1-1 0,3 3-10,-4-4 13,-1 0-1,1 0 1,0-1-1,0 0 1,-1 1-1,1-1 1,0-1 0,0 1-1,0 0 1,0-1-1,0 0 1,1 0 0,-1 0-1,0-1 1,0 1-1,3-2-12,0 0 26,-1 0-1,1-1 1,-1 0-1,0 0 1,0-1-1,0 0 0,0 0 1,-1 0-1,1 0 1,-1-1-1,2-3-25,9-9 156,0-1 0,9-16-156,-10 14 106,-2-1 0,0 0 0,-1-1-1,-2-1 1,0 0 0,-1 0 0,-1-1-1,-1 0 1,-2 0 0,0-1 0,-2 0 0,0 1-1,-2-14-105,1-133 348,14 212-390,-5-5 32,7 26 0,25 54 10,-34-95 5,2-1-1,0 1 0,2-2 1,0 1-1,1-2 0,0 0 0,6 3-4,-4-5-321,0-1-1,2 0 0,0-2 0,1 0 0,0-1 1,0-1-1,2-1 0,-1 0 0,1-2 0,16 5 322,36 0-1228</inkml:trace>
  <inkml:trace contextRef="#ctx0" brushRef="#br0" timeOffset="1758.911">3109 693 5521,'-1'-3'431,"-8"-32"3883,5 26-2052,6 22-478,9 35-1307,3-1-1,13 31-476,-7-19 214,5 26-214,-20-67 73,-2 1 0,0 0 0,-1 0 0,-1 0 0,-1 1 0,-1 12-73,-7 1 365,8-33-358,0 0 0,0 0-1,0 0 1,0 0-1,0 0 1,0 0-1,0 1 1,0-1-1,0 0 1,0 0 0,0 0-1,0 0 1,-1 0-1,1 0 1,0 0-1,0 1 1,0-1-1,0 0 1,0 0 0,0 0-1,0 0 1,0 0-1,0 0 1,0 0-1,0 0 1,0 0 0,-1 1-1,1-1 1,0 0-1,0 0 1,0 0-1,0 0 1,0 0-1,0 0 1,0 0 0,-1 0-1,1 0 1,0 0-1,0 0 1,0 0-1,0 0 1,0 0-1,0 0 1,-1 0 0,1 0-1,0 0 1,0 0-1,0 0 1,0 0-1,0 0 1,0 0 0,-1 0-1,1 0 1,0 0-1,0-1 1,0 1-1,0 0 1,0 0-7,-2-20 371,5-111 389,15-93-760,-16 203 2,2 0 0,1 1-1,0-1-1,-3 14-4,1-1 0,0 1 0,0-1-1,1 1 1,-1 0 0,2 1 0,-1-1-1,1 1 1,2-4 4,-4 8-4,-1 0-1,0 1 1,1-1-1,-1 1 1,1-1-1,-1 1 1,1 0 0,0 0-1,-1 0 1,1 0-1,0 0 1,0 0-1,0 1 1,0 0-1,0-1 1,0 1 0,-1 0-1,1 1 1,0-1-1,2 1 5,4 0-12,1 1 1,-1 1-1,1 0 0,-1 0 0,3 2 12,9 5-13,-1 0 0,0 2 0,0 1 0,-2 0 0,1 1 0,7 9 13,17 18-26,32 41 26,-73-80 0,18 20 12,0 2 1,-2 0-1,-1 1 0,8 16-12,-24-36 71,-3-4 78,-4-11 396,4-10-523,0 0 0,1 0 0,1 0 0,1 0 0,1 0 0,0 0 0,2 0 0,0 0 0,2-1-22,-3 10-2,0-1 1,1 1-1,1 0 1,-1 0-1,2 1 1,0 0-1,0 0 1,1 0 0,0 0-1,0 1 1,1 1-1,1-1 1,-1 1-1,1 0 1,1 1-1,3-2 2,-8 7-5,-1-1-1,1 1 1,1 0-1,-1 0 1,0 1-1,0-1 0,1 1 1,-1 0-1,0 1 1,1-1-1,-1 1 1,1 0-1,-1 1 1,1-1-1,-1 1 1,0 0-1,1 0 1,-1 1-1,0 0 0,4 1 6,-2 0-7,-1 1 0,0-1 0,0 1-1,0 0 1,-1 0 0,1 1-1,-1 0 1,0 0 0,0 0 0,-1 1-1,0-1 1,0 1 0,0 0 0,0 0-1,2 7 8,2 10 6,0 1 0,-2 0 0,-1 0 1,0 1-1,-2 2-6,-1-6-188,1-1 1,1 0 0,0 0 0,2 0 0,0-1 0,1 0-1,2 0 1,3 6 187,11 5-471</inkml:trace>
  <inkml:trace contextRef="#ctx0" brushRef="#br0" timeOffset="2523.654">4523 582 7514,'-1'55'6253,"0"-28"-5966,0 0 0,2 1 0,1-1 1,1 0-1,2 0 0,3 12-287,15 28 84,-9-26 255,9 41-339,-23-82 7,0 1 1,0-1 0,0 0-1,0 0 1,0 1 0,0-1-1,0 0 1,0 0 0,0 1 0,0-1-1,0 0 1,0 0 0,1 0-1,-1 1 1,0-1 0,0 0-1,0 0 1,0 1 0,0-1-1,0 0 1,0 0 0,1 0-1,-1 1 1,0-1 0,0 0-1,0 0 1,0 0 0,1 0-1,-1 0 1,0 1 0,0-1 0,1 0-1,-1 0 1,0 0 0,0 0-1,0 0 1,1 0 0,-1 0-1,0 0 1,0 0 0,1 0-8,5-9 325,4-20 91,-7 2-307,0-1 0,-2 1 0,-1 0 0,-2-21-109,0-26 57,2 49-47,0-4-2,1 1 0,2-7-8,-2 26-5,1 1-1,-1 0 1,2 1 0,-1-1 0,1 0 0,0 1-1,0-1 1,1 1 0,5-7 5,-8 11-5,1 1 0,0-1 0,0 1-1,0 0 1,0-1 0,0 1 0,0 0 0,1 0 0,-1 1-1,1-1 1,-1 0 0,1 1 0,0-1 0,0 1 0,-1 0-1,1 0 1,0 0 0,0 0 0,0 1 0,0-1 0,0 1 0,0 0-1,0 0 1,0 0 0,1 0 0,-1 0 0,0 1 0,0-1-1,0 1 1,0 0 0,-1 0 0,1 0 0,0 0 0,0 1-1,0-1 1,-1 1 0,1-1 0,1 2 5,8 6-16,0 1 0,0 0 1,-1 1-1,0 0 0,-1 1 0,8 11 16,67 79-22,-50-62 26,-1 2 1,-2 1-1,4 12-4,-33-49 7,0-1 0,0 1-1,-1 0 1,0 1 0,0 1-7,-2-7 14,1 0 0,-1 0 0,1 0 0,-1 0 0,0 0 0,0 0 0,0 0-1,1 0 1,-1 1 0,0-1 0,0 0 0,-1 0 0,1 0 0,0 0 0,0 0 0,0 0 0,-1 0 0,1 1 0,-1-1 0,1 0 0,-1 0 0,1 0 0,-1 0 0,1-1-1,-1 1 1,0 0 0,1 0 0,-1 0 0,0 0 0,0-1 0,0 1 0,-1 0-14,2-1 13,0 0 0,-1 0-1,1 0 1,-1 0 0,1 0 0,-1 0-1,1 0 1,0 0 0,-1 0 0,1 0-1,-1 0 1,1 0 0,0-1 0,-1 1-1,1 0 1,-1 0 0,1 0 0,0-1-1,-1 1 1,1 0 0,0-1 0,-1 1-1,1 0 1,0-1 0,0 1 0,-1 0-1,1-1 1,0 1 0,0 0 0,0-1-1,-1 1 1,1-1 0,0 1 0,0-1-1,0 1 1,0 0 0,0-1 0,0 1-1,0-1-12,-2-18 175,3 2-146,0 1 0,2-1 0,0 1 0,1 0 0,1 0 0,0 0 0,1 0-1,0 1 1,2 0 0,0 0 0,0 1 0,6-6-29,-6 7-5,2 0-1,0 1 1,0 0 0,1 1-1,0 0 1,1 1 0,0 0-1,1 1 1,0 0 0,8-3 5,-19 11-4,-1 0 0,1 0 1,0 1-1,0-1 0,0 1 0,0-1 1,0 1-1,0 0 0,1 0 1,-1 0-1,0 0 0,0 0 0,0 0 1,0 0-1,0 1 0,0-1 1,0 1-1,0 0 0,1 0 4,1 1-5,-1 0 0,0 0-1,0 0 1,0 1 0,-1-1 0,1 1-1,0-1 1,-1 1 0,0 0 0,2 3 5,4 6-12,-1 1 0,-1 1 1,0-1-1,-1 1 0,0 1 12,24 82-7,-19-55-361,3-2-1,1 0 1,5 6 368,2-1-393</inkml:trace>
  <inkml:trace contextRef="#ctx0" brushRef="#br0" timeOffset="3228.053">6281 783 4961,'-1'-11'890,"0"0"0,0 0-1,-1 0 1,-1 0 0,0 0-1,0 1 1,-1-1 0,-1 1 0,1 0-1,-4-3-889,5 6 263,-1 0 0,-1 1-1,1-1 1,-1 1 0,0 0-1,0 1 1,-1-1 0,0 1-1,0 0 1,0 1 0,-1-1-1,1 1 1,-1 0 0,0 1-1,0 0-262,2 1 43,0 1-1,-1 0 1,1 1-1,0-1 1,0 1-1,-1 0 1,1 0-1,0 1 1,0 0-1,0 0 1,-1 0-1,1 0 1,0 1-1,0 0 1,1 0-1,-1 0 1,0 0-1,1 1 1,-1 0-1,1 0 1,0 0-1,0 1 1,-1 0-43,-5 5 0,1 0 0,0 1 0,0 0 0,1 1 1,1-1-1,0 1 0,0 1 0,-4 11 0,3-2-4,1 2 0,1-1 0,1 1-1,1-1 1,1 1 0,2 1 0,0-1-1,1 0 1,1 0 0,1 0 0,4 17 4,-5-34-1,1 1 1,0 0 0,0-1-1,0 0 1,1 1 0,0-1-1,0 0 1,0 0 0,1 0 0,0-1-1,0 1 1,0-1 0,1 0-1,0 0 1,0-1 0,0 1-1,1-1 1,3 2 0,-4-3 3,0-1-1,1 1 1,-1-1-1,1-1 1,-1 1 0,1-1-1,0 0 1,-1 0 0,1 0-1,0-1 1,0 0-1,-1 0 1,1-1 0,0 1-1,0-1 1,-1-1 0,1 1-1,-1-1 1,1 0-1,-1 0 1,5-3-3,-2 1 10,0 0 1,0-1-1,0 0 1,-1 0-1,0-1 1,0 0-1,0 0 1,-1 0-1,0-1 0,0 0 1,0-1-1,-1 1 1,-1-1-1,1 0 1,-1 0-1,0 0 0,-1-1 1,0 1-1,0-1 1,-1 0-1,0 0 1,-1 0-1,0 0 1,0 0-1,-1 0 0,0 0 1,0 0-1,-1 0 1,-1-1-11,-15-62 66,11 53-54,1-1-1,1 1 0,1-1 0,1 1 0,0-2-11,2 21-1,0-1-1,0 1 0,0 0 0,0 0 0,-1-1 1,1 1-1,0 0 0,0-1 0,0 1 0,0 0 0,0-1 1,0 1-1,0 0 0,0 0 0,1-1 0,-1 1 0,0 0 1,0-1-1,0 1 0,0 0 0,0-1 0,0 1 1,1 0-1,-1 0 0,0-1 0,0 1 0,0 0 0,1 0 1,-1 0-1,0-1 0,0 1 0,0 0 0,1 0 1,-1 0-1,0 0 0,1-1 0,-1 1 0,0 0 0,0 0 1,1 0 1,10 9-49,12 23-1,-23-31 48,29 45 140,1-2 0,30 33-138,-44-60-364,1 0-1,1 0 1,7 4 364,-12-12-1020,0 0 1,1 0-1,0-1 1,1-1-1,6 2 1020,31 7-2003</inkml:trace>
  <inkml:trace contextRef="#ctx0" brushRef="#br0" timeOffset="3739.759">6778 739 6217,'-29'-59'2946,"11"21"2577,48 102-5390,-2 1 1,-4 2-1,1 12-133,4 37 1576,-21-157 853,-6-9-1859,0 0-205,2 0 1,2 0-366,-3 33 16,1 0 0,0 1-1,1-1 1,1 1 0,1 0 0,0 1 0,8-14-16,-7 16-14,1 1 0,0 0 1,0 1-1,1 0 0,1 0 0,0 1 0,0 1 1,1-1-1,7-3 14,-14 10-127,1-1 1,0 1-1,0 0 1,1 1-1,-1-1 0,0 1 1,1 0-1,0 1 1,-1 0-1,1 0 1,0 0-1,0 1 1,-1 0-1,1 0 0,0 1 1,0-1-1,-1 2 1,1-1-1,0 1 1,-1 0-1,0 0 0,1 1 127,37 22-702</inkml:trace>
  <inkml:trace contextRef="#ctx0" brushRef="#br0" timeOffset="4092.385">7460 552 8098,'95'-76'3336,"-79"80"-1999,1 8-161,3 13-136,2 8-248,0 8-288,2 5-111,-2-2-137,-1 1-88,3-7-88,1-3-8,3-9-16,3-5 200,2-7-624,-1-2-424,3-7 551</inkml:trace>
  <inkml:trace contextRef="#ctx0" brushRef="#br0" timeOffset="4427.553">8295 248 9274,'0'-9'3609,"-5"11"-2489,6 10-304,-6 19-248,-6 5-88,2 25-144,-9 13-55,0 13-121,0 9-24,-7 0-56,-2 1-16,-2 2-24,-2-2-8,3 4 16,5 1 152,2-16-392,2-5-368,7-14 399</inkml:trace>
  <inkml:trace contextRef="#ctx0" brushRef="#br0" timeOffset="5864.481">43 2122 2000,'-15'-10'284,"12"9"-129,0-1 0,0 0 0,1 0 0,-1 0 0,1 0 0,-1 0 0,1 0 0,0 0 0,0-1 0,0 0-155,1 3 40,1 0 0,0-1-1,0 1 1,0 0 0,0-1-1,0 1 1,0 0-1,0-1 1,0 1 0,0 0-1,0-1 1,1 1 0,-1 0-1,0 0 1,0-1 0,0 1-1,0 0 1,0-1 0,1 1-1,-1 0 1,0 0-1,0-1 1,0 1 0,1 0-1,-1 0 1,0-1 0,0 1-1,1 0 1,-1 0 0,0 0-1,0 0 1,1-1 0,-1 1-40,25-7 1734,15 2 428,0 1-1,29 2-2161,-19 1 569,32 2-4,36 6-565,-3 0 18,505-4 561,-267-5-483,50-10-53,-26 0-5,122 25 17,-281-7 28,-1-9 1,148-24-84,203-26 49,-459 44-41,252-15 7,-72 16-4,412-5 19,-487 16-18,78-1 7,229-6-1,-343-1 22,157-27-40,327-46 54,-195 58-34,-259 15-15,465-1 1090,-525 6-983,49 7 311,-169-7-349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7:54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1 333 7050,'27'-71'2665,"-27"71"-2630,0-1-1,0 1 1,0 0-1,0 0 0,1 0 1,-1 0-1,0 0 1,0 0-1,0 0 0,0 0 1,0 0-1,0 0 1,0-1-1,0 1 0,0 0 1,1 0-1,-1 0 1,0 0-1,0 0 0,0 0 1,0 0-1,0 0 1,0 0-1,0 0 0,1 0 1,-1 0-1,0 0 0,0 0 1,0 0-1,0 0 1,0 0-1,0 0 0,0 0 1,1 0-1,-1 0 1,0 0-1,0 1 0,0-1 1,0 0-1,0 0 1,0 0-1,0 0 0,0 0 1,0 0-1,1 0 1,-1 0-1,0 0 0,0 0 1,0 0-1,0 1-34,7 8 953,10 21-236,-10-17-350,2 1-118,3 6 117,0 0 0,-1 1 0,-1 0 0,-1 0 0,4 20-366,-12-41 25,-1 3 34,1-1 0,-1 1-1,1-1 1,0 1 0,0-1 0,0 0 0,0 1 0,0-1 0,0 0-1,1 0 1,-1 0 0,1 1-59,-1-4 17,-1 1 1,1 0-1,-1-1 0,1 1 0,-1 0 0,0-1 1,1 1-1,-1-1 0,1 1 0,-1-1 0,0 1 1,0-1-1,1 1 0,-1-1 0,0 1 0,0-1 1,1 1-1,-1-1 0,0 0 0,0 1 0,0-1 1,0 1-1,0-1 0,0 1 0,0-1-17,5-24 216,-4 17-155,0-8-14,0 0 0,-1 0 0,-1 0 0,0 0 0,-1 0 0,-1 0 0,0 0 0,-2-1-47,-1-8 149,2 0-1,-2-20-148,6 37 40,0 0 0,0-1 0,1 1 0,0 0 0,0 0 0,1-1-1,0 1 1,0 0 0,1 0 0,2-3-40,-3 7 4,0 0 1,0 0-1,0 1 0,0-1 0,1 0 0,0 1 1,0 0-1,0 0 0,0 0 0,0 0 0,1 0 1,-1 1-1,1-1 0,0 1 0,-1 0 0,1 0 1,0 0-1,0 1 0,1-1 0,-1 1 0,0 0 0,0 0 1,1 1-1,-1-1 0,2 1-4,1 0-2,1 1 0,-1-1-1,0 1 1,0 1 0,0 0-1,0 0 1,0 0 0,0 1 0,-1 0-1,1 0 1,-1 0 0,0 1-1,0 0 1,0 0 0,3 3 2,2 4 9,1 1 1,-2 0-1,0 0 0,0 1 0,-1 0 1,0 1-1,-2 0 0,1 0 1,2 10-10,1 2 131,-2 2 1,-1-1 0,-2 1 0,4 28-132,-5-22 149</inkml:trace>
  <inkml:trace contextRef="#ctx0" brushRef="#br0" timeOffset="598.054">860 120 6977,'-2'-4'520,"0"0"-1,0 1 1,0 0-1,-1 0 1,1-1-1,-1 1 1,0 1-1,0-1 1,0 0-1,0 1 1,-1-1-1,-1 0-519,0 1 296,1 0 1,-1 0-1,0 0 0,0 0 0,1 1 0,-1 0 1,0 0-1,-1 0 0,-2 0-296,3 1 87,-1 0 0,0 0 0,0 1 1,0 0-1,0 0 0,1 0 0,-1 0 0,0 1 0,1 0 0,-1 0 1,1 1-1,0-1 0,0 1 0,0 0 0,0 1 0,0-1 0,-1 3-87,-3 3 28,0 0 1,1 1-1,0 0 0,1 0 0,0 1 0,1 0 0,0 0 0,1 1 0,0 0 0,1-1 0,0 2 0,0-1 0,1 4-27,2-9 1,0-1 0,1 1 1,-1-1-1,2 0 0,-1 1 1,1-1-1,-1 1 1,2-1-1,-1 0 0,1 0 1,0 0-1,0 0 0,1 0 1,-1 0-1,2 0 1,-1-1-1,0 1 0,1-1 1,0 0-1,0 0 1,1-1-1,-1 1 0,1-1 1,0 0-1,0 0 0,0 0 1,2 0-3,3 1 5,0 0 0,1 0-1,-1-1 1,1 0 0,0-1 0,0 0 0,0-1 0,1 0 0,-1-1-1,1 0 1,-1-1 0,1 0 0,-1-1 0,0 0 0,6-2-5,-10 1 4,1 1 0,-1-2 0,0 1 0,0-1 0,0 0 0,0 0 0,0-1 1,0 0-1,-1 0 0,6-6-4,-8 7 6,0-2-1,0 1 1,0 0 0,-1-1 0,1 0 0,-1 1 0,0-1-1,-1-1 1,1 1 0,-1 0 0,0-1 0,0 1 0,-1-1-1,0 1 1,1-3-6,-2 2 7,0-1 0,0 1 0,-1 0 0,1-1-1,-1 1 1,-1 0 0,1 0 0,-1 0 0,0 0 0,0 0-1,-1 0 1,0 1 0,0-1 0,0 1 0,-1 0 0,-3-4-7,-5-7 12,-2 1 1,0 0 0,0 1-1,-10-6-12,14 11-20,0 2 1,-1-1-1,0 1 0,0 1 1,-1 0-1,-9-3 20,18 8-104,0-1 1,0 1-1,-1 0 0,1 0 1,-1 1-1,1-1 0,-1 1 0,1-1 1,-1 1-1,1 0 0,-1 1 1,1-1-1,-1 0 0,1 1 1,-1 0-1,1 0 0,0 0 1,-1 0-1,1 1 0,0-1 1,0 1-1,0 0 0,0 0 1,0 0-1,0 0 0,-1 2 104,-9 13-660</inkml:trace>
  <inkml:trace contextRef="#ctx0" brushRef="#br0" timeOffset="1065.178">1162 68 8810,'-1'0'135,"0"0"0,0 0 0,1 0 0,-1 0 0,0 1 0,1-1 0,-1 0 0,0 0 0,1 1 0,-1-1 0,0 0 0,1 1 0,-1-1 0,1 1 0,-1-1 0,1 1 0,-1-1-1,1 1 1,-1-1 0,1 1 0,-1 0 0,1-1 0,-1 1 0,1-1 0,0 1 0,0 0 0,-1-1 0,1 1 0,0 0 0,0 0 0,0-1 0,0 1 0,0 0 0,0-1 0,0 1 0,0 0 0,0 0 0,0-1 0,0 2-135,2 34 227,-2-34-22,6 39 170,3-1 0,11 33-375,-8-31 414,-2 0 1,2 18-415,-12-59 25,3 14 559,-2-15 5,2-12 260,1-31-647,-1-1-1,-3 1 1,-1 0 0,-5-27-202,3 46 23,-1-3 16,1 0 0,1 0 0,2-20-39,0 45 0,0 1 1,0-1-1,0 1 0,0-1 1,0 1-1,1 0 1,-1-1-1,1 1 0,-1 0 1,1-1-1,-1 1 1,1 0-1,0 0 1,0-1-1,-1 1 0,1 0 1,0 0-1,0 0 1,0 0-1,0 0 0,0 0 1,0 0-1,1 1 1,-1-2-1,2 2-2,-1-1 1,0 1 0,0-1-1,0 1 1,0 0 0,0 0 0,0 0-1,0 0 1,1 0 0,-1 0-1,0 1 1,0-1 0,0 1-1,2 0 2,8 4-9,0 0 0,0 1 0,0 0 0,9 8 9,-16-11 2,9 7-7,0 0-1,-1 1 1,0 0-1,0 2 1,-1-1-1,-1 1 1,0 1-1,-1 0 1,3 7 5,2 5 86,-1 2 1,-1-1 0,-2 2-1,7 26-86,-5-25 2378,9-1-1164</inkml:trace>
  <inkml:trace contextRef="#ctx0" brushRef="#br0" timeOffset="1449.792">1841 195 7986,'-18'-7'3672,"9"3"-1495,7 2-353,6 4-383,8-1-249,14-2-464,4-1-104,12-3-312,3-4-104,1 4-32,-2-4 40,7 9-128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7:50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0 398 7842,'2'-19'3656,"3"9"-1839,1 9-361,-5 1-216,2 12-543,-3 5-241,-6 14-184,5 5-88,-2 2-88,-2-1-32,5-3-32,4-3 96,-1-6-304,5-3-216,3-8-761,-1-3-639,8-5 1136</inkml:trace>
  <inkml:trace contextRef="#ctx0" brushRef="#br0" timeOffset="332.56">253 375 7594,'4'-7'3344,"0"3"-1535,2 1-257,-3 8-544,-2 7-216,-1 14-520,-3 10-63,-4 8-97,-1 3-24,-5-1 160,1-6-232,8-2 1136,1-4-824</inkml:trace>
  <inkml:trace contextRef="#ctx0" brushRef="#br0" timeOffset="715.696">507 880 9482,'36'-82'3562,"-29"59"-767,-9 32-1540,6 5-1066,-4-10-174,1-1-1,0 1 1,0-1 0,0 0-1,1 1 1,-1-1-1,1 0 1,1 2-15,65 90 214,-46-62 141,2-1-1,1-1 0,25 25-354,-49-55 46,0-1-1,-1 1 0,1 0 1,0 0-1,0 0 0,0-1 1,0 1-1,0 0 0,0-1 1,1 1-1,-1-1 0,0 0 1,0 1-1,1-1-45,-1 0 31,-1 0-1,1 0 1,-1 0 0,1 0-1,0 0 1,-1 0 0,1 0-1,-1 0 1,1-1 0,-1 1-1,1 0 1,-1 0-1,1-1 1,-1 1 0,1 0-1,-1-1 1,0 1 0,1 0-1,-1-1 1,1 1 0,-1-1-1,0 1-30,2-4 129,0 0 0,0 0 0,0 0 0,-1 0 0,1 0 0,-1 0 0,0-2-129,2-4 19,11-38 147,-1 0-1,-3-1 1,1-20-166,-9 47-11,-2 13-94,1-1 1,0 0 0,1 0 0,0 0 0,0 1 0,1-1 0,0 1-1,1-1 105,-3 9-63,-1 0 0,1 0 0,-1 0-1,1 0 1,0 0 0,0 0-1,-1 0 1,1 0 0,0 0-1,0 1 1,0-1 0,0 0 0,1 0 63,15-2-534</inkml:trace>
  <inkml:trace contextRef="#ctx0" brushRef="#br0" timeOffset="1398.746">1333 870 4121,'-3'-7'6171,"5"-7"-4861,-2 9-509,1 0-583,-1 0 1,0 1 0,0-1-1,-1 0 1,0 1 0,1-1-1,-1 1 1,-1-1-1,1 1 1,-1-1 0,0 0-219,1 2 143,-1 0-18,0 0-1,-1 0 1,1 0-1,-1 0 1,1 0-1,-1 1 1,0-1 0,0 1-1,0 0 1,-1-1-1,1 1 1,0 1-1,-1-1 1,1 1-1,-1-1 1,0 1 0,-3-1-125,3 1 99,0-1-57,0 1 1,1 0-1,-1 0 1,0 0 0,0 0-1,0 1 1,0-1 0,0 1-1,0 0 1,0 0-1,0 1 1,0-1 0,0 1-1,0 0 1,1 0-1,-1 0 1,0 1 0,-2 0-43,2 1 7,0-1 1,1 1 0,-1 0-1,0 1 1,1-1 0,0 0 0,0 1-1,0 0 1,0 0 0,0 0 0,1 0-1,0 0 1,0 0 0,0 1 0,0 1-8,-3 7-2,1 0 0,1 0 1,0 1-1,1-1 1,0 0-1,1 1 0,0-1 1,1 1-1,2 13 2,-1-20-1,0 0-1,0 0 0,1 0 0,0-1 1,0 1-1,0 0 0,1-1 0,0 0 0,0 0 1,1 0-1,0 0 0,0 0 0,0 0 1,1-1-1,-1 0 0,1 0 0,1 0 1,-1-1-1,1 0 0,1 1 2,-3-3-1,0 0 0,1-1 1,-1 1-1,1-1 0,-1 0 0,1 0 0,-1-1 0,1 1 0,-1-1 0,1 0 0,-1-1 1,1 1-1,0-1 0,-1 1 0,0-1 0,1-1 0,-1 1 0,1-1 0,-1 0 0,0 0 1,0 0-1,0 0 0,0 0 0,-1-1 0,1 0 1,4-3 6,0 0-1,0 0 1,0-1 0,-1 0-1,0-1 1,-1 1 0,0-1 0,0-1-1,0 1 1,3-9-6,-6 10 7,-1 0 1,1 0-1,-1 0 0,-1-1 1,0 1-1,0-1 1,0 1-1,-1 0 1,0-1-1,0 1 0,-1-3-7,-2-12 143,-2 0-1,0 0 0,-2-1-142,-10-45 793,23 73-617,5 11-174,6 16-18,39 66 87,-46-82-100,1-1-1,1 0 1,0-1-1,14 12 30,-21-21-189,0-1 1,1 0-1,0-1 0,0 1 0,0-1 0,0 0 1,3 1 188,17 6-631</inkml:trace>
  <inkml:trace contextRef="#ctx0" brushRef="#br0" timeOffset="1785.857">1673 909 6881,'33'-77'2668,"-33"76"-2642,0 1 0,0 0 0,0-1 0,0 1 0,0 0 0,0-1 0,0 1 0,0 0 0,1 0 0,-1-1 0,0 1 0,0 0 1,0 0-1,1-1 0,-1 1 0,0 0 0,0 0 0,0 0 0,1-1 0,-1 1 0,0 0 0,0 0 0,1 0 0,-1 0 0,0-1 0,1 1 0,-1 0 0,0 0 1,1 0-1,-1 0 0,0 0 0,0 0 0,1 0 0,-1 0 0,0 0 0,1 0 0,-1 0 0,0 0 0,1 0 0,-1 0 0,0 0 0,1 1 0,-1-1 1,0 0-1,0 0 0,1 0 0,-1 0 0,0 1 0,0-1 0,1 0 0,-1 0 0,0 0 0,0 1 0,1-1 0,-1 0 0,0 0-26,9 19 838,-7-13-536,7 14 427,-1 0-1,-1 1 1,-1 1-1,0-1 1,-2 1 0,1 15-729,0-10 1302,-3-22-361,-5-18-340,-2-8-470,2 0 0,1 0 0,0-1-1,2 1 1,0 0 0,2-1 0,0 1 0,1 0 0,1 0-1,6-16-130,-8 30 3,1 1 0,0 0 0,0 0-1,0 0 1,1 0 0,0 1 0,0-1-1,0 1 1,1 0 0,0 0 0,0 0-1,0 1 1,0 0 0,6-3-3,-2 1-66,1 2 0,0-1 1,0 1-1,0 0 0,0 1 0,0 1 0,1-1 1,-1 2-1,5-1 66,-3 0-812,0 1 0,-1 1 0,1 0 0,0 1 0,-1 0 0,10 2 812,20 15-1916</inkml:trace>
  <inkml:trace contextRef="#ctx0" brushRef="#br0" timeOffset="2164.785">2181 771 7226,'-21'-18'3704,"10"2"-1423,5 9-537,2 2-263,9 6-649,2 6-208,14 16-384,3 2-56,1 12-96,3 5-32,-2-1-16,1-5-16,0-1 168,-1-5-232,2-6-552,-2 0-256,9-10 344</inkml:trace>
  <inkml:trace contextRef="#ctx0" brushRef="#br0" timeOffset="2527.147">2666 617 12275,'-3'0'1072,"1"5"-320,-5 11 672,-3 11-327,-1 19-577,-3 6-192,-6 10-208,-2 4-24,-3 1-16,0 4-8,5 4-8,1-2-16,0-2-48,3-3-176,5-13-656,4-8 1552,11-2-768</inkml:trace>
  <inkml:trace contextRef="#ctx0" brushRef="#br0" timeOffset="2903.265">2906 83 7922,'4'-14'3472,"3"10"-1783,-5 7-305,2 15-320,-4-4-320,0 10-375,1 5-113,9 4-176,0 7-32,-5-4-16,4-3 160,-9-8-376,5-4-352,5-5 392</inkml:trace>
  <inkml:trace contextRef="#ctx0" brushRef="#br0" timeOffset="2904.265">3103 1 7394,'-4'1'3392,"4"19"-1399,2 2-585,0 0-416,-2 5-296,1 5-384,3-3-111,3 3-65,4-1-248,8-6 1880,4 5-1336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7:49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294 15 9282,'-1'-1'225,"1"1"0,0-1 0,-1 0-1,1 0 1,-1 0 0,1 1 0,-1-1 0,1 0 0,-1 0-1,0 1 1,1-1 0,-1 0 0,0 1 0,1-1 0,-1 1-1,0-1 1,0 1 0,0 0 0,1-1 0,-1 1 0,0 0 0,0-1-1,0 1 1,0 0 0,0 0 0,0 0-225,0 0 123,0 0 0,0 1 0,0-1 1,0 1-1,0-1 0,0 1 0,0-1 0,0 1 0,0 0 0,0 0 1,0-1-1,0 1 0,1 0 0,-1 0 0,0 0 0,0 0 0,0 1-123,-2 4 136,-1 0 0,1 0 0,1 1 0,-1-1 0,1 1 0,-1 4-136,-2 14 216,1 1 0,1 0 0,2-1 0,1 1 0,1 16-216,5 10 221,1-2 0,7 20-221,-1-5-83,-2 1 0,-3 1 0,-4 0 0,-2 35 83,-3-57-46,2 0-107</inkml:trace>
  <inkml:trace contextRef="#ctx0" brushRef="#br0" timeOffset="380.67">2 530 8130,'0'-7'3657,"-1"-1"-1745,3 2 64,21-1-775,6 0-153,21 0-496,9-5-168,13-5-232,5 0-64,-2-2 64,-2 3-240,-14 12-448,-5 1 3937,-15 16-2801</inkml:trace>
  <inkml:trace contextRef="#ctx0" brushRef="#br0" timeOffset="784.324">859 448 9018,'-13'-7'6894,"10"6"-6751,0 1-1,-1-1 1,1 1-1,-1 0 1,1 0 0,0 1-1,-1-1 1,1 1 0,0 0-1,-3 0-142,-2 2 66,1-1 0,0 1 0,0 1 0,0-1 0,1 1 0,-1 1 0,1-1 0,0 1 0,0 0 0,1 0 0,-1 1 0,1-1 0,0 1 0,1 0 0,-1 1 0,1-1 0,0 2-66,-2 3 20,1 0 0,0 1 1,1-1-1,0 1 0,1 0 0,0 1 0,1-1 1,0 0-1,1 9-20,0-14 3,1 0 0,0 0-1,1-1 1,-1 1 0,1 0 0,1-1 0,-1 1 0,1-1 0,0 1-1,1-1 1,-1 0 0,1 0 0,1 0 0,-1 0 0,1 0 0,0-1-1,0 1 1,2 1-3,-2-4 1,0 0 0,0-1 0,0 1 0,0-1-1,0 0 1,0 0 0,0 0 0,1-1 0,-1 1 0,1-1-1,-1 0 1,1 0 0,0-1 0,-1 1 0,1-1 0,-1 0-1,1-1 1,0 1 0,2-1-1,3-1 0,0 0 0,1-1 0,-1 0 0,-1 0 0,1-1 0,0 0 0,-1-1 0,2-1 0,-2 0 9,0 0 0,0-1-1,0 0 1,-1 0 0,0-1-1,0 0 1,-1-1-1,0 1 1,0-1 0,-1-1-1,-1 1 1,3-6-9,-6 10 13,1 0 0,-2 0-1,1 0 1,-1 0 0,1 0 0,-1 0-1,-1-1 1,1 1 0,-1 0 0,0-1 0,0 1-1,0 0 1,-1 0 0,0-1 0,0 1 0,0 0-1,-1 0 1,1 0 0,-1 0 0,-1 0-1,1 0 1,0 1 0,-1-1 0,0 1 0,0 0-1,-4-4-12,-1 0 0,0-1-1,-1 1 1,0 1-1,-1-1 1,0 2-1,-6-4 1,13 8-18,-1-1-1,0 1 1,0 1-1,-1-1 1,1 0-1,0 1 1,0 0-1,-1 0 1,1 0-1,0 1 1,-1-1-1,1 1 1,-1 0-1,1 1 1,-1-1-1,1 1 1,0-1-1,-1 1 1,1 1 18,-14 9-35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7:47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62 158 4161,'-36'-37'7220,"16"16"-2520,16 44-2641,2 15-1891,3 1 1,1-1-1,2 0 0,1 0 0,5 12-168,1 14 79,-8-37-50,-1-11-3,0 0-1,1 0 1,0 0-1,2-1 1,0 1-1,0-1 1,1 0-1,3 3-25,-9-18 3,1 1 0,-1-1 0,0 0-1,0 0 1,0 1 0,1-1 0,-1 0-1,0 0 1,0 0 0,1 0 0,-1 1-1,0-1 1,1 0 0,-1 0-1,0 0 1,1 0 0,-1 0 0,0 0-1,1 0 1,-1 0 0,0 0 0,1 0-1,-1 0 1,0 0 0,0 0 0,1 0-1,-1 0 1,0 0 0,1 0 0,-1 0-1,0 0 1,1-1 0,-1 1-1,0 0 1,0 0 0,1 0 0,-1 0-1,0-1 1,0 1 0,1 0 0,-1 0-1,0-1 1,0 1 0,0 0 0,1 0-1,-1-1 1,0 1 0,0 0-1,0-1 1,0 1 0,0 0 0,0-1-1,0 1-2,11-20 36,-10 17-27,36-80 50,-10 21-46,5-3-13,-31 62-1,0 0-1,1 0 1,0 0 0,-1 1 0,1-1 0,0 1-1,0-1 1,0 1 0,1 0 0,-1-1 0,1 1-1,-1 1 1,1-1 0,-1 0 0,1 1 0,0-1-1,0 1 1,0 0 0,0 0 0,0 0 0,0 0 0,0 0-1,0 1 1,0 0 0,1-1 0,-1 1 0,0 0-1,0 0 1,0 1 0,0-1 0,0 1 0,1 0-1,-1-1 1,0 1 0,0 1 0,0-1 0,-1 0-1,1 1 1,2 1 1,20 13-6,-1 0 1,-1 2-1,-1 1 0,-1 0 0,0 2 1,17 22 5,-3-5 34,19 16-34,-53-53 4,-1-1 0,0 1 0,1-1 0,-1 1 0,1-1 0,-1 1 1,1-1-1,-1 1 0,1-1 0,-1 1 0,1-1 0,0 0 0,-1 1 0,1-1 0,-1 0 0,1 0 0,0 0 0,-1 1 0,1-1 0,0 0 0,-1 0 0,1 0 0,0 0 0,-1 0 0,1 0 0,0 0 0,-1 0 1,1 0-1,0 0 0,-1-1 0,1 1 0,0 0 0,-1 0 0,1-1 0,0 1 0,-1 0 0,1-1 0,-1 1 0,1 0 0,-1-1 0,1 1 0,-1-1 0,1 1 0,-1-1 0,1 1 0,-1-1 0,1 0-4,1-4 65,0 0-1,0 0 0,0 0 0,-1 0 1,0 0-1,0-2-64,3-10 86,4-18-61,-1-1 1,-3 0-1,0 0 1,-3 0-1,-2-28-25,4-51-1148,2 77 139,1 14 417</inkml:trace>
  <inkml:trace contextRef="#ctx0" brushRef="#br0" timeOffset="712.712">1107 228 3769,'4'-5'743,"-1"0"0,0 0 0,0 0 0,0 0 0,-1-1-1,1 1 1,-1-1 0,0 1 0,-1-1 0,1-5-743,-2 9 161,1 0-1,-1 0 1,0 0-1,0 0 1,-1 0-1,1 0 1,0 0 0,-1 0-1,1 1 1,-1-1-1,0 0 1,1 0-1,-1 0 1,0 0-1,0 1 1,0-1-1,-1 0 1,1 1-1,0-1 1,0 1 0,-1-1-1,1 1 1,-1 0-1,1 0 1,-1 0-1,0-1 1,0 1-1,1 1 1,-1-1-1,0 0 1,0 0-1,-1 0-160,-4-1 86,0 0-1,1 1 0,-1 0 0,0 0 0,0 0 0,0 1 0,0-1 0,0 2 0,0-1 0,0 1 0,0 0 0,0 1 0,0-1 0,0 2 0,1-1 0,-1 1 0,1-1 0,-1 2 0,1-1 0,0 1 0,0 0 0,-3 3-85,0 1 8,0 0 0,1 0-1,0 1 1,0 0 0,1 0 0,0 1 0,1 0 0,0 0 0,1 0-1,0 1 1,0 0 0,1 0 0,0 2-8,-1 5 6,1 0-1,1 1 1,0-1-1,0 15-5,3-24 2,0-1 0,1 1-1,0-1 1,0 1-1,1-1 1,0 1 0,1-1-1,0 0 1,0 0-1,0 0 1,4 4-2,-3-6 2,0 0 0,0-1 0,1 1 0,0-1 1,0 0-1,0 0 0,1-1 0,0 1 0,0-1 0,0 0 0,0-1 0,0 0 0,1 0 1,0 0-1,0-1 0,-1 0 0,1 0 0,0 0 0,1-1 0,-1 0 0,0-1 1,5 0-3,-5 1-20,0-2-1,0 1 1,-1-1 0,1 0 0,0 0 0,0-1 0,0 0 0,-1 0 0,1-1 0,-1 0 0,0 0 0,0 0 0,0-1 0,0 0 0,0 0 0,-1 0 0,0-1-1,0 0 1,0 0 0,0 0 0,-1 0 0,0-1 0,2-4 20,1-4-26,-1 0 1,0 0-1,-1-1 0,-1 1 1,0-1-1,-1 0 0,-1 0 0,1-6 26,-2 0 5,0 0 0,-2 0-1,0 1 1,-1-1-1,-5-17-4,5 29 25,-1 0 0,0 0-1,-1 0 1,0 1-1,-2-3-24,0 5 110,3 12-63,3 15-18,5 13 5,3 25 44,9 27-78,-12-69 8,0 1 0,1-1 1,0 0-1,2 0 0,0-1 0,10 15-8,-14-25-107,0 0 0,1-1 0,-1 1 0,1-1 1,0 0-1,1 0 0,-1-1 0,1 1 0,0-1 0,0-1 0,1 1 1,-1-1-1,1 0 0,-1 0 0,1-1 0,4 1 107,17-1-571</inkml:trace>
  <inkml:trace contextRef="#ctx0" brushRef="#br0" timeOffset="1078.86">1456 155 6225,'-17'1'3113,"5"12"-1209,6 11-551,6 1-185,7 8-312,8 2-120,11 4-200,0-2-96,6 2-231,-1 0-57,-9-14-80,0 1-16,-5-12-112,3-3-144,3-1-633,-3-4-567,6-6 856</inkml:trace>
  <inkml:trace contextRef="#ctx0" brushRef="#br0" timeOffset="1445.447">1936 90 5977,'-8'-22'5027,"2"20"-2224,-3 11-1376,-8 27-831,1 0 1,2 2-1,1-1 0,-2 20-596,3-16 201,-13 46-25,-27 91 75,-1-1-127,44-137-136,1 2-1,2-1 0,1 13 13,6-5 494,4-13-261</inkml:trace>
  <inkml:trace contextRef="#ctx0" brushRef="#br0" timeOffset="1825.287">2470 9 1976,'13'-3'2334,"-1"1"-1,1 0 1,10 0-2334,-86 4 8597,47 0-8363,0 0-1,1 0 1,0 2-1,-1 0 1,1 0 0,1 2-1,-1 0 1,-8 5-234,1 0 132,-59 33 99,71-37-218,0-1 0,1 2 0,-1-1 0,2 1 0,-1 1 0,-2 3-13,9-10 3,0 1 1,0 0-1,0 0 0,0 0 0,1 1 0,-1-1 0,1 0 1,0 1-1,0-1 0,-1 3-3,2-4 1,0-1 0,0 0 0,0 0-1,0 0 1,0 1 0,0-1 0,0 0 0,0 0 0,0 1 0,1-1 0,-1 0-1,0 0 1,1 0 0,-1 0 0,1 1 0,-1-1 0,1 0 0,0 0 0,0 0-1,-1 0 1,1 0 0,0-1 0,0 1 0,0 0 0,0 0 0,0 0-1,0-1 1,0 1 0,0-1 0,0 1 0,1 0-1,4 1 5,1 0 0,-1 0 0,0-1 0,1 0 1,-1 0-1,1-1 0,0 1 0,5-2-5,59-7 24,-19 2-12,-42 5-10,1 1 0,-1 0 0,0 1 0,1 1 0,-1-1 0,0 1 0,0 1 0,0 0 0,9 4-2,-16-6 0,0 1 1,0-1-1,0 1 0,0-1 1,-1 1-1,1 0 1,-1 0-1,1 0 0,-1 0 1,1 1-1,-1-1 1,0 1-1,0-1 1,-1 1-1,1 0 0,0 0 1,-1-1-1,1 1 1,-1 0-1,0 1 0,0-1 1,0 0-1,-1 0 1,1 0-1,-1 0 0,0 1 1,0-1-1,0 0 1,0 0-1,0 1 1,-1-1-1,0 3 0,-1 1 1,0 1-1,-1-1 1,0 0 0,0 0 0,-1 0-1,0 0 1,0-1 0,0 0 0,-1 1-1,-12 13 7,-1 0 0,-1-1-7,-7 7 11,11-10 4,-1-1 0,0-1 0,-5 3-15,13-11-69,0-1-1,0 0 0,-1 0 0,0-1 0,0 0 0,0 0 0,0-1 1,-1 0 69,-4-2-773,14-1 743,0 0 1,-1 0-1,1 0 1,0 0 0,0-1-1,-1 1 1,1 0-1,0 0 1,0 0 0,-1 0-1,1 0 1,0 0 0,0 0-1,0 0 1,-1-1-1,1 1 1,0 0 0,0 0-1,0 0 1,0 0-1,-1-1 1,1 1 0,0 0-1,0 0 1,0-1 0,0 1-1,0 0 1,0 0-1,-1 0 1,1-1 0,0 1-1,0 0 1,0 0-1,0-1 1,0 1 0,0 0-1,0 0 1,0-1 0,0 1-1,0 0 1,0-1 29,8-10-644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7:43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135 349 3833,'-2'-4'5669,"-3"6"-4408,-5 5-1299,-10 16 473,8-9-320,5-6-39,-1 1 1,1 1-1,1-1 0,0 1 1,0 0-1,-4 10-76,6-10 33,0 1 0,1-1 0,0 1 0,1 0 0,0-1 1,1 1-1,0 0 0,0 0 0,2 10-33,-1-17 30,1 0 0,-1 0 0,1 1 0,0-1 0,0 0 0,1 0 0,-1-1 0,1 1 0,0 0 0,0 0 1,0-1-1,0 1 0,1-1 0,-1 0 0,1 0 0,0 0 0,0 0 0,0 0 0,0-1 0,1 1 0,-1-1 0,1 0 0,-1 0 1,1 0-1,0 0 0,0-1 0,2 1-30,0 0 45,0-1 0,0 0 1,0 0-1,0-1 0,0 0 1,0 0-1,1 0 0,-1-1 1,0 1-1,0-2 0,0 1 0,0-1 1,0 1-1,0-2 0,-1 1 1,1-1-1,-1 0 0,1 0 1,-1 0-1,0-1 0,0 0 1,-1 0-1,1 0-45,1-1 29,-1-1 0,1 1-1,-1-1 1,-1 0 0,1 0 0,-1-1-1,0 1 1,-1-1 0,1 0 0,-1 0 0,-1-1-1,1 1 1,-1 0 0,-1-1 0,1 1-1,-1-1 1,0 0 0,-1-2-29,-1 0 81,0 0 0,0 0 0,-1 0-1,0 0 1,-1 0 0,0 0 0,-1 0 0,-1-1-81,2 5 66,0-1-1,-1 1 1,0 0 0,0 0 0,0 0 0,-1 0 0,0 1 0,0 0-1,0 0 1,-1 0 0,-3-2-66,6 5 11,-1 1-1,1-1 1,0 1 0,-1 0-1,1 0 1,-1 0-1,1 0 1,-1 1 0,1-1-1,-1 1 1,1 0 0,-1 0-1,0 1 1,1-1-1,-1 1 1,1-1 0,-1 1-1,1 0 1,0 0 0,-1 1-1,1-1 1,0 1-1,0 0 1,0-1 0,0 1-1,0 1 1,0-1 0,0 0-11,-5 5-5,0 0 1,1 0-1,-1 1 1,2 0-1,-1 0 0,1 0 1,0 1-1,-4 8 5,3-3-3,1 0-1,0 1 0,1-1 0,0 1 0,2 0 0,-1 0 0,2 0 0,0 4 4,1-14-1,1 1 0,0-1 0,0 1 0,1-1 0,0 1 0,0-1 0,0 0 0,0 0 0,1 1 0,0-1 0,0 0 0,0 0 0,1 0 0,-1-1 0,1 1 0,0-1 0,1 1 0,-1-1 0,1 0 0,0 0 0,0-1-1,0 1 1,0-1 0,5 3 1,-4-3 3,1 0-1,0 0 1,0-1-1,0 1 1,0-2-1,0 1 1,1 0-1,-1-1 0,1 0 1,-1-1-1,1 0 1,-1 0-1,1 0 1,-1 0-1,0-1 1,1 0-1,-1-1 0,0 1 1,1-1-1,-1-1 1,0 1-1,0-1 1,-1 0-1,5-2-2,-3 0 20,1 0 0,0-1 0,-1 0 0,0 0 0,-1 0 0,1-1 0,-1 0 0,-1-1 0,1 1 0,-1-1 0,-1 0 0,1 0 0,-1 0 0,0-1 0,-1 0 0,0 1 0,0-4-20,-2 3 44,0 0 0,0 0 0,-1 0 0,0 0 0,0 0 0,-1 0 0,0 0 0,-1 0 0,0 0 0,0 0 0,-3-4-44,1 1 46,-1 0 1,-1 0-1,0 0 1,-1 1 0,0 0-1,0 1 1,-7-8-47,12 15 12,-1 1 0,1-1 0,-1 0-1,1 1 1,-1 0 0,0 0 0,0 0 0,0 0 0,0 0 0,0 1 0,0-1 0,-1 1 0,1 0 0,0 0 0,-1 0 0,1 0 0,-1 1 0,1-1 0,-1 1 0,0 0-12,0 0 4,0 1 0,0 0 0,-1 0 0,1 0 0,0 1 0,0-1 0,0 1 0,0 0 0,0 0 0,1 1-1,-1-1 1,1 1 0,-1-1 0,1 1 0,0 0 0,0 1-4,-4 3 1,1 0-1,0 1 0,0-1 0,1 1 0,0 0 0,0 1 0,1-1 0,0 1 0,1 0 1,0 0-1,0 0 0,1 1 0,-1 2 0,2-6 0,1 0 0,-1 0 0,1 0 0,0 0 0,1 0 0,-1-1-1,1 1 1,0 0 0,1 0 0,-1 0 0,1-1 0,0 1 0,1-1 0,-1 0 0,1 1 0,0-1 0,1 0 0,-1-1 0,1 1 0,0-1-1,0 1 1,1 0 0,-1-2 0,-1 0 1,1 0-1,-1-1 0,1 1 0,0-1 0,0 0 0,0 0 0,0 0 0,0 0 0,1-1 0,-1 0 0,0 0 0,1 0 0,0 0 0,-2-1 3,0 0 1,0 0-1,0-1 0,0 1 0,0-1 0,0 0 0,-1 1 0,1-1 0,0 0 1,0-1-1,-1 1 0,1 0 0,-1-1 0,1 0 0,-1 1 0,0-1 1,1 0-1,-1 0 0,0 0 0,0-1 0,1-1-3,3-5 14,0 0-1,-1 0 1,0-1-1,-1 1 1,0-1-1,0 0 1,-1 0-1,-1-1 1,1 1-1,-2 0 1,1-5-14,-1 9 8,-1-1 0,0 1-1,-1-1 1,1 0 0,-1 1 0,0-1 0,-1 1-1,1 0 1,-1-1-8,0 4 6,1-1 0,-1 1 0,1 0 0,-1 0 0,0 0 1,0 0-1,0 0 0,-1 0 0,1 1 0,-1-1 0,0 1 0,1 0 0,-1-1 0,0 1 0,0 0 0,-1 0-6,2 1 0,0 0 1,0 1-1,0-1 0,0 0 0,0 1 0,0-1 1,-1 1-1,1 0 0,0-1 0,0 1 0,0 0 1,0 0-1,-1 1 0,1-1 0,0 0 0,0 1 1,0-1-1,0 1 0,0 0 0,0 0 1,0 0-1,0 0 0,0 0 0,0 0 0,0 0 1,1 1-1,-1-1 0,1 0 0,-1 1 0,1 0 1,-1-1-1,1 1 0,-7 8-4,2-1 0,-1 1 0,1 0 0,1 1 0,-3 4 4,6-9 1,-2 1-1,1-1 0,0 1 0,1 0 0,-1 1-1,2-1 1,-1 0 0,1 0 0,0 1 0,0-1 0,1 2 0,0-4 0,1-1 0,-1 1 0,1-1 0,0 1 0,1-1 0,-1 0 0,1 1 0,0-1 0,0 0 1,0 0-1,0 0 0,1 0 0,0-1 0,-1 1 0,2-1 0,1 3 0,-4-5 1,0 0 0,0-1 0,0 1 0,0 0-1,0-1 1,0 1 0,0 0 0,0-1 0,0 0 0,0 1 0,0-1 0,0 0-1,0 1 1,0-1 0,0 0 0,1 0 0,-1 0 0,0 0 0,0 0-1,0 0 1,0 0 0,1 0 0,-1-1-1,2 1 3,0-1-1,0-1 1,-1 1 0,1 0-1,0-1 1,-1 1 0,1-1-1,-1 0 1,2-1-3,3-3 7,-1 0 1,0 0-1,0-1 0,-1 0 1,0 0-1,1-2-7,-3 4 6,-1 1 0,1-1 1,-1 0-1,0 0 0,0 0 0,-1 0 0,1-1 0,-1 1 1,0 0-1,-1 0 0,1-1 0,-1 1 0,0-1-6,0 5 2,0 1-1,0-1 0,0 0 0,-1 1 1,1-1-1,0 0 0,0 1 1,0-1-1,-1 1 0,1-1 1,0 1-1,-1-1 0,1 1 1,0-1-1,-1 1 0,1-1 1,-1 1-1,1-1 0,-1 1 1,1 0-1,-1-1 0,1 1 1,-1 0-1,1 0 0,-1-1 1,0 1-1,1 0 0,-1 0 1,0-1-2,-1 1 1,0 0 1,0 0-1,0 0 1,0 0-1,0 0 1,0 1-1,0-1 1,0 0-1,0 1 1,0 0-2,-4 1 0,1 0 0,0 0 0,0 0 0,0 1 1,0 0-1,0 0 0,0 1 0,1 0-1,0 1 0,0 0 0,0 0 0,1 0 0,0 0 0,0 0 0,0 1 0,1-1 0,-1 1 0,1 0 0,1-1 0,-1 1 0,1 0 0,0 0 0,0 0 0,1 0 0,0 1 1,0-1 0,0-5 0,0 0 0,0 0 0,0 1 1,1-1-1,-1 0 0,0 0 1,1 0-1,-1 0 0,0 0 1,1 0-1,0 0 0,-1 0 1,1 0-1,-1 0 0,1 0 1,0 0-1,0-1 0,-1 1 1,1 0-1,0 0 0,0-1 0,0 1 1,0-1-1,0 1 0,0-1 1,0 1-1,0-1 0,0 1 1,0-1-1,0 0 0,1 0 1,-1 1-1,0-1 0,0 0 1,0 0-1,0 0 0,0 0 1,0-1-1,1 1 0,-1 0 0,0 0 1,0-1-1,0 1 0,0 0 1,0-1-1,0 1 0,0-1 1,0 1-1,0-1 0,0 0 1,0 1-1,-1-1 0,1 0 1,0 0-1,0 0 0,0 0 1,-1 1-1,1-1 0,0-1 0,8-11 18,-1-1-1,0 0 1,5-14-18,-10 22 7,-1 0-1,0 0 1,0 0-1,-1 0 1,0-1 0,0 1-1,-1-1 1,1 1-1,-1-1 1,-1 1 0,1-3-7,-1 8-2,1 0 1,-1 0 0,1 0 0,-1 0-1,0-1 1,1 1 0,-1 0 0,0 0 0,0 0-1,0 0 1,0 0 0,0 1 0,0-1 0,0 0-1,0 0 1,0 1 0,0-1 0,0 0-1,0 1 1,0-1 0,-1 1 0,1 0 0,0-1-1,0 1 1,-1 0 0,0 0 1,0-1-68,0 1 0,0 0 1,1-1-1,-1 1 0,0 0 1,0 0-1,0 0 0,1 1 0,-1-1 1,0 0-1,0 1 0,1-1 0,-1 1 1,0 0-1,1-1 0,-1 1 0,0 0 1,0 1 67,-1 8-428</inkml:trace>
  <inkml:trace contextRef="#ctx0" brushRef="#br0" timeOffset="883.603">1084 794 3817,'-15'95'2592,"12"-74"-876,1-14 2183,2-8 111,1-10-2226,1-128-1066,2 0-483,-11 0-150,1 26-34,4-6-51,3 109-1,1-27-16,-2 35 13,0 1 0,0-1 1,0 0-1,1 1 0,-1-1 0,1 1 1,-1-1-1,1 1 0,0-1 0,-1 1 1,1 0-1,0-1 0,0 1 0,0 0 0,0 0 1,0-1-1,0 1 0,1 0 0,-1 0 4,0 1-4,0 0 0,0-1 0,0 1 0,1 0-1,-1 0 1,0 0 0,0 0 0,0 1 0,0-1 0,0 0-1,0 0 1,0 1 0,0-1 0,0 0 0,0 1 0,0-1-1,0 1 1,0 0 0,0-1 0,0 1 0,0 0-1,0-1 1,0 1 0,-1 0 0,1 0 4,22 23-38,-21-21 32,34 44-21,-3 2 0,-1 2 27,-10-15 4,1-2-1,1 0 1,2-1-1,22 21-3,-43-50 4,0 1 0,1-1 0,-1 0 1,1 0-1,0-1 0,0 1 0,0-1 0,0-1 0,0 1 0,1-1 0,-1 0 0,1 0 0,-1-1 0,6 0-4,-7 0 5,0-1 1,0-1-1,0 1 1,0-1-1,0 0 0,0 0 1,-1 0-1,1-1 0,0 1 1,0-1-1,-1-1 0,1 1 1,-1 0-1,0-1 1,0 0-1,0 0 0,0 0 1,0-1-1,2-2-5,5-6 15,-1-1-1,-1-1 1,0 1-1,0-2 1,5-14-15,4-11 40,7-27-40,-9 14 41,-3-1 0,-2 0 0,0-23-41,-3 22 11,-7 47-11,0 2-7,0 0 0,0-1 0,0 1 0,1 0 1,0 1-1,0-1 0,2-4 7,-4 10-2,1 0 0,-1-1 1,0 1-1,0 0 0,0-1 0,1 1 1,-1 0-1,0 0 0,0-1 0,0 1 1,1 0-1,-1 0 0,0 0 0,1-1 1,-1 1-1,0 0 0,0 0 1,1 0-1,-1 0 0,0 0 0,1-1 1,-1 1-1,0 0 0,1 0 0,-1 0 1,0 0-1,1 0 0,-1 0 0,0 0 1,1 0-1,-1 0 0,0 0 0,1 0 1,-1 0-1,0 1 0,1-1 1,-1 0-1,0 0 0,1 0 0,-1 0 1,0 1-1,1-1 0,-1 0 0,0 0 1,0 0-1,1 1 0,-1-1 0,0 0 1,0 0-1,0 1 0,1-1 1,-1 0-1,0 1 0,0-1 0,0 0 1,0 1-1,0-1 0,0 0 0,0 1 1,1-1-1,-1 0 2,10 27-44,-9-24 40,14 53-17,-2 0 0,3 43 21,-5-31 14,14 48-14,-9-65 54,2 0 0,3-2 0,8 14-54,18 25 3114,-18-39-1774</inkml:trace>
  <inkml:trace contextRef="#ctx0" brushRef="#br0" timeOffset="1680.396">2671 578 3473,'25'-91'2242,"-24"89"-2086,-1 0 0,1 1 0,-1-1 0,0 0 0,0 0 1,0 0-1,0 0 0,0 1 0,0-1 0,-1 0 1,1 0-1,0 0 0,-1 0 0,0 1 0,1-1 0,-1 0 1,0 1-1,0-1 0,0 1 0,0-1 0,0 1 1,0-1-1,0 1 0,-1-1 0,1 1 0,0 0 0,-1 0 1,1 0-1,-1 0 0,0 0 0,-1-1-156,-4-3 822,2 1-632,0 0 0,0 1-1,0 0 1,0 0-1,0 0 1,-1 0-1,1 1 1,-1 0-1,1 0 1,-1 1 0,0-1-1,0 1 1,0 1-1,0-1 1,0 1-1,0 0 1,0 0-1,0 0 1,-4 2-190,2 0 11,0 1 0,0-1 1,1 1-1,-1 1 0,1 0 0,0 0 0,0 0 0,0 1 1,1 0-1,0 0 0,0 0 0,0 1 0,0 0 1,0 1-12,-3 5-7,1 0 0,1 1 1,0-1-1,1 1 0,0 1 1,0-1-1,2 1 0,0 0 1,0 0-1,1 0 0,1 0 1,1 1-1,0-1 0,0 1 1,2-1-1,0 0 0,0 1 1,1-1-1,1 0 0,3 9 7,-3-15 0,1 0 0,0-1 0,0 0 1,1 0-1,0 0 0,0 0 0,1-1 0,0 0 0,0 0 0,0 0 0,0-1 0,1 0 0,6 4 0,-9-7 7,0 1-1,0-1 1,0 0-1,1 0 0,-1 0 1,1-1-1,-1 0 1,1 0-1,-1 0 0,1 0 1,0-1-1,0 1 1,-1-1-1,1 0 0,0-1 1,-1 1-1,1-1 1,0 0-1,-1 0 1,1-1-1,-1 1 0,1-1 1,-1 0-1,0 0 1,1-1-7,-2 1 13,0-1 0,1 0 1,-2 1-1,1-1 1,0-1-1,0 1 1,-1 0-1,0-1 1,0 1-1,0-1 0,0 0 1,0 1-1,-1-1 1,2-3-14,1-9 49,-1 0 0,0 1 0,0-4-49,-2 7 19,1-9 197,-1 0 0,-1-1 0,-1 1-1,-3-18-215,1 15 253,1 0-1,1 0 1,2-4-253,-1 28 3,0 0 0,-1-1 1,1 1-1,0-1 1,0 1-1,0-1 1,0 1-1,0-1 0,1 1 1,-1-1-1,0 1 1,0-1-1,0 1 0,0-1 1,0 1-1,1-1 1,-1 1-1,0-1 0,0 1 1,1 0-1,-1-1 1,0 1-1,1-1 1,-1 1-1,0 0 0,1-1 1,-1 1-1,1 0 1,-1-1-4,10 10 23,8 22-33,5 26-100,-9-22 200,1-1 1,1-1-1,10 13-90,-20-37-60,0 0-1,0-1 1,1 0-1,0 0 1,0 0-1,1-1 1,0 0-1,0-1 1,1 0-1,0 0 1,0-1-1,0 0 1,1 0-1,2 0 61,-5-3-411,0 0 0,0-1 0,0 1 1,0-1-1,1-1 0,-1 0 0,0 0 0,1 0 411,26-5-1028</inkml:trace>
  <inkml:trace contextRef="#ctx0" brushRef="#br0" timeOffset="2084.423">3082 455 5329,'-4'-3'661,"1"0"0,0 1 0,-1-1-1,1 1 1,-1 0 0,-2-1-661,6 3 66,-1 0 0,1-1 0,-1 1 0,1 0-1,-1 0 1,1 0 0,-1-1 0,0 1 0,1 0 0,-1 0 0,1 0 0,-1 0 0,1 0-1,-1 0 1,0 0 0,1 0 0,-1 0 0,1 1 0,-1-1 0,1 0 0,-1 0-1,0 0 1,1 1 0,-1-1 0,1 0 0,-1 1 0,1-1 0,-1 0 0,1 1 0,0-1-1,-1 0 1,1 1 0,-1-1 0,1 1 0,0-1 0,0 1 0,-1-1 0,1 1 0,0-1-1,0 1 1,-1 0 0,1-1 0,0 1 0,0-1 0,0 1 0,0-1 0,0 1-1,0 0 1,0-1 0,0 1 0,0-1 0,0 1-66,1 11 261,0 0-1,0 1 1,1-1 0,1-1 0,0 1-1,1 0 1,0-1 0,4 8-261,10 31 388,-2 20 1403,5 47-1791,-24-153 285,2-1-1,1 1 1,5-29-285,0-46 51,-5 76-38,1-1 0,1 1 0,8-34-13,-10 67-3,1-1 0,-1 1 0,1 0 0,0-1 0,-1 1 0,1 0 0,0 0 0,0-1 0,1 1 0,-1 0 0,0 0 0,1 0 0,-1 1 0,1-1 0,0 0 0,0 0 0,-1 1 0,1-1 0,0 1 0,1-1 3,-1 2-4,0-1 0,0 0-1,0 1 1,1 0 0,-1-1 0,0 1 0,0 0 0,1 0 0,-1 0 0,0 0 0,0 1-1,1-1 1,-1 1 0,0-1 0,0 1 0,0 0 0,0-1 0,0 1 0,1 0-1,0 1 5,7 5-10,0 0 0,0 0-1,-1 0 1,0 1-1,0 1 1,-1-1-1,0 2 1,7 9 10,9 16-32,16 31 32,-39-64-1,11 22-162,-1 0-1,-1 0 0,-1 1 1,-2 0-1,0 1 1,-2-1-1,2 26 164,-2-16-346</inkml:trace>
  <inkml:trace contextRef="#ctx0" brushRef="#br0" timeOffset="2467.099">3549 395 8594,'-9'-4'3673,"8"4"-2097,2 11-264,8 11-464,6 9-183,6 15-249,7-3-112,0-1-184,0-1-56,1-9-16,-8-2 0,4-3-64,-1-3-264,-5-4-672,-2-4-537,4-5 841</inkml:trace>
  <inkml:trace contextRef="#ctx0" brushRef="#br0" timeOffset="2805.907">4005 307 7186,'-13'-12'3336,"6"9"-1311,-1 3-257,0 14-584,-2 12-295,-5 27-529,1 16-120,-4 16-104,-6 4-24,-5 3-48,10-4 0,-10 0-16,-2 2-8,8 2-8,-9-2 0,16-16-40,5-7-192,11-19 144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7:56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351 240 6801,'0'-13'1220,"1"7"-456,-1 0 1,0-1 0,0 1 0,-1-1 0,0 1 0,0-1 0,0 1 0,-1 0 0,0-1-765,2 8 90,-1-1 0,0 0 0,1 1 1,-1-1-1,1 0 0,-1 1 1,1-1-1,-1 1 0,1-1 1,0 1-1,-1-1 0,1 1 0,0-1 1,-1 1-1,1-1 0,0 1 1,-1-1-1,1 1 0,0 0 1,0-1-1,0 1-90,-4 11 139,0-1-1,1 1 1,1-1 0,0 1 0,0 0-1,1 0 1,1 0 0,0 8-139,3 26 147,6 27-147,-6-51 55,33 216 108,12 97 154,-48-303-209,0-32-105,0 1 1,0-1 0,0 0-1,0 1 1,0-1 0,-1 1-1,1-1 1,0 0 0,0 1-1,0-1 1,-1 0-1,1 1 1,0-1 0,0 0-1,-1 1 1,1-1 0,0 0-1,-1 0 1,1 1 0,0-1-1,-1 0 1,1 0 0,0 0-1,-1 1 1,1-1-4,-1 0 3,0 0 1,0 0-1,0-1 1,0 1-1,1 0 1,-1 0-1,0-1 1,0 1-1,0 0 1,1-1-1,-1 1 1,0-1-1,1 1 1,-1-1-1,0 1 1,1-1-1,-1 1 1,0-1-4,-42-41-165,-18-23 165,-23-23-10,70 74 2,6 6-3,0-1-1,-1 1 0,0 1 1,-1 0-1,0 0 0,0 1 0,0 0 1,-3 0 11,12 5-4,-1 1 0,0-1 0,1 1 0,-1 0 1,0-1-1,0 1 0,1 0 0,-1 0 0,0 1 1,0-1-1,1 0 0,-1 0 0,0 1 0,0-1 1,1 1-1,-1 0 0,0-1 0,1 1 0,-1 0 1,1 0-1,-1 0 0,1 0 0,0 0 1,-1 0-1,1 0 0,0 1 0,0-1 0,-1 0 1,1 1-1,0 0 4,-5 7-3,1 0-1,0 0 1,0 0 0,-3 11 3,0-1 1,4-12 0,1 0 1,0 1-1,0-1 0,1 0 0,0 1 0,1 0 0,-1-1 0,1 1 1,1 0-1,-1 0 0,2 0 0,-1-1 0,1 5-1,0-6 2,1-1-1,0 1 1,-1 0-1,2-1 1,-1 1-1,1-1 1,0 1-1,0-1 0,0 0 1,1-1-1,-1 1 1,1 0-1,1-1 1,-1 0-1,0 0 1,1 0-1,0-1 1,1 1-2,3 1-2,0 0 1,0 0 0,1-1 0,-1-1 0,1 1-1,0-2 1,0 1 0,1-1 0,1-1 1,18 2 12,1-1 0,15-2-12,19-2 48</inkml:trace>
  <inkml:trace contextRef="#ctx0" brushRef="#br0" timeOffset="363.794">827 904 8802,'33'-30'3379,"-31"29"-3125,0 0 0,-1 0 0,1 0-1,0 0 1,0 0 0,1 0-1,-1 1 1,0-1 0,0 1 0,0-1-1,0 1 1,1 0 0,-1 0 0,1 0-254,13-3 846,-4-2-557,0-1 0,0-1 0,0 0 0,-1 0 0,0-1 0,0-1 0,-1 0 0,4-4-289,-13 11 11,0 1 1,1 0-1,-1 0 0,-1-1 1,1 1-1,0 0 0,0-1 0,0 1 1,-1-1-1,1 1 0,-1-1 1,1 1-1,-1-1 0,0 1 0,0-1 1,1 1-1,-1-1 0,0 0 1,0 1-1,0-1 0,-1 1 1,1-1-1,0 1 0,-1-2-11,0 0 10,0 0 1,-1 1-1,0-1 1,1 0-1,-1 0 0,0 1 1,0-1-1,0 1 1,-1 0-1,1-1 0,-3-1-10,-2-1 7,0 0 0,0 1-1,0 0 1,-1 0 0,0 0-1,0 1 1,0 0 0,-8-2-7,9 4 3,-1 1 0,0 0 0,0 0 0,0 0 0,0 1 1,1 0-1,-1 1 0,0-1 0,1 2 0,-1-1 0,1 1 0,0 0 0,0 0 0,0 1 1,0 0-1,0 0 0,1 1 0,0 0 0,0 0 0,0 0 0,1 1 0,0 0 1,-1 0-4,-2 5 21,-1 0 0,1 1 0,1-1 0,0 2 0,0-1 0,1 1 0,1 0 0,0 0 0,1 0 0,1 1 0,0 0 0,-1 7-21,4-17 13,-1 1-1,1-1 1,0 1 0,0-1-1,0 1 1,1-1 0,0 0 0,0 1-1,0-1 1,0 0 0,0 1 0,1-1-1,0 0 1,0 0 0,0 0-1,0-1 1,1 1 0,-1 0 0,1-1-1,0 0 1,0 1 0,2 0-13,2 1 33,0 0 0,0-1 0,0 0 0,1-1 0,-1 0 0,1 0 0,0 0 0,0-1 0,0 0 0,0-1 0,6 1-33,10 0 726,0 0 1,0-2 0,0-1 0,1 0-727,38-7 1240</inkml:trace>
  <inkml:trace contextRef="#ctx0" brushRef="#br0" timeOffset="719.591">1375 262 7009,'3'-95'6990,"-3"127"-4250,-1 26-1767,3-1 0,5 18-973,29 151 592,24 58-592,-56-271-357,-1 0 1,1-1-1,5 9 357,1-3-427</inkml:trace>
  <inkml:trace contextRef="#ctx0" brushRef="#br0" timeOffset="1099.331">1282 676 9218,'-6'-4'4153,"0"4"-2001,6 1-359,0-2-481,0 0-312,27-4-416,55-11-128,-20-5-264,6 0 65,4-2-418,-5 0-183,-4 9 240</inkml:trace>
  <inkml:trace contextRef="#ctx0" brushRef="#br0" timeOffset="1550.985">1933 827 6193,'-42'-47'2654,"42"47"-2598,0-1 1,0 1-1,0 0 0,0-1 1,-1 1-1,1 0 0,0 0 0,0-1 1,0 1-1,-1 0 0,1 0 0,0-1 1,-1 1-1,1 0 0,0 0 0,0 0 1,-1 0-1,1-1 0,0 1 0,-1 0 1,1 0-1,0 0 0,-1 0 0,1 0 1,0 0-1,-1 0 0,1 0 0,0 0 1,-1 0-1,1 0 0,-1 0 0,1 0 1,0 0-1,-1 0 0,1 0 1,0 0-1,-1 1 0,1-1 0,0 0 1,0 0-1,-1 0 0,1 0 0,0 1 1,-1-1-1,1 0 0,0 0 0,0 1 1,-1-1-1,1 0 0,0 1 0,0-1 1,0 0-1,0 0 0,-1 1 0,1-1 1,0 0-1,0 1 0,0-1-56,0 1 105,0 0 0,-1 0 0,1 0 0,0-1 0,0 1 0,0 0 0,0 0-1,0 0 1,0 0 0,0 0 0,0 0 0,1-1 0,-1 1 0,0 0 0,0 0 0,1 0 0,-1-1 0,1 1-1,-1 0 1,1 0-105,2 1 150,1 0 1,-1 0-1,1 0 0,-1-1 0,1 1 0,0-1 0,0 0 0,0 0 0,0 0 0,0-1 0,0 0 1,0 1-1,0-1 0,3-1-150,8 0 287,-1 0-1,1-1 1,5-2-287,-7 0 114,0 1-1,-1-2 1,1 1-1,-1-2 1,0 0 0,0 0-1,0-1 1,7-6-114,-15 9 20,1 1 1,-1 0-1,0-1 1,0 0-1,-1 0 1,1 0-1,-1 0 0,0 0 1,0-1-1,0 0 1,-1 1-1,1-1 1,-1 0-1,0 0 1,-1 0-1,1-1 1,-1 1-1,0 0 1,0 0-1,-1-1 1,0 1-1,0-6-20,0 7 9,-1 0-1,0 1 0,0-1 0,0 0 1,0 1-1,-1-1 0,1 1 0,-1-1 1,0 1-1,0 0 0,0 0 0,-1 0 1,1 0-1,-1 0 0,1 0 0,-1 1 1,0-1-1,0 1 0,0 0 0,0 0 1,-1 0-1,1 0 0,-1 0 0,1 1 1,-1 0-1,1-1 0,-1 1 0,0 1 1,-1-1-9,-2-1 4,-1 1 0,1 1 0,0-1 1,-1 1-1,1 1 0,0-1 0,-1 1 1,1 0-1,0 1 0,0 0 0,0 0 1,0 0-1,0 1 0,-7 4-4,6-1 3,-1 0-1,1 1 1,0 0-1,0 0 1,1 1 0,0 0-1,0 1 1,1 0 0,0 0-1,1 0 1,-5 9-3,2 0 3,0 0 1,1 0-1,1 1 1,1 0-1,1 0 0,0 2-3,2-13 5,1-1 0,0 1 0,1 0 0,0 0 0,0-1 0,0 1 0,1 0 0,0-1-1,1 1 1,0-1 0,0 1 0,0-1 0,1 0 0,0 1 0,1-2 0,0 1 0,0 0 0,0-1 0,1 1-1,-1-1 1,2-1 0,-1 1 0,0-1 0,1 0 0,0 0 0,1 0 0,-1-1 0,1 0 0,0 0-1,-1-1 1,2 0 0,-1 0 0,0 0 0,4-1-5,14 4-190,2-2-1,-1 0 1,0-2 0,1-1-1,-1-1 1,1-2-1,-1 0 1,2-2 190,26-2-661</inkml:trace>
  <inkml:trace contextRef="#ctx0" brushRef="#br0" timeOffset="1926.161">2451 648 7938,'-1'0'178,"0"0"0,1-1 0,-1 1 0,1 0 0,-1 0 0,0 0 0,1 0 0,-1-1 0,0 1 1,1 0-1,-1 0 0,0 0 0,1 0 0,-1 1 0,1-1 0,-1 0 0,0 0 0,1 0 0,-1 0 0,0 1 0,1-1 0,-1 0 1,1 1-1,-1-1 0,1 0 0,-1 1 0,1-1 0,-1 1 0,0-1-178,1 2 142,-1-1 0,0 0 0,1 0 0,-1 1 0,1-1 0,0 1 0,-1-1 0,1 0 0,0 1 0,0-1 0,0 1 0,0-1 0,0 1-142,1 9 157,1-1 0,0 0 0,3 9-157,-5-16 228,26 76 489,-16-53-344,-2 2 0,0-1-1,2 27-372,2-9 733,-19-126 1117,4 58-1735,1 0-1,1 0 1,0-1 0,2 1 0,3-16-115,-2 28 28,0 1-1,1-1 1,0 1-1,1 0 1,0 0-1,0 0 1,1 0-1,0 1 1,1 0-1,0 0 1,2-1-28,-4 5-18,1 0 0,1 0 1,-1 0-1,1 1 0,0 0 1,0 0-1,0 0 0,0 1 1,1 0-1,-1 0 1,1 0-1,0 1 0,0 0 1,0 1-1,0-1 0,0 1 1,1 1 17,11-2 400,1 2 1,-1 1-1,9 1-400,9 3 602</inkml:trace>
  <inkml:trace contextRef="#ctx0" brushRef="#br0" timeOffset="2739.894">3029 641 4081,'1'-1'155,"-1"1"-1,1-1 1,-1 0 0,1 1-1,-1-1 1,1 0 0,-1 1 0,1-1-1,-1 0 1,1 1 0,0-1-1,-1 1 1,1-1 0,0 1-1,-1 0 1,1-1 0,0 1 0,0 0-1,0-1 1,-1 1 0,1 0-1,0 0 1,0 0 0,0 0 0,0-1-1,-1 1 1,1 0 0,0 1-1,0-1 1,0 0 0,0 0 0,-1 0-1,1 0 1,0 1 0,0-1-1,-1 0 1,1 1 0,0-1-1,0 1 1,-1-1 0,1 1 0,0-1-155,1 2 190,0 0 0,0 1 0,0-1 0,0 0 0,-1 1 0,1-1 0,-1 1 1,0 0-1,1-1 0,-1 1 0,0 0 0,0 1-190,6 27 1021,-2 0 0,0 6-1021,8 47 723,-7-45-447,-6-31-206,1 0 0,0 0 0,1 0 0,0 0 0,0 0 0,1 0 0,0 0 0,0-1 1,1 2-71,-3-8 11,-1-1 0,0 1 0,0-1 0,0 1 0,1-1 0,-1 0 0,0 1 0,1-1 1,-1 0-1,0 1 0,1-1 0,-1 0 0,0 1 0,1-1 0,-1 0 0,1 0 1,-1 1-1,0-1 0,1 0 0,-1 0 0,1 0 0,-1 0 0,1 1 0,-1-1 1,1 0-13,4-8 434,-4-21 122,-16-49-290,6 28-184,1 1 0,1-17-81,6 52 2,1 0-1,0 0 1,1 0-1,1 0 1,0 0 0,1 0-1,0 1 1,1-1-1,1 1 1,2-6-2,-5 16-4,0-1 1,0 0-1,0 1 1,0-1-1,1 1 0,-1 0 1,1 0-1,0 0 1,0 0-1,0 0 1,0 1-1,3-2 4,-4 2-5,1 1 1,-1 0-1,1 0 1,-1 0-1,1 1 1,0-1-1,-1 1 1,1-1-1,0 1 0,0 0 1,-1 0-1,1 0 1,0 1-1,-1-1 1,1 0-1,0 1 1,-1 0-1,1 0 1,0 0 4,6 3-5,0 0 1,0 0 0,-1 1 0,0 0-1,0 1 1,0 0 0,-1 0 0,0 1 0,0 0-1,3 3 5,13 19-15,-1 0 0,2 6 15,-9-13-2,0-1 3,4 5 4,0 1 1,-2 1 0,-2 1 0,11 26-6,-22-38 17,-5-18-15,1 1 0,0 0 1,0 0-1,0 0 0,0 0 0,0 0 0,0-1 1,0 1-1,-1 0 0,1 0 0,0 0 0,0 0 1,0 0-1,0 0 0,-1 0 0,1-1 0,0 1 1,0 0-1,0 0 0,0 0 0,-1 0 0,1 0 0,0 0 1,0 0-1,0 0 0,-1 0 0,1 0 0,0 0 1,0 0-1,0 0 0,0 0 0,-1 0 0,1 0 1,0 1-1,0-1 0,0 0 0,-1 0 0,1 0 1,0 0-1,0 0 0,0 0 0,0 0 0,0 0 1,-1 1-1,1-1 0,0 0 0,0 0 0,0 0 1,0 0-1,0 1 0,0-1 0,0 0 0,0 0 1,0 0-1,-1 0 0,1 1 0,0-1 0,0 0 1,0 0-1,0 0 0,0 1 0,0-1-2,-2-3 8,1 0-1,-1 0 1,0 0 0,1 0-1,0 0 1,-1-1-1,1 1 1,1 0-1,-1 0 1,0-1-1,1 1 1,0-1-8,-3-11 11,0 1-7,1 1 0,0 0 0,1 0 1,0-1-1,1 1 0,1-1 0,0 1 1,1 0-1,0 0 0,3-9-4,-1 12 1,0 0-1,1 0 1,0 1 0,0-1-1,1 1 1,0 0-1,1 1 1,0 0 0,0 0-1,1 0 1,0 1 0,4-3-1,-8 7-3,0 0 1,0 0 0,0 1-1,1-1 1,-1 1 0,1 0-1,-1 0 1,1 1 0,-1-1-1,1 1 1,0 0 0,0 0 0,0 1-1,0-1 1,0 1 0,-1 0-1,1 1 1,0-1 0,0 1-1,0 0 1,0 0 0,-1 0-1,1 1 1,-1 0 0,1 0 0,-1 0-1,1 0 1,-1 1 2,3 2-2,-1 0 0,0 0 0,-1 0 0,1 1 0,-1 0 0,0 0 0,-1 1 0,0-1 0,0 1 0,0 0 1,0 0-1,-1 0 0,0 1 2,6 20 1,0 1 1,3 22-2,-9-37-1,0 3-134,1-1-1,1 1 0,0-1 1,2 0-1,-1-1 0,2 0 1,1 2 135,3 1-548</inkml:trace>
  <inkml:trace contextRef="#ctx0" brushRef="#br0" timeOffset="3135.116">4183 562 7522,'-3'1'3744,"-8"6"-743,3 13-2049,4 6-40,2 12-143,1-1-105,1 1-248,3 1-144,4-5-168,-2-1-48,4-5-56,2-1-232,-3-9-288,-2-6 312</inkml:trace>
  <inkml:trace contextRef="#ctx0" brushRef="#br0" timeOffset="3470.713">3970 111 11867,'-21'-51'4264,"0"18"-3647,10 20-385,2 0 136,7 16-576,4 2-512,9 12 535</inkml:trace>
  <inkml:trace contextRef="#ctx0" brushRef="#br0" timeOffset="3862.683">4408 599 6833,'-1'0'162,"1"0"0,0 0 0,0 0-1,-1 0 1,1 0 0,0 0-1,0 0 1,-1 0 0,1 0-1,0 0 1,0 0 0,-1 0-1,1 0 1,0 0 0,0 0-1,-1 0 1,1 0 0,0 0-1,0 0 1,-1 0 0,1 0-1,0 0 1,0 0 0,-1 1-1,1-1 1,0 0 0,0 0 0,0 0-1,-1 0 1,1 1 0,0-1-1,0 0 1,0 0 0,0 0-162,-5 12 1778,1 15-1168,4-27-579,1 17 137,1 0 0,0-1 1,1 1-1,0-1 0,2 0 1,4 12-169,4 14 231,-5-15 53,2-1 0,2 2-284,5 16 353,-19-59-58,0-1 1,1 0-1,0 1 1,2-5-296,-2-15 181,0 1-55,0-94 187,2 105-280,0-1 0,2 1 0,1-1-1,2-4-32,-5 26-2,-1 0 0,0 1 0,1-1 0,-1 0 0,1 0-1,0 0 1,-1 0 0,1 0 0,0 1 0,0-1 0,0 0-1,0 1 1,1-1 0,-1 1 0,0-1 0,1 1 0,-1 0 0,1-1-1,-1 1 1,1 0 0,0 0 0,-1 0 0,1 0 0,0 1-1,0-1 1,0 0 2,1 1-7,0 0 0,1 0 0,-1 1 0,0-1 0,0 1 0,0 0 0,0 0 0,0 0 0,0 0 0,0 0 0,-1 1 0,1-1 0,0 1 0,-1 0 0,2 1 7,33 23-7,-1 2 1,-2 1-1,-1 2 0,-2 1 1,-1 2-1,1 3 7,-19-22-240,-1 1 0,-1 0 0,0 1 0,-1 0 0,-1 1 0,0 0 0,-2 0 1,0 0-1,-1 1 0,0 0 0,0 12 240,-2-8-826</inkml:trace>
  <inkml:trace contextRef="#ctx0" brushRef="#br0" timeOffset="4243.672">5038 538 5497,'-12'-19'3297,"13"10"128,2 9-1513,8 15-720,2 8-264,1 17-495,1 5-153,-4 9-184,0 3-8,-2-10-24,-5 1-8,0-13 168,-3-10-168,1 2 232,1-8-160</inkml:trace>
  <inkml:trace contextRef="#ctx0" brushRef="#br0" timeOffset="4612.199">5116 181 9714,'-25'-68'3913,"-1"33"-2553,1 8-264,0 16-647,1 3-121,10 3-264,-3 4-272,14 5-577,12 6 537</inkml:trace>
  <inkml:trace contextRef="#ctx0" brushRef="#br0" timeOffset="4962.941">5670 576 6241,'64'-41'3036,"-63"40"-2879,0 1 0,0-1 0,0 0 0,0 1 0,-1-1 0,1 0 0,0 0 0,0 0 1,-1 0-1,1 1 0,0-1 0,-1 0 0,1 0 0,-1 0 0,1 0 0,-1 0 0,0-1-157,0 1 75,0 1 0,0-1 0,0 1 0,0-1-1,0 1 1,0-1 0,0 1 0,0-1 0,0 0-1,-1 1 1,1-1 0,0 1 0,-1-1 0,1 1-1,0 0 1,-1-1 0,1 1 0,0-1 0,-1 1-1,1-1 1,-1 1 0,1 0-75,-22-10 1757,11 7-1494,-1 1 0,1 1 0,0 0 0,0 0 0,-1 1 0,1 0 0,0 1 0,0 1 0,0 0-1,0 0 1,0 1 0,-1 1-263,6-2 6,1 0 0,0 0 1,0 0-1,0 1 0,0 0 0,0 0 0,0 1 0,1-1 0,-1 1 0,1 0 0,0 0 0,0 0 0,1 1 0,-1-1 0,1 1 0,0 0 0,0 0 0,0 0 0,1 0 0,0 1 0,0-1 1,0 0-1,1 1 0,-1 2-6,2-6 2,0 1 0,1-1 1,-1 1-1,0-1 0,1 0 0,0 0 1,-1 1-1,1-1 0,0 0 1,0 0-1,0 0 0,0 1 0,1-1 1,-1-1-1,1 1 0,-1 0 1,1 0-1,-1 0 0,1-1 0,0 1 1,0-1-1,0 1 0,0-1 1,0 0-1,0 0 0,0 0-2,11 6 15,0 0 0,0-1-1,11 3-14,-23-9 1,46 16 14,-6-2 0,15 8-15,-45-17 1,0 1 0,-1-1-1,0 2 1,0-1-1,0 1 1,-1 1-1,3 3 0,-9-9 1,-1 0-1,0 1 1,0-1-1,0 1 1,0-1-1,0 1 1,0 0-1,-1-1 1,1 1-1,-1 0 1,0 0 0,1 0-1,-1 0 1,-1 0-1,1 0 1,0 1-1,-1-1 1,0 0-1,0 0 1,0 0-1,0 1 1,0-1-1,-1 0 1,1 0-1,-1 0 1,0 0-1,0 0 1,0 0-1,0 0 1,-1 0-1,1 0 1,-1 0-1,1 0 1,-1-1-1,0 1 1,0-1-1,-1 1 1,1-1-1,0 0 1,-1 0-1,1 0 1,-1 0 0,0-1-1,-1 2 0,-12 6 7,-1-1 1,0-1-1,0 0 1,-1-1-1,1-1 0,-1 0 1,-1-2-1,1 0 1,-6-1-8,21-1-25,0-1 0,0 0 0,0 0 0,0 0 0,0 0 1,1 0-1,-1-1 0,0 0 0,0 1 0,0-1 0,1 0 0,-1 0 1,0 0-1,1-1 0,-1 1 0,0-1 25,2 1-97,-1-1 1,1 1-1,0 0 1,0-1-1,-1 1 0,1-1 1,0 1-1,0-1 1,0 0-1,0 1 0,1-1 1,-1 0-1,0 0 1,1 0-1,-1 0 0,1 1 1,0-1-1,0 0 1,0 0-1,-1 0 0,2 0 1,-1 0-1,0 0 1,0 0-1,1 0 97,5-21-647</inkml:trace>
  <inkml:trace contextRef="#ctx0" brushRef="#br0" timeOffset="5587.429">6050 572 8402,'-1'32'3715,"1"26"1041,5 37-4756,-3-78 73,0-1 0,1 0 0,1 0 0,0 0 0,1 0 0,1-1 0,0 1 0,4 3-73,-14-28 76,2 1 0,-1 0 0,1-1-1,0 0 1,1 0 0,0 1 0,1-1 0,-1 0-1,2-2-75,-2-14 57,-4-36 96,3-52-153,4 85 7,0 0 0,2 0 0,1 1 0,9-27-7,-14 52-3,1 0-1,-1 0 1,1 0-1,0 0 1,0 0-1,-1 0 0,2 0 1,-1 1-1,0-1 1,0 0-1,0 1 1,1-1-1,-1 0 1,1 1-1,0 0 0,-1-1 1,1 1-1,0 0 1,0 0-1,-1 0 4,1 0-5,0 1-1,0 0 0,0 0 1,-1 0-1,1 0 1,0 0-1,0 0 0,0 0 1,-1 0-1,1 1 0,0-1 1,0 1-1,-1-1 1,1 1-1,0 0 0,-1-1 1,1 1-1,0 0 0,-1 0 1,0 0-1,1 1 1,0-1 5,4 4-10,0 1 1,-1-1 0,1 1 0,-1 0 0,-1 1 0,1-1 0,-1 1 0,0 0 0,0 2 9,9 18-8,7 25 8,-8-20-1,11 24 1,-4-9 8,-1 1 0,1 13-8,-15-48 47,-3-20 61,1-7-66,3-11-4,4-26 31,11-31-69,-16 69-2,0 1 0,0 0 1,2 0-1,-1 0 1,1 0-1,1 1 0,0 0 1,9-9 1,-14 17-5,0 0 1,0 1 0,1-1-1,-1 1 1,1 0 0,0 0-1,0 0 1,0 0 0,0 0-1,0 0 1,0 1 0,0-1-1,0 1 1,1 0 0,-1 0-1,0 0 1,1 1 0,-1-1-1,1 1 1,-1 0 0,1 0-1,-1 0 1,1 0-1,-1 1 1,0-1 0,1 1-1,-1 0 1,1 0 0,-1 0-1,0 0 1,3 2 4,0 1-7,0 0 1,1 1-1,-1 0 0,-1 0 0,1 0 0,-1 1 1,0-1-1,0 2 0,-1-1 0,0 0 0,0 1 1,0-1-1,2 7 7,2 9-3,0 0 1,3 18 2,-8-24 20,1-1 1,1 0 0,0 0-1,1 0 1,1 0 0,7 11-21,-11-23 59,-1 1 1,1 0 0,0-1 0,0 0 0,1 0-1,0 1-59,34 20 191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8:04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80 11170,'-21'-45'4337,"7"26"-3144,-1 6-337,2 10-480,3 6-160,5 5 56,2 2-264,13 6-680,5 0-272,16 9 367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4:38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298 561 7714,'-3'-5'821,"0"0"1,-1 1-1,0 0 1,0 0-1,0 0 1,0 0-1,-3-2-821,4 5 178,1-1 0,-1 1 0,1 0 0,-1 0 0,1 0 0,-1 1 0,1-1 0,-1 1 0,0-1 0,1 1 0,-1 0 0,0 0 0,1 0 0,-1 0 0,0 0 0,1 1 0,-2 0-178,-8 2 99,1 0-1,-1 0 1,1 2-1,0-1 1,0 2-1,1-1 1,0 1 0,0 1-1,0 0 1,1 0-1,0 1 1,0 0-1,1 1 1,0 0-1,0 0 1,1 1 0,0-1-1,1 2 1,0-1-1,1 1 1,0 0-1,1 0 1,0 0-1,0 0 1,1 1-1,1 0 1,0-1 0,1 1-1,0 0 1,0 0-1,1 0 1,1 0-1,0 0 1,1 0-1,0-1 1,1 1-1,0-1 1,4 10-99,-2-11 6,0 0 1,0 0-1,1-1 0,0 1 0,1-1 1,0-1-1,0 1 0,1-1 1,0 0-1,0-1 0,1 0 1,8 5-7,-10-8 3,-1 0 0,1 0 0,-1-1 0,1 0 0,0-1 0,0 1 0,0-1 0,0-1 0,1 1 0,-1-1 1,1-1-1,-1 1 0,0-1 0,1-1 0,-1 1 0,1-1 0,-1 0 0,0-1 0,0 0 0,0 0-3,5-3 8,0 0 0,0-1 0,-1-1 0,0 1 0,-1-2 0,1 0 0,-1 0 0,-1-1 0,0 0 0,6-7-8,-9 9 11,1-1-1,-1 0 1,-1-1-1,0 1 1,0-1 0,0 0-1,-1 0 1,0 0-1,-1-1 1,0 0 0,-1 1-1,0-1 1,1-10-11,-4 12 9,0-1 1,0 0-1,-1 1 0,0-1 1,0 1-1,-1-1 1,0 1-1,0 0 1,-1 0-1,0 0 1,-1 1-1,1-1 0,-7-6-9,-6-7 29,-1 0-1,-1 1 1,-17-14-29,29 28-27,0 0 1,-1 0-1,1 1 1,-1 0-1,0 1 1,-6-3 26,12 6-57,1 0-1,-1 1 1,0-1-1,1 0 1,-1 1 0,1-1-1,-1 1 1,0 0 0,1 0-1,-1 0 1,0-1-1,1 1 1,-1 1 0,0-1-1,1 0 1,-1 0 0,0 1-1,1-1 1,-1 1-1,0-1 1,1 1 0,-1 0-1,1-1 1,-1 1-1,1 0 1,0 0 0,-1 0-1,1 0 1,0 1 0,0-1-1,-1 0 1,1 0-1,0 1 1,0-1 0,0 0-1,1 1 1,-1 0 57,-6 26-1462,4 8 635</inkml:trace>
  <inkml:trace contextRef="#ctx0" brushRef="#br0" timeOffset="403.303">523 1313 7698,'71'80'3155,"-70"-78"-3023,0-1 0,0 0 0,0 0 0,1 0 0,-1 0 0,0 0 0,1 0 0,-1 0 0,0 0 0,1-1 0,-1 1 0,1 0 0,-1-1 0,1 1 0,0-1-132,-2 0 65,1 0 0,-1 0-1,1 0 1,0 0-1,-1-1 1,1 1 0,-1 0-1,1 0 1,-1 0 0,1-1-1,-1 1 1,1 0 0,-1-1-1,1 1 1,-1 0-1,1-1 1,-1 1 0,0-1-1,1 1-64,2-3 493,7-3 10,-1-1 1,1 1 0,-1-2-1,-1 1 1,1-2 0,-1 1-1,-1-1 1,0 0 0,0 0-1,-1-1 1,2-3-504,0-3 257,-1 0 1,0 0-1,-1 0 1,-1-1-1,-1 0 1,0 0-1,-1-4-257,1-24 65,-2 0 0,-2 0 1,-1-1-1,-3 1 0,-5-19-65,-23-131 99,-7-52-62,31 180-47,4 0 0,3-46 10,1 96-9,1-1-1,1 0 1,1 1-1,0-1 1,1 1 0,3-6 9,-6 20-11,0 0 1,0 0 0,0 0 0,1 1 0,-1-1-1,1 0 1,0 0 0,-1 1 0,1-1 0,0 1-1,1 0 1,-1-1 0,0 1 0,1 0 0,-1 0-1,1 0 1,0 1 0,-1-1 0,1 1 0,0 0-1,0-1 1,0 1 0,0 0 0,0 1 0,0-1-1,1 0 1,-1 1 0,0 0 0,0 0 0,0 0-1,1 0 1,-1 0 0,0 1 0,0-1 0,0 1-1,0 0 1,0 0 0,3 1 10,3 2-132,0 0 0,0 0 0,0 1 1,-1 0-1,1 1 0,-1 0 0,0 0 0,-1 1 0,0 0 0,0 0 1,3 5 131,8 11 507,-2 0 0,0 1 0,6 15-507,15 36 896</inkml:trace>
  <inkml:trace contextRef="#ctx0" brushRef="#br0" timeOffset="761.983">579 778 10730,'-19'9'4313,"12"1"-2904,11 0-281,15-6-456,12-4-240,16-7-232,8-5 144,7-4-248,7 1 3361,-3 6-2529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8:05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372 112 7138,'-2'-5'605,"-2"0"0,1 1 0,0-1 0,-1 1 0,0 0 0,0 0 0,0 0 0,0 1 0,-1 0 0,-3-3-605,-51-25 1858,46 25-1606,0 0 0,-1 1 0,0 1 0,0 0 1,0 1-1,-12-2-252,20 5 19,1-1 0,-1 1 0,1 0 0,-1 0 0,1 1 1,-1 0-1,1-1 0,-1 2 0,1-1 0,0 1 0,-1 0 0,1 0 0,0 0 1,0 1-1,0 0 0,1 0 0,-1 0 0,1 0 0,-2 2-19,0 2 1,1 0 0,-1 0 0,1 1 0,1-1 0,-1 1 0,1 0 0,1 1 0,-1-1-1,1 0 1,1 1 0,0 0 0,0 0 0,1 0 0,0 0 0,0 2-1,0 4-1,1 1 1,1 0-1,0-1 1,1 1-1,0-1 1,1 0-1,1 0 1,3 7 0,-4-14 1,1 0 1,0 0 0,0-1-1,1 1 1,0-1 0,0 0 0,1 0-1,0-1 1,0 0 0,0 0-1,1 0 1,0 0 0,0-1 0,2 0-2,-3-1 2,0-1 0,0 0 0,0 0 1,0 0-1,1-1 0,-1 0 0,1-1 0,0 1 1,-1-1-1,1-1 0,0 1 0,-1-1 1,1 0-1,0 0 0,0-1 0,-1 0 0,1 0 1,4-2-3,-8 2 4,0 0 1,0 0 0,0-1 0,-1 1-1,1-1 1,0 0 0,-1 1 0,1-1-1,-1 0 1,1 0 0,-1-1 0,0 1-1,0 0 1,0-1 0,0 0 0,-1 1-1,1-1 1,-1 0-5,2-3 15,-1 1 0,0-1-1,-1 0 1,1 0 0,-1 0-1,0 1 1,-1-1 0,1-1-1,-1-1-14,-2-12 187,0-1-1,-1 1 0,-1 0 1,0 0-1,-2-2-186,-23-49 1631,31 79-1604,1 0-1,-1 1 1,2-1-1,-1 0 1,1 0-1,0-1 1,1 1 0,1 1-27,6 8 33,1 0 1,14 13-34,-11-14 406,0 0 0,2-1 0,-1-1-1,2-1 1,0 0 0,1-1 0,2 0-406,40 13 1196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8:03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17 169 9322,'13'-120'3889,"-21"118"-2281,-1 7 9,1 16-561,5 8-176,2 12-384,6 12-128,2 3-136,0-3-56,0-5-80,-1-8-32,2-13-16,-1-1-232,-3-14 320,-1 1-152</inkml:trace>
  <inkml:trace contextRef="#ctx0" brushRef="#br0" timeOffset="742.992">407 102 8042,'-6'-3'1071,"5"2"-708,1 0 1,-1 0 0,0 1 0,-1-1 0,1 0-1,0 1 1,0-1 0,0 1 0,0-1 0,0 1 0,-1-1-1,1 1 1,0 0 0,-1 0-364,2 0 110,-1 1-1,0 0 1,1 0-1,0 0 1,-1 0-1,1-1 1,-1 1 0,1 0-1,0 0 1,0 0-1,-1 0 1,1 0-1,0 0 1,0 0 0,0 0-1,0 0 1,0 0-1,0 0 1,1 0 0,-1 0-1,0 0 1,0 0-1,1 0-109,5 43 684,2-1 1,4 8-685,9 43 296,9 71 316,-29-155-452,-4-17-8,-3-20 29,7-28-51,1 0 0,10-51-130,-5 47 23,-6 48-20,0-10-2,2 1 1,0-1-1,1 0 1,1 1-1,1 0 1,1 0-1,3-4-1,-10 22-2,1 0 0,0 0 0,0 0 0,0 0 0,0 0 0,1 1 0,-1-1 0,0 0 0,1 1 0,-1-1 0,1 1 0,-1 0 0,1-1 0,0 1 0,0 0 0,-1 0 0,1 0 0,0 0 0,0 0 0,0 1 0,0-1 0,0 1 0,0-1 0,0 1 0,1 0 0,-1-1 0,0 1 0,0 0 0,0 1 0,0-1 0,0 0 0,0 0 0,0 1 0,0 0 0,0-1 0,0 1 0,0 0 0,0 0 0,0 0 0,1 1 2,5 2-4,-1 1 0,-1 0 0,1 0 1,-1 1-1,0 0 0,0 0 0,-1 0 0,0 1 1,3 4 3,8 17 5,-1 2 0,-2 0 1,-1 0-1,-1 1 0,-2 1 1,-1 3-6,24 69 128,-16-67-162,7-4 26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8:05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302 269 5889,'84'-88'3366,"-83"86"-3183,1 0 0,-1 1 0,0-1 0,1 0 0,-1 0 0,0 0 0,0 0 0,0 0 0,-1 0 0,1 0-1,0 0 1,-1 0 0,1 0 0,-1-2-183,0 3 135,0-1 0,0 1 0,-1 0 0,1 0 0,0 0 0,-1-1 0,1 1 0,-1 0 0,0 0 0,1 0 0,-1 0 0,0 0 0,1 0 0,-2 0-135,-1-4 574,-1 0-337,0 0-1,0 0 0,0 1 0,-1-1 1,1 1-1,-1 1 0,0-1 1,0 0-1,0 1 0,-1 0 0,1 1 1,-1-1-1,1 1 0,-1 0 0,0 0 1,0 1-1,0-1 0,-3 1-236,-3-1 85,-1 1-1,0 0 0,1 1 1,-1 1-1,0 0 0,1 0 1,-1 1-1,-5 2-84,10-1 27,0-1 0,0 1 0,1 0-1,-1 1 1,1 0 0,0 0 0,0 1 0,1 0-1,-1 0 1,1 0 0,0 1 0,-5 5-27,4-1 23,-1-1 1,2 2-1,-1-1 1,1 1-1,1 0 1,0 0-1,1 0 1,-2 6-24,1 2 15,0 0 0,2 0 0,0 1 0,1-1 1,1 1-1,1-1 0,1 1 0,0-1 0,2 0 1,3 16-16,-3-23 8,0 0 0,1-1 1,1 1-1,0-1 0,0 0 1,1 0-1,1-1 0,0 0 1,0 0-1,1 0 1,0-1-1,1 0 0,-1-1 1,2 0-1,-1 0 0,5 2-8,2-1 22,-1-1-1,1 0 0,1 0 0,0-2 0,-1 0 0,2-1 1,-1-1-1,1-1 0,-1 0 0,18 0-21,-17-2 128,-1-1 1,1 0-1,0-1 1,-1-2-1,1 1 1,-1-2-1,0 0 0,0-2 1,0 1-1,5-4-128,38-21 594</inkml:trace>
  <inkml:trace contextRef="#ctx0" brushRef="#br0" timeOffset="571.891">742 156 5713,'0'0'128,"0"-1"-1,0 1 0,0 0 1,-1 0-1,1 0 1,0 0-1,0 0 0,0 0 1,-1 0-1,1 0 1,0 0-1,0-1 0,-1 1 1,1 0-1,0 0 1,0 0-1,-1 0 0,1 0 1,0 0-1,0 1 0,-1-1 1,1 0-1,0 0 1,0 0-1,0 0 0,-1 0 1,1 0-1,0 0 1,0 0-1,-1 0 0,1 1 1,0-1-1,0 0 1,0 0-1,0 0 0,-1 0 1,1 1-1,0-1 1,0 0-1,0 0-127,-4 14 2799,5 16-550,9 228 731,-9-203-2720,0-25-73,0 0 0,2 0 0,5 19-187,-4-39 88,0-12 48,-1-21 5,-5-28-60,-3 1 1,-4-11-82,-2-20 36,7 45-21,-1-7 36,1 0-1,2-1 1,2 1-1,3-21-50,-2 57 3,0 0 0,0 1-1,1-1 1,0 1 0,0-1 0,1 1 0,0 0 0,0 0-1,0 0 1,1 0 0,1-2-3,-1 4-4,-1 1 0,0-1 0,1 1 0,-1 0 0,1 0-1,0 0 1,0 0 0,0 1 0,1 0 0,-1 0 0,0 0 0,1 0 0,0 1 0,-1-1-1,1 1 1,3 0 4,3 0-8,-1 0-1,1 1 1,0 0-1,-1 0 1,1 1-1,0 1 0,-1 0 1,1 0-1,-1 1 1,0 1-1,0-1 1,0 1-1,0 1 0,-1 0 1,7 5 8,-5-2-2,0 0 0,-1 1 1,0 0-1,0 0 0,-1 1 0,-1 0 1,1 1-1,-2 0 0,0 0 0,0 1 1,-1 0-1,3 7 2,-4-6 3,-1 0 0,-1 1 0,0-1 0,0 1 1,-2-1-1,0 1 0,0 0 0,-1 0 0,-1 0 0,0-1 0,-1 1 0,0 0 1,-1-1-1,-3 7-3,1-3 8,-1 0 1,-1-1 0,-1 0-1,0 0 1,-1 0-1,0-1 1,-1-1 0,-1 0-1,0 0 1,-1-1 0,-3 2-9,5-7 14,0 0 0,0-1 0,-1 0 0,0 0 0,0-1 0,-1 0 0,0-1 1,0-1-1,0 1-14,6-3-25,-1 0 1,1-1 0,-1 0-1,1 0 1,-1 0-1,1-1 1,-1 1 0,0-2-1,1 1 1,-1-1-1,1 0 1,-1 0 0,1-1-1,0 1 1,-1-2-1,1 1 1,0-1 0,-1 0 24,5 2-57,0 0 0,1 0 1,-1-1-1,1 1 0,-1 0 1,1-1-1,-1 1 0,1-1 1,0 1-1,0-1 0,0 1 0,0-1 1,0 0-1,0 0 0,0 0 1,0 1-1,1-1 0,-1 0 1,1 0-1,-1 0 0,1 0 1,0 0-1,0 0 0,0 0 1,0 0-1,0-1 57,3-27-516</inkml:trace>
  <inkml:trace contextRef="#ctx0" brushRef="#br0" timeOffset="972.045">1667 231 8642,'6'-35'1750,"-3"0"1,0-4-1751,-3 37 132,0 0 1,-1 0 0,1 0 0,0 0-1,-1-1 1,1 1 0,-1 0-1,1 0 1,-1 0 0,0 0 0,0 0-1,0 1 1,0-1 0,0 0 0,-1 0-1,1 1 1,0-1 0,-1 0 0,1 1-1,-1-1 1,0 1 0,0-1-133,-2 0 278,0 0 1,-1 0-1,1 1 1,0-1 0,-1 1-1,1 0 1,-4-1-279,3 1 227,-5 0-95,1 0 0,0 1 0,0 0 1,0 0-1,0 1 0,-1 0 0,1 1 0,0 0 1,1 0-1,-1 1 0,0 0 0,1 1 1,-1 0-1,1 0 0,0 1 0,1 0 1,-1 0-1,-6 6-132,-2 2 62,0 2 1,1 0 0,0 0 0,1 2-1,1 0 1,1 0 0,-8 15-63,10-14 29,1 0 0,1 0 1,1 1-1,0 0 0,1 1 0,1 0 0,1-1 1,1 1-1,0 16-29,3-26 11,0-1-1,0 1 1,1 0 0,1-1-1,0 1 1,0-1 0,0 0 0,1 1-1,5 7-10,-5-10 9,1-1 1,0 0-1,0 0 0,0 0 0,1-1 0,0 1 1,0-1-1,0 0 0,1 0 0,0-1 0,0 0 1,0 0-1,0 0 0,1 0-9,11 3-38,1 0 0,0-1-1,0-1 1,0 0 0,0-2-1,1 0 1,-1-1 0,1-1 0,0-1-1,-1-1 1,1 0 0,-1-2 0,10-2 38,49-15-206</inkml:trace>
  <inkml:trace contextRef="#ctx0" brushRef="#br0" timeOffset="1333.679">2055 41 8346,'2'38'7380,"2"-1"-5062,2 36-1379,-8-6-310,-3 0 0,-2-1 0,-13 47-629,10-76 207,-1-2 1,-1 0 0,-15 28-208,25-60 11,1 1 1,0-1 0,-1 0 0,1 0 0,1 1-1,-1-1 1,0 1 0,1-1 0,0 1 0,-1 0-12,2-3 4,-1 0 0,0 0 0,0 0 1,1-1-1,-1 1 0,1 0 1,-1 0-1,1 0 0,-1 0 0,1-1 1,-1 1-1,1 0 0,0 0 0,0-1 1,-1 1-1,1 0 0,0-1 1,0 1-1,-1-1 0,1 1 0,0-1 1,0 0-1,0 1 0,0-1 1,0 0-1,0 1 0,0-1 0,0 0 1,0 0-1,0 0 0,0 0 1,0 0-1,0 0 0,0 0 0,0 0 1,0-1-5,23-1-27,0 0 1,-1-2-1,1-1 1,-1-1-1,16-6 27,-18 5 259,2 0-1,-1 2 1,0 0-1,1 2 1,0 0 0,14 1-259,19 9 869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8:11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387 717 5105,'0'-4'451,"0"0"-1,-1 1 1,0-1 0,0 1 0,0-1-1,-1 1 1,1-1 0,-1 1-1,1 0 1,-1 0 0,0 0-1,0 0 1,-1 0 0,1 0-1,-2-1-450,-1 0 315,0 0 0,1 0 1,-1 1-1,-1-1 0,1 1 0,-1 0 0,1 1 0,-1 0 0,-2-1-315,-1 0 137,0 1 1,0 0-1,0 0 0,0 1 1,0 0-1,-1 1 0,1 0 1,0 0-1,-1 1 0,1 0 1,0 1-1,-7 1-137,6 2 27,-1-1 0,0 1 0,1 1 1,0 0-1,0 1 0,1 0 0,0 0 0,0 1 0,0 0 1,1 0-1,0 1 0,1 0 0,0 1 0,1-1 0,-1 2 1,2-1-1,0 0 0,0 1 0,0 2-27,1-3 1,1 0 0,-1 1 0,2-1 0,0 1 0,0-1 0,1 1 0,0 0 0,1 0-1,0 0 1,1-1 0,0 1 0,1 0 0,0-1 0,0 1 0,1-1 0,1 1 0,0-1 0,0 0 0,1-1 0,4 8-1,-6-12 1,1-1 1,-1 1 0,1-1 0,0 0 0,0 0 0,0 0-1,0-1 1,1 1 0,-1-1 0,1 0 0,0-1 0,0 1-1,0-1 1,0 0 0,0 0 0,1 0 0,-1-1-1,1 0 1,-1 0 0,1 0 0,2-1-2,0 0 6,1 0-1,0-1 1,0 0-1,0-1 1,-1 0-1,1-1 1,-1 1-1,0-1 1,1-1 0,-1 0-1,-1 0 1,1-1-1,2-1-5,5-4 11,0-1-1,-1-1 1,0 0-1,-1-1 1,0 0-1,-1-1 1,0-1-1,1-4-10,-9 13 13,0-1 1,0 1-1,0-1 0,-1 0 0,-1 0 0,1-1 0,-1 1 0,0 0 1,-1-1-1,1 0 0,-2 1 0,1-1 0,-1 0 0,0 1 0,-1-1 0,1 0 1,-2 1-1,1-1 0,-1 1 0,-2-6-13,1 4 83,0 1-1,-1 0 1,1 0-1,-2 0 1,1 1-1,-1-1 1,0 1 0,-1 0-1,1 1 1,-2-1-1,-1-1-82,8 8 4,0 0 0,0 1-1,0-1 1,0 0 0,0 0 0,0 0 0,0 0-1,0 1 1,0-1 0,0 0 0,0 0-1,0 0 1,0 1 0,0-1 0,0 0-1,0 0 1,0 0 0,0 0 0,-1 1-1,1-1 1,0 0 0,0 0 0,0 0-1,0 0 1,0 0 0,0 1 0,0-1-1,-1 0 1,1 0 0,0 0 0,0 0-1,0 0 1,0 0 0,0 0 0,-1 0-1,1 0 1,0 1 0,0-1 0,0 0-1,-1 0 1,1 0 0,0 0 0,0 0-1,0 0 1,0 0 0,-1 0 0,1 0-1,0 0 1,0 0 0,0 0 0,0-1-1,-1 1 1,1 0 0,0 0 0,0 0-1,0 0 1,0 0 0,-1 0 0,1 0-1,0 0 1,0 0 0,0-1 0,0 1-1,0 0 1,0 0 0,-1 0 0,1 0-1,0 0 1,0-1 0,0 1-4,9 30 21,1-1 1,2 0-1,0-1 0,2 0 1,1-1-1,10 12-21,-20-31-48,0 0-1,1 0 1,1-1 0,-1 0 0,1 0-1,0 0 1,1-1 0,0 0 0,7 5 48,-10-9-145,0 1 0,0 0 1,1-1-1,-1 0 0,1 0 1,-1-1-1,1 0 0,0 0 1,0 0-1,-1 0 1,1-1-1,0 0 0,0 0 1,0-1-1,0 0 0,5-1 145,24-10-392</inkml:trace>
  <inkml:trace contextRef="#ctx0" brushRef="#br0" timeOffset="448.18">735 621 7017,'-2'0'195,"1"0"-1,0 0 0,0 0 0,-1 0 0,1 1 0,0-1 0,0 1 0,-1-1 0,1 1 0,0-1 1,0 1-1,0 0 0,0-1 0,0 1 0,0 0 0,0 0 0,0 0 0,0 0 0,0 0 0,0 0 1,1 0-1,-1 0 0,0 0 0,1 0 0,-1 0 0,1 1 0,-1-1 0,1 0 0,0 0 0,-1 1 1,1-1-1,0 0 0,0 1 0,0 0-194,-1 8 253,1-1 0,0 1 0,0 0 0,2 6-253,-1-7 358,5 42 119,2-1 0,3 0 0,1-1 0,3 0 0,8 15-477,-19-58 190,-1-8-51,1-17 21,-1-26-52,-6-55-28,0 56-47,3-40-33,1 70 1,1 1 0,0-1 0,0 1 0,2 0 0,-1 0 0,2 1 1,0-1-1,2-4-1,-5 14-2,-1-1 1,1 1 0,0-1 0,1 1 0,-1 0 0,1 0 0,-1 0 0,1 0 0,0 0 0,0 1 0,0-1 0,0 1 0,1 0 0,-1 0 0,1 0 0,-1 0 0,1 0 0,0 1 0,-1 0 0,1 0 0,0 0 0,0 0 0,0 0 0,0 1 0,0 0 0,0 0 0,0 0 0,0 0 0,0 0 0,0 1 0,2 0 1,2 2-2,0 1 0,0-1 0,-1 1 1,1 1-1,-1-1 0,0 1 0,0 1 1,-1-1-1,0 1 0,1 0 0,-2 1 1,1-1-1,-1 1 0,3 5 2,2 4 2,0 1 1,-1 0-1,0 1 0,-2 0 0,6 18-2,-5-6-134,-1 0 0,-2 1 0,-1 0 0,0 24 134,-1-23-201</inkml:trace>
  <inkml:trace contextRef="#ctx0" brushRef="#br0" timeOffset="1085.302">1725 72 7210,'-4'-20'2034,"3"15"-1256,0-1-1,0 1 0,-1 0 1,0-1-1,0 1 0,0 0 1,-3-5-778,5 10 62,0 0-1,0-1 1,-1 1 0,1 0-1,0-1 1,-1 1 0,1 0 0,0-1-1,-1 1 1,1 0 0,0 0-1,-1-1 1,1 1 0,-1 0-1,1 0 1,0 0 0,-1-1 0,1 1-1,-1 0 1,1 0 0,0 0-1,-1 0 1,1 0 0,-1 0 0,1 0-1,-1 0 1,1 0 0,-1 0-1,1 0 1,0 0 0,-1 1 0,1-1-1,-1 0 1,1 0 0,0 0-1,-1 0 1,1 1 0,-1-1 0,1 0-1,0 0 1,-1 1 0,1-1-1,-1 1-61,-12 16 735,11-15-678,-3 7 49,1-1 1,-1 1-1,2 0 1,-1 0 0,1 0-1,0 1 1,1-1-1,0 1 1,0 8-107,0 13 183,1 0-1,3 13-182,-2-39 17,3 75 126,4 1-1,3-1 0,4-1 1,8 22-143,-16-80 14,15 53 76,-4 0 0,1 23-90,-14-80 38,0-23 7,-2-27 15,-4 20-53,-1 1 0,0 1-1,-1-1 1,0 0 0,-1 1-1,0 0 1,-1 0 0,0 0 0,-1 1-1,0 0 1,0 0 0,-1 1 0,-4-4-7,0 2 2,0-1 0,-1 1 0,0 1 0,-1 1 0,0 0-1,0 0 1,-1 1 0,0 1 0,-10-2-2,19 6 0,-1 1-1,0 0 0,0 0 0,0 1 0,0 0 1,0 0-1,0 1 0,0 0 0,0 0 0,0 0 1,0 1-1,0 0 0,0 1 0,0 0 0,0 0 1,1 0-1,-1 1 0,1-1 0,-1 2 0,1-1 1,0 1-1,0 0 0,0 0 0,1 1 0,0-1 1,0 1-1,0 0 0,0 1 0,1-1 0,-1 2 1,-4 6-1,1 0-1,0 1 1,0 0-1,2 0 1,0 1-1,0-1 1,2 2-1,-1-1 1,2 0-1,0 6 2,2-15 1,0 1-1,1 0 1,0 0 0,0-1-1,1 1 1,0 0-1,0-1 1,1 1 0,0-1-1,0 1 1,2 3-1,-2-6 1,0 1 0,1-1 0,-1-1 0,1 1 0,0 0 0,1-1 0,-1 1 0,0-1 0,1 0 0,0 0 0,0 0 0,0-1-1,0 0 1,0 1 0,0-1 0,1-1 0,2 2-1,2 0 13,-1-1 1,1 0-1,0 0 0,1-1 0,-1 0 0,0-1 0,0 0 0,5 0-13,6-3 77,1 0-1,-1-1 1,7-3-77,41-12 105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8:08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361 372 5281,'24'-52'2289,"-24"52"-2223,0-1 1,0 1-1,0-1 1,0 1-1,0 0 1,0-1-1,0 1 1,0-1-1,0 1 1,0-1-1,0 1 1,0-1-1,0 1 1,-1-1-1,1 1 1,0-1-1,0 1 1,-1 0-1,1-1 1,0 1-1,-1-1 1,1 1-1,0 0 1,-1-1-1,1 1 1,0 0-1,-1 0 1,1-1-1,-1 1 1,1 0-1,0 0 1,-1 0-1,1-1 1,-1 1-1,1 0 1,-1 0-1,1 0 1,-1 0-67,-21-4 1139,18 4-790,-9-2 166,0 0 1,0 1-1,0 1 0,0 0 0,-1 1 0,1 1 0,0 0 1,-8 2-516,3 1 114,1 0 1,0 1-1,-1 1 1,2 0-1,-14 9-114,21-10 13,-1 0-1,1 1 1,0 0-1,0 1 1,1 0-1,0 0 1,0 1-1,1 0 1,1 0-1,-1 0 1,-4 11-13,10-19 0,0 1 1,1-1-1,-1 1 1,1-1-1,-1 1 0,1 0 1,0-1-1,-1 1 1,1-1-1,0 1 1,0 0-1,0-1 0,0 1 1,0 0-1,1-1 1,-1 1-1,0-1 1,1 1-1,-1 0 0,1-1 1,-1 1-1,1-1 1,0 0-1,0 1 1,0-1-1,0 1 0,0-1 1,0 0-1,0 0 1,0 0-1,0 0 1,1 0-1,-1 0 0,0 0 1,1 0-1,-1 0 1,1 0-1,-1-1 1,1 1-1,-1-1 0,1 1 0,10 3 4,-1-1 0,1 0 0,0 0 0,-1-1 0,6 0-4,-6-1 4,17 3 1,0 0 1,-1 2-1,0 2 0,0 0 0,0 2 0,1 1-5,-19-6 2,0 0 0,0 0 0,-1 1 0,0 0 0,0 0 0,0 1 0,-1 0 0,5 5-2,-8-6 2,0-1 0,0 1-1,0 1 1,-1-1-1,1 1 1,-2-1 0,1 1-1,-1 0 1,0 0 0,0 0-1,-1 0 1,1 7-2,-2-7 4,0 1 1,0 0-1,-1 0 1,-1-1-1,1 1 1,-1-1-1,0 1 0,-1-1 1,1 0-1,-2 0 1,1 0-1,-1 0 1,0-1-1,-3 5-4,1-3 49,0 0 0,-1 1 0,0-2 1,-1 1-1,1-1 0,-2 0 0,1-1 0,-1 0 0,1 0 0,-7 2-49,8-6 51,0 0 1,1 0-1,-1-1 0,0 0 0,0 0 0,0 0 0,0-1 0,0 0 0,0-1 0,0 1 0,0-1 0,0-1 1,1 1-1,-1-1 0,0 0 0,1-1 0,-1 0 0,-2-1-51,3 1-51,0 0 0,0 0 0,1 0 1,-1 0-1,1-1 0,0 0 0,0-1 0,0 1 0,1-1 0,-1 0 1,1 0-1,0 0 0,1 0 0,-1-1 0,1 1 0,0-1 0,0 0 1,1 0-1,-1-5 51,2 9 34,1-1 0,0 0 0,0 0 0,0 0 1,0 1-1,0-1 0,1 0 0,-1 0 0,1 1 0,0-1 1,-1 0-1,1 1 0,1-1 0,-1 1 0,0-1 1,1 1-1,-1-1 0,1 1 0,1-1-34,21-25 627</inkml:trace>
  <inkml:trace contextRef="#ctx0" brushRef="#br0" timeOffset="479.835">796 521 7890,'22'-33'3258,"7"-19"-3258,-29 52 49,0-1 0,1 1-1,-1-1 1,0 1 0,0-1 0,1 1 0,-1 0 0,0-1 0,0 0 0,0 1 0,0-1 0,0 1-1,1-1 1,-1 1 0,0-1 0,0 1 0,0-1 0,0 1 0,-1-1 0,1 1 0,0-1 0,0 1-1,0-1 1,0 1 0,-1-1 0,1 1 0,0-1 0,0 1 0,-1-1 0,1 1 0,0-1 0,-1 1-1,1 0 1,0-1 0,-1 1 0,1-1 0,-1 1 0,1 0 0,0 0 0,-1-1 0,1 1 0,-1 0-49,-21-2 1213,17 2-910,-4 0-137,0 1 0,1 0 1,-1 0-1,0 1 1,1 0-1,-1 1 0,1 0 1,0 0-1,0 0 0,0 1 1,1 0-1,-1 1 0,1 0 1,0 0-1,0 1 0,0-1 1,1 1-1,0 1 0,0-1 1,-4 8-167,4-6 6,1 0 0,0 1 0,1-1 0,0 1 1,1 0-1,-1 0 0,2 0 0,-1 0 1,1 1-1,1-1 0,0 1 0,0-1 0,1 1 1,0 0-1,0-1 0,1 1 0,0-1 0,1 1 1,1 2-7,0-3-9,0 0 1,0 0-1,1 0 1,0 0 0,0-1-1,1 1 1,0-1 0,1 0-1,3 3 9,-6-7-21,1-1-1,-1 1 0,1-1 1,-1 0-1,1-1 0,0 1 1,0-1-1,1 1 0,-1-1 1,0 0-1,1-1 1,-1 1-1,1-1 0,-1 0 1,1 0-1,0 0 0,0-1 1,-1 0-1,1 0 0,2 0 22,1-1-20,1 0-1,0-1 1,0 0 0,-1-1-1,0 0 1,1 0-1,-1-1 1,0 1-1,-1-2 1,1 1-1,-1-1 1,0-1-1,0 1 1,0-1-1,-1 0 1,1-1 20,4-6 8,0 0 1,0-1-1,-2 0 1,0-1-1,0 0 1,-1 0-1,5-16-8,-12 28 3,0-1-1,0 0 1,0 0-1,0 0 0,0 0 1,-1 0-1,0 0 0,0 0 1,0 0-1,0 0 1,-1 0-1,1 0 0,-1 0 1,0 1-1,0-1 0,-1 0-2,0-2 8,-1 0 0,1 1-1,-2 0 1,1 0-1,-1 0 1,1 0 0,-1 0-1,-1 1 1,1-1-1,-1 1-7,-3-3-24,-1 1 0,1 0-1,-1 0 1,0 1-1,0 0 1,-1 1 0,1 0-1,-1 0 1,0 1-1,0 0 1,0 1 0,-4 0 24,-7 2 2491,21 0-2473,0 0 1,0 0-1,0 0 1,0 0-1,0 0 0,0 0 1,0 0-1,0 0 1,0 0-1,0 0 1,0 0-1,-1 0 1,1 0-1,0 0 0,0 0 1,0 0-1,0 0 1,0 0-1,0 0 1,0 0-1,0 0 0,0 0 1,0 0-1,0 0 1,0 0-1,0 0 1,-1 1-1,1-1 1,0 0-1,0 0 0,0 0 1,0 0-1,0 0 1,0 0-1,0 0 1,0 0-1,0 0 0,0 0 1,0 0-1,0 1 1,0-1-1,0 0 1,0 0-1,0 0 1,0 0-1,0 0 0,0 0 1,0 0-1,0 0 1,0 0-1,0 0 1,0 1-1,0-1 0,1 0 1,-1 0-1,0 0 1,0 0-1,0 0 1,0 0-1,0 0 1,0 0-1,0 0 0,0 0-18</inkml:trace>
  <inkml:trace contextRef="#ctx0" brushRef="#br0" timeOffset="942.161">1209 1 7098,'-9'1'3216,"4"15"-1519,3 6-393,0 23-456,4 6-264,5 19-208,2 7-56,3-1 120,1 1 48,1-10-15,0-5-49,-1-8-208,-2-2-80,-3-6-16,-1-2-120,-2-14-624,0-1 96,-1-24 175</inkml:trace>
  <inkml:trace contextRef="#ctx0" brushRef="#br0" timeOffset="1358.017">1615 449 6593,'-14'-6'2220,"8"8"1254,6 0-3182,0-1 0,0 1 0,0 0 0,0 0-1,0 0 1,1 0 0,-1 0 0,1 0 0,-1-1 0,1 1 0,-1 0 0,1 0-292,8 19 425,0 0 0,0-1 0,2 0 0,1-1-1,11 14-424,7 19 300,-26-42-265,1 0-1,1 0 1,-1-1 0,2 0 0,-1 0 0,1-1-1,7 7-34,-13-14 32,0 0 0,0-1 0,-1 1 0,1 0 0,0-1 0,0 1 0,0-1 0,0 0 0,0 1 0,0-1-1,0 1 1,0-1 0,0 0 0,0 0 0,0 0 0,0 0 0,1 0 0,-1 0 0,0 0 0,0 0 0,0 0 0,0 0 0,0-1 0,0 1-1,0 0 1,0-1 0,0 1 0,0 0 0,0-1 0,0 0 0,0 1 0,0-1 0,-1 1 0,1-1 0,0 0 0,0 0 0,-1 1-1,1-1 1,0 0 0,-1 0 0,1 0 0,-1 0 0,1 0 0,-1 0 0,1 0 0,-1 0-32,4-8 277,1 0 0,-2 0 0,0-1 1,2-8-278,-1 7 118,7-30 156,-2-1 0,1-20-274,5-19 52,-14 73-86,2-1 1,-1 0 0,1 1 0,0-1 0,1 1-1,1-2 34,-4 8-31,0 0 0,1 0-1,-1 0 1,1 0-1,-1 0 1,1 0-1,0 0 1,-1 0 0,1 1-1,0-1 1,0 1-1,0 0 1,0-1-1,1 1 1,-1 0 0,0 0-1,0 0 1,1 1-1,-1-1 1,1 0-1,-1 1 1,1 0 0,-1-1-1,2 1 32,23 7-219</inkml:trace>
  <inkml:trace contextRef="#ctx0" brushRef="#br0" timeOffset="1997.365">2197 484 6289,'0'0'96,"0"0"0,0 0-1,-1-1 1,1 1-1,0 0 1,0 0 0,0 0-1,0 0 1,0 0 0,0 0-1,-1 0 1,1 0-1,0 0 1,0 1 0,0-1-1,0 0 1,0 0 0,0 0-1,-1 0 1,1 0-1,0 0 1,0 0 0,0 0-1,0 0 1,0 0 0,0 0-1,0 0 1,-1 1 0,1-1-1,0 0 1,0 0-1,0 0 1,0 0 0,0 0-1,0 0 1,0 0 0,0 1-1,0-1 1,0 0-1,0 0 1,0 0 0,0 0-1,0 0 1,0 1 0,0-1-1,0 0 1,0 0-1,0 0 1,0 0 0,0 0-1,0 0 1,0 1-96,6 8 1817,15 9-534,-13-15-1140,0 1 1,0-1 0,0 0 0,1-1 0,-1 0-1,1 0 1,0-1 0,-1 0 0,1 0-1,0-1 1,0 0 0,0-1 0,-1 0 0,1 0-1,0-1 1,-1 0 0,1 0 0,-1-1-1,0 0 1,0-1 0,0 0 0,0 0 0,-1-1-1,0 1 1,1-2 0,-2 1 0,1-1-1,-1 0 1,0 0 0,0-1 0,4-6-144,-9 11 9,1 0 1,-1 1-1,0-1 0,0 0 1,0 0-1,0 0 1,-1 0-1,1 0 1,0-1-1,-1 1 0,0 0 1,1 0-1,-1 0 1,0 0-1,0-1 1,0 1-1,0 0 1,-1 0-1,1 0 0,-1-1 1,1 1-10,-2-1 9,1 1 1,0-1 0,-1 1-1,0-1 1,1 1 0,-1 0-1,0 0 1,0 0 0,0 0-1,-1 0 1,1 0-1,0 0 1,-1 1 0,0-1-10,-5-2 11,1 0 0,-1 1 1,0 0-1,0 0 1,0 1-1,0 0 0,-1 1 1,1-1-1,-1 2 0,-2-1-11,4 1 2,0 0-1,0 1 0,1 0 1,-1 0-1,0 1 0,1-1 1,-1 2-1,1-1 1,-1 1-1,1-1 0,0 2 1,0-1-1,1 1 0,-5 3-1,4-2 0,1 0-1,0 1 0,0 0 1,0 0-1,1 0 0,0 1 1,0-1-1,0 1 1,1 0-1,0 0 0,1 0 1,-1 1-1,1 1 1,-1 5-1,1 0 0,0 0-1,1 0 1,0 1 0,1-1 0,1 0 0,0 0-1,1 0 1,1 0 0,0 0 0,0 0-1,2 0 1,0-1 0,5 11 1,-5-15 2,-1-1 0,2 1 0,-1-1 0,1-1 0,0 1 0,0-1 0,1 0 0,0 0 0,1-1 0,2 2-2,-4-4 7,0 0 0,1 0 1,0-1-1,0 0 0,0 0 1,0-1-1,0 1 0,0-2 1,1 1-1,-1-1 0,1 0 1,-1-1-1,1 1 0,-1-1-7,7-2-180,-1 0 0,1 0 0,-1-1-1,0-1 1,0 0 0,-1 0-1,1-2 1,-1 1 0,0-2-1,-1 0 1,1 0 0,-1-1 0,-1 0-1,1-1 1,1-2 180,29-29-786</inkml:trace>
  <inkml:trace contextRef="#ctx0" brushRef="#br0" timeOffset="2374.779">2777 365 7042,'0'6'690,"0"1"0,0-1 1,0 1-1,1-1 1,0 1-1,0-1 1,0 0-1,1 1 1,2 4-691,3 15 942,-5-19-735,5 21 590,-1 0 0,-1 1 1,-1 0-1,-1-1 1,-2 1-1,-2 17-797,1-46 23,0 0-1,0 1 0,0-1 1,0 0-1,0 1 0,0-1 1,0 1-1,0-1 1,0 0-1,0 1 0,0-1 1,0 0-1,0 1 0,-1-1 1,1 0-1,0 1 0,0-1 1,0 0-1,-1 1 0,1-1 1,0 0-1,0 1 0,-1-1 1,1 0-1,0 0 0,0 1 1,-1-1-1,1 0 0,0 0 1,-1 0-1,1 1-22,-8-8 564,-5-19 29,10 8-491,0-1 0,2 0 0,1 0 0,0 0 0,1 0 0,1 0 0,1 0 0,2-7-102,-4 16-21,2-1 0,-1 1 0,2 0 0,-1 0 0,1 0 0,1 0 0,0 1 1,0 0-1,1 0 0,0 0 0,0 1 0,1 0 0,0 0 0,1 0 0,-1 1 0,1 0 0,1 1 0,0 0 0,-1 0 0,2 1 0,-1 0 0,1 0 0,-1 1 0,1 0 0,1 1 0,6-1 21,30-1 171,1 4-239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8:13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387 624 3905,'11'-57'2291,"-11"54"-2024,0 1 0,-1-1-1,1 1 1,-1-1 0,0 1 0,0-1 0,1 1 0,-2 0-1,1 0 1,0-1 0,0 1 0,-1 0 0,1 0-1,-1 0 1,1 0 0,-1 0 0,0 1 0,0-1-1,0 1 1,0-1 0,0 1 0,0-1 0,-2 1-267,0-2 444,1 1-287,-1 0 0,1 0 0,-1 1 0,0-1 0,0 1 0,0 0 0,1 0-1,-1 1 1,0-1 0,0 1 0,0 0 0,0 0 0,0 0 0,0 0 0,0 1-1,0 0 1,0-1 0,0 2 0,1-1 0,-2 0-157,-9 4 109,0 1 0,1 0-1,-1 1 1,-7 6-109,-15 10 124,1 1 0,1 2-124,18-13 20,1 0 1,0 2 0,1-1-1,1 2 1,-3 4-21,15-19 3,0 0-1,0 1 1,0-1 0,0 1 0,1-1-1,-1 1 1,0-1 0,1 1 0,-1 0-1,1-1 1,0 1 0,-1 0 0,1 0-3,0-1 2,0-1 0,0 1 0,0 0 0,0-1 0,1 1 0,-1-1 0,0 1 0,0-1 0,1 1 0,-1-1 0,0 1 0,1-1 0,-1 1 0,0-1 0,1 1 0,-1-1 0,1 1 0,-1-1 0,0 0 0,1 1 0,-1-1 0,1 0 0,-1 1 0,1-1-2,4 2 11,0-1 1,0 0 0,0 0 0,0 0-1,0-1 1,0 0 0,3 0-12,2 0 7,25 2 21,6-1 16,28 5-44,-54-4 3,-1 1 0,0 1 0,-1 0 0,1 0 0,-1 2 0,12 5-3,-15-6 1,0 1 0,0 1 1,-1 0-1,0 0 0,0 1 1,0 0-1,-1 0 1,-1 1-1,1 1-1,-5-8 1,-1 1 1,0 0-1,0 0 1,0 1-1,-1-1 1,1 0-1,-1 1 1,1-1-1,-1 1 1,0-1-1,-1 1 1,1-1-1,-1 1 1,1 0-1,-1-1 1,0 1-1,0 0 1,-1-1-1,1 1 1,-1 0-1,0-1 1,0 1-1,0-1 1,0 1-1,0-1 1,-1 1-1,0-1 1,0 0-1,0 0 1,0 1-2,-5 3 7,1 0 0,-1 0 0,-1-1 0,1 0 0,-1 0 0,0-1 0,-1 0 0,1 0 0,-1-1 1,0 0-1,0 0 0,0-1 0,-1 0 0,1-1 0,-1 0 0,1-1 0,-1 0 0,0 0-7,-6 0 0,0 0 0,0-2 0,0 1 0,0-2 0,0 0 0,1-1 0,-1-1 0,1 0 0,-1-1 0,-8-5 0,21 9-11,-1 0-95,-1-1 0,1 0 1,-1-1-1,1 1 0,0-1 1,0 1-1,0-1 1,0-1-1,1 1 0,-1 0 1,1-1-1,0 0 0,-1 0 106,2-6-416</inkml:trace>
  <inkml:trace contextRef="#ctx0" brushRef="#br0" timeOffset="376.579">530 570 8666,'0'-11'3705,"7"13"-1897,0 12-472,3 17-367,-3 11-145,8 11-304,-3-1-136,-1-2-168,1-3-64,-6-12-96,1 1 0,-2-9-24,-2-5-200,1-8-1360,3-3 1096</inkml:trace>
  <inkml:trace contextRef="#ctx0" brushRef="#br0" timeOffset="736.372">405 93 10090,'-25'-11'4153,"4"2"-2849,12 11-528,2 3-207,7 5-497,2 0-392,15 11 232</inkml:trace>
  <inkml:trace contextRef="#ctx0" brushRef="#br0" timeOffset="1312.64">830 605 8146,'1'-13'4540,"4"17"-2106,6 23-1125,-3 12-421,1 28-888,-4-27 726,7 24-726,-9-50 141,1-1 0,0 0-1,1 0 1,1 0-1,0 0 1,6 7-141,-6-9 61,8 11 115,-14-22-175,0 0 1,0 0-1,0 0 1,0 0-1,0 0 1,0 0-1,1 0 1,-1 0-1,0 0 1,0 0-1,0 0 1,0-1-1,0 1 1,0 0-1,0 0 1,0 0-1,0 0 1,0 0-1,0 0 1,0 0-1,0 0 1,0 0-1,0 0 1,0 0-1,0 0 1,0 0-1,1 0 1,-1 0-1,0 0 1,0 0-1,0 0 0,0 0 1,0 0-1,0 0 1,0 0-1,0 0 1,0 0-1,0 0 1,0 0-1,0 0 1,0 0-1,0 0 1,0 0-1,1 0 1,-1 0-1,0 1 1,0-1-1,0 0 1,0 0-1,0 0 1,0 0-1,0 0 1,0 0-1,0 0 1,0 0-1,0 0 1,0 0-1,0 0 1,0 0-1,0 0-1,-4-15 75,-8-22-24,-6-19-3,2 0-1,-3-28-47,16 68 0,1 0-1,1-1 1,0 1-1,1 0 1,1-1-1,0 1 0,1 0 1,1 0-1,0 0 1,2 0-1,0-1 1,-4 13-1,1 0 0,-1 1 0,1-1-1,0 1 1,0-1 0,1 1 0,-1 0 0,1 0-1,-1 0 1,1 0 0,0 0 0,0 1 0,0-1-1,2 0 2,-3 2-1,1-1 0,-1 1 0,1 0 0,-1 1 0,1-1-1,-1 0 1,1 1 0,0-1 0,-1 1 0,1 0 0,0 0-1,-1 0 1,1 0 0,0 1 0,-1-1 0,1 1-1,0-1 1,-1 1 0,1 0 0,-1 0 0,1 0 1,6 4-1,0 0 0,0 0 0,-1 1 0,0-1 0,0 2-1,-1-1 1,0 1 0,0 1 0,0 0 1,16 21-5,16 26 5,-26-37 0,1 2 1,14 20 14,9 20-15,-31-49 3,0 1-1,0 1 0,-1-1 0,-1 1 1,0 0-1,0 0 0,0 8-2,-15-48 56,7 2-52,1 0 0,2 0 0,1 0 0,2-23-4,-1 36-2,1 0 0,0-1 0,1 1-1,0 0 1,1 0 0,0 1 0,1-1 0,0 1 0,1 0-1,0 0 1,2 0 2,-6 7-1,1 0 1,0 1-1,0 0 0,0-1 0,1 1 1,-1 0-1,1 1 0,0-1 0,-1 1 1,1-1-1,0 1 0,1 0 0,-1 1 1,0-1-1,0 1 0,1 0 0,-1 0 1,1 0-1,-1 0 0,1 1 0,-1 0 1,1 0-1,-1 0 0,1 0 1,-1 1-1,1 0 0,-1 0 0,1 0 1,0 1-1,2 0 1,1 1 0,-1 1 0,0-1 0,0 1 0,0 0 0,-1 1 0,0 0 0,1 0 0,-2 0 0,1 1 0,0-1 0,-1 1 0,0 1 0,-1-1 0,1 1-1,0 2 1,2 5 29,-1 1-1,0 0 0,-1 0 1,0 1-1,-2-1 0,3 16-28,-2 4-1546,-2-1 1,-2 26 1545,-1-21-1121</inkml:trace>
  <inkml:trace contextRef="#ctx0" brushRef="#br0" timeOffset="2082.412">1828 495 6009,'3'-50'9181,"-3"50"-9133,0 0 1,0 0-1,0 0 1,0 0-1,0 0 0,0 1 1,0-1-1,0 0 1,0 0-1,-1 0 1,1 0-1,0 0 0,0 0 1,0 0-1,0 0 1,0 0-1,0 0 0,-1 0 1,1 0-1,0 0 1,0 0-1,0 0 1,0 0-1,0 0 0,0 0 1,-1 0-1,1 0 1,0 0-1,0 0 1,0 0-1,0 0 0,0 0 1,0 0-1,-1 0 1,1 0-1,0 0 0,0 0 1,0 0-1,0 0 1,0 0-1,0 0 1,0 0-1,-1-1 0,1 1 1,0 0-1,0 0 1,0 0-1,0 0 1,0 0-1,0 0 0,0 0 1,0-1-49,-8 52 339,1-1 1,3 20-340,2-46 97,1 0-22,1 0 0,0 0 0,2 0 0,5 23-75,-6-38 12,1 1 0,1-1 0,0 0 0,0 0 0,1 0 0,0 0 0,0 0 0,1-1 0,0 0 0,1 0 0,-1 0 0,2-1 0,5 6-12,-11-12 5,1 0-1,0 1 1,0-1-1,0 0 1,-1 0 0,1 0-1,0 0 1,1 0-1,-1-1 1,0 1-1,0-1 1,0 1 0,0-1-1,0 0 1,1 0-1,-1 0 1,0 0 0,0 0-5,3-1 9,1 0-1,-2 0 1,1 0 0,0-1 0,0 0 0,0 0 0,-1 0 0,1-1-9,12-7 30,-1-1 1,-1 0-1,14-13-30,-26 21 3,9-7 5,-1 0 0,0-1 0,0 0-1,-1 0 1,-1-1 0,0-1 0,-1 0 0,0 0 0,-1 0-1,0-1 1,-1 0 0,0 0 0,-2-1 0,0 1 0,0-1-1,-1-2-7,0-26 205,-2 0-1,-4-28-204,1 34 429,1 99-344,0-2 9,3 19-94,0-61 11,0 0-1,1-1 1,1 1 0,0-1 0,1 0 0,6 10-11,-8-19-16,1-1 1,0 1-1,1-1 1,0 0-1,0-1 1,1 1-1,-1-1 0,1 0 1,1-1-1,-1 1 1,1-1-1,0-1 1,1 1 15,3 2 5,0-2 0,1 1 0,0-2 1,0 1-1,0-2 0,1 1 1,-1-2-1,4 1-5,26 0 193</inkml:trace>
  <inkml:trace contextRef="#ctx0" brushRef="#br0" timeOffset="2438.682">2557 144 5841,'-4'-6'797,"-15"-32"3600,11 11 1305,17 79-3748,4 21-911,-4 0-1,1 55-1042,-11-40 240,0-12 37,3 3-277,0-56 25,0 0-1,2 0 0,0-1 1,2 1-1,5 11-24,-9-27 43,-1-4-39,0 1 1,0-1 0,0 0-1,0 0 1,1 0-1,-1 0 1,1 0 0,0 0-1,0-1 1,0 1-1,0 0 1,1-1 0,-1 0-1,0 1 1,1-1-1,0 0 1,-1-1 0,2 1-5,19 8 168</inkml:trace>
  <inkml:trace contextRef="#ctx0" brushRef="#br0" timeOffset="3216.132">3143 495 6633,'60'-14'2898,"-60"13"-2825,1 1-1,-1 0 0,1-1 0,-1 1 0,1 0 0,-1-1 0,1 1 1,-1-1-1,1 1 0,-1-1 0,0 1 0,1-1 0,-1 1 1,0-1-1,1 1 0,-1-1 0,0 1 0,0-1 0,0 1 1,1-1-1,-1 0 0,0 1 0,0-1 0,0 1 0,0-1 1,0 0-1,0 1 0,0-1 0,0 0 0,0 1 0,-1-1 0,1 1 1,0-1-1,0 1 0,0-1 0,-1 0 0,1 1 0,0-1 1,-1 1-1,1-1 0,0 1 0,-1-1 0,1 1 0,-1 0 1,1-1-1,0 1 0,-1-1 0,0 1-72,-20-20 1918,13 16-1602,0 0 0,0 1 1,0 0-1,0 0 1,0 1-1,-1 0 1,1 0-1,-1 1 1,0 0-1,-3 1-316,-9-1 249,-1 2-1,0 0 1,-11 3-249,26-2 13,-1 0 0,1 0 0,0 0 0,0 1 1,0 0-1,0 1 0,0 0 0,1 0 0,-1 0 1,1 1-1,0-1 0,1 1 0,-1 1 0,1-1 1,0 1-1,0 0 0,1 0 0,0 1 0,0-1 1,0 1-1,1 0 0,-1 2-13,-2 5 1,1-1 0,1 1 0,0 0 0,1 0 0,1 0 0,0 0 0,0 1 0,2-1 0,-1 0 0,2 1 0,1 6-1,-1-16 1,0 1 0,0 0 0,1 0 0,0-1 0,0 1 0,0-1 0,1 1 0,0-1 0,0 0 0,0 0 0,1 0 0,-1-1-1,1 1 1,0-1 0,1 0 0,-1 0 0,1 0 0,-1-1 0,1 1 0,0-1 0,1 0 0,-1-1 0,0 1 0,3 0-1,-1-1 3,1 1 0,1-1 0,-1-1-1,0 1 1,0-1 0,1-1 0,-1 0 0,0 0 0,1 0 0,-1-1 0,0 0 0,0-1 0,0 0-1,0 0 1,0-1 0,0 0 0,0-1-3,0 0 5,0-1 0,0 0 0,-1 0 0,0-1 0,0 0 1,-1-1-1,1 1 0,-1-1 0,-1 0 0,1-1 0,-1 1 0,2-7-5,-1 3 6,0 0 1,-1 0-1,-1-1 1,1 0-1,-2 0 0,0 0 1,0 0-1,0-13-6,-3 6 26,-1 0-1,-1 1 1,-1-1 0,-1 0-1,0 1 1,-1 0-1,-1 0 1,-1 0 0,0 1-1,-1-1-25,68 125 334,-18-32-458,20 23 124,-10-31 2363,-32-46-1343</inkml:trace>
  <inkml:trace contextRef="#ctx0" brushRef="#br0" timeOffset="3566.199">3602 97 8866,'-5'-26'2028,"4"15"-920,-1 0 1,-1 1-1,1-1 0,-2 1 1,-3-7-1109,7 17 36,0 0 0,0 0 0,0 0 0,0 0 0,0 0 0,0 0 0,0 0 0,0 0 0,0 0 0,0 0 1,0 0-1,0 0 0,0 1 0,0-1 0,0 0 0,0 0 0,-1 0 0,1 0 0,0 0 0,0 0 0,0 0 1,0 0-1,0 0 0,0 0 0,0 0 0,0 0 0,0 0 0,0 0 0,-1 0 0,1 0 0,0 0 0,0 0 1,0 0-1,0 0 0,0 0 0,0 0 0,0 0 0,0 0 0,0 0 0,0 0 0,-1 0 0,1 0 0,0 0 1,0 0-1,0 0 0,0-1 0,0 1 0,0 0 0,0 0 0,0 0 0,0 0 0,0 0 0,0 0 1,0 0-1,0 0 0,0 0 0,0 0 0,0 0 0,-1 0 0,1-1-36,-1 16 584,3 21-436,11 73 282,-4-22-54,4-1 0,20 69-376,-31-149 2,66 253-35,-60-227 141,1-9-80</inkml:trace>
  <inkml:trace contextRef="#ctx0" brushRef="#br0" timeOffset="3903.586">3384 450 9218,'-2'0'4129,"14"-3"-1713,9 0-551,17 2-641,8-2-184,10-4-560,4-1-160,-5 2-264,0-1-192,1-1 3129,-1 0-2305</inkml:trace>
  <inkml:trace contextRef="#ctx0" brushRef="#br0" timeOffset="4297.482">4164 433 7330,'-7'8'690,"4"-6"-426,1 1 0,-1 0 0,1 0 0,0 0 0,0 0 1,0 0-1,0 1-264,1-4 67,1 1-1,0 0 1,0 0 0,0-1 0,-1 1 0,1 0 0,0 0-1,0-1 1,0 1 0,0 0 0,0 0 0,1-1 0,-1 1-1,0 0 1,0 0 0,0-1 0,1 1 0,-1 0 0,0-1 0,1 1-1,-1 0 1,1-1 0,-1 1 0,0 0 0,1-1 0,0 1-1,-1-1 1,1 1 0,-1-1 0,1 1 0,0-1 0,-1 1-1,1-1 1,0 1-67,10 5 690,-1 0-1,1 0 1,0-1 0,0 0-1,1-1 1,10 2-690,-17-4 119,0-1 1,0 0 0,0-1-1,0 1 1,1-1 0,-1 0-1,0-1 1,0 1 0,0-1-1,0 0 1,0 0 0,0 0 0,-1-1-1,1 0 1,0 0 0,-1 0-1,5-3-119,-2 0 46,1 0 1,-2-1-1,1 0 0,-1 0 0,0-1 0,0 1 0,4-7-46,-9 11 16,1-1 0,-1 1 0,1 0 0,-1-1 0,0 1 0,0-1 0,0 0 0,0 1 0,0-1 0,-1 0 0,1 1 0,-1-1 0,0 0 0,0 0 0,0 1 0,0-1 0,0 0 0,-1 0 0,1 0 0,-1 1 0,0-1 0,1 0 0,-1 1 0,-1-1 0,1 1 0,-1-2-16,-3-3 21,0 0-1,-1 0 1,0 1 0,-1-1 0,1 1-1,-1 0 1,0 1 0,-1 0-1,1 0 1,-1 1 0,0 0-1,0 0 1,0 0 0,-1 1 0,1 1-1,-1 0 1,0 0 0,0 0-21,2 1 2,1 0 0,0 0 0,-1 1 0,1 0 0,-1 0 0,1 0 0,0 1 0,0 0 0,-1 0 0,1 1 0,0 0 0,0 0 0,0 0 1,0 1-1,0 0 0,1 0 0,-1 0 0,1 1 0,0 0 0,0 0 0,0 0 0,1 0 0,-1 1 0,1 0 0,-1 1-2,-2 5 4,1 1-1,0-1 1,1 1 0,1 0-1,-1 1 1,2-1-1,0 1 1,0-1 0,0 9-4,1 5 6,0 0-1,2 0 1,1 0 0,1 7-6,0-21 19,0-1 0,0 1-1,1 0 1,1-1 0,0 0 0,0 0 0,1 0-1,0 0 1,1-1 0,1 0 0,-1 0-1,1 0 1,1-1 0,0 0 0,0-1-1,1 0 1,0 0 0,1 0 0,-1-1 0,1-1-1,1 0 1,-1 0 0,1-1 0,0 0-1,0-1 1,0-1 0,1 1 0,3-1-19,4 0 313,0 0 0,1-2-1,1 0-312,65 0 521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8:23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125 135 4001,'13'-39'869,"9"-33"2480,-22 72-3095,0-1 0,0 0 0,1 1 0,-1-1 0,0 1 0,0-1 0,0 0 0,0 1 0,0-1 0,0 0 0,0 1 0,0-1 1,0 0-1,0 1 0,-1-1 0,1 1 0,0-1 0,0 0 0,-1 1 0,1-1 0,0 1 0,-1-1 0,1 1 0,0-1 0,-1 1 0,1-1 0,-1 1 0,1-1 0,-1 1 0,1 0 0,-1-1 0,1 1 0,-1 0 0,1-1 0,-1 1-254,-3-1 298,1 0 1,0 0-1,-1 1 0,1-1 0,0 1 0,-1 0 0,-2 0-298,0 0 57,2 0-34,1-1 0,-1 1 1,0 0-1,0 1 1,1-1-1,-1 1 0,1-1 1,-1 1-1,0 0 0,1 1 1,-1-1-1,1 0 0,0 1 1,0 0-1,-1 0 1,1 0-1,-1 1-23,-3 4 18,1 0 0,1 0 0,-1 0 0,1 0 0,0 1 0,1 0 0,0 0 1,0 1-19,3-7 1,0 0 0,0 0 1,1 0-1,-1 1 1,1-1-1,-1 0 1,1 1-1,0-1 1,0 0-1,0 1 1,0-1-1,0 0 0,1 1 1,0 1-2,-1-2 2,1-1 0,0 1 0,0-1 0,0 0 0,0 0 0,0 1 0,0-1 0,0 0 0,0 0 0,0 0-1,1 0 1,-1 0 0,0 0 0,1 0 0,-1-1 0,1 1 0,-1 0 0,1-1 0,-1 1 0,1-1 0,-1 0 0,1 1 0,0-1 0,-1 0-2,5 1 5,-1-1 1,1 0-1,-1 0 1,1-1-1,-1 1 1,0-1-1,1 0 1,-1 0-1,0-1 1,0 0-1,0 0 1,3-1-6,1-2 7,0 1 1,-1-1-1,0-1 1,0 1-1,0-2 1,3-3-8,-9 9 2,-1 0 1,1 0 0,-1-1 0,0 1-1,0-1 1,1 1 0,-1-1 0,0 1-1,-1-1 1,1 1 0,0-1 0,0 0 0,-1 0-1,1 1 1,-1-1 0,1 0 0,-1 0-1,0 0 1,0 1 0,0-3-3,0 3 3,0-1 0,-1 1 0,1-1 1,-1 1-1,0-1 0,0 1 0,1-1 0,-1 1 1,0 0-1,0-1 0,0 1 0,0 0 0,-1 0 1,1 0-1,0 0 0,0 0 0,-1 0 0,1 0 1,-1 0-5,-2-1 7,-1-1-1,0 1 1,1 1-1,-1-1 0,0 1 1,0-1-1,0 1 0,0 1 1,-1-1-1,1 1 0,0 0 1,0 0-1,0 0 0,-1 1-5,3-1 22,0 1 0,-1-1 0,1 1 0,0 0 0,0 0 0,0 1 0,0-1 0,0 0 0,0 1 0,0 0 0,0 0 0,0 0 0,1 0 0,-1 0 0,0 1-22,0 5 344,11-4-138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8:18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112 715 6217,'-74'-56'5640,"73"55"-5522,0 0 0,0 0 0,0 0 0,0 1-1,0-1 1,0 0 0,0 1 0,-1-1 0,1 1 0,0-1-1,0 1 1,-1 0 0,1-1 0,0 1 0,-1 0 0,1 0-1,0 0 1,-1 0 0,1 0 0,0 0 0,-1 1 0,0-1-118,2 1 67,-1-1 1,0 1 0,0 0-1,1 0 1,-1-1 0,1 1-1,-1 0 1,1 0 0,-1 0-1,1 0 1,-1 0 0,1-1-1,0 1 1,-1 0 0,1 0-1,0 0 1,0 0 0,0 0-1,0 0 1,0 0 0,0 1-68,0 7 216,1-1 0,0 1-1,0-1 1,1 0 0,0 2-216,16 48 1266,14 26-1266,-16-43 398,-1 1 1,-2 1 0,4 29-399,-17-81 54,-1 0 0,2 0-1,-1 1 1,1-1 0,1-2-54,2-25 25,0-45 9,5-61-3,-6 114-33,1 1 1,2 0-1,1 0 0,1-1 2,-7 26-1,-1 0 0,1 0 0,0 0 0,0 0 0,0 0 1,0 1-1,0-1 0,0 0 0,0 1 0,0-1 0,1 1 0,-1-1 0,1 1 0,0-1 1,-1 2-1,0-1 0,0 1 1,0-1-1,1 1 0,-1 0 0,0-1 0,0 1 1,1 0-1,-1 0 0,0 0 0,1 0 0,-1 0 1,0 0-1,0 1 0,1-1 0,-1 0 0,0 1 1,0-1-1,0 1 0,1-1 0,-1 1 0,0-1 0,0 1 1,0 0-1,0 0 1,12 8-5,0 2 1,-1-1 0,0 2-1,-1-1 1,-1 2-1,6 7 5,12 14-4,-8-11 5,1 1 2,1 0 0,0-2 0,14 10-3,-28-26 1,0 0 0,0-1 0,1 0 0,-1 0 0,1-1 0,1 0 0,-1-1 0,0 1 0,1-2 0,-1 1 0,1-2 0,0 1 0,4-1-1,-2-1 2,1 0 0,-1-1 0,1-1 0,-1 0 0,0 0 0,1-1 0,-1-1 0,-1 0 0,1-1 0,0 0 0,2-2-2,-5 2 3,0 0 0,0-1-1,-1 0 1,0-1 0,0 0 0,0 0 0,-1-1 0,0 0-1,0 0 1,-1-1 0,0 1 0,0-1 0,1-6-3,-5 10 2,0 0 0,0 0 0,-1 0 0,0 0 0,0-1 0,0 1 0,-1 0 0,1-1 0,-1 1 0,-1 0 0,1-1 0,-1 1 0,0 0 0,0 0 0,0-1 0,-1 1 1,0 0-1,-1-2-2,2 4 0,-1 0 0,0 0 1,1 0-1,-1 0 0,0 0 1,0 0-1,-1 1 0,1-1 1,0 1-1,-1 0 0,0 0 1,1 0-1,-1 0 0,0 0 1,0 0-1,0 1 0,0-1 1,-1 1-1,1 0 0,0 0 1,0 0-1,-1 1 0,1-1 1,-1 1-1,1-1 0,0 1 1,-1 0-1,1 1 0,-1-1 0,-6 2 9,0 0 0,0 1-1,0 0 1,0 1 0,1 0-1,0 1 1,-1-1 0,2 2 0,-1-1-1,0 1 1,1 1 0,0 0-1,1 0 1,0 0 0,-2 3-9,0 0 17,1 1 1,-1 0-1,2 0 1,0 1-1,0 0 1,1 0-1,1 1 1,0 0-1,0 0 1,1 0-1,0 6-17,2-8 4,1 1 0,0-1 0,0 1 0,1-1 1,1 1-1,0-1 0,0 1 0,2 6-4,-1-13 4,-1 1 0,1-1 0,0 0 0,1 0 0,-1 1 0,1-1 0,0-1 0,0 1 0,1 0 0,-1-1 0,1 0 0,0 1 0,0-1 0,0-1 0,1 1 0,-1-1 0,1 0 0,3 2-4,4 0 61,-1 0 1,1 0-1,1-1 0,-1-1 0,1 0 0,-1-1 0,4 0-61,24 2 1577,28-2-1577,20-2 776</inkml:trace>
  <inkml:trace contextRef="#ctx0" brushRef="#br0" timeOffset="707.071">1548 615 4201,'1'-76'2939,"-1"75"-2744,0-1-1,-1 1 0,1-1 1,0 0-1,-1 1 0,1-1 1,-1 1-1,1-1 1,-1 1-1,0 0 0,0-1 1,1 1-1,-1 0 0,0-1 1,0 1-1,0 0 1,-1 0-1,1 0 0,0 0 1,0 0-1,-1 0 0,1 0 1,0 0-1,-1 0 1,1 1-1,-1-1 0,1 1 1,-1-1-195,-3 0 398,0 0 1,0 0 0,0 1-1,0 0 1,0 0-1,1 0 1,-2 0-399,3 1 186,-21 2 361,-1 2 0,1 0 0,1 2-1,-1 0 1,1 2 0,1 0 0,-5 4-547,15-7 54,0 1 0,1 0 0,0 0 0,-2 2-54,10-6 10,0-1-1,0 1 1,0 0 0,0 0-1,0 0 1,1 1-1,-1-1 1,1 1-1,0-1 1,0 1 0,0 0-1,0 0 1,1-1-1,0 1 1,-1 2-10,2-5 2,0 1 1,0 0-1,0-1 0,0 1 1,0-1-1,1 1 0,-1-1 1,0 1-1,1-1 0,-1 1 1,1-1-1,0 1 0,0-1 1,-1 0-1,1 1 0,0-1 1,0 0-1,0 1 0,0-1 1,0 0-1,0 0 0,1 0 1,-1 0-1,0 0 0,1 0 1,-1-1-1,0 1 0,1 0 1,-1-1-1,1 1 0,-1-1 1,2 1-3,8 2 13,-1 0 0,1-1 1,-1 0-1,7 0-13,-10-1 7,23 3 8,-6-2-7,0 1 0,0 1 0,0 1 1,-1 1-1,20 8-8,-39-12 1,1 0-1,-1 0 1,0 0-1,0 0 1,0 1-1,0-1 1,0 1-1,0 0 1,-1 1-1,0-1 1,1 0-1,-1 1 1,0 0-1,-1 0 1,1 0-1,-1 0 1,0 0 0,0 0-1,0 1 1,0-1-1,-1 1 1,1-1-1,-1 1 1,-1 0-1,1-1 1,0 1-1,-1 0 1,0 0-1,0-1 1,-1 1-1,1 0 1,-1 0-1,-1 4 2,-1 1 1,0-1-1,0 0 0,-1 0 1,0-1-1,0 1 1,-1-1-1,0 0 0,-1 0 1,0 0-1,0-1 0,0 0 1,-4 2-3,1 0 5,-1 0 1,0-1 0,0 0-1,-1-1 1,0 0-1,-1-1 1,1 0 0,-1-1-1,-10 4-5,16-8-17,0 0 0,0 0 0,0 0 0,1-1-1,-1 0 1,0 0 0,0-1 0,0 1 0,0-1-1,0 0 1,1-1 0,-1 1 0,1-1 0,-3-2 17,5 4-143,1-1 0,-1-1 0,1 1 0,0 0 1,0-1-1,-1 1 0,1-1 0,0 1 0,0-1 0,1 0 0,-1 0 1,0 0-1,1 0 0,-1 0 0,1 0 0,-1-1 0,1 1 0,0 0 1,0-1-1,0 1 0,0-1 0,1 1 0,-1-1 0,1 1 1,-1-1-1,1 1 0,0-1 0,0 0 0,0 1 0,0-1 0,1 0 1,0-1 142,6-12-1054</inkml:trace>
  <inkml:trace contextRef="#ctx0" brushRef="#br0" timeOffset="1097.107">2050 598 7378,'-3'-4'406,"0"0"1,0 1-1,-1 0 1,1-1-1,-1 1 1,0 0-1,0 1 1,0-1 0,0 1-1,-1-1 1,1 1-1,-1 1 1,1-1-1,-1 1 1,1-1-1,-1 1 1,0 1 0,0-1-1,1 1 1,-1 0-1,0 0 1,0 0-1,-2 1-406,-7 0 317,1 1 0,-1 0 0,1 2 0,0-1 0,0 2 0,0-1 0,-10 7-317,15-8 21,0 2 0,1-1 0,-1 1 0,1 0 1,0 1-1,1 0 0,-1 0 0,1 0 0,0 1 0,0 0 0,1 0 1,0 0-1,1 1 0,-1 0 0,1 0 0,1 0 0,-1 0 1,2 0-1,-1 1 0,1-1 0,0 1 0,1 0 0,0 0 1,0 0-1,1-1 0,0 1 0,0 0 0,1 0 0,1 0 1,-1 0-1,1-1 0,1 1 0,0-1 0,0 0 0,0 1 1,1-1-1,1-1 0,1 5-21,-1-7 3,-1 0-1,1 0 1,0-1 0,0 1-1,0-1 1,0 0-1,1 0 1,0-1 0,0 0-1,0 0 1,0 0 0,0 0-1,0-1 1,1 0 0,-1-1-1,1 0 1,0 0 0,-1 0-1,1 0 1,0-1 0,-1 0-1,2-1-2,8 0 6,0-1 0,-1 0-1,1-1 1,-1-1 0,0 0 0,0-1-1,0-1 1,13-6-6,-18 6 8,0 0 1,0-1 0,0 0-1,-1-1 1,0 0-1,0 0 1,-1 0 0,0-1-1,3-6-8,-7 11 7,-2 0 0,1 0 0,0-1-1,-1 1 1,0-1 0,0 1 0,0-1-1,0 0 1,-1 0 0,0 0 0,0 0 0,0 0-1,0 0 1,-1 0 0,0 0 0,0 0 0,-1 0-1,1 0 1,-1 0 0,0 0 0,0 0-1,-1 1 1,0-4-7,-5-3-3,0 0-1,0 0 0,-1 1 0,-1 0 1,0 0-1,0 1 0,-1 0 1,0 1-1,0 0 0,-1 0 1,0 1-1,0 1 0,-1 0 0,0 0 1,0 1-1,0 1 0,-1 0 1,-4-1 3,11 4-154,-1 0 0,0 1 1,1 0-1,-1 0 0,-6 0 154,12 0 5,-1 1 0,0-1 0,0 0 0,0 0 0,0 1 0,1-1 1,-1 1-1,0 0 0,1-1 0,-1 1 0,0 0 0,1 0 0,-1 0 0,1 0 0,-1 0 0,1 1 0,0-1 0,-1 0 0,1 1 0,0-1 0,0 1 0,-1 0-5,2-1 15,0 1 1,0-1-1,-1 1 1,1-1-1,0 1 0,0-1 1,1 0-1,-1 1 0,0-1 1,0 1-1,1-1 0,-1 1 1,1-1-16,-1 0 0</inkml:trace>
  <inkml:trace contextRef="#ctx0" brushRef="#br0" timeOffset="1558.011">2289 182 6481,'2'-16'2176,"-1"5"-220,1 0-1,0 0 0,0 1 0,5-10-1955,-10 27 368,1 0-1,0 1 0,0-1 1,1 0-1,0 1 0,0-1 1,1 1-1,1 7-367,8 65-92,-5-50 346,2 11-170,8 65 288,27 97-372,-27-143 11,-8-32-2,1 1 0,2-1 0,1-1 0,0 1 0,13 20-9,-8-26-161,4-9-37</inkml:trace>
  <inkml:trace contextRef="#ctx0" brushRef="#br0" timeOffset="2126.122">2685 566 9242,'-5'-9'3118,"5"8"-2899,0 0 0,0 1-1,0-1 1,-1 0-1,1 1 1,0-1-1,-1 0 1,1 1-1,0-1 1,-1 1-1,1-1 1,-1 1-1,1-1 1,-1 1 0,1-1-1,-1 1 1,1-1-1,-1 1 1,0 0-1,1-1 1,-1 1-1,1 0 1,-1-1-1,0 1 1,1 0-1,-1 0 1,0 0 0,0 0-1,1-1 1,-1 1-1,0 0 1,1 0-1,-2 1-218,-1 11 742,-3 14-562,1-4-111,1 0 1,1 0 0,1 0-1,1 0 1,1 3-70,0-17 7,1 0 1,1 0-1,0 1 0,0-1 1,0 0-1,1 0 0,0-1 1,1 1-1,0-1 0,0 1 1,0-1-1,1 0 1,4 3-8,-7-6 2,1-1 0,0 0 1,0 0-1,0 0 1,0-1-1,0 1 1,1-1-1,-1 0 0,1 0 1,-1 0-1,1 0 1,0 0-1,0-1 1,0 0-1,0 0 0,0 0 1,0 0-1,0-1 1,0 1-1,1-1 1,-1 0-1,0 0 0,0-1 1,0 1-1,0-1 1,0 0-1,3-1-2,3-2 3,-1 0 0,0 0 0,0-1 0,0 0-1,-1-1 1,0 0 0,0 0 0,0 0 0,-1-1 0,0-1 0,0 1-1,-1-1 1,0 0 0,1-2-3,-1-1 3,1 0-1,-1-1 1,-1 0 0,0 0-1,-1 0 1,0-1 0,-1 1-1,-1-1 1,0 0 0,0-10-3,-1 10 4,0-7 4,1 0 1,1-1-1,2-6-8,0 18 1,0 13-2,2 14-5,4 44-2,-8-40 8,1-1 1,4 12-1,-6-26 3,0 0 0,1-1 1,0 1-1,0-1 0,0 1 0,1-1 1,0 0-1,1-1 0,3 5-3,0-1-160,1-1 1,0-1-1,1 1 0,0-2 0,0 1 1,0-1-1,0-1 0,1 0 1,9 3 159,26 6-530</inkml:trace>
  <inkml:trace contextRef="#ctx0" brushRef="#br0" timeOffset="2588.787">3579 119 5969,'-9'-33'4536,"9"28"-3908,-1 0 0,0 0 0,0 0 0,-1 0 0,1 0 0,-1 0 0,0 0 0,0 1 0,-1-1 0,0 1 0,1 0 0,-1 0 0,-2-2-628,5 6 57,-1-1 0,1 1 0,-1 0 0,0-1 0,1 1 0,-1 0 0,0 0 0,1-1 0,-1 1-1,0 0 1,0 0 0,1 0 0,-1 0 0,0 0 0,0 0 0,1 0 0,-1 0 0,0 0 0,1 0 0,-1 0-1,0 1 1,0-1 0,1 0 0,-1 0 0,0 1 0,1-1 0,-1 1 0,1-1 0,-1 0 0,0 1 0,1-1-1,-1 1 1,1-1 0,-1 1 0,1-1 0,0 1 0,-1 0 0,1-1 0,-1 1 0,1 0 0,0-1 0,-1 1-57,-1 4 65,0-1 1,0 1 0,0-1 0,1 1 0,-1-1 0,1 3-66,-2 11 78,1 1-1,1-1 0,1 0 0,0 1 1,2 10-78,5 26 116,4 13-116,17 62 147,26 69-147,-38-134-50,-9-30-1174,2-2-3430,-2-18 2504</inkml:trace>
  <inkml:trace contextRef="#ctx0" brushRef="#br0" timeOffset="2982.888">3410 610 8554,'-31'-58'3897,"69"51"-1641,8-3-303,11 3-441,2-1-408,4-2-616,-2 3-232,-9-1-120,-8-1-160,-5 7-528,-5-5 368,-4 9-64</inkml:trace>
  <inkml:trace contextRef="#ctx0" brushRef="#br0" timeOffset="3343.071">4028 456 7842,'47'0'3824,"-48"8"-1119,4 0-592,5 11-777,3 1-176,3 6-544,-2 6-216,-4 4-280,-7 2-48,-5-1-40,-1 0 64,-1-5-256,6-3-232,4-7-552,2-8 512</inkml:trace>
  <inkml:trace contextRef="#ctx0" brushRef="#br0" timeOffset="3344.071">4098 92 10810,'-18'-35'4577,"2"14"-2744,-2 4-505,6 6-624,-2 5-328,3 5-296,8 1-376,6 8-4441,2 6 3449</inkml:trace>
  <inkml:trace contextRef="#ctx0" brushRef="#br0" timeOffset="3854.887">4597 591 5145,'39'-63'3512,"-39"62"-3253,1-1 0,0 1 0,-1 0 0,1 0 0,-1-1 0,1 1 0,-1 0 0,0-1 0,0 1 1,1 0-1,-1-1 0,0 1 0,0 0 0,0-1 0,0 1 0,-1-1 0,1 1 0,0-1-259,-1 0 197,0 0-1,0 0 1,-1 1-1,1-1 1,0 0-1,-1 1 1,1-1-1,0 1 1,-1 0-1,0-1 1,1 1-1,-1 0 1,-1-1-197,-2-1 686,-1-2-448,-1 0 0,1 1 0,-1 1 0,0-1 0,0 1-1,0 0 1,-1 0 0,1 1 0,0 0 0,-1 0 0,0 1 0,1 0 0,-1 0 0,0 1 0,-5 0-238,2 2 86,1-1 0,-1 1-1,1 0 1,0 1 0,-1 1 0,1-1 0,1 2 0,-1-1-1,1 1 1,-1 1 0,1 0-86,-2 1-2,0 1 1,1 0-1,0 1 0,1 0 1,0 1-1,0 0 1,1 0-1,0 1 0,0 0 1,1 0-1,1 1 0,0-1 1,1 2-1,0-1 0,1 0 1,0 1-1,1 0 1,-1 10 0,3-17 4,1 0-1,0 1 0,0-1 0,1 0 0,0 0 1,0 1-1,0-1 0,1 0 0,0 0 0,0 0 0,0-1 1,1 1-1,0 0 0,0-1 0,1 0 0,-1 0 1,1 0-1,3 4-2,0-3 6,-1-1 0,1 1 0,0-1 0,0 0 0,0-1 0,1 0 0,0 0 0,-1 0 0,1-1 0,1-1 0,-1 1 0,0-1 0,6 0-6,1 0 6,0 0 1,1-2-1,-1 0 0,0-1 1,0 0-1,0-1 1,0-1-1,-1 0 0,4-2-6,2-1 10,-1-1 0,-1-1-1,1 0 1,-1-1-1,-1-1 1,12-9-10,-24 15 4,0 0 0,0 0 1,0 0-1,0 0 1,-1-1-1,0 0 0,0 0 1,0 0-1,-1 0 1,0 0-1,0-1 0,1-1-4,-3 3 3,0-1 0,0 1-1,0 0 1,0-1 0,-1 1 0,1 0-1,-1-1 1,0 1 0,-1 0-1,1-1 1,-1 1 0,0 0-1,0-1 1,0 1 0,-1 0 0,1 0-1,-1 0 1,0-1-3,-7-10-80,0 0 0,-1 0 1,0 1-1,-2 0 0,1 1 0,-2 1 1,1 0-1,-2 0 0,0 1 0,0 1 0,-1 0 1,0 1-1,0 1 0,-1 0 0,0 1 1,-5-1 79,14 6-316,0 0 1,0 1-1,0-1 1,0 1 0,0 1-1,0-1 1,0 1-1,-3 1 316,-7 4-750</inkml:trace>
  <inkml:trace contextRef="#ctx0" brushRef="#br0" timeOffset="4359.871">4949 537 9162,'68'-60'3381,"-58"54"-575,-6 12-1544,-7 16-673,2-16-133,-3 25-91,1 0 0,2 0 0,1 0-1,2 0 1,1 0 0,1 0 0,2-1 0,7 24-365,-4-36 199,-3-14-64,-3-13-40,-2-7-54,-2 1-1,0 0 0,-1-1 0,-1 1 0,0 0 1,-2-3-41,-6-41 40,8 42-32,2 0 1,0 0-1,1 0 1,1 1-1,0-1 1,1 0-1,1 1 1,5-15-9,-7 26 0,1-1 0,0 1 1,0 0-1,1 0 1,-1 0-1,1 0 0,0 0 1,1 0-1,-1 1 0,1-1 1,0 1-1,0 0 0,0 0 1,1 1-1,-1-1 0,1 1 1,0 0-1,0 0 0,0 1 1,0-1-1,0 1 0,1 0 1,-1 1-1,1-1 1,-1 1-1,1 0 0,4 0 0,-2 1 0,-1-1 0,1 2 0,-1-1-1,1 1 1,-1 0 0,0 1 0,1 0-1,-1 0 1,0 0 0,0 1 0,0 0 0,-1 0-1,5 3 1,-1 1 3,-1 0 0,1 0 0,-2 1 0,1 0 0,-1 1 0,0 0 0,-1 0 0,4 5-3,0 4 15,-1 0 0,0 0 0,-1 1 0,-1 0 0,-1 1 0,0 0 0,-2 0 0,0 0 0,1 17-15,-4 35 120,-2-36-82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8:35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6 553 3281,'-1'3'325,"-3"16"1092,5-15 299,5-10 1419,-1-4 1431,0 6-4381,40-31 269,108-84 210,-114 94-486,-26 22-189,-6 2-8,-4 1 20,-1-1-1,1 1 0,-1 0 1,1 0-1,-1 0 0,1 0 0,-1 0 1,0 1-1,1-1 0,-1 1 1,1 0-1,-1-1 0,0 1 0,1 0 1,-1 0-1,0 1 0,0-1 0,0 0 1,0 1-1,0-1 0,0 1 1,0 0-1,-1-1 0,1 1 0,-1 0 1,2 2-1,4 7 5,0 0 0,-1 0-1,0 1 1,4 10-5,5 11 15,-11-27 5,0 1 0,0-1 0,1 0 1,-1 0-1,2 0 0,-1 0 0,1-1 0,0 1-20,-4-4 20,1-1 0,-1 1 0,1 0-1,-1-1 1,1 0 0,0 0 0,-1 0-1,1 0 1,0 0 0,0 0 0,0 0-1,0-1 1,0 0 0,0 1 0,0-1-1,-1 0 1,1-1 0,0 1 0,0 0-1,0-1 1,0 0 0,1 0-20,13-7 63,0 0 0,-1-2 0,0 0 0,-1 0 0,0-1 0,-1-1 0,7-8-63,22-15 42,14-19-12,-3 4-28,-52 48-3,1 0 1,-1 0-1,1 1 1,-1-1-1,1 1 1,0 0 0,0-1-1,-1 1 1,1 1-1,0-1 1,0 0-1,0 1 1,0-1-1,0 1 1,2 0 0,-3 0-1,1 0-1,-1 1 1,0-1-1,0 1 1,0 0 0,0-1-1,0 1 1,0 0-1,0 0 1,0 0 0,-1 0-1,1 1 1,0-1-1,-1 0 1,1 1 0,0-1-1,-1 1 1,0 0-1,1-1 1,-1 1 0,0 0-1,1 2 2,14 27-8,-11-21 10,0 0 0,1 0-1,0 0 1,0 0 0,7 6-2,-10-13 2,0 0 0,0-1 0,0 1 0,0-1 0,0 0 0,1 0 0,-1 0 0,1 0 0,0 0 0,-1-1 0,1 0 0,0 0 0,0 0 0,0 0 0,0 0 0,0-1 0,0 0 0,-1 0 0,3 0-2,2 0 8,-1-1 1,1 0-1,0-1 1,0 0-1,0 0 0,-1 0 1,1-1-1,-1 0 1,0 0-1,3-3-8,10-6 40,-1-2 1,15-13-41,-17 13 13,2 0 1,-1 1-1,5-1-13,-12 7 1,14-6-2,-24 13 0,0 0 0,0 0 0,0 0 0,0 0 0,0-1 0,0 1 0,-1 0 0,1 1 0,0-1 0,0 0 0,0 0 0,0 0 0,0 0 0,0 1 0,0-1 0,-1 0 0,1 1 0,0-1 0,0 1 0,0-1 0,-1 1 0,1-1-1,0 1 1,-1 0 0,1-1 0,0 1 0,0 0 1,6 10-3,0 0 0,-1 1 0,0-1 0,3 10 3,-4-8-7,0-1 0,1 0 0,1 0-1,0-1 1,4 4 7,-9-12 14,1 0 0,0 0 0,-1-1 0,1 1 0,1-1 0,-1 1 0,0-1 0,1 0 0,-1 0 0,1-1 0,-1 1 0,1-1-1,0 1 1,-1-1 0,1 0 0,0-1 0,0 1 0,0-1 0,0 1 0,1-1-14,4-1 91,1 0-1,-1 0 0,0-1 1,0 0-1,0-1 1,0 1-1,0-2 1,0 1-1,-1-1 1,0-1-1,0 0 1,8-5-91,11-11 218,-1-1 1,23-25-219,4-3 84,-34 33-69,1 2 0,6-4-15,-20 15 18,0 1-1,0-1 0,0 1 1,0 0-1,1 1 1,0 0-1,-1 0 0,1 0 1,0 1-1,2-1-17,-8 2-15,0 0 0,-1 0 0,1 0-1,0 0 1,0 0 0,0 0 0,-1 0 0,1 0 0,0 0-1,0 0 1,0 0 0,-1 0 0,1 1 0,0-1 0,0 0-1,-1 0 1,1 1 0,0-1 0,-1 1 0,1-1 0,0 1-1,-1-1 1,1 1 0,-1-1 0,1 1 0,-1-1 0,1 1-1,-1 0 1,1-1 0,-1 1 0,1 0 0,-1 0 0,0-1-1,1 1 1,-1 0 15,1 16-153</inkml:trace>
  <inkml:trace contextRef="#ctx0" brushRef="#br0" timeOffset="875.464">1633 0 4177,'-16'2'3249,"-18"2"5737,66 3-7705,145 28 23,-75-17-741,43 16-563,-125-28 26,0 1 1,0 1-1,-1 1 0,0 0 0,-1 1 1,7 6-27,-25-16 3,1 1 0,0-1 0,0 1 0,-1-1 0,1 1 0,0-1 0,-1 1 0,1 0 0,-1-1 0,1 1 0,-1 0 0,1-1 0,-1 1 0,1 0 0,-1-1 0,1 1 0,-1 0 0,0 0 0,0 0 0,1 0 0,-1-1 0,0 1 0,0 0 0,0 0-3,-10 16 115,-1-1-98,0 5-6,2 0 0,0 1 1,-2 10-12,-6 19 8,-79 187 204,91-204-294,4-33 8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8:40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69 120 7130,'-12'-32'3560,"-9"0"-1279,2 8-521,10 9-1080,2 4-256,8 5-248,13 6-232,3 7-592,1 7-672,-3 13 720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4:31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53 721 3393,'0'-12'2124,"1"-20"1934,-1 31-3735,0 0 0,0 0 0,0 0 1,0-1-1,-1 1 0,1 0 0,0 0 0,0 0 0,-1 0 0,1 0 0,-1 0 1,1 0-1,-1 0 0,1 0 0,-1 0 0,0 0 0,0 0 0,1 0 1,-1 1-1,0-1 0,0 0-323,1 1 145,-5 4 647,0 3-725,1 0-1,0 1 0,0 0 1,1 0-1,0 0 0,1 0 1,-1 0-1,2 1 0,-1 1-66,-1 3 77,1 0-20,1 0 1,0 1 0,1-1-1,0 1 1,1-1-1,0 1 1,1-1 0,1 0-1,3 9-57,-2-3 47,1 6-11,1 0-1,1-1 1,1 0-1,1-1 1,2 1-1,0-2 1,7 11-36,-13-26 13,-1-1 0,1 1 0,0-1 0,0 0 1,1-1-1,0 1 0,0-1 0,0 0 1,0-1-1,1 1 0,0-1 0,0-1 0,0 1 1,0-1-1,1 0 0,-1-1 0,1 0 1,-1 0-1,1 0 0,0-1 0,0-1 0,0 1 1,0-1-1,0 0 0,6-2-13,-7 2 11,0-2 0,0 1 1,0-1-1,0 0 0,0 0 0,0-1 0,-1 0 0,1 0 1,-1 0-1,0-1 0,1-1-11,2-2 17,0-1-1,-1 0 1,0 0 0,-1-1-1,0 0 1,5-8-17,10-19 38,-2 0 0,-2-2 1,-1-1-39,-8 18 13,2-2 3,-1-1 1,-1 0 0,-2 0-1,0-1 1,-2 0-1,0 0 1,-2 0 0,-1-1-1,0 1 1,-3-1 0,0-5-17,0 7 41,2 16 16,1 11 90,24 172 54,-14-120-151,2-1-1,13 32-49,-18-62-28,1 0 1,1-1 0,1-1 0,1 0-1,1-1 1,16 20 27,-19-29-898,1 0 0,0-1 0,1-1 0,0 0 0,4 2 898,30 20-1874</inkml:trace>
  <inkml:trace contextRef="#ctx0" brushRef="#br0" timeOffset="616.229">1101 862 5657,'-74'-98'2658,"58"77"-1436,8 11 493,7 12 1911,5 31-3031,1-1 0,2 0-1,11 31-594,-3-12 451,14 45 226,11 44 109,-29-106-349,-11-33-271,-1-4-7,-4-8 19,0-9-107,0 1 1,1-1-1,1 0 0,0 0 1,2 0-1,0-18-71,1 8 28,-2-6-9,-1-76 15,4 95-34,0 0-1,1 0 1,1 0-1,0 1 1,3-8 0,-4 18-5,0 0-1,1 0 1,0 1 0,0-1-1,0 1 1,0-1 0,1 1-1,0 0 1,0 0 0,0 1 0,1-1-1,-1 1 1,1 0 0,0 0-1,0 1 1,2-1 5,0 0-8,0 1 1,1 0-1,-1 0 0,1 1 0,0 0 1,-1 0-1,1 0 0,0 1 1,0 1-1,0-1 0,8 2 8,-5-1-6,1 2 0,-1-1 0,0 2 0,1-1 0,-1 1 0,-1 1 0,1 0 0,0 1 0,-1 0 0,0 0 0,0 1 0,0 1 0,-1 0 0,0 0 0,0 0 0,-1 1 0,6 7 6,-6-4 5,-1 1 1,0 0-1,0 0 1,-1 0 0,-1 1-1,0 0 1,-1 0-1,0 0 1,-1 1-1,-1 0-5,5 31-68,-3 1 0,-1 16 68,0 1-317,1-18 104</inkml:trace>
  <inkml:trace contextRef="#ctx0" brushRef="#br0" timeOffset="1255.096">2069 216 6041,'-3'-9'1333,"2"6"-631,-1 0 1,1 0 0,0 0-1,1-1 1,-1 1-1,0 0 1,1-2-703,3 4 1937,1 16 302,-4-14-2210,1 5 72,0 1 1,1 0 0,-1-1-1,1 1 1,1-1-1,1 5-101,20 39 257,-4-10 41,-2 0 1,8 30-299,3 36 268,-4 1 1,-6 1-1,6 101-268,-23-183 32,-1-1 20,2 0-1,0 1 1,2-1-1,1 0 1,2 6-52,-4-39 185,-2-9-110,-3-2-51,-1 1-1,0-1 1,-2 1 0,0 0-1,-1 0 1,0 1 0,-2-1 0,0 1-1,-1 0 1,-1 1 0,-5-8-24,7 13 2,-1-1 0,0 1 0,-1 0 1,0 1-1,0 0 0,-1 0 0,-1 1 0,1 1 0,-2-1 0,1 2 1,-1 0-1,0 0 0,0 1 0,-1 0 0,-9-2-2,16 6-4,1 1 0,-1 0 0,1 0 0,-1 0 0,1 0 0,-1 1 0,1 0 0,-1 0 0,0 1 0,1 0 0,-1-1 0,1 2 0,0-1 0,-1 1 0,1 0 0,0 0 0,0 0 0,0 1 0,0 0 1,-4 3 3,3-1-5,1 0 0,-1 0 0,2 1 0,-1 0 0,1 0 0,-1 1 0,2-1 0,-1 1 0,1-1 0,0 1 0,0 0 1,1 1-1,0-1 0,0 0 0,0 3 5,-2 10 9,2-1 0,-1 1 0,2 0 0,1 0 0,0 0 1,2 0-1,0 0 0,1 0 0,1-1 0,1 1 0,1-1 0,5 13-9,-8-26 23,0-1-1,0 1 1,0-1-1,1 0 1,-1 0-1,1 0 1,1-1 0,-1 1-1,1-1 1,-1 0-1,1 0 1,0-1-1,0 1 1,1-1-1,-1 0 1,1-1-1,0 1 1,1-1-23,4 2 339,0-2 1,0 1-1,1-2 0,-1 1 0,1-2 1,0 1-1,-1-2 0,1 0 1,1 0-340,67-9 1341</inkml:trace>
  <inkml:trace contextRef="#ctx0" brushRef="#br0" timeOffset="1855.35">2597 886 5713,'-1'0'173,"0"0"0,0 0 0,1 0 0,-1 0 1,0 0-1,0 0 0,0 0 0,0 0 0,1 0 0,-1 0 0,0 1 0,0-1 0,0 0 0,1 1 0,-1-1 0,0 0 0,1 1 0,-1-1 0,0 1 0,1-1 0,-1 1 0,0 0 1,1-1-1,-1 1 0,1 0 0,-1-1 0,1 1 0,-1 0 0,1 0-173,0 1 157,-1-1-1,1 1 1,0-1 0,0 1 0,0 0-1,0-1 1,0 1 0,1 0 0,-1-1-1,1 1 1,-1-1 0,1 1 0,-1-1-1,2 2-156,0 1 173,0 1-1,0-1 1,0-1 0,1 1-1,0 0 1,0-1-1,0 1 1,0-1-1,1 0 1,-1 0 0,4 2-173,-2-2 115,1-1 0,-1-1 0,1 1 0,0-1 1,-1 0-1,1 0 0,0 0 0,0-1 1,0 0-1,0 0 0,0-1 0,-1 1 0,1-1 1,0-1-1,-1 1 0,1-1 0,0 0 1,-1 0-1,0 0 0,1-1 0,-1 0 0,0-1-115,3 0 79,0-2-1,-1 1 1,1-1-1,-1 0 0,-1-1 1,1 0-1,-1 0 1,0 0-1,-1-1 0,0 1 1,0-1-1,0-1 1,1-5-79,-4 10 21,0 0 1,-1 0 0,0 0 0,0 0 0,0-1 0,0 1 0,-1 0-1,1-1 1,-1-3-22,-1 6 10,1 0-1,-1 0 0,1-1 1,-1 1-1,0 0 0,0 0 1,0 0-1,0 0 1,0 1-1,0-1 0,0 0 1,-1 0-1,1 1 0,-1-1 1,1 1-1,-1-1 1,0 1-1,1-1 0,-1 1 1,-2-1-10,-2-2 14,-2 1 1,1-1 0,0 1-1,-1 0 1,1 1-1,-1 0 1,0 0 0,0 1-1,0 0 1,0 0 0,0 1-1,0 0 1,0 0-1,0 1 1,0 0 0,1 0-1,-1 1 1,0 0 0,0 0-1,1 1 1,-1 0-1,1 0 1,-6 5-15,5-4 18,1 1 0,0 0 1,0 0-1,0 0 0,0 1 0,1 0 0,0 1 0,0 0 1,1 0-1,0 0 0,0 0 0,1 1 0,0-1 0,0 1 1,0 0-1,1 1 0,1-1 0,-1 0 0,1 1 0,1 0 1,0-1-1,0 1-18,0 9 31,2 0 0,0 0 0,1 0-1,0 0 1,2 0 0,0-1 0,1 0 0,1 0 0,0 0 0,7 12-31,-8-19 15,0-1 0,0 0 0,1 0 0,0-1 0,1 1 0,0-1 0,0-1 0,1 1 0,0-2 0,0 1 0,0-1 0,1 0 0,0 0-1,0-1 1,1 0 0,-1-1 0,1 0 0,0-1 0,1 1-15,9 0-7,1-1 0,-1 0 0,1-1-1,-1-2 1,1 0 0,5-1 7,-13 0-195,0-1-1,-1 0 1,0-1 0,1 0-1,-1-1 1,0-1 0,-1 0 0,1 0-1,-1-1 1,8-5 195,26-28-668</inkml:trace>
  <inkml:trace contextRef="#ctx0" brushRef="#br0" timeOffset="2186.308">3191 677 4089,'-2'3'660,"-1"0"0,1 0 0,0 0 1,0 0-1,0 0 0,0 1 0,0-1 0,1 1 1,-1 0-1,0 1-660,1 2 584,-1 0 0,1 0 0,0-1 1,1 1-1,0 6-584,1 8 752,1 0 1,1 0 0,3 9-753,-5-28 84,25 102 1529,-15-63-1048,-1 1 0,-2 0 1,-2 0-1,-2 2-565,-1-15 272,-1 24 494,-2-53-751,0 0 0,0 0 0,0 1 0,0-1 0,0 0 0,0 0-1,0 0 1,0 1 0,0-1 0,0 0 0,0 0 0,0 1 0,0-1 0,0 0 0,0 0 0,0 1 0,0-1 0,0 0 0,0 0 0,0 1 0,0-1 0,0 0 0,-1 0 0,1 0 0,0 1 0,0-1 0,0 0 0,0 0 0,0 0-1,-1 1 1,1-1 0,0 0 0,0 0 0,0 0 0,-1 0 0,1 0 0,0 1 0,0-1 0,0 0 0,-1 0 0,1 0 0,0 0 0,0 0 0,-1 0-15,-7-11 359,-5-21 0,7 10-289,0-2 0,2 1 0,1 0 0,1-1-1,0 0 1,2 1 0,2-11-70,-1 16-1,2 0 0,0 0-1,1 1 1,0-1 0,2 1-1,0 0 1,1 0 0,1 1 0,7-13 1,-9 20-100,0 1 0,1 0 1,0 1-1,0-1 1,1 1-1,0 0 0,0 1 1,0 0-1,1 0 1,0 1-1,0 0 0,0 1 1,1 0-1,0 0 1,-1 1-1,1 0 0,1 1 1,-1 0-1,0 1 100,45-4-511</inkml:trace>
  <inkml:trace contextRef="#ctx0" brushRef="#br0" timeOffset="2877.156">4070 715 4089,'96'-80'2638,"-93"77"-2353,-1 1 1,1-1 0,-1 0 0,0 1-1,1-1 1,-1 0 0,1-3-286,-2-8 1937,-1 8-1016,0 5-769,0 0 1,0 0-1,0 1 0,0-1 0,0 0 0,-1 0 1,1 0-1,0 0 0,0 0 0,-1 0 0,1 0 1,0 0-1,-1 1 0,1-1 0,-1 0 0,1 0 1,-1 0-1,1 1 0,-1-1 0,0 0 0,1 1 1,-1-1-1,0 1 0,0-1-152,-1-1 191,-1 1-1,1 0 1,0 1-1,0-1 1,-1 0 0,1 0-1,0 1 1,-1 0-1,1-1 1,-1 1-191,-6 0 345,1 0 1,-1 0-1,1 1 0,0 0 1,-4 2-346,-10 3 270,0 1 0,1 0 1,0 2-1,0 1 1,1 1-1,-13 8-270,7-2 73,1 2 0,0 0 1,2 2-1,-12 14-73,27-28 5,1 2 1,0-1-1,0 1 1,1 0 0,1 1-1,-4 7-5,8-16 0,0 0 0,0 1 0,1-1 0,-1 1 0,0 0 0,1-1 0,0 1 0,-1-1 0,1 1 0,0 0 0,0-1 0,0 1 1,0 0-1,0-1 0,0 1 0,0 0 0,0-1 0,1 1 0,-1 0 0,1-1 0,-1 1 0,1-1 0,0 1 0,-1-1 0,1 1 0,0-1 0,0 0 0,0 1 0,0-1 0,0 0 0,1 0 0,-1 1 0,0-1 0,0 0 0,1 0 0,-1-1 0,1 1 0,-1 0 0,1 0 0,-1-1 0,1 1 0,-1-1 0,1 1 0,0-1 0,-1 0 0,1 1 0,0-1 0,14 2 4,1 0 0,0-2 0,0 1 0,0-2 0,0 0 0,15-4-4,38-2 8,-41 7-5,-1 0 0,1 2 0,28 5-3,-46-5-2,0 1 0,0-1 0,0 2 0,0-1 0,0 2 0,-1-1 0,0 1 0,0 1 0,0 0 0,-1 0 0,7 6 2,-13-9 1,0 1-1,0-1 0,-1 1 1,1-1-1,-1 1 1,0 0-1,0 0 1,0 0-1,0 0 0,-1 1 1,1-1-1,-1 0 1,0 1-1,-1-1 1,1 0-1,-1 1 0,0-1 1,0 1-1,0-1 1,0 1-1,-1-1 1,0 0-1,0 1 0,0-1 1,0 0-1,-1 1 1,0-1-1,0 0 1,0 0-1,0 0 0,-1 0 0,-21 27 30,-3-1 0,0-1-1,-14 9-29,10-9 29,27-24-37,-1-1 0,0 0 0,0-1 0,0 1 1,0-1-1,-1 0 0,1 0 0,-1-1 0,-4 2 8,7-3-91,1-1-1,0 1 0,-1-1 1,1 1-1,-1-1 1,1 0-1,-1 0 0,1 0 1,-1 0-1,1 0 1,-1-1-1,1 1 0,0-1 1,-1 0-1,1 0 1,0 0-1,-1 0 1,1 0-1,0 0 0,0 0 1,0-1-1,0 1 1,0-1-1,0 1 0,-1-2 92,-8-12-645</inkml:trace>
  <inkml:trace contextRef="#ctx0" brushRef="#br0" timeOffset="3200.576">4733 171 9058,'0'-5'733,"0"0"0,-1 0 0,1 1 0,-1-1 0,-1 0 1,0-3-734,2 6 193,-1 0 0,0 1 1,0-1-1,0 0 0,1 0 1,-2 1-1,1-1 0,0 1 1,0-1-1,0 1 0,-1-1 1,1 1-1,-1 0 1,1-1-1,-1 1 0,1 0 1,-2 0-194,2 1 45,1-1 1,0 1-1,-1 0 1,1 0-1,-1 0 1,1 0-1,-1 1 1,1-1-1,0 0 1,-1 0-1,1 0 1,-1 0-1,1 0 1,0 1-1,-1-1 1,1 0-1,-1 0 1,1 0-1,0 1 1,-1-1-1,1 0 1,0 1-1,-1-1 1,1 0-1,0 1 1,0-1-1,-1 0 1,1 1-1,0-1 1,0 1-1,0-1 1,0 1-46,-7 17 628,4-1-442,1 0 0,1 0 0,1 1 0,0-1 0,3 15-186,16 94 369,-10-80-234,-4-14-86,71 461 368,-73-452-1583,-1-1-1,-2 1 1,-4 14 1166,5-43-841</inkml:trace>
  <inkml:trace contextRef="#ctx0" brushRef="#br0" timeOffset="3555.223">4518 718 8050,'-16'-2'3729,"16"7"-1361,4 2-424,16-2-247,11-3-401,26-5-656,13-8-216,9-7-40,-1-3-48,-6 0-552,-5 3 3297,-2 16-2465</inkml:trace>
  <inkml:trace contextRef="#ctx0" brushRef="#br0" timeOffset="4040.527">5568 759 7362,'10'3'636,"25"6"1788,-34-9-2389,-1 0 0,0 0 0,0 0 0,0 0 0,0 0 0,1 0 0,-1 0 0,0 0 0,0 0 0,0 0 0,0 0 0,1 0 0,-1 0 0,0 0 0,0 0 0,0 0 0,0 0 0,1 0 0,-1 0 0,0 0 0,0 0 0,0 0 0,0 0 0,1 0 0,-1-1 0,0 1 0,0 0 0,0 0 0,0 0 0,0 0 0,0 0 0,0 0 0,1-1 0,-1 1 0,0 0 0,0 0-1,0 0 1,0 0 0,0-1 0,0 1 0,0 0 0,0 0 0,0 0 0,0 0 0,0-1 0,0 1 0,0 0 0,0 0 0,0 0-35,-13-16 2268,6 9-1958,0 1 0,-1 0 0,0 1 0,0 0-1,0 0 1,0 1 0,-1 0 0,0 0-1,0 1 1,0 0 0,0 0 0,0 1-1,-1 1 1,1 0-310,-1 0 69,-1 1 0,1 0 1,-1 0-1,1 1 0,0 1 0,0 0 0,0 0 0,0 1 1,0 0-1,0 1 0,1 0 0,-1 1 0,1 0 0,0 0 0,1 1 1,-1 0-1,1 0 0,0 1 0,-2 3-69,1 0 7,0 0 0,1 1 0,1 0 0,0 0 0,0 1 1,1 0-1,0 0 0,1 0 0,1 1 0,0 0 0,1 0 0,0 0 0,0 0 0,2 0 0,0 2-7,0 0 0,0 0 0,2 0-1,0 0 1,0-1-1,2 1 1,0 0 0,0-1-1,1 0 1,1 0-1,0 0 1,1 0 0,1-1-1,5 8 1,-8-15 0,0-1 0,0 1-1,1-1 1,-1 0 0,1 0-1,0 0 1,1-1 0,-1 0 0,1 0-1,0 0 1,0-1 0,0 1-1,0-2 1,1 1 0,0 0 0,2-1 1,-1 0 0,1-1 0,0 0 0,-1 0 0,1 0 0,0-1 0,0-1 0,-1 1 0,1-2 0,0 1 0,1-2-1,3 0-5,0-1 1,-1 0-1,0-1 0,0-1 0,-1 0 1,1 0-1,-1-1 0,0 0 1,-1-1-1,0-1 0,0 1 0,-1-2 1,0 1-1,-1-1 0,7-10 5,-7 6-24,-1 0-1,0 0 0,-1 0 0,0-1 1,-2 0-1,1 0 0,-2 0 1,0-1-1,-1 1 0,-1-1 1,0-2 24,-1-14-4,-1 1 1,-2 0-1,-1 1 0,-2-1 1,-2-2 3,-1-22-43,9 55 42,0 0 0,0 0 0,0 0-1,0 0 1,0 0 0,0 0 0,-1 0-1,1 0 1,0 0 0,0 0 0,0 0-1,0 0 1,0-1 0,0 1 0,0 0-1,0 0 1,0 0 0,0 0 0,0 0 0,0 0-1,0 0 1,0 0 0,0 0 0,0-1-1,0 1 1,0 0 0,0 0 0,0 0-1,0 0 1,0 0 0,0 0 0,0 0-1,0 0 1,0 0 0,0 0 0,1-1 0,-1 1-1,0 0 1,0 0 0,0 0 0,0 0-1,0 0 1,0 0 0,0 0 0,0 0-1,0 0 1,0 0 0,0 0 0,0 0 0,1 0-1,-1 0 1,0 0 0,0 0 0,0 0-1,0 0 1,0 0 0,0 0 0,0 0-1,0 0 1,0 0 0,0 0 0,1 0-1,-1 0 1,0 0 0,0 0 0,0 0 1,7 7-46,7 15 0,-2 2 42,-2 0 1,0 0-1,-2 1 1,3 15 3,0-1 17,10 20-17,16 23-16,-32-73-129,1 1-1,0-1 1,0 0-1,1 0 1,0-1-1,1 0 1,1 1 145,-7-8-95,-1 1 0,1-1 0,0 0 0,0 1 0,1-1 0,-1 0 0,0 0 0,0-1 0,1 1 95,21 2-521</inkml:trace>
  <inkml:trace contextRef="#ctx0" brushRef="#br0" timeOffset="4469.841">6012 685 8090,'-3'2'422,"1"-1"0,0 1 1,0-1-1,0 1 0,0 0 1,1 0-1,-1-1 1,0 1-1,1 1 0,-1-1 1,1 0-1,0 0 0,-1 0 1,0 3-423,1 0 318,-1 0 0,1 0 0,0 0 1,0 0-1,0 0 0,1 1 0,0 1-318,1 12 190,0 0-1,2-1 0,4 17-189,-5-24 296,28 102 149,-20-81-45,-1 0 1,-2 1-1,-1 0 1,-1 0 0,-1 14-401,-7-56 997,-1-15-841,1-45-33,-1-82-37,5 124-83,1 0 0,1 0-1,1 0 1,4-11-3,-6 32-3,-1 1 0,1 0 0,0 0 1,0 0-1,1 0 0,0 0 0,-1 1 0,1-1 0,1 1 0,-1-1 0,1 1 0,0 0 1,0 1-1,0-1 0,0 1 0,1-1 0,2 0 3,-1 1-7,0 0 0,0 1 0,0-1-1,1 1 1,-1 1 0,1-1 0,0 1 0,-1 1 0,1-1-1,0 1 1,-1 0 0,1 0 0,0 1 0,0 0 7,4 1-5,1 1 1,-1 0-1,0 1 1,1 0-1,-2 1 1,1 0-1,-1 1 1,1 0-1,-2 0 1,1 1-1,-1 0 1,0 1-1,8 9 5,-8-8-46,-1 0 0,0 1-1,0 1 1,-1-1-1,-1 1 1,1 1 0,-2-1-1,0 1 1,0 0 0,-1 0-1,0 0 1,1 11 46,5 62 2056,0-42-1018</inkml:trace>
  <inkml:trace contextRef="#ctx0" brushRef="#br0" timeOffset="5115.1">7143 82 7570,'-2'-20'2300,"-2"-18"842,4 37-2893,-1-1 1,1 1-1,0-1 1,-1 0-1,1 1 0,0-1 1,-1 1-1,0-1 1,1 1-1,-1 0 0,0-1 1,0 1-1,0 0 1,0-1-1,0 1-249,0 1 68,1 0 0,-1 0-1,0 0 1,1 0 0,-1 0 0,1 0-1,-1 0 1,1 1 0,-1-1 0,1 0 0,-1 0-1,0 1 1,1-1 0,-1 0 0,1 1 0,0-1-1,-1 1 1,1-1 0,-1 0 0,1 1 0,0-1-1,-1 1 1,1-1 0,0 1 0,-1-1 0,1 1-1,0-1 1,0 1 0,0 0 0,-1 0-68,-7 21 317,3 8-151,3 1-1,0 0 1,2 0-1,1 0 1,3 6-166,-4-25 27,15 133 486,30 127-513,-20-125 282,4 116-282,-28-255 9,0-5-6,-1 0 0,0 1 0,1-1 0,-1 1 0,0-1 0,-1 0 0,1 1 0,-1-1 0,1 1 0,-1-1 0,0 0 0,0 0 0,-1 2-3,2-5-1,0 0 0,0 0 0,0 0 1,0 0-1,0 0 0,0 1 0,-1-1 1,1 0-1,0 0 0,0 0 0,0 0 0,0 0 1,0 0-1,0 0 0,0 0 0,-1 0 1,1 0-1,0 0 0,0 0 0,0 1 0,0-1 1,0 0-1,0 0 0,-1 0 0,1 0 1,0 0-1,0 0 0,0 0 0,0 0 0,0 0 1,-1 0-1,1 0 0,0-1 0,0 1 1,0 0-1,0 0 0,0 0 0,0 0 0,-1 0 1,1 0-1,0 0 0,0 0 0,0 0 1,0 0-1,0 0 0,0-1 0,0 1 0,0 0 1,0 0-1,-1 0 0,1 0 0,0 0 1,0 0-1,0 0 0,0-1 0,0 1 0,0 0 1,0 0-1,0 0 0,0 0 1,-3-17-71,0-6 49,2 0 12,-2 1 1,0-1 0,-1 1-1,-2 0 1,0 0 0,-1 0-1,-4-5 10,-1 0-2,-1 0-1,-1 2 0,-1-1 0,-1 2 0,-18-20 3,27 36-2,-1-1 0,-1 1 0,0 0 0,0 1 0,0 0 0,-1 1 0,-6-3 2,10 5-5,0 2 0,-1-1-1,0 1 1,1 0 0,-1 0-1,0 1 1,0-1 0,0 2-1,0-1 1,0 1 0,0 0-1,-6 1 6,5 1-4,-1 0 0,1 0 0,0 1 0,0 0 0,0 1 0,1-1 0,-1 1 0,1 1 0,0 0 0,0 0 0,0 0 1,1 1-1,-1 0 0,2 0 0,-1 0 0,1 1 0,0 0 0,0 0 0,0 0 0,-1 5 4,-3 5 15,1 0 1,1 0 0,1 1-1,0 0 1,1 0 0,1 0-1,0 0 1,2 1 0,0 0-16,1-8 14,1 0-1,0-1 1,1 1 0,0 0 0,0 0 0,1-1 0,1 1 0,-1-1-1,2 1 1,0-1 0,0 0 0,1 1-14,-1-5 8,0 0 1,0 0-1,0-1 0,1 1 0,0-1 1,0 0-1,1 0 0,0 0 1,-1-1-1,1 0 0,1 0 1,-1-1-1,0 0 0,1 0 1,0 0-1,0-1 0,0 0 0,0 0 1,1 0-9,9 1 15,1 0-1,0-1 1,0-1 0,-1-1-1,1-1 1,0 0 0,0-1 0,0-1-1,6-2-14,3-3 4,0 0 1,-1-2-1,0-1 0,-1-1 0,19-13-4,26-15-47</inkml:trace>
  <inkml:trace contextRef="#ctx0" brushRef="#br0" timeOffset="5464.666">7574 601 7722,'-15'16'4161,"-4"4"-873,9 13-1607,3 6-289,7 4-560,8 7-232,3 1-288,1 2-96,-4 2-104,-3-3-24,1-10-8,-5-11-160,4-15-560,2-11 3705,4-17-2521</inkml:trace>
  <inkml:trace contextRef="#ctx0" brushRef="#br0" timeOffset="5855.735">7571 173 9226,'-16'-32'4321,"1"6"-2177,8 12-623,-1 6-353,8 11-664,1 6-480,11 9 200,0 3-160</inkml:trace>
  <inkml:trace contextRef="#ctx0" brushRef="#br0" timeOffset="6201.048">8052 732 7058,'-80'-134'3136,"63"112"-1934,16 22-1173,1 0 0,0 0 1,0-1-1,0 1 0,-1 0 0,1 0 0,0 0 0,0 0 0,0 0 0,-1 0 1,1 0-1,0 0 0,0-1 0,-1 1 0,1 0 0,0 0 0,0 0 1,0 0-1,-1 0 0,1 0 0,0 0 0,0 1 0,-1-1 0,1 0 1,0 0-1,0 0 0,0 0 0,-1 0 0,1 0 0,0 0 0,0 0 1,0 1-1,-1-1 0,1 0 0,0 0-29,-3 2 182,1 1 0,0-1 0,0 1 0,-1 0-1,2 0 1,-1 0 0,0 0 0,1 0 0,-1 0 0,1 0 0,0 1 0,0-1-1,0 0 1,0 1 0,1-1 0,-1 0 0,1 1 0,0-1 0,0 1 0,0-1-1,1 2-181,0 14 264,2 1-1,0-1 0,4 9-263,-3-7 273,14 71 188,-5-22-44,2-1-1,4 2-416,1 4 419,-13-44 60,-5-25-5,-3-9 221,-10-54-518,3-1-1,3 0 1,2 0-177,1 31 32,1 8-25,0 1 1,1-1 0,2 0 0,0 1 0,0-1 0,3-6-8,-3 18-3,0 1 0,0 0 1,0 0-1,1 0 0,0 0 0,0 0 0,0 1 0,1-1 0,0 1 1,0 0-1,0 0 0,1 0 0,0 1 0,0-1 0,0 1 1,0 0-1,0 1 0,1-1 0,0 1 0,0 0 3,2 0-8,-1 0 0,1 0 0,0 1-1,0 0 1,0 0 0,1 1 0,-1 0 0,0 0-1,1 1 1,-1 0 0,0 1 0,0 0 0,1 0-1,5 2 9,-3 1-1,-1-1 0,0 1 0,0 1-1,0 0 1,-1 0 0,0 1-1,0 0 1,0 1 0,-1 0 0,6 5 1,-2 1-28,0 0 1,-1 0 0,-1 1-1,0 1 1,-1-1 0,-1 2 0,0-1-1,-1 1 1,0 0 0,-1 1 0,-1-1-1,-1 1 1,-1 0 0,0 2 27,0 17-115,-3 0-1,-1 7 116,1-38 49,-3 51 3</inkml:trace>
  <inkml:trace contextRef="#ctx0" brushRef="#br0" timeOffset="6691.5">9193 762 9018,'-6'-12'1040,"-1"-1"0,-1 1 1,0 0-1,-1 1 0,0 0 0,-1 0 1,0 1-1,-1 1 0,-2-2-1040,7 6 181,0 1 1,-1 0-1,0 0 1,0 1-1,0-1 1,0 2-1,0-1 1,-1 1-1,1 0 0,-1 1 1,1-1-1,-1 1 1,0 1-1,0 0 1,1 0-1,-1 0 1,-6 2-182,4 0 34,0 1 1,-1 0-1,1 0 1,0 1-1,1 0 1,-1 1-1,1 0 1,0 0-1,0 1 1,0 0 0,1 1-1,0 0 1,1 0-1,-1 1 1,1 0-1,1 0 1,-1 1-1,1 0 1,1 0-1,0 0 1,0 0-1,1 1 1,0 0 0,-2 8-36,2-4-2,0 0-1,1 1 1,0-1-1,1 1 0,1 0 1,0-1-1,2 1 0,-1 0 1,2 0-1,0-1 0,0 1 1,1-1-1,1 0 0,1 1 1,0-2-1,1 1 0,4 8 4,-7-17-39,1 1-1,0-1 0,0 0 0,0 0 1,0 0-1,1 0 0,0-1 0,0 0 1,0 0-1,1 0 0,-1-1 0,1 0 1,0 0-1,0 0 0,0 0 0,0-1 1,0 0-1,0-1 0,1 1 0,-1-1 0,1 0 1,-1-1-1,1 0 0,-1 0 0,5 0 40,-1-1-40,1-1-1,-1 0 1,1 0-1,-1-1 0,0 0 1,0-1-1,0 0 1,-1-1-1,1 0 0,-1 0 1,0-1-1,0 0 1,-1-1-1,0 0 0,4-4 41,-1-1 7,-1 0 0,-1 0 0,1-1 0,-2-1 0,0 1 0,-1-2 0,0 1-1,-1-1 1,0 1 0,-1-6-7,-2 10 7,0-1-1,-1 0 1,-1 0 0,0 0-1,0 0 1,-1 0 0,0 0-1,-1 0 1,-1 0-1,0 0 1,0 0 0,-1 0-1,0 0 1,-1 1-1,0-1-6,-48-99-57,78 165-58,3-2-1,2 0 116,45 84 140,10 33 614,-18-37 166,0 15-920,-57-122 58,-2 0 1,0 0-1,-2 0 0,-1 1 1,-1 0-1,-2 1 0,1 16-58,-4-33 26,0 0 1,-1 0-1,0 0 0,-1 0 0,0 0 1,-1-1-1,0 1 0,0-1 1,-1 1-1,-1-1 0,0 0 0,0-1 1,-1 1-1,0-1 0,0 0 1,-1-1-1,0 1 0,-1-1 0,0-1 1,-1 1-27,-3 1 2,-1-1 0,0 0-1,0-1 1,-1 0 0,0-1 0,0-1 0,-1 0 0,0-1 0,1 0 0,-1-1 0,-1-1 0,1-1 0,0 0 0,0-1 0,-10-1-2,1 0-138,-1-2-1,2 0 1,-1-2-1,0-1 1,1-1 0,0 0-1,0-2 1,1-1-1,-10-6 139,17 7-196,0 0-1,1-1 0,0-1 1,-3-3 196,0-3-221,1-1 1,-8-12 220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8:41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92 5313,'66'-30'2717,"-65"30"-2635,-1-1-1,1 1 1,-1 0 0,1 0 0,-1-1 0,1 1 0,-1 0 0,1 0 0,-1-1 0,1 1-1,-1-1 1,0 1 0,1 0 0,-1-1 0,0 1 0,1-1 0,-1 1 0,0-1-1,1 1 1,-1-1 0,0 1 0,0-1 0,0 1 0,0-1 0,1 1 0,-1-1 0,0 1-1,0-1 1,0 1 0,0-1 0,0 1 0,0-1 0,0 0 0,0 1 0,-1-1-1,1 1 1,0-1 0,0 1 0,0-1 0,-1 1 0,1-1 0,0 1 0,0-1 0,-1 1-82,-15-14 1880,14 13-1513,-3-3-118,-1 1-1,1 0 0,-1 0 1,0 0-1,0 1 1,0 0-1,0 0 0,0 1 1,-1-1-1,1 1 0,0 1 1,-1-1-1,1 1 1,-1 0-1,1 1 0,-4 0-248,3 0 19,1 1 0,-1-1 0,1 1 0,0 0 0,0 1 0,0 0 0,0 0 0,0 0-1,1 0 1,-1 1 0,1 0 0,0 0 0,0 1 0,0-1 0,1 1 0,-1 0 0,1 0 0,0 1-1,1-1 1,-1 1 0,1 0 0,1 0 0,-1 0 0,0 3-19,-1 6 2,0 0 0,1 0 0,1 0-1,1 1 1,0-1 0,1 0 0,1 1 0,0-1 0,1 0 0,2 10-2,-2-18 2,-1 0 0,1 1 0,0-1 0,1 0 0,0 0 0,0-1 1,0 1-1,1-1 0,0 1 0,1-1 0,-1 0 0,1-1 0,0 1 0,0-1 0,1 0 1,-1 0-1,1-1 0,0 1 0,1-1 0,-1-1 0,1 1 0,5 1-2,-9-4 6,1 0-1,0 0 1,-1 0-1,1-1 0,0 1 1,0-1-1,-1 0 1,1 0-1,0-1 0,0 1 1,-1-1-1,1 0 1,0 0-1,-1 0 1,3-1-6,0-1 8,0 0 1,0 0 0,-1 0-1,0-1 1,1 0 0,-1 0-1,0 0 1,-1-1 0,1 0-9,2-3 12,0-1 1,-1 1 0,0-1 0,0-1-1,-1 1 1,0-1 0,-1 0 0,0 0-1,0 0 1,2-11-13,-3-4 23,4-15 7,-7 39-30,0 1 1,1-1-1,-1 1 0,0-1 0,0 1 0,0 0 0,0-1 0,1 1 0,-1-1 1,0 1-1,1 0 0,-1-1 0,0 1 0,0 0 0,1-1 0,-1 1 0,1 0 1,-1-1-1,0 1 0,1 0 0,-1 0 0,1 0 0,-1-1 0,0 1 0,1 0 1,-1 0-1,1 0 0,-1 0 0,1 0 0,-1 0 0,1 0 0,-1 0 0,1 0 1,-1 0-1,1 0 0,-1 0 0,0 0 0,1 0 0,-1 0 0,1 0 0,-1 1 1,1-1-1,-1 0 0,1 0 0,16 14 14,-17-14-14,53 57 176,-29-30-402,23 20 226,-38-39 530,1-1-1,-1 0 0,1 0 1,1-1-1,-1 0 0,1 0 1,7 1-530,31 9 1400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8:39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82 8410,'5'-2'3593,"-5"6"-1801,-1 9-712,11 9-192,-3 8-247,4 13-281,1 2-104,-6 2-112,1 0-40,0 1-40,-7-9-8,4-6 8,-11-8-128,3-6-480,1-3-489,-11-5 585</inkml:trace>
  <inkml:trace contextRef="#ctx0" brushRef="#br0" timeOffset="892.505">670 27 5001,'2'-2'1566,"8"-13"2223,-10 15-3682,1 0 0,-1-1 1,0 1-1,0 0 0,0 0 0,0-1 1,0 1-1,0 0 0,0 0 0,1 0 0,-1-1 1,0 1-1,0 0 0,0 0 0,0-1 1,0 1-1,0 0 0,0 0 0,0-1 0,0 1 1,0 0-1,-1 0 0,1-1 0,0 1 1,0 0-1,0 0 0,0-1 0,0 1 1,0 0-1,0 0 0,-1 0 0,1-1 0,0 1 1,0 0-1,0 0 0,0 0 0,-1 0 1,1 0-1,0-1 0,0 1 0,0 0 0,-1 0 1,1 0-1,0 0 0,0 0 0,-1 0 1,1 0-1,0 0 0,0 0 0,-1 0 0,1 0 1,0 0-1,0 0 0,-1 0 0,1 0 1,0 0-1,0 0 0,-1 0 0,1 0 0,0 0 1,0 0-1,0 0 0,-1 0 0,1 0-107,-22 4 223,-1 0-1,1 1 1,0 1-1,1 1 0,-2 2-222,10-4 31,1 1-1,0 0 0,0 1 0,0 1 0,1-1 0,0 2 0,1 0 0,-1 0 0,-1 4-30,10-12 1,1 1 0,-1-1 0,1 1-1,0-1 1,0 1 0,0-1-1,0 1 1,0 0 0,0-1 0,0 1-1,1 0 1,-1 0 0,0 0 0,1 0-1,0-1 1,-1 1 0,1 0 0,0 0-1,0 0 1,0 0 0,0 0 0,0 0-1,1 0 1,-1 0 0,0 0 0,1-1-1,0 1 1,-1 0 0,1 0-1,0 0 1,0-1 0,0 1 0,0-1-1,0 1 1,0 0 0,1-1 0,-1 0-1,0 1 1,1-1 0,-1 0 0,1 0-1,1 1 0,6 4 5,0 0 0,1-1-1,0 0 1,0 0-1,0-1 1,9 2-5,9 3 6,-3-2 2,0 2-1,6 3-7,-25-9 2,0 0 0,0 0-1,0 0 1,-1 1 0,1 0-1,-1 0 1,0 0 0,0 1 0,-1 0-1,1 0 1,0 1-2,-3-3 1,0 0 1,0 1-1,-1-1 0,1 1 1,-1-1-1,1 1 1,-1-1-1,-1 1 0,1 0 1,0-1-1,-1 1 0,0 0 1,0 0-1,0-1 1,0 1-1,0 0 0,-1 0 1,0-1-1,0 1 0,0 0 1,0-1-1,0 1 1,-2 2-2,0-1 18,0 0 0,0 0 1,0 0-1,-1-1 0,1 1 1,-1-1-1,0 0 0,-1 0 1,1-1-1,0 1 0,-1-1 1,0 0-1,0 0 0,0 0 1,-3 0-19,-10 4 47,0-1 0,0-1 0,0-1 0,-1 0 0,0-1 0,0-1 1,1-1-1,-1-1 0,-18-2-47,36 2-74,0 0 0,-1 0-1,1 0 1,-1 0 0,1 0 0,0-1 0,-1 1 0,1-1 0,0 1 0,-1-1 0,1 1-1,0-1 1,0 0 0,-1 1 0,1-1 0,0 0 0,0 0 0,0 0 0,0 0 0,0 0-1,0-1 75,0-10-662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8:37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69 444 6089,'-65'-88'5148,"64"88"-5055,1-1 1,0 1-1,-1-1 1,1 1-1,0-1 0,-1 0 1,1 1-1,0-1 1,0 1-1,0-1 0,0 0 1,0 1-1,-1-1 1,1 1-1,0-1 0,0 0 1,0 1-1,1-1 1,-1 0-1,0 1 0,0-1 1,0 1-1,0-1 1,1 0-1,-1 1 0,0-1 1,0 1-1,1-1 1,-1 1-1,0-1 0,1 1 1,-1-1-1,1 1 1,-1-1-1,1 1 0,-1 0 1,1-1-1,-1 1 1,1-1-1,-1 1 0,1 0 1,-1 0-1,1-1 1,0 1-1,-1 0 0,1 0 1,-1 0-1,1 0 1,0 0-1,-1 0 0,1 0 1,-1 0-1,1 0-93,44-5 823,-38 5-543,287-25 2055,16-15-2335,-269 34 39,1 1-32,1 1 0,0 2-1,41 4-6,-64 2 2158,-8 9-1203</inkml:trace>
  <inkml:trace contextRef="#ctx0" brushRef="#br0" timeOffset="378.743">609 338 6313,'-1'-1'277,"0"0"1,0 1-1,0-1 0,1 0 0,-1 1 0,0-1 0,0 0 0,0 1 0,0-1 1,0 1-1,0 0 0,0-1 0,0 1 0,-1 0 0,1-1 0,0 1 0,-1 0-277,2 0 136,-1 0 0,1 1 0,-1-1-1,1 0 1,0 0 0,-1 1 0,1-1-1,-1 0 1,1 0 0,0 1 0,-1-1-1,1 0 1,0 1 0,-1-1 0,1 1-1,0-1 1,-1 0 0,1 1 0,0-1-1,0 1 1,0-1 0,-1 1 0,1-1-1,0 0 1,0 1 0,0-1 0,0 1-136,0 2 274,-1 0 0,1 0 0,0 1 0,0-1 0,1 0 0,-1 0 0,0 0 0,1 0 0,0 0 0,0 0 0,1 3-274,11 27 335,-2 1 1,-1 1 0,-2 0 0,-1 0-1,-2 1 1,-1 0 0,-2 17-336,-2-6 114,-1 0 1,-7 32-115,-2-5-3165,7-54 1850</inkml:trace>
  <inkml:trace contextRef="#ctx0" brushRef="#br0" timeOffset="1038.868">1196 214 3713,'-7'-19'2179,"4"12"-885,1 1 0,-1 0 0,0 0 0,-4-6-1294,7 12 43,0-1 1,0 1-1,0 0 1,0 0 0,0-1-1,0 1 1,0 0-1,0 0 1,0 0-1,-1-1 1,1 1 0,0 0-1,0 0 1,0 0-1,0 0 1,0-1-1,-1 1 1,1 0 0,0 0-1,0 0 1,0 0-1,-1 0 1,1 0-1,0-1 1,0 1 0,0 0-1,-1 0 1,1 0-1,0 0 1,0 0 0,-1 0-1,1 0 1,0 0-1,0 0 1,0 0-1,-1 0 1,1 0 0,0 0-1,0 0 1,-1 0-1,1 0 1,0 1-1,0-1 1,0 0 0,-1 0-1,1 0 1,0 0-1,0 0 1,0 0-1,-1 1 1,1-1 0,0 0-1,0 0 1,0 0-1,0 0 1,0 1-1,-1-1 1,1 0 0,0 0-1,0 0 1,0 1-44,-2 11 661,2-1-501,1-1 0,1 0 1,-1 0-1,2-1 0,0 1 0,0 0 0,2 3-160,6 19 270,8 50 97,-3 0 0,-4 1 0,-3 10-367,1 4 142,4 0 1,6 3-143,-16-78 24,-4-16-11,1-1 0,1 1 0,-1 0 0,1 0 0,0-1 0,1 3-13,2-28 211,0-19-149,2 0 1,1 0-1,5-10-62,-8 36-3,-1 0 0,2 0 1,-1 0-1,2 0 0,0 1 0,0 0 0,1 1 0,1-1 1,-1 2-1,11-10 3,-16 17-3,1 0 0,0 0 0,-1 0 0,1 1 0,0-1 0,1 1 0,-1 0 0,0 0 0,1 0 0,-1 1 0,1 0 0,-1 0 0,1 0 0,-1 0 0,1 1 0,0-1 0,-1 1 0,1 0 0,3 1 3,-1 1-4,-1-1 0,0 1 0,0 0 0,0 0 0,0 1 0,0 0 0,-1 0 0,1 0 0,-1 1 1,0 0-1,0 0 0,0 0 0,0 1 0,1 1 4,1 2 1,-1 0 1,0 0 0,0 0 0,-1 1-1,0 0 1,0 0 0,-1 0-1,0 2-1,5 15-76,-2-1-1,1 10 77,7 23-846,-13-50 217,1 0-1,0-1 1,0 1-1,2 3 630,5 7-785</inkml:trace>
  <inkml:trace contextRef="#ctx0" brushRef="#br0" timeOffset="1416.511">1870 656 7658,'75'-86'3248,"-69"94"-1559,2 7-305,5 10-320,-2 6-176,0 5-496,4 10-127,-6-5-153,-5-1-48,-1-2 0,-2-16-40,0 3-352,2-9-545,-7-1 545</inkml:trace>
  <inkml:trace contextRef="#ctx0" brushRef="#br0" timeOffset="1798.159">2025 104 9490,'-31'-39'3985,"2"9"-2561,8 14-600,3 2-168,9 9-383,6 5-289,9 12-353,5 7 281</inkml:trace>
  <inkml:trace contextRef="#ctx0" brushRef="#br0" timeOffset="2138.147">2603 489 4225,'1'0'113,"-1"-1"-1,0 1 1,0 0 0,0 0-1,1 0 1,-1 0 0,0-1-1,0 1 1,0 0 0,0 0 0,0 0-1,0 0 1,0-1 0,1 1-1,-1 0 1,0 0 0,0-1-1,0 1 1,0 0 0,0 0 0,0 0-1,0-1 1,0 1 0,0 0-1,0 0 1,0-1 0,0 1-1,0 0 1,0 0 0,0 0 0,0-1-1,-1 1 1,1 0 0,0 0-1,0 0 1,0-1 0,0 1-1,0 0 1,0 0 0,-1 0-1,1-1 1,0 1 0,0 0 0,0 0-1,0 0 1,-1 0 0,1 0-1,0 0-112,-17-12 2857,-20-4-226,30 14-2455,1 1-1,-1 1 1,0-1 0,0 1 0,1 1 0,-1-1-1,0 1 1,1 0 0,-1 0 0,0 1 0,1 0-1,0 0 1,-1 1 0,1 0 0,0 0-1,0 0 1,0 0 0,-3 4-176,1-1 33,0 0 0,1 0 0,-1 1 0,1 0 0,1 0 0,0 1 0,0-1 0,0 1 1,1 1-1,0-1 0,0 1 0,-1 4-33,6-11 0,-1-1 1,1 1 0,-1 0 0,1-1 0,0 1-1,-1-1 1,1 1 0,0 0 0,0-1 0,0 1-1,0-1 1,0 1 0,1 0 0,-1-1 0,0 1-1,1-1 1,0 1 0,-1-1 0,1 1 0,0-1-1,-1 1 1,1-1 0,0 0 0,0 1 0,0-1-1,0 0 1,0 0 0,1 0 0,-1 1 0,0-1-1,0-1 1,1 1 0,-1 0 0,1 0 0,-1 0-1,1-1 1,0 1-1,8 3 1,0-1 1,0 0-1,1 0 0,-1-1 1,6 0-2,-6-1 4,0 1-4,27 4 6,0 2 0,6 3-6,-31-8 2,-1 1-1,0 1 0,0 0 1,-1 0-1,1 1 1,-1 0-1,0 1 1,7 7-2,-14-12 0,-1 1 1,1-1 0,-1 1 0,0-1-1,0 1 1,0 0 0,0 0 0,0 0-1,0 0 1,-1 0 0,1 0 0,-1 0-1,0 1 1,0-1 0,0 0-1,-1 1 1,1-1 0,-1 1-1,0-1 2,0 0 1,-1 0-1,1 0 0,-1 0 1,0 0-1,0 0 0,0 0 1,0 0-1,0 0 0,-1 0 1,1-1-1,-1 1 0,0-1 1,1 1-1,-1-1 0,0 0 1,-1 0-1,1 1 0,0-1 1,-2 0-3,-18 14 39,-2-1 0,0-2 0,-24 11-39,12-6 40,31-15-29,0-1 0,0 0 0,-1 0 1,1-1-1,0 0 0,-1 1 0,1-2 0,-1 1 0,1-1 0,-4 0-11,7 0-9,0 0 0,0 0 0,0 0-1,0 0 1,0-1 0,1 1 0,-1-1 0,0 0-1,0 1 1,0-1 0,1 0 0,-1 0-1,0 0 1,1 0 0,-1 0 0,1-1 0,-1 1-1,1 0 1,0-1 0,-1 1 0,1-1-1,0 1 1,0-1 0,0 0 0,0 1 0,0-1-1,1 0 1,-1 0 0,0 0 0,1-1 9,0-8-200,7 2 45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8:45.3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352 724 3945,'16'-69'2515,"-15"68"-2352,-1 0-1,0 0 1,1 1-1,-1-1 1,0 0-1,0 1 1,0-1 0,1 0-1,-1 0 1,0 0-1,0 1 1,0-1-1,0 0 1,0 0-1,0 1 1,0-1 0,-1 0-1,1 0 1,0 0-1,0 1 1,-1-1-1,1 0 1,0 1 0,-1-1-1,1 0 1,-1 1-1,1-1 1,0 0-1,-1 1 1,0-1-1,1 1 1,-1-1 0,1 1-1,-1-1 1,0 1-1,0-1-162,-1 1 141,0 0-1,0 0 0,-1-1 1,1 2-1,0-1 1,0 0-1,-1 0 0,1 1 1,0-1-1,0 1-140,-5 0-65,-40 8 696,0 1 1,-20 8-632,53-14 67,0 2 0,0-1 0,0 1 1,0 1-1,1 1 0,1 0 0,-1 0 1,1 1-1,0 1 0,-2 3-67,12-10 5,0-1 0,-1 1 0,1-1 0,1 1 0,-1 0 0,0 0 0,1 0 0,-1 0-1,1 0 1,0 0 0,0 1 0,0-1 0,0 0 0,1 1 0,-1 0-5,1-2 2,1-1 0,-1 1 0,0 0-1,0-1 1,1 1 0,-1-1 0,1 1 0,0 0 0,-1-1-1,1 1 1,0-1 0,0 0 0,0 1 0,0-1-1,0 0 1,0 1 0,0-1 0,0 0 0,1 0 0,-1 0-1,0 0 1,1 0 0,-1 0 0,1 0 0,-1-1 0,1 1-1,-1 0 1,1-1 0,-1 1 0,1-1 0,1 0-2,23 6 25,1-1 0,0-2 0,8 0-25,-11-1 7,1 0 0,-1 2 0,0 1-1,5 2-6,-14-2 4,-1 1-1,1 0 1,-2 1-1,1 1 1,-1 0-1,0 0 0,10 10-3,-19-14 2,0-1 0,0 1 0,0 0 0,-1 1-1,0-1 1,1 1 0,-2 0 0,1-1-1,0 1 1,-1 0 0,0 1-2,-1-3 2,0 0 0,-1 1 0,1-1 1,-1 1-1,1-1 0,-1 0 0,0 1 0,-1-1 0,1 1 1,-1-1-1,1 1 0,-1-1 0,0 0 0,0 0 1,0 1-1,-1-1 0,1 0 0,-2 1-2,-1 3 11,-1 0 1,0-1-1,0 0 0,-1 0 0,0 0 1,0-1-1,0 0 0,-7 4-11,-58 34 109,59-36-88,-2 0 12,0 0-1,-1 0 1,0-2 0,-12 4-33,20-7-2,1-1 0,0 1 0,0-2 0,-1 1 1,1-1-1,-1 1 0,1-2 0,0 1 0,-1-1 0,1 0 0,0 0 1,0-1-1,-3-1 2,7 3-22,0-1 1,0 0-1,0 0 0,1 0 1,-1 0-1,0 0 1,1-1-1,-1 1 0,1 0 1,-1-1 21,-11-21-122</inkml:trace>
  <inkml:trace contextRef="#ctx0" brushRef="#br0" timeOffset="397.482">710 207 6905,'-14'-14'3001,"10"7"-1601,-2 8-15,6 17-545,-2 6-128,4 25-272,4 12-80,5 20-88,6 7-16,5-6-64,1-7-40,3-12-56,-2-8-8,-2-5-24,-2 3 209,-9-9-506,0 3-295,-11-1 376</inkml:trace>
  <inkml:trace contextRef="#ctx0" brushRef="#br0" timeOffset="740.83">617 778 8682,'7'-8'3801,"-9"4"-2089,12 0-648,18 0-144,17-3-463,17-2-169,5-3-32,0 0-96,-7 4-80</inkml:trace>
  <inkml:trace contextRef="#ctx0" brushRef="#br0" timeOffset="1333.43">1304 852 4833,'-13'-58'2697,"13"58"-2627,0 0 0,0 0 0,0 0 0,0 0 1,0 0-1,0 0 0,0 0 0,0 0 0,0 0 0,0 0 1,1 0-1,-1 0 0,0 0 0,0 0 0,0 0 1,0 0-1,0 0 0,0 0 0,0 0 0,0 0 0,0 0 1,0 0-1,0 0 0,0 0 0,0 0 0,0 0 1,1 0-1,-1 0 0,0 0 0,0 0 0,0 0 0,0-1 1,0 1-1,0 0 0,0 0 0,0 0 0,0 0 1,0 0-1,0 0 0,0 0 0,0 0 0,0 0 0,0 0 1,0 0-1,0 0 0,0 0 0,0-1 0,0 1 1,0 0-1,0 0 0,0 0 0,0 0 0,0 0 0,0 0 1,0 0-1,0 0 0,0 0 0,0 0 0,0 0 1,0 0-71,7 8 1221,9 16-637,-3 5-230,0 0 0,-3 1 0,0 1 0,-2-1 0,-1 2 0,-2-1 0,-1 1 0,-1 4-354,-3-32 81,1 13 67,-1-17-132,0 0 0,0 0 1,1 0-1,-1 0 0,0 0 0,0 0 0,0 0 0,0 0 0,0 0 0,0 0 0,0 0 0,1 0 0,-1 0 0,0 0 0,0 0 0,0 0 1,0 0-1,0 0 0,0 0 0,0 0 0,0 0 0,1 0 0,-1 0 0,0 0 0,0 0 0,0 0 0,0 0 0,0 0 0,0 0 0,0 0 1,0 0-1,1 0 0,-1 0 0,0 0 0,0 1 0,0-1 0,0 0 0,0 0 0,0 0 0,0 0 0,0 0 0,0 0-16,6-20 99,-2-1 0,0 0 0,-2 0 0,0 0 0,-1 0-1,-1-10-98,0 3 39,0-59 8,0-27-13,1 112-34,2-25-4,-3 26 3,0 1 0,0-1 0,0 1 0,1 0 0,-1-1 0,0 1-1,0-1 1,0 1 0,0-1 0,0 1 0,0 0 0,1-1 0,-1 1 0,0-1 0,0 1-1,1 0 1,-1-1 0,0 1 0,1 0 0,-1-1 0,0 1 0,1 0 0,-1 0-1,0-1 1,1 1 0,-1 0 0,1 0 0,-1-1 0,0 1 0,1 0 0,-1 0 0,1 0-1,-1 0 1,1 0 0,-1 0 0,1 0 0,-1 0 0,0 0 0,1 0 0,-1 0-1,1 0 1,-1 0 0,1 0 0,-1 0 0,1 0 0,-1 1 0,0-1 0,1 0 0,-1 0-1,1 1 1,-1-1 0,0 0 1,6 5-6,0 1 0,-1-1 0,0 1 0,0 1 1,0-1-1,-1 0 0,1 3 6,1 1-6,0-1 1,1 0 0,6 6 5,0-3 0,1-1 1,0 0-1,1-1 1,0-1-1,1 0 0,0-1 1,0-1-1,0 0 1,1-1-1,0-1 0,1-1 1,-1 0-1,1-1 1,-1-1-1,1-1 1,0-1-1,0 0 0,-1-1 1,1-1-1,0 0 1,-1-2-1,2 0 0,15-5 19,0-2-1,21-9-18,-43 14 5,1 0 1,-1 0-1,-1-1 1,1 0-1,-1-1 0,0-1 1,-1 0-1,4-4-5,-10 9 4,-1-1 0,1 1 0,-1-1 0,0 0 0,-1 0 0,1 0 0,-1 0 0,0 0 0,1-3-4,-2 5 2,0 1-1,-1-1 0,1 1 1,-1-1-1,0 0 0,0 1 1,0-1-1,0 1 0,0-1 1,0 0-1,-1 1 0,1-1 1,-1 1-1,0-1 0,0 1 1,0-1-1,0 1 0,0-1 1,0 1-1,-2-2-1,2 3-1,0 0 1,0 0-1,0 0 1,0 0 0,0 0-1,-1 0 1,1 0-1,0 0 1,-1 0-1,1 1 1,-1-1-1,1 0 1,0 1-1,-1 0 1,1-1 0,-1 1-1,1 0 1,-1-1-1,0 1 1,0 0 0,-2 1-3,0-1 1,0 0 0,0 1 0,0 0-1,1 0 1,-1 0 0,0 1-1,-1 0 3,-8 4-6,1 0-1,1 2 0,-1-1 0,-4 6 7,2-3-3,1 2 0,1 0-1,0 0 1,1 1 0,0 1 0,1 0-1,0 0 1,1 1 0,1 0 0,0 1 3,3-3-1,0-1 0,0 0 1,2 1-1,0 0 0,0 0 1,1 0-1,0 0 0,2 0 1,-1 1-1,2-1 0,-1 0 1,2 0-1,1 5 1,-2-13 7,0 0-1,0 0 1,1 0 0,0 0 0,0-1 0,0 1-1,0-1 1,1 1 0,0-1 0,0 0 0,0 0-1,0 0 1,0 0 0,1-1 0,0 1 0,0-1 0,1 1-7,2 0 145,0 0 1,0-1-1,0 0 1,1 0-1,-1-1 1,1 0-1,-1 0 1,1 0-1,0-1 1,0-1-1,1 1-145,50 0 644</inkml:trace>
  <inkml:trace contextRef="#ctx0" brushRef="#br0" timeOffset="1993.822">2433 805 5761,'-42'-72'2765,"31"61"-1445,5 12-489,1 12 105,4-12-777,0 5 59,1 0-1,-1-1 1,1 1 0,0-1-1,0 1 1,1 0 0,0-1-1,0 1 1,1 4-218,20 53 904,-9-27-420,-8-22-336,12 46 281,-16-54-377,0 0 1,0 0-1,-1 0 1,1 0-1,-2 0 1,1 0-1,0 1 0,-2 3-52,-1 3 214,2-15 61,3-20 181,-1 12-412,-1-11 96,0 0 0,-3-20-140,1 26 15,0 0 0,2 0 0,0 1 1,0-1-1,2 0 0,0 1 0,1-2-15,16-49 23,-18 62-24,0 1 0,0 0 0,1 0 0,-1-1 0,1 1 0,-1 0 0,1 0 0,0 1 0,0-1 0,0 0 0,0 1 0,0-1 0,0 1 0,0-1 0,1 1 0,-1 0 0,1 0 0,-1 0 0,0 0 0,1 1 0,-1-1 0,1 1 0,0-1 0,-1 1 0,3 0 1,6-1-5,0 1-1,1 0 0,-1 1 0,0 0 1,3 1 5,3 2 0,1 0 0,-1 2 0,-1 0 0,1 1 0,-1 0 0,0 1 0,-1 1 0,0 1 0,0 0 1,-1 1-1,0 0 0,-1 1 0,-1 1 0,0 0 0,0 0 0,-1 2 0,-5-5-38,0 1 1,-1-1-1,0 1 0,0 0 1,-2 1-1,1-1 0,-1 1 1,-1-1-1,0 1 0,-1 0 1,0 0-1,-1 5 38,-4 20-157</inkml:trace>
  <inkml:trace contextRef="#ctx0" brushRef="#br0" timeOffset="2864.169">3497 784 3745,'0'-2'263,"0"1"-1,-1-1 1,1 0 0,-1 1-1,1-1 1,-1 1 0,0-1 0,0 1-1,1-1 1,-1 1 0,0-1 0,0 1-1,-1 0 1,1 0 0,0-1-1,0 1 1,0 0 0,-1 0 0,1 0-1,-1 0 1,0 0-263,-38-18 2793,32 15-2288,0 1-348,0 0-1,-1 0 1,0 1-1,0 0 1,0 0-1,0 1 1,0 0-1,0 1 1,0 0-1,0 0 1,0 1 0,0 0-1,0 0 1,0 1-1,1 1 1,-1-1-1,0 1 1,1 1-1,0 0 1,0 0-1,0 0 1,0 1 0,1 0-1,0 1 1,0 0-1,-4 4-156,3-3 14,0 0 0,1 1 0,0-1 0,1 2 0,-1-1 0,2 1 0,-1 0 0,1 0 0,1 0 0,-1 1 0,2 0 0,-3 9-14,4-13 1,1-1 0,1 1 1,-1 0-1,1 0 0,0 0 1,0 0-1,1 0 0,-1 0 1,1 0-1,1 0 0,-1-1 0,1 1 1,0-1-1,0 1 0,1-1 1,0 1-1,0-1 0,0 0 0,0 0 1,1-1-1,0 1 0,0-1 1,1 2-2,-1-2 2,1 0 1,-1-1-1,1 1 1,-1-1-1,1 0 1,0 0 0,0 0-1,1-1 1,-1 0-1,0 0 1,1 0-1,-1-1 1,1 1 0,0-1-1,-1-1 1,6 1-3,-2-1 5,-1-1 0,1 0 0,-1 0 0,0-1 0,0 0 0,1 0 0,-1-1 0,-1 0 0,1 0 0,0-1 0,0-1-5,3-1 10,-1-1-1,1 0 1,-2 0-1,1-1 1,-1-1-1,0 1 1,-1-1 0,0-1-1,0 0 1,-1 0-1,0 0 1,-1-1-1,-1 0 1,1 0 0,2-12-10,-7 19 5,0 0 1,0-1-1,-1 1 0,0-1 1,0 1-1,0-1 1,0 1-1,-1 0 1,1-1-1,-1 1 1,-1-1-1,1 1 0,0 0 1,-2-2-6,-2-5 4,-1 1 0,0 0 1,0 0-1,-7-7-4,40 52-31,-1 2 0,-2 1 0,-2 1 0,17 40 31,2 41 1034,19 98-1034,-52-185 214,-1 1 1,-2 0-1,-1 1 1,-1 25-215,-2-50 34,-2 1-1,1-1 1,-1 1-1,-1-1 1,0 1 0,0-1-1,-1 0 1,-1 0-1,1 0 1,-2 0 0,1 0-1,-1-1 1,-1 0-1,0 0 1,0-1 0,0 1-1,-2 0-33,3-5 10,0 0 1,0 0-1,0 0 0,0 0 1,-1-1-1,1 0 0,-1 0 1,0-1-1,0 1 0,0-1 1,0-1-1,-1 1 0,-1 0-10,-1-1 12,-1-1 0,0 1 0,0-1 0,1-1 1,-1 0-1,0 0 0,1-1 0,-5-1-12,-10-5 7,0-1 0,1 0 1,-1-2-1,2-1 1,0-1-1,-7-5-7,1-2-275,1-1 1,1-1 0,1-1-1,1-1 1,-9-13 274,-2-9-431</inkml:trace>
  <inkml:trace contextRef="#ctx0" brushRef="#br0" timeOffset="3331.321">3828 114 7009,'-9'-14'2737,"8"14"-2657,1 0-1,0 0 0,0 0 1,0 0-1,-1 0 0,1 0 1,0 0-1,0 0 1,0 0-1,-1 0 0,1 0 1,0 0-1,0 0 1,0 0-1,-1 0 0,1 0 1,0 0-1,0 0 1,0 1-1,-1-1 0,1 0 1,0 0-1,0 0 1,0 0-1,0 0 0,-1 0 1,1 1-1,0-1 0,0 0 1,0 0-1,0 0 1,0 0-1,0 1 0,0-1 1,-1 0-1,1 0 1,0 0-1,0 0 0,0 1-79,-1 2 384,0 1-1,0 0 1,0-1-1,1 1 0,-1 0 1,1 0-1,0 3-383,2 49 1105,2 1 1,8 36-1106,28 109 471,-20-107-235,23 173-1284,-39-242-1505,-2-7 1049</inkml:trace>
  <inkml:trace contextRef="#ctx0" brushRef="#br0" timeOffset="3714.131">3698 723 8994,'-4'-17'4017,"4"11"-1977,8 4-319,16 2-577,5-3-272,22 1-392,0-3-136,15-6-208,2 5 96,0-4-40,-1 3 3049,-7 6-2353</inkml:trace>
  <inkml:trace contextRef="#ctx0" brushRef="#br0" timeOffset="4231.499">4288 39 6745,'0'-3'469,"0"0"11,-1 0 0,1 0 0,0 1 1,-1-1-1,0 0 0,0 0 0,0 1 0,0-1 1,0 0-1,0 1 0,-1-1 0,0 0-480,2 3 44,0 0 1,0 0-1,0 0 1,-1 0-1,1 0 0,0 0 1,0 0-1,0 0 1,0 0-1,-1 0 0,1 0 1,0 0-1,0 0 0,0 0 1,-1 0-1,1 1 1,0-1-1,0 0 0,0 0 1,0 0-1,-1 0 0,1 0 1,0 0-1,0 0 1,0 1-1,0-1 0,0 0 1,0 0-1,-1 0 0,1 0 1,0 1-1,0-1 1,0 0-1,0 0 0,0 0 1,0 0-1,0 1 0,0-1 1,0 0-1,0 0 1,0 0-1,0 1 0,0-1 1,0 0-1,0 0 0,0 0 1,0 1-1,0-1 1,0 0-1,0 0 0,0 0 1,0 0-1,0 1 0,0-1-44,0 12 382,4 31 609,-2 0 0,-2 15-991,-1 31 667,3 0 0,12 60-667,-8-107 210,1 0 1,3 0-1,2-1 1,1 0-1,2-1 0,13 24-210,-1-18 97,-19-33-29,-1-1 1,0 1 0,-1 1-1,3 7-68,-11-31 24,0-1-1,1 1 0,0-1 1,1 1-1,0-1 1,1 1-1,0-1 1,0 1-1,1-1 0,0 1 1,1 0-1,1 0 1,1-3-24,3-8 0,1 0 1,2 0 0,0 1-1,1 1 1,10-13-1,-8 14-4,1 0 0,16-15 4,-27 29-1,0 0-1,0 1 1,0-1-1,1 1 0,0 0 1,0 0-1,0 0 0,0 1 1,0 0-1,0 0 0,0 0 1,1 0-1,-1 1 1,5-1 0,-7 3-1,0-1 0,0 1-1,0 0 1,0 0 0,0 0-1,0 0 1,0 0 0,0 1-1,0-1 1,-1 1-1,1 0 1,-1 0 0,1 0-1,-1 0 1,0 0 0,0 0-1,0 1 1,0-1-1,1 2 3,7 10-8,0 1 0,8 15 8,-13-21-1,7 13 0,5 8 1,1-1-1,2 1 1,-13-21 1,1 0-1,0 0 1,0-1-1,1 0 1,0 0-1,0-1 1,0-1-1,2 1 0,4 2 430,1-2 0,0 0-1,1 0 1,0-2 0,0 0-1,12 2-429,54 8 1107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49:56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70 3193,'20'-31'2056,"-20"30"-1966,0 1 0,0-1 1,0 0-1,0 1 0,0-1 0,0 1 0,0-1 0,0 1 0,0-1 0,0 1 1,0-1-1,0 1 0,-1-1 0,1 1 0,0-1 0,0 1 0,-1-1 1,1 1-1,0 0 0,0-1 0,-1 1 0,1-1 0,-1 1 0,1 0 1,0-1-1,-1 1 0,1 0 0,-1-1 0,1 1 0,-1 0 0,1 0 1,-1-1-91,-16-6 1329,16 6-1129,-2 0-76,0 0-1,0 0 0,0 0 0,0 0 0,0 0 0,0 1 0,0-1 1,0 1-1,-1 0 0,1 0 0,0 0 0,0 1 0,0-1 1,-1 1-1,1-1 0,0 1 0,0 0 0,0 0 0,0 1 0,0-1 1,0 0-1,1 1 0,-1 0 0,0 0 0,1 0 0,-1 0 1,1 0-1,0 0 0,0 1 0,0-1 0,0 1 0,0-1 0,0 1 1,1 0-1,-1 0 0,0 2-123,-2 5 29,0 1-1,1-1 1,0 1 0,0 0 0,1 0-1,1-1 1,0 1 0,1 0 0,0 0-1,0 4-28,2-2 11,0 0-1,1-1 1,0 1-1,1-1 1,1 0 0,-1 0-1,2 0 1,0-1-1,0 0 1,1 0-1,7 8-10,-10-13 5,1 0 0,0-1 0,0 0 0,1 0 0,0-1-1,-1 1 1,2-1 0,-1 0 0,0-1 0,2 1-5,-4-2 5,1-1 0,-1 1 0,1-1 0,-1 0-1,1 0 1,0-1 0,-1 1 0,1-1 0,0 0 0,0 0 0,-1-1 0,1 1-1,0-1 1,-1 0 0,1 0 0,0-1-5,0 0 6,-1-1 0,1 1 1,0-1-1,-1 0 0,0 0 0,0 0 0,0 0 0,0-1 0,0 0 0,-1 0 1,1 0-1,-1 0 0,0-1 0,0 1 0,-1-1 0,1 1 0,-1-1 1,0-2-7,6-15 28,-1 1 1,-1-1 0,2-15-29,-7 34 2,0-6 3,0 1-1,0 0 1,-1-1 0,0 1 0,-1 0 0,0-1-1,0 1 1,-1 0 0,0 0 0,0 0 0,-1 0-1,0 0 1,0 0 0,-1 1 0,0-1-1,-4-5-4,4 8 2,1 0-1,0 1 0,-1-1 0,0 1 0,0 0 1,0 0-1,-1 1 0,1-1 0,-1 1 0,0 0 1,0 0-1,0 1 0,0-1 0,-1 1 1,1 0-1,0 1 0,-1-1 0,0 1 0,1 0 1,-1 0-1,0 1 0,1 0 0,-1 0 0,0 0 1,-1 1-2,1 0 0,1 0 0,0 0 1,-1 1-1,1-1 0,0 1 1,0 1-1,0-1 0,1 1 1,-1 0-1,1 0 0,-1 0 1,1 0-1,0 1 0,0 0 1,0 0-1,-1 2 0,0 0 0,1 1 1,-1 0-1,1 1 0,1-1 1,-1 1-1,1 0 0,0 0 0,1 0 1,0 0-1,0 4 0,0-1 1,0 0 0,1 0-1,1 0 1,0 1 0,1-1 0,0 0 0,0 0-1,1 0 1,1 0 0,0-1 0,0 1 0,1-1-1,0 1 1,1-1 0,0 0 0,3 3-1,-6-10 1,1 0-1,-1 0 1,0 0 0,1 0 0,0-1 0,0 1-1,0-1 1,0 0 0,0 0 0,0 0 0,0 0 0,1 0-1,-1-1 1,1 1 0,-1-1 0,1 0 0,-1 0-1,1-1 1,0 1-1,1-1 3,-1 0 0,1 0-1,0-1 1,-1 0 0,1 0 0,-1 0-1,1 0 1,-1-1 0,0 1-1,0-1 1,1 0 0,-1 0 0,0-1-1,-1 0-2,6-3 8,0-1 0,-1 0-1,0 0 1,0-1 0,-1 0-1,0-1 1,-1 0 0,0 0-1,0 0 1,0 0 0,-2-1-1,4-8-7,-5 10 5,-1 0-1,0 0 1,-1 0-1,1-1 1,-2 1-1,1 0 1,-1-1-1,0 1 1,-1 0-1,0-1 1,0 1-1,-1 0 1,0 0 0,-3-6-5,4 10 1,-1 0 0,0 0 1,0 0-1,0 0 1,0 0-1,-1 0 0,0 1 1,0 0-1,0-1 1,0 1-1,0 0 0,-1 0 1,1 1-1,-1-1 1,1 1-1,-1 0 0,0 0 1,0 0-1,0 0 1,-1 1-1,1-1 0,0 1 1,0 0-1,-1 1 1,1-1-1,-1 1 1,1 0-1,-1 0-1,1 0 0,1 0 0,-1 0 0,0 0 0,0 1 0,0 0 0,1-1-1,-1 1 1,0 1 0,1-1 0,-1 1 0,0-1 0,1 1 0,0 0 0,0 0 0,-1 0 0,1 1 0,0-1 0,-1 3 0,0-1-1,1 0 1,0 1-1,1-1 1,-1 1 0,1-1-1,0 1 1,0 0-1,0 0 1,1 0-1,-1 0 1,1 0 0,0 4 0,0 4-1,0-1 0,1 0 0,1 1 1,0-1-1,1 0 0,0 0 0,0 1 1,1-2-1,1 1 0,0 0 0,2 2 1,-2-6 3,1 0-1,-1 0 1,2 0-1,-1-1 1,1 1-1,0-1 1,0-1-1,4 4-2,-8-8 1,0-1 0,0 1 0,0-1 0,0 1-1,0-1 1,0 0 0,0 0 0,1 1 0,-1-2 0,0 1 0,1 0-1,-1 0 1,1-1 0,-1 1 0,1-1 0,-1 0 0,1 0 0,-1 0-1,1 0 1,-1 0 0,1 0 0,-1-1 0,0 1 0,1-1-1,-1 0 1,1 0 0,-1 0 0,0 0 0,0 0 0,1 0 0,-1-1-1,0 1 1,0-1-1,1 0 3,-1 0 0,1-1 0,-1 0 0,0 1 0,0-1-1,0 0 1,0 0 0,0 0 0,0 0 0,-1-1 0,0 1 0,1 0 0,-1-2-3,7-46 40,-4 17-15,-3 27-19,1-1 0,-2 0 0,1 1 0,-1-1 0,0 0 0,-1 0 0,0 1 0,0-1 0,-2-6-6,1 10 9,1 0 0,-1 0 0,0 0 0,0 0 0,0 0 0,0 0 0,-1 1 0,0-1 0,1 1 0,-1-1 0,0 1 0,-1 0 0,1 0 0,-1 1 0,1-1 0,-1 1 0,0 0 0,0-1-9,2 2 5,0 0 0,1 0 0,-1 0 0,0 1 0,0-1-1,0 0 1,0 1 0,1 0 0,-1-1 0,0 1 0,0 0 0,0 0 0,0 0 0,0 0 0,0 0 0,0 0 0,0 1 0,0-1-1,0 1 1,1-1 0,-1 1 0,0 0 0,0 0 0,0-1-5,0 2 3,0 0 1,0 0-1,0 1 1,0-1-1,0 0 1,0 1-1,0-1 1,1 1-1,-1-1 1,1 1-1,0 0 1,0 0-1,0-1 1,0 3-4,-2 7 5,0 0 0,1 0 0,1 1 0,0-1-1,1 0 1,0 1 0,1 2-5,0-5 4,1 1 0,0-1 0,1 1 0,0-1 0,1 0-4,-3-6 3,1 1 0,0-1 0,0-1 0,0 1 0,0 0 0,1 0-1,-1-1 1,1 1 0,0-1 0,0 0 0,0 0 0,1 0 0,0 0-3,-3-2 3,0-1-1,0 1 1,0-1 0,0 1 0,0-1 0,0 1 0,0-1 0,0 0 0,0 0 0,0 1-1,0-1 1,0 0 0,0 0 0,0 0 0,0 0 0,0 0 0,0 0 0,0 0 0,0-1-1,0 1 1,0 0 0,0-1 0,0 1 0,0-1-3,1 0 6,0 0-1,0 0 1,-1-1-1,1 1 1,0-1-1,-1 1 1,1-1 0,-1 0-1,1 0 1,-1 0-1,0 0-5,4-6 18,-1-1 0,-1 1 0,0-1 0,0 1 0,0-4-18,3-8 24,-3 12-13,-1-1 1,0 1 0,0-1-1,-1 1 1,0-1 0,0 0-1,-1-7-11,0 15 0,0 0 1,0 0-1,0 1 0,0-1 0,0 0 1,0 0-1,0 1 0,-1-1 0,1 0 1,0 0-1,-1 1 0,1-1 0,0 0 0,-1 1 1,1-1-1,-1 0 0,1 1 0,-1-1 1,1 1-1,-1-1 0,1 1 0,-1-1 1,1 1-1,-1-1 0,0 1 0,1 0 1,-1-1-1,0 1 0,1 0 0,-1-1 1,0 1-1,0 0 0,1 0 0,-1 0 0,0 0 1,0 0-1,1 0 0,-1 0 0,0 0 1,0 0-1,0 0 0,1 0 0,-1 0 1,0 1-1,1-1 0,-1 0 0,0 0 1,0 1-1,1-1 0,-3 1 0,1 0 1,-1 1-1,1-1 1,0 0-1,-1 1 0,1 0 1,0-1-1,0 1 1,0 0-1,0 0 1,1 0-1,-1 0 0,0 2 0,-4 6 0,1 1 0,1-1 0,0 2 0,0-1 0,0 4 0,3-11 0,1 1 0,-1-1 0,0 0 1,1 1-1,0-1 0,0 0 0,1 1 0,-1-1 0,1 0 0,0 1 0,0-1 0,0 0 0,0 0 1,1 0-1,0 0 0,0 1 0,-1-4 0,-1 0 1,1 0-1,-1 0 0,1 0 1,0 0-1,-1 0 0,1-1 1,0 1-1,0 0 1,0 0-1,-1 0 0,1-1 1,0 1-1,0 0 1,0-1-1,0 1 0,0-1 1,0 1-1,1-1 0,-1 0 1,0 1-1,0-1 1,0 0-1,0 0 0,1 0 0,0 0 2,-1-1-1,1 1 0,-1-1 0,1 1 0,0-1 1,-1 0-1,0 0 0,1 1 0,-1-1 0,1 0 0,-1 0 1,0-1-1,0 1 0,1 0 0,-1-1-1,6-6 7,-1-1 0,-1 0 1,1 0-1,3-9-7,-9 18 0,2-4 3,0-1 0,0 1 0,-1-1 0,1 0 0,-1 1 1,0-1-1,0 0 0,-1 0 0,1-4-3,-1 7 1,0 0 1,-1 0-1,1 0 0,-1 0 1,1 0-1,-1 0 1,1 0-1,-1 0 0,0 0 1,0 0-1,0 0 1,0 0-1,0 1 0,-1-1 1,1 0-1,0 1 0,-1-1 1,1 1-1,-1-1 1,0 1-1,1 0 0,-1 0 1,0-1-1,0 1-1,-4-1 1,1-1 0,-1 1-1,0 1 1,0-1 0,0 1-1,1 0 1,-1 0 0,0 1 0,-3-1-1,7 1 8,0 0 1,0 0 0,1 0 0,-1 0 0,0 0 0,0 0 0,0 1 0,1-1 0,-1 0 0,0 1-1,0 0 1,1-1 0,-1 1 0,0 0 0,1 0 0,-1 0 0,1 0 0,-1 0 0,1 0 0,0 0-1,-1 1 1,1-1 0,0 0 0,0 1 0,0-1 0,0 1 0,0-1 0,0 1 0,0 0 0,1-1-1,-1 1 1,0 0 0,1 1-9,1 11 110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50:06.90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588 17 4793,'0'-1'886,"0"1"-768,0 0 0,0 0-1,0-1 1,0 1 0,0 0 0,-1 0-1,1-1 1,0 1 0,0 0 0,0 0-1,0 0 1,0-1 0,0 1 0,0 0-1,-1 0 1,1 0 0,0-1 0,0 1-1,0 0 1,-1 0 0,1 0-1,0 0 1,0-1 0,0 1 0,-1 0-1,1 0 1,0 0 0,0 0 0,-1 0-1,1 0 1,0 0 0,0 0 0,-1 0-1,1 0 1,0 0 0,0 0-1,-1 0-117,-5-3 191,-1 1 0,0 1 0,1-1 0,-1 1 0,0 0 0,0 1 0,0-1 0,0 1 0,0 1 0,-6 0-191,-1 2 307,0 0-1,1 0 1,-1 1 0,1 1-1,-8 4-306,1 0 234,1 1 0,0 1-1,1 1 1,0 1 0,1 0-1,1 1 1,-9 9-234,19-15 37,-40 39 228,3 2 0,-34 51-265,65-83 15,1 1 1,1 0-1,1 0 1,1 1-1,0 0 1,2 0-1,0 1 1,1 0-1,1 0 1,0 1-1,1 10-15,2-2 16,2 0 0,0 0 0,2-1-1,1 1 1,2-1 0,1 0 0,0-1-1,4 6-15,-4-17 11,-1-1 0,2-1 0,0 1 0,0-1 0,2 0 0,10 12-11,-13-18 8,1 0 0,0-1 0,1 1 0,-1-2 0,1 1 0,1-1 0,-1 0 0,1-1 0,0 0 0,7 2-8,5 0 14,0-2-1,1 0 0,-1-1 1,1-1-1,0-1 0,0-2 0,17 0-13,15-5 37,-1-1 0,38-10-37,-49 7 18,1-2 0,-2-2-1,29-13-17,-53 18 8,0 0-1,0-2 1,-1 0 0,-1-1-1,0-1 1,0 0-1,-1-1 1,-1-1 0,7-8-8,13-19 37,-2-2 0,7-12-37,-24 30-23,-1 0-1,0-1 1,-2-1 0,8-27 23,-17 44 67,0 0 0,-1-1 0,0 0 1,-1 0-1,0 1 0,0-1 0,-1 0 0,-1 0 0,0 0 1,0 1-1,-1-1 0,0 0 0,-3-3-67,1 1 89,-1 1 0,-1 0 0,0 0 0,-1 1-1,0 0 1,-1 0 0,0 0 0,-1 1 0,0 0 0,-8-6-89,-4-2 26,0 2 0,-1 0 0,-1 1 0,0 2 0,-1 0 0,-16-5-26,-9-2-35,0 3 0,-48-10 35,90 26-57,4-1-38,-1 1 1,1 0-1,-1 1 1,1-1 0,-1 1-1,1 0 1,-1-1-1,0 2 1,1-1 0,-4 1 94,-1 6-340</inkml:trace>
  <inkml:trace contextRef="#ctx0" brushRef="#br0" timeOffset="710.209">1637 602 3521,'-12'-64'2043,"12"63"-1933,0 0-1,0 1 1,0-1-1,0 0 1,0 1 0,0-1-1,0 0 1,0 1 0,0-1-1,-1 1 1,1-1 0,0 0-1,0 1 1,-1-1 0,1 1-1,-1-1 1,1 0-1,0 1 1,-1-1 0,1 1-1,-1 0 1,1-1 0,-1 1-1,1-1 1,-1 1 0,0 0-1,1-1 1,-1 1 0,1 0-1,-1 0 1,0-1 0,1 1-1,-1 0 1,0 0-1,1 0 1,-1 0 0,0 0-1,1 0 1,-1 0 0,0 0-1,1 0 1,-1 0 0,0 0-1,1 0 1,-1 1 0,0-1-1,1 0 1,-1 0 0,1 1-1,-1-1 1,0 0-1,1 1 1,-1-1 0,1 1-1,-1-1 1,1 1 0,-1-1-1,1 1 1,0-1 0,-1 1-1,1-1 1,0 1 0,-1-1-1,1 1 1,0 0 0,-1-1-1,1 1 1,0 0-1,0 0-109,1 11 208,0 0-1,1 1 1,0-1-1,1 0 1,4 11-208,2 7 151,5 41 20,-2 1 1,-3 0 0,-3 1-1,-4-1 1,-3 1 0,-3 0-1,-6 23-171,8-83 77,1-2-261,-1 0 0,1 0 0,1 0 0,0 0 0,1 3 184,2-6-345</inkml:trace>
  <inkml:trace contextRef="#ctx0" brushRef="#br0" timeOffset="1116.049">1628 634 6697,'-3'-3'232,"0"0"0,1 0-1,-1 0 1,0 0 0,1 0-1,0-1 1,0 1-1,0-1 1,0 1 0,1-1-1,-1 0 1,1 0 0,0 0-1,0 0 1,0 0 0,1 0-1,-1 0 1,1 0-1,0 0 1,0 0 0,0 0-1,1 0 1,0 0 0,-1 0-1,1 0 1,1 0 0,-1 0-1,0 0 1,1 1-1,0-1 1,0 1 0,1-2-232,11-11 76,0 0 1,1 1 0,0 1-1,1 0 1,1 1-1,0 1 1,1 1 0,0 0-1,0 1 1,2 1 0,4-1-77,-15 7 3,1-1 1,0 1 0,0 1 0,0-1-1,0 2 1,1 0 0,-1 0-1,0 0 1,1 2 0,-1-1 0,0 1-1,0 1 1,1 0 0,2 1-4,-7-1-1,0 0 1,0 0 0,0 1-1,0 0 1,0 0-1,-1 1 1,1 0-1,-1-1 1,0 2 0,0-1-1,-1 1 1,1-1-1,-1 1 1,0 1-1,0-1 1,-1 0-1,1 1 1,-1 0 0,0 0-1,-1 0 1,0 0-1,2 6 1,-1 0 12,-1-1-1,0 1 1,-1 0 0,0 0-1,-1 0 1,-1 0-1,1-1 1,-2 1-1,0 0 1,0 0 0,-1-1-1,-1 0 1,1 1-1,-2-1 1,0-1-1,0 1 1,-1-1 0,0 1-1,-1-2 1,0 1-1,-2 1-11,-7 8 76,-1-1 0,-1-1 0,-1 0 0,0-2 0,-1 0 0,0-1 0,-2-1 0,1-1 0,-16 6-76,29-14 14,-5 2 10,0 0-1,1-1 1,-2 0-1,1-1 1,-1 0-1,1-2 1,-13 2-24,25-4-13,-1 0-1,1 0 1,-1 0 0,1 0 0,-1 0-1,1 0 1,-1-1 0,1 1 0,-1 0-1,1-1 1,0 0 0,-1 1 0,1-1 0,0 0-1,-1 0 1,1 1 0,0-1 0,0 0-1,0 0 1,0 0 0,0-1 0,0 1 0,0 0-1,0 0 1,0-1 13,3-15-151</inkml:trace>
  <inkml:trace contextRef="#ctx0" brushRef="#br0" timeOffset="1778.168">2384 619 6345,'-48'-29'2482,"38"26"-1270,8 5-463,11 6 1462,4-3-2092,1-2 0,-1 0 0,1 0 1,-1-1-1,1-1 0,0 0 0,0-1 0,-1-1 1,1 0-1,0 0 0,0-2 0,-1 1 0,12-5-119,-10 2 73,-1 0-1,1 0 1,-1-2-1,0 0 1,1-1-73,-8 4 24,-1 0 0,1-1 0,-1 0 1,0 0-1,-1 0 0,1-1 1,-1 1-1,0-1 0,0-1 1,-1 1-1,1-2-24,-2 3 18,0-1 1,0 1-1,-1-1 1,0 0-1,0 0 1,-1 0-1,1 0 1,-1-1-19,-1 5 5,0 0 0,0-1 0,0 1-1,-1-1 1,1 1 0,0 0 0,-1 0 0,0-1 0,1 1 0,-1 0 0,0 0 0,0-1 0,0 1 0,-1 0 0,1 0 0,0 0 0,-1 1 0,1-1 0,-1 0-1,0 0 1,0 1 0,0-1 0,1 1-5,-4-2 2,0 0 0,0 1 0,0-1-1,0 1 1,0 0 0,0 1 0,0-1-1,-1 1 1,1 0 0,-1 0 0,1 1-1,-1 0 1,1 0 0,-1 0 0,1 0-1,0 1 1,-1 0 0,1 0 0,-1 0-1,1 1 1,-5 2-2,-1 0 1,0 1 0,0 0 0,0 0 0,1 1 1,0 1-1,0 0 0,0 0 0,1 1 0,-6 6-1,8-6 11,1 1 0,0-1-1,0 1 1,1 0 0,0 0 0,1 1 0,0 0 0,0 0-1,1 0 1,0 0 0,0 5-11,-1 3 41,2 0 0,0 0 0,2 1 0,0-1 0,0 0 0,2 4-41,0-12 26,0-1 0,1 0-1,0 0 1,0 0-1,1 0 1,0 0-1,0-1 1,1 0 0,0 0-1,1 0 1,0 0-1,0-1 1,0 0-1,1 0 1,0-1 0,1 0-1,-1 0 1,1-1-1,0 0 1,0 0-1,2 0-25,3 2 16,0-1 0,1 0 1,0-1-1,0-1 0,0 0 0,1-1 0,-1 0 0,1-1 0,0-1 0,-1 0 0,1-1 0,0-1 0,7-1-16,22-8-180,2-7 78</inkml:trace>
  <inkml:trace contextRef="#ctx0" brushRef="#br0" timeOffset="2241.56">2976 460 7482,'-1'0'182,"0"1"1,-1 0-1,1 0 0,0 0 1,0-1-1,0 1 1,0 0-1,1 0 1,-1 1-1,0-1 1,0 0-1,1 0 1,-1 0-1,0 0 1,1 1-1,-1-1 1,1 0-1,0 1 1,-1-1-1,1 0 1,0 1-1,0-1 0,0 0 1,0 1-1,0-1 1,0 0-1,0 1 1,0-1-1,1 0 1,-1 1-183,12 45 735,-10-41-440,7 25 149,-1 0 0,-2 0 1,-1 1-1,-1 0 0,-1 16-444,2-22 407,-7-41-354,0 0 0,1 0 0,1-1 1,1-11-54,0 2 21,-1-2-9,1 0 1,1 0 0,2 0 0,0 0-1,5-12-12,-8 33 0,1 0-1,0 0 0,0 0 0,1 1 0,0-1 0,0 1 0,0-1 1,0 1-1,1 0 0,0 0 0,0 1 0,1-1 0,-1 1 1,1 0-1,0 0 0,0 0 0,0 1 0,0-1 0,1 1 0,0 1 1,-1-1-1,1 1 0,0 0 0,0 0 0,3 0 1,2 0-4,0 1 0,0 0 0,1 0 0,-1 1 0,0 1 0,0 0 0,1 0 0,-1 1 0,0 0 0,0 1 0,0 1 0,-1 0 0,1 0 0,-1 1 0,0 0 0,0 1 0,2 1 4,0 2-1,-1 0 1,0 1-1,0 0 0,-1 0 1,-1 1-1,1 1 0,-2-1 0,0 1 1,0 1-1,-1 0 0,0 0 1,-2 0-1,2 4 1,1 9 106,-1 0-1,2 18-105,-5-22-690,1-1 0,0 0 0,2 0 0,5 10 690,-2-10-1149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50:09.6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5081 257 6729,'-17'-29'4082,"16"28"-3869,0-1 0,0 1-1,0 0 1,0 0 0,0-1-1,-1 1 1,1 0 0,0 0 0,-1 0-1,1 0 1,0 1 0,-1-1-1,1 0 1,-1 1 0,0-1-1,1 1 1,-1-1 0,1 1 0,-1 0-213,1 0 48,0 0 1,0 0 0,0 1-1,1-1 1,-1 0 0,0 1-1,0-1 1,1 1 0,-1-1-1,0 1 1,1-1 0,-1 1 0,1 0-1,-1-1 1,0 1 0,1 0-1,-1-1 1,1 1 0,0 0-1,-1 0 1,1-1 0,0 1-1,-1 0 1,1 0 0,0 0 0,0-1-1,0 1 1,0 0 0,-1 0-49,-2 30 264,3-30-244,-1 31 200,2 0 0,2 0 1,0 0-1,4 5-220,31 131 783,-19-87-475,1 30 56,-4 2-1,-2 76-363,-13-174 29,-1 10 1796,-2-12-914</inkml:trace>
  <inkml:trace contextRef="#ctx0" brushRef="#br0" timeOffset="379.979">5007 289 8610,'0'-1'165,"-6"-6"740,1 0 1,0 0-1,1-1 0,0 1 0,-2-5-905,5 9 101,1 1 0,-1-1 0,0 0-1,1 1 1,-1-1 0,1 0 0,0 0 0,0 1-1,0-1 1,0 0 0,1 0 0,-1 1 0,1-1 0,0 0-1,-1 1 1,1-1 0,0 0 0,0 1 0,2-3-101,3-3 79,0 0 0,0 0 0,1 1 0,0-1 1,0 1-1,1 1 0,0 0 0,0 0 0,1 0 1,0 1-1,-1 0 0,4 0-79,14-7 73,0 2 0,0 1 0,22-5-73,-28 9 16,0 2 0,0 0 0,0 1 0,0 1 0,0 1 1,0 1-1,0 0 0,0 2 0,0 0 0,-1 1 0,1 2-16,-8-3 2,0 1 0,-1 0 1,1 1-1,-1 1 0,0 0 0,0 0 1,-1 1-1,0 0 0,0 1 0,-1 0 1,0 1-1,0 0 0,-1 0 0,0 1 1,0 0-1,-1 0 0,-1 1 1,2 4-3,-3-5 3,-1 0 0,0 0 0,-1 0 0,0 1 0,0-1 0,-2 1 0,1 0 0,-1 0 0,-1 0 0,0 0 0,0-1 0,-1 1 0,-2 8-3,0-5 8,-1 0-1,0 0 1,-1 0 0,-1 0-1,0-1 1,-1 0 0,0 0 0,-1-1-1,-6 7-7,-3 2 19,-1-1 0,-1-1-1,-1 0 1,0-2 0,-1 0 0,-1-1-1,-1-2 1,0 0 0,-1-1 0,-22 8-19,34-17 19,0 1 1,-1-2-1,1 0 1,-1 0-1,0-1 1,-5 0-20,14-2-8,1 1 1,-1-1-1,0 0 1,1 0 0,-1-1-1,0 1 1,1-1-1,-1 0 1,1 0-1,-1 0 1,1 0 0,0 0-1,-1-1 1,1 0-1,0 1 1,0-1-1,0 0 1,0-1-1,0 1 1,1 0 0,-1-1-1,1 0 1,-1 0-1,1 0 8,1 2 75,1 1-1,0-1 1,-1 0-1,1 0 1,0 0-1,-1 0 0,1 0 1,0 0-1,0 0 1,0 0-1,0 0 1,0 0-1,0 0 1,0 0-1,0 0 1,0 0-1,0 0 1,1 0-1,-1 1 0,0-1 1,1 0-1,-1 0 1,0 0-1,1 0 1,-1 0-1,1 0 1,0 1-1,-1-1 1,1 0-1,0 1 1,-1-1-1,1 0 0,0 1 1,0-1-1,-1 1 1,2-1-75,17-2 1245</inkml:trace>
  <inkml:trace contextRef="#ctx0" brushRef="#br0" timeOffset="997.683">5853 617 6089,'1'19'5510,"16"66"-3938,-4-28-82,4 41-1490,-3-9 666,-8-42-379,-8-23-69,2-24-201,0 1-1,0 0 0,0-1 0,0 1 0,-1-1 0,1 1 0,0-1 0,0 1 0,-1-1 1,1 1-1,0-1 0,-1 0 0,1 1 0,0-1 0,-1 1 0,1-1 0,-1 0 0,1 1 0,0-1 1,-1 0-1,1 1 0,-1-1 0,1 0 0,-1 0 0,1 0 0,-1 1 0,1-1 0,-1 0-16,0 0 37,0-1-1,0 1 1,1 0-1,-1 0 1,0-1-1,0 1 1,1-1-1,-1 1 0,0 0 1,1-1-1,-1 0 1,0 1-1,1-1 1,-1 1-1,1-1 1,-1 0-1,1 1 0,-1-1 1,1 0-1,0 1 1,-1-1-1,1 0 1,0 0-1,-1 0-36,-7-22 448,8 23-442,-4-17 52,1-1 1,0 0-1,1 1 0,1-1 1,0 0-1,2 0 1,0 0-1,1 0 1,1 1-1,0-1 0,2 1 1,0 0-1,0 0 1,2 0-1,0 1 1,4-7-59,-6 17-13,-1 0 1,1 1-1,0-1 1,0 1-1,1 0 1,0 0-1,0 1 1,0 0-1,0 0 1,0 0-1,1 1 1,0 0-1,0 0 1,0 0-1,0 1 1,0 0-1,0 1 1,1 0-1,3-1 13,3 1 329,1 0 0,0 1-1,-1 0 1,1 1 0,0 1-1,-1 0 1,0 1 0,1 0-1,8 4-328,22 16 1226</inkml:trace>
  <inkml:trace contextRef="#ctx0" brushRef="#br0" timeOffset="1676.896">6606 743 3929,'69'-58'2696,"-69"57"-2599,1 1 0,0-1-1,-1 0 1,1 1-1,-1-1 1,1 1 0,-1-1-1,1 0 1,-1 0 0,1 1-1,-1-1 1,0 0-1,1 0 1,-1 1 0,0-1-1,0 0 1,0 0-1,1 0 1,-1 0 0,0 1-1,0-1 1,0 0-1,0 0 1,-1 0 0,1 0-1,0 0 1,0 1-1,0-1 1,-1 0 0,1 0-1,0 1 1,-1-1 0,1 0-1,0 0 1,-1 0-97,-1-1 255,0 0 0,0 1 1,0-1-1,0 0 0,0 0 0,-1 1 1,1 0-1,-1-1-255,-1 0 523,2 0-350,-1 0-1,0 1 1,0 0-1,0-1 1,0 1-1,0 0 1,0 0-1,0 1 1,0-1-1,-1 1 1,1-1-1,0 1 1,0 0-1,-1 0 1,1 0-1,0 1 1,-1-1-173,0 2 107,-1-1 0,0 1 1,0 0-1,1 0 0,-1 0 1,1 1-1,0-1 0,0 1 1,-1 0-1,0 2-107,-6 5 50,1 1 0,1-1 0,0 2 0,0-1 0,1 1 0,1 1 0,-3 4-50,4-4 12,1-1 1,1 1 0,-1-1-1,2 1 1,0 1-1,0-1 1,2 0 0,-1 1-1,2-1 1,0 9-13,0-11 7,1 0 1,1 0-1,-1 0 0,2-1 0,0 1 1,0-1-1,0 1 0,2-1 1,-1 0-1,1-1 0,1 1 1,-1-1-1,4 3-7,-6-8 5,1 0 1,-1 0-1,1 0 0,0-1 1,0 1-1,1-1 0,-1 0 1,0 0-1,1-1 0,0 1 1,-1-1-1,1 0 0,0-1 1,0 1-1,1-1 0,-1 0 1,0 0-1,0 0 0,0-1 1,1 0-1,-1 0 0,0 0 1,0-1-1,1 1 0,-1-1 1,0-1-1,0 1 0,0-1 1,2 0-6,4-3 11,0 0 0,-1 0-1,1-1 1,-1 0 0,0-1 0,-1-1 0,0 1 0,0-1 0,0-1 0,-1 1 0,0-2-1,3-5-10,-4 5 10,0-1-1,-1 0 1,0 0-1,-1 0 1,0-1-1,-1 0 1,0 0-1,-1 0 1,0-2-10,-1 6 6,-1-1 1,-1 0-1,1 0 1,-2 1-1,1-1 1,-1 0-1,0 0 1,-1 1-1,0-1 0,0 1 1,-1 0-1,0-1 1,-3-2-7,0-3 7,-1 1-1,0 1 1,-1 0 0,0 0 0,-1 0-1,0 1 1,-1 0 0,0 1 0,-1 0 0,0 1-1,-10-6-6,17 11 15,3 4 78,0-1 0,1 0 0,-1 1 0,0-1 0,0 0 0,1 1 0,-1-1 0,0 1 1,0-1-1,0 1 0,1 0 0,-1-1 0,0 1 0,0 0 0,0 0 0,0-1 0,0 1 0,0 0 0,0 0 0,0 0 0,0 0 0,0 0 0,0 0 0,0 0 0,0 1 0,0-1 0,1 0 0,-1 0 1,0 1-1,0-1 0,0 1 0,0-1 0,0 1 0,1-1 0,-2 1-93,-7 15 1423</inkml:trace>
  <inkml:trace contextRef="#ctx0" brushRef="#br0" timeOffset="2547.683">7160 90 5025,'-8'-13'1813,"2"2"-702,0 1 1,-1 0 0,0 0 0,-1 0-1112,6 8 165,0 0 1,0 0-1,0 0 1,-1 0-1,1 0 1,0 0-1,-1 1 0,0-1 1,1 1-1,-1 0 1,0-1-1,0 1 1,1 0-1,-1 1 1,0-1-1,0 1 1,0-1-1,-2 1-165,4 0 61,-1 0-1,0 1 1,1-1-1,-1 0 1,1 1-1,-1 0 1,1-1-1,-1 1 1,1 0-1,-1 0 1,1-1-1,-1 1 1,1 0-1,0 0 1,0 1-1,0-1 1,0 0-1,-1 0 1,1 1-1,1-1 1,-1 0-1,0 1 1,0-1-1,0 1 1,1-1-1,-1 1 1,1-1-1,-1 1 1,1 1-61,-2 6 141,0 1 0,0-1 0,1 1 0,0 5-141,1-15 16,1 31 194,1-1 0,1 0-1,2 0 1,1 0-1,1 0 1,6 14-210,8 37 299,11 40 39,-14-60-139,-4 0 0,6 47-199,-19-89 44,-1 1 1,-1 14-45,0-18 63,0 1 0,1-1 0,3 13-63,-5-46 73,2-1 0,0 0 0,1 1 0,1-1 0,0 1 0,1-1 0,1 1 0,1 0 0,1 0 0,6-13-73,-9 21-6,1 1-1,1 0 0,0 0 1,0 1-1,0-1 0,1 1 1,0 0-1,1 0 0,-1 1 1,7-5 6,-8 8 1,0 0 0,0 0 0,0 0 0,1 1 0,-1 0 0,0 0 0,1 0 0,0 1 1,-1-1-1,1 2 0,0-1 0,0 0 0,0 1 0,-1 0 0,1 1 0,0-1 0,0 1 0,0 0-1,2 1-1,1 0 0,-1 0 0,1 1-1,-1 0 1,0 1 0,0 0 0,0 0-1,0 1 1,-1 0 0,0 0 0,0 1 0,0-1-1,-1 2 1,1-1 0,-2 1 0,1 0-1,-1 0 1,3 4 1,-5-5-1,1 1 1,-1-1-1,-1 1 0,1 0 0,-1 0 0,0 0 1,0 0-1,-1 0 0,0 1 0,-1-1 0,1 0 0,-1 1 1,-1-1-1,1 0 0,-1 0 0,-1 1 0,1-1 1,-1 0-1,0 0 0,-1 0 0,0-1 0,-2 5 1,-3 4 4,-1 0 0,-1 0 0,0-1 0,-1-1 0,-1 0 0,-6 6-4,10-11 3,0-1 0,0-1 0,0 1 0,-1-1 0,0-1 0,0 0 0,-1 0 0,1 0 0,-1-2 1,0 1-1,-4 0-3,10-3-2,1-1 0,-1 0 0,1 0 0,-1 0 0,0 0 0,1-1 0,-1 1 0,1-1 0,-1 0 0,1 0 0,-1 0 0,1 0 0,-1-1 0,1 0 0,0 1 0,0-1 0,0 0 0,0-1 0,0 1 0,0 0 0,-1-2 2,2 2-74,0 0 0,0-1 0,0 1 0,1 0 0,-1-1 0,1 0 0,-1 1 0,1-1 0,0 0 0,0 1 0,0-1 0,0 0 0,0 0 1,1 0-1,-1 0 0,1 0 0,0 0 0,0 0 0,0 0 0,0 0 0,0 0 0,1 0 0,-1 0 0,1 0 0,0 0 0,0-1 74,18-20-565</inkml:trace>
  <inkml:trace contextRef="#ctx0" brushRef="#br0" timeOffset="3025.155">7842 132 5281,'-2'-7'736,"-8"-32"2727,10 37-3002,-1 1 1,1-1 0,0 0-1,0 0 1,0 1 0,0-1-1,0 0 1,1 1-1,-1-1 1,0 0 0,1-1-462,-6 15 248,1 0 1,0 1 0,0-1 0,2 1-1,-1 0 1,1 0 0,1 0-1,0 4-248,1 33 742,4 26-742,-4-69 64,8 74 428,3 0 0,3-1 0,9 18-492,-13-50 171,-2 1 0,-3 1 0,0 25-171,2 27 196,-5-85-238,0 0 0,1 0 0,1 0 0,0-1 1,2 0-1,5 13 42,-10-28 3,-1 1-1,1-1 1,0 0 0,0 1 0,0-1-1,0 0 1,0 1 0,0-1 0,0 0 0,1 0-1,-1 0 1,1 1-3,18 5-44</inkml:trace>
  <inkml:trace contextRef="#ctx0" brushRef="#br0" timeOffset="3528.955">8128 741 6313,'18'-32'2644,"-18"32"-2518,1 0 1,0 0 0,-1 0 0,1-1-1,0 1 1,-1 0 0,1 0 0,0 0 0,0 0-1,-1 0 1,1 1 0,0-1 0,-1 0-1,1 0 1,0 0 0,-1 1 0,1-1-1,0 0 1,-1 1 0,1-1 0,-1 0 0,1 1-1,-1-1 1,1 1 0,0-1 0,-1 1-1,0-1 1,1 1 0,-1-1-127,4 3 403,5 1-134,0 0-1,0 0 0,1-1 1,-1 0-1,1-1 1,0 0-1,0 0 1,0-1-1,8 0-268,-5-1 130,1 0 0,-1-1 0,0 0 0,1-1 0,-1-1 0,0 0 0,1-1-130,-10 3 35,-1 0-1,1-1 1,-1 1 0,0-1-1,1 1 1,-1-1 0,0 0-1,0 0 1,0-1 0,-1 1-1,1 0 1,0-1 0,-1 0 0,0 1-1,1-1 1,-1 0 0,-1 0-1,1-1 1,0 1 0,-1 0-1,1-1-34,-1 0 14,-1 0 0,1 1 1,-1-1-1,0 1 0,0-1 0,0 1 0,-1-1 0,1 1 0,-1-1 0,0 1 1,0-1-1,0 1 0,0 0 0,-1-1 0,0 1 0,1 0 0,-1 0 1,0 0-1,0 0 0,-1 0 0,1 1 0,0-1-14,-2 0 6,1-1 0,0 1 0,-1 0 0,1 0-1,-1 0 1,0 0 0,0 1 0,0 0 0,0 0 0,-1 0 0,1 0 0,-1 0-1,1 1 1,-1 0 0,1 0 0,-1 0 0,0 1 0,1-1 0,-1 1 0,0 0 0,1 1-1,-1-1 1,0 1 0,1 0 0,-1 0 0,1 0 0,-1 1 0,1-1 0,-1 1-1,0 1-5,-5 2 6,1 0 0,-1 1-1,1 0 1,0 0 0,0 1-1,1 0 1,0 1 0,0 0-1,1 0 1,0 1-1,0 0 1,-3 6-6,4-6 39,0 1 1,1 0-1,1 0 0,0 0 1,0 1-1,1-1 0,0 1 0,1 0 1,0-1-1,0 1 0,2 0 1,-1 0-1,1 0 0,1 0 0,0 0 1,0 0-1,1 0 0,1 0 1,0 0-1,0-1 0,1 0 0,0 1 1,1-1-1,3 4-39,-1-3 50,1 0 1,1-1-1,0 0 1,0 0-1,1-1 0,0 0 1,1-1-1,0 0 0,0-1 1,1 0-1,0 0 1,0-2-1,0 1 0,1-1 1,0-1-1,0-1 1,0 1-1,5-1-50,-2-1-71,0 0 1,1 0-1,-1-2 0,0 0 0,1-1 1,-1-1-1,0 0 0,0-1 1,0-1-1,0-1 0,0 0 1,-1-1-1,0 0 0,0-1 1,2-2 70,38-31-383</inkml:trace>
  <inkml:trace contextRef="#ctx0" brushRef="#br0" timeOffset="4164.628">8744 699 6441,'-9'-72'2625,"6"64"-1364,2 12-464,1 14 298,22 42 1495,-14-40-1774,-1-1 1,4 20-817,-5-9 472,-5-19-322,1-1-1,0 0 0,0 0 0,1 0 0,1 0 0,0 0 1,0-1-150,-3-44 680,-6-29-615,-3-36 10,7 90-73,2 0 0,-1 0 0,1 0 0,1 0 1,0 0-1,0 0 0,1 0 0,0-1-2,0 6-1,-1 1 0,1-1 0,0 1 0,0 0 1,0 0-1,1 0 0,-1 0 0,1 1 0,0-1 0,0 1 0,0 0 0,1 0 0,-1 0 1,1 1-1,0 0 0,-1 0 0,1 0 0,0 0 0,0 1 0,0 0 0,0 0 0,1 0 1,-1 0-1,0 1 0,0 0 0,0 0 0,1 0 0,-1 1 0,0 0 0,0 0 0,0 0 1,0 1-1,0-1 0,0 1 0,0 0 0,2 2 1,1 1-2,1 1 1,-1 0-1,0 0 0,-1 0 0,1 1 1,-1 0-1,-1 1 0,1 0 0,-1 0 1,-1 0-1,1 0 0,1 6 2,4 10-1,-1 1 1,-2 0-1,0 0 0,0 6 1,-7-25 0,11 34 6,-12-39-5,0-1 1,0 1-1,1 0 1,-1 0-1,0 0 1,1 0-1,-1 0 1,1 0-1,-1-1 1,1 1-1,-1 0 0,1 0 1,-1-1-1,1 1 1,0 0-1,-1-1 1,1 1-1,0 0 1,0-1-1,-1 1 1,1-1-1,0 0 1,0 1-1,0-1 1,0 0-1,0 1 1,0-1-1,-1 0 1,1 0-1,0 0 1,0 0-1,0 0 1,0 0-1,0 0-1,1 0 2,-1-1 1,0 0-1,0 0 0,1-1 1,-1 1-1,0 0 0,0 0 0,0 0 1,0-1-1,0 1 0,-1-1 1,1 1-1,0 0 0,-1-1 1,1 1-1,-1-1 0,1 0 1,-1 0-3,6-31 19,-3 5-14,2 0-1,0 0 1,2 1-1,2-5-4,-3 15-4,1 1 1,0 0-1,1 1 0,1 0 1,0 0-1,1 1 0,4-4 4,-10 12-5,0 1 0,1 1 0,0-1 0,0 1 0,0 0 0,0 0 0,1 0 0,0 1 0,0-1 0,0 2 0,0-1 0,3-1 5,-4 3-4,0 0 0,-1 0 0,1 0-1,0 1 1,0 0 0,-1 0 0,1 0 0,0 0-1,0 1 1,-1-1 0,1 1 0,0 1-1,-1-1 1,1 1 0,-1-1 0,1 1-1,2 2 5,5 3-7,-1 1-1,0 0 0,-1 0 0,1 1 1,-2 1-1,4 3 8,52 67-17,-44-51 16,2-2 0,16 15 1,-14-21 717,1-1 0,1-2 0,0-1 0,27 13-717,-46-26 601,36 20 795</inkml:trace>
  <inkml:trace contextRef="#ctx0" brushRef="#br0" timeOffset="5725.952">54 1740 5385,'-12'3'1877,"-15"4"372,27-6-2168,-1-1 0,0 0 0,0 0 0,0 1 0,0-1 0,0 1 0,1-1 0,-1 0 0,0 1 0,0 0 0,1-1 0,-1 1 0,0-1 0,1 1 0,-1 0 0,0-1 1,1 1-1,-1 0 0,1 0 0,-1 0-81,1 0 38,0 0 0,1-1 0,-1 1-1,0 0 1,0 0 0,1 0 0,-1-1 0,0 1 0,1 0 0,-1-1 0,1 1 0,-1 0 0,1-1 0,-1 1 0,1 0 0,0-1 0,-1 1 0,1-1 0,0 1 0,-1-1 0,1 0-1,0 1 1,-1-1 0,1 0 0,0 1 0,0-1 0,0 0 0,-1 0 0,1 0 0,0 0 0,0 1 0,0-1 0,0 0-38,30 3 601,-30-3-551,51-2 678,-1-1 1,5-3-729,58-4 371,204 4-218,105-5-110,-31-27-13,-76 6 4,137 10-34,-288 23 12,303-10 16,-82-22-2,265-18 2,-344 37-2,35 15-26,-92 8 9,482 4 54,111-36 544,-508 6-532,68 0-1,591-25 321,-283 7 415,-562 31-704,535-30 122,-134 0 1281,-110 10-797,-383 16-893,-22 1 143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50:19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183 112 4625,'1'-19'3682,"-2"18"-1968,-1 4-222,-6 33 223,-43 232 23,16-95-1309,6-37-131,-16 34-298,33-113 129,15-69-63,1 1 0,0 0 1,5-10-67,9-22 22,-1-8-3,-1 0-1,-2 0 0,-1-12-18,49-384 32,-58 417-33,-1-2-1,-1 1 1,-2 0 0,-1-4 1,0 21 47,1 14-45,0 0 0,0 0 0,0 0 0,0 0 0,0 0-1,0 0 1,0 0 0,0 0 0,0 0 0,0 0 0,1 0-1,-1 0 1,0 0 0,0 0 0,0 0 0,0 0-1,0 0 1,0 0 0,0 0 0,0 0 0,0 0 0,0 0-1,0 0 1,0 0 0,0 0 0,0 0 0,0 0 0,0 0-1,0 0 1,0 0 0,0 0 0,0 0 0,0 0 0,0 0-1,0 0 1,0 0 0,0 0 0,0 0 0,0 0 0,0-1-1,0 1 1,0 0 0,0 0 0,0 0-2,6 22 126,-1-2-63,1 0-1,1 0 0,0 0 1,2-1-1,6 10-62,19 30 302,5 2-302,1 2 151,-14-21-81,-3 2 0,-1 0 0,-2 1 1,-2 1-1,-2 1 0,9 45-70,-16-48-242,2 1-1,2-2 1,1 0 0,4 3 242,-9-27-561</inkml:trace>
  <inkml:trace contextRef="#ctx0" brushRef="#br0" timeOffset="374.78">137 767 8682,'-16'-9'3793,"11"2"-2137,12 6-304,10-1-472,10 0-351,12-4-273,4-7-72,13 0 176,4 1 3513,-6 5-2833</inkml:trace>
  <inkml:trace contextRef="#ctx0" brushRef="#br0" timeOffset="926.823">902 564 6673,'-1'-2'523,"-1"1"0,1-1-1,-1 0 1,1 1-1,-1-1 1,0 1-1,0 0 1,1-1-1,-3 0-522,4 2 42,0 0-1,-1 0 0,1 0 1,0 0-1,0 0 0,0 0 0,-1 0 1,1 0-1,0 1 0,0-1 1,0 0-1,-1 0 0,1 0 0,0 0 1,0 0-1,0 0 0,0 0 1,-1 0-1,1 0 0,0 1 0,0-1 1,0 0-1,0 0 0,0 0 1,-1 0-1,1 1 0,0-1 0,0 0 1,0 0-1,0 0 0,0 0 1,0 1-1,0-1 0,0 0 0,0 0-41,-2 17 274,2 55 1248,5 11-1522,-3-57 356,2 0 0,1 1 0,2-1 0,7 22-356,-6-30 122,-6-13-76,1 0 0,-1 0 0,0 0 0,0 0-1,-1 1 1,1-1 0,-1 1 0,-1-1 0,1 1 0,-1 0 0,0-1 0,0 1 0,-1 4-46,1-10 10,0-1 0,0 1 1,0 0-1,0 0 0,0 0 1,0 0-1,0 0 0,0 0 1,0 0-1,-1 0 0,1 0 1,0 0-1,0 0 0,0 0 1,0 0-1,0 0 0,0 0 1,0 0-1,-1 0 0,1 0 1,0 0-1,0 0 0,0 0 1,0 0-1,0 0 0,0 0 1,0 0-1,-1 0 0,1 0 1,0 0-1,0 0 0,0 0 1,0 0-1,0 0 0,0 0 1,0 0-1,0 0 0,0 0 1,-1 0-1,1 1 0,0-1 1,0 0-1,0 0 0,0 0 1,0 0-1,0 0 0,0 0 1,0 0-1,0 0 0,0 1 1,0-1-1,0 0 0,0 0-10,-2-16 546,4-19-489,2 0 0,0 1 1,3-1-1,1 1 0,1 0-57,-4 18 2,1 0 0,0 0 1,1 1-1,0-1 0,2 2 1,0-1-1,0 1 0,1 0 0,1 1 1,0 0-1,10-7-2,-18 17 9,1 0 0,-1 0-1,1 1 1,0-1 0,0 1 0,0 0 0,0 0 0,0 1 0,0-1-1,0 1 1,0 0 0,1 0 0,-1 0 0,0 1 0,1-1-1,-1 1 1,1 0 0,-1 0 0,1 1 0,-1-1 0,0 1 0,1 0-1,-1 0 1,0 1 0,0-1 0,0 1 0,0 0 0,0 0-1,0 0 1,3 3-9,10 8-424,0 0 0,-1 1-1,0 1 1,-1 1-1,1 2 425,15 21-936</inkml:trace>
  <inkml:trace contextRef="#ctx0" brushRef="#br0" timeOffset="1367.138">1486 673 6761,'-2'-11'739,"2"10"-596,0 0 0,-1 0 0,1 1 0,0-1 0,0 0 0,0 0 0,-1 0 0,1 1-1,0-1 1,0 0 0,1 0 0,-1 0 0,0 0 0,0 1 0,0-1 0,0 0 0,1 0-143,0 0 178,0 1 0,0-1 0,0 1 0,0-1 0,0 1 0,1 0 0,-1-1 0,0 1 0,0 0 0,0 0 0,0 0 0,1 0 1,-1 0-1,0 0 0,0 0 0,1 1-178,11-1 334,0 0 0,0-1 0,0 0 0,0-1 0,0 0 0,0-1 0,-1-1 0,1 0 0,1-1-334,-6 1 56,0 0 0,0 0 0,-1-1 0,0 0 0,0 0 0,0 0 0,0-1 0,-1 0 0,0-1 0,-1 1 0,1-1 0,-1 0 0,0-1 0,1-3-56,-4 9 8,-1 0 0,0-1-1,0 1 1,0-1 0,0 1 0,0 0 0,-1-1 0,1 1-1,-1-1 1,0 1 0,0-1 0,1 0 0,-2 1 0,1-1-1,0 1 1,0-1 0,-1 1 0,1-1 0,-1 1 0,0-1-1,0 1 1,0 0 0,0-1 0,0 1 0,-1 0 0,1 0-1,-1 0 1,1 0 0,-1 0 0,0 0 0,1 0 0,-1 0-1,0 1 1,-1-1-8,-2-2 6,1 2-1,-1-1 0,0 0 1,0 1-1,0 0 0,0 0 1,0 0-1,0 1 0,-1 0 1,1 0-1,-1 0 1,1 1-1,0-1 0,-1 1 1,1 1-1,-2-1-5,1 1-2,0 1 0,0 0 0,0-1 0,0 2 0,1-1 0,-1 1 0,1 0 0,-1 0 0,1 0 1,0 1-1,0 0 0,1 0 0,-1 0 0,1 1 0,0-1 0,0 1 0,0 0 0,1 0 0,-1 0 0,1 1 0,1-1 0,-1 1 0,0 1 2,-6 18-11,1 0-1,1 1 1,1 0 0,-2 20 11,7-38-1,-3 11 6,1 0-1,0 0 1,2 0 0,0 1-1,2-1 1,0 1-1,1 1-4,-1-17 1,0 0-1,0 0 0,0 0 1,0-1-1,1 1 1,0 0-1,-1-1 0,1 1 1,1-1-1,-1 0 0,0 1 1,1-1-1,0 0 1,-1 0-1,4 2 0,0-2 31,-1 1 0,1-1 0,-1 0 1,1 0-1,0 0 0,0-1 0,0 0 0,1 0 0,2 0-31,15 2-240,-1-2 0,1 0 0,0-2 0,22-2 240,-44 2-70,58-2-413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50:39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17 477 4753,'-2'-87'2454,"2"86"-2284,0-1 1,0 1-1,0-1 1,0 1-1,0 0 1,0-1-1,0 1 1,-1-1-1,1 1 0,0 0 1,-1-1-1,1 1 1,-1 0-1,1 0 1,-1-1-1,0 1 1,0 0-1,1 0 1,-1 0-1,0 0 1,0 0-1,-1-1-170,2 2 151,0 0-1,-1 0 1,1 0-1,0-1 1,0 1-1,-1 0 1,1 0-1,0-1 1,0 1 0,0 0-1,-1 0 1,1-1-1,0 1 1,0 0-1,0-1 1,0 1-1,0 0 1,0 0-1,-1-1 1,1 1 0,0 0-1,0-1 1,0 1-1,0 0 1,0-1-1,0 1 1,0 0-151,1 56 1087,6 53-1087,5-26 740,18 64-740,-10-52 139,-14-27 679,-8-125-227,2 1-1,7-52-590,-6 94 1,1 0 1,1 1-1,1-1 1,0 1-1,0-1 1,2 1 0,-1 0-1,2 1 1,0 0-1,6-9-1,-9 15-1,0 1 0,1-1 0,0 1-1,0 0 1,0 0 0,1 1 0,0 0 0,-1 0 0,2 0-1,-1 0 1,0 1 0,1 0 0,-1 0 0,1 1-1,0 0 1,0 0 0,0 1 0,0 0 0,0 0-1,0 0 1,0 1 0,2 0 1,11 3 64,0 0 0,0 2 0,0 0 0,-1 1 0,11 5-64,27 12 148</inkml:trace>
  <inkml:trace contextRef="#ctx0" brushRef="#br0" timeOffset="646.16">878 546 6929,'-52'24'2598,"51"-24"-2547,1 1-1,0-1 0,-1 1 1,1-1-1,-1 1 0,1-1 1,0 1-1,-1-1 0,1 1 0,0 0 1,0-1-1,-1 1 0,1-1 1,0 1-1,0 0 0,0-1 1,0 1-1,0 0 0,0-1 1,0 1-1,0-1 0,0 1 1,0 0-1,0-1 0,0 1 0,0 0 1,1-1-1,-1 1 0,0-1 1,0 1-1,1 0 0,-1-1 1,0 1-1,1-1 0,-1 1 1,1-1-1,-1 1 0,0-1 0,1 0 1,-1 1-1,1-1 0,0 1 1,-1-1-1,1 0-50,23 17 1343,-12-11-1038,0-1 0,1-1 0,-1 0 1,1-1-1,0 0 0,0-1 0,0 0 0,4-1-305,-11-1 50,0 0-1,0 0 1,0-1-1,-1 0 1,1 0-1,0-1 1,-1 1-1,1-1 1,-1 0-1,1-1 1,-1 1-1,0-1 1,0 0-1,0 0 1,0-1 0,-1 0-1,0 0 1,1 0-1,2-4-49,-5 6 12,0 0-1,-1 0 0,1 0 1,0 0-1,-1-1 1,1 1-1,-1-1 0,0 1 1,0-1-1,0 0 1,0 1-1,-1-1 0,1 0 1,-1 1-1,1-1 1,-1 0-1,0 0 0,0 0 1,0 1-1,-1-1 1,1-1-12,-2-1 15,0-1 0,0 1 0,-1-1 0,0 1 0,0 0 0,0 0 0,0 0 0,-1 0 0,-1-1-15,0-1 8,-1 1 0,0 0 0,0 0 0,0 1 1,-1-1-1,1 1 0,-1 1 0,-1-1 0,1 1 0,-6-1-8,10 3-1,-1 1 0,1 0 0,-1 0-1,1 0 1,-1 0 0,0 1 0,0-1-1,1 1 1,-1 0 0,0 0 0,0 1 0,1-1-1,-1 1 1,0-1 0,1 1 0,-1 0-1,1 1 1,-1-1 0,1 1 0,-1-1 0,1 1-1,0 0 1,0 0 0,-3 3 1,-3 4 4,0 0 0,1 0 0,0 1 0,1 0 0,0 0 0,0 1-1,0 3-3,-14 27 109,-3 13-109,16-34 45,0 0-1,1 0 1,1 0 0,1 1-1,-1 10-44,5-26 11,1 0 0,-1 0 0,1 0-1,0 0 1,0-1 0,1 1 0,-1 0-1,1 0 1,0 0 0,1-1 0,-1 1-1,1 0 1,0-1 0,0 1 0,0-1-1,0 0 1,1 0 0,0 0 0,0 0-1,0 0 1,0 0 0,1-1-1,-1 0 1,1 0 0,0 0 0,2 2-11,2-1 21,-1 0 0,2-1 0,-1 0 0,0 0 0,1 0 0,-1-1 0,1-1-1,-1 1 1,1-1 0,4-1-21,18 1-75,1-2-1,9-3 76,5 0-322,18 2 114</inkml:trace>
  <inkml:trace contextRef="#ctx0" brushRef="#br0" timeOffset="1518.897">1719 450 2593,'46'-47'2007,"-39"37"400,-9 5-199,-12 4 1688,10 1-3055,-7-1-635,0 1-1,0 1 0,0 0 0,0 0 1,1 1-1,-1 0 0,0 1 1,1 1-1,-1-1 0,1 2 0,0-1 1,0 1-1,1 1 0,-6 3-205,-122 97 568,135-105-565,0 1 0,0-1 0,0 1 0,1 0-1,-1-1 1,0 1 0,1 0 0,0 0-1,-1 0 1,1 0 0,0 1 0,0-1 0,0 0-1,0 0 1,0 1 0,1-1 0,-1 0 0,1 1-1,0-1 1,-1 1 0,1-1 0,0 3-3,1-2 1,0-1 1,0 1 0,0-1-1,0 0 1,0 1-1,1-1 1,-1 0 0,1 0-1,0 1 1,-1-1-1,1-1 1,0 1 0,0 0-1,0 0 1,0-1-1,0 1 1,1-1 0,-1 0-1,0 1 1,3 0-2,9 3 12,1 0-1,-1-1 1,1-1 0,0 0 0,0-1 0,0-1-1,1 0-11,17 2 16,1 1-2,0 1-1,15 6-13,-40-10 1,-1 2 0,1-1 0,-1 2 0,0-1 1,0 1-1,0 0 0,-1 0 0,1 1 0,-1 0 0,0 0 0,-1 1 0,5 4-1,-8-7 1,-1 0 1,0 1-1,0-1 0,0 0 0,-1 1 0,1-1 0,-1 1 0,0 0 0,1-1 0,-2 1 0,1 0 0,0 0 0,-1-1 0,0 1 0,0 0 0,0 0 0,0 0 0,0 0 0,-1-1 0,0 1 0,0 0 0,0-1 0,0 1 0,-1 0 0,1-1 0,-1 1 1,0-1-1,0 0 0,0 0 0,-2 3-1,-5 6 13,-1-1 0,0 0 0,0 0 0,-1-1 0,-1 0 0,0-1 0,-5 3-13,2-2 28,-1 0 0,0-1 0,0-1 1,-8 2-29,19-7 15,-1-1-1,0 0 1,-1-1 0,1 1 0,0-1 0,0-1 0,0 1 0,-1-1 0,1 0 0,0 0 0,-1-1 0,1 0 0,0 0 0,-4-1-15,9 1-33,0 1 1,-1 0-1,1-1 1,0 0 0,0 1-1,0-1 1,-1 0 0,1 0-1,0 1 1,0-1-1,0 0 1,0 0 0,0 0-1,1 0 1,-1 0 0,0 0-1,0-1 1,1 1-1,-1 0 1,0 0 0,1-1-1,0 1 1,-1 0 0,1 0-1,0-1 1,-1 1-1,1-1 1,0 1 0,0-1 32,4-8-304</inkml:trace>
  <inkml:trace contextRef="#ctx0" brushRef="#br0" timeOffset="1883.285">2299 25 8450,'0'0'162,"0"-1"1,-1 1-1,1-1 1,0 1-1,-1-1 0,1 1 1,0-1-1,-1 1 1,1-1-1,-1 1 0,1-1 1,-1 1-1,1 0 1,-1-1-1,0 1 1,1 0-1,-1 0 0,1-1 1,-1 1-1,0 0 1,1 0-1,-1 0 1,1 0-1,-1 0 0,0-1 1,1 1-1,-1 0 1,0 1-1,1-1 1,-1 0-1,0 0 0,1 0 1,-1 0-163,0 1 115,0 0-1,0 0 1,1 1 0,-1-1-1,0 0 1,1 0 0,-1 0-1,1 1 1,-1-1 0,1 0-1,-1 1 1,1-1 0,0 0 0,0 1-1,0-1-114,-2 14 23,2 0-1,0 0 0,0 0-22,0-11 262,9 111 1479,7 18-1741,0-4 369,-12-95-359,6 56 3,-3 0-1,-5 0 1,-4 30-13,0-98-779,4-3 177</inkml:trace>
  <inkml:trace contextRef="#ctx0" brushRef="#br0" timeOffset="2241.932">2045 473 8338,'-9'-14'3993,"6"7"-2169,17 9-264,1-2-287,12 4-577,10 3-104,15-7-208,12-2-128,13-6-168,5 0 216,-4-3-264,-2 1 576,-19-6-400</inkml:trace>
  <inkml:trace contextRef="#ctx0" brushRef="#br0" timeOffset="3041.035">3093 669 2577,'26'-77'2047,"-26"76"-1899,0 0-1,1-1 1,-1 1 0,0 0 0,1-1 0,-1 1 0,0-1 0,0 1-1,0 0 1,0-1 0,-1 1 0,1-1 0,0 1 0,-1 0 0,1-1-1,0 1 1,-1 0 0,0 0 0,1-1 0,-1 1 0,0 0 0,1 0 0,-1 0-1,0 0 1,0 0 0,0 0 0,0 0 0,0 0 0,0 0 0,0 0-1,-1 0 1,1 1 0,0-1 0,0 0 0,-2 1-148,-2-4 558,-1 0-308,1 1 1,-1 0 0,0 0-1,0 0 1,0 1-1,0 0 1,0 0-1,0 0 1,-1 1 0,1 0-1,0 0 1,-1 1-1,1-1 1,-1 1-1,1 1 1,-1-1-1,1 1 1,-1 1 0,-4 0-251,3 1 36,1 0 0,0 0 0,0 0 0,0 1 0,0 0 0,1 0 0,0 0 0,0 1 0,0 0 0,0 1 0,1-1 0,0 1 0,0 0 0,0 0 0,1 1 0,-2 2-36,-1 3 0,1 1 1,0-1-1,1 1 0,1 0 0,0 1 1,1-1-1,0 1 0,1 0 1,0-1-1,1 1 0,1 0 0,0-8 3,0-1 0,1 1 0,-1-1 0,1 1 0,0-1 0,0 1 0,1-1 0,0 0 0,0 0 1,0 1-1,0-1 0,1-1 0,0 1 0,0 0 0,0-1 0,1 1 0,-1-1 0,1 0 0,0 0 0,0-1 0,1 1 0,-1-1 0,1 0 0,-1 0 0,1 0 0,0-1 0,0 0 0,5 2-3,-3-2 14,1 0 1,0 0-1,0-1 0,0 0 0,0-1 1,0 1-1,1-2 0,-1 1 1,0-1-1,0 0 0,0-1 0,0 0 1,-1 0-1,1 0 0,0-1 1,-1-1-1,0 1 0,1-1 0,-2 0 1,3-2-15,-2 1 16,0 0 0,0-1 1,0 0-1,-1 0 1,0-1-1,0 0 0,0 0 1,-1 0-1,0-1 0,-1 0 1,1 1-1,-2-2 0,1 1 1,-1 0-1,0-1 0,-1 0 1,0 1-1,0-3-16,3-28 50,-2 0 0,-2 0-50,3 48 111,29 58-56,-7-18-26,-13-23 17,2 0 0,0-1 0,14 16-46,-24-35-67,-1 0 0,2 0 1,-1 0-1,0-1 0,1 0 0,0 0 0,1 0 0,-1-1 0,1 0 0,0 0 0,0-1 0,0 0 0,0 0 1,0-1-1,1 1 0,6 0 67,10-2-434</inkml:trace>
  <inkml:trace contextRef="#ctx0" brushRef="#br0" timeOffset="3555.518">3560 571 4937,'-1'-2'506,"1"-1"-1,-1 1 1,0 0 0,1-1-1,-1 1 1,1 0 0,0-1 0,0 1-1,0 0 1,0-1-506,0 3 66,0-1 1,0 1-1,0 0 1,0 0-1,0 0 1,0-1-1,0 1 0,0 0 1,0 0-1,0 0 1,0-1-1,0 1 1,0 0-1,1 0 0,-1 0 1,0-1-1,0 1 1,0 0-1,0 0 1,0 0-1,0 0 0,1 0 1,-1-1-1,0 1 1,0 0-1,0 0 1,0 0-1,1 0 0,-1 0 1,0 0-1,0 0 1,0 0-1,1 0 1,-1 0-1,0 0-66,11 9 972,-8-5-812,-1 0-1,1 0 1,-1 1 0,0-1 0,0 1 0,-1-1 0,1 1-1,-1 0 1,0 0 0,-1 0 0,1-1 0,-1 5-160,1-1 118,-2 1 1,1-1 0,-1 1-1,0-1 1,-1 1 0,-2 6-119,3-7 68,0 1-1,0-1 1,1 1 0,1-1 0,-1 1-1,1-1 1,0 1 0,1-1 0,0 0-1,1 1 1,1 2-68,0-1 19,0 1-1,2-1 0,-1 0 1,7 8-19,-8-13 6,0 0 1,-1 0 0,0 1 0,0-1 0,0 1-1,-1-1 1,0 1 0,0 0 0,0 0-1,-1 0 1,0 0 0,1 6-7,-2-12 37,-1 0-1,1 0 1,0 0 0,0-1 0,0 1 0,0 0-1,0 0 1,0 0 0,0 0 0,-1-1-1,1 1 1,0 0 0,0 0 0,0 0-1,0 0 1,-1 0 0,1 0 0,0 0-1,0-1 1,0 1 0,0 0 0,-1 0 0,1 0-1,0 0 1,0 0 0,0 0 0,-1 0-1,1 0 1,0 0 0,0 0 0,-1 0-1,1 0 1,0 0 0,0 0 0,0 0 0,0 0-1,-1 1 1,1-1 0,0 0 0,0 0-1,0 0 1,-1 0 0,1 0 0,0 0-1,0 0 1,0 1 0,0-1 0,0 0-1,-1 0 1,1 0 0,0 0-37,-3-26 105,1 0 1,2-1-1,0 1 1,2 0-1,1-1 1,1 1-1,1 0 1,1 1-1,1-1 1,2 0-106,-5 18 3,0 0 1,1 1-1,0-1 1,0 1-1,1 0 1,-1 0-1,2 1 1,-1 0-1,1 0 1,0 0-1,0 1 1,6-4-4,-6 5-46,-1 1 1,1-1 0,-1 1-1,1 1 1,0-1-1,0 1 1,0 0 0,0 1-1,1-1 1,-1 2 0,0-1-1,0 1 1,1 0-1,-1 0 1,6 2 45,28 11-212</inkml:trace>
  <inkml:trace contextRef="#ctx0" brushRef="#br0" timeOffset="4227.299">4445 17 6697,'-1'-1'273,"-1"-1"-1,1 1 1,0 0-1,-1 0 1,1-1-1,-1 1 1,1 0-1,-1 0 0,1 1 1,-1-1-1,0 0 1,1 0-1,-1 1 1,0-1-1,0 1 0,1 0 1,-1-1-1,0 1 1,0 0-1,0 0-272,1 0 137,-1 1 1,1-1-1,-1 1 0,1-1 0,0 1 0,-1 0 1,1-1-1,0 1 0,0 0 0,-1 0 0,1 0 1,0 0-1,0 0 0,0 0 0,0 0 0,0 1 1,0-1-1,1 0 0,-1 1-137,-2 3 113,0 1 0,1 0 1,0 0-1,0 0 0,0 0 0,1 0 0,0 0 0,0 0 1,1 0-1,-1 0 0,1 1-113,3 18 265,1 0 0,1 0 0,0-1 0,9 22-265,6 21 376,7 69-97,-5 1 0,-6 1 0,-6 2-279,-10-136 33,0 0 1,0 1 0,1-1 0,0 0 0,0 0 0,0 1 0,1-1 0,-1 0-1,1 0 1,1 1-34,6 7 171</inkml:trace>
  <inkml:trace contextRef="#ctx0" brushRef="#br0" timeOffset="4627.572">4287 479 8530,'-38'-66'3905,"37"68"-2057,8-1-440,8 0 81,16-1-665,14-1-264,16-7-280,6-2-104,1-3-96,1-1-72,-1 10 0</inkml:trace>
  <inkml:trace contextRef="#ctx0" brushRef="#br0" timeOffset="5350.667">5428 385 3481,'-24'-37'1980,"23"36"-1809,1 0-1,0 0 1,0 0-1,0 0 0,0 0 1,-1 0-1,1 0 1,0 0-1,1 0 1,-1 0-1,0 0 1,0 0-1,0 0 1,1 0-1,-1 0 1,0 0-1,1 0 0,-1 0 1,1 0-1,-1 0 1,1 0-1,0 1 1,-1-1-1,1 0-170,0 0 224,0 0-1,-1 0 0,1 0 1,-1 0-1,1 0 1,-1 1-1,1-1 0,-1 0 1,0 0-1,1 0 1,-1-1-1,0 1 1,0 0-1,0 0 0,1 0 1,-1 0-1,0 0 1,-1 0-224,1 1 91,-1-1 0,1 1 0,-1 0 0,1-1 0,-1 1 0,1 0 1,-1 0-1,1 0 0,-1-1 0,0 1 0,1 0 0,-1 0 1,1 0-1,-1 0 0,1 0 0,-1 0 0,0 0 0,1 0 1,-1 0-1,1 1 0,-1-1-91,-4 0 255,-13 1-49,-1 0 0,1 1 0,-1 1 1,1 1-1,0 1 0,-15 5-206,13-2 115,1 0 1,0 1-1,0 1 1,-17 12-116,-13 12 114,-4 6-114,50-37 4,0-1 0,0 1 0,0-1 0,0 1-1,1 0 1,-1 0 0,1 0 0,-1 1 0,1-1 0,0 0 0,1 1 0,-2 1-4,3-3 3,-1 0-1,1 0 1,0 0 0,0 0 0,0 0-1,0 0 1,0 0 0,0 0-1,1 0 1,-1 0 0,1 0-1,-1 0 1,1 0 0,0 0 0,-1 0-1,1 0 1,0 0 0,0-1-1,1 1 1,-1 0 0,0-1-1,0 1 1,1-1 0,1 2-3,6 4 12,0 0-1,0 0 1,1-1 0,0 0 0,1 0 0,-1-1-1,1-1 1,0 0-12,40 19 26,-31-12-19,57 34 18,-67-38-21,0 0 0,-1 1-1,0 0 1,0 0 0,-1 1-1,1 1-3,-7-9 1,-1 1 0,0-1 0,0 1 0,0-1-1,0 1 1,-1-1 0,1 1 0,0 0-1,-1 0 1,1-1 0,-1 1 0,1 0 0,-1 0-1,0-1 1,0 1 0,0 0 0,0 0 0,0 0-1,0-1 1,-1 1 0,1 0 0,-1 1-1,0 1 3,-1-1 1,1 0 0,-1 0 0,0 0 0,0 0-1,0 0 1,-1-1 0,1 1 0,-1-1-1,1 1 1,-3 0-4,-6 5 21,0 0-1,0-2 1,-1 1-1,0-1 1,-12 3-21,10-3 22,0-1-1,-1-1 1,1-1 0,-1 0-1,0 0 1,0-2 0,0 0-1,0 0 1,-1-2 0,1 0-1,0 0 1,0-2-22,14 3-3,0 0 0,0 0 1,0 0-1,0-1 0,0 1 0,0-1 1,0 1-1,0 0 0,0-1 0,0 0 0,0 1 1,0-1-1,0 0 0,0 1 0,0-1 1,0 0-1,1 0 0,-1 0 0,0 0 1,1 0-1,-1 0 0,0 0 0,1 0 0,-1 0 1,1 0-1,-1 0 3,9-10-36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50:48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58 212 4985,'-32'-72'2305,"21"57"501,11 15-2748,0 0 0,0 0 0,0 0 0,-1 0 0,1 0 0,0 0 0,0 0 0,-1 0 0,1 0 0,0 0 0,0 0 0,0 0 0,-1 0 0,1 0 1,0 0-1,0 0 0,-1 0 0,1 0 0,0 0 0,0 0 0,0 0 0,-1 0 0,1 1 0,0-1 0,0 0 0,0 0 0,-1 0 0,1 0 0,0 0 0,0 1 0,0-1 0,0 0 0,0 0 1,-1 0-1,1 1-58,-6 17 1636,5 3-1394,0 0-1,1 0 0,2 0 1,1 13-242,20 90 582,-14-79-392,-1 0 0,-2 1 0,-2 20-190,-2 2 241,-2-68-234,0 0-1,0 0 0,-1 0 0,1 0 0,0 1 1,0-1-1,0 0 0,0 0 0,0 0 0,0 0 0,0 0 1,0 1-1,0-1 0,0 0 0,0 0 0,0 0 0,0 0 1,0 1-1,0-1 0,0 0 0,0 0 0,0 0 1,0 0-1,0 0 0,0 1 0,0-1 0,1 0 0,-1 0 1,0 0-1,0 0 0,0 0 0,0 0 0,0 1 1,0-1-1,0 0 0,0 0 0,1 0 0,-1 0 0,0 0 1,0 0-1,0 0 0,0 0 0,0 0 0,0 0 0,1 0 1,-1 0-1,0 0 0,0 0 0,0 1 0,0-1 1,1 0-1,-1 0 0,0 0 0,0-1 0,0 1-6,2-13 763,-6-89-541,0 67-187,3-1 0,1 0 0,1 0 0,3-10-35,-2 34-1,1 1 0,0-1 0,0 1 0,1 0 0,0 0-1,1 0 1,0 1 0,1 0 0,0 0 0,1 0 0,0 0 0,0 1 0,1 1 0,0-1 0,4-2 1,-5 5-5,0 0 1,0 1 0,0 0 0,1 0-1,0 1 1,0 0 0,0 1 0,0-1-1,1 2 1,-1-1 0,1 1 0,3 0 4,-7 1-5,-1 1 0,0 0 1,0 0-1,0 0 1,1 0-1,-1 1 1,0 0-1,0 0 1,0 0-1,0 0 1,0 1-1,0-1 1,0 1-1,-1 0 1,1 0-1,0 1 1,-1-1-1,0 1 1,1-1-1,-1 1 1,0 0-1,-1 1 0,1-1 1,0 0-1,-1 1 1,0-1-1,1 2 5,7 17-8,-1 0 0,-1 0 0,0 1 0,-2 0 0,3 24 8,-2-16-2,3 24 27,-3-1 1,-2 8-26,-4-55 5,-1 0 28,1 0-1,0 0 1,1 0 0,0 0 0,0-1 0,0 1-1,1 0 1,0-1 0,0 0 0,4 6-33,8 8 112</inkml:trace>
  <inkml:trace contextRef="#ctx0" brushRef="#br0" timeOffset="749.459">827 322 5929,'-20'-28'2202,"19"28"-2158,1-1 1,0 1-1,0 0 0,0-1 0,-1 1 0,1 0 1,0-1-1,0 1 0,-1 0 0,1 0 0,0-1 1,0 1-1,-1 0 0,1 0 0,-1-1 1,1 1-1,0 0 0,-1 0 0,1 0 0,0 0 1,-1-1-1,1 1 0,-1 0 0,1 0 0,0 0 1,-1 0-1,1 0 0,-1 0 0,1 0 1,0 0-1,-1 0 0,1 0 0,-1 0 0,1 1 1,0-1-1,-1 0 0,1 0 0,0 0 1,-1 0-1,1 1 0,-1-1 0,1 0 0,0 0 1,0 1-1,-1-1 0,1 0 0,0 1 0,-1-1 1,1 0-1,0 0 0,0 1 0,0-1 1,-1 1-1,1-1 0,0 0 0,0 1 0,0-1-44,-1 2 114,1-1-1,-1 1 0,1-1 1,0 1-1,0 0 0,0-1 0,0 1 1,0-1-1,0 1 0,0-1 0,0 1 1,0-1-1,1 1 0,-1 0-113,2 0 93,-1 1 0,0-1 0,1 1-1,0-1 1,0 0 0,0 1 0,0-1 0,0 0-1,0 0 1,0-1 0,0 1 0,1 0-1,-1-1 1,1 1 0,-1-1 0,1 0 0,0 0-93,2 1 119,1-1 1,-1 1-1,1-1 1,-1-1 0,1 1-1,-1-1 1,1 0 0,5-1-120,6-1 149,0-1 0,-1-1 0,1 0 0,-1-1 0,9-5-149,-12 5 50,10-4 40,0-1 1,6-4-91,-24 11 17,-1 0 0,1 1 1,0-1-1,-1-1 0,0 1 1,0-1-1,0 0 0,0 0 1,-1 0-1,1 0 0,-1-1 0,0 1 1,0-2-18,-2 5 9,-1-1 0,1 0 1,-1 1-1,1-1 0,-1 1 1,0-1-1,0 0 0,0 1 0,0-1 1,0 0-1,0 1 0,0-1 1,0 0-1,-1 1 0,1-1 1,0 0-1,-1 1 0,0-1 1,1 1-1,-1-1-9,-2-2 13,1 1 0,0 0 0,-1-1 0,0 1 0,1 0 0,-1 0 1,0 1-1,-3-3-13,-6-3 22,-1 0 0,0 1 0,0 0-1,-3 0-21,10 4-1,0 1-1,0 0 0,0 0 0,0 0 0,0 1 0,-1 0 0,1 0 0,0 0 1,-1 1-1,1 0 0,0 0 0,-1 1 0,1 0 0,0 0 0,-1 0 0,1 1 1,0 0-1,0 0 0,0 1 0,0 0 0,1 0 0,-1 0 0,1 0 0,0 1 1,-1 0-1,2 0 0,-1 1 2,-6 5 0,0 2 0,2-1 0,-1 1 0,2 1 1,-1 0-1,2 0 0,0 0 0,0 1 0,2 0 0,-5 14 0,3-7 25,1 1 1,1 0-1,1 0 0,1 0 0,1 1 0,0 18-25,3-32 33,-1 0 0,1-1 0,0 1 0,1-1-1,0 1 1,1-1 0,-1 0 0,2 0 0,-1 0 0,1 0-1,0 0 1,1-1 0,-1 0 0,2 0 0,-1 0-1,1-1 1,0 1 0,0-1 0,2 0-33,2 2 45,0-2 0,1 1 0,-1-2 0,2 1 0,-1-1 0,0-1 0,1 0 0,0-1 0,0 0 0,0 0 0,9-1-45,5 1 143,0-2-1,0-1 1,0-2 0,0 0-1,1-1-142,43-10 231</inkml:trace>
  <inkml:trace contextRef="#ctx0" brushRef="#br0" timeOffset="1417.57">1805 183 4617,'76'-39'2344,"-75"39"-2262,-1 0-1,1 0 0,-1-1 0,0 1 0,1 0 0,-1 0 0,0 0 0,0 0 0,1 0 0,-1-1 0,0 1 0,1 0 0,-1 0 0,0-1 0,0 1 0,1 0 0,-1 0 1,0-1-1,0 1 0,0 0 0,1-1 0,-1 1 0,0 0 0,0-1 0,0 1 0,0 0 0,0-1 0,0 1 0,0-1-81,-8-1 1271,-15 2-41,23 0-1216,-21 2 595,0 1 0,1 0 0,-1 2 0,1 0 0,0 2 0,-12 5-609,23-8 93,0 0 0,1 1 0,-1 0 0,1 0 0,0 1 0,0 0-1,1 1 1,-1 0 0,2 0 0,-1 0 0,1 1 0,0 0 0,0 0-1,1 1 1,0 0-93,-6 13 53,2 1 0,0 0 0,1 0 0,2 1 0,0 0 0,1 7-53,3-21 10,1-1 1,0 1-1,1 0 0,0 0 0,0-1 0,1 1 0,1 0 1,-1-1-1,2 1 0,-1-1 0,1 1 0,1-1 0,0 0 1,0 0-1,0-1 0,1 1 0,1 0-10,-1-4 20,0 0 0,0 0-1,1 0 1,-1-1 0,1 0 0,0 0 0,0 0-1,0-1 1,1 0 0,-1 0 0,1-1 0,0 0-1,-1 0 1,1 0 0,0-1 0,0 0 0,0 0-1,1-1 1,2 0-20,19 0 117,1-2-1,0-1 1,28-7-117,-43 8 32,52-10 113</inkml:trace>
  <inkml:trace contextRef="#ctx0" brushRef="#br0" timeOffset="1950.482">2286 304 6289,'1'3'3587,"5"12"-1734,-6-14-1761,0 0-1,1 0 0,0 0 1,-1 0-1,1 0 1,0 0-1,-1 0 0,1 0 1,0 0-1,0 0 1,0 0-1,0 0 0,0-1 1,0 1-1,0 0 1,0-1-1,0 1 1,0-1-1,0 1-91,12 6 342,-1 2-99,-8-6-177,0 0 0,-1 0 1,1-1-1,0 1 0,0-1 0,1 0 0,-1 0 0,0 0 0,1-1 1,-1 0-1,1 0 0,0 0 0,-1 0 0,1 0 0,0-1-66,18 0 187,1-2 0,-1 0-1,0-1 1,1-1 0,20-8-187,-39 11 14,0-1 0,-1 1 1,1-1-1,-1-1 0,1 1 1,-1 0-1,0-1 0,0 0 1,0 0-1,-1 0 0,1-1 0,-1 1 1,1-1-1,-1 0 0,0 0 1,0 0-1,1-4-14,-1 1 22,0 0 0,-1 0 1,1 0-1,-2-1 0,1 0 0,-1 1 1,0-1-1,-1 0 0,1 1 0,-2-9-22,1 14 6,0-6 3,0 1 1,-1-1-1,0 0 0,0 0 1,-1 1-1,0-1 1,-1 0-10,2 6 6,0 0 0,0 0 0,0 0 1,-1 0-1,1 0 0,-1 0 0,1 0 1,-1 1-1,0-1 0,0 1 1,1-1-1,-1 1 0,0-1 0,0 1 1,-1 0-1,1 0 0,0 0 0,0 1 1,0-1-1,-1 0 0,1 1 0,0-1 1,-1 1-1,1 0 0,-2 0-6,-7-1 28,-1 0-1,1 1 1,0 0-1,0 1 1,-1 1-1,1-1 1,0 2-1,0 0 1,1 0-1,-1 1 1,1 0-1,-1 1 1,1 0-1,0 0 1,1 1-1,0 1 1,0-1-1,0 1 1,0 1-1,1 0 1,1 0-1,-1 1 1,1 0-1,1 0 1,0 0-1,-4 9-27,2-5 21,1 1 1,1 0-1,0 0 1,1 1-1,0 0 0,1 0 1,1 0-1,0 0 1,1 1-22,2-8 16,0 0 1,0 0-1,0 0 1,1 0 0,0 0-1,0-1 1,1 1 0,0 0-1,1-1 1,-1 1 0,2-1-1,-1 0 1,1 0 0,0 0-1,0 0 1,1-1 0,0 0-1,2 3-16,2 0 60,1 0 0,0-1 0,0 0 0,1-1 0,0 0 0,0 0 0,0-2 0,1 1 0,0-1 1,0-1-1,5 1-60,18 4-1136,0-2 1,1-2-1,15 0 1136,1 1-1424</inkml:trace>
  <inkml:trace contextRef="#ctx0" brushRef="#br0" timeOffset="2820.04">3459 107 2769,'-84'5'9533,"44"-1"-8201,0 3 0,1 1 0,-35 13-1332,60-16 72,0 1 0,0 0 0,0 1 0,1 0 0,0 1 0,-5 5-72,12-8 20,-1 0 0,1 0 0,0 1 0,1 0 1,-1 0-1,1 0 0,0 1 0,1-1 0,0 1 0,0 1 0,0-1 1,-1 6-21,4-11 0,0 0 0,0 1 0,1-1 1,-1 0-1,1 0 0,0 1 1,0-1-1,-1 0 0,2 0 0,-1 1 1,0-1-1,0 0 0,1 0 0,-1 1 1,1-1-1,-1 0 0,1 0 1,0 0-1,0 0 0,0 0 0,0 0 1,1 1-1,0-1 1,0 0 0,0 0 0,0-1 0,1 1 0,-1-1 0,0 1 0,1-1 0,-1 0 0,1 1 0,0-2 0,-1 1 0,1 0 0,0 0 0,-1-1 0,1 1 0,0-1 0,0 0 0,0 0-1,42 3 22,-1 2 0,5 3-22,-29-4 4,0 0-1,0 2 1,-1 1 0,0 0-1,13 7-3,-27-11 0,0 0-1,0 0 1,-1 1-1,1-1 1,-1 1 0,0 0-1,0 0 1,0 0-1,-1 0 1,1 1-1,-1 0 1,0-1-1,0 1 1,-1 0-1,1 1 1,-2-2 1,0-1-1,0 1 1,0-1-1,0 1 1,-1 0-1,1-1 0,-1 1 1,0 0-1,0-1 1,0 1-1,-1 0 0,1-1 1,-1 1-1,0 0 1,0-1-1,0 1 1,-1-1-1,1 1 0,-1-1 1,0 0-1,0 0 1,0 0-1,-1 2 0,-2 1 6,-1 0 0,0 0 0,0-1 0,0 0-1,-1 0 1,0 0 0,0-1 0,0 0 0,0 0 0,-1-1 0,-1 1-6,-19 5 41,0 0 0,-14 1-41,19-5 29,11-1 27,0-2 0,0 0 0,0 0 0,-1-1-1,-11-1-55,22 0-69,-1 0 0,1 0 1,-1 0-1,1-1 0,-1 1 0,0-1 0,1 0 0,0 1 0,-1-1 0,1 0 0,-1-1 0,1 1 0,0 0 0,0-1 0,0 1 0,0-1 0,0 1 0,0-1 0,0 0 0,0 0 0,1 0 0,-1 0 0,1 0 0,-1 0 0,1-1 0,0 1 0,0 0 0,0-1 0,0 1 0,0-3 69,0-10-628</inkml:trace>
  <inkml:trace contextRef="#ctx0" brushRef="#br0" timeOffset="3491.267">4113 206 5257,'5'-25'1435,"-1"-1"0,-2-3-1435,-2 28 81,0 1 0,0-1 0,0 0-1,0 0 1,0 1 0,0-1 0,0 0 0,-1 1-1,1-1 1,0 0 0,-1 1 0,1-1 0,0 0-1,-1 1 1,1-1 0,-1 1 0,1-1 0,-1 0-1,1 1 1,-1-1 0,1 1 0,-1 0 0,0-1 0,1 1-1,-1-1 1,0 1 0,1 0 0,-1 0 0,0-1-1,1 1 1,-1 0 0,0 0 0,1 0 0,-1 0-1,0 0 1,0 0 0,1 0-81,-29 3 1930,23-2-1401,-12 2 189,0 1 0,1 0 1,0 1-1,0 1 0,-9 5-718,6-1 58,1 0-1,0 1 1,1 1 0,0 1 0,1 0 0,1 1 0,-3 4-58,17-16 2,0 0 1,0 1-1,0-1 1,0 1-1,0-1 0,0 1 1,1 0-1,-1 0 1,1 0-1,0 0 1,0 0-1,0 0 1,0 0-1,0 1-2,1-2 1,0 0 0,0-1 0,0 1 0,1 0 0,-1 0-1,0-1 1,1 1 0,-1 0 0,1 0 0,0-1 0,-1 1 0,1-1 0,0 1-1,0-1 1,0 1 0,0-1 0,0 1 0,0-1 0,1 0 0,-1 0 0,0 0 0,1 1-1,-1-1 1,1-1 0,-1 1 0,2 1-1,14 6 10,0 0-1,1-1 1,1 0 0,-1-2-1,7 1-9,-9-2 5,-1 0-1,1 0 0,-1 2 1,0 0-1,0 1 0,-1 0 1,11 8-5,-22-13 0,0 1 1,1 0-1,-1-1 1,0 1-1,-1 1 0,1-1 1,0 0-1,-1 1 1,0-1-1,0 1 1,0 0-1,0-1 0,-1 1 1,1 0-1,-1 0 1,0 0-1,0 1 1,0-1-1,-1 0 0,0 0 1,1 0-1,-1 0 1,-1 1-1,1-1 1,-1 0-1,0 0 0,1 0 1,-2 0-1,1 0 1,0 0-1,-1 0 1,0 0-1,0-1 1,0 1-1,0 0 0,-1-1 1,1 0-1,-1 0 1,0 1-1,-1-1 0,-7 8 43,-1-1 0,0-1 0,-1 0 0,0-1 0,0 0-1,-1-1 1,0 0 0,0-1 0,-1-1 0,-3 1-43,-7 1 76,0-2 0,-1 0 0,1-2 0,-1-1 1,-17-1-77,36 0 9,1-2 0,-1 1-1,0-1 1,0 0 0,0 0-9,6 0 32,0 1 1,0 0-1,0 0 0,0-1 0,-1 1 0,1-1 0,0 1 0,0-1 0,0 1 0,0-1 1,1 0-1,-1 1 0,0-1 0,0 0 0,0 0 0,0 0 0,1 0 0,-1 0 0,0 0 1,1 0-1,-1 0 0,1 0 0,-1 0 0,1 0 0,0 0 0,-1 0 0,1 0 1,0 0-1,0 0 0,0 0 0,0-1-32,2-9 341</inkml:trace>
  <inkml:trace contextRef="#ctx0" brushRef="#br0" timeOffset="4245.769">4688 298 4985,'2'-1'208,"-1"-1"1,0 0-1,0 1 0,0-1 0,0 0 1,0 0-1,0 0 0,0 0 0,0 0 1,-1 0-1,1 0 0,-1-1 0,0 1 1,1 0-1,-1 0 0,0 0 0,0-1-208,-1 0 262,-1 0 0,1 1-1,0-1 1,-1 0 0,1 1-1,-1-1 1,0 1 0,0 0-1,0-1 1,0 1 0,0 0-1,-2-1-261,-4-5 613,-1 0-1,0 0 1,-1 1-1,1 0 1,-1 1-1,-1 0 0,-8-3-612,14 7 76,0 0-1,-1 0 0,1 1 0,-1 0 0,1 0 0,-1 0 0,1 1 0,-1 0 0,0 0 0,1 0 0,-1 1 1,1 0-1,-1 0 0,1 0 0,-1 0 0,1 1 0,-4 2-75,-1 1 23,1 0-1,-1 1 1,1 1 0,0-1-1,1 1 1,-1 1 0,1 0 0,1 0-1,0 0 1,0 1 0,0 0-1,1 0 1,1 1 0,-1 0-1,2 0 1,-3 7-23,2-5 2,0 1-1,1 0 1,1 0 0,0 1-1,1-1 1,0 1-1,1-1 1,1 1 0,0-1-1,1 1 1,0-1-1,1 1 1,3 7-2,-3-15 4,0 0 0,0 0-1,1 0 1,0 0 0,0 0 0,0-1 0,1 0-1,-1 0 1,2 0 0,-1 0 0,0 0 0,1-1-1,0 0 1,0 0 0,0 0 0,0 0 0,1-1-1,0 0 1,-1 0 0,1-1 0,3 1-4,3 1 13,1 0 0,-1-1-1,1-1 1,0 0 0,0-1 0,0 0 0,0-1-1,0-1 1,0 0 0,2-1-13,-9 1 11,-1 0-1,1 0 1,0-1-1,0 0 1,-1 0 0,1 0-1,-1-1 1,0 0-1,0 0 1,0 0-1,0 0 1,0-1-1,-1 0 1,1 0 0,-1 0-1,0-1 1,0 1-1,1-4-10,-1 1 13,0 0-1,0 0 1,-1 0-1,0 0 0,-1-1 1,0 1-1,0-1 1,0 0-1,-1 1 1,0-1-1,0 0 0,-1 0 1,0 0-1,-1-3-12,-7-44 94,-11-42-94,3 10-227,20 117 210,1 0-1,1-1 1,2 0 0,0 0-1,3 0 1,7 14 17,-12-31-8,0 0 1,1-1-1,1 0 1,0 0-1,0 0 1,1-1-1,0-1 1,1 1-1,6 3 8,15 11 193,2-2 0,21 10-193,-45-26 126,36 21 142</inkml:trace>
  <inkml:trace contextRef="#ctx0" brushRef="#br0" timeOffset="4968.418">5232 268 6569,'-23'-27'2689,"-25"-20"-2689,48 46 73,-1 0 0,0 0 0,0 1 0,0-1 0,0 0 0,0 1 0,0-1 0,0 0 0,0 1-1,0 0 1,0-1 0,0 1 0,-1-1 0,1 1 0,0 0 0,0 0 0,0 0 0,0 0 0,-1 0 0,1 0 0,0 0 0,0 0 0,0 0-73,-1 1 69,1 0 0,0-1 0,1 1 0,-1 0 0,0-1 0,0 1 0,0 0 0,0 0 0,1 0 0,-1 0 0,0 0 0,1 0 0,-1 0 0,0 0 0,1 0 0,-1 0 0,1 0 0,0 1-69,-2 3 174,1 0 0,0 0-1,0 0 1,1 0 0,-1 1 0,1-1-1,0 0 1,1 1-174,4 17 383,1-1-1,1 0 1,2 0-1,0-1 1,1 0-1,8 11-382,12 28 492,-27-53-440,0 0-1,-1 0 0,0 0 0,0 0 0,0 0 0,-1 0 0,0 1-51,-1-5 19,1-1 0,-1 0 1,0 0-1,0 1 0,-1-1 1,1 0-1,0 1 0,-1-1 1,1 0-1,-1 0 0,0 0 1,0 0-1,0 0 1,0 1-1,0-1 0,0-1 1,0 1-1,-1 0 0,1 0 1,-1 0-1,1-1 0,-1 1 1,0-1-1,0 1-19,2-2 8,0 0-1,-1 0 1,1 0-1,0 1 1,-1-1 0,1 0-1,0 0 1,-1 0-1,1 0 1,0 0 0,-1 0-1,1 0 1,0 0-1,-1 0 1,1 0 0,-1 0-1,1 0 1,0 0-1,-1 0 1,1 0 0,0 0-1,-1-1 1,1 1-1,0 0 1,-1 0 0,1 0-1,0 0 1,-1-1-1,1 1 1,0 0 0,0 0-1,-1-1 1,1 1 0,0 0-1,0-1 1,-1 1-1,1 0 1,0-1 0,0 1-1,0 0 1,0-1-1,0 1 1,-1 0 0,1-1-1,0 1 1,0 0-1,0-1 1,0 1 0,0 0-1,0-1 1,0 1-1,0 0 1,0-1 0,0 1-8,-1-26 122,1 24-100,2-33 69,1 1 0,9-32-91,-1 0 26,-9 48-18,2-9 3,1-1 0,4-11-11,-8 32-1,1 1 1,0 0 0,1 0 0,-1 0 0,1 0 0,0 1 0,1-1 0,-1 1 0,1 0 0,0 0 0,1 0 0,-1 0 0,1 1 0,-1 1 4,0 1 1,0-1-1,0 1 0,1 1 1,-1-1-1,1 0 0,-1 1 0,1 0 1,-1 0-1,1 1 0,0-1 0,-1 1 1,1 0-1,0 0 0,-1 0 1,1 1-1,0 0 0,-1 0 0,1 0 1,0 0-5,8 3-410,1 1 1,-1 0-1,1 1 1,-2 1-1,12 6 410,13 12-1036</inkml:trace>
  <inkml:trace contextRef="#ctx0" brushRef="#br0" timeOffset="5598.298">5868 82 6489,'-4'-1'428,"-17"-2"3454,20 3-3764,0 1 0,0-1 0,1 0 0,-1 1 0,0-1 0,0 1 0,1-1 0,-1 1 0,1-1 0,-1 1 0,0-1 0,1 1 0,-1 0 0,1-1 0,0 1 0,-1 0 0,1-1 0,-1 1 0,1 0 0,0 0 0,-1 0-1,1-1 1,0 1 0,0 0 0,0 0 0,0 0 0,0 0-118,-1 10 304,0 0 1,1 1-1,0-1 0,1 0 0,0 0 0,1 0 0,0 0 0,1 0 0,0 0 0,2 2-304,9 24 263,1 0-1,7 6-262,-1-2 92,24 35-92,-34-61 485,-1 0 0,2-1 0,0 0 0,1-1 0,0 0 0,8 4-485,4 1 1085</inkml:trace>
  <inkml:trace contextRef="#ctx0" brushRef="#br0" timeOffset="5971.606">6323 19 7122,'3'-13'2304,"-3"8"-874,-2 7 405,-27 52-163,8-17-1174,-23 59 664,5 2 0,-14 59-1162,-3 6 364,50-145-357,-44 117 441,-31 140-448,79-267-328,1 1 0,0-1 0,0 1 0,1 8 328,8 29-633</inkml:trace>
  <inkml:trace contextRef="#ctx0" brushRef="#br0" timeOffset="7417.872">227 1166 2577,'-53'19'1756,"51"-19"-1532,0 1 0,0-1 0,0 1 0,0-1 0,0 0 0,0 0 0,0 0 0,0 0 0,0 0 0,0-1 0,0 1 0,0 0-224,-8-2 3197,76 4 602,16 0-3485,-39-5 78,0-1 1,25-8-393,27-3 275,109-4 185,1 9-460,208 5 113,49-2-16,-270 1-9,96-4 102,-87 1-82,230-19 38,-187 4 127,98-13 149,-29 1-248,32-6-87,-85 6-5,189 1-82,266 26 62,-519 15-44,-59-1 34,0-6-1,47-9-51,-140 3-2947,-18-5 1475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4:50.6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498 197 3849,'1'-24'815,"-1"18"-390,1-1 0,-1 0 0,-1 1 0,1-1 0,-1 1 0,0-1 0,0 0-425,0 6 184,1-1 0,-1 1 0,1-1 0,-1 1 0,0 0 0,0-1 0,1 1 0,-1 0 0,0-1 0,0 1 0,0 0 0,0 0 0,-1 0 0,1 0 0,0 0 0,0 0 1,-1 0-1,0 0-184,-2-1 283,0 0 1,0 0 0,0 1 0,0 0 0,0 0 0,0 0 0,-2 0-284,-8 0 686,-1 0 0,1 0 1,-12 3-687,9-1 184,0 2 0,1 0 1,-1 1-1,1 0 0,0 2 1,1 0-1,-1 0 0,1 2 1,0 0-1,1 0 0,0 2 1,-1 0-185,-5 6 59,0 1 1,2 1-1,0 0 1,1 1-1,1 1 1,1 1-1,-7 11-59,18-26 6,0 1 0,1 0 0,0 0 0,0 0 0,0 5-6,2-10-1,0 1 0,0 0 0,1 0 1,-1 0-1,1 0 0,0 0 0,0 0 1,0 0-1,0 0 0,1 0 0,-1 0 1,1 0-1,0 0 0,0 0 1,-1-1 0,1-1 0,0 0 0,0 0 0,0 0 0,0 0 0,0 0 0,0 0 1,0 0-1,0-1 0,0 1 0,1 0 0,-1 0 0,0-1 0,0 1 0,1-1 0,-1 1 0,0-1 0,1 0 0,28 6 13,-19-4-4,68 11 65,16-1-74,-34-6 19,-2 3 0,47 14-19,-93-20 2,-1 1 0,1 1-1,-1 0 1,0 0 0,-1 1 0,1 1 0,-1 0 0,7 7-2,-14-11 4,0 0 1,-1 1-1,1 0 0,-1-1 1,0 1-1,0 0 1,0 1-1,-1-1 1,0 0-1,0 1 0,0-1 1,0 1-1,0 0 1,-1 0-1,0 0 1,0-1-1,-1 1 1,1 0-1,-1 0 0,0 0 1,0 0-1,-1 0 1,1 0-1,-2 3-4,-1 4 49,-1-1 0,0-1-1,0 1 1,-1-1 0,-1 1-1,0-2 1,0 1 0,-1-1-1,0 0 1,-1 0 0,0 0-1,-5 4-48,-21 16 281,-1 0 0,-22 12-281,40-29 10,0-2 0,0 0 1,-1 0-1,0-2 0,0 0 1,-1-1-1,0-1 0,0-1 1,-1-1-1,1 0 0,-1-2 0,0 0 1,0-1-1,0-1 0,-15-2-10,4-7-609,30 9 537,-1-1 0,1 1 0,0-1 0,0 1-1,0-1 1,0 1 0,0-1 0,1 0 0,-1 1-1,0-1 1,0 0 0,0 0 0,0 0 0,1 0 0,-1 1-1,0-1 1,1 0 0,-1 0 0,1 0 0,-1 0-1,1-1 1,0 1 0,-1 0 0,1 0 0,0 0 72,9-14-617</inkml:trace>
  <inkml:trace contextRef="#ctx0" brushRef="#br0" timeOffset="599.383">1176 220 9130,'-1'-8'1810,"-5"-27"2868,6 35-4618,0 0-1,0-1 1,0 1 0,-1 0 0,1-1 0,0 1-1,0 0 1,0-1 0,0 1 0,-1 0 0,1 0-1,0-1 1,0 1 0,-1 0 0,1 0-1,0-1 1,0 1 0,-1 0 0,1 0 0,0 0-1,-1-1 1,1 1 0,0 0 0,-1 0-1,1 0 1,0 0 0,-1 0 0,1 0 0,0 0-60,-1 0 72,0 1 0,0-1 0,0 1 1,0-1-1,0 1 0,1-1 0,-1 1 1,0 0-1,1-1 0,-1 1 0,0 0 1,1 0-1,-1 0 0,1-1 0,-1 1 1,1 0-1,-1 0-72,-28 53 389,2 2 0,2 1 0,3 0 0,2 2-389,-62 240 137,81-294-127,-20 100 54,12-52 53,-4 7-117,9-51 14,2-16-33,3-22-41,8-27-9,3 0 1,17-45 68,-2 4-23,29-161 20,-27 117 309,31-88-306,-50 208 263,-10 21-260,0 0 1,0 0 0,0 0 0,0-1 0,0 1 0,0 0 0,1 0 0,-1 0-1,0 0 1,0 0 0,0 0 0,0 0 0,0 0 0,1 0 0,-1 0 0,0 0-1,0 0 1,0 0 0,0 0 0,0 0 0,1 0 0,-1 0 0,0 0 0,0 0-1,0 0 1,0 0 0,0 0 0,1 0 0,-1 0 0,0 0 0,0 0 0,0 0-1,0 0 1,0 1 0,1-1 0,-1 0 0,0 0 0,0 0 0,0 0 0,0 0 0,0 0-1,0 0 1,0 1 0,0-1 0,0 0 0,1 0 0,-1 0 0,0 0 0,0 0-1,0 1 1,0-1 0,0 0 0,0 0 0,0 0 0,0 0-4,6 39 214,-4-23-235,13 92 83,6 0 0,4-2 0,15 34-62,-13-60 110,-2 9-110,-18-58-167,-1 0 1,-2 1-1,-1 0 0,0 15 167,-3-3-634,0-8 272</inkml:trace>
  <inkml:trace contextRef="#ctx0" brushRef="#br0" timeOffset="944.198">900 741 9786,'-26'10'4329,"11"5"-2369,8-4-263,29-5-705,11 0-336,24-13-232,11-7-96,-1-7-592,0 1 376,-9 8-200</inkml:trace>
  <inkml:trace contextRef="#ctx0" brushRef="#br0" timeOffset="1297.889">1762 251 9082,'-16'-8'2480,"-24"-12"1400,37 18-3532,0 0 0,0 0 1,1 1-1,-1-2 0,1 1 1,-1 0-1,1 0 0,0-1 1,0 1-1,0-1 0,0 0-348,2 2 47,-1 1 0,1-1 0,0 1-1,0-1 1,1 0 0,-1 1-1,0-1 1,0 1 0,0-1-1,0 1 1,0-1 0,0 1-1,1-1 1,-1 1 0,0-1 0,0 1-1,1-1 1,-1 1 0,0 0-1,1-1 1,-1 1 0,1-1-1,-1 1 1,0 0 0,1-1-1,-1 1 1,1 0 0,-1 0 0,1-1-1,-1 1 1,1 0 0,-1 0-1,1 0 1,-1 0 0,1-1-1,-1 1 1,1 0 0,0 0-1,0 0-46,23-5 375,31 2-4,0 2 1,20 4-372,22-1 99,17-1-242,0-6 0,33-9 143,-128 12-286,1 2-1,-1 0 1,4 1 286,-6-1 1152,8 2-489</inkml:trace>
  <inkml:trace contextRef="#ctx0" brushRef="#br0" timeOffset="1637.135">2151 295 7442,'-22'4'2875,"11"-2"-1495,-1 0 0,1 1 0,0 0 0,-1 1 0,-7 4-1380,16-7 159,1 1-1,-1-1 0,1 1 1,-1 0-1,1-1 0,0 1 1,0 0-1,0 1 0,0-1 0,0 0 1,0 0-1,0 1 0,1-1 1,-1 1-1,1 0 0,0-1 1,0 1-1,0 0 0,0 0 1,0 0-1,1 0 0,-1 0 1,1-1-1,0 1 0,0 1-158,1 16 257,1 0-1,1 0 0,1 0 1,0 0-1,2 0 0,3 6-256,14 60 295,-12-17-16,-4-1 0,-3 1 0,-3 21-279,-1-70 1711,-1-17-797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51:04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251 98 5801,'-8'-11'2404,"5"6"-1415,-1-1 1,0 1-1,0 0 0,0 0 1,-1 1-1,1-1 0,-1 1 0,-5-3-989,10 8 104,-1 0-1,1 0 0,0 0 0,-1 0 0,1 1 0,0-1 0,0 0 1,0 0-1,0 0 0,0 1 0,0-1 0,0 0 0,0 0 0,0 0 0,0 1-103,5 26 420,1 0 0,1 0 0,5 14-420,12 45 302,3 73 236,-3 44-538,0-2 36,-22-187-1274,1-1-1,0 1 1,3 7 1238,-1-13-1068</inkml:trace>
  <inkml:trace contextRef="#ctx0" brushRef="#br0" timeOffset="358.945">50 510 5889,'-32'0'3241,"21"-6"-312,4 8-777,16 1-632,3 1-135,17-4-489,13-4-176,17-8-344,11 0-128,2-1-80,3 3-144,-12 2 8</inkml:trace>
  <inkml:trace contextRef="#ctx0" brushRef="#br0" timeOffset="1018.338">632 72 5129,'-4'-19'1985,"3"14"-1463,0 1 0,0 0 0,0 0 0,1-1 0,-1 1 0,1 0 0,0-1 0,0 1 0,1-4-522,2 2 1240,-1 7 164,-2 15 660,-3 63-1309,3 0 1,4 0-1,6 24-755,0 20 195,11 166 61,-19-270-199,1 1-1,1-1 0,1 0 0,1 0 1,0-1-1,3 5-56,-9-23 3,0 0 1,0 0-1,0 0 1,0 0-1,0 0 1,0 0-1,0 1 1,0-1-1,0 0 0,0 0 1,0 0-1,0 0 1,0 0-1,1 0 1,-1 0-1,0 1 1,0-1-1,0 0 1,0 0-1,0 0 1,0 0-1,0 0 0,0 0 1,0 0-1,0 0 1,0 0-1,0 0 1,0 1-1,1-1 1,-1 0-1,0 0 1,0 0-1,0 0 1,0 0-1,0 0 0,0 0 1,0 0-1,1 0 1,-1 0-1,0 0 1,0 0-1,0 0 1,0 0-1,0 0 1,0 0-1,0 0 1,1 0-1,-1 0 0,0 0 1,0 0-1,0 0 1,0 0-1,0 0 1,0 0-1,0 0 1,0 0-1,1-1 1,-1 1-1,0 0 0,0 0-3,3-11 146,1-23 79,-3 31-203,-1 3-21,2-38 43,3 1 0,1 0 0,2 1 0,5-13-44,-10 39 1,0 0-1,1 1 0,0 0 0,0 0 0,1 0 1,1 1-1,-1-1 0,1 1 0,1 1 1,0-1-1,0 1 0,0 0 0,1 0 0,0 1 1,0 0-1,0 1 0,1 0 0,6-3 0,-12 7 0,-1 0 0,1 0 0,0 0-1,0 0 1,0 1 0,-1-1 0,1 1-1,0 0 1,0 0 0,0 0 0,0 0-1,0 0 1,-1 1 0,1-1 0,0 1-1,0 0 1,0 0 0,0 0 0,2 1-2,-1 1 1,1 0-1,-1 0 1,0 0-1,0 0 1,0 0 0,0 1-1,0 0 1,2 4 1,3 4-3,0 1 1,-1 1-1,0-1 1,-2 1 0,1 1-1,0 5 3,17 55 227,-1 17-227,4 10-2699,-23-84-1170,-5-5 1793</inkml:trace>
  <inkml:trace contextRef="#ctx0" brushRef="#br0" timeOffset="1434.111">1299 656 5641,'-1'-12'1221,"-2"-11"3965,6 26-4938,0 0 0,0-1 1,0 0-1,0 1 0,1-1 0,-1 0 1,1-1-1,-1 1 0,1-1 0,0 1 1,0-1-1,0 0 0,0-1 0,-1 1 1,1-1-1,0 1 0,0-1 0,0 0 1,0-1-1,0 1 0,0-1 0,0 0 0,0 0 1,0 0-1,1 0-248,10-4 208,-1 0 0,1-1 0,-1-1 0,0 0-1,11-8-207,-22 13 13,0 0 0,0 0 0,0-1 0,0 1 0,0-1 0,0 0 0,-1 0 0,1 0 0,-1 0 0,0 0 0,0-1 0,0 1 0,0 0 0,0-1 0,-1 0 0,0 1 0,0-1 0,0 0 0,0 0 0,0 0 0,-1 0-1,0 1 1,0-1 0,0-3-13,-1 1 6,0 0-1,0 0 0,0 0 0,-1 0 1,0 0-1,0 0 0,-1 1 0,0-1 1,0 1-1,0 0 0,0-1 0,-1 1 0,0 1 1,0-1-1,-2-1-5,4 4 0,0-1 0,-1 1 0,0 0-1,1 0 1,-1 0 0,0 0 0,0 0 0,0 1 0,-1-1 0,1 1 0,0 0-1,0 0 1,-1 0 0,1 0 0,-1 0 0,1 1 0,-1 0 0,1-1 0,0 2-1,-1-1 1,1 0 0,-1 0 0,1 1 0,-1 0 0,1 0 0,0 0 0,-1 0 0,1 0-1,0 1 1,0 0 0,0-1 0,0 1 0,0 0 0,-2 2 0,-4 4-2,0 0 1,0 0 0,1 1 0,0 0-1,1 0 1,0 1 0,0 0-1,1 0 1,-4 10 1,0 2 12,1 1-1,1 0 1,1 0 0,1 0-1,1 1 1,1 0 0,1 0-1,1 0 1,1 0 0,2 1-1,0-1 1,2 7-12,-2-25 30,1 0 0,0 1 0,0-1 0,0 0 0,1 0 0,0-1 0,0 1 0,0 0 0,1-1 0,0 0 0,0 0 0,0 0 0,5 3-30,-2-1 15,2-1 0,-1 0 1,1 0-1,0-1 0,0 0 1,0-1-1,1 1 0,2-1-15,18 5 699,1-2-1,0-1 0,0-1 0,0-2 0,7 0-698,37 0 1267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51:01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1245 3961,'-40'84'2020,"38"-81"-1759,1 0 0,0 0-1,0-1 1,0 1 0,0 0 0,1 0-1,-1 0 1,1 0 0,0 0-1,0 0 1,0 2-261,0-4 114,0 0 0,0 0 1,1 0-1,-1 0 0,0-1 0,1 1 0,-1 0 0,0 0 1,1-1-1,-1 1 0,1 0 0,-1-1 0,1 1 0,-1 0 0,1-1 1,0 1-1,-1-1 0,1 1 0,0-1 0,-1 1 0,1-1 1,0 0-1,0 1 0,0-1-114,1 1 204,1-1 0,-1 1 1,1-1-1,0 0 0,-1 0 0,1 0 1,-1 0-1,1-1 0,0 1 0,-1-1 0,1 1 1,-1-1-1,1 0 0,-1 0 0,1 0-204,4-3 221,0-1 0,-1 1-1,0-1 1,0 0-1,-1 0 1,1-1 0,-1 0-1,0 0 1,1-3-221,6-8 395,0-1 0,6-15-395,-11 17 74,-1 0 0,0-1 1,-1 0-1,0 0 0,-2 0 1,0-1-1,-1 1 0,-1-1 0,0 0 1,-2-9-75,-3-32 38,-3-1 1,-8-26-39,6 41 28,2 5-20,-41-273 25,40 240-29,4-1 1,3 0 0,4-17-5,-3 82 0,1-1 0,0 1 0,1-1 0,0 1 1,0 0-1,1 0 0,1 0 0,-1 0 1,5-6-1,-6 12-3,0-1 1,1 1-1,-1 0 1,1 0 0,0 0-1,0 1 1,0-1-1,0 1 1,0 0-1,0-1 1,1 2 0,-1-1-1,1 0 1,-1 1-1,1-1 1,0 1 0,0 0-1,0 0 1,0 0-1,-1 1 1,1 0-1,0-1 1,0 1 0,2 1 2,-1-1-73,0 1 1,0-1 0,0 1-1,0 0 1,0 1 0,0-1 0,0 1-1,0 0 1,-1 1 0,1-1-1,-1 1 1,1 0 0,-1 0 0,0 0-1,0 0 1,3 4 72,2 3-800,0 1 0,0 0 0,-2 1 1,1-1-1,5 13 800,22 53-1749</inkml:trace>
  <inkml:trace contextRef="#ctx0" brushRef="#br0" timeOffset="367.957">34 871 7250,'-25'14'3200,"16"-9"-1423,12 5-313,18 0-184,10-10-128,11 0-295,5-6-169,23-3-304,6 3-120,5-1 16,-3 0-128,-13 6-688,-11-5 464</inkml:trace>
  <inkml:trace contextRef="#ctx0" brushRef="#br0" timeOffset="1108.915">957 826 4705,'20'-43'2519,"-19"42"-2427,-1 0 0,0 0-1,0 0 1,0 1 0,0-1-1,0 0 1,0 0 0,0 1-1,0-1 1,0 0 0,0 0-1,0 1 1,-1-1 0,1 0-1,0 0 1,0 1 0,-1-1 0,1 0-1,-1 1 1,1-1 0,-1 0-1,1 1 1,-1-1 0,1 0-1,-1 1 1,1-1 0,-1 1-1,1-1 1,-1 1 0,0 0-1,0-1 1,1 1 0,-1 0-1,0-1 1,0 1-92,-24-4 2051,18 5-1878,0 0-1,0 0 1,1 1-1,-1 0 1,1 1-1,0-1 1,-1 1-1,1 0 1,1 1-1,-1-1 1,0 1-1,1 1 1,0-1-1,0 1 1,0-1-1,0 2 1,1-1 0,0 0-1,-2 4-172,-6 8 123,1 1-1,0 1 1,1 0 0,2 0-1,-5 13-122,8-17 31,0 0-1,1 0 0,0 0 0,2 0 1,0 1-1,0-1 0,1 13-30,1-23 25,1 1 0,-1-1 0,1 1 0,0-1 0,0 1 0,1-1 0,0 0 0,0 0 0,0 1 0,0-1 0,1 0 0,0-1 0,0 1 0,0-1 0,1 1 0,-1-1 0,1 0 0,0 0 0,0 0 0,1-1 0,-1 1 0,1-1 0,1 0-25,2 2 27,0-2-1,1 1 1,0-1-1,0 0 1,0-1-1,0 0 0,0-1 1,1 0-1,-1 0 1,0-1-1,1 0 1,-1 0-1,0-1 0,0-1 1,1 1-1,-1-2 1,0 1-1,-1-1 1,1 0-1,0-1 1,-1 0-1,2-2-26,-3 3 6,-1-1-1,0 0 1,0 0-1,-1-1 1,1 1-1,-1-1 1,0-1-1,0 1 1,-1-1 0,1 1-1,-1-1 1,-1 0-1,1-1 1,-1 1-1,0-1 1,0 1-1,-1-1 1,0 0 0,0 0-1,-1 0 1,0 0-1,0 0 1,0-1-1,-1 1 1,0 0-1,-1 0 1,0 0 0,0 0-1,0-2-5,-3-4-2,1 1 0,-2 0 1,1 0-1,-2 1 0,0-1 0,0 1 0,-1 0 0,0 1 0,-1 0 0,-1-2 2,5 7-148,-1-1 0,0 1 0,-1 0 0,1 0-1,-1 1 1,0-1 0,0 1 0,-1 0 0,1 1 0,-1 0-1,1 0 1,-1 0 0,0 1 0,0 0 0,0 0-1,-1 1 1,-6-1 148,-19 5-748</inkml:trace>
  <inkml:trace contextRef="#ctx0" brushRef="#br0" timeOffset="1549.158">1341 773 7250,'7'7'1360,"-4"-5"-1061,-1 0-1,0 0 0,0 0 0,0 0 0,0 0 1,0 1-1,-1-1 0,1 1 0,-1-1 1,1 1-1,-1-1 0,0 1 0,0 0 0,0 1-298,4 27 729,-1 1 0,-2 1-729,1 7 803,4 22-803,-4-50 138,-1 0-1,2 0 0,-1 0 1,2 0-1,-1-1 0,2 0 0,0 2-137,0-3 146,-2-5-2,-1 1 0,1-1 0,-2 1 0,1 0 0,-1 0 0,0 0 0,0 0 0,1 4-144,-3-10 22,0 0 0,0 1 1,0-1-1,0 0 0,0 1 0,0-1 0,0 0 1,0 0-1,0 1 0,0-1 0,0 0 0,0 1 1,0-1-1,0 0 0,0 1 0,0-1 0,0 0 1,0 1-1,0-1 0,0 0 0,-1 1 0,1-1 1,0 0-1,0 0 0,0 1 0,-1-1 0,1 0 1,0 0-1,0 1 0,-1-1 0,1 0 0,0 0 1,0 0-1,-1 0-22,-9-3 479,7 1-418,1 0 1,0 0-1,0 0 1,0 0-1,0 0 1,0 0-1,0 0 1,1 0-1,-2-3-61,0-3 60,0-1 0,1 1 0,0-1 0,0 0 0,1 0 0,0 0-1,1 0 1,0 0 0,0 0 0,1 0 0,0 0 0,0 0 0,2-2-60,0-2 28,1 1 0,1 0-1,0 1 1,0-1 0,1 1 0,0 0 0,1 0 0,1 1-1,3-4-27,-2 3-10,1 1 0,0 0-1,0 1 1,1 0 0,0 1-1,1 0 1,-1 0 0,9-3 10,-10 7-20,-1 0-1,1 0 1,0 1 0,-1 0 0,1 1 0,1 0 0,-1 0 0,0 1 0,0 1 0,1 0 0,5 0 20,29 8-102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51:16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50 697 5977,'-19'-12'5165,"3"-2"-4329,8 7-22,2-2 1244,10 4-1247,10 3-198,-14 2-549,115-1 2419,-49 2-1204,47-6-1279,-35-5 86,-37 3-381,1 3 1,0 1 0,0 2-1,8 2 295,-30 3-564</inkml:trace>
  <inkml:trace contextRef="#ctx0" brushRef="#br0" timeOffset="539.577">1184 253 7490,'-5'-11'1466,"-6"-7"3994,9 21-3208,5 15-1398,28 127 1853,8 4-2707,-8-34 473,-22-80-402,4 12 22,-3 0 0,1 19-93,-7-42-329,-4-23 268,0 0 1,0 0-1,1 0 1,-1 0-1,0 0 1,0 1-1,1-1 1,-1 0-1,1 0 1,-1 0-1,1 0 1,-1 0-1,1 0 1,0-1-1,-1 1 1,2 1 60,0-7-290</inkml:trace>
  <inkml:trace contextRef="#ctx0" brushRef="#br0" timeOffset="987.545">1090 161 8322,'1'-6'525,"0"0"1,1 0-1,0 0 1,0 1-1,0-1 1,1 1-1,0-1 0,0 1 1,0 0-1,1 0 1,0 0-1,0 1 1,0-1-526,3-1 282,0 0 0,1 0 0,0 0 0,-1 1 0,2 0 0,-1 1 0,1-1 0,0 2-282,13-5 115,1 0 0,0 2 0,0 1 0,0 1 0,1 1 0,7 1-115,13-1 103,0 3 0,-1 1 0,10 3-103,-33-2 13,1 1 0,-1 2 0,0 0 0,-1 1 0,0 1 0,0 0 0,0 2 0,0 0-13,2 4 5,0 1 0,-1 1 1,-1 0-1,0 2 0,-1 0 0,-1 1 1,-1 1-1,0 0 0,-1 1 0,-2 1 0,0 0 1,-1 1-1,-1 0 0,-1 1 0,-1 0 1,-1 1-1,-1 0 0,-1 0 0,-1 0 1,-1 1-1,-1 0 0,-2 0 0,0-1 0,-2 1 1,-1 9-6,0-21 37,-1 1 0,0-1-1,-1 0 1,-1 0 0,1 0 0,-2-1 0,0 1 0,-1-1 0,0-1 0,0 1 0,-1-1 0,-5 4-37,-9 9 138,0-1-1,-1-1 1,-2-1-1,-19 13-137,26-21 38,0-2 1,0 0-1,-1 0 0,0-2 0,-1 0 0,-8 1-38,19-7 9,0 0 0,0-1 0,0 0 0,0-1 0,0 0 0,-1-1 0,1 0-1,0 0 1,-1-1 0,1 0 0,0 0 0,0-1 0,0-1 0,0 1 0,-7-4-9,6 1-115,0-1 0,0 0-1,0 0 1,1-1 0,0 0 0,1 0 0,-1-1 0,1 0-1,1-1 1,0 0 0,-4-6 115,4 1-376</inkml:trace>
  <inkml:trace contextRef="#ctx0" brushRef="#br0" timeOffset="1802.186">2624 590 5849,'0'-8'1195,"-1"0"-1,0 0 0,0 0 0,-1 0 1,-1-2-1195,1 2 504,-1 0 0,0 0 1,-1 0-1,1 1 0,-2-1 1,1 1-1,-1 0 0,-1-1-504,3 5 139,-1-1 0,1 1-1,-1 0 1,0 0 0,0 1-1,0-1 1,-1 1 0,1 0 0,0 0-1,-1 0 1,0 0 0,1 1-1,-1 0 1,0 0 0,-3 0-139,1 0 64,0 1 1,0-1 0,0 2-1,0-1 1,0 1 0,0 0 0,0 0-1,1 1 1,-1 0 0,-5 2-65,1 1 17,0 1 0,0 0 1,1 1-1,0 0 1,0 1-1,1 0 0,0 0 1,1 1-1,0 0 1,0 0-1,0 1 0,2 0 1,-1 1-1,1-1 0,0 1 1,1 0-1,1 1 1,-3 7-18,5-11 3,0 0 1,0 1 0,0-1 0,1 0-1,0 1 1,1-1 0,0 1 0,0-1 0,1 0-1,0 1 1,1-1 0,0 0 0,0 1-1,0-1 1,1 0 0,0-1 0,1 1-1,0 0 1,0-1 0,1 0 0,-1 0 0,2 0-1,-1-1 1,1 0 0,0 0 0,0 0-1,1 0-3,-1-1 8,1-1-1,-1 0 1,0-1-1,1 0 1,0 0-1,0 0 1,0-1-1,0 0 1,0 0-1,0-1 1,1 0-1,-1 0 1,0-1-1,1 0 1,-1 0-1,0-1 1,4 0-8,-1-1 10,0 0 1,0 0-1,0-1 0,0 0 1,0-1-1,-1 0 1,0 0-1,0-1 0,0-1 1,0 1-1,-1-2 0,1 0-10,-4 2 5,0-1-1,0 0 0,0 0 0,-1 0 1,0 0-1,-1-1 0,1 0 0,-1 0 0,0 0 1,-1 0-1,0 0 0,0 0 0,0-1 1,-1 1-1,0-1 0,-1 1 0,0-1 1,0 1-1,-1-5-4,0-11 7,-2 1 0,-1 1-1,0-1 1,-2 0 0,-7-17-7,3 16-9,10 35 4,9 35 19,-2-25-2,2 0-1,0-1 1,1 0-1,1 0 1,1-1-1,0 0 1,2-1 0,0-1-1,3 2-11,-9-12-77,-1-1-1,2 1 0,-1-1 1,1-1-1,0 0 0,0 0 1,0-1-1,1 0 0,3 1 78,20 6-261</inkml:trace>
  <inkml:trace contextRef="#ctx0" brushRef="#br0" timeOffset="2191.605">3013 542 6913,'0'-1'175,"-1"1"0,1 0 0,-1 0 0,0 0 0,1 0 0,-1 0 0,1 0 0,-1 0 0,0 0 0,1 0 0,-1 0 0,1 0 0,-1 0 0,1 0 0,-1 0 0,0 0 0,1 1-1,-1-1 1,1 0 0,-1 0 0,1 1 0,-1-1 0,1 0 0,-1 1 0,1-1 0,0 1 0,-1-1 0,1 0 0,-1 1 0,1-1 0,0 1-175,-1 0 183,1 1 1,-1 0-1,1-1 1,-1 1-1,1-1 1,0 1-1,0-1 1,0 1-1,0 0 1,0-1-1,0 1 1,1 0-184,1 10 284,1 0 1,1 0 0,2 5-285,-4-9 485,23 51 563,-18-45-845,-1 0-1,0 0 0,-1 1 1,-1 0-1,0 0 1,-1 0-1,0 0 0,-1 4-202,-17-67 1661,12 31-1594,-5-18 58,2-1 0,0-34-125,5 61 2,1 0 1,0 0-1,1 0 0,0 0 1,0 0-1,1 0 0,0 1 0,1-1 1,0 0-1,0 1 0,0 0 1,2-1-1,-1 1 0,2-1-2,-3 5-4,1-1-1,0 1 1,0 0 0,1 1-1,-1-1 1,1 1 0,0-1-1,0 1 1,0 1 0,0-1-1,0 1 1,0 0 0,1 0-1,0 0 1,-1 1 0,1 0-1,3 0 5,12-1 483,0 1-1,0 1 1,-1 1 0,5 1-483,-11-1 694,52 4 429</inkml:trace>
  <inkml:trace contextRef="#ctx0" brushRef="#br0" timeOffset="3281.969">3662 575 5201,'-7'-45'984,"-6"-47"2529,13 91-3325,0-2 187,-1 0 0,1 0 0,0 0 0,0 0-1,0 0 1,0 0 0,0 0 0,1 0 0,-1 0 0,1 0-1,0 1 1,0-1 0,0 0 0,1-2-375,-2 5 37,0 0 0,0 0 0,0-1 0,1 1-1,-1 0 1,0 0 0,0 0 0,0 0 0,1 0 0,-1 0 0,0 0 0,0 0 0,0 0 0,0-1 0,1 1-1,-1 0 1,0 0 0,0 0 0,0 0 0,1 0 0,-1 0 0,0 0 0,0 0 0,0 0 0,1 1 0,-1-1-1,0 0 1,0 0 0,0 0 0,1 0 0,-1 0 0,0 0 0,0 0 0,0 0 0,0 0 0,1 1-1,-1-1 1,0 0-37,7 10 570,1 13-94,14 59 204,-5 1-1,-2 0 1,-5 1-1,-2 6-679,-8-89 3,0-1 0,0 0 0,0 1 0,0-1 0,0 0 0,0 1 0,0-1 0,0 0 0,0 1 0,0-1 0,0 0 0,0 0 0,0 1 0,1-1 0,-1 0 0,0 0 0,0 1 0,0-1 0,1 0 0,-1 0 0,0 1 0,0-1 0,0 0 0,1 0 0,-1 0 0,0 0 0,0 1 1,1-1-1,-1 0 0,0 0 0,1 0 0,-1 0 0,0 0 0,1 0 0,-1 0 0,0 0 0,0 0 0,1 0 0,-1 0 0,0 0 0,1 0 0,-1 0 0,0 0 0,1 0 0,-1 0 0,0 0 0,0 0 0,1 0 0,-1-1 0,0 1 0,1 0 0,-1 0 0,0 0 0,0 0 0,1-1 0,-1 1 0,0 0 0,0 0 0,0-1 0,1 1 0,-1 0 0,0 0 0,0-1-3,22-19 77,-17 15-58,8-9-3,-1-1 0,-1 0 0,0-1 0,-1 0 0,1-3-16,2-3 5,0 1 0,9-9-5,-20 28 0,0 0 0,-1 0 0,1 0 0,1 0 0,-1 0 0,0 0-1,0 1 1,1-1 0,-1 1 0,1-1 0,-1 1 0,1 0 0,-1 0-1,1 0 1,0 0 0,0 1 0,-1-1 0,1 1 0,0 0 0,0 0-1,0-1 1,0 2 0,-1-1 0,1 0 0,0 1 0,0-1 0,0 1-1,-1 0 1,3 1 0,8 3-1,-1 2 1,0-1-1,0 2 0,-1 0 0,10 8 1,16 11 7,-12-11-3,2-1 0,-1-1-1,2-1 1,-1-2 0,12 3-4,-38-14 2,0 1 1,1-1 0,-1 0-1,1 1 1,-1-1 0,1 0-1,-1 0 1,1 0-1,-1 0 1,0 0 0,1 0-1,-1 0 1,1 0 0,-1-1-1,1 1 1,-1 0 0,1-1-1,-1 1 1,0-1-1,1 0 1,-1 1 0,0-1-1,0 0 1,0 0 0,1 0-1,-1 0 1,0 0 0,0 0-1,0 0 1,0 0-1,-1-1 1,1 1 0,0 0-1,0 0 1,-1-1 0,1 1-1,-1-1 1,1 1 0,-1-2-3,2-6 74,0-1 1,-1 0-1,0 0 1,0 1 0,-2-11-75,1-3 179,9-65-141,4 1 0,16-55-38,-23 122-190,-5 18-210,0-1 0,0 0 0,-1 1 0,1-1 0,0 1 0,-1-1-1,0 0 1,0 0 0,0 0 400,-7 3-1535</inkml:trace>
  <inkml:trace contextRef="#ctx0" brushRef="#br0" timeOffset="3803.448">4756 479 6681,'-4'-19'3039,"1"1"2641,-1 40-2909,3 6-2438,2 1 0,1-1 1,2 0-1,0-1 0,2 1 1,6 18-334,7 38 180,-12-15-32,-4-63-91</inkml:trace>
  <inkml:trace contextRef="#ctx0" brushRef="#br0" timeOffset="4157.596">4743 118 10170,'-15'-30'4185,"2"4"-2769,13 5-535,8 4-201,8 7-424,1 5-120,1 10 48,-2 8-128,-2 8 0</inkml:trace>
  <inkml:trace contextRef="#ctx0" brushRef="#br0" timeOffset="4653.376">5393 496 3161,'1'-10'8087,"-1"1"-5124,0 7-2882,0 0 0,-1 1 0,1-1 0,-1 1 0,1-1 0,-1 1-1,1-1 1,-1 1 0,0-1 0,0 1 0,0 0 0,0-1 0,0 1-1,0 0 1,0 0 0,0 0 0,-2-1-81,-1-3 157,2 3-96,0 0 0,0 0 0,0 0 0,0 0-1,-1 0 1,1 0 0,0 1 0,-1-1 0,0 1-1,1-1 1,-1 1 0,0 0 0,1 0 0,-1 0-1,0 1 1,0-1 0,0 1 0,0-1 0,0 1-1,0 0 1,0 0 0,-2 1-61,-4 1 80,0 1 0,1 0 1,0 0-1,-1 1 0,1 0 0,1 1 1,-1 0-1,0 0 0,1 0 0,0 1 0,1 0 1,-1 1-1,1-1 0,0 1 0,1 1 0,0-1 1,0 1-1,0-1 0,1 3-80,-2 0 18,0 1 1,2 0-1,-1 0 0,1 1 1,1-1-1,0 1 0,1 0 1,0 0-1,1 0 0,0 0 0,1 0 1,0 0-1,1 0 0,1 4-18,-1-11 25,0 0 0,1 0-1,-1 0 1,1 0-1,0 0 1,0 0 0,1-1-1,0 1 1,0-1-1,0 0 1,0 0 0,0 0-1,1 0 1,0-1-1,0 1-24,2 1 35,1-1-1,-1 0 0,1 0 1,0-1-1,-1 0 0,2 0 0,-1 0 1,0-1-1,6 1-34,9 0 52,0 0 0,-1-2 1,1-1-1,0 0 0,0-2 0,17-3-52,82-17-125,-67 9 82</inkml:trace>
  <inkml:trace contextRef="#ctx0" brushRef="#br0" timeOffset="5299.593">5715 44 5329,'-3'-3'2486,"0"1"5722,2 5-5804,0 4-3401,-4 27 1613,3-26-540,1 1 0,0-1 1,1 0-1,-1 1 0,2-1 0,-1 1 1,1-1-1,0 1 0,1 1-76,18 80 461,-1-3-69,3 0 1,29 72-393,-50-156 7,13 30 88,-3 0 1,3 13-96,-12-36 52,0 0 1,0 1-1,-1-1 0,0 0 0,-1 0 0,0 1 0,0-1 0,-2 0 1,1 0-1,-2 4-52,1-10 294,2-14-104,2-20-101,7-53-33,-3 20-4,8-29-52,-11 80-1,0 1 1,1-1-1,1 1 0,0 0 0,0 0 1,1 1-1,1 0 0,-1 0 0,2 0 1,-1 1-1,1 0 0,1 0 0,-1 1 0,2 0 1,2-2 0,-7 6-2,0 1 0,0 0 1,0 0-1,1 0 0,-1 0 1,1 1-1,0 0 0,-1 0 1,1 1-1,0 0 0,0 0 1,0 0-1,0 0 0,0 1 1,0 0-1,0 0 0,0 1 1,0 0-1,0 0 0,0 0 1,0 1-1,0 0 1,-1 0-1,1 0 0,-1 1 1,1 0-1,-1 0 0,0 0 1,0 0-1,4 5 2,2 2-2,0 1 0,-1 1 1,0 0-1,-1 0 0,0 1 1,-1 0-1,0 0 0,-1 1 0,-1 0 1,0 0 1,4 13-1,-1 0 1,-1 0 0,-1 1 0,-2 0-1,-1 1 1,-2-5-246,-2-15 160,1-1 0,0 0 0,0 1 0,1 2 86,-1-8-452,0 0 1,0-1 0,0 1-1,1-1 1,-1 1-1,0-1 1,1 1 0,0-1-1,0 1 452,16 10-1747</inkml:trace>
  <inkml:trace contextRef="#ctx0" brushRef="#br0" timeOffset="5823.066">6622 510 8018,'-23'-35'3280,"23"35"-3151,0-1 0,-1 0 0,1 1 0,-1-1-1,1 1 1,-1-1 0,0 1 0,1-1 0,-1 1-1,1-1 1,-1 1 0,0-1 0,0 1-1,1 0 1,-1-1 0,0 1 0,1 0 0,-1 0-1,0 0 1,0-1 0,0 1 0,1 0-129,-1 0 111,1 0 0,0 1 1,-1-1-1,1 0 0,0 0 0,-1 0 1,1 0-1,0 1 0,0-1 0,-1 0 1,1 0-1,0 0 0,0 1 0,-1-1 1,1 0-1,0 0 0,0 1 0,0-1 1,-1 0-1,1 1 0,0-1 0,0 0 1,0 1-1,0-1 0,0 0 0,0 1 1,0-1-1,0 0 0,0 1 0,0-1 1,0 0-1,0 1-111,16 5 1113,-5-2-1032,-1-1 0,1 0 0,0-1 0,0 0 0,1-1-1,-1 0 1,0-1 0,0 0 0,1 0 0,-1-1 0,0-1-1,0 0 1,2-1-81,-4 1 28,0-1-1,0 0 1,-1 0 0,1-1-1,-1 0 1,0 0 0,0-1-1,5-4-27,-10 7 6,-1 0-1,0 0 1,1 0-1,-1-1 1,0 1-1,0-1 1,-1 1-1,1-1 1,0 0-1,-1 0 1,0 0-1,1 0 1,-1 0-1,0 0 1,-1 0-1,1 0 1,-1 0-1,1 0 1,-1 0-1,0 0 1,0-1-1,0 1 1,0 0-1,-1 0 1,1 0-1,-2-3-5,0-1 3,0 0-1,-1 1 0,1 0 0,-2-1 1,1 1-1,0 0 0,-1 0 0,0 1 0,-1-1 1,1 1-1,-1 0 0,0 0 0,-1 1 1,1-1-1,-1 1 0,0 0-2,2 2-1,1 0 0,-1 0 0,0 0 0,0 0 0,0 1 0,0 0 0,0-1 0,-1 2 0,1-1 0,0 0 0,0 1 0,-1 0 0,1 0 0,0 0 0,-1 0 0,1 1 0,0 0 0,0 0 0,-1 0 0,1 0-1,0 1 1,0-1 0,1 1 0,-1 0 0,0 0 0,0 1 0,1-1 1,-6 5-1,1 0 0,1 1-1,-1 0 1,1 0-1,0 1 1,1 0-1,0 0 1,1 0 0,-1 1-1,2 0 1,-1 0-1,0 4 2,-2 9 5,0 0 0,1 1 0,1 0 0,-1 24-5,4-36 16,2 1 1,0-1-1,0 1 0,1-1 0,0 1 1,1-1-1,1 0 0,0 0 0,1 0 1,2 6-17,-2-9 21,0-1 0,1 0 0,0-1 0,0 1 0,1-1 1,0 0-1,0 0 0,0 0 0,1-1 0,0 0 0,0-1 0,1 1 1,0-1-1,5 2-21,12 5 521,0-2-1,0-1 1,1-1 0,0-1 0,0-1-1,25 1-520,25 2 1199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51:07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171 279 4217,'-29'-46'2640,"28"45"-2346,1-1-1,-1 0 1,0 0-1,1 0 1,-1 0-1,1 0 1,-1 0-1,1 0 1,0 0-1,0 0 1,0 0-1,0 0 1,0 0-1,0 0 1,0 0-1,1 0 1,-1 0-1,1 1 1,0-1-1,-1 0 1,1 0-1,0 0 1,0 0-1,1 0-293,0-3 917,4 39 1691,10 85-782,-2 44-1826,-2 365 675,-11-501-623,-1-17-270,0 1 0,0-1 0,-1 1 0,-1 4 218,3-15-319</inkml:trace>
  <inkml:trace contextRef="#ctx0" brushRef="#br0" timeOffset="434.589">4 321 7362,'-1'-4'446,"0"-1"1,0 0 0,1 0-1,0 1 1,0-1 0,0 0-1,0 1 1,1-1 0,0 0 0,0 1-1,0-1 1,0 0 0,1 1-1,0 0 1,1-2-447,2-2 270,0 0-1,0 1 1,1 0-1,1 0 1,-1 0-1,1 1 1,3-3-270,73-54 1101,-38 30-787,-29 21-268,1 1-1,-1 1 1,2 0 0,-1 1 0,1 1 0,1 0 0,-1 2 0,18-4-46,-26 8 2,0 0 1,0 1 0,0 0-1,-1 0 1,1 1 0,0 1-1,0 0 1,0 0 0,0 1-1,-1 0 1,1 1 0,-1 0-1,1 0 1,-1 1 0,0 0-1,0 1 1,-1 0-1,6 4-2,-3 0 3,1 0-1,-2 1 0,1 1 0,-2 0 0,1 0 0,-1 1 0,-1 0 1,0 0-1,-1 1 0,0 0 0,-1 1 0,-1-1 0,0 1 0,-1 0 1,0 0-1,0 6-2,-2-10 23,-1 1 0,0-1 1,0 1-1,-1-1 0,0 1 1,-1-1-1,0 1 0,-1-1 1,0 0-1,-1 1 0,0-1 1,0 0-1,-1-1 0,-1 1 1,0-1-1,0 0 0,0 0 1,-1 0-1,-1 0 0,1-1 1,-1-1-1,-1 1 0,0 0-23,-19 13 207,-1 0-1,-1-2 0,0-1 1,-19 7-207,-12 4 383,-53 16-383,13-15 240,100-30-249,0 0 0,1 0 0,-1 0 0,0 0 0,0 0 0,0 0 0,0 1 0,0-1 1,0 0-1,0 0 0,0 0 0,0 0 0,0 0 0,0 0 0,0 0 0,0 0 0,0 0 0,0 0 1,0 1-1,0-1 0,0 0 0,0 0 0,0 0 0,0 0 0,0 0 0,0 0 0,0 0 1,0 0-1,0 0 0,0 0 0,0 1 9,7 1-78,20 6-18</inkml:trace>
  <inkml:trace contextRef="#ctx0" brushRef="#br0" timeOffset="894.785">966 726 7194,'-4'7'3344,"1"4"-1503,6 8-689,1 1-184,2 4-320,4 6-104,-2 4-144,0 5-71,1 5-105,-4-6-64,0 0 64,-3-1-184,-3-14-360,1 5 280</inkml:trace>
  <inkml:trace contextRef="#ctx0" brushRef="#br0" timeOffset="1289.142">966 221 9730,'-28'-13'3897,"12"8"-2601,12 3-560,5 2-280,6-1-63,-7 1-682,0 0 1010,26 10-569</inkml:trace>
  <inkml:trace contextRef="#ctx0" brushRef="#br0" timeOffset="1632.149">1368 855 8002,'-2'-9'2874,"-1"-2"640,4 9-2065,3 5-396,0 3-776,-1 0 1,0 0 0,0 1 0,0-1-1,-1 1 1,2 5-278,0 3 230,5 12 67,-2 1 0,-1 0 1,-1 0-1,0 20-297,0 115 638,-2-19-365,-1-86-265,1 30 183,-2-79-340,1 0-1,0 0 0,0 0 1,0 0-1,1-1 0,0 1 0,1-1 1,1 1 149,2 1-885,3-9 316</inkml:trace>
  <inkml:trace contextRef="#ctx0" brushRef="#br0" timeOffset="2004.841">1310 998 8842,'-2'-23'1666,"1"0"0,1 0 1,1 0-1,3-18-1666,-2 31 120,0 0 1,1 1 0,0-1-1,1 1 1,0 0 0,0 0-1,1 0 1,0 1-1,0 0 1,1 0 0,0 0-1,4-3-120,3-3 107,1 0 0,1 1 0,0 1 0,1 0 0,0 1 0,1 1-1,0 0 1,13-4-107,-24 11 18,1 1 0,0 0 0,0 0 0,0 0 0,1 1 0,-1 0 0,0 1 1,0-1-1,1 2 0,-1-1 0,2 1-18,-3 0 4,-1 0 0,0 1 0,0 0 0,0 0 0,0 0 0,0 0 0,0 1 0,0 0 1,-1 0-1,1 0 0,-1 1 0,0-1 0,0 1 0,0 0 0,-1 0 0,1 1-4,2 3 4,0 0 0,-1 1-1,0 0 1,0-1-1,-1 1 1,0 1 0,-1-1-1,0 0 1,-1 1 0,0 0-1,0-1 1,-1 1 0,0 0-1,-1 0 1,0 0 0,0 0-1,-1 0 1,0 0 0,-1-1-1,0 1 1,-1 0 0,-2 3-4,1 0 19,-2 0-1,0 0 1,0 0 0,-2-1 0,1 0 0,-1-1 0,-1 1 0,0-2 0,-1 1 0,0-1 0,0-1 0,-1 0-1,0 0 1,-1-1 0,-6 3-19,-1-1 39,0-1 0,0 0 0,-1-2-1,-9 2-38,18-6 9,0 0 1,0-1-1,0 0 0,0-1 0,-1-1 0,1 1 0,0-2 0,0 1 1,-4-2-10,15 2 38,0 0 1,0 0-1,0 0 1,1 0-1,-1 0 1,0 0-1,0 0 0,0-1 1,0 1-1,0 0 1,0 0-1,0 0 1,0 0-1,0 0 1,0 0-1,0 0 1,0 0-1,0 0 1,0 0-1,0 0 1,0 0-1,0 0 1,0 0-1,0 0 1,0 0-1,0-1 1,0 1-1,-1 0 0,1 0 1,0 0-1,0 0 1,0 0-1,0 0 1,0 0-1,0 0 1,0 0-1,0 0 1,0 0-1,0 0 1,0 0-1,0 0 1,0 0-1,0 0 1,0 0-1,0 0 1,0 0-1,0 0 1,0 0-1,0 0 1,-1 0-1,1 0 0,0 0 1,0 0-1,0 0-38,13-5 1021</inkml:trace>
  <inkml:trace contextRef="#ctx0" brushRef="#br0" timeOffset="2780.719">2105 807 6233,'7'-15'966,"-1"1"-1,0-1 1,0-5-966,-6 18 141,0 1 1,1-1-1,-1 0 0,-1 1 1,1-1-1,0 0 1,0 1-1,0-1 0,-1 0 1,1 1-1,-1-1 0,0 0 1,1 1-1,-1-1 1,0 1-1,0-1 0,0 1 1,0 0-1,0-1 0,-1 0-141,-24-19 2145,23 19-1875,1 0-190,0 0-1,0 1 0,0-1 0,-1 1 0,1-1 0,-1 1 1,1 0-1,-1 0 0,1 0 0,-1 1 0,1-1 1,-1 0-1,0 1 0,1 0 0,-1 0 0,0 0 0,0 0 1,1 0-1,-1 0 0,0 1 0,1-1 0,-1 1 1,0 0-1,1-1 0,-1 1 0,1 1 0,-1-1 0,1 0 1,0 0-1,-1 1 0,1 0 0,0-1 0,0 1 1,0 0-1,0 0 0,0 0 0,1 0 0,-1 0 0,1 1 1,-1-1-1,1 0 0,0 1 0,-1 1-79,-7 13 21,1 1 0,1 0-1,1 0 1,0 0 0,1 1-1,1 0 1,1 0 0,0 2-21,2-11 5,1-1 0,0 0-1,0 0 1,0 0 0,2 0 0,-1 1 0,1-1 0,0-1 0,1 1 0,0 0-1,0-1 1,1 1 0,0-1 0,1 0 0,-1 0 0,2-1 0,-1 1 0,2 0-5,-5-5 5,1 0 1,0 0-1,1-1 1,-1 1 0,0-1-1,1 0 1,-1 0 0,1 0-1,0 0 1,0-1 0,-1 1-1,1-1 1,0 0-1,0 0 1,0-1 0,1 1-6,1-1 8,0 0 0,0 0 0,1 0 0,-1-1 0,0 0 0,0-1 0,0 1 0,0-1 0,0 0 0,1-1-8,3-2 10,0 1 0,0-2 1,-1 0-1,0 0 0,0-1 0,0 0 0,-1 0 0,0-1 0,-1 0 0,1 0 0,-2-1 1,1 0-11,-3 2 6,1 0 0,-1-1 1,-1 0-1,0 1 1,0-1-1,0 0 1,-1-1-1,0 1 1,-1 0-1,1-1 0,-2 1 1,1-1-1,-1 1 1,-1-1-7,0-3 7,-1 0 0,-1 0 0,0 0 0,0 0 0,-1 1 0,-1-1 0,0 1 0,0 0 0,-3-3-7,1 2 4,-5-8-9,20 40 34,23 49 437,31 48-466,-46-91-832,1 0 0,2 0 1,0-2-1,1 0 0,18 13 832,-5-10-1336</inkml:trace>
  <inkml:trace contextRef="#ctx0" brushRef="#br0" timeOffset="3149.309">2730 219 8730,'-7'-4'1229,"0"0"1,0-1-1,1 0 0,0-1 1,0 1-1,-3-5-1229,22 87 2083,-9-58-1916,85 419 1384,-70-289-1322,-15-99-1096,2-1 0,2 0-1,5 10 868,-7-48-754</inkml:trace>
  <inkml:trace contextRef="#ctx0" brushRef="#br0" timeOffset="3517.697">2557 655 10042,'-16'-6'4353,"9"3"-2785,12 3-215,10 0-81,16-1-648,10-5-168,24-2-248,4-6 48,8 1-96,-2 1 3041,-20 2-2337</inkml:trace>
  <inkml:trace contextRef="#ctx0" brushRef="#br0" timeOffset="4049.961">3535 641 2969,'31'-41'2135,"-31"41"-1988,1-1 1,0 0 0,-1 0-1,1 0 1,-1 0-1,1 0 1,-1 1 0,1-1-1,-1 0 1,0 0-1,1 0 1,-1 0-1,0 0 1,0 0 0,0-1-1,0 1 1,0 0-1,0 0 1,0 0 0,0 0-1,0 0 1,-1 0-1,1 0 1,0 0 0,0 0-1,-1 0 1,1 0-1,-1 0 1,1 1 0,-1-1-1,0 0 1,1 0-1,-1 0 1,0 0 0,1 1-1,-1-1 1,0 0-1,0 1 1,0-1 0,1 1-1,-1-1 1,0 1-1,-1-1-147,-1-1 376,-1 1-1,0-1 0,0 1 0,0 0 1,0 0-1,0 1 0,0-1 0,-4 1-375,-12 1 319,0 2-1,0 1 0,0 0 0,0 1 0,1 1 0,0 1 0,0 1 1,0 1-1,-12 7-318,26-13 15,0 1 0,0-1 0,1 0 0,0 1 1,-1 0-1,1 0 0,0 1 0,1-1 0,-1 1 1,1-1-1,0 1 0,0 0 0,-1 4-15,3-7 4,0-1 0,1 1 0,-1 0 0,1 0 1,-1 0-1,1 0 0,0 0 0,0-1 0,0 1 0,0 0 0,0 0 0,0 0 0,1 0 0,-1 0 0,0 0 0,1-1 0,0 2-4,0-1 3,1 0 0,-1 0 0,0 0 0,1 0 0,-1-1 0,1 1 0,0 0 1,0-1-1,-1 0 0,1 1 0,0-1 0,0 0 0,0 0 0,1 0 0,-1 0 0,0 0 0,0-1 0,1 1-3,19 5 28,2-2-1,-1 0 1,1-1 0,3-1-28,5 0 37,25 7-37,-47-7 3,1 0 1,-1 2-1,0-1 1,0 1-1,0 1 1,0 0-1,3 2-3,-9-4 1,0 0 0,0 0 0,0 0 0,-1 1 0,1-1 0,-1 1 0,1 0 1,-1 0-1,-1 1 0,1-1 0,-1 0 0,1 1 0,-1 0 0,0-1 0,-1 1 0,1 0 0,-1 0 0,0 0 0,0 0 0,-1 0 0,0 0 0,1 0 0,-2 0 0,1 0 0,-1 0 0,1 0 0,-1 0 0,0 0 1,-2 4-3,0 1 8,-1 1 0,0-1 0,-1 0-1,0 0 1,0 0 0,-1 0-1,0-1 1,-1 0 0,0-1-1,0 1 1,-1-1 0,0-1 0,-4 4-8,3-5 13,0 0 0,0-1-1,-1 0 1,1 0-1,-1-1 1,0 0-1,0 0 1,-1-1-1,1-1 1,-1 0-1,1 0 1,-2-1-12,5-1 1,1 1 0,-1-1 1,1-1-1,-1 1 0,1-1 1,-1-1-1,1 1 1,-1-1-1,1 0 0,0 0 1,0-1-1,0 1 0,0-2 1,0 1-1,1 0 0,-1-1 1,1 0-1,0-1 1,0 1-1,0-2-1,1 2-91,1 0 1,0 0-1,0 0 0,0-1 1,1 1-1,-2-4 91,3 6-112,0-1 0,0 1 0,1 0-1,-1 0 1,1 0 0,0 0 0,-1 0 0,1-1 0,0 1 0,0 0 0,0 0 0,1 0-1,-1-1 1,0 1 0,1 0 0,0 0 0,0-1 112,14-17-767</inkml:trace>
  <inkml:trace contextRef="#ctx0" brushRef="#br0" timeOffset="4485.079">3882 712 8138,'-6'-45'2984,"4"42"-1304,0 8-575,2 13 129,33 93 1508,-10-39-1089,9 63-1653,-32-105 242,1-29-236,-1-1-1,0 0 1,0 0-1,0 0 1,0 1-1,0-1 1,0 0-1,0 0 1,0 0-1,0 0 1,-1 1-1,1-1 1,0 0-1,0 0 0,0 0 1,0 1-1,0-1 1,0 0-1,0 0 1,0 0-1,0 0 1,-1 0-1,1 1 1,0-1-1,0 0 1,0 0-1,0 0 1,0 0-1,-1 0 1,1 0-1,0 0 1,0 1-1,0-1 1,0 0-1,-1 0 1,1 0-1,0 0 1,0 0-6,-7-14 231,-1-13-79,1 0 0,1 0 0,2 0 0,1 0 0,0-5-152,3 20 7,0 0-1,0 0 0,1 1 1,0-1-1,1 0 0,0 1 1,1-1-1,0 1 0,1 0 1,0 0-1,1 0 0,1 1 1,2-5-7,-4 11 25,0-1 0,0 0 0,0 1 0,1 0 0,0 0 1,0 0-1,0 1 0,0 0 0,1 0 0,-1 0 0,1 0 1,0 1-1,0 0 0,0 0 0,0 1 0,0 0 0,0 0 1,0 0-1,0 1 0,0-1 0,1 2 0,1-1-25,16 2 283,0 1 1,-1 1-1,1 1 0,-1 1 0,2 1-283,22 8 927</inkml:trace>
  <inkml:trace contextRef="#ctx0" brushRef="#br0" timeOffset="4840.485">4567 669 7714,'19'-52'3400,"-21"52"-1463,3 8-337,5 8-480,2 5-111,2 6-425,2 4-136,-3 5-152,-4 1-80,-1 3-96,-1 1-32,-1 0 64,-1-4-72,3-11-560,-1-5-48,5-14 200</inkml:trace>
  <inkml:trace contextRef="#ctx0" brushRef="#br0" timeOffset="5192.512">4550 183 11674,'-22'-24'4281,"9"17"-3504,-1 2-401,10 9 0,1 2-280,14 6 624,17 3-472</inkml:trace>
  <inkml:trace contextRef="#ctx0" brushRef="#br0" timeOffset="6025.166">5380 590 3609,'29'-42'2255,"-29"42"-2158,1-1 1,-1 1-1,0-1 0,0 1 1,1-1-1,-1 0 0,0 1 1,0-1-1,0 1 0,0-1 1,0 0-1,0 1 1,0-1-1,0 1 0,0-1 1,0 0-1,0 1 0,-1-1 1,1 1-1,0-1 0,0 0 1,-1 1-1,1-1 1,0 1-1,0-1 0,-1 1 1,1-1-1,-1 1 0,1-1 1,0 1-1,-1 0 0,1-1 1,-1 1-1,1 0 0,-1-1 1,1 1-1,-1 0 1,0-1-1,1 1 0,-1 0 1,1 0-1,-1 0 0,1 0 1,-1-1-1,0 1 0,1 0 1,-1 0-1,0 0-97,-29-2 2264,1 7-1669,1 0-1,-1 2 0,2 1 0,-1 2 0,1 0 0,-4 4-594,24-12 18,1 1-1,0 0 1,-1 0-1,1 1 1,0-1-1,0 1 0,1 1 1,-1-1-1,1 1 1,0 0-1,0 0 1,1 0-1,0 1 1,-1 0-1,2 0 1,-1 0-1,1 0 1,0 0-1,0 1 1,0 0-18,1 0 11,2-5-7,-1 0 1,0 0 0,1 0 0,0-1-1,-1 1 1,1 0 0,0 0 0,0 0 0,0 0-1,0 2-4,1-3 3,-1 0-1,1 0 0,-1 0 0,1 0 1,0 0-1,0 0 0,-1 0 0,1 0 1,0-1-1,0 1 0,0 0 0,0 0 1,0-1-1,0 1 0,0 0 1,0-1-1,0 1 0,0-1 0,1 1 1,0-1-3,20 7 27,1-1 1,0-1-1,0-1 1,0-1 0,15-1-28,26 5 35,-49-5-30,82 14 25,-81-13-26,-1 1 1,-1 0 0,1 2 0,-1-1 0,4 3-5,-16-7 0,1 1 1,-1-1 0,1 0 0,-1 1 0,0-1 0,0 1 0,0 0-1,0 0 1,0 0 0,0 0 0,0 0 0,-1 0 0,1 0 0,-1 1-1,1-1 1,-1 0 0,0 1 0,0 0 0,0-1 0,0 1-1,0-1 1,-1 1 0,1 0 0,-1-1 0,0 1 0,0 0 0,0 0-1,0-1 1,0 1 0,-1 0 0,1 0 0,-1-1 0,1 1 0,-1-1-1,0 1 1,-1 1-1,-2 5 5,-1 0 0,0-1 0,0 0 0,-1 0 0,0 0 0,0 0 0,-1-1-1,0 0 1,-5 4-5,-9 6 19,-1-1-1,0 0 1,-1-2-1,-22 10-18,30-17 13,1-1-1,-1 0 0,0-1 0,0-1 0,0 0 0,-1-1 0,1-1 0,-1-1 0,0 0-12,14 0 2,1-1 1,-1 0-1,1 0 0,-1 0 1,1 0-1,-1 0 0,0 0 1,1-1-1,-1 1 0,1-1 1,-1 1-1,1-1 0,-1 1 1,1-1-1,0 0 0,-1 1 1,1-1-1,0 0 1,-1 0-1,1 0 0,0 0 1,0 0-1,0-1 0,0 1 1,0 0-1,0 0 0,0-1 1,0 1-1,1-1 0,-1 1-2,1-2-14,-1 0 0,1 0-1,0 0 1,0 0 0,0 0-1,1 0 1,-1 0 0,1 0-1,-1 0 1,1 0 0,0 1 0,0-1-1,0 0 1,1 0 0,-1 1-1,1-1 15,24-36-106</inkml:trace>
  <inkml:trace contextRef="#ctx0" brushRef="#br0" timeOffset="6806.496">5983 779 3961,'87'-42'2234,"-86"42"-2139,0 0 0,0-1 1,0 1-1,0 0 0,0-1 0,-1 1 1,1-1-1,0 0 0,0 1 1,0-1-1,0 0 0,-1 1 0,1-1 1,0 0-1,-1 0 0,1 1 1,-1-1-1,1 0 0,-1 0 0,1 0 1,-1 0-1,1 0 0,-1 0 1,0 0-1,0 0 0,0 0 0,1 0 1,-1 0-1,0 0 0,0 0 1,0 0-1,0 0 0,-1 0 1,1 0-1,0 0 0,0 0 0,-1 0 1,1 0-1,0 0 0,-1 0 1,1 0-1,-1 0 0,1 0 0,-1 1 1,1-1-1,-1 0 0,0 0 1,0 0-1,0 0-95,-2-3 472,-1-3-6,-1 0 0,1 0 1,-1 0-1,-1 1 0,0-1 0,1 1 1,-2 1-1,1-1 0,-7-3-466,9 6 98,-1 0 0,1 0 1,-1 1-1,0 0 0,0 0 0,0 0 0,0 1 0,0-1 0,0 1 1,0 0-1,-1 1 0,1-1 0,0 1 0,0 0 0,-1 1 0,-1-1-98,-8 4 71,-1-1-1,1 2 1,0 0-1,0 1 0,1 0 1,0 1-1,0 1 0,0 0 1,1 1-1,-5 4-70,10-6 7,-1 0 0,1 1 0,0 0-1,1 0 1,0 0 0,0 1 0,1 0-1,0 0 1,0 1 0,1 0 0,1 0 0,-1 0-1,2 0 1,-1 1 0,0 5-7,3-10 4,1 0 0,-1 0 0,1 1 0,0-1 0,0 0 0,1 0 0,0 0 0,0 1 0,0-1 0,1 0-1,0 0 1,0-1 0,0 1 0,1 0 0,0-1 0,1 2-4,1 0 10,0 0 0,0-1-1,1 1 1,0-1 0,1-1-1,-1 1 1,1-1 0,0 0-1,0 0 1,0-1 0,4 2-10,-2-2 11,1 1 0,0-2 0,-1 1 1,2-1-1,-1-1 0,0 0 0,0 0 0,1-1 1,-1 0-1,1-1 0,-1 0 0,1 0 0,-1-1 1,0-1-1,1 0 0,-1 0 0,0-1 0,0-1 1,6-2-12,-8 2 6,-1-1 0,0 0 1,-1 0-1,1 0 1,-1-1-1,0 0 0,0 0 1,-1-1-1,0 0 1,0 1-1,0-2 0,-1 1 1,0 0-1,-1-1 0,1 0 1,-1 0-1,-1 0 1,0 0-1,0 0 0,0-1 1,-1 1-1,-1-1 1,1 1-1,-1 0 0,-1-1 1,1 1-1,-1-1 1,-1 1-1,0 0 0,0-1 1,-1 1-1,1 0 1,-2 1-1,0-3-6,-33-69 24,66 133 71,2 0 0,3-2 0,35 41-95,-68-92 2,9 11 121,0 1-1,1-2 1,1 1 0,0-2-1,6 5-122,31 12 220</inkml:trace>
  <inkml:trace contextRef="#ctx0" brushRef="#br0" timeOffset="7663.182">6425 703 6625,'-1'-31'4655,"1"26"-4275,0 0-1,1 0 0,0 0 0,0 0 0,0 0 0,0 1 0,1-1 0,0 0 0,0 1 0,0-1 0,0 1 0,1 0 0,0 0 1,1-1-380,-4 4 36,0 1 0,1 0 0,-1 0 0,0 0 0,1 0 0,-1 0 0,1 0 0,-1 0 0,0 0 0,1 0 0,-1 0 0,0 0 0,1 1 0,-1-1 0,0 0 0,1 0 0,-1 0 0,0 0 0,1 1 0,-1-1 0,0 0 1,1 0-1,-1 0 0,0 1 0,0-1 0,1 0 0,-1 0 0,0 1 0,0-1 0,0 0 0,1 1 0,-1-1 0,0 0 0,0 1 0,0-1 0,0 0 0,0 1 0,0-1 0,0 1 0,1-1 0,-1 0-36,7 18 277,-7-17-246,13 42 533,5 31-564,5 22 275,-7-40 205,9 55-480,-20-95 127,-5-16-124,0 1 0,1-1 0,-1 0 0,0 0 0,0 0 0,0 0 0,0 0 0,1 0 0,-1-1 0,0 1 0,0 0 0,0 0 0,0 0 0,1 0 1,-1 0-1,0 0 0,0 0 0,0 0 0,0 0 0,0 0 0,1 0 0,-1-1 0,0 1 0,0 0 0,0 0 0,0 0 0,0 0 0,0 0 0,0 0 0,1-1 0,-1 1 1,0 0-1,0 0 0,0 0 0,0 0 0,0-1 0,0 1 0,0 0 0,0 0 0,0 0 0,0 0 0,0-1 0,0 1 0,0 0-3,8-36 185,-6 24-185,5-15 24,1 0 1,1 1 0,1-1-25,-7 19 1,1 1-1,-1 0 1,1 0-1,0 0 0,1 1 1,0-1-1,0 1 1,0 0-1,1 1 1,-1-1-1,1 1 1,7-4-1,-10 7-2,1 0 1,0 0-1,0 1 1,0 0-1,0-1 0,1 2 1,-1-1-1,0 0 1,0 1-1,0 0 1,1 0-1,-1 0 1,0 0-1,0 1 1,1-1-1,-1 1 1,0 0-1,0 1 1,0-1-1,0 1 0,0 0 1,0 0-1,-1 0 1,1 0-1,0 1 2,6 4-1,0 1 1,-1-1-1,0 2 0,0 0 0,-1 0 0,0 0 0,0 1 0,0 2 1,12 19 1,-14-20 3,0 0-1,1 0 0,1-1 0,0 0 1,0-1-1,0 1 0,1-1 1,1-1-1,5 4-3,-14-11 7,0-1 1,0 1 0,0 0-1,0-1 1,0 1-1,0-1 1,0 0-1,0 1 1,0-1-1,0 0 1,0 1-1,0-1 1,1 0-1,-1 0 1,0 0-1,0 0 1,0 0-1,0 0 1,1-1-1,-1 1 1,0 0-1,0 0 1,0-1-1,0 1 1,0-1-1,0 1-7,1-2 27,-1 1-1,1-1 0,-1 1 1,1-1-1,-1 0 0,0 1 1,0-1-1,0 0 1,0 0-1,0 0 0,0 0 1,0 1-1,-1-1 0,1-1-26,2-9 154,-1-1 1,0 0-1,-1 0 0,0-7-154,0 14 17,0-78 256,-6-34-273,2 64-97,3 48 35,0 5 40,-1 0 0,1 0 0,0 0 0,0-1-1,-1 1 1,1 0 0,0 0 0,0 0-1,1-1 1,-1 1 0,0 0 0,0 0 0,1 0-1,-1-1 1,0 1 0,1 0 0,-1 0 0,1 0-1,-1 0 1,1 0 0,0 0 0,-1 0-1,2-1 23,6 2-232</inkml:trace>
  <inkml:trace contextRef="#ctx0" brushRef="#br0" timeOffset="8534.998">7452 682 3321,'65'-33'2052,"-64"33"-1943,0-1-1,-1 1 1,1-1 0,0 0-1,-1 0 1,1 1 0,0-1-1,-1 0 1,1 0 0,-1 0-1,1 0 1,-1 1 0,0-1-1,1 0 1,-1 0 0,0 0-1,0 0 1,1 0-1,-1 0 1,0 0 0,0 0-1,0 0 1,0 0 0,-1 0-1,1 0 1,0 0 0,0 0-1,0 0 1,-1 0 0,1 0-1,0 0 1,-1 0 0,1 1-1,-1-1 1,1 0-1,-1 0 1,0 0 0,1 1-1,-1-1 1,0 0 0,1 1-1,-2-1-108,-1-5 798,1 2-396,-1-1 0,1 1-1,-1 0 1,0 0-1,0 0 1,0 0 0,0 0-1,-1 0 1,0 1 0,0 0-402,2 1 105,-1 1 1,1 0-1,0 0 1,-1 0-1,0 0 1,1 0-1,-1 1 1,1-1-1,-1 1 1,0-1-1,1 1 1,-1 0-1,0 0 1,1 1-1,-1-1 1,0 0-1,1 1 1,-1 0-1,0-1 1,-1 2-106,-6 2 36,1 0 0,-1 1 0,1 0-1,0 0 1,0 1 0,1 1 0,0-1 0,0 1 0,0 1 0,1-1 0,0 1 0,1 0-1,-1 1 1,2 0 0,-1 0 0,1 0 0,1 0 0,-1 1 0,2 0 0,-1 0 0,1 0-1,0 6-35,2-10 3,1-1 0,0 0 0,0 1 0,0-1 0,1 0 0,-1 0 0,1 1 0,1-1 0,-1 0 0,1 0-1,0 0 1,0 0 0,0-1 0,1 1 0,-1 0 0,1-1 0,0 0 0,1 0 0,-1 0 0,1 0 0,0 0-1,0-1 1,0 1 0,0-1 0,0 0 0,1 0 0,0-1 0,-1 1 0,3-1-3,-1 1 7,0 0 1,0 0-1,1-1 1,-1 0-1,1 0 1,0-1-1,0 0 1,-1 0-1,1-1 1,0 0-1,0 0 1,0 0-1,0-1 1,-1 0-1,1 0 1,0-1-1,-1 0 1,1 0-1,-1 0 1,0-1-1,1 0 1,2-2-8,-2 0 6,-1 0 1,1 0-1,-1 0 1,-1-1-1,1 0 1,-1 0-1,0-1 1,0 1-1,-1-1 1,1 0-1,-2 0 1,1 0-1,-1-1 1,0 1-1,0-1 0,-1 0 1,0 0-1,-1 0 1,0 0-1,0 0 1,0-5-7,-3-21 43,0 1 1,-7-28-44,16 85-60,2 0 1,0-1 0,1 0 0,1 0-1,1-1 1,1-1 0,1 0 0,1-1-1,1 0 1,1-1 0,0-1 0,2-1-1,-1 0 1,10 4 59,-6-8-345</inkml:trace>
  <inkml:trace contextRef="#ctx0" brushRef="#br0" timeOffset="8887.364">8208 165 10258,'-7'-6'950,"-21"-23"2939,27 29-3856,1 0 1,0-1-1,0 1 1,0 0 0,0-1-1,-1 1 1,1 0-1,0 0 1,0 0 0,0-1-1,-1 1 1,1 0 0,0 0-1,0 0 1,-1 0-1,1-1 1,0 1 0,0 0-1,-1 0 1,1 0-1,0 0 1,-1 0 0,1 0-1,0 0 1,-1 0 0,1 0-1,0 0 1,0 0-1,-1 0 1,1 0 0,0 0-1,-1 0 1,1 0-1,0 0 1,0 0 0,-1 0-1,1 0 1,0 1 0,-1-1-1,1 0 1,0 0-1,0 0 1,-1 0 0,1 1-1,0-1 1,0 0-1,0 0 1,-1 1 0,1-1-1,0 0 1,0 0 0,0 1-1,0-1 1,0 0-1,-1 0 1,1 1 0,0-1-1,0 0 1,0 1-1,0-1 1,0 0 0,0 0-1,0 1 1,0-1 0,0 1-34,-5 24 668,4-21-577,0 6 19,1-1-1,0 1 1,0-1-1,0 1 0,2 0 1,-1-1-1,2 3-109,19 68 352,-13-50-251,9 42 25,-3 2 1,-3-1-1,-3 1 1,-2 29-127,-6-76-137,2 1 1,1-1 0,1 0 0,1 0-1,1 0 1,2-1 0,10 21 136,-6-26-460,0-7 104</inkml:trace>
  <inkml:trace contextRef="#ctx0" brushRef="#br0" timeOffset="9243.428">8011 602 8570,'-8'-30'3761,"9"15"-1665,9 7-464,4-1-255,1 5-265,9 4-552,-1 0-128,11-3-248,11-2-80,5 2 16,7-4-248,0 7-120,-1 1 160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51:23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237 688 3121,'116'-48'4341,"-114"47"-3813,22-11 4248,-23 12-4705,-1 0 0,0-1 1,0 1-1,0 0 0,0 0 0,1 0 0,-1 0 0,0 0 0,0 0 0,0-1 0,0 1 0,0 0 0,1 0 0,-1 0 0,0 0 0,0-1 0,0 1 0,0 0 0,0 0 0,0 0 0,0-1 0,0 1 0,0 0 0,0 0 0,0 0 0,0-1 0,0 1 0,0 0 0,0 0 0,0 0 0,0-1 0,0 1 0,0 0 0,0 0 0,0 0 0,0-1 0,0 1-71,-15-4 2202,-15 2-1943,0 1 1,0 1 0,0 2 0,1 1-1,-11 3-259,25-3 67,0 1 0,1 0-1,-1 1 1,1 1-1,-6 3-66,13-5 8,0 0 1,0 1-1,0-1 0,1 1 0,-1 1 0,1-1 0,0 1 0,1 0 0,0 1 0,-1 0-8,4-4 2,0-1 0,1 0 0,-1 0 0,1 1 0,0-1 1,-1 1-1,1-1 0,0 1 0,1-1 0,-1 1 0,0 0 0,1 0 0,-1-1 0,1 1 0,0 0 0,0 0 0,0-1 0,0 1 0,1 0 0,-1 0 0,1-1 1,0 1-1,-1 0 0,1-1 0,0 1 0,1-1 0,-1 1 0,0-1 0,1 0 0,-1 1 0,1-1 0,0 0 0,0 0 0,0 0 0,0 0 0,0 0 1,0-1-1,0 1 0,2 0-2,6 5 7,0-2 0,1 0 0,-1 0 0,1 0 0,0-2 0,0 1 0,0-1 0,0-1 0,1 0-7,29 4 21,-9-2-7,-1 1 1,1 2-1,8 4-14,-31-8 2,0 0-1,0 1 1,-1 0 0,1 0 0,-1 1-1,0 0 1,0 0 0,-1 1 0,0 0 0,0 1-1,0 0 1,-1 0 0,3 3-2,-6-6 1,0 1 0,-1 0 0,1 0 1,-1 0-1,0 1 0,0-1 0,-1 0 0,1 1 1,-1-1-1,0 1 0,-1 0 0,1-1 0,-1 1 1,0 0-1,-1-1 0,1 1 0,-1-1 1,0 1-1,-1-1 0,1 1 0,-2 1-1,1-1 4,0 0 1,-1-1-1,0 1 0,0-1 0,0 0 0,-1 0 1,1 0-1,-1 0 0,0-1 0,-1 1 0,1-1 1,-1 0-1,0-1 0,0 1 0,0-1 1,0 0-1,-1 0 0,1 0 0,-5 1-4,-6 0 5,-1-1 0,0-1 0,1 0 0,-1-1 0,0-1 0,0 0 0,1-2 0,-1 0 0,0 0 0,1-2 0,0 0 0,0-1 0,0 0 0,-3-3-5,15 6-88,-1 0 0,1 0-1,0-1 1,0 1 0,0-1 0,0 0 0,0 0 0,1-1 0,-1 1 0,1-1 0,0 0 0,0 0 88,-1-14-373</inkml:trace>
  <inkml:trace contextRef="#ctx0" brushRef="#br0" timeOffset="402.393">694 740 8522,'64'-67'3473,"-75"77"-2009,4 9-16,7 15-296,3 2-127,7 3-401,5 7-144,5-7-192,-1 2-88,-1-2-104,-2-6-24,-5-3 24,-3-4 0,-2-9-592,-5-7 208,2-1 64</inkml:trace>
  <inkml:trace contextRef="#ctx0" brushRef="#br0" timeOffset="753.258">665 337 10810,'-27'-35'4041,"13"24"-3177,6 2-424,11 11-47,9 3-409,12 11 32</inkml:trace>
  <inkml:trace contextRef="#ctx0" brushRef="#br0" timeOffset="1384.132">1181 789 7962,'-3'0'268,"0"0"1,0 0-1,0 0 1,-1 0-1,1 1 1,0 0-1,0-1 1,0 1-1,0 0 1,1 0-1,-2 1-268,3-1 90,0 0 0,0 0-1,0 1 1,0-1 0,0 0 0,1 0-1,-1 1 1,0-1 0,1 1-1,-1-1 1,1 0 0,-1 1 0,1-1-1,-1 1 1,1-1 0,0 1 0,0 0-1,0-1 1,0 1 0,0-1 0,0 1-1,1-1 1,-1 1 0,0-1-1,1 1 1,-1 0-90,3 6 202,0 1 0,0-1-1,1 1 1,0-1 0,0 0-1,1-1 1,0 1 0,0-1 0,0 0-1,5 4-201,-4-4 83,0-1 0,-1 1 0,0 0 0,0 1 0,0-1-1,-1 1 1,-1 0 0,1 0 0,-1 0 0,-1 0 0,1 3-83,-4 6 125,-1-9-5,-1-8 148,3-2-243,0 0 0,-1-1 0,1 1-1,0 0 1,0 0 0,0 0 0,1 0 0,-1 0-1,0 0 1,1 0 0,-1 0 0,1 0-25,2-16 21,2-54 53,-5-24-74,0 82 1,0-5 1,1 1 1,1-1-1,0 1 1,2-5-3,-3 17 0,1 1 0,-1-1 1,1 1-1,0-1 1,1 1-1,-1 0 0,1 0 1,0 0-1,0 0 1,1 0-1,0 1 0,-1-1 1,2 1-1,-1 0 1,3-2-1,-5 5-1,-1-1 1,1 1 0,1 0 0,-1 0-1,0 0 1,0 0 0,0 0-1,1 1 1,-1-1 0,0 1 0,1-1-1,-1 1 1,0 0 0,1 0-1,-1 0 1,0 0 0,1 0 0,1 1 0,0 0-2,0 0 1,-1 1 0,1-1 0,0 1 0,-1 0 0,1 0 0,-1 0-1,1 1 1,-1-1 0,2 3 1,7 7-5,-1 1-1,0 0 1,-1 1 0,9 13 5,-14-18-1,14 19 2,-1 1 1,-2 0-1,-1 1 0,-2 1 1,0 0-1,-3 1 0,3 12-1,-11-31 9,0-3 51,0-19 269,1-25-226,1-8-23,1 1-1,5-12-79,-7 40 4,1-1-1,0 1 0,1 0 0,0 1 0,1-1 0,1 1 1,0 0-1,9-10-3,-14 19 0,1 1-1,-1-1 1,1 1 0,0 0 0,0 0-1,0 0 1,0 0 0,0 0 0,0 1-1,1-1 1,-1 1 0,1 0-1,-1 0 1,1 0 0,-1 0 0,1 1-1,-1 0 1,1-1 0,0 1 0,-1 1-1,1-1 1,0 0 0,-1 1 0,1 0-1,-1 0 1,3 0 0,3 2 1,1 1 0,0-1 0,-1 2-1,1-1 1,-1 1 0,-1 1 0,1-1 0,7 8-1,-8-6-2,0 1 1,-1 1 0,0-1-1,0 1 1,-1 1 0,0-1-1,-1 1 1,0 0 0,0 0-1,-1 0 1,0 2 1,7 25 269,-1 0 0,2 22-269,-10-49 126,6 27 97</inkml:trace>
  <inkml:trace contextRef="#ctx0" brushRef="#br0" timeOffset="2209.263">2244 758 5625,'9'-76'4885,"-9"76"-4791,0-1 0,0 1 0,0-1 0,0 1 0,0-1 0,0 1 0,0-1 0,0 1 0,0-1 0,-1 1 0,1-1 0,0 1 0,0-1-1,0 1 1,-1-1 0,1 1 0,0 0 0,-1-1 0,1 1 0,0-1 0,-1 1 0,1 0 0,-1-1 0,1 1 0,0 0 0,-1-1 0,1 1 0,-1 0 0,1 0 0,-1 0 0,1-1 0,-1 1-1,1 0 1,-1 0 0,1 0 0,-1 0 0,1 0 0,-1 0 0,1 0 0,-1 0 0,1 0 0,-1 0 0,1 0 0,-1 0 0,1 0 0,-1 1 0,1-1 0,-1 0 0,1 0 0,-1 0 0,1 1-1,-1-1 1,1 0 0,0 1 0,-1-1 0,1 0 0,-1 1 0,1-1 0,0 0 0,-1 1 0,1-1 0,0 1 0,-1 0-94,-1 6 150,0 1 0,0 0 0,1 0 0,0 0 0,0 1 0,0-1 0,1 0 0,1 0 1,-1 0-151,12 75 326,-9-68-223,-2-9-74,3 15 71,0 1 1,2 0-1,0-1 0,5 10-100,-9-26 13,0-1-1,1 1 1,-1 0-1,1 0 1,0-1-1,0 0 1,1 1-1,-1-1 1,1 0-1,0-1 1,0 1-1,0-1 1,0 0-1,1 0 1,-1 0-1,1 0 0,0-1 1,0 0-1,0 0 1,0 0-1,1 0-12,-1-2 12,0 1-1,0-1 1,0 0-1,0-1 0,0 1 1,-1-1-1,1 0 0,0 0 1,0 0-1,-1-1 1,1 0-1,0 0 0,-1 0 1,0 0-1,3-3-11,4-2 18,0 0 0,0-1 1,-1-1-1,0 0 0,2-3-18,-5 4 7,-1 0 0,0 0 0,0 0 0,-1-1 1,0 0-1,0 0 0,-1-1 0,0 1 0,-1-1 1,0 0-1,0 0 0,-1 0-7,3-21 13,-2-1 0,-1 1 0,-2-8-13,1-2-5,4-17 5,1 95-44,-3-7 42,1-1 1,1 1-1,1-1 0,2-1 1,1 2 1,-4-18 3,0 1 1,1-1-1,1 0 1,-1-1-1,2 1 0,0-2 1,0 1-1,1-1 1,0 0-1,0-1 1,2 0-1,5 4-3,1 0 307,2 0 0,-1-1-1,2-1 1,-1-1 0,19 6-307,-7-6 807</inkml:trace>
  <inkml:trace contextRef="#ctx0" brushRef="#br0" timeOffset="2569.891">3163 326 8666,'-1'-3'374,"-12"-31"2698,12 33-2992,1 0 0,0 1 0,-1-1 1,1 0-1,0 1 0,-1-1 0,1 0 0,-1 1 1,1-1-1,-1 1 0,1-1 0,-1 1 0,0-1 1,1 1-1,-1-1 0,0 1 0,1 0 0,-1-1 1,0 1-1,1 0 0,-1-1 0,0 1 0,0 0 1,1 0-1,-1 0 0,0 0 0,0 0 1,0 0-1,1 0 0,-1 0 0,0 0 0,0 0 1,1 0-1,-1 0 0,0 0 0,0 1 0,1-1 1,-1 0-1,0 1 0,0-1 0,1 0 0,-1 1 1,0-1-81,-1 2 120,0 0 0,1 1-1,-1-1 1,0 0 0,1 0 0,-1 1 0,1-1 0,-1 1 0,1 0 0,0-1 0,0 1 0,1 0 0,-1 1-120,-7 42 766,6-33-564,0 9 25,0 0 0,2 0 0,1 0 0,0 0 0,2 4-227,23 109 728,-8-41-372,-7-31-152,4 27 618,25 83-822,-32-140 1069,-3-1-474</inkml:trace>
  <inkml:trace contextRef="#ctx0" brushRef="#br0" timeOffset="3288.778">3661 714 4433,'96'-8'2327,"-95"8"-2216,0 0 0,0 0 0,1 0 0,-1-1 0,0 1 0,0 0 0,0 0 0,1-1 0,-1 1 0,0-1 0,0 1 0,0-1 0,0 0 0,0 1 0,0-1-1,0 0 1,0 0 0,0-1-111,0-9 1233,-2 8-815,1 0-269,0 0 0,0 0 0,0 0 0,0 0 0,-1 0 0,0 0 0,1 0 0,-1 0 0,0 1 0,0-1 0,0 0 0,-1 1 0,1-1 0,-1 0 0,1 1 0,-1 0 0,0-1 0,0 1 0,0 0 0,0 0 0,0 0 0,-1 0 0,1 0 0,-1 1 0,1-1 0,-1 1 0,1 0 0,-1-1 0,0 1 0,0 0 0,0 1 0,1-1 0,-1 0 0,0 1 0,0 0 0,0-1 0,0 1 0,-3 1-149,-3-1 113,-1 0 0,0 1 0,1 1-1,-1 0 1,1 0 0,0 1-1,0 0 1,0 0 0,0 1 0,0 0-1,-4 3-112,2 1 36,0 0-1,1 1 0,0 0 0,1 0 0,-1 1 0,2 1 1,0-1-1,0 1 0,1 1 0,0-1 0,1 1 0,0 1 1,0 1-36,2-5 4,1 0 1,0 1 0,0-1 0,1 1-1,1-1 1,0 1 0,0-1 0,0 1-1,1 0 1,1 0 0,0-1 0,0 1-1,1-1 1,0 1 0,0-1 0,1 1-1,1-1 1,1 2-5,-3-6 7,1-1 0,0 1-1,0-1 1,0 0 0,1 0 0,-1 0 0,1 0-1,0-1 1,0 0 0,1 0 0,-1 0-1,1 0 1,-1 0 0,3 0-7,0 0 9,1 0 0,0 0 0,1-1 0,-1 0 0,0-1 0,0 0 0,1 0 0,-1 0 0,1-1-9,1 0 11,0-1 0,0 0 0,0 0 1,0-1-1,-1 0 0,1-1 0,-1 0 0,1 0 0,-1-1 0,0 0 0,0-1 1,-1 0-1,1 0 0,-1-1 0,6-6-11,-11 8 5,0 0 0,0 0-1,-1 0 1,1 0 0,-1 0 0,0-1 0,0 1 0,-1-1 0,1 1-1,-1-1 1,0 0 0,-1 0 0,1 1 0,-1-1 0,1 0 0,-2 0-1,1 0-4,-1-16 16,-1 0 0,-1 0 1,-2-5-17,3 18 4,-3-24 6,4 21-8,-1 0 0,1 0 0,-2 0 0,0 1 1,0-1-1,-1 1 0,-3-6-2,6 58 27,2-27-16,1-1 1,0 1-1,1 0 1,0-1-1,2 0 1,-1 0-1,2 0 1,0 0-1,0-1 1,2 0-1,-1 0 1,2-1 0,-1 0-1,2 0 1,0-1-1,0-1 1,1 1-1,0-2 1,0 1-1,2-1-11,7 4-50,1-1-1,20 10 51,0-4-20</inkml:trace>
  <inkml:trace contextRef="#ctx0" brushRef="#br0" timeOffset="3668.366">4371 317 8298,'-2'-6'550,"-1"0"1,0-1-1,0 1 1,0 0-1,-1 1 1,0-1-1,0 0 1,-1 1-1,0 0 1,0 0-1,0 1 1,0-1-1,0 1 1,-1 0 0,-4-2-551,10 6 40,-1 0 1,1 0 0,0-1 0,-1 1-1,1 0 1,-1 0 0,1 0 0,-1 0-1,1 0 1,0 0 0,-1 0 0,1 0 0,-1 0-1,1 0 1,-1 0 0,1 0 0,-1 0-1,1 0 1,0 0 0,-1 0 0,1 0-1,-1 0 1,1 1 0,0-1 0,-1 0-1,1 0 1,-1 0 0,1 1 0,0-1 0,-1 0-1,1 1 1,0-1 0,-1 0 0,1 1-41,-4 17 637,8 24-63,6-7-176,1 0 0,2 0 0,2 0-398,19 53 301,-12-17-468,-2 1-1,-4 1 0,-4 1 0,-2 0 0,-4 1 1,-2 27 167,-4-74-1421,4-11 548</inkml:trace>
  <inkml:trace contextRef="#ctx0" brushRef="#br0" timeOffset="4052.787">4155 737 7330,'-10'-11'3408,"20"3"-1407,7-3-137,16 2-480,8 4-215,10-2-473,1 0-184,4 0-288,-2-2-96,1 1 112,0 2-88,-4 4-568,-10-1 528,3 1-304</inkml:trace>
  <inkml:trace contextRef="#ctx0" brushRef="#br0" timeOffset="4457.946">4851 585 9066,'42'-39'3969,"-41"39"-2033,9 13-824,3 6-167,2 17-329,0 13-192,-1 10-168,-4-1-56,-3-3-88,0-9-40,-3-11-16,3 0 0,-3-14 96,1-2-264,0-6 3593,-1-5-2625</inkml:trace>
  <inkml:trace contextRef="#ctx0" brushRef="#br0" timeOffset="4458.946">4986 242 10858,'-26'-56'3881,"1"26"-3409,7 10-48,8 17-224,7 14-48,11 20-96</inkml:trace>
  <inkml:trace contextRef="#ctx0" brushRef="#br0" timeOffset="4964.21">5496 736 5777,'64'-89'2545,"-63"87"-2418,0 0 1,0 1-1,-1-1 1,1 0-1,0 0 1,0 1-1,-1-1 0,1 0 1,-1 0-1,0 0 1,1 0-1,-1 0 1,0 1-1,0-1 1,0 0-1,-1 0 1,1 0-1,0 0 1,-1 0-1,1 0 0,-1 0 1,1 1-1,-1-1 1,0 0-1,0 1 1,0-1-1,0 0 1,0 1-1,-1-2-127,0 1 268,-1-1 1,1 1-1,-1 0 0,0-1 0,0 1 0,0 1 1,0-1-1,0 0 0,-1 1 0,1-1 1,-1 1-269,0 0 131,0 0 0,-1 1 0,1 0 0,0-1 0,0 1 1,0 1-1,0-1 0,-1 1 0,1-1 0,0 1 1,0 1-1,0-1 0,0 0 0,1 1 0,-1 0 1,0 0-1,1 0 0,-1 0 0,1 1 0,-1-1 0,1 1 1,-3 3-132,-2 2 33,0 0 0,0 1 0,1 1 0,0 0 0,0-1 0,1 2 1,-3 5-34,-1 7 16,1 0 1,1 0 0,1 1-1,1 0 1,1 1 0,1-1-1,1 1 1,1 0 0,1 0-1,2 2-16,-1-22 5,0-1 0,0 1 0,1-1 0,0 1 0,0-1 0,0 0 0,1 1 0,-1-1 0,1 0 0,0 0 0,0 0 1,0 0-1,1 0 0,-1-1 0,1 1 0,0-1 0,0 0 0,0 1 0,1-1 0,-1-1 0,1 1 0,0 0 0,-1-1 0,1 0 0,0 0 0,0 0 0,1 0 0,-1-1 0,0 1 0,3-1-5,7 3 12,-1-1 0,0-1 1,1 0-1,0-1 0,-1-1 1,1 0-1,0-1 0,-1 0 0,1-1 1,-1 0-1,0-1 0,1-1 1,-1 0-1,-1-1 0,1 0 0,-1-1 1,0 0-1,0-1 0,0-1-12,-7 5 6,-1 0-1,0-1 0,-1 1 0,1-1 0,-1 0 1,1 0-1,-1 0 0,0-1 0,-1 1 1,1-1-1,-1 1 0,0-1 0,2-4-5,-2 1 6,0 0-1,-1 0 0,0-1 1,0 1-1,0 0 1,-1-1-1,-1 1 1,1-3-6,-4-13 12,-1 1 1,0 0 0,-2 0-1,-1 0 1,-5-11-13,8 22-47,-1 0 1,1 0-1,-2 1 0,0-1 1,0 2-1,-1-1 0,-5-5 47,8 12 170,1-1-1,-1 1 1,0 0-1,0 0 0,0 1 1,-1 0-1,1-1 1,-1 2-1,0-1 1,0 1-1,0 0 1,0 0-1,0 1 1,0-1-1,-1 1 1,-2 0-170,-35 1 1120</inkml:trace>
  <inkml:trace contextRef="#ctx0" brushRef="#br0" timeOffset="5554.753">5818 665 8290,'51'-57'3023,"-46"50"-2030,-7 7-312,-9 13 302,8-5-753,1 0 1,-1 1 0,1 0 0,1 0-1,0-1 1,0 1 0,1 0 0,0 0 0,0 0-1,1 0 1,1 3-231,4 20 616,1 0 1,7 17-617,7 29 804,0 43-165,-21-94-570,-1-19 17,0-11 177,4-81-187,-3 42-58,2-1-1,1 1 1,3 0-1,4-12-17,-8 47-1,0 1 0,1 0 0,-1-1 0,2 1 0,-1 0 0,1 0 0,-1 0 0,2 1 0,-1 0 0,1-1 0,-1 2 0,1-1 0,1 0 0,-1 1 0,1 0 0,-1 0 0,1 1 0,0-1 0,1 1 0,-1 1 0,1-1 0,-1 1 0,1 0 0,-1 1 0,1-1 0,0 1 0,0 1 0,0-1 0,0 1 0,0 0 0,0 1 0,-1 0 0,1 0 0,0 0 0,0 1 0,-1 0 0,1 0 0,-1 1 0,0 0 0,1 0 0,-1 0 0,0 1 0,-1 0 0,1 0 0,2 3 1,0 0-2,0 1 1,0 0 0,-1 0-1,0 1 1,-1 0-1,0 1 1,0-1-1,-1 1 1,0 0 0,-1 1-1,0-1 1,0 1-1,-1 0 2,1 11 5,0 1-1,-1 0 1,-1 0-1,-1 1 1,-2 17-5,0-30 76,0 1 1,2-1 0,-1 1-1,1-1 1,1 0-1,0 0 1,2 6-77,6 8 161</inkml:trace>
  <inkml:trace contextRef="#ctx0" brushRef="#br0" timeOffset="6136.048">6747 169 6945,'-4'-6'889,"0"0"0,0 0 0,1-1 0,0 1 0,0-1 0,1 0 0,0 0 0,0 0 0,0-4-889,1 9 124,1-1 0,0 0 0,0 1 0,1-1 0,-1 0 0,0 1 0,1-1 0,0 0 0,-1 1 0,1-1 0,0 1 0,0-1 0,1 1 0,-1 0 0,0-1 0,1 1 1,0 0-1,-1 0 0,1 0 0,0 0 0,0 0 0,0 0 0,0 1 0,0-1 0,0 1 0,3-2-124,6-3 102,1 1 1,0 0-1,-1 1 1,2 0-1,-1 1 1,0 0-1,1 1 1,-1 0-1,1 1 1,2 0-103,0 1 41,0 0 1,0 1-1,0 0 1,0 1-1,0 1 1,0 1 0,-1 0-1,5 2-41,-14-4 7,0 0-1,0 1 0,0-1 1,-1 1-1,1 0 1,-1 0-1,0 1 1,1-1-1,-2 1 0,1 0 1,0 0-1,-1 0 1,0 0-1,0 1 1,0-1-1,0 1 1,-1 0-1,0 0 0,0 0 1,0 0-1,-1 0 1,2 5-7,-2-2 6,-1 0 0,1 0 1,-1-1-1,-1 1 1,1 0-1,-1-1 0,-1 1 1,0 0-1,0-1 1,0 0-1,-1 1 0,0-1 1,0 0-1,0 0 1,-5 4-7,-20 30 95,16-26-80,2 0 0,0 1-1,-3 7-14,11-18 75,-1 1-1,1 0 1,0-1-1,1 1 1,-1 0-1,1 0 1,0 0-1,1 0 1,0 0-1,-1 0 1,2 0-1,0 4-74,5 22 302</inkml:trace>
  <inkml:trace contextRef="#ctx0" brushRef="#br0" timeOffset="6539.433">6949 967 5617,'50'29'2806,"-50"-29"-2699,1 0-1,-1 1 1,0-1 0,1 0-1,-1 0 1,1 1-1,-1-1 1,0 0-1,1 0 1,-1 0 0,1 1-1,-1-1 1,1 0-1,-1 0 1,1 0 0,-1 0-1,1 0 1,-1 0-1,1 0 1,-1 0 0,0 0-1,1 0 1,-1 0-1,1 0 1,-1-1 0,1 1-1,-1 0 1,1 0-1,-1 0 1,1-1 0,-1 1-1,0 0 1,1 0-1,-1-1 1,0 1-1,1 0 1,-1-1 0,0 1-107,0 0 93,0-1 0,0 1 1,0 0-1,0-1 0,0 1 1,0 0-1,0-1 0,-1 1 0,1 0 1,0-1-1,0 1 0,0 0 1,-1 0-1,1-1 0,0 1 1,0 0-1,-1 0 0,1 0 1,0-1-1,0 1 0,-1 0 1,1 0-1,0 0 0,-1 0 1,1-1-1,0 1 0,-1 0 0,1 0 1,0 0-1,-1 0 0,1 0 1,0 0-1,-1 0 0,1 0 1,0 0-1,-1 0 0,1 0 1,0 0-1,-1 0 0,1 1 1,0-1-1,-1 0-93,-3 1 111,-1 1-1,0-1 1,1 1 0,-1 1-1,1-1 1,-1 1 0,1-1-1,0 1 1,0 0 0,0 1-1,1-1 1,-1 1 0,-2 3-111,5-7 10,1 1 0,-1 0 1,1-1-1,-1 1 0,1 0 0,-1-1 1,1 1-1,0 0 0,-1-1 0,1 1 0,0 0 1,0 0-1,-1 0 0,1-1 0,0 1 1,0 0-1,0 0 0,0 0 0,0-1 1,0 1-1,0 0 0,0 0 0,1 0 1,-1-1-1,0 1 0,0 0 0,1 0 1,-1-1-1,0 1 0,1 0 0,-1 0 1,1-1-1,-1 1 0,1 0 0,-1-1 1,1 1-1,-1-1 0,1 1 0,0-1-10,1 2 22,1 0 1,-1 0-1,1 0 0,0-1 0,-1 0 0,1 1 0,0-1 0,1 0-22,0 0 20,1 0 0,0 0-1,0-1 1,0 1 0,-1-1 0,1 0 0,0-1 0,0 1 0,0-1-1,0 0-19,-3 1 9,1-1-1,-1 1 1,0-1 0,0 0-1,0 0 1,1 1-1,-1-1 1,0-1-1,0 1 1,0 0 0,-1 0-1,1-1 1,0 1-1,0-1 1,-1 0-1,1 1 1,-1-1-1,0 0 1,1 0 0,-1 0-1,0 0 1,1-1-9,-2 2 15,0 0 0,0 0 0,0 0 0,0 0 0,-1 0 0,1 0 0,0 0 0,0 0 0,-1 0 0,1 0 0,0 0 0,-1 0 0,1 1 0,-1-1 0,1 0 0,-1 0 0,1 0 0,-1 1 0,0-1 0,1 0 0,-1 1 0,0-1 0,0 0 0,1 1 0,-1-1 0,0 1 0,0-1 0,0 1 0,0 0 0,0-1 0,0 1 0,0 0 0,0 0 0,0-1-15,-5 0 599,1-1-1,0 1 0,-1-1 1,1 2-1,-5-1-598,-17 4 1380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51:41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2104,'14'24'1231,"-14"-24"-1055,1 0 0,-1 1 0,0-1 0,0 0 0,1 1 0,-1-1 0,0 0 0,1 0 0,-1 1 0,0-1 0,1 0-1,-1 0 1,1 0 0,-1 1 0,0-1 0,1 0 0,-1 0 0,1 0 0,-1 0 0,0 0 0,1 0 0,-1 0 0,1 0 0,-1 0-1,1 0 1,-1 0 0,0 0 0,1 0 0,-1 0 0,1 0 0,-1 0 0,0-1 0,1 1 0,-1 0 0,1 0 0,-1 0 0,0-1-1,1 1 1,-1 0 0,0 0 0,1-1-176,4-1 3920,-4 12-4258,-3 15 370,1-18-28,0 0-1,1 1 1,0-1-1,0 0 1,1 1 0,0-1-1,0 0 1,0 1-1,1-1 1,0 0 0,2 2-4,-4-7 2,1 0 0,-1 0 0,1-1 0,0 1 0,0 0 0,-1-1 1,1 1-1,0-1 0,0 1 0,0-1 0,1 0 0,-1 1 0,0-1 0,0 0 0,1 0 1,-1 0-1,1 0 0,-1 0 0,1 0 0,-1 0 0,1 0 0,0-1 0,0 1-2,0-1 5,0 0-1,0 0 0,0-1 1,0 1-1,0-1 0,0 1 1,0-1-1,-1 0 0,1 0 1,0 0-1,0 0 0,0 0 1,-1 0-1,1 0 0,-1 0 0,1-1 1,-1 1-1,1-1 0,0 0-4,1-1 32,0-1 0,0 1 0,-1 0 0,1-1 0,-1 1 0,0-1 0,0 0 0,0 0-1,-1 0 1,1 0 0,-1 0 0,0 0 0,0 0 0,0 0 0,-1 0 0,0-1 0,1 1 0,-2 0-1,1 0 1,0-1 0,-1 1 0,1 0 0,-1 0 0,-1 0 0,1 0 0,0 0 0,-1 0 0,0 0-1,0 0 1,0 1 0,0-1 0,-1 1 0,1-1 0,-1 1 0,0 0 0,0 0 0,-2-2-32,3 4 18,1 0 0,0-1 1,-1 1-1,0 0 0,1 0 1,-1 0-1,0 0 0,1 0 1,-1 1-1,0-1 0,0 0 1,1 1-1,-1-1 0,0 1 1,0 0-1,0-1 0,0 1 0,0 0 1,0 0-1,0 1 0,0-1 1,0 0-1,1 1 0,-1-1 1,0 1-1,0-1 0,0 1 1,1 0-1,-1 0 0,0 0 1,1 0-1,-1 0 0,0 0 1,1 0-1,0 0 0,-1 1 1,0 0-19,-1 1 5,0 1-1,0 0 1,0 0 0,0 0 0,1 0 0,0 0 0,0 0 0,0 1 0,0-1 0,1 1 0,0-1 0,-1 1 0,2-1-1,-1 3-4,0 1 3,2 1 0,-1-1-1,1 0 1,0 0 0,1 0-1,1 7-2,-2-11 4,1 0 0,-1-1 0,0 1 0,1 0 0,0-1 0,0 1 0,0-1 0,0 0 0,1 1 0,-1-1 0,1 0 0,0 0 0,0-1 0,2 3-4,-4-5 4,0 0-1,1 1 0,-1-1 0,0 0 0,0 0 0,1 1 1,-1-1-1,0 0 0,1 0 0,-1 0 0,0-1 0,0 1 1,1 0-1,-1 0 0,0-1 0,0 1 0,0-1 0,1 1 1,-1-1-1,0 1 0,0-1 0,0 0 0,0 1 0,0-1 0,0 0 1,0 0-1,0 0 0,0 0 0,-1 0 0,1 0 0,0 0 1,-1 0-1,1 0-3,4-6 15,-1 1 1,1 0 0,-2-1-1,4-7-15,-6 12 7,0 0 0,0 0 0,0-1-1,-1 1 1,1 0 0,-1 0 0,0-1 0,1 1-1,-1 0 1,0-1 0,0 1 0,-1 0 0,1-1-1,0 1 1,-1 0 0,1 0 0,-1-1 0,0 1-1,0 0 1,0 0 0,0 0 0,0 0 0,0 0 0,-1 0-1,1 0 1,0 1 0,-1-1 0,0 0 0,1 1-1,-1-1 1,0 1 0,0-1 0,0 1 0,0 0-1,0 0 1,0 0 0,0 0 0,0 0 0,0 1-1,-1-1 1,1 0 0,0 1 0,-1 0 0,1-1-1,0 1 1,-1 0 0,1 0 0,0 1 0,-2-1-7,3 3 125,6 2-30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17:19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97 3393,'30'-30'1761,"-30"30"-1717,0 0-1,0 0 0,0 0 1,0-1-1,0 1 0,0 0 1,1 0-1,-1 0 0,0 0 1,0 0-1,0 0 0,0-1 1,0 1-1,0 0 0,0 0 1,0 0-1,0 0 0,0-1 1,1 1-1,-1 0 0,0 0 1,0 0-1,0 0 0,0-1 1,0 1-1,0 0 0,0 0 1,0 0-1,0 0 0,-1-1 1,1 1-1,0 0 0,0 0 1,0 0-1,0 0 0,0-1 1,0 1-1,0 0 0,0 0 1,0 0-1,0 0 0,-1 0 0,1-1 1,0 1-44,-10-2 2728,-10 4 616,12 1-3187,1 0 0,-1 0 0,1 1 0,0 0-1,0 1 1,0-1 0,1 1 0,-4 4-157,5-5 86,-2 1 23,1 0 0,0 1 0,1-1 0,-1 1 0,1 1 0,0-1 0,1 1-1,0 0 1,0 0 0,0 0 0,1 0 0,0 1 0,-1 2-109,3-5 20,0 1 0,0-1 0,0 1-1,1-1 1,0 1 0,0-1 0,0 1-1,1 0 1,0-1 0,0 1 0,0-1-1,1 1 1,0-1 0,0 0 0,0 0-1,0 0 1,3 4-20,1 0 2,0 0 1,0-1-1,1 0 0,0 0 0,0 0 0,1-1 1,0 0-1,0-1 0,0 0 0,8 4-2,-9-6 8,0 0 0,0-1 0,1 0 0,-1 0 0,1-1-1,-1 0 1,1-1 0,0 1 0,0-2 0,0 1 0,0-1-1,0 0 1,0 0 0,3-2-8,-6 1 8,1-1-1,-2 1 1,1-1 0,0-1-1,0 1 1,0-1-1,-1 0 1,0 0 0,1 0-1,-1 0 1,0-1 0,-1 0-1,1 1 1,-1-1-1,1-1 1,-1 1 0,0 0-1,1-5-7,3-4 14,0 0 0,-1 0 0,-1 0 0,0-1 0,-1 0 1,1-5-15,-3 6 9,0 0 1,-1-1-1,-1 1 1,0-1-1,-1 1 1,0 0 0,-2-6-10,2 9 40,-1 0 1,-1 0-1,0 0 1,0 0-1,-1 1 1,0 0 0,-1-1-1,0 2 1,-6-9-41,9 14 44,-1 0 0,0 1 0,0-1 0,0 1 0,-1 0 0,1 0 0,0 0 0,-1 0 0,0 1 0,1-1 0,-1 1 0,0 0 0,0 0 0,0 0 0,1 1 0,-1-1 0,0 1 0,0 0 0,-1 0-44,-10 0 80,0 1 1,1 1-1,-1 0 0,-5 2-80,14-3 14,0 0 0,-1 1-1,1 0 1,1 0 0,-1 1-1,0 0 1,0 0 0,1 0-1,0 0 1,0 1 0,0 0-1,0 0 1,0 1 0,1-1-1,0 1 1,-2 1-14,2 1-3,1-1-1,-1 1 1,1 0 0,0 0 0,0 0 0,1 0 0,0 0-1,0 1 1,1-1 0,0 1 0,0-1 0,1 1 0,0 3 3,0 1-3,0-1 0,1 1 1,1 0-1,0-1 1,1 1-1,0-1 1,0 0-1,1 0 1,5 8 2,-7-13 1,2-1 0,-1 1-1,1-1 1,-1 0 0,1 0 0,1-1 0,-1 1 0,1-1 0,-1 0 0,1 0 0,1 0 0,-1-1 0,0 0 0,1 0 0,0 0-1,-1-1 1,1 1 0,0-1 0,1-1-1,-1 1 4,1-1-1,-1-1 0,1 1 0,0-1 1,-1 0-1,1 0 0,-1-1 1,1 0-1,-1 0 0,1-1 0,-1 0 1,1 0-1,-1 0 0,0-1 0,0 0 1,0 0-1,-1 0 0,1-1-3,-2 1 6,1 0 0,-1 0 1,0-1-1,0 0 0,-1 1 0,1-1 0,-1-1 0,0 1 0,0 0 0,0-1 0,-1 0 0,1 1 0,-1-1 0,0 0 0,-1 0 0,1 0 1,-1 0-1,0-1 0,0 1 0,-1 0 0,1-1 0,-1 1 0,-1-1-6,-4-108 80,5 112-79,-1 0 1,1 0-1,0 0 0,-1 0 1,0 0-1,1 0 1,-1 0-1,0 0 0,0 0 1,0 1-1,0-1 1,0 0-1,-1 0 0,1 1 1,0-1-1,-1 1 0,1 0 1,-1-1-1,0 1-1,-2-2 1,0 1 0,0 0 0,0 0 0,0 0 0,0 0-1,-1 1 1,1-1 0,-5 0-1,-2 1 0,0-1-1,0 1 1,0 1 0,0 0-1,0 1 1,0 0 0,-1 0 0,4 1-3,1 0 1,0 1-1,0-1 0,0 1 1,1 1-1,-1-1 1,1 1-1,0 0 1,0 1-1,0-1 1,0 1-1,1 0 0,0 1 1,0-1-1,0 1 1,1 0-1,0 0 1,0 1-1,-1 3 3,3-6-2,0 0 0,0 0 0,0 1 0,1-1 0,0 1 0,0-1 0,0 1 0,0 0 0,1-1 0,0 1 1,0 0-1,0-1 0,0 1 0,1 0 0,0-1 0,0 1 0,0-1 0,0 1 0,1-1 0,0 1 0,0-1 0,0 0 0,0 0 0,1 0 0,-1 0 0,1 0 0,0-1 0,0 1 0,1-1 0,-1 0 0,2 1 2,1 1 0,0-1-1,1 0 0,-1 0 0,1 0 1,-1-1-1,1 0 0,0-1 1,0 0-1,1 0 0,-1 0 1,0-1-1,1 0 0,-1 0 0,6-1 1,-8 0 3,0 0-1,0 0 0,0-1 1,1 0-1,-1 0 0,0 0 1,0-1-1,0 1 0,-1-1 1,1 0-1,0-1 0,-1 1 0,1-1 1,-1 0-1,0 0 0,0 0 1,0-1-1,0 0 0,-1 1 1,1-1-1,-1-1-2,1 0 7,0-1 1,-1 1-1,0-1 0,0 0 1,0 0-1,-1 0 0,0 0 1,0 0-1,0 0 0,-1-1 1,0 1-1,0-1 0,0-5-7,-2 7 7,0-1 0,0 1-1,0-1 1,0 1-1,-1 0 1,0 0 0,0 0-1,0 0 1,-1 0 0,1 0-1,-1 0 1,0 1-1,-1-1 1,1 1 0,-1 0-1,-3-3-6,4 3 17,-1 1 0,0-1 0,-1 0 0,1 1 0,0 0-1,-1 0 1,0 1 0,0-1 0,0 1 0,0 0 0,0 0-1,0 0 1,0 1 0,-1 0 0,1 0 0,-1 0 0,1 1-1,-1 0 1,1 0 0,-1 0 0,1 0 0,0 1 0,-1 0 0,1 0-1,0 1 1,-1 0 0,1 0 0,0 0 0,0 0 0,0 1-1,1-1 1,-1 1 0,1 1 0,-1-1 0,1 1-17,0-1 0,1 1 0,0-1 0,0 1 0,1-1 1,-1 1-1,1 0 0,-1 0 0,1 1 0,1-1 0,-1 0 0,1 1 1,-1-1-1,1 1 0,0-1 0,1 1 0,-1-1 0,1 1 1,0 0-1,0-1 0,0 1 0,1 0 0,0-1 0,0 1 0,0 2 0,0-2 0,1 1 0,-1-1 0,1 0 0,0 1 0,0-1 0,0 0 0,1 0 0,0 0-1,0-1 1,0 1 0,1 0 0,-1-1 0,1 0 0,0 0 0,0 0 0,1-1-1,-1 1 1,1-1 0,0 0 0,0 0 0,-1-2 2,-1 0-1,1 0 1,-1 0-1,1 0 1,-1-1-1,1 0 1,0 1-1,-1-1 1,1-1 0,-1 1-1,1 0 1,0-1-1,-1 0 1,1 0-1,-1 0 1,1 0-1,-1 0 1,0-1-1,0 0 1,1 1-1,-1-1 1,0 0 0,-1-1-1,1 1 1,0 0-1,-1-1 1,1 0-1,-1 1 1,0-1-1,1 0 1,-1-2-2,3-1 4,-1-1 0,0 1 0,-1-1 0,1 0 0,-1 0 1,-1-1-1,1 1 0,-2-1 0,1 1 0,-1-1 0,0 1 0,0-1 0,-1 0 1,0-5-5,0 12 1,0-1 1,-1 0-1,0 0 1,1 0-1,-1 0 1,0 0-1,0 0 1,0 1-1,0-1 1,0 0-1,0 1 1,0-1-1,-1 1 1,1-1-1,0 1 1,-1-1-1,1 1 1,-1 0-1,0 0 1,1 0-1,-1 0 1,0 0-1,0 0 1,0 1-1,0-1 1,1 0-1,-1 1 1,0 0-1,0-1 1,0 1-1,0 0 1,-2 0-2,0 0 2,1 0 0,-1 0 0,1 0 0,-1 0 0,1 1 1,-1-1-1,1 1 0,-1 0 0,1 0 0,0 0 0,-1 1 0,1-1 1,0 1-1,0 0 0,0 0 0,0 0 0,0 0 0,0 2-2,-1-1-1,2 0 1,-1 1-1,0 0 0,1 0 0,-1 0 1,1 0-1,0 0 0,1 0 0,-1 0 1,1 1-1,0-1 0,0 1 0,0-1 1,0 1-1,1-1 0,0 5 1,0-7 0,0 1-1,1 0 1,-1-1-1,1 1 1,0-1 0,0 1-1,0-1 1,0 1-1,0-1 1,1 1-1,-1-1 1,1 0 0,-1 0-1,1 0 1,0 0-1,0 0 1,0 0-1,0 0 1,0-1 0,0 1-1,1-1 1,-1 1-1,0-1 1,1 0-1,-1 0 1,1 0 0,0 0-1,-1-1 1,1 1 2,0-1-1,-1 0 1,1 1-1,0-1 1,0-1-1,-1 1 0,1 0 1,0-1-1,-1 1 1,1-1-1,0 0 1,-1 0-1,1 0 1,-1 0-1,1 0 1,-1 0-1,0-1 1,1 1-1,-1-1 1,0 0-1,0 0 1,2-1-2,-3 1 1,1 0 1,0 0-1,0 0 1,-1 0-1,1 0 1,-1 0-1,1 0 1,-1-1-1,0 1 1,0 0-1,0-1 1,0 1-1,-1-1 1,1 1 0,-1-1-1,1 0 1,-1 1-1,0-1 1,0 1-1,0-1 1,0 0-1,-1 1 1,1-1-1,-1 1 1,1-1-2,-1 2 0,1-2 4,-1-1-1,-1 0 1,1 1 0,0-1-1,-1 1 1,0-1-1,0 1 1,0 0 0,0 0-1,0 0 1,-1 0-1,1 0 1,-1 0 0,0 1-1,0-1 1,0 1 0,0 0-1,-1-1-3,2 2 1,1 1-1,-1-1 0,1 0 1,0 1-1,-1-1 0,1 1 1,-1-1-1,1 1 0,-1 0 1,1 0-1,-1-1 1,1 1-1,-1 0 0,0 1 0,1-1-1,-1 1 1,1 0-1,0 0 0,0 0 0,0 0 0,0 0 0,1 0 0,-1 0 0,0 1 1,0-1-1,1 0 0,-1 0 0,0 1 0,1-1 0,-1 1 1,-1 3-1,-1 0 1,1 0-1,1 0 0,-1 0 0,1 1 0,-1-1 1,1 0-1,1 1 0,-1-1 0,1 5 1,2-10 0,0-1-1,0 1 1,-1 0-1,1-1 1,0 1-1,0-1 1,-1 0-1,1 1 1,0-1-1,-1 0 1,1 0-1,-1 0 1,1-1 0,15-9-28,6-4 14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17:24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382 112 3737,'37'-37'2098,"-36"35"-1835,0 1 1,0-1-1,-1 0 1,1 1-1,-1-1 1,1 0-1,-1 0 1,1 1-1,-1-1 1,0 0-1,0 0 1,0 0 0,0 1-1,0-1 1,0 0-1,-1 0 1,1 0-1,0 1 1,-1-1-1,0 0 1,1 0-1,-1 1 1,0-1-1,0 1 1,0-1-1,0 1 1,0-1-1,-1-1-263,-1 1 147,-1-1-1,1 1 0,0 0 0,-1-1 0,0 2 0,1-1 0,-1 0 1,0 1-1,0-1 0,0 1 0,0 0 0,0 1 0,0-1 0,0 1 0,0-1 1,0 1-1,0 1 0,-1-1-146,-2 0 67,-1 1 0,1 1 1,0-1-1,-1 1 0,1 0 0,0 0 0,0 1 1,1 0-1,-5 3-67,-12 8 50,0 2 1,1 1-1,1 1 0,0 1 1,1 0-1,2 2 1,0 0-1,1 1 1,1 0-1,-8 17-50,17-27 0,0 1 1,2 0-1,-1 0 0,2 0 0,-1 0 1,2 1-1,-1 6 0,3-15-3,1-1-1,-1 1 1,1 0-1,1 0 1,-1-1-1,1 1 1,-1 0-1,1-1 1,1 1 0,0 4 3,0-6-4,-1-1-1,1 1 1,-1 0 0,1-1 0,0 1 0,0-1 0,0 1 0,0-1 0,1 0 0,-1 0 0,1 0 0,-1 0 0,1 0 0,0-1 0,-1 1 0,1-1 0,1 1 4,16 4-13,-1-1 1,1 0 0,1-2-1,-1 0 1,1-1 0,16-1 12,28 3-14,-62-4 14,32 4 1,0 1 0,-1 1 0,8 4-1,-34-8 0,0 0 1,0 1-1,0 0 1,-1 0-1,1 1 1,-1 0-1,0 0 1,0 1-1,0 0 1,-1 0-1,1 0 0,-1 1 1,-1 0-1,1 0 1,-1 1-1,2 3 0,-4-3 13,0 0 1,0 0-1,-1 1 0,0-1 0,0 1 1,-1 0-1,0-1 0,0 1 0,0 0 1,-1 0-1,-1-1 0,1 1 0,-2 0 1,1-1-1,-1 1 0,0 0 0,-2 5-13,-2 4 184,-1 1 0,-1-1-1,0-1 1,-2 0 0,1 0-1,-12 13-183,12-18 141,0 0 1,0-1-1,-1 0 0,-1 0 0,1-1 1,-2-1-1,1 0 0,-1 0 0,-7 3-141,10-7 51,1-1-1,-1 0 0,0 0 0,0 0 0,0-1 1,-1-1-1,1 0 0,0 0 0,-1 0 1,1-1-1,0-1 0,-1 0 0,1 0 0,0 0 1,-2-2-51,-5-1 29,1-1 1,-1 0-1,1-2 1,-7-3-30,15 6-51,-1 0 0,1 0 0,1-1 0,-1 0 0,1 0 0,0 0 0,0-1 0,0 0 1,-3-6 50,7 10-81,1 0 1,0 0 0,0 0 0,0 0-1,0 0 1,0-1 0,0 1 0,1 0-1,-1 0 1,1-1 0,0 1 0,-1-1 0,1 1-1,0 0 1,0-1 0,1 1 0,-1 0-1,0-1 1,1 1 0,0 0 0,-1-1 0,1 1-1,0 0 1,0 0 0,0-1 80,22-27-680</inkml:trace>
  <inkml:trace contextRef="#ctx0" brushRef="#br0" timeOffset="694.896">1094 558 2729,'-93'-61'2075,"90"59"-1800,0 0 0,0 0-1,0 0 1,0 1 0,0-1 0,0 1 0,-1 0 0,1 0 0,0 0 0,-1 0 0,1 0 0,-1 1 0,1 0 0,-1-1 0,1 1 0,-1 1 0,1-1-1,-1 0 1,1 1 0,-1 0 0,1 0 0,-1 0 0,1 0 0,0 0 0,0 1 0,-1-1 0,1 1 0,-2 1-275,0 2 196,0 0 1,0 0-1,0 0 1,1 0-1,-1 1 1,1 0-1,1 0 1,-1 0-1,1 0 1,0 1-1,0 0-196,-2 8 40,0 0 0,1 0 0,1 0-1,0 1 1,1-1 0,1 1 0,1-1 0,0 1-1,1 0 1,0-1 0,1 1 0,1-1 0,1 0-1,0 0 1,1 0 0,0 0 0,1-1-1,1 0 1,2 3-40,-7-12 1,1-1-1,-1 1 1,1-1 0,0 0-1,0 0 1,0 0-1,0 0 1,1-1-1,0 1 1,-1-1 0,1 0-1,0 0 1,1 0-1,-1 0 1,1-1-1,-1 0 1,1 0-1,0 0 1,-1-1 0,1 1-1,0-1 1,0 0-1,0 0 1,0-1-1,0 0 1,0 0 0,0 0-1,0 0 1,0-1-1,0 0 1,0 0-1,0 0 1,4-2-1,-1 0 8,-1 0 0,1-1-1,-1 0 1,0 0 0,-1-1 0,1 1-1,-1-2 1,0 1 0,0-1 0,-1 0 0,1 0-1,-1 0 1,-1-1 0,1 1 0,-1-1 0,0-1-1,1-2-7,2-7 41,0 0 0,-1-1 0,-1 1 0,0-1 0,-2-1 0,0 1 0,0-4-41,-3 11 56,0 0 0,-1-1 0,0 1 0,0 0 0,-1 0 0,-1 0 0,0 0 0,0 0 0,-1 1 0,-1-1 0,0 1 0,0 0 0,-1 0 1,-3-3-57,4 4 6,-2 1 1,1 0-1,-1 0 1,0 0 0,-1 1-1,0 0 1,0 1 0,0 0-1,-1 0 1,0 1-1,0 0 1,0 0 0,0 1-1,-1 0 1,-8-2-7,16 6-218,0-1 1,0 0-1,0 1 0,0-1 1,0 1-1,0 0 0,-1-1 1,1 1-1,0 0 0,0 1 1,0-1-1,0 0 1,-1 0-1,1 1 0,0 0 1,0-1-1,0 1 0,0 0 1,0 0-1,-1 0 218,-2 11-1882</inkml:trace>
  <inkml:trace contextRef="#ctx0" brushRef="#br0" timeOffset="1569.575">1377 511 6065,'-8'-8'4345,"6"10"-2149,4 8-923,80 225 370,-34-104-1163,-40-114-419,-7-14-27,1 0 1,-1-1 0,0 1 0,1 0-1,-1 0 1,-1 0 0,1 0 0,0 0-1,-1 1 1,1 0-35,-2-4 39,1-1-1,-1 1 0,1 0 1,-1 0-1,1 0 1,-1 0-1,1-1 0,-1 1 1,1 0-1,-1 0 1,1-1-1,-1 1 0,1 0 1,0-1-1,-1 1 1,1-1-1,0 1 0,-1 0 1,1-1-1,0 1 1,-1-1-1,1 1 0,0-1 1,0 1-1,0-1 1,-1 1-1,1-1-38,-11-18 323,-1-15-275,2-1-1,1-1 1,2 1-1,1-1 1,2-1-1,1 1 1,3-30-48,0 59-16,1-1 0,1 0 0,-1 0 0,1 0 0,0 1 1,1-1-1,0 1 0,0 0 0,3-4 16,-5 9-7,0 0-1,0 0 0,1 0 0,-1 0 1,1 0-1,0 0 0,0 1 0,-1-1 1,1 0-1,0 1 0,0 0 1,0-1-1,1 1 0,-1 0 0,0 0 1,0 0-1,1 0 0,-1 1 1,0-1-1,1 1 0,-1-1 0,1 1 1,-1 0-1,1 0 0,-1 0 0,0 0 1,1 0-1,-1 1 0,1-1 1,-1 1-1,1-1 0,0 1 8,3 2-4,0 0-1,0 0 0,0 0 1,-1 0-1,1 1 0,-1 0 1,0 0-1,4 4 5,41 45-27,-23-23 22,-6-7 20,-1 0 0,0 2 0,-2 0 0,-1 1 0,-1 0 0,-1 2-15,-12-16 88,-7-9 124,3-4-190,0 1-1,-1-1 1,1 0 0,0 1-1,0-1 1,0 0-1,0 0 1,0 1 0,1-1-1,-1 0 1,0 0 0,0 0-1,0 0 1,1 0 0,-1-1-22,-3-7 17,0 0 0,1 1 1,1-1-1,-1 0 1,1-1-1,1 1 0,0 0 1,0-1-1,1 1 0,0 0 1,0-1-1,1 1 1,1 0-1,-1-1 0,1 1 1,1 0-1,1-2-17,-2 4-8,0 1 0,1-1 0,0 1 0,0 0 0,0 0 0,1 0 0,0 1 0,0-1 0,1 1 0,0 0 0,-1 0 0,1 1 0,1-1 0,-1 1 0,1 0 0,0 1-1,0-1 1,0 1 0,0 0 0,0 1 0,1-1 0,-1 1 0,5 0 8,-4 0-5,0 1 0,1 1 0,-1-1 0,0 1 0,0 1 0,1-1 0,-1 1 0,0 0 0,0 1 0,0 0 0,0 0 1,0 1-1,1 0 5,-3-1 1,-1 1 0,1 0 0,-1 0 1,0 0-1,0 0 0,0 1 1,0-1-1,0 1 0,-1 0 1,1 1-1,-1-1 0,0 0 0,-1 1 1,1 0-1,-1-1 0,0 1 1,0 0-1,0 3-1,7 25 25,-2 1 0,-2 1 0,-1 1-25,-3-27-46,5 23 237,8-9-99</inkml:trace>
  <inkml:trace contextRef="#ctx0" brushRef="#br0" timeOffset="2141.183">2346 674 5145,'-28'-47'2283,"28"46"-2230,0 1-1,0 0 0,-1 0 0,1 0 1,0-1-1,0 1 0,0 0 1,0 0-1,0-1 0,0 1 1,0 0-1,-1 0 0,1 0 1,0-1-1,0 1 0,0 0 0,0 0 1,0-1-1,0 1 0,0 0 1,0 0-1,0-1 0,0 1 1,1 0-1,-1 0 0,0-1 1,0 1-1,0 0 0,0 0 0,0-1 1,0 1-1,0 0 0,1 0 1,-1 0-1,0-1 0,0 1 1,0 0-1,0 0 0,1 0 1,-1 0-1,0-1 0,0 1 1,1 0-1,-1 0 0,0 0 0,0 0 1,0 0-1,1 0 0,-1 0 1,0 0-1,0 0 0,1 0 1,-1 0-1,0 0 0,0 0 1,1 0-1,-1 0-52,15 1 1049,-14-1-728,14 2 696,9 1 467,1-2 0,15 0-1484,-34-2 69,0 1 0,-1 0 0,1-1 0,-1 0 0,1-1 0,-1 1 0,0-1 0,0 0 0,1 0 0,-1 0-1,-1-1 1,1 0 0,0 0 0,1-1-69,-5 2 14,1 1-1,0-1 1,-1 0-1,1 0 1,-1 0-1,0 0 1,1 0 0,-1-1-1,0 1 1,0 0-1,-1-1 1,1 1-1,0 0 1,-1-1-1,0 1 1,1 0-1,-1-1 1,0 1-1,0-1 1,0 1 0,-1-1-1,1 1 1,0-1-1,-1 1 1,0 0-1,1-1 1,-1 1-1,-1-1-13,0-2 37,-1 0 1,1 0-1,-1 0 0,0 0 0,-1 1 1,1-1-1,-1 1 0,0 0 0,0 0 0,0 0 1,-1 1-1,0-1-37,-1 0 49,0 0 1,-1 1-1,1 0 0,-1 0 1,0 0-1,0 1 1,0 0-1,0 0 0,-2 0-49,6 2 13,-1 0 0,1-1-1,0 1 1,0 0 0,-1 1-1,1-1 1,0 1-1,0-1 1,0 1 0,-1 0-1,1 0 1,0 0 0,0 1-1,0-1 1,1 1 0,-1-1-1,0 1 1,1 0 0,-1 0-1,1 0 1,-1 1 0,-1 1-13,-1 3 9,0 1 0,1-1 0,-1 1 1,1 0-1,1 1 0,0-1 1,0 1-1,0-1 0,1 1 0,1 0 1,-1 0-1,1 0 0,1 0 1,0 0-1,0 6-9,2 9 23,1-1 0,0 1-1,2-1 1,1 0 0,3 9-23,-5-19 12,1 0 1,1 0-1,0 0 0,0 0 1,1-1-1,1 0 0,0-1 0,1 0 1,0 0-1,0-1 0,7 5-12,-6-7 37,-1 0-1,2-1 1,-1-1-1,1 0 0,0 0 1,1-1-1,-1-1 0,1 1 1,0-2-1,0 0 0,0 0 1,1-1-1,3-1-36,43 3 120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17:47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72 390 6905,'-57'-71'2874,"56"71"-2719,1-1-1,-1 0 0,1 0 0,-1 1 0,1-1 0,-1 1 1,0-1-1,1 0 0,-1 1 0,0-1 0,1 1 0,-1-1 0,0 1 1,0 0-1,0-1 0,1 1 0,-2 0-154,0 8 1022,7 13-264,4 12 83,2 0-1,1-1 1,2 0 0,14 24-841,16 37 712,-40-79-648,-7-8 204,2-7-251,0 1-1,0-1 1,0 1-1,0-1 1,0 1-1,0-1 1,0 0-1,0 1 1,1-1-1,-1 0 1,0 0-1,0 1 1,1-1-1,-1 0 1,1 0-1,-1 0 0,1 0 1,-1 0-1,1 0 1,0 0-1,-1-1-16,-10-22 40,5 14-32,1 0 1,1-1 0,0 0 0,0 0 0,1 0 0,1 0-1,0 0 1,0-1 0,0-7-9,0-7 4,1 1 0,1-1 1,1 1-1,1-1 0,2 1 0,0-1 0,4-8-4,-7 31-1,0-1 0,0 1 0,0-1 0,1 1-1,0 0 1,0-1 0,-1 1 0,2 0 0,-1 0 0,0 1-1,1-1 1,-1 0 0,1 1 0,0-1 0,0 1-1,0 0 1,0 0 0,0 0 0,0 1 0,1-1 0,-1 1-1,0-1 1,1 1 0,-1 0 0,1 0 0,0 1-1,-1-1 1,1 1 0,0 0 0,-1 0 0,1 0-1,0 0 1,-1 1 0,3 0 1,7 2 15,0 0-1,-1 1 1,0 0 0,0 1 0,0 1-1,-1 0 1,0 1 0,0 0-1,3 2-14,5 7 22,-1 0-1,0 1 0,-1 1 0,-1 0 1,-1 2-1,0 0 0,-1 0 0,-2 1 0,0 1 1,-1 0-1,6 19-21,-13-27-15,0-1 0,-2 1-1,1 0 1,-2 0 0,0 1 0,0-1 0,-1 1 15,0 2-104,1 6-137</inkml:trace>
  <inkml:trace contextRef="#ctx0" brushRef="#br0" timeOffset="570.55">698 468 4537,'-8'-84'2501,"8"83"-2374,0 0 1,0 1 0,0-1 0,0 0 0,0 0 0,0 1 0,0-1-1,0 0 1,0 1 0,0-1 0,0 0 0,0 1 0,0-1 0,1 0-1,-1 1 1,0-1 0,1 0 0,-1 1 0,0-1 0,1 0 0,-1 1-1,0-1 1,1 1 0,-1-1 0,1 1 0,-1-1 0,1 1 0,0 0-1,-1-1-127,13 2 1462,-11 0-929,51 7 2623,-42-6-2866,1 1 1,-1-2 0,1 0-1,8 0-290,-12-1 52,0-1 0,0 0-1,0 0 1,0-1-1,-1 0 1,5-1-52,-9 2 9,-1 0 1,1-1-1,-1 1 0,1 0 1,-1-1-1,0 0 0,0 1 1,0-1-1,0 0 0,0 0 1,0 0-1,0 0 0,-1-1 0,1 1 1,-1 0-1,1-1 0,-1 1 1,0-1-1,0 1 0,0-2-9,2-5 64,-1 0 0,0-1 0,-1 1-1,0 0 1,-1-1 0,0 1 0,0-1-1,-1 1 1,0-1 0,-1 1 0,0 0-1,0 0 1,-1-1 0,0 2 0,-3-6-64,4 9 16,0 0 0,-1 1 0,0-1 0,0 1 0,0 0 0,0 0 0,0 0 0,-1 1 0,0-1 1,0 1-1,0-1 0,0 2 0,0-1 0,-1 0 0,1 1 0,-1-1 0,0 1 0,0 1 0,0-1 0,0 1 1,0 0-1,0 0 0,0 0 0,0 0 0,0 1 0,0 0 0,0 0 0,-1 1 0,0 0-16,-2 0 10,1 1 0,-1 0-1,1 1 1,0-1-1,0 2 1,0-1 0,0 1-1,0 0 1,1 0-1,0 1 1,0 0 0,0 0-1,0 0 1,1 1 0,0-1-1,0 1 1,1 1-1,-3 3-9,-3 6 9,1 0-1,0 1 1,2 0-1,0 0 1,0 0-1,2 1 0,-1 4-8,3-7 4,0-1-1,1 0 1,1 1-1,0-1 0,1 1 1,1 13-4,0-21 3,1 1 0,-1-1 1,1 0-1,0 0 0,1 0 1,-1 0-1,1 0 0,1-1 1,-1 1-1,1-1 0,0 0 0,1 0 1,-1 0-1,4 2-3,3 2 166,1-1 0,-1-1 0,2 0-1,-1 0 1,1-1 0,0-1 0,1 0 0,-1-1-1,1 0 1,0-1 0,1 0 0,-1-2 0,1 0 0,-1 0-1,8-1-165,40 3 946</inkml:trace>
  <inkml:trace contextRef="#ctx0" brushRef="#br0" timeOffset="1160.539">1323 240 8290,'-1'-7'430,"0"1"0,0-1 0,-1 1 0,1 0-1,-2-1 1,1 1 0,-1 0 0,1 0 0,-2 1-430,3 3 109,-1 0-1,1 0 1,-1 0-1,0 0 1,0 1-1,0-1 1,0 0-1,0 1 1,0 0 0,0 0-1,0-1 1,-1 1-1,1 1 1,0-1-1,-1 0 1,1 0-1,0 1 1,-1 0-1,1-1 1,-1 1-1,1 0 1,-1 0-1,1 0 1,-1 1 0,-2-1-109,1 1 80,0 0 1,-1 0-1,1 1 1,0-1-1,-1 1 1,1 0-1,0 0 1,0 0-1,1 1 1,-1-1-1,0 1 1,1 0-1,-1 0 1,1 0-1,0 1 1,0-1-1,0 1 1,-1 2-81,-5 9 153,0 0 0,1 0 0,1 1 0,-1 4-153,1-1 95,0 0 0,1 1-1,2 0 1,0 0-1,0 1 1,1 17-95,2-29 16,1 0 1,0-1-1,1 1 0,0 0 1,0 0-1,1-1 0,0 1 1,0-1-1,1 1 0,0-1 1,1 0-1,-1 0 0,2 0 1,-1-1-1,1 1 0,0-1 1,2 1-17,-2-3-6,0-1 1,0 0 0,0 0-1,0-1 1,1 1-1,0-1 1,0 0 0,0-1-1,0 0 1,0 0-1,0 0 1,1 0 0,-1-1-1,0 0 1,7 0 5,-1-1-247,0 0 0,0 0 1,0-1-1,1-1 0,-1 0 0,-1-1 0,1 0 1,2-1 246,29-13-698</inkml:trace>
  <inkml:trace contextRef="#ctx0" brushRef="#br0" timeOffset="1589.536">1596 406 4945,'1'-4'7031,"5"-2"-4087,14-8-3261,-4 2 835,75-58-22,-90 68-460,1 1 0,0-1 0,-1 0 0,1 0 1,-1 1-1,1-1 0,-1 0 0,0 0 0,0-1 1,0 1-1,0 0 0,0 0 0,-1 0 0,1-1 1,-1 1-1,1 0 0,-1-1 0,0 1 0,0 0 1,0-1-1,0 1 0,0 0 0,0-1 0,-1 1 1,1 0-1,-1-1 0,0 1 0,0-2-36,0 1 27,-1 1 0,1 0 1,0-1-1,-1 1 0,1 0 0,-1-1 0,1 1 0,-1 0 0,0 0 0,0 0 0,0 1 0,0-1 1,0 0-1,-1 1 0,1-1 0,0 1 0,-1 0 0,1 0 0,-1 0 0,1 0 0,-1 0 0,0 1 0,1-1 1,-1 1-1,-2-1-27,-1 1 15,0 0 0,0 1-1,1-1 1,-1 1 0,0 0 0,1 1 0,-1 0 0,1-1 0,-1 2 0,1-1 0,0 1 0,0-1 0,-1 2-15,-1 1 27,0 0 1,1 1 0,0 0-1,0 0 1,0 0 0,1 1-1,0 0 1,0 0-1,0 0-27,-7 18 98,0 1-1,1 0 1,2 1-1,0 0 0,1 6-97,5-23 50,0 1-1,1 0 0,1 0 0,0 1 1,0-1-1,2 9-49,-1-14 18,1-1-1,-1 0 0,2 0 1,-1 0-1,0 0 1,1 0-1,0 0 1,0-1-1,0 1 0,1-1 1,-1 1-1,1-1 1,0 0-1,1 0 1,-1 0-1,1 0-17,1 1 19,1-1 1,-1 0-1,1 0 1,0-1-1,-1 0 1,2 0-1,-1 0 1,0-1-1,0 0 1,1 0-1,0 0 1,2-1-20,9 2 375,-1-2 0,1 0 0,0-1 0,6-1-375,40-5 659</inkml:trace>
  <inkml:trace contextRef="#ctx0" brushRef="#br0" timeOffset="2200.899">2266 135 4001,'44'-39'2262,"-43"38"-2045,0 0 0,0 0 0,0 0 0,0 0 0,0 0 0,0-1 1,0 1-1,0 0 0,0-1 0,0 1 0,-1 0 0,1-1 0,-1 1 0,1-1 1,-1 1-1,0-1 0,1 1 0,-1-1-217,0 1 146,0 0 0,-1 0-1,1 0 1,0 0 0,0 0 0,-1 1 0,1-1-1,-1 0 1,1 0 0,0 0 0,-1 0 0,0 1-1,1-1 1,-1 0 0,1 0 0,-1 1 0,0-1-1,0 0 1,1 1 0,-2-1-146,-1-1 214,0 1 0,0-1 1,0 1-1,0-1 0,-1 1 0,1 0 0,0 0 0,-1 1 0,1-1 1,-4 1-215,-10 0 169,-1 0 1,0 2 0,0 0 0,1 1 0,-1 1 0,1 1 0,0 0 0,0 1 0,0 1-1,1 1 1,0 0 0,1 1 0,0 0 0,0 2 0,1 0 0,0 0 0,1 1 0,-6 8-170,15-16 23,1 0 1,0 0-1,0 0 1,0 1-1,1-1 1,-1 1 0,-1 4-24,4-8 4,-1 1 0,1-1 0,-1 0 0,1 1 0,0-1 0,0 0 0,0 1 0,0-1 1,0 1-1,0-1 0,0 0 0,0 1 0,0-1 0,1 1 0,-1-1 0,0 0 0,1 0 0,-1 1 1,1-1-1,0 0 0,-1 0 0,1 1 0,0-1 0,0 0 0,0 0 0,0 0 0,0 0 1,0 0-1,0 0-4,5 3 7,-1-1 1,0 0 0,1-1 0,-1 0 0,1 1 0,0-2-1,-1 1 1,1-1 0,5 1-8,60 4 42,-47-5-26,6 1-4,0 1 1,0 1 0,18 6-13,-39-8 0,0 1 0,0 0 0,-1 0 1,1 1-1,-1 0 0,0 1 0,0 0 0,0 0 0,-1 1 0,0 0 0,0 0 1,0 0-1,5 8 0,-10-11 1,0 0 0,0 1 1,0 0-1,-1-1 0,1 1 0,-1 0 1,0 0-1,0 0 0,0-1 1,0 1-1,-1 0 0,0 0 1,0 0-1,0 0 0,0 0 0,-1 0 1,1 0-1,-1 0 0,0 0 1,0 0-1,0 0 0,-1 0 1,0-1-1,1 1 0,-1-1 0,0 1 1,-2 1-2,-2 5 25,-1-1 1,0 0-1,0 0 0,-1-1 1,0 0-1,-1 0 1,1-1-1,-1 0 1,-2 0-26,-1 0 43,-1 0 0,0-2 1,-1 1-1,1-2 0,-1 0 0,0 0 1,0-1-1,-1-1 0,1-1 1,0 0-1,-14 0-43,-1-7-581,28 6 646,0 0 0,0-1 1,0 1-1,0 0 0,0-1 0,0 1 0,0-1 1,0 1-1,0-1 0,0 0 0,1 1 1,-1-1-1,0 0 0,0 1 0,1-1 0,-1 0 1,0 0-1,1 0 0,-1 0 0,1 0 1,-1 1-1,1-1 0,0 0 0,-1 0 0,1-1-65,2-9 733</inkml:trace>
  <inkml:trace contextRef="#ctx0" brushRef="#br0" timeOffset="3026.927">2762 102 2769,'2'-2'428,"0"1"0,-1 0 0,0 0 0,1-1 0,-1 1 0,0-1 0,0 1 0,0-1 0,0 1 0,0-1 0,0 0 0,0 0 0,0 1 0,-1-1 0,1 0-428,-1 1 133,0 0 1,0 0-1,-1 1 0,1-1 0,0 0 1,0 0-1,-1 0 0,1 1 0,-1-1 1,1 0-1,0 1 0,-1-1 1,1 0-1,-1 1 0,0-1 0,1 1 1,-1-1-1,1 1 0,-1-1 0,0 1 1,0-1-1,1 1 0,-1-1 1,0 1-1,0 0 0,1 0 0,-1-1 1,0 1-1,0 0 0,1 0 0,-1 0 1,0 0-1,0 0 0,0 0-133,-14-3 342,0 1-1,0 0 0,0 1 1,0 1-1,0 1 0,0 0 1,-1 1-1,2 0 0,-12 4-341,18-4 11,1 0-1,0 0 0,0 1 0,0-1 0,0 2 0,0-1 1,1 1-1,-1 0 0,1 0 0,0 1 0,0 0 0,1 0 1,0 0-1,-1 1 0,2-1 0,-1 1 0,1 1 0,0-1 0,0 0 1,-1 5-11,4-9 0,0 0 0,0 0 0,0-1 0,0 1 0,1 0 0,-1 1 0,1-1 0,0 0 0,-1 0 0,1 0 0,0 0 0,0 0 0,1 0 0,-1 0 0,0 0 0,1 0 0,-1 0 0,1 0 0,-1 0 0,1 0 0,0 0 0,0 0 0,0 0 0,0 0 0,0 0 0,1-1 0,-1 1 0,0-1 0,1 1 0,-1-1 0,1 1 0,0-1 0,-1 0 0,2 1 0,6 3 1,1-1 0,-1-1 1,1 1-1,-1-1 0,1-1 0,9 1-1,8 4 1,-8-2-1,0 1 1,0 1 0,-1 1 0,0 1 0,-1 0 0,0 1 0,0 2-1,-11-9 0,-1 1 1,1 1-1,-1-1 1,0 1-1,0 0 0,0 0 1,-1 0-1,0 1 1,0 0-1,0 0 1,-1 0-1,0 0 1,0 0-1,0 1 1,-1-1-1,0 1 1,0 0-1,0 0 1,-1-1-1,0 1 1,-1 4-1,0-5 35,-1 0 1,0-1 0,0 1 0,0-1-1,-1 1 1,0-1 0,0 0 0,0 1-1,-1-1 1,1 0 0,-1-1 0,-1 1-1,1 0 1,-1-1 0,1 0 0,-1 0 0,0 0-1,-1 0 1,1 0 0,-1-1 0,1 0-1,-1 0 1,0 0 0,0-1 0,-4 1-36,-6 4 97,-1-1 0,-1-1 0,1 0 1,-1-2-1,0 0 0,0 0 1,-16-1-98,27-2-6,0 0 1,0 0-1,0-1 1,0 0-1,-1 0 1,-4-2 5,8 2 47,1 1 0,0-1 0,0 0 0,0 0 0,0 0 0,0 0 0,1 0 0,-1-1 0,0 1 0,0 0 0,1-1 0,-1 1 0,1-1 0,-1 0 0,1 0 0,0 1 0,-1-1 0,1 0 0,0 0 0,0-1-47,-3-16 294</inkml:trace>
  <inkml:trace contextRef="#ctx0" brushRef="#br0" timeOffset="3562.645">3353 128 4321,'-1'-2'303,"1"0"1,-1 0-1,0 0 1,1 0-1,-1 0 1,0 0-1,0 0 0,0 0 1,0 1-1,0-1 1,-1 0-1,1 1 1,-1-1-1,1 1 1,-1-1-1,1 1 0,-1 0 1,0-1-1,1 1 1,-1 0-1,0 0 1,0 0-1,0 1 1,0-1-1,0 0 0,-2 0-303,-8-2 681,0-1-1,-1 1 0,-9 0-680,9 1 269,-1 0-1,1 1 1,0 1-1,-1 0 1,1 0 0,-1 2-1,1 0 1,0 0-1,-5 2-268,11-1 19,1-1-1,0 1 0,0 0 0,1 0 1,-1 0-1,0 1 0,1 0 1,0 0-1,0 1 0,0-1 1,1 1-1,-1 0 0,1 0 1,0 1-1,1-1 0,-1 1 0,1 0 1,0 0-1,0 0 0,1 0-18,-4 10-3,1 0-1,1 1 0,0-1 0,1 1 1,1 0-1,0 0 0,1 0 1,1 8 3,1-15 1,-1-1 0,1 0 1,1 1-1,0-1 1,0 0-1,0 0 1,1 0-1,1 0 1,0-1-1,0 1 0,0-1 1,1 0-1,0 0 1,1-1-1,0 0 1,1 2-2,-3-6-6,0 0 0,0 0 0,1 0 0,-1 0 0,1 0 0,-1-1 0,1 0 0,0 0 0,0-1 1,0 1-1,0-1 0,0 0 0,0 0 0,1-1 0,-1 1 0,0-1 0,0 0 0,1-1 0,-1 1 0,0-1 1,0 0-1,0 0 0,0-1 0,1 0 6,4-1-32,-1-1-1,0 0 1,0 0 0,0-1 0,0 0 0,-1 0-1,0-1 1,0-1 0,0 1 0,-1-1 0,6-7 32,-8 9 4,0-1 0,-1 1 0,0-1 0,0 0 0,-1 0 1,0 0-1,0 0 0,0-1 0,-1 1 0,0-1 0,0 0 1,0 0-1,-1 1 0,0-1 0,0 0 0,-1 0 0,0 0 1,0 0-1,-1 0 0,0 0 0,0 0 0,-1 0 0,1 1 1,-3-6-5,-1-5 124,-1 0 0,-1 1 0,0-1 0,-1 2 0,-1-1 0,-8-10-124,17 26 2,0 0 1,0 0 0,0-1 0,0 1-1,0 0 1,0 0 0,0 0-1,0 0 1,0 0 0,0-1-1,0 1 1,-1 0 0,1 0 0,0 0-1,0 0 1,0 0 0,0 0-1,0 0 1,-1 0 0,1 0-1,0-1 1,0 1 0,0 0 0,0 0-1,0 0 1,-1 0 0,1 0-1,0 0 1,0 0 0,0 0 0,0 0-1,-1 0 1,1 0 0,0 0-1,0 0 1,0 0 0,0 0-1,-1 0 1,1 0 0,0 1 0,0-1-1,0 0 1,0 0 0,0 0-1,-1 0 1,1 0 0,0 0-1,0 0 1,0 0 0,0 1 0,0-1-1,0 0 1,0 0 0,-1 0-1,1 0-2,-1 11 53,2 2-40,0 0 0,1 0 0,0 0 0,2-1 0,-1 1 1,1 0-1,1-1 0,0 0 0,3 3-13,-1-1 16,1 0 1,0-1-1,1 0 1,1-1-1,0 0 1,0 0-1,11 8-16,-15-15 36,0 0-1,1-1 0,0 1 1,-1-1-1,2-1 0,-1 1 1,0-1-1,1 0 0,-1-1 0,1 0 1,0 0-1,0-1 0,0 1 1,0-2-1,7 1-35,19-5 424</inkml:trace>
  <inkml:trace contextRef="#ctx0" brushRef="#br0" timeOffset="3932.774">3648 106 5353,'-1'0'188,"0"0"0,-1 0 0,1 0 0,-1 0 1,1 0-1,0 0 0,-1 1 0,1-1 0,0 0 0,0 1 0,-1-1 0,1 1 0,0 0 0,0-1 0,-1 1 0,1 0 1,0 0-1,0 0 0,0 0 0,0 0 0,0 0 0,1 0 0,-1 0 0,0 0-188,0 2 187,0-1 1,0 1-1,0-1 0,0 1 0,1-1 1,-1 1-1,1 0 0,0-1 1,0 1-1,0 0 0,0-1 0,0 2-187,2 10 458,1 0 0,0 0 0,1 0 0,4 7-458,-7-16 218,22 55 921,-13-38-623,-2 1 1,0-1-1,-2 2 1,0-1-1,1 18-516,-7-40 15,1 0 1,-1 0-1,0-1 0,0 1 0,0 0 1,0 0-1,0 0 0,0 0 0,0 0 1,0-1-1,0 1 0,0 0 0,0 0 1,-1 0-1,1 0 0,0-1 0,-1 1 1,1 0-1,0 0 0,-1-1 0,1 1 0,-1 0 1,1-1-1,-1 1 0,0 0 0,1-1 1,-1 1-1,0-1 0,1 1 0,-1-1 1,0 1-1,1-1 0,-1 0 0,0 1 1,0-1-1,0 0-15,0 0 19,-1 0-1,1 0 1,0 0 0,-1 0-1,1-1 1,-1 1 0,1 0 0,0-1-1,-1 0 1,1 1 0,0-1-1,0 0 1,-1 1 0,1-1-1,0 0 1,0 0 0,0 0 0,0 0-1,0 0 1,-1-1-19,-3-5 51,0-1 1,0 0-1,1 0 0,0 0 0,0 0 1,1 0-1,0-1 0,0 0 1,1 1-1,0-1 0,0 0 0,1 0 1,1 0-1,-1-3-51,1-10 56,1 0 0,1 0 0,1 0 1,1 0-1,3-6-56,-4 17 5,0 1 0,0 0 0,1 0 0,0 0 0,1 1 0,0-1 0,5-6-5,-7 13-1,0-1 1,0 0-1,0 0 1,1 1-1,-1 0 1,1 0 0,0 0-1,0 0 1,0 0-1,0 1 1,1 0-1,-1 0 1,1 0-1,-1 0 1,1 1-1,0 0 1,-1 0 0,2 0 0,4 0-210,0 1 0,-1 0 1,1 0-1,0 1 0,0 0 1,-1 1-1,1 0 0,-1 1 1,0 0-1,1 0 0,-1 1 0,-1 0 1,1 1-1,0 0 0,-1 0 1,0 1-1,-1 0 0,7 6 210,10 12-904</inkml:trace>
  <inkml:trace contextRef="#ctx0" brushRef="#br0" timeOffset="4294.575">4141 136 9914,'12'-67'3865,"8"72"-2641,-2 6-160,4 15-183,-2 5-241,-2 14-368,-1 3-104,-5 1-104,-1-4-16,-4-12 96,0 1-144,4-13-456,1-2-472,2-12 488</inkml:trace>
  <inkml:trace contextRef="#ctx0" brushRef="#br0" timeOffset="4665.074">4636 19 7730,'0'-1'282,"-1"0"1,1 0-1,0 0 1,-1 0-1,1 0 0,0 0 1,-1 0-1,1 0 1,-1 0-1,0 0 1,1 0-1,-1 1 1,0-1-1,1 0 1,-1 0-1,0 1 1,0-1-1,0 0 1,0 1-1,0-1-282,0 1 112,0 0 1,1 0-1,-1 0 0,0 0 0,0 0 1,1 0-1,-1 0 0,0 0 0,1 1 1,-1-1-1,0 0 0,1 0 0,-1 1 0,1-1 1,-1 1-1,0-1 0,1 0 0,-1 1 1,1-1-1,-1 1 0,1-1 0,-1 1 1,1 0-113,-5 5 275,0 1 1,1 0 0,0 0 0,0 1-1,0-1-275,3-4 134,-82 190 994,13-27-562,25-74-222,2-5 60,-10 37-404,43-97 92,1 1 0,1 0 0,2 0 0,1 1 0,0-1 0,1 24-92,7-16 2177,8-14-1152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17:46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20117 123 8714,'-19'-52'3577,"-8"26"-2169,8-2-520,-1 16-424,6 7-216,20 18-80,2 8-312,16 12-1144,11 6 968</inkml:trace>
  <inkml:trace contextRef="#ctx0" brushRef="#br0" timeOffset="-394.942">20220 516 7610,'-4'-15'3520,"4"7"-1151,2 11-833,3 13-432,2 11-71,2 17-369,-1 2-184,-2 6-264,-2-2-80,-3-6-64,-1-4-8,0-7-48,0-5-120,0-10-512,-3-4 4081,5-8-2777</inkml:trace>
  <inkml:trace contextRef="#ctx0" brushRef="#br0" timeOffset="383.355">20776 509 8802,'30'-1'3607,"-30"1"-2231,-25 5 1517,-11 5-1135,1 1 0,-14 8-1758,19-6 232,0 2 0,1 1 0,1 1 0,-20 16-232,48-33 1,-22 20 34,22-20-35,-1 1 1,1-1-1,-1 1 1,1-1-1,0 1 1,-1-1 0,1 1-1,0 0 1,-1-1-1,1 1 1,0-1-1,0 1 1,0 0-1,-1-1 1,1 1-1,0 0 1,0-1 0,0 1-1,0 0 1,0-1-1,0 1 1,0-1-1,0 1 1,0 0-1,1-1 1,-1 1-1,0 0 1,0-1-1,1 1 1,-1-1 0,0 1-1,1-1 1,-1 1-1,0 0 1,1-1-1,-1 1 1,1-1-1,-1 0 1,1 1-1,-1-1 1,1 1 0,0-1-1,4 3 2,0-1 1,1 1-1,-1-1 1,1-1-1,0 1 1,0-1-1,0 0 1,0 0-1,-1-1 1,3 1-3,61-3 31,-35-4-12,-26 4-16,-1 0 1,0 1-1,1 0 1,-1 0-1,1 1 1,-1 0 0,5 0-4,-11 1 0,1-1 0,0 0 0,-1 1 0,1 0 0,-1-1 0,1 1 0,0 0 0,-1 0 1,0 0-1,1 0 0,-1 0 0,0 0 0,1 1 0,-1-1 0,0 0 0,0 0 1,0 1-1,0-1 0,0 1 0,0-1 0,0 1 0,-1 0 0,1-1 0,-1 1 0,1 0 1,-1-1-1,1 1 0,-1 0 0,0-1 0,0 1 0,0 0 0,0 0 0,0-1 1,0 1-1,-1 5 1,1 0 0,-1-1 0,0 1 1,-1 0-1,0-1 0,0 0 0,0 1 1,0-1-1,-2 2-1,-32 56 19,28-50-16,7-12 0,-1 1 0,0-1 1,0 0-1,-1 1 0,1-1 0,0 0 1,-1 0-1,1 0 0,-1-1 0,0 1 1,1-1-1,-1 1 0,0-1 0,0 0 0,0 0 1,0 0-1,0-1 0,0 1 0,-1-1-3,-10 2 9,1-1 0,-1-1 0,-12-1-9,8 1-32,-4-1-459,1 0 0,-1-1 1,-20-4 490,17-1-442</inkml:trace>
  <inkml:trace contextRef="#ctx0" brushRef="#br0" timeOffset="-6092.676">14327 590 5545,'-5'-4'750,"0"0"0,0 0 0,0 1 0,0-1-1,-1 1 1,1 0 0,-1 0 0,0 1 0,0 0 0,0 0-1,0 0 1,-6 0-750,4 1 277,1 1-1,-1 0 1,1 0-1,-1 1 0,1 0 1,-1 1-1,1 0 1,0 0-1,-1 0 1,-5 3-277,12-4 39,-26 9 423,1 2-1,1 0 1,-11 8-462,29-16 28,0 1 0,1 0 0,-1 0 1,1 1-1,0 0 0,0 0 0,1 0 0,0 1 0,0 0 0,1 0 0,-1 0 0,1 0 0,-2 8-28,5-13 2,0-1-1,0 0 0,1 1 1,-1-1-1,1 1 1,-1-1-1,1 0 0,0 1 1,-1-1-1,1 1 0,0-1 1,0 1-1,0 0 0,0-1 1,0 1-1,1-1 0,-1 1 1,0-1-1,1 0 0,-1 1 1,1-1-1,-1 1 0,1-1 1,0 0-1,0 1 1,0-1-1,-1 0 0,1 0 1,0 0-1,0 1 0,1-1 1,-1 0-1,0 0 0,0-1 1,0 1-1,1 0 0,-1 0 1,0-1-1,1 1 0,-1 0 1,1-1-1,-1 0 1,1 1-1,-1-1 0,1 0 1,0 1-2,11 0 5,-1 0 1,1-1 0,-1 0 0,1-1-1,7-1-5,-3 0 8,16 0 0,1 1 0,-1 2 0,0 1 0,25 5-8,-46-5 0,0 0 0,0 1 0,-1 1 0,0 0 0,0 0 0,0 1 0,0 0 0,-1 1 0,1 1 0,-1 0 0,-1 0 0,0 0 0,0 1 0,6 8 0,-11-11 2,0 0 1,-1 0-1,1 1 0,-1 0 0,-1 0 0,1 0 1,-1 0-1,0 0 0,0 0 0,-1 0 1,1 1-1,-2-1 0,1 1 0,-1-1 0,0 0 1,0 1-1,0-1 0,-1 1 0,0-1 0,-1 0 1,1 1-1,-1-1 0,-3 5-2,2-1 12,-2 0 0,0 0 0,0 0 0,-1-1 1,0 0-1,0 0 0,-1 0 0,-1-1 0,1 0 0,-1-1 0,0 1 0,-1-2 0,-5 4-12,2-3 20,0-1 1,-1-1-1,0 0 0,0 0 0,0-2 0,0 1 1,-1-2-1,1 0 0,-1 0 0,1-2 0,-7 0-20,2 0 5,1-1-1,0 0 1,0-2 0,-1 0-1,2-1 1,-1 0-1,0-2 1,-12-5-5,25 9-83,0-1 1,-1 1 0,1-1-1,0 0 1,0 0 0,1 0-1,-1 0 1,0-2 82,3 5-120,1-1 1,-1 1-1,0-1 1,1 0-1,-1 1 1,1-1-1,0 0 0,-1 0 1,1 1-1,0-1 1,-1 0-1,1 0 1,0 0-1,0 1 1,-1-1-1,1 0 1,0 0-1,0 0 1,0 0-1,0 1 0,0-1 1,1 0-1,-1 0 1,0 0-1,0 0 1,0 1-1,1-1 1,-1 0-1,0 0 1,1 1-1,-1-1 1,1 0-1,-1 0 0,1 1 1,-1-1-1,1 1 1,-1-1-1,1 0 1,0 1-1,-1-1 1,1 1-1,0-1 1,-1 1-1,1 0 1,0-1-1,0 1 1,0 0 119,23-12-1944</inkml:trace>
  <inkml:trace contextRef="#ctx0" brushRef="#br0" timeOffset="-5726.22">14519 814 8026,'25'-102'3504,"-25"106"-1583,0 6-489,13 11-192,-1 4-191,5 8-369,3 5-184,-9-2-272,-4 2-80,-6-2-56,-1-2 0,0-5-392,0-7-480,0-12 496</inkml:trace>
  <inkml:trace contextRef="#ctx0" brushRef="#br0" timeOffset="-5371.371">14525 303 10058,'-14'-43'4417,"0"23"-2328,-3 4-657,2 11-648,4 7-208,4 10-720,7 5-368,11 4 384</inkml:trace>
  <inkml:trace contextRef="#ctx0" brushRef="#br0" timeOffset="-4843.653">14921 837 5921,'-30'-88'2669,"22"50"819,9 35-1747,1 13-89,7 46-541,3 0 0,2-1-1,19 47-1110,-16-49 264,-17-52-258,0 0 1,0 0 0,1 0-1,-1 0 1,0 0 0,1 0-1,-1-1 1,0 1 0,1 0-1,-1 0 1,1 0-1,0-1 1,-1 1 0,1 0-1,-1-1 1,1 1 0,0 0-7,-1-1 4,1 0 1,-1-1 0,0 1 0,1 0-1,-1 0 1,0 0 0,1 0-1,-1 0 1,0-1 0,0 1 0,1 0-1,-1 0 1,0 0 0,0-1-1,1 1 1,-1 0 0,0 0 0,0-1-1,0 1 1,1 0 0,-1-1-1,0 1 1,0 0 0,0-1 0,0 1-1,0 0 1,0-1 0,0 1-1,0 0-4,6-35 169,-9-5-101,-1 1-1,-3 0 0,-6-22-67,3 13 20,-2-2-7,8 36-15,0-1 0,1 1 1,0-1-1,1 0 0,1 0 0,0 0 1,1 0-1,1 0 0,0 0 2,0 13-3,-1 1-1,0-1 1,1 0-1,-1 1 1,1-1-1,0 1 1,-1-1-1,1 1 1,0-1-1,0 1 1,0-1 0,0 1-1,0 0 1,0-1-1,1 1 1,-1 0-1,0 0 1,1 0-1,-1 0 1,2-1 3,-1 1-6,1 1 0,-1-1 0,1 0 0,0 1 0,-1 0 0,1-1 0,0 1 1,-1 0-1,1 0 0,0 1 0,-1-1 0,1 0 0,-1 1 0,3 0 6,12 6-9,0 0 0,0 1-1,0 1 1,-1 1 0,0 0 0,-1 1-1,2 2 10,-4-3-2,16 11 5,-1 2 0,-1 1 0,15 16-3,-32-29 3,-1 0 1,0 1-1,0-1 0,-1 2 0,-1-1 0,0 1 0,-1 0 0,0 1 0,-1-1 1,1 5-4,-3 10 19,-3-28-16,0 1 0,1 0 0,-1 0-1,0 0 1,0 0 0,-1-1-1,1 1 1,0 0 0,0 0 0,0 0-1,-1 0 1,1-1 0,0 1-1,-1 0 1,1 0 0,0-1 0,-1 1-1,1 0 1,-1 0 0,1-1-1,-1 1 1,0-1 0,1 1 0,-1 0-1,0-1 1,1 1 0,-1-1 0,0 1-3,0-1 2,1 0 1,0 0-1,-1 0 1,1-1-1,-1 1 1,1 0 0,-1 0-1,1 0 1,-1 0-1,1 0 1,0 0 0,-1-1-1,1 1 1,-1 0-1,1 0 1,0-1 0,-1 1-1,1 0 1,0-1-1,-1 1 1,1 0 0,0-1-1,-1 1 1,1 0-1,0-1 1,0 1 0,0-1-1,-1 1 1,1-1-1,0 1 1,0 0 0,0-1-1,0 0-2,-4-15 31,4 15-30,-2-22 4,1-1 0,1 1 0,2-1 1,0 1-1,1 0 0,1 0 0,1 0 0,2 0 1,7-18-6,-12 34-4,1 0 0,0 1 0,1-1 1,-1 1-1,1 0 0,1 0 0,-1 0 1,1 1-1,0 0 0,0 0 1,1 0-1,4-3 4,-7 5 0,1 1 0,0 1 0,-1-1 0,1 0 0,0 1 0,0 0 0,0 0 0,0 0 0,0 0 0,0 1 0,0 0-1,0-1 1,0 2 0,0-1 0,0 0 0,0 1 0,0 0 0,0-1 0,0 2 0,0-1 0,-1 0 0,1 1 0,1 0 0,3 3 1,0-1 1,-1 1-1,0 0 0,0 0 1,0 1-1,-1 0 0,0 0 0,0 1 1,-1 0-1,1 0 0,-1 0 0,-1 1 1,0-1-1,0 1 0,0 0 0,-1 0 1,0 0-1,0 1 0,0 6-1,2 5 42,-2 1 0,-1 0-1,0 0 1,-1 0 0,-2 0 0,0 0-1,-3 17-41,-2 3 76</inkml:trace>
  <inkml:trace contextRef="#ctx0" brushRef="#br0" timeOffset="-3869.27">16016 662 5513,'-62'-70'5311,"61"70"-5207,1 0 1,0 0 0,0 0 0,0 0-1,-1-1 1,1 1 0,0 0-1,0 0 1,-1 0 0,1 0 0,0 0-1,0 0 1,-1 0 0,1 0 0,0 0-1,0 1 1,-1-1 0,1 0-1,0 0 1,0 0 0,0 0 0,-1 0-1,1 0 1,0 0 0,0 0 0,0 1-1,-1-1 1,1 0 0,0 0-1,0 0 1,0 0 0,0 1 0,-1-1-1,1 0 1,0 0 0,0 1 0,0-1-1,0 0 1,0 0 0,0 0 0,0 1-1,0-1 1,0 0 0,0 0-1,-1 1 1,1-1 0,0 0 0,0 0-1,1 1 1,-1-1-105,-5 17 852,1 2-739,1 1 1,1 0 0,1 0 0,1-1-1,1 1 1,1 0 0,0 0 0,1 0-1,1-1 1,1 0 0,1 0-1,1 0 1,0 0 0,2-1-114,-1-1 45,-3-6-24,0 0 0,1-1 0,1 0 0,0 0 0,2 2-21,-8-10 5,1 0 0,0 0 0,-1 0 0,1 0 0,0-1 0,0 1 0,0-1 0,0 0 0,0 1 0,1-1 0,-1 0 0,0 0 0,1-1 0,-1 1 0,0 0 0,1-1 0,-1 1 0,1-1 0,-1 0 0,1 0 0,-1 0 0,1 0 0,-1 0 0,1-1 0,-1 1 0,1-1 0,-1 1-5,6-3 18,0-1-1,-1 1 1,0-1-1,0 0 0,0-1 1,0 0-1,0 0 1,-1 0-1,3-4-17,13-14 89,15-21-89,-24 28 16,-5 7-8,-2 0 0,1 0 1,-1-1-1,-1 0 0,0 0 1,0-1-1,-1 1 0,0-1 1,1-6-9,-2 0 25,0 0 0,-1 0 0,-1 0 0,-1 0 0,-1-15-25,1-23 268,0 55-263,0 0 0,0 1 0,0-1 0,0 0 0,0 0 0,0 0 0,0 0 0,0 0 0,0 0 0,0 0 0,0 0 0,0 0 0,0 0 0,0 0 0,1 0 0,-1 0 0,0 0 0,0 0 0,0 0 0,0 0 0,0 0 0,0 0 0,0 0 0,0 0 0,0 0 0,0 0 0,0 0 0,0 0 0,0 0 0,1 0 0,-1 0 0,0 0 0,0 0 0,0 0 0,0 0 0,0 0 0,0 0 0,0 0 0,0 0 0,0-1 0,0 1 0,0 0 0,0 0 0,0 0 0,0 0 0,0 0 0,0 0 0,0 0 0,0 0 0,0 0 0,0 0-5,7 12 93,4 15-61,2 16 3,-4-12-14,1 0 0,2 0 1,14 27-22,-7-23 55,-6-10-473,2 0-1,12 16 419,-10-22-308</inkml:trace>
  <inkml:trace contextRef="#ctx0" brushRef="#br0" timeOffset="-3479.468">16673 164 9570,'-19'-23'4401,"5"13"-2425,5 19-591,5 13-361,-4 20-616,-2 10-136,3 31-40,1 12-16,8 8-40,3 2-24,4-16-40,0-11-24,3-12-32,0-6 0,3-11-200,6 0 360,0-6-4953,-4-14 3561</inkml:trace>
  <inkml:trace contextRef="#ctx0" brushRef="#br0" timeOffset="-2896.265">17119 744 3009,'91'-38'2056,"-90"38"-1897,0-1 0,0 1-1,1-1 1,-1 0 0,0 1 0,0-1 0,0 0-1,0 0 1,0 0 0,0 0 0,-1 0 0,1 0-1,0 0 1,0 0-159,-1 0 67,0 1 0,1-1 0,-1 1-1,0-1 1,0 1 0,0-1-1,0 1 1,0-1 0,0 1 0,0-1-1,0 1 1,0-1 0,0 1 0,0-1-1,0 0 1,-1 1 0,1-1 0,0 1-1,0-1 1,0 1 0,-1-1-67,0-1 191,-1 1 0,1-1 0,-1 0 0,1 1 0,-1-1 0,0 1 0,1 0 0,-1-1 0,-1 1-191,2 0 323,-4-2 8,0 0-1,0 1 1,0-1 0,-1 1 0,1 0 0,-1 1 0,1-1 0,-1 1 0,1 0-1,-1 1 1,0-1 0,0 1-331,-16 0 886,-1 1 0,-7 1-886,26-1 103,-6 0-25,1 0 1,0 1-1,0 0 0,0 1 1,0 0-1,1 1 1,-1 0-1,1 0 1,0 0-1,0 1 0,0 0 1,0 1-1,1 0 1,0 0-1,1 1 0,-1-1 1,1 1-1,0 1 1,1-1-1,0 1 0,0 0 1,0 0-1,1 1 1,-2 7-79,3-7 6,0 0 0,0 1 0,1-1 0,0 1 0,1 0 0,0 0 0,1-1 0,0 1 0,0 0 0,1 0 0,0-1 0,1 1 0,0 0 0,1-1 0,2 6-6,-3-9 2,0 0 1,1 0 0,-1-1 0,2 1-1,-1-1 1,0 0 0,1 0-1,0 0 1,0 0 0,1-1-1,-1 0 1,1 0 0,0 0-1,0 0 1,0-1 0,1 1-1,-1-2 1,1 1 0,0 0 0,-1-1-1,1 0 1,0-1 0,0 1-1,4 0-2,-1-2 11,1 1 0,-1-2 0,0 1 0,0-1 0,0 0 0,0-1 0,0 0 0,0-1 0,0 0 0,-1 0 0,1-1-1,-1 0 1,0 0 0,0-1 0,0 0 0,-1 0 0,0-1 0,0 0 0,0 0 0,0-2-11,-2 3 11,0-1 0,0 0 0,0 0 0,-1 0 0,0 0 1,0-1-1,-1 1 0,1-1 0,-2 0 0,1 0 0,-1-1 0,0 1 0,0 0 1,-1-1-1,0 1 0,-1-1 0,1 1 0,-1-1 0,-1 0 0,1 1 0,-1-1 1,-1 1-1,1 0 0,-3-5-11,-3-6 36,-1 0 1,-1 0-1,-1 1 1,0 0 0,-1 1-1,-1 0 1,-3-2-37,35 63 171,14 14-53,29 36-118,-48-74-166,1-2 1,0 0 0,1-1 0,2-1-1,-1 0 1,9 4 165,4-3-732,1-8 240</inkml:trace>
  <inkml:trace contextRef="#ctx0" brushRef="#br0" timeOffset="-2523.528">17643 136 8826,'-44'-51'5638,"44"51"-5588,0 0 0,0 0 0,0 0 0,0 0 0,0 0 0,0-1 0,0 1 0,0 0 0,0 0 0,-1 0 0,1 0 0,0 0 0,0 0 0,0 0 0,0 0-1,0 0 1,0-1 0,0 1 0,0 0 0,-1 0 0,1 0 0,0 0 0,0 0 0,0 0 0,0 0 0,0 0 0,0 0 0,0 0 0,-1 0 0,1 0 0,0 0 0,0 0-1,0 0 1,0 0 0,0 0 0,0 0 0,-1 0 0,1 0 0,0 0 0,0 0 0,0 0 0,0 1 0,0-1 0,0 0 0,0 0 0,0 0 0,-1 0 0,1 0-1,0 0 1,0 0 0,0 0 0,0 0 0,0 0 0,0 1-50,-1 9 1071,6 21-823,-4-25-59,85 420 969,-5-29-822,-70-339-173,0-9-61</inkml:trace>
  <inkml:trace contextRef="#ctx0" brushRef="#br0" timeOffset="-2162.543">17616 763 7770,'-14'0'3520,"-3"0"-1823,17-1-233,5 1 32,10-8-319,20 3-193,9-3-296,5-6-176,4 6-280,-1-8-88,-6 4-72,-1 6-120,-5-1-608,-2 4 3905,-8 8-2649</inkml:trace>
  <inkml:trace contextRef="#ctx0" brushRef="#br0" timeOffset="-1813.986">18266 615 8018,'-1'-1'4041,"-1"1"-1201,1 0-679,0 0-1065,-2 18-240,3 18-504,8 40-128,-1-32-144,-4 1-32,0-6 16,2 0-32,-3-8-384,2-6-272,-1-8-600,2-5 672</inkml:trace>
  <inkml:trace contextRef="#ctx0" brushRef="#br0" timeOffset="-1812.986">18209 268 10826,'-21'-38'4489,"6"13"-2896,9 16-449,5 3-216,1 7-304,2 4-424,-2-5 3121,0 0-2417</inkml:trace>
  <inkml:trace contextRef="#ctx0" brushRef="#br0" timeOffset="-1261.051">18768 629 3689,'1'-1'374,"-1"-1"0,1 1 0,-1-1 0,0 1 0,0-1 0,0 0 0,0 1 0,0-1 0,0 1 1,0-1-1,0 0 0,0 1 0,-1-1 0,1 1 0,-1-1 0,1 1 0,-1-1 0,0 1 0,0-2-374,-1 1 315,1 1 0,-1-1 1,0 0-1,1 0 0,-1 1 0,0-1 0,0 1 0,0-1 0,0 1 0,-1 0 0,1 0 0,0 0-315,-5-2 320,0 1 0,0 0 0,0 0 0,0 1 0,0 0 0,0 0 0,0 1 0,-6 0-320,6 0 95,0 1 0,0 0-1,0 0 1,0 1 0,0 0 0,0 1-1,0-1 1,1 1 0,0 0 0,-1 1 0,1-1-1,0 1 1,0 1 0,1-1 0,-5 5-95,3-2 43,1 0 0,0 1 0,0 0 0,1 0 0,0 0 0,0 1 0,1-1 0,0 1 0,0 0 0,1 0 0,-1 5-43,2-4 2,0 0 1,1 0-1,0 0 0,0 0 0,1 0 1,0 0-1,1 0 0,0 0 0,1 0 1,0 0-1,0 1-2,0-4 5,1 0 0,0 0 0,0 0 0,0 0 0,1 0 0,0-1 0,0 0 0,1 0 0,0 0 0,0 0 0,0-1 0,1 1 0,-1-1 0,1-1 0,1 1-5,1 1 5,0-1 0,1 0 0,-1-1 0,1 0 0,0 0 0,0-1-1,1 0 1,-1-1 0,1 0 0,-1 0 0,1-1 0,0 0 0,8-1-5,-11-1 7,0 0-1,0 0 1,0 0 0,0-1-1,-1 0 1,1-1 0,0 0-1,-1 0 1,0 0 0,0 0-1,0-1 1,0 0 0,0 0-1,-1-1 1,0 0 0,0 0-1,0 0 1,0 0 0,0-3-7,0 2 8,-1 0 0,0 0 0,-1-1 1,0 0-1,0 0 0,0 0 0,0 0 0,-1 0 0,-1 0 1,1 0-1,-1-1 0,0 1 0,-1-1 0,0 1 0,0-1 1,0 1-1,-1-1 0,0 1 0,-1 0 0,0-1 1,0 1-1,0 0 0,-1 0 0,0 0 0,0 1 0,-2-3-8,-5-8 12,-1 1 0,0 0 0,-1 0 0,0 2 0,-2-1 0,1 2 0,-2 0 0,0 0 0,-12-6-12,20 13-139,0 1 1,0 1-1,-1 0 1,0 0-1,0 0 0,0 1 1,-1 0-1,1 1 1,-1 0-1,1 0 0,-1 1 1,-3-1 138,11 2-85,-1 0 0,1 0 1,0 0-1,0 0 0,0 1 1,0-1-1,0 0 0,0 0 1,0 1-1,0-1 0,0 1 1,0-1-1,0 1 0,0-1 1,0 1-1,-1 0 85,2-1-51,-1 1 1,1 0-1,0 0 1,-1 0-1,1 0 1,0 0-1,-1 0 1,1 0-1,0 0 1,0 0-1,0 0 1,0 0-1,0 0 1,0 0-1,0 0 51</inkml:trace>
  <inkml:trace contextRef="#ctx0" brushRef="#br0" timeOffset="-781.945">19021 689 7866,'38'-88'2782,"-38"88"-2742,0 0 0,0 0 0,0 1 0,0-1 0,1 0 0,-1 0 0,0 0 0,0 0 0,0 1 0,0-1 0,0 0 1,0 0-1,1 0 0,-1 0 0,0 0 0,0 0 0,0 1 0,0-1 0,1 0 0,-1 0 0,0 0 0,0 0 0,0 0 0,0 0 1,1 0-1,-1 0 0,0 0 0,0 0 0,0 0 0,1 0 0,-1 0 0,0 0 0,0 0 0,0 0 0,1 0 0,-1 0 0,0 0 0,0 0 1,0 0-1,0 0 0,1 0 0,-1 0 0,0-1 0,0 1 0,0 0 0,0 0 0,1 0 0,-1 0 0,0 0 0,0-1 0,0 1 1,0 0-1,0 0 0,0 0-40,3 26 818,-2-17-482,17 100 1262,-6-46-658,0 25-940,-9-54 251,-1-25-66,-1-23 16,-3-42 436,-8-41-637,4 58 120,2-1 1,2 1-1,2-1 1,2-14-121,-1 46 34,0 1 1,0 0-1,1 0 1,0-1-1,0 1 1,1 0-1,0 1 0,0-1 1,4-5-35,-5 9 7,0 1-1,0-1 1,1 0 0,-1 0-1,1 1 1,0 0 0,-1-1-1,1 1 1,0 0 0,0 0 0,1 1-1,-1-1 1,0 1 0,1-1-1,-1 1 1,1 0 0,-1 0 0,1 1-1,-1-1 1,3 1-7,3 0-1,1 0-1,-1 1 1,1 0 0,-1 0 0,0 1-1,0 1 1,0-1 0,0 1 0,0 1-1,-1 0 1,1 0 0,-1 1 0,0 0-1,6 5 2,-1 0 0,0 0-1,-1 1 1,0 1-1,-1 0 1,0 1 0,-1 0-1,-1 0 1,1 2 0,-4-4 0,0 1-1,0 0 1,-2 0 0,1 0 0,-2 0 0,0 1 0,0-1 0,-1 1-1,0 7 1,0 16 52,-2 1-1,-3 23-51,3-31 28</inkml:trace>
  <inkml:trace contextRef="#ctx0" brushRef="#br0" timeOffset="-8165.714">11697 189 3577,'-3'-8'1088,"2"6"-529,0-1 0,0 0-1,0 0 1,0 1-1,0-1 1,-1 1-1,1-1 1,-1 1 0,0 0-1,0-1 1,0 1-1,0 0 1,0 0 0,0 0-1,-2 0-558,4 2 81,-1 0-1,1 0 1,-1 0-1,1 0 1,-1 1-1,1-1 1,0 0-1,-1 0 1,1 1 0,-1-1-1,1 0 1,0 1-1,-1-1 1,1 0-1,0 1 1,0-1-1,-1 1 1,1-1-1,0 0 1,0 1 0,0-1-1,-1 1 1,1-1-1,0 1 1,0-1-1,0 1 1,0-1-1,0 1 1,0-1-1,0 1 1,0-1 0,0 0-1,0 1 1,0 0-81,0 21 902,5 14-436,2 0 0,1-1 0,5 10-466,6 27 201,-1 17-54,-3 0 0,-4 1 0,-2 39-147,-2-38-1301,-4-59 673</inkml:trace>
  <inkml:trace contextRef="#ctx0" brushRef="#br0" timeOffset="-7791.758">11554 765 8890,'-13'-17'3881,"10"6"-1937,20 1 33,21 0-609,3-5-216,28 1-592,-4-1-176,0 2-168,-3 6-128,-7 7-48</inkml:trace>
  <inkml:trace contextRef="#ctx0" brushRef="#br0" timeOffset="-7243.237">12132 138 7618,'-3'-2'389,"0"0"-1,0 0 1,-1 1 0,1-1 0,0 1 0,-1 0 0,0-1 0,1 2 0,-1-1 0,0 0 0,1 1-1,-1-1 1,0 1 0,0 0 0,0 1 0,1-1 0,-1 1-389,1-1 116,1 1 0,-1 0 0,1 0 1,-1 0-1,1 0 0,0 0 0,0 1 0,-1-1 0,1 1 1,0-1-1,0 1 0,1 0 0,-1 0 0,0 0 0,1 0 1,-1 0-1,1 0 0,-1 0 0,1 1 0,0-1 0,0 0 1,0 1-1,0-1 0,1 1 0,-1 1-116,-1 4 102,1 0 0,0 0 0,0 1 0,1-1 0,0 1 0,1-1 0,0 0 0,1 6-102,4 13 144,1 0-1,1 0-143,22 56 309,20 36-309,-13-33 149,5 25-149,-33-81 56,0 0-1,-3 1 0,0 0 0,-2 0 1,0 24-56,-3-37 32,-2 29 102,-1-46 6,-1-8-85,-2-8-2,0-8-24,1 0 0,1 0-1,1 0 1,1 0-1,1-1 1,3-19-29,-2 30-7,1 0 0,1 1 0,0-1 1,1 0-1,0 1 0,1 0 1,0 0-1,1 0 0,0 0 1,1 1-1,0 0 0,9-9 7,-13 16-5,1 0 1,0 0-1,0 0 0,1 1 0,-1-1 1,1 1-1,0 0 0,0 1 0,0-1 1,0 1-1,0 0 0,0 0 0,1 1 1,-1-1-1,1 1 0,-1 0 0,1 1 1,-1-1-1,1 1 0,0 0 1,-1 1-1,1-1 0,-1 1 0,1 0 1,-1 1-1,1-1 0,-1 1 0,0 0 1,0 0-1,0 1 0,5 2 5,-1 1 1,0 0-1,0 0 1,0 1 0,-1 0 0,0 0-1,0 1 1,-1 0 0,0 0-1,0 1 1,-1 0 0,0 0-1,-1 1 1,0-1 0,0 1-1,-1 0 1,0 3-1,0 7-161,0-1 0,-2 1 0,-1 0 0,0 0 0,-1 1 0,-2 3 161,1 5-966,1-1 362</inkml:trace>
  <inkml:trace contextRef="#ctx0" brushRef="#br0" timeOffset="-6857.527">12795 861 8538,'21'-44'3191,"-20"42"-2991,0 1 0,0 0 0,1-1 0,-1 1 0,0 0 0,1 0 0,-1 0 0,1 0 0,-1 0 0,1 0 0,-1 0 0,1 0-1,-1 1 1,1-1 0,0 1 0,0-1 0,-1 1 0,1 0 0,0-1 0,1 1-200,5-1 591,16-7 484,0 0-1,17-9-1074,-33 13 65,0-1 0,1 0 1,-2 0-1,1 0 1,0-1-1,-1 0 0,0 0 1,5-7-66,-11 12 8,0 0-1,0 0 1,0 0 0,0-1 0,-1 1 0,1 0 0,0 0 0,-1 0-1,1-1 1,-1 1 0,1 0 0,-1-1 0,1 1 0,-1 0 0,0-1-1,0 1 1,0-1 0,0 1 0,0 0 0,0-1 0,0 1 0,0-1-1,0 1 1,-1 0 0,1-1 0,0 1 0,-1 0 0,1-1 0,-1 1-1,0 0 1,1 0 0,-1-1 0,0 1 0,0 0 0,0 0 0,0 0-1,0 0 1,0 0 0,0 0 0,-1 0-8,-2-2 16,-1 0 0,1 1-1,-1-1 1,1 1 0,-1 0 0,0 1-1,0-1 1,0 1 0,0 0 0,-4 0-16,4 0 13,-1 1 0,0-1 1,1 2-1,-1-1 0,0 0 1,1 1-1,-1 0 0,1 1 1,-1-1-1,1 1 0,0 0 0,0 0 1,0 1-1,0 0 0,0-1 1,0 2-1,1-1 0,-5 4-13,3-1 21,0 1-1,0 0 1,1 0-1,-1 0 1,1 1 0,1 0-1,0 0 1,0 0-1,0 1 1,1-1-1,-1 5-20,-2 8 23,0 1-1,2 0 1,0 0 0,1 0-1,2 0 1,0 14-23,1-29 12,0 0 1,1 0-1,0 0 1,0 0-1,0 0 1,1 0-1,0-1 1,1 1-1,-1-1 1,1 1-1,0-1 1,1 0-1,0 0 1,0 0-1,0-1 1,0 1-1,1-1 1,0 0-1,0-1 1,1 1 0,-1-1-1,5 3-12,-4-4 22,0 0 0,0-1-1,0 1 1,0-1 0,0-1 0,0 1 0,1-1-1,-1 0 1,1 0 0,-1-1 0,3 0-22,4-1 478,0 0 0,0-1 1,0 0-1,0-1 0,3-1-478,48-20 1043</inkml:trace>
  <inkml:trace contextRef="#ctx0" brushRef="#br0" timeOffset="-9424.347">10050 815 7762,'35'-117'3536,"-47"118"-1727,5 15-529,1 4-168,6 7-384,0-14-191,0 0-273,4 42-96,8 9-88,-2-1-8,0-28-160,-3-2-240,-6-16 4168,3 0-3007</inkml:trace>
  <inkml:trace contextRef="#ctx0" brushRef="#br0" timeOffset="-9068.371">9927 311 8890,'-18'-18'3617,"7"4"-2489,5 3-80,5 1-640,5 2 24,8 4-896,4 4-560,12 11 704</inkml:trace>
  <inkml:trace contextRef="#ctx0" brushRef="#br0" timeOffset="-8714.745">10327 720 7682,'26'-83'2864,"-26"83"-2840,0 1 1,1-1-1,-1 0 0,0 0 0,0 0 0,0 0 1,0 0-1,0 0 0,0 0 0,0 0 0,0 0 0,0 0 1,0 0-1,0 0 0,0 0 0,1 0 0,-1 0 0,0 0 1,0 0-1,0 0 0,0 0 0,0 0 0,0 1 1,0-1-1,0 0 0,0-1 0,1 1 0,-1 0 0,0 0 1,0 0-1,0 0 0,0 0 0,0 0 0,0 0 1,0 0-1,0 0 0,0 0 0,1 0 0,-1 0 0,0 0 1,0 0-1,0 0 0,0 0 0,0 0 0,0 0 1,0 0-1,0 0 0,0-1 0,0 1 0,0 0 0,0 0 1,0 0-1,0 0 0,0 0 0,0 0 0,0 0 1,0 0-1,0 0 0,0-1 0,0 1 0,0 0 0,0 0 1,0 0-1,0 0 0,0 0 0,0 0 0,0 0 0,0 0-23,3 12 871,1 23-142,-3-31-548,3 72 745,-3-42-353,2 1 0,4 19-574,-3-28 226,-1 0-1,-2 1 1,-1-1 0,0 0-1,-3 4-225,4-20 19,0 7 94,-2-15-32,-3-9 9,0-7 20,0-1 0,1 1 0,0 0 0,1-1 0,0-11-110,1-77 507,2 77-413,-1 4-42,2 1-1,0 0 1,1 0-1,1 0 1,1 1-1,4-11-51,-6 23-3,1 0-1,-1 0 1,1 1-1,0 0 1,1 0-1,0 0 0,0 0 1,3-1 3,-5 4-10,1 1 0,-1 0 0,1 0 0,0 0 0,1 0 1,-1 1-1,0-1 0,1 1 0,-1 0 0,1 0 0,0 1 0,-1 0 1,1 0-1,2-1 10,0 2-9,0-1 1,0 1-1,0 0 1,0 1-1,0 0 1,0 0-1,0 0 1,-1 1-1,1 0 1,0 0-1,-1 1 1,0 0-1,1 0 1,-1 1-1,0-1 1,-1 1-1,1 0 1,-1 1-1,1-1 1,-1 1 0,-1 0-1,1 1 1,-1-1-1,0 1 9,4 5 8,-1 0 0,0 0 1,-1 0-1,0 1 0,-1 0 0,0 1 0,-1-1 1,-1 1-1,0 0 0,0 0 0,-1 0 0,-1 5-8,-1 21 704,-4 35-704,1-43 287</inkml:trace>
  <inkml:trace contextRef="#ctx0" brushRef="#br0" timeOffset="-18173.174">133 947 5633,'-34'-9'1026,"17"5"172,0-1 1,1-1-1,-3-1-1198,19 6 97,-1 1-1,0-1 0,1 1 1,-1-1-1,0 1 0,0 0 1,1 0-1,-1-1 0,0 1 1,0 0-1,1 0 1,-1 0-1,0 0 0,0 0 1,0 0-1,1 0 0,-1 0 1,0 0-1,0 0 0,0 0 1,1 0-1,-1 0 1,0 1-1,0-1 0,1 0 1,-1 1-1,0-1 0,1 1 1,-1-1-1,0 0 0,1 1 1,-1 0-1,1-1 0,-1 1 1,1-1-1,-1 1 1,1 0-1,-1-1 0,1 1 1,-1 0-1,1-1 0,0 1 1,-1 0-1,1 0 0,0-1 1,0 1-1,0 0 1,0 0-1,0-1 0,-1 1 1,1 0-1,1 0 0,-1 0 1,0 0-97,0 7 89,1 0 1,0 0-1,0 0 1,0 0-1,2 1-89,-2-6 144,18 79 767,4-1 1,12 22-912,-30-87 124,-5-16-118,0 0 0,0-1 0,0 1 0,0 0-1,0 0 1,0 0 0,0 0 0,-1 0-1,1 0 1,0 0 0,0 0 0,0 0 0,0 0-1,0 0 1,0 0 0,0 0 0,0 0 0,0 0-1,0 0 1,0 0 0,0 0 0,0 0-1,0 0 1,0 0 0,0 0 0,0 0 0,-1 0-1,1 0 1,0 0 0,0 0 0,0 0 0,0 0-1,0 0 1,0 0 0,0 0 0,0 0-1,0 0 1,0 0 0,0 0 0,0 0 0,0 0-1,0 0 1,0 0 0,-1 0 0,1 0 0,0 0-1,0 0 1,0 0 0,0 0 0,0 0-1,0 0 1,0 0 0,0 0-6,-13-28 432,2-9-375,1-1 1,3 0-1,1 0 1,1 0-1,3-1 1,1 0-1,2 0 1,2-4-58,-2 34 0,0 0 0,1 0 0,0 0 1,0 0-1,1 0 0,1 1 0,-1-1 0,1 1 1,1 0-1,-1 0 0,1 1 0,1-1 0,0 1 1,0 0-1,2-1 0,-4 4 1,0 0 0,1 1 1,0-1-1,0 1 0,0 1 0,0-1 1,0 0-1,1 1 0,-1 0 0,1 1 1,-1-1-1,1 1 0,0 0 0,0 0 1,-1 1-1,1 0 0,0 0 1,0 0-1,0 1 0,-1-1 0,1 2 1,0-1-1,-1 0 0,4 2-1,9 5 9,0 0-1,0 1 1,-1 0 0,-1 2 0,1 0-1,-2 0 1,1 2 0,-2 0-1,0 1 1,0 0 0,-2 1-1,1 0 1,-2 1 0,0 1-1,-1-1 1,-1 2 0,0-1 0,-2 1-1,0 1 1,-1-1 0,0 1-1,-2 0 1,0 1 0,-1-1-1,-1 1 1,-1-1 0,-1 5-9,-2 11 2295,0-5-1168</inkml:trace>
  <inkml:trace contextRef="#ctx0" brushRef="#br0" timeOffset="-17529.378">931 846 4297,'-24'-16'9897,"16"13"-9741,1 0-1,0 0 1,-1 1-1,0 1 1,1-1-1,-5 1-155,8 1 76,1 0-1,-1 0 1,0 1-1,1-1 1,-1 1-1,1 0 1,0 0 0,-1 0-1,1 0 1,0 1-1,-1-1 1,1 1-1,0 0 1,-2 2-76,-1 0 108,0 1 1,0 0-1,1 1 1,0-1 0,-4 6-109,5-6 18,1 1 1,0 0-1,0 1 1,0-1-1,1 0 1,0 1-1,0-1 1,1 1-1,-1 0 1,1-1-1,1 1 1,-1 0-1,1 0 1,1 6-19,1 5 4,0 0 0,1 0-1,1 0 1,6 16-4,-5-18 1,1 0-1,0 0 0,2 0 0,0-1 0,0 0 1,1-1-1,11 13 0,-15-22 2,-1 0 0,1 0 0,0 0 0,0-1 0,1 1 0,-1-1 0,1-1 0,0 1 0,0-1 0,0 0 1,1 0-1,-1-1 0,1 0 0,-1 0 0,1 0 0,0-1 0,0 0 0,0 0 0,0-1 0,6 0-2,-3-1 13,0 0-1,-1 0 1,1-1-1,0 0 1,-1-1 0,0 0-1,1-1 1,-1 0-1,0 0 1,-1-1-1,1 0 1,-1-1 0,0 0-1,0 0 1,2-3-13,-5 3 16,1 0 1,-1 0-1,-1 0 1,1 0-1,-1-1 1,0 0-1,-1 0 0,0 0 1,0 0-1,0 0 1,-1-1-1,0 1 1,-1-1-1,1 0 1,-1 1-1,-1-1 1,0 0-1,0 0 0,-1-7-16,-1 3 19,0-1 0,-1 1 0,-1-1-1,0 1 1,-1 0 0,0 1-1,-1-1 1,0 1 0,-1 0 0,0 1-1,0-1 1,-1 2 0,-1-1 0,0 1-1,0 0 1,0 1 0,-1 0-1,-1 0 1,1 1 0,-1 0 0,-1 1-1,1 1 1,-1 0 0,0 0-1,0 1 1,-2 0-19,8 2-46,1 1 0,-1 0-1,1 0 1,-1 0 0,1 1 0,-1 0-1,-3 0 47,7 0-151,1 0-1,0 1 1,0-1-1,0 0 1,-1 0-1,1 1 0,0-1 1,0 0-1,0 1 1,0-1-1,-1 1 0,1 0 1,0-1-1,0 1 1,0 0-1,0-1 1,1 1-1,-1 0 0,0 0 1,0 0-1,0 0 1,1 0-1,-1 0 0,0 0 1,1 0-1,-1 0 1,1 0-1,-1 1 0,1-1 1,0 0-1,-1 0 1,1 0-1,0 1 1,0-1-1,0 0 152,0 20-1858</inkml:trace>
  <inkml:trace contextRef="#ctx0" brushRef="#br0" timeOffset="-17011.927">1234 894 6073,'25'-73'2357,"-19"92"1571,5 40-2696,51 262 1041,-83-411-206,-7-34-1937,24 105-130,2-1 0,0 0 1,1 0-1,1 0 0,1-4 0,0 18-4,0 0 0,0 1 0,0-1 0,1 0 0,0 1 0,0-1 0,0 1 0,0 0 0,1-1 0,0 1 0,0 0 0,1 1 0,-1-1 0,1 1 0,0-1 0,0 1 0,0 0 0,1 1 0,0-1 0,-1 1 0,1 0 0,0 0 0,1 0 0,-1 1 0,0 0 0,5-2 4,-2 2 6,1 0-1,-1 1 1,0-1 0,1 2 0,0-1 0,-1 1-1,1 0 1,-1 1 0,1 0 0,-1 0 0,1 1-1,-1 0 1,0 1 0,0 0 0,0 0 0,0 1-1,-1-1 1,2 2-6,1 2 10,1 0 0,-1 1 0,-1 0-1,1 1 1,-1 0 0,-1 0 0,0 1 0,0 0-1,-1 1 1,0 0 0,5 10-10,-3-2 37,-1 1 0,-1 0 0,-1 0 0,0 0 0,-2 1 0,2 15-37,7 49 60,-8-48-3</inkml:trace>
  <inkml:trace contextRef="#ctx0" brushRef="#br0" timeOffset="-16565.368">2091 903 7898,'-138'7'3969,"129"0"-1473,6 3-704,1 1-239,9-2-577,6 3-248,11-7-368,4-1-136,11-1 112,1-4-232,9-2 1561,1 3-1177</inkml:trace>
  <inkml:trace contextRef="#ctx0" brushRef="#br0" timeOffset="-15767.165">2905 247 5545,'2'-11'1412,"1"1"-1,-2-1 0,1 0 1,-1-4-1412,1-9 2367,-2 17-1152,-2 7-290,-3 15-75,2 16-524,2-1 1,1 1-1,1-1 1,2 0-1,6 28-326,10 32 168,12 26-168,-18-71 22,43 163 107,-42-146 28,-3 2-1,-1 22-156,-9-83 15,-1 0 0,0 0 0,-1 1 0,1-1 0,0 0 0,-1-1 0,0 1 0,1 0-1,-2 1-14,2-3 5,0-1 0,0 0-1,0 1 1,0-1-1,0 0 1,-1 0 0,1 1-1,0-1 1,0 0-1,0 0 1,-1 1-1,1-1 1,0 0 0,0 0-1,-1 0 1,1 0-1,0 1 1,0-1-1,-1 0 1,1 0 0,0 0-1,0 0 1,-1 0-1,1 0 1,0 0-1,-1 0 1,1 1 0,0-1-1,-1 0 1,1 0-1,0 0 1,-1-1-5,0 1 10,0-1 0,0 1-1,0-1 1,0 0 0,0 0 0,0 1 0,0-1 0,1 0 0,-1 0-1,0 0 1,0 0 0,1 0 0,-1 0 0,0-1-10,-34-65 173,25 44-133,-2 1 0,-12-18-40,20 34 5,-18-25 43,-25-28-48,40 52-2,0 0 0,0 0 0,0 0 0,-1 1 0,0 0 0,-1 0 0,1 1 0,-1 0 0,0 1 1,-2-1 1,8 5-6,0-1 0,1 0 0,-1 1 1,0 0-1,0 0 0,0 0 1,0 0-1,0 0 0,0 0 0,0 1 1,0 0-1,1-1 0,-1 1 1,0 0-1,0 0 0,1 1 0,-1-1 1,1 0-1,-1 1 0,1 0 1,-1 0-1,1-1 0,0 1 0,0 0 1,0 1-1,0-1 0,0 0 1,0 2 5,-5 5-11,0 2 1,1-1-1,0 0 1,1 1-1,0 0 1,-1 5 10,-2 8 10,1 1 0,1 1 1,2-1-1,0 1 0,1 0 0,2 0 1,1 0-1,1 0 0,1 0 0,4 21-10,-5-43 9,0 0-1,0 1 0,0-1 0,1 0 0,0 0 0,-1 0 0,1 0 0,1-1 0,-1 1 0,0-1 0,1 1 0,0-1 0,0 0 0,0 0 0,0 0 0,0 0 0,1 0 0,-1-1 0,1 1 0,0-1 0,0 0 0,0-1 0,0 1 0,0 0 0,0-1 1,0 0-1,0 0 0,1 0 0,-1-1 0,0 1 0,1-1 0,-1 0 0,3-1-8,8 0-280,0-1 1,0 0-1,-1-1 0,1-1 1,-1 0-1,0-1 1,0-1-1,0 0 0,4-4 280,58-36-1063</inkml:trace>
  <inkml:trace contextRef="#ctx0" brushRef="#br0" timeOffset="-15039.726">3461 865 5585,'-60'22'5140,"59"-22"-5037,1 0 1,0 0-1,0 0 0,0 0 1,0 0-1,-1 0 1,1 0-1,0 0 0,0 0 1,0 0-1,0 0 0,-1 0 1,1 0-1,0 0 0,0 1 1,0-1-1,0 0 1,0 0-1,-1 0 0,1 0 1,0 0-1,0 0 0,0 1 1,0-1-1,0 0 0,0 0 1,0 0-1,0 0 1,0 1-1,-1-1 0,1 0 1,0 0-1,0 0 0,0 1 1,0-1-1,0 0 0,0 0 1,0 0-1,0 0 1,0 1-1,0-1 0,1 0 1,-1 0-1,0 0 0,0 0 1,0 1-1,0-1 0,0 0 1,0 0-1,0 0 1,0 0-1,0 1 0,1-1 1,-1 0-1,0 0 0,0 0 1,0 0-1,0 0-103,11 7 1340,-1-3-1259,0 0 0,0 0 0,0-1-1,1 0 1,0-1 0,2 0-81,-8-1 15,1-1 0,-1 0 0,0 0-1,1-1 1,-1 1 0,0-1 0,0 0-1,0-1 1,1 1 0,-1-1 0,0 0-1,-1 0 1,1-1 0,0 1 0,-1-1 0,5-3-15,3-4 39,1-1 1,-1-1-1,-1 0 1,5-6-40,-13 14 13,0 1-1,0-1 1,0-1-1,0 1 1,0 0-1,-1-1 1,1-1-13,-3 4 6,1 0 0,-1 1 1,1-1-1,-1 1 0,0-1 1,0 0-1,0 0 0,0 1 0,0-1 1,0 0-1,0 1 0,-1-1 1,1 0-1,0 1 0,-1-1 0,0 1 1,1-1-1,-1 0 0,0 1 1,0 0-1,0-1 0,0 1 0,0-1 1,0 0-7,-4-3 15,0 1 1,0-1 0,0 1 0,-1 0-1,1 0 1,-1 1 0,0-1 0,0 1-1,0 0 1,-1 1 0,1 0 0,0 0-1,-1 0 1,0 1 0,1 0-1,-1 0 1,0 0 0,0 1 0,1 0-1,-1 1 1,0-1 0,0 1 0,1 1-1,-6 1-15,4-1 17,-1 0 0,1 1 0,0 0 0,0 1-1,0 0 1,1 0 0,-1 0 0,1 1 0,0 0 0,1 1 0,-1-1-1,1 2 1,0-1 0,0 0 0,1 1 0,0 0 0,0 0-1,0 1 1,0 2-17,-1 3 25,1 1 1,1 0-1,0 0 0,1 1 0,1-1 1,0 0-1,0 1 0,2 0 0,0-1 1,0 1-1,2-1 0,0 1 0,0-1 0,1 1 1,3 5-26,-3-11 19,0 0 0,1 0 0,0 0 1,0 0-1,1-1 0,0 0 0,0 0 0,1 0 1,0 0-1,1-1 0,0 0 0,0-1 0,0 1 1,1-1-1,0-1 0,0 0 0,0 0 0,1 0 1,-1-1-1,1 0 0,0-1 0,1 0 0,3 1-19,-1-2 9,-1 0-1,1-1 0,0 0 1,0-1-1,0 0 0,0-1 1,0 0-1,-1-1 1,1 0-1,8-3-8,-2-2-171,0 1-1,0-2 1,-1 0 0,0-2-1,0 0 1,3-3 171,33-27-372</inkml:trace>
  <inkml:trace contextRef="#ctx0" brushRef="#br0" timeOffset="-14663.93">4134 237 8922,'-21'-4'3905,"8"11"-1801,-1 7-664,6 15-335,1 8-265,6 23-408,2 5-96,10 12-184,0-2-40,2-6-64,6-1 0,-6-14 0,1-1 0,-2-8-32,-6-3-208,-2-2-728,-7-5-120,6-3 504</inkml:trace>
  <inkml:trace contextRef="#ctx0" brushRef="#br0" timeOffset="-14284.321">3931 779 8418,'-12'-11'4017,"6"8"-1433,5 4-655,9 3-561,9-1-352,16-1-488,11-4-168,10-6-168,2-2-80,-7 2-56,-3-2-96,-3 6 32</inkml:trace>
  <inkml:trace contextRef="#ctx0" brushRef="#br0" timeOffset="-13925.052">4597 848 4257,'0'0'2853,"0"0"-82,0 0-877,0 0-325,5 1 856,31 9-1478,-26-6-790,0-1-1,1-1 0,-1 1 0,1-2 1,0 1-1,-1-2 0,1 1 0,9-2-156,-9-1 55,0 1-1,0-2 0,0 1 1,0-2-1,0 1 0,-1-2 0,0 1 1,0-1-1,0-1 0,2-2-54,-8 6 21,-1 0 1,1-1-1,-1 0 0,0 0 0,0 0 0,0 0 1,0 0-1,-1-1 0,1 1 0,-1-1 0,0 1 1,0-1-1,0 0 0,0 0 0,-1 0 0,0 0 1,0 0-1,0 0 0,0-1 0,0 1 0,-1 0 1,0 0-1,0-1 0,0 1 0,-1 0 0,1 0 1,-1-1-1,0 0-21,0 2 30,-1 0 0,1 0 1,-1 0-1,0 0 0,0 0 1,0 0-1,0 0 0,-1 1 1,1-1-1,-1 1 0,0-1 1,1 1-1,-1 0 0,0 0 1,0 0-1,0 1 0,-1-1 1,-2 0-31,-4-2 46,0 0 0,0 0 0,-1 1 0,0 1 0,-5-1-46,7 2 10,0 0 1,0 1-1,0 0 0,0 0 1,0 1-1,1 0 0,-1 1 1,0 0-1,1 0 0,-1 1 1,1 0-1,0 1 0,0 0 1,0 0-1,0 0 0,1 1 1,-1 0-1,1 1 0,1-1 1,-1 2-1,1-1 0,0 0 1,0 1-1,1 0 0,0 1 1,0-1-1,1 1 0,0 0 1,0 0-1,1 0 0,0 1 1,0 0-11,0 2 14,0 1 0,0 0 0,1 0 0,1 0 0,0 1 0,1-1 0,0 0 0,0 0 0,2 0 0,0 0 0,0 0 0,1 0 0,0 0 0,1 0 0,0-1 0,1 0 0,0 0 0,1 0 0,1 0 0,-1-1 0,1 0 0,1-1 0,0 1 0,0-2 0,1 1 0,0-1 0,1 0 0,0-1 0,0 0 0,1 0-14,2-1 34,0-1 0,0 0-1,0 0 1,0-2 0,1 1 0,0-2 0,0 0 0,0 0 0,0-2 0,0 1 0,0-2-1,0 0 1,0-1 0,-1 0 0,1-1 0,0 0 0,3-2-34,47-21 143</inkml:trace>
  <inkml:trace contextRef="#ctx0" brushRef="#br0" timeOffset="-13471.757">5238 867 6073,'10'-54'1134,"-1"3"235,-3 0 2623,-4 90-186,13 28-2277,1 3-837,-11-42-518,2 14 101,-1 1 1,-2 19-276,-4-10 533,-1-42 99,-3-35-145,1-18-342,2 1 0,2 0 0,1 0 0,3 0 0,5-22-145,-8 53 6,1 0 0,0 0 0,1 0 1,0 1-1,0 0 0,1 0 0,2-4-6,-4 10-25,-1 0-1,1 1 0,0-1 0,0 1 1,0 0-1,0-1 0,0 1 0,1 1 1,0-1-1,-1 0 0,1 1 0,0 0 1,0 0-1,0 0 0,0 0 0,1 1 1,-1 0-1,0 0 0,4-1 26,28 0-540,11 6 225</inkml:trace>
  <inkml:trace contextRef="#ctx0" brushRef="#br0" timeOffset="-12669">5750 800 6665,'12'-43'3257,"-11"36"-2269,1 1 1161,-2 8-257,5 12-1186,-4-10-634,22 46 970,-3 2 0,3 16-1042,-18-52 123,-1 0 0,-1 0 0,-1 1 0,0-1 1,-1 1-1,0-1 0,-2 1 0,0 0 0,-3 15-123,2-18 83,0 6 199,-1-20-115,0-12-13,-5-28-111,1 1 1,2-1-1,2-1 0,2 1 1,1 0-1,5-29-43,-4 63-5,0 0 0,0 0 0,1 0 0,0 0 0,0 1 0,1-1 0,-1 1 0,1-1 0,0 1 0,1 0 0,-1 0 0,3-2 5,-3 4-8,-1 1 1,1-1 0,0 1 0,0 0 0,0 0 0,0 0-1,0 0 1,0 0 0,1 1 0,-1-1 0,1 1 0,-1 0-1,1 0 1,-1 0 0,1 1 0,0-1 0,-1 1 0,1 0 0,-1 0-1,1 0 1,3 1 7,-1 0-5,1 0-1,-1 1 0,1 0 1,-1 0-1,1 0 1,-1 1-1,0 0 1,0 0-1,0 1 0,-1 0 1,1 0-1,4 4 6,5 7 5,0 1-1,-1 0 1,5 10-5,-18-26 0,6 10 5,1-1-1,-1 1 1,0 0 0,-1 0 0,-1 1-1,1 0 1,-2 0 0,1 0 0,-2 1-1,1-1 1,-2 1 0,1 0 0,-2 0 0,1 6-5,-2-8 12,1 13 2,-1-20 39,0-13 65,0-13-112,2 1-1,0 0 1,2 0-1,0 1 1,1-1-1,6-12-5,-7 22-5,0 0 1,1 1-1,1 0 0,0 0 0,0 0 0,1 1 0,1 0 0,0 0 0,0 1 0,0 0 0,1 0 0,1 1 0,0 0 5,-8 6 0,1 0 0,-1 1 0,1-1 0,0 1 0,-1-1 0,1 1 0,0 0 0,0 0 0,0 0 0,0 1 0,0-1 0,0 1 0,0-1-1,0 1 1,1 0 0,-1 0 0,0 0 0,0 1 0,0-1 0,0 1 0,0 0 0,0 0 0,0 0 0,0 0 0,-1 0 0,1 1 0,0-1 0,-1 1 0,1-1 0,-1 1 0,1 0-1,-1 0 1,0 1 0,2 0 0,1 3 1,0 0 0,-1 0 0,1 1-1,-1-1 1,0 1 0,-1 0 0,1 0-1,-2 1 1,1-1 0,-1 0 0,0 1-1,0 0 1,0 2-1,-1 13 8,-1-1 0,-1 0 0,-1 1 0,-1-1-1,-4 13-7,2-5 18,1 1-1,1 12-17,2-38-16,2 0 1,-1 0 0,0 0 0,1-1 0,0 1 0,1 3 15,-2-7-31,0-1 1,1 1-1,-1 0 1,0 0-1,0 0 1,1-1-1,-1 1 1,1 0-1,-1-1 1,0 1-1,1 0 1,-1-1-1,1 1 1,0-1-1,-1 1 1,1 0-1,-1-1 1,1 1-1,0-1 1,-1 0-1,1 1 1,0-1-1,0 0 1,-1 1-1,1-1 1,0 0-1,0 0 1,0 0-1,-1 1 0,1-1 1,0 0-1,0 0 1,0 0-1,-1 0 1,1 0-1,0-1 1,0 1-1,0 0 1,-1 0-1,1-1 1,0 1-1,0 0 31,18-12-413</inkml:trace>
  <inkml:trace contextRef="#ctx0" brushRef="#br0" timeOffset="-12301.957">6766 673 9474,'-4'8'3897,"7"13"-2177,-3 4-367,4 6-153,1 6-264,-5 2-464,0-1-136,0 4-160,-2-4-56,2-1 16,-2 4-64,2-12-504,2-5-392,-2-13 440</inkml:trace>
  <inkml:trace contextRef="#ctx0" brushRef="#br0" timeOffset="-11934.893">6702 343 10482,'-25'-26'4345,"16"8"-2760,5 7-273,1 9-688,6 1 72,0 5-752,-3-4 1376,0 0-912</inkml:trace>
  <inkml:trace contextRef="#ctx0" brushRef="#br0" timeOffset="-11585.714">7010 839 7594,'9'-68'2812,"-9"68"-2784,0 0 1,0 0-1,0-1 0,0 1 0,0 0 1,0-1-1,0 1 0,0 0 0,0 0 1,0-1-1,0 1 0,0 0 0,0 0 0,0-1 1,0 1-1,0 0 0,0 0 0,1-1 1,-1 1-1,0 0 0,0 0 0,0 0 1,0-1-1,0 1 0,1 0 0,-1 0 0,0 0 1,0-1-1,0 1 0,1 0 0,-1 0 1,0 0-1,0 0 0,0 0 0,1-1 0,-1 1 1,0 0-1,0 0 0,1 0 0,-1 0 1,0 0-1,0 0 0,1 0 0,-1 0 1,0 0-1,0 0 0,1 0 0,-1 0 0,0 0 1,1 0-1,-1 0 0,0 0 0,0 0 1,0 1-1,1-1 0,-1 0-28,9 11 701,-8-9-493,3 6 86,1 0 1,-2 0-1,1 0 1,-1 0-1,-1 1 1,1-1-1,-1 1 0,0 4-294,6 76 812,-7-63-538,1-2-69,-2-2 105,2 0 0,1-1-1,0 0 1,6 18-310,-1-24 218,-5-21 20,-4-27 120,-5-6-172,1 0 1,2-1-1,1 1 0,2 0 1,5-31-187,-4 60-4,1 1 0,0 0 0,0 0 0,1 0 0,0 0 0,1 0 0,0 1 0,0-1 0,0 1 0,1 0 0,1 0 0,0 0 4,-3 5-3,0-1 1,0 1 0,0 0-1,1 0 1,-1 0 0,1 1-1,0-1 1,0 1 0,0 0-1,0 0 1,0 0 0,0 1-1,1-1 1,-1 1 0,0 0-1,1 0 1,-1 1 0,1-1-1,-1 1 1,1 0 0,-1 0-1,1 1 1,-1-1-1,1 1 1,2 1 2,1 0 1,0 0 0,-1 1 0,1 0-1,-1 0 1,0 1 0,0 0 0,0 0-1,0 1 1,-1 0 0,0 0 0,0 0 0,0 1-1,3 4 0,-1 0 4,-1 1 0,0 0 0,0 0-1,-1 1 1,-1-1 0,0 1-1,0 1 1,-1 0-4,6 28 26,-2-1 0,-1 1-1,-3 0 1,0 33-26,-4-72-11,1 25-950,1-1 0,5 21 961,-1-32-685,4-6 264</inkml:trace>
  <inkml:trace contextRef="#ctx0" brushRef="#br0" timeOffset="-11220.345">7696 717 8042,'-1'-7'4177,"-7"10"-1001,8 15-1719,-2 6-201,1 12-544,-2 9-224,-2 4-232,-1-2-80,3 2-80,2-3-24,1-7 0,3 0-112,-2-14-568,5-7-432,0-8 576</inkml:trace>
  <inkml:trace contextRef="#ctx0" brushRef="#br0" timeOffset="-11219.345">7561 307 7762,'-10'-29'4081,"-4"5"-785,6 6-1471,5 8-1065,3 8-184,0 6-992,-1 8-1769,1 2 1513</inkml:trace>
  <inkml:trace contextRef="#ctx0" brushRef="#br0" timeOffset="-10494.263">8309 702 4017,'4'-2'537,"19"-11"4946,-23 13-5390,1 0 0,-1-1 0,0 1 0,0 0 0,0 0 1,0 0-1,1-1 0,-1 1 0,0 0 0,0 0 0,0-1 1,0 1-1,0 0 0,0 0 0,0-1 0,0 1 1,0 0-1,0 0 0,0-1 0,0 1 0,0 0 0,0-1 1,0 1-1,0 0 0,0 0 0,0-1 0,0 1 0,0 0 1,0 0-1,0-1 0,0 1-93,-14-8 1714,3 5-1336,-1 0-1,1 0 1,-1 2-1,0-1 1,1 2-1,-1-1 1,0 2 0,0-1-1,1 2 1,-9 1-378,3 0 118,0 1 0,1 1 0,-1 1 0,1 0 0,0 1 0,-14 8-118,21-9 11,0 0 1,0 0-1,1 1 1,0 0-1,0 0 1,1 1-12,3-4-1,1-1 1,1 1 0,-1 0 0,0 0-1,1 0 1,0 0 0,0 0 0,0 0-1,0 1 1,1-1 0,-1 1 0,1-1-1,1 1 1,-1 3 0,1-6-1,0-1 0,0 1 1,0 0-1,1-1 0,-1 1 0,1 0 0,-1-1 1,1 1-1,0 0 0,0-1 0,-1 1 0,1-1 1,0 1-1,0-1 0,1 0 0,-1 1 0,0-1 1,0 0-1,1 0 0,-1 0 0,0 0 0,1 0 1,-1 0-1,1 0 0,0-1 0,-1 1 0,1 0 1,-1-1-1,1 1 0,0-1 0,0 0 0,-1 1 1,1-1 0,11 2-5,0 0 1,0-1 0,0-1 0,5 0 4,-1 0-4,-16 0 4,35 1 3,1 2 0,34 7-3,-62-9 1,-1 1 0,0 0 1,1 1-1,-1-1 0,0 2 0,0-1 1,-1 1-1,1 0 0,-1 1 0,0-1 0,0 1 1,0 1-1,-1 0 0,1 0 0,2 4-1,-6-6 3,0 0-1,-1 0 1,1 1-1,-1-1 1,0 1-1,0 0 1,-1 0-1,0 0 1,1-1-1,-1 1 1,-1 0-1,1 0 1,-1 0-1,0 1 1,-1 3-3,0-2 5,0 0 1,-1 0-1,1 0 0,-2 0 1,1 0-1,-1 0 0,0-1 1,-1 1-1,1-1 0,-4 4-5,0-1 11,0 0 0,-1-1-1,1 1 1,-2-2 0,1 1-1,-1-1 1,0 0 0,0-1-1,-1 0 1,0-1 0,0 0-1,-1 0 1,1-1-1,-3 0-10,5-2 17,-1 0 0,0 0 0,1-1-1,-1-1 1,0 1 0,0-2-1,0 1 1,1-1 0,-1 0-1,0-1 1,1 0 0,-6-2-17,8 2-49,-1-1 0,1 0 1,-1-1-1,1 1 0,0-1 0,0 0 1,1-1-1,-1 1 0,1-1 0,0 0 1,0-1-1,1 1 0,-1-1 0,1 0 1,-1-3 48,3 7-165,1-1 0,-1 0 1,1 0-1,0 0 0,0 0 1,0 0-1,0 0 0,1 0 1,-1-2 164,1 3-152,0 1 0,0-1 0,0 1 0,0 0 1,1-1-1,-1 1 0,0-1 0,1 1 0,-1 0 0,1-1 1,-1 1-1,1 0 0,0-1 0,-1 1 0,1 0 0,0 0 1,0 0-1,0 0 0,0 0 0,0 0 0,1-1 152,21-11-1265</inkml:trace>
  <inkml:trace contextRef="#ctx0" brushRef="#br0" timeOffset="-9852.301">8476 874 7650,'25'-36'1517,"14"-18"2619,-39 54-4073,0 0 1,0 0-1,1-1 1,-1 1-1,0 0 0,1 0 1,-1 0-1,0 0 1,0-1-1,1 1 1,-1 0-1,0 0 0,1 0 1,-1 0-1,0 0 1,1 0-1,-1 0 1,0 0-1,1 0 1,-1 0-1,0 0 0,1 0 1,-1 0-1,0 0 1,1 0-1,-1 0 1,0 0-1,1 1 0,-1-1 1,0 0-1,1 0 1,-1 0-1,0 1 1,0-1-1,1 0 0,-1 0 1,0 0-1,0 1 1,1-1-1,-1 0 1,0 1-1,0-1 1,0 0-64,9 13 630,-4 0-364,0 1 1,-1-1 0,-1 1-1,0 0 1,1 13-267,3 73 267,-5-64-151,-1 4-39,-1-18 27,1 1 1,3 13-105,-2-34 101,-1-5-38,0-10 9,-2-25 13,-3-121 60,5 123-137,2 0 0,1 1 0,4-14-8,-6 41-8,-1 1-1,2 0 0,-1 0 0,1 0 1,0 0-1,0 1 0,1-1 0,-1 1 1,2 0-1,3-6 9,-6 11-6,-1-1 0,1 1 1,-1 0-1,1 0 1,0-1-1,-1 1 0,1 0 1,0 0-1,0 0 0,0 1 1,0-1-1,0 0 0,0 1 1,0-1-1,0 1 0,0 0 1,0 0 5,1 0-6,0 0 1,-1 1 0,1-1-1,0 1 1,0 0 0,-1 0-1,1 0 1,-1 0 0,1 0-1,-1 1 1,1-1-1,-1 1 1,0-1 0,1 1-1,1 2 6,7 7 0,0 1-1,0 0 1,-1 1-1,0 0 1,-2 0-1,1 1 1,-1 2 0,4 7 12,-2-1 0,-1 2-1,-1-1 1,2 9-12,-8-22 7,3 5 10,-2 0 0,0 0-1,-1 0 1,0 12-17,-1-48 50,0-1 0,1 1 0,2 0 1,0 0-1,1 0 0,1 1 0,7-19-50,-9 30 1,1 0 0,-1 1 0,2-1 0,-1 1-1,1 0 1,0 0 0,1 1 0,-1 0 0,2 0-1,-3 2-4,0 1 1,1 1 0,-1-1-1,1 1 1,0 0-1,0 0 1,0 0-1,0 1 1,0 0-1,1 0 1,-1 1-1,1 0 1,-1 0-1,3 0 4,-4 1-3,0 0 0,1 0 0,-1 1 0,0 0 0,0 0 0,0 0 0,0 0-1,0 1 1,0 0 0,0 0 0,-1 0 0,1 0 0,-1 1 0,1 0 0,-1 0-1,0 0 1,0 0 0,0 1 0,-1 0 0,1 0 0,-1 0 0,0 0 0,0 0-1,0 0 1,0 3 3,4 5 11,-1 0 0,-1 0-1,0 1 1,-1 0-1,-1 0 1,0 0 0,0 1-1,-1-1 1,-1 4-11,0 127 220,1-101-179</inkml:trace>
  <inkml:trace contextRef="#ctx0" brushRef="#br0" timeOffset="10512.148">835 2077 5785,'-4'-27'1321,"-2"-1"-1,-1-2-1320,6 27 164,0 1-1,0-1 1,0 1 0,0 0 0,0-1-1,-1 1 1,1 0 0,-1 0-1,0 0 1,0 0 0,0 0 0,1 0-1,-2 1 1,1-1 0,0 1 0,0-1-1,0 1 1,-1 0 0,1 0 0,-3-1-164,-2-1 486,1 0-262,1 0 1,-1 1 0,0 0-1,0 0 1,0 1-1,0 0 1,0 0 0,0 0-1,0 1 1,0-1 0,0 2-1,0-1 1,0 1 0,-1 0-1,1 0 1,0 0 0,1 1-1,-1 0 1,0 0-1,-4 3-224,2-1 126,1 0 1,0 1-1,0 0 0,0 1 0,1-1 0,0 1 0,0 1 0,0-1 0,1 1 0,-1 0 0,2 0 0,-1 0 0,1 1 0,-2 4-126,-1 7 153,0 0 0,1 0 0,1 0 0,1 1 0,1-1 0,1 1 0,0 10-153,1-14 35,1-1-1,0 1 1,2 0-1,0-1 1,1 1-1,0-1 1,1 0-1,1 0 1,4 11-35,-5-20 15,-1 1 0,1 0 0,0-1 0,1 0 0,-1 0 0,1 0 0,1 0 0,-1-1 0,1 0 0,0 0 1,0 0-1,0-1 0,1 0 0,-1 0 0,1-1 0,0 1 0,0-2 0,0 1 0,1-1 0,-1 0 0,0 0 0,1-1 1,0 0-1,-1-1 0,1 1 0,-1-1 0,1-1 0,0 1 0,4-2-15,1-1-95,0 0-1,0 0 1,-1-1 0,0 0-1,0-1 1,10-6 95,22-21-287</inkml:trace>
  <inkml:trace contextRef="#ctx0" brushRef="#br0" timeOffset="10978.519">1292 2107 5913,'-7'-87'2980,"7"86"-2877,0 0 1,0-1 0,-1 1 0,1 0 0,0 0 0,-1 0 0,1 0-1,-1 0 1,1 0 0,-1-1 0,1 1 0,-1 0 0,0 0 0,1 1-1,-1-1 1,0 0 0,0 0 0,0 0 0,0 0 0,0 1 0,0-1-1,0 0 1,0 1 0,0-1 0,0 1 0,0-1 0,0 1 0,0 0-1,0-1 1,0 1 0,-1 0 0,1 0 0,0 0 0,-1 0-104,-3-1 557,0-1-263,0 1-1,0 0 1,0 1-1,0-1 1,0 1-1,0 0 1,0 0-1,0 0 0,0 1 1,0 0-1,0 0 1,0 0-1,0 0 1,0 1-1,0 0 1,-1 1-294,-1 0 157,1 1 1,0 1-1,0-1 1,0 1-1,1 0 1,0 0-1,0 0 1,0 1-1,0-1 1,-3 7-158,2-2 22,0 1 0,1 0 0,0 0 0,0 0 0,1 0 0,0 1 0,1 0 0,1-1 1,0 1-1,0 0 0,2 1 0,-1-1 0,2 10-22,0-10 2,2 0 1,-1 0-1,2 0 0,0-1 1,0 1-1,1-1 1,0 0-1,1 0 0,0-1 1,0 0-1,2 0 0,-1 0 1,1-1-1,8 8-2,-12-15 1,0 1-1,0-1 1,0 0-1,1 0 1,-1 0-1,0 0 1,1-1-1,-1 0 1,1 0-1,0 0 1,-1 0-1,1-1 1,0 0-1,-1 0 1,1 0-1,0-1 1,-1 1-1,1-1 1,-1 0-1,3-1 0,3-1 3,0 0 0,0 0-1,0-1 1,0-1 0,-1 0 0,1 0-1,-1-1 1,1-1-3,0-1 10,-1-1-1,0 0 1,-1 0-1,0-1 1,0 0 0,-1 0-1,0-1 1,-1 0-1,0 0 1,-1-1-1,3-10-9,-5 15 12,-1 1-1,0-1 0,0 0 0,-1 0 0,0 0 0,0 0 0,-1 0 1,0 0-1,0 0 0,0 0 0,-1 0 0,0 0 0,-1 1 1,1-1-1,-1 0 0,-1 0 0,1 1 0,-1 0 0,0-1 1,0 1-1,-1 0 0,-1 0-11,-2-3 30,-1 1 0,0 0 0,0 1 0,-1 0 1,0 1-1,-1-1 0,1 2 0,-9-5-30,10 7-47,1-1-1,-1 1 1,0 0-1,0 1 1,0 0-1,0 0 1,0 1 0,0 0-1,-1 0 1,1 1-1,0 0 1,-2 1 47,8-1-54,1 0 0,0 0 0,0 0 1,0 1-1,0-1 0,0 0 0,0 1 1,0-1-1,0 0 0,0 1 0,0-1 0,1 1 1,-1-1-1,0 1 0,-1 0 54,2 0-32,0 0-1,0 0 1,-1-1-1,1 1 1,0 0-1,0 0 1,0 0-1,0-1 1,0 1-1,0 0 1,0 0-1,0-1 1,1 1-1,-1 0 1,0 0-1,0-1 1,1 1 32</inkml:trace>
  <inkml:trace contextRef="#ctx0" brushRef="#br0" timeOffset="11850.246">1736 1969 6361,'-1'-1'143,"1"1"-1,0 0 1,-1 0-1,1 0 1,-1 0-1,1-1 1,0 1-1,-1 0 1,1 0-1,-1 0 1,1 0-1,0 0 0,-1 0 1,1 0-1,-1 0 1,1 0-1,-1 0 1,1 1-1,0-1 1,-1 0-1,1 0 1,0 0-1,-1 0 1,1 1-1,-1-1 1,1 0-1,0 0 0,-1 0 1,1 1-1,0-1 1,0 0-1,-1 1 1,1-1-1,0 0 1,0 1-1,-1-1 1,1 0-143,-3 21 1868,9 21-945,10 54 277,-11-59-744,2 1 0,9 26-456,14 27 540,-27-78-327,-6-15 239,-11-22 108,5-3-522,1-1-1,1 0 1,1 0-1,2-1 1,1 0-1,1 1 1,1-1-1,2-6-37,-1 30-4,1 1-1,-1 0 1,1-1-1,0 1 1,0 0-1,0 0 0,0 0 1,1 0-1,0 0 1,0 0-1,0 0 1,0 1-1,1-1 1,-1 0-1,1 1 0,0 0 1,0 0-1,0 0 1,0 0-1,1 0 1,-1 1-1,1-1 1,-1 1-1,1 0 0,0 0 1,0 0-1,0 1 1,0 0-1,0-1 1,1 1 4,3 0-8,0 0 0,0 0 0,0 0 0,0 1 1,0 0-1,-1 1 0,1 0 0,0 0 0,0 0 1,-1 1-1,1 0 0,0 1 0,-1 0 0,0 0 1,0 1-1,2 1 8,0 1 0,0 1 0,0 0 0,-1 0 1,1 1-1,-2 0 0,1 0 0,2 6 0,13 19 1,9 18-1,-8-11-1,32 58 596,-56-98-568,0 1-1,0-1 1,0 1-1,1-1 1,-1 0-1,0 1 1,0-1 0,0 0-1,1 1 1,-1-1-1,0 0 1,0 1-1,1-1 1,-1 0 0,0 1-1,1-1 1,-1 0-1,0 0 1,1 1-1,-1-1 1,0 0-1,1 0 1,-1 0 0,1 0-1,-1 0 1,0 1-1,1-1-26,1-10 510,-6-20-47,-18-35-236,12 39-185,1-1 0,-1-7-42,9 26 0,-1 0-1,1-1 0,0 1 1,1 0-1,0-1 0,0 1 1,1 0-1,0-1 0,1-5 1,-1 10-2,1 0 0,-1-1 0,1 1 1,0 0-1,0 0 0,0 0 0,0 1 0,1-1 0,-1 1 0,1-1 0,0 1 0,0 0 0,1 0 1,-1 0-1,0 0 0,2 0 2,0 0-6,1-1 1,0 1 0,0 1-1,0-1 1,0 1-1,1 0 1,-1 1 0,0 0-1,1-1 1,3 1 5,1 1-6,0 0 0,0 0 1,0 1-1,0 0 0,0 1 0,-1 0 1,1 1-1,-1 0 0,1 0 1,-1 1-1,0 1 0,0 0 0,2 1 6,-5-1-1,0 1 0,0-1 0,-1 1 0,0 0 0,0 0 0,0 1 0,-1 0 0,0 0 0,0 0 0,-1 1 0,0-1 0,0 1 0,-1 0 0,2 5 1,2 13 5,0 1 1,-2-1-1,-2 1 1,0 0-6,2 11 26,-1 4 28</inkml:trace>
  <inkml:trace contextRef="#ctx0" brushRef="#br0" timeOffset="12362.364">2864 2108 7850,'-35'-43'3889,"24"51"-1641,6 12-576,5 6-255,9 17-497,7 6-160,2 7-312,7 5-120,-4-2-184,-6-5-48,1-2-32,-11-9-16,-3-2 56,0-5-104,-4-5-544,2-2-280,-7-12-1048,1-9 1095</inkml:trace>
  <inkml:trace contextRef="#ctx0" brushRef="#br0" timeOffset="12704.193">2803 2460 3809,'-9'-27'1579,"2"0"-1,0 0 1,2 0 0,1-1-1,1 0 1,2 0 0,1 0-1579,0 8 420,2 0 1,1 0-1,0 1 1,2-1 0,0 1-1,1 0 1,1 0-1,0 1 1,2 0-1,2-3-420,-2 3 195,2 2-1,0-1 0,0 2 1,2-1-1,9-8-194,-19 20 14,1 0-1,0 0 1,1 1-1,-1 0 1,0-1 0,1 2-1,0-1 1,0 0-1,0 1 1,0 0 0,0 0-1,0 1 1,0-1-1,1 1 1,-1 0 0,0 0-1,1 1 1,-1 0 0,1 0-1,-1 0 1,1 0-1,3 2-13,0 1 2,0 0 0,0 1 0,0 0 0,-1 0 0,1 1 0,-1 0 0,0 1 0,-1 0-1,1 0 1,-1 0 0,0 1 0,-1 0 0,0 1 0,0-1 0,1 4-2,-1-3 6,0 1 1,-1 0-1,0 0 0,-1 1 1,0-1-1,0 1 0,-1 0 1,-1 0-1,1 0 0,-2 0 1,1 1-1,-1-1 0,-1 0 1,0 2-7,-1-3 10,-1 0 0,0-1 1,-1 1-1,0 0 1,0-1-1,-1 0 0,1 0 1,-2 0-1,1 0 1,-1-1-1,-1 1 0,1-1 1,-3 1-11,-3 5 18,-1-1 0,-1 0 0,0-1 0,-1 0 1,1-2-1,-9 5-18,16-11-27,1 0 0,-1-1 1,0 1-1,0-1 0,0-1 1,0 1-1,0-1 1,-1 0-1,1 0 0,0-1 1,-1 0-1,0 0 27,4 0-88,0 0 0,1-1 1,-1 1-1,0-1 0,1 1 0,-1-1 1,1 0-1,-1 0 0,1 0 0,-1 0 1,1-1-1,0 1 0,0-1 0,-1 1 1,1-1-1,0 0 0,0 0 0,1 0 1,-1 0-1,0 0 0,1 0 0,-1 0 1,1-1-1,0 1 0,-1 0 0,1-1 1,0 1-1,1-1 0,-2-2 88,1-28-733</inkml:trace>
  <inkml:trace contextRef="#ctx0" brushRef="#br0" timeOffset="13156.113">3457 1627 4385,'2'-9'1417,"0"0"1,-1 0-1,0-1 1,-1 1-1,0-6-1417,0 13 332,-7 64 4463,3-37-4274,1 1 0,0 10-521,4 8 504,2 0 1,2 0-1,9 36-504,39 131 728,-36-146-626,6 47 122,-12-52-720,-11-59 355,0 0 0,0-1-1,0 1 1,0 0 0,0-1 0,0 1-1,0 0 1,0 0 0,0-1 0,1 1-1,-1 0 1,0-1 0,0 1 0,1 0-1,-1-1 1,0 1 0,1-1 0,-1 1-1,1 0 1,-1-1 0,1 1 0,-1-1-1,1 1 1,-1-1 0,1 1 0,0-1-1,-1 0 1,1 1 0,-1-1-1,1 0 1,0 0 0,-1 1 0,1-1-1,0 0 1,0 0 0,-1 0 0,1 0-1,0 0 142,11-5-2189</inkml:trace>
  <inkml:trace contextRef="#ctx0" brushRef="#br0" timeOffset="13628.849">3710 2139 6657,'19'-73'3663,"-19"72"-3553,0 0 0,0 1 0,0-1 0,0 0 1,1 1-1,-1-1 0,0 0 0,0 1 0,0-1 1,1 0-1,-1 1 0,0-1 0,1 1 0,-1-1 1,0 1-1,1-1 0,-1 1 0,1-1 1,-1 1-1,1-1 0,-1 1 0,1-1 0,-1 1 1,1 0-1,-1-1 0,1 1 0,0 0 0,-1 0 1,1-1-1,0 1 0,-1 0 0,1 0 0,0 0 1,-1 0-1,1 0 0,0 0 0,-1 0 0,1 0 1,-1 0-1,1 0 0,0 0 0,-1 0 1,1 1-1,0-1 0,-1 0 0,1 0 0,0 1 1,-1-1-1,1 0 0,-1 1 0,1-1 0,0 1-110,2 1 755,5-1-503,-1 1 0,1-1 1,0 0-1,0-1 0,-1 1 0,1-2 1,0 1-1,0-1 0,-1 0 0,1-1 1,0 0-1,5-2-252,1-1 62,1 0 0,-1-1 1,-1-1-1,1 0 0,-1-1 1,2-2-63,-11 7 17,-1 0 1,0 1 0,0-1 0,0 0 0,0-1-1,-1 1 1,0 0 0,1-1 0,-1 1 0,0-1-1,0 0 1,-1 0 0,1 0 0,-1 0-18,0 2 10,-1 0-1,1 0 1,-1 0 0,0 0-1,0-1 1,0 1 0,0 0 0,0 0-1,0 0 1,0 0 0,-1-1 0,1 1-1,-1 0 1,1 0 0,-1 0 0,0 0-1,0 0 1,0 0 0,0 1 0,0-1-1,-1 0 1,1 0 0,0 1 0,-1-1-1,1 1 1,-1-1 0,-1 0-10,-2-2 5,0 1 0,0 0-1,-1 0 1,0 0 0,0 0 0,0 1 0,0 0 0,0 0 0,0 1 0,0 0 0,-1 0 0,1 0-1,0 1 1,-1 0 0,1 0 0,0 0 0,-1 1 0,1 0 0,0 0 0,0 1 0,-1 0 0,1 0-1,0 1-4,-3 0-1,1 1 0,0 0 0,0 1 0,0 0 0,1 0 0,0 0 0,0 1-1,0 0 1,0 1 0,1-1 0,0 1 0,1 1 0,0-1 0,0 1 0,0 0-1,0 1 2,0 3 12,1 1-1,0 0 0,1 0 0,0 0 1,1 0-1,0 0 0,1 0 0,1 1 0,0-1 1,1 0-1,0 0 0,1 1 0,1 1-11,-1-3 24,1 0 0,0 0 0,1 0-1,1 0 1,0-1 0,0 0 0,1 0 0,0 0-1,1-1 1,1 0 0,-1 0 0,1-1-1,1 0 1,2 1-24,-6-5 69,1-1 0,0 0 1,1 0-1,-1-1 0,1 1 0,-1-1 0,1-1 0,0 0 0,0 1 0,0-2 1,0 1-1,0-1 0,1-1 0,-1 1 0,0-1 0,0 0 0,1-1 0,-1 1 0,0-2 1,0 1-1,0-1 0,0 0 0,6-2-69,42-16 548</inkml:trace>
  <inkml:trace contextRef="#ctx0" brushRef="#br0" timeOffset="14101.678">4198 1941 7746,'-8'-17'5772,"18"21"-2346,26 25-1214,-33-26-2185,65 60 760,-3 3 0,-2 3 1,43 63-788,-95-115-27,21 23-643,-31-38 535,1 1-1,1-1 1,-1 0 0,0 0 0,0-1-1,1 1 1,-1 0 0,1-1 0,0 1 0,-1-1-1,1 0 1,0 0 0,0 0 0,0 0 135,17-3-599</inkml:trace>
  <inkml:trace contextRef="#ctx0" brushRef="#br0" timeOffset="14474.829">4549 1925 6897,'0'-1'421,"-1"0"-1,0 0 0,0 1 0,0-1 0,0 0 0,1 0 0,-1 0 1,-1 1-1,1-1 0,0 0 0,0 1 0,0-1 0,0 1 0,0-1 0,0 1 1,-1 0-1,1 0 0,0-1 0,0 1 0,0 0 0,-1 0 0,1 0-420,-1 0 258,0 1-1,0-1 0,1 1 0,-1 0 0,1 0 0,-1-1 0,0 1 0,1 0 0,-1 0 0,1 0 0,0 0 1,-1 1-1,1-1 0,-1 1-257,-5 7 7,0 1 0,0 0 0,1 0 1,-4 10-8,0-2 682,-32 48-360,11-19-87,-12 28-235,36-61 14,1 1 0,0-1-1,0 1 1,2 1 0,0-1 0,0 1 0,0 9-14,4-22-63,0 0 1,0 0 0,0 0 0,0 0 0,0 0 0,1 0 0,-1 0-1,2 1 63,-2-3-36,0 0-1,0-1 1,1 1-1,-1 0 1,0-1-1,1 1 1,-1-1-1,0 1 1,1 0-1,-1-1 1,1 1-1,-1-1 1,1 1-1,0-1 1,-1 1-1,1-1 1,-1 0-1,1 1 1,0-1-1,-1 0 1,1 1-1,0-1 0,-1 0 1,1 0-1,0 0 1,0 0-1,-1 1 1,1-1-1,0 0 1,0 0-1,-1 0 1,1-1 36,16-2-435</inkml:trace>
  <inkml:trace contextRef="#ctx0" brushRef="#br0" timeOffset="14877.434">4756 1994 8882,'7'0'3753,"1"11"-2009,2 3-464,-9 8-207,5 6-249,-3 8-360,-5 3-120,9 7-80,-7-2-192,4-5-296,5-4-2385,-6-22 1777</inkml:trace>
  <inkml:trace contextRef="#ctx0" brushRef="#br0" timeOffset="14878.434">4679 1575 10610,'-35'-17'4249,"0"8"-3001,13 7-183,11 5-377,5 3-488,9 5-584,10-1-3721,5-1 2785</inkml:trace>
  <inkml:trace contextRef="#ctx0" brushRef="#br0" timeOffset="15257.505">5113 1510 9458,'0'-3'957,"0"1"-454,-1 0-1,1 0 1,0 0-1,0-1 1,0 1-1,1 0 0,-1 0 1,0-1-1,1 1 1,0 0-1,-1 0 1,2-2-503,-1 5 96,-1 0 1,1-1-1,-1 1 1,1 0-1,0 0 1,-1 0-1,0 0 1,1-1-1,-1 1 1,1 0-1,-1 0 1,0 0-1,0 0 1,0 0-1,1 0 0,-1 0 1,0 1-97,1 4 263,13 61 234,-4-1 0,-2 2 1,-2 2-498,2 28 178,39 245-260,-39-290-555,-7-35-259,-5-12 321</inkml:trace>
  <inkml:trace contextRef="#ctx0" brushRef="#br0" timeOffset="15639.712">5001 1953 6969,'-30'-3'3721,"13"6"-712,6 7-857,11 0-751,1-5-265,15 5-472,7-6-176,12-4-256,8 2-104,12-2-72,-2-3 144,3 3-312,-3 1-200,-9 2 240</inkml:trace>
  <inkml:trace contextRef="#ctx0" brushRef="#br0" timeOffset="16033.22">5601 1964 12403,'24'-36'4657,"-24"44"-3713,3 5 88,5 4-272,5 11-216,2-2-232,4-2-112,2 4-136,2-2-16,-4-2-56,-3-4-56,-4-5-568,-2-5-416,-2-5 632</inkml:trace>
  <inkml:trace contextRef="#ctx0" brushRef="#br0" timeOffset="16034.22">5992 1826 8602,'-4'-8'3969,"1"12"-1553,4 3-551,1 10-321,-2 8-328,-7 8-480,-2 9-200,-1 15-255,1 2-97,-2 19-128,-9 9 88,-13 9 8,-4 3 8,2-11 120,3-11-240,13-16-288,5-11-248,8-15 224</inkml:trace>
  <inkml:trace contextRef="#ctx0" brushRef="#br0" timeOffset="17106.647">7441 1992 3969,'91'-48'2262,"-90"48"-2080,1-1 0,-1 0 0,0 0 0,0 1 0,1-1 0,-1 0 1,0 0-1,0 0 0,0 0 0,0 0 0,0-1 0,-1 1 0,1 0 0,0 0 0,0-1 1,0 0-183,-1 2 78,0-1 1,0 1 0,0-1-1,0 0 1,0 1-1,0-1 1,0 1 0,-1-1-1,1 1 1,0-1 0,0 1-1,0-1 1,-1 1 0,1-1-1,0 1 1,0-1 0,-1 1-1,1-1 1,0 1-1,-1-1 1,1 1 0,-1-1-1,1 1 1,-1 0 0,1-1-79,-3-1 366,0 1 1,0-1 0,0 0-1,0 1 1,-1 0 0,1 0 0,-3-1-367,-97-26 3872,98 26-3768,-1 0 0,1 0 0,-1 1 0,1 0 0,-1 0 0,0 0 0,1 1 0,-1 0 0,0 0 0,1 0 0,-1 1 0,-1 0-104,4 0 19,-1 0-1,1 1 1,-1-1-1,1 1 0,-1 0 1,1 0-1,0 0 1,0 0-1,0 1 0,0-1 1,1 1-1,-1 0 0,1 0 1,-1 0-1,1 0 1,0 0-1,0 0 0,-1 3-18,-3 8 7,0 0 0,0 0-1,1 1 1,1-1 0,1 1 0,0 0-1,1 1 1,0-1 0,2 1-7,-1 8-1,1 1 1,2 0 0,0-1-1,2 1 1,2 4 0,-3-15 1,0-1-1,1 0 1,1 0 0,1 0 0,-1 0-1,2-1 1,0 0 0,3 4-1,-7-12 0,0 0 1,0 0 0,0-1 0,1 1 0,-1-1-1,1 0 1,0 0 0,0 0 0,0 0 0,0-1-1,1 0 1,-1 0 0,1 0 0,-1 0 0,1-1-1,0 1 1,-1-1 0,1 0 0,0-1-1,0 1 1,0-1 0,0 0 0,0 0 0,-1-1-1,3 1 0,-1-2 4,1 0-1,0-1 1,-1 1-1,0-1 0,0 0 1,0-1-1,0 0 1,0 0-1,0 0 0,-1 0 1,0-1-1,0 0 1,0 0-1,-1 0 0,0-1 1,0 0-1,0 0 1,0 0-1,1-4-3,2-4 11,0-1 0,-1 0 0,0 0 0,-1-1 0,-1 0 0,0 0 0,0-15-11,-4 16 9,0-1-1,-1 0 1,-1 0 0,-1 1 0,0-1 0,-1 1-1,0 0 1,-2 0 0,0 0 0,-2-3-9,17 61 301,1 9-115,10 25-186,-16-64-6,1-1 1,0 0 0,1 0-1,5 8 6,-8-15-155,1 0-1,-1-1 1,1 0 0,0 1-1,0-1 1,0 0-1,0-1 1,1 1-1,0-1 1,-1 0 0,6 2 155,20 4-691</inkml:trace>
  <inkml:trace contextRef="#ctx0" brushRef="#br0" timeOffset="17794.425">8337 1856 4665,'-1'-16'2289,"2"14"-1791,-1-1 0,0 0 0,-1 0 0,1 0 0,0 0 0,-1 1 0,0-1 0,0-1-498,1 3 128,-1 1 0,1-1 0,-1 0 0,1 0 0,-1 1 0,1-1-1,-1 0 1,0 1 0,1-1 0,-1 1 0,0-1 0,0 1 0,1-1 0,-1 1 0,0 0 0,0-1 0,0 1 0,0 0 0,1 0 0,-1 0 0,0-1 0,0 1 0,0 0 0,0 0 0,0 0 0,0 0 0,1 0 0,-1 1-1,-1-1-127,-12 1 607,-25 2 1872,-20 6-2479,45-7 135,1 2 0,0 0 1,0 0-1,0 1 0,1 1 0,-4 2-135,2 0 46,0 0-1,0 1 0,1 1 1,0 0-1,0 1 0,-7 9-45,17-17 0,0 0 0,1 1 0,-1-1 0,1 1 0,0 0 0,0 0 0,0 0 0,1 0-1,-1 0 1,1 0 0,0 0 0,0 3 0,0-4 0,1 1 0,0-1-1,1 0 1,-1 1 0,1-1 0,-1 0 0,1 0-1,0 0 1,0 1 0,0-1 0,1 0-1,-1 0 1,1 0 0,-1-1 0,1 1-1,0 0 1,0-1 0,1 1 0,0 0-1,-1-1 0,1 1 0,0-1 0,0 0 0,0 0 0,0 0 1,0 0-1,1 0 0,-1-1 0,1 1 0,-1-1 0,1 0 0,-1 0 0,1-1 0,2 1 1,9 1-5,0-1 0,0-1-1,5-1 6,7 1-2,-9 1 4,0 0 0,0 1 0,-1 1 0,1 0 0,-1 1 0,0 1-1,0 1 1,5 3-2,-15-6 2,-1 1-1,0-1 0,1 1 0,-1 1 0,-1-1 0,1 1 1,-1 0-1,1 0 0,-1 1 0,0 0-1,-2-2 1,-1 0-1,1 1 1,0-1-1,-1 1 1,0 0-1,0 0 1,-1 0-1,1 0 1,-1 0-1,0 0 1,-1 1-1,1-1 1,-1 0-1,0 0 1,0 1-1,0 4 2,0 1 6,-1 0 0,0 1 0,0-1 0,-1-1 0,-4 11-8,5-17 3,0-1-1,-1 0 1,1 0 0,-1 0 0,0 0 0,0 0 0,0 0-1,0 0 1,0-1 0,-1 1 0,0-1 0,1 0-1,-1 0 1,0 0 0,0 0 0,0 0 0,0 0 0,0-1-1,0 1 1,-1-1 0,0 0-3,-10 3-99,-1-1 0,0-1 0,1 0-1,-1-1 1,0-1 0,0 0 0,0-1 0,0-1 0,1 0-1,-1-1 1,1 0 0,-1-2 0,1 1 0,-5-4 99,1-4-1134,9 0 455</inkml:trace>
  <inkml:trace contextRef="#ctx0" brushRef="#br0" timeOffset="18489.154">8843 1833 2200,'4'-3'615,"0"0"0,0 0-1,0 0 1,0-1-1,0 1 1,-1-1-1,0 0-614,-2 2 238,0 1-1,0 0 0,0-1 0,0 1 1,0-1-1,0 1 0,-1-1 1,1 1-1,-1-1 0,1 1 0,-1-1 1,0 0-1,1 1 0,-1-1 1,0 0-1,0 1 0,0-1 0,0 0 1,0 1-1,-1-1 0,1 1 1,-1-1-1,1 0-237,-1 1 109,0 0 1,0 0-1,0 0 1,0 0-1,0 0 1,0 0-1,0 1 1,0-1-1,0 0 1,-1 1-1,1-1 1,0 1 0,0-1-1,-1 1 1,1 0-1,0-1 1,-1 1-1,1 0 1,0 0-1,0 0 1,-1 0-1,1 0 1,0 0-1,-1 1 1,1-1-1,-1 0-109,-36 8 970,20-2-672,1 0 1,-1 1-1,1 1 1,0 0-1,1 1 0,0 1 1,0 0-1,1 2 1,0 0-1,-5 5-298,18-14 19,-1 0-1,0 1 1,1-1 0,0 0-1,-1 1 1,1-1-1,1 1 1,-1 0-1,0 0 1,1-1 0,0 1-1,0 0 1,0 0-1,0 0 1,1 0-1,0 1-18,0-3 1,0 0 0,0 0 0,1 0-1,-1 0 1,1 0 0,-1 0 0,1 0 0,0 0-1,0 0 1,0 0 0,0 0 0,0-1 0,0 1-1,1 0 1,-1-1 0,1 1 0,-1 0-1,1-1 1,-1 0 0,1 1 0,0-1 0,-1 0-1,1 0 1,0 0 0,0 0 0,0 0 0,0-1-1,0 1 1,0-1 0,0 1 0,1-1-1,24 6-8,0-2 1,13 0 7,-13-2 4,-1 1 0,1 2 0,9 3-4,-29-6 1,0 0 0,0 1 0,0 0 0,-1 0 0,1 0 0,-1 1 0,1 0 0,-1 0 0,-1 1 0,1 0 0,-1 0 0,1 0-1,-1 1 1,0 0-1,-3-3 1,0-1 0,-1 1 0,1 0 1,-1 0-1,1 0 0,-1 0 0,0 0 0,0 0 0,0 0 0,-1 0 0,1 1 0,-1-1 0,0 0 0,1 0 0,-2 1 0,1-1 0,-1 3-1,0 0 4,0-1 1,-1 1-1,0-1 0,0 1 1,-1-1-1,1 0 1,-1 0-1,0 0 0,-4 4-4,-2 2 14,0-1-1,-1 0 0,-1 0 0,1-1 0,-1 0 1,-1-1-1,-11 7-13,7-7 18,-1 0 1,0 0-1,-10 2-18,21-8 3,0 0-1,-1-1 0,1 0 0,0 0 0,0 0 0,-1 0 0,1-1 1,-1 0-1,1-1 0,0 0 0,-1 0 0,0 0-2,6 1-43,-1-1 1,1 0-1,-1 0 0,0 0 0,1 1 1,0-1-1,-1 0 0,1-1 0,-1 1 1,1 0-1,0 0 0,0-1 1,0 1-1,0 0 0,0-1 0,0 1 1,0-1-1,0 1 0,1-1 0,-1 0 1,0 1 42,-2-24-351</inkml:trace>
  <inkml:trace contextRef="#ctx0" brushRef="#br0" timeOffset="19135.093">9170 1856 7242,'3'-17'5996,"-7"24"-2510,-8 37-2345,9-22-1015,1 1 0,1 0-1,1-1 1,1 1 0,1-1 0,1 1-1,3 7-125,-2-13 31,2-1 0,0 0-1,1-1 1,1 1 0,0-1-1,1 0 1,3 3-31,-9-13 4,1-1 1,-1 1-1,1-1 1,0 0-1,0 0 0,0 0 1,1-1-1,0 1 1,-1-1-1,1 0 1,0 0-1,0-1 0,1 1 1,-1-1-1,0 0 1,1-1-1,-1 1 0,1-1 1,0 0-1,-1-1 1,1 1-1,0-1 0,1 0-4,-1-2 8,1 1 0,-1-1 0,0 0 0,0-1-1,0 0 1,0 1 0,0-2 0,-1 1 0,1-1 0,-1 0-1,0 0 1,4-4-8,8-8 32,-1-2 0,12-15-32,-20 23 7,-2 1 0,1-1-1,-1 0 1,0-1 0,-1 0 0,-1 1 0,0-1 0,0-1 0,-1 1 0,0-1-1,-1 1 1,0-2-7,-1-1 9,-1-1-1,0 1 0,-1 0 1,0-1-1,-1 1 0,-1 0 1,0 0-1,-1 0 0,-4-8-8,14 44 216,-1 1-1,-1-1 1,0 7-216,0 4 82,2-1 0,1 0 1,8 19-83,-12-41 61,0-2 1,1 1-1,0 0 1,1-1 0,0 0-1,0 0 1,0 0 0,1 0-1,1-1 1,-1 0 0,1-1-1,0 1 1,1-1 0,7 5-62,32 10 288</inkml:trace>
  <inkml:trace contextRef="#ctx0" brushRef="#br0" timeOffset="19989.234">9867 1863 6769,'3'-32'5118,"-3"32"-5050,0 0 1,0-1 0,0 1-1,0 0 1,0-1 0,0 1-1,0 0 1,0 0 0,0-1-1,0 1 1,0 0 0,1 0-1,-1-1 1,0 1 0,0 0 0,0 0-1,0 0 1,0-1 0,1 1-1,-1 0 1,0 0 0,0 0-1,0-1 1,1 1 0,-1 0-1,0 0 1,0 0 0,1 0-1,-1 0 1,0 0 0,0 0-1,1 0 1,-1-1-69,9 16 1138,10 44-440,-2 1-1,-3 0 1,-3 1-1,-2 3-697,-8-53 67,1 1-1,0-1 0,1 0 1,0 0-1,2 3-66,-5-14 5,0 0 0,0-1-1,0 1 1,0 0 0,0 0-1,0 0 1,0 0 0,0 0-1,0 0 1,0 0 0,0 0-1,0 0 1,0 0 0,0 0 0,0 0-1,0 0 1,0 0 0,0-1-1,0 1 1,1 0 0,-1 0-1,0 0 1,0 0 0,0 0-1,0 0 1,0 0 0,0 0-1,0 0 1,0 0 0,0 0 0,0 0-1,0 0 1,0 0 0,0 0-1,0 0 1,0 0 0,0 0-1,1 0 1,-1 0 0,0 0-1,0 0 1,0 0 0,0 0-1,0 0 1,0 0 0,0 0-5,0-14 113,-4-20-7,-8-21 17,-2-36-123,12 69 1,0-1 1,2 1-1,1 0 0,0 0 0,4-15-1,-4 33-4,-1 0 0,1 1 0,0-1 0,1 0-1,-1 0 1,1 1 0,0-1 0,0 1-1,0-1 1,0 1 0,0 0 0,1-1 0,-1 2-1,1-1 1,0 0 0,0 0 0,1 0 4,-1 1-5,0 1 1,0 0-1,0-1 0,0 1 1,0 0-1,0 1 0,0-1 1,0 0-1,0 1 1,0 0-1,0-1 0,1 1 1,-1 1-1,0-1 0,0 0 1,0 1-1,0 0 1,0-1-1,0 1 0,0 0 1,0 1-1,2 0 5,4 3-5,-1-1 0,1 1 0,-1 1 1,-1 0-1,1 0 0,-1 1 0,0-1 0,0 2 0,-1-1 1,0 1-1,0 0 0,2 5 5,10 18 4,-1 2-1,9 28-3,6 9 19,-25-54-10,-2-6 5,0 1 0,1-1 0,0 1 1,1-2-1,5 7-14,-13-23 109,-7-64-63,3 31-16,-1-30-30,6 59-3,0 0-1,1 0 1,0 0 0,0 0 0,1 0-1,1 0 1,0 1 0,3-7 3,-5 14-4,0 1 1,0 0-1,0-1 0,1 1 1,-1 0-1,1 0 1,-1 0-1,1 0 1,0 0-1,0 0 0,0 1 1,0-1-1,0 0 1,0 1-1,0 0 1,1-1-1,-1 1 0,0 0 1,1 0 3,1 0-6,0 1 1,0-1-1,-1 0 1,1 1 0,0 0-1,0 0 1,0 0-1,0 0 1,0 1-1,0 0 1,3 1 5,4 1-8,-1 0 1,0 2-1,-1-1 1,1 1-1,-1 0 1,0 1-1,0 0 1,8 7 7,-9-5 4,0 0 0,0 0 1,-1 1-1,0 0 0,0 0 1,-1 1-1,-1 0 0,1 0 0,-2 0 1,1 0-1,-1 1 0,0 3-4,1 6-147,-1 0-1,-1 1 0,-1-1 0,-1 0 1,-1 1-1,-1 8 148,1 1 1376,2-6-720</inkml:trace>
  <inkml:trace contextRef="#ctx0" brushRef="#br0" timeOffset="20378.972">10846 1942 8554,'-3'-4'1027,"-15"-16"1802,17 19-2584,0 0 0,0 0 0,1 0 1,-1 1-1,0-1 0,0 0 0,0 0 0,0 1 1,0-1-1,0 1 0,-1-1 0,1 1 0,0-1 1,0 1-1,0 0 0,0 0 0,-1-1-245,2 2 82,0 0-1,0 0 1,0 0 0,0 0-1,-1 0 1,1 0-1,1 0 1,-1 0 0,0 0-1,0-1 1,0 1-1,0 0 1,1 0 0,-1 0-1,0 0 1,1 0-1,-1 0 1,1-1-1,-1 1 1,1 0 0,-1 0-1,1-1-81,0 2 172,10 23 176,0 0-1,-2 0 0,-1 1 1,-1 0-1,-1 1 0,-1 0 0,0 20-347,-1 21 260,-5 37-260,0-34-1020,5 29 1020,-3-72-884,-1-10 356</inkml:trace>
  <inkml:trace contextRef="#ctx0" brushRef="#br0" timeOffset="20752.592">10743 2101 10098,'-2'-8'551,"0"-1"-1,1 1 1,0-1 0,0 1-1,1-1 1,0 0 0,1 1-1,0-1 1,0 1 0,1-1-1,1-5-550,6-15 607,2 0-1,8-18-606,-10 27 474,1-4-123,0 0-1,2 2 0,1-1 0,0 1 0,15-17-350,-23 33 56,0 1-1,-1 1 1,2-1 0,-1 1 0,0-1 0,1 1 0,0 1 0,0-1-1,0 1 1,0 0 0,1 1-56,-1 0 21,-1 1 0,0 0 0,0 0-1,0 0 1,1 1 0,-1 0 0,0 0 0,1 0-1,-1 1 1,0 0 0,0 0 0,0 0-1,0 1 1,0-1 0,5 3-21,1 1 7,-1 1 1,1 0-1,-1 1 0,0 0 1,0 1-1,-1 0 0,0 0 1,-1 1-1,0 0 0,1 2-7,2 3 5,0 1 0,-1 0 0,-1 1 0,-1 0 0,0 0 0,2 10-5,-7-20 3,-2 0 0,1 0 0,-1 0 0,1 0 0,-2 0 0,1 0 0,-1 0 0,0 1 0,0-1 0,-1 0 0,1 0 0,-2 0 0,1 0 0,0 0 0,-2 3-3,0-2 10,-1 1-1,0-1 0,0 0 0,-1 0 1,1 0-1,-2-1 0,1 0 1,-1 0-1,1 0 0,-7 4-9,-3 2 15,-1-2 0,-1 1-1,0-2 1,0 0 0,-1-1-1,0-1 1,-1 0 0,1-2-1,-8 2-14,16-5 37,1-1 0,-1 1 0,0-2-1,1 1 1,-1-1 0,-3-1-37,10 1 59,-1-1 0,1 1 0,0-1 0,0 1 0,-1-1 0,1 0 0,0-1 1,0 1-1,0 0 0,0-1 0,1 0 0,-1 1 0,0-1 0,1 0 0,-1-1 0,1 1 0,-1 0 0,1-1 0,-2-2-59,-3-7 986</inkml:trace>
  <inkml:trace contextRef="#ctx0" brushRef="#br0" timeOffset="21139.907">11478 1445 6089,'1'-7'1026,"-2"4"-494,1 1 0,0-1 0,1 0 0,-1 0 0,0 1 0,1-1 0,-1 0 0,1 1 0,0-1 0,0 0 0,0 1 0,1-1 0,-1 1 0,0-1 0,2 0-532,-3 2 46,0 1 0,0 0 0,0 0 0,1 0 0,-1-1-1,0 1 1,0 0 0,0 0 0,0 0 0,1 0 0,-1 0 0,0-1-1,0 1 1,0 0 0,1 0 0,-1 0 0,0 0 0,0 0 0,1 0 0,-1 0-1,0 0 1,0 0 0,0 0 0,1 0 0,-1 0 0,0 0 0,0 0-1,1 0 1,-1 0 0,0 0 0,0 0 0,0 0 0,1 0 0,-1 0-1,0 1 1,0-1 0,0 0 0,1 0 0,-1 0 0,0 0 0,0 0 0,0 0-1,1 1 1,-1-1 0,0 0 0,0 0 0,0 0 0,0 1 0,0-1-1,0 0 1,0 0 0,1 0 0,-1 1-46,4 13 729,-4-12-577,17 100 1694,0 56-1846,9 61 182,-2-50-341,-19-95 2551,-4-46-1351</inkml:trace>
  <inkml:trace contextRef="#ctx0" brushRef="#br0" timeOffset="21551.113">11392 1860 9602,'-3'-6'4273,"4"1"-2377,23-4-279,7 2-249,5-4-496,13 0-264,2 1-352,2 3-112,0 3-120,-7-2-152,-6 1-496,-7-2 440,-8 0-40</inkml:trace>
  <inkml:trace contextRef="#ctx0" brushRef="#br0" timeOffset="21938.378">11911 1741 9650,'117'49'3985,"-107"-25"-2481,-2 4-344,2 8-479,-6 0-289,-1 6-256,-3 3 32,-3-5-288,4 3-352,-8-15 336</inkml:trace>
  <inkml:trace contextRef="#ctx0" brushRef="#br0" timeOffset="21939.378">11996 1522 10314,'-17'-50'4297,"-3"14"-2617,-2 6 41,11 16-921,3 6-32,1 9-944,5 8-384,4 10 392</inkml:trace>
  <inkml:trace contextRef="#ctx0" brushRef="#br0" timeOffset="22406.358">12570 1740 6545,'-1'-2'376,"0"1"0,0 0 0,-1-1 0,1 1 0,0 0 0,-1 0-1,1 0 1,-1 0 0,0 0 0,1 0 0,-1 0 0,0 0-1,1 1 1,-1-1 0,0 1 0,0-1 0,0 1 0,0 0 0,1 0-376,-43-3 1818,26 3-847,7 0-608,-1 0 1,0 0 0,0 1 0,1 0-1,-1 1 1,1 1 0,-1 0 0,-9 4-364,13-3 74,-1 0 0,1 0 1,1 1-1,-1 0 0,1 0 0,0 1 1,0 0-1,0 0 0,1 1 1,0 0-1,-4 6-74,0 0 16,2 1-1,0-1 1,1 2 0,0-1 0,1 1-1,0 0 1,1 0 0,-1 10-16,4-15 4,0 0 0,1-1 0,0 1 1,0 0-1,1 0 0,1 0 1,0 0-1,0 0 0,1 0 0,0 0 1,0-1-1,1 1 0,1-1 0,1 3-4,-2-7-2,0-1 0,0 1 0,0-1 0,1 0 0,-1 0 0,1 0 0,0-1 0,1 1 0,-1-1 0,0 0 0,1-1-1,0 1 1,-1-1 0,1 1 0,0-1 0,1-1 0,-1 1 0,0-1 0,0 0 0,0 0 0,1-1 0,1 1 2,9 0-14,0-1 0,1 0 0,-1-1 0,0-1 0,0 0 0,14-4 14,-11 0-28,1 0-1,-1-1 1,-1 0-1,1-2 1,6-4 28,-17 8 0,1 0 0,-1 0 0,-1-1 0,1 0 0,-1-1 0,0 1 0,0-2 0,-1 1 0,0 0 1,0-1-1,-1 0 0,1-3 0,-4 7 4,0 0-1,0-1 1,-1 1 0,0-1 0,0 1 0,0-1 0,0 1 0,-1-1 0,0 0-1,1 1 1,-2-1 0,1 1 0,-1-1 0,1 0 0,-1 0-4,-2-2 5,1-1 0,-1 1 0,0 0 0,0 0 0,-1 0 0,0 1 0,0-1 0,-5-4-5,-7-7 15,-1 0-1,-1 1 0,-1 1 1,0 0-1,-5-1-14,7 4 0,-1 1 0,-1 0 0,0 2 0,0 0 0,-1 1 0,-9-2 0,5 8 1762,11 7-1007</inkml:trace>
  <inkml:trace contextRef="#ctx0" brushRef="#br0" timeOffset="23035.882">12834 1711 6673,'-5'-4'3207,"9"2"-1083,-3 2-2015,0 0 0,0 0 1,0 1-1,0-1 1,1 0-1,-1 0 0,0 1 1,0-1-1,0 0 0,0 1 1,0-1-1,0 1 0,-1 0 1,1-1-1,0 1 1,0 0-1,0-1 0,0 2-109,4 3 258,-1 1-1,0 1 1,-1-1 0,1 1-1,-1-1 1,0 1-1,0 0 1,0 3-258,13 60 683,-15-68-650,8 53 652,-1 22-685,-2-19 376,3 3-376,-1-35 333,-7-26-324,-1 1 0,0-1 1,0 0-1,0 0 0,0 0 0,0 0 0,0 1 1,0-1-1,0 0 0,0 0 0,0 0 1,0 0-1,0 0 0,0 1 0,0-1 0,1 0 1,-1 0-1,0 0 0,0 0 0,0 0 0,0 0 1,0 0-1,1 0 0,-1 0 0,0 1 1,0-1-1,0 0 0,0 0 0,0 0 0,1 0 1,-1 0-1,0 0 0,0 0 0,0 0 1,0 0-1,1 0 0,-1 0 0,0 0 0,0 0 1,0 0-1,0 0 0,0 0-9,4-15 371,-4-13-228,0 1-1,-2-1 0,-2 0 0,-3-15-142,2 18 32,1 1 0,2-1 0,0 0 0,1 0 0,3-21-32,-1 42 1,-1 0 0,1 1 0,0-1 0,-1 1 0,1-1 0,1 1 0,-1-1 0,1 1 0,-1 0 0,1-1 0,0 1 0,0 0 0,0 0 0,1 1 0,-1-1 0,1 0 0,-1 1 0,1-1 0,0 1 0,0 0 0,0 0 0,0 0 0,1 0-1,1 0-5,0 1 0,0 0 0,0-1 1,0 2-1,0-1 0,1 1 0,-1 0 0,0 0 0,0 0 0,0 0 1,1 1-1,-1 0 0,0 0 0,0 1 0,4 1 5,6 3 0,0 1-1,-1 0 1,0 1-1,0 0 1,-1 1-1,0 1 1,0 0-1,-1 0 1,-1 2-1,0-1 1,0 1-1,6 11 1,-4-5-35,0 2 1,-2-1-1,0 1 0,-2 1 0,0 0 1,-1 0-1,-1 1 0,3 19 35,-6-22-280,12 47-2943,-6-48 2369</inkml:trace>
  <inkml:trace contextRef="#ctx0" brushRef="#br0" timeOffset="23515.007">13940 1697 7410,'-1'-2'400,"-1"0"0,0 1-1,0-1 1,0 1 0,-1 0 0,1-1 0,0 1 0,0 0 0,-1 0 0,1 1 0,0-1 0,-1 0 0,1 1 0,-1 0 0,1-1 0,-1 1 0,1 0 0,0 0 0,-1 0 0,1 1 0,-1-1 0,1 1 0,-1-1 0,1 1 0,-2 0-400,-8 3 625,0 1-1,0 0 1,0 1 0,-3 2-625,9-5 270,-21 12 60,0 1 1,2 1-1,0 1 1,0 1-1,2 1 1,-16 18-331,35-34 7,1 1 0,0-1 0,0 1 1,0-1-1,1 1 0,-1 0 0,0 2-7,3-6 0,-1 0-1,1 0 1,0-1-1,-1 1 1,1 0-1,0 0 1,0 0-1,0 0 1,0 0-1,0 0 1,0 0-1,0 0 1,0 0-1,0 0 1,0-1-1,0 1 1,1 0-1,-1 0 1,0 0-1,1 0 1,-1 0-1,0 0 1,1-1-1,-1 1 1,1 0-1,-1 0 1,1-1-1,0 1 1,-1 0 0,1-1-1,0 1 1,0 0-1,-1-1 1,1 1-1,0-1 1,0 0-1,0 1 1,-1-1-1,1 1 1,0-1-1,0 0 1,0 0-1,0 0 1,0 0-1,0 1 1,0-1 0,8 0-3,0 1 0,0-1 0,0-1 0,1 1 0,1-2 3,22-1-1,-17 2 1,4 0 0,0 1 0,1 1 0,2 1 0,-18-2 0,1 1 0,-1 1 0,1-1 0,-1 1 0,1-1 0,-1 2 0,0-1 1,0 0-1,0 1 0,0 0 0,0 0 0,-1 1 0,3 1 0,-5-3 1,-1 0-1,1 0 0,0 0 1,-1 0-1,1 0 1,-1 0-1,0 0 1,0 0-1,0 1 1,0-1-1,0 0 1,0 1-1,-1-1 1,1 1-1,-1-1 1,1 1-1,-1-1 1,0 3-1,-1 0 1,1-1 1,-1 1-1,0-1 1,0 1-1,-1-1 1,1 0-1,-1 0 1,0 1-1,0-1 1,-1 0-2,-7 11 12,-1 0-1,0-1 1,-1-1 0,-13 12-12,10-11 22,-1 0 0,0-1 0,-1-1 0,-6 3-22,16-10-50,-1-1 1,0 0 0,-1 0-1,1-1 1,-1 0 0,1 0-1,-1-1 1,0 0 0,0 0-1,0-1 1,-1 0 49,9-1-42,-1-1 1,1 1-1,-1 0 1,1 0-1,0 0 0,-1-1 1,1 1-1,0-1 1,-1 1-1,1-1 0,0 0 1,-1 0-1,1 1 0,0-1 1,0 0-1,0 0 1,0 0-1,0 0 0,0 0 1,0 0 41,-5-11-130</inkml:trace>
  <inkml:trace contextRef="#ctx0" brushRef="#br0" timeOffset="24610.894">15655 1365 5353,'7'0'7870,"-10"3"-3866,-20 4-2622,5-1-1310,-26 3 70,0-1 0,0-2 0,-30-1-142,73-5 0,-10 1 11,-6 0 9,1 1 0,-1 0-1,-2 2-19,14-6 320,-1 0 141,3 11-289,3 29-114,1-1 1,2 0-1,2 0 0,7 30-58,6 46 220,-14-59 5,-2 0 0,-3 0 0,-2 1-225,-20 161 501,19-183-385,3-28-34,1 1 1,-1 0-1,1-1 0,0 1 0,1 0 0,-1-1 0,1 1 0,0-1 0,1 3-82,-1-6 16,0-1-1,-1 1 1,1-1 0,0 0-1,0 1 1,0-1-1,0 0 1,0 0 0,0 0-1,0 1 1,0-1-1,0 0 1,0 0 0,1-1-1,-1 1 1,0 0 0,1 0-1,-1-1 1,1 1-1,-1 0 1,1-1 0,-1 0-1,1 1 1,-1-1-1,1 0 1,-1 0 0,1 0-1,-1 0 1,1 0 0,0 0-1,-1 0 1,1 0-1,-1-1 1,1 1-16,215-42 760,-147 32-548</inkml:trace>
  <inkml:trace contextRef="#ctx0" brushRef="#br0" timeOffset="25538.764">16006 1508 6473,'0'-1'361,"0"1"0,0-1 0,0 0-1,0 0 1,0 0 0,0 0-1,0 1 1,-1-1 0,1 0 0,0 0-1,0 1 1,-1-1 0,1 0-1,-1 0 1,1 1 0,-1-1 0,1 0-1,-1 1 1,0-1-361,-5 2 3479,-1 11-2843,-7 30-225,2 0 0,2 1-1,-3 26-410,-5 26 338,-30 78-47,19-77-306,27-84-17,2-10 19,0 0 1,0 0 0,-1 0-1,1 0 1,0 0 0,-1 0-1,0 0 1,1 0 0,-1 0-1,0 0 1,0 0 0,0-1-1,0 1 1,0 0 0,-1 0 12,12-41-11,59-127 19,-59 130-3,0-1-1,-3 0 1,1-12-5,7-115 71,5-29 499,-19 181-496,0 7-33,-1 0 1,0 1-1,1-1 0,0 1 1,0-1-1,1 1 0,-1-1 0,1 1 1,0-1-1,0 1 0,0 0 0,1 0 1,-1 0-1,4-3-41,-6 7 12,0 0 0,1-1 0,-1 1-1,0 0 1,1 0 0,-1 0 0,0-1 0,1 1 0,-1 0-1,0 0 1,1 0 0,-1 0 0,1 0 0,-1 0 0,0 0 0,1 0-1,-1 0 1,1 0 0,-1 0 0,0 0 0,1 0 0,-1 0-1,1 0 1,-1 0 0,0 0 0,1 0 0,-1 0 0,0 1-1,1-1 1,-1 0 0,0 0 0,1 0 0,-1 1 0,0-1 0,1 0-1,-1 1 1,0-1 0,0 0 0,1 0 0,-1 1-12,9 18 286,-8-17-263,36 95 611,15 70-634,15 104 175,-57-223-524,-2 0 0,-2 1 0,-1 30 349,-4-53-292</inkml:trace>
  <inkml:trace contextRef="#ctx0" brushRef="#br0" timeOffset="25922.097">15942 1963 10002,'3'1'4249,"16"-2"-2481,7-5-415,8-6-305,8-3-448,3-4 2985,6 7-2553</inkml:trace>
  <inkml:trace contextRef="#ctx0" brushRef="#br0" timeOffset="26285.488">16490 1358 7130,'-9'-7'3376,"0"1"-1207,2 6-297,6 13-336,1 5-223,7 22-401,-2 2-160,5 22-272,-2 10-56,2 6-64,1 6-56,-4-11-56,0-8-63,-4-9-97,-1-10 120,0-10-144,5-4-80,3-15 48</inkml:trace>
  <inkml:trace contextRef="#ctx0" brushRef="#br0" timeOffset="27030.002">16927 1761 6465,'-32'13'2985,"43"-5"2288,18 10-2478,-25-16-2753,-1 0-1,1 0 1,0 0-1,0-1 0,0 1 1,-1-1-1,1 0 0,0 0 1,0-1-1,1 1 1,-1-1-1,0 0 0,0 0 1,0 0-1,0-1 0,0 1 1,0-1-1,0 0 0,0 0 1,0 0-1,0-1 1,-1 0-1,1 1 0,0-1 1,-1 0-1,1-1 0,-1 1 1,0-1-1,0 1 1,0-1-1,0 0 0,0 0 1,-1 0-1,1-1 0,-1 1 1,0-1-1,0 1 1,0-1-1,0 0 0,-1 1 1,0-1-1,1 0 0,-1 0 1,-1 0-1,1 0 1,0-3-43,-1 2 11,0 0 0,0 0-1,0 0 1,0 0-1,-1 0 1,0 0-1,0 0 1,0 0-1,-1 1 1,0-1-1,0 0 1,0 1-1,0-1 1,-1 1-1,0 0 1,1-1-1,-2 1 1,1 1-1,0-1 1,-2-1-10,2 2 4,0 0-1,-1 1 1,1-1-1,-1 0 1,1 1-1,-1 0 1,0 0-1,0 0 1,0 1-1,0-1 1,0 1 0,0 0-1,-1 0 1,1 0-1,0 1 1,0-1-1,-1 1 1,1 0-1,0 0 1,-1 1-1,1-1 1,0 1 0,-5 1-4,2 2 3,-1-1 1,0 1 0,1 1 0,0 0 0,0 0 0,1 0 0,-1 0 0,1 1 0,0 0-1,0 1 1,1-1 0,0 1 0,0 0 0,1 0 0,-4 8-4,-2 5 37,1 0 0,0 0 0,2 1 0,1 0 1,-3 14-38,7-25 36,0 0 0,1 0 0,0 0 0,1 0 0,0 0 0,0 1 0,1-1 0,1 0 0,0 0 1,0 0-1,1 0 0,2 6-36,-1-9 35,-1 1 0,1-1 0,1 0 1,-1 0-1,1 0 0,0-1 0,1 0 1,-1 0-1,1 0 0,1 0 0,-1-1 0,1 0 1,0-1-1,0 1 0,5 1-35,-2-2 369,1 1-1,0-2 1,-1 0-1,2 0 1,-1-1 0,0 0-1,0-1 1,6 0-369,45-1 1229</inkml:trace>
  <inkml:trace contextRef="#ctx0" brushRef="#br0" timeOffset="27737.825">17362 1436 7426,'0'-1'157,"0"1"0,-1 0 0,1 0 0,0-1 0,0 1 0,-1 0 1,1 0-1,0-1 0,0 1 0,-1 0 0,1 0 0,0 0 0,-1 0 1,1 0-1,0-1 0,-1 1 0,1 0 0,-1 0 0,1 0 0,0 0 0,-1 0 1,1 0-1,0 0 0,-1 0 0,1 0 0,0 0 0,-1 0 0,1 0 1,0 1-1,-1-1 0,1 0 0,0 0 0,-1 0 0,1 0 0,0 1 1,-1-1-1,1 0 0,0 0 0,-1 1-157,-8 16 2082,-2 27-1166,11-43-838,-9 64 775,2 1 1,3 0-1,4 7-853,12 201 1401,-11-274-1394,-1 0 1,0 0-1,1 0 1,-1 0-1,0 0 0,1 0 1,-1 0-1,0 0 0,0 0 1,1 0-1,-1 0 0,0 0 1,1 0-1,-1-1 1,0 1-1,0 0 0,1 0 1,-1 0-1,0 0 0,0 0 1,1-1-1,-1 1 1,0 0-1,0 0 0,1 0 1,-1-1-1,0 1 0,0 0 1,0 0-1,0-1 0,1 1 1,-1 0-1,0 0 1,0-1-1,0 1 0,0 0 1,0-1-1,0 1-7,16-20 119,-10 13-53,30-38 90,-1-2-1,25-46-155,-32 39-7,-15 27-12,1 1 0,2 0 0,0 1 1,1 1-1,17-18 19,-29 37-153,0 0 0,1 1-1,0-1 1,-1 1 0,1 0 0,1 0 0,-1 1 0,0 0 0,1 0 0,4-1 153,-8 3 213,1 1 0,-1-1 1,1 1-1,0-1 1,-1 1-1,1 0 0,0 0 1,0 1-214,15 4 907</inkml:trace>
  <inkml:trace contextRef="#ctx0" brushRef="#br0" timeOffset="28106.183">17472 1886 8906,'-4'27'4097,"15"3"-1729,5 3-551,5-4-625,4-3-424,-3-3-448,0-5-200,8 1-528,-9-6-360,2-8 392</inkml:trace>
  <inkml:trace contextRef="#ctx0" brushRef="#br0" timeOffset="28465.971">17849 1307 10362,'-6'-4'3376,"4"6"-1015,4 15-222,-1-11-2058,27 128 1742,-9-47-1540,-3 1-1,-4 3-282,-4 65 163,-9-129-123,0 0 1,-1 0-1,-2 0 0,-5 19-40,4-32 28,-3 11 16,8-20 8,5-11 39,109-221 52,-111 222-148,0-1 1,0 1 0,1 0 0,0 0 0,0 1-1,0-1 1,0 1 0,1 0 0,0 0-1,0 0 1,0 0 4,-3 3-2,1 0 0,-1 0 0,0 0 0,1 0 0,-1 0 0,1 1 0,-1-1 0,1 1-1,-1-1 1,1 1 0,0 0 0,-1 0 0,1 0 0,-1 1 0,1-1 0,-1 0 0,1 1 0,-1 0 0,1 0-1,-1-1 1,1 1 0,-1 1 0,0-1 0,0 0 0,1 0 0,-1 1 0,1 0 2,3 3-3,-1-1 1,0 1-1,1 0 0,-2 1 1,1-1-1,0 1 0,-1 0 1,0 0-1,-1 0 0,1 0 1,1 7 2,-1-3 5,-1 0 0,-1 0 1,1 1-1,-2-1 0,1 1 1,-2-1-1,1 10-5,-2-7 4,1 0 0,1-1 0,0 1 0,0 0 0,1 0 0,1 0 0,1-1 0,2 9-4,11 2-113</inkml:trace>
  <inkml:trace contextRef="#ctx0" brushRef="#br0" timeOffset="29058.402">18457 1673 7530,'-2'-1'490,"-1"0"1,1 0-1,-1 1 1,1-1 0,-1 1-1,0-1 1,1 1 0,-1 0-1,1 0 1,-1 0-1,-2 1-490,4-1 127,0 1-1,0-1 0,0 1 0,0-1 0,0 1 0,0 0 1,0 0-1,0-1 0,0 1 0,0 0 0,0 0 0,0 0 1,1 0-1,-1 0 0,0 0 0,1 0 0,-1 0 0,1 1 1,-1-1-1,1 0 0,-1 0 0,1 0 0,0 1 0,0-1 1,0 0-1,-1 0 0,1 1-126,0 15 392,0 0 0,1 1 0,1-1 0,0 0-1,1 0 1,1 0 0,3 6-392,-1 4 227,7 19 7,-8-29-142,0 0 0,-1 0 0,-1 0 1,-1 0-1,0 4-92,-2-21 5,0 0 1,0 0 0,0 0-1,0 0 1,0 0-1,0 0 1,0 0 0,0 0-1,0 0 1,0 0 0,0 0-1,-1 0 1,1 0 0,0 0-1,0 0 1,0 0 0,0 0-1,0 0 1,0 0 0,0 0-1,0 0 1,0 0-1,0 0 1,0 0 0,0 1-1,0-1 1,0 0 0,0 0-1,0 0 1,0 0 0,0 0-1,0 0 1,-1 0 0,1 0-1,0 0 1,0 0 0,0 0-1,0 0 1,0 0-1,0 0 1,0 0 0,0 0-1,0 0 1,0 0 0,0 1-1,0-1 1,0 0-6,-4-11 133,-3-18-10,1-31 95,3-45-218,4 75 55,1-1-1,1 0 1,2 1-1,3-12-54,-6 34 3,0 1 0,1-1 0,0 1 0,0-1 0,1 1 0,0 0 1,0 0-1,3-3-3,-5 7-1,0 1 0,0 0 1,0 0-1,0 0 1,1 0-1,-1 0 1,1 0-1,-1 1 0,1-1 1,-1 1-1,1-1 1,0 1-1,0 0 1,0 0-1,-1 1 0,1-1 1,0 0-1,0 1 1,0 0-1,0 0 1,0 0-1,0 0 0,0 0 1,3 1 0,2 1 0,0 1 0,0 0 1,0 0-1,-1 1 0,1 0 1,-1 0-1,0 1 0,0 0 0,0 0 1,-1 0-1,0 1 0,0 0 0,0 1 1,-1-1-1,0 1 0,4 6 0,3 6 4,-1 0 0,0 1-1,-2 0 1,0 0-1,5 22-3,-4-1-24,-1 1 0,-3 0 0,-1 4 24,0-5-388,-2-10 144</inkml:trace>
  <inkml:trace contextRef="#ctx0" brushRef="#br0" timeOffset="29714.358">19110 1701 6961,'-4'-8'8503,"-7"1"-6647,-13-4-1852,20 9 43,0 1 0,1 0 0,-1-1 0,0 1 0,0 1 0,0-1 0,0 0 0,0 1 0,0 0 0,0 0 0,0 0 0,0 0 0,0 1 0,0 0 1,0 0-1,0 0 0,0 0 0,0 0 0,1 1 0,-1 0 0,0-1 0,1 1 0,-1 1 0,1-1 0,0 0 0,0 1 0,0 0 0,-1 0-47,-2 6 21,0 0 0,1 0 0,0 0 0,0 0 0,0 1 0,2 0 0,-1 0 0,1 0-1,1 0 1,-1 1 0,2-1 0,0 1 0,0-1 0,1 1 0,0-1 0,0 1 0,1-1 0,2 6-21,-2-7-1,1-1 0,0 0 0,1 0 0,0 0 0,0 0 1,1 0-1,0-1 0,0 1 0,0-1 0,1 0 0,1 0 1,-2-2 2,0-1 0,0 0 0,1 0-1,-1 0 1,1-1 0,0 1-1,0-1 1,1 0 0,-1-1 0,0 1-1,1-1 1,0 0 0,-1-1 0,1 1-1,0-1 1,1 0-2,4 0 7,0-1-1,0 0 1,0 0 0,0-1-1,0 0 1,0-1-1,-1-1 1,1 0 0,-1 0-1,0-1 1,1 0 0,-2-1-1,1 0 1,5-4-7,-10 6 7,0 0 0,0 0 0,0-1 0,-1 0 0,0 0 0,0 0 0,0 0 0,0-1 0,0 0 0,-1 0 0,0 0 0,0 0 0,0 0 0,-1 0 0,0-1 0,0 1 0,0-1 0,-1 0 0,1 0 0,-1 1 0,-1-1 0,1 0 0,-1 0 0,0 0-1,-1 0 1,1 0 0,-2-4-7,0 1 18,-1 0 1,0 0-1,0 1 0,-1-1 0,0 1 0,-1 0 0,0 0 0,0 0 0,0 1 0,-1-1 0,-6-5-18,8 10-93,1 0 0,-1-1 0,1 1 0,-1 0 0,0 1 1,0-1-1,0 1 0,-1-1 0,1 1 0,0 1 0,-1-1 0,1 1 0,-1-1 1,0 1-1,0 0 0,1 1 0,-1-1 0,0 1 0,0 0 0,1 0 0,-1 1 1,0 0-1,-3 0 93,-20 9-744</inkml:trace>
  <inkml:trace contextRef="#ctx0" brushRef="#br0" timeOffset="30152.656">19372 1706 7994,'11'-16'1332,"-9"12"-751,1-1 0,-1 1-1,1 0 1,0 0 0,1 1 0,-1-1 0,1 1-1,3-4-580,-6 7 113,-1 0-1,1-1 1,-1 1-1,1 0 0,-1 0 1,1-1-1,-1 1 0,1 0 1,-1 0-1,1 0 1,-1 0-1,1 0 0,0 0 1,-1-1-1,1 1 1,-1 0-1,1 1 0,-1-1 1,1 0-1,0 0 1,-1 0-1,1 0 0,-1 0 1,1 1-1,-1-1 1,1 0-1,-1 0 0,1 1 1,-1-1-1,1 0 1,-1 1-1,1-1 0,-1 1 1,0-1-1,1 0 1,-1 1-1,0-1 0,1 1 1,-1-1-1,0 1 1,1-1-1,-1 1-112,12 26 705,-10-23-363,32 88 804,-10-27-669,21 40-477,-42-99 14,1-1 0,-1 0 0,1 1 0,-1-2 0,2 1-1,-1 0 1,3 2-14,-6-6 16,0 0 0,0 0-1,0-1 1,0 1-1,-1 0 1,1 0 0,0-1-1,0 1 1,1-1-1,-1 1 1,0-1 0,0 1-1,0-1 1,0 0 0,0 1-1,0-1 1,1 0-1,-1 0 1,0 0 0,0 0-1,0 0 1,1 0 0,-1 0-1,0 0 1,0 0-1,0-1 1,0 1 0,0-1-1,1 1 1,-1 0 0,0-1-1,0 0 1,0 1-1,0-1 1,0 0 0,0 1-1,-1-1 1,1 0-1,0 0 1,0 0 0,0 0-16,4-7 70,0 0 1,0-1 0,0 1-1,-1-1 1,0 0 0,-1 0-1,0 0 1,-1-1-71,5-22 107,2-26-107,-5 33 1,0 0-1,1 1 0,3-2 0,-6 18-42,1 0-1,0 0 1,1 0-1,0 1 1,0 0-1,0 0 1,1 0-1,0 0 1,1 1-1,3-4 43,-4 6-270,-1 0-1,1 1 1,0 0-1,0 0 0,0 0 1,0 1-1,0-1 1,1 1-1,-1 0 0,1 1 1,-1-1-1,1 1 1,0 1-1,-1-1 1,5 1 270,12 0-815</inkml:trace>
  <inkml:trace contextRef="#ctx0" brushRef="#br0" timeOffset="30571.475">20053 1589 7850,'-1'2'3736,"6"0"-1495,5 9-209,0 12-871,-7 6-273,1 16-488,-3-5-176,1 8-136,0-2-16,-2-7-8,0 1 40,2-6-320,-1-5-240,7-8-4169,5-4 3249</inkml:trace>
  <inkml:trace contextRef="#ctx0" brushRef="#br0" timeOffset="30572.475">20126 1372 11915,'-37'-27'4801,"14"14"-3305,9 5 8,8 1-632,5-1-295,13 8-914,4 3 3290,20 15-2377</inkml:trace>
  <inkml:trace contextRef="#ctx0" brushRef="#br0" timeOffset="31156.947">20604 1687 6009,'22'-13'3867,"-4"-5"-2565,-16 15-878,-1 2-262,0 0-1,0-1 0,-1 1 1,1 0-1,0-1 0,-1 1 1,1 0-1,-1-1 0,0 1 1,1-1-1,-1 1 0,0-1 0,0 1 1,0-1-1,0 1 0,0-1 1,0 1-1,-1 0 0,1-1 1,0 1-1,-1-1 0,1 1 0,-1-1 1,1 1-1,-1 0 0,0 0 1,0-2-162,-2-1 473,-1-1 0,1 0 0,-1 1 1,0 0-1,-2-3-473,2 5 104,1-1 0,0 1 0,-1 0 1,0-1-1,1 2 0,-1-1 0,0 0 0,0 1 0,0 0 1,0 0-1,0 0 0,0 0 0,0 1 0,-1-1 1,1 1-1,0 0 0,0 0 0,0 1 0,-1-1 0,1 1 1,0 0-1,0 0 0,-3 2-104,-4 0 49,1 2-1,-1-1 1,1 1-1,0 1 1,0 0-1,0 0 1,1 1 0,-1 1-49,-2 3 10,1 1 1,1-1 0,0 2 0,0-1-1,2 1 1,-1 1 0,2 0-1,0 0 1,0 0 0,2 1 0,-1 0-1,2 0 1,0 0 0,1 0 0,0 1-1,2 0 1,-1 14-11,2-24 1,0 0 0,1 0 0,0 0 0,0 0 0,0-1 0,1 1 0,0 0 0,0-1 0,0 1 0,1-1 0,-1 0 0,1 0 0,1 0 0,-1 0 0,4 4-1,-1-4 8,-1 1-1,1-1 1,0 0 0,1-1 0,-1 0 0,1 0-1,0 0 1,0-1 0,0 0 0,1 0 0,1 0-8,6 1-26,0-1 0,0 0 1,0-1-1,1-1 1,-1 0-1,1-1 0,-1-1 1,0 0-1,1-1 0,-1-1 1,13-4 25,18-11 1261,3 0-683</inkml:trace>
  <inkml:trace contextRef="#ctx0" brushRef="#br0" timeOffset="31614.209">20942 1391 5193,'-6'-4'783,"1"0"1,0 0-1,-1 1 0,0-1 1,0 1-1,0 0 0,0 1 0,0 0 1,-1 0-1,1 0 0,-1 1 0,1 0 1,-1 0-1,0 0 0,-1 1-783,7 0 86,1 1-1,-1-1 1,0 0 0,0 0-1,0 1 1,0-1-1,1 1 1,-1-1 0,0 1-1,0-1 1,1 1-1,-1-1 1,0 1-1,1 0 1,-1-1 0,0 1-1,1 0 1,-1 0-1,1-1 1,-1 1-1,1 0 1,0 0 0,-1 0-1,1 0 1,0-1-1,0 1 1,-1 0 0,1 0-1,0 0 1,0 0-1,0 0 1,0 0-1,0 0 1,0 0 0,0 0-1,1-1 1,-1 2-86,10 38 342,-7-33-122,15 62-67,-2 1 0,-4 0-1,-3 1 1,-2 0 0,-4 0 0,-3 1 0,-4 9-153,4-79 2,0 27 42,4-19-6,-4-10-36,1 0-1,-1 0 1,0 0 0,1 0-1,-1 0 1,0 0 0,1 0-1,-1 0 1,0 0-1,1 0 1,-1 0 0,0 0-1,1 0 1,-1 0-1,0 0 1,1 0 0,-1-1-1,0 1 1,0 0-1,1 0 1,-1 0 0,0 0-1,1-1 1,-1 1-1,0 0 1,0 0 0,0-1-1,1 1 1,-1 0-1,0-1 1,0 1 0,0 0-2,3-3 8,-1-1 1,0 1-1,-1 0 1,1-1 0,-1 0-1,1 1 1,-1-1-1,0 0 1,0 1-1,0-5-7,3-41 40,-3 37-31,0-31 22,-2 19-18,2 0 1,2-7-15,-3 26-2,1-1 1,0 1-1,1-1 1,-1 1 0,1 0-1,0 0 1,0 0 0,1 0-1,-1 0 1,1 0-1,4-4 2,-5 7-3,1 0 0,0-1 0,0 1-1,0 0 1,0 1 0,0-1 0,0 1-1,0-1 1,0 1 0,1 0 0,-1 0-1,1 0 1,-1 1 0,0-1 0,1 1-1,-1 0 1,1 0 0,-1 0 0,1 0-1,-1 0 1,1 1 0,-1 0 0,1 0-1,-1 0 1,4 1 3,5 2-7,0 1 0,0 0 0,0 1 0,-1 0 0,0 1-1,5 4 8,-9-6-5,-1 0 0,0 0 0,0 0 0,-1 1 0,0 0-1,0 0 1,0 0 0,0 1 0,-1 0 0,0-1 0,-1 2 0,0-1-1,0 0 1,0 0 0,-1 1 0,0 0 0,0-1 0,-1 1 0,0 0-1,0 0 1,-1 5 5,0-2 9,-1-5-144,1-1 0,0 0 0,0 1 0,0-1 0,0 1 0,1-1 0,0 0 0,0 0 0,1 1 0,0-1 0,-1 0 0,2 0 0,-1 0 0,0-1 0,3 4 135,15 10-295</inkml:trace>
  <inkml:trace contextRef="#ctx0" brushRef="#br0" timeOffset="31966.275">21526 1825 10730,'69'-38'4889,"-71"41"-2232,5-4-593,8 1-807,7-3-409,9-3-536,2-1-88,9 3-168,-1 0-56,-7-2 712,-4 1 1401,1-8-1417</inkml:trace>
  <inkml:trace contextRef="#ctx0" brushRef="#br0" timeOffset="32897.656">22431 1500 4337,'-10'-9'2266,"-2"0"1,1 1-1,-2 1 1,-5-4-2267,17 11 64,1 0 1,0-1-1,-1 1 1,1 0-1,0 0 1,-1 0-1,1-1 1,-1 1 0,1 0-1,-1 0 1,1 0-1,-1 0 1,1 0-1,0 0 1,-1 0-1,1 0 1,-1 0-1,1 0 1,-1 0-1,1 0 1,-1 0-1,1 1 1,0-1-1,-1 0 1,1 0-1,-1 0 1,1 1-1,0-1 1,-1 0-1,1 0 1,0 1-1,-1-1 1,1 0-1,0 1 1,-1-1-1,1 0 1,0 1 0,0-1-1,-1 0 1,1 1-1,0-1 1,0 1-1,0-1 1,0 0-1,-1 1 1,1-1-1,0 1 1,0-1-1,0 1 1,0-1-1,0 1 1,0-1-1,0 1-64,3 28 589,-2-22-315,19 167 784,1 19-853,-20-167-160,-1 0-1,-1 0 1,-1-1-1,-1 1 1,-2 1-45,5-12 44,0-15-42,0 0 0,0 0 0,0 0 1,0 0-1,0 1 0,0-1 0,0 0 0,0 0 0,0 0 0,1 0 0,-1 0 1,0 0-1,0 1 0,0-1 0,0 0 0,0 0 0,0 0 0,0 0 1,0 0-1,1 0 0,-1 0 0,0 0 0,0 0 0,0 0 0,0 0 1,0 0-1,1 0 0,-1 1 0,0-1 0,0 0 0,0 0 0,0 0 0,0 0 1,1 0-1,-1 0 0,0 0 0,0 0 0,0-1 0,0 1 0,0 0 1,0 0-1,1 0 0,-1 0 0,0 0-2,1-1 7,0 0 1,0 0-1,0 0 1,-1 0-1,1-1 1,0 1-1,-1 0 1,1-1-1,-1 1 1,1 0-1,-1-1 1,1 1-1,-1 0 0,0-1 1,0 1-1,0-1 1,0 1-1,0 0 1,0-1-8,-1-19 46,0 0-1,-2 1 1,-1-6-46,-3-22 39,-11-88 22,5 45-48,4 0 0,3-16-13,6 92-10,0 0 0,1 0 0,0 0 0,2 0 1,-1 0-1,2 1 0,0-1 0,1 1 1,0 0-1,1 1 0,1-1 0,6-11 10,-11 22-5,1 1 0,-1-1 0,0 0 0,1 0 0,-1 1-1,1-1 1,0 1 0,0 0 0,0 0 0,0 0 0,0 0 0,0 1 0,1-1 0,-1 1-1,0 0 1,1 0 0,-1 0 0,1 0 0,3 0 5,-3 1-3,1 0 0,-1 0 0,1 1 1,-1-1-1,1 1 0,-1 0 0,0 1 0,0-1 0,1 1 1,-1-1-1,0 1 0,0 1 0,-1-1 0,1 0 0,0 1 0,0 0 3,3 3 0,0 1 0,0 0-1,0 0 1,-1 1-1,0 0 1,0 0-1,-1 0 1,0 1-1,-1 0 1,0 0-1,0 0 1,-1 0-1,0 1 1,0-1 0,-1 1-1,0-1 1,-1 1-1,0 10 1,-1-5 7,0 0-1,-1 0 1,-1 0-1,-1 0 1,0 0 0,-1 0-1,0-1 1,-1 1-1,0-1 1,-2 0 0,0-1-1,0 1-6,-9 11 22,0 0-1,-2-1 0,-1-2 1,0 1-1,-2-2 0,-6 4-21,23-21 7,0-1-1,0 1 0,-1-1 1,0 0-1,0 0 1,0-1-1,0 1 1,0-1-1,0 0 0,-1 0 1,1-1-1,-1 0 1,1 0-1,-1 0 0,1-1 1,-5 1-7,10-2 0,0 1 0,0 0 0,0-1 0,0 1 0,0 0 0,1 0 0,-1-1 0,0 1-1,0 0 1,0-1 0,1 1 0,-1 0 0,0 0 0,0 0 0,1-1 0,-1 1 0,0 0 0,0 0 0,1 0 0,-1-1 0,0 1 0,0 0 0,1 0 0,-1 0 0,0 0 0,1 0 0,-1 0 0,0 0 0,1 0 0,4-1-4,1 0 0,-1 1 0,1-1 0,-1 1 0,1 1 0,-1-1 0,1 1 1,-1 0-1,1 0 0,-1 1 0,0-1 0,0 1 0,1 0 0,0 1 4,14 8 67,0 0 1,17 12-68,-20-11 64,39 21 488,33 13-552,-28-15 206,-22-9-90,-8 0-20</inkml:trace>
  <inkml:trace contextRef="#ctx0" brushRef="#br0" timeOffset="33605.787">23070 1738 6329,'35'-46'3065,"-33"43"-2798,0 0 1,-1 0-1,0 0 1,0 0-1,0 0 1,0 0-1,0-1 1,-1 1-1,1 0 1,-1 0-1,0-1 1,0 1-1,0 0 1,0 0-1,-1-1 1,1 1-1,-1 0 1,0 0-1,0 0 1,-1-3-268,1 4 101,0 0 0,0 0 1,0 0-1,0 0 0,-1 1 1,1-1-1,-1 0 0,1 0 1,-1 1-1,1-1 0,-1 1 1,0 0-1,0-1 0,0 1 1,0 0-1,0 0 0,0 0 1,0 1-1,0-1 0,0 0 1,0 1-1,0-1 0,0 1 1,-1 0-1,1-1 0,0 1 1,-2 0-102,-3 2 75,0-1 0,0 1 0,0 0 0,0 0 1,0 1-1,1 0 0,-1 0 0,1 0 0,0 1 0,0 0 1,0 1-1,0-1 0,1 1 0,0 0 0,0 0 0,0 1 1,0-1-1,1 1 0,0 0 0,0 0 0,-2 6-75,-1 2 16,0 0 0,1 0 0,1 1 0,0 0 0,0 0 0,2 0 0,0 1 0,1 0-1,0 10-15,2-18 2,0 0 0,1 1 0,1-1 0,-1 0 0,1 0 0,0-1 0,1 1 0,0 0 0,0-1 0,1 1-1,0-1 1,0 0 0,1 0 0,0-1 0,0 1 0,0-1 0,5 4-2,-7-7 4,1 0 1,0 1-1,0-1 1,0 0-1,0-1 1,0 1-1,0-1 0,1 0 1,-1 0-1,1 0 1,0-1-1,0 1 1,-1-1-1,1 0 1,0-1-1,0 1 0,0-1 1,0 0-1,0 0 1,0-1-1,0 1 1,0-1-1,0 0 1,-1 0-1,1-1 0,0 0 1,-1 1-1,1-2 1,0 1-5,2-2 9,0 0 0,0 0 0,-1 0 0,0-1 0,0 0 0,0 0 0,-1-1 0,1 1-1,-1-1 1,-1 0 0,1-1 0,-1 1 0,0-1 0,0 0 0,-1 0 0,0 0 0,0 0 0,-1-1 0,0 1 0,0-1 0,-1 1 0,0-1 0,0 0 0,-1 1 0,0-5-9,-3-11 17,-2 1 0,0 1 0,-1-1 0,-9-18-17,1 1 125,34 100 168,35 102-212,-48-147-128,1 1 0,0-1 0,3 3 47,-8-14-220,0 0 0,1-1 0,-1 1 0,1-1 0,0 0 1,1 0-1,-1 0 0,1 0 0,0-1 0,-1 0 0,6 2 220,7 3-702</inkml:trace>
  <inkml:trace contextRef="#ctx0" brushRef="#br0" timeOffset="34073.479">23379 1757 7482,'-6'-21'1374,"4"16"-711,1 1 0,-1-1 0,1 0 0,0 0 0,1 0 0,-1 0 1,1-3-664,1 6 176,-1 1 0,1 0 0,-1 0 0,1 0 0,-1 0 0,1 0 1,0 0-1,-1 1 0,1-1 0,0 0 0,0 0 0,0 0 0,0 1 1,0-1-1,0 0 0,0 1 0,0-1 0,0 1 0,0-1 0,0 1 1,0 0-1,0-1 0,1 1-176,32-10 864,-27 8-558,32-8 334,-20 3-529,0 2-1,0 0 1,1 2-1,-1 0 0,1 1 1,0 1-1,6 0-110,-26 1 1,1 0 0,0 0-1,-1 0 1,1 0 0,0 0-1,0 0 1,-1 0 0,1 0 0,0 0-1,-1 0 1,1 0 0,0 1-1,-1-1 1,1 0 0,0 0-1,-1 1 1,1-1 0,0 1-1,-1-1 1,1 0 0,-1 1 0,1-1-1,-1 1 1,1-1 0,-1 1-1,1-1 1,-1 1 0,0 0-1,1-1 1,-1 1 0,0-1-1,1 1 1,-1 0 0,0-1 0,0 1-1,0 0 1,1-1 0,-1 1-1,0 0 1,0 0 0,0-1-1,0 1 1,0 0 0,0-1 0,-1 1-1,1 0 1,0-1 0,0 1-1,-2 4 5,-1 0 1,1 0 0,-1 0-1,0 0 1,0-1 0,-2 2-6,-3 5 12,-60 88 57,41-63 51,2 2 0,1 0-1,-13 30-119,35-63 51,1 0-1,-1-1 1,1 1-1,-1 0 0,1 0 1,1 0-1,-1 0 0,1 2-50,0-5 10,0-1 0,0 1 0,0-1 0,0 0-1,0 1 1,0-1 0,1 1 0,-1-1-1,1 0 1,-1 1 0,1-1 0,0 0-1,-1 0 1,1 1 0,0-1 0,0 0 0,0 0-1,0 0 1,0 0 0,0 0 0,0 0-1,0 0 1,0 0 0,0-1 0,0 1-1,1 0 1,-1-1 0,0 1 0,1-1 0,0 1-10,3 0 14,1 0-1,-1 0 1,1 0 0,-1-1 0,0 0 0,1 0 0,-1-1 0,1 0 0,-1 0 0,0 0 0,2-1-14,14-4 29,-2-1 0,9-5-29,28-10 2292,-16 12-1287</inkml:trace>
  <inkml:trace contextRef="#ctx0" brushRef="#br0" timeOffset="34736.084">23815 1299 7306,'-7'-16'1803,"3"7"-631,0 0-1,-1 0 1,0 1 0,0 0-1,-2-2-1171,6 35 2826,9 30-1976,3-1 0,9 27-850,-12-48 125,20 72 128,-7-29 142,-3 2 0,-3 0 0,-2 19-394,-12-96 12,-1 0 1,0 0 0,0 0-1,0 0 1,0 0 0,0 0-1,0 0 1,0 0 0,-1 0-1,1 0 1,0 1 0,0-1-1,-1 0 1,1 0 0,-1 0-1,1 0-13,-1-1 7,1 0 1,0 0-1,0 0 0,-1 0 0,1 1 0,0-1 0,-1 0 1,1 0-1,0 0 0,-1 0 0,1 0 0,0 0 0,-1 0 0,1 0 1,0 0-1,-1 0 0,1 0 0,0 0 0,-1 0 0,1 0 0,0 0 1,-1 0-1,1 0 0,0 0 0,0 0 0,-1 0 0,1-1 1,0 1-1,-1 0 0,1 0 0,0 0-7,-2-2 18,0 0 1,0 1-1,0-1 0,0 0 0,0 0 1,0 0-1,1 0 0,-1 0 0,1 0 1,0-1-1,-1-1-18,-1-4 7,1 0 0,-1 0 0,2-1 0,-1 1 0,1-1 0,1 1 0,0-1 0,0 0 0,0 1 0,1-1 0,2-6-7,1-6-5,1 1 0,1 0-1,1 0 1,2-4 5,-6 17-7,1-1 1,-1 1-1,1 0 1,0 0-1,1 1 1,0-1-1,0 1 0,0 0 1,1 1-1,-1-1 1,1 1-1,1 0 1,-1 0-1,1 1 0,5-3 7,-5 4-6,0 0 0,1 1 0,-1 0 0,0 1-1,1-1 1,-1 1 0,0 0 0,1 1 0,-1 0-1,1 0 1,-1 1 0,1 0 0,-1 0 0,1 1-1,-1 0 1,0 0 0,0 0 6,2 2-3,-1-1 0,0 1-1,0 0 1,-1 1 0,1 0 0,-1 0 0,0 1-1,0-1 1,-1 2 0,0-1 0,0 1 0,0 0 0,-1 0-1,0 0 1,1 4 3,-2-6 2,-2 1 0,1-1 0,-1 1 0,0-1 0,0 1 0,0 0 0,-1 0 0,0 0 0,0 0 0,-1 0 0,1 0 0,-1 0 0,-1 1 0,1-1 0,-1 0 0,0 0 0,0 0-1,-1 0 1,0-1 0,0 1 0,0 0 0,-1-1 0,-1 3-2,-3 1-1,0 0 0,0 0 1,-1-1-1,0 0 0,-1 0 0,0 0 0,0-2 0,-1 1 0,0-1 0,0 0 0,0-1 0,0 0 0,-1-1 0,0 0 1,0-1-1,0 0 0,-1-1 0,1 0 0,-8 0 1,15-2-48,1 0 0,-1 0 1,1-1-1,-1 0 0,1 1 0,-1-1 1,1-1-1,0 1 0,-1 0 0,1-1 1,0 1-1,0-1 48,2 1-111,0 0 1,0 1 0,0-1-1,0 0 1,0 0-1,0 0 1,0 0-1,1 0 1,-1 0-1,0 0 1,1 0 0,-1 0-1,1 0 1,-1 0-1,1 0 1,-1 0-1,1-1 1,0 1-1,-1 0 1,1 0 0,0 0-1,0-1 1,0 1-1,0 0 1,0 0-1,0-1 1,1 1-1,-1 0 1,0 0 0,0 0-1,1 0 1,-1-1-1,1 1 1,-1 0-1,1 0 1,0 0 110,12-13-1944,10 5 918</inkml:trace>
  <inkml:trace contextRef="#ctx0" brushRef="#br0" timeOffset="35137.492">24528 1677 5633,'-31'-14'6449,"28"13"-6241,0 1 1,1 0-1,-1-1 1,1 1-1,-1 0 1,0 0-1,1 1 1,-1-1-1,1 0 1,-1 1-1,1 0 1,-1-1-1,1 1 1,-1 0-1,1 0 1,0 1-1,-1-1 1,1 0-1,0 1-208,-8 6 147,0 1-1,1 0 0,0 0 0,1 1 0,0 0 1,1 1-1,0 0 0,0 0 0,1 0 0,1 1 1,0-1-1,0 1 0,1 1 0,1-1 1,0 1-1,1-1 0,0 1 0,1 0 0,0 5-146,1-14 8,0 0-1,1 0 0,-1-1 0,1 1 1,0 0-1,0-1 0,1 1 0,-1 0 1,1-1-1,-1 0 0,1 1 0,0-1 1,0 0-1,1 0 0,-1 0 0,1 0 1,-1 0-1,1-1 0,0 1 0,0-1 1,0 0-1,0 1 0,1-1 0,2 1-7,-2-2 6,1 1 0,-1-1-1,1 0 1,-1 0 0,1 0-1,-1 0 1,1-1-1,0 0 1,-1 0 0,1 0-1,0-1 1,-1 1 0,1-1-1,-1 0 1,1-1 0,-1 1-1,0-1 1,1 0-1,-1 0 1,0 0-6,3-1 13,-1-1-1,0 0 1,0 0-1,-1-1 1,1 1 0,-1-1-1,0-1 1,0 1-1,-1 0 1,0-1-1,0 0 1,0 0 0,0-1-1,-1 1 1,0 0-1,-1-1 1,1 0-1,-1 0-12,0-4 17,0-1-1,0 1 0,-1-1 1,-1 1-1,0-1 0,-1 0 1,0 1-1,-1-1 0,0 1 1,-3-11-17,-2-2 33,0 0 1,-8-13-34,13 31-26,-1 0-1,0 0 1,0 0 0,0 1-1,-1-1 1,1 1-1,-2 0 1,1 0-1,0 0 1,-1 1 0,0 0-1,-2-2 27,7 6-41,-1 0 0,1-1 0,-1 1 0,0-1 0,1 1 0,-1 0 0,0 0 0,1 0 0,-1-1-1,0 1 1,1 0 0,-1 0 0,0 0 0,1 0 0,-1 0 0,0 0 0,0 0 0,1 0 0,-1 0 0,0 0 0,1 1 0,-1-1 0,0 0 0,1 0 0,-1 1-1,0-1 1,1 0 0,-1 1 0,1-1 0,-1 1 0,1-1 0,-1 1 0,1-1 0,-1 1 0,1-1 0,-1 1 0,1-1 0,0 1 0,-1 0 0,1-1 0,0 1-1,-1 0 1,1-1 41,1 19-654</inkml:trace>
  <inkml:trace contextRef="#ctx0" brushRef="#br0" timeOffset="35483.87">24762 1711 7578,'-6'-13'6455,"6"12"-5043,5 8-484,1 2-650,-1-1-1,0 1 1,-1 0 0,1 0 0,-2 0-1,0 1 1,0-1 0,0 1-1,-1 0 1,-1 0 0,1 8-278,-1-1 346,-1-1 0,-1 0 0,0 0-1,-1 0 1,-1 0 0,-4 15-346,6-24 316,0-5-43,0-5-58,-1-6-135,2 5-48,0 1-1,0-1 0,0 1 0,0-1 1,0 1-1,1-1 0,-1 1 0,1-1 1,1 0-32,1-13 72,6-27 50,-5 23-77,0 0-1,-1-1 1,-1-4-45,11-161 134,-12 178-129,-1-1-3,1-2 0,1 0 1,0 0 0,1-5-3,-2 15-3,0-1 0,-1 1-1,1-1 1,0 1 0,1-1 0,-1 1 0,0 0-1,1 0 1,-1-1 0,1 1 0,-1 0 0,1 0-1,0 1 1,0-1 0,0 0 0,0 1 0,2-2 3,-2 3-16,-1-1 1,1 1-1,0 0 1,-1 0-1,1 0 1,-1 0-1,1 0 1,0 0-1,-1 0 1,1 1-1,-1-1 1,1 0-1,0 1 1,-1-1 0,1 1-1,-1 0 1,1 0-1,-1-1 1,0 1-1,1 0 1,-1 0-1,0 0 1,0 0-1,1 1 16,2 1-67,3 2 13,-1 1 0,1-1 1,-1 2-1,0-1 0,3 5 54,1 1 27,23 25-41</inkml:trace>
  <inkml:trace contextRef="#ctx0" brushRef="#br0" timeOffset="35853.581">25383 1697 7506,'0'-3'327,"-1"0"0,0 0 0,1 0 1,-1 0-1,-1 1 0,1-1 0,0 0 1,-1 1-1,1-1 0,-1 1 0,0-1 1,0 1-1,0 0 0,0 0 0,0 0 1,0 0-1,0 0 0,-1 0 0,1 1 1,-1-1-1,1 1 0,-1 0 0,0 0 1,0 0-1,1 0 0,-1 0 0,0 0 1,0 1-1,-1-1-327,-3 0 236,0 1 1,0 0-1,0 0 1,0 1-1,0 0 1,0 0-1,0 0 1,1 1-1,-1 0 1,1 1-1,-1-1 1,-1 2-237,-4 2 63,1 1 0,-1 1 1,1-1-1,1 2 0,-1 0 0,1 0 1,1 0-1,0 1 0,0 1 1,1 0-1,0 0 0,1 0 1,1 1-1,-1 0 0,2 1 1,0-1-1,0 1 0,1 0 1,1 0-1,0 0 0,0 9-63,2-18-1,0 0-1,1 0 1,0 0-1,0 1 1,0-1-1,0 0 1,1 0-1,0 0 1,-1 0-1,2 0 1,-1 0-1,0 0 1,1 0-1,0 0 1,-1 0-1,1-1 1,1 1-1,-1-1 1,1 1-1,-1-1 1,1 0-1,0 0 1,0 0-1,0-1 0,1 1 1,-1-1-1,1 1 1,-1-1-1,1 0 1,0-1-1,-1 1 1,1-1-1,0 1 1,0-1-1,0 0 1,1-1-1,-1 1 1,0-1-1,0 1 1,0-1-1,0-1 1,1 1-1,-1 0 1,0-1-1,0 0 1,3-1 1,10-3-8,-1 0 0,0-1 0,0-1 0,-1-1 0,1 0 0,13-10 8,-24 14-1,-1 1-1,1-1 1,-1 0 0,0 0-1,0 0 1,0 0 0,0-1-1,-1 0 1,0 1 0,0-1 0,0-1-1,-1 1 1,1 0 0,-1 0-1,0-1 1,-1 0 0,1 1 0,-1-1 1,0-2 26,-1 0 0,0 1 0,0-1 0,0 0 1,-1 0-1,-1 1 0,1-1 0,-1 1 1,0-1-1,-1 1 0,1 0 0,-4-6-26,1 4-34,0-1-1,-1 1 1,0 0 0,-1 0-1,0 1 1,0 0-1,-1 0 1,1 1 0,-5-3 34,6 6-158,0-1-1,-1 1 1,1 0 0,-1 0 0,0 1 0,0 0 0,-1 0 0,1 0 0,0 1 0,-1 1 0,0-1 0,-5 0 158,11 2-93,0 0 1,0 0 0,0 0-1,0 0 1,0 0-1,0 1 1,0-1 0,0 0-1,1 1 1,-1 0 0,-2 0 92,3 0-49,1-1 0,-1 1 0,0 0 0,0-1 0,1 1 0,-1 0 0,0 0 0,1 0 0,-1 0 0,1 0 0,0 0 0,-1 0 0,1 0 0,-1 0 0,1 0 49</inkml:trace>
  <inkml:trace contextRef="#ctx0" brushRef="#br0" timeOffset="36283.573">25507 1624 9610,'-1'-1'394,"0"1"-1,0-1 1,0 0-1,0 0 1,0 0 0,0 0-1,0 0 1,0 0-1,0 0 1,1 0-1,-1-1 1,0 1 0,1 0-1,-1-1-393,1 1 89,0 1-1,0-1 1,0 1 0,0 0-1,0-1 1,0 1-1,0-1 1,0 1 0,1 0-1,-1-1 1,0 1 0,0-1-1,0 1 1,1 0-1,-1-1 1,0 1 0,0 0-1,1 0 1,-1-1-1,0 1 1,0 0 0,1 0-1,-1-1 1,1 1-1,-1 0 1,0 0 0,1 0-1,-1-1 1,0 1 0,1 0-1,-1 0 1,1 0-1,-1 0 1,0 0 0,1 0-1,-1 0 1,1 0-1,-1 0 1,0 0 0,1 0-1,-1 0 1,1 0-1,-1 0 1,0 0 0,1 1-1,-1-1 1,0 0 0,1 0-90,0 1 80,1-1-1,-1 0 1,0 1-1,0 0 1,1-1-1,-1 1 0,0 0 1,0-1-1,0 1 1,0 0-1,0 0 0,0 0 1,0 0-1,0 0 1,0 0-1,0 1 1,0-1-1,-1 0 0,1 0 1,0 1-1,-1-1 1,1 1-79,11 35 283,-9-28-124,7 26 55,-2-7-55,1 1-1,1-2 0,2 1 1,12 21-159,-13-29 92,11 18 76,-21-36-136,1 0 0,-1 1 0,1-2 0,-1 1 1,1 0-1,0 0 0,0 0 0,0-1 0,0 1 0,0-1 0,0 0 0,1 1 0,0-1-32,-3-1 19,1 0 0,0 0 0,0 0 0,-1 0 0,1 0 0,0 0 0,0-1 0,-1 1 0,1 0 0,0 0-1,0-1 1,-1 1 0,1 0 0,0-1 0,-1 1 0,1-1 0,-1 1 0,1-1 0,0 1 0,-1-1 0,1 0 0,-1 1 0,1-1 0,-1 0-1,0 1 1,1-1 0,-1 0 0,0 1 0,1-1 0,-1 0-19,10-26 274,-9 24-233,11-43 172,-2 0 1,-2 0-1,1-34-213,9-57 90,-18 137-90,1-7 55,0 1 0,1-1 0,-1 1 0,1 0 0,1-1 0,-1 1 0,1 0 1,0 0-1,3-4-55,8 1 222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4:53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504 263 4057,'59'-97'2656,"-43"72"-332,-9 12 2401,-22 9-1842,-5 3-2631,0 1-1,1 0 1,-1 1 0,1 1-1,0 1 1,-1 1 0,1 1 0,1 0-1,-1 2 1,1 0 0,0 1 0,-2 2-252,-27 13 195,-17 10 76,-14 12-271,60-34 20,1 1 1,0 1-1,1 1 0,0 0 0,1 1 1,-6 8-21,20-22 4,0 1 0,0-1 1,-1 1-1,1-1 1,0 1-1,0-1 0,1 1 1,-1 0-1,0 0 0,0-1 1,1 1-1,-1 0 0,1 0 1,0 0-1,-1 0 1,1-1-1,0 1 0,0 2-4,1-3 3,-1 1 0,1-1 0,-1 0 0,1 0 0,-1 0 0,1 1-1,0-1 1,0 0 0,0 0 0,0 0 0,0 0 0,0 0 0,0 0 0,0-1-1,0 1 1,0 0 0,0 0 0,0-1 0,1 1 0,-1-1-3,9 4 11,-1-1 1,1 0 0,1-1-1,-1 0 1,0-1-1,2 0-11,-11-1 1,119 10 38,44 5 30,-137-11-60,1 2 0,-1 0 0,0 2 0,20 8-9,-36-11 1,0 0 0,0 1 0,-1 0 0,0 0 0,0 1 0,0 0 0,5 6-1,-11-9 1,-1 0 0,1-1 1,-1 1-1,0 1 0,0-1 0,-1 0 0,1 1 1,-1-1-1,0 1 0,0 0 0,0 0 0,-1 0 1,1 0-1,-1 0 0,-1 0 0,1 0 0,-1 0 1,0 0-1,0 1-1,-1 5 17,-1-1 0,0 1 0,-1-1 0,0 0 0,-1 0 1,0 0-1,0 0 0,-1-1 0,-6 9-17,-5 6 88,0-1 0,-2-1 1,-2 2-90,-2 0 98,-1-1 0,-1-2 0,-1 1-97,12-12 33,0-1 1,0 0-1,-1-1 0,0-1 1,-1 0-1,-14 5-33,22-10-111,1 0 0,-1-1 0,0 1 0,0-2 0,0 1 0,0-1 0,0 0-1,0 0 1,1-1 0,-1 0 0,0 0 0,0 0 0,1-1 0,-1 0 0,0-1 0,1 1 0,0-1-1,0 0 1,0-1 0,0 0 0,0 0 0,1 0 0,-1 0 0,1-1 0,1 0 0,-2-1 111,4 4-161,1 0 1,-1-1-1,1 1 0,-1-1 1,1 0-1,0 1 1,0-1-1,0 0 1,0 1-1,0-3 161,2-26-990</inkml:trace>
  <inkml:trace contextRef="#ctx0" brushRef="#br0" timeOffset="410.774">1059 566 9394,'4'-11'744,"-2"6"-388,0 1 0,0-1 0,-1 0 0,0 0 0,0 0 0,0 0 0,-1 0-356,0 4 64,0 0 1,0 1-1,-1-1 0,1 0 0,0 0 0,0 1 0,-1-1 0,1 0 0,0 0 0,-1 1 0,1-1 0,-1 0 0,1 1 1,-1-1-1,1 1 0,-1-1 0,1 1 0,-1-1 0,0 1 0,1-1 0,-1 1 0,0-1 0,1 1 0,-1 0 0,0-1 1,0 1-1,1 0 0,-1 0 0,0-1 0,0 1 0,1 0 0,-1 0 0,0 0 0,0 0 0,0 0 0,1 0 1,-1 0-1,0 1 0,0-1 0,0 0 0,1 0 0,-2 1-64,-12 0 281,0 2-1,0 0 1,0 0 0,1 1-1,-1 1 1,1 0 0,0 1-1,1 1 1,-1 0 0,1 0-1,0 1 1,1 1 0,0 0-1,0 1 1,1 0 0,-6 7-281,10-9 6,-1 0 0,1 1 0,1 0 1,0 0-1,0 0 0,1 1 0,0-1 0,0 1 1,1 0-1,1 0 0,0 1 0,0-1 1,1 0-1,0 1 0,0-1 0,2 1 0,-1-1 1,1 0-1,1 1 0,-1-1 0,2 0 1,2 9-7,-2-11-35,1 0 1,-1-1-1,1 1 1,1-1-1,-1 1 1,1-1-1,1-1 1,-1 1-1,1-1 1,0 0 0,1 0-1,-1 0 1,1-1-1,0 0 1,0-1-1,1 1 1,0-1-1,-1-1 1,1 0-1,1 0 1,3 1 34,-5-2-56,1 0 0,0-1-1,-1 0 1,1 0 0,0-1 0,0 0 0,0 0 0,-1-1 0,1 0-1,0 0 1,-1-1 0,1 0 0,-1 0 0,1-1 0,-1 0 0,0 0-1,0-1 1,0 1 0,-1-2 0,1 1 0,-1-1 0,0 0 0,4-4 56,0-2 55,0 0 0,-1-1 1,0 0-1,0-1 0,-1 0 1,-1 0-1,-1-1 1,0 0-1,0 0 0,0-4-55,-4 10 54,0-1-1,0 1 0,-1 0 0,0-1 1,0 1-1,-1-1 0,0 1 0,-1-1 1,0 1-1,0 0 0,-1-1 0,0 1 1,0 0-1,-1 0 0,0 0 0,0 0 1,-1 1-1,-4-7-53,2 4 28,-1 1 1,0 0 0,-1 1-1,0-1 1,0 1-1,-1 0-28,5 5-12,1 0-1,-1 0 1,0 1-1,0-1 1,-1 1-1,1 0 1,0 0-1,-1 0 1,0 1-1,1 0 1,-1 0-1,0 0 1,1 0-1,-1 1 1,-2 0 12,-20 7-83</inkml:trace>
  <inkml:trace contextRef="#ctx0" brushRef="#br0" timeOffset="964.295">1534 56 7394,'-1'-4'743,"-13"-28"2944,14 31-3481,-1 0 0,1-1 0,-1 1 0,0 0 0,0 0 0,1 0 0,-1 0 0,0 0 0,0 0 0,0 0 0,0 0 0,0 0 0,0 0 0,-1 1 0,1-1 0,0 0 0,0 1 0,0-1 0,-1 1 0,1-1 0,0 1-1,-1-1-205,1 2 82,0-1 0,0 1 0,0-1 0,-1 1 0,1 0 0,0-1 0,0 1 0,0 0 0,1 0 0,-1-1-1,0 1 1,0 0 0,0 0 0,0 0 0,1 0 0,-1 0 0,1 0 0,-1 1 0,1-1 0,-1 0 0,1 0-1,-1 0 1,1 0 0,0 1 0,0-1-82,-9 38 558,3 17-246,2 0 0,3 0 0,2 1 0,2-1-1,7 33-311,9 0 508,9 22-508,-10-49 27,-4 0 1,-2 1-1,1 29-27,-12-13-866,-4-53 554</inkml:trace>
  <inkml:trace contextRef="#ctx0" brushRef="#br0" timeOffset="1395.203">1710 544 6473,'0'-2'697,"0"-1"-1,0 1 0,0-1 1,1 1-1,-1 0 1,0-1-1,1 1 0,0 0 1,-1-1-1,1 1 0,0 0 1,0 0-1,1-2-696,-1 4 151,-1-1 1,1 1-1,-1-1 0,1 1 1,-1-1-1,1 1 1,-1 0-1,1-1 0,0 1 1,-1 0-1,1 0 0,0-1 1,-1 1-1,1 0 1,-1 0-1,1 0 0,0 0 1,-1 0-1,1 0 0,0 0-151,1 0 137,1 0-1,-1 1 0,0-1 0,0 1 0,0 0 0,0 0 0,-1 0 1,1-1-1,0 2 0,0-1-136,5 4 147,-1 0 0,0 0 0,0 0 0,0 1 0,-1 0 0,0 0 0,0 1 0,0-1 0,-1 1 0,3 6-147,7 16 120,-1 2 0,0 1-120,-1-1 109,25 55 200,30 48-309,-64-127 20,1-1-1,1 0 1,-1 0-1,1 0 0,3 1-19,-7-5 17,0-1 0,1 0 0,-1 0 0,1 0 0,-1 0 0,1 0 0,-1 0 0,1 0 0,0 0 0,0-1 0,1 1-17,-2-1 17,0 0-1,-1 0 1,1 0 0,0 0-1,0 0 1,-1 0 0,1 0-1,0 0 1,0 0 0,0-1-1,-1 1 1,1 0 0,0-1-1,-1 1 1,1 0 0,0-1-1,-1 1 1,1-1 0,0 1-1,-1-1 1,1 1 0,-1-1-1,1 1 1,-1-1 0,1 0-1,-1 1 1,1-1-17,6-14 130,0 0 0,0 0 1,-1-1-1,-1 0 0,-1 0 0,0-2-130,-1 8 22,10-50 44,-3 0 1,-2-13-67,-1 12-265,3 1 1,4-7 264,-12 60-20,10-30-794,-11 36 807,-1 0 0,1 0 0,-1 0 0,1 0 0,-1 0 0,1 1 0,0-1 0,0 0-1,-1 0 1,1 0 0,0 1 0,0-1 0,0 0 0,0 1 0,0-1 0,0 1 0,0-1-1,0 1 1,0-1 0,0 1 0,0 0 0,0 0 0,0-1 0,0 1 0,0 0 0,0 0 0,0 0-1,0 0 1,1 0 0,-1 0 0,0 1 7,18 6 43</inkml:trace>
  <inkml:trace contextRef="#ctx0" brushRef="#br0" timeOffset="2043.761">2656 590 6873,'-126'-33'2956,"99"31"-1242,27 2-1679,0 0 1,-1 0 0,1 0-1,0 0 1,0 0-1,-1 0 1,1 0 0,0 0-1,0 0 1,-1 0 0,1 0-1,0 0 1,0 1 0,-1-1-1,1 0 1,0 0-1,0 0 1,0 0 0,-1 0-1,1 1 1,0-1 0,0 0-1,0 0 1,0 0 0,0 1-1,-1-1 1,1 0 0,0 0-1,0 1 1,0-1-1,0 0 1,0 0 0,0 1-1,0-1 1,0 0 0,0 1-36,8 11 1766,-5-9-1534,1-1-1,0 1 0,0-1 0,-1 0 0,2-1 0,-1 1 0,0-1 0,0 1 0,0-1 0,1 0 0,-1-1 0,0 1 0,5-1-231,6 0 477,1 0 1,-1-1-1,6-1-477,-5 0 148,0-1-1,0 0 0,-1-2 1,1 1-1,-1-2 1,0 0-1,0-1 0,-1 0 1,0-1-1,0-1 1,1-2-148,-13 10 9,0-1 0,0 1-1,0-1 1,0 0 0,-1 0 0,1 0 0,-1 0 0,1 0 0,-1 0 0,0 0 0,0 0 0,0-1 0,0 1 0,0 0-1,0-1 1,-1 1 0,1 0 0,-1-1 0,1 1 0,-1-1 0,0 1 0,0-1 0,0 1 0,-1-1 0,1 1 0,0 0-1,-1-1 1,0 1 0,0-1 0,1 1 0,-1 0 0,0 0 0,-1 0 0,1-1 0,0 1 0,-1-1-9,-3-3 11,-1 0 1,1 0 0,-1 0 0,0 0 0,0 1-1,-1 0 1,1 0 0,-1 1 0,0 0 0,-6-3-12,5 4 0,1 0 0,-1 0 0,0 1 1,-1-1-1,1 2 0,0-1 1,0 1-1,-1 0 0,1 1 1,-1 0-1,1 1 0,-1-1 1,1 2-1,0-1 0,0 1 0,-1 0 1,1 1-1,0 0 0,1 0 1,-1 1-1,1 0 0,-1 0 1,1 0-1,0 1 0,1 1 1,-6 4-1,1 0 7,1 1 1,0 0-1,0 0 1,1 1 0,1 0-1,0 1 1,1 0-1,0 0 1,1 1 0,0-1-1,1 1 1,1 1 0,0-1-1,1 1 1,1-1-1,0 1 1,1 0 0,0 0-1,1 0-7,1-2 12,0 1 0,1-1 0,0 1-1,1-1 1,0 0 0,1 0 0,1 0-1,0 0 1,1-1 0,0 0 0,1 0-1,0-1 1,1 0 0,0 0 0,0 0 0,2-1-1,-1-1 1,1 1 0,0-1 0,11 6-12,-8-7 19,0 0 0,0-1 0,1 0 0,0-2 0,0 1 0,0-2 0,1 0 0,-1 0 0,1-1 0,0-1 0,0-1 0,0 0 0,0-1 0,13-1-19,-7-2-306,-1 0 1,0-2-1,0 0 0,0-1 1,-1-1-1,0-1 1,0 0-1,-1-2 0,0 0 1,10-8 305,22-20-907</inkml:trace>
  <inkml:trace contextRef="#ctx0" brushRef="#br0" timeOffset="2372.344">3186 494 4289,'-4'1'398,"1"1"-1,0-1 1,0 0 0,0 1-1,0 0 1,0 0 0,0 0-1,1 0 1,-1 0-1,0 0 1,1 1 0,0-1-1,0 1 1,0 0 0,0 0-1,0-1 1,0 1 0,0 0-1,1 1 1,0-1 0,0 0-1,-1 3-397,-2 8 767,0 0-1,1 0 1,1 0-1,-1 12-766,3-5 479,1 0-1,1-1 0,0 1 1,2-1-1,0 0 0,1 0 0,7 15-478,-1 2 1944,3 21-1944,-12-50 273,-1-6-201,0 0 0,0-1 0,-1 1 0,1 0 0,-1 0 0,1 0 0,-1 0 1,0 0-1,0-1 0,0 1 0,0 0 0,0 0 0,0 0 0,0 0 0,-1 0-72,0-3 55,0 0 1,0-1-1,0 1 1,0-1-1,0 1 1,0-1 0,0 1-1,0-1 1,1 1-1,-1-1 1,0 0-56,-1-8 73,0 0-1,0-1 1,1 1 0,0 0 0,1 0 0,1-7-73,6-62 95,-4 54-83,1 0 1,1 0 0,1 1 0,1 0-1,2 0 1,3-6-13,-9 22-47,1 1 0,0 0 0,0 0 0,1 0 0,0 1 0,0 0-1,1 0 1,-1 0 0,1 0 0,0 1 0,1 0 0,0 0 0,-1 1 0,1-1 0,1 2 0,-1-1 0,0 1 0,1 0 0,0 0 0,0 1 0,1 0 47,2 0-253,0 1 0,0 0 0,0 0 1,0 1-1,0 1 0,0 0 0,0 0 1,-1 1-1,5 1 253,-6 0 390,-1 0 1,1 0-1,-1 0 0,4 4-390,28 19 827</inkml:trace>
  <inkml:trace contextRef="#ctx0" brushRef="#br0" timeOffset="2845.84">4248 563 6849,'19'-80'4001,"-19"78"-3782,0 0 0,1 1-1,-2-1 1,1 0-1,0 0 1,0 0 0,0 0-1,-1 1 1,1-1-1,-1 0 1,0 1 0,1-1-1,-1 0 1,0 1-1,0-1 1,0 1 0,0-1-1,0 1 1,0-1-1,-1 1 1,1 0 0,0-1-1,-1 1 1,1 0 0,-1 0-1,0 0-218,-4-2 441,1 0 0,-1 1-1,1 0 1,-1 0 0,0 1-1,-1-1-440,3 1 157,-3 0 10,-1 0 1,0 0-1,0 1 1,0 0-1,0 1 1,0 0-1,1 0 1,-1 0-1,0 1 1,0 0-1,-2 2-167,-17 6 227,0 2 0,-8 5-227,2-1 149,2 1 0,0 2 0,1 1 0,-16 15-149,43-33 5,0 0 0,1 1 0,-1 0 0,1-1 0,0 1 0,0 0 0,0 0 0,0 0 0,1 0 0,-1 0 0,1 1 0,-1 0-5,2-3 1,0 1 0,0-1 0,0 0 0,0 0 0,0 0 0,0 1 0,0-1 0,0 0 0,0 0 0,0 1 0,1-1 0,-1 0 0,0 0 0,1 0 0,-1 0 1,1 0-1,0 0 0,-1 1 0,1-1 0,0 0 0,-1-1 0,1 1 0,0 0 0,0 0 0,0 0 0,0 0 0,0-1 0,0 1 0,0 0 0,0-1 0,0 1 0,0-1 0,0 1 0,1-1 0,0 1-1,19 4 7,0 0-1,0-2 1,1 0-1,-1-2 1,1 0-1,12-2-6,-8 2 4,9-1 2,1 0 3,-1 2-1,9 2-8,-42-4 0,1 0 0,-1 1 0,0-1 0,1 1 0,-1 0 0,0-1 0,1 1 0,-1 0 0,0 0 0,0 1 0,0-1 0,0 0 0,0 1-1,0-1 1,1 3 0,-1-3 1,-1 1-1,0 0 0,0 0 0,-1-1 0,1 1 0,0 0 0,-1 0 0,1 0 0,-1 0 0,1 0 0,-1 0 0,0 0 1,0 0-1,0 0 0,0 0 0,0 0 0,0 0 0,-1 0 0,1 0 0,-1 0 0,-3 10 4,0-1 1,0 0-1,-2 0 0,1 0 0,-2-1 0,1 1 1,-6 5-5,-10 17 17,7-8-4,1 0 6,-1-1 1,-9 9-20,19-27 5,0 0 0,0-1-1,-1 1 1,1-1 0,-1 0 0,0-1 0,-1 1 0,1-1-1,-1-1 1,0 1 0,-1 0-5,-32 10-153,0-2 1,-9 1 152,34-9-120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17:53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85 433 3321,'1'-36'2440,"-1"35"-2288,0 0 1,0 1-1,1-1 0,-1 0 0,0 0 0,0 1 1,-1-1-1,1 0 0,0 0 0,0 1 0,0-1 1,0 0-1,-1 1 0,1-1 0,0 0 0,-1 0 1,1 1-1,0-1 0,-1 1 0,1-1 0,-1 0 1,1 1-1,-1-1 0,1 1 0,-1-1 0,0 1 1,1 0-1,-1-1 0,0 1 0,1-1 0,-1 1 1,0 0-1,1 0 0,-1-1 0,0 1 0,1 0 1,-1 0-1,0 0 0,0 0 0,1 0 0,-1 0 1,0 0-153,-1 0 169,1 1 0,-1-1 0,1 0 1,-1 1-1,1 0 0,-1-1 0,1 1 1,0 0-1,-1 0 0,1 0 0,0 0 1,0 0-1,0 0 0,0 0 1,0 0-1,-1 1-169,-5 11 220,1 0 0,0 1 0,0 0 0,2 0 0,0 1-1,0-1 1,1 1 0,1 0 0,1 0 0,0 0 0,1 0 0,1 5-220,0 7 39,2-1 1,1 1-1,1-1 0,1 0 1,1-1-1,6 14-39,-7-27 6,-1 0 1,1-1-1,1 0 1,0 0-1,1-1 0,0 1 1,0-2-1,1 1 0,1-1 1,-1-1-1,9 6-6,-13-10 3,0-1 0,0 0 1,0 0-1,1-1 0,0 1 0,-1-1 1,1 0-1,0-1 0,0 1 0,0-1 0,5 0-3,-6-1 6,-1 0 0,1 0-1,-1-1 1,1 0-1,-1 0 1,1 0 0,-1 0-1,0-1 1,1 1-1,-1-1 1,0 0-1,0-1 1,0 1 0,0-1-1,-1 0 1,4-2-6,4-6 18,0-1 0,0 0-1,-1-1 1,-1 0 0,0-1 0,-1 1 0,0-2 0,-1 1 0,-1-1 0,2-7-18,1-4 25,-2 0 0,-1 0 0,-1 0 0,-1-1 0,1-23-25,-5 33 5,-1 0 1,0 0 0,-1 0-1,-3-9-5,4 16 58,-2 1 0,0 0 0,0 0 0,0 0 0,-1 0 1,-1 0-1,1 1 0,-4-5-58,8 13 9,-1 0 0,1 0 0,0 1 0,0-1 1,0 0-1,0 0 0,0 0 0,0 0 0,0 1 1,0-1-1,0 0 0,0 0 0,0 0 0,-1 0 1,1 0-1,0 1 0,0-1 0,0 0 0,0 0 1,0 0-1,-1 0 0,1 0 0,0 0 0,0 0 1,0 0-1,-1 1 0,1-1 0,0 0 0,0 0 1,0 0-1,0 0 0,-1 0 0,1 0 0,0 0 1,0 0-1,0 0 0,-1 0 0,1 0 0,0 0 1,0 0-1,0-1 0,-1 1 0,1 0 0,0 0 1,0 0-1,0 0 0,0 0 0,0 0 0,-1 0 1,1 0-1,0-1 0,0 1-9,2 18 75,15 46 24,2-1-1,25 54-98,-36-97 26,1-1-1,1 0 1,11 17-26,-16-29-15,0 0 0,0 0 1,1-1-1,0 0 0,0 0 1,1 0-1,-1-1 0,1 0 1,1 0-1,-1-1 0,3 2 15,-1-3-14,-1 0 0,1-1 1,0 0-1,1 0 14,-9-1-1</inkml:trace>
  <inkml:trace contextRef="#ctx0" brushRef="#br0" timeOffset="757.848">959 435 4865,'-6'-4'644,"-17"-11"3859,23 15-4421,0 0 0,0 0-1,-1 0 1,1 0 0,0 0 0,-1 0-1,1 0 1,0 0 0,0 0-1,-1 0 1,1 0 0,0 0 0,-1 0-1,1 0 1,0 0 0,0 0-1,-1 0 1,1 0 0,0 0 0,0 0-1,-1 1 1,1-1 0,0 0-1,0 0 1,-1 0 0,1 0 0,0 1-1,0-1 1,0 0-82,-2 16 1472,8 20-845,1 0 0,1 0 0,12 29-627,46 103 534,-47-122-337,-13-30 15,-12-29-10,-12-26-25,7 13-156,1 0 0,1-1 0,1 0 1,2-1-1,0 1 0,2-1 0,1 0 0,1-26-21,2 47 7,1-1-1,0 1 0,1 0 0,0-1 0,0 1 1,1 0-1,-1 0 0,1 0 0,1 0 1,0 1-1,-1-1 0,2 1 0,-1 0 0,1 0 1,0 1-1,0-1 0,1 1 0,-1 0 0,1 1 1,1-1-1,-1 1 0,0 0 0,1 1 1,0-1-1,1 1-6,2-1 16,-1 1 0,0 0 0,1 0 0,0 1 1,-1 0-1,1 1 0,0 0 0,0 0 0,0 1 1,0 1-1,0 0 0,0 0 0,0 1 0,-1 0 0,1 0 1,-1 1-1,1 1 0,-1 0 0,0 0-16,1 2 9,1 0 0,-1 1-1,-1 0 1,0 0 0,0 1 0,0 1-1,-1-1 1,0 1 0,-1 1 0,0-1 0,0 1-1,-1 0 1,0 1 0,0 3-9,4 11 22,-1 0 1,-1 0-1,-1 1 0,-2 0 1,3 23-23,-1-11-107,5-8 54</inkml:trace>
  <inkml:trace contextRef="#ctx0" brushRef="#br0" timeOffset="1341.316">1887 28 5705,'5'-20'3897,"-5"12"-1571,-5 13 200,4 4-1016,1-4-1253,3 20 59,0 0 0,2 0 0,1-1 0,6 16-316,40 97 455,-42-111-371,3 10-11,-1 1 1,-3 0-1,0 1 0,-1 14-73,2 30 190,-2 42-190,-8-60 138,-2-82-31,-1-1-1,-1 1 0,-4-10-106,0 5 31,-1 1 0,-1 0 0,-1 1-1,-10-16-30,12 24 11,-1 0 0,0 1 0,-1 0-1,0 1 1,-1 0 0,0 0 0,-12-7-11,14 12-1,1-1 0,-1 2 1,0 0-1,0 0 0,-1 0 0,0 1 1,1 1-1,-2 0 1,8 2-5,0 0 1,0 1 0,0-1-1,0 1 1,0 0-1,0 0 1,1 1-1,-1-1 1,0 1-1,0-1 1,0 1-1,0 1 1,1-1 0,-1 0-1,0 1 1,1 0-1,0 0 1,-1 0-1,1 0 1,0 0-1,0 1 1,0 0-1,0-1 1,1 1-1,-2 2 5,-2 2-7,2 1 0,-1 0 0,1 0 0,0 0 0,1 1 0,0-1 0,0 1 0,1-1-1,0 1 1,0 0 0,1 0 0,0 0 0,1 4 7,0 6-6,1-1 1,0 0-1,1 0 0,1 0 0,1 0 1,2 4 5,-3-12 0,1 1 0,0-1 0,0 0 0,1 0 0,0 0 0,1-1 0,0 1 0,1-1 0,3 4 0,-5-9 6,-1 1-1,1-1 1,0 0 0,0 0 0,0-1 0,1 1-1,-1-1 1,1-1 0,0 1 0,-1-1 0,1 0-1,0 0 1,1 0 0,-1-1 0,0 0 0,0 0-1,5-1-5,3 1 470,1-2 0,-1 0-1,0 0 1,0-2 0,0 1-1,-1-2 1,1 0-470,0-2 448,0-1 0,-1 0 1,8-6-449,-20 13 11</inkml:trace>
  <inkml:trace contextRef="#ctx0" brushRef="#br0" timeOffset="1933.759">2205 586 10522,'1'2'211,"-1"-1"0,1 1 0,0-1-1,-1 1 1,1-1 0,0 1 0,0-1-1,0 0 1,0 1 0,1-1 0,-1 0-1,0 0 1,0 0 0,1 0 0,-1 0 0,1 0-1,-1 0 1,1 0 0,-1-1 0,1 1-211,1 0 218,1 0 0,0 0-1,0-1 1,-1 1 0,1-1 0,0 0 0,0 0 0,-1 0 0,2 0-218,7-2 316,1 0 0,-1-1 1,1 0-1,10-5-316,-14 4 58,-1 0 0,1-1 0,-1 0 1,0 0-1,0-1 0,0 0 0,-1 0 0,0 0 1,0-1-1,-1 0 0,1-2-58,-5 6 18,0 0 0,0 0 0,0 0 0,0 0 0,-1-1 0,1 1 0,-1 0 0,0-1 0,0 1 1,0-1-1,-1 0 0,1 1 0,-1-4-18,0 4 14,0 0 1,-1 0-1,1 1 1,-1-1-1,0 0 0,0 1 1,0-1-1,0 0 1,-1 1-1,1-1 1,-1 1-1,1 0 1,-1-1-1,0 1 1,0 0-1,0 0 1,0 0-1,0 0 0,-2 0-14,0-2 11,-1 1-1,1-1 1,-1 1-1,0 1 0,0-1 1,0 1-1,-1 0 1,1 0-1,0 0 0,-1 1 1,1 0-1,-1 0 0,0 0 1,1 1-1,-1 0 1,0 0-1,1 0 0,-1 1 1,0-1-1,1 2 1,-1-1-1,1 0 0,-5 3-10,4-1 2,1-1 0,-1 2-1,1-1 1,-1 1 0,1-1 0,0 1-1,0 1 1,1-1 0,0 1-1,-1 0 1,1 0 0,1 0 0,-1 0-1,1 1 1,0-1 0,0 1-1,1 0 1,0 0 0,0 0-1,0 0 1,0 3-2,-1 8 1,1 0 0,1 0-1,0 0 1,1 0 0,1 0 0,0 0-1,2 0 1,0 0 0,1-1 0,0 1-1,6 12 0,-5-18 0,0 1 0,0-1 0,1-1 0,1 1 1,0-1-1,0 0 0,1-1 0,0 1 0,-2-4 0,0-1 1,1 1 0,-1-1 0,1 0 0,0-1-1,0 1 1,1-2 0,0 1 0,-1-1 0,1 0-1,8 2 0,-3-2 6,0-1-1,0 0 1,0 0-1,0-2 1,0 1-1,0-2 1,0 0-1,10-2-5,-14 1-65,0 0 0,0-1 0,0 0 0,0 0 0,-1-1 0,1 0 0,-1 0 0,0-1 0,0 0 0,0-1 0,-1 0 0,5-4 65,21-24-289</inkml:trace>
  <inkml:trace contextRef="#ctx0" brushRef="#br0" timeOffset="2327.033">2790 389 3833,'-2'2'272,"1"0"1,0-1-1,0 1 1,0 0-1,0 0 0,1 0 1,-1 0-1,0 0 1,1 0-1,-1 0 1,1 0-1,0 0 0,0 0 1,0 0-1,0 0 1,0 0-1,0 0 1,0 0-1,1 0 0,-1 0-272,13 46 2385,-7-30-1623,-1 1-64,11 37 2088,-1 12-2786,-12-52 297,0 1 1,-2 0-1,0 0 0,-1 0 1,0 0-1,-2 6-297,2-21 69,-1 0 0,1 0-1,0 0 1,-1-1 0,1 1 0,-1 0 0,0-1 0,1 1 0,-1 0 0,0-1 0,0 1-1,0-1 1,0 1 0,-1-1 0,1 0 0,0 1 0,0-1 0,-1 0-69,1 0 31,0-1 1,0 0-1,1 0 0,-1 0 1,0 0-1,0 1 1,0-1-1,1 0 1,-1 0-1,0 0 0,0-1 1,0 1-1,1 0 1,-1 0-1,0 0 0,0-1 1,1 1-1,-1 0 1,0 0-1,0-1 0,1 1 1,-1-1-1,0 1 1,1-1-1,-1 1 1,1-1-1,-1 1 0,1-1 1,-1 0-1,1 1 1,-1-1-1,1 0 0,-1 1 1,1-1-1,0 0 1,-1 0-1,1 1 0,0-1 1,0 0-1,-1 0-31,-4-11 58,1-1-1,-1 1 1,2-1-1,0 0 1,0 0-1,1 0 1,1 0 0,0-1-1,1 1 1,0 0-1,3-11-57,-1 7-2,0 0 0,2 1-1,0-1 1,1 1 0,1 0-1,0 1 1,1-1 0,1 1-1,1-1 3,-2 5-16,1 1-1,0-1 1,0 1 0,1 1-1,0 0 1,10-8 16,-13 13-66,1-1 0,-1 1 0,1 0 0,0 0 0,0 0 0,1 1 0,-1 0 0,1 1 0,-1 0 0,1 0 0,7-1 66,30 6-248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19:21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260 624 1760,'98'-79'1550,"-73"54"922,-25 25-2376,1-1 0,-1 1 0,0-1-1,0 1 1,0 0 0,0-1 0,1 1-1,-1-1 1,0 1 0,0-1 0,0 1-1,0-1 1,0 1 0,0-1 0,0 1 0,0 0-1,0-1 1,0 1 0,-1-1 0,1 1-1,0-1 1,0 1 0,0-1 0,-1 1-96,0-7 1020,0 5-811,1 1 1,0-1 0,-1 0 0,1 0 0,-1 0 0,1 0 0,-1 0 0,0 0-1,0 1 1,0-1 0,0 0 0,0 1 0,0-1 0,-1 1 0,1-1-1,0 1 1,-1 0 0,1-1 0,-1 1-210,-2-1 165,1 0 0,0 0 0,0 1 0,-1-1-1,1 1 1,-1 0 0,1 0 0,-1 0 0,1 1 0,-3-1-165,-2 0 95,0 1 1,1 0-1,-1 1 1,0 0 0,0 0-1,0 0 1,1 1-1,-1 0 1,-6 3-96,-8 4 157,1 1 1,1 1-1,0 1 1,0 1-1,-7 7-157,19-13 57,-1 1 1,2 0-1,-1 0 1,1 1-1,0 0 0,1 0 1,0 1-1,1 0 1,0 0-1,0 0 1,1 0-1,-1 6-57,-2 7 101,1 1 0,1 0 0,1 1 0,2-1 0,-1 20-101,3-32 28,1 1-1,0 0 1,0 0-1,1 0 1,1-1-1,0 1 1,0-1 0,2 1-1,-1-1 1,2-1-1,4 9-27,-7-15 18,1-1 0,-1 1-1,1-1 1,0 0 0,0 0 0,1 0-1,-1 0 1,1-1 0,0 0 0,0 0 0,0 0-1,0-1 1,1 1 0,-1-1 0,0 0-1,1-1 1,0 0 0,-1 0 0,1 0-1,0 0 1,0-1 0,-1 0 0,1 0-1,2 0-17,5-2 71,-1 1-1,1-2 0,0 1 1,-1-2-1,1 0 0,-1 0 1,0-1-1,0-1 0,-1 0 1,4-2-71,-5 2 24,0-1 0,0 0 1,0-1-1,-1 0 0,0 0 0,-1-1 1,0 0-1,0-1 0,-1 0 1,0 0-1,-1 0 0,0-1 0,-1 0 1,0 0-1,0 0 0,-2-1 1,1 1-1,-1-1 0,-1 0 0,0 0 1,-1 0-1,0 0 0,-1-1 1,-1-10-25,0 11 8,-1-1 1,0 0 0,-1 1 0,-1 0 0,0-1-1,-1 1 1,0 1 0,0-1 0,-1 1 0,-3-3-9,-3-3-32,0 1 0,-1 0 0,0 1 0,-2 1 0,0 0 0,-2-1 32,17 15-2,-18-17-579,12 10-2060,11 16 1722</inkml:trace>
  <inkml:trace contextRef="#ctx0" brushRef="#br0" timeOffset="368.762">663 581 6345,'22'-103'3281,"-31"104"-928,-1 5-649,1 9-656,3 4-232,-1 9-192,4 9-71,-1 2-129,-1 7-40,3 8-128,0-4-64,2-1-80,0-3-40,0-10-8,0 1 104,6-12-360,8 1 184</inkml:trace>
  <inkml:trace contextRef="#ctx0" brushRef="#br0" timeOffset="1397.637">684 38 4361,'0'0'45,"-20"-12"6625,18 4-3382,13 2-2155,3 2-910,0 2 0,0 0 0,1 0 0,-1 1 0,0 1 0,9 1-223,29 3 26,10 4-26,1 1 103,-60-9-101,26 4 33,0-1 1,1-2-1,0-1 0,-1-1 0,15-3-35,-29-1 250,-13 3 24,-9 2-24,4 30-203,-18 179 462,11-88 147,4 1 0,8 39-656,-2 31 247,0-124-88,1-31 120,-2 1 1,-1-1-1,-6 28-279,2-41 151,1 0 0,2 1 0,0 0-1,2-1 1,0 1 0,2 0-1,1 5-150,1 10 68,-4-33-52,1 0 0,1 0 0,0 1 0,0-1-1,0 0 1,1 0 0,1 4-16,-3-11 4,0 0-1,1 0 1,-1 0 0,0 0 0,0 1-1,0-1 1,0 0 0,0 0-1,1 0 1,-1 0 0,0 0-1,0 1 1,0-1 0,0 0-1,0 0 1,0 0 0,0 1-1,0-1 1,0 0 0,0 0-1,0 0 1,0 0 0,0 1 0,0-1-1,0 0 1,0 0 0,0 0-1,0 1 1,0-1 0,0 0-1,0 0 1,0 0 0,0 1-1,0-1 1,0 0 0,0 0-1,0 0 1,0 0 0,0 1-1,-1-1 1,1 0 0,0 0 0,0 0-1,0 0 1,0 0 0,0 1-1,-1-1 1,1 0 0,0 0-1,0 0 1,0 0 0,0 0-1,-1 0 1,1 0 0,0 0-1,0 0 1,0 0 0,-1 0 0,1 0-1,0 0 1,0 0 0,0 0-1,-1 0 1,1 0-4,-14-6 417,8 3-391,-26-10-7,-1 2 0,-1 2 0,1 0 0,-1 3 0,-1 0 0,1 3 0,-1 0 0,1 3 0,-1 1 0,0 1 0,1 2 0,0 1 0,-2 2-19,71-15 1837,-1 3-992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00.62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1080 107 1408,'29'53'1123,"-29"-51"7035,-7-4-5483,3 0-2639,-1 1-1,1-1 0,0 1 0,-1 0 0,1 0 0,-1 1 0,1-1 1,-1 1-36,-25 1 385,0 2 0,-26 6-385,42-7 62,-1 2 1,1 0 0,0 0 0,0 2 0,0-1-1,1 2 1,-6 3-63,-89 70 234,55-39-165,35-28-63,1 0 1,1 2-1,0 0 0,1 1 1,1 0-1,0 1 0,1 0 1,1 1-1,1 1 0,0 0 1,2 1-1,-3 6-6,-3 24-1,1 1 1,3 0-1,2 1 0,2 0 1,3 0-1,1 1 0,4-1 1,2 20 0,-1-55 4,0-1-1,1 0 1,0 0 0,2 0 0,0 0 0,0 0 0,2-1 0,0 0 0,0 0 0,2-1 0,9 13-4,-6-12 10,0 0 0,2-1 0,0 0 1,0-1-1,1-1 0,1-1 0,0 0 0,0-1 1,1 0-1,1-1-10,11 4 22,1-1-1,1-1 1,0-2 0,0-1-1,1-2 1,-1-1-1,1-1 1,1-1 0,9-3-22,8-1 35,1-2 1,-1-3 0,0-2 0,0-2-1,28-10-35,-44 9 22,-1-1 0,0-2 0,-1-1 0,-1-1 0,0-2-1,-2-1 1,0-1 0,9-10-22,-2-2 36,0-1 0,-3-2-1,-1-2 1,-1-1 0,21-36-36,-38 52 13,-2-1 0,-1 0 0,0-1 0,-2 0 1,-1-1-1,-1 0 0,-1 0 0,-1 0 0,-1-1 0,-1-5-13,-1-2 15,-1 0-1,-2-1 0,-1 1 1,-2 0-1,-1 1 0,-1-1 1,-9-23-15,10 37 41,-2 1 0,0 0 0,-1 1 0,-1 0 0,0 0 0,-2 0 0,0 1 1,0 1-1,-2 0 0,0 1 0,0 0 0,-1 1 0,-1 0 0,0 1 0,-1 1 0,-1 1 0,1 0 0,-1 1 1,-1 1-1,0 0 0,-14-3-41,-28-6 38,-1 2 0,0 4 0,-1 2 0,0 3 0,-58 1-38,100 5-145,-1 0 0,1 2 0,-1 0 0,1 1 0,0 1 0,0 1 0,0 1 0,1 1 0,0 0 0,0 2 0,-3 2 145,-32 20-564</inkml:trace>
  <inkml:trace contextRef="#ctx0" brushRef="#br0" timeOffset="820.678">2275 746 3857,'-2'-8'3645,"2"12"-402,3 19-1791,2-3-1195,1 0 0,1 0-1,1-1 1,0 0-1,2 0 1,0-1 0,3 4-257,20 20 324,2-1 0,2-1 0,1-3 0,9 5-324,15 16 283,-46-42-181,-9-8 33,0-1-1,1 0 0,-1 0 0,1 0 0,1-1 1,-1-1-1,1 1 0,4 0-134,-13-5 35,1-1 0,0 0 0,-1 0 0,1 0 0,0 0 0,-1 0 0,1 0 0,0-1 0,-1 1 0,1 0 0,0 0 0,-1 0 0,1-1 0,-1 1 0,1 0 0,0-1 0,-1 1 0,1 0 0,-1-1 0,1 1 0,-1-1 0,1 1 0,-1-1 0,0 1 0,1-1 0,-1 1 0,1-1 0,-1 1 0,0-1 0,0 0 0,1 1 0,-1-1 0,0 0-35,8-23 511,-7 22-470,9-50 294,-2 0 0,-2-7-335,-1 3 46,3 0 0,3-2-46,-7 41-137,1 1 1,0-1-1,1 1 0,1 1 1,1-1-1,0 1 1,1 0-1,8-10 137,4 2 2126,0 13-1092</inkml:trace>
  <inkml:trace contextRef="#ctx0" brushRef="#br0" timeOffset="1588.929">3296 959 4113,'-60'-17'1851,"87"27"2851,-10-2-4033,1-1 0,0 0 0,10 1-669,-13-6 110,-1 0-1,1-1 0,0-1 0,0 0 1,-1-1-1,1-1 0,0 0 0,-1-1 0,1 0 1,-1-1-1,0-1 0,0 0 0,-1-1 1,1 0-1,-1-2 0,-1 1 0,1-1 1,-1-1-1,-1 0 0,0-1 0,0 0 1,2-4-110,-8 7 21,-1 0 0,1 0 0,-2 0 1,1-1-1,-1 0 0,0 1 1,-1-1-1,0 0 0,0 0 0,-1-1 1,0 1-1,0 0 0,-1 0 1,0-1-1,0 1 0,-1 0 1,0 0-1,0 0 0,-1-1 0,-2-4-21,2 6 14,-1 0 0,1 1-1,-1-1 1,-1 1-1,1-1 1,-1 1 0,0 0-1,0 1 1,-1-1 0,0 1-1,-1-2-13,2 4 3,0 0-1,0 0 0,0 0 1,-1 0-1,1 1 0,-1-1 1,1 1-1,-1 0 0,0 1 1,0-1-1,0 1 1,0 0-1,0 0 0,0 1 1,0-1-1,-2 1-2,-1 1-3,0 0 1,1 1-1,-1-1 1,0 2-1,1-1 0,-1 1 1,1 0-1,-1 1 1,1-1-1,1 2 0,-1-1 1,0 1-1,1 0 1,0 0-1,0 0 0,-2 4 3,-8 8-7,1 1 0,0 0-1,2 1 1,0 0-1,0 3 8,3-3-3,1-1 0,0 1 0,2 1-1,0 0 1,1 0 0,2 0-1,0 1 1,1-1 0,0 1 0,2 0-1,1 0 1,0-1 0,3 11 3,-2-17 15,1-1 0,1 1 0,1-1 0,0 0-1,0 0 1,1 0 0,1-1 0,0 1 0,1-1 0,0-1 0,1 1 0,0-1 0,0-1 0,2 1 0,-1-2 0,1 1 0,0-1 0,1-1-1,0 0 1,11 6-15,-8-7 28,0-1-1,0 0 1,1-1-1,0-1 0,0 0 1,0-1-1,0-1 0,0 0 1,1-1-1,-1-1 1,0 0-1,1-1 0,-1-1 1,0 0-1,0-1 1,2-1-28,12-4-165,0-1 0,-1-2 0,0 0 0,0-2 0,-1-1 0,-1-1 0,17-14 165,15-13-428</inkml:trace>
  <inkml:trace contextRef="#ctx0" brushRef="#br0" timeOffset="2020.657">4076 761 4593,'0'0'4075,"-1"8"-3016,2 17-603,1 0-1,1-1 0,2 1 0,0 0 1,2-1-1,0 0 0,2-1 1,2 4-456,-6-15 142,26 66 613,-28-69-567,-1 0-1,0-1 1,0 1-1,-1 0 1,0 0-1,0 0 1,-1 0-1,-1 1-187,1-10 21,0 0 0,0 0 0,0 0 0,0 0 0,0 0 0,0 0 0,0 0 0,0 0 0,0 0 0,0 1 0,0-1 0,0 0 0,0 0 0,0 0 0,0 0 0,0 0 0,0 0 0,0 0 0,0 0 0,0 0 0,0 0 0,0 0 0,0 1 0,0-1 0,0 0 0,0 0 0,0 0 0,0 0 0,0 0 0,0 0 0,-1 0 0,1 0 0,0 0 0,0 0 0,0 0 0,0 0 0,0 0 0,0 0 0,0 0 0,0 0 0,0 0 0,0 0 0,0 0 0,-1 0 0,1 0 0,0 0 0,0 0 0,0 0 0,0 0 0,0 0 0,0 0 0,0 0 0,0 0 0,0 0 0,0 0 0,-1 0 0,1 0 0,0 0 0,0 0 0,0 0 0,0 0 0,0 0 0,0 0-1,0 0 1,0-1-21,-7-6 623,-4-13 6,2 1-414,1 0 1,0 0 0,1-1 0,-1-11-216,6 20 27,0 0-1,1 0 1,0 0 0,1-1-1,0 1 1,1 0-1,0 0 1,1 0 0,2-7-27,0 1 0,1 1 0,0-1 0,2 2 0,0-1 0,0 1 0,1 0 0,1 0 1,1 1-1,0 0 0,1 1 0,0 0 0,1 1 0,0 0 0,1 0 0,1 2 1,-1 0-1,2 0 0,-1 1 0,1 1 0,1 1 0,5-3 0,3 2-370,1 1 0,0 1 0,0 1 0,10 1 370,39-1-652</inkml:trace>
  <inkml:trace contextRef="#ctx0" brushRef="#br0" timeOffset="3225.468">4902 697 2969,'1'-14'807,"0"12"-586,-1 0 0,1-1 0,-1 1 0,0-1 0,0 1 0,0 0 0,0-1 0,-1 1 0,1 0 0,-1-1 0,1 1 1,-1 0-1,0-1 0,0 1 0,0 0 0,0 0 0,0 0-221,33 45 6439,-15-22-6322,-2 0 0,0 2-1,-2-1 1,2 6-117,93 163 1362,-80-143-902,-21-38-311,-1 1 0,1-1 0,1-1 0,0 0 0,8 8-149,-13-14 61,-1-1 1,0 0-1,0 0 0,1-1 1,-1 1-1,1 0 0,0-1 1,-1 0-1,1 1 1,0-1-1,0 0 0,0 0 1,0-1-1,0 1 1,0-1-1,0 1 0,0-1 1,0 0-1,0 0 0,0 0 1,0-1-1,0 1 1,0-1-1,0 0 0,0 1 1,1-2-62,-2 1 56,1-1 0,0 0 1,-1 0-1,0 0 1,1-1-1,-1 1 0,0 0 1,0-1-1,0 0 0,-1 1 1,1-1-1,-1 0 1,1 0-1,-1 0 0,0 0 1,0 0-1,0 0 1,-1 0-1,1-2-56,2-13 99,0 0 0,-1 0 0,-2 0-99,1 8 35,4-186 179,-1 28-196,-4 156-171,2-26 85,-1 37-57,-1-1 0,0 1-1,0-1 1,1 0 0,-1 1 0,1-1 0,-1 1 0,1-1-1,0 1 1,0-1 0,-1 1 0,1 0 0,0-1 0,0 1-1,0 0 1,1 0 0,-1 0 0,1-1 125,-2 2-62,0 0-1,0 0 1,1 0 0,-1 0 0,0 0 0,1 0-1,-1 0 1,0 0 0,0 0 0,1 0 0,-1 0-1,0 0 1,1 0 0,-1 0 0,0 0 0,1 0-1,-1 0 1,0 0 0,0 0 0,1 0 0,-1 0-1,0 1 1,0-1 0,1 0 0,-1 0 0,0 0-1,0 0 1,1 1 62,13 13-1011</inkml:trace>
  <inkml:trace contextRef="#ctx0" brushRef="#br0" timeOffset="3590.135">5778 525 7218,'-4'-8'2896,"0"8"-1552,2 14-583,5 7-97,1 20-8,2 12-168,5 7-216,0 5-32,5-1-32,-1-6-16,-1-3-72,0-8-40,-3-8-8,3-5 0,0-15 8,-3-3-328,-3-15 4033,-1-7-2913</inkml:trace>
  <inkml:trace contextRef="#ctx0" brushRef="#br0" timeOffset="3941.167">5760 87 8122,'-25'-45'3440,"18"25"-1959,-4 7-505,4 5-656,7 8-32,8 9-752,14 7-160,18 12 376</inkml:trace>
  <inkml:trace contextRef="#ctx0" brushRef="#br0" timeOffset="4424.291">6349 807 4385,'-95'21'2210,"85"-17"1862,17 0-2836,13 0-498,-2-4-442,1-1-1,-1 0 1,1-2-1,-1 0 0,0-1 1,0-1-1,0-1 1,-1 0-1,0-1 0,6-4-295,-14 6 54,-1 0 0,0-1 0,0 0-1,-1 0 1,1 0 0,-1-1 0,-1 0-1,1-1 1,-1 0 0,-1 0 0,0 0 0,0 0-1,0-1 1,-1 0 0,0 0 0,-1 0-1,2-5-53,-3 7 26,-1 1-1,1-1 1,-1 0-1,-1 0 1,1 0 0,-1 0-1,0 1 1,-1-1-1,0 0 1,0 0-1,0 0 1,-1 1-1,0-1 1,0 1-1,0-1 1,-1 1-1,0 0 1,-1 0-1,1 0 1,-1 0 0,0 1-1,0 0 1,-1-1-1,0 1 1,0 1-26,2 0 0,-1 1 0,0 0 0,0 0 1,0 0-1,0 1 0,-1 0 0,1-1 1,-1 2-1,1-1 0,-1 0 1,0 1-1,0 0 0,0 0 0,0 0 1,1 1-1,-1 0 0,0-1 0,0 2 1,0-1-1,0 1 0,0-1 0,0 1 1,0 1-1,1-1 0,-1 1 0,0 0 1,1 0-1,-1 0 0,1 0 1,0 1-1,0 0 0,-7 4-4,1 1 0,1 0 0,0 0 0,0 1 0,1 0 0,0 1 0,0 0 0,1 0 0,0 1 0,1-1 0,0 1 0,1 1 4,-6 13-1,2 1 1,0-1 0,2 2-1,1-1 1,1 1 0,2 0-1,0 0 1,2 0-1,1 10 1,1-23 9,0 0-1,1-1 0,1 1 1,0 0-1,1-1 1,0 0-1,1 1 0,6 9-8,-6-14 17,0 0 0,1-1-1,0 0 1,1 0 0,0 0 0,0 0-1,0-1 1,1 0 0,0-1-1,1 0 1,-1 0 0,6 2-17,-2-2 27,0-1 1,1 0 0,-1-1-1,1-1 1,0 0 0,0 0-1,0-1 1,0-1 0,8 0-28,13-1-18,0-2 1,0-1 0,2-1 17,5-3-657,0-2-1,38-13 658,-6-4-555</inkml:trace>
  <inkml:trace contextRef="#ctx0" brushRef="#br0" timeOffset="4954.508">7011 701 5833,'-20'-71'2813,"10"50"-738,5 12-300,8 7 1368,-3 6-2831,1 6-289,4 82 759,4-1 0,17 73-782,-21-144 98,1 0-1,0-1 0,6 11-97,-10-26 19,0 0 1,0 1-1,0-1 1,1 0-1,-1 0 1,1 0-1,0 0 1,0-1-1,1 1 1,-1-1-1,1 0 1,-1 0-1,1 0 1,0 0-1,0-1 1,1 0-1,3 2-19,-7-3 10,0-1 0,0 0 0,-1 0 0,1 0 0,0 1 0,0-1 0,0 0 0,0 0 0,0 0 0,0-1 0,-1 1 0,1 0 0,0 0 0,0 0 0,0-1 0,0 1 0,-1 0 0,1-1 0,0 1 0,0-1 0,-1 1 0,1-1 0,0 1 0,0-1 0,-1 1 0,1-1 0,-1 0 0,1 1 0,-1-1 0,1 0-1,-1 0 1,1 1 0,-1-2-10,10-30 226,-8 22-198,8-30 46,2 1 0,1 0 0,3 1 0,17-32-74,-30 63-2,1 1 0,0-1 0,1 1 0,-1 1 0,1-1 0,0 1 0,4-3 2,-8 7-4,1-1 0,0 1 1,0-1-1,0 1 0,0 0 0,0 0 1,0 0-1,0 0 0,1 0 0,-1 0 1,0 1-1,0-1 0,1 1 0,-1 0 1,0-1-1,1 1 0,-1 0 0,0 0 1,1 1-1,-1-1 0,0 0 0,1 1 1,-1 0-1,0-1 0,2 2 4,4 2-12,1 1 0,-1 0-1,0 1 1,-1 0 0,1 0-1,-1 1 1,3 4 12,48 58-39,-27-31 29,-20-25 16,6 8-13,1-1 1,12 10 6,-25-25 9,1-1-1,-1 1 1,1-1 0,0-1 0,0 1-1,1-1 1,-1 0 0,1 0-1,-1 0 1,1-1 0,0 0 0,1-1-9,-5 0 40,-1-1 1,1 0-1,0-1 1,0 1 0,-1 0-1,1-1 1,0 0-1,-1 0 1,1 1-1,-1-1 1,1-1-1,-1 1 1,1 0 0,-1-1-1,0 1 1,1-1-1,-1 0 1,0 1-1,0-1 1,0 0-1,-1 0 1,1-1 0,0 1-1,-1 0 1,1 0-1,0-3-40,3-5 132,0 0 0,0 0 1,-1-1-1,-1 0 0,0 0 0,0-1-132,2-21 103,-1-1 1,-2 0-1,-1 0 0,-2 0 1,-4-21-104,1 0 19,-1-87-254,8 104 172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15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23 2665,'-7'-10'8106,"6"9"-8042,0 0 0,0 0-1,-1 0 1,1 0 0,0 1 0,-1-1 0,1 0 0,0 1 0,-1-1 0,1 1-1,-1-1 1,1 1 0,-1 0 0,1-1 0,-1 1 0,1 0 0,-1 0 0,1 0-1,-1 0 1,1 0 0,-1 1 0,1-1 0,-1 0-64,-2 5 23,1 0 0,0 0-1,-1 0 1,2 0 0,-1 0 0,1 1-1,-1-1 1,1 1 0,1 0 0,-1-1 0,1 5-23,-1-3 26,1-2-4,0-1 0,1 1 0,-1 0 0,1 0 0,0-1 0,1 1 0,-1 0 0,1 0 0,0-1 0,0 1 0,0-1-1,1 1 1,0-1 0,-1 1 0,2-1 0,-1 0 0,0 0 0,1 0 0,0 0 0,0 0 0,0-1-22,1 2 14,1 0 1,-1 0 0,1-1-1,0 0 1,0 0-1,0 0 1,1-1-1,-1 0 1,1 0-1,0 0 1,0 0-1,0-1 1,0 0-1,2 0-14,-6-2 9,1 0 0,-1 0-1,1 0 1,0 0-1,-1 0 1,1 0-1,-1-1 1,1 1-1,-1-1 1,1 0-1,-1 0 1,1 0 0,-1 0-1,0 0 1,1-1-1,-1 1 1,0 0-1,0-1 1,0 0-1,0 0 1,0 1 0,0-1-1,-1 0 1,1 0-1,-1-1 1,1 1-1,-1 0 1,0 0-1,0-1 1,0 1-1,1-2-8,1-5 49,1-1-1,-1 1 1,-1-1-1,0 0 1,0 0-1,-1 0 1,0-6-49,-1 12 20,1-2 88,-1-1 0,0 1 1,-1-1-1,0 0 1,0 1-1,0-1-108,0 4 46,0 1 1,0 0-1,0 0 0,0-1 1,0 1-1,0 0 0,-1 0 1,1 0-1,-1 0 0,0 1 1,1-1-1,-1 0 0,0 1 1,0-1-1,0 1 0,0 0 1,0-1-1,-2 1-46,-1-2 63,-1 0 0,0 1 0,-1 0 0,1 0 0,0 1 0,-1 0 0,1 0 0,0 0 0,-1 1 0,1 0 0,-1 0 0,1 1 0,-3 0-63,6-1 8,0 1 0,0-1-1,0 1 1,0 0-1,0 0 1,0 0 0,0 1-1,0-1 1,1 1-1,-1-1 1,0 1 0,1 0-1,0 0 1,-1 0-1,1 1 1,0-1 0,0 0-1,0 1 1,0-1-1,0 1 1,1 0 0,-1-1-1,1 1 1,0 0-1,0 0 1,0 0 0,0 0-1,0 2-7,0 0 1,0-1 0,1 1 0,-1 0 0,1 0 0,0 0-1,1-1 1,-1 1 0,1 0 0,0 0 0,0 0 0,0-1 0,1 1 0,0-1 0,-1 1-1,2-1 1,-1 0 0,0 0 0,2 1-1,-2-2 1,0 0 1,1-1-1,0 0 1,-1 1-1,1-1 0,0 0 1,0 0-1,0-1 1,0 1-1,1 0 0,-1-1 1,0 0-1,1 0 1,-1 0-1,0 0 0,1-1 1,0 1-1,-1-1 0,1 0 1,-1 0-1,1 0 1,-1 0-1,1-1 0,-1 0 1,1 0-2,1 0 7,0 0 1,0-1 0,0 1-1,0-1 1,-1-1 0,1 1-1,-1-1 1,1 1 0,-1-1-1,0-1 1,0 1 0,0 0-1,-1-1 1,1 0 0,-1 0-1,0 0 1,0 0-1,0-1 1,0 1 0,-1-1-1,0 1 1,0-1 0,0 0-1,-1 0 1,1 0 0,-1 0-1,0 0 1,-1 0 0,1 0-1,-1-5-7,-1 7 3,0 1 1,0-1-1,0 0 0,0 1 0,0-1 0,-1 1 0,1 0 0,-1 0 1,0-1-1,1 1 0,-1 0 0,0 0 0,0 0 0,0 1 0,-1-1 1,1 0-1,0 1 0,-1 0 0,1-1 0,-1 1 0,1 0 0,-1 0 1,1 0-1,-2 0-3,0 0 1,1 0 1,-1 0 0,1 0-1,-1 0 1,0 0 0,1 1-1,-1-1 1,0 1 0,0 0-1,1 0 1,-1 1 0,0-1-1,1 1 1,-1-1 0,1 1-1,-1 1 1,0-1 0,0 1-2,1 0 1,0 1-1,1-1 1,-1 1 0,1 0 0,0 0 0,-1 1 0,1-1 0,0 0 0,1 1 0,-1-1 0,1 1 0,-1-1 0,1 1-1,0 0 1,1 0 0,-1-1 0,1 1 0,-1 0 0,1 2-1,0-2 0,0 0 0,0 0 0,0 0-1,1 0 1,-1 0 0,1 0 0,0-1 0,0 1 0,0 0 0,1 0-1,0-1 1,-1 1 0,1-1 0,0 1 0,0-1 0,1 0 0,-1 0-1,1 0 1,1 1 0,-3-3 1,1 0 0,-1 0 0,0 0 0,1 0 0,0 0-1,-1 0 1,1-1 0,-1 1 0,1-1 0,0 1 0,0-1 0,-1 1 0,1-1-1,0 0 1,0 0 0,-1 0 0,1 0 0,0 0 0,0-1 0,-1 1-1,1 0 1,0-1 0,0 1 0,-1-1 0,1 0 0,-1 1 0,1-1 0,-1 0-1,1 0 1,-1 0 0,1 0 0,-1 0 0,0 0 0,2-2-1,-2 1 4,1 1-1,-1-1 1,0 1 0,1-1-1,-1 0 1,0 0 0,0 0 0,0 0-1,-1 0 1,1 1 0,0-2-1,-1 1 1,1 0 0,-1 0 0,0 0-1,1 0 1,-1 0 0,0 0-1,0 0 1,-1 0 0,1 0 0,0-1-1,-1 1 1,1 0 0,-1 0-1,0 0 1,1 0 0,-1 0 0,-1-1-4,0 1 2,1-1 1,-1 1-1,1 0 1,-1 0-1,0 0 1,0 0 0,0 1-1,0-1 1,0 0-1,0 1 1,0-1-1,-1 1 1,1 0-1,-1 0 1,1 0 0,-1 0-1,1 0 1,-1 0-1,-1 1-2,3 0 0,-1 0 0,1 0 0,-1 0 0,1 0 0,0 1 0,-1-1 0,1 0 0,0 1 0,-1-1 0,1 1 0,0 0 0,-1-1 0,1 1-1,0 0 1,0 0 0,0 0 0,0 0 0,0 0 0,0 0 0,0 0 0,0 0 0,0 0 0,0 0 0,1 1 0,-1-1 0,0 0 0,1 1 0,-1-1 0,1 0 0,-1 1 0,1-1-1,0 1 1,0-1 0,-1 0 0,1 1 0,0 0 0,0 1-1,-1 0-1,1-1 0,0 1 0,0 0 1,0 0-1,0 0 0,1 0 1,-1 0-1,1 0 0,-1 0 1,1 0-1,0 0 0,0-1 0,0 1 1,1 0-1,0 1 2,-1-3 1,0 0-1,0-1 1,0 1-1,0 0 1,0 0 0,0 0-1,0 0 1,0-1-1,0 1 1,0-1-1,1 1 1,-1-1 0,0 1-1,1-1 1,-1 1-1,0-1 1,1 0 0,-1 0-1,0 0 1,1 0-1,-1 0 1,0 0 0,1 0-1,-1 0 1,0-1-1,1 1 1,-1 0-1,0-1 1,0 1 0,1-1-1,-1 0 1,0 1-1,0-1 1,0 0 0,1 0-1,0 0 2,1-1 0,-1 0 1,0 1-1,1-1 1,-1 0-1,0 0 1,0 0-1,0-1 0,0 1 1,-1 0-1,1-1 1,-1 1-1,1-1 1,0-2-3,-2 4 8,1 0 1,-1 0 0,0 0 0,0 0-1,0-1 1,0 1 0,0 0 0,0 0 0,0 0-1,0 0 1,0 0 0,0 0 0,-1-1-1,1 1 1,0 0 0,-1 0 0,1 0-1,-1 0 1,1 0 0,-1 0 0,0 0 0,1 0-1,-1 0 1,0 1 0,1-1 0,-1 0-1,0 0 1,0 1 0,0-1 0,0 0 0,0 1-1,0-1 1,0 1 0,0-1 0,0 1-1,0 0 1,0-1 0,0 1 0,-1 0-9,-7 0 400,1 4-168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21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61 576 3321,'-37'-64'2467,"25"38"1569,12 25-3836,0 1 0,-1-1 1,1 0-1,0 0 0,-1 1 1,1-1-1,0 0 0,-1 1 1,1-1-1,-1 0 1,1 1-1,-1-1 0,0 1 1,1-1-1,-1 1 0,1-1 1,-1 1-1,0-1 0,1 1 1,-1 0-1,0-1-200,1 15 1732,33 129-1268,-4 61 81,16 85-71,-42-269-408,-3-14 18,-4-12 164,-11-34-226,2 0 0,1 0 0,2-1 0,2 0 0,2-1 0,1 0 0,2 0 0,2 0 0,2 0 0,2 0 0,2 0 0,1 0-22,0 17-8,0 0 0,2 1 1,0 0-1,2 1 0,6-12 8,-8 21-3,0 0 0,0 0 0,2 1 0,0 0 0,0 1 0,1 0 0,1 0 0,0 1 0,1 0 3,-8 7-3,0 1 0,0 0-1,0 0 1,1 0-1,-1 1 1,1-1-1,-1 1 1,1 1-1,0-1 1,0 1-1,0 0 1,0 0-1,0 1 1,0-1-1,0 2 1,0-1-1,0 0 1,0 1-1,0 0 1,0 1 0,-1-1-1,1 1 1,0 0-1,2 2 4,5 3-9,0 0 0,-1 0 0,0 2 0,0-1 0,-1 2-1,0-1 1,-1 1 0,0 1 0,6 8 9,-1 0-4,0 0 1,-2 2-1,0 0 0,-1 0 1,-1 1-1,-1 1 0,-1 0 1,-1 1 3,-4-11 2,-1 1 1,0-1-1,-1 1 1,-1-1 0,0 1-1,0 0 1,-2 0-1,1-1 1,-2 1 0,0 0-1,-1-1 1,0 0-1,-1 1 1,0-1-1,-2 1-2,-5 11 25,-1-1-1,-1 0 0,-1-1 0,-1 0 1,-4 2-25,11-15 12,0-1 1,-1 1 0,0-2 0,0 1 0,-1-1-1,-1 0 1,1-1 0,-1-1 0,0 1 0,-1-2-1,1 0 1,-2 0-13,-5 1 19,-1 0 1,0-2-1,1 0 0,-1-2 0,-1 0 0,1 0 0,0-2 1,-10-1-20,28 1 12,0 0 1,0 0 0,0 0 0,0-1-1,0 1 1,0 0 0,0 0 0,0 0-1,1-1 1,-1 1 0,0 0 0,0-1-1,0 1 1,0-1 0,1 1 0,-1-1-1,0 1 1,1-1 0,-1 1-1,0-1 1,1 0 0,-1 0 0,1 1-1,-1-1 1,1 0 0,-1 0-13,1 0 116,0 0-1,0 0 1,0 0-1,0 0 1,0 0 0,1 0-1,-1 0 1,0 0-1,1 0 1,-1 0-1,0 0 1,1 0 0,-1 0-1,1 0 1,0 1-1,-1-1 1,1 0 0,0 0-1,-1 0 1,1 0-116,19-17 1151</inkml:trace>
  <inkml:trace contextRef="#ctx0" brushRef="#br0" timeOffset="825.213">877 405 4233,'0'-19'3089,"0"7"-313,0 12-2686,0 0 0,0 0 0,0 0 0,0 0 0,0 0 0,0 0 0,0 0 0,0 0 0,1 0 0,-1 0 0,0 0 0,0 0 1,0 0-1,0 0 0,0 0 0,0 0 0,0 0 0,0 0 0,0 0 0,0 0 0,0 0 0,0 0 0,0 0 0,0 0 0,0 0 0,1 0 0,-1 0 1,0 0-1,0 0 0,0 0 0,0 0 0,0 0 0,0 0 0,0 0 0,0 0 0,0 0 0,0 0 0,0 0-90,1 1 516,-1 0-154,37 122 697,-27-87-803,9 32 144,-3 0 1,-3 1 0,-3 1-1,-3 0 1,-2 39-401,-5-98 50,1 35 27,-1-43-41,0 0 1,1 0 0,0 0 0,-1 0-1,1 0 1,0 0 0,1 0 0,-1-1 0,0 1-1,1 0 1,0-1 0,0 2-37,-10-26 1447,0 8-1328,0-1-1,2 1 1,-1-1 0,2 0-1,0-1 1,0-3-119,-6-32 75,0-14-75,4 20 60,0 3-39,-2-1-7,3-1 0,1 1 0,2-39-14,3 70-6,0 1 0,2-1-1,-1 1 1,1-1 0,1 1 0,0 0 0,0 0-1,1 0 1,1 0 0,0 1 0,0-1 0,1 1-1,0 1 1,1-1 0,0 1 0,8-7 6,-9 10-6,0 1 0,1 0 0,0 0 0,0 1 0,0 0 0,0 0 0,1 1 0,0 0 0,0 0 0,-1 0 0,1 1 1,1 1-1,-1-1 0,0 1 0,0 1 0,1-1 0,-1 2 0,0-1 0,0 1 0,0 0 0,1 1 0,-1 0 0,0 0 0,0 0 0,-1 1 0,1 1 1,-1-1-1,2 2 6,0-1-7,-1 1 0,0 0 1,0 0-1,0 1 0,-1 0 0,1 0 1,-1 1-1,-1 0 0,1 0 1,-1 1-1,-1-1 0,1 1 1,-1 0-1,-1 1 0,0 0 1,0-1-1,0 1 0,-1 0 0,-1 1 1,1-1-1,-1 0 0,-1 1 1,0-1-1,0 4 7,-2-5-1,0-1 1,-1 1 0,1-1-1,-2 1 1,1-1-1,-1 0 1,0 1-1,0-2 1,-1 1-1,0 0 1,0-1-1,-1 1 1,0-1-1,0 0 1,-3 2 0,-3 3 10,0-1 0,0 0 0,-2 0 0,1-1 0,-1-1 0,0 0 0,-5 1-10,11-6 18,1 0 0,-1-1 0,0 0 0,0-1-1,0 1 1,0-1 0,-6 0-18,10-1-14,1 0 0,-1 0 0,1 0 0,0 0 0,-1 0-1,1 0 1,-1-1 0,1 1 0,-1-1 0,1 0 0,0 0-1,0 1 1,-1-2 0,1 1 0,0 0 0,0 0 0,0-1-1,0 1 1,0-1 0,0 1 0,1-1 0,-1 0 0,-1-2 14,1-6-424,9 2 118</inkml:trace>
  <inkml:trace contextRef="#ctx0" brushRef="#br0" timeOffset="1501.096">1583 362 6281,'0'-21'4082,"0"13"-608,3 26-1624,21 101-587,-7-39 395,4 72-1658,-17 0 567,-4-93 19,2 1 0,7 31-586,-9-89 36,0 0 0,0 1 0,1-1 0,-1 0 0,1 0 0,-1 0 0,1 0 1,0 0-1,0 0 0,-1 0 0,1-1 0,1 1 0,-1 0 0,0 0 0,0-1 0,1 1 0,0 0-36,1 0 32,0-1 0,0 0 1,0 0-1,0-1 0,-1 1 0,1-1 0,0 1 0,0-1 1,0 0-1,1 0 0,1 0-32,35-3-3,-1-2-1,0-1 1,0-2-1,0-2 1,25-10 3,20-5-1073,-48 17 725</inkml:trace>
  <inkml:trace contextRef="#ctx0" brushRef="#br0" timeOffset="1945.87">2358 256 4601,'-3'-4'989,"2"3"-698,1 0 0,-1 0-1,0 0 1,0 0 0,1 0-1,-1 0 1,0 0 0,1 0-1,-1 0 1,1 0 0,0 0-1,-1-1 1,1 1 0,0 0 0,0 0-1,-1 0 1,1-1 0,0 1-1,0 0 1,1 0 0,-1 0-1,0-1 1,0 1 0,1-1-291,0 8 659,1 0 0,-1 0 1,0 0-1,0 0 0,0 6-659,1 111 1514,-2-50 134,6 35-1648,-1-39 902,-4 37-902,-1-37 605,5 32-605,-2-73 91,-3-15-7,2 1-1,0-1 1,0 0-1,1 0 0,4 10-83,-6-21 23,0 0-1,0 0 0,0-1 0,0 1 1,0 0-1,0 0 0,0-1 0,1 1 1,-1-1-1,1 1 0,-1-1 0,1 0 1,0 1-1,0-1 0,-1 0 0,1 0 1,0 0-1,0 0 0,0-1 0,0 1 1,0 0-1,0-1 0,0 1 0,0-1 1,0 0-1,0 0 0,1 0 0,-1 0 1,0 0-1,0 0 0,0-1 0,0 1 1,1-1-23,11-2 79,0-1-1,-1 0 1,1-2 0,11-5-79,2-1 33,1 0-23,1 2-1,0 1 0,0 1 1,1 1-1,0 2 0,5 1-9,11 3-2794,-9 0 1341</inkml:trace>
  <inkml:trace contextRef="#ctx0" brushRef="#br0" timeOffset="3058.741">4269 615 2857,'1'-2'364,"0"0"1,0 1 0,0-1 0,0 0 0,-1 0-1,1 1 1,-1-1 0,1 0 0,-1 0-1,0 0 1,1 0 0,-1 1 0,0-1 0,0 0-1,-1 0 1,1 0 0,0 0 0,-1 0 0,1 0-1,-1 1 1,1-1 0,-1 0 0,0 0-365,-1-1 325,0 0 0,0 0 1,0 0-1,-1 0 0,1 0 1,-1 1-1,0-1 1,0 1-1,0-1 0,0 1 1,-3-1-326,1 0 162,0 0 1,0 0-1,0 1 0,-1 0 1,1 0-1,-1 0 1,1 1-1,-1 0 1,0 0-1,1 0 1,-1 1-1,0 0 1,0 0-1,1 0 1,-1 1-1,-1 0-162,0 2 30,0 0 0,0 1 0,1 0 0,-1 0 0,1 1 0,0 0 0,0 0 0,0 0 0,1 1 0,-1 0 0,2 0 0,-1 0 0,1 1 0,-4 6-30,2-2 2,0 0-1,1 0 1,0 1-1,1-1 1,0 1-1,1 0 1,0 1-1,1-1 0,0 1-1,1 4 2,1 0-1,0 0 0,1-1 0,1 1 0,0 0 0,5 14-1,-6-26 4,1 0 1,-1 0-1,1 0 1,0 1-1,1-2 0,-1 1 1,1 0-1,0 0 0,0-1 1,0 0-1,1 1 0,-1-1 1,1-1-1,0 1 0,1 0 1,-1-1-1,0 0 0,1 0 1,0 0-1,0-1 0,-1 1 1,2-1-1,-1 0-4,0-1 10,0-1 0,0 1-1,1-1 1,-1 1 0,0-2 0,0 1 0,1 0-1,-1-1 1,0 0 0,0 0 0,0-1-1,0 1 1,0-1 0,0 0 0,0-1-1,-1 1 1,1-1 0,-1 0 0,0 0-1,0 0 1,0 0 0,0-1 0,0 0-1,2-3-9,1-1 14,-1 0 0,0 0 0,0 0-1,-1-1 1,0 0 0,0 0-1,-1 0 1,0-1 0,-1 0 0,0 1-1,0-1 1,-1-4-14,-1-7 26,-1-1 0,-1 1 0,-1 0 0,0 1 0,-2-1 0,-5-15-26,-1-15 101,10 51-98,0 0 0,0 0 0,0 0 0,0 0 0,0 0 0,0 0 0,0 0 0,0 0 0,0 0 0,0 0 0,0 0 0,0 0 0,0 0 0,1 0 0,-1 0 0,0 0 0,0 0 0,0 0 0,0 0 0,0 0 0,0 0 0,0 0 0,0 0 0,0 0 0,0 0 0,0 0 0,0 0 0,0 0 0,0 0 0,1 0 0,-1 0 0,0 0 0,0 0 0,0 0 0,0 0 0,0 0 0,0 0 0,0 0 0,0 0 0,0 0 0,0 0 0,0 0 0,0 0 0,0-1 0,0 1 0,0 0 0,0 0 0,0 0 0,0 0 0,0 0 0,0 0 0,0 0 0,0 0 0,0 0 0,0 0 0,0 0 0,0 0 0,0 0 0,0-1-1,0 1-2,8 9 60,8 11-27,18 33 77,-3 1 0,16 39-110,-46-91-29,0 0 0,0 0 0,0 0 0,0 0 0,1 0 0,-1-1 0,0 1 0,1 0-1,-1-1 1,1 1 0,0-1 0,-1 0 0,1 1 0,0-1 0,0 0 0,0 0 0,0 0 0,0 0-1,0-1 1,0 1 0,0 0 0,2-1 29,-1 0 13,1 0 0,-1 0-1,0 0 1,0 0 0,0-1-1,1 0 1,-1 1 0,0-1 0,0-1-1,0 1 1,0 0 0,0-1 0,-1 1-1,1-1 1,1-1-13,18-15 396</inkml:trace>
  <inkml:trace contextRef="#ctx0" brushRef="#br0" timeOffset="3529.453">4529 711 5105,'19'-95'3210,"-19"93"-3045,1 1 0,-1 0 0,0 0-1,0 0 1,0 0 0,0 0 0,0 0 0,0-1 0,0 1-1,0 0 1,0 0 0,0 0 0,-1 0 0,1 0-1,-1 0 1,1-1 0,0 1 0,-1 0 0,0 0 0,1 0-1,-1 1 1,0-1 0,1 0 0,-1 0 0,0 0 0,0 0-1,0 1 1,1-1 0,-1 0 0,-1 0-165,3 1 2022,-1 0-1915,0 0 158,9 17 179,-5-6-356,2-1-1,-1 1 1,1-1-1,2 2-87,7 11 128,-12-18-72,-1 0 0,0 1 0,0-1 0,0 1 0,0 0 0,-1-1 0,0 1 0,0 0 0,-1 0 0,0 0 0,0 3-56,1 16 173,16 113 320,-13-145-274,-4-7-130,-1-1-1,-1 0 0,-1 1 1,-1-7-89,-2-11 73,1 3-36,2 0 1,1 0-1,1-1 0,2 1 1,1-3-38,-2 28-1,1-1 1,0 0-1,0 1 0,1-1 1,0 1-1,-1-1 1,1 1-1,1-1 1,-1 1-1,1 0 1,-1 0-1,1 1 1,0-1-1,1 0 0,-1 1 1,4-3 0,-4 4-3,0 0 0,0 0 0,0 0 0,1 0 0,-1 0 0,0 1 0,1 0 0,0 0 0,-1 0 0,1 0 0,0 0 1,-1 1-1,1-1 0,0 1 0,-1 0 0,1 0 0,0 1 0,0-1 0,-1 1 0,1 0 0,3 1 3,4 2-4,-1 0-1,1 0 1,-1 1-1,0 1 1,0 0 0,-1 0-1,0 1 1,0 0-1,0 1 1,-1 0 0,0 0-1,-1 1 1,0-1 0,0 2-1,-1-1 1,0 1-1,0 0 1,-1 0 0,-1 1-1,0-1 1,0 1-1,-1 0 1,0 0 0,0 5 4,-1 47-337,-2-44-539,1-1 0,0 1 0,4 15 876,1-15-779</inkml:trace>
  <inkml:trace contextRef="#ctx0" brushRef="#br0" timeOffset="4057.359">5289 43 6129,'10'-17'2313,"-9"14"-1968,0 0 0,1 1 1,-1-1-1,1 1 0,0-1 0,-1 1 1,1-1-1,1 1 0,-1 0-345,-2 2 41,0 0 0,1 0 0,-1-1 0,0 1 0,1 0 0,-1 0 0,0 0 0,1 0 0,-1 0 0,0 0 0,1 0 0,-1 0 0,0 0 0,0 0 1,1 1-1,-1-1 0,0 0 0,1 0 0,-1 0 0,0 0 0,1 0 0,-1 1 0,0-1 0,0 0 0,1 0 0,-1 0 0,0 1 0,0-1 0,0 0 0,1 0 0,-1 1 0,0-1 0,0 0 0,0 0 0,0 1 0,0-1 0,1 0 0,-1 1 0,0-1 0,0 0 0,0 1-41,6 16 416,-6-15-361,10 43 340,-3 1 1,-1-1-1,-3 1 1,-2 38-396,-1-35 563,2-1 1,3 1-1,1-1 0,6 14-563,-2-13 457,-2 0-1,-2 0 1,-2 5-457,1-15 119,-3-28 23,-1-25 53,-2 2-149,0-17 34,0 0-1,-3 1 0,-5-25-79,7 45-1,0 1 0,0-1-1,0 1 1,-1 0 0,-1 0 0,1 0-1,-1 0 1,0 1 0,-1-1-1,1 1 1,-1 0 0,-1 1 0,1-1-1,-1 1 1,0 0 0,-5-4 1,7 7-6,-1 0 0,1 1 1,0-1-1,-1 0 0,1 1 1,0 0-1,-1 0 0,1 1 1,-1-1-1,0 1 0,1 0 1,-1 0-1,1 1 0,-1-1 1,1 1-1,-1 0 0,1 0 0,-1 0 1,1 1-1,0 0 0,0 0 1,-1 0-1,1 0 0,1 0 1,-1 1-1,-1 1 6,-6 4-7,1 0 0,0 1 0,0 0 0,1 0 0,1 1 0,-1 0 0,2 1 0,-6 8 7,7-9 4,1 1-1,1-1 1,-1 1 0,2 0 0,-1-1 0,2 2-1,-1-1 1,2 0 0,-1 1 0,1-1-1,1 3-3,0-7 11,1 1 0,-1-1 0,1 0 0,0 0 0,1 0 0,0 0 0,0 0-1,0 0 1,1-1 0,0 1 0,1-1 0,-1 0 0,1 0 0,0 0 0,1 0-1,-1-1 1,1 1 0,2 1-11,3 0 109,1 1-1,-1-2 1,1 1 0,0-2-1,1 1 1,-1-2 0,1 1-1,0-2 1,0 1-1,0-2 1,1 1 0,-1-2-1,3 0-108,-2 0-455,0-1-1,0 0 0,-1-1 0,11-2 456,-3-1-412,-2-2-1,18-7 413,-35 13-4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26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15 453 6593,'-4'-4'1257,"-7"-6"3470,14 5-2470,10 3-654,591-36 791,-399 29-2252,-149 5-390,27-1-3797,-69 5 2848</inkml:trace>
  <inkml:trace contextRef="#ctx0" brushRef="#br0" timeOffset="337.379">544 428 6361,'-60'7'3073,"59"-7"-2845,0 0-1,0 0 1,0 0 0,0 0-1,0 0 1,0 0-1,0 0 1,0 0 0,0-1-1,0 1 1,0 0 0,0-1-1,1 1 1,-1 0 0,0-1-1,0 1 1,0-1-228,-1 0 2267,1 6-433,-1 18-1664,2-1-1,0 0 0,1 0 1,1 0-1,1 0 1,7 21-170,12 42 1006,9 12-1006,-10-30 391,-11-37-247,-2 0 0,-1 1 0,-2 1 0,0 5-144,-4-30 76,-1-1 1,1 1-1,0-1 0,0 0 1,1 1-1,0-1 0,0 0 1,1 3-77,4-3 1239,0-9-631</inkml:trace>
  <inkml:trace contextRef="#ctx0" brushRef="#br0" timeOffset="1352.678">986 818 3825,'-1'-2'400,"0"0"0,-1 0 0,1 0 0,0 0 0,-1 1 0,0-1 0,1 0 0,-1 1 0,0-1 0,0 1 0,0 0 0,0-1 0,0 1 0,0 0 0,0 0 0,0 0 0,0 1 0,-1-1-400,2 1 87,0 0 0,0 0 1,0 0-1,0 0 0,0 0 0,0 0 0,0 0 0,-1 1 1,1-1-1,0 0 0,0 1 0,0-1 0,0 1 0,0-1 1,0 1-1,1-1 0,-1 1 0,0 0 0,0-1 0,0 1 1,0 0-1,1 0 0,-1 0 0,0 0 0,1-1 0,-1 1 1,1 0-1,-1 0 0,1 0 0,-1 0 0,1 0 0,0 0 0,-1 1 1,1-1-1,0 0 0,0 0 0,0 0 0,0 0 0,0 1-87,-1 7 62,0-1-1,1 1 0,0-1 1,0 1-1,1 0 0,0-1 1,1 1-1,0-1 0,0 0 1,1 2-62,8 18 365,1 0 0,5 9-365,-6-16 313,-1 1 0,0 1-1,2 14-312,-5-7 231,-5-18 185,-2-12-332,0 0-1,-1 0 0,1 0 1,0 0-1,0 0 1,0 0-1,0 0 0,0 0 1,0 0-1,0 0 1,0 0-1,0 0 1,0 0-1,0 0 0,0 0 1,0 0-1,0 0 1,0 0-84,-4-16 117,0 1 0,1-1 0,1 0 0,0-12-117,0 8 40,0-1-18,1 0 0,1 0 0,2-13-22,-1 26 0,0 1 0,0-1 0,1 1 0,-1-1-1,2 1 1,-1 0 0,1 0 0,0 0 0,1 0 0,3-5 0,-5 10-2,0-1-1,0 0 0,0 1 1,1 0-1,-1 0 1,0-1-1,1 2 1,0-1-1,-1 0 0,1 0 1,0 1-1,0-1 1,0 1-1,0 0 1,0 0-1,0 0 0,0 0 1,0 1-1,1-1 1,-1 1-1,0 0 0,0 0 1,1 0-1,-1 0 1,0 1-1,0-1 1,0 1-1,0 0 0,1 0 1,-1 0-1,0 0 1,0 0-1,1 2 3,12 6-20,0 0-1,-1 1 1,-1 1-1,1 0 1,7 9 20,-7-7-5,-9-8 7,0 1-1,1-2 1,-1 1-1,1-1 1,0 0 0,0 0-1,0-1 1,1 0-1,-1-1 1,1 1 0,-1-1-1,1-1 1,0 1-1,0-1 1,0-1 0,0 1-1,0-1 1,0-1-1,0 0 1,-1 0 0,1 0-1,0-1 1,0 0-1,-1-1 1,1 1 0,-1-1-1,0-1 1,0 0-1,0 0 1,0 0-1,0-1-1,0 0 8,0-1 0,0 0 1,-1 0-1,1 0 0,-2-1 0,1 1 0,-1-1 0,0-1 0,0 1 0,-1-1 0,0 0 0,0-1-8,-1 4 7,-2 0 0,1-1-1,-1 1 1,1-1 0,-1 1 0,-1-1 0,1 1 0,-1-1 0,0 0 0,-1 1 0,1-1 0,-1 1 0,0-1 0,0 1 0,-1-1 0,1 1 0,-1 0 0,-1 0 0,1-1-7,1 5-1,1 0 0,-1 0 1,1 0-1,-1 0 1,1 0-1,-1 0 0,0 0 1,0 0-1,1 0 1,-1 0-1,0 0 0,0 1 1,0-1-1,0 0 1,0 0-1,0 1 0,0-1 1,-1 1-1,1-1 1,0 1-1,0 0 0,0-1 1,0 1-1,-1 0 1,1 0-1,0 0 0,0 0 1,-2 0-2,1 1-1,-1-1 0,1 1 0,0 0 1,-1 0-1,1 0 0,0 0 1,0 0-1,0 0 0,0 1 0,0-1 1,0 1-1,-1 0 3,-7 8-14,0 0 1,1 1 0,0 1-1,-3 5 14,0 1-4,1 0-1,0 1 1,2 1-1,0 0 1,1 0-1,0 5 5,4-15 3,2 0 1,-1 0-1,1 1 0,1-1 0,0 1 0,1-1 0,-1 1 0,2-1 0,0 1 0,0-1 0,1 1 0,0-1 0,4 10-3,-4-15-3,1 1 0,-1 0-1,1-1 1,1 1-1,-1-1 1,1 0-1,0 0 1,0-1-1,0 1 1,1-1-1,0 0 1,0 0-1,0 0 1,0-1-1,0 0 1,1 0-1,-1 0 1,1 0-1,0-1 1,0 0-1,0 0 1,0-1-1,0 0 1,1 0-1,-1 0 1,0-1-1,0 0 1,5 0 3,6-1 223,0-1 1,-1-1-1,1 0 0,-1-1 1,0-1-1,0 0 1,0-1-1,-1-1 1,0 0-1,2-2-223,24-18 991</inkml:trace>
  <inkml:trace contextRef="#ctx0" brushRef="#br0" timeOffset="1726.378">1804 962 6049,'29'-48'3025,"-29"47"-2943,0 1 1,0-1-1,0 1 1,1 0-1,-1-1 0,0 1 1,0-1-1,1 1 1,-1 0-1,0-1 0,1 1 1,-1 0-1,1 0 1,-1-1-1,0 1 0,1 0 1,-1 0-1,1-1 1,-1 1-1,0 0 0,1 0 1,-1 0-1,1 0 1,-1 0-1,1 0 0,-1 0 1,1 0-1,-1 0 1,1 0-1,-1 0 0,1 0 1,-1 0-1,0 0 1,1 0-1,-1 0 1,1 0-1,-1 1 0,1-1 1,-1 0-1,0 0 1,1 0-1,-1 1 0,1-1 1,-1 0-1,1 1-82,3 1 742,1-1-375,0 0 0,0-1 0,0 1-1,1-1 1,-1 0 0,0-1 0,0 1 0,0-1-1,0 0 1,3-2-367,51-17 800,-50 17-684,2-2-63,0 1 1,0-1-1,-1-1 0,1 0 1,-1 0-1,4-5-53,-12 10 8,0 0 0,-1-1 0,1 1-1,0-1 1,-1 0 0,0 1 0,1-1 0,-1 0 0,0 0-1,0 1 1,0-1 0,0 0 0,0 0 0,0 0-1,-1-1 1,1 1 0,-1 0 0,1 0 0,-1 0 0,0 0-1,0 0 1,0-1 0,0 1 0,0 0 0,-1 0-1,1 0 1,0 0 0,-1 0 0,0-1 0,1 1 0,-1 0-1,0 0 1,0 1 0,0-1 0,-1 0 0,1 0 0,0 0-1,-2-1-7,1 0 3,-1 0-1,0 0 1,0 0-1,0 0 1,0 0-1,0 1 1,-1-1-1,1 1 1,-1 0-1,0 0 1,0 0-1,-2-1-2,4 3-4,-1-1 0,1 0 0,-1 1 0,0 0 0,1-1 0,-1 1 0,0 0-1,1 0 1,-1 1 0,0-1 0,1 1 0,-1-1 0,0 1 0,1 0 0,-1 0 0,1 0 0,-1 0 0,1 0-1,0 1 1,-1-1 0,1 1 4,-5 3-1,1 0-1,-1 1 0,2 0 0,-1 0 0,0 0 1,1 1-1,1 0 0,-1 0 0,1 0 1,0 1-1,0-1 0,1 1 0,0 0 1,1 0-1,-1 0 0,2 0 0,-1 0 0,1 1 1,0-1-1,1 0 0,0 1 0,0 1 2,1-1 17,0 0 1,0 0-1,1 0 0,0 0 0,0-1 0,1 1 0,0-1 0,1 1 0,0-1 0,0 0 0,0-1 0,1 1 0,1-1 1,-1 0-1,1 0 0,0 0 0,1-1 0,-1 0 0,1 0 0,6 3-17,4 1 169,-1-1 0,1-1 0,0-1 0,1 0-1,0-1 1,0-1 0,0-1 0,11 1-169,34 0 425</inkml:trace>
  <inkml:trace contextRef="#ctx0" brushRef="#br0" timeOffset="2302.09">2582 887 4329,'-95'-44'3145,"88"44"719,3-3-1383,5 5-761,-1-2-319,0 0-481,0 0-136,21 5-216,49 7-136,-17-14-48,4-6 8,10 5 945,4 3-889</inkml:trace>
  <inkml:trace contextRef="#ctx0" brushRef="#br0" timeOffset="3331.565">3316 520 5697,'-10'-1'1266,"-9"2"1617,19 0-2816,-1-1 0,1 0 0,-1 0 0,1 1 0,-1-1 0,1 1-1,0-1 1,-1 0 0,1 1 0,-1-1 0,1 1 0,0-1-1,-1 1 1,1-1 0,0 1 0,-1-1 0,1 1 0,0-1 0,0 1-1,0 0 1,0-1 0,-1 1 0,1-1 0,0 1 0,0 0-1,0-1 1,0 1 0,0-1 0,0 1 0,1 0-67,2 28 539,1-1-1,2 1 1,1-1 0,1 0-539,8 33 425,-5-5 191,-3 1 0,-3 0-1,-1 45-615,-3-31 1102,-8-118 947,0 10-1844,-25-250 85,29 228-299,2-1 0,3 0 1,8-45 8,-7 87-13,0-1 0,2 1 0,0 0 1,1 0-1,1 1 0,0-1 0,2 2 0,5-10 13,-8 16-10,1 1-1,0 0 1,0 0-1,1 0 1,0 1-1,1 0 1,0 1-1,0 0 1,0 0-1,1 1 1,0 0-1,0 1 1,1 0 0,0 0 10,-6 4-9,-1-1 1,0 1-1,0 0 1,1 0-1,-1 0 1,0 0-1,1 1 1,-1 0-1,1 0 1,-1 0-1,1 0 1,-1 1 0,0 0-1,1 0 1,-1 0-1,0 0 1,1 1-1,-1-1 1,0 1-1,0 0 1,0 1-1,-1-1 1,3 2 8,0 1-14,-1 1 0,0-1 1,0 1-1,-1 0 0,1 0 0,-1 0 0,-1 0 0,1 1 1,-1-1-1,0 1 0,-1 0 0,0 0 0,0 0 0,0 1 14,1 5-12,-1 1 0,-1-1 0,0 1 0,-1-1 0,0 1 0,-1-1 0,-1 1 0,0-1 0,0 0 0,-2 1 0,-2 5 12,-7 18-12,-3 0 0,-1-1 0,-6 8 12,2-7 2,-1 0 0,-23 29-2,34-52 8,-1 0 0,0-1 1,-1-1-1,0 0 0,-1 0 0,0-1 1,-1-1-1,-3 1-8,17-10 4,0 0 0,0-1 0,1 1 0,-1-1 0,0 1 0,0-1 0,0 0 0,0 1 1,0-1-1,0 0 0,0 0 0,0 1 0,0-1 0,-1 0 0,1 0 0,0 0 0,0 0 0,0-1 0,0 1 0,0 0 1,0 0-1,0-1 0,0 1 0,0 0 0,0-1 0,0 1 0,1-1 0,-1 1 0,0-1 0,0 0 0,0 1 0,0-1 1,1 0-1,-1 1 0,0-1 0,1 0 0,-1 0 0,0 0 0,1 0 0,-1 0 0,1 0 0,0 0-4,-1-1 2,0 0-1,1 0 1,-1 0-1,1 0 1,-1 0-1,1 0 1,0 0-1,0 0 1,0 0-1,0 0 1,0 0-1,1 0 1,-1 0-1,1 0 0,-1 0 1,1 0-1,0 0 1,0 0-1,-1 1 1,1-1-1,0 0 1,1 0-2,-1 1-5,1-1 0,-1 1 0,1-1 0,0 1 1,0-1-1,0 1 0,0 0 0,0 0 0,0 0 0,0 0 0,0 0 1,0 1-1,0-1 0,1 0 0,-1 1 0,0 0 0,0-1 0,1 1 1,-1 0-1,0 0 0,1 1 0,-1-1 0,0 0 0,0 1 0,2 0 5,7 2-16,-1 0 0,1 1 0,-1 0 0,8 4 16,8 6-10,0 1-1,-1 1 1,-2 1-1,1 1 0,3 6 11,18 18 45,38 47-45,-79-84 150,0 0-1,1-1 0,-1 1 0,1-1 1,0 0-1,1-1 0,-1 1 0,0-1 1,1 0-1,0 0 0,0-1 0,1 1-149,16-1 953</inkml:trace>
  <inkml:trace contextRef="#ctx0" brushRef="#br0" timeOffset="3764.479">3916 947 5769,'14'-37'1012,"-9"25"-158,0 0 0,-1-1 0,0 1 0,0-5-854,-4 17 98,0 0 0,0 1 1,0-1-1,0 1 0,1-1 1,-1 1-1,0-1 0,0 1 1,0-1-1,1 0 0,-1 1 0,0-1 1,0 0-1,1 1 0,-1-1 1,0 0-1,1 1 0,-1-1 1,1 0-1,-1 1 0,0-1 1,1 0-1,-1 0 0,1 0 0,-1 1 1,0-1-1,1 0 0,-1 0 1,1 0-1,-1 0 0,1 0 1,-1 0-1,1 0 0,-1 0 0,1 0 1,-1 0-1,1 0 0,-1 0 1,1 0-99,28-1 1224,-20 0-1242,4 1 123,19-1 748,31-6-853,-54 6 80,1-1-1,-1 0 1,0-1-1,0 0 0,0 0 1,-1-1-1,1 0 1,-1-1-1,4-2-79,-11 7 2,4-4 70,0 0 0,0 1 0,-1-1 0,1-1 0,-1 1 0,3-5-72,-6 8 29,0-1 1,0 0-1,0 0 1,0 1-1,-1-1 1,1 0-1,-1 0 1,1 0-1,-1 0 1,0 0-1,0 0 1,0 0-1,0 1 1,0-1-1,0 0 1,0 0-1,-1 0 1,1 0-1,-1 0 1,1 0-1,-1 0 1,0 1 0,0-1-30,-3-8 69,0 0 1,-1 0 0,-1 0 0,0 1 0,0 0 0,-1 1 0,0-1-1,0 1 1,-1 0 0,-1 0-70,7 6 5,-1-1 0,0 1 0,0 0 0,0 1 0,0-1 0,-1 0 0,1 1 0,0 0 0,-1 0 0,1 0 0,-1 0 0,1 0 0,-1 1 0,1-1 0,-1 1 0,1 0 0,-1 0 0,1 0 0,-1 1 0,0-1 0,1 1 0,-1 0 0,1 0 0,0 0 0,-1 1 0,1-1 0,0 1 0,0-1 0,0 1 0,0 0 0,0 0 0,-1 2-5,-7 5-2,0 1 0,2 1 0,-1-1 0,1 1-1,1 1 1,0 0 0,0 0 0,1 0-1,1 1 1,-2 6 2,1-4 11,2 0-1,0 1 1,1 0 0,0-1-1,2 2 1,0-1-1,0 0 1,2 17-11,0-28 19,0 0 0,1 0 0,-1 0 0,1 0 0,1 0 0,-1 0 0,1 0 0,0 0 0,0-1 0,0 1 0,0-1 0,1 1 0,0-1 0,0 0 0,2 3-19,0-3 30,0 0 1,-1 0-1,1-1 0,1 1 0,-1-1 0,0 0 0,1-1 0,0 1 0,-1-1 0,1 0 0,0-1 0,0 1 0,3-1-30,32 4 871,1-2 1,0-1-1,1-3 0,25-4-871,31-1 1308</inkml:trace>
  <inkml:trace contextRef="#ctx0" brushRef="#br0" timeOffset="4607.166">4945 568 3545,'1'-1'353,"-1"0"0,0-1 0,1 1 0,-1-1 0,0 1 0,1-1 0,-1 1 0,0-1 0,0 1 0,0-1 0,-1 1 0,1-1 1,0 1-1,-1-1 0,1 1 0,0-1 0,-1 1 0,0-1 0,1 1 0,-1 0 0,0-1 0,0 1 0,0 0 0,0 0-353,0-1 210,-1 1 0,0 0 0,1 0-1,-1 0 1,0 1 0,0-1 0,1 0 0,-1 1-1,0-1 1,0 1 0,0 0 0,0-1-1,0 1 1,0 0 0,0 0 0,-1 0-210,-7 1 250,0 1 1,-1 0-1,1 0 0,0 1 1,0 0-1,-4 3-250,-8 2 142,-1 2 1,2 0-1,-1 1 1,2 2-1,0 0 1,0 1-1,0 2-142,14-10 5,1 0 0,0 0 0,0 1 0,1-1-1,0 1 1,0 0 0,0 1 0,-1 5-5,4-10 0,0 0 0,0 0 0,0 0 1,0 0-1,1 0 0,0 1 0,-1-1 1,1 0-1,1 0 0,-1 0 0,0 1 0,1-2 0,-1-1 0,1 1 0,-1 0 0,1-1-1,0 1 1,-1-1 0,1 1 0,0-1 0,0 1 0,0-1-1,0 0 1,1 1 0,-1-1 0,0 0 0,1 0 0,-1 0-1,0 0 1,1 0 0,-1 0 0,2 0 0,11 5 10,1-2 1,-1 0-1,1 0 1,0-1-1,0-1 1,0-1-1,1 0 1,-1-1 0,6-1-11,38 3 14,-45-1-9,0 0 0,1 2-1,-1 0 1,0 0 0,0 1 0,8 4-5,-19-7-2,0 1 1,1-1 0,-1 1-1,0-1 1,0 1 0,0 0-1,0 0 1,0 1 0,0-1 0,-1 1-1,1-1 1,-1 1 0,1 0-1,-1 0 1,0 0 0,0 0-1,-1 0 1,1 0 0,0 1 0,-1-1-1,0 0 1,0 1 0,0 0-1,0-1 1,-1 1 0,1-1-1,-1 1 1,0 1 1,-1 0 1,0 1-1,0-1 0,-1 1 1,0-1-1,0 1 0,0-1 1,-1 0-1,0 0 0,0 0 1,0 0-1,0-1 0,-4 4 0,-1 2 19,-1 0-1,-1-1 0,1 0 0,-1-1 0,-2 1-18,2-3 26,0 0 1,-1-1-1,0 0 1,0-1 0,0 0-1,-1-1 1,1 0-1,-1-1 1,1 0-1,-12 0-26,7-1-147,0-1 1,0 0-1,1-1 0,-1-1 1,0 0-1,1-1 0,-14-5 147,25 6 827,8 0-476</inkml:trace>
  <inkml:trace contextRef="#ctx0" brushRef="#br0" timeOffset="5038.958">5394 631 6705,'-4'-2'541,"1"0"-1,-1 0 0,0 0 0,0 0 0,0 1 0,-1-1 0,1 1 0,0 0 0,-1 0 0,1 1 0,0-1 0,-4 1-540,2 0 284,0 1-1,0 0 0,1 0 0,-1 0 0,0 0 0,0 1 1,1 0-1,-1 0 0,0 1-283,-1 1 63,1-1-1,0 1 1,0 0 0,0 1-1,0-1 1,0 1-1,1 0 1,0 1 0,0-1-1,1 1 1,-1 0-1,1 0 1,0 1 0,1-1-1,-2 5-62,1 0 9,1 0 0,0 0 0,0 0 1,1 0-1,1 1 0,0-1 0,0 1 0,1-1 0,1 0 0,0 1 0,0-1 0,2 4-9,-2-8 7,1-1 0,0 1 0,0-1 0,1 1 0,0-1 0,0 0 1,0 0-1,1 0 0,0-1 0,0 1 0,0-1 0,1 0 0,-1 0 0,1-1 0,1 1 0,-1-1 0,0 0 0,1-1 0,0 1 1,0-1-1,4 2-7,-2-2 16,1-1 1,-1 1 0,1-1-1,0-1 1,0 1-1,0-2 1,0 1 0,0-1-1,0 0 1,0-1 0,0 0-1,0-1 1,0 0 0,-1 0-1,1-1 1,-1 0 0,8-3-17,-11 3 26,1 0 0,-1 0 0,0 0 1,0-1-1,0 0 0,0 0 1,-1 0-1,1 0 0,-1-1 1,0 1-1,-1-1 0,1 0 1,-1 0-1,0-1 0,0 1 0,-1-1 1,1 1-1,-1-1 0,0 0 1,-1 0-1,0 0 0,0 0 1,0 0-1,0 0 0,-1 0 0,0-2-26,-1-6 102,0-1 0,-1 1 0,0-1 0,-2 1 0,1 0 0,-2 0 0,0 0-1,0 1 1,-1 0 0,-7-10-102,9 16 11,-1-1 0,0 1 0,-1 1 0,1-1 0,-1 1 0,-1 0 0,1 0 0,-1 0 0,0 1 0,0 0 0,-1 1 0,1 0 0,-1 0 0,0 0 0,0 1 0,-1 0 0,1 1 0,-4-1-11,2 1-68,0 1 1,0 0 0,-1 0-1,-9 1 68,17 0 75,1 0-1,-1 0 1,0 1-1,1-1 1,-1 1 0,0 0-1,1-1 1,-1 1-1,1 0 1,0 1-1,-1-1 1,1 0 0,0 1-1,0-1 1,-1 1-1,1 0 1,0 0-1,1-1 1,-1 1-1,0 1 1,-1 0-75,2 0 65,0-1 0,1 0 0,-1 1 0,0-1 0,1 0 0,-1 1 0,1-1 0,0 1 0,0-1 0,0 1-65</inkml:trace>
  <inkml:trace contextRef="#ctx0" brushRef="#br0" timeOffset="5598.951">5790 195 8514,'0'0'14,"-12"-29"3981,11 28-3932,1 1 0,0-1 0,0 1 1,0-1-1,0 1 0,-1-1 0,1 1 0,0-1 0,-1 1 1,1-1-1,0 1 0,-1 0 0,1-1 0,0 1 0,-1-1 1,1 1-1,-1 0 0,1-1 0,-1 1 0,1 0 0,0 0 1,-1-1-1,1 1 0,-1 0 0,0 0 0,1 0 0,-1 0 1,1 0-1,-1 0 0,1 0 0,-1 0 0,1 0 0,-1 0 1,1 0-1,-1 0 0,1 0 0,-1 0 0,1 0 0,-1 0 1,1 1-1,-1-1 0,1 0 0,-1 0 0,1 1 0,-1-1 1,1 0-1,-1 0 0,1 1 0,-1-1 0,1 1 0,0-1 1,-1 0-1,1 1 0,0-1 0,-1 1 0,1-1 0,0 1-63,-2 3 33,0 0 0,1 0-1,-1 0 1,1 0 0,0 0-1,0 0 1,0 0-1,1 0 1,-1 1 0,1-1-1,0 0 1,1 1-33,6 57 192,-6-56-153,26 181 729,23 133-23,-41-273-569,2-1 1,3 0-1,10 25-176,-22-68-131,-1 0 0,1 0 0,-1 0 0,1 0 0,0 0 0,0-1 0,0 1 0,1 0 131,3 2-440</inkml:trace>
  <inkml:trace contextRef="#ctx0" brushRef="#br0" timeOffset="6270.224">6152 609 8066,'-33'-45'3264,"33"44"-3106,0 0-1,-1 1 0,1-1 1,0 0-1,-1 1 0,1-1 1,-1 1-1,1-1 1,-1 1-1,1-1 0,-1 1 1,1-1-1,-1 1 0,1 0 1,-1-1-1,0 1 0,1 0 1,-1-1-1,0 1 0,1 0 1,-1 0-1,0-1 0,1 1 1,-1 0-1,0 0 0,0 0-157,1 0 61,-1 1-1,1-1 0,-1 0 0,1 1 0,0-1 1,-1 0-1,1 1 0,0-1 0,-1 1 1,1-1-1,0 1 0,0-1 0,-1 1 0,1-1 1,0 1-1,0-1 0,0 1 0,0-1 1,0 1-1,-1-1 0,1 1 0,0-1-60,-4 50 258,1-1-1,3 0 0,2 1 1,6 39-258,-7-85 18,0 0 0,0 1 0,1-1 0,-1 0-1,1 0 1,0 0 0,0 0 0,0 0 0,0-1 0,1 1 0,-1 0 0,1-1 0,0 0 0,0 0 0,1 0 0,-1 0 0,1 0 0,-1 0 0,1-1-1,0 0 1,0 0 0,0 0 0,0 0 0,0-1 0,0 1 0,0-1 0,1 0 0,-1-1 0,0 1 0,5 0-18,-1-1 22,0 1 0,0-1 0,-1-1 0,1 1 0,0-1 0,0-1 0,0 1 1,-1-1-1,1-1 0,-1 1 0,1-1 0,-1-1 0,0 1 0,0-1 0,0 0 0,-1-1 0,2-1-22,-2 0 16,-1 1 0,-1-1 0,1 0 0,-1-1 0,0 1 0,0-1 0,-1 1 0,0-1 0,0 0 0,0-1 0,-1 1 0,0 0 0,-1 0 0,1-8-16,1-14 34,-1-1 0,-2 1 1,-2-8-35,1 0 17,0-43 185,1 126-218,6 33 16,-4-62 5,0-1 0,2 0 0,0 0 0,0 0 0,2-1 0,5 11-5,-7-18-63,0-1-1,1-1 0,0 1 0,0-1 1,1 0-1,0 0 0,0 0 0,0-1 1,1 0-1,-1 0 0,1-1 0,0 0 1,1 0-1,-1 0 0,5 0 64,24 4-409</inkml:trace>
  <inkml:trace contextRef="#ctx0" brushRef="#br0" timeOffset="6650.862">6805 190 10274,'-7'-9'1650,"1"2"-130,0-1 0,1 0 1,0 0-1,-3-6-1520,20 57 455,-2 0 0,0 13-455,0-4 92,29 192 116,-18-98-411,11 19 203,-20-130-1998,-7-27 1299</inkml:trace>
  <inkml:trace contextRef="#ctx0" brushRef="#br0" timeOffset="7010.158">6669 552 9890,'-15'-6'4521,"5"3"-2553,10 5-527,-1-2-193,10-2-712,8 4-152,22-1-144,7-2-56,21-3-80,3-6 16,-9-1-488,4 2-192,-21 5-1984,-3 7 1623</inkml:trace>
  <inkml:trace contextRef="#ctx0" brushRef="#br0" timeOffset="7381.736">7162 489 8298,'100'-38'3801,"-100"42"-1745,4 12-984,-1 3-8,3 19-415,-2 7-137,-7 5-224,4 4-96,-1-1-112,3-4-16,6-4-16,3-3 8,-5-14-8,1-8-224,4-4-496,-4-9-2817,5-4 2385</inkml:trace>
  <inkml:trace contextRef="#ctx0" brushRef="#br0" timeOffset="7382.736">7330 107 12363,'-9'-35'4969,"-3"10"-3545,4 2-240,1 8-752,6 7-216,11 15-16,6 7 1761,23 12-1409</inkml:trace>
  <inkml:trace contextRef="#ctx0" brushRef="#br0" timeOffset="8042.75">7781 578 4985,'0'0'38,"3"-8"878,0 0 0,0 1 0,-1-2 1,0 1-1,0 0 0,-1-1-916,-1 8 121,0 0 1,0-1-1,0 1 1,0-1-1,0 1 1,0 0-1,-1-1 1,1 1-1,0 0 1,-1-1-1,1 1 1,-1 0 0,1 0-1,-1-1 1,0 1-1,1 0 1,-1 0-1,0 0 1,0 0-1,0 0 1,0 0-1,0 0 1,0 0-1,0 0 1,0 0 0,0 1-1,-1-1 1,1 0-1,0 1 1,0-1-1,-1 1 1,1-1-1,0 1 1,-1 0-1,1-1 1,0 1-1,-1 0 1,1 0-1,0 0 1,-1 0 0,1 0-1,-1 1 1,1-1-122,-7 0 236,1 1 0,-1 0 1,0 0-1,1 1 0,-1 0 1,-4 2-237,6-1 85,0-1 0,-1 1 0,1 1 0,1-1 1,-1 1-1,0 0 0,1 1 0,0-1 0,0 1 0,0 0 1,1 0-1,-1 1-85,-1 2 36,1 1 1,0-1 0,1 1 0,0 0 0,0 1-1,0-1 1,2 1 0,-1 0-37,-2 9 9,1 0 0,1 0 0,0 0 0,2 0-1,0 0 1,1 1 0,2 1-9,-2-14 5,1-1 0,1 1 0,-1-1 0,1 1 0,0-1 0,1 1 0,0-1 0,0 0 0,0 0 0,1 1-5,-1-4 8,0 1 0,0 0-1,1-1 1,-1 0 0,1 0 0,-1 0 0,1 0 0,0-1-1,0 1 1,0-1 0,0 0 0,1 0 0,-1 0 0,0-1-1,4 1-7,5 1 25,-1-1 0,1 0-1,0-1 1,0-1 0,0 0 0,-1-1-1,1 0 1,0-1 0,0 0 0,0-1-25,-3 1 16,0-1 1,0-1 0,0 0 0,0 0 0,-1-1 0,0 0-1,0 0 1,0-1 0,0 0 0,-1-1 0,0 0 0,3-4-17,-7 6 12,0-1 0,-1 0 0,1 0-1,-1 0 1,0 0 0,-1-1 0,1 1 0,-1-1 0,-1 0 0,1 0 0,-1 1 0,0-1 0,-1 0 0,0 0 0,0 0-1,0 0 1,-2-6-12,0-4 19,-1 0-1,0 0 0,-2 0 0,0 1 1,-1 0-1,-4-9-18,5 16 0,0 0 0,0 0 0,-1 1 0,0-1 1,0 1-1,-1 0 0,0 1 0,-1 0 0,0 0 0,0 0 0,0 1 0,-1 0 1,-1 0-1,5 3-60,-1 0 0,1 1 0,-1-1 0,0 1 1,0 0-1,0 1 0,0-1 0,-1 1 0,1 1 1,0-1-1,0 1 0,-1 0 0,1 0 1,0 1-1,0 0 0,0 0 0,-1 0 0,1 1 1,0 0-1,1 0 0,-1 0 0,-2 2 60,5-2-146,0 0 0,0-1 0,0 2 0,0-1 1,0 0-1,0 1 0,-2 2 146,-10 23-636</inkml:trace>
  <inkml:trace contextRef="#ctx0" brushRef="#br0" timeOffset="8586.337">8067 538 8498,'18'-65'3231,"-17"55"-1865,-2 11-634,-3 9-43,2 15-315,1 0-1,1 0 0,1 0 0,1 0 0,1 0 0,6 20-373,10 30 1653,17 41-1653,-36-115 32,6 12 108,-6-12-126,0-1-1,0 0 1,0 1 0,1-1 0,-1 0 0,0 1-1,0-1 1,0 0 0,0 0 0,1 1 0,-1-1 0,0 0-1,0 0 1,0 0 0,1 1 0,-1-1 0,0 0 0,0 0-1,1 0 1,-1 0 0,0 1 0,1-1 0,-1 0-1,0 0 1,0 0 0,1 0 0,-1 0 0,0 0 0,1 0-1,-1 0 1,0 0 0,1 0 0,-1 0 0,0 0 0,1 0-1,-1 0 1,0 0 0,0 0 0,1 0-14,0-15 664,12-151-405,-10 125-236,2-1 0,2 0-23,-5 31 0,1-1-1,0 1 1,1 0-1,0 0 1,1 0 0,0 0-1,1 1 1,0 0-1,4-5 1,-7 11-3,0 1-1,0-1 1,1 1 0,0 0-1,-1 1 1,1-1-1,0 1 1,0-1-1,0 1 1,0 0-1,1 1 1,-1-1 0,1 1-1,-1 0 1,1 0-1,-1 0 1,1 1-1,2-1 4,-3 1-6,0 0 0,0 0-1,0 1 1,0-1-1,-1 1 1,1 0-1,0 0 1,-1 0-1,1 0 1,0 1-1,-1 0 1,0-1-1,1 1 1,-1 0-1,0 1 1,0-1 0,0 1-1,0-1 1,-1 1-1,1 0 1,-1 0-1,3 3 7,-1 2-7,1 0 0,-1 1-1,0 0 1,-1 0 0,0 0-1,0 0 1,-1 1-1,0 1 8,3 22-7,-1 26 7,-3-38 6,0 1 0,2-1 0,0 0 0,2 0 0,2 6-6,-4-18 19,0 0 1,1-1-1,0 0 0,0 0 0,1 0 0,0 0 1,1 0-1,0-1 0,0 0 0,0-1 0,1 1 1,0-1-1,0 0 0,1-1 0,0 0 0,0 0 0,0 0 1,2 0-20,52 19 86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38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94 360 3953,'33'-18'2019,"-32"18"-1980,-1 0 1,0 0-1,0 0 1,0 0-1,0-1 1,0 1-1,0 0 1,0 0-1,1 0 1,-1 0-1,0 0 1,0 0-1,0 0 1,0-1-1,0 1 1,0 0-1,0 0 1,0 0-1,0 0 1,0 0-1,0-1 1,0 1-1,0 0 1,0 0-1,0 0 1,0 0-1,0 0 1,0-1-1,0 1 1,0 0-1,0 0 1,0 0-1,0 0 1,0 0-1,0-1 1,0 1-1,0 0 1,-1 0-1,1 0 1,0 0-1,0 0 1,0 0-1,0 0 1,0 0-1,0-1 1,0 1-1,-1 0 1,1 0-1,0 0 1,0 0-1,0 0 1,0 0-1,0 0 1,0 0-1,-1 0 1,1 0-1,0 0-39,-24-3 3421,23 4-3348,-1-1 0,1 1 0,-1-1 0,1 1 0,0-1 0,-1 1 0,1 0 0,0 0 0,-1-1 0,1 1 0,0 0 0,0 0-1,0 0 1,0 1 0,0-1 0,0 0 0,0 0 0,0 0 0,0 2-73,-17 31 241,13-24-168,2-4-69,1 1 1,0 0-1,0 0 0,0 0 0,1 0 0,0 0 0,1 0 1,-1 0-1,1 0 0,1 1 0,-1-1 0,1 0 0,1 0 1,-1 0-1,1 0 0,0 0 0,3 5-4,-3-7 3,0-1 0,0 0 0,1 0-1,-1 0 1,1 0 0,0 0 0,0 0-1,0-1 1,1 1 0,-1-1 0,1 0 0,2 1-3,-4-2 8,1 0 1,1-1 0,-1 0-1,0 1 1,0-1 0,0 0 0,1 0-1,-1-1 1,0 1 0,1-1 0,-1 0-1,0 0 1,1 0 0,-1 0-1,1 0 1,-1-1 0,0 1 0,2-2-9,0 1 35,0 0 1,1-1 0,-1 0 0,0 0-1,-1-1 1,1 1 0,0-1-1,-1 0 1,1-1 0,-1 1 0,0-1-1,0 1 1,0-1 0,-1 0 0,0-1-1,1 1 1,-1-1 0,-1 1-1,1-1 1,-1 0 0,1 0 0,-1 0-1,-1 0 1,1 0 0,-1-1 0,0 1-1,0 0 1,-1-1 0,1-4-36,-1 7 55,1-1 0,-1 1 0,0-1 0,0 0 1,-1 1-1,1-1 0,-1 1 0,1-1 0,-1 1 0,0-1 1,0 1-1,-1 0 0,1-1 0,-1 1 0,0 0 1,0 0-1,0 0 0,0 0 0,-2-2-55,-2-2 108,1 1 0,-2 0-1,1 0 1,0 0 0,-1 1 0,0 0-1,-1 0 1,-1 0-108,6 3 27,0 1 1,-1-1-1,1 1 0,-1 0 0,1 0 0,-1 0 0,0 1 1,0-1-1,1 1 0,-1 0 0,0 0 0,1 0 0,-1 0 1,0 1-1,0-1 0,1 1 0,-1 0 0,1 0 0,-1 1 1,0 0-28,-4 1 9,0 2 0,0-1 0,0 1 0,1 0 1,0 1-1,0 0 0,-2 3-9,5-6 1,1 1 0,0-1 0,0 1-1,1 0 1,-1 0 0,1 0 0,0 0 0,0 0 0,0 0 0,0 1 0,1-1-1,0 1 1,0-1 0,0 1 0,0 0-1,0 7-1,1 0 0,0-1 0,1 1 0,0 0 0,0 0 1,3 7 0,-3-15-2,1 0 1,-1 0 0,1-1-1,-1 1 1,1-1 0,0 1 0,0-1-1,1 0 1,-1 1 0,1-1 0,-1 0-1,1-1 1,0 1 0,0-1 0,0 1-1,1-1 1,-1 0 0,0 0 0,1 0-1,-1 0 1,3 0 1,0 0 3,0 0 0,0 0 1,-1 0-1,1-1 0,0 0 0,1 0 0,-1-1 1,0 1-1,0-1 0,0-1 0,0 1 1,0-1-1,0 0 0,0-1 0,0 1 0,0-1 1,-1 0-1,1-1 0,0 1 0,-1-1 0,0 0 1,0 0-1,0-1 0,0 0 0,0 0 0,-1 0 1,1 0-1,-1-1 0,0 1 0,-1-1 0,1 0 1,0-2-4,0 1 11,1 0 1,-2-1-1,1 0 1,-1 0 0,0 0-1,0 0 1,-1 0 0,0-1-1,1-4-11,-3 9 6,1-1 1,-1 1-1,0 0 0,0-1 0,0 1 1,0 0-1,-1-1 0,0 1 0,1 0 1,-1 0-1,0-1 0,-1 1 0,1 0 1,0 0-1,-1 0 0,0 0 0,0 1 1,0-1-1,0 0 0,0 1 0,0-1 0,-1 1 1,0-1-7,-1 0 7,0 1 0,0-1 0,-1 1 0,1 0 0,-1 0 0,1 1 1,-1-1-1,1 1 0,-1 0 0,0 0 0,0 1 0,1 0 0,-1-1 0,0 1 1,0 1-1,0-1 0,-3 2-7,-1-1 8,0 1-1,1 0 1,-1 0 0,1 1 0,-1 1-1,1-1 1,0 1 0,1 0-1,-4 3-7,9-5 0,0 0 0,-1 0 0,1 1-1,0-1 1,0 0 0,1 1-1,-1 0 1,0-1 0,1 1-1,0 0 1,-1 0 0,1 0-1,0 0 1,1 0 0,-1 0-1,0 0 1,1 0 0,0 0 0,0 0-1,0 1 1,0-1 0,0 0-1,0 0 1,1 0 0,0 0-1,0 0 1,0 0 0,0 0-1,0 0 1,0 0 0,1-1-1,0 2 1,-1-1 0,1 1 0,0-1 0,-1 0 0,2 1 0,-1-1 0,0 0 0,1 0 0,-1-1 0,1 1 0,0 0 0,0-1 0,0 0-1,0 0 1,0 0 0,0 0 0,1 0 0,-1 0 0,1-1 0,-1 0 0,1 0 0,0 0 0,-1 0 0,1 0 0,0-1-1,0 1 1,2-1 0,-1-1 7,1-1 0,-1 1-1,0-1 1,1 0-1,-1 0 1,0 0-1,0-1 1,0 0-1,-1 0 1,1 0-1,-1-1 1,0 1-1,0-1 1,0 0 0,0 0-1,0-1 1,-1 1-1,0-1 1,1-1-7,-2 4 9,-1-1 0,1 0 0,-1 0 0,0 0-1,0 0 1,0 0 0,0-1 0,0 1 0,-1 0 0,1 0 0,-1-1 0,0 1 0,0 0 0,0 0 0,0-1 0,-1 1 0,1 0 0,-1 0 0,0-1 0,0 1 0,0 0 0,0 0 0,-1 0 0,1 0 0,-1 0 0,0 1 0,0-1 0,0 0 0,0 1 0,0-1 0,0 1 0,-1 0 0,0-1-9,1 2 2,-1-1 0,1 1 0,-1-1 0,1 1 0,-1 0 0,1 0 0,-1 0 0,0 1 0,1-1 0,-1 1 0,0-1 0,0 1 1,1 0-1,-1 0 0,0 0 0,0 0 0,1 1 0,-1-1 0,0 1 0,1-1 0,-1 1 0,0 0 0,1 0 0,-1 0 0,1 1 1,-1-1-1,1 0 0,0 1 0,0 0 0,0-1 0,-1 1 0,2 0 0,-1 0 0,0 0 0,0 1 0,1-1 0,-1 0 0,1 1 1,-1-1-1,1 1 0,0-1 0,0 1 0,0 0-2,0 0-2,1 1 1,0 0 0,-1-1-1,1 1 1,0-1 0,1 1-1,-1-1 1,0 1-1,1-1 1,0 1 0,0-1-1,0 1 1,0-1-1,1 0 1,-1 1 0,1-1-1,0 0 1,1 1 1,-2-2 2,0-1-1,1 1 1,-1-1 0,1 0-1,-1 0 1,1 1 0,-1-1-1,1 0 1,0 0 0,-1-1 0,1 1-1,0 0 1,0 0 0,-1-1-1,1 1 1,0-1 0,0 0 0,0 0-1,0 1 1,0-1 0,0 0-1,0-1 1,0 1 0,-1 0-1,1 0 1,0-1 0,0 1 0,0-1-1,0 0 1,-1 1 0,1-1-1,0 0 1,-1 0 0,1 0 0,0 0-2,1-1 18,-1 0 0,1 0 0,0 0 0,-1-1 0,1 1 0,-1-1 0,0 1 0,0-1 0,0 0 0,0 0 0,0 0 0,0 0 0,-1 0 0,0 0 0,1 0 0,-1 0 0,0-1 0,-1 1 0,1 0 0,-1-1 0,1 1 0,-1-1 0,0 1 0,0-1-18,-1 3 12,1 0 0,0 0 0,-1 0 1,1 0-1,0 1 0,-1-1 0,1 0 1,-1 1-1,0-1 0,1 0 0,-1 1 1,1-1-1,-1 0 0,0 1 0,0-1 1,1 1-1,-1 0 0,0-1 0,0 1 1,0-1-1,1 1 0,-1 0 0,0 0 1,0-1-1,0 1 0,0 0 1,0 0-1,1 0 0,-1 0 0,0 0 1,-1 0-13,-29 5 89,27-4-84,-2 0 15,1 1 0,-1-1 0,0 1 0,1 1 0,-1-1 0,1 1 0,0 0 0,0 0 0,0 0 0,0 0 0,0 2-20,5-5 22,0 0-1,-1 0 0,1 0 0,0 0 0,0 0 0,0 0 0,0 0 0,0 0 0,0 0 0,0 1 0,-1-1 0,1 0 0,0 0 0,0 0 0,0 0 0,0 0 0,0 0 0,0 0 0,0 1 0,0-1 0,0 0 0,0 0 0,0 0 1,0 0-1,0 0 0,0 0 0,0 1 0,0-1 0,0 0 0,0 0 0,0 0 0,0 0 0,0 0 0,0 1 0,0-1 0,0 0 0,0 0 0,0 0 0,0 0 0,0 0 0,0 0 0,0 1 0,0-1 0,0 0 0,0 0 1,0 0-1,1 0 0,-1 0 0,0 0 0,0 0 0,0 0 0,0 1 0,0-1 0,0 0 0,0 0 0,1 0-21,8 1 1903,18-6-569</inkml:trace>
  <inkml:trace contextRef="#ctx0" brushRef="#br0" timeOffset="959.51">1395 96 2801,'106'42'1487,"-102"-41"-1285,-1 1 1,1-1-1,-1 1 1,1-1 0,-1 1-1,0 1 1,0-1 0,0 0-1,0 1 1,1 1-203,9 5 1308,24 9 2563,-38-18-3643,1-1-1,-1 1 1,0-1-1,0 1 1,1-1 0,-1 0-1,0 0 1,1 1-1,-1-1 1,1 0-1,-1 0 1,1 0 0,-1 0-1,1 1 1,-1-1-1,1 0 1,0 0-1,-1-1-227,-14-26 366,3 14-226,1 1 0,-2 1 0,0 0 0,0 1 0,-1 0 0,0 1 0,-1 0 0,0 1-1,-1 1 1,-10-4-140,18 9 30,0 0 0,-1 1 1,1 0-1,-1 0 0,1 1 0,-1 0 0,0 0 0,0 1 0,1 1 0,-1-1 0,0 1 0,1 1 0,-1-1 0,1 1 0,-1 1 0,1 0 0,0 0 0,0 1 1,0-1-1,1 2 0,-1-1 0,1 1 0,0 0 0,-6 6-30,1 0 1,0 1 0,1 1 1,1 0-1,-1 0 0,2 1 0,0 0 1,1 1-1,0 0 0,1 0 1,1 0-1,0 1 0,1 0 0,1 0 1,1 1-1,0-1 0,1 1 0,1 0 1,0-1-1,1 1 0,2 11-1,0-5 1,2 1-1,0-1 0,2 0 1,0 0-1,2-1 0,0 0 1,1 0-1,2-1 0,0 0 1,4 5-1,-7-15 17,0 0 0,0 0 1,1-1-1,0 0 1,1-1-1,0 0 1,0-1-1,1 0 1,0 0-1,1-1 0,0-1 1,0 0-1,0 0 1,1-1-1,-1-1 1,1 0-1,0-1 1,11 2-18,-2-3 44,0 0 0,0-2 1,0 0-1,1-2 0,-1 0 1,0-2-1,17-4-44,-21 3 93,-1-1 0,0 0 0,0-1-1,0-1 1,-1 0 0,0-1 0,-1-1-1,0 0 1,11-11-93,-13 8 140,-1 0 0,10-13-140</inkml:trace>
  <inkml:trace contextRef="#ctx0" brushRef="#br0" timeOffset="1732.067">1976 141 7794,'-12'-24'4830,"12"23"-4688,-1 0 0,1 1 0,-1-1 0,1 0 0,-1 0 0,1 1 0,-1-1 0,1 0 0,-1 1 0,0-1 0,0 0 0,1 1 0,-1-1 0,0 1 0,0-1 0,1 1 0,-1 0 0,0-1 0,0 1 0,0 0 0,0-1 0,0 1 0,0 0 0,1 0 0,-1 0 0,0 0 0,-1 0-142,1 1 45,0-1 0,1 1 0,-1 0 0,0 0-1,0 0 1,0 0 0,1 0 0,-1 0 0,0 0-1,1 0 1,-1 0 0,1 0 0,0 0 0,-1 0 0,1 0-1,0 0 1,-1 1 0,1-1 0,0 0 0,0 0 0,0 0-1,0 0 1,0 1 0,0-1 0,1 1-45,3 35 20,-3-31 67,9 49 412,10 27-499,-7-35 246,-3 1-1,-1 6-245,-3-10 158,-2-25-66,-2 0-1,0 1 0,-1-1 0,-1 1 1,-1-1-92,1-18 32,0-1 0,0 0 0,0 1 0,0-1 0,0 1-1,0-1 1,0 0 0,0 1 0,0-1 0,0 1 0,0-1 0,0 0 0,0 1 0,0-1 0,-1 1 0,1-1 0,0 0 0,0 1 0,0-1 0,-1 0 0,1 1 0,0-1 0,0 0 0,-1 0-1,1 1 1,0-1 0,-1 0 0,1 0 0,0 1-32,-8-9 748,-5-22 13,13 28-750,-12-31 57,1 0 0,2-1 1,1 0-1,2-1 0,1 0 1,2 0-1,1 0 0,2-6-68,1 32-2,0 1-1,1 0 0,-1 0 1,1 0-1,1 0 0,0 0 0,0 1 1,0-1-1,1 1 0,0 0 0,1 0 1,-1 0-1,1 0 0,1 1 0,-1 0 1,1 0-1,0 0 0,0 1 3,2-1-7,0 1 0,-1 0 0,2 0-1,-1 1 1,1 0 0,-1 1 0,1-1 0,0 2-1,0-1 1,0 2 0,0-1 0,1 1-1,-1 0 1,0 1 0,10 0 7,-6 2-6,1 0-1,-1 0 1,1 1 0,-1 1 0,0 1-1,0-1 1,-1 2 0,1 0-1,-1 0 1,-1 1 0,1 1 0,-1 0-1,0 0 1,-1 1 0,0 1-1,4 4 7,-7-7-3,-1 1-1,1 0 0,-1 1 0,-1-1 0,0 1 0,0 0 0,0 1 1,-2-1-1,1 1 0,-1-1 0,0 1 0,-1 0 0,0 0 0,-1 1 1,0-1-1,0 0 0,-1 0 0,0 1 0,-1-1 0,0 0 1,-1 0-1,-1 2 4,-3 7 6,0 0 0,-2 0-1,0 0 1,-2-1 0,1 0 0,-2-1 0,-1 0 0,0-1 0,-1 0 0,0-1 0,-2 0 0,0-1 0,0-1 0,-1 0 0,-1-2 0,0 1-1,0-2 1,-2 0-6,11-6 11,-1-1-1,0 0 1,0-1-1,0 0 1,0 0-1,-1-1 1,1 0-1,0 0 1,-1-1-1,-6-1-10,10 1-2,0-1 1,0 0-1,0-1 1,0 1-1,1-1 0,-1 0 1,1 0-1,-1-1 1,1 0-1,0 0 0,0 0 1,0 0-1,1-1 1,-1 0-1,1 0 0,0 0 1,-1-1 1,4 3 84,-1 0-1,1 0 1,0 0 0,-1 0 0,1 0 0,0 0 0,0 0 0,1 0 0,-1 0-1,0-1 1,1 1 0,-1 0 0,1-1 0,0 1 0,0 0 0,0-1-1,0 1 1,0 0 0,0-1 0,1 1 0,-1 0 0,1-1 0,-1 1-1,1 0 1,0 0 0,1-2-84,23-30 932</inkml:trace>
  <inkml:trace contextRef="#ctx0" brushRef="#br0" timeOffset="2455.52">3069 215 5073,'63'-102'2831,"-62"101"-2706,-1 0-1,1-1 0,0 1 0,-1 0 0,1 0 1,0 0-1,-1-1 0,0 1 0,1 0 0,-1-1 1,0 1-1,1-1 0,-1 1 0,0 0 1,0-1-1,0 1 0,0 0 0,-1-2-124,1 3 65,0 0 1,-1-1-1,1 1 0,0 0 0,-1-1 0,1 1 1,-1 0-1,1-1 0,0 1 0,-1 0 0,1 0 1,-1 0-1,1-1 0,-1 1 0,1 0 1,-1 0-1,1 0 0,-1 0 0,1 0 0,-1 0 1,1 0-1,-1 0-65,-3-1 486,-4-1-104,0 0 0,0 0 0,-1 1 1,1 0-1,-1 0 0,1 1 0,-1 0 0,1 0 0,-1 1 0,1 0 0,-1 1 0,1 0 0,0 0 0,0 1 0,-2 1-382,-8 3 235,0 1 0,1 1 0,0 0 1,1 2-1,0 0 0,-2 3-235,6-5 70,0 1 0,2 1 1,-1 0-1,1 0 1,1 1-1,0 0 0,0 1-70,4-4 9,0 0-1,1 0 1,0 1-1,0-1 1,1 1-1,0 0 0,1 0 1,0 0-1,0 0 1,1 0-1,1 1-8,0 4 10,1 0 0,0 0 0,1 0 0,1 0 0,0 0-1,1 0 1,1-1 0,0 0 0,1 0 0,1 0 0,0-1-1,0 0 1,2 0 0,-1-1 0,2 0 0,0 0-10,-2-3 24,0-1 0,0-1 0,0 1 1,1-2-1,0 1 0,0-1 0,1 0 0,0-1 0,0 0 1,0-1-1,1 0 0,-1 0 0,1-1 0,0-1 0,0 0 1,0 0-1,0-1 0,0 0 0,0-1 0,1-1 1,-1 0-1,3 0-24,12-5 28,0 0 1,-1-1 0,1-2-1,-2-1 1,1-1 0,18-11-29,24-17 42</inkml:trace>
  <inkml:trace contextRef="#ctx0" brushRef="#br0" timeOffset="2931.434">3687 22 8026,'0'-1'301,"0"0"1,-1 0-1,1 0 1,-1 0-1,1 0 1,-1 0-1,1-1 1,-1 1-1,0 0 1,0 1-1,1-1 1,-1 0-1,0 0 1,0 0-1,0 0 1,0 1-1,0-1 1,0 0-1,0 1 1,0-1 0,0 1-1,0-1 1,0 1-1,-1-1 1,1 1-1,-1 0-301,1 0 95,0 1-1,0 0 1,0-1-1,0 1 1,0 0 0,0 0-1,1 0 1,-1 0-1,0 0 1,0 0-1,1 0 1,-1 0 0,1 0-1,-1 0 1,1 0-1,-1 0 1,1 0-1,-1 1 1,1-1 0,0 0-1,0 0 1,0 0-1,0 1 1,0-1-1,0 0 1,0 0 0,0 1-95,-2 92 871,4 0-1,5 9-870,2 38 395,-5-70 117,4 0-1,9 33-511,-16-101 56,-1-1 0,0 1 0,1 0 0,-1-1 0,1 1 0,0-1 0,0 1 0,0 0 0,1-1 0,-1 0 0,0 1 1,1-1-1,1 2-56,-1-3 29,0 0 0,0 0 0,0-1 0,0 1 0,0-1 0,0 1 0,0-1 0,0 0 0,0 0 0,0 0 1,0 0-1,0 0 0,0 0 0,0 0 0,0-1 0,1 1 0,-1-1 0,0 0-29,98-22 270,-27 5 774,13 1-1044,-25 6 25,-3-9 35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42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239 493 3561,'42'-36'2282,"-41"36"-2168,-1 0 0,0-1 0,1 1 0,-1-1 0,1 1 0,-1-1 0,0 1 0,1 0 0,-1-1 0,0 1 0,1-1 0,-1 1 1,0-1-1,0 0 0,0 1 0,1-1 0,-1 1 0,0-1 0,0 1 0,0-1 0,0 0 0,0 1 0,0-1 0,0 1 0,0-1 1,0 1-1,0-1 0,-1 0 0,1 1 0,0-1 0,0 1 0,0-1 0,-1 1 0,1-1 0,0 1 0,-1-1 0,1 1 0,0-1 0,-1 1 1,1 0-1,-1-1-114,-17-12 1804,16 12-1384,-4-2-146,-1 0 0,1 0-1,-1 1 1,1 0 0,-1 0-1,0 0 1,0 1 0,0 0 0,0 0-1,0 1 1,0 0 0,0 0 0,0 0-1,-4 2-273,4-1 53,0 1-1,0 0 1,0 0-1,1 0 1,-1 1 0,1 0-1,-1 1 1,1-1-1,0 1 1,0 0-1,0 1 1,1-1-1,0 1 1,0 0-1,0 1 1,0-1 0,1 1-1,0 0 1,0 0-1,0 0 1,-1 6-53,-1 0 4,1 1 1,0 0-1,1 1 1,1-1-1,0 1 1,1-1-1,0 1 1,1 0-1,1 0 1,0 1-5,1-6 0,0 1 0,1 0 0,0-1 0,1 1 0,0-1 0,0 0 0,1 0 0,0 0 0,0-1 0,1 1 0,0-1 0,1 0 0,0 0 0,4 3 0,-5-5 3,1 0 0,0-1-1,0 1 1,0-1 0,0-1 0,1 1-1,0-1 1,0 0 0,0-1 0,3 1-3,-5-2 8,-1-1 1,1 0 0,0 0 0,0 0 0,0 0-1,0-1 1,0 0 0,0 0 0,0 0-1,0-1 1,0 0 0,0 0 0,0 0 0,0 0-1,0-1 1,4-2-9,1 0 22,0-2-1,0 1 1,-1-1-1,1-1 1,-1 0-1,0 0 1,-1 0-1,0-1 1,0-1-1,-1 1 1,0-1-1,4-7-21,-7 9 15,0 0-1,-1 0 1,1 0-1,-2-1 0,1 0 1,-1 1-1,0-1 1,0 0-1,-1 0 0,0 0 1,0 0-1,-1 0 1,0 0-1,-1-1 0,0 1 1,0 0-1,-1 1 1,0-3-15,-11-25 149,-1 1 0,-12-20-149,24 50 79,13 27-61,2 0 1,0-1-1,14 18-18,-13-21 8,4 8-17,4 4-29,0-1 1,17 16 37,-37-43-118,0-1 0,0 0 0,1 0 0,-1 0 0,0 0 0,1 0 0,-1-1 0,1 1 0,-1-1 0,1 0 0,0 0 1,0 0-1,0 0 0,0 0 0,-1 0 0,1-1 0,0 1 0,0-1 0,0 0 0,0 0 0,1 0 118,21-7-703</inkml:trace>
  <inkml:trace contextRef="#ctx0" brushRef="#br0" timeOffset="493.592">651 466 7650,'-2'-1'504,"-26"-12"4081,28 12-4522,-1 1-1,1 0 0,-1 0 0,1 0 0,-1-1 0,0 1 0,1 0 1,-1 0-1,1 0 0,-1 0 0,0 0 0,1 0 0,-1 0 0,1 0 1,-1 0-1,1 1 0,-1-1 0,0 0 0,1 0 0,-1 0 1,1 1-1,-1-1 0,1 0 0,-1 1 0,1-1 0,-1 0 0,1 1 1,-1-1-1,1 1 0,0-1 0,-1 0 0,1 1 0,0-1 0,-1 1 1,1-1-1,0 1 0,0 0 0,-1-1 0,1 1 0,0-1 1,0 1-1,0-1 0,0 1 0,0 0 0,0-1 0,0 1 0,0-1 1,0 1-1,0 0-62,1 11 137,0 1 0,2 0 0,-1 0 0,2-1 0,0 1 0,0-1 0,2 1-137,3 13 128,8 33 174,0 7-302,-7-26 140,-11-38 357,-3-5 20,-3-11-28,-6-23-369,7 23-88,1 0 0,1-1 0,1 0 0,-2-12-32,5 20 7,-1 1-1,1-1 1,1 1-1,0-1 0,-1 1 1,2-1-1,-1 1 0,1 0 1,0 0-1,0-1 1,1 2-1,0-1 0,0 0 1,0 0-1,1 1 1,-1 0-1,1-1 0,1 2 1,-1-1-1,1 0 1,0 1-1,0 0 0,0 0 1,0 0-7,0 1-2,0-1 1,0 1 0,1 0 0,-1 0-1,1 0 1,-1 1 0,1 0-1,0 0 1,0 0 0,0 1 0,0 0-1,0 0 1,0 1 0,0 0 0,0 0-1,1 0 1,-1 0 0,0 1-1,0 0 1,0 1 0,0-1 0,0 1-1,-1 0 1,1 1 0,1 0 1,-2 0-2,0 0 0,0 1 0,0-1 0,0 1 0,-1 0 0,0 1 1,0-1-1,0 1 0,0-1 0,0 1 0,-1 1 0,0-1 0,0 0 0,-1 1 0,1-1 1,-1 1-1,1 4 2,0 8 0,0 0 0,-1-1-1,-1 1 1,-1 0 0,0 5 0,-1 0-5,5 23-303,-3-45 211,-1 1 1,0-1-1,0 1 1,1 0-1,-1-1 1,1 1-1,0-1 1,-1 1-1,1-1 1,0 0-1,0 1 1,0-1 0,0 0-1,0 1 1,0-1-1,0 0 1,0 0-1,0 0 1,1 0-1,-1 0 1,0 0-1,1 0 1,-1-1-1,1 1 1,1 0 96,13-4-762</inkml:trace>
  <inkml:trace contextRef="#ctx0" brushRef="#br0" timeOffset="1000.876">1391 46 5705,'-9'-46'8658,"21"101"-6741,-3 0 0,0 20-1917,5 123-112,-6-65 558,-4-89 99,2 0 1,2-1-1,2 1-545,-17-62 68,-1 0-1,0 1 1,-1 0 0,-1 1-1,-1 0 1,0 1 0,-1 0-1,-1 0 1,-4-2-68,10 11-5,0 0 0,0 0 0,-1 1 0,1 0 0,-1 0 0,0 0 0,0 1 0,-1 1 0,-4-2 5,7 4-3,1-1 1,0 1-1,-1 0 1,1 1-1,-1 0 0,0 0 1,1 0-1,-1 0 1,1 1-1,-1 0 1,1 0-1,0 0 0,-1 1 1,1 0-1,0 0 1,-1 0 2,2 1-4,0-1 0,-1 1 1,1 0-1,0 1 0,1-1 1,-1 1-1,0-1 0,1 1 0,0 0 1,0 1-1,0-1 0,1 0 1,-1 1-1,1-1 0,0 1 0,0 0 1,0 1 3,-3 13-16,0 0 1,1 0 0,-1 14 15,4-29-1,1 4 14,-1 0 0,1 0 0,1 0 0,-1 0 0,2 0 0,-1 0 0,1 0-1,0 0 1,0 0 0,1-1 0,0 1 0,1-1 0,0 0 0,0 0 0,0 0-1,1-1 1,0 1 0,0-1 0,0 0 0,1-1 0,0 1 0,0-1 0,1 0-1,-1-1 1,1 1 0,0-1 0,0-1 0,1 1 0,-1-1 0,1 0 0,-1-1 0,1 0-1,0 0 1,0-1 0,3 0-13,48 1 444,3-9-186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49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59 420 5025,'-2'-81'2407,"1"56"342,1 25-2316,1 6 3689,5 24-3339,-2-15-563,-1 0 0,-1 0 0,0 0 0,-1 1 1,0 0-221,18 259 1426,1-4-1077,-20-261-335,1 1 14,-1-1 1,0 0-1,-1 1 1,-2 9-29,3-19 3,0-1 0,0 0 0,0 0 0,0 0 0,0 1 1,0-1-1,0 0 0,0 0 0,0 1 0,0-1 0,0 0 1,-1 0-1,1 1 0,0-1 0,0 0 0,0 0 0,0 0 1,0 1-1,0-1 0,0 0 0,-1 0 0,1 0 0,0 0 1,0 1-1,0-1 0,-1 0 0,1 0 0,0 0 0,0 0 1,0 0-1,-1 1 0,1-1 0,0 0 0,0 0 0,0 0 1,-1 0-1,1 0 0,0 0 0,0 0 0,-1 0 1,1 0-1,0 0 0,0 0 0,-1 0 0,1 0 0,0 0 1,0 0-1,0 0 0,-1 0 0,1-1 0,0 1 0,0 0 1,-1 0-1,1 0 0,0 0 0,0 0 0,0 0 0,0-1 1,-1 1-1,1 0 0,0 0-3,-11-14 110,11 12-103,-12-18 30,2 0 1,1 0-1,1-1 0,0-1 0,2 1 0,0-1 0,0-10-37,-4-30 27,3 0 0,3-4-27,1 13 1,2-1 0,2 0 1,3 1-1,2-1 0,6-19-1,-7 52-7,1 0-1,1 0 1,1 1-1,1 0 1,0 0-1,9-12 8,-9 19-10,0 1 1,0 0-1,1 0 0,1 1 0,0 0 1,0 1-1,1 0 0,0 1 0,1 1 1,1-1 9,-11 7-5,1 0 1,-1 0 0,1 0-1,0 1 1,0-1 0,0 1-1,-1 0 1,1 0 0,0 0-1,0 1 1,0 0 0,1-1-1,-1 1 1,0 1 0,0-1-1,0 0 1,0 1 0,0 0-1,0 0 1,-1 0 0,1 1-1,0-1 1,0 1-1,-1 0 1,2 0 4,0 2-2,0 0 0,0 1 0,0-1-1,0 1 1,-1 0 0,0 0 0,0 1 0,0-1-1,-1 1 1,0-1 0,0 1 0,0 0 0,-1 1 0,1-1-1,-1 3 3,3 12 2,-1-1 0,-1 1 0,-1 1 0,-1-1 0,-1 0 0,-1 0-1,0 1 1,-2-1 0,0 0 0,-2-1 0,0 1 0,-6 14-2,-6 11 13,-2-2 0,-2 0 0,-2-1 0,-2-1 0,-3 1-13,23-36 7,-1 0-1,1 0 0,-1 0 1,-1-1-1,1 0 1,-1-1-1,0 1 0,-1-1-6,6-4 5,-1 1-1,1-1 1,-1 0 0,0 0-1,1 0 1,-1 0-1,0 0 1,1 0 0,-1-1-1,0 1 1,0-1-1,-1 0-4,3 0 4,-1 0-1,1-1 1,-1 1-1,1 0 0,-1-1 1,1 1-1,-1-1 1,1 0-1,0 1 1,-1-1-1,1 0 0,0 0 1,-1 0-1,1 0 1,0 0-1,0 0 1,0 0-1,0 0 0,0-1 1,0 1-1,0 0 1,0-2-4,0 2 1,0 0 0,1 0 0,-1 0 0,0 0 0,1 0 1,-1 0-1,1 0 0,-1-1 0,1 1 0,-1 0 0,1 0 0,0 0 0,0-1 1,0 1-1,0 0 0,0 0 0,0-1 0,0 1 0,0 0 0,0 0 0,0-1 1,1 1-1,-1 0 0,0 0 0,1 0 0,-1 0 0,1-1 0,0 1 0,-1 0 1,1 0-1,0 0 0,0 0 0,-1 0 0,1 0 0,0 1 0,0-1 1,0 0-1,0 0 0,0 1 0,0-1 0,0 0 0,1 1 0,-1-1 0,0 1 1,1-1-2,3 0-1,0-1 0,1 1 0,-1-1 0,1 2 1,-1-1-1,1 1 0,-1-1 0,1 1 0,-1 1 0,2-1 1,10 4 4,1 0-1,-1 1 1,0 0-1,0 1 0,0 1 1,-1 1-1,2 1-3,15 10 19,-1 2 0,25 20-19,-36-23 21,-1 0 1,10 14-22,19 18-87,-29-33 44</inkml:trace>
  <inkml:trace contextRef="#ctx0" brushRef="#br0" timeOffset="797.834">844 688 3729,'-40'-35'2152,"35"33"966,7 8-1632,10 9 138,-6-11-1384,1 1 0,-1-1 0,1-1 0,1 1 1,-1-1-1,0 0 0,1-1 0,-1 0 0,1 0 0,0 0 0,0-1 0,0-1 0,0 1 0,3-1-240,2 0 129,1-1-1,-1 0 1,0-1 0,0 0-1,-1-1 1,11-4-129,-18 5 28,0 0 0,0 0 1,0 0-1,-1 0 0,1-1 0,-1 0 1,0 0-1,1 0 0,-1-1 0,-1 1 1,1-1-1,0 0 0,-1 0 0,0 0 1,0 0-1,0-1 0,-1 1 0,2-4-28,-3 6 17,-1-1-1,1 1 1,-1-1 0,1 1-1,-1-1 1,0 1-1,0-1 1,0 1 0,0-1-1,-1 0 1,1 1-1,-1-1 1,1 1 0,-1 0-1,0-1 1,0 1-1,0-1 1,0 1-1,-1 0 1,1 0 0,0 0-1,-1 0 1,0 0-1,1 0 1,-1 0 0,0 0-1,0 1 1,0-1-1,-2-1-16,-5-3 47,1 1 1,-1-1-1,0 2 0,0-1 0,0 1 0,-1 0 0,-1 1-47,6 1 15,-1 0 1,0 0-1,0 1 0,0 0 0,0 0 1,0 0-1,0 1 0,0 0 1,0 0-1,0 1 0,0 0 0,0 0 1,0 0-1,0 0 0,0 1 1,1 0-1,-1 0 0,0 1 0,1 0 1,0 0-1,0 0 0,0 0 1,0 1-1,-4 4-15,0 1 1,1-1 1,0 2-1,1-1 1,0 1-1,0 1 1,1-1 0,1 1-1,0 0 1,0 0-1,1 1 1,0-1-1,1 1 1,-1 6-2,3-8 6,0-1 1,0 0 0,1 1-1,1-1 1,-1 0 0,1 1-1,1-1 1,0 0 0,0 0-1,1 0 1,0 0 0,0 0-1,1-1 1,0 1 0,1-1 0,0 0-1,4 5-6,-3-4 23,1-1 0,1 1 1,-1-2-1,1 1 0,1-1 0,-1 0 0,1-1 0,0 0 0,1 0 0,0-1 1,-1 0-1,11 2-23,-9-3 30,1-1 1,0-1 0,0 0 0,0-1 0,0 0-1,0-1 1,0 0 0,1-1 0,-1 0 0,0-1-1,6-2-30,36-10 87,-8-8-7</inkml:trace>
  <inkml:trace contextRef="#ctx0" brushRef="#br0" timeOffset="1335.299">1728 490 7074,'-6'-3'935,"0"0"1,-1 1-1,1 0 1,-1 0-1,0 1 1,0 0-1,1 0 1,-1 1-1,0-1 1,-7 2-936,-8 1 982,0 1 0,-16 5-982,7-1 686,21-5-640,0 0 1,0 1-1,0 1 1,1-1-1,-1 2 1,1-1-1,0 1 1,0 1-1,-1 1-46,6-4 11,0-1-1,1 1 0,0 0 1,0 0-1,0 1 0,0-1 1,0 1-1,1-1 0,-1 1 1,1 0-1,0 0 0,0 0 0,1 0 1,-1 0-1,1 0 0,0 1 1,0-1-1,0 0 0,0 1 1,1-1-1,0 0 0,0 5-10,0-7 1,1 0-1,0 0 0,-1 0 1,1 1-1,0-1 0,0 0 1,0 0-1,0 0 0,0 0 0,0-1 1,1 1-1,-1 0 0,1 0 1,-1-1-1,1 1 0,0-1 1,0 0-1,-1 1 0,1-1 1,0 0-1,0 0 0,0 0 1,0 0-1,1 0 0,-1-1 1,0 1-1,2 0 0,9 2 4,-1-1 0,1 0 0,0-1-1,6 0-3,-13-1 2,27 1 7,-5-1-2,0 2 0,19 4-7,-39-5 1,0 1-1,0 0 1,-1 1-1,1 0 1,-1 0-1,1 0 1,-1 1-1,0 0 1,0 0-1,-1 1 1,4 2-1,-9-5-1,1 0 1,0 0 0,0 0-1,-1 0 1,1 0-1,-1 0 1,0 0 0,1 1-1,-1-1 1,0 1-1,0-1 1,-1 0-1,1 1 1,0-1 0,-1 1-1,0 0 1,1 0 0,-1 3 0,0-1 0,-1 1 0,0-1 1,1 0-1,-2 1 0,1-1 0,0 0 0,-2 3 0,-4 8 10,-1 0 0,-1 0 0,0-1-1,-10 13-9,15-22 4,0 0 0,-1 0 1,0-1-1,0 0 0,-1 0 0,1 0 0,-1 0 0,0-1 0,-1 0 0,1 0 1,-1-1-1,1 0 0,-1 0 0,0 0 0,0-1 0,0 0 0,-1-1 0,1 1 0,0-1 1,-1-1-1,1 1 0,0-1 0,-1-1 0,1 1 0,0-1 0,-1-1 0,1 1 0,0-1 1,0 0-1,0-1 0,0 0 0,0 0 0,1 0 0,-1-1 0,-3-2-4,10 5-47,-8-5 101,8 6-13,0-1 0,0 1 0,0 0-1,0 0 1,0 0 0,0 0-1,0 0 1,0-1 0,0 1 0,-1 0-1,1 0 1,0 0 0,0 0-1,0-1 1,0 1 0,0 0-1,0 0 1,0 0 0,0 0 0,0-1-1,0 1 1,0 0 0,0 0-1,0 0 1,0 0 0,1 0-1,-1-1 1,0 1 0,0 0 0,0 0-1,0 0 1,0 0 0,0 0-1,0-1 1,0 1 0,0 0 0,1 0-1,-1 0 1,0 0 0,0 0-1,0 0 1,0 0 0,0-1-1,1 1 1,-1 0 0,0 0 0,0 0-1,0 0 1,0 0 0,0 0-1,1 0 1,-1 0 0,0 0-41,21-2 1004</inkml:trace>
  <inkml:trace contextRef="#ctx0" brushRef="#br0" timeOffset="2325.643">2147 582 2921,'52'-45'1971,"-51"45"-1832,0-1 1,-1 1-1,1-1 0,0 1 1,-1-1-1,1 0 1,0 1-1,-1-1 0,1 0 1,-1 1-1,1-1 1,-1 0-1,1 1 0,-1-1 1,0 0-1,1 0 1,-1 0-1,0 1 0,0-1 1,1 0-1,-1 0 1,0 0-1,0 0 0,0 1 1,0-1-1,0 0 1,0 0-1,0 0 0,-1 0 1,1 0-1,0 1 1,0-1-1,-1 0 0,1 0 1,0 0-1,-1 1 1,1-1-1,-1 0 0,1 1 1,-1-1-1,0 0-139,-1-1 280,0 1-1,0-1 1,0 0-1,0 1 1,0 0-1,-1 0 1,1-1-1,0 1 1,-1 1-280,-3-2 230,0 0 0,0 1 0,0 0 0,-1 0 0,1 0 0,0 1 0,-1 0 0,1 0-1,0 1 1,0 0 0,-1 0 0,1 0 0,0 1 0,0 0 0,0 0 0,0 0 0,1 1 0,-1 0 0,1 0 0,-5 3-230,-2 3 64,-1 1-1,1 1 1,1 0-1,0 0 1,0 1-1,1 1 1,-6 10-64,11-15 2,1 0 1,0 1 0,0-1-1,1 1 1,1 0 0,-1 0-1,1 0 1,1 0 0,-1 0 0,2 0-1,-1 0 1,1 0 0,1 1-1,-1-1 1,2 0 0,-1 0-1,1 0 1,1 0 0,-1 0-1,2-1 1,-1 1 0,1-1 0,0 0-1,1 1-2,0-1 4,0-1-1,0 0 0,0 1 0,1-2 0,0 1 1,0-1-1,1 0 0,0 0 0,0 0 1,0-1-1,6 3-3,-7-5 5,0 0 0,0-1-1,1 1 1,-1-1 0,1 0 0,0-1 0,-1 0 0,1 0 0,0 0 0,0-1-1,-1 0 1,1 0 0,0-1 0,0 0 0,6-1-5,-3-1 11,0 0-1,0-1 1,0 0 0,0-1-1,-1 0 1,0 0 0,0-1 0,0 0-1,0 0 1,-1-1 0,0-1-1,-1 1 1,0-1 0,5-6-11,-8 8 11,0 0 0,0 0 0,0 0 0,-1 0 0,0-1 0,0 1 0,0-1-1,-1 0 1,0 0 0,-1 0 0,1 0 0,-1 0 0,-1 0 0,1 0 0,-1-1 0,-1 1 0,1 0 0,-1 0 0,0 0 0,-1 0 0,0 0 0,0-1-11,-1 0 6,0 1 0,-1-1 0,0 0 1,-1 1-1,0 0 0,0 0 1,0 0-1,-1 1 0,0 0 0,0 0 1,-1 0-1,0 1 0,0 0 0,-1-1-6,2 3 22,1-1 0,-1 1 0,0 1 0,0-1 0,0 1 0,-1 0 0,1 1-1,-1-1 1,1 1 0,-1 0 0,1 1 0,-1 0 0,1 0 0,-1 0 0,1 1-1,-1 0 1,1 0 0,-7 2-22,9-2 341,1 0 0,-1 1 0,1-1 0,0 1 0,-1 0 0,1 0 0,-3 2-341,4-1 203,-1 0-1,0 0 0,1 0 0,0 0 1,0 0-1,-2 3-202</inkml:trace>
  <inkml:trace contextRef="#ctx0" brushRef="#br0" timeOffset="2866.763">2606 41 7458,'-10'-14'3128,"8"14"631,1 7-2715,2 11-655,20 207 1288,11 85-628,-23-229-610,-2 70-439,-3-55 117,-3-81-90,2-1-1,-1 0 1,2-1 0,0 1-1,2 5-26,-5-19 0,-1 3-5,1-1 0,-1 0 0,1 0 0,0 0 1,0 0-1,0-1 0,0 1 0,0 0 0,1 0 0,-1-1 0,1 1 5,-1-1-3,1 0 0,0 0 0,0 0 1,0-1-1,0 1 0,-1 0 0,1-1 0,0 0 1,0 1-1,0-1 0,1 0 3</inkml:trace>
  <inkml:trace contextRef="#ctx0" brushRef="#br0" timeOffset="3588.223">2932 523 5889,'-2'-6'1415,"-1"0"0,2 0 0,-1-1-1,0 1 1,1 0 0,0-1 0,1 0-1415,-11 165 2415,10-137-2366,2 0 0,0 0 1,2 0-1,0 0 0,4 10-49,-5-22 17,1 1 0,0-1 0,1 0 0,-1 0 0,2 0 0,-1 0 0,2-1 0,-1 1 0,1-1 1,0-1-1,0 1 0,7 4-17,-10-9 8,1 0 0,0 0 0,0-1 0,0 1 0,1-1 0,-1 0 0,0 0 0,1-1 0,-1 1 0,1-1 0,0 0 0,-1 0 0,1-1 0,0 1 0,-1-1 0,1 0 0,0 0 1,0-1-1,-1 0 0,5 0-8,-2-1 10,-1 0 1,0 0 0,0-1-1,0 0 1,-1 0 0,1 0 0,-1 0-1,1-1 1,-1 0 0,0 0-1,0-1 1,-1 1 0,1-1-1,2-5-10,5-6 28,0-1-1,-1 0 0,-2 0 0,1-2-27,-7 11 11,1-1 0,-2 0 0,1 1-1,-1-1 1,0 0 0,-1-1-1,0 1 1,-1 0 0,1 0-1,-2-1-10,-2-23 23,2 18-8,0 0-1,0 0 1,2-12-15,-2 17 18,-4 12-4,-5 17-6,9-12-8,0 0 1,1 0-1,-1 0 0,2 0 1,-1-1-1,1 1 0,0 0 1,0 0-1,2 2 0,22 61 10,-11-35 0,-10-24 233,0 1-377,1 1 0,0 0 0,1-1 0,4 5 134,-8-14 128,0 0 1,0 0-1,0 0 1,1 0-1,-1-1 1,1 1-1,0-1 1,-1 1-1,1-1 1,0 0-1,1 0 1,-1-1-1,0 1 1,0-1-1,1 1 1,-1-1-1,1 0 1,-1 0-1,2 0-128,28 2 958</inkml:trace>
  <inkml:trace contextRef="#ctx0" brushRef="#br0" timeOffset="3947.076">3715 38 6337,'0'-3'497,"-1"0"0,1 1 0,-1-1 0,0 0 0,0 1 0,0-1 0,0 1 0,-1-3-497,1 4 222,0 0 0,0 0 0,1 0 0,-1 0 0,0 1 0,0-1 0,0 0-1,0 1 1,0-1 0,0 0 0,0 1 0,0-1 0,0 1 0,0-1 0,0 1 0,-1 0 0,1 0 0,0-1-1,0 1 1,0 0 0,0 0 0,-2 0-222,2 0 94,0 1 0,0-1 0,0 0 1,0 1-1,0-1 0,1 1 0,-1-1 0,0 1 0,0 0 0,0-1 0,0 1 0,1 0 0,-1-1 0,0 1 0,1 0 0,-1 0 0,0 0 0,1 0 0,-1-1 1,1 1-1,0 0 0,-1 0 0,1 0 0,0 0 0,-1 1-94,-6 26 493,5-8-318,0 1 1,2-1-1,0 1 1,1 0-1,2 3-175,18 107 323,-12-83-230,18 125 138,24 117-966,-47-271-418,0-9 417</inkml:trace>
  <inkml:trace contextRef="#ctx0" brushRef="#br0" timeOffset="4304.082">3528 562 5441,'-21'-12'3633,"13"6"624,2 5-1833,9-6-727,9 4-449,5 3-720,15 0-96,13 0-168,11 3-96,13-6-96,-2 2 192,-2 1-80,-8-6 2961,1 6-2273</inkml:trace>
  <inkml:trace contextRef="#ctx0" brushRef="#br0" timeOffset="4798.103">4292 561 9090,'-104'-48'3649,"95"51"-2225,16 1-248,-1 10 1,-3 9-233,8 3-328,-7 8-136,-3 3-208,5 2-56,-2 3-88,-1-4-32,1-3-32,0-2 160,5-8-456,2-4-336,6-15 400</inkml:trace>
  <inkml:trace contextRef="#ctx0" brushRef="#br0" timeOffset="5183.687">4262 48 10138,'-17'-27'4313,"0"17"-2385,5 6-823,7 3-521,4 1-312,14 7-280,6-3-288,13 13 3897,7 6-2785</inkml:trace>
  <inkml:trace contextRef="#ctx0" brushRef="#br0" timeOffset="5552.323">4670 604 6825,'4'-14'779,"-1"0"0,-1 0 0,0 0 0,0-1-779,-3 14 108,1-1 1,0 1 0,-1 0-1,1 0 1,-1-1-1,1 1 1,-1 0 0,0 0-1,1 0 1,-1 0 0,0-1-1,0 1 1,0 0-1,0 1 1,1-1 0,-2 0-1,1 0 1,0 0-1,0 0 1,0 1 0,0-1-1,0 1 1,-1-1-1,1 1 1,0-1 0,0 1-1,-1 0 1,1-1-1,0 1 1,-1 0-109,-4-1 452,-1 0 0,1 1 0,0 0 0,0 0 0,-4 1-452,2 0 166,1 0 0,0 1 0,-1 1-1,1-1 1,0 1 0,1 0 0,-1 0-1,0 1 1,1 0 0,0 0 0,0 1 0,0 0-1,1 0 1,-1 0 0,1 1 0,0-1-1,1 1 1,0 0 0,-4 6-166,4-5 9,-1 1 0,1 0 0,1 1 0,-1-1 0,1 0 1,1 1-1,0 0 0,0 0 0,0-1 0,1 1 0,1 0 0,-1 0 0,2 0 0,-1 0 1,1 0-1,1 5-9,0-6 5,0 0 0,0 0 0,1-1 0,0 0 0,1 1 0,-1-1 0,1 0 0,1-1 0,-1 1 0,1-1 0,0 0 0,0 0 0,1 0 0,0-1 0,0 0 0,0 0 0,1 0 0,0-1 0,0 0 0,0 0 0,0-1 0,0 0-1,1 0 1,-1-1 0,1 0 0,0 0 0,0-1 0,-1 0 0,1 0 0,0-1 0,0 0 0,0 0 0,0-1 0,0 0 0,0 0 0,0-1 0,-1 0 0,1 0 0,3-2-5,2-2 11,0 0-1,-1-1 0,0-1 0,0 0 1,0 0-1,-1-1 0,-1 0 1,1-1-1,5-8-10,-12 13 7,0 0-1,0 0 1,0 0-1,-1 0 1,0-1 0,0 0-1,0 1 1,-1-1 0,0 0-1,0 0 1,0-1 0,-1 1-1,0 0 1,0 0 0,-1-1-1,1 1 1,-2 0 0,1-1-1,0 1 1,-1 0-1,-1-1 1,0-3-7,-1 1-9,-1 0-1,0 0 1,0 1-1,-1-1 1,0 1 0,0 0-1,-1 1 1,0-1-1,0 1 1,-1 0-1,0 1 1,0-1-1,-1 1 1,1 1 0,-1-1-1,0 2 1,-1-1-1,1 1 1,-1 0-1,0 1 1,0 0 0,-1 0-1,1 1 1,0 0-1,-1 1 1,1 0-1,-1 0 1,-3 1 9,9 0-50,-51 3-1035,44 0 636</inkml:trace>
  <inkml:trace contextRef="#ctx0" brushRef="#br0" timeOffset="6131.583">5061 599 5257,'23'-79'3122,"-23"78"-2695,0-1 0,1 1 0,-1 0 0,0-1 1,1 1-1,-1 0 0,1-1 0,-1 1 0,1 0 0,-1 0 0,1 0 0,0-1 0,0 1 0,0 0 0,-1 0 0,2 0-427,2 11 3032,-2-4-3591,9 25 801,0 1-1,-3 1 0,0 0 1,-2 2-242,0 16 208,-5-32-125,1-1-1,1 1 1,1 0 0,0-1-1,2 1 1,2 5-83,-8-23 13,0 0 1,1 0 0,-1 0-1,0 0 1,0 0 0,1-1-1,-1 1 1,1 0 0,-1 0-1,0 0 1,1-1-1,-1 1 1,1 0 0,0-1-1,-1 1 1,1 0 0,0-1-1,-1 1 1,1-1 0,0 1-1,0-1 1,0 1-14,4-21 462,-3 13-428,0-12 77,0 0 1,-2 0-1,0 0 1,-1 0-1,-3-12-111,2 13 12,0-1 1,2 0-1,0 1 0,1-1 1,0 0-1,3-5-12,1 4 4,1 0-1,0 1 1,2 0 0,0 0 0,4-3-4,-7 11 0,1 1 0,1 0 1,0 0-1,0 1 0,1 0 0,0 0 1,0 1-1,1 0 0,6-5 0,-12 12-1,-1-1-1,1 1 1,-1-1 0,1 1-1,-1 0 1,1-1 0,0 1-1,-1 1 1,1-1 0,0 0-1,0 1 1,0-1 0,-1 1-1,1 0 1,0 0-1,0 0 1,0 0 0,0 1-1,0-1 1,-1 1 0,1 0-1,0 0 1,0 0 0,-1 0-1,1 0 1,-1 0 0,1 1-1,-1-1 1,1 1 0,-1 0-1,0 0 1,0-1 0,0 1-1,0 1 1,0-1-1,0 0 2,5 7-4,0 1-1,-1 0 0,0 0 0,-1 0 1,0 0-1,-1 1 0,0 0 0,1 5 5,4 18-8,3 33 8,-7-36 1,1 0 1,7 21-2,-9-42 1,-1-1 0,1 1 0,1-1 1,0 0-1,0-1 0,0 1 0,1-1 1,1 0-1,-1 0 0,4 3-1,0-3 172,0-1 0,0 1-1,0-2 1,1 1 0,-1-1-1,2-1 1,-1 0 0,0-1-1,1 0 1,0 0 0,0-1 0,0-1-1,1 0 1,-1-1 0,0 0-1,1-1 1,-1 0 0,0-1-1,1-1 1,9-1-172,59-18 1288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9:02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11 486 5537,'11'-42'1470,"-9"28"-525,-2 14-910,0 0 1,0 0-1,0 0 1,0 0-1,0 0 1,0 0-1,0 0 1,0 0-1,0 1 1,0-1 0,0 0-1,0 0 1,0 0-1,-1 0 1,1 0-1,0 0 1,0 0-1,0 0 1,0 0-1,0 0 1,0 0-1,0 0 1,0 0-1,0 0 1,0 0-1,0 0 1,-1 0-1,1 0 1,0 0-1,0 0 1,0 0-1,0 0 1,0 0-1,0 0 1,0 0-1,0 0 1,0 0-1,0 0 1,0 0 0,0 0-1,-1 0 1,1 0-1,0-1 1,0 1-1,0 0 1,0 0-1,0 0 1,0 0-1,0 0 1,0 0-1,0 0 1,0 0-1,0 0 1,0 0-1,0 0 1,0 0-36,-3 4 256,0 1-1,1-1 1,0 1 0,0 0 0,0 0 0,1 0-1,-1 0 1,1 0 0,0 0 0,1 1 0,-1-1 0,1 0-1,0 0 1,0 1 0,1-1 0,-1 0 0,1 0-1,1 2-255,3 16 353,2 0 0,1 0-1,4 10-352,-5-15 172,15 41 241,-3 0 1,-3 2-1,-3 0 0,5 47-413,-47-203 1405,5 0-1312,2 8 20,-8-71-113,26 132-1,2-2 1,1 1-1,1 0 1,1 0-1,1 0 1,2 0-1,0 0 1,3-1 0,-4 15-7,2 0 0,0 0 0,0 1 0,1 0 1,0 0-1,1 1 0,1 0 0,0 0 0,4-4 7,-7 9-6,0 1 0,1-1 0,0 1 0,0 0 0,0 1 0,0-1 0,1 1 0,0 0 0,0 1 0,0 0-1,0 0 1,1 0 0,-1 1 0,1 0 0,-1 1 0,5-1 6,-7 2-4,0 0 1,0 0-1,0 1 0,0 0 1,0 0-1,-1 0 0,1 1 1,0-1-1,-1 1 0,1 0 1,-1 0-1,1 1 0,-1-1 1,0 1-1,0 0 0,0 0 1,0 1-1,-1-1 0,1 1 1,-1 0-1,0-1 0,0 2 1,1 2 3,4 5-4,0 1 0,-2 0 0,1 1 1,-2 0-1,0 0 0,-1 0 0,1 5 4,-2-6 2,0 0-1,-1 0 0,-1 1 0,0-1 1,-1 0-1,-1 0 0,0 0 1,0 1-1,-1-1 0,-1 0 0,0-1 1,-1 1-1,-1 0 0,0-1 1,0 0-1,-1 0 0,-1-1 0,0 1 1,0-1-1,-1-1 0,-1 0 0,1 0 1,-2 0-1,1-1 0,-10 6-1,11-8 4,-47 34 36,51-38-35,0-1-1,1 0 1,-1 0-1,0 0 1,-1 0 0,1-1-1,0 1 1,0-1 0,-1 0-1,1 0 1,0-1 0,-1 1-1,-1-1-4,6 0 1,-1 0 0,1 0 0,-1 0 0,0 0 1,1 0-1,-1 0 0,1 0 0,-1 0 0,1 0 0,-1 0 0,1-1 0,-1 1 0,1 0 0,-1 0 0,1 0 0,-1-1 0,1 1 0,-1 0 0,1-1 0,-1 1 0,1 0 0,-1-1 0,1 1 0,0-1 0,-1 1 0,1-1 0,0 1 0,-1 0 0,1-1 0,0 1 0,0-1 0,-1 0 0,1 1 0,0-1 0,0 1 0,0-1 0,0 1 0,0-1 0,0 1 0,0-1 0,0 1 0,0-1 0,0 0 0,0 1 1,0-1-1,0 1 0,0-1 0,1 1 0,-1-1 0,0 1 0,0-1 0,1 1 0,-1-1-1,1-1 0,1-1 1,-1 1-1,1 0 0,-1 0 1,1-1-1,0 1 1,0 0-1,0 1 1,0-1-1,1 0 0,6-3-10,0 0 0,0 1-1,1 0 1,-1 1 0,1 0 0,0 1 0,0 0-1,0 0 1,0 1 0,2 0 10,22 0-67,-1 1 0,15 3 67,-35-2-13,0 1 0,0 0-1,-1 1 1,1 0 0,-1 1 0,0 0-1,0 1 1,0 0 0,-1 1 0,1 1-1,0 0 14,-6-2-2,0-1-1,0 1 0,-1 0 1,0 0-1,0 0 0,0 1 0,-1 0 1,1 0-1,-1 0 0,-1 1 0,1-1 1,-1 1-1,0 0 0,-1 0 1,1 0-1,-2 0 0,1 0 0,-1 0 1,0 1-1,0 0 3,0 3 1,-1 0-1,-1 1 1,0-1-1,0 0 1,-1 0 0,-1 0-1,1 0 1,-2 0-1,0-1 1,0 1 0,-1-1-1,0 0 1,0 0-1,-1-1 1,-3 3-1,1-1 11,-1 0-1,-1-1 1,0-1 0,0 0-1,-1 0 1,0-1 0,0 0 0,-1-1-1,0 0 1,0-1 0,-1 0-1,-4 1-10,5-3 25,1 0 0,-1-1 0,0 0 1,0-1-1,0 0 0,-6-1-25,16-1 6,-1 1 0,1-1 0,-1 0 0,0-1 0,1 1 0,-1 0 0,1-1 0,-1 1 1,1-1-1,-1 0 0,1 0 0,0 0 0,-1 0 0,1 0 0,0-1 0,0 1 0,0-1 0,0 1 0,0-1 1,0 0-1,0 0 0,0 0 0,1 0 0,-1 0 0,1 0 0,-1 0 0,1 0 0,0-1 0,0 1 1,0 0-1,0-1 0,0-1-6,0 1 62,1 1 1,-1-1-1,1 0 1,0 0-1,0 0 1,0 1-1,0-1 1,0 0 0,1-2-63,13-27 226</inkml:trace>
  <inkml:trace contextRef="#ctx0" brushRef="#br0" timeOffset="708.468">978 691 3361,'36'-96'2555,"-35"95"-2423,0-1 1,-1 1-1,0-1 0,1 0 1,-1 1-1,0-1 1,0 1-1,0-1 0,0 0 1,0 1-1,0-1 1,0 1-1,-1-1 0,1 0 1,-1 1-1,1-1 1,-1 1-1,1-1-132,-1 1 130,0 0-1,0 1 1,0-1 0,1 0-1,-1 0 1,0 0 0,0 0-1,0 1 1,0-1 0,0 1-1,-1-1 1,1 1 0,0-1-130,-3-1 459,-1-1-172,-1 1 0,1 0 0,0 0 0,-1 0 0,1 1 0,-1 0 0,0 0 0,1 0 1,-1 1-1,0 0 0,0 0 0,0 0 0,1 1 0,-1-1 0,0 2 0,1-1 1,-2 1-288,-5 1 223,-1 2 0,1 0 0,0 0 0,0 1 0,0 0 1,-9 8-224,13-8 30,0-1 0,1 2 1,0-1-1,0 1 1,1 0-1,0 0 1,0 1-1,1-1 0,0 2 1,0-1-1,1 0 1,0 1-1,0 0 1,1 0-1,0 0 0,1 0 1,-1 3-31,1 0 3,1 0 0,0 1 1,1-1-1,1 0 0,0 1 1,0-1-1,1 0 0,1 0 1,0 0-1,0 0 0,1 0 0,1-1 1,1 1-4,-2-4 14,1 0 0,-1 0 0,2-1 0,-1 0 0,1 0 0,0 0 0,1-1 0,-1 0 0,1 0 0,1 0 0,-1-1 0,1 0 0,0-1 0,0 0 0,0 0 0,0-1 0,2 1-14,3 0 29,0 0-1,0-1 1,1 0 0,-1-1 0,1-1 0,-1 0 0,1-1 0,-1 0 0,1-1 0,0-1 0,0 0-29,-6 0 22,0 0 0,0-1 0,0 0 1,-1-1-1,1 1 0,-1-1 0,0-1 0,0 0 1,0 0-1,0 0 0,-1 0 0,0-1 0,0 0 1,1-3-23,-2 3 21,-1 1 0,0-1 0,0 0 1,-1 0-1,1 0 0,-1 0 0,-1 0 1,1-1-1,-1 0 0,0 1 0,-1-1 1,1 0-1,-2 0 0,1 0 0,-1 0 1,1 1-1,-2-7-21,-1 0 22,-1 0 1,0 0-1,-1 1 1,0-1-1,-1 1 1,0 0-1,-1 0 1,0 0-1,-1 1 1,0 0-1,-1 0 1,-1 1-1,1 0 1,-1 1-1,-2-2-22,7 9-4,1-1-1,-1 0 1,0 1-1,0 0 1,0 0-1,0 0 1,0 1-1,0-1 1,-1 1-1,1 0 1,0 0-1,-1 0 1,1 1-1,-1 0 1,1-1-1,-1 2 5,-27 5 2661,14 3-1466</inkml:trace>
  <inkml:trace contextRef="#ctx0" brushRef="#br0" timeOffset="1493.577">1462 702 5033,'-30'-111'2351,"26"94"-1523,3 13-300,0 1-1,0-1 0,0 0 1,0 1-1,0-1 0,-1 1 0,1-1 1,-1 1-1,-2-3-527,1 1 960,3 5-874,0-1 0,-1 1 0,1 0 1,0-1-1,0 1 0,0 0 0,-1-1 1,1 1-1,0 0 0,-1-1 0,1 1 0,0 0 1,-1 0-1,1-1 0,0 1 0,-1 0 1,1 0-1,0 0 0,-1 0 0,1-1 1,-1 1-1,1 0 0,0 0 0,-1 0 1,1 0-1,-1 0 0,1 0 0,0 0 0,-1 0 1,1 0-1,-1 0 0,1 0 0,0 0 1,-1 1-87,-9 10 1117,-2 21-557,10-16-385,0 2-16,0 0 0,1 1 0,1 8-159,13 94 330,-4-52-213,-8-58-99,0 1 0,1-1 0,1 0 0,0 0 0,0 0 0,1 0 1,1-1-1,0 1 0,4 7-18,-6-14 9,1 0 0,-1 0 0,1 0 0,-1 0 0,1 0 0,0-1 0,0 1 0,1-1 0,-1 0 0,1-1 0,0 1 0,-1-1 0,1 0 0,0 0 0,0 0 0,0-1 0,1 1 0,-1-1 0,0-1 0,0 1 0,1-1 0,1 0-9,-1 0 9,0 0 1,0 0-1,0-1 1,0 0-1,0 0 1,0-1-1,0 0 1,0 0-1,0 0 1,-1 0-1,1-1 1,-1 0-1,1-1-9,1-1 12,0-1-1,0 0 1,0 0 0,0-1-1,-1 0 1,-1 0-1,1 0 1,2-7-12,3-2 10,-1-1 0,-1-1 0,-1 0 1,0 0-1,-2-1 0,0 0 0,-1 0 0,0 0 0,-2-1 0,-1 0 0,0 1 1,-1-1-1,-1 0 0,-1 0 0,-1-1-10,0 7 5,0 0 0,-1 0-1,-1 1 1,0-1 0,-2-4-5,4 16-14,0 8 10,0 8 1,3 13 19,0-1-1,2 1 1,0-1 0,2 1 0,1-1 0,1-1 0,1 1-1,2 0-15,-4-12-66,0 0 0,2-1 1,-1 0-1,2 0 0,-1 0 0,2-1 0,0-1 0,0 1 0,1-2 0,0 1 0,1-1 0,0-1 0,1-1 1,12 8 65,54 19-398</inkml:trace>
  <inkml:trace contextRef="#ctx0" brushRef="#br0" timeOffset="2282.215">2169 545 7122,'-10'-15'3303,"10"15"-3247,-1 0 1,1 0-1,0 0 1,0 0-1,0 0 1,0-1-1,0 1 1,0 0-1,-1 0 1,1 0-1,0 0 1,0 0-1,0 0 1,0 0-1,0 0 1,-1 0-1,1 0 0,0 0 1,0 0-1,0 0 1,0 0-1,0 0 1,-1 0-1,1 0 1,0 0-1,0 0 1,0 0-1,0 0 1,0 0-1,0 0 1,-1 1-1,1-1 1,0 0-1,0 0 1,0 0-1,0 0 1,0 0-1,0 0 1,0 0-1,-1 0 1,1 1-1,0-1 1,0 0-1,0 0 1,0 0-1,0 0 1,0 0-1,0 1 1,0-1-57,-1 4 263,1 0 0,-1 0 0,1 0 1,0-1-1,0 1 0,0 0 0,1 3-263,4 24 383,1 1 0,2-1 0,1 0-1,1 0 1,5 5-383,22 74 525,-33-92-346,0 0-1,0 1 1,-2-1-1,0 1 1,-1 3-179,-3-49 562,0 1 0,-6-24-562,-2-9 93,7 32-68,-2-11 3,2 0 1,2-11-29,1 38 1,0-1 0,1 1 0,1 0 0,0 0 0,1 0 0,0 0 0,0 0 0,1 0 0,5-9-1,-6 16-2,-1 0 0,1 1 1,-1-1-1,1 0 0,0 1 1,1 0-1,-1 0 0,0 0 1,1 0-1,0 0 0,0 1 1,0-1-1,0 1 0,0 0 0,2 0 2,1-1-3,1 1 0,0 0 0,-1 0 0,1 1 0,0 0-1,0 1 1,0 0 0,0 0 0,0 0 3,5 2-4,0-1 1,0 2 0,0 0-1,-1 0 1,1 1-1,-1 1 1,1 0 0,-1 1-1,-1 0 1,11 7 3,-14-6-1,1-1 1,-1 2-1,-1-1 1,1 1-1,-2 0 1,1 1-1,-1 0 1,0 0-1,-1 0 1,0 1-1,0-1 1,-1 1-1,0 0 1,-1 1 0,5 21-10,-1 1 1,-1 1-1,0 26 10,7 42-340,-12-98 271,-1 0-31,1 0 0,0 0 1,0 1-1,0-1 0,0 0 0,0-1 1,1 1-1,0 0 0,0 0 1,0-1-1,0 1 0,2 1 100,15 8-381</inkml:trace>
  <inkml:trace contextRef="#ctx0" brushRef="#br0" timeOffset="2795.678">3229 25 8482,'0'-2'308,"-12"-19"4935,7 19-2871,5 16-1635,21 142 161,3 42-371,-9 214 1189,-15-401-1654,1 1 8,-1 1 0,1-1 1,1 0-1,0 0 0,1 0 1,0 0-1,1-1 0,4 8-70,1-8 84,-6-13 7,-3-7 18,-7-23-26,0 2-1,-2-1 0,-1 1 1,-3-4-83,4 13 9,-1 1 1,0 0 0,-2 1 0,0 0-1,-1 1 1,-6-6-10,13 16 2,-1 1-1,-1 0 1,1 1-1,-1-1 1,0 1-1,-2 0-1,6 4-1,0 0 1,0 0-1,0 0 1,0 0-1,-1 1 0,1 0 1,0 0-1,-1 0 0,1 0 1,-1 1-1,1-1 1,-1 1-1,0 0 0,-2 1 1,-1 1-1,0 0-1,0 0 1,0 0-1,1 1 0,-1 1 1,1-1-1,0 1 1,0 0-1,0 1 0,1 0 1,-1 0-1,1 0 1,0 1-1,1 0 0,-1 0 1,1 0-1,0 1 1,1-1-1,0 1 0,-3 5 3,0 3-2,0 1 1,0 0 0,2 0 0,0 1 0,0-1 0,2 1 0,0 0 0,1 0 0,1 5 0,0-12-1,1 0 0,1-1 1,-1 1-1,2 0 0,-1-1 0,1 1 0,3 6 1,-3-11 0,0 0 0,0-1 0,0 1 1,1-1-1,-1 0 0,1 1 0,0-1 0,0-1 0,1 1 1,-1 0-1,1-1 0,0 0 0,0 0 0,0 0 0,3 2 0,5 1 5,0-1-1,0 0 0,1 0 0,0-2 0,0 1 1,0-2-1,0 1 0,0-2 0,1 0 1,-1 0-1,6-2-4,5 0 256,0-1 0,0-1 0,0-2 0,0 0 0,21-9-256,20-14 471</inkml:trace>
  <inkml:trace contextRef="#ctx0" brushRef="#br0" timeOffset="3482.57">3818 571 6953,'43'-37'2985,"-43"37"-2877,1 0-1,0 0 1,-1-1-1,1 1 1,-1 0 0,1-1-1,-1 1 1,0 0-1,1-1 1,-1 1-1,1-1 1,-1 1 0,0-1-1,1 1 1,-1-1-1,0 1 1,0-1 0,1 1-1,-1-1 1,0 0-1,0 1 1,0-1-1,0 1 1,1-1 0,-1 0-1,0 1 1,0-1-1,0 1 1,0-1-1,-1 0 1,1 1 0,0-1-1,0 1 1,0-1-1,0 1 1,-1-1 0,1 1-1,0-1 1,0 0-1,-1 1 1,1-1-1,0 1 1,-1 0 0,1-1-1,-1 1 1,1-1-1,-1 1 1,1 0-1,0-1 1,-1 1 0,0 0-1,1-1 1,-1 1-1,1 0 1,-1 0-1,1-1 1,-1 1 0,1 0-1,-1 0 1,0 0-1,1 0-107,-41-8 1386,37 7-1049,-8 1-125,1-1 1,-1 2-1,0 0 1,0 0 0,0 1-1,1 0 1,-1 1-1,0 1-212,-5 1 47,0 1-1,1 1 0,0 0 1,0 2-1,0 0-46,11-6 7,1 0 0,0 0 0,1 0 0,-1 0-1,0 1 1,1 0 0,0-1 0,0 1 0,-1 2-7,3-5 2,1 0-1,-1 0 1,0 0-1,1 0 1,-1 0-1,1 1 1,0-1-1,-1 0 1,1 0-1,0 1 1,0-1-1,0 0 1,0 0-1,0 1 1,0-1-1,0 0 1,0 0-1,1 1 1,-1-1-1,0 0 1,1 0-1,-1 0 1,1 0-1,-1 1 1,1-1-1,-1 0 1,1 0-1,0 0 1,0 0-1,0 0 1,-1 0 0,1-1-1,0 1 1,0 0-1,0 0 1,0 0-1,0-1 1,1 1-1,-1-1 1,0 1-2,9 4 9,0 0 0,1 0 0,-1-1 0,1-1 0,0 0 0,0 0 1,1-1-10,82 9 38,-64-9-22,0 1-1,23 6-15,-43-6 2,1 0-1,-1 0 1,0 1-1,-1 0 1,1 1-1,-1 0 1,4 3-2,-10-6 0,1 0 1,-1 1-1,0 0 0,0 0 1,-1-1-1,1 2 1,0-1-1,-1 0 0,0 1 1,0-1-1,0 1 1,0-1-1,-1 1 0,1 0 1,-1 0-1,0 0 0,0 0 1,0 0-1,-1 0 1,1 4-1,-1-2 3,-1 0 0,0 0 0,0 1 0,0-1 0,-1 0 0,1 0 0,-2 0 0,1 0 1,-1-1-1,1 1 0,-1-1 0,-1 1 0,1-1 0,-1 0 0,0 0 0,0-1 0,-1 1 0,1-1 0,-1 0 0,-2 1-3,-13 10 90,-1-1-1,0-1 0,0-1 0,-15 6-89,24-13 77,0 0 0,0 0 0,0-1 0,-1 0 0,1-1-1,-1-1 1,0 0 0,1 0 0,-1-1 0,0-1 0,0 0 0,0-1-1,-4-1-76,16 2-46,-1-1 1,1 1-1,-1 0 0,0-1 0,1 1 0,-1-1 0,1 0 0,-1 0 0,1 1 0,0-1 1,-1 0-1,1 0 0,0 0 0,-1 0 0,1 0 0,0-1 0,0 1 0,0 0 0,0 0 1,0-1-1,0 1 0,1-1 0,-1 1 0,0-1 0,1 1 0,-1-1 0,0-1 46,-1-30-836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6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62 6033,'-1'-3'318,"-2"-10"1984,0 0 0,-1 0 0,-3-4-2302,6 14 1979,3 5-979,0 12-260,-2 14-383,1 1 0,1-1 0,1 0 1,3 3-358,27 112 273,-1-5-164,-14-42-331,-5 0 0,-4 1 0,-4 0-1,-5 5 223,-3-36-1294,2-19 469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5:02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63 7690,'15'-52'3419,"-16"42"-688,-4 9-1008,-8 13 2289,2 13-3806,1-1 0,2 2-1,-5 21-205,3-12 152,9-34-143,1 0 0,-1 1 1,1-1-1,0 0 0,-1 1 0,1-1 0,0 0 0,0 1 0,0-1 0,0 0 0,0 1 0,0-1 0,0 1 0,1-1 0,-1 0 0,0 1 0,1-1-9,0 0 5,-1-1 0,0 1 0,1-1 0,-1 0-1,1 0 1,-1 1 0,0-1 0,1 0 0,-1 0 0,1 0-1,-1 1 1,1-1 0,-1 0 0,1 0 0,-1 0-1,1 0 1,-1 0 0,1 0 0,-1 0 0,1 0 0,-1 0-1,1 0 1,-1 0 0,1 0 0,-1-1 0,1 1-1,-1 0 1,1 0 0,-1 0-5,4-2 16,0 0 1,0 0-1,0 0 0,-1-1 0,1 1 1,-1-1-1,0 0 0,0 0 0,1-1-16,11-14 64,-1-1 0,3-6-64,-13 19-73,0-1-1,0 1 1,-1-1 0,0 0 0,0 0 0,-1 0 0,0-1 0,2-6 73,-8 15-1438,-1 6 909,-8 16-91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57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124 372 3657,'74'-4'2135,"-64"0"282,-14-2-769,-12-2 648,11 6-2194,0 0-1,0 1 0,0 0 1,1 0-1,-1 0 1,-1 0-1,1 1 1,0 0-1,0 0 0,0 0 1,0 1-1,0 0 1,0 0-1,0 0 0,0 1 1,1-1-1,-1 1 1,0 0-1,1 0 0,-1 1 1,1 0-1,0-1 1,0 1-1,0 1 1,0-1-1,0 0 0,1 1 1,0 0-1,0 0 1,-2 3-102,-1 2 175,0-1 0,1 2 1,0-1-1,1 0 1,0 1-1,0 0 1,1 0-1,0 0 1,1 0-1,0 0 0,1 1 1,0-1-1,0 1 1,2 6-176,-1-7 3,2 0-1,-1 0 1,2 0 0,-1-1 0,1 1-1,0 0 1,1-1 0,1 0 0,-1 0-1,6 8-2,-6-11 3,1 0-1,-1-1 1,1 1-1,0-1 1,1 0 0,-1 0-1,1-1 1,0 0-1,0 0 1,1 0-1,-1-1 1,1 0-1,-1 0 1,1 0-1,4 0-2,-1-1 12,-1 1 0,0-2-1,1 1 1,-1-1 0,1-1-1,-1 0 1,8 0-12,-12-1 7,-1 0-1,0 0 1,1 0-1,-1 0 0,0-1 1,0 1-1,0-1 1,0 0-1,0 0 1,-1-1-1,1 1 1,0-1-1,-1 0 1,0 0-1,0 0 1,0 0-1,3-4-6,-1 0 14,0-1-1,0 0 1,-1-1 0,0 1-1,0-1 1,-1 0-1,0 0 1,0 0-1,-1 0 1,-1 0 0,1 0-1,-2-1 1,1 1-1,-1-1 1,0-1-14,-2-2 9,1 0 0,-1 1-1,-1-1 1,0 0 0,-1 1 0,-1 0 0,0 0 0,0 0-1,-1 0 1,-5-7-9,8 14 24,-1 1 0,1 0-1,-1 0 1,0 1 0,1-1-1,-2 1 1,1-1 0,0 1 0,-1 0-1,1 1 1,-1-1 0,0 1-1,0 0 1,0 0 0,0 1 0,0-1-1,0 1 1,-1 0 0,1 1-1,0-1 1,-1 1 0,1 0 0,0 0-1,-1 1 1,1-1 0,0 1-1,0 1-23,-2-1 18,0 0 1,1 1-1,-1 0 0,1 1 0,0-1 0,-1 1 0,1 1 0,0-1 1,1 1-1,-1 0 0,1 0 0,0 0 0,0 1 0,0 0 0,0 0 1,1 0-1,0 1 0,0-1 0,1 1 0,-4 5-18,4-2 1,1-1 0,-1 0 0,1 1 0,0-1 1,1 1-1,0-1 0,0 1 0,1 0 0,0-1 0,1 1 0,0 0 0,0-1 0,1 1 0,0-1 0,1 3-1,-1-5 1,0 0-1,1 0 1,0-1-1,0 1 1,0-1-1,0 0 0,1 0 1,0 0-1,0 0 1,0 0-1,1-1 1,-1 0-1,1 0 0,0 0 1,0-1-1,1 0 1,-1 0-1,1 0 1,-1 0-1,1-1 0,3 1 0,-2-1 5,1-1 0,-1 0-1,0 0 1,0-1 0,1 0-1,-1 0 1,0-1-1,1 0 1,-1 0 0,0-1-1,0 1 1,0-2-1,0 1 1,-1-1 0,1 0-1,0 0 1,-1-1-1,0 0 1,0 0 0,0 0-1,-1-1 1,1 0 0,-1 0-1,4-5-4,-6 5 5,0 1 0,0-1 1,0 0-1,-1 0 0,0 0 0,0-1 0,0 1 0,0 0 0,-1-1 1,0 1-1,0-1 0,-1 1 0,0-1 0,0 1 0,0-1 0,0 0 1,-1 1-1,0-1 0,0 0-5,0 0 5,-1 0 1,1 0-1,-1 0 1,0 1-1,0-1 1,-1 1-1,0-1 1,0 1-1,0 0 1,-1 0-1,1 0 0,-1 0 1,0 1-1,0-1 1,-1 1-1,0 0 1,-2-1-6,4 3 2,0 0 1,0 0-1,0 1 0,0-1 0,-1 1 1,1 0-1,0 0 0,-1 0 1,1 0-1,-1 1 0,1-1 1,-1 1-1,0 0 0,1 0 1,-1 0-1,1 1 0,-1-1 1,1 1-1,-1 0 0,1 0 1,-1 0-1,1 0 0,0 0 1,-1 1-1,1 0-2,-2 2 4,0-1-1,0 2 1,0-1 0,0 0-1,1 1 1,0 0-1,0 0 1,0 0 0,1 1-1,0-1 1,0 1 0,0 0-1,-1 5-3,0-2 3,1 0-1,0 1 0,0-1 1,1 1-1,0-1 0,0 11-2,2-18 1,0 1-1,0 0 0,0 0 1,0 0-1,1 0 1,-1-1-1,1 1 0,0 0 1,0 0-1,0-1 1,0 1-1,0-1 0,1 1 1,-1-1-1,1 1 1,0-1-1,0 0 0,0 0 1,0 0-1,0 0 1,0 0-1,0 0 0,0 0 1,1-1-1,2 2 0,-2-1 2,1-1 0,-1 1-1,1-1 1,0 0 0,0 0-1,-1 0 1,1-1 0,0 1-1,0-1 1,0 0 0,0 0-1,0 0 1,-1 0 0,1-1-1,0 0 1,0 0 0,0 0-1,-1 0 1,2-1-2,3-1 6,0-1 0,0-1 0,0 1 0,-1-1 0,0 0 0,0-1 0,6-6-6,-10 9 6,0-1 0,-1 1 0,0-1 0,0 0 0,0 1 0,0-1 0,0 0 0,-1 0 0,1-1 0,-1 1 0,0 0 0,-1 0 0,1-2-6,0 4 2,-1 1 0,0-1 0,0 1 0,0-1 0,0 1 0,0 0 0,0-1 0,0 1 0,0-1 0,0 1 0,-1-1 0,1 1 0,0 0 0,-1-1 0,1 1 0,-1 0 0,0-1 0,1 1 0,-1 0 0,0 0 0,0-1 0,0 1 0,0 0-1,0 0 1,0 0 0,0 0 0,0 1 0,0-1 0,-1 0 0,1 0 0,0 1 0,0-1 0,-1 0 0,1 1 0,-1-1 0,1 1 0,0 0 0,-1-1 0,1 1 0,-1 0-2,-1 0 1,1 0-1,-1 0 1,1 1 0,-1-1 0,0 1-1,1-1 1,-1 1 0,1 0 0,-1 0-1,1 0 1,0 0 0,-1 0 0,1 1-1,0-1 1,0 1 0,0 0 0,0-1-1,0 1 1,0 0 0,0 0-1,-4 7 4,-1-1-1,1 1 1,1 0 0,-2 5-4,-7 10 3,13-22-2,0 0-1,0 0 0,0 0 1,1-1-1,-1 1 0,1 0 0,-1 0 1,1 0-1,0 0 0,0 0 1,0 0-1,0 0 0,0 0 1,0 0-1,1 0 0,-1 0 1,0-1-1,1 1 0,0 0 1,-1 0-1,1 0 0,0-1 1,0 1-1,0 0 0,0-1 0,0 1 1,0-1-1,0 1 0,0-1 1,0 0-1,0 0 0,0 1 1,0-1-1,0 0 0,1 0 1,-1 0-1,1 0 0,-1-1 1,0 1-1,1 0 0,0-1 1,-1 1-1,1 0 0,-1-1 1,1 0-1,0 1 1,-1-1-1,1 0 0,-1 0 1,1 0-1,0 0 0,-1 0 1,2-1-1,2 0 3,0-1 0,0-1 0,0 1 0,0-1 0,0 1 0,0-1 0,-1-1 0,1 1 0,-1-1 0,0 0 0,0 0 0,-1 0 0,1 0 0,1-3-3,0 1 6,-1-1 0,0 0 0,0 1 0,-1-1 0,0 0-1,0-1 1,0 1 0,-1 0 0,0-1 0,0-5-6,-2 12 2,0 0-1,0 0 1,0 1 0,0-1-1,0 0 1,0 0 0,0 1-1,0-1 1,0 0 0,0 1-1,-1-1 1,1 0 0,0 1-1,0-1 1,-1 0 0,1 1-1,0-1 1,-1 0 0,1 1-1,-1-1 1,1 1 0,-1-1-1,1 1 1,-1-1 0,1 1-1,-2-1-1,1 0 4,-1 1 1,0-1-1,1 0 0,-1 1 1,0 0-1,0-1 0,1 1 0,-1 0 1,0 0-1,0 0 0,0 0-4,-4 0 9,1 1 0,-1-1 0,1 1-1,0 1 1,-1-1 0,1 1 0,-3 1-9,-1 1 5,0 1 0,0 1 0,0-1 0,0 2-5,6-5 5,1 0 0,-1 1 0,1-1 0,-1 1 0,1-1 1,0 1-1,0 0 0,0 0 0,0 0 0,0 0 0,1 1 1,-1-1-1,0 3-5,2-5 46,0-1 0,0 1 0,-1 0 0,1 0 0,0 0-1,0 0 1,0 0 0,0 0 0,0 0 0,0 0 0,1 0 0,-1 0 0,0 0 0,0 0 0,1-1 0,-1 1 0,0 0 0,1 0 0,-1 0 0,1 0 0,-1-1 0,1 1 0,0 0 0,-1-1 0,1 1 0,0 0 0,-1-1 0,1 1 0,0-1 0,0 1 0,-1-1 0,1 1 0,0-1 0,0 1-46,25 1 624</inkml:trace>
  <inkml:trace contextRef="#ctx0" brushRef="#br0" timeOffset="1179.089">1197 19 3737,'-1'0'273,"0"-1"1,1 1-1,-1 0 1,1 0-1,-1-1 1,1 1-1,-1 0 0,1-1 1,-1 1-1,1-1 1,-1 1-1,1-1 1,-1 1-1,1-1 1,0 1-1,-1-1 0,1 1 1,0-1-1,0 1 1,-1-1-1,1 1 1,0-1-1,0 0-273,-3-6 4266,3 35-1618,6 86-595,-9 113-2053,-1-77 344,2-78-230,2 84 100,1-126-172,2 0 1,1 0-1,1 0 1,2 0-43,-6-27 9,-1 0 0,1 0 0,0 0 1,0 0-1,1-1 0,-1 1 0,0 0 0,1 0 0,0-1 1,0 1-1,0-1 0,0 0 0,0 1 0,0-1 0,0 0 1,1 0-1,-1-1 0,1 1 0,1 1-9,1-2 30,-1 1 0,1-1 0,0 0 0,0 0 0,0 0 0,0-1 0,-1 0 0,1 0 0,0 0 0,0 0 0,4-1-30,36-7 139,0-2 0,0-2 0,20-9-139,-1 1 238,13-1-238,-63 18 82,1 1-1,0 0 1,1 1-82,41 4 150</inkml:trace>
  <inkml:trace contextRef="#ctx0" brushRef="#br0" timeOffset="1989.178">2322 404 3593,'-55'-65'2326,"37"51"-154,9 15-1067,6 0-536,-9-1 613,1 0 0,0 1 0,0 0 1,-4 1-1183,10 0 139,1-1 0,0 0 0,0 1 0,0 0 0,0 0 1,0 0-1,1 1 0,-1-1 0,0 1 0,1 0 0,0 0 0,-2 1-139,-5 8 43,0 1-1,1-1 1,0 2-1,1-1 1,0 1-1,1 0 1,1 1-1,0 0 1,1 0-1,1 0 1,0 0-1,1 1 1,1-1-1,0 1 1,1 0-1,1 0 1,0 0-1,1-1 1,1 1-1,0 0 1,3 5-43,-3-14 6,0 0 0,1 1 0,0-1 0,1-1 0,-1 1 0,1 0 0,1-1 0,-1 0 0,1 0 0,0 0 0,0-1 0,1 1 1,0-1-1,0-1 0,4 4-6,-1-3 14,-1 0 0,1-1 0,1 1 0,-1-2 0,1 0 0,-1 0 0,1 0 0,0-1 0,0-1 1,0 0-1,5 0-14,-4 0 25,0-2-1,0 1 1,0-2 0,0 1 0,0-2 0,-1 1 0,1-1 0,-1-1-1,1 0 1,5-3-25,-9 3 27,0 0-1,0-1 1,0 1 0,-1-1-1,1-1 1,-1 1-1,0-1 1,-1 0 0,1-1-1,-1 1 1,-1-1-1,1 0 1,-1 0 0,1-2-27,-3 3 36,-1 1 0,1 0 0,-1-1 1,0 1-1,0-1 0,-1 0 0,1 1 1,-1-1-1,-1 0 0,1 1 0,-1-1 1,0 1-1,0-1 0,0 1 1,-1-1-1,0 1 0,-2-4-36,-1-3 52,0 1-1,-2 0 1,1 0-1,-1 0 1,-1 1-1,-8-10-51,9 14 13,1 0 0,0 0 1,-1 1-1,0 0 0,-1 0 0,1 1 0,-1 0 0,-6-3-13,-1 0-183,0 0-1,-1 1 1,1 1 0,-1 0-1,-1 1 1,1 1-1,0 0 1,-1 2-1,0 0 184,16 1-29,1 0 0,-1 0 0,0 0 0,0 0-1,0 0 1,1 0 0,-1 0 0,0 0 0,0 1-1,1-1 1,-1 0 0,0 1 0,0-1 0,1 0-1,-1 1 1,0-1 0,1 1 0,-1-1 0,0 1 29</inkml:trace>
  <inkml:trace contextRef="#ctx0" brushRef="#br0" timeOffset="2810.24">2695 349 6897,'-35'-17'5746,"26"13"-2719,16 7 51,-5-1-3067,1-1 0,0 1 0,-1 0 0,1 0 0,-1 0 0,0 1 0,0-1 0,2 2-11,4 5 19,-1 0 1,0 0-1,-1 1 1,0 0-1,-1 0 1,0 0-1,0 1 1,-1-1-1,0 1 1,1 7-20,4 41 287,0 22-287,-2-19 293,3 7-293,4 12 267,-12-73-248,1 1 295,5-17 57,-4 0-301,0 0 0,0 0 0,-1 0 0,0-1 0,0 0 0,-1 1 0,1-8-70,-1 3 14,1 1 0,1-1 0,2-3-14,-1 2 10,0 1-9,1-1 0,0 1 0,1 0 0,0 0 0,6-7-1,-11 18-3,-1 0 1,1 0-1,-1 1 1,1-1-1,0 0 1,-1 0-1,1 1 1,0-1-1,0 1 1,0 0-1,0 0 0,1-1 1,-1 1-1,0 1 1,0-1-1,1 0 1,-1 0-1,0 1 1,1-1-1,-1 1 1,1 0-1,-1 0 1,0 0-1,1 0 1,-1 0-1,1 1 1,-1-1-1,0 1 1,1-1-1,-1 1 0,0 0 1,1 0-1,-1 0 1,0 0-1,0 0 1,0 1 2,12 7-12,-1 1 0,-1 1 0,0 0 0,0 1 0,1 3 12,22 22-14,-12-15 8,-8-6 10,1-1-1,1-1 0,0 0 0,0-1 0,7 2-3,-23-14 1,-1-1 0,1 0 0,-1 1 1,1-1-1,-1 0 0,1 1 0,-1-1 0,1 0 1,-1 0-1,1 0 0,-1 0 0,1 1 0,0-1 1,-1 0-1,1 0 0,-1 0 0,1 0 0,-1 0 1,1 0-1,0-1 0,-1 1 0,1 0 0,-1 0 1,1 0-1,-1 0 0,1-1 0,-1 1 0,1 0 1,-1-1-1,1 1 0,-1 0 0,1-1 0,-1 1 1,0 0-1,1-1 0,-1 1 0,1-1 0,-1 1 1,0-1-1,0 1 0,1-1 0,-1 1 0,0-1 1,0 1-1,1-1 0,-1 1 0,0-1 0,0 1 1,0-1-1,0 0-1,2-36 162,-3 27-79,1-68 267,-4-1-1,-8-32-349,6 72 10,1 17-37,2-1 1,0 0 0,2 1 0,1-17 26,0 37-55,0 0 0,1 0 0,-1 0 0,1 0 0,0 0-1,0-1 1,-1 1 0,1 0 0,0 1 0,1-1 0,-1-1 55,0 3 32,-1-1 0,0 1 0,1-1 0,-1 1 0,0 0 0,1-1 0,-1 1 0,0 0 0,1-1 0,-1 1 0,1 0 0,-1 0 0,0-1 0,1 1 0,-1 0 0,1 0 0,-1 0 0,1 0 0,-1 0 0,1 0 0,-1-1 0,1 1 0,-1 0 0,0 0 0,1 0 0,-1 1 0,1-1 0,-1 0 0,1 0 0,-1 0 0,1 0 0,-1 0 0,1 0 0,-1 1 0,0-1 0,1 0 0,-1 0 0,1 1 0,-1-1 0,0 0 0,1 1 0,-1-1 0,0 0 0,1 1 0,-1-1 0,0 1 0,1-1 0,-1 0 0,0 1 0,0-1 0,0 1-32,8 18 792</inkml:trace>
  <inkml:trace contextRef="#ctx0" brushRef="#br0" timeOffset="3503.661">3583 437 5665,'-1'1'165,"-1"1"-1,1-1 1,-1 1-1,1-1 1,0 1-1,-1-1 1,1 1-1,0 0 1,0-1-1,0 1 0,0 0-164,1-1 77,0-1-1,0 1 0,0-1 1,0 1-1,0-1 0,-1 1 1,1-1-1,0 1 1,1-1-1,-1 1 0,0-1 1,0 1-1,0-1 0,0 1 1,0-1-1,0 1 0,1-1 1,-1 0-1,0 1 0,0-1 1,1 1-1,-1-1 0,0 1 1,0-1-1,1 0 0,-1 1 1,1-1-77,2 2 302,1 0 1,-1-1-1,1 1 1,-1-1 0,1 0-1,-1 0 1,1 0-1,0-1 1,0 1 0,-1-1-1,1 0 1,0 0-303,4 0 298,-1-1 0,1 1 0,0-2 0,-1 1 0,1-1 0,-1 0 0,1 0 0,-1-1 0,5-3-298,-1 1 268,0-1 0,0 0 0,-1-1 0,0 0 0,6-6-268,-14 11 37,0 1-1,0-1 0,0 0 1,-1 0-1,1 0 1,0 0-1,-1 0 1,0 0-1,1 0 1,-1 0-1,0 0 1,0-1-1,0 1 1,-1 0-1,1-1 1,0 1-1,-1-1 1,0 1-1,1 0 1,-1-1-1,0-1-36,-1 1 27,0 0 0,0-1 1,0 1-1,0 1 0,0-1 0,-1 0 0,1 0 0,-1 0 0,0 1 1,0-1-1,0 1 0,0-1 0,0 1 0,-3-2-27,-4-4 26,0 1 0,-1 1-1,0 0 1,0 0 0,-1 1 0,1 0 0,-1 0-1,-4 0-25,9 4 1,1-1-1,0 1 0,0 0 1,-1 0-1,1 1 0,0 0 1,-1 0-1,1 0 0,0 0 1,-1 1-1,1 0 1,0 0-1,0 0 0,0 1 1,-1 0-1,2 0 0,-3 1 0,1 1 2,0 0 0,0 0-1,1 0 1,-1 1-1,1 0 1,0 0 0,0 0-1,1 1 1,0 0 0,0 0-1,0 0 1,0 0-2,-3 9 3,1-1-1,0 1 1,1 0 0,0 0-1,2 1 1,0-1-1,0 1 1,1 0 0,1 0-1,1 0 1,0 3-3,1-6 4,1-1-1,0 1 1,1-1 0,0 0-1,1 0 1,0 0 0,1 0-1,0-1 1,1 1 0,0-1-1,4 4-3,-6-9 12,1 0-1,0 1 1,1-2-1,-1 1 0,1-1 1,0 0-1,1 0 0,-1 0 1,1-1-1,0 0 1,0-1-1,0 1 0,0-1 1,1-1-1,-1 1 1,1-1-1,0-1 0,4 1-11,10 1 60,0-2-1,-1-1 1,1 0-1,12-3-59,-25 2-81,0 0 0,1-1-1,-1-1 1,0 1 0,0-1 0,0-1-1,0 0 1,-1 0 0,1-1-1,-1 0 1,5-3 81,18-17-2255,6 2 968</inkml:trace>
  <inkml:trace contextRef="#ctx0" brushRef="#br0" timeOffset="3878.495">4005 426 5257,'5'-15'635,"0"2"2780,-2 35 157,-3-16-3246,5 27 516,1 0 0,1-1-1,2 1 1,6 12-842,14 53 1024,-25-72-169,-7-24 29,-3-13-331,1-3-381,0-1-1,2 1 1,-1-1-1,2 0 0,0 0 1,0 0-1,2 0 1,0 0-1,1-6-171,1-1 26,0-1-1,2 1 0,1 0 1,1 0-1,6-15-25,-9 30 2,-1 0 1,1 0-1,1 0 1,-1 0-1,1 0 0,0 1 1,1 0-1,-1 0 1,1 0-1,1 1 0,-1-1 1,1 1-1,0 1 1,0-1-1,0 1 0,0 0 1,1 0-1,0 1 1,0-1-1,0 2 1,0-1-1,0 1 0,1 0 1,-1 1-1,1-1 1,-1 1-1,1 1 0,-1 0 1,1 0-1,0 0 1,2 1-3,36 6-1849,0 3 789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9:15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58 2425,'29'-35'1420,"-20"19"1003,-9 16-2319,0 0 1,0 0 0,0-1 0,0 1-1,0 0 1,0 0 0,0-1 0,0 1-1,0 0 1,0 0 0,0-1 0,0 1-1,-1 0 1,1 0 0,0 0 0,0-1-1,0 1 1,0 0 0,0 0 0,0 0-1,-1-1 1,1 1 0,0 0 0,0 0-1,0 0 1,-1 0 0,1 0 0,0-1-1,0 1 1,0 0 0,-1 0 0,1 0 0,0 0-1,0 0-104,-2 0 199,1 0 0,0 0 0,0 0 1,0 0-1,0 0 0,-1 0 0,1 0 0,0 0 0,0 1 0,0-1 0,0 0 0,0 1 0,0-1 0,0 1 0,0 0 0,0-1 1,-1 1-201,-7 7 174,0 0-1,1 1 0,0 0 1,-5 7-173,1-2 129,6-6-94,0 1-1,1-1 0,-1 1 1,1 0-1,1 1 0,0-1 1,0 1-1,1 0 0,0-1 1,1 2-1,0-1 0,1 0 1,0 0-1,0 0 0,1 1 1,0-1-1,1 0 0,0 1 1,1-1-1,1 4-34,-1-8 16,0-1 0,0 0 0,1 0 0,-1 0 0,1 0 0,0 0 0,0-1 0,1 1 0,0-1 0,-1 0 0,1 0 0,1 0-1,-1 0 1,0-1 0,1 0 0,0 0 0,0 0 0,1 0-16,4 2 18,1 0-1,-1-1 1,1 0 0,0-1-1,0 0 1,0 0 0,0-1-1,6-1-17,-11-1 12,0 0 0,0 0 0,0-1 0,0 0-1,0 0 1,-1 0 0,1-1 0,-1 0 0,1 0-1,-1-1 1,1 1 0,-1-1 0,0 0 0,0-1 0,-1 1-1,1-1 1,-1 0 0,1 0 0,-1 0 0,-1-1-1,1 1 1,0-1 0,-1 0 0,0 0 0,0 0 0,-1 0-1,0-1 1,1 1 0,-1-2-12,10-33 191,-9 32-122,0 0 1,0-1 0,-1 1 0,0-1 0,-1 0 0,0 0 0,0 0-70,-1-1 73,-1 1 0,1-1-1,-2 1 1,1 0 0,-1-1-1,-1 1 1,1 0 0,-1 0-1,-4-6-72,5 10 41,-1 1-1,0 0 0,1-1 0,-1 1 0,-1 1 0,1-1 0,-1 0 0,1 1 0,-1 0 1,0 0-1,0 0 0,-1 0 0,1 1 0,-1-1 0,1 1 0,-1 0 0,0 0 0,-3 0-40,0 0 43,0 0-1,0 0 0,0 1 1,0 1-1,-1-1 0,1 1 1,0 1-1,0-1 0,0 1 1,0 1-1,0-1 0,0 1 0,0 1 1,-4 1-43,6-1 7,1 0 0,-1 0 0,0 1 0,1-1 1,0 1-1,0 1 0,0-1 0,0 1 0,1 0 1,0 0-1,0 0 0,0 0 0,0 1 0,1-1 0,0 1 1,0 0-1,1 0 0,-1 2-7,-2 6 3,1 0 0,1 0-1,0 1 1,1-1 0,0 1 0,1 0 0,1 0 0,0 0-3,0-10 0,0 0 0,1 0 0,0 1 0,0-1 0,0 0 1,0 0-1,1 0 0,0 0 0,0 0 0,0-1 0,0 1 1,1 0-1,0-1 0,0 0 0,0 0 0,0 0 0,1 0 1,0 0-1,-1-1 0,2 1 0,-1-1 0,0 0 0,0 0 1,2 0-1,-1-1 3,0-1 1,0 1-1,-1-1 0,2 0 1,-1 0-1,0-1 1,0 1-1,0-1 1,0 0-1,0-1 1,0 1-1,0-1 1,0 0-1,0 0 1,0-1-1,0 1 1,0-1-1,-1 0 1,1-1-1,-1 1 1,1-1-1,-1 0 1,0 0-1,3-3-3,4-2 11,-1-1 0,-1-1 0,0 0 0,0 0 0,-1-1 0,0 0 1,0 0-1,4-12-11,-10 19 4,-1 0 0,1 1 0,-1-1 0,0 0 1,0 0-1,-1 0 0,1 0 0,-1 0 0,0 0 1,0 0-1,0 0 0,-1 0 0,1 0 0,-1 0 1,0 0-1,0 0 0,0 0 0,-1 0-4,0-1 8,-1-1 0,0 0-1,0 1 1,0 0 0,-1-1-1,0 1 1,0 1 0,0-1-1,0 0 1,-1 1 0,-3-2-8,5 3 5,0 1 1,-1-1-1,1 1 1,-1 0-1,0 0 1,0 1-1,0-1 1,0 1 0,0 0-1,0-1 1,0 2-1,0-1 1,-1 1-1,1-1 1,0 1-1,-1 0-5,2 1 4,0 0 0,0-1 1,0 1-1,-1 0 0,1 1 0,0-1 0,0 0 0,1 1 0,-1 0 0,0 0 0,0 0 0,1 0 0,-1 0 0,1 0 0,0 1 0,0-1 0,0 1 0,0-1 0,0 1 0,0 0 0,1 0 0,-2 2-4,-3 7 7,0 0-1,1 1 1,0-1-1,1 1 1,1 0 0,-3 12-7,6-20 1,-1 1 1,1-1 0,0 0 0,0 1 0,0-1-1,1 0 1,0 0 0,0 1 0,0-1 0,1 0-1,0 0 1,0 0 0,0 0 0,0 0 0,1-1-1,0 1 1,0-1 0,3 3-2,-5-5 1,0-1-1,1 0 1,0 1-1,-1-1 1,1 0 0,0 0-1,-1 0 1,1 0-1,0-1 1,0 1 0,0 0-1,0-1 1,-1 1-1,1-1 1,0 0-1,0 0 1,0 1 0,0-1-1,0-1 1,0 1-1,0 0 1,0 0 0,0-1-1,0 1 1,0-1-1,0 1 1,0-1-1,8-3 6,1-1 0,-1 1 1,0-2-1,4-2-6,-3 1 7,-6 4-1,1-1 0,-1-1-1,0 1 1,0-1 0,0 0 0,-1 0 0,0 0-1,0-1 1,0 1 0,-1-1 0,1 0 0,-2 0-1,1 0 1,0 0 0,-1-1 0,0 1 0,-1-1-1,0 0-5,1 2 6,-2 1 0,1-1 0,0 0 0,-1 0 0,0 1 0,0-1 1,0 0-1,-1 0 0,0 0 0,0 1 0,0-1 0,0 1 0,-1-1 0,0 1 0,0-1 0,0 1 0,0 0 0,-1 0 0,1 0 0,-1 0 0,0 0 0,0 0 0,-1 1 0,1 0 0,-3-2-6,3 3 4,0 1 1,0-1 0,0 1-1,-1-1 1,1 1 0,-1 0 0,1 1-1,-1-1 1,1 1 0,-1-1-1,0 1 1,1 0 0,-1 0-1,0 1 1,1-1 0,-1 1-1,1-1 1,-1 1 0,1 0-1,-1 1 1,-2 0-5,0 1 2,1-1 0,-1 1 0,1 0 0,0 1 0,0-1 0,0 1-1,0 0 1,0 0 0,1 0 0,0 1 0,0-1 0,-2 4-2,2 0 0,0 0 0,0 1 0,1 0 0,0 0 0,0 0 0,1 0 0,0 1 0,1-1 0,0 1 0,1-1 0,0 0 0,0 1 0,1-1 0,0 5 0,0-8 0,1 0 0,-1 0 0,1 0 0,0 0 0,0 0 0,1-1 0,-1 1 0,1-1 0,1 0 0,1 4 0,-2-6 0,-1 0 0,1-1 0,0 1 0,0 0 0,0-1 0,0 1 0,1-1 0,-1 0 0,1 0 0,-1-1 0,1 1 0,-1-1 0,1 0 0,0 0 0,0 0 0,3 1 0,-2-2 2,-1 0 0,0 1 0,0-1-1,0-1 1,0 1 0,1-1 0,-1 1 0,0-1-1,0 0 1,0-1 0,0 1 0,0-1 0,-1 0 0,1 0-1,0 0 1,-1 0 0,1-1 0,-1 1 0,0-1-1,0 0 1,0 0 0,0 0 0,0 0 0,-1 0 0,0-1-1,1 1 1,-1-1 0,0 0 0,-1 0 0,1 0-1,-1 0 1,1-2-2,0-1 5,0 1 0,-1 0 0,1 0 0,-1-1 0,-1 1-1,1 0 1,-1-1 0,-1 1 0,1-1 0,-1 1 0,0 0 0,0-1-1,-1 1 1,0 0 0,0 0 0,0 0 0,-1 0 0,0 0-1,0 1 1,0-1 0,-3-2-5,1 3 82,-1-1 0,0 1 0,0 0 1,0 0-1,-1 0 0,0 1 0,1 0 0,-1 1 0,-1-1 0,1 1 0,-1 1 1,1-1-1,-1 1 0,-1 1-82,-21 0 354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9:25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237 106 2401,'-5'-12'11712,"-6"4"-9286,-20-1-2508,26 7 140,-1 1 0,1 0 0,-1 1 0,1-1 0,-1 1 0,1 0 0,-1 0 1,1 1-1,-1 0 0,1 0 0,-1 0 0,1 0 0,0 1 0,0 0 0,0 0 0,0 1 0,0-1 1,0 1-1,0 0 0,1 0 0,-1 1 0,1-1 0,0 1 0,0 0 0,-1 2-58,-2 3 15,1 1-1,0 1 1,0-1-1,1 1 1,0 0-1,1 0 1,0 1-1,0-1 1,2 1-1,-1 0 1,2 0-1,-1 4-14,1 6 3,0 0-1,1 0 1,2-1-1,0 1 1,1-1 0,3 8-3,-4-21 2,0 0 1,0 0 0,1 0-1,1 0 1,-1-1 0,1 1-1,0-1 1,1 0 0,0 0-1,0-1 1,0 1 0,1-1-1,0 0 1,0 0 0,1-1-1,-1 0 1,1 0 0,0-1-1,1 0 1,-1 0 0,1 0-1,-1-1 1,1 0 0,0-1-1,0 0 1,1 0 0,-1 0-1,0-1 1,1-1 0,-1 1-1,0-1 1,1-1 0,-1 1-1,1-2-2,4 0 14,0-1 0,0 0-1,0-1 1,0 0-1,-1-1 1,1-1 0,-1 0-1,0-1 1,-1 0 0,0-1-1,0 0 1,0 0 0,-1-1-1,2-4-13,-4 5 13,-1 0-1,0-1 0,0 0 0,-1 0 1,0 0-1,-1-1 0,0 0 1,-1 0-1,0 0 0,0-1 1,-1 1-1,0-1 0,-1 0 0,0 0 1,-1 0-1,-1 0 0,1-8-12,-3 5 14,1 1 0,-2-1 0,1 1-1,-2-1 1,0 1 0,-1 0 0,0 0-1,-1 0 1,0 1 0,-1 0 0,-4-5-14,6 10 2,0 0 1,-1 0 0,1 1 0,-1-1 0,-1 1-1,1 1 1,-1 0 0,0 0 0,0 0-1,0 0 1,-1 1 0,0 1 0,0-1 0,0 1-1,0 0 1,0 1 0,0 0 0,-1 1-1,-1-1-2,-2 1-108,0 1-1,0 0 1,1 1-1,-1 0 1,0 0 0,0 2-1,0-1 1,1 2-1,-1-1 1,1 2-1,0-1 1,-9 6 108,5 4-496</inkml:trace>
  <inkml:trace contextRef="#ctx0" brushRef="#br0" timeOffset="603.685">652 193 6185,'13'-56'2812,"-13"56"-2739,0-1 1,0 1-1,0-1 1,1 1 0,-1-1-1,0 1 1,0-1 0,0 1-1,0-1 1,0 1-1,0 0 1,0-1 0,0 1-1,0-1 1,0 1 0,0-1-1,0 1 1,0-1-1,0 1 1,0-1 0,0 1-1,-1-1 1,1 1-1,0-1 1,0 1 0,-1 0-1,1-1 1,0 1 0,0 0-1,-1-1 1,1 1-1,-1 0 1,1-1 0,0 1-1,-1 0 1,1-1-74,-1 1 146,1 0 1,0 0 0,-1 0-1,1 1 1,0-1-1,-1 0 1,1 0-1,0 0 1,0 0-1,-1 0 1,1 1 0,0-1-1,0 0 1,-1 0-1,1 0 1,0 1-1,0-1 1,0 0-1,-1 0 1,1 1 0,0-1-1,0 0 1,0 0-1,0 1 1,-1-1-1,1 0 1,0 1-1,0-1 1,0 0 0,0 1-1,0-1-146,7 58 491,2-1-1,3-1 1,5 10-491,12 60 236,-12-79 70,-27-77-143,0 0-1,3-1 1,0 0 0,2 0-1,1-1 1,2 1 0,1-1 0,2 0-1,3-28-162,-2 48 27,0 0 1,1 1-1,0-1 0,0 1 0,1 0 1,1 0-1,0 0 0,1 0 0,0 1 1,0 0-1,2-1-27,-3 5 1,-1 1 1,1 0-1,0 0 1,1 0-1,-1 0 1,1 1-1,0 0 1,0 1-1,0-1 1,0 1-1,1 0 1,0 1-1,-1-1 1,1 1-1,0 1 1,0-1-1,0 1 1,0 0-1,0 1-1,4 0-2,-1 0 1,0 0-1,1 2 0,-1-1 0,0 1 0,0 1 1,0 0-1,0 0 0,0 1 0,-1 0 0,1 1 0,-1 0 1,0 1 1,-2-2-1,0 1 0,0 0 0,-1 1 0,0-1 0,0 1 0,0 0 0,-1 1 0,0 0 0,0-1 0,-1 1 0,0 1 0,0-1 0,0 1 0,-1 0 1,0-1-1,0 6 1,3 21-3,-2-1 0,-1 1 0,-2 0 0,-1 0 0,-3 11 3,1 7-935,3 40 935,3-59-324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9:27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10 560 5049,'22'-94'2167,"-22"96"-18,-4 28 1501,0 26-3650,8-7 884,2 0 0,2-1 0,6 20-884,12 63 676,-20-84-505,-2 0-1,-2 0 0,-4 39-170,-1-72 121,0-17 6,-3-28 81,3 16-158,-25-112 105,5-1 1,1-58-156,19 134-7,2 0 1,3 0-1,4-17 7,-1 35-12,1-1 1,2 1-1,1 0 1,2 1-1,5-12 12,-7 25-21,1 0 1,1 1-1,0 0 0,2 1 0,9-12 21,-16 22-8,1 1 0,-1 0-1,1 0 1,1 0 0,-1 1-1,1 0 1,0 1 0,1 0-1,-1 0 1,1 1 0,0 0-1,0 0 1,9-2 8,-16 6-3,1-1 1,0 0-1,-1 1 0,1 0 1,0 0-1,0 0 0,-1 0 1,1 0-1,0 0 0,0 1 1,-1-1-1,1 1 0,0 0 1,-1 0-1,1 0 0,-1 0 1,1 0-1,-1 0 0,1 1 1,0 0 2,0 1-3,0 0 0,-1 0 0,1 0 0,-1 0 0,0 0 0,0 1 0,0-1 0,0 1 0,0-1 0,-1 1 0,0 0 0,0 0 0,0 0 3,3 12-3,-2 1 0,0-1-1,-2 0 1,1 1-1,-2-1 1,-1 7 3,-3 27 15,-2 1 1,-2-1-1,-3-1 0,-2 0 1,-2-1-1,-2 0 0,-2-2 1,-2 0-1,-2-1 0,-17 22-15,34-56 21,-1 0 0,0 0-1,0-1 1,-1 0-1,-1-1 1,0 1 0,0-2-1,-1 0 1,-10 7-21,21-15 4,-1 1 1,0-1-1,0 1 0,0-1 1,0 0-1,0 1 0,0-1 1,0 0-1,0 0 1,0 1-1,0-1 0,0 0 1,0 0-1,0 0 0,0 0 1,0 0-1,0-1 1,0 1-1,0 0 0,0 0 1,0-1-1,0 1 0,1 0 1,-1-1-1,0 1 1,0-1-5,0 0 3,0 0 1,0 0-1,0-1 1,0 1-1,0 0 1,1 0-1,-1-1 1,1 1-1,-1-1 1,1 1 0,-1 0-1,1-1 1,0 1-1,-1-1 1,1-1-4,0-3-4,0 0 1,0 0-1,0 1 1,1-1-1,0 0 1,0 0-1,1 0 0,0-1 4,-1 4-9,1 0-1,-1-1 1,1 1-1,0 0 1,0 0-1,0 0 1,0 0-1,0 0 1,1 0-1,-1 1 1,1-1-1,0 1 1,0 0-1,0 0 1,0 0-1,0 0 1,0 0-1,1 1 1,-1 0 0,0-1-1,1 1 1,2 0 9,0 0-6,0 1 1,-1-1-1,1 1 1,0 1-1,-1-1 1,1 1-1,0 0 1,-1 0-1,1 1 1,-1 0-1,0 0 1,1 0 0,-1 0-1,0 1 6,12 7 4,0 0 0,0 2 0,-1 0-1,0 1 1,11 12-4,16 20 470,7 13-470,-28-30-551,1-1 0,1-2 0,1 0 0,2-2 0,20 14 551,-10-14-1056</inkml:trace>
  <inkml:trace contextRef="#ctx0" brushRef="#br0" timeOffset="743.404">732 812 5273,'0'0'123,"0"1"1,-1-1-1,1 0 0,0 0 0,0 0 1,-1 0-1,1 0 0,0 0 0,-1 0 1,1 1-1,0-1 0,0 0 0,-1 0 1,1 0-1,0 1 0,0-1 0,0 0 1,-1 0-1,1 1 0,0-1 0,0 0 1,0 0-1,0 1 0,-1-1 0,1 0 1,0 1-1,0-1 0,0 0 0,0 0 1,0 1-1,0-1 0,0 0 0,0 1 1,0-1-1,0 0 0,0 1 0,0-1 1,0 0-1,0 1 0,0-1 0,0 0 1,1 0-1,-1 1 0,0-1 0,0 0 1,0 1-124,13 11 3333,18 5-2712,-22-11-434,2 0 1,-1 0 0,0-2 0,6 3-188,-10-6 73,-1 1 0,1-1 0,0-1 0,0 1 0,-1-1-1,1 0 1,0 0 0,0 0 0,-1-1 0,1 0 0,1 0-73,3-2 91,0 0 0,1 0 0,-2-1 0,1 0 0,0-1 0,-1 0 0,7-5-91,-10 6 32,0-1 0,0 1-1,-1-1 1,0 0 0,0 0-1,0-1 1,0 0 0,-1 0-1,0 0 1,0 0 0,2-6-32,-5 9 9,0 0 0,0-1 0,-1 1 0,1 0 1,-1-1-1,0 1 0,0 0 0,0-1 0,0 1 0,0-1 1,-1 1-1,1 0 0,-1-1 0,0 1 0,0 0 0,0 0 1,-1 0-1,1 0 0,-1 0 0,0 0 0,0 0 0,0 0 1,0 1-1,0-1 0,0 1 0,-1-1 0,1 1 0,-1 0 1,-1-1-10,-3-3 4,-1 1 0,1 0 0,-1 0 0,1 1 0,-1 0 0,0 1 0,-1 0 0,1 0 0,-1 0 0,-7 0-4,10 2-5,0 0-1,0 1 0,0 0 0,0 0 0,0 1 0,0 0 1,0 0-1,0 0 0,0 1 0,1-1 0,-1 2 0,1-1 0,-1 0 1,-3 3 5,2 0-5,0 0 0,1 0 0,-1 0 0,1 1 0,0 0 0,1 0 0,0 1 0,0-1 0,0 1 0,0 1 5,-2 4 4,1 0 0,1 0 0,0 0 0,0 1 0,1 0 0,1 0 0,0 0 0,1 0 0,0 0 1,1 1-1,1-1 0,0 0 0,1 3-4,0-1 21,1 0 1,1 0-1,1 0 0,0-1 1,1 0-1,1 1 0,0-1 1,0-1-1,2 0 0,4 7-21,-6-11 15,1-1-1,0 0 1,0 0-1,1 0 1,0-1-1,0-1 1,1 1-1,0-1 1,0 0-1,1-1 1,-1 0-1,1-1 1,0 0-1,0 0 1,2-1-15,8 2 165,0-1 1,1-1 0,0-1 0,0-1-1,-1 0 1,1-2 0,11-1-166,26-3 469</inkml:trace>
  <inkml:trace contextRef="#ctx0" brushRef="#br0" timeOffset="1270.706">1714 706 5561,'0'-1'253,"0"-1"0,0 0-1,-1 0 1,1 1 0,0-1-1,-1 0 1,0 1 0,1-1 0,-1 0-1,0 1 1,0-1 0,0 1-1,0-1 1,0 1 0,0 0 0,-1-1-1,1 1 1,0 0 0,-1 0-1,1 0 1,-1 0 0,1 0 0,-1 0-1,1 0 1,-1 0 0,0 1-1,1-1 1,-1 1 0,0-1 0,0 1-1,1 0 1,-1 0 0,0-1-1,0 1 1,0 1-253,-11-2 508,1 0 0,-1 2 0,0-1 0,-8 3-508,14-2 308,-22 2 386,-1 2 1,-25 7-695,46-10 53,1 1 0,-1 0 1,1 1-1,-1 0 0,1 0 1,0 0-1,1 1 0,-1 0 1,1 1-1,0 0 0,-4 5-53,10-10 2,0 0-1,0 0 1,0 0-1,0 0 0,0 0 1,0 0-1,0 1 1,1-1-1,-1 0 0,0 1 1,1-1-1,-1 0 1,1 1-1,0-1 0,-1 1 1,1-1-1,0 0 1,0 1-1,0-1 0,0 1 1,0-1-1,0 1 1,0-1-1,1 1 0,-1 0-1,2 0 1,-1 0 1,0 0-1,1 0 0,-1 0 0,1 0 0,-1 0 0,1-1 1,0 1-1,0 0 0,0-1 0,0 0 0,0 1 0,0-1 0,1 0-1,10 5 4,1 0 0,-1-2 0,1 0-1,11 2-3,-23-6 1,23 6 5,0 0 1,0 2-1,0 0 1,-1 2-1,12 7-6,-29-14 1,0 2 0,0-1 0,-1 1 1,0 0-1,0 0 0,0 1 0,-1-1 0,0 1 1,2 3-2,-4-4 1,0 0 0,-1 0 0,1 0-1,-1 0 1,0 0 0,0 0 0,-1 1 0,0-1 0,0 1 0,0-1 0,0 1 0,-1-1 0,0 1 0,0 1-1,-1 0 3,0 1-1,-1-1 1,0 0 0,0 0-1,-1 0 1,0 0 0,0-1 0,0 1-1,-1-1 1,0 1 0,0-1-1,-1-1 1,1 1 0,-1-1-1,-1 1 1,1-1 0,-1 0-3,-9 7 18,-1 0 0,-1 0 0,0-1 0,0-2 0,-15 7-18,22-12 19,0 0 0,0 0 1,0-2-1,0 1 0,-1-1 0,1-1 0,0 0 0,-1 0 1,0-1-1,-7 0-19,14-1-19,0 1 1,0-1 0,0 0-1,-1 0 1,1 0-1,0 0 1,0-1-1,0 1 1,0-1 0,1 0-1,-1 0 1,0-1-1,1 1 1,0-1 0,-1 0-1,1 0 1,0 0-1,0 0 1,1 0 0,-1-1-1,1 1 1,-1-1-1,1 1 1,0-1-1,1 0 1,-1 0 0,0-3 18,0-19-486,4 2 133</inkml:trace>
  <inkml:trace contextRef="#ctx0" brushRef="#br0" timeOffset="1968.501">2140 798 3737,'0'-1'35,"-2"-4"444,1 0 0,-1 0-1,1 0 1,-1 0-1,-1 0 1,0-1-479,2 4 261,-1 0 0,1 0 0,-1 0 0,0 0 0,1 1 0,-1-1 0,0 1 0,0-1 1,0 1-1,0 0 0,-1 0 0,1 0 0,0 0 0,0 0 0,-1 0 0,0 0-261,-4 0 370,1-1 0,-1 1 0,0 0 1,1 1-1,-1-1 0,0 1 0,0 1 0,0-1 0,1 1 1,-1 1-1,0-1 0,-3 2-370,6-1 86,0-1 1,0 1-1,0 0 0,0 0 0,1 0 1,-1 0-1,1 1 0,-1 0 1,1-1-1,0 1 0,0 0 1,0 1-1,0-1 0,1 0 0,-1 1 1,1 0-1,0-1 0,0 1 1,1 0-1,-2 3-86,-15 73 317,16-69-305,0 0-1,1 0 1,0 0-1,1 0 1,1 0-1,0 0 1,0 0-1,1 0 1,0 0-1,1 0 1,0-1-1,1 1 1,0-1-1,1 0 1,0 0-1,0-1 1,1 1-1,1-1-11,-3-2 6,1-1 0,-1 0 0,2 0 0,-1 0 0,1 0 0,0-1 0,0 0 0,0 0 0,1 0 0,0-1 0,0 0 0,0-1 0,0 1 0,0-1 1,1-1-1,-1 1 0,1-1 0,0-1 0,0 1 0,0-2 0,0 1 0,0-1 0,0 0 0,0 0 0,2-1-6,-2-1 16,1 0 0,-1-1 1,0 0-1,-1 0 0,1 0 0,-1-1 1,1-1-1,-1 1 0,0-1 0,-1 0 1,1 0-1,-1-1 0,0 0 0,0 0 1,-1-1-1,0 1 0,0-1 0,-1 0 1,1-1-1,-1 1 0,2-8-16,-2 7 16,-1-1-1,0 0 0,0 0 1,-1 0-1,0-1 0,-1 1 1,0 0-1,0-1 0,-1 1 1,0-1-1,-1 1 1,0-1-1,-1 1 0,1 0 1,-2-1-1,1 1 0,-2 0 1,1 1-1,-2-3-15,1 4-6,0 0 0,-1 0 0,0 0 0,0 1 0,0 0 0,-1 0 0,0 0-1,-1 0 1,1 1 0,-1 0 0,0 1 0,0 0 0,0 0 0,-1 0 0,1 1 0,-1 0-1,0 0 1,0 1 0,0 0 0,0 0 0,0 1 0,0 0 0,-1 1 0,1 0 0,0 0 0,-5 1 6,0-1-559,-1 2 1,1-1 0,-9 3 558,6 5-613</inkml:trace>
  <inkml:trace contextRef="#ctx0" brushRef="#br0" timeOffset="2335.276">2634 201 9442,'-18'-11'3419,"18"11"-3360,0 0-1,-1-1 0,1 1 0,-1 0 0,1 0 1,0 0-1,-1 0 0,1 0 0,0 0 1,-1 0-1,1 0 0,-1 0 0,1 0 0,0 0 1,-1 0-1,1 0 0,0 1 0,-1-1 0,1 0 1,-1 0-1,1 0 0,0 0 0,-1 1 0,1-1 1,0 0-1,0 0 0,-1 1 0,1-1 0,0 0 1,0 0-1,-1 1 0,1-1 0,0 0 1,0 1-1,0-1 0,-1 0 0,1 1 0,0-1 1,0 1-1,0-1 0,0 0 0,0 1 0,0-1 1,0 0-1,0 1 0,0-1 0,0 1 0,0-1 1,0 0-1,0 1 0,0-1-58,0 28 383,0-24-171,2 39 213,-1 20 57,3 0-1,2 0 1,14 51-482,37 83 778,-1-5-391,-51-168-49,-1 0 1,0 14-339,2 12-3341,-2-32 1860</inkml:trace>
  <inkml:trace contextRef="#ctx0" brushRef="#br0" timeOffset="3115.338">3013 798 4033,'-5'-94'2715,"5"92"-2262,0-1 1,0 1-1,-1-1 0,1 1 0,-1 0 0,1-1 1,-1 1-1,0 0 0,0-1 0,0 1 1,0 0-1,-1-1-453,-2 3 3204,3 9-1277,4 50-1137,10 45-790,-8-76 62,0 0 1,3 0-1,0-1 0,11 24-62,-15-44 14,0 0 0,0 0-1,0-1 1,1 1 0,0-1-1,0 0 1,0 0 0,1 0-1,0-1 1,0 0 0,1 0 0,1 1-14,-4-4 7,-1 0 0,1 0 1,0 0-1,0-1 0,0 1 1,0-1-1,0 0 1,0 0-1,0 0 0,0-1 1,0 1-1,0-1 0,1 0 1,-1 0-1,0-1 1,0 1-1,0-1 0,0 0 1,0 0-1,0 0 1,0 0-1,0-1 0,0 0 1,0 0-8,5-4 14,-1 0 1,1-1 0,-2 0-1,1 0 1,-1 0 0,0-1 0,0 0-1,-1-1 1,0 0 0,0 0-1,-1 0 1,-1 0 0,1-1-1,-2 0 1,1 0 0,-1 0-1,0-2-14,0 0 15,-1 1-1,0-1 0,0 0 0,-1 1 0,-1-1 0,0 0 0,0 0 0,-2 0 0,1 1 1,-1-1-1,-1 0 0,0 1 0,-1 0 0,0 0 0,-1-1-14,4 9-3,0 0 0,-1 0 1,1 0-1,-1 1 0,1-1 0,-1 1 0,0-1 0,0 1 0,0-1 1,-1 1-1,1 0 0,0 0 0,-1 0 0,0 1 0,1-1 3,1 2-1,1 0 0,-1 0-1,1 0 1,0 1 0,-1-1 0,1 0-1,-1 0 1,1 1 0,0-1-1,-1 0 1,1 0 0,0 1-1,-1-1 1,1 0 0,0 1-1,0-1 1,-1 0 0,1 1-1,0-1 1,0 1 0,0-1 0,-1 0-1,1 1 1,0-1 0,0 1-1,0-1 1,0 1 0,0-1-1,0 1 1,0-1 0,0 0-1,0 1 1,0-1 0,0 1 1,0 20-12,2-7 12,1 0-1,0 0 1,1 0-1,1-1 1,4 11 0,35 65 13,-35-73-4,-1 0-118,0 0 0,2-1 0,0 0 1,0 0-1,2-1 0,0-1 0,5 6 109,14 1-283</inkml:trace>
  <inkml:trace contextRef="#ctx0" brushRef="#br0" timeOffset="3470.709">3864 199 9858,'-6'-9'1484,"5"8"-1199,0-1 0,-1 0 0,1 1 0,0-1 1,-1 1-1,1 0 0,-1-1 0,1 1 0,-1 0 0,1 0 0,-1 0 0,0 0 1,0 0-286,1 1 53,1 0 1,-1 0 0,1 0 0,-1 0 0,1 1 0,0-1-1,-1 0 1,1 0 0,-1 1 0,1-1 0,0 0 0,-1 1-1,1-1 1,0 0 0,-1 1 0,1-1 0,0 1-1,0-1 1,-1 0 0,1 1 0,0-1 0,0 1 0,0-1-1,0 1 1,-1-1 0,1 1 0,0-1 0,0 1 0,0-1-1,0 1 1,0-1 0,0 0 0,0 1 0,0-1 0,1 1-1,-1-1 1,0 1 0,0-1-54,0 26 502,9 32 19,3-1 0,2 0 0,14 36-521,-4-17 348,8 56-348,-31-125-3,13 60-702,-4 0-1,-3 1 1,-1 50 705,-8-75-744</inkml:trace>
  <inkml:trace contextRef="#ctx0" brushRef="#br0" timeOffset="3847.291">3613 720 8322,'0'-9'3833,"312"-15"4096,-155 11-8169,-1 2 408,-144 26-136</inkml:trace>
  <inkml:trace contextRef="#ctx0" brushRef="#br0" timeOffset="4198.654">4422 648 10874,'0'-7'4385,"0"4"-2824,-1 4-625,-2 5-152,1 7-304,2 19-192,10 39-64,6-28-96,-5 0-40,1 6-40,1 0 0,-6-10 24,5-3-88,-2-15-280,0-4-280,-2-10 920,-2-11-424</inkml:trace>
  <inkml:trace contextRef="#ctx0" brushRef="#br0" timeOffset="4199.654">4401 299 12491,'-17'-40'5025,"9"16"-3417,-2 4-528,0 8-632,4 6-248,10 9-72,4 3-96,13 12-2128,11 1 1600</inkml:trace>
  <inkml:trace contextRef="#ctx0" brushRef="#br0" timeOffset="4813.833">4942 734 3761,'49'-39'2292,"-48"38"-2121,0 0-1,0 1 0,-1-1 1,1 0-1,0 1 0,-1-1 1,1 0-1,0 0 1,-1 0-1,1 1 0,-1-1 1,1 0-1,-1 0 0,0 0 1,1 0-1,-1 0 0,0 0 1,0 0-1,0 0 0,1 0 1,-1 0-1,0 0 1,0 0-1,-1 0 0,1 0 1,0 0-1,0 0 0,0 0 1,-1 0-1,1 0 0,0 0 1,-1 0-1,1 0 0,-1 1 1,1-1-1,-1 0 1,0-1-171,-1 0 403,0 0 0,0 0 0,-1 0 0,1 0 0,-1 0 1,0 0-1,1 1 0,-2-2-403,-2 1 205,1 1-1,0-1 1,0 0 0,-1 1-1,1 0 1,-1 1 0,1-1-1,-1 1 1,0 0-1,1 0 1,-1 1 0,1 0-1,-1 0 1,1 0 0,0 0-1,-2 2-204,-1-1 55,0 1-1,0 1 0,0 0 0,0 0 1,1 0-1,-1 1 0,1 0 0,0 0 1,1 1-1,-1 0-54,1 1 10,0 0 0,0 1 0,1 0 1,0 0-1,0 0 0,1 1 0,0-1 0,1 1 0,-1 0 1,2 0-1,-1 0 0,1 1 0,1-1 0,0 1 0,0-1 1,1 1-1,0-1 0,0 1 0,1-1 0,1 0 1,-1 1-1,2-1 0,-1 0 0,2 4-10,-1-4 4,1 0 1,0-1-1,0 1 0,0 0 1,1-1-1,1 0 0,-1 0 1,1-1-1,1 0 0,-1 0 1,1 0-1,1-1 0,-1 1 1,1-2-1,0 1 0,0-1 1,0-1-1,1 1 0,0-1 1,0-1-1,0 0 0,0 0 1,0-1-1,1 0-4,-3-1 5,-1-1 0,1 0 0,-1 0 0,1 0 0,-1-1 0,1 0 0,-1 0 0,0-1 0,1 0 0,-1 0 0,0 0 0,0-1 0,0 0 0,-1 0 0,1 0 0,-1-1 0,1 0 0,-1 0 0,0 0 1,-1-1-1,1 1 0,-1-1 0,0 0 0,0-1 0,-1 1 0,2-3-5,1-1 10,-1-1 1,0 0-1,0 0 1,-1 0 0,-1-1-1,0 1 1,0-1-1,-1 0 1,0 1-1,-1-1 1,0 0 0,-1 0-1,0 0 1,-1 0-1,-1-6-10,-1 4 11,-1 0 0,0 0-1,-1 1 1,0-1-1,-1 2 1,0-1 0,-1 0-1,0 1 1,-1 0 0,0 1-1,-3-2-10,7 7-20,-1 0 0,1 0 1,-1 0-1,-1 1 0,1 0 0,0 0 0,-1 0 0,0 1 0,0-1 0,0 2 0,0-1 0,-1 1 0,1-1 0,-1 2 0,1-1 0,-1 1 1,0 0-1,1 0 0,-1 1 0,0 0 0,0 0 0,-5 1 20,10 0-85,0-1 1,0 0 0,0 1-1,0-1 1,0 1-1,1 0 1,-1-1-1,0 1 1,0 0 0,0 0-1,0 0 1,1 1-1,-1-1 1,1 0 0,-1 1-1,1-1 1,-1 0-1,1 1 1,0 0-1,0-1 1,-1 1 0,1 0-1,0 0 85,-4 23-689</inkml:trace>
  <inkml:trace contextRef="#ctx0" brushRef="#br0" timeOffset="5399.99">5246 683 9378,'29'-47'3623,"-22"33"-448,-9 22-2093,31 135 1140,-5-25-1830,-18-79-291,-3-14-30,1 0 0,2-1 0,5 14-71,-11-36 12,1 0 1,0 0-1,-1-1 0,1 1 1,0 0-1,0-1 1,1 1-1,-1 0 1,0-1-1,0 1 0,1-1 1,-1 0-13,0 0 9,-1-1 0,1 0 0,-1 0 0,0 0-1,1 1 1,-1-1 0,1 0 0,-1 0 0,1 0 0,-1 0 0,1 0 0,-1 0 0,1 0 0,-1 0-1,1 0 1,-1 0 0,1 0 0,-1 0 0,0-1 0,1 1 0,-1 0 0,1 0 0,-1 0 0,1-1-1,-1 1 1,0 0 0,1 0 0,-1-1 0,0 1 0,1 0 0,-1-1 0,0 1 0,1 0 0,-1-1 0,0 1-1,0-1 1,1 1 0,-1 0 0,0-1 0,0 1 0,0-1 0,1 1 0,-1-1-9,4-10 58,-1-1 0,0 1 0,0-1 0,-1 1 0,0-1-1,-1 0 1,-1 0 0,0 0 0,-1-7-58,1-1 30,-1-29 17,0 8-18,1 0-1,3-5-28,-2 35 1,1 0 1,0 0-1,0 0 1,1 0-1,1 1 1,0-1-1,0 1 0,1 0 1,0 0-1,1 0-1,-1 4-2,-1 0-1,1 0 1,1 1-1,-1-1 0,1 1 1,0 0-1,0 1 1,1 0-1,-1 0 1,1 0-1,0 0 0,0 1 1,0 0-1,1 1 1,-1 0-1,1 0 1,-1 1-1,1-1 0,5 1 3,-8 1-2,-1 0 0,1 0 0,0 0-1,0 1 1,-1-1 0,1 1 0,0 0-1,-1 1 1,1-1 0,-1 1 0,1 0-1,-1 0 1,0 0 0,0 1 0,0-1-1,0 1 1,0 0 0,-1 0 0,1 1-1,-1-1 1,0 1 0,0 0 0,0-1-1,0 1 1,-1 0 0,1 1 0,-1-1-1,0 0 1,-1 1 0,1-1 0,0 4 2,2 12-2,0 0 0,-2 0 0,0 0 1,-1 0-1,-1 4 2,0 2 4,1 0 1,4 14-5,-3-30 1,-1-1 1,2 0 0,0-1-1,0 1 1,0 0-1,1-1 1,1 0 0,-1 0-1,3 2-1,-2-2 0,1-1 0,0 0 0,1 0 1,0-1-1,0 0 0,0 0 0,1-1 0,0 0 0,0 0 0,0-1 0,8 4 0,1-2 138,0 0 1,0-1-1,1-1 0,0-1 0,15 1-138,60 0 318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9:58.80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59 871 2433,'-25'-53'1835,"10"32"3973,15 20-5631,0 1 0,0 0 0,-1 0 0,1 0 0,0-1 0,0 1 0,-1 0 0,1 0 0,0 0 0,0-1 0,-1 1 0,1 0 0,0 0 1,-1 0-1,1 0 0,0 0 0,-1 0 0,1 0 0,0 0 0,-1 0 0,1 0 0,0 0 0,-1 0 0,1 0 0,0 0 0,0 0 0,-1 0 0,1 0 0,0 0 0,-1 0 0,1 0 0,0 0 0,-1 1-177,-5 10 3631,4 9-4456,1-5 1007,2 1 0,0 0 0,1 0 0,0 0 0,2-1 0,2 8-182,58 208 987,-63-227-990,-1 0 38,2 1-1,-1-1 0,0 0 0,1-1 1,-1 1-1,2 2-34,-2-6 12,-1 1 1,0-1-1,1 1 0,-1-1 0,1 1 1,-1-1-1,1 1 0,-1-1 1,1 0-1,-1 1 0,1-1 1,-1 0-1,1 0 0,-1 1 1,1-1-1,-1 0 0,1 0 1,-1 0-1,1 0 0,0 1 0,-1-1 1,1 0-1,-1 0 0,1 0 1,0 0-1,-1-1 0,1 1 1,-1 0-1,1 0 0,0 0 1,-1 0-1,1-1 0,-1 1 1,1 0-1,-1 0 0,1-1 0,-1 1 1,1 0-1,-1-1 0,1 1 1,-1-1-1,1 1 0,-1-1 1,0 1-1,1 0 0,-1-1 1,0 0-13,38-39 523,-1-3 1,19-31-524,-25 33 73,92-125 100,6-9 241,30-20-414,116-84 311,-146 152-237,-116 115-73,-6 4-8,0 0 0,1 1 0,0 1 0,0-1 0,0 1 0,5-2 7,-12 8-112,-1-1 0,1 1-1,-1 0 1,1-1 0,-1 1 0,1-1 0,-1 1 0,1 0 0,-1 0 0,1-1 0,-1 1 0,1 0 0,-1 0 0,1 0-1,0-1 1,-1 1 0,1 0 0,-1 0 0,1 0 0,0 0 0,-1 0 0,1 0 0,0 0 0,-1 0 0,1 1-1,-1-1 1,1 0 0,-1 0 0,1 0 0,0 1 0,-1-1 0,1 0 0,-1 1 0,1-1 0,-1 0 0,1 1 0,-1-1-1,1 0 1,-1 1 0,0-1 0,1 1 0,-1-1 0,1 1 112,2 15-2052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0:26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123 715 2993,'2'-6'6022,"-2"6"-5927,0 0 0,1 0 0,-1-1 0,0 1 1,0 0-1,0 0 0,1-1 0,-1 1 0,0 0 0,0-1 0,0 1 0,0 0 0,0-1 0,0 1 0,1 0 0,-1-1 0,0 1 1,0 0-1,0-1 0,0 1 0,0 0 0,0-1 0,0 1 0,0 0 0,-1-1 0,1 1 0,0 0 0,0 0 0,0-1 0,0 1 0,0 0 1,0-1-1,-1 1 0,1 0 0,0 0 0,0-1 0,-1 1 0,1 0 0,0 0 0,0-1 0,-1 1 0,1 0 0,0 0 0,0 0 1,-1-1-1,1 1 0,0 0 0,-1 0 0,1 0 0,0 0 0,-1 0 0,1 0 0,0 0 0,-1 0 0,1 0 0,0 0 0,-1 0 1,1 0-1,0 0 0,-1 0 0,1 0 0,0 0-95,-23 6 211,17-3-202,0 0 1,0 0-1,0 1 1,1 0 0,-1 0-1,1 0 1,0 1-1,0 0 1,1 0-1,-1 0 1,1 1 0,0-1-1,1 1 1,-1 0-1,1 0 1,0 0 0,1 0-1,-1 1 1,1-1-1,1 1 1,-2 5-10,2-7 0,0 1-1,0 0 1,1 0-1,-1 0 1,1 0-1,1 0 1,-1 0 0,1 0-1,0 0 1,0 0-1,1 0 1,0-1 0,0 1-1,0 0 1,1-1-1,-1 0 1,1 0 0,1 1-1,-1-2 1,1 1-1,0 0 1,0-1 0,0 0-1,0 0 1,1 0-1,0 0 1,0-1 0,0 1-1,0-1 1,0-1-1,1 1 1,-1-1 0,1 0-1,0 0 1,-1-1-1,3 1 1,8 2 8,0-1 0,0-1 1,0 0-1,11-1-8,-20-1 6,-1-1 0,0 1 0,0-1 0,0 0 1,0 0-1,0-1 0,0 1 0,0-1 0,0-1 0,-1 1 0,1-1 1,-1 0-1,1 0 0,-1-1-6,4-3 15,0-1 0,0-1 1,-1 1-1,0-1 0,-1-1 0,1 1 1,-2-1-1,0 0 0,4-9-15,-7 12 23,0-1 0,0 0 0,-1 1 0,0-1 0,-1 0 0,0 0 1,0-1-1,0 1 0,-1 0 0,0 0 0,-1 0 0,0 0 0,0 0 0,-2-5-23,0 2 96,0 1 1,0-1-1,-1 1 1,-1 0-1,0 1 1,0-1-1,-1 1 0,0 0 1,0 0-1,-1 0 1,-2 0-97,6 5 49,-1 0 0,0 1 1,0 0-1,-1-1 1,1 2-1,-1-1 0,1 0 1,-1 1-1,0 0 1,0 0-1,0 0 0,0 1 1,0 0-1,-1 0 0,1 0 1,0 0-1,-1 1 1,1 0-1,0 0 0,-1 1 1,1-1-1,0 1 1,-4 1-50,-1 1 11,1 0 1,-1 1-1,0 1 1,1-1-1,0 1 1,0 1-1,0 0 1,1 0-1,0 1 1,0 0 0,0 0-1,1 1 1,0-1-1,-4 9-11,5-8 6,1 0 0,0 0 0,0 1 0,1 0-1,0 0 1,0 0 0,1 0 0,0 0 0,1 1 0,0 0 0,1-1-1,0 1 1,0 0 0,1-1 0,1 11-6,0-15 0,0 0 0,1 1-1,-1-1 1,1 0 0,0 0 0,1 0 0,-1 0 0,1 0-1,0-1 1,0 1 0,0-1 0,1 1 0,0-1-1,-1-1 1,2 1 0,-1 0 0,0-1 0,1 0 0,-1 0-1,1 0 1,0-1 0,0 1 0,1-1 0,12 5 1,0 0 0,1-2-1,0 0 1,0-1 0,17 1-1,-30-4 5,1-1-1,-1 0 1,1 0 0,-1 0-1,1-1 1,-1 0 0,1 0 0,-1-1-1,1 1 1,-1-1 0,0-1-1,0 1 1,0-1 0,0 0-1,-1-1 1,1 1 0,-1-1 0,0 0-1,0 0 1,0-1 0,-1 0-1,1 0 1,-1 0 0,0 0-1,0 0 1,-1-1 0,0 0 0,0 1-1,0-1 1,-1-1 0,0 1-1,0 0 1,0 0 0,-1-1 0,0 1-1,0-1 1,-1 1 0,1-4-5,-2 1 9,0-1 0,-1 0 0,0 1 0,-1 0 0,0-1 0,0 1 0,-1 0 0,0 0 0,0 1 0,-1-1 0,-1 1 0,-4-6-9,8 11 0,-1 0 1,1 0 0,-1 0 0,0 1-1,0-1 1,0 1 0,0-1 0,0 1-1,0 0 1,-1 0 0,1 1 0,-1-1-1,1 1 1,-1 0 0,0 0 0,1 0-1,-1 0 1,0 1 0,0-1 0,0 1-1,0 0 1,1 0 0,-1 0 0,0 1-1,0-1 1,0 1 0,1 0 0,-1 0-1,0 0 1,1 1 0,-1-1 0,-2 3-1,-7 3-2,0 1 1,0 1 0,1 0-1,0 1 1,1 0 0,0 1-1,1 0 1,0 1 0,1 0-1,-7 11 2,14-19 0,0-1 0,0 1 0,0 0 0,0 0 0,1 1 0,-1-1 0,1 0 0,0 0 0,1 1 0,-1-1 0,1 0 0,0 1 0,0-1-1,0 4 1,1-5 0,-1-1 0,1 1-1,0-1 1,0 1 0,0-1-1,0 0 1,0 1 0,1-1-1,-1 0 1,1 0 0,-1 0-1,1 0 1,0 0 0,0 0-1,0 0 1,0-1-1,0 1 1,0-1 0,0 1-1,1-1 1,-1 0 0,0 0-1,1 0 1,1 1 0,3 1 2,1 0 0,0-1 0,0 0 0,1 0 0,-1-1-1,0 0 1,0 0 0,1-1 0,-1 0 0,0 0 0,1-1 0,-1 0 0,0-1 0,0 0 0,0 0-1,0 0 1,0-1 0,0-1 0,-1 1 0,1-1 0,2-2-2,-7 3 3,0 0-1,0-1 1,0 1 0,-1 0-1,1-1 1,-1 0 0,0 0-1,0 0 1,0 0 0,-1 0-1,1 0 1,-1 0 0,0 0-1,0-1 1,0 1 0,-1-3-3,2-5 9,-2 0 0,1-1 0,-2 1 0,1 0 0,-3-7-9,2 12 3,0 1 0,0 0 0,0 0 0,-1-1 0,0 1 0,-1 0 0,1 1 0,-1-1 0,0 0 0,0 1 0,-1-1 0,0 1 0,0 0 1,0 0-1,0 1 0,-1-1 0,0 1 0,0 0-3,3 3 0,0 0 0,0 1-1,1-1 1,-1 1 0,0-1 0,0 1 0,0 0 0,0 0 0,1 0 0,-1 0 0,0 0 0,0 0 0,0 0-1,0 1 1,1-1 0,-1 1 0,0-1 0,0 1 0,1 0 0,-1-1 0,0 1 0,1 0 0,-1 0 0,1 0-1,-2 1 1,-5 5-3,0-1 0,0 1-1,-7 8 4,11-11-1,-8 9 0,0 0 0,1 1 0,-9 14 1,17-25-1,1 1 0,0 0 1,-1 0-1,1 0 0,1 1 0,-1-1 0,1 0 0,-1 1 1,1-1-1,0 1 0,1 0 0,-1-1 0,1 1 0,0-1 1,0 1-1,1 0 0,0 4 1,0-7-1,0 1 1,1-1-1,-1 1 0,1-1 1,-1 1-1,1-1 0,0 0 1,0 0-1,0 0 0,0 0 1,1 0-1,-1 0 0,0-1 1,1 1-1,-1-1 0,1 0 1,-1 1-1,1-1 0,0 0 1,0-1-1,1 1 1,6 2-2,1 0-1,0-2 1,0 1-1,9-1 3,-13-1 3,0 0 1,0-1-1,-1 1 0,1-1 0,0-1 1,0 0-1,-1 0 0,1 0 0,-1-1 1,0 1-1,4-3-3,-7 3 2,0 0 0,0 0 0,0 0 0,0 0 0,-1 0-1,1 0 1,-1-1 0,1 1 0,-1-1 0,0 0 0,0 0 0,0 1 0,-1-1 0,1-1 0,-1 1 0,1 0 0,-1 0-1,0 0 1,0-1 0,0 1 0,-1 0 0,1-1 0,-1-1-2,0 3 2,0 0 0,0 0 0,0 0 0,0 0 0,0 0 0,-1 0 0,1 0 0,-1 0 0,1 0 0,-1 0 0,0 1 0,0-1 0,1 0 0,-1 0 0,0 1 0,-1-1 0,1 1 0,0-1 0,0 1 0,-1-1 0,1 1 0,-2-1-2,-1 0 4,0 0 0,0 0 0,0 1 0,0-1 0,0 1 0,-1 0 0,1 0 0,0 1 0,-5-1-4,7 1 0,0 0-1,0 0 1,-1 0-1,1 0 1,0 0-1,-1 0 1,1 1-1,0-1 1,0 1 0,0 0-1,-1-1 1,1 1-1,0 0 1,0 0-1,0 1 1,0-1-1,0 0 1,1 1-1,-1-1 1,0 1 0,-1 1 0,-1 2-4,-1 2 1,1-1-1,1 0 1,-1 1 0,-2 6 3,-6 11-6,9-20 5,1 0-1,0 1 1,-1-1-1,2 1 1,-1-1 0,0 1-1,1-1 1,0 1-1,0 1 2,1-4 0,0-1 0,0 1-1,0-1 1,1 1-1,-1-1 1,0 0 0,1 1-1,-1-1 1,1 0-1,0 1 1,-1-1-1,1 0 1,0 0 0,0 1-1,0-1 1,0 0-1,0 0 1,0 0 0,0 0-1,0 0 1,1 0-1,-1-1 1,0 1 0,0 0-1,1-1 1,-1 1-1,0-1 1,1 1 0,-1-1-1,1 1 1,0-1 0,2 1 0,-1-1 0,0 0 0,1 0 0,-1 0 0,0 0 0,1 0 0,-1 0 1,0-1-1,0 0 0,1 1 0,-1-1 0,0-1 0,0 1 0,0 0 0,0-1 0,0 1 1,0-1-1,-1 0 0,1 0 0,1-1 0,3-3 5,0 0 1,0 0-1,-1-1 0,0 0 1,0 0-1,0 0 1,-1-1-6,-4 7 1,-1 0 0,1 0 0,0 0 1,-1 0-1,1 0 0,-1 0 0,1 0 0,-1 0 0,0 0 1,1 0-1,-1-1 0,0 1 0,0 0 0,0 0 1,0 0-1,0 0 0,0 0 0,0-1 0,0 1 1,0 0-1,-1 0 0,1 0 0,0 0 0,-1-1-1,0 1 2,0 1-1,1-1 0,-1 0 0,0 1 0,0-1 0,0 1 0,0-1 0,1 1 0,-1-1 0,0 1 0,0-1 0,0 1 0,0 0 0,0 0 0,0 0 0,0-1 0,0 1 0,0 0 0,0 0 0,0 0 0,0 1 0,0-1 0,0 0 0,0 0 0,0 0 0,0 1 0,0-1 0,-1 1-1,-5 1 1,1 0-1,-1 1 1,1-1-1,0 2 1,0-1-1,0 0 1,0 1-1,-1 2 0,5-4 3,-1 0-1,1 0 1,0 0 0,0 0-1,0 0 1,1 0-1,-1 1 1,1-1-1,-1 1 1,1-1-1,0 1 1,0 0-1,0 0 1,0-1-1,0 1 1,0 0-1,1 0 1,0 0-1,-1 0 1,1 0-1,0 1-2,0-4 16,0 1-1,1 0 0,-1-1 1,0 1-1,0 0 1,0-1-1,0 1 0,1-1 1,-1 1-1,0 0 0,1-1 1,-1 1-1,0-1 0,1 1 1,-1-1-1,1 1 0,-1-1 1,1 1-1,-1-1 1,1 0-1,-1 1 0,1-1 1,-1 0-1,1 1 0,-1-1 1,1 0-1,0 0 0,-1 1 1,1-1-1,0 0 0,-1 0-15,22 1 163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0:50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107 323 5561,'-16'-93'2887,"15"92"-2677,1-1-1,0 1 1,0 0-1,-1 0 0,1-1 1,-1 1-1,1 0 1,-1 0-1,1-1 0,-1 1 1,0 0-1,0 0 1,0 0-1,1 0 1,-1 0-1,-1 0-209,2 1 69,0 0 1,-1 0-1,1 0 1,-1-1-1,1 1 1,-1 0-1,1 0 1,0 0-1,-1 0 0,1 0 1,-1 0-1,1 0 1,-1 1-1,1-1 1,0 0-1,-1 0 1,1 0-1,-1 0 1,1 0-1,0 1 0,-1-1 1,1 0-1,0 0 1,-1 1-1,1-1 1,0 0-1,-1 1 1,1-1-1,0 0-69,-3 4 276,0-1 0,0 1-1,1 0 1,0 0 0,-1 0-1,1 1-275,1-3 154,-6 12 54,2-1 1,-1 1-1,1 0 1,1 0-1,1 1 1,0-1-1,0 8-208,-1 24 555,2 35-555,2-29 270,-4 13-270,2-39 30,1 1 0,1 0-1,1 0 1,2 0 0,0 0-30,0-10 11,1 0 1,0 0 0,2 0 0,0 0 0,0-1-1,2 0 1,0 0 0,2 2-12,-7-13 4,1 0 0,0-1 0,-1 1 0,1-1 1,1 0-1,-1 0 0,0-1 0,1 1 0,0-1 0,0 0 1,0 0-1,0-1 0,1 1 0,-1-1 0,0 0 0,1-1 0,0 1 1,-1-1-1,1 0 0,0-1 0,0 1 0,3-1-4,-1-1 6,0 1-1,1-1 1,-1-1 0,0 1-1,0-1 1,0-1 0,0 0-1,0 0 1,0 0 0,-1-1-1,1 0 1,-1 0 0,0-1-1,-1 0 1,4-3-6,7-9 13,0-1 0,-1 0 0,-1-1 0,-1-1 0,-1 0 0,1-4-13,16-32 10,17-44-10,-33 65 1,-1 0 1,-2-1-1,-1 0 0,-2-1 1,-1 0-1,-1-15-1,-3 18 0,2-15-1,-2 0 0,-2 1 0,-5-41 1,-4 55 55,8 33-50,0 1 0,0 0 0,0-1 0,0 1 0,0-1 0,0 1-1,-1 0 1,1-1 0,0 1 0,0 0 0,0 0 0,-1-1 0,1 1 0,0 0 0,0-1 0,-1 1 0,1 0 0,0 0 0,-1-1 0,1 1 0,0 0 0,-1 0 0,1 0 0,0 0 0,-1 0 0,1-1 0,0 1 0,-1 0-5,0 1 9,1-1 1,-1 1-1,0 0 0,1-1 1,-1 1-1,1 0 1,-1-1-1,0 1 0,1 0 1,0 0-1,-1 0 1,1-1-1,-1 1 0,1 0 1,0 0-1,0 0 1,-1 0-1,1 0-9,-10 32 79,2 1 1,1 0-1,-1 23-79,-4 106 80,11-144-71,-1 20 12,2 0 0,2 0 0,2 1 0,7 35-21,-5-50 0,0-1 1,2 0 0,0 0 0,2 0 0,1-1 0,0-1 0,2 0-1,3 4 0,-12-20-206,0 0-1,0-1 0,0 0 1,1 0-1,-1 0 0,1 0 0,0-1 1,1 1-1,-1-1 0,1-1 1,0 1-1,0-1 0,0 0 0,0 0 1,4 1 206,23 2-1022</inkml:trace>
  <inkml:trace contextRef="#ctx0" brushRef="#br0" timeOffset="585.988">956 532 6009,'-2'0'203,"1"0"-1,-1 0 0,1 0 0,0 0 1,-1 0-1,1 0 0,0 1 1,-1-1-1,1 0 0,0 1 0,-1-1 1,1 1-1,0-1 0,0 1 1,-1 0-1,1 0 0,0-1 0,0 1 1,0 0-1,0 0 0,0 0 0,0 0 1,0 0-1,1 0 0,-1 0 1,0 1-1,0-1 0,1 0 0,-1 0 1,1 1-1,-1-1 0,1 0 1,0 0-1,-1 1 0,1-1 0,0 1 1,0-1-1,0 0 0,0 1 1,0-1-1,0 0 0,0 1-202,2 8 139,-1 1 0,1-1 0,1 0 1,0 0-1,3 6-139,0 3 445,0 3-361,1-1 0,1 0 0,0 0 0,2-1 0,4 6-84,-11-21 20,1 1-15,-1 1 0,1 0 0,-1 0 0,2 6-5,-5-11 11,1 0-1,-1-1 1,1 1 0,-1 0 0,0-1 0,0 1-1,0 0 1,0-1 0,0 1 0,0 0 0,0-1-1,0 1 1,-1 0 0,1-1 0,-1 1-1,1 0 1,-1-1 0,0 1 0,1-1 0,-1 1-1,0-1 1,0 1 0,0-1 0,0 0-1,-1 1-10,-23 13 439,25-15-427,-1 0 1,1 1-1,-1-1 1,1 0 0,-1 0-1,0 1 1,1-1-1,-1 0 1,1 0 0,-1 0-1,1 0 1,-1 0-1,0 0 1,1 1 0,-1-2-1,1 1 1,-1 0-1,0 0 1,1 0 0,-1 0-1,1 0 1,-1 0-1,0-1 1,1 1 0,-1 0-1,1 0 1,-1-1-1,1 1 1,-1 0 0,1-1-1,-1 1 1,1-1-1,0 1 1,-1 0 0,1-1-1,-1 1 1,1-1-1,0 1 1,0-1 0,-1 1-1,1-1 1,0 0-1,0 1 1,-1-1 0,1 1-1,0-1 1,0 1-1,0-1 1,0 0 0,0 0-13,-1-60 222,0 48-205,1 0 0,0 0 0,1 0 0,1 0 0,-1 0 0,4-9-17,6-19 36,8-15-36,-8 25 8,-8 20-6,1 1 1,1-1 0,0 1-1,1 0 1,-1 0-1,2 0 1,-1 1 0,2 0-1,5-6-2,-9 12 0,-1-1 0,1 1 0,0 0 0,0 0 0,1 0 0,-1 0 0,1 1 0,-1 0 0,1 0 0,0 0 0,0 1 0,0-1 0,0 1 0,0 0 0,0 1 0,0-1 0,0 1 0,0 0 0,0 0 0,0 1-1,1-1 1,3 2 0,-3 0 0,-1 0-1,1 0 1,-1 0-1,0 1 1,0 0-1,0 0 1,0 0-1,0 1 1,-1-1-1,0 1 1,1 0-1,-1 1 1,-1-1-1,1 1 1,-1-1-1,1 1 1,-1 0-1,2 5 1,-1-2 3,-1 1-1,1-1 0,-2 1 1,1-1-1,-1 1 0,0 0 0,-1 0 1,0 0-1,0 0 0,-1 0 0,-1 8-2,-5 28-32,2-18 81,0 1 0,2 7-49,2-28-49,0 1-1,1-1 0,-1 1 0,2-1 0,-1 0 1,1 0-1,0 0 0,0 1 0,1-2 0,2 5 50,-4-9-52,-1 0 0,1-1 0,0 1 0,0 0 0,1-1 0,-1 0 0,0 1 0,0-1-1,1 0 1,-1 1 0,1-1 0,-1 0 0,1 0 0,1 1 52,7-4-141</inkml:trace>
  <inkml:trace contextRef="#ctx0" brushRef="#br0" timeOffset="964.209">1578 549 9546,'-15'-35'6632,"16"41"-6345,1 0 0,-1 0 0,1-1 0,0 1 0,1 0 0,-1-1 0,1 0 0,0 0 0,0 0 0,3 3-287,-1-1-21,0 0 0,-1-1 0,0 1 0,-1 1 0,0-1 1,0 1-1,0-1 0,-1 1 0,1 6 21,2 22 52,-2 0 1,-1 38-53,-1-32-509,4 35 509,-4-71-313,0-1 0,0 1 1,0-1-1,1 1 0,0-1 1,0 1 312,6 4-601</inkml:trace>
  <inkml:trace contextRef="#ctx0" brushRef="#br0" timeOffset="1349.444">1596 262 11554,'-13'-35'4601,"6"8"-3264,-1 6-473,8 5-544,3 2-96,8 19 600,7 1-576</inkml:trace>
  <inkml:trace contextRef="#ctx0" brushRef="#br0" timeOffset="1694.651">2148 55 6713,'-3'-6'1441,"-1"-1"0,1 1 0,-1 0 0,-4-4-1441,6 8 276,1 0 0,0 1 0,-1-1 0,0 1 0,1 0 1,-1-1-1,0 1 0,1 0 0,-1 0 0,0 0 0,0 0 1,0 1-1,0-1 0,0 0 0,0 1 0,0-1 1,0 1-1,-2 0-276,3 0 42,1 0 0,-1 0 0,0 0 0,0 0-1,0 1 1,1-1 0,-1 0 0,0 0 0,1 1 0,-1-1 0,0 0 0,1 1 0,-1-1 0,0 1 0,1-1 0,-1 1 0,1 0 0,-1-1 0,1 1 0,-1-1 0,1 1-1,-1 0 1,1-1 0,0 1 0,-1 0 0,1 0 0,0-1 0,-1 1 0,1 0 0,0 0 0,0 0-42,-2 27 258,2-25-220,3 50 246,3 0 1,2 0-1,2-1 0,12 33-284,-3-13 478,8 73-478,-19-52-1017,-4 0 0,-7 91 1017,3-166-725</inkml:trace>
  <inkml:trace contextRef="#ctx0" brushRef="#br0" timeOffset="2025.86">1971 592 7658,'-15'-11'4185,"5"5"-1217,14 4-1079,3-3-193,17-2-760,12 2-216,13-5-296,11-2-128,15 2-152,3 0 201,3 4 2615,7 8-2144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4:02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394 594 5313,'0'-1'232,"1"0"-1,-1-1 0,1 1 1,-1 0-1,1-1 1,-1 1-1,0-1 1,1 1-1,-1 0 0,0-1 1,0 1-1,0-1 1,0 1-1,0 0 0,-1-1 1,1 1-1,0-1 1,-1 1-1,1 0 1,0-1-1,-1 1 0,0 0 1,1 0-1,-1-1 1,0 1-1,0 0 0,0-1-231,-2 0 285,1 0 0,-1 0 0,0 0 0,0 0 0,0 0 0,0 0 0,-1 1 0,1-1 0,0 1 0,-1 0 0,0 0-285,-12-3 547,1 1 0,0 1 1,-1 1-1,-12 0-547,18 1 107,0 0 1,1 1-1,-1 1 1,0-1-1,1 1 0,-1 1 1,1 0-1,0 0 1,0 1-1,0 0 0,0 1 1,1 0-1,0 0 1,-7 6-108,5-2 30,1 0 0,0 0-1,0 1 1,1 1 0,0-1 0,1 1 0,0 1 0,0-1 0,2 1 0,-4 8-30,3-5 6,1 0 0,0 1 0,1 0 0,1 0 1,0 0-1,1 0 0,1 1 0,0-1 0,1 1 0,1-1 0,2 5-6,-2-13 3,0 0 1,1 0-1,1 0 0,-1 0 0,1 0 0,1 0 0,-1-1 1,1 0-1,0 0 0,1 0 0,0 0 0,0 0 0,1-1 1,-1 0-1,1 0 0,0-1 0,1 0 0,0 0 0,0 0 1,0-1-1,0 0 0,0 0 0,2 0-3,1 0 6,0 0 1,1-1-1,0 0 1,0-1-1,0 0 1,0 0-1,0-1 1,0-1-1,0 0 1,0-1-1,0 0 1,0 0-1,0-1 1,8-3-7,-12 3 5,1 0 1,-1-1-1,-1 0 1,1-1 0,0 0-1,-1 0 1,0 0 0,0 0-1,0-1 1,0 0 0,-1-1-1,0 1 1,0-1 0,0 0-1,-1 0 1,0 0 0,0-1-1,0 0 1,-1 0-1,0 1 1,0-2 0,-1 1-6,2-8 9,-1 0 1,0 0-1,-2 0 1,1 0-1,-2 0 1,0-2-10,-8-92 32,3 57-24,3 31-5,0-25 2,9 125 4,-7 5 23,-1-36-4,2 1-1,4 11-27,-4-53-81,0-1 1,0 1-1,0 0 0,1-1 1,0 1-1,1-1 1,-1 0-1,1 0 0,1 0 1,-1 0-1,1 0 0,0 0 1,0-1-1,0 0 0,1 0 1,0 0-1,0-1 0,0 1 1,1-1-1,-1 0 0,1-1 1,0 1-1,0-1 0,0-1 1,5 3 80,20 1-712</inkml:trace>
  <inkml:trace contextRef="#ctx0" brushRef="#br0" timeOffset="463.015">659 600 8682,'-1'-1'201,"0"0"1,0 1 0,1-1-1,-1 1 1,0-1-1,0 1 1,0-1 0,0 1-1,0 0 1,0-1 0,1 1-1,-1 0 1,0 0-1,0 0 1,0 0 0,0-1-1,0 1 1,0 1-1,0-1 1,0 0-202,0 0 86,1 0-1,-1 1 1,1-1 0,-1 0 0,1 1 0,-1-1-1,1 1 1,-1-1 0,1 1 0,-1-1-1,1 1 1,0-1 0,-1 1 0,1-1-1,0 1 1,0 0 0,-1-1 0,1 1-1,0 0 1,0-1 0,0 1 0,0 0-86,-1 4 171,1 1 0,0 0 0,0 0 0,0-1 0,1 1 0,0 3-171,9 36 1371,9 25-1371,-7-29 384,-2 0-1,1 12-383,-9-40 76,-1 0-1,0 1 0,-1-1 1,-1 1-1,0-1 1,0 1-1,-2-1 1,1 0-1,-3 2-75,-2 4 138,6-24 24,6-31-9,7-20-19,2-43-134,6-33 25,-15 110-22,1 1 0,0 0 0,2 0 0,8-18-3,-13 35 0,-1-1-1,1 1 1,-1 0 0,1 0-1,0 0 1,1 1-1,-1-1 1,1 1 0,-1-1-1,1 1 1,0 0 0,0 1-1,0-1 1,1 1 0,-1 0-1,1 0 1,0 0 0,2 0-1,0 0 0,0 1 0,0-1 0,0 2 0,0-1 0,0 1 0,1 0 1,-1 1-1,0-1 0,0 1 0,2 1 1,2 1-1,0 0-1,0 0 1,0 1 0,-1 1 0,0 0-1,0 0 1,0 1 0,0 0 0,-1 0 0,0 1-1,-1 1 1,1-1 0,-1 1 0,6 9 1,-9-9-1,0 1 1,0 0-1,-1 1 1,0-1 0,0 1-1,-1 0 1,-1-1-1,0 1 1,0 1 0,-1-1-1,0 0 1,0 0-1,-1 0 1,-1 6 0,-1 5 12,-1 1 1,-1-1-1,-1 0 1,-1 0 0,-1 0-1,-2 5-12,3-14 4,-7 26-533,12-36 375,1 1 0,-1-1 1,1 1-1,0-1 0,-1 1 0,2-1 0,-1 1 0,0-1 0,0 1 0,1-1 0,-1 1 1,1-1-1,0 0 0,0 1 154,14 17-982</inkml:trace>
  <inkml:trace contextRef="#ctx0" brushRef="#br0" timeOffset="907.021">1722 60 10554,'-7'-15'1516,"-14"-26"1932,21 41-3416,0 0 1,0 0-1,-1-1 1,1 1-1,0 0 1,0 0-1,0-1 1,-1 1-1,1 0 1,0 0-1,0 0 1,0-1-1,-1 1 1,1 0-1,0 0 1,-1 0-1,1 0 1,0 0-1,0 0 1,-1-1-1,1 1 1,0 0-1,-1 0 0,1 0 1,0 0-1,0 0 1,-1 0-1,1 0 1,0 0-1,-1 0 1,1 0-1,0 0 1,-1 0-33,-6 9 676,-2 22 0,8-30-650,-6 32 292,1 0 0,2 1 1,0 32-319,7 108 495,-1 0-158,-22 116 520,6-131-331,15-140-479,-1-19-45,0 0 0,0 0 1,0 1-1,0-1 1,0 0-1,0 0 0,0 0 1,0 0-1,0 1 0,0-1 1,0 0-1,1 0 1,-1 0-1,0 0 0,0 0 1,0 1-1,0-1 0,0 0 1,0 0-1,0 0 1,1 0-1,-1 0 0,0 0 1,0 0-1,0 0 0,0 0 1,0 0-1,1 1 1,-1-1-1,0 0 0,0 0 1,0 0-1,0 0 0,1 0 1,-1 0-1,0 0 1,0 0-1,0 0 0,0 0 1,1 0-1,-1 0 1,0-1-1,0 1 0,0 0 1,0 0-3,3-2 17,-1 0 0,0 0 0,0 0 0,0 0 0,-1-1 0,1 1 0,0-1 0,-1 1 0,1-3-17,2-3 13,-1-1 0,1 0 0,-2 0 0,0 0 0,0 0 0,0-1 0,-1 1 0,0-1 0,-1 1 0,0 0 0,-1-1 0,0 1 0,0 0 0,-2-5-13,-3-13 16,-1 1 0,-2-1-1,0 1 1,-5-6-16,8 16 3,-2 1 0,0 0 0,0 1 0,-2 0 0,0 0 0,-7-8-3,14 19-1,0-1 0,-1 1 0,1 0 0,-1 0 0,1 0 0,-1 1 1,0-1-1,0 1 0,0 0 0,0 0 0,0 0 0,-1 0 0,1 1 0,0 0 0,-1 0 0,1 0 0,-1 0 0,0 1 0,1-1 0,-1 1 0,1 1 0,-1-1 0,0 1 0,1-1 0,-1 1 0,-1 1 1,-1 1-2,0 0-1,1 0 1,-1 1 0,1 0-1,0 0 1,0 1-1,1-1 1,-1 1-1,1 0 1,0 1-1,1-1 1,-1 1 0,1 0 2,-7 10-4,1 1 0,1 0 0,0 0 1,-2 8 3,6-13-2,1 0 1,0 1 0,0 0-1,1-1 1,1 1 0,0 0-1,1 0 1,1 1 0,0-1-1,1 13 2,0-18 8,1 0 0,0 0 0,0 0-1,1 0 1,0 0 0,0-1 0,1 1-1,0-1 1,0 0 0,0 0 0,1 0-1,0 0 1,1-1 0,-1 0 0,1 0 0,1-1-1,5 5-7,5 1 410,1 0-1,0-1 1,1-1-1,0-1 0,9 3-409,46 12 779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3:57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304 481 4873,'107'-27'2813,"-106"27"-2670,1-1 0,-1 1 0,1 0 0,-1-1 1,0 1-1,1-1 0,-1 1 0,0-1 0,1 0 1,-1 0-1,0 1 0,0-1 0,1 0 0,-1 0 0,0 0 1,0 0-1,0 0 0,0-1 0,0 0-143,-1 2 88,0 0 0,0-1 0,0 1-1,0 0 1,0-1 0,0 1 0,0 0 0,0-1-1,0 1 1,-1 0 0,1-1 0,0 1-1,0 0 1,0-1 0,0 1 0,-1 0 0,1 0-1,0-1 1,0 1 0,-1 0 0,1 0-1,0-1 1,-1 1 0,1 0 0,0 0 0,0 0-1,-1 0 1,1 0 0,0-1 0,-1 1 0,1 0-1,0 0 1,-1 0 0,1 0-88,-15-1 423,0 1 0,0 1 0,0 0 0,1 1 0,-1 1 0,1 0 0,-8 3-423,18-5 50,-18 5 137,-1 1 1,1 1-1,0 1 0,1 1 0,0 1 0,-15 10-187,22-12 48,1 1 0,0 0-1,1 1 1,0 0 0,0 1-1,1 1 1,1-1 0,0 2-1,-7 12-46,16-25 0,0 1 1,0-1-1,0 1 1,0 0-1,1 0 1,-1-1-1,1 1 1,-1 0-1,1 0 1,-1 0-1,1 0 1,0-1-1,0 1 1,0 0-1,0 0 1,0 0-1,0 0 1,1 0-1,-1 0-1,1 0 3,0-1 0,0 0 0,-1 1 0,1-1 0,0 0 0,0 0 0,1 0 0,-1 0 0,0 0-1,0 0 1,0 0 0,1 0 0,-1 0 0,1 0 0,-1-1 0,0 1 0,1 0 0,0-1-3,9 3 20,1-1 1,-1 0 0,0-1-1,1 0 1,10-1-21,0 0 16,12 3 0,0 1 1,0 2 0,-1 1 0,17 7-17,-37-10 3,0 0 0,-1 1 0,1 1 0,-1 0 0,0 1 0,-1 0 0,0 0 0,0 2 0,0-1 0,-1 1 1,-1 1-1,8 7-3,-14-12 0,0 0 0,0 0 0,-1 0 0,1 0 1,-1 0-1,0 0 0,0 1 0,-1-1 0,1 1 1,-1 0-1,0-3 3,-1 0 1,0 0 0,0 0 0,0 0 0,0 0 0,0 1 0,-1-1 0,1 0 0,-1 0-1,0 0 1,0 0 0,0 0 0,0-1 0,0 1 0,-1 0 0,1 0 0,-1-1 0,0 1 0,0 0-4,-11 9 74,1 0 0,-1-1 1,-1-1-1,0 0 0,-1-1 1,1 0-1,-2-2 0,1 1 1,-1-2-1,0 0 0,0-1 1,-1-1-1,0 0 0,0-1 1,0-1-1,0 0 1,0-2-1,0 0 0,0-1 1,-13-2-75,6-3 154,23 6-166,0 0-1,1 0 1,-1 0-1,0-1 1,0 1 0,0 0-1,1 0 1,-1-1-1,0 1 1,0-1-1,1 1 1,-1-1-1,0 1 1,1-1 0,-1 1-1,1-1 1,-1 0-1,0 1 1,1-1-1,-1 0 1,1 1-1,0-1 1,-1 0 0,1 0 12,5-3-106</inkml:trace>
  <inkml:trace contextRef="#ctx0" brushRef="#br0" timeOffset="358.27">936 117 8882,'-5'-6'965,"1"1"-1,-1 0 1,-1 0 0,1 0-1,-1 1-964,5 3 165,0 1-1,0-1 0,0 0 0,0 1 1,0-1-1,0 1 0,-1-1 0,1 1 1,0 0-1,0-1 0,0 1 0,-1 0 1,1 0-1,-1 0-164,2 0 53,-1 0 0,1 0-1,-1 0 1,0 1 0,1-1 0,-1 0 0,1 1 0,-1-1 0,1 0 0,-1 1-1,1-1 1,0 1 0,-1-1 0,1 1 0,-1-1 0,1 1 0,0-1 0,-1 1 0,1-1-1,0 1 1,0-1 0,-1 1 0,1-1 0,0 1 0,0 0 0,0-1 0,0 1 0,0-1-1,0 2-52,-1 15 167,0 1 0,2 0 0,0 0 0,1 0 0,1-1 0,0 1 0,5 12-167,-1 0 109,-6-25-101,31 144 328,4 81-336,-30-165 354,-2-17 163,1 1 1,3-1 0,2-1 0,8 24-518,-6-40 924</inkml:trace>
  <inkml:trace contextRef="#ctx0" brushRef="#br0" timeOffset="751.384">748 676 9322,'-16'0'4113,"16"-7"-2249,6 2 33,18-4-721,8 0-312,25-1-424,13-3-144,16-1-136,8-4 392,3 1 169,0-2-401</inkml:trace>
  <inkml:trace contextRef="#ctx0" brushRef="#br0" timeOffset="1402.139">1650 552 6481,'-4'-1'682,"0"0"0,-1 0 0,1 0 0,-1 1 0,1 0 0,-1-1 0,0 2 0,1-1 0,-3 1-682,5-1 103,1 1 0,0-1-1,-1 1 1,1-1 0,0 1 0,0 0 0,0-1 0,-1 1 0,1 0-1,0 0 1,0 0 0,0 0 0,0 0 0,0 0 0,0 0-1,1 0 1,-1 0 0,0 1 0,1-1 0,-1 0 0,0 0 0,1 1-1,0-1 1,-1 0 0,1 1 0,0-1 0,-1 1 0,1-1 0,0 0-1,0 1 1,0-1 0,0 1-103,1 8 111,0 0-1,0 0 0,1 1 1,1-1-1,-1-1 1,1 1-1,3 5-110,4 13 114,16 47 141,-8-28 65,0 11-320,-14-44 38,0 1 1,-2-1-1,0 1 1,-1-1-1,0 1 0,-1 4-38,-1-3 34,2-8-11,-2 0 0,1 0 0,-1 0 0,0 0 0,-1 0 0,0-1 0,0 1-1,0 0 1,-2 2-23,4-10 4,0 0-1,0 0 0,-1 0 0,1 0 1,0 0-1,0-1 0,0 1 0,0 0 0,0 0 1,0 0-1,0 0 0,0 0 0,0 0 0,0 0 1,0-1-1,0 1 0,0 0 0,0 0 1,0 0-1,0 0 0,-1 0 0,1 0 0,0 0 1,0 0-1,0 0 0,0 0 0,0 0 0,0 0 1,0-1-1,-1 1 0,1 0 0,0 0 1,0 0-1,0 0 0,0 0 0,0 0 0,0 0 1,0 0-1,-1 0 0,1 0 0,0 0 0,0 0 1,0 0-1,0 0 0,0 0 0,0 1 1,-1-1-1,1 0 0,0 0 0,0 0 0,0 0 1,0 0-1,0 0 0,0 0 0,0 0 1,0 0-1,-1 0 0,1 0 0,0 1-3,0-13 68,3-43-20,3 1 0,2-1 0,2 1 0,3 1 0,19-50-48,-32 102 0,4-9-8,0 0-1,0 1 1,1-1 0,3-5 8,-7 13-2,0 1 0,0-1 0,0 1 0,1 0 1,-1-1-1,0 1 0,1 0 0,-1 0 0,0 0 0,1 0 1,0 0-1,-1 0 0,1 0 0,0 0 2,-1 1-1,0 0 1,0 0-1,0 0 0,0 0 0,0 0 0,0 0 1,0 0-1,0 0 0,0 0 0,0 1 1,0-1-1,-1 0 0,1 1 0,0-1 1,0 0-1,0 1 0,0-1 0,0 1 1,0 0-1,-1-1 0,1 1 0,0 0 1,-1-1-1,1 1 0,0 0 0,0 0 1,6 9-13,0 0 0,0 1 0,2 5 13,-3-6-2,-1 0 0,2 0 0,-1-1 0,1 0 0,2 1 2,0-1 2,0-1-1,0 0 1,1-1 0,1 0-1,-1 0 1,1-1 0,0 0 0,0-1-1,1 0 1,-1-1 0,1-1-1,0 0 1,3 1-2,0-2 35,1-1 1,-1 0-1,1 0 0,-1-2 0,1 0 1,-1 0-1,0-2 0,0 0 0,0-1 1,9-3-36,-14 3 36,1 0 0,-1-1 0,0-1 0,0 0 0,-1 0 0,0-1 0,0 0 1,0 0-1,-1-1 0,0 0 0,0-1 0,-1 0 0,0 0 0,-1 0 0,0-1 1,-1 0-37,2-3 17,-1 0 1,0 0 0,-1-1 0,-1 1 0,0-1 0,-1 0 0,0 0-1,-1 0 1,-1 0 0,0-1 0,-1 1 0,-1-8-18,1 18 4,-1 1-1,1-1 1,-1 1 0,1-1 0,-1 1 0,0 0 0,-1-1 0,1 1-1,0 0 1,-1 0 0,0 0 0,0 0 0,0 0 0,0 0-1,0 1 1,0-1 0,-1 1 0,0-1 0,1 1 0,-3-1-4,2 1 2,-1 0 0,1 1 1,-1 0-1,0 0 0,1 0 1,-1 0-1,0 1 0,1-1 1,-1 1-1,0 0 0,0 0 1,0 0-1,1 1 0,-1-1 1,0 1-1,0 0 0,1 0 1,-1 0-1,-2 2-2,-8 3 6,0 1 1,0 0-1,1 2 0,0-1 0,1 1 1,0 1-1,0 0 0,1 1 0,0 0 0,1 1 1,0 0-1,-7 13-6,2-1 30,1-1 0,1 2 0,1-1 0,2 2-1,0 0 1,2 0 0,0 1-30,4-9 57,0 0 0,1 0-1,1 0 1,1 7-57,0-19 25,1 0-1,1 0 1,-1 0 0,1 0 0,0 0 0,1 0-1,-1 0 1,1-1 0,1 1 0,-1-1 0,1 1 0,-1-1-1,1 0 1,1 0 0,2 3-25,2 0 19,0-1 1,0-1-1,0 1 1,1-2-1,0 1 1,1-1-1,-1 0 0,1-1 1,0 0-1,0-1 1,0 0-1,0 0 1,1-1-1,3 0-19,20 2 341,0-1-1,0-1 1,31-4-341,42-8 2236,-3 0-1008</inkml:trace>
  <inkml:trace contextRef="#ctx0" brushRef="#br0" timeOffset="2067.005">2706 527 7418,'-2'-1'417,"0"0"0,0 0 0,0 1 0,0-1 0,0 1 0,-1-1 0,1 1 0,0 0 0,0 0 1,-1-1-1,1 2 0,0-1 0,0 0 0,-1 0 0,0 1-417,2-1 87,1 1 1,-1-1-1,1 1 0,-1-1 0,1 0 0,-1 1 1,1-1-1,0 1 0,-1-1 0,1 1 1,0-1-1,-1 1 0,1-1 0,0 1 0,-1-1 1,1 1-1,0 0 0,0-1 0,0 1 1,0-1-1,0 1 0,-1 0-87,5 23 494,19 43 620,9 12-1114,-4-12 552,2 17-552,-23-62 119,-2 0 0,0 1 0,-1 0 0,-1 0 0,-1 20-119,-3-29 202,-1-24 85,-1-2-247,-8-38 139,2 0-1,2-1 0,2-18-178,4 50 9,1-1-1,1 1 0,0-1 0,2 1 0,0 0 0,2 0 0,0 0 0,1 0 0,0 1 0,4-4-8,-7 15 1,0 1-1,0-1 1,1 1-1,0 0 1,0 0-1,1 1 1,0 0-1,0-1 1,0 2-1,1-1 1,-1 0-1,1 1 0,0 0 1,0 1-1,1-1 1,-1 1-1,1 0 1,-1 1-1,1 0 1,0 0-1,0 0 1,0 1-1,0 0 1,1 0-1,-1 0 0,0 1 1,0 1-1,0-1 1,0 1-1,0 0 1,1 1-1,-1 0 0,4 1 2,1 0 0,-1 1-1,0 1 1,0 0 0,0 0-1,-1 1 1,0 1 0,0 0-1,-1 0 1,1 0 0,-2 2-1,1-1 1,-1 1 0,0 0-1,-1 0 1,0 1 0,-1 0-1,0 1 1,3 5-2,0 5 107,0 0 0,-2 0-1,0 1 1,-1 0 0,-2 0 0,0 1 0,-1 0 0,-2-1 0,0 21-107,-3 11 2430,2-4-1093</inkml:trace>
  <inkml:trace contextRef="#ctx0" brushRef="#br0" timeOffset="2928.932">3747 630 4169,'58'-56'2715,"-56"54"-2485,0 0 0,0 0 0,-1 0-1,1 0 1,0-1 0,-1 1 0,0 0 0,0 0-1,1-1 1,-1 1 0,-1-1 0,1 1 0,0-1-1,0 0 1,-1 1 0,0-1 0,1 0 0,-1 1-1,0-1 1,-1 0 0,1 1 0,0-1 0,-1 1 0,1-1-1,-1 0 1,0 1 0,0-1 0,0 1 0,0-2-230,-2 1 223,1 0 0,0-1 0,-1 1 0,0 0 1,0 0-1,0 0 0,0 1 0,0-1 1,0 1-1,-1-1 0,1 1 0,-1 0 0,0 1 1,0-1-1,-2 0-223,-5-2 163,0 2-1,1 0 1,-1 0 0,0 1 0,0 0-1,0 1 1,1 0 0,-1 1 0,0 0 0,-1 1-163,5-1 24,1 1 1,0 0 0,0-1 0,0 2 0,0-1 0,1 1 0,-1 0 0,0 0 0,1 1 0,0-1 0,0 1 0,0 0 0,1 1 0,-1-1 0,1 1 0,0 0-1,0 0 1,0 1-25,-3 6 9,1 0 0,0 0 0,1 1 0,1-1 0,0 1 0,0 1 0,1-1 0,1 0 0,1 1-1,-1-1 1,2 1 0,0-1 0,1 1 0,2 11-9,-2-15 4,1 1-1,1-1 1,-1 1-1,2-1 1,0 0 0,0 0-1,1 0 1,0-1-1,0 0 1,1 0 0,0 0-1,1 0 1,0-1-1,0 0 1,1-1 0,0 0-1,0 0 1,8 5-4,-8-8 4,0 0 0,0-1 1,0 1-1,1-2 0,-1 1 1,1-1-1,0 0 0,-1-1 0,1 0 1,0 0-1,0-1 0,0 0 1,-1-1-1,1 0 0,7-2-4,-9 2 5,-1 0 0,0 0 0,0-1 0,-1 0-1,1-1 1,0 1 0,-1-1 0,1 0 0,-1-1 0,0 1 0,0-1-1,0 0 1,0 0 0,-1-1 0,0 1 0,0-1 0,0 0 0,0 0-1,-1 0 1,0-1 0,0 1 0,0-1 0,-1 0-5,2-5 7,-1-1 1,-1 0 0,0 0-1,-1 0 1,0-1-1,-1 1 1,0 0 0,-1 0-1,0-1 1,-2-4-8,-3-13 12,-1 1 0,-2-1 0,-7-14-12,2 12 3,6 21 0,8 11-3,0 1 0,-1-1 1,1 0-1,0 0 0,0 0 0,0 0 0,0 0 0,-1 0 0,1 0 0,0 0 0,0 0 0,0 0 0,0 0 0,-1 0 0,1 1 0,0-1 0,0 0 0,0 0 0,0 0 0,0 0 1,0 0-1,-1 1 0,1-1 0,0 0 0,0 0 0,0 0 0,0 0 0,0 1 0,0-1 0,0 0 0,0 0 0,0 0 0,0 0 0,0 1 0,0-1 0,0 0 0,0 0 1,0 0-1,0 1 0,0-1 0,0 0 0,0 0 0,0 0 0,0 0 0,0 1 0,0-1 0,0 0 0,0 0 0,1 0 0,-1 0 0,3 43 6,2 0-1,2 0 0,2-1 1,5 10-6,-13-46 1,14 41 11,3-1 0,1 0 0,2-1 0,2-1 0,4 1-12,1 4 63,-2 1 1,-2 1 0,9 32-64,-26-61 30,0 2 1,-1-1-1,-2 1 1,1 9-31,-4-27 8,-1 1 0,0-1 1,0 1-1,-1-1 0,1 1 1,-1-1-1,-1 0 0,1 0 1,-1 1-1,0-1 0,0 0 1,-1 0-1,0-1 0,0 1 1,0-1-1,-1 1 0,0-1 1,-3 4-9,-2-1 15,0-1 1,0 1-1,-1-2 1,0 1-1,0-1 1,0-1-1,-1 0 1,0-1-1,0 1 1,0-2-1,-1 0 1,-4 1-16,0-1 19,0-1-1,0 0 1,-1-1-1,1-1 1,0 0-1,-1-2 1,1 1-1,-10-4-18,12 2-101,1 0 0,0-1-1,0 0 1,1-1 0,-1-1 0,1 0-1,0-1 1,1 0 0,0 0 0,0-2-1,0 1 1,1-1 0,0-1-1,1 1 1,0-2 0,1 1 0,0-1-1,0-1 1,-4-9 101,10 16-119,0 0 0,0 0 0,0-1-1,1 1 1,0 0 0,-1-2 119,4-27-393</inkml:trace>
  <inkml:trace contextRef="#ctx0" brushRef="#br0" timeOffset="3299.879">4329 74 9658,'-8'-13'1098,"-2"-1"422,1 1-1,-1-1 0,-2 1-1519,1 6 1384,5 12-499,2 20-161,8 34-333,2 0 1,3-1-1,2 0 1,4 4-392,1 8 187,-3 0 1,3 49-188,-10 21 311,-7 71-311,1-206-4,-1 3-216,1-1 1,0 1-1,0-1 0,1 1 1,0-1-1,0 1 0,0-1 220,8 13-661</inkml:trace>
  <inkml:trace contextRef="#ctx0" brushRef="#br0" timeOffset="3656.144">4111 643 11610,'-15'1'4585,"8"5"-3184,14 1-265,18-7-360,5-4-248,32-9-272,6-5-72,17-4 681,7 3 2223,-7-4-2112</inkml:trace>
  <inkml:trace contextRef="#ctx0" brushRef="#br0" timeOffset="4123.265">4792 97 7818,'-9'-11'1958,"-1"0"0,0 1 0,-1 0 0,-2-1-1958,24 47 1696,-3 4-1448,-1 1 0,-2-1-1,-2 1 1,-2 35-248,-1-69 14,-4 136 939,-18 118-953,-2 16 1258,24-271-1229,0 36 68,0-40-89,0-1 0,1 1 1,-1 0-1,0 0 1,1 0-1,-1 0 1,1-1-1,0 1 0,0 0 1,-1-1-1,1 1 1,0 0-1,1-1 0,-1 1 1,0-1-1,0 1 1,1-1-1,-1 0-8,0 0 5,-1-1 0,1 0 0,-1 0 1,1 0-1,-1 1 0,1-1 0,0 0 0,-1 0 0,1 0 0,-1 0 0,1 0 0,0 0 0,-1 0 1,1 0-1,-1 0 0,1 0 0,0-1 0,-1 1 0,1 0 0,-1 0 0,1-1 0,-1 1 0,1 0 1,-1 0-1,1-1 0,-1 1 0,1-1 0,-1 1 0,1 0 0,-1-1 0,0 1 0,1-1 1,-1 1-1,1-1 0,-1 1 0,0-1 0,0 1 0,1-1-5,10-25 125,0-30-13,-3 0 0,-2-4-112,-2 20 11,1 1-1,1-1 1,3 1 0,1 0-1,3-3-10,-11 36 0,0 1 0,1-1-1,0 1 1,0-1 0,1 1-1,-1 0 1,1 0-1,0 0 1,1 1 0,-1-1-1,1 1 1,0 0 0,0 1-1,0-1 1,4-1 0,-6 3-1,1 1-1,0-1 1,1 1 0,-1 0-1,0 0 1,0 0 0,0 1-1,0-1 1,1 1 0,-1 0-1,0 0 1,0 1 0,1-1-1,-1 1 1,0 0 0,0 0-1,0 0 1,0 1 0,0-1-1,0 1 1,0 0 0,-1 0-1,2 1 2,5 5 0,0 0 0,0 0 0,-1 1 0,0 0 0,0 0 0,-1 1 0,-1 1 0,1-1 0,-2 1 0,1 0-1,-2 0 1,5 12 0,-2-1-2,0 0 0,-2 0 0,0 0 0,-2 1 0,0 0 0,0 16 2,-7 45-756,1-39-211,2-16 428</inkml:trace>
  <inkml:trace contextRef="#ctx0" brushRef="#br0" timeOffset="4535.76">5757 445 6929,'-5'-4'813,"-1"1"0,0 0-1,0 0 1,0 1-1,0 0 1,0 0-1,0 0 1,-1 1-1,1 0 1,-1 0-1,-2 0-812,-1 1 450,0 0 0,0 1 0,0 0-1,-1 1 1,1 0 0,0 1 0,0 0-450,-8 3 173,1 1 1,-1 1 0,2 0-1,-1 2 1,1 0-1,0 0 1,-10 11-174,17-13 52,-1 2-1,1-1 1,0 1-1,1 0 1,0 1-1,-4 7-51,10-14 10,-1 0 1,1 0-1,0 1 0,0-1 0,0 1 0,0-1 0,1 1 1,0 0-1,0 0 0,0-1 0,1 1 0,-1 0 1,1 0-1,0 0 0,1 0 0,-1 0 0,1 0 1,0-1-1,1 3-10,-1-5 3,0 0 1,0 0-1,0 0 1,1 0-1,-1 0 1,0-1 0,1 1-1,0 0 1,-1-1-1,1 1 1,0-1-1,0 0 1,0 0-1,-1 0 1,1 0-1,1 0 1,-1 0-1,1 0-3,45 10 41,-43-10-35,28 3 27,1-2 0,9-1-33,-12-1 15,1 2 0,20 3-15,-46-4 1,0 1 0,0-1 0,0 1 0,-1 0 0,1 1 0,-1-1 0,1 1 0,4 3-1,-9-5 0,1 0 0,-1 0 1,0 0-1,1 0 0,-1 0 0,0 1 1,0-1-1,0 0 0,0 1 0,0-1 1,0 1-1,0-1 0,-1 1 0,1-1 1,0 1-1,-1-1 0,1 1 1,-1 0-1,0-1 0,0 1 0,1 0 1,-1-1-1,0 1 0,0 0 0,-1 0 1,1-1-1,0 1 0,0 0 0,-1-1 1,1 1-1,-1-1 0,0 1 0,0 0 0,-3 5 3,0 0 0,-1 0 0,0 0 0,0-1 0,-1 0 0,0 0 0,0 0 0,0-1 0,-1 0 0,0 0 0,-4 2-3,-12 7 14,0-1 1,-2-2-1,0 1-14,-35 9 201,0-2-1,-1-3 0,-24 2-200,78-16 1532,25 3-780</inkml:trace>
  <inkml:trace contextRef="#ctx0" brushRef="#br0" timeOffset="4955.103">6056 930 7618,'-14'-49'3768,"14"51"-1223,0 2-745,12 10-575,5 4-305,2 3-272,2 7-120,-5 3-128,-2-1-112,-9 2-168,-5-1-32,-4 1 208,-1-1 72,5-1-5249,12-7 3801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3:48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248 144 2377,'5'-14'2216,"-3"12"-1445,-1-1 1,0 1-1,0 0 1,0-1-1,-1 1 1,1 0-1,-1-1 0,1 1 1,-1-2-772,0 4 70,0 0 0,0 0-1,0 0 1,0 0 0,0-1 0,0 1 0,0 0 0,0 0-1,0 0 1,0 0 0,0 0 0,0 0 0,-1 0 0,1 0 0,0 0-1,0-1 1,0 1 0,0 0 0,0 0 0,0 0 0,0 0 0,-1 0-1,1 0 1,0 0 0,0 0 0,0 0 0,0 0 0,0 0 0,0 0-1,-1 0 1,1 0 0,0 0 0,0 0 0,0 0 0,0 0-1,0 0 1,0 0 0,0 0 0,-1 0 0,1 0 0,0 0 0,0 0-1,0 1 1,0-1 0,0 0 0,0 0 0,0 0 0,-1 0 0,1 0-1,0 0 1,0 0 0,0 0 0,0 0 0,0 1-70,-5 7 566,-18 44-198,3 1 0,2 1 0,3 1 0,-1 15-368,-44 186 342,-3 11-140,58-243-183,-26 111 149,50-217 124,60-217-232,-20 67-69,-49 198 6,30-120-2,-33 120 7,-2-1 0,-1 0 1,-1-17-3,-2 25 0,-2 10 53,1 0 0,2 1 0,-1-1 0,3-5-53,-4 22 4,0 0 0,0 0 0,0-1 0,0 1 0,0 0 1,-1 0-1,1 0 0,0-1 0,0 1 0,1 0 0,-1 0 0,0 0 1,0-1-1,0 1 0,0 0 0,0 0 0,0 0 0,0 0 0,0-1 1,0 1-1,0 0 0,0 0 0,1 0 0,-1 0 0,0-1 0,0 1 1,0 0-1,0 0 0,0 0 0,1 0 0,-1 0 0,0 0 0,0 0 1,0-1-1,0 1 0,1 0 0,-1 0 0,0 0 0,0 0 0,0 0 0,1 0 1,-1 0-1,0 0 0,0 0 0,0 0 0,1 0 0,-1 0 0,0 0 1,0 0-1,0 0 0,0 0 0,1 0 0,-1 1 0,0-1 0,0 0 1,0 0-1,1 0 0,-1 0-4,7 12 100,16 61-27,-2 0 1,-3 5-74,19 71 118,1-23 45,7-1 0,4-2 0,6-3 0,31 45-163,-62-129 48,-24-36-58,0 0 1,0 0-1,0 1 0,0-1 0,0 0 0,0 0 0,0 0 0,0 0 1,0 0-1,0 0 0,0 0 0,0 0 0,0 1 0,0-1 0,0 0 1,0 0-1,1 0 0,-1 0 0,0 0 0,0 0 0,0 0 0,0 0 1,0 0-1,0 0 0,0 0 0,0 0 0,0 1 0,0-1 0,0 0 1,1 0-1,-1 0 0,0 0 0,0 0 0,0 0 0,0 0 0,0 0 1,0 0-1,0 0 0,0 0 0,1 0 0,-1 0 0,0 0 0,0 0 1,0 0-1,0 0 0,0 0 0,0 0 0,0 0 0,0 0 0,0 0 1,1-1-1,-1 1 0,0 0 0,0 0 0,0 0 0,0 0 0,0 0 1,0 0-1,0 0 0,0 0 0,0 0 0,0 0 0,0 0 0,0 0 10,-1-10-338,-7-11 338,-4-4-91</inkml:trace>
  <inkml:trace contextRef="#ctx0" brushRef="#br0" timeOffset="352.539">186 861 8338,'-18'1'4065,"6"-1"-1809,3 0-560,9 0-215,9-8-737,11-1-288,21-5-288,1-2-48,16 2 264,5 0 248,4 12-392</inkml:trace>
  <inkml:trace contextRef="#ctx0" brushRef="#br0" timeOffset="1115.777">1195 552 1864,'80'-35'1681,"-77"33"-926,0 1 0,0 0-1,0-1 1,0 0 0,-1 1 0,1-1 0,0 0 0,0-2-755,-3 4 94,0 0-1,0 0 1,0 0 0,0 0-1,0-1 1,1 1 0,-1 0-1,0 0 1,0 0-1,0-1 1,0 1 0,0 0-1,0 0 1,0 0 0,0-1-1,0 1 1,0 0 0,0 0-1,0 0 1,-1-1 0,1 1-1,0 0 1,0 0 0,0 0-1,0 0 1,0-1 0,0 1-1,0 0 1,0 0-1,-1 0 1,1 0 0,0 0-1,0-1 1,0 1 0,0 0-1,0 0 1,-1 0 0,1 0-1,0 0 1,0 0 0,0 0-1,-1 0 1,1 0 0,0 0-1,0-1 1,0 1-1,-1 0 1,1 0 0,0 0-1,0 0 1,0 0 0,-1 0-1,1 1 1,0-1-94,-20-1 2858,0 2-3416,2 3 699,1 0 1,-1 1 0,1 1-1,0 0 1,0 2-1,0-1 1,1 2-1,-5 4-141,10-6 38,-9 5 4,0 1 0,0 1-1,2 1 1,0 1 0,0 0 0,2 1 0,-1 1-42,15-15 4,0 1 1,0-1-1,0 1 1,0 0-1,0 0 1,1 0-1,-1-1 1,1 1-1,0 1-4,1-4 2,0 0-1,-1 0 0,1 0 0,0 0 1,0 1-1,0-1 0,0 0 1,0 0-1,0 0 0,1 0 0,-1 1 1,0-1-1,1 0 0,-1 0 1,0 0-1,1 0 0,-1 0 0,1 0 1,0 0-1,-1 0 0,1 0 1,0 0-1,0 0 0,-1 0 0,1-1 1,0 1-1,0 0 0,0 0 1,0-1-1,0 1 0,0-1 0,0 1 1,0-1-1,1 1-1,9 1 10,0 0 0,0 0 0,0-1 0,0 0 0,0-1 0,0-1-1,0 0 1,-1 0 0,2-1-10,30-2 18,0 2 1,-1 2 1,41 5-20,-71-4 1,0 0 1,0 1 0,0 1 0,0 0 0,-1 0 0,1 1 0,-1 0 0,0 1 0,0 0 0,0 1 0,-1 0 0,0 0 0,6 6-2,-12-9 0,1 0 1,-1 1 0,0 0-1,0 0 1,-1-1-1,1 2 1,-1-1 0,0 0-1,0 0 1,0 1-1,-1-1 1,1 1 0,-1-1-1,0 1 1,-1 0 0,1 0-1,-1 1 4,0 1 0,-1-1 0,1 1 1,-1-1-1,-1 0 0,1 1 1,-1-1-1,0 0 0,0 0 1,-3 5-5,-5 6 25,-1 0 0,0 0 0,-1-1 0,0-1 1,-2 0-1,1-1 0,-3 0-25,11-9 22,0-2 0,0 1-1,0 0 1,-1-1 0,1 0 0,-1 0 0,0-1-1,0 1 1,0-1 0,0-1 0,0 1-1,0-1 1,0 0 0,-1 0 0,1-1 0,0 0-1,-1 0 1,-2-1-22,-5 0 49,0-2 0,1 0 0,-1 0 0,1-1 0,-1-1 0,1 0 0,-10-6-49,21 10 39,-18-11-331,20 12 274,-1-1 1,1 1 0,0 0-1,-1 0 1,1-1-1,0 1 1,0 0-1,-1-1 1,1 1-1,0 0 1,0-1-1,0 1 1,-1 0-1,1-1 1,0 1-1,0 0 1,0-1-1,0 1 1,0 0-1,0-1 1,0 1 0,0-1-1,0 1 1,0 0-1,0-1 1,0 1-1,0-1 1,0 1-1,0 0 1,0-1-1,0 1 1,0 0-1,1-1 1,-1 1-1,0 0 1,0-1-1,0 1 1,1 0 0,-1-1-1,0 1 1,0 0-1,1-1 1,-1 1-1,0 0 1,1 0-1,-1 0 1,0-1-1,1 1 1,-1 0-1,0 0 1,1 0-1,-1 0 1,1-1 17,17-6-376</inkml:trace>
  <inkml:trace contextRef="#ctx0" brushRef="#br0" timeOffset="1902.389">1961 600 2024,'17'-29'3246,"-14"25"-2819,1 0-1,-1-1 1,-1 1-1,1-1 1,-1 0 0,0 0-1,0 0 1,0 0-1,0 0 1,-1 0-1,0 0 1,0-1 0,-1-2-427,0 8 124,0-1 1,0 0 0,0 0 0,0 0-1,0 1 1,-1-1 0,1 0 0,0 0 0,0 1-1,-1-1 1,1 0 0,-1 0 0,1 1-1,-1-1 1,1 1 0,-1-1 0,1 0 0,-1 1-1,0-1 1,1 1 0,-1-1 0,0 1-1,1 0 1,-2-1-125,0 0 186,0 0-1,0 1 0,0-1 1,-1 1-1,1-1 1,0 1-1,0 0 1,-1 0-1,0 0-185,-5 1 306,0-1 0,1 2 0,-1-1 0,1 1 0,-2 1-306,-9 4 444,0 2 0,1 0 0,-14 10-444,-11 5 314,25-15-256,0 0 0,1 1 1,1 0-1,-1 2 1,2-1-1,0 2 0,0 0 1,1 1-1,-4 6-58,16-20 1,1 1 0,-1 0 0,0 0 0,0 0 0,1 0-1,-1 0 1,1 0 0,-1 0 0,1 0 0,-1 0 0,1 0 0,0 1 0,0-1 0,-1 0-1,1 0 1,0 0 0,0 0 0,0 0 0,0 1 0,0-1 0,1 0 0,-1 0-1,0 0 1,0 0 0,1 0 0,-1 1 0,1-1 0,-1 0 0,1 0 0,-1 0 0,1 0-1,0 0 1,-1-1 0,1 1 0,0 0 0,0 0 0,0 0 0,0-1 0,-1 1 0,1 0-1,0-1 1,0 1 0,0 0 0,1-1 0,0 1-1,6 3 6,1-1 0,0 0 0,0 0 1,1-1-1,3 1-6,-3-2 2,215 37 61,-217-36-61,-1 0 0,1 0-1,-1 0 1,0 1 0,0 0-1,0 1 1,0-1 0,0 1 0,-1 1-1,1-1 1,0 2-2,-4-3 2,-1-1-1,0 0 1,0 0 0,0 0-1,0 1 1,-1 0 0,1-1-1,-1 1 1,1 0-1,-1-1 1,0 1 0,0 0-1,0 0 1,0 0 0,-1 0-1,1 0 1,-1 0 0,0 0-1,0 0 1,0 0 0,0 0-1,0 0 1,-1 0 0,1 0-1,-1 0 1,0 0-1,0 0 1,0 0 0,-1 1-2,-2 4 15,0-1 0,-1 0-1,0 0 1,0 0 0,0-1 0,-1 1 0,0-1 0,0-1 0,-1 1-1,1-1 1,-1 0 0,-6 3-15,0-1 42,0 0-1,-1-1 0,1 0 1,-1-1-1,-1-1 1,-12 3-42,15-5 47,1-1 1,-1-1-1,0 0 1,0-1 0,1 0-1,-1-1 1,1 0 0,-1 0-1,1-1 1,0-1-1,0 0 1,0-1 0,0 0-1,-1-1-47,10 5-16,0 0 0,1 0 0,-1-1 0,0 1-1,0 0 1,1-1 0,-1 1 0,1-1 0,-1 1-1,1-1 1,-1-1 16,2 3-20,-1 0 1,1-1-1,0 1 0,0 0 0,0 0 0,0-1 1,0 1-1,0 0 0,0 0 0,0 0 0,0-1 0,0 1 1,0 0-1,0 0 0,0-1 0,0 1 0,0 0 0,0 0 1,0 0-1,0-1 0,0 1 0,0 0 0,0 0 1,0-1-1,0 1 0,1 0 0,-1 0 0,0 0 0,0-1 1,0 1-1,0 0 0,0 0 0,1 0 0,-1 0 0,0-1 20,16 0-1040,13 5 352</inkml:trace>
  <inkml:trace contextRef="#ctx0" brushRef="#br0" timeOffset="2743.925">2319 632 5329,'-1'-5'685,"-1"-5"622,0 0 1,-1 1-1,0 0 1,-1-1-1308,3 9 192,1-1 0,-1 1 0,1 0 0,-1-1 0,1 1 0,-1 0 0,0 0 0,0-1 0,0 1 0,0 0 0,0 0 0,0 0 0,0 0 0,0 0 0,0 0 0,0 1 0,-1-1 0,1 0 0,0 0 0,0 1 0,-1-1 0,1 1 0,0-1 0,-1 1 0,1 0 0,-1 0 0,1-1 0,-1 1 0,1 0 0,-1 0-192,1 1 44,0-1 1,0 0-1,0 1 1,0-1-1,0 1 1,0 0-1,0-1 1,0 1 0,0 0-1,0-1 1,1 1-1,-1 0 1,0 0-1,0 0 1,1 0-1,-1 0 1,0 0-1,1 0 1,-1 0 0,1 0-1,0 0 1,-1 0-1,1 0 1,0 0-1,-1 0 1,1 1-45,-4 33 212,4-31-166,-1 44 73,1 1 1,3-1-1,2 1 0,4 9-119,-7-48 14,0 0-1,1-1 0,0 1 1,1-1-1,0 0 0,0 0 1,1 0-1,1 0 0,-1-1 1,1 0-1,0 0 0,1-1 1,6 6-14,-9-9 14,1 0 1,0-1 0,0 1 0,0-1 0,0 0-1,1-1 1,-1 1 0,1-1 0,0 0 0,0-1-1,-1 1 1,1-1 0,0 0 0,0 0-1,0-1 1,0 0 0,0 0 0,1-1 0,-1 1-1,-1-1 1,1 0 0,0-1 0,1 0-15,3-2 16,-1 1 0,0-2 0,0 1 0,0-1 0,-1-1 0,1 0-1,-1 0 1,-1 0 0,1-1 0,-1 0 0,0 0 0,-1-1 0,0 0 0,0 0 0,-1-1 0,0 0 0,0 1 0,3-10-16,-1 1 18,-1-1 0,0 0 0,-2 0 1,0 0-1,-1-1 0,0 0 0,-2 1 0,0-1 1,-2-13-19,-3-15 29,1 23-17,1 0 0,2-13-12,3 26 2,-3 12-2,1-1 0,0 0 0,-1 1 0,1-1 0,-1 1-1,1-1 1,-1 1 0,1-1 0,-1 1 0,1-1 0,-1 1 0,0-1 0,1 1 0,-1 0 0,0-1 0,0 1 0,1-1 0,-1 1 0,0 0 0,0 0 0,9 24 7,-2 0-1,0 1 0,-2 0 0,1 22-6,0-7 37,8 27-37,-10-55 6,-1-1-1,2 0 1,0 0 0,0 0-1,1-1 1,0 0 0,5 6-6,-6-11-38,1 0 0,0 0 1,0 0-1,0-1 0,0 0 1,1 0-1,0 0 1,0-1-1,0 0 0,1 0 1,-1-1-1,1 0 0,0-1 1,0 1-1,0-1 0,0-1 1,0 0-1,6 1 38,35 2-192</inkml:trace>
  <inkml:trace contextRef="#ctx0" brushRef="#br0" timeOffset="3398.637">3116 699 9010,'-13'-9'1353,"6"2"-501,0 2 0,-1-1-1,0 1 1,-5-2-852,12 7 64,0-1-1,0 1 0,0-1 1,0 1-1,0-1 1,0 1-1,0 0 0,1-1 1,-1 1-1,0 0 1,0 0-1,-1 0 1,1 0-1,0 0 0,0 0 1,0 0-1,0 0 1,0 0-1,0 0 0,0 0 1,0 1-1,1-1 1,-1 0-1,0 1 1,0-1-1,0 1 0,0-1 1,0 1-1,0 0 1,1-1-1,-1 1 0,0 0 1,0-1-1,1 1 1,-1 0-1,1 0 1,-1 0-1,0-1 0,1 1 1,0 0-1,-1 0-63,-2 9 76,0-1 0,1 1 0,0 0 0,1 0 1,0-1-1,0 1 0,1 0 0,0 0 0,1 0 0,0 0 0,1 0 0,0 0 0,0-1-76,9 30 213,1-1 1,12 25-214,-10-30 174,11 29 101,-20-57-63,-4-14-93,-4-16 39,-5-9-113,1-1-1,3 0 1,0 0-1,2-8-44,2 24 15,0 0 0,2 0-1,0-1 1,1 1 0,1 0 0,0 1-1,2-1 1,3-7-15,-8 23-1,0 1 0,0 0 0,0-1 0,0 1 0,0 0-1,0 0 1,0 0 0,1 0 0,-1 0 0,1 0 0,0 0 0,-1 0 0,1 1 0,0-1 0,0 0 0,0 1-1,0 0 1,0 0 0,0-1 0,1 1 0,-1 0 0,0 1 0,1-1 0,-1 0 0,0 1 0,1-1-1,-1 1 1,1 0 0,-1 0 0,1 0 0,-1 0 0,1 0 0,-1 0 0,1 1 0,-1-1 0,0 1 0,1 0-1,-1 0 1,0-1 0,1 2 0,-1-1 0,1 1 1,7 4-6,0 0 0,0 1-1,-1 0 1,0 0 0,0 1 0,-1 1-1,0-1 1,2 5 6,17 22-4,-1 2-1,6 13 5,-21-30 6,0 1-1,-1 0 1,-1 0-1,-2 1 1,3 9-6,-10-19 46,-7-19 4,-7-19 18,9 11-61,2 0 1,0-1-1,0 1 1,2 0-1,0-1 1,0 1-1,2-1 0,0 1 1,0-1-1,2 1 1,0 0-1,1-1 1,0 2-1,1-1 1,4-8-8,-4 15-4,-1 0 1,1 0-1,0 0 1,0 1 0,1 0-1,0 0 1,1 0-1,0 1 1,-1 0-1,2 0 1,-1 1-1,1 0 1,0 0-1,0 1 1,0 0 0,1 0 3,-4 2-4,0 0 1,0 1 0,1 0 0,-1 0-1,0 0 1,1 0 0,-1 1 0,0 0-1,1 0 1,-1 0 0,1 1 0,-1 0-1,0 0 1,1 0 0,-1 1 0,0-1 0,0 1-1,0 1 1,0-1 0,-1 1 0,1 0-1,0 0 1,-1 0 0,0 0 0,0 1-1,0 0 1,3 3 3,1 3-4,-1 1 0,1 0 0,-2 0 0,0 0 0,0 1 0,-1 0 0,0 0 0,-1 0 0,-1 1 0,0 0 4,7 36 327,4 47-327,-12-84 84,0 11 238,-2-13-173,2 0 1,-1 0-1,1 0 1,0 0-1,1 0 1,2 6-150,20 23 386</inkml:trace>
  <inkml:trace contextRef="#ctx0" brushRef="#br0" timeOffset="4169.62">4028 619 6465,'0'-1'435,"-9"-18"2666,9 18-2872,0 1-1,-1-1 0,1 0 1,-1 0-1,1 1 0,-1-1 1,1 0-1,-1 1 1,1-1-1,-1 0 0,0 1 1,1-1-1,-1 1 0,0-1 1,1 1-1,-1-1 0,0 1 1,0 0-1,0-1 0,0 1-228,7 18 2332,12 24-1836,39 104 445,-49-121-844,-2 0 0,0 0 1,-1 1-1,-2 0 0,0 1-97,-2 31 98,-3-1 1,-2 0-1,-2 4-98,-33 167 168,19-120-37,17-86-84,-2-83 177,-5-90-170,-2 4-31,8 0 0,6-11-23,-1 139 0,1-1 0,1 1 1,1 0-1,1 0 0,1-3 0,-2 11-2,0 0 1,1 0 0,1 0 0,0 1 0,0 0-1,1 0 1,0 0 0,1 1 0,0 0 1,3-2-7,0 0 0,0 2 1,1-1-1,0 2 1,1-1-1,0 2 1,0-1-1,5 0 7,-10 4-4,1 1 0,-1 1 0,1-1 0,0 1 0,0 1 0,0-1 0,0 2 0,0-1 0,0 1-1,0 0 1,0 1 0,0 0 0,-1 1 0,8 1 4,-4 1-2,-1 0-1,0 1 0,1 0 1,-2 0-1,1 1 0,-1 1 1,0 0-1,0 0 1,-1 1-1,1 0 0,-2 1 1,1 0-1,-2 0 0,7 9 3,-10-11 1,0-1 0,0 1 0,0 0 0,-1 0 0,-1 1 0,1-1 0,-1 1 0,0-1 0,-1 1 0,1 0 0,-2-1 0,1 1 0,-1 0 0,0 0 0,-1-1 0,1 1 0,-2 0 0,1 0 0,-1-1 0,0 1 0,-1-1 0,0 0 0,-2 6-1,-4 2 11,0-1 0,-1 1 0,0-2 0,-1 1 0,0-1 0,-1-1 1,-1 0-1,0-1 0,-5 2-11,-5 4 20,-1-1 0,-1-1 1,0-1-1,-1-1 0,-3-1-20,16-6 37,0-2 0,0 1 0,-1-2 0,1 0 0,-14 1-37,24-3-56,1-1 0,-1 1 0,0-1-1,0 0 1,0 0 0,0 0 0,0-1-1,0 1 1,1-1 0,-1 0 0,0 1-1,0-1 1,1-1 0,-1 1 0,0 0 0,1 0-1,-1-1 1,1 0 0,0 1 0,0-1-1,-1 0 1,1 0 0,0 0 0,0 0-1,1-1 1,-1 1 0,0-1 0,1 1 0,0-1-1,-1 0 57,1 0-412,0 1 1,1-1-1,-1 0 0,1 0 0,-1 0 1,1 0-1,0 0 0,0 0 0,1-3 412,6-28-2140</inkml:trace>
  <inkml:trace contextRef="#ctx0" brushRef="#br0" timeOffset="4692.281">4865 188 7017,'-2'-14'1268,"-3"-25"917,5 37-1951,-1 0 1,1 0-1,-1 0 0,1 0 1,-1 0-1,0 0 1,0 0-1,0 0 0,0 0 1,0 0-1,0 1 0,-1-1 1,1 0-1,-1 0-234,2 2 46,-1 0 0,1 0-1,0 0 1,-1 0 0,1 0 0,0 0 0,-1 0 0,1 0 0,0 0-1,-1 0 1,1 0 0,0 0 0,-1 0 0,1 0 0,0 1 0,-1-1-1,1 0 1,0 0 0,0 0 0,-1 0 0,1 1 0,0-1-1,-1 0 1,1 0 0,0 1 0,0-1 0,0 0 0,-1 0 0,1 1-1,0-1 1,0 0 0,0 1 0,0-1 0,-1 0 0,1 1-1,0-1 1,0 0 0,0 1 0,0-1 0,0 0 0,0 1 0,0-1-1,0 0 1,0 1 0,0-1 0,0 0 0,0 1 0,0-1-46,-1 24 941,31 266 1323,8 112-1834,-37-287-174,-8 32-256,7-143 5,-1 7-11,1 1-1,0-1 0,0 0 1,1 0-1,2 11 7,-2-21-20,-1 0 0,0-1 1,0 1-1,1 0 0,-1-1 1,0 1-1,1 0 0,-1-1 0,1 1 1,-1 0-1,1-1 0,-1 1 0,1-1 1,-1 1-1,1-1 0,0 1 1,-1-1-1,1 1 0,0-1 20,10 2-204</inkml:trace>
  <inkml:trace contextRef="#ctx0" brushRef="#br0" timeOffset="5069.648">4664 759 9450,'-14'-3'4057,"10"6"-2329,7 0-519,16-3-361,11-4-328,17-3-224,13-3-64,7-3-104,3 3-48,-3-2 40,-5 4-256,-4 2 896,-4 3-592</inkml:trace>
  <inkml:trace contextRef="#ctx0" brushRef="#br0" timeOffset="5454.663">5251 661 8546,'72'-19'3889,"-93"26"-2001,7 7 24,8 12-831,0 1-257,8 12-376,5 3-104,7 2-160,0 6-56,-2-2-64,1-2-8,-5-4 120,2-5-184,-4-9 256,1-5-160</inkml:trace>
  <inkml:trace contextRef="#ctx0" brushRef="#br0" timeOffset="5455.155">5314 322 11658,'-28'-28'4537,"6"16"-3352,5 3-473,10 8-288,9 2-160,13 5 3353,11 9-2609</inkml:trace>
  <inkml:trace contextRef="#ctx0" brushRef="#br0" timeOffset="5921.304">5897 686 6257,'-7'-8'905,"-2"-1"-1,1 1 1,-1 1 0,0 0-1,0 0 1,-5-2-905,10 7 281,0 0 0,0 1 0,0-1 0,0 1 0,0 0 0,0 0 1,-1 0-1,1 1 0,0-1 0,-1 1 0,1 0 0,0 0 0,0 1 1,-1-1-1,1 1 0,0 0 0,0 0 0,0 0 0,-3 2-281,-2 1 128,1 1 1,-1-1-1,1 2 0,0-1 0,0 1 0,1 1 1,0-1-1,0 1 0,0 0 0,-4 7-128,-1 3 122,0 0-1,0 1 1,2 1 0,-4 9-122,8-15 25,0 0 0,1 0 0,1 1 0,0 0 0,1 0 0,1 0 0,0 0 0,0 2-25,2-11 4,0 1 0,0 0 0,1 0 0,0-1-1,0 1 1,0 0 0,0-1 0,1 1 0,0-1 0,0 0 0,0 1-1,1-1 1,0 0 0,0 0 0,0-1 0,1 1 0,-1-1 0,1 0-1,0 1 1,1-2 0,1 3-4,1-1 6,1 0 0,-1 0 0,1-1 0,0 0 0,0-1 0,1 0 0,-1 0 0,1 0 0,-1-1 0,1-1 0,0 1 0,0-1 0,0-1 0,3 0-6,1 0 12,1-2 0,-1 1 0,1-2 0,-1 0 0,0 0 0,0-1 0,0-1 0,0 0 0,-1-1-12,3-1 15,0 0-1,-1-2 0,0 1 1,0-2-1,-1 0 1,0 0-1,-1-1 0,-1-1 1,1 0-1,4-8-14,-11 14 6,0-1-1,0 1 1,-1-1-1,0 1 1,0-1-1,-1-2-5,-2 7 3,0-1 0,0 0 0,0 1 0,-1-1-1,0 0 1,1 0 0,-1 0 0,0 1 0,0-1-1,-1 0 1,1 0 0,-1 0 0,1 1 0,-1-1 0,0 0-1,0 1 1,0-1 0,0 1 0,-2-3-3,-4-8 11,-2 1 1,0 1-1,0-1 1,-1 1-1,0 1 1,-1 0 0,0 0-1,-1 1 1,0 0-1,-6-2-11,7 4-10,-1 0 0,0 1 0,-1 0 0,1 1 0,-1 0-1,0 2 1,-1-1 0,1 1 0,0 1 0,-1 0 0,-4 1 10,-7 5-448,16 1-774,9-5 1115,-1 0 0,1 0 0,0 1 0,0-1 0,0 0 0,0 0 0,0 1 0,0-1 0,0 0 0,0 0 0,0 0 0,0 1 0,0-1 0,0 0 0,0 0 1,0 1-1,0-1 0,0 0 0,0 0 0,0 0 0,0 1 0,0-1 0,1 0 0,-1 0 0,0 0 0,0 1 0,0-1 0,0 0 0,0 0 0,1 0 0,-1 0 0,0 1 0,0-1 0,0 0 0,0 0 0,1 0 0,-1 0 107,15 13-1960</inkml:trace>
  <inkml:trace contextRef="#ctx0" brushRef="#br0" timeOffset="6390.131">6151 678 9226,'-5'0'7113,"0"6"-5659,-2 14-2192,6-19 1069,1 1-319,-2 3 33,0 1 1,0 0 0,1 0 0,-1 0 0,2 0 0,-1 1 0,0-1 0,1 0 0,0 0 0,1 0 0,0 0 0,-1 0 0,3 6-46,11 28 624,10 17-624,-14-35 108,0 0 0,-2 1 0,0 0 0,-2 0 0,0 1 0,-1 9-108,-2-11 48,-2-14 13,-1-14 55,-2-16-57,-1 1 0,-1 1 1,-2-5-60,0 2 26,1 1 1,0-18-27,3 19 4,2 0 1,0 1 0,1-1-1,1 0 1,2 1-1,-1-1 1,2 1 0,1 0-1,1 0-4,-5 13-1,1 0 0,0 1 0,0-1 1,1 1-1,0-1 0,0 1 0,1 0 0,-1 0 0,1 1 0,1 0 0,-1 0 0,1 0 0,0 0 0,0 1 0,0 0 0,0 0 1,1 1-1,0-1 0,-1 2 0,1-1 0,0 1 0,1 0 0,-1 0 0,0 1 0,0 0 0,4 0 1,-1 1-2,0 0 0,0 0 0,-1 1 0,1 1-1,0 0 1,0 0 0,-1 0 0,0 2 0,1-1 0,-1 1 0,0 0-1,-1 1 1,1 0 0,-1 0 0,0 1 0,0 0 0,-1 1-1,7 6 3,-4-2 2,0 1-1,-1-1 0,0 2 0,-1-1 1,0 1-1,-1 0 0,-1 1 0,0 0 1,-1 0-1,0 0 0,-1 1 0,0 2-1,2 21 190,-3-20 502,0-1 0,1 1 0,1-1-1,0 0 1,5 8-692,1-3 1376</inkml:trace>
  <inkml:trace contextRef="#ctx0" brushRef="#br0" timeOffset="7167.598">7310 455 3209,'0'-2'617,"0"0"1,0 0 0,0 1 0,-1-1 0,1 0 0,-1 0-1,1 1 1,-1-1 0,0 0 0,1 1 0,-1-1-1,0 0 1,-1 0-618,-17-9 2535,11 9-2104,0 0 0,0 0 0,0 1 0,0 0 0,-1 1 0,1 0 0,0 0 0,0 0 0,-2 1-431,-18 3 1471,-28 8-1471,44-9 89,0 1 0,0 0 0,0 1-1,1 1 1,-1-1 0,1 2 0,1 0-1,-1 0 1,1 1 0,1 0 0,-3 3-89,6-5 13,0 0 0,0 1 0,1-1 1,0 2-1,0-1 0,0 0 0,1 1 1,0 0-1,1 0 0,-1 0 0,2 0 1,-1 1-1,1-1 0,0 1 0,1 0 1,0 5-14,1-11 2,0 1 0,0-1 0,0 0 0,1 0 0,-1 1 0,1-1 0,0 0 1,0 0-1,0 0 0,0 0 0,1 0 0,-1 0 0,1-1 0,0 1 0,0 0 0,0-1 1,0 1-1,0-1 0,0 0 0,1 1 0,-1-1 0,1 0 0,0-1 0,-1 1 0,1 0 1,0-1-1,0 0 0,0 1 0,0-1 0,2 0-2,11 3 9,1 0 1,-1-1-1,0-1 1,1-1-1,9 0-9,-6 0 6,44 1 13,-19-1-2,1 2 0,-1 2 0,6 4-17,-46-9 1,-1 2 0,1-1 0,-1 0-1,1 1 1,-1 0 0,0 0-1,1 0 1,-1 1 0,0 0 0,1 1-1,-4-3 0,0 0 0,0 0 1,0 0-1,0 0 0,0 0 0,0 1 1,-1-1-1,1 0 0,0 1 1,-1-1-1,1 0 0,-1 1 1,1-1-1,-1 1 0,0-1 1,0 1-1,0-1 0,1 1 0,-1-1 1,-1 1-1,1-1 0,0 1 1,0-1-1,0 0 0,-1 1 1,1-1-1,-1 1 0,1-1 1,-1 0-1,0 1 0,0-1 0,1 0 1,-2 1-1,-3 6 6,0-1 0,-1-1 0,0 1 1,-1-1-1,1 0 0,-1-1 0,0 1 1,-1-1-1,1-1 0,-1 1 0,0-1 1,-2 0-7,-16 7 22,1-1 0,-2-1 0,-8 0-22,15-4 16,1-1 0,-1-1 0,-9 0-16,21-2 2,1-1 1,-1 0 0,0-1-1,1 0 1,-1 0-1,0 0 1,1-1-1,0 0 1,-1-1-1,-2-1-2,9 4-14,-1-1-1,1 1 1,0-1-1,0 0 0,0 0 1,0 1-1,0-1 1,0 0-1,0 0 0,0 0 1,0 0-1,0 0 1,0 0-1,1 0 0,-1-1 15,0 1-34,1 1-1,0-1 0,0 0 0,0 1 0,0-1 0,0 0 1,0 1-1,0-1 0,0 0 0,0 1 0,0-1 0,0 1 1,0-1-1,0 0 0,1 1 0,-1-1 0,0 0 0,0 1 0,1-1 1,-1 1-1,0-1 0,1 1 35,1-3-105,0 1-1,1 0 1,-1 0 0,1 0 0,-1 0 0,1 0-1,-1 0 1,1 1 0,0 0 0,0-1-1,2 0 106,31-7-481</inkml:trace>
  <inkml:trace contextRef="#ctx0" brushRef="#br0" timeOffset="7580.29">7563 921 9754,'92'-55'3897,"-77"55"-2665,8 9 16,-1 13-215,0 7-329,-4 13-344,-4 4-104,-7 11-128,-7-1-24,-4-1 232,-7-2 32,0-12-200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5:03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7834,'53'50'3503,"-52"-49"-3386,-1 0 0,1 0-1,-1 0 1,0 0 0,1 0 0,-1-1-1,0 1 1,0 0 0,0 0 0,1 0-1,-1 0 1,0 0 0,0 0 0,0 0-1,-1 0 1,1 0 0,0-1 0,0 1-1,0 0 1,-1 0 0,1 0 0,0 0-1,-1 0 1,1-1 0,-1 1 0,1 0-1,-1 0 1,1-1 0,-1 1 0,0 0-1,1-1 1,-1 1 0,0 0 0,1-1-1,-1 1 1,0-1 0,0 1 0,0-1-117,-4 5 512,0 4-171,0-1-1,1 0 1,1 1-1,-1 0 1,1 2-341,2-7 85,0-1 0,0 1 0,0 0 0,1 0 0,0-1 0,0 1 1,0 0-1,0 0 0,0 0 0,1-1 0,0 1 0,0 0 0,0 0 0,0 0-85,0-3 26,-1 0 0,0 0 0,1 0 0,-1-1 0,1 1 0,-1 0 0,1 0-1,0-1 1,-1 1 0,1 0 0,0-1 0,-1 1 0,1-1 0,0 1 0,0-1 0,0 1 0,-1-1 0,1 1 0,0-1 0,0 0-1,0 0 1,0 1 0,0-1 0,0 0-26,1 0 50,1 0 0,-1 0 1,1 0-1,-1-1 0,0 1 0,1 0 0,-1-1 0,0 0 0,3 0-50,2-3 126,0 1 1,0-1-1,0 0 0,-1 0 0,4-3-126,-7 4 56,0 0-1,-1 0 0,1 0 0,-1 0 1,1 0-1,-1 0 0,0-1 1,0 1-1,-1-1 0,1 1 0,-1-1 1,0 0-1,0 1 0,0-1 0,0-3-55,0 6 31,-1-1-1,0 1 0,0-1 0,0 1 0,0 0 0,-1-1 1,1 1-1,0-1 0,-1 1 0,1 0 0,-1-1 1,1 1-1,-1 0 0,1 0 0,-1-1 0,0 1 1,0 0-1,0-1-30,-1 1 51,1 0 1,-1 0 0,0 0-1,1 0 1,-1 0-1,0 0 1,1 0-1,-1 1 1,0-1-1,0 1 1,0-1 0,0 1-1,1 0 1,-1 0-1,0 0 1,0 0-1,0 0 1,0 0-52,-25 4 1946,-1 6-839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4:05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19 514 5153,'-5'-101'2809,"2"75"1408,1 22-2152,1 4-225,-3 28 302,4-27-2313,-3 83 1087,3 0 0,10 64-916,-4-61 257,-1-37 46,4 13-303,-2-24 158,-2 0 0,-1 26-158,-4-64 3,0-1-1,0 1 1,0-1 0,0 0-1,0 1 1,0-1-1,0 1 1,0-1 0,0 0-1,0 1 1,0-1 0,0 1-1,0-1 1,0 0-1,0 1 1,0-1 0,1 0-1,-1 1 1,0-1 0,0 1-1,0-1 1,1 0-1,-1 0 1,0 1 0,0-1-1,1 0 1,-1 1-1,0-1 1,1 0 0,-1 0-3,10-5 83,9-20 16,4-14-58,-2-2 0,3-12-41,-6 13 25,1 0 1,13-16-26,-29 51-1,-1 1 0,1-1-1,1 0 0,-1 1 0,1 0 0,3-4 2,-6 7 0,0 1-1,0-1 1,0 0-1,0 0 1,0 1-1,0-1 1,0 0-1,1 1 1,-1-1-1,0 1 1,0 0-1,1-1 1,-1 1-1,0 0 0,0 0 1,1 0-1,-1 0 1,0 0-1,0 0 1,1 0-1,-1 0 1,0 0-1,1 1 1,-1-1-1,0 0 1,0 1-1,0-1 1,2 1 0,1 2-3,0 0 0,0 0 0,0 1 0,0-1 0,-1 1 1,1 0-1,-1 0 0,0 0 0,0 0 0,0 1 3,27 50-7,-20-34 4,4 5 6,1-1 0,16 21-3,-22-35 0,0 0 1,0-1 0,1 0-1,0 0 1,1-1-1,12 7 0,-22-15 10,0 0-1,1 0 0,-1 0 1,0 0-1,1 0 0,-1-1 1,1 1-1,-1-1 0,1 1 1,-1-1-1,1 1 0,0-1 1,-1 0-1,1 0 1,-1 0-1,1 0 0,0 0 1,-1 0-1,1 0 0,-1 0 1,1-1-1,-1 1 0,1-1 1,0 1-1,-1-1 0,0 0 1,1 1-1,-1-1 1,1 0-1,-1 0 0,0 0 1,0 0-1,1 0 0,-1 0 1,0 0-1,0-1 0,0 1 1,0 0-1,0-1 0,-1 1 1,1-1-1,0 1 1,0-1-10,2-6 94,0 0 1,0 0-1,0 0 1,-1-1-1,0 1 1,-1-1-1,0-5-94,5-108 235,-7 1 0,-7-37-235,7 144 9,0 8-12,1-1 0,-1 0 0,1 1-1,0-1 1,1 0 0,-1 1 0,1-1 0,1 1-1,-1-1 1,1 0 3,-1 7 20,-1-1 0,0 0 0,1 1 0,-1-1-1,1 1 1,-1-1 0,1 1 0,-1-1 0,1 1 0,0-1 0,-1 1-1,1-1 1,-1 1 0,1 0 0,0-1 0,-1 1 0,1 0 0,0 0 0,0-1-1,-1 1 1,1 0 0,0 0 0,-1 0 0,1 0 0,0 0-20,21 4 1425,-19-3-1212,38 11 675</inkml:trace>
  <inkml:trace contextRef="#ctx0" brushRef="#br0" timeOffset="722.1">1030 668 6089,'-86'-19'2537,"84"19"-2357,0 0 0,1 0 0,-1-1 0,1 1 1,-1 0-1,0 0 0,1 0 0,-1 1 0,0-1 0,1 0 1,-1 1-1,1-1 0,-1 1 0,1-1 0,-1 1-180,1 0 112,1-1-1,-1 1 0,1-1 0,-1 0 1,1 1-1,-1-1 0,1 1 1,0-1-1,0 1 0,-1 0 0,1-1 1,0 1-1,0-1 0,-1 1 1,1 0-1,0-1 0,0 1 0,0-1 1,0 1-1,0 0 0,0-1 0,0 1 1,0-1-1,0 1-111,1 2 311,-1 0-1,1-1 1,0 1-1,0-1 1,0 1 0,0-1-1,0 1 1,1-1-1,-1 0 1,1 1-311,0-1 84,0 0 1,0-1-1,0 1 0,1-1 0,-1 1 1,0-1-1,1 0 0,-1 0 1,0 0-1,1 0 0,-1 0 0,1 0 1,0-1-1,-1 1 0,1-1 1,-1 0-1,1 0 0,0 0 0,-1 0 1,1 0-1,0 0 0,0-1-84,8-1 113,0-1 1,0 0-1,0 0 0,6-4-113,-6 3 22,-1-1 0,0-1 0,0 1 0,-1-2 0,0 1-1,0-1 1,0 0 0,-1-1 0,0 0 0,0-1 0,-1 1 0,0-1 0,-1-1 0,0 1-1,0-1 1,-1 0 0,3-9-22,-7 16 6,0 0 0,0 0 0,0 0 0,-1 0 0,1 0-1,-1 0 1,0-1 0,0 1 0,0 0 0,0 0 0,0 0 0,-1 0 0,0 0-1,1 0 1,-1 0 0,-1 0-6,1 0 5,0 1 0,0 0 0,-1 0 0,1 0 0,-1 0 0,0 0 0,0 0 0,0 1 0,1-1 0,-1 0 0,-1 1-1,1 0 1,0-1 0,0 1 0,0 0 0,-1 0-5,-4-1 5,0 0 1,0 0-1,0 1 0,0 0 0,-1 0 0,1 1 0,0 0 0,0 0 1,-1 0-1,1 1 0,0 0 0,-4 2-5,-1 0 1,0 1 0,1 0 1,-1 1-1,1 0 0,0 1 0,0 0 1,1 1-1,-1 0 0,1 1 0,1 0 1,0 1-1,0-1 0,1 2 0,-8 9-1,8-7 2,0 0-1,0 1 1,1 0-1,1 0 1,0 1 0,1 0-1,0 0 1,1 0-1,1 1 1,0-1-1,1 1 1,0 8-2,2-15 7,0 0-1,1 0 1,-1 0 0,1-1 0,1 1-1,-1 0 1,2 0 0,-1-1 0,1 1-1,0-1 1,0 0 0,1 1 0,0-1-7,2 2 12,1-1-1,-1 1 1,1-2 0,1 1 0,0-1 0,0 0 0,0-1 0,0 1 0,3 0-12,12 5 49,1 0-1,0-1 1,0-2 0,1 0 0,1-2-1,-1 0 1,11-1-49,-12-2 385,-1-1-1,1-1 1,0-1-1,0-1 1,0-2-1,6-1-384,20-3 971</inkml:trace>
  <inkml:trace contextRef="#ctx0" brushRef="#br0" timeOffset="1200.423">1766 616 7346,'-1'-4'615,"0"-1"1,-1 1 0,1 0-1,-1 0 1,0 0 0,0 0-1,0 0 1,-1 0 0,1 0-1,-1 0 1,0 1 0,0-1-616,-1 0 397,-1 0 0,1 0 0,-1 1 0,0-1 0,0 1 1,-1 0-1,1 0 0,-3 0-397,-5-2 287,0 1 1,-1 1-1,1 0 1,-1 1-1,0 0 1,0 1-1,-5 0-287,11 2 21,1-1 0,-1 1 0,1 1 0,-1-1 0,1 1 0,0 0 0,0 1 0,-1 0 0,2 0 0,-1 1 0,0-1 0,1 2 0,0-1 0,0 0 0,0 1 0,0 0 0,1 1 0,0-1 0,0 1 0,-3 5-21,-1 2 25,0 1 1,0 0-1,2 0 1,0 1-1,0-1 1,2 2-1,0-1 1,0 1-1,1 3-25,2-10 2,1 0-1,0 0 0,0 0 0,1 0 0,0 0 0,1 0 0,0 0 1,1 0-1,-1 0 0,2 0 0,-1 0 0,1-1 0,1 1 0,3 6-1,-3-8 2,0-1-1,0 1 1,1-1-1,0 0 0,0 0 1,0-1-1,1 1 1,0-1-1,0-1 1,0 1-1,1-1 0,0 0 1,0 0-1,0-1 1,0 0-1,0 0 0,4 0-1,-1 0 4,1-1-1,0 0 1,0 0-1,0-1 1,-1-1-1,1 0 1,0 0-1,0-1 1,0 0-1,0-1 1,0-1-1,-1 1 0,10-5-2,-13 4 3,-1 0 0,1 0 1,-1 0-1,0-1 1,0 0-1,0-1 1,-1 1-1,1-1 1,-1 0-1,0 0 1,-1-1-1,1 1 1,-1-1-1,0 0 1,-1 0-1,1 0 1,-1-1-1,0 1 1,-1-1-1,1 0 1,-2 0-1,1 0-4,0-7 9,-1 0 0,0 0 0,-1 0 0,0 0-1,-1 0 1,-1 1 0,-1-5-9,-2-9 16,-1 1 1,-6-14-17,28 99 30,-12-43-17,0 0-1,1 0 1,1-1-1,0 0 1,1 0-1,3 4-12,1-2 489,1-2-1,0 1 1,1-1-1,0-1 1,1-1-1,1 0 1,0 0-1,5 1-488,26 18 1358</inkml:trace>
  <inkml:trace contextRef="#ctx0" brushRef="#br0" timeOffset="1977.906">2375 88 5041,'-2'-12'1583,"-1"1"0,-1 0-1,-4-9-1582,7 18 226,1 0-1,-1 0 1,0 0 0,0 0-1,0 1 1,0-1-1,0 0 1,0 1-1,0-1 1,-1 1 0,1-1-1,-1 1 1,1-1-1,-1 1 1,0 0-1,1 0 1,-1 0-1,0 0 1,0 0 0,1 0-1,-1 1 1,0-1-1,0 0 1,0 1-1,0 0 1,0-1-226,1 2 69,0-1 1,0 0-1,0 1 1,0-1-1,0 1 0,0-1 1,0 1-1,0-1 1,1 1-1,-1 0 0,0-1 1,0 1-1,1 0 1,-1 0-1,0-1 0,1 1 1,-1 0-1,1 0 0,-1 0 1,1 0-1,-1 0 1,1 0-1,0 0 0,-1 1-69,-6 27 419,6 0-195,1 0 0,1-1 0,1 1-1,2-1 1,3 9-224,4 49 474,-8-48-265,-3 0-1,-1 0 1,-1 0 0,-6 23-209,-4 2 206,-2 1 1,-8 12-207,8-33 64,8-28-41,1 0 0,1 1 0,0-1 0,1 1 1,1 0-1,0 5-23,1-20 4,1 1 1,0-1-1,0 0 0,0 1 1,0-1-1,0 0 0,0 1 1,1-1-1,-1 0 1,0 1-1,1-1 0,-1 0 1,1 1-1,-1-1 1,1 0-1,0 0 0,-1 0 1,1 1-1,0-1 0,0 0 1,0 0-1,0 0 1,0 0-1,0-1 0,0 1 1,0 0-1,0 0 0,0-1 1,1 1-1,-1 0 1,0-1-1,0 1 0,1-1 1,-1 0-1,0 1 1,1-1-1,-1 0-4,4 0 16,0 0 0,-1 0 0,1-1 1,-1 1-1,1-1 0,-1 0 0,1 0 0,-1-1 1,0 1-1,1-1 0,-1-1-16,8-3 19,-1 0 1,-1-2-1,0 1 1,0-1-1,0-1 0,-1 0 1,0 0-1,0-1 1,-1 0-1,2-4-19,17-27 31,-2-1 0,1-6-31,3-5 17,-17 31-26,76-124 66,-69 118-114,2 1 1,0 1-1,2 0 1,1 2 56,-24 24-2,3-4-128,1 1 0,-1 0 0,1-1-1,0 2 1,-1-1 0,1 0 0,0 1 0,1 0-1,-1 0 1,0 0 0,2 0 130,-5 1-46,0 1 0,-1 0 0,1 0 0,-1 0 0,1-1 0,0 1 0,-1 0 0,1 0 0,0 0 0,-1 0 1,1 0-1,0 0 0,-1 1 0,1-1 0,-1 0 0,1 0 0,0 0 0,-1 1 0,1-1 0,0 0 46,3 14-556</inkml:trace>
  <inkml:trace contextRef="#ctx0" brushRef="#br0" timeOffset="2352.58">2540 579 10250,'-14'19'4457,"18"6"-2288,9 9-681,5 5-416,10 1-304,4 2-336,1-3-120,3-4-183,-2-2 159,2-6-56,7-1 768,2-5-656</inkml:trace>
  <inkml:trace contextRef="#ctx0" brushRef="#br0" timeOffset="2939.489">3138 562 8626,'-8'-5'1161,"6"4"-749,0 0 0,0 0 0,0 0 1,0 0-1,0 0 0,0 1 0,0-1 1,0 0-1,-1 1 0,1 0 0,-1-1-412,2 2 78,0-1-1,1 1 0,-1-1 0,0 0 1,0 1-1,0 0 0,0-1 0,0 1 0,0 0 1,1-1-1,-1 1 0,0 0 0,0 0 0,1-1 1,-1 1-1,1 0 0,-1 0 0,1 0 0,-1 0 1,1 0-1,0 0 0,-1 0 0,1 0 1,0 0-1,0 0 0,-1 0 0,1 1-77,-11 41 763,2 0 1,2 0-1,0 16-763,6-44 95,0 1 1,1 0-1,1 0 1,0 0-1,1-1 1,1 1 0,1 0-1,0-1 1,1 0-1,0 0 1,2 1-96,-12-26 221,1 0 0,0-1 0,1 1 0,0-1 0,1 1 0,-2-9-221,2-8-22,1 1-1,1-11 23,0 0 12,1 1 1,3-1-1,0 1 0,9-29-12,-11 57-2,1 0 1,1-1-1,-1 1 1,1 1 0,0-1-1,1 0 1,0 1 0,0 0-1,1 0 1,0 1 0,0-1-1,0 1 1,1 1-1,0-1 1,0 1 0,0 0-1,1 1 1,0-1 0,0 2-1,0-1 1,0 1 0,3 0 1,-1 0-2,1 0 0,-1 1 0,1 1 0,0 0 0,-1 1 0,1 0 0,0 0 0,0 1 0,0 0 1,-1 1-1,1 0 0,-1 1 0,0 0 0,1 1 0,-1 0 0,-1 1 0,1 0 0,0 0 2,3 4 0,0 0 0,-1 0 0,0 1 0,-1 1-1,0 0 1,-1 0 0,0 1 0,-1 0-1,0 1 1,0 0 0,-2 1 0,0-1-1,0 1 1,-1 1 0,-1-1 0,-1 1-1,0 0 1,-1 0 0,0 0 0,-1 1-1,-1-1 1,0 12 0,-1-25-9,0 22-206,0 0 0,-2 0 0,0 0 0,-2-1 0,-1 3 215,1-7-759,8-2 239</inkml:trace>
  <inkml:trace contextRef="#ctx0" brushRef="#br0" timeOffset="3316.337">3759 701 10330,'10'-2'1148,"1"0"0,-1 0 0,1 1 0,-1 0 1,1 0-1,0 2-1148,-1-1 192,0 0 0,0-1 0,-1 0 0,1 0 1,0-1-1,-1-1 0,5-1-192,-1-1 126,-1 0 0,1-1 0,-1-1 0,0 0 1,-1-1-1,0 0 0,9-8-126,-17 13 9,-1 1 0,1-1 0,-1 1 0,0-1 0,0 0 0,0 0 0,0 1 1,-1-2-1,1 1 0,-1 0 0,1 0 0,-1 0 0,0-1 0,-1 1 0,1 0 0,0-1 0,-1 1 0,0-1 1,0 1-1,0-1 0,0 1 0,0 0 0,-1-1 0,0 1 0,1-1 0,-1 1 0,-1 0 0,1 0 0,0-1 1,-1 1-1,1 0 0,-1 0 0,0 0-9,-1-1 3,0-1 0,0 1 0,0 0 0,0 0 0,-1 0 0,0 0 0,0 0 0,0 1 0,0 0 0,0 0 1,-1 0-1,1 0 0,-1 1 0,0 0 0,1 0 0,-1 0 0,0 0 0,-1 1 0,1 0 0,0 0 0,0 0 0,0 1 0,-1-1 0,1 1 0,0 1 0,0-1 0,-1 1 1,1 0-1,0 0 0,0 0 0,0 1 0,-1 0-3,-8 3-2,1 1-1,0 0 1,1 1 0,0 1 0,0 0-1,0 0 1,1 1 0,0 1 0,1 0-1,0 0 1,-3 6 2,3-4-2,1 1 0,0 0 0,1 0 0,1 0 0,0 1 0,1 1 0,1-1-1,0 1 1,1 0 0,-2 12 2,4-20 0,1-1 0,1 1-1,-1-1 1,1 1 0,1-1-1,-1 0 1,1 1 0,0-1-1,0 1 1,1-1 0,0 0-1,0 0 1,1 0 0,-1 0-1,1 0 1,0 0 0,1-1-1,-1 1 1,1-1 0,1 0 0,-1 0-1,0-1 1,1 1 0,0-1-1,0 0 1,5 3 0,2 0 21,-1-1 1,1-1-1,0 0 0,1 0 1,-1-1-1,1-1 0,8 1-21,21 3 2327,30-1-2327,-50-4 979,49 5 348</inkml:trace>
  <inkml:trace contextRef="#ctx0" brushRef="#br0" timeOffset="4099.312">4740 432 5481,'0'0'145,"1"0"0,-1 0 0,0-1 0,1 1-1,-1 0 1,1 0 0,-1-1 0,0 1 0,1 0 0,-1 0 0,0-1 0,1 1-1,-1 0 1,0-1 0,1 1 0,-1-1 0,0 1 0,0 0 0,0-1-1,1 1 1,-1-1 0,0 1 0,0-1 0,0 1 0,0-1 0,0 1-1,0 0 1,0-1 0,0 1 0,0-1 0,0 1 0,0-1 0,0 1-1,0-1 1,0 1 0,0-1 0,0 1 0,-1 0 0,1-1 0,0 1-1,0-1 1,-1 1 0,1 0 0,0-1 0,0 1 0,-1 0 0,1-1-1,0 1 1,-1 0 0,1-1 0,-1 1 0,1 0 0,0 0 0,-1-1 0,1 1-1,-1 0 1,1 0 0,0 0 0,-1 0 0,1-1 0,-1 1-145,-3-1 348,1-1 1,-1 1 0,1 0-1,-1 0 1,0 0 0,0 1-1,-1-1-348,-13 1 411,1 2 0,-1-1 0,0 2 0,1 1-1,0 0 1,0 1 0,-4 2-411,-5 3 175,0 1 0,0 1 0,2 2 0,-4 2-175,17-9 25,0 1 0,1 0 0,0 0 0,0 1 0,1 0 1,-3 3-26,10-9 2,-1 1 0,0-1 0,1 1 0,0 0 0,0 0 0,0-1 0,0 1 0,0 1 0,1-1 0,0 0 0,0 0 0,0 0 0,0 1 0,1-1 0,0 0 0,0 1 1,0-1-1,0 0 0,1 1 0,-1 0-2,1-3 1,0 0 0,-1 0 0,1 0 0,0 0 0,0 0 0,0 0 0,1 0 0,-1 0 0,0 0 1,1-1-1,-1 1 0,1 0 0,-1-1 0,1 1 0,0-1 0,0 0 0,-1 0 0,1 1 0,0-1 0,0-1 1,0 1-1,0 0 0,1 0 0,-1-1 0,1 1-1,8 1 7,0 0 1,0-1 0,0 0-1,9-1-7,-10 0 4,33 0 8,0 1 1,0 3-1,-1 1 0,37 10-12,-74-13 0,1-1 0,0 1 0,0 1 0,-1-1 0,0 1 0,1 0 0,-1 0 0,0 0 0,0 1 0,-1-1 0,1 1 0,-1 1 0,4 3 0,-7-6 0,1 1 0,0-1 0,-1 1 0,0 0 0,0 0 0,0 0 0,0 0 0,0 0 0,0 0 0,-1 0 0,1 0 0,-1 0 0,0 0 0,0 0 0,0 0 0,-1 0 0,1 0 0,-1 0 0,1 0 0,-1 0 0,0 0 0,0 0 0,0 0 0,-1 0 0,1-1 0,-1 1 0,-1 2 0,-3 5 3,-2-1 0,1 1 0,-1-1 0,0-1 0,-1 0 0,0 0-1,-7 4-2,-21 15 35,-17 6-35,22-13 8,16-10 22,-1 0-1,0-2 0,-15 6-29,27-12-32,0 0 0,0 0 0,0-1-1,-1 0 1,1 0 0,-1 0-1,1 0 1,-1-1 0,1 0-1,0 0 1,-1-1 0,1 1 0,-1-1-1,1 0 1,-3-1 32,8 1 37,-1 1 0,1 0 0,-1 0-1,1-1 1,-1 1 0,1 0 0,-1 0 0,1-1 0,-1 1 0,1-1-1,0 1 1,-1 0 0,1-1 0,0 1 0,-1-1 0,1 1-1,0-1 1,-1 1 0,1-1 0,0 1 0,0-1 0,0 1 0,0-1-1,0 0 1,-1 1 0,1-1 0,0 1 0,0-1 0,0 1 0,0-1-1,1 1 1,-1-1 0,0 1 0,0-1 0,0 0 0,0 1-1,0-1 1,1 1-37,6-14 678</inkml:trace>
  <inkml:trace contextRef="#ctx0" brushRef="#br0" timeOffset="4554.267">5295 408 8538,'-1'-1'373,"1"-1"1,-1 0-1,1 0 1,-1 0-1,0 1 1,0-1 0,0 0-1,0 1 1,0-1-1,0 1 1,0-1-1,-1 1 1,1 0-1,0-1 1,-1 1-1,1 0 1,-1 0-1,1 0 1,-1 0-1,-1 0-373,-1-1 293,-1 0 0,1 1-1,0 0 1,-1 0-1,1 0 1,-1 1-1,1 0 1,-1 0-1,0 0-292,-9 0 219,1 2 0,-1 0 0,1 0 0,0 2 0,-11 3-219,-2 2 291,1 2 1,-24 13-292,41-20 31,1 0 1,0 1-1,0 0 0,1 0 1,-1 0-1,1 1 1,0 0-1,1 0 1,-1 0-1,1 1 0,-3 6-31,6-10 8,0 0 0,1 1 0,0-1-1,0 1 1,0-1 0,0 1-1,0-1 1,1 1 0,0-1-1,-1 1 1,1 0 0,1-1 0,-1 1-1,0 0 1,1-1 0,0 1-1,0-1 1,0 1 0,0-1-1,1 0 1,-1 1 0,1-1 0,0 0-1,-1 0 1,2 0 0,-1 0-1,0 0 1,1-1 0,-1 1-1,1-1 1,0 1-8,10 8 14,0-1 0,1-1 0,0 0 0,0-1 0,1-1 0,4 2-14,16 7 18,1-1 24,28 18-42,-55-27 3,-1-1 0,1 1 0,-1 1 0,0-1 1,0 2-1,-1-1 0,0 1 0,0 0 0,1 2-3,-7-8 1,1 0 0,-1 0 0,0 0 0,0 0-1,0 0 1,0 1 0,0-1 0,-1 0 0,1 0 0,-1 1-1,1-1 1,-1 1 0,0-1 0,0 0 0,0 1 0,0-1-1,-1 1 1,1-1 0,0 0 0,-1 1 0,0-1 0,0 0-1,-1 3 3,0-1 1,0-1 0,-1 1 0,1 0-1,-1 0 1,0-1 0,0 0 0,-1 0 0,1 0-1,-1 0 1,-1 1-4,-12 7 23,-1 0 0,0-2 0,-1 0 0,-16 5-23,33-13 2,-79 27 51,71-26-41,0 0 1,0 0-1,1-1 1,-1 0 0,0 0-1,0-1 1,-5-1-13,15 1-8,-1 0 0,0 0 1,1 0-1,-1 0 0,1 0 0,-1 0 0,1 0 1,-1 0-1,0 0 0,1 0 0,-1-1 0,1 1 1,-1 0-1,1 0 0,-1 0 0,1-1 0,-1 1 1,1 0-1,-1-1 0,1 1 0,-1-1 0,1 1 1,0 0-1,-1-1 0,1 1 0,0-1 0,-1 1 1,1-1-1,0 1 0,0-1 0,-1 1 1,1-1-1,0 1 0,0-1 0,0 0 0,0 1 1,0-1-1,-1 1 0,1-1 0,0 1 0,0-1 1,1 0-1,-1 1 8,0-2-51,1 0 1,0 1-1,0-1 1,0 1-1,0-1 1,0 1 0,0-1-1,0 1 1,1 0-1,-1-1 1,0 1-1,1 0 1,-1 0-1,2-1 51,32-16-364</inkml:trace>
  <inkml:trace contextRef="#ctx0" brushRef="#br0" timeOffset="5154.841">5585 690 8826,'-35'-34'3514,"54"35"1272,49 3-3728,-50-4-887,0 0-1,0-2 1,0 0 0,0-1-1,0-1 1,0 0 0,-1-2 0,0 0-1,0-1 1,-1 0 0,0-1-1,0-1 1,5-5-171,-17 12 26,0-1 1,-1 0-1,1 0 1,-1-1-1,0 1 1,0-1-1,0 0 1,0 0-1,-1 0 0,2-2-26,-3 4 13,-1 0 0,1 1-1,0-1 1,-1 0-1,1 0 1,-1 0-1,0 0 1,0 0-1,0 0 1,0 0-1,0 0 1,0 0-1,0 0 1,0 0-1,-1 0 1,1 0-1,-1 0 1,0 1-1,1-1 1,-1 0-1,0 0 1,0 1-1,0-1 1,0 0-1,-2-1-12,-2-3 15,-1 1 0,0 0 0,0-1-1,0 2 1,-1-1 0,1 1 0,-1 0-1,0 0 1,-1 1 0,1 0-1,-1 0 1,1 1 0,-1 0 0,0 0-1,0 1 1,-6-1-15,4 2 1,0-1 0,1 1 0,-1 0 0,0 1 0,0 0 0,1 1 0,-1 0 1,1 0-1,-1 1 0,1 0 0,0 1 0,0 0 0,-6 4-1,4 0 1,0 0 1,1 1-1,0 0 1,1 0 0,0 1-1,0 1 1,1-1-1,1 1 1,0 1-1,0-1 1,1 1-1,-1 4-1,-1 2 4,1 0 0,1 1-1,1-1 1,1 1 0,0 1 0,1-1-1,1 0 1,1 5-4,1-17 6,0 1-1,1-1 1,0 1 0,0-1-1,1 0 1,-1 0 0,2 0-1,-1 0 1,1 0 0,0 0-1,0-1 1,1 1 0,0-1-1,2 3-5,0-1 4,1-1 0,0 0-1,0-1 1,1 1-1,0-1 1,0 0 0,0-1-1,1 0 1,-1-1 0,2 1-4,14 4 99,1 0 0,0-2 1,1 0-1,0-2 0,0-1 0,0-1 1,19-1-100,29-1 1992,3-4-924</inkml:trace>
  <inkml:trace contextRef="#ctx0" brushRef="#br0" timeOffset="5643.209">6637 433 8202,'0'-1'410,"0"-1"0,0 1-1,0-1 1,-1 1 0,1-1 0,0 1 0,-1-1 0,1 1 0,-1 0 0,1-1 0,-1 1 0,0-1-1,0 1 1,0 0 0,1 0 0,-1-1 0,0 1 0,-1 0 0,1 0 0,0 0 0,0 0 0,-1 0-410,-1-1 296,-1 0 1,1 1-1,-1-1 1,1 1-1,-1 0 1,1 0-1,-1 0 1,0 1-1,-3-1-296,-9 0 124,0 1-1,0 1 0,0 1 0,-3 0-123,17-1 111,-35 4 288,-1 2 0,-19 7-399,46-11 42,0 1-1,0 0 1,1 0-1,-1 1 1,1 1-1,0 0 0,0 0 1,1 1-1,0 0 1,-6 6-42,13-11 3,1-1 0,-1 1 0,1 0 0,-1-1 0,1 1 0,0 0 0,0 0 0,-1 0 0,2 0 0,-1 0 0,0 0 0,0 0 0,1 1 0,-1-1 0,1 0 0,-1 0 0,1 0 0,0 1 0,0-1 0,0 0 0,0 0 0,1 2-3,0-1 5,0 0-1,0 0 1,1 0-1,-1 0 0,1 0 1,0-1-1,0 1 1,0 0-1,0-1 1,0 0-1,1 1 1,-1-1-1,1 0 1,0 0-5,10 7 13,0-1 1,1-1-1,0 0 0,0-1 1,0-1-1,4 1-13,87 21 34,-70-19-23,0 1-1,-1 2 1,0 1-1,6 5-10,-35-15 2,1 1-1,-1 1 0,0-1 1,0 1-1,0-1 1,0 1-1,-1 1 1,0-1-1,1 1 1,-2-1-1,1 1 1,0 1-1,0 0-1,-2-2 1,0 0 0,-1 0 0,1 1 1,-1-1-1,0 0 0,0 1 0,0-1 0,-1 1 0,0-1 0,1 1 0,-2-1 0,1 1 0,0-1 0,-1 1 0,0-1 1,0 1-1,0-1 0,-1 1-1,-2 6 8,-1-1 1,-1 0-1,0 0 1,0 0-1,-1-1 1,0 1 0,-1-2-1,0 1 1,0-1-1,-1 0 1,0-1-1,0 0 1,0-1-1,-1 0 1,0 0-1,-2 0-8,-1 1 20,0-1 0,0-1-1,0 0 1,-1-1 0,0 0-1,0-1 1,0-1 0,0 0-1,0-1 1,0 0 0,0-1-1,0-1 1,-1 0-20,7-1 15,0 1 1,1-1-1,0-1 1,-1 1-1,1-1 1,-2-2-16,7 5 5,0-1 0,0-1 0,0 1 0,1 0 0,-1 0 0,0-1 0,0 1 0,1-1 0,-1 1 0,0-1 0,1 0 0,0 1 0,-1-1 0,1 0 0,0 0 0,0 0 1,0 0-1,0 0 0,0 0 0,1-1 0,-1 1 0,0-2-5,1 3-132,0 0 0,0 1 1,0-1-1,1 0 0,-1 0 1,0 0-1,0 0 0,0 1 1,1-1-1,-1 0 0,0 0 1,1 0-1,-1 1 0,0-1 1,1 0-1,-1 1 0,1-1 1,-1 0-1,1 1 0,0-1 1,-1 1-1,1-1 0,0 1 1,-1-1-1,1 1 0,0-1 1,0 1-1,-1-1 0,1 1 1,0 0-1,0 0 0,0-1 1,-1 1-1,1 0 0,0 0 1,0 0-1,0 0 132,21-1-2110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7:53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135 113 1248,'13'-36'1111,"-12"34"-791,-1-1-1,0 0 1,0 0-1,0 0 0,0 1 1,-1-1-1,1 0 1,-1 0-1,0 1 1,0-1-1,0 1 1,0-1-1,0 0 1,0 1-1,-1 0 1,0-2-320,1 1 283,0 2-166,0 0 0,1 0 0,-1 0 0,0 0 0,1 0 0,-1 0 0,0 0 0,0 0 1,0 0-1,0 0 0,0 0 0,0 1 0,0-1 0,0 0 0,0 1 0,-1-1-117,2 1 47,-1 0 0,0-1 0,1 1-1,-1 0 1,0 0 0,0 0-1,1 0 1,-1 1 0,0-1 0,0 0-1,1 0 1,-1 0 0,0 0 0,1 1-1,-1-1 1,0 0 0,1 1-1,-1-1 1,0 0 0,0 1-47,-3 3 68,0 0-1,0 1 1,0-1-1,1 1 1,-1 0 0,-1 3-68,-6 9 145,1-5-24,1 0 0,1 1-1,0 0 1,-5 14-121,10-21 71,1 0 0,-1 0 0,1 0 0,1 1 1,-1-1-1,1 1 0,1-1 0,-1 1 0,1-1 0,0 1 0,0-1 0,2 6-71,-1-9 32,0 1 0,0-1 0,1 0 0,-1 0 0,1 0 0,0 0 0,0 0 0,0 0 0,0-1 0,1 1 0,-1-1 0,1 1 0,-1-1 0,1 0 0,0 0 0,0 0 0,0-1 0,0 1-1,0 0 1,0-1 0,1 0 0,0 0-32,1 1 32,0 0 1,0-1-1,1 1 0,-1-1 0,1-1 0,-1 1 0,1-1 0,-1 0 0,1 0 0,-1 0 0,1-1 0,-1 0 1,4-1-33,-1-1 31,-1 0 1,0 0 0,0 0 0,0-1 0,0 0 0,-1-1 0,1 0 0,-1 0-1,0 0 1,-1 0 0,1-1 0,-1 0 0,0 0 0,-1-1 0,1 1 0,0-3-32,-3 4 16,1-1 0,-1 1 1,0-1-1,-1 1 1,1-1-1,-1 1 0,0-1 1,-1 0-1,1 0 1,-1 0-1,0 1 0,0-1 1,-1 0-1,0 0 1,0 1-1,0-1 0,-1 0 1,0 1-1,0 0 1,0-1-1,-1 1 0,0-2-16,-1 2 6,1-1 0,-1 1 0,0 0-1,0 0 1,0 0 0,-1 0-1,0 1 1,0 0 0,0 0-1,0 0 1,-1 1 0,1-1-1,-1 1 1,0 1 0,0-1 0,0 1-1,0 0 1,0 0 0,-1 1-1,1 0 1,-1 0 0,1 0-6,2 2 4,0-1 1,1 0-1,-1 1 0,0 0 1,1 0-1,-1 0 1,1 0-1,-1 0 1,1 1-1,0-1 0,-1 1 1,1 0-1,0 0 1,0 1-1,0-1 0,1 0 1,-1 1-1,0 0 1,1-1-1,-2 3-4,-2 2-4,1 1 0,0-1 0,0 1-1,0 0 1,1 0 0,0 0 0,1 0-1,0 2 5,0-3-5,2 1-1,-1-1 0,1 1 0,0-1 1,1 1-1,0 0 0,0 0 0,1-1 1,0 1-1,0 0 0,1-1 0,0 1 1,0-1-1,0 0 0,1 1 0,0-1 1,2 0 5,-3-2 6,1-1 1,0 1 0,0-1 0,0 0 0,1-1 0,-1 1 0,1 0-1,0-1 1,0 0 0,0 0 0,0 0 0,1-1 0,-1 1-1,1-1 1,0 0 0,0 0 0,-1-1 0,1 1 0,0-1-1,1 0 1,-1-1 0,0 1 0,0-1 0,0 0 0,0 0-1,1-1-6,4 0 32,0 0 0,0-2 0,-1 1 0,1-1 0,-1-1 0,1 1 0,-1-2 0,0 1 0,0-1 0,-1-1 0,0 1 0,0-1-1,0-1 1,0 0 0,-1 0 0,2-3-32,-7 8 12,0-1 0,-1 0-1,1 0 1,0 0 0,-1 0 0,0 0-1,0-1 1,0 1 0,0 0 0,0 0-1,-1-1 1,1 1 0,-1-1 0,0 1-1,0 0 1,0-1 0,-1 1-1,1-1 1,-1 1 0,0 0 0,0 0-1,0-1 1,0 1 0,0 0 0,-1 0-1,1 0 1,-1 0 0,0 0 0,0 1-1,-2-3-11,0-1 13,-1 1 0,1 0 0,-1 0 0,0 1-1,0 0 1,-1-1 0,1 2 0,-1-1 0,0 1-1,0 0 1,0 0 0,0 0 0,0 1 0,-1 0-1,-1 0-12,-2 0 15,-1 1-1,1 0 0,-1 1 0,1 0 0,0 0 0,-1 1 0,1 0 1,-1 1-1,1 1-14,7-3-2,-1 1 1,1 1-1,0-1 0,0 0 1,-1 1-1,1-1 0,0 1 1,0 0-1,1 0 0,-1 0 1,0 0-1,1 1 0,-1-1 1,1 1-1,0 0 0,0-1 1,0 1-1,0 0 1,0 0-1,1 1 0,-1-1 1,1 0-1,0 0 0,0 1 1,0-1-1,0 0 0,1 1 1,-1 3 1,1-1-5,0 0-1,0 1 1,0-1 0,1 0 0,0 1 0,0-1 0,1 0 0,0 0 0,0 0-1,0 0 1,1 0 0,1 2 5,-2-5 2,-1-1 0,1 1 0,0-1 0,0 1 0,0-1 0,0 0 0,0 0 0,0 0 0,0 0 0,1-1 0,-1 1 0,1-1 0,-1 1 0,1-1 0,-1 0 0,1 0 0,0 0 0,0 0 0,0 0 0,-1-1 0,1 1 0,0-1 0,0 0 0,0 0 0,0 0 0,0 0 0,0 0 0,0-1-2,8-1 31,-1-1-1,1-1 0,-1 0 1,0 0-1,0-1 0,0 0 1,-1 0-1,0-1 1,0-1-1,0 0 0,6-6-30,-12 10 15,1-1-1,-1 0 1,0 1-1,0-1 1,0 0-1,-1-1 1,1 1-1,-1 0 1,0-1 0,0 0-1,-1 1 1,1-4-15,-1 4 10,-1 1 1,0 0-1,0-1 1,0 1 0,0 0-1,0-1 1,-1 1-1,0 0 1,1-1 0,-1 1-1,0 0 1,-1 0-1,1 0 1,-1 0 0,1 0-1,-1 0 1,0 1-1,0-1 1,0 0 0,0 1-11,-1-1 8,-1 0 0,1 1 0,-1-1 1,1 1-1,-1 0 0,0 0 1,0 0-1,0 0 0,0 1 0,0-1 1,0 1-1,0 0 0,0 0 1,-1 1-10,-3-1 5,1 0-1,-1 0 0,1 1 0,-1 0 1,1 0-1,-1 1 0,-4 1-3,9-1-2,1 0-1,-1 0 1,1 1 0,-1-1-1,1 1 1,-1-1-1,1 1 1,0 0 0,0 0-1,0 0 1,0 0-1,0 0 1,0 0 0,1 1-1,-1-1 1,1 1-1,-1-1 1,1 1-1,0-1 1,0 1 0,0 0-1,0 2 3,0 0-5,-1 0-1,1 0 1,1 0-1,-1 0 1,1 0-1,0 0 1,0 0-1,0 1 1,1-1 0,0 0-1,0 0 1,0 2 5,0-5-1,1 1 1,-1-1-1,0 0 1,0 0-1,1 0 1,-1 0-1,1 0 1,0 0 0,-1 0-1,1-1 1,0 1-1,0 0 1,0-1-1,1 0 1,-1 1 0,0-1-1,0 0 1,1 0-1,-1 0 1,0-1-1,1 1 1,-1-1-1,1 1 1,-1-1 0,1 0-1,-1 0 1,1 0-1,-1 0 1,1 0-1,-1 0 1,2-1 0,2 0 6,0 0 1,0 0 0,0 0-1,0-1 1,0 0-1,0-1 1,-1 1 0,1-1-1,-1 0 1,1 0-1,-1-1 1,1-1-7,-4 4 5,-1-1 1,1 1-1,-1-1 0,0 1 1,0-1-1,0 1 1,0-1-1,0 0 0,0 1 1,0-1-1,0 0 1,-1 0-1,1 0 0,-1 0 1,1 0-1,-1 1 1,0-1-1,0 0 0,0 0 1,0 0-1,0 0 1,0 0-1,-1 0 0,1 0 1,0 0-1,-1 0-5,1 1 4,-1 0 0,0-1 0,1 1 0,-1 0-1,0 0 1,0 0 0,0 0 0,0 0 0,0 0-1,0 0 1,0 0 0,0 0 0,0 0 0,0 0-1,0 1 1,-1-1 0,1 1 0,0-1 0,-1 1-1,1-1 1,0 1 0,-1-1 0,1 1 0,0 0-1,-1 0 1,1 0 0,-1 0 0,1 0 0,0 0-1,-1 0 1,1 1 0,-1-1 0,1 0 0,0 1 0,-1-1-1,1 1-3,-5 1 3,0 0 0,0 1 0,1 0 1,0 0-1,-1 0 0,1 1 0,0 0 0,1 0 0,-5 3-3,7-4-2,0-1 0,-1 0 0,1 1 0,0-1 0,0 1 1,1 0-1,-1 0 0,0 0 0,1 0 0,0 0 0,0 0 0,0 0 1,0 0-1,0 0 0,1 0 0,-1 1 0,1-1 0,0 0 0,0 1 2,0-3-2,0 0 0,0 0 0,0 0 0,1 0 0,-1 0 0,0 0 0,1 0 0,-1 0 1,1 0-1,-1 0 0,1-1 0,-1 1 0,1 0 0,-1 0 0,1-1 0,0 1 0,0 0 0,-1-1 0,1 1 0,0 0 0,0-1 0,0 1 0,0-1 2,2 1-1,-1 0 0,0-1 0,0 1 0,1-1-1,-1 1 1,1-1 0,-1 0 0,0 0 0,1 0 0,0 0 1,5-2 5,0 1 0,0-1 0,0 0 0,0-1 1,5-2-6,-8 3 7,1-1 1,-1-1 0,0 1-1,0-1 1,0 0 0,0 0 0,-1 0-1,1-1-7,-4 5 5,-1-1 0,1 0 0,0 1-1,0-1 1,-1 0 0,1 0 0,-1 1 0,1-1-1,0 0 1,-1 0 0,0 0 0,1 0 0,-1 0-1,0 0 1,1 0 0,-1 0 0,0 0 0,0 0-1,0 0 1,0 0 0,1 0 0,-2 0 0,1 0-1,0 0 1,0 0 0,0 1 0,0-1 0,-1 0-1,1 0 1,0 0 0,-1 0 0,1 0 0,-1 0-1,1 0 1,-1 0 0,1 1 0,-1-1 0,0 0-1,1 0 1,-1 1 0,0-1 0,0 0 0,1 1-1,-1-1 1,0 1 0,0-1 0,0 1 0,0 0-1,0-1 1,0 1 0,0 0 0,0-1 0,0 1-5,-3-1-38,1 0 1,-1 0 0,1 0 0,-1 1 0,0-1 0,1 1-1,-1 0 1,0 0 0,0 0 0,1 0 0,-1 1-1,0 0 1,1 0 0,-1 0 0,1 0 0,-1 0-1,1 1 1,-3 1 37,-20 19-263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02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87 116 3705,'-5'-76'1976,"5"75"-1831,0 0 0,0-1-1,-1 1 1,1 0 0,0 0 0,0 0 0,-1 0-1,1 0 1,-1-1 0,1 1 0,-1 0-1,0 0 1,1 0 0,-1 0 0,0 0-1,0 0-144,0 0 74,1 1 0,-1 0 0,1 0 0,-1-1 0,1 1 0,-1 0 0,1 0 0,-1 0 1,1 0-1,-1 0 0,0 0 0,1 0 0,-1 0 0,1 0 0,-1 0 0,1 0 0,-1 0 0,1 0 0,-1 0 0,1 0 0,-1 1 0,1-1 0,-1 0-74,-1 2 191,0-1 0,0 0 0,0 0 0,0 1 0,0 0 0,0-1 0,1 1-1,-1 0 1,0 1-191,-5 8 114,2 0-1,-1 0 0,2 0 1,-1 1-1,2 0 0,-1 0 0,2 0 1,-1 0-1,1 4-113,2-10 1,-1 1 0,1 0 0,1 0 0,-1 0-1,1 0 1,0 0 0,1 0 0,-1-1 0,1 1 0,1 0 0,-1-1 0,1 0 0,0 1 0,1-1 0,-1-1-1,1 1 1,2 2-1,-3-5 7,1 1-1,-1-1 0,1 0 1,0 0-1,0 0 0,0 0 1,1-1-1,-1 0 0,0 0 1,1 0-1,-1 0 0,1 0 1,0-1-1,0 0 0,1 0-6,2 0 9,1 0-1,-1-1 1,0 0 0,1 0-1,-1-1 1,0 0-1,0-1 1,0 0 0,3-1-9,-2 0 24,0 0 0,0-1 0,0 0 1,-1 0-1,1-1 0,-1 0 1,0-1-1,0 0-24,-4 2 37,1 1 0,-1-2 0,0 1 0,0 0 1,-1-1-1,1 1 0,-1-1 0,0 0 0,0-1 0,-1 1 0,1 0 1,0-3-38,-2 3 59,0 0 1,-1 0 0,1-1 0,-1 1 0,0 0 0,0 0-1,-1 0 1,1 0 0,-1-1 0,0 1 0,-1 0 0,1 0 0,-1 1-1,0-1 1,0 0 0,0 1 0,-1-1 0,0 1 0,0-1-60,-3-3 113,0 0-1,-1 0 1,1 1 0,-1 0 0,-1 0 0,1 1-1,-1 0 1,0 0 0,-6-2-113,6 3 68,-1 0 0,0 1 0,0 0-1,0 1 1,0 0 0,-1 0 0,1 1 0,-1 0 0,-4 1-68,11 1 10,-1 0-1,1 0 1,0 0 0,0 0-1,0 1 1,-1 0 0,1 0-1,0-1 1,0 2 0,0-1-1,0 0 1,0 1 0,1-1-1,-1 1 1,0 0 0,1 0 0,-1 0-1,1 0 1,-1 0 0,1 1-1,0-1 1,0 1 0,0 0-1,1-1 1,-1 1 0,1 0-1,-1 0 1,1 0 0,0 0-1,0 0-9,-2 6 1,0 1 0,0-1 0,1 0-1,1 1 1,-1-1 0,2 1-1,-1-1 1,1 1 0,1 0-1,0-1 1,0 1 0,1-1 0,2 10-1,-2-14 0,0 0 0,0 1 0,0-1 0,1 0 0,0 0 1,0 0-1,0 0 0,0-1 0,1 1 0,0-1 1,0 0-1,0 0 0,0 0 0,1-1 0,-1 1 1,1-1-1,0 0 0,0-1 0,0 1 0,1-1 0,-1 0 1,0 0-1,6 1 0,-3-2 6,0-1 0,1 1 0,-1-1 0,0-1 0,0 0 0,0 0 1,0 0-1,0-1 0,0 0 0,0-1 0,0 1 0,-1-2 0,0 1 0,1-1 0,-1 0 0,3-3-6,-6 5 6,1-1 0,0-1 0,-1 1 0,1-1 0,-1 0 0,0 0 0,-1 0-1,1 0 1,-1-1 0,1 1 0,-1-1 0,-1 0 0,1 0 0,-1 0 0,0 0 0,0 0-1,0-1 1,-1 1 0,1-1 0,-1 1 0,-1-1 0,1 1 0,-1-1 0,0-1-6,-1 3 2,1 0 0,-1-1 0,0 1 0,-1 0 0,1-1 0,-1 1 0,0 0 0,0 0 0,0 0 0,0 1 0,-1-1 0,1 0 0,-1 1 0,0-1 0,0 1 0,0 0 0,-2 0-2,0-1 4,0 0 1,0 1-1,0 0 1,-1 1-1,1-1 1,-1 1-1,0 0 1,0 0-1,0 0 1,0 1-1,0 0 1,-1 1-5,1-1 3,0 0 0,-1 1 0,1 0 0,-1 0 0,1 1 0,-1 0 0,1 0 0,-1 0 0,1 1 0,0 0 0,0 0 0,0 1 0,0-1 0,0 1 0,0 1 0,1-1 0,0 1 0,-1 0 0,1 0 0,1 1 0,-1-1 0,1 1 0,-1 0 0,1 1-3,1-2 0,1 1 0,-1 0 0,1 0 1,0 0-1,0 0 0,0 0 0,1 0 1,0 1-1,0-1 0,0 1 0,0-1 1,1 0-1,0 1 0,1 4 0,-1-7 0,1 0 1,0 0-1,0 0 0,0 0 0,0 0 1,1 0-1,-1 0 0,1 0 0,0 0 1,0-1-1,0 1 0,0-1 0,0 1 0,0-1 1,1 0-1,-1 0 0,1 0 0,-1 0 1,1 0-1,0-1 0,0 1 0,0-1 0,0 0 1,0 0-1,1 0 0,0 1 3,1-1 0,1 0 0,-1 0-1,0 0 1,0-1 0,0 0 0,0 0 0,0 0 0,0-1 0,1 0 0,-1 0-1,0 0 1,0 0 0,-1-1 0,1 0 0,1 0-3,4-3 10,1-1-1,-1 0 1,0 0 0,0-1-1,-1-1 1,4-3-10,-10 8 4,-1 0 1,1 0-1,-1 0 1,0 0-1,0 0 1,0-1-1,0 1 1,-1 0-1,1-1 1,-1 1-1,0-1 1,0 0-1,0 0 1,-1 1-1,1-1 1,-1 0-1,0 0 1,0 1-1,-1-4-4,1 5 3,0-1 0,-1 1 0,1 0 1,-1-1-1,1 1 0,-1 0 0,0 0 0,0 0 0,0 0 0,0 0 0,0 0 0,-1 0 1,1 0-1,0 0 0,-1 0 0,0 1 0,1-1 0,-1 1 0,0-1 0,0 1 1,0 0-1,0-1 0,0 1 0,0 0 0,0 0 0,0 1 0,0-1 0,0 0 1,-1 1-1,1-1 0,0 1 0,-1 0 0,1-1-3,-5 1 5,1 0-1,0 0 1,0 1-1,0 0 1,0 0-1,0 0 1,0 1-1,0 0 1,0 0-1,0 0-4,2 0 1,1 0 0,-1-1 0,1 1 0,0 0 0,0 1-1,0-1 1,0 1 0,1-1 0,-1 1 0,0 0 0,1 0 0,0 0 0,0 0-1,0 0 1,0 0 0,0 1 0,1-1-1,-2 4 1,1-1 0,0 0 0,1 1 0,-1 0 0,1-1 0,1 1 0,-1 0-1,1 1 0,0-5 1,0 1 0,1-1 0,-1 0 0,1 0 0,0 1 0,0-1 0,0 0 0,1 0 0,-1 0 0,0 0 0,1 0 0,0-1 0,0 1 0,0 0 0,0-1 0,0 0 0,2 2-1,-3-3 2,1 0-1,0 0 1,0-1 0,-1 1-1,1 0 1,0-1 0,0 0-1,0 1 1,0-1 0,0 0-1,-1 0 1,1 0-1,0 0 1,0 0 0,0 0-1,0 0 1,0-1 0,0 1-1,-1-1 1,1 0 0,0 1-1,0-1 1,-1 0 0,2 0-2,6-4 15,0 0 0,0 0 0,7-6-15,-12 8 5,0 0 1,-1 0-1,0-1 0,0 1 0,1-1 0,-2 0 0,1 0 0,0 0 1,-1 0-1,0 0 0,0-1 0,0 1 0,0-3-5,-2 6 2,0 0 0,0 0 0,0 0 0,0 0 1,-1 0-1,1 0 0,0 0 0,-1 0 0,1 0 0,0 0 0,-1 0 0,1 0 0,-1 0 1,0 0-1,1 1 0,-1-1 0,0 0 0,1 0 0,-1 1 0,0-1 0,0 0 0,1 1 0,-1-1 1,0 1-1,0-1 0,0 1 0,0-1 0,0 1 0,0 0 0,0-1 0,0 1 0,0 0 1,-1 0-3,-3-2 8,0 1-1,-1-1 1,1 1 0,-1 1 0,-5-1-8,7 2 2,0 0 0,0 0 0,0 0 0,0 0-1,0 1 1,0 0 0,1 0 0,-1 0 0,0 0 0,1 0-1,0 1 1,-1 0 0,1-1 0,0 1 0,0 1 0,1-1-1,-1 0 1,0 1-2,2-2 0,0 0 0,-1 0 0,1 0 0,0 0 0,0 0 1,0 0-1,0 1 0,1-1 0,-1 0 0,1 0 0,-1 1 0,1-1 0,0 1 0,0 1 0,0-2 0,0 0 1,1-1-1,-1 1 0,1-1 1,-1 1-1,1-1 0,0 1 1,0-1-1,-1 1 0,1-1 1,0 0-1,0 1 0,1-1 1,-1 0-1,0 0 0,0 0 1,0 0-1,1 0 0,-1 0 1,1 0-1,-1 0 0,1 0 1,-1-1-1,3 1 2,-1 0 0,0 0 0,0 0 0,0-1 1,1 0-1,-1 0 0,0 0 0,0 0 0,1 0 1,-1 0-1,0-1 0,0 0 0,0 1 0,1-1 0,0-1-2,1 0 5,1 0 0,-1 0 0,0 0 0,1-1 0,-1 0 0,-1 0 0,1 0 0,1-2-5,-5 4 2,0 0 0,0 0 0,0 0 0,0 1 0,0-1 0,0 0 0,0 0 0,-1 0 0,1 0 0,0 0-1,-1-1 1,1 1 0,-1 0 0,0 0 0,1 0 0,-1 0 0,0-1 0,1 1 0,-1 0 0,0 0 0,0 0 0,0-1 0,0 1 0,0 0 0,0 0 0,-1-1 0,1 1 0,0 0 0,-1 0 0,1 0 0,-1-1-2,0 1 3,0-1 0,0 1 0,0 0-1,0 0 1,0 0 0,-1 0 0,1 0 0,0 0 0,-1 0-1,1 0 1,-1 1 0,1-1 0,-1 0 0,1 1 0,-1-1 0,0 1-1,1 0 1,-1-1 0,1 1 0,-1 0 0,0 0 0,1 0-1,-2 0-2,-28 6 376,31-5-449,-1-1 0,0 0 1,0 0-1,0 0 0,0 0 0,1 0 1,-1 1-1,0-1 0,0 0 0,1 1 1,-1-1-1,0 1 0,1-1 0,-1 1 1,0-1-1,1 1 0,-1-1 1,0 1-1,1-1 0,-1 1 0,1 0 1,-1-1-1,1 1 0,0 0 0,-1 0 1,1-1-1,0 1 0,-1 0 0,1 0 1,0-1-1,0 1 0,0 0 0,0 0 1,0 0 72,7 13-998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19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 79 5721,'1'-9'1284,"-1"5"-795,0 0 0,1 0-1,-1-1 1,-1 1 0,1 0 0,-1 0 0,1 0 0,-1 0 0,0 0-1,-1 0 1,1 0 0,-1 0 0,1 0 0,-1 0 0,-1 0-489,3 4 27,0-1 1,-1 1-1,1 0 1,0 0-1,0-1 1,-1 1-1,1 0 1,0 0-1,-1-1 1,1 1-1,-1 0 1,1 0-1,0 0 1,-1-1-1,1 1 1,0 0-1,-1 0 1,1 0-1,-1 0 1,1 0-1,-1 0 1,1 0-1,0 0 1,-1 0-1,1 0 1,-1 0-1,1 0 1,0 0-1,-1 0 1,1 1-1,-1-1 1,1 0-1,0 0 1,-1 0-1,1 1 1,0-1-1,-1 0 1,1 0-1,0 1 1,-1-1-1,1 0 1,0 1-1,0-1 1,-1 0-1,1 1 1,0-1-1,0 0 1,0 1-1,-1-1 1,1 0-1,0 1 1,0-1-1,0 1 1,0-1-1,0 1 1,0-1-1,0 0 1,0 1-28,-6 28 264,6-28-242,-3 46 223,3 1-1,2-1 0,1 0 1,6 20-245,-1 4 215,12 115 910,26 93-1125,4-74 338,-46-194-250,-3-16 67,-4-22 14,-2-9-101,-2 0 0,-1 0 0,-2 1 0,-5-10-68,10 31 7,-1-1 0,-1 2 0,0-1-1,-1 1 1,0 0 0,-1 0 0,0 1 0,-1 0 0,-1 1 0,0 0 0,-9-6-7,16 14-4,0 0 0,-1 0 1,0 0-1,1 0 0,-1 1 1,0 0-1,0 0 0,-1 0 0,1 1 1,0 0-1,-1 0 0,1 0 0,0 1 1,-1-1-1,1 1 0,-1 1 1,1-1-1,0 1 0,-1 0 0,1 0 1,0 0-1,-1 1 0,1-1 0,0 2 1,0-1-1,0 0 0,1 1 1,-3 1 3,-1 2-6,1-1 1,-1 2 0,1-1 0,1 1 0,-1 0 0,1 0 0,0 1-1,1-1 1,-1 2 0,2-1 0,-1 0 0,1 1 0,1 0 0,-1 0 0,-1 9 5,1-1-4,1 1 0,1-1 1,0 1-1,2 0 1,0 0-1,1 4 4,0-11 3,0 0 0,1 0 0,0 0 1,1 0-1,0 0 0,1-1 0,0 0 0,1 0 0,0 0 0,4 6-3,-6-13 6,-1 1 0,1-1 1,1 0-1,-1 1 0,0-1 0,1-1 1,-1 1-1,1 0 0,0-1 1,0 0-1,0 0 0,0 0 0,2 0-6,2 1 11,0-1-1,0 0 0,0-1 1,0 0-1,0 0 0,1 0 1,1-1-11,9-1 22,0-1 1,-1-1 0,0 0 0,1-1 0,-1-1 0,5-3-23,-5 1-154,0-1 0,-1 0 0,0-1 1,15-12 153,16-14-231</inkml:trace>
  <inkml:trace contextRef="#ctx0" brushRef="#br0" timeOffset="384.462">687 613 8626,'-11'-5'4201,"-9"2"-1841,9 11-975,7 5-353,-2 12-512,6 4-72,6 3-104,-6 3-88,8 7-128,1 0-40,-2-2-48,0 2 8,2-7 72,-2-7-152,0-9-752,2-6-152,2-16 432</inkml:trace>
  <inkml:trace contextRef="#ctx0" brushRef="#br0" timeOffset="731.144">669 249 9202,'-14'-36'4545,"-2"5"-1792,9 9-1345,3 8-424,3 7-704,4 0-152,2 8-64,2 5-272,3 9 1248,12 13-824</inkml:trace>
  <inkml:trace contextRef="#ctx0" brushRef="#br0" timeOffset="1361.502">974 578 7234,'-3'-24'4838,"2"19"-3035,2 15-785,29 202 1638,-26-169-2439,-4-24-152,2-1 1,0 0 0,1 0 0,0 0 0,2 0 0,0-1 0,8 18-66,-13-35 7,1 1 0,-1 0 0,0-1 0,0 1 0,1-1 0,-1 1 0,0 0 1,1-1-1,-1 1 0,1-1 0,-1 1 0,1-1 0,-1 1 0,1-1 1,-1 1-1,1-1 0,-1 0 0,1 1 0,0-1-7,3-8 137,-4-23 40,0 29-172,-7-75 165,3 35-104,1-1-1,2-10-65,2 40 0,0 1-1,0 0 0,1 0 0,0 0 0,1 1 0,1-1 0,0 1 0,0-1 0,1 1 0,1 0 1,-4 7-3,0 1 0,0 0 1,0 0-1,0 0 0,1 0 0,0 0 0,-1 0 0,1 0 0,0 1 0,0-1 0,0 1 0,1 0 0,-1 0 0,0 0 0,1 1 0,0-1 0,-1 1 0,1 0 0,0 0 0,-1 0 0,1 0 0,0 1 1,0-1-1,0 1 0,0 0 0,0 0 0,1 1 3,3 0-5,0 1 0,-1 0 0,1 1 0,-1-1 0,1 1 0,-1 1 0,0 0 0,-1-1 0,1 2 0,-1-1 0,1 1 0,-1 0 0,1 2 5,15 15 1,1-2 0,0-1 0,2 0 0,0-2 0,20 10-1,-37-23 2,-1 0 1,1-1 0,0 0-1,0 0 1,1 0-1,-1-1 1,0-1-1,1 1 1,-1-2 0,1 1-1,-1-1 1,1 0-1,0-1 1,-1 0 0,1 0-1,-1-1 1,0 0-1,0 0 1,1-1 0,-1 0-1,-1 0 1,8-5-3,-8 4 4,-1 0 0,1-1 1,-1 0-1,0 0 1,-1 0-1,1-1 0,-1 0 1,0 0-1,-1 0 0,1 0 1,-1-1-1,0 0 0,-1 0 1,2-3-5,-4 5 5,1 0 0,-1 0 0,0 0 0,0 0 0,0 0 0,-1-1 0,0 1 0,0 0 0,0 0 0,0 0 0,-1-1 0,0 1 0,0 0 0,-1 0 0,1 0 0,-1 0-1,0 0 1,0 1 0,-1-1 0,1 1 0,-1-1 0,0 1-5,2 2 2,0 1-1,0-1 0,0 1 0,0-1 1,0 1-1,-1 0 0,1 0 1,0 0-1,-1-1 0,1 1 0,-1 0 1,1 1-1,-1-1 0,1 0 0,-1 0 1,0 1-1,1-1 0,-1 1 0,0-1 1,1 1-1,-1 0 0,0-1 0,0 1 1,1 0-1,-1 0 0,0 0 0,0 1 1,1-1-1,-1 0 0,0 1 1,1-1-1,-1 1 0,0-1 0,1 1 1,-1 0-1,0 0 0,1 0 0,0 0 1,-1 0-1,1 0 0,-1 0-1,-5 6 6,0-1 0,0 1 0,1 0 0,0 1 0,0-1 0,1 1 0,-2 2-6,-5 10 11,1 1 1,1 0 0,1 1-1,1 0 1,1 0 0,0 3-12,4-12 13,0 1 1,1-1 0,0 0-1,1 0 1,1 1 0,0-1-1,1 1 1,0-1-1,1 0 1,1 0 0,1 5-14,-2-12 17,0 0 0,1-1 1,-1 1-1,2 0 0,-1-1 1,0 0-1,1 1 0,0-1 0,0-1 1,1 1-1,-1-1 0,1 1 0,0-1 1,0-1-1,0 1 0,3 1-17,2 0 93,1-1-1,-1 0 1,1 0 0,-1-1-1,1 0 1,0-1-1,0 0 1,0-1-1,4 0-92,70-1 312</inkml:trace>
  <inkml:trace contextRef="#ctx0" brushRef="#br0" timeOffset="2053.074">2403 587 3985,'-1'-3'422,"0"1"1,0-1-1,0 1 0,-1 0 1,1-1-1,-1 1 0,1 0 1,-1 0-1,0 0 0,1 0 1,-1 0-1,0 0 0,0 1 1,-1-1-1,1 1 0,0-1 1,-1 1-423,-1-1 329,-1 0 0,1 1 0,-1-1 0,0 1 1,0 0-1,0 0 0,0 0 0,1 1 0,-2 0-329,-7 0 304,0 1-1,0 0 1,0 1 0,1 0-1,-1 1 1,1 1 0,-1 0-304,-4 2 198,0 1 1,1 1-1,0 0 1,0 1-1,1 1 1,0 0-1,1 1 1,0 0-1,0 2 1,-2 3-199,10-9 32,0 0 0,0 1 0,1-1 1,0 1-1,1 0 0,-1 0 0,2 0 1,-1 1-1,1-1 0,0 1 0,1 0 1,0 0-1,0 0 0,1 0 0,1 0 1,-1 0-1,1 1 0,1-1 0,0 0 0,0 0 1,1 2-33,0-2 28,0-1 0,0 1 0,1 0 0,0-1 0,1 1 0,0-1 0,0 0 0,1 0 0,0-1 0,0 1 0,1-1 0,0 0 0,0-1 0,1 1 0,0-1 0,0 0 0,0-1 0,1 0 0,-1 0 0,1-1 0,0 0 0,1 0 0,-1-1 0,9 3-28,1-3 42,1 0 0,1-1 0,-1-1 0,0-1 1,0 0-1,1-2-42,25-2-977,43-11 977,-32-2-3286,0-3 1504</inkml:trace>
  <inkml:trace contextRef="#ctx0" brushRef="#br0" timeOffset="2428.985">2915 136 8154,'-3'-3'796,"0"0"-1,0 0 1,-1 1 0,1-1 0,0 1 0,-1-1-1,1 1 1,-1 0 0,-2 0-796,5 2 104,0-1 0,0 1 0,1 0 0,-1 0 0,0 0-1,0 0 1,0 0 0,1 0 0,-1 0 0,0 0 0,0 0 0,0 0 0,1 0 0,-1 1 0,0-1 0,0 0 0,1 1 0,-1-1 0,0 0-1,0 1 1,1-1-104,-2 2 51,1-1-1,0 0 1,0 1-1,0-1 0,0 1 1,0-1-1,0 1 1,1-1-1,-1 1 0,1-1 1,-1 1-1,1 0 1,-1-1-1,1 2-50,-2 16 207,0 1 0,2-1-1,0 1 1,1-1 0,1 1 0,5 18-207,-3-9 138,1 9-7,19 138 591,-4 74-722,-16-152 46,12 64-46,-16-160-84,0-1 0,0 0 0,0 1 1,0-1-1,1 1 0,-1-1 0,1 0 0,-1 1 1,1-1-1,-1 0 0,1 0 0,0 1 0,-1-1 1,1 0-1,0 0 0,0 0 0,0 0 0,1 1 84,3-10-561</inkml:trace>
  <inkml:trace contextRef="#ctx0" brushRef="#br0" timeOffset="2793.685">2662 743 9330,'-11'-7'4153,"15"1"-2009,6-2-551,15 0-577,7 1-328,10-3-392,8 0-96,9 3-128,1-1-16,1 9 48,-2 5-184,-15 8 80</inkml:trace>
  <inkml:trace contextRef="#ctx0" brushRef="#br0" timeOffset="3161.862">3329 655 9210,'25'-75'4217,"-42"77"-2265,9 15-583,1 3-153,4 13-624,2 5-160,5 8-200,4 0-88,9 1-64,-2 4-16,2-5-8,-3-3 112,-6-14-296,1-5-296,-6-7 520,-2-12-312</inkml:trace>
  <inkml:trace contextRef="#ctx0" brushRef="#br0" timeOffset="3162.862">3439 243 9490,'-18'-23'4409,"-6"-4"-2313,8 12-151,4 5-1273,4 0-280,9 8-176,9 2 96,10 7-192</inkml:trace>
  <inkml:trace contextRef="#ctx0" brushRef="#br0" timeOffset="3790.01">3905 669 4977,'72'-75'2811,"-71"74"-2637,1 0 0,-1-1 0,0 1 0,0 0 0,0-1 0,0 1 0,-1-1 0,1 1 0,0-1 0,-1 0 0,1 1 0,-1-1 0,1 0 0,-1 1 0,0-1 0,0 0-174,0 1 96,0 1-1,0-1 1,0 0-1,0 0 1,-1 1-1,1-1 1,0 0-1,-1 1 0,1-1 1,0 0-1,-1 1 1,1-1-1,-1 0 1,1 1-1,-1-1 1,1 1-1,-1-1 1,0 1-1,1-1 0,-1 1 1,0-1-1,0 1-95,-2-2 244,0 1-1,0 0 1,0 0-1,0 0 1,-1 1-1,1-1 0,0 1 1,-1-1-1,-1 1-243,-7 1 134,0 0-1,0 1 1,0 0-1,0 1 1,1 1-1,-1-1 1,1 2-1,0 0 1,0 0-1,1 1 1,0 0-1,-1 1 1,2 0-1,-1 0 1,1 1-1,1 0 1,-1 1-1,1 0 1,1 0-1,0 1 1,0 0-1,1 0 1,0 1-1,0 0 1,1 0-1,1 0 1,0 0-1,1 1 1,-1 2-134,2 3 13,0-1 1,1 1-1,1 0 1,1 0-1,0-1 1,1 1-1,1 0 1,1-1-1,0 0 1,1 1-14,-3-9 15,1-1 0,0 1 0,0-1 0,1 0 0,0 0 0,0 0 0,1 0 0,0-1 0,0 1 0,0-1 0,1-1 0,0 1 0,0-1 0,0 0 0,1 0 0,0-1 0,-1 0 0,2 0 0,-1-1 0,0 1 0,6 0-15,-3-1 16,0-1-1,0-1 0,0 0 1,0 0-1,0-1 0,0 0 0,0 0 1,1-1-1,-1-1 0,0 0 0,-1 0 1,1-1-1,0 0 0,-1-1 1,1 0-1,-1 0 0,0-1 0,-1-1 1,1 1-1,-1-1 0,0 0 1,3-4-16,-2 2 16,-1-1 0,-1 0 0,1 0 0,-1 0 1,-1-1-1,0 0 0,0 0 0,-1 0 0,0-1 1,-1 0-1,0 0 0,-1 0 0,0 0 1,-1-1-1,0 1 0,0-1 0,-2 0 0,1 1 1,-2-7-17,-1 5 23,0 0 0,0 1 1,-2-1-1,1 1 1,-2 0-1,1 0 1,-2 1-1,0-1 0,0 1 1,-1 0-1,0 1 1,-1-1-1,-7-6-23,10 10-3,-1 1 0,-1 0-1,1 0 1,-1 1 0,0-1-1,0 1 1,-1 1 0,1 0 0,-1 0-1,0 0 1,0 1 0,-1 0-1,1 0 1,0 1 0,-1 0-1,0 1 1,1 0 0,-1 0 0,0 1-1,-3 0 4,10 0-62,0 0 0,0 1 0,-1-1 0,1 0 1,0 1-1,-1-1 0,1 1 0,0 0 0,0 0 0,0 0 0,0 0 0,0 0 0,0 0 0,0 1 0,0-1 0,0 0 0,1 1 0,-1 0 0,0-1 0,1 1 0,0 0 0,-2 1 62,3 0-57,-1-1-1,1 1 1,0-1-1,-1 0 1,1 1-1,0-1 1,0 1-1,1-1 1,-1 1 57</inkml:trace>
  <inkml:trace contextRef="#ctx0" brushRef="#br0" timeOffset="4496.731">4526 719 6689,'-90'-105'3256,"88"102"-2889,0 0 0,-1 1 0,1 0 0,-1-1 0,1 1 0,-1 0 1,0 0-1,0 0 0,-1 0-367,4 2 50,0 0 1,-1 0 0,1 0-1,0 0 1,-1-1 0,1 1-1,0 0 1,-1 0 0,1 0-1,-1 0 1,1 0-1,0 0 1,-1 0 0,1 0-1,0 0 1,-1 1 0,1-1-1,-1 0 1,1 0 0,0 0-1,-1 0 1,1 0-1,0 1 1,-1-1 0,1 0-1,0 0 1,0 0 0,-1 1-1,1-1 1,0 0-1,0 1 1,-1-1 0,1 0-1,0 0 1,0 1 0,0-1-1,-1 1-50,1 2 140,-1 0-1,0 0 1,1 0 0,0 0-1,0 1 1,0-1 0,0 0-1,0 0 1,1 1-140,-1-2 57,4 19 201,0-1 0,2 0 1,1 0-1,0-1 1,10 18-259,1 7 182,-4-7-23,-1-1-1,3 19-158,-13-41 67,-1 1 0,0 0 0,0-1 0,-2 1 0,0 0 1,0-1-1,-1 1 0,-2 2-67,3-16 25,0 0 0,0 0-1,0 0 1,0 0 0,0 1 0,-1-1 0,1 0 0,0 0-1,-1 0 1,1 0 0,-1 0 0,1 0 0,-1 0-1,0 0 1,1 0 0,-1 0 0,0-1 0,0 1 0,0 0-1,1 0 1,-2 0-25,-5-6 419,2-13-196,-3-61-32,3-1-1,4 0 1,5-34-191,-2 100 6,0-1 0,0 1 0,2 0-1,-1 0 1,2 1 0,0-1 0,1 1 0,0 0 0,6-9-6,-9 17 0,0 0 0,0 1 0,1-1 0,0 1 1,-1-1-1,2 1 0,-1 1 0,0-1 0,1 0 1,-1 1-1,1 0 0,0 0 0,0 1 0,0-1 1,1 1-1,-1 0 0,1 0 0,-1 1 0,1 0 1,-1 0-1,1 0 0,0 0 0,-1 1 0,7 0 0,-1 2-1,0 0-1,0 0 0,0 1 0,0 0 1,0 1-1,-1 0 0,1 1 0,-1 0 0,0 1 1,-1 0-1,0 0 0,0 1 0,0 0 1,0 1-1,-1-1 0,-1 2 0,1-1 1,2 5 1,0 2 0,0 1 0,0 0 0,-2 0 0,0 1 0,-1-1 0,-1 2 0,0-1 0,-1 1 1,-1 0-1,-1 0 0,0 2 0,2 34-1932,-2 2 0,-2 27 1932,-4-52-1099</inkml:trace>
  <inkml:trace contextRef="#ctx0" brushRef="#br0" timeOffset="5021.04">5498 542 6505,'1'-4'711,"0"-1"-1,0 1 1,0-1 0,-1 1-1,0 0 1,0-1-1,0 1 1,0-1-1,-1 1 1,0-1-1,0 1 1,0-3-711,0 5 149,0 0 1,0 1-1,0-1 1,0 0-1,0 0 1,0 1-1,0-1 1,-1 1-1,1-1 1,0 1-1,-1-1 1,0 1-1,1 0 1,-1 0-1,0 0 1,1 0-1,-1 0 0,0 0 1,0 0-1,0 0 1,0 1-1,0-1 1,0 1-1,0 0 1,0-1-1,0 1 1,0 0-1,0 0 1,0 0-150,-12 1 142,0 1 1,0 0-1,1 1 1,-1 0-1,1 1 1,-1 0 0,1 1-1,0 1 1,1 0-1,-12 8-142,9-5 34,0 1-1,0 1 0,1 1 1,1 0-1,0 0 0,0 1 1,1 1-1,-2 5-33,12-18 1,1 1 0,0-1 0,0 1 1,-1 0-1,1-1 0,1 1 0,-1 0 0,0 0 0,0 0 0,1 0 0,-1 0 0,1 0 1,-1 0-1,1 0 0,0 0 0,0 0 0,0 0 0,0 0 0,0 0 0,1 0 0,-1 0 1,1 0-1,-1 0-1,1 0 2,1 0-1,-1 0 1,1 0 0,-1 0 0,1 0 0,0 0 0,0 0-1,0-1 1,0 1 0,0-1 0,0 1 0,0-1 0,0 0-1,0 0 1,1 0 0,0 0-2,9 3 8,1 0 0,0-1 1,-1-1-1,1 0 0,0-1 0,7 0-8,34-1 16,-25 0-4,0 0 0,0 2 0,0 1 0,28 7-12,-55-10 1,1 1 0,0 0 0,0 0 0,-1 0 0,1 0 0,0 0 0,-1 1-1,0-1 1,1 1 0,-1 0 0,0-1 0,1 1 0,-1 0 0,0 0 0,-1 1 0,1-1 0,0 0-1,0 1 1,-1-1 0,0 1 0,1-1 0,-1 2-1,0 0 3,0 0-1,0 1 1,-1-1 0,1 0-1,-1 1 1,0-1 0,-1 1-1,1-1 1,-1 0 0,0 1 0,0-1-1,0 0 1,0 0 0,-2 3-3,-2 3 7,0 0 0,0 0 1,-1-1-1,0 0 1,-1 0-1,0 0 0,0-1 1,-1 0-1,0 0 1,-1-1-1,1 0 1,-11 5-8,-17 11 61,-2-2 0,-30 12-61,23-12 50,34-16-39,-4 3 10,0-1 1,-1 0-1,1-2 0,-11 3-21,17-7-2,12-5-48,18-6-227,53-22-880,-21 13 781</inkml:trace>
  <inkml:trace contextRef="#ctx0" brushRef="#br0" timeOffset="5401.677">5748 868 9306,'95'-8'4129,"-87"7"-2313,9 5-776,1 7 273,4 10-617,-1 4-96,0 8-248,-3 5-128,-8 1-112,-4-4 96,-12 0 80,-2-4 1489,-9 10-1241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14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71 133 3201,'-5'-61'1851,"5"60"-1623,0 0-1,0 0 1,0 0 0,0 0 0,-1 0 0,1 0 0,0 1 0,0-1 0,-1 0-1,1 0 1,0 0 0,-1 1 0,1-1 0,-1 0 0,1 0 0,-1 1 0,1-1-1,-1 0 1,0 1 0,1-1 0,-1 1 0,0-1 0,1 0 0,-1 1-1,0 0 1,0-1 0,0 1 0,1 0 0,-1-1 0,0 1 0,0 0 0,0 0-1,0-1 1,0 1 0,0 0 0,1 0 0,-2 0-228,2 2 73,-1 0 0,0 0 0,1 0 0,-1 0 0,1 0 0,0 0 0,-1 0 0,1 0 0,0 0 0,1 1-73,-2 1 87,-3 72 702,4-1 0,5 31-789,3 29 825,-6-1 0,-6 18-825,1-82 161,3-44-60,1 1 1,2 5-102,-2-22 41,0 0 1,1 0-1,1 0 1,-1 0-1,2-1 1,-1 1 0,3 3-42,-6-13 57,0 0 1,1 0 0,-1 1 0,0-1-1,0 0 1,0 0 0,1 0 0,-1 1-1,0-1 1,0 0 0,1 0 0,-1 0-1,0 0 1,1 1 0,-1-1 0,0 0-1,0 0 1,1 0 0,-1 0 0,0 0-1,1 0 1,-1 0 0,0 0 0,1 0-1,-1 0 1,0 0 0,0 0 0,1 0-1,-1 0 1,0 0 0,1 0-1,-1-1 1,0 1 0,0 0 0,1 0-1,-1 0 1,0 0 0,1-1 0,-1 1-1,0 0 1,0 0 0,0 0 0,1-1-1,-1 1 1,0 0 0,0 0 0,0-1-1,0 1 1,1 0-58,-1-1 175,19-11 1147</inkml:trace>
  <inkml:trace contextRef="#ctx0" brushRef="#br0" timeOffset="382.469">110 176 5385,'-79'-28'2929,"76"27"-2625,1 0 1,-1 1-1,0-1 1,0 1-1,0 0 1,1-1-1,-1 1 1,-2 1-305,2 0 2240,7-1 1674,47-12-3526,-1-3 1,1-2-389,0 0 190,1 2-1,35-5-189,-72 17-92,0 1-1,-1 1 1,1 0 0,0 1 0,0 1 0,0 0 0,-1 1 0,1 1 0,-1 0-1,1 1 1,9 4 92,8 8-362</inkml:trace>
  <inkml:trace contextRef="#ctx0" brushRef="#br0" timeOffset="796.929">138 523 6457,'-10'6'3425,"0"-2"-1328,10 0-353,0-1-96,6-3-591,-6 0-177,0 0-256,24-3-120,44-4-224,-34-1-80,2 2-104,1 3 224,-2 3 552,4 6-584</inkml:trace>
  <inkml:trace contextRef="#ctx0" brushRef="#br0" timeOffset="1635.581">773 589 4681,'-18'-54'2489,"18"53"-2134,0 0 1,-1 0 0,1 0 0,0 0 0,-1 0 0,1 0 0,-1 0-1,0 0 1,1 0 0,-1 0 0,0 1 0,1-1 0,-1 0 0,0 0-1,0 1 1,0-1 0,1 1 0,-1-1 0,0 0 0,0 1 0,0 0 0,0-1-1,0 1 1,0-1 0,0 1-356,0 0 268,2 10 254,-1 24-233,-2 1 1,-1 3-290,0-4 128,1-1-1,2 19-127,0-49 5,2 22 20,1 0 0,0-1 0,2 2-25,-3-20 8,-1 0 0,1 0 1,0 0-1,0-1 0,0 1 0,1-1 0,0 0 1,0 1-1,0-1 0,1-1 0,0 1 1,0 0-1,0-1 0,0 0 0,3 2-8,-4-4 10,0 0 0,0 0-1,0-1 1,1 1 0,-1-1 0,0 0-1,1 0 1,-1 0 0,0 0 0,1-1-1,-1 1 1,1-1 0,-1 0-1,1 0 1,-1 0 0,3-1-10,0 0 14,0 0 0,-1-1 0,1 0 0,-1 0 0,0-1 0,0 1 0,0-1 0,0 0 0,4-3-14,5-6 30,1-1 0,-2 0-1,0-1 1,-1 0 0,8-12-30,-7 8 23,-2-1 0,0 0 0,0-1 0,-2 0 0,-1-1 0,0 0 0,-1 0 0,-2-1 0,0 1 0,-1-1 0,-1 0 0,-1-8-23,5-35 469,-9 69-369,0 12-96,4 22 4,3-2-1,1 1 0,2-1 1,2 3-8,-4-18 12,1 0 1,1 0-1,1-1 1,0 0 0,2-1-1,0 0 1,11 13-13,-16-24 355,1-1 1,-1 0-1,1 0 1,0-1-1,1 0 1,0 0-1,0-1 1,0 0-1,3 1-355,42 18 1331</inkml:trace>
  <inkml:trace contextRef="#ctx0" brushRef="#br0" timeOffset="2207.395">1671 43 6161,'-2'-4'1006,"1"0"1,-1-1-1,0 1 0,-1 0 0,1 0 0,-1 1 0,0-1 0,0 0 1,-1 0-1007,4 4 249,-3-2 620,0 9 257,4 35-1018,2 0 0,8 38-108,17 78 273,-10-59 228,5 77-501,-21-134 40,0-2 47,1 0 0,2 0 0,1-1 0,11 33-87,-11-59-477,-5-13 464,-1 1 0,0-1 0,0 0 0,0 0 0,0 0 0,0 1 0,0-1 0,0 0 0,1 0 0,-1 0 0,0 1 0,0-1 0,0 0 0,1 0 0,-1 0 0,0 0 0,0 0 0,0 0 0,1 1 0,-1-1 0,0 0 0,0 0 0,0 0 0,1 0 0,-1 0 0,0 0 0,0 0 0,1 0 0,-1 0 0,0 0 0,0 0 0,1 0 0,-1 0 0,0 0 0,0 0 0,0 0 0,1 0 0,-1-1 0,0 1 0,0 0 0,1 0 0,-1 0 0,0 0 0,0 0 0,0 0 0,0-1 0,1 1 0,-1 0 0,0 0 0,0 0 0,0-1 0,0 1 0,0 0 0,1 0 0,-1 0 0,0-1 0,0 1 0,0 0 13,7-18-436</inkml:trace>
  <inkml:trace contextRef="#ctx0" brushRef="#br0" timeOffset="2577.82">1516 578 9114,'-14'-3'4049,"9"1"-1857,0 2-551,4 0-401,1-1-424,0 0-512,0-1-104,36-2-96,49-7-16,-22 1-40,4 2 208,1-1-264,4 5 3241,-3 7-2377</inkml:trace>
  <inkml:trace contextRef="#ctx0" brushRef="#br0" timeOffset="3356.6">2228 431 4273,'0'0'10,"-9"-7"8166,8 11-3421,1 2-4532,0-1-1566,-3 74 1848,1-45-376,1-1 0,2 1 0,1 0-1,5 27-128,-3-46 14,0 0 0,0-1 0,1 1 0,1-1 0,1 0 0,0 0 0,7 10-14,-11-19 17,0-1 0,0 0 0,0 0 0,1 0 0,-1-1-1,1 1 1,0-1 0,0 0 0,0 0 0,1 0 0,-1 0 0,1-1 0,-1 0 0,1 0 0,0 0 0,0 0 0,0-1 0,0 0 0,0 0 0,0 0 0,0-1 0,0 1-1,0-1 1,5-1-17,-7 0 19,0 0-1,1 0 1,-1 0-1,0 0 1,0 0-1,0-1 1,0 0-1,0 1 1,0-1-1,0-1 1,0 1-1,-1 0 0,1 0 1,-1-1-1,0 0 1,0 1-1,0-1 1,2-3-19,4-8 58,0 0 1,-1 0-1,3-9-58,-5 10 26,3-9 11,-1 0 1,-1-1-1,-1 0 0,-1 0 1,-1-1-1,-1 1 0,-1-1 1,-1-17-38,0 38 6,0 0 1,0-1 0,0 1-1,-1 0 1,1 0 0,-1 0-1,0 0 1,0 0 0,0 0-1,0 0 1,-1 0 0,1 0-1,-1 0-6,18 49-30,-7-15 32,3-4 4,0 0 0,1-1 0,2 0 0,0-1 0,2 0 0,3 1-6,-14-19-51,-1-1-1,1 0 1,0-1 0,1 0-1,-1 0 1,1 0-1,0 0 1,4 1 51,-7-4-198,1 0-1,-1 0 1,0-1-1,1 1 1,0-1 0,-1 0-1,1 0 1,0-1-1,-1 1 1,1-1 0,0 0-1,0 0 1,0-1-1,-1 1 1,3-2 198,24-11-827</inkml:trace>
  <inkml:trace contextRef="#ctx0" brushRef="#br0" timeOffset="4024.054">2947 423 6201,'-1'-1'284,"0"0"-1,0 0 0,-1 0 0,1 1 0,0-1 0,-1 0 1,1 1-1,-1-1 0,1 1 0,-1 0 0,1-1 1,-1 1-1,1 0 0,-1 0 0,1 0 0,-1 0 1,1 0-1,-1 0 0,0 1 0,1-1 0,-1 0 0,1 1 1,0-1-1,-1 1 0,0 0-283,0 1 163,0-1-1,1 1 1,-1 0-1,1 0 1,0 0-1,0 0 1,0 0 0,0 0-1,0 0 1,0 0-1,0 0 1,0 0-1,1 0 1,-1 0 0,1 3-163,-2 9 214,1 1 1,1 0 0,0 0-1,2 12-214,20 127 1027,-9-72-305,-3 4-722,-12-70 87,2-13 21,3-10 111,2-10-138,-2 1 0,0-1-1,-1 0 1,0 0 0,-1-14-81,-1 9 30,3-36 4,2-1-1,3 1 1,12-47-34,-19 101-7,0-1 1,1 0-1,-1 1 0,1 0 1,0-1-1,0 1 0,1 0 1,-1 0-1,1 0 0,0 0 1,0 1-1,3-3 7,-4 5-3,-1-1-1,1 1 1,0 0 0,0 0 0,0 1-1,0-1 1,0 0 0,0 1-1,0-1 1,0 1 0,0-1-1,0 1 1,0 0 0,0 0-1,0 0 1,0 0 0,0 0 0,0 1-1,0-1 1,0 1 0,0-1-1,0 1 1,0 0 0,0-1-1,0 1 1,0 0 0,0 0-1,-1 1 1,2 0 3,11 8-9,-2 0 0,1 1-1,-1 0 1,-1 1 0,0 1 0,4 6 9,-2-3 0,0-1 0,0-1 0,1 0 0,10 6 0,-17-14 2,1 0-1,0-1 1,1 1-1,-1-2 0,1 1 1,0-1-1,0-1 1,0 1-1,1-2 0,-1 1 1,1-1-1,-1-1 1,1 1-1,0-2 0,0 1 1,-1-2-1,1 1 0,0-1 1,0 0-1,-1-1 1,1-1-1,-1 1 0,4-3-1,4-1 10,1-1-1,-2-1 0,1-1 0,-1 0 1,-1-1-1,1-1 0,-2 0 1,5-5-10,-14 11 6,0 0 1,0 0 0,0 0-1,-1 0 1,0-1 0,0 0-1,0 0 1,0 0 0,-1-1-1,0 1 1,-1-1 0,0 0 0,0 1-1,0-1 1,-1 0 0,1 0-1,-2 0 1,1 0 0,-1 0-1,0-1 1,-1 1 0,0-5-7,1 10-1,-1 0 1,1 0-1,0 0 1,-1-1 0,1 1-1,-1 0 1,0 0-1,0 0 1,0 0-1,0 0 1,0 1-1,0-1 1,0 0-1,-1 0 1,1 1-1,-1-1 1,1 1 0,-1-1-1,0 1 1,1 0-1,-1-1 1,0 1-1,0 0 1,0 0-1,0 0 1,0 1-1,0-1 1,0 0 0,0 1-1,0-1 1,0 1-1,-1 0 1,1 0-1,0 0 1,0 0-1,0 0 1,0 0-1,-1 0 1,0 1 0,-4 1-12,0 0 1,0 0-1,0 1 0,0 0 0,1 0 1,-1 0-1,1 1 0,-1 0 1,1 1-1,1-1 0,-2 2 12,-2 3-3,0 1-1,1 0 1,0 0-1,1 0 1,0 1-1,0 0 1,1 1-1,1 0 1,0-1-1,1 2 1,0-1-1,0 0 1,2 1-1,-1-1 1,2 1-1,0 0 1,0 0-1,1 6 4,1-7 10,-1 1 1,2-1-1,0 0 1,0 1-1,1-1 0,0 0 1,1 0-1,1-1 1,0 1-1,0-1 0,1 0 1,1 0-1,-1-1 1,2 0-1,0 0 0,0-1 1,0 0-1,11 8-10,-7-7 101,1-1 0,1-1 0,-1 0 0,2-1-1,-1 0 1,1-1 0,0-1 0,12 3-101,29 4 233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29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826 540 4097,'-1'-22'4391,"-1"16"-143,0 16-1354,2 21-2499,1 0-1,2-1 1,1 1-1,2-1 1,6 22-395,-3-16 397,-2-1 0,-1 2 1,0 35-398,-6-72 13,0 0 1,0 0 0,0 1 0,0-1-1,0 0 1,0 0 0,0 1-1,0-1 1,0 0 0,0 0-1,0 1 1,0-1 0,0 0 0,0 0-1,0 1 1,0-1 0,0 0-1,0 0 1,0 1 0,0-1 0,0 0-1,-1 0 1,1 0 0,0 1-1,0-1 1,0 0 0,0 0 0,-1 0-1,1 1 1,0-1 0,0 0-1,0 0 1,-1 0 0,1 0-14,-7-6 290,-5-17 153,7 6-386,0-2 0,1 1 0,1 0 0,1-1 0,0 1 1,2-1-1,0 0 0,1 1 0,1-1 0,1 1 1,0-1-1,1 1 0,1 0 0,1 0 0,1 1 0,0-1-57,-4 13-10,0-1 0,0 1 0,0 0-1,1 0 1,0 0 0,0 0 0,0 0-1,1 1 1,-1 0 0,1 0-1,0 0 1,0 1 0,0-1 0,1 1-1,-1 1 1,1-1 0,0 1 0,0 0-1,-1 0 1,1 0 0,1 1-1,-1 0 1,0 0 0,0 1 0,0-1-1,0 2 1,1-1 0,-1 0 0,0 1-1,0 0 1,0 1 0,0 0-1,0-1 1,0 2 0,0-1 0,-1 1-1,2 1 11,26 16 515,5 4-329</inkml:trace>
  <inkml:trace contextRef="#ctx0" brushRef="#br0" timeOffset="481.327">1581 610 5177,'19'-14'1670,"-1"-2"1,5-5-1671,-23 20 103,1 0 0,0 1 0,-1-1 0,1 1 0,-1-1 0,0 0 0,1 1 0,-1-1 0,0 0 0,1 1 0,-1-1 0,0 0 0,0 0 0,1 1 0,-1-1 0,0 0 0,0 0 0,0 1 0,0-1 0,0 0 0,0 0 0,0 0 0,0 1 0,-1-1 0,1 0 0,0 0 0,0 1 0,-1-1 0,1 0 0,0 0-103,-15-12 2088,10 9-1560,1 1-247,-1-1-1,-1 0 0,1 1 0,0 0 1,-1 1-1,1-1 0,-1 1 1,0 0-1,0 0 0,0 1 0,0-1 1,0 1-1,0 1 0,0-1 0,0 1 1,-2 0-281,-1 1 102,0 0 0,0 1 0,1 0 0,-1 0 0,1 1 0,-1 0 0,1 1 1,0 0-1,0 0 0,0 0 0,1 1-102,-3 1-2,1 1 0,0 1 1,0-1-1,0 1 0,1 1 1,1-1-1,-1 1 0,1 1 1,1-1-1,0 1 0,0 0 0,1 1 1,0-1-1,1 1 0,0 0 1,1 0-1,-2 9 2,4-12 5,1 1 1,0-1-1,0 0 0,0 1 1,1-1-1,1 1 0,-1-1 1,1 0-1,1 0 0,-1 0 1,1 0-1,1 0 0,0-1 0,0 1 1,0-1-1,1 0 0,0 0 1,0-1-1,1 1 0,0-1 1,0 0-1,0-1 0,1 1 1,0-1-6,1 1 10,1-1 1,0 0 0,0 0-1,0-1 1,0 0-1,1 0 1,-1-1 0,1-1-1,0 0 1,0 0-1,0 0 1,0-2 0,0 1-1,0-1 1,0 0 0,0-1-1,0-1 1,0 1-1,9-4-10,-13 3 7,-1 0-1,1 0 1,-1 0-1,0-1 1,0 1-1,0-2 1,0 1-1,0 0 1,-1-1-1,1 0 1,-1 0-1,0 0 1,0-1-1,0 1 1,-1-1-1,0 0-6,1-2 10,0-1-1,-1 1 0,0 0 0,0-1 1,-1 0-1,0 1 0,-1-1 0,1 0 1,-2 0-1,1 0 0,-1-1-9,0-6 18,-1 0-1,-1-1 0,0 1 0,-1 0 1,-1 0-1,0 1 0,-1-1 1,0 1-1,-1 0 0,-1 0 0,0 1 1,-3-3-18,7 11-10,-1-1 0,0 1 1,0 0-1,0 0 0,-1 1 0,1-1 1,-1 1-1,0 0 0,-1 0 1,1 0-1,-1 1 0,1 0 0,-1 0 1,-3-1 9,-1 4-419,13 9 72</inkml:trace>
  <inkml:trace contextRef="#ctx0" brushRef="#br0" timeOffset="1301.116">1997 124 6481,'-1'-17'1770,"0"0"0,-1 0 0,0 0 0,-2 0 0,-1-6-1770,5 23 62,0-1-1,0 0 0,0 1 0,-1-1 0,1 0 1,0 1-1,0-1 0,0 0 0,-1 1 1,1-1-1,0 0 0,-1 1 0,1-1 1,-1 1-1,1-1 0,0 1 0,-1-1 1,1 1-1,-1-1 0,1 1 0,-1-1 1,0 1-1,1 0 0,-1-1 0,1 1 1,-1 0-1,0 0 0,1-1 0,-1 1 0,0 0 1,1 0-1,-1 0 0,0 0 0,1 0 1,-1 0-1,0 0 0,1 0 0,-1 0 1,0 0-1,1 0 0,-1 0 0,0 0 1,1 1-1,-1-1 0,0 0 0,1 0 1,-1 1-1,0-1 0,1 0 0,-1 1 1,1-1-1,-1 1 0,1-1-61,-4 3 88,1 0-1,1 0 1,-1 0-1,0 0 1,1 1 0,0-1-1,0 1 1,0-1-1,-1 3-87,-1 5 72,0 0-1,1 0 0,1 1 0,-1-1 0,2 1 0,0 0 0,0-1 0,1 1 0,1 11-71,4 19 161,1 0 0,3 5-161,0-3 132,11 72 175,-4 1 0,-6 1-1,-5 15-306,-4-91 43,1-22 29,-2 1 0,-1 0 0,-1 5-72,3-44 994,4-40-702,0 29-266,2 1 1,1 0 0,2 0 0,0 0 0,14-23-27,-18 39 1,1 0 1,1 0-1,0 0 1,0 1-1,1 0 1,1 1-1,0 0 1,0 0-1,1 1 1,0 1-1,0 0 0,1 0 1,7-2-2,-14 7-1,0 1 1,1 0-1,-1 0 1,1 0-1,-1 1 0,1 0 1,-1 0-1,1 1 1,0-1-1,0 1 1,-1 0-1,4 1 1,-5 0-1,0 0 0,0 0 0,0 0 0,0 0 0,0 1-1,0-1 1,0 1 0,-1 0 0,1 1 0,-1-1 0,1 0 0,-1 1 0,0 0 0,0 0 0,0 0 0,0 0 0,0 1 1,3 5-2,0 1 0,-1-1 1,0 1-1,-1 0 1,0 0-1,0 1 1,-1-1-1,-1 1 0,0 0 1,0-1-1,-1 1 1,0 2 1,0 8-1,-1 0 0,-1 1 0,-1-1 1,-1 0-1,-4 16 1,5-30 2,-1-1 1,1 1-1,-1 0 1,0-1-1,-1 1 1,1-1-1,-1 0 1,-1 0-1,1-1 1,-1 1-1,0-1 1,0 0 0,-1 0-1,1-1 1,-1 0-1,0 0 1,0 0-1,-1 0 1,1-1-1,-1 0 1,1-1-1,-1 1 1,-1-1-3,-1 1-10,0-1 0,1 0 0,-1-1 1,0 0-1,0 0 0,0-1 1,0 0-1,0 0 0,0-1 0,0-1 1,0 1-1,0-1 0,1-1 0,-1 1 1,1-2-1,-1 1 0,1-1 1,-2-1 9,8 3-51,0 1 1,0 0-1,0-1 1,0 1-1,0-1 1,0 0-1,0 1 1,0-1-1,1 0 1,-1 0-1,1 0 1,0 0-1,-1-1 1,1 1 0,0 0-1,0-1 1,0 1-1,1 0 1,-1-1 50,5-17-348</inkml:trace>
  <inkml:trace contextRef="#ctx0" brushRef="#br0" timeOffset="1814.306">2671 56 8178,'-3'-11'1756,"2"5"-865,-1 1 0,0-1-1,0 1 1,0 0-1,0-1 1,-1 1-891,0 5 1303,-1 6-851,0 12-188,0 8-80,2 1 1,1 0-1,0-1 1,3 1-1,0 4-184,24 137 543,-7-55-202,-12-41 101,-3 41-442,-2-45 318,8 49-318,-8-107 34,-2-3-55,1 0 0,0 0 1,0-1-1,1 1 0,-1-1 0,1 1 0,1-1 0,0 0 0,-1 0 0,2 0 0,-1 1 21,-3-7-18,1 0 0,-1 0 0,0 1 0,0-1 0,1 0 0,-1 0 0,0 0 0,1 1 0,-1-1 0,0 0 0,0 0 0,1 0 0,-1 0 0,0 0 0,1 0 0,-1 0 0,0 1 0,1-1 0,-1 0 0,0 0 0,1 0 0,-1 0 0,1-1 0,-1 1 0,0 0 0,1 0 0,-1 0 0,0 0 0,1 0 18,9-8-421</inkml:trace>
  <inkml:trace contextRef="#ctx0" brushRef="#br0" timeOffset="2283.933">2925 650 8498,'33'-48'3270,"-33"47"-3127,1 0 1,0 0-1,0 0 1,0 0-1,1 0 1,-1 0-1,0 1 1,0-1-1,0 0 1,1 1-1,-1-1 0,0 0 1,1 1-1,-1 0 1,0-1-1,1 1 1,-1 0-1,1 0 1,-1-1-1,0 1 1,1 0-1,-1 0 1,1 1-1,-1-1 1,0 0-1,1 0 0,0 1-143,6 0 350,42 2 838,-22-1-624,1 0-1,27-4-563,-49 2 32,1-1 1,-1 0 0,0-1-1,0 0 1,0 0 0,0 0 0,0-1-1,0 0 1,-1 0 0,1-1-1,-1 0 1,0 0 0,4-3-33,-8 5 9,0 0-1,0-1 1,0 1 0,0-1 0,0 1 0,0-1 0,-1 0 0,0 0-1,1 0 1,-1 1 0,0-1 0,0 0 0,0-1 0,-1 1 0,1 0-1,-1 0 1,0 0 0,0 0 0,0 0 0,0 0 0,0-1 0,-1 1-1,1 0 1,-1 0 0,0 0 0,0 0 0,0 0 0,-1-1-9,1 0 4,-1 1-1,0-1 1,0 1 0,0-1 0,-1 1-1,1 0 1,-1 0 0,0 0-1,1 0 1,-1 0 0,-1 1 0,1-1-1,0 1 1,0 0 0,-1 0 0,0 0-1,1 0 1,-1 1 0,0 0 0,0-1-1,-3 1-3,-3 0 0,1 1 0,-1 0 0,0 1-1,1 0 1,-1 0 0,1 1-1,0 1 1,-1-1 0,1 1-1,0 1 1,0 0 0,1 0 0,-1 1-1,1 0 1,0 0 0,0 1-1,1 0 1,0 0 0,-5 5 5,0 0 0,1 0 0,1 1 0,0 0 0,0 0 0,1 1 1,1 1-1,0 0 0,1 0 0,-3 9-5,6-13 21,1 1 0,1-1 0,0 1 0,0 0 0,1 0 0,0-1 0,1 1 0,0 0 0,1 0 0,0 0 0,1 0 0,2 9-21,-2-12 21,1-1-1,0 1 1,0-1 0,0 0 0,1 0-1,0 0 1,0 0 0,1 0-1,0-1 1,0 0 0,0 0-1,1-1 1,0 1 0,0-1-1,0 0 1,1-1 0,6 4-21,3-1 309,1-1 0,-1 0 1,1-1-1,0-1 0,1-1 0,-1 0 1,1-1-1,-1-1 0,17-1-309,48-3 1003</inkml:trace>
  <inkml:trace contextRef="#ctx0" brushRef="#br0" timeOffset="3197.791">3534 603 7706,'-4'-8'3485,"4"12"-640,0-3-2249,1 2 54,13 31 858,5 24-1508,-17-49 87,6 19 211,-1 1 0,0 10-298,-4-20 75,-1-8 18,-1-1 1,0 1 0,-1-1-1,0 1 1,-2 9-94,2-20 14,0 0-1,0-1 1,0 1 0,0 0 0,0 0 0,0 0-1,-1-1 1,1 1 0,0 0 0,0 0 0,0 0-1,0-1 1,-1 1 0,1 0 0,0 0 0,0 0-1,-1 0 1,1 0 0,0 0 0,0-1 0,-1 1 0,1 0-1,0 0 1,0 0 0,-1 0 0,1 0 0,0 0-1,0 0 1,-1 0 0,1 0 0,0 0 0,0 0-1,-1 0 1,1 0 0,0 0 0,0 0 0,-1 1-1,1-1 1,0 0 0,0 0 0,0 0 0,-1 0-1,1 0 1,0 1 0,0-1 0,0 0 0,-1 0-1,1 0 1,0 0 0,0 1 0,0-1 0,0 0-1,0 0 1,-1 1 0,1-1 0,0 0 0,0 0-1,0 1 1,0-1 0,0 0 0,0 0 0,0 1-1,0-1 1,0 0 0,0 1-14,-10-20 350,3-7-296,1 0 0,1-1 0,1 1 0,2-1-1,1 0 1,0 1 0,2-1 0,2 0 0,3-15-54,-5 34 1,0 1-1,1-1 1,1 0-1,-1 0 0,1 1 1,1-1-1,-1 1 1,1 0-1,0 0 1,5-5-1,-7 9-2,0 1 0,1-1 0,-1 1 1,1-1-1,-1 1 0,1 0 0,0 0 1,0 0-1,0 1 0,0-1 0,0 1 1,1-1-1,-1 1 0,0 0 0,1 0 1,-1 1-1,0-1 0,1 1 0,-1-1 0,1 1 1,-1 0-1,1 1 0,-1-1 0,0 0 1,1 1-1,1 0 2,3 2-2,1 0-1,-1 1 1,0 0-1,-1 0 1,1 1 0,-1 0-1,1 0 1,-1 1 0,-1-1-1,1 2 1,-1-1 0,0 1 2,13 15-7,-2 1 1,0 1 0,0 2 6,-6-9 2,-1 0 0,-1 1 0,-1 1 0,0-1 0,-1 2-1,-1-1 1,-1 0 0,-1 1 0,0 0 0,0 11-2,-5-25 33,0-7-7,-4-12 7,-5-24 0,5 12-20,2 0 0,0 0 0,2 0-1,0-7-12,2 26 1,-1-1 0,1 1-1,-1-1 1,2 1-1,-1-1 1,1 1-1,0 0 1,0-1-1,1 1 1,0 0 0,0 1-1,0-1 1,1 0-1,0 1 1,0 0-1,0 0 1,1 0 0,4-4-1,-5 6-3,1 1 1,0-1 0,-1 1-1,1 0 1,0 0 0,0 0-1,0 1 1,1 0 0,-1 0 0,0 0-1,0 0 1,1 1 0,-1 0-1,0 0 1,1 0 0,-1 1-1,0 0 1,1 0 0,-1 0-1,0 1 1,2 0 2,4 2-1,0 0-1,0 1 1,0 1-1,-1-1 1,1 2 0,-1-1-1,-1 1 1,1 1-1,-1 1 2,-2-2 6,0 0-1,0 1 1,-1 0 0,-1 0-1,1 1 1,-1-1-1,-1 1 1,1 1 0,-2-1-1,1 0 1,1 8-6,1 12 549,-1 0 0,-1 0 0,-1 11-549,1 2 604</inkml:trace>
  <inkml:trace contextRef="#ctx0" brushRef="#br0" timeOffset="4017.902">4889 581 3945,'45'-90'2627,"-44"89"-2309,0-1 1,0 0-1,-1 0 0,1 0 0,0 0 1,-1 0-1,1 0 0,-1 0 1,0 0-1,0 0 0,0 0 0,0-1-318,0 2 100,0 1-1,0-1 0,0 0 0,-1 1 1,1-1-1,0 0 0,-1 1 0,1-1 0,0 0 1,-1 1-1,1-1 0,-1 1 0,1-1 0,-1 1 1,1-1-1,-1 1 0,1-1 0,-1 1 1,1-1-1,-1 1 0,0-1-99,-2 0 168,0 1 0,0-1 0,0 0 0,0 1 0,0 0 0,0 0 0,0-1 0,1 2 0,-1-1 0,-1 0-168,-1 0 389,-26 1 454,-1 1-1,1 1 0,0 2 0,-9 3-842,21-4 105,1 1 0,1 1-1,-1 1 1,1 1-1,0 0 1,0 1-1,-12 10-104,25-17 11,1 1 0,0-1 0,0 1 1,0 0-1,0 0 0,1 0 0,-2 3-11,3-6 2,0 1 0,1 0 0,-1 0 1,1 0-1,0 0 0,-1 0 0,1 0 1,0 0-1,0 0 0,-1 0 0,1 0 1,0 0-1,0 0 0,0 0 0,0 0 1,0 0-1,0 0 0,1 0 0,-1 0 1,0 0-1,0 0 0,1 0 0,-1 0 1,1 0-1,-1 0 0,1 0 0,-1 0 1,1 0-1,-1-1 0,1 1 0,0 0 1,0 0-3,4 3 6,-1 0 1,1-1 0,0 1 0,0-1 0,0 0 0,0-1-1,0 0 1,1 1 0,-1-1 0,3 0-7,63 12 32,-18-5-11,-24-1-4,-2 0 1,16 8-18,-35-13 1,1 1 1,-1 1 0,0-1-1,0 1 1,0 0-1,-1 1 1,0 0 0,0 0-1,5 7-1,-9-9 2,-1-1 0,1 0 0,-1 1-1,0 0 1,0-1 0,-1 1 0,1 0 0,-1 0-1,0 0 1,0 0 0,0 0 0,-1 0-1,1 1 1,-1-1 0,0 0 0,0 0-1,-1 0 1,1 0 0,-1 0 0,0 0-1,0 0 1,0 0 0,0 0 0,-1 0 0,0 0-1,1 0 1,-1-1 0,-1 1 0,1-1-1,-2 3-1,-3 2 43,0 1-1,0-1 0,-1 0 1,0-1-1,0 0 0,-1 0 1,0-1-1,0 0 0,0 0 1,-1-1-1,-2 0-42,-5 3 87,0-2-1,-1 0 1,-1-1-1,1-1 1,0-1 0,-1 0-1,0-1 1,1-1-1,-1-1 1,0-1 0,0-1-1,1 0 1,-14-4-87,17 0 295,14 6-264,1 0 0,0 0 0,-1-1 1,1 1-1,0 0 0,0 0 0,0-1 0,-1 1 0,1 0 1,0 0-1,0-1 0,0 1 0,0 0 0,-1-1 0,1 1 1,0 0-1,0-1 0,0 1 0,0 0 0,0-1 0,0 1 1,0 0-1,0-1 0,0 1 0,0 0 0,0-1 0,0 1 1,0 0-1,0-1 0,0 1 0,1 0 0,-1 0 1,0-1-1,0 1 0,0 0 0,0-1 0,1 1 0,-1 0 1,0 0-1,0-1 0,0 1 0,1 0-31,11-9 679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55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42 328 4737,'-10'-20'965,"6"12"-17,0 0 1,1 0-1,0 0 0,-1-5-948,2 12 5173,0 6-3969,-2 18-1075,1 10 373,1 0 0,1 0 1,5 31-503,5-13 439,4 1 0,4 10-439,-1-10 286,-3 1 0,-1 9-286,-10-46 62,0 1 0,-1 0 1,-1 0-1,0 0 0,-2-1 1,1 1-1,-2 0 0,-5 15-62,-1-10 62,3-14 6,5-8-64,1 0 0,0 0-1,0 0 1,-1 0 0,1 0 0,0 0 0,0 0-1,0 0 1,-1 0 0,1 0 0,0 0 0,0 0-1,0 0 1,-1 0 0,1 0 0,0-1-1,0 1 1,0 0 0,-1 0 0,1 0 0,0 0-1,0 0 1,0-1 0,0 1 0,0 0 0,0 0-1,-1 0 1,1-1 0,0 1 0,0 0 0,0 0-1,0 0 1,0-1 0,0 1 0,0 0 0,0 0-1,0-1 1,0 1 0,0 0 0,0 0 0,0-1-4,-6-33 68,1-1 0,1 1 0,2-1 0,2-21-68,0-3 37,-6-71 7,-1-60-22,8 140-27,1 0 0,8-34 5,-8 70-6,1 1 0,0 0 0,1 0-1,1 0 1,0 0 0,1 1 0,0 0 0,1 0 0,0 0 0,1 1-1,0 0 1,4-3 6,-8 9-4,1 0-1,1 0 1,-1 1-1,1 0 1,-1 0-1,1 0 1,1 0-1,-1 1 1,0 0-1,1 1 1,-1-1-1,1 1 1,0 0-1,0 1 1,0 0-1,0 0 1,0 0 0,0 1-1,0 0 1,0 0-1,0 1 1,0 0-1,0 0 1,2 1 4,-3 0-3,-1-1 0,1 1 1,-1 0-1,0 1 0,0-1 1,0 1-1,0 0 1,0 0-1,0 1 0,-1-1 1,0 1-1,1 0 0,-2 0 1,1 1-1,0-1 1,-1 1-1,0 0 0,0-1 1,1 2 2,-1 2-2,0 0 0,0 0 1,-1 0-1,1 1 0,-2-1 0,1 0 1,-1 1-1,-1-1 0,1 1 1,-2-1-1,1 1 0,-1-1 1,0 1 1,-4 20-1,-2 1 1,-1-2 0,0 1-1,-3-1 1,0-1 0,-5 6 0,-6 9 8,-1-2 0,-3-1 0,-19 23-8,23-35 18,2 2-1,-15 25-17,31-48 18,1-7 1,3 1-17,0-1-1,0 1 1,0 0 0,0-1 0,0 1 0,0 0 0,0-1 0,0 1-1,0 0 1,0-1 0,0 1 0,0 0 0,1-1 0,-1 1 0,0 0 0,0-1-1,0 1 1,0 0 0,1 0 0,-1-1 0,0 1 0,0 0 0,0 0 0,1-1-1,-1 1 1,0 0-2,13-3 0,-1 1 0,0 0 0,0 1 0,1 0 0,-1 1 0,0 1 0,1 0 0,-1 1 0,6 1 0,-7-2 1,0 2 0,0-1 0,-1 1 0,1 1-1,-1-1 1,0 2 0,0 0 0,0 0 0,-1 0 0,0 1 0,0 1-1,0 0 1,-1 0 0,0 0 0,0 1 0,-1 1 0,0-1-1,0 1 1,2 6-1,14 27 44,-16-26 256,1-1 0,1 0 0,0-1 0,1 0 1,3 3-301,14 4 576</inkml:trace>
  <inkml:trace contextRef="#ctx0" brushRef="#br0" timeOffset="782.77">809 681 5249,'-51'-31'2731,"48"28"691,9 2-927,20 2 59,-7 0-2373,11 1 191,-7 0-86,-1-1 0,1-2 0,20-1-286,-38 1 21,1 0-1,-1 0 0,0 0 0,1 0 1,-1-1-1,0 0 0,0 0 1,0 0-1,0-1 0,0 0 1,0 0-1,-1 0 0,1 0 1,-1-1-1,0 1 0,0-1 1,0 0-1,2-4-20,-5 6 5,0 1 1,-1-1-1,1 1 1,0-1-1,-1 0 0,0 1 1,1-1-1,-1 1 1,0-1-1,0 0 1,1 1-1,-1-1 1,-1 0-1,1 1 0,0-1 1,0 0-1,-1 1 1,1-1-1,0 0 1,-1 1-1,0-1 0,1 1 1,-1-1-1,0 1 1,0-1-6,-4-5 21,0-1 0,-1 1 0,1 0 0,-5-3-21,-5-7 24,11 12-22,-1 0 0,1-1 0,-1 2 0,0-1 0,0 0 0,0 1 1,-1 0-1,0 0 0,1 1 0,-1 0 0,-1 0-2,4 1 1,0 1-1,-1 1 1,1-1 0,-1 0-1,1 1 1,-1 0 0,1 0-1,-1 0 1,1 0-1,-1 0 1,1 1 0,-1-1-1,1 1 1,0 0 0,-1 0-1,1 1 1,0-1 0,0 1-1,0-1 1,0 1 0,0 0-1,-1 1 0,-6 5 19,0 0 0,1 0-1,0 1 1,1 0 0,0 1-1,1 0 1,0 0 0,0 1 0,1 0-1,0 0 1,1 0 0,0 1-1,1-1 1,0 1 0,1 0 0,1 1-1,0-1 1,0 0 0,1 1-1,1-1 1,0 1 0,0-1-1,1 0 1,1 1-19,-1-2 29,1 0 0,0 0-1,1 0 1,0 0 0,1 0 0,0-1-1,1 0 1,0 0 0,0 0 0,1 0-1,0-1 1,1 0 0,0 0 0,1-1-1,-1 0 1,1 0 0,1-1 0,0 0-1,0 0 1,0-1 0,1 0 0,0-1-1,0 0 1,0-1 0,0 0 0,11 3-29,-10-4 201,0-1 0,1 0 0,-1-1 1,0 0-1,1-1 0,-1 0 0,0-1 1,1 0-1,-1-1 0,0 0 0,0-1 1,2-1-202,37-15 1052</inkml:trace>
  <inkml:trace contextRef="#ctx0" brushRef="#br0" timeOffset="1364.608">1553 652 4593,'78'-99'2738,"-64"74"-200,-14 25-2445,0-1-1,1 0 1,-1 1 0,0-1 0,0 0 0,0 0-1,0 1 1,0-1 0,0 0 0,0 1 0,0-1 0,0 0-1,0 1 1,0-1 0,-1 0 0,1 1 0,0-1-1,0 0 1,-1 0-93,0 0 141,0 0-1,0 0 1,0 1-1,-1-1 1,1 0 0,0 0-1,-1 1 1,1-1-1,0 1 1,-1-1-1,1 1 1,0 0-1,-1-1 1,1 1-1,-1 0 1,0 0-141,-5-2 635,-12-2 131,0 1 0,0 0-1,0 1 1,0 1 0,-18 2-766,25 0 109,1 0-1,-1 1 1,1 0 0,-1 1-1,1 0 1,0 0 0,0 2 0,0-1-1,1 1 1,-6 4-109,13-7 9,-1 1 0,1-1 1,0 1-1,0 0 0,0 0 0,0 0 0,1 0 0,-1 0 0,1 0 1,0 1-1,0 0 0,0-1 0,0 1 0,1 0 0,-1-1 0,1 2-9,1-3 3,-1 0-1,1-1 1,0 1-1,0-1 1,0 1-1,0 0 1,0-1-1,0 1 1,1-1-1,-1 1 1,1-1-1,-1 1 1,1-1-1,-1 1 0,1-1 1,0 1-1,0 0-2,1 0 3,-1 0-1,1-1 0,0 1 0,0 0 0,0-1 0,0 0 0,0 1 0,0-1 1,0 0-1,0 0 0,0 0 0,0 0 0,1-1 0,-1 1 0,1 0-2,32 6 15,0-2 0,10 0-15,-20-3 4,0 1-1,-1 1 0,0 1 1,0 1-1,9 4-3,-31-8 0,1-1 1,-1 0-1,1 1 0,-1 0 1,1-1-1,-1 1 0,0 0 1,0 0-1,0 0 1,0 1-1,0-1 0,0 0 1,-1 1-1,1-1 0,-1 1 1,1 0-1,-1-1 1,0 1-1,0 0 0,-1 0 1,1-1-1,0 1 0,-1 0 1,0 0-1,1 0 0,-1 0 1,-1 0-1,1 11 3,-1 0 1,0 0 0,-2 0-1,1-1 1,-2 2-4,2-6 5,0-2 1,0 0-1,-1 0 0,0 0 1,0 0-1,0-1 0,-1 1 1,0-1-1,0 0 1,-1 0-1,0 0 0,0-1 1,0 0-1,-1 0 0,1 0 1,-1 0-1,-1-1 1,1 0-1,0 0 0,-1-1 1,0 0-1,0 0 0,0 0 1,0-1-1,0 0 0,0-1 1,-1 1-1,1-1 1,-1-1-1,1 0 0,-1 0 1,1 0-1,0-1 0,-1 0 1,1 0-1,0-1 1,-4 0-6,-2-2 37,0-1 1,0 0 0,-2-2-38,11 5-23,0 0-1,1 0 1,-1 0-1,1 0 1,-1 0-1,1-1 1,0 0-1,0 0 1,0 0-1,0 0 1,1 0 0,-2-2 23,4 4 69,-1 0 1,1 0 0,0 0 0,0-1 0,0 1 0,0 0 0,0 0 0,0 0 0,0 0 0,0 0-1,1 0 1,-1 0 0,0 0 0,0 0 0,1 0 0,-1 1 0,1-1 0,-1 0 0,1 0 0,-1 0-1,1 0 1,0 0 0,-1 1 0,1-1 0,0 0 0,-1 1 0,1-1 0,0 0 0,0 1-70,22-21 1028</inkml:trace>
  <inkml:trace contextRef="#ctx0" brushRef="#br0" timeOffset="1719.11">2066 168 8754,'-3'-5'1170,"-21"-20"2715,23 25-3821,1 0 0,0-1 0,-1 1 0,1 0 0,-1-1 0,1 1 0,-1 0 0,1-1 0,0 1 0,-1 0 0,1 0 0,-1-1 0,0 1 0,1 0 0,-1 0 0,1 0 0,-1 0 0,1 0 0,-1 0 0,1 0 0,-1 0 0,1 0 0,-1 0 0,1 0 0,-1 0 0,1 0 0,-1 1 0,0-1 0,1 0 0,0 0 0,-1 1 0,1-1 0,-1 0 0,1 0 0,-1 1 0,1-1 0,-1 0 0,1 1 0,0-1 0,-1 1 0,1-1 0,0 1 0,-1-1 0,1 1 0,0-1 0,0 0 0,0 1 0,-1 0 0,1-1 0,0 1 0,0-1 0,0 1 0,0-1 0,0 1-64,-2 9 200,0-1 1,1 1-1,0 0 1,1 0-1,0 0 1,1 9-201,11 65 503,-7-56-314,6 45 77,4 11-58,-4 0 1,-3 1-1,-4 40-208,-6-83 79,1 51-1718,2-88-1294,2-7 1258</inkml:trace>
  <inkml:trace contextRef="#ctx0" brushRef="#br0" timeOffset="2072.031">1899 593 9802,'-14'-4'4433,"8"4"-2168,6-4-553,10-1-608,5 1-312,21 0-336,8-6-64,14 5-231,5-2 127,5-2-184,-2 7 1216,1 2-920</inkml:trace>
  <inkml:trace contextRef="#ctx0" brushRef="#br0" timeOffset="2820.24">2782 590 2665,'0'-1'359,"1"0"1,-1 0 0,1 1 0,-1-1 0,0 0-1,1 0 1,-1 0 0,0 0 0,0-1 0,1 1 0,-1 0-1,0 0 1,0 0 0,0 0 0,0 0 0,0 0-1,-1 0 1,1 0 0,0 0 0,0 0 0,-1-1-360,-1 1 318,1-1 0,-1 1 0,1 0 1,-1-1-1,0 1 0,0 0 0,1 0 0,-1 0 1,0 1-1,-2-2-318,-5-1 330,-1 0 0,1 1 0,-1 0 1,1 0-1,-1 1 0,1 0 0,-1 1 0,0 0 0,0 0 1,1 1-1,-1 0 0,1 1 0,-1 0 0,1 1 0,-8 3-330,2-1 66,0 1-1,1 1 1,-1 1 0,1 0-1,1 0 1,0 1-1,0 1 1,1 0-1,-2 3-65,9-8 6,1-1-1,0 0 1,1 1-1,-1 0 1,1 0-1,0 0 1,0 0 0,0 0-1,1 1 1,0-1-1,0 1 1,0 0-6,2-2 1,-1 0 1,1 0 0,-1 1 0,1-1 0,1 0-1,-1 0 1,1 0 0,-1 0 0,1 0 0,0 0-1,0 0 1,1 0 0,-1 0 0,1-1 0,0 1-1,0-1 1,0 1 0,1 0-2,2 3 6,1 0 0,0 0-1,0-1 1,0 1 0,1-1 0,0-1-1,0 0 1,1 0 0,-1 0 0,1-1-1,0 0 1,0 0 0,0-1 0,1 0 0,-1 0-1,1-1 1,0 0 0,5 0-6,-7-2 6,0 1-1,0-1 1,0 0 0,0-1 0,0 0 0,-1 0-1,1 0 1,0-1 0,0 0 0,-1 0 0,1-1-1,-1 0 1,0 0 0,0 0 0,0-1-1,0 0 1,-1 0 0,1 0 0,-1-1 0,0 0-1,-1 0 1,1 0 0,-1-1 0,2-2-6,-4 4 8,0 0 0,0 0 1,0 0-1,0 0 0,-1 0 1,0 0-1,0-1 0,0 1 0,0-1 1,-1 1-1,0-1 0,0 1 1,0-1-1,0 1 0,-1-2-8,-2-11 33,0 0 1,-2 0-1,-2-7-33,-3-9 24,4 12-18,4 17-5,0 0 1,1 0 0,0 0 0,0-1 0,0 1 0,0 0 0,1-1 0,0-2-2,0 8 2,1-1 0,0 0 0,-1 0-1,1 0 1,0 1 0,-1-1 0,1 0-1,-1 1 1,1-1 0,-1 0 0,1 1 0,-1-1-1,1 1 1,-1-1 0,1 1 0,-1-1-1,1 1 1,-1-1 0,0 1 0,1 0 0,-1-1-1,0 1-1,14 17 3,24 48 16,-28-46-8,0-1-1,2 0 1,1-1 0,3 3-11,-6-9 39,-2-1-66,2-1 0,-1 0 0,6 4 27,-12-12-71,0 1 0,1-1-1,-1 0 1,1 0 0,-1 0-1,1 0 1,0 0-1,0-1 1,0 0 0,0 0-1,0 0 1,0 0 0,3 0 71,24-3-319</inkml:trace>
  <inkml:trace contextRef="#ctx0" brushRef="#br0" timeOffset="3245.667">3104 501 8370,'0'-1'158,"-1"1"1,1-1-1,0 1 1,-1 0-1,1-1 1,-1 1-1,1-1 1,-1 1-1,1 0 1,0-1-1,-1 1 1,1 0-1,-1 0 1,0-1-1,1 1 1,-1 0-1,1 0 1,-1 0-1,1 0 0,-1 0 1,1-1-1,-1 1 1,0 0-1,1 0 1,-1 0-1,1 1 1,-1-1-1,1 0 1,-1 0-1,1 0 1,-1 0-1,0 0 1,1 1-1,-1-1 1,1 0-159,-1 2 149,0-1 1,1 0-1,-1 1 1,0-1-1,1 0 1,-1 1-1,1-1 1,0 0-1,0 1 1,-1-1-1,1 1 1,0-1-1,0 1 1,0-1-150,6 51 1098,18 32-33,-16-61-837,-1 1 0,-2 1 1,0-1-1,-1 1 1,-1 3-229,-4-8 205,0-19-34,0-4 13,-8-32 187,5 15-321,1 0 1,0 0 0,1 0-1,2-1 1,0-6-51,0 22 0,1-1 1,-1 0-1,1 1 1,1-1-1,-1 1 0,1-1 1,0 1-1,0 0 0,1 0 1,-1 0-1,1 0 1,0 0-1,0 0 0,1 1 1,0-1-1,0 1 1,0 0-1,0 0 0,0 1 1,1-1-1,0 1 0,4-2 29,-1 0 1,1 1-1,0 1 0,0-1 0,0 1 1,1 1-1,-1 0 0,1 0 0,0 1 1,8 0-30,-4 0-750,0 2 0,0 0 1,0 0-1,0 2 1,-1-1-1,1 2 1,4 1 749,17 9-1854</inkml:trace>
  <inkml:trace contextRef="#ctx0" brushRef="#br0" timeOffset="3614.051">3765 81 8874,'-11'-12'2269,"9"9"-1812,-1 0 0,1 0 0,-1 0 0,0 1 0,0-1 1,0 1-1,0 0 0,0 0 0,0 0 0,0 0 0,-1 0 0,-2 0-457,6 2 51,-1 0 0,0 0 0,1 0 0,-1 0 0,0 0 0,1 0 0,-1 0 0,0 1 0,1-1 0,-1 0 0,1 1 0,-1-1 0,0 0 0,1 1 0,-1-1 0,1 1 0,-1-1 0,1 0 0,-1 1 1,1 0-1,0-1 0,-1 1 0,1-1 0,0 1 0,-1 0-51,-7 22 486,5 25-120,3-48-365,2 51 269,2 1-1,3-1 0,9 31-269,4 31 145,-9-4-71,4 26 68,-11-115-185,0 0 0,2 0 0,0-1 0,1 1 0,4 5 43,-5-14-401,-6-11 375,0 0 0,0 1 0,1-1 0,-1 0 0,0 0 0,0 0 0,0 1 0,0-1 0,1 0 0,-1 0 0,0 0 1,0 0-1,0 0 0,0 1 0,1-1 0,-1 0 0,0 0 0,0 0 0,1 0 0,-1 0 0,0 0 0,0 0 0,0 0 0,1 0 1,-1 0-1,0 0 0,0 0 0,1 0 0,-1 0 0,0 0 0,0 0 0,1 0 0,-1 0 0,0 0 0,0 0 0,0 0 0,1 0 0,-1-1 1,0 1 25,4-7-511</inkml:trace>
  <inkml:trace contextRef="#ctx0" brushRef="#br0" timeOffset="3958.036">3620 497 7914,'-35'-11'4001,"21"6"-1161,4 7-695,13 3-713,1-3-280,16 5-504,11-10-40,15-1-247,9 0-161,11-6 56,5 7-104,-5-3 2552,3 8-1952</inkml:trace>
  <inkml:trace contextRef="#ctx0" brushRef="#br0" timeOffset="4590.49">4495 462 4193,'88'-49'2587,"-86"48"-2220,0 0-1,-1 0 1,1 0-1,0-1 1,-1 1-1,1 0 1,-1-1-1,1 1 1,-1-1-1,0 1 1,0-1-1,1 0 1,-1 0-367,-1 1 82,0 1 0,0 0 0,1-1 0,-1 1 0,0-1 0,0 1 0,0-1 0,0 1 0,-1 0 0,1-1 0,0 1 0,0-1 0,0 1 0,0-1 0,0 1 0,0 0 0,-1-1 0,1 1 0,0 0 0,0-1 0,-1 1 0,1-1 0,0 1 0,0 0 0,-1 0 0,1-1 0,0 1 0,-1 0 0,1 0 0,-1-1 0,1 1 0,-1 0-82,-2-2 297,0 1 0,-1 0 0,1 0 0,0 0 0,-1 0 0,1 1-1,-4-1-296,-7 1 577,1 0-1,-1 1 0,1 1 0,-1 0-576,-23 3 601,16-2-491,1 1-1,-1 0 0,1 2 0,1 0 1,-1 2-1,1 0 0,0 1 0,0 1 1,1 0-1,1 2 0,-15 12-109,27-21 15,1 1-1,0 0 1,1 0 0,-1 0 0,1 0-1,0 0 1,-1 2-15,4-6 3,-1 1-1,1 0 1,-1 0 0,1 0-1,0 0 1,-1-1 0,1 1-1,0 0 1,0 0 0,-1 0 0,1 0-1,0 0 1,0 0 0,0 0-1,0 0 1,0 0 0,0 0-1,1-1 1,-1 1 0,0 0-1,0 0 1,1 0 0,-1 0 0,0 0-1,1 0 1,-1-1 0,1 1-1,-1 0 1,1 0 0,0-1-1,-1 1 1,1 0 0,0-1 0,-1 1-1,1-1 1,0 1 0,0-1-1,-1 1 1,1-1 0,0 1-1,0-1 1,0 0 0,1 1-3,19 6 23,1 0 0,0-2 1,0 0-1,0-2 0,1 0 0,8-1-23,65 9 13,-76-7-9,0 1-1,-1 1 1,8 3-4,-21-6 2,0-1-1,-1 1 0,1 0 1,-1 0-1,1 0 1,-1 1-1,0 0 0,0 0 1,-1 0-1,1 0 0,-1 1 1,0 0-1,0 1-1,-3-4 1,0-1 0,0 1 0,0 0 0,0 0 0,-1 0 0,1 0 0,-1 0 0,1 0 0,-1 0 0,0 1 0,0-1 0,0 0 0,0 0 0,0 0 0,0 0 0,-1 0 0,0 2-1,0 1 2,-1-1 1,0 1-1,0 0 0,-1-1 1,1 1-1,-1-1 1,-2 3-3,-6 7 8,-1-1 0,-1-1 0,1 0 1,-3 0-9,4-3 14,-1 0-1,-1-1 1,0-1 0,0 0 0,0 0 0,-12 3-14,17-7 11,0 0 1,-1-1 0,1 0-1,-1 0 1,1-1 0,-1 0-1,1-1 1,-1 1 0,0-2-1,1 1 1,-1-1 0,-2-1-13,9 1 9,-1 0 0,1 0 0,0 0 0,-1 0-1,1 0 1,0-1 0,0 1 0,0-1-1,0 0 1,0 1 0,0-1 0,0 0-1,1 0 1,-1 0 0,1 0 0,-1 0-1,0-2-7,2 3 13,-1 0 0,1 0 0,-1-1 0,1 1 0,0 0 0,-1 0 0,1 0 0,0 0 0,0 0 0,0 0 0,0 0 0,0 0 0,0-1 0,0 1 0,0 0 0,1 0 0,-1 0 0,0 0 0,1 0 0,-1 0 0,1 0 0,-1 0 0,1 0 0,-1 0 0,1 0 0,0 0 0,-1 0 0,1 1 0,0-1 0,0 0 0,0 0 0,0 1 0,-1-1 0,1 0 0,0 1 0,0-1 0,0 1 0,0-1 0,0 1 0,1 0 0,-1-1 0,0 1-13,23-5 195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9:55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195 258 3929,'-68'-61'2590,"46"45"1495,22 16-3967,-1 0 0,1-1-1,0 1 1,-1 0 0,1 0 0,-1 0-1,1 0 1,0 0 0,-1 0 0,1 0 0,-1 0-1,1 0 1,0 0 0,-1 0 0,1 0-1,-1 0 1,1 0 0,-1 0 0,1 0 0,0 0-1,-1 0 1,1 0 0,0 1 0,-1-1-1,1 0 1,0 0 0,-1 0 0,1 1-118,-1 1 254,0 0 0,0 0 0,1 0 0,-1 0 0,1 0 0,0 1 0,-1-1 0,1 0 0,0 0 0,0 1-1,0-1 1,1 2-254,-1 11-500,2 110 2118,6 12-1618,3 85 1082,-14 141-131,3-359-937,2 32 39,-2-34-41,1 0 0,-1 0 1,0 0-1,1 0 1,-1 0-1,1 0 1,0 0-1,0 0 1,0 0-1,0-1 0,0 1 1,0 0-1,1 1-12,-1-3 16,-1 0-1,1 1 0,-1-1 1,0 0-1,1 0 0,-1 0 1,1 0-1,-1 0 0,1 1 1,-1-1-1,1 0 0,-1 0 1,0 0-1,1 0 1,-1 0-1,1 0 0,-1 0 1,1-1-1,-1 1 0,1 0 1,-1 0-1,0 0 0,1 0 1,-1-1-1,1 1 0,-1 0 1,0 0-1,1-1 0,-1 1 1,1 0-1,-1-1 0,0 1 1,0 0-1,1-1 0,-1 1 1,0 0-1,0-1 0,1 1 1,-1-1-16,13-21 2163,3-22-1024</inkml:trace>
  <inkml:trace contextRef="#ctx0" brushRef="#br0" timeOffset="491.806">93 297 7626,'-78'-95'3218,"76"93"-3022,0 0 0,0-1 0,1 1 0,0-1 1,-1 1-1,1-1 0,0 1 0,0-1 0,0 0-196,1 2 60,0 1-1,0-1 0,0 1 1,0-1-1,0 1 0,0-1 1,0 1-1,0-1 0,0 1 0,0 0 1,1-1-1,-1 1 0,0-1 1,0 1-1,0-1 0,1 1 1,-1 0-1,0-1 0,0 1 1,1 0-1,-1-1 0,1 1-59,2-5 630,0-2-348,0 0-1,1-1 1,0 2 0,0-1-1,0 0 1,1 1-1,0-1 1,1 2-1,-1-1 1,1 0-1,0 1 1,5-3-282,3-1 38,1 1 0,-1 0 0,1 1 0,1 1 0,8-3-38,-3 2 11,0 1 0,0 1 0,0 1 0,1 0 0,-1 2 0,1 1 0,0 0 0,0 2 0,15 2-11,-27-2 2,0 0-1,-1 2 0,1-1 0,-1 1 0,0 0 0,0 1 0,0 0 0,0 0 0,-1 1 0,1 0 0,-1 1 0,-1 0 0,1 0 0,-1 1 0,0 0 0,0 0 1,-1 0-1,0 1 0,0 0 0,-1 0 0,0 0 0,3 8-1,-2 1 5,0 1-1,-2-1 1,0 1 0,0 1-1,-2-1 1,0 0 0,-1 1-1,-1-1 1,-1 0 0,0 1-1,-2-1 1,0 0 0,-1 0-1,0 0 1,-2-1 0,-4 10-5,4-14 13,-1 1 0,-1-1 0,0-1 0,-1 1 1,0-1-1,-1-1 0,0 0 0,-1 0 1,0-1-1,-1-1 0,0 0 0,0 0 1,-1-1-1,-8 3-13,-2 1 69,0-2 0,-1 0 0,0-2 1,0-1-1,-1 0 0,0-2 0,0-1 0,-6-1-69,22-2 32,0-1-1,0 0 0,0 0 0,0-1 0,1 0 0,-5-2-31,10 3 50,1-1 0,-1 0 0,0 0 0,1 0 0,-1 0 0,0 0 0,1 0 0,-1-1 0,1 1 0,0-1-1,-1 0 1,1 0 0,0 1 0,0-2 0,0 1 0,0 0 0,1 0 0,-1 0 0,1-1 0,-1 0-50,1 2 86,1 1 0,0-1 0,0 1 0,0-1 1,0 1-1,0-1 0,-1 1 0,1-1 0,0 1 0,0-1 0,0 1 0,0-1 0,0 1 1,1-1-1,-1 1 0,0-1 0,0 1 0,0-1 0,0 1 0,0-1 0,1 1 0,-1-1 1,0 1-1,1-1 0,-1 1 0,0-1 0,1 1 0,-1 0-86,17-8 1311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26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1167 573 7442,'-3'-35'10575,"3"49"-10287,1 0 0,1 0 0,0 0 0,2 3-288,2 15 218,8 97 1373,-5 97-1591,-4-74 316,-5-151-312,-1 29 59,1-29-56,0 1 0,0-1 0,-1 1 0,1-1-1,-1 1 1,1-1 0,-1 1 0,1-1-1,-1 1 1,0-1 0,0 0 0,1 1 0,-1-1-1,0 0 1,0 0 0,0 0 0,-1 1-7,2-2 3,-1 0 0,1 0 0,0 1 0,-1-1 1,1 0-1,-1 0 0,1 0 0,-1 0 0,1 0 1,-1 0-1,1 0 0,0 0 0,-1 0 0,1 0 1,-1 0-1,1 0 0,-1 0 0,1 0 0,-1-1 0,1 1 1,0 0-1,-1 0 0,1 0 0,-1-1 0,1 1 1,0 0-1,-1 0 0,1-1 0,0 1 0,-1 0 1,1-1-1,0 1 0,-1 0 0,1-1 0,0 1 1,0-1-1,-1 1 0,1 0 0,0-1 0,0 1 1,0-1-4,-8-19 66,8 20-65,-16-59 33,3-1 1,3 0-1,2 0 0,2-1 0,4 0 0,2 0 1,3 0-1,2 0-34,-2 40-1,0 0 1,2 0-1,0 0 0,1 1 1,1 0-1,1 0 1,9-15 0,-12 25-5,1 0 0,0 1 1,0 0-1,1 0 1,0 1-1,1 0 0,0 0 1,0 1-1,1 0 0,0 0 1,0 1-1,0 0 1,1 1-1,0 0 0,9-4 5,-14 8-3,0-1 1,0 1-1,0 0 0,0 0 0,0 1 0,0-1 0,0 1 1,0 1-1,0-1 0,0 1 0,0-1 0,0 1 0,0 1 1,0-1-1,2 1 3,0 1-3,0 1 0,0 0 0,0 0 0,0 0 0,0 1 0,-1 0 0,0 0 0,0 1 0,3 3 3,-1-1-3,-1 1 1,-1-1 0,0 1 0,0 1-1,0-1 1,-1 1 0,-1 0 0,0 0-1,0 0 1,-1 1 0,0-1 0,-1 1-1,0 0 1,0 8 2,-2-11 1,-1 0-1,0 0 1,0 0 0,-1 0-1,0-1 1,-1 1-1,0-1 1,0 1 0,0-1-1,-1 0 1,0 0 0,0 0-1,-1-1 1,0 1 0,-4 3-1,-9 9 11,-2 0-1,0-1 1,0-1 0,-3 0-11,13-10 7,0 0-1,0-1 0,0 0 1,-1-1-1,0 0 1,0 0-1,0-1 0,-1 0-6,8-3 2,0 0 0,0-1 0,1 1 0,-1-1 0,0 1 0,0-1 0,0-1 0,0 1 0,1 0 0,-1-1 0,0 0 0,0 0-1,1 0 1,-1 0 0,0-1 0,1 1 0,-1-1 0,1 0 0,0 0 0,0 0 0,0 0 0,0-1 0,0 1 0,0-1 0,0 0 0,-1-2-2,2 3-41,0 0 0,1-1 1,-1 1-1,0-1 1,1 1-1,0-1 0,-1 1 1,1-1-1,0 0 1,1 0-1,-1 0 0,0 0 1,1 0-1,-1 1 1,1-1-1,0 0 0,0 0 1,0 0-1,1 0 1,-1-1 40,1 2 59,0 0 1,0 0 0,0-1 0,0 1 0,1 0-1,-1 0 1,0 0 0,1 1 0,0-1 0,-1 0-1,1 1 1,0-1 0,0 1 0,0-1 0,0 1-1,0 0 1,0 0 0,0 0 0,0 0 0,0 0-1,1 0 1,-1 1 0,0-1 0,1 1 0,0-1-60,50-5 881</inkml:trace>
  <inkml:trace contextRef="#ctx0" brushRef="#br0" timeOffset="663.115">1818 580 6881,'0'0'168,"1"-1"-1,-1 1 0,0 0 1,1-1-1,-1 1 1,0 0-1,1-1 0,-1 1 1,1 0-1,-1 0 0,0 0 1,1-1-1,-1 1 0,1 0 1,-1 0-1,1 0 0,-1 0 1,1 0-1,-1 0 0,0 0 1,1 0-1,-1 0 0,1 0 1,-1 0-1,1 0 0,-1 0 1,1 0-1,-1 1 0,1-1 1,-1 0-1,0 0 0,1 0 1,-1 1-1,1-1 0,-1 0-167,24 9 1084,-20-7-406,8 2-290,1 0-1,0-1 1,0 0 0,0-1-1,1 0 1,-1-1-1,0-1 1,1 0-1,6-1-387,-14 0 22,0 1 0,-1-1 0,1 0 0,-1-1 0,1 1 0,-1-1-1,1 0 1,-1 0 0,0-1 0,0 1 0,0-1 0,0-1 0,-1 1 0,1 0 0,-1-1 0,0 0 0,0 0-1,0-1 1,0 1 0,-1-1 0,0 1 0,0-1 0,2-3-22,-5 6 8,1-1 0,-1 1 0,1-1 1,-1 0-1,0 1 0,0-1 0,0 1 0,0-1 0,0 0 1,-1 1-1,1-1 0,-1 1 0,0-1 0,1 1 0,-1 0 1,0-1-1,-1 1 0,1 0 0,0-1 0,-1 1 1,1 0-1,-1 0 0,0 0 0,1 0 0,-1 1 0,0-1-8,-7-6 24,1 0 0,-1 1-1,0 0 1,0 0 0,-4 0-24,8 4 2,0 0 1,0 1 0,0-1 0,0 1-1,-1 1 1,1-1 0,-1 1 0,1 0-1,-1 0 1,0 0 0,1 1-1,-1 0 1,0 0 0,1 1 0,-1-1-1,-1 2-2,-1 0 2,0 0-1,0 1 0,0 0 0,1 0 0,-1 1 1,1 0-1,0 0 0,0 1 0,0 0 1,-4 5-2,1-2 5,2 0 0,-1 1 1,1 1-1,1-1 1,0 1-1,0 1 1,1-1-1,0 1 0,1 0 1,0 1-1,1-1 1,0 1-1,1 0 1,0 0-1,0 5-5,3-9 24,0 0-1,0 0 0,1 0 1,0 0-1,0 0 1,1-1-1,0 1 1,1 0-1,0-1 1,0 1-1,0-1 1,1 0-1,0 0 1,1 0-1,-1-1 0,1 1 1,1-1-1,-1 0 1,1-1-1,0 1 1,0-1-1,1 0-23,3 2 36,0 0 0,0 0 0,0-1 0,1-1-1,0 0 1,0 0 0,0-1 0,1-1 0,-1 0-1,1 0 1,0-1 0,0-1 0,0 0 0,9 0-36,-5-2-34,0-1 0,0-1 0,-1 0 0,1-1 0,-1-1 0,0 0 0,0-1 0,9-6 34,20-13-166</inkml:trace>
  <inkml:trace contextRef="#ctx0" brushRef="#br0" timeOffset="1127.759">2320 465 8514,'-1'0'174,"0"0"1,0 0 0,0 1-1,0-1 1,0 0 0,0 0-1,0 0 1,0 1-1,0-1 1,0 0 0,0 1-1,0-1 1,0 1 0,0-1-1,1 1 1,-1 0-1,0-1 1,0 1 0,0 0-1,1-1 1,-1 1 0,0 0-1,1 0 1,-1 0 0,1 0-1,-1 0 1,1 0-1,-1 0 1,1-1 0,0 1-1,-1 0 1,1 0 0,0 1-1,0-1 1,0 0-1,0 0 1,0 0 0,0 0-1,0 0 1,0 0 0,0 0-1,0 0 1,1 1-175,0 6 237,1 0-1,0 0 1,1 0 0,-1 0-1,2 1-236,-4-8 80,12 35 139,-2 0-1,-1 0 1,-2 1 0,-2 0-1,-1 1 1,-2-1-1,-1 1 1,-3 9-219,2-29 94,1-17-14,0-3 7,2-29 89,-1-48-54,-1 20-38,2-4-84,-1 46 8,0-1-1,2 1 0,0 0 1,0 0-1,6-12-7,-7 22-1,1 0-1,-1 0 1,1 1 0,0-1-1,1 1 1,-1 0 0,1 0-1,1 0 1,-1 1 0,1 0-1,0 0 1,0 0 0,2 0 1,-3 2-4,1 0 1,-1 0 0,1 1-1,-1 0 1,1 0-1,0 0 1,0 1-1,0-1 1,0 2-1,0-1 1,0 1 0,0-1-1,0 2 1,0-1-1,0 1 1,5 1 3,1 0-3,0 1 1,0 1-1,0 0 1,0 1-1,-1 0 1,0 0-1,0 1 1,0 1-1,-1 0 1,1 1 2,-6-4 1,0 1 1,-1 0-1,1 0 0,-1 0 1,0 0-1,0 1 1,0-1-1,-1 1 0,0 0 1,0 0-1,-1 0 1,1 1-1,-1-1 0,-1 1 1,1-1-1,-1 1 0,0-1 1,-1 1-1,0 5-1,-1 11 6,-2 0 0,0 0 0,-2 0 0,-2 8-6,1-7 403,1-1 1,1 2-1,-1 19-403,5-41 238,0-1 1,0 0 0,0 0-1,0 0 1,0 1-1,1-1 1,-1 0-1,1 0 1,0 0 0,0 1-239,15 13 1349</inkml:trace>
  <inkml:trace contextRef="#ctx0" brushRef="#br0" timeOffset="87953.67">473 64 6009,'4'-6'276,"-3"5"-75,0-1 0,0 0 0,0 1 0,0-1 0,0 0 1,0 1-1,-1-1 0,1 0 0,0 0 0,-1 0 0,0 0 1,1 0-1,-1 0-201,-1 0 158,1 1 1,-1 0-1,0 0 0,0 0 1,0 0-1,0 0 1,0 0-1,0 1 0,0-1 1,0 0-1,0 0 1,0 1-1,-1-1 1,1 1-1,0-1 0,0 1 1,-1-1-1,1 1 1,0 0-1,-1-1 1,0 1-159,-11-4 496,1 1 0,-1 0 1,0 0-1,0 1 0,0 1 1,0 0-1,0 1 0,0 1 1,0 0-1,0 0 0,-10 3-496,4 1 180,0 1-1,1 1 1,-1 0-1,2 2 0,-1 0-179,7-3 54,1 1 0,0 0 1,0 1-1,1 0 0,0 1 0,0-1 0,1 2 0,-5 6-54,1 2 24,0 1 1,1 0-1,1 0 1,1 1-1,0 1 0,2-1 1,0 1-1,2 1 1,0-1-1,1 2-24,0 3 21,2 1 0,1-1 0,1 0 0,1 0 0,2 1 0,0-1 0,2-1 0,3 10-21,-2-8 35,2-1 1,1-1-1,1 1 0,1-2 1,1 1-1,1-2 0,16 22-35,-23-37 14,0-1-1,0 1 0,1-2 0,0 1 1,0-1-1,0 0 0,1 0 0,0 0 1,0-1-1,0-1 0,1 0 0,0 0 1,0 0-1,0-1 0,0 0 0,0-1 1,1 0-1,-1-1 0,1 0 0,-1 0 1,1-1-1,-1 0 0,10-1-13,8-4 28,1-2-1,-2 0 1,1-1-1,-1-2 0,0-1 1,-1-1-1,20-12-27,-32 15 11,1 0 0,-2-1 0,1 0 0,-2-1-1,1 0 1,-1-1 0,-1 0 0,0-1 0,-1 0-1,0-1 1,-1 0 0,-1 0 0,6-14-11,-4 5 8,-1-1 1,-2 0 0,0 0-1,-1 0 1,-1-1-1,-1 1 1,-2-1 0,-1-16-9,-2-6 13,-2 0-1,-2 1 1,-8-26-13,12 62 1,-1 1 1,0-1-1,0 1 0,-1 0 0,0 0 0,0 0 0,-1 1 0,-3-4-1,3 6 8,0 1-1,0-1 0,0 1 1,-1 0-1,1 1 0,-1-1 0,0 1 1,-1 0-1,1 1 0,-1-1 1,-2 0-8,-9-3 30,-1 1 1,0 1-1,0 0 0,-1 2 1,0 0-1,1 1 1,-19 0-31,5 3 56,0 1 1,-1 1-1,1 2 0,-8 3-56,8 1 16,22 1 24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52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1387 105 5057,'6'-7'6586,"0"1"-993,-6 5-5510,-1 1-1,1-1 0,-1 1 0,1-1 0,-1 1 1,1-1-1,-1 1 0,1-1 0,-1 1 0,1-1 1,-1 1-1,1 0 0,-1-1 0,0 1 0,1 0 1,-1 0-1,0-1 0,1 1 0,-1 0 1,0 0-1,1 0-82,-12-4 128,0 1 1,1 0-1,-1 1 1,0 0-1,0 0 1,0 2-1,0-1 1,0 2-1,0 0 1,0 0-1,-7 2-128,2 1 118,0 1-1,0 0 0,0 1 1,0 1-1,1 1 1,0 0-1,-5 4-117,-11 9 213,1 1-1,-29 25-212,50-37 21,0 0-1,1 0 0,0 1 0,0 0 1,1 1-1,1 0 0,0 0 1,1 0-1,0 1 0,0 0 0,2 0 1,0 0-1,0 1 0,1 0 1,1-1-1,0 1 0,1 0 0,0 12-20,2-12 21,-1-1-1,2 0 0,0 0 0,0 0 0,1 0 0,1-1 0,0 1 0,1-1 0,0 0 0,1 0 0,0 0 1,1-1-1,1 0 0,-1 0 0,2-1 0,-1 0 0,1 0 0,1-1 0,8 7-20,-6-8 23,1 0 0,0 0 0,0-1-1,1-1 1,0 0 0,0-1 0,0-1 0,1 0 0,0-1-1,0 0 1,-1-1 0,1-1 0,0 0 0,0-1 0,5-1-23,-1-1-59,0 0 1,-1-1 0,1-1 0,-1-1-1,0-1 1,0 0 0,-1-1 0,0-1 0,0 0-1,0-2 1,-2 0 0,1-1 58,16-17-623,-14 1 188</inkml:trace>
  <inkml:trace contextRef="#ctx0" brushRef="#br0" timeOffset="649.083">1935 55 7402,'-32'-43'3018,"20"32"2421,11 11-5364,1 0-1,0-1 1,0 1 0,-1 0 0,1 0-1,0 0 1,0 0 0,-1 0 0,1 0 0,0 0-1,0 0 1,-1 0 0,1 0 0,0 0-1,0 0 1,0 0 0,-1 0 0,1 1 0,0-1-1,0 0 1,-1 0 0,1 0 0,0 0-1,0 0 1,0 0 0,-1 1 0,1-1 0,0 0-1,0 0 1,0 0 0,-1 0 0,1 1-75,-1 1 66,0 1 1,0-1 0,0 1 0,1 0 0,-1-1 0,0 1 0,1 0-1,0 1-66,-2 7 355,-4 18-182,-1 2 214,2 0 0,0 0 0,1 22-387,3 8 215,-3 1-1,-2-1 1,-4 0 0,-5 15-215,10-51 89,0 0 1,2 0-1,2 0 0,0 0 1,1 1-1,1-1 0,3 5-89,-4-29 19,0 1-1,1-1 0,-1 0 0,1 1 0,-1-1 0,1 0 0,0 0 1,0 0-1,-1 1 0,1-1 0,0 0 0,0 0 0,0 0 0,0 0 1,0-1-1,0 1 0,1 0 0,-1 0 0,0-1 0,0 1 0,1 0 1,-1-1-1,0 1 0,0-1 0,1 0 0,-1 1 0,1-1 0,-1 0 1,0 0-1,1 0 0,-1 0 0,1 0 0,-1 0 0,0 0 1,1-1-1,0 1-18,10-2 46,0 0-1,0-1 1,0 0 0,3-2-46,2-1 32,72-18 460,91-11-492,-136 28-3001,-4-1 1438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4:59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22 238 4273,'-6'-4'2195,"-6"-5"1253,9 1 3007,13 8-4314,45 0-1383,1-2 0,-1-3 0,6-4-758,432-48 1140,-324 48-1119,159 12-21,-289 0-248,103 3-1278,-47-10-3253,-39-2 2956</inkml:trace>
  <inkml:trace contextRef="#ctx0" brushRef="#br0" timeOffset="515.813">799 221 6489,'-2'-5'856,"0"0"-1,0 1 1,0-1 0,1 0-1,-1 0 1,1 0-1,0 0 1,1 0-1,-1-1 1,1 1-1,0 0 1,1-3-856,-1 6 289,-2-3 1531,2 5-1782,-1 0 0,1 1 0,0-1 0,0 0 0,-1 0 0,1 0 0,0 0 0,0 0 0,0 0 0,-1 0 0,1 0 0,0 1 0,0-1 0,0 0 0,0 0 0,-1 0-1,1 0 1,0 1 0,0-1 0,0 0 0,0 0 0,0 0 0,-1 1 0,1-1 0,0 0 0,0 0 0,0 1 0,0-1 0,0 0 0,0 0 0,0 1 0,0-1 0,0 0 0,0 0 0,0 0 0,0 1 0,0-1 0,0 0 0,0 0 0,0 1 0,0-1 0,1 0 0,-1 0-38,-4 29 231,1-1 0,1 1 0,1 0 0,2 2-231,12 125 539,-6-73-282,-1-9-47,5 63 338,25 122-548,-24-193 532,-7-48 1209,5-10-800</inkml:trace>
  <inkml:trace contextRef="#ctx0" brushRef="#br0" timeOffset="1240.389">1701 819 5857,'12'-99'2669,"-11"95"-2321,-1 0 0,0 0 1,0-1-1,0 1 0,0 0 1,-1 0-1,1 0 0,-1 0 1,0 0-1,0 0 0,-1 0 1,1 0-1,-1 0 0,0 0 1,-1-1-349,1 2 192,0 1-1,0-1 1,-1 1 0,1 0 0,0 0 0,-1 0 0,0 0 0,1 0 0,-1 0 0,0 1 0,0-1 0,0 1 0,0 0-1,0 0 1,-3-1-192,0 1 151,0 0 0,0 0 0,-1 1-1,1 0 1,0 0 0,-1 0 0,1 1-1,0 0 1,0 0 0,-1 1 0,1 0-1,0 0 1,0 0 0,1 0 0,-1 1-1,-3 2-150,3 0 49,0 0-1,0 0 0,1 1 0,0 0 0,0-1 0,0 2 0,1-1 0,-1 0 1,2 1-1,-1 0 0,1 0 0,0 0 0,0 0 0,1 1 0,0-1 1,1 1-1,-1-1 0,1 1 0,1 0 0,-1 7-48,1 7 12,1-1 1,1 1-1,1-1 0,0 0 0,2 0 0,0 0 1,2 1-13,-2-6 1,1 0 1,0 0 0,1-1-1,1 0 1,0-1 0,1 0-1,5 5-1,-10-14 3,1 0 0,-1 0 1,2 0-1,-1 0 0,0-1 0,1 0 0,0 0 0,0-1 0,0 0 1,0 0-1,0 0 0,1 0 0,-1-1 0,1 0 0,0-1 0,-1 0 1,1 0-1,7 1-3,-5-2 6,1 0 1,-1-1 0,0 0-1,0 0 1,0-1-1,0 0 1,0-1 0,0 0-1,-1 0 1,1-1 0,-1 0-1,0 0 1,4-3-7,-2 0 11,-1-1 0,0 1 1,0-1-1,0-1 0,-1 0 1,-1 0-1,0 0 0,0-1 1,0 0-1,-1-2-11,0 1 10,0 0 1,-1 0-1,0-1 0,-1 0 1,-1 0-1,0 0 0,0 0 0,-1 0 1,-1-1-1,0 1 0,-1-1 1,0 1-1,-1 0 0,0-1 1,-1 1-1,-1 0 0,1 0 0,-2 0 1,0 0-1,-3-6-10,0 5 6,0 0 0,-1 1 0,0 0 0,-2 0-1,1 0 1,-10-8-6,15 16-3,0 0-1,0 1 0,0-1 1,-1 1-1,1 0 0,-1 0 1,0 0-1,0 1 0,0 0 1,0 0-1,0 0 0,0 0 0,0 1 1,-1 0-1,1 0 0,-1 0 1,1 1-1,-1 0 0,-3 0 4,-16 8-4</inkml:trace>
  <inkml:trace contextRef="#ctx0" brushRef="#br0" timeOffset="1925.96">2614 70 7994,'-9'-70'8139,"24"112"-5697,17 86-949,7 79-1493,7 138 729,-41-307-682,5 54 35,2 9 13,3 0-1,8 14-94,-22-111 8,0-1 1,1 1-1,-1 0 0,1-1 1,-1 0-1,1 1 0,2 1-8,-4-5 1,0 0 1,0 1-1,0-1 1,0 0-1,0 0 0,0 0 1,0 0-1,0 0 0,0 0 1,0 0-1,0 0 0,0 0 1,0 1-1,0-1 1,0 0-1,0 0 0,0 0 1,1 0-1,-1 0 0,0 0 1,0 0-1,0 0 1,0 0-1,0 0 0,0 0 1,0 0-1,0 0 0,0 0 1,0 0-1,1 0 0,-1 0 1,0 0-1,0 0 1,0 0-1,0 0 0,0 0 1,0 0-1,0 0 0,0 0 1,1 0-1,-1 0 1,0 0-1,0 0 0,0 0 1,0 0-1,0 0 0,0 0 1,0 0-1,0 0 0,0 0 1,0 0-1,1 0 1,-1 0-1,0 0 0,0-1 1,0 1-1,0 0 0,0 0 1,0 0-1,0 0 0,0 0 1,0 0-2,-2-16 85,-7-22-27,-2 1 1,-1 1-1,-2 0 0,-2 0 0,-7-11-58,9 22 6,-1 1-1,-1 0 1,-1 1-1,-1 1 1,-1 1-1,-1 1 1,-14-11-6,27 24-2,-1 1 0,-1 0 0,1 1 0,-1 0 0,0 0 0,-1 1 0,1 0 0,-1 0 0,1 1 0,-1 1 0,-5-1 2,8 2-4,0 0 0,1 1 0,-1 0 0,0 0 0,0 1-1,0 0 1,1 0 0,-1 0 0,0 1 0,1 0 0,-1 1-1,1-1 1,0 1 0,0 0 0,0 1 0,0-1 0,-1 3 4,-2 1-7,1 0 1,0 0-1,1 1 1,0 0-1,0 1 1,1 0-1,0 0 0,0 0 1,1 0-1,1 1 1,-1 0-1,1 0 1,0 5 6,-1 3-5,0 0-1,2 0 1,0 1 0,1-1 0,1 1-1,1 0 1,1 7 5,-1-18 0,1 0 0,0 0 1,0-1-1,1 1 0,0 0 0,0-1 0,1 1 0,0-1 0,0 0 0,1 0 1,-1 0-1,2-1 0,-1 1 0,1-1 0,0 0 0,0 0 0,1 0 0,-1-1 1,1 0-1,0 0 0,1-1 0,5 4 0,-1-3 21,1 0-1,0 0 1,-1-2 0,2 1 0,-1-1 0,0-1-1,12 1-20,-2-2-33,0 0 0,1-2 0,-1 0 0,2-2 33,63-13-38</inkml:trace>
  <inkml:trace contextRef="#ctx0" brushRef="#br0" timeOffset="2648.967">3625 822 6073,'1'-4'410,"0"1"0,1-1 1,-2 0-1,1 0 0,0 1 0,-1-1 0,0 0 0,1 0 0,-2 0 0,1 0 0,0 0 1,-1 1-1,0-1 0,1 0 0,-2 0 0,1 1 0,0-1 0,-1 1 0,0-1 0,1 1 0,-1-1 1,-1 1-1,1 0 0,-2-2-410,-1-1 315,0 0 0,-1 0 1,0 0-1,0 1 0,-1 0 1,0 0-1,1 0 0,-2 1 1,1 0-1,0 1 0,-2-1-315,-8-2 334,0 0 1,0 1-1,-1 1 0,0 1 1,-14-1-335,23 3 45,1 1 0,-1 0-1,0 0 1,1 1 0,-1 1 0,1-1 0,-1 1 0,1 1 0,0-1 0,0 1 0,0 1-1,0 0 1,-1 1-45,-3 2 11,1 1-1,0 1 0,0 0 1,1 1-1,0 0 0,1 0 1,0 1-1,1 0 1,0 1-1,0 0 0,2 0 1,-1 0-1,2 1 0,-1 0 1,2 0-1,0 0 1,-3 14-11,5-11-2,-1-1 0,2 1 0,0 0 1,1 0-1,1 0 0,0 0 1,1 0-1,1 0 0,0-1 1,1 1-1,1-1 0,0 0 0,1 0 1,1-1-1,4 8 2,-4-11 0,0 0 0,0 0 1,1-1-1,1 0 0,-1 0 0,2-1 0,-1 0 1,1-1-1,1 0 0,7 4 0,-10-7 0,0-1 1,1 0-1,-1-1 1,1 0-1,0 0 0,0-1 1,0 0-1,0 0 1,0-1-1,0-1 0,1 1 1,-1-1-1,0-1 1,0 0-1,5-1 0,-1 0 1,0-2 1,0 0-1,0 0 1,-1-1-1,0-1 0,0 0 1,0-1-1,0 0 1,-1-1-1,0 0 0,-1 0 1,0-1-1,0-1 0,2-3-1,-4 4 2,-1 0 0,-1 0-1,1 0 1,-1-1-1,-1 0 1,0 0 0,0 0-1,-1-1 1,0 0-1,-1 1 1,-1-1 0,1-1-1,-2 1 1,1 0-1,-2 0 1,1-1 0,-2-3-2,-4-17 11,-1 1 0,-2 0 0,-1 0 0,-2 0 1,-11-22-12,18 41 4,1 4 0,-1-1 0,1 0 0,-2 1 1,1 0-1,-1 0 0,0 0 0,-3-3-4,6 12 6,4 6-3,7 13 4,18 30-5,3-1 1,1-2-1,2-1 1,3-1-1,21 20-2,-52-60-97,0 0 0,1 0-1,-1 0 1,1-1 0,0 1 0,0-1-1,1-1 1,-1 1 0,1-1 0,-1-1-1,1 1 1,0-1 0,6 1 97,19 2-246</inkml:trace>
  <inkml:trace contextRef="#ctx0" brushRef="#br0" timeOffset="3124.075">4022 776 9562,'0'0'79,"0"0"-1,0-1 1,0 1 0,0 0 0,0 0-1,0 0 1,0 0 0,-1 0 0,1 0-1,0 0 1,0 0 0,0 0-1,0 0 1,0 0 0,0 0 0,0 0-1,-1 0 1,1-1 0,0 1-1,0 0 1,0 0 0,0 0 0,0 0-1,0 0 1,-1 1 0,1-1 0,0 0-1,0 0 1,0 0 0,0 0-1,0 0 1,0 0 0,-1 0 0,1 0-1,0 0 1,0 0 0,0 0-1,0 0 1,0 0 0,0 0 0,0 0-1,0 1 1,-1-1 0,1 0-1,0 0 1,0 0 0,0 0 0,0 0-1,0 0 1,0 0 0,0 1 0,0-1-1,0 0 1,0 0 0,0 0-1,0 0 1,0 0 0,0 0 0,0 1-1,0-1 1,0 0 0,0 0-1,0 0 1,0 0 0,0 0 0,0 0-1,0 1 1,0-1 0,0 0-79,9 14 1972,18 18-687,18 13-183,-21-21-578,0 2 1,18 26-525,-31-37 70,2 4 16,2 0-1,5 5-85,-16-19 6,1 0-1,-1-1 0,1 0 1,0 0-1,1 0 0,-1-1 1,0 0-1,1 0 0,0 0 0,0 0 1,0-1-6,-4-2-47,0 1 0,1-1 0,-1 0 1,1 0-1,-1 0 0,0 0 0,1 0 0,-1-1 1,1 1-1,-1-1 0,0 1 0,1-1 0,-1 0 1,0 0-1,0 0 0,0 0 0,0-1 0,0 1 1,0 0-1,2-2 47,6-5-681,-1-1 1,0 0-1,5-7 681,3-3-1220,32-30-3014,-3-1 1,11-20 4233,-39 44 235,-1 0 0,9-20-235,-16 28 1146,-2-2 0,0 1 0,-1-1 0,1-8-1146,-8 27 83,2-4 346,-1 1-1,1-1 1,-1 0 0,-1 0 0,1 0-1,-1 0 1,0 0 0,0 0-1,0 0 1,-1 0 0,1 0 0,-2-3-429,2 8 38,0 0 0,0-1-1,0 1 1,-1 0 0,1 0 0,0 0 0,0-1 0,0 1 0,0 0 0,0 0 0,-1 0 0,1 0 0,0-1 0,0 1 0,0 0 0,0 0 0,-1 0 0,1 0 0,0 0 0,0 0 0,0 0 0,-1 0 0,1-1 0,0 1 0,0 0 0,-1 0 0,1 0 0,0 0 0,0 0 0,-1 0 0,1 0 0,0 0 0,0 0 0,0 0 0,-1 1-1,1-1 1,0 0 0,0 0 0,-1 0 0,1 0 0,0 0-38,-10 10 749,-7 19-22,-16 44 217,3 2 0,-20 75-944,14-8 662,0 30-662,-94 465 631,129-627-630,-2 5 212,0 0 1,1 1-1,1-1 1,1 7-214,1-11 338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0:52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65 375 9066,'-2'-3'1177,"-12"-15"2311,14 18-3429,0 0 1,0 0-1,-1-1 0,1 1 0,0 0 0,0 0 0,0 0 0,-1-1 0,1 1 1,0 0-1,0 0 0,-1 0 0,1 0 0,0-1 0,0 1 0,-1 0 0,1 0 1,0 0-1,0 0 0,-1 0 0,1 0 0,0 0 0,-1 0 0,1 0 1,0 0-1,0 0 0,-1 0 0,1 0 0,0 0 0,-1 0 0,1 0 0,0 0 1,0 1-1,-1-1 0,1 0 0,0 0 0,0 0 0,-1 0 0,1 0 1,0 1-1,0-1 0,0 0 0,-1 0 0,1 0 0,0 1 0,0-1 0,0 0 1,0 0-1,-1 1 0,1-1 0,0 0 0,0 0 0,0 1 0,0-1 1,0 0-1,0 1 0,0-1 0,0 0 0,0 0 0,0 1 0,0-1 0,0 0 1,0 1-1,0-1-59,-3 28 399,2 0 1,1 0 0,1 0-1,2 0 1,0 0 0,2 0-400,12 67 577,5 42-49,-20-111-469,-1-1 0,-1 1 0,-1-1 0,-2 14-59,1-31 10,1 8 18,-1 0-1,-1 0 1,-1 0-1,0 0 0,-1-1 1,-6 13-28,11-27 2,0-1 0,0 0 0,-1 0 0,1 1 0,0-1-1,0 0 1,0 0 0,0 1 0,-1-1 0,1 0 0,0 0 0,0 0 0,-1 1 0,1-1 0,0 0 0,0 0 0,-1 0 0,1 0-1,0 0 1,-1 1 0,1-1 0,0 0 0,0 0 0,-1 0 0,1 0 0,0 0 0,-1 0 0,1 0 0,0 0 0,-1 0 0,1 0-1,0 0 1,0 0 0,-1 0 0,1-1 0,0 1 0,-1 0 0,1 0 0,0 0 0,0 0 0,-1 0 0,1-1 0,0 1 0,0 0-1,-1 0 1,1 0 0,0-1 0,0 1 0,0 0 0,0 0 0,-1-1 0,1 1 0,0 0 0,0 0 0,0-1 0,0 1 0,0 0-1,0-1 1,0 1 0,-1 0 0,1-1 0,0 1 0,0 0-2,-7-21 54,-4-32-29,3 1 1,2-1-1,3-1 1,2-31-26,4 13 24,3 1 1,3-1 0,7-15-25,-11 62-4,2 0 0,0 0 0,1 0 1,2 1-1,0 1 0,2-1 0,13-19 4,-19 34-2,0 1 1,1-1-1,-1 1 0,2 1 0,-1-1 0,1 1 1,0 0-1,1 1 0,0 0 0,0 0 0,0 1 1,0 0-1,1 1 0,0 0 0,0 1 0,0 0 0,0 0 1,0 1-1,1 0 0,5 0 2,-8 2-3,-1 0-1,0 0 1,0 0-1,0 1 1,0 0 0,1 0-1,5 3 4,-10-3-1,1 0-1,-1 1 1,0-1-1,0 1 1,0 0-1,0 0 1,0 0-1,0 0 1,-1 1-1,1-1 1,-1 1-1,1-1 1,-1 1-1,0 0 0,0 0 1,1 3 1,1 3-2,0 0 1,0 0-1,-1 1 1,-1 0-1,0 0 1,0 0-1,-1 0 1,0 0-1,0 0 1,-1 0-1,-1 0 2,-1 17 1,-1-1-1,-1 0 0,-5 15 0,5-26 2,0-1 1,-1 0-1,-1 0 0,0 0 1,-1-1-1,0 1 0,-1-1 1,0-1-1,-1 0 0,-1 0 1,-10 10-3,11-14 3,-1 1 0,0-2 1,-1 1-1,1-1 0,-1-1 1,-1 0-1,1 0 0,-1-2 0,0 1 1,0-1-1,0-1 0,-1 0 1,0-1-1,-1 0-3,9-1-4,0-1 0,0 0 0,0 0 0,0-1 0,0 0 0,1 1 0,-1-2 0,0 1 0,0 0 0,1-1 0,-1 0 0,1 0 0,-1 0 0,-2-3 4,5 4-44,0-1 0,0 1 0,0-1 0,1 1 0,-1-1 1,0 0-1,1 1 0,-1-1 0,1 0 0,0 0 1,0 0-1,0 0 0,0-1 0,0 1 0,0 0 0,0 0 1,1-1-1,-1 1 0,1 0 0,0-1 0,-1 1 0,1 0 1,0-1-1,1 1 0,-1 0 0,0-1 0,1 1 0,-1 0 1,1-1-1,-1 1 0,2-1 44,12-20-419</inkml:trace>
  <inkml:trace contextRef="#ctx0" brushRef="#br0" timeOffset="635.135">613 608 8010,'-1'-1'155,"1"0"0,-1 0 0,0 0 0,0 0 0,0 0 0,0 1 0,0-1 0,0 0 0,0 1 0,0-1 0,0 1 0,0-1 0,0 1 0,0-1 0,0 1-1,0 0 1,-1 0 0,1 0 0,0-1 0,0 1 0,0 0 0,0 0 0,-1 1 0,1-1 0,0 0 0,0 0 0,0 0 0,0 1 0,0-1 0,-1 1-155,1 0 89,0 0 0,-1 0 0,1 0 0,0 1 0,0-1 0,0 0 0,0 1 0,0-1 1,0 1-1,1-1 0,-1 1 0,0-1 0,1 1 0,-1 0 0,1-1 0,0 1 0,-1 0 0,1-1 0,0 1 0,0 0 0,0 0 0,0 0-89,2 20 463,1 1 1,0-2-1,2 1 0,1 0 1,7 20-464,-5-19 203,-1 1 0,-1-1 1,-1 1-1,1 20-203,-5 62 809,-1-121-617,0-63 709,5-6-901,-3 60 29,1 1 0,1 0-1,1 0 1,1 1 0,9-21-29,-11 35 2,0-1 0,0 1 0,1-1 0,0 1 0,1 1 0,0-1 0,0 1 0,1 0 0,0 0 1,0 1-1,0 0 0,2-1-2,-4 4-5,1-1 0,-1 1 0,1 0 0,-1 1 0,1 0 0,0 0 1,0 0-1,0 0 0,0 1 0,0 0 0,1 0 0,-1 1 0,0 0 0,0 0 1,1 0-1,-1 1 0,0 0 0,5 1 5,0 1 161,1 1 1,-1 0-1,-1 1 1,1 0-1,-1 1 1,1 0-1,-1 1 1,-1 0 0,5 4-162,25 21 908</inkml:trace>
  <inkml:trace contextRef="#ctx0" brushRef="#br0" timeOffset="1050.845">1221 656 7234,'17'-16'1677,"0"0"0,4-9-1677,-21 25 40,1 0 0,-1 0 0,0-1 1,1 1-1,-1 0 0,0 0 1,0-1-1,1 1 0,-1 0 1,0-1-1,0 1 0,0 0 0,0-1 1,1 1-1,-1 0 0,0-1 1,0 1-1,0-1 0,0 1 0,0 0 1,0-1-1,0 1 0,0-1 1,0 1-1,0 0 0,0-1 0,0 1 1,0 0-1,0-1 0,-1 1 1,1-1-1,0 1 0,0 0 0,0-1 1,0 1-1,-1 0 0,1 0 1,0-1-1,0 1 0,-1 0 1,1-1-1,0 1 0,-1 0 0,1 0 1,0 0-1,-1-1 0,1 1 1,0 0-1,-1 0 0,1 0 0,0 0 1,-1-1-1,1 1 0,0 0 1,-1 0-1,1 0 0,-1 0 0,1 0 1,0 0-1,-1 0-40,-24 2 1428,25-2-1362,-10 2 210,1 0-1,1 1 1,-1 0-1,0 1 1,1 0-1,-1 0 1,1 1-1,0 0 1,1 0 0,-1 1-1,1 0 1,-1 2-276,-7 7 182,0 0 0,0 2 0,2 0 1,-9 13-183,18-21 6,0-1 0,0 1 0,0-1 1,1 1-1,0 0 0,1 1 0,0-1 0,1 0 1,0 0-1,0 1 0,1-1 0,0 1 1,0-1-1,1 1 0,1-1 0,-1 0 0,2 0 1,-1 0-1,1 0 0,1 0 0,-1 0 0,1-1 1,1 1-1,1 0-6,-2-2 2,1 1-1,0-2 1,0 1 0,1-1 0,0 0 0,0 0-1,0 0 1,1-1 0,0 0 0,0 0-1,0-1 1,5 3-2,-6-5 0,0 1 0,1-1-1,-1 0 1,1-1 0,0 1 0,0-1 0,-1-1-1,1 1 1,0-1 0,0 0 0,0-1-1,-1 0 1,1 0 0,0 0 0,0-1-1,3-1 1,0-1 3,0 0 0,0 0 0,-1-1 0,0-1 0,0 1 0,0-2-1,-1 1 1,1-1 0,-2 0 0,1-1 0,-1 0 0,0 0 0,-1-1 0,1 1-1,-2-1 1,1-1 0,-2 1 0,5-10-3,-6 10 7,0 0-1,0 0 0,-1 0 1,0 0-1,0 0 1,-1-1-1,-1 1 1,1 0-1,-1-1 1,-1 1-1,0-1 1,0 1-1,-1 0 1,0 0-1,-1 0 1,0 0-1,0 0 1,-1 0-1,0 1 1,0-1-1,-3-1-6,2 1 9,-1 1-1,-1 0 1,0 0-1,0 0 0,0 1 1,-1 1-1,0-1 1,-1 1-1,1 0 0,-1 1 1,0 0-1,0 0 0,-1 1 1,1 1-1,-1-1 1,0 1-1,-8-1-8,15 4-29,1-1 0,-1 1 0,1 0 0,-1 0 0,1 0 0,-1 0 0,1 1 0,-1-1 0,0 1 29,2-1-5,1 0 0,-1 1 0,1-1 0,-1 0 0,0 1 0,1-1 0,-1 1 0,1-1 0,-1 1 0,1-1 0,-1 1 0,1 0 0,0-1 0,-1 1 0,1-1 0,0 1 0,-1 0 0,1-1 0,0 1 5</inkml:trace>
  <inkml:trace contextRef="#ctx0" brushRef="#br0" timeOffset="1579.777">1697 709 8826,'-1'-1'337,"0"1"-1,-1-1 1,1 0 0,0 0 0,0 1 0,-1-1-1,1 1 1,0-1 0,-1 1 0,1 0 0,-1-1-1,1 1 1,0 0 0,-1 0 0,1 0 0,-1 0-1,1 0 1,-1 0-337,1 1 199,0-1 0,-1 1-1,1-1 1,-1 1 0,1 0-1,0-1 1,-1 1 0,1 0-1,0 0 1,0 0 0,0 0-1,-1 0 1,1 0 0,0 1-199,-2 1 116,1 0 0,0 1 0,1-1 0,-1 0 0,1 1 0,-1-1 0,1 1 0,0-1 0,0 1-1,1 0 1,-1-1 0,1 1 0,-1 0 0,1 0-116,4 28 179,0 0 0,2 0 0,2 0 0,1-1 0,1 0 0,3 3-179,3 12 131,-2 0 0,3 23-131,-14-54 22,-1 0 1,0 0 0,-1 0-1,-1 0 1,0 0 0,-2 0-1,1 0 1,-2 0-1,-3 13-22,3-19-35,0 0-1,-1 0 0,0-1 1,0 1-1,-1-1 0,0 0 0,0 0 1,-1-1-1,-1 2 36,-6 5-155</inkml:trace>
  <inkml:trace contextRef="#ctx0" brushRef="#br0" timeOffset="1914.315">1691 853 7178,'-4'-6'551,"1"-1"1,0 0 0,0 0-1,0 0 1,0 0 0,1 0 0,0 0-1,1-1 1,0 1 0,0 0-1,0-1 1,1 1 0,0-1 0,1 1-1,0-3-551,1 1 283,0 0 0,0 0 0,1 1-1,0-1 1,1 1 0,0 0 0,0 0-1,0 0 1,1 0 0,1 1-1,5-6-282,-4 4 38,0 2 0,1-1-1,1 1 1,-1 0 0,1 0-1,0 1 1,1 1-1,-1-1 1,1 1 0,0 1-1,0 0 1,1 0 0,-1 1-1,1 1 1,0 0-1,0 0 1,-1 1 0,1 0-1,0 1 1,0 0-1,1 1-37,-4 0 2,1 0 0,-1 1-1,-1 0 1,1 1-1,0 0 1,0 0-1,-1 0 1,0 1 0,0 0-1,0 1 1,0-1-1,0 1 1,-1 1-1,0-1 1,0 1-1,-1 0 1,0 0 0,0 1-1,0 0 1,2 4-2,-3-3 1,0 0 1,0 1-1,-1 0 1,-1-1-1,1 1 1,-1 0-1,-1 0 1,1 0-1,-2 1 1,1-1-1,-1 0 1,-1 0 0,0 0-1,0 0 1,0 0-1,-2 0 1,1 0-1,-2 3-1,-1 1 10,0 0 0,-1 0 0,0-1 0,-1 0 0,0-1 0,-1 1 0,-1-1 0,1-1 0,-2 0 0,0 0 0,0-1 0,-9 7-10,13-11 5,-1-1 0,0 0 0,0 0 1,0 0-1,0-1 0,0 0 0,-1-1 0,1 1 0,-1-1 0,0-1 0,0 0 0,0 0 0,0 0 0,0-1 1,0 0-1,1-1 0,-1 1 0,0-2 0,0 1 0,0-1 0,1 0 0,-6-3-5,6 3 201,1-1 0,0 0-1,0 0 1,0 0-1,0-1 1,1 0 0,0 0-1,0 0 1,0-1 0,0 1-1,0-1 1,1-1 0,-2-2-201,-2-7 1152</inkml:trace>
  <inkml:trace contextRef="#ctx0" brushRef="#br0" timeOffset="2706.898">2482 737 4969,'48'-78'2705,"-47"76"-2520,0 1 1,0-1 0,0 0-1,-1 0 1,1 1 0,0-1-1,-1 0 1,0 0 0,1 0-1,-1 1 1,0-1 0,0 0-1,0 0 1,0 0 0,-1 0-1,1 0 1,0 1 0,-1-1-1,1 0 1,-1 0 0,0 0 0,1 1-1,-1-1 1,0 0 0,-1 0-186,-1-1 355,1 0 1,-1 0 0,0 0 0,0 0-1,0 1 1,-1 0 0,1-1 0,-1 1-356,3 2 8,-4-4 144,-1 1 1,-1 0-1,1 0 0,0 1 0,-1 0 1,0 0-1,1 0 0,-1 1 1,0 0-1,0 1 0,1-1 1,-1 1-1,0 0 0,0 1 1,0 0-1,0 0 0,1 0 1,-1 1-1,0 0 0,1 0 0,-3 2-152,4-2 9,-1 1-1,1 0 0,0 1 0,0-1 0,0 1 0,1 0 1,-1 0-1,1 0 0,0 1 0,0 0 0,0-1 0,1 1 0,0 1 1,0-1-1,0 0 0,0 1 0,1 0 0,0-1 0,0 1 1,1 0-1,-1 0 0,1 0 0,0 6-8,1 0 5,0 0 0,1 0 0,1 0 0,-1 0 0,2 0 0,0-1 0,0 1 0,1 0 0,1-1 0,0 0 0,0 0 0,1-1 0,0 1 0,1-1 0,0-1 0,1 1 0,0-1 0,0 0 0,1-1 0,0 0 0,1-1 0,-1 1 0,1-2 0,3 2-5,-9-6 4,0-1 0,0 1-1,1 0 1,-1-1 0,1 0 0,0 0 0,-1 0-1,1-1 1,0 0 0,-1 1 0,1-2 0,0 1-1,-1 0 1,1-1 0,0 0 0,3-1-4,-2 0 5,-1-1 1,1 1-1,-1-1 1,0 0-1,0-1 1,0 1-1,0-1 1,0 0-1,-1 0 1,1-1-1,-1 1 1,0-1-6,2-3 8,0 0 0,-1-1 0,0 0 1,0 0-1,-1 0 0,0 0 0,0 0 0,-1-1 0,0 0 1,-1 0-1,0 1 0,-1-1 0,0-1 0,0 1 0,-1-5-8,-3-1 6,0 0 0,-1 0 0,-1 0-1,0 1 1,-1 0 0,-4-6-6,-10-32 276,30 95 65,-8-32-305,0 0 0,0 0 0,1 0 0,1 0 0,0 0 0,0-1 1,4 7-37,7 4 219,1-1-1,0 0 1,1-1 0,1-1 0,1 0 0,11 7-219,16 8 398</inkml:trace>
  <inkml:trace contextRef="#ctx0" brushRef="#br0" timeOffset="3697.388">3404 609 3713,'-3'-10'1587,"0"1"0,-1 0 0,0 0-1,0 0 1,-1 0 0,-2-2-1587,3 7 237,0-1-1,1 1 0,-1 1 1,-1-1-1,1 0 0,-1 1 1,1 0-1,-1 0 0,0 0 0,0 1 1,0 0-1,-2-1-236,-2 0 125,-1 0 0,1 0 0,-1 1 0,0 1 0,0 0 0,0 0-1,0 0 1,0 1 0,0 1 0,0 0 0,0 0 0,1 1 0,-1 0 0,0 1 0,-8 4-125,10-4 20,0 0 0,0 1 0,1 1 0,-1-1 0,1 1 0,0 0 0,0 1 0,1 0 0,0 0 1,0 0-1,0 1 0,1 0 0,0 0 0,0 0 0,0 0 0,1 1 0,1 0 0,-3 7-20,4-8 3,0 1-1,1-1 1,0 1-1,0 0 1,1-1-1,0 1 1,0 0-1,1-1 0,0 1 1,0-1-1,1 1 1,0-1-1,0 1 1,1-1-1,0 0 1,0 0-1,1 0 1,0-1-1,0 1 1,3 3-3,-1-2 5,0 0 0,0-1 1,1 1-1,0-1 1,0-1-1,1 1 1,-1-2-1,2 1 0,-1-1 1,0 0-1,1 0 1,0-1-1,0 0 1,0-1-1,10 2-5,-12-4 4,-1 0 0,1-1 1,0 0-1,0 0 0,-1-1 1,1 0-1,0 0 0,-1-1 0,1 1 1,-1-2-1,0 1 0,1 0 0,-1-1 1,0-1-1,-1 1 0,1-1 1,0 1-1,-1-2 0,0 1 0,0-1 1,0 1-1,-1-2-4,2 0 7,-1 0-1,0 0 1,0-1-1,0 0 1,-1 0 0,0 0-1,-1 0 1,1-1 0,-1 0-1,-1 1 1,0-1 0,0 0-1,0 0 1,-1 0-1,0-1 1,-1 1 0,0-7-7,-3-7 8,-1 0 0,-1 1 0,-1-1 1,-1 1-1,-10-19-8,17 39 0,-1-1 0,1 0 0,-1 1 0,0-1 0,0 1 0,0-1 0,0 1 0,0-1 0,0 1 0,0 0 0,-1-2 0,1 3 0,1 0 0,0 0 0,0 0 0,-1 0 0,1 0 0,0 0 0,0 0 0,0 0 0,-1 0 0,1 0 0,0 0 0,0 0 0,-1 0 0,1 0 0,0 0 0,0 0 0,-1 0 0,1 0 0,0 0 0,0 0-1,-1 0 1,1 1 0,0-1 0,0 0 0,0 0 0,-1 0 0,1 0 0,0 1 0,0-1 0,0 0 0,-1 0 0,1 0 0,0 1 0,0-1 0,0 0 0,0 0 0,0 0 0,0 1 0,0-1 0,0 0 0,-1 0 0,0 4 1,0 1-1,0-1 1,0 0-1,0 0 1,1 0-1,-1 1 1,1 3-1,2 7 7,0-1-1,0 0 1,1 1 0,1-1 0,1 0 0,0-1 0,1 1 0,0-1 0,3 4-7,13 30 14,12 39 18,-3 1 1,12 67-33,-39-140 6,-2-1 0,0 1 0,0-1-1,-2 1 1,1 0 0,-2-1 0,0 1 0,0 0 0,-1-1 0,-1 1 0,-2 4-6,3-11 13,-1 1 0,-1-1 0,1 1 0,-1-1 0,0 0 1,-1 0-1,0-1 0,0 1 0,0-1 0,-1 0 0,0 0 1,0-1-1,0 0 0,-1 0 0,0 0 0,0-1 0,0 0 1,0 0-1,-6 1-13,-6 2 33,-1-1 0,0-1 0,0-1 0,0-1 0,0 0 0,-1-2 1,1 0-1,-1-2 0,1 0 0,0-1 0,-1-1 0,-15-4-33,30 5-2,-1 0-1,1 0 1,0-1-1,0 0 1,0 0-1,1 0 1,-1 0-1,-2-3 3,7 5 80,0 0 0,-1 0 0,1 0 0,0-1 0,0 1 1,-1 0-1,1-1 0,0 1 0,1-1 0,-1 1 0,0-1 0,0 1 0,1-1 0,-1 1 0,0-1 0,1 0 0,0 1 0,-1-1 0,1 0 0,0 0 0,0 1 0,0-1 1,0 0-1,0 1 0,0-1 0,1 0 0,-1 0 0,1 1 0,-1-1 0,1 0 0,-1 1 0,2-2-80,13-22 1027</inkml:trace>
  <inkml:trace contextRef="#ctx0" brushRef="#br0" timeOffset="4553.302">4043 562 6249,'-1'-4'611,"0"1"-1,0 0 0,-1 0 1,1 0-1,-1 1 1,0-1-1,1 0 0,-1 1 1,-1-1-1,1 1 0,-2-2-610,0 0 470,-1 0 0,-1 0 0,1 1 0,-1-1 0,1 1 0,-2 0-470,0 0 197,0 0 0,-1 0 0,0 1 0,1 0 0,-1 0 0,0 1 0,0 0 0,0 0 0,0 1 0,-1 0-197,-1 1 71,-1 1-1,1 0 0,0 1 1,0 0-1,0 1 0,0 0 1,0 1-1,1-1 1,0 2-1,0-1 0,0 1 1,1 1-1,0 0 1,0 0-1,0 0 0,1 1-70,1-1 5,1-1 0,0 1-1,0-1 1,1 1-1,0 1 1,0-1-1,1 1 1,-1-1 0,2 1-1,-1 0 1,1 0-1,0 0 1,1 0-1,0 1 1,0-1-1,1 0 1,0 0 0,0 1-1,1-1 1,2 8-5,-1-7 4,2 0 0,-1 0 0,1 0 0,0-1 0,1 0 0,0 0 0,0 0 0,1 0 0,0-1 0,0 0 0,1 0 0,0-1 0,0 0 0,0 0 0,1 0 0,0-1 0,0 0 0,0-1 0,1 0 0,8 3-4,-10-4 5,0-1-1,0 0 1,1 0-1,-1-1 0,1 0 1,-1 0-1,1-1 1,0 0-1,-1 0 1,1-1-1,-1 0 1,1 0-5,-2-1 4,0 1 1,-1-1 0,1 0-1,-1-1 1,0 1 0,1-1 0,-1 0-1,0-1 1,-1 1 0,1-1-1,-1 0 1,1 0 0,-1 0 0,0-1-1,-1 1 1,2-2-5,2-5 11,0 0 0,-1 0-1,0-1 1,0 1 0,-2-1 0,1-1-1,-2 1 1,1 0 0,-2-1-1,1-7-10,-2 11 4,0 0 0,-1-1-1,0 1 1,-1-1-1,0 1 1,-1 0-1,1-1 1,-2 1 0,1 0-1,-1 0 1,-1 1-1,0-1 1,0 1-1,-3-4-3,7 11 0,0 1-1,0-1 0,-1 1 1,1-1-1,0 1 0,-1-1 1,1 1-1,-1-1 0,1 1 0,-1-1 1,1 1-1,-1-1 0,1 1 1,-1 0-1,1-1 0,-1 1 1,1 0-1,-1-1 0,0 1 0,1 0 1,-6 7-20,3 21-6,5-11 7,0 0 0,2 0 0,0 0-1,1-1 1,1 0 0,0 0 0,1 0-1,0-1 1,2 0 0,0 0 0,4 5 19,-1-4 400,1-1-1,0 0 1,1-1 0,0 0 0,1-1 0,0-1 0,1 0 0,1-1 0,16 7-400,9 3 1348</inkml:trace>
  <inkml:trace contextRef="#ctx0" brushRef="#br0" timeOffset="4891.708">4678 66 5913,'-55'-65'9293,"63"86"-5841,1 36-2720,-2-17-415,-6-32-287,59 320 559,-39-180-399,-4 37-190,-15-146-31,-1-8-122,1-1 0,2 0-1,0 1 1,7 17 153,-4-37-126,4-12-80</inkml:trace>
  <inkml:trace contextRef="#ctx0" brushRef="#br0" timeOffset="5244.378">4458 620 8354,'5'-8'4121,"9"-1"-1969,11 1-367,6-2-425,7 2-656,6-1-184,18 4-288,0-3-104,4 3-40,0 0-88,-13 3-440,-3 1 336</inkml:trace>
  <inkml:trace contextRef="#ctx0" brushRef="#br0" timeOffset="5613.852">5163 496 8274,'-4'-4'4209,"-1"5"-1681,8 6-895,-1 8-305,0 8-600,2 6-64,-4 9-248,1-1-104,6 7-152,-1-5-64,6 7-48,-6-6 8,-5-4-8,6 4 40,-7-15-392,7 0-320,-3-15 920,3-10-496</inkml:trace>
  <inkml:trace contextRef="#ctx0" brushRef="#br0" timeOffset="5614.852">5137 154 11306,'0'-19'4761,"-4"2"-2912,4 7-681,3 2-664,1 4-296,7 6 168,6 7 569,4 5-617</inkml:trace>
  <inkml:trace contextRef="#ctx0" brushRef="#br0" timeOffset="6144.41">5571 603 8306,'23'-18'3411,"20"-20"-3411,-43 38 60,0-1 0,1 1 1,-1 0-1,1-1 0,-1 1 0,0-1 0,1 1 0,-1 0 0,0-1 0,0 1 1,1-1-1,-1 1 0,0-1 0,0 1 0,0-1 0,1 1 0,-1-1 0,0 1 0,0-1 1,0 0-1,0 1 0,0-1 0,0 1 0,0-1 0,0 1 0,0-1 0,-1 1 1,1-1-1,0 0-60,-1 1 91,1-1 1,-1 0 0,0 1 0,0-1 0,1 1-1,-1-1 1,0 1 0,0-1 0,0 1-1,0 0 1,1-1 0,-1 1 0,0 0 0,0 0-1,-1-1-91,-31 0 1776,23 3-1632,0-1 1,0 2 0,0-1-1,1 2 1,-1-1 0,1 1-1,0 1 1,0-1-1,0 1 1,1 1 0,-1 0-1,1 0 1,1 1-1,-1 0 1,1 0 0,1 0-1,-1 1 1,-4 8-145,6-9 1,0 0 0,1 0 0,0 1 0,1-1 0,-1 1-1,2 0 1,-1-1 0,1 1 0,0 1 0,0-1 0,1 0 0,1 0 0,-1 1 0,1-1 0,0 0 0,1 0 0,0 1 0,0-1 0,1 0 0,0 0 0,1 0 0,0 0-1,1 3 0,1-1 6,1-1-1,0 0 1,0-1-1,0 1 0,1-1 1,1-1-1,-1 1 1,1-1-1,0-1 0,1 1 1,0-1-1,0-1 1,0 0-1,0 0 0,1 0 1,0-2-1,0 1 1,0-1-1,2 0-5,-5-1 5,1-1 0,-1 0 1,1 0-1,-1-1 0,1 0 0,0 0 1,-1-1-1,1 0 0,-1 0 0,0 0 1,1-1-1,-1-1 0,0 1 0,0-1 1,0 0-1,0-1 0,-1 1 0,1-1 1,-1-1-1,0 1 0,0-1 0,-1 0 1,1 0-1,-1-1 0,0 0 0,-1 0 0,1-1-5,1 0 7,-1-1 0,-1 1 0,1-1 0,-1-1 0,-1 1 0,0-1 1,0 1-1,0-1 0,-1 0 0,0 0 0,-1 0 0,0 0 0,-1 0 0,1 0 0,-2 0 0,1 0 0,-1 0 0,-1 0 0,0 0 0,0 0 0,-1 0 0,0 1 0,0-1 0,-1 0-7,-1-1 4,0-1 1,-1 1 0,-1 0 0,0 1-1,0-1 1,0 2 0,-1-1 0,-1 1 0,1 0-1,-10-6-4,11 9-22,0 1 0,0 0 1,0 1-1,-1-1 0,1 1 0,-1 1 0,0 0 0,0 0 0,0 0 0,0 1 0,0 0 0,0 1 1,0 0-1,0 0 0,0 0 0,-2 2 22,7-2-111,1 0 1,-1 0-1,0 1 1,1-1 0,-1 1-1,0 0 1,1 0-1,-1 0 1,1 0-1,-1 0 1,1 0 0,0 1-1,-1-1 1,1 1-1,0 0 1,-1 0 110,-4 19-616</inkml:trace>
  <inkml:trace contextRef="#ctx0" brushRef="#br0" timeOffset="6680.995">5921 612 9306,'11'-88'3595,"-13"70"-2147,-4 13-558,6 5-852,-1 0 0,1 0 0,0 0 0,-1 0 0,1 0 0,0 0 0,-1 0 0,1 0 0,0 1-1,0-1 1,-1 0 0,1 0 0,0 0 0,-1 0 0,1 0 0,0 1 0,0-1 0,-1 0 0,1 0-1,0 1 1,0-1 0,-1 0 0,1 0 0,0 1 0,0-1 0,0 0 0,0 0 0,0 1-1,-1-1 1,1 0 0,0 1 0,0-1 0,0 0 0,0 1 0,0-1 0,0 0 0,0 1 0,0-1-38,18 46 1424,-2-6-880,18 51-17,-24-68-472,0 0 1,-2 0-1,-1 0 1,-1 1 0,-1 1-1,2 19-55,-7-33 7,2 12 76,-1-42 99,1-22 211,3 0 0,1 0 1,10-36-394,2-9 50,-14 63-42,0-1-1,1-1-1,1 0 1,6-14-7,-10 34-1,0 1 0,0-1 0,0 0 0,0 0 0,1 1 0,-1-1 1,1 1-1,1 0 0,-1 0 0,0 0 0,1 1 0,0-1 0,0 1 0,0-1 0,0 1 0,0 1 0,1-1 0,0 1 1,4-3-1,-5 5-1,0-1 0,0 1-1,0-1 1,1 1 0,-1 0-1,0 1 1,0-1 0,0 1-1,0 0 1,0 0 0,0 0-1,0 0 1,0 1 0,0 0-1,0-1 1,-1 1 0,1 1-1,-1-1 1,1 0 0,-1 1-1,0 0 1,0 0 0,0 0-1,1 1 3,7 9-9,0-1-1,-1 2 1,-1-1-1,0 1 0,4 9 10,-2 0 4,-2 1-1,0 0 0,2 11-3,-4-9 6,1-1 0,2-1-1,1 2-5,-8-21 12,0 1 0,1-1 0,-1 0 0,1 0 0,0 0 0,0-1 0,0 1 0,1-1-1,0 0 1,0 0 0,0-1 0,2 2-12,3 0 95,-1-1 0,1 0-1,0 0 1,0-1-1,0-1 1,0 1 0,3-1-95,58 6 272</inkml:trace>
  <inkml:trace contextRef="#ctx0" brushRef="#br0" timeOffset="115592.686">9775 682 4697,'82'-45'2260,"-81"44"-2086,1 1 0,-1-1 0,0 0-1,0 1 1,0-1 0,0 0-1,0 0 1,0 0 0,0 0-1,0 0 1,-1 0 0,1 0 0,0 0-1,-1 0 1,1-1-174,0 1 92,-1 1 0,0-1 0,0 1 1,0-1-1,0 1 0,0 0 0,0-1 0,0 1 0,-1-1 0,1 1 1,0-1-1,0 1 0,0 0 0,0-1 0,0 1 0,-1-1 0,1 1 1,0 0-1,0-1 0,-1 1 0,1 0 0,0-1 0,-1 1 0,1 0 1,0-1-1,-1 1-92,-1-1 297,1 0 1,-1 0-1,0 0 1,0 0-1,0 0 1,1 1-1,-1-1 1,0 0-1,0 1 1,-1 0-298,2 0 4,0 0 1,-1 0 0,1 0-1,0 1 1,0-1 0,0 0-1,0 1 1,-1-1-1,1 1 1,0 0 0,0-1-1,0 1 1,0 0 0,0-1-1,0 1 1,0 0-1,1 0 1,-1 0 0,0 0-1,0 0 1,1 0 0,-1 0-1,0 0 1,1 0-1,-1 0 1,1 1 0,0-1-1,-1 1-4,-4 8 2,-21 35-16,25-43 12,0 1-1,0-1 1,1 1-1,-1 0 1,0-1-1,1 1 1,0 0 0,-1 0-1,1-1 1,0 1-1,1 0 1,-1 0-1,0-1 1,1 1-1,0 0 1,-1-1 0,1 1-1,0 0 1,0-1-1,1 1 1,-1-1-1,1 1 3,0 0 1,0 1 0,1-1-1,0 0 1,-1 0 0,1 0 0,0 0-1,1 0 1,-1-1 0,0 1-1,1-1 1,-1 0 0,3 1-1,-3-2 8,0-1 0,0 1 1,0-1-1,1 1 0,-1-1 1,0 0-1,0 0 0,0-1 1,1 1-1,-1-1 0,0 1 1,0-1-1,0 0 0,0 0 0,0 0 1,0-1-1,0 1 0,0-1-8,2 0 15,-1-1 0,1 0-1,-1 1 1,0-2 0,0 1-1,0 0 1,-1-1 0,1 1-1,-1-1 1,0 0 0,1-2-15,-2 4 24,-1-1 1,0 1 0,0 0-1,-1 0 1,1 0 0,0-1 0,-1 1-1,1 0 1,-1-1 0,0 1-1,0 0 1,0-1 0,0 1-1,0-1 1,0 1 0,-1 0 0,1-1-1,-1 1 1,0 0 0,1 0-1,-2-2-24,0 1 77,0-1-1,0 1 1,0 0 0,0 0-1,-1 1 1,1-1-1,-1 0 1,0 1 0,0-1-1,0 1 1,0 0-1,0 0 1,-2-1-77,2 2 32,0-1 1,0 1-1,0-1 0,0 1 1,0 0-1,0 0 0,0 0 1,0 0-1,-1 1 0,1-1 1,0 1-1,0 0 1,-1 0-1,1 0 0,0 1 1,0-1-1,-1 1 0,1-1 1,0 1-1,0 0 0,0 0 1,0 1-1,0-1 1,0 1-1,0-1 0,0 1 1,1 0-1,-1 0 0,1 0 1,-1 0-1,1 1 0,-2 1-32,2 0-5,0 0 0,0 0 0,1 0 0,-1 0 0,1 1 0,0-1 0,0 0 0,0 1 0,1-1-1,-1 1 1,1-1 0,0 1 0,1-1 0,-1 1 0,1-1 0,0 1 0,0-1 0,0 0 0,1 3 5,-1-5 0,0 0 0,0 1 0,0-1 0,0 0 0,0 0 1,1 0-1,-1 0 0,0 0 0,1 0 0,0 0 0,-1-1 1,1 1-1,0-1 0,0 1 0,0-1 0,0 1 0,0-1 1,0 0-1,0 0 0,1 0 0,-1 0 0,0-1 0,1 1 1,-1-1-1,0 1 0,1-1 0,-1 0 0,0 0 0,1 0 1,-1 0-1,1 0 0,-1 0 0,1-1 0,-1 1 0,0-1 1,0 0-1,1 1 0,0-2 10,-1 1 0,1 0 0,0-1 0,-1 0 0,1 0 0,-1 1 0,0-1 0,1-1 1,-1 1-1,0 0 0,0 0 0,-1-1 0,1 1 0,0-1 0,-1 0 0,1 1 0,-1-1 0,0 0 0,0 0 0,0 0 1,-1 0-1,1 0 0,-1 0 0,1-1-10,-1 2 12,1-1 1,-1 1 0,0-1-1,0 1 1,0-1-1,0 1 1,-1-1 0,1 1-1,-1-1 1,1 1-1,-1 0 1,0-1 0,0 1-1,0 0 1,0-1-1,0 1 1,-1 0 0,1 0-1,-1 0 1,1 0 0,-1 0-1,0 0 1,0 1-1,1-1 1,-1 0 0,0 1-1,-1 0 1,1-1-1,0 1 1,-1 0-13,27 21 216,-1 0 0,0 2-216,-13-11 4,-1-1-1,0 1 1,-1 1 0,0-1-1,0 1 1,-1 1-1,-1 0 1,0-1 0,-1 2-1,-1-1 1,3 11-4,-4-9 7,-2 0-1,1 0 1,-2 0-1,0 0 1,-1 0 0,0 0-1,-1 0 1,-2 3-7,-3 44-100,7-41 51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7:14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58 2585,'-25'-31'1549,"24"30"-1301,0 1-1,1-1 1,-1 0 0,0 1-1,0-1 1,0 1 0,0-1-1,0 1 1,0-1 0,0 1-1,0 0 1,0 0-1,0-1 1,0 1 0,0 0-1,0 0 1,0 0 0,-1 0-1,1 0 1,0 0-1,0 0 1,0 1 0,0-1-248,-21 8 3993,19-7-4324,-1 3 369,0-1-1,0 1 0,1 0 1,-1 0-1,1 0 0,0 1 1,0-1-1,1 1 0,-1 0 1,1-1-1,-1 4-37,3-7 20,-1 1 1,1-1-1,0 1 1,0 0-1,0-1 1,0 1-1,0-1 1,1 1-1,-1-1 0,0 1 1,1-1-1,-1 1 1,1-1-1,0 0 1,-1 1-1,1-1-20,0 0 19,-1 0 0,0-1 0,1 1 1,-1 0-1,1-1 0,-1 1 0,1-1 0,0 1 0,-1-1 0,1 1 0,-1-1 0,1 1 0,0-1 0,0 0 0,-1 1 0,1-1 0,0 0 1,0 1-1,-1-1 0,1 0 0,0 0 0,0 0 0,-1 0 0,1 0 0,0 0 0,0 0 0,0 0 0,-1 0 0,1 0 0,0 0 0,0-1 1,0 1-20,-1-2 77,1 1 1,-1-1 0,1 0-1,-1 1 1,0-1 0,1 0-1,-1 0 1,0 1 0,0-1 0,0 0-1,-1 0 1,1 1 0,0-1-1,-1 0 1,0-1-78,23 35 419,-19-29-412,26 30 232,15 23-239,-35-44 36,-1 0-1,-1 1 1,0 0 0,-1 0 0,0 0-1,-1 1 1,3 10-36,-6-17-6,-1 0 0,1 0 0,-1 0-1,-1 0 1,1 0 0,-1 1 0,-1-1 0,1 0 0,-1 0 0,-1 1 6,-1 0-136</inkml:trace>
  <inkml:trace contextRef="#ctx0" brushRef="#br0" timeOffset="1438.341">61 132 3457,'37'-36'1871,"-36"35"-1641,0 1 0,0-1-1,-1 0 1,1 1 0,0-1 0,-1 0 0,1 0 0,0 0 0,-1 1 0,1-1-1,-1 0 1,0 0 0,1 0 0,-1 0 0,0 0 0,1 0 0,-1 0 0,0 0 0,0 0-230,0 0 155,0 1 1,0-1 0,-1 1 0,1 0 0,0-1 0,0 1 0,-1-1-1,1 1 1,0 0 0,-1-1 0,1 1 0,0 0 0,-1 0 0,1-1 0,0 1-1,-1 0 1,1 0 0,-1-1 0,1 1 0,-1 0 0,1 0 0,-1 0 0,1 0-1,0 0 1,-1 0-156,-23-1 1857,21 2-1844,-1 0 1,1 0-1,0 0 0,-1 0 1,1 1-1,0-1 1,0 1-1,0 0 1,0 0-1,0 0 1,1 1-1,-1-1 0,1 1 1,-1-1-1,1 1 1,0 0-14,-4 3 18,5-4-18,-1 0 1,0 0-1,0 0 1,1 0-1,-1 0 0,1 1 1,0-1-1,-1 0 1,1 1-1,0-1 0,0 1 1,1 0-1,-1-1 0,1 1 1,-1 0-1,1-1 1,0 1-1,0 0 0,0-1 1,0 2-1,0-3-1,1 1 0,-1-1 0,0 1 0,1-1 0,-1 0 0,1 1 0,-1-1 0,1 1 0,0-1 0,0 0 0,-1 1 0,1-1 0,0 0 0,0 0 0,0 0 0,0 0 0,1 0 0,-1 0 0,0 0-1,0 0 1,1 0 0,-1-1 0,0 1 0,1 0 0,-1-1 0,1 1 0,-1-1 0,1 0 0,-1 1 0,1-1 1,2 0 12,0 1 0,1-1 0,-1 0-1,0-1 1,1 1 0,-1-1-1,0 0 1,0 0 0,1 0 0,-1-1-1,0 1 1,0-1 0,0 0-1,-1 0 1,1-1 0,0 1 0,-1-1-1,1 0 1,-1 0 0,0 0-1,0 0 1,0 0 0,-1-1 0,1 1-1,-1-1 1,0 1 0,0-1 0,0 0-1,0-1-11,0 1 39,0 0-1,-1-1 0,0 1 1,0 0-1,0 0 1,0-1-1,-1 1 0,1 0 1,-1-1-1,0 1 1,0 0-1,-1-1 1,0 1-1,1 0 0,-1 0 1,-1-1-1,1 1 1,-1 0-1,1 0 0,-1 0 1,0 0-1,-1 1 1,1-1-1,-1 1 0,1-1 1,-1 1-1,0 0 1,0 0-1,-2-1-38,2 2 23,1 1 1,-1 0-1,0 0 0,1 0 1,-1 0-1,0 1 0,0-1 1,0 1-1,1-1 1,-1 1-1,0 0 0,0 0 1,0 0-1,0 1 0,0-1 1,1 1-1,-1 0 0,0-1 1,0 1-1,1 0 0,-1 1 1,0-1-1,1 0 1,0 1-1,-1-1 0,1 1 1,0 0-1,-1 0 0,1 0 1,0 0-1,1 0 0,-1 1 1,0-1-1,1 0 0,-2 3-23,2-4 0,1 0-1,0 0 1,-1 0-1,1 0 1,0 0-1,0 0 1,0 0-1,-1 0 1,1 0-1,0 0 0,0 1 1,1-1-1,-1 0 1,0 0-1,0 0 1,0 0-1,1 0 1,-1 0-1,0 0 0,1 0 1,-1 0-1,1 0 1,0 0-1,-1-1 1,1 1-1,-1 0 1,1 0-1,0 0 1,0-1-1,0 1 0,-1 0 1,1-1-1,0 1 1,0-1-1,0 1 1,3 1 3,0 0 0,0-1-1,0 0 1,0 0 0,0 0 0,0 0-1,0 0 1,3-1-3,6 1 5,0 0 59,0 0 0,0 1 0,8 3-64,-17-4 11,0 0 0,0 0 0,-1 1 1,1 0-1,0 0 0,0 0 0,-1 0 1,1 1-1,-1-1 0,0 1 0,0 0 1,0 0-1,1 1-11,2 4 6,-1-1 0,1 1 0,-2 0 1,1 0-1,-1 1 0,0-1 0,-1 1 0,0 0 0,0 0 1,-1 0-1,0 0 0,-1 1 0,0 0-6,0 7 20,-1 0 0,-1 1 0,-1-1 0,0 0 0,-1 0 0,-4 11-20,3-14-5,-3 20-768,7-34 575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9:38.24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17 628 4169,'-7'-7'1513,"6"6"-1209,0 0 1,0 0-1,1 0 0,-1 0 0,0 0 1,0 0-1,0-1 0,1 1 0,-1 0 1,1 0-1,-1-1 0,1 1 0,-1-1-304,2 1 102,-1 0 0,0 0 0,1 1 0,-1-1 0,1 0-1,-1 0 1,1 0 0,-1 1 0,1-1 0,0 0 0,-1 0 0,1 1-1,0-1 1,0 1 0,-1-1 0,1 1 0,0-1 0,0 1-1,0-1 1,0 1 0,0 0 0,0-1 0,0 1-102,21-8 552,0 1 1,0 1-1,1 0 1,18-1-553,-20 4 168,286-36 658,-127 19-627,854-82 24,5 47-146,-50 64 175,-721-1-114,29-10 14,1-12 1,126-30-153,671-55 223,-534 79 98,325-14-97,-696 21-126,0-7-1,-2-9-97,120-30 3764,-208 41-2256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5:51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171 102 3673,'-3'-17'733,"-5"-16"1048,1 10 2333,6 22-3958,0-1 0,0 0 0,-1 1 0,1-1 0,-1 1 0,1 0 0,-1-1 0,0 1 0,1 0 0,-1 0 0,0 0 0,0 0 0,0 0 0,0 1 0,0-1 0,0 0 0,0 1 0,0-1 0,0 1 0,0 0 0,0 0 0,0 0 0,0 0 0,0 0 0,0 0 0,0 1 0,0-1 0,0 1 0,0-1 0,0 1 0,0 0 0,0-1 0,-1 2-156,-4 5 62,0 1 0,0 0 1,0 0-1,1 0 1,1 1-1,-1-1 0,1 2 1,1-1-1,0 0 1,0 1-1,1 0 0,0 0 1,0 0-1,0 8-62,2-13 2,1 0 1,0 0-1,0 0 0,1 0 0,-1 0 0,1 0 0,0-1 1,0 1-1,0 0 0,1 0 0,0-1 0,0 1 0,0-1 1,0 0-1,1 1 0,0-1 0,0 0 0,2 2-2,3 3 4,0 0 0,0-1 0,0 0 0,1 0 0,0-1 0,1-1 0,6 4-4,-11-7 6,0 0 1,1-1-1,-1 0 0,1 0 1,0-1-1,0 1 1,0-1-1,0 0 0,0-1 1,0 1-1,-1-1 1,1-1-1,0 1 0,0-1 1,0 0-1,0 0 1,0 0-1,0-1 0,-1 0 1,1 0-1,-1-1 1,1 0-1,-1 0 0,0 0 1,0 0-1,0-1 1,-1 1-1,1-1 1,-1-1-1,0 1 0,0-1 1,0 1-1,-1-1 1,0 0-1,0 0 0,0-1 1,0 1-1,-1-1 1,0 1-1,0-1 0,0 0 1,-1 1-1,0-1 1,0 0-1,0-4-6,-1 0 20,1 0 1,-2 1-1,1-1 1,-1 0-1,-1 1 1,1-1-1,-2 1 1,1 0-1,-2 0 0,1 0 1,-1 0-1,0 0 1,-1 1-1,0-1 1,-1 0-21,3 4 30,-1 1 0,1 1 0,-1-1 0,1 0 0,-1 1 0,0 0 0,-1 0 0,1 0 0,0 1 0,-1-1 0,1 1 0,-1 0 0,0 0 0,0 0 1,0 1-1,0 0 0,0 0 0,0 0 0,0 1 0,0-1 0,0 1 0,0 0 0,0 1 0,0-1 0,-1 1 0,1 0 0,0 1 0,-4 1-30,-1 0 19,1 1 0,-1 1 1,1-1-1,0 1 0,0 1 0,1 0 0,-1 0 0,2 1 1,-1 0-1,0 0 0,-1 4-19,4-6 4,1 0 0,0 0 0,0 1 1,1-1-1,0 1 0,0 0 0,0 0 0,0 0 0,1 1 0,0-1 1,0 0-1,1 1 0,0 0 0,0-1 0,1 1 0,-1 0 1,2 4-5,0 2 3,1 1 1,0-1 0,2 0 0,-1 0 0,1 0 0,6 12-4,-8-21 1,0 0 0,1 0 0,-1 0 0,1 0 0,0 0 0,0-1 0,0 1 0,0-1 0,1 0 0,0 0 0,-1 0 0,1 0 0,0-1 0,0 1 0,0-1 0,1 0 0,-1 0 0,0-1 0,1 1 0,-1-1 0,5 0-1,-2 0 3,0 0 1,1-1 0,-1 0 0,1-1 0,-1 0 0,0 0 0,1 0 0,-1-1 0,0 0 0,0 0 0,0-1-1,0 0 1,0-1 0,-1 1 0,0-1 0,1 0 0,-1-1 0,-1 1 0,3-3-4,-2 2 6,0-1-1,-1 0 1,1 0 0,-1-1 0,0 1 0,-1-1 0,0 0-1,0-1 1,0 1 0,-1-1 0,0 1 0,-1-1 0,1 0-1,-2 0 1,1 0 0,-1 0 0,0-4-6,-1 6 4,0 0 1,0 0 0,0-1-1,-1 1 1,0 0-1,0 0 1,-1 0 0,0 0-1,0 0 1,-1-2-5,1 4 3,0 1 0,-1-1 0,1 1 0,-1 0 0,0 0 0,1 0 0,-1 0 0,0 0 0,-1 1 0,1-1 0,0 1 0,-1 0 0,0 0 0,1 0 1,-1 1-1,-1-1-3,0 0 4,1 1-1,0 0 1,-1 0 0,1 0 0,-1 1 0,1 0 0,-1 0 0,0 0 0,1 0 0,-1 1 0,1-1 0,-1 1 0,1 0 0,0 1 0,-1-1 0,-1 2-4,-2 1 11,0 0 0,0 0 0,0 1 0,1 0 0,0 0 0,0 1 1,0 0-1,1 0-11,4-3 1,-1 0 1,2 0-1,-1 0 0,0 0 1,1 1-1,-1-1 1,1 0-1,0 1 1,0-1-1,1 1 0,-1-1 1,1 1-1,-1-1 1,1 1-1,0-1 1,0 1-1,1 0 1,-1-1-1,1 1 0,0-1 1,0 1-1,0-1 1,0 0-1,1 1 1,-1-1-1,2 3-1,-1-3 1,0 1-1,-1 0 1,1-1-1,1 0 1,-1 1 0,0-1-1,1 0 1,0 0-1,0 0 1,0-1 0,0 1-1,0-1 1,0 1 0,0-1-1,1 0 1,-1-1-1,1 1 1,0 0 0,0-1-1,-1 0 1,1 0-1,0 0 1,0 0 0,2-1-1,0 0 4,1-1 0,-1 0 0,1-1 1,-1 0-1,0 0 0,0 0 1,0-1-1,0 0 0,0 0 0,-1 0 1,1-1-1,-1 1 0,0-1 1,0-1-1,0 1 0,-1-1 0,1 0 1,-1 0-1,0 0 0,-1 0 1,1-1-1,-1 0 0,0 1 0,-1-1 1,1 0-1,-1-1 0,0 1 1,-1 0-1,1 0 0,-1-1 0,0 1 1,-1-1-1,0-4-4,0 7 3,0 1 0,0-1 1,-1 1-1,1-1 0,-1 0 0,0 1 0,0-1 0,0 1 1,-1-1-1,1 1 0,-1 0 0,0 0 0,1-1 0,-2 1 1,1 0-1,0 1 0,-1-1 0,1 0 0,-1 1-3,1 0 2,-1 0-1,0 1 0,1-1 1,-1 1-1,0 0 0,0 0 0,0 0 1,0 0-1,0 0 0,0 1 1,0 0-1,-1-1 0,1 1 1,0 0-1,0 0 0,0 1 1,0-1-1,0 1 0,0-1 1,0 1-1,0 0 0,-1 0-1,-1 2 1,0-1 0,0 1 0,0-1 0,0 1 0,0 1 0,1-1 0,-1 1 0,1-1 0,0 1-1,0 1 1,1-1 0,-1 0 0,1 1 0,0 0 0,0 0 0,0 0 0,1 0 0,-1 2-1,0 0 1,1-1 0,-1 1 0,2-1 0,-1 1-1,1 0 1,0 0 0,0-1 0,1 1 0,0 0 0,0 0 0,1 0 0,-1 0 0,2-1 0,-1 1 0,1 0-1,-1-4 1,-1-1-1,1 0 1,0 0-1,0 0 1,0 0 0,0 0-1,1-1 1,-1 1-1,1 0 1,-1 0 0,1-1-1,-1 1 1,1-1-1,0 1 1,0-1 0,-1 0-1,1 0 1,0 0-1,0 0 1,0 0 0,1 0-1,-1 0 1,0-1-1,0 1 1,0-1-1,1 1 1,-1-1 0,0 0-1,0 0 1,1 0-1,-1 0 1,0-1 0,0 1-1,0 0 1,1-1-1,-1 0 1,0 0-1,8-2 4,0 0-1,-1-1 1,0 0 0,0 0 0,0-1-1,0-1 1,3-2-4,-11 7 1,1 0 0,-1 0 0,1 0 0,-1 0 0,1 0 0,-1-1 0,0 1 0,0 0 0,0-1 0,0 1 0,0-1 0,0 1 0,0-1 0,0 1 0,0-1 0,-1 0-1,1 0 1,-1 0-1,0 1 2,0 1 0,0-1 0,0 0-1,0 0 1,0 0 0,-1 0 0,1 0-1,0 1 1,0-1 0,-1 0 0,1 0-1,-1 0 1,1 1 0,-1-1-1,1 0 1,-1 1 0,1-1 0,-1 0-1,0 1 1,1-1 0,-1 1 0,0-1-1,1 1 1,-1-1 0,0 1-2,-2-2 2,0 1 0,1 0 0,-1 0 0,0 0 1,0 1-1,0-1 0,0 1 0,1-1 0,-1 1 0,0 0 1,0 0-1,0 0 0,0 1 0,0-1 0,0 1 0,0-1 1,1 1-1,-1 0 0,0 0 0,0 1-2,1-1 0,0 0-1,0 1 1,0-1 0,0 1-1,0 0 1,1 0 0,-1 0-1,0 0 1,1 0 0,0 0-1,-1 0 1,1 0 0,0 0-1,0 1 1,0-1 0,0 1-1,1-1 1,-1 0-1,1 1 1,-1-1 0,1 1-1,0-1 1,0 2 0,0-4 0,1 1 0,-1-1 0,1 0 0,-1 1 0,1-1 0,-1 0 0,0 1 0,1-1 0,0 0 0,-1 0 0,1 0 0,-1 1 0,1-1 0,-1 0 1,1 0-1,-1 0 0,1 0 0,-1 0 0,1 0 0,0 0 0,-1 0 0,1 0 0,-1 0 0,1 0 0,-1 0 0,1-1 0,0 1 0,17-3 7,-11 0-60,-1-1 1,0 1-1,0-1 0,0 0 1,-1 0-1,1 0 0,-1-1 1,0 0-1,0 0 0,3-5 53,0 1-217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5:52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241 326 2793,'1'-37'819,"1"1"391,-2 6 4589,0 30-4687,-1 6-210,-9 61 302,-4-1 0,-14 38-1204,-51 136 851,49-152-719,-26 68 21,34-90 17,20-65-59,0-8-48,3-14 6,20-52-17,3 2 0,3 0 1,9-11-53,41-110 15,-64 155-15,-2-1 0,-2-1 0,-1 1 0,-1-10 0,2-94 249,-9 161-98,1 1 1,1-1-1,0 0 0,2 1 0,0-1 1,1-1-1,1 1 0,5 11-151,18 41 172,29 52-172,-32-75 54,-3 1 1,-3 1 0,-1 1-1,5 26-54,9 53 184,-32-126-196,0-1 1,0 0-1,0 0 0,0 0 0,1 0 0,-1-1 0,1 1 0,0 0 0,0-1 0,0 1 0,0-1 1,0 0-1,2 2 12,-3-4-30,-1 1 1,0-1-1,0 0 1,0 0-1,1 0 1,-1 0 0,0 1-1,0-1 1,1 0-1,-1 0 1,0 0-1,1 0 1,-1 0-1,0 0 1,0 0 0,1 0-1,-1 0 1,0 0-1,0 0 1,1 0-1,-1 0 1,0 0-1,1 0 1,-1 0-1,0 0 1,0 0 0,1-1-1,-1 1 1,0 0-1,0 0 1,1 0-1,-1 0 1,0 0-1,0-1 1,0 1 0,1 0-1,-1 0 1,0 0-1,0-1 30,5-13-1298,-5-15-947,-5 3 1097</inkml:trace>
  <inkml:trace contextRef="#ctx0" brushRef="#br0" timeOffset="350.582">245 778 3881,'-32'0'2648,"7"1"241,-2 1-480,13 0-553,6-2-344,6 2-480,12-2-199,11-2-297,7 0-40,11-5-152,4 1-112,12 2-120,2-2 248,-3-1 3145,10 3-2545</inkml:trace>
  <inkml:trace contextRef="#ctx0" brushRef="#br0" timeOffset="980.785">790 218 5409,'-3'-9'1221,"-10"-28"2346,12 35-3274,0 0 1,1 1-1,-1-1 1,0 0-1,0 1 1,-1-1-1,1 1 1,0 0-1,0-1 1,-1 1-1,1 0 1,-1 0-1,1 0 0,-1 0 1,0 0-1,1 0 1,-1 0-1,-1 0-293,3 1 37,0 0 0,-1 0-1,1 0 1,0 0 0,-1 0 0,1 0-1,0 0 1,-1 0 0,1 0-1,0 0 1,-1 0 0,1 1 0,0-1-1,0 0 1,-1 0 0,1 0-1,0 0 1,-1 0 0,1 1-1,0-1 1,0 0 0,-1 0 0,1 0-1,0 1 1,0-1 0,0 0-1,-1 1 1,1-1 0,0 0 0,0 0-1,0 1 1,0-1-37,-4 16 396,3 16-227,1-32-166,7 76 198,4 0 0,3 0 0,10 25-201,15 80 265,-32-135-92,-1 0-1,-2 45-172,-3-31-1,0-37 327,-1-20 225,0-8 376,-1-48-461,0 6-269,2 0 0,4-24-197,-3 57 2,0 1-1,1 0 1,0 0-1,1 0 1,1 1-1,0-1 1,0 1 0,1 0-1,1 1 1,0-1-1,1 0-1,-5 8 0,0 0 0,1 1 0,-1-1 0,1 0 0,0 1 0,0 0 0,0 0 0,1 0 0,-1 0 0,0 1 1,1 0-1,0 0 0,0 0 0,-1 0 0,1 1 0,0 0 0,0 0 0,0 0 0,1 1 0,-1-1 0,0 1 0,2 1 0,1 0-1,0 0 1,0 1-1,0 0 0,0 0 1,0 1-1,0 0 0,-1 1 1,0-1-1,0 2 0,0-1 1,0 1-1,0 0 0,3 3 1,-3-1-1,1 0 0,-1 0 1,-1 1-1,1 0 0,-1 0 0,-1 0 0,1 1 0,1 5 1,-4-8 0,-1-1 0,0 1 0,0 0 1,0 0-1,-1 0 0,0 0 0,0 0 0,-1 1 0,0-1 0,0 0 0,0 0 1,-1 0-1,0 0 0,-1 5 0,-1 0 2,0 0 0,-1 0 0,0-1 1,0 1-1,-2-1 0,1 0 0,-1 0 1,-1-1-1,1 0 0,-2 0 0,1 0 0,-1-1 1,-5 4-3,7-7 4,-1 0 0,0 0 1,0-1-1,0 0 0,0 0 1,-1-1-1,0 0 0,0 0 1,0 0-1,0-1 0,0-1 1,0 1-1,0-1 0,-1-1 1,1 1-1,0-2 0,-1 1 1,-5-2-5,9 1 6,0 0 0,0 0 0,0-1 0,0 0 0,1 0 0,-1 0 0,1 0 0,-1-1-6,4 2-30,0 0 0,-1 1-1,1-1 1,0 0 0,0 0 0,0 0-1,0 0 1,0 0 0,0 0 0,0 0 0,0 0-1,0 0 1,0 0 0,1-1 0,-1 1-1,0 0 1,1-1 0,-1 1 0,1 0-1,0-1 1,-1 1 0,1 0 0,0-1 0,0 1-1,0-1 1,0 1 0,0 0 0,0-1-1,0 0 31,11-12-328</inkml:trace>
  <inkml:trace contextRef="#ctx0" brushRef="#br0" timeOffset="1782.922">1716 552 3689,'-13'0'3189,"0"1"0,0 1 0,-12 2-3189,11-2 571,1 1-1,0 0 1,0 1 0,0 1-1,0 0 1,1 0-1,-3 3-570,6-4 105,1 1 0,0 0 1,0 1-1,0 0 0,1 0 0,0 1 0,0 0-105,4-3 19,0-1 1,1 1 0,0 0 0,-1 0-1,1 1 1,0-1 0,1 0-1,-1 1 1,1-1 0,0 1-1,0-1 1,1 1 0,-1-1 0,1 1-1,0 3-19,-1 2 13,1 16 16,1-25-28,-1 0 0,0 0 0,0-1 0,0 1 0,1 0 0,-1 0 0,0-1 0,1 1 0,-1 0 0,1-1 0,-1 1 0,1-1 0,-1 1 0,1 0-1,-1-1 1,1 1 0,0-1 0,-1 1 0,1-1 0,0 0 0,-1 1 0,1-1 0,0 0 0,0 1 0,-1-1 0,1 0 0,0 0 0,0 0 0,0 1-1,27 1 31,-1-1 0,14-2-31,-18 0 12,0 1-1,0 1 1,0 1 0,3 1-12,-24-2 1,0-1-1,1 1 1,-1-1-1,0 1 1,0 0-1,0 0 1,0 0-1,0 0 1,0 0 0,0 0-1,0 1 1,0-1-1,-1 1 1,1-1-1,-1 1 1,1 0 0,-1-1-1,1 1 1,-1 0-1,0 0 1,0 0-1,0 0 1,1 2-1,0 3 4,0 1 0,-1-1 0,0 1-1,0 0 1,-1-1 0,0 4-4,0-6 4,0-1 5,-1 0-1,1 0 1,-1 0 0,0 0-1,-1 0 1,1-1 0,-1 1-1,0 0 1,1-1-1,-2 1 1,1-1 0,0 1-1,-1-1 1,1 0 0,-1 0-1,0 0 1,0-1 0,-3 3-9,-7 5 125,0 0 1,-1-1-1,0 0 0,-2 0-125,-45 18 343,47-22-297,0 0 0,1 1 0,0 1 0,0 0 1,1 1-1,0 0 0,-2 2-46,27-21-35</inkml:trace>
  <inkml:trace contextRef="#ctx0" brushRef="#br0" timeOffset="2480.806">2115 644 2953,'-15'-47'2441,"14"46"-2299,1 0 0,0 0-1,-1 1 1,1-1 0,-1 0-1,1 0 1,0 1 0,-1-1-1,0 0 1,1 1 0,-1-1-1,1 1 1,-1-1-1,0 1 1,1-1 0,-1 1-1,0-1 1,0 1 0,1 0-1,-1-1 1,0 1 0,0 0-1,0 0 1,1 0-1,-1-1 1,0 1 0,0 0-1,0 0 1,0 0 0,1 0-1,-1 0 1,0 1-142,-22 9 2371,18-7-2112,-5 2 21,0 2-1,0-1 1,1 1-1,0 0 1,0 1-1,1 0 1,0 0-1,0 1 0,1 0 1,0 0-1,1 1 1,-1 0-280,4-3 28,-1 0 0,1 1 0,0-1 0,1 1 0,-1-1 0,2 1 0,-1 0-1,1 0 1,0 0 0,1 0 0,0 0 0,0 0 0,0 0 0,1 0 0,1-1 0,-1 1 0,3 7-28,-1-8 6,-1 0-1,1 0 1,0-1-1,0 1 1,1-1 0,0 0-1,0 0 1,1 0-1,0 0 1,0-1-1,0 0 1,0 0 0,1 0-1,0 0-5,-2-2 5,0-1 1,1 0-1,-1 0 0,1 0 1,-1 0-1,1 0 0,-1-1 1,1 0-1,0 0 0,0 0 0,-1-1 1,1 0-1,0 0 0,0 0 1,0 0-1,0-1 0,-1 1 1,1-1-1,0-1 0,-1 1 1,1-1-1,1 0-5,8-5 16,0-1-1,0 0 1,-1-1 0,-1 0 0,1-1 0,-1 0 0,-1-1-1,0-1 1,-1 0 0,0 0 0,0-1 0,-1 0-1,-1 0 1,5-13-16,-10 21 10,-1 0-1,-1 0 0,1 0 1,-1 0-1,1 0 0,-2-1 0,1 1 1,0 0-1,-1 0 0,0-1 1,0 1-1,-1 0 0,0-5-9,0 6 11,-1 1-1,1-1 0,0 0 1,-1 1-1,0-1 0,0 1 1,0-1-1,0 1 0,-1 0 1,1 0-1,-1 0 0,0 0 0,0 0 1,0 1-1,0-1 0,0 1 1,-1 0-1,-1-1-10,-3-1-8,1 1 0,-1 1 0,1-1-1,-1 1 1,0 0 0,0 1 0,0 0 0,0 0 0,0 1 0,0 0-1,0 0 1,0 1 0,0 0 0,0 0 0,0 1 0,-1 1 8,-1-1 262,0 1 1,1 1 0,0 0-1,0 0 1,0 0 0,0 1 0,1 1-1,-1-1 1,1 1 0,1 1-1,-1 0 1,-4 6-263,-3 8 1322</inkml:trace>
  <inkml:trace contextRef="#ctx0" brushRef="#br0" timeOffset="2894.569">2537 645 7634,'-2'-5'595,"-7"-17"900,9 22-1450,0-1 0,0 1 0,0 0 0,0-1 0,-1 1 0,1 0 0,0-1 0,0 1 0,0 0 0,0 0 0,-1-1 0,1 1 0,0 0 0,0-1 0,-1 1 0,1 0 0,0 0 0,0 0 0,-1-1 0,1 1 0,0 0 0,-1 0 0,1 0 0,0 0 0,-1 0 0,1 0 0,0-1 0,-1 1 0,1 0 0,0 0 0,-1 0 0,1 0 0,0 0 0,-1 0 0,1 0 0,-1 1 0,1-1 0,0 0 0,-1 0 0,1 0 0,0 0 0,-1 0 0,1 0 0,0 1 0,0-1 0,-1 0 0,1 0 0,0 1-45,-1 0 96,0 0 0,0 0 1,1 1-1,-1-1 0,1 0 1,-1 0-1,1 1 0,0-1 0,-1 1 1,1-1-1,0 0 0,0 1 1,0-1-1,0 1 0,0-1 0,0 0 1,1 1-1,-1-1 0,0 1-96,10 31 630,-8-27-525,10 32 258,-3-8-170,1-1-1,1 0 0,1-1 1,9 13-193,-12-31 1241,-7-19-394,-7-32-5,3 27-686,0-4-105,2 1 1,0 0-1,1-1 1,1 1 0,0 0-1,2 0 1,0 0-1,0 0 1,2 1 0,0-1-1,1 1 1,0 1-1,2-1 1,-1 1 0,2 1-1,1-1-51,-8 11-4,-1 1 1,1 0-1,0 0 0,0 0 0,0 1 0,0-1 1,1 1-1,-1 0 0,1 0 0,0 0 1,-1 0-1,1 0 0,0 1 0,0 0 0,4-1 4,-2 1-65,1 1-1,-1-1 0,1 2 0,-1-1 0,0 1 1,1 0-1,-1 0 0,0 0 0,0 1 0,1 0 66,31 14-261</inkml:trace>
  <inkml:trace contextRef="#ctx0" brushRef="#br0" timeOffset="3446.154">3093 592 9466,'-14'-36'3723,"6"26"-2396,3 12 292,5-1-1475,0 0 0,-1 1 0,1-1 0,0 0 0,0 1 0,0-1 0,0 1 0,0-1 0,0 0 0,0 1 0,1-1-1,-1 2-143,10 33 238,9 30 194,-4 0 0,2 24-432,-15-68 80,0 0 0,-1 0 0,-1 0 0,-1 0 0,-1 0-1,-1-1 1,-1 1 0,-1-1 0,-3 8-80,7-25 62,-1 0-1,1 0 1,-1 0 0,0 0 0,0 0-1,0-1 1,-3 4-62,5-7 18,0 0 0,0 0 0,-1 1 0,1-1 0,0 0-1,-1 1 1,1-1 0,0 0 0,-1 0 0,1 0 0,0 1 0,-1-1 0,1 0 0,-1 0 0,1 0 0,0 0-1,-1 0 1,1 0 0,-1 0 0,1 0 0,0 0 0,-1 0 0,1 0 0,-1 0 0,1 0 0,0 0 0,-1 0-1,1 0 1,-1 0-18,0-1 32,0 0 0,0 0 1,0 0-1,0 0 0,0 0 0,0 0 0,0 0 0,1-1 0,-1 1 0,0 0 0,1 0 0,-1-1 0,1 1 0,-1-1-32,-4-12 73,1 0 0,0 0 0,1-1 0,1 1 0,0-1-1,1-4-72,-1-21 103,4-32-103,1 26 24,2 0 0,2 1 1,8-23-25,-10 47 3,2 1 1,0-1-1,1 1 0,1 1 1,1-1-1,0 2 1,2-1-1,7-8-3,-13 19 0,1 0 0,1 0 0,0 1 0,0 0 0,0 0-1,7-3 1,-12 8 0,-1 0-1,1 1 0,-1-1 0,1 1 0,0 0 0,0 0 0,0 0 0,-1 0 0,1 0 0,0 1 0,0-1 1,0 1-1,0 0 0,1 0 0,-1 0 0,0 0 0,0 0 0,0 1 0,0-1 0,0 1 0,-1 0 0,1 0 1,0 0-1,3 2 1,4 3-3,0 2 1,-1-1 0,0 1-1,0 0 1,0 1-1,-1 0 1,-1 1 0,1-1-1,-2 2 1,1-1 0,-1 1-1,-1-1 1,4 12 2,-7-17 0,0 0 1,0 0-1,-1 0 1,0 0-1,0 1 1,0-1-1,-1 1 1,1-1-1,-1 0 1,-1 1-1,1-1 1,-1 1-1,0-1 1,0 0-1,0 1 1,-1-1-1,0 0 0,0 0 1,0 0-1,-1 0 1,1-1-1,-1 1 1,0-1-1,-1 1 1,1-1-1,-1 0 1,0 0-1,0-1 1,0 1-1,0-1 1,-3 2-1,-7 4-81,1-1 0,-2-1 0,1 0 0,-1-1 0,0 0 0,0-1 0,-1-1 0,1-1 0,-1 0 1,0-1-1,0 0 0,-1-1 81,3 0-2758,9 5 1165</inkml:trace>
  <inkml:trace contextRef="#ctx0" brushRef="#br0" timeOffset="3979.657">3736 62 3185,'-1'-4'604,"-1"-3"604,-1 1 0,1 0-1,-1 0 1,0 0 0,-2-2-1208,4 7 277,0 0-1,0-1 1,0 1-1,0 0 1,0 0-1,-1-1 1,1 1-1,0 0 1,-1 0-1,1 0 1,-1 1-1,1-1 1,-1 0-1,0 0 1,1 1-1,-1-1 1,0 1-1,1 0 0,-1-1 1,0 1-1,1 0 1,-1 0-1,-1 0-276,2 0 56,0 1 0,0-1 0,-1 1 0,1-1-1,0 1 1,0-1 0,0 1 0,0 0-1,0 0 1,0-1 0,0 1 0,0 0 0,0 0-1,0 0 1,0 0 0,0 0 0,1 0-1,-1 0 1,1 0 0,-1 1 0,0-1 0,1 0-1,0 0 1,-1 0 0,1 1 0,0-1 0,-1 0-1,1 1 1,0-1-56,-1 7 45,0 0 0,0 0 0,1 0 0,0 4-45,5 31 140,2 0-1,1-1 0,3 0 1,13 36-140,-15-50 61,17 53 97,22 75 48,-40-122-116,-1-1 0,-2 1-1,0 27-89,-4-31 10,-2-19-385,1 0 0,1 1 1,0-1-1,0 0 0,1 1 0,1-1 1,2 10 374,1-15-949</inkml:trace>
  <inkml:trace contextRef="#ctx0" brushRef="#br0" timeOffset="4347.052">3653 583 5769,'-23'0'3353,"9"0"-704,13 4-689,-6-2-272,14 1-575,-7-3-257,0-1-328,14-2-48,22-7-208,60-23-80,-38 5-112,-1 0-16,1 0-32,1-1-176,2 14 112</inkml:trace>
  <inkml:trace contextRef="#ctx0" brushRef="#br0" timeOffset="4690.603">4198 376 7682,'0'-1'3920,"0"-1"-1263,-1 2-528,-1 0-977,1 0-360,0 34-456,8 45-96,-2-30-128,2 3-40,0-6-32,-3-3 8,2-7 72,-6-4-16,3-14-464,-1 1-432,8-14 448</inkml:trace>
  <inkml:trace contextRef="#ctx0" brushRef="#br0" timeOffset="4691.603">4110 144 6809,'-23'-22'4297,"-5"3"-16,5-2-1784,8 8-1425,1 3-432,14 6-504,3 3 216,19 6-256,3 5-368,5 12 288</inkml:trace>
  <inkml:trace contextRef="#ctx0" brushRef="#br0" timeOffset="5261.358">4554 510 5657,'81'-61'2907,"-79"60"-2714,-1 0-1,1 0 1,-1 0-1,0-1 0,0 1 1,0 0-1,0-1 1,0 1-1,0-1 0,0 1 1,0-1-1,-1 0-192,1 2 60,-1 0 0,0 0 1,0-1-1,0 1 0,0 0 0,0-1 0,0 1 1,0 0-1,0-1 0,0 1 0,-1 0 0,1-1 0,0 1 1,0 0-1,0 0 0,0-1 0,0 1 0,0 0 0,-1 0 1,1-1-1,0 1 0,0 0 0,0 0 0,-1-1 1,1 1-1,0 0 0,0 0 0,-1 0 0,1 0 0,0-1 1,0 1-1,-1 0 0,1 0-60,-2-1 269,0 1-1,1-1 1,-1 1 0,0 0-1,0 0 1,0 0-1,0 0 1,0 0 0,1 0-1,-1 0 1,0 0-269,-5 2 185,0 0-1,1 1 1,-1 0 0,1-1-1,0 2 1,-1-1 0,2 1 0,-1 0-1,0 0 1,1 1 0,0 0-1,0 0 1,0 0 0,-4 6-185,4-3 38,1 0 1,-1 0-1,1 1 0,1-1 1,-1 1-1,2 0 1,-1 0-1,1 0 1,1 1-1,-1-1 1,1 1-39,0 3 18,-4 71 46,5-77-61,1 1 0,-1-1 1,1 0-1,1 1 0,-1-1 1,1 0-1,0 0 0,1 0 1,2 5-4,-3-9 2,0 0 1,-1 0-1,2-1 1,-1 1-1,0-1 1,1 1 0,-1-1-1,1 0 1,-1 0-1,1 0 1,0 0-1,0 0 1,0-1-1,0 1 1,3 0-3,-1 0 4,1-1 1,1 1-1,-1-1 1,0 0-1,0-1 0,0 0 1,1 0-1,3 0-4,3-2 9,1 0-1,0-1 1,-1 0-1,1-1 1,-1-1 0,0 0-1,7-4-8,-12 5 6,-1 1 0,0-1-1,-1-1 1,1 0 0,-1 0 0,0 0-1,0 0 1,0-1 0,-1 0 0,5-6-6,-8 7 3,1 1 1,-1-1-1,0 1 1,0-1-1,-1 0 1,1 0-1,-1 0 1,0 0 0,0 0-1,-1 0 1,0 0-1,1 0 1,-2 0-1,1 0 1,-1 0-1,1 0 1,-1 0-1,-1-1-3,-1-5 7,-1 0 0,0 1 0,0 0 0,-1 0-1,0 0 1,-1 0 0,0 1 0,-1 0-1,0 0 1,0 1 0,-1 0 0,0 0-1,0 1 1,-7-5-7,9 7 3,0 1-1,-1 0 0,1 0 1,-1 1-1,0 0 1,0 0-1,0 0 1,0 1-1,-1 0 0,1 1 1,0-1-1,-1 2 1,1-1-1,-1 1 1,0 0-1,1 0 0,-1 1 1,1 0-1,-1 0 1,1 1-1,0 0 0,-2 1-2,7-3-81,-1 1 0,1 0 0,0 0 0,-1 0-1,1 0 1,0 0 0,-1 0 0,1 1 0,0-1-1,0 1 1,0-1 0,0 1 0,1 0-1,-1 0 1,0 0 0,1 0 0,-1 0 0,1 0-1,0 0 1,0 1 0,-1-1 0,1 0-1,1 1 1,-1-1 0,0 1 0,1-1 0,-1 1-1,1-1 1,0 1 0,0 0 81,-1 26-818</inkml:trace>
  <inkml:trace contextRef="#ctx0" brushRef="#br0" timeOffset="5743.15">4965 589 7466,'2'-66'2903,"-3"56"-1184,-1 10-680,4 16 1837,14 18-2519,-8-19-279,-2 0 0,1 0 0,-2 1 0,0 0 0,-1 0 0,0 0 0,0 13-78,-4 14 170,-1-34-116,1 1 0,0 0 0,0-1 0,1 1 0,0-1 0,1 3-54,-2-12 4,0-1-1,0 1 1,0 0 0,0 0 0,0 0-1,0 0 1,0 0 0,0 0 0,1-1 0,-1 1-1,0 0 1,0 0 0,0 0 0,0 0 0,0 0-1,0 0 1,0 0 0,0 0 0,0-1-1,0 1 1,0 0 0,0 0 0,1 0 0,-1 0-1,0 0 1,0 0 0,0 0 0,0 0 0,0 0-1,0 0 1,0 0 0,1 0 0,-1 0-1,0 0 1,0 0 0,0 0 0,0 0 0,0 0-1,0 0 1,1 0 0,-1 0 0,0 0 0,0 0-1,0 0 1,0 0 0,0 0 0,0 0-1,0 0 1,1 0 0,-1 0 0,0 0 0,0 0-1,0 0 1,0 0 0,0 1 0,0-1 0,0 0-1,0 0 1,0 0 0,0 0 0,1 0 0,-1 0-4,4-12 153,-4 11-129,19-71 921,8-62-945,6-27 91,-32 157-90,16-49 9,-16 50-10,0 1 0,1-1 0,-1 0 0,1 0 0,-1 1 1,1-1-1,0 1 0,0-1 0,0 1 0,1 0 0,-1 0 0,1 0 0,-1 0 0,1 0 0,1 0 0,-3 1 0,0 1 0,-1 0 1,1 0-1,0-1 0,0 1 0,0 0 0,0 0 0,0 0 1,0 0-1,0 0 0,-1 0 0,1 0 0,0 0 0,0 0 1,0 1-1,0-1 0,0 0 0,0 1 0,-1-1 1,1 0-1,0 1 0,0-1 0,0 1 0,-1-1 0,3 2 2,-1 0-1,0 0 0,0 0 1,-1 0-1,1 1 0,0-1 1,-1 0-1,2 3-1,3 7 10,-1 1-1,0-1 1,1 7-10,-4-11 5,10 27 22,-2 1-41,3 0 0,1-1 1,2 0-1,3 3 14,-12-27 39,-1-1-1,2 0 1,0 0-1,0 0 1,1-1-1,0 0 1,0-1-1,1 0 1,0 0-1,0-1 1,1 0-1,0-1 1,1 0-1,5 1-38,-3-2 92,0 0 1,1-1-1,0-1 0,0-1 0,-1 0 1,10 0-93,11-2-1005,-1 0 0,10-4 1005,31-4-968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0:38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18 4577,'-17'-11'1336,"24"4"-1200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0:57.08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1 760 3321,'2'-1'293,"1"0"0,-1 0 0,1 0 0,-1-1 0,1 1 0,-1-1 0,0 1 0,0-1 0,1 0-293,-3 1 336,1-1-1,0 1 1,0 0 0,-1 0 0,1 0 0,-1-1 0,1 1 0,-1 0-1,0-1 1,1 1 0,-1-1 0,0 1 0,0 0 0,0-1 0,0 1-1,0-1 1,0 1 0,0 0 0,-1-1 0,1 1 0,0-1-336,-4-2 4033,3 4-3998,1 0 0,0 0 0,-1 1 0,1-1 0,0 0-1,0 0 1,-1 0 0,1 0 0,0 0 0,-1 0 0,1 0 0,0 1 0,0-1 0,-1 0 0,1 0 0,0 0 0,0 0-1,0 1 1,-1-1 0,1 0 0,0 0 0,0 1 0,0-1 0,0 0 0,-1 0 0,1 1 0,0-1 0,0 0 0,0 1-1,0-1 1,0 0 0,0 1 0,0-1 0,0 0 0,0 0 0,0 1 0,0-1-35,-1 14 101,1-1 0,1 0 0,0 1 0,0-1 0,4 10-101,19 72 412,-8-35-281,-8-24-63,-5-19-3,0-1 1,2 0-1,-1 0 1,2-1-1,3 7-65,-8-21 20,-1 0 1,1 0 0,0 0-1,-1 0 1,1 0-1,0 0 1,-1 0-1,1 0 1,0 0-1,0-1 1,0 1-1,0 0 1,0-1-1,0 1 1,0 0 0,0-1-1,0 1 1,0-1-1,0 0 1,0 1-1,0-1 1,1 0-1,-1 0 1,0 1-1,0-1 1,0 0-1,0 0 1,1 0 0,-1-1-1,0 1 1,0 0-1,0 0 1,0-1-1,0 1 1,1 0-1,-1-1 1,1 0-21,4-2 89,0-1 0,1 0 0,-1 0 1,-1-1-1,1 0 0,1-1-89,42-42 411,-2-2 1,27-38-412,79-118 221,-93 122-144,-9 12-5,32-42 290,30-27-362,-88 115 37,1 2 1,1 0-1,2 1-37,3-2 55,22-25-55,-43 38 12,-1-1 0,0 0 1,-1-1-1,6-12-12,0 0 112,-10 21 52,-5 5-150,0 0 0,0 0-1,0 0 1,0-1-1,0 1 1,0 0-1,0 0 1,1 0-1,-1 0 1,0 0-1,0 0 1,0 0-1,0 0 1,0 0-1,0 0 1,0 0-1,0 0 1,0 0-1,1 1 1,-1-1-1,0 0 1,0 0-1,0 0 1,0 0-1,0 0 1,0 0-1,0 0 1,0 0-1,0 0 1,0 0-1,0 0 1,1 0-1,-1 0 1,0 0-1,0 0 1,0 0-1,0 1 1,0-1-1,0 0 1,0 0-1,0 0 1,0 0-1,0 0 1,0 0-1,0 0 1,0 0-1,0 0 1,0 1-1,0-1 1,0 0-1,0 0 1,0 0-1,0 0 1,0 0-1,0 0 1,0 0-1,0 0 1,0 0-1,0 1 1,0-1-14,-1 17 409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4:31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81 2833,'39'-42'3594,"-32"28"-478,-7 14-3029,0 0 0,0 0 0,0-1-1,0 1 1,0 0 0,0 0-1,-1-1 1,1 1 0,0 0 0,0 0-1,0 0 1,-1 0 0,1-1 0,0 1-1,0 0 1,0 0 0,-1 0-1,1 0 1,0 0 0,0 0 0,-1-1-1,1 1 1,0 0 0,0 0-1,-1 0 1,1 0 0,0 0 0,0 0-1,-1 0 1,1 0 0,0 0-87,-17 3 1504,14-3-1480,1 1-1,0 0 0,-1 0 0,1 1 1,0-1-1,0 0 0,0 1 0,0 0 1,0-1-1,0 1 0,0 0 1,0 0-1,1 0 0,-1 0 0,1 0 1,-1 0-1,1 1 0,0 0-23,-1-1 4,-24 36 16,25-37-19,0 1 0,1-1-1,-1 0 1,0 1 0,1-1 0,-1 1-1,1-1 1,0 1 0,-1 0 0,1-1-1,0 1 1,0-1 0,0 1 0,0 0-1,0-1 1,0 1 0,1-1 0,-1 1-1,1-1 1,-1 1 0,1-1 0,-1 1-1,1-1 1,0 1 0,-1-1 0,1 0-1,0 1 1,0-1 0,0 0 0,0 0-1,1 0 1,-1 0 0,0 0 0,0 1-1,3 0 3,0 1 0,0 0 0,0-1 1,0 0-1,0 0 0,0 0 0,1 0 0,-1-1 1,3 1-4,-2-1 6,-1-1 1,1 0-1,-1 0 0,1-1 1,-1 1-1,1-1 0,-1 0 1,1 0-1,-1-1 1,0 1-1,0-1 0,0 0 1,0 0-1,0 0 1,0 0-1,0-1 0,0 0 1,-1 0-1,0 0 1,1 0-1,-1 0 0,0-2-6,1 2 18,-1-1-1,0 0 0,0 0 0,0 0 1,0-1-1,-1 1 0,1-1 0,-1 1 1,0-1-1,-1 0 0,1 0 0,-1 0 0,0 0 1,0 0-1,-1 0 0,0 0 0,1 0 1,-2 0-1,1 0 0,0 0-17,-1 3 32,0 0 0,0 1 1,1-1-1,-1 1 0,0-1 0,0 1 0,0-1 0,-1 1 0,1 0 0,0 0 1,0-1-1,-1 1 0,1 0 0,-1 0 0,1 0 0,-1 0 0,1 1 0,-1-1 1,0 0-1,1 1 0,-1-1 0,0 1 0,1-1 0,-1 1 0,-1 0-32,-7-2 190,0 1-1,0 0 0,-9 1-189,18 0 20,-2 0-6,-1 1-1,1-1 1,-1 1-1,1-1 0,0 1 1,-1 0-1,1 1 1,0-1-1,0 0 1,0 1-1,0 0 1,0 0-1,0 0 1,0 0-1,0 0 1,1 0-1,-1 1 1,1-1-1,0 1 1,0 0-1,0 0 1,0 0-1,0 0 1,0 0-1,1 0 0,0 0 1,-1 0-1,1 1 1,1-1-1,-1 1 1,0-1-1,1 0 1,-1 1-1,1-1 1,0 1-1,0-1 1,1 1-1,-1-1 1,1 1-1,0-1 1,0 1-1,0-1 1,0 0-1,0 0 0,1 1 1,-1-1-1,1 0 1,1 1-14,-1-1 1,-1-1 0,1 0 0,0 1 0,0-1 0,1 0 0,-1 0 0,0 0 0,1-1 0,-1 1 0,1-1 0,-1 1 0,1-1 0,0 0 0,-1 0 0,1 0 0,0 0 0,0 0 0,0-1 0,0 1 0,0-1 0,0 0 0,0 0 0,0 0 0,0 0 0,0 0-1,1-1 3,-1 0 1,1 0-1,-1 0 1,1-1-1,-1 1 0,1-1 1,-1 0-1,0 0 1,0 0-1,0 0 1,0 0-1,0-1 0,-1 1 1,1-1-1,-1 0 1,1 0-1,-1 0 0,0 0 1,0 0-1,0-1-3,-1 2 3,1-1 1,-1 0-1,0 1 0,0-1 0,0 0 0,-1 0 0,1 1 0,0-1 1,-1 0-1,0 0 0,0 0 0,0 0 0,0 0 0,0 1 0,-1-1 1,1 0-1,-1 0 0,0 0 0,1 0 0,-1 1 0,-1-1 0,1 0 1,0 1-1,-2-2-3,2 2 1,-1 1 0,1-1 0,-1 1 0,1-1 0,-1 1 1,0 0-1,1 0 0,-1-1 0,0 1 0,0 1 0,0-1 0,0 0 1,0 0-1,0 1 0,0-1 0,0 1 0,0 0 0,0-1 1,0 1-1,0 0 0,-1 0 0,1 1 0,0-1 0,0 0 0,0 1 1,0-1-1,0 1 0,0-1 0,0 1 0,0 0 0,0 0 1,0 0-1,-1 1-1,-2 1 0,-1 0 1,1 0-1,-1 1 1,1 0-1,0 0 1,0 0 0,1 1-1,-1-1 1,1 1-1,0 0 1,0 1-1,-2 4 0,6-10 0,0 1-1,0-1 1,0 0 0,1 0-1,-1 1 1,0-1-1,1 0 1,-1 0 0,0 0-1,0 1 1,1-1-1,-1 0 1,0 0 0,1 0-1,-1 0 1,0 0-1,1 0 1,-1 0 0,0 0-1,1 1 1,-1-1-1,0 0 1,1-1 0,-1 1-1,0 0 1,1 0-1,-1 0 1,0 0 0,1 0-1,-1 0 1,0 0-1,1 0 1,-1-1 0,0 1-1,0 0 1,1 0-1,-1 0 1,0-1 0,0 1-1,1 0 1,16-8 8,24-26 26,-38 35-35,-1-1 0,1 1 0,-1 0 0,0 0 0,1 0 0,-1 0 0,0 0 0,0 0 0,0 1 0,1-1 0,-1 1 0,0-1 1,51 57 38,-50-55-20,0 1-1,0 0 1,0 1-1,0-1 1,-1 0-1,0 1 1,0 0 0,0-1-1,0 1 1,-1 0-1,0 0 1,0 0-1,0 0 1,0 0-1,-1 0 1,0 4-18,-1 6 62,-1-1 0,0 1 0,-1-1 0,-3 10-62,6-22 2,-5 17 28,0 0 0,-2 0-1,0-1 1,-1 0 0,0 0-1,-2-1 1,-10 15-30,16-27-39,1 0 0,0 0 0,0 0 0,0 0 0,1 0 0,0 0 0,-2 5 39,2 10-124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4:35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55 157 5529,'0'-1'313,"-1"0"1,0 0-1,0-1 0,-1 1 1,1 0-1,0 0 0,0 0 1,0 0-1,-1 0 0,1 1 0,0-1 1,-1 0-1,1 1 0,-1-1 1,1 1-1,-1-1 0,1 1 1,-1 0-1,1-1 0,-1 1 0,1 0 1,-1 0-1,0 0 0,1 0 1,-2 1-314,2-1 103,0 1 0,0 0 0,0 0 0,-1-1 0,1 1 0,0 0 0,0 0 0,0 0 0,0 1 0,0-1 0,1 0 0,-1 0 1,0 0-1,0 1 0,1-1 0,-1 0 0,1 1 0,-1-1 0,1 0 0,0 1 0,-1-1 0,1 1 0,0-1 0,0 1 0,0-1 0,0 0 0,0 1 0,0 0-103,3 41 447,2-1 0,1 1-1,10 31-446,-1-1 219,-4-18-50,2 11 186,-2 1 0,-3 0 0,-3 22-355,-4-87 20,-1 1 0,0 0 1,0 0-1,0 0 0,-1-1 0,1 1 0,-1 0 1,0-1-1,1 1 0,-1 0 0,0-1 0,0 1 0,-1-1 1,1 0-1,-1 1-20,2-3 18,-1 0 1,1-1 0,0 1-1,-1 0 1,1 0-1,0-1 1,-1 1 0,1 0-1,0-1 1,-1 1-1,1 0 1,0-1 0,0 1-1,-1 0 1,1-1-1,0 1 1,0-1 0,0 1-1,0-1 1,0 1 0,-1 0-1,1-1 1,0 1-1,0-1 1,0 1 0,0-1-1,0 1 1,0-1-1,1 1-18,-3-16 198,-2-29 60,3 28-232,0 0 0,0 0 1,2-1-1,2-13-26,0 9 5,2 1 0,0 0 1,2 0-1,0 0 0,2 1 0,0 0 0,5-8-5,-10 22-1,0-1-1,1 1 1,-1 0-1,1 1 0,1-1 1,-1 1-1,1 0 1,-1 1-1,1-1 1,6-2 1,-7 4-1,-1 1 0,1 0 1,0 1-1,-1-1 0,1 1 1,0 0-1,0 0 0,0 1 1,0 0-1,0-1 0,0 1 1,0 1-1,0-1 0,0 1 1,0 0-1,-1 0 0,2 1 1,2 1 0,-1-1 0,0 2 0,0-1 0,0 1 0,-1 0 0,0 1 0,1-1 0,-1 1 0,-1 0 0,1 1 0,-1 0 0,0-1-1,0 2 1,-1-1 0,0 0 0,0 1 0,0 0 0,-1 0 0,0 0 0,1 4 0,1 4 3,0 0 0,-1 1-1,-1-1 1,-1 1 0,0-1 0,-1 1 0,0 0 0,-1-1-1,-3 13-2,2-21 3,0 0 0,-1 0 0,0 0 0,0-1 0,-1 1 0,0 0 0,0-1 0,0 1 0,-1-1 0,0 0 0,0-1 0,-1 1 0,0-1-1,0 1 1,0-1 0,0-1 0,-1 1 0,0-1 0,0 0 0,0 0 0,0-1 0,-1 0 0,-5 2-3,3-1 6,-1-1-1,0 0 1,0 0 0,0-1 0,0-1 0,0 1-1,0-2 1,0 1 0,-1-2 0,1 1-1,0-1 1,0-1 0,0 0 0,0 0 0,0-1-1,-7-3-5,14 4-7,-1 1 0,1-1 0,0 0 0,0-1-1,0 1 1,0-1 0,0 1 0,0-1 0,1 0-1,-1 0 1,-1-3 7,4 5 0,-1 0-1,0 0 1,1 0-1,-1 0 1,1 0-1,-1 0 1,1 0 0,-1 0-1,1-1 1,0 1-1,0 0 1,-1 0-1,1 0 1,0-1-1,0 1 1,0 0-1,0 0 1,1 0 0,-1-1-1,0 1 1,0 0-1,1 0 1,-1 0-1,1 0 1,-1-1-1,1 1 1,-1 0-1,1 0 1,0 0 0,0 0-1,-1 0 1,1 1-1,0-1 1,0 0-1,0 0 1,0 0-1,0 1 1,0-1 0,0 1-1,1-1 1,33-12 25</inkml:trace>
  <inkml:trace contextRef="#ctx0" brushRef="#br0" timeOffset="732.565">831 467 4409,'25'-55'2367,"-25"54"-2233,1 0 1,-1 0-1,0 1 0,1-1 1,-1 0-1,0 0 0,0 0 1,0 0-1,0 0 0,0 1 1,0-1-1,0 0 0,0 0 1,0 0-1,0 0 0,0 0 1,0 0-1,-1 0 0,1 1 1,0-1-1,-1 0 0,1 0 1,-1 0-1,1 1 0,-1-1 1,1 0-1,-1 1 0,1-1 1,-1 0-1,0 1 0,1-1 1,-1 0-135,-22-6 2399,21 6-2337,-2 1 83,0-1 0,0 1 0,0 0 0,0 0 0,0 1 0,0-1 0,0 1 0,0-1 0,1 1 0,-1 1 0,0-1 0,0 0 0,1 1 0,-3 1-145,0 0 113,0 1 1,0 0-1,1 1 1,-1 0 0,1-1-1,0 2 1,0-1-1,1 1-113,-7 8 88,1 1 0,1 0 0,1 1-1,0 0 1,1 0 0,-2 7-88,5-12 17,1 0 1,0 1-1,1 0 0,0-1 1,1 1-1,0 0 1,1 0-1,0 0 0,1 0 1,0 0-1,1-1 1,1 2-18,-2-6 7,1-1 1,0 0 0,0 0-1,1 0 1,0 0 0,0 0-1,0 0 1,0-1 0,1 0-1,0 1 1,1-1 0,-1-1 0,1 1-1,-1-1 1,2 0 0,-1 0-1,0 0 1,1 0 0,-1-1-1,1 0 1,0-1 0,0 1-1,1-1-7,2 0 11,0 0 1,1 0-1,-1-1 0,1-1 0,0 0 0,-1 0 0,1-1 0,-1 0 0,1 0 0,-1-1 0,0-1 0,7-2-11,-6 2 13,-1 0 0,1-1 0,-1 0-1,0-1 1,0 0 0,0-1 0,-1 0-1,0 0 1,0 0 0,-1-1 0,7-7-13,-9 6 12,0 1 0,-1-1 0,0-1 0,0 1 0,-1-1 1,0 1-1,0-1 0,-1 0 0,0 0 0,0 0 0,-1 0 0,-1 0 0,1 0 1,-2-1-1,1 1 0,-1 0 0,0 0 0,-1-2-12,0 0 11,-1 0 0,0 0 0,0 1 0,-1-1 0,-1 1 1,1-1-1,-2 1 0,1 0 0,-1 1 0,-1 0 0,0 0 0,0 0 0,-1 1 0,-4-4-11,3 5 12,0 1-1,0 0 0,0 1 1,-1 0-1,1 0 0,-1 1 1,-8-2-12,11 4-6,0 0 1,0 0-1,-1 1 0,1 0 1,0 0-1,-1 1 1,1 0-1,-1 0 1,1 1-1,0 0 1,-2 0 5,7 0 88,1-1 0,-1 1 1,1-1-1,-1 1 0,1-1 0,0 1 1,0 0-1,-1 0 0,1 0 0,0-1 1,0 1-1,0 0 0,0 1 0,0-1 1,0 0-1,0 0 0,0 0 0,0 1 1,0-1-1,1 0 0,-1 1 0,1-1 1,-1 0-1,1 1 0,-1-1 0,1 1 1,0-1-1,0 1 0,0 0-88,1 21 1138</inkml:trace>
  <inkml:trace contextRef="#ctx0" brushRef="#br0" timeOffset="1332.999">1187 399 5065,'-2'-9'1573,"-3"-17"2422,5 25-3801,0 1 0,-1-1 1,1 0-1,0 1 0,-1-1 0,1 0 1,0 1-1,-1-1 0,1 1 1,-1-1-1,1 0 0,-1 1 0,1-1 1,-1 1-1,1-1 0,-1 1 1,0 0-1,1-1 0,-1 1 0,0 0 1,1-1-1,-1 1 0,0 0 1,1 0-1,-1 0 0,0-1 0,0 1 1,0 0-195,0 4 525,-3 78 156,2-26-499,1-31-150,1 0 0,1 0 0,1 0-1,2 0 1,0 0 0,2 3-32,-3-18 7,-1-1 0,2 0 0,-1 0 0,1 0 0,0-1 0,1 1 0,0-1 0,0 0 1,1 0-1,0-1 0,1 0 0,-1 0 0,1 0 0,0-1 0,1 0 0,0 0 0,5 2-7,-9-6 7,0 0 0,0-1 0,0 0 1,0 0-1,1 0 0,-1 0 0,0-1 0,0 0 0,1 1 1,-1-2-1,0 1 0,0 0 0,1-1 0,-1 0 1,0 0-1,0 0 0,0 0 0,0-1 0,0 0 1,0 0-1,-1 0 0,1 0 0,0 0 0,2-3-7,4-3 20,0 0-1,-1 0 0,0-1 0,0 0 1,-1-1-1,0 1 0,-1-2 1,0 1-20,1-3 14,-2-1 0,1 0 0,-2 0 0,0-1 0,0 1 0,-1-1 0,-1-2-14,5-34 67,0-24-67,-2 17 28,-1 17-6,-3 15 51,2-1 0,4-13-73,-8 39 4,0 0 0,0 1 0,0-1 1,0 0-1,0 0 0,1 1 0,-1-1 0,0 0 0,0 1 0,1-1 1,-1 0-1,0 1 0,1-1 0,-1 1 0,1-1 0,-1 0 0,1 1 1,-1-1-1,1 1 0,0-1-4,4 10 54,1 25-22,-4 23-87,-1-17 140,2 0-1,2 0 1,5 21-85,-7-50-72,0 1 1,0-1-1,1 1 0,1-1 0,0-1 0,1 1 0,0-1 1,0 0-1,1 0 0,0 0 0,1-1 0,0-1 0,1 1 0,1 0 72,14 11-780,0-3 254</inkml:trace>
  <inkml:trace contextRef="#ctx0" brushRef="#br0" timeOffset="1766.658">1813 512 7194,'0'-84'2635,"-5"65"-1727,5 19-882,0 1-1,0-1 1,0 0-1,0 0 1,0 0 0,0 0-1,0 0 1,0 0-1,0 0 1,0 0 0,0 0-1,0 0 1,0 0 0,0 0-1,-1 0 1,1 0-1,0 0 1,0 0 0,0 0-1,0 0 1,0 0-1,0 1 1,0-1 0,0 0-1,0 0 1,0 0 0,0 0-1,0 0 1,0 0-1,0 0 1,0 0 0,0 0-1,-1 0 1,1 0-1,0 0 1,0 0 0,0 0-1,0 0 1,0 0 0,0 0-1,0 0 1,0-1-1,0 1 1,0 0 0,0 0-1,0 0 1,0 0 0,0 0-1,0 0 1,0 0-1,-1 0 1,1 0 0,0 0-26,25 80 2803,-15-53-2521,-1 1 1,-2 0-1,0 0 1,-2 1-1,0 21-282,4-5 284,1-105 564,-11 34-701,-1 0-1,-2 0 0,0 0 1,-3-3-147,-9-64 230,15 81-184,0 0 0,1 0 1,0 0-1,1 0 0,0 0 0,3-8-46,-3 17 1,0 0 1,0 0 0,0 0 0,0 1-1,1-1 1,-1 0 0,1 0 0,0 1-1,-1-1 1,1 1 0,1 0 0,-1-1 0,0 1-1,0 0 1,1 0 0,-1 1 0,1-1-1,0 0 1,0 1 0,-1 0 0,1-1-1,0 1 1,0 0 0,0 1 0,0-1-1,0 0 1,0 1 0,0 0 0,1-1 0,-1 1-1,2 1-1,5-1-3,-1 1 1,1 0-1,0 0 0,-1 1 0,0 0 0,1 1 1,-1 0-1,0 1 0,7 3 3,-7-1 1,1-1 0,-1 1 0,0 1 0,-1 0 0,1 0 0,-1 0-1,-1 1 1,1 0 0,-1 1 0,-1 0 0,0 0 0,0 0 0,-1 1 0,0 0 0,0 0 0,-1 0 0,-1 0 0,0 1-1,3 14-16,-1-1-1,-2 1 1,0 0 0,-2 0 0,-1 0 0,0 1 0,-3 8 16,1 8-1920,6-2 959</inkml:trace>
  <inkml:trace contextRef="#ctx0" brushRef="#br0" timeOffset="2470.963">2678 44 7330,'-5'-14'1979,"-7"-15"1960,11 29-3864,0 1 1,1 0-1,-1-1 0,0 1 1,1 0-1,-1-1 0,1 1 1,-1 0-1,1 0 0,0 0 1,-1-1-1,1 1 0,0 0 1,0 0-1,-1 0 0,1 0 1,0 0-1,0 0 0,0 0-75,-4 29 393,2 0 1,0 1-1,3-1 0,0 0 1,2 0-1,3 16-393,13 46 884,15 39-884,12 59 505,-29-104-40,-47-144-140,-7-20-325,13 24 51,-27-43-51,46 89 3,0-1 0,-1 1-1,0 1 1,-1-1-1,0 0-2,5 7 0,1-1 0,-1 0 0,0 1 0,0-1 1,0 1-1,0 0 0,0-1 0,0 1 0,0 0 0,-1 0 0,1 1 0,0-1 0,-1 0 0,1 1 0,0-1 0,-1 1 1,1 0-1,-1 0 0,1 0 0,0 0 0,-1 0 0,1 0 0,-3 1 0,1 1-1,0 0 1,0 0-1,0 0 1,0 1-1,0-1 0,0 1 1,1 0-1,-1 0 0,1 0 1,0 1-1,0-1 1,0 1-1,0-1 0,1 1 1,0 0-1,-2 4 1,-5 9-7,2 1 0,0 0 0,-1 7 7,4-15-2,2 0 0,-1 0-1,1 0 1,1 0 0,0 1-1,0-1 1,1 0 0,0 0-1,1 1 1,1 3 2,-1-8-1,1 1 0,0-1-1,0 1 1,1-1 0,0 0 0,0 0 0,0 0 0,1 0 0,0-1 0,0 1 0,0-1 0,1 0-1,-1 0 1,1-1 0,1 1 0,-1-1 1,3 2 33,0-1 0,0 0 0,0 0 0,1-1 0,-1 0 0,1-1 0,0 0 0,1 0 0,-1-1 0,0 0 0,10 1-33,4-2 166,0-1 1,0 0-1,-1-2 0,11-2-166,27-4 388</inkml:trace>
  <inkml:trace contextRef="#ctx0" brushRef="#br0" timeOffset="2921.524">3414 368 7138,'-7'-18'4687,"7"16"-4421,-1 0 0,0 0 1,0-1-1,0 1 0,0 0 0,0 0 1,0 0-1,0 0 0,-1 0 0,1 1 0,-1-1 1,1 0-1,-1 1 0,0-1 0,0 1 1,1-1-1,-1 1 0,0 0 0,0 0 0,0 0 1,-1 0-267,-3-1 161,0 0 0,-1 0 1,1 1-1,-1 0 0,1 0 1,-1 1-1,0-1 1,1 2-1,-1-1 0,0 1 1,1 0-1,-1 0 0,1 1 1,-1 0-162,-17 5 118,1 2 0,0 0 1,-2 3-119,24-12 14,-16 9 58,0 0-1,-13 10-71,23-14 7,2-1 0,-1 0 0,0 1 0,1 0 0,0 1 0,0-1 0,1 1 0,-4 5-7,7-9 0,0-1 0,0 1 0,1 0 0,-1 0-1,0 0 1,1-1 0,0 1 0,-1 0 0,1 0 0,0 0 0,0 0 0,0 0 0,0 0-1,1 0 1,-1 0 0,0 0 0,1-1 0,-1 1 0,1 0 0,0 0 0,1 2-1,0 0 1,0-1 0,0 1-1,1-1 1,-1 0 0,1 1-1,0-1 1,0 0-1,2 0 1,6 6 1,0-1-1,0-1 0,1 0 0,0-1 0,6 3 0,7 0 8,0-1-1,19 3-7,-27-7 6,0 0 0,0 1-1,-1 1 1,0 0-1,0 1 1,0 1-1,3 2-5,-18-9 1,1 0 0,0 1-1,-1-1 1,1 0 0,-1 0-1,0 1 1,1-1 0,-1 1-1,0-1 1,0 1 0,0-1 0,0 1-1,0 0 1,0-1 0,0 1-1,-1 0 1,1 0 0,0 0-1,-1 0 1,0 0 0,1 0-1,-1-1 1,0 1 0,0 0-1,0 0 1,0 0 0,-1 0-1,1 0 1,0 0 0,-1 0 0,0 0-1,1-1 1,-1 1 0,0 0-1,0 0 1,0-1 0,0 1-1,0 0 1,-1 1-1,-4 4 4,0-1-1,0 1 1,0-1 0,-1 0-1,0 0 1,0-1 0,0 0-1,-1 0-3,-11 6 10,0 0-1,-1-2 0,0 0 0,-11 3-9,23-10 7,-1 1 1,1-1-1,-1 0 0,1-1 0,-1 0 1,0 0-1,1-1 0,-1 0 1,0 0-1,1-1 0,-1 0 0,-6-3-7,12 4 19,1-1 1,-1-1-1,1 1 0,0 0 0,-1-1 0,1 1 0,0-1 0,0 1 0,0-1 1,0 0-1,0 0 0,-1-2-19,-1-6 86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4:32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21 114 2601,'0'-1'499,"1"0"1,-1 1 0,1-1 0,-1 0-1,0 0 1,0 1 0,1-1 0,-1 0-1,0 0 1,0 1 0,0-1 0,0 0 0,0 0-1,0 0 1,0 1 0,0-1 0,0 0-1,0 0-499,0 1 2742,3 14-2608,-1-1 1,0 1 0,0 0-1,-2 0 1,0 0 0,-1 10-135,-4 30 444,-5 8-444,2-11 283,2 12-283,4-50 22,2 1-1,0-1 1,0 0 0,1 0 0,1 0 0,0 0-1,1 0 1,1 0 0,0 0 0,0-1 0,1 0-1,1 0 1,0 0 0,0 0 0,2-1 0,-1 0-1,3 1-21,-6-7 6,4 5 14,0 0-1,1-1 0,0 0 1,0-1-1,9 6-19,-15-12 7,0 0-1,-1-1 1,1 1-1,0-1 1,-1 0 0,1 0-1,0 0 1,0 0 0,0-1-1,0 1 1,0-1-1,0 0 1,0 0 0,0 0-1,0 0 1,0 0 0,0-1-1,0 1 1,0-1-1,0 0 1,0 0 0,0 0-1,0 0 1,-1 0 0,1-1-1,1 0-6,7-5 27,-1-2-1,0 1 1,0-1-1,0 0 1,-1-1-1,-1 0 1,0-1-1,5-7-26,4-9 32,-1-1 0,-1-1 0,-2 0-32,6-22 20,-3 1 0,-2-2 0,-3 0 0,4-37-20,10-47 0,-21 121 16,5-28-58,-9 41 63,0 0 0,0 0 0,0 0 0,0 0-1,0 0 1,0 0 0,-1 1 0,1-1-1,0 0 1,-1 0 0,0 0 0,1 0 0,-1 1-1,0-1 1,0 0 0,0 1 0,0-1-1,-1-1-20,1 5 39,-1 0-1,1 0 0,0 0 1,0 0-1,-1 0 0,1 0 1,1 0-1,-1 1 0,0-1 1,1 0-1,-1 1 0,1-1-38,-7 35 44,2 0 0,2 0 0,1 0-1,2 0 1,2 3-44,22 185 61,-20-194-44,-2-13 3,1 0 0,1 0 0,0-1 0,2 1 0,4 11-20,-7-23-38,0 1 0,1-1 1,-1 0-1,1-1 0,1 1 1,-1-1-1,1 0 1,0 0-1,0 0 0,0 0 1,0-1-1,1 0 1,0 0-1,0-1 0,6 4 38,33 9-696,1-9 266</inkml:trace>
  <inkml:trace contextRef="#ctx0" brushRef="#br0" timeOffset="541.864">822 602 8650,'-12'-81'3374,"9"67"-1699,3 14-456,2 12 222,9 34-945,-2 1-1,-2 0 0,-2 0 0,-1 41-495,-8 74 203,-8-295 95,9 13-230,3-170-14,0 266-56,2 1 0,1 0 0,1 0 1,1 0-1,0 0 0,5-8 2,-8 25-3,1 0 0,-1 0 0,1 0-1,0 0 1,1 0 0,-1 1 0,1 0 0,0-1 0,1 1 0,-1 1 0,1-1 0,0 1 0,0 0-1,0 0 1,1 0 0,-1 1 0,1 0 0,0 0 0,0 0 0,0 1 0,0-1 0,1 2-1,-1-1 1,5 0 3,-5 1-2,0 1 0,0-1 0,1 1 0,-1 1 0,0-1 0,0 1-1,0 0 1,0 0 0,0 1 0,0 0 0,0 0 0,0 0 0,0 1-1,-1 0 1,1 0 0,2 2 2,-1 1-1,0-1 1,-1 1-1,0 1 0,0-1 0,0 1 1,-1 0-1,0 0 0,0 0 0,-1 1 0,0 0 1,1 3 0,0 0 2,-1 0 1,0 1-1,-1 0 1,0-1-1,-1 1 1,-1 0-1,1 0 1,-2 0-1,0 0 1,0 0-1,-1 1 1,-1-1-1,0-1 1,0 1-1,-1 0 1,-1-1-1,-1 4-2,-2-1 10,0-1-1,-1-1 0,0 1 1,-1-2-1,-1 1 0,0-1 0,-10 9-9,15-15 7,0-1 0,-1 1 0,1-1 0,-1-1 0,1 1 0,-1-1 0,0 0 0,0 0 0,-1-1-1,1 1 1,-1-1 0,1-1 0,-1 1 0,0-1 0,1-1 0,-1 1 0,0-1 0,-2 0-7,7 0-19,0-1 0,0 1 0,0 0 1,0-1-1,0 1 0,0-1 0,1 0 1,-1 1-1,0-1 0,0 0 0,1 0 1,-1 0-1,1 0 0,-1-1 0,1 1 1,-1 0-1,1-1 0,0 1 0,-1 0 1,1-1-1,0 0 0,0 1 0,0-1 1,0 0-1,0 1 0,1-1 0,-1 0 1,1 0-1,-1 0 0,1 0 0,-1 0 1,1 0 18,7-13-207</inkml:trace>
  <inkml:trace contextRef="#ctx0" brushRef="#br0" timeOffset="1302.944">1348 394 7690,'-1'-1'165,"1"0"0,0 1 0,0-1 0,0 0-1,0 0 1,0 0 0,0 0 0,0 1 0,1-1 0,-1 0 0,0 0 0,0 0 0,1 1 0,-1-1 0,0 0 0,1 0 0,-1 1 0,1-1 0,-1 0 0,1 1 0,-1-1 0,1 1 0,-1-1-165,1 1 61,0 0 1,-1 0-1,1 0 0,-1 0 0,1 0 1,0 0-1,-1 0 0,1 0 1,-1 0-1,1 0 0,-1 0 0,1 1 1,0-1-1,-1 0 0,1 0 1,-1 1-1,1-1 0,-1 0 0,1 1 1,-1-1-1,0 1 0,1-1 1,0 1-62,1 2 117,1 0 1,0 0 0,-1 0 0,0 0 0,1 0 0,-1 1 0,-1-1 0,1 1 0,1 3-118,5 32 710,-2-1 1,-2 1-1,-1 0 0,-3 34-710,0-40 212,6 311 796,-18-395 187,-24-242-704,31 222-469,4 0 1,3 1 0,5-15-23,-3 45-2,2 0 1,7-20 1,-11 50-3,1 1 1,0 0-1,1-1 0,-1 1 1,2 1-1,-1-1 0,1 0 1,1 1-1,-1 0 0,1 1 1,1-1-1,0 1 0,0 0 3,-3 4-2,-1 0 1,1 1-1,0 0 0,0-1 0,0 2 1,0-1-1,0 0 0,1 1 0,-1 0 1,0 0-1,1 0 0,-1 0 0,1 1 1,-1 0-1,1 0 0,-1 0 0,1 0 1,-1 1-1,1-1 0,-1 1 0,1 0 1,-1 1-1,0-1 0,0 1 0,1 0 1,-1 0-1,0 0 0,1 1 2,2 2 0,0 0-1,0 1 1,0-1-1,0 1 1,-1 1-1,0-1 1,0 1-1,-1 0 1,0 0-1,0 1 1,-1-1-1,0 1 1,0 0-1,0 1 1,2 9 1,-1 0 0,-1 0-1,0 0 1,-1 1 0,-1-1-1,-1 1 1,0 0 0,-2 0-1,0-1 1,-1 1 0,-1-1-1,0 1 1,-2-1 0,-2 5-1,4-16 4,0 0 1,-1 0 0,0-1 0,-1 1 0,1-1-1,-1 0 1,0-1 0,-1 1 0,1-1 0,-1 0 0,0 0-1,-1-1 1,1 0 0,-6 3-5,8-5-9,0 0 0,0 0 0,1 0 1,-1-1-1,-1 1 0,1-1 0,0 0 0,0 0 0,0-1 0,-1 1 0,1-1 1,0 0-1,-1 0 0,1 0 0,0-1 0,0 0 0,-1 1 0,1-1 0,0-1 1,0 1-1,0-1 0,0 0 0,0 1 0,0-2 0,1 1 0,-1 0 1,1-1 8,-12-14-118,11-3 22</inkml:trace>
  <inkml:trace contextRef="#ctx0" brushRef="#br0" timeOffset="2040.519">1913 467 6089,'16'-79'2576,"-16"78"-2496,0 0 0,1 0 0,-1 0 0,0 1 0,1-1 0,-1 0 0,0 0 0,1 1 0,-1-1 0,1 0 0,0 1 0,-1-1 0,1 0 0,-1 1 0,1-1 0,0 1 0,0-1 0,-1 1 0,1-1 0,0 1 0,0 0 0,-1-1 0,1 1 0,0 0 0,0 0 0,0 0 0,0-1 0,-1 1 0,1 0 1,0 0-1,0 0 0,0 0 0,0 0 0,0 1 0,-1-1 0,1 0 0,0 0 0,0 0 0,0 1-80,27 14 1976,-26-14-1772,7 6 253,1-1 1,-1 0-1,1-1 1,1 0-1,-1 0 1,3 0-458,-9-4 30,-1 0 1,1-1-1,0 1 1,0-1-1,-1 0 0,1 1 1,0-2-1,-1 1 1,1 0-1,0-1 1,-1 1-1,1-1 1,0 0-1,-1-1 0,1 1 1,-1 0-1,0-1 1,1 0-1,-1 0 1,1-1-31,7-4 35,-1 0 1,-1-1 0,0-1 0,0 0 0,3-4-36,-9 10 8,0 0 1,-1-1 0,1 0 0,-1 1-1,0-1 1,0 0 0,0 0 0,-1 0-1,0 0 1,1-1 0,-2 1-1,1 0 1,0 0 0,-1-1 0,0 1-1,0-3-8,0 0 17,-1 0 0,-1 0 0,1 0-1,-1 0 1,0 0 0,-1 1 0,0-1-1,0 1 1,0 0 0,-1 0 0,1 0-1,-1 0 1,-1 0 0,1 1 0,-1 0-1,-5-5-16,6 7 3,1 1-1,0-1 0,-1 1 1,1 0-1,-1 0 0,0 0 1,0 1-1,1-1 0,-1 1 1,0 0-1,0 0 0,-1 0 1,1 1-1,0-1 0,0 1 1,0 0-1,0 0 0,0 0 1,-1 1-1,1 0 0,0-1 1,0 1-1,0 1 0,0-1 1,1 1-1,-1-1 0,0 1 1,-1 1-3,-4 3 3,1 1 1,-1-1-1,1 2 0,0-1 1,1 1-1,0 0 0,0 0 1,1 1-1,0 0 0,0 0 1,1 1-1,1 0 0,-4 10-3,2-5 6,1 0 0,0 1 0,2-1 0,0 1 0,1 0 0,0 0 0,1 0 0,1 0 0,1 3-6,-1-7 20,2-1 0,0 1 0,0-1 0,1 1 0,1-1-1,-1 0 1,2 0 0,0 0 0,0-1 0,1 1 0,0-1 0,5 6-20,-5-9 19,0-1 0,0 0-1,1 0 1,0 0 0,0 0 0,0-1 0,0-1 0,1 1 0,0-1 0,0 0 0,0-1 0,1 0 0,-1 0 0,1-1-1,-1 0 1,1 0 0,2-1-19,2 0-114,1-1 0,0-1 0,0 0 1,0-1-1,0 0 0,-1-1 0,1-1 0,-1 0 0,0-1 0,0 0 0,0-1 0,-1 0 0,0-1 0,0-1 0,0 0 0,6-6 114,16-14-755</inkml:trace>
  <inkml:trace contextRef="#ctx0" brushRef="#br0" timeOffset="2435.801">2399 369 6265,'3'1'4842,"2"8"-4240,1 10 126,1 0-1,1-1 0,1 0-727,-1-3 439,-1 0 0,-1 1 0,0 0 0,-1 0 0,0 5-439,-2-3 476,-1-1-1,-1 0 1,-1 10-476,-9-111 1931,8 57-1789,2-1 0,0 1-1,6-27-141,-5 43 17,0 1-1,1 0 1,0-1-1,1 1 0,0 0 1,0 1-1,1-1 0,1 1 1,-1 0-1,2 0 1,4-5-17,-8 10 3,0 1 0,1 0-1,0 0 1,-1 0 0,1 1 0,0-1 0,1 1 0,-1 0 0,0 0 0,1 0 0,-1 1 0,1-1 0,-1 1 0,1 0 0,0 1 0,-1-1 0,2 1-3,10 0-26,0 1 0,0 0 0,0 1 0,8 3 26,-14-3-36,43 8-24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7:12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493 174 4137,'26'-44'2386,"-25"43"-2288,-1 1 0,0-1 0,0 0 0,0 1 0,0-1 0,0 0 0,0 0 0,0 1 0,0-1 1,0 0-1,0 1 0,0-1 0,-1 0 0,1 1 0,0-1 0,0 0 0,-1 1 0,1-1 0,0 1 0,-1-1 0,1 0 1,-1 1-1,1-1 0,-1 1 0,1-1 0,-1 1 0,1-1 0,-1 1 0,1 0 0,-1-1 0,0 1 0,1 0 0,-1-1-98,-21-8 1724,20 9-1579,-10-4 160,1 0-1,-1 1 1,0 0 0,0 1-1,0 1 1,0 0 0,0 0 0,0 1-1,-1 1 1,1 0 0,0 1 0,0 0-1,0 1 1,-1 0-305,-8 3 226,0 2 1,1 0-1,0 1 0,-15 9-226,24-10 63,-1-1-1,2 1 0,-1 1 1,1 0-1,1 0 1,0 1-1,0 0 0,-4 7-62,8-9 20,-12 14 25,2 0 0,1 2 0,0-1 0,-8 24-45,20-43 2,1-1-1,0 1 1,0 0-1,1-1 1,-1 1-1,1 0 1,-1 0-1,1 0 1,0 0-1,1 0 1,-1-1-1,1 1 1,0 0-1,-1 0 1,2-1-1,-1 1 1,0 0-1,1-1 1,0 1-1,0-1 1,0 0-1,0 1 1,0-1-1,0 0 1,1 0 0,0-1-1,0 1 1,-1-1-1,2 1 1,-1-1-1,0 0 1,0 0-1,3 1-1,8 4 4,0 0 1,0-2-1,1 0 0,0 0 1,0-1-1,0-1 0,14 1-4,16 1-28,-1 3 0,0 1 0,38 14 28,-69-19-21,0 1 1,0 0 0,-1 1-1,0 1 1,0 0 0,0 0 0,-1 1-1,0 1 1,-1 0 0,0 0-1,0 1 1,-1 0 0,0 1-1,-1 0 1,1 2 20,-5-6-2,0 1 0,-1 0 0,1 0-1,-2 0 1,1 0 0,-1 0 0,-1 0 0,1 1 0,-1-1 0,-1 1 0,1-1-1,-2 2 3,0 2 3,0 0 0,-1 0-1,-1 0 1,0 0-1,0-1 1,-1 1-1,-1-1 1,-2 4-3,0 0 33,-2 0 1,0-1-1,-1 0 0,0 0 1,-1-1-1,0-1 0,-1 0 1,-1 0-1,0-1 0,0-1 0,-1 0 1,-6 3-34,5-6 82,0 1 1,-1-2 0,0 0-1,0 0 1,0-2 0,-1 0 0,0-1-1,1 0 1,-1-2 0,0 0-1,-5-1-82,18 0 2,-1-1 0,1 1 0,0-1 0,0 0-1,0 0 1,0-1 0,0 1 0,0-1 0,0 0 0,0 0 0,0 0-1,1-1 1,-1 1 0,1-1 0,0 0 0,0 0 0,0 0-1,-2-2-1,3 2-86,0 0 0,0 1 0,1-1 0,-1 0 0,0 0 0,1 0 0,0-1 0,0 1 0,0 0 0,0 0 0,1-1 0,-1 1 0,1 0 0,0-1 0,0 1 0,0 0 0,0-1 0,0 1 0,1 0 0,0-1 0,-1 1 0,1 0 0,1-1 86,15-26-729</inkml:trace>
  <inkml:trace contextRef="#ctx0" brushRef="#br0" timeOffset="672.132">1031 868 3305,'-47'-24'961,"32"14"-1,12 8 195,5 2 663,10 3-1425,-1-1 0,1-1 0,0 0 0,-1-1 0,1 0 0,0-1 0,0 0 0,2-1-393,11-2 237,-1-2 1,0 0 0,9-5-238,-28 9 32,0 0 0,0 0 0,-1 0 0,1-1 0,-1 0 0,0 0 0,0 0 0,0 0 0,0-1 0,-1 1 0,1-1 0,-1 0-1,0 0 1,2-4-32,-3 5 17,0 0-1,-1 0 1,0 0-1,0 0 0,0 0 1,0 0-1,0 0 0,-1 0 1,1 0-1,-1-1 0,0 1 1,0 0-1,0 0 0,0 0 1,-1 0-1,1-1 1,-1 1-1,0 0 0,0 0 1,0 0-1,0 0 0,0 0 1,-1 0-1,0 0-16,-2-3 63,-1 0 0,0 1 0,0-1 0,0 1 0,-1 1 1,0-1-1,0 1 0,0 0 0,0 0 0,-1 0 0,1 1 0,-1 0 0,0 0 0,0 1 0,0 0 0,0 0 0,0 1 0,-3 0-63,-1-1 95,-1 0-1,0 2 0,0-1 0,1 1 0,-1 1 0,0 0 1,0 1-1,1 0 0,-1 1 0,1 0 0,-2 1-94,5 0 50,-1 0-1,1 0 0,0 1 1,1 0-1,-1 1 1,1-1-1,0 2 0,1-1 1,-1 1-1,1-1 0,1 2 1,-1-1-1,1 1 1,0 0-1,1 0 0,0 0 1,0 0-1,1 1 1,0 0-1,0-1 0,1 1 1,0 0-1,1 1 0,0-1 1,0 0-1,1 0 1,1 0-1,-1 0 0,1 1 1,1-1-1,-1 0 1,2 0-1,0 1-49,0-2 9,0 1-1,1 0 1,0-1-1,1 0 1,0 0 0,0 0-1,0-1 1,1 0 0,1 0-1,-1 0 1,1 0-1,0-1 1,2 1-9,2 0 76,0 0 0,0-1 0,0 0 0,1-1 0,0 0 0,0-1 0,0 0 0,1-1 0,2 0-76,7 0-452,1-1 0,-1 0 1,0-2-1,0 0 0,1-2 1,-1-1-1,0 0 0,0-1 1,-1-2-1,21-7 452,16-13-1678</inkml:trace>
  <inkml:trace contextRef="#ctx0" brushRef="#br0" timeOffset="996.665">1766 117 8530,'-1'-1'355,"0"0"1,0 0-1,-1 0 1,1 0-1,0 0 1,0 0-1,-1 0 1,1 0-1,0 1 1,-1-1-1,1 1 1,-1-1-1,-1 0-355,3 2 88,-1 0-1,0-1 0,1 1 0,-1 0 1,1 0-1,-1 0 0,1-1 0,-1 1 1,1 0-1,-1 0 0,1 0 0,0 0 1,0 0-1,-1 0 0,1 0 0,0 0 1,0 0-1,0 0 0,0 0 0,0 0 1,0 0-1,0 0 0,1 0 0,-1 0 1,0 0-88,6 111 1261,4 0 0,24 98-1261,5 48 528,-35-228-462,2 27-922,-2 5 856,-2-34-325</inkml:trace>
  <inkml:trace contextRef="#ctx0" brushRef="#br0" timeOffset="1527.656">2246 1372 4105,'0'6'946,"0"0"0,1 1 0,0-1 0,0 0 0,1 0 0,-1 0 0,4 6-946,-4-9 245,0 0 1,1 0 0,-1 0-1,1 0 1,0 0-1,0-1 1,0 1 0,0-1-1,1 1 1,-1-1-1,0 0 1,1 0 0,0 0-1,-1 0 1,1 0-1,0-1-245,-2-1 62,-1 1-1,1-1 1,0 0-1,-1 0 0,1 0 1,0 0-1,-1 0 1,1 0-1,-1 0 1,1 0-1,0 0 0,-1 0 1,1 0-1,-1 0 1,1-1-1,0 1 0,-1 0 1,1 0-1,-1-1 1,1 1-1,-1 0 0,1-1 1,-1 1-1,1 0 1,-1-1-1,1 1 0,-1-1 1,1 1-1,-1-1 1,0 1-1,1-1-61,10-19 945,-1-8-568,-2 0 0,0-1 1,-2-1-1,-1 1 0,0-20-377,0-49 156,-4-6-156,-1 85 52,-6-125 76,-17-90-128,-1-12 19,21 176-22,2 0-1,6-35 4,-3 82-6,-2 13-7,1 1 0,-1-1 0,2 1 0,0-1 0,0 1 0,0 0 0,1 0 0,1 0 0,3-7 13,-6 13-32,0 1 0,0 0-1,0 0 1,1 0 0,-1 0 0,1 0-1,-1 0 1,1 0 0,0 1-1,0-1 1,-1 0 0,1 1 0,0 0-1,1-1 1,-1 1 0,0 0 0,0 0-1,0 0 1,1 0 0,-1 1-1,0-1 1,1 1 0,-1-1 0,1 1-1,-1 0 1,0 0 0,1 0 0,-1 0-1,1 0 1,-1 1 0,1-1-1,-1 1 1,0-1 0,1 1 0,-1 0 32,7 2-210,-1 1 0,0 0 1,0 1-1,-1 0 0,1 0 0,-1 1 1,0-1-1,0 2 0,4 4 210,5 7-1220,-2 0 0,0 0 0,4 9 1220,31 57-1809</inkml:trace>
  <inkml:trace contextRef="#ctx0" brushRef="#br0" timeOffset="1882.283">2150 840 9098,'-31'6'3657,"17"-1"-2313,12 2-120,26-6-232,16-1-183,27-8-353,11-6-144,15-6-312,-4-4-200,2 15 136</inkml:trace>
  <inkml:trace contextRef="#ctx0" brushRef="#br0" timeOffset="2301.118">3304 808 6105,'-97'-24'3057,"90"22"-953,-7 2-199,7 2-577,16 5-176,10-4-319,13 1-89,16-4-208,4 0-128,6-2-224,4 0-64,3 2-40,-2 0-240,1 2 616,-10 8-384</inkml:trace>
  <inkml:trace contextRef="#ctx0" brushRef="#br0" timeOffset="2982.489">4560 823 4777,'33'-47'2505,"-32"46"-2387,0 0 1,-1 1 0,1-1-1,-1 0 1,1 0 0,-1 0-1,1 0 1,-1 0 0,0 0-1,0 1 1,1-1 0,-1 0-1,0 0 1,0 0 0,0 0-1,0 0 1,0 0 0,0 0-1,0 0 1,0 0 0,-1 0-1,1 0 1,0 0 0,0 0-1,-1 0 1,1 0 0,-1 0-1,1 1 1,-1-1 0,1 0-1,-1 0 1,1 1 0,-1-1-1,0 0 1,1 0 0,-1 1-1,0-1 1,0 0-119,-3-1 258,0 0 0,0 0 0,0 0 0,0 1 0,0-1 0,0 1 1,-1 0-259,4 0 134,-10-2 109,0 0 1,0 1-1,0 0 0,0 1 0,0 0 0,0 1 1,-1 0-1,1 1 0,0 0 0,0 0 0,0 1 1,0 1-1,0 0 0,-6 3-243,4-1 88,0 1 0,1 0 0,0 1-1,0 0 1,0 1 0,1 0 0,1 1 0,-1 0 0,1 1-1,1 0 1,-1 1 0,-1 4-88,5-7 26,0 1 1,1 1-1,0-1 0,1 1 1,0 0-1,1 0 0,0 0 1,0 1-1,1-1 0,0 1 0,1-1 1,0 1-1,1 0 0,0-1 1,1 1-1,1 4-26,-1-6 17,1 1-1,0-1 1,0 0-1,1 0 1,1 0-1,0 0 1,0 0 0,0-1-1,1 0 1,0 1-1,1-2 1,0 1 0,0-1-1,1 0 1,-1 0-1,2-1 1,-1 0-1,1 0 1,0-1 0,0 0-1,0 0 1,1-1-1,5 3-16,15 2-114,0-2-1,0-1 1,0-1-1,1-1 1,0-2-1,0-1 1,0-1-1,25-4 115,14-3-409</inkml:trace>
  <inkml:trace contextRef="#ctx0" brushRef="#br0" timeOffset="3432.512">5177 818 5249,'-3'-4'436,"0"0"0,0 0 0,0 0 0,-1 1 0,1-1 0,-1 1 0,0 0 0,0 0 0,-1 0 0,1 1 0,0-1 0,-1 1 0,1 0 0,-1 1 0,0-1 0,0 1 0,0 0 1,0 0-1,0 0 0,-1 0-436,-5 0 349,1 0 0,-1 0 1,0 1-1,0 1 1,0-1-1,1 2 0,-1 0 1,1 0-1,-3 1-349,6-1 72,1 1-1,-1-1 1,1 1-1,0 1 1,0-1-1,0 1 1,0 0-1,0 1 1,1-1-1,0 1 1,0 0-1,0 0 1,1 1-1,-1-1 1,1 1-1,1 0 1,-2 2-72,1 0 24,1 1 0,0 0 0,0 0 0,1 0 0,0 0 0,1 0 0,0 0-1,0 0 1,1 1 0,0-1 0,1 0 0,1 8-24,0-2 18,1 0 0,0 0-1,1-1 1,1 0-1,0 1 1,1-2 0,0 1-1,1-1 1,1 0-1,0 0 1,9 9-18,-12-15 9,1-1 0,0 0 0,0-1 0,0 0 0,1 0 1,-1 0-1,1-1 0,0 1 0,1-2 0,-1 1 0,1-1 0,0 0 0,-1-1 0,1 0 0,0 0 0,1-1 0,-1 1 0,0-2 1,0 1-1,0-1 0,1-1 0,3 0-9,1-1 11,-1-1 0,1 0 1,-1 0-1,1-1 0,-1-1 1,-1 0-1,1-1 1,-1 0-1,10-7-11,-14 8 6,0 0 0,0-1 0,-1 1 0,0-1 0,0-1 0,0 1 0,-1-1 0,0 0 0,0 0 0,0-1 0,-1 1 0,0-1 0,-1 0 0,0 0 0,0-1-6,1-7-6,-2 0 1,0 0-1,0-1 1,-2 1-1,0 0 1,-1 0-1,0-1 1,-2 1-1,1 0 1,-2 0-1,0 1 1,-1-1-1,-1 1 1,0 0-1,-7-10 6,10 20-96,0 0-1,-1 0 1,1 0-1,-1 1 1,0-1-1,-1 1 0,1 0 1,-1 0-1,1 1 1,-1-1-1,-1 1 1,1 0-1,0 1 1,-1-1-1,1 1 1,-1 0-1,0 0 1,1 1-1,-1-1 1,0 1-1,0 1 1,0-1-1,0 1 1,0 0-1,0 0 1,0 1-1,-3 1 97,-34 8-775</inkml:trace>
  <inkml:trace contextRef="#ctx0" brushRef="#br0" timeOffset="4119.516">5544 882 7514,'31'-56'2886,"-28"47"-353,-6 7-2034,-4 10 1412,15 63-961,0-16-318,2 18 114,-3-23-202,-1 1 0,-2 20-544,-2-46 182,-2-26-177,0 1 1,0 0 0,0 0-1,0 0 1,0 0 0,0 0-1,0 0 1,0 0 0,0 0-1,0 0 1,0-1 0,0 1 0,0 0-1,0 0 1,0 0 0,0 0-1,0 0 1,0 0 0,1 0-1,-1 0 1,0 0 0,0 0 0,0 0-1,0 0 1,0 0 0,0 0-1,0 0 1,0 0 0,0 0-1,1 0 1,-1 0 0,0 0-1,0 0 1,0 0 0,0 0 0,0 0-1,0 0 1,0 0 0,0 0-1,1 0 1,-1 0 0,0 0-1,0 0 1,0 0 0,0 0 0,0 0-1,0 0 1,0 0 0,0 0-1,0 0 1,0 0 0,0 0-1,0 1 1,1-1 0,-1 0-1,0 0 1,0 0 0,0 0 0,0 0-1,0 0 1,0 0 0,0 0-6,2-6 87,0 0 1,-1 0 0,1 0 0,-1-1-1,0-2-87,1-31 66,-2 0-1,-2-2-65,0 6 56,2 1-1,2-1 1,1-4-56,-1 29 6,0 1 1,0 0-1,1-1 1,0 1-1,0 0 1,2 1 0,-1-1-1,1 1 1,0-1-1,1 2 1,0-1-1,4-4-6,-5 8-1,0 0 0,0 0 0,1 1 0,-1 0-1,1 0 1,0 0 0,0 1 0,0 0-1,0 0 1,1 0 0,-1 1 0,1 0 0,0 0-1,0 0 1,0 1 0,0 0 0,-1 1 0,1 0-1,0 0 1,0 0 0,0 1 0,0 0 0,0 0-1,0 0 1,5 3 1,6 2-4,0 1 0,0 0 0,0 1-1,-1 1 1,-1 1 0,1 0 0,-2 2-1,11 8 5,-19-13-11,0 0-1,0 0 0,-1 0 0,0 1 1,-1-1-1,1 1 0,-1 1 0,-1-1 1,0 1-1,0 0 0,-1 0 0,0 0 1,0 0-1,0 8 12,2 14-509,-2 1-1,-1 0 1,-2 24 509,0-35-399,-3 41-820,-6-6 536</inkml:trace>
  <inkml:trace contextRef="#ctx0" brushRef="#br0" timeOffset="4457.613">6610 87 10282,'-2'-2'348,"-21"-20"3745,23 22-4048,0-1 1,-1 1 0,1 0-1,-1 0 1,1-1 0,-1 1-1,1 0 1,-1 0 0,1 0 0,-1-1-1,1 1 1,-1 0 0,0 0-1,1 0 1,-1 0 0,1 0-1,-1 0 1,1 0 0,-1 0 0,1 1-1,-1-1 1,1 0 0,-1 0-1,1 0 1,-1 1 0,1-1-1,-1 0 1,1 0 0,-1 1 0,1-1-1,-1 0 1,1 1 0,0-1-1,-1 1 1,1-1 0,0 0-1,-1 1 1,1-1 0,0 1 0,-1-1-1,1 1 1,0-1 0,0 1-1,0-1 1,0 1 0,-1-1-1,1 1 1,0-1 0,0 1 0,0-1-1,0 1 1,0 0 0,0-1-1,0 1-45,-1 12 133,-1 1 1,2-1-1,0 1 0,0 0 0,2-1 0,-1 1 0,2-1 0,0 1-133,1 11 137,23 133 317,16 111 87,-36-203-450,-3 1-1,-2-1 1,-5 11-91,-13 86 133,6-77-2971,1 62 2838,9-130-2802,3-7 1165</inkml:trace>
  <inkml:trace contextRef="#ctx0" brushRef="#br0" timeOffset="4813.248">6370 806 9362,'-28'-12'4193,"15"14"-1889,2 1-871,18-3-249,14 2-392,27-4-384,22-6-56,28-4-88,10 3-32,-4-3-216,-8 0-2184,-2 16 1560</inkml:trace>
  <inkml:trace contextRef="#ctx0" brushRef="#br0" timeOffset="5434.771">7386 873 5689,'0'-1'7149,"-1"-9"-5580,1 5-1356,-1 1 0,0 0 0,0-1 0,-1 1 0,1 0 0,-1 0 0,0 0 0,0 0 0,-1 0 0,1 0 0,-3-2-213,-27-29 524,28 32-479,1 0 1,-1 0-1,0 1 0,1 0 0,-1 0 0,0 0 0,0 0 0,0 1 0,-1-1 0,1 1 0,0 0 1,0 0-1,-1 1 0,1-1 0,-1 1 0,1 0 0,0 0 0,-1 1 0,1-1 0,-1 1 0,1 0 1,0 0-1,0 0 0,-1 1 0,0 0-45,-6 3 33,0 0-1,0 1 1,0 0 0,1 1 0,0 0-1,0 1 1,0 0 0,1 0-33,0 2 10,1-1 0,0 1 1,1 1-1,0-1 0,0 1 0,1 1 0,0-1 1,1 1-1,1 0 0,0 0 0,0 0 0,1 1 1,1-1-1,0 1 0,0 11-10,1-12 7,1 0-1,0 0 1,1-1 0,0 1-1,1 0 1,0-1 0,1 1-1,0-1 1,1 0 0,0 1 0,1-2-1,0 1 1,1-1 0,0 1-1,0-2 1,1 1 0,4 2-7,-7-7 5,1 0 1,0 0 0,0-1 0,1 0-1,-1 0 1,1 0 0,0-1 0,0 0-1,0 0 1,0 0 0,0-1 0,1 0-1,-1 0 1,1-1 0,0 0 0,0 0-1,-1 0 1,1-1 0,0 0 0,0 0-1,-1-1 1,1 0 0,0 0 0,-1 0-1,1-1 1,-1 0 0,1 0 0,-1-1-1,0 0 1,3-2-6,2-1 7,0 0 0,-1-1 0,0 0-1,-1-1 1,0 0 0,0 0 0,0-1 0,-1 0-1,-1-1 1,0 0 0,0 0 0,0 0 0,-1-1-1,-1 0 1,0 0 0,2-9-7,-3 5 4,-1 1 0,-1-1 1,0 0-1,-1 1 0,0-1 0,-2 0 0,-1-10-4,-4-22 18,-9-33-18,13 72 0,-1-12-22,2 19 9,2 3-1,8 31-26,-3-8 51,1 4-101,2-1 0,1 0-1,2 0 1,0-1-1,2 0 1,1-1-1,1-1 1,1 0 0,1-1-1,14 13 91,-8-16-409</inkml:trace>
  <inkml:trace contextRef="#ctx0" brushRef="#br0" timeOffset="5773.766">7747 750 8122,'-8'-17'3552,"6"13"-1863,5 9-753,6 9-176,3 7-176,2 4 0,-2 10-191,0 4-97,0 9-120,-5 2-64,-2-1-40,-2 3 0,-1-10-104,0-2-232,1-9-505,2-4-2079,2-22 1936</inkml:trace>
  <inkml:trace contextRef="#ctx0" brushRef="#br0" timeOffset="6128.651">7804 195 10274,'-17'-43'4441,"0"14"-2624,5 18-889,5 1-240,2 7-456,1 3-232,16 8-552,4 6 3728,14 10-2591</inkml:trace>
  <inkml:trace contextRef="#ctx0" brushRef="#br0" timeOffset="6528.803">8066 983 7426,'-25'-93'3043,"18"76"-1214,7 17-1814,0 0 0,-1-1-1,1 1 1,0 0 0,0 0-1,0 0 1,0 0 0,0 0-1,0 0 1,0 0-1,0 0 1,0 0 0,0 0-1,0 0 1,0 0 0,0-1-1,-1 1 1,1 0 0,0 0-1,0 0 1,0 0 0,0 0-1,0 0 1,0 0-1,0 0 1,0 0 0,-1 0-1,1 0 1,0 0 0,0 0-1,0 0 1,0 0 0,0 0-1,0 0 1,0 0 0,0 0-1,0 0 1,-1 0-1,1 0 1,0 1 0,0-1-1,0 0 1,0 0 0,0 0-1,0 0 1,0 0 0,0 0-1,0 0 1,0 0 0,0 0-1,-1 0 1,1 0-1,0 0 1,0 1 0,0-1-1,0 0-14,-2 13 1767,3 9-1381,2-1 0,0 1 0,2-1 0,2 6-386,-5-18 109,52 183 2270,-49-175-2159,-4-17-216,-1 0 0,0 0 0,0 0 0,0 1 1,0-1-1,0 0 0,0 0 0,0 0 0,1 0 1,-1 0-1,0 0 0,0 0 0,0 0 0,0 0 1,0 0-1,0-1 0,0 1 0,1 0 0,-1 0 1,0 0-1,0 0 0,0 0 0,0 0 0,0 0 1,0 0-1,0 0 0,0 0 0,0 0 0,1 0 1,-1 0-1,0 0 0,0-1 0,0 1 1,0 0-1,0 0 0,0 0 0,0 0 0,0 0 1,0 0-1,0 0 0,0-1 0,0 1 0,0 0 1,0 0-1,0 0 0,0 0 0,0 0 0,0 0 1,0 0-1,0-1 0,0 1 0,0 0 0,0 0 1,0 0-1,0 0 0,0 0 0,0 0 0,0 0 1,0 0-1,0-1 0,0 1 0,0 0-4,2-42 141,-3-14-111,3-85 30,-1 121-53,1 0-1,1 0 0,1 1 0,0-1 0,6-12-6,-8 27-2,0 0 1,0 0-1,1 0 1,-1 1-1,1-1 0,0 1 1,0 0-1,1 0 1,-1 0-1,1 0 1,0 0-1,0 1 0,0 0 1,1 0-1,-1 0 1,1 0-1,0 1 1,-1-1-1,1 1 0,0 1 1,0-1-1,1 1 1,-1-1-1,0 1 1,0 1-1,1-1 0,0 1 2,3 0-3,0 1-1,-1-1 1,1 2-1,0-1 1,-1 1-1,1 1 0,-1-1 1,0 1-1,1 1 1,-2 0-1,1 0 1,0 0-1,-1 1 0,0 0 1,6 5 3,0 3 6,-1 0-1,-1 0 1,0 1 0,-1 1-1,0 0 1,-1 0 0,-1 1-1,-1 0 1,6 15-6,-2 1-154,-1 0 0,-2 0 1,-2 1-1,3 28 154,-4 33 1739,0-51-768</inkml:trace>
  <inkml:trace contextRef="#ctx0" brushRef="#br0" timeOffset="6994.329">8731 888 6793,'25'6'5811,"2"0"-4845,20-2 384,-1-2 0,1-2 0,41-6-1350,-83 6 22,0-1-1,-1 0 1,0 0 0,1 0 0,-1-1 0,0 1-1,1-1 1,-1 0 0,0 0 0,0-1-1,0 1 1,-1-1 0,1 0 0,-1 0 0,1 0-1,-1 0 1,0-1 0,0 1 0,-1-1 0,1 0-1,-1 0 1,1 0 0,-1 0 0,-1 0 0,1 0-1,0 0 1,-1-1 0,0 1 0,0-1 0,0 1-1,-1-1 1,0 1 0,1-1 0,-2 0-1,1 1 1,0-1 0,-1 1 0,0-1 0,0 1-1,0-1 1,-1 1 0,1 0 0,-1 0 0,-2-3-22,2 3 0,0 0 0,0 0 0,-1 0 0,0 1 0,1 0 0,-1-1 0,-1 1 0,1 0 0,0 0 1,-1 1-1,1-1 0,-1 1 0,0 0 0,0 0 0,0 0 0,0 0 0,0 1 0,0-1 0,-1 1 0,1 0 1,0 1-1,-1-1 0,1 1 0,-1-1 0,1 1 0,0 1 0,-1-1 0,1 1 0,-4 0 0,-3 3-2,0 0-1,0 1 0,0 0 0,0 0 1,1 1-1,0 1 0,0-1 1,1 2-1,0-1 0,0 2 1,1-1-1,0 1 0,-5 6 3,4-3 1,1 0 0,0 0 0,0 1 0,1 0 0,1 1 0,0 0 0,1 0 0,0 0 0,1 0 0,-1 13-1,3-10 4,0-1 1,1 1-1,1 0 1,1-1-1,1 1 1,0-1-1,1 1 1,0-1-1,2 0 1,0 0-1,0 0 0,3 2-4,-3-7 14,1 1 0,1-1 0,0 0 0,1-1 0,0 0 0,0 0 0,1-1 0,0 1 0,1-2 0,0 0-1,0 0 1,1-1 0,0 0 0,0 0 0,1-2 0,0 1-14,10 2 163,-1-1-1,1-1 0,1 0 1,-1-2-1,1-1 1,3 0-163,64 2 389</inkml:trace>
  <inkml:trace contextRef="#ctx0" brushRef="#br0" timeOffset="7494.382">9817 188 10482,'1'-17'3347,"-1"17"-3314,0 0-1,0 0 1,0 0-1,0-1 1,0 1-1,0 0 1,0 0-1,0 0 1,0 0-1,1 0 1,-1 0-1,0 0 0,0 0 1,0 0-1,0 0 1,0 0-1,0 0 1,0 0-1,1 0 1,-1 0-1,0 0 1,0 0-1,0 0 0,0 0 1,0 0-1,0 0 1,0 0-1,1 0 1,-1 0-1,0 0 1,0 0-1,0 0 1,0 0-1,0 0 1,0 0-1,0 0 0,0 0 1,1 1-1,-1-1 1,0 0-1,0 0 1,0 0-1,0 0 1,0 0-1,0 0 1,0 0-1,0 0 1,0 1-1,0-1 0,0 0 1,0 0-1,0 0 1,0 0-1,0 0 1,0 0-1,0 0 1,0 1-33,15 33 1040,3 31-351,-3 0 1,-3 1-1,2 47-689,18 95 709,-15-116-378,4 87-331,-7 91 158,-11-191-82,-2-67-29,1-14 22,2-23 17,-4-17-144,-1 1 0,-2 0 1,-2 0-1,-2 0 0,-1 1 0,-2 0 0,-4-6 58,9 31-35,0 0 1,-1 1 0,-1 0-1,0 0 1,0 1-1,-1 0 1,-10-11 34,13 18-7,0 1 1,0-1-1,0 1 1,-1 1-1,0-1 1,0 1-1,0 0 1,-1 0-1,1 1 0,-1-1 1,0 2-1,0-1 1,0 1-1,-1 0 1,1 0-1,0 1 1,-4 0 6,-6 0 17,0 1 0,0 0 1,1 2-1,-1 0 0,0 0 0,1 2 1,-1 0-1,1 1 0,0 1 0,1 0 1,-1 1-1,-2 3-17,10-6 27,0 1 0,0 1-1,1-1 1,0 1 0,0 0 0,0 1-1,1 0 1,0 0 0,0 0 0,-3 7-27,6-8 24,0 0 0,0 0 1,1 0-1,-1 1 0,1 0 0,1-1 1,-1 1-1,1 0 0,0 0 0,1 0 1,0-1-1,0 1 0,0 0 0,1 0 1,0 2-25,1-1 26,0 0 1,0-1 0,0 0-1,1 1 1,0-1 0,1 0-1,0 0 1,0-1 0,0 1 0,5 5-27,0-2 29,1 0 1,0 0 0,0-1-1,1 0 1,0-1 0,1 0-30,19 10 286,0-1 1,2-2 0,-1-1 0,19 4-287,43 11 680,4-7-213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4:20.57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1 607 2753,'1'-15'10813,"0"15"-10719,-1 0-1,0 0 1,0-1 0,0 1 0,0 0 0,0 0 0,0 0-1,0 0 1,0 0 0,0 0 0,0 0 0,0-1-1,0 1 1,0 0 0,1 0 0,-1 0 0,0 0 0,0 0-1,0 0 1,0 0 0,0 0 0,0 0 0,1 0 0,-1 0-1,0 0 1,0 0 0,0 0 0,0 0 0,0-1 0,0 1-1,1 0 1,-1 0 0,0 1 0,0-1 0,0 0 0,0 0-1,0 0 1,0 0 0,1 0 0,-1 0 0,0 0 0,0 0-1,0 0 1,0 0 0,0 0 0,0 0-94,17 21-646,-4-2 1402,0-4-681,-8-9-43,0-1-1,-1 1 1,1 0 0,-1 0-1,0 1 1,-1-1-1,0 1 1,1 3-32,8 26 117,-1 2-1,-2-1 1,0 18-117,4 13 523,-13-67-505,1-1 0,-1 1-1,0-1 1,0 1 0,0-1 0,1 1-1,-1-1 1,0 1 0,1-1-1,-1 0 1,0 1 0,1-1-1,-1 0 1,0 1 0,1-1-1,-1 0 1,1 1 0,-1-1-1,1 0 1,-1 0 0,1 1-1,-1-1 1,1 0 0,-1 0 0,1 0-1,-1 0 1,1 0 0,-1 0-1,1 0 1,-1 0 0,1 0-1,-1 0 1,1 0 0,-1 0-1,1 0 1,-1 0 0,1 0-1,-1 0 1,1-1 0,-1 1-1,1 0 1,-1 0 0,1-1-1,-1 1 1,1 0-18,24-16 272,-24 16-250,35-28 247,-1-1 0,26-31-269,-8 9 58,482-439 233,-481 442-253,132-123 56,-137 120-45,-64 78-11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2:16.65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85 429 7426,'0'0'98,"0"-1"0,0 1 0,0 0 1,-1-1-1,1 1 0,0 0 0,0 0 1,0-1-1,0 1 0,-1 0 1,1 0-1,0-1 0,0 1 0,-1 0 1,1 0-1,0 0 0,0-1 0,-1 1 1,1 0-1,0 0 0,0 0 1,-1 0-1,1 0 0,0 0 0,-1 0 1,1 0-1,0 0 0,-1 0 0,1 0 1,0 0-1,-1 0 0,1 0 1,0 0-1,0 0 0,-1 0 0,1 0 1,0 0-1,-1 0 0,1 0 0,0 0 1,0 1-1,-1-1 0,1 0 1,0 0-99,-7 18 1160,5 28-959,6 46 200,5 0 0,9 36-401,-1-17 643,-2 49-643,-13-117 90,2 42 533,-4 0 1,-4 1-624,1-67 541,0-13 20,0-8 565,-18-108 432,-3-72-1558,8 52 112,3 40-78,-23-187 25,29 193-69,3-1 0,5-23 10,1 80-23,0 0-1,2 0 1,1 0 0,5-11 23,-6 24-24,1 1 0,0 1 0,1-1 0,1 1 0,0 0 0,1 0 0,0 1 0,1 0 0,2-2 24,-7 10-15,0 0 1,0 0 0,0 1-1,0-1 1,1 1 0,-1 0-1,1 0 1,0 0 0,0 1-1,0-1 1,0 1 0,3 0 14,-5 1-12,1 0 0,0 1 1,0-1-1,0 1 0,0 0 1,0 0-1,0 0 1,0 1-1,0-1 0,0 1 1,-1 0-1,1 0 1,0 1-1,0-1 0,-1 1 1,1 0-1,-1-1 0,2 2 12,5 5-21,-1 0-1,1 0 0,-1 1 0,0 0 0,-1 1 0,0 0 1,-1 0-1,0 1 0,-1 0 0,0 0 0,0 0 0,-1 1 0,-1 0 1,0 0-1,0 2 22,5 20-56,-1 1 0,-2-1-1,-2 1 1,1 34 56,-5-32-35,-1 0 0,-1 1 0,-2-1-1,-2-1 1,-1 1 0,-2-1 0,-12 29 35,13-43 1,-1 0 0,-1-1 0,-1-1-1,-1 1 1,0-2 0,-2 0 0,0-1 0,-1 0 0,-1-1 0,-1 0 0,0-2 0,-1 0 0,-3 1-1,15-12-3,0-1 0,0 0 0,0 0 0,0 0 0,-1-1 0,1 0 0,-1 0 0,-1 0 3,6-2 0,0 1-1,-1-1 1,1 0-1,-1 1 1,1-1-1,-1 0 1,1 0 0,0-1-1,-1 1 1,1 0-1,-1-1 1,1 1-1,0-1 1,-1 0 0,1 0-1,0 0 1,0 0-1,-1 0 1,1-1 0,0 1-1,0-1 1,1 1-1,-2-2 1,2 2-6,0-1 0,0 0 0,0 1 0,1-1-1,-1 0 1,0 0 0,1 0 0,-1 0 0,1 0 0,0 0-1,0 0 1,0 0 0,0 0 0,0 0 0,0 0 0,0 0-1,1 1 1,-1-1 0,1 0 0,-1 0 0,1 0 0,0 0-1,0 0 1,0 1 0,0-1 0,0 0 0,0 1 0,0-1-1,0 1 1,1-1 6,3-5-41,1 1-1,-1 0 0,1 1 1,0-1-1,0 1 1,1 0-1,1 0 42,2 0-44,0 0-1,0 1 1,1 0-1,-1 1 1,1 0 0,-1 1-1,1 0 1,0 0-1,0 1 1,0 1 0,0 0-1,0 0 1,0 1-1,0 1 1,7 1 44,2 2-40,0 0 0,-1 1 0,1 1 0,-1 0 0,-1 2 1,0 0-1,17 12 40,-22-11-2,1 0 0,-2 1 0,0 0 0,0 1 0,-1 0 0,-1 1 0,1 1 2,16 26-225,16 32 225,-24-37 1105,2-1 1,23 28-1106,-11-23 956</inkml:trace>
  <inkml:trace contextRef="#ctx0" brushRef="#br0" timeOffset="527.94">995 948 4641,'15'10'5021,"-13"-7"-4864,1 0 0,0-1-1,1 1 1,-1-1 0,0 0-1,4 2-156,5-2 189,0 0-1,0 0 1,-1-2-1,1 1 1,0-1-1,0-1 1,0 0-1,0-1 0,0 0 1,-1-1-1,1 0 1,-1-1-1,2-1-188,3-1 203,-1-1 0,0 0 0,-1-1 0,0-1 0,0 0 0,-1-1 0,0 0 0,0-1 0,1-3-203,-11 11 55,0-1 0,0 0-1,0 1 1,-1-1 0,1 0 0,-1 0-1,0-1 1,0 1 0,-1 0-1,1-1 1,-1 1 0,0-1 0,0 1-1,-1-1 1,1-3-55,-1 5 17,0 1-1,0-1 1,-1 1 0,1 0-1,-1-1 1,1 1 0,-1 0-1,0 0 1,0-1 0,0 1-1,0 0 1,-1 0 0,1 0-1,0 0 1,-1 0 0,1 0-1,-1 1 1,0-1 0,0 0-1,1 1 1,-1 0 0,0-1-1,0 1 1,-1 0 0,1 0-1,0 0 1,0 0 0,0 0-1,-1 0 1,1 1 0,-1-1-17,-4 0 9,0 0 0,0 1 1,-1-1-1,1 1 0,0 1 1,0-1-1,0 1 0,0 1 0,0-1 1,0 1-1,0 0 0,1 1 1,-1 0-1,0 0 0,1 0 0,-3 3-9,-5 2 31,0 1 0,1 1 0,0 0 0,1 1 1,0 0-1,-8 11-31,10-9 15,0 0 1,0 2 0,1-1 0,1 1 0,0 0 0,2 0 0,-1 1 0,2 0 0,0 0 0,1 1 0,0-1 0,0 13-16,3-21 11,1-1 1,0 1-1,0-1 1,0 1-1,1-1 1,0 1-1,0-1 1,1 0-1,0 1 1,0-1-1,1 0 1,0 0-1,0 0 1,1-1-1,0 1 0,0-1 1,0 0-1,1 0 1,0 0-1,0-1 1,0 1-1,1-1 1,0-1-1,0 1 1,0-1-1,1 0 1,-1 0-1,1-1 1,1 1-12,7 1-44,0-1 0,0 0 0,0-2 0,0 1 0,1-2 0,-1 0 0,1-1 0,0 0 0,-1-1 0,0-1 0,2-1 44,48-11-237</inkml:trace>
  <inkml:trace contextRef="#ctx0" brushRef="#br0" timeOffset="1279.795">2129 761 5465,'0'-2'234,"1"0"0,-1 1 0,1-1-1,-1 0 1,0 0 0,0 0 0,0 1 0,0-1-1,0 0 1,0 0 0,0 0 0,-1 1 0,1-1 0,-1 0-234,1 1 88,-1 0 0,1 0 0,-1 0 0,0 0 0,1 1 0,-1-1 0,0 0 0,1 1 0,-1-1 0,0 0 1,0 1-1,0-1 0,0 1 0,0-1 0,0 1 0,1 0 0,-1-1 0,0 1 0,0 0 0,0 0 0,0 0 1,0 0-1,0-1 0,0 1 0,0 1 0,0-1 0,-1 0-88,-15 1 443,0 0-1,0 2 1,0 0-1,1 1 1,-1 1 0,1 0-1,0 1 1,-4 2-443,-19 11 375,0 2-1,-22 16-374,56-34 15,1 0-1,-1 1 0,1 0 1,-1 0-1,1 0 0,0 0 0,0 1 1,1 0-1,-1 1-14,3-5-1,0 0-1,1 0 1,-1 0 0,1 0 0,-1 1-1,1-1 1,-1 0 0,1 0-1,0 1 1,-1-1 0,1 0 0,0 0-1,0 1 1,0-1 0,0 0-1,0 1 1,0-1 0,1 0 0,-1 0-1,0 1 1,1-1 0,-1 0-1,1 0 1,-1 1 0,1-1 0,-1 0-1,1 0 1,0 0 0,0 0-1,0 0 1,-1 0 0,1 0 0,0 0-1,0 0 1,0-1 0,0 1-1,1 0 1,-1-1 0,0 1-1,0 0 1,0-1 0,0 0 0,1 1-1,-1-1 2,28 10 6,1-1 0,-1-2-1,1-1 1,0-1 0,2-2-6,21 5 7,-31-5-6,0 1 1,0 1-1,-1 1 0,0 1 0,0 0 0,1 3-1,-17-8-3,1 1 1,-1 0-1,0 0 1,0 0-1,0 1 0,-1 0 1,1 0-1,-1 0 0,0 0 1,0 1-1,0 0 1,-1 0-1,0 0 0,0 0 1,0 0-1,0 0 1,-1 1-1,0 0 0,0-1 1,-1 1-1,1 0 1,-1 0-1,0 0 0,-1 3 3,1-1-1,-1-1 0,-1 1-1,0 0 1,0 0 0,0-1-1,-1 1 1,0-1 0,0 1-1,-1-1 1,0 0 0,0 0-1,-1 0 1,-1 2 1,-2 0 7,0 0 0,0 0 0,-1-1 0,0 1 0,0-2 0,-1 1 0,0-1 0,-7 3-7,-7 3 55,0-1-1,0-1 1,-1-1-1,0-1 1,-1-1-1,0-1 0,-20 2-54,17-4 135,1-1-1,-1-2 1,-23-1-135,41-1 15,0-1 0,1 0 0,-1 0 1,0-1-1,1 0 0,0-1 0,-1 1 0,1-2 0,0 0 1,0 0-1,1 0 0,-6-5-15,13 9 31,0-1 1,0 1-1,0-1 0,0 0 1,0 1-1,1-1 0,-1 0 1,0 0-1,0 1 0,1-1 1,-1 0-1,0 0 1,1 0-1,-1 0 0,1 0 1,-1 0-1,1 0 0,0 0 1,-1 0-1,1 0 0,0 0 1,0 0-1,0-1 0,0 1 1,0 0-1,0 0 1,0 0-1,0 0 0,0 0 1,0 0-1,0 0 0,1 0 1,-1 0-1,1 0 0,-1-1-31,23-16 522</inkml:trace>
  <inkml:trace contextRef="#ctx0" brushRef="#br0" timeOffset="1853.685">2709 846 5369,'0'-2'195,"-1"0"1,1 1-1,-1-1 0,1 0 1,-1 1-1,0-1 0,0 1 0,0-1 1,0 1-1,0-1 0,0 1 1,0 0-1,0-1 0,0 1 1,-1 0-1,1 0 0,-1 0 0,1 0 1,-1 0-1,1 0 0,-1 0-195,-1 0 181,0 0 0,0 0 0,0 1-1,0-1 1,0 1 0,0 0 0,0 0 0,0 0-1,0 0 1,0 0 0,0 0 0,0 1-181,-4 0 142,1 1-1,-1 0 1,1 0 0,0 1 0,0-1 0,0 1 0,0 1 0,0-1-1,1 1 1,-1 0 0,-2 3-142,-3 5 40,0 1-1,1 1 1,0 0-1,1 1 1,1 0-1,0 0 1,1 0-1,1 1 1,0 0-1,1 1 1,1-1-1,1 1 0,0 0 1,1-1-1,1 1 1,0 0-1,1 1 1,1-1-1,1 0 1,0-1-1,2 1 1,-1 0-1,5 8-39,-6-19 11,1 0 0,0 0 0,0-1 0,1 1 0,-1-1 0,1 0 0,0 0-1,0-1 1,1 1 0,-1-1 0,1 0 0,0 0 0,1 0 0,-1-1 0,0 0-1,1 0 1,0 0 0,0-1 0,0 1 0,0-1 0,0-1 0,0 1 0,0-1-1,0 0 1,1-1 0,-1 0 0,0 0 0,3 0-11,1 0 41,1-1 1,0 0-1,-1-1 1,0 0-1,1-1 0,-1 0 1,0-1-1,0 0 0,-1 0 1,1-1-1,-1 0 1,0-1-1,0 0 0,-1 0 1,0-1-1,6-6-41,-7 6 70,-1-1 0,0 1 1,0-2-1,-1 1 0,0 0 0,0-1 0,-1 0 0,0 0 0,-1 0 0,0-1 1,0 1-1,-1-1 0,-1 0 0,1 1 0,-1-1 0,-1 0 0,0-5-70,-1 4 39,-1 0 0,1 0 0,-2 0-1,0 0 1,0 1 0,-1-1 0,0 1 0,-1 0-1,0 0 1,-1 0 0,0 0 0,0 1-1,-1 0 1,0 1 0,-2-2-39,3 3-83,0 1 0,0 0 1,-1 0-1,0 0 0,-1 1 0,1 0 0,-1 0 1,0 1-1,0 0 0,0 0 0,-1 1 1,1 0-1,-1 0 0,-4 0 83,-21 4-407</inkml:trace>
  <inkml:trace contextRef="#ctx0" brushRef="#br0" timeOffset="2360.447">3208 208 8770,'-3'-10'1309,"-5"-16"1842,10 48-2251,107 531 1129,-75-403-1809,37 182 71,-65-298-215,0 7 238,2 0 1,1-1-1,9 19-314,0-20 363</inkml:trace>
  <inkml:trace contextRef="#ctx0" brushRef="#br0" timeOffset="3213.377">3745 971 5809,'16'-142'4113,"-17"133"-1361,-4 12-1423,-4 21-989,4 4-274,1-1-1,2 1 1,1 1-1,1-1 1,2 0-1,3 21-65,0-13 31,1 4 37,7 24-68,-11-54 16,1 1-1,1-1 0,0 0 1,0 0-1,1 0 0,0-1 1,0 0-1,4 3-15,-7-8 21,1-1 0,0 0 0,0 0 0,0 0 0,0-1 0,0 1 0,0-1 1,1 1-1,-1-1 0,1 0 0,0-1 0,0 1 0,0-1 0,0 1 0,0-1 0,0 0 0,0-1 0,0 1 0,0-1 1,3 1-22,-2-2 38,0 1 0,0-1 0,1 0 1,-2 0-1,1-1 0,0 1 1,0-1-1,0 0 0,-1-1 1,1 1-1,-1-1 0,0 0 1,1 0-1,-1 0 0,-1 0 1,3-3-39,7-9 62,0 0 0,-2 0 1,1-1-1,-2-1 0,0 0 0,-2 0 1,1-1-1,-2 0 0,5-18-62,2-16 609,-2 0 1,5-53-610,-15 82 295,-2 23-293,0 0 1,0 0-1,-1 0 0,1 0 0,0 0 1,0 0-1,0 1 0,0-1 0,0 0 1,0 0-1,0 0 0,0 0 0,0 0 0,0 0 1,0 0-1,0 0 0,0 0 0,0 0 1,0 0-1,-1 0 0,1 0 0,0 0 0,0 0 1,0 0-1,0 0 0,0 0 0,0 0 1,0 0-1,0 0 0,0 0 0,0 0 0,0 0 1,0 0-1,0 0 0,0 0 0,-1 0 1,1 0-1,0-1 0,0 1 0,0 0 0,0 0 1,0 0-1,0 0 0,0 0 0,0 0 1,0 0-3,-11 34-107,8-19 100,0 1 0,0 0 1,2 0-1,0 0 1,1 0-1,1 0 0,0 0 1,1 0-1,1 0 1,0 0-1,1 0 0,1-1 1,0 0-1,2 1 7,1 1-61,0 0 0,1-1 0,1 0 0,1 0 0,0-1 0,1-1 0,0 0 0,1-1 0,1 0-1,0-1 1,14 10 61,35 18-854,-4 1 317</inkml:trace>
  <inkml:trace contextRef="#ctx0" brushRef="#br0" timeOffset="3627.868">4772 228 7882,'-2'9'6304,"2"3"-6140,0 1-1,0 0 0,2-1 0,0 1-163,64 239 596,-13-65-329,11 48 10,-55-184-367,-3 0-1,-1 0 0,-2 42 91,-4-50-272</inkml:trace>
  <inkml:trace contextRef="#ctx0" brushRef="#br0" timeOffset="3972.941">4652 920 8882,'0'-11'3361,"6"6"-2297,11 5-400,3-2 96,-3-2-120,25-2-264,1-2-88,17-5-176,13 2-32,-5 0 0,2 1-200,-3 4-544,1 5 472</inkml:trace>
  <inkml:trace contextRef="#ctx0" brushRef="#br0" timeOffset="4338.013">5403 814 9482,'26'-57'3697,"-27"54"-2673,4 10-296,6 11-568,1 3 32,-3 11-40,-3 6-24,3 3-80,0 4-24,3 5 0,-3 2 16,1 0 24,1-4 64,-1-7-584,2-9-456,-3-11 568</inkml:trace>
  <inkml:trace contextRef="#ctx0" brushRef="#br0" timeOffset="4339.013">5339 293 11194,'-16'-36'4009,"11"14"-3425,0 5-280,5 10-696,0 9 4561,17 20-3209</inkml:trace>
  <inkml:trace contextRef="#ctx0" brushRef="#br0" timeOffset="4924.476">6007 832 4913,'12'-17'1406,"0"-1"1,4-10-1407,-15 28 107,-1-1-1,1 0 1,-1 0 0,0 0 0,0 0 0,0 0 0,1 0 0,-1 0 0,0 0 0,0 0 0,0 0 0,0 0 0,0 0-1,-1 0 1,1 1 0,0-1 0,0 0 0,-1 0 0,1 0 0,0 0 0,-1 0 0,1 0 0,-1 1 0,1-1-1,-1 0 1,0 0 0,1 1 0,-1-1 0,0 0 0,1 1 0,-1-1 0,0 0 0,0 1 0,0-1-107,-2-1 365,0 1 0,-1-1 1,1 0-1,-1 1 0,1 0 0,-1 0 1,0 0-366,1 1 108,0-1 1,0 1-1,1 0 1,-1 0-1,0 0 1,0 1-1,0-1 1,0 1-1,0-1 1,0 1-1,1 0 1,-1 0-1,0 0 1,1 0-1,-1 1 1,1-1-1,-1 1 1,1 0-1,-1-1 1,1 1-1,0 0 1,0 1-1,0-1 1,0 0-1,-1 2-108,-5 8 84,-1 1-1,2 0 1,0 0-1,-3 10-83,4-11 57,-4 7-51,1 1-1,2 0 1,0 1 0,0 0 0,2 0-1,1 0 1,0 4-6,3-16 6,1-1-1,0 0 1,0 0-1,1 0 0,0 0 1,1 0-1,-1 0 1,1-1-1,1 1 1,0 0-1,0-1 1,0 1-1,1-1 1,0 0-1,0 0 1,1-1-1,0 1 0,0-1 1,0 0-1,6 4-5,-4-4 11,0-1-1,-1 0 1,2 0-1,-1 0 1,0-1-1,1-1 1,0 1-1,0-1 1,0 0-1,0-1 1,0 0-1,1 0 1,-1-1-1,0 0 1,1-1-1,-1 1 1,1-2 0,0 1-1,-1-1 1,0 0-1,1-1 1,2-1-11,-1 0 27,0 0 0,0-1 0,-1 0 1,1-1-1,-1 0 0,0 0 1,0-1-1,-1 0 0,0-1 1,0 1-1,0-2 0,-1 1 1,0-1-1,-1 0 0,0-1 1,0 1-1,0-1 0,-1-1-27,-1 2 23,0 1 0,0-1 0,-1-1-1,0 1 1,0 0 0,-1-1 0,-1 1 0,1-1-1,-1 0 1,0 1 0,-1-1 0,0 0 0,-1 0 0,0 1-1,0-1 1,-1 0 0,0 1 0,0 0 0,-1-1-1,0 1 1,0 0 0,-1 0 0,0 0 0,-1 1-1,0 0 1,0-1 0,0 2 0,-2-2-23,-1-1-2,0 1-1,-1 1 1,0-1-1,0 1 1,0 1-1,-1 0 1,0 0 0,0 1-1,-1 0 3,5 3-71,1-1 1,-1 1-1,0 1 0,0-1 1,1 1-1,-1 0 1,0 0-1,0 1 0,0 0 1,0 0-1,0 0 0,0 1 1,0 0-1,0 0 0,0 0 1,1 1-1,-1 0 0,-2 1 71,-15 12-991,9 7 403</inkml:trace>
  <inkml:trace contextRef="#ctx0" brushRef="#br0" timeOffset="5404.931">6534 765 9146,'2'4'2981,"1"10"-2608,-1-2-270,15 67 729,-13-55-485,1 0 0,0 0 0,6 11-347,-1-10 251,2 5-68,-2 0 1,0 0-1,-2 1 1,-1 6-184,-9-53 654,-5-28 73,2-1 0,2 1 0,3-29-727,1 60 30,1-1 0,1 1-1,0-1 1,1 1 0,0 0 0,1 0 0,0 0-1,1 1 1,5-7-30,-8 12-16,2 0 0,-1 0 0,1 1 0,0-1 0,0 1 0,1 1 0,0-1 0,0 1 0,0 0 0,1 0 0,-1 1 0,1-1 0,0 2 0,1-1 0,-1 1 0,7-2 16,-11 4-13,1 0 0,-1 1 0,0 0 0,1 0 0,-1 0 0,0 0 0,1 0 0,-1 0 0,0 1 0,1 0 0,-1 0 0,0 0 0,0 0 0,1 0 0,-1 1 13,3 1-18,0 0-1,-1 1 0,1 0 1,-1 0-1,0 0 0,0 1 1,3 3 18,4 7-25,0 1 0,0 1 0,-2 0-1,7 13 26,62 140 22,-19-38 13,-52-117 21,0 1 0,1-1 0,1 0 0,0-1 0,1 0 1,1-1-1,0 0 0,2 1-56,55 42 176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2:14.37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323 1778 7218,'1'0'181,"0"1"1,0-1-1,-1 1 1,1-1 0,1 1-1,-1-1 1,0 0-1,0 0 1,0 1 0,0-1-1,0 0 1,0 0-1,0 0 1,0 0 0,0 0-1,0 0 1,0-1 0,0 1-1,0 0 1,0-1-1,0 1 1,0 0 0,0-1-1,0 1 1,0-1-1,0 1 1,0-1 0,0 0-1,0 1 1,0-1-1,-1 0 1,2 0-182,0-3 222,0 0 1,1-1-1,-2 1 0,1 0 0,0 0 1,-1-1-1,0-1-222,4-8 346,5-21 105,-1-1 0,-2 0 0,-2 0 0,-1 0 0,-1 0 0,-2-1 0,-2-7-451,-8-73 864,-14-66-864,20 158 33,-35-208 253,-19-173-93,54 369-209,1 0 0,2 0 1,2 0-1,2 0 0,2-9 16,-3 32-39,0-1 0,1 1 0,0 0 0,1 1-1,1-1 1,0 1 0,1 0 0,0 0 0,1 1 0,0 0 0,1 1 0,0-1-1,1 2 1,5-5 39,-10 11-89,1-1 1,-1 1-1,1 0 0,0 1 0,0 0 0,0 0 0,0 0 0,2 0 89,-5 2-99,0 0 0,1 0 0,-1 1-1,1-1 1,-1 1 0,1 0 0,-1 0 0,1 0 0,-1 0 0,1 0 0,-1 1-1,0 0 1,1 0 0,-1 0 0,0 0 0,1 0 0,1 2 99,3 2-459,-1 0 1,0 0-1,0 1 1,-1 0-1,1 1 1,-1-1-1,-1 1 1,1 0-1,-1 1 0,0-1 1,-1 1-1,1 1 459,6 15-900,-2 1 0,0 1 900</inkml:trace>
  <inkml:trace contextRef="#ctx0" brushRef="#br0" timeOffset="390.257">0 1045 7066,'0'2'2528,"13"-5"-2000,8 2-168,14-2-8,9-3 64,21 1 16,-1-1-95,7-4-105,3 3-24,-2 0-144,5 2-248,-3 3 136</inkml:trace>
  <inkml:trace contextRef="#ctx0" brushRef="#br0" timeOffset="732.489">941 967 8090,'-8'0'153,"1"0"1,0 1 0,0 0-1,0 0 1,0 0 0,0 1-1,0 0 1,0 0 0,0 1-1,0 0 1,1 0 0,0 1-1,-1 0 1,1 0 0,1 0-1,-1 0 1,1 1 0,-1 0-1,1 1 1,1-1 0,-1 1-1,-1 2-153,-2 4 24,1 1-1,1 0 0,0 0 0,0 0 0,1 1 1,1 0-1,0 0 0,1 0 0,1 0 0,0 1 0,1-1 1,0 0-1,1 3-23,1-9 11,-1 1 0,1-1 0,0 0-1,1 0 1,0 0 0,0 0 0,1 0 0,0-1 0,0 1 0,1-1 0,0 0 0,0 0 0,1 0-1,0 0 1,0-1 0,1 0 0,-1 0 0,1 0 0,0-1 0,1 0 0,0 0 0,-1 0 0,6 1-11,-2-1 74,0-1 1,0 0-1,0 0 1,0-1 0,1-1-1,-1 0 1,1 0-1,0-1 1,-1-1 0,1 0-1,0 0 1,0-1-1,7-1-74,-4-1 131,-1 0 0,0 0-1,0-1 1,-1-1-1,1 0 1,-1-1 0,0-1-1,-1 1 1,1-2 0,7-6-131,-11 7 110,1 0 1,-1-1 0,-1 0 0,0 0 0,0-1 0,0 0 0,-1 0 0,0-1 0,-1 1 0,0-1 0,-1 0 0,3-9-112,-5 11 67,0-1-1,0 0 0,-1 0 1,0 0-1,0 1 0,-1-1 1,-1 0-1,1 0 0,-2 0 0,1 0 1,-1 0-1,0 1 0,-1-1 1,0 1-1,0 0 0,-4-7-65,2 6-55,0 1-1,-1 0 1,1 0-1,-1 1 1,-1 0-1,0 0 1,0 0-1,0 1 1,0 0 0,-1 0-1,0 1 1,-1 0-1,1 0 1,-1 1-1,0 0 1,0 1-1,0 0 1,0 0-1,-1 1 1,1 0-1,-1 0 1,1 1-1,-1 1 1,0 0 0,1 0-1,-1 1 1,0 0 55,-11 5-1637,9 2 596</inkml:trace>
  <inkml:trace contextRef="#ctx0" brushRef="#br0" timeOffset="1083.928">1669 991 7666,'0'0'63,"1"-1"0,-1 1 0,1 0 0,-1 0 0,0 0 0,1 0 0,-1-1 0,1 1 0,-1 0 0,1 0 0,-1 0 0,1 0 0,-1 0 0,1 0 0,-1 0 0,1 0 0,-1 0 0,1 0 0,-1 1 0,1-1 0,-1 0 0,1 0 0,-1 0 0,1 1 0,-1-1 0,0 0 0,1 0 0,-1 1 0,1-1 0,-1 0 0,0 1 0,1-1 0,-1 0 0,0 1 0,1-1 0,-1 1 0,0-1 0,0 1-63,-4 21 263,-1-4-297,0 8 222,1-1-1,2 0 1,0 1-1,2 0 1,1-1 0,1 1-1,1-1 1,1 1 0,1-1-1,4 11-187,-7-32-55,3 18 2139,-12-36 255,-3-15-1848,1 0 1,2-1 0,1 1-1,1-1 1,0-22-492,2 29 185,2 9-112,0 1-1,0-1 1,1 1-1,1-1 1,0 1-1,1-1 0,0 1 1,2-3-73,-2 9 9,1 0-1,0 0 1,0 0-1,0 1 1,1 0 0,0 0-1,0 0 1,0 0-1,1 0 1,0 1 0,0 0-1,0 0 1,1 0-1,0 1 1,0 0 0,0-1-9,4 0 213,0 0 1,1 0 0,-1 1 0,1 0 0,-1 1-1,1 0 1,0 1 0,0 0 0,1 1-1,-1 0 1,0 1 0,0 0 0,7 2-214,45 10 1212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2:09.99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70 375 5841,'-6'-35'2684,"5"23"-1390,-1-1-1,-1 1 1,0 0 0,-5-12-1294,6 23 890,2 7-583,2 10-134,13 38 48,-3 1 1,-1 1-1,-4 0 0,-1 13-221,6 36 252,20 165 453,-12 6-705,-19-252-38,2 61-427,7 15 465,-7-91-334</inkml:trace>
  <inkml:trace contextRef="#ctx0" brushRef="#br0" timeOffset="592.161">13 553 9250,'-4'-14'646,"1"0"1,1 0-1,0 0 1,1 0-1,0 0 1,1 0-1,1-3-646,1 1 220,0-1 1,2 1-1,0 0 1,0 0-1,2 1 1,0-1-1,0 1 1,2 1-1,5-10-220,-1 5 80,2 0 1,0 1-1,1 0 0,0 1 0,2 1 0,0 1 0,0 0 0,13-7-80,-16 13-6,0 0-1,1 0 1,0 1-1,0 1 1,1 1-1,0 0 1,0 1-1,0 1 1,1 0-1,-1 1 1,16-1 6,-22 4-9,-1 1 0,1 0 1,-1 0-1,1 0 0,-1 1 0,1 1 1,-1 0-1,0 0 0,0 1 0,0 0 1,-1 0-1,0 1 0,1 0 0,-1 0 1,-1 1-1,1 0 0,-1 1 0,0 0 1,-1 0-1,0 0 0,0 1 0,4 6 9,-1 1-4,0 0 0,-2 0 0,0 0-1,0 1 1,-1 0 0,-1 1-1,-1-1 1,-1 1 0,0 0-1,-1 0 1,0 0 0,-2 9 4,-1 19 14,-2 1 0,-8 43-14,6-67 14,0 0 0,-1 0 0,-1 0 0,-1-1 0,-1 0 0,-11 17-14,12-26 14,0-1 1,0 0-1,-1-1 1,-1 0-1,0 0 1,0-1-1,-1 0 1,-3 1-15,-3 2 46,0-1 0,-1-1-1,0-1 1,-1 0 0,-4 0-46,17-7 29,1-1 0,-1 1 0,0-1 0,0 0 1,0 0-1,-2-1-29,7 0 5,0 0 1,1 0-1,-1 1 1,0-1-1,0 0 1,0 0-1,0 0 1,0-1-1,1 1 1,-1 0-1,0 0 1,0 0-1,0-1 1,0 1 0,1 0-1,-1-1 1,0 1-1,0 0 1,1-1-1,-1 1 1,0-1-1,1 1 1,-1-1-1,0 0 1,1 1-1,-1-1 1,1 0-1,-1 1 1,1-1-1,0 0 1,-1 0-1,1 1 1,-1-1 0,1 0-1,0 0 1,0 0-1,0 1 1,-1-1-1,1 0 1,0 0-1,0 0 1,0 0-1,0 0-5,1-1 0,0 0 0,-1 0 0,1 0 0,0 0-1,0 0 1,0 1 0,0-1 0,0 0 0,0 1-1,0-1 1,1 1 0,-1-1 0,1 1 0,-1-1-1,1 1 1,0 0 0,-1 0 0,1 0 0,1-1 0,39-16-71,-40 17 68,22-7-17,0 1-1,0 1 1,1 1 0,0 1 0,0 2-1,0 0 1,0 1 0,11 2 20,-19 1-10,1-1 0,-1 2 0,0 0 0,0 1 0,0 1 0,-1 1 0,1 0 0,-1 1 0,-1 1 0,0 0 0,0 1 1,8 7 9,-14-10-10,-1 2 1,0-1 0,0 1-1,-1 1 1,0-1 0,-1 1-1,0 0 1,0 1 0,-1-1-1,0 1 1,-1 0 0,2 5 9,-2-1 5,0 0 1,-1 0-1,-1 0 0,0 1 1,-1-1-1,-1 1 0,0-1 1,-1 1-1,0 0-5,-2 5 73,0-1 1,-2 0-1,0 0 0,-1-1 0,0 1 0,-2-1 1,0-1-1,-1 1 0,-1-1 0,-1-1 0,0 0 1,-1 0-1,0-1 0,-2 0-73,-6 3 189,-1 0 0,-1-1 0,0-2 0,-1 0 0,0-1 1,-1-1-1,-1-2 0,-21 8-189,23-11 88,-1-1 0,1-1 0,-1-1 0,0-1 0,0-1 0,-1-2 1,1 0-1,0-1 0,-22-4-88,33 2-66,1 0-1,0-1 1,0-1 0,0 0-1,1-1 1,-1 0 0,0-1 66,7 4-174,0-1 0,-1 0-1,1-1 1,1 1 0,-1-1 0,1 0 0,-1 0 0,1-1 0,0 1 0,0-1 0,1 0 0,0 0 0,0 0 0,-3-5 174,6 8-64,-1 1 1,1-1-1,0 0 0,-1 1 0,1-1 0,0 0 0,0 1 0,0-1 0,0 0 0,0 1 0,1-3 64</inkml:trace>
  <inkml:trace contextRef="#ctx0" brushRef="#br0" timeOffset="1325.771">1520 917 3129,'12'-81'2011,"-11"81"-1929,-1-1 0,0 0 0,0 0 0,1 1 0,-1-1 0,0 0 0,0 0 0,0 1 0,0-1 0,0 0-1,0 0 1,0 1 0,0-1 0,-1 0 0,1 0 0,0 1 0,0-1 0,0 0 0,-1 0 0,1 1 0,0-1 0,-1 0 0,1 1 0,-1-1 0,1 1 0,-1-1 0,1 0 0,-1 1 0,1-1 0,-1 1 0,0 0 0,1-1 0,-1 1 0,0-1 0,1 1 0,-1 0 0,0-1 0,0 1 0,1 0 0,-1 0 0,0 0 0,0 0 0,1-1 0,-1 1 0,0 0 0,0 0 0,1 1 0,-1-1-1,0 0 1,0 0 0,1 0 0,-1 0-82,-4 1 593,-2-2-285,0 1 0,0-1-1,-1 2 1,1-1-1,0 1 1,0 0 0,0 1-1,0 0 1,0 0-1,0 0 1,0 1 0,1 0-1,-1 0 1,0 2-308,-1 0 88,0 1 0,1 0-1,0 0 1,0 1 0,1 0 0,-1 0 0,2 1 0,-1-1-1,1 1 1,0 1-88,-6 11-38,2 0 0,1 0 0,1 1 0,0 0-1,2 0 1,0 0 0,1 1 0,2 0 0,0 1 38,1-6 1,0 0 1,2 0 0,0 0 0,1 0 0,0-1 0,2 1-1,0-1 1,1 1 0,5 10-2,-7-19 5,1 0 0,0 0-1,0-1 1,1 1 0,0-1 0,0 0 0,1 0 0,0-1-1,0 1 1,1-1 0,0-1 0,0 1 0,0-1-1,0 0 1,1-1 0,0 0 0,0 0 0,0-1 0,5 2-5,5-1 21,0-1 0,0-1 0,0 0 0,1-1 0,-1-1 0,0-1 0,0 0 0,1-2 0,-1 0 0,-1-1 0,1-1 1,0 0-1,-1-1 0,0-1 0,-1-1 0,1 0 0,-1-1 0,-1-1 0,0-1 0,0 0 0,7-8-21,-12 8 23,0-1 0,0-1 0,-1 0 0,-1 0 0,0-1 0,-1 0 0,0 0 0,-1-1 0,-1 0 0,0 0 0,-1 0 0,0 0 0,-2-1 0,1-8-23,-2 13 31,0 0-1,-1 0 1,0 0-1,-1 0 1,0 0-1,-1 0 1,0 1-1,0-1 1,-1 1-1,-1-1 1,0 1-1,0 0 1,-1 0 0,0 1-1,-1-1 1,0 1-1,-1 1 1,0-1-1,0 1 1,0 0-1,-4-2-30,3 4 57,1 1 0,-1 1 0,0-1 0,0 1-1,0 1 1,-1-1 0,0 1 0,1 1 0,-1 0 0,0 0 0,0 1-1,0 0 1,0 0 0,0 1 0,-1 0 0,1 1 0,0 0-1,0 0 1,0 1 0,0 0 0,1 1 0,-1 0 0,1 0 0,-1 1-1,1 0 1,0 0 0,-3 3-57,-31 23 743</inkml:trace>
  <inkml:trace contextRef="#ctx0" brushRef="#br0" timeOffset="2114.91">2253 979 4905,'-31'-42'2355,"30"40"-2060,0 0 0,0 1 0,0-1 0,0 0 0,0 0 0,0 0 0,0 0-1,1 0 1,-1-1 0,1 1 0,-1 0 0,1 0 0,0 0 0,0 0 0,0 0 0,0-1-1,0 0-294,1-6 1402,-1 8-902,-2 8 180,1 15-608,-2 49 183,5 59-255,0-111 6,0 1 0,1 0 0,0-1 0,2 1 0,1-1 0,0 0-1,1-1 1,1 1 0,1 0-6,-3-10 11,0 1 0,1-1 0,0-1 0,1 1 0,0-1 1,0 0-1,0-1 0,1 0 0,0 0 0,1-1 0,-1 0 0,1-1 0,10 4-11,-13-6 20,0 0 1,1-1-1,-1 0 0,1 0 1,-1-1-1,1 0 0,0 0 1,0-1-1,-1 0 0,1 0 1,0-1-1,0 0 1,-1 0-1,1-1 0,-1 0 1,1 0-1,-1-1 0,0 0 1,0 0-1,3-2-20,0-2 50,1 0 1,-1 0-1,-1-1 0,1-1 0,-2 1 1,1-1-1,-1-1 0,0 0 1,1-3-51,1-3 109,0-1 0,-1 0 0,-1-1 0,-1 0 0,4-14-109,-1-8 192,-1-1-1,-2 0 1,-2-1 0,-1 0-1,-3-9-191,-1-5 136,-1 30-54,1 0 1,2-12-83,-3 56-60,1 0 1,0 0 0,1 0 0,1 0 0,1 2 59,6 30-14,5 13 14,-7-39-138,0 1-1,1-1 1,2-1-1,0 1 1,2-2 0,0 1-1,1-2 1,2 1-1,0-2 1,1 0-1,1-1 1,1-1 0,0 0-1,1-2 1,21 14 138,19 7-750</inkml:trace>
  <inkml:trace contextRef="#ctx0" brushRef="#br0" timeOffset="2748.363">3205 850 5281,'-1'0'164,"1"-1"-1,0 0 1,-1 1 0,1-1 0,-1 1-1,1-1 1,0 0 0,-1 1-1,1-1 1,-1 1 0,0 0-1,1-1 1,-1 1 0,1-1-1,-1 1 1,0 0 0,1 0-1,-1-1 1,0 1 0,1 0-1,-1 0 1,0 0-164,0 0 60,1 0 0,0 1 0,-1-1 0,1 1 0,0-1 0,0 1 0,-1-1-1,1 1 1,0-1 0,0 1 0,0-1 0,0 1 0,0-1 0,-1 1 0,1-1 0,0 1 0,0 0 0,0-1 0,0 1 0,1-1 0,-1 1-1,0-1-59,7 44 107,-6-38 150,18 73 1227,11 25-1484,-10-37 673,-4-19-297,-9-31-223,-1 0 0,-1 1-1,-1 0 1,2 18-153,-6-36 7,0 0 0,0 0 0,1 0 0,-1 1 0,0-1 0,0 0 0,0 0 0,0 0 0,0 1 0,0-1 0,0 0 0,0 0 0,0 1 0,0-1 0,0 0 0,0 0 0,0 0 0,0 1 0,0-1 0,0 0 0,0 0 0,0 1 0,0-1 0,0 0 0,0 0 0,0 0 0,0 1 0,0-1 0,0 0 0,-1 0 0,1 0 0,0 1 0,0-1 0,0 0 0,0 0 0,0 0 0,-1 0 0,1 1 0,0-1 0,0 0 0,0 0 0,-1 0 0,1 0 0,0 0 0,0 0 0,-1 0 0,1 0-1,0 0 1,0 0 0,0 1 0,-1-1 0,1 0 0,0 0 0,0 0 0,-1-1 0,1 1 0,0 0 0,0 0 0,-1 0-7,-8-9 323,2-6-118,1 0 0,0-1-1,1 0 1,1 0 0,1-1 0,0 1 0,0-5-205,2 12 45,-3-18 61,1 0-1,1 0 0,2 0 1,0 0-1,3-5-105,-2 21 8,0 1 0,1-1 0,0 0 0,1 1 0,1 0 0,0-1-1,0 1 1,0 1 0,2-1 0,-1 1 0,1 0 0,0 0 0,1 0 0,3-2-8,-6 8-15,0-1 0,1 1 0,-1 0 0,1 1 0,0-1 0,0 1 0,0 0 0,0 0 0,0 0 0,0 1 0,1-1 1,-1 2-1,1-1 0,-1 0 0,1 1 0,-1 0 0,6 1 15,3 0-27,0 1 0,0 0 0,0 1 1,-1 1-1,1 0 0,4 2 27,-6-1 0,1 1 0,-1 0 0,0 0 1,-1 1-1,0 1 0,0 0 0,0 0 1,-1 1-1,0 1 0,-1-1 0,0 1 1,-1 1-1,0 0 0,0 0 0,-1 1 1,-1 0-1,2 3 0,11 30-790,-2 0 0,6 29 790,-19-60-223,11 43-448</inkml:trace>
  <inkml:trace contextRef="#ctx0" brushRef="#br0" timeOffset="3359.44">4445 27 5777,'-3'-21'2316,"2"16"-935,1 16-682,29 313 1484,-8-105-1223,3-1 172,9-2-1,24 59-1131,-55-263 912,-3-14-388,-7-26-171,-3-5-104,1 1-139,-2 1-1,-2 0 1,0 1-1,-16-23-109,23 43-2,0-1 0,-1 1-1,0 1 1,0 0 0,-1 0 0,0 0 0,-1 1-1,0 1 1,0-1 0,-1 2 0,1-1-1,-2 2 1,1-1 0,-9-2 2,15 7-20,-1-1-1,0 1 1,1 0 0,-1 0 0,0 1-1,0-1 1,0 1 0,1 1 0,-1-1-1,0 1 1,0 0 0,1 0 0,-1 1-1,0-1 1,1 1 0,0 1 0,-1-1-1,1 1 1,0 0 0,0 0 0,0 0-1,1 1 1,-3 1 20,1 1-23,0 0 0,0 1 0,0 0 0,1 0 0,0 0 0,0 1-1,1 0 1,0 0 0,0 0 0,1 0 0,0 0 0,0 1 0,1-1 0,0 1 0,1 1 23,-1 2 1,1 0 0,1 0 0,0 0 0,1 0 0,0 0 0,1 0 0,0 0 0,1-1 0,0 1 0,1-1 0,0 0 0,0 0 0,2 0 0,-1 0 0,1-1 0,1 0 0,0 0 0,0-1 0,1 0 0,0 0 0,1-1 0,0 0 0,0 0 0,1-1 0,-1 0 0,2-1 0,-1 0 0,2 0-1,5 0 278,0-1 0,1 0 0,0-1 0,0 0 0,0-2 0,0 0 1,0-1-1,0-1 0,5-1-278,46-5 1165</inkml:trace>
  <inkml:trace contextRef="#ctx0" brushRef="#br0" timeOffset="3794.663">5301 811 7810,'-3'-4'389,"0"0"1,-1 1 0,1-1-1,-1 1 1,0-1 0,0 1-1,-1 0 1,1 1 0,0-1-1,-1 1 1,0 0-1,1 0 1,-1 0 0,0 1-1,-2-1-389,-1 1 211,0 0 0,0 0-1,1 1 1,-1 0-1,0 1 1,0 0-1,0 0 1,0 0 0,-4 2-211,-10 4 220,1 1 1,-1 2-1,2 0 1,-1 0-1,1 2 1,-9 8-221,23-16 34,0 0 0,1 1-1,-1 0 1,1 0 0,0 0 0,1 1 0,-1-1 0,1 1-1,0 0 1,-2 5-34,6-9 0,-1-1 0,0 1 0,1 0 0,-1-1 0,1 1 0,-1 0 0,1 0 0,0 0 0,0 0-1,0-1 1,0 1 0,0 0 0,0 0 0,1 0 0,-1-1 0,0 1 0,1 0 0,0 1 0,0-1 1,1 0-1,-1 0 1,0 0-1,1-1 1,0 1 0,0 0-1,-1-1 1,1 1 0,0-1-1,0 1 1,0-1-1,0 0 1,1 0 0,-1 0-1,0 0 1,0 0-1,1-1 1,-1 1-1,41 12 7,20 7-8,-1 2-1,8 7 2,-51-21-5,-2 1 0,1 1 0,-1 1 0,-1 0 0,0 1 1,0 1-1,-2 1 0,1 0 0,2 5 5,-13-14-2,0 0 1,-1 0-1,1 0 0,-1 0 1,-1 0-1,1 1 0,-1-1 1,0 1-1,0 0 0,-1-1 1,1 1-1,-1 0 0,-1 0 1,1 0-1,-1 0 0,0 0 1,0 0-1,-1 0 0,0 0 1,-1 6 1,0-5 8,0-1 1,-1 1 0,0-1-1,0 1 1,-1-1 0,1 0-1,-2 0 1,1 0-1,0-1 1,-1 0 0,0 1-1,0-2 1,-1 1-1,1-1 1,-1 1 0,0-2-1,-3 3-8,-9 3 33,0-1-1,0 0 0,0-1 1,-1-1-1,0-1 0,0-1 1,-1 0-1,1-2 0,-1 0 1,1-1-1,-1-1 0,-8-1-32,21 0-71,0-1 0,0 1-1,1-1 1,-1-1-1,-5-2 72,10 5-30,0-1 0,0 0 0,1 0 1,-1 0-1,0 0 0,1 0 0,-1 0 0,1-1 0,0 1 0,-1 0 0,1-1 0,0 1 0,0-1 0,0 1 0,0-1 0,0 1 0,0-1 1,0 0-1,0 0 0,1 1 0,-1-1 0,1 0 0,-1 0 30,2 0-26,-1 0 0,0 0 1,1-1-1,-1 1 0,1 0 0,0 1 1,-1-1-1,1 0 0,0 0 0,1-2 26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2:06.34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97 3137,'7'-76'1824,"-8"55"1130,2 25 1463,4 8-4217,0 1 1,0 0-1,-1 0 0,-1 0 1,0 0-1,0 1 0,-2-1 0,0 1 1,0 0-1,-1 5-200,21 742 2147,-14-645-2066,0-12 124,-5 12-205,-3-84 169,-2 1 0,0 0 0,-3-1 0,0 0 0,-8 19-169,8-36 183,3-14 130,3-3-292,0 1 1,1-1-1,-1 0 1,0 1-1,1-1 1,0 0-1,-1 1 1,1-1-1,0 1 0,-1-1 1,1 1-1,0 0 1,1-2-22,2-1 1,0 0 0,0 0 1,0 0-1,1 1 0,0-1 1,-1 1-1,1 0 0,0 0 0,0 1 1,1 0-1,-1 0 0,0 0 1,3 0-2,14-4-16,0 2 1,16-2 15,-29 5-1,63-6-15,31 2 16,21 0 6,-51-2-12,-4 0-948,1 3 1,11 3 953,-25 4-671</inkml:trace>
  <inkml:trace contextRef="#ctx0" brushRef="#br0" timeOffset="906.454">1586 850 3745,'11'-83'2102,"-11"82"-2014,0 0 1,0 0-1,0 0 1,0 0-1,0 0 1,0 0-1,-1 0 1,1 0-1,0 0 1,-1 0-1,1 1 1,0-1 0,-1 0-1,1 0 1,-1 0-1,0 1 1,1-1-1,-1 0 1,0 0-1,1 1 1,-1-1-1,0 1 1,0-1-1,1 1 1,-1-1-1,0 1 1,0-1 0,0 1-1,0 0 1,0-1-1,1 1 1,-2 0-89,-27-1 2068,25 1-1714,-16 2 401,0 2 0,1 0 0,0 1 0,0 0 0,-7 5-755,16-7 45,1 1 1,0 0 0,0 1-1,0-1 1,0 2 0,1-1 0,0 1-1,0 1 1,0-1 0,1 2-1,0-1 1,1 0 0,-1 1 0,1 1-1,1-1 1,0 1 0,0 0 0,0 0-1,1 0 1,1 0 0,-1 2-46,-5 22 0,1 0 0,2 0 0,1 0 0,2 1 0,1 0 0,2-1 0,1 1 0,1 0 0,2-1 0,3 8 0,-6-34 1,1 1 1,0-1-1,0 0 1,1 0-1,-1 0 1,2 0-1,-1 0 1,1 0-1,0-1 1,0 0-1,1 0 0,-1 0 1,1 0-1,1-1 1,-1 0-1,1 0 1,0 0-1,0-1 1,1 1-1,-1-2 1,1 1-1,0-1 1,0 0-1,0 0 1,0-1-1,0 0 1,2 0-2,4 1 17,0-1 1,0-1 0,0 0-1,0 0 1,0-1 0,0-1-1,0-1 1,0 1 0,0-2-1,0 0 1,-1-1 0,7-2-18,-3-1 34,0 0 0,-1-1 0,0-1 0,0 0 0,-1-1 0,0-1 0,-1 0 1,0-1-1,0-1-34,3-4 82,-1-2 0,0 1 0,-1-2 0,-1 0 0,-1-1 0,-1 0 0,-1-1 0,-1 0 0,-1 0 0,0-1 0,-2 0 0,-1 0 0,2-19-82,-6 30 48,0 0 0,-1 0 0,0 1 0,-1-1 0,0 0 0,-1 0 0,-2-8-48,2 14 20,0 0 1,-1 0 0,1 0-1,-1 0 1,0 1-1,0 0 1,-1-1 0,0 1-1,0 0 1,0 0-1,0 1 1,-1 0-1,0-1 1,0 1 0,-2-1-21,-4-2 26,-1 1 1,0 0 0,0 1 0,0 0 0,-1 1 0,1 1 0,-1 0 0,-5-1-27,-5 1-109,-1 0-1,0 2 1,1 1 0,-7 1 109,26-2-139,1 2-1,-1-1 1,1 0-1,-1 1 1,1 0-1,-1-1 1,1 1-1,0 1 1,-1-1-1,1 0 1,0 1-1,0 0 1,0 0-1,0 0 1,-2 1 139,-10 19-710</inkml:trace>
  <inkml:trace contextRef="#ctx0" brushRef="#br0" timeOffset="1769.686">2252 938 5897,'-41'-114'2222,"32"86"-946,9 28-1264,0 0 0,0 0 1,0 0-1,0 0 1,0 0-1,0 0 1,0 0-1,0 0 0,0 0 1,0 0-1,0 0 1,0 0-1,0-1 0,0 1 1,0 0-1,0 0 1,0 0-1,0 0 1,0 0-1,0 0 0,0 0 1,0 0-1,0 0 1,0 0-1,0-1 1,0 1-1,0 0 0,0 0 1,0 0-1,0 0 1,0 0-1,0 0 1,0 0-1,0 0 0,0 0 1,0 0-1,0 0 1,0 0-1,0 0 1,0-1-1,0 1 0,0 0 1,1 0-1,-1 0 1,0 0-1,0 0 1,0 0-1,0 0 0,0 0 1,0 0-1,0 0 1,0 0-1,0 0 1,0 0-1,0 0 0,1 0 1,-1 0-1,0 0 1,0 0-1,0 0 1,0 0-1,0 0 0,0 0 1,0 0-13,0 0 45,0 0 1,0 0-1,1 0 1,-1 0 0,0 0-1,0 0 1,0 0-1,0 0 1,0 0-1,0 0 1,0 0-1,0 0 1,0 0-1,0 0 1,0 0 0,1 0-1,-1 0 1,0 0-1,0 0 1,0 0-1,0 0 1,0 0-1,0 0 1,0 0-1,0 0 1,0 0 0,0 0-1,0 0 1,0 0-1,0 0 1,0-1-1,0 1 1,1 0-1,-1 0 1,0 0-1,0 0 1,0 0 0,0 0-1,0 0 1,0 0-1,0 0 1,0 0-1,0 0 1,0-1-1,0 1 1,0 0-1,0 0 1,0 0-1,0 0 1,0 0 0,0 0-1,0 0 1,0 0-1,0 0 1,-1 0-1,1 0 1,0 0-1,0-1 1,0 1-1,0 0 1,0 0 0,0 0-1,0 0 1,0 0-1,0 0 1,0 0-1,0 0 1,0 0-46,3 15 188,1-1 1,0 1-1,1-1 0,4 7-188,-1-3 150,-1 1-1,2 13-149,25 126 610,-20-82 11,6 10-621,-13-60 127,-5-14-24,2 0 1,-1 0-1,1 0 0,1-1 1,0 1-1,7 9-103,-12-21 8,0 1 0,0-1 0,1 1 0,-1-1 0,0 0 0,0 1 0,1-1 0,-1 1 1,0-1-1,1 0 0,-1 0 0,0 1 0,1-1 0,-1 0 0,1 0 0,-1 1 0,0-1 0,1 0 0,-1 0 0,1 0 0,-1 0 1,1 1-1,-1-1 0,0 0 0,1 0 0,-1 0 0,1 0 0,-1 0 0,1 0 0,-1 0 0,1 0 0,-1-1 0,1 1 1,-1 0-1,0 0 0,1 0 0,-1 0 0,1-1 0,-1 1 0,1 0 0,-1 0 0,0-1 0,1 1 0,-1 0 0,0 0 0,1-1 1,-1 1-1,0-1 0,0 1 0,1-1-8,14-24 262,-13 20-217,10-23 72,-2 0 0,-1-1 1,2-12-118,-1 2 72,10-22-72,-15 49-1,0 0 1,1 1-1,0 0 0,1 0 0,0 0 0,0 1 0,2-1 1,-7 8-8,1 1-1,-1-1 1,1 0 0,0 1-1,-1 0 1,1 0-1,1 0 1,-1 0-1,0 0 1,0 0-1,1 1 1,-1 0-1,0 0 1,1 0-1,-1 0 1,1 0-1,0 0 1,-1 1 0,1 0-1,0 0 1,-1 0 8,3 1-13,0 0 0,-1 0 1,0 1-1,1-1 1,-1 1-1,0 1 1,0-1-1,0 1 0,0 0 1,0 0-1,-1 0 1,0 1-1,3 1 13,13 15-19,0 2-1,-1 0 1,-1 0 0,1 4 19,-3-3-11,0-2 0,2 0 1,0-1-1,1-1 0,3 1 11,-13-13 1,0 0 1,1 0-1,0-1 0,0-1 0,0 0 0,1 0 1,0-1-1,2 0-1,-10-3 22,0 0 0,1 0 0,-1-1 0,0 1 0,0-1 0,1 0 0,-1 0 0,0 0 0,0 0 0,1-1 0,-1 1 0,0-1 0,0 0 0,0 0 0,1 0 1,-1 0-1,0-1 0,-1 1 0,1-1 0,0 1 0,0-1 0,-1 0 0,1 0 0,-1-1 0,1 1 0,-1 0 0,0-1 0,0 0 0,0 1 0,0-3-22,4-5 100,-2 0 0,1 0 0,-2-1 0,1 0 0,-1 1 1,-1-1-1,0-1 0,0 1 0,-2 0 0,1-11-100,-2-15 192,-1-1-1,-5-20-191,-28-197-1628,35 248-255,5 18 784</inkml:trace>
  <inkml:trace contextRef="#ctx0" brushRef="#br0" timeOffset="2511.656">3552 998 13451,'30'3'724,"0"1"-402,0-2 0,0 0-1,0-3 1,4 0-322,-25 0 53,-1 0-1,1-1 0,-1 0 1,0 0-1,0-1 0,0 0 1,0 0-1,0-1 0,0 0 1,-1 0-1,0-1 0,0 0 1,0 0-1,0-1 0,-1 0 0,4-4-52,-8 8 30,0-1-1,0 0 0,-1 1 0,1-1 0,0 0 0,-1 0 0,0 0 0,1 0 0,-1 0 1,0 0-1,-1 0 0,1 0 0,-1-1 0,1 1 0,-1 0 0,0 0 0,0-2-29,-1 0 25,0 0 0,0 1 0,0-1 0,0 0-1,-1 1 1,0-1 0,0 1 0,0 0 0,0-1 0,-1 1 0,0 0-25,-2-4 33,-1 1 0,0 0 0,0 1 0,-1 0 0,0 0 0,0 0 0,0 1 1,-1 0-1,0 0 0,1 1 0,-2 0 0,-2-1-33,5 2 23,-1 1 0,0 0 0,0 1 0,0 0 0,0 0 0,0 0 0,0 1 0,0 0 0,0 0 0,0 1 0,0 0 0,0 0 0,0 1 0,0-1 0,-3 3-23,2-1 7,1 1-1,-1 0 1,1 0-1,-1 1 0,1 0 1,1 1-1,-1-1 1,1 1-1,0 0 0,0 1 1,-3 4-7,-1 3-8,1 1 0,0 0 1,1 0-1,1 1 0,0 0 0,2 1 1,-1-1-1,2 1 0,0 0 0,1 0 1,1 0-1,0 4 8,1 4-1,1 0 0,1 0 0,1-1 0,1 1 0,1-1 0,1 0 0,4 9 1,-6-24 6,0 1 1,1-1-1,0 1 0,1-1 0,0 0 0,1-1 0,0 0 1,0 1-1,0-2 0,1 1 0,1-1 0,-1 0 0,1 0 1,0-1-1,0 0 0,1-1 0,0 0 0,0 0 1,2 0-8,4 1-157,0-1 0,1-1 0,-1 0 0,1-1-1,0 0 1,0-2 0,0 0 0,0 0-1,0-2 1,0 0 0,0-1 0,-1 0-1,1-1 1,0-1 0,-1-1 0,0 0 0,0-1-1,0 0 1,-1-1 0,2-3 158,42-30-899</inkml:trace>
  <inkml:trace contextRef="#ctx0" brushRef="#br0" timeOffset="2878.977">4225 835 7650,'-2'4'335,"0"-1"-1,0 1 1,0 0 0,0 1 0,0-1 0,1 0 0,0 0 0,0 1 0,0-1 0,0 1-1,1-1 1,0 0 0,0 1 0,0-1 0,0 3-335,3 13 238,0 0 0,5 19-238,0-7 385,1 30 568,-3 0 0,-3 0 0,-2 14-953,1-63 974,2-33-180,4-80 68,-6 56-680,2 1 0,3-6-182,-5 36 7,1 1 0,0 0 0,1 0 0,1 0 0,0 0 0,0 1 0,1 0 0,0 0-1,5-5-6,-6 10-9,0 0 0,0 0 0,1 1-1,0 0 1,0 0 0,0 0-1,1 1 1,0 0 0,0 0-1,0 1 1,0 0 0,0 0 0,0 0-1,1 1 1,7-1 9,4 0-120,1 1-1,-1 1 1,1 0 0,-1 2-1,1 0 1,0 1 120,50 8-240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2:24.77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137 514 3705,'-101'35'2122,"98"-34"-1703,0 0 1,-1 0 0,1 0 0,0 0 0,-1-1 0,1 0 0,-1 0 0,1 0-1,-2 0-419,5-2 2092,10 2-421,32 5-1166,0 3-1,5 3-504,-2-1 160,1-1 1,4-2-161,99 5 201,64-6-201,-182-7 5,579-26 37,-303 1-17,222-24 15,-442 41-33,158-24 18,64-19 71,63 7-96,131-5 23,531-42 26,-754 73-46,192-9 10,1 22-5,70 36-25,50 1-4,-382-24 35,163 29-14,-126-4-4,1-11-1,167-10 5,392-1-15,-674-4 24,483 13 21,-347-30-29,-41 1-9,55 11-14,200 29 22,-245-12 24,27-10-24,238-14 46,-39 0 14,66 27-54,-135-2 0,0-24 20,362-22 43,-155 31-83,-180 1 5,14-9 6,60 2-2,403-18 52,-840 16-34,969-45 94,-67 8-45,-708 26-43,981-84 108,-266 17-84,-478 46-13,-348 24-14,179-12 5,-189 19-23,57 8 2,-94-2 30,0-5 1,95-16-31,-172 18-21,54-5-762,1 3 0,36 5 783,-34 2-413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2:53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5 2208,'-16'-1'9370,"0"0"-6644,14 1-2698,-1 0 1,0 0 0,0 1-1,0-1 1,0 1 0,0 0-1,0 0 1,1 0-1,-1 0 1,0 0 0,1 1-1,-1-1 1,1 1-1,-1 0-28,-3 2 67,3-3-44,0 1 0,0 0 0,0 0 0,1 0 0,-1 1 0,1-1 0,-1 1 0,1-1 0,0 1 0,0 0 0,0 0 0,0 0 0,1 0 0,-1 0 0,1 0 0,-1 0-23,-1 9 14,0 0 0,1-1 0,0 1 0,0 0 0,2 0 0,-1 0 0,1 0 0,1 0 0,0 0 1,1 0-1,1 1-14,-2-7 3,1 0 0,-1 0 1,2 0-1,-1 0 1,1 0-1,-1 0 1,2-1-1,-1 1 1,0-1-1,1 0 0,0 0 1,1-1-1,-1 1 1,1-1-1,-1 0 1,1 0-1,0 0 1,1-1-1,-1 1 1,1-1-1,4 1-3,-2 0 27,1-1 1,0 0 0,0-1-1,0 0 1,1-1-1,5 1-27,-11-2 12,-1 0 0,0 0 1,0 0-1,0 0 0,0-1 0,0 1 0,0-1 0,-1 0 0,1 0 1,0 0-1,0 0 0,0-1 0,-1 1 0,1-1 0,-1 0 0,1 1 0,-1-1 1,0 0-1,1-1 0,-1 1 0,1-2-12,3-4 21,-2 0 0,1 0 0,-1 0 0,0 0 0,-1-1 0,0 1 0,0-1 0,-1 0 1,0 0-1,-1 0 0,0 0 0,0 0 0,-1-7-21,0 2 29,-1 0 0,-1 0 0,0 0 0,-1 0 0,0 0 0,-1 1 0,-1 0-1,-3-7-28,6 17 18,1 0-1,-2-1 1,1 1-1,0 0 0,0 1 1,-1-1-1,0 0 0,1 1 1,-1-1-1,0 1 1,0 0-1,-1 0 0,1 0 1,0 0-1,-1 1 0,1 0 1,-1-1-1,1 1 1,-1 0-1,0 0 0,1 1 1,-1-1-1,0 1 0,1 0 1,-1 0-1,0 0 1,-2 1-18,0-1 30,-1 1 1,1 0 0,-1 0 0,1 1 0,0 0 0,-1 0 0,1 0 0,0 1-1,0 0 1,0 0 0,1 0 0,-1 1 0,1 0 0,0 0 0,-3 2-31,2 2-7,1 0 0,-1 0 0,1 0 0,1 0 0,-1 1 0,1 0 0,1 0 0,0 0 0,0 0 0,1 1 0,0-1 0,0 0 0,1 1 0,0 0 0,1-1 0,0 1 0,1 0 0,0-1 0,0 1 0,1-1 0,0 1 0,1-1 0,0 0 1,0 0-1,1 0 0,0 0 0,2 0 7,-3-5 6,0 0 1,0-1-1,0 1 1,0-1-1,1 0 1,0 0-1,0 0 1,0 0-1,0 0 1,0-1-1,0 0 1,1 0-1,-1 0 1,1-1-1,-1 1 1,1-1 0,0 0-1,-1 0 1,1-1-1,0 0 1,0 1-1,0-2 1,3 1-7,-3 0 8,0-1 0,0 1 0,0-1 0,0 0 0,0 0 0,0 0 0,0-1 0,0 1 1,-1-1-1,1-1 0,-1 1 0,1-1 0,-1 1 0,0-1 0,0 0 0,0-1 0,0 1 0,-1-1 0,1 0 1,-1 1-1,0-2 0,2-2-8,0-4 29,0 0 0,-1-1 0,0 1 0,-1-1-1,0 0 1,-1 0 0,0 0 0,-1-11-29,0 17 8,-1-1-1,-1 1 1,1-1-1,-1 1 1,0 0-1,-1-1 1,1 1-1,-1 0 1,0 0-1,-1 0 1,0 0-1,0 0 1,0 1-1,0-1 1,-1 1-1,0 0 0,-3-3-7,5 6 0,0 0-1,0 0 0,-1 0 0,1 0 0,0 1 0,-1-1 0,1 1 0,-1 0 0,0-1 0,1 1 0,-1 1 1,0-1-1,0 0 0,1 1 0,-1-1 0,0 1 0,0 0 0,0 0 0,0 0 0,0 0 0,0 0 0,1 1 1,-1 0-1,0-1 0,0 1 0,0 0 0,-2 1 1,1 0 0,0 1-1,0-1 1,0 1 0,0-1-1,0 1 1,0 1 0,1-1 0,-1 0-1,1 1 1,0 0 0,0-1-1,0 1 1,1 0 0,0 1-1,-1-1 1,1 1 0,-1 3-7,1-1 0,0 1 1,0 0-1,1 0 0,0 0 0,0 0 0,1 0 1,0 0-1,0 0 0,1 1 0,0-1 0,1 4 7,-1-8 2,0-1 0,0 1-1,0-1 1,0 0 0,0 0-1,1 0 1,0 0 0,-1 0-1,1 0 1,0 0 0,0 0-1,1-1 1,-1 1 0,0-1-1,1 1 1,0-1 0,-1 0-1,1 0 1,0 0 0,0-1-1,0 1 1,0-1-1,1 1 1,-1-1 0,0 0-1,1 0 1,-1-1 0,0 1-1,1-1 1,2 1-2,-4-1 5,1 0 0,0 0 0,0-1 1,-1 1-1,1-1 0,0 1 0,0-1 0,-1 0 0,1 0 0,-1 0 0,1 0 1,-1 0-1,1-1 0,-1 1 0,0-1 0,0 0 0,0 1 0,0-1 0,0 0 1,0 0-1,0 0 0,0-1 0,-1 1 0,1-1-5,1-2 17,-1 0 0,1 0 0,-1-1 0,0 1 0,-1-1 0,1 0 1,-1 1-1,0-1 0,-1 0 0,1 0 0,-1-2-17,0 2 12,0 1-1,0-1 1,-1 1 0,1 0-1,-1-1 1,-1 1 0,1 0 0,-1-1-1,0 1 1,0 0 0,-1-1-12,2 4-2,-1 0 0,1 0 1,-1 0-1,0 0 0,0 0 1,0 1-1,0-1 0,0 1 1,0-1-1,0 1 0,0 0 0,0 0 1,-1 0-1,1 0 0,0 0 1,-1 1-1,1-1 0,-1 1 1,1-1-1,-1 1 0,1 0 1,-1 0-1,1 0 0,-1 0 1,-1 1 1,-1 0-7,1 0 1,-1 0 0,1 0-1,0 1 1,0-1 0,0 1 0,0 0-1,0 1 1,0-1 0,0 1-1,1-1 1,-1 1 0,1 0 0,0 1-1,0-1 1,0 0 0,0 1 0,0 0-1,1 0 1,0-1 0,0 1-1,0 1 1,-1 2 6,-1 1-11,1 1-1,0 0 1,1-1-1,-1 1 1,2 0-1,-1 0 1,1 0-1,1 0 1,0 0-1,0 1 1,1 3 11,-1-11 2,0 1 0,1-1 0,-1 0 0,1 0 0,-1 0 0,1 0 0,0 0 0,-1 0 0,1 0 0,0-1 0,0 1 0,1 0 0,-1 0 0,0-1 0,1 1 0,-1-1 1,0 1-1,1-1 0,0 1 0,-1-1 0,1 0 0,0 0 0,0 0 0,0 0 0,0 0 0,0 0 0,-1 0 0,2-1 0,-1 1 0,0-1 0,0 0 0,0 1 0,0-1 0,0 0 0,0 0 0,0 0 0,0 0 0,0-1 0,0 1 0,2-1-2,2 0 7,-1-1-1,0 0 1,0 0-1,0 0 0,0 0 1,0-1-1,0 1 1,-1-1-1,1-1 0,-1 1 1,0-1-1,0 1 0,0-1 1,0 0-1,2-4-6,-2 1 17,1 0 0,-1-1 0,-1 1-1,1-1 1,1-7-17,-4 13 2,-1 1 0,1-1-1,-1 1 1,1 0 0,-1-1 0,0 1-1,0-1 1,1 1 0,-1-1-1,0 1 1,0-1 0,0 1 0,-1 0-1,1-1 1,0 1 0,-1-1-1,1 1 1,0-1 0,-1 1 0,0 0-1,1-1 1,-1 1 0,0 0-1,0 0 1,1 0 0,-1-1 0,0 1-1,0 0 1,0 0 0,-1 0-1,1 0 1,0 1 0,0-1 0,0 0-1,-1 0 1,1 1 0,0-1 0,-2 0-2,0 1-4,0-1 1,-1 1-1,1 0 1,0 0-1,0 1 1,0-1-1,-1 1 1,1-1-1,0 1 1,0 0-1,0 0 1,0 0-1,0 1 1,0-1-1,0 1 1,0 0 3,-5 2-14,1 1-1,-1 1 1,1-1 0,0 1 0,-1 1 14,6-5-5,0 1 1,1-1-1,-1 0 1,1 0 0,0 0-1,-1 1 1,1-1-1,0 1 1,0-1-1,1 1 1,-1-1-1,1 1 1,-1 0 0,1-1-1,0 1 1,0 0-1,0-1 1,0 1-1,0-1 1,1 2 4,-1-3-1,0 0 1,1 1 0,-1-1-1,0 0 1,1 0 0,-1 1-1,1-1 1,0 0 0,-1 0-1,1 0 1,0 0 0,0 0-1,0 0 1,0 0 0,0 0-1,0 0 1,0 0 0,0-1-1,0 1 1,0 0 0,0-1-1,1 1 1,-1-1 0,0 1-1,0-1 1,1 1 0,-1-1-1,0 0 1,1 0 0,-1 0-1,0 0 1,1 0 0,-1 0-1,0 0 1,1 0 0,-1 0-1,0 0 1,1-1-1,-1 1 1,1-1 0,5-2 9,0 0 0,0 0 0,-1 0 0,0-1 0,1 0 0,-1-1 0,-1 1 1,1-1-1,-1 0 0,1 0 0,-1-1 0,-1 0 0,1 1 0,2-7-9,-6 10 4,0 1 0,0 0 0,0 0 0,-1 0 0,1-1 0,0 1 0,-1-1 0,1 1 0,-1 0 0,0-1 0,1 1 0,-1-1 0,0 1 0,0 0 0,0-1 0,0 1 0,0-1-4,0 1 1,-1 0 1,1 1-1,0-1 1,-1 0 0,1 1-1,0-1 1,-1 0-1,1 1 1,-1-1 0,1 1-1,-1-1 1,1 1-1,-1-1 1,0 1-1,1-1 1,-1 1 0,0-1-1,1 1 1,-1 0-1,0 0 1,1-1 0,-1 1-1,0 0-1,-3-1 0,0 0 0,0 1 0,1 0 0,-1 0-1,0 0 1,0 0 0,0 0 0,0 1 0,0 0 0,0 0 0,-1 0 0,3 0-10,-54 20 53,52-19-71,1-1 0,-1 2-1,1-1 1,0 0 0,-1 0-1,1 1 1,0 0 0,0 0-1,1 0 1,-1 0-1,1 0 1,-1 0 0,-1 4 28,4-7-29,0 1 0,0-1 0,-1 1 0,1-1-1,0 1 1,0-1 0,0 1 0,0-1 0,0 1 0,0 0 0,-1-1 0,1 1 0,0-1 0,1 1 0,-1-1 0,0 1 0,0-1 0,0 1 0,0 0 0,0-1-1,1 1 1,-1-1 0,0 1 0,0-1 29,15 11-382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3:32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 4337,'28'-49'2167,"-27"47"-1865,0 0-1,-1 0 1,1 0-1,-1 0 0,0 0 1,1 0-1,-1 0 1,0 0-1,0 0 1,-1 0-1,1-1 1,0 1-1,-1 0-301,1-2 2409,1 4-1922,-1 0-86,0 0-57,1 3-9,21 57 376,-3 0 0,-3 1 1,3 26-712,-1 25 828,0 55-828,10 51 312,-16-139-67,-12-79-240,-1 0-1,1 0 0,0 1 1,0-1-1,0 0 0,0 0 0,0 0 1,0 0-1,0 1 0,0-1 0,0 0 1,0 0-1,1 0 0,-1 1 0,0-1 1,0 0-1,0 0 0,0 0 0,0 1 1,0-1-1,0 0 0,0 0 0,0 0 1,1 0-1,-1 0 0,0 1 0,0-1 1,0 0-1,0 0 0,0 0 0,1 0 1,-1 0-1,0 0 0,0 0 1,0 0-1,1 1 0,-1-1 0,0 0 1,0 0-1,0 0 0,0 0 0,1 0 1,-1 0-1,0 0 0,0 0 0,0 0 1,1 0-1,-1 0-4,9-10 100,6-18-12,-4 1-77,0 1 1,2 0 0,1 0 0,1 1-1,1 1 1,9-9-12,0 1 11,4-5-5,1 1 0,25-22-6,-54 57 0,0-1 0,1 1 0,0-1 0,-1 1 0,1 0 0,0-1 0,0 1 0,0 0 0,0 0 0,0 0 0,0 1 0,0-1 0,0 0 0,0 1 0,0-1 0,0 1 0,1 0 0,-1 0 0,0-1 0,0 2 0,0-1 0,0 0 0,1 0 0,-1 1 0,0-1 0,2 2 0,0 0-1,0 0 1,-1 1-1,1-1 0,-1 1 1,0 0-1,1 0 1,-1 0-1,0 0 0,-1 0 1,1 1-1,1 2 1,110 168-9,-51-73 10,-48-81 5,0-2 1,2 0-1,0 0 0,0-2 0,6 3-6,-23-18 1,1-1 0,-1 1-1,1-1 1,-1 0 0,1 1 0,-1-1 0,1 0 0,-1 1 0,1-1-1,-1 0 1,1 0 0,0 0 0,-1 1 0,1-1 0,-1 0 0,1 0-1,0 0 1,-1 0 0,1 0 0,-1 0 0,1 0 0,0 0 0,-1 0-1,1-1 1,-1 1 0,1 0 0,0 0 0,-1 0 0,1-1-1,-1 1 1,1 0 0,-1-1 0,1 1 0,-1 0 0,1-1 0,-1 1-1,1-1 1,-1 1 0,0-1 0,1 1 0,-1-1 0,0 1 0,1-1-1,-1 1 1,0-1 0,1 1 0,-1-1 0,0 0-1,10-30 63,1-37 59,-2-1-1,-3-12-121,1-142 415,5-70-89,-12 284-324,0 3-24,1-1 0,-1 0 0,1 1 0,0-1-1,1 0 1,0 1 0,0 0 0,0-1 0,1 1 0,0 0 0,3-5 22,-6 10-16,0 1 0,0 0 0,1-1 0,-1 1 1,0 0-1,0 0 0,1-1 0,-1 1 0,0 0 0,1-1 1,-1 1-1,0 0 0,1 0 0,-1 0 0,0 0 0,1-1 1,-1 1-1,1 0 0,-1 0 0,0 0 0,1 0 0,-1 0 1,1 0-1,-1 0 0,0 0 0,1 0 0,-1 0 0,1 0 1,-1 0-1,0 0 0,1 0 0,-1 0 16,14 15-268</inkml:trace>
  <inkml:trace contextRef="#ctx0" brushRef="#br0" timeOffset="806.396">1275 566 4977,'-4'-6'6135,"4"6"-6012,1 0 1,-1 0-1,0 0 0,0 0 1,0 0-1,0 0 0,0 0 1,0 0-1,0 0 0,0 0 1,0 0-1,0 0 0,0 0 1,0 0-1,0 0 0,0-1 1,0 1-1,0 0 0,0 0 1,0 0-1,0 0 0,0 0 1,0 0-1,0 0 0,0 0 1,0 0-1,0 0 0,0 0-123,11 6 199,4-1-3,-1 0-1,1-1 0,0-1 0,9 1-195,-13-2 53,-1-2 1,1 0 0,-1 0 0,1-1 0,-1 0 0,1-1-1,-1 0 1,1 0 0,-1-1 0,0-1 0,0 0 0,-1 0-1,1-1 1,2-2-54,-7 4 10,0 0 0,-1 0 0,1-1 0,-1 1 0,0-1 0,0 0 0,0-1 0,0 1 0,-1-1 0,1 1 0,-1-1-1,0 0 1,-1 0 0,1-1 0,-1 1 0,0 0 0,-1-1 0,1 0 0,-1 1 0,0-1 0,0 0 0,-1 1 0,0-1 0,0 0 0,0 0 0,-1 1 0,0-1 0,0 0 0,0 1-1,0-1 1,-1 1 0,0-1 0,-1 1 0,1 0 0,-1 0 0,0 0 0,0 0 0,0 0 0,-1 1 0,1-1 0,-1 1 0,-1 0 0,1 0 0,0 1 0,-1-1 0,-4-2-10,6 4 3,-1 1 1,1-1-1,-1 0 1,0 1 0,0 0-1,0 0 1,1 0 0,-1 0-1,0 1 1,0 0-1,0 0 1,0 0 0,0 0-1,0 0 1,0 1 0,0-1-1,-3 2-3,1 0 7,0 1 1,0-1-1,0 1 0,1 1 0,-1-1 0,1 1 0,0 0 0,0 0 0,0 0 1,-1 2-8,-10 13 22,0 0 1,2 0 0,0 2 0,2 0-1,-2 4-22,4-7 12,1 0-1,0 1 0,2 0 0,0 0 0,1 1 1,-3 19-12,8-32 3,0-1 0,0 1 1,0 0-1,1-1 0,0 1 0,1 0 1,0-1-1,0 1 0,0-1 1,1 1-1,-1-1 0,2 0 1,-1 1-1,1-1 0,0 0 0,0 0 1,0-1-1,1 1 0,0-1 1,0 0-1,1 0 0,4 4-3,0-1 20,1-2 1,0 1-1,1-1 0,-1-1 0,1 0 0,0 0 0,1-1 0,-1-1 0,1 0 0,-1 0 1,1-1-1,0-1 0,0 0 0,0 0 0,6-2-20,20 0-291,0-3 0,-1-1 1,0-1-1,7-4 291,-9 1-454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3:35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79 6985,'-2'-13'1015,"-10"-53"4460,12 66-5431,0 0-1,0 0 1,0 0 0,0 1 0,0-1-1,0 0 1,0 0 0,0 0 0,0 0-1,0 0 1,0 0 0,0 0 0,0 0-1,-1 0 1,1 0 0,0 0 0,0 1-1,0-1 1,0 0 0,0 0 0,0 0-1,0 0 1,0 0 0,-1 0 0,1 0-1,0 0 1,0 0 0,0 0-1,0 0 1,0 0 0,0 0 0,0 0-1,-1 0 1,1 0 0,0 0 0,0 0-1,0 0 1,0 0 0,0-1 0,0 1-1,0 0 1,-1 0 0,1 0 0,0 0-1,0 0 1,0 0 0,0 0 0,0 0-1,0 0 1,0 0-44,-3 13 108,2 14 24,1-1 0,1 0 1,1 1-1,1-1 0,2 0 0,6 21-132,13 32 717,19 41-717,-41-115 17,18 50 76,-2 1-1,-2 1 1,-3 0 0,-3 1-1,-2 0 1,0 43-93,-9-81-39,-1-1 1,0 1-1,-3 8 39,-4 34-1810,8-43 1102</inkml:trace>
  <inkml:trace contextRef="#ctx0" brushRef="#br0" timeOffset="374.679">43 595 6681,'-21'8'3113,"8"-6"-1192,5 3-41,11 8-544,5-4-112,17 0-455,11-5-129,23-14-224,11-2-128,15-9-160,-4 1-16,-6 2-160,-9 3-104,-15 2 96</inkml:trace>
  <inkml:trace contextRef="#ctx0" brushRef="#br0" timeOffset="778.453">707 641 7178,'-1'-76'2693,"1"76"-2664,0 0-1,-1 0 0,1-1 0,0 1 0,0 0 1,0 0-1,0 0 0,0 0 0,0 0 0,0 0 1,0 0-1,0 0 0,0 0 0,0 0 0,0-1 0,0 1 1,0 0-1,0 0 0,0 0 0,0 0 0,0 0 1,0 0-1,0 0 0,0 0 0,0-1 0,0 1 1,0 0-1,0 0 0,0 0 0,0 0 0,0 0 1,0 0-1,0 0 0,1 0 0,-1 0 0,0 0 0,0 0 1,0-1-1,0 1 0,0 0 0,0 0 0,0 0 1,0 0-1,0 0 0,0 0 0,1 0 0,-1 0 1,0 0-1,0 0 0,0 0 0,0 0 0,0 0 0,0 0 1,0 0-1,0 0 0,0 0 0,1 0 0,-1 0 1,0 0-1,0 0 0,0 0 0,0 0 0,0 0 1,0 0-1,0 0-28,6 8 567,5 13-346,-3 2 82,-1 0 1,0 1-1,1 17-303,2 4 454,-1-5 83,-1 1-1,-2 0 1,-2 0-1,-2 14-536,-11-94 2110,7 26-2049,-3-15 46,2 0-1,0 0 1,2 0-1,2-15-106,-1 36 5,1-1 0,0 1 0,0 0 0,1-1 0,0 1 0,0 0 0,0 0 0,1 0 1,0 1-1,1-1 0,0 0 0,0 1 0,0 0 0,0 0 0,1 0 0,0 1 0,0 0 0,1 0 0,0 0 0,1-1-5,4 0 11,0 1 0,1 0 1,-1 0-1,1 1 0,0 1 0,0 0 0,0 0 0,0 2 1,1-1-1,-1 1 0,1 1 0,-1 0 0,0 1 0,1 1 1,-1 0-1,6 1-11,43 14 45</inkml:trace>
  <inkml:trace contextRef="#ctx0" brushRef="#br0" timeOffset="1751.428">1724 646 4129,'-36'-27'5587,"31"22"-5228,0 1-1,0-1 0,-1 1 1,0 0-1,0 1 1,0-1-1,0 1 0,0 0 1,-1 1-1,-2-1-358,2 1 114,-1 1-1,1 1 1,0-1-1,-1 1 0,1 0 1,-1 1-1,1 0 1,0 0-1,0 0 1,0 1-1,-1 0 1,2 1-1,-1-1 1,0 1-1,0 1 1,1-1-1,0 1 1,-6 5-114,-2 1 26,1 1 1,0 1-1,1 0 1,1 0-1,0 2 1,0-1 0,-6 12-27,9-11 4,0 0 1,1 0-1,0 1 1,1 0-1,1 0 1,0 0-1,1 1 1,1-1-1,0 1 1,0 15-5,3-24 2,-1 1 0,2-1-1,-1 0 1,1 1 0,0-1 0,1 0 0,-1 0 0,2 0-1,-1 0 1,1 0 0,0 0 0,0-1 0,1 1 0,-1-1-1,2 0 1,-1 0 0,1 0 0,-1-1 0,2 1 0,-1-1-1,0-1 1,1 1 0,0-1 0,5 3-2,-1-2 13,1 0-1,0 0 1,0-1-1,0-1 1,1 0-1,0-1 1,-1 0-1,1 0 1,0-2-1,0 1 1,-1-1-1,1-1 1,0 0-1,0-1 1,-1 0-1,1-1 1,-1 0-1,0-1 1,1 0-1,-2-1 1,1 0 0,-1 0-1,9-7-12,-15 9 6,1-1 0,-1 0 0,0 0 0,0 0 0,0 0 1,-1-1-1,1 1 0,-1-1 0,0 0 0,-1 0 0,1 0 0,-1-1 0,0 1 0,0 0 0,-1-1 0,1 0 0,-1 1 0,0-1 1,-1 0-1,0 1 0,0-1 0,0 0 0,0-1-6,-3-17 43,-1 0 0,-1 0 0,-1 1 1,-1-1-1,-1 1-43,-11-42 332,13 95 20,7-20-349,0-1 0,1 1-1,0 0 1,0-1-1,1 1 1,1-1 0,-1 0-1,2 0 1,-1 0-1,1-1 1,2 3-3,13 18 15,1-1 0,13 14-15,-28-35-101,-1 0 0,2-1 0,-1 1 0,1-1-1,0-1 1,0 1 0,0-1 0,1 0 0,0-1 0,0 0 0,0 0 0,0 0 0,1-1 0,0-1-1,-1 0 1,5 1 101,15 0-600</inkml:trace>
  <inkml:trace contextRef="#ctx0" brushRef="#br0" timeOffset="2209.771">2072 616 6473,'0'-1'305,"-1"0"-1,0 0 0,0 0 1,0 0-1,0 0 0,0 0 1,0 0-1,0 0 0,0 1 1,0-1-1,0 1 0,-1-1 1,1 1-1,0-1 0,0 1 1,-1-1-305,1 1 42,1 0 1,-1 0 0,1 0-1,-1 0 1,1 1 0,-1-1-1,0 0 1,1 0 0,-1 0-1,1 1 1,-1-1 0,1 0-1,-1 0 1,1 1 0,0-1-1,-1 0 1,1 1 0,-1-1-1,1 1 1,-1-1 0,1 0-1,0 1 1,0-1 0,-1 1-1,1-1 1,0 1 0,-1-1-1,1 1 1,0-1 0,0 1-1,0 0 1,0-1 0,0 1-1,0-1 1,0 1 0,0-1-1,0 1 1,0 0-43,-3 34 225,2 1 0,2 0-1,1-1 1,2 1 0,1-1 0,2 0 0,1-1-1,2 1 1,4 5-225,13 24 224,-42-95 191,2 0 1,1 0-1,-7-31-415,15 48 0,1 1 0,1-1 0,0 0 0,1 0 0,0 0 0,1 0 1,1 0-1,0 0 0,1 1 0,0-1 0,2-3 0,-2 11 0,0 0 0,1 0 1,-1 0-1,1 0 0,1 0 0,-1 1 0,1-1 0,0 1 0,0 0 0,1 0 0,-1 1 1,1-1-1,0 1 0,0 0 0,4-2 0,-2 2 1,1 0 0,0 1 0,0-1 0,0 1 0,0 1 0,1 0 0,-1 0 0,1 0 0,-1 1 0,1 0 0,2 1-1,0 0 1,0 0 0,-1 1 0,1 0 1,0 1-1,0 0 0,0 1 0,-1 0 1,0 0-1,1 1 0,-1 1 0,-1 0 1,1 0-1,-1 1 0,0 0 0,0 1 0,0-1 1,-1 2-1,5 5-1,-6-4 0,0 0-1,-1 1 1,0 0 0,-1 0 0,0 0 0,-1 0-1,0 1 1,0 0 0,-1-1 0,-1 3 0,4 18 176,-2 0 0,-2 0 1,-1 2-177,3 1 1715,3-1-782</inkml:trace>
  <inkml:trace contextRef="#ctx0" brushRef="#br0" timeOffset="2938.089">3047 564 3281,'40'-58'2227,"-40"58"-2154,1 0 0,-1-1 1,0 1-1,1-1 0,-1 1 0,0-1 0,1 1 1,-1-1-1,0 1 0,1-1 0,-1 1 1,0-1-1,0 1 0,0-1 0,1 1 0,-1-1 1,0 1-1,0-1 0,0 0 0,0 1 1,0-1-1,0 1 0,0-1 0,0 0 0,-1 1 1,1-1-1,0 1 0,0-1 0,0 1 1,0-1-1,-1 1 0,1-1 0,0 1 0,-1-1 1,1 1-1,0-1 0,-1 1 0,1-1 1,-1 1-1,1 0 0,0-1 0,-1 1 0,1 0 1,-1-1-1,1 1 0,-1 0 0,1 0 1,-1-1-1,0 1 0,1 0 0,-1 0 0,1 0 1,-1 0-1,1 0 0,-1 0 0,0 0 1,1 0-1,-1 0 0,1 0 0,-1 0 0,1 0 1,-1 0-1,0 0 0,1 0 0,-1 1-73,-1-1 371,-19-1 70,0 1 0,-1 1 1,1 1-1,0 1 0,0 1 0,0 1 0,1 1 0,0 0 0,0 2 0,0 0 0,1 1 0,-8 5-441,20-9 31,-1 0-1,1 0 0,-1 1 1,1 0-1,1 0 0,-1 1 1,-2 3-31,8-8 1,0-1 0,0 0 1,0 1-1,0-1 0,0 1 1,0-1-1,0 1 0,0 0 1,1-1-1,-1 1 0,0 0 1,1-1-1,0 1 0,-1 0 1,1 0-1,0 0 0,0-1 1,0 1-1,0 0 0,0 0 1,1-1-1,-1 1 0,0 0 1,1 0-1,0-1 0,-1 1 1,1 0-1,0-1 0,0 1 1,-1-1-1,1 1 0,1-1 0,-1 1 1,0-1-1,0 0 0,0 1 1,1-1-1,-1 0 0,1 0 1,0 0-2,15 10 12,2 0-1,0-2 1,0 0 0,0-2 0,1 0-1,5 1-11,42 15 23,-49-15-19,0 0-1,0 1 1,-1 0-1,0 2 1,-1 0-1,10 8-3,-22-16 1,0 1-1,0 0 1,-1 1 0,1-1-1,-1 0 1,0 1-1,0 0 1,-1 0-1,1-1 1,-1 2-1,1 3 0,-2-5 1,0 0 0,0 0 0,-1 0 0,0 0 0,0 0-1,0 0 1,0 0 0,-1 0 0,1 0 0,-1 0 0,0 0-1,0 0 1,-1 0 0,1 0 0,-1 0 0,0-1-1,-1 2 0,-2 3 6,0-1-1,-1 1 0,0-1 0,0-1 1,-1 1-1,0-1 0,0 0 0,-1-1 0,1 0 1,-1 0-1,0 0 0,-1-1 0,1 0 1,-1-1-1,-6 2-5,9-3-1,-1 0 0,1 0 1,-1-1-1,0 0 0,1 0 1,-1 0-1,0-1 0,0 0 1,0 0-1,0-1 0,1 0 1,-1 0-1,0-1 0,1 0 1,-1 0-1,1 0 0,-1-1 1,1 0-1,0 0 0,0 0 1,-2-2 0,6 3 37,1 0 1,-1 0-1,0 0 1,0 0 0,1 0-1,-1 0 1,1 0 0,0 0-1,0-1 1,-1 1 0,1 0-1,1-1 1,-1 1-38,-2-10 255</inkml:trace>
  <inkml:trace contextRef="#ctx0" brushRef="#br0" timeOffset="3305.89">3451 172 8034,'-4'-6'3274,"1"9"-1255,1 20-605,3 38-1125,14 132 2042,38 171-2331,-35-226 195,-3-23 53,-11-102 53,3-7-146</inkml:trace>
  <inkml:trace contextRef="#ctx0" brushRef="#br0" timeOffset="4092.992">4038 667 3593,'65'8'2435,"-64"-8"-2388,-1 0-1,0 0 1,0 0 0,0 0-1,0 0 1,1 0 0,-1 0-1,0 0 1,0 0 0,0 0-1,1 0 1,-1 0 0,0 0-1,0-1 1,0 1 0,0 0-1,1 0 1,-1 0 0,0 0-1,0 0 1,0 0-1,0 0 1,0-1 0,1 1-1,-1 0 1,0 0 0,0 0-1,0 0 1,0 0 0,0-1-1,0 1 1,0 0 0,0 0-1,0 0 1,1 0 0,-1-1-1,0 1 1,0 0 0,0 0-1,0 0 1,0-1 0,0 1-1,0 0 1,0 0 0,0 0-1,0-1 1,-1 1-47,-5-13 1507,-15-11 565,15 19-1816,0 0 1,-1 0-1,1 1 0,-1 0 1,0 0-1,0 1 0,0 0 1,-1 0-1,1 1 0,-1 0 1,1 0-1,-1 0 0,0 1 1,-2 0-257,4 1 49,0 0 1,0 1-1,0-1 1,0 1 0,1 1-1,-1-1 1,0 1 0,0 0-1,1 0 1,0 0-1,-1 1 1,1-1 0,0 2-1,0-1 1,0 0 0,1 1-1,-1 0 1,1 0-1,-3 4-49,-1 2 13,1 0-1,0 1 0,0 0 0,1 0 0,1 1 0,0 0 0,0 0 0,1 0 0,-1 9-12,1-4 5,0 0-1,2 0 1,0 1-1,1-1 1,1 0 0,2 17-5,-1-27 1,1 1 1,0-1 0,0 1 0,1-1 0,0 0 0,0 0 0,1 0 0,0 0-1,0-1 1,1 0 0,-1 0 0,1 0 0,1 0 0,-1-1 0,1 1 0,0-1 0,0-1-1,0 1 1,1-1 0,0 0 0,-1-1 0,2 0 0,-1 0 0,0 0 0,0-1-1,1 0 1,-1 0 0,3-1-2,-2 1 6,1-1-1,-1 0 1,1-1-1,0 0 1,-1 0-1,1-1 1,-1 0 0,1-1-1,-1 0 1,1 0-1,7-3-5,-10 2 6,-1 1 0,1-1-1,0-1 1,-1 1 0,1-1 0,-1 0-1,0 0 1,0-1 0,-1 1 0,1-1-1,-1 0 1,0 0 0,0-1-1,-1 1 1,0-1 0,1-1-6,0-1 6,-2 1 0,1-1 0,-1 0-1,0 0 1,0 0 0,-1 0 0,0 0 0,-1 0 0,0 0 0,0-7-6,-3-9 22,-1-1 1,-5-20-23,-2-4 17,-1-6-9,20 97 1,7 19-9,-10-44 5,1-1 1,0 1-1,1-1 1,1 0-1,0-1 1,6 7-6,-6-11-46,1 0 1,0 0 0,1-1 0,0 0-1,0-1 1,1 0 0,0 0 0,1-2-1,0 1 1,0-1 0,1-1 0,0 0-1,3 0 46,19 5-236</inkml:trace>
  <inkml:trace contextRef="#ctx0" brushRef="#br0" timeOffset="4449.833">4712 183 8810,'-1'0'117,"1"-1"0,-1 0 0,0 1-1,1-1 1,-1 1 0,1-1 0,-1 1 0,0 0 0,0-1 0,1 1 0,-1-1 0,0 1 0,1 0-1,-1 0 1,0 0 0,0-1 0,0 1 0,1 0 0,-1 0 0,0 0 0,0 0 0,0 0-1,1 0 1,-1 0 0,0 1 0,0-1 0,0 0 0,1 0 0,-1 1 0,0-1 0,1 0-1,-1 1 1,0-1 0,0 0 0,1 1 0,-1-1 0,1 1 0,-1 0 0,0-1 0,1 1-117,-3 3 100,1 0 0,0 0 1,0 1-1,1-1 1,-1 0-1,1 1 0,0 0-100,-1 2 322,-2 9-57,1 0 0,1 0 0,0 1 0,1-1 1,1 0-1,1 15-265,5 23 498,6 22-498,0 0 134,3 57 4,-2-17 83,11 30-221,-23-139-79,5 16-390,-2 0-1,-1 0 1,0 16 469,-3-40-594</inkml:trace>
  <inkml:trace contextRef="#ctx0" brushRef="#br0" timeOffset="4798.173">4437 614 7522,'-10'0'3664,"-1"0"-1695,12 3-537,8 3-16,16 1-639,11-2-185,20-5-280,8 0-112,8-3-104,-2-5 72,-1 8 120,-9 1-176</inkml:trace>
  <inkml:trace contextRef="#ctx0" brushRef="#br0" timeOffset="5133.923">4978 684 7650,'111'66'3067,"-106"-63"-2792,0 0 0,1-1-1,-1 1 1,1-1 0,0-1 0,1 1-275,14-3 769,-7-1-354,6 2-190,-1-1 1,1-1 0,0-1 0,0 0 0,-1-2 0,1 0-1,-1-2 1,-1 0 0,1-1 0,-1 0 0,-1-2-1,16-10-225,-32 19 6,1 0 0,-1 0 0,1 0-1,-1-1 1,0 1 0,0 0 0,0-1-1,1 1 1,-1-1 0,-1 1 0,1-1-1,0 0 1,0 1 0,0-1-1,-1 0 1,1 0 0,-1 1 0,0-1-1,1 0 1,-1 0 0,0 0 0,0 1-1,0-2-5,-1-1 9,0 0 0,0 0-1,0 0 1,0 0 0,0 0 0,-1 0-1,0 1 1,0-1 0,0 1 0,-2-3-9,-4-6 16,-1 2 0,0-1 1,-1 1-1,0 1 1,-12-9-17,16 14 4,0-1 0,0 1 0,0 1 0,-1 0 1,0-1-1,-6-1-4,10 4 1,0 0 0,-1 1 0,1-1 0,0 1 0,0 0 0,0-1-1,0 1 1,-1 1 0,1-1 0,0 0 0,0 1 0,0 0 0,0-1 0,0 1 0,0 0 0,0 1 0,-2 0-1,-1 2 2,-1 1-1,1-1 0,0 2 0,0-1 1,0 1-1,1-1 0,0 2 1,0-1-1,-1 3-1,-37 64 22,38-64-20,-6 12 21,0 2 1,1 0-1,1 0 0,1 1 0,2 0 0,-1 6-23,5-22 17,1 0 0,0 0-1,0 0 1,1 0 0,0 0-1,0 1 1,1-1 0,0 0 0,0 0-1,1 0 1,0 0 0,1 0 0,0-1-1,0 1 1,1-1 0,-1 1-1,2-1 1,-1 0 0,1-1 0,3 5-17,0-4 38,1 1 0,-1-1 0,1-1 1,1 0-1,-1 0 0,1-1 0,0 0 0,0-1 1,0 0-1,1 0 0,0-1 0,-1-1 0,2 1-38,19 2 265,0-2-1,1 0 0,-1-2 0,1-2-264,59-3 355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3:33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300 85 4721,'0'-5'467,"0"0"-1,0 0 1,-1 0 0,1-1 0,-1 2-1,0-1 1,-1 0 0,1 0 0,-1 0-467,2 4 63,-1 0 61,0-1 1,0 1-1,1-1 1,-1 1 0,0-1-1,-1 1 1,1-1 0,0 1-1,0 0 1,0 0 0,-1-1-1,1 1 1,-1 0 0,1 0-1,-1 0 1,1 1-1,-1-1 1,0 0 0,1 1-1,-1-1-124,-34-5 1395,33 5-1251,-5 0 46,0 1-1,0 0 0,0 0 1,0 1-1,0 0 1,0 0-1,0 1 0,0-1 1,0 2-1,0-1 1,1 1-1,-8 4-189,10-3 74,-1 0 1,0 0-1,1 0 1,0 0-1,0 1 1,1 0-1,-1 0 1,1 0-1,0 1 1,0-1-1,1 1 1,0 0-1,0 0 1,0 0-1,-2 7-74,-5 25 198,1 0 0,-2 19-198,4-14 47,4-30-37,1 0 0,0 0 0,1 1 0,1-1 0,0 1 1,1-1-1,0 1 0,1-1 0,1 0 0,2 8-10,-3-15 5,1-1 0,-1 1 1,1 0-1,0 0 0,0-1 0,1 0 0,-1 0 0,1 0 1,1 0-1,-1 0 0,1-1 0,-1 0 0,1 0 0,0 0 1,1 0-1,-1-1 0,1 0 0,-1 0 0,1-1 0,0 1 1,0-1-1,0 0 0,2-1-5,16 4 49,-1-2 0,1-1 0,0-1 0,0-1 1,0-1-1,18-3-49,30-7 56</inkml:trace>
  <inkml:trace contextRef="#ctx0" brushRef="#br0" timeOffset="645.728">929 100 4113,'-9'-5'1383,"-1"0"-1,0 1 1,0 0-1,-1 0 1,-6 0-1383,9 2 475,-1 0 1,1 1-1,-1 1 0,1-1 0,-1 1 1,-8 1-476,11 0 64,0 0 0,0 0 1,0 1-1,0 0 0,0 0 1,0 0-1,1 1 0,-1 0 1,1 0-1,0 0 0,0 0 1,0 1-1,0 0 0,1 0 1,-1 0-1,1 1 0,0 0 1,0-1-1,1 1 0,-1 1 1,0 2-65,-4 10 37,1-1 0,1 2 1,0-1-1,2 1 1,0-1-1,1 1 1,-1 18-38,2-18 14,1-11-10,1 0 0,-1 0 0,1 0 0,1 0 0,0 0 0,0-1 1,0 1-1,1 0 0,0 0 0,0-1 0,1 1 0,0-1 0,3 5-4,-3-8 4,-1 0 0,1 0 0,0 0 0,1 0 0,-1-1 0,1 0-1,-1 1 1,1-1 0,0 0 0,0-1 0,0 1 0,1-1 0,-1 0-1,1 0 1,-1 0 0,1 0 0,0-1 0,-1 0 0,1 0 0,0 0-1,0 0 1,2-1-4,1 0 8,0 0-1,0 0 0,0-1 1,0 0-1,0 0 0,-1-1 1,1 0-1,0 0 1,-1-1-1,1 0 0,-1 0 1,0-1-1,0 0 0,0 0 1,-1 0-1,1-1 0,-1 0 1,0-1-1,-1 1 0,1-1 1,-1 0-1,0-1 0,-1 1 1,1-1-1,-1 0 1,-1 0-1,1 0 0,-1 0 1,0-1-1,-1 1 0,0-1 1,0 0-1,-1 0 0,1 0 1,-1-6-8,-1 0 40,0-1 1,-1 1-1,-1 0 1,0 0-1,-1 0 1,-1 0-1,0 1 1,0-1-1,-2 1 1,1 0-1,-6-9-40,10 22 9,1 0 0,0-1-1,0 1 1,0-1 0,0 1 0,-1-1-1,1 1 1,0 0 0,0-1 0,-1 1-1,1 0 1,0-1 0,0 1-1,-1 0 1,1-1 0,-1 1 0,1 0-1,0 0 1,-1-1 0,1 1 0,0 0-1,-1 0 1,1 0 0,-1-1 0,1 1-1,-1 0 1,1 0 0,-1 0 0,1 0-1,0 0 1,-1 0 0,1 0 0,-1 0-1,1 0 1,-1 0 0,1 0-1,-1 0 1,1 1 0,-1-1 0,1 0-1,0 0 1,-1 0 0,1 0 0,-1 1-1,1-1 1,0 0 0,-1 1 0,1-1-1,0 0 1,-1 1 0,1-1 0,0 0-1,0 1 1,-1-1 0,1 0-1,0 1 1,0-1 0,-1 1 0,1-1-9,-1 3 11,0 0 1,0 0 0,0 0 0,0 0-1,0 0 1,1 0 0,-1 0 0,1 1-12,0 4 8,1 0 1,0 0-1,1 0 1,0 0 0,0 0-1,0 0 1,1-1-1,0 1 1,1-1-1,0 0 1,0 0 0,0 0-1,1 0 1,0-1-1,1 1 1,-1-2-1,1 1 1,6 4-9,6 6-67,1-2-1,1 0 1,0-1-1,1-1 1,19 8 67,-6-5-644,-4 0 270</inkml:trace>
  <inkml:trace contextRef="#ctx0" brushRef="#br0" timeOffset="1097.395">1320 203 8730,'-12'-57'2798,"12"56"-2780,0 1 0,0 0 1,0 0-1,0 0 1,0-1-1,0 1 0,0 0 1,0 0-1,0 0 0,0 0 1,0-1-1,0 1 0,0 0 1,-1 0-1,1 0 0,0 0 1,0 0-1,0-1 0,0 1 1,0 0-1,0 0 0,-1 0 1,1 0-1,0 0 0,0 0 1,0 0-1,0-1 0,-1 1 1,1 0-1,0 0 0,0 0 1,0 0-1,0 0 1,-1 0-1,1 0 0,0 0 1,0 0-1,0 0 0,-1 0 1,1 0-1,0 0 0,0 0-18,-5 9 430,0 14 101,4-14-412,0-1 0,1 1 0,0 0 0,0-1 0,1 1 0,0-1 0,1 1 1,0-1-1,0 1-119,6 14 272,1 0 1,5 10-273,-3-9 351,-1 1 1,0 1-352,-3 10 247,-6-34-235,-1 0-1,0-1 1,0 1-1,0 0 1,0-1-1,0 1 0,0 0 1,0 0-1,-1-1 1,1 1-1,0 0 0,-1-1 1,1 1-1,-1-1 1,0 1-1,0 0 1,1-1-1,-1 0 0,-1 1-11,2-2 4,0 0-1,0 0 1,-1 0-1,1 0 0,0 0 1,-1 1-1,1-1 0,0 0 1,-1 0-1,1 0 0,0-1 1,-1 1-1,1 0 0,0 0 1,0 0-1,-1 0 1,1 0-1,0 0 0,-1 0 1,1 0-1,0-1 0,0 1 1,-1 0-1,1 0 0,0 0 1,0-1-1,-1 1 1,1 0-1,0 0 0,0-1 1,0 1-1,0 0 0,-1 0 1,1-1-1,0 1 0,0 0 1,0-1-1,0 1 0,0 0 1,0 0-1,0-1 1,0 1-1,0 0 0,0-1-3,-6-17 80,1-11-53,1-1 0,1 1-1,2 0 1,1-1 0,2 1 0,0-1-1,2 1 1,6-24-27,-7 41 1,1-1 0,0 1 0,0 1 0,1-1-1,0 0 1,1 1 0,1 0 0,-1 1 0,5-5-1,-8 11-1,1 0 1,0-1-1,1 2 0,-1-1 1,1 0-1,-1 1 0,1 0 0,0 0 1,0 0-1,1 1 0,-1 0 1,0 0-1,1 0 0,0 0 0,-1 1 1,1 0-1,0 0 0,-1 1 1,1 0-1,0 0 0,3 0 1,-1 1-1,-1 0 0,0 0 0,1 0 0,-1 1-1,0 1 1,0-1 0,0 1 0,0 0 0,-1 0 0,1 1 0,-1 0-1,4 4 2,-1-1 0,0 1 0,-1 0 0,0 1 0,0 0 0,-1 0 0,0 1 0,4 7 0,5 16 7,0 1 0,-2 0 0,-2 1 0,6 26-7,-10-36 48,2 0 0,3 4-48,0 1-32,-4-1 24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7:20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15 710 7194,'-1'-2'3512,"-1"0"-1407,0 1-809,1-1-88,-1 2-376,0 0-63,-3 31-225,5 53-120,12-36-152,-2 10-64,2-2-96,-1 1-16,-1-6-48,-3-6 24,-2-6-288,2-11-280,-4-14-184,6-9 296</inkml:trace>
  <inkml:trace contextRef="#ctx0" brushRef="#br0" timeOffset="344.577">101 86 9554,'-15'-36'4001,"-13"12"-2369,9 9-239,11 8-617,-1 3-304,18 8-456,-2-1-240,15 14-80,4 7 168</inkml:trace>
  <inkml:trace contextRef="#ctx0" brushRef="#br0" timeOffset="895.9">386 869 4873,'-81'-74'2893,"59"60"-1056,22 13-1749,0 1 0,-1 0 1,1 0-1,0 0 0,0 0 1,-1 0-1,1 0 1,0 0-1,-1 0 0,1 0 1,0 0-1,0 0 0,-1 0 1,1 0-1,0 0 0,0 0 1,-1 0-1,1 0 1,0 0-1,0 0 0,-1 0 1,1 1-1,0-1 0,0 0 1,-1 0-1,1 0 0,0 0 1,0 1-1,0-1 1,-1 0-1,1 0 0,0 0 1,0 1-1,0-1 0,0 0 1,-1 0-89,1 2 407,0 1 0,0-1 1,0 0-1,0 0 0,0 0 1,0 0-1,0 0 0,1 0 1,-1 0-1,1 2-407,0-1-311,6 27 628,6 30 322,-3 3-639,2 7 308,-4-35-147,-3 0-1,-1 1 0,-1-1 1,-3 34-161,0-68 12,-2 18 74,2-19-80,0 0 0,0 1 0,0-1 0,0 0 0,-1 0 0,1 1 0,0-1 0,0 0 0,0 1 1,0-1-1,0 0 0,0 0 0,0 1 0,-1-1 0,1 0 0,0 1 0,0-1 0,0 0 0,-1 0 0,1 0 0,0 1 0,0-1 0,0 0 1,-1 0-1,1 0 0,0 1 0,-1-1 0,1 0 0,0 0 0,0 0 0,-1 0 0,1 0 0,0 0 0,-1 0 0,1 0 0,0 0 0,-1 0 0,1 0 1,0 0-1,-1 0 0,1 0-6,-1-2 41,1 0 1,-1 0 0,1 0 0,-1 0 0,1 0-1,0-1 1,0 1 0,0 0 0,0 0 0,0 0-1,0 0 1,1 0 0,-1-1 0,1 0-42,0-1 56,24-270 402,-24 257-455,2 0 1,0 1 0,0-1-1,2 1 1,0 0 0,1 0-1,5-10-3,-9 21-1,1 1-1,-1 0 0,1 0 1,0 0-1,0 0 0,0 1 1,1-1-1,-1 1 0,1 0 0,0 0 1,0 0-1,0 1 0,0-1 1,0 1-1,1 0 0,-1 0 1,1 0-1,-1 1 0,1-1 1,0 1-1,-1 0 0,1 1 1,0-1-1,0 1 0,0 0 1,-1 0-1,1 1 0,1-1 2,3 2-2,0 0-1,0 0 1,0 1-1,0 0 1,-1 1 0,1 0-1,-1 0 1,0 1-1,0 0 1,0 1-1,-1-1 1,0 1-1,0 1 1,0-1 0,-1 1-1,0 1 1,0-1-1,-1 1 3,8 11-9,0 1 0,-2 0 0,0 1 0,-2 0 0,0 1 0,4 15 9,-4-5-188,-2 0 1,-1 0-1,-2 0 1,-1 1 0,-1 0-1,-2 9 188,-1-5 351</inkml:trace>
  <inkml:trace contextRef="#ctx0" brushRef="#br0" timeOffset="1242.076">1052 232 8146,'-1'-32'2712,"2"-31"1808,1 54-3390,0 11-178,3 18-101,17 92 89,16 102-311,-28-108-414,-4 0-1,-9 102-214,0-89-143,-1 28-2597,6-118 1902</inkml:trace>
  <inkml:trace contextRef="#ctx0" brushRef="#br0" timeOffset="1580.357">932 789 9138,'-12'-4'4409,"2"4"-1641,10 2-911,5-2-601,-5-2-488,2 0-480,39-3-80,60-15-56,-22 6-80,-11 0 289,-1 2-3546,-14 12 2417</inkml:trace>
  <inkml:trace contextRef="#ctx0" brushRef="#br0" timeOffset="2003.477">1580 818 5529,'-1'-1'1522,"-3"-3"1937,4 4-3400,0 0 0,0 0 0,0 0 0,0 0 0,-1 0 0,1 0 0,0 1 0,0-1 1,0 0-1,0 0 0,-1 0 0,1 0 0,0 1 0,0-1 0,0 0 0,0 0 0,0 0 0,0 0 0,0 1 0,-1-1 0,1 0 0,0 0 0,0 0 1,0 1-1,0-1 0,0 0 0,0 0 0,0 0 0,0 1 0,0-1 0,0 0 0,0 0 0,0 1 0,0-1 0,0 0 0,1 0 0,-1 0 0,0 0 1,0 1-1,0-1 0,0 0 0,0 0-59,4 34 689,1-1 0,1 0 0,8 18-689,-5-17 674,-2 0-1,0 0 0,0 32-673,-14-31 687,2-28-51,0-22 32,2-18-564,1-1-1,2 1 0,1-1 1,1 1-1,2 0 0,1 0 0,2 0 1,2 1-1,7-20-103,-13 44-2,0 0-1,1 0 1,0 0-1,0 0 1,0 1-1,1-1 1,1 1 0,3-4 2,-5 7-52,-1 1 1,1 0 0,0 0 0,0 0 0,0 1-1,0-1 1,1 1 0,-1 0 0,1 0-1,-1 1 1,1-1 0,0 1 0,-1 0 0,1 0-1,0 1 1,4-1 51,1 1-313,0 1 0,0 0 0,0 1 0,0 0 0,-1 0 0,1 1 0,4 2 313,24 12-678</inkml:trace>
  <inkml:trace contextRef="#ctx0" brushRef="#br0" timeOffset="2420.61">2306 722 7490,'-1'-3'223,"0"1"1,-1 0 0,1-1-1,-1 1 1,1 0 0,-1 0 0,0 0-1,0 0 1,0 0 0,0 1 0,0-1-1,0 0 1,0 1 0,-1 0-1,1-1 1,-1 1 0,1 0 0,-1 0-1,1 1 1,-1-1 0,1 0-1,-1 1 1,0 0 0,1-1 0,-1 1-1,0 0 1,0 0 0,1 1 0,-1-1-1,0 1 1,1-1 0,-1 1-1,1 0 1,-1 0 0,1 0-224,-9 3 187,1 0 0,1 1 1,-1 0-1,1 1 0,0 0 1,0 0-1,0 1 0,-3 4-187,3-2 60,0 1 0,1 1 0,0-1 0,1 1-1,0 1 1,0-1 0,1 1 0,1 0 0,0 0-1,1 1 1,0 0 0,1 0-60,-2 6 29,2 0 0,0 1 0,1-1 0,1 0 0,1 1 0,0 0-1,4 16-28,-3-29 6,0-1 1,1 1-1,-1 0 0,2-1 0,-1 1 0,1-1 0,-1 1 0,2-1 0,-1 0 0,1-1 0,0 1 0,0 0 0,0-1 0,1 0 0,0 0 0,0-1 0,0 1 0,1-1 0,2 1-6,0 0 3,1-1 0,-1 0 0,1 0 0,0-1 0,0-1 0,1 1 0,-1-1 0,1-1 0,-1 0 0,1 0 0,-1-1 0,1 0 0,6-1-3,-8 0 1,0 1 0,1-2 0,-1 1 0,0-1 0,0 0 0,0-1 1,0 0-1,-1 0 0,1 0 0,-1-1 0,0-1 0,0 1 0,0-1 0,0 0 0,-1 0 0,0-1 1,0 0-1,0 0 0,-1-1 0,0 1 0,0-1 0,-1 0 0,0 0 0,0-1 0,0 1 1,-1-1-1,0 0 0,-1 0 0,0-1-1,2-3 6,0-1-1,-1 0 1,-1 0 0,0 0-1,-1 0 1,0 0 0,-1-1-1,-1 1 1,0 0 0,-1 0-1,0 0 1,-1 0 0,0 0-1,-1 0 1,-2-2-6,0 1-8,0 1 0,-1 0 0,-1 0 0,0 1 0,-5-5 8,10 13-60,0 0 0,-1 0-1,0 1 1,1-1-1,-2 1 1,1 0-1,0 0 1,0 0 0,-1 0-1,0 1 1,1 0-1,-1 0 1,0 0 0,0 1-1,0-1 1,-1 1-1,0 0 61,-26 1-378</inkml:trace>
  <inkml:trace contextRef="#ctx0" brushRef="#br0" timeOffset="3126.463">3161 261 5169,'1'-2'4462,"-6"3"-1759,4 0-2498,1-1 1,-1 1-1,0 0 0,0-1 1,1 1-1,-1 0 0,0 0 1,1-1-1,-1 1 0,0 0 1,1 0-1,-1 0 0,1 0 1,0 0-1,-1 0 0,1 0-205,-6 20 276,1 0 0,1 1 1,2-1-1,0 0 0,1 1 0,1 0 0,1 8-276,0 25 345,1 15 73,2 0 0,5 11-418,6 50 383,-1 107-383,-12-190 151,7 30-151,-9-117 308,1 25-283,0 0 0,-1-1 0,-2-13-25,-2 9 4,-1-1 1,0 1-1,-2 1 1,0-1-1,-1 1 0,-1 1 1,-1-1-1,-2-1-4,-6-9-3,-2 2 1,-1-1-1,-1 2 0,-12-10 3,25 26-7,0 1 1,-1 0-1,0 1 1,0 0-1,-1 0 1,0 1-1,0 0 1,-3 0 6,7 3-5,1 1 1,-1 0-1,0 1 0,0 0 1,0 0-1,1 0 0,-1 1 1,0 0-1,0 0 0,0 1 1,0-1-1,0 2 0,0-1 1,1 1-1,-6 1 5,1 2 0,1 1-1,-1-1 1,1 2-1,-1-1 1,2 1-1,-1 1 1,1 0-1,0 0 1,1 1-1,0 0 0,0 0 1,1 1-1,0 0 1,1 0-1,-3 6 1,1 0 14,0 1 1,1 1-1,0-1 0,2 1 0,0 1 0,1-1 0,1 0 0,0 1 0,1 11-14,2-21 20,0-1 0,0 1-1,1-1 1,0 1 0,1-1 0,0 1 0,0-1-1,0 1 1,1-1 0,1 0 0,0 1-20,0-3 19,0 0 1,0 0-1,0-1 1,1 1-1,0-1 1,0-1-1,0 1 1,1 0-1,-1-1 1,1 0-1,0-1 1,0 1-1,1-1 1,1 1-20,6 1 71,1 1 0,0-2 0,0 0 0,0-1 0,1 0 0,0-1-71,32 2 1494,18-3-1494,31-1 699</inkml:trace>
  <inkml:trace contextRef="#ctx0" brushRef="#br0" timeOffset="3878.453">3687 897 4137,'-88'-60'2885,"83"57"-2232,0-1 0,1 0 1,-1-1-1,1 1 0,0-1 1,-1 0-654,5 4 289,-1 0 1,1 0 0,-1 0 0,0 1-1,1-1 1,-1 0 0,0 0 0,0 0-1,0 1 1,1-1 0,-1 1 0,0-1-1,0 0 1,0 1 0,0 0 0,0-1 0,0 1-1,0 0 1,0-1 0,0 1 0,-1 0-1,1 0 1,0 0 0,0 0-290,1 0 26,-1 0 1,1 0-1,0 0 1,-1 0-1,1 0 1,0 1-1,-1-1 1,1 0-1,0 0 1,0 0-1,-1 1 1,1-1-1,0 0 1,0 0-1,-1 1 1,1-1-1,0 0 1,0 0-1,0 1 1,-1-1-1,1 0 1,0 1-1,0-1 1,0 0-1,0 1 1,0-1-1,0 0 0,0 1 1,-1-1-27,-3 11 69,0-1 0,1 0 0,-1 1 0,2 0-1,0-1 1,0 1 0,0 7-69,1-6 53,0 7 5,1 0 0,0 0-1,2-1 1,0 1 0,1 0 0,1-1 0,1 1 0,0-1 0,2-1 0,2 5-58,-4-8 16,1 0 1,0-1 0,2 0 0,-1 0 0,2 0-1,-1-1 1,2-1 0,-1 0 0,2 0-1,-1-1 1,2 0 0,-1 0-17,-5-6 8,-1 0-1,1 0 1,0-1-1,1 1 1,-1-1-1,0-1 1,1 1-1,0-1 1,0 0-1,-1-1 1,1 1-1,0-1 1,0-1 0,0 1-1,0-1 1,0-1-1,0 1 1,0-1-1,0 0 1,0-1-1,0 1 1,0-2-1,-1 1 1,1-1-1,-1 1 1,1-2-8,2-1 0,-1 0 0,0-1 0,0 0 1,-1 0-1,0-1 0,0 1 0,0-2 0,-1 1 0,0-1 0,4-7 0,-2 1-2,0 0 0,-1-1 0,-1 0 0,0 0 0,-1-1 0,0-5 2,2-11-4,-2 0 0,-1-1 0,-2 0 0,-1 1 0,-2-1 0,-1-1 4,2 28-1,-1-7-38,0 0-1,0 0 0,-4-13 40,0 33-60,2 9 44,1 6 21,1 0-1,1 0 1,1 0-1,2 0 1,0 0-1,5 17-4,-4-25-29,0 0-1,1 0 1,0-1-1,2 0 1,-1 0-1,1 0 1,1-1-1,1 0 1,-1 0-1,2-1 1,0 0 29,31 27-351,2-4 107</inkml:trace>
  <inkml:trace contextRef="#ctx0" brushRef="#br0" timeOffset="4207.516">4640 831 6473,'0'-3'607,"1"-1"0,-1 1-1,0-1 1,0 1 0,0-1-1,-1 0 1,0 1 0,1-1-1,-1 1 1,-1-2-607,1 3 178,0 1 0,0 0 1,0-1-1,0 1 0,-1 0 1,1-1-1,0 1 0,-1 0 0,1 0 1,-1 0-1,1 0 0,-1 1 1,0-1-1,1 0 0,-1 1 0,0-1 1,1 1-1,-1-1 0,0 1 1,0 0-1,1 0 0,-2-1-178,-7 0 137,-1-1-1,0 2 1,0-1 0,0 1-1,0 1 1,0 0-1,0 1 1,0 0 0,1 0-1,-1 1 1,1 1-1,-1 0 1,1 0 0,1 1-1,-1 0 1,0 0-1,1 1 1,0 1 0,1 0-1,-1 0 1,2 0-1,-1 1 1,1 0 0,0 1-1,0 0 1,1 0-1,0 0 1,-3 8-137,0 3 73,1 1 0,1 0 0,1 0 0,-2 14-73,5-23 30,1 1 1,0 1-1,2-1 1,-1 0-1,2 0 1,-1 0 0,2 0-1,1 6-30,-2-14 14,1 0 0,0-1 0,0 1 0,0-1-1,1 1 1,0-1 0,-1 0 0,1 0 0,1 0 0,-1 0 0,1 0-1,-1-1 1,1 0 0,0 0 0,0 0 0,1 0 0,-1 0 0,2 0-14,6 3 60,1-1 1,0 1-1,0-2 0,0 0 1,0-1-1,2 0-60,53 7 146</inkml:trace>
  <inkml:trace contextRef="#ctx0" brushRef="#br0" timeOffset="4701.436">5202 463 5897,'-1'-6'682,"-1"0"-1,1 0 1,-1 0 0,-1 1-1,1-1 1,-1 1-1,0-1 1,-2-2-682,4 7 164,1 0 0,-1-1 0,0 1 0,0 0-1,1 0 1,-1 0 0,0 0 0,0 0 0,0 0 0,-1 0 0,1 0 0,0 0 0,0 1 0,0-1 0,-1 0 0,1 1-1,0-1 1,0 1 0,-1-1 0,1 1 0,-1 0 0,1-1 0,0 1 0,-1 0 0,1 0 0,-1 0 0,1 0 0,-1 0-1,1 0 1,0 1 0,-1-1 0,1 0 0,0 1 0,-1-1 0,1 1 0,0-1 0,-1 1 0,1 0 0,0 0 0,-1 0-165,0 1 93,0 0-1,0 1 0,0-1 0,0 1 1,1-1-1,-1 1 0,1-1 0,0 1 1,0 0-1,0 0 0,0 0 0,0 0 1,0-1-1,1 1 0,-1 0 0,1 2-91,-1 52 431,1-53-384,4 39 246,2 0-1,8 32-292,-3-20 157,0 23-157,-5 19 224,-6 55-224,0-8-1106,5-95-1278,-4-35 1716</inkml:trace>
  <inkml:trace contextRef="#ctx0" brushRef="#br0" timeOffset="5051.186">4924 842 6593,'-20'7'3577,"9"-6"-664,3 6-745,16-3-727,4 1-273,18-5-456,9 1-120,18-1-280,9 0-88,11 0-120,1-1 32,-3-1-264,-6-1-352,-13-4 2585,-1 3-1793</inkml:trace>
  <inkml:trace contextRef="#ctx0" brushRef="#br0" timeOffset="5396.91">5557 830 8650,'0'0'4105,"0"0"-1817,0 0-1000,12 27-183,22 61-505,-20-37-112,-4 7-240,5-1-104,-3-11-88,2-5-8,-5-15-24,-3-2-224,3-11-432,-4-6 3056,7 4-2024</inkml:trace>
  <inkml:trace contextRef="#ctx0" brushRef="#br0" timeOffset="5397.91">5589 514 8794,'-38'-41'4281,"8"11"-1529,9 11-1807,9 5-65,5 12-760,14 13-104,24 13 0</inkml:trace>
  <inkml:trace contextRef="#ctx0" brushRef="#br0" timeOffset="5925.459">6209 915 7458,'-8'-37'4005,"-6"-2"-2180,14 37-1721,-1 1-1,0-1 1,0 1-1,0-1 0,0 0 1,0 1-1,0 0 1,0-1-1,0 1 1,-1 0-1,1-1 1,-1 1-1,1 0 1,-1 0-1,1 0 1,-1 0-1,1 1 0,-1-1 1,0 0-1,1 1 1,-1-1-1,0 1 1,0-1-1,0 1 1,1 0-1,-1 0 1,0 0-1,0 0 1,0 0-1,1 0 0,-1 0 1,0 1-1,0-1 1,0 1-1,1-1 1,-1 1-1,-1 0-103,-5 3 176,0 0 1,0 0-1,0 1 0,0 0 0,1 0 0,-3 3-176,-3 3 73,0 0 0,1 1-1,1 1 1,0 0 0,1 0 0,0 1-1,1 0 1,1 1 0,0 0-1,1 0 1,0 1 0,2 0 0,-1 0-1,2 0 1,0 1 0,2-1-1,-2 15-72,4-25 10,0 1 0,1-1-1,0 0 1,0 0-1,0 0 1,1 0-1,-1 0 1,2 0-1,-1 0 1,0-1 0,1 1-1,0-1 1,1 0-1,1 2-9,0 0 13,1 0 0,0-1-1,1 0 1,0 0 0,0 0-1,0-1 1,0 0-1,1-1 1,5 3-13,0-1 14,0-1 0,0 0-1,0-1 1,0-1 0,0 0 0,1 0 0,0-2-1,-1 0 1,1 0 0,0-1 0,0-1-1,-1 0 1,2-1-14,-7 0 9,0 0-1,-1 0 1,1 0-1,-1-1 1,0-1-1,0 1 1,0-1-1,0 0 1,0-1-1,-1 1 1,0-1 0,0-1-1,0 1 1,-1-1-1,2-2-8,-3 4 7,-1-2 0,0 1 0,0 0 0,0-1 0,0 1 0,-1-1 0,0 0 0,0 0 0,0 0 0,-1 0 0,0 0 0,0 0 0,-1 0 1,1-1-1,-1 1 0,-1 0 0,1 0 0,-1 0 0,-1-6-7,-4-8 11,-1 0 1,0 0-1,-1 0 1,-2 1-1,0 1 1,-9-13-12,4 7-31,-2 2 1,0 0 0,-2 1 0,-14-13 30,30 31-67,1 1 0,-1-1 0,0 1 0,0 0 1,0 0-1,0 0 0,0 1 0,0-1 0,0 1 1,-1 0-1,1-1 0,0 2 0,-1-1 0,1 0 1,-1 1-1,1-1 0,-1 1 0,1 0 67,-3 1-334,0 0 1,0 0-1,1 1 0,-1 0 0,0 0 1,1 0-1,0 1 0,-1-1 0,-3 4 334,-20 10-812</inkml:trace>
  <inkml:trace contextRef="#ctx0" brushRef="#br0" timeOffset="6429.405">6420 823 7362,'103'-42'3738,"-93"38"-2883,3-2 958,-11 7-813,-3 3-439,9 26 1105,1 1 0,9 18-1666,-6-17 152,-1 0 0,1 12-152,44 231 1282,-54-255-1211,-3-17-42,1 1-1,1-1 0,-1 0 1,0 1-1,1-1 1,0 0-1,0 1 1,0 1-29,3-58 608,2-49-576,-4 44-18,2 0-1,3 1 1,7-28-14,-11 76-1,-1 0-1,1 0 1,1 0-1,0 0 1,0 0-1,1 1 1,0 0-1,0 0 1,4-4 1,-6 9-3,-1 0-1,1 0 1,1 0 0,-1 1 0,0-1-1,1 1 1,-1 0 0,1-1-1,0 2 1,0-1 0,0 0 0,0 1-1,0 0 1,0 0 0,0 0-1,0 0 1,0 1 0,1 0 0,-1 0-1,0 0 1,0 0 0,3 1 3,3 1-2,0 1 0,0 0 0,0 0 0,-1 1-1,1 0 1,-1 1 0,0 0 0,0 1 0,7 6 2,16 13 1,25 25-1,-55-48-1,7 7-21,0 0 0,-1 0 0,-1 1 0,1 0 0,-2 1 0,1 0 0,-2 0 0,1 0 0,-1 0 0,-1 1 0,2 6 22,0 10 635,0 0 0,-2 1 0,-1-1 0,0 17-635,0-3 1032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3:41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78 344 4945,'0'0'199,"-1"0"0,1-1 1,0 1-1,-1 0 0,1-1 0,-1 1 0,0 0 1,1-1-1,-1 1 0,1 0 0,-1 0 0,1 0 1,-1 0-1,1 0 0,-1 0 0,0 0 0,1 0 1,-1 0-1,1 0 0,-1 0 0,0 0 0,1 0 1,-1 0-1,1 0 0,-1 0 0,1 1 0,-1-1 1,1 0-1,-1 1 0,1-1 0,-1 0-199,0 2 116,1 0 0,-1-1-1,0 1 1,1 0 0,-1 0-1,1 0 1,0-1 0,0 1 0,-1 0-1,2 2-115,-1 16 581,0-1 0,2 1 1,1 0-1,0-1 0,5 12-581,4 30 787,-5-6-246,-2 1 0,-3 35-541,-9 112 295,0-2-1256,7-181 562</inkml:trace>
  <inkml:trace contextRef="#ctx0" brushRef="#br0" timeOffset="501.118">6 487 6257,'-3'-26'1254,"1"0"0,1-1 0,2 1 0,1 0 0,0 0 0,4-8-1254,-3 17 227,2 0 0,0 1-1,1 0 1,0 0-1,2 0 1,-1 1 0,2 0-1,0 0 1,1 1-1,2-1-226,-2 3 69,1 1-1,0 0 1,1 0-1,0 1 1,1 1-1,0 0 1,0 1-1,1 0 1,4-1-69,-8 5 14,0-1 1,1 2-1,-1-1 0,1 1 1,0 1-1,-1 0 0,1 1 1,0 0-1,0 0 0,0 1 1,0 1-1,0-1 0,8 3-14,-13-1 1,-1 0 0,1 0 0,0 1-1,-1-1 1,1 1 0,-1 1 0,0-1-1,0 1 1,0 0 0,-1 0 0,1 0-1,-1 0 1,0 1 0,0 0 0,0 0-1,-1 0 1,0 0 0,2 4-1,2 6 1,0 0-1,0 1 1,-2 0-1,0 0 1,-1 1 0,0 2-1,-1 1 0,-1 0 1,-1-1 0,0 1 0,-2 0 0,0 0-1,-1-1 1,-2 1 0,1 0 0,-2-1 0,-3 5-1,-3 10 3,-3 0 0,-1-1 0,-1-1 0,-1-1 1,-8 9-4,9-17 13,-2-1 1,0-1-1,-1-1 0,-1 0 1,-1-1-1,0-2 1,-2 0-1,0-1 1,-1-1-1,-14 6-13,35-20 5,-1 1-1,1 0 1,-1-1-1,0 1 1,1-1-1,-1 0 1,0-1-1,0 1 1,0 0-1,0-1 1,0 0-1,0 0 1,0 0-1,0-1 1,-1 0-5,3 1 2,0-1 1,1 0 0,-1 0-1,0 0 1,1 0-1,-1 0 1,0 0 0,1-1-1,-1 1 1,1-1 0,0 1-1,-1-1 1,1 1 0,0-1-1,0 0 1,0 1 0,0-1-1,0 0 1,1 0-1,-1 0 1,0 0 0,1 1-1,0-1 1,-1 0 0,1 0-1,0 0 1,0 0 0,0 0-1,0-1-2,0 1 1,-1 0-1,1 0 0,0-1 1,0 1-1,0 0 0,1 0 1,-1-1-1,0 1 0,1 0 1,0 0-1,-1 0 0,1 0 1,0 0-1,0 0 0,0 0 1,0 0-1,0 0 0,1 0 1,-1 0-1,1 1 0,-1-1 1,1 1-1,0-1 0,-1 1 1,1-1-1,0 1 0,0 0 1,0 0-1,0 0 0,0 0 1,0 0-1,0 0 0,0 1 1,0-1-1,1 1 0,-1-1 1,0 1-1,0 0 0,1 0 1,-1 0-1,2 0 0,6 1 0,1 0 1,-1 0-1,1 1 1,-1 0-1,1 1 1,-1 0-1,0 1 1,2 0-1,9 7 8,1 0 0,-1 1 0,-1 1-1,0 0 1,-1 2 0,0 0 0,11 15-8,-1 1 33,-1 1-1,-3 1 1,0 2-1,-2 1-32,-17-28-254,0 0 1,0 0-1,1 0 0,0-1 1,1 0-1,-1-1 0,1 0 1,0 0-1,2 0 254,20 14-1047</inkml:trace>
  <inkml:trace contextRef="#ctx0" brushRef="#br0" timeOffset="1149.879">815 760 5161,'-38'-27'2311,"33"26"-396,7 8-859,6 6 158,-3-8-1054,1 0-1,-1 0 0,1 0 1,0-1-1,0 0 0,1 0 1,-1 0-1,1-1 0,0 0 1,0 0-1,0-1 0,0 0 1,1 0-1,-1-1 0,0 1 1,1-2-1,-1 1 0,1-1 1,-1 0-1,1-1 0,-1 0 1,1 0-1,-1 0 0,0-1 1,0 0-1,0-1 0,0 0 1,0 0-1,0 0 1,0-1-1,4-3-159,-4 2 27,1-1 0,-1 1 0,0-2 0,-1 1 0,0-1 0,0 0-1,0 0 1,-1-1 0,0 1 0,4-8-27,-9 12 4,1 1-1,0 0 1,-1 0-1,0-1 1,1 1-1,-1 0 1,0-1-1,0 1 0,-1 0 1,1-1-1,0 1 1,-1 0-1,1-1 1,-1 1-1,0 0 1,1 0-1,-1 0 1,-1-1-1,1 1 1,0 0-1,0 0 1,-1 1-1,1-1 0,-1 0 1,1 0-1,-1 1 1,0-1-1,0 1 1,0-1-4,-2-1 1,0 0 1,0 0 0,0 1-1,-1-1 1,1 1-1,-1 0 1,0 0 0,1 0-1,-1 1 1,0 0-1,0 0 1,0 0 0,-4 0-2,0 1-1,0 1 1,0 1-1,0-1 1,0 1-1,1 1 0,-1-1 1,1 2-1,-1-1 1,1 1-1,0 0 1,0 1-1,1 0 1,0 0-1,-1 1 1,2 0-1,-1 0 1,1 0-1,-3 4 1,-2 2 2,0 2 0,1 0 0,1 0 0,0 1 0,1 0 0,0 0 0,1 1 0,1 0 0,-1 6-2,4-11 2,0-1 1,1 1 0,0 0-1,1 0 1,1 1-1,0-1 1,0 0 0,1 0-1,0 0 1,1 0 0,0 0-1,1 1-2,0-4 5,-1-1-1,2 1 1,-1-1 0,1 1-1,0-1 1,1 0 0,0-1-1,0 1 1,0-1-1,1 0 1,-1 0 0,2-1-1,-1 1 1,1-1-1,-1-1 1,6 3-5,3 1 50,-1-1 0,1-1 0,0 0-1,1-1 1,-1-1 0,1 0 0,0-2 0,10 2-50,3-2-944,1-2 0,-1 0 0,0-2 0,9-2 944,26-5-1561</inkml:trace>
  <inkml:trace contextRef="#ctx0" brushRef="#br0" timeOffset="1610.316">1782 601 6761,'-6'-3'608,"1"1"0,0 0 0,-1 0-1,0 1 1,1-1 0,-1 1-1,0 0 1,0 1 0,1 0 0,-1 0-1,0 0 1,-5 1-608,-8 2 630,-1 1 1,1 1-1,-4 1-630,-9 3 364,17-4-315,0-1 1,0 2-1,0 0 1,1 1-1,0 0 1,-3 3-50,10-5 6,0-1-1,0 2 1,1-1 0,0 1-1,0-1 1,0 2 0,1-1-1,0 1 1,0-1 0,0 1 0,1 1-1,-2 4-5,5-10 1,0 0 0,0 1 0,1-1-1,-1 0 1,0 0 0,1 1 0,0-1-1,-1 1 1,1-1 0,0 0 0,0 1-1,1-1 1,-1 0 0,0 1 0,1-1-1,-1 1 1,1-1 0,0 0 0,0 0 0,0 0-1,0 1 1,0-1 0,0 0 0,1 0-1,-1 0 1,1-1 0,-1 1 0,1 0-1,0 0 1,-1-1 0,1 1 0,0-1-1,2 1 1,7 5 5,0-2 1,0 1-1,1-1 1,-1-1-1,13 3-6,-18-5 5,7 2-3,9 2 2,-1 1 0,1 1 0,-1 1 0,18 11-4,-34-17 0,-1-1 1,1 1-1,-1 1 0,0-1 1,0 0-1,0 1 1,0 0-1,-1 0 0,1 0 1,-1 0-1,0 1 0,-1-1 1,1 1-1,-1-1 0,1 1 1,-2 0-1,1 0 0,0 0 1,-1 0-1,0 1 1,0-1-1,-1 0 0,1 0 1,-1 1-1,0-2 0,-1 0 1,1 0 0,-1 0 0,0 0 0,0-1 0,0 1-1,-1 0 1,1 0 0,-1-1 0,0 1 0,0-1 0,0 1-1,0-1 1,-1 0 0,0 0-1,-2 3 4,-1 0 0,0-1 1,0 0-1,-1 0 0,1 0 0,-1-1 0,-5 2-4,-10 4 14,0-1 0,-1-1 0,0-1 0,-18 3-14,28-7 15,1-1 0,-1 0 0,0-1 0,0-1 1,1 0-1,-3 0-15,11-1-1,0 1 0,1-1 1,-1 0-1,1 0 0,0 0 1,-1 0-1,1 0 0,0-1 1,0 0-1,0 1 0,-1-2 1,2 2-11,1-1 0,-1 1-1,1 0 1,0-1 0,-1 0 0,1 1 0,0-1-1,0 0 1,0 1 0,1-1 0,-1 0-1,0 0 1,0 0 0,1 0 0,-1 1-1,1-1 1,0 0 0,0 0 0,0 0 0,0-2 11,4-18-108</inkml:trace>
  <inkml:trace contextRef="#ctx0" brushRef="#br0" timeOffset="2212.829">2035 718 4609,'75'-84'2635,"-74"83"-2517,0 0-1,-1 1 0,1-1 1,-1 0-1,1 0 1,-1 0-1,1 0 1,-1 0-1,1 0 0,-1 0 1,0 1-1,1-1 1,-1 0-1,0 0 0,0 0 1,0 0-1,0 0-117,0 0 49,0 1-1,0-1 0,0 1 1,-1 0-1,1-1 1,0 1-1,0-1 0,-1 1 1,1 0-1,0-1 0,0 1 1,-1 0-1,1 0 1,0-1-1,-1 1 0,1 0 1,0 0-1,-1-1 0,1 1 1,-1 0-1,1 0 1,0 0-1,-1 0 0,1-1 1,-1 1-49,-26 0 1481,25 0-1173,-5 0-181,0 1-1,0 1 1,0-1 0,0 1 0,0 0 0,0 0 0,1 1 0,-1 0 0,1 0-1,0 1 1,0 0 0,0 0 0,0 0 0,1 1 0,-1 0 0,1 0 0,0 0 0,1 0-1,-1 1 1,1 0 0,0 0 0,1 0 0,0 0 0,0 1 0,-2 5-127,0 2 21,0-1 1,2 1 0,-1 1-1,2-1 1,0 0-1,1 1 1,0-1 0,1 1-1,1-1 1,0 1-1,1-1 1,2 8-22,-2-14 16,0-1 1,1 1-1,0 0 1,1-1-1,0 0 0,0 0 1,0 0-1,1 0 0,0-1 1,0 0-1,1 0 1,-1 0-1,1 0 0,1 0-16,3 1 26,0 0 0,0 0 0,1-1 0,0 0 0,0-1-1,0 0 1,1-1 0,-1 0 0,9 1-26,-9-3 21,0 0-1,0-1 1,0 0 0,0 0-1,0-1 1,0-1 0,0 0-1,1 0 1,-1-1 0,5-2-21,-9 1 10,1 1 0,-1-1 0,-1 0 0,1 0 0,0-1 0,-1 0 0,0 0 0,0-1 1,0 1-1,0-1 0,-1-1 0,1 1 0,-2-1 0,1 0 0,2-4-10,-2 2 7,-1 0-1,0-1 1,-1 1-1,0-1 1,-1 0-1,0 0 0,0 0 1,0 0-1,-1 0 1,-1-1-1,0 1 1,0 0-1,0 0 1,-2 0-1,1 0 1,-1 0-1,0 0 1,-1 0-1,0 0 0,0 0 1,-1 1-7,-2-6 3,0 0-1,-1 1 1,-1 0 0,0 0-1,-1 1 1,0 0 0,-1 0-1,-1 1 1,1 1 0,-2 0 0,1 0-1,-8-4-2,12 10 17,-1-1-1,0 1 0,0 1 1,-1-1-1,1 2 0,-1-1 1,1 1-1,-1 0 1,0 1-1,0 0 0,0 0 1,0 1-1,0 0 0,0 0 1,1 1-1,-1 1 1,0-1-1,-8 4-16,-8 8 331</inkml:trace>
  <inkml:trace contextRef="#ctx0" brushRef="#br0" timeOffset="2559.827">2653 212 7962,'-11'3'3424,"-8"4"-1439,5 26-1073,0 6 56,7 13-144,4 5-199,14 6-241,9 5-56,5 3-72,1 4-16,-2 2-80,-4 1-40,-6-8-32,-12-6-16,-2-12 200,-2-9 120,-14-9-240</inkml:trace>
  <inkml:trace contextRef="#ctx0" brushRef="#br0" timeOffset="3319.461">3027 771 5201,'0'-27'1193,"-2"-12"798,-4 9 2926,2 26-3058,1 11-1181,-1 18-564,0 14 62,3-1 0,1 1 0,5 31-176,-4-59 34,0 0 1,2 0-1,-1 1 0,1-1 1,1-1-1,0 1 0,0 0 1,1-1-1,1 0 0,0 0 0,0-1 1,1 0-1,0 0 0,0 0 1,8 6-35,-12-12 9,0-1 0,1 1 1,0-1-1,0 0 1,-1 0-1,1 0 1,0 0-1,0-1 0,1 1 1,-1-1-1,0 0 1,0-1-1,1 1 1,-1-1-1,0 0 0,1 0 1,-1 0-1,0 0 1,1-1-1,-1 0 0,0 0 1,0 0-1,0 0 1,0-1-1,0 1 1,0-1-1,0 0 0,0 0 1,0-1-1,2-1-9,3-3 11,-1 1 0,0-1-1,0-1 1,0 1 0,-1-1-1,0-1 1,-1 1 0,0-1-1,0 0 1,-1-1 0,4-7-11,-2-4 14,-1 0 0,0-1 0,-2 1 1,0-1-1,-2 0 0,0 0 0,-2-19-14,1 0 5,1 32-5,-5 22 9,0-2 2,0 0 0,1 1 0,1-1 0,0 1 0,0-1 0,1 1 0,0-1 0,2 11-11,2 6 13,1-1 1,1 1-1,3 3-13,-6-23-12,-1-1-1,2 1 1,-1-1-1,1 0 1,0 0-1,0 0 1,1 0-1,0-1 1,0 0-1,0 0 1,1 0-1,0 0 1,0-1-1,0 0 1,1-1-1,0 1 1,0-1-1,0-1 1,0 1-1,1-1 1,-1 0-1,1-1 1,0 0-1,0 0 1,0-1-1,0 1 1,1-2 12,32-3-168</inkml:trace>
  <inkml:trace contextRef="#ctx0" brushRef="#br0" timeOffset="3683.676">3755 231 6561,'-2'-5'822,"-14"-22"4478,16 27-5257,0 0 1,0 0-1,0 0 0,0-1 0,0 1 1,0 0-1,0 0 0,0 0 0,0 0 1,-1 0-1,1 0 0,0 0 0,0 0 1,0-1-1,0 1 0,0 0 0,0 0 1,-1 0-1,1 0 0,0 0 0,0 0 1,0 0-1,0 0 0,0 0 0,-1 0 1,1 0-1,0 0 0,0 0 0,0 0 1,0 0-1,0 0 0,-1 0 0,1 0 1,0 0-1,0 0 0,0 0 0,0 0 1,0 0-1,-1 0 0,1 1 0,0-1 1,0 0-1,0 0 0,0 0 0,0 0 1,0 0-1,0 0 0,0 0 0,-1 1-43,-1 16 657,3 22-146,2 0 0,2 0 0,3 7-511,29 118 766,-16-79-336,5 61-430,-17-54-79,-3 82 79,-6-151-129</inkml:trace>
  <inkml:trace contextRef="#ctx0" brushRef="#br0" timeOffset="4019.62">3732 753 9130,'-127'-33'3897,"121"31"-2329,9 1-240,18-5-255,10 1-393,16-5-256,9-3-128,14 2-176,-6 0-40,1 4-32,-9 0-176,-18 6 104</inkml:trace>
  <inkml:trace contextRef="#ctx0" brushRef="#br0" timeOffset="4387.804">4210 629 8898,'34'-35'3769,"-41"46"-1929,0 3-720,4 11-111,3 3-241,3 17-296,5 11-136,2 1-200,-2 0-48,-1-4-16,-4-7 8,1-10-152,-1-2-296,-2-16 248</inkml:trace>
  <inkml:trace contextRef="#ctx0" brushRef="#br0" timeOffset="4388.804">4223 291 11098,'-21'-25'4121,"10"17"-3393,5-2-191,8 10-249,6 3-144,11 15-72</inkml:trace>
  <inkml:trace contextRef="#ctx0" brushRef="#br0" timeOffset="4769.546">4679 686 7066,'4'-9'763,"-1"0"1,0 0-1,0-1 0,-1-2-763,-2 11 61,0 1-1,0-1 1,0 1-1,0 0 1,0-1-1,0 1 0,0-1 1,0 1-1,0-1 1,0 1-1,-1-1 0,1 1 1,0 0-1,0-1 1,0 1-1,-1 0 1,1-1-1,0 1 0,-1 0 1,1-1-1,0 1 1,-1 0-1,1-1 0,0 1 1,-1 0-1,1 0 1,0-1-1,-1 1 1,1 0-1,-1 0-60,-16-2 1354,-18 10 559,30-6-1770,-1 1 1,1 0-1,0 0 0,-1 0 0,1 1 0,1-1 0,-1 1 1,1 0-1,-1 1 0,1-1 0,0 1 0,1 0 1,-1 0-1,1 0 0,-3 5-143,-4 10 88,1-1 0,1 1 1,-5 18-89,8-24 11,2 0 1,-1 0-1,2 0 1,0 0-1,1 0 1,0 1-1,1-1 1,0 0-1,2 0 1,-1 1-1,3 5-11,-2-12 7,0-1-1,1 1 0,0 0 0,0-1 0,1 0 0,0 0 0,0 0 0,1 0 0,-1-1 0,1 1 1,1-1-1,-1 0 0,1-1 0,0 0 0,1 1 0,-1-2 0,1 1 0,0-1 0,0 0 0,0-1 0,1 1-6,-1-1 5,1-1 0,0 0-1,0 0 1,0 0 0,0-1-1,0 0 1,0-1-1,0 1 1,0-2 0,1 1-1,-1-1 1,0 0-1,0-1 1,0 0 0,-1 0-1,1-1 1,0 0-1,-1 0 1,0-1 0,1 0-1,-1 0 1,-1 0-1,1-1 1,-1 0 0,4-5-5,0 2 5,-2-1 0,1 0 0,-1-1-1,-1 1 1,0-2 0,0 1 0,-1-1 0,0 0 0,-1 0 0,0 0 0,-1-1 0,0 0 0,-1 0 0,-1 0 0,1 0 0,-1-10-5,-2 10 4,0-1 0,0 0 0,-2 1 0,1-1 0,-2 1 0,0-1 0,0 1 0,-1 0 0,0 0 0,-4-6-4,4 12 1,1-1-1,-1 1 0,0 0 1,-1-1-1,1 2 0,-1-1 0,-1 1 1,1-1-1,-1 1 0,0 1 1,0-1-1,0 1 0,0 0 0,-1 1 1,0-1-1,0 1 0,0 1 1,-2-1-1,-4-1-68,-1 1 0,0 0 0,0 1 0,0 1 0,0 0 0,0 1 0,0 0 1,0 1-1,-2 1 68,15-1-41,0-1 1,0 0-1,0 0 1,0 1 0,1-1-1,-1 0 1,0 1-1,0-1 1,1 0-1,-1 1 1,0-1 0,1 1-1,-1 0 1,0-1-1,1 1 1,-1 0 40,-2 11-421</inkml:trace>
  <inkml:trace contextRef="#ctx0" brushRef="#br0" timeOffset="5240.098">5004 640 8922,'-1'0'119,"0"0"-1,0 0 1,0 1-1,0-1 1,0 0 0,0 0-1,0 1 1,1-1-1,-1 1 1,0-1 0,0 1-1,0-1 1,0 1-1,1-1 1,-1 1 0,0 0-1,0-1 1,1 1-1,-1 0 1,1 0 0,-1-1-1,1 1 1,-1 0-1,1 0 1,-1 0 0,1 0-1,0 0 1,-1 0-1,1 0 1,0 0 0,0 0-1,0 0 1,0 0-1,0-1 1,0 1 0,0 0-1,0 1-118,0 6 139,1 1 0,-1-1-1,2 0 1,0 4-139,-1-8 195,9 38 474,2-1 0,7 15-669,-2-8 363,5 32-363,-18-66 32,-2 1-1,0 0 0,0 0 0,-2 0 0,0 0 0,0 0 0,-2 9-31,-3-59 986,2-13-694,-1-18-126,2 1 0,4-1-1,4-19-165,-5 75 7,1 0 0,0 1 0,0-1 0,1 1 0,1 0 0,-1 0 0,4-5-7,-5 11 2,0-1 0,1 0 0,-1 1 0,1-1 0,0 1 0,0 0 0,0 0-1,1 0 1,-1 0 0,1 1 0,-1 0 0,1-1 0,0 1 0,0 0 0,0 1 0,0-1 0,2 0-2,3 0 0,0-1 0,1 2 1,-1-1-1,1 1 0,-1 1 0,1 0 0,-1 0 1,1 0-1,-1 1 0,0 1 0,1 0 1,-1 0-1,0 1 0,0 0 0,0 0 1,0 1-1,-1 1 0,0-1 0,1 1 1,-2 0-1,1 1 0,-1 0 0,1 0 0,-2 1 1,1 0-1,-1 0 0,0 0 0,0 1 1,-1 0-1,0 0 0,-1 1 0,0-1 1,0 1-1,1 3 0,0 7 14,0-1-1,-1 1 1,-1 0 0,0 1 0,-2-1 0,0 0 0,-2 0-1,0 1 1,-1-1 0,0 0 0,-4 8-14,-4 22 52,7-1-8</inkml:trace>
  <inkml:trace contextRef="#ctx0" brushRef="#br0" timeOffset="6537.619">7078 503 4689,'0'-1'384,"-1"0"-1,1-1 1,-1 1-1,1 0 1,-1-1 0,0 1-1,0 0 1,0 0-1,0 0 1,0 0 0,0-1-1,0 1 1,0 1 0,0-1-1,0 0 1,-1 0-384,-24-2 1696,23 3-1598,-30 1 340,0 2 0,0 2-1,0 1 1,0 1-1,1 1 1,1 2-1,-1 2 1,2 1 0,-7 4-438,-4 7 109,40-23-106,-1 0-1,1 0 1,-1 0 0,1 0 0,0 0 0,0 0 0,-1 0 0,1 1 0,0-1 0,0 0 0,0 1 0,0-1 0,0 1 0,1-1 0,-1 1 0,0-1 0,1 1 0,-1-1 0,1 1 0,0 0 0,-1-1 0,1 1 0,0 0 0,0 1-3,0-2 2,1 0-1,0 0 1,-1 0 0,1 0 0,0 0 0,0 0 0,0 0 0,0 0 0,0 0 0,-1-1 0,2 1 0,-1 0 0,0-1 0,0 1 0,0 0 0,0-1-1,0 1 1,0-1 0,1 0 0,0 1-2,29 5 28,-26-5-21,85 10 59,-43-6-22,32 7-44,-66-9 4,-1 0-1,1 1 1,-1 0 0,0 1 0,0 1 0,0 0 0,-1 0 0,3 3-4,-8-5 1,0 1-1,-1 0 1,0 0-1,-1 0 0,1 0 1,-1 1-1,0 0 1,0 0-1,0 0 0,-1 0 1,0 1-1,0-1 1,-1 1-1,0-1 1,0 1-1,0 0 0,-1 0 1,0 0-1,-1 0 1,1 0-1,-1 0 0,-1 0 1,1 0-1,-2 6 0,0-4 3,0 1-1,0-1 0,-1 0 0,0-1 1,0 1-1,-1 0 0,0-1 0,-1 0 1,1 0-1,-2 0 0,1-1 0,-1 1 1,0-1-1,-1-1 0,0 1 0,0-1 1,0 0-1,-2 0-2,-3 1 6,0 0-1,0-1 1,-1-1-1,0 0 1,0-1-1,0 0 1,-1-1-1,1-1 1,-1 0-1,-5 0-5,10-2 9,0 1 0,0-2 0,1 1 0,-1-1 0,0 0 0,1-1-1,-1 0 1,1-1 0,-1 1 0,1-2 0,0 1 0,0-1 0,0 0 0,1-1-1,0 0 1,-6-4-9,10 6-71,0 0 0,0 0 0,0 0 0,0-1 0,0 1 0,-1-4 71,4 6-124,-1 0 0,0 0-1,1 0 1,-1 0 0,1 0 0,0-1-1,-1 1 1,1 0 0,0 0 0,0-1-1,0 1 1,0 0 0,0 0-1,0-1 1,0 1 0,0 0 0,0 0-1,0-1 1,1 1 0,-1 0 0,1 0-1,-1 0 1,1 0 0,-1-1 0,1 1 124,11-12-1387</inkml:trace>
  <inkml:trace contextRef="#ctx0" brushRef="#br0" timeOffset="6907.731">7232 661 6209,'37'-94'3353,"-42"88"-768,3 7-1033,9 13-704,2 4-120,5 18-104,0 8-152,-2 13-279,-1 4-81,-2-2-48,-4 1 0,-2-16 88,-3-5-176,0-14-881,-1-8 689</inkml:trace>
  <inkml:trace contextRef="#ctx0" brushRef="#br0" timeOffset="7238.236">7193 216 9634,'-25'-42'4097,"13"7"-2569,7 12-760,12 6-223,11 11-369,3 5-40,15 8 1584,-1 8-1240</inkml:trace>
  <inkml:trace contextRef="#ctx0" brushRef="#br0" timeOffset="7712.776">7643 597 5441,'-29'-5'2914,"28"3"2277,10 0-2998,14 1-1657,72-4 164,-48 2-539,1 1 0,-1 2 0,36 6-161,-82-6 1,0 0-1,0 0 1,0 1-1,0-1 1,0 0-1,0 0 1,0 1-1,0-1 1,0 0-1,0 1 1,0-1-1,0 1 1,0-1-1,0 1 1,0 0-1,0-1 1,0 1-1,-1 0 1,1 0-1,0 0 0,-1 0 1,1 0-1,-1-1 0,0 1 1,0 0-1,0 0 1,0-1-1,0 1 1,0 0-1,0 0 1,-1-1-1,1 1 1,0 0-1,0-1 0,0 1 1,-1 0-1,1-1 1,0 1-1,-1 0 1,1-1-1,-1 1 1,1 0-1,-1-1 0,-5 7 3,0-1 1,0 0-1,0-1 0,-8 5-3,7-5 1,-22 18 5,1 1 0,2 1 1,0 1-1,1 2 1,2 0-1,1 2 0,1 0 1,1 1-1,-3 12-6,16-30 15,2-4 17,0 0 0,1 0 0,0 0-1,1 1 1,0 0 0,1-1 0,-1 1-1,1 5-31,2-14 21,0-1-1,0 1 0,0 0 0,0 0 0,0 0 1,0 0-1,1-1 0,-1 1 0,0 0 0,0 0 0,1-1 1,-1 1-1,1 0 0,-1 0 0,0-1 0,1 1 0,-1 0 1,1-1-1,0 1 0,-1-1 0,1 1 0,-1-1 0,1 1 1,0-1-1,-1 1 0,1-1 0,0 1 0,0-1 0,-1 0 1,1 1-1,0-1 0,0 0 0,0 0 0,-1 0 1,1 0-1,0 0 0,0 0-20,3 1 67,0-1 0,-1 0 1,1-1-1,0 1 0,-1-1 0,1 1 1,-1-1-1,2-1-67,23-7 81,-1 1 0,2 1 1,-1 1-1,1 1 1,-1 2-1,1 1 0,14 1-81,61 7-813,-74-5 510</inkml:trace>
  <inkml:trace contextRef="#ctx0" brushRef="#br0" timeOffset="8097.991">8284 724 5625,'-29'-65'2737,"29"64"-2590,0 1 0,0 0 0,0 0 0,0-1 0,1 1 1,-1 0-1,0 0 0,0 0 0,0-1 0,1 1 0,-1 0 0,0 0 0,0 0 1,1 0-1,-1 0 0,0-1 0,0 1 0,1 0 0,-1 0 0,0 0 0,1 0 1,-1 0-1,0 0 0,1 0 0,-1 0 0,0 0 0,0 0 0,1 0 0,-1 0 0,0 0 1,1 0-1,-1 0 0,0 1 0,0-1 0,1 0-147,22 1 746,0 1-72,0-3-438,0-2 1,1 0-1,-1-1 0,0-1 0,-1-2 1,1 0-1,12-7-236,-32 13 8,0-1 1,0 1 0,0-1-1,0 0 1,0 0 0,0-1-1,-1 1 1,1 0-1,-1-1 1,1 0 0,-1 1-1,0-1 1,0 0-1,1-3-8,-2 4 4,-1 0-1,1 1 1,-1-1-1,1 0 1,-1 0-1,0 0 1,1 1-1,-1-1 0,0 0 1,-1 0-1,1 0 1,0 0-1,0 1 1,-1-1-1,1 0 1,-1 0-1,1 0 1,-1 1-1,0-1 0,0 0 1,0 1-1,0-1 1,0 1-1,0-1 1,0 1-1,0 0 1,-1-1-1,1 1 0,-1 0 1,1 0-4,-4-3 1,0 0 1,0 1-1,0 0 0,-1 0 1,1 0-1,-1 1 0,0 0 0,0 0 1,0 0-1,0 1 0,0-1 1,0 1-1,0 1 0,0-1 1,0 1-1,-1 1 0,1-1 1,0 1-1,0 0 0,0 0 1,0 1-1,0-1 0,-4 3-1,-1 0 0,0 1 0,1-1 0,-1 2 0,1-1 0,1 2 0,-1-1 0,1 1 0,0 1 0,1 0-1,-1 0 1,2 0 0,-4 6 0,4-4 2,0 1 0,1 1-1,1-1 1,0 1-1,0 0 1,1 0 0,1 0-1,0 0 1,0 1 0,2 0-1,-1-1 1,2 1 0,-1 0-1,2-1 1,0 1-1,0 0 1,4 11-2,-3-14 19,0 0 0,1 0 0,0-1-1,1 1 1,0-1 0,1 0 0,-1 1 0,2-2-1,0 1 1,0-1 0,0 0 0,1 0 0,0-1-1,0 0 1,1 0 0,0 0 0,0-1 0,1-1-1,0 1 1,0-1 0,0-1 0,3 1-19,4 1-644,1-2 0,0 0 0,1-1 0,-1-1 0,7 0 644,33 3-1393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3:58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483 120 4185,'36'-10'2220,"-35"10"-2039,-1 0 0,1 0-1,-1 0 1,1 0 0,-1 0 0,1 0-1,0 0 1,-1-1 0,1 1-1,-1 0 1,1 0 0,-1-1 0,1 1-1,-1 0 1,0-1 0,1 1-1,-1 0 1,1-1 0,-1 1 0,0-1-1,1 1 1,-1-1-181,-7-4 3594,-19-1-837,-52 0-1752,42 2-651,0 2 0,-22 1-354,47 2 19,1 0 0,-1 0 0,0 1-1,0 1 1,1 0 0,-1 0 0,1 1 0,0 0 0,0 1-1,-7 4-18,5 0 5,-1 0 0,2 1 0,-1 1-1,2-1 1,-1 2 0,2 0 0,-1 0-1,2 0 1,-1 1 0,2 1 0,0-1-1,0 1 1,2 0 0,-3 7-5,2 1 3,0 0 0,1 0 0,1 1 0,1-1 0,1 1 0,1 0 0,1-1 0,1 1 0,2 9-3,-1-20 8,0 0 1,1 0 0,1 0-1,0 0 1,0-1 0,1 0-1,1 0 1,0 0 0,0 0-1,1-1 1,1 0 0,-1-1-1,2 0 1,-1 0 0,1 0-1,0-1 1,1-1 0,0 0-1,0 0 1,1 0 0,0-2-1,0 1 1,0-1 0,1-1-1,-1 0 1,12 2-9,5 0 27,0-2 1,1-1-1,-1-1 0,1-1 0,0-1 1,0-2-28,11-2 411,0-1-1,0-3 1,37-11-411,-27 3 424</inkml:trace>
  <inkml:trace contextRef="#ctx0" brushRef="#br0" timeOffset="796.55">1018 206 6817,'0'0'142,"0"0"0,0-1 0,0 1-1,0-1 1,0 1 0,0-1-1,0 1 1,0 0 0,0-1-1,0 1 1,0-1 0,0 1-1,0 0 1,0-1 0,-1 1-1,1-1 1,0 1 0,0 0-1,0-1 1,-1 1 0,1 0-1,0-1 1,-1 1 0,1 0-1,0 0 1,0-1 0,-1 1 0,1 0-1,-1 0 1,1 0 0,0-1-1,-1 1 1,1 0 0,0 0-1,-1 0 1,1 0 0,-1 0-1,1 0 1,-1 0 0,1 0-1,0 0 1,-1 0 0,1 0-1,-1 0 1,1 0 0,-1 0-142,0 0 137,0 1-1,-1-1 1,1 1 0,0-1 0,0 1 0,-1 0 0,1 0-1,0-1 1,0 1 0,0 0 0,0 0 0,0 0 0,0 0-1,0 0 1,0 1-137,-1 3 114,0-1 0,0 1-1,1-1 1,0 1 0,0 0-1,0 0 1,0-1 0,1 1 0,0 0-1,0 0 1,0-1 0,1 1-1,0 2-113,12 67 498,-12-70-460,8 36 169,12 50 1076,8 84-1283,-28-127 157,-1-45-148,0 0 0,0 0 1,0-1-1,-1 1 1,1 0-1,-1 0 0,1-1 1,-1 1-1,1 0 1,-1-1-1,0 1 1,0-1-1,0 1 0,0-1 1,0 1-1,0-1 1,0 0-1,0 1 0,0-1 1,-1 0-1,1 0 1,-1 0-1,0 1-9,2-2 7,-1 0-1,1 0 0,-1 0 1,1 0-1,-1 1 1,1-1-1,-1 0 1,1 0-1,-1 0 1,1 0-1,-1 0 0,1 0 1,-1 0-1,1 0 1,-1 0-1,1-1 1,-1 1-1,1 0 0,-1 0 1,1 0-1,-1-1 1,1 1-1,0 0 1,-1 0-1,1-1 1,-1 1-1,1 0 0,0-1 1,-1 1-1,1 0 1,-1-1-1,1 1 1,0-1-1,0 1 1,-1-1-1,1 1 0,0-1-6,-6-20 181,5 16-149,-6-44 216,3-1 1,1-43-249,2 63 30,0-40 18,2 1 0,4-2-48,-3 50 0,1-1 0,1 1 0,1 0 0,1 0 0,1 0 0,1 1 0,1 0 0,5-10 0,-10 24-4,-1 1 0,0 0 0,1-1 0,0 1 0,1 1 0,-1-1 0,1 0 0,0 1 0,0 0 0,0 0 0,0 1 0,1 0 0,-1-1 0,1 2 0,0-1 0,0 1 0,0 0 0,0 0 0,1 0 0,-1 1 0,0 0 0,1 0 0,-1 1 1,1 0-1,-1 0 0,1 1 0,-1-1 0,0 1 0,1 1 0,-1-1 0,0 1 0,0 0 0,0 0 0,0 1 0,0 0 0,0 0 0,2 2 4,5 4-4,0 1 1,-1 0-1,0 0 0,0 2 1,-1-1-1,1 4 4,19 24-4,6 15 4,-26-39-1,-3-4 1,0 1 1,0 0-1,-1 1 0,0-1 0,-2 1 0,1 1 0,-1-1 0,-1 1 0,-1 0 0,0 0 0,0 0 1,-1 0-1,-1 4 0,-1-4 2,0-1 1,-2 1 0,1-1-1,-1 0 1,-1 0 0,-1 0-1,0 0 1,0 0 0,-1-1-1,-1 0 1,0 0 0,-3 3-3,-1 1 7,-1-1 1,-1-1 0,0 0 0,-1-1 0,0 0 0,-1-1-1,0 0 1,-13 6-8,10-6 11,-1-2 0,0 0 0,0-1 0,-15 5-11,24-11 8,0 0 0,1-1-1,-1 0 1,0 0 0,0-1 0,-1 0 0,1-1 0,0 0 0,0 0 0,0-1 0,-9-1-8,16 1-17,0 0-1,-1 1 1,1-1 0,0 0-1,0 0 1,0 0-1,0-1 1,0 1 0,0 0-1,0-1 1,0 0 17,1 2 2,1-1 1,-1 0-1,1 1 0,-1-1 0,1 0 0,0 1 1,-1-1-1,1 0 0,0 0 0,-1 1 1,1-1-1,0 0 0,0 0 0,0 1 1,0-1-1,0 0 0,0 0 0,0 0 1,0 1-1,0-1 0,0 0 0,0 0 1,1 0-1,-1 1 0,0-1 0,0 0 1,1 0-1,-1 1 0,0-1 0,1 0 1,-1 1-1,1-1 0,-1 0 0,1 1 1,-1-1-1,1 1 0,0-1 0,-1 1 0,1-1 1,0 1-3,28-18 82</inkml:trace>
  <inkml:trace contextRef="#ctx0" brushRef="#br0" timeOffset="1441.088">2250 102 6881,'-4'-6'559,"-1"1"0,0 0 0,0 0 0,0 1 0,0 0-1,-1 0 1,0 0 0,1 0 0,-2 1 0,1 0-1,0 0 1,-1 0-559,-1 1 307,1 0-1,-1 0 0,0 1 0,1 0 1,-1 0-1,0 1 0,0 0 1,0 0-1,-7 2-306,5-1 71,0 2 1,0-1-1,0 1 1,0 1-1,1 0 1,0 0-1,0 1 1,0 0-1,0 0 1,1 1-1,-1 0 1,2 1-1,-1 0 1,1 0-1,0 0 1,-2 4-72,-5 8 47,2 0 0,0 1 0,2 1 1,0-1-1,1 2 0,1-1 0,-4 16-47,5-9 32,1 1 0,1 0 0,2 0 0,1 1 1,1 22-33,1-40 10,1 0 1,0-1 0,1 1 0,0 0 0,1-1 0,0 0 0,1 1 0,0-1 0,2 1-11,-3-5 27,1 0 1,1 0-1,0-1 0,-1 0 1,2 0-1,-1 0 1,1 0-1,0-1 1,0 0-1,0 0 0,1 0 1,0-1-1,6 3-27,2 0 76,0-1 0,1-1-1,0 0 1,0-2-1,0 1 1,0-2 0,0 0-1,1-1 1,9-1-76,15-1 205,-1-3 0,1 0-1,9-5-204,17-7 148</inkml:trace>
  <inkml:trace contextRef="#ctx0" brushRef="#br0" timeOffset="1828.127">2681 135 7226,'22'-56'3348,"-19"44"-699,-3 12-777,3 11-760,6 8-748,0 0-1,-2 0 1,0 0-1,-1 1 1,-2 0-1,3 19-363,2 31 282,-3 26-282,-2-40 215,-4-52-202,4 57 559,3-1 1,8 33-573,-14-87 95,1-1 1,-1 0 0,1 0-1,0 1 1,0-1-1,0-1 1,1 1-1,-1 0 1,3 2-96,-3-5 21,-1-1 1,1 0 0,-1 1 0,1-1 0,-1 0 0,1 0 0,0 0 0,0 0-1,-1-1 1,1 1 0,0 0 0,0-1 0,0 1 0,0-1 0,0 1-1,0-1 1,0 0 0,0 0 0,0 0 0,0 0 0,0 0 0,0-1-1,0 1 1,0-1 0,0 1 0,0-1 0,-1 0 0,1 1 0,0-1-22,85-36 200,-48 19-142,40-12-58,-67 26 26,0 1 0,0 0 0,1 1 0,-1 0 0,1 1-1,-1 0 1,1 1 0,10 2-26,-16-1 17,0 1-1,0-1 1,-1 2-1,1-1 1,2 2-17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4:05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42 4849,'-2'-2'485,"0"1"1,1-1-1,-1 1 1,0-1-1,0 1 0,0 0 1,0 0-1,0 0 1,0 0-1,0 1 1,0-1-1,0 0 0,0 1 1,-1 0-1,1-1-485,0 2 65,1-1 0,-1 1 0,0 0-1,1 0 1,0-1 0,-1 1 0,1 0 0,-1 0-1,1 0 1,0 1 0,0-1 0,0 0 0,0 0 0,0 1-1,0-1 1,0 0 0,0 1 0,0-1 0,0 1-1,1 0 1,-1-1 0,1 1 0,-1-1 0,1 3-65,-4 4 65,1 1 1,1-1-1,0 1 0,0 0 1,0 0-1,1 0 1,1 0-1,0 0 1,0 0-1,0 0 1,1 0-1,1 0-65,13 56 1048,5 9-1048,-3-17 985,5 42-985,-19-76 345,-5-15 67,-3-15 567,-5-15-865,1 0 0,1 0 0,1 0-1,1-1 1,1 0 0,1 0 0,1-1 0,1 1 0,1-1 0,1 1-1,1-1 1,2 1 0,2-15-114,-3 30 0,0 0 0,1 0 0,0 1 0,0-1 0,1 0 0,-1 1 0,2 0 0,-1 0 0,1 0 0,0 1 0,0 0 0,1 0 0,0 0 0,0 0 0,1 1 0,-1 0 0,1 0 0,0 1 0,0 0 0,1 0 0,-1 1 0,1 0 0,0 0 0,0 0 0,0 1 0,0 1 0,0-1 0,2 1 0,7-1-52,1 0 0,-1 1-1,1 1 1,0 0 0,15 3 52,-22 0-34,0 0-1,-1 1 1,9 3 34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4:14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36 7658,'-1'-3'336,"-1"1"0,1 0 1,-1-1-1,1 1 0,-1 0 1,1 0-1,-1 0 0,0 0 1,0 0-1,0 0 0,0 0 1,-1 1-1,1-1 0,0 1 1,-2-1-337,3 2 66,0-1 0,0 1-1,-1 0 1,1 0 0,0 0 0,0 0 0,-1 0 0,1 0 0,0 0 0,0 0 0,-1 0 0,1 1-1,0-1 1,0 0 0,-1 1 0,1-1 0,0 1 0,0-1 0,0 1 0,0 0 0,0-1 0,0 1-1,0 0 1,0 0 0,0 0 0,0 0 0,1 0 0,-1 0 0,0 0 0,0 0 0,1 0 0,-1 0-1,1 0 1,-1 0 0,1 1 0,-1-1-66,-1 5 75,0 0 0,0 1 1,0-1-1,1 0 0,-1 1 0,2-1 0,-1 1 0,1-1 0,0 1 1,0 3-76,2 11 121,0-1 0,6 19-121,42 146 367,-22-90-123,1 23-244,-26-97 69,-1 0 0,0-1 0,-2 1 0,0 0 0,-2 0 0,0-1 0,-1 1 0,-4 11-69,0 5 843,-3 34-843,32-165 864,-17 68-806,3-11 16,2 0 0,7-18-74,-13 45 1,-1 1 0,1 0 0,1 0 0,0 1-1,0-1 1,1 1 0,0 0 0,0 1-1,1-1 1,0 1 0,0 0 0,1 1-1,-4 3-4,0 0 0,0 0 0,1 1 1,-1 0-1,1 0 0,-1 0 0,1 1 1,0-1-1,0 1 0,0 0 0,-1 1 1,1-1-1,0 1 0,0 0 0,0 0 1,0 0 2,3 1-6,0 1 0,-1 0 0,1 0 0,-1 0-1,0 1 1,1 0 0,-1 0 0,0 1-1,5 4 8,0 0-8,-1 0 0,-1 1 0,1 0 0,-1 1 0,-1 0 0,0 1 0,-1 0 0,0 0 0,0 1 0,-1 0 0,1 4 8,-4-6-1,0 1 0,-1-1-1,0 1 1,-1 0 0,-1 0 0,1 0-1,-2 0 1,1 0 0,-2 0-1,1 0 1,-2 0 0,1 0-1,-2 0 1,1 0 0,-1 0-1,-1-1 1,0 1 0,-3 5 1,2-7 6,1 0-1,-1-1 1,-1 1 0,1-1-1,-2 0 1,1-1 0,-1 1-1,0-1 1,0-1 0,-1 1 0,0-1-1,0 0 1,0-1 0,-1 0-1,0-1 1,0 1 0,0-2 0,-1 1-1,1-1 1,-5 0-6,9-2-14,0 0 1,0-1-1,1 1 1,-1-1-1,0 0 1,0-1-1,0 1 0,1-1 1,-1 0-1,0 0 1,1 0-1,-1-1 0,1 0 1,-1 1-1,1-2 1,0 1-1,0 0 1,0-1-1,0 0 0,0 0 1,0 0-1,1 0 1,0-1-1,-1 0 0,1 1 1,1-1-1,-1 0 1,0 0-1,1 0 0,0-1 1,0 1-1,0-1 14,2 3-85,-1 1-1,1-1 1,-1 1-1,1-1 0,0 0 1,0 1-1,0-1 1,0 0-1,0 1 0,0-1 1,0 0-1,1 1 1,-1-1-1,0 1 0,1-1 1,-1 0-1,1 1 1,0-1-1,0 1 0,-1-1 1,1 1-1,0 0 1,0-1-1,0 1 0,1 0 1,-1 0-1,0-1 86,25-12-883</inkml:trace>
  <inkml:trace contextRef="#ctx0" brushRef="#br0" timeOffset="380.294">905 622 5913,'-2'-3'363,"1"1"0,-1-1-1,0 1 1,0 0 0,0 0 0,0 0-1,-1 0 1,1 0 0,-1 0 0,1 1-1,-1-1 1,1 1 0,-1 0 0,0-1-1,0 1 1,0 1 0,0-1-363,-2 0 330,1 0 1,-1 1 0,0 0 0,0 0-1,0 0 1,1 0 0,-1 1 0,0 0-1,0 0 1,-1 0-331,-4 3 226,0-1-1,1 1 1,-1 1-1,1 0 1,0 0-1,1 1 1,-1 0-1,1 0 1,-7 7-226,10-7 13,0 0 0,0 0 0,0 0 0,1 1 0,0 0 0,0 0-1,1 0 1,0 0 0,0 1 0,1-1 0,0 1 0,0-1 0,1 1 0,0 0 0,0 0 0,0 0 0,1-1 0,1 1-1,-1 0 1,1 0 0,1 0 0,-1-1 0,1 1 0,1-1 0,-1 1 0,1-1 0,0 0 0,1 0 0,0 0 0,0 0-1,1-1 1,-1 1 0,1-1 0,1-1 0,-1 1 0,1-1 0,0 1 0,5 2-13,-7-5 6,1 0 0,-1 0 1,1 0-1,0 0 0,0-1 0,0 0 1,0 0-1,0-1 0,0 1 0,0-1 1,1 0-1,-1 0 0,0-1 0,1 0 1,-1 1-1,1-2 0,-1 1 1,0-1-1,1 0 0,-1 0 0,0 0 1,0-1-1,1 0 0,1-1-6,1-1 13,0-1 0,0 0 0,-1-1 0,1 0 0,-1 0 0,-1 0 0,1-1 0,-1 0 0,0 0 0,-1 0 0,0-1 0,0 0 0,3-8-13,-1 3 17,-1-1 0,-1 1 1,0-1-1,-1 0 0,0-1 1,-2 1-1,1-1 1,-1-9-18,-2 15 7,0 1 1,0-1-1,-1 1 1,0 0-1,0-1 1,-1 1-1,0 0 1,0 0-1,-1 0 1,-1 0-1,1 0 1,-1 1 0,0-1-1,-1 1 1,-2-4-8,3 8-40,1 0 0,0-1 0,-1 1 0,0 1 0,0-1 0,0 1 0,0-1 0,0 1 0,0 0 0,-1 0 0,1 1 0,-1-1 0,1 1 0,-1 0 0,1 1 0,-1-1 0,0 1 0,1 0 0,-1 0 0,0 0 0,1 0 0,-1 1 0,0 0 0,1 0 1,-1 0-1,1 1 0,-1-1 0,1 1 0,0 0 0,-3 2 40,2-1-81,-1 1 0,1 0 0,0 0 0,0 0 1,-2 3 80</inkml:trace>
  <inkml:trace contextRef="#ctx0" brushRef="#br0" timeOffset="1047.408">1204 744 4177,'16'-115'2650,"-11"60"4176,-5 43-4742,-2 10-723,-2 7-1103,-3 15-177,1 0 1,1 0 0,0 1 0,2-1-1,0 1 1,1 0 0,1 0 0,1 0-1,1 0 1,2 7-82,-1-12 22,1 0 0,1 1 0,1-1 0,0-1 0,1 1 0,0-1 0,1 0 0,2 1-22,-7-12 11,0-1 0,0 1 0,1-1 0,-1 0 0,1 0 0,0 0 0,0-1 0,0 1 0,0 0 0,0-1 0,0 0 0,1 0 0,-1 0 0,1 0 0,-1-1 0,1 1 0,0-1 0,0 0 0,0 0 0,-1 0 0,1-1 0,0 1 0,0-1 0,0 0-1,0 0 1,0 0 0,0-1 0,0 1 0,0-1 0,0 0 0,0 0 0,-1 0 0,1-1 0,0 0 0,2-1-11,3-1 23,-2-1 0,1 0 0,0-1-1,-1 1 1,0-1 0,0 0 0,-1-1-1,0 0 1,0 0 0,0 0-1,-1-1 1,0 0 0,-1 0 0,0 0-1,0 0 1,-1-1 0,1-1-23,7-24 58,-2-1 1,-1 0-1,2-29-58,-6 38 20,-2-49-232,2 86 190,-1 1 1,0-1 0,0 1-1,-1-1 1,-1 1-1,0 0 1,0 4 21,5 38 19,-5-49-24,7 39 86,6 15-81,-11-46 3,2 0 0,-1 0 0,2-1 0,0 0-1,0 0 1,7 9-3,-10-17-122,-1-1-1,1 0 1,1 0-1,-1 1 1,0-2-1,1 1 1,-1 0 0,1-1-1,0 0 1,0 0-1,0 0 1,0 0-1,2 0 123,17 0-661</inkml:trace>
  <inkml:trace contextRef="#ctx0" brushRef="#br0" timeOffset="1464.266">1763 606 4993,'0'0'204,"-1"-1"1,0 0-1,1 0 0,-1 1 1,1-1-1,-1 0 0,0 1 1,1-1-1,-1 1 0,0-1 0,0 1 1,1-1-1,-1 1 0,0 0 1,0-1-1,0 1 0,1 0 1,-1-1-1,0 1 0,0 0 1,-1 0-205,2 0 106,-1 1 0,1-1 0,0 0 0,-1 1-1,1-1 1,-1 1 0,1-1 0,0 1 0,-1-1 0,1 1 0,0-1 0,0 1 0,-1-1 0,1 1 0,0-1 0,0 1 0,0-1 0,-1 1 0,1-1 0,0 1 0,0 0 0,0-1 0,0 1 0,0-1-106,3 46 2113,-2-40-1902,18 89 1637,-13-73-1583,-1 0 1,-1 0-1,-1 1 1,-1 0-1,-1 0 1,-2 16-266,-3-133 1316,4 54-1262,2 0 0,3 1 0,0-1 0,9-27-54,-13 63-3,0 0-1,0 0 1,1 0 0,-1 1-1,1-1 1,0 0 0,0 1-1,0-1 1,0 1 0,1 0-1,-1 0 1,1 0-1,0 0 1,0 0 0,0 0-1,1 0 4,-1 1-5,1 1-1,-1 0 0,1-1 0,-1 1 0,1 0 0,-1 1 1,1-1-1,0 1 0,-1-1 0,1 1 0,0 0 0,0 1 1,-1-1-1,1 1 0,0-1 0,-1 1 0,1 0 0,0 1 6,14 3-9,-1 0-1,0 2 1,0 0-1,-1 1 1,0 1-1,0 0 1,-1 1-1,0 1 1,-1 0 9,-8-6-2,0 0 0,0 1 0,-1 0 0,0-1 0,0 2 0,-1-1 0,0 0 0,0 1 0,0 0 0,-1 0 0,0 0 0,0 1 0,-1-1 0,1 0 0,-2 1 0,1 0 0,-1-1 0,-1 1 0,1 0 0,-1 0 0,0-1 0,-1 4 2,-10 43-210,7-41-198,1-1 1,1 1 0,0 0 0,1 0-1,0 0 1,1 8 407,6 6-707</inkml:trace>
  <inkml:trace contextRef="#ctx0" brushRef="#br0" timeOffset="1925.234">2519 134 11434,'0'-1'143,"0"0"0,0 1-1,0-1 1,0 1 0,0-1-1,0 0 1,0 1 0,0-1-1,0 1 1,0-1 0,0 0-1,0 1 1,0-1 0,1 1-1,-1-1 1,0 1 0,0-1-1,1 1 1,-1-1 0,0 1-1,1-1 1,-1 1 0,1-1-1,-1 1 1,1-1-143,-1 1 53,1 0-1,-1 0 1,1 0 0,-1 1-1,1-1 1,-1 0 0,1 0 0,0 0-1,-1 1 1,1-1 0,-1 0-1,0 0 1,1 1 0,-1-1 0,1 1-1,-1-1 1,1 0 0,-1 1-1,0-1 1,1 1 0,-1-1-53,3 4 54,0 0 0,0 0 0,0 0 0,-1 1 0,0-1 0,1 3-54,6 25 231,-2 0 0,-1 1 0,-2 0 0,-1 0 0,-2 19-231,0-28 29,-1 79 171,-4 0 0,-13 66-200,15-156 20,2 6 60,-1-12 242,0-17-27,-2-5-239,0 0 0,-2 0-1,1 1 1,-2 0 0,0 0-1,0 0 1,-1 1 0,-1 0-1,0 0 1,-1 1 0,-1 0-1,-8-9-55,15 18 1,0 0 0,0 1 0,-1-1 0,1 1-1,0 0 1,-1 0 0,1 0 0,-1 1 0,0-1-1,1 1 1,-1 0 0,0 0 0,0 0 0,0 0-1,-3 1 0,1 0 3,-1 0 1,0 0-1,0 1 0,1 0 0,-1 0 0,0 1 0,1 0 0,-1 0 0,0 0-3,-5 4 7,0 0-1,0 0 0,1 1 1,0 0-1,0 1 1,0 0-1,1 1 0,0 0 1,-2 4-7,6-6 5,1 1 0,0 0-1,0 0 1,1 0 0,0 1 0,0 0 0,1-1 0,0 1 0,0 0 0,1 1-1,1-1 1,-1 0 0,1 1 0,1-1 0,0 0 0,0 1 0,1-1 0,0 0-1,1 3-4,-1-5 11,1 0-1,0 0 1,0 0-1,0 0 1,1-1-1,0 1 1,0-1-1,1 1 1,-1-1-1,1 0 1,1 0-1,-1-1 1,1 1-1,0-1 1,0 0-1,1 0 1,0-1-1,0 0 1,0 0-1,0 0 1,0-1-1,1 1 1,-1-2-1,1 1 1,1 0-11,3-1 203,1-1 0,0 1 0,-1-2 0,1 0 1,-1 0-1,1-1 0,0 0 0,-1-1 1,0 0-1,1-1 0,-1-1 0,0 1 0,9-6-203,36-21 1094</inkml:trace>
  <inkml:trace contextRef="#ctx0" brushRef="#br0" timeOffset="2301.335">2940 601 9842,'-3'-2'675,"0"0"-1,0 0 1,-1 1-1,1 0 1,-1-1-1,1 1 1,-1 0-1,0 1 0,0-1-674,-37 1 2707,19 3-2153,0 1 1,-15 6-555,18-4 504,9-4-394,-43 14 221,49-14-319,1-1 0,0 0 0,0 1 0,0 0 0,0 0 1,0 0-1,1 0 0,-1 0 0,0 0 0,1 1 0,0-1 0,0 1 0,-1 0 0,1 0-12,2-2 3,-1 0-1,1 0 1,-1 0 0,1 1 0,-1-1 0,1 0 0,0 0-1,-1 1 1,1-1 0,0 0 0,0 0 0,0 1-1,0-1 1,0 0 0,0 1 0,1-1 0,-1 0 0,0 0-1,1 1 1,-1-1 0,1 0 0,-1 0 0,1 1-3,1 0 4,-1 1 1,1-1-1,0 1 1,0-1 0,1 0-1,-1 0 1,0 0 0,1 0-1,-1-1 1,2 1-5,8 5 14,0-1 1,1-1 0,-1 0-1,5 1-14,-17-6 0,47 13 26,-32-10-19,-1 1 0,0 1-1,0 0 1,0 0-1,-1 1 1,0 1-1,0 0 1,1 2-7,-12-8 0,-1 1 0,1-1 0,0 0 0,-1 1 0,1-1 0,-1 1 0,1-1 1,-1 1-1,0-1 0,1 1 0,-1 0 0,0 0 0,0 0 0,0 0 0,-1 0 0,1 0 0,0 0 0,-1 0 0,1 0 1,-1 0-1,0 0 0,0 0 0,0 0 0,0 1 0,0-1 0,0 0 0,0 0 0,-1 0 0,1 0 0,-1 0 0,1 0 1,-1 0-1,0 0 0,0 0 0,0 0 0,0 0 0,0 0 0,-1-1 0,1 1 0,0 0 0,-1-1 0,1 1 0,-1-1 1,0 0-1,-5 6 3,-1 0 0,0-1 0,0 0 0,0-1 0,-1 0 0,0 0 0,0-1 0,-7 3-3,-3-1 22,0 0 0,0-1-1,-1-1 1,0-1 0,-14 1-22,32-4-3,0 0 0,0 0 0,0 0 1,0 0-1,1-1 0,-1 1 0,0-1 0,0 1 0,0-1 0,1 0 0,-1 1 0,0-1 0,1 0 1,-1 0-1,0 0 0,1 0 0,-1-1 3,-3-8-21</inkml:trace>
  <inkml:trace contextRef="#ctx0" brushRef="#br0" timeOffset="2738.265">3604 48 5825,'3'-8'1178,"-2"4"-320,0-1-1,1 1 1,0 0 0,-1 0-1,1 0 1,1 0 0,-1 0-1,2-2-857,-4 6 37,0 0 1,0 0-1,0 0 0,0 0 0,0 0 0,0 0 0,0 0 0,0 0 1,0 0-1,1 0 0,-1 0 0,0 0 0,0 0 0,0-1 0,0 1 1,0 0-1,0 0 0,0 0 0,0 0 0,0 0 0,0 0 0,0 0 1,1 0-1,-1 0 0,0 0 0,0 0 0,0 0 0,0 0 0,0 0 1,0 0-1,0 0 0,0 0 0,0 0 0,0 0 0,1 0 0,-1 0 0,0 0 1,0 0-1,0 0 0,0 0 0,0 0 0,0 1 0,0-1 0,0 0 1,0 0-1,0 0 0,0 0 0,0 0 0,0 0 0,1 0 0,-1 0 1,0 0-1,0 0 0,0 0 0,0 0 0,0 0 0,0 1 0,0-1 1,0 0-1,0 0 0,0 0 0,0 0 0,0 0 0,0 0 0,0 0 1,0 0-38,1 12 852,-3 12-511,-10 88 103,6 0 0,7 108-444,0-119 110,1-38-86,0-21 32,-2 0 0,-1 0 0,-3 1 0,-1-2 0,-3 10-56,3-39 658,2-5-371</inkml:trace>
  <inkml:trace contextRef="#ctx0" brushRef="#br0" timeOffset="3093.111">3348 594 8898,'-6'-21'4201,"9"11"-1953,-2 2-351,16 5-537,3 0-496,17 0-408,8-2-64,12-1-264,4 2-56,-1 7 40,0 2-48,-11 2 2993,-6 7-2265</inkml:trace>
  <inkml:trace contextRef="#ctx0" brushRef="#br0" timeOffset="3431.92">3977 581 8682,'1'-2'421,"1"-1"-1,-1 0 1,0 0 0,0 1-1,0-1 1,-1 0-1,1 0 1,-1 0 0,1 0-1,-1 0 1,0-2-421,0 4 143,0 1 0,-1-1 1,1 0-1,0 1 0,0-1 0,-1 1 0,1-1 0,0 0 0,-1 1 0,1-1 0,-1 1 1,1-1-1,-1 1 0,1 0 0,-1-1 0,1 1 0,-1-1 0,1 1 0,-1 0 1,0-1-1,1 1-143,-25-4 2589,21 5-2503,0-1 0,0 1 0,0 0 0,0 0 0,0 0 0,0 1 0,0-1 0,1 1 0,-1 0 0,1 0 0,-1 0-1,1 1 1,0-1 0,0 1 0,-2 1-86,-5 6 4,0 0-1,1 1 0,-6 9-3,11-14 3,0 1 0,0 0 0,0-1 0,1 1-1,0 0 1,0 1 0,1-1 0,0 0 0,1 1 0,-1-1 0,1 1 0,0-1 0,1 1-1,0 0 1,0-1 0,1 1 0,0 0 0,0-1 0,1 1 0,0-1 0,0 0 0,1 1-1,0-1 1,0 0 0,1-1 0,-1 1 0,2 0 0,-1-1 0,1 0 0,0 0 0,0-1-1,0 1 1,1-1 0,0 0 0,0 0 0,3 1-3,-3-3 3,-1 0 0,1-1 0,0 1 0,0-1-1,0-1 1,0 1 0,0-1 0,1 0 0,-1-1 0,0 1 0,1-1 0,-1 0 0,0-1-1,0 0 1,1 0 0,-1 0 0,0-1 0,0 1 0,1-2-3,0 1 13,0-1 0,-1 0 1,1 0-1,0 0 0,-1-1 0,0 0 1,0-1-1,0 1 0,-1-1 0,1 0 1,-1 0-1,-1-1 0,1 1 0,0-1 0,-1 0 1,1-3-14,-3 3 53,0 1 1,-1-1-1,1 1 1,-1-1-1,0 0 1,-1 0-1,0 0 1,0 1 0,0-1-1,0 0 1,-1 0-1,0 0 1,0 1-1,-1-1 1,0-1-54,-4-13 187,-1-1 0,-2 1 0,-4-8-187,-12-16 278,17 32-1015,0-1 1,2 0-1,-1 0 0,1-3 737,4 3-1265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4:11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53 5897,'-1'-5'745,"-5"-22"2304,5 25-2876,1 1 1,-1 0-1,1 0 0,-1-1 1,1 1-1,-1 0 0,0 0 1,1 0-1,-1 0 0,0 0 0,0 0 1,0 0-1,0 0 0,0 0 1,0 0-1,0 0 0,0 1 1,0-1-174,0 1 73,0 0 0,0 0 0,0 0 0,0 0 0,0 0 0,0 1 0,0-1 1,0 0-1,0 0 0,0 1 0,0-1 0,1 1 0,-1-1 0,0 1 0,0-1 0,0 1 0,1 0 0,-1-1 1,0 1-1,1 0 0,-1-1 0,0 1 0,1 0 0,-1 0 0,1 0 0,-1 0 0,1-1 0,0 1 1,-1 0-1,1 0 0,0 0 0,0 0 0,-1 0 0,1 0-73,-9 35 535,7-21-383,1 0-1,1 0 0,0 0 1,1 0-1,3 10-151,16 76 601,-16-83-480,25 146 1732,8 147-1853,-33-271 38,1 17 220,-4 54-258,-1-94 85,-1-7-31,3-22 34,3-11 2063,-1-10-1183</inkml:trace>
  <inkml:trace contextRef="#ctx0" brushRef="#br0" timeOffset="481.294">675 589 5401,'29'-54'2691,"-28"53"-2557,-1 0-1,0 0 0,1-1 0,-1 1 0,0 0 0,0 0 0,0-1 0,0 1 0,0 0 1,0 0-1,0-1 0,0 1 0,0 0 0,0 0 0,-1-1 0,1 1 0,-1 0 0,1 0 1,-1 0-1,1-1 0,-1 1 0,0 0 0,1 0 0,-1 0-133,-20-17 2736,17 15-2159,1 1-451,0 1 0,0-1-1,-1 0 1,1 1-1,-1 0 1,1 0-1,-1 0 1,1 0-1,-1 1 1,0 0-1,1-1 1,-1 1-1,0 0 1,1 1-1,-1-1 1,0 1-1,1-1 1,-1 1 0,1 0-1,-1 1 1,1-1-1,-1 0 1,1 1-1,0 0 1,-3 2-126,-7 4 102,-1 1 0,2 0 0,-1 1 0,2 1 0,-6 5-102,9-7 21,0 0-1,1 1 0,0 0 1,1 0-1,0 0 1,0 1-1,1 0 0,1 0 1,0 1-1,0-1 1,1 1-1,1 0 0,0 0 1,0 0-1,1 10-20,1-15 5,0 1 0,1 0 0,0-1 0,0 1 1,0-1-1,1 1 0,0-1 0,1 1 0,0-1 0,0 0 0,3 4-5,-3-6 6,1 0 1,0 0-1,0 0 1,0-1-1,0 1 1,1-1-1,-1 0 1,1-1-1,0 1 1,1-1-1,-1 0 1,0 0-1,1 0 1,0-1-1,3 1-6,0 0 11,0 0 0,0-1 1,1-1-1,-1 0 0,1 0 0,-1 0 0,0-1 0,1-1 1,-1 0-1,1 0 0,-1 0 0,0-2 0,0 1 1,0-1-1,0 0 0,0-1 0,0 0 0,4-3-11,-6 3 12,0-1 0,-1 1 0,0-1 0,0-1 0,0 1 0,-1-1 0,0 0-1,0 0 1,0 0 0,-1-1 0,0 0 0,0 0 0,-1 0 0,0 0 0,0 0-1,0-1 1,-1 1 0,0-1 0,-1 0 0,0 1 0,0-1 0,0-3-12,-1 1 14,-1 0-1,1 0 1,-2 0 0,1 0 0,-1 0-1,-1 1 1,1-1 0,-2 1 0,1-1 0,-2 1-1,1 0 1,-1 1 0,-3-5-14,3 6-4,0 1 0,0 0 0,0 0 0,-1 0 0,0 1 0,-1-1 0,1 2 0,-1-1 0,0 1 0,0 0 1,0 0-1,0 0 0,-1 1 0,1 1 0,-1-1 0,-5 0 4,-1 0-137,0 1 1,0 1-1,-5 0 137,14 0-162,0 1 0,0 1 1,0-1-1,0 1 0,0 0 0,0 0 0,0 0 0,1 1 0,-1 0 0,-4 1 162,-5 12-614</inkml:trace>
  <inkml:trace contextRef="#ctx0" brushRef="#br0" timeOffset="1059.414">1102 510 8570,'11'-23'5743,"-11"23"-5701,0 0-1,0 0 1,0 0 0,0 0-1,0 0 1,0 0-1,0 0 1,0-1-1,1 1 1,-1 0 0,0 0-1,0 0 1,0 0-1,0 0 1,0 0-1,1 0 1,-1 0-1,0 0 1,0 0 0,0 0-1,0 0 1,0 0-1,1 0 1,-1 0-1,0 0 1,0 0-1,0 0 1,0 0 0,0 0-1,1 0 1,-1 0-1,0 0 1,0 1-1,0-1 1,0 0 0,0 0-1,0 0 1,1 0-1,-1 0 1,0 0-1,0 0 1,0 0-1,0 1 1,0-1 0,0 0-42,5 16 820,8 111 254,-4-32-613,5 1-461,-11-82 45,1 1 0,0-1 1,2 2-46,-6-16 3,0 0 1,0 0 0,0 0 0,0 1 0,0-1 0,0 0 0,0 0-1,0 0 1,0 0 0,0 0 0,0 1 0,0-1 0,1 0-1,-1 0 1,0 0 0,0 0 0,0 0 0,0 0 0,0 0-1,0 0 1,0 1 0,1-1 0,-1 0 0,0 0 0,0 0-1,0 0 1,0 0 0,0 0 0,1 0 0,-1 0 0,0 0 0,0 0-1,0 0 1,0 0 0,0 0 0,1 0 0,-1 0 0,0 0-1,0 0 1,0 0 0,0 0 0,1 0 0,-1 0-4,6-7 95,6-18-3,-10 18-59,10-20 2,1 0-1,1 1 0,2 1 1,0 0-1,2 1 1,11-12-35,-29 35-1,1 0 1,0 0-1,0 0 1,0 0-1,0 0 0,0 0 1,1 0-1,-1 1 1,0-1-1,0 0 1,1 1-1,-1-1 0,0 1 1,0-1-1,1 1 1,-1 0-1,1-1 1,-1 1-1,0 0 0,2 0 1,-2 1-2,1-1 0,-1 1 0,1 0 0,0 0 0,-1 0 0,0 0 0,1 0 0,-1 0 0,0 0 0,1 0 0,-1 1 0,0-1 0,0 0 0,0 1 0,0-1 0,0 1 0,0 0 2,36 69-25,-26-47 25,2 0 0,5 6 0,-16-26 8,2-1-1,-1 1 1,0-1 0,0 0 0,1 0-1,0 0 1,0 0 0,-1-1-1,1 1 1,1-1 0,-1 0-1,0-1 1,1 1 0,-1-1-1,0 1 1,1-1 0,0-1-1,0 1-7,-2 0 48,0-1-1,1 0 0,-1 0 1,0 0-1,0 0 0,1-1 1,-1 1-1,0-1 0,0 1 0,0-1 1,0 0-1,0-1 0,0 1 1,0 0-1,0-1 0,0 0 1,-1 1-1,1-1 0,0 0 1,-1-1-1,0 1 0,0 0 0,1-1 1,-1 1-1,0-1 0,1-2-47,0-2 71,0 0-1,0 0 0,0-1 0,-1 1 0,0-1 1,0 1-1,-1-1 0,0 0 0,0 0 0,-1 1 1,0-1-1,0 0 0,-1-1-70,-3-16 96,-1-1 1,-1 1-1,-4-9-96,3 13 33,1 0-1,1-1 1,1 0 0,1-5-33,3 26-32,-1-1 1,1 0 0,0 1 0,0-1-1,0 1 1,0-1 0,1 1 0,-1-1-1,0 1 1,1-1 0,-1 1 0,1-1-1,-1 1 1,1-1 0,0 1 0,-1 0-1,1-1 1,0 1 0,0 0 0,0 0-1,0 0 1,0-1 0,0 1 31,16-2-238</inkml:trace>
  <inkml:trace contextRef="#ctx0" brushRef="#br0" timeOffset="1638.973">1849 643 6601,'30'-29'2730,"-29"28"-2566,0 1 0,1-1 0,-1 0 0,0 1 0,1-1 0,-1 1 0,1-1 0,-1 1 0,1 0 0,-1-1 0,1 1 0,-1 0 0,1 0 0,-1 0-1,0 0 1,1 0 0,-1 1 0,1-1 0,-1 0 0,1 1 0,-1-1-164,9 2 786,0-1-573,1-1 1,0-1-1,0 1 0,-1-2 0,1 1 0,0-2 0,-1 1 1,1-1-1,-1-1 0,0 0 0,0 0 0,-1-1 1,1-1-1,-1 1 0,0-1 0,-1-1 0,1 0 0,-1 0 1,0-1-1,0-1-213,-6 8 8,-1-1 0,0 1 0,0 0 0,1-1 0,-1 1 1,0-1-1,0 0 0,-1 1 0,1-1 0,0 0 0,-1 0 0,1 1 1,-1-1-1,1 0 0,-1 0 0,0 0 0,0 1 0,1-1 0,-2 0 1,1 0-1,0 0 0,0 0 0,0 0 0,-1 1 0,1-1 0,-1 0 0,0 0 1,0-1-9,-1 0 13,0 1 1,-1-1-1,1 0 1,-1 1 0,1 0-1,-1 0 1,0 0 0,0 0-1,0 0 1,0 0-1,0 1 1,0-1 0,-1 1-1,1 0 1,0 0-14,-5-1 0,1 1 0,-1 0 0,1 0 0,-1 1 1,1 0-1,-1 0 0,1 1 0,-1-1 0,1 2 0,0-1 0,-1 1 1,1 0-1,0 1 0,0-1 0,0 2 0,0-1 0,1 1 0,-1 0 0,1 0 1,0 0-1,0 1 0,-3 4 0,0-2-2,1 2-1,0-1 1,0 1 0,1 0 0,0 1 0,0-1-1,1 1 1,0 1 0,1-1 0,0 1 0,1 0-1,0 0 1,1 1 0,0 3 2,1-6 2,2 0 1,-1 0-1,1 0 1,1 0-1,0 0 0,0 0 1,0-1-1,1 1 1,1 0-1,-1-1 1,1 1-1,1-1 0,0 0 1,0 0-1,0 0 1,1-1-1,0 1 1,1-1-1,0 0 0,0-1 1,0 1-1,1-1 1,0 0-1,0-1 0,0 0 1,2 1-3,3 1-10,0 0 0,0-1 0,1 0 0,-1-1 0,1-1 0,0 0-1,0 0 1,1-1 0,-1-1 0,1 0 0,-1-1 0,1-1 0,0 0 0,0 0 0,-1-2 0,1 0 0,-1 0 10,2-2-634,-1 0 1,0-1-1,0 0 0,0-1 1,-1 0-1,0-2 0,5-3 634,27-22-1857</inkml:trace>
  <inkml:trace contextRef="#ctx0" brushRef="#br0" timeOffset="1995.702">2345 630 5409,'5'-4'384,"-3"2"-159,0 0-1,0 0 1,0 0-1,1 1 1,-1-1-1,0 1 1,1-1-1,-1 1 1,2-1-225,-3 2 68,0 1 0,0-1 1,-1 0-1,1 0 0,0 0 0,-1 1 1,1-1-1,0 0 0,0 1 1,-1-1-1,1 0 0,0 1 0,-1-1 1,1 1-1,-1-1 0,1 1 1,-1-1-1,1 1 0,-1 0 0,1-1 1,-1 1-1,1 0 0,-1-1 1,0 1-1,1 0 0,-1 0 0,0-1 1,0 1-1,1 0 0,-1 0 1,0-1-1,0 1 0,0 0 0,0 0-68,12 38 2123,-7-27-1655,0 0 0,-1 1 0,-1 0 0,0-1-1,-1 1 1,0 0 0,-1 0 0,-1 0 0,0 0 0,-1 5-468,1-12 276,-3 11 581,1-15-316,-1-9 55,-2-18-444,0 0 1,2-1-1,0 1 1,2-1-1,1 1 1,1-1-1,1 1 1,3-16-153,-4 37 14,0-1-1,0 0 1,0 0-1,0 1 1,1-1 0,0 1-1,0-1 1,0 1-1,0 0 1,1 0-1,0 0 1,0 0 0,0 0-1,0 1 1,0-1-1,1 1 1,0 0 0,-1 0-1,1 0 1,0 0-1,1 1 1,-1 0-1,0 0 1,1 0 0,-1 0-1,1 0 1,4 0-14,4 0-217,0 1 0,1 0 0,-1 1 0,1 0 0,-1 1 0,1 0-1,-1 2 1,12 2 217,31 16-965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4:27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69 181 8258,'-2'-2'425,"1"0"0,-1 0 0,0 0 0,0 1 1,0-1-1,0 0 0,0 1 0,0-1 0,0 1 0,0-1 1,-1 1-1,1 0 0,-1 0 0,1 0 0,-2 0-425,3 1 59,-1 0-1,1 0 1,0 1 0,0-1-1,0 0 1,0 0-1,-1 1 1,1-1 0,0 1-1,0-1 1,0 1-1,0-1 1,0 1 0,0 0-1,0-1 1,0 1-1,0 0 1,0 0 0,1 0-1,-1 0 1,0 0-1,0 0 1,1 0 0,-1 0-1,1 0 1,-1 0-1,1 0 1,-1 0 0,1 0-1,0 0 1,-1 1-1,1-1 1,0 0 0,0 0-1,0 0-58,-2 11 101,0-1 0,1 0 0,0 0 0,1 1 0,1-1 0,-1 0 0,3 7-101,16 80 292,-15-82-243,46 154 265,-26-95-103,8 48-211,-28-100 154,-1 1 0,-2-1 0,0 1 0,-2 0 0,0-1 1,-2 1-1,0-1 0,-2 1 0,0-1 0,-5 10-154,9-28 58,-1 0 0,1-1 0,-1 1-1,0 0 1,0 0 0,0-1 0,-1 0-1,1 1 1,-1-1 0,0 0 0,0 0-1,-1 0 1,-1 1-58,5-5 7,0 0-1,-1 0 1,1 0 0,0 0 0,-1 0-1,1 0 1,0 0 0,-1 0-1,1 0 1,0 0 0,-1 0 0,1 0-1,0 0 1,0 0 0,-1 0-1,1 0 1,0-1 0,-1 1 0,1 0-1,0 0 1,0 0 0,-1 0-1,1-1 1,0 1 0,0 0 0,-1 0-1,1 0 1,0-1 0,0 1-1,0 0 1,-1 0 0,1-1 0,0 1-1,0 0 1,0-1 0,0 1-1,0 0-6,-5-14 125,3 2-84,1-1 0,1 0 0,0 0 0,1 0 0,0 0 0,3-10-41,20-77 59,-17 73-50,2 0 1,1 1 0,1 0-1,1 1 1,1 0-1,5-5-9,-12 20-1,0 1-1,1 0 1,0 1-1,1-1 1,0 1-1,0 1 1,0 0-1,1 0 1,0 0-1,1 1 1,0 0-1,-1 1 1,2 0-1,-1 1 0,0 0 1,11-2 1,-15 5-1,-1 1 0,1 0 0,0 0 0,-1 0 0,1 1 0,0 0 0,-1 0 0,1 0 0,0 1 1,-1-1-1,0 1 0,1 1 0,-1-1 0,0 1 0,0 0 0,-1 0 0,1 0 0,0 1 0,-1 0 0,0 0 0,2 2 1,2 2-1,-1-1-1,0 2 1,-1-1 0,0 1-1,0 0 1,-1 0 0,0 0-1,0 1 1,-1 0 0,2 10 1,-1-1 2,0 0 0,-2 1 0,-1 0 1,0-1-1,-1 1 0,-1 0 0,-1 0 1,-3 14-3,2-26 1,0 0 0,0 1 0,0-1 0,-1 0 0,-1-1 0,1 1 0,-1 0 0,0-1 0,-1 0 0,0 0 0,0 0 0,-1-1 0,1 0 0,-2 0 0,1 0 0,0 0 0,-1-1 0,0 0 0,0-1 1,-1 0-1,0 0-1,-4 2 8,-1-1 1,0-1-1,0 0 1,0-1 0,0 0-1,0-1 1,-1 0 0,0-2-1,-6 1-8,12-1 3,0 0-1,0-1 0,-1 0 1,1 0-1,0-1 1,0 0-1,0 0 0,0-1 1,1 0-1,-1 0 0,1-1 1,0 0-1,0 0 1,0-1-1,-6-5-2,10 8-15,1 0 0,0 0 0,-1-1 1,1 1-1,0-1 0,0 1 0,1-1 0,-1 0 0,0 0 1,1 0-1,0 0 0,0 0 0,0 0 0,0 0 0,0 0 1,0-3 14,6-13-189</inkml:trace>
  <inkml:trace contextRef="#ctx0" brushRef="#br0" timeOffset="661.674">921 562 4817,'-5'-2'646,"0"-1"-1,0 1 1,-1 0-1,1 0 1,-1 0 0,1 1-1,-1 0 1,0 0-1,1 0 1,-1 1 0,0 0-1,-4 0-645,4 1 184,0 0 0,0 1-1,0-1 1,0 1 0,0 1-1,0-1 1,0 1 0,1 0 0,-1 0-1,1 1 1,0-1 0,0 1-1,0 1 1,0-1 0,1 0 0,0 1-1,-1 2-183,-7 7 138,0 2 0,2-1-1,0 1 1,1 1 0,0 0-1,-3 11-137,9-18 9,0-1 0,0 0-1,1 1 1,0 0 0,1-1-1,0 1 1,0 0 0,1 0-1,1 0 1,-1-1 0,2 1 0,-1 0-1,3 4-8,-1-3 8,0 0 0,1-1 0,0 0 0,1 0 0,0 0 0,1 0 0,0-1 0,1 0 0,-1 0 0,3 1-8,-4-5 9,1 0-1,0 0 1,0 0 0,0-1 0,1 0-1,-1 0 1,1 0 0,0-1 0,0 0-1,1-1 1,-1 1 0,0-1-1,1-1 1,-1 1 0,2-1-9,4 0 16,0-1 1,1 0-1,-1 0 0,0-2 0,0 1 1,0-2-1,0 0 0,0 0 1,0-1-1,-1-1 0,10-4-16,-11 3 14,-1 1 0,0-1 1,0-1-1,0 0 0,-1 0 0,0-1 0,0 0 0,-1-1 0,0 0 0,0 0 0,-1 0 1,0-1-1,0-3-14,-4 9 11,-1 0 0,-1 0 0,1 0 0,-1 0 0,0 0 0,1 0 0,-2-1 0,1 1 0,-1-1-1,1 1 1,-1 0 0,0-1 0,-1 1 0,1-1 0,-1-1-11,-1-1 20,0 1-1,0 0 0,-1-1 0,1 1 1,-2 0-1,1 1 0,0-1 0,-1 0 0,-3-3-19,-10-8 47,0-1-1,-1 2 0,-1 0 1,0 2-1,-3-2-46,16 12 4,-5-5-50,0 1 0,-1 0 0,0 1 0,0 0 0,-1 1 0,0 1 0,0 0-1,0 0 1,-2 1 46,14 4-73,-1-1-1,0 1 0,0 0 0,0-1 0,1 1 1,-1 0-1,0 1 0,0-1 0,0 0 0,0 0 1,1 1-1,-1-1 74,1 1-36,0 0 0,0-1 0,0 1 1,0 0-1,0 0 0,1-1 0,-1 1 0,0 0 0,1 0 1,-1 0-1,0 0 0,1 0 0,-1 0 0,1 1 36</inkml:trace>
  <inkml:trace contextRef="#ctx0" brushRef="#br0" timeOffset="1320.188">1302 582 6785,'4'-48'8612,"-4"48"-8576,0-1 1,0 1-1,0 0 1,0 0-1,0 0 1,0 0-1,0 0 1,0 0-1,0 0 1,0 0-1,0 0 1,-1-1-1,1 1 1,0 0-1,0 0 1,0 0-1,0 0 1,0 0-1,0 0 1,0 0-1,0 0 1,-1 0-1,1 0 1,0 0-1,0 0 1,0 0-1,0 0 1,0 0-1,0 0 1,0 0-1,-1 0 1,1 0-1,0 0 1,0 0-1,0 0 1,0 0-1,0 0 1,0 0-1,0 0 1,0 0-1,-1 0 1,1 0-1,0 0 1,0 1 0,0-1-1,0 0 1,0 0-1,0 0 1,0 0-1,0 0 1,0 0-1,0 0 1,0 0-1,-1 0 1,1 1-1,0-1 1,0 0-1,0 0 1,0 0-1,0 0 1,0 0-1,0 0 1,0 0-1,0 1 1,0-1-1,0 0-36,-6 14 383,3 5-349,1 0 1,1-1-1,0 1 0,1 0 1,1 0-1,1-1 0,1 1 0,1-1 1,0 0-1,6 16-34,7 15 31,-8-22 2,1 0-1,1-1 1,4 6-33,-13-29 5,0 0-1,-1 0 1,1 0-1,0-1 1,0 1-1,1 0 0,-1-1 1,0 1-1,1-1 1,0 0-1,-1 0 1,1 0-1,0 0 1,0 0-1,0-1 0,0 1 1,1-1-1,-1 0 1,0 0-1,1 0 1,-1 0-1,0 0 1,1-1-1,-1 0 1,1 0-1,-1 0 0,1 0 1,-1 0-1,1-1 1,-1 1-1,0-1 1,1 0-1,-1 0 1,1-1-5,5-1 10,0-2 1,0 0-1,-1 0 1,1 0 0,-1-1-1,0 0 1,-1-1 0,0 0-1,0 0 1,0 0-1,1-4-10,4-4 12,0-1-1,-1 0 0,-1-1 1,-1 0-1,-1 0 0,0-1 0,-1 0 1,-1-1-1,-1 0 0,0 0 1,-2 0-1,0 0 0,-1 0 0,-1-1 1,-1-3-12,0 15 0,1 7-1,-1-1 1,0 0 0,0 1-1,0-1 1,0 1-1,0-1 1,0 0-1,-1 1 1,1-1-1,0 1 1,-1-1-1,1 1 1,-1-1 0,0 1-1,1-1 1,-1 1-1,0-1 1,0 1-1,0 0 1,0 0-1,-1-2 1,1 3 0,1 0-1,-1 0 0,0 0 0,1 0 1,-1 0-1,0 0 0,1 0 1,-1 0-1,0 1 0,1-1 0,-1 0 1,0 0-1,1 1 0,-1-1 0,0 0 1,1 0-1,-1 1 0,1-1 0,-1 1 1,1-1-1,-1 1 0,1-1 1,-1 1-1,1-1 0,-1 1 0,1-1 1,0 1-1,-1-1 0,1 1 0,0 0 1,-1-1-1,1 1 0,0 0 0,0-1 1,0 1-1,0 0 1,-11 24 26,8-16-3,0 1-1,1-1 0,0 0 0,1 1 0,0 0 1,0-1-1,1 1 0,0-1 0,1 1 0,0 0 1,0-1-1,1 1 0,1-1 0,-1 0 0,1 0 0,1 0 1,0 0-1,0 0 0,1-1 0,0 1 0,0-1 1,1-1-1,0 1 0,0-1 0,4 3-22,6 5 51,2 0 0,-1-2 0,10 5-51,-21-13-157,1-1 0,0-1 0,0 1 0,1-1 0,-1-1 0,0 1 0,1-1 0,0 0-1,0-1 1,-1 0 0,5 0 157,19-4-625</inkml:trace>
  <inkml:trace contextRef="#ctx0" brushRef="#br0" timeOffset="1755.169">2019 580 8138,'-2'0'297,"0"-1"0,0 0 0,0 1 0,0 0 0,0-1 0,0 1 0,0 0 0,0 0 0,0 0 0,0 0 1,0 0-1,0 1 0,0-1 0,0 0 0,0 1-297,1 0 107,0 0 1,0-1-1,1 1 1,-1 0-1,0 0 1,0 0-1,1 0 1,-1 0-1,0 0 1,1 0-1,0 1 1,-1-1-1,1 0 1,-1 0-1,1 0 1,0 0-1,0 1 1,0-1-1,0 0 1,0 0-1,0 0 1,0 1-1,0-1 1,0 0-1,0 0 1,1 1-108,1 12 464,0 0 0,2 0 0,0 0 0,0-1 0,4 7-464,-2-4 192,-1 0 1,0 0 0,1 9-193,-2 28 282,-4-43-220,0 1-1,1-1 1,0 0-1,1 0 1,0 0-1,0 0 1,3 5-62,-2-12 80,-1-8 36,8-29-54,-2 0-1,-1 0 1,-2 0-1,-1-1 1,-2 0-1,-1 0 1,-4-30-62,2 53 2,1 0 1,-1 1-1,2-1 1,-1 1-1,2-1 0,0 1 1,0-2-3,-1 11-1,0-1 0,0 1 0,0-1 0,0 1 0,1 0 0,-1-1 0,1 1 0,-1 0 0,1 0-1,0 0 1,0 0 0,0 0 0,0 0 0,0 1 0,0-1 0,1 1 0,-1-1 0,0 1 0,1 0 0,-1 0 0,1 0 0,0 0 0,-1 0 0,1 1 0,0-1 0,-1 1 0,1 0 0,0 0 0,-1 0 0,1 0 0,0 0 0,1 1 1,5 0-4,0 0-1,0 1 1,1 0 0,-1 1 0,-1 0-1,1 0 1,0 1 0,-1 0 0,0 1-1,0 0 1,0 0 0,0 1 4,8 6-4,0 1 0,-2 1 0,1 0 0,-2 1 0,1 2 4,-8-10 19,0 1 0,-1 0-1,0 0 1,-1 1 0,0 0-1,0 0 1,-1 0 0,0 0-1,0 0 1,-1 0 0,0 1 0,0 4-19,-1 9-601,-1 0 1,-1 0 0,-1 0 0,-2 12 600,-1-5-968</inkml:trace>
  <inkml:trace contextRef="#ctx0" brushRef="#br0" timeOffset="2415.287">2916 21 7322,'2'-20'4630,"3"26"-1930,3 36-1451,0 55-515,-3 35-734,-4-59 175,3 0 1,3-1-1,4 6-175,1-29 181,15 35-181,-12-37 230,5 25-230,-20-72 10,-1 0 0,1 0 0,0 0 0,0 0 0,0 0 0,0 0 0,0 0 0,0 0 0,0 0 0,-1 0 0,1-1 0,0 1 0,0 0 0,0 0 0,0 0 0,0 0 0,0 0 0,-1 0 0,1 0 0,0 0 0,0 1 0,0-1 0,0 0 0,0 0 0,0 0 0,-1 0 0,1 0 0,0 0 0,0 0 0,0 0 0,0 0 0,0 0 0,0 0 0,0 0 0,0 0 0,-1 1 0,1-1 0,0 0 0,0 0 0,0 0 0,0 0 0,0 0 0,0 0 0,0 0 0,0 1 0,0-1 0,0 0 0,0 0 0,0 0 0,0 0 0,0 0 0,0 0-10,-17-18 44,0-1-17,-5-4-9,-27-28 61,-9-3-79,45 42 2,-2 0 1,0 1-1,0 1 1,-1 0-1,0 1 1,-1 1-1,-1 0-2,14 6-5,-1 0-1,0 1 0,0 0 0,0 0 1,-1 0-1,1 1 0,0 0 1,0 0-1,0 0 0,0 1 1,0-1-1,0 1 0,0 1 1,0-1-1,0 1 0,0-1 0,0 1 1,-2 2 5,0 0-6,1 0 0,-1 1-1,1-1 1,0 1 0,1 1 0,-1-1 0,1 1 0,0 0 0,1 0-1,-1 0 1,1 1 0,0 1 6,0 0-3,0 0 0,0 0 0,1 1 0,0-1-1,1 1 1,0-1 0,1 1 0,-1 0 0,1 0 0,1 6 3,0-9 1,0 0 1,1 0-1,0 0 0,0-1 1,0 1-1,1 0 1,0-1-1,0 1 1,0-1-1,1 0 1,-1 0-1,1 0 1,1 0-1,-1 0 1,1 0-1,0 0-1,4 2 20,0 0 0,0-1-1,1 0 1,0 0 0,0-1 0,0 0-1,0 0 1,1-1 0,0-1-1,0 0 1,0 0 0,3 0-20,8 1-18,0-1 0,0-1 0,1 0 0,-1-2 0,13-1 18,29-4-44</inkml:trace>
  <inkml:trace contextRef="#ctx0" brushRef="#br0" timeOffset="2878.474">3703 541 8570,'-6'-2'801,"1"-1"1,-1 1-1,0 0 0,0 0 1,0 1-1,0-1 0,0 1 1,0 1-802,-5-1 747,0 1 0,1 0 0,-1 0 0,-5 2-747,-14 4 915,1 1 0,-25 9-915,44-12 259,-15 4-96,2 1 1,-1 0 0,2 2-1,-11 7-163,32-17 3,0-1 1,0 1-1,0-1 0,0 1 0,0-1 0,1 1 0,-1 0 0,0-1 0,0 1 0,1 0 0,-1 0 0,0-1 0,1 1 0,-1 0 0,1 0 0,-1 0 0,1 0 0,-1 0 0,1 0 0,0 0 0,-1 0 0,1 0 0,0 0 1,0 0-1,0 0-3,0 0 2,0 0 0,1 0 0,-1 0 0,1 0 0,-1 0 0,1 0 0,0 0 0,-1 0 0,1 0 0,0-1 0,0 1 0,0 0 0,-1 0 0,1-1 0,0 1 0,0 0 0,0-1 0,0 1 1,0-1-3,7 4 8,-1-1 0,1 0 0,0-1 0,0 1 0,5-1-8,77 10 20,-66-10-15,0 1 0,-1 1-1,1 0 1,-1 2 0,0 1-1,8 4-4,-29-10-1,1 0 1,-1 0-1,0 0 0,1 0 0,-1 0 0,0 1 0,0-1 0,1 1 0,-1 0 0,-1-1 0,1 1 0,0 0 0,0 0 0,-1 0 0,1 1 0,-1-1 0,1 0 0,-1 1 0,0-1 0,0 0 0,0 1 0,0-1 0,-1 1 0,1 0 0,-1-1 0,1 1 0,-1 1 1,-1 2-2,0-1-1,0 1 1,-1-1 0,1 0-1,-1 1 1,-1-1 0,1 0-1,-1 0 1,0 0 0,0-1-1,0 1 1,-2 1 2,-11 16 2,-1-2 0,-1 0 0,-19 16-2,30-30 5,0 0-1,-1 0 1,0-1 0,1 0-1,-2 0 1,1-1 0,0 0 0,-1 0-1,0-1 1,0 0 0,0-1-1,-9 2-4,16-4 2,-1 0 0,0 1 0,1-1-1,-1 0 1,0-1 0,1 1-1,-1 0 1,0-1 0,1 1-1,-1-1 1,1 0 0,-1 0 0,1 0-1,-1 0 1,1 0 0,0-1-1,-1 1 1,1-1 0,0 1-1,0-1 1,0 0 0,0 0 0,0 0-1,1 0 1,-1 0 0,1 0-1,-1-1 1,1 1 0,0 0-1,-1-1 1,1 1 0,0-3-2,0 2-87,0-1 1,1 0 0,-1 0-1,1 0 1,0 0-1,0 0 1,0 0 0,1 0-1,-1 0 1,1 0-1,0 0 1,0 0-1,0 0 1,1 0 0,-1 1-1,1-1 1,0 1-1,0-1 1,0 1 0,1 0-1,2-3 87,23-18-608</inkml:trace>
  <inkml:trace contextRef="#ctx0" brushRef="#br0" timeOffset="3271.36">4031 862 7114,'80'-12'2847,"-72"9"-1063,-14 1-634,-14 0 425,18 2-1520,-1 0 1,1 1 0,0-1 0,-1 1-1,1-1 1,0 1 0,0 0-1,0 0 1,-1 0 0,1 0-1,0 0 1,0 0 0,0 1-1,0-1 1,1 1 0,-1-1-1,0 1 1,1 0 0,-1-1 0,1 1-1,-1 0 1,1 0 0,0 0-1,0 0 1,0 1 0,0-1-1,0 0 1,0 0 0,1 0-1,-1 1 1,1-1 0,0 0 0,-1 1-1,1-1 1,0 1 0,0-1-1,1 0 1,-1 1 0,0-1-1,1 0 1,-1 1 0,1-1-1,0 0 1,0 0 0,0 0-1,0 0 1,0 0 0,0 0 0,1 0-1,-1 0 1,1 0 0,-1 0-1,1 0 1,0-1 0,0 1-1,-1-1 1,1 0 0,0 1-1,0-1 1,1 0 0,-1 0 0,1 0-57,0 1 9,0-1 0,0 0 0,0 0 0,0-1 0,0 1 0,0 0-1,0-1 1,0 0 0,0 0 0,0 0 0,0 0 0,0 0 0,0-1-1,-1 1 1,1-1 0,0 0 0,0 0 0,0 0 0,0 0 0,-1 0-1,1-1 1,0 1 0,-1-1 0,1 0 0,0 0-8,-1 0 15,0 0 0,-1 0 0,1 0 0,-1 0 0,1 0 0,-1 0 0,0-1 0,0 1 0,0 0 0,0-1-1,0 1 1,0-1 0,-1 1 0,1-1 0,-1 1 0,0-1 0,0 1 0,1-1 0,-2 1 0,1-1 0,0 0 0,0 1 0,-1-1 0,0 1 0,1-1 0,-1 1 0,0 0 0,0-1 0,0 1 0,-1-1-15,1 1 165,-1-1 1,0 0-1,0 0 1,1 1-1,-2-1 1,1 1-1,0 0 1,0-1-1,-1 1 1,1 0-1,-1 0 1,0 1-1,-2-2-165,-18-6 894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4:24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3 7914,'-1'0'200,"0"-1"1,1 1 0,-1-1 0,0 1 0,0 0-1,0 0 1,0-1 0,0 1 0,0 0 0,0 0-1,0 0 1,0 0 0,0 0 0,0 0 0,0 0-1,0 1 1,0-1 0,0 0 0,0 1-1,0-1 1,0 0 0,0 1 0,0-1 0,0 1-1,0-1 1,1 1 0,-2 0-201,1 2 167,0-1 1,-1 1-1,2-1 0,-1 1 0,0 0 1,0-1-1,1 1 0,-1 0 1,1 1-168,-1 1 126,-2 20 350,1 1 0,1 0 0,1-1 0,1 1 0,3 8-476,8 41 1187,5 9-1187,-5-25 337,-1 1 0,-1 28-337,-8 18 276,-7 55-276,4-157 3,2 14-128,-1-18 99,0 0-1,0 0 0,1 1 0,-1-1 0,0 0 0,0 1 0,0-1 0,1 0 0,-1 0 0,0 1 1,0-1-1,1 0 0,-1 0 0,0 0 0,0 1 0,1-1 0,-1 0 0,0 0 0,1 0 0,-1 0 1,0 0-1,1 0 0,-1 0 0,0 1 0,1-1 0,-1 0 0,0 0 0,1 0 0,-1 0 1,0-1-1,1 1 0,-1 0 0,0 0 0,1 0 0,-1 0 0,0 0 0,1 0 0,-1 0 0,0-1 1,1 1 26,14-5-475</inkml:trace>
  <inkml:trace contextRef="#ctx0" brushRef="#br0" timeOffset="441.755">491 480 6441,'5'-10'695,"-3"7"-383,0-1-1,0 1 1,-1-1-1,0 1 1,0-1-1,1-3-311,-2 6 64,0 0-1,0 1 0,0-1 0,0 1 0,0-1 0,0 1 0,0-1 0,-1 1 1,1-1-1,0 0 0,0 1 0,-1-1 0,1 1 0,0-1 0,0 1 0,-1 0 0,1-1 1,-1 1-1,1-1 0,0 1 0,-1 0 0,1-1 0,-1 1 0,1 0 0,-1-1 0,1 1 1,-1 0-1,1 0 0,-1-1 0,1 1 0,-1 0 0,0 0 0,1 0 0,-1 0 0,1 0 1,-1 0-1,1 0 0,-1 0 0,0 0 0,1 0 0,-1 0 0,1 0 0,-1 0 1,0 1-64,-7-1 270,1 1 0,-1 0 0,0 0 1,0 1-1,1 0 0,-1 0 1,1 1-1,0 0 0,-1 0 1,1 1-1,1 0 0,-1 0 1,0 1-1,1-1 0,0 1 1,-1 2-271,0 1 82,0-1 1,1 1-1,0 0 1,0 0 0,1 1-1,0-1 1,1 1-1,0 0 1,0 1 0,1-1-1,0 1 1,0 2-83,1-2-30,0-1-1,1 1 1,0-1-1,1 1 1,0-1 0,1 1-1,0 0 1,0-1 0,1 1-1,0-1 1,0 0-1,4 7 31,-3-9 16,0 0 1,1 0-1,0 0 0,0-1 0,1 0 0,-1 0 0,2 0 0,-1 0 0,0-1 0,1 0 0,0 0 0,0 0 0,1-1 0,-1 0 1,1 0-1,5 2-16,-3-2 9,0 0 0,0-1 0,1-1 0,-1 1 0,1-1 0,-1-1 0,1 0 0,0 0 1,-1-1-1,1 0 0,0-1 0,-1 0 0,1 0 0,-1-1 0,1-1-9,-2 1 10,-1-1-1,0 0 1,0 0 0,0 0 0,0-1-1,0 0 1,-1-1 0,1 1-1,-1-1 1,0-1 0,-1 1-1,1-1 1,-1 0 0,0 0-1,-1 0 1,0-1 0,0 0-1,3-4-9,-4 3 37,0 0-1,0 1 1,-1-1-1,1-1 1,-2 1-1,1 0 0,-1 0 1,-1-1-1,1 1 1,-1 0-1,-1-1 1,0 1-1,0 0 1,0 0-1,-1-1 0,0 1 1,-1 0-1,0 1 1,0-1-1,-1 0 1,0 1-1,0 0 1,0 0-1,-5-5-36,1 2 27,0 1 0,0 0 0,-1 0 0,0 1 0,-1 0 0,1 1 0,-2 0 0,1 1 0,-1 0 0,0 0 0,0 1 0,0 1 0,-1-1 0,0 2 0,0 0 0,-8-1-27,12 4 2353,14 8-1310</inkml:trace>
  <inkml:trace contextRef="#ctx0" brushRef="#br0" timeOffset="1273.191">904 539 6969,'-31'-120'3148,"23"86"-730,9 25-366,1 3-1041,2 4 1273,1 8-1610,4 16-994,-6-16 556,125 364 783,-122-347-962,-4-14-30,1 0 1,0 0 0,0 0 0,0-1-1,1 0 1,0 1 0,5 5-28,-9-14 2,0 1 1,1-1 0,-1 0 0,0 0 0,0 0 0,0 0 0,1 0 0,-1 0 0,0 1 0,0-1 0,0 0 0,1 0 0,-1 0 0,0 0 0,0 0-1,0 0 1,1 0 0,-1 0 0,0 0 0,0 0 0,1 0 0,-1 0 0,0 0 0,0 0 0,0 0 0,1 0 0,-1 0 0,0-1 0,0 1 0,1 0-1,-1 0 1,0 0 0,0 0 0,0 0 0,0 0 0,1-1 0,-1 1 0,0 0 0,0 0 0,0 0 0,0 0 0,0-1 0,1 1 0,-1 0-1,0 0 1,0 0 0,0-1-3,9-18 89,6-28 1,-13 42-81,8-37 34,-6 26-34,0 0 1,0 0 0,2 0 0,0 1-1,0 0 1,2 0 0,6-10-10,-13 23-1,0 0 1,1 0 0,-1 0 0,1 1-1,-1-1 1,1 0 0,0 1 0,-1-1 0,1 1-1,0 0 1,0 0 0,0 0 0,0 0-1,0 0 1,0 0 0,1 0 0,-1 1-1,0-1 1,0 1 0,1-1 0,-1 1-1,2 0 1,-1 0 0,1 1-1,-1 0 1,1 0-1,-1 0 1,0 1-1,0-1 1,0 1-1,0 0 1,0 0-1,0 0 0,0 0 1,-1 0-1,1 0 1,-1 1-1,1 0 1,65 73 4,-44-46 2,1-2 0,20 17-6,-44-44 0,1 0-1,-1 0 1,0 0-1,1 0 1,-1 0 0,1 0-1,-1 0 1,1 0-1,-1 0 1,1-1-1,0 1 1,-1-1-1,1 1 1,0-1-1,0 0 1,-1 0 3,0 0-1,0 0 0,-1 0 0,1-1 0,0 1 0,-1 0 0,1 0 0,0-1 0,0 1 0,-1 0 1,1-1-1,0 1 0,-1-1 0,1 1 0,-1-1 0,1 1 0,-1-1 0,1 0 0,-1 1 1,1-1-1,-1 1 0,0-1 0,1 0-2,1-5 41,0 0 1,0 0-1,0 0 1,-1 0-1,0 0 1,-1 0-1,1-3-41,1-39 373,-1 0 0,-7-41-373,3 46 53,1 0 1,2 0 0,5-27-54,-4 65 16,0 0 0,0-1 0,0 1-1,1 0 1,0 0 0,2-4-16,-4 8-24,1 0 1,-1 1-1,0-1 1,0 1-1,1-1 1,-1 0-1,0 1 1,1-1-1,-1 1 1,1-1-1,-1 1 1,1-1-1,-1 1 1,1 0-1,-1-1 1,1 1-1,0-1 0,-1 1 1,1 0-1,-1 0 1,1-1-1,0 1 1,-1 0-1,1 0 1,0 0-1,-1 0 1,1 0-1,0 0 1,-1 0-1,1 0 1,0 0-1,-1 0 1,1 0-1,0 0 1,-1 0-1,1 0 1,0 1-1,-1-1 1,1 0-1,0 1 1,-1-1-1,1 0 1,-1 1-1,1-1 0,-1 0 1,1 1-1,-1-1 1,1 1-1,-1-1 1,1 1-1,-1 0 1,0-1-1,1 1 1,-1-1-1,1 1 24,10 19-544</inkml:trace>
  <inkml:trace contextRef="#ctx0" brushRef="#br0" timeOffset="1756.316">1653 483 7586,'0'-1'152,"0"0"0,0-1 0,0 1 0,0 0 1,0 0-1,0-1 0,0 1 0,0 0 0,1 0 0,-1 0 1,0-1-1,1 1 0,-1 0 0,1 0 0,-1 0 0,1 0 1,0 0-1,-1 0 0,1 0 0,0 0 0,0 0 1,0-1-153,1 2 195,-1 0 0,1 0 0,0 0 0,-1 0 0,1 0 0,0 0 0,-1 1 0,1-1 0,-1 1 0,1-1 1,-1 1-1,1-1 0,-1 1 0,1 0-195,22 7 819,-9-5-527,1 0-1,-1-1 1,1-1-1,-1 0 1,1-1-1,0-1 1,-1 0-1,7-2-291,-11 1 63,-1 0 0,0 0 0,1-1-1,-1-1 1,-1 0 0,1 0-1,-1-1 1,1 0 0,-1-1 0,-1 0-1,1 0 1,6-7-63,-13 12 19,-1-1 0,1 1 0,-1-1 0,1 1 0,-1-1 0,0 0-1,0 1 1,1-1 0,-1 0 0,0 0 0,-1 0 0,1 0 0,0 0 0,-1 0 0,1 0 0,-1 0-1,1 0 1,-1 0 0,0-1 0,0 1 0,0 0 0,0 0 0,0 0 0,-1 0 0,1 0 0,-1-1-19,0 0 29,-1 0 0,0 1 1,1-1-1,-1 0 0,0 1 1,-1-1-1,1 1 1,0 0-1,-1 0 0,1 0 1,-1 0-1,1 0 0,-1 0 1,0 1-1,0 0 1,0-1-1,-1 1-29,-5-3 14,0 1 0,0 0 1,0 1-1,0 0 0,-1 0 1,1 1-1,-1 0 0,1 1 0,-1 0 1,0 0-1,1 1 0,-1 1 0,1-1 1,-3 2-15,5-1 14,1 0 0,0 0 0,-1 1 0,1 0 0,0 0 1,1 0-1,-1 1 0,0 0 0,1 0 0,0 0 0,0 1 1,0 0-1,1 0 0,-1 0 0,1 0 0,0 1 0,1 0 0,-1 0 1,1 0-1,0 2-14,-1 3 13,0 0 0,1 0 0,0 1 0,1-1 0,1 1 0,-1 0 1,2 0-1,0-1 0,0 1 0,1 0 0,1 0 0,0-1 0,0 1 0,1-1 0,1 0 1,0 0-1,0 0 0,6 9-13,-5-10 12,0-1 0,1 1-1,1-1 1,-1-1 0,2 0 0,-1 0 0,1 0 0,0-1 0,0 0-1,1 0 1,0-1 0,0 0 0,1-1 0,-1 0 0,1 0 0,1-1 0,-1 0-1,0-1 1,1 0 0,5 0-12,-3-1 17,-1-1 1,1-1-1,-1 1 0,1-2 0,-1 0 0,0 0 0,1-1 1,-1-1-1,11-4-17,16-8 13</inkml:trace>
  <inkml:trace contextRef="#ctx0" brushRef="#br0" timeOffset="2101.822">2217 403 5833,'-1'3'3144,"0"2"-2323,0 1 1,1-1-1,0 0 1,-1 0 0,2 0-1,-1 5-821,14 57 2614,-2-17-1478,-1 9-458,-4-25 758,1 25-1436,-19-168 861,4 51-624,2-38-237,4 90 12,2-1 0,-1 1-1,1-1 1,0 1-1,0 0 1,1 0 0,0-1-1,0 1 1,0 0-1,1 1 1,0-1 0,0 0-1,0 1 1,1-1-1,-1 1 1,1 0 0,5-4-12,-3 4 7,0 0 0,0 1 0,1 0 0,0 0 0,-1 0-1,1 1 1,0 0 0,1 0 0,-1 1 0,1-1 0,-1 2 0,1-1 0,-1 1 0,7 0-7,9 0 106,-1 1-1,1 1 0,21 4-105,16 6 110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4:20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3 643 4673,'13'-38'1800,"-12"24"2916,-3 12 2031,-5 116-6603,2-59 27,2 34-171,4-58 20,-1 4 49,6 34-69,-3-36 23,-3-25-15,0-1-1,1 1 0,0-1 0,0 0 0,1 1 0,0-1 0,0 1-7,-1-6 4,1 1 0,-1-1 0,0 1 0,1-1 0,0 0 0,0 0 0,-1 0 0,1 0 0,0 0 1,1 0-1,-1 0 0,0-1 0,0 1 0,1-1 0,-1 0 0,1 1 0,-1-1 0,1 0 0,0-1 0,-1 1 1,1 0-1,0-1-4,6 1 15,-1 0 1,1 0 0,-1-1 0,1-1-1,-1 1 1,0-1 0,1-1 0,-1 0-1,0 0 1,0 0 0,0-1 0,0 0-1,0-1 1,0 0 0,-1 0-1,0-1 1,0 1 0,0-1 0,5-6-16,2-1 22,0-1 0,-2-1 0,1 0 0,-2 0 0,0-1 0,0-1 1,-2 0-1,8-16-22,0-10 34,-1 0 0,-3-1 0,-1-1 1,-2 0-1,-2-1 0,-2-8-34,-5 47-1,0 0-1,-1 0 1,0 0-1,0 0 1,-1 0-1,0 0 1,0 0-1,-2-6 2,3 12 0,0-1 0,0 1 0,0 0-1,0-1 1,0 1 0,0 0 0,0-1 0,0 1-1,0 0 1,0-1 0,0 1 0,0 0 0,0 0-1,-1-1 1,1 1 0,0 0 0,0-1 0,0 1-1,0 0 1,-1 0 0,1-1 0,0 1 0,0 0 0,-1 0-1,1 0 1,0-1 0,0 1 0,-1 0 0,1 0-1,0 0 1,-1 0 0,1 0 0,0-1 0,0 1-1,-1 0 1,1 0 0,0 0 0,-1 0 0,1 0 0,0 0-1,-1 0 1,1 0 0,-11 13 4,7-7 0,2 0 0,-1 0 0,0 0 0,1 1 0,0 0-4,-2 22 8,2 0-1,1 1 1,1-1-1,2 0 0,0 0 1,2 0-1,1-1 1,2 1-1,1-1 1,7 18-8,-10-35 9,-1-1 0,2 0 0,-1 0 0,1 0-1,1-1 1,0 1 0,0-2 0,1 1 0,0-1 0,0 0 0,1-1 0,0 0 0,0 0 0,1-1-9,3 2 698,-1-1 1,1-1 0,1 0-1,-1-1-698,26 4 1239</inkml:trace>
  <inkml:trace contextRef="#ctx0" brushRef="#br0" timeOffset="781.858">814 629 6313,'13'-51'3018,"-13"51"-2992,3-12 2250,-3 15-237,0 16-524,16 36-904,2 14 51,-1 4-98,-7-32-312,-1 0 0,-3 1 0,-1-1 0,-2 9-252,-3-36 359,-2-18 181,-3-28 335,4 26-835,-10-63 263,4 26-142,-2-39-161,8 69 6,1-1 0,1 1-1,0-1 1,0 1-1,2-1 1,0 1-1,0 0 1,2-2-6,-1 2 1,1 1 0,1-1 0,0 1 1,0 1-1,1-1 0,1 1 0,0 0-1,-5 8-1,0-1-1,0 1 1,1 0-1,-1 0 1,1 0-1,0 0 1,0 1-1,0-1 1,0 1-1,0 0 1,1 0 0,-1 1-1,1-1 1,-1 1-1,1 0 1,-1 0-1,1 1 1,0-1-1,0 1 1,-1 0-1,2 0 2,3 1-2,-1 0-1,1 0 0,-1 1 1,1 0-1,-1 1 1,0-1-1,1 2 0,-2-1 1,1 1-1,0 0 0,-1 1 1,1 0-1,-1 0 0,-1 0 1,6 6 2,-4-3-1,-1 1 0,1 0 1,-2 0-1,1 1 1,-1 0-1,-1 0 0,0 1 1,0-1-1,-1 1 0,0 0 1,1 6 0,11 53 3,-2 0 0,-2 18-3,-11-79-109,-1-6 4,0 0 1,0 0-1,0 0 1,0 0-1,1-1 0,-1 1 1,1 0-1,0 0 1,0-1-1,0 1 1,0 0-1,0-1 0,0 1 1,1-1-1,-1 1 1,1-1-1,0 0 0,0 0 1,0 1 104,13 3-712</inkml:trace>
  <inkml:trace contextRef="#ctx0" brushRef="#br0" timeOffset="1133.601">1584 685 9818,'-14'-33'4073,"0"37"-2417,15 3-63,2 3-473,6 1-224,13-6-400,7 0-176,17-10-168,4-4-40,3-4 208,-4-1-88,-5 3 2881,-4 7-2217</inkml:trace>
  <inkml:trace contextRef="#ctx0" brushRef="#br0" timeOffset="1573.485">2464 97 4929,'-15'-91'10641,"13"86"-9605,1 8-407,-1 13-244,3 285 214,1-265-554,2 0 1,2 0 0,1 0 0,1-1 0,2 0 0,2-1 0,3 6-46,11 35 261,6 41-261,5 18-361,-31-107 2581,-7-15-1195</inkml:trace>
  <inkml:trace contextRef="#ctx0" brushRef="#br0" timeOffset="1937.36">2329 659 7570,'-7'-4'3864,"7"2"-1679,12-1-409,5-2-207,15-5-705,9-1-208,15-3-328,5-1-136,10 3 32,-1 0-48,-7 1-472,-6 6-2849,-1 12 2185</inkml:trace>
  <inkml:trace contextRef="#ctx0" brushRef="#br0" timeOffset="2276.909">2958 558 8690,'78'-19'4009,"-86"16"-2033,6 9-672,0 3-119,0 9-553,2 10-128,4 9-232,6 3-88,-2 12-96,-2-1-8,2-5 232,-2-2-256,5-18-664,6-4-480,-7-8 464</inkml:trace>
  <inkml:trace contextRef="#ctx0" brushRef="#br0" timeOffset="2277.909">3015 134 10386,'-21'-31'4153,"10"15"-2905,6 10-664,3 6 169,8 16-657,6 9 40</inkml:trace>
  <inkml:trace contextRef="#ctx0" brushRef="#br0" timeOffset="3054.285">3442 719 7082,'-50'-95'2919,"42"81"-298,8 14-2587,0 1 0,0-1 0,0 0 0,0 0 0,0 0 0,0 0 0,0 0 0,0 0 0,0 0 0,0 0-1,0 0 1,0 0 0,0 0 0,0 0 0,0 0 0,0 0 0,0 0 0,0 0 0,0 0 0,0 0 0,0 0 0,0 0 0,0 0 0,0 0 0,0 0 0,-1 0 0,1 0 0,0 0 0,0 0 0,0 0 0,0 0 0,0 0-1,0 0 1,0 0 0,0 0-34,8 22 300,-4-12 120,6 60 514,-7-40-165,7 24-769,0-3 341,-7-31-255,1 0-1,1 0 1,1 0 0,4 8-86,-10-28 4,0 1 0,0 0 0,0-1 0,0 1-1,1-1 1,-1 1 0,0 0 0,0-1 0,1 1 0,-1-1 0,1 1 0,-1-1 0,0 1-1,1-1 1,-1 1 0,1-1 0,-1 0 0,1 1 0,-1-1 0,1 0 0,-1 1 0,1-1 0,0 0-1,-1 0 1,1 1 0,-1-1 0,1 0 0,0 0 0,-1 0 0,2 0-4,-1 0 7,0-1 0,0 1-1,-1-1 1,1 0 0,0 1 0,0-1 0,0 0 0,0 0 0,-1 1 0,1-1 0,0 0 0,-1 0 0,1 0 0,0 0-1,-1 0 1,1 0-7,2-6 38,1-1 0,-2 1 0,1-1 0,1-6-38,-2-6 27,0 0 0,-1 0 0,-1 0 0,-1 0 0,-1 0 0,-1 0 1,0 0-1,-3-3-27,0-6 22,2-1 0,1 1 1,0-10-23,3 35 0,0 1 0,0-1 0,1 0 0,-1 1-1,1-1 1,0 1 0,-1-1 0,2 1 0,-1-1 0,0 1 0,1-1 0,-1 1 0,1 0 0,0 0 0,0 0 0,1 0 0,-1 0 0,0 1 0,1-1 0,0 1 0,-1-1 0,1 1-1,0 0 1,0 0 0,1 0 0,1-1 0,1 1-2,-1 1-1,1-1 0,0 1 1,-1 0-1,1 0 0,0 0 1,-1 1-1,1 0 0,0 0 1,0 1-1,0 0 0,-1 0 1,1 0-1,-1 0 0,1 1 1,-1 0-1,1 0 3,4 2-1,0 1 1,0 0-1,-1 1 1,0-1-1,0 2 1,0-1-1,-1 2 0,1-1 1,-2 1-1,1 0 1,-1 0-1,-1 1 0,5 6 1,-3 0 0,0 1 0,-1-1 0,0 2 0,-1-1-1,-1 0 1,-1 1 0,0 0 0,-1 5 0,1 13 5,-3-25 0,0 0 0,1 1 0,0-1 0,3 8-5,-2-15 15,-1-8-6,2-14 3,-4 17-8,4-16 6,3-26 21,3 1 0,9-24-31,-16 57 7,1-1-1,0 1 0,1 0 1,0 0-1,0 0 1,1 1-1,1 0 1,-1 0-1,1 1 1,1-1-1,0 2 0,6-6-6,-10 10 2,0 0-1,0 0 1,0 1-1,0-1 1,0 1-1,1 0 1,-1 0-1,1 0 1,0 1-1,-1 0 1,1 0-1,0 0 1,0 0-1,-1 1 1,1 0-1,0 0 1,0 0-1,0 1 0,0-1 1,-1 1-1,1 0 1,0 1-1,0-1 1,-1 1-1,1 0 1,-1 0-1,0 0 1,0 0-1,0 1 1,0 0-1,0 0 1,0 0-1,0 0 1,-1 1-1,0 0 1,0-1-1,0 1 0,0 1-1,3 3 2,-1 2 0,0-1 0,0 1 0,-1-1-1,0 1 1,-1 0 0,0 1 0,-1-1 0,0 2-2,2 20 33,-1 1 0,-2 10-33,0-9-1019,5 30 1019,3-28-2912,8-5 1305</inkml:trace>
  <inkml:trace contextRef="#ctx0" brushRef="#br0" timeOffset="3447.306">4497 661 7906,'5'1'5113,"18"1"-1250,-5-3-3768,0-1-1,-1 0 1,1-1-1,0-1 1,-1-1-1,0-1 1,0 0-1,12-7-94,-26 11 10,1 0 0,-1 0 0,0 0 0,1 0 0,-1-1 0,0 1 0,0-1 0,0 0 0,-1 0 0,1 0 0,-1 0 0,0 0 0,1 0 0,-1-1 0,-1 0-10,0 3 5,-1 0 0,1 0 1,-1-1-1,0 1 0,0 0 1,0-1-1,0 1 0,0 0 1,0-1-1,0 1 0,0 0 0,-1-1 1,1 1-1,0 0 0,-1-1 1,1 1-1,-1 0 0,0-1-5,0 0 7,-1 0-1,1-1 1,-1 1-1,0 0 1,0 0-1,0 1 1,0-1-1,-1 0 1,1 0-1,0 1 1,-1 0-1,0-1-6,-2-1 3,0 1-1,0 0 1,0 0-1,0 0 1,-1 0-1,1 1 1,-1 0-1,1 0 1,-1 0-1,0 1 1,1 0-1,-1 0 1,0 0-1,1 1 1,-1-1-1,-1 2-2,-1 0-2,0 1-1,1 0 1,0 0 0,0 1-1,0 0 1,0 0 0,0 0-1,1 1 1,0 0 0,-6 6 2,-1 3-5,0 2 0,0-1 0,2 2 0,0 0 0,1 0 0,0 1 0,2 0 1,-7 19 4,9-21 14,1 0 1,1 1 0,0 0 0,1 0 0,1 0-1,0 7-14,2-18 9,0-1 0,0 1-1,0-1 1,1 0 0,0 1-1,0-1 1,0 0-1,1 1 1,-1-1 0,1 0-1,0 0 1,1 0 0,0-1-1,-1 1 1,1 0-1,1-1 1,-1 0 0,1 0-1,-1 0 1,1 0 0,0-1-1,1 1-8,4 2 21,0-1 0,0-1 0,1 1 0,-1-1 0,1-1 0,0 0 0,0 0 0,0-1 0,0-1 0,0 1 0,2-1-21,23 0 1654,0-2 1,22-3-1655,-56 4 45,70-9 1358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5:34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186 144 2224,'-17'-42'1397,"17"41"-1257,-1 0 0,1 0 0,-1 0 0,0 0 0,0 0 0,1 0 0,-1 1 0,0-1 0,0 0 0,0 0 0,0 1 0,0-1 0,0 0 0,0 1 0,0-1 0,0 1-1,0 0 1,-1-1 0,1 1 0,0 0 0,0-1 0,-1 1-140,-25 1 2075,14 0-1205,11-1-802,0-1 1,1 1-1,-1 0 1,0 0 0,0 0-1,0 0 1,0 0-1,0 0 1,0 1 0,0-1-1,0 1 1,0-1-1,0 1 1,1 0-1,-1 0 1,0 0 0,0 0-1,1 0 1,-1 0-1,1 0 1,-1 0-1,1 1 1,-1-1 0,1 0-1,0 1 1,0-1-1,-1 1 1,1 0 0,0-1-1,1 1 1,-1 0-1,0 0 1,0 0-69,-5 9 39,0 0 0,1 1 0,0-1 0,1 1 0,0 0-1,-1 7-38,5-16 5,-1-1 0,1 1-1,-1 0 1,1-1-1,0 1 1,0 0-1,0 0 1,0 0-1,0-1 1,1 1 0,-1 0-1,1-1 1,0 1-1,0 0 1,0-1-1,0 1 1,0-1-1,1 1 1,-1-1 0,1 0-1,-1 1 1,1-1-1,0 0 1,0 0-1,0 0 1,0 0-1,0-1 1,0 1 0,1-1-1,-1 1 1,2 0-5,2 0 10,1 0-1,-1 0 1,0-1 0,1 1 0,0-2 0,-1 1 0,1-1 0,0 0 0,-1 0 0,1 0 0,0-1 0,-1 0 0,1-1 0,-1 1-1,1-1 1,-1-1 0,0 1 0,0-1 0,0 0 0,0 0 0,2-2-10,-2 1 10,0 0 0,1-1-1,-2 1 1,1-1 0,0 0 0,-1-1-1,0 1 1,0-1 0,-1 0 0,0 0-1,0-1 1,0 1 0,-1-1 0,0 0-1,0 0 1,0 0 0,-1 0 0,1-7-10,-2 7 8,0 0 0,0 0 0,0 0 0,-1 0 0,0 0-1,0 0 1,-1 0 0,0-1-8,0 5 1,1 1 1,-1-1 0,0 0-1,-1 1 1,1-1-1,0 1 1,-1 0-1,0-1 1,1 1 0,-1 0-1,0 0 1,0 0-1,0 0 1,0 0 0,-1 1-1,1-1 1,0 1-1,-1-1 1,1 1-1,-2-1-1,-13-6 48,-1 1 0,0 0-1,-12-3-47,21 8 71,0 0 0,0 0 1,0 1-1,0 0 0,0 1 0,0 0 0,0 0 0,0 1 0,0 0-71,5 0 14,1 0 0,-1 1 1,0-1-1,1 1 0,0-1 0,-1 1 0,1 0 0,0 1 0,0-1 0,0 0 0,0 1 1,0 0-1,1-1 0,-1 1 0,1 0 0,0 0 0,0 1 0,0-1 0,0 0 0,0 1 1,1-1-1,0 1 0,0-1 0,0 1 0,0 0 0,0 0 0,0 0-14,0 6 6,0-1-1,0 1 1,0 0-1,2 0 1,-1-1-1,1 1 1,0 0-1,1-1 1,0 1-1,1 1-5,0-2 5,1-1 0,-1 1 0,2-1 0,-1 0 0,1 0 0,0 0 0,1 0 0,-1-1 0,2 0 0,-1 0 0,1-1 0,0 0 0,0 0-5,-3-3 5,-1-1 0,1 0 0,-1 0 0,1 0 0,0 0 0,0-1 0,0 1 0,0-1 0,0 0 0,0 0 0,0-1 0,0 1 0,1-1 0,-1 0-1,0 0 1,0 0 0,0-1 0,1 1 0,-1-1 0,0 0 0,0 0 0,0 0 0,0-1 0,-1 0 0,1 0 0,0 0 0,-1 0 0,1 0 0,-1-1 0,1 1-5,3-4 8,-1 0 0,0 0 0,1 0 0,-2-1 0,1 1 0,-1-2 0,0 1 0,-1 0 0,1-1 0,-2 0 0,1 0 1,-1 0-1,0 0 0,-1-1 0,0 1 0,0-1 0,-1 0 0,0 1 0,0-1 0,-1-3-8,0 9 2,-1 0 0,0 0 0,0 0 0,0 0 0,0 0 0,-1 1-1,1-1 1,-1 0 0,1 1 0,-1-1 0,0 0 0,0 1 0,0 0 0,-1 0 0,1 0 0,0 0 0,-1 0 0,0 0-1,1 0 1,-1 1 0,-1-1-2,-4-3 3,-1 1 0,1 0-1,-1 1 1,0 0-1,0 1 1,-6-1-3,11 2 3,0 1-1,0 0 1,0 0-1,0 0 1,0 0 0,0 1-1,0-1 1,0 1-1,0 0 1,0 1-1,0-1 1,1 1 0,-1-1-1,0 1 1,1 0-1,-1 1 1,1-1 0,0 0-1,0 1 1,0 0-1,0 0 1,0 0-1,1 0 1,-1 0 0,1 0-1,0 1 1,0-1-1,0 1 1,0 0 0,1 0-1,-1 0-2,-1 4 7,-1 2 0,1 0 0,-1 1 0,2 0-1,-1 0 1,2 0 0,-1 5-7,2-13 2,0 0-1,0-1 1,0 1 0,1 0-1,-1 0 1,1-1-1,0 1 1,0 0-1,0 0 1,0-1 0,0 1-1,0-1 1,1 1-1,0-1 1,-1 0-1,1 0 1,0 1 0,0-1-1,0 0 1,0-1-1,0 1 1,0 0-1,1-1 1,-1 1 0,1-1-1,-1 1 1,3 0-2,0 0 6,1 0 0,-1 0 1,1-1-1,0 1 0,-1-1 1,1-1-1,0 1 0,0-1 0,-1 0 1,1 0-1,0 0 0,0-1 1,-1 0-1,1 0 0,0-1 0,-1 1 1,1-1-1,-1 0 0,0-1 1,1 1-1,-1-1 0,0 0 1,-1-1-1,3-1-6,-2 1 7,0 0 1,-1-1-1,1 1 1,-1-1 0,0 0-1,-1 0 1,1 0-1,-1-1 1,0 1-1,0-1 1,-1 1 0,1-1-1,-1 0 1,-1 0-1,1 0 1,-1-1-1,0 1 1,-1 0 0,1 0-1,-1-1 1,0 1-1,-1-3-7,1 7 2,-1 1 1,1-1-1,0 0 0,-1 1 0,1 0 0,-1-1 1,1 1-1,-1-1 0,0 1 0,0 0 1,1-1-1,-1 1 0,0 0 0,0 0 0,0 0 1,0-1-1,-1 1 0,1 0 0,0 1 1,-1-2-3,-1 1 2,0-1 0,0 1 0,0 0 0,0 0 1,0 1-1,1-1 0,-2 1 0,1-1 0,0 1 1,-2 0-3,-8 1 3,-1 0 0,0 1 0,0 0 1,-7 3-4,13-3 2,3-1-1,1 0 0,-1 0 0,1 1 0,0-1 0,-1 1 0,1 0 0,0 0 0,0 1 0,0-1 0,0 1 0,0 0 0,1 0 0,-1 0 0,1 0 0,0 1 0,0-1 0,0 1 0,0 0 0,1 0 0,0 0 0,-1 0 0,1 3-1,-1 0 0,2-5 0,0 0 0,0 0 0,0 0 0,0-1 1,1 1-1,-1 0 0,1 0 0,-1 0 0,1 0 0,0 1 0,0-1 0,0 0 0,0 0 0,0 0 0,0 0 0,1 0 0,-1 0 0,1 0 0,-1 0 0,1 0 0,0 0 0,0-1 0,0 1 0,0 0 0,0 0 1,0-1-1,1 3 0,1 0 2,1-1 0,-1 1 0,0 0 0,1-1 0,0 0 0,0 0 0,0 0 0,0 0 0,0 0 0,1-1 0,-1 0 0,1 0 0,0 0 0,1 0-2,-3-1 3,0-1 1,1 1-1,-1-1 0,0 0 0,0 0 0,1 0 1,-1 0-1,0-1 0,1 1 0,-1-1 1,0 0-1,0 0 0,0 0 0,0 0 0,0 0 1,0-1-1,0 1 0,0-1 0,0 0 0,-1 0 1,2-2-4,0 1 9,0 0 0,-1-1 1,0 0-1,0 0 0,0 0 0,0 0 1,0 0-1,-1-1 0,0 1 1,2-5-10,-4 7 2,1 1 0,-1-1 0,1 0 0,-1 1 0,0-1 0,1 0 0,-1 0 0,0 1 0,0-1 0,0 0 1,0 0-1,-1 0 0,1 1 0,0-1 0,-1 0 0,1 1 0,-1-1 0,0 0 0,0 1 0,1-1 0,-1 1 0,0-1 0,0 1 0,0-1 1,0 1-1,-1 0 0,1 0 0,0-1 0,-1 1 0,1 0 0,-2-1-2,1 1 1,-1 0 0,0 1 1,1-1-1,-1 0 0,1 1 1,-1 0-1,0-1 0,0 1 0,1 0 1,-1 0-1,0 1 0,1-1 1,-1 1-1,1-1 0,-1 1 0,0 0 1,1 0-1,-1 0 0,1 0 0,0 0 1,-1 1-1,1-1 0,0 1 1,0-1-1,-1 2-1,-1-1 1,1 0 0,0 1 0,0-1 0,0 1 0,1 0 0,-1 0 0,1 0 0,-1 0 0,1 0 0,0 1 0,0-1 0,1 1 0,-1-1 0,1 1 0,0 0 0,-1-1 0,1 3-1,1-5 1,0 1 1,0-1-1,0 1 0,0-1 0,0 1 0,1-1 0,-1 1 0,1-1 0,-1 1 0,1-1 1,-1 1-1,1-1 0,0 0 0,-1 1 0,1-1 0,0 0 0,0 1 0,0-1 1,0 0-1,0 0 0,0 0 0,1 0 0,-1 0 0,0 0 0,0 0 0,1-1 0,-1 1 1,0 0-1,1-1 0,-1 1 0,1-1 0,-1 1 0,1-1 0,-1 0 0,1 0 1,-1 1-1,1-1 0,0 0 0,-1 0 0,1-1 0,-1 1 0,2 0-1,2-1 8,0 1-1,0-1 1,0 0-1,0 0 1,0-1-1,-1 1 1,1-1 0,0 0-1,-1 0 1,1-1-1,-1 1 1,4-3-8,16-23 50,-23 27-46,0 0 0,0 0 0,0-1 0,0 1 0,0 0-1,-1-1 1,1 1 0,0-1 0,-1 1 0,1-1 0,-1 1 0,0-1 0,1 1-1,-1-1 1,0 1 0,0-1 0,0 1 0,0-1 0,0 0 0,0-1-4,-1 3 3,1-1 0,-1 0 1,0 1-1,0-1 0,1 1 0,-1-1 1,0 1-1,0-1 0,1 1 0,-1 0 1,0-1-1,0 1 0,0 0 1,0-1-1,0 1 0,1 0 0,-1 0 1,0 0-1,0 0 0,0 0 1,0 0-1,0 0 0,0 0 0,0 0 1,0 0-1,0 1-3,-25 5 39,26-6-39,-10 4 6,-1 0 1,1 1-1,0 1 1,0-1-1,0 2 1,1-1-1,0 1 1,0 1-1,-3 3-6,11-11 5,1 0 0,0 1-1,-1-1 1,1 0-1,-1 1 1,1-1-1,0 0 1,-1 1-1,1-1 1,0 0 0,-1 1-1,1-1 1,0 0-1,-1 1 1,1-1-1,0 1 1,0-1 0,0 1-1,-1-1 1,1 1-1,0-1 1,0 1-1,0-1 1,0 1 0,0-1-1,0 1 1,0-1-1,0 1 1,0-1-1,0 1 1,0-1 0,0 1-1,1-1 1,-1 1-1,0-1 1,0 1-1,0-1 1,1 0 0,-1 1-5,2 0 60,-1 0 0,1-1 0,0 1 0,-1 0 0,1-1 1,0 0-1,-1 1 0,1-1 0,0 0 0,0 0 1,0 0-61,28 3 328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5:38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58 5977,'1'-5'548,"0"-2"307,0 0 0,1 0 0,0 0 0,0 0 0,1 1-1,1-3-854,0 6 1117,-2 9-509,-2 10-88,-15 60 770,7-44-505,-2 27-785,7-18 279,2 0 0,2 0 0,4 28-279,23 120 358,-22-156-271,2-1 0,8 20-87,-11-37 41,1-2-1,0 1 1,1-1-1,0 0 1,1 0-1,8 9-40,-15-21-21,-1 0-1,1 0 0,-1 0 0,1 0 0,-1 0 0,1 0 1,0-1-1,0 1 0,-1 0 0,1 0 0,0-1 1,0 1-1,0-1 0,0 1 0,0-1 0,0 1 0,0-1 1,0 1-1,0-1 0,0 0 0,0 1 0,0-1 0,0 0 1,0 0-1,0 0 0,0 0 0,0 0 0,0 0 1,0 0-1,0-1 0,0 1 0,0 0 0,1-1 22,8-6-278</inkml:trace>
  <inkml:trace contextRef="#ctx0" brushRef="#br0" timeOffset="418.34">578 398 7458,'-6'-2'485,"-1"-1"1,1 1-1,-1 0 1,1 0 0,-1 1-1,0-1 1,0 2-1,0-1 1,0 1 0,0 0-1,1 0 1,-1 1 0,0 0-1,-2 1-485,3-1 69,0 2-1,1-1 1,-1 1 0,0 0-1,1 0 1,0 0 0,-1 1-1,1-1 1,1 2 0,-1-1-1,1 0 1,-1 1 0,1 0-1,1 0 1,-4 5-69,2-4 12,1 1 1,0 0-1,1 1 0,0-1 1,0 0-1,0 1 1,1 0-1,0 0 0,1 0 1,0 0-1,0 0 1,0 0-1,1 0 0,1 0 1,-1 0-1,1 0 0,0 0 1,1 0-13,0-1 6,0-1 0,0 0-1,1 1 1,0-1 0,0 0 0,0-1 0,1 1 0,0-1 0,0 1 0,0-1-1,0 0 1,1-1 0,0 1 0,0-1 0,1 0 0,-1 0 0,1 0 0,0-1-1,0 0 1,0 0 0,0-1 0,2 1-6,2 1 13,0-2 0,0 1 1,0-1-1,1-1 0,-1 0 0,1 0 1,-1-1-1,0-1 0,11-1-13,-14 1 9,1 0 0,-1-1 0,0 0 0,0 0 0,0-1 0,0 0 0,-1 0-1,1-1 1,-1 0 0,0 0 0,0 0 0,0-1 0,0 1 0,1-4-9,-5 6 4,0 1-1,-1-1 1,1-1-1,-1 1 1,1 0 0,-1 0-1,0 0 1,0-1-1,0 1 1,0 0 0,-1-1-1,1 1 1,-1-1-1,1 1 1,-1-1 0,0 1-1,0-1 1,0 1-1,0-1 1,0 1 0,-1-1-1,1 1 1,-1-1-1,0 1 1,0-1 0,1 1-1,-2 0 1,1 0-1,0-1 1,0 1-4,-6-8 13,1 0 0,-2 1 0,1 0 0,-1 0 0,-7-6-13,9 10 4,-4-5-22,-56-53 144,58 57-150,-1-1-1,0 1 0,0 1 0,0 0 1,0 0-1,-1 0 0,-3 0 25,-10 0-529,23 5 520,0 0 1,-1 0-1,1 0 1,0 0 0,0 0-1,-1 0 1,1 1-1,0-1 1,0 0-1,-1 0 1,1 0 0,0 0-1,0 0 1,-1 1-1,1-1 1,0 0 0,0 0-1,-1 0 1,1 1-1,0-1 1,0 0-1,0 0 1,0 0 0,-1 1-1,1-1 1,0 0-1,0 1 1,0-1-1,0 0 1,0 0 0,0 1-1,0-1 9</inkml:trace>
  <inkml:trace contextRef="#ctx0" brushRef="#br0" timeOffset="1184.506">946 407 6937,'-6'-13'3986,"4"8"-1748,2 7 1013,22 39-2956,-9-17-147,-1 1-1,3 9-147,21 39 234,-20-44-52,9 24-182,-22-45 15,0 0 0,-1 0 0,0 0 1,0 0-1,0 0 0,-1 0 0,-1 1 0,1-1 0,-1 2-15,-1 4 24,-6 44 148,6-56-77,0-8-34,2-11 18,41-175 116,-41 187-195,0 1 1,0 0-1,1 0 1,0 0-1,-1 0 1,1 0-1,0 0 0,1 0 1,-1 0-1,1 1 1,1-2-1,-3 4-1,0 0 0,1 0 0,-1 0 0,0 0 0,1 1 0,-1-1 0,1 0 0,-1 1 1,1-1-1,0 0 0,-1 1 0,1 0 0,-1-1 0,1 1 0,0 0 0,-1 0 0,1 0 0,0 0 0,-1 0 0,1 1 0,0-1 1,-1 0-1,1 1 0,0-1 0,-1 1 0,1-1 0,-1 1 0,1 0 0,-1 0 0,1 0 1,14 9-2,-1 1-1,0 1 1,0 0-1,-1 1 1,-1 0-1,0 1 1,6 9 2,28 29 1,-22-25 7,23 22 3,-42-44-8,-1 0 0,1-1-1,0 0 1,0 0-1,1 0 1,-1-1 0,6 2-3,-11-4 4,0-1 1,0 0 0,0 0 0,0 0 0,0 1 0,0-1 0,0 0 0,0 0 0,0-1 0,0 1 0,1 0 0,-1 0-1,0 0 1,0-1 0,0 1 0,0 0 0,-1-1 0,1 1 0,0-1 0,0 1 0,0-1 0,0 0 0,0 1 0,-1-1 0,1 0-1,0 0 1,0 1 0,-1-1 0,1 0 0,-1 0 0,1 0 0,-1 0 0,1 0 0,-1 0-5,3-6 58,0 1 0,-1-1 1,0 1-1,2-7-58,-4 9 18,5-20 79,-1-1-1,-1 1 0,-1-1 1,-1-18-97,-11-101 80,4 74 132,3-6-212,5 60-378,3 33-999,1 11 653</inkml:trace>
  <inkml:trace contextRef="#ctx0" brushRef="#br0" timeOffset="1663.591">1797 590 5361,'-38'-51'2438,"52"55"1576,36 12-2676,-38-15-1172,0 0-1,-1 0 1,1-1 0,0 0 0,-1-1-1,1-1 1,0 0 0,-1 0-1,0-1 1,1-1 0,-1 0 0,6-3-166,-12 4 24,0 1 1,-1-1-1,1 0 1,-1 0-1,0 0 1,0 0-1,0-1 1,0 0-1,-1 0 1,1 0-1,-1 0 1,0 0-1,0-1 1,-1 1-1,1-1 1,-1 0-1,0 0 1,0 0-1,-1 0 1,1 0-1,-1 0 1,0 0-1,-1-1 1,1 1 0,-1 0-1,0 0 1,0-1-1,-1-3-24,0 1 35,0 0 0,-1-1 0,0 1 0,0 0 0,-1 0 0,0 0 0,0 1 0,-1-1 0,0 1 0,-1-2-35,3 6 9,-1-1-1,0 1 1,0 0 0,0 0 0,0 0-1,0 0 1,0 1 0,-1-1 0,1 1-1,-1 0 1,0 0 0,0 0 0,0 1-1,0-1 1,0 1 0,0 0 0,0 0-1,0 0 1,0 1 0,0-1-1,-2 1-8,-2 0 3,0 1-1,0 0 0,1 0 1,-1 1-1,0 0 0,1 1 1,0-1-1,-1 1 0,1 1 1,0-1-1,0 1 0,1 0 1,-1 1-1,1 0 0,0 0 1,1 0-1,-1 0 0,1 1 0,0 0 1,0 0-1,-2 4-2,-2 4 10,0 0 0,1 0 0,1 1 0,0 0 0,1 0 1,0 1-1,1-1 0,1 1 0,1 0 0,0 1-10,2-7 13,0 1 0,1-1 1,0 1-1,0-1 0,1 1 1,0-1-1,1 1 0,1-1 1,-1 0-1,2 0 0,0 3-13,0-5 14,-1-1 0,1 0-1,1 0 1,-1-1-1,1 1 1,0-1 0,1 0-1,-1 0 1,1-1-1,0 1 1,1-1 0,-1-1-1,1 1 1,0-1 0,3 1-14,4 1 27,1 0 0,0-1 0,1-1 0,-1-1 0,1 0 0,-1-1 0,1 0 0,0-2 0,0 1 0,-1-2 0,1 0 1,0-1-1,3-2-27,36-7-438,-1-3 0,-1-2 0,3-3 438,5-3-487</inkml:trace>
  <inkml:trace contextRef="#ctx0" brushRef="#br0" timeOffset="2027.87">2369 359 6721,'3'36'5508,"6"13"-4881,-4-23 57,40 243 3209,-49-277-3574,-9-26-151,11 19-150,0 0 0,1 0 0,1 0 1,0 0-1,2-1 0,-1 1 0,2 0 0,0 0 1,1 0-1,0 1 0,1-1 0,0 1 0,2 0 1,0 1-1,0-1 0,1 2 0,1-2-18,-2 3 61,1 1-1,0 0 1,1 0 0,0 0-1,1 1 1,0 1 0,0 0-1,1 0 1,-1 1 0,2 0-1,-1 1 1,1 0 0,0 1-1,0 0 1,1 1 0,-1 1-1,1 0 1,0 0-1,13 0-60,26 1 351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7:28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247 137 9266,'-2'-8'1347,"-5"-22"1612,6 29-2785,1 0 1,0 0-1,-1 0 0,1-1 1,-1 1-1,1 0 0,-1 0 0,1 0 1,-1 0-1,0 0 0,0 0 1,1 0-1,-1 1 0,0-1 1,0 0-1,0 0 0,0 1 1,0-1-1,0 0 0,0 1-174,0 0 55,0 0-1,1 0 1,-1 0-1,0 0 0,1 0 1,-1 0-1,1 1 1,-1-1-1,1 0 0,-1 0 1,1 1-1,-1-1 1,1 0-1,-1 1 0,1-1 1,-1 1-1,1-1 1,-1 0-1,1 1 0,-1-1 1,1 1-1,0-1 1,0 1-1,-1-1 1,1 1-1,0 0 0,0-1 1,-1 1-1,1-1 1,0 1-55,-8 24 401,8-21-293,-3 10 51,0 1 1,2 0-1,0 0 0,1 1 0,0-1 0,1 0 1,3 14-160,7 25 479,10 30-479,-12-51 76,9 34 21,25 109 71,-36-137-148,-1 0 0,-2 0 0,-1 22-20,-6 42-1227,-1-38-2748,1-51 2673</inkml:trace>
  <inkml:trace contextRef="#ctx0" brushRef="#br0" timeOffset="355.117">4 612 9090,'-4'-4'4177,"4"1"-2281,15 5-607,8 3-97,23-3-608,7-1-88,17-6-240,9-3-80,7 1-80,-4-4 8,-12 5-312,-8-3-104,-12-1 168</inkml:trace>
  <inkml:trace contextRef="#ctx0" brushRef="#br0" timeOffset="1028.018">709 60 9010,'-7'-14'1929,"5"10"-1476,0 0 0,0 0 0,0 0 0,0 1 0,0-1 0,-1 1 0,0 0 0,0-1 0,0 1 0,0 0 0,0 1 1,0-1-454,2 3 40,1-1 0,-1 1 0,1 0 0,-1 0 0,1 0 0,0 0 0,-1-1 1,1 1-1,-1 0 0,1 0 0,-1 0 0,1 0 0,-1 0 0,1 0 0,-1 0 1,1 0-1,-1 0 0,1 1 0,-1-1 0,1 0 0,-1 0 0,1 0 0,0 0 1,-1 1-1,1-1 0,-1 0 0,1 0 0,0 1 0,-1-1 0,1 0 1,0 1-1,-1-1 0,1 0 0,0 1 0,-1-1 0,1 1 0,0-1 0,0 0 1,0 1-1,-1-1 0,1 1 0,0-1 0,0 1 0,0-1 0,0 1 0,0-1-40,-3 25 504,3-21-401,0 19 208,2-1 0,0 0 0,1 0 1,4 13-312,28 90 595,-6-24-237,-5 2 140,3 44-498,-22-105 58,-1 0 1,-3 1-1,-1-1 0,-5 41-58,2-71 23,1-2 53,6-14 17,-3 3-81,0-1-1,0 1 1,-1-1 0,1 0 0,-1 1 0,1-1 0,-1 0 0,0 1 0,1-1-1,-1 0 1,0 0-12,2-17 2,16-94-76,-11 55-126,3 1 1,3 0 0,9-23 199,-15 60-71,1 0 1,1 0 0,12-17 70,-18 31-9,0 1 1,0 0-1,1 0 1,0 1-1,0-1 1,0 1-1,1 0 1,-1 0-1,1 0 1,0 1-1,0-1 1,0 1-1,1 1 1,-1-1-1,1 1 1,1-1 8,-5 3-3,-1-1 0,1 1 1,-1 0-1,1 0 0,-1 0 1,1 0-1,-1 1 0,1-1 1,0 0-1,-1 0 0,1 1 0,-1-1 1,0 1-1,1 0 0,-1-1 1,1 1-1,-1 0 0,0 0 1,1 0-1,-1 0 0,0 0 1,0 0-1,0 0 0,0 0 0,0 0 1,0 1-1,0-1 0,0 0 1,-1 1-1,1-1 0,0 1 3,3 7-7,0 0 1,0 0-1,-1 1 0,1 6 7,0-2-1,4 14-1,2 6 4,1 0 0,2-1 0,5 8-2,-12-29 2,0-1-1,1 0 1,1 0 0,0-1 0,0 0 0,1-1 0,0 1 0,1-2 0,0 1-1,10 5-1,-5-4 3,2 0 0,-1-1 0,1-1-1,3 0-2,-11-4 2,0-1-1,0 0 1,1-1-1,-1 0 1,0-1-1,1 0 1,-1 0-1,1-1 0,3-1-1,9 0 6,-1-2-1,-1-1 0,1-1 0,0 0 0,-1-2 0,0 0 0,-1-1 0,0-1 0,2-3-5,-13 8 3,0-2 1,0 1 0,-1-1-1,0 0 1,0 0 0,0-1-1,-1 0 1,0 0-1,-1-1 1,0 1 0,0-1-1,0-1 1,-1 1-1,0 0 1,-1-1 0,1 0-1,-2 0 1,1 0 0,-2 0-1,1 0 1,0-8-4,-2 10 3,0 0-1,0 1 1,0-1 0,-1 1 0,0-1-1,0 0 1,0 1 0,-1 0 0,0-1-1,-1 1 1,1 0 0,-1 0 0,0 0 0,-1 0-1,1 1 1,-1-1 0,0 1 0,0 0-1,-1 0 1,0 1 0,-4-5-3,3 5 7,-1 0 1,0-1-1,0 2 1,0-1-1,0 1 1,-1 0-1,1 1 0,-1 0 1,1 0-1,-1 0 1,0 1-1,0 0 1,0 1-1,1 0 1,-1 0-1,0 1 0,0 0 1,-3 0-8,0 2 23,0 0 1,1 1-1,-1 0 1,1 1-1,-1 0 0,2 0 1,-1 1-1,0 1 1,1 0-1,0 0 1,1 0-1,0 1 0,0 0 1,1 1-1,-1 0 1,-2 6-24,-1 1 29,0 1 0,2 0 1,0 0-1,1 1 0,1 0 1,1 1-1,0-1 0,2 1 1,-2 8-30,4-11 39,0 0 1,2 1-1,-1-1 0,2 0 1,0 0-1,1 0 1,1 0-1,0 0 1,3 6-40,-2-10 48,0 0-1,1-1 1,1 1 0,0-1 0,0 0 0,1-1 0,0 0 0,1 0 0,0 0-1,1-1 1,0 0 0,5 3-48,7 4 60,1-2 1,0 0-1,1-1 0,0-2 0,1 0 0,0-2 0,1 0 1,5 0-61,43 8 39,0-2 0,17-1-39,96 4 1342,-98-11-151,41 7-236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5:36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18 176 4089,'-11'-61'2463,"5"43"2427,6 18-4099,0 0-219,0 0-180,0 0-61,3 9 237,-1-3-533,-1 0-1,1 0 0,1 1 0,-1-1 0,1-1 0,0 1 1,0 0-1,1-1 0,1 2-34,13 23 87,-10-7-7,0-1-1,-1 1 1,-1 0 0,-1 1-1,-1-1 1,-2 1 0,1 12-80,-1 1 92,5 126 237,-6-91-93,5 15-236,-6-83 10,0-1-1,0 0 1,1 0 0,-1 0 0,1 0-1,0 0 1,0 0 0,0 0-1,1 0 1,-1 0 0,0 0-1,1-1 1,0 1 0,0 0-10,-1-2 5,-1-1 0,1 1 0,0-1 0,-1 0 0,1 1 0,-1-1-1,1 0 1,0 1 0,-1-1 0,1 0 0,0 0 0,-1 0 0,1 1 0,0-1 0,-1 0 0,1 0 0,0 0 0,0 0 0,-1 0 0,1 0 0,0-1 0,-1 1 0,2 0-5,0-1 10,0 0 1,0 0 0,0 0-1,-1 0 1,1 0-1,0-1 1,0 1 0,-1-1-1,1 1 1,-1-1 0,2-1-11,6-9 30,-1-1 1,0 1 0,-1-2-1,0 1 1,-1-1 0,-1 0-1,0-2-30,3-5 21,1 0 0,6-10-21,-12 25 1,1-1 0,0 1 0,0 0 0,1 0-1,-1 0 1,1 1 0,1 0 0,-1 0 0,4-3-1,-7 7-1,1-1 0,0 1-1,0 0 1,0-1 0,0 1 0,0 1 0,0-1-1,0 0 1,0 1 0,1-1 0,-1 1-1,0 0 1,0 0 0,0 0 0,0 1-1,1-1 1,-1 1 0,0-1 0,0 1 0,0 0-1,0 0 1,0 1 0,0 0 1,12 6-2,0 1 0,-1 0 0,0 1 0,-1 1 1,0 0-1,-1 1 0,0 1 0,5 7 2,35 33-3,-15-20 14,-3 2-1,-1 2 0,2 4-10,-34-39 1,0-1 0,0 1 0,1-1 0,-1 1 1,0-1-1,1 0 0,-1 0 0,1 1 0,0-1 0,0 0-1,-1-1 7,-1 0 0,0 0 1,1 1-1,-1-1 0,0 0 0,0 0 1,1 0-1,-1 0 0,0 0 1,1 0-1,-1 0 0,0 0 0,1 0 1,-1-1-1,0 1 0,1 0 0,-1 0 1,0 0-1,0 0 0,1 0 0,-1 0 1,0-1-1,0 1 0,1 0 0,-1 0 1,0 0-1,0-1 0,1 1 0,-1 0 1,0 0-1,0-1 0,0 1 0,0 0 1,1-1-8,0-3 102,1-1 0,-1 1 1,0-1-1,0 1 0,-1-1 1,1 0-1,-1 0-102,1-6 136,3-73 930,-5-71-1066,-1 76 45,3 0 0,5-15-45,-3 71-4,-1-3-162,2 0 0,2-1 166,-3 9-1008,-3 18 953,0 0 1,0 0 0,-1-1-1,1 1 1,0 0 0,0 0 0,0 0-1,0 0 1,0-1 0,0 1 0,0 0-1,0 0 1,0 0 0,0 0 0,0 0-1,-1-1 1,1 1 0,0 0 0,0 0-1,0 0 1,0 0 0,0 0-1,-1 0 1,1 0 0,0 0 0,0-1-1,0 1 1,0 0 0,-1 0 0,1 0-1,0 0 1,0 0 0,0 0 0,0 0-1,-1 0 1,1 0 0,0 0 0,0 0-1,0 0 1,-1 0 0,1 0-1,0 0 1,0 0 0,0 0 0,0 1-1,-1-1 1,1 0 0,0 0 0,0 0-1,0 0 1,0 0 0,0 0 0,-1 0-1,1 1 1,0-1 0,0 0-1,0 0 1,0 0 0,0 0 0,0 0-1,0 1 1,0-1 0,0 0 0,-1 0-1,1 0 1,0 0 0,0 1 0,0-1 54,-5 11-1928</inkml:trace>
  <inkml:trace contextRef="#ctx0" brushRef="#br0" timeOffset="769.054">1227 32 4569,'0'0'115,"-1"0"0,0-1-1,1 1 1,-1 0 0,0-1 0,1 1 0,-1 0 0,0 0-1,0 0 1,1-1 0,-1 1 0,0 0 0,1 0-1,-1 0 1,0 0 0,0 0 0,1 1 0,-1-1-1,0 0 1,0 0 0,1 0 0,-1 1 0,0-1 0,1 0-1,-1 1 1,0-1 0,0 0-115,0 2 167,-1-1-1,1 1 1,-1-1 0,1 1 0,0 0-1,0-1 1,-1 1 0,1 0-1,0 0 1,0 1-167,-2 5 266,0 1 0,0-1 0,1 1 0,0 0 0,0 2-266,1 11 178,0 0 1,1-1-1,1 1 0,1 0 0,1-1 0,3 11-178,6 19 227,3-1 0,4 8-227,10 14 176,-12-34 20,-3 0 0,2 12-196,-13-39 77,-1 0 0,0 1 0,0-1 0,-1 1 0,0-1 0,-1 1 0,-1 0 0,0-1 0,0 1 0,-1 0-77,1-10 31,1 0 1,0 0 0,-1 0-1,1-1 1,-1 1 0,0 0-1,1-1 1,-1 1-1,0-1 1,0 1 0,0-1-1,0 1 1,0-1-1,-1 0 1,1 1 0,0-1-1,-1 0 1,1 0-1,0 0 1,-1 0 0,0 0-1,1 0 1,-1 0-1,1-1 1,-1 1 0,0-1-1,0 1 1,0 0-32,0-2 31,0 1 0,0 0 0,0 0 0,1 0 0,-1-1 0,0 1 0,0-1 0,1 0 0,-1 1 1,0-1-1,1 0 0,-1 0 0,1 0 0,-1 0 0,1 0 0,-1 0 0,1-1 0,0 1 0,0 0 0,0-1 0,-1 1 0,1-1 1,0 1-1,1-1 0,-1 1 0,0-1 0,0 0 0,1 0-31,-2-3 19,1 0 0,0 1 0,0-1 1,0-1-1,1 1 0,-1 0 0,1 0 0,1 0 0,-1 0 0,1 0 1,-1 0-1,2 0 0,0-4-19,5-13 22,1 1 0,6-12-22,-5 10 19,-2 7-14,0 1-1,1 0 1,0 1 0,1-1-1,1 2 1,0-1 0,1 1-1,1 1 1,8-7-5,-15 14 2,0 0-1,0 1 1,1 0 0,0 1-1,0-1 1,0 1 0,0 0 0,1 0-1,-1 1 1,1 0 0,0 0-1,-1 1 1,1 0 0,0 0-1,0 0 1,0 1 0,0 0 0,0 0-1,-1 1 1,1 0 0,0 0-1,0 0 1,0 1 0,4 2-2,-5-2 2,-1 1 0,0-1 1,0 1-1,0 0 0,-1 0 1,1 1-1,-1-1 0,0 1 1,0 0-1,0 0 0,0 0 0,-1 1 1,1-1-1,-1 1 0,0 0 1,-1 0-1,1 0 0,-1 0 1,2 6-3,1 10 12,0 0 0,-1 1 0,-1-1 0,0 18-12,-2-21 3,1 1 0,0 0 1,2-1-1,0 1 0,5 13-3,-7-26 320,1-1 1,-1 1 0,1 0-1,1-1 1,-1 0 0,0 0-1,1 0 1,0 0 0,5 4-321,22 9 1301</inkml:trace>
  <inkml:trace contextRef="#ctx0" brushRef="#br0" timeOffset="1516.049">2241 544 3465,'1'-5'667,"0"0"0,-1 0 0,0-1 0,-1 1 0,1 0 0,-1-1 1,0 1-1,0 0 0,0 0 0,-1 0 0,0 0 0,0 0 0,0 0 1,-3-3-668,3 4 115,0 1 0,0 0 1,0 0-1,0 0 1,-1 1-1,0-1 1,1 0-1,-1 1 0,0 0 1,0-1-1,0 1 1,0 1-1,-1-1 1,1 0-1,0 1 0,-1-1 1,1 1-1,-1 0 1,0 0-1,1 1 1,-4-1-116,-3 1 31,0 0 1,1 1 0,-1 0 0,0 1 0,1 0 0,-1 1 0,1-1 0,0 2 0,-1-1 0,2 2 0,-1-1-1,0 1 1,1 0 0,0 1 0,0 0 0,1 0 0,-1 1 0,1 0 0,1 0 0,-1 0 0,1 1 0,1 0-1,-1 0 1,1 1 0,1-1 0,0 1 0,-3 9-32,3-4 3,1 0 0,0 1 0,1-1 0,1 0 0,0 1 0,1-1 0,1 1 0,0-1 0,1 0 0,0 1 0,2 0-3,-3-11 2,1 1 0,0-1 0,0 0 0,0 0 0,1 0 0,0 0 0,-1 0 0,1 0 0,1-1 0,-1 1 0,0-1 0,1 0 0,0 0 0,0 0 0,-1-1 0,2 1 0,-1-1 0,0 0 0,0 0 0,1-1 0,-1 1 0,1-1 0,0 0 0,-1 0 0,1 0 0,2 0-2,5 0 7,0-1-1,0 1 1,0-2-1,0 0 1,-1 0 0,1-1-1,0 0 1,-1-1-1,1-1 1,3-1-7,-3 0 9,0 0 0,-1-1 0,0 0 0,0-1 0,0 0 0,9-9-9,-17 13 4,1 0 1,-1-1-1,0 1 0,0-1 0,0 0 0,0 0 0,0 0 0,-1 0 1,0 0-1,0-1 0,0 1 0,-1-1 0,1 1 0,-1-1 0,0 0 1,0 1-1,-1-1 0,1 0 0,-1 0 0,0-1-4,-1-5 10,0 0 0,0-1 0,-1 1 0,0 0-1,-1 0 1,-1 0 0,1 1 0,-2-1 0,1 1 0,-2 0-1,1 0 1,-1 1 0,-2-2-10,7 10 2,0 0 0,1 0 0,-1 0 0,0 0 0,-1 0 0,1 0 0,0 0 0,0 0 0,0 1 0,0-1 0,-1 0 0,1 1 0,0-1 0,0 1 0,-1 0 0,1-1-1,-1 1-1,2 0 1,-1 0 0,1 0-1,-1 1 1,1-1 0,-1 0-1,1 0 1,0 0 0,-1 1-1,1-1 1,-1 0 0,1 0-1,0 1 1,-1-1 0,1 0-1,0 1 1,0-1 0,-1 0-1,1 1 1,0-1 0,0 1-1,-1-1 1,1 0 0,0 1-1,0-1 1,0 1 0,0-1-1,-1 1 1,1-1 0,0 1-1,0-1 1,0 1 0,0-1-1,0 0 1,0 1 0,0-1 0,1 1-1,-1-1 1,0 1 0,0-1-1,0 1 1,0-1 0,0 1-1,1-1 1,-1 0 0,0 1-1,0-1 0,5 13 6,-1-1 0,2 1 0,-1-1 0,2 0 0,0-1 0,0 1 0,1-1-1,0-1 1,6 6-6,3 3 20,1-2 0,1 0 0,0-1-1,15 9-19,-23-18-259,0-1 0,1 0 0,-1 0 1,1-2-1,1 1 0,-1-1 0,2-1 259,13 3-631</inkml:trace>
  <inkml:trace contextRef="#ctx0" brushRef="#br0" timeOffset="1864.072">2760 67 7426,'1'-6'704,"0"0"1,0-1 0,-1 1 0,0-1 0,0 1 0,-1-1 0,0 1 0,0 0 0,-1-3-705,0 16 2204,1 11-2021,59 281 1315,12 72-1056,-66-339-877,-2 0-1,-2 15 436,1-4 826,2-25-434</inkml:trace>
  <inkml:trace contextRef="#ctx0" brushRef="#br0" timeOffset="2229.52">2580 532 7186,'-19'0'3312,"15"0"-967,15-2-433,25 1-512,21-6-143,10 3-713,-1-2-192,4-2-8,-1 2-208,-6-2 2657,0 12-2017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5:48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65 305 5721,'-1'-1'231,"1"0"-1,-1 0 1,0 0-1,0 0 1,0 0-1,1 1 1,-1-1-1,0 0 0,0 1 1,0-1-1,0 1 1,0-1-1,0 1 1,0-1-1,0 1 1,0 0-1,0-1 1,-1 1-1,1 0 1,0 0-231,0 0 127,0 0 0,1 0 1,-1 1-1,0-1 0,1 0 0,-1 1 1,0-1-1,1 0 0,-1 1 1,1-1-1,-1 1 0,0-1 1,1 1-1,-1-1 0,1 1 0,0 0 1,-1-1-1,1 1 0,-1 0 1,1-1-1,0 1 0,-1 0-127,0 3 209,-1 0 0,1 0 0,0 0 0,0 0 0,1 0 0,-1 0 0,1 0 1,0 0-1,0 4-209,7 58 935,2 26-159,-3 0 1,-6 66-777,-22 36 237,9-100 50,2 27-287,11-113 21,0 22 92,1-29-105,-1-1-1,0 0 1,0 1 0,0-1 0,0 0 0,0 1 0,1-1 0,-1 0 0,0 0 0,0 1 0,0-1 0,1 0 0,-1 1 0,0-1 0,0 0 0,1 0 0,-1 0-1,0 1 1,1-1 0,-1 0 0,0 0 0,1 0 0,-1 0 0,0 0 0,1 0 0,-1 1 0,0-1-8,15-7 419,5-9-257,0 0 0,-1-2 0,-1-1 1,-1 0-1,-1-1 0,5-8-162,26-42-2,8-22 2,-22 34 79,134-223-6,-161 271-289,0-1 0,0 0 1,-1 0-1,-1 0 0,3-7 216,-7 18-32,-1 0 0,1 0 1,0 0-1,0 0 0,0 0 0,0 0 1,0 0-1,0 0 0,0 0 0,0 1 1,0-1-1,0 0 0,0 0 0,0-1 0,0 1 1,0 0-1,0 0 0,0 0 0,0 0 1,-1 0-1,1 0 0,0 0 0,0 0 0,0 0 1,0 0-1,0 0 0,0 0 0,0 0 1,0 0-1,0 0 0,0 0 0,0 0 1,0 0-1,0 0 0,0 0 0,0 0 0,0 0 1,0 0-1,0 0 0,0 0 0,0 0 1,0 0-1,0-1 0,0 1 0,0 0 0,0 0 1,0 0-1,0 0 0,0 0 32,-7 8-683,-3 12-78</inkml:trace>
  <inkml:trace contextRef="#ctx0" brushRef="#br0" timeOffset="393.982">305 765 8538,'-27'93'3697,"34"-87"-1737,9 7-664,0 10-279,9 8-233,-4 5-336,6 3-128,2-2-160,-7-5-32,12 0-48,-5-3-8,-1-7 160,-1-1-192,-6-12-480,-5-5 376</inkml:trace>
  <inkml:trace contextRef="#ctx0" brushRef="#br0" timeOffset="756.925">679 738 6729,'-1'0'178,"1"0"-1,0-1 1,0 1-1,0 0 0,-1-1 1,1 1-1,0 0 1,0-1-1,-1 1 0,1 0 1,0 0-1,-1-1 0,1 1 1,0 0-1,-1 0 1,1-1-1,-1 1 0,1 0 1,0 0-1,-1 0 1,1 0-1,-1 0 0,1 0 1,0 0-1,-1 0 1,1 0-1,-1 0 0,1 0 1,-1 0-1,1 0 0,0 0 1,-1 0-1,1 0 1,-1 0-1,1 0-177,-3 16 2258,10 31-1888,-6-43-37,10 39-35,1-2 1,14 31-299,-12-39 43,-3 0 0,0 1 0,-3 1 0,2 14-43,-8-33 40,-3-17 41,-5-28 92,4 20-142,-24-152 443,23 133-432,1 1 0,2-1 0,0 1-1,5-26-41,-4 49 6,0-1 0,0 1 0,0-1 0,1 1-1,0-1 1,-1 1 0,2 0 0,-1 0-1,0 0 1,1 0 0,0 1 0,0-1-1,0 1 1,0-1 0,0 1 0,4-2-6,-1 1 4,0 0 0,0 0 0,1 1 0,-1 0 0,1 0 0,0 0 0,0 1 1,0 0-1,0 0 0,5 0-4,-4 1 5,0 0 1,0 0 0,0 1-1,0 0 1,0 0-1,0 1 1,0 0 0,0 1-1,0-1 1,0 1 0,-1 1-1,1 0 1,-1 0-1,1 0 1,-1 1 0,0 0-1,0 0 1,-1 1-1,5 4-5,-4-1 9,-2-1 0,1 1 0,-1 1 0,0-1-1,-1 1 1,0 0 0,0 0 0,-1 0-1,0 0 1,1 7-9,4 21 33,-2 1 1,-2 4-34,-1-16 15,0 4 31,1 6 399,1 0 0,9 27-445,-5-38 2406,4-1-1091</inkml:trace>
  <inkml:trace contextRef="#ctx0" brushRef="#br0" timeOffset="1384.908">1542 759 5313,'15'-14'1466,"-1"-1"1,8-13-1467,-21 28 45,-1 0 1,0-1 0,0 1-1,1 0 1,-1-1 0,0 1-1,0 0 1,0-1 0,0 1-1,1 0 1,-1-1 0,0 1-1,0-1 1,0 1 0,0 0-1,0-1 1,0 1 0,0-1-1,0 1 1,0 0-1,0-1 1,0 1 0,0-1-1,0 1 1,0 0 0,-1-1-1,1 1 1,0-1 0,0 1-1,0 0 1,-1-1 0,1 1-1,0 0 1,0-1 0,-1 1-1,1 0 1,0-1 0,-1 1-1,1 0 1,0 0 0,-1 0-1,1-1 1,0 1-1,-1 0 1,1 0 0,0 0-1,-1 0 1,1-1 0,-1 1-1,1 0 1,-1 0-46,-23-2 1419,20 2-1125,-6 0 10,0 1-1,1-1 1,-1 2 0,1-1 0,-1 1 0,1 1 0,0 0 0,0 0 0,0 1 0,0 0 0,0 0 0,-4 4-304,6-3 38,-1 0 0,1 1 0,0 0 0,1 0 1,-1 1-1,1-1 0,0 2 0,1-1 0,0 0 0,0 1 1,0 0-1,1 0 0,1 1 0,-1-1 0,1 1 0,1-1 0,-1 1 1,1 0-1,1 0 0,0 1-38,0 1 9,0 1 1,1 0-1,1 0 1,0-1 0,1 1-1,0-1 1,0 1-1,1-1 1,1 0-1,0 0 1,0 0-1,1 0 1,1-1-1,0 0 1,0 0-1,1-1 1,0 1-1,0-1 1,1-1-1,1 0 1,-1 0-1,1 0 1,1-1-1,-1 0 1,1-1-1,0 0 1,1-1-1,-1 0 1,8 2-10,-12-5 9,0-1 0,0 1 1,1-1-1,-1-1 0,0 1 0,1-1 1,-1 0-1,0 0 0,1-1 0,-1 0 0,0 0 1,0-1-1,0 1 0,1-1 0,-2-1 1,1 1-1,0-1 0,0 0 0,-1 0 0,0 0 1,1-1-1,-1 0 0,-1 0 0,4-4-9,-3 3 7,0 0-1,0 0 1,-1-1 0,1 0-1,-1 0 1,-1 0-1,1-1 1,-1 1-1,0-1 1,0 0-1,-1 0 1,0 0-1,0 0 1,-1 0-1,0 0 1,0-1 0,-1 1-1,0 0 1,0 0-1,0-1 1,-2-3-7,-3-8 9,-1 1 0,-1 0 0,0 0-1,-1 1 1,-1 0 0,-1 0 0,0 1 0,-2 0 0,1 1 0,-14-14-9,20 25-90,1 0 0,-1 0 0,0 0 0,0 0 0,0 1 0,0 0 0,-1 0-1,1 0 1,-1 1 0,0 0 0,1 0 0,-1 0 0,0 1 0,0 0 0,-1 0 0,1 0 0,0 1 0,0 0 0,0 0-1,0 1 1,0-1 0,-1 2 90,-19 4-676</inkml:trace>
  <inkml:trace contextRef="#ctx0" brushRef="#br0" timeOffset="1942.075">1829 730 7001,'47'-36'3064,"-47"36"-2966,0 0 0,1-1 0,-1 1 1,0 0-1,1 0 0,-1 0 0,0 0 0,1 0 1,-1-1-1,0 1 0,1 0 0,-1 0 0,0 0 1,1 0-1,-1 0 0,0 0 0,1 0 0,-1 0 1,0 0-1,1 0 0,-1 0 0,0 0 0,1 1 1,-1-1-1,0 0 0,1 0 0,-1 0 0,0 0 1,0 0-1,1 1 0,-1-1 0,0 0 0,1 0 1,-1 1-1,0-1 0,0 0 0,0 0 0,1 1 1,-1-1-1,0 0 0,0 0 0,0 1 0,0-1 1,0 0-1,1 1 0,-1-1 0,0 0 0,0 1 1,0-1-1,0 1-98,4 18 384,-4-18-66,14 138 1259,-9-78-1283,2 0 0,6 11-294,-12-64 37,1 0 0,1 1 0,0-1 0,0 0-1,0 0 1,2 0-37,-5-7 6,1 0 1,-1 0-1,1 0 0,-1 0 0,1 0 1,0 0-1,0 0 0,-1 0 0,1 0 0,0 0 1,0 0-1,0-1 0,0 1 0,0 0 1,0-1-1,0 1 0,0-1 0,0 1 1,0-1-1,1 1 0,-1-1 0,0 0 0,0 0 1,0 1-1,0-1 0,1 0 0,-1 0 1,0 0-1,0 0 0,0-1 0,1 1 0,-1 0 1,0 0-1,0-1 0,0 1 0,0-1 1,0 1-1,0-1 0,0 1 0,0-1 1,0 1-1,0-1 0,0 0 0,0 0 0,0 0 1,0 1-1,0-2-6,9-9 26,-1-1 0,0 0-1,-1 0 1,0-1 0,-1 0 0,-1-1 0,0 1-1,0-3-25,4-8 17,-4 12-12,-2 2-2,0 0-1,1 0 1,0 0-1,1 1 1,0 0-1,0 0 1,1 0-1,6-6-2,-11 14 0,-1 0 0,1 0 0,-1 0 0,1 0-1,-1 1 1,1-1 0,-1 0 0,1 1 0,0-1 0,-1 1 0,1-1 0,0 1 0,0 0 0,-1 0 0,1 0-1,0 0 1,0 0 0,-1 0 0,1 0 0,0 0 0,0 1 0,-1-1 0,1 1 0,0-1 0,-1 1-1,1 0 1,-1 0 0,1 0 0,-1 0 0,1 0 0,-1 0 0,2 1 0,5 4-1,-1 1 0,0 0 0,0 1 0,0 0 0,0 2 1,-6-9 0,17 21-4,0 0-1,1-1 1,1-1-1,3 1 5,-17-16 18,0 0-1,0-1 0,1 1 0,-1-1 0,1-1 0,0 1 0,1-1 0,-1 0 0,0-1 1,1 0-1,-1 0 0,1 0 0,0-1 0,-1-1 0,1 1 0,0-1 0,2 0-17,-7-1 63,0 1 1,0 0-1,0-1 0,0 0 0,0 0 0,-1 1 0,1-2 0,0 1 0,-1 0 0,1 0 0,-1-1 0,1 0 1,-1 1-1,0-1 0,1 0 0,-1 0 0,0 0 0,0-1 0,-1 1 0,2-1-63,-1-1 89,0-1-1,1 0 1,-2 1 0,1-1-1,0 0 1,-1 0 0,0 0-1,0 0 1,-1 0 0,1 0-1,-1-2-88,0-12 153,-2 0-1,0 1 1,-1-1-1,0 0 1,-6-13-153,-10-28 182,-15-29-182,17 47 62,17 41-63,-8-24 101,8 25-118,0 0 1,-1-1 0,1 1 0,0-1 0,0 1 0,0 0 0,0-1 0,-1 1 0,1-1-1,0 1 1,0-1 0,0 1 0,0-1 0,0 1 0,0 0 0,0-1 0,0 1 0,0-1-1,1 1 1,-1-1 0,0 1 0,0-1 0,0 1 0,0 0 0,1-1 0,-1 1 0,0-1-1,0 1 1,1 0 0,-1-1 0,0 1 0,1 0 0,-1-1 0,0 1 0,1 0 0,-1 0-1,0-1 1,1 1 0,-1 0 0,1 0 0,-1 0 0,1-1 0,-1 1 0,0 0 0,1 0-1,-1 0 1,1 0 17,15 5-274</inkml:trace>
  <inkml:trace contextRef="#ctx0" brushRef="#br0" timeOffset="2615.825">2786 642 7938,'0'0'174,"-1"0"1,0 0 0,0 0-1,0 1 1,0-1-1,0 0 1,0 0 0,1 1-1,-1-1 1,0 0-1,0 1 1,0-1 0,1 1-1,-1-1 1,0 1 0,1-1-1,-1 1 1,0 0-1,1-1 1,-1 1 0,1 0-1,-1-1 1,1 1-1,-1 0 1,1 0 0,0 0-1,-1-1 1,1 1-1,0 0 1,-1 0 0,1 0-1,0 0 1,0 0 0,0 0-1,0 0-174,-5 39 902,6-9-380,1 1 0,2-1 0,7 26-522,0 5 461,26 128 533,-36-168-844,-2-18-3,-1-14 76,-3-71 84,4-15-307,2 67 21,1 0 1,1 0 0,2 0-1,1 1 1,3-7-22,-8 30 3,1 0-1,0 0 1,0 0 0,0 1 0,1-1 0,0 1 0,0-1 0,0 1-1,0 0 1,1 0 0,-1 0 0,1 1 0,0-1 0,0 1 0,0 0-1,1 0 1,1-1-3,1 1 1,0 0 0,0 1 0,0 0 0,1 0 0,-1 0 0,0 1 0,1 0 1,-1 0-1,1 1 0,0 0 0,2 0-1,6 2-1,-1 0 1,0 1 0,0 1 0,0 0-1,0 0 1,-1 2 0,1 0 0,-2 1 0,1 0-1,-1 1 1,7 5 0,-12-6 22,0 0 1,0 1-1,-1 0 1,0 0-1,0 1 0,-1 0 1,0 0-1,-1 1 1,0-1-1,0 1 0,-1 1 1,0-1-1,-1 0 1,0 1-1,-1-1 0,0 1 1,0 6-23,1 16-871,-2 1 0,-1-1 1,-2 1-1,-1-1 0,-3 6 871,1-4-1716</inkml:trace>
  <inkml:trace contextRef="#ctx0" brushRef="#br0" timeOffset="3174.141">3766 130 7330,'-1'-3'656,"1"-1"0,-1 0 0,1 1 0,0-1 0,0 0 1,1 0-1,-1 1 0,1-1 0,1-3-656,-1 4 207,0 1 1,1-1-1,-1 0 0,1 1 1,0-1-1,-1 1 1,1 0-1,0 0 0,1-1 1,-1 1-1,0 1 0,3-3-207,5-3 229,1 1-1,-1 1 0,1-1 1,1 1-1,-1 1 1,1 0-1,-1 1 0,2 0-228,9-2 272,1 2 1,0 0-1,20 1-272,-33 1 36,1 1 1,0 0 0,-1 1-1,1 0 1,-1 1 0,1 0-1,-1 1 1,0 0 0,0 1-1,0-1 1,0 2 0,6 3-37,-14-6 3,0-1 0,-1 0 0,1 1 0,0-1 0,0 1 0,-1 0 1,1 0-1,-1 0 0,1 0 0,-1-1 0,0 2 0,0-1 0,0 0 0,0 0 0,0 0 1,0 0-1,-1 1 0,1-1 0,-1 0 0,1 1 0,-1-1 0,0 0 0,0 1 0,0-1 1,0 1-1,-1-1 0,1 0 0,-1 1 0,1-1 0,-1 1-3,-3 8 10,-1-1 0,0 1 0,0-1 0,-1-1 0,0 1-1,-1-1-9,3-4 5,-6 11 7,-32 46 79,1 7-91,30-49 14,1 0 0,1 0 1,1 1-1,0 0 1,-3 19-15,10-33 15,0 0 1,0 0 0,0 0-1,1 0 1,0-1 0,0 1-1,0 0 1,1 0 0,0 0-1,1 0 1,0-1-1,0 1 1,0-1 0,0 1-1,1-1 1,0 0 0,1 0-1,-1 0 1,1 0 0,1-1-1,-1 1 1,4 3-16,27 18 81</inkml:trace>
  <inkml:trace contextRef="#ctx0" brushRef="#br0" timeOffset="3624.58">4107 994 3873,'-8'48'2474,"7"-47"-2143,-1-1 0,1 1 0,0-1 0,-1 0 0,1 0 0,0 0 0,0 0 0,-1 0 0,1 0 0,0 0 0,-1 0 0,1 0 0,0 0 0,-1-1 1,1 1-1,0-1-331,-20 0 2174,17 2-1957,-1 0 0,1 1 1,0 0-1,0 0 0,0 0 1,0 0-1,1 1 0,-1-1 1,0 1-1,1 0 0,0 0 1,0 0-1,0 1 0,-2 2-217,3-5 32,1 1 0,0 0-1,-1 0 1,1-1-1,0 1 1,0 0 0,0 0-1,0 1 1,0-1-1,0 0 1,1 0-1,-1 0 1,1 0 0,-1 1-1,1-1 1,0 0-1,0 1 1,0-1-1,0 0 1,1 0 0,-1 1-1,0-1 1,1 0-1,0 0 1,-1 0 0,1 0-1,1 2-31,-1-3 39,1 1 1,-1-1-1,1 0 0,-1 1 0,1-1 1,0 0-1,0 0 0,-1 0 1,1 0-1,0-1 0,0 1 0,0 0 1,0-1-1,0 1 0,0-1 0,0 0 1,0 0-1,0 0 0,0 0 1,0 0-1,0 0 0,0 0 0,0-1 1,1 1-40,6-2 184,0 0 0,0 0 0,0-1 0,4-1-184,-9 2 67,1 0-1,-1 0 0,0 0 1,0-1-1,0 1 0,-1-1 1,1 0-1,3-3-66,-6 4 15,0 1-1,0 0 1,0 0-1,0 0 0,-1 0 1,1-1-1,0 1 1,0 0-1,-1-1 1,1 1-1,-1-1 0,1 1 1,-1-1-1,0 1 1,1-1-1,-1 1 1,0-1-1,0 1 1,0-1-1,0 1 0,-1-1 1,1 1-1,0-1 1,0 1-1,-1-1 1,1 1-1,-1 0 0,0-1 1,1 1-1,-1-1-14,-5-5 177,0 1 0,0 0-1,0-1 1,-1 2 0,0-1 0,0 1-1,-1 0 1,0 1 0,1 0-1,-9-3-176,3 0 1417,0 1-200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5:47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351 160 5625,'-5'-7'1144,"-1"1"1,1 0-1,-1 0 0,0 1 0,-7-5-1144,7 6 343,0 1 0,0-1 0,0 1 0,-1 0 0,0 1 0,1 0 0,-1 0 0,0 0 0,0 1 0,-5 0-343,9 0 87,-14-1 352,0 1 1,-1 0-1,1 1 1,-2 1-440,14-1 49,0 1 1,0 0-1,0 0 1,0 0-1,0 1 1,0 0-1,0 0 1,0 0-1,0 0 1,1 1 0,-1 0-1,1 0 1,0 0-1,0 0 1,-3 4-50,-1 2 17,2 0 0,-1 1 0,1-1 0,1 1 0,-1 0 1,2 1-1,0-1 0,0 1 0,1 0 0,0 0 0,0 0 0,2 1 1,-1-1-1,1 3-17,0 0 6,1 0-1,0 0 1,1 0 0,1 0 0,0 0 0,1 0-1,0 0 1,1-1 0,1 0 0,0 1 0,3 3-6,-5-10 7,1 0 0,1 0 0,-1-1 0,1 0 1,0 1-1,0-2 0,1 1 0,-1-1 0,1 0 1,0 0-1,1 0 0,-1-1 0,1 0 0,0 0 0,0-1 1,1 0-1,-1 0 0,0-1 0,1 0 0,0 0 1,-1 0-1,1-1 0,0-1 0,0 1 0,0-1 0,0 0 1,-1-1-1,1 0 0,0 0 0,0-1 0,-1 0 1,1 0-1,-1-1 0,0 0 0,1 0 0,-1-1 0,-1 0 1,1 0-1,4-3-7,-3 0 5,0-1 1,0 1-1,-1-1 1,0-1-1,0 1 1,-1-1-1,0 0 1,-1-1-1,0 1 1,0-1-1,-1 0 1,-1 0-1,1-1 1,-2 1-1,1-1 0,-1 0 1,-1 1-1,0-7-5,1-7 7,-2 0-1,-1 1 0,-1-1 1,-1 0-1,0 0 0,-2 1 1,-7-19-7,12 40-1,-1 0 1,0 0-1,1 0 1,-1 0-1,0 0 1,0 1-1,0-1 1,0 0 0,0 0-1,0 1 1,-1-1-1,1 1 1,0-1-1,-1 1 1,1 0-1,-2-1 1,3 2 0,0 0 0,0 0 0,-1 0 0,1 0 0,0 0-1,0 0 1,0 0 0,-1 0 0,1 0 0,0 0-1,0 0 1,0 0 0,-1 0 0,1 0 0,0 0 0,0 0-1,0 0 1,-1 0 0,1 0 0,0 0 0,0 0-1,0 1 1,0-1 0,-1 0 0,1 0 0,0 0 0,0 0-1,0 0 1,0 1 0,0-1 0,-1 0 0,1 0-1,0 0 1,0 0 0,0 1 0,0-1 0,0 0 0,0 0-1,0 0 1,0 1 0,0-1 0,1 20 3,4 3-1,0-1 0,2 0 0,0-1 0,2 1 0,0-1 1,2-1-1,0 0 0,1-1 0,1 0 0,0 0 0,2-2 1,0 0-1,1 0 0,1-1 0,0-2 0,13 9-2,10 6-162,-9-8 71</inkml:trace>
  <inkml:trace contextRef="#ctx0" brushRef="#br0" timeOffset="615.569">716 102 6897,'4'14'3754,"-2"8"-2591,-2-7-494,19 97 1329,-9-56-1101,-1 20-897,-3-32 386,-5-41-333,-1 1 0,1-1 0,0 0 0,0 0 0,0 1 0,1-1 0,-1 0 0,1 0 0,0 0 0,0 1-53,0-37 1096,-3-40-604,-2-1 1,-6-11-493,5 60 17,-4-49 25,8 68-39,-1 0-1,2 0 1,-1 0-1,1 0 1,0 0-1,0 0 0,1 1 1,0-1-1,0 0 1,2-3-3,-4 8-1,1 0 1,0-1 0,0 1-1,0 0 1,-1 0 0,1 0 0,0 1-1,0-1 1,1 0 0,-1 0-1,0 0 1,0 1 0,0-1-1,0 1 1,1-1 0,-1 1 0,0-1-1,1 1 1,-1 0 0,0-1-1,0 1 1,1 0 0,-1 0 0,1 0-1,-1 0 1,0 0 0,1 1-1,-1-1 1,0 0 0,1 1 0,6 1-3,-1 0 1,0 1 0,0-1-1,0 2 1,0-1 2,-1 0-1,49 27 2,11 9-1,-23-13 11,1-2-1,30 12-10,-58-30 2,-1 0 0,1-1 0,0-1 0,0-1-1,0 0 1,0-1 0,0 0 0,1-2 0,-1 0-1,4-1-1,-12 0 2,1-1 0,-1 0 0,0 0 0,0-1 0,0 0 0,0 0 0,0-1 0,0 0-1,-1 0 1,0-1 0,0 0 0,2-2-2,4-5 5,0 0 0,0-1-1,-2 0 1,1-1 0,3-7-5,-12 17 1,0 0 1,-1-1-1,0 1 0,0 0 0,0-1 1,0 1-1,-1-1 0,0 0-1,0 3 1,-1 0-1,0 1 0,1-1 0,-1 0 1,0 0-1,0 1 0,0-1 0,-1 0 0,1 0 1,0 0-1,-1 1 0,1-1 0,-1 0 1,1 1-1,-1-1 0,0 0 0,0 1 1,0-1-1,0 1 0,0-1 0,0 1 1,0 0-1,0-1 0,-1 1 0,-2-2-1,-1 0 0,1 0 1,-1 1-1,1 0 0,-1 0 0,0 0 0,0 1 1,0-1-1,0 1 0,0 0 0,0 0 0,0 1 1,-1 0-1,1 0 0,0 0 0,0 0 0,0 1 1,0 0-1,-1 0 0,-2 1 1,-4 2-2,0-1 0,1 1 0,-1 1 0,1 0 0,0 1 0,0 0 0,1 1 0,-5 3 2,6-2 3,1-1 0,-1 2-1,2-1 1,-1 1 0,1 0 0,0 1 0,1-1-1,0 2 1,1-1 0,0 0 0,0 1-1,1 0 1,1 0 0,0 0 0,0 1 0,1-1-1,1 0 1,0 1 0,0 0 0,1-1 0,1 1-1,-1-1 1,2 1 0,0-1 0,0 1 0,1-1-1,1 0 1,0 0 0,0 0 0,1-1 0,0 1-1,6 6-2,-2-3 83,1 0-1,1-1 1,0 0-1,1-1 1,0 0-1,1-1 1,0 0-1,0-1 1,1-1-1,1 0 1,0-1-1,0 0 1,1-1-1,-1-1 1,12 2-83,41 11 2592,-2 0-1174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5:41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61 177 4713,'-2'-5'631,"0"1"-1,0 0 1,0 0 0,-1 1 0,0-1-1,0 0 1,-1-1-631,3 5 51,1-1 0,0 1 0,-1-1 0,1 1-1,-1-1 1,1 1 0,-1-1 0,1 1 0,-1-1 0,1 1 0,-1 0 0,1-1 0,-1 1-1,0 0 1,1 0 0,-1-1 0,1 1 0,-1 0 0,0 0 0,1 0 0,-1 0 0,0 0 0,1-1-1,-1 1 1,0 1 0,1-1 0,-1 0 0,1 0 0,-1 0 0,0 0 0,1 0 0,-1 0 0,0 1-1,1-1 1,-1 0 0,1 1 0,-1-1 0,1 0 0,-1 1 0,1-1 0,-1 1 0,1-1-1,-1 1 1,1-1 0,-1 1 0,1-1 0,0 1 0,-1-1 0,1 1 0,0-1 0,-1 1 0,1 0-1,0-1 1,0 1 0,0 0 0,0-1 0,0 1 0,-1 0-51,-2 11 123,1 0 0,0 0 0,0 0 0,1 0 0,0 0 0,1 0 0,1 0 0,1 8-123,2 12 359,2 1 1,7 20-360,10 25 398,-9-33-164,-1 1 1,0 17-235,-2 32 145,-4 0 1,-4 17-146,-1-23 86,-4-67 285,2-22-350,0 0 1,0 0-1,0 0 0,0 0 0,0 0 0,-1 0 0,1 0 0,0 0 1,0 0-1,0 0 0,0 0 0,0 0 0,-1 0 0,1 0 0,0 0 1,0 0-1,0 0 0,0 0 0,-1 0 0,1 0 0,0 0 0,0 0 1,0 0-1,0 0 0,0 0 0,-1 0 0,1 0 0,0 0 0,0 0 1,0-1-1,0 1 0,0 0 0,0 0 0,0 0 0,-1 0 1,1 0-1,0 0 0,0-1 0,0 1 0,0 0 0,0 0 0,0 0 1,0 0-1,0 0 0,0-1 0,0 1 0,0 0 0,0 0 0,0 0 1,0 0-1,0-1 0,0 1 0,0 0-21,-3-5 207,1-1 0,1 1-1,-1 0 1,1-1 0,-1-4-207,0-12 25,1-1-1,1 0 1,1 0 0,1 1-1,1-1 1,1 0-1,1 1 1,0 0 0,2 0-1,1 1 1,1 0 0,0 0-1,4-4-24,-7 17 1,0-1-1,0 1 1,1 0 0,0 0-1,0 1 1,0 0 0,1 0-1,0 1 1,1 0 0,-1 0-1,1 1 1,0 0 0,8-2-1,-10 4-1,0 0 0,1 1 0,0 0 0,-1 0 0,1 1 1,0 0-1,0 0 0,0 1 0,0 0 0,0 0 0,0 1 1,-1 0-1,1 1 0,0-1 0,-1 1 0,1 1 0,-1 0 0,1 0 1,4 3 0,-1 1 0,0 0-1,0 0 1,0 2-1,-1-1 1,0 1-1,-1 1 1,0-1-1,0 2 1,-1-1-1,0 1 1,-1 0 0,-1 1-1,0 0 1,0 0-1,2 7 1,-5-10 0,0 0 0,0 0 0,-1 0 0,0 0 0,-1 0 0,0 0 0,0 1 0,-1-1 0,0 0 0,-1 0 1,0 1-1,0-1 0,-1 0 0,-1 0 0,1 0 0,-1-1 0,-1 1 0,1 0 0,-1-1 0,-1 0 0,0 0 0,0 0 0,-5 5 0,0-2 2,-1-2-1,0 1 1,0-1 0,0-1-1,-1 0 1,-1-1 0,1 0-1,-13 5-1,5-4 6,1-1 0,-1-1-1,0-1 1,-1 0-1,-15 0-5,32-4 4,0-1-1,0 0 1,0 0-1,1-1 1,-1 1-1,0-1 1,0 0 0,0 0-1,0 0 1,0-1-4,3 1-19,0 1 0,0 0 0,0-1 0,0 1 0,0-1 0,0 1 1,1-1-1,-1 1 0,0-1 0,0 0 0,1 1 0,-1-1 0,1 0 0,-1 1 1,0-1-1,1 0 0,-1 0 0,1 0 0,0 0 0,-1 1 0,1-1 0,0 0 1,-1 0-1,1 0 0,0 0 0,0 0 0,0 0 0,0 0 0,0 0 0,0 0 1,0 0-1,0 0 0,0 0 0,0 0 0,0 1 0,1-1 0,-1 0 0,0 0 1,1 0-1,-1 0 0,1 0 0,-1 1 0,1-2 19,15-13-289</inkml:trace>
  <inkml:trace contextRef="#ctx0" brushRef="#br0" timeOffset="1016.834">1010 670 3921,'59'-40'2363,"-58"40"-2299,-1 0 0,1-1 0,-1 1 0,1 0 1,-1-1-1,1 1 0,-1 0 0,1-1 0,-1 1 0,1-1 0,-1 1 0,0-1 0,1 1 0,-1-1 1,0 1-1,0-1 0,1 1 0,-1-1 0,0 1 0,0-1 0,0 1 0,0-1 0,1 0 1,-1 1-1,0-1 0,0 1 0,0-1 0,0 0 0,0 1 0,-1-1 0,1 1 0,0-1 0,0 1 1,0-1-1,0 0 0,-1 1 0,1-1 0,0 1 0,0-1 0,-1 1 0,1-1 0,-1 1 1,1-1-1,0 1 0,-1 0 0,1-1 0,-1 1 0,1-1-64,-21-8 1801,13 8-1645,0 0-1,1 0 0,-1 1 0,0 0 0,0 0 1,0 1-1,1 0 0,-1 1 0,1 0 0,-1 0 1,1 0-1,-1 1 0,1 0 0,0 0 0,0 1 1,1 0-1,-1 0 0,1 1 0,0-1 0,0 2 0,0-1 1,-1 2-156,-4 4 36,1 1-1,0 0 1,1 1 0,0 0 0,1 0 0,0 1 0,1 0-1,1 0 1,0 0 0,-3 13-36,5-11 11,0 0 0,1 0 0,1 0-1,1 0 1,0 0 0,1 1 0,1 9-11,0-20 5,0 0 0,0 1 0,0-1 0,1 0 0,0 0 0,0 0 0,0 0 1,1-1-1,0 1 0,0-1 0,0 1 0,1-1 0,0 0 0,0 0 0,0-1 0,1 1 0,-1-1 1,1 0-1,0 0 0,0-1 0,1 1-5,3 0 18,0 0 0,0 0 1,1-1-1,-1 0 0,1 0 1,0-1-1,0 0 0,0-1 0,0 0 1,0-1-1,0 0 0,0-1 0,0 0 1,0 0-1,0-1 0,0 0 1,7-3-19,-5 1 42,0-1 1,0 0 0,-1 0 0,1-1 0,-1-1 0,-1 0 0,1 0 0,-1-1 0,0 0-1,-1-1 1,0 0 0,0 0 0,6-11-43,-11 13 41,0 0 0,-1 0-1,0 0 1,0 0 0,0-1 0,-1 1 0,-1-1-1,1 1 1,-1-1 0,0 0 0,-1 0-1,0 0 1,0 1 0,-1-1 0,0 0 0,0 0-1,-1 1 1,0-1 0,0 1 0,0-1-1,-3-3-40,-2-5 30,0 0 0,-2 0 0,1 1 0,-2 0-1,0 0 1,-1 1 0,0 1 0,-1 0-1,-2-1-29,6 7 11,0 1-1,0 0 0,-1 0 0,1 1 0,-2 0 0,1 0 1,0 1-1,-1 1 0,-5-2-10,11 3-33,0 1-1,0 0 1,0 0 0,0 1 0,0-1 0,0 1-1,-1 0 1,1 0 0,0 0 0,0 1 0,0-1-1,0 1 1,0 0 0,-1 0 0,2 0 0,-1 1-1,0 0 1,0-1 0,0 1 0,1 0 0,-1 1-1,1-1 1,0 1 0,-4 2 33,5-1-44,0-1-1,-1 0 1,1 1 0,1 0 0,-1-1-1,-1 5 45</inkml:trace>
  <inkml:trace contextRef="#ctx0" brushRef="#br0" timeOffset="2811.097">1589 631 5569,'-32'-45'2525,"31"44"-2430,1 1 1,-1-1 0,0 1 0,1-1-1,-1 1 1,1-1 0,-1 1 0,0-1-1,1 1 1,-1 0 0,0-1-1,0 1 1,1 0 0,-1-1 0,0 1-1,0 0 1,0 0 0,1 0 0,-1 0-1,0 0 1,0 0 0,0 0 0,1 0-1,-1 0 1,0 0 0,0 0-1,0 1 1,1-1 0,-1 0 0,0 1-1,1-1 1,-1 0 0,0 1 0,0-1-1,1 1 1,-1-1 0,1 1-1,-1-1 1,0 1 0,1-1 0,-1 1-1,1 0 1,-1-1 0,1 1 0,0 0-1,-1-1 1,1 1 0,0 0 0,-1 0-1,1 0-95,-1 0 287,-3 6-117,1-1 0,-1 0 0,2 1 0,-1-1 0,1 1 0,-1 0 0,2 0 0,-1 0 0,1 0 0,0 0 0,1 0 0,0 5-170,0 19 350,1 0 1,3 8-351,-3-30 63,1 16 29,2 16 143,7 29-235,-9-58 19,1 0-1,1 0 1,0-1-1,1 1 1,0-1-1,0 0 1,7 10-19,-9-18 7,-1 1 1,1-1 0,0 0 0,0 1-1,0-1 1,0-1 0,1 1 0,-1 0 0,1-1-1,0 0 1,-1 0 0,1 0 0,0 0 0,0 0-1,0-1 1,0 0 0,2 0-8,0 0 13,0 0 0,0-1 1,1 0-1,-1 0 0,0 0 1,0-1-1,0 0 0,0 0 0,0-1 1,0 0-1,2-1-13,5-2 19,-1 0 0,-1-1 0,1-1 0,-1 0 0,0 0 0,-1-1-1,0-1 1,0 0 0,-1 0 0,0 0 0,1-3-19,-1 0 11,-1-1 0,0-1 0,-1 0 0,0 0 0,-1 0 0,-1-1 0,0 0 0,-1 0 0,0 0 0,-1 0-1,-1-7-10,1-19 24,-1 0 0,-3 0 0,-4-29-24,5 67 1,-1-2 0,1 1 0,-1-1 0,1 1 0,0 0 0,1-1 0,-1 1 0,1-1 0,0 1 0,0 0 0,0-1-1,1 19 24,0 0 0,1 0-1,4 13-23,6 25 8,-10-36-6,4 17 13,0-1 0,9 21-15,-12-43 6,0 0-1,1 0 1,0-1 0,0 0 0,1 0-1,0 0 1,0-1 0,1 1-1,1-2 1,2 3-6,-2-2-109,0-1 1,0 0-1,1-1 0,0 0 0,1 0 1,-1-1-1,1 0 0,0-1 0,0 0 1,0-1-1,6 2 109,7-4-446</inkml:trace>
  <inkml:trace contextRef="#ctx0" brushRef="#br0" timeOffset="3276.448">2214 557 4617,'0'0'83,"0"0"0,0 0-1,0 0 1,0 0 0,0 0 0,0 0 0,1 0-1,-1 0 1,0-1 0,0 1 0,0 0-1,0 0 1,0 0 0,0 0 0,0 0 0,0 0-1,0-1 1,0 1 0,0 0 0,0 0 0,0 0-1,0 0 1,0-1 0,0 1 0,0 0 0,0 0-1,0 0 1,0 0 0,0 0 0,0-1-1,0 1 1,0 0 0,0 0 0,0 0 0,0 0-1,0 0 1,0 0 0,0-1 0,0 1 0,-1 0-1,1 0 1,0 0 0,0 0 0,0 0 0,0 0-1,0 0 1,0 0 0,0-1 0,-1 1 0,1 0-1,0 0 1,0 0-83,-4 9 2746,3 5-2221,0 0-1,2-1 1,-1 1 0,2 0 0,0-1 0,4 14-525,7 18 608,8 18-608,7 19 309,-23-63-248,-1-10-16,-2 0-1,1 0 1,-1 0 0,-1 0 0,1 1 0,-2-1 0,1 5-45,-1-14 3,0 0-1,0 0 1,0 0 0,0 0-1,0 0 1,0 0 0,0 0 0,0 0-1,0-1 1,0 1 0,0 0 0,0 0-1,-1 0 1,1 0 0,0 0 0,0 0-1,0 0 1,0 0 0,0 0 0,0 0-1,0 0 1,0 0 0,0 0-1,0 0 1,0-1 0,-1 1 0,1 0-1,0 0 1,0 0 0,0 0 0,0 0-1,0 0 1,0 0 0,0 0 0,0 0-1,0 0 1,-1 0 0,1 0 0,0 0-1,0 0 1,0 0 0,0 0-1,0 0 1,0 1 0,0-1 0,0 0-1,0 0 1,-1 0 0,1 0 0,0 0-1,0 0 1,0 0 0,0 0 0,0 0-1,0 0 1,0 0 0,0 0 0,0 0-1,0 1-2,-4-11 47,-9-56 131,10 45-137,-1-1 1,-3-8-42,-2-1 24,1 0 0,1-1 0,2 0 0,0-11-24,5 37 2,0 1-1,0-1 0,0 1 0,1-1 1,0 1-1,0-1 0,0 1 0,1 0 1,0-1-1,0 1 0,0 0 1,0 0-1,1 0 0,0 0 0,0 1 1,0-1-1,4-3-1,-1 3 1,-1 0 0,1 0 0,0 1-1,0 0 1,0 0 0,1 1 0,-1-1 0,1 1 0,0 1 0,0-1 0,0 1 0,0 1 0,5-1-1,2-1 2,1 2 0,0 0 0,-1 1 0,1 0 1,0 1-1,-1 1 0,1 0 0,-1 1 0,0 1 1,7 2-3,-13-4 1,0 1 0,0 1 1,-1-1-1,1 1 0,-1 1 1,0-1-1,0 1 1,0 0-1,-1 1 0,1-1 1,-1 1-1,-1 1 0,1-1 1,-1 1-1,0 0 0,-1 0 1,1 1-1,-2-1 1,1 1-2,0 3 2,-1 0 0,0 1 1,0-1-1,-1 1 1,-1 0-1,0 0 0,-1 4-2,-1 19 42,-5 29-42,-1 4 168,7-64-152,0-1 0,0 1 0,0 0 0,1 0-1,-1 0 1,1 0 0,1 2-16,14 26 71</inkml:trace>
  <inkml:trace contextRef="#ctx0" brushRef="#br0" timeOffset="3957.54">3271 30 5945,'0'0'59,"-15"-22"3941,5 14-1962,10 8-1986,-1 0 0,1 0 0,0 0 0,-1 1 0,1-1 0,0 0 0,-1 0 0,1 0 0,0 0 0,-1 0 1,1 0-1,0 1 0,-1-1 0,1 0 0,0 0 0,0 0 0,-1 1 0,1-1 0,0 0 0,0 0 0,0 1 0,-1-1 0,1 0 1,0 1-1,0-1 0,0 0 0,0 1 0,-1-1 0,1 0 0,0 1 0,0-1 0,0 0 0,0 1 0,0-1-52,-2 7 180,1 0-1,0 1 1,0-1 0,1 0-1,0 0 1,0 1-1,0-1 1,2 7-180,14 61 406,-13-65-319,29 107 349,-16-70-324,-3 2 0,-2 0 0,-2 0 0,-3 1 0,0 13-112,-11 74 113,1-76-21,3-1 1,3 3-93,4-33 83,-6-30-81,0 1 0,0-1 0,0 0 0,0 0 0,0 0 0,0 1 0,0-1 1,0 0-1,0 0 0,0 0 0,0 0 0,1 1 0,-1-1 0,0 0 0,0 0 0,0 0 0,0 0 0,0 1 1,1-1-1,-1 0 0,0 0 0,0 0 0,0 0 0,1 0 0,-1 0 0,0 0 0,0 0 0,0 0 1,1 1-1,-1-1 0,0 0 0,0 0 0,0 0 0,1 0 0,-1 0 0,0 0-2,8-13 66,-4 0-52,-1 0 1,0 0 0,-1 0 0,0 0-1,-1 0 1,-1 0 0,0 0-1,-1 0 1,0 0 0,-1 0 0,0 0-1,-1 0 1,-3-6-15,2 6 4,-1-1 0,0 1 0,-1 0 0,0 0 0,-1 1 0,-1 0 0,0 0 0,0 1 0,-2 0-1,1 0 1,-1 1 0,-4-3-4,7 7 0,0 1-1,-1 0 0,1 1 0,-1-1 1,0 1-1,-1 1 0,1-1 0,0 2 0,-1-1 1,0 1-1,0 0 0,0 1 0,1 0 1,-1 0-1,0 1 0,0 0 0,0 1 1,0 0-1,0 0 0,0 1 0,0 0 0,-5 3 1,4-1-1,-1 0-1,1 1 0,0 0 1,0 1-1,0 0 0,1 1 1,0 0-1,0 0 0,0 1 1,1 0-1,1 0 0,-1 1 1,1 0-1,1 1 0,0-1 1,0 1-1,-1 4 2,2-2 2,0 0 0,0-1 0,2 2-1,-1-1 1,1 0 0,1 1 0,0 0 0,1-1-1,1 1 1,0 6-2,0-12 3,1 0 0,0 0 0,1-1 0,-1 1 0,1-1 0,1 1 0,-1-1 0,1 0 0,0 1 1,0-2-1,1 1 0,0 0 0,0-1 0,0 1 0,1-1 0,-1 0 0,1-1 0,0 1 0,1-1 0,2 2-3,4 1 24,1 1 0,0-1 0,1-1 0,0-1 0,0 0 0,0 0 1,1-2-1,-1 1 0,10-1-24,-4-1-2,1 0 1,-1-2-1,0 0 1,0-2-1,0 0 1,19-5 1,31-11-32</inkml:trace>
  <inkml:trace contextRef="#ctx0" brushRef="#br0" timeOffset="4343.139">3758 644 8074,'11'-24'1849,"-2"1"1,1-4-1850,-10 26 92,0 0 0,0 1 0,1-1 0,-1 0-1,0 0 1,0 1 0,0-1 0,0 0 0,0 1 0,0-1-1,0 0 1,0 0 0,-1 1 0,1-1 0,0 0 0,0 1-1,-1-1 1,1 0 0,0 1 0,-1-1 0,1 0 0,0 1 0,-1-1-1,1 0 1,-1 1 0,1-1 0,-1 1 0,1-1 0,-1 1-1,0 0 1,1-1 0,-1 1 0,1-1 0,-1 1 0,0 0-1,1 0 1,-1-1 0,0 1-92,-29-2 2014,23 2-1691,2 0-258,0 1 1,0 0 0,0 0-1,-1 0 1,1 0-1,1 1 1,-1 0 0,0 0-1,0 0 1,1 1-1,-1-1 1,1 1 0,0 0-1,0 1 1,0-1 0,0 1-1,0-1 1,0 3-66,-1-1 8,0 1 0,0 0 0,1 0 0,0 0-1,1 0 1,-1 1 0,1 0 0,0 0 0,1 0 0,-1 0 0,1 0 0,0 6-8,2-9 4,0 1-1,0-1 1,1 1 0,-1-1 0,1 0-1,0 1 1,0-1 0,1 0 0,0 0-1,-1 1 1,1-1 0,0 0-1,1-1 1,-1 1 0,1 0 0,0-1-1,0 1 1,0-1 0,0 0-1,0 0 1,4 2-4,10 8 22,2 0-1,-1-1 1,20 9-22,-16-9 6,-11-6-4,0 0-1,0 1 1,-1 1 0,0 0-1,0 0 1,4 6-2,-12-13 0,-1 1 0,1 0 0,-1 0 0,1 0 0,-1 0 0,0 0 0,0 0 0,0 0 1,0 0-1,0 0 0,0 1 0,-1-1 0,1 0 0,-1 1 0,1-1 0,-1 0 0,0 1 1,0-1-1,0 1 0,0-1 0,-1 0 0,1 1 0,0-1 0,-1 0 0,0 1 0,0-1 1,0 0-1,0 0 0,0 0 0,0 0 0,0 0 0,0 0 0,-1 0 0,1 0 0,-1 0 1,0 0-1,1-1 0,-2 1 0,-7 8 13,-1-1 1,0-1-1,-1 0 1,0 0 0,0-1-1,0-1 1,-1 0-1,0-1 1,0 0 0,-1-1-1,-10 2-13,20-5 12,-1-1 1,1 0-1,-1 1 0,0-2 1,1 1-1,-1-1 0,-3 0-12,7 1 3,0 0-1,0-1 0,0 1 0,0 0 1,0 0-1,0-1 0,1 1 0,-1-1 1,0 1-1,0-1 0,0 1 0,1-1 1,-1 1-1,0-1 0,0 1 0,1-1 0,-1 0 1,1 0-1,-1 1 0,1-1 0,-1 0 1,1 0-1,-1 0 0,1 1 0,0-1 1,-1 0-1,1 0 0,0 0 0,0 0 1,0 0-1,-1 0 0,1 0 0,0 0 1,0 0-1,0 1 0,1-1 0,-1 0 1,0 0-1,0 0 0,1-1-2,-1 1 48,1-1-1,-1 1 1,1-1-1,0 1 1,-1-1-1,1 1 1,0 0-1,0-1 1,0 1-1,0 0 1,0 0 0,0 0-1,1 0 1,-1 0-48,30-14 342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6:03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5 2353,'-39'3'6088,"-6"6"-4707,43-8-1310,-1 0 0,0 1-1,1-1 1,-1 0 0,1 1-1,-1-1 1,1 1 0,0 0 0,0 0-1,0 0 1,0 0 0,0 0-1,0 1 1,1-1 0,-1 0 0,1 1-1,-1-1 1,1 1 0,0 0-1,0-1 1,0 1 0,0 0 0,1 0-1,-1-1 1,1 3-71,-2 7 31,1 1 1,1 0-1,0 0 0,1 0 1,1 0-32,-1 2 70,0-3-55,0 0 0,1-1 0,0 1 0,1-1-1,1 1 1,0-1 0,0 0 0,1-1 0,4 9-15,-7-16 8,0 0 0,0 0 0,0 0 0,1 0 0,-1 0 0,1 0 1,0-1-1,-1 1 0,1-1 0,0 0 0,1 0 0,-1 0 0,0 0 0,1 0 1,-1-1-1,0 1 0,1-1 0,0 0 0,-1 0 0,1-1 0,0 1 0,-1-1 1,1 1-1,0-1 0,0 0 0,0-1 0,-1 1 0,1-1 0,0 1 0,-1-1 0,1 0 1,0-1-9,2 0 17,0-1 1,0 0-1,-1 0 1,0-1-1,1 0 1,-1 1 0,-1-2-1,1 1 1,0 0-1,-1-1 1,0 0-1,0 0 1,-1 0 0,1-1-1,-1 1 1,0-1-1,-1 0 1,2-3-18,-1 1 16,0 0 0,0 0 0,-1 0 0,0 0 0,-1-1 0,0 1 1,0 0-1,-1-1 0,0 1 0,0-1 0,-1 1 0,0-1 0,-2-4-16,1 5 51,0 1-1,-1 0 1,0 0-1,0 0 1,-1 0-1,0 1 1,0-1-1,0 1 1,-1 0 0,0 0-1,0 1 1,0 0-1,-1 0 1,-4-4-51,5 6 45,1 1 0,-1-1 1,0 1-1,0 0 0,0 0 0,0 1 0,0-1 1,0 1-1,0 0 0,0 0 0,0 1 1,-1 0-1,1-1 0,0 2 0,-1-1 1,1 1-1,0 0 0,0 0 0,0 0 1,0 1-1,-3 1-45,2-1 6,1 0 0,0 1 0,0 0 0,0 0 0,0 1 0,1-1 0,-1 1 0,1 0 0,0 1 1,0-1-1,0 0 0,1 1 0,-1 0 0,1 0 0,1 0 0,-1 0 0,0 1 0,1-1 0,0 1 0,1-1 0,-1 3-6,-2 8 8,2-1-1,-1 1 0,2 0 0,0-1 0,1 1 0,1 0 0,1 8-7,-1-17 4,0 0-1,1 0 0,0 0 1,0 1-1,0-1 1,1-1-1,0 1 1,0 0-1,1-1 0,-1 0 1,2 0-1,-1 0 1,1 0-1,-1 0-3,-1-3 3,0-1-1,1 1 1,-1 0-1,0-1 1,1 0-1,0 0 1,-1 0 0,1 0-1,0-1 1,0 1-1,0-1 1,0 0-1,0 0 1,0 0 0,0-1-1,0 0 1,0 1-1,1-1 1,-1-1-1,0 1 1,0-1-1,0 1 1,0-1 0,0 0-1,2-1-2,2-2 13,0 0 0,0 0-1,0-1 1,0 0 0,-1 0 0,0 0 0,0-1-1,0-1 1,-1 1 0,0-1 0,0 0 0,-1 0-1,0 0 1,0-1 0,-1 0 0,1 0-1,0-3-12,-2 3 11,1 0-1,-1 0 1,0 0-1,-1-1 1,0 1 0,0-1-1,-1 1 1,0-1-1,0 0 1,-1 0-1,0 1 1,-1-1-1,0 0 1,0 1-1,-1-1 1,0 1-1,-3-8-10,3 12 35,0 0 0,-1 1-1,1-1 1,-1 0 0,0 1-1,0 0 1,-1 0 0,1 0 0,-1 0-1,1 0 1,-1 1 0,0 0-1,0-1 1,0 1 0,0 1-1,-1-1 1,1 1 0,0-1 0,-1 1-1,1 0 1,-1 1 0,1-1-1,-1 1 1,1 0 0,-1 0 0,1 0-1,-2 1-34,0 0 32,0-1 0,0 1 0,0 0 0,1 0-1,-1 1 1,1 0 0,-1 0 0,1 0 0,0 0 0,-1 1-1,1 0 1,1 0 0,-1 1 0,0-1 0,1 1 0,0 0 0,-1 0-1,2 0 1,-1 1 0,0-1 0,1 2-32,0 0 1,0 1 0,1 0 0,0-1 0,0 1 0,0 0 0,1 0 0,0 0 0,1 1 0,-1-1 0,1 0 0,1 0 0,0 0 0,0 0 0,0 0 0,0 0 0,1 0 0,1 0 0,-1-1 0,1 1 1,0-1-1,0 1 0,2 1-1,-3-5 2,0-1 1,0 0 0,0 1 0,0-1 0,0 0 0,1 0-1,-1 0 1,1-1 0,-1 1 0,1-1 0,0 1-1,-1-1 1,1 0 0,0 0 0,0 0 0,0 0 0,0 0-1,0-1 1,0 1 0,0-1 0,0 0 0,0 0-1,0 0 1,0-1 0,0 1 0,0-1 0,0 1 0,0-1-1,0 0-2,3-1 9,-1 0-1,0 0 0,-1-1 0,1 1 1,0-1-1,-1 0 0,1-1 0,-1 1 1,0-1-1,0 1 0,0-1 0,-1-1 0,1 1 1,-1 0-1,2-5-8,-1 2 11,-1-1 0,0 1 0,0-1 0,-1 0 0,0 0 0,0 0 0,-1-1 0,0 1-1,0-2-10,-1 4 9,0 0-1,0 0 0,0 0 1,-1 0-1,0 1 0,0-1 1,0 0-1,-1 1 0,0-1 1,0 1-1,-1-1 0,1 1 1,-2-2-9,3 6-2,0-1 1,0 0 0,-1 1 0,1-1-1,-1 1 1,1 0 0,-1-1 0,1 1-1,-1 0 1,0 0 0,1 0-1,-1 0 1,0 0 0,0 0 0,0 1-1,0-1 1,0 1 0,0-1 0,0 1-1,0 0 1,0-1 0,0 1 0,0 0-1,0 1 1,0-1 0,0 0-1,0 0 1,0 1 0,0-1 0,0 1-1,0 0 1,0 0 0,-1 0 1,-2 2-7,0-1 1,1 1-1,-1 0 0,1 0 1,-1 1-1,1-1 0,1 1 1,-1 0-1,0 0 1,1 0-1,0 1 0,-1 0 7,0 3-6,0 0 0,0 1 0,1-1 0,0 1 0,1 0 0,0 0-1,0 0 1,1 0 0,0 8 6,0-10 2,1-1-1,0 1 1,1-1-1,-1 0 1,1 1-1,1-1 0,-1 0 1,1 1-1,0-1 1,1 0-1,-1 0 1,1 0-1,0-1 1,1 2-2,-3-6 3,1 0 1,-1 1-1,0-1 1,1 0-1,-1 0 1,1 0-1,-1-1 1,1 1-1,0 0 1,-1 0-1,1-1 1,0 1-1,-1-1 1,1 0-1,0 1 1,0-1-1,-1 0 1,1 0-1,0 0 1,1 0-4,2-1 5,0 1 1,1-1-1,-1 0 0,0 0 1,0 0-1,1-1-5,-2 0 3,-1 1 0,0-1 0,1 1 0,-1-1 0,0 0 0,0 0 0,0-1 0,0 1 1,-1-1-1,1 1 0,-1-1 0,1 0 0,-1 0 0,0 0 0,0 0 0,0 0 0,-1-1 0,1 1 0,-1 0 0,1-1 0,-1 1 0,0-1 0,-1 0 0,1 1 0,-1-1 0,1 0 0,-1 1 0,0-1 0,0 0 0,-1 0-3,1-1 6,0 0 1,0 0-1,0 0 0,-1 1 0,0-1 1,0 0-1,0 0 0,-2-3-6,3 8 0,0-1 0,0 1 0,-1-1-1,1 1 1,-1-1 0,1 0 0,0 1 0,-1-1-1,1 1 1,-1 0 0,1-1 0,-1 1 0,0-1-1,1 1 1,-1 0 0,1-1 0,-1 1-1,0 0 1,1 0 0,-1 0 0,1-1 0,-1 1-1,0 0 1,0 0 0,-1 0-1,1 1-1,-1-1 1,0 0-1,0 1 1,1-1-1,-1 1 1,0 0-1,1 0 1,-1-1-1,1 1 1,-1 0-1,1 0 1,-1 1-1,1-1 2,-2 2-1,-1 0-1,2 0 1,-1 0 0,0 0 0,1 0-1,-1 1 1,1-1 0,0 1-1,-1 3 2,2-5 0,0 0 0,0 0-1,0 1 1,0-1 0,1 0-1,-1 1 1,1-1 0,0 0-1,-1 1 1,1-1 0,0 1-1,0-1 1,1 0 0,-1 1-1,0-1 1,1 0 0,0 1 0,-1-2 0,1 0 1,-1-1-1,1 1 1,-1 0-1,1-1 1,-1 1-1,1-1 1,-1 1 0,1-1-1,-1 1 1,1-1-1,0 0 1,-1 1-1,1-1 1,0 0-1,0 1 1,-1-1-1,1 0 1,0 0-1,0 0 1,-1 1 0,1-1-1,0 0 1,0 0-1,-1 0 1,1 0-1,0 0 1,0-1-1,-1 1 1,1 0-1,0 0 1,0 0 0,-1-1-1,1 1 1,0 0-1,-1-1 1,1 0-1,3 0 4,-1-1 0,0 1 0,0-1 0,0 0 0,-1 0 0,1 0 0,2-2-4,0-3 5,1 0 1,-1 0-1,0-1 1,-1 1 0,2-4-6,-4 8 2,-1 0 1,0 0 0,1 0 0,-1-1 0,0 1 0,0 0 0,-1-1-1,1 1 1,-1 0 0,0-1 0,0 1 0,0 0 0,0-1-1,0 1 1,-1-1-3,1 3 1,0 1-1,0-1 1,0 1-1,-1 0 1,1-1-1,0 1 1,0-1-1,-1 1 1,1-1-1,0 1 1,-1 0-1,1-1 1,0 1-1,-1 0 1,1-1-1,-1 1 1,1 0-1,0 0 1,-1-1-1,1 1 1,-1 0-1,1 0 1,-1 0-1,1 0 1,-1-1-1,1 1 1,-1 0-1,1 0 1,-1 0-1,1 0 1,-1 0-1,1 0 0,-21 7-1,-14 18 48,25-17 32,-20 18-104,28-25-24,0 1 0,1 0 0,-1-1 0,1 1 0,-1 0 0,1 0 0,0 0 0,0 0 0,0 0 0,0 1 0,0-1 0,1 0 0,-1 0 0,0 1 49,1-2-17,0 0 0,1 0 0,-1 0 0,0-1 1,0 1-1,0 0 0,1 0 0,-1 0 0,0 0 1,1 0-1,-1 0 0,1-1 0,-1 1 0,1 0 1,0 0 16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6:08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28 6177,'1'-1'326,"-1"-1"0,0 1 0,1 0 0,-1 0 0,0 0 0,0 0 0,1 0 0,-1-1 0,0 1 0,0 0 0,0 0 0,-1 0 0,1-1 0,0 1 0,0 0 0,-1 0 0,1 0 0,-1-1-326,0 1 111,1 1 0,-1-1 0,0 1 1,0 0-1,1-1 0,-1 1 0,0 0 0,0-1 1,0 1-1,0 0 0,1 0 0,-1 0 0,0 0 1,0 0-1,0 0 0,0 0 0,0 0 0,0 0 1,1 0-1,-1 1 0,0-1 0,0 0 0,0 1 1,1-1-1,-1 0 0,0 1 0,0 0-111,-5 1 120,1 1 0,0 1 1,0-1-1,0 1 0,0-1 0,0 1 0,1 1 0,0-1 0,0 1 1,0 0-121,-6 7 260,1 1 1,0 0-1,-1 6-260,8-16 55,0 0 0,1 0 0,0 0-1,0 0 1,0 0 0,0 1 0,0-1-1,1 0 1,-1 1 0,1-1 0,0 2-55,0-4 10,0 0 0,0 0-1,1 0 1,-1 0 0,0 0 0,1 0 0,-1 0 0,0 0 0,1 0 0,-1-1 0,1 1 0,-1 0 0,1 0 0,0-1 0,-1 1 0,1 0 0,0-1 0,-1 1 0,1 0 0,0-1 0,0 1 0,0-1-1,-1 1 1,1-1 0,0 0 0,0 1 0,0-1 0,0 0 0,0 0 0,0 0 0,0 1 0,0-1 0,0 0 0,0 0 0,0 0 0,0-1 0,0 1 0,-1 0 0,1 0 0,0 0 0,0-1 0,0 1-10,6-2 28,0 0 1,0 0 0,-1 0-1,1-1 1,-1 0 0,0-1 0,1 1-1,-2-1 1,1 0 0,0-1-1,-1 1 1,0-1 0,0 0-1,0-1 1,-1 1 0,1-1 0,2-4-29,-7 9 5,1 0 0,0 0-1,0 0 1,-1 0 0,1 0 0,-1 0 0,1 0 0,-1-1 0,1 1 0,-1 0 0,1 0 0,-1 0 0,0-1 0,0 1 0,0 0 0,0 0 0,0 0 0,0-1 0,0 1 0,0 0-1,0 0 1,0-1 0,-1 1 0,1 0 0,0 0 0,-1 0 0,1 0 0,-1 0 0,0 0 0,1-1 0,-1 1 0,0 0 0,1 1 0,-1-1 0,0 0 0,0 0 0,0 0 0,0 0-5,-1 0-66,0 1 1,1-1 0,-1 0 0,0 1-1,1-1 1,-1 1 0,0 0 0,0-1-1,1 1 1,-1 0 0,0 0 0,0 0-1,0 0 1,1 1 0,-1-1 0,0 0-1,0 1 1,1-1 0,-1 1 0,0 0 0,1-1-1,-1 1 1,0 0 0,1 0 0,-1 0-1,0 1 66,-16 18-1600,-2 12 589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6:09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0 5225,'53'20'2715,"-49"-20"47,-10-5-1038,-13-4 512,17 9-2111,0 0 0,0-1 0,0 2 0,0-1 1,0 0-1,0 0 0,0 1 0,0-1 0,0 1 0,0 0 0,0-1 1,0 1-1,0 0 0,1 0 0,-1 0 0,0 0 0,1 1 0,-1-1 1,1 0-1,-1 1 0,1-1 0,-1 1 0,1 0-125,-7 7 127,0 1 0,1 0 0,-3 4-127,6-6 88,1-4-73,1 0-1,0 0 0,0 0 1,0 1-1,0-1 0,1 1 1,0 0-1,0-1 0,0 1 1,0 0-1,1 4-14,0-8 5,0 1-1,0-1 0,0 0 0,0 1 1,0-1-1,0 0 0,1 1 1,-1-1-1,0 0 0,1 1 1,0-1-1,-1 0 0,1 1 1,-1-1-1,1 0 0,0 0 1,0 0-1,0 0 0,0 0 1,0 0-1,0 0 0,0 0 0,0 0 1,0 0-1,0-1 0,1 1 1,-1 0-1,0-1 0,0 1 1,1-1-1,-1 0 0,0 1 1,1-1-1,-1 0 0,0 1 1,1-1-1,-1 0 0,1 0 1,-1 0-1,1-1-4,3 1 12,0 0 1,0-1 0,-1 0-1,1 0 1,0-1-1,-1 1 1,1-1-1,-1 0 1,1 0-1,-1 0 1,0-1-1,0 1 1,0-1-1,0 0 1,-1 0-1,1-1 1,-1 1 0,0-1-1,0 1 1,0-1-1,0 0 1,-1 0-1,1-1 1,-1 1-1,0 0 1,0-1-1,-1 1 1,1-1-1,-1 0 1,0 1 0,0-1-1,-1 0 1,0 0-1,1 1 1,-2-6-13,1 9 172,0-1 0,0 1 0,0 0 0,-1-1 0,1 1 0,0 0 0,-1-1 0,1 1 0,-1 0 0,1-1 0,-1 1 0,0 0 0,0 0 0,1 0 0,-1 0 0,0-1 0,0 1 0,0 1 0,-1-2-172,-21-8 1366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6:04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74 4425,'-1'-5'734,"1"-1"-102,-1 1 0,0 0 0,0-1 0,0 1 0,-1 0 0,1 0 0,-1 0 0,0 0 0,-1 0 0,1 0 0,-1 1 0,-1-1-632,-1 2 1621,2 13-364,-12 167-362,5-104-590,-4 0 0,-3-2 1,-17 42-306,-2 10 144,21-66-95,-45 148 123,56-191-148,2-9-7,1 1 0,-1 0 0,0-1-1,0 0 1,-1 1 0,0-1 0,1 0-1,-2-1 1,1 1 0,-1 0 0,1-1 0,-1 1-17,4-16 69,2 0 0,0 1 1,0-1-1,1 1 0,0-1-69,74-240 20,-30 104-12,13-51 8,-48 150-16,-2-1 0,-3 0 0,0-7 0,-2-45 302,101 383 136,-88-231-364,-2 1-5,-3 1 0,-2 1 1,-3-1-1,0 19-69,-3-18 69,3-1-1,2 1 1,2-2 0,7 16-69,-18-63-105,1-1-1,-1 0 1,1 0 0,0 0 0,0 0 0,0 0-1,0 0 1,1 0 0,-1-1 0,1 1 0,0-1-1,0 0 1,1 0 0,-1 0 0,1 0 0,-1-1-1,3 2 107,-2-1-268</inkml:trace>
  <inkml:trace contextRef="#ctx0" brushRef="#br0" timeOffset="386.1">186 791 7146,'-28'11'3400,"19"-6"-1311,6 0-73,8-1-600,16-4-287,18-4-577,6-4-168,14-2-88,-8-4-48,8-6-136</inkml:trace>
  <inkml:trace contextRef="#ctx0" brushRef="#br0" timeOffset="884.036">906 682 8082,'-51'-82'3370,"51"81"-3226,-1 0 1,0-1-1,0 1 1,1 0-1,-1 0 1,0 0-1,0 0 1,0 0-1,0 0 1,-1 1-1,1-1 1,0 0-1,0 0 1,0 1-1,-1-1-144,1 1 41,1 0 0,-1 0 0,1 0 0,0 0 0,-1 0 0,1 0 0,0 0 0,-1 1-1,1-1 1,0 0 0,-1 0 0,1 0 0,0 0 0,-1 1 0,1-1 0,0 0-1,-1 0 1,1 1 0,0-1 0,0 0 0,-1 0 0,1 1 0,0-1 0,0 0 0,0 1-1,-1-1 1,1 0 0,0 1 0,0-1 0,0 1-41,-4 24 1003,8 14-658,1 0 1,2 0 0,1-1-1,3 0 1,10 27-346,9 32 379,-25-73-169,-8-19 38,-6-15-1,4 0-225,-1-1-1,1 0 1,1 0-1,0 0 0,0 0 1,1-1-1,1 1 1,0-1-1,1 0 1,0 0-1,0 0 1,1 1-1,1-1 0,0 0 1,1 0-1,0 0 1,3-9-22,0 3 22,1 0 1,1 0 0,0 1 0,1 0 0,1 1-1,0-1 1,1 2 0,1-1 0,1 2-1,0-1 1,1 1-23,-8 9-1,0 1 0,-1 0 0,2 0 0,-1 0 0,0 1 1,1 0-1,-1 0 0,1 0 0,0 1 0,0 0 0,0 0 0,0 0 0,1 1 0,-1 0 0,0 0 0,0 0 0,1 1 0,-1 0 0,1 0 0,-1 1 1,0 0-1,1 0 0,-1 0 0,2 2 1,1 0-2,0 0 1,-1 1-1,1 0 1,-1 0-1,0 1 1,0 0-1,-1 1 1,1 0-1,-1 0 1,-1 0-1,1 1 1,-1 0-1,0 0 0,0 1 1,-1-1-1,2 6 2,3 8 2,-1 1 0,-1 0 0,-1 0 0,0 1-1,-2-1 1,-1 2 0,-1-1 0,-1 0-1,-1 21-1,1-15-48,7-5 23</inkml:trace>
  <inkml:trace contextRef="#ctx0" brushRef="#br0" timeOffset="1726.25">1961 495 3449,'86'-36'1887,"-71"26"-193,-14 10-1646,-1-1 0,0 1 0,0 0 0,0 0 0,0 0 0,0-1 0,0 1 0,0 0 0,1 0 0,-1-1 1,0 1-1,0 0 0,0 0 0,0 0 0,0-1 0,0 1 0,0 0 0,0 0 0,0-1 0,0 1 0,0 0 0,0 0 0,-1-1 0,1 1 0,0 0 0,0 0 0,0 0 0,0-1 0,0 1 0,0 0 0,0 0 0,-1 0 0,1-1 0,0 1-48,-16-7 2340,15 7-2145,-9-3 155,1 0-1,0 1 1,-1 0-1,0 1 0,1 0 1,-1 1-1,0-1 1,1 2-1,-1 0 0,0 0 1,1 0-1,-1 1 1,1 1-1,-1 0 1,-2 1-350,-17 7 292,0 1 0,-20 12-292,39-18 23,1 0 1,-1 0-1,1 1 1,0 0-1,0 1 1,1 0 0,0 0-1,0 1 1,0 1-24,6-8 3,1 0 0,-1 1 0,1-1 0,-1 1 0,1-1 0,0 1 0,0-1 1,0 1-1,1 0 0,-1-1 0,0 1 0,1 0 0,0-1 0,0 1 0,-1 0 0,2 0 1,-1 0-1,0-1 0,1 2-3,0-1 2,0-1 0,0 0 0,0 0 0,1 0 0,-1 1 0,0-1 0,1-1 0,0 1 0,-1 0 0,1 0 0,0-1 0,0 1 0,0-1 0,0 1 0,0-1 0,1 0 1,-1 0-1,0 0 0,0 0 0,1 0 0,-1-1 0,3 1-2,19 4 14,1-1 0,0-1 1,0-1-1,0-2 0,6-1-14,6 1 44,35 5-44,-61-4 4,1 1-1,0 1 1,-1 0-1,0 0 1,0 1 0,0 1-1,0 0 1,1 1-4,-9-4 1,1 0 0,-1 0 0,1 0 0,-1 1 1,0 0-1,0 0 0,0 0 0,-1 0 0,1 0 0,1 3-1,-3-4 1,1 0 0,-1 1-1,0-1 1,-1 0 0,1 1-1,0 0 1,-1-1 0,1 1-1,-1-1 1,0 1 0,0-1-1,0 1 1,0 0-1,0-1 1,-1 1 0,1-1-1,-1 2 0,-2 4 2,0 0 0,0 0 0,-1 0 0,0 0 1,0-1-1,-1 0 0,0 0 0,0 0 0,0 0 0,-1-1 0,0 0 0,-1 0 0,0 0-2,-10 8 11,-1-2 1,0 0 0,0-1 0,-15 6-12,18-10 26,-1 0 0,0-2 0,0 0 0,0-1 0,-16 2-26,22-4 37,1-1 1,0 0 0,0-1-1,-1 0 1,1-1 0,0 0-1,0 0 1,0-1 0,-1 0-1,2 0 1,-6-3-38,-1-5 265,9-2-122</inkml:trace>
  <inkml:trace contextRef="#ctx0" brushRef="#br0" timeOffset="3315.515">2411 525 5345,'37'-64'2542,"-27"35"1003,-9 25-1907,-1 9-790,-6 30 359,4-5-996,1 0 0,2 0 1,1-1-1,3 15-211,2-6 183,3 1 1,0-2-1,3 0 1,1 0-1,1-1 0,7 9-183,-20-42 21,0 1 0,0-1 0,0 0 0,1 0 1,-1 0-1,1-1 0,-1 1 0,1 0 0,0-1 0,1 1-21,-3-2 7,0-1 0,-1 0 0,1 1 0,0-1-1,-1 0 1,1 0 0,0 0 0,-1 1 0,1-1 0,0 0 0,0 0 0,-1 0 0,1 0 0,0 0 0,0 0 0,-1 0 0,1 0 0,0-1 0,-1 1 0,1 0 0,0 0-1,0-1-6,0 1 8,0-1-1,0 0 0,0 0 0,0 0 0,0 0 0,0 0 0,0-1 0,0 1 0,-1 0 0,1 0 0,0 0 0,-1-1 0,1 1 0,-1 0 0,1-1 0,-1 1-7,4-14 31,-1 1 0,-1-1 0,0 0 1,-1 0-1,0-11-31,4-44 36,-3 61-31,1-11 5,2 1 1,0-1-1,2-2-10,-6 18 0,1-1 0,-1 1-1,1 0 1,1 0 0,-1 0 0,0 0-1,1 0 1,0 1 0,0-1 0,0 1 0,0 0-1,0 0 1,1 0 0,-1 0 0,1 0-1,2-1 1,-3 3-1,0 1 0,0-1-1,0 1 1,0-1-1,0 1 1,0 0-1,0 0 1,0 0-1,0 0 1,0 0-1,-1 1 1,1 0-1,0-1 1,0 1-1,0 0 1,-1 0-1,1 1 1,0-1-1,-1 0 1,1 1-1,-1 0 1,1 0-1,-1-1 1,0 1 0,0 1-1,2 0 2,4 6-1,0-1-1,-1 1 1,0 0 0,0 1-1,-1 0 1,1 2 1,19 41 8,-16-30-17,1-1-1,12 19 10,-19-35 12,0 0 0,1-1 0,-1 0 0,1 1 0,0-1 0,1-1 0,-1 1 0,1-1 0,0 0 0,0 0 0,0-1 0,2 1-12,-8-4 16,1 0 0,-1 0-1,1 0 1,-1 0 0,1 0 0,-1 0-1,1 0 1,-1 0 0,1 0 0,-1 0-1,0 0 1,1 0 0,-1 0 0,1-1-1,-1 1 1,1 0 0,-1 0 0,0 0-1,1-1 1,-1 1 0,0 0 0,1-1-1,-1 1 1,0 0 0,1-1 0,-1 1-1,0 0 1,0-1 0,1 1 0,-1-1-1,0 1 1,0 0 0,0-1 0,1 1-1,-1-1 1,0 1 0,0-1 0,0 1-16,6-21 342,-6 17-259,4-23 47,-1 1-1,-1-1 0,-2 0 0,-1 0 1,-1 1-1,-3-17-129,1 12 19,1 1 1,2-1-1,1 0 1,3-11-20,-3 39-13,0 0 1,0 1 0,1-1-1,0 1 1,-1-1-1,1 1 1,0 0-1,0-1 1,0 1-1,0 0 1,1-1-1,-1 1 1,1 0 0,-1 0-1,1 0 13,-1 2-51,0-1 0,0 1 0,-1 0 0,1-1 0,0 1 0,0 0 0,0 0 0,0-1 0,0 1 0,0 0 0,0 0 0,-1 0 0,1 0 0,0 0 0,0 1 0,0-1-1,0 0 1,0 0 0,0 0 0,0 1 0,-1-1 0,1 0 0,0 1 0,0-1 0,0 1 0,-1-1 0,1 1 0,0 0 0,-1-1 0,1 1 0,0 0 0,-1-1 0,1 1 0,-1 0 0,1 0 0,-1-1 0,1 2 51,15 20-720</inkml:trace>
  <inkml:trace contextRef="#ctx0" brushRef="#br0" timeOffset="3813.331">3303 574 6345,'-9'-8'2407,"2"2"3037,21 6-3450,3 2-1890,-1-1 0,1-1-1,0 0 1,0-1 0,0-1-1,-1-1 1,1 0 0,-1-1-1,0 0 1,0-2 0,0 0 0,-1-1-1,0 0 1,0-1 0,0-1-1,-1 0 1,3-4-104,-16 12 6,1 0 0,0-1-1,-1 1 1,1-1 0,-1 1-1,1-1 1,-1 1 0,0-1 0,0 0-1,0 0 1,0 0 0,0 0-1,0 0 1,0 0 0,-1 0-1,1 0 1,-1 0 0,1 0 0,-1 0-1,0-2-5,0 2 5,0 0-1,-1 0 1,1 0 0,-1 0-1,0 0 1,0 1-1,0-1 1,0 0 0,0 0-1,0 1 1,0-1-1,0 0 1,-1 1-1,1-1 1,-1 1 0,1-1-1,-2 0-4,-3-2 5,0 0 0,-1 0 0,1 1 1,-1 0-1,0 0 0,0 0 0,0 1 0,0 0 0,0 0 0,0 1 0,-4 0-5,0 1 0,0 0 1,0 1-1,0 0 0,0 1 0,0 1 0,0-1 0,0 2 0,1-1 1,-1 2-1,1-1 0,0 1 0,-6 5 0,3-2 7,-1 1 1,1 1-1,1 0 1,0 1-1,0 0 1,1 1-1,0 0 1,-4 8-8,10-12 13,0 0 1,1 1-1,0 0 0,1 0 1,0 0-1,0 0 1,1 0-1,0 1 1,1-1-1,0 1 1,1-1-1,-1 1 1,2-1-1,-1 1 1,2-1-1,-1 1 1,2 5-14,1 0 54,0-1 1,1 1-1,0-1 1,1 0 0,1-1-1,0 1 1,1-1-1,0-1 1,1 1-1,10 10-54,-13-17 34,1 0-1,1 0 1,-1 0-1,1-1 1,0 0-1,0-1 0,1 0 1,-1 0-1,1 0 1,0-1-1,0-1 1,0 1-1,0-2 1,1 1-1,-1-1 0,0-1 1,4 1-34,7-2 5,1 0-1,0-1 1,0-1 0,0 0-1,-1-2 1,0-1 0,8-3-5,-13 3-183,0 0 0,0-1 1,0-1-1,-1-1 0,-1 0 1,1 0-1,6-8 183,27-28-524</inkml:trace>
  <inkml:trace contextRef="#ctx0" brushRef="#br0" timeOffset="4193.995">3840 562 6817,'-13'-24'1008,"-3"-3"1314,15 33-1028,6 20 6,11 40 868,19 87-128,-34-144-1947,1-5-24,-1 1 0,-1 0 0,1 0 0,-1-1 0,1 1 0,-1 0 0,-1 0 0,1 0-1,-1 4-68,0-9 18,1 0 0,0 1-1,0-1 1,0 0-1,-1 0 1,1 1-1,0-1 1,0 0-1,-1 0 1,1 0 0,0 1-1,0-1 1,-1 0-1,1 0 1,0 0-1,-1 0 1,1 0-1,0 1 1,0-1 0,-1 0-1,1 0 1,0 0-1,-1 0 1,1 0-1,0 0 1,-1 0-1,1 0 1,0 0 0,-1 0-1,1 0 1,0-1-1,-1 1 1,1 0-1,0 0 1,0 0-1,-1 0 1,1 0 0,0-1-1,-1 1 1,1 0-1,0 0 1,0 0-1,-1-1 1,1 1-1,0 0-17,-11-10 404,8 5-319,0 0 0,1 0-1,0 0 1,-1 0 0,2 0 0,-1 0 0,1-1-1,-1 1 1,1-4-85,-4-51 256,4 52-212,1-1-29,0 0 1,0 1 0,1-1-1,0 0 1,0 0-1,1 1 1,0-1-1,1 0 1,0 1 0,0 0-1,1 0 1,0 0-1,0 0 1,1 1-1,0-1 1,0 1-1,1 0 1,0 1 0,0-1-1,0 1 1,1 0-1,0 1 1,0 0-1,4-2-15,6-4 1,0 0 1,0 2-1,1 0 0,1 1 0,-1 1 0,1 0 0,3 1-1,-9 3-866,-1 1-1,0 1 1,0-1-1,5 2 867,-10 0-321,-1 1-1,0-1 1,0 2 0,0-1-1,3 1 322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6:17.41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57 11 5977,'0'-9'2902,"-2"8"922,-6 21-292,-4 27-2958,2 1-1,2 1 1,2 0-1,2-1 1,3 44-574,-3 109 800,3-196-789,1 0 15,0 1 1,0 0 0,0-1 0,1 1 0,1 5-27,-2-10 22,0 0 0,0 0 0,1 0 0,-1 0 0,1 0 0,-1 0 1,1 1-1,0-1 0,-1 0 0,1-1 0,0 1 0,0 0 0,-1 0 0,1 0 0,0 0 0,0 0 0,0-1 0,0 1 1,0-1-1,0 1 0,0 0 0,0-1 0,1 0 0,-1 1 0,0-1 0,0 0 0,0 1 0,0-1 0,1 0-22,15-1 196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6:17.95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85 45 4873,'23'23'1096,"-16"-16"803,-11-11 5715,4 3-7511,-1 1 0,0-1 0,0 1 0,0-1 0,0 1 0,1 0 0,-1-1 0,0 1 0,0 0 0,0-1 0,0 1 0,0 0 0,0 0 0,0 0 0,0 0 0,0 0 0,0 0 0,0 0 0,0 0 0,0 1 0,0-1 1,0 0-1,0 0-103,-3 2 9,0-1 1,1 1-1,-1-1 1,0 1 0,1 0-1,-4 3-9,0 0 22,0 1 1,0 0-1,0 0 0,1 0 1,-3 4-23,8-8 3,-1-1 1,0 1 0,1 0 0,0 0 0,-1 0 0,1 0 0,0 1 0,0-1-1,0 0 1,1 0 0,-1 1 0,0-1 0,1 0 0,-1 1 0,1-1 0,0 0-1,0 1 1,0-1 0,0 1 0,0-1 0,1 0 0,-1 1 0,1-1 0,-1 0-1,1 1 1,0-1 0,1 2-4,-1-3 4,0 1-1,1 0 0,-1-1 0,0 0 1,1 1-1,-1-1 0,1 0 1,0 0-1,0 0 0,-1 0 1,1 0-1,0 0 0,0 0 1,0 0-1,0-1 0,0 1 1,0-1-1,0 0 0,0 1 1,0-1-1,0 0 0,0 0 1,0 0-1,0 0 0,0-1 1,1 1-4,5-2 12,1 0 1,-1 0 0,1 0 0,-1-1 0,4-2-13,-7 2 7,0 0 0,0 0 1,-1 0-1,1-1 0,-1 1 0,0-1 0,0 0 1,0-1-1,0 1 0,-1-1 0,1 1 0,-1-1 1,-1 0-1,1 0 0,-1 0 0,1-1 0,-1-2-7,0 4 14,-1 1 0,0-1 0,0 0-1,0 0 1,-1 0 0,1 0 0,-1 0 0,0 0-1,0 0 1,0 0 0,-1 0 0,0 0-1,1 0 1,-1 0 0,0 1 0,-1-1-1,1 0 1,-1 1 0,0-1 0,0 1 0,0-1-1,0 1 1,0 0 0,-1 0 0,-2-3-14,3 5 134,1 0 1,-1 0-1,1 0 1,-1 0-1,0 0 1,1 0-1,-1 1 1,0-1-1,0 1 1,1-1 0,-1 1-1,0 0 1,0 0-1,0-1 1,0 1-1,1 0 1,-1 1-1,0-1 1,0 0-1,0 1 1,0-1-1,1 1 1,-1-1 0,0 1-1,0 0-134,-29 13 1339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7:27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32 7962,'-3'-5'894,"-16"-19"3962,19 24-4780,0 0 0,0 0 0,-1-1 0,1 1 0,0 0 0,0 0-1,-1 0 1,1 0 0,0-1 0,-1 1 0,1 0 0,0 0 0,-1 0 0,1 0 0,0 0 0,-1 0 0,1 0 0,0 0 0,-1 0 0,1 0 0,0 0-1,-1 0 1,1 0 0,0 0 0,-1 0 0,1 0 0,-1 1-76,1-1 76,-1 1 1,0 0-1,1-1 1,-1 1-1,1 0 0,-1 0 1,1-1-1,-1 1 0,1 0 1,0 0-1,-1 0 1,1 0-1,0 0 0,0 0 1,0 0-77,-4 19 374,1 0 1,1 0 0,1 0-1,0 0 1,2 0 0,2 9-375,5 34 849,9 24-849,2 14 579,23 252 16,-40-332-821,-1 1 0,-1-1 0,-2 0-1,0 0 1,-1 0 0,-1 0 0,0 0-1,-7 14 227,2-8-549</inkml:trace>
  <inkml:trace contextRef="#ctx0" brushRef="#br0" timeOffset="332.105">27 726 6385,'-26'-123'3753,"43"111"128,16 3-2769,13 1-24,12 1-423,12 2-161,2 0-256,7-2-88,-2 0-80,-12-2-144,-1 3-408,-9-1 296,-9 5-40</inkml:trace>
  <inkml:trace contextRef="#ctx0" brushRef="#br0" timeOffset="665.016">755 521 9034,'41'-3'2452,"-31"1"-1152,-18 1 837,0 1-1903,0 0 0,0 0-1,0 1 1,-1 1 0,1-1-1,0 1 1,1 1 0,-1 0-1,0 0 1,1 0 0,-1 1-1,1 0 1,0 0 0,0 1 0,1 0-1,-1 0 1,1 1-234,-3 2 96,1 1 0,1-1 1,-1 2-1,2-1 0,-1 1 1,1 0-1,1 1 0,0-1 0,0 1 1,1 0-1,-2 9-96,3-8-15,1 0-1,0 0 1,0 0-1,1 0 1,1 0-1,0 0 1,0 0-1,1 0 1,1 0-1,0 0 1,3 6 15,-3-10 17,1 0 1,0 0 0,1 0-1,-1-1 1,2 1 0,-1-1 0,1 0-1,0 0 1,1 0 0,-1-1 0,1 0-1,0 0 1,1 0 0,0-1 0,0 0-1,4 2-17,-3-3 6,1 0 0,0 0 0,0-1 0,1 0 0,-1-1-1,0 0 1,1-1 0,-1 0 0,1 0 0,0-1 0,-1 0-1,1-1 1,0 0 0,-1 0 0,5-2-6,-7 2 6,0-1-1,0 0 1,0 0-1,0 0 1,-1-1-1,1 0 1,-1-1-1,0 1 1,0-1-1,0 0 1,0-1 0,0 1-1,-1-1 1,0 0-1,0-1 1,-1 1-1,1-1 1,-1 0-1,0 0 1,1-4-6,-1 0 20,0-1 1,-1 1-1,0-1 1,-1 0-1,0 0 1,0 0-1,-2 0 0,1 0 1,-1 0-1,-1 0 1,0 0-1,0 0 1,-1 0-1,-1 0 0,0 0 1,0 1-1,-1-1 1,-1 1-1,1 0 1,-2 0-1,1 1 0,-1 0 1,-1 0-1,0 0 1,0 0-21,4 5-36,0 1 0,-1-1 1,1 1-1,-1 0 0,1 0 0,-1 0 1,0 0-1,0 1 0,0 0 0,0 0 1,-1 0-1,1 0 0,0 1 1,-1-1-1,0 1 0,1 0 0,-1 0 1,0 1-1,1 0 0,-1 0 0,0 0 1,1 0-1,-1 0 0,-1 1 36,-25 9-292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6:14.51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1 185 3705,'43'-79'1970,"-38"65"-814,-5 13-1133,0 1 0,0 0-1,0 0 1,0 0 0,0 0 0,0 0-1,0 0 1,0 0 0,0 0 0,0 0-1,0 0 1,0 0 0,0-1 0,0 1-1,0 0 1,0 0 0,0 0 0,0 0-1,-1 0 1,1 0 0,0 0-1,0 0 1,0 0 0,0 0 0,0 0-1,0 0 1,0-1 0,0 1 0,0 0-1,0 0 1,0 0 0,0 0 0,0 0-1,0 0 1,-1 0 0,1 0 0,0 0-1,0 0 1,0 0 0,0 0-1,0 0 1,0 0 0,0 0 0,0 0-1,0 0 1,0 0 0,0 0 0,-1 0-1,1 0 1,0 0 0,0 0 0,0 0-1,0 0 1,0 0 0,0 0 0,0 0-1,0 0 1,0 0-23,-10 9 1845,9-3-1524,0 1 0,0-1-1,1 1 1,0 0-1,0 0 1,1-1 0,0 1-1,0 0 1,1 1-321,1 16 490,1 14 214,3-1 1,1-1 0,6 16-705,-3-12 518,-2 0 1,3 27-519,-9-43 99,-1 0-1,-1 0 0,-1 0 0,0 0 1,-2 0-1,-1 0 0,-3 8-98,-15 38 175,14-48-55,0 1 0,1-1 1,1 1-1,2 0 1,-2 21-121,5-32 64,0-10-2,-1 1 1,1-1-1,0 0 0,0 1 0,1-1 1,-1 1-1,0-1 0,1 1 0,0-1 1,0 1-63,-1-2 26,1-1 0,-1 1 0,1 0 0,0-1 0,0 1 0,-1-1 0,1 1 0,0-1 0,0 1 0,-1-1 0,1 0 0,0 1 0,0-1 0,0 0 0,0 0 1,0 0-1,0 1 0,0-1 0,-1 0 0,1 0 0,0 0 0,0 0 0,0-1 0,0 1 0,0 0 0,0 0 0,0 0 0,0-1 0,-1 1 0,1 0 1,0-1-27,125-35 657,33-7-335,-129 36-454,0 3 0,1 0-1,0 2 1,10 1 132,-6 1-208</inkml:trace>
  <inkml:trace contextRef="#ctx0" brushRef="#br0" timeOffset="778.055">1371 186 3689,'-4'-9'1120,"-1"1"0,0-1 1,0 1-1,0 0 0,-1 0 1,-1 0-1,1 1 0,-2-1-1120,5 6 153,-1-1 0,1 1 0,0 0 0,-1 0 0,0 0 0,1 1 0,-1-1 0,0 1 0,0 0 0,0 0 0,0 0 0,0 1 0,0-1 0,0 1 0,0 0 0,0 0 0,0 0-1,0 1 1,0-1 0,0 1 0,0 0-153,-12 4 151,1 0 0,1 0 0,-1 1 0,1 1 0,0 0 0,0 1 0,1 1 0,-10 8-151,4-1 55,0 0 1,1 1-1,1 1 0,1 1 1,-4 6-56,8-9 14,1 1-1,1 0 1,0 1 0,1 0 0,1 0 0,1 1 0,0 0 0,-1 10-14,6-16 7,-1 0 1,2 1 0,0-1-1,0 1 1,1-1 0,1 1-1,0-1 1,1 1 0,1-1-1,0 0 1,1 0 0,0 0-1,1 0-7,1 1 18,1 0 0,0-1 0,1 0 0,0 0 0,1-1 0,1 0 0,0 0 0,1-1 0,0-1 0,0 1 0,1-2 0,0 0 0,1 0 0,0-1 0,5 1-18,-8-4 14,0 0-1,1-1 1,-1 0 0,1-1-1,0 0 1,0-1-1,0 0 1,1-1-1,-1 0 1,0 0 0,1-2-1,-1 1 1,0-1-1,0-1 1,1 0-1,-1-1 1,0 0 0,-1 0-1,1-1 1,-1-1-1,1 0-13,8-6 17,0 0 0,-1-2 0,-1 0 0,0-1 0,-1 0-1,-1-2 1,0 1 0,-1-2 0,1-3-17,-4 6 11,-1-1-1,-1 0 0,-1 0 1,0-1-1,-1 0 1,0 0-1,-1-1 1,-1 0-1,-1 0 0,-1 0 1,1-10-11,-3 15 5,-1 1-1,0-1 1,-1 0 0,-1 0 0,0 1-1,0-1 1,-1 1 0,0 0-1,-1 0 1,-1 0 0,0 0 0,0 0-1,-1 1 1,0 0 0,0 1-1,-2-1 1,-5-6-5,3 6 21,0 0-1,-1 0 1,0 1 0,0 1-1,-1 0 1,0 0 0,0 1-1,-1 1 1,0 0 0,0 1-1,0 0 1,-1 1 0,1 1-1,-8-1-20,10 4 937,7 6-435</inkml:trace>
  <inkml:trace contextRef="#ctx0" brushRef="#br0" timeOffset="1333.279">2047 142 7354,'-2'-2'492,"0"1"1,0-1 0,0 0 0,1 1 0,-1-1 0,0 0 0,1 0 0,0 0-1,-1 0 1,0-2-493,2 3 87,0 1 0,-1-1 0,1 1 0,0-1-1,0 0 1,0 1 0,0-1 0,0 1 0,0-1 0,0 0-1,0 1 1,0-1 0,0 0 0,0 1 0,0-1 0,0 1-1,1-1 1,-1 0 0,0 1 0,0-1 0,1 1 0,-1-1-1,0 1 1,1-1 0,-1 1 0,1-1 0,-1 1 0,1 0-1,-1-1 1,0 1 0,1-1 0,-1 1 0,1 0 0,0-1-1,-1 1 1,1 0 0,-1 0 0,1 0 0,-1-1 0,1 1-1,0 0 1,-1 0 0,1 0 0,0 0 0,-1 0 0,1 0-1,-1 0 1,1 0-87,13-1 328,0 0-1,0 1 1,0 0-1,0 1 1,9 3-328,30 1 301,56-6 62,0-4 0,47-10-363,83-6 154,-235 21-160,17-2-56,-1 1-1,1 1 1,-1 2-1,1-1 1,-1 2-1,10 3 63,-14 1-814,-16-7 759,1 0 1,-1 0-1,1 1 1,-1-1-1,0 0 1,1 0-1,-1 0 1,1 1-1,-1-1 1,0 0-1,1 1 1,-1-1-1,0 0 1,1 1-1,-1-1 1,0 0-1,0 1 1,1-1-1,-1 0 1,0 1-1,0-1 1,0 1-1,0-1 1,0 1-1,1-1 1,-1 0-1,0 1 55,-10 6-783</inkml:trace>
  <inkml:trace contextRef="#ctx0" brushRef="#br0" timeOffset="1684.906">2561 91 7130,'-6'1'561,"0"0"1,0 0-1,1 1 1,-1 0-1,1 0 1,-1 0-1,1 0 1,0 1-1,0 0 1,0 0-1,0 0 1,-1 2-562,3-2 146,1 0 0,0-1 0,0 1 0,0 0 0,0 0 0,1 0 0,-1 0 0,1 0 0,0 1 0,0-1 0,0 0 0,0 1 0,1-1 0,-1 1 0,1-1 0,0 0 0,0 1 0,0-1 0,0 1 0,1-1 0,-1 1 0,1-1-146,7 32 743,1-1 1,7 19-744,8 24 545,-15-39-360,-1 0 0,-2 0 0,-2 0-1,-2 1 1,-2 23-185,0-51 34,-1 12 64,1 0 0,0 0 1,2 0-1,5 22-98,-7-44 93,6 16-171,-6-17 150,0 0-1,1 1 1,-1-1 0,0 1 0,1-1 0,-1 0 0,0 0-1,0 1 1,1-1 0,-1 0 0,1 1 0,-1-1 0,0 0-1,1 0 1,-1 0 0,1 0 0,-1 1 0,0-1 0,1 0-1,-1 0 1,1 0 0,-1 0 0,1 0 0,-1 0-1,1 0 1,-1 0 0,0 0 0,1 0 0,-1 0 0,1 0-1,-1 0 1,1-1 0,-1 1 0,0 0 0,1 0 0,-1 0-1,1-1 1,-1 1 0,0 0 0,1 0 0,-1-1 0,0 1-1,1 0-71,17-18 1207</inkml:trace>
  <inkml:trace contextRef="#ctx0" brushRef="#br0" timeOffset="2386.183">4015 47 3737,'2'-2'529,"-1"0"1,1 0-1,-1-1 0,0 1 1,0 0-1,0 0 1,0-1-1,-1 1 1,1-1-1,0 1-529,-1 1 126,-1 0 0,1 1-1,0-1 1,0 0 0,0 0 0,0 1-1,-1-1 1,1 0 0,0 1 0,-1-1 0,1 0-1,0 1 1,-1-1 0,1 0 0,-1 1-1,1-1 1,-1 1 0,1-1 0,-1 1-1,0-1 1,1 1 0,-1-1 0,0 1 0,1 0-1,-1-1 1,0 1 0,1 0 0,-1 0-1,0-1 1,0 1 0,1 0 0,-1 0 0,0 0-1,0 0 1,1 0 0,-1 0-126,-17-2 514,1 0 0,0 2 0,-1 0 0,1 1-1,0 0 1,-1 2 0,-6 1-514,-2 2 349,0 2 0,0 0 0,0 1 0,-9 7-349,9-4 199,1 2 0,-21 15-199,36-23 19,1 2-1,0-1 0,0 1 1,1 0-1,0 1 1,0 0-1,1 0 0,-2 4-18,7-10 3,0 0 0,1 0-1,-1 1 1,1-1-1,-1 0 1,1 0 0,0 1-1,0-1 1,1 1-1,-1-1 1,1 1 0,0-1-1,-1 1 1,2-1-1,-1 1 1,0-1 0,1 1-1,-1-1 1,1 1-1,0-1 1,0 0 0,1 1-1,-1-1 1,1 0-1,-1 0 1,1 0 0,0 0-1,0 0 1,0 0-1,1-1 1,-1 1 0,1-1-1,-1 1 1,1-1-1,0 0 1,0 0 0,0 0-1,0-1 1,1 1-3,27 13 25,1-2 0,0-2 0,1-1 0,24 5-25,48 13 24,-100-26-23,0 0 0,0 0 1,0 0-1,-1 1 0,1-1 0,0 1 1,-1 0-1,0 0 0,0 1 0,0 0 1,0-1-1,1 3-1,-3-3 0,0-1-1,0 1 1,-1 0 0,1 0 0,-1 0-1,0 0 1,0 1 0,0-1 0,0 0 0,-1 0-1,1 1 1,-1-1 0,0 0 0,0 1 0,0-1-1,0 0 1,0 1 0,-1-1 0,0 0-1,0 1 1,-1 4 1,-1 1 0,-1 0-1,0-1 1,0 1-1,0-1 1,-1 0 0,-1 0-1,1-1 1,-1 0-1,0 0 1,-1 0 0,-2 2-1,-18 14 27,0-2 1,-22 13-28,31-21 23,10-7 52,-1-1-1,0 0 1,0 0 0,0-1 0,0 0-1,0-1 1,-1 0 0,0 0 0,0-1-1,0 0 1,0-1 0,0 0 0,0-1-1,0 0 1,0 0 0,0-1-1,0 0 1,0-1 0,0 0 0,1-1-1,-7-2-74,13 4 6,-43-16 105,43 15-116,-1 1 1,0-1 0,1 0-1,0-1 1,-1 1-1,1-1 1,0 1-1,0-1 1,1 0-1,-3-2 6,5 4 4,-1 1 1,1-1-1,0 0 1,-1 1-1,1-1 1,0 1-1,-1-1 1,1 0-1,0 1 1,0-1-1,-1 0 1,1 1-1,0-1 1,0 0 0,0 0-1,0 1 1,0-1-1,0 0 1,0 1-1,1-1-5,8-8 42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6:58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21 3433,'-18'2'816,"-1"1"129,-2-3 3636,21 0-3000,2-4 2980,10 2-4349,1 1 0,-1 0 0,0 1 0,6 1-212,4-1 97,386-11 437,-339 7-500,-30 2 94,1 1 0,2 2-128,-37-1-74,-1 1-1,1-1 0,-1 1 1,1 0-1,-1 1 0,4 0 75,-7-1-308,1 0 0,0 0 0,-1 0 0,1 0-1,-1 0 1,1 0 0,-1 0 0,0 0 0,1 1-1,-1-1 1,1 2 308,3 13-1605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6:59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612 108 2729,'1'0'175,"0"0"0,0-1-1,0 1 1,0-1 0,-1 1 0,1-1 0,0 1 0,0-1 0,-1 0 0,1 1 0,0-1 0,-1 0 0,1 0 0,-1 0 0,1 1 0,-1-1 0,1 0 0,-1 0 0,0 0 0,0 0 0,1 0 0,-1 0 0,0 0 0,0 0 0,0 1 0,0-1 0,0 0 0,0 0 0,0 0 0,0 0 0,0 0 0,0 0 0,0 0 0,-1 0 0,1 0 0,0 0 0,-1 0-1,1 1 1,-1-1 0,1 0 0,-1 0 0,1 0 0,-1 1 0,0-1 0,1 0 0,-1 1 0,0-2-175,-6-4 527,0 0 0,0 0 0,0 0 0,-1 1 0,1 0-527,0 0 488,2 2-369,0-1 1,0 1-1,0 0 0,-1 0 0,1 0 1,-1 1-1,0 0 0,0 0 0,0 0 1,0 1-1,0 0 0,0 0 1,0 1-1,0-1 0,0 1 0,0 1 1,0-1-1,0 1 0,0 0 0,0 1 1,0-1-1,0 1 0,-1 1-119,-22 8 45,2 1 0,-1 2 0,1 1 0,1 1 0,1 1 0,0 1 0,1 1 0,-4 7-45,10-8 2,1 0 1,1 2-1,1 0 1,0 0 0,2 2-1,0-1 1,2 2-1,0 0 1,2 0 0,-2 8-3,1 1 4,1 1 1,2 0 0,2 0-1,1 0 1,1 1 0,2 0-1,2 12-4,0-27 7,0 0 0,2 0-1,0 0 1,2-1 0,0 0 0,0 0-1,2 0 1,0 0 0,1-1 0,1 0-1,1-1 1,0 0 0,11 13-7,-12-20 7,-1 0 0,1-1 0,1 0 0,0 0 0,0-1-1,0-1 1,1 1 0,0-2 0,0 1 0,0-2 0,1 1 0,0-2 0,0 1 0,0-2 0,10 2-7,-11-3 8,1 0 0,-1-1 0,0 0-1,0-1 1,1 0 0,-1 0 0,0-1 0,0-1 0,0 0-1,0-1 1,-1 0 0,1 0 0,-1-1 0,0-1-1,-1 1 1,1-2 0,3-2-8,4-6 9,0 0-1,-1-1 1,-1 0 0,0-2-1,-1 1 1,-1-3-9,-6 11-6,-2-1-1,1 0 1,-1 0-1,-1 0 1,1 0 0,-2-1-1,0 1 1,0-1 0,-1 0-1,0 0 1,-1 0 0,0 0-1,-1-3 7,0 10-3,0 0-1,-1 0 0,1 0 0,-1-1 0,0 1 1,0 0-1,-1 0 0,1 0 0,-1 0 0,0 1 1,0-1-1,0 0 0,-1 1 0,1-1 0,-1 1 1,0 0-1,0 0 0,0 0 0,0 0 1,0 1-1,-4-3 4,1 2-4,-1-1 0,0 1 0,0 1 1,1-1-1,-1 1 0,-1 0 0,1 1 0,0 0 0,0 0 1,0 1-1,-1-1 0,-3 2 4,-103 8-17,134-12 18,1-1 1,-1-1 0,1-1-1,-1-1 1,7-3-2,-11 2 1,1 2 0,0 0 0,1 1 0,-1 1 0,1 1 0,-1 0 0,1 2 0,1-1-1,-16 2 3,1 0 0,0 1 0,0-1 0,-1 1 0,1-1 0,0 1 0,0 0 0,-1 1 0,1-1 0,-1 1 0,1-1 0,-1 1 0,0 0 0,0 0 0,0 0 0,0 1 0,0-1 0,0 1 0,-1 0 0,1-1 0,-1 1 0,1 0 0,-1 1 0,0-1 0,-1 0 0,1 1 0,0-1 0,-1 1 0,1 2-3,2 10-136,-1-1 0,-1 0 0,-1 1 0,0-1 0,-1 1 0,-1 7 136,1-20-51,0 1-117,0 0 0,0 0 1,0-1-1,0 1 1,1 0-1,-1 0 0,1 0 1,0 0-1,1 0 1,-1-1-1,0 1 0,1 0 168,11 15-625</inkml:trace>
  <inkml:trace contextRef="#ctx0" brushRef="#br0" timeOffset="378.543">1183 534 9738,'-11'-10'3897,"7"10"-2385,-2-1-448,3 13-103,-1 8-265,4 13-344,3 6-80,0 5-112,2-1-40,1 3-56,-2-1-8,1-4-136,0-7-272,0-9-720,2-8 680</inkml:trace>
  <inkml:trace contextRef="#ctx0" brushRef="#br0" timeOffset="379.543">1116 182 6337,'-25'-36'3825,"12"12"200,-4 10-2081,16 5-1079,-2 4-249,10 7-416,16 6-256,7 12 56</inkml:trace>
  <inkml:trace contextRef="#ctx0" brushRef="#br0" timeOffset="1220.425">1437 609 7042,'-5'-13'2845,"3"9"-2008,1 0 1,0 0-1,-1 0 0,1 0 1,1 0-1,-2-4-837,2 8 64,0 0 0,0-1-1,0 1 1,1-1 0,-1 1 0,0 0 0,0-1-1,0 1 1,0 0 0,0-1 0,0 1 0,0-1-1,1 1 1,-1 0 0,0-1 0,0 1-1,1 0 1,-1-1 0,0 1 0,0 0 0,1 0-1,-1-1 1,0 1 0,1 0 0,-1 0 0,0 0-1,1-1-63,0 1 66,0 0-1,0 0 0,0 0 0,0 0 0,0 0 0,1 0 0,-1 0 0,0 0 0,0 0 1,0 0-1,0 1 0,0-1 0,0 1 0,1-1-65,7 3 86,-1 1-1,0 0 1,0 0-1,-1 0 0,1 1 1,-1 1-1,0-1 1,0 1-1,-1 0 1,0 0-1,5 7-85,-2-1 71,0 1 1,-2 0-1,1 0 0,-2 1 0,0 0 0,3 9-71,60 170 812,-67-187-797,0-1 0,0 0 0,0 0-1,1 0 1,0 0 0,0 0 0,0 0-1,1-1 1,-1 1 0,1-1 0,0 0-1,0 0 1,2 1-15,-5-5 3,-1 0-1,1 1 1,-1-1-1,0 0 1,1 0-1,-1 0 1,1 1-1,-1-1 1,1 0-1,-1 0 1,0 0-1,1 0 1,-1 0-1,1 0 1,-1 0-1,1 0 1,-1 0 0,1 0-1,-1 0 1,1 0-1,-1 0 1,1 0-1,-1 0 1,1 0-1,-1-1 1,0 1-1,1 0 1,-1 0-1,1-1 1,-1 1-1,0 0 1,1 0-1,-1-1 1,0 1-1,1 0 1,-1-1-1,0 1 1,1-1-1,-1 1 1,0 0-1,0-1 1,0 1-1,1-1 1,-1 1-1,0-1 1,0 1-1,0-1 1,0 1-3,8-29 62,-7 21-47,7-34 16,-2-1 1,-2 0 0,-1-33-32,-2 33 22,2 0 1,1-1-1,7-21-22,-10 62 0,-1 1-1,1-1 0,0 1 0,-1 0 0,1-1 1,0 1-1,0 0 0,1 0 0,-1 0 1,0 0-1,1 0 0,-1 0 0,1 0 1,0 0-1,-1 1 0,2-1 1,-2 1-1,0 1 1,0 0-1,0-1 1,0 1-1,0 0 1,0 0-1,0 0 0,1-1 1,-1 1-1,0 1 1,0-1-1,0 0 1,0 0-1,0 0 0,0 0 1,1 1-1,-1-1 1,0 1-1,0-1 1,0 1-1,0-1 0,0 1 1,0-1-1,0 1 1,0 0-1,-1 0 1,1-1-1,0 1 0,0 0 1,-1 0-1,1 0 1,0 0 0,24 30-9,-19-22 9,1-1 0,0 0-1,1-1 1,-1 1 0,1-1 0,1-1 0,2 3 0,6 2 1,-1-1 1,2 0-1,-1-1 0,1-1 0,1-1 0,-1 0 0,20 3-1,-28-7 1,1-2 0,0 1 0,0-1 0,0-1 0,-1 0 0,1 0 0,0-1 0,0-1 0,0 0 0,-1 0 0,1-1 0,-1 0 0,0-1 0,0 0 0,0-1 0,1-1-1,-3 2 4,0-1 0,0 0 0,0-1 0,-1 0 0,0 0 0,5-6-4,-9 8 2,0 0 0,-1 0 1,1 0-1,-1 0 0,1-1 0,-1 1 0,-1 0 1,1-1-1,-1 0 0,0 1 0,0-1 1,0 0-1,0 1 0,-1-1-2,1-9 5,-1 0-1,0 0 1,-1 0 0,-1 0 0,-3-11-5,4 19 0,-1-1 1,0 0 0,0 1 0,-1 0 0,0-1-1,0 1 1,-1 0 0,1 1 0,-1-1 0,0 0 0,-1 1-1,-3-3 0,7 6 0,-1 1-1,1-1 1,-1 1-1,0 0 1,1 0-1,-1-1 1,0 1-1,0 0 0,0 0 1,0 1-1,0-1 1,0 0-1,0 1 1,0-1-1,0 1 1,0 0-1,0-1 1,0 1-1,-1 0 1,1 0-1,0 1 0,0-1 1,0 0-1,0 1 1,0-1-1,0 1 1,0 0-1,0-1 1,0 1-1,0 0 1,0 0-1,0 0 1,1 1-1,-1-1 0,0 0 1,1 1-1,-2 1 1,-3 3-2,0 1 0,1 0 0,0 0-1,0 1 1,1-1 0,0 1 0,0 0 0,1 0-1,-1 1 3,-9 28 5,2 1 0,-6 29-5,14-49 9,0 1 0,1-1 0,1 0 0,1 1 0,1-1 0,2 18-9,-1-26 3,0-1 0,0 1-1,1-1 1,1 0 0,-1 0 0,1 0-1,1 0 1,-1-1 0,2 1-1,-1-1 1,1 0 0,0-1-1,1 0 1,-1 0 0,2 0 0,-1-1-1,1 0 1,6 4-3,-2-3 230,0-1 0,1 0 0,0-1 1,0 0-1,0-1 0,0 0 0,1-1 0,0-1 0,-1 0 1,1-1-1,0 0 0,0-1 0,0-1-230,25-3 1208,31-7-1208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7:01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299 124 5273,'9'-6'602,"-1"-1"0,0 0-1,0 0 1,-1-1 0,1 0-602,-8 7 72,0 1 1,0-1 0,1 0-1,-1 0 1,0 1-1,0-1 1,0 0 0,0 0-1,0 1 1,0-1-1,0 0 1,0 1 0,0-1-1,0 0 1,-1 0-1,1 1 1,0-1 0,0 0-1,-1 1 1,1-1-1,0 0 1,-1 1 0,1-1-1,-1 0 1,1 1 0,-1-1-1,1 1 1,-1-1-1,1 1 1,-1-1 0,0 1-1,1 0 1,-1-1-1,1 1 1,-2-1-73,-27-14 1582,23 13-1244,-11-6 329,0 1 1,-1 1 0,0 1 0,-1 0-1,1 1 1,-15 0-668,28 3 58,0 0 0,-1 1 1,1 0-1,0 0 0,-1 1 0,1 0 0,0-1 1,-1 2-1,1-1 0,0 1 0,0-1 0,0 1 1,0 1-1,0-1 0,1 1 0,-1 0 0,1 0 1,-1 0-1,1 0 0,0 1 0,1 0 0,-1 0 1,0 0-1,1 0 0,-1 3-58,-2 2 10,1 0 0,0 0 0,1 1 1,0 0-1,0 0 0,1 0 0,0 0 0,1 1 1,1-1-1,-1 0 0,1 1 0,1 0 0,0-1 0,1 1 1,0-1-1,0 1 0,1-1 0,1 1 0,-1-1 1,2 0-1,-1 0 0,1-1 0,1 1 0,0-1 0,0 0 1,1 0-1,0 0 0,1-1 0,0 0 0,0 0 1,1 0-1,-1-1 0,6 3-10,-9-8 5,-1 1 0,1-1 0,-1 0 0,1 0 0,0-1 0,0 1 0,0-1 0,0 1 0,0-1 0,0-1 0,0 1 0,1-1 0,-1 1-1,0-1 1,0 0 0,1-1 0,0 1-5,2-2 8,-1 1 1,1-1-1,-1 0 0,0-1 0,1 1 0,-1-1 0,-1 0 0,1-1 1,0 1-1,4-5-8,-3 2 8,0 0 1,-1 0 0,1-1-1,-1 1 1,0-2 0,-1 1-1,0 0 1,0-1 0,-1 0-1,0 0 1,0-1-1,0 1 1,-1-1 0,-1 0-1,0 0 1,1-4-9,-4-39 32,1 49-30,-1-1-1,1 1 0,-1 0 0,0 0 0,0 0 0,0-1 0,0 1 0,-1 0 0,1 0 1,-1 1-1,1-1 0,-1 0 0,0 0 0,-1 1-1,3 1 0,0 1 0,0 0 0,0 0 0,0 0 0,-1 0 0,1 0 0,0 0 0,0 0 0,0 0 0,0-1 0,-1 1 0,1 0 0,0 0 0,0 0 0,0 0 0,-1 0 0,1 0 0,0 0 0,0 0 0,0 0 0,-1 0 0,1 0 0,0 0 0,0 1 0,0-1 0,0 0 0,-1 0 0,1 0 0,0 0 0,0 0 0,0 0 0,0 0 0,-1 0 0,1 1 0,0-1 0,0 0 0,0 0 0,0 0 0,0 0 0,-1 0 0,1 1 0,0-1 0,0 0 0,0 0 0,0 0 0,0 0 0,0 1 0,0-1 0,0 0 0,0 0 0,0 0 0,0 1 0,0-1 0,0 0 0,0 0 0,0 0 0,0 1 0,0-1 0,0 0 0,0 0 0,0 0 0,0 1 0,0-1 0,0 0 0,0 0 0,1 0 0,-1 0 0,0 1 0,2 16 3,1-8 7,0-1 1,1 0 0,0 0-1,1-1 1,0 1 0,0-1-1,0 0 1,1 0 0,0-1-1,0 0 1,3 2-11,2 2 46,1-1 0,0-1 0,1 0 0,0 0 0,0-1 0,9 2-46,33 10 68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7:04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168 579 7042,'-94'-41'4643,"92"43"-2873,8 2 1408,-1-3-3108,1 0 1,-1 0-1,1 1 1,-1 0-1,0 0 1,0 0-1,0 1 1,0 0-1,0 0 1,1 1-71,-1 0 30,0-1 0,0 0 0,1 0 0,-1 0 1,1-1-1,-1 0 0,1 0 0,0 0 0,0-1 0,-1 0 1,1 0-1,2 0-30,17 1 128,1 0 0,-1-2 1,22-2-129,-40 2 14,0-1 0,-1 0 0,1-1 0,0 1 0,0-1-1,-1-1 1,1 1 0,-1-1 0,1 0 0,-1-1 0,0 1 0,-1-1 0,1-1 0,-1 1 0,1-1 0,1-2-14,-5 4 6,1-1 0,-1 0 0,0 1 0,0-1-1,0 0 1,-1 0 0,1 0 0,-1-1 0,0 1 0,0 0 0,0 0 0,-1-1 0,0 1 0,0 0 0,0-1-1,0 1 1,0 0 0,-1-1 0,0 1 0,0 0 0,0 0 0,-1 0 0,1 0 0,-1 0 0,0 0 0,-2-3-6,1 0 3,-1 1 1,0 0-1,-1 0 1,1 0-1,-1 0 1,0 1-1,0 0 1,-1 0-1,1 1 1,-1-1-1,0 1 1,-1 0 0,1 1-1,-1-1 1,-5-1-4,3 2 3,1 1 0,-1 0 0,0 1 0,1 0 0,-1 0 1,0 1-1,0 0 0,1 0 0,-1 1 0,0 0 0,1 1 0,-1 0 1,-7 2-4,5 1 15,0-1 0,0 2 1,0 0-1,1 0 0,0 0 1,0 2-1,0-1 0,1 1 1,-5 6-16,1 0 27,1 0 0,0 1 0,1 0 0,1 1 0,0 0 0,1 1 0,1 0 0,1 0-1,0 1 1,1 0 0,1 0 0,-2 18-27,6-29 10,0 0-1,1 0 1,-1 0-1,2 0 1,-1 0-1,1 0 1,0 0-1,0 0 1,1 0-1,0 0 1,0-1-1,1 1 0,-1-1 1,2 0-1,-1 1 1,1-1-1,-1-1 1,2 1-1,-1-1 1,1 1-1,4 4-9,1-2 22,0-1-1,1 0 0,-1 0 1,1-1-1,0 0 0,1 0 1,-1-2-1,1 1 0,0-2 1,1 1-1,8 0-21,8 0 40,0-1 1,0-1-1,1-1 1,-1-2-1,0-1 1,0-1-1,0-2 1,0-1-41,33-6-99</inkml:trace>
  <inkml:trace contextRef="#ctx0" brushRef="#br0" timeOffset="385.841">725 431 5537,'0'-1'360,"0"0"0,-1 0 1,1 0-1,0 0 0,0 0 0,0 0 0,0 0 0,1 0 0,-1 0 0,0 0 0,0 0 0,1 0 1,-1 0-1,0 0 0,1 0 0,-1 0 0,1 0 0,-1 0 0,1 0 0,0 0 0,-1 1 1,1-1-1,0 0 0,-1 0 0,1 1 0,0-1 0,0 0-360,1 1 159,0 0 0,0 0-1,0 0 1,0 0 0,0 1 0,0-1-1,0 0 1,0 1 0,0 0-1,0-1 1,0 1 0,0 0 0,-1 0-1,1 0 1,1 1-159,27 16 548,0 2-1,-2 1 1,0 1 0,22 24-548,-19-18 164,4 7 58,13 17-222,-26-27-138,2 0 1,0-2 0,26 19 137,-46-39 192,0 0 0,0 0 0,0-1 0,1 0 0,-1 0 0,1 0 0,0 0-192,13 1 767</inkml:trace>
  <inkml:trace contextRef="#ctx0" brushRef="#br0" timeOffset="730.665">1183 314 6625,'-30'-4'3753,"5"-3"-224,1 11-1433,1 18-919,2 8-137,-9 20-416,3 7-88,-10 7-200,-7 0-120,-2-6-128,0-7-24,16-7 80,5-7-104,18-10-792,6-4 3897,6-11-2625</inkml:trace>
  <inkml:trace contextRef="#ctx0" brushRef="#br0" timeOffset="1286.768">1763 398 4257,'-10'-8'1589,"0"2"0,0-1-1,-1 1 1,0 1 0,-5-2-1589,7 3 598,-1 1 1,0 0-1,0 1 0,0 0 1,0 0-1,-5 1-598,8 1 100,0 0 1,0 0-1,0 0 1,0 1-1,0 0 1,0 1-1,0 0 1,0 0-1,0 0 1,1 1 0,-1 0-1,1 0 1,0 0-1,0 1 1,0 0-1,0 0 1,1 1-1,0-1 1,0 1-1,-3 4-100,-3 5 33,1 1 1,0 0-1,1 0 1,1 1-1,0 0 0,2 0 1,-1 1-1,2 0 0,0 0 1,2 1-1,0-1 0,0 1 1,1 5-34,2-18 3,0-1 0,0 1 0,0 0 0,1-1 1,0 1-1,0 0 0,0-1 0,0 1 1,1-1-1,-1 0 0,1 1 0,0-1 0,0 0 1,1 0-1,0 0 0,-1 0 0,1-1 0,0 1 1,1-1-1,-1 0 0,1 0 0,-1 0 1,1 0-1,0 0 0,0-1 0,0 0 0,0 0 1,0 0-1,1 0 0,-1-1 0,1 1 0,-1-1 1,1 0-1,0-1 0,1 1-3,4 0 9,0-1 0,-1 1 0,1-2 0,0 1 0,0-1-1,0-1 1,-1 0 0,1 0 0,-1-1 0,0 0 0,1-1 0,-1 0 0,-1 0 0,1-1-1,-1 0 1,5-3-9,-8 3 6,1 0 0,0-1-1,-1 1 1,0-1 0,0 0-1,-1 0 1,1 0 0,-1-1 0,-1 0-1,1 0 1,-1 0 0,-1 0-1,1 0 1,-1 0 0,1-5-6,-2 3 5,0-1 0,0 0 0,-1 1 0,-1-1 0,1 0 0,-1 1 0,-1-1 1,0 1-1,0-1 0,-1 1 0,0 0 0,-1 0-5,0-2 5,2 4-4,0 1 0,0 0 0,-1 0 0,0 0 0,0 0 0,-1 0 0,1 1 0,-1-1 0,0 1 0,-1 0 0,-1-1-1,6 6 0,-1 0 0,1 0 0,-1-1 1,0 1-1,1 0 0,-1 0 0,1 0 0,-1 1 0,0-1 1,1 0-1,-1 0 0,1 0 0,-1 0 0,1 0 0,-1 1 1,0-1-1,1 0 0,-1 1 0,1-1 0,-1 0 0,1 1 0,0-1 1,-1 0-1,1 1 0,-1-1 0,1 1 0,0-1 0,-1 1 1,1-1-1,0 1 0,-1-1 0,1 1 0,0-1 0,0 1 1,0 0-1,-1-1 0,1 1 0,0-1 0,0 1 0,0 0 0,0-1 1,0 1-1,0 5 7,-1 1 1,1-1 0,1 0-1,-1 1 1,1-1 0,0 1 0,0-1-1,1 0 1,0 0 0,0 0-1,1 0 1,0 2-8,8 13 37,0 0 0,11 14-37,-9-17 46,1 0 0,0-1 0,2 0 0,0-2 0,1 0 0,17 12-46,4 0-980,2-2 0,32 15 980,-54-32-3482,-2-4 1473</inkml:trace>
  <inkml:trace contextRef="#ctx0" brushRef="#br0" timeOffset="1886.331">2131 416 7042,'0'0'112,"0"0"0,0-1 0,0 1 0,0 0 0,-1 0 0,1 0 0,0 0 0,0 0 0,0-1 0,0 1 0,-1 0 0,1 0 1,0 0-1,0 0 0,0 0 0,0 0 0,-1 0 0,1 0 0,0 0 0,0 0 0,0 0 0,-1 0 0,1 0 0,0 0 1,0 0-1,0 0 0,-1 0 0,1 0 0,0 0 0,0 0 0,0 0 0,-1 0 0,1 0 0,0 0 0,0 0 0,0 0 1,-1 0-1,1 0 0,0 1 0,0-1 0,0 0 0,0 0 0,0 0 0,-1 0 0,1 0 0,0 1 0,0-1 0,0 0 1,0 0-1,0 0 0,0 0 0,0 1 0,0-1 0,0 0-112,-7 19 1899,-1 25-1049,6-23-628,0 1 0,2-1 0,0 1-1,2-1 1,0 1 0,1-1 0,1 0-1,1 0 1,1 0 0,1-1 0,2 3-222,-4-11 42,-5-10-30,1 1 0,0 0 0,0-1 0,0 0-1,0 1 1,0-1 0,0 0 0,1 1 0,-1-1 0,1 0 0,-1 0 0,2 1-12,-3-3 3,1 0-1,-1 0 1,0 0-1,0 0 1,0 0-1,1 0 1,-1 0 0,0 0-1,0 0 1,0 0-1,1 0 1,-1 0-1,0 0 1,0 0 0,1 0-1,-1 0 1,0 0-1,0 0 1,0 0 0,0 0-1,1 0 1,-1-1-1,0 1 1,0 0-1,0 0 1,1 0 0,-1 0-1,0 0 1,0-1-1,0 1 1,0 0-1,0 0 1,0 0 0,1 0-1,-1-1 1,0 1-1,0 0 1,0 0-1,0 0 1,0-1-3,3-13 60,-2-15 0,-7-5-19,-8-24-41,6 29 29,2-1 1,-2-19-30,7 40 3,1 0 0,0-1-1,0 1 1,1 0 0,0 0 0,1 0 0,-1-1 0,2 1 0,0 1 0,2-6-3,-5 12 0,1 0-1,0 0 1,0 0 0,0 1 0,0-1-1,0 0 1,0 1 0,0-1-1,0 1 1,1-1 0,-1 1 0,1 0-1,-1 0 1,1-1 0,0 1-1,-1 0 1,1 0 0,0 1-1,-1-1 1,1 0 0,0 0 0,0 1-1,0-1 1,1 1-1,0 0 0,1 0 0,-1 0 0,0 1-1,0-1 1,0 1 0,0 0 0,0-1 0,0 1 0,0 1-1,0-1 1,0 0 0,1 1 1,8 6-5,1 0 0,-1 1-1,-1 0 1,0 0 0,5 7 5,12 12-1,-1 1 0,-2 1 0,2 6 1,-15-20 5,-2 1 0,0 0 0,-1 1 0,0 0 0,-2 0 0,0 1 0,0 3-5,-1-6 6,-6-16-6,0 0 1,0 0-1,0 0 0,0 0 0,1 0 1,-1 0-1,0 0 0,0 0 1,0 0-1,0 0 0,0 0 1,0 0-1,1 0 0,-1 0 0,0 0 1,0 0-1,0-1 0,0 1 1,0 0-1,0 0 0,0 0 0,1 0 1,-1 0-1,0 0 0,0 0 1,0 0-1,0 0 0,0 0 1,0 0-1,0-1 0,0 1 0,0 0 1,0 0-1,0 0 0,1 0 1,-1 0-1,0 0 0,0 0 1,0-1-1,0 1 0,0 0 0,0 0 1,0 0-1,0 0 0,0 0 1,0 0-1,0-1 0,0 1 0,0 0 1,0 0-1,0 0 0,-1 0 0,4-32 31,-2 22-28,1-10 0,0 0 0,2 0 0,0 0-1,1 1 1,1 0 0,1 0 0,1 0 0,9-16-3,-14 29-1,1 0-1,0 1 0,0 0 1,0-1-1,1 2 0,0-1 1,0 0-1,0 1 0,0 0 1,1 0-1,-1 1 0,6-3 2,-6 4-2,1 0 0,-1 1 0,0-1-1,1 1 1,0 1 0,-1-1 0,1 1 0,-1 0-1,1 0 1,0 0 0,-1 1 0,1 0-1,-1 0 1,1 0 0,-1 1 0,6 1 2,-5 0-2,1 0 1,-1 0-1,0 0 1,0 1-1,0 0 1,0 0-1,-1 1 1,0-1-1,0 1 1,0 0-1,0 1 1,-1-1-1,0 1 1,0 0-1,0 0 1,-1 0-1,0 0 1,0 1-1,0-1 1,0 4 1,4 17 0,-1-1 1,-1 1-1,-1 0 0,-1 21 0,0-18 1,4 9-104,10-3 51</inkml:trace>
  <inkml:trace contextRef="#ctx0" brushRef="#br0" timeOffset="2354.253">3135 578 8826,'-2'-3'461,"-1"1"0,0 0 0,0 0 0,0 1 0,0-1 0,0 1 0,0-1 0,0 1 1,-1 0-1,1 0 0,0 0 0,-1 1 0,1-1 0,-4 1-461,5 0 104,1 0 1,-1 0 0,0 0-1,1 1 1,-1-1 0,1 1-1,-1-1 1,1 1-1,-1 0 1,1-1 0,-1 1-1,1 0 1,-1 0 0,1 0-1,0 0 1,0 0-1,-1 0 1,1 1 0,0-1-1,0 0 1,0 1-1,0-1 1,1 0 0,-1 1-1,0-1 1,0 1 0,1-1-1,-1 1 1,1 0-1,0-1 1,-1 1 0,1 0-1,0 0-104,-1 9 172,0-1 0,1 0 0,0 0 0,1 0 0,0 0 0,0 0 0,1 0 0,1 2-172,9 28 652,7 16-652,-2-6 221,2 10 154,9 61-375,-23-93 16,-1 0-1,-2 0 1,-1 1 0,-1-1-1,-2 17-15,2-41 189,-1 0-1,1 0 1,-1 0-1,0 0 1,0 0-1,0 0 1,-1 0-1,1 0 1,-1 0 0,0 0-1,0 0-188,-5 5 848</inkml:trace>
  <inkml:trace contextRef="#ctx0" brushRef="#br0" timeOffset="2712.127">3102 631 8874,'4'-16'693,"0"0"-1,1 1 1,1-1-1,0 1 1,1 0 0,1 1-1,0 0 1,1 0 0,0 1-1,1 0 1,9-8-693,-10 12 89,0-1 0,0 2 0,1 0 0,0 0 0,0 0 0,1 1 0,0 1 0,0 0 0,1 1 1,0 0-1,0 0 0,0 1 0,0 1 0,12-2-89,-20 5 10,1-1 1,-1 1-1,0 0 0,1 0 1,-1 1-1,1-1 1,-1 1-1,0 0 0,1 0 1,-1 0-1,0 1 1,0 0-1,0-1 0,0 2 1,0-1-1,0 0 1,-1 1-11,2 1 4,0 0 1,-1 0-1,0 1 0,0 0 1,0-1-1,-1 2 1,1-1-1,-1 0 1,-1 1-1,1-1 1,0 3-5,2 6 2,-1-1 1,-1 1-1,0 1 1,-1-1 0,0 0-1,-1 0 1,-1 1 0,0-1-1,-2 11-2,-1-3 15,-1-1 0,-1 0 0,-1 0 0,-5 12-15,7-23 11,0 0 0,-1 0 0,0 0 0,-1-1 0,0 0 0,-1 0 0,0 0 0,0-1 0,-7 6-11,8-9 13,-1 0 0,0-1-1,0 0 1,-1-1 0,1 1 0,-1-1 0,0-1 0,0 1 0,0-2-1,0 1 1,0-1 0,0 0 0,-1 0 0,1-1 0,-7-1-13,7 1-6,0-1 1,1 1-1,-1-2 1,1 1 0,-1-1-1,1 0 1,-1-1 0,1 1-1,0-2 1,0 1-1,0-1 1,1 0 0,-1 0-1,1-1 1,0 1 0,-5-6 5,10 9 97,0 0 1,0-1 0,1 1 0,-1 0 0,0 0 0,0 0 0,0-1-1,1 1 1,-1-1 0,1 1 0,-1 0 0,1-1 0,0 1 0,-1-1-1,1 1 1,0-1 0,0 1 0,0-1 0,0 1 0,0-1 0,0 1-1,1 0 1,-1-1 0,0 1-98,12-5 1122</inkml:trace>
  <inkml:trace contextRef="#ctx0" brushRef="#br0" timeOffset="3132.256">3762 66 8162,'-9'-25'2856,"7"18"-1630,-1 0 1,0 0-1,0 0 0,-3-5-1226,7 52 3136,14 30-1785,24 66-1351,-5-24 240,56 261 345,-87-358-670,0-5-12,0 0-1,-1-1 1,-1 1 0,0 0-1,0 0 1,-1 0-1,0 0 1,-1 0 0,0 2 97,-2-6-3378,3-5 1429</inkml:trace>
  <inkml:trace contextRef="#ctx0" brushRef="#br0" timeOffset="3539.753">4123 586 8250,'36'-28'3160,"-34"27"-2950,0 0 0,0 1 0,0-1-1,0 0 1,0 1 0,0-1 0,1 1-1,-1-1 1,0 1 0,0 0-1,0 0 1,1 0 0,-1 0 0,0 1-1,0-1 1,0 0 0,1 1-210,7 0 442,13-1-213,1-1 1,-1-1-1,0-1 0,0-2 1,0 0-1,-1-1 1,1-1-1,-1-2 0,-1 0 1,13-8-230,-32 17 6,0-1 0,0 0 0,0-1 0,0 1 0,0 0 0,0-1 0,-1 1 0,1 0 0,-1-1 0,1 0 0,-1 1 0,1-1 0,-1 0 1,0 0-1,0 0 0,0 0 0,0 0 0,0 0 0,-1 0 0,1 0 0,0 0 0,-1-1 0,0 1 0,1 0 0,-1 0 0,0 0 0,0-1 0,0 1 0,-1 0 0,1 0 0,0 0 1,-1-1-1,0 1 0,1 0 0,-1 0 0,0 0 0,0 0 0,0 0 0,0 0 0,0 0 0,-1 1 0,0-2-6,-2-2 11,0 0 1,0 0-1,0 0 1,-1 1-1,0 0 0,1 0 1,-2 0-1,1 0 0,0 1 1,-1 0-1,0 0 0,1 0 1,-1 1-1,-2 0-11,-1 0 42,0 1-1,0 1 1,0-1 0,0 2-1,0-1 1,0 1 0,0 1-1,0-1 1,1 2-1,-1-1 1,0 1 0,1 0-1,0 1 1,0 0-1,0 0 1,0 1 0,0 0-1,0 1-41,-6 5 105,0 0-1,0 1 0,1 0 0,1 1 0,0 1 1,0 0-1,2 0 0,-8 13-104,13-18 62,0 0-1,1 0 1,0 1-1,0-1 1,1 1-1,0 0 0,1 0 1,0 0-1,1 1-61,0-6 32,1 0 0,0 1 0,0-1 0,1 0 0,0 0 0,0 0 0,0 0 0,0 0 0,1 0 0,-1 0 0,1 0 0,1-1 0,-1 1 0,1-1 0,-1 1 0,1-1 0,1 0 0,-1 0-1,2 1-31,5 4 35,0 0-1,1-1 1,0-1-1,1 0 1,0 0-1,0-1 1,0 0-1,1-1 1,-1-1-1,4 1-34,22 5 99,0-2 0,37 3-99,-21-6-150,23-2 150,-23-3-72</inkml:trace>
  <inkml:trace contextRef="#ctx0" brushRef="#br0" timeOffset="4036.899">5292 357 7666,'-4'-3'1133,"-28"-19"5741,28 20-6555,1 1 0,-1 0-1,0 0 1,0 0 0,0 0 0,0 1 0,0-1 0,0 1 0,-2 0-319,-12 1 213,1 1 1,-1 0 0,0 1 0,1 1 0,0 1 0,0 0 0,0 1-1,0 1 1,1 0 0,0 2 0,1 0 0,0 0 0,0 2 0,-5 4-214,14-9 14,0 1 1,0-1-1,0 1 1,1 0-1,0 1 1,0-1-1,0 4-14,4-10 2,-1 1 0,1 0 1,0 0-1,0 1 0,0-1 0,1 0 0,-1 0 0,1 0 0,-1 0 0,1 1 1,0-1-1,-1 0 0,1 1 0,0-1 0,1 0 0,-1 0 0,0 1 0,1-1 1,-1 0-1,1 0 0,-1 0 0,1 1 0,0-1 0,0 0 0,0 0 0,1 0 1,-1 0-1,0-1 0,1 1 0,0 1-2,5 2 6,-1-1 0,1 0 0,0 0-1,0 0 1,0-1 0,0 0 0,7 1-6,57 14 21,-45-13-12,7 2-1,-7-2 3,0 1 1,12 5-12,-32-8 2,0-1 0,1 0 0,-1 1 0,-1 0 0,1 1 0,0-1 0,-1 1 0,0 0 0,0 1 0,0-1 1,0 1-1,0 2-2,-2-4 1,-1 0 0,0 0 0,-1 1 0,1-1 0,-1 1 0,1-1 0,-1 1 0,0-1 0,0 1 0,-1 0 0,1 0 0,-1-1 0,0 1 1,0 0-1,0 0 0,0 0 0,-1-1 0,1 1 0,-1 0 0,0-1 0,0 1 0,0 0 0,-1-1 0,1 1 0,-1-1 0,0 0 0,0 0 0,-1 1-1,-4 7 6,-2 0-1,1-1 0,-2 0 0,1 0 0,-1-1 0,-1 0 0,-3 2-5,-8 5 33,-1-1 0,0-1 1,-2-1-1,1-1 0,-7 1-33,15-6 26,-1-2 0,0 0 0,0-1 0,0-1 0,0 0 0,0-1-1,-1-1 1,-13-1-26,24-1 1,0 0-1,-1 0 0,1 0 0,0-1 0,0 0 0,0-1 0,0 0 0,-4-2 0,8 4 13,1 0 0,-1-1 0,1 1 0,0-1 0,-1 0 0,1 1 0,0-1-1,0 0 1,0 0 0,1 0 0,-1-1 0,0 1 0,1 0 0,-1-1 0,1 1 0,0-1-1,0 1 1,0-1 0,0 0 0,0 1 0,1-1 0,-1 0 0,1-2-13,-1 4 113,1 0 0,0 0 0,1-1 0,-1 1 0,0 0-1,0-1 1,0 1 0,1 0 0,-1 0 0,1 0 0,-1-1 0,1 1 0,-1 0 0,1 0 0,0 0 0,0-1-113,22-12 945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7:02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1113 3569,'96'131'2427,"-89"-120"-1518,0 0 0,-1 0 1,0 0-1,4 10-909,-9-18 392,0 1 0,1-1 0,-1 0 0,1 0-1,0 0 1,0 0 0,1 0 0,-1 0 0,0-1 0,2 2-392,-4-3 66,1-1 0,-1 0 0,0 1 0,1-1 0,-1 1 0,1-1 0,-1 0 0,1 1 0,-1-1 0,0 0 0,1 1 0,-1-1 0,1 0 0,0 0 0,-1 1 0,1-1 0,-1 0 0,1 0 0,-1 0 0,1 0 0,-1 0 0,1 0 0,0 0 0,-1 0 0,1 0 0,-1 0 0,1 0 0,-1 0 0,1 0 0,0 0 0,-1-1 0,1 1 0,-1 0 0,1 0 0,-1-1 0,1 1 0,-1 0 0,1-1 0,-1 1 0,0 0 0,1-1 0,-1 1 0,1-1 0,-1 1 0,0-1 0,1 1 0,-1-1 0,0 1-66,13-31 1274,-12 27-1149,8-29 163,-2 0 0,-2-1 0,0 1 0,-3-1 0,0 0 0,-3 0 0,0 0 0,-6-25-288,-12-54 172,-32-106-172,5 28 83,38 156-79,2 0-1,2 0 1,1 0 0,1 0 0,3-21-4,-1 45-1,2 0 1,-1 0-1,2 0 0,-1 0 1,1 0-1,1 1 0,0-1 1,0 1-1,1 0 0,1 0 1,0 0-1,0 1 0,0 0 1,1 0-1,1 1 0,0 0 1,0 0-1,0 0 0,8-4 1,-12 9-28,1 0 0,0 0-1,0 0 1,0 0-1,0 1 1,1 0-1,-1 0 1,1 1 0,-1-1-1,1 1 1,-1 0-1,1 1 1,0-1-1,-1 1 1,1 0-1,0 1 1,-1 0 0,1-1-1,0 2 1,-1-1-1,1 0 1,-1 1-1,0 0 1,1 1 0,3 2 28,4 3-344,-1 1-1,0 1 1,0 0 0,-1 1 0,-1 0 0,0 0 0,0 1 0,6 12 344,31 56-914</inkml:trace>
  <inkml:trace contextRef="#ctx0" brushRef="#br0" timeOffset="370.945">16 795 10226,'-16'-1'4169,"18"3"-2569,5 1-175,16 0-305,8-3-248,14-4-400,4 0-136,8-5-192,3 2 120,8 3-304,-2 3 3121,-12 5-2289</inkml:trace>
  <inkml:trace contextRef="#ctx0" brushRef="#br0" timeOffset="902.2">836 766 6761,'-84'-3'2754,"82"3"-2574,1 0-1,-1 0 0,1 0 1,-1 0-1,1 1 1,-1-1-1,1 0 0,-1 1 1,1-1-1,0 1 0,-1-1 1,1 1-1,-1 0 0,1-1 1,0 1-1,-1 1-179,2-2 83,-1 1-1,1-1 1,-1 1 0,1 0 0,0-1-1,-1 1 1,1 0 0,0 0-1,-1-1 1,1 1 0,0 0 0,0 0-1,0-1 1,-1 1 0,1 0-1,0 0 1,0-1 0,0 1-1,1 0 1,-1 1-83,0 0 148,1 1-1,0-1 0,0 1 1,0 0-1,0-1 1,0 0-1,1 1 0,-1-1 1,1 0-1,0 0 1,0 1-148,3 1 117,0 0 0,0-1 0,0 1 0,0-1 0,1 0 0,0-1 0,-1 1 0,1-1 0,0-1 0,0 1 0,0-1 0,0 0 1,0 0-1,1 0 0,-1-1 0,0 0 0,0 0 0,0-1 0,5-1-117,2 0 65,1 0 1,-1-2-1,0 1 0,0-2 1,-1 1-1,1-2 1,-1 0-1,9-6-65,-18 10 7,0 0 0,1 0 0,-1-1 0,0 1 0,-1-1 0,1 0 0,0 0 0,-1 0 0,1 0 0,-1 0 0,0 0 0,0-1 0,-1 1 0,1-1 0,0-2-7,-1 3 5,-1 1-1,1-1 0,-1 0 0,0 0 1,0 0-1,0 0 0,0 0 0,0 0 1,-1 0-1,0 0 0,1 0 0,-1 1 1,0-1-1,0 0 0,-1 0 0,1 1 1,0-1-1,-1 1 0,0-1 0,1 1 1,-3-2-5,-2-3 3,0 1 1,0 0 0,-1 0 0,1 0 0,-1 1 0,-1 0 0,1 0-1,-1 1 1,0 0 0,0 0 0,0 1 0,-3-1-4,6 3 0,0-1 1,0 1-1,0 0 1,-1 0-1,1 1 1,0 0 0,0 0-1,-1 0 1,1 0-1,0 1 1,0 0-1,0 0 1,-1 0-1,1 1 1,0 0-1,1 0 1,-1 0-1,0 0 1,1 1-1,-1 0 1,-1 1-1,-4 5 3,0 0 1,0 0-1,1 1 0,1 0 1,0 1-1,0 0 0,1 0 1,0 1-1,1 0 0,0 0 1,1 0-1,0 1 0,-1 10-3,3-14 5,1 0-1,0 0 0,1 1 0,0-1 0,1 1 0,0-1 1,0 1-1,1-1 0,0 1 0,1-1 0,0 0 0,0 0 1,1 1-1,1-2 0,-1 1 0,1 0 0,1-1 0,-1 1 1,6 5-5,-4-6 17,2 1 0,-1-1 0,1 0 0,1-1 0,-1 0 1,1 0-1,0-1 0,1 0 0,0 0 0,0-1 0,0-1 1,0 0-1,1 0 0,-1-1 0,1 0 0,7 0-17,-4-1-40,1 0-1,-1-2 0,1 0 0,-1 0 0,1-1 1,0-1-1,-1-1 0,0 0 0,0-1 1,0 0-1,0-1 0,5-3 41,36-20-847,-8 0 314</inkml:trace>
  <inkml:trace contextRef="#ctx0" brushRef="#br0" timeOffset="1380.274">1326 695 7314,'-3'-13'4759,"4"15"-235,1 9-1808,0 8-3378,14 200 2151,-15-202-1426,-1 0 19,2-1 0,0 1 1,4 14-83,-6-31 2,0 1 1,0-1-1,0 1 1,0 0-1,0-1 1,0 1-1,1-1 1,-1 1-1,0-1 0,0 1 1,1-1-1,-1 1 1,0-1-1,1 1 1,-1-1-1,0 0 1,1 1-1,-1-1 1,1 1-1,-1-1 1,0 0-1,1 1 1,-1-1-1,1 0 1,-1 0-1,1 1 1,-1-1-1,1 0 1,0 0-1,-1 0 0,1 0 1,-1 0-1,1 0 1,-1 0-1,1 0 1,-1 0-1,1 0 1,0 0-1,-1 0 1,1 0-1,-1 0 1,1 0-1,-1-1 1,1 1-1,-1 0 1,1 0-1,-1-1 1,1 1-1,-1 0 1,1-1-1,-1 1 0,1 0 1,-1-1-1,0 1 1,1-1-3,24-25 61,-22 23-56,9-15 27,0 1-1,7-16-31,-11 19-16,-1 1-1,2 0 1,0 0 0,1 1 0,8-9 16,-17 20-3,0 0 0,1 0 1,-1-1-1,0 2 0,1-1 1,-1 0-1,1 0 1,0 0-1,-1 1 0,1-1 1,0 0-1,-1 1 0,1 0 1,0-1-1,-1 1 0,1 0 1,0 0-1,0 0 0,-1 0 1,1 0-1,0 1 0,0-1 1,-1 0-1,1 1 0,0-1 1,-1 1-1,1 0 0,0-1 1,-1 1-1,1 0 1,-1 0-1,1 0 0,-1 0 1,1 1 2,5 4-15,0 1 0,0 0 1,-1 0-1,0 1 1,4 5 14,-5-6-3,4 5 18,1-1-1,0 0 0,0 0 1,1-1-1,0-1 0,1 0 1,0 0-1,1-1 0,1 0-14,-9-5 12,1 0-1,0-1 0,-1 1 0,1-1 1,0-1-1,0 1 0,0-1 1,0 0-1,0 0 0,0-1 0,0 0 1,0 0-1,0 0 0,0-1 0,0 0 1,0 0-1,0 0 0,0-1 0,0 0 1,0 0-1,-1-1 0,1 1 0,1-2-11,-2 0 46,0 0-1,0 0 0,-1-1 0,1 1 0,-1-1 0,0 0 0,0 0 0,-1 0 0,1-1 0,-1 1 0,0-1 0,-1 0 0,1 0 0,-1 0 0,0 0 0,-1 0 0,0-1 0,0 1 0,0 0 0,-1-1 0,1-3-45,-1-14 29,-1 0 0,-1 0 0,-1 0 0,-1 1 0,-1-4-29,-3-3 13,5 18-36,0-1 0,0 0 0,1 0 0,1 0 0,-1-5 23,3 18 8,-1 0 1,0 0-1,0 0 1,0 0 0,0 0-1,0 0 1,0 0-1,0 0 1,0 0-1,0 0 1,0 0 0,0 0-1,0 0 1,1 0-1,-1 0 1,0 0 0,0 1-1,0-1 1,0 0-1,0 0 1,0 0-1,0 0 1,0 0 0,0 0-1,1 0 1,-1-1-1,0 1 1,0 0 0,0 0-1,0 0 1,0 0-1,0 0 1,0 0-1,0 0 1,0 0 0,0 0-1,0 0 1,1 0-1,-1 0 1,0 0 0,0 0-1,0 0 1,0 0-1,0 0 1,0 0-1,0-1 1,0 1 0,0 0-1,0 0 1,0 0-1,0 0 1,0 0 0,0 0-1,0 0 1,0 0-1,0 0 1,0-1-1,0 1 1,0 0 0,0 0-1,0 0 1,0 0-9,8 12 244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7:11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42 5361,'-75'44'2822,"73"-42"-2429,0-1 0,0 0 1,0 0-1,0-1 0,0 1 0,0 0 0,0-1 1,-1 1-1,1-1 0,0 0 0,0 1 0,-2-1-393,-9-7 2739,6 2-1217,16 6 1462,25 1-2923,61 4 175,1-3 1,0-5-1,-1-4 0,0-4 1,8-6-237,-43 7 27,79-16 14,-105 14-269,-11-4 108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7:23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380 130 5817,'-6'-40'2613,"3"24"-1257,1 0 1,-2 1 0,0-1-1,-2-2-1356,0 10 1186,1 11-385,4-1-710,0 0 0,0 0 1,0 1-1,0-1 0,0 1 0,1-1 0,0 1 0,-1-1 1,1 1-92,-2 46 286,2 0-1,2 1 1,2-1 0,3 0 0,1 0 0,3-1 0,7 16-286,52 256 848,-32-131-581,-22-118 21,-31-128-246,-3 1-1,-2 1 0,-2 0 1,-3 2-1,-2 0 0,-17-22-41,38 65-1,0 0 0,-1 1 0,0 0 0,0 0 0,-1 1 0,-8-7 1,13 13-1,0 0-1,0 0 1,0 0-1,0 0 1,0 1-1,0-1 1,-1 1-1,1 0 1,-1 0 0,1 0-1,-1 0 1,1 1-1,-1 0 1,1-1-1,-1 1 1,0 0-1,1 1 1,-1-1-1,1 1 1,-1-1-1,1 1 1,-1 0-1,0 1 2,-6 2-3,-1 1 1,1 1-1,1-1 0,-1 2 0,1-1 0,0 1 0,0 0 1,1 1-1,0 0 0,0 1 0,1 0 0,0 0 0,-1 3 3,-3 4-1,1 0-1,1 1 1,1 1-1,0-1 0,1 1 1,1 1-1,-1 8 2,4-15 0,1 0 0,0 1 0,1-1 0,0 1 0,1-1 0,0 1 0,1-1 0,1 1 0,1 3 0,-2-9 0,1 0 0,1 0 0,-1 0 1,1-1-1,0 1 0,0-1 0,1 0 0,0 0 0,0 0 0,1-1 0,-1 1 0,1-1 0,0 0 0,1-1 1,-1 1-1,7 3 0,1 0 5,1 0 0,1-2 0,-1 0 0,1 0 1,0-1-1,0-1 0,0 0 0,1-2 0,0 1 1,-1-2-1,1 0 0,9-1-5,9-2-470,-1-1-1,0-2 1,-1-1-1,1-1 1,14-7 470,16-4-848</inkml:trace>
  <inkml:trace contextRef="#ctx0" brushRef="#br0" timeOffset="366.259">781 563 7354,'-5'-4'3600,"0"6"-1431,-1 7-657,1 10-248,8 9-391,5 8-193,6 13-320,4 5-104,-4-1-152,-3-4-24,-5-7 56,-5-9-200,0 2 64</inkml:trace>
  <inkml:trace contextRef="#ctx0" brushRef="#br0" timeOffset="367.259">758 250 10682,'-14'-42'4321,"-7"8"-2904,13 16-617,-2 1-280,10 10-336,11 13 64,12 12 1104,5 14-968</inkml:trace>
  <inkml:trace contextRef="#ctx0" brushRef="#br0" timeOffset="1057.417">1466 520 5017,'0'0'193,"1"0"0,-1 0 0,1 0-1,-1-1 1,0 1 0,1 0 0,-1 0 0,1-1-1,-1 1 1,1 0 0,-1-1 0,0 1 0,1-1 0,-1 1-1,0 0 1,1-1 0,-1 1 0,0-1 0,0 1-1,1-1 1,-1 1 0,0-1 0,0 1 0,0-1 0,0 1-1,0-1 1,1 1 0,-1-1 0,0 1 0,0-1-1,0 1 1,0-1 0,-1 1 0,1-1-193,-1 0 174,1 1 1,-1-1 0,0 1-1,0-1 1,0 1-1,0-1 1,0 1 0,0-1-1,0 1 1,-1 0-1,1 0 1,0-1 0,0 1-1,0 0 1,0 0-175,-45 0 1383,24 3-1022,0 0 0,0 1 0,1 1 0,0 2 0,0 0 0,-13 6-361,26-9 26,-1 0 0,0 1-1,1 0 1,0 0 0,0 1 0,1 0-1,-1 0 1,1 1 0,1 0 0,-1 0-1,1 0 1,1 1 0,-1 0 0,1 0-1,0 1 1,0 2-26,4-9 2,0 0 0,0 0-1,0 0 1,0 1 0,1-1-1,-1 0 1,1 0 0,0 0-1,-1 1 1,1-1 0,0 0-1,0 0 1,0 0 0,1 1-1,-1-1 1,1 0 0,-1 0 0,1 0-1,0 0 1,-1 1 0,1-1-1,0 0 1,0-1 0,1 1-1,-1 0 1,0 0 0,1 0-1,-1-1 1,1 1 0,-1-1-1,1 1 1,0-1 0,0 1 0,0-1-1,-1 0 1,1 0 0,2 0-2,7 4 4,0-1 1,1 0 0,0-1-1,0 0 1,0-1 0,4 0-5,-10-1 0,37 5 6,-9-2-3,1 2-1,-1 1 1,-1 1-1,25 10-2,-53-16 0,0 0 0,-1 1 0,1-1 0,-1 1 0,0 0 0,0 0 0,0 0 0,0 1 0,0-1 0,-1 1 0,1 0 0,-1 0 0,0 0 0,0 1 0,-1-1 0,0-1 0,-1 1 0,1-1 0,-1 1 0,0 0 0,0-1 0,0 1 0,-1 0 1,1 0-1,-1 0 0,0-1 0,0 1 0,-1 0 0,1 0 0,-1 0 0,1 0 0,-1-1 0,-1 4 0,-2 3 3,-1-1 0,0 1 0,0-1 0,-1 0 0,0 0-1,-1 0 1,1-1 0,-2 0 0,1-1 0,-1 1 0,0-1-1,-1-1 1,-1 2-3,-2 0 8,0-1-1,0 0 1,-1 0-1,0-1 1,0-1-1,0 0 0,-1-1 1,1 0-1,-11 1-7,15-4 28,0-1 0,0 1 1,0-2-1,-4 1-28,10 0-7,1-1-1,0 1 1,-1 0 0,1-1 0,0 1 0,0-1 0,-1 0 0,1 0-1,0 0 1,0 0 0,0 0 0,0 0 0,0-1 0,0 1 0,0-1 0,0 1-1,1-1 1,-1 0 7,-1-5-41</inkml:trace>
  <inkml:trace contextRef="#ctx0" brushRef="#br0" timeOffset="1604.955">2038 622 4609,'64'-94'2954,"-63"93"-2822,0-1 1,0 1 0,-1 0-1,1-1 1,0 1-1,-1-1 1,1 1-1,0-1 1,-1 0-1,0 1 1,1-1-1,-1 1 1,0-1-1,0 0 1,0 1-1,0-1 1,0 0-1,0 1 1,-1-1-1,1-1-132,-1 2 117,0 0-1,0 0 0,1 0 0,-1 0 1,0 0-1,0 0 0,0 1 0,0-1 1,0 0-1,0 0 0,-1 1 0,1-1 1,0 0-1,-1 0-116,-4-1 404,-1-2-174,0 1 0,0 0 0,0 1 0,0 0-1,-1 0 1,1 0 0,-1 1 0,0 0 0,1 1 0,-1 0 0,1 0-1,-1 0 1,0 1 0,1 0 0,-1 1 0,1-1 0,-1 1-1,1 1 1,0 0 0,-5 2-230,0 1 108,1-1 0,-1 2-1,2-1 1,-1 1 0,1 1-1,0 0 1,1 1 0,0-1-1,0 2 1,1-1 0,0 1 0,-2 4-108,2 1 48,0 0 0,1 0 1,1 1-1,0 0 0,1 0 0,1 0 1,0 1-1,-1 14-48,4-19 19,0-1 0,1 0 0,0 0 0,0 1 0,1-1 0,1 0 0,0 0 0,0 0 0,1 0 0,1 0 0,-1 0 0,2-1 0,3 7-19,-2-9 15,0 0 0,0 0 0,1-1-1,0 0 1,1 0 0,0 0 0,0-1 0,0-1 0,1 1 0,-1-1-1,1-1 1,1 1 0,-1-1 0,0-1 0,5 1-15,13 3 47,0 0 0,0-2 0,0-2 1,0 0-1,3-2-47,37-2-26,-2-6 37</inkml:trace>
  <inkml:trace contextRef="#ctx0" brushRef="#br0" timeOffset="2055.042">2434 523 8290,'-2'-1'363,"0"-1"308,-1 1 1,0-1-1,0 1 0,1 0 1,-1-1-1,0 1 1,0 0-1,-2 0-671,5 1 76,-1 0 0,0 0-1,0 1 1,0-1 0,1 0 0,-1 0-1,0 0 1,0 1 0,1-1-1,-1 0 1,0 1 0,0-1 0,1 1-1,-1-1 1,1 0 0,-1 1 0,0 0-1,1-1 1,-1 1 0,1-1-1,-1 1 1,1 0 0,-1-1 0,1 1-1,0 0 1,-1-1 0,1 1-1,0 0 1,0 0 0,-1-1 0,1 1-1,0 0 1,0 0 0,0 0 0,0-1-1,0 2-75,-3 19 367,2 0 0,0 0 0,2 19-367,-1-3 117,0-12-61,0 0-8,0 0 0,2 0 1,0 0-1,3 4-48,-3-21 9,-1-1 0,2 1 1,-1-1-1,1 0 0,1 0 0,-1 0 1,1 0-1,0-1 0,0 1 1,1-1-1,0 0 0,0 0 0,1-1 1,-1 0-1,6 4-9,-4-4 8,0-1 0,1 1 0,0-1 0,0-1 0,0 0 0,1 0 0,-1 0 0,1-1 1,-1 0-1,1-1 0,0 0 0,-1 0 0,1-1 0,0 0 0,0-1 0,0 0 0,-1 0 0,1-1 0,0 0 0,-1 0 0,0-1 1,6-2-9,-6 1 5,0 1 0,0-1 0,0-1 1,-1 1-1,0-1 0,0 0 0,-1-1 1,1 0-1,-1 0 0,0 0 0,-1-1 1,1 0-1,-1 0 0,-1 0 1,1 0-1,-1-1 0,-1 0 0,1 0 1,-1 0-1,-1 0 0,1-1 0,-1 1 1,0-6-6,-1-10 14,-1 0 1,-1 0 0,-1 0-1,-3-15-14,1 6 14,1 1-1,1-2-13,17 175 77,-11-115-61,1-1 0,2 0 0,0 0 0,2 0-1,1-1-15,-3-8 231,2 0 0,0 0 0,0-1 0,2 0 0,0-1 0,0 0-1,11 9-230,29 23 597</inkml:trace>
  <inkml:trace contextRef="#ctx0" brushRef="#br0" timeOffset="2695.006">3523 615 4369,'58'-103'2615,"-49"80"160,-11 11-718,1 12-1928,0-1 1,1 1-1,-1 0 0,0-1 0,0 1 0,0 0 0,0-1 0,0 1 1,0 0-1,1 0 0,-1 0 0,0 0 0,0 0 0,0 0 1,0 0-1,0 0 0,0 0 0,-1 0-129,-2 0 322,-6 1 52,0-1 0,0 1-1,0 1 1,0 0 0,0 0 0,0 1-1,0 1-373,-70 28 859,52-19-626,8-4-151,0 0 1,1 2-1,0 0 1,-5 4-83,18-10 6,1-1 1,-1 0-1,1 1 0,0 0 1,0 0-1,1 1 0,-1-1 1,1 1-1,1 0 0,-1 0 1,1 1-1,0-1 0,0 1 1,1-1-1,-1 2-6,3-6 2,-1 0 0,0 0 0,1 0 0,0 1 1,0-1-1,0 0 0,0 1 0,0-1 0,0 0 0,0 0 0,1 1 0,-1-1 1,1 0-1,-1 0 0,1 0 0,0 0 0,0 1 0,0-1 0,0 0 0,1-1 1,-1 1-1,0 0 0,1 0 0,-1 0 0,1-1 0,0 1 0,0-1 0,-1 1 1,1-1-1,0 0 0,0 0 0,0 0 0,0 0 0,0 0 0,1 0 0,-1-1 1,0 1-1,0 0-2,12 2 11,1 0 1,-1-1-1,0-1 1,1 0-1,10-1-11,-7 0 3,4 0 2,6 0 0,0 2-1,0 0 0,14 5-4,-35-6 0,-1 0 0,1 1 0,-1 0 0,1 0 0,-1 1 0,0-1 0,0 1 0,0 1 0,-1-1 0,1 1 0,-1 0 0,0 0 0,0 1 0,0-1 0,-1 1 0,1 0 0,0 2 0,-3-4-1,0 1 1,0-1 0,-1 1-1,1 0 1,-1-1 0,0 1-1,0 0 1,0 0 0,0-1 0,0 1-1,-1 0 1,0 0 0,0 0-1,0 0 1,0 0 0,-1 2 0,-1 0 1,1-1 0,-1 1 0,0-1 0,0 1 0,-1-1 0,0 0 0,1 0 0,-2 0 0,1 0 0,-3 2-1,-2 3 4,-1-2-1,0 1 1,-1-1 0,0 0-1,0-1 1,0 0-1,-1-1 1,0 0-1,0 0 1,-4 0-4,0-1 15,0 0-1,-1-1 1,0-1-1,-3 0-14,11-1 6,0-2 0,0 1 0,0-1 0,0-1 0,0 1 0,0-1 0,1-1 0,-1 1 0,-4-3-6,11 4-39,-1 0 0,1 0-1,0-1 1,-1 1 0,1-1 0,0 1-1,-1-1 1,1 0 0,0 1 0,0-1-1,0 0 1,0 0 0,0 0 0,0 0 0,0 0-1,0 0 1,0 0 0,0 0 0,0 0-1,0 0 1,1 0 0,-1-1 0,0 1-1,1 0 1,0-1 0,-1 1 0,1 0 0,-1-1-1,1 1 1,0-1 0,0 0 39,4-10-424</inkml:trace>
  <inkml:trace contextRef="#ctx0" brushRef="#br0" timeOffset="3168.051">4189 510 8650,'-11'-3'948,"0"0"0,0 0 0,0 1 0,0 1 0,0 0 0,0 0 0,-2 1-948,-1 0 493,0 1-1,0 1 0,0 0 1,0 1-1,-11 4-492,15-4 66,0 0 1,1 1-1,-1 0 0,1 1 1,0 0-1,1 0 1,-1 1-1,1 0 0,0 0 1,1 1-1,-1 0 0,1 1 1,1-1-1,-1 1 0,1 1 1,1-1-1,-2 4-66,6-10 6,-1 1 0,1 0 0,0 0 1,0 0-1,1 0 0,-1 0 0,0 0 0,1 0 0,0 0 0,0 0 0,0 0 0,0 0 1,0 0-1,1 0 0,-1 0 0,1 0 0,0 2-6,1-1 6,0 1 0,0-1 0,1 0 0,-1 0 1,1 0-1,0-1 0,0 1 0,0-1 0,0 1 0,4 2-6,6 4 12,0-1 0,1 0 0,1-1 0,0 0 0,0-1 0,2 0-12,46 15 24,21 10-2,-74-28-20,0 1 0,0 1 0,-1-1 0,0 2 0,0-1 0,7 8-2,-13-11 0,0 0 0,-1 0 0,1 0 1,-1 0-1,0 1 0,0-1 0,0 1 0,1 3 0,-2-6 1,-1 1-1,1 0 0,-1 0 1,1 0-1,-1 0 0,0-1 1,1 1-1,-1 0 0,0 0 1,0 0-1,-1 0 0,1 0 1,0-1-1,-1 1 0,1 0 0,-1 0 1,1 0-1,-1-1 0,0 1 1,0 1-1,-3 2 6,-1 1 0,1-1-1,-1 0 1,0-1 0,0 1 0,0-1 0,-1 0 0,1 0 0,-1-1-1,-2 2-5,-26 15 14,-1-1 0,-1-2 0,-1-1 0,-16 3-14,48-18 10,1 0-1,-1 0 0,0 0 0,0-1 0,1 0 0,-1 0 0,0 0 0,0 0 0,0-1 0,1 0 0,-1 0 1,0 0-1,1 0 0,-2-1-9,5 1-31,-1 0 1,1 1 0,0-1 0,-1 0-1,1 0 1,0 0 0,-1 0-1,1 0 1,0 0 0,0 0-1,0-1 1,0 1 0,0 0 0,0-1-1,0 1 1,1 0 0,-1-1-1,0 1 1,1-1 0,-1 1 0,1-1-1,-1 0 1,1 1 0,0-1-1,0 1 1,0-1 0,0 0 0,0 1-1,0-1 1,0 1 0,0-1-1,1 0 1,-1 1 0,1-1 0,-1 1-1,1-1 1,0 0 30,8-15-408</inkml:trace>
  <inkml:trace contextRef="#ctx0" brushRef="#br0" timeOffset="3541.119">4537 569 6353,'-1'-11'3753,"-5"7"-80,2 15-2041,0 11-183,0 16-425,4 8-224,0 10-368,4-1-112,0-1-152,6-1-56,-3-13-40,-3-7 80,2-6-472,-5-9-440,6-5 496</inkml:trace>
  <inkml:trace contextRef="#ctx0" brushRef="#br0" timeOffset="3897.385">4581 208 6809,'-33'-45'4321,"21"12"280,-10 5-2592,6 11-1209,1 7-328,7 7-56,6 10-112,4 14 2465,4 10-1929</inkml:trace>
  <inkml:trace contextRef="#ctx0" brushRef="#br0" timeOffset="4265.471">5080 557 7770,'0'-2'303,"0"0"0,0 0 0,0 1 0,0-1 1,0 0-1,-1 0 0,1 1 0,-1-1 0,1 0 1,-1 1-1,1-1 0,-1 1 0,0-1 1,0 1-1,0-1 0,0 1 0,0-1 0,0 1 1,0 0-1,0 0 0,-1 0 0,0-1-303,0 1 200,0 0 1,-1 0-1,1 0 0,0 0 0,-1 0 1,1 1-1,-1-1 0,1 1 1,-1-1-1,1 1 0,-1 0 0,0 0 1,1 0-1,-1 1-200,-6 0 174,-1 1 1,1 0-1,0 1 0,0 0 1,0 0-1,1 1 0,-1 0 1,0 1-175,-1 1 41,0 1 0,1 1 0,0-1 0,1 1 1,-1 1-1,2 0 0,-1 0 0,1 0 0,1 1 1,0 0-1,0 0 0,1 1 0,0-1 0,0 1 1,2 0-1,-1 2-41,0 1 7,1 0 1,0 0 0,1 0-1,0 0 1,1 0 0,1 1-1,0-1 1,1 0 0,1 0-1,0 1 1,1-1 0,1 0-1,0 1-7,0-7 9,0 0-1,0 0 1,1 0-1,0-1 0,0 1 1,0-1-1,1 0 1,1-1-1,-1 1 0,1-1 1,0 0-1,0-1 1,1 0-1,0 0 0,-1-1 1,2 0-1,-1 0 0,0-1 1,1 0-1,4 1-8,-2-1 10,0 0-1,0-1 1,0 0-1,0-1 0,1 0 1,-1 0-1,0-2 1,0 1-1,0-1 1,1-1-1,-1 0 0,-1-1 1,1 0-1,0 0 1,-1-1-1,5-3-9,-10 4 5,1 0 0,-1 0 0,-1-1-1,1 1 1,-1-1 0,1 0 0,-1-1-1,0 1 1,0-1 0,-1 1 0,1-1-1,-1 0 1,0-1 0,-1 1 0,1-2-5,0-1 5,0-1 1,-1 1 0,0-1 0,-1 0-1,0 1 1,0-1 0,-1 0-1,0 0 1,-1-6-6,-3-9 9,0 0-1,-2 0 1,-1 1-1,0 0 1,-2 0-1,-1 1 1,-1-1-9,3 7 12,0 1 0,-1 0 1,-1 1-1,0 0 0,-1 0 1,-11-10-13,17 19-44,0 1 0,0-1 1,0 1-1,-1 0 0,0 0 1,0 0-1,0 1 0,-1 0 1,1 0-1,-1 1 0,1 0 1,-1 0-1,0 0 0,0 1 1,0 0-1,0 1 0,0-1 1,-3 1 43,7 0 54,1 1 0,-1-1 0,1 0 0,-1 1 0,1-1 0,0 1 1,-1 0-1,1 0 0,0 0 0,-1 0 0,1 0 0,0 1 0,0-1 0,0 1 1,0-1-1,0 1 0,0 0 0,1 0 0,-2 1-54,-9 22 749</inkml:trace>
  <inkml:trace contextRef="#ctx0" brushRef="#br0" timeOffset="4659.351">5358 618 7514,'60'-35'2862,"-59"35"-2810,-1 0 1,0 0-1,0 0 1,1 0-1,-1 0 1,0 0-1,1 0 1,-1 0-1,0 0 1,0 0-1,1 0 0,-1 1 1,0-1-1,0 0 1,0 0-1,1 0 1,-1 0-1,0 0 1,0 0-1,1 1 1,-1-1-1,0 0 1,0 0-1,0 0 1,0 1-1,1-1 1,-1 0-1,0 0 1,0 0-1,0 1 1,0-1-1,0 0 1,0 0-1,0 1 1,0-1-1,0 0 1,0 0-1,0 1 1,1-1-1,-1 0 1,-1 0-1,1 1 1,0-1-1,0 0 1,0 1-1,0-1 1,0 0-1,0 0 1,0 1-53,-1 21 675,1-10-250,3 19 136,2 1-1,2-1 0,0 0 1,7 12-561,-2 0 618,5 31-618,-13-55 128,-1 0 1,-1 0-1,-1 10-128,8-61 229,-3-1 1,0-1-1,0-21-229,-6-8 126,-7-62-126,0 26 25,7 97-25,0-1 0,-1 1 1,2 0-1,-1 0 0,0 0 0,0 0 0,1 0 1,-1 0-1,1 0 0,-1 0 0,1 0 1,0 0-1,0 1 0,0-1 0,0 0 0,0 0 1,0 1-1,0-1 0,1 0 0,-1 1 1,1-1-1,0 1 0,0-1 0,1 1 1,-1 0-1,1 0 0,-1 0 1,1 0-1,0 0 1,-1 0-1,1 1 0,0-1 1,-1 1-1,1 0 0,0 0 1,0 0-1,10 1 1,1 0 0,-1 1 0,1 1 1,-1 0-1,8 3-1,-20-5 0,11 2 18,0 2 0,-1 0 0,0 0 0,0 1 0,-1 0 0,1 1 0,-1 0 0,-1 1 0,1 0 0,-1 0 1,-1 1-1,0 0 0,0 0 0,0 1 0,-2 0 0,1 1 0,-1 0 0,2 5-18,3 10 73,-1 1 0,-1 0 0,-1 1 0,-2 0 0,0 0 0,-2 0 0,-1 11-73,1-2 321,4-6-118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7:17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82 332 3473,'-48'-88'2087,"31"68"-199,17 20-1824,0 0 1,0-1 0,-1 1 0,1 0 0,0 0 0,-1 0-1,1 0 1,0-1 0,-1 1 0,1 0 0,0 0 0,-1 0-1,1 0 1,0 0 0,-1 0 0,1 0 0,0 0 0,-1 0-1,1 0 1,0 0 0,-1 0 0,1 0 0,-1 0 0,1 0-1,0 0 1,-1 1 0,1-1 0,0 0 0,0 0 0,-1 0-65,0 1 165,1 0 1,-1 0 0,0 0-1,1 1 1,-1-1-1,0 0 1,1 0 0,0 0-1,-1 0 1,1 1 0,0-1-1,-1 0 1,1 0 0,0 1-1,0-1-165,1 10 340,1 0-1,0 0 1,0 0-1,1-1 1,1 1-1,0-1 1,0 0-1,1 0 0,5 9-339,5 12 457,-5-7-267,-1 1 1,-1 0-1,-2 0 1,-1 1-1,0 0 1,-2 0-1,-1 2-190,1 55 314,-6 47-314,1-96 46,-1 34 14,-1-21 15,3 1 0,3 12-75,-2-54-38,1 1 1,0 0-1,1-1 1,-1 0-1,1 1 1,2 3 37,-3-8 157,0 0 0,0 0 0,0 0-1,0 0 1,0 0 0,0-1 0,1 1 0,-1-1 0,1 1 0,-1-1 0,1 1-1,0-1 1,-1 0 0,1 0 0,0 0 0,0 0 0,0 0 0,0 0-1,0 0 1,2 0-157,20 2 1321</inkml:trace>
  <inkml:trace contextRef="#ctx0" brushRef="#br0" timeOffset="386.757">580 102 8698,'-11'-16'3138,"11"16"-3083,-1-1 0,1 1 0,0 0 0,0 0 0,0 0 0,-1 0 0,1 0 1,0-1-1,0 1 0,-1 0 0,1 0 0,0 0 0,-1 0 0,1 0 0,0 0 0,0 0 0,-1 0 1,1 0-1,0 0 0,0 0 0,-1 0 0,1 0 0,0 0 0,0 0 0,-1 1 0,1-1 1,0 0-1,0 0 0,-1 0 0,1 0 0,0 0 0,0 0 0,-1 1 0,1-1 0,0 0-55,-2 3 129,1-1-1,0 1 0,0 0 0,0 0 1,0 0-1,0-1 0,0 1 0,1 0 1,-1 0-1,1 0 0,0 0 0,0 1-128,-1 29 426,1 0 0,2 0 0,1 0 0,2 2-426,29 132 793,-15-79-357,0 18-436,10 207 97,-26-280 2224,3-2-1242</inkml:trace>
  <inkml:trace contextRef="#ctx0" brushRef="#br0" timeOffset="738.525">156 787 8234,'-9'-2'3649,"11"2"-1513,7 2-640,15 0-247,7 3-289,23-8-496,8 1-144,12-9-168,0-3-56,-2-2-56,-2-7-288,-9-3-2641,-1 3 2089</inkml:trace>
  <inkml:trace contextRef="#ctx0" brushRef="#br0" timeOffset="739.525">956 583 9506,'0'0'3833,"-8"3"-2369,7 11-200,3 7-551,8 9-121,1 12-360,5 6-112,-4 2-64,-3-7 0,0 2-64,-3-9-192,0-7 144</inkml:trace>
  <inkml:trace contextRef="#ctx0" brushRef="#br0" timeOffset="1107.023">1014 215 10618,'-34'-18'3849,"5"6"-3113,6 12-552,5 0 64,14 10-2768,4 14 1936</inkml:trace>
  <inkml:trace contextRef="#ctx0" brushRef="#br0" timeOffset="1795.47">1580 696 2985,'1'-2'374,"0"1"0,0-1 0,0 0 1,-1 0-1,1 1 0,0-1 0,-1 0 1,1 0-1,-1 0 0,0 0 0,0 0 1,0 0-1,0 0 0,0 0 1,0 0-1,0 0 0,0 1 0,-1-1 1,1 0-1,-1-1-374,0 0 375,-1 0 0,0-1 0,0 1 0,0 0 0,0 0 0,0 0 0,-1 0 0,1 0 1,-1 1-1,-1-2-375,-4-2 341,1 0 0,-1 1 1,0 0-1,0 0 1,0 1-1,-1 0 0,1 1 1,-6-2-342,9 4 55,-1 0 0,1 0 1,0 0-1,-1 1 0,1 0 1,0 0-1,-1 0 0,1 0 0,-1 1 1,1 0-1,0 0 0,0 1 1,0-1-1,0 1 0,-4 2-55,1 0 28,1 1 0,0 0 0,0 0-1,0 0 1,0 1 0,1 0 0,0 0-1,0 0 1,-3 5-28,0 2 4,1 0 0,0 1-1,0-1 1,2 1 0,-1 1 0,2-1 0,0 1 0,1 0-1,0 1 1,-1 13-4,4-23 2,1-1-1,0 1 0,0 0 1,0 0-1,1 0 1,0 0-1,0 0 0,0 0 1,1-1-1,0 1 0,0-1 1,0 1-1,1-1 1,-1 1-1,1-1 0,1 0 1,-1-1-1,1 1 1,0 0-1,0-1 0,0 0 1,0 0-1,1 0 1,0-1-1,0 1 0,0-1 1,0 0-1,0-1 1,1 1-1,1 0-1,5 1 2,-1 0-1,1-1 1,0-1-1,0 0 1,0 0-1,0-1 1,0 0 0,0-1-1,0-1 1,1 0-1,-1 0 1,0-1 0,-1-1-1,8-2-1,-8 1 2,0 0 0,-1 0 0,1-1 0,-1 0 0,0-1 0,0-1 0,-1 1 1,1-1-1,-1-1 0,-1 0 0,1 0-2,-5 3 1,0-1 1,0 1 0,0-1-1,-1 1 1,0-1 0,0 0-1,0 0 1,-1 0 0,0-1-1,0 1 1,0 0 0,-1-1-1,0 1 1,-1-1 0,1 0-1,-1 1 1,0-1 0,-1 1 0,0-1-1,0-1-1,-2-2 3,0 0 0,0 1 0,-1-1 0,0 1 0,-1 0 0,0 0 0,0 1 0,-1 0 0,0 0 0,-1 0 0,0 0 1,0 1-1,0 0 0,-1 1 0,-2-2-3,9 7 0,0 1 0,1-1 0,-1 0 0,0 0 0,0 1 0,0-1 0,0 0 0,0 1 0,0-1 0,0 1 0,0-1 0,0 1 0,0 0 0,0-1 0,0 1 0,0 0 0,-1 0 0,1 0 0,0 0 0,0 0 1,0 0-1,0 0 0,0 0 0,-1 0 0,2 1-1,-1 0 1,0 1-1,0-1 1,1 0 0,-1 0-1,1 1 1,-1-1-1,1 0 1,0 0 0,-1 1-1,1-1 1,0 0-1,0 1 1,0-1-1,0 1 1,0-1 0,0 0-1,0 1 1,1-1-1,-1 0 1,0 1 0,1 0 0,3 18-3,1 0 0,1-1 0,0 1 0,2-1 0,7 14 3,56 95 4,-51-92-12,24 41 642,25 65-634,-55-107 207,0 2 1,-3-1 0,-1 1 0,-1 1-1,-1 12-207,-6-40 11,-2 1-1,0-1 1,0 1-1,-1-1 1,0 0 0,-1 1-1,0-1 1,0 0-1,-1 0 1,-1 0-1,0-1 1,0 1 0,0-1-1,-2 0 1,1 0-1,-1 0 1,0-1-1,-1 0 1,0 0-1,0-1 1,0 1 0,-1-2-1,0 1 1,-1-1-1,0 0 1,0-1-1,0 0 1,0-1-1,-1 1 1,1-2 0,-1 1-1,0-2 1,0 1-1,-1-1 1,1-1-1,-4 1-10,-4-2 17,0 0-1,0-2 0,0 0 0,0 0 0,0-2 1,0 0-1,1-2 0,-1 1 0,-1-3-16,-2-1-14,1-1-1,0 0 1,1-1-1,0-1 0,1-1 1,1-1-1,-7-6 15,17 14-122,1-1-1,-1 1 0,1-1 0,0-1 0,1 1 0,0-1 0,0 0 1,0 0-1,1 0 0,0-1 0,1 1 0,0-1 0,0 0 1,1 0-1,0 0 0,1 0 0,0-1 0,0-2 123,2 0-198,1 0 1,0 0-1,2-7 198</inkml:trace>
  <inkml:trace contextRef="#ctx0" brushRef="#br0" timeOffset="2367.437">1962 5 7890,'-2'0'265,"1"-1"0,-1 0 0,0 1-1,0-1 1,0 1 0,1-1 0,-1 1 0,0 0 0,0 0 0,0 0 0,0 0 0,0 0 0,0 0 0,0 1 0,1-1 0,-1 0 0,0 1 0,0 0 0,0-1 0,1 1 0,-1 0-265,0 1 138,0 0 0,0 0 0,0 0 0,1 0 0,-1 0 0,1 0 0,-1 0 0,1 0 0,0 1 0,0-1 0,0 1 0,0-1 1,0 1-1,1-1 0,-1 2-138,-3 13 234,1 0 1,1 0 0,1 0 0,0 0 0,1 1 0,1-1-1,0 0 1,1 1 0,3 7-235,8 27 251,2-1 1,10 20-252,14 46 306,-19-37-173,-3 0 1,-4 0 0,-4 2-1,-1 42-133,-6-101 82,-1-29 38,2-35 41,-7-33-109,1 31 19,2-16-71,2 47 4,0 0 1,0-1 0,1 1 0,1 0 0,0 0-1,0 1 1,2-1-5,-4 7 0,1 1-1,0 0 1,0 0-1,1 0 0,-1 1 1,1-1-1,0 0 1,-1 1-1,2 0 1,-1-1-1,0 1 1,1 1-1,-1-1 1,1 0-1,0 1 0,0 0 1,0 0-1,0 0 1,0 0-1,1 1 1,-1 0-1,0-1 1,1 2-1,-1-1 1,1 0-1,-1 1 0,1 0 1,-1 0-1,1 0 1,-1 1-1,1-1 1,-1 1-1,2 1 1,3 0-1,1 0-1,-1 2 1,0-1-1,0 1 1,0 0-1,-1 1 1,0 0-1,0 0 1,0 1-1,0 0 1,-1 0 0,0 1-1,0-1 1,-1 2-1,3 2 2,-1 3 1,0 0 0,0 1 0,-2 0 0,1 0 0,-2 0-1,3 9 0,3 21-43,2 25 43,0-6-335,-5-30 111,9-4 53</inkml:trace>
  <inkml:trace contextRef="#ctx0" brushRef="#br0" timeOffset="2865.822">2835 621 9210,'-86'-16'4001,"82"15"-2177,13 4-528,7 4-63,12 0-369,8 0-216,9-2-328,5-1-80,11-4 88,-2 0-104,2 0 3041,-5-1-2345</inkml:trace>
  <inkml:trace contextRef="#ctx0" brushRef="#br0" timeOffset="3357.733">3544 130 8562,'0'-1'232,"-1"0"0,1 0 0,-1 0 0,0 0 0,1 0 0,-1 1 0,0-1 0,0 0 0,1 1 0,-1-1 0,0 0 0,0 1 0,0-1 0,0 1 0,0-1 0,0 1 0,0-1 0,1 1 0,-2 0-232,2 0 99,-1 0-1,1 0 1,-1 0 0,0 0-1,1 1 1,-1-1-1,1 0 1,0 0-1,-1 1 1,1-1 0,-1 0-1,1 1 1,-1-1-1,1 0 1,0 1 0,-1-1-1,1 1 1,-1-1-1,1 1 1,0-1 0,0 1-1,-1-1 1,1 1-1,0 0-98,-2 5 282,0 0 0,0 0 0,1 0 0,-1 1 0,1 1-282,1-7 27,-2 22 261,1 0-1,0-1 1,2 1-1,2 11-287,16 93 479,-12-85-250,20 86 914,30 80-1143,-32-119 156,-24-85-140,21 62 183,-20-61-321,0 1 0,1-1 0,0 0 0,0 0 0,0 0 0,0 0 0,1-1 0,0 1 0,0-1 0,2 2 122,15 5-529</inkml:trace>
  <inkml:trace contextRef="#ctx0" brushRef="#br0" timeOffset="3777.006">3852 699 8138,'4'-4'717,"14"-9"891,-18 13-1540,0-1 1,0 1-1,0 0 1,0 0-1,0 0 0,1-1 1,-1 1-1,0 0 1,0 0-1,0 0 0,0 0 1,1-1-1,-1 1 1,0 0-1,0 0 0,0 0 1,1 0-1,-1 0 1,0 0-1,0 0 1,1 0-1,-1 0 0,0 0 1,0 0-1,0-1 1,1 1-1,-1 0 0,0 1 1,0-1-1,1 0 1,-1 0-1,0 0 0,0 0 1,1 0-1,-1 0 1,0 0-1,0 0 1,0 0-1,1 0 0,-1 0 1,0 1-1,0-1 1,0 0-1,1 0 0,-1 0 1,0 0-1,0 1 1,0-1-1,0 0 0,0 0 1,1 0-1,-1 1-68,0 0 122,0 0-1,1 0 1,-1 0-1,0 0 1,1 0-1,-1 0 1,1 0-1,0-1 1,-1 1 0,1 0-1,0 0 1,-1 0-1,1-1 1,0 1-1,0 0 1,0-1-1,0 1 1,0-1-1,-1 1 1,1-1-1,0 1 1,1-1-122,24 8 810,-12-6-711,1-1 0,-1 0 0,1-1 0,-1-1 0,1 0 0,-1-1 0,1-1 0,-1 0-1,0-1 1,0 0 0,-1-1 0,1-1 0,-1 0 0,12-8-99,-21 11 10,0 0-1,0 0 1,0-1-1,-1 1 1,1-1-1,-1 0 0,0 0 1,0 0-1,-1 0 1,1 0-1,-1-1 1,0 1-1,0-1 1,0 1-1,0-1 0,-1 0 1,0 0-1,0 0 1,0 0-1,-1 0 1,0 0-1,0 0 1,0 0-1,-1-4-9,0 4 4,1 0 1,-1 0-1,0 1 0,-1-1 1,1 1-1,-1-1 0,0 1 0,0 0 1,0-1-1,-1 1 0,0 0 1,1 0-1,-1 1 0,-1-1 1,1 1-1,0-1 0,-1 1 1,0 0-1,0 0 0,0 1 1,0-1-1,0 1 0,0 0 0,-1 0 1,1 0-1,-2 0-4,-2 0 1,-1 1-1,0 0 1,0 0-1,1 1 1,-1 0 0,0 0-1,0 1 1,1 0-1,-1 1 1,1 0 0,-1 0-1,1 1 1,-1 0-1,1 0 1,0 1 0,1 0-1,-1 1 0,-4 1 1,1 2-1,0 0 1,1 0-1,0 0 1,0 2-1,0-1 1,2 1-1,-1 0 1,1 1 0,0 0-1,0 3 0,-1 3 6,0 1-1,1 0 1,1 0-1,0 1 1,2 0-1,0 0 1,1 1-1,1-1 1,1 1-1,1 12-5,0-23 4,2 1 0,-1-1-1,1 0 1,1 0 0,0 0-1,0 0 1,1 0 0,0 0-1,0 0 1,1-1 0,0 0-1,1 0 1,0 0 0,0 0 0,0-1-1,1 1 1,0-2 0,1 1-1,0-1 1,0 1 0,0-2-1,0 1 1,8 3-4,0-1 48,1-1 0,0-1 0,1 0 0,-1-1-1,1 0 1,1-1 0,-1-2 0,0 1 0,17-1-48,-5-2 689,0-1 0,0-1 0,0-1 0,0-2 0,15-4-689,-2-4 1401,14-6-1401</inkml:trace>
  <inkml:trace contextRef="#ctx0" brushRef="#br0" timeOffset="5037.069">4525 609 7434,'-21'-18'1412,"14"13"-572,1-1 0,0 0 0,0 0 1,1-1-1,-5-5-840,4 0 2323,6 12-2287,0 0 0,0 0-1,0 0 1,0 0 0,0 0 0,0 0 0,0-1-1,0 1 1,0 0 0,0 0 0,0 0 0,0 0-1,0 0 1,0 0 0,0 0 0,1 0-1,-1 0 1,0-1 0,0 1 0,0 0 0,0 0-1,0 0 1,0 0 0,0 0 0,0 0 0,0 0-1,0 0 1,0 0 0,0 0 0,1 0-1,-1 0 1,0 0 0,0 0 0,0 0 0,0 0-1,0 0 1,0 0 0,0 0 0,0 0 0,0 0-1,1 0 1,-1 0 0,0 0 0,0 0-1,0 0 1,0 0 0,0 0 0,0 0 0,0 0-1,0 0 1,0 0 0,1 0 0,-1 0 0,0 0-1,0 0 1,0 0-36,3 2 102,0 0 0,1-1 0,-1 2 0,0-1 0,0 0 0,-1 1 1,1-1-1,0 1-102,28 31 172,-1 1 1,6 12-173,64 94 256,-52-72-136,-36-53-45,0 0-1,1-1 1,2 1-75,-10-11 32,0 0 1,1-1 0,0 1-1,0-1 1,0 0 0,0-1-1,0 1 1,1-1-1,6 2-32,-12-5 13,1 0 0,-1 0 0,0 1 0,0-1 0,1 0 0,-1 0 0,0 0 0,1 0 0,-1-1 0,0 1 0,1 0 0,-1 0 0,0-1 0,0 1 0,0-1 0,1 1 0,-1-1 0,0 0 0,0 1 0,0-1 0,0 0 0,0 0-1,0 0 1,0 0 0,0 1 0,0-1 0,-1-1 0,1 1 0,0 0 0,0 0 0,-1 0 0,1 0 0,-1 0 0,1-1-13,2-6 99,1-1 0,-2 0 0,1 1 0,0-8-99,-1 8 41,3-26 32,0-1 0,-3 0-1,0-10-72,-2 16 14,1 1 0,2-1-1,1 1 1,1 0 0,3-7-14,-8 33 1,1-1 0,0 1 1,-1 0-1,1 0 0,0 0 1,0 0-1,0 0 0,0 0 1,1 0-1,-1 0 0,1 0 1,-1 0-1,1 1 1,-1-1-1,1 0 0,0 1 1,0 0-1,0-1 0,0 1 1,0 0-1,0 0 0,0 0 1,2 0-2,0 0-56,0 1 0,-1 0 0,1 0 1,0 0-1,-1 1 0,1-1 0,-1 1 1,1 0-1,-1 0 0,1 0 0,-1 1 1,1-1-1,-1 1 0,1 0 56,-2-1-169,0-1-1,-1 1 0,1-1 0,0 0 1,0 1-1,0-1 0,0 0 1,0 0-1,-1 0 0,1-1 1,2 1 169,-3 0-40,0-1 1,0 1 0,1 0 0,-1 0 0,0 0 0,0 0 0,0 0-1,1 0 1,-1 0 0,0 0 0,0 0 0,1 1 0,-1-1 0,0 0 0,0 1-1,0-1 1,0 1 0,0 0 0,0-1 0,0 1 0,1 0 39,3 4-2,0 0 1,1 0 0,0-1 0,0 1 0,0-2 0,0 1-1,0-1 1,1 1 0,5 0 1,14 5-5,26 6 5,-24-8 0,2 2 43,-12-2 67,0-2 0,1 0 0,14 1-110,-29-6 16,0 1-1,0-1 1,0 0-1,0 0 1,0 0 0,1 0-1,-1-1 1,0 0-1,0 0 1,0 0-1,0 0 1,0-1 0,-1 1-1,1-1 1,0 0-1,-1 0 1,1 0 0,-1-1-1,2 0-15,-1-1 26,0 0-1,-1 0 1,1-1 0,-1 1-1,0-1 1,0 0 0,0 0-1,-1 0 1,1 0 0,-1 0-1,-1 0 1,2-5-26,-3 8 5,1-1 1,-1 1-1,0-1 0,0 1 1,0-1-1,0 1 1,-1-1-1,1 1 0,-1-1 1,1 1-1,-1 0 1,0-1-1,0 1 0,0 0 1,0 0-1,0-1 0,-1 1 1,1 0-1,-1 0 1,1 0-1,-1 1 0,0-1 1,0 0-1,0 1 1,0-1-1,0 1 0,0-1 1,0 1-1,0 0 1,-2-1-6,-1 0 11,1 0 0,-1 0 1,0 0-1,0 1 0,0-1 1,0 1-1,-1 0 0,1 0 1,0 1-1,0 0 0,0 0 1,-1 0-1,1 1 0,0-1 1,0 1-1,0 0 0,0 1 1,-1-1-1,2 1 0,-1 0 1,0 0-1,-2 2-11,1 0 8,0 0 1,0 1-1,0 0 0,1 0 0,-1 0 1,1 0-1,0 1 0,1 0 0,-1 0 1,1 0-1,1 1 0,-1 0 0,1-1 1,0 1-1,-2 7-8,1-1 5,1 1-1,0-1 1,1 0 0,0 1 0,1 0-1,0-1 1,2 1 0,-1 0-1,2-1 1,0 1 0,0-1 0,1 1-5,-1-6 7,1 1 0,0-1 0,1 0 0,-1 0 0,1 0 0,1-1 0,0 0 1,0 1-1,0-1 0,1-1 0,0 1 0,0-1 0,0 0 0,1-1 0,0 1 1,0-1-1,1-1 0,-1 0 0,5 2-7,0-1 8,1 0-1,0-1 1,0-1 0,0 0-1,0-1 1,1-1 0,-1 0-1,1 0 1,-1-1 0,5-2-8,1 1 154,-1-2 0,1 0 0,-1-1 0,0-1 0,0-1 0,0 0 0,1-3-154,31-20 437</inkml:trace>
  <inkml:trace contextRef="#ctx0" brushRef="#br0" timeOffset="5393.554">5963 142 7970,'-3'-5'646,"-13"-23"3728,15 28-4281,1-1 1,0 1-1,0 0 1,-1 0 0,1-1-1,0 1 1,0 0-1,-1 0 1,1-1-1,0 1 1,-1 0-1,1 0 1,0 0-1,-1-1 1,1 1-1,0 0 1,-1 0-1,1 0 1,0 0-1,-1 0 1,1 0-1,-1 0 1,1 0-1,0 0 1,-1 0-94,0 0 83,1 1 0,-1-1 1,1 1-1,0-1 1,-1 1-1,1-1 0,-1 1 1,1 0-1,0-1 1,0 1-1,-1 0 0,1-1 1,0 1-1,0 0 1,0-1-1,0 1 0,-1 0 1,1-1-1,0 1 1,0 0-84,-2 33 487,2 0 1,0 1 0,3-1-1,1 0 1,1 0-488,8 85 577,-7 16-102,11 171-19,-17-303-455,1 5 44,-1 0-1,1 0 1,0 0 0,0 0-1,1-1 1,0 1 0,1 0 0,0-1-1,0 1 1,0-1 0,1 0-1,3 4-44,13 7 134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7:44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63 607 7578,'0'0'24,"-19"-14"4185,18 14-4158,1 0 0,0 0 0,-1 0 0,1-1 0,0 1 0,-1 0 0,1 0 0,0 0 0,-1 0 0,1 0 0,0 0 0,-1 0 1,1 0-1,0 0 0,-1 0 0,1 0 0,-1 0 0,1 0 0,0 0 0,-1 0 0,1 1 0,0-1 0,-1 0 0,1 0 0,0 0 0,0 1 0,-1-1 0,1 0 0,0 0 0,-1 0 0,1 1 0,0-1 1,0 0-1,0 1 0,-1-1 0,1 0 0,0 0 0,0 1 0,0-1 0,0 0 0,0 1 0,-1-1 0,1 1 0,0-1 0,0 0 0,0 1 0,0-1 0,0 0 0,0 1 0,0-1 0,0 0 0,0 1 1,0-1-1,0 0 0,1 1 0,-1-1 0,0 0 0,0 1 0,0-1 0,0 1-51,2 10 440,-1 1 0,1 0 0,4 10-440,3 21 544,9 77 492,-6 1 1,-5 9-1037,-7-25 140,-2-55-131,3 1-1,5 35-8,-1-74-92</inkml:trace>
  <inkml:trace contextRef="#ctx0" brushRef="#br0" timeOffset="412.594">0 690 7850,'2'-26'1906,"0"3"120,1 1-1,3-13-2025,-3 27 316,-1 0 1,1 0-1,0 0 0,1 0 0,-1 1 0,2 0 1,-1-1-1,4-4-316,-4 7 90,0 1 0,0-1 0,1 1 0,-1-1 0,1 1 0,0 0 0,0 1 0,0-1 0,0 1 0,1 0 0,-1 1-1,1-1 1,0 1 0,0 0 0,5-1-90,-4 2 14,0 1 0,0-1 0,0 1-1,0 0 1,0 1 0,0 0-1,0 0 1,0 0 0,-1 1 0,1 0-1,0 0 1,-1 1 0,1 0-1,-1 0-13,6 4 3,0 0 0,0 1-1,-1 0 1,0 0-1,-1 1 1,0 1 0,0 0-1,-1 0 1,0 1-1,-1 0 1,0 1-1,-1 0 1,3 6-3,-4-7 2,-2 0 0,1 0 0,-1 0-1,-1 0 1,0 1 0,0-1 0,-1 1 0,-1 0 0,0 0 0,-1 0-1,0-1 1,0 1 0,-1 0 0,-1 0 0,-3 10-2,2-13 7,0-1 0,-1 0 0,-1 0 0,1 0 0,-1 0 0,-1-1 0,1 0 0,-1 0 1,0 0-1,-1-1 0,0 1 0,0-2 0,0 1 0,0-1 0,-1 0 0,0-1 0,0 0 0,0 0 0,-1 0 0,1-1 1,-2-1-8,2 1 8,-1-1 1,0 0 0,0 0 0,0-1 0,0 0 0,0-1 0,0 0 0,0-1 0,0 0 0,-1 0-9,4 0-11,0-1 1,0 1 0,0-1-1,0 0 1,0-1 0,1 0-1,-1 0 1,1 0 0,-1 0-1,1-1 1,0 0 0,0 0-1,1 0 1,-3-3 10,6 6-45,0 0-1,1 0 1,-1 0-1,0 0 1,0 0 0,1-1-1,-1 1 1,1 0-1,-1 0 1,1-1-1,-1 1 1,1 0-1,0-1 46,3-14-414</inkml:trace>
  <inkml:trace contextRef="#ctx0" brushRef="#br0" timeOffset="1064.88">612 522 5585,'2'-2'725,"6"-21"2043,-8 23-2575,0-1 0,1 0-1,-1 0 1,0 0 0,0 1-1,1-1 1,-1 0-1,0 0 1,0 0 0,0 0-1,0 0 1,0 1-1,0-1 1,0 0 0,0 0-1,-1 0 1,1 0 0,0 1-1,0-1 1,-1-1-193,-1 6 320,1-1 0,0 1 0,-1 0 0,1-1 0,0 1 0,1 0 0,-1 3-320,-1 20 300,1 0 0,1 0 0,2 0-1,4 25-299,4 3 506,15 46-506,12 21 1277,-43-140-1152,0 0 1,2 0-1,0 0 0,1 0 0,1-1 0,0 0 0,2 1 1,0-1-1,1 0 0,1 1 0,4-16-125,-4 22 0,1 0 0,1 0-1,0 0 1,0 1 0,1 0 0,1 0-1,0 0 1,0 1 0,1 0 0,1 0-1,-1 0 1,2 1 0,-1 0 0,1 1-1,0 0 1,1 0 0,0 1-1,6-3 2,-9 6-65,0 1 1,0 0-1,1 0 1,0 1-1,-1 0 1,1 0 0,0 1-1,0 0 1,0 0-1,0 1 1,0 0-1,0 0 1,0 1 0,0 0-1,0 0 1,-1 1-1,1 0 1,0 1-1,-1 0 1,0 0 0,1 0-1,-1 1 1,0 0-1,-1 0 1,5 4 63,21 22-408</inkml:trace>
  <inkml:trace contextRef="#ctx0" brushRef="#br0" timeOffset="1471.158">1355 660 5857,'7'-36'3078,"1"-27"-3078,-7 61 147,-1 0 0,0 0 0,0 0 1,0 0-1,-1 0 0,1 0 0,0 0 0,-1 0 0,0 0 0,1 0 0,-1 0 0,0 0 0,0 1 0,0-1 0,0 0 0,0 0 0,0 1 0,0-1 1,-1 1-1,1-1 0,-1 1 0,1 0 0,-1 0 0,1-1 0,-1 1 0,0 0 0,1 0 0,-2 0-147,-1-1 297,-1 1 1,1 0-1,0 0 0,-1 0 1,1 0-1,0 1 0,-1 0 0,1 0 1,-5 0-298,4 1 112,0-1 1,-1 1 0,1 1-1,0-1 1,0 1 0,0-1 0,0 1-1,0 1 1,0-1 0,1 1-1,-1 0 1,1 0 0,0 0-1,0 1 1,-2 1-113,0 1 52,1 0 0,0 1 0,1-1 0,0 1 0,0 0 0,0 0 0,1 0 0,0 1 0,-2 7-52,1-1 4,0 0 0,2 1 0,0 0 1,1-1-1,0 1 0,1 0 0,0-1 0,2 1 1,0 0-1,0-1 0,2 4-4,-1-9 6,0 0 0,0 0 0,1-1 0,0 1 0,1-1 0,0 0 0,0 0 0,1-1 0,-1 0 0,2 1 0,-1-2 0,1 1 0,5 3-6,-7-6 8,1 0-1,0 0 0,0-1 0,0 0 0,1 0 1,-1 0-1,1-1 0,-1 1 0,1-2 1,0 1-1,0-1 0,0 0 0,0 0 0,0-1 1,0 0-1,0 0 0,0-1 0,4-1-7,-4 0 10,-1 0 0,0 0-1,-1 0 1,1-1 0,0 0-1,-1 0 1,1-1 0,-1 0-1,0 0 1,0 0 0,-1 0-1,1-1 1,-1 0 0,0 0-1,0 0 1,-1 0 0,1 0-1,-1-1 1,0 0 0,-1 0-1,2-4-9,0 1 9,-1 0 0,0 0 0,-1 0 0,0 0 0,0-1-1,-1 1 1,0-1 0,-1 1 0,0-1 0,-1 0-1,1 1 1,-2-1 0,1 1 0,-3-4-9,1 4 6,0 1 1,-1 0-1,0 0 1,0 0-1,-1 0 1,0 1-1,0 0 1,-1 0-1,0 0 0,0 0 1,-1 1-1,0 0 1,0 1-1,0 0 1,-1 0-1,-2-1-6,0 0-50,0 2-1,-1-1 0,1 1 1,-1 1-1,0 0 0,0 1 1,0 0-1,0 0 1,-1 1-1,1 1 0,0 0 1,-8 1 50,2 2-88</inkml:trace>
  <inkml:trace contextRef="#ctx0" brushRef="#br0" timeOffset="2061.352">1906 579 6841,'1'-1'178,"-1"-1"0,1 0-1,0 0 1,-1 0 0,1 0 0,-1 0-1,1 0 1,-1 0 0,0 0-1,0 0 1,0 0 0,0 0-1,0 0 1,0 0 0,-1 0-1,1 0 1,-1 0 0,1 0-1,-1 0 1,0 0-178,-1 1 185,0-1 0,0 1 0,0 0 0,0 0 0,0 0 0,-1 0 0,1 0 0,0 0 0,-1 0 0,1 1 0,-1-1-1,1 1 1,0 0 0,-1 0 0,1 0 0,-1 0 0,1 0 0,-2 0-185,-2 0 169,1 1 0,0-1 0,-1 1 0,1-1 0,0 1 0,0 1 0,-1-1 0,1 1 0,0 0 0,1 0 0,-1 1 0,0-1 0,1 1 0,-1 0 0,-3 4-169,3-3 36,0 1 0,1 1 0,-1-1 0,1 1 1,1 0-1,-1 0 0,1 0 0,0 0 0,0 1 1,1-1-1,0 1 0,-1 2-36,0 3 22,1-1-1,0 0 1,0 0 0,1 0-1,1 1 1,0-1 0,0 1-1,1-1 1,1 0 0,0 1-1,0-1 1,1 0-1,2 5-21,-1-7 9,0-1-1,0 1 0,1-1 1,0 0-1,0-1 0,1 1 1,0-1-1,1 0 0,-1-1 1,1 1-1,0-1 0,1-1 1,-1 1-1,1-1 0,0 0 1,7 2-9,-8-4 11,0 0 0,0 0 0,0-1 0,1 0 0,-1 0 0,1-1 0,-1 0 0,1 0 0,0-1 0,0 0 0,-1 0 0,1-1 0,0 0 0,-1 0 0,5-1-11,-7 0 11,1 0 1,-1 0-1,0-1 0,0 1 0,0-1 0,0 0 0,-1 0 1,1-1-1,-1 1 0,0-1 0,0 0 0,0 0 0,0-1 1,-1 1-1,0-1 0,0 1 0,0-1 0,0 0 0,-1 0 1,0-1-1,1-1-11,0-4 13,0 0-1,-1 0 1,-1 0 0,0 0 0,0 0-1,-1-1 1,0 1 0,-1 0 0,0 0-1,-1 0 1,-1 0 0,1 0 0,-2 0-1,1 1 1,-2-1-13,2 3 2,0 0 0,-1 0 0,0 0 0,-1 0 0,0 1 0,0 0 0,0 0 0,-1 0 0,0 0 0,-1 1 0,1 0 0,-1 1 0,0-1 0,-1 1 0,1 1 0,-1-1 0,0 1-1,-7-2-1,5 3 68,0 1 0,1 0-1,-1 0 1,0 1-1,0 1 1,-7 0-68,0 4 2608,13 5-1255</inkml:trace>
  <inkml:trace contextRef="#ctx0" brushRef="#br0" timeOffset="2661.727">2342 1281 6753,'0'1'208,"-1"0"0,0 0 0,1 0 0,-1 0 0,1 1 0,-1-1 0,1 0 0,-1 0-1,1 0 1,0 1 0,0-1 0,-1 0 0,1 0 0,0 1 0,0-1 0,0 0-1,1 0 1,-1 1 0,0-1 0,0 0 0,1 0 0,-1 0 0,1 1 0,-1-1 0,1 0-1,-1 0 1,1 0 0,0 0 0,-1 0 0,1 0-208,1 0 154,-1 0 1,1-1-1,0 0 1,-1 1-1,1-1 1,-1 0-1,1 0 1,0 1-1,-1-1 1,1-1-1,-1 1 0,1 0 1,0 0-1,-1 0 1,1-1-1,-1 1 1,1-1-1,-1 0 1,1 1-1,-1-1 1,1 0-1,-1 0 0,0 0 1,1 0-155,10-6 213,-1-1 1,0 0-1,-1-1 0,0 0 1,0-1-1,-1 0 0,0 0 1,-1-1-1,0 0 1,-1-1-1,0 0 0,-1 0 1,0 0-1,-1-1 0,0 1 1,-1-1-1,0-1 0,1-11-213,0-7 83,-2 0 0,-1 0 0,-2 0-1,0 0 1,-3 0 0,0 0 0,-6-18-83,-39-155 291,27 126-216,3 0-1,4-1 0,3-10-74,9 64 4,1 1 0,2-1-1,1 0 1,3-15-4,-4 32-1,0 1 0,1 0 0,0 0 0,1 0 0,0 0 0,0 0 0,1 1 0,0-1 0,0 1 0,0 0 0,1 0 0,0 1 0,1-1 0,0 1 0,4-4 1,-7 8 1,1-1-1,-1 1 1,1 0-1,-1 0 0,1 0 1,0 1-1,0-1 1,0 1-1,0 0 0,0 0 1,0 0-1,0 1 1,0-1-1,0 1 0,0 0 1,1 0-1,1 1-142,0 0 1,0 1-1,0-1 1,0 1-1,-1 0 0,1 0 1,-1 1-1,1 0 1,-1 0-1,2 1 142,8 8 137,0 0 1,-1 0-1,-1 1 0,0 1 1,-1 0-1,9 14-137,24 37 919</inkml:trace>
  <inkml:trace contextRef="#ctx0" brushRef="#br0" timeOffset="3031.223">2341 704 8354,'-27'0'3801,"11"1"-1785,7 6-160,9-1-559,7-2-233,16-4-400,9 0-128,22-4-248,7-2-128,11-1 128,3-1 80,0 1-216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7:36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393 718 5321,'8'-31'1511,"-1"-1"0,0-11-1511,-7 41 142,0 0 0,0 0 0,0 0 0,0 0 0,0 0 0,0-1 0,-1 1 0,1 0 0,-1 0 0,0 0-1,0 0 1,1 0 0,-1 1 0,0-1 0,0 0 0,-1 0 0,1 0 0,0 1 0,-1-1 0,1 1 0,-1-1 0,1 1 0,-2-1-142,-2-1 327,0 0 0,1 1 1,-1 0-1,0 0 0,-1 0 0,1 1 1,-2-1-328,0 0 337,-6-2 155,0 1 0,-1 1 0,1 0 0,-12 0-492,18 2 108,1 0 0,-1 0 0,1 1 0,0 0-1,-1 0 1,1 1 0,0 0 0,0 0 0,0 0 0,0 1-1,-5 3-107,-5 4 84,1 0 0,0 1-1,0 1 1,1 1-1,1 0 1,0 1 0,1 0-1,1 0 1,0 2-1,1-1 1,0 1 0,1 1-1,-3 10-83,9-18 15,0 1 0,1-1 0,1 1-1,0-1 1,0 1 0,1 0 0,0-1 0,0 1-1,1 0 1,0-1 0,1 1 0,0-1-1,1 0 1,0 1 0,0-1 0,1 0 0,0-1-1,3 4-14,0 1 22,0-1 0,2 0-1,-1-1 1,1 0-1,1 0 1,0-1 0,1 0-1,0-1 1,0 0-1,1-1 1,0 0 0,3 0-22,2 1 220,0-2 1,1-1-1,0 0 0,-1-1 1,2-1-1,-1 0 1,0-2-1,1 0 1,0-1-1,-1-1 0,1 0 1,0-2-1,-1 0 1,6-2-221,50-17 1260</inkml:trace>
  <inkml:trace contextRef="#ctx0" brushRef="#br0" timeOffset="413.318">876 640 6657,'-4'-5'454,"-1"1"0,1 1 0,-1-1 0,0 1 0,-1 0 0,1 0-1,0 0 1,-1 1 0,1-1 0,-1 1 0,0 1 0,0-1 0,0 1-1,0 0 1,0 0 0,0 1 0,0 0 0,0 0 0,0 0 0,0 1-1,-1 0-453,0 1 121,0-1 0,0 1-1,0 1 1,0 0 0,0-1-1,0 2 1,1-1 0,-1 1-1,1 0 1,0 1 0,0-1 0,1 1-1,-1 0 1,1 1 0,0-1-1,1 1 1,-2 2-121,0 2 31,1 0 0,0 0 0,0 0 0,1 0 0,0 1 0,1 0 0,0 0 0,1 0 0,0 0 0,1 0 0,0 1 0,1-1 0,0 0 0,1 1 0,0-1 0,1 0 0,0 0 0,0 0 0,1 0 0,1 0 0,0-1 0,1 1 0,0-1 0,3 6-31,-3-7 9,1 0-1,0-1 1,0 1 0,0-1-1,1 0 1,0-1-1,1 0 1,0 0 0,0 0-1,0-1 1,1 0-1,0-1 1,0 0 0,0-1-1,1 1 1,0-2 0,-1 1-1,1-1 1,1-1-1,-1 0 1,0 0 0,0-1-1,1-1 1,-1 1-1,1-2 1,6 0-9,-9-1 0,1 0 0,-1 0 0,0-1 0,0 0 0,0-1 0,-1 0 0,1 0 0,-1-1 0,0 1 0,0-2 0,-1 1 0,1-1 0,-1 0 0,2-3 0,3-3-1,0-2-1,-1 1 1,-1-1-1,0-1 0,-1 0 1,5-12 1,-10 22-1,-1 1 0,-1-1 0,1 0 0,-1 0 1,0 0-1,0-1 0,0 1 0,-1 0 0,0 0 0,0 0 1,0-1-1,0 1 0,-1 0 0,0 0 0,0 0 0,0 0 0,-1 0 1,0 0-1,0 0 0,0 0 0,0 1 0,-1-1 0,0 1 1,0 0-1,0-1 0,-1 2 0,-3-5 1,-7-9-166,-2 1 1,0 0-1,-8-4 166,18 15-168,-1 0-1,0 0 1,0 1-1,0 0 1,0 1-1,-1-1 1,0 1-1,1 1 1,-1 0-1,-7-2 169,-29 2-623</inkml:trace>
  <inkml:trace contextRef="#ctx0" brushRef="#br0" timeOffset="1312.627">1286 686 8650,'-4'2'4109,"6"6"-2758,0 2 801,11 42-1293,-7-31-478,-1 0 1,1 18-382,5 57 1930,-1 59-1930,-7-203 265,0-31-168,4 0 1,3 1-1,3 0-97,-10 66 0,0 1 0,0-1 0,1 1 0,1 0-1,5-10 1,-9 19-1,0 0 0,0 0 0,1 0-1,-1-1 1,1 1 0,-1 1 0,1-1-1,0 0 1,0 0 0,0 1 0,0-1-1,0 1 1,0-1 0,0 1-1,1 0 1,-1 0 0,0 0 0,1 0-1,-1 0 1,0 1 0,1-1 0,-1 1-1,1-1 1,0 1 0,-1 0-1,1 0 1,-1 0 0,1 1 0,-1-1-1,3 1 2,3 1-4,0 1 0,-1 1 0,1-1-1,-1 1 1,1 0 0,-1 1 0,0 0-1,-1 0 1,1 0 0,-1 1 0,0 0-1,-1 0 1,1 1 0,-1 0 0,-1-1-1,4 8 5,8 15-21,-1 1-1,-1 0 0,5 21 22,-14-37-8,4 9 1,-1 1 0,-1-1 0,-2 2 0,0-1 0,1 20 7,-6-42 1,0-1 0,1 1 1,-1-1-1,0 0 0,0 1 0,1-1 0,-1 0 0,1 1 0,0-1 0,-1 0 0,1 0 0,0 1-1,2-2 19,-3-11-8,-3-10-1,0-1-1,2 0 1,1 0-1,0 1 1,4-16-10,-3 25-9,2 0 0,0 0 0,0 1 0,1-1 0,0 1 0,1-1 0,1 1 0,0 1 1,0-1-1,8-9 9,-4 8-32,1 0 0,0 0 0,1 1 0,0 1 0,1 0 1,0 0-1,12-5 32,-18 11-11,0 0 0,0 0 1,1 1-1,-1 0 0,1 0 0,0 1 1,0 0-1,0 0 0,0 1 0,0 0 1,0 1-1,1-1 0,-1 1 0,0 1 1,0 0-1,2 0 11,-6 0-6,0 1 0,0-1 1,-1 1-1,1-1 0,-1 1 1,1 0-1,-1 0 0,1 0 0,-1 1 1,0-1-1,0 1 0,-1 0 1,1 0-1,0 0 0,0 1 6,1 1-2,-1 1-1,0 0 1,0 1-1,0-1 1,0 0-1,-1 1 1,0-1-1,0 5 3,1 9-55,-1 0 0,0-1 0,-2 1 1,0 0-1,-3 14 55,-5 35-502,-3 33-883,10-53 941</inkml:trace>
  <inkml:trace contextRef="#ctx0" brushRef="#br0" timeOffset="1659.002">2406 650 9114,'-6'-13'2658,"3"13"-168,5 24-561,6 16-1309,-2 0 0,-2 0 0,-2 0-1,-1 0 1,-3 7-620,3 72 534,3-47-496,-4 1 0,-3 0 0,-4-1 0,-4 9-38,11-77-350,0 0-1,-1 0 0,1 0 0,1-1 1,-1 1-1,0 0 0,1 0 0,0 0 1,0 0 350,4-8-769</inkml:trace>
  <inkml:trace contextRef="#ctx0" brushRef="#br0" timeOffset="2003.558">2386 739 5729,'-12'-59'7895,"-13"-42"-7895,23 97 128,1 1-1,0-1 0,1 0 0,-1 1 1,0-1-1,1 0 0,0 1 0,0-1 1,0 0-1,1 0 0,-1 1 0,1-1 1,0 0-1,-1 1 0,2-1 0,-1 1 1,0-1-1,1 1 0,0 0 1,0-1-1,0 1 0,0 0 0,0 0 1,0 0-1,1 1 0,0-1 0,-1 0 1,1 1-1,0 0 0,0 0 0,0 0 1,1 0-1,-1 0 0,3-1-127,6-1 13,0-1 0,0 2 1,0-1-1,0 2 0,0 0 0,1 0 0,0 1 0,-1 1 0,9 0-13,1 1 4,0 0 1,0 2-1,0 0 0,-1 1 0,1 2 1,-1 0-1,0 1 0,0 1 0,-1 1 1,0 1-1,15 11-4,-29-17 1,0 0 0,-1 0 0,0 1 0,0 0-1,0 0 1,-1 0 0,0 1 0,0-1 0,0 1 0,0 0 0,-1 0 0,0 1 0,0-1 0,-1 1 0,0-1 0,0 1 0,-1 0-1,1 0 1,-1-1 0,-1 1 0,0 0 0,0 0 0,0 0 0,0 0 0,-1 0 0,0 0 0,-1 0 0,0-1 0,0 2-1,-4 8 52,0-1 0,-1 0 1,-1 0-1,0-1 0,-1 1 1,-1-2-1,0 1 0,0-2 1,-2 1-53,-16 16 202,-1-1 0,-1-2 0,-6 3-202,21-17 27,-2 1 65,-1 0 0,-12 7-92,25-18-12,1 1 1,-1-1-1,0 0 1,0 0-1,0 0 1,0-1-1,0 1 1,0-2-1,-1 1 1,1 0-1,0-1 1,0 0-1,-1 0 12,4 0-26,1 0-1,0 0 1,0 0-1,0-1 1,0 1-1,0 0 1,0-1-1,0 1 0,0 0 1,0-1-1,0 1 1,0-1-1,0 0 1,0 1-1,1-1 1,-1 0-1,0 1 0,0-1 1,1 0-1,-1 0 1,0 0-1,1 1 1,-1-1-1,1 0 1,-1 0-1,1 0 0,-1 0 1,1 0-1,0 0 1,-1 0-1,1 0 1,0-1-1,0 1 0,0 0 1,0 0 26,3-23-340</inkml:trace>
  <inkml:trace contextRef="#ctx0" brushRef="#br0" timeOffset="2445.703">3259 48 7562,'-1'-1'305,"-1"1"0,0-1 0,0 0 0,0 0 0,0 1 0,0-1 0,0 1 0,0-1 0,0 1 0,0 0 0,0 0 0,0 0 1,0 0-1,0 0 0,0 0 0,0 1 0,0-1 0,0 1 0,0-1 0,-1 1-305,0 1 181,0 1-1,0-1 1,1 0-1,-1 1 1,1 0-1,-1-1 1,1 1-1,0 0 1,0 0-1,0 0 1,0 2-181,-5 8 234,0 1 1,1 1 0,1-1 0,1 1 0,0 0-1,0 0 1,2 0 0,-1 4-235,0 16 291,2 0 1,0 0-1,3 3-291,2 11 241,3 0-1,1 0 1,3-1 0,2 0-1,6 11-240,-9-27 75,-2 0-1,0 0 0,-3 1 1,0 0-1,-1 26-74,2 34-581,1-60-615,-6-32 1139,0 1 1,0-1 0,0 1 0,0-1-1,1 0 1,-1 0 0,0 0 0,1 0 0,-1 0-1,1 0 1,-1 0 0,1 0 0,0 0 56</inkml:trace>
  <inkml:trace contextRef="#ctx0" brushRef="#br0" timeOffset="2858.761">3451 700 7714,'26'-2'7290,"29"0"-5668,-45 0-1388,55-7 1740,31-9-1974,-78 13 79,0 0-1,-1 0 1,1-2-1,-2 0 1,1-1 0,-1-1-1,13-9-78,-27 17 7,1-1-1,-1 0 0,1 0 1,-1 0-1,0 0 1,0-1-1,0 1 0,0-1 1,-1 1-1,1-1 1,0 0-1,-1 1 1,0-1-1,0 0 0,0 0 1,0 0-1,0 0 1,0 0-1,-1 0 0,0 0 1,1 0-1,-1 0 1,0 0-1,-1 0 0,1 0 1,0 0-1,-1 0 1,0-1-1,1 2 1,-2-3-7,-1-1 8,1 0 1,-2 0 0,1 0 0,-1 0 0,0 0-1,0 1 1,0 0 0,-1 0 0,0 0 0,0 0-1,0 1 1,0 0 0,-1-1-9,-2 0 0,0 0 1,0 0-1,-1 1 1,1 0-1,-1 1 1,0 0-1,0 0 0,0 0 1,0 1-1,0 1 1,-1 0-1,1 0 1,0 1-1,-1 0 1,1 0-1,0 1 0,-1 0 1,1 1-1,0 0 1,0 1-1,0 0 1,0 0-1,0 1 1,-1 1-1,-3 3 10,0 0 0,1 2 0,0-1 0,0 1 0,1 1 0,0 0 0,1 1 0,1 0 0,0 0 0,0 1 0,1 0 0,1 1 0,0 0 0,1 0 1,1 0-1,0 1 0,1 0 0,0 0 0,1 0 0,1 2-10,1-12 21,1 1 0,0 0 0,0 0 0,0-1 1,1 1-1,0 0 0,0-1 0,0 1 0,1 0 0,0-1 0,0 0 0,0 1 0,1-1 1,0 0-1,0 0 0,3 3-21,-1-2 31,1 0-1,-1-1 1,1 0 0,0 0 0,1 0 0,-1-1-1,1 0 1,0 0 0,0-1 0,0 0 0,3 1-31,19 4 29,1 0 1,0-3-1,0 0 1,0-2-1,22 0-29,46 0 1955,20-4-1000</inkml:trace>
  <inkml:trace contextRef="#ctx0" brushRef="#br0" timeOffset="3336.414">4168 597 8282,'-2'-2'867,"-17"-23"3583,19 25-4372,0 0-1,0-1 1,-1 1 0,1-1-1,0 1 1,0-1-1,-1 1 1,1-1-1,0 1 1,0-1 0,0 1-1,0-1 1,0 1-1,0-1 1,0 1 0,0-1-1,0 1 1,0-1-1,0 1 1,0-1-1,0 1 1,0-1 0,0 1-1,0-1 1,1 1-1,-1-1 1,0 1 0,0-1-1,1 1 1,-1-1-1,0 1 1,1-1-1,-1 1 1,0 0 0,1-1-1,-1 1 1,1 0-1,-1-1 1,1 1 0,-1 0-1,1 0 1,-1-1-1,1 1 1,-1 0-1,1 0 1,-1 0 0,1 0-1,-1 0 1,1 0-1,-1-1-77,4 1 122,-1 0 0,0 0-1,0 0 1,1 0-1,-1 1 1,0-1-1,0 1 1,0 0-1,0 0 1,0 0 0,1 0-122,37 17 606,-25-10-373,75 40 630,-2 4 1,65 50-864,-80-46 145,-39-29-144,1-1 0,6 1-1,-40-25-46,1 0 1,0-1-1,0 1 1,-1-1-1,1 0 1,0 0-1,0 0 1,0 0-1,0-1 1,0 1-1,0-1 1,0 0-1,0 1 1,1-1-1,-1-1 1,0 1-1,0 0 46,15-4 65</inkml:trace>
  <inkml:trace contextRef="#ctx0" brushRef="#br0" timeOffset="3683.95">4683 424 9098,'-4'-10'1715,"-2"-2"2543,6 12-4179,0 0-1,-1 0 1,1 0-1,0 0 1,-1 0-1,1 0 1,0 0-1,0 0 1,-1 0-1,1 0 1,0 0-1,-1 0 1,1 0 0,0 0-1,-1 0 1,1 0-1,0 0 1,0 1-1,-1-1 1,1 0-1,0 0 1,0 0-1,-1 0 1,1 1-1,0-1 1,0 0-1,-1 0 1,1 1-1,0-1 1,0 0-1,0 0 1,0 1 0,-1-1-1,1 0 1,0 0-1,0 1 1,0-1-1,0 0 1,0 1-1,0-1 1,0 0-1,0 1-78,-1 1 64,-1 0 0,1 1 0,0-1 0,1 0-1,-1 1 1,0 0 0,1-1 0,-1 3-64,0-2 19,1 1 1,-1 0 0,0 0-1,-1 0 1,1-1-1,-1 1 1,1-1-1,-1 1 1,-1 0-20,-99 140 416,83-113-373,-29 43 440,-26 58-483,63-109-57,1 0 1,0 1-1,2 0 1,1 1-1,1 0 1,1 0-1,1 0 1,1 4 56,5-3-653,5-8 204</inkml:trace>
  <inkml:trace contextRef="#ctx0" brushRef="#br0" timeOffset="4040.98">4930 580 8306,'-9'-23'3801,"9"16"-1889,2 11-424,2 6-431,6 9-289,0 7-160,0 5-80,2 6-176,0 6-96,-5 0-80,-2 0-32,-5 1-64,0-3 32,-3-1-136,3-6-336,3-13-224,-1-11 288</inkml:trace>
  <inkml:trace contextRef="#ctx0" brushRef="#br0" timeOffset="4379.726">4942 151 9562,'-19'-32'4209,"5"6"-2153,6 11-1039,4 11-457,6 9-336,7 16-320,4 3-3961,13-2 2929</inkml:trace>
  <inkml:trace contextRef="#ctx0" brushRef="#br0" timeOffset="4743.208">5562 42 8586,'0'-1'169,"-2"-2"572,-1-1 1,1 1-1,0 1 0,-1-1 0,0 0 1,0 1-1,1-1 0,-3 0-741,5 3 89,-1 0-1,1-1 0,0 1 1,-1 0-1,1 0 1,-1 0-1,1 0 1,-1 0-1,1-1 1,-1 1-1,1 0 0,-1 0 1,0 0-1,1 0 1,-1 1-1,1-1 1,-1 0-1,1 0 1,-1 0-1,1 0 1,0 0-1,-1 1 0,1-1 1,-1 0-1,1 0-88,-2 2 59,1-1-1,0 0 0,0 0 0,0 1 1,0-1-1,0 0 0,1 1 1,-1-1-1,0 1 0,1-1 0,-1 1 1,0 1-59,-2 12 195,0 0 0,1 1 0,1 0 0,0-1 0,1 1 0,1 0 0,0 1-195,1 11 196,4 59 953,16 71-1149,-10-87 226,-3 1 0,-3 0 0,-4 19-226,-3 53-496,9 49 496,-4-166-680,4-7 204</inkml:trace>
  <inkml:trace contextRef="#ctx0" brushRef="#br0" timeOffset="5081.701">5382 706 9362,'-3'-20'4081,"-1"10"-2025,10-2-727,14 3-345,6 0-304,13 4-320,2 0-104,12-2-152,2 0-24,5 4 96,-3 3-200,-4 5-24,-7 7 56</inkml:trace>
  <inkml:trace contextRef="#ctx0" brushRef="#br0" timeOffset="5082.701">5903 640 9050,'62'-23'4033,"-66"18"-2033,10 9-912,9 6-39,12 10-425,6 6-112,6 8-224,-4-1-56,-5-2-104,-6 0-24,-3-1 32,-2 0-24,1-6-488,8-2-320,4-12 376</inkml:trace>
  <inkml:trace contextRef="#ctx0" brushRef="#br0" timeOffset="5429.674">6589 537 9090,'-3'-1'413,"1"1"-1,-1-1 1,1 1 0,-1 0-1,1 0 1,-1 0 0,1 0 0,-1 0-1,1 1 1,-1-1 0,1 1-1,-1-1 1,1 1 0,-1 0-413,0 1 261,0 0 1,0 0 0,-1 0-1,1 0 1,0 0-1,1 1 1,-1-1-1,0 1 1,1 0-262,-7 8 231,1 0 0,1 1 0,0 0 0,-4 11-231,5-12 398,-39 90 616,4 1 0,-9 45-1014,49-144 7,-50 167 226,-15 102-233,65-270-82,1 0-1,-1 0 0,1 1 0,-1-1 1,1 0-1,0 0 0,0 1 0,0-1 1,0 0-1,0 1 0,1-1 0,-1 0 1,1 0-1,-1 0 0,1 1 0,0-1 1,0 0-1,1 1 83,11 3-519</inkml:trace>
  <inkml:trace contextRef="#ctx0" brushRef="#br0" timeOffset="5790.929">6981 112 9042,'-9'-16'4145,"4"3"-2177,2 11-567,1 2-257,7 12-512,-5 7-184,2 3-104,1 12-80,-1 1-120,1-1-40,-1 7-48,-2-7 0,5-1 32,4-6-96,5-6-600,1-9-496,0-7 624</inkml:trace>
  <inkml:trace contextRef="#ctx0" brushRef="#br0" timeOffset="5791.929">7296 9 7714,'-2'-8'3800,"-4"16"-1263,-1 4-377,-2 15-903,4 11-193,2 5-472,1 3-168,5 4-224,4-5-72,2-3 104,-1 1 104,-8-5 2873,5-2-2281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7:43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288 592 2521,'2'-11'6770,"-1"10"-6616,-1 0-1,1 1 0,-1-1 1,0 0-1,1 0 0,-1 0 1,0 0-1,1 0 0,-1 1 1,0-1-1,0 0 0,0 0 1,0 0-1,0 0 0,0 0 1,0 0-1,0 0 0,0 0 1,-1 1-1,1-1 0,0 0 1,0 0-1,-1 0 0,1 0 1,-1 0-1,1 1 0,-1-1 1,1 0-1,-1 0 0,1 1 1,-1-1-1,0 0 0,1 1 0,-1-1 1,0 1-154,-35-16 1075,-3 1-633,36 14-399,0 0 0,-1 1 0,1 0 0,0-1 0,0 1 0,-1 1 0,1-1 0,0 0 0,0 1 0,0 0 0,0-1 0,0 1-1,0 1 1,0-1 0,0 0 0,0 1 0,0-1-43,-6 5 72,1-1 0,0 1 0,1 0 0,-4 4-72,0 1 28,0 1 0,1 0 1,0 0-1,1 1 0,1 1 0,0 0 1,0 0-1,2 0 0,0 1 0,-1 4-28,3-9 6,1 1 0,0 0 0,1-1 0,0 1 0,1 0 0,0 0 0,0 0 0,1 0 0,1 0 0,0 0 0,1-1 0,0 1 0,0 0 0,1-1 0,1 3-6,-2-8 5,1 0 0,-1-1 0,1 1 0,0-1 0,0 0 0,0 1 0,1-1 0,-1-1 0,1 1 0,0-1 0,0 1 0,1-1-1,-1 0 1,3 1-5,0-1 10,1 1 0,0-1-1,0 0 1,0-1 0,0 0 0,0 0-1,0-1 1,9 0-10,-2 0 14,0-1 0,0-1 0,0-1 0,0 0 1,-1-1-1,1 0 0,0-1 0,-1-1 0,0 0 0,0-1-14,-5 1 10,-1 0-1,1-1 0,-1 1 1,-1-2-1,1 1 0,-1-1 1,0 0-1,0 0 1,-1-1-1,0 0 0,-1 0 1,0-1-1,0 1 0,0-1 1,-1 0-1,-1-1 1,0 1-1,0 0 0,0-1 1,-1 0-1,-1 0 0,0 1 1,0-1-1,-1 0 1,0 0-1,-1 0 0,0 0 1,0 0-1,-1 1 0,0-1 1,-1 0-1,0 1 1,-2-3-10,3 7 3,-1 0 1,0 0-1,0 1 1,0-1-1,-1 1 1,0-1-1,1 1 1,-1 0-1,-1 1 1,1-1-1,-1 1 1,1 0-1,-1 0 1,0 0-1,0 0 1,0 1-1,0 0 1,-1 0-1,-3 0-3,-11-3 10,0 2 0,0 0 1,0 1-1,-15 1-10,33 1 1,-27 1-262,19 4-192,10-5 429,0 0-1,0 1 1,0-1-1,0 0 0,0 0 1,0 1-1,0-1 1,0 0-1,0 0 1,0 1-1,0-1 1,0 0-1,0 0 1,0 1-1,0-1 0,0 0 1,0 1-1,0-1 1,0 0-1,1 0 1,-1 0-1,0 1 1,0-1-1,0 0 0,0 0 1,1 0-1,-1 1 1,0-1-1,0 0 1,0 0-1,1 0 1,-1 0-1,0 1 1,0-1-1,1 0 0,-1 0 1,0 0 24,21 13-534</inkml:trace>
  <inkml:trace contextRef="#ctx0" brushRef="#br0" timeOffset="357.929">657 1348 6617,'6'-4'5735,"-1"-5"-3533,1-13-1383,-6 19-165,14-60 610,-3-1 0,-3 0 0,-2 0 0,-3-19-1264,-10-40 208,-5 0 1,-6-5-209,-14-134 150,29 219-156,2 0 0,2-22 6,0 53-2,0 0 0,1 0 0,0 1-1,0-1 1,2 0 0,-1 1 0,1 0 0,1 0-1,0 0 1,1 0 0,3-4 2,-7 12 5,1-1-1,-1 1 1,1 0 0,0-1 0,0 2-1,1-1 1,-1 0 0,0 0 0,1 1-1,0 0 1,-1 0 0,1 0 0,0 0-1,0 1 1,0-1 0,0 1 0,2 0-5,-1 1-109,1-1 0,-1 2 0,1-1 1,-1 1-1,0-1 0,1 2 0,-1-1 1,0 0-1,1 1 0,-1 0 1,0 1-1,0-1 0,0 1 0,-1 0 1,1 0-1,2 2 109,62 46-551</inkml:trace>
  <inkml:trace contextRef="#ctx0" brushRef="#br0" timeOffset="740.906">561 653 8354,'-22'11'3657,"19"2"-1705,10 0-616,17-6-167,8-3-201,18-7-336,10-5-184,10-1-264,4-2 240,-10 0 3097,-10 4-2545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7:48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12 501 6777,'1'-12'3625,"-4"20"-1867,-2 24-849,1 17-150,3 0-1,2 1 0,5 39-758,-3-72 70,0 0 1,1 0-1,0 0 0,1 0 0,1 0 1,1-1-1,1 0 0,0-1 1,0 1-1,2-2 0,0 1 0,7 6-70,-14-22 221,0-8-113,-1-13 28,-1-27-6,-3-1 1,-2-7-131,-2-66 49,7 102-49,0 1 0,1 0 0,1 0 0,1 0 0,0 0 0,-3 16-2,0 1-1,0-1 0,1 0 0,-1 1 0,1-1 1,0 1-1,0-1 0,0 1 0,1 0 1,-1 0-1,1 0 0,-1 0 0,1 0 1,0 0-1,0 1 0,0 0 0,1-1 0,1 0 3,-3 2-3,1 1 0,-1-1 1,1 0-1,-1 1 0,1-1 0,-1 1 0,1 0 0,0 0 0,-1 0 0,1 0 0,-1 0 0,1 1 0,-1-1 0,1 1 0,-1 0 0,1 0 0,-1 0 0,1 0 0,-1 0 0,0 0 0,1 0 0,-1 1 0,0-1 0,0 1 0,0 0 0,0 0 0,-1 0 0,1 0 3,8 8-5,-1 1 1,-1 0-1,1 1 1,-2-1-1,0 2 0,0-1 1,-2 1-1,2 3 5,11 32-28,5 31 28,-17-61 0,1 6 0,-3-13 2,-1 0 0,0 0 0,0 0 0,-1 0 0,0 0-1,-1 1 1,-1-1 0,0 1 0,-1 8-2,-3-11 18,4-9-17,0 0 0,0-1 0,0 1 0,0 0 0,0 0 0,0 0 0,0 0 0,0 0 0,0-1 0,0 1 0,0 0 0,0 0 0,0 0 0,0 0 0,0 0 0,0-1 1,0 1-1,0 0 0,0 0 0,0 0 0,0 0 0,0 0 0,0 0 0,0-1 0,0 1 0,-1 0 0,1 0 0,0 0 0,0 0 0,0 0 0,0 0 0,0 0 0,0 0 0,0 0 0,-1-1 0,1 1 0,0 0 1,0 0-1,0 0 0,0 0 0,0 0 0,0 0 0,-1 0 0,1 0 0,0 0 0,0 0 0,0 0 0,0 0 0,0 0 0,-1 0 0,1 0 0,0 0 0,0 0 0,0 0 0,0 0 0,0 0 0,0 0 1,-1 1-1,1-1 0,0 0 0,0 0 0,0 0 0,0 0 0,0 0 0,0 0 0,0 0 0,-1 0-1,2-14 16,-1-1-1,2 0 1,0 0-1,0 1 1,2-1 0,0 1-1,1-4-15,7-19 9,1 0 1,6-9-10,-13 32-4,2 0 1,0 0-1,0 0 1,1 1 0,1 0-1,0 1 1,1 0 3,-7 8-2,0 0 0,0 0 0,1 1 1,-1 0-1,1 0 0,0 0 0,0 0 0,0 1 0,0 0 1,0 0-1,0 0 0,0 0 0,1 1 0,-1 0 0,1 0 0,3 0 2,-2 2 8,0-1-1,0 1 1,0 0-1,-1 0 1,1 1-1,0 0 0,-1 0 1,1 0-1,-1 1 1,0 0-1,0 0 1,3 3-8,0 0 15,1 1 1,-2 0-1,1 1 1,-1 0-1,0 0 1,-1 1-1,0 0 1,0 0-1,-1 0 1,0 1-1,0 0 1,-1 0-1,-1 1 1,0-1-1,0 1 1,0 4-16,1 18 391,-1 1 0,-1 0-1,-2 9-390,-1 5 391</inkml:trace>
  <inkml:trace contextRef="#ctx0" brushRef="#br0" timeOffset="650.258">1030 701 4697,'-30'-30'1245,"19"15"3803,22 20-4339,1-2 0,-1 1 0,1-2 0,0 0-1,0 0 1,0-1 0,1 0 0,1-1-709,11-1 402,0-1 0,0 0-1,10-4-401,-26 4 38,0 0-1,0-1 1,-1 0-1,1 0 1,-1-1-1,0 0 1,0-1-1,0 1 1,2-3-38,-8 5 6,0 1 1,0-1 0,0 0-1,0 1 1,0-1-1,0 0 1,-1 0-1,1 0 1,-1 0-1,1-1 1,-1 1-1,0 0 1,0 0 0,0-1-1,0 1 1,0-1-1,-1 1 1,1-1-1,-1 1 1,1-1-1,-1 0 1,0 1-1,0-1 1,0 1 0,-1-1-1,1 1 1,0-1-1,-1 0 1,0 1-1,1 0 1,-1-1-1,0 1 1,-2-2-7,0-2 5,0 0 0,-1 0 0,0 1 0,0-1-1,-1 1 1,1 0 0,-1 1 0,0-1 0,-1 1 0,1 0 0,-1 0 0,1 1 0,-1-1 0,0 1-1,-1 1 1,1-1 0,0 1 0,-1 0 0,1 1 0,-1-1 0,0 1 0,0 0 0,1 1 0,-3 0-5,1 0-5,0 0 1,0 1 0,0 0 0,0 0 0,1 1-1,-1 0 1,0 1 0,1-1 0,-1 1-1,1 1 1,0-1 0,0 1 0,0 1 0,1-1-1,-1 1 1,1 0 0,0 1 0,0-1-1,1 1 1,-2 2 4,-3 7-4,0 1 0,1 0-1,1 0 1,0 1 0,1 0-1,1 0 1,0 1 0,2-1-1,0 1 1,1 0 0,1 1-1,-1 12 5,3-24 18,0 0-1,1 0 1,0 0 0,0 0-1,0-1 1,1 1-1,0 0 1,0 0-1,1-1 1,0 1-1,0-1 1,0 0 0,5 5-18,-3-3 22,2-1 1,-1 1 0,1-2-1,0 1 1,1-1 0,-1 0-1,1-1 1,0 1 0,6 1-23,5 2 54,0-1 1,1 0 0,0-2-1,1 0 1,0-2 0,-1 0-1,2-1 1,18 0-55,-20-3-106,0 0 1,0-2-1,-1 0 0,1-1 1,10-3 105,22-11-187</inkml:trace>
  <inkml:trace contextRef="#ctx0" brushRef="#br0" timeOffset="1012.716">1714 167 9498,'0'-1'299,"-1"0"-1,1 0 0,0 0 1,0 0-1,-1 0 1,1 0-1,-1 1 1,1-1-1,0 0 1,-1 0-1,0 1 1,1-1-1,-1 0 1,1 0-1,-1 1 1,0-1-1,1 1 1,-1-1-299,-3 12 2301,4 36-1524,1-42-507,4 80 217,5 0 0,7 20-487,41 165 219,-50-237-542,-1 1-1,-3 0 1,0 0 0,-2 15 323,-2-34-587</inkml:trace>
  <inkml:trace contextRef="#ctx0" brushRef="#br0" timeOffset="1385.09">1585 656 9402,'-28'-10'4441,"2"-1"-2025,18 10-815,5 1-369,13 3-592,16 1-216,14-4-240,13-3-64,19-5 8,2-2 24,-6-3-8,2 4 33,-5-3-129</inkml:trace>
  <inkml:trace contextRef="#ctx0" brushRef="#br0" timeOffset="1922.037">2115 158 7466,'-2'-7'527,"0"1"1,0-1 0,1 0 0,0 0-1,0 0 1,0 0 0,1 0 0,0-1 0,1 1-1,0 0 1,0 0 0,1-4-528,3 76 2738,4 24-2208,4-1-1,21 77-529,-4-26 134,-13-49 3,4 0 0,3-2 0,12 17-137,-29-92 356,-8-31 30,-9-31 75,9 47-453,-6-29 51,1 0 0,1-1 1,1 1-1,2-3-59,2 24 2,1-1-1,0 0 1,0 1 0,1-1-1,0 1 1,1-1 0,0 1-1,1 0 1,0 0 0,1 1-1,0-1 1,0 1 0,1 0-1,0-1-1,1 2-1,0 0 0,0 0 0,0 0 1,1 1-1,0 0 0,1 1 0,0-1 0,0 2 0,0-1 0,0 1 0,1 1 0,0 0 0,0 0 0,0 1 1,0 0-1,1 1 0,-1 0 0,1 0 0,6 1 1,-13 1-3,0 0-1,0 0 1,0 1 0,0-1 0,0 1-1,0 0 1,-1 0 0,1 1 0,0-1-1,0 1 1,-1 0 0,1-1-1,-1 2 1,0-1 0,3 2 3,-1 1-3,0 0-1,-1 0 1,0 0-1,0 0 1,0 1 0,0-1-1,-1 1 1,0 0-1,0 1 4,5 14-3,-1 1-1,-1 0 1,-1 0-1,3 23 4,0 50-9,-5-56 505,4 21-496,-7-56 206,0 0 0,1-1 0,0 1 0,0 0 0,0-1 0,1 1 0,-1-1 0,1 1 0,0-1 0,0 0 0,0 1 0,0-1 0,0 0 0,2 1-206,25 17 1253</inkml:trace>
  <inkml:trace contextRef="#ctx0" brushRef="#br0" timeOffset="2511.207">3114 577 5425,'-4'-6'867,"0"0"0,-1 0 0,0 1-1,0 0 1,0 0 0,0 0 0,-1 0 0,-1 0-867,5 4 154,-1 0 1,1 0-1,-1 0 1,1 0 0,-1 0-1,1 0 1,-1 0-1,0 1 1,1-1 0,-1 1-1,0 0 1,1 0-1,-1 0 1,0 0 0,1 1-1,-1-1 1,0 1-1,1-1 1,-1 1 0,1 0-1,-1 0 1,1 0-1,-1 0 1,1 1-155,-9 4 124,1 1-1,0 1 1,0 0-1,1 0 1,0 1-1,0 0 1,1 0-1,1 1 1,-1 0-1,2 1 0,-1-1 1,0 4-124,1-2 32,-1 1 0,2 0 1,0 1-1,1-1 0,0 1 0,1 0 1,0 0-1,1 0 0,1 1 0,0 6-32,1-15 10,1 0 0,-1 0 0,1 0 0,1 0 0,-1 0-1,1 0 1,0-1 0,0 1 0,1 0 0,0-1 0,0 0-1,0 0 1,0 0 0,5 5-10,-3-4 12,1 0 0,0-1 0,1 0 0,-1 0 0,1 0 0,0-1 0,0 0 0,1 0 0,-1-1 0,5 2-12,1-1 19,0 0-1,0-1 1,0-1-1,0 0 1,1 0-1,-1-1 1,1-1-1,-1-1 1,1 0 0,-1 0-1,0-1 1,0-1-1,8-2-18,-16 3 12,0 0-1,1 0 1,-1 0-1,0-1 1,0 0-1,0 0 1,0 0-1,-1-1 1,1 1-1,-1-1 0,0 0 1,0 0-1,0-1 1,0 1-1,1-4-11,-3 3 15,0 1 0,0-1 0,0 1 0,-1-1 0,1 0 0,-1 0 0,0 0-1,-1 0 1,1 0 0,-1 0 0,0 0 0,0 0 0,-1 0 0,1 0 0,-1 0 0,0 1-1,-1-1 1,-1-4-15,-4-10 38,0 0-1,-2 1 1,0 0-1,-1 1 0,-1 0 1,-1 1-1,-4-5-37,8 10 24,-1 1-1,-1 0 1,0 1-1,0 0 1,0 0-1,-1 1 1,-1 0-1,0 1 1,0 1-1,0 0 0,-3-1-23,11 6-9,-1-1 0,1 1-1,-1 0 1,1 0 0,-1 1-1,0-1 1,1 1-1,-1 0 1,0 0 0,-1 1 9,4-1-122,1 1 0,-1-1 0,1 0 1,-1 1-1,1 0 0,-1-1 0,1 1 0,-1 0 1,1-1-1,0 1 0,0 0 0,-1 0 1,1 0-1,0 0 0,0 1 0,0-1 0,0 0 1,0 0-1,0 1 0,0-1 0,0 0 1,1 1-1,-1-1 0,0 1 0,1-1 1,-1 1-1,1-1 0,0 1 0,-1 0 0,1-1 1,0 2 121,5 30-1710</inkml:trace>
  <inkml:trace contextRef="#ctx0" brushRef="#br0" timeOffset="3286.904">3778 15 7802,'0'-1'114,"0"0"0,0 1 0,0-1 0,0 1 0,0-1 0,0 1 0,0-1 0,0 1 0,0-1 0,0 1 0,0-1-1,-1 1 1,1-1 0,0 1 0,0-1 0,-1 1 0,1-1 0,0 1 0,0 0 0,-1-1 0,1 1 0,-1-1 0,1 1 0,0 0 0,-1 0 0,1-1 0,-1 1 0,1 0 0,-1-1 0,1 1 0,-1 0 0,1 0 0,-1 0-114,0 0 123,0 0-1,-1 0 1,1 1 0,0-1-1,0 0 1,-1 1 0,1-1-1,0 1 1,0 0-1,0-1 1,0 1 0,0 0-1,0 0 1,0 0-123,-6 4 389,1 1 0,0 0-1,1 1 1,-2 1-389,1 1 138,0-1 0,0 1 0,1 0-1,0 0 1,1 0 0,0 1 0,1-1-1,0 1 1,0 0 0,1 0 0,0 0 0,1 0-1,0 0 1,1 1 0,0-1 0,0 0 0,1 0-1,0 1 1,1-1 0,0 0 0,1 0-1,2 4-137,37 95 617,-23-65-415,-2 1 0,-2 1 0,8 43-202,-17-59 48,-1 0-1,-2 1 0,0-1 0,-3 1 0,0-1 0,-2 0 1,-1 1-1,-7 27-47,5-27 56,3-15 542,-2-36 160,3 18-744,-4-48 214,-3 1 1,-12-42-229,16 77 1,0 0 1,-2 0 0,1 1 0,-2 0 0,1 0-1,-2 0 1,0 1 0,0 0 0,-1 1 0,-1 0-1,0 0 1,-2-1-2,7 7-1,-1 1-1,0 0 0,0 0 1,0 1-1,0-1 1,0 1-1,-1 1 0,1-1 1,-1 1-1,0 0 0,1 1 1,-1-1-1,0 1 1,0 1-1,0-1 0,-5 1 2,2 1-1,0 1 0,0-1-1,0 2 1,0-1 0,0 1-1,1 1 1,-1 0-1,1 0 1,0 1 0,0 0-1,-1 1 2,-2 2 0,1 0-1,0 1 0,1 1 1,0-1-1,0 2 0,1-1 0,0 1 1,-1 3 0,4-5 0,1-1 0,0 1 0,1 0 0,0 1 0,0-1 0,1 1 1,0 0-1,0-1 0,1 1 0,0 9 0,1-13 1,1-1 0,0 0 0,1 1 0,-1-1 0,1 0 0,0 0 0,1 1 0,-1-1 0,1 0-1,0 0 1,0 0 0,1-1 0,-1 1 0,2 2-1,1-1 1,0 1 0,1-1-1,0-1 1,-1 1 0,2-1 0,-1 0-1,1 0 1,-1-1 0,1 1-1,18 7 9,1 0 1,-1-2 0,1-1-1,1-1 1,0-1-10,14 3 407,0-1 0,0-3 0,1-1 0,0-2 0,0-2 0,20-3-407,2-2 913</inkml:trace>
  <inkml:trace contextRef="#ctx0" brushRef="#br0" timeOffset="3650.65">4506 519 9314,'0'-1'333,"0"0"0,0 0-1,0-1 1,-1 1 0,1 0 0,-1 0-1,1 0 1,-1 0 0,1-1 0,-1 1-1,0 0 1,1 0 0,-1 0 0,0 0-1,0 0 1,0 1 0,0-1 0,0 0-1,0 0 1,0 0 0,0 1 0,0-1-333,-2 0 284,1 0 0,-1 0 1,1 0-1,-1 0 0,0 1 0,1-1 1,-1 1-1,0 0 0,0 0 1,-1 0-285,-3 0 156,0 1 0,0 0 0,0 0 0,0 1 1,1 0-1,-1 0 0,1 0 0,-4 3-156,-12 8 57,0 1-1,2 1 1,0 1-1,0 1 1,2 0-1,0 2 1,1 0-1,0 2-56,14-18 3,1 0 0,-1 0 1,1 1-1,0-1 0,0 1 0,0 0 0,0-1 0,1 1 0,0 0 0,-1 0 0,1 1-3,1-4 3,0 1 0,1 0-1,-1-1 1,0 1 0,1-1-1,-1 1 1,0-1 0,1 1-1,0-1 1,-1 1-1,1-1 1,0 1 0,0-1-1,0 0 1,0 1 0,0-1-1,0 0 1,0 0 0,0 0-1,1 0 1,-1 0-1,0 0 1,1 0 0,-1 0-1,1-1 1,-1 1 0,1 0-1,-1-1 1,1 1 0,-1-1-3,31 12 92,27 6-92,-38-12 12,0 0 1,0 2-1,-1 0 0,0 1 1,0 1-1,0 1-12,-18-9 1,1 0 0,0 0 0,0 0-1,-1 1 1,1-1 0,-1 1 0,1-1 0,-1 1-1,0 0 1,0 0 0,-1 0 0,1 0-1,0 0 1,-1 0 0,0 1 0,0-1 0,0 0-1,0 1 1,0-1 0,-1 1 0,0 1-1,0 0 0,0-1 0,-1 0 0,0 1 0,0-1 0,0 0 1,0 0-1,-1 0 0,1 0 0,-1 0 0,0 0 0,0 0 0,-1-1 0,1 1 1,-1-1-1,0 1 0,0-1 0,-1 1 0,-6 5 5,-1-1 0,0 0 0,0-1 0,0 0 0,-1 0 0,0-2 0,-1 1 0,1-1 0,-1-1 0,-4 1-5,-16 3 26,0-2-1,-1 0 1,-20-1-26,53-5 1,-8 1 15,-1 0-1,1-1 1,-1 0 0,0-1 0,1 0 0,-1 0 0,-5-2-16,15 3 8,-1 0 1,0-1 0,0 1 0,0 0 0,0 0-1,1-1 1,-1 1 0,0-1 0,0 1 0,1-1-1,-1 1 1,0-1 0,1 1 0,-1-1 0,0 0 0,1 1-1,-1-1 1,1 0-9,0 1 25,0-1 0,-1 1-1,1 0 1,0-1 0,0 1 0,0-1 0,1 1-1,-1 0 1,0-1 0,0 1 0,0 0 0,0-1-1,0 1 1,0-1 0,0 1 0,1 0 0,-1-1-1,0 1 1,0 0 0,1-1 0,-1 1 0,0 0-1,0 0 1,1-1 0,-1 1 0,0 0-1,1 0-24,2-2 253,0 0 0,0 0 0,0 1 0,0-1 0,0 1 0,0 0 0,0 0 0,1 0 0,2 0-253,44-3 1169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8:07.00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1053 516 6577,'-4'-1'975,"-1"-1"0,1 1 0,0-1 0,-1 1-1,1 0 1,-1 1 0,1-1-975,-16-2 3595,20 3-3543,-1 0 0,1 0 0,0 0 1,0 1-1,-1-1 0,1 0 0,0 0 0,0 0 1,-1 0-1,1 1 0,0-1 0,0 0 1,0 0-1,0 0 0,-1 1 0,1-1 0,0 0 1,0 0-1,0 1 0,0-1 0,0 0 1,0 0-1,-1 1 0,1-1 0,0 0 1,0 0-1,0 1 0,0-1 0,0 0 0,0 1 1,0-1-1,0 0 0,0 0 0,1 1 1,-1-1-1,0 0 0,0 1-52,1 11 376,68 328 2059,-54-243-2222,-5 1 0,-3 52-213,-8-68 51,0-31-14,1-1-1,3 0 1,2 0-1,7 31-36,-10-75 79,10 33-608,-11-38 612,0 1-1,-1-1 1,1 0 0,0 1-1,0-1 1,0 0-1,0 0 1,0 0-1,0 0 1,0 0 0,0 0-1,0 0 1,0 0-1,1 0 1,-1 0 0,0-1-1,1 1 1,-1 0-1,1-1 1,-1 1 0,1-1-1,-1 0 1,2 1-83,18-3 793</inkml:trace>
  <inkml:trace contextRef="#ctx0" brushRef="#br0" timeOffset="413.412">881 622 8426,'-5'-5'524,"0"-1"-1,0 1 1,1-1 0,0 0 0,0-1 0,0 1-1,1-1 1,0 0 0,0 0 0,1 0 0,0 0 0,0 0-1,1-1-523,0 0 165,0-1 0,1 0 0,0 1 0,1-1 0,0 0 0,0 1 0,1-1 0,0 1 0,1-1 0,0 1 0,1-2-165,11-26 186,1 1 0,3 1 0,0 0 0,2 1 0,7-5-186,-11 16 39,1 0-1,1 1 0,1 1 1,1 1-1,0 1 1,2 1-1,15-9-38,-24 18 10,0 1-1,1 0 0,-1 1 1,1 0-1,1 1 0,-1 1 1,5 0-10,-9 2 2,0 0 1,0 2-1,0-1 1,0 1-1,1 1 1,-1 0-1,0 0 1,0 1-1,0 1 1,9 3-3,-6 0 0,0 0 0,0 2 0,0 0 0,-1 0 0,0 1 0,-1 1 0,0 0 0,-1 1 0,0 0 0,0 0 0,5 9 0,3 6 0,-1 0 0,0 2 1,-3 0-1,0 1 0,-1 2 0,-6-12 4,-1-1-1,0 1 1,-2 0 0,0 0-1,-1 1 1,-1 0-1,-1-1 1,-1 1 0,-1 11-4,-1-18 5,0 0 1,-1 0-1,-1 0 1,0 0 0,-1 0-1,0-1 1,-1 1-1,0-1 1,-1 0 0,-1 0-1,0-1 1,0 0-1,-1 0 1,-6 5-6,-2 2 16,-2-1 0,0-1-1,-1 0 1,-1-2 0,0 0 0,0-1 0,-2-1-1,0-1 1,-20 7-16,15-8-17,0-1 0,-1-1 0,0-2 0,0-1 0,-1-1-1,0-1 1,1-2 0,-9-1 17,26 0-434,10 1 859,6 0 1773,22 3-1087</inkml:trace>
  <inkml:trace contextRef="#ctx0" brushRef="#br0" timeOffset="875.883">2105 1025 9114,'8'2'3465,"-3"12"-2593,4 10-240,-4 15-24,-3 1-184,2 16-160,-1 5-24,7 5-96,-3 1-64,-3-6 0,8-8 0,-10-12-720,3-12-392,9-14 600</inkml:trace>
  <inkml:trace contextRef="#ctx0" brushRef="#br0" timeOffset="1231.088">2224 474 9658,'-5'-32'4193,"-9"11"-2497,6 5-663,3 3-233,1 9-440,4 3-464,2 17 3376,-2 4-2463</inkml:trace>
  <inkml:trace contextRef="#ctx0" brushRef="#br0" timeOffset="2017.671">3006 1214 2697,'2'-37'6346,"-1"32"-5977,0 0 0,0-1 0,-1 1 0,0 0 0,0 0 0,0-1 0,-1 1 0,1 0-1,-1 0 1,-1 0 0,1 0 0,-1 0 0,0 0 0,0 0 0,0 0 0,-2-2-369,0 2 112,1 0 0,-1 0-1,0 0 1,-1 1 0,1 0 0,-1 0 0,0 0 0,0 0 0,0 1 0,0 0-1,-1 0 1,1 0 0,-1 1 0,0 0 0,1 0 0,-1 0 0,0 1-1,0 0 1,-1 0 0,1 0 0,0 1 0,0 0 0,0 0 0,0 1 0,0-1-1,0 1 1,-1 1 0,2-1 0,-1 1 0,0 0 0,0 0 0,1 1-1,-1 0 1,-1 1-112,-3 2 3,0 1-1,1 1 1,0 0-1,0 0 1,1 1-1,0 0 0,0 0 1,1 1-1,0 0 1,1 0-1,0 1 1,1 0-1,0 0 0,1 0 1,0 0-1,0 1 1,1-1-1,1 1 1,0 0-1,1 0 1,0 0-1,1 0 0,0 0 1,1 0-1,0 0 1,1 0-1,0 0 1,1 0-1,2 6-2,0-4-5,0 0 1,0-1-1,1 0 1,1 0-1,0 0 0,1-1 1,0 0-1,1 0 1,1-1-1,-1 0 0,10 7 5,-13-13-2,1 1 0,0-1 0,1 0 0,-1-1 0,1 0 0,0 0-1,0 0 1,0-1 0,0-1 0,1 1 0,-1-1 0,1 0 0,-1-1-1,1 0 1,0-1 0,-1 0 0,1 0 0,0 0 0,0-1 0,1-1 2,-2 1 5,0-1 1,1 0-1,-1 0 1,0-1-1,-1 0 1,1-1-1,0 1 0,-1-1 1,0-1-1,0 0 1,0 0-1,-1 0 1,1 0-1,-1-1 1,0 0-1,-1-1 1,0 1-1,0-1 1,0 0-1,-1 0 1,0-1-1,0 1 1,0-1-1,-1 0 0,-1 0 1,1 0-1,-1 0 1,-1 0-1,1-1-5,0-10 17,-1 1 0,0 0 0,-1-1 0,-1 1 0,0-1 0,-2 1 0,-1-3-17,-2-8 2,-2 2-1,-1-1 0,-1 1 0,-4-6-1,8 22-38,6 11 36,0 0 1,0 0 0,0 0-1,0 0 1,0 0 0,0 0-1,0 0 1,0 0 0,0 0-1,0 0 1,0 0 0,0 0-1,0 0 1,0 0 0,0 0-1,0 0 1,0 0 0,0 0-1,0 0 1,0 0 0,0 0-1,0 0 1,0 0 0,0 0-1,0 0 1,0 0 0,0 0-1,0 0 1,0 0 0,0 1 0,0-1-1,-1 0 1,1 0 0,0 0-1,0 0 1,0 0 0,0-1-1,0 1 1,0 0 0,0 0-1,0 0 1,0 0 0,0 0-1,0 0 1,0 0 0,0 0-1,0 0 1,0 0 0,0 0-1,0 0 2,5 23-97,49 166 39,9-2 1,8-2 57,-36-98-15,16 70 15,-42-121 7,-1 1 0,-1 0 0,-3 0 0,0 0 0,-3 31-7,-1-55 39,-1 0 0,-1 1 0,0-1 0,-1 0 1,0 0-1,-1-1 0,-1 1 0,1-1 0,-2 0-39,1-3 53,0 0 1,0-1-1,-1 0 1,-1 0-1,1 0 1,-1-1-1,0 0 1,-1 0-1,1-1 1,-1 0-1,-1 0 1,0-1-54,-6 4 43,-2-1 1,1-1-1,-1 0 1,0-1-1,0-1 1,-1-1-1,0 0 1,1-2-1,-1 0 1,0 0-1,0-2 1,0 0-1,0-2 1,-16-2-44,10 0-52,1-1 0,1-1 1,-1-1-1,1-1 0,0-1 0,1-1 1,0-1-1,1-1 0,0-1 0,0 0 1,-1-3 51,12 8-233,-1 0 1,1-1-1,1 0 1,-3-4 232,7 9-249,1-1 0,0 0 1,1 0-1,-1 0 0,1 0 1,0 0-1,0 0 0,0 0 1,1-1-1,-1-4 249,1-2-438,0 0 0,1-1 0,2-9 438,-2 22-4</inkml:trace>
  <inkml:trace contextRef="#ctx0" brushRef="#br0" timeOffset="2544.927">3635 1310 5481,'-61'-37'2318,"51"33"-771,10 9-398,9 8 501,-5-11-1453,1 0 1,0 0-1,-1 0 0,1 0 0,0-1 0,0 0 0,0 0 0,0 0 0,0 0 1,0-1-1,1 0 0,-1 0 0,0 0 0,0-1 0,4-1-197,3 0 114,0 0-1,-1-2 0,0 1 0,1-1 1,-2-1-1,5-2-113,-2 0 75,0-1 1,0 0-1,-1-1 0,0-1 1,-1 1-1,7-8-75,-15 14 18,0-1 0,0 0 0,-1 1 0,1-1 0,-1 0 0,0 0 1,0 0-1,0-1 0,-1 1 0,1 0 0,-1-1-18,0 2 14,-1 0 1,0 1-1,0-1 1,0 0 0,0 0-1,0 1 1,-1-1-1,1 0 1,-1 1-1,0-1 1,1 1-1,-1-1 1,-1 1-1,1-1 1,0 1-1,0-1 1,-1 1-1,1 0 1,-2-1-15,-1-2 23,0 1-1,0-1 1,0 1 0,0 0-1,-1 1 1,0-1 0,0 1 0,0 0-1,0 0 1,0 0 0,0 1 0,-1 0-1,0 0 1,1 0 0,-1 0-1,0 1 1,0 0 0,1 1 0,-1-1-1,0 1 1,0 0 0,0 1-1,0-1 1,0 1 0,1 0 0,-1 1-1,0-1 1,-1 2-23,-3 0 32,0 1-1,0 1 0,0 0 1,1 0-1,0 1 1,0 1-1,0-1 1,1 1-1,0 0 1,0 1-1,1 0 1,0 0-1,0 1 1,1 0-1,-1 1-31,0 5 19,0 0-1,1 0 1,0 0-1,1 1 1,1 0 0,1 0-1,0 1 1,1-1-1,1 1 1,0-1 0,1 1-1,1-1 1,1 1-1,0-1 1,1 0 0,2 6-19,-3-13 24,1 0 1,0 0-1,1 0 1,0 0-1,0-1 1,1 1 0,0-1-1,1 0 1,-1-1-1,2 1 1,-1-1-1,4 3-24,0-2-33,0 0 0,1 0-1,-1-1 1,1-1-1,1 0 1,-1 0 0,1-1-1,9 2 34,11 2 569,0-2-1,0-2 0,1 0 1,-1-3-1,1 0 1,32-4-569,28-2 1324</inkml:trace>
  <inkml:trace contextRef="#ctx0" brushRef="#br0" timeOffset="2951.558">4447 1260 6937,'0'-18'822,"0"0"-1,0 0 0,-2 0 0,-1-5-821,2 21 100,0 1 1,1-1-1,-1 1 0,0 0 1,0-1-1,0 1 0,-1 0 1,1-1-1,0 1 0,0 0 1,-1 0-1,1 0 0,0 0 1,-1 0-1,1 0 0,-1 0 1,1 1-1,-1-1 0,0 1 0,1-1 1,-1 1-1,0-1 0,1 1 1,-1 0-1,0 0 0,1 0 1,-1 0-1,0 0 0,1 0 1,-1 0-1,0 1 0,0-1-100,-6 1 400,0 1 0,0 0 0,0 0 1,0 0-1,-5 4-400,6-3 75,0 1 1,1-1-1,0 2 1,0-1-1,0 1 0,1 0 1,-1 0-1,1 0 1,0 1-1,1 0 1,-1 0-1,1 0 1,0 0-1,1 1 1,-1-1-1,1 1 1,1 0-1,-1 0 1,1 0-1,1 1 0,-2 6-75,0 6-1,1 1-1,1-1 0,1 1 0,0-1 0,2 1 0,0 0 0,3 6 2,-3-15 2,1 0 0,0 0 0,1 0 1,1-1-1,-1 1 0,2-1 1,0 0-1,0 0 0,1-1 0,1 2-2,-3-7 1,-1 1-1,2-1 0,-1 1 0,1-1 1,-1-1-1,2 1 0,-1-1 0,0 0 0,1 0 1,-1-1-1,1 0 0,0 0 0,0-1 1,1 0-1,-1 0 0,0 0 0,3-1 0,0 0 22,-1 0 0,0-1 0,1 0 0,-1 0-1,0-1 1,1 0 0,-1-1 0,0 0 0,0-1 0,0 0-1,0 0 1,-1-1 0,1 0 0,-1 0 0,0-1-1,0 0 1,0 0 0,-1-1 0,0 0 0,0-1 0,0 1-1,-1-1 1,0 0 0,0-1 0,-1 0 0,0 0 0,0 0-1,-1 0 1,0-1 0,-1 1 0,0-1 0,0 0-1,1-9-21,-1-2 118,0 0-1,-2 1 1,0-1-1,-2 0 0,0 0 1,-1 0-1,-1 1 0,-1-1 1,0 1-1,-2 0 0,-2-4-117,5 13 9,-2 1 0,1 0 0,-1 0 0,0 1-1,-1-1 1,0 1 0,-1 0 0,1 0 0,-1 1-1,-5-4-8,6 7-43,0-1-1,-1 1 1,1 1-1,-1-1 1,0 1-1,1 0 0,-2 0 1,1 1-1,0 0 1,0 0-1,-1 1 1,1 0-1,-1 0 1,1 1-1,-2 0 44,4 0-115,0 0 1,0 0-1,0 1 1,1 0-1,-1 0 1,0 0-1,0 0 1,0 1 114,1 0-67,1 0 1,-1 0-1,1 0 1,0 1-1,0-1 1,0 1-1,0 0 1,0 1 66</inkml:trace>
  <inkml:trace contextRef="#ctx0" brushRef="#br0" timeOffset="3608.125">4936 1229 7954,'-108'-94'2559,"87"76"-883,28 23-1298,4 10 17,-1 1 1,-1 0-1,0 0 1,-1 1 0,-1 0-1,1 4-395,13 41 713,-3 5-713,-13-52 160,20 72 284,-10-44-279,-3 1-1,-2 1 0,1 16-164,-35-209 2687,19 98-2312,1-36-375,4 72 39,0 0 1,1 0-1,1 0 1,0-1 0,1 1-1,1 1 1,0-1-1,3-5-39,-3 11-2,1 1 0,-1 0-1,1-1 1,1 2 0,-1-1 0,1 1-1,0 0 1,1 0 0,-1 0 0,1 1-1,0 0 1,1 0 0,-1 1 0,1 0-1,0 1 1,0-1 0,0 1 0,0 1-1,1 0 1,-1 0 0,1 0 2,1 1-7,-1-1 0,0 1 0,0 1 0,1 0 0,-1 0 0,0 1 0,0 0 1,0 1-1,1 0 0,-1 0 0,-1 1 0,1 0 0,0 1 0,-1-1 0,0 2 0,0-1 0,0 1 1,0 1-1,4 3 7,-1 2 4,0 1-1,-1 0 1,0 1 0,-1 0 0,0 0 0,-1 1 0,-1 0 0,0 0 0,0 4-4,11 32-566,-2 0 0,-1 8 566,3 8-1849,1-7 792</inkml:trace>
  <inkml:trace contextRef="#ctx0" brushRef="#br0" timeOffset="4285.074">5920 462 7810,'-1'-1'308,"0"-1"-1,0 1 1,-1 0 0,1 0 0,0-1 0,-1 1 0,1 0 0,0 0-1,-1 1 1,1-1 0,-1 0 0,1 0 0,-1 1 0,0-1-1,-1 0-307,3 2 51,-1-1 0,0 0-1,0 0 1,1 0 0,-1 0-1,0 1 1,1-1-1,-1 0 1,0 1 0,1-1-1,-1 1 1,0-1 0,1 1-1,-1-1 1,1 1-1,-1-1 1,1 1 0,-1-1-1,1 1 1,-1 0-1,1-1 1,-1 1 0,1 0-1,0-1 1,0 1 0,-1 0-1,1 0 1,0-1-1,0 1 1,0 0 0,0 0-1,0-1 1,0 1 0,0 0-1,0 0 1,0-1-1,0 2-50,-3 59 398,3 0 0,3 1 0,3-1 0,3 9-398,-7-55 38,20 131 139,5 0 0,8-2 0,45 121-177,-73-247 51,-5-8 8,2 0 0,-1-1 0,1 1 0,1-1 0,-1 0 0,2 0 0,-1-1 1,1 1-1,2 0-59,-8-25 975,-13-45-719,0 0 103,3 0 0,-1-38-359,11 93-7,0 0 0,0 0 0,0 0 0,1 0 0,0 0 0,0 0 0,1 0 0,-1 1 0,1-1 0,0 1 0,1-1 0,-1 1 0,1 0 0,0 0 0,1 0 0,-1 0 7,0 2-6,-1 0 0,1 1 1,0 0-1,0-1 1,0 1-1,0 0 0,0 0 1,1 1-1,-1-1 0,1 1 1,-1 0-1,1-1 1,-1 2-1,1-1 0,0 0 1,-1 1-1,1-1 0,0 1 1,-1 0-1,1 0 1,0 1-1,0-1 0,-1 1 1,1 0-1,2 1 6,10 3-14,-1 0 1,0 1-1,0 1 1,-1 0-1,0 2 1,0-1-1,-1 2 1,0-1-1,0 2 1,2 3 13,6 6-5,-2 1 1,-1 1-1,0 0 1,-2 2 0,6 10 4,-10-12-143,-1 2 1,-2-1-1,0 1 1,-1 1-1,-1-1 1,-2 1-1,2 15 143,0-3-373</inkml:trace>
  <inkml:trace contextRef="#ctx0" brushRef="#br0" timeOffset="4848.782">7108 1145 5089,'-2'-3'697,"0"-1"1,0 1-1,-1-1 0,0 1 1,1 0-1,-1 0 0,0 0 1,-1 0-1,1 0 0,0 1 0,-1 0 1,-2-2-698,3 3 230,-1-1 0,0 1 0,1 0 0,-1 1 0,0-1 0,0 1 0,0-1 0,1 1 0,-1 0 0,0 0 0,0 1 0,0-1 0,0 1 0,0 0-230,-9 2 112,1 1-1,0 0 1,0 1 0,0 0-1,1 0 1,0 2-1,0-1 1,0 1 0,1 1-1,0 0 1,0 0 0,1 1-1,0 0 1,1 1 0,0 0-1,0 0 1,1 2-112,2-4 2,0 0 0,1 0 1,0 1-1,0-1 0,1 1 0,0 0 1,1 0-1,0 0 0,0 0 0,1 0 1,0 0-1,1 1 0,0-1 0,0 0 1,1 0-1,0 1 0,1-1 0,0 0 1,0 0-1,1 0 0,0-1 0,1 1 1,4 7-3,-3-7 0,2-1 1,-1 1 0,1-1-1,0-1 1,1 1 0,-1-1 0,2-1-1,-1 1 1,1-1 0,0-1-1,0 0 1,0 0 0,1-1-1,-1 0 1,1 0 0,5 0-1,5 2 7,1-1 0,-1-1 0,1-1 0,0-1 0,0-1 0,1-1 0,16-2-7,-28 1 13,0 0 0,-1-1 0,1 0 0,-1-1 0,0 0 0,1-1 0,-2 1 0,1-2 1,0 1-1,-1-1 0,0-1 0,6-4-13,-8 5 28,0-1 0,-1 1 0,0-1 1,0 0-1,0 0 0,-1-1 0,1 1 0,-2-1 0,1 0 1,-1 0-1,0-1 0,0 1 0,-1-1 0,0 1 1,0-1-1,-1-2-28,0-2 39,-1 0 0,0 0 1,-1-1-1,0 1 0,-1 0 0,0 0 0,-1 0 1,0 0-1,-1 0 0,0 1 0,-1-1 1,-1 1-1,0 0 0,0 1 0,-7-9-39,-1 0 9,0 1 0,-2 1 0,0 0 0,-1 1 0,0 0 0,-1 2 0,-19-12-9,27 20-32,0 0 0,0 1 1,-1 0-1,-9-3 32,17 7-61,1 0 1,0 0 0,-1 0-1,1 1 1,0-1-1,-1 1 1,1 0-1,-1 0 1,1 0-1,-1 0 1,1 0-1,0 0 1,-1 0 0,1 1-1,-1-1 1,1 1-1,0 0 1,-1 0-1,1 0 1,0 0-1,0 0 1,0 0-1,-1 1 1,0 0 60,-7 18-444</inkml:trace>
  <inkml:trace contextRef="#ctx0" brushRef="#br0" timeOffset="5227.872">7615 412 10602,'-1'-5'751,"-2"-14"1508,3 19-2203,0-1 0,0 1 0,0-1 1,-1 1-1,1 0 0,0-1 0,0 1 1,-1-1-1,1 1 0,0 0 0,-1-1 1,1 1-1,-1 0 0,1-1 1,0 1-1,-1 0 0,1 0 0,-1 0 1,1-1-1,0 1 0,-1 0 0,1 0 1,-1 0-1,1 0 0,-1 0 1,1 0-1,-1 0 0,1 0 0,-1 0 1,1 0-1,-1 0 0,1 0 0,-1 0 1,1 0-57,-2 1 84,0-1 0,1 1 0,-1 0-1,1 0 1,-1 0 0,1 0 0,0 0 0,-1 0 0,1 1 0,0-1 0,0 0 0,0 1 0,0-1 0,0 1 0,0-1 0,0 1 0,0-1 0,0 1 0,0 1-84,-13 40 692,10-30-456,-4 16-105,2 0-1,0 1 1,3 0 0,0-1 0,2 1 0,1 0 0,1 0-1,4 22-130,4 5 75,2-2 0,3 1 0,2-2-1,5 9-74,1 0 123,6 32-123,-21-67-19,-2 0 1,-1 1-1,-1-1 0,-1 22 19,-5 24-994,-4 13 994,-3-20-379</inkml:trace>
  <inkml:trace contextRef="#ctx0" brushRef="#br0" timeOffset="5592.429">8030 1112 4745,'10'7'768,"0"-1"0,0 0 0,1 0 0,0-1 0,0 0 0,0-1 0,0-1 0,1 1 0,0-2 0,-1 0 0,1 0 0,2-1-768,-6-1 140,0 0-1,0 0 0,-1-1 1,1 0-1,0 0 0,-1-1 0,1 0 1,-1-1-1,0 0 0,0 0 0,0 0 1,0-1-1,0 0 0,-1 0 0,1 0 1,-1-1-1,0 0 0,-1-1 1,1 0-140,-2 2 63,-1-1 1,1 0-1,-1 1 1,-1-1-1,1-1 1,-1 1 0,0 0-1,0-1 1,0 1-1,-1-1 1,0 1-1,0-1 1,0 1 0,-1-1-1,0 0 1,0 0-1,0 1 1,-1-1 0,0 0-64,1 0 25,-1 0 1,-1 0 0,1 0 0,-1 1-1,0-1 1,0 0 0,-1 1 0,1-1-1,-1 1 1,0 0 0,-1 0-1,1 0 1,-1 1 0,0-1 0,-1 1-1,1 0 1,-4-3-26,5 5 7,0 0 1,0 1-1,1 0 0,-1-1 0,0 1 0,0 0 0,-1 0 0,1 1 1,0-1-1,0 1 0,0-1 0,0 1 0,0 0 0,-1 0 0,-2 1-7,0 0 11,0 0 1,1 1-1,-1 0 0,0 0 0,0 0 0,1 1 0,0 0 0,-3 1-11,-6 5 24,1 1 0,0 1-1,1 0 1,0 0 0,-10 14-24,8-8 16,2 0 0,0 0 0,1 2 0,0-1 0,2 1 0,0 1 0,1 0 0,2 0 0,0 0 0,0 1 0,2 0 0,1 0 0,1 0 0,0 1 0,2 4-16,0-14 5,0 0 0,1-1-1,1 1 1,0-1 0,0 1 0,1-1 0,1 0-1,0 0 1,1 1-5,-2-5 36,2 1 0,-1-1-1,1 0 1,0 0 0,0 0 0,1-1-1,0 0 1,0 0 0,0 0 0,1-1-1,0 0 1,6 4-36,-1-3 211,0 0 0,0-1 0,1 0 0,13 3-211,60 13 472</inkml:trace>
  <inkml:trace contextRef="#ctx0" brushRef="#br0" timeOffset="11850.304">32 2738 6417,'-7'3'1071,"-17"3"4101,24-6-4225,0 0-322,0 0-194,0 0 12,4 1-6,15 7-180,-8-3-191,-1-1-1,1 0 1,0-1-1,1 0 1,-1-1 0,0 0-1,1 0 1,-1-2-1,5 1-65,95-7 149,-1-5-1,85-19-148,14-2 22,-60 18 13,150 4-35,150 31 18,368 9-7,-241-39 36,169-41-47,-148 3 18,-311 36-4,28 14-14,-22 3 14,69-15-14,1590-88 64,-358 50-4,-1408 42-45,444-20 27,-7 0-16,2 27-6,1367 27 17,-833-23 5,411-26-40,-615-24 1251,-923 43-1001,21-2-555,17 3 303,-53 0 1129,0 2 0,0 0 0,12 4-1129,-8 1 1370</inkml:trace>
  <inkml:trace contextRef="#ctx0" brushRef="#br0" timeOffset="6135.003">10156 592 9386,'-4'-2'1118,"-18"0"3034,22 2-4077,-1 0-1,0 1 1,1-1-1,-1 0 1,0 1-1,1-1 1,-1 1-1,0-1 1,1 1-1,-1-1 1,1 1-1,-1-1 1,1 1-1,-1 0 1,1-1-1,-1 1 1,1 0-1,-1-1 1,1 1-1,0 0 1,0-1-1,-1 1 1,1 0-1,0 0 1,0-1-1,0 1 1,0 0-1,0 0 1,0 0-75,-3 34 426,3 0 0,1 0 0,1 0 1,2 0-1,2 5-426,5 47 397,6 224 544,-4-56-731,-12-247-277,-1-1-43,0-1-1,1 1 0,0-1 0,0 1 0,0-1 0,1 0 1,0 1-1,1 0 111,-3-7-11,0 0 0,0 0 0,0 0 1,1 1-1,-1-1 0,0 0 0,0 0 0,1 0 0,-1 0 1,0 1-1,0-1 0,1 0 0,-1 0 0,0 0 1,0 0-1,1 0 0,-1 0 0,0 0 0,0 0 0,1 0 1,-1 0-1,0 0 0,1 0 0,-1 0 0,0 0 0,0 0 1,1 0-1,-1 0 0,0 0 0,0-1 0,1 1 1,-1 0-1,0 0 0,0 0 0,1 0 11</inkml:trace>
  <inkml:trace contextRef="#ctx0" brushRef="#br0" timeOffset="6498.856">9941 772 9962,'0'-3'337,"-1"-15"2044,0 0 0,2-14-2381,0 26 187,0 0 1,0 0-1,1 0 0,-1 0 1,1 0-1,0 0 0,1 1 1,-1-1-1,1 1 0,1-2-187,9-10 191,0 1 0,2 0 0,-1 1-1,2 0 1,0 1 0,1 1 0,0 0 0,8-3-192,19-10 91,2 1 0,44-17-90,-67 33 0,-1 1-1,2 0 1,-1 2-1,1 1 1,0 0 0,0 2-1,13 0 1,-27 3-5,1 0 0,-1 1 0,0 0 0,1 1 0,-1 0 0,0 1 0,0 0 0,6 3 5,-9-3-4,-1 0 0,1 1-1,-1 0 1,1 0 0,-2 0-1,1 1 1,0 0 0,-1 0-1,0 1 1,0 0 0,0 0-1,2 4 5,-2-1 0,-1 0-1,1 0 0,-2 1 0,1 0 0,-2-1 1,1 1-1,-1 0 0,-1 0 0,0 1 1,0-1-1,-1 0 0,0 0 0,-1 0 1,0 0-1,-1 2 1,-2 15 5,-2-1-1,-1 0 1,-1 0 0,-1 0-1,-2 1-4,0-2 15,-1 0-1,-1-1 1,-1-1-1,0 0 0,-2-1 1,-1-1-1,-1 0 1,0-1-1,-11 7-14,18-18 23,0 0-1,0-1 1,-1 0-1,1-1 1,-2 0-1,1-1 1,-1-1-1,0 0 1,0 0-1,-1-2 1,1 1-1,-1-2 1,0 0-1,1 0 1,-1-2-1,0 1 1,0-2-1,0 0 1,-4-1-23,13 1-42,0 0 0,0 0 1,1 0-1,-1-1 1,0 0-1,1 0 0,-1 0 1,1 0-1,0-1 0,0 1 1,0-1-1,0 0 1,0-1-1,1 1 0,-1-1 1,1 1-1,0-1 0,0 0 1,0 0-1,1-1 1,-1 1-1,1 0 0,0-1 1,0 1-1,1-1 0,-1 0 1,1 0-1,0-4 42,0-19-417</inkml:trace>
  <inkml:trace contextRef="#ctx0" brushRef="#br0" timeOffset="6879.796">10845 1070 10330,'3'-12'1039,"2"-3"1136,-2 17-1343,0 11-397,15 58 1310,-9-36-1257,-1 0 1,-2 1-1,-1-1 0,-2 5-488,-2 1 744,-2-38 275,0-24-240,-3-61 684,5-8-1463,0 63 46,2-1 1,0 1-1,2 0 1,1 0-1,3-6-46,-7 25 2,1 1-1,0 1 0,0-1 1,0 0-1,1 1 1,0-1-1,1 1 0,-1 0 1,3-1-2,-4 4-2,0 0 1,1 0 0,-1 0-1,1 0 1,0 1-1,0 0 1,0 0-1,0 0 1,0 0-1,0 1 1,0-1-1,1 1 1,-1 0-1,1 0 1,-1 1 0,1-1 1,9 1 117,-1 1 0,1-1 0,-1 2 0,1 0 0,-1 1 0,0 0 0,0 1 0,0 0 0,0 1 0,-1 1 0,0 0 0,0 1 0,9 6-117,34 26 628</inkml:trace>
  <inkml:trace contextRef="#ctx0" brushRef="#br0" timeOffset="7226.395">11534 1010 7698,'65'-82'4233,"-72"72"-145,4 5-2991,3 6-145,0 17-368,1 3-200,-1 11-176,0 8-96,-4 5-80,1 3 0,1-2 72,-3-2-192,7-8-848,-2-3 4257,7-10-2817</inkml:trace>
  <inkml:trace contextRef="#ctx0" brushRef="#br0" timeOffset="7586.105">11647 421 11482,'-19'-43'4217,"6"14"-3056,4 2-625,0 7 80,0 1-40,2 21 320,4 15-616</inkml:trace>
  <inkml:trace contextRef="#ctx0" brushRef="#br0" timeOffset="7961.141">11954 841 9338,'0'11'1006,"-1"0"0,-1-1-1,0 1 1,-2 5-1006,-5 32 50,9-26 234,0 0-1,1 1 1,1-1 0,1 0 0,1-1-1,1 1 1,1-1 0,2 3-284,8 19 834,2-1 1,2-1-1,10 15-834,-16-37 177,-14-19-171,0 0 0,0 0 0,1-1 0,-1 1 0,0 0 0,0 0 0,0 0 0,0 0-1,1-1 1,-1 1 0,0 0 0,0 0 0,0-1 0,0 1 0,0 0 0,0 0 0,0-1 0,0 1 0,0 0 0,0 0 0,0-1 0,0 1 0,0 0 0,0 0 0,0-1 0,0 1 0,0 0-1,0 0 1,0-1 0,0 1 0,0 0 0,0 0 0,0 0 0,0-1 0,0 1 0,-1 0 0,1 0 0,0 0 0,0-1-6,-13-42 268,-9-7-143,4 9-17,2-1 1,-7-28-109,20 57 13,0 0 1,0 0-1,2 0 1,0 0 0,0-1-1,1 1 1,0 0-1,2 0 1,-1-1 0,2 1-1,0-1-13,-2 8-2,1 0 1,0 0-1,1 1 0,-1-1 1,1 1-1,0-1 0,1 1 1,-1 0-1,1 0 0,0 0 1,0 1-1,1 0 0,-1-1 0,1 1 1,0 1-1,0-1 0,0 1 1,0 0-1,1 0 0,0 0 1,-1 1-1,1 0 0,0 0 1,0 0-1,0 1 0,0 0 0,0 0 1,6 1 1,1-1-12,1 1 0,-1 1 1,0 0-1,0 1 0,0 1 0,0 0 1,0 0-1,-1 1 0,1 1 1,-1 0-1,0 1 0,10 7 12,-8-4-3,-1 0 0,0 1 0,0 1 0,-1 0-1,0 1 1,-1 0 0,-1 1 0,0 0 0,-1 1 0,0 0 0,0 2 3,4 11 14,-1 1 0,-1 0 1,-2 1-1,-1 0 0,3 19-14,2 6-468,6-3 267</inkml:trace>
  <inkml:trace contextRef="#ctx0" brushRef="#br0" timeOffset="8378.303">13160 911 9498,'7'-11'1263,"0"0"1,-1 0-1,5-12-1263,-11 22 88,0 0 0,0 0 0,0 0 0,1 0 1,-1 0-1,0 0 0,0 0 0,0 0 0,-1 0 0,1 0 0,0 0 0,0 0 0,0 0 0,-1 0 0,1 0 0,0 0 0,-1 0 1,1 0-1,-1 0 0,1 0 0,-1 1 0,0-1 0,1 0 0,-1 0 0,0 0 0,0 1 0,0-1-88,-23-12 1511,15 11-1323,0 0-1,0 1 1,0 0-1,0 0 1,0 1-1,0 0 1,-1 0-1,1 1 1,0 1-1,0-1 1,0 1-1,0 1 1,-1 0-188,-4 2 69,1 0 0,-1 1 0,1 0 0,0 1 0,1 1 0,-1 0 0,2 1 0,-1 0-69,3-1 21,0 0 0,0 1 0,1 0 1,1 1-1,-1 0 0,2 0 0,-1 0 0,1 1 0,1 0 0,0 0 0,0 0 1,2 1-1,-4 12-21,6-16 11,0-1 0,0 1 0,0 0 0,1 1 0,1-1 0,-1 0 0,1 0 1,0-1-1,1 1 0,0 0 0,1 0 0,-1-1 0,1 1 0,1-1 0,-1 0 1,1 0-1,0 0 0,1 0 0,0-1 0,0 0 0,5 5-11,2 1-11,1-1-1,0-1 0,0 0 1,1 0-1,1-2 1,-1 0-1,1 0 0,1-1 1,-1-1-1,1-1 1,0 0-1,1-1 0,3 0 12,-4-2-364,1 0-1,0 0 0,0-2 0,1 0 1,-1-1-1,0-1 0,-1 0 0,6-2 365,41-16-1018</inkml:trace>
  <inkml:trace contextRef="#ctx0" brushRef="#br0" timeOffset="8760.913">13539 737 10162,'0'-18'4241,"-4"20"-2737,1 8-375,-1 21-593,4 15-216,-1 17-96,1 2-40,1 4-80,2-4-16,-1-9 8,1-4 0,0-8 40,0-5-312,-2-11 152</inkml:trace>
  <inkml:trace contextRef="#ctx0" brushRef="#br0" timeOffset="8761.913">13507 147 12003,'-14'-38'4409,"0"9"-3657,7 13-232,3 8 72,4 7-368,4 20-768,4 12 504</inkml:trace>
  <inkml:trace contextRef="#ctx0" brushRef="#br0" timeOffset="9117.454">13824 854 12091,'-21'-4'4264,"17"19"-3599,4 14-593,9 9-8,2 5 24,6 5 0,4 2-8,-6 4 16,-1 1-16,-2 5 8,-5 2-16,-7 4-8,-2 0 208,-5-9-448,2-6-344,7-14 384</inkml:trace>
  <inkml:trace contextRef="#ctx0" brushRef="#br0" timeOffset="9458.824">13824 1005 7434,'-5'-18'1175,"1"1"0,1-1 1,1 0-1,0 1 0,2-1 1,0-5-1176,1 5 299,0 0 1,2 0-1,0 0 1,1 1-1,1-1 1,0 1-1,1 0 1,1 0-1,7-11-299,-9 20 19,0 1 0,0 0 0,0 1 0,1-1 0,0 1 0,0 0 0,0 0 0,1 1 0,0 0 0,0 0 0,0 1 0,1 0 0,-1 0 0,1 1 0,0 0 0,7-2-19,2 0 7,1 2 0,-1 0-1,0 0 1,1 2 0,0 0 0,-1 2 0,14 1-7,-23-2-1,1 1 0,0 0 1,-1 1-1,1 0 0,0 0 0,-1 1 0,0 0 1,0 1-1,0-1 0,0 2 0,-1-1 0,1 1 1,-1 0-1,0 1 0,0-1 0,-1 1 0,0 1 1,0-1-1,0 1 0,4 7 1,-4-2-1,-1-1-1,0 1 1,-1 1-1,0-1 1,-1 1-1,0-1 1,-1 1-1,0 0 1,-1 0-1,-1 0 0,0 5 3,-1 2 2,0 0 1,-2 0 0,0-1 0,-1 1 0,-2-1 0,1 0 0,-3 2-4,2-7 14,-1-1 0,0 0 0,-1-1-1,0 1 1,-1-1 0,0-1 0,-1 0 0,0 0 0,0-1 0,-2 0 0,-8 5-14,10-7 25,-1-1 0,-1 0 0,1-1 0,-1 0 1,-1-1-1,1 0 0,0-1 0,-1-1 0,0 1 0,0-2 0,0 0 1,-13 0-26,20-2 4,0 0 0,0-1 1,0 0-1,0 0 1,0 0-1,0 0 1,0-1-1,0 0 1,1-1-1,-1 1 1,1-1-1,0 0 1,-4-3-5,5 4 48,1-1 1,-1-1-1,1 1 1,0 0-1,0-1 1,0 1-1,0-1 0,1 0 1,0 0-1,-1 0 1,1 0-1,1 0 1,-1-1-1,1 1 1,0-1-1,0 1 0,0-1 1,0 1-1,1-1-48,0-9 99,0 0 0,2 1-1,-1-1 1,2-2-99</inkml:trace>
  <inkml:trace contextRef="#ctx0" brushRef="#br0" timeOffset="9835.494">14641 59 11570,'-11'-2'4177,"3"14"-3056,3 13-665,5 17 184,3 15 0,10 12-224,3 7-80,1 9-112,-3-6-32,-4 12-24,-6 5-16,-1 13-48,-2 0-24,-1-14-48,3-6-184,7-33-544,8-10-184,13-24 448</inkml:trace>
  <inkml:trace contextRef="#ctx0" brushRef="#br0" timeOffset="10200.322">15054 791 5009,'0'0'2854,"0"0"-587,4 2-426,4 3-1623,1-1 0,0 0 1,0 0-1,0-1 1,1 0-1,-1-1 1,1 0-1,0 0 0,-1-1 1,1-1-1,0 1 1,0-1-1,-1-1 1,1 0-1,0-1 1,-1 1-1,1-2 0,-1 1 1,1-2-1,-1 1 1,0-1-1,0 0 1,-1-1-1,5-3-218,-2 1 116,-1 0 0,0-1 1,0 0-1,-1-1 0,0 0 0,0 0 1,-1-1-1,0 0 0,-1-1 0,0 0 1,3-8-117,-6 11 33,0 0 0,-1-1 1,0 0-1,0 0 0,-1 0 1,0 0-1,-1 0 0,0 0 1,0 0-1,-1 0 1,-1-1-1,1 1 0,-1 0 1,-1 0-1,0 0 0,-1-3-33,3 8 1,-1 1 0,0 0 0,-1 0 1,1-1-1,-1 1 0,1 0 0,-1 0 0,0 0 0,0 0 0,0 1 0,0-1 0,-1 1 0,1-1 0,-1 1 0,0 0 0,1-1 0,-1 1 0,-1 0-1,1 1-5,0 0 1,0 0-1,0 0 0,0 1 1,-1-1-1,1 1 1,0-1-1,-1 1 0,1 0 1,0 0-1,-1 1 1,1-1-1,0 1 0,0-1 1,-3 2 4,-8 3-18,1 1 0,0 0-1,0 1 1,1 0 0,-1 1 0,2 1 0,-10 8 18,3-1 1,1 1-1,0 1 1,2 0-1,0 1 1,1 0-1,1 2 1,1-1 0,1 2-1,0-1 1,2 1-1,1 1 1,0 0-1,2 0 1,1 0-1,0 1 1,2 0 0,1 0-1,1 0 1,1 6-1,0-22 17,1-1 0,0 1 0,1-1 1,0 1-1,0-1 0,0 0 0,1 0 1,0 0-1,1 0 0,0-1 1,0 1-1,4 5-17,-1-4 20,0-1 1,0 1-1,1-2 1,0 1-1,0-1 1,1 0-1,-1-1 1,10 5-21,9 1 564,1 0 0,0-2-1,1-1 1,0-1 0,0-2 0,1 0-564,74 9 1320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8:32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360 192 2545,'8'-96'1649,"-8"95"-1518,1 0 0,-1-1 0,0 1-1,0 0 1,0-1 0,-1 1 0,1 0 0,0-1-1,0 1 1,-1 0 0,1-1 0,-1 1 0,1 0-1,-1 0 1,1-1 0,-2 0-131,2 2 128,-1 0 0,1-1 1,-1 1-1,1 0 0,-1 0 0,0-1 0,1 1 1,-1 0-1,1 0 0,-1 0 0,0 0 0,1 0 1,-1 0-1,1 0 0,-1 0 0,0 0 1,1 0-1,-1 0 0,1 0-128,-8-1 1465,-2-3-815,-1 0 1,1 0 0,-1 1 0,1 1-1,-1-1 1,0 2 0,0 0 0,0 0-1,0 1-650,-5-2 390,10 2-302,0 0 0,0 1 1,1 0-1,-1 0 0,0 0 0,0 0 0,1 1 0,-1 0 0,1 0 0,0 1 1,0-1-1,-1 1 0,2 0 0,-1 1 0,-1 0-88,-11 9 50,0 2 0,1 0 0,-3 4-50,18-17 7,-6 6 3,0 0 1,1 0-1,0 1 0,1 0 0,0 1 0,0-1 0,1 1 1,0-1-1,1 1 0,0 1 0,1-1 0,0 0 1,0 1-1,1-1 0,1 1 0,-1-1 0,2 1 0,-1-1 1,2 1-1,-1-1 0,4 10-10,-2-5 15,2 1-1,0-1 1,1 1 0,0-1 0,1-1-1,1 1 1,1-1 0,0-1 0,0 0-1,1 0 1,1-1 0,0 0 0,11 8-15,-13-13 16,0-1 0,0 0 0,1-1 0,-1 0 0,1-1 0,1 0 0,-1 0 0,1-1 0,-1 0 0,1-1 0,0-1 0,0 1 0,0-2 0,0 1 0,-1-2 0,1 1 0,0-2 0,10-1-16,-4-1 23,-1 0-1,0 0 1,-1-2-1,1 0 0,-1-1 1,0 0-1,0-1 1,-1-1-1,0 0 0,-1-1 1,0 0-1,2-3-22,7-9 34,0 0 1,-1-1-1,-1-1 0,-2-1 0,0-1 0,-1-1-34,-12 17 10,0 0-1,-1 0 1,0 0-1,-1 0 1,0-1-1,-1 1 1,0-1-1,1-9-9,-3 12 7,0 0 0,0 1-1,-1-1 1,0 0 0,-1 0-1,0 0 1,0 0 0,0 1-1,-1-1 1,0 1 0,-1 0-1,-3-6-6,0 2 72,-1 1-1,0 0 1,-1 0-1,0 1 0,0 0 1,-1 1-1,0 0 0,-1 0 1,1 1-1,-1 0 0,-1 1 1,0 1-1,-10-5-71,10 6 54,-1 0 0,1 0 1,-1 1-1,0 0 0,1 1 0,-1 1 1,0 0-1,0 1 0,0 0 0,0 1 0,0 0 1,0 1-1,-12 4-54,23-5 12,-1 0-1,0 0 1,0 0 0,1 0 0,-1 1 0,1-1 0,-1 1-1,-1 1-11,-13 20 48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8:37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 94 4689,'-4'-1'6857,"-6"-4"-3772,0 0-2567,-6-2 43,-1 2 0,0 0 0,-8-1-561,22 5 61,1 1 0,-1 0-1,1 0 1,-1-1 0,1 1 0,-1 1 0,0-1 0,1 0 0,-1 1 0,1-1 0,-1 1 0,1 0 0,0 0 0,-1 0 0,1 0 0,0 0 0,-1 0-61,-1 2 83,0 1 1,0-1 0,1 1-1,-1 0 1,1 0-1,-3 3-83,-7 10 158,4-6-139,1 0 0,0 1 0,0 0 0,2 0 1,-1 0-1,1 1 0,1 0 0,1 1 0,0-1 1,0 1-1,1-1 0,1 1 0,1 0 0,0 0 0,0 0 1,1 4-20,1-8 0,0-1 1,0 1 0,1 0 0,0-1-1,1 1 1,0-1 0,0 0 0,1 0 0,0 0-1,1 0 1,0 0-1,0-3 7,0 1 0,-1-1 0,2-1 0,-1 1 1,1-1-1,0 0 0,0 0 0,0-1 0,1 1 0,-1-1 0,1-1 0,0 1 0,0-1 0,8 2-7,-2-2 12,1 0-1,0 0 1,0-1-1,0-1 1,0 0-1,0-1 1,1-1-1,-1 0 1,0-1-1,0 0 1,0-2-1,12-3-11,-11 2 13,1-1-1,-1 0 1,0-2-1,-1 1 1,0-2-1,0 0 1,0 0-1,-1-2 1,-1 1-1,11-12-12,-19 17 5,1-1 0,-1 0 0,0 0 0,0 0 0,0 0 0,-1-1 0,0 1 0,0-1 0,-1 0 0,0 0 0,0 0 0,-1 0 0,1 0 0,-1-1-5,-1-2 7,0 0-1,0 0 1,-1 0-1,0 0 1,-1 1-1,0-1 0,0 1 1,-1-1-1,-4-8-6,1 4 6,-1 1 0,0 0 0,-1 0 0,0 1 0,-1 0 0,0 0 0,-1 1 0,-1 1 0,1-1 0,-2 2 0,1-1 0,-1 1-1,-10-5-5,6 7-367,0 0 0,0 0-1,0 1 1,-1 2-1,0-1 1,0 2 0,0 0-1,-16 0 368,-12 0-1267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8:33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384 129 2585,'1'-1'319,"0"-2"671,0 0-1,0-1 0,-1 1 1,1 0-1,-1 0 0,1 0 1,-1-1-1,0 1 0,0 0 0,-1 0 1,0-4-990,0 6 128,0-1 1,0 0-1,-1 0 1,1 0-1,-1 1 1,0-1-1,1 1 1,-1-1-1,0 1 1,0 0-1,0 0 1,0 0-1,0 0 1,0 0-1,0 0 1,0 0-1,-1 1 1,1-1-1,0 1 1,-1 0-129,-3-2 89,1 0-3,-1 1 0,1-1-1,-1 1 1,1 1 0,-1-1 0,1 1-1,-1 0 1,1 0 0,-1 0 0,1 1 0,-1 0-1,1 0 1,-3 1-86,-4 1 126,1 1 0,0 0 0,-1 1 0,1 0 0,1 1 0,-1 0 0,1 0 0,0 1 0,1 1 0,0 0 0,0 0 0,0 1 0,1 0 0,-6 9-126,0 1 62,1 0-1,1 1 0,1 1 0,-2 5-61,9-18 3,2 0 0,-1 0 1,1 0-1,1 0 0,-1 1 0,1-1 0,1 0 0,-1 1 0,1-1 0,1 1 1,0-1-1,0 0 0,2 6-3,2 5 5,2-1 1,0-1-1,1 1 1,1-1-1,0-1 1,1 1-1,1-2 0,1 1 1,0-2-1,1 1 1,0-2-1,11 9-5,-17-17 7,0 1 0,0-2 0,1 1 0,-1-1 0,1 0 0,0-1 0,0 0 0,0 0 0,0 0 0,1-1 0,-1 0 0,1-1 0,-1 0 0,1-1 0,-1 1 1,1-2-1,0 1 0,-1-1 0,1 0 0,-1-1 0,8-2-7,2-2 15,0 0 1,0-2 0,-1 0-1,0 0 1,-1-2-1,0 0 1,0-1 0,-1-1-1,7-7-15,28-21 34,-28 23-17,1-2 0,-2 0 0,-1-2-17,-14 15 5,-1 1 0,0-2 1,-1 1-1,1 0 0,-1-1 0,-1 0 0,1 0 0,-1 0 0,-1-1 0,1 1 0,-1 0 0,0-1 0,-1-1-5,0-2 6,0 0 0,-2-1 0,1 1 0,-1 0 0,-1 0 0,0 0 0,-1 0 1,0 1-1,0-1 0,-1 1 0,0-1 0,-1 1 0,-1 1 0,1-1 0,-1 1 0,-1 0 0,-5-6-6,-1 0 17,-1 0-1,-1 1 0,0 0 1,-1 2-1,0-1 1,-1 2-1,-1 0 0,1 2 1,-5-2-17,17 9 22,1-1 1,-1 1 0,0 0-1,0 1 1,0-1 0,0 1-1,-1 0 1,1 1 0,0-1-1,0 1 1,-3 0-23,-8 2 45</inkml:trace>
  <inkml:trace contextRef="#ctx0" brushRef="#br0" timeOffset="1049.906">400 1925 3689,'-9'-2'8695,"-7"-9"-7449,2 2-477,2 0-480,9 6-201,-1 0 1,0 0-1,0 1 0,0-1 1,-1 1-1,1 0 0,0 0 1,-1 0-1,0 1 0,1-1 1,-1 1-1,0 1 0,0-1 1,0 0-89,-3 2 89,0-1 0,1 1 0,-1 1 1,0-1-1,1 1 0,-1 1 0,1 0 1,0 0-1,0 0 0,0 0 0,0 1 0,0 1 1,1-1-1,0 1 0,0 0 0,0 0 1,0 1-1,0 1-89,-16 18 77,0 0 0,2 2 0,-10 18-77,22-33 3,1 0 0,0 1 0,1 0 0,1 0 0,0 0 1,0 1-1,1-1 0,1 1 0,0 0 0,1 1-3,1-7 0,1 1 1,0 0 0,0 0-1,1-1 1,0 1 0,1 0-1,0-1 1,0 1 0,1-1 0,0 0-1,0 1 1,1-1 0,0-1-1,0 1 1,1-1 0,4 5-1,-2-3 6,0 0 0,1-1 0,1 0 1,0 0-1,0-1 0,0 0 0,0-1 0,1 0 1,1 0-1,-1-1 0,0 0 0,1-1 0,0 0 1,0-1-1,1 0 0,-1-1 0,0 0 1,1-1-1,7 0-6,-5-1 13,0-1 1,0 0-1,0-1 1,0 0-1,-1-1 1,1-1-1,-1 0 1,0-1-1,0 0 0,0-1 1,-1-1-1,1 0 1,-2-1-1,1 0 1,10-9-14,-10 5 16,1 0 1,-2 0-1,1-1 0,-2-1 1,0 0-1,0 0 0,-2-1 0,1 0 1,4-15-17,-9 20 35,0 0 0,-1-1 0,-1 0 0,0 1 0,0-1 0,-1 0 0,0 0 0,-1 0 0,-1 0 0,1 0 0,-2 0 0,1 0 0,-2 0 0,1 1 0,-5-11-35,3 9 55,-1 1 0,-1 0 0,0 0 0,0 0 0,-1 1 0,0 0 0,-1 0 1,0 0-1,-1 1 0,-1-1-55,4 6 15,0-1 0,0 1 0,0-1 1,0 2-1,-1-1 0,1 1 1,-1 0-1,0 0 0,0 1 0,0-1 1,0 2-1,-1-1 0,1 1 0,0 0 1,-1 1-1,1 0 0,-1 0 1,1 0-16,-6 1 0,1 1 1,0 0 0,-7 3-1,15-4-106,1 0 0,-1 1 1,1-1-1,-1 1 0,1 0 0,0-1 1,-1 2-1,1-1 0,0 0 0,0 1 1,1-1-1,-1 1 0,0 0 106,0 8-589</inkml:trace>
  <inkml:trace contextRef="#ctx0" brushRef="#br0" timeOffset="2242.605">375 3767 2417,'-1'-19'8483,"-3"5"-5287,1 11-2972,1 0 1,-1 0-1,1 0 1,-1 0-1,0 1 1,0-1-1,0 1 1,0 0-1,0 0 1,-1-1-225,-8-5 297,8 5-206,0 0 0,0 0-1,0 0 1,0 1 0,-1-1-1,1 1 1,0 0 0,-1 1-1,0-1 1,1 1 0,-1 0 0,0 0-1,0 0 1,0 0 0,-2 1-91,-2 0 72,1 1 1,-1 0-1,0 1 1,0-1-1,1 1 1,-1 1-1,1 0 1,-1 0-1,1 1 1,0 0-1,0 0 1,1 1-1,-1 0 1,1 0-1,0 1 1,1 0-1,-1 0 1,1 0-1,0 1 1,-4 7-73,-2 3-1,2 0-1,0 1 1,0 1-1,2-1 1,0 2-1,1-1 1,2 1-1,-3 12 2,5-19 5,1 1 0,1-1-1,0 0 1,1 1-1,0-1 1,1 1-1,0-1 1,1 1 0,1-1-1,0 0 1,1 0-1,0 0 1,1-1-1,1 1 1,0-1-1,2 3-4,-2-6 10,0 0-1,0 0 0,1-1 0,0 0 0,1 0 0,-1 0 1,2-1-1,-1 0 0,1-1 0,0 0 0,0 0 0,1-1 0,-1 0 1,1-1-1,0 0 0,1-1 0,-1 0 0,0 0 0,1-1 1,6 0-10,-3-1 16,1 0 1,-1-2 0,0 0 0,1 0 0,-1-1 0,0-1-1,0 0 1,0-1 0,-1-1 0,1 0 0,-1-1 0,11-7-17,-5 2 21,-1 0 1,0-2-1,-1 0 1,-1-1 0,0-1-1,-1-1 1,0 0-1,2-5-21,-12 13 8,0 0 0,0 0 0,0-1 1,-1 1-1,-1-1 0,0 0 0,0 0 0,0-1 0,-1 1 0,-1-1 0,1 1 0,-2-1 0,1 1 0,-1-1 0,-1 1 0,0-1 0,0 0 0,-1 1 0,0 0 1,-3-9-9,0 3 9,0 0 1,-1 0 0,-1 1 0,0 0-1,-1 0 1,0 1 0,-1 0 0,-1 1 0,0-1-1,-1 2 1,0 0 0,-5-4-10,8 10 158,0-1-1,0 2 1,-1-1-1,1 1 1,-1 0-1,0 1 1,-1 0-1,1 1 1,0-1-1,-1 2 1,1-1-1,-1 2 1,1-1-1,-1 1 1,0 1 0,-6 0-158,-1 4 897</inkml:trace>
  <inkml:trace contextRef="#ctx0" brushRef="#br0" timeOffset="4912.05">5005 1002 1928,'32'-7'1650,"-30"7"0,-1-1 4267,-7-4-1849,4 4-3894,0 1 0,0-1 0,0 0 0,0 1 0,0-1 1,0 1-1,0-1 0,0 1 0,0 0 0,0 0 0,0 0 1,0 0-1,-2 0-174,-9 0 301,-2 0-165,0 0 1,-1 2-1,1 0 0,0 0 0,1 2 0,-1 0 0,0 0 0,1 1 0,0 1 0,-3 2-136,7-3 19,0 0 0,1 1 1,-1 0-1,1 1 0,1 0 1,-1 0-1,1 1 0,0 0-19,3-3 3,1 1-1,1-1 1,-1 1-1,1-1 1,0 1-1,0 0 1,0 0-1,1 0 1,0 1-1,0-1 1,1 0-1,-1 1 1,2-1-1,-1 1 1,1 0-3,-1 13 3,1 0 1,1 0 0,2 0 0,-1-1-1,2 1 1,1-1 0,0 1-1,3 3-3,-4-13 3,0-1 1,0 0-1,1-1 0,0 1 0,1-1 0,-1 0 0,2 0 0,-1 0 0,1-1 1,0 0-1,1 0 0,0-1 0,0 0 0,0-1 0,0 1 0,1-2 0,5 3-3,-2-1 7,1-2 0,0 1 0,0-1 0,0-1 0,0 0 0,1-1-1,-1-1 1,1 0 0,-1 0 0,1-2 0,0 1 0,-1-2 0,1 0 0,-1 0-1,0-2 1,0 1 0,0-2 0,0 0 0,-1 0 0,1-1 0,3-3-7,2-3 10,-1-1 1,0 0 0,-1-1 0,0-1 0,-1 0 0,-1-1 0,0-1 0,-2 0 0,0-1 0,0 0 0,3-11-11,-11 19 7,0-1 1,-1 1 0,0-1 0,-1 1 0,0-1 0,-1 0 0,0 0 0,-1 0 0,0 0-1,0 0 1,-1 0 0,-2-4-8,2 8 5,0 1-1,-1-1 0,0 0 1,0 1-1,-1 0 0,0-1 1,0 1-1,0 0 0,-1 1 1,0-1-1,0 1 0,0-1 1,-1 1-1,-4-4-4,1 2 4,0 0-1,-1 1 0,0-1 1,0 1-1,0 1 0,-1 0 1,0 1-1,-9-4-3,-2 1 60,1 1 0,-1 1 0,-1 1 0,1 1 0,0 0-1,-1 2 1,0 1 0,1 0 0,-10 3-60,3 6 2079,1 7-1000</inkml:trace>
  <inkml:trace contextRef="#ctx0" brushRef="#br0" timeOffset="5962.114">4938 2811 3577,'-2'-3'583,"0"0"-1,0 0 1,0 0 0,0 0 0,-1 0 0,1 0-1,-1 0 1,0 1 0,0-1 0,0 1 0,0 0-1,-3-2-582,1 2 478,0-1-1,-1 1 0,0 0 0,1 0 1,-1 1-1,0 0 0,-5-1-477,-2 1 439,0 1 0,0 0 0,0 1 0,0 0 0,1 1 0,-1 1 0,-3 1-439,-6 4 187,1 1 0,0 1 0,1 0 1,0 2-1,1 0 0,1 2 1,-15 12-188,19-15 10,2 0 0,0 1 0,0 0 1,1 1-1,0 1 0,1-1 0,1 2 1,-2 2-11,7-9 1,0 0 1,0 1 0,1-1-1,0 1 1,1-1 0,0 1 0,0 0-1,1 0 1,0 0 0,0 0-1,1 0 1,0 0 0,1 0 0,0 0-1,1 0 1,0 1-2,0 1 5,2-1 0,-1 1 0,1-1 0,1 0 0,0 0 0,0-1 1,1 0-1,0 0 0,0 0 0,1 0 0,1-1 0,-1-1 0,1 1 0,0-1 0,1 0 0,0-1 0,0 0 1,0 0-1,1-1 0,0 0 0,0-1 0,0 0 0,1-1 0,-1 0 0,1 0 0,-1-1 0,8 0-5,2-1 16,-1-1-1,1-1 0,-1 0 0,0-2 0,1 0 1,-1-2-1,-1 0 0,1 0 0,-1-2 0,0 0 1,15-9-16,-19 8 32,1 0 0,-1-2 0,-1 1 1,1-1-1,-2-1 0,0-1 0,0 0 1,-1 0-1,0-1 0,-1 0 0,0-1 1,-2 0-1,1-1 0,-1-1-32,-5 9 51,0 0 0,0-1 0,-1 1-1,0-1 1,0 1 0,-1-1 0,0 0 0,0 1-1,-1-1 1,0 0 0,-1 0 0,1 1 0,-1-1 0,-1 0-1,0 1 1,0-1 0,0 1 0,-1 0 0,0 0 0,0 0-1,-1 0 1,0 0 0,0 0 0,0 1 0,-1 0-1,0 0 1,0 0 0,-1 0-51,-4-2 27,0-1-1,0 1 1,-1 0-1,0 1 1,0 1 0,-1 0-1,1 0 1,-4 0-27,-24-9 226,-34-7-226,43 13 144,26 8-83,0 0 1,0 0-1,1 0 1,-1-1-1,1 0 1,-1 1-1,1-1 1,0-1-1,0 1 1,-2-1-62,4 1 25,0 1 1,0-1 0,0 0-1,0 1 1,0-1 0,0 0 0,0 0-1,1 0 1,-1 1 0,1-1-1,-1 0 1,1-1-26,-1-1 36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8:50.7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160 1714 2801,'-49'-19'2000,"49"19"-1914,-1 0 0,1 0 0,-1-1 0,1 1 0,0 0-1,-1 0 1,1 0 0,0 0 0,-1-1 0,1 1 0,0 0 0,0 0 0,-1-1 0,1 1 0,0 0 0,0 0-1,-1-1 1,1 1 0,0 0 0,0-1 0,0 1 0,-1 0 0,1-1 0,0 1 0,0 0 0,0-1-1,0 1 1,0 0 0,0-1 0,0 1 0,0-1 0,0 1 0,0 0 0,0-1 0,0 1 0,0 0 0,0-1-1,0 1 1,0-1-86,10-9 2101,-4 4-295,-15 3 920,0 6-728,9 0-1740,6 0 71,5 0-285,-1-1-1,1 0 1,0-1 0,0 0-1,0 0 1,0-2 0,0 1 0,0-1-1,2-1-43,28-6 234,34-11-234,-20 5 103,164-27 132,-108 22-150,52-18-85,-91 20 18,0 2 0,28 0-18,147-7 45,-101 6 35,78-22-80,-52 8 29,-94 14 354,47-16-383,-61 13 123,2 4-1,39-4-122,183-17 72,-223 25-26,-1-3-1,-1-3 0,49-21-45,-84 30 4,0 1 0,1 1-1,0 2 1,17-1-4,53-8 7,-70 9-1,-1 1 0,15 1-6,-10 1 14,23-5-14,45-6 8,-43 7 15,6-5-23,-43 5 12,1-1-1,12-5-11,14-5 9,-31 8-3,-15 7-4,0 0-1,0 0 0,0 0 0,0 0 1,0 0-1,0 1 0,1-1 1,-1 1-1,0-1 0,0 1 0,1 0 1,-1 0-1,2 0-1,-3 0 1,25-1 9,-25 1-8,0 0-1,0-1 1,0 1 0,0 0 0,0-1 0,0 1-1,-1 0 1,1-1 0,0 1 0,0-1 0,0 0-1,0 1 1,-1-1 0,1 0 0,0 1 0,-1-1-1,1 0 1,-1 0 0,1 0 0,-1 1 0,1-1-1,-1 0 1,1 0 0,-1 0 0,1-1-2,-2 2 2,1-1 0,0 1 0,0 0 0,0 0 0,0-1 0,-1 1 0,1 0 0,0-1 0,0 1 0,-1 0 0,1 0 0,0 0 0,0-1 0,-1 1 0,1 0 1,0 0-1,-1 0 0,1 0 0,0-1 0,-1 1 0,1 0 0,0 0 0,-1 0 0,1 0 0,0 0 0,-1 0 0,1 0 0,-1 0 0,1 0 0,0 0 0,-1 0 0,1 0-2,-6-1 2,-45-5 13,1-2 1,0-2-1,0-3 0,-31-12-15,19-3 6,44 18-10,0 2 1,-1 0-1,0 1 0,0 1 0,0 1 0,-1 0 0,-18-1 4,20 8-4,28 5-2,25 5-2,293 91 18,-159-50 22,-158-53-27,-10-1-5,0 1 0,1 0 0,-1 0 0,0 0 1,0 0-1,0 0 0,1 0 0,-1 0 0,0 0 0,0 0 0,0 0 0,1 1 0,-1-1 0,0 1 0,0-1 0,-2 5-1,-3 5-1,0 4 1,-1-1 1,0 1-1,-1-1 1,-1 0-1,0-1 1,-1 1 0,-6 6 0,-48 54 63,25-30-172,-10 16 109,36-44 197,1 1 0,1 0-1,1 0 1,0 1 0,1-1-1,-1 4-196,3-4 2424,0-9-1079</inkml:trace>
  <inkml:trace contextRef="#ctx0" brushRef="#br0" timeOffset="2011.995">26 24 2633,'-25'-19'1828,"25"19"-1773,0 0 1,0 0-1,0 0 0,0 0 0,0 0 1,0 0-1,-1-1 0,1 1 1,0 0-1,0 0 0,0 0 1,0 0-1,0 0 0,0 0 0,0 0 1,0 0-1,0 0 0,0 0 1,0 0-1,0 0 0,0 0 1,0-1-1,0 1 0,0 0 0,0 0 1,0 0-1,0 0 0,0 0 1,0 0-1,0 0 0,0 0 0,0 0 1,0 0-1,0 0 0,0 0 1,0 0-1,1-1 0,-1 1 1,0 0-1,0 0 0,0 0 0,0 0 1,0 0-1,0 0 0,0 0 1,0 0-1,0 0 0,0 0 1,0 0-1,0 0 0,0 0 0,0 0 1,0 0-1,1 0 0,-1 0 1,0 0-1,0 0 0,0 0 1,0 0-1,0 0 0,0 0 0,0 0 1,0 0-1,0 0 0,0 0-55,10-1 1543,11 2 175,103 18 1654,-57-10-3178,-24-4-113,26-1-81,-30-3 40,37 7-40,-11 3 15,54 10 26,1-5-1,50-3-40,106 3 1733,174 35-1733,-359-34 49,0 4 1,43 18-50,-53-15 23,-18-9-3,39 4-20,35 8 47,-17 0 179,1-6 0,23-2-226,64 10 115,-164-20-99,1 2 0,-2 2 0,26 11-16,-10 5 18,-42-20-8,0-1 0,1 0-1,0-1 1,16 3-10,72 12 44,-34-8 16,36 13-60,-87-22 13,0-1 1,0-1-1,0-1 0,16 0-13,-12-1 9,0 1 0,-1 1 0,7 3-9,-26-5 3,1 0 0,-1 1 0,1 0 0,-1 0 0,0 0 0,0 1 0,0 0-1,0 0 1,0 0 0,-1 1 0,1 0-3,-60-24 328,39 12-322,0 0 0,0-2 0,1 1 1,1-2-1,-1 0 0,2-1 0,0 0 0,0-1 0,-1-2-6,1-2 2,1 0-1,1 0 1,0-1-1,1-1 1,1 0 0,0 0-1,2-1 1,0 0 0,2 0-2,4 19-2,1 1 1,0-1 0,0 0 0,-1 1-1,1-1 1,0 0 0,0 1 0,0-1-1,0 0 1,0 0 0,0 1 0,0-1-1,0 0 1,0 1 0,0-1 0,0 0 0,0 1-1,0-1 1,0 0 0,1 1 0,-1-1-1,0 0 1,1 1 0,-1-1 0,0 1-1,1-1 1,-1 1 0,1-1 0,-1 0-1,1 1 1,-1 0 0,1-1 0,-1 1-1,1-1 1,-1 1 0,1 0 0,0-1 0,-1 1-1,1 0 1,0-1 0,-1 1 0,1 0-1,0 0 1,-1 0 0,1 0 0,0 0-1,-1 0 1,1 0 0,0 0 0,-1 0-1,1 0 1,0 0 1,5 1-12,0 1 0,0 0 1,0 0-1,-1 0 0,5 3 12,-3-2 0,11 5-4,0 2 0,-1 0 0,0 1 0,-1 0 0,0 2 0,0 0 1,2 4 3,5 6 3,-2 2 1,0 0 0,-2 1 0,2 6-4,35 37 25,-58-68-23,0 1 1,-1 0-1,1-1 0,0 0 1,0 1-1,-1-1 1,1 0-1,-1 0 0,1 0 1,-1-1-1,1 1 1,-1-1-3,-2 2 3,-33 10 4,-1-2 0,-20 2-7,11-3 2,-19 8-2,42-10 0,-74 27 0,86-29 0,0 1 0,1 0 1,0 1-1,0 0 0,1 1 0,-5 4 0,15-11 19,0 0 0,0 0 0,0 0 0,0 0 0,0 0 0,0 0 0,1 0 0,-1 0 0,0 0-1,1 0 1,-1 1 0,1-1 0,-1 1-19,1-2-78,0 1-1,0-1 1,0 0-1,0 1 1,0-1-1,1 1 1,-1-1-1,0 1 1,0-1-1,0 1 1,0-1-1,1 0 1,-1 1-1,0-1 1,1 1-1,-1-1 1,0 0-1,1 1 1,-1-1-1,0 0 1,1 1-1,-1-1 1,0 0-1,1 0 1,-1 1-1,1-1 1,-1 0-1,1 0 1,-1 0-1,1 0 1,-1 0-1,0 1 1,1-1-1,-1 0 1,1 0-1,-1 0 1,1 0-1,-1 0 1,1 0 78,21 0-1419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8:57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 36 2409,'-105'-31'1619,"103"30"-1457,0 1 0,0-1 0,0 0 1,-1 1-1,1-1 0,0 1 0,0 0 1,-1 0-1,1 0 0,0 0 0,-1 0 1,1 0-1,0 1 0,-1-1 0,0 1-162,-4 1 795,2 0-216,1 0 0,0 0 0,-1 1-1,1-1 1,0 1 0,0 0 0,0 0 0,0 0-1,1 1 1,-1-1 0,1 1 0,-1 2-579,-2 0 287,-6 10 172,12-15-450,-1 0 0,1-1 0,0 1 0,0 0 0,0 0 0,0-1 0,0 1-1,0 0 1,1-1 0,-1 1 0,0 0 0,0-1 0,0 1 0,1 0 0,-1-1 0,0 1-1,1 0 1,-1-1 0,0 1 0,1-1 0,-1 1 0,1-1 0,-1 1 0,1-1-1,-1 1 1,1-1 0,0 1 0,-1-1 0,1 1-9,4 2 29,-1-1 0,1 1-1,0-1 1,-1 0 0,1-1 0,0 1 0,0-1 0,0 1 0,1-2-1,-1 1 1,0 0-29,65 0 376,-17 0-134,41 9-102,-1 5 0,-1 4 0,17 9-140,-28-10 544,1-3-1,1-4 1,22-2-544,133 18 244,126 56-176,-347-78-64,121 33 22,-18-5 36,33 2-62,-87-24 17,101 19 43,-1 6 0,0 9-60,-128-34 11,0-1 0,1-2 0,0-1 0,1-3 0,30 0-11,183 8 54,-175-7-29,-41-3-18,0 2 0,-1 2 0,0 1 1,0 2-1,-1 2 0,0 1 0,21 10-7,-34-12 13,1-2 0,0-1-1,0-1 1,1-1 0,0 0-1,0-2 1,0-1 0,2-1-13,-16-1 6,-1 1 0,0 0 1,0 0-1,1 2-6,-7-3 1,0 1 0,0 1 0,0-1 0,0 0 0,-1 1 0,1-1 0,0 1 0,-1 0 0,1 0 0,-1 0 1,0 0-1,0 0 0,1 0 0,-1 2-1,1-1 2,0 0 0,0 0 0,1 0 0,-1-1 0,1 1 0,-1-1 0,1 0 0,0 0 0,0 0-1,0 0 1,0-1 0,0 0 0,0 0 0,0 0 0,0 0 0,1 0 0,-1-1 0,0 0 0,0 0 0,1 0-2,7 0 40,0-1-1,0-1 1,-1 0-1,1 0 0,-1-1 1,9-3-40,-19 5-3,-1 1-1,0 0 1,0 0 0,0 0 0,0 0 0,1 0-1,-1 0 1,0 0 0,0 0 0,0 0 0,0 0 0,0-1-1,1 1 1,-1 0 0,0 0 0,0 0 0,0 0-1,0 0 1,0-1 0,0 1 0,0 0 0,0 0-1,0 0 1,0 0 0,0-1 0,1 1 0,-1 0-1,0 0 1,0 0 0,0-1 0,0 1 0,0 0 0,0 0-1,-1 0 1,1 0 0,0-1 0,0 1 0,0 0-1,0 0 1,0 0 0,0 0 0,0-1 0,0 1-1,0 0 1,0 0 0,0 0 0,-1 0 0,1 0 0,0-1-1,0 1 1,0 0 0,0 0 0,0 0 0,-1 0-1,1 0 1,0 0 0,0 0 0,0 0 0,0 0-1,-1-1 1,1 1 0,0 0 0,0 0 0,0 0-1,0 0 1,-1 0 0,1 0 0,0 0 0,0 0 0,0 0 3,-16-6-321,-23-5-188,17 5 399,0-1-1,1-1 1,-12-7 110,27 13 1,0-1 1,1-1-1,-1 1 0,1-1 1,0 0-1,1 0 1,-1-1-1,0 1 0,1-1 1,0 0-1,0 0 1,1 0-1,0-1 0,-1 1 1,2-1-2,-9-20 99,-1 1 0,-1 1 1,-1 0-1,-1 0 0,-1 2 0,-1 0 1,-15-15-100,24 31 133,8 11-60,10 15-53,5-3-9,0 0 0,1 0 0,17 12-11,16 16 57,10 10 51,-40-39-74,0 1 0,-2 0 0,0 2 0,13 17-34,-29-34 3,1 0 0,-1 0-1,1 0 1,-1 0 0,0 1 0,0-1 0,0 0 0,0 1 0,0-1 0,0 1 0,-1-1 0,1 1 0,-1-1-1,0 1 1,0 0 0,0-1 0,0 1 0,0-1 0,0 1 0,-1-1 0,1 1 0,-1-1 0,0 1 0,0-1-1,0 1 1,0-1 0,0 0 0,0 1 0,-1-1 0,1 0 0,-1 0 0,1 0 0,-1 0 0,0 0-1,0-1 1,0 1 0,0 0 0,0-1 0,0 1-3,-78 62 64,-9 16-64,56-51 17,0-1 1,-1-2-1,-2-2 0,-12 6-17,26-20-30,11-7 15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8:58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6 2112,'-73'-5'4799,"84"4"781,22 2-4725,-5 2-509,283 30 1856,391 27-1861,-392-30-263,112 14 213,-263-22-229,-15-4 4,139 38-66,-134-17 182,112 13-182,72 7 99,-188-35-52,-16-2-14,-92-14-25,177 32 55,-178-37-35,0-1 0,28-3-28,27 0 30,-63 2 0,-11-1 7,1 0-1,-1 2 0,-1 0 0,1 0 1,0 2-1,0 0 0,0 2-36,-3 0 471,-22 1-296</inkml:trace>
  <inkml:trace contextRef="#ctx0" brushRef="#br0" timeOffset="614.095">3644 157 5553,'-2'-1'318,"-1"-1"294,0 0 0,0 0 0,0-1-1,0 1 1,0-1 0,0 1 0,1-1-1,-1 0 1,0-1-612,3 4 51,1 0 0,-1-1 0,0 1 0,0 0 0,0 0 0,0-1 0,1 1 0,-1 0 0,0 0 0,0 0 0,1-1 0,-1 1 0,0 0 0,0 0 0,1 0-1,-1 0 1,0 0 0,0 0 0,1 0 0,-1 0 0,0-1 0,0 1 0,1 0 0,-1 0 0,0 0 0,1 0 0,-1 0 0,0 0 0,0 1 0,1-1 0,-1 0 0,0 0 0,0 0 0,1 0 0,-1 0 0,0 0 0,0 0 0,1 1 0,-1-1 0,0 0-51,14 3 272,6 5 115,1 0 0,-2 2 0,1 0 0,-2 2 0,1 0 0,11 10-387,14 9 455,150 111 333,-84-58-647,-101-77-128,-4-5-5,0 2-1,-1-1 1,1 0 0,-1 1 0,1 0-1,-1 0 1,-1 0 0,1 0 0,-1 1-1,1 0 1,-1 0 0,0-1 0,0 3-8,-3-6 2,0 0 1,0 0 0,0 0 0,0 0-1,0 1 1,0-1 0,0 0-1,-1 0 1,1 0 0,0 0-1,-1 0 1,1 0 0,0 1 0,-1-1-1,0 0 1,1 0 0,-1 0-1,0 0 1,1-1 0,-1 1 0,0 0-1,0 0 1,0 0 0,1-1-1,-1 1 1,0 0 0,-1 0-3,-32 18 48,27-16-35,-39 24 22,1 2-1,-17 15-34,-6 4 11,56-40-4,-26 19 138,-16 14-145,44-32 52,0 0 0,0 0 0,1 1 0,1 0-1,0 1 1,0 0 0,-3 6-52,11-16-8,-6 15 216,9-12 81,9-5 81,19-11-134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07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 1125 5889,'-60'51'2497,"60"-51"-2444,-1 0 1,1 1-1,0-1 1,-1 0-1,1 0 1,0 1-1,-1-1 1,1 0-1,0 1 1,0-1-1,-1 0 1,1 1-1,0-1 1,0 0-1,-1 1 1,1-1-1,0 0 1,0 1-1,0-1 1,0 1-1,0-1 1,0 0-1,0 1 1,-1-1-1,1 1 1,0-1-1,0 1 1,1-1-1,-1 0 1,0 1-1,0-1 1,0 1-1,0-1 1,0 0-1,0 1 1,0-1-1,1 0 1,-1 1-1,0-1 1,0 0-1,1 1 1,-1-1-1,0 0 1,0 1-1,1-1 1,-1 0-1,0 1 1,1-1-1,-1 0 1,0 0-1,1 0 1,-1 1-1,1-1 1,-1 0-1,1 0-53,20 5 1462,-19-5-1149,0 1-154,0 0 0,1 0 1,-1-1-1,0 1 0,1-1 0,-1 1 0,1-1 1,-1 0-1,1 0 0,-1 0 0,0 0 1,1 0-1,-1-1 0,1 1 0,-1-1 1,0 1-1,1-1 0,-1 0 0,0 0 0,0 0 1,1 0-1,-1-1 0,0 1 0,0-1 1,0 1-1,-1-1 0,1 1 0,0-1 1,-1 0-1,2-1-159,6-7 183,0-1 0,-1-1 0,0 1 0,0-1 0,-1-1 0,-1 1 0,0-1 0,-1 0 0,0-1 0,-1 1 0,0-1 0,-1-2-183,5-33 259,-2 1 1,0-44-260,-7 7 147,-4 0 1,-3 0-1,-11-41-147,0-7 42,14 95-37,2-1 0,2-19-5,1 46-5,1 0 0,0 0 0,1 0 0,0 0 0,1 0-1,0 1 1,1-1 0,0 1 0,6-10 5,-8 17 1,0 0 1,0 1-1,1 0 0,-1-1 1,1 1-1,0 0 0,0 0 1,0 1-1,0-1 0,1 1 1,-1-1-1,1 1 0,-1 0 1,1 0-1,0 1 0,0-1 1,0 1-1,0 0 0,0 0 1,0 0-1,0 0 0,0 1 1,0 0-1,0 0 0,0 0 1,2 0-2,1 1-131,0 0 1,0 1-1,-1-1 0,1 1 1,0 1-1,-1-1 1,1 1-1,-1 1 0,0-1 1,0 1-1,0 0 1,-1 0-1,1 0 0,-1 1 1,0 1 130,39 45-1147</inkml:trace>
  <inkml:trace contextRef="#ctx0" brushRef="#br0" timeOffset="357.667">51 711 8570,'-25'0'3929,"10"3"-2097,10-5-336,0 2-55,26 0-673,12 0-296,26 2-232,18-6-64,3-5 192,4-1-232,-4 1-24</inkml:trace>
  <inkml:trace contextRef="#ctx0" brushRef="#br0" timeOffset="927.145">677 810 5633,'-8'-36'1236,"-12"-39"3648,20 75-4830,0 0 0,0 1-1,0-1 1,0 0 0,0 0 0,0 0-1,0 0 1,0 0 0,0 0 0,0 0-1,0 0 1,0 0 0,0 0-1,0 0 1,0 1 0,0-1 0,0 0-1,0 0 1,0 0 0,0 0 0,-1 0-1,1 0 1,0 0 0,0 0 0,0 0-1,0 0 1,0 0 0,0 0-1,0 0 1,0 1 0,0-1 0,0 0-1,0 0 1,0 0 0,0 0 0,0 0-1,0 0 1,-1 0 0,1 0 0,0 0-1,0 0 1,0 0 0,0 0 0,0 0-1,0 0 1,0 0 0,0 0-1,0 0 1,0 0 0,0 0 0,-1 0-1,1 0 1,0 0 0,0 0 0,0 0-1,0 0 1,0 0 0,0 0 0,0 0-1,0 0-53,-3 14 772,-2 20-760,2-6 96,-3 26 185,2 23-293,4-59 23,1 0 0,0 0 0,2-1 0,0 1 0,1-1-1,2 6-22,-3-13 11,1 1 5,-1 1 0,2-1 0,0 0 1,0-1-1,1 1-16,-5-8 7,1 0 0,0-1 1,0 1-1,0-1 0,1 1 1,-1-1-1,0 0 0,1 0 0,0 0 1,-1 0-1,1-1 0,0 1 1,0-1-1,0 1 0,0-1 1,0 0-1,0 0 0,0-1 1,0 1-1,3 0-7,1-1 23,0 1 0,0-1-1,0 0 1,0-1 0,-1 0 0,1 0 0,0 0 0,0-1-1,-1 0 1,1-1 0,-1 1 0,0-1 0,1 0 0,-1-1-1,-1 1 1,1-1 0,0 0 0,-1-1 0,0 1-1,0-1 1,0 0 0,-1-1 0,1-1-23,3-4 27,-1 0 1,0-1-1,-1 0 0,0-1 1,-1 1-1,-1-1 0,0 0 0,0 0 1,-1-1-1,-1 1 0,0-6-27,1-5 11,-1 1 0,-1-1-1,-2 0 1,0 1 0,-1-1-1,-4-13-10,3 34-48,1 9 39,0 10 16,2 3-9,1 1 0,1-1 0,1 0 0,0 1 0,2-2 1,0 1-1,1 0 0,1-1 0,0 0 0,2-1 0,0 1 0,0-2 0,2 1 1,0-1-1,2 0 2,-10-12-161,1 0 1,0 0 0,0-1 0,0 1-1,0-1 1,1 0 0,0 0-1,-1 0 1,1-1 0,5 3 160,19 4-678</inkml:trace>
  <inkml:trace contextRef="#ctx0" brushRef="#br0" timeOffset="1350.056">1191 700 7330,'-2'0'201,"0"1"1,1 0 0,-1 0-1,0-1 1,1 1 0,-1 0 0,1 0-1,0 1 1,-1-1 0,1 0-1,0 0 1,-1 1 0,1-1 0,0 1-1,0-1 1,0 1 0,1-1-1,-1 1 1,0 0 0,0-1 0,1 1-1,-1 0 1,1 0 0,0-1-1,-1 1 1,1 0 0,0 0 0,0 0-1,0 0-201,0 7 98,1 1 1,1-1-1,-1 0 0,1 0 0,2 3-98,-2-1 356,43 134 1220,-8-27-668,-37-117-887,1-1 1,-1 1-1,0 0 0,1 0 1,-1-1-1,0 1 0,0 0 0,1 0 1,-1-1-1,0 1 0,0 0 1,0 0-1,0 0 0,0-1 0,0 1 1,0 0-1,0 0 0,0 0 0,-1-1 1,1 1-1,0 0 0,0 0 1,-1 0-22,-1-4 54,1 1 0,0-1 0,-1 0 1,1 1-1,0-1 0,0 0 0,0 0 1,1 0-1,-1-2-54,-7-30 100,1-1 1,2 0-1,1-16-100,3 38 28,1 0-1,0 1 0,1-1 0,0 1 1,1 0-1,1-1 0,0 1 0,1 0 1,0 0-1,1 1 0,6-11-27,-8 19-1,0-1 0,0 1 0,1 0 0,-1 0 0,1 0 0,0 1 0,0-1 0,1 1 0,-1 0 0,1 0 0,-1 0 0,1 1 0,0 0 0,0 0 0,0 0-1,0 0 1,0 1 0,1 0 0,-1 0 0,0 0 0,1 1 0,-1 0 0,1 0 0,-1 0 0,0 1 0,2-1 1,4 2-7,-1 0-1,1 0 1,-1 1-1,1 1 0,-1-1 1,0 2-1,0-1 1,0 1-1,-1 1 1,0 0-1,0 0 1,7 7 7,-7-4 5,1 0 1,-1 1 0,-1 0-1,0 0 1,-1 1 0,1 0-1,-2 1 1,0 0 0,0 0-1,-1 0 1,-1 0 0,0 1-1,-1 0 1,0 0 0,-1 0-1,0 0 1,-1 9-6,0 23 145,0-2-50</inkml:trace>
  <inkml:trace contextRef="#ctx0" brushRef="#br0" timeOffset="1924.081">2293 691 4945,'-34'-16'4358,"28"12"-3855,0 1 0,-1 0-1,0 0 1,1 0-1,-1 0 1,0 1-1,0 1 1,-1-1-1,1 1 1,0 0 0,-1 1-1,1-1 1,-6 2-503,-3 1 191,1 1-1,0 1 1,0 1 0,1 0 0,-1 1 0,1 0 0,0 1 0,1 1 0,0 0-1,0 0 1,0 2 0,2 0 0,-9 8-191,12-11 8,1 0 1,1 0-1,-1 1 0,1 0 1,1 0-1,-1 1 0,1 0 1,1 0-1,0 0 0,0 0 1,1 1-1,0-1 1,0 1-1,1 0 0,1 0 1,0 0-1,0 0 0,0 0 1,2 0-1,-1 0 0,2 6-8,0-9 4,0 0 1,0 0-1,1 0 0,0-1 0,0 1 0,1-1 0,-1 1 0,1-1 1,1 0-1,-1 0 0,1-1 0,0 0 0,1 1 0,-1-2 1,1 1-1,0-1 0,0 0 0,4 2-4,5 3 30,1-1 1,1-1-1,-1 0 0,1-2 0,0 0 1,0 0-1,4-1-30,-5-2-120,1 0 0,0-1 1,0 0-1,-1-1 0,1-2 0,0 1 1,-1-2-1,1 0 0,-1-1 0,11-4 120,33-14-506</inkml:trace>
  <inkml:trace contextRef="#ctx0" brushRef="#br0" timeOffset="2308.287">2618 351 9258,'-21'-27'5093,"21"27"-5019,-1-1 1,1 0-1,-1 1 0,1-1 0,-1 1 1,1-1-1,-1 1 0,1-1 1,-1 1-1,1-1 0,-1 1 0,0-1 1,1 1-1,-1 0 0,0-1 0,0 1 1,1 0-1,-1 0 0,0 0 1,0 0-1,1-1 0,-1 1 0,0 0 1,0 0-1,1 0 0,-1 1 0,0-1 1,0 0-1,1 0 0,-1 0 0,0 0 1,0 1-1,1-1 0,-1 0 1,0 1-1,1-1 0,-1 0 0,0 1 1,1-1-1,-1 1 0,1-1 0,-1 1-74,-2 3 74,1 0 0,0 0-1,0 1 1,0-1 0,1 0-1,-1 1 1,1-1-1,0 1 1,1 0 0,-1-1-1,1 1 1,0 1-74,2 62 183,0-54-119,40 286 196,-25-202-193,2 1-834,14 32 767,-26-106-736,-3-6 147</inkml:trace>
  <inkml:trace contextRef="#ctx0" brushRef="#br0" timeOffset="2651.051">2415 852 9426,'-22'0'4137,"11"3"-2281,8-2-343,14-5-601,10 4-296,21-4-272,11-3-104,16 2-168,0-14 184,-5 9-512,-6-7-352,-14 3 432</inkml:trace>
  <inkml:trace contextRef="#ctx0" brushRef="#br0" timeOffset="2652.051">2915 733 7674,'64'-12'3336,"-70"24"-1583,6 8-241,-1 13-224,0 1-279,1 10-489,0 7-160,-3-7-248,3 4-8,1-8-104,-1-5-264,4-10-2665,3-7 2081</inkml:trace>
  <inkml:trace contextRef="#ctx0" brushRef="#br0" timeOffset="2989.822">2980 429 8986,'-20'-42'4345,"7"14"-1785,2 7-895,11 13-1081,1 5-304,8 10-104,6 3 3417,7 21-2657</inkml:trace>
  <inkml:trace contextRef="#ctx0" brushRef="#br0" timeOffset="3338.499">3409 930 5241,'10'-34'1632,"-1"0"1,-1-6-1633,-8 38 189,0-1-1,0 1 1,0-1 0,0 1 0,0-1 0,0 1-1,-1-1 1,1 1 0,-1-1 0,0 1-1,1-1 1,-1 1 0,-1 0 0,1 0 0,0-1-1,0 1 1,-1 0 0,1 0 0,-1 0-1,0 0 1,1 1 0,-1-1 0,0 0 0,0 1-1,-2-2-188,0 1 308,0-1 0,-1 1-1,1 0 1,0 1 0,-1-1-1,0 1 1,1 0 0,-1 0-1,0 0 1,-1 1-308,0-1 148,1 2-1,0-1 1,-1 0 0,1 1-1,0 0 1,0 0 0,0 1-1,0 0 1,0-1 0,0 2-1,0-1 1,0 0 0,-1 2-148,-1 1 84,0 1 1,0 0-1,0 0 1,0 0-1,1 1 1,0 0-1,-3 5-84,-1 3 9,1 0 0,0 1 0,1 0 0,1 1 0,1-1 0,0 1 0,-2 12-9,6-22 2,1 1 1,-1-1-1,2 1 1,-1-1-1,1 1 1,0 0-1,1-1 1,-1 1-1,2-1 1,-1 1-1,1-1 0,0 0 1,0 1-1,1-1 1,0 0-1,1 0 1,3 5-3,-3-6 4,0-1 1,1 1-1,0-1 1,0 0-1,0 0 1,1-1-1,0 0 1,0 0-1,0 0 0,0-1 1,0 1-1,1-2 1,-1 1-1,1-1 1,0 0-1,0 0 1,0 0-1,0-1 1,1 0-5,7 0 12,0-1 1,0 0 0,0-1-1,0 0 1,0-1-1,0-1 1,0 0 0,0-1-1,5-3-12,-12 4 13,0 0 0,-1 0-1,1-1 1,-1 0-1,1 0 1,-1-1 0,0 1-1,-1-2 1,0 1-1,1-1 1,-2 0 0,1 0-1,-1-1 1,0 1 0,0-1-1,0 0 1,1-6-13,-4 7 8,0 1 1,-1-1-1,0 0 1,0 0-1,0 0 1,-1 1-1,0-1 1,0 0-1,0 0 1,-1 0-1,0 0 1,0 0-1,-1 1 1,1-1-1,-1 0 1,0 1-1,-1-1 1,0 1-1,1 0 1,-2-1-9,-6-9-7,0 0 1,-1 1 0,0 0-1,-1 1 1,-1 0 0,-2-1 6,8 8-156,1 0 1,-1 0 0,-1 1-1,1 0 1,-1 1-1,1-1 1,-1 1 0,-1 1-1,1-1 1,0 2-1,-1-1 1,0 1 0,1 0-1,-1 1 1,0 0-1,0 0 1,-3 1 155,-3 4-1246,13 7 586</inkml:trace>
  <inkml:trace contextRef="#ctx0" brushRef="#br0" timeOffset="3712.627">3739 792 6433,'-13'21'4855,"11"-19"-4577,0 1 0,0 0-1,0 0 1,0 0 0,1 0 0,-1 1 0,1-1-1,0 0 1,0 1-278,-2 6 240,2 1-1,0-1 0,0 0 1,0 1-1,2-1 0,-1 0 1,1 0-1,1 1 1,2 8-240,4 9 400,1 0 1,11 21-401,6 15 364,-23-55-315,1 0 1,-2 1-1,1 0 1,-1 0-1,-1 0 1,1 10-50,-13-62 559,9 11-461,0 0 1,2 0-1,3-13-98,-2 29 3,1 0 1,1 1-1,1-1 1,0 1-1,0-1 1,1 2-1,1-1 1,2-2-4,-7 13-7,1-1 1,1 0-1,-1 1 0,0 0 1,1-1-1,0 1 1,0 0-1,0 0 1,0 0-1,0 1 1,0-1-1,1 1 1,0 0-1,-1 0 1,1 0-1,0 0 1,0 1-1,0-1 1,0 1-1,0 0 1,0 0-1,0 1 1,0-1-1,0 1 1,1 0-1,-1 0 0,0 0 1,0 1-1,0-1 1,0 1-1,1 0 7,6 2-12,-1 1-1,1 0 0,-1 0 0,0 1 0,0 1 0,-1 0 0,0 0 0,0 0 0,0 1 0,-1 1 1,3 2 12,3 4 37,-1 1 1,0 0 0,-1 1 0,-1 1 0,-1-1 0,0 2 0,-1-1 0,-1 1-1,0 1 1,0 4-38,1 8-829,5-6 477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7:32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80 119 4889,'-71'-74'2681,"65"69"-305,4 3-439,2 4-593,0-2-200,0 0-488,0 0 0,0 21-96,3 8-63,14 48-161,-6-39-80,-1-4-120,0-3-40,1-4 32,-1-1-56,2-13-424,2-1-400,1-10 415</inkml:trace>
  <inkml:trace contextRef="#ctx0" brushRef="#br0" timeOffset="344.765">308 1 7970,'0'0'3712,"1"3"-1535,8 14-1145,3 2 24,-4 14-399,-1 3-129,7 6-192,-9 8-96,9-4-120,-2-6 8,2-6-32,3-7 480,12-15-408</inkml:trace>
  <inkml:trace contextRef="#ctx0" brushRef="#br0" timeOffset="992.749">945 864 6489,'-110'-23'3600,"109"23"-3332,-1-1 0,1 1 0,-1-1 0,0 1 0,1 0 0,-1-1 0,0 1 0,1 0 0,-1 0 0,0 0 0,1 1 0,-1-1 0,0 0 0,1 1 0,-1-1-268,2 1 50,0-1 0,0 1 1,0-1-1,0 1 0,0-1 0,0 1 0,1-1 0,-1 1 1,0-1-1,0 1 0,1-1 0,-1 1 0,0-1 0,1 0 1,-1 1-1,1-1 0,-1 0 0,0 1 0,1-1 0,-1 0 1,1 1-51,4 4 334,11 26 122,-2 0 1,0 0-1,-2 2 1,-2 0 0,0 0-1,-1 10-456,6 41 1229,4 83-1229,-18-155 59,1 48 108,-2-57-153,0 1 1,-1-1-1,1 1 0,-1-1 0,0 0 0,0 1 1,0-1-1,0 0 0,-1 0 0,1 0 0,-1 0 1,0 0-1,0 0 0,0 0 0,0 0-14,1-3 6,1 0-1,-1 0 1,1 0-1,-1 0 1,1 0 0,-1 0-1,1 0 1,-1 0-1,1 0 1,-1 0-1,1 0 1,-1 0-1,1 0 1,0 0 0,-1-1-1,1 1 1,-1 0-1,1 0 1,-1 0-1,1-1 1,0 1-1,-1 0 1,1-1-1,-1 1 1,1 0 0,0-1-1,0 1 1,-1-1-1,1 1 1,0 0-1,-1-1 1,1 1-1,0-1 1,0 1 0,0-1-1,0 1 1,0-1-1,-1 1-5,-9-21 119,-4-24-41,1 0 0,3-1 0,2-1 0,-3-43-78,6 50 16,-3-18-10,3 0 0,2 0 1,3 0-1,4-25-6,-2 71-3,0-1 0,0 1 0,1 0 0,1 0 0,0 1 0,0-1 0,1 1 0,1 0 0,0 0 0,0 0 0,1 1 0,0 0 0,1 0 0,0 1 0,1 0 0,0 1 0,0-1 0,1 2 0,0-1 0,0 1-1,1 1 1,0 0 0,0 1 0,0 0 0,1 0 0,2 1 3,-3 1-5,-1 1-1,0 1 0,1-1 1,-1 2-1,1 0 0,-1 0 1,1 1-1,-1 0 0,1 0 1,-1 2-1,0-1 0,0 1 1,0 1-1,0-1 0,0 2 1,-1-1-1,0 1 0,0 1 1,0 0 5,-2-1-4,0 1 0,0 0 0,-1 0 0,1 0 0,-2 1 0,1 0 0,-1 0-1,0 0 1,0 0 0,-1 1 0,0 0 0,0 0 0,-1 0 0,0 1 0,-1-1 0,1 1 0,-2-1 0,1 1 0,-1 0 0,-1 0 0,1 0 0,-2 8 4,-1-7 3,1 0-1,-2 0 1,0-1-1,0 1 1,0 0-1,-1-1 0,-1 0 1,0 0-1,-5 7-2,-8 11 19,-2-1-1,-9 10-18,17-23 14,0 0 1,0-1-1,-2-1 0,1 0 1,-1 0-1,-2-1-14,12-7-51,-1 0-1,0 0 1,0-1 0,0 1 0,0-1 0,0 0-1,-1-1 1,1 1 0,-1-1 0,1 0-1,-1 0 1,1-1 0,-1 0 0,0 0-1,1 0 1,-1-1 0,1 1 0,-1-1-1,1-1 1,-4 0 51,7 1-99,0 0 1,1 0-1,-1 0 0,0 0 0,0 0 0,0 0 0,1 0 1,-1-1-1,1 1 0,-2-2 99,-5-15-616</inkml:trace>
  <inkml:trace contextRef="#ctx0" brushRef="#br0" timeOffset="1636.37">1589 782 4473,'-67'-109'3029,"65"107"-2733,0 0 1,1 0-1,-1 0 1,0 0-1,0 0 1,0 0-1,0 0 1,-2-1-297,4 2 54,-1 1 0,1 0 1,0 0-1,-1 0 0,1 0 0,0 0 1,-1-1-1,1 1 0,0 0 0,-1 0 0,1 0 1,-1 0-1,1 0 0,0 0 0,-1 0 1,1 0-1,0 0 0,-1 0 0,1 0 0,0 0 1,-1 1-1,1-1 0,0 0 0,-1 0 1,1 0-1,0 0 0,-1 1 0,1-1 0,0 0 1,0 0-1,-1 1-54,0 0 158,0 0 1,1 1-1,-1-1 1,0 1-1,1-1 1,-1 1-1,1-1 0,0 1 1,-1-1-1,1 1 1,0-1-1,0 1-158,0 8 242,1-1 0,1 1 1,-1 0-1,2-1 0,-1 0 0,1 1 0,1-1 0,-1 0 0,6 8-242,5 14 403,-11-22-274,45 122 1400,-39-103-1007,-1 0 0,-2 1-1,2 22-521,-8-38 295,-4-14 108,-6-22-7,3-7-329,1 0-1,1 0 1,2-1 0,1 1-1,1-1 1,2 0 0,1 1-1,2-6-66,-2 20 5,1 0-1,1 1 0,0 0 0,1 0 0,1 0 0,6-12-4,-9 20-9,1 0 0,1 1 0,-1-1 0,1 1 0,0-1 0,1 1 0,-1 1 0,1-1 0,0 1 0,1 0 0,-1 0 0,1 1 0,0 0 0,3-1 9,2 0-171,1 1-1,-1 1 1,1 0-1,0 0 1,0 2 0,0-1-1,0 2 1,0 0-1,0 0 1,0 1 0,0 1-1,0 0 1,-1 1-1,1 0 1,-1 1 0,1 0-1,11 7 172,38 24-589</inkml:trace>
  <inkml:trace contextRef="#ctx0" brushRef="#br0" timeOffset="2093.283">2300 737 6697,'8'-15'837,"-2"-1"-1,0-1 0,-1 1 0,2-9-836,-7 24 80,0 0 0,0 0 1,0 0-1,0 0 0,0 0 0,0 0 0,0 0 0,-1 0 1,1 0-1,0 0 0,-1 0 0,1 0 0,0 0 0,-1 0 1,1 1-1,-1-1 0,1 0 0,-1 0 0,0 0 0,1 1 0,-1-1 1,0 0-1,0 0-80,-1 0 134,0 0 0,0 0 0,0 0 0,0 0-1,0 1 1,0-1 0,0 1 0,0-1 0,0 1 0,0 0 0,-1 0-134,-5-1 434,-1 2-1,1-1 1,-1 1 0,1 1-1,-3 0-433,4 0 111,-1 0 1,1 1-1,-1 0 0,1 0 0,0 0 0,0 1 0,0 0 0,1 0 1,0 1-1,-1 0 0,2 0 0,-1 1 0,0-1 0,1 1 1,0 0-1,1 1 0,-1-1 0,1 1 0,1 0 0,-1 0 0,1 0 1,-1 5-112,0-2 18,1 1 0,1 0 1,0-1-1,1 1 0,0 0 1,0 0-1,1 0 1,1 0-1,0 0 0,0 0 1,1 0-1,0-1 0,1 1 1,0-1-1,1 1 1,1 0-19,1 2 8,0 0 1,1 0 0,1-1 0,0 0 0,1 0 0,0-1-1,1 0 1,0-1 0,1 0 0,0-1 0,0 0 0,2 1-9,-7-6 4,1 0 0,0-1 1,0 0-1,0 0 0,0 0 1,0-1-1,0 0 0,1 0 0,-1 0 1,1-1-1,-1-1 0,1 1 1,-1-1-1,1 0 0,-1-1 1,1 0-1,0 0 0,-1-1 0,0 0 1,1 0-1,-1 0 0,0-1 1,0 0-1,0-1-4,5-3 8,-1 0-1,0-1 1,0 0-1,-1-1 1,0-1 0,0 1-1,-1-1 1,-1-1 0,1 0-1,-2 0 1,1 0 0,-2-1-1,1 0 1,-2-1-1,0 1 1,0-1 0,-1 0-1,2-12-7,-6 21 4,1-1-1,-1 1 0,-1 0 0,1 0 1,0 0-1,-1-1 0,0 1 0,0 0 1,0 0-1,0 0 0,-1 0 0,0 0 1,0 0-1,0 1 0,0-1 1,0 1-1,-1-1 0,1 1 0,-1 0 1,0 0-1,-1-1-3,-6-5 5,0 1 0,-1 0 0,1 1 0,-2 0 0,1 0 0,-4 0-5,6 2-75,0 1-1,0-1 1,-1 2-1,0 0 1,1 0 0,-1 0-1,0 1 1,0 1-1,-1 0 1,1 0 0,0 1-1,0 0 1,-6 1 75,-13 11-360</inkml:trace>
  <inkml:trace contextRef="#ctx0" brushRef="#br0" timeOffset="2701.409">2962 773 6385,'8'-36'3345,"3"-25"-3345,-10 61 71,-1-1 0,0 0 1,0 1-1,0-1 0,0 0 0,0 0 0,0 1 0,0-1 1,0 0-1,0 1 0,0-1 0,0 0 0,-1 1 0,1-1 0,0 0 1,0 1-1,-1-1 0,1 0 0,0 1 0,-1-1 0,1 1 1,-1-1-1,1 1 0,0-1 0,-1 1 0,1-1 0,-1 1 1,0-1-1,1 1 0,-1-1 0,1 1 0,-1 0 0,0 0 0,1-1-71,-21 3 1475,15-1-1043,-2 0-230,0 1 0,0 0-1,1 0 1,-1 1 0,0-1 0,1 2-1,0-1 1,-1 1 0,1 0-1,1 1 1,-1 0 0,1 0 0,-1 0-1,2 1 1,-1-1 0,1 1-1,-1 1 1,2-1 0,-3 4-202,2-2 26,1 0 1,0 1-1,0 0 1,1-1-1,0 1 0,0 0 1,1 1-1,1-1 1,-1 0-1,1 0 1,1 1-1,0-1 1,0 1-1,1-1 0,0 0 1,2 9-27,0-7 10,0 1-1,1-1 1,0 0 0,0 0 0,2 0-1,-1 0 1,1-1 0,1 0 0,0 0-1,0-1-9,-2-3 9,0-1 0,0 0-1,0 0 1,1-1-1,-1 1 1,1-1 0,0-1-1,0 1 1,1-1 0,-1 0-1,1 0 1,0-1-1,-1 0 1,1 0 0,0-1-1,0 0 1,3 0-9,2 0 14,0-1 1,0-1-1,0 0 0,0 0 0,0-1 1,0-1-1,-1 0 0,1-1 1,-1 0-1,1-1 0,-1 0 1,-1 0-1,9-7-14,-4 2 17,0-1 1,-1-1-1,0 0 1,0-1-1,-2 0 0,1-1 1,-2-1-1,7-10-17,-13 17 12,0 0-1,0 0 1,-1 0-1,0-1 1,-1 0-1,2-6-11,-4 12 9,0-1-1,-1 0 1,1 0-1,-1 0 1,0 0-1,0 0 1,0 0-1,0 0 1,-1 0-1,0 0 1,1 0-1,-2 0 1,1 0-1,0 0 1,-1 0-1,0 1 1,0-1-9,-4-5 22,0 0 0,-1 0 0,0 1 0,-1 0 0,0 0 0,0 0 0,-1 2 0,0-1 0,-4-2-22,-1 0 14,-1 1-1,0 0 1,-1 1 0,1 1-1,-15-4-13,23 8-98,-1 0-1,-1 1 0,1 0 1,0 0-1,0 1 0,0 0 1,0 0-1,0 1 0,-5 1 99,9-1 56,1 0 0,-1-1 0,0 2 1,0-1-1,1 0 0,-1 1 0,1 0 0,-1 0 0,1 0 0,0 0 0,0 0 0,0 1 0,0-1 0,0 1 0,0 0 1,1 0-1,-1 0 0,1 0 0,0 0 0,-1 1-56,2 0 92,0-1-1,0 1 1,0 0 0,0-1 0,1 1 0,0 0 0,-1-1-1,1 1-91,0-3 11</inkml:trace>
  <inkml:trace contextRef="#ctx0" brushRef="#br0" timeOffset="3113.362">3506 1442 5609,'1'1'358,"0"-1"-1,0 1 1,-1 0-1,1 0 1,0 0-1,0 0 1,0-1-1,0 1 1,0 0-1,0-1 1,0 1-1,0-1 1,0 1-1,0-1 1,0 0-1,0 1 1,1-1-1,-1 0 1,0 0-1,0 0 1,1 1-358,2-2 370,-1 1 1,0 0-1,0-1 1,0 0-1,0 1 1,0-1-1,0 0 1,3-2-371,1 0 357,0-1 0,0 0 0,0 0 1,-1-1-1,0 0 0,4-3-357,-1-2 193,-1 0 1,-1 0 0,0-1-1,0 0 1,-1 0-1,0 0 1,-1-1-1,0 0 1,-1 0 0,0 0-1,-1-1 1,0 1-1,-1-1 1,0-11-194,0-10 168,-2-1-1,-1 1 1,-2-1 0,-7-31-168,-8-20 126,-4 1 1,-12-23-127,11 39 11,3-2 0,3 0 0,-5-50-11,18 76 2,1 0-1,3-11-1,0 39-2,2 0-1,0 0 1,1 0-1,1 0 1,0 0-1,1 1 1,4-8 2,-7 19-23,0 1 0,0 0 0,1-1 0,-1 1 1,1 0-1,0 1 0,0-1 0,0 0 0,1 1 1,-1 0-1,1 0 0,0 0 0,0 0 0,0 0 1,0 1-1,0 0 0,1 0 0,1-1 23,0 1-101,1 1 0,-1-1 0,0 1-1,0 1 1,0-1 0,0 1 0,1 0 0,-1 0 0,0 1-1,0 0 1,0 0 0,0 1 0,0-1 0,1 1 101,-1 0-127,0 1 1,0-1-1,0 1 1,-1 1-1,1-1 1,-1 1-1,4 2 127,43 47-504</inkml:trace>
  <inkml:trace contextRef="#ctx0" brushRef="#br0" timeOffset="3447.832">3548 813 8970,'-33'8'4345,"6"-1"-1889,10-2-1055,11 2-281,12-5-568,7-2-136,33-9-152,13-8-64,20-10 16,4 1-136,0 9-3088,-8 12 2303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04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14 116 2353,'-4'-10'5045,"0"8"55,2 10-1960,0 9-3972,0 8 957,2 0-1,1-1 1,1 1 0,1 0-1,2-1 1,0 0 0,1 0-1,4 9-124,-5-22 0,0 1-1,1-1 0,6 10 1,-9-17-404,0 0 0,0 0 0,0 0 0,1 0-1,-1-1 1,1 0 0,2 1 404,18 11-1282</inkml:trace>
  <inkml:trace contextRef="#ctx0" brushRef="#br0" timeOffset="338.296">344 20 7546,'-3'-14'3704,"0"8"-1711,0 16-641,0 8-216,-1 18-576,0 9-79,1 6-169,3 4-80,4-4-96,5-2-32,3-7-32,6-7 40,5-7-64,0-6 3737,-7-2-2825</inkml:trace>
  <inkml:trace contextRef="#ctx0" brushRef="#br0" timeOffset="1056.014">949 487 6793,'57'-132'2916,"-41"92"-639,-15 31 6,-16 35-798,-5 24-1316,4 1 0,1 0 0,-2 25-169,-22 158 303,39-229-298,-8 48 49,-5 44 505,-21 71-559,31-161 270,3-15-153,3-20-26,49-278-200,-6 27 24,15-24 12,-56 290 183,-1 13-39,5 18-16,-4-4-58,42 80 26,41 96 34,-70-146-29,-2 1 0,-2 1 0,2 20-28,-1 7 90,24 106-318,-28-139 84</inkml:trace>
  <inkml:trace contextRef="#ctx0" brushRef="#br0" timeOffset="1438.582">885 845 7514,'-9'7'3296,"11"3"-1855,2 0-81,10-6-440,11-8-328,22 0-336,12-7-80,12 1-56,-5-4-136,-1-8 24</inkml:trace>
  <inkml:trace contextRef="#ctx0" brushRef="#br0" timeOffset="1806.88">1420 709 7042,'0'-1'8,"-19"-23"2668,19 24-2652,0-1 0,0 1 0,0 0 0,0 0 0,0 0 0,0 0 0,0 0 0,0 0 0,0 0 0,0 0 0,0 0 0,0 0 0,-1 0 0,1-1 0,0 1 0,0 0 0,0 0 0,0 0 0,0 0 0,0 0 0,0 0 0,0 0 0,0 0 0,0 0 0,-1 0 0,1 0 0,0 0 0,0 0 0,0 0 0,0 0 0,0 0 0,0 0 0,0 0 0,0 0 0,-1 0 0,1 0 0,0 0 0,0 0 0,0 0 0,0 0 0,0 0 0,0 0 0,0 0 0,0 0-1,0 1 1,0-1 0,0 0 0,-1 0 0,1 0 0,0 0 0,0 0 0,0 0 0,0 0 0,0 0 0,0 0 0,0 0 0,0 0 0,0 1 0,0-1 0,0 0 0,0 0 0,0 0 0,0 0 0,0 0 0,0 0-24,3 18 923,6 9-218,1-1 0,6 9-705,-5-9 161,0 1-1,3 12-160,14 76 485,-25-140 17,-5-57-109,0 45-182,1-1 0,2 0-1,4-18-210,-4 51 4,0-1-1,0 0 0,0 0 1,1 0-1,0 1 1,0-1-1,1 1 0,0-1 1,0 1-1,0 0 0,0 0 1,1 0-1,0 1 0,0-1 1,0 1-1,0 0 0,1 0 1,0 1-1,0-1 0,0 1 1,0 0-1,0 0 1,1 1-1,-1-1 0,1 1 1,0 0-1,-1 1 0,1-1 1,0 1-1,0 1 0,0-1 1,0 1-1,0 0 0,0 0 1,0 1-1,0-1 0,4 2-3,-3 0-4,1-1-1,-1 1 0,0 0 1,1 1-1,-1 0 0,-1 0 0,1 0 1,0 1-1,-1 0 0,0 1 0,1-1 1,3 6 4,-2-3-6,-1 1 1,0 0-1,-1 1 0,0 0 1,-1 0-1,1 0 1,-2 1-1,3 5 6,4 17 12,-2 0 0,-1 1 0,-1 0 0,-2 0 0,0 11-12,-4-35-150,1 1 0,0-1 0,0 0-1,1 0 1,4 7 150,3 7-304</inkml:trace>
  <inkml:trace contextRef="#ctx0" brushRef="#br0" timeOffset="2176.313">1971 660 8962,'-23'0'3777,"17"1"-2233,9 6-264,8 7-536,10 7-159,8 7-225,-1 0-128,3 0-152,0 1-16,-6-8-8,3 6 48,0-1-288,-5-6-272,0-1 1352,-5-8-888</inkml:trace>
  <inkml:trace contextRef="#ctx0" brushRef="#br0" timeOffset="2550.605">2449 552 7930,'-9'-7'3801,"1"1"-1577,8 8-976,-3 5-248,-5 17-407,-4 12-137,-1 24-136,-6 10-88,1 14-96,3-1-32,-16 5 16,-2 2 56,-1 2 40,4-3 0,13-14 144,11-11-168,10-22-96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15.5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59 260 6385,'-27'-72'2421,"27"72"-2402,0 0 0,0 0 0,0-1 1,0 1-1,0 0 0,0-1 0,0 1 0,0 0 1,-1 0-1,1-1 0,0 1 0,0 0 0,0 0 0,-1 0 1,1-1-1,0 1 0,0 0 0,0 0 0,-1 0 1,1 0-1,0-1 0,-1 1 0,1 0 0,0 0 0,0 0 1,-1 0-1,1 0 0,0 0 0,0 0 0,-1 0 1,1 0-1,0 0 0,-1 0 0,1 0 0,0 0 0,0 0 1,-1 0-1,1 0 0,0 0 0,-1 0 0,1 0 1,0 1-1,0-1 0,-1 0 0,1 0 0,0 0 0,0 0 1,-1 1-1,1-1 0,0 0 0,0 0 0,0 0 1,0 1-1,-1-1 0,1 0 0,0 0 0,0 1 0,0-1 1,0 0-1,0 0 0,0 1 0,-1-1 0,1 0 1,0 1-1,0-1 0,0 0 0,0 0 0,0 1 0,0-1 1,0 0-20,-7 26 547,6-23-423,-3 15 147,2 0 0,0 0 0,0 0 0,2 0 1,0 0-1,1 0 0,1 0 0,1 0 1,0 0-1,4 10-271,2 0 214,1 0 0,2 0 0,0-1 0,2 0 0,17 24-214,-26-44 45,-3-5-21,0 0-1,-1 1 0,1-1 0,-1 0 0,0 0 0,1 1 1,-1-1-1,0 1 0,0-1 0,-1 1 0,1-1 0,0 1 1,-1 1-24,0-4 12,-1 0 0,1 0 1,-1 0-1,0 0 0,1 0 1,-1 0-1,1 0 0,-1 0 1,1 0-1,-1 0 1,1 0-1,-1 0 0,1 0 1,-1-1-1,1 1 0,-1 0 1,1 0-1,-1-1 0,1 1 1,-1 0-1,1-1 0,0 1 1,-1 0-1,1-1 1,-1 1-1,1-1-12,-6-6 78,0 0 1,1 0-1,0 0 1,0-1-1,0 0 1,1 0-1,0 0 0,1 0 1,0-1-79,-4-11 141,1 0-1,1 0 1,0-8-141,3 14 54,0-1 0,1 1-1,1-1 1,0 1 0,1 0 0,1-1 0,0 1-1,1 0 1,1 0 0,0 0 0,1 0-1,0-1-53,-2 9 5,0 1 0,0-1 0,0 0-1,1 1 1,-1 0 0,1 0 0,1 0-1,-1 0 1,1 0 0,-1 1 0,1 0-1,1 0 1,-1 0 0,0 1 0,1 0-1,0 0 1,0 0 0,0 1 0,0 0-1,0 0 1,0 0 0,1 1 0,-1 0-1,0 0 1,1 0 0,-1 1 0,7 0-5,-1 2-8,0 0 1,1 0 0,-1 1-1,0 1 1,-1 0 0,1 0-1,-1 1 1,0 1 0,0 0-1,0 0 1,-1 1 0,0 1-1,0-1 1,-1 2 0,0-1-1,0 2 8,7 7-3,0 2 0,-1 0 0,-1 0-1,-1 1 1,-1 1 0,-1 0 0,8 22 3,-8-10-342,-1 0 0,-2 1 0,2 21 342,-6-35-371</inkml:trace>
  <inkml:trace contextRef="#ctx0" brushRef="#br0" timeOffset="382.805">883 136 8954,'4'-23'5052,"-4"23"-5000,0 0 0,0 0 0,0 0 0,0 0-1,0 0 1,0 0 0,0 0 0,0 0 0,0 0 0,0 0 0,0 0 0,0 1 0,0-1-1,0 0 1,0 0 0,0 0 0,0 0 0,0 0 0,0 0 0,0 0 0,0 0 0,0 0-1,0 0 1,0 0 0,0 0 0,0 0 0,0 0 0,0 0 0,0 0 0,0 0 0,0 0-1,0 0 1,1 0 0,-1 0 0,0 0 0,0 0 0,0 0 0,0 0 0,0 0 0,0 0-1,0 0 1,0 0 0,0 0 0,0 0 0,0 0-52,-1 17 593,-5 59-58,4 0-1,6 55-534,-3-99 40,6 52 152,11 47-192,-11-86-10,-7-44-84,3 15-101,-3-16 134,0 1 1,0-1-1,0 1 1,1-1-1,-1 0 1,0 1 0,0-1-1,0 1 1,0-1-1,1 0 1,-1 1-1,0-1 1,0 0-1,1 1 1,-1-1-1,0 0 1,1 1 0,-1-1-1,0 0 1,1 1-1,-1-1 1,0 0-1,1 0 1,-1 0-1,0 1 1,1-1-1,-1 0 1,1 0 0,-1 0-1,1 0 61,7-2-567</inkml:trace>
  <inkml:trace contextRef="#ctx0" brushRef="#br0" timeOffset="729.287">738 454 8346,'-15'-9'4401,"5"9"-1777,10 2-831,5 2-281,20 0-856,3 0-136,13-2-184,10-4-136,7-5-120,2 2 72,-5-1-272,-7-2-56,-13 5 112</inkml:trace>
  <inkml:trace contextRef="#ctx0" brushRef="#br0" timeOffset="1104.601">1451 14 9578,'-17'-12'4352,"16"11"-4286,1 1 0,-1 0 0,1 0 0,-1 0-1,1 0 1,-1-1 0,1 1 0,-1 0 0,1 0 0,-1 0-1,1 0 1,-1 0 0,1 1 0,-1-1 0,1 0 0,-1 0-1,1 0 1,-1 0 0,1 0 0,-1 1 0,1-1 0,-1 0 0,1 0-1,-1 1 1,1-1 0,-1 0 0,1 1 0,0-1 0,-1 1-1,1-1 1,0 0 0,-1 1 0,1-1 0,0 1 0,0-1 0,-1 1-1,1-1 1,0 1 0,0-1 0,0 1 0,0-1 0,0 1-66,-2 8 205,1 0 1,0 1-1,1-1 1,0 0 0,1 1-1,0-1 1,0 0-1,1 2-205,1 7 148,61 532 1523,-63-541-1412,-1-6-63,0-1 1,0 1-1,0 0 1,1-1 0,-1 1-1,1 0 1,-1-1-1,1 1 1,0-1 0,0 1-1,0-1 1,0 1-1,1-1 1,-1 0 0,1 1-1,-1-1 1,1 0-197,16 4 1309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12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1325 7090,'0'9'1317,"1"16"2666,-1-25-3916,0 1-1,0-1 0,0 0 1,0 1-1,1-1 1,-1 1-1,0-1 0,0 0 1,0 1-1,1-1 1,-1 0-1,0 1 0,1-1 1,-1 0-1,0 0 0,1 1 1,-1-1-1,0 0 1,1 0-1,-1 0 0,0 1 1,1-1-1,-1 0 1,0 0-1,1 0 0,-1 0 1,1 0-1,-1 0 1,0 0-1,1 0 0,-1 0 1,1 0-1,-1 0 1,1 0-1,-1 0 0,0 0 1,1 0-1,-1 0 1,1 0-1,-1 0 0,0-1 1,1 1-1,-1 0 1,0 0-1,1 0 0,-1-1 1,0 1-1,1 0 1,-1 0-1,0-1-66,11-7 464,-1-1 0,0 0 0,-1 0 0,0-1 0,0 0 0,-1 0 0,-1-1-1,5-8-463,1-2 121,0-1 0,-2-1-1,-1 1 1,0-2-1,-2 1 1,-1-1-1,-1 0 1,0-1-1,-2 0 1,-1 1-1,-1-1 1,-1 0-1,-2-1 1,0 1-1,-2 1 1,-3-20-121,-35-158 115,20 111-86,4-1 0,-3-78-29,18 141-3,2 0 0,1 0 0,5-26 3,-5 46-8,1-1 0,0 1 0,1 0 0,0 0 0,0 0 0,1 0 1,0 1-1,1-1 0,0 1 0,0 0 0,1 0 0,-1 1 0,5-4 8,-8 9-15,1 0 1,-1 0-1,1 0 0,0 0 0,0 0 0,-1 1 0,1-1 0,0 1 1,0 0-1,0 0 0,1 0 0,-1 0 0,0 1 0,0-1 1,0 1-1,1 0 0,-1-1 0,0 2 0,0-1 0,1 0 0,-1 1 1,0-1-1,0 1 0,0 0 0,0 0 0,0 0 0,0 1 0,0-1 1,0 1-1,0-1 0,2 3 15,5 3-148,0 1 0,0 0 0,0 0 1,-1 1-1,-1 0 0,1 1 0,-2 0 0,1 1 148,38 60-500</inkml:trace>
  <inkml:trace contextRef="#ctx0" brushRef="#br0" timeOffset="353.328">4 833 7914,'-3'-12'3512,"3"8"-1655,10-1-65,19-4-199,9 1-409,19 4-632,10-9-160,4-2-240,6 1 120,-6 0-384,-1 11 344,-15 7-168</inkml:trace>
  <inkml:trace contextRef="#ctx0" brushRef="#br0" timeOffset="725.43">679 629 7850,'4'38'7060,"8"24"-6705,-5-31 122,1 7-112,1 0 1,3 0-1,12 28-365,-24-66 4,3 7 30,-1 0 0,0 0 0,0 0 0,0 0 0,0 7-34,-2-13 18,0 0-1,0 0 0,0 0 0,0 0 1,0 0-1,0 0 0,0 0 1,0 0-1,0-1 0,-1 1 0,1 0 1,0 0-1,-1 0 0,1 0 0,0 0 1,-1 0-1,1 0 0,-1-1 0,0 1 1,1 0-1,-1 0 0,0-1 0,1 1 1,-1 0-1,0-1 0,0 1 1,0-1-1,1 1 0,-1-1 0,0 1 1,0-1-1,0 1 0,0-1 0,0 0 1,0 0-1,0 0 0,0 1 0,0-1 1,0 0-1,0 0 0,0 0 0,0 0 1,0-1-1,0 1 0,0 0 1,0 0-1,0-1-17,0 1 59,-1 0 0,1-1 0,-1 0 0,1 1 0,0-1 0,-1 0-1,1 0 1,0 0 0,-1 0 0,1 0 0,0 0 0,0 0 0,0 0 0,0 0 0,0 0 0,0-1 0,0 1 0,1 0 0,-1-1 0,0 1 0,1-1 0,-1 1 0,1 0 0,-1-1 0,1 0-59,-7-42 601,6 32-550,1-1 0,1 1 0,0-1 0,0 1 0,2 0 0,-1 0 0,1 0 0,1 0 0,0 0 0,1 1 0,0-1 0,1 1 0,0 1 0,1-1 0,0 1 0,0 0 0,8-7-51,-5 7 9,0 1 0,0 0 0,1 0 0,0 1 0,1 0 0,0 1 0,0 1 0,0 0 0,1 0 0,-1 1 0,1 1 0,1 0 0,-1 1 0,1 1 0,-1 0 0,3 0-9,-7 1 34,0 1 0,-1 0 0,1 1 0,-1 0 1,4 1-35,-3 0 23,0 1 0,0 0 0,0 1 0,0 0-23</inkml:trace>
  <inkml:trace contextRef="#ctx0" brushRef="#br0" timeOffset="1219.276">1401 742 7354,'2'-4'155,"-1"1"180,1 0 1,-1 0-1,0-1 0,0 1 0,0 0 0,0-1 0,-1 1 0,1-1 1,-1 0-1,0 0-335,0 2 165,-1 1 1,0-1 0,1 1-1,-1 0 1,0-1 0,0 1 0,0 0-1,0 0 1,0-1 0,0 1-1,0 0 1,-1 0 0,1 0-1,0 0 1,0 1 0,-1-1 0,1 0-1,-1 0 1,1 1 0,-1-1-1,1 1 1,-1 0 0,1-1-1,-1 1 1,0 0-166,-3-1 137,1 0 1,0 1-1,0 0 0,0 0 0,0 0 0,0 0 0,0 1 0,0 0 1,-1-1-1,1 1 0,1 1 0,-1-1 0,0 1 0,0-1 1,0 1-1,1 0 0,-1 1 0,1-1 0,0 0 0,-1 1 1,1 0-1,0 0 0,1 0 0,-1 0-137,-5 5 19,1 1 1,0 0-1,1 0 1,0 1-1,0 0 1,1 0-1,0 0 1,-1 5-20,3-5 5,-1 0 0,2 1 0,-1-1 1,2 1-1,-1 0 0,1 0 0,1-1 1,0 1-1,1 0 0,0 0 0,0 0 1,1-1-1,1 4-5,-1-7 6,1 0 0,0-1 0,0 1 0,0-1 0,1 0-1,-1 0 1,1 0 0,1 0 0,-1 0 0,1-1 0,0 0 0,1 0 0,-1-1 0,1 1 0,0-1 0,0 0 0,0-1-1,0 1 1,1-1 0,4 1-6,-2-1 13,1 0-1,0 0 0,0-1 0,0-1 0,0 0 1,0 0-1,0-1 0,0 0 0,0-1 0,0 0 1,0 0-1,0-1 0,0-1 0,2-1-12,-5 2 15,1 0 0,-2-1 0,1 0 0,0-1 0,-1 0 0,1 0-1,-1 0 1,0 0 0,-1-1 0,1 0 0,-1-1 0,0 1 0,0-1-1,0 0 1,-1 0 0,0 0 0,0-1 0,-1 1 0,3-7-15,-4 8 9,-1-1 0,0 1 0,1 0 1,-2 0-1,1-1 0,0 1 0,-1-1 0,0 1 0,-1 0 1,1-1-1,-1 1 0,0-1 0,0 1 0,-1-3-9,-1 1 12,0-1 0,-1 1-1,0 0 1,0 0-1,0 0 1,-1 1-1,0-1 1,0 1-1,-3-2-11,-2-2-3,0 1-1,0 1 0,-1 0 1,-1 0-1,1 1 0,-1 0 1,-1 1-1,1 0 0,-1 1 0,0 1 1,-2-1 3,7 4-184,-1-1 1,0 1 0,1 1-1,-1 0 1,0 0 0,-4 1 183,0 3-1111,9 6 435</inkml:trace>
  <inkml:trace contextRef="#ctx0" brushRef="#br0" timeOffset="1781.821">1703 809 6033,'-1'0'158,"1"0"-1,-1 0 1,1 0-1,-1 0 1,1 0 0,0 0-1,-1 0 1,1 0-1,-1 0 1,1 0-1,-1 0 1,1 0-1,-1 1 1,1-1-1,0 0 1,-1 0 0,1 0-1,-1 1 1,1-1-1,0 0 1,-1 1-1,1-1 1,0 0-1,-1 1 1,1-1-1,0 0 1,0 1 0,-1-1-1,1 0 1,0 1-1,0-1 1,0 1-1,0-1 1,-1 1-1,1-1-157,-9 17 1334,7-9-1136,1 0 0,-1 0 0,1 0-1,1 0 1,-1 0 0,1 0 0,1 0-1,0 0 1,0 0 0,0-1 0,1 1-1,0 0 1,0 0 0,1-1 0,2 4-198,7 15 403,0-1 0,2-1 0,12 15-403,-35-75 1391,-1 2-1239,1-1 0,1-1 0,2-2-152,5 27 3,0 1-1,0 0 1,1-1 0,0 1-1,1-1 1,0 1-1,1 0 1,0-1-1,0 1 1,1 0-1,1 1 1,0-1-1,0 0-2,-3 7-4,1 1 0,-1 0 0,1-1 0,0 1 0,-1 0 0,1 0 0,0 0 0,0 1 0,0-1 0,0 0 0,1 1 0,-1-1 0,0 1 0,1 0 0,-1-1 0,1 1 1,-1 1-1,3-2 4,0 1-6,-1 1 1,0 0 0,0 0-1,0 0 1,1 0 0,-1 0 0,0 1-1,0 0 1,0 0 0,0 0-1,3 1 6,4 3-6,0 0 0,0 1 0,0 0-1,-1 1 1,1 0 0,-2 0 0,1 1-1,0 1 7,3 6 0,0 0 0,-1 0 0,-1 1 0,0 1 0,-2 0-1,1 0 1,-2 1 0,0 0 0,3 14 0,-10-29 4,0 0 0,-1 0 0,1 0 0,-1 0 0,1 1 1,-1-1-1,0 0 0,0 0 0,-1 0 0,1 0 0,-1 0 0,1 0 0,-1 0 0,-1 3-4,24-84 160,-17 55-155,1 0 1,1 1-1,2-1 1,6-12-6,-12 29-3,1 0 0,-1 0 1,1 0-1,1 1 0,-1-1 1,1 1-1,-1 0 0,2 0 1,-1 1-1,0-1 0,1 1 1,5-3 2,-6 5-7,-1 0 0,0 0 0,1 1 0,-1 0 0,1-1 0,0 1 0,-1 1 1,1-1-1,0 1 0,-1 0 0,1 0 0,0 0 0,0 0 0,-1 1 0,1 0 1,0 0-1,-1 0 0,1 1 0,2 1 7,3 1-29,0 1 0,0 0 0,-1 1 0,0 0 1,0 1-1,0 0 0,-1 0 0,0 1 0,-1 0 0,1 0 0,-1 1 0,0 1 29,2 4 525,0 0-1,-1 1 1,-1 1-1,0-1 1,-1 1-1,-1 0 1,2 10-525,0 9 1384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23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42 6249,'-3'-1'497,"0"0"0,1 0 0,-1 0-1,0 0 1,0 1 0,0-1 0,0 1-1,1 0 1,-1 0 0,0 0 0,0 0-1,0 0 1,0 1 0,0-1 0,0 1-497,1 0 134,1-1 0,-1 1 1,0 0-1,0 0 1,1 0-1,-1 0 0,1 0 1,-1 0-1,1 0 1,-1 0-1,1 1 0,0-1 1,0 1-1,-1-1 1,1 1-1,0-1 0,0 1 1,1 0-1,-1-1 1,0 1-1,0 0 0,1 0 1,-1 0-1,1 0-134,0 0 49,-1 1 0,1 0-1,0 0 1,0 0 0,1 0-1,-1 0 1,0 0 0,1 0-1,0 0 1,0 0 0,0 0-1,0-1 1,0 2-49,22 37 292,-12-22-139,3 7-67,-1-1 0,-2 2 1,-1-1-1,-1 1 0,-1 1 1,-1 0-1,-2 0 0,-1 0 0,-1 1 1,-1 8-87,-10-220 903,8 166-895,0-1 0,1 0 0,1 0 0,1 1 0,1-1 0,0 1 1,1 0-1,1 0 0,1 0-8,-2 6 0,0 0-1,2 1 1,-1-1 0,1 1 0,3-2 0,-6 7-2,1 0-1,0 0 1,1 1 0,-1 0-1,1 0 1,-1 0 0,1 1-1,0-1 1,1 2 0,2-2 2,1 0-6,0 1 0,0 1 1,0 0-1,0 0 0,0 1 0,0 0 0,0 1 1,11 0 5,-15 0-4,0 1 0,0 0 0,-1 0 0,1 1 0,0-1 0,0 1 0,-1 0 0,1 1 0,-1 0 0,1-1 0,-1 2 0,0-1 0,0 0 0,0 1 0,-1 0 1,2 2 3,0 1-5,0 1 0,-1 0 0,1 1 0,-2-1 0,1 1 0,-1 0 0,-1 0 0,1 0 0,-1 1 0,-1-1 0,1 9 5,2 17 39,-2 1 1,-1 24-40,1 13 492,2-34 208,-3-7-285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30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284 153 6561,'16'-22'1509,"-1"0"0,9-21-1509,-23 42 75,-1 0-1,1 0 0,-1 0 0,0-1 0,1 1 0,-1 0 1,0 0-1,0 0 0,0 0 0,0 0 0,0 0 0,0 0 1,0 0-1,0-1 0,-1 1 0,1 0 0,0 0 0,-1 0 1,1 0-1,0 0 0,-1 0 0,1 0 0,-1 0 0,0 0 1,1 0-1,-1 1 0,0-1 0,0 0 0,0 0-74,-1-1 216,-1 0-1,0 0 0,0 0 1,0 1-1,0-1 0,0 1 1,-1-1-216,1 1 192,-6-2 45,0 0 0,0 0 1,0 1-1,0 0 1,0 1-1,0 0 1,-1 0-1,1 1 1,0 0-1,-1 1 1,1 0-1,0 0 1,0 1-1,0 0 0,0 1 1,-3 1-238,3 0 29,0 0 0,1 0 0,-1 1 0,1 0 0,0 0 1,0 1-1,0 0 0,1 1 0,0-1 0,0 2 0,0-1 0,1 1 0,1 0 0,-1 0 1,1 0-1,0 1 0,1 0 0,0-1 0,1 2 0,0-1 0,0 0 0,1 1 1,0 0-31,0 0 10,1 1-1,0-1 1,1 0-1,0 1 0,1-1 1,0 0-1,0 0 0,1 1 1,3 8-9,-3-13 4,1 0 1,-1 0-1,1 0 1,1 0 0,-1 0-1,1-1 1,0 0-1,0 1 1,1-1 0,-1-1-1,1 1 1,0-1-1,1 0 1,-1 0 0,5 2-5,-5-2 5,1-1 0,0-1 1,0 1-1,0-1 0,1 0 1,-1 0-1,0 0 1,1-1-1,-1 0 0,1-1 1,-1 1-1,1-1 0,0 0 1,-1-1-1,1 0 1,-1 0-1,1 0 0,-1-1 1,0 0-1,1 0 0,-1 0 1,0-1-1,0 0 1,1-2-6,0 1 10,0-1 0,0 0 0,-1 0 0,0-1 0,0 0 0,0 0 0,-1-1 0,0 1 0,0-1 0,0 0 0,-1-1 0,0 1 0,-1-1 0,0 1 0,0-1 0,0 0 0,-1 0 1,0-1-1,-1-1-10,0-12 11,0 1 0,-2 0 0,-1 0 1,0 0-1,-1 0 0,-5-14-11,-5-33 254,13 49-26,0 19-221,0 0 0,0-1 0,1 1 1,-1 0-1,0 0 0,0 0 0,0 0 1,1 0-1,-1 0 0,0 0 0,0 0 1,0 0-1,1 0 0,-1 0 0,0 1 1,0-1-1,0 0 0,1 0 0,-1 0 1,0 0-1,0 0 0,0 0 0,0 0 1,1 0-1,-1 0 0,0 1 0,0-1 1,0 0-1,0 0 0,0 0 0,0 0 1,1 0-1,-1 1 0,0-1 0,0 0 1,0 0-1,0 0 0,0 1 0,0-1 1,0 0-1,0 0 0,0 0 0,0 1-7,19 37 363,-15-31-409,10 23 126,2-2-1,1 0 1,1 0 0,2-2-1,0 0 1,2-2 0,23 21-80,2-5 90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28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38 7418,'0'-1'267,"0"-1"1,0 1 0,0-1 0,0 1 0,0-1 0,-1 1-1,1-1 1,-1 1 0,1-1 0,-1 1 0,1-1 0,-1 1-1,0 0 1,0-1 0,0 1 0,1 0 0,-1 0 0,-1-1-1,1 1 1,0 0 0,0 0 0,-1 0-268,1 0 80,0 0-1,0 1 1,0-1 0,0 0 0,0 1-1,0-1 1,0 1 0,-1 0-1,1-1 1,0 1 0,0 0 0,0 0-1,-1-1 1,1 1 0,0 0-1,0 0 1,-1 0 0,1 1 0,0-1-1,0 0 1,-1 0 0,1 1 0,0-1-1,0 1 1,0-1 0,0 1-1,0-1 1,0 1 0,-1 0 0,1-1-1,1 1 1,-1 0 0,0 0-1,0 0 1,0 0 0,0 0 0,1 0-1,-1 0 1,0 0 0,1 0-1,-1 0 1,0 1-80,-1 6 44,0-1 0,0 1 0,1 0 1,0 0-1,1 0 0,-1 0 0,1 0 0,1 0 0,0 0 0,0 0 0,0-1 0,2 4-44,0 11 66,12 64 516,20 65-582,34 85 495,-57-197-430,-5-22-25,-6-14-24,1 0 1,-1 0-1,0-1 0,0 1 0,0 0 0,0 1 0,0-1 1,-1 0-1,0 0 0,1 0 0,-1 0 0,0 2-16,0-5 3,0 1 0,0-1-1,0 0 1,0 0-1,0 0 1,0 0 0,-1 0-1,1 0 1,0 0 0,0 0-1,0 0 1,0 0 0,0 0-1,0 1 1,0-1-1,0 0 1,0 0 0,0 0-1,0 0 1,0 0 0,0 0-1,0 0 1,0 0 0,0 0-1,-1 0 1,1 0-1,0 0 1,0 0 0,0 0-1,0 0 1,0 0 0,0 0-1,0 0 1,0 0 0,0 0-1,0 0 1,0 0-1,-1 0 1,1 0 0,0 0-1,0 0 1,0 0 0,0 0-1,0 0 1,0 0 0,0 0-1,0 0 1,0 0-1,0 0 1,0 0 0,0 0-1,0 0 1,-1 0 0,1-1-1,0 1 1,0 0-1,0 0 1,0 0 0,0 0-1,0 0 1,0 0 0,0 0-1,0 0-2,-5-9 99,-2-11 26,0-8-69,2-1 1,1 1-1,1-1 1,2 0-1,1-15-56,0 37 0,1 1-1,-1-1 1,2 0-1,-1 1 1,1-1 0,0 1-1,0-1 1,0 1-1,1 0 1,0 0 0,0 0-1,1 0 1,0 1-1,0-1 1,0 1 0,1 0-1,-1 0 1,1 1 0,0-1-1,1 1 1,-1 0-1,1 0 1,-1 1 0,1 0-1,0 0 1,5-1 0,-5 1-5,0 2 1,1-1-1,-1 0 1,1 1 0,-1 1-1,1-1 1,-1 1-1,1 0 1,-1 0-1,1 1 1,-1 0-1,1 0 1,-1 0 0,1 1-1,-1 0 1,0 0-1,0 1 1,0 0-1,0 0 1,0 0 0,-1 1-1,1 0 1,-1 0-1,0 0 1,0 0 4,4 6-4,0-1 0,0 1 0,-1 0 0,0 1 0,-1 0 1,0 1-1,-1-1 0,0 1 0,-1 0 0,0 0 0,-1 1 0,0 2 4,8 35 2,-3-14-1282,0 0 1,15 32 1279,-11-39-733</inkml:trace>
  <inkml:trace contextRef="#ctx0" brushRef="#br0" timeOffset="480.876">1059 458 7058,'-5'-10'1266,"-1"0"0,-1 1 1,0 0-1,-1 0 1,1 0-1,-4-2-1266,5 7 281,1 0 0,-1 0-1,0 0 1,0 0 0,0 1-1,-1 0 1,1 0 0,-1 1-1,0 0 1,1 0 0,-2 0-281,-1 1 96,0 0 0,-1 0 0,1 1 0,0 0 0,0 1 0,0 0 0,0 0 0,0 1 0,0 0 0,0 0 0,0 1 0,1 1 0,-1-1 0,1 1 0,0 1 0,0-1 0,0 1 0,1 1 0,0-1 1,-4 5-97,3-2 1,0-1 1,0 2 0,1-1-1,1 1 1,-1 0 0,1 0-1,1 0 1,0 1 0,0 0 0,1 0-1,0 0 1,1 1 0,0 0-1,1-1 1,0 1 0,0 0 0,1 2-2,1-6 2,1 0 1,-1 0 0,1-1 0,1 1 0,-1-1 0,1 1 0,0-1 0,1 0 0,-1 1 0,1-1 0,0 0 0,1-1 0,0 1 0,0-1 0,0 1 0,0-1 0,1 0 0,0-1-1,0 1 1,0-1 0,0 0 0,1 0 0,0-1 0,-1 1 0,1-1 0,2 0-3,-2 0 2,1 0 0,-1-1-1,1 0 1,0 0 0,0 0 0,-1-1 0,1 0-1,0 0 1,0-1 0,0 0 0,0 0 0,0-1-1,0 0 1,0 0 0,0 0 0,0-1 0,-1 0-1,1-1 1,-1 1 0,1-1 0,-1 0 0,0-1-1,0 0 1,0 0 0,-1 0-2,0 0 2,0-1-1,0 0 1,-1-1 0,0 1 0,0-1-1,0 1 1,0-1 0,-1 0 0,0-1-1,-1 1 1,1 0 0,-1-1 0,0 0-1,-1 1 1,0-1 0,0 0 0,0 0-1,-1 0 1,0-5-2,-2-12-3,-1-1 0,-1 1 1,0 0-1,-8-19 3,10 36-5,15 46-46,2-1 0,2-1 0,19 32 51,-28-55-192,1 0 1,1-1-1,0-1 1,1 0-1,0 0 1,1-1-1,0 0 1,11 7 191,17 4-599</inkml:trace>
  <inkml:trace contextRef="#ctx0" brushRef="#br0" timeOffset="885.975">1647 407 8074,'-2'-4'330,"0"0"-1,-1 0 1,1 0 0,-1 1 0,0-1 0,0 1 0,0 0-1,0-1 1,0 2 0,-1-1 0,0 0 0,1 1 0,-1-1-1,0 1 1,0 0 0,0 1 0,0-1 0,-1 1 0,1-1-1,0 1 1,-1 1 0,1-1 0,-1 0 0,1 1-1,-3 0-329,-7 0 397,-1 1-1,0 1 1,0 0-1,0 0 1,1 2-1,0 0 1,-11 4-397,20-6 33,0 1 0,0-1 0,1 1 0,-1 0 0,1 0 0,-1 0 0,1 0 0,0 1 0,0 0-1,1 0 1,-1 0 0,1 0 0,0 0 0,0 1 0,0 0 0,1-1 0,-1 1 0,1 0 0,0 0 0,1 0 0,-1 0 0,0 5-33,2-8 3,0 1 0,0-1 0,0 0 0,0 0 0,0 0 0,0 0 0,1 1-1,-1-1 1,1 0 0,-1 0 0,1 0 0,0 0 0,0 0 0,0 0 0,0 0 0,0 0-1,0-1 1,1 1 0,-1 0 0,0-1 0,1 1 0,0-1 0,-1 1 0,1-1 0,0 0 0,0 1-1,-1-1 1,1 0 0,0 0 0,1 0-3,10 4 0,-1 0 1,1-1-1,-1-1 0,13 2 0,-1 1-28,-10-2 10,6 1-47,0 1 0,11 5 65,-27-10-16,-1 1 1,1 0 0,0 0 0,0 0 0,-1 0 0,1 1-1,-1-1 1,0 1 0,0 0 0,0 0 0,0 0 0,0 0-1,0 1 1,-1-1 0,1 1 15,-3-1-4,1 0 0,0 0 1,0 0-1,-1 0 0,0 0 0,1 0 0,-1 0 0,-1 0 1,1 1-1,0-1 0,-1 0 0,1 0 0,-1 0 0,0 0 0,0-1 1,0 1-1,0 0 0,-1 0 0,1 0 0,-1-1 0,0 1 1,1-1-1,-1 1 0,0-1 0,-1 0 0,1 0 0,-1 1 4,-4 4 4,-1 0 0,1-1 0,-1 0 0,-1 0 0,1-1 0,-1 0 0,-7 2-4,7-3 4,1-1 1,-1 0-1,0 0 0,1-1 0,-1 0 1,-1-1-1,1 0 0,-1 0-4,4-1 32,-1-1-1,1 0 1,0 0-1,0 0 1,0-1-1,0 0 1,0 0-1,0 0 1,1-1-1,-1 1 1,1-2-1,-2 0-31,-23-17 130,19 10-64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24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123 602 6865,'-62'-15'2665,"50"14"-602,12 5-1100,9 2 67,4-4-645,-1-1 0,0 0 1,0-1-1,1 0 0,-1-1 1,0-1-1,0 0 0,0 0-385,4-1 252,12-1 245,0-1 0,23-9-497,-43 12 34,-1 0-1,1-1 1,-1 0-1,0-1 1,0 0 0,0 0-1,-1 0 1,1-1-1,-1 0 1,0 0 0,0 0-1,3-6-33,-8 10 7,0-1 1,0 0-1,0 0 0,0 1 0,-1-1 1,1 0-1,-1 0 0,1 0 0,-1 0 1,0 0-1,0 0 0,0 0 0,0 0 1,0 0-1,0 1 0,0-1 0,0 0 1,-1 0-1,1 0 0,-1 0 0,0 0 0,1 0 1,-1 1-1,0-1 0,0 0 0,0 1 1,0-1-1,-1 1 0,1-1 0,0 1 1,-1-1-1,1 1 0,-1 0-7,-5-7 18,-1 1 1,-1 0-1,1 1 1,-1 0-1,-5-2-18,6 3 0,-1 1 1,1 0-1,-1 0 1,0 1-1,-1 0 1,1 0 0,0 1-1,-1 1 1,1-1-1,-1 1 1,0 1-1,1 0 1,-1 1-1,0-1 1,1 2-1,-1-1 1,-4 3-1,6-2 1,1 1 1,-1 0-1,0 0 1,1 1-1,0 0 1,0 1-1,0-1 1,0 1-1,1 0 1,0 1-1,0 0 1,0 0-1,1 0 1,0 0-1,0 1 1,0 0-1,1 0 1,0 0-1,1 1 1,-2 3-2,1 1 13,0-1 1,1 1-1,1 0 1,-1 0 0,2 0-1,0 0 1,0 1-1,1-1 1,1 0 0,0 0-1,1 0 1,0 0 0,3 9-15,-2-11 18,0 1-1,1-1 0,1-1 0,-1 1 0,2-1 0,-1 1 0,1-2 1,1 1-1,-1-1 0,1 1 0,1-2 0,0 1 0,0-1 0,0-1 0,8 6-16,-1-4 3,0 0 0,0-1 0,1-1 0,0 0-1,0-1 1,0-1 0,1-1 0,-1 0 0,1-1 0,0 0-1,0-2 1,0 0 0,0-1 0,-1 0 0,1-2-1,0 0 1,-1-1 0,13-4-3,36-17-88</inkml:trace>
  <inkml:trace contextRef="#ctx0" brushRef="#br0" timeOffset="362.892">595 142 11106,'-20'4'4401,"13"21"-3104,-6 7-169,10 18-352,7 13-240,9 7-200,8 2-64,1-3-112,3-9-40,-7-9-24,6-3-8,-7-9 280,-3-4 1097,10-9-1025</inkml:trace>
  <inkml:trace contextRef="#ctx0" brushRef="#br0" timeOffset="967.903">1042 545 5665,'-62'-29'2779,"60"29"-2455,0-1-1,0 0 0,0 0 0,0 1 0,0-1 1,0 1-1,0 0 0,-1-1 0,1 1 0,-1 0-323,4 3 1632,9 0-777,10 1-271,0-2 0,1 0 0,-1-1-1,0-1 1,15-2-584,-25 1 56,1-1 0,-1 0 1,0 0-1,0-1 0,0-1 0,0 0 0,0 0 0,-1-1 0,1 0 1,-1-1-1,-1 1 0,1-2-56,-6 4 10,0 1 1,0-1-1,-1 1 1,1-1-1,-1 0 0,0 0 1,0 0-1,0 0 1,0-1-1,-1 1 1,1 0-1,-1-1 0,0 1 1,0-1-1,0 1 1,0-1-1,-1 0 1,1 0-11,-1-2 12,0 1 0,0-1 0,-1 1-1,0-1 1,0 1 0,0-1 0,-1 1 0,1-1 0,-1 1 0,0 0 0,-3-4-12,2 3 3,0 1 1,0 0-1,0 1 0,0-1 0,-1 1 0,0-1 1,0 1-1,0 0 0,0 0 0,-1 1 0,1-1 1,-1 1-1,0 0 0,0 0 0,0 1 0,-1 0 0,1-1 1,-1 2-1,1-1 0,-1 1 0,1 0 0,-1 0 1,0 0-1,-1 1-3,0 1 0,0 0-1,0 1 1,0 0 0,0 0-1,1 1 1,-1 0 0,1 0-1,0 1 1,0-1 0,0 1-1,0 1 1,1-1 0,-1 1-1,1 0 1,0 0 0,1 0-1,-1 1 1,1 0 0,-3 4 0,-3 8 19,-1-1 0,2 2 0,0-1 0,2 1 0,0 1 0,-1 6-19,4-11 14,0-1 1,1 0 0,1 1-1,1-1 1,0 1-1,1 0 1,0 0-1,1 2-14,0-11 9,0 0 0,0-1-1,1 1 1,0 0 0,0 0-1,0-1 1,0 1 0,1-1-1,0 0 1,0 0 0,1 0-1,-1 0 1,1-1 0,0 1 0,0-1-1,0 0 1,1 0 0,0 0-1,0-1 1,0 0 0,3 2-9,5 1 29,1 0 1,1-1-1,-1 0 1,1-1-1,-1-1 1,1-1-1,0 0 1,1 0-1,-1-2 1,9 0-30,5-1-71,-1-2 0,0-1 0,1-1 1,-2-2-1,8-2 71,16-10-168</inkml:trace>
  <inkml:trace contextRef="#ctx0" brushRef="#br0" timeOffset="1577.578">1511 377 6129,'-1'1'210,"1"-1"-1,-1 0 0,1 0 0,-1 1 1,1-1-1,0 0 0,-1 0 1,1 1-1,0-1 0,-1 1 0,1-1 1,0 0-1,-1 1 0,1-1 1,0 1-1,0-1 0,0 0 0,-1 1 1,1-1-1,0 1 0,0-1 1,0 1-1,0-1 0,0 1 1,0-1-1,0 1 0,0-1 0,0 1 1,0-1-1,0 1 0,0-1 1,0 1-210,2 22 911,-2-15-43,20 238 2851,-20-237-3668,1 0 0,0 0-1,0-1 1,3 7-51,1-57 417,-5-8-365,0-10 46,3-2-98,-2 47 5,1 0-1,0 1 1,1 0 0,1-1-1,0 1 1,6-13-5,-8 24-1,-1 0 0,0 0 0,1 1 0,0-1 0,0 0 0,0 1 0,0-1 0,0 1 0,0-1 0,1 1 0,-1 0 0,1 0 0,-1 0 0,1 0 0,0 0 0,0 1 0,0-1 0,0 1 0,0 0 0,0 0 0,0 0 0,1 0 1,0 1-2,1 0 0,-1 0 0,0 0 0,0 1 0,1 0 0,-1 0 0,0 0 0,0 0 0,0 0 0,0 1 0,0 0 0,0 0 0,0 0 0,0 0 0,-1 0 0,4 3 2,4 5 0,0 0 0,-1 1 0,0 0 0,0 0 0,-1 1 0,-1 0 0,0 0 0,0 1 0,-1 1 0,-1-1 0,0 1 0,-1 0 0,-1 0 0,0 0-1,-1 1 1,0-1 0,-1 1 0,-1 0 0,-1 0 0,0 0 0,-1 6 0,0-12 24,2-12 14,4-30 5,3-10-28,-1 0 1,2 0-1,14-37-15,-21 74-3,1 0 0,0 1 0,0-1 0,0 1 0,1 0 1,0 0-1,0 0 0,0 1 0,1 0 0,-1-1 0,1 1 0,0 1 0,0-1 1,0 1-1,1 0 0,-1 0 0,1 0 0,0 1 0,0 0 0,-1 0 1,1 1-1,1-1 0,-1 1 0,0 0 0,0 1 0,0 0 0,1 0 0,-1 0 1,0 1-1,0 0 0,0 0 0,0 0 0,0 1 0,0 0 0,0 0 0,0 0 1,-1 1-1,1 0 0,-1 0 0,0 0 0,1 1 0,-2 0 0,1 0 1,0 0-1,-1 0 0,1 2 3,1 0-3,-1 2 0,1-1 0,-2 0 0,1 1 1,-1 0-1,0 0 0,0 1 0,-1-1 0,2 8 3,2 11 55,-2 1 0,1 14-55,-4-23 10,1-1 0,0 1 0,1 0 1,2-1-1,0 0 0,4 8-10,5 3-12</inkml:trace>
  <inkml:trace contextRef="#ctx0" brushRef="#br0" timeOffset="2250.871">2519 584 4713,'-89'-45'2770,"70"34"-869,17 6 558,17 5 1053,-11 0-3604,0 0 278,145-3 2909,-121 0-2977,0 0 0,0-2-1,-1-1 1,7-4-118,-30 9 10,-1 0 1,1 0-1,0-1 0,0 0 1,0 0-1,-1 0 1,1 0-1,-1-1 1,0 1-1,0-1 1,0 0-1,0 0 0,0 0 1,0 0-1,-1 0 1,0-1-1,1 0-10,-2 2 6,0 0 0,-1-1 0,1 1 0,-1-1 0,1 1 0,-1-1 0,0 1 1,1-1-1,-1 1 0,-1-1 0,1 1 0,0-1 0,0 1 0,-1-1 0,0 1 0,1 0 0,-1-1 0,0 1 0,0 0 0,0-1 0,-1 1 0,1 0 0,0 0 0,-1 0 0,0 0 0,1 0 0,-1 0 0,-2-1-6,-2-2 5,0 0-1,0 0 0,0 0 1,-1 1-1,0 0 0,0 0 0,0 1 1,0 0-1,-1 0 0,1 0 0,-1 1 1,1 1-1,-1-1 0,0 1 0,0 0 1,-4 1-5,1 0-4,-1 0 1,1 1 0,0 0 0,0 1-1,-1 0 1,1 1 0,1 0-1,-1 1 1,0 0 0,1 1-1,-4 3 4,8-5-5,1 0-1,0 1 0,1-1 0,-1 1 0,1 0 0,0 1 1,0-1-1,0 1 0,0 0 0,1 0 0,0 0 0,0 0 0,0 1 1,-1 4 5,1-2-4,0 1 0,1 0 0,0 0 0,0 0 0,1 1 0,1-1 1,-1 0-1,1 0 0,2 7 4,-2-6 8,2 0 1,0 0-1,0 0 0,0 0 1,2 0-1,-1 0 0,1-1 1,0 1-1,1-1 0,0-1 1,1 1-1,0 0 0,0-1 0,0 0 1,1-1-1,1 0 0,-1 0 1,3 2-9,4-1 29,0-1 0,1 0 0,-1 0 0,1-2 1,0 0-1,1 0 0,-1-2 0,1 0 0,13 1-29,8-1-11,0-2 0,1-1 0,26-4 11,-15-3-1677,-14-4-6500</inkml:trace>
  <inkml:trace contextRef="#ctx0" brushRef="#br0" timeOffset="2630.511">3032 396 8914,'0'0'3858,"0"10"-2956,13 32 900,-7-24-1402,0 1 0,-1-1 0,-1 1-400,4 30 457,0 0 179,-1 0 0,-1 41-636,-11-183 593,1 58-583,3 0 1,1-6-11,0 22 3,1 1 1,1-1 0,1 1-1,1 0 1,3-12-4,-5 26-1,-1-1 0,1 0 1,0 0-1,1 1 0,-1-1 0,1 1 0,-1 0 0,1 0 1,1 0-1,-1 0 0,0 0 0,1 1 0,0 0 0,0 0 1,0 0-1,0 0 0,0 0 0,1 1 0,-1-1 0,1 1 1,0 1-1,3-2 1,0 1-3,-1 1 1,0 0-1,1 0 1,-1 1-1,1 0 1,-1 0-1,1 1 1,-1 0-1,1 0 1,-1 1-1,0 0 1,0 0 0,1 1-1,-2 0 1,1 0-1,0 0 1,-1 1-1,1 0 1,-1 0-1,0 1 1,-1 0-1,1 0 1,-1 0-1,5 6 3,0 2-3,1 0 1,-2 1-1,0 0 0,-1 0 0,0 1 0,-1 0 0,-1 1 0,0 0 1,-1 0-1,2 13 3,1 26-258,-6-39-500,0 0-1,1 0 1,0-1-1,1 0 1,4 8 758,2-3-1142</inkml:trace>
  <inkml:trace contextRef="#ctx0" brushRef="#br0" timeOffset="2982.787">3975 15 10874,'-1'-2'263,"0"1"0,0 0 0,-1 0 1,1 0-1,-1-1 0,1 1 0,-1 1 0,1-1 0,-1 0 0,0 0 0,1 1 0,-1-1 0,0 0 0,0 1 0,1 0 0,-1-1 0,0 1 0,0 0 0,0 0 0,0 0 0,1 0 0,-2 1-263,1-1 102,0 1-1,0 0 1,1 0-1,-1 0 0,0 1 1,0-1-1,1 0 1,-1 1-1,1-1 0,-1 1 1,1-1-1,0 1 1,-1 0-1,1-1 0,0 1 1,0 0-1,0 0 1,1 0-1,-1 0 0,0 1-101,-3 9 134,1-1-1,0 1 0,1 0 1,0-1-1,1 1 0,0 0 0,1 0 1,0 0-1,1 0 0,1 3-133,5 29 120,2-1-1,4 9-119,3 12 110,-10-33-68,-1 1 0,-2 0 1,-1 0-1,-1 0 0,-2 3-42,-4 20 23,-1-1 0,-9 29-23,13-74-94,0-2-167,1 0 0,-1 0 0,2 0 0,-1 1 0,1 1 261,3 0-1159,-2-9 1152,-1 0-1,0 0 0,0 0 0,0 0 1,1 0-1,-1 0 0,0 0 1,0 0-1,1 0 0,-1 0 0,0 0 1,0 0-1,0 0 0,1 0 0,-1 0 1,0 0-1,0 0 0,1 0 0,-1-1 1,0 1-1,0 0 0,0 0 0,1 0 1,-1 0-1,0 0 0,0 0 0,0-1 1,0 1-1,1 0 0,-1 0 1,0 0-1,0-1 0,0 1 0,0 0 1,0 0-1,0-1 8,9-13-148</inkml:trace>
  <inkml:trace contextRef="#ctx0" brushRef="#br0" timeOffset="3346.797">3683 443 9186,'-20'-1'3977,"14"6"-2089,4 2-303,11 1-353,5-2-256,32-3-312,12-5-144,24-7-248,14-5-72,-4-7 441,-1 3 463,-2 0-680</inkml:trace>
  <inkml:trace contextRef="#ctx0" brushRef="#br0" timeOffset="3751.145">4748 315 4289,'1'-3'508,"0"-1"0,0 1 0,0 0 0,-1 0 0,0-1 0,1 1 0,-1 0 0,0-1 0,-1 1 1,1 0-1,-1 0 0,1-1 0,-1 1 0,-1-2-508,2 3 184,-1 1 0,0-1 0,0 0-1,0 1 1,0-1 0,0 1 0,0 0 0,0-1 0,0 1 0,-1 0 0,1-1 0,0 1 0,-1 0 0,1 0 0,-1 0 0,1 1-1,-1-1 1,0 0 0,1 0 0,-1 1 0,0-1 0,0 1 0,1 0 0,-1-1 0,0 1 0,0 0 0,0 0 0,1 0 0,-1 0-184,-8 1 271,0 1 0,1-1 1,0 2-1,-1-1 1,1 1-1,0 1 1,0-1-1,0 2 0,-7 4-271,-16 10 450,-27 23-450,41-29 76,18-13-75,-75 60 106,67-53-98,0 1 0,0 0 0,1 0 0,0 0 0,0 1 0,1 1 0,-3 4-9,8-12 2,1-1 0,-1 1-1,0 0 1,0 0 0,1-1 0,-1 1 0,1 0-1,0 0 1,-1 0 0,1 0 0,0-1 0,0 1-1,0 0 1,0 0 0,1 0 0,-1 0-2,1-1 2,-1 1-1,1-1 1,0 0 0,0 0 0,0 1 0,0-1-1,0 0 1,0 0 0,0 0 0,0 0 0,0 0-1,0 0 1,1 0 0,-1 0 0,0-1 0,1 1-1,-1-1 1,0 1 0,1-1 0,-1 1 0,1-1-2,21 6 10,0-2 1,0 0-1,0-2 1,1 0-1,-1-2 1,5-1-11,-6 0 8,-1 1 0,0 1-1,0 1 1,0 1 0,0 1 0,-1 0 0,13 5-8,-30-8 0,1 1 0,-1-1 0,1 1 0,-1-1 0,0 1-1,0 0 1,0 0 0,0 1 0,0-1 0,0 1 0,0-1-1,-1 1 1,1 0 0,-1 0 0,0 0 0,0 0 0,0 0 0,0 1-1,-1-1 1,1 1 0,-1-1 0,0 1 0,0-1 0,0 1 0,-1 0-1,1-1 1,-1 1 0,0 0 0,0 1 0,0 1 0,-1-1 0,0 1 0,-1-1-1,1 1 1,-1-1 0,0 0 0,-1 0 0,1 0 0,-1 0 0,0 0 0,0-1-1,0 1 1,-1-1 0,0 0 0,0 0 0,0 0 0,0 0 0,0-1 0,-3 2 0,-16 10 12,-2-1 1,0-1 0,0-1 0,-1-1 0,-26 7-13,44-16 9,0 0 1,0-1 0,0 0 0,0-1-1,-1 0 1,1 0 0,0 0 0,-1-1-11,6 0 13,-1 1-1,1-1 1,-1 0-1,1 0 1,0 0-1,-1 0 1,1 0-1,0-1 1,0 1-1,0-1 1,0 0-1,0 0 1,1 0-1,-1-1 1,0 1-1,1-1 1,0 1-1,-1-1 1,0-1-12,3 3-9,0 1 0,-1-1 0,1 0 0,-1 0 0,1 1 0,0-1 0,0 0 0,-1 0 0,1 1 0,0-1 0,0 0 0,0 0 0,0 0 0,0 0 1,0 1-1,0-1 0,0 0 9,9-9-58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22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43 10426,'-8'-15'2033,"-5"-13"2228,42 99-2096,-9 9-2107,-2 2-1,0 33-57,11 52 31,17 64 159,-35-191-161,-2-24 2392,-3-8-1279</inkml:trace>
  <inkml:trace contextRef="#ctx0" brushRef="#br0" timeOffset="353.623">21 422 7842,'-13'-5'4201,"6"-5"-865,9 7-1951,7-1-73,10 1-608,11 1-232,18-3-168,10 4-136,10 1-24,2 0-80,-3 0-464,2 6 3641,-2 1-2601</inkml:trace>
  <inkml:trace contextRef="#ctx0" brushRef="#br0" timeOffset="712.908">885 420 9906,'-1'-4'417,"1"1"0,-1 0 0,0 0 0,0-1 0,-1 1-1,1 0 1,-1 0 0,1 0 0,-1 1 0,0-1 0,0 0 0,-1 1 0,1-1 0,0 1-1,-1-1 1,1 1 0,-3-1-417,0 0 271,1 0-1,-1 1 0,0 0 0,0 0 1,0 0-1,-1 0 0,1 1 1,0 0-1,0 0 0,-6 0-270,3 1 63,1 0-1,-1 0 0,0 0 1,0 1-1,1 0 0,-1 1 1,1 0-1,-1 0 0,1 0 1,0 1-1,0 0 0,0 1 1,0-1-1,1 1 0,-1 1 1,1-1-63,-2 4 6,1 0 0,0 1 1,1 0-1,0 0 1,1 0-1,-1 0 0,2 1 1,-1 0-1,1 0 0,1 1 1,0-1-1,1 1 0,0-1 1,0 1-1,1 0 0,0-1 1,1 1-1,0 0 0,1 0 1,0 0-1,1-1 1,1 3-7,-1-4 0,0 0 1,1-1 0,0 0 0,0 1 0,1-1-1,0-1 1,0 1 0,1 0 0,0-1 0,0 0 0,1 0-1,4 3 0,-5-5 2,0-1 0,1 0 0,0 0 0,0 0 0,0-1 0,0 1 0,0-2 0,0 1 0,1-1 0,0 0 0,-1 0 0,1-1 0,0 0 0,0 0 0,0 0 0,-1-1-1,3 0-1,-3 0 4,1 0-1,0-1 0,-1 0 1,1 0-1,0-1 0,-1 0 0,1 0 1,-1 0-1,0-1 0,0 0 1,0 0-1,0 0 0,0-1 0,-1 0 1,0 0-4,0 0 17,-1 0 0,-1 0 0,1 0 0,-1-1 0,1 1 0,-1-1 0,-1 0 0,1 0 0,-1 0 0,0 0 0,0-1 0,0 1 0,0 0 0,-1-1 0,0 1 0,-1-1 0,1-4-17,-2-19 167,0 0 0,-2 1 0,-2 0 0,0 0 0,-5-12-167,7 27 109,1 3 210,0 0 0,-1 0-1,0 1 1,0-1-1,-1 1 1,0 0 0,-1 0-1,0 0 1,0 1-1,-7-8-318,6 10 221,0 1 0,0 1-1,0-1 1,0 1 0,-4-1-221,5 2 101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18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61 549 6089,'-4'-2'6856,"5"10"-5577,5 7-1664,13 3 504,-16-17-114,5 5 15,0 0 0,0-1 0,1 0-1,5 2-19,-9-5 12,-1 0-1,1-1 0,-1 0 0,1 0 0,-1 0 0,1 0 0,0-1 0,-1 1 1,1-1-1,0-1 0,-1 1 0,1-1 0,4 0-11,-2-1 18,0 1 0,-1-1 1,1-1-1,0 1 0,-1-1 0,0 0 0,0-1 0,0 1 1,0-1-1,0-1 0,-1 1 0,1-1 0,-1 0 1,0 0-1,-1 0 0,0-1 0,1 1 0,-1-1 1,-1 0-1,0 0 0,1-1 0,-2 1 0,1-1 0,-1 0 1,0 1-1,0-1 0,-1 0 0,0 0 0,0 0 1,-1 0-1,0 0 0,0 0 0,0 0 0,-1 0 0,0 0 1,-1 0-1,0 0 0,0 0 0,0 1 0,0-1 1,-1 1-19,-2-4 63,1 1 0,-1 0 1,0 0-1,-1 0 1,0 1-1,0 0 0,-1 0 1,-3-3-64,7 8 34,0 1 1,0-1 0,-1 1 0,1-1 0,0 1-1,-1 0 1,1 1 0,-1-1 0,0 0-1,0 1 1,1 0 0,-1 0 0,0 0 0,0 1-1,0-1 1,0 1 0,0 0 0,0 0-1,0 0 1,0 0 0,0 1 0,0 0-1,-3 1-34,-2 1 25,0 1-1,1 0 1,0 0-1,0 1 1,0 0 0,0 1-1,1 0 1,0 0-1,0 0 1,1 1-1,0 0 1,0 0-1,0 1 1,-2 5-25,-1 2 31,0 0 1,2 0-1,0 0 1,0 1-1,1 0 1,1 1 0,-1 11-32,4-17 6,0 0 0,1 0 0,0 1 0,1-1 0,1 0 0,-1 0 0,2 0 1,0 0-1,0 0 0,1 0 0,0 0 0,1-1 0,0 0 0,1 1 0,0-2 1,0 1-1,1 0 0,0-1 0,1 0 0,0-1 0,1 1 0,-1-1 0,2-1 1,-1 1-1,1-2 0,0 1 0,1 0-6,4 1-14,0 0 1,0-1-1,1 0 0,0-1 0,1-1 1,-1 0-1,1-1 0,0-1 1,0 0-1,0-2 0,0 1 1,0-2-1,0 0 0,1-1 1,4-1 13,43-13-176</inkml:trace>
  <inkml:trace contextRef="#ctx0" brushRef="#br0" timeOffset="384.553">679 37 9770,'-13'-29'4201,"-4"22"-2449,6 8-567,7 20-569,4 11-232,4 22-88,5 9-56,0 18-88,0 10-40,0 8-56,3 0 0,-3-17 24,7-11 16,-2-19 184,-2-7-136,2-16-304,0-10 3553,11-10-2713</inkml:trace>
  <inkml:trace contextRef="#ctx0" brushRef="#br0" timeOffset="927.843">1073 623 6465,'-34'-30'2616,"30"28"694,6 4-2201,9 6-105,-5-7-785,0 0 0,0-1 0,0 0-1,0 0 1,0-1 0,1 0 0,-1 0-1,0 0 1,0-1-219,53-19 644,-51 17-606,0 0 0,0 0 0,0-1 0,-1-1 1,0 1-1,0-1 0,-1 0 0,1-1 0,-2 0 0,1 0 0,0 0 0,0-3-38,-2 4 18,0-1 0,0 1-1,-1-1 1,0 0 0,-1 0 0,1-1-1,-1 1 1,0 0 0,-1-1 0,0 0-1,0 1 1,-1-1 0,0 1-1,0-5-17,0 9 2,-1 1 0,1 0 0,0 0 0,-1 0 0,1 0-1,-1 0 1,0 0 0,0 0 0,0 0 0,0 0-1,0 0 1,0 0 0,0 1 0,-1-1 0,1 0 0,0 1-1,-1-1 1,0 1 0,1-1 0,-1 1 0,0 0-2,-1 0-3,1-1 1,-1 1-1,0 0 0,0 1 1,0-1-1,0 0 1,0 1-1,0 0 1,0 0-1,0-1 1,0 2-1,0-1 0,-2 0 3,-6 3-15,-1-1-1,1 2 0,0-1 0,0 1 1,1 1-1,-1 0 0,-1 2 16,-2 1-19,1 0-1,-1 2 0,2-1 1,0 2-1,0 0 1,1 0-1,0 1 0,1 0 1,0 1-1,1 0 1,-1 2 19,6-9-7,1 1 1,0-1-1,0 0 1,0 1 0,1 0-1,0 0 1,1 0 0,-1 0-1,1 0 1,0 0-1,1 0 1,0 0 0,0 0-1,0 0 1,1 0 0,0 0-1,1 0 1,-1 0-1,1 0 1,1 0 0,-1-1-1,1 1 1,0-1-1,1 0 1,-1 1 0,2 0 6,4 3 10,0 0 0,0 0 1,1-1-1,0 0 0,1-1 1,-1 0-1,2 0 0,-1-1 1,1-1-1,0 0 1,1-1-1,-1 0 0,5 1-10,6 1-10,1-1 0,-1-1-1,1-1 1,0-1 0,0-2 0,1 0-1,-1-1 11,-11-1-318,1 0 0,-1 0-1,0-2 1,0 0 0,0 0-1,0-1 1,-1-1 318,30-16-871</inkml:trace>
  <inkml:trace contextRef="#ctx0" brushRef="#br0" timeOffset="1515.741">1516 397 6433,'-1'0'132,"1"0"1,0 0-1,-1 0 0,1 0 0,0 0 0,-1 0 0,1 0 0,0 1 0,-1-1 0,1 0 0,0 0 1,-1 0-1,1 1 0,0-1 0,0 0 0,-1 0 0,1 1 0,0-1 0,0 0 0,-1 0 0,1 1 1,0-1-1,0 0 0,0 1 0,0-1 0,-1 0 0,1 1 0,0-1 0,0 0 0,0 1 0,0-1 0,0 0 1,0 1-1,0-1 0,0 1 0,0-1-132,1 16 826,0-11-348,4 118 3009,6 66-1745,-11-187-1717,5 31 113,-5-31-124,0-1-1,1 1 1,-1-1 0,0 0 0,1 1 0,-1-1 0,1 1 0,-1-1 0,1 0 0,0 0-1,0 1 1,-1-1 0,1 0 0,0 0 0,0 0 0,0 0 0,0 0 0,1 1-14,4-33 412,-5 27-360,1-19 20,16-112 148,-13 109-208,1 0 0,1 1 0,1 0 0,2-3-12,-6 20-2,0 0 1,0 0-1,0 1 1,1-1-1,0 1 1,0 0 1,-3 5-4,-1 0 1,1 0-1,-1 1 1,1-1-1,0 1 1,0 0-1,0-1 1,0 1-1,-1 0 1,2 0 0,-1 0-1,0 0 1,0 0-1,0 1 1,0-1-1,0 1 1,1-1-1,-1 1 1,0 0 0,0 0-1,1 0 1,-1 0-1,0 0 1,2 1 3,3 1-7,0 0 0,-1 1 1,1 0-1,-1 0 1,0 1-1,0-1 0,0 1 1,-1 1-1,1-1 1,-1 1-1,0 0 0,-1 0 1,1 1 6,5 5-8,-1 1 1,-1 0 0,0 1-1,-1-1 1,5 12 7,-5-7-6,0 1-1,-1 1 1,-1-1 0,2 13 6,-5-21 2,-1 0 0,0-1 1,-1 1-1,0 0 0,0 0 0,-1-1 0,0 1 0,-1 0 1,-3 9-3,3-67 186,4 26-177,2 1 0,1-1 0,1 1 0,0 0 0,2 1 0,0 0 0,2 0 0,7-12-9,-14 26-4,0 1 0,1-1 0,0 1 0,-1 0 0,2 0 0,-1 0 0,1 1 0,-1 0 0,1 0-1,0 0 1,1 0 0,-1 1 0,5-2 4,-7 3-5,1 1-1,0-1 1,0 1-1,0 1 1,0-1-1,0 0 1,0 1 0,0 0-1,0 0 1,0 0-1,0 0 1,-1 1-1,1 0 1,0-1-1,0 1 1,0 1-1,0-1 1,-1 1-1,1-1 1,0 1-1,-1 0 1,1 1 5,3 1-7,0 1 1,-1 0-1,0 0 1,0 1-1,0 0 0,-1 0 1,1 0-1,-2 1 1,1 0-1,-1 0 0,0 0 1,0 0-1,-1 1 1,0-1-1,0 1 0,-1 0 1,0 0-1,1 8 7,1 13-9,-2 0 0,-1 0 0,-2 1 0,-2 18 9,1-21-26,2-24-42,-1 1 1,1 0 0,0 0-1,1-1 1,-1 1 0,1 0-1,-1 0 1,1-1 0,0 1-1,1-1 1,-1 1-1,0-1 1,1 1 0,1 1 67,13 14-380</inkml:trace>
  <inkml:trace contextRef="#ctx0" brushRef="#br0" timeOffset="1918.755">2439 620 7434,'1'-2'411,"1"1"0,-1-1 0,0 1 0,1 0 0,-1-1 1,1 1-1,0 0 0,-1 0 0,1 0 0,0 0 0,0 1 1,0-1-1,-1 0 0,1 1 0,0-1 0,0 1 0,0-1 1,1 1-412,40-2 1025,-34 2-489,3 0-334,-1 0 1,1-1 0,0-1 0,-1 0 0,0-1 0,9-3-203,-16 5 13,-1 0-1,0 0 1,0 0 0,0-1 0,0 1-1,0-1 1,0 0 0,-1 0 0,1 0-1,0 0 1,-1 0 0,0-1 0,1 1-1,-1-1 1,0 0 0,0 1 0,-1-1 0,1 0-1,0 0 1,-1 0 0,0 0 0,0 0-1,0-1 1,0 1 0,0-3-13,0-6 23,-1 0 1,0 0-1,-1 0 1,0 0-1,-1 0 1,0 0-1,-1 0 1,-1 0-1,0 1 1,-3-8-24,6 17-1,0 0 1,0 0 0,-1 0 0,1 0-1,0 0 1,-1 0 0,1 0 0,-1 1 0,0-1-1,0 1 1,1-1 0,-1 1 0,0 0-1,0-1 1,0 1 0,0 0 0,-1 0 0,1 1-1,0-1 1,-1 0 0,-1 0-3,0 1 0,0 0 0,0 0 1,0 0-1,0 0 0,0 0 0,-1 1 0,1 0 0,0 0 0,1 0 0,-2 0 3,-6 3-7,0 1 0,1 0 0,-1 1 0,1 0-1,0 0 1,1 1 0,-6 6 7,4-3 18,1 0 0,0 1 0,0 0 0,2 1 0,-1 0 0,1 1 0,1-1 0,1 1 0,-1 1 0,2-1 0,0 1 0,1 0 0,0 1-18,2-8 34,1 1 0,0 0 0,0-1 0,1 1 0,0 0 0,0-1 0,0 1 1,1-1-1,0 1 0,1 0 0,0-1 0,0 0 0,1 1 0,0-1 0,0 0 0,0 0 0,1-1 0,0 1 0,0-1 0,1 0 0,0 0 0,0 0 0,0 0 0,1-1 0,4 3-34,4 2 28,0-1-1,0-1 1,1 0-1,0-1 1,1 0-1,0-1 1,0-1-1,0-1 1,0 0-1,1-1 1,-1-1-1,1 0 1,9-2-28,-6 1 220,0-2 0,0 0 0,0-2 0,-1 0 0,1-1 0,-1-1 0,0-1 0,0 0 0,-1-1 0,1-2 0,3-2-220,8-11 1030</inkml:trace>
  <inkml:trace contextRef="#ctx0" brushRef="#br0" timeOffset="2308.008">2883 387 8850,'-2'2'248,"-1"1"0,1-1 0,1 1-1,-1-1 1,0 1 0,1 0 0,-1 0 0,1 0 0,0 0 0,0 0 0,0 0-1,0 0 1,1 0 0,-1 0 0,1 0 0,-1 0 0,1 1 0,0-1 0,1 0-1,-1 0 1,1 0-248,1 15 412,1 0-1,1 0 0,3 7-411,1 5 1014,-2-1-383,7 28 892,-2 7-1523,-9-45 155,-1-1 0,0 0-1,-1 0 1,-1 1 0,-2 12-155,11-110 371,-4 0 0,-3-32-371,0 31 55,-1 74-55,0 1 0,1 0-1,-1-1 1,1 1 0,0 0-1,1 0 1,-1 0 0,1 0-1,0 0 1,0 0-1,1 0 1,2-3 0,-3 5-3,1 0 0,-1 1 1,0-1-1,1 1 0,0 0 0,-1-1 0,1 1 0,0 1 0,0-1 0,0 0 1,0 1-1,0-1 0,1 1 0,-1 0 0,0 0 0,1 0 0,-1 1 0,1-1 1,2 1 2,5 0-8,-1 0-1,1 1 1,-1 0 0,1 1 0,-1 0 0,0 1 0,0 0 0,0 0 0,0 1 0,0 1 0,-1 0 0,0 0 0,0 0-1,0 1 1,2 3 8,6 4-8,-2 1-1,1 1 1,-2 0-1,0 1 0,-1 1 1,0 0-1,0 4 9,-7-12-1,-1 0-1,0 0 1,-1 1-1,0 0 1,0 0 0,-1 0-1,0 1 1,-1-1-1,0 0 1,-1 1-1,0 0 1,-1-1-1,0 1 1,-1-1-1,0 1 1,0 0-1,-1-1 1,0 0 0,-1 1-1,-1-1 1,1 0-1,-4 5 2,1-2-19,-9 23-88,14-35 105,1 1 1,0-1-1,-1 0 0,1 1 0,0-1 0,0 0 0,-1 1 0,1-1 0,0 1 0,1-1 0,-1 0 0,0 1 0,0-1 1,1 1-1,-1-1 0,0 0 0,1 1 0,-1-1 0,1 0 0,0 0 0,-1 0 0,2 1 2,14 8 0</inkml:trace>
  <inkml:trace contextRef="#ctx0" brushRef="#br0" timeOffset="2672.687">3649 55 11682,'-2'-7'1236,"1"5"-1046,1 1 0,0-1 0,0 1 0,-1-1 0,1 1 0,-1-1-1,1 1 1,-1 0 0,0-1 0,1 1 0,-1 0 0,0-1 0,0 1 0,0 0 0,0 0 0,0 0-1,0 0 1,0 0 0,-1-1-190,10 21 911,17 29-583,-3 1 0,-2 2 0,-2 0 0,-3 1 0,8 45-328,-12-30 154,-2 1-1,-4 1 0,-2 0 1,-5 25-154,0-19-627,0-58-396,6-8 242</inkml:trace>
  <inkml:trace contextRef="#ctx0" brushRef="#br0" timeOffset="3042.532">3515 464 10258,'-31'16'4537,"10"-7"-2264,10-1-849,22 1-480,10-5-192,22-4-240,14-2-7,26-9-265,5 1-96,5-9 304,2 2 2360,-17-9-2000</inkml:trace>
  <inkml:trace contextRef="#ctx0" brushRef="#br0" timeOffset="3478.349">4452 408 7538,'33'-38'3151,"-33"38"-3100,0 0 1,1-1-1,-1 1 1,0 0-1,0 0 1,0-1-1,0 1 1,0 0-1,0 0 1,0-1-1,0 1 1,0 0-1,0 0 0,0-1 1,0 1-1,-1 0 1,1 0-1,0-1 1,0 1-1,0 0 1,0 0-1,0-1 1,0 1-1,-1 0 1,1 0-1,0 0 0,0-1 1,0 1-1,0 0 1,-1 0-1,1 0 1,0 0-1,0 0 1,0-1-1,-1 1 1,1 0-1,0 0 1,-1 0-52,-15-5 1371,-18 0 294,33 5-1555,-13-1 177,-1 1-1,1 0 0,0 1 0,0 1 0,0 0 1,0 1-1,1 1 0,-1 0 0,1 0 0,-1 2 1,-1 1-287,9-4 10,-1 0-1,1 0 1,-1 1 0,1 0 0,1 0 0,-1 1 0,0 0-1,1 0 1,0 0 0,0 0 0,1 1 0,0 0 0,0 0-1,0 0 1,0 0 0,1 1 0,0 0 0,1-1 0,-1 1-1,1 0 1,0 0 0,1 2-10,0-5 1,1-1 0,0 0 1,1 1-1,-1-1 0,0 0 0,1 0 0,0 1 1,0-1-1,0 0 0,0 0 0,0 0 0,1 0 1,-1 0-1,1 0 0,0-1 0,0 1 0,0 0 1,0-1-1,0 1 0,1-1 0,-1 0 0,1 0 1,-1 0-1,1 0 0,0 0 0,0-1 0,0 1 1,1 0-2,11 4 5,1 0 1,-1-1 0,1 0 0,0-1 0,2-1-6,-6 0 2,4 0 4,6 2 4,0 0 0,8 5-10,-25-9 1,0 1-1,0 0 0,-1 0 1,1 1-1,-1-1 1,0 1-1,0 0 0,0 0 1,0 1-1,0-1 0,-1 1 1,1 0-1,-1 0 0,-1-2 0,-1 0-1,0 0 1,0 1-1,1-1 1,-1 0 0,-1 1-1,1-1 1,0 0-1,-1 1 1,1-1 0,-1 1-1,1-1 1,-1 1-1,0 0 1,0-1-1,-1 1 1,1-1 0,0 1-1,-1 2 1,-1-2 1,1 1-1,-1 0 1,0-1 0,0 1-1,0-1 1,-1 0-1,1 1 1,-1-1 0,0 0-1,1-1 1,-4 3-1,-4 3 8,-1-1 1,1 0-1,-1-1 0,0 0 1,-1-1-1,1 0 0,-8 1-8,-7 3 40,-1-2 0,-8 0-40,29-6 17,-1 0 0,1 0 0,-1-1 0,1 1 0,-1-1 0,1-1 0,-1 0 0,1 0-1,-1 0 1,1 0 0,0-1 0,-5-2-17,0-6-25,10-4 14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31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276 735 7306,'13'-51'3251,"3"-32"-3251,-15 81 120,-1-1 0,0 1 0,1 0-1,-1-1 1,0 1 0,0 0 0,-1-1 0,1 1 0,0 0 0,-1-1 0,1 1-1,-1 0 1,0-1 0,0 1 0,0 0 0,0 0 0,0 0 0,0 0-1,-1 0 1,1 0 0,0 0 0,-1 1 0,0-1 0,1 0 0,-1 1 0,0-1-1,0 1 1,0 0 0,0-1 0,0 1 0,-1 0-120,-1-2 345,1 2-198,-1-1 1,1 1-1,0 0 1,0 0-1,-1 0 1,1 0 0,0 0-1,-1 1 1,1-1-1,-1 1 1,1 0-1,-1 0 1,1 0-1,-1 1 1,1-1-1,0 1 1,-1 0 0,1 0-1,0 0 1,-1 0-1,0 1-147,-9 5 296,0-1 0,1 2 0,0 0 0,-6 5-296,8-6 133,-1 1-67,1 0 0,0 1 0,0 0 0,1 1 0,0 0 0,1 0 0,0 1 0,1 0 0,0 0 0,-2 7-66,6-12 8,0 0 0,0 0 0,1 1 0,0-1 0,1 1 0,-1 0 0,1-1 0,0 1 0,1 0 0,0 0 0,0-1 0,0 1 0,1 0 0,0 0 0,1-1 0,-1 1-1,1 0 1,0-1 0,1 0 0,-1 1 0,2-1-8,2 5 7,2 0 1,0 0-1,0-1 0,1 0 0,0 0 0,0-1 1,1 0-1,1-1 0,-1 0 0,1-1 1,1 0-1,-1 0 0,1-1 0,0-1 0,9 3-7,-3-2-258,0-1 0,1 0 0,0-2 0,0 0 0,0-1 0,0-1 0,0 0 0,0-2 0,0 0 0,11-3 258,36-11-816</inkml:trace>
  <inkml:trace contextRef="#ctx0" brushRef="#br0" timeOffset="365.057">741 657 7306,'-7'-3'755,"1"0"0,-1 1 0,0-1 0,1 1 0,-1 1 1,0-1-1,0 1 0,0 1 0,0-1 0,-2 1-755,-1 0 446,0 1-1,-1 0 1,2 1 0,-1 0-1,0 1 1,0 0 0,-1 1-446,1-1 107,1 1 0,0 1 0,0 0 0,0 0 0,1 1 0,-1-1 0,1 2 0,1-1 1,-1 1-1,1 1 0,0-1 0,1 1 0,0 0 0,-5 9-107,9-13 8,0 0 1,0 0-1,1 0 0,-1 0 0,1 0 0,0 1 0,0-1 1,0 0-1,1 1 0,0-1 0,0 0 0,0 1 1,0-1-1,0 0 0,1 1 0,0-1 0,0 0 1,0 1-1,1-1 0,-1 0 0,1 0 0,0 0 0,0-1 1,0 1-1,1 0 0,-1-1 0,1 1 0,0-1 1,0 0-1,0 0 0,0 0 0,1 0 0,-1-1 1,1 1-1,0-1 0,0 1-8,11 5 12,1 0 1,0-1-1,0-1 0,1-1 1,-1 0-1,1-1 0,0 0 1,0-2-1,0 0 0,1-1 1,-1-1-1,1 0 1,-1-1-1,0-1 0,3-1-12,-13 1 10,-1 0 0,1 0 0,-1-1 0,0 0-1,0 0 1,0 0 0,-1-1 0,1 1 0,-1-1-1,3-4-9,-5 6 6,-1 0 0,0 0 0,0-1 0,0 1-1,-1-1 1,1 0 0,-1 1 0,1-1 0,-1 0-1,0 0 1,0 0 0,0 0 0,0 0 0,-1 0-1,1 0 1,-1 0 0,0 0 0,0 0 0,0 0-1,0 0 1,-1 0 0,1-1 0,-1 1 0,0-1-6,-6-16 16,-1 1 0,-1 0 0,-1 1 0,0 0 0,-1 0 0,-1 1 0,-1 0 0,-1 1 0,-6-5-16,15 15-140,-2 1 0,1-1 0,-1 1 0,0 1 0,0-1 0,0 1 0,0 0 0,-1 1 0,0-1 0,1 2 0,-1-1 0,0 1 1,-1 0-1,-5 0 140,11 2-228,1 0 0,0 0 1,0 0-1,-1 0 0,1 0 0,0 0 1,0 1-1,0 0 0,-1-1 1,1 1-1,-1 1 228,1-1-142,0 0-1,1 1 1,-1-1 0,1 1 0,-1-1-1,1 1 1,0 0 0,0-1-1,0 1 1,-1 2 142</inkml:trace>
  <inkml:trace contextRef="#ctx0" brushRef="#br0" timeOffset="718.976">1102 439 10354,'-10'-27'4297,"6"7"-2905,4 17-327,0 9 183,1 25-624,2 10-224,0 12-112,0 9-144,0 1-88,-1-4-8,3 1 8,0-5 8,1-8-80,-2-3-224,1-7 168</inkml:trace>
  <inkml:trace contextRef="#ctx0" brushRef="#br0" timeOffset="1074.076">1377 223 8370,'-1'-1'142,"0"-3"526,-1 1 1,0-1 0,0 0 0,-1 1 0,1-1 0,-1 1-1,1 0 1,-1 0 0,-2-2-669,5 5 59,0 0-1,0 0 0,-1-1 1,1 1-1,0 0 1,0 0-1,-1 0 0,1 0 1,0 0-1,-1 0 1,1-1-1,0 1 1,0 0-1,-1 0 0,1 0 1,0 0-1,-1 0 1,1 0-1,0 0 1,-1 0-1,1 0 0,0 0 1,0 0-1,-1 0 1,1 1-1,0-1 0,-1 0 1,1 0-1,0 0 1,0 0-1,-1 0 1,1 0-1,0 1 0,0-1 1,-1 0-59,-3 12 872,3 19-153,19 130 1016,14 41-1735,-11-97 266,4-1 1,16 34-267,-37-126-38,1 0-1,0-1 1,1 1 0,6 8 38,1 1-70</inkml:trace>
  <inkml:trace contextRef="#ctx0" brushRef="#br0" timeOffset="1075.076">1833 603 7818,'4'-13'3905,"-8"13"-1153,2 6-880,2 8-671,3 12-273,4 9-408,3 7-136,1 4-232,-1-4-64,-7-3-24,-3-3 72,-2-7-360,2-2-240,0-6 288</inkml:trace>
  <inkml:trace contextRef="#ctx0" brushRef="#br0" timeOffset="1430.871">1891 219 7450,'-15'-36'4240,"-16"6"-311,1 7-1776,9 10-1049,4 9-416,10 5-576,6 2 128,10 11 656,7 4-623</inkml:trace>
  <inkml:trace contextRef="#ctx0" brushRef="#br0" timeOffset="1896.585">2383 548 4305,'93'-21'2288,"-69"17"1475,-35 7 1911,-3-4-5320,-1 2 0,0 0 0,0 1 0,1 0 0,-1 1 0,-9 4-354,-21 7 1182,-22 12-1182,58-22 41,0 0-1,0 1 1,1 0 0,-1 1-1,1 0 1,-5 4-41,12-8 4,-1-1 1,0 1-1,1 0 0,-1 0 0,1 0 1,-1 0-1,1 0 0,0 0 0,0 0 1,0 0-1,0 0 0,0 0 0,0 3-4,1-4 2,0 1 0,0-1 0,0 0-1,0 1 1,1-1 0,-1 0 0,0 1-1,1-1 1,-1 0 0,1 1 0,-1-1-1,1 0 1,-1 0 0,1 1 0,0-1-1,0 0 1,0 0 0,0 0 0,0 0 0,0 0-1,0 0 1,0 0 0,0 0 0,1 0-2,6 4 7,-1-1 1,1 1 0,0-2 0,0 1-1,0-1 1,1 0 0,3 0-8,64 12 21,-41-8-11,-16-4-7,16 4 4,-1 0 0,33 13-7,-65-19 0,0 0 0,0 0 0,1 0 0,-1 0 0,0 0 0,0 1-1,0-1 1,0 1 0,0-1 0,0 1 0,-1 0 0,1-1 0,-1 1 0,1 0-1,-1 0 1,1 0 0,-1 1 0,0-1 0,0 0 0,-1 0 0,1 0-1,-1 0 1,0 0 0,1 0 0,-1 0-1,0 0 1,-1 0 0,1 0 0,0 0-1,0 0 1,-1 0 0,1 0 0,-1 0-1,0-1 1,0 1 0,1 0 0,-1 0-1,0 0 1,-1-1 0,1 1-1,0-1 1,-1 2 0,-3 3 0,-1-1 1,1 0-1,-1 0 0,0-1 0,0 1 1,-1-1-1,1-1 0,-1 1 0,0-1 1,-4 1-1,-16 6 10,-1-2 0,-3 0-10,19-5 4,-2 0 32,0 0-1,1-1 1,-1 0-1,-13-1-35,22-1-56,-1 0-1,1-1 1,-1 1-1,1-1 1,0 0-1,-1-1 1,1 1-1,0-1 1,0 0-1,0-1 1,0 1-1,0-1 1,-2-1 56,1-4-1004,5 1 293</inkml:trace>
  <inkml:trace contextRef="#ctx0" brushRef="#br0" timeOffset="2259.803">2812 685 10658,'10'-130'4169,"-24"136"-2953,6 8-87,10 3-241,8 12-216,7 8-256,4 1-144,1 7-176,-2-10-32,-4-6 72,-3-1-168,-7-9-800,-4-1 2992,-4-9-1919</inkml:trace>
  <inkml:trace contextRef="#ctx0" brushRef="#br0" timeOffset="2609.807">2875 276 9354,'-21'-26'4281,"-1"-1"-2041,2 4-95,2 6-1025,8 3-368,6 7-568,5 5 160,18 8-256,0 5 3073,13 17-2305</inkml:trace>
  <inkml:trace contextRef="#ctx0" brushRef="#br0" timeOffset="2989.516">3344 714 6297,'25'-43'3257,"12"-25"-3257,-36 66 133,0 0 1,0-1-1,0 1 1,0 0-1,-1 0 0,1-1 1,-1 1-1,1 0 1,-1 0-1,0-1 0,0 1 1,0 0-1,0-1 1,0 1-1,-1 0 0,1-1 1,-1 1-1,1 0 1,-1-1-1,0 1 0,0 0 1,0 0-1,0 0 1,0 0-1,0 0 0,-1 0 1,1 0-1,-2-1-133,-4-7 649,3 3-323,-1 0 0,0 0 0,0 1 0,-1 0 0,1 0 0,-1 0 0,-1 0 0,1 1 0,-1 0 0,0 1 1,0-1-1,0 1 0,-7-2-326,11 4 64,-1 1 1,0 0 0,0 0-1,-1 0 1,1 0 0,0 1-1,0 0 1,0 0 0,0 0-1,-1 0 1,1 0 0,0 1-1,0 0 1,0 0-1,0 0 1,0 0 0,0 1-1,0-1 1,1 1 0,-1 0-1,0 0 1,1 1 0,-1-1-1,1 1 1,0-1 0,0 1-1,0 0 1,-1 2-65,-8 11 36,1-1 1,1 1-1,0 1 0,2-1 0,0 2 1,0-1-1,2 1 0,0 0 1,0 6-37,4-17 5,1 0 0,0 0 1,0 0-1,0 0 1,1 0-1,0 0 0,0 0 1,1 0-1,0 0 0,0 0 1,1 0-1,0 0 1,0 0-1,0-1 0,1 1 1,0-1-1,1 0 0,-1 0 1,1 0-1,0 0 1,0 0-1,1-1 0,0 0 1,0 0-1,0 0 0,1-1 1,-1 0-1,1 0 1,0 0-1,0 0 0,0-1 1,1 0-1,3 1-5,1-1 9,0-1 1,0 0-1,0 0 0,0-1 1,0-1-1,1 0 0,-1 0 1,0-1-1,0-1 0,11-2-9,-15 3 7,0-1 0,-1 1 0,1-1 0,-1-1 0,0 0 0,0 1 0,1-2 0,-2 1 0,1-1 0,0 0 0,-1 0 0,0 0 0,0-1 0,0 0 0,0 0 0,-1 0 0,0-1 0,3-3-7,-6 5 4,1 0 0,-1 0 1,0 0-1,0 0 1,-1 0-1,1-1 0,-1 1 1,0 0-1,0 0 0,0 0 1,0-1-1,-1 1 1,0 0-1,0 0 0,0 0 1,0 0-1,-1 0 0,1 0 1,-1 1-1,-2-4-4,-5-10 15,-2 1 0,0 0 1,-12-14-16,18 24 1,-27-32-81,-14-13 80,34 39-147,-1 1 0,1 0 0,-2 0 0,0 1 1,-12-6 146,25 15-54,1 1 1,-1-1-1,1 1 1,-1 0 0,0-1-1,1 1 1,-1 0 0,0-1-1,1 1 1,-1 0-1,0 0 1,1-1 0,-1 1-1,0 0 1,0 0 0,1 0-1,-1 0 1,0 0-1,1 0 1,-1 0 0,0 0-1,0 1 1,1-1 0,-1 0-1,0 0 1,1 1-1,-1-1 1,0 0 0,1 0-1,-1 1 1,1-1-1,-1 1 1,0-1 0,1 1-1,-1-1 1,1 1 0,-1-1-1,1 1 1,-1 0 53,-1 16-656</inkml:trace>
  <inkml:trace contextRef="#ctx0" brushRef="#br0" timeOffset="3333.825">3638 607 9770,'-1'-1'168,"1"0"0,-1 0 0,1 1 0,-1-1 0,0 0 0,1 1 0,-1-1 0,0 1 0,0-1 0,0 0 0,1 1 0,-1 0 0,0-1 0,0 1 0,0-1 0,0 1 0,0 0 0,0 0 0,0 0 0,0-1 0,0 1 0,0 0 0,0 0 0,0 0 0,0 0 0,0 1-168,0-1 45,0 1 0,1 0 1,-1 0-1,0-1 0,0 1 1,1 0-1,-1 0 0,0 0 1,1 0-1,-1 0 1,1 0-1,-1 0 0,1 0 1,0 0-1,-1 0 0,1 0 1,0 0-1,0 0 0,0 0 1,0 0-1,0 0 0,0 0 1,0 1-1,0-1 0,0 0-45,1 11 226,1-1-1,0 1 1,1-1 0,0 1-1,1-1 1,0 0-1,5 9-225,-3-6 190,0 1 0,-1 0 0,-1 0 0,2 8-190,-5-17 39,1 1-1,-2 0 0,1 0 0,-1 0 1,0 0-1,0 0 0,-1 0 1,1 0-1,-2 0 0,1-1 0,-1 1 1,0 0-1,-2 3-38,4-10 8,0 0 1,0 0-1,0 1 0,0-1 1,0 0-1,0 0 0,0 0 1,0 1-1,0-1 1,0 0-1,0 0 0,0 0 1,0 0-1,-1 1 0,1-1 1,0 0-1,0 0 0,0 0 1,0 0-1,0 1 1,-1-1-1,1 0 0,0 0 1,0 0-1,0 0 0,0 0 1,-1 0-1,1 0 1,0 0-1,0 1 0,0-1 1,0 0-1,-1 0 0,1 0 1,0 0-1,0 0 0,0 0 1,-1 0-1,1 0 1,0 0-1,0 0 0,0 0 1,-1 0-1,1 0 0,0-1 1,0 1-1,0 0 0,-1 0 1,1 0-1,0 0 1,0 0-9,-3-14 399,4-20 70,20-79-176,7-5-293,-24 104 22,-3 7-11,1 0 0,0 1 0,0-1 1,0 1-1,1 0 0,0 0 1,1 0-1,0-1-11,-3 5 2,0 1 0,0 0 0,1-1 0,-1 1 1,0 0-1,1 0 0,-1 0 0,1 0 0,-1 0 0,1 0 0,-1 1 1,1-1-1,0 0 0,-1 1 0,1 0 0,0-1 0,-1 1 0,1 0 0,0-1 1,-1 1-1,1 0 0,0 1 0,0-1 0,-1 0 0,1 0 0,0 1 1,0-1-1,-1 1 0,1-1 0,-1 1 0,1 0 0,0 0-2,8 3-2,0 2 0,0-1 0,-1 2 0,1-1 0,-1 1 0,3 4 2,49 50-19,-54-54 18,5 6 2,0 0 0,-1 1 1,-1 0-1,0 0 0,-1 2 0,1 3-1,-5-8 31,0 0-1,-1 1 1,-1-1-1,0 1 1,0 0-1,-1 0 1,-1 0-1,0 0 1,-1 6-31,2 15 152,3-4-34</inkml:trace>
  <inkml:trace contextRef="#ctx0" brushRef="#br0" timeOffset="3820.486">4479 49 8266,'-1'-28'3705,"-2"13"-1769,6 9-240,-3 12-351,-2 3-265,2 12-472,-7 2-40,3 5-336,-1 1-104,-5 0-72,3-4-8,3-2 8,-2-5 8,10-4-120,-6-5-320,4-4 3609,4-3-2561</inkml:trace>
  <inkml:trace contextRef="#ctx0" brushRef="#br0" timeOffset="4187.426">4768 52 8722,'3'-9'3969,"-3"13"-1601,-2 10-455,0 6-377,0 6-352,2 5-592,-1-2-160,6 4-208,1-7-87,4-2-57,5-1 264,-2-2 2568,-4 4-2104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7:43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49 11723,'-24'-30'4296,"10"20"-3455,9 3-409,10 6-560,7 4 4016,29 11-3047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51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0 6865,'-11'7'4017,"-10"4"-48,11 10-2721,4 3-55,6 9-441,6 2-128,4 6-256,2 2-96,-1 0-160,-2-5-40,-4-6 184,-2-5-112,3-9-536,-9-4-3177,-12-10 2449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52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76 6585,'-12'-16'962,"-2"0"-1,0 1 1,-3-2-962,15 16 141,-1-1-1,1 1 1,0 0-1,-1 0 0,1 0 1,-1 0-1,1 0 1,-1 0-1,0 1 1,1-1-1,-1 1 1,0 0-1,1 0 1,-1 0-1,0 0 1,1 0-1,-1 0 1,0 1-1,1-1 1,-1 1-1,0 0 1,-1 0-141,-7 2 527,2-1-363,0 0 0,1 0 0,-1 1 0,1 1 0,-1-1-1,1 1 1,0 0 0,0 1 0,1 0 0,0 0 0,0 1 0,0 0 0,0 0-1,1 0 1,0 1 0,0 0 0,1 0 0,0 1 0,0 0 0,1-1 0,-1 2-1,2-1 1,-1 0 0,1 1 0,-1 5-164,3-7 18,-1 0-1,1 0 1,0 1-1,0-1 1,1 1 0,0-1-1,0 1 1,1 2-18,-1-7 5,1 1-1,0-1 1,0 1 0,0-1 0,0 0-1,0 1 1,1-1 0,0 0 0,-1 0 0,1 0-1,0 0 1,1 0 0,-1-1 0,0 1-1,1 0 1,-1-1 0,1 0 0,2 2-5,1-1 7,0 0 1,0 0 0,1-1-1,-1 1 1,1-1-1,-1-1 1,1 1 0,0-1-1,0 0 1,0-1-1,-1 0 1,1 0 0,0 0-1,0-1 1,0 0-1,1-1-7,4 0 14,0-1 0,0-1-1,0 0 1,0 0 0,0-1-1,-1-1 1,0 0-1,4-3-13,-10 6 21,-1-1-1,1 1 0,-1-1 0,0 0 0,0 0 0,-1 0 1,1-1-1,-1 1 0,0-1 0,0 0 0,-1 0 0,1 0 1,-1 0-1,0 0 0,0-1 0,-1 1 0,0-1 1,0 1-1,0-1 0,0 1 0,-1-1 0,0 1 0,0-1 1,-1 0-1,0 1 0,0-2-20,0 1 21,-1 0 1,1 0-1,-1 0 1,-1 1-1,1-1 1,-1 1-1,0-1 1,0 1-1,-1 0 1,1 0-1,-1 0 1,0 1-1,-1-1 1,1 1-1,-1 0 1,0 0-1,0 1 1,0-1-1,0 1 1,0 0-1,-1 1 1,0-1-1,1 1 1,-1 0-22,0 0 158,0 1 0,0-1 0,0 1 1,0 0-1,0 1 0,-1-1 1,1 1-1,0 1 0,0-1 0,0 1 1,0 0-1,0 0 0,0 1 1,0-1-1,0 1 0,0 1 0,1-1 1,-1 1-1,1 0 0,0 0 0,-1 1 1,2 0-159,-23 25 1400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56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310 129 5561,'54'-86'2995,"-53"85"-2804,0-1 0,0 0 0,0 1 0,-1-1-1,1 0 1,-1 0 0,0 0 0,1 1-1,-1-1 1,0 0 0,0 0 0,0 0 0,0 0-1,0 0 1,-1 1 0,1-1 0,0 0-1,-1 0 1,0 0-191,-4-5 2373,5 7-2313,0 0 1,0 0 0,0 0 0,0 0-1,0 0 1,0 0 0,0 0 0,-1 0-1,1 0 1,0 0 0,0 0 0,0 0-1,0 0 1,0 0 0,0 0 0,0 0-1,0 0 1,0 0 0,0 0 0,-1 1-1,1-1 1,0 0 0,0 0 0,0 0-1,0 0 1,0 0 0,0 0 0,0 0-1,0 0 1,0 0 0,0 0 0,0 0-1,0 0 1,0 1 0,0-1 0,0 0-1,0 0 1,0 0 0,0 0 0,0 0-1,0 0 1,0 0 0,0 0 0,0 0-1,0 0 1,0 1 0,0-1-1,0 0 1,0 0 0,0 0 0,0 0-1,0 0 1,0 0 0,0 0 0,0 0-1,0 0 1,0 0 0,0 0 0,0 1-1,0-1 1,0 0 0,0 0-61,15 95 1585,-9-46-807,5 13-778,-7-45 93,1-1 0,0 0 0,1 0 1,0-1-1,8 12-93,44 66 177,-26-45-81,8 21-96,-17-26 46,-2 0 0,-2 2 1,12 41-47,-29-80 9,-1 1 0,0 1 1,0-1-1,0 0 0,-1 0 1,0 0-1,0 1 1,-1-1-1,0 0 0,0 0 1,0 0-1,-1 0 0,0 0 1,-1 0-1,0 0-9,-1 1 12,0-1-1,-1-1 1,1 1 0,-1-1-1,-1 0 1,1 0 0,-1 0-1,0-1 1,0 0 0,-1 0-1,0 0 1,1-1 0,-2 0-12,-10 5 20,1 0 0,-1-1 0,-1-1 0,1-1 0,-1-1 1,0-1-1,-1 0 0,1-1 0,-1-1 0,1-1 0,-1-1 0,0-1 1,1 0-1,-1-1 0,1-2 0,0 0 0,0-1 0,-1 0-20,10 0-33,0 0 0,0 0 0,0-1 0,1 0 0,0-1 0,0 0 0,1 0 0,-1-1 0,2 0 1,-1-1-1,1 1 0,0-1 0,1-1 0,-5-9 33,0-3 255,0 0 0,2-1 1,1 0-1,0-1 1,2 0-1,0-6-255,-12-72 703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56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 46 4761,'-2'-4'610,"-1"0"0,0 1-1,0-1 1,0 1 0,-1 0 0,1 0 0,-1 0-1,0 0 1,1 1 0,-1-1 0,-1 1-1,1 0-609,-1 0 269,1 1-1,-1 0 0,0 0 1,1 0-1,-1 1 0,0 0 1,1-1-1,-1 2 0,0-1 1,1 1-1,-5 0-268,0 1 129,0 0 0,0 0 1,1 1-1,-1 1 0,1-1 0,-1 1 1,1 0-1,1 1 0,-1 0 1,1 0-1,-2 3-129,5-6 9,1 1 0,0 0 0,1 0 0,-1 0 0,0 0 0,1 1-1,0-1 1,0 1 0,0-1 0,0 1 0,0 0 0,1 0 0,0 0 0,0 0 0,0 0 0,0 0 0,0 0 0,1 0 0,0 0 0,0 0 0,0 1 0,0-1 0,1 0 0,0 0 0,0 1-9,0 1 5,1 0 0,0-1 0,1 1 1,-1-1-1,1 1 0,0-1 0,0 0 1,1 0-1,0-1 0,-1 1 1,2-1-1,-1 1 0,0-1 0,1-1 1,0 1-1,0-1 0,0 1 0,0-2 1,3 3-6,0-2 13,0 0 0,0 0 0,0-1 0,0 0 0,1-1 0,-1 1 1,0-2-1,1 1 0,-1-1 0,1 0 0,-1-1 0,0 0 0,7-1-13,-13 1 5,1 0 1,-1 1-1,1-1 0,-1 0 0,0 0 0,1 0 0,-1-1 0,0 1 0,0 0 0,0-1 1,0 0-1,0 1 0,0-1 0,0 0 0,0 0 0,-1 0 0,1 0 0,-1 0 1,1-1-1,-1 1 0,0 0-5,1-3 9,-1 0 0,1 1 0,-1-1 0,0 0 1,0 1-1,-1-1 0,1 0 0,-1 0 0,0 0 0,-1 0 1,1-2-10,-1 1 5,0 0 1,0 0-1,0 0 1,-1 1-1,1-1 1,-2 1-1,1-1 1,0 1-1,-1 0 1,0 0-1,0 0 1,-1 0-1,1 0 1,-1 1 0,0-1-1,0 1 1,0 0-1,-1 1 1,-4-4-6,6 6 1,1 0 0,-1 1 0,0-1 0,1 1 0,-1-1 0,0 1 0,1 0 1,-1 0-1,0 0 0,0 1 0,1-1 0,-1 0 0,0 1 0,1 0 0,-1 0 0,1 0 0,-1 0 1,1 0-1,-1 0 0,1 1 0,0-1 0,-1 1 0,1-1 0,-1 2-1,0 0 2,0-1 0,0 1 0,1-1-1,-1 1 1,1 0 0,-1 0 0,1 0 0,0 0 0,0 1-1,1-1 1,-1 0 0,1 1 0,-1-1 0,1 1-1,0 0 1,0-1 0,0 3-2,1-2 2,0 0 1,1 0-1,-1 0 0,1 0 1,-1 0-1,1 0 0,0 0 0,1 0 1,-1 0-1,1 0 0,0-1 1,-1 1-1,2-1 0,-1 1 0,0-1 1,1 0-1,-1 0 0,1 0 1,0 0-1,0 0 0,0-1 1,1 1-1,-1-1 0,0 0 0,2 1-2,-4-3 3,0 1-1,0-1 1,0 0-1,0 0 1,0 1 0,0-1-1,0 0 1,0 0-1,0 0 1,0 0-1,1 0 1,-1 0-1,0 0 1,0-1-1,0 1 1,0 0-1,0-1 1,0 1-1,0 0 1,0-1-1,0 1 1,0-1 0,0 0-3,1-1 4,0 1 0,0-1 1,0 0-1,-1 0 0,1 0 1,-1 0-1,1 0 0,-1-1 1,0 1-1,1-2-4,0 0 6,0-1-1,-1 0 1,0 1 0,1-1-1,-2 0 1,1 0 0,0 0-1,-1 0 1,0 0 0,0 1-1,-1-1-5,1 3 1,-1 1-1,0-1 0,1 1 0,-1 0 0,0-1 0,0 1 1,0 0-1,0 0 0,0 0 0,0 0 0,-1 0 1,1 0-1,0 0 0,0 0 0,-1 0 0,1 1 0,-1-1 1,1 1-1,0-1 0,-1 1 0,1-1 0,-1 1 0,0 0 1,1-1-1,-1 1 0,1 0 0,-1 0 0,1 0 1,-1 1-1,0-1 0,-5 0 26,1 1 0,-1-1 0,1 1 1,0 0-1,0 1 0,-5 1-26,10-2-104,0-1 1,0 0-1,-1 1 0,1 0 0,0-1 0,0 1 1,0 0-1,0-1 0,0 1 0,0 0 0,0 0 1,0 0-1,0 0 0,1 0 0,-1 0 0,0 0 1,1 0-1,-1 0 0,0 0 0,1 0 0,-1 0 1,1 0-1,0 1 0,-1-1 0,1 0 1,0 0-1,0 1 0,0-1 0,0 0 104,-1 15-1432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54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25 9426,'-1'-2'380,"0"0"-1,1 0 1,-1 1-1,0-1 1,0 0 0,0 1-1,-1-1 1,1 1-1,0-1 1,0 1-1,-1 0 1,1-1 0,-1 1-1,-1-1-379,3 2 74,0 0-1,0 0 1,-1 0-1,1 0 1,0 0-1,-1 0 1,1 0-1,0 0 1,0 0-1,-1 0 1,1 0-1,0 0 1,0 0-1,-1 0 1,1 0-1,0 0 1,-1 0-1,1 0 1,0 1-1,0-1 1,-1 0-1,1 0 1,0 0-1,0 0 1,0 0-1,-1 1 1,1-1-1,0 0 1,0 0-1,0 1 1,0-1-1,-1 0 1,1 0-74,-4 20 749,5 4-517,2 1 1,0-1 0,2 1 0,0-1 0,8 19-233,8 39 305,-7 11-70,-3 1 0,-5 0-1,-4 63-234,-3-141-233,2 26 635,-1-40-622,0-1 0,0 1 0,0 0 0,1-1 0,-1 1 0,1-1 0,-1 1 0,1 0 0,-1-1 0,1 1 0,0-1 0,0 0 0,0 1 0,0-1 0,0 0 0,0 1 0,0-1 0,0 0 0,0 0 220,0-1-1490</inkml:trace>
  <inkml:trace contextRef="#ctx0" brushRef="#br0" timeOffset="382.747">1 432 10410,'12'-14'4193,"19"4"-3009,5-2 9,19 2-633,6 1-216,10 0-168,5 0-64,-8 7-64,2 0-184,-10 9 104</inkml:trace>
  <inkml:trace contextRef="#ctx0" brushRef="#br0" timeOffset="763.632">637 371 6441,'23'7'845,"-21"-7"-618,-1 0-1,1 0 1,-1 0 0,0 1 0,1-1-1,-1 0 1,0 1 0,1-1 0,-1 1-1,0 0 1,0-1 0,1 1 0,-1 0-1,0 0 1,0 0 0,0 0-227,-4 1 485,-1 0 0,0-1 0,0 1 0,0-1 0,0 0 0,0-1 0,-1 1 0,1-1-485,-9 3 411,0 1-1,0-1 1,0 2 0,1 0-1,0 0 1,0 1 0,0 1-1,0 0 1,1 1 0,0 0-411,5-3 44,0 0 0,1 0 0,0 1 0,0-1 0,0 1 1,1 0-1,0 1 0,0-1 0,0 1 0,1 0 0,0 0 0,0 0 0,1 0 0,0 0 1,0 0-1,1 1 0,0-1 0,-1 7-44,2-9 11,0 0 0,1 0 0,-1 0 1,1 0-1,0 0 0,0-1 0,0 1 0,1 0 1,-1-1-1,1 1 0,0-1 0,1 1 0,-1-1 1,1 0-1,1 2-11,1 0 9,0-1 1,0-1-1,0 1 1,0-1-1,1 0 1,-1 0-1,1 0 1,0-1-1,1 0 1,3 2-10,2-1 13,1 0 1,0 0-1,0-1 1,0-1 0,0 0-1,1-1 1,-1 0-1,0-1 1,1-1-1,-1 0 1,6-2-14,-12 2 8,0 0 0,0-1 0,-1 0 0,1 0 0,-1-1 1,0 0-1,0 0 0,0 0 0,0-1 0,0 0 0,-1 0 0,0 0 0,0-1 0,1 0-8,-3 1 6,0 0-1,0 0 0,-1 1 0,0-2 1,0 1-1,0 0 0,0 0 0,0-1 1,-1 1-1,0 0 0,0-1 1,0 0-1,-1 1 0,1-1 0,-1 1 1,0-1-1,0 0 0,-1 1 0,0-1 1,1 1-1,-2-4-5,-4-16 14,-1 0 0,0 0 0,-2 1 0,-1 0 0,-1 0 0,0 1 1,-2 1-1,-1 0 0,-3-3-14,13 19 3,0 1 1,0-1-1,-1 1 1,1 0-1,-1 1 1,0-1 0,0 1-1,-1 0 1,-2-1-4,5 3-15,1 0 0,0 0 0,-1 0 1,1 0-1,-1 1 0,1-1 1,-1 1-1,1 0 0,-1-1 0,0 1 1,1 1-1,-1-1 0,1 0 0,-1 0 1,1 1-1,-1 0 0,1-1 1,-1 1-1,1 0 0,0 0 0,-1 1 1,-1 0 14,2 0-8,1-1 1,-1 1-1,0 0 1,0 0 0,1 0-1,-1 0 1,1 1-1,0-1 1,0 0 0,0 0-1,-1 1 8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52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7 280 7826,'13'-23'2554,"-13"21"-1415,-8 11-166,6-7-865,1 1 1,-1-1-1,1 1 0,0 0 1,0-1-1,0 1 0,0 0 1,1 0-1,-1 0 0,1 0 1,0-1-1,-1 1 0,1 0 1,1 0-1,-1 0 0,0 0 1,1 0-1,-1 0 0,1-1 1,0 1-1,0 0 0,0 0 1,0-1-1,1 1 0,-1-1 1,2 2-109,5 10 254,2 0 0,0-1 0,0 0 0,5 4-254,-2-3 211,5 8 255,14 21-466,-28-37 32,0-1 0,-1 1 1,0 0-1,0 0 0,0 0 0,-1 0 1,0 0-1,0 1 0,-1-1 1,0 0-1,1 4-32,-2-9 5,0-1 0,0 1 1,0-1-1,0 1 0,0-1 0,0 0 0,0 1 1,0-1-1,0 1 0,0-1 0,0 1 0,0-1 1,-1 1-1,1-1 0,0 0 0,0 1 0,0-1 1,-1 1-1,1-1 0,0 0 0,0 1 0,-1-1 1,1 0-1,0 1 0,-1-1 0,1 0 0,0 1 1,-1-1-1,1 0 0,-1 0 0,1 0 0,0 1 1,-1-1-1,1 0 0,-1 0 0,1 0 0,-1 0 1,1 0-1,0 0 0,-1 0 0,1 0 0,-1 0 1,1 0-1,-1 0-5,0 0 9,0 0 0,0 0 1,0-1-1,0 1 0,0-1 1,0 1-1,0-1 0,0 1 0,0-1 1,0 0-1,1 1 0,-1-1 1,0 0-1,0 0 0,1 0 1,-1 1-1,0-1 0,0-1-9,-3-7 16,1 0 1,0 0-1,0 0 0,0-1 0,1 1 0,1-1 1,0 0-1,0 0 0,1 1 0,0-1 0,1 0 1,0 0-1,0 1 0,1-1 0,0 1 1,3-8-17,0 0 1,1 1 1,0 0 0,2 0-1,0 0 1,0 1 0,2 0-1,-1 0 1,2 1 0,1 0-2,-10 11-1,0 1 1,-1 1-1,1-1 0,0 0 1,0 0-1,1 1 1,-1-1-1,0 1 0,0-1 1,1 1-1,-1 0 1,1 0-1,-1 0 0,1 1 1,-1-1-1,1 0 1,0 1-1,0 0 1,0 0-1,0 0 0,0 1-1,0-1 1,0 1 0,0 0 0,0 0-1,0 1 1,0-1 0,0 0 0,0 1-1,-1 0 1,1-1 0,-1 1 0,1 0-1,-1 0 1,1 1 1,15 16-1,-1 1 0,-1 0 0,0 1 0,-2 0 0,-1 2 0,0-1 0,-2 2 0,6 16 1,-14-32 5,0 0 0,-1 0 0,0 0-1,0 1 1,-1 1-5,0-39 26,1 1-1,1 1 0,2-1 1,6-19-26,-9 38-1,0-1 1,1 1 0,0 0 0,1 0 0,0 0 0,1 0 0,0 1 0,0 0 0,3-3 0,-6 8-1,1-1 0,0 1 0,-1 1 0,1-1 0,1 0 0,-1 1 1,0-1-1,1 1 0,-1 0 0,1 0 0,0 0 0,-1 1 0,1-1 0,0 1 0,0 0 0,0 0 1,0 0-1,0 1 0,0-1 0,0 1 0,1 0 0,-1 0 0,1 1 1,4 1 2,0 0 1,-1 1-1,1 0 0,-1 0 0,0 1 0,0 0 0,0 0 1,-1 1-1,1 0 0,-1 1 0,3 2-2,0 1 15,0 0 0,0 1 0,-1 0 0,-1 0-1,0 1 1,0 0 0,2 6-15,-6-9 296,0 1 0,0 0-1,-1 0 1,0 0 0,-1 0 0,0 0-1,0 1 1,-1-1 0,0 1 0,-1-1-1,0 1 1,-1 7-296,-8 27 1443</inkml:trace>
  <inkml:trace contextRef="#ctx0" brushRef="#br0" timeOffset="707.087">1197 447 4545,'74'-133'2541,"-72"129"-2239,1-1 0,-1 0 1,1 0-1,-1 0 0,-1-1 1,1 1-1,-1 0 1,0-1-1,0 1 0,-1-1 1,1 1-1,-1-1 1,-1-2-303,1 4 224,-1 0 1,-1 1 0,1-1 0,0 1-1,-1-1 1,0 1 0,0-1 0,0 1-1,0 0 1,-1 0 0,1 0 0,-2-1-225,2 2 73,0 0 1,0 1 0,0-1 0,0 0 0,0 1 0,-1-1 0,1 1 0,-1 0-1,1 0 1,-1 0 0,1 0 0,-1 1 0,0-1 0,1 0 0,-1 1-1,0 0 1,1 0 0,-1 0 0,0 0 0,0 0 0,1 0 0,-1 1 0,0-1-1,1 1 1,-1 0-74,-7 2 90,0 1 0,0-1 0,0 2 0,1 0 0,-1 0-1,1 0-89,-10 7 75,1 0-1,0 2 1,1 0-1,1 0 0,0 2 1,-6 8-75,16-18 7,1 0-1,1 1 1,-1-1 0,1 1 0,0 0 0,0 0 0,1 0-1,0 1 1,1-1 0,-1 1 0,1-1 0,1 1-1,0 0 1,0 0 0,0 0 0,1-1 0,0 1 0,0 0-1,1 0 1,0 0-7,0-4 4,0 1 1,1-1-1,-1 0 0,1 0 0,0 0 0,0 0 1,0 0-1,0 0 0,1-1 0,-1 1 0,1-1 1,0 0-1,0 0 0,1 0 0,-1 0 0,0 0 0,1 0-4,3 0 9,-1 1-1,0-1 1,1 0-1,-1-1 1,1 0 0,0 0-1,0 0 1,0-1-1,0 0 1,2 0-9,6 0 17,0-1 0,0-1 0,-1 0 1,1-1-1,0-1 0,-1 0 1,0-1-1,0 0 0,0-1 1,2-1-18,-7 1 12,-1 1 0,1-1 0,-1 0 0,0-1 0,0 0 0,-1 0 0,0-1 0,0 1 0,1-3-12,-5 5 6,0 0 0,0 0 0,0 0-1,-1-1 1,1 1 0,-1-1 0,0 0-1,-1 0 1,1 1 0,-1-1 0,0 0-1,0 0 1,-1 0 0,1-1-1,-1 1 1,0 0 0,0 0 0,-1-1-6,-1-7 23,-1 0-1,0 1 1,-1-1 0,0 0-23,2 7 45,0 1 0,0 0 0,-1 0 1,0 0-1,1 0 0,-2 1 0,1-1 0,0 1 0,-1-1 0,-3-2-45,6 7 10,1-1-1,0 1 1,0 0-1,-1 0 1,1-1-1,0 1 1,-1 0-1,1 0 1,-1-1-1,1 1 1,0 0-1,-1 0 0,1 0 1,-1-1-1,1 1 1,0 0-1,-1 0 1,1 0-1,-1 0 1,1 0-1,-1 0 1,1 0-1,-1 0 1,1 0-1,0 0 0,-1 0 1,1 0-1,-1 1 1,1-1-1,0 0 1,-1 0-1,1 0 1,-1 0-1,1 1-9,-5 15 180,8 25-44,1-24-117,1-1 0,1 0 1,0 0-1,1 0 0,1 0 0,0-1 0,1-1 1,1 1-1,0-2 0,1 1 0,1-1 1,9 8-20,-11-12-479,1 1 1,1-2 0,-1 0-1,1 0 1,1-1 0,0 0 478,17 6-1162</inkml:trace>
  <inkml:trace contextRef="#ctx0" brushRef="#br0" timeOffset="1203.802">1623 307 8522,'-25'-34'5770,"25"34"-5706,-1 0 0,1 0-1,0 0 1,-1 1 0,1-1-1,0 0 1,0 0-1,-1 0 1,1 1 0,0-1-1,-1 0 1,1 0 0,0 1-1,0-1 1,0 0 0,-1 1-1,1-1 1,0 0-1,0 0 1,0 1 0,0-1-1,0 0 1,0 1 0,-1-1-1,1 1 1,0-1-1,0 0 1,0 1 0,0-1-1,0 0 1,0 1 0,1-1-1,-1 0 1,0 1 0,0-1-64,-1 21 317,2-1 0,0 1 0,1-1 0,1 0 0,2 2-317,0 11 199,3 26 49,-2 0 1,-2 32-249,-4-64 33,-2 0 0,0 0 0,-2-1 0,-1 0 0,-1 1 0,-7 18-33,7-36 56,2-12 29,-3-21 38,6 21-122,-6-44 46,3 0-1,1 0 0,3-1 1,3-18-47,-2 22 10,2-45 14,8-33-24,-7 92 0,2-1-1,0 1 1,3 0-1,0 0 0,10-19 1,-15 40-2,1 1 0,-1 0 0,1 0 0,1 1 0,0-1 0,0 1 0,0 0 0,1 1 0,0 0 0,0 0 0,1 0 0,-1 1 0,1 0 0,0 1 0,1-1 0,1 1 2,-4 1-2,1 1 0,0 0 0,0 0 0,0 0 0,0 1-1,0 0 1,0 1 0,0 0 0,0 0 0,0 0 0,0 1-1,0 0 1,0 0 0,0 0 0,0 1 0,0 0 0,0 1 0,-1 0-1,1 0 1,-1 0 0,2 2 2,-1 0-2,-1 0 1,0 1-1,0-1 0,-1 1 0,1 0 1,-1 1-1,0-1 0,-1 1 1,0 0-1,0 0 0,-1 1 0,1-1 1,-2 1-1,1 0 0,-1-1 0,0 1 1,-1 0-1,1 0 0,-2 0 0,1 1 1,-1-1-1,-1 7 2,1-4 0,-1 1 1,-1-1-1,0 1 1,0-1-1,-1 1 0,-1-1 1,0 0-1,0 0 1,-1-1-1,0 1 0,-1-1 1,0 0-1,-1-1 1,0 0-1,-7 8 0,3-8 2,0 1-1,0-1 0,-1-1 1,0 0-1,-1-1 1,0 0-1,0-1 0,-2 0-1,8-3 18,-1 0-1,0 0 0,0-1 0,0-1 0,0 1 1,0-1-1,0-1 0,0 1 0,0-1 0,0-1 1,0 0-1,0 0 0,0 0 0,0-1 1,-2-1-18,8 3-37,0-1 0,0 0 0,0 0 0,0 0 0,0 0 0,1 0 0,-1 0 0,0 0 0,1-1 0,-1 1 0,1-1 0,-1 1 0,1-1 0,0 1 0,-1-1 0,1 0 0,0 0 0,0 0 0,0 1 0,1-1 0,-1 0 0,0 0 0,1 0 0,-1 0 0,1 0 0,0-1 0,0 1 0,-1 0 0,1 0 0,1 0 0,-1 0 0,0 0 0,0 0 0,1-1 37,5-24-564</inkml:trace>
  <inkml:trace contextRef="#ctx0" brushRef="#br0" timeOffset="1636.993">2510 69 8682,'-3'-4'627,"0"1"1,0 0-1,0-1 1,0 1-1,0 0 1,-1 1-1,0-1 1,0 1-1,1-1 1,-1 1-1,0 0 0,-2 0-627,0 0 367,0 1-1,0-1 0,1 1 1,-1 0-1,0 1 0,0-1 0,0 1 1,-4 1-367,-10 2 148,0 0 1,1 2-1,-1 0 1,1 2 0,-1 0-149,9-3 231,1 0-200,0-1-1,0 2 1,0 0-1,1 0 0,-1 0 1,1 1-1,-5 5-30,13-10 2,-1 1 0,0-1 0,1 1 0,-1-1 0,1 1 0,-1 0 0,1 0 0,0-1 0,0 1 0,0 0 0,0 0 0,0 0 0,0 0 0,0 1 0,1-1 0,-1 0 0,1 0 0,-1 0-1,1 0 1,0 1 0,0-1 0,0 0 0,0 0 0,1 1 0,-1-1 0,0 0 0,1 0 0,0 0 0,-1 0 0,1 0 0,0 0 0,0 0 0,0 0 0,0 0 0,1 0 0,-1 0 0,0 0 0,1-1 0,0 2-2,11 9 9,-1 0 0,2-1 0,-1-1 0,2 0 0,-1-1 0,1 0 0,8 3-9,-5-3 8,0 1 0,-1 1 0,0 0 0,-1 2-1,3 2-7,-17-12 1,1-1 0,0 1 0,-1-1 0,0 1-1,0 0 1,0 0 0,0 0 0,0 0 0,-1 0-1,1 0 1,-1 1 0,0-1 0,0 1 0,0-1-1,0 0 1,-1 1 0,1-1 0,-1 1 0,0 0-1,0-1 1,0 1 0,0-1 0,-1 1 0,0-1-1,1 1 1,-1-1 0,-1 0 0,1 1 0,0-1-1,-1 0 1,1 0 0,-1 0 0,0 0 0,0 0-1,-1 0 1,1 0 0,0-1 0,-1 1 0,1-1-1,-2 0 0,-8 9 9,-2-2-1,1 1 0,-1-2 0,-1 0 0,1-1 0,-1 0 0,-1-1 0,1-1 0,-1 0 1,0-1-1,0-1 0,-7 0-8,21-2 4,-1-1 0,1 0 0,0 0 0,0 0 0,0 0 0,0 0 0,0-1 0,-1 1 1,1-1-1,0 1 0,0-1 0,0 0 0,0 0 0,0 0 0,0 0 0,1 0 0,-1 0 0,0 0 1,0-1-1,1 1 0,-1-1 0,1 1 0,-1-1 0,1 0 0,0 1 0,0-1 0,0 0 0,0 0 0,0 0 1,0 0-1,0 0 0,0 0 0,1 0 0,-1 0 0,1 0 0,0 0 0,-1-1 0,1 1 0,0 0 0,0-2-4,0 0-1,1 0 0,-1 0 0,0 0-1,1 0 1,0 0 0,0 0 0,0 0-1,1 1 1,-1-1 0,1 0 0,0 1-1,0-1 1,0 1 0,0 0 0,0 0-1,1 0 1,0 0 0,0 0 0,-1 0-1,2 1 1,-1-1 0,1 0 1,1 1-5,1 0 0,-1 0 0,0 1 0,0 0-1,5-1 6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50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41 595 9426,'67'-62'3857,"-70"84"-2217,-1 11-856,-3 10-87,-1 3-321,2 1-280,3-1-24,3-5-16,4-5 0,3-12 248,0-6-144,2-11 128,-1-4-112</inkml:trace>
  <inkml:trace contextRef="#ctx0" brushRef="#br0" timeOffset="347.114">27 123 9482,'-15'-26'4145,"3"6"-2409,15 12-880,3-2-151,15 10-225,5 5-416,8 12 3857,5 10-2849</inkml:trace>
  <inkml:trace contextRef="#ctx0" brushRef="#br0" timeOffset="720.736">362 1152 6769,'0'2'199,"0"-1"0,1 0-1,-1 0 1,1 0 0,0 1-1,-1-1 1,1 0 0,0 0-1,0 0 1,0 0 0,-1 0-1,1 0 1,0-1 0,0 1-1,0 0 1,0 0 0,1-1-1,-1 1 1,0 0 0,0-1-1,0 1 1,1-1 0,-1 0-1,0 1 1,0-1 0,1 0-1,-1 0 1,0 0-1,0 0 1,1 0 0,-1 0-1,0 0 1,1 0 0,-1 0-1,0-1 1,0 1 0,1-1-1,-1 1 1,0-1 0,0 1-1,0-1-198,4-2 315,0 0 0,-1 0 0,0-1 0,1 0 0,-1 0 0,-1 0 0,1 0 0,-1-1 0,2-1-315,13-23 556,-2 0 0,0-2 0,-2 0 0,-1 0-1,3-18-555,-8 22 76,-2-1 0,0 0-1,-2 0 1,-1-1-1,-2 1 1,0 0-1,-2-1 1,-1 1 0,-5-20-76,-26-144 60,13 86-22,-5-99-38,25 194 0,-1 1 0,1-1-1,1 1 1,0-1 0,1 1-1,1-6 1,-3 14-1,1-1-1,0 1 1,0-1-1,0 1 0,0 0 1,0 0-1,0-1 1,1 1-1,-1 0 0,1 0 1,-1 0-1,1 0 1,0 0-1,0 1 0,0-1 1,0 1-1,0-1 1,0 1-1,0-1 0,0 1 1,1 0-1,-1 0 1,0 0-1,1 1 0,-1-1 1,1 0-1,-1 1 1,2-1 1,3 2 110,1-1 1,-1 1-1,1 0 1,-1 0 0,0 1-1,0 0 1,1 0-1,-1 1 1,-1 0 0,1 0-1,0 0 1,-1 1 0,0 0-1,0 1 1,0-1-1,0 1 1,-1 0 0,3 3-111,39 40 977</inkml:trace>
  <inkml:trace contextRef="#ctx0" brushRef="#br0" timeOffset="721.736">355 646 10714,'-3'-12'4345,"20"6"-2552,18 0-889,29-2-168,12-7-256,11 2 424,2 5 2577,-20-13-2457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44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51 283 5273,'-32'-57'2558,"20"39"1952,12 18-4407,0 0 1,0 0-1,0 0 0,0-1 0,0 1 0,-1 0 0,1 0 1,0 0-1,0 0 0,0 0 0,0 0 0,0-1 0,0 1 0,0 0 1,-1 0-1,1 0 0,0 0 0,0 0 0,0 0 0,0 0 1,0 0-1,-1 0 0,1 0 0,0 0 0,0 0 0,0 0 1,0 0-1,-1 0 0,1 0 0,0 0 0,0 0 0,0 0 0,0 0 1,-1 0-1,1 0 0,0 0 0,0 0 0,0 0 0,0 0 1,0 0-1,-1 0 0,1 0 0,0 1-103,-1 7 2749,3 3-3298,15 22 829,-17-33-277,11 18 67,0-2 1,2 1 0,-1-2 0,2 0-1,0 0 1,2 0-71,78 63 309,57 49 173,60 47-40,-196-161-409,39 42-615,-45-51 338</inkml:trace>
  <inkml:trace contextRef="#ctx0" brushRef="#br0" timeOffset="451.346">573 100 5001,'-2'-1'577,"0"1"0,0-1 0,-1 1 0,1 0 0,0 0 0,0 0 0,0 0 0,-1 0-1,1 0 1,0 0 0,0 1 0,-1-1-577,-25 13 2968,19-6-2476,0 0 1,0 0 0,1 1-1,-4 4-492,-1 2 213,1 1 0,1 0-1,1 1 1,0 0 0,1 1 0,-3 8-213,-11 30 363,-5 24-363,16-42 33,-1 0 0,-2-2 1,-2 1-1,-14 21-33,-7-4 80,-3-2 1,-24 23-81,5-6-863,47-54-2240,2-7 1412</inkml:trace>
  <inkml:trace contextRef="#ctx0" brushRef="#br0" timeOffset="839.314">957 739 8690,'0'-16'5317,"1"18"-1382,3 34-1267,-3-28-3059,3 52 845,-3 0 0,-4 40-454,2-89 9,0 14 19,-2 0 0,-1 1 0,-1-1-1,0-1 1,-3 1-28,7-17-122,1-7 545,2-4 1017,2-7-723</inkml:trace>
  <inkml:trace contextRef="#ctx0" brushRef="#br0" timeOffset="1276.551">979 124 5537,'-2'-1'460,"1"0"0,-1 0 1,0 1-1,1-1 0,-1 1 0,0-1 0,1 1 0,-1 0 0,0-1 0,0 1 1,1 0-1,-1 0 0,0 1 0,0-1 0,0 0 0,1 0 0,-2 1-460,1 0 192,0 0-1,0 0 0,0 0 0,1 0 0,-1 0 0,0 0 1,1 1-1,-1-1 0,1 1 0,-1-1 0,1 1 0,0-1 1,-1 2-192,-1 1 56,0 1 1,1 1 0,-1-1 0,1 0 0,0 0 0,1 1-1,-1-1 1,1 1 0,0-1 0,1 2-57,-2 6 56,1-1 1,1 1 0,0-1-1,1 1 1,0-1-1,1 1 1,1-1 0,0 0-1,1 3-56,-4-14 8,1 1-1,-1-1 0,1 1 0,-1-1 0,1 0 1,0 1-1,-1-1 0,1 0 0,0 1 1,0-1-1,0 0 0,0 0 0,0 0 1,1 0-1,-1 0 0,0 0 0,0 0 0,1 0 1,-1 0-1,0-1 0,1 1 0,-1 0 1,1-1-1,-1 1-7,1-1 15,0 0 0,0 0 0,0-1 0,0 1 0,0 0 0,0-1 0,0 1 1,0-1-1,0 0 0,-1 1 0,1-1 0,0 0 0,-1 0 0,1 0 0,0 0 0,0-2-15,4-1 52,0-1 0,-1-1 0,0 1 0,0-1-1,-1 0 1,1 0 0,-1 0 0,-1-1 0,3-3-52,-1-4 88,1 0 0,-2 0 0,0 0 0,0-1 1,-2 1-1,1-1 0,-2 0 0,0 0 0,-1-3-88,0 16 5,0 1 0,0-1-1,0 1 1,0 0-1,0-1 1,0 1 0,0-1-1,-1 1 1,1-1-1,0 1 1,-1 0 0,1-1-1,-1 1 1,0 0 0,1 0-1,-1-1 1,0 1-1,0 0 1,0 0 0,0 0-1,0 0 1,0 0-1,0 0 1,0 0 0,0 0-1,-1 1 1,1-1-1,0 0 1,0 1 0,-1-1-1,1 1 1,0-1 0,-1 1-1,1-1 1,-1 1-1,1 0 1,-1 0 0,1 0-1,-1 0-4,-2 0 17,0 1 1,0 0-1,0 0 0,0 0 0,0 0 1,0 1-1,0-1 0,1 1 0,-1 0 1,0 0-1,1 1 0,0-1 0,-1 1-17,-19 24 83</inkml:trace>
  <inkml:trace contextRef="#ctx0" brushRef="#br0" timeOffset="1914.443">1227 866 8066,'8'-69'3873,"-7"82"2674,3 13-5063,3 32-1796,-7-44 412,2 24 137,1 0 1,2 0 0,2 0-1,1 0-237,34 127 246,-29-116-199,-8-33-16,-1 0 0,0 0 0,-2 1 0,1 6-31,-3-20 17,0 0 1,0 0 0,-1 0-1,1-1 1,-1 1 0,0 0 0,0 0-1,0-1 1,0 1 0,0 0 0,0-1-1,-1 0 1,1 1 0,-1-1-1,0 0 1,1 1 0,-1-1 0,0 0-1,-1 0 1,1-1 0,0 1-1,0 0 1,-1-1 0,1 1 0,-1-1-1,1 0-17,-10 4 72,1 0 0,-1-1-1,0-1 1,0 1-1,-4-1-71,-2 1 36,0-1 0,0-1 0,0-1 0,-1-1 0,-12-1-36,24 1-5,0-1 1,0 0-1,1-1 0,-1 0 1,1 0-1,-1 0 1,-5-4 4,9 4-19,0 1 0,0-1 1,0-1-1,0 1 0,0 0 0,0-1 1,1 0-1,-1 1 0,1-1 1,0 0-1,0 0 0,0-1 0,0 1 1,-1-2 18,2 1-254,0 1 1,0-1 0,0 0 0,1 0-1,-1 1 1,1-1 0,0 0 0,0 0-1,0 0 1,1 0 0,-1 1 0,1-1-1,0 0 1,0 0 0,0 1 0,0-1-1,1 1 1,0-1 0,0 0 253,18-19-1378,-4 7 782</inkml:trace>
  <inkml:trace contextRef="#ctx0" brushRef="#br0" timeOffset="2293.647">1342 355 7602,'-1'-1'340,"0"-1"1,0 1-1,-1 0 1,1-1 0,0 1-1,0 0 1,-1 0-1,1 0 1,0 0 0,-1 0-1,1 0 1,-1 0-1,0 1 1,1-1 0,-1 0-1,1 1 1,-1-1-1,0 1 1,0 0 0,1 0-1,-1-1 1,0 1-1,-1 0-340,1 1 105,0 0 0,-1-1 0,1 1-1,0 0 1,0 0 0,0 0 0,1 1 0,-1-1-1,0 0 1,0 1 0,1-1 0,-1 1 0,0-1-1,1 1 1,0 0 0,-1 0 0,1 0 0,0 0-1,0 0-104,-4 6 91,1 0 0,0 1-1,1-1 1,0 1 0,0-1 0,1 1-1,0 0 1,0 0 0,1 0-1,1 3-90,-1-9 9,1-1 0,0 1 0,0 0-1,0 0 1,1 0 0,-1 0-1,1 0 1,0-1 0,-1 1 0,1 0-1,0-1 1,1 1 0,-1 0-1,0-1 1,1 1 0,0-1 0,-1 0-1,1 0 1,0 1 0,0-1 0,0 0-1,0-1 1,1 1 0,-1 0-1,0 0 1,1-1 0,-1 0 0,1 1-1,0-1 1,-1 0 0,1 0 0,0-1-1,1 1-8,5 1 18,0-1-1,-1-1 1,1 0-1,0 0 1,-1-1 0,1 0-1,0 0 1,-1-1-1,0 0 1,3-1-18,-7 2 10,-1 0 0,1 0 0,-1 0 0,0-1-1,1 1 1,-1-1 0,0 0 0,0 0 0,0 0 0,0 0 0,0-1 0,-1 1 0,1-1 0,-1 1 0,0-1 0,0 0 0,1 0 0,-2 0 0,1 0 0,0-1 0,-1 1 0,1 0-1,-1-1 1,0 1 0,0-3-10,-1 4 7,0 0-1,0 0 0,-1 0 0,1 0 0,0 0 0,-1 0 0,0 0 0,1 0 0,-1 0 1,0 0-1,0 0 0,0 0 0,0 1 0,-1-1 0,1 0 0,0 1 0,-1-1 0,1 1 1,-1 0-1,1-1 0,-1 1 0,0 0 0,1 0 0,-1 0 0,0 0 0,0 0 1,0 0-7,-5-2 9,-1 0 0,0 0 0,1 1 0,-1 0 0,0 0 0,-3 0-9,2 1-44,0 1 0,0 0 0,-1 0 0,1 1 0,0 0 0,0 0-1,0 1 1,0 0 0,-3 2 44,12-4-108,0 0 0,-1 0 0,1 1-1,0-1 1,-1 0 0,1 0 0,0 0 0,-1 0 0,1 1-1,0-1 1,-1 0 0,1 0 0,0 0 0,-1 1 0,1-1-1,0 0 1,0 1 0,-1-1 0,1 0 0,0 1 0,0-1-1,0 0 1,0 1 0,-1-1 0,1 0 0,0 1 0,0-1 0,0 0-1,0 1 109,5 7-1600</inkml:trace>
  <inkml:trace contextRef="#ctx0" brushRef="#br0" timeOffset="2775.694">1964 394 6177,'-78'-55'3689,"61"52"-176,4 3-1129,6 8-863,17-8-377,11-1-528,11-3-144,23-6-176,-1 6-104,3-3-104,0 0-16,-6-3-16,-5 2 32,-6 3-368,-5 0-304,-10 6 360</inkml:trace>
  <inkml:trace contextRef="#ctx0" brushRef="#br0" timeOffset="3128.959">1948 609 9042,'-20'4'4281,"7"6"-1617,6-1-735,14-4-561,7 1-368,18-6-440,10 2-111,12-2-217,-1-5-64,3 1-16,-4-5 192,-4 5 2400,10 7-1960</inkml:trace>
  <inkml:trace contextRef="#ctx0" brushRef="#br0" timeOffset="3578.601">2806 26 7850,'-16'-3'5560,"18"4"-1019,40 2-2745,312-15-934,-70-2-747,-271 14-342,27 0-951,-38 0 778,0 1 0,-1-1 0,1 1 0,0-1 0,-1 1 0,1-1 0,0 1 0,-1 0 0,1 0 0,-1 0 0,1 0 0,0 1 400,8 13-2108</inkml:trace>
  <inkml:trace contextRef="#ctx0" brushRef="#br0" timeOffset="3929.445">3154 100 8418,'-1'-1'268,"0"1"0,0 0 0,0-1 1,0 1-1,-1 0 0,1-1 0,0 1 1,0 0-1,0 0 0,0 0 0,0 0 0,0 0 1,0 0-1,-1 0 0,1 0 0,0 0 1,0 1-1,0-1 0,0 0 0,0 1 0,0-1 1,0 1-1,0-1 0,0 1 0,0-1 1,0 1-1,0 0 0,0 0 0,0 0-268,0 2 206,-1 0-1,1 0 1,0 0-1,1 0 0,-1 0 1,0 0-1,1 0 1,0 0-1,0 0 1,0 0-1,0 1-205,2 141 1379,7-1 0,12 47-1379,-8-109 197,-14-76-2187,0 1 997</inkml:trace>
  <inkml:trace contextRef="#ctx0" brushRef="#br0" timeOffset="4709.782">3659 382 6985,'-33'-49'3168,"33"48"-3102,0 1-1,-1-1 1,1 1 0,0-1 0,-1 1 0,1-1 0,0 1-1,-1 0 1,1-1 0,-1 1 0,1-1 0,-1 1-1,1 0 1,-1 0 0,1-1 0,-1 1 0,1 0 0,-1 0-1,1 0 1,-1-1 0,1 1 0,-1 0 0,1 0-1,-1 0 1,1 0 0,-1 0 0,0 0 0,1 0 0,-1 0-1,1 1 1,-1-1 0,1 0 0,-1 0 0,1 0 0,-1 0-1,1 1 1,-1-1 0,1 0 0,-1 1 0,1-1-1,-1 0 1,1 1 0,0-1 0,-1 0 0,1 1 0,-1-1-1,1 1 1,0-1 0,0 1 0,-1-1 0,1 1-1,0-1-65,-9 25 1354,9-24-1321,-2 6 102,1 1 0,0-1 0,1 1 0,-1-1-1,2 1 1,-1 0 0,1-1 0,0 1 0,2 5-135,3 9 394,2 0 0,5 12-394,-7-22 243,-1 2 1,0-1 0,-1 0-1,0 1 1,-1 0 0,0 0-1,-1 12-243,-1-25 13,-1 0 0,0-1-1,0 1 1,0 0-1,0-1 1,0 1 0,0 0-1,0 0 1,0-1 0,0 1-1,0 0 1,0-1 0,0 1-1,-1 0 1,1-1-1,0 1 1,0 0 0,-1-1-1,1 1 1,0 0 0,-1-1-1,1 1 1,-1-1-1,1 1 1,-1-1 0,1 1-1,-1-1 1,1 1 0,-1-1-1,0 1 1,1-1 0,-1 0-1,0 1 1,1-1-1,-1 0 1,0 0 0,1 0-1,-1 1 1,0-1 0,0 0-13,0 0 15,-1-1 1,1 1 0,0-1-1,0 1 1,-1-1-1,1 1 1,0-1 0,0 0-1,0 0 1,0 1 0,0-1-1,0 0 1,0 0-1,0 0 1,0 0 0,1 0-1,-1 0 1,0 0 0,0 0-1,1-1 1,-1 1-16,-2-8 34,0 1 1,0-1-1,1 0 1,0 0-1,1 0 1,0 0-1,1 0 1,-1 0-1,2-1 1,-1 1-1,1 0 0,1-3-34,2-10 20,1 1 0,1 0-1,1 0 1,6-12-20,-10 24-14,2 0 0,-1 0 0,1 0 0,1 1 1,-1 0-1,1 0 0,1 1 0,-1 0 0,1 0 0,1 0 0,-1 1 0,1 0 0,0 0 1,1 1-1,-1 0 0,1 1 0,0 0 0,0 0 0,0 0 0,1 2 0,-1-1 1,1 1-1,0 0 0,-1 1 0,1 0 0,0 1 0,8 0 14,-14 1-113,0-1 0,1 1 0,-1 0 1,0 0-1,0 0 0,4 2 113,22 16-387</inkml:trace>
  <inkml:trace contextRef="#ctx0" brushRef="#br0" timeOffset="5263.261">4091 329 8026,'31'-91'3035,"-22"73"-1718,-9 18-1293,0-1 1,1 1 0,-1 0 0,0 0-1,0 0 1,0 0 0,0 0 0,0 0-1,0 0 1,1-1 0,-1 1 0,0 0-1,0 0 1,0 0 0,0 0 0,0 0-1,1 0 1,-1 0 0,0 0 0,0 0-1,0 0 1,0 0 0,1 0 0,-1 0-1,0 0 1,0 0 0,0 0 0,0 0-1,1 0 1,-1 0 0,0 0 0,0 0-1,0 0 1,0 0 0,1 0 0,-1 0-1,0 0 1,0 1 0,0-1 0,0 0-1,0 0 1,0 0-25,5 13 1322,-5 10-751,0-1 0,-1 1 0,-2-1-1,0 1 1,-2-1 0,-1 5-571,-2 7 354,2 0-1,1 6-353,4-29 44,1 0-1,0 0 1,1 0-1,0 0 0,0 0 1,1-1-1,1 1 1,3 9-44,-5-17 7,0-1-1,0 1 1,0-1 0,0 0 0,0 1 0,1-1 0,-1 0 0,1 0-1,0 0 1,-1 0 0,1 0 0,0 0 0,0 0 0,0-1 0,1 1-1,-1-1 1,0 1 0,1-1 0,-1 0 0,0 0 0,1 0 0,0 0-1,-1-1 1,1 1 0,-1-1 0,3 1-7,-2-1-7,0 0 0,0-1-1,0 1 1,0 0 0,1-1 0,-1 0 0,0 0-1,0 0 1,0 0 0,0-1 0,-1 1-1,1-1 1,0 1 0,0-1 0,-1 0 0,0 0-1,1 0 1,-1-1 0,0 1 0,0 0-1,2-3 8,3-7-23,0 0-1,-2-1 1,1 1-1,-1-1 0,-1 0 1,0 0-1,-1-1 1,0-6 23,1 1-5,1 0 1,0 1 0,8-16 4,-12 31-1,3-6-13,0 0-1,0 1 1,1 0-1,5-7 15,-10 14-2,1 1 0,-1 0 0,0 0 0,0 0 0,0-1 0,0 1 0,1 0 0,-1 0 1,0 0-1,0-1 0,0 1 0,1 0 0,-1 0 0,0 0 0,0 0 0,1 0 0,-1-1 0,0 1 0,0 0 0,1 0 0,-1 0 0,0 0 0,0 0 0,1 0 0,-1 0 0,0 0 0,1 0 0,-1 0 0,0 0 0,0 0 0,1 0 0,-1 0 0,0 0 0,0 1 0,1-1 0,-1 0 0,0 0 0,0 0 2,7 11-34,0 20 22,-7-28 9,1 0-23,3 21 69,0-1 1,2 1 0,1-1-1,6 14-43,-11-32-37,1 0-1,-1 0 1,1 0-1,-1 0 1,2-1-1,-1 1 1,0-1-1,1 0 1,0 0 0,0 0-1,0-1 1,0 1-1,0-1 1,1 0-1,0 0 1,-1 0-1,1-1 1,0 0 0,0 0-1,1 0 1,-1 0-1,5 0 38,15 0-309</inkml:trace>
  <inkml:trace contextRef="#ctx0" brushRef="#br0" timeOffset="5639.68">4720 340 7242,'5'-3'672,"13"-9"846,-18 12-1465,0 0-1,1 0 1,-1 0-1,0 0 0,0 0 1,0-1-1,0 1 1,1 0-1,-1 0 1,0 0-1,0 0 1,0 0-1,1 0 1,-1 0-1,0-1 0,0 1 1,0 0-1,1 0 1,-1 0-1,0 0 1,0 0-1,0 0 1,1 0-1,-1 0 1,0 0-1,0 0 0,1 0 1,-1 0-1,0 1 1,0-1-1,0 0 1,1 0-1,-1 0 1,0 0-1,0 0 1,0 0-1,1 0 1,-1 1-1,0-1 0,0 0 1,0 0-1,0 0 1,0 0-1,1 1 1,-1-1-1,0 0 1,0 0-1,0 0 1,0 0-1,0 1 0,0-1 1,0 0-1,0 0 1,0 1-1,0-1 1,0 0-1,0 0 1,0 0-1,0 1 1,0-1-1,0 0-52,0 1 131,0 0-1,0 0 1,0 0 0,0 0-1,0 0 1,0 0 0,0 0 0,0 0-1,0 0 1,0 0 0,1 0-1,-1 0 1,0 0 0,1 0-1,-1 0 1,1 0 0,-1 0-1,1 0 1,-1-1 0,1 1-1,0 0 1,-1 0 0,1-1-1,0 1 1,0 0 0,0 0-131,1 0 114,0 0 0,0-1-1,0 1 1,0 0 0,0-1 0,0 0 0,0 1 0,0-1-1,0 0 1,1 0 0,-1 0 0,2-1-114,5 0 139,0-1 0,0 0 0,0 0 0,0-1 0,6-3-139,-3 1 70,-1-1 1,0 0 0,-1-1 0,0 0-1,10-9-70,-16 13 12,-1-1-1,1 1 0,0-1 0,-1 0 0,0 0 0,0 0 0,0 0 0,-1 0 0,1-1 0,-1 1 0,0-1 0,0 0 0,-1 1 1,1-1-1,0-5-11,-2 8 3,0 1 1,1-1-1,-1 0 1,0 0-1,0 0 1,-1 0 0,1 0-1,0 1 1,-1-1-1,1 0 1,-1 0-1,1 0 1,-1 1 0,0-1-1,0 0 1,1 1-1,-1-1 1,-1 1-1,1-1 1,0 1 0,0-1-1,0 1 1,-1-1-4,0 1 2,-1 0 0,1 0 1,0 0-1,-1 0 0,1 0 1,-1 0-1,1 1 0,-1-1 1,0 1-1,1-1 0,-1 1 1,0 0-1,1 0 0,-3 1-2,-5 0 0,-1 1 0,1 0-1,1 1 1,-1 0-1,0 1 1,1 0 0,-9 4 0,1 3-6,0 0 0,1 1 0,0 1 0,1 0 0,0 1 0,1 0 0,1 2 0,0-1 0,-9 17 6,15-22-3,1 1 0,1 0 0,0 0 0,0 1 0,1-1 0,1 1 0,-3 12 3,5-16 0,0 0 1,1 0-1,-1 1 1,2-1 0,-1 0-1,1 1 1,0-1-1,1 0 1,0 0-1,0 0 1,1 0 0,0 0-1,0-1 17,1-1 1,-1 0 0,1 0-1,0-1 1,1 1-1,-1-1 1,1 0 0,0 0-1,1 0 1,-1-1 0,1 0-1,-1 0 1,1 0 0,1-1-1,-1 0 1,0 0-1,1 0 1,-1-1 0,7 1-18,10 3 358,0-2 0,1 0 1,0-2-1,-1 0 1,6-2-359,70-1 759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59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42 5433,'35'-30'1272,"-22"18"-275,-13 12-803,0 0 1,0 1-1,0-1 0,0 0 1,0 0-1,0 0 0,0 0 1,0 0-1,0 0 0,0 0 1,0 0-1,0 0 0,0 0 1,0 0-1,0 0-194,-12 15 927,-14 16 925,-9 17-1852,29-38 88,-1 0-1,2 1 1,-1-1 0,2 1-1,-1 0 1,2 1 0,-2 2-88,5-12 9,0-1 0,-1 0 0,1 1 0,0-1 0,0 1 0,-1-1 0,1 0 0,1 1 0,-1-1-1,0 1 1,0-1 0,0 1 0,1-1 0,-1 0 0,0 1 0,1-1 0,0 0 0,-1 0 0,1 1 0,0-1 0,-1 0 0,1 0 0,0 0 0,0 0 0,0 1-9,1-1 8,0 0 0,1 1 0,-1-1 0,0 0 0,0-1-1,0 1 1,1 0 0,-1 0 0,0-1 0,1 0 0,-1 1 0,1-1 0,-1 0 0,1 0-8,6 0 19,1-1 0,0 0 0,0-1 0,0 0 0,-1 0 0,8-4-19,-14 5 6,1-1-1,-1 0 1,0 0 0,1 0-1,-1 0 1,0-1 0,0 1-1,-1-1 1,1 0 0,0 0-1,-1 0 1,0 0 0,0 0-1,0 0 1,0-1 0,0 1-1,0-1 1,-1 1 0,0-1-1,0 0 1,0 0 0,0 1-1,-1-1 1,1 0 0,-1 0-1,0-2-5,0 2 51,0 0-1,0 0 1,0 0 0,-1 0-1,0 0 1,0 0 0,0 0-1,0 0 1,0 1-1,-1-1 1,0 0 0,1 1-1,-2-1 1,1 1-1,0 0 1,-1-1 0,1 1-1,-1 0 1,0 1-1,0-1 1,0 0 0,0 1-1,0 0 1,-1-1-1,-1 1-50,1 0 49,1 1 0,-1 0 0,0 0 0,0 1 0,0-1 0,0 1-1,0 0 1,0 0 0,0 0 0,0 0 0,0 1 0,0 0 0,0 0-1,1 0 1,-1 0 0,0 0 0,0 1 0,1 0 0,-1-1 0,1 1 0,-1 1-1,1-1 1,0 0 0,0 1 0,0 0 0,-1 1-49,-5 5 12,1-1-1,-1 2 1,2-1 0,-1 1 0,2 1-1,-1-1 1,1 1 0,1 0-12,3-7 1,0 1 0,0-1 0,1 0 1,0 1-1,0-1 0,0 1 0,0-1 1,1 1-1,0-1 0,0 1 0,0-1 1,1 3-2,-1-5 1,0 0 1,1 0 0,0 0 0,-1-1 0,1 1 0,0 0 0,0 0 0,0-1 0,0 1-1,0-1 1,0 1 0,0-1 0,1 0 0,-1 1 0,0-1 0,1 0 0,-1 0 0,1 0-1,0 0 1,-1 0 0,1 0 0,0 0 0,-1-1 0,1 1 0,0-1 0,0 1-1,0-1 1,0 1 0,-1-1 0,1 0 0,1 0-2,0 0 6,1 0-1,0-1 0,-1 1 1,1-1-1,0 0 1,-1 0-1,1 0 1,-1 0-1,0-1 1,1 1-1,-1-1 1,0 0-1,0 0 1,0 0-1,0-1 1,0 1-1,-1-1 1,1 1-1,-1-1 1,1 0-1,-1 0 1,0 0-1,0 0 1,0 0-1,-1 0 1,1-1-1,-1 1 1,0-1-1,0 1 0,0-1 1,0 1-1,-1-1 1,1 0-1,-1 1 1,0-1-1,0 0 1,0 1-1,0-1 1,-1 0-1,0 1 1,0-1-1,0 1 1,0-1-1,0 1 1,-2-3-6,2 4 2,-1 0 1,0 0-1,0 0 0,-1 0 1,1 0-1,0 0 1,-1 1-1,1-1 0,-1 1 1,1-1-1,-1 1 1,0 0-1,0 0 0,1 1 1,-1-1-1,0 0 1,0 1-1,0 0 0,0-1 1,0 1-3,-3 0 7,0 0 1,0 0-1,0 0 0,0 1 1,0-1-1,0 1 1,0 1-1,0-1 0,-4 3-7,5-2 19,0 1-1,1 0 0,0 0 0,0 0 0,0 0 0,0 1 0,-1 1-18,4-4 5,0 0-1,-1 0 1,1 0 0,0 0 0,0 1 0,0-1-1,0 0 1,1 1 0,-1-1 0,0 1-1,1-1 1,-1 1 0,1-1 0,-1 1-1,1 0 1,-1-1 0,1 1 0,0 0-1,0-1 1,0 1 0,0-1 0,0 1-1,1 0 1,-1-1 0,0 1-5,1-1 3,0 0-1,0 0 1,-1 0 0,1 0 0,0 0 0,0 0-1,0 0 1,1 0 0,-1-1 0,0 1 0,0 0-1,0-1 1,0 1 0,1-1 0,-1 1 0,0-1 0,1 0-1,-1 1 1,0-1 0,1 0 0,-1 0 0,1 0-3,32 0 44,-30 0-38,6-1 7,0 0 1,-1-1-1,1 0 1,-1 0-1,1-1 1,0-1-14,-5 2 8,0 0 0,0 0 0,0-1 0,0 1 0,-1-1 0,1 0 0,-1-1 0,0 1 0,0-1 0,0 0 0,3-3-8,-7 6 2,1 1-1,-1-1 1,1 1-1,-1-1 1,1 0-1,-1 1 1,0-1-1,1 1 1,-1-1-1,0 0 1,1 1-1,-1-1 1,0 0 0,0 1-1,0-1 1,0 0-1,0 1 1,0-1-1,1 0 1,-1 0-1,-1 1 1,1-1-1,0 0 1,0 1-1,0-1 1,0 0-1,0 1 1,-1-1-1,1 0 1,0 1-1,-1-1 1,1 0-1,0 1 1,-1-1-1,1 1 1,-1-1 0,1 1-1,-1-1 1,1 1-1,-1-1 1,1 1-1,-1-1 1,0 1-1,1 0 1,-1-1-1,0 1 1,0 0-2,-2-2 4,0 1 0,-1 0 0,1 0 0,-1 1 0,1-1 0,-1 1 0,1 0 0,-1-1 0,-1 2-4,-3 0 334,0 1-1,0 0 0,0 0 0,0 1 1,0 0-1,1 0 0,-1 1 1,1 0-1,0 0 0,0 1 0,-5 4-333,-14 16 1450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11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 9938,'33'-65'4353,"-38"63"-2577,1 15-367,4 11-225,0 15-544,2 5-184,4 4-184,0 2-32,6-7-48,-2 0-24,-5-6-56,1-5-32,-3-8-16,2-6 72,2-7-464,-5-3 152,-1-8 56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6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93 4969,'-19'-29'3345,"6"19"592,2 5-1553,11 7-800,11 4-175,2 3-481,8-4-184,17-5-336,4-8-120,25-6 16,2-1-80,-4-6 2937,-2 9-2281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7:43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0 141 6609,'35'-57'3214,"-35"56"-3070,1 0 0,-1 0 0,0 0 0,1 0 0,0 0 0,-1 0 1,1 0-1,-1 1 0,1-1 0,0 0 0,0 0 0,0 0 0,-1 1 0,1-1 0,0 0 0,0 1 0,0-1 0,0 1 0,0-1 0,0 1 0,0 0 0,0-1 0,0 1 0,0 0 0,0 0 0,0-1 0,0 1 0,1 0 0,-1 0 0,0 0 0,0 1 0,0-1 0,0 0 0,0 0 0,0 0 0,0 1 0,0-1 0,0 1 0,0-1-144,3 2 300,0 1 1,-1 0 0,0 0-1,1 0 1,-1 0-1,0 0 1,2 4-301,-1-2 597,14 18-256,-2 1-1,-1 0 0,-1 1 1,-1 1-1,-1 0 1,2 9-341,-3-9 47,0 0 1,1-1-1,2 0 0,0-1 1,2-1-1,13 17-47,-19-30 46,0 0 0,1 0 0,0-1 0,0 0-1,7 3-45,-14-10 34,0 1 0,0-1-1,1-1 1,-1 1-1,0 0 1,1-1 0,-1 0-1,1 0 1,0 0-34,-3-1 29,1 0 0,-1 0 0,1 0 0,-1-1 0,1 1 0,-1 0 0,1-1 0,-1 0 0,0 1 0,1-1 0,-1 0 0,0 0 0,0 0 0,0-1 0,0 1 0,0 0 0,1-1-29,3-4 48,0 0 0,-1 0 1,0 0-1,0-1 1,-1 0-1,1 0 1,-1 0-1,-1 0 1,1-1-1,-2 0 0,1 1 1,0-2-49,5-23 88,-1 0 1,1-13-89,-6 31 16,6-39 10,-2 8-112,3 0 0,12-41 86,-19 80-97,1-1 0,-1 1 0,1 0 0,0 0 0,1 0 0,2-3 97,-5 7-101,0 1 1,0-1 0,0 1 0,0 0 0,1 0 0,-1-1 0,1 1-1,-1 0 1,0 0 0,1 0 0,0 0 0,-1 1 0,1-1-1,-1 0 1,1 1 0,0-1 0,0 1 0,-1-1 0,1 1 0,0 0-1,0 0 1,0 0 0,-1 0 0,1 0 0,1 0 100,-2 0 48,-1 0 0,1 0 1,-1 1-1,1-1 0,-1 0 0,1 0 1,-1 0-1,1 0 0,-1 1 1,1-1-1,-1 0 0,0 0 0,1 1 1,-1-1-1,1 0 0,-1 1 0,0-1 1,1 0-1,-1 1 0,0-1 1,0 1-1,1-1 0,-1 1 0,0-1 1,0 1-49,5 23 570</inkml:trace>
  <inkml:trace contextRef="#ctx0" brushRef="#br0" timeOffset="335.789">744 71 8642,'96'-43'3849,"-103"31"-1985,2 7-136,5 6-759,0 8-257,0-9-384,2 12 24,3 29-40,14 48-72,-11-42-104,-1 0-24,7 0-40,-9-3-24,2 1 80,1-7-104,-1-13-488,7 1-368,1-17 432</inkml:trace>
  <inkml:trace contextRef="#ctx0" brushRef="#br0" timeOffset="1099.876">1234 225 6609,'-15'-7'7498,"30"15"-4144,0-3-3116,0 0-1,1 0 1,-1-2-1,1 0 1,0 0 0,8-1-238,-15-1 55,1-1 0,0 0 0,0-1 0,-1 0 0,1 0 0,0-1 0,-1 0 0,1-1 0,-1 0 0,0 0 0,0-1 0,0 0 0,-1-1 0,1 0 0,-1 0 0,0-1 0,0 0 0,-1 0 0,0-1 0,2-2-55,-7 6 10,0 0-1,0-1 1,0 1 0,0-1 0,-1 0-1,1 1 1,-1-1 0,0 0 0,0 0-1,-1 0 1,1 0 0,-1 0 0,1 1-1,-1-1 1,0 0 0,-1 0 0,1 0 0,-1 0-1,0 0 1,0 0 0,0 0 0,0 0-1,-1 1 1,1-1 0,-1 1 0,0-1-1,0 1 1,-2-3-10,0 1 7,0-1-1,0 1 1,-1 0-1,1 0 1,-1 1 0,0-1-1,0 1 1,-1 0-1,1 0 1,-1 1 0,0 0-1,0 0 1,0 0-1,-1 1 1,1 0 0,-5-1-7,3 1 0,-1 1 0,0 1 1,0 0-1,1 0 1,-1 1-1,0 0 0,0 0 1,1 1-1,-1 0 1,1 1-1,0-1 0,-1 2 1,1-1-1,1 1 1,-1 0-1,0 1 0,1 0 1,0 0-1,0 1 1,1 0-1,-1 0 0,0 2 0,-2 2 4,1 0-1,0 0 0,1 1 1,0 0-1,1 0 1,0 1-1,0-1 0,2 1 1,-1 1-1,2-1 1,-1 1-1,2-1 0,0 1 1,-1 11-4,3-9 14,0 0 0,0 0 0,1-1 0,1 1 0,1-1 0,0 1 0,3 7-14,-3-14 14,0 1-1,1-1 1,0 0 0,0 0-1,1-1 1,0 1 0,1-1-1,-1 0 1,1 0 0,1-1-1,-1 0 1,1 0 0,0 0-14,7 4-97,0-2 0,0 1 0,1-2-1,0 0 1,0-1 0,0 0 0,1-1 0,0-1 0,0-1 0,0 0 0,0-1 0,1-1 0,-1 0 0,1-1 0,-1-1 0,0 0 0,1-1-1,-1-1 1,15-5 97,21-13-697</inkml:trace>
  <inkml:trace contextRef="#ctx0" brushRef="#br0" timeOffset="1626.988">1818 117 8154,'-1'-4'1067,"1"1"0,-1-1 1,0 0-1,1 1 1,0-1-1,0 0 0,0-1-1067,0 5 67,0 0 0,0-1 1,0 1-1,0 0 0,0 0 0,0 0 0,0-1 0,0 1 0,0 0 0,0 0 0,0 0 0,1 0 0,-1-1 1,0 1-1,0 0 0,0 0 0,0 0 0,0 0 0,0-1 0,0 1 0,0 0 0,1 0 0,-1 0 1,0 0-1,0 0 0,0-1 0,0 1 0,1 0 0,-1 0 0,0 0 0,0 0 0,0 0 0,0 0 1,1 0-1,-1 0 0,0 0 0,0 0 0,0 0 0,1 0 0,-1 0 0,0 0 0,0 0 0,0 0-67,12 15 767,2 14-340,-2 0 0,-1 1-1,-1 1 1,-1-1 0,-1 9-427,10 32 222,-11-47-165,21 69 102,-24-83-138,0 0 0,1-1 0,0 1 0,0-1 0,1 0-1,0-1 1,6 7-21,-12-15 6,1 1 0,0 0-1,-1 0 1,1 0 0,0-1-1,0 1 1,0 0 0,-1-1-1,1 1 1,0-1 0,0 1-1,0-1 1,0 1 0,0-1-1,0 0 1,0 1 0,0-1-1,0 0 1,0 0 0,0 0-1,1 0 1,-1 0 0,0 0-1,0 0 1,0 0-6,0-1 8,1 1 0,-1-1 0,1 0-1,-1 0 1,0 0 0,0 0 0,0 0 0,1 0-1,-1 0 1,0 0 0,0 0 0,-1-1-1,1 1 1,0 0 0,0-2-8,4-7 23,-1 0 0,0 0 0,0-1 0,1-8-23,-4 13-11,4-12-79,0 0-1,0 1 0,2 0 0,0 0 0,9-15 91,-13 28-39,0 0-1,0 0 1,0 0-1,0 0 1,1 0-1,-1 1 1,1-1-1,0 1 1,0 0-1,1 0 1,-1 1 0,0-1-1,1 1 1,-1 0-1,1 0 1,0 1-1,0-1 1,0 1-1,0 0 1,0 1-1,0-1 1,0 1-1,0 0 1,1 0 39,-1 0-11,0 1 1,0-1-1,0 1 0,0 0 1,-1 1-1,1-1 0,0 1 1,-1 0-1,1 0 1,-1 1-1,2 0 11,7 6-36,-1 1-1,11 10 37,-17-14 46,1 0 0,-1 0 0,1 0 0,0-1-1,1 0 1,-1-1 0,1 1 0,0-1 0,0-1 0,0 0 0,6 2-46,-11-5 66,0 1 0,0-1 1,0 0-1,0 1 0,0-1 1,0-1-1,0 1 1,0 0-1,0-1 0,2 0-66,-4 1 37,1-1 0,-1 0 0,1 0-1,-1 1 1,0-1 0,1 0 0,-1 0-1,0 0 1,1-1 0,-1 1 0,0 0-1,0 0 1,0-1 0,0 1 0,0-1-1,0 1 1,-1-1 0,1 1 0,0-1-1,0 0-36,1-7 92,1-1 0,-1 1 0,-1-1-1,1 1 1,-2-1 0,1 1 0,-1-4-92,-7-72 222,2 33-165,2 17-50,1 22-124,0-1 1,2 1 0,0-1 0,0 1-1,3-12 117,-3 23 203,3-1 1139,7 17-500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12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79 6625,'-9'-2'934,"0"1"0,0 0 0,0 0 0,0 0 0,0 1 0,0 1 0,0-1 0,-9 3-934,8-1 466,-1 1 1,1 0 0,0 0-1,0 1 1,0 1-1,1-1 1,-8 6-467,12-7 53,-1 0-1,1 1 1,0 0 0,1 0-1,-1 0 1,0 0 0,1 1-1,0-1 1,0 1 0,1 0-1,-1 1 1,1-1 0,0 1 0,0-1-1,1 1 1,0 0 0,0 0-1,0 0 1,1 0 0,0 0-1,0 0 1,0 0 0,1 1-1,0-1 1,0 0 0,1 0-1,0 5-52,0-6 5,1-1 0,-1 0-1,1 0 1,0 0-1,0 0 1,1 0 0,-1 0-1,1 0 1,-1-1-1,1 1 1,0-1 0,1 0-1,-1 0 1,1 0-1,-1 0 1,1-1 0,0 1-1,0-1 1,0 0-1,0 0 1,0-1 0,0 1-1,1-1 1,2 1-5,6 1 14,1 0 1,-1-1-1,0-1 0,1 0 0,-1 0 1,1-2-1,8-1-14,-13 1 22,0 0 0,0-1 0,0 0-1,0-1 1,0 0 0,-1 0 0,1-1 0,-1 0 0,0-1-1,0 0 1,-1 0 0,1-1 0,-1 1 0,4-5-22,-7 6 17,-1-1 1,1 1-1,-1-1 1,1 0-1,-1 0 1,0 0-1,-1 0 1,0 0-1,1-1 1,-2 1-1,1-1 1,-1 1-1,1-1 1,-2 0-1,1 1 1,-1-1-1,1 0 1,-2 0-1,1 0 1,-1 1-1,1-1 1,-2 0-1,0-3-17,-1-1 15,-1 0 0,0 0 1,0 0-1,-1 1 0,0 0 0,-1 0 0,0 0 0,0 1 0,-1 0 1,0 0-1,-1 1 0,-7-7-15,11 11 10,0-1 0,-1 1 1,0 0-1,0 0 0,0 0 1,0 1-1,0-1 0,-1 1 1,1 1-1,0-1 0,-1 1 1,0 0-1,1 0 0,-1 0 1,0 1-1,1 0 0,-1 0 1,0 0-1,1 1 0,-1 0 1,0 0-1,1 1 0,-1-1 1,-1 2-11,1 0 10,1 0 1,0 0 0,0 0 0,1 1-1,-3 1-10,6-4 1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14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30 3897,'12'-17'657,"-2"4"3775,-25 25-90,8-5-3880,0 1-1,0 0 1,1 0-1,1 1 1,-1-1-1,1 1 1,1 0-1,-1 1 1,2-1-1,-1 1 1,1 1-462,-2 5 214,2 0 0,0-1 0,1 2 0,0-1 0,1 0 1,1 13-215,3-13 43,0 1 1,1-1 0,0 1 0,1-1 0,1 0 0,1-1 0,0 1-1,1-1 1,4 4-44,16 36 55,-15-30-39,14 33 34,-25-53-46,0 0 1,-1 1-1,1-1 0,-1 0 0,0 1 0,0-1 1,-1 1-1,0-1 0,0 5-4,-1-8 19,1 1 0,-1-1 0,0 1 0,0-1 0,0 1 0,-1-1 0,1 0 0,-1 1 1,1-1-1,-1 0 0,0 0 0,0 0 0,1 0 0,-1-1 0,-1 1 0,1 0 0,0-1 0,0 0 0,-1 1 0,1-1 0,0 0 0,-1 0 0,-1 0-19,-8 4 79,0-2 1,0 0-1,0 0 0,-6 0-79,2-1 42,0-1 0,1 0 0,-1-1 1,1-1-1,-1 0 0,0-1 0,-4-2-42,12 2-119,0 0-1,0-1 1,-1 1 0,2-2 0,-1 1-1,0-1 1,1 0 0,0-1-1,0 1 1,0-1 0,0-1-1,1 0 1,0 1 0,-1-3 119,5 6-363,0-1 0,0 1 0,1-1 0,0 1 0,-1-1 1,1 0-1,0 0 0,0 1 0,0-2 363,-1-20-1810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15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12 109 6425,'-12'-10'4929,"15"14"1108,10 9-2063,5 5-5236,187 159 2203,-16-17-588,-177-148-413,0 0 0,-1 1 0,0 0 0,-1 0 0,-1 1-1,5 11 61,-6-10-184</inkml:trace>
  <inkml:trace contextRef="#ctx0" brushRef="#br0" timeOffset="385.309">482 34 7866,'-4'-7'3632,"2"7"-1815,-6 11-409,-5 6-136,-8 11-295,2 7-113,-13 15-144,0 9-136,-7 13-232,-5 1-104,9-1-144,1-5-32,2-15-24,6-1 24,19-28-56,3-12-328,1 1 824,2 27-488</inkml:trace>
  <inkml:trace contextRef="#ctx0" brushRef="#br0" timeOffset="720.948">861 511 11434,'-5'9'4505,"2"11"-3280,4 6 111,3 4-560,3 5-168,6 6-248,-5-2-80,3-2-136,-2-2-48,-5-3 32,-3-5 8,-5-11-512,-1-2 897,-5-21-521</inkml:trace>
  <inkml:trace contextRef="#ctx0" brushRef="#br0" timeOffset="1096.821">858 35 7234,'0'-1'233,"-2"-3"729,0 0 0,0-1 0,0 1 1,0 0-1,-1 0 0,0 1 0,-1-3-962,-2 25 2039,-5 15-1793,10-30-210,-1 0 1,1 0-1,0 1 1,0-1-1,0 0 1,0 1-1,1-1 1,0 1-1,0-1 1,0 3-37,0-6 15,0 1 0,1-1 1,-1 1-1,0 0 0,1-1 0,-1 1 1,1-1-1,-1 1 0,1-1 1,0 1-1,0-1 0,0 0 1,0 1-1,0-1 0,0 0 0,0 0 1,0 0-1,0 0 0,0 0 1,2 1-16,-1 0 8,1-1 0,1 1 0,-1-1 0,0 1 0,0-1 0,0 0 0,1 0 0,-1-1 0,0 1 1,2-1-9,-1 1 35,1-1 0,0 1 1,0-1-1,0-1 0,-1 1 0,1-1 1,0 0-1,0 0 0,-1 0 1,1 0-1,0-1 0,-1 0 1,0 0-1,4-2-35,-7 3 37,1-1 0,-1 1 0,0-1 0,0 1 0,1-1 0,-1 1 0,0-1 1,-1 0-1,1 1 0,0-1 0,0 0 0,-1 0 0,1 1 0,-1-1 0,1 0 0,-1 0 0,0 0 0,0 0 0,0 0 0,0 0 0,0 0 0,0 1 0,0-1 0,-1 0 0,1 0 0,-1 0 0,1 0 1,-1 1-1,0-1 0,0 0 0,0 0 0,0 1 0,0-1 0,0 1 0,-1-2-37,0 0 16,1 1 0,-1 0 0,0 0 0,0 0 1,0 0-1,0 0 0,0 0 0,0 0 0,0 1 0,-1-1 1,1 1-1,-1 0 0,1-1 0,-1 1 0,1 0 0,-1 1 0,0-1 1,1 0-1,-1 1 0,0-1 0,0 1 0,1 0 0,-1 0 0,-2 0-16,4 1-16,1-1-1,-1 0 0,1 0 0,-1 0 0,1 0 0,0 1 1,-1-1-1,1 0 0,-1 1 0,1-1 0,0 0 0,-1 1 0,1-1 1,-1 0-1,1 1 0,0-1 0,0 1 0,-1-1 0,1 0 0,0 1 1,0-1-1,-1 1 0,1-1 0,0 1 0,0-1 0,0 1 0,0-1 1,0 1-1,0-1 0,0 1 0,0-1 0,0 1 0,0-1 0,0 1 1,0-1-1,0 1 0,0-1 0,0 1 0,1-1 0,-1 1 1,0-1-1,0 1 0,1-1 0,-1 1 17,7 17-296</inkml:trace>
  <inkml:trace contextRef="#ctx0" brushRef="#br0" timeOffset="1611.358">1263 627 5953,'-54'-29'3012,"45"27"5314,4 6-5466,-1 13-3897,4-8 1966,0 0-828,0-1 0,0 1 0,0-1 0,1 1 0,1-1 1,-1 1-1,1 0 0,1-1 0,0 1 0,0-1 0,0 1 0,1-1 0,0 1 0,1-1 1,0 0-1,2 4-101,10 10 96,1-1 0,1 0 0,0-2 0,11 9-96,-7-6 43,-1 0-1,0 1 1,9 17-43,-24-33 6,0 1 0,-1-1 1,0 1-1,-1 1 1,0-1-1,0 0 0,-1 1 1,0-1-1,0 1 1,-1 0-1,0-1 0,-1 1 1,0 0-1,0 3-6,-1-4 10,-1 0 1,0-1-1,0 1 0,-1-1 1,1 1-1,-2-1 0,1 0 1,-1 0-1,0 0 0,0-1 1,-1 0-1,0 1 0,0-2 1,-1 1-1,1 0 0,-1-1 1,0 0-1,-6 3-10,-3 2 23,0-1-1,0 0 1,-1-2-1,0 1 1,-1-2 0,0 0-1,-14 2-22,25-6 4,0-1 0,0 0 1,0 0-1,0-1 0,-1 0 0,1 0 0,0 0 0,0-1 0,-4-1-4,7 2-8,0-1 0,0 0-1,0 0 1,0-1 0,1 1-1,-1 0 1,0-1 0,1 0-1,-1 0 1,1 0 0,-1 0-1,1 0 1,0 0 0,0 0-1,0-1 1,0 1 0,0-1-1,1 0 1,-1 1 0,1-2 8,-2-3 325,0 0 1,1 0 0,0 0-1,1 0 1,-1-1-326,-4-43 716</inkml:trace>
  <inkml:trace contextRef="#ctx0" brushRef="#br0" timeOffset="1981.742">1386 73 6465,'-22'0'6460,"11"1"-5551,0 2 0,0 0 1,-11 4-910,17-5 84,0 0 1,1 1 0,-1-1 0,1 1 0,-1 1-1,1-1 1,0 0 0,0 1 0,0 0-1,1 0 1,-1 0 0,1 0 0,0 1-1,0 1-84,1-3 8,0 0 0,0 1 0,0-1 0,1 1-1,0-1 1,0 1 0,0 0 0,0 0 0,0-1-1,1 1 1,0 0 0,-1 0 0,1 0 0,1 0-1,-1 0 1,1-1 0,-1 1 0,1 0 0,1 3-8,-1-5 16,0-1 0,0 1 0,-1 0 0,1-1 0,1 1 0,-1 0 0,0-1 0,0 0 0,0 1 0,1-1 0,-1 0 1,1 1-1,-1-1 0,1 0 0,0 0 0,-1 0 0,1 0 0,0-1 0,0 1 0,-1 0 0,1-1 0,0 1 0,0-1 0,0 0 0,0 1 1,0-1-1,0 0 0,-1 0 0,1 0 0,0-1 0,0 1 0,1 0-16,2-1 111,1-1-1,-1 1 1,1-1 0,-1 0 0,0-1-1,1 1 1,-1-1 0,0 0 0,-1 0-1,2-1-110,0-1 166,1-1-1,-1 0 0,0-1 0,0 0 0,1-2-165,-4 6 56,-1 0 1,0 0-1,0 0 0,0-1 0,-1 1 0,1-1 1,-1 1-1,0-1 0,0 1 0,0-1 0,0 0 0,-1 1 1,1-3-57,-1 6 32,0-1 0,0 0 0,-1 1 0,1-1 1,0 0-1,0 1 0,-1-1 0,1 0 0,0 1 0,-1-1 1,1 0-1,-1 1 0,1-1 0,-1 1 0,1-1 0,-1 1 1,1-1-1,-1 1 0,1 0 0,-1-1 0,1 1 0,-1-1 1,0 1-1,1 0 0,-1 0 0,0-1 0,1 1 1,-1 0-1,0 0 0,0 0 0,1 0 0,-1 0 0,0 0 1,1 0-1,-1 0 0,0 0-32,-24 4 2381,3 5-1097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13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5 148 4961,'0'-27'1120,"0"-2"246,-4 3 2906,4 25-2768,0 1-289,0 0-211,0 0-172,2 4-100,-1-2-672,17 32 470,-1 0 0,-2 1 0,2 10-530,95 277 1259,-82-241-1146,-1 0-10,4-3 0,7 8-103,-28-63 26,1-1 0,0 0-1,2-1 1,1 0 0,1-1-1,0-1 1,1-1 0,2 0 0,2 0-26,-17-14 35,0 0 0,0-1 1,1 1-1,-1-1 0,1-1 1,0 1-1,0-1 0,1 1-35,-5-3 37,-1 0 0,1 1 0,0-1-1,0 0 1,-1 0 0,1 0 0,0 0 0,-1 0-1,1 0 1,0-1 0,0 1 0,-1-1 0,1 1-1,0-1 1,-1 1 0,1-1 0,-1 0 0,1 0 0,-1 0-1,1 0 1,-1 0 0,0 0 0,1 0 0,-1 0-1,0-1 1,0 1 0,0 0 0,0-1 0,0 1-1,0-1 1,0 1 0,0-1-37,14-32 263,-2-1 0,-1 0 0,-1-1 0,-2 0 0,0-8-263,1-3 101,64-234 122,5-23-127,-71 262-63,1-34-33,-2 10 19,0 40-144,-7 26 158,0-1 1,0 1 0,0-1 0,0 0 0,1 1-1,-1-1 1,0 1 0,1-1 0,-1 1 0,0-1-1,1 1 1,-1-1 0,1 1 0,-1-1 0,1 1 0,-1-1-1,1 1 1,-1 0 0,1-1 0,-1 1 0,1 0-1,-1 0 1,1-1 0,0 1 0,-1 0 0,1 0-1,-1 0 1,1 0 0,0-1 0,-1 1 0,1 0 0,0 0-1,-1 1 1,1-1 0,0 0 0,-1 0 0,1 0-34,18 9 526</inkml:trace>
  <inkml:trace contextRef="#ctx0" brushRef="#br0" timeOffset="1111.596">179 1340 6537,'-3'-2'415,"0"0"0,0 0 0,0 1-1,0-1 1,-1 1 0,1 0 0,0 0-1,-1 0 1,1 0 0,-1 0 0,0 1 0,1 0-1,-1 0 1,1 0 0,-1 0 0,0 0-1,1 1 1,-1 0 0,1-1 0,-1 1-1,1 1 1,0-1 0,-1 0 0,0 2-415,0-1 113,0 0 0,1 1 0,0-1 1,-1 1-1,1 0 0,0 0 0,0 0 0,1 1 1,-1-1-1,1 1 0,0-1 0,-1 1 1,2 0-1,-1 0 0,0 0 0,1 0 0,0 0 1,0 0-1,0 0 0,0 1 0,0 0-113,1-2 9,0 0 1,0 0-1,1 0 0,-1 0 0,1 0 0,-1 0 0,1 0 0,0 0 0,0 0 0,0 0 0,0-1 0,1 1 1,-1 0-1,1-1 0,0 1 0,-1-1 0,1 1 0,0-1 0,1 0 0,-1 0 0,0 0 0,1 0 0,-1 0 0,1 0 1,-1-1-1,1 1 0,2 0-9,-1 0 6,-1-1 1,0 0 0,1 1-1,-1-1 1,1 0 0,-1-1-1,1 1 1,-1-1 0,1 1-1,-1-1 1,1 0 0,-1 0-1,1-1 1,-1 1 0,1-1-1,0 0 1,-1 0 0,0 0-1,1 0 1,-1-1 0,0 1-1,0-1 1,2 0-7,-2-1 9,1 1-1,-1-1 1,0 0-1,0 0 1,0 0-1,-1 0 1,1 0 0,-1 0-1,0-1 1,2-2-9,-3 3 3,0 1 1,-1 0-1,1-1 1,-1 1-1,0-1 1,0 1-1,0-1 1,0 1-1,0 0 1,0-1-1,0 1 1,-1-1-1,0 1 1,1 0-1,-1-1 1,0 1-1,0 0 1,0 0-1,-1-1-3,-1-4-38,-1 1-1,0 0 1,0 0-1,0 0 0,-1 1 1,0-1 38,3 4 209,0 0 0,0 0-1,0 1 1,0-1 0,0 0 0,0 1 0,-1 0-1,1-1 1,0 1 0,-1 0 0,1 0 0,-1 1-1,1-1 1,-1 0 0,1 1 0,-1-1 0,0 1 0,0 0-209,-9 2 1353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10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244 431 6553,'10'-18'1519,"0"0"-1,3-10-1518,-13 27 101,1 0 0,-1 0 0,0-1 0,0 1 0,0 0 0,0 0 0,0 0 0,0 0 0,-1 0 0,1 0 0,0 0-1,-1 0 1,1 0 0,0 0 0,-1 0 0,1 0 0,-1 0 0,1 0 0,-1 0 0,0 0 0,1 0 0,-1 1 0,0-1 0,0 0 0,0 0 0,1 1 0,-1-1 0,0 1 0,0-1 0,0 1 0,0-1-1,0 1 1,0-1 0,0 1 0,0 0 0,0-1 0,0 1 0,-1 0-101,-3-2 528,-3-2 248,-1-1 0,1 2 0,-1-1 1,0 1-1,-7-1-776,13 4 99,-1 0 1,1-1-1,-1 1 0,1 0 1,-1 0-1,0 1 0,1-1 1,-1 1-1,1 0 0,0 0 1,-1 0-1,1 0 0,0 1 1,-1-1-1,1 1 0,-2 1-99,-6 5 41,1 0 0,-1 1 0,2 0 0,-1 0 0,1 1 0,1 1 0,0-1 0,0 1 0,1 0 1,1 1-1,0 0 0,0 0 0,-2 8-41,6-13 3,-1 1 0,1-1 0,0 1 0,0 0 0,1 0 0,0 0 1,1 0-1,-1 0 0,2 0 0,-1 0 0,1 0 0,0-1 0,1 1 0,0 0 1,0 0-1,0-1 0,1 1 0,1-1 0,-1 0 0,1 0 0,0 0 0,0 0 1,3 1-4,-3-4 4,0 0 0,0 0 0,1-1 0,-1 1 0,1-1 0,0-1 0,0 1 0,0-1 0,0 1 0,0-1 0,0-1 0,1 1 0,-1-1 0,1 0 0,-1 0 0,1-1 0,0 1 0,-1-1 0,1-1 0,-1 1 0,1-1 1,-1 0-1,5-1-4,2 0 9,0-2-1,-1 1 1,1-1 0,-1-1 0,0 0 0,0-1 0,-1 0 0,1 0 0,-1-1 0,5-5-9,-10 7 6,1 0 1,-1 0-1,0-1 0,0 0 0,-1 0 0,1 0 0,-1-1 0,-1 1 0,1-1 0,-1 0 0,-1 0 1,1 0-1,-1 0 0,0 0 0,-1-1 0,1 1 0,-1-2-6,-1-4 6,0 0 0,-1 0-1,0 0 1,-1 0 0,-1 1 0,0-1 0,0 1 0,-1 0-1,-4-7-5,6 13-1,2 5 0,0 0 0,-1-1-1,1 1 1,-1 0-1,1 0 1,-1-1-1,1 1 1,-1 0 0,0 0-1,0 0 1,1 0-1,-1 0 1,0 0 0,0 0-1,0 0 1,0 0-1,0 0 1,0 0-1,-1 0 1,1 0 1,0 2-2,1-1-1,-1 1 1,1 0 0,-1-1-1,1 1 1,0-1 0,0 1-1,-1 0 1,1-1 0,0 1-1,0 0 1,0-1 0,0 1-1,-1 0 1,1 0 0,0-1-1,0 1 1,0 0 0,1-1-1,-1 1 1,0 0 0,0-1-1,0 1 1,0 0 0,1 0 2,-1-1-1,5 20 9,0-1-1,2 0 0,0 0 1,1 0-1,1-1 1,7 11-8,-3-5 6,6 15 78,-13-23 489,2 0 1,0-1-1,1-1 1,0 1-1,3 2-573,9 4 1211</inkml:trace>
  <inkml:trace contextRef="#ctx0" brushRef="#br0" timeOffset="360.272">675 84 10330,'-4'-20'4177,"9"20"-2777,-6 4-279,8 16-321,4 13-224,-6 19-192,9 11-96,-7 11-160,-5-3-40,12-4-32,-7-9 0,0-13 0,-2-3 256,1-10-520,1-3-280,7-12 368</inkml:trace>
  <inkml:trace contextRef="#ctx0" brushRef="#br0" timeOffset="734.691">945 25 7410,'-1'-14'3896,"0"3"-1303,3 11-825,5 10-295,2 12-497,0 16-192,1 26-272,-1 7-144,-5 10-192,-1-1-40,-3-13-40,1-6-16,3-9-16,11-12 0,-2-8 160,-5-8-48,2-10 873,-6 0-705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08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78 238 7674,'19'-65'3156,"-19"65"-3077,0-1 0,0 1 1,0-1-1,0 1 0,0-1 0,0 1 0,0-1 0,0 1 0,0-1 0,0 1 0,0-1 0,0 1 0,0-1 0,0 1 0,0-1 0,0 1 0,-1-1 1,1 1-1,0 0 0,0-1 0,-1 1 0,1-1 0,0 1 0,-1-1 0,1 1 0,0 0 0,-1-1 0,1 1 0,0 0 0,-1-1 0,1 1 0,-1 0 0,1 0 1,-1-1-1,1 1 0,-1 0 0,1 0 0,-1 0 0,1 0 0,-1 0-79,-17 0 1498,15 0-1112,1 0-262,0 0 0,-1 0 0,1 1 0,0-1 0,0 0 1,-1 1-1,1 0 0,0-1 0,0 1 0,0 0 0,0 0 1,0 0-1,0 0 0,0 1 0,0-1 0,1 0 0,-1 1 0,0-1 1,0 2-125,0 0 39,1-1 0,0 1 0,0-1 0,0 1 0,0-1 0,0 1 0,1-1 0,-1 1 0,1 0 0,0-1 1,-1 1-1,1 0 0,1-1 0,-1 1 0,0 0 0,1-1 0,-1 2-39,12 54 583,13 36-583,-7-30 405,0 18-405,-2 36 541,-1 62-541,-7-71 173,-7-98-146,0-3-17,-1 1 0,0-1 0,0 1-1,-1 7-9,-2-6 167,3-10-120,-1 0-1,1 0 1,0 0-1,0 0 1,-1 0 0,1 0-1,0 0 1,0 0-1,0 0 1,-1 0-1,1 0 1,0 0 0,0 0-1,-1 0 1,1 0-1,0 0 1,0 0 0,0 0-1,-1 0 1,1 0-1,0 0 1,0-1 0,-1 1-1,1 0 1,0 0-1,0 0 1,0 0-1,0 0 1,-1-1 0,1 1-1,0 0 1,0 0-1,0 0 1,0-1 0,0 1-1,0 0 1,0 0-1,-1 0 1,1-1 0,0 1-1,0 0 1,0 0-1,0-1 1,0 1 0,0 0-47,-11-25 961</inkml:trace>
  <inkml:trace contextRef="#ctx0" brushRef="#br0" timeOffset="369.192">21 151 9018,'-14'-1'4089,"9"-1"-1985,3-2-199,11-1-625,10-2-408,13-5-472,10 0-128,15-5-144,2-4-32,17-3-40,7 6-16,-7 2-24,0 4-408,-16 12-856,-16 6 824</inkml:trace>
  <inkml:trace contextRef="#ctx0" brushRef="#br0" timeOffset="714.418">151 536 8202,'-17'7'3977,"6"0"-1145,14 0-735,9-7-689,9-1-320,15-6-672,8-2-128,20 0 96,-4-3-40,-3-2 2745,-1 7-2177</inkml:trace>
  <inkml:trace contextRef="#ctx0" brushRef="#br0" timeOffset="1052.483">885 610 5793,'1'-1'294,"0"0"-1,0 0 1,-1 0 0,1-1-1,0 1 1,0 0 0,-1 0-1,1-1 1,0 1-1,-1 0 1,1-1 0,-1 1-1,0-1 1,1 1-1,-1 0 1,0-1 0,0 1-1,0-1 1,0 1 0,0-1-1,-1 0-293,1 0 540,-2-1 0,1 0 0,0 0-1,0 1 1,-1-1 0,1 1 0,-1 0-1,0-1 1,0 1 0,-1-1-540,2 2 72,0 0-1,0 1 1,1-1 0,-1 1-1,0-1 1,0 1 0,0 0-1,0-1 1,0 1 0,1 0-1,-1-1 1,0 1 0,0 0-1,0 0 1,0 0 0,0 0-1,0 0 1,0 0 0,0 0 0,0 0-1,0 0 1,0 0 0,0 1-1,0-1 1,0 0 0,1 1-1,-1-1 1,0 1 0,-1 0-72,-23 16 319,14-6-293,0 1 1,1 0 0,0 1-1,1 0 1,0 0-1,1 1 1,1 0-1,0 1 1,1-1 0,1 1-1,0 0 1,1 1-1,0 1-26,3-13 3,1 1-1,0 0 0,0 0 1,0 0-1,0 0 0,1-1 1,0 1-1,0 0 0,0-1 1,0 1-1,1 0 0,0-1 1,0 0-1,0 1 1,0-1-1,1 0 0,0 0 1,0 0-1,0 0 0,0-1 1,0 1-1,1-1 0,0 0 1,-1 0-1,1 0 0,0-1 1,1 1-1,-1-1 0,0 0 1,1 0-1,1 0-2,2 1 6,0 0 0,0 0 0,1-1 0,-1 0 0,0-1 1,1 0-1,-1 0 0,1-1 0,0 0 0,-1-1 0,1 1 0,-1-2 0,0 1 0,1-1 0,-1 0 0,0-1 0,5-2-6,-4 0 9,-1 0-1,1-1 1,-1 0 0,0 0-1,0-1 1,-1 1-1,0-2 1,0 1-1,-1-1 1,0 0 0,0-2-9,-2 5 5,-1 0 1,-1 0 0,1 0 0,-1 0-1,0-1 1,0 1 0,0-1 0,-1 1-1,0-1 1,0 0 0,0 0 0,-1 1-1,0-1 1,0 0 0,0 0 0,-1 0-1,0 1 1,0-1 0,0 0 0,-1-1-6,-3-2 12,0-1 0,0 1 0,-1 0 0,0 0 0,0 0 0,-1 1 0,0 0 0,-1 0 0,0 1 0,0 0 0,-1 0-12,-3-2-58,0 0 0,0 1 0,-1 1 0,0 0-1,0 1 1,-1 0 0,-13-3 58,20 7-183,6 1 111,0 0 1,-1 1-1,1-1 0,-1 0 0,1 1 0,-1 0 0,1-1 0,-1 1 1,1 0-1,-1 0 0,0 0 0,1 0 0,-1 0 0,1 0 1,-1 0-1,1 1 0,-1-1 0,1 0 0,-1 1 0,1-1 0,-1 1 1,1 0-1,-1-1 0,0 2 72,-4 10-788</inkml:trace>
  <inkml:trace contextRef="#ctx0" brushRef="#br0" timeOffset="1418.879">1233 565 11034,'11'-13'1837,"-1"1"-52,-8 12-770,-4 5 222,2-3-1125,0 1 1,0-1 0,0 1 0,0-1 0,0 1-1,0-1 1,0 0 0,1 1 0,-1-1 0,1 1-1,0-1 1,0 0 0,0 1 0,0-1 0,0 0-1,0 0 1,1 0-113,26 40 251,-21-33-124,13 16-9,17 25-9,-34-45-96,0 0-1,0 0 0,0 0 1,-1 1-1,0-1 1,0 1-1,0-1 0,0 5-11,-2-9 13,0-1 0,0 1 0,1 0 0,-1-1 0,0 1 0,0 0 0,0-1 0,0 1 0,0-1 0,0 1 0,0 0 0,0-1 0,0 1 0,0 0 0,0-1 0,0 1 0,-1-1 0,1 1 0,0 0 0,0-1 0,-1 1 0,1-1 0,0 1 0,-1-1 0,1 1 0,-1-1 0,1 1 0,0-1 0,-1 1 0,1-1 0,-1 1 0,1-1 0,-1 0 0,0 1 0,1-1 0,-1 0 0,1 0 0,-1 1 0,1-1 0,-1 0 0,0 0 0,1 0 0,-1 0 0,0 0 0,1 0 0,-1 0 0,0 0 0,1 0 0,-1 0 0,0 0-14,-1-1 72,-1 1 0,1-1 0,-1 0 1,1 0-1,-1 0 0,1 0 0,0 0 0,0-1 0,0 1 0,-1-1 0,1 1 0,0-1-72,-2-3 66,1 0 0,-1 0 0,1 0 0,0 0 0,0 0 0,0-1 0,1 1 0,0-1 0,0 0 0,0 0 0,1 0 0,0 0 0,0 0 0,0-4-66,0 0 55,1 0 0,0 0 0,1-1 0,0 1 0,1 0 0,0 0 0,0 0 0,2-4-55,1 3 19,-1 1 0,1-1 0,1 1 0,0 1 0,0-1 0,1 1 0,0 0 0,1 0 0,0 1 0,0 0 1,1 0-1,0 1 0,0 1 0,1-1 0,-1 1 0,1 1 0,1 0 0,-1 0 0,1 1 0,0 0 0,0 1 0,0 0 0,0 1 0,11-1-19,-11 4 32,0-1 0,0 1 1,10 3-33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32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0 7978,'-4'1'667,"0"-1"1,-1 0-1,1 1 1,0 0-1,0 0 0,0 0 1,0 0-1,0 1 1,0 0-1,0 0 1,0 0-1,-2 1-667,2 1 321,-1-1 0,1 1-1,0 0 1,0 0 0,0 0-1,1 0 1,-1 1 0,1-1-1,-1 3-320,1-2 77,0 1 0,1-1 0,-1 1-1,1-1 1,1 1 0,-1 0 0,1 0-1,0 0 1,0 0 0,0 0 0,1 0-1,0 0 1,0 0 0,1 0 0,0 0 0,0 0-1,0 0 1,1 2-77,1 0 70,1 0 0,0 1 0,1-1 1,0-1-1,0 1 0,1-1 0,3 5-70,51 47 251,-40-41-177,-2 1 1,5 7-75,-6-4 46,-1 0 0,-1 2 0,-1 0 0,0 2-46,-6-11 48,-2 1 1,0 0 0,0 1 0,-2-1 0,0 1-1,0 0 1,-2 4-49,-1-14 56,-1 0-1,0 0 1,-1 0-1,1 0 1,-2 0-1,1 0 1,-1 0-1,0 0 1,0 0-1,-1-1 1,1 1-1,-2-1 1,1 0-1,-1 0 1,0 0-1,0 0 1,0-1-1,-1 1 1,0-1-1,0 0 1,-2 1-56,-11 8 83,-2 0-1,0-1 1,0-1 0,-1 0-1,-16 5-82,25-11-1,0-1 0,0-1 0,-1 1 0,0-2 0,0 0-1,-5 0 2,16-2-43,-1-1-1,0 1 0,1-1 0,-1 0 0,0 0 0,0 0 0,1 0 0,-1-1 0,0 1 1,1-1-1,-1 0 0,0 1 0,1-1 0,-1-1 0,1 1 0,0 0 0,-1 0 1,1-1-1,0 1 0,0-1 0,0 0 0,0 0 0,0 0 0,0 0 0,0 0 0,1 0 1,-1 0-1,1-1 0,-1 1 0,1 0 0,0-1 0,0 1 0,-1-3 44,-1-32-414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32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42 6921,'-5'-8'474,"3"5"-140,-1-1 0,1 0 0,-1 1 0,0-1 1,0 1-1,-1 0 0,-1-1-334,4 3 117,-1 0-1,1 1 0,-1-1 1,1 0-1,-1 1 1,1 0-1,-1-1 1,0 1-1,1 0 1,-1-1-1,0 1 0,1 0 1,-1 0-1,0 1 1,1-1-1,-1 0 1,0 0-1,1 1 1,-1-1-1,1 1 1,-1 0-1,0-1-116,-7 4 376,-1 1 1,1 0-1,0 0 1,0 0 0,1 1-1,-1 0 1,1 1-1,1 0 1,-3 3-377,6-6 51,1 0 0,-1 0 0,1 0 0,0 0 0,1 1 0,-1-1 0,1 1 1,0 0-1,0 0 0,0 0 0,0 0 0,1 0 0,0 0 0,0 0 0,1 0 1,-1 1-1,1-1 0,0 5-51,1-7 31,0 0-1,0 0 1,0 0 0,1 0 0,-1 0 0,1 0-1,0-1 1,-1 1 0,1 0 0,0-1-1,1 1 1,-1-1 0,0 0 0,1 0 0,-1 0-1,1 0 1,0 0 0,-1-1 0,1 1-1,0-1 1,0 1 0,0-1 0,0 0 0,3 0-31,8 3 290,0 0 0,0-1 0,0-1 0,13 0-290,-22-1 89,1-1 0,0 0-1,-1-1 1,1 0 0,0 0 0,-1 0 0,1 0 0,-1-1 0,0 0-1,0 0 1,1 0 0,-1-1 0,0 0 0,-1 0 0,2 0-89,-4 1 28,0 1 0,-1-1 0,1 0 1,0 0-1,0 0 0,-1 0 0,1 0 1,-1 0-1,0 0 0,0 0 1,1 0-1,-1-1 0,-1 1 0,1 0 1,0-1-1,-1 1 0,1-1 0,-1 1 1,1-1-1,-1 1 0,0-1 1,0 1-1,-1-1 0,1 1 0,0 0 1,-1-1-1,1 1 0,-1-1 0,0 1 1,0 0-1,0-1 0,0 1 1,0 0-1,-1-1-28,-2-2 27,1-1 0,-1 2 1,0-1-1,-1 0 0,1 1 1,-1 0-1,0 0 0,0 0 1,0 0-1,-4-1-27,-3-1 185,1 0 1,-1 0-1,-1 1 1,-5-1-186,-6 1 1840,11 10-840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27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128 784 8410,'13'-97'3669,"-13"77"-1060,-3 16-1105,-4 14-111,7-10-1174,-3 8 83,1-1 0,0 1-1,0 0 1,1 0 0,0-1 0,0 1 0,1 0 0,0 2-302,7 67 726,0-6-324,-5 17-574,7 35 172,-7-118-1904,1-11-899,-2 3 2062,11-25-1471</inkml:trace>
  <inkml:trace contextRef="#ctx0" brushRef="#br0" timeOffset="435.819">181 128 4049,'-34'-20'7241,"28"17"-6702,-1 0 1,1 1-1,0 0 0,-1 1 1,1-1-1,-1 1 0,1 0 1,-2 1-540,5 0 74,0 1 1,1-1-1,-1 1 1,0 0 0,0 0-1,0 1 1,0-1-1,1 0 1,-1 1 0,1 0-1,-1-1 1,1 1-1,-1 0 1,1 0 0,0 1-1,0-1 1,0 0-1,0 1 1,0 1-75,-4 5 72,0-1 1,1 2-1,0-1 1,-3 10-73,6-16 10,1 0 1,0 1-1,0-1 1,0 0 0,1 1-1,-1-1 1,1 1-1,0-1 1,0 1 0,0-1-1,0 0 1,1 1-1,-1-1 1,1 1 0,0-1-1,0 0 1,0 1-1,0-1 1,1 0-11,-1-1 7,1 1-1,0-1 1,0 0-1,0 0 1,0 0-1,0 0 1,0 0-1,0 0 1,1 0 0,-1-1-1,1 1 1,-1-1-1,1 0 1,-1 0-1,1 0 1,0 0-1,-1 0 1,1 0 0,0-1-1,0 0 1,0 1-1,0-1 1,1 0-7,6-1 27,-1 0 1,-1 0-1,1-1 1,0 0-1,0 0 1,0-1-1,-1 0 1,0-1-1,1 0 1,-1 0-1,-1 0 1,7-6-28,-10 7 19,0 0 0,0 0 1,-1 0-1,1-1 0,-1 0 0,0 0 0,0 1 1,0-2-1,-1 1 0,1 0 0,0-2-19,-2 3 14,0 0-1,0 0 0,-1 0 1,1 0-1,-1 0 0,1 0 1,-1 0-1,0 0 0,0 0 1,-1 0-1,1 0 0,0 0 1,-1 0-1,0 0 0,0 0 1,0 0-1,0 0 0,-1-2-13,1 2 10,-1 1 0,1 0 1,-1-1-1,1 1 0,-1 0 0,0 0 0,0 0 0,0 0 0,0 0 0,0 1 0,0-1 0,0 1 0,-1-1 0,1 1 0,0 0 0,-1 0 1,1 0-1,-1 0 0,0 0 0,1 0 0,-1 1 0,0 0 0,1-1 0,-1 1 0,0 0 0,1 0 0,-1 0 0,0 1 0,1-1 1,-1 1-1,0-1 0,1 1 0,-1 0 0,1 0 0,-1 0 0,0 1-10,-15 16 60</inkml:trace>
  <inkml:trace contextRef="#ctx0" brushRef="#br0" timeOffset="978.478">500 1050 7658,'32'-53'3792,"-38"60"-1487,5 11-817,-1 3-215,4 11-313,3 3-96,-1-2-192,6 8-152,0-1-264,-3-5-88,4 4-80,-7-7 160,-4-6-264,0-4 3185,-5-4-2345</inkml:trace>
  <inkml:trace contextRef="#ctx0" brushRef="#br0" timeOffset="1379.285">977 796 5321,'21'-124'3761,"-26"118"632,4 6-1681,9-4-1071,8-1-361,16 2-600,11 1-152,10 2-232,7 2-112,7-1-120,4-2-8,-3-2 80,-6 4-103,-18 6-466,-11 0-551,-15 5 544</inkml:trace>
  <inkml:trace contextRef="#ctx0" brushRef="#br0" timeOffset="1741.079">1021 859 7722,'-21'7'3968,"10"-2"-1503,21 1-537,12-2-231,23-2-561,9-1-224,12-2-408,1-2-176,11 0-200,0-4-48,-11 0-80,-10 0-192,-30-1-176,-9 2 208</inkml:trace>
  <inkml:trace contextRef="#ctx0" brushRef="#br0" timeOffset="2142.852">1356 440 6081,'-26'-27'3905,"23"4"168,3 18-1488,-9 17-1041,15 16-312,-3 22-520,-6 10-144,4 10-191,-12-2-81,-8-1-56,5-1-24,-2-6-64,11 3-40,5-9 96,-3-4-168,2-11-184,1-8 2784,8-18-2136</inkml:trace>
  <inkml:trace contextRef="#ctx0" brushRef="#br0" timeOffset="2487.416">2027 732 7882,'31'-98'4273,"-31"87"-625,2 4-2223,1 7 79,-4 17-456,-5-2-248,1 17-71,-2-1-161,1 8-232,5 7-64,1-4-136,5 1-40,4-2 80,2-6-176,-1-8-320,-5-7-336,2-14 1496,6-6-816</inkml:trace>
  <inkml:trace contextRef="#ctx0" brushRef="#br0" timeOffset="2878.212">2119 7 6297,'-2'-1'414,"-1"0"-1,1 0 0,-1 0 0,1 0 1,-1 1-1,1-1 0,-1 1 0,1 0 1,-1-1-1,1 1 0,-1 1 0,0-1 0,1 0 1,-3 1-414,1 0 253,0 0 0,0 1 1,0 0-1,0-1 0,0 1 1,1 0-1,-1 1 0,1-1 1,-1 1-254,0 1 87,0-1 1,0 1-1,0 0 1,0 0-1,1 0 1,0 0-1,0 1 1,0-1-1,1 1 1,-1 0-1,1 0 1,0 0-1,1 0 1,-1 0-1,1 0-87,1-3 23,0-1-1,0 0 1,0 1 0,0-1-1,0 0 1,0 1-1,1-1 1,-1 1-1,0-1 1,1 0-1,-1 0 1,1 1 0,0-1-1,-1 0 1,1 0-1,0 0 1,0 1-1,-1-1 1,1 0-1,0 0 1,0 0 0,0-1-1,1 1 1,-1 0-1,0 0 1,0 0-1,0-1 1,1 1-1,-1-1 1,1 1-23,5 2 113,1 0-1,-1-1 1,1 0 0,-1-1 0,1 0-113,5 1 113,-1-1 0,0 0 0,0-1 0,0-1 1,0 0-1,0-1 0,0 0 0,0-1 0,0 0 1,0 0-1,-1-2 0,0 1 0,0-1 0,0-1 0,0 0 1,4-4-114,-15 10 3,4-3 36,0 1 0,-1-1-1,1 0 1,0 0-1,-1-1 1,1 0-39,-3 3 9,-1 0-1,1 1 0,-1-1 1,1 0-1,-1 0 1,1 0-1,-1 0 1,1 0-1,-1 1 1,0-1-1,1 0 1,-1 0-1,0 0 1,0 0-1,0 0 0,0 0 1,0 0-1,0 0 1,0 0-1,0 0 1,0 0-1,0 0 1,-1 0-1,1 0 1,0 0-1,-1 0 1,1 0-1,0 1 1,-1-1-1,1 0 0,-1 0 1,0 0-1,1 1 1,-1-1-1,0 0 1,0 0-9,-4-3 17,0 1 1,0-1-1,0 1 0,-1 0 1,0 0-1,1 1 0,-1 0 1,0 0-1,0 0 0,0 1 1,-1 0-1,1 0 1,0 0-1,0 1 0,-1 0 1,-2 0-18,-2 0-113,0 1 0,-1 0 0,1 1 0,0 0 1,0 1-1,0 0 0,0 1 0,1 0 0,-1 0 113,7-2-187,0 0 0,0 1 0,0-1 0,1 1 0,-1-1 0,1 1 0,-2 1 187,3-1-93,0 0 1,1-1-1,-1 1 1,1 0-1,0 0 1,0 0-1,0 0 1,0 0 0,0 1 92</inkml:trace>
  <inkml:trace contextRef="#ctx0" brushRef="#br0" timeOffset="3320.685">2479 830 6289,'-54'22'3380,"54"-21"-3275,0-1 1,0 0-1,0 0 1,-1 0-1,1 1 1,0-1-1,0 0 1,-1 0-1,1 0 1,0 0-1,0 0 1,-1 1-1,1-1 1,0 0-1,0 0 1,-1 0-1,1 0 1,0 0-1,-1 0 1,1 0-1,0 0 1,-1 0-1,1 0 1,0 0-1,0 0 1,-1 0-1,1 0 1,0-1-1,-1 1 1,1 0-1,0 0 1,0 0-1,-1 0 1,1 0-1,0-1 1,0 1-1,0 0 1,-1 0-1,1 0 1,0-1-1,0 1 1,0 0-1,-1 0 1,1-1-1,0 1 1,0 0-1,0 0 1,0-1-1,0 1 1,0 0-106,0-1 137,0 1 1,0-1-1,0 1 1,0-1 0,0 1-1,0-1 1,1 1 0,-1-1-1,0 1 1,0 0-1,1-1 1,-1 1 0,0-1-1,1 1 1,-1 0-1,0-1 1,1 1 0,-1 0-1,0-1 1,1 1-1,-1 0 1,1 0 0,-1-1-1,1 1 1,-1 0-138,4-1 73,11-4 155,1 1 0,0 0 0,0 1 0,0 1 1,6 0-229,-19 2 27,0 0 0,1 0 0,-1 0 0,1 0 1,-1 0-1,0 1 0,1-1 0,-1 1 1,0 0-1,1 0 0,0 1-27,-3-1 4,0-1-1,0 1 1,0 0-1,0-1 1,0 1 0,0 0-1,0 0 1,0 0-1,0 0 1,0 0-1,-1 0 1,1 0 0,0 0-1,-1 0 1,1 0-1,-1 1 1,1-1-1,-1 0 1,1 0 0,-1 1-1,0-1 1,0 0-1,1 0 1,-1 1-1,0-1 1,0 0 0,-1 1-1,1-1 1,0 0-1,0 1-3,-9 35 31,0-1 0,-3 0-1,-1-1 1,-11 20-31,13-29 13,5-13 9,-2 1-1,0-1 0,-1 0 1,0-1-1,-1 0 0,0-1 1,-1 0-1,0 0 0,-3 1-21,-21 21 258,32-31-186,0 1 0,0 0 1,1 0-1,-1 0 0,1 0 1,-1 0-1,1 0 0,0 1 1,1-1-1,-1 1 0,0 0 1,1-1-1,-1 3-72,6-5 126,-1 0 0,0-1 1,1 1-1,-1-1 0,0 0 0,1 0 0,-1 0 0,2-1-126,43-6 561,32-8-561,-40 6-336,1 2-1,33-1 337,-45 8-3475,-3 3 1647</inkml:trace>
  <inkml:trace contextRef="#ctx0" brushRef="#br0" timeOffset="3704.491">2980 941 9034,'22'-5'4185,"-9"2"-1937,6 8-495,-1 16-505,3 9-424,2 14-360,-3 1-72,-3 2-208,-1 1-56,-4-6 96,-9-5-96,-2 0-56,-5-8 2457,12 6-1993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26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178 480 5209,'19'-15'1388,"-1"-1"1,4-4-1389,-21 19 107,-1 0 1,1 0-1,0 0 0,-1 1 1,1-1-1,-1 0 1,1 0-1,-1 0 1,0 0-1,1 0 1,-1 0-1,0 0 1,0 0-1,1 0 0,-1 0 1,0 0-1,0 0 1,0 0-1,0 0 1,-1 0-1,1-1 1,0 1-1,0 0 0,-1 0 1,1 0-1,0 1 1,-1-1-1,1 0 1,-1 0-1,1 0 1,-1 0-1,1 0 0,-1 0 1,0 1-1,0-1-107,-2-2 439,0 0-1,0 0 0,0 0 0,-1 1 1,0-1-1,-1 0-438,5 3 35,-5-3 239,0 1-1,-1 0 1,1 0-1,0 0 1,-1 0 0,1 1-1,-1 0 1,1 0 0,-1 1-1,0-1 1,1 1-1,-1 0 1,-2 1-274,3-1 53,1 1 0,0 0 1,0 0-1,-1 0 0,1 1 0,0-1 0,0 1 0,1 0 1,-1 0-1,0 0 0,1 0 0,-1 1 0,1 0 1,-1-1-1,1 1 0,0 1 0,0-1 0,1 0-53,-6 9 14,0-1 0,1 2 0,1-1 0,0 1-1,1-1 1,0 2 0,1-1 0,0 0-1,1 1 1,0 2-14,2-9 1,0 0 0,1 0-1,0 0 1,0 0-1,0 0 1,1 0 0,0 1-1,1-1 1,-1-1 0,1 1-1,1 0 1,-1 0 0,1-1-1,0 1 1,1-1 0,-1 0-1,1 0 1,0 0-1,1-1 1,2 3-1,-5-5 3,0-1-1,1 0 1,-1 1 0,1-1 0,0 0-1,0 0 1,0-1 0,0 1-1,0 0 1,0-1 0,0 0-1,0 0 1,0 0 0,1 0 0,-1 0-1,0-1 1,1 1 0,-1-1-1,1 0 1,-1 0 0,0 0 0,1-1-1,-1 1 1,1-1 0,-1 0-1,0 0 1,0 0 0,0 0-1,1 0 1,-1-1 0,0 0 0,1-1-3,4-2 11,0-1 1,-1 0 0,0-1-1,0 0 1,-1 0-1,0 0 1,0-1 0,-1 0-1,0 0 1,0 0 0,0-2-12,3-9 14,-1 0 1,-1-1 0,-1 0-1,-1 0 1,-1 0 0,0-1-1,-1 1 1,-2-11-15,5-32 9,-2 51-32,1 11 12,6 20 12,5 33 19,-6-15 258,0 2-591,2 0 1,2 2 312,-9-30 263,0-1 1,1 0-1,0 0 1,1 0-1,0-1 1,0 0-1,1 0 1,0 0 0,6 4-264,16 7 1048</inkml:trace>
  <inkml:trace contextRef="#ctx0" brushRef="#br0" timeOffset="365.284">620 219 8018,'-22'-101'7697,"22"99"-6371,1 4-492,3 11-190,5 30-295,16 195 552,-12-104-710,-3-64-264,-8-63-213,0 0-1,0-1 1,0 1-1,0-1 1,1 0-1,0 1 1,1-1 0,-1-1-1,2 2 287,2 1-921</inkml:trace>
  <inkml:trace contextRef="#ctx0" brushRef="#br0" timeOffset="751.896">803 6 7970,'-11'-5'4948,"11"5"-4780,-1 1 1,1-1-1,0 1 0,-1 0 1,1-1-1,0 1 0,0-1 1,-1 1-1,1 0 1,0-1-1,0 1 0,0 0 1,0-1-1,0 1 0,0 0 1,0-1-1,0 1 0,0 0 1,0-1-1,1 1 1,-1 0-1,0-1 0,0 1-168,13 72 3721,12 36-3721,5 25 698,-18-62-498,-2 0 1,-3 1 0,-3 64-201,-6-110 42,1-19 277,0-1 1,1 1-1,0-1 1,0 1-1,1-1 1,0 1-1,1 2-319,3 3 980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7:49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577 282 4409,'0'-2'625,"0"-1"0,0 1 0,0 0-1,0 0 1,-1 0 0,1 0 0,0-1 0,-1 1 0,0 0 0,1 0 0,-2-2-625,1 3 232,0 0 0,0 0 1,0 1-1,0-1 0,0 0 0,-1 0 1,1 1-1,0-1 0,0 0 1,-1 1-1,1 0 0,0-1 1,-1 1-1,1 0 0,0-1 1,-1 1-1,1 0 0,0 0 0,-1 0 1,0 0-233,-18 0 312,0 1 0,0 1 0,1 0 0,-1 2 0,-14 4-312,-2 0 355,9-1-157,0 0-1,1 2 1,0 2 0,1 0 0,0 1 0,-10 8-198,-15 5 161,35-18-137,1-1 1,0 2-1,1 0 0,0 0 1,0 1-1,0 1 0,1 0 1,-2 4-25,13-13 1,-1 0 1,1 0 0,0 1-1,0-1 1,0 0-1,0 1 1,0-1 0,1 0-1,-1 1 1,0-1-1,1 1 1,-1-1 0,1 1-1,-1-1 1,1 1-1,0 0 1,-1-1 0,1 1-1,0-1 1,0 1-1,0 0 1,1-1 0,-1 1-1,0-1 1,0 1-1,1 0 1,-1-1 0,1 1-1,0-1 1,-1 1 0,1-1-1,0 0 1,0 1-1,0-1 1,0 0 0,0 1-1,0-1-1,4 3 8,-1-1 0,1 1 0,0-1 0,0 0 0,0-1 0,1 1 0,-1-1 0,1 0 0,4 1-8,99 27 83,54 18-30,-133-37-46,-1 1 0,0 2 1,0 1-1,8 7-7,-18-10 3,-1 1 0,-1 0 0,0 2 0,0 0 0,-2 1 0,11 14-3,-21-24 1,0 1 0,-1-1 0,0 1 1,0 0-1,-1 1 0,0-1 1,0 1-1,-1-1 0,1 5-1,-2-7 2,-1 0 0,1 0 0,-1 0 0,0 0 0,0 0 0,-1 0 0,0 0 0,0 0 0,0 0 0,0 0 0,-1-1 0,1 1 0,-1 0 0,-1-1 0,-1 4-2,-1-1 13,0 0 0,-1 0 0,0 0 0,0 0 0,-1-1 0,1 0 0,-1-1 0,-1 0 0,1 0 0,-1 0 0,-7 3-13,-16 6 100,-1-1-1,-17 4-99,7-3 74,29-9-63,-11 4 13,1-1-1,-1-1 1,0 0-1,0-2 1,-5-1-24,27-4-127,-1 0 0,1 1 0,0-1 0,0-1 0,-1 1 0,1 0 0,0 0 0,0-1 0,-1 0 0,1 1 0,0-1-1,0 0 1,0 0 0,0 0 0,0 0 0,0 0 0,0-1 0,0 1 0,0-1 127,2 2-32,0 0 0,0-1 0,-1 1-1,1 0 1,0 0 0,0 0 0,0 0 0,0 0 0,0 0-1,0 0 1,0 0 0,0 0 0,0 0 0,0 0 0,0 0-1,0 0 1,0-1 0,0 1 0,0 0 0,0 0 0,0 0-1,0 0 1,0 0 0,0 0 0,0 0 0,0 0 0,0 0-1,0-1 1,0 1 0,0 0 0,0 0 0,0 0 0,0 0-1,0 0 1,0 0 0,0 0 0,0 0 0,0 0-1,0 0 1,0-1 0,0 1 0,0 0 0,0 0 0,0 0-1,0 0 1,0 0 0,0 0 0,0 0 0,1 0 0,-1 0-1,0 0 1,0 0 0,0 0 0,0 0 0,0 0 0,0 0-1,0 0 1,0 0 0,0 0 0,0 0 0,1 0 0,-1 0-1,0 0 1,0 0 0,0 0 32,17 2-1131</inkml:trace>
  <inkml:trace contextRef="#ctx0" brushRef="#br0" timeOffset="383.585">1070 657 8114,'4'-12'685,"0"-1"0,-1 1 0,-1-1 0,0 0-1,0-4-684,-2 16 63,0 0 0,-1 0 0,1 0 0,0 0 0,0 1 0,-1-1 0,1 0-1,-1 0 1,1 0 0,-1 0 0,1 0 0,-1 0 0,0 1 0,1-1 0,-1 0 0,0 1-1,1-1 1,-1 0 0,0 1 0,0-1 0,0 1 0,0-1 0,0 1 0,1-1-1,-1 1 1,0 0 0,0-1 0,0 1 0,0 0 0,-1 0-63,-33-1 1226,26 1-883,1 0-115,-1 1-1,1-1 1,0 1 0,0 1-1,0 0 1,0 0 0,1 0-1,-1 1 1,0 0 0,-5 4-228,9-4 69,0 0 1,-1 0 0,1 0 0,0 1 0,1 0 0,-1-1 0,1 1 0,0 1 0,0-1-1,0 1 1,0-1 0,1 1 0,-1 0 0,1-1 0,1 1 0,-1 1 0,0 0-70,-7 31 146,1-1 1,1 2-1,3-1 1,1 0-1,1 1 0,3 10-146,-1-42 10,1 1-1,0-1 0,0 0 1,1 1-1,0-1 0,0 0 1,0 0-1,1 0 0,0 0 1,0 0-1,1-1 0,-1 0 1,1 1-1,1-1 1,-1 0-1,0-1 0,1 1 1,0-1-1,0 0 0,1 0 1,-1-1-1,1 0 0,-1 1 1,1-2-1,0 1 0,0-1 1,1 0-1,-1 0 0,0-1 1,1 1-1,-1-1 0,0-1 1,1 0-10,5 1 10,0-1 1,1-1-1,-1 0 1,0 0-1,0-2 1,0 1 0,-1-2-1,1 1 1,-1-1-1,0-1 1,0 0 0,0-1-1,0 0 1,-1-1-1,0 0 1,5-5-11,-8 6 5,0 0 1,-1-1-1,0 0 0,0 0 1,-1 0-1,0-1 1,0 1-1,0-1 0,-1 0 1,0-1-1,-1 1 1,0-1-1,-1 0 0,1 1 1,-1-1-1,-1 0 1,0 0-1,0 0 0,-1-1 1,0 1-1,-1 0 1,-1-7-6,-1 1-26,0-1 1,-1 0 0,-1 1-1,-1 0 1,0 0-1,-1 1 1,-1-1 0,0 2-1,-9-12 26,13 18-56,-1 0-1,0 1 0,-1 0 1,0 0-1,0 1 1,0-1-1,-1 1 0,1 0 1,-1 1-1,0 0 0,-1 0 1,1 1-1,-1-1 0,1 2 1,-1-1-1,0 1 1,0 0-1,0 1 0,-7-1 57,-7 5-41</inkml:trace>
  <inkml:trace contextRef="#ctx0" brushRef="#br0" timeOffset="880.476">1570 76 8242,'-3'-4'989,"-18"-24"3287,20 28-4218,1-1 0,0 1 1,-1 0-1,1-1 1,-1 1-1,1 0 0,0 0 1,-1-1-1,1 1 1,-1 0-1,1 0 0,-1-1 1,1 1-1,-1 0 0,1 0 1,-1 0-1,1 0 1,-1 0-1,1 0 0,-1 0 1,1 0-1,0 0 1,-1 0-1,1 0 0,-1 0 1,1 0-1,-1 0 1,1 0-1,-1 1 0,1-1 1,-1 0-1,1 0 0,-1 0 1,1 1-1,0-1 1,-1 0-1,1 1 0,-1-1 1,1 0-1,0 1 1,-1-1-1,1 1 0,0-1 1,0 0-1,-1 1 1,1-1-1,0 1 0,0-1 1,0 1-1,-1-1 0,1 1 1,0-1-1,0 1 1,0-1-1,0 1 0,0-1 1,0 1-1,0-1 1,0 1-59,-4 19 428,1-1 0,0 1 0,2 0 0,0 0 0,1 0 0,2 7-428,5 42 1135,6 14-1135,0 0 562,-4-3-358,-2 0 1,-4 0 0,-4 1 0,-3-1 0,-6 15-205,-5 26-624,15-119 677,-1-1 1,1 1-1,0 0 1,0 0-1,0 0 1,0-1-1,0 1 1,0 0-1,1 0 1,-1 0-1,1-1 1,-1 1-1,1 0 1,0-1-1,-1 1 1,2 0-54,4 6 572</inkml:trace>
  <inkml:trace contextRef="#ctx0" brushRef="#br0" timeOffset="1297.512">1692 576 9610,'0'0'240,"0"-1"0,0 0 0,0 0-1,1 0 1,-1 1 0,0-1 0,0 0 0,1 0 0,-1 1-1,1-1 1,-1 0 0,0 0 0,1 1 0,-1-1 0,1 0 0,-1 1-1,1-1 1,0 1 0,-1-1 0,1 1 0,0-1 0,0 0-240,0 1 117,-1 0 0,1 1 0,0-1 0,-1 0 0,1 0 0,0 0 0,-1 0 0,1 0 0,-1 1 1,1-1-1,0 0 0,-1 1 0,1-1 0,-1 0 0,1 1 0,-1-1 0,1 1 0,-1-1 0,1 1 1,-1-1-1,0 1 0,1-1-117,20 35 1453,-20-33-1345,15 31 425,17 34 73,2-2 0,3-1 0,23 26-606,-55-81 45,1-2 0,0 1 0,0-1 0,1 0-1,0-1 1,0 1 0,1-2 0,0 1 0,0-1 0,5 2-45,-11-6 23,1 1 0,0-1 0,0 0-1,-1 1 1,1-2 0,0 1 0,0 0 0,0-1 0,0 0 0,0 0 0,0 0 0,0 0 0,0-1 0,0 1 0,0-1 0,0 0 0,0 0 0,0-1 0,0 1 0,-1-1 0,1 0 0,-1 0 0,1 0 0,-1 0 0,0-1-1,1 1 1,-1-1-23,1-2 18,1 0 0,-1-1-1,0 1 1,-1-1 0,1 1-1,-1-1 1,0 0 0,-1-1-1,0 1 1,1 0-1,-2-1 1,1 1 0,-1-2-18,3-17 30,-2 0 1,0-24-31,-2 20 11,2-13-27,-1-4-420,1 0 0,9-38 436,-4 69-863,-7 15 826,0 0 0,0 0 0,0 0 0,0 0 0,0 0 0,0 1 1,0-1-1,0 0 0,0 0 0,1 0 0,-1 0 0,0 0 0,0 0 0,0 0 0,0 1 0,0-1 0,0 0 1,0 0-1,1 0 0,-1 0 0,0 0 0,0 0 0,0 0 0,0 0 0,0 0 0,1 0 0,-1 0 1,0 0-1,0 0 0,0 0 0,0 0 0,1 0 0,-1 0 0,0 0 0,0 0 0,0 0 0,0 0 1,0 0-1,1 0 0,-1 0 0,0 0 0,0 0 0,0 0 0,0 0 0,0-1 0,0 1 0,1 0 0,-1 0 1,0 0-1,0 0 0,0 0 0,0 0 0,0 0 0,0-1 0,0 1 0,0 0 0,0 0 0,0 0 1,0 0-1,0 0 0,1-1 0,-1 1 0,0 0 0,0 0 0,0 0 0,0 0 0,0 0 0,0-1 1,0 1-1,-1 0 37,2 5-791</inkml:trace>
  <inkml:trace contextRef="#ctx0" brushRef="#br0" timeOffset="1638.929">2393 546 11378,'48'-23'4561,"-47"23"-3152,3 6-473,3 5-528,1 8-120,-4 14 16,-1 6-24,4 11-56,0 1-40,-2 6-80,-3-6-32,-1-6-16,5 1 88,-6-20-312,0-2-352,8-7 1208,-1-10-768</inkml:trace>
  <inkml:trace contextRef="#ctx0" brushRef="#br0" timeOffset="1995.033">2542 155 10370,'-16'-57'4353,"8"16"-2985,6 7-23,6 19-761,-6 8-320,9 15-496,0 11-216,3 15 248</inkml:trace>
  <inkml:trace contextRef="#ctx0" brushRef="#br0" timeOffset="2489.4">2756 602 9562,'36'-46'3918,"-36"45"-3847,1 1 1,-1 0-1,0 0 0,0 0 0,1-1 0,-1 1 0,0 0 1,0-1-1,1 1 0,-1 0 0,0-1 0,0 1 1,0 0-1,0 0 0,1-1 0,-1 1 0,0-1 0,0 1 1,0 0-1,0-1 0,0 1 0,0 0 0,0-1 0,0 1 1,0 0-1,0-1 0,0 1 0,0-1 0,0 1 1,0 0-1,-1-1 0,1 1 0,0 0 0,0-1 0,0 1 1,0 0-1,-1 0 0,1-1 0,0 1 0,0 0 0,-1-1 1,1 1-72,0 0 49,-1 0 1,1 1 0,0-1-1,-1 0 1,1 0 0,0 0-1,-1 1 1,1-1 0,0 0-1,-1 1 1,1-1-1,0 0 1,0 1 0,-1-1-1,1 0 1,0 1 0,0-1-1,-1 0 1,1 1 0,0-1-1,0 0 1,0 1 0,0-1-1,0 1 1,0-1 0,0 1-1,0-1 1,0 0 0,0 1-1,0-1 1,0 1 0,0-1-1,0 0 1,0 1 0,0-1-1,0 1-49,4 36 347,1 1-1,2-1 0,5 14-346,18 53 842,-7-27-17,-2 11-825,-19-77 67,-3-11 88,-3-23 59,5-43-138,2 1 0,4 0 0,6-25-76,-11 78 1,1 0 0,0 0-1,1 1 1,1-1 0,-1 1 0,2 0-1,0 0 1,0 1 0,1-1-1,5-5 0,-6 9-2,1 1 0,-1-1 0,1 2-1,1-1 1,-1 1 0,1 0 0,0 0 0,0 1-1,0 0 1,1 1 0,-1 0 0,1 0-1,0 1 1,5-1 2,-5 2-2,0 0 0,-1 0 0,1 1 0,0 0 0,0 1-1,0 0 1,-1 0 0,1 1 0,0 0 0,-1 0 0,1 1 0,-1 0 0,0 1-1,0 0 1,0 0 0,-1 1 0,0-1 0,1 2 0,-1-1 0,-1 1-1,1 0 1,-1 1 0,-1-1 0,1 1 0,-1 0 0,0 1 0,0-1 0,-1 1-1,0 0 1,2 7 2,-1 3-12,0 1 0,-2 0 0,0 0-1,-1 0 1,-1 0 0,-1 0 0,-1 13 12,-3 12-1294,-3 0 1,-8 33 1293,7-33-1489,5-4 659</inkml:trace>
  <inkml:trace contextRef="#ctx0" brushRef="#br0" timeOffset="3127.693">4021 630 8546,'-3'-7'694,"1"1"-1,-1 0 1,0-1 0,-1 1 0,1 1 0,-1-1 0,0 0-1,-4-2-693,3 2 266,-1 1-1,0 1 1,0-1-1,0 1 1,-1 0-1,0 0 1,1 1-1,-1 0 1,0 0-1,-1 1 1,1 0-1,-1 0-265,-3-1 176,0 1 0,0 1 0,0 0 0,0 0 0,0 1 0,-1 0 0,1 1 0,0 0 0,0 1 0,0 1 0,0-1 0,0 2 0,-9 3-176,12-3 34,0-1 0,0 2 0,0-1 0,1 1-1,0 0 1,0 0 0,0 1 0,0 0 0,1 0 0,0 1 0,0 0-1,1 0 1,0 0 0,0 1 0,1-1 0,0 1 0,-2 5-34,1 0 16,1-1 1,1 1 0,0 0 0,1 0 0,0 0 0,1 0-1,1 0 1,0 1 0,0-1 0,2 0 0,-1 0 0,2 0-1,0 0 1,0 0 0,3 3-17,-3-7 11,0-2 1,1 1-1,0 0 0,0-1 1,1 1-1,0-1 0,1-1 1,-1 1-1,1-1 1,0 0-1,1 0 0,0-1 1,0 1-1,0-2 0,0 1 1,1-1-1,-1 0 0,1 0 1,0-1-1,0 0 0,1-1 1,-1 0-1,6 1-11,-3-1 12,0-1 0,0-1 1,0 0-1,-1 0 0,1-1 0,0 0 0,0-1 0,0 0 0,-1-1 1,1 0-1,1-1-12,-5 1 7,1 0 0,-1-1 0,0 1 0,-1-1 1,1-1-1,-1 0 0,1 0 0,-1 0 0,-1 0 1,1-1-1,-1 0 0,0 0 0,0-1 0,-1 1 0,3-5-7,-4 4 6,0 0 0,-1-1-1,1 1 1,-2-1-1,1 0 1,-1 0-1,0 1 1,0-1 0,-1 0-1,0 0 1,-1 0-1,0 0 1,0-3-6,-3-10 7,-1 0 1,-1 1 0,-1-1-1,-3-5-7,7 18 0,-1 0-1,0 0 1,0 0 0,-1 0-1,0 1 1,0-1-1,-4-3 1,8 11-1,1-1 0,-1 0-1,1 1 1,-1-1-1,1 0 1,-1 1-1,0-1 1,1 1-1,-1-1 1,0 1-1,1-1 1,-1 1-1,0 0 1,0-1-1,1 1 1,-1 0-1,0 0 1,0-1-1,0 1 1,1 0-1,-1 0 1,0 0-1,0 0 1,0 0-1,0 0 1,1 0-1,-2 0 2,2 1-1,-1 0-1,0 0 1,0-1-1,1 1 1,-1 0-1,1 0 1,-1 0-1,0-1 1,1 1 0,-1 0-1,1 0 1,0 0-1,-1 0 1,1 0-1,0 0 1,0 0-1,-1 0 1,1 1 1,-1 7-8,1 0 1,-1 0 0,1 1-1,1 3 8,2 8 2,0 1-1,2-1 0,0 0 1,1-1-1,2 1 0,0-1 0,4 7-1,20 33 90,29 39-90,-28-47 146,-2 2 0,8 21-146,-18-26 93,-2 2 0,-2 0 0,-3 1 0,-2 0-1,-2 1 1,-2 0 0,-3 1 0,-1 31-93,-4-73 37,-1 0 0,0 0 0,-1-1 0,0 1 0,-1 0 0,-4 9-37,5-15 26,-1 0 1,1 0-1,-1-1 0,-1 1 1,1-1-1,-1 0 1,0 0-1,0 0 1,-1 0-1,0-1 1,1 0-1,-1 0 1,-3 2-27,-1-1 47,-2 1 0,1-1 0,0-1 1,-1 0-1,0-1 0,0 0 0,0 0 1,-1-1-1,1-1 0,0 0 1,-1 0-1,1-1 0,-2-1-47,-1 1 31,1-2 0,0 1 0,-1-2 0,1 0 0,0 0 0,0-1 0,1-1 0,-1 0 0,1-1 0,-12-7-31,12 5-21,0-1 0,0-1-1,1 0 1,0 0 0,1-1 0,0 0 0,1-1 0,0 0 0,1-1 0,-5-8 21,-7-25-80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24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152 147 6417,'-4'-2'920,"0"0"-1,-1-1 1,1 1 0,-1 1-1,0-1 1,0 1-1,0 0 1,1 0-1,-5 0-919,7 1 110,0 1-1,0-1 1,1 0-1,-1 1 1,0 0 0,0-1-1,0 1 1,0 0-1,1 0 1,-1 0-1,0 0 1,1 0-1,-1 1 1,1-1-1,-1 0 1,1 1-1,0-1 1,0 1-1,0 0 1,-1-1-1,1 1 1,1 0 0,-1-1-1,0 1 1,0 0-1,0 0-109,-3 9 149,0 0 1,0 0-1,1 0 0,0 0 0,1 1 1,0-1-1,1 1 0,1-1 0,-1 1 1,2 0-1,0-1 0,0 1 0,1-1 1,2 6-150,6 19 199,2 0 0,1-2 1,16 29-200,-12-26 193,-6-11-121,-2 1-1,0 0 1,-2 1 0,-1 0 0,2 27-72,-1 29 54,-3 28-54,-2-46-92,-1-49-400,0-9 205</inkml:trace>
  <inkml:trace contextRef="#ctx0" brushRef="#br0" timeOffset="377.318">173 189 5729,'-120'-79'3617,"100"76"136,1 3-1249,8 1-887,8 1-377,13-5-584,7 0-200,25-8-224,5-6-88,22 0-80,10-3-16,13 4 8,-7 4 8,-15 3-400,-11 8-528,-22 9 544</inkml:trace>
  <inkml:trace contextRef="#ctx0" brushRef="#br0" timeOffset="740.161">154 603 9834,'-13'-4'4529,"26"4"-1928,9-4-889,19-6-512,10-4-448,9-4-432,6 6-119,-6 1 111,-6 6 280,-6 15-384</inkml:trace>
  <inkml:trace contextRef="#ctx0" brushRef="#br0" timeOffset="1111.579">942 606 8194,'6'-9'805,"-1"-1"0,-1 1 0,0-1 0,1-3-805,-5 12 83,0 0-1,0 0 1,0 0-1,0 0 0,0 0 1,0 0-1,0 0 1,-1 0-1,1 0 0,0 0 1,-1 0-1,1 0 1,-1 0-1,1 0 0,-1 0 1,1 0-1,-1 0 1,0 1-1,1-1 0,-1 0 1,0 0-1,1 1 1,-1-1-1,0 0 0,0 1 1,0-1-1,0 1 1,0-1-1,0 1 0,0-1 1,0 1-1,0 0 1,0 0-1,0-1 0,0 1 1,0 0-83,-37-5 1709,33 6-1543,-1-1 1,1 1-1,-1 0 0,1 1 1,-1-1-1,1 1 0,0 0 1,0 1-1,0-1 0,0 1 1,0 0-1,0 0 0,1 1 1,-1-1-1,1 1 0,0 0 0,-2 3-166,-4 4 85,1 0-1,0 0 1,1 1-1,0 1 1,1-1-1,-2 7-84,4-8 9,1 1 1,0 0-1,1 1 0,1-1 0,0 1 0,0-1 0,1 1 1,1-1-1,0 1 0,0 0 0,3 10-9,-2-17 2,1 1-1,-1-1 1,1-1-1,0 1 0,0 0 1,1 0-1,0-1 1,0 1-1,0-1 1,1 0-1,2 3-1,-3-5 3,1 0-1,-1 0 0,0 0 1,1-1-1,-1 1 0,1-1 1,0 0-1,0 0 1,0 0-1,0-1 0,0 1 1,0-1-1,1 0 0,-1 0 1,0 0-1,1-1 1,1 0-3,4 0 6,-1-1 1,0 0 0,0 0 0,0-1-1,0 0 1,-1-1 0,1 0 0,0 0-1,-1-1 1,0 0 0,0-1 0,0 1-1,-1-2 1,1 1 0,1-3-7,0 1 11,-1 0 0,1-1 0,-2-1 0,1 1 0,-1-1 0,0-1 0,-1 1 0,0-1 0,-1 0 0,0 0 0,4-12-11,-8 16 9,1-1 0,-1 0-1,-1 0 1,0 0 0,0 0 0,0 0-1,-1 0 1,0 0 0,0 0 0,0 0-1,-1 0 1,0 1 0,-1-1-1,1 1 1,-1-1 0,-1 1 0,1 0-1,-4-4-8,-1-2-46,0 1 0,-1 0-1,0 0 1,-1 1 0,0 0-1,-1 1 1,0 0 0,-7-4 46,14 10-134,1 1 0,-1 0-1,0 0 1,1 1 0,-1-1 0,0 1 0,0 0 0,0 0 0,0 0 0,0 0 0,0 1-1,0-1 1,-1 1 0,1 0 134,-14 9-629</inkml:trace>
  <inkml:trace contextRef="#ctx0" brushRef="#br0" timeOffset="1506.616">1155 641 8738,'3'-3'7410,"5"3"-5933,-6 1-1482,1 0 1,-1 0 0,0 0 0,0 0 0,1 0-1,-1 1 1,0-1 0,0 1 0,0 0-1,1 1 5,0 0 43,6 5 28,-1 0 0,-1 1 0,0 0-1,0 0 1,0 0 0,-1 1 0,-1 0 0,1 0 0,-1 3-71,-1-3 45,5 12 80,0 1 0,2 13-125,-10-30 23,1 0 1,-1-1-1,-1 1 1,1 0 0,-1 0-1,0 0 1,0 0-1,0-1 1,-1 1-1,0 0 1,0 0-1,0-1 1,-2 4-24,2-8 15,1 0 0,-1 1 0,1-1 0,-1 0 0,0 0 0,1 0 0,-1 0 0,0 1 0,0-1 0,0 0 0,0-1 0,0 1 0,0 0 0,0 0 0,0 0 0,0-1 0,-1 1-15,1 0 21,0-1-1,1 0 0,-1 0 1,0 0-1,0 0 0,0 0 1,1 0-1,-1 0 0,0 0 1,0 0-1,0 0 0,1-1 1,-1 1-1,0 0 0,0 0 1,1-1-1,-1 1 0,0-1 1,0 1-1,1 0 0,-1-1-20,-2-2 57,0 1 1,1-1-1,-1 0 0,1 0 0,0 0 0,0 0 0,0 0 0,0 0 0,1-1 0,-1 1 0,1-1 0,-1 0-57,-1-12 62,0 1-1,0-1 1,2 1 0,0-1 0,0 0-1,2 1 1,0-1 0,0 0 0,2 1-1,0 0 1,2-6-62,1 0 22,0 1 0,2 0-1,0 0 1,1 1 0,1 0 0,1 0 0,0 1 0,3-1-22,-5 8 0,0 0 0,0 1 0,1 0 0,1 1 0,-1 0 1,2 0-1,-9 7 36,0 0 0,0 0 0,0 0 0,1 0 0,-1 0 0,0 1 0,1-1 0,-1 1 0,1 0 0,0 0 0,-1 0 0,1 1 0,0 0 0,-1-1 0,1 1 0,0 0 0,0 1 0,-1-1 0,1 1 0,0-1 0,-1 1 0,1 0 0,0 0 0,-1 1 0,1 0-36,1 1 419,0 1 1,0-1-1,0 1 0,-1 0 0,3 3-419,22 27 1179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34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322 404 4937,'-27'1'1209,"-7"-1"320,3-4 2370,30 4-3764,1 0-1,-1 0 1,1 0-1,-1 1 1,1-1-1,-1 0 1,1 0-1,-1 1 1,0-1-1,1 0 1,-1 1-1,1-1 1,0 0-1,-1 1 1,1-1-1,-1 1 1,1-1-1,0 1 0,-1-1 1,1 1-1,0-1 1,-1 1-1,1-1 1,0 1-1,0 0 1,0-1-1,-1 1 1,1-1-1,0 1 1,0-1-1,0 1 1,0 0-1,0-1 1,0 1-1,0 0 1,0-1-135,1 28 2009,1-19-1798,0-1-1,1 0 0,0 0 0,1 0 0,0-1 1,0 1-1,0-1 0,1 0 0,0 0 1,0 0-1,4 3-210,8 7 286,0 0 0,1-1-1,12 7-285,87 62 704,-33-25-150,59 55-554,39 53-27,-180-165-45,0-2 193,-1 1 1,1 0-1,-1-1 0,1 1 0,0-1 1,0 0-1,0 1 0,-1-1 0,1 0 1,0 0-1,0 0 0,1 0-121,3-8 716</inkml:trace>
  <inkml:trace contextRef="#ctx0" brushRef="#br0" timeOffset="364.637">881 319 5097,'-1'-1'434,"0"1"-1,0-1 1,0 0-1,0 1 1,-1-1-1,1 1 1,0-1-1,-1 1 1,1-1-1,0 1 1,0 0-1,-1 0 1,1 0-1,0 0 1,-1 0-1,1 0 1,0 0 0,-1 0-1,0 1-433,0-1 283,0 1 1,0 0-1,1 0 0,-1 0 1,0 0-1,0 0 0,1 1 0,-1-1 1,0 0-1,1 1 0,0-1 1,-1 1-284,-5 7 173,1 1 1,0-1 0,1 1-1,-4 10-173,-1-1 905,-295 501 1389,285-486-2212,1 1 1,1 0-1,2 2 0,-3 12-82,12-16 192,7-32-85,-1 0 0,1 1 0,0-1 0,0 0 0,0 0 0,0 0 0,0 1 0,0-1 0,1 0 0,-1 0 0,0 1 0,1-1 0,-1 0 1,0 0-1,1 0 0,0 0 0,-1 0 0,1 0 0,0 0 0,0 1-107,0-2 59,0 0 1,0 1-1,0-1 0,0 0 0,0 0 1,0 1-1,0-1 0,0 0 0,0 0 1,0 0-1,0 0 0,0-1 0,0 1 1,0 0-1,0 0 0,1-1-59</inkml:trace>
  <inkml:trace contextRef="#ctx0" brushRef="#br0" timeOffset="734.568">1257 1019 10378,'-7'-3'4425,"2"5"-2544,0 2-425,5-4-336,0 0-296,3 21-232,15 52-95,-10-32-177,3 4-40,-8-3-80,0-3-32,-3-6-80,-11-2-24,5-3 144,-2-7-176,1-9-280,8-7 0,3-11-8</inkml:trace>
  <inkml:trace contextRef="#ctx0" brushRef="#br0" timeOffset="1132.252">1354 417 6417,'-2'-1'413,"0"0"-1,-1 0 0,1 0 0,0 1 1,-1-1-1,1 1 0,-1-1 0,1 1 0,-1 0 1,1 0-1,0 0 0,-1 0 0,1 1 1,-1-1-1,1 1 0,-1-1 0,1 1 0,0 0 1,0 0-1,-3 1-412,0 2 456,0 0-1,0 0 1,0 1-1,0 0 1,1 0 0,-4 5-456,4-6 61,0 2 35,0 0 0,0 0 0,0 0-1,0 1 1,1-1 0,0 1 0,1 0 0,-1 0 0,1 0-1,1 0 1,-1 0 0,1 7-96,0-11 4,1 0-1,0 0 1,0 0 0,1 0-1,-1 0 1,1 0 0,-1 0-1,1 0 1,0 0 0,0 0-1,0-1 1,1 1 0,-1 0-1,1-1 1,-1 1 0,1-1-1,0 0 1,0 1 0,0-1-1,0 0 1,0 0 0,0 0-1,1 0 1,-1-1-1,1 1 1,-1-1 0,1 1-1,0-1 1,0 0 0,-1 0-1,1 0 1,2 0-4,0 0 11,0 0 0,0 0 0,0-1 1,0 1-1,0-1 0,0 0 0,0-1 0,0 1 0,-1-1 0,1 0 0,0 0 1,0-1-1,-1 1 0,1-1 0,0 0 0,-1 0 0,0-1 0,0 1 1,1-1-1,-1 0 0,-1 0 0,1-1 0,0 1 0,-1-1-11,1 0 56,0 0 0,-1 0 1,0-1-1,0 1 0,0-1 0,-1 0 0,0 1 0,0-1 0,0 0 0,0 0 0,-1-1 1,1 1-1,-1 0 0,-1 0 0,1-1 0,-1 1 0,0-1 0,0 1 0,-1 0 0,1-1 1,-1 1-1,-1-2-56,-1-3 88,-1 1 1,0-1 0,0 1-1,-1 0 1,0 0-1,-1 1 1,0 0 0,-5-6-89,9 12 7,-1-1 1,1 1-1,-1 0 1,1 0 0,-1 0-1,0 0 1,0 0-1,0 0 1,0 1 0,0-1-1,0 1 1,-4-1-8,5 2-31,0 0 0,0-1 0,0 1 1,0 0-1,0 1 0,0-1 0,0 0 0,0 1 1,0-1-1,1 1 0,-1-1 0,0 1 1,0 0-1,0 0 0,0 0 0,1 0 0,-1 0 1,1 0-1,-1 0 0,0 1 0,1-1 0,0 1 1,-1-1 30,-14 25-2333,7 0 936</inkml:trace>
  <inkml:trace contextRef="#ctx0" brushRef="#br0" timeOffset="1549.068">1522 1448 10266,'4'-72'4705,"-14"81"-2176,2 5-857,8 7-680,2 8-320,4 0-255,1 5-89,1 2-168,-1 4-56,0 4 80,4-1 24,-4-4 2504,6-8-1944</inkml:trace>
  <inkml:trace contextRef="#ctx0" brushRef="#br0" timeOffset="2271.899">62 99 8002,'-56'-1'3290,"51"-2"-1585,11-2-767,14-2 256,41-4 74,1 3 0,0 3 1,0 2-1,23 4-1268,-10-1 421,233-6 878,109-23-1299,-185 8 727,-187 22 1221,-10 4-892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43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58 144 4841,'-5'-13'2223,"-15"-32"2560,18 42-4481,1 0 0,-1 0 0,0 1 0,1-1 0,-1 0 0,-1 1 0,1-1 0,0 1 0,-1 0 0,1 0 0,-1 0 0,0 0-302,3 1 27,0 1-1,0 0 0,0 0 1,0 0-1,0 0 1,-1 0-1,1 0 0,0 0 1,0 0-1,0 0 0,0 0 1,0 0-1,0 0 1,-1 0-1,1 0 0,0 0 1,0 0-1,0 0 0,0 0 1,0 0-1,-1 0 1,1 0-1,0 0 0,0 0 1,0 0-1,0 0 0,0 0 1,0 0-1,-1 0 0,1 0 1,0 0-1,0 0 1,0 0-1,0 1 0,0-1 1,0 0-1,0 0 0,0 0 1,-1 0-1,1 0 1,0 0-1,0 0 0,0 1 1,0-1-1,0 0 0,0 0 1,0 0-1,0 0-26,0 10 687,7 13 124,-2-10-535,1 1 0,1-1 0,1 0 1,-1-1-1,2 1 0,0-2 1,8 9-277,17 16 704,27 21-704,-8-9 206,-36-32-157,55 57 78,-63-63-104,-1 1 0,0-1 0,0 1 0,-1 1 0,0 0 0,1 4-23,-8-16 4,0 1 0,0-1 0,0 0 0,0 0 0,0 1 1,0-1-1,0 0 0,0 0 0,0 0 0,0 1 0,0-1 1,1 0-1,-1 0 0,0 0 0,0 1 0,0-1 0,0 0 1,0 0-1,1 0 0,-1 0 0,0 1 0,0-1 0,0 0 1,0 0-1,1 0 0,-1 0 0,0 0 0,0 0 1,1 0-1,-1 0 0,0 1 0,0-1 0,0 0 0,1 0 1,-1 0-1,0 0 0,0 0 0,1 0 0,-1 0 0,0 0 1,0-1-1,0 1 0,1 0 0,-1 0 0,0 0 0,0 0 1,1 0-1,-1 0 0,0 0 0,0 0 0,0-1-4,10-14 219,5-25 171,0-11-272,-2-1-1,-2 0 1,-3 0-1,-2-1 1,-2 0-1,-2 0 1,-4-11-118,2 62 27,0-18-127,0 20 108,0 0 1,0-1 0,0 1-1,0 0 1,0 0 0,0-1-1,0 1 1,1 0 0,-1 0-1,0-1 1,0 1 0,0 0-1,0 0 1,0 0 0,0-1-1,0 1 1,0 0 0,1 0-1,-1 0 1,0 0 0,0-1-1,0 1 1,0 0 0,1 0-1,-1 0 1,0 0 0,0 0-1,0-1 1,1 1 0,-1 0-1,0 0 1,0 0 0,1 0-1,-1 0 1,0 0 0,0 0-1,0 0 1,1 0 0,-1 0-1,0 0 1,0 0 0,1 0-1,-1 0 1,0 0 0,0 0-1,1 0 1,-1 0 0,0 1-1,0-1 1,0 0 0,1 0-1,-1 0 1,0 0 0,0 0-1,0 0 1,0 1 0,1-1-1,-1 0 1,0 0 0,0 0-1,0 1 1,0-1-9,16 12 240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44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308 537 5953,'-5'-14'2140,"3"9"-1070,0 0 1,0 0 0,0 0-1,1-1 1,0 1 0,0 0-1,0-6-1070,1 11 49,0 0 0,0-1 0,0 1 0,0 0-1,0 0 1,0 0 0,0 0 0,0-1 0,0 1-1,0 0 1,0 0 0,0 0 0,1 0 0,-1 0-1,0-1 1,0 1 0,0 0 0,0 0 0,0 0-1,0 0 1,0 0 0,0-1 0,0 1 0,1 0 0,-1 0-1,0 0 1,0 0 0,0 0 0,0 0 0,0 0-1,1 0 1,-1 0 0,0 0 0,0 0 0,0 0-1,0-1 1,1 1 0,-1 0 0,0 0 0,0 0-1,0 0 1,0 0 0,1 1 0,-1-1 0,0 0-1,0 0 1,0 0 0,0 0 0,0 0 0,1 0 0,-1 0-1,0 0 1,0 0 0,0 0 0,0 0 0,0 0-49,10 8 768,87 82 121,4-4 0,4-4-1,67 38-888,-116-83 114,41 38-114,-78-58 12,-1-1 0,-1 2 0,-1 0 1,0 1-1,-1 1 0,7 14-12,-10-11-91,-11-13 237,-7-8-114</inkml:trace>
  <inkml:trace contextRef="#ctx0" brushRef="#br0" timeOffset="399.83">970 352 8290,'-4'-13'3713,"-10"13"-1753,-1 6-616,-9 14-352,-2 13-183,-4 20-185,-3 11-48,-2 11-216,2 0-64,-2-2-104,1-3-48,-1-6-64,-4 3-16,4 1 0,-2-4 160,12-8-256,6-10 1849,7-25-1345</inkml:trace>
  <inkml:trace contextRef="#ctx0" brushRef="#br0" timeOffset="828.348">1457 1074 11218,'-50'-110'4593,"43"114"-3096,1 9-193,5 9-496,1 9-184,6 9-128,2 3-112,5 10-215,0-2-73,1-5-48,0-2 0,-5-10 24,-4-4-144,-6-3-537,-5-3 3458,1 2-2353</inkml:trace>
  <inkml:trace contextRef="#ctx0" brushRef="#br0" timeOffset="1230.2">1527 352 6281,'-4'-3'497,"1"1"-1,-1-1 1,0 1-1,0 0 0,-1 1 1,1-1-1,0 1 1,0 0-1,-1 0 0,1 0 1,0 1-1,-1-1-496,-3 1 368,1 0-1,0 0 0,0 1 1,0 0-1,0 0 0,0 1 1,-4 1-368,3 0 130,0-1 0,1 1 1,0 1-1,-1 0 0,1 0 1,1 0-1,-1 1 0,1 0 1,0 0-1,0 0 0,0 1 1,1 0-1,-1 0 0,1 1-130,0 1 36,1-1 0,0 1 0,1 0 0,-1 0 0,2 0 0,-1 1-1,1-1 1,0 1 0,1-1 0,0 1 0,0 0 0,1-1 0,0 1 0,0 0 0,2 7-36,-1-11 15,0-1 1,1 1 0,-1-1 0,1 0-1,0 1 1,0-1 0,0 0 0,0 0-1,1 0 1,0-1 0,-1 1 0,1-1-1,1 1 1,-1-1 0,0 0 0,1 0-1,0 0 1,-1-1 0,1 0 0,0 1-1,1-1 1,-1 0 0,0-1 0,0 1-1,1-1 1,-1 0 0,1 0 0,-1 0-1,1-1 1,3 1-16,0-1 36,-1 0-1,1-1 0,-1 1 1,0-1-1,1-1 0,-1 1 1,0-1-1,0-1 1,0 1-1,0-1 0,0-1 1,0 1-1,-1-1 1,0 0-1,0 0 0,0-1 1,0 0-1,-1 0 1,1 0-1,-1-1 0,0-1-35,-1 3 18,-1 0-1,0-1 0,0 1 0,-1-1 1,1 0-1,-1 0 0,0 1 1,-1-1-1,1-1 0,-1 1 0,0 0 1,0 0-1,0 0 0,-1-1 1,0 1-1,0 0 0,0-1 0,-1 1 1,1 0-1,-1 0 0,-1-1 0,1 1 1,-1 0-1,0 0 0,0 0 1,0 1-1,-1-1 0,1 0 0,-1 1 1,-1-1-18,1 1 8,0 0 0,-1 0 0,1 0 0,-1 1 0,0-1 1,-4-2-9,7 5-10,-1 0 0,1 0 0,-1 0 0,0 0 0,1 1 0,-1-1 1,0 0-1,0 1 0,0-1 0,0 1 0,1 0 0,-1 0 1,0-1-1,0 1 0,0 0 0,0 1 0,0-1 0,0 0 1,1 0-1,-2 1 10,-14 10-83</inkml:trace>
  <inkml:trace contextRef="#ctx0" brushRef="#br0" timeOffset="1964.821">1705 1405 6281,'2'-12'8928,"4"2"-6260,16-11-3165,-16 16 1306,1-1-728,1-2 106,1 1 0,0-1 0,8-3-187,-14 9 57,1 0 1,-1 0-1,1 0 1,-1 1-1,1 0 1,0-1-1,0 1 1,-1 1-1,1-1 1,0 0-1,0 1 1,0 0 0,0 0-1,0 0 1,1 1-58,-3-1 7,1 0 1,-1 1 0,0-1 0,0 1 0,0 0 0,0 0 0,0 0-1,0 0 1,0 0 0,0 0 0,0 0 0,0 1 0,0-1 0,-1 1-1,1-1 1,0 1 0,-1 0 0,0-1 0,1 1 0,-1 0-1,0 0 1,0 0 0,0 0 0,0 0 0,0 0 0,-1 1 0,1-1-1,-1 0 1,1 0 0,-1 0 0,0 1 0,0 1-8,0 7 9,-1 1 1,0-1-1,0 1 1,-2-1-1,1 0 1,-2 1-10,4-11 1,-5 15 9,-1 1 0,0-1 0,-2 0 0,0 0 1,0-1-1,-1 0 0,-1 0 0,-10 10-10,-4 3 25,-2-1-1,-1-1 1,-19 14-25,36-32 26,14-11 4,23-15 8,-8 9-31,1 2 0,0 0 0,0 1 1,0 1-1,0 1 0,1 0 0,0 2 0,0 1 0,9 0-7,-14 2 697,-1 0 1,1 1 0,-1 0-1,15 6-697,-7-3 1139</inkml:trace>
  <inkml:trace contextRef="#ctx0" brushRef="#br0" timeOffset="2447.426">2404 1094 7146,'0'0'145,"0"0"1,0 0 0,0 0 0,0 0 0,0 0 0,0 0 0,0 0 0,0 0 0,0 1 0,0-1 0,-1 0 0,1 0 0,0 0 0,0 0 0,0 0 0,0 0 0,0 0-1,0 0 1,0 0 0,0 0 0,-1 0 0,1 0 0,0 0 0,0 0 0,0 0 0,0 0 0,0 0 0,0 0 0,0 0 0,-1 0 0,1 0 0,0 0 0,0 0 0,0 0-1,0 0 1,0 0 0,0 0 0,0 0 0,-1 0 0,1 0 0,0 0 0,0-1 0,0 1 0,0 0 0,0 0 0,0 0 0,0 0 0,0 0 0,0 0 0,0 0 0,0 0-1,0 0 1,0-1 0,-1 1 0,1 0 0,0 0 0,0 0 0,0 0-146,-6 11 1388,-2 6-981,2 1 0,1 1-1,0-1 1,1 0-1,1 1 1,0 11-407,1-15 155,2 1 0,0 0 0,0-1 0,2 1 0,0-1 0,1 1 0,0-1 0,3 5-155,-3-11 33,1 0 0,0-1 0,0 0 0,1 0 0,0 0 0,1 0 0,0-1 0,0 0-1,2 1-32,10 10 78,2-2 0,13 10-78,-14-13 42,-1 2 0,0 1-1,7 8-41,-21-19 5,1 0-1,-1 0 1,0 1-1,0 0 1,-1 0-1,0 0 1,0 0-1,0 1 1,0-1-1,-1 1 1,-1-1-1,1 1 1,-1 0-1,0 0 1,0 1-5,-1 0 6,-1 1 1,1 0 0,-1 0 0,-1-1 0,0 1-1,0-1 1,-1 1 0,0-1 0,0 0-1,-4 7-6,-8 8 25,0 0 0,-1 0 0,-1-2 0,-1 0-1,-1-1 1,-20 16-25,28-26 12,-56 47 39,58-50-39,-1 0-1,0-1 1,0-1 0,0 0 0,0 0 0,-7 2-12,14-7-3,1 1-1,-1 0 1,0 0 0,1-1 0,-1 0 0,0 1 0,1-1 0,-1 0 0,0 0 0,0 0 0,1-1 0,-1 1 0,0-1-1,1 0 1,-1 1 0,1-1 0,-1 0 0,1 0 0,-1-1 0,0 1 3,0-2 169,-1 0 0,1 0 0,0 0-1,0-1 1,0 1 0,1-1 0,-1 1 0,1-1 0,0 0-1,0 0 1,0 0 0,0-2-169,-15-37 872</inkml:trace>
  <inkml:trace contextRef="#ctx0" brushRef="#br0" timeOffset="2807.196">2460 580 5793,'-4'2'794,"-1"0"0,1 0 0,0 1 0,-1-1 0,1 1 0,0 0 0,1 0-794,-25 27 2175,22-21-1945,1 0 0,-1 1 0,1-1 0,1 1 0,0 1 0,-1 1-230,5-9 51,-1 0 0,0-1 1,1 1-1,-1 0 0,1-1 1,0 1-1,0 0 0,0 0 1,0-1-1,0 1 0,1 0 0,-1 0 1,1-1-1,0 1 0,0 0 1,0-1-1,0 1 0,0-1 0,1 1 1,-1-1-1,1 0 0,-1 0 1,1 1-1,0-1 0,0 0 1,0-1-1,0 1 0,0 0 0,0 0 1,1-1-1,-1 1-51,2 0 100,0 0-1,-1 0 1,1-1-1,1 1 1,-1-1-1,0 0 1,0 0-1,0 0 1,1 0-1,-1-1 1,0 0-1,0 0 1,1 0-1,-1 0 1,0-1-1,1 0 1,-1 0-1,0 0 1,4-1-100,-5 1 58,-1 0 1,1-1 0,-1 1 0,1 0 0,-1-1-1,0 1 1,1-1 0,-1 0 0,0 0 0,0 0-1,0 0 1,0-1-59,-1 2 16,-1 0-1,1 0 1,-1-1-1,1 1 1,-1 0-1,1 0 1,-1 0-1,0-1 1,0 1-1,0 0 1,0 0-1,0 0 1,0-1-1,0 1 1,0 0-1,0 0 1,-1-1-1,1 1 1,0 0-1,-1 0 1,1 0-1,-1 0 1,1-1-1,-1 1 1,0 0-1,1 0 1,-1 0-1,0 0 1,0 0-16,-9-10 221,0 0 1,-1 0 0,0 1 0,0 1 0,-1 0-1,0 0 1,-1 1 0,0 1 0,-11-5-222,-11-4 763</inkml:trace>
  <inkml:trace contextRef="#ctx0" brushRef="#br0" timeOffset="3552.594">30 59 6481,'-2'-1'796,"-20"-6"3254,17 2-1545,14 2 727,65-1-496,11 2-2736,26 0 595,1298-30 1585,-1383 31-2077,-22 0-41,1 1-1,-1 0 1,1 0-1,-1 0 1,0 0-1,1 1 1,0 0-62,-5-1 5,0 0 0,0 0 0,0 0 0,1 1 0,-1-1 0,0 0 0,0 0 0,0 0 0,0 0 0,0 0 0,1 1 0,-1-1 0,0 0 0,0 0 0,0 0 0,0 1 0,0-1 0,0 0 1,0 0-1,0 0 0,0 1 0,0-1 0,0 0 0,0 0 0,0 0 0,0 1 0,0-1 0,0 0 0,0 0 0,0 1 0,0-1 0,0 0 0,0 0 0,0 0 0,0 1-5</inkml:trace>
  <inkml:trace contextRef="#ctx0" brushRef="#br0" timeOffset="4398.476">1468 497 3425,'29'-48'1837,"-23"30"1532,-6 18-3263,0 0-1,0-1 0,0 1 0,-1 0 0,1-1 0,0 1 0,0 0 0,0-1 0,0 1 1,0 0-1,-1 0 0,1-1 0,0 1 0,0 0 0,0-1 0,-1 1 0,1 0 1,0 0-1,0 0 0,-1-1 0,1 1 0,0 0 0,-1 0 0,1 0 0,0 0 0,-1 0 1,1 0-1,0-1-105,-22 4 2381,20-3-2602,-5 2 326,0 0-1,0 0 1,0 1-1,0 0 1,1 0-1,-1 0 1,1 1 0,-1 1-105,-3 1 119,3-1-43,0 0 1,1 0-1,-1 0 0,1 1 0,1 0 0,-1 0 1,1 1-1,0-1 0,-3 8-76,6-12 12,1 1 1,-1 0-1,1 0 0,0-1 0,0 1 1,1 0-1,-1 0 0,1 0 1,-1 0-1,1 0 0,0 0 0,0 1-12,0-2 4,0 0 0,1-1-1,-1 1 1,1 0-1,-1 0 1,1-1-1,0 1 1,0-1 0,0 1-1,0-1 1,0 1-1,0-1 1,0 0-1,0 1 1,0-1 0,1 0-1,-1 0 1,1 0-1,-1 0 1,0 0-1,2 0-3,0 1 32,1 0-1,-1-1 0,1 0 1,0 0-1,-1 0 1,1-1-1,0 1 0,0-1 1,-1 0-1,1 0 1,0 0-1,0 0 0,0-1 1,-1 1-1,1-1 0,0 0 1,-1 0-1,1-1 1,-1 1-1,1-1 0,-1 0 1,1 0-1,-1 0 1,3-2-32,-2 1 53,1 0 1,-1 0 0,0-1-1,0 1 1,-1-1 0,1 0-1,-1 0 1,0-1 0,0 1-1,0-1 1,0 1 0,-1-1-1,0 0 1,0 0 0,0 0-1,0 0 1,0-3-54,-2 5 15,0-1 0,0 1 0,1-1 0,-2 1-1,1-1 1,0 0 0,-1 1 0,0 0 0,0-1 0,0 1 0,0-1 0,0 1 0,-1 0 0,1 0-1,-1 0 1,0 0 0,0 0 0,0 0 0,0 0 0,-1 1 0,1-1 0,-1 1 0,0-1-1,1 1 1,-1 0 0,-1 0-15,1 0 4,0 1 0,1 0-1,-1 0 1,0 0-1,0 0 1,0 0 0,0 1-1,0 0 1,0-1-1,0 1 1,0 0 0,-1 0-1,1 1 1,0-1 0,0 1-1,0-1 1,0 1-1,0 0 1,1 0 0,-1 0-1,0 1 1,0-1-1,1 1 1,-1-1 0,1 1-1,-1 0 1,1 0 0,0 0-1,-2 2-3,0 1 3,0-1 0,0 1 0,1 0 0,0 0-1,0 0 1,0 1 0,1-1 0,0 1 0,0 0 0,0-1-1,0 3-2,1-5 1,0 1 0,1-1 0,-1 0 0,1 0-1,0 0 1,0 0 0,0 1 0,0-1-1,1 0 1,-1 0 0,1 0 0,0 1-1,-1-1 1,2 0 0,-1 0 0,0 0-1,1-1 1,-1 1 0,1 0 0,0 0-1,0-1 1,0 1-1,-2-3 4,1 1 0,0 0 0,0 0 0,0-1 0,0 1 0,0 0 0,1-1 0,-1 1-1,0-1 1,0 0 0,0 1 0,0-1 0,1 0 0,-1 0 0,0 0 0,0 1 0,0-1 0,1 0 0,-1-1 0,0 1 0,0 0-1,0 0 1,1 0 0,-1-1 0,0 1 0,0-1 0,0 1 0,0-1 0,1 0-4,4-2 108,-1 0 0,0-1 0,0 0 1,0 0-1,0-1-108,-4 4 24,13-13 168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42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771 676 5033,'-12'-1'899,"9"0"-466,0 1 1,0-1-1,0 1 0,0 0 0,0 0 0,0 0 0,0 1 0,-2 0-433,4-1 373,-1 1 1,0 1-1,0-1 0,1 0 1,-1 0-1,1 1 1,-1-1-1,1 0 1,-1 1-1,1 0 1,0-1-1,0 1 0,0 0 1,0 0-1,0-1 1,0 1-1,0 1-373,-3 4-103,3-5 129,-9 15 634,1 1 0,1 0 1,-4 14-661,10-26 136,0-1 0,0 0 1,1 1-1,0-1 0,0 1 1,1 0-1,0-1 1,0 1-1,0-1 0,0 1 1,1 0-1,0-1 0,0 1 1,1-1-1,-1 1 1,1-1-1,1 1-136,1 1 116,1 0 1,0 0-1,0 0 1,0-1-1,1 0 0,0 0 1,0-1-1,1 1-116,56 37 469,-43-30-366,-1 0 0,11 9-103,-24-17 14,-1 1 0,1-1 0,-1 1-1,0 0 1,0 1 0,-1-1 0,1 1 0,-2 0 0,3 5-14,-2-1 7,0 0 1,-1 1-1,-1-1 1,0 1-1,0-1 1,-1 1-1,-1 0 1,0 0-1,0-1 1,-1 1-1,-1 0 1,0-1-1,0 1 1,-2-1-1,1 0 1,-4 6-8,0 2 14,-2 0 1,0-1-1,-1-1 1,-1 0 0,-1 0-1,0-1 1,-1 0-1,-1-1 1,-3 1-15,4-2 29,-1-1 0,-1-1 0,0-1 0,-1 0 0,0-1 0,-6 3-29,18-11-13,1-1 0,-1 1 0,1-1 0,-1 1 0,0-1 0,1 0 0,-1-1 0,0 1 0,0-1 1,0 1-1,0-1 0,0 0 0,0-1 0,1 1 0,-1-1 0,0 1 0,0-1 0,0 0 0,1-1 0,-1 1 1,1-1-1,-1 1 0,1-1 0,-1 0 0,1 0 0,0-1 0,0 1 0,0-1 0,0 1 0,1-1 0,-1 0 1,1 0-1,-2-2 13,0-1-143,0 1 1,0-1-1,1-1 1,0 1-1,-3-7 143,-11-51-476</inkml:trace>
  <inkml:trace contextRef="#ctx0" brushRef="#br0" timeOffset="433.947">853 107 6289,'-45'-59'2985,"44"58"-2867,0 0 0,0 0 0,0 0 0,1 0 0,-1 1 0,0-1 0,0 0 0,-1 0 0,1 1 0,0-1 0,0 1-1,0-1 1,0 1 0,0 0 0,-1-1 0,1 1 0,0 0 0,0 0 0,0 0 0,-1 0 0,1 0 0,0 0 0,0 0 0,-1 0 0,1 0 0,0 1 0,0-1-118,-2 1 175,0 1 0,0-1 0,0 1 0,1 0 0,-1-1 0,0 1 0,1 0 0,0 1-175,-4 1 324,-1 2-150,1 0 0,0 0 0,0 1 0,0-1 0,1 1 0,-1 1 0,2-1 0,-1 1 1,1 0-1,-2 6-174,3-7 44,0 0 0,1-1 0,0 1 0,0 0 0,1 0 0,0 0 0,0 0 0,1 0 0,0 1 1,0-1-1,0 0 0,1 0 0,1 3-44,-2-7 11,1-1 0,0 1 1,0-1-1,0 1 0,0-1 0,0 0 0,1 1 1,-1-1-1,1 0 0,-1 0 0,1 0 1,0 0-1,0 0 0,0-1 0,0 1 0,0 0 1,0-1-1,0 1 0,2 0-11,0-1 30,0 1 0,0-1 0,0 0 0,0 0 1,1-1-1,-1 1 0,0-1 0,0 0 0,0 0 0,0 0 0,4-1-30,2-1 102,-1 0 0,1 0 0,-1-1 0,0 0 0,0-1 0,0 0 0,-1 0 0,0-1 0,1 0 0,4-5-102,-10 7 50,1 0 0,-1 0 0,0 0 0,0 0 0,-1-1 0,1 1 0,0-1 0,-1 0 0,0 0 0,0 0 0,0 0 0,-1 0 0,1-1 0,-1 1 0,0 0 0,0-1 0,0-3-50,-1 5 20,0 0 0,-1-1 0,1 1 0,-1 0 0,1 0 0,-1 0 0,0 0 0,0 0 0,0 0 0,-1 0 0,1 0 0,-1 1 0,1-1 0,-1 0 0,0 1 0,0-1 0,0 1 0,0 0 0,-1 0 0,1-1 0,-1 1 0,1 1 0,-1-1 0,1 0 0,-3 0-20,-4-2 35,0-1 1,0 2 0,0-1-1,-1 1 1,0 1-1,-4-1-35,9 2 64,-1 0 0,0 1-1,0-1 1,1 1 0,-1 0-1,0 1 1,0 0-1,1-1 1,-1 2 0,0-1-1,-2 2-63,-9 7 272</inkml:trace>
  <inkml:trace contextRef="#ctx0" brushRef="#br0" timeOffset="7578.624">108 1 4881,'-34'35'2427,"33"-35"-2264,0 1 0,0-1-1,0 0 1,0 1 0,0-1-1,-1 0 1,1 0 0,0 0-1,0 0 1,0 0 0,0 0-1,0 0 1,-1 0 0,1 0-1,0-1 1,0 1 0,0 0 0,0-1-1,0 1 1,0-1 0,-1 0-163,1 1 146,-1-1 0,1 1 1,0-1-1,0 1 0,0-1 0,-1 1 1,1 0-1,0 0 0,-1 0 1,1 0-1,0 0 0,0 0 1,-1 0-147,0 1 57,0 0 0,1 0 0,-1 0 0,1 0 0,0 0 0,-1 0 0,1 0 0,0 1 0,0-1 0,0 1 0,0-1 0,0 1 0,0-1 0,0 1 1,0-1-1,0 1 0,1 0 0,-1-1 0,1 1 0,0 0 0,-1 0 0,1-1 0,0 1 0,0 1-57,-1 50 121,2-44-15,-1 4-131,0-10 87,-1 1 1,1-1-1,1 0 1,-1 1-1,1-1 1,-1 1-1,1-1 0,0 2-62,0-4 26,-1 0-1,1-1 0,0 1 0,-1 0 1,1-1-1,-1 1 0,1 0 0,0-1 1,-1 1-1,1-1 0,0 1 0,0-1 0,0 0 1,-1 1-1,1-1 0,0 0 0,0 0 1,0 1-1,0-1 0,-1 0 0,1 0 1,0 0-1,0 0 0,0 0 0,0 0 1,0 0-1,0 0 0,-1-1 0,1 1 1,0 0-1,0 0 0,0-1 0,0 1 1,-1 0-1,1-1 0,0 0-25,4 0 83,0-1 0,0 0-1,-1 0 1,1-1 0,-1 1 0,0-1-1,1 0 1,-1 0 0,1-3-83,-3 4 27,0 0 0,0 0 0,0 0 1,-1-1-1,1 1 0,-1-1 0,0 1 0,0-1 0,0 1 0,0-1 1,0 0-1,0 0 0,-1 1 0,1-1 0,-1 0 0,0 0 0,0 0 1,0 0-28,0-1 41,0-1 0,-1 1 1,1 0-1,-1 0 0,0-1 0,0 1 1,-1 0-1,1 0 0,-1 0 1,-2-3-42,3 5 6,1 1 0,-1 0 1,0 0-1,-1-1 1,1 1-1,0 0 0,0 0 1,0 0-1,-1 1 0,1-1 1,0 0-1,-1 0 1,1 1-1,-1-1 0,1 1 1,0-1-1,-1 1 1,0-1-1,1 1 0,-1 0 1,1 0-1,-1 0 1,1 0-1,-1 0 0,1 0 1,-1 0-1,1 1 0,-1-1 1,0 0-1,1 1 1,0 0-1,-1-1-6,-2 3 3,0-1 0,1 1 0,-1 0 0,1 0 0,0 0 0,0 0 0,0 0 1,0 1-1,1-1 0,0 1 0,-1 0 0,1 0 0,0-1 0,1 2 0,-1-1 0,1 0 0,0 0-3,0-3 1,1 0 0,0 0 0,0 0 0,0 0-1,0 0 1,1 0 0,-1 0 0,0 0 0,0 0 0,1 0 0,-1 0 0,0 0-1,1 0 1,-1 0 0,1 0 0,-1 0 0,1 0 0,0-1 0,-1 1-1,1 0 1,0 0 0,0-1 0,-1 1 0,1 0 0,0-1 0,0 1-1,2 0-9,-1 1 0,1-1 0,-1 0 0,1-1 0,-1 1 0,1 0 0,-1-1 0,1 1 0,0-1 0,-1 0 0,3 0 9,29 0-45</inkml:trace>
  <inkml:trace contextRef="#ctx0" brushRef="#br0" timeOffset="8262.927">701 265 3337,'71'-57'2238,"-69"56"-2014,-1 0 1,1 0 0,-1-1-1,0 1 1,0-1 0,0 1-1,0-1 1,0 1 0,0-1-1,0 0 1,0 1 0,-1-1-1,1 0 1,0 1 0,-1-1 0,0 0-1,1 0 1,-1 0 0,0 0-1,0-1-224,0 2 170,0 0 0,0 1 0,0-1-1,0 0 1,0 1 0,-1-1 0,1 0-1,0 0 1,0 1 0,0-1-1,-1 0 1,1 1 0,-1-1 0,1 1-1,0-1 1,-1 0 0,1 1 0,-1-1-1,1 1 1,-1-1 0,1 1 0,-1-1-1,0 1 1,1 0 0,-1-1 0,1 1-1,-1 0 1,0-1 0,0 1 0,1 0-170,-2 0 75,1 0 0,-1 0 0,1 0 0,-1 0 1,1 1-1,-1-1 0,1 0 0,-1 1 0,1 0 1,-1-1-1,1 1 0,0 0 0,-1-1 0,0 2-75,-20 22 287,-8 12-218,29-36-66,1 1 1,-1 0-1,1-1 0,-1 1 1,1 0-1,0 0 1,-1-1-1,1 1 0,0 0 1,-1 0-1,1 0 1,0-1-1,0 1 1,0 0-1,-1 0 0,1 0 1,0 0-1,1 0 1,-1 0-1,0-1 0,0 2-3,0-1 3,1-1-1,-1 1 1,1-1 0,-1 1-1,1-1 1,-1 1-1,1-1 1,-1 0 0,1 1-1,-1-1 1,1 1-1,0-1 1,-1 0 0,1 0-1,-1 1 1,1-1-1,0 0 1,-1 0 0,1 0-1,0 0-2,33-1 75,-32 1-70,13-2 23,1 0 1,0-2 0,-1 1 0,1-2 0,13-6-29,-27 10 3,-1 0 0,0 1 0,0-1 0,0 0 0,1 0 0,-1 0 0,0 0 0,-1 0 0,1-1 0,0 1 0,0 0 0,0 0 0,-1-1 0,1 1 0,0 0 0,-1-1 0,1 1 0,-1 0 0,0-1 0,1 1 0,-1-1 0,0 1 0,0-1 0,0 1 0,0-1 0,0 1 0,0 0 0,-1-1 0,1 1 0,0-1 0,-1 1 0,1-1 0,-1 1 0,0-1-3,0 0 6,0-1 1,0 1 0,0 0-1,0-1 1,-1 1 0,1 0-1,-1 0 1,1 0-1,-1 0 1,0 0 0,0 1-1,1-1 1,-2 0 0,1 1-1,0-1 1,0 1-1,0 0 1,-1 0 0,-1-1-7,-2 1 20,1 0 0,-1 1 0,0 0 0,1 0 0,-1 0 0,0 1 1,1-1-1,-1 1 0,0 1 0,1-1 0,-1 1 0,1 0 0,0 0 0,0 1 0,0-1 1,0 1-1,0 0 0,0 1 0,1-1 0,0 1 0,-1 0 0,1 0 0,-2 4-20,4-7 2,1 0 0,0 0-1,0 1 1,0-1-1,0 1 1,0-1-1,0 1 1,1-1-1,-1 1 1,0 0-1,1-1 1,-1 1 0,1 0-1,0-1 1,-1 1-1,1 0 1,0 0-1,0-1 1,0 1-1,0 0 1,0 0-1,1-1 1,-1 1 0,0 0-1,1-1 1,0 1-1,-1 0 1,1-1-1,0 1 1,0-1-1,0 1 1,-1-1-1,2 1 1,-1-1 0,0 0-1,0 1 1,0-1-1,1 0 1,0 1-2,3 1 5,-1 0 0,1 0 1,-1-1-1,1 1 0,0-1 1,0 0-1,0-1 0,1 1 1,-1-1-1,0 0 0,0 0 0,2 0-5,0-1 12,-1 0-1,1 0 0,-1-1 0,0 0 1,1 0-1,-1 0 0,2-1-11,-7 1 3,1 1 0,-1 0 0,0-1 1,1 1-1,-1-1 0,0 1 0,0-1 0,0 0 0,1 0 1,-1 1-1,0-1 0,0 0 0,0 0 0,0 0 0,0 0 1,0 0-1,-1 0 0,1-1 0,0 1 0,0 0 0,-1 0 1,1 0-1,-1-1 0,1 1 0,-1 0 0,0-1 0,1 1 1,-1 0-1,0-1 0,0 1 0,0-1 0,0 1 0,0 0 1,0-1-1,-1 0-3,1 0 103,0 1 0,-1-1 0,0 1 0,1 0 0,-1-1 0,0 1 0,0 0 0,0 0 0,0-1 0,0 1 0,0 0 0,0 0 0,0 0 0,0 0 0,0 0 0,-1 0 0,1 1 0,0-1 0,0 0 0,-1 1 0,1-1 0,-1 1 0,1-1 0,-1 1 0,1-1 0,-1 1 0,1 0 0,-1 0 0,1 0 0,-1 0 1,1 0-1,-1 0 0,1 0 0,-1 1 0,1-1 0,-2 1-103,-20 9 1472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59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59 5537,'-4'-8'9804,"-5"6"-7355,-14 6-3041,21-4 838,-5 2-214,1 0 0,-1 0 0,0 0 0,0 1 0,1 0 0,0 1 0,-1-1 1,0 2-33,6-4 4,-1 0 1,1 0-1,-1 0 1,1 1 0,-1-1-1,1 0 1,0 1 0,0-1-1,0 1 1,0-1-1,0 1 1,0 0 0,0-1-1,0 1 1,1 0 0,-1 0-1,1 0 1,-1-1-1,1 1 1,0 0 0,-1 0-1,1 0 1,0 0 0,0 0-1,0-1 1,1 1 0,-1 0-1,0 0 1,1 0-1,-1 0 1,1-1 0,0 1-1,0 0 1,-1 0 0,1-1-1,0 1 1,1 0-5,0 1 4,1 0 1,-1 0-1,1 0 1,0 0-1,0-1 1,0 0-1,0 1 1,0-1-1,0 0 1,0 0-1,1-1 1,-1 1-1,1-1 1,0 0-1,-1 0 1,1 0-1,0 0 1,-1 0-1,1-1 1,0 0-1,0 0 1,0 0-1,0 0 0,-1 0 1,1-1-1,0 0 1,0 0-1,-1 0 1,1 0-1,-1 0 1,1-1-1,-1 0 1,1 1-1,-1-1 1,0-1-1,0 1 1,0 0-1,0-1 1,0 1-1,-1-1 1,1 0-1,-1 0 1,1 0-1,-1-1-4,0 1 17,1-1 1,-1 1-1,-1-1 0,1 0 0,0 1 0,-1-1 1,0 0-1,0 0 0,0 0 0,0 0 1,-1 0-1,1 0 0,-1 0 0,0 0 0,0 0 1,-1 0-1,0-3-17,0 3 51,0 1 0,-1-1 1,0 0-1,1 1 0,-1 0 1,-1-1-1,1 1 0,0 0 1,-1 0-1,0 0 0,1 0 1,-1 1-1,0-1 0,0 1 1,-1 0-1,1 0 0,0 0 0,-2-1-51,3 2 17,-1-1-1,0 1 1,1 0-1,-1 0 1,0 0-1,0 0 1,0 1-1,1-1 1,-1 1-1,0-1 1,0 1-1,0 0 1,0 0-1,0 0 1,0 1-1,0-1 1,0 1-1,1 0 1,-1-1-1,0 1 1,0 0-1,1 1 1,-1-1-1,0 0 1,1 1-1,-1 0 1,1-1-1,0 1 1,0 0-1,0 0 1,0 0-1,0 1-16,-1 0 5,0 1 1,1-1-1,0 1 0,-1 0 1,1 0-1,1 0 0,-1 0 0,1 0 1,-1 0-1,1 0 0,1 1 1,-1-1-1,0 0 0,1 1 0,0-1 1,0 1-1,0-1 0,1 0 1,-1 1-1,1-1 0,1 3-5,0-4 3,-1 0 0,1 0 0,-1-1 0,1 1 0,0-1 0,0 1 0,0-1 0,1 0 0,-1 0 0,0 0 0,1 0 0,0 0 0,-1 0 0,1-1 0,0 1 0,0-1 0,-1 0 0,1 0 0,0 0 0,0 0 1,1-1-1,-1 1 0,0-1 0,0 1 0,0-1 0,2 0-3,-1 0 4,0 0 1,-1 0-1,1 0 1,0 0 0,0-1-1,0 1 1,0-1-1,-1 0 1,1 0-1,0 0 1,-1-1 0,1 1-1,-1-1 1,0 0-1,1 0 1,-1 0 0,0-1-1,0 1 1,0-1-1,-1 1 1,3-4-5,-4 5 3,0-1 0,-1 1 1,1-1-1,0 0 0,-1 1 0,1-1 0,-1 0 1,0 1-1,0-1 0,0 0 0,0 1 0,0-1 1,0 0-1,0 0 0,0 1 0,-1-1 0,1 0 1,0 1-1,-1-1 0,0 0 0,1 1 1,-1-1-1,0 1 0,0-1 0,0 1 0,0-1 1,0 1-1,0 0 0,0 0 0,-1-1 0,1 1 1,-1-1-4,-1 0 5,0-1 0,0 1 0,0 0 0,-1 0 0,1 0 0,0 0 0,-1 0 0,1 1 0,-1 0 0,0 0 0,0 0 0,1 0 0,-1 0 0,-2 0-5,5 1 9,1 0 0,0 0 0,-1 0 0,1 0-1,-1 0 1,1 0 0,0 0 0,-1 0 0,1 0-1,-1 0 1,1 0 0,0 0 0,-1 0 0,1 0 0,0 0-1,-1 0 1,1 1 0,-1-1 0,1 0 0,0 0-1,-1 0 1,1 1 0,0-1 0,0 0 0,-1 0 0,1 1-1,0-1 1,0 0 0,-1 1 0,1-1 0,0 0-1,0 0 1,-1 1 0,1-1 0,0 1 0,0-1-1,0 0 1,0 1 0,0-1 0,0 0 0,0 1 0,0-1-1,0 1 1,0-1 0,0 0 0,0 1 0,0-1-1,0 1 1,0-1 0,0 0 0,0 1 0,0-1-1,0 0 1,1 1 0,-1-1 0,0 1-9,1 0 33,0 1-1,0 0 1,0 0 0,1-1 0,-1 1 0,0 0-1,1-1 1,-1 0 0,1 1 0,1 0-33,14 9 74,0 1 1,0 1 0,-2 0-1,0 1 1,0 1 0,4 6-75,-13-12 18,0-1 1,0 0-1,-1 1 1,0 0-1,-1 1 1,0-1-1,0 1 1,-1 0-1,0-1 1,-1 1-1,0 1 1,0-1-1,-1 0 1,-1 1-19,0-3 4,0 1 0,-1-1 0,0 1 1,0-1-1,-1 0 0,0 1 1,-1-1-1,0 0 0,-1 2-4,-6 11 350,-1-1 1,-10 13-351,-5 8 2049,11-9-977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1:02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57 5721,'29'-10'2561,"-29"10"-2495,1 0 0,-1 0 1,0 0-1,0 0 0,1-1 1,-1 1-1,0 0 0,0 0 1,1 0-1,-1-1 0,0 1 1,0 0-1,0 0 0,0-1 0,1 1 1,-1 0-1,0 0 0,0-1 1,0 1-1,0 0 0,0-1 1,0 1-1,0 0 0,0 0 1,0-1-1,0 1 0,0 0 1,0-1-1,0 1 0,0 0 1,0-1-1,0 1 0,0 0 0,0 0 1,0-1-1,0 1 0,0 0 1,0 0-1,-1-1 0,1 1 1,0 0-1,0 0 0,0-1 1,0 1-1,-1 0 0,1 0 1,0-1-1,0 1 0,-1 0 0,1 0 1,0 0-1,0 0 0,-1 0 1,1-1-1,0 1 0,0 0 1,-1 0-1,1 0 0,0 0 1,-1 0-67,-16-8 1767,14 7-1673,0 1 0,0 0 0,0 0 0,0 0 0,-1 0 0,1 0 0,0 1 0,0-1 0,0 1 0,0 0 0,0 0 0,0 0 0,0 0 0,0 0 0,0 1 0,0 0 0,1-1 0,-1 1 0,0 0 0,1 0 0,0 0 0,-1 1 0,1-1 0,0 1 0,0-1 0,1 1 0,-1 0 0,0 0-94,-2 4 29,0 0 0,0 0-1,1 0 1,1 0 0,-1 0-1,1 1 1,0-1 0,0 1-1,1-1 1,0 1 0,1 2-29,0-5 4,0-1 0,0 1 1,1-1-1,-1 0 1,1 1-1,0-1 0,1 0 1,-1 0-1,1 0 1,0 0-1,-1 0 0,2 0 1,-1 0-1,0-1 1,1 1-1,0-1 0,0 1 1,0-1-1,0 0 1,0 0-1,1-1 0,1 2-4,-1-2 6,1 1 1,-1-1-1,1 0 0,-1-1 0,1 1 0,0-1 0,0 0 0,0 0 1,0 0-1,0-1 0,0 1 0,0-1 0,0 0 0,0-1 0,0 0 1,0 1-1,0-1 0,0-1 0,2 0-6,-3 0 11,0 1 0,0-1-1,-1 0 1,1 0 0,-1 0 0,1 0-1,-1-1 1,0 0 0,0 1 0,0-1 0,0 0-1,0-1 1,-1 1 0,0 0 0,1-1-1,-1 1 1,0-1 0,-1 0 0,1 1 0,-1-1-1,1 0 1,-1 0 0,-1 0 0,1 0-1,0 0 1,-1 0 0,0-4-11,0 0 56,0 0-1,0 0 1,-1 0 0,0 0-1,-1 0 1,0 0 0,0 0-1,-1 0 1,0 1 0,0-1 0,-1 1-1,0 0 1,-3-5-56,4 8 49,1 0 1,-2 1 0,1-1-1,0 1 1,-1-1-1,1 1 1,-1 0 0,0 0-1,0 1 1,0-1-1,-1 1 1,1 0-1,-1 0 1,1 0 0,-5 0-50,5 1 14,1 1 0,-1-1 0,0 1 0,1 0 0,-1 0 0,1 1 0,-1-1 0,1 1 0,-1 0 0,1 0 0,-1 0 0,1 0 0,-1 0 0,1 1 0,0-1 0,0 1 1,0 0-1,0 0 0,0 1 0,0-1 0,-2 3-14,0 0 4,0 1 0,1 0 0,-1 0 0,1 1 0,1-1 0,-1 1 0,1 0 1,0 0-1,1 0 0,-1 0 0,1 1 0,-1 7-4,2-8 1,0 0 0,0 0 0,1 0 1,0 0-1,0 0 0,0 0 0,1 0 0,0 0 0,1 0 0,-1 0 1,1 0-1,1 0 0,2 5-1,-3-9 1,0 0 0,1 1 0,0-1 0,-1 0 0,1 0 0,0-1 0,1 1 0,-1-1-1,0 1 1,1-1 0,-1 0 0,1 0 0,0-1 0,0 1 0,0-1 0,-1 1 0,1-1 0,0-1 0,1 1 0,0 0-1,1-1 5,-1 1-1,0-1 1,0 0 0,1 0-1,-1-1 1,0 1 0,0-1-1,0 0 1,0-1 0,0 1-1,0-1 1,0 0 0,0 0-1,-1 0 1,4-3-5,-3 1 8,-1 0 0,1 0-1,-1 0 1,0-1 0,-1 1 0,1-1-1,-1 0 1,0 0 0,0-1 0,-1 1-1,1 0 1,-1-1 0,0 0 0,-1 1-1,1-1 1,-1 0 0,0 0-8,-1 3 2,1 0 0,-1 0 0,0 0 1,0 0-1,-1 0 0,1 1 0,0-1 0,-1 0 0,0 0 1,1 0-1,-1 1 0,-1-1 0,1 0 0,0 1 1,0-1-1,-1 1 0,0-1 0,1 1 0,-1 0 0,0 0 1,0 0-1,0 0 0,0 0 0,-1 0 0,1 0 1,0 1-1,-1-1 0,1 1 0,-1 0 0,1 0 0,-1 0 1,0 0-1,0 0 0,1 0 0,-3 1-2,-3-2 0,1 1 1,-1 0-1,0 1 0,0 0 0,0 0 1,-1 1-1,7-1-1,1 0 1,-1 0-1,0 0 1,1 0-1,-1 0 1,1 0-1,-1 1 0,1-1 1,-1 1-1,1-1 1,-1 1-1,1 0 1,0 0-1,-1-1 1,1 1-1,0 0 1,-1 0-1,1 0 1,0 0-1,0 0 1,0 1-1,0-1 1,0 0-1,0 0 1,0 1-1,1-1 1,-1 1-1,0-1 1,1 1-1,-1-1 1,1 1-1,-1-1 1,1 1-1,0 0 1,0-1-1,0 0 0,0-1-1,0 1 1,1 0 0,-1 0-1,0 0 1,1 0 0,-1 0 0,0 0-1,1-1 1,-1 1 0,1 0-1,-1 0 1,1 0 0,0-1-1,-1 1 1,1 0 0,0-1 0,-1 1-1,1-1 1,0 1 0,0-1-1,0 1 1,-1-1 0,1 1 0,0-1-1,0 0 1,1 1 1,31 5 38,-13-2 122,-15-3-129,0 1 1,-1 0 0,1 1 0,-1-1 0,0 1 0,0 0 0,0 0 0,0 0 0,0 1 0,0-1-1,-1 1 1,0 0 0,0 0 0,0 0 0,0 0 0,-1 1 0,1-1 0,-1 1 0,0-1 0,0 5-32,5 11 21,-1 1 1,-1 1 0,-1-1-1,-1 5-21,-2-19 10,2 20 11,-2 0 0,-1 0 0,-1 0 0,-1 0-1,-4 14-20,5-35 38,0 0-1,0-1 1,-1 1-1,1-1 1,-1 1-1,-1-1 1,1 0-1,-1 0 1,-1 2-38,2-4 347,0 0-1,-1 0 1,0 0 0,0 0 0,1 0-1,-2-1 1,1 0 0,0 1-1,-2 0-346,-22 9 1287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8:07.00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1053 516 6577,'-4'-1'975,"-1"-1"0,1 1 0,0-1 0,-1 1-1,1 0 1,-1 1 0,1-1-975,-16-2 3595,20 3-3543,-1 0 0,1 0 0,0 0 1,0 1-1,-1-1 0,1 0 0,0 0 0,0 0 1,-1 0-1,1 1 0,0-1 0,0 0 1,0 0-1,0 0 0,-1 1 0,1-1 0,0 0 1,0 0-1,0 1 0,0-1 0,0 0 1,0 0-1,-1 1 0,1-1 0,0 0 1,0 0-1,0 1 0,0-1 0,0 0 0,0 1 1,0-1-1,0 0 0,0 0 0,1 1 1,-1-1-1,0 0 0,0 1-52,1 11 376,68 328 2059,-54-243-2222,-5 1 0,-3 52-213,-8-68 51,0-31-14,1-1-1,3 0 1,2 0-1,7 31-36,-10-75 79,10 33-608,-11-38 612,0 1-1,-1-1 1,1 0 0,0 1-1,0-1 1,0 0-1,0 0 1,0 0-1,0 0 1,0 0 0,0 0-1,0 0 1,0 0-1,1 0 1,-1 0 0,0-1-1,1 1 1,-1 0-1,1-1 1,-1 1 0,1-1-1,-1 0 1,2 1-83,18-3 793</inkml:trace>
  <inkml:trace contextRef="#ctx0" brushRef="#br0" timeOffset="413.412">881 622 8426,'-5'-5'524,"0"-1"-1,0 1 1,1-1 0,0 0 0,0-1 0,0 1-1,1-1 1,0 0 0,0 0 0,1 0 0,0 0 0,0 0-1,1-1-523,0 0 165,0-1 0,1 0 0,0 1 0,1-1 0,0 0 0,0 1 0,1-1 0,0 1 0,1-1 0,0 1 0,1-2-165,11-26 186,1 1 0,3 1 0,0 0 0,2 1 0,7-5-186,-11 16 39,1 0-1,1 1 0,1 1 1,1 1-1,0 1 1,2 1-1,15-9-38,-24 18 10,0 1-1,1 0 0,-1 1 1,1 0-1,1 1 0,-1 1 1,5 0-10,-9 2 2,0 0 1,0 2-1,0-1 1,0 1-1,1 1 1,-1 0-1,0 0 1,0 1-1,0 1 1,9 3-3,-6 0 0,0 0 0,0 2 0,0 0 0,-1 0 0,0 1 0,-1 1 0,0 0 0,-1 1 0,0 0 0,0 0 0,5 9 0,3 6 0,-1 0 0,0 2 1,-3 0-1,0 1 0,-1 2 0,-6-12 4,-1-1-1,0 1 1,-2 0 0,0 0-1,-1 1 1,-1 0-1,-1-1 1,-1 1 0,-1 11-4,-1-18 5,0 0 1,-1 0-1,-1 0 1,0 0 0,-1 0-1,0-1 1,-1 1-1,0-1 1,-1 0 0,-1 0-1,0-1 1,0 0-1,-1 0 1,-6 5-6,-2 2 16,-2-1 0,0-1-1,-1 0 1,-1-2 0,0 0 0,0-1 0,-2-1-1,0-1 1,-20 7-16,15-8-17,0-1 0,-1-1 0,0-2 0,0-1 0,-1-1-1,0-1 1,1-2 0,-9-1 17,26 0-434,10 1 859,6 0 1773,22 3-1087</inkml:trace>
  <inkml:trace contextRef="#ctx0" brushRef="#br0" timeOffset="875.883">2105 1025 9114,'8'2'3465,"-3"12"-2593,4 10-240,-4 15-24,-3 1-184,2 16-160,-1 5-24,7 5-96,-3 1-64,-3-6 0,8-8 0,-10-12-720,3-12-392,9-14 600</inkml:trace>
  <inkml:trace contextRef="#ctx0" brushRef="#br0" timeOffset="1231.088">2224 474 9658,'-5'-32'4193,"-9"11"-2497,6 5-663,3 3-233,1 9-440,4 3-464,2 17 3376,-2 4-2463</inkml:trace>
  <inkml:trace contextRef="#ctx0" brushRef="#br0" timeOffset="2017.671">3006 1214 2697,'2'-37'6346,"-1"32"-5977,0 0 0,0-1 0,-1 1 0,0 0 0,0 0 0,0-1 0,-1 1 0,1 0-1,-1 0 1,-1 0 0,1 0 0,-1 0 0,0 0 0,0 0 0,0 0 0,-2-2-369,0 2 112,1 0 0,-1 0-1,0 0 1,-1 1 0,1 0 0,-1 0 0,0 0 0,0 0 0,0 1 0,0 0-1,-1 0 1,1 0 0,-1 1 0,0 0 0,1 0 0,-1 0 0,0 1-1,0 0 1,-1 0 0,1 0 0,0 1 0,0 0 0,0 0 0,0 1 0,0-1-1,0 1 1,-1 1 0,2-1 0,-1 1 0,0 0 0,0 0 0,1 1-1,-1 0 1,-1 1-112,-3 2 3,0 1-1,1 1 1,0 0-1,0 0 1,1 1-1,0 0 0,0 0 1,1 1-1,0 0 1,1 0-1,0 1 1,1 0-1,0 0 0,1 0 1,0 0-1,0 1 1,1-1-1,1 1 1,0 0-1,1 0 1,0 0-1,1 0 0,0 0 1,1 0-1,0 0 1,1 0-1,0 0 1,1 0-1,2 6-2,0-4-5,0 0 1,0-1-1,1 0 1,1 0-1,0 0 0,1-1 1,0 0-1,1 0 1,1-1-1,-1 0 0,10 7 5,-13-13-2,1 1 0,0-1 0,1 0 0,-1-1 0,1 0 0,0 0-1,0 0 1,0-1 0,0-1 0,1 1 0,-1-1 0,1 0 0,-1-1-1,1 0 1,0-1 0,-1 0 0,1 0 0,0 0 0,0-1 0,1-1 2,-2 1 5,0-1 1,1 0-1,-1 0 1,0-1-1,-1 0 1,1-1-1,0 1 0,-1-1 1,0-1-1,0 0 1,0 0-1,-1 0 1,1 0-1,-1-1 1,0 0-1,-1-1 1,0 1-1,0-1 1,0 0-1,-1 0 1,0-1-1,0 1 1,0-1-1,-1 0 0,-1 0 1,1 0-1,-1 0 1,-1 0-1,1-1-5,0-10 17,-1 1 0,0 0 0,-1-1 0,-1 1 0,0-1 0,-2 1 0,-1-3-17,-2-8 2,-2 2-1,-1-1 0,-1 1 0,-4-6-1,8 22-38,6 11 36,0 0 1,0 0 0,0 0-1,0 0 1,0 0 0,0 0-1,0 0 1,0 0 0,0 0-1,0 0 1,0 0 0,0 0-1,0 0 1,0 0 0,0 0-1,0 0 1,0 0 0,0 0-1,0 0 1,0 0 0,0 0-1,0 0 1,0 0 0,0 0-1,0 0 1,0 0 0,0 0-1,0 0 1,0 0 0,0 1 0,0-1-1,-1 0 1,1 0 0,0 0-1,0 0 1,0 0 0,0-1-1,0 1 1,0 0 0,0 0-1,0 0 1,0 0 0,0 0-1,0 0 1,0 0 0,0 0-1,0 0 1,0 0 0,0 0-1,0 0 2,5 23-97,49 166 39,9-2 1,8-2 57,-36-98-15,16 70 15,-42-121 7,-1 1 0,-1 0 0,-3 0 0,0 0 0,-3 31-7,-1-55 39,-1 0 0,-1 1 0,0-1 0,-1 0 1,0 0-1,-1-1 0,-1 1 0,1-1 0,-2 0-39,1-3 53,0 0 1,0-1-1,-1 0 1,-1 0-1,1 0 1,-1-1-1,0 0 1,-1 0-1,1-1 1,-1 0-1,-1 0 1,0-1-54,-6 4 43,-2-1 1,1-1-1,-1 0 1,0-1-1,0-1 1,-1-1-1,0 0 1,1-2-1,-1 0 1,0 0-1,0-2 1,0 0-1,0-2 1,-16-2-44,10 0-52,1-1 0,1-1 1,-1-1-1,1-1 0,0-1 0,1-1 1,0-1-1,1-1 0,0-1 0,0 0 1,-1-3 51,12 8-233,-1 0 1,1-1-1,1 0 1,-3-4 232,7 9-249,1-1 0,0 0 1,1 0-1,-1 0 0,1 0 1,0 0-1,0 0 0,0 0 1,1-1-1,-1-4 249,1-2-438,0 0 0,1-1 0,2-9 438,-2 22-4</inkml:trace>
  <inkml:trace contextRef="#ctx0" brushRef="#br0" timeOffset="2544.927">3635 1310 5481,'-61'-37'2318,"51"33"-771,10 9-398,9 8 501,-5-11-1453,1 0 1,0 0-1,-1 0 0,1 0 0,0-1 0,0 0 0,0 0 0,0 0 0,0 0 1,0-1-1,1 0 0,-1 0 0,0 0 0,0-1 0,4-1-197,3 0 114,0 0-1,-1-2 0,0 1 0,1-1 1,-2-1-1,5-2-113,-2 0 75,0-1 1,0 0-1,-1-1 0,0-1 1,-1 1-1,7-8-75,-15 14 18,0-1 0,0 0 0,-1 1 0,1-1 0,-1 0 0,0 0 1,0 0-1,0-1 0,-1 1 0,1 0 0,-1-1-18,0 2 14,-1 0 1,0 1-1,0-1 1,0 0 0,0 0-1,0 1 1,-1-1-1,1 0 1,-1 1-1,0-1 1,1 1-1,-1-1 1,-1 1-1,1-1 1,0 1-1,0-1 1,-1 1-1,1 0 1,-2-1-15,-1-2 23,0 1-1,0-1 1,0 1 0,0 0-1,-1 1 1,0-1 0,0 1 0,0 0-1,0 0 1,0 0 0,0 1 0,-1 0-1,0 0 1,1 0 0,-1 0-1,0 1 1,0 0 0,1 1 0,-1-1-1,0 1 1,0 0 0,0 1-1,0-1 1,0 1 0,1 0 0,-1 1-1,0-1 1,-1 2-23,-3 0 32,0 1-1,0 1 0,0 0 1,1 0-1,0 1 1,0 1-1,0-1 1,1 1-1,0 0 1,0 1-1,1 0 1,0 0-1,0 1 1,1 0-1,-1 1-31,0 5 19,0 0-1,1 0 1,0 0-1,1 1 1,1 0 0,1 0-1,0 1 1,1-1-1,1 1 1,0-1 0,1 1-1,1-1 1,1 1-1,0-1 1,1 0 0,2 6-19,-3-13 24,1 0 1,0 0-1,1 0 1,0 0-1,0-1 1,1 1 0,0-1-1,1 0 1,-1-1-1,2 1 1,-1-1-1,4 3-24,0-2-33,0 0 0,1 0-1,-1-1 1,1-1-1,1 0 1,-1 0 0,1-1-1,9 2 34,11 2 569,0-2-1,0-2 0,1 0 1,-1-3-1,1 0 1,32-4-569,28-2 1324</inkml:trace>
  <inkml:trace contextRef="#ctx0" brushRef="#br0" timeOffset="2951.558">4447 1260 6937,'0'-18'822,"0"0"-1,0 0 0,-2 0 0,-1-5-821,2 21 100,0 1 1,1-1-1,-1 1 0,0 0 1,0-1-1,0 1 0,-1 0 1,1-1-1,0 1 0,0 0 1,-1 0-1,1 0 0,0 0 1,-1 0-1,1 0 0,-1 0 1,1 1-1,-1-1 0,0 1 0,1-1 1,-1 1-1,0-1 0,1 1 1,-1 0-1,0 0 0,1 0 1,-1 0-1,0 0 0,1 0 1,-1 0-1,0 1 0,0-1-100,-6 1 400,0 1 0,0 0 0,0 0 1,0 0-1,-5 4-400,6-3 75,0 1 1,1-1-1,0 2 1,0-1-1,0 1 0,1 0 1,-1 0-1,1 0 1,0 1-1,1 0 1,-1 0-1,1 0 1,0 0-1,1 1 1,-1-1-1,1 1 1,1 0-1,-1 0 1,1 0-1,1 1 0,-2 6-75,0 6-1,1 1-1,1-1 0,1 1 0,0-1 0,2 1 0,0 0 0,3 6 2,-3-15 2,1 0 0,0 0 0,1 0 1,1-1-1,-1 1 0,2-1 1,0 0-1,0 0 0,1-1 0,1 2-2,-3-7 1,-1 1-1,2-1 0,-1 1 0,1-1 1,-1-1-1,2 1 0,-1-1 0,0 0 0,1 0 1,-1-1-1,1 0 0,0 0 0,0-1 1,1 0-1,-1 0 0,0 0 0,3-1 0,0 0 22,-1 0 0,0-1 0,1 0 0,-1 0-1,0-1 1,1 0 0,-1-1 0,0 0 0,0-1 0,0 0-1,0 0 1,-1-1 0,1 0 0,-1 0 0,0-1-1,0 0 1,0 0 0,-1-1 0,0 0 0,0-1 0,0 1-1,-1-1 1,0 0 0,0-1 0,-1 0 0,0 0 0,0 0-1,-1 0 1,0-1 0,-1 1 0,0-1 0,0 0-1,1-9-21,-1-2 118,0 0-1,-2 1 1,0-1-1,-2 0 0,0 0 1,-1 0-1,-1 1 0,-1-1 1,0 1-1,-2 0 0,-2-4-117,5 13 9,-2 1 0,1 0 0,-1 0 0,0 1-1,-1-1 1,0 1 0,-1 0 0,1 0 0,-1 1-1,-5-4-8,6 7-43,0-1-1,-1 1 1,1 1-1,-1-1 1,0 1-1,1 0 0,-2 0 1,1 1-1,0 0 1,0 0-1,-1 1 1,1 0-1,-1 0 1,1 1-1,-2 0 44,4 0-115,0 0 1,0 0-1,0 1 1,1 0-1,-1 0 1,0 0-1,0 0 1,0 1 114,1 0-67,1 0 1,-1 0-1,1 0 1,0 1-1,0-1 1,0 1-1,0 0 1,0 1 66</inkml:trace>
  <inkml:trace contextRef="#ctx0" brushRef="#br0" timeOffset="3608.125">4936 1229 7954,'-108'-94'2559,"87"76"-883,28 23-1298,4 10 17,-1 1 1,-1 0-1,0 0 1,-1 1 0,-1 0-1,1 4-395,13 41 713,-3 5-713,-13-52 160,20 72 284,-10-44-279,-3 1-1,-2 1 0,1 16-164,-35-209 2687,19 98-2312,1-36-375,4 72 39,0 0 1,1 0-1,1 0 1,0-1 0,1 1-1,1 1 1,0-1-1,3-5-39,-3 11-2,1 1 0,-1 0-1,1-1 1,1 2 0,-1-1 0,1 1-1,0 0 1,1 0 0,-1 0 0,1 1-1,0 0 1,1 0 0,-1 1 0,1 0-1,0 1 1,0-1 0,0 1 0,0 1-1,1 0 1,-1 0 0,1 0 2,1 1-7,-1-1 0,0 1 0,0 1 0,1 0 0,-1 0 0,0 1 0,0 0 1,0 1-1,1 0 0,-1 0 0,-1 1 0,1 0 0,0 1 0,-1-1 0,0 2 0,0-1 0,0 1 1,0 1-1,4 3 7,-1 2 4,0 1-1,-1 0 1,0 1 0,-1 0 0,0 0 0,-1 1 0,-1 0 0,0 0 0,0 4-4,11 32-566,-2 0 0,-1 8 566,3 8-1849,1-7 792</inkml:trace>
  <inkml:trace contextRef="#ctx0" brushRef="#br0" timeOffset="4285.074">5920 462 7810,'-1'-1'308,"0"-1"-1,0 1 1,-1 0 0,1 0 0,0-1 0,-1 1 0,1 0 0,0 0-1,-1 1 1,1-1 0,-1 0 0,1 0 0,-1 1 0,0-1-1,-1 0-307,3 2 51,-1-1 0,0 0-1,0 0 1,1 0 0,-1 0-1,0 1 1,1-1-1,-1 0 1,0 1 0,1-1-1,-1 1 1,0-1 0,1 1-1,-1-1 1,1 1-1,-1-1 1,1 1 0,-1-1-1,1 1 1,-1 0-1,1-1 1,-1 1 0,1 0-1,0-1 1,0 1 0,-1 0-1,1 0 1,0-1-1,0 1 1,0 0 0,0 0-1,0-1 1,0 1 0,0 0-1,0 0 1,0-1-1,0 2-50,-3 59 398,3 0 0,3 1 0,3-1 0,3 9-398,-7-55 38,20 131 139,5 0 0,8-2 0,45 121-177,-73-247 51,-5-8 8,2 0 0,-1-1 0,1 1 0,1-1 0,-1 0 0,2 0 0,-1-1 1,1 1-1,2 0-59,-8-25 975,-13-45-719,0 0 103,3 0 0,-1-38-359,11 93-7,0 0 0,0 0 0,0 0 0,1 0 0,0 0 0,0 0 0,1 0 0,-1 1 0,1-1 0,0 1 0,1-1 0,-1 1 0,1 0 0,0 0 0,1 0 0,-1 0 7,0 2-6,-1 0 0,1 1 1,0 0-1,0-1 1,0 1-1,0 0 0,0 0 1,1 1-1,-1-1 0,1 1 1,-1 0-1,1-1 1,-1 2-1,1-1 0,0 0 1,-1 1-1,1-1 0,0 1 1,-1 0-1,1 0 1,0 1-1,0-1 0,-1 1 1,1 0-1,2 1 6,10 3-14,-1 0 1,0 1-1,0 1 1,-1 0-1,0 2 1,0-1-1,-1 2 1,0-1-1,0 2 1,2 3 13,6 6-5,-2 1 1,-1 1-1,0 0 1,-2 2 0,6 10 4,-10-12-143,-1 2 1,-2-1-1,0 1 1,-1 1-1,-1-1 1,-2 1-1,2 15 143,0-3-373</inkml:trace>
  <inkml:trace contextRef="#ctx0" brushRef="#br0" timeOffset="4848.782">7108 1145 5089,'-2'-3'697,"0"-1"1,0 1-1,-1-1 0,0 1 1,1 0-1,-1 0 0,0 0 1,-1 0-1,1 0 0,0 1 0,-1 0 1,-2-2-698,3 3 230,-1-1 0,0 1 0,1 0 0,-1 1 0,0-1 0,0 1 0,0-1 0,1 1 0,-1 0 0,0 0 0,0 1 0,0-1 0,0 1 0,0 0-230,-9 2 112,1 1-1,0 0 1,0 1 0,0 0-1,1 0 1,0 2-1,0-1 1,0 1 0,1 1-1,0 0 1,0 0 0,1 1-1,0 0 1,1 1 0,0 0-1,0 0 1,1 2-112,2-4 2,0 0 0,1 0 1,0 1-1,0-1 0,1 1 0,0 0 1,1 0-1,0 0 0,0 0 0,1 0 1,0 0-1,1 1 0,0-1 0,0 0 1,1 0-1,0 1 0,1-1 0,0 0 1,0 0-1,1 0 0,0-1 0,1 1 1,4 7-3,-3-7 0,2-1 1,-1 1 0,1-1-1,0-1 1,1 1 0,-1-1 0,2-1-1,-1 1 1,1-1 0,0-1-1,0 0 1,0 0 0,1-1-1,-1 0 1,1 0 0,5 0-1,5 2 7,1-1 0,-1-1 0,1-1 0,0-1 0,0-1 0,1-1 0,16-2-7,-28 1 13,0 0 0,-1-1 0,1 0 0,-1-1 0,0 0 0,1-1 0,-2 1 0,1-2 1,0 1-1,-1-1 0,0-1 0,6-4-13,-8 5 28,0-1 0,-1 1 0,0-1 1,0 0-1,0 0 0,-1-1 0,1 1 0,-2-1 0,1 0 1,-1 0-1,0-1 0,0 1 0,-1-1 0,0 1 1,0-1-1,-1-2-28,0-2 39,-1 0 0,0 0 1,-1-1-1,0 1 0,-1 0 0,0 0 0,-1 0 1,0 0-1,-1 0 0,0 1 0,-1-1 1,-1 1-1,0 0 0,0 1 0,-7-9-39,-1 0 9,0 1 0,-2 1 0,0 0 0,-1 1 0,0 0 0,-1 2 0,-19-12-9,27 20-32,0 0 0,0 1 1,-1 0-1,-9-3 32,17 7-61,1 0 1,0 0 0,-1 0-1,1 1 1,0-1-1,-1 1 1,1 0-1,-1 0 1,1 0-1,-1 0 1,1 0-1,0 0 1,-1 0 0,1 1-1,-1-1 1,1 1-1,0 0 1,-1 0-1,1 0 1,0 0-1,0 0 1,0 0-1,-1 1 1,0 0 60,-7 18-444</inkml:trace>
  <inkml:trace contextRef="#ctx0" brushRef="#br0" timeOffset="5227.872">7615 412 10602,'-1'-5'751,"-2"-14"1508,3 19-2203,0-1 0,0 1 0,0-1 1,-1 1-1,1 0 0,0-1 0,0 1 1,-1-1-1,1 1 0,0 0 0,-1-1 1,1 1-1,-1 0 0,1-1 1,0 1-1,-1 0 0,1 0 0,-1 0 1,1-1-1,0 1 0,-1 0 0,1 0 1,-1 0-1,1 0 0,-1 0 1,1 0-1,-1 0 0,1 0 0,-1 0 1,1 0-1,-1 0 0,1 0 0,-1 0 1,1 0-57,-2 1 84,0-1 0,1 1 0,-1 0-1,1 0 1,-1 0 0,1 0 0,0 0 0,-1 0 0,1 1 0,0-1 0,0 0 0,0 1 0,0-1 0,0 1 0,0-1 0,0 1 0,0-1 0,0 1 0,0 1-84,-13 40 692,10-30-456,-4 16-105,2 0-1,0 1 1,3 0 0,0-1 0,2 1 0,1 0 0,1 0-1,4 22-130,4 5 75,2-2 0,3 1 0,2-2-1,5 9-74,1 0 123,6 32-123,-21-67-19,-2 0 1,-1 1-1,-1-1 0,-1 22 19,-5 24-994,-4 13 994,-3-20-379</inkml:trace>
  <inkml:trace contextRef="#ctx0" brushRef="#br0" timeOffset="5592.429">8030 1112 4745,'10'7'768,"0"-1"0,0 0 0,1 0 0,0-1 0,0 0 0,0-1 0,0-1 0,1 1 0,0-2 0,-1 0 0,1 0 0,2-1-768,-6-1 140,0 0-1,0 0 0,-1-1 1,1 0-1,0 0 0,-1-1 0,1 0 1,-1-1-1,0 0 0,0 0 0,0 0 1,0-1-1,0 0 0,-1 0 0,1 0 1,-1-1-1,0 0 0,-1-1 1,1 0-140,-2 2 63,-1-1 1,1 0-1,-1 1 1,-1-1-1,1-1 1,-1 1 0,0 0-1,0-1 1,0 1-1,-1-1 1,0 1-1,0-1 1,0 1 0,-1-1-1,0 0 1,0 0-1,0 1 1,-1-1 0,0 0-64,1 0 25,-1 0 1,-1 0 0,1 0 0,-1 1-1,0-1 1,0 0 0,-1 1 0,1-1-1,-1 1 1,0 0 0,-1 0-1,1 0 1,-1 1 0,0-1 0,-1 1-1,1 0 1,-4-3-26,5 5 7,0 0 1,0 1-1,1 0 0,-1-1 0,0 1 0,0 0 0,-1 0 0,1 1 1,0-1-1,0 1 0,0-1 0,0 1 0,0 0 0,-1 0 0,-2 1-7,0 0 11,0 0 1,1 1-1,-1 0 0,0 0 0,0 0 0,1 1 0,0 0 0,-3 1-11,-6 5 24,1 1 0,0 1-1,1 0 1,0 0 0,-10 14-24,8-8 16,2 0 0,0 0 0,1 2 0,0-1 0,2 1 0,0 1 0,1 0 0,2 0 0,0 0 0,0 1 0,2 0 0,1 0 0,1 0 0,0 1 0,2 4-16,0-14 5,0 0 0,1-1-1,1 1 1,0-1 0,0 1 0,1-1 0,1 0-1,0 0 1,1 1-5,-2-5 36,2 1 0,-1-1-1,1 0 1,0 0 0,0 0 0,1-1-1,0 0 1,0 0 0,0 0 0,1-1-1,0 0 1,6 4-36,-1-3 211,0 0 0,0-1 0,1 0 0,13 3-211,60 13 472</inkml:trace>
  <inkml:trace contextRef="#ctx0" brushRef="#br0" timeOffset="11850.304">32 2738 6417,'-7'3'1071,"-17"3"4101,24-6-4225,0 0-322,0 0-194,0 0 12,4 1-6,15 7-180,-8-3-191,-1-1-1,1 0 1,0-1-1,1 0 1,-1-1 0,0 0-1,1 0 1,-1-2-1,5 1-65,95-7 149,-1-5-1,85-19-148,14-2 22,-60 18 13,150 4-35,150 31 18,368 9-7,-241-39 36,169-41-47,-148 3 18,-311 36-4,28 14-14,-22 3 14,69-15-14,1590-88 64,-358 50-4,-1408 42-45,444-20 27,-7 0-16,2 27-6,1367 27 17,-833-23 5,411-26-40,-615-24 1251,-923 43-1001,21-2-555,17 3 303,-53 0 1129,0 2 0,0 0 0,12 4-1129,-8 1 1370</inkml:trace>
  <inkml:trace contextRef="#ctx0" brushRef="#br0" timeOffset="6135.003">10156 592 9386,'-4'-2'1118,"-18"0"3034,22 2-4077,-1 0-1,0 1 1,1-1-1,-1 0 1,0 1-1,1-1 1,-1 1-1,0-1 1,1 1-1,-1-1 1,1 1-1,-1-1 1,1 1-1,-1 0 1,1-1-1,-1 1 1,1 0-1,-1-1 1,1 1-1,0 0 1,0-1-1,-1 1 1,1 0-1,0 0 1,0-1-1,0 1 1,0 0-1,0 0 1,0 0-75,-3 34 426,3 0 0,1 0 0,1 0 1,2 0-1,2 5-426,5 47 397,6 224 544,-4-56-731,-12-247-277,-1-1-43,0-1-1,1 1 0,0-1 0,0 1 0,0-1 0,1 0 1,0 1-1,1 0 111,-3-7-11,0 0 0,0 0 0,0 0 1,1 1-1,-1-1 0,0 0 0,0 0 0,1 0 0,-1 0 1,0 1-1,0-1 0,1 0 0,-1 0 0,0 0 1,0 0-1,1 0 0,-1 0 0,0 0 0,0 0 0,1 0 1,-1 0-1,0 0 0,1 0 0,-1 0 0,0 0 0,0 0 1,1 0-1,-1 0 0,0 0 0,0-1 0,1 1 1,-1 0-1,0 0 0,0 0 0,1 0 11</inkml:trace>
  <inkml:trace contextRef="#ctx0" brushRef="#br0" timeOffset="6498.856">9941 772 9962,'0'-3'337,"-1"-15"2044,0 0 0,2-14-2381,0 26 187,0 0 1,0 0-1,1 0 0,-1 0 1,1 0-1,0 0 0,1 1 1,-1-1-1,1 1 0,1-2-187,9-10 191,0 1 0,2 0 0,-1 1-1,2 0 1,0 1 0,1 1 0,0 0 0,8-3-192,19-10 91,2 1 0,44-17-90,-67 33 0,-1 1-1,2 0 1,-1 2-1,1 1 1,0 0 0,0 2-1,13 0 1,-27 3-5,1 0 0,-1 1 0,0 0 0,1 1 0,-1 0 0,0 1 0,0 0 0,6 3 5,-9-3-4,-1 0 0,1 1-1,-1 0 1,1 0 0,-2 0-1,1 1 1,0 0 0,-1 0-1,0 1 1,0 0 0,0 0-1,2 4 5,-2-1 0,-1 0-1,1 0 0,-2 1 0,1 0 0,-2-1 1,1 1-1,-1 0 0,-1 0 0,0 1 1,0-1-1,-1 0 0,0 0 0,-1 0 1,0 0-1,-1 2 1,-2 15 5,-2-1-1,-1 0 1,-1 0 0,-1 0-1,-2 1-4,0-2 15,-1 0-1,-1-1 1,-1-1-1,0 0 0,-2-1 1,-1-1-1,-1 0 1,0-1-1,-11 7-14,18-18 23,0 0-1,0-1 1,-1 0-1,1-1 1,-2 0-1,1-1 1,-1-1-1,0 0 1,0 0-1,-1-2 1,1 1-1,-1-2 1,0 0-1,1 0 1,-1-2-1,0 1 1,0-2-1,0 0 1,-4-1-23,13 1-42,0 0 0,0 0 1,1 0-1,-1-1 1,0 0-1,1 0 0,-1 0 1,1 0-1,0-1 0,0 1 1,0-1-1,0 0 1,0-1-1,1 1 0,-1-1 1,1 1-1,0-1 0,0 0 1,0 0-1,1-1 1,-1 1-1,1 0 0,0-1 1,0 1-1,1-1 0,-1 0 1,1 0-1,0-4 42,0-19-417</inkml:trace>
  <inkml:trace contextRef="#ctx0" brushRef="#br0" timeOffset="6879.796">10845 1070 10330,'3'-12'1039,"2"-3"1136,-2 17-1343,0 11-397,15 58 1310,-9-36-1257,-1 0 1,-2 1-1,-1-1 0,-2 5-488,-2 1 744,-2-38 275,0-24-240,-3-61 684,5-8-1463,0 63 46,2-1 1,0 1-1,2 0 1,1 0-1,3-6-46,-7 25 2,1 1-1,0 1 0,0-1 1,0 0-1,1 1 1,0-1-1,1 1 0,-1 0 1,3-1-2,-4 4-2,0 0 1,1 0 0,-1 0-1,1 0 1,0 1-1,0 0 1,0 0-1,0 0 1,0 0-1,0 1 1,0-1-1,1 1 1,-1 0-1,1 0 1,-1 1 0,1-1 1,9 1 117,-1 1 0,1-1 0,-1 2 0,1 0 0,-1 1 0,0 0 0,0 1 0,0 0 0,0 1 0,-1 1 0,0 0 0,0 1 0,9 6-117,34 26 628</inkml:trace>
  <inkml:trace contextRef="#ctx0" brushRef="#br0" timeOffset="7226.395">11534 1010 7698,'65'-82'4233,"-72"72"-145,4 5-2991,3 6-145,0 17-368,1 3-200,-1 11-176,0 8-96,-4 5-80,1 3 0,1-2 72,-3-2-192,7-8-848,-2-3 4257,7-10-2817</inkml:trace>
  <inkml:trace contextRef="#ctx0" brushRef="#br0" timeOffset="7586.105">11647 421 11482,'-19'-43'4217,"6"14"-3056,4 2-625,0 7 80,0 1-40,2 21 320,4 15-616</inkml:trace>
  <inkml:trace contextRef="#ctx0" brushRef="#br0" timeOffset="7961.141">11954 841 9338,'0'11'1006,"-1"0"0,-1-1-1,0 1 1,-2 5-1006,-5 32 50,9-26 234,0 0-1,1 1 1,1-1 0,1 0 0,1-1-1,1 1 1,1-1 0,2 3-284,8 19 834,2-1 1,2-1-1,10 15-834,-16-37 177,-14-19-171,0 0 0,0 0 0,1-1 0,-1 1 0,0 0 0,0 0 0,0 0 0,0 0-1,1-1 1,-1 1 0,0 0 0,0 0 0,0-1 0,0 1 0,0 0 0,0 0 0,0-1 0,0 1 0,0 0 0,0 0 0,0-1 0,0 1 0,0 0 0,0 0 0,0-1 0,0 1 0,0 0-1,0 0 1,0-1 0,0 1 0,0 0 0,0 0 0,0 0 0,0-1 0,0 1 0,-1 0 0,1 0 0,0 0 0,0-1-6,-13-42 268,-9-7-143,4 9-17,2-1 1,-7-28-109,20 57 13,0 0 1,0 0-1,2 0 1,0 0 0,0-1-1,1 1 1,0 0-1,2 0 1,-1-1 0,2 1-1,0-1-13,-2 8-2,1 0 1,0 0-1,1 1 0,-1-1 1,1 1-1,0-1 0,1 1 1,-1 0-1,1 0 0,0 0 1,0 1-1,1 0 0,-1-1 0,1 1 1,0 1-1,0-1 0,0 1 1,0 0-1,1 0 0,0 0 1,-1 1-1,1 0 0,0 0 1,0 0-1,0 1 0,0 0 0,0 0 1,6 1 1,1-1-12,1 1 0,-1 1 1,0 0-1,0 1 0,0 1 0,0 0 1,0 0-1,-1 1 0,1 1 1,-1 0-1,0 1 0,10 7 12,-8-4-3,-1 0 0,0 1 0,0 1 0,-1 0-1,0 1 1,-1 0 0,-1 1 0,0 0 0,-1 1 0,0 0 0,0 2 3,4 11 14,-1 1 0,-1 0 1,-2 1-1,-1 0 0,3 19-14,2 6-468,6-3 267</inkml:trace>
  <inkml:trace contextRef="#ctx0" brushRef="#br0" timeOffset="8378.303">13160 911 9498,'7'-11'1263,"0"0"1,-1 0-1,5-12-1263,-11 22 88,0 0 0,0 0 0,0 0 0,1 0 1,-1 0-1,0 0 0,0 0 0,0 0 0,-1 0 0,1 0 0,0 0 0,0 0 0,0 0 0,-1 0 0,1 0 0,0 0 0,-1 0 1,1 0-1,-1 0 0,1 0 0,-1 1 0,0-1 0,1 0 0,-1 0 0,0 0 0,0 1 0,0-1-88,-23-12 1511,15 11-1323,0 0-1,0 1 1,0 0-1,0 0 1,0 1-1,0 0 1,-1 0-1,1 1 1,0 1-1,0-1 1,0 1-1,0 1 1,-1 0-188,-4 2 69,1 0 0,-1 1 0,1 0 0,0 1 0,1 1 0,-1 0 0,2 1 0,-1 0-69,3-1 21,0 0 0,0 1 0,1 0 1,1 1-1,-1 0 0,2 0 0,-1 0 0,1 1 0,1 0 0,0 0 0,0 0 1,2 1-1,-4 12-21,6-16 11,0-1 0,0 1 0,0 0 0,1 1 0,1-1 0,-1 0 0,1 0 1,0-1-1,1 1 0,0 0 0,1 0 0,-1-1 0,1 1 0,1-1 0,-1 0 1,1 0-1,0 0 0,1 0 0,0-1 0,0 0 0,5 5-11,2 1-11,1-1-1,0-1 0,0 0 1,1 0-1,1-2 1,-1 0-1,1 0 0,1-1 1,-1-1-1,1-1 1,0 0-1,1-1 0,3 0 12,-4-2-364,1 0-1,0 0 0,0-2 0,1 0 1,-1-1-1,0-1 0,-1 0 0,6-2 365,41-16-1018</inkml:trace>
  <inkml:trace contextRef="#ctx0" brushRef="#br0" timeOffset="8760.913">13539 737 10162,'0'-18'4241,"-4"20"-2737,1 8-375,-1 21-593,4 15-216,-1 17-96,1 2-40,1 4-80,2-4-16,-1-9 8,1-4 0,0-8 40,0-5-312,-2-11 152</inkml:trace>
  <inkml:trace contextRef="#ctx0" brushRef="#br0" timeOffset="8761.913">13507 147 12003,'-14'-38'4409,"0"9"-3657,7 13-232,3 8 72,4 7-368,4 20-768,4 12 504</inkml:trace>
  <inkml:trace contextRef="#ctx0" brushRef="#br0" timeOffset="9117.454">13824 854 12091,'-21'-4'4264,"17"19"-3599,4 14-593,9 9-8,2 5 24,6 5 0,4 2-8,-6 4 16,-1 1-16,-2 5 8,-5 2-16,-7 4-8,-2 0 208,-5-9-448,2-6-344,7-14 384</inkml:trace>
  <inkml:trace contextRef="#ctx0" brushRef="#br0" timeOffset="9458.824">13824 1005 7434,'-5'-18'1175,"1"1"0,1-1 1,1 0-1,0 1 0,2-1 1,0-5-1176,1 5 299,0 0 1,2 0-1,0 0 1,1 1-1,1-1 1,0 1-1,1 0 1,1 0-1,7-11-299,-9 20 19,0 1 0,0 0 0,0 1 0,1-1 0,0 1 0,0 0 0,0 0 0,1 1 0,0 0 0,0 0 0,0 1 0,1 0 0,-1 0 0,1 1 0,0 0 0,7-2-19,2 0 7,1 2 0,-1 0-1,0 0 1,1 2 0,0 0 0,-1 2 0,14 1-7,-23-2-1,1 1 0,0 0 1,-1 1-1,1 0 0,0 0 0,-1 1 0,0 0 1,0 1-1,0-1 0,0 2 0,-1-1 0,1 1 1,-1 0-1,0 1 0,0-1 0,-1 1 0,0 1 1,0-1-1,0 1 0,4 7 1,-4-2-1,-1-1-1,0 1 1,-1 1-1,0-1 1,-1 1-1,0-1 1,-1 1-1,0 0 1,-1 0-1,-1 0 0,0 5 3,-1 2 2,0 0 1,-2 0 0,0-1 0,-1 1 0,-2-1 0,1 0 0,-3 2-4,2-7 14,-1-1 0,0 0 0,-1-1-1,0 1 1,-1-1 0,0-1 0,-1 0 0,0 0 0,0-1 0,-2 0 0,-8 5-14,10-7 25,-1-1 0,-1 0 0,1-1 0,-1 0 1,-1-1-1,1 0 0,0-1 0,-1-1 0,0 1 0,0-2 0,0 0 1,-13 0-26,20-2 4,0 0 0,0-1 1,0 0-1,0 0 1,0 0-1,0 0 1,0-1-1,0 0 1,1-1-1,-1 1 1,1-1-1,0 0 1,-4-3-5,5 4 48,1-1 1,-1-1-1,1 1 1,0 0-1,0-1 1,0 1-1,0-1 0,1 0 1,0 0-1,-1 0 1,1 0-1,1 0 1,-1-1-1,1 1 1,0-1-1,0 1 0,0-1 1,0 1-1,1-1-48,0-9 99,0 0 0,2 1-1,-1-1 1,2-2-99</inkml:trace>
  <inkml:trace contextRef="#ctx0" brushRef="#br0" timeOffset="9835.494">14641 59 11570,'-11'-2'4177,"3"14"-3056,3 13-665,5 17 184,3 15 0,10 12-224,3 7-80,1 9-112,-3-6-32,-4 12-24,-6 5-16,-1 13-48,-2 0-24,-1-14-48,3-6-184,7-33-544,8-10-184,13-24 448</inkml:trace>
  <inkml:trace contextRef="#ctx0" brushRef="#br0" timeOffset="10200.322">15054 791 5009,'0'0'2854,"0"0"-587,4 2-426,4 3-1623,1-1 0,0 0 1,0 0-1,0-1 1,1 0-1,-1-1 1,1 0-1,0 0 0,-1-1 1,1-1-1,0 1 1,0-1-1,-1-1 1,1 0-1,0-1 1,-1 1-1,1-2 0,-1 1 1,1-2-1,-1 1 1,0-1-1,0 0 1,-1-1-1,5-3-218,-2 1 116,-1 0 0,0-1 1,0 0-1,-1-1 0,0 0 0,0 0 1,-1-1-1,0 0 0,-1-1 0,0 0 1,3-8-117,-6 11 33,0 0 0,-1-1 1,0 0-1,0 0 0,-1 0 1,0 0-1,-1 0 0,0 0 1,0 0-1,-1 0 1,-1-1-1,1 1 0,-1 0 1,-1 0-1,0 0 0,-1-3-33,3 8 1,-1 1 0,0 0 0,-1 0 1,1-1-1,-1 1 0,1 0 0,-1 0 0,0 0 0,0 0 0,0 1 0,0-1 0,-1 1 0,1-1 0,-1 1 0,0 0 0,1-1 0,-1 1 0,-1 0-1,1 1-5,0 0 1,0 0-1,0 0 0,0 1 1,-1-1-1,1 1 1,0-1-1,-1 1 0,1 0 1,0 0-1,-1 1 1,1-1-1,0 1 0,0-1 1,-3 2 4,-8 3-18,1 1 0,0 0-1,0 1 1,1 0 0,-1 1 0,2 1 0,-10 8 18,3-1 1,1 1-1,0 1 1,2 0-1,0 1 1,1 0-1,1 2 1,1-1 0,1 2-1,0-1 1,2 1-1,1 1 1,0 0-1,2 0 1,1 0-1,0 1 1,2 0 0,1 0-1,1 0 1,1 6-1,0-22 17,1-1 0,0 1 0,1-1 1,0 1-1,0-1 0,0 0 0,1 0 1,0 0-1,1 0 0,0-1 1,0 1-1,4 5-17,-1-4 20,0-1 1,0 1-1,1-2 1,0 1-1,0-1 1,1 0-1,-1-1 1,10 5-21,9 1 564,1 0 0,0-2-1,1-1 1,0-1 0,0-2 0,1 0-564,74 9 1320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8:32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360 192 2545,'8'-96'1649,"-8"95"-1518,1 0 0,-1-1 0,0 1-1,0 0 1,0-1 0,-1 1 0,1 0 0,0-1-1,0 1 1,-1 0 0,1-1 0,-1 1 0,1 0-1,-1 0 1,1-1 0,-2 0-131,2 2 128,-1 0 0,1-1 1,-1 1-1,1 0 0,-1 0 0,0-1 0,1 1 1,-1 0-1,1 0 0,-1 0 0,0 0 0,1 0 1,-1 0-1,1 0 0,-1 0 0,0 0 1,1 0-1,-1 0 0,1 0-128,-8-1 1465,-2-3-815,-1 0 1,1 0 0,-1 1 0,1 1-1,-1-1 1,0 2 0,0 0 0,0 0-1,0 1-650,-5-2 390,10 2-302,0 0 0,0 1 1,1 0-1,-1 0 0,0 0 0,0 0 0,1 1 0,-1 0 0,1 0 0,0 1 1,0-1-1,-1 1 0,2 0 0,-1 1 0,-1 0-88,-11 9 50,0 2 0,1 0 0,-3 4-50,18-17 7,-6 6 3,0 0 1,1 0-1,0 1 0,1 0 0,0 1 0,0-1 0,1 1 1,0-1-1,1 1 0,0 1 0,1-1 0,0 0 1,0 1-1,1-1 0,1 1 0,-1-1 0,2 1 0,-1-1 1,2 1-1,-1-1 0,4 10-10,-2-5 15,2 1-1,0-1 1,1 1 0,0-1 0,1-1-1,1 1 1,1-1 0,0-1 0,0 0-1,1 0 1,1-1 0,0 0 0,11 8-15,-13-13 16,0-1 0,0 0 0,1-1 0,-1 0 0,1-1 0,1 0 0,-1 0 0,1-1 0,-1 0 0,1-1 0,0-1 0,0 1 0,0-2 0,0 1 0,-1-2 0,1 1 0,0-2 0,10-1-16,-4-1 23,-1 0-1,0 0 1,-1-2-1,1 0 0,-1-1 1,0 0-1,0-1 1,-1-1-1,0 0 0,-1-1 1,0 0-1,2-3-22,7-9 34,0 0 1,-1-1-1,-1-1 0,-2-1 0,0-1 0,-1-1-34,-12 17 10,0 0-1,-1 0 1,0 0-1,-1 0 1,0-1-1,-1 1 1,0-1-1,1-9-9,-3 12 7,0 0 0,0 1-1,-1-1 1,0 0 0,-1 0-1,0 0 1,0 0 0,0 1-1,-1-1 1,0 1 0,-1 0-1,-3-6-6,0 2 72,-1 1-1,0 0 1,-1 0-1,0 1 0,0 0 1,-1 1-1,0 0 0,-1 0 1,1 1-1,-1 0 0,-1 1 1,0 1-1,-10-5-71,10 6 54,-1 0 0,1 0 1,-1 1-1,0 0 0,1 1 0,-1 1 1,0 0-1,0 1 0,0 0 0,0 1 0,0 0 1,0 1-1,-12 4-54,23-5 12,-1 0-1,0 0 1,0 0 0,1 0 0,-1 1 0,1-1 0,-1 1-1,-1 1-11,-13 20 48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8:37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 94 4689,'-4'-1'6857,"-6"-4"-3772,0 0-2567,-6-2 43,-1 2 0,0 0 0,-8-1-561,22 5 61,1 1 0,-1 0-1,1 0 1,-1-1 0,1 1 0,-1 1 0,0-1 0,1 0 0,-1 1 0,1-1 0,-1 1 0,1 0 0,0 0 0,-1 0 0,1 0 0,0 0 0,-1 0-61,-1 2 83,0 1 1,0-1 0,1 1-1,-1 0 1,1 0-1,-3 3-83,-7 10 158,4-6-139,1 0 0,0 1 0,0 0 0,2 0 1,-1 0-1,1 1 0,1 0 0,1 1 0,0-1 1,0 1-1,1-1 0,1 1 0,1 0 0,0 0 0,0 0 1,1 4-20,1-8 0,0-1 1,0 1 0,1 0 0,0-1-1,1 1 1,0-1 0,0 0 0,1 0 0,0 0-1,1 0 1,0 0-1,0-3 7,0 1 0,-1-1 0,2-1 0,-1 1 1,1-1-1,0 0 0,0 0 0,0-1 0,1 1 0,-1-1 0,1-1 0,0 1 0,0-1 0,8 2-7,-2-2 12,1 0-1,0 0 1,0-1-1,0-1 1,0 0-1,0-1 1,1-1-1,-1 0 1,0-1-1,0 0 1,0-2-1,12-3-11,-11 2 13,1-1-1,-1 0 1,0-2-1,-1 1 1,0-2-1,0 0 1,0 0-1,-1-2 1,-1 1-1,11-12-12,-19 17 5,1-1 0,-1 0 0,0 0 0,0 0 0,0 0 0,-1-1 0,0 1 0,0-1 0,-1 0 0,0 0 0,0 0 0,-1 0 0,1 0 0,-1-1-5,-1-2 7,0 0-1,0 0 1,-1 0-1,0 0 1,-1 1-1,0-1 0,0 1 1,-1-1-1,-4-8-6,1 4 6,-1 1 0,0 0 0,-1 0 0,0 1 0,-1 0 0,0 0 0,-1 1 0,-1 1 0,1-1 0,-2 2 0,1-1 0,-1 1-1,-10-5-5,6 7-367,0 0 0,0 0-1,0 1 1,-1 2-1,0-1 1,0 2 0,0 0-1,-16 0 368,-12 0-1267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7:47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414 338 5249,'100'-53'2670,"-98"52"-2439,1 0 0,-1-1-1,0 1 1,0-1 0,1 0 0,-1 1 0,0-1-1,-1 0 1,1 0 0,0 0 0,-1-1 0,2-1-231,-2 3 157,-1 0 0,0-1 0,1 1 1,-1 0-1,0 0 0,0-1 0,0 1 1,0 0-1,0 0 0,0 0 0,0-1 1,0 1-1,-1 0 0,1 0-157,-1-2 412,1 1-264,-1 0 1,0 0 0,0 0 0,0 0 0,-1 0 0,1 0 0,0 0 0,-1 0 0,1 1 0,-1-1 0,0 1-1,1-1 1,-1 1 0,0 0 0,0 0 0,0-1 0,0 1 0,0 1 0,0-1 0,0 0 0,0 0-149,-7-2 334,0 0 1,0 0 0,-1 1 0,-4 0-335,-7 0 110,0 1 0,0 1 0,-1 1 0,1 1 1,0 1-1,1 1 0,-1 1 0,0 1 0,1 0 0,0 1 1,1 2-1,0 0 0,0 1 0,1 0 0,0 2 0,1 0 0,0 1 1,1 1-1,0 0 0,-8 11-110,18-17 7,0 0 0,1 0 0,-1 1 0,2-1 0,-1 1 0,0 3-7,4-9 3,0-1 0,0 0-1,0 0 1,0 0 0,1 0 0,-1 0-1,1 1 1,0-1 0,0 0 0,0 1-1,0-1 1,0 0 0,0 0-1,0 1 1,1-1 0,-1 0 0,1 0-1,0 0 1,-1 1 0,1-1-1,0 0 1,0 0 0,0 0 0,1 0-1,-1-1 1,0 1 0,1 0 0,0 0-1,-1-1 1,2 1-3,11 7 16,1-1 0,0-1 0,1-1-1,-1 0 1,1-1 0,1 0 0,10 0-16,17 7 21,19 6 27,41 19-48,-84-29 3,1 2 0,-1 0 0,0 2 0,-1 0 0,-1 1 1,14 13-4,-26-21 0,-1 0 0,1 0 1,-1 1-1,-1 0 1,1 0-1,-1 0 0,0 1 1,0 0-1,-1-1 0,0 1 1,0 0-1,0 1 1,-1-1-1,0 0 0,-1 1 1,0-1-1,0 1 1,0-1-1,-1 1 0,0 0 1,-1 1-1,0 3 4,-2 0 0,1 0 1,-2 0-1,0 0 1,0-1-1,-1 0 0,0 1 1,-1-2-1,0 1 1,-1-1-1,0 1 0,-1-2 1,-6 7-5,-2 2 28,-2-1 1,0-1 0,-1-1 0,0-1-1,-1 0 1,-12 5-29,20-14-5,1 0 0,-1-1 0,0 0-1,0-1 1,0-1 0,-1 0 0,1-1 0,0 0-1,-1 0 1,1-2 0,-1 1 0,1-2 0,-1 1 0,1-2-1,0 0 1,0 0 0,-2-2 5,10 4-111,0-1 1,1 1-1,0-1 0,-1 0 1,1 0-1,0 0 0,0 0 1,0 0-1,-1-2 111,-3-10 1918,9 2-958</inkml:trace>
  <inkml:trace contextRef="#ctx0" brushRef="#br0" timeOffset="608.698">1003 362 8890,'0'-3'334,"0"1"0,0 0 1,0 0-1,0-1 0,0 1 1,-1 0-1,1 0 0,-1 0 0,1 0 1,-1-1-1,0 1 0,0 0 0,0 0 1,0 1-1,-1-2-334,2 2 82,-1 0 1,0 1-1,1-1 0,-1 0 0,0 1 1,0-1-1,1 1 0,-1-1 0,0 1 1,0-1-1,0 1 0,0 0 0,0-1 0,0 1 1,1 0-1,-1 0 0,0 0 0,0 0 1,0 0-1,0 0 0,0 0 0,0 0 1,0 0-1,0 0 0,0 0 0,0 0 1,0 1-1,0-1 0,0 0 0,0 1 1,1-1-1,-1 1 0,0-1 0,0 1 1,0-1-1,1 1 0,-1 0 0,0-1 1,0 1-83,-3 3 154,0 0 1,0 0-1,0 0 0,1 0 1,-1 1-1,1 0 1,0-1-1,0 1 1,1 0-1,-2 5-154,-18 57 557,18-55-435,-81 348 1065,32-121-1009,52-236-177,-5 32 55,9-24-9,-3-11-45,1 1 0,-1-1 0,0 0-1,1 0 1,-1 0 0,1 0 0,-1 0-1,1 0 1,-1 0 0,1 0 0,-1 0-1,0 0 1,1 0 0,-1-1 0,1 1-1,-1 0 1,1 0 0,-1 0 0,0 0-1,1-1 1,-1 1 0,0 0 0,1 0-1,-1-1 1,0 1 0,1 0 0,-1-1-1,0 1 1,1-1-2,7-6-3,-1-1-1,1 0 1,-1-1-1,-1 0 1,1 0-1,-2 0 1,5-9 3,30-73-167,-8 1 54,-5-3 0,-4 0-1,9-75 114,-19 80 64,-3 0-1,-4 0 0,-4-1 1,-5-26-64,0 92 249,4 40-92,15 82 0,6 0 0,19 52-157,22 94 359,-56-208-316,29 136 250,2 91-293,-36-252 2,-2 3-212,2 1 0,0 0 0,1-1 0,1 0 0,0 1 0,3 5 210,9 3-427</inkml:trace>
  <inkml:trace contextRef="#ctx0" brushRef="#br0" timeOffset="964.898">928 804 8018,'-6'0'3656,"-4"-2"-1655,10 2-313,0 0-199,0-2-337,5 0-416,30-3-72,54-7-328,-45 5-112,-4-3-80,11 2-128,0-3-544,6 3-296,6-4 432</inkml:trace>
  <inkml:trace contextRef="#ctx0" brushRef="#br0" timeOffset="1323.973">1527 315 9922,'0'0'221,"-1"0"-1,0 0 0,1 0 1,-1 0-1,0 0 0,1-1 1,-1 1-1,0 0 1,1 0-1,-1-1 0,0 1 1,1 0-1,-1-1 0,1 1 1,-1 0-1,1-1 1,-1 1-1,1-1 0,-1 1 1,1-1-1,-1 0 1,1 1-1,0-1 0,-1 1 1,1-1-1,0 0 0,-1 1 1,1-1-221,1 0 161,0 0-1,-1 1 1,1-1 0,0 0 0,0 1 0,0-1-1,-1 1 1,1-1 0,0 1 0,0 0 0,0-1 0,0 1-1,0 0 1,0 0 0,0 0 0,1-1-161,46-4 992,105 5-3,-8 1-674,81-5-146,-161 3-27,8 4-142,25 0-1213,-92-3 842,-4 0 232,-1-1 0,1 1 0,-1 0 1,0 0-1,1 0 0,-1 0 1,1 0-1,-1 1 0,1-1 0,-1 0 1,0 1-1,1-1 0,-1 1 1,0-1-1,0 1 0,1 0 0,-1 0 139,2 8-774</inkml:trace>
  <inkml:trace contextRef="#ctx0" brushRef="#br0" timeOffset="1666.475">2043 363 9250,'-6'-1'775,"0"-1"0,-1 1 0,1 0 0,0 1 1,-1-1-1,1 1 0,0 1 0,-1-1-775,5 1 109,1-1 0,-1 0 1,1 0-1,-1 1 0,1-1 0,-1 1 1,1 0-1,0-1 0,-1 1 0,1 0 0,0 0 1,0 0-1,-1 0 0,1 0 0,0 0 0,0 0 1,0 0-1,0 0 0,0 0 0,1 1 1,-1-1-1,0 0 0,0 1 0,1-1 0,-1 1 1,1-1-1,-1 0 0,1 1 0,0-1 0,0 1 1,-1-1-1,1 1 0,0 0 0,0-1 1,1 1-1,-1-1-109,4 60 3174,13 56-3174,-8-63 487,21 198 397,-3-15-664,-23-213-184,0 0 0,6 14-36,-7-30 16,-1-1-1,1 1 1,0-1 0,1 0-1,0 0 1,0 0 0,1 0 0,-1-1-1,6 5-15,-9-10 61,0 0-1,0 0 1,1 0-1,-1 0 0,1-1 1,-1 1-1,0 0 1,1-1-1,-1 0 1,1 1-1,0-1 1,-1 0-1,1 1 1,-1-1-1,1 0 0,-1 0 1,1 0-1,0 0 1,-1-1-1,1 1 1,-1 0-1,1-1 1,-1 1-1,1-1 1,-1 0-1,1 1 0,-1-1 1,0 0-1,1 0 1,-1 0-1,0 0-60,6-2 757,11-3 145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8:33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384 129 2585,'1'-1'319,"0"-2"671,0 0-1,0-1 0,-1 1 1,1 0-1,-1 0 0,1 0 1,-1-1-1,0 1 0,0 0 0,-1 0 1,0-4-990,0 6 128,0-1 1,0 0-1,-1 0 1,1 0-1,-1 1 1,0-1-1,1 1 1,-1-1-1,0 1 1,0 0-1,0 0 1,0 0-1,0 0 1,0 0-1,0 0 1,0 0-1,-1 1 1,1-1-1,0 1 1,-1 0-129,-3-2 89,1 0-3,-1 1 0,1-1-1,-1 1 1,1 1 0,-1-1 0,1 1-1,-1 0 1,1 0 0,-1 0 0,1 1 0,-1 0-1,1 0 1,-3 1-86,-4 1 126,1 1 0,0 0 0,-1 1 0,1 0 0,1 1 0,-1 0 0,1 0 0,0 1 0,1 1 0,0 0 0,0 0 0,0 1 0,1 0 0,-6 9-126,0 1 62,1 0-1,1 1 0,1 1 0,-2 5-61,9-18 3,2 0 0,-1 0 1,1 0-1,1 0 0,-1 1 0,1-1 0,1 0 0,-1 1 0,1-1 0,1 1 1,0-1-1,0 0 0,2 6-3,2 5 5,2-1 1,0-1-1,1 1 1,1-1-1,0-1 1,1 1-1,1-2 0,1 1 1,0-2-1,1 1 1,0-2-1,11 9-5,-17-17 7,0 1 0,0-2 0,1 1 0,-1-1 0,1 0 0,0-1 0,0 0 0,0 0 0,0 0 0,1-1 0,-1 0 0,1-1 0,-1 0 0,1-1 0,-1 1 1,1-2-1,0 1 0,-1-1 0,1 0 0,-1-1 0,8-2-7,2-2 15,0 0 1,0-2 0,-1 0-1,0 0 1,-1-2-1,0 0 1,0-1 0,-1-1-1,7-7-15,28-21 34,-28 23-17,1-2 0,-2 0 0,-1-2-17,-14 15 5,-1 1 0,0-2 1,-1 1-1,1 0 0,-1-1 0,-1 0 0,1 0 0,-1 0 0,-1-1 0,1 1 0,-1 0 0,0-1 0,-1-1-5,0-2 6,0 0 0,-2-1 0,1 1 0,-1 0 0,-1 0 0,0 0 0,-1 0 1,0 1-1,0-1 0,-1 1 0,0-1 0,-1 1 0,-1 1 0,1-1 0,-1 1 0,-1 0 0,-5-6-6,-1 0 17,-1 0-1,-1 1 0,0 0 1,-1 2-1,0-1 1,-1 2-1,-1 0 0,1 2 1,-5-2-17,17 9 22,1-1 1,-1 1 0,0 0-1,0 1 1,0-1 0,0 1-1,-1 0 1,1 1 0,0-1-1,0 1 1,-3 0-23,-8 2 45</inkml:trace>
  <inkml:trace contextRef="#ctx0" brushRef="#br0" timeOffset="1049.906">400 1925 3689,'-9'-2'8695,"-7"-9"-7449,2 2-477,2 0-480,9 6-201,-1 0 1,0 0-1,0 1 0,0-1 1,-1 1-1,1 0 0,0 0 1,-1 0-1,0 1 0,1-1 1,-1 1-1,0 1 0,0-1 1,0 0-89,-3 2 89,0-1 0,1 1 0,-1 1 1,0-1-1,1 1 0,-1 1 0,1 0 1,0 0-1,0 0 0,0 0 0,0 1 0,0 1 1,1-1-1,0 1 0,0 0 0,0 0 1,0 1-1,0 1-89,-16 18 77,0 0 0,2 2 0,-10 18-77,22-33 3,1 0 0,0 1 0,1 0 0,1 0 0,0 0 1,0 1-1,1-1 0,1 1 0,0 0 0,1 1-3,1-7 0,1 1 1,0 0 0,0 0-1,1-1 1,0 1 0,1 0-1,0-1 1,0 1 0,1-1 0,0 0-1,0 1 1,1-1 0,0-1-1,0 1 1,1-1 0,4 5-1,-2-3 6,0 0 0,1-1 0,1 0 1,0 0-1,0-1 0,0 0 0,0-1 0,1 0 1,1 0-1,-1-1 0,0 0 0,1-1 0,0 0 1,0-1-1,1 0 0,-1-1 0,0 0 1,1-1-1,7 0-6,-5-1 13,0-1 1,0 0-1,0-1 1,0 0-1,-1-1 1,1-1-1,-1 0 1,0-1-1,0 0 0,0-1 1,-1-1-1,1 0 1,-2-1-1,1 0 1,10-9-14,-10 5 16,1 0 1,-2 0-1,1-1 0,-2-1 1,0 0-1,0 0 0,-2-1 0,1 0 1,4-15-17,-9 20 35,0 0 0,-1-1 0,-1 0 0,0 1 0,0-1 0,-1 0 0,0 0 0,-1 0 0,-1 0 0,1 0 0,-2 0 0,1 0 0,-2 0 0,1 1 0,-5-11-35,3 9 55,-1 1 0,-1 0 0,0 0 0,0 0 0,-1 1 0,0 0 0,-1 0 1,0 0-1,-1 1 0,-1-1-55,4 6 15,0-1 0,0 1 0,0-1 1,0 2-1,-1-1 0,1 1 1,-1 0-1,0 0 0,0 1 0,0-1 1,0 2-1,-1-1 0,1 1 0,0 0 1,-1 1-1,1 0 0,-1 0 1,1 0-16,-6 1 0,1 1 1,0 0 0,-7 3-1,15-4-106,1 0 0,-1 1 1,1-1-1,-1 1 0,1 0 0,0-1 1,-1 2-1,1-1 0,0 0 0,0 1 1,1-1-1,-1 1 0,0 0 106,0 8-589</inkml:trace>
  <inkml:trace contextRef="#ctx0" brushRef="#br0" timeOffset="2242.605">375 3767 2417,'-1'-19'8483,"-3"5"-5287,1 11-2972,1 0 1,-1 0-1,1 0 1,-1 0-1,0 1 1,0-1-1,0 1 1,0 0-1,0 0 1,-1-1-225,-8-5 297,8 5-206,0 0 0,0 0-1,0 0 1,0 1 0,-1-1-1,1 1 1,0 0 0,-1 1-1,0-1 1,1 1 0,-1 0 0,0 0-1,0 0 1,0 0 0,-2 1-91,-2 0 72,1 1 1,-1 0-1,0 1 1,0-1-1,1 1 1,-1 1-1,1 0 1,-1 0-1,1 1 1,0 0-1,0 0 1,1 1-1,-1 0 1,1 0-1,0 1 1,1 0-1,-1 0 1,1 0-1,0 1 1,-4 7-73,-2 3-1,2 0-1,0 1 1,0 1-1,2-1 1,0 2-1,1-1 1,2 1-1,-3 12 2,5-19 5,1 1 0,1-1-1,0 0 1,1 1-1,0-1 1,1 1-1,0-1 1,1 1 0,1-1-1,0 0 1,1 0-1,0 0 1,1-1-1,1 1 1,0-1-1,2 3-4,-2-6 10,0 0-1,0 0 0,1-1 0,0 0 0,1 0 0,-1 0 1,2-1-1,-1 0 0,1-1 0,0 0 0,0 0 0,1-1 0,-1 0 1,1-1-1,0 0 0,1-1 0,-1 0 0,0 0 0,1-1 1,6 0-10,-3-1 16,1 0 1,-1-2 0,0 0 0,1 0 0,-1-1 0,0-1-1,0 0 1,0-1 0,-1-1 0,1 0 0,-1-1 0,11-7-17,-5 2 21,-1 0 1,0-2-1,-1 0 1,-1-1 0,0-1-1,-1-1 1,0 0-1,2-5-21,-12 13 8,0 0 0,0 0 0,0-1 1,-1 1-1,-1-1 0,0 0 0,0 0 0,0-1 0,-1 1 0,-1-1 0,1 1 0,-2-1 0,1 1 0,-1-1 0,-1 1 0,0-1 0,0 0 0,-1 1 0,0 0 1,-3-9-9,0 3 9,0 0 1,-1 0 0,-1 1 0,0 0-1,-1 0 1,0 1 0,-1 0 0,-1 1 0,0-1-1,-1 2 1,0 0 0,-5-4-10,8 10 158,0-1-1,0 2 1,-1-1-1,1 1 1,-1 0-1,0 1 1,-1 0-1,1 1 1,0-1-1,-1 2 1,1-1-1,-1 2 1,1-1-1,-1 1 1,0 1 0,-6 0-158,-1 4 897</inkml:trace>
  <inkml:trace contextRef="#ctx0" brushRef="#br0" timeOffset="4912.05">5005 1002 1928,'32'-7'1650,"-30"7"0,-1-1 4267,-7-4-1849,4 4-3894,0 1 0,0-1 0,0 0 0,0 1 0,0-1 1,0 1-1,0-1 0,0 1 0,0 0 0,0 0 0,0 0 1,0 0-1,-2 0-174,-9 0 301,-2 0-165,0 0 1,-1 2-1,1 0 0,0 0 0,1 2 0,-1 0 0,0 0 0,1 1 0,0 1 0,-3 2-136,7-3 19,0 0 0,1 1 1,-1 0-1,1 1 0,1 0 1,-1 0-1,1 1 0,0 0-19,3-3 3,1 1-1,1-1 1,-1 1-1,1-1 1,0 1-1,0 0 1,0 0-1,1 0 1,0 1-1,0-1 1,1 0-1,-1 1 1,2-1-1,-1 1 1,1 0-3,-1 13 3,1 0 1,1 0 0,2 0 0,-1-1-1,2 1 1,1-1 0,0 1-1,3 3-3,-4-13 3,0-1 1,0 0-1,1-1 0,0 1 0,1-1 0,-1 0 0,2 0 0,-1 0 0,1-1 1,0 0-1,1 0 0,0-1 0,0 0 0,0-1 0,0 1 0,1-2 0,5 3-3,-2-1 7,1-2 0,0 1 0,0-1 0,0-1 0,0 0 0,1-1-1,-1-1 1,1 0 0,-1 0 0,1-2 0,0 1 0,-1-2 0,1 0 0,-1 0-1,0-2 1,0 1 0,0-2 0,0 0 0,-1 0 0,1-1 0,3-3-7,2-3 10,-1-1 1,0 0 0,-1-1 0,0-1 0,-1 0 0,-1-1 0,0-1 0,-2 0 0,0-1 0,0 0 0,3-11-11,-11 19 7,0-1 1,-1 1 0,0-1 0,-1 1 0,0-1 0,-1 0 0,0 0 0,-1 0 0,0 0-1,0 0 1,-1 0 0,-2-4-8,2 8 5,0 1-1,-1-1 0,0 0 1,0 1-1,-1 0 0,0-1 1,0 1-1,0 0 0,-1 1 1,0-1-1,0 1 0,0-1 1,-1 1-1,-4-4-4,1 2 4,0 0-1,-1 1 0,0-1 1,0 1-1,0 1 0,-1 0 1,0 1-1,-9-4-3,-2 1 60,1 1 0,-1 1 0,-1 1 0,1 1 0,0 0-1,-1 2 1,0 1 0,1 0 0,-10 3-60,3 6 2079,1 7-1000</inkml:trace>
  <inkml:trace contextRef="#ctx0" brushRef="#br0" timeOffset="5962.114">4938 2811 3577,'-2'-3'583,"0"0"-1,0 0 1,0 0 0,0 0 0,-1 0 0,1 0-1,-1 0 1,0 1 0,0-1 0,0 1 0,0 0-1,-3-2-582,1 2 478,0-1-1,-1 1 0,0 0 0,1 0 1,-1 1-1,0 0 0,-5-1-477,-2 1 439,0 1 0,0 0 0,0 1 0,0 0 0,1 1 0,-1 1 0,-3 1-439,-6 4 187,1 1 0,0 1 0,1 0 1,0 2-1,1 0 0,1 2 1,-15 12-188,19-15 10,2 0 0,0 1 0,0 0 1,1 1-1,0 1 0,1-1 0,1 2 1,-2 2-11,7-9 1,0 0 1,0 1 0,1-1-1,0 1 1,1-1 0,0 1 0,0 0-1,1 0 1,0 0 0,0 0-1,1 0 1,0 0 0,1 0 0,0 0-1,1 0 1,0 1-2,0 1 5,2-1 0,-1 1 0,1-1 0,1 0 0,0 0 0,0-1 1,1 0-1,0 0 0,0 0 0,1 0 0,1-1 0,-1-1 0,1 1 0,0-1 0,1 0 0,0-1 0,0 0 1,0 0-1,1-1 0,0 0 0,0-1 0,0 0 0,1-1 0,-1 0 0,1 0 0,-1-1 0,8 0-5,2-1 16,-1-1-1,1-1 0,-1 0 0,0-2 0,1 0 1,-1-2-1,-1 0 0,1 0 0,-1-2 0,0 0 1,15-9-16,-19 8 32,1 0 0,-1-2 0,-1 1 1,1-1-1,-2-1 0,0-1 0,0 0 1,-1 0-1,0-1 0,-1 0 0,0-1 1,-2 0-1,1-1 0,-1-1-32,-5 9 51,0 0 0,0-1 0,-1 1-1,0-1 1,0 1 0,-1-1 0,0 0 0,0 1-1,-1-1 1,0 0 0,-1 0 0,1 1 0,-1-1 0,-1 0-1,0 1 1,0-1 0,0 1 0,-1 0 0,0 0 0,0 0-1,-1 0 1,0 0 0,0 0 0,0 1 0,-1 0-1,0 0 1,0 0 0,-1 0-51,-4-2 27,0-1-1,0 1 1,-1 0-1,0 1 1,0 1 0,-1 0-1,1 0 1,-4 0-27,-24-9 226,-34-7-226,43 13 144,26 8-83,0 0 1,0 0-1,1 0 1,-1-1-1,1 0 1,-1 1-1,1-1 1,0-1-1,0 1 1,-2-1-62,4 1 25,0 1 1,0-1 0,0 0-1,0 1 1,0-1 0,0 0 0,0 0-1,1 0 1,-1 1 0,1-1-1,-1 0 1,1-1-26,-1-1 36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8:50.7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160 1714 2801,'-49'-19'2000,"49"19"-1914,-1 0 0,1 0 0,-1-1 0,1 1 0,0 0-1,-1 0 1,1 0 0,0 0 0,-1-1 0,1 1 0,0 0 0,0 0 0,-1-1 0,1 1 0,0 0 0,0 0-1,-1-1 1,1 1 0,0 0 0,0-1 0,0 1 0,-1 0 0,1-1 0,0 1 0,0 0 0,0-1-1,0 1 1,0 0 0,0-1 0,0 1 0,0-1 0,0 1 0,0 0 0,0-1 0,0 1 0,0 0 0,0-1-1,0 1 1,0-1-86,10-9 2101,-4 4-295,-15 3 920,0 6-728,9 0-1740,6 0 71,5 0-285,-1-1-1,1 0 1,0-1 0,0 0-1,0 0 1,0-2 0,0 1 0,0-1-1,2-1-43,28-6 234,34-11-234,-20 5 103,164-27 132,-108 22-150,52-18-85,-91 20 18,0 2 0,28 0-18,147-7 45,-101 6 35,78-22-80,-52 8 29,-94 14 354,47-16-383,-61 13 123,2 4-1,39-4-122,183-17 72,-223 25-26,-1-3-1,-1-3 0,49-21-45,-84 30 4,0 1 0,1 1-1,0 2 1,17-1-4,53-8 7,-70 9-1,-1 1 0,15 1-6,-10 1 14,23-5-14,45-6 8,-43 7 15,6-5-23,-43 5 12,1-1-1,12-5-11,14-5 9,-31 8-3,-15 7-4,0 0-1,0 0 0,0 0 0,0 0 1,0 0-1,0 1 0,1-1 1,-1 1-1,0-1 0,0 1 0,1 0 1,-1 0-1,2 0-1,-3 0 1,25-1 9,-25 1-8,0 0-1,0-1 1,0 1 0,0 0 0,0-1 0,0 1-1,-1 0 1,1-1 0,0 1 0,0-1 0,0 0-1,0 1 1,-1-1 0,1 0 0,0 1 0,-1-1-1,1 0 1,-1 0 0,1 0 0,-1 1 0,1-1-1,-1 0 1,1 0 0,-1 0 0,1-1-2,-2 2 2,1-1 0,0 1 0,0 0 0,0 0 0,0-1 0,-1 1 0,1 0 0,0-1 0,0 1 0,-1 0 0,1 0 0,0 0 0,0-1 0,-1 1 0,1 0 1,0 0-1,-1 0 0,1 0 0,0-1 0,-1 1 0,1 0 0,0 0 0,-1 0 0,1 0 0,0 0 0,-1 0 0,1 0 0,-1 0 0,1 0 0,0 0 0,-1 0 0,1 0-2,-6-1 2,-45-5 13,1-2 1,0-2-1,0-3 0,-31-12-15,19-3 6,44 18-10,0 2 1,-1 0-1,0 1 0,0 1 0,0 1 0,-1 0 0,-18-1 4,20 8-4,28 5-2,25 5-2,293 91 18,-159-50 22,-158-53-27,-10-1-5,0 1 0,1 0 0,-1 0 0,0 0 1,0 0-1,0 0 0,1 0 0,-1 0 0,0 0 0,0 0 0,0 0 0,1 1 0,-1-1 0,0 1 0,0-1 0,-2 5-1,-3 5-1,0 4 1,-1-1 1,0 1-1,-1-1 1,-1 0-1,0-1 1,-1 1 0,-6 6 0,-48 54 63,25-30-172,-10 16 109,36-44 197,1 1 0,1 0-1,1 0 1,0 1 0,1-1-1,-1 4-196,3-4 2424,0-9-1079</inkml:trace>
  <inkml:trace contextRef="#ctx0" brushRef="#br0" timeOffset="2011.995">26 24 2633,'-25'-19'1828,"25"19"-1773,0 0 1,0 0-1,0 0 0,0 0 0,0 0 1,0 0-1,-1-1 0,1 1 1,0 0-1,0 0 0,0 0 1,0 0-1,0 0 0,0 0 0,0 0 1,0 0-1,0 0 0,0 0 1,0 0-1,0 0 0,0 0 1,0-1-1,0 1 0,0 0 0,0 0 1,0 0-1,0 0 0,0 0 1,0 0-1,0 0 0,0 0 0,0 0 1,0 0-1,0 0 0,0 0 1,0 0-1,1-1 0,-1 1 1,0 0-1,0 0 0,0 0 0,0 0 1,0 0-1,0 0 0,0 0 1,0 0-1,0 0 0,0 0 1,0 0-1,0 0 0,0 0 0,0 0 1,0 0-1,1 0 0,-1 0 1,0 0-1,0 0 0,0 0 1,0 0-1,0 0 0,0 0 0,0 0 1,0 0-1,0 0 0,0 0-55,10-1 1543,11 2 175,103 18 1654,-57-10-3178,-24-4-113,26-1-81,-30-3 40,37 7-40,-11 3 15,54 10 26,1-5-1,50-3-40,106 3 1733,174 35-1733,-359-34 49,0 4 1,43 18-50,-53-15 23,-18-9-3,39 4-20,35 8 47,-17 0 179,1-6 0,23-2-226,64 10 115,-164-20-99,1 2 0,-2 2 0,26 11-16,-10 5 18,-42-20-8,0-1 0,1 0-1,0-1 1,16 3-10,72 12 44,-34-8 16,36 13-60,-87-22 13,0-1 1,0-1-1,0-1 0,16 0-13,-12-1 9,0 1 0,-1 1 0,7 3-9,-26-5 3,1 0 0,-1 1 0,1 0 0,-1 0 0,0 0 0,0 1 0,0 0-1,0 0 1,0 0 0,-1 1 0,1 0-3,-60-24 328,39 12-322,0 0 0,0-2 0,1 1 1,1-2-1,-1 0 0,2-1 0,0 0 0,0-1 0,-1-2-6,1-2 2,1 0-1,1 0 1,0-1-1,1-1 1,1 0 0,0 0-1,2-1 1,0 0 0,2 0-2,4 19-2,1 1 1,0-1 0,0 0 0,-1 1-1,1-1 1,0 0 0,0 1 0,0-1-1,0 0 1,0 0 0,0 1 0,0-1-1,0 0 1,0 1 0,0-1 0,0 0 0,0 1-1,0-1 1,0 0 0,1 1 0,-1-1-1,0 0 1,1 1 0,-1-1 0,0 1-1,1-1 1,-1 1 0,1-1 0,-1 0-1,1 1 1,-1 0 0,1-1 0,-1 1-1,1-1 1,-1 1 0,1 0 0,0-1 0,-1 1-1,1 0 1,0-1 0,-1 1 0,1 0-1,0 0 1,-1 0 0,1 0 0,0 0-1,-1 0 1,1 0 0,0 0 0,-1 0-1,1 0 1,0 0 1,5 1-12,0 1 0,0 0 1,0 0-1,-1 0 0,5 3 12,-3-2 0,11 5-4,0 2 0,-1 0 0,0 1 0,-1 0 0,0 2 0,0 0 1,2 4 3,5 6 3,-2 2 1,0 0 0,-2 1 0,2 6-4,35 37 25,-58-68-23,0 1 1,-1 0-1,1-1 0,0 0 1,0 1-1,-1-1 1,1 0-1,-1 0 0,1 0 1,-1-1-1,1 1 1,-1-1-3,-2 2 3,-33 10 4,-1-2 0,-20 2-7,11-3 2,-19 8-2,42-10 0,-74 27 0,86-29 0,0 1 0,1 0 1,0 1-1,0 0 0,1 1 0,-5 4 0,15-11 19,0 0 0,0 0 0,0 0 0,0 0 0,0 0 0,0 0 0,1 0 0,-1 0 0,0 0-1,1 0 1,-1 1 0,1-1 0,-1 1-19,1-2-78,0 1-1,0-1 1,0 0-1,0 1 1,0-1-1,1 1 1,-1-1-1,0 1 1,0-1-1,0 1 1,0-1-1,1 0 1,-1 1-1,0-1 1,1 1-1,-1-1 1,0 0-1,1 1 1,-1-1-1,0 0 1,1 1-1,-1-1 1,0 0-1,1 0 1,-1 1-1,1-1 1,-1 0-1,1 0 1,-1 0-1,1 0 1,-1 0-1,0 1 1,1-1-1,-1 0 1,1 0-1,-1 0 1,1 0-1,-1 0 1,1 0 78,21 0-1419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8:57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 36 2409,'-105'-31'1619,"103"30"-1457,0 1 0,0-1 0,0 0 1,-1 1-1,1-1 0,0 1 0,0 0 1,-1 0-1,1 0 0,0 0 0,-1 0 1,1 0-1,0 1 0,-1-1 0,0 1-162,-4 1 795,2 0-216,1 0 0,0 0 0,-1 1-1,1-1 1,0 1 0,0 0 0,0 0 0,0 0-1,1 1 1,-1-1 0,1 1 0,-1 2-579,-2 0 287,-6 10 172,12-15-450,-1 0 0,1-1 0,0 1 0,0 0 0,0 0 0,0-1 0,0 1-1,0 0 1,1-1 0,-1 1 0,0 0 0,0-1 0,0 1 0,1 0 0,-1-1 0,0 1-1,1 0 1,-1-1 0,0 1 0,1-1 0,-1 1 0,1-1 0,-1 1 0,1-1-1,-1 1 1,1-1 0,0 1 0,-1-1 0,1 1-9,4 2 29,-1-1 0,1 1-1,0-1 1,-1 0 0,1-1 0,0 1 0,0-1 0,0 1 0,1-2-1,-1 1 1,0 0-29,65 0 376,-17 0-134,41 9-102,-1 5 0,-1 4 0,17 9-140,-28-10 544,1-3-1,1-4 1,22-2-544,133 18 244,126 56-176,-347-78-64,121 33 22,-18-5 36,33 2-62,-87-24 17,101 19 43,-1 6 0,0 9-60,-128-34 11,0-1 0,1-2 0,0-1 0,1-3 0,30 0-11,183 8 54,-175-7-29,-41-3-18,0 2 0,-1 2 0,0 1 1,0 2-1,-1 2 0,0 1 0,21 10-7,-34-12 13,1-2 0,0-1-1,0-1 1,1-1 0,0 0-1,0-2 1,0-1 0,2-1-13,-16-1 6,-1 1 0,0 0 1,0 0-1,1 2-6,-7-3 1,0 1 0,0 1 0,0-1 0,0 0 0,-1 1 0,1-1 0,0 1 0,-1 0 0,1 0 0,-1 0 1,0 0-1,0 0 0,1 0 0,-1 2-1,1-1 2,0 0 0,0 0 0,1 0 0,-1-1 0,1 1 0,-1-1 0,1 0 0,0 0 0,0 0-1,0 0 1,0-1 0,0 0 0,0 0 0,0 0 0,0 0 0,1 0 0,-1-1 0,0 0 0,0 0 0,1 0-2,7 0 40,0-1-1,0-1 1,-1 0-1,1 0 0,-1-1 1,9-3-40,-19 5-3,-1 1-1,0 0 1,0 0 0,0 0 0,0 0 0,1 0-1,-1 0 1,0 0 0,0 0 0,0 0 0,0 0 0,0-1-1,1 1 1,-1 0 0,0 0 0,0 0 0,0 0-1,0 0 1,0-1 0,0 1 0,0 0 0,0 0-1,0 0 1,0 0 0,0-1 0,1 1 0,-1 0-1,0 0 1,0 0 0,0-1 0,0 1 0,0 0 0,0 0-1,-1 0 1,1 0 0,0-1 0,0 1 0,0 0-1,0 0 1,0 0 0,0 0 0,0-1 0,0 1-1,0 0 1,0 0 0,0 0 0,-1 0 0,1 0 0,0-1-1,0 1 1,0 0 0,0 0 0,0 0 0,-1 0-1,1 0 1,0 0 0,0 0 0,0 0 0,0 0-1,-1-1 1,1 1 0,0 0 0,0 0 0,0 0-1,0 0 1,-1 0 0,1 0 0,0 0 0,0 0 0,0 0 3,-16-6-321,-23-5-188,17 5 399,0-1-1,1-1 1,-12-7 110,27 13 1,0-1 1,1-1-1,-1 1 0,1-1 1,0 0-1,1 0 1,-1-1-1,0 1 0,1-1 1,0 0-1,0 0 1,1 0-1,0-1 0,-1 1 1,2-1-2,-9-20 99,-1 1 0,-1 1 1,-1 0-1,-1 0 0,-1 2 0,-1 0 1,-15-15-100,24 31 133,8 11-60,10 15-53,5-3-9,0 0 0,1 0 0,17 12-11,16 16 57,10 10 51,-40-39-74,0 1 0,-2 0 0,0 2 0,13 17-34,-29-34 3,1 0 0,-1 0-1,1 0 1,-1 0 0,0 1 0,0-1 0,0 0 0,0 1 0,0-1 0,0 1 0,-1-1 0,1 1 0,-1-1-1,0 1 1,0 0 0,0-1 0,0 1 0,0-1 0,0 1 0,-1-1 0,1 1 0,-1-1 0,0 1 0,0-1-1,0 1 1,0-1 0,0 0 0,0 1 0,-1-1 0,1 0 0,-1 0 0,1 0 0,-1 0 0,0 0-1,0-1 1,0 1 0,0 0 0,0-1 0,0 1-3,-78 62 64,-9 16-64,56-51 17,0-1 1,-1-2-1,-2-2 0,-12 6-17,26-20-30,11-7 15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8:58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6 2112,'-73'-5'4799,"84"4"781,22 2-4725,-5 2-509,283 30 1856,391 27-1861,-392-30-263,112 14 213,-263-22-229,-15-4 4,139 38-66,-134-17 182,112 13-182,72 7 99,-188-35-52,-16-2-14,-92-14-25,177 32 55,-178-37-35,0-1 0,28-3-28,27 0 30,-63 2 0,-11-1 7,1 0-1,-1 2 0,-1 0 0,1 0 1,0 2-1,0 0 0,0 2-36,-3 0 471,-22 1-296</inkml:trace>
  <inkml:trace contextRef="#ctx0" brushRef="#br0" timeOffset="614.095">3644 157 5553,'-2'-1'318,"-1"-1"294,0 0 0,0 0 0,0-1-1,0 1 1,0-1 0,0 1 0,1-1-1,-1 0 1,0-1-612,3 4 51,1 0 0,-1-1 0,0 1 0,0 0 0,0 0 0,0-1 0,1 1 0,-1 0 0,0 0 0,0 0 0,1-1 0,-1 1 0,0 0 0,0 0 0,1 0-1,-1 0 1,0 0 0,0 0 0,1 0 0,-1 0 0,0-1 0,0 1 0,1 0 0,-1 0 0,0 0 0,1 0 0,-1 0 0,0 0 0,0 1 0,1-1 0,-1 0 0,0 0 0,0 0 0,1 0 0,-1 0 0,0 0 0,0 0 0,1 1 0,-1-1 0,0 0-51,14 3 272,6 5 115,1 0 0,-2 2 0,1 0 0,-2 2 0,1 0 0,11 10-387,14 9 455,150 111 333,-84-58-647,-101-77-128,-4-5-5,0 2-1,-1-1 1,1 0 0,-1 1 0,1 0-1,-1 0 1,-1 0 0,1 0 0,-1 1-1,1 0 1,-1 0 0,0-1 0,0 3-8,-3-6 2,0 0 1,0 0 0,0 0 0,0 0-1,0 1 1,0-1 0,0 0-1,-1 0 1,1 0 0,0 0-1,-1 0 1,1 0 0,0 1 0,-1-1-1,0 0 1,1 0 0,-1 0-1,0 0 1,1-1 0,-1 1 0,0 0-1,0 0 1,0 0 0,1-1-1,-1 1 1,0 0 0,-1 0-3,-32 18 48,27-16-35,-39 24 22,1 2-1,-17 15-34,-6 4 11,56-40-4,-26 19 138,-16 14-145,44-32 52,0 0 0,0 0 0,1 1 0,1 0-1,0 1 1,0 0 0,-3 6-52,11-16-8,-6 15 216,9-12 81,9-5 81,19-11-134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07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 1125 5889,'-60'51'2497,"60"-51"-2444,-1 0 1,1 1-1,0-1 1,-1 0-1,1 0 1,0 1-1,-1-1 1,1 0-1,0 1 1,0-1-1,-1 0 1,1 1-1,0-1 1,0 0-1,-1 1 1,1-1-1,0 0 1,0 1-1,0-1 1,0 1-1,0-1 1,0 0-1,0 1 1,-1-1-1,1 1 1,0-1-1,0 1 1,1-1-1,-1 0 1,0 1-1,0-1 1,0 1-1,0-1 1,0 0-1,0 1 1,0-1-1,1 0 1,-1 1-1,0-1 1,0 0-1,1 1 1,-1-1-1,0 0 1,0 1-1,1-1 1,-1 0-1,0 1 1,1-1-1,-1 0 1,0 0-1,1 0 1,-1 1-1,1-1 1,-1 0-1,1 0-53,20 5 1462,-19-5-1149,0 1-154,0 0 0,1 0 1,-1-1-1,0 1 0,1-1 0,-1 1 0,1-1 1,-1 0-1,1 0 0,-1 0 0,0 0 1,1 0-1,-1-1 0,1 1 0,-1-1 1,0 1-1,1-1 0,-1 0 0,0 0 0,0 0 1,1 0-1,-1-1 0,0 1 0,0-1 1,0 1-1,-1-1 0,1 1 0,0-1 1,-1 0-1,2-1-159,6-7 183,0-1 0,-1-1 0,0 1 0,0-1 0,-1-1 0,-1 1 0,0-1 0,-1 0 0,0-1 0,-1 1 0,0-1 0,-1-2-183,5-33 259,-2 1 1,0-44-260,-7 7 147,-4 0 1,-3 0-1,-11-41-147,0-7 42,14 95-37,2-1 0,2-19-5,1 46-5,1 0 0,0 0 0,1 0 0,0 0 0,1 0-1,0 1 1,1-1 0,0 1 0,6-10 5,-8 17 1,0 0 1,0 1-1,1 0 0,-1-1 1,1 1-1,0 0 0,0 0 1,0 1-1,0-1 0,1 1 1,-1-1-1,1 1 0,-1 0 1,1 0-1,0 1 0,0-1 1,0 1-1,0 0 0,0 0 1,0 0-1,0 0 0,0 1 1,0 0-1,0 0 0,0 0 1,2 0-2,1 1-131,0 0 1,0 1-1,-1-1 0,1 1 1,0 1-1,-1-1 1,1 1-1,-1 1 0,0-1 1,0 1-1,0 0 1,-1 0-1,1 0 0,-1 1 1,0 1 130,39 45-1147</inkml:trace>
  <inkml:trace contextRef="#ctx0" brushRef="#br0" timeOffset="357.667">51 711 8570,'-25'0'3929,"10"3"-2097,10-5-336,0 2-55,26 0-673,12 0-296,26 2-232,18-6-64,3-5 192,4-1-232,-4 1-24</inkml:trace>
  <inkml:trace contextRef="#ctx0" brushRef="#br0" timeOffset="927.145">677 810 5633,'-8'-36'1236,"-12"-39"3648,20 75-4830,0 0 0,0 1-1,0-1 1,0 0 0,0 0 0,0 0-1,0 0 1,0 0 0,0 0 0,0 0-1,0 0 1,0 0 0,0 0-1,0 0 1,0 1 0,0-1 0,0 0-1,0 0 1,0 0 0,0 0 0,-1 0-1,1 0 1,0 0 0,0 0 0,0 0-1,0 0 1,0 0 0,0 0-1,0 0 1,0 1 0,0-1 0,0 0-1,0 0 1,0 0 0,0 0 0,0 0-1,0 0 1,-1 0 0,1 0 0,0 0-1,0 0 1,0 0 0,0 0 0,0 0-1,0 0 1,0 0 0,0 0-1,0 0 1,0 0 0,0 0 0,-1 0-1,1 0 1,0 0 0,0 0 0,0 0-1,0 0 1,0 0 0,0 0 0,0 0-1,0 0-53,-3 14 772,-2 20-760,2-6 96,-3 26 185,2 23-293,4-59 23,1 0 0,0 0 0,2-1 0,0 1 0,1-1-1,2 6-22,-3-13 11,1 1 5,-1 1 0,2-1 0,0 0 1,0-1-1,1 1-16,-5-8 7,1 0 0,0-1 1,0 1-1,0-1 0,1 1 1,-1-1-1,0 0 0,1 0 0,0 0 1,-1 0-1,1-1 0,0 1 1,0-1-1,0 1 0,0-1 1,0 0-1,0 0 0,0-1 1,0 1-1,3 0-7,1-1 23,0 1 0,0-1-1,0 0 1,0-1 0,-1 0 0,1 0 0,0 0 0,0-1-1,-1 0 1,1-1 0,-1 1 0,0-1 0,1 0 0,-1-1-1,-1 1 1,1-1 0,0 0 0,-1-1 0,0 1-1,0-1 1,0 0 0,-1-1 0,1-1-23,3-4 27,-1 0 1,0-1-1,-1 0 0,0-1 1,-1 1-1,-1-1 0,0 0 0,0 0 1,-1-1-1,-1 1 0,0-6-27,1-5 11,-1 1 0,-1-1-1,-2 0 1,0 1 0,-1-1-1,-4-13-10,3 34-48,1 9 39,0 10 16,2 3-9,1 1 0,1-1 0,1 0 0,0 1 0,2-2 1,0 1-1,1 0 0,1-1 0,0 0 0,2-1 0,0 1 0,0-2 0,2 1 1,0-1-1,2 0 2,-10-12-161,1 0 1,0 0 0,0-1 0,0 1-1,0-1 1,1 0 0,0 0-1,-1 0 1,1-1 0,5 3 160,19 4-678</inkml:trace>
  <inkml:trace contextRef="#ctx0" brushRef="#br0" timeOffset="1350.056">1191 700 7330,'-2'0'201,"0"1"1,1 0 0,-1 0-1,0-1 1,1 1 0,-1 0 0,1 0-1,0 1 1,-1-1 0,1 0-1,0 0 1,-1 1 0,1-1 0,0 1-1,0-1 1,0 1 0,1-1-1,-1 1 1,0 0 0,0-1 0,1 1-1,-1 0 1,1 0 0,0-1-1,-1 1 1,1 0 0,0 0 0,0 0-1,0 0-201,0 7 98,1 1 1,1-1-1,-1 0 0,1 0 0,2 3-98,-2-1 356,43 134 1220,-8-27-668,-37-117-887,1-1 1,-1 1-1,0 0 0,1 0 1,-1-1-1,0 1 0,0 0 0,1 0 1,-1-1-1,0 1 0,0 0 1,0 0-1,0 0 0,0-1 0,0 1 1,0 0-1,0 0 0,0 0 0,-1-1 1,1 1-1,0 0 0,0 0 1,-1 0-22,-1-4 54,1 1 0,0-1 0,-1 0 1,1 1-1,0-1 0,0 0 0,0 0 1,1 0-1,-1-2-54,-7-30 100,1-1 1,2 0-1,1-16-100,3 38 28,1 0-1,0 1 0,1-1 0,0 1 1,1 0-1,1-1 0,0 1 0,1 0 1,0 0-1,1 1 0,6-11-27,-8 19-1,0-1 0,0 1 0,1 0 0,-1 0 0,1 0 0,0 1 0,0-1 0,1 1 0,-1 0 0,1 0 0,-1 0 0,1 1 0,0 0 0,0 0 0,0 0-1,0 0 1,0 1 0,1 0 0,-1 0 0,0 0 0,1 1 0,-1 0 0,1 0 0,-1 0 0,0 1 0,2-1 1,4 2-7,-1 0-1,1 0 1,-1 1-1,1 1 0,-1-1 1,0 2-1,0-1 1,0 1-1,-1 1 1,0 0-1,0 0 1,7 7 7,-7-4 5,1 0 1,-1 1 0,-1 0-1,0 0 1,-1 1 0,1 0-1,-2 1 1,0 0 0,0 0-1,-1 0 1,-1 0 0,0 1-1,-1 0 1,0 0 0,-1 0-1,0 0 1,-1 9-6,0 23 145,0-2-50</inkml:trace>
  <inkml:trace contextRef="#ctx0" brushRef="#br0" timeOffset="1924.081">2293 691 4945,'-34'-16'4358,"28"12"-3855,0 1 0,-1 0-1,0 0 1,1 0-1,-1 0 1,0 1-1,0 1 1,-1-1-1,1 1 1,0 0 0,-1 1-1,1-1 1,-6 2-503,-3 1 191,1 1-1,0 1 1,0 1 0,1 0 0,-1 1 0,1 0 0,0 1 0,1 1 0,0 0-1,0 0 1,0 2 0,2 0 0,-9 8-191,12-11 8,1 0 1,1 0-1,-1 1 0,1 0 1,1 0-1,-1 1 0,1 0 1,1 0-1,0 0 0,0 0 1,1 1-1,0-1 1,0 1-1,1 0 0,1 0 1,0 0-1,0 0 0,0 0 1,2 0-1,-1 0 0,2 6-8,0-9 4,0 0 1,0 0-1,1 0 0,0-1 0,0 1 0,1-1 0,-1 1 0,1-1 1,1 0-1,-1 0 0,1-1 0,0 0 0,1 1 0,-1-2 1,1 1-1,0-1 0,0 0 0,4 2-4,5 3 30,1-1 1,1-1-1,-1 0 0,1-2 0,0 0 1,0 0-1,4-1-30,-5-2-120,1 0 0,0-1 1,0 0-1,-1-1 0,1-2 0,0 1 1,-1-2-1,1 0 0,-1-1 0,11-4 120,33-14-506</inkml:trace>
  <inkml:trace contextRef="#ctx0" brushRef="#br0" timeOffset="2308.287">2618 351 9258,'-21'-27'5093,"21"27"-5019,-1-1 1,1 0-1,-1 1 0,1-1 0,-1 1 1,1-1-1,-1 1 0,1-1 1,-1 1-1,1-1 0,-1 1 0,0-1 1,1 1-1,-1 0 0,0-1 0,0 1 1,1 0-1,-1 0 0,0 0 1,0 0-1,1-1 0,-1 1 0,0 0 1,0 0-1,1 0 0,-1 1 0,0-1 1,0 0-1,1 0 0,-1 0 0,0 0 1,0 1-1,1-1 0,-1 0 1,0 1-1,1-1 0,-1 0 0,0 1 1,1-1-1,-1 1 0,1-1 0,-1 1-74,-2 3 74,1 0 0,0 0-1,0 1 1,0-1 0,1 0-1,-1 1 1,1-1-1,0 1 1,1 0 0,-1-1-1,1 1 1,0 1-74,2 62 183,0-54-119,40 286 196,-25-202-193,2 1-834,14 32 767,-26-106-736,-3-6 147</inkml:trace>
  <inkml:trace contextRef="#ctx0" brushRef="#br0" timeOffset="2651.051">2415 852 9426,'-22'0'4137,"11"3"-2281,8-2-343,14-5-601,10 4-296,21-4-272,11-3-104,16 2-168,0-14 184,-5 9-512,-6-7-352,-14 3 432</inkml:trace>
  <inkml:trace contextRef="#ctx0" brushRef="#br0" timeOffset="2652.051">2915 733 7674,'64'-12'3336,"-70"24"-1583,6 8-241,-1 13-224,0 1-279,1 10-489,0 7-160,-3-7-248,3 4-8,1-8-104,-1-5-264,4-10-2665,3-7 2081</inkml:trace>
  <inkml:trace contextRef="#ctx0" brushRef="#br0" timeOffset="2989.822">2980 429 8986,'-20'-42'4345,"7"14"-1785,2 7-895,11 13-1081,1 5-304,8 10-104,6 3 3417,7 21-2657</inkml:trace>
  <inkml:trace contextRef="#ctx0" brushRef="#br0" timeOffset="3338.499">3409 930 5241,'10'-34'1632,"-1"0"1,-1-6-1633,-8 38 189,0-1-1,0 1 1,0-1 0,0 1 0,0-1 0,0 1-1,-1-1 1,1 1 0,-1-1 0,0 1-1,1-1 1,-1 1 0,-1 0 0,1 0 0,0-1-1,0 1 1,-1 0 0,1 0 0,-1 0-1,0 0 1,1 1 0,-1-1 0,0 0 0,0 1-1,-2-2-188,0 1 308,0-1 0,-1 1-1,1 0 1,0 1 0,-1-1-1,0 1 1,1 0 0,-1 0-1,0 0 1,-1 1-308,0-1 148,1 2-1,0-1 1,-1 0 0,1 1-1,0 0 1,0 0 0,0 1-1,0 0 1,0-1 0,0 2-1,0-1 1,0 0 0,-1 2-148,-1 1 84,0 1 1,0 0-1,0 0 1,0 0-1,1 1 1,0 0-1,-3 5-84,-1 3 9,1 0 0,0 1 0,1 0 0,1 1 0,1-1 0,0 1 0,-2 12-9,6-22 2,1 1 1,-1-1-1,2 1 1,-1-1-1,1 1 1,0 0-1,1-1 1,-1 1-1,2-1 1,-1 1-1,1-1 0,0 0 1,0 1-1,1-1 1,0 0-1,1 0 1,3 5-3,-3-6 4,0-1 1,1 1-1,0-1 1,0 0-1,0 0 1,1-1-1,0 0 1,0 0-1,0 0 0,0-1 1,0 1-1,1-2 1,-1 1-1,1-1 1,0 0-1,0 0 1,0 0-1,0-1 1,1 0-5,7 0 12,0-1 1,0 0 0,0-1-1,0 0 1,0-1-1,0-1 1,0 0 0,0-1-1,5-3-12,-12 4 13,0 0 0,-1 0-1,1-1 1,-1 0-1,1 0 1,-1-1 0,0 1-1,-1-2 1,0 1-1,1-1 1,-2 0 0,1 0-1,-1-1 1,0 1 0,0-1-1,0 0 1,1-6-13,-4 7 8,0 1 1,-1-1-1,0 0 1,0 0-1,0 0 1,-1 1-1,0-1 1,0 0-1,0 0 1,-1 0-1,0 0 1,0 0-1,-1 1 1,1-1-1,-1 0 1,0 1-1,-1-1 1,0 1-1,1 0 1,-2-1-9,-6-9-7,0 0 1,-1 1 0,0 0-1,-1 1 1,-1 0 0,-2-1 6,8 8-156,1 0 1,-1 0 0,-1 1-1,1 0 1,-1 1-1,1-1 1,-1 1 0,-1 1-1,1-1 1,0 2-1,-1-1 1,0 1 0,1 0-1,-1 1 1,0 0-1,0 0 1,-3 1 155,-3 4-1246,13 7 586</inkml:trace>
  <inkml:trace contextRef="#ctx0" brushRef="#br0" timeOffset="3712.627">3739 792 6433,'-13'21'4855,"11"-19"-4577,0 1 0,0 0-1,0 0 1,0 0 0,1 0 0,-1 1 0,1-1-1,0 0 1,0 1-278,-2 6 240,2 1-1,0-1 0,0 0 1,0 1-1,2-1 0,-1 0 1,1 0-1,1 1 1,2 8-240,4 9 400,1 0 1,11 21-401,6 15 364,-23-55-315,1 0 1,-2 1-1,1 0 1,-1 0-1,-1 0 1,1 10-50,-13-62 559,9 11-461,0 0 1,2 0-1,3-13-98,-2 29 3,1 0 1,1 1-1,1-1 1,0 1-1,0-1 1,1 2-1,1-1 1,2-2-4,-7 13-7,1-1 1,1 0-1,-1 1 0,0 0 1,1-1-1,0 1 1,0 0-1,0 0 1,0 0-1,0 1 1,0-1-1,1 1 1,0 0-1,-1 0 1,1 0-1,0 0 1,0 1-1,0-1 1,0 1-1,0 0 1,0 0-1,0 1 1,0-1-1,0 1 1,1 0-1,-1 0 0,0 0 1,0 1-1,0-1 1,0 1-1,1 0 7,6 2-12,-1 1-1,1 0 0,-1 0 0,0 1 0,0 1 0,-1 0 0,0 0 0,0 0 0,0 1 0,-1 1 1,3 2 12,3 4 37,-1 1 1,0 0 0,-1 1 0,-1 1 0,-1-1 0,0 2 0,-1-1 0,-1 1-1,0 1 1,0 4-38,1 8-829,5-6 477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04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14 116 2353,'-4'-10'5045,"0"8"55,2 10-1960,0 9-3972,0 8 957,2 0-1,1-1 1,1 1 0,1 0-1,2-1 1,0 0 0,1 0-1,4 9-124,-5-22 0,0 1-1,1-1 0,6 10 1,-9-17-404,0 0 0,0 0 0,0 0 0,1 0-1,-1-1 1,1 0 0,2 1 404,18 11-1282</inkml:trace>
  <inkml:trace contextRef="#ctx0" brushRef="#br0" timeOffset="338.296">344 20 7546,'-3'-14'3704,"0"8"-1711,0 16-641,0 8-216,-1 18-576,0 9-79,1 6-169,3 4-80,4-4-96,5-2-32,3-7-32,6-7 40,5-7-64,0-6 3737,-7-2-2825</inkml:trace>
  <inkml:trace contextRef="#ctx0" brushRef="#br0" timeOffset="1056.014">949 487 6793,'57'-132'2916,"-41"92"-639,-15 31 6,-16 35-798,-5 24-1316,4 1 0,1 0 0,-2 25-169,-22 158 303,39-229-298,-8 48 49,-5 44 505,-21 71-559,31-161 270,3-15-153,3-20-26,49-278-200,-6 27 24,15-24 12,-56 290 183,-1 13-39,5 18-16,-4-4-58,42 80 26,41 96 34,-70-146-29,-2 1 0,-2 1 0,2 20-28,-1 7 90,24 106-318,-28-139 84</inkml:trace>
  <inkml:trace contextRef="#ctx0" brushRef="#br0" timeOffset="1438.582">885 845 7514,'-9'7'3296,"11"3"-1855,2 0-81,10-6-440,11-8-328,22 0-336,12-7-80,12 1-56,-5-4-136,-1-8 24</inkml:trace>
  <inkml:trace contextRef="#ctx0" brushRef="#br0" timeOffset="1806.88">1420 709 7042,'0'-1'8,"-19"-23"2668,19 24-2652,0-1 0,0 1 0,0 0 0,0 0 0,0 0 0,0 0 0,0 0 0,0 0 0,0 0 0,0 0 0,0 0 0,0 0 0,-1 0 0,1-1 0,0 1 0,0 0 0,0 0 0,0 0 0,0 0 0,0 0 0,0 0 0,0 0 0,0 0 0,0 0 0,-1 0 0,1 0 0,0 0 0,0 0 0,0 0 0,0 0 0,0 0 0,0 0 0,0 0 0,0 0 0,-1 0 0,1 0 0,0 0 0,0 0 0,0 0 0,0 0 0,0 0 0,0 0 0,0 0 0,0 0-1,0 1 1,0-1 0,0 0 0,-1 0 0,1 0 0,0 0 0,0 0 0,0 0 0,0 0 0,0 0 0,0 0 0,0 0 0,0 0 0,0 1 0,0-1 0,0 0 0,0 0 0,0 0 0,0 0 0,0 0 0,0 0-24,3 18 923,6 9-218,1-1 0,6 9-705,-5-9 161,0 1-1,3 12-160,14 76 485,-25-140 17,-5-57-109,0 45-182,1-1 0,2 0-1,4-18-210,-4 51 4,0-1-1,0 0 0,0 0 1,1 0-1,0 1 1,0-1-1,1 1 0,0-1 1,0 1-1,0 0 0,0 0 1,1 0-1,0 1 0,0-1 1,0 1-1,0 0 0,1 0 1,0 1-1,0-1 0,0 1 1,0 0-1,0 0 1,1 1-1,-1-1 0,1 1 1,0 0-1,-1 1 0,1-1 1,0 1-1,0 1 0,0-1 1,0 1-1,0 0 0,0 0 1,0 1-1,0-1 0,4 2-3,-3 0-4,1-1-1,-1 1 0,0 0 1,1 1-1,-1 0 0,-1 0 0,1 0 1,0 1-1,-1 0 0,0 1 0,1-1 1,3 6 4,-2-3-6,-1 1 1,0 0-1,-1 1 0,0 0 1,-1 0-1,1 0 1,-2 1-1,3 5 6,4 17 12,-2 0 0,-1 1 0,-1 0 0,-2 0 0,0 11-12,-4-35-150,1 1 0,0-1 0,0 0-1,1 0 1,4 7 150,3 7-304</inkml:trace>
  <inkml:trace contextRef="#ctx0" brushRef="#br0" timeOffset="2176.313">1971 660 8962,'-23'0'3777,"17"1"-2233,9 6-264,8 7-536,10 7-159,8 7-225,-1 0-128,3 0-152,0 1-16,-6-8-8,3 6 48,0-1-288,-5-6-272,0-1 1352,-5-8-888</inkml:trace>
  <inkml:trace contextRef="#ctx0" brushRef="#br0" timeOffset="2550.605">2449 552 7930,'-9'-7'3801,"1"1"-1577,8 8-976,-3 5-248,-5 17-407,-4 12-137,-1 24-136,-6 10-88,1 14-96,3-1-32,-16 5 16,-2 2 56,-1 2 40,4-3 0,13-14 144,11-11-168,10-22-96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15.5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59 260 6385,'-27'-72'2421,"27"72"-2402,0 0 0,0 0 0,0-1 1,0 1-1,0 0 0,0-1 0,0 1 0,0 0 1,-1 0-1,1-1 0,0 1 0,0 0 0,0 0 0,-1 0 1,1-1-1,0 1 0,0 0 0,0 0 0,-1 0 1,1 0-1,0-1 0,-1 1 0,1 0 0,0 0 0,0 0 1,-1 0-1,1 0 0,0 0 0,0 0 0,-1 0 1,1 0-1,0 0 0,-1 0 0,1 0 0,0 0 0,0 0 1,-1 0-1,1 0 0,0 0 0,-1 0 0,1 0 1,0 1-1,0-1 0,-1 0 0,1 0 0,0 0 0,0 0 1,-1 1-1,1-1 0,0 0 0,0 0 0,0 0 1,0 1-1,-1-1 0,1 0 0,0 0 0,0 1 0,0-1 1,0 0-1,0 0 0,0 1 0,-1-1 0,1 0 1,0 1-1,0-1 0,0 0 0,0 0 0,0 1 0,0-1 1,0 0-20,-7 26 547,6-23-423,-3 15 147,2 0 0,0 0 0,0 0 0,2 0 1,0 0-1,1 0 0,1 0 0,1 0 1,0 0-1,4 10-271,2 0 214,1 0 0,2 0 0,0-1 0,2 0 0,17 24-214,-26-44 45,-3-5-21,0 0-1,-1 1 0,1-1 0,-1 0 0,0 0 0,1 1 1,-1-1-1,0 1 0,0-1 0,-1 1 0,1-1 0,0 1 1,-1 1-24,0-4 12,-1 0 0,1 0 1,-1 0-1,0 0 0,1 0 1,-1 0-1,1 0 0,-1 0 1,1 0-1,-1 0 1,1 0-1,-1 0 0,1 0 1,-1-1-1,1 1 0,-1 0 1,1 0-1,-1-1 0,1 1 1,-1 0-1,1-1 0,0 1 1,-1 0-1,1-1 1,-1 1-1,1-1-12,-6-6 78,0 0 1,1 0-1,0 0 1,0-1-1,0 0 1,1 0-1,0 0 0,1 0 1,0-1-79,-4-11 141,1 0-1,1 0 1,0-8-141,3 14 54,0-1 0,1 1-1,1-1 1,0 1 0,1 0 0,1-1 0,0 1-1,1 0 1,1 0 0,0 0 0,1 0-1,0-1-53,-2 9 5,0 1 0,0-1 0,0 0-1,1 1 1,-1 0 0,1 0 0,1 0-1,-1 0 1,1 0 0,-1 1 0,1 0-1,1 0 1,-1 0 0,0 1 0,1 0-1,0 0 1,0 0 0,0 1 0,0 0-1,0 0 1,0 0 0,1 1 0,-1 0-1,0 0 1,1 0 0,-1 1 0,7 0-5,-1 2-8,0 0 1,1 0 0,-1 1-1,0 1 1,-1 0 0,1 0-1,-1 1 1,0 1 0,0 0-1,0 0 1,-1 1 0,0 1-1,0-1 1,-1 2 0,0-1-1,0 2 8,7 7-3,0 2 0,-1 0 0,-1 0-1,-1 1 1,-1 1 0,-1 0 0,8 22 3,-8-10-342,-1 0 0,-2 1 0,2 21 342,-6-35-371</inkml:trace>
  <inkml:trace contextRef="#ctx0" brushRef="#br0" timeOffset="382.805">883 136 8954,'4'-23'5052,"-4"23"-5000,0 0 0,0 0 0,0 0 0,0 0-1,0 0 1,0 0 0,0 0 0,0 0 0,0 0 0,0 0 0,0 0 0,0 1 0,0-1-1,0 0 1,0 0 0,0 0 0,0 0 0,0 0 0,0 0 0,0 0 0,0 0 0,0 0-1,0 0 1,0 0 0,0 0 0,0 0 0,0 0 0,0 0 0,0 0 0,0 0 0,0 0-1,0 0 1,1 0 0,-1 0 0,0 0 0,0 0 0,0 0 0,0 0 0,0 0 0,0 0-1,0 0 1,0 0 0,0 0 0,0 0 0,0 0-52,-1 17 593,-5 59-58,4 0-1,6 55-534,-3-99 40,6 52 152,11 47-192,-11-86-10,-7-44-84,3 15-101,-3-16 134,0 1 1,0-1-1,0 1 1,1-1-1,-1 0 1,0 1 0,0-1-1,0 1 1,0-1-1,1 0 1,-1 1-1,0-1 1,0 0-1,1 1 1,-1-1-1,0 0 1,1 1 0,-1-1-1,0 0 1,1 1-1,-1-1 1,0 0-1,1 0 1,-1 0-1,0 1 1,1-1-1,-1 0 1,1 0 0,-1 0-1,1 0 61,7-2-567</inkml:trace>
  <inkml:trace contextRef="#ctx0" brushRef="#br0" timeOffset="729.287">738 454 8346,'-15'-9'4401,"5"9"-1777,10 2-831,5 2-281,20 0-856,3 0-136,13-2-184,10-4-136,7-5-120,2 2 72,-5-1-272,-7-2-56,-13 5 112</inkml:trace>
  <inkml:trace contextRef="#ctx0" brushRef="#br0" timeOffset="1104.601">1451 14 9578,'-17'-12'4352,"16"11"-4286,1 1 0,-1 0 0,1 0 0,-1 0-1,1 0 1,-1-1 0,1 1 0,-1 0 0,1 0 0,-1 0-1,1 0 1,-1 0 0,1 1 0,-1-1 0,1 0 0,-1 0-1,1 0 1,-1 0 0,1 0 0,-1 1 0,1-1 0,-1 0 0,1 0-1,-1 1 1,1-1 0,-1 0 0,1 1 0,0-1 0,-1 1-1,1-1 1,0 0 0,-1 1 0,1-1 0,0 1 0,0-1 0,-1 1-1,1-1 1,0 1 0,0-1 0,0 1 0,0-1 0,0 1-66,-2 8 205,1 0 1,0 1-1,1-1 1,0 0 0,1 1-1,0-1 1,0 0-1,1 2-205,1 7 148,61 532 1523,-63-541-1412,-1-6-63,0-1 1,0 1-1,0 0 1,1-1 0,-1 1-1,1 0 1,-1-1-1,1 1 1,0-1 0,0 1-1,0-1 1,0 1-1,1-1 1,-1 0 0,1 1-1,-1-1 1,1 0-197,16 4 1309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12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1325 7090,'0'9'1317,"1"16"2666,-1-25-3916,0 1-1,0-1 0,0 0 1,0 1-1,1-1 1,-1 1-1,0-1 0,0 0 1,0 1-1,1-1 1,-1 0-1,0 1 0,1-1 1,-1 0-1,0 0 0,1 1 1,-1-1-1,0 0 1,1 0-1,-1 0 0,0 1 1,1-1-1,-1 0 1,0 0-1,1 0 0,-1 0 1,1 0-1,-1 0 1,0 0-1,1 0 0,-1 0 1,1 0-1,-1 0 1,1 0-1,-1 0 0,0 0 1,1 0-1,-1 0 1,1 0-1,-1 0 0,0-1 1,1 1-1,-1 0 1,0 0-1,1 0 0,-1-1 1,0 1-1,1 0 1,-1 0-1,0-1-66,11-7 464,-1-1 0,0 0 0,-1 0 0,0-1 0,0 0 0,-1 0 0,-1-1-1,5-8-463,1-2 121,0-1 0,-2-1-1,-1 1 1,0-2-1,-2 1 1,-1-1-1,-1 0 1,0-1-1,-2 0 1,-1 1-1,-1-1 1,-1 0-1,-2-1 1,0 1-1,-2 1 1,-3-20-121,-35-158 115,20 111-86,4-1 0,-3-78-29,18 141-3,2 0 0,1 0 0,5-26 3,-5 46-8,1-1 0,0 1 0,1 0 0,0 0 0,0 0 0,1 0 1,0 1-1,1-1 0,0 1 0,0 0 0,1 0 0,-1 1 0,5-4 8,-8 9-15,1 0 1,-1 0-1,1 0 0,0 0 0,0 0 0,-1 1 0,1-1 0,0 1 1,0 0-1,0 0 0,1 0 0,-1 0 0,0 1 0,0-1 1,0 1-1,1 0 0,-1-1 0,0 2 0,0-1 0,1 0 0,-1 1 1,0-1-1,0 1 0,0 0 0,0 0 0,0 0 0,0 1 0,0-1 1,0 1-1,0-1 0,2 3 15,5 3-148,0 1 0,0 0 0,0 0 1,-1 1-1,-1 0 0,1 1 0,-2 0 0,1 1 148,38 60-500</inkml:trace>
  <inkml:trace contextRef="#ctx0" brushRef="#br0" timeOffset="353.328">4 833 7914,'-3'-12'3512,"3"8"-1655,10-1-65,19-4-199,9 1-409,19 4-632,10-9-160,4-2-240,6 1 120,-6 0-384,-1 11 344,-15 7-168</inkml:trace>
  <inkml:trace contextRef="#ctx0" brushRef="#br0" timeOffset="725.43">679 629 7850,'4'38'7060,"8"24"-6705,-5-31 122,1 7-112,1 0 1,3 0-1,12 28-365,-24-66 4,3 7 30,-1 0 0,0 0 0,0 0 0,0 0 0,0 7-34,-2-13 18,0 0-1,0 0 0,0 0 0,0 0 1,0 0-1,0 0 0,0 0 1,0 0-1,0-1 0,-1 1 0,1 0 1,0 0-1,-1 0 0,1 0 0,0 0 1,-1 0-1,1 0 0,-1-1 0,0 1 1,1 0-1,-1 0 0,0-1 0,1 1 1,-1 0-1,0-1 0,0 1 1,0-1-1,1 1 0,-1-1 0,0 1 1,0-1-1,0 1 0,0-1 0,0 0 1,0 0-1,0 0 0,0 1 0,0-1 1,0 0-1,0 0 0,0 0 0,0 0 1,0-1-1,0 1 0,0 0 1,0 0-1,0-1-17,0 1 59,-1 0 0,1-1 0,-1 0 0,1 1 0,0-1 0,-1 0-1,1 0 1,0 0 0,-1 0 0,1 0 0,0 0 0,0 0 0,0 0 0,0 0 0,0 0 0,0-1 0,0 1 0,1 0 0,-1-1 0,0 1 0,1-1 0,-1 1 0,1 0 0,-1-1 0,1 0-59,-7-42 601,6 32-550,1-1 0,1 1 0,0-1 0,0 1 0,2 0 0,-1 0 0,1 0 0,1 0 0,0 0 0,1 1 0,0-1 0,1 1 0,0 1 0,1-1 0,0 1 0,0 0 0,8-7-51,-5 7 9,0 1 0,0 0 0,1 0 0,0 1 0,1 0 0,0 1 0,0 1 0,0 0 0,1 0 0,-1 1 0,1 1 0,1 0 0,-1 1 0,1 1 0,-1 0 0,3 0-9,-7 1 34,0 1 0,-1 0 0,1 1 0,-1 0 1,4 1-35,-3 0 23,0 1 0,0 0 0,0 1 0,0 0-23</inkml:trace>
  <inkml:trace contextRef="#ctx0" brushRef="#br0" timeOffset="1219.276">1401 742 7354,'2'-4'155,"-1"1"180,1 0 1,-1 0-1,0-1 0,0 1 0,0 0 0,0-1 0,-1 1 0,1-1 1,-1 0-1,0 0-335,0 2 165,-1 1 1,0-1 0,1 1-1,-1 0 1,0-1 0,0 1 0,0 0-1,0 0 1,0-1 0,0 1-1,0 0 1,-1 0 0,1 0-1,0 0 1,0 1 0,-1-1 0,1 0-1,-1 0 1,1 1 0,-1-1-1,1 1 1,-1 0 0,1-1-1,-1 1 1,0 0-166,-3-1 137,1 0 1,0 1-1,0 0 0,0 0 0,0 0 0,0 0 0,0 1 0,0 0 1,-1-1-1,1 1 0,1 1 0,-1-1 0,0 1 0,0-1 1,0 1-1,1 0 0,-1 1 0,1-1 0,0 0 0,-1 1 1,1 0-1,0 0 0,1 0 0,-1 0-137,-5 5 19,1 1 1,0 0-1,1 0 1,0 1-1,0 0 1,1 0-1,0 0 1,-1 5-20,3-5 5,-1 0 0,2 1 0,-1-1 1,2 1-1,-1 0 0,1 0 0,1-1 1,0 1-1,1 0 0,0 0 0,0 0 1,1-1-1,1 4-5,-1-7 6,1 0 0,0-1 0,0 1 0,0-1 0,1 0-1,-1 0 1,1 0 0,1 0 0,-1 0 0,1-1 0,0 0 0,1 0 0,-1-1 0,1 1 0,0-1 0,0 0 0,0-1-1,0 1 1,1-1 0,4 1-6,-2-1 13,1 0-1,0 0 0,0-1 0,0-1 0,0 0 1,0 0-1,0-1 0,0 0 0,0-1 0,0 0 1,0 0-1,0-1 0,0-1 0,2-1-12,-5 2 15,1 0 0,-2-1 0,1 0 0,0-1 0,-1 0 0,1 0-1,-1 0 1,0 0 0,-1-1 0,1 0 0,-1-1 0,0 1 0,0-1-1,0 0 1,-1 0 0,0 0 0,0-1 0,-1 1 0,3-7-15,-4 8 9,-1-1 0,0 1 0,1 0 1,-2 0-1,1-1 0,0 1 0,-1-1 0,0 1 0,-1 0 1,1-1-1,-1 1 0,0-1 0,0 1 0,-1-3-9,-1 1 12,0-1 0,-1 1-1,0 0 1,0 0-1,0 0 1,-1 1-1,0-1 1,0 1-1,-3-2-11,-2-2-3,0 1-1,0 1 0,-1 0 1,-1 0-1,1 1 0,-1 0 1,-1 1-1,1 0 0,-1 1 0,0 1 1,-2-1 3,7 4-184,-1-1 1,0 1 0,1 1-1,-1 0 1,0 0 0,-4 1 183,0 3-1111,9 6 435</inkml:trace>
  <inkml:trace contextRef="#ctx0" brushRef="#br0" timeOffset="1781.821">1703 809 6033,'-1'0'158,"1"0"-1,-1 0 1,1 0-1,-1 0 1,1 0 0,0 0-1,-1 0 1,1 0-1,-1 0 1,1 0-1,-1 0 1,1 0-1,-1 1 1,1-1-1,0 0 1,-1 0 0,1 0-1,-1 1 1,1-1-1,0 0 1,-1 1-1,1-1 1,0 0-1,-1 1 1,1-1-1,0 0 1,0 1 0,-1-1-1,1 0 1,0 1-1,0-1 1,0 1-1,0-1 1,-1 1-1,1-1-157,-9 17 1334,7-9-1136,1 0 0,-1 0 0,1 0-1,1 0 1,-1 0 0,1 0 0,1 0-1,0 0 1,0 0 0,0-1 0,1 1-1,0 0 1,0 0 0,1-1 0,2 4-198,7 15 403,0-1 0,2-1 0,12 15-403,-35-75 1391,-1 2-1239,1-1 0,1-1 0,2-2-152,5 27 3,0 1-1,0 0 1,1-1 0,0 1-1,1-1 1,0 1-1,1 0 1,0-1-1,0 1 1,1 0-1,1 1 1,0-1-1,0 0-2,-3 7-4,1 1 0,-1 0 0,1-1 0,0 1 0,-1 0 0,1 0 0,0 0 0,0 1 0,0-1 0,0 0 0,1 1 0,-1-1 0,0 1 0,1 0 0,-1-1 0,1 1 1,-1 1-1,3-2 4,0 1-6,-1 1 1,0 0 0,0 0-1,0 0 1,1 0 0,-1 0 0,0 1-1,0 0 1,0 0 0,0 0-1,3 1 6,4 3-6,0 0 0,0 1 0,0 0-1,-1 1 1,1 0 0,-2 0 0,1 1-1,0 1 7,3 6 0,0 0 0,-1 0 0,-1 1 0,0 1 0,-2 0-1,1 0 1,-2 1 0,0 0 0,3 14 0,-10-29 4,0 0 0,-1 0 0,1 0 0,-1 0 0,1 1 1,-1-1-1,0 0 0,0 0 0,-1 0 0,1 0 0,-1 0 0,1 0 0,-1 0 0,-1 3-4,24-84 160,-17 55-155,1 0 1,1 1-1,2-1 1,6-12-6,-12 29-3,1 0 0,-1 0 1,1 0-1,1 1 0,-1-1 1,1 1-1,-1 0 0,2 0 1,-1 1-1,0-1 0,1 1 1,5-3 2,-6 5-7,-1 0 0,0 0 0,1 1 0,-1 0 0,1-1 0,0 1 0,-1 1 1,1-1-1,0 1 0,-1 0 0,1 0 0,0 0 0,0 0 0,-1 1 0,1 0 1,0 0-1,-1 0 0,1 1 0,2 1 7,3 1-29,0 1 0,0 0 0,-1 1 0,0 0 1,0 1-1,0 0 0,-1 0 0,0 1 0,-1 0 0,1 0 0,-1 1 0,0 1 29,2 4 525,0 0-1,-1 1 1,-1 1-1,0-1 1,-1 1-1,-1 0 1,2 10-525,0 9 1384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23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42 6249,'-3'-1'497,"0"0"0,1 0 0,-1 0-1,0 0 1,0 1 0,0-1 0,0 1-1,1 0 1,-1 0 0,0 0 0,0 0-1,0 0 1,0 1 0,0-1 0,0 1-497,1 0 134,1-1 0,-1 1 1,0 0-1,0 0 1,1 0-1,-1 0 0,1 0 1,-1 0-1,1 0 1,-1 0-1,1 1 0,0-1 1,0 1-1,-1-1 1,1 1-1,0-1 0,0 1 1,1 0-1,-1-1 1,0 1-1,0 0 0,1 0 1,-1 0-1,1 0-134,0 0 49,-1 1 0,1 0-1,0 0 1,0 0 0,1 0-1,-1 0 1,0 0 0,1 0-1,0 0 1,0 0 0,0 0-1,0-1 1,0 2-49,22 37 292,-12-22-139,3 7-67,-1-1 0,-2 2 1,-1-1-1,-1 1 0,-1 1 1,-1 0-1,-2 0 0,-1 0 0,-1 1 1,-1 8-87,-10-220 903,8 166-895,0-1 0,1 0 0,1 0 0,1 1 0,1-1 0,0 1 1,1 0-1,1 0 0,1 0-8,-2 6 0,0 0-1,2 1 1,-1-1 0,1 1 0,3-2 0,-6 7-2,1 0-1,0 0 1,1 1 0,-1 0-1,1 0 1,-1 0 0,1 1-1,0-1 1,1 2 0,2-2 2,1 0-6,0 1 0,0 1 1,0 0-1,0 0 0,0 1 0,0 0 0,0 1 1,11 0 5,-15 0-4,0 1 0,0 0 0,-1 0 0,1 1 0,0-1 0,0 1 0,-1 0 0,1 1 0,-1 0 0,1-1 0,-1 2 0,0-1 0,0 0 0,0 1 0,-1 0 1,2 2 3,0 1-5,0 1 0,-1 0 0,1 1 0,-2-1 0,1 1 0,-1 0 0,-1 0 0,1 0 0,-1 1 0,-1-1 0,1 9 5,2 17 39,-2 1 1,-1 24-40,1 13 492,2-34 208,-3-7-285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30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284 153 6561,'16'-22'1509,"-1"0"0,9-21-1509,-23 42 75,-1 0-1,1 0 0,-1 0 0,0-1 0,1 1 0,-1 0 1,0 0-1,0 0 0,0 0 0,0 0 0,0 0 0,0 0 1,0 0-1,0-1 0,-1 1 0,1 0 0,0 0 0,-1 0 1,1 0-1,0 0 0,-1 0 0,1 0 0,-1 0 0,0 0 1,1 0-1,-1 1 0,0-1 0,0 0 0,0 0-74,-1-1 216,-1 0-1,0 0 0,0 0 1,0 1-1,0-1 0,0 1 1,-1-1-216,1 1 192,-6-2 45,0 0 0,0 0 1,0 1-1,0 0 1,0 1-1,0 0 1,-1 0-1,1 1 1,0 0-1,-1 1 1,1 0-1,0 0 1,0 1-1,0 0 0,0 1 1,-3 1-238,3 0 29,0 0 0,1 0 0,-1 1 0,1 0 0,0 0 1,0 1-1,0 0 0,1 1 0,0-1 0,0 2 0,0-1 0,1 1 0,1 0 0,-1 0 1,1 0-1,0 1 0,1 0 0,0-1 0,1 2 0,0-1 0,0 0 0,1 1 1,0 0-31,0 0 10,1 1-1,0-1 1,1 0-1,0 1 0,1-1 1,0 0-1,0 0 0,1 1 1,3 8-9,-3-13 4,1 0 1,-1 0-1,1 0 1,1 0 0,-1 0-1,1-1 1,0 0-1,0 1 1,1-1 0,-1-1-1,1 1 1,0-1-1,1 0 1,-1 0 0,5 2-5,-5-2 5,1-1 0,0-1 1,0 1-1,0-1 0,1 0 1,-1 0-1,0 0 1,1-1-1,-1 0 0,1-1 1,-1 1-1,1-1 0,0 0 1,-1-1-1,1 0 1,-1 0-1,1 0 0,-1-1 1,0 0-1,1 0 0,-1 0 1,0-1-1,0 0 1,1-2-6,0 1 10,0-1 0,0 0 0,-1 0 0,0-1 0,0 0 0,0 0 0,-1-1 0,0 1 0,0-1 0,0 0 0,-1-1 0,0 1 0,-1-1 0,0 1 0,0-1 0,0 0 0,-1 0 1,0-1-1,-1-1-10,0-12 11,0 1 0,-2 0 0,-1 0 1,0 0-1,-1 0 0,-5-14-11,-5-33 254,13 49-26,0 19-221,0 0 0,0-1 0,1 1 1,-1 0-1,0 0 0,0 0 0,0 0 1,1 0-1,-1 0 0,0 0 0,0 0 1,0 0-1,1 0 0,-1 0 0,0 1 1,0-1-1,0 0 0,1 0 0,-1 0 1,0 0-1,0 0 0,0 0 0,0 0 1,1 0-1,-1 0 0,0 1 0,0-1 1,0 0-1,0 0 0,0 0 0,0 0 1,1 0-1,-1 1 0,0-1 0,0 0 1,0 0-1,0 0 0,0 1 0,0-1 1,0 0-1,0 0 0,0 0 0,0 1-7,19 37 363,-15-31-409,10 23 126,2-2-1,1 0 1,1 0 0,2-2-1,0 0 1,2-2 0,23 21-80,2-5 90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27:45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287 708 6009,'-4'-3'584,"-1"0"0,0 0-1,1 1 1,-1-1 0,0 1 0,0 1-1,0-1 1,0 1 0,0 0-1,0 0 1,-2 0-584,-1 0 389,0 1-1,-1 0 0,1 0 1,0 1-1,0 0 0,-1 1 1,-1 0-389,1 1 142,0 0 0,0 0 0,1 0 0,-1 1 0,1 1-1,0-1 1,0 1 0,0 1 0,0-1 0,1 1 0,0 1 0,0-1 0,0 3-142,1-2 33,1 1-1,0 0 1,0 0-1,1 0 0,0 1 1,1-1-1,0 1 1,0 0-1,1 0 0,0 0 1,0 1-1,1-1 1,0 2-33,1 1 31,0 1 0,1 0 0,0 0 0,1-1 0,1 1 0,0-1 0,0 0 1,1 0-1,3 7-31,-1-7 28,0 1 1,1-1-1,0 0 1,1-1 0,1 1-1,-1-2 1,2 1-1,6 6-28,-8-11 25,0 1-1,0-1 0,1 0 1,0 0-1,0-1 0,0 0 1,0-1-1,1 0 0,0-1 1,0 0-1,5 1-24,-9-3 12,1 0 1,-1-1-1,0 0 0,1 0 1,-1 0-1,0-1 0,0 0 1,1 0-1,-1-1 1,0 0-1,0 0 0,0 0 1,0-1-1,-1 1 0,1-2 1,-1 1-1,0 0 0,0-1 1,2-2-13,8-7 37,0-1-1,-1-1 1,0-1 0,-2 0 0,3-4-37,-10 13 11,0 0 0,0 0 0,-1-1 1,0 1-1,0-1 0,-1 0 1,0 0-1,0 0 0,-1 0 0,0-1 1,-1 1-1,1-1 0,-2 1 1,1-1-1,-1 1 0,-1-1 0,1 0 1,-1 1-1,-1 0 0,0-1 1,0 1-1,0 0 0,-1 0 0,-4-7-11,-2-3-30,-2 1-1,-1 0 0,0 1 0,0 0 0,-2 0 1,0 2-1,-1 0 0,0 0 0,-1 2 0,-9-6 31,21 15-101,0 1-1,0 0 1,0 0 0,0 1-1,0-1 1,-1 1-1,1 0 1,0 0 0,-4-1 101,6 2-114,-1 0 0,1 1 1,-1-1-1,1 0 0,-1 1 1,1-1-1,0 1 0,-1 0 1,1 0-1,0 0 1,0 0-1,-1 0 0,1 0 1,0 0-1,0 1 0,0-1 1,-1 3 113,-21 20-694</inkml:trace>
  <inkml:trace contextRef="#ctx0" brushRef="#br0" timeOffset="406.616">539 1513 6113,'2'1'568,"1"1"-1,0-1 1,0 1-1,-1-1 1,1 0-1,0 0 0,0 0 1,0-1-1,0 1 1,0-1-1,0 1 1,0-1-1,0 0 1,1 0-568,-1-1 329,0 1 0,0-1 1,-1 0-1,1 0 1,-1 0-1,1 0 1,0 0-1,-1-1 0,0 1 1,1-1-1,-1 1 1,0-1-1,0 0-329,6-7 401,0 0-1,-1 0 1,0 0-1,-1-1 1,0 0 0,3-8-401,-2 4 146,13-23-37,-2 0 1,-2-1-1,-2-1 0,-1 0 1,-2-1-1,-1 0 0,1-30-109,-3-2 31,-4 1 0,-3-1 0,-3-5-31,-22-217 44,17 229-41,6 56-3,-11-148 2,11 123-3,1 0 1,2 0-1,4-18 1,-5 47-14,0-1 0,0 1 0,1-1 0,-1 1 0,1 0 0,0 0 0,1 0 1,-1 0-1,1 0 0,0 0 0,0 1 0,1-1 0,-1 1 0,1 0 0,0 0 0,0 0 0,0 1 0,1-1 0,-1 1 0,1 0 0,2-1 14,-2 2-64,0 0 1,-1 1-1,1 0 1,0-1-1,0 1 1,0 1-1,0-1 1,0 1-1,0 0 1,0 0-1,0 1 1,0-1-1,0 1 0,0 0 1,0 1-1,0-1 1,0 1-1,-1 0 1,1 0-1,0 0 1,-1 1-1,4 2 64,0 1-204,0 0 0,0 1 0,-1 1 0,0-1 0,0 1 0,-1 0 0,0 1 0,0-1 0,1 4 204,25 51-520</inkml:trace>
  <inkml:trace contextRef="#ctx0" brushRef="#br0" timeOffset="749.048">633 896 10282,'-5'0'4369,"12"-2"-2552,10-3-457,22-7-536,14-2-328,21 1-264,3-3-8,-7 6 16,-6 0 3081,3 10-2417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28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38 7418,'0'-1'267,"0"-1"1,0 1 0,0-1 0,0 1 0,0-1 0,-1 1-1,1-1 1,-1 1 0,1-1 0,-1 1 0,1-1 0,-1 1-1,0 0 1,0-1 0,0 1 0,1 0 0,-1 0 0,-1-1-1,1 1 1,0 0 0,0 0 0,-1 0-268,1 0 80,0 0-1,0 1 1,0-1 0,0 0 0,0 1-1,0-1 1,0 1 0,-1 0-1,1-1 1,0 1 0,0 0 0,0 0-1,-1-1 1,1 1 0,0 0-1,0 0 1,-1 0 0,1 1 0,0-1-1,0 0 1,-1 0 0,1 1 0,0-1-1,0 1 1,0-1 0,0 1-1,0-1 1,0 1 0,-1 0 0,1-1-1,1 1 1,-1 0 0,0 0-1,0 0 1,0 0 0,0 0 0,1 0-1,-1 0 1,0 0 0,1 0-1,-1 0 1,0 1-80,-1 6 44,0-1 0,0 1 0,1 0 1,0 0-1,1 0 0,-1 0 0,1 0 0,1 0 0,0 0 0,0 0 0,0-1 0,2 4-44,0 11 66,12 64 516,20 65-582,34 85 495,-57-197-430,-5-22-25,-6-14-24,1 0 1,-1 0-1,0-1 0,0 1 0,0 0 0,0 1 0,0-1 1,-1 0-1,0 0 0,1 0 0,-1 0 0,0 2-16,0-5 3,0 1 0,0-1-1,0 0 1,0 0-1,0 0 1,0 0 0,-1 0-1,1 0 1,0 0 0,0 0-1,0 0 1,0 0 0,0 0-1,0 1 1,0-1-1,0 0 1,0 0 0,0 0-1,0 0 1,0 0 0,0 0-1,0 0 1,0 0 0,0 0-1,-1 0 1,1 0-1,0 0 1,0 0 0,0 0-1,0 0 1,0 0 0,0 0-1,0 0 1,0 0 0,0 0-1,0 0 1,0 0-1,-1 0 1,1 0 0,0 0-1,0 0 1,0 0 0,0 0-1,0 0 1,0 0 0,0 0-1,0 0 1,0 0-1,0 0 1,0 0 0,0 0-1,0 0 1,-1 0 0,1-1-1,0 1 1,0 0-1,0 0 1,0 0 0,0 0-1,0 0 1,0 0 0,0 0-1,0 0-2,-5-9 99,-2-11 26,0-8-69,2-1 1,1 1-1,1-1 1,2 0-1,1-15-56,0 37 0,1 1-1,-1-1 1,2 0-1,-1 1 1,1-1 0,0 1-1,0-1 1,0 1-1,1 0 1,0 0 0,0 0-1,1 0 1,0 1-1,0-1 1,0 1 0,1 0-1,-1 0 1,1 1 0,0-1-1,1 1 1,-1 0-1,1 0 1,-1 1 0,1 0-1,0 0 1,5-1 0,-5 1-5,0 2 1,1-1-1,-1 0 1,1 1 0,-1 1-1,1-1 1,-1 1-1,1 0 1,-1 0-1,1 1 1,-1 0-1,1 0 1,-1 0 0,1 1-1,-1 0 1,0 0-1,0 1 1,0 0-1,0 0 1,0 0 0,-1 1-1,1 0 1,-1 0-1,0 0 1,0 0 4,4 6-4,0-1 0,0 1 0,-1 0 0,0 1 0,-1 0 1,0 1-1,-1-1 0,0 1 0,-1 0 0,0 0 0,-1 1 0,0 2 4,8 35 2,-3-14-1282,0 0 1,15 32 1279,-11-39-733</inkml:trace>
  <inkml:trace contextRef="#ctx0" brushRef="#br0" timeOffset="480.876">1059 458 7058,'-5'-10'1266,"-1"0"0,-1 1 1,0 0-1,-1 0 1,1 0-1,-4-2-1266,5 7 281,1 0 0,-1 0-1,0 0 1,0 0 0,0 1-1,-1 0 1,1 0 0,-1 1-1,0 0 1,1 0 0,-2 0-281,-1 1 96,0 0 0,-1 0 0,1 1 0,0 0 0,0 1 0,0 0 0,0 0 0,0 1 0,0 0 0,0 0 0,0 1 0,1 1 0,-1-1 0,1 1 0,0 1 0,0-1 0,0 1 0,1 1 0,0-1 1,-4 5-97,3-2 1,0-1 1,0 2 0,1-1-1,1 1 1,-1 0 0,1 0-1,1 0 1,0 1 0,0 0 0,1 0-1,0 0 1,1 1 0,0 0-1,1-1 1,0 1 0,0 0 0,1 2-2,1-6 2,1 0 1,-1 0 0,1-1 0,1 1 0,-1-1 0,1 1 0,0-1 0,1 0 0,-1 1 0,1-1 0,0 0 0,1-1 0,0 1 0,0-1 0,0 1 0,0-1 0,1 0 0,0-1-1,0 1 1,0-1 0,0 0 0,1 0 0,0-1 0,-1 1 0,1-1 0,2 0-3,-2 0 2,1 0 0,-1-1-1,1 0 1,0 0 0,0 0 0,-1-1 0,1 0-1,0 0 1,0-1 0,0 0 0,0 0 0,0-1-1,0 0 1,0 0 0,0 0 0,0-1 0,-1 0-1,1-1 1,-1 1 0,1-1 0,-1 0 0,0-1-1,0 0 1,0 0 0,-1 0-2,0 0 2,0-1-1,0 0 1,-1-1 0,0 1 0,0-1-1,0 1 1,0-1 0,-1 0 0,0-1-1,-1 1 1,1 0 0,-1-1 0,0 0-1,-1 1 1,0-1 0,0 0 0,0 0-1,-1 0 1,0-5-2,-2-12-3,-1-1 0,-1 1 1,0 0-1,-8-19 3,10 36-5,15 46-46,2-1 0,2-1 0,19 32 51,-28-55-192,1 0 1,1-1-1,0-1 1,1 0-1,0 0 1,1-1-1,0 0 1,11 7 191,17 4-599</inkml:trace>
  <inkml:trace contextRef="#ctx0" brushRef="#br0" timeOffset="885.975">1647 407 8074,'-2'-4'330,"0"0"-1,-1 0 1,1 0 0,-1 1 0,0-1 0,0 1 0,0 0-1,0-1 1,0 2 0,-1-1 0,0 0 0,1 1 0,-1-1-1,0 1 1,0 0 0,0 1 0,0-1 0,-1 1 0,1-1-1,0 1 1,-1 1 0,1-1 0,-1 0 0,1 1-1,-3 0-329,-7 0 397,-1 1-1,0 1 1,0 0-1,0 0 1,1 2-1,0 0 1,-11 4-397,20-6 33,0 1 0,0-1 0,1 1 0,-1 0 0,1 0 0,-1 0 0,1 0 0,0 1 0,0 0-1,1 0 1,-1 0 0,1 0 0,0 0 0,0 1 0,0 0 0,1-1 0,-1 1 0,1 0 0,0 0 0,1 0 0,-1 0 0,0 5-33,2-8 3,0 1 0,0-1 0,0 0 0,0 0 0,0 0 0,0 0 0,1 1-1,-1-1 1,1 0 0,-1 0 0,1 0 0,0 0 0,0 0 0,0 0 0,0 0 0,0 0-1,0-1 1,1 1 0,-1 0 0,0-1 0,1 1 0,0-1 0,-1 1 0,1-1 0,0 0 0,0 1-1,-1-1 1,1 0 0,0 0 0,1 0-3,10 4 0,-1 0 1,1-1-1,-1-1 0,13 2 0,-1 1-28,-10-2 10,6 1-47,0 1 0,11 5 65,-27-10-16,-1 1 1,1 0 0,0 0 0,0 0 0,-1 0 0,1 1-1,-1-1 1,0 1 0,0 0 0,0 0 0,0 0 0,0 0-1,0 1 1,-1-1 0,1 1 15,-3-1-4,1 0 0,0 0 1,0 0-1,-1 0 0,0 0 0,1 0 0,-1 0 0,-1 0 1,1 1-1,0-1 0,-1 0 0,1 0 0,-1 0 0,0 0 0,0-1 1,0 1-1,0 0 0,-1 0 0,1 0 0,-1-1 0,0 1 1,1-1-1,-1 1 0,0-1 0,-1 0 0,1 0 0,-1 1 4,-4 4 4,-1 0 0,1-1 0,-1 0 0,-1 0 0,1-1 0,-1 0 0,-7 2-4,7-3 4,1-1 1,-1 0-1,0 0 0,1-1 0,-1 0 1,-1-1-1,1 0 0,-1 0-4,4-1 32,-1-1-1,1 0 1,0 0-1,0 0 1,0-1-1,0 0 1,0 0-1,0 0 1,1-1-1,-1 1 1,1-2-1,-2 0-31,-23-17 130,19 10-64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24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123 602 6865,'-62'-15'2665,"50"14"-602,12 5-1100,9 2 67,4-4-645,-1-1 0,0 0 1,0-1-1,1 0 0,-1-1 1,0-1-1,0 0 0,0 0-385,4-1 252,12-1 245,0-1 0,23-9-497,-43 12 34,-1 0-1,1-1 1,-1 0-1,0-1 1,0 0 0,0 0-1,-1 0 1,1-1-1,-1 0 1,0 0 0,0 0-1,3-6-33,-8 10 7,0-1 1,0 0-1,0 0 0,0 1 0,-1-1 1,1 0-1,-1 0 0,1 0 0,-1 0 1,0 0-1,0 0 0,0 0 0,0 0 1,0 0-1,0 1 0,0-1 0,0 0 1,-1 0-1,1 0 0,-1 0 0,0 0 0,1 0 1,-1 1-1,0-1 0,0 0 0,0 1 1,0-1-1,-1 1 0,1-1 0,0 1 1,-1-1-1,1 1 0,-1 0-7,-5-7 18,-1 1 1,-1 0-1,1 1 1,-1 0-1,-5-2-18,6 3 0,-1 1 1,1 0-1,-1 0 1,0 1-1,-1 0 1,1 0 0,0 1-1,-1 1 1,1-1-1,-1 1 1,0 1-1,1 0 1,-1 1-1,0-1 1,1 2-1,-1-1 1,-4 3-1,6-2 1,1 1 1,-1 0-1,0 0 1,1 1-1,0 0 1,0 1-1,0-1 1,0 1-1,1 0 1,0 1-1,0 0 1,0 0-1,1 0 1,0 0-1,0 1 1,0 0-1,1 0 1,0 0-1,1 1 1,-2 3-2,1 1 13,0-1 1,1 1-1,1 0 1,-1 0 0,2 0-1,0 0 1,0 1-1,1-1 1,1 0 0,0 0-1,1 0 1,0 0 0,3 9-15,-2-11 18,0 1-1,1-1 0,1-1 0,-1 1 0,2-1 0,-1 1 0,1-2 1,1 1-1,-1-1 0,1 1 0,1-2 0,0 1 0,0-1 0,0-1 0,8 6-16,-1-4 3,0 0 0,0-1 0,1-1 0,0 0-1,0-1 1,0-1 0,1-1 0,-1 0 0,1-1 0,0 0-1,0-2 1,0 0 0,0-1 0,-1 0 0,1-2-1,0 0 1,-1-1 0,13-4-3,36-17-88</inkml:trace>
  <inkml:trace contextRef="#ctx0" brushRef="#br0" timeOffset="362.892">595 142 11106,'-20'4'4401,"13"21"-3104,-6 7-169,10 18-352,7 13-240,9 7-200,8 2-64,1-3-112,3-9-40,-7-9-24,6-3-8,-7-9 280,-3-4 1097,10-9-1025</inkml:trace>
  <inkml:trace contextRef="#ctx0" brushRef="#br0" timeOffset="967.903">1042 545 5665,'-62'-29'2779,"60"29"-2455,0-1-1,0 0 0,0 0 0,0 1 0,0-1 1,0 1-1,0 0 0,-1-1 0,1 1 0,-1 0-323,4 3 1632,9 0-777,10 1-271,0-2 0,1 0 0,-1-1-1,0-1 1,15-2-584,-25 1 56,1-1 0,-1 0 1,0 0-1,0-1 0,0-1 0,0 0 0,0 0 0,-1-1 0,1 0 1,-1-1-1,-1 1 0,1-2-56,-6 4 10,0 1 1,0-1-1,-1 1 1,1-1-1,-1 0 0,0 0 1,0 0-1,0 0 1,0-1-1,-1 1 1,1 0-1,-1-1 0,0 1 1,0-1-1,0 1 1,0-1-1,-1 0 1,1 0-11,-1-2 12,0 1 0,0-1 0,-1 1-1,0-1 1,0 1 0,0-1 0,-1 1 0,1-1 0,-1 1 0,0 0 0,-3-4-12,2 3 3,0 1 1,0 0-1,0 1 0,0-1 0,-1 1 0,0-1 1,0 1-1,0 0 0,0 0 0,-1 1 0,1-1 1,-1 1-1,0 0 0,0 0 0,0 1 0,-1 0 0,1-1 1,-1 2-1,1-1 0,-1 1 0,1 0 0,-1 0 1,0 0-1,-1 1-3,0 1 0,0 0-1,0 1 1,0 0 0,0 0-1,1 1 1,-1 0 0,1 0-1,0 1 1,0-1 0,0 1-1,0 1 1,1-1 0,-1 1-1,1 0 1,0 0 0,1 0-1,-1 1 1,1 0 0,-3 4 0,-3 8 19,-1-1 0,2 2 0,0-1 0,2 1 0,0 1 0,-1 6-19,4-11 14,0-1 1,1 0 0,1 1-1,1-1 1,0 1-1,1 0 1,0 0-1,1 2-14,0-11 9,0 0 0,0-1-1,1 1 1,0 0 0,0 0-1,0-1 1,0 1 0,1-1-1,0 0 1,0 0 0,1 0-1,-1 0 1,1-1 0,0 1 0,0-1-1,0 0 1,1 0 0,0 0-1,0-1 1,0 0 0,3 2-9,5 1 29,1 0 1,1-1-1,-1 0 1,1-1-1,-1-1 1,1-1-1,0 0 1,1 0-1,-1-2 1,9 0-30,5-1-71,-1-2 0,0-1 0,1-1 1,-2-2-1,8-2 71,16-10-168</inkml:trace>
  <inkml:trace contextRef="#ctx0" brushRef="#br0" timeOffset="1577.578">1511 377 6129,'-1'1'210,"1"-1"-1,-1 0 0,1 0 0,-1 1 1,1-1-1,0 0 0,-1 0 1,1 1-1,0-1 0,-1 1 0,1-1 1,0 0-1,-1 1 0,1-1 1,0 1-1,0-1 0,0 0 0,-1 1 1,1-1-1,0 1 0,0-1 1,0 1-1,0-1 0,0 1 1,0-1-1,0 1 0,0-1 0,0 1 1,0-1-1,0 1 0,0-1 1,0 1-210,2 22 911,-2-15-43,20 238 2851,-20-237-3668,1 0 0,0 0-1,0-1 1,3 7-51,1-57 417,-5-8-365,0-10 46,3-2-98,-2 47 5,1 0-1,0 1 1,1 0 0,1-1-1,0 1 1,6-13-5,-8 24-1,-1 0 0,0 0 0,1 1 0,0-1 0,0 0 0,0 1 0,0-1 0,0 1 0,0-1 0,1 1 0,-1 0 0,1 0 0,-1 0 0,1 0 0,0 0 0,0 1 0,0-1 0,0 1 0,0 0 0,0 0 0,0 0 0,1 0 1,0 1-2,1 0 0,-1 0 0,0 0 0,0 1 0,1 0 0,-1 0 0,0 0 0,0 0 0,0 0 0,0 1 0,0 0 0,0 0 0,0 0 0,0 0 0,-1 0 0,4 3 2,4 5 0,0 0 0,-1 1 0,0 0 0,0 0 0,-1 1 0,-1 0 0,0 0 0,0 1 0,-1 1 0,-1-1 0,0 1 0,-1 0 0,-1 0 0,0 0-1,-1 1 1,0-1 0,-1 1 0,-1 0 0,-1 0 0,0 0 0,-1 6 0,0-12 24,2-12 14,4-30 5,3-10-28,-1 0 1,2 0-1,14-37-15,-21 74-3,1 0 0,0 1 0,0-1 0,0 1 0,1 0 1,0 0-1,0 0 0,0 1 0,1 0 0,-1-1 0,1 1 0,0 1 0,0-1 1,0 1-1,1 0 0,-1 0 0,1 0 0,0 1 0,0 0 0,-1 0 1,1 1-1,1-1 0,-1 1 0,0 0 0,0 1 0,0 0 0,1 0 0,-1 0 1,0 1-1,0 0 0,0 0 0,0 0 0,0 1 0,0 0 0,0 0 0,0 0 1,-1 1-1,1 0 0,-1 0 0,0 0 0,1 1 0,-2 0 0,1 0 1,0 0-1,-1 0 0,1 2 3,1 0-3,-1 2 0,1-1 0,-2 0 0,1 1 1,-1 0-1,0 0 0,0 1 0,-1-1 0,2 8 3,2 11 55,-2 1 0,1 14-55,-4-23 10,1-1 0,0 1 0,1 0 1,2-1-1,0 0 0,4 8-10,5 3-12</inkml:trace>
  <inkml:trace contextRef="#ctx0" brushRef="#br0" timeOffset="2250.871">2519 584 4713,'-89'-45'2770,"70"34"-869,17 6 558,17 5 1053,-11 0-3604,0 0 278,145-3 2909,-121 0-2977,0 0 0,0-2-1,-1-1 1,7-4-118,-30 9 10,-1 0 1,1 0-1,0-1 0,0 0 1,0 0-1,-1 0 1,1 0-1,-1-1 1,0 1-1,0-1 1,0 0-1,0 0 0,0 0 1,0 0-1,-1 0 1,0-1-1,1 0-10,-2 2 6,0 0 0,-1-1 0,1 1 0,-1-1 0,1 1 0,-1-1 0,0 1 1,1-1-1,-1 1 0,-1-1 0,1 1 0,0-1 0,0 1 0,-1-1 0,0 1 0,1 0 0,-1-1 0,0 1 0,0 0 0,0-1 0,-1 1 0,1 0 0,0 0 0,-1 0 0,0 0 0,1 0 0,-1 0 0,-2-1-6,-2-2 5,0 0-1,0 0 0,0 0 1,-1 1-1,0 0 0,0 0 0,0 1 1,0 0-1,-1 0 0,1 0 0,-1 1 1,1 1-1,-1-1 0,0 1 0,0 0 1,-4 1-5,1 0-4,-1 0 1,1 1 0,0 0 0,0 1-1,-1 0 1,1 1 0,1 0-1,-1 1 1,0 0 0,1 1-1,-4 3 4,8-5-5,1 0-1,0 1 0,1-1 0,-1 1 0,1 0 0,0 1 1,0-1-1,0 1 0,0 0 0,1 0 0,0 0 0,0 0 0,0 1 1,-1 4 5,1-2-4,0 1 0,1 0 0,0 0 0,0 0 0,1 1 0,1-1 1,-1 0-1,1 0 0,2 7 4,-2-6 8,2 0 1,0 0-1,0 0 0,0 0 1,2 0-1,-1 0 0,1-1 1,0 1-1,1-1 0,0-1 1,1 1-1,0 0 0,0-1 0,0 0 1,1-1-1,1 0 0,-1 0 1,3 2-9,4-1 29,0-1 0,1 0 0,-1 0 0,1-2 1,0 0-1,1 0 0,-1-2 0,1 0 0,13 1-29,8-1-11,0-2 0,1-1 0,26-4 11,-15-3-1677,-14-4-6500</inkml:trace>
  <inkml:trace contextRef="#ctx0" brushRef="#br0" timeOffset="2630.511">3032 396 8914,'0'0'3858,"0"10"-2956,13 32 900,-7-24-1402,0 1 0,-1-1 0,-1 1-400,4 30 457,0 0 179,-1 0 0,-1 41-636,-11-183 593,1 58-583,3 0 1,1-6-11,0 22 3,1 1 1,1-1 0,1 1-1,1 0 1,3-12-4,-5 26-1,-1-1 0,1 0 1,0 0-1,1 1 0,-1-1 0,1 1 0,-1 0 0,1 0 1,1 0-1,-1 0 0,0 0 0,1 1 0,0 0 0,0 0 1,0 0-1,0 0 0,0 0 0,1 1 0,-1-1 0,1 1 1,0 1-1,3-2 1,0 1-3,-1 1 1,0 0-1,1 0 1,-1 1-1,1 0 1,-1 0-1,1 1 1,-1 0-1,1 0 1,-1 1-1,0 0 1,0 0 0,1 1-1,-2 0 1,1 0-1,0 0 1,-1 1-1,1 0 1,-1 0-1,0 1 1,-1 0-1,1 0 1,-1 0-1,5 6 3,0 2-3,1 0 1,-2 1-1,0 0 0,-1 0 0,0 1 0,-1 0 0,-1 1 0,0 0 1,-1 0-1,2 13 3,1 26-258,-6-39-500,0 0-1,1 0 1,0-1-1,1 0 1,4 8 758,2-3-1142</inkml:trace>
  <inkml:trace contextRef="#ctx0" brushRef="#br0" timeOffset="2982.787">3975 15 10874,'-1'-2'263,"0"1"0,0 0 0,-1 0 1,1 0-1,-1-1 0,1 1 0,-1 1 0,1-1 0,-1 0 0,0 0 0,1 1 0,-1-1 0,0 0 0,0 1 0,1 0 0,-1-1 0,0 1 0,0 0 0,0 0 0,0 0 0,1 0 0,-2 1-263,1-1 102,0 1-1,0 0 1,1 0-1,-1 0 0,0 1 1,0-1-1,1 0 1,-1 1-1,1-1 0,-1 1 1,1-1-1,0 1 1,-1 0-1,1-1 0,0 1 1,0 0-1,0 0 1,1 0-1,-1 0 0,0 1-101,-3 9 134,1-1-1,0 1 0,1 0 1,0-1-1,1 1 0,0 0 0,1 0 1,0 0-1,1 0 0,1 3-133,5 29 120,2-1-1,4 9-119,3 12 110,-10-33-68,-1 1 0,-2 0 1,-1 0-1,-1 0 0,-2 3-42,-4 20 23,-1-1 0,-9 29-23,13-74-94,0-2-167,1 0 0,-1 0 0,2 0 0,-1 1 0,1 1 261,3 0-1159,-2-9 1152,-1 0-1,0 0 0,0 0 0,0 0 1,1 0-1,-1 0 0,0 0 1,0 0-1,1 0 0,-1 0 0,0 0 1,0 0-1,0 0 0,1 0 0,-1 0 1,0 0-1,0 0 0,1 0 0,-1-1 1,0 1-1,0 0 0,0 0 0,1 0 1,-1 0-1,0 0 0,0 0 0,0-1 1,0 1-1,1 0 0,-1 0 1,0 0-1,0-1 0,0 1 0,0 0 1,0 0-1,0-1 8,9-13-148</inkml:trace>
  <inkml:trace contextRef="#ctx0" brushRef="#br0" timeOffset="3346.797">3683 443 9186,'-20'-1'3977,"14"6"-2089,4 2-303,11 1-353,5-2-256,32-3-312,12-5-144,24-7-248,14-5-72,-4-7 441,-1 3 463,-2 0-680</inkml:trace>
  <inkml:trace contextRef="#ctx0" brushRef="#br0" timeOffset="3751.145">4748 315 4289,'1'-3'508,"0"-1"0,0 1 0,0 0 0,-1 0 0,0-1 0,1 1 0,-1 0 0,0-1 0,-1 1 1,1 0-1,-1 0 0,1-1 0,-1 1 0,-1-2-508,2 3 184,-1 1 0,0-1 0,0 0-1,0 1 1,0-1 0,0 1 0,0 0 0,0-1 0,0 1 0,-1 0 0,1-1 0,0 1 0,-1 0 0,1 0 0,-1 0 0,1 1-1,-1-1 1,0 0 0,1 0 0,-1 1 0,0-1 0,0 1 0,1 0 0,-1-1 0,0 1 0,0 0 0,0 0 0,1 0 0,-1 0-184,-8 1 271,0 1 0,1-1 1,0 2-1,-1-1 1,1 1-1,0 1 1,0-1-1,0 2 0,-7 4-271,-16 10 450,-27 23-450,41-29 76,18-13-75,-75 60 106,67-53-98,0 1 0,0 0 0,1 0 0,0 0 0,0 1 0,1 1 0,-3 4-9,8-12 2,1-1 0,-1 1-1,0 0 1,0 0 0,1-1 0,-1 1 0,1 0-1,0 0 1,-1 0 0,1 0 0,0-1 0,0 1-1,0 0 1,0 0 0,1 0 0,-1 0-2,1-1 2,-1 1-1,1-1 1,0 0 0,0 0 0,0 1 0,0-1-1,0 0 1,0 0 0,0 0 0,0 0 0,0 0-1,0 0 1,1 0 0,-1 0 0,0-1 0,1 1-1,-1-1 1,0 1 0,1-1 0,-1 1 0,1-1-2,21 6 10,0-2 1,0 0-1,0-2 1,1 0-1,-1-2 1,5-1-11,-6 0 8,-1 1 0,0 1-1,0 1 1,0 1 0,0 1 0,-1 0 0,13 5-8,-30-8 0,1 1 0,-1-1 0,1 1 0,-1-1 0,0 1-1,0 0 1,0 0 0,0 1 0,0-1 0,0 1 0,0-1-1,-1 1 1,1 0 0,-1 0 0,0 0 0,0 0 0,0 0 0,0 1-1,-1-1 1,1 1 0,-1-1 0,0 1 0,0-1 0,0 1 0,-1 0-1,1-1 1,-1 1 0,0 0 0,0 1 0,0 1 0,-1-1 0,0 1 0,-1-1-1,1 1 1,-1-1 0,0 0 0,-1 0 0,1 0 0,-1 0 0,0 0 0,0-1-1,0 1 1,-1-1 0,0 0 0,0 0 0,0 0 0,0 0 0,0-1 0,-3 2 0,-16 10 12,-2-1 1,0-1 0,0-1 0,-1-1 0,-26 7-13,44-16 9,0 0 1,0-1 0,0 0 0,0-1-1,-1 0 1,1 0 0,0 0 0,-1-1-11,6 0 13,-1 1-1,1-1 1,-1 0-1,1 0 1,0 0-1,-1 0 1,1 0-1,0-1 1,0 1-1,0-1 1,0 0-1,0 0 1,1 0-1,-1-1 1,0 1-1,1-1 1,0 1-1,-1-1 1,0-1-12,3 3-9,0 1 0,-1-1 0,1 0 0,-1 0 0,1 1 0,0-1 0,0 0 0,-1 0 0,1 1 0,0-1 0,0 0 0,0 0 0,0 0 0,0 0 1,0 1-1,0-1 0,0 0 9,9-9-58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22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43 10426,'-8'-15'2033,"-5"-13"2228,42 99-2096,-9 9-2107,-2 2-1,0 33-57,11 52 31,17 64 159,-35-191-161,-2-24 2392,-3-8-1279</inkml:trace>
  <inkml:trace contextRef="#ctx0" brushRef="#br0" timeOffset="353.623">21 422 7842,'-13'-5'4201,"6"-5"-865,9 7-1951,7-1-73,10 1-608,11 1-232,18-3-168,10 4-136,10 1-24,2 0-80,-3 0-464,2 6 3641,-2 1-2601</inkml:trace>
  <inkml:trace contextRef="#ctx0" brushRef="#br0" timeOffset="712.908">885 420 9906,'-1'-4'417,"1"1"0,-1 0 0,0 0 0,0-1 0,-1 1-1,1 0 1,-1 0 0,1 0 0,-1 1 0,0-1 0,0 0 0,-1 1 0,1-1 0,0 1-1,-1-1 1,1 1 0,-3-1-417,0 0 271,1 0-1,-1 1 0,0 0 0,0 0 1,0 0-1,-1 0 0,1 1 1,0 0-1,0 0 0,-6 0-270,3 1 63,1 0-1,-1 0 0,0 0 1,0 1-1,1 0 0,-1 1 1,1 0-1,-1 0 0,1 0 1,0 1-1,0 0 0,0 1 1,0-1-1,1 1 0,-1 1 1,1-1-63,-2 4 6,1 0 0,0 1 1,1 0-1,0 0 1,1 0-1,-1 0 0,2 1 1,-1 0-1,1 0 0,1 1 1,0-1-1,1 1 0,0-1 1,0 1-1,1 0 0,0-1 1,1 1-1,0 0 0,1 0 1,0 0-1,1-1 1,1 3-7,-1-4 0,0 0 1,1-1 0,0 0 0,0 1 0,1-1-1,0-1 1,0 1 0,1 0 0,0-1 0,0 0 0,1 0-1,4 3 0,-5-5 2,0-1 0,1 0 0,0 0 0,0 0 0,0-1 0,0 1 0,0-2 0,0 1 0,1-1 0,0 0 0,-1 0 0,1-1 0,0 0 0,0 0 0,0 0 0,-1-1-1,3 0-1,-3 0 4,1 0-1,0-1 0,-1 0 1,1 0-1,0-1 0,-1 0 0,1 0 1,-1 0-1,0-1 0,0 0 1,0 0-1,0 0 0,0-1 0,-1 0 1,0 0-4,0 0 17,-1 0 0,-1 0 0,1 0 0,-1-1 0,1 1 0,-1-1 0,-1 0 0,1 0 0,-1 0 0,0 0 0,0-1 0,0 1 0,0 0 0,-1-1 0,0 1 0,-1-1 0,1-4-17,-2-19 167,0 0 0,-2 1 0,-2 0 0,0 0 0,-5-12-167,7 27 109,1 3 210,0 0 0,-1 0-1,0 1 1,0-1-1,-1 1 1,0 0 0,-1 0-1,0 0 1,0 1-1,-7-8-318,6 10 221,0 1 0,0 1-1,0-1 1,0 1 0,-4-1-221,5 2 101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18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61 549 6089,'-4'-2'6856,"5"10"-5577,5 7-1664,13 3 504,-16-17-114,5 5 15,0 0 0,0-1 0,1 0-1,5 2-19,-9-5 12,-1 0-1,1-1 0,-1 0 0,1 0 0,-1 0 0,1 0 0,0-1 0,-1 1 1,1-1-1,0-1 0,-1 1 0,1-1 0,4 0-11,-2-1 18,0 1 0,-1-1 1,1-1-1,0 1 0,-1-1 0,0 0 0,0-1 0,0 1 1,0-1-1,0-1 0,-1 1 0,1-1 0,-1 0 1,0 0-1,-1 0 0,0-1 0,1 1 0,-1-1 1,-1 0-1,0 0 0,1-1 0,-2 1 0,1-1 0,-1 0 1,0 1-1,0-1 0,-1 0 0,0 0 0,0 0 1,-1 0-1,0 0 0,0 0 0,0 0 0,-1 0 0,0 0 1,-1 0-1,0 0 0,0 0 0,0 1 0,0-1 1,-1 1-19,-2-4 63,1 1 0,-1 0 1,0 0-1,-1 0 1,0 1-1,0 0 0,-1 0 1,-3-3-64,7 8 34,0 1 1,0-1 0,-1 1 0,1-1 0,0 1-1,-1 0 1,1 1 0,-1-1 0,0 0-1,0 1 1,1 0 0,-1 0 0,0 0 0,0 1-1,0-1 1,0 1 0,0 0 0,0 0-1,0 0 1,0 0 0,0 1 0,0 0-1,-3 1-34,-2 1 25,0 1-1,1 0 1,0 0-1,0 1 1,0 0 0,0 1-1,1 0 1,0 0-1,0 0 1,1 1-1,0 0 1,0 0-1,0 1 1,-2 5-25,-1 2 31,0 0 1,2 0-1,0 0 1,0 1-1,1 0 1,1 1 0,-1 11-32,4-17 6,0 0 0,1 0 0,0 1 0,1-1 0,1 0 0,-1 0 0,2 0 1,0 0-1,0 0 0,1 0 0,0 0 0,1-1 0,0 0 0,1 1 0,0-2 1,0 1-1,1 0 0,0-1 0,1 0 0,0-1 0,1 1 0,-1-1 0,2-1 1,-1 1-1,1-2 0,0 1 0,1 0-6,4 1-14,0 0 1,0-1-1,1 0 0,0-1 0,1-1 1,-1 0-1,1-1 0,0-1 1,0 0-1,0-2 0,0 1 1,0-2-1,0 0 0,1-1 1,4-1 13,43-13-176</inkml:trace>
  <inkml:trace contextRef="#ctx0" brushRef="#br0" timeOffset="384.553">679 37 9770,'-13'-29'4201,"-4"22"-2449,6 8-567,7 20-569,4 11-232,4 22-88,5 9-56,0 18-88,0 10-40,0 8-56,3 0 0,-3-17 24,7-11 16,-2-19 184,-2-7-136,2-16-304,0-10 3553,11-10-2713</inkml:trace>
  <inkml:trace contextRef="#ctx0" brushRef="#br0" timeOffset="927.843">1073 623 6465,'-34'-30'2616,"30"28"694,6 4-2201,9 6-105,-5-7-785,0 0 0,0-1 0,0 0-1,0 0 1,0-1 0,1 0 0,-1 0-1,0 0 1,0-1-219,53-19 644,-51 17-606,0 0 0,0 0 0,0-1 0,-1-1 1,0 1-1,0-1 0,-1 0 0,1-1 0,-2 0 0,1 0 0,0 0 0,0-3-38,-2 4 18,0-1 0,0 1-1,-1-1 1,0 0 0,-1 0 0,1-1-1,-1 1 1,0 0 0,-1-1 0,0 0-1,0 1 1,-1-1 0,0 1-1,0-5-17,0 9 2,-1 1 0,1 0 0,0 0 0,-1 0 0,1 0-1,-1 0 1,0 0 0,0 0 0,0 0 0,0 0-1,0 0 1,0 0 0,0 1 0,-1-1 0,1 0 0,0 1-1,-1-1 1,0 1 0,1-1 0,-1 1 0,0 0-2,-1 0-3,1-1 1,-1 1-1,0 0 0,0 1 1,0-1-1,0 0 1,0 1-1,0 0 1,0 0-1,0-1 1,0 2-1,0-1 0,-2 0 3,-6 3-15,-1-1-1,1 2 0,0-1 0,0 1 1,1 1-1,-1 0 0,-1 2 16,-2 1-19,1 0-1,-1 2 0,2-1 1,0 2-1,0 0 1,1 0-1,0 1 0,1 0 1,0 1-1,1 0 1,-1 2 19,6-9-7,1 1 1,0-1-1,0 0 1,0 1 0,1 0-1,0 0 1,1 0 0,-1 0-1,1 0 1,0 0-1,1 0 1,0 0 0,0 0-1,0 0 1,1 0 0,0 0-1,1 0 1,-1 0-1,1 0 1,1 0 0,-1-1-1,1 1 1,0-1-1,1 0 1,-1 1 0,2 0 6,4 3 10,0 0 0,0 0 1,1-1-1,0 0 0,1-1 1,-1 0-1,2 0 0,-1-1 1,1-1-1,0 0 1,1-1-1,-1 0 0,5 1-10,6 1-10,1-1 0,-1-1-1,1-1 1,0-1 0,0-2 0,1 0-1,-1-1 11,-11-1-318,1 0 0,-1 0-1,0-2 1,0 0 0,0 0-1,0-1 1,-1-1 318,30-16-871</inkml:trace>
  <inkml:trace contextRef="#ctx0" brushRef="#br0" timeOffset="1515.741">1516 397 6433,'-1'0'132,"1"0"1,0 0-1,-1 0 0,1 0 0,0 0 0,-1 0 0,1 0 0,0 1 0,-1-1 0,1 0 0,0 0 1,-1 0-1,1 1 0,0-1 0,0 0 0,-1 0 0,1 1 0,0-1 0,0 0 0,-1 0 0,1 1 1,0-1-1,0 0 0,0 1 0,0-1 0,-1 0 0,1 1 0,0-1 0,0 0 0,0 1 0,0-1 0,0 0 1,0 1-1,0-1 0,0 1 0,0-1-132,1 16 826,0-11-348,4 118 3009,6 66-1745,-11-187-1717,5 31 113,-5-31-124,0-1-1,1 1 1,-1-1 0,0 0 0,1 1 0,-1-1 0,1 1 0,-1-1 0,1 0 0,0 0-1,0 1 1,-1-1 0,1 0 0,0 0 0,0 0 0,0 0 0,0 0 0,1 1-14,4-33 412,-5 27-360,1-19 20,16-112 148,-13 109-208,1 0 0,1 1 0,1 0 0,2-3-12,-6 20-2,0 0 1,0 0-1,0 1 1,1-1-1,0 1 1,0 0 1,-3 5-4,-1 0 1,1 0-1,-1 1 1,1-1-1,0 1 1,0 0-1,0-1 1,0 1-1,-1 0 1,2 0 0,-1 0-1,0 0 1,0 0-1,0 1 1,0-1-1,0 1 1,1-1-1,-1 1 1,0 0 0,0 0-1,1 0 1,-1 0-1,0 0 1,2 1 3,3 1-7,0 0 0,-1 1 1,1 0-1,-1 0 1,0 1-1,0-1 0,0 1 1,-1 1-1,1-1 1,-1 1-1,0 0 0,-1 0 1,1 1 6,5 5-8,-1 1 1,-1 0 0,0 1-1,-1-1 1,5 12 7,-5-7-6,0 1-1,-1 1 1,-1-1 0,2 13 6,-5-21 2,-1 0 0,0-1 1,-1 1-1,0 0 0,0 0 0,-1-1 0,0 1 0,-1 0 1,-3 9-3,3-67 186,4 26-177,2 1 0,1-1 0,1 1 0,0 0 0,2 1 0,0 0 0,2 0 0,7-12-9,-14 26-4,0 1 0,1-1 0,0 1 0,-1 0 0,2 0 0,-1 0 0,1 1 0,-1 0 0,1 0-1,0 0 1,1 0 0,-1 1 0,5-2 4,-7 3-5,1 1-1,0-1 1,0 1-1,0 1 1,0-1-1,0 0 1,0 1 0,0 0-1,0 0 1,0 0-1,0 0 1,-1 1-1,1 0 1,0-1-1,0 1 1,0 1-1,0-1 1,-1 1-1,1-1 1,0 1-1,-1 0 1,1 1 5,3 1-7,0 1 1,-1 0-1,0 0 1,0 1-1,0 0 0,-1 0 1,1 0-1,-2 1 1,1 0-1,-1 0 0,0 0 1,0 0-1,-1 1 1,0-1-1,0 1 0,-1 0 1,0 0-1,1 8 7,1 13-9,-2 0 0,-1 0 0,-2 1 0,-2 18 9,1-21-26,2-24-42,-1 1 1,1 0 0,0 0-1,1-1 1,-1 1 0,1 0-1,-1 0 1,1-1 0,0 1-1,1-1 1,-1 1-1,0-1 1,1 1 0,1 1 67,13 14-380</inkml:trace>
  <inkml:trace contextRef="#ctx0" brushRef="#br0" timeOffset="1918.755">2439 620 7434,'1'-2'411,"1"1"0,-1-1 0,0 1 0,1 0 0,-1-1 1,1 1-1,0 0 0,-1 0 0,1 0 0,0 0 0,0 1 1,0-1-1,-1 0 0,1 1 0,0-1 0,0 1 0,0-1 1,1 1-412,40-2 1025,-34 2-489,3 0-334,-1 0 1,1-1 0,0-1 0,-1 0 0,0-1 0,9-3-203,-16 5 13,-1 0-1,0 0 1,0 0 0,0-1 0,0 1-1,0-1 1,0 0 0,-1 0 0,1 0-1,0 0 1,-1 0 0,0-1 0,1 1-1,-1-1 1,0 0 0,0 1 0,-1-1 0,1 0-1,0 0 1,-1 0 0,0 0 0,0 0-1,0-1 1,0 1 0,0-3-13,0-6 23,-1 0 1,0 0-1,-1 0 1,0 0-1,-1 0 1,0 0-1,-1 0 1,-1 0-1,0 1 1,-3-8-24,6 17-1,0 0 1,0 0 0,-1 0 0,1 0-1,0 0 1,-1 0 0,1 0 0,-1 1 0,0-1-1,0 1 1,1-1 0,-1 1 0,0 0-1,0-1 1,0 1 0,0 0 0,-1 0 0,1 1-1,0-1 1,-1 0 0,-1 0-3,0 1 0,0 0 0,0 0 1,0 0-1,0 0 0,0 0 0,-1 1 0,1 0 0,0 0 0,1 0 0,-2 0 3,-6 3-7,0 1 0,1 0 0,-1 1 0,1 0-1,0 0 1,1 1 0,-6 6 7,4-3 18,1 0 0,0 1 0,0 0 0,2 1 0,-1 0 0,1 1 0,1-1 0,1 1 0,-1 1 0,2-1 0,0 1 0,1 0 0,0 1-18,2-8 34,1 1 0,0 0 0,0-1 0,1 1 0,0 0 0,0-1 0,0 1 1,1-1-1,0 1 0,1 0 0,0-1 0,0 0 0,1 1 0,0-1 0,0 0 0,0 0 0,1-1 0,0 1 0,0-1 0,1 0 0,0 0 0,0 0 0,0 0 0,1-1 0,4 3-34,4 2 28,0-1-1,0-1 1,1 0-1,0-1 1,1 0-1,0-1 1,0-1-1,0-1 1,0 0-1,1-1 1,-1-1-1,1 0 1,9-2-28,-6 1 220,0-2 0,0 0 0,0-2 0,-1 0 0,1-1 0,-1-1 0,0-1 0,0 0 0,-1-1 0,1-2 0,3-2-220,8-11 1030</inkml:trace>
  <inkml:trace contextRef="#ctx0" brushRef="#br0" timeOffset="2308.008">2883 387 8850,'-2'2'248,"-1"1"0,1-1 0,1 1-1,-1-1 1,0 1 0,1 0 0,-1 0 0,1 0 0,0 0 0,0 0 0,0 0-1,0 0 1,1 0 0,-1 0 0,1 0 0,-1 0 0,1 1 0,0-1 0,1 0-1,-1 0 1,1 0-248,1 15 412,1 0-1,1 0 0,3 7-411,1 5 1014,-2-1-383,7 28 892,-2 7-1523,-9-45 155,-1-1 0,0 0-1,-1 0 1,-1 1 0,-2 12-155,11-110 371,-4 0 0,-3-32-371,0 31 55,-1 74-55,0 1 0,1 0-1,-1-1 1,1 1 0,0 0-1,1 0 1,-1 0 0,1 0-1,0 0 1,0 0-1,1 0 1,2-3 0,-3 5-3,1 0 0,-1 1 1,0-1-1,1 1 0,0 0 0,-1-1 0,1 1 0,0 1 0,0-1 0,0 0 1,0 1-1,0-1 0,1 1 0,-1 0 0,0 0 0,1 0 0,-1 1 0,1-1 1,2 1 2,5 0-8,-1 0-1,1 1 1,-1 0 0,1 1 0,-1 0 0,0 1 0,0 0 0,0 0 0,0 1 0,0 1 0,-1 0 0,0 0 0,0 0-1,0 1 1,2 3 8,6 4-8,-2 1-1,1 1 1,-2 0-1,0 1 0,-1 1 1,0 0-1,0 4 9,-7-12-1,-1 0-1,0 0 1,-1 1-1,0 0 1,0 0 0,-1 0-1,0 1 1,-1-1-1,0 0 1,-1 1-1,0 0 1,-1-1-1,0 1 1,-1-1-1,0 1 1,0 0-1,-1-1 1,0 0 0,-1 1-1,-1-1 1,1 0-1,-4 5 2,1-2-19,-9 23-88,14-35 105,1 1 1,0-1-1,-1 0 0,1 1 0,0-1 0,0 0 0,-1 1 0,1-1 0,0 1 0,1-1 0,-1 0 0,0 1 0,0-1 1,1 1-1,-1-1 0,0 0 0,1 1 0,-1-1 0,1 0 0,0 0 0,-1 0 0,2 1 2,14 8 0</inkml:trace>
  <inkml:trace contextRef="#ctx0" brushRef="#br0" timeOffset="2672.687">3649 55 11682,'-2'-7'1236,"1"5"-1046,1 1 0,0-1 0,0 1 0,-1-1 0,1 1 0,-1-1-1,1 1 1,-1 0 0,0-1 0,1 1 0,-1 0 0,0-1 0,0 1 0,0 0 0,0 0 0,0 0-1,0 0 1,0 0 0,-1-1-190,10 21 911,17 29-583,-3 1 0,-2 2 0,-2 0 0,-3 1 0,8 45-328,-12-30 154,-2 1-1,-4 1 0,-2 0 1,-5 25-154,0-19-627,0-58-396,6-8 242</inkml:trace>
  <inkml:trace contextRef="#ctx0" brushRef="#br0" timeOffset="3042.532">3515 464 10258,'-31'16'4537,"10"-7"-2264,10-1-849,22 1-480,10-5-192,22-4-240,14-2-7,26-9-265,5 1-96,5-9 304,2 2 2360,-17-9-2000</inkml:trace>
  <inkml:trace contextRef="#ctx0" brushRef="#br0" timeOffset="3478.349">4452 408 7538,'33'-38'3151,"-33"38"-3100,0 0 1,1-1-1,-1 1 1,0 0-1,0 0 1,0-1-1,0 1 1,0 0-1,0 0 1,0-1-1,0 1 1,0 0-1,0 0 0,0-1 1,0 1-1,-1 0 1,1 0-1,0-1 1,0 1-1,0 0 1,0 0-1,0-1 1,0 1-1,-1 0 1,1 0-1,0 0 0,0-1 1,0 1-1,0 0 1,-1 0-1,1 0 1,0 0-1,0 0 1,0-1-1,-1 1 1,1 0-1,0 0 1,-1 0-52,-15-5 1371,-18 0 294,33 5-1555,-13-1 177,-1 1-1,1 0 0,0 1 0,0 1 0,0 0 1,0 1-1,1 1 0,-1 0 0,1 0 0,-1 2 1,-1 1-287,9-4 10,-1 0-1,1 0 1,-1 1 0,1 0 0,1 0 0,-1 1 0,0 0-1,1 0 1,0 0 0,0 0 0,1 1 0,0 0 0,0 0-1,0 0 1,0 0 0,1 1 0,0 0 0,1-1 0,-1 1-1,1 0 1,0 0 0,1 2-10,0-5 1,1-1 0,0 0 1,1 1-1,-1-1 0,0 0 0,1 0 0,0 1 1,0-1-1,0 0 0,0 0 0,0 0 0,1 0 1,-1 0-1,1 0 0,0-1 0,0 1 0,0 0 1,0-1-1,0 1 0,1-1 0,-1 0 0,1 0 1,-1 0-1,1 0 0,0 0 0,0-1 0,0 1 1,1 0-2,11 4 5,1 0 1,-1-1 0,1 0 0,0-1 0,2-1-6,-6 0 2,4 0 4,6 2 4,0 0 0,8 5-10,-25-9 1,0 1-1,0 0 0,-1 0 1,1 1-1,-1-1 1,0 1-1,0 0 0,0 0 1,0 1-1,0-1 0,-1 1 1,1 0-1,-1 0 0,-1-2 0,-1 0-1,0 0 1,0 1-1,1-1 1,-1 0 0,-1 1-1,1-1 1,0 0-1,-1 1 1,1-1 0,-1 1-1,1-1 1,-1 1-1,0 0 1,0-1-1,-1 1 1,1-1 0,0 1-1,-1 2 1,-1-2 1,1 1-1,-1 0 1,0-1 0,0 1-1,0-1 1,-1 0-1,1 1 1,-1-1 0,0 0-1,1-1 1,-4 3-1,-4 3 8,-1-1 1,1 0-1,-1-1 0,0 0 1,-1-1-1,1 0 0,-8 1-8,-7 3 40,-1-2 0,-8 0-40,29-6 17,-1 0 0,1 0 0,-1-1 0,1 1 0,-1-1 0,1-1 0,-1 0 0,1 0-1,-1 0 1,1 0 0,0-1 0,-5-2-17,0-6-25,10-4 14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31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276 735 7306,'13'-51'3251,"3"-32"-3251,-15 81 120,-1-1 0,0 1 0,1 0-1,-1-1 1,0 1 0,0 0 0,-1-1 0,1 1 0,0 0 0,-1-1 0,1 1-1,-1 0 1,0-1 0,0 1 0,0 0 0,0 0 0,0 0 0,0 0-1,-1 0 1,1 0 0,0 0 0,-1 1 0,0-1 0,1 0 0,-1 1 0,0-1-1,0 1 1,0 0 0,0-1 0,0 1 0,-1 0-120,-1-2 345,1 2-198,-1-1 1,1 1-1,0 0 1,0 0-1,-1 0 1,1 0 0,0 0-1,-1 1 1,1-1-1,-1 1 1,1 0-1,-1 0 1,1 0-1,-1 1 1,1-1-1,0 1 1,-1 0 0,1 0-1,0 0 1,-1 0-1,0 1-147,-9 5 296,0-1 0,1 2 0,0 0 0,-6 5-296,8-6 133,-1 1-67,1 0 0,0 1 0,0 0 0,1 1 0,0 0 0,1 0 0,0 1 0,1 0 0,0 0 0,-2 7-66,6-12 8,0 0 0,0 0 0,1 1 0,0-1 0,1 1 0,-1 0 0,1-1 0,0 1 0,1 0 0,0 0 0,0-1 0,0 1 0,1 0 0,0 0 0,1-1 0,-1 1-1,1 0 1,0-1 0,1 0 0,-1 1 0,2-1-8,2 5 7,2 0 1,0 0-1,0-1 0,1 0 0,0 0 0,0-1 1,1 0-1,1-1 0,-1 0 0,1-1 1,1 0-1,-1 0 0,1-1 0,0-1 0,9 3-7,-3-2-258,0-1 0,1 0 0,0-2 0,0 0 0,0-1 0,0-1 0,0 0 0,0-2 0,0 0 0,11-3 258,36-11-816</inkml:trace>
  <inkml:trace contextRef="#ctx0" brushRef="#br0" timeOffset="365.057">741 657 7306,'-7'-3'755,"1"0"0,-1 1 0,0-1 0,1 1 0,-1 1 1,0-1-1,0 1 0,0 1 0,0-1 0,-2 1-755,-1 0 446,0 1-1,-1 0 1,2 1 0,-1 0-1,0 1 1,0 0 0,-1 1-446,1-1 107,1 1 0,0 1 0,0 0 0,0 0 0,1 1 0,-1-1 0,1 2 0,1-1 1,-1 1-1,1 1 0,0-1 0,1 1 0,0 0 0,-5 9-107,9-13 8,0 0 1,0 0-1,1 0 0,-1 0 0,1 0 0,0 1 0,0-1 1,0 0-1,1 1 0,0-1 0,0 0 0,0 1 1,0-1-1,0 0 0,1 1 0,0-1 0,0 0 1,0 1-1,1-1 0,-1 0 0,1 0 0,0 0 0,0-1 1,0 1-1,1 0 0,-1-1 0,1 1 0,0-1 1,0 0-1,0 0 0,0 0 0,1 0 0,-1-1 1,1 1-1,0-1 0,0 1-8,11 5 12,1 0 1,0-1-1,0-1 0,1-1 1,-1 0-1,1-1 0,0 0 1,0-2-1,0 0 0,1-1 1,-1-1-1,1 0 1,-1-1-1,0-1 0,3-1-12,-13 1 10,-1 0 0,1 0 0,-1-1 0,0 0-1,0 0 1,0 0 0,-1-1 0,1 1 0,-1-1-1,3-4-9,-5 6 6,-1 0 0,0 0 0,0-1 0,0 1-1,-1-1 1,1 0 0,-1 1 0,1-1 0,-1 0-1,0 0 1,0 0 0,0 0 0,0 0 0,-1 0-1,1 0 1,-1 0 0,0 0 0,0 0 0,0 0-1,0 0 1,-1 0 0,1-1 0,-1 1 0,0-1-6,-6-16 16,-1 1 0,-1 0 0,-1 1 0,0 0 0,-1 0 0,-1 1 0,-1 0 0,-1 1 0,-6-5-16,15 15-140,-2 1 0,1-1 0,-1 1 0,0 1 0,0-1 0,0 1 0,0 0 0,-1 1 0,0-1 0,1 2 0,-1-1 0,0 1 1,-1 0-1,-5 0 140,11 2-228,1 0 0,0 0 1,0 0-1,-1 0 0,1 0 0,0 0 1,0 1-1,0 0 0,-1-1 1,1 1-1,-1 1 228,1-1-142,0 0-1,1 1 1,-1-1 0,1 1 0,-1-1-1,1 1 1,0 0 0,0-1-1,0 1 1,-1 2 142</inkml:trace>
  <inkml:trace contextRef="#ctx0" brushRef="#br0" timeOffset="718.976">1102 439 10354,'-10'-27'4297,"6"7"-2905,4 17-327,0 9 183,1 25-624,2 10-224,0 12-112,0 9-144,0 1-88,-1-4-8,3 1 8,0-5 8,1-8-80,-2-3-224,1-7 168</inkml:trace>
  <inkml:trace contextRef="#ctx0" brushRef="#br0" timeOffset="1074.076">1377 223 8370,'-1'-1'142,"0"-3"526,-1 1 1,0-1 0,0 0 0,-1 1 0,1-1 0,-1 1-1,1 0 1,-1 0 0,-2-2-669,5 5 59,0 0-1,0 0 0,-1-1 1,1 1-1,0 0 1,0 0-1,-1 0 0,1 0 1,0 0-1,-1 0 1,1-1-1,0 1 1,0 0-1,-1 0 0,1 0 1,0 0-1,-1 0 1,1 0-1,0 0 1,-1 0-1,1 0 0,0 0 1,0 0-1,-1 0 1,1 1-1,0-1 0,-1 0 1,1 0-1,0 0 1,0 0-1,-1 0 1,1 0-1,0 1 0,0-1 1,-1 0-59,-3 12 872,3 19-153,19 130 1016,14 41-1735,-11-97 266,4-1 1,16 34-267,-37-126-38,1 0-1,0-1 1,1 1 0,6 8 38,1 1-70</inkml:trace>
  <inkml:trace contextRef="#ctx0" brushRef="#br0" timeOffset="1075.076">1833 603 7818,'4'-13'3905,"-8"13"-1153,2 6-880,2 8-671,3 12-273,4 9-408,3 7-136,1 4-232,-1-4-64,-7-3-24,-3-3 72,-2-7-360,2-2-240,0-6 288</inkml:trace>
  <inkml:trace contextRef="#ctx0" brushRef="#br0" timeOffset="1430.871">1891 219 7450,'-15'-36'4240,"-16"6"-311,1 7-1776,9 10-1049,4 9-416,10 5-576,6 2 128,10 11 656,7 4-623</inkml:trace>
  <inkml:trace contextRef="#ctx0" brushRef="#br0" timeOffset="1896.585">2383 548 4305,'93'-21'2288,"-69"17"1475,-35 7 1911,-3-4-5320,-1 2 0,0 0 0,0 1 0,1 0 0,-1 1 0,-9 4-354,-21 7 1182,-22 12-1182,58-22 41,0 0-1,0 1 1,1 0 0,-1 1-1,1 0 1,-5 4-41,12-8 4,-1-1 1,0 1-1,1 0 0,-1 0 0,1 0 1,-1 0-1,1 0 0,0 0 0,0 0 1,0 0-1,0 0 0,0 0 0,0 3-4,1-4 2,0 1 0,0-1 0,0 0-1,0 1 1,1-1 0,-1 0 0,0 1-1,1-1 1,-1 0 0,1 1 0,-1-1-1,1 0 1,-1 0 0,1 1 0,0-1-1,0 0 1,0 0 0,0 0 0,0 0 0,0 0-1,0 0 1,0 0 0,0 0 0,1 0-2,6 4 7,-1-1 1,1 1 0,0-2 0,0 1-1,0-1 1,1 0 0,3 0-8,64 12 21,-41-8-11,-16-4-7,16 4 4,-1 0 0,33 13-7,-65-19 0,0 0 0,0 0 0,1 0 0,-1 0 0,0 0 0,0 1-1,0-1 1,0 1 0,0-1 0,0 1 0,-1 0 0,1-1 0,-1 1 0,1 0-1,-1 0 1,1 0 0,-1 1 0,0-1 0,0 0 0,-1 0 0,1 0-1,-1 0 1,0 0 0,1 0 0,-1 0-1,0 0 1,-1 0 0,1 0 0,0 0-1,0 0 1,-1 0 0,1 0 0,-1 0-1,0-1 1,0 1 0,1 0 0,-1 0-1,0 0 1,-1-1 0,1 1-1,0-1 1,-1 2 0,-3 3 0,-1-1 1,1 0-1,-1 0 0,0-1 0,0 1 1,-1-1-1,1-1 0,-1 1 0,0-1 1,-4 1-1,-16 6 10,-1-2 0,-3 0-10,19-5 4,-2 0 32,0 0-1,1-1 1,-1 0-1,-13-1-35,22-1-56,-1 0-1,1-1 1,-1 1-1,1-1 1,0 0-1,-1-1 1,1 1-1,0-1 1,0 0-1,0-1 1,0 1-1,0-1 1,-2-1 56,1-4-1004,5 1 293</inkml:trace>
  <inkml:trace contextRef="#ctx0" brushRef="#br0" timeOffset="2259.803">2812 685 10658,'10'-130'4169,"-24"136"-2953,6 8-87,10 3-241,8 12-216,7 8-256,4 1-144,1 7-176,-2-10-32,-4-6 72,-3-1-168,-7-9-800,-4-1 2992,-4-9-1919</inkml:trace>
  <inkml:trace contextRef="#ctx0" brushRef="#br0" timeOffset="2609.807">2875 276 9354,'-21'-26'4281,"-1"-1"-2041,2 4-95,2 6-1025,8 3-368,6 7-568,5 5 160,18 8-256,0 5 3073,13 17-2305</inkml:trace>
  <inkml:trace contextRef="#ctx0" brushRef="#br0" timeOffset="2989.516">3344 714 6297,'25'-43'3257,"12"-25"-3257,-36 66 133,0 0 1,0-1-1,0 1 1,0 0-1,-1 0 0,1-1 1,-1 1-1,1 0 1,-1 0-1,0-1 0,0 1 1,0 0-1,0-1 1,0 1-1,-1 0 0,1-1 1,-1 1-1,1 0 1,-1-1-1,0 1 0,0 0 1,0 0-1,0 0 1,0 0-1,0 0 0,-1 0 1,1 0-1,-2-1-133,-4-7 649,3 3-323,-1 0 0,0 0 0,0 1 0,-1 0 0,1 0 0,-1 0 0,-1 0 0,1 1 0,-1 0 0,0 1 1,0-1-1,0 1 0,-7-2-326,11 4 64,-1 1 1,0 0 0,0 0-1,-1 0 1,1 0 0,0 1-1,0 0 1,0 0 0,0 0-1,-1 0 1,1 0 0,0 1-1,0 0 1,0 0-1,0 0 1,0 0 0,0 1-1,0-1 1,1 1 0,-1 0-1,0 0 1,1 1 0,-1-1-1,1 1 1,0-1 0,0 1-1,0 0 1,-1 2-65,-8 11 36,1-1 1,1 1-1,0 1 0,2-1 0,0 2 1,0-1-1,2 1 0,0 0 1,0 6-37,4-17 5,1 0 0,0 0 1,0 0-1,0 0 1,1 0-1,0 0 0,0 0 1,1 0-1,0 0 0,0 0 1,1 0-1,0 0 1,0 0-1,0-1 0,1 1 1,0-1-1,1 0 0,-1 0 1,1 0-1,0 0 1,0 0-1,1-1 0,0 0 1,0 0-1,0 0 0,1-1 1,-1 0-1,1 0 1,0 0-1,0 0 0,0-1 1,1 0-1,3 1-5,1-1 9,0-1 1,0 0-1,0 0 0,0-1 1,0-1-1,1 0 0,-1 0 1,0-1-1,0-1 0,11-2-9,-15 3 7,0-1 0,-1 1 0,1-1 0,-1-1 0,0 0 0,0 1 0,1-2 0,-2 1 0,1-1 0,0 0 0,-1 0 0,0 0 0,0-1 0,0 0 0,0 0 0,-1 0 0,0-1 0,3-3-7,-6 5 4,1 0 0,-1 0 1,0 0-1,0 0 1,-1 0-1,1-1 0,-1 1 1,0 0-1,0 0 0,0 0 1,0-1-1,-1 1 1,0 0-1,0 0 0,0 0 1,0 0-1,-1 0 0,1 0 1,-1 1-1,-2-4-4,-5-10 15,-2 1 0,0 0 1,-12-14-16,18 24 1,-27-32-81,-14-13 80,34 39-147,-1 1 0,1 0 0,-2 0 0,0 1 1,-12-6 146,25 15-54,1 1 1,-1-1-1,1 1 1,-1 0 0,0-1-1,1 1 1,-1 0 0,0-1-1,1 1 1,-1 0-1,0 0 1,1-1 0,-1 1-1,0 0 1,0 0 0,1 0-1,-1 0 1,0 0-1,1 0 1,-1 0 0,0 0-1,0 1 1,1-1 0,-1 0-1,0 0 1,1 1-1,-1-1 1,0 0 0,1 0-1,-1 1 1,1-1-1,-1 1 1,0-1 0,1 1-1,-1-1 1,1 1 0,-1-1-1,1 1 1,-1 0 53,-1 16-656</inkml:trace>
  <inkml:trace contextRef="#ctx0" brushRef="#br0" timeOffset="3333.825">3638 607 9770,'-1'-1'168,"1"0"0,-1 0 0,1 1 0,-1-1 0,0 0 0,1 1 0,-1-1 0,0 1 0,0-1 0,0 0 0,1 1 0,-1 0 0,0-1 0,0 1 0,0-1 0,0 1 0,0 0 0,0 0 0,0 0 0,0-1 0,0 1 0,0 0 0,0 0 0,0 0 0,0 0 0,0 1-168,0-1 45,0 1 0,1 0 1,-1 0-1,0-1 0,0 1 1,1 0-1,-1 0 0,0 0 1,1 0-1,-1 0 1,1 0-1,-1 0 0,1 0 1,0 0-1,-1 0 0,1 0 1,0 0-1,0 0 0,0 0 1,0 0-1,0 0 0,0 0 1,0 1-1,0-1 0,0 0-45,1 11 226,1-1-1,0 1 1,1-1 0,0 1-1,1-1 1,0 0-1,5 9-225,-3-6 190,0 1 0,-1 0 0,-1 0 0,2 8-190,-5-17 39,1 1-1,-2 0 0,1 0 0,-1 0 1,0 0-1,0 0 0,-1 0 1,1 0-1,-2 0 0,1-1 0,-1 1 1,0 0-1,-2 3-38,4-10 8,0 0 1,0 0-1,0 1 0,0-1 1,0 0-1,0 0 0,0 0 1,0 1-1,0-1 1,0 0-1,0 0 0,0 0 1,0 0-1,-1 1 0,1-1 1,0 0-1,0 0 0,0 0 1,0 0-1,0 1 1,-1-1-1,1 0 0,0 0 1,0 0-1,0 0 0,0 0 1,-1 0-1,1 0 1,0 0-1,0 1 0,0-1 1,0 0-1,-1 0 0,1 0 1,0 0-1,0 0 0,0 0 1,-1 0-1,1 0 1,0 0-1,0 0 0,0 0 1,-1 0-1,1 0 0,0-1 1,0 1-1,0 0 0,-1 0 1,1 0-1,0 0 1,0 0-9,-3-14 399,4-20 70,20-79-176,7-5-293,-24 104 22,-3 7-11,1 0 0,0 1 0,0-1 1,0 1-1,1 0 0,0 0 1,1 0-1,0-1-11,-3 5 2,0 1 0,0 0 0,1-1 0,-1 1 1,0 0-1,1 0 0,-1 0 0,1 0 0,-1 0 0,1 0 0,-1 1 1,1-1-1,0 0 0,-1 1 0,1 0 0,0-1 0,-1 1 0,1 0 0,0-1 1,-1 1-1,1 0 0,0 1 0,0-1 0,-1 0 0,1 0 0,0 1 1,0-1-1,-1 1 0,1-1 0,-1 1 0,1 0 0,0 0-2,8 3-2,0 2 0,0-1 0,-1 2 0,1-1 0,-1 1 0,3 4 2,49 50-19,-54-54 18,5 6 2,0 0 0,-1 1 1,-1 0-1,0 0 0,-1 2 0,1 3-1,-5-8 31,0 0-1,-1 1 1,-1-1-1,0 1 1,0 0-1,-1 0 1,-1 0-1,0 0 1,-1 6-31,2 15 152,3-4-34</inkml:trace>
  <inkml:trace contextRef="#ctx0" brushRef="#br0" timeOffset="3820.486">4479 49 8266,'-1'-28'3705,"-2"13"-1769,6 9-240,-3 12-351,-2 3-265,2 12-472,-7 2-40,3 5-336,-1 1-104,-5 0-72,3-4-8,3-2 8,-2-5 8,10-4-120,-6-5-320,4-4 3609,4-3-2561</inkml:trace>
  <inkml:trace contextRef="#ctx0" brushRef="#br0" timeOffset="4187.426">4768 52 8722,'3'-9'3969,"-3"13"-1601,-2 10-455,0 6-377,0 6-352,2 5-592,-1-2-160,6 4-208,1-7-87,4-2-57,5-1 264,-2-2 2568,-4 4-2104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51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0 6865,'-11'7'4017,"-10"4"-48,11 10-2721,4 3-55,6 9-441,6 2-128,4 6-256,2 2-96,-1 0-160,-2-5-40,-4-6 184,-2-5-112,3-9-536,-9-4-3177,-12-10 2449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52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76 6585,'-12'-16'962,"-2"0"-1,0 1 1,-3-2-962,15 16 141,-1-1-1,1 1 1,0 0-1,-1 0 0,1 0 1,-1 0-1,1 0 1,-1 0-1,0 1 1,1-1-1,-1 1 1,0 0-1,1 0 1,-1 0-1,0 0 1,1 0-1,-1 0 1,0 1-1,1-1 1,-1 1-1,0 0 1,-1 0-141,-7 2 527,2-1-363,0 0 0,1 0 0,-1 1 0,1 1 0,-1-1-1,1 1 1,0 0 0,0 1 0,1 0 0,0 0 0,0 1 0,0 0 0,0 0-1,1 0 1,0 1 0,0 0 0,1 0 0,0 1 0,0 0 0,1-1 0,-1 2-1,2-1 1,-1 0 0,1 1 0,-1 5-164,3-7 18,-1 0-1,1 0 1,0 1-1,0-1 1,1 1 0,0-1-1,0 1 1,1 2-18,-1-7 5,1 1-1,0-1 1,0 1 0,0-1 0,0 0-1,0 1 1,1-1 0,0 0 0,-1 0 0,1 0-1,0 0 1,1 0 0,-1-1 0,0 1-1,1 0 1,-1-1 0,1 0 0,2 2-5,1-1 7,0 0 1,0 0 0,1-1-1,-1 1 1,1-1-1,-1-1 1,1 1 0,0-1-1,0 0 1,0-1-1,-1 0 1,1 0 0,0 0-1,0-1 1,0 0-1,1-1-7,4 0 14,0-1 0,0-1-1,0 0 1,0 0 0,0-1-1,-1-1 1,0 0-1,4-3-13,-10 6 21,-1-1-1,1 1 0,-1-1 0,0 0 0,0 0 0,-1 0 1,1-1-1,-1 1 0,0-1 0,0 0 0,-1 0 0,1 0 1,-1 0-1,0 0 0,0-1 0,-1 1 0,0-1 1,0 1-1,0-1 0,0 1 0,-1-1 0,0 1 0,0-1 1,-1 0-1,0 1 0,0-2-20,0 1 21,-1 0 1,1 0-1,-1 0 1,-1 1-1,1-1 1,-1 1-1,0-1 1,0 1-1,-1 0 1,1 0-1,-1 0 1,0 1-1,-1-1 1,1 1-1,-1 0 1,0 0-1,0 1 1,0-1-1,0 1 1,0 0-1,-1 1 1,0-1-1,1 1 1,-1 0-22,0 0 158,0 1 0,0-1 0,0 1 1,0 0-1,0 1 0,-1-1 1,1 1-1,0 1 0,0-1 0,0 1 1,0 0-1,0 0 0,0 1 1,0-1-1,0 1 0,0 1 0,1-1 1,-1 1-1,1 0 0,0 0 0,-1 1 1,2 0-159,-23 25 1400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56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310 129 5561,'54'-86'2995,"-53"85"-2804,0-1 0,0 0 0,0 1 0,-1-1-1,1 0 1,-1 0 0,0 0 0,1 1-1,-1-1 1,0 0 0,0 0 0,0 0 0,0 0-1,0 0 1,-1 1 0,1-1 0,0 0-1,-1 0 1,0 0-191,-4-5 2373,5 7-2313,0 0 1,0 0 0,0 0 0,0 0-1,0 0 1,0 0 0,0 0 0,-1 0-1,1 0 1,0 0 0,0 0 0,0 0-1,0 0 1,0 0 0,0 0 0,0 0-1,0 0 1,0 0 0,0 0 0,-1 1-1,1-1 1,0 0 0,0 0 0,0 0-1,0 0 1,0 0 0,0 0 0,0 0-1,0 0 1,0 0 0,0 0 0,0 0-1,0 0 1,0 1 0,0-1 0,0 0-1,0 0 1,0 0 0,0 0 0,0 0-1,0 0 1,0 0 0,0 0 0,0 0-1,0 0 1,0 1 0,0-1-1,0 0 1,0 0 0,0 0 0,0 0-1,0 0 1,0 0 0,0 0 0,0 0-1,0 0 1,0 0 0,0 0 0,0 1-1,0-1 1,0 0 0,0 0-61,15 95 1585,-9-46-807,5 13-778,-7-45 93,1-1 0,0 0 0,1 0 1,0-1-1,8 12-93,44 66 177,-26-45-81,8 21-96,-17-26 46,-2 0 0,-2 2 1,12 41-47,-29-80 9,-1 1 0,0 1 1,0-1-1,0 0 0,-1 0 1,0 0-1,0 1 1,-1-1-1,0 0 0,0 0 1,0 0-1,-1 0 0,0 0 1,-1 0-1,0 0-9,-1 1 12,0-1-1,-1-1 1,1 1 0,-1-1-1,-1 0 1,1 0 0,-1 0-1,0-1 1,0 0 0,-1 0-1,0 0 1,1-1 0,-2 0-12,-10 5 20,1 0 0,-1-1 0,-1-1 0,1-1 0,-1-1 1,0-1-1,-1 0 0,1-1 0,-1-1 0,1-1 0,-1-1 0,0-1 1,1 0-1,-1-1 0,1-2 0,0 0 0,0-1 0,-1 0-20,10 0-33,0 0 0,0 0 0,0-1 0,1 0 0,0-1 0,0 0 0,1 0 0,-1-1 0,2 0 1,-1-1-1,1 1 0,0-1 0,1-1 0,-5-9 33,0-3 255,0 0 0,2-1 1,1 0-1,0-1 1,2 0-1,0-6-255,-12-72 703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56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 46 4761,'-2'-4'610,"-1"0"0,0 1-1,0-1 1,0 1 0,-1 0 0,1 0 0,-1 0-1,0 0 1,1 1 0,-1-1 0,-1 1-1,1 0-609,-1 0 269,1 1-1,-1 0 0,0 0 1,1 0-1,-1 1 0,0 0 1,1-1-1,-1 2 0,0-1 1,1 1-1,-5 0-268,0 1 129,0 0 0,0 0 1,1 1-1,-1 1 0,1-1 0,-1 1 1,1 0-1,1 1 0,-1 0 1,1 0-1,-2 3-129,5-6 9,1 1 0,0 0 0,1 0 0,-1 0 0,0 0 0,1 1-1,0-1 1,0 1 0,0-1 0,0 1 0,0 0 0,1 0 0,0 0 0,0 0 0,0 0 0,0 0 0,0 0 0,1 0 0,0 0 0,0 0 0,0 1 0,0-1 0,1 0 0,0 0 0,0 1-9,0 1 5,1 0 0,0-1 0,1 1 1,-1-1-1,1 1 0,0-1 0,0 0 1,1 0-1,0-1 0,-1 1 1,2-1-1,-1 1 0,0-1 0,1-1 1,0 1-1,0-1 0,0 1 0,0-2 1,3 3-6,0-2 13,0 0 0,0 0 0,0-1 0,0 0 0,1-1 0,-1 1 1,0-2-1,1 1 0,-1-1 0,1 0 0,-1-1 0,0 0 0,7-1-13,-13 1 5,1 0 1,-1 1-1,1-1 0,-1 0 0,0 0 0,1 0 0,-1-1 0,0 1 0,0 0 0,0-1 1,0 0-1,0 1 0,0-1 0,0 0 0,0 0 0,-1 0 0,1 0 0,-1 0 1,1-1-1,-1 1 0,0 0-5,1-3 9,-1 0 0,1 1 0,-1-1 0,0 0 1,0 1-1,-1-1 0,1 0 0,-1 0 0,0 0 0,-1 0 1,1-2-10,-1 1 5,0 0 1,0 0-1,0 0 1,-1 1-1,1-1 1,-2 1-1,1-1 1,0 1-1,-1 0 1,0 0-1,0 0 1,-1 0-1,1 0 1,-1 1 0,0-1-1,0 1 1,0 0-1,-1 1 1,-4-4-6,6 6 1,1 0 0,-1 1 0,0-1 0,1 1 0,-1-1 0,0 1 0,1 0 1,-1 0-1,0 0 0,0 1 0,1-1 0,-1 0 0,0 1 0,1 0 0,-1 0 0,1 0 0,-1 0 1,1 0-1,-1 0 0,1 1 0,0-1 0,-1 1 0,1-1 0,-1 2-1,0 0 2,0-1 0,0 1 0,1-1-1,-1 1 1,1 0 0,-1 0 0,1 0 0,0 0 0,0 1-1,1-1 1,-1 0 0,1 1 0,-1-1 0,1 1-1,0 0 1,0-1 0,0 3-2,1-2 2,0 0 1,1 0-1,-1 0 0,1 0 1,-1 0-1,1 0 0,0 0 0,1 0 1,-1 0-1,1 0 0,0-1 1,-1 1-1,2-1 0,-1 1 0,0-1 1,1 0-1,-1 0 0,1 0 1,0 0-1,0 0 0,0-1 1,1 1-1,-1-1 0,0 0 0,2 1-2,-4-3 3,0 1-1,0-1 1,0 0-1,0 0 1,0 1 0,0-1-1,0 0 1,0 0-1,0 0 1,0 0-1,1 0 1,-1 0-1,0 0 1,0-1-1,0 1 1,0 0-1,0-1 1,0 1-1,0 0 1,0-1-1,0 1 1,0-1 0,0 0-3,1-1 4,0 1 0,0-1 1,0 0-1,-1 0 0,1 0 1,-1 0-1,1 0 0,-1-1 1,0 1-1,1-2-4,0 0 6,0-1-1,-1 0 1,0 1 0,1-1-1,-2 0 1,1 0 0,0 0-1,-1 0 1,0 0 0,0 1-1,-1-1-5,1 3 1,-1 1-1,0-1 0,1 1 0,-1 0 0,0-1 0,0 1 1,0 0-1,0 0 0,0 0 0,0 0 0,-1 0 1,1 0-1,0 0 0,0 0 0,-1 0 0,1 1 0,-1-1 1,1 1-1,0-1 0,-1 1 0,1-1 0,-1 1 0,0 0 1,1-1-1,-1 1 0,1 0 0,-1 0 0,1 0 1,-1 1-1,0-1 0,-5 0 26,1 1 0,-1-1 0,1 1 1,0 0-1,0 1 0,-5 1-26,10-2-104,0-1 1,0 0-1,-1 1 0,1 0 0,0-1 0,0 1 1,0 0-1,0-1 0,0 1 0,0 0 0,0 0 1,0 0-1,0 0 0,1 0 0,-1 0 0,0 0 1,1 0-1,-1 0 0,0 0 0,1 0 0,-1 0 1,1 0-1,0 1 0,-1-1 0,1 0 1,0 0-1,0 1 0,0-1 0,0 0 104,-1 15-1432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54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25 9426,'-1'-2'380,"0"0"-1,1 0 1,-1 1-1,0-1 1,0 0 0,0 1-1,-1-1 1,1 1-1,0-1 1,0 1-1,-1 0 1,1-1 0,-1 1-1,-1-1-379,3 2 74,0 0-1,0 0 1,-1 0-1,1 0 1,0 0-1,-1 0 1,1 0-1,0 0 1,0 0-1,-1 0 1,1 0-1,0 0 1,0 0-1,-1 0 1,1 0-1,0 0 1,-1 0-1,1 0 1,0 1-1,0-1 1,-1 0-1,1 0 1,0 0-1,0 0 1,0 0-1,-1 1 1,1-1-1,0 0 1,0 0-1,0 1 1,0-1-1,-1 0 1,1 0-74,-4 20 749,5 4-517,2 1 1,0-1 0,2 1 0,0-1 0,8 19-233,8 39 305,-7 11-70,-3 1 0,-5 0-1,-4 63-234,-3-141-233,2 26 635,-1-40-622,0-1 0,0 1 0,0 0 0,1-1 0,-1 1 0,1-1 0,-1 1 0,1 0 0,-1-1 0,1 1 0,0-1 0,0 0 0,0 1 0,0-1 0,0 0 0,0 1 0,0-1 0,0 0 0,0 0 220,0-1-1490</inkml:trace>
  <inkml:trace contextRef="#ctx0" brushRef="#br0" timeOffset="382.747">1 432 10410,'12'-14'4193,"19"4"-3009,5-2 9,19 2-633,6 1-216,10 0-168,5 0-64,-8 7-64,2 0-184,-10 9 104</inkml:trace>
  <inkml:trace contextRef="#ctx0" brushRef="#br0" timeOffset="763.632">637 371 6441,'23'7'845,"-21"-7"-618,-1 0-1,1 0 1,-1 0 0,0 1 0,1-1-1,-1 0 1,0 1 0,1-1 0,-1 1-1,0 0 1,0-1 0,1 1 0,-1 0-1,0 0 1,0 0 0,0 0-227,-4 1 485,-1 0 0,0-1 0,0 1 0,0-1 0,0 0 0,0-1 0,-1 1 0,1-1-485,-9 3 411,0 1-1,0-1 1,0 2 0,1 0-1,0 0 1,0 1 0,0 1-1,0 0 1,1 1 0,0 0-411,5-3 44,0 0 0,1 0 0,0 1 0,0-1 0,0 1 1,1 0-1,0 1 0,0-1 0,0 1 0,1 0 0,0 0 0,0 0 0,1 0 0,0 0 1,0 0-1,1 1 0,0-1 0,-1 7-44,2-9 11,0 0 0,1 0 0,-1 0 1,1 0-1,0 0 0,0-1 0,0 1 0,1 0 1,-1-1-1,1 1 0,0-1 0,1 1 0,-1-1 1,1 0-1,1 2-11,1 0 9,0-1 1,0-1-1,0 1 1,0-1-1,1 0 1,-1 0-1,1 0 1,0-1-1,1 0 1,3 2-10,2-1 13,1 0 1,0 0-1,0-1 1,0-1 0,0 0-1,1-1 1,-1 0-1,0-1 1,1-1-1,-1 0 1,6-2-14,-12 2 8,0 0 0,0-1 0,-1 0 0,1 0 0,-1-1 1,0 0-1,0 0 0,0 0 0,0-1 0,0 0 0,-1 0 0,0 0 0,0-1 0,1 0-8,-3 1 6,0 0-1,0 0 0,-1 1 0,0-2 1,0 1-1,0 0 0,0 0 0,0-1 1,-1 1-1,0 0 0,0-1 1,0 0-1,-1 1 0,1-1 0,-1 1 1,0-1-1,0 0 0,-1 1 0,0-1 1,1 1-1,-2-4-5,-4-16 14,-1 0 0,0 0 0,-2 1 0,-1 0 0,-1 0 0,0 1 1,-2 1-1,-1 0 0,-3-3-14,13 19 3,0 1 1,0-1-1,-1 1 1,1 0-1,-1 1 1,0-1 0,0 1-1,-1 0 1,-2-1-4,5 3-15,1 0 0,0 0 0,-1 0 1,1 0-1,-1 1 0,1-1 1,-1 1-1,1 0 0,-1-1 0,0 1 1,1 1-1,-1-1 0,1 0 0,-1 0 1,1 1-1,-1 0 0,1-1 1,-1 1-1,1 0 0,0 0 0,-1 1 1,-1 0 14,2 0-8,1-1 1,-1 1-1,0 0 1,0 0 0,1 0-1,-1 0 1,1 1-1,0-1 1,0 0 0,0 0-1,-1 1 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29:34.68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26 407 3081,'-9'-1'1217,"-4"-1"455,13 2-1624,0 0-1,0 0 1,0 0-1,-1 0 0,1 0 1,0 0-1,0 0 1,0 0-1,-1 0 0,1 1 1,0-1-1,0 0 1,0 0-1,0 0 0,-1 0 1,1 0-1,0 1 1,0-1-1,0 0 0,0 0 1,0 0-1,0 0 1,-1 1-1,1-1 0,0 0 1,0 0-1,0 0 1,0 1-1,0-1 1,0 0-1,0 0 0,0 0 1,0 1-1,0-1 1,0 0-1,0 0 0,0 0 1,0 1-1,0-1 1,0 0-1,0 0 0,1 0 1,-1 1-1,0-1 1,0 0-1,0 0 0,0 0 1,0 1-48,1-1 47,0 1 1,-1-1 0,1 1-1,0-1 1,0 1-1,-1-1 1,1 1-1,0-1 1,0 0 0,0 1-1,0-1 1,0 0-1,0 0 1,-1 0 0,1 0-1,0 0 1,1 0-48,20 6 167,-5 3-68,-12-5-63,1-1-1,-1 0 1,1-1-1,0 1 1,-1-1-1,1 0 1,0-1-1,0 0 1,0 1-1,0-2 1,0 1-1,3-1-35,43-4 296,-1-2 0,1-2 0,18-7-296,73-12 198,329-18-33,-154 18-129,-248 19-38,279-24 53,-199 24 146,50 7-197,287 6 95,-107-3-77,-249 5-8,119 23-10,-146-15 1,401 28 17,-145-17-14,-161-13 16,1-10 0,161-19-20,-101 4 24,92 13-24,240 2 23,-223-27-2,-95 3-7,123-7-4,255-8 10,-277 43-8,-3 0 16,-57-18-9,-1 0 1,351 10 5,-277-10-7,11-1-3,-86 5-12,61 0 5,-191 11-2,8 8-6,-189-12 0,120 11 20,1-5 0,43-6-20,243-38 25,-38 2-13,311-15 7,-91 6-11,-85 24 7,-140 6-8,-79 2-6,351 20 7,360 21 13,-721-23-18,-59 0 4,293 2 2,-382-8-4,419-9 30,228-3-3,-319 9-8,3-1-4,379-10 38,-252-12-18,-55 15-21,-180 8 4,-293 2-18,210 0 6,204 37 53,-417-34 95,0-1 0,0-4 1,0-1-1,28-9-159,-25 4 13,1 3 0,0 3 0,44 2-13,-53 8-524,0 8 236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52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7 280 7826,'13'-23'2554,"-13"21"-1415,-8 11-166,6-7-865,1 1 1,-1-1-1,1 1 0,0 0 1,0-1-1,0 1 0,0 0 1,1 0-1,-1 0 0,1 0 1,0-1-1,-1 1 0,1 0 1,1 0-1,-1 0 0,0 0 1,1 0-1,-1 0 0,1-1 1,0 1-1,0 0 0,0 0 1,0-1-1,1 1 0,-1-1 1,2 2-109,5 10 254,2 0 0,0-1 0,0 0 0,5 4-254,-2-3 211,5 8 255,14 21-466,-28-37 32,0-1 0,-1 1 1,0 0-1,0 0 0,0 0 0,-1 0 1,0 0-1,0 1 0,-1-1 1,0 0-1,1 4-32,-2-9 5,0-1 0,0 1 1,0-1-1,0 1 0,0-1 0,0 0 0,0 1 1,0-1-1,0 1 0,0-1 0,0 1 0,0-1 1,-1 1-1,1-1 0,0 0 0,0 1 0,0-1 1,-1 1-1,1-1 0,0 0 0,0 1 0,-1-1 1,1 0-1,0 1 0,-1-1 0,1 0 0,0 1 1,-1-1-1,1 0 0,-1 0 0,1 0 0,0 1 1,-1-1-1,1 0 0,-1 0 0,1 0 0,-1 0 1,1 0-1,0 0 0,-1 0 0,1 0 0,-1 0 1,1 0-1,-1 0-5,0 0 9,0 0 0,0 0 1,0-1-1,0 1 0,0-1 1,0 1-1,0-1 0,0 1 0,0-1 1,0 0-1,1 1 0,-1-1 1,0 0-1,0 0 0,1 0 1,-1 1-1,0-1 0,0-1-9,-3-7 16,1 0 1,0 0-1,0 0 0,0-1 0,1 1 0,1-1 1,0 0-1,0 0 0,1 1 0,0-1 0,1 0 1,0 0-1,0 1 0,1-1 0,0 1 1,3-8-17,0 0 1,1 1 1,0 0 0,2 0-1,0 0 1,0 1 0,2 0-1,-1 0 1,2 1 0,1 0-2,-10 11-1,0 1 1,-1 1-1,1-1 0,0 0 1,0 0-1,1 1 1,-1-1-1,0 1 0,0-1 1,1 1-1,-1 0 1,1 0-1,-1 0 0,1 1 1,-1-1-1,1 0 1,0 1-1,0 0 1,0 0-1,0 0 0,0 1-1,0-1 1,0 1 0,0 0 0,0 0-1,0 1 1,0-1 0,0 0 0,0 1-1,-1 0 1,1-1 0,-1 1 0,1 0-1,-1 0 1,1 1 1,15 16-1,-1 1 0,-1 0 0,0 1 0,-2 0 0,-1 2 0,0-1 0,-2 2 0,6 16 1,-14-32 5,0 0 0,-1 0 0,0 0-1,0 1 1,-1 1-5,0-39 26,1 1-1,1 1 0,2-1 1,6-19-26,-9 38-1,0-1 1,1 1 0,0 0 0,1 0 0,0 0 0,1 0 0,0 1 0,0 0 0,3-3 0,-6 8-1,1-1 0,0 1 0,-1 1 0,1-1 0,1 0 0,-1 1 1,0-1-1,1 1 0,-1 0 0,1 0 0,0 0 0,-1 1 0,1-1 0,0 1 0,0 0 0,0 0 1,0 0-1,0 1 0,0-1 0,0 1 0,1 0 0,-1 0 0,1 1 1,4 1 2,0 0 1,-1 1-1,1 0 0,-1 0 0,0 1 0,0 0 0,0 0 1,-1 1-1,1 0 0,-1 1 0,3 2-2,0 1 15,0 0 0,0 1 0,-1 0 0,-1 0-1,0 1 1,0 0 0,2 6-15,-6-9 296,0 1 0,0 0-1,-1 0 1,0 0 0,-1 0 0,0 0-1,0 1 1,-1-1 0,0 1 0,-1-1-1,0 1 1,-1 7-296,-8 27 1443</inkml:trace>
  <inkml:trace contextRef="#ctx0" brushRef="#br0" timeOffset="707.087">1197 447 4545,'74'-133'2541,"-72"129"-2239,1-1 0,-1 0 1,1 0-1,-1 0 0,-1-1 1,1 1-1,-1 0 1,0-1-1,0 1 0,-1-1 1,1 1-1,-1-1 1,-1-2-303,1 4 224,-1 0 1,-1 1 0,1-1 0,0 1-1,-1-1 1,0 1 0,0-1 0,0 1-1,0 0 1,-1 0 0,1 0 0,-2-1-225,2 2 73,0 0 1,0 1 0,0-1 0,0 0 0,0 1 0,-1-1 0,1 1 0,-1 0-1,1 0 1,-1 0 0,1 0 0,-1 1 0,0-1 0,1 0 0,-1 1-1,0 0 1,1 0 0,-1 0 0,0 0 0,0 0 0,1 0 0,-1 1 0,0-1-1,1 1 1,-1 0-74,-7 2 90,0 1 0,0-1 0,0 2 0,1 0 0,-1 0-1,1 0-89,-10 7 75,1 0-1,0 2 1,1 0-1,1 0 0,0 2 1,-6 8-75,16-18 7,1 0-1,1 1 1,-1-1 0,1 1 0,0 0 0,0 0 0,1 0-1,0 1 1,1-1 0,-1 1 0,1-1 0,1 1-1,0 0 1,0 0 0,0 0 0,1-1 0,0 1 0,0 0-1,1 0 1,0 0-7,0-4 4,0 1 1,1-1-1,-1 0 0,1 0 0,0 0 0,0 0 1,0 0-1,0 0 0,1-1 0,-1 1 0,1-1 1,0 0-1,0 0 0,1 0 0,-1 0 0,0 0 0,1 0-4,3 0 9,-1 1-1,0-1 1,1 0-1,-1-1 1,1 0 0,0 0-1,0 0 1,0-1-1,0 0 1,2 0-9,6 0 17,0-1 0,0-1 0,-1 0 1,1-1-1,0-1 0,-1 0 1,0-1-1,0 0 0,0-1 1,2-1-18,-7 1 12,-1 1 0,1-1 0,-1 0 0,0-1 0,0 0 0,-1 0 0,0-1 0,0 1 0,1-3-12,-5 5 6,0 0 0,0 0 0,0 0-1,-1-1 1,1 1 0,-1-1 0,0 0-1,-1 0 1,1 1 0,-1-1 0,0 0-1,0 0 1,-1 0 0,1-1-1,-1 1 1,0 0 0,0 0 0,-1-1-6,-1-7 23,-1 0-1,0 1 1,-1-1 0,0 0-23,2 7 45,0 1 0,0 0 0,-1 0 1,0 0-1,1 0 0,-2 1 0,1-1 0,0 1 0,-1-1 0,-3-2-45,6 7 10,1-1-1,0 1 1,0 0-1,-1 0 1,1-1-1,0 1 1,-1 0-1,1 0 1,-1-1-1,1 1 1,0 0-1,-1 0 0,1 0 1,-1-1-1,1 1 1,0 0-1,-1 0 1,1 0-1,-1 0 1,1 0-1,-1 0 1,1 0-1,-1 0 1,1 0-1,0 0 0,-1 0 1,1 0-1,-1 1 1,1-1-1,0 0 1,-1 0-1,1 0 1,-1 0-1,1 1-9,-5 15 180,8 25-44,1-24-117,1-1 0,1 0 1,0 0-1,1 0 0,1 0 0,0-1 0,1-1 1,1 1-1,0-2 0,1 1 0,1-1 1,9 8-20,-11-12-479,1 1 1,1-2 0,-1 0-1,1 0 1,1-1 0,0 0 478,17 6-1162</inkml:trace>
  <inkml:trace contextRef="#ctx0" brushRef="#br0" timeOffset="1203.802">1623 307 8522,'-25'-34'5770,"25"34"-5706,-1 0 0,1 0-1,0 0 1,-1 1 0,1-1-1,0 0 1,0 0-1,-1 0 1,1 1 0,0-1-1,-1 0 1,1 0 0,0 1-1,0-1 1,0 0 0,-1 1-1,1-1 1,0 0-1,0 0 1,0 1 0,0-1-1,0 0 1,0 1 0,-1-1-1,1 1 1,0-1-1,0 0 1,0 1 0,0-1-1,0 0 1,0 1 0,1-1-1,-1 0 1,0 1 0,0-1-64,-1 21 317,2-1 0,0 1 0,1-1 0,1 0 0,2 2-317,0 11 199,3 26 49,-2 0 1,-2 32-249,-4-64 33,-2 0 0,0 0 0,-2-1 0,-1 0 0,-1 1 0,-7 18-33,7-36 56,2-12 29,-3-21 38,6 21-122,-6-44 46,3 0-1,1 0 0,3-1 1,3-18-47,-2 22 10,2-45 14,8-33-24,-7 92 0,2-1-1,0 1 1,3 0-1,0 0 0,10-19 1,-15 40-2,1 1 0,-1 0 0,1 0 0,1 1 0,0-1 0,0 1 0,0 0 0,1 1 0,0 0 0,0 0 0,1 0 0,-1 1 0,1 0 0,0 1 0,1-1 0,1 1 2,-4 1-2,1 1 0,0 0 0,0 0 0,0 0 0,0 1-1,0 0 1,0 1 0,0 0 0,0 0 0,0 0 0,0 1-1,0 0 1,0 0 0,0 0 0,0 1 0,0 0 0,0 1 0,-1 0-1,1 0 1,-1 0 0,2 2 2,-1 0-2,-1 0 1,0 1-1,0-1 0,-1 1 0,1 0 1,-1 1-1,0-1 0,-1 1 1,0 0-1,0 0 0,-1 1 0,1-1 1,-2 1-1,1 0 0,-1-1 0,0 1 1,-1 0-1,1 0 0,-2 0 0,1 1 1,-1-1-1,-1 7 2,1-4 0,-1 1 1,-1-1-1,0 1 1,0-1-1,-1 1 0,-1-1 1,0 0-1,0 0 1,-1-1-1,0 1 0,-1-1 1,0 0-1,-1-1 1,0 0-1,-7 8 0,3-8 2,0 1-1,0-1 0,-1-1 1,0 0-1,-1-1 1,0 0-1,0-1 0,-2 0-1,8-3 18,-1 0-1,0 0 0,0-1 0,0-1 0,0 1 1,0-1-1,0-1 0,0 1 0,0-1 0,0-1 1,0 0-1,0 0 0,0 0 0,0-1 1,-2-1-18,8 3-37,0-1 0,0 0 0,0 0 0,0 0 0,0 0 0,1 0 0,-1 0 0,0 0 0,1-1 0,-1 1 0,1-1 0,-1 1 0,1-1 0,0 1 0,-1-1 0,1 0 0,0 0 0,0 0 0,0 1 0,1-1 0,-1 0 0,0 0 0,1 0 0,-1 0 0,1 0 0,0-1 0,0 1 0,-1 0 0,1 0 0,1 0 0,-1 0 0,0 0 0,0 0 0,1-1 37,5-24-564</inkml:trace>
  <inkml:trace contextRef="#ctx0" brushRef="#br0" timeOffset="1636.993">2510 69 8682,'-3'-4'627,"0"1"1,0 0-1,0-1 1,0 1-1,0 0 1,-1 1-1,0-1 1,0 1-1,1-1 1,-1 1-1,0 0 0,-2 0-627,0 0 367,0 1-1,0-1 0,1 1 1,-1 0-1,0 1 0,0-1 0,0 1 1,-4 1-367,-10 2 148,0 0 1,1 2-1,-1 0 1,1 2 0,-1 0-149,9-3 231,1 0-200,0-1-1,0 2 1,0 0-1,1 0 0,-1 0 1,1 1-1,-5 5-30,13-10 2,-1 1 0,0-1 0,1 1 0,-1-1 0,1 1 0,-1 0 0,1 0 0,0-1 0,0 1 0,0 0 0,0 0 0,0 0 0,0 0 0,0 1 0,1-1 0,-1 0 0,1 0 0,-1 0-1,1 0 1,0 1 0,0-1 0,0 0 0,0 0 0,1 1 0,-1-1 0,0 0 0,1 0 0,0 0 0,-1 0 0,1 0 0,0 0 0,0 0 0,0 0 0,0 0 0,1 0 0,-1 0 0,0 0 0,1-1 0,0 2-2,11 9 9,-1 0 0,2-1 0,-1-1 0,2 0 0,-1-1 0,1 0 0,8 3-9,-5-3 8,0 1 0,-1 1 0,0 0 0,-1 2-1,3 2-7,-17-12 1,1-1 0,0 1 0,-1-1 0,0 1-1,0 0 1,0 0 0,0 0 0,0 0 0,-1 0-1,1 0 1,-1 1 0,0-1 0,0 1 0,0-1-1,0 0 1,-1 1 0,1-1 0,-1 1 0,0 0-1,0-1 1,0 1 0,0-1 0,-1 1 0,0-1-1,1 1 1,-1-1 0,-1 0 0,1 1 0,0-1-1,-1 0 1,1 0 0,-1 0 0,0 0 0,0 0-1,-1 0 1,1 0 0,0-1 0,-1 1 0,1-1-1,-2 0 0,-8 9 9,-2-2-1,1 1 0,-1-2 0,-1 0 0,1-1 0,-1 0 0,-1-1 0,1-1 0,-1 0 1,0-1-1,0-1 0,-7 0-8,21-2 4,-1-1 0,1 0 0,0 0 0,0 0 0,0 0 0,0 0 0,0-1 0,-1 1 1,1-1-1,0 1 0,0-1 0,0 0 0,0 0 0,0 0 0,0 0 0,1 0 0,-1 0 0,0 0 1,0-1-1,1 1 0,-1-1 0,1 1 0,-1-1 0,1 0 0,0 1 0,0-1 0,0 0 0,0 0 0,0 0 1,0 0-1,0 0 0,0 0 0,1 0 0,-1 0 0,1 0 0,0 0 0,-1-1 0,1 1 0,0 0 0,0-2-4,0 0-1,1 0 0,-1 0 0,0 0-1,1 0 1,0 0 0,0 0 0,0 0-1,1 1 1,-1-1 0,1 0 0,0 1-1,0-1 1,0 1 0,0 0 0,0 0-1,1 0 1,0 0 0,0 0 0,-1 0-1,2 1 1,-1-1 0,1 0 1,1 1-5,1 0 0,-1 0 0,0 1 0,0 0-1,5-1 6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50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41 595 9426,'67'-62'3857,"-70"84"-2217,-1 11-856,-3 10-87,-1 3-321,2 1-280,3-1-24,3-5-16,4-5 0,3-12 248,0-6-144,2-11 128,-1-4-112</inkml:trace>
  <inkml:trace contextRef="#ctx0" brushRef="#br0" timeOffset="347.114">27 123 9482,'-15'-26'4145,"3"6"-2409,15 12-880,3-2-151,15 10-225,5 5-416,8 12 3857,5 10-2849</inkml:trace>
  <inkml:trace contextRef="#ctx0" brushRef="#br0" timeOffset="720.736">362 1152 6769,'0'2'199,"0"-1"0,1 0-1,-1 0 1,1 0 0,0 1-1,-1-1 1,1 0 0,0 0-1,0 0 1,0 0 0,-1 0-1,1 0 1,0-1 0,0 1-1,0 0 1,0 0 0,1-1-1,-1 1 1,0 0 0,0-1-1,0 1 1,1-1 0,-1 0-1,0 1 1,0-1 0,1 0-1,-1 0 1,0 0-1,0 0 1,1 0 0,-1 0-1,0 0 1,1 0 0,-1 0-1,0-1 1,0 1 0,1-1-1,-1 1 1,0-1 0,0 1-1,0-1-198,4-2 315,0 0 0,-1 0 0,0-1 0,1 0 0,-1 0 0,-1 0 0,1 0 0,-1-1 0,2-1-315,13-23 556,-2 0 0,0-2 0,-2 0 0,-1 0-1,3-18-555,-8 22 76,-2-1 0,0 0-1,-2 0 1,-1-1-1,-2 1 1,0 0-1,-2-1 1,-1 1 0,-5-20-76,-26-144 60,13 86-22,-5-99-38,25 194 0,-1 1 0,1-1-1,1 1 1,0-1 0,1 1-1,1-6 1,-3 14-1,1-1-1,0 1 1,0-1-1,0 1 0,0 0 1,0 0-1,0-1 1,1 1-1,-1 0 0,1 0 1,-1 0-1,1 0 1,0 0-1,0 1 0,0-1 1,0 1-1,0-1 1,0 1-1,0-1 0,0 1 1,1 0-1,-1 0 1,0 0-1,1 1 0,-1-1 1,1 0-1,-1 1 1,2-1 1,3 2 110,1-1 1,-1 1-1,1 0 1,-1 0 0,0 1-1,0 0 1,1 0-1,-1 1 1,-1 0 0,1 0-1,0 0 1,-1 1 0,0 0-1,0 1 1,0-1-1,0 1 1,-1 0 0,3 3-111,39 40 977</inkml:trace>
  <inkml:trace contextRef="#ctx0" brushRef="#br0" timeOffset="721.736">355 646 10714,'-3'-12'4345,"20"6"-2552,18 0-889,29-2-168,12-7-256,11 2 424,2 5 2577,-20-13-2457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44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51 283 5273,'-32'-57'2558,"20"39"1952,12 18-4407,0 0 1,0 0-1,0 0 0,0-1 0,0 1 0,-1 0 0,1 0 1,0 0-1,0 0 0,0 0 0,0 0 0,0-1 0,0 1 0,0 0 1,-1 0-1,1 0 0,0 0 0,0 0 0,0 0 0,0 0 1,0 0-1,-1 0 0,1 0 0,0 0 0,0 0 0,0 0 1,0 0-1,-1 0 0,1 0 0,0 0 0,0 0 0,0 0 0,0 0 1,-1 0-1,1 0 0,0 0 0,0 0 0,0 0 0,0 0 1,0 0-1,-1 0 0,1 0 0,0 1-103,-1 7 2749,3 3-3298,15 22 829,-17-33-277,11 18 67,0-2 1,2 1 0,-1-2 0,2 0-1,0 0 1,2 0-71,78 63 309,57 49 173,60 47-40,-196-161-409,39 42-615,-45-51 338</inkml:trace>
  <inkml:trace contextRef="#ctx0" brushRef="#br0" timeOffset="451.346">573 100 5001,'-2'-1'577,"0"1"0,0-1 0,-1 1 0,1 0 0,0 0 0,0 0 0,0 0 0,-1 0-1,1 0 1,0 0 0,0 1 0,-1-1-577,-25 13 2968,19-6-2476,0 0 1,0 0 0,1 1-1,-4 4-492,-1 2 213,1 1 0,1 0-1,1 1 1,0 0 0,1 1 0,-3 8-213,-11 30 363,-5 24-363,16-42 33,-1 0 0,-2-2 1,-2 1-1,-14 21-33,-7-4 80,-3-2 1,-24 23-81,5-6-863,47-54-2240,2-7 1412</inkml:trace>
  <inkml:trace contextRef="#ctx0" brushRef="#br0" timeOffset="839.314">957 739 8690,'0'-16'5317,"1"18"-1382,3 34-1267,-3-28-3059,3 52 845,-3 0 0,-4 40-454,2-89 9,0 14 19,-2 0 0,-1 1 0,-1-1-1,0-1 1,-3 1-28,7-17-122,1-7 545,2-4 1017,2-7-723</inkml:trace>
  <inkml:trace contextRef="#ctx0" brushRef="#br0" timeOffset="1276.551">979 124 5537,'-2'-1'460,"1"0"0,-1 0 1,0 1-1,1-1 0,-1 1 0,0-1 0,1 1 0,-1 0 0,0-1 0,0 1 1,1 0-1,-1 0 0,0 1 0,0-1 0,0 0 0,1 0 0,-2 1-460,1 0 192,0 0-1,0 0 0,0 0 0,1 0 0,-1 0 0,0 0 1,1 1-1,-1-1 0,1 1 0,-1-1 0,1 1 0,0-1 1,-1 2-192,-1 1 56,0 1 1,1 1 0,-1-1 0,1 0 0,0 0 0,1 1-1,-1-1 1,1 1 0,0-1 0,1 2-57,-2 6 56,1-1 1,1 1 0,0-1-1,1 1 1,0-1-1,1 1 1,1-1 0,0 0-1,1 3-56,-4-14 8,1 1-1,-1-1 0,1 1 0,-1-1 0,1 0 1,0 1-1,-1-1 0,1 0 0,0 1 1,0-1-1,0 0 0,0 0 0,0 0 1,1 0-1,-1 0 0,0 0 0,0 0 0,1 0 1,-1 0-1,0-1 0,1 1 0,-1 0 1,1-1-1,-1 1-7,1-1 15,0 0 0,0 0 0,0-1 0,0 1 0,0 0 0,0-1 0,0 1 1,0-1-1,0 0 0,-1 1 0,1-1 0,0 0 0,-1 0 0,1 0 0,0 0 0,0-2-15,4-1 52,0-1 0,-1-1 0,0 1 0,0-1-1,-1 0 1,1 0 0,-1 0 0,-1-1 0,3-3-52,-1-4 88,1 0 0,-2 0 0,0 0 0,0-1 1,-2 1-1,1-1 0,-2 0 0,0 0 0,-1-3-88,0 16 5,0 1 0,0-1-1,0 1 1,0 0-1,0-1 1,0 1 0,0-1-1,-1 1 1,1-1-1,0 1 1,-1 0 0,1-1-1,-1 1 1,0 0 0,1 0-1,-1-1 1,0 1-1,0 0 1,0 0 0,0 0-1,0 0 1,0 0-1,0 0 1,0 0 0,0 0-1,-1 1 1,1-1-1,0 0 1,0 1 0,-1-1-1,1 1 1,0-1 0,-1 1-1,1-1 1,-1 1-1,1 0 1,-1 0 0,1 0-1,-1 0-4,-2 0 17,0 1 1,0 0-1,0 0 0,0 0 0,0 0 1,0 1-1,0-1 0,1 1 0,-1 0 1,0 0-1,1 1 0,0-1 0,-1 1-17,-19 24 83</inkml:trace>
  <inkml:trace contextRef="#ctx0" brushRef="#br0" timeOffset="1914.443">1227 866 8066,'8'-69'3873,"-7"82"2674,3 13-5063,3 32-1796,-7-44 412,2 24 137,1 0 1,2 0 0,2 0-1,1 0-237,34 127 246,-29-116-199,-8-33-16,-1 0 0,0 0 0,-2 1 0,1 6-31,-3-20 17,0 0 1,0 0 0,-1 0-1,1-1 1,-1 1 0,0 0 0,0 0-1,0-1 1,0 1 0,0 0 0,0-1-1,-1 0 1,1 1 0,-1-1-1,0 0 1,1 1 0,-1-1 0,0 0-1,-1 0 1,1-1 0,0 1-1,0 0 1,-1-1 0,1 1 0,-1-1-1,1 0-17,-10 4 72,1 0 0,-1-1-1,0-1 1,0 1-1,-4-1-71,-2 1 36,0-1 0,0-1 0,0-1 0,-1-1 0,-12-1-36,24 1-5,0-1 1,0 0-1,1-1 0,-1 0 1,1 0-1,-1 0 1,-5-4 4,9 4-19,0 1 0,0-1 1,0-1-1,0 1 0,0 0 0,0-1 1,1 0-1,-1 1 0,1-1 1,0 0-1,0 0 0,0-1 0,0 1 1,-1-2 18,2 1-254,0 1 1,0-1 0,0 0 0,1 0-1,-1 1 1,1-1 0,0 0 0,0 0-1,0 0 1,1 0 0,-1 1 0,1-1-1,0 0 1,0 0 0,0 1 0,0-1-1,1 1 1,0-1 0,0 0 253,18-19-1378,-4 7 782</inkml:trace>
  <inkml:trace contextRef="#ctx0" brushRef="#br0" timeOffset="2293.647">1342 355 7602,'-1'-1'340,"0"-1"1,0 1-1,-1 0 1,1-1 0,0 1-1,0 0 1,-1 0-1,1 0 1,0 0 0,-1 0-1,1 0 1,-1 0-1,0 1 1,1-1 0,-1 0-1,1 1 1,-1-1-1,0 1 1,0 0 0,1 0-1,-1-1 1,0 1-1,-1 0-340,1 1 105,0 0 0,-1-1 0,1 1-1,0 0 1,0 0 0,0 0 0,1 1 0,-1-1-1,0 0 1,0 1 0,1-1 0,-1 1 0,0-1-1,1 1 1,0 0 0,-1 0 0,1 0 0,0 0-1,0 0-104,-4 6 91,1 0 0,0 1-1,1-1 1,0 1 0,0-1 0,1 1-1,0 0 1,0 0 0,1 0-1,1 3-90,-1-9 9,1-1 0,0 1 0,0 0-1,0 0 1,1 0 0,-1 0-1,1 0 1,0-1 0,-1 1 0,1 0-1,0-1 1,1 1 0,-1 0-1,0-1 1,1 1 0,0-1 0,-1 0-1,1 0 1,0 1 0,0-1 0,0 0-1,0-1 1,1 1 0,-1 0-1,0 0 1,1-1 0,-1 0 0,1 1-1,0-1 1,-1 0 0,1 0 0,0-1-1,1 1-8,5 1 18,0-1-1,-1-1 1,1 0-1,0 0 1,-1-1 0,1 0-1,0 0 1,-1-1-1,0 0 1,3-1-18,-7 2 10,-1 0 0,1 0 0,-1 0 0,0-1-1,1 1 1,-1-1 0,0 0 0,0 0 0,0 0 0,0 0 0,0-1 0,-1 1 0,1-1 0,-1 1 0,0-1 0,0 0 0,1 0 0,-2 0 0,1 0 0,0-1 0,-1 1 0,1 0-1,-1-1 1,0 1 0,0-3-10,-1 4 7,0 0-1,0 0 0,-1 0 0,1 0 0,0 0 0,-1 0 0,0 0 0,1 0 0,-1 0 1,0 0-1,0 0 0,0 0 0,0 1 0,-1-1 0,1 0 0,0 1 0,-1-1 0,1 1 1,-1 0-1,1-1 0,-1 1 0,0 0 0,1 0 0,-1 0 0,0 0 0,0 0 1,0 0-7,-5-2 9,-1 0 0,0 0 0,1 1 0,-1 0 0,0 0 0,-3 0-9,2 1-44,0 1 0,0 0 0,-1 0 0,1 1 0,0 0 0,0 0-1,0 1 1,0 0 0,-3 2 44,12-4-108,0 0 0,-1 0 0,1 1-1,0-1 1,-1 0 0,1 0 0,0 0 0,-1 0 0,1 1-1,0-1 1,-1 0 0,1 0 0,0 0 0,-1 1 0,1-1-1,0 0 1,0 1 0,-1-1 0,1 0 0,0 1 0,0-1-1,0 0 1,0 1 0,-1-1 0,1 0 0,0 1 0,0-1 0,0 0-1,0 1 109,5 7-1600</inkml:trace>
  <inkml:trace contextRef="#ctx0" brushRef="#br0" timeOffset="2775.694">1964 394 6177,'-78'-55'3689,"61"52"-176,4 3-1129,6 8-863,17-8-377,11-1-528,11-3-144,23-6-176,-1 6-104,3-3-104,0 0-16,-6-3-16,-5 2 32,-6 3-368,-5 0-304,-10 6 360</inkml:trace>
  <inkml:trace contextRef="#ctx0" brushRef="#br0" timeOffset="3128.959">1948 609 9042,'-20'4'4281,"7"6"-1617,6-1-735,14-4-561,7 1-368,18-6-440,10 2-111,12-2-217,-1-5-64,3 1-16,-4-5 192,-4 5 2400,10 7-1960</inkml:trace>
  <inkml:trace contextRef="#ctx0" brushRef="#br0" timeOffset="3578.601">2806 26 7850,'-16'-3'5560,"18"4"-1019,40 2-2745,312-15-934,-70-2-747,-271 14-342,27 0-951,-38 0 778,0 1 0,-1-1 0,1 1 0,0-1 0,-1 1 0,1-1 0,0 1 0,-1 0 0,1 0 0,-1 0 0,1 0 0,0 1 400,8 13-2108</inkml:trace>
  <inkml:trace contextRef="#ctx0" brushRef="#br0" timeOffset="3929.445">3154 100 8418,'-1'-1'268,"0"1"0,0 0 0,0-1 1,0 1-1,-1 0 0,1-1 0,0 1 1,0 0-1,0 0 0,0 0 0,0 0 0,0 0 1,0 0-1,-1 0 0,1 0 0,0 0 1,0 1-1,0-1 0,0 0 0,0 1 0,0-1 1,0 1-1,0-1 0,0 1 0,0-1 1,0 1-1,0 0 0,0 0 0,0 0-268,0 2 206,-1 0-1,1 0 1,0 0-1,1 0 0,-1 0 1,0 0-1,1 0 1,0 0-1,0 0 1,0 0-1,0 1-205,2 141 1379,7-1 0,12 47-1379,-8-109 197,-14-76-2187,0 1 997</inkml:trace>
  <inkml:trace contextRef="#ctx0" brushRef="#br0" timeOffset="4709.782">3659 382 6985,'-33'-49'3168,"33"48"-3102,0 1-1,-1-1 1,1 1 0,0-1 0,-1 1 0,1-1 0,0 1-1,-1 0 1,1-1 0,-1 1 0,1-1 0,-1 1-1,1 0 1,-1 0 0,1-1 0,-1 1 0,1 0 0,-1 0-1,1 0 1,-1-1 0,1 1 0,-1 0 0,1 0-1,-1 0 1,1 0 0,-1 0 0,0 0 0,1 0 0,-1 0-1,1 1 1,-1-1 0,1 0 0,-1 0 0,1 0 0,-1 0-1,1 1 1,-1-1 0,1 0 0,-1 1 0,1-1-1,-1 0 1,1 1 0,0-1 0,-1 0 0,1 1 0,-1-1-1,1 1 1,0-1 0,0 1 0,-1-1 0,1 1-1,0-1-65,-9 25 1354,9-24-1321,-2 6 102,1 1 0,0-1 0,1 1 0,-1-1-1,2 1 1,-1 0 0,1-1 0,0 1 0,2 5-135,3 9 394,2 0 0,5 12-394,-7-22 243,-1 2 1,0-1 0,-1 0-1,0 1 1,-1 0 0,0 0-1,-1 12-243,-1-25 13,-1 0 0,0-1-1,0 1 1,0 0-1,0-1 1,0 1 0,0 0-1,0 0 1,0-1 0,0 1-1,0 0 1,0-1 0,0 1-1,-1 0 1,1-1-1,0 1 1,0 0 0,-1-1-1,1 1 1,0 0 0,-1-1-1,1 1 1,-1-1-1,1 1 1,-1-1 0,1 1-1,-1-1 1,1 1 0,-1-1-1,0 1 1,1-1 0,-1 0-1,0 1 1,1-1-1,-1 0 1,0 0 0,1 0-1,-1 1 1,0-1 0,0 0-13,0 0 15,-1-1 1,1 1 0,0-1-1,0 1 1,-1-1-1,1 1 1,0-1 0,0 0-1,0 0 1,0 1 0,0-1-1,0 0 1,0 0-1,0 0 1,0 0 0,1 0-1,-1 0 1,0 0 0,0 0-1,1-1 1,-1 1-16,-2-8 34,0 1 1,0-1-1,1 0 1,0 0-1,1 0 1,0 0-1,1 0 1,-1 0-1,2-1 1,-1 1-1,1 0 0,1-3-34,2-10 20,1 1 0,1 0-1,1 0 1,6-12-20,-10 24-14,2 0 0,-1 0 0,1 0 0,1 1 1,-1 0-1,1 0 0,1 1 0,-1 0 0,1 0 0,1 0 0,-1 1 0,1 0 0,0 0 1,1 1-1,-1 0 0,1 1 0,0 0 0,0 0 0,0 0 0,1 2 0,-1-1 1,1 1-1,0 0 0,-1 1 0,1 0 0,0 1 0,8 0 14,-14 1-113,0-1 0,1 1 0,-1 0 1,0 0-1,0 0 0,4 2 113,22 16-387</inkml:trace>
  <inkml:trace contextRef="#ctx0" brushRef="#br0" timeOffset="5263.261">4091 329 8026,'31'-91'3035,"-22"73"-1718,-9 18-1293,0-1 1,1 1 0,-1 0 0,0 0-1,0 0 1,0 0 0,0 0 0,0 0-1,0 0 1,1-1 0,-1 1 0,0 0-1,0 0 1,0 0 0,0 0 0,0 0-1,1 0 1,-1 0 0,0 0 0,0 0-1,0 0 1,0 0 0,1 0 0,-1 0-1,0 0 1,0 0 0,0 0 0,0 0-1,1 0 1,-1 0 0,0 0 0,0 0-1,0 0 1,0 0 0,1 0 0,-1 0-1,0 0 1,0 1 0,0-1 0,0 0-1,0 0 1,0 0-25,5 13 1322,-5 10-751,0-1 0,-1 1 0,-2-1-1,0 1 1,-2-1 0,-1 5-571,-2 7 354,2 0-1,1 6-353,4-29 44,1 0-1,0 0 1,1 0-1,0 0 0,0 0 1,1-1-1,1 1 1,3 9-44,-5-17 7,0-1-1,0 1 1,0-1 0,0 0 0,0 1 0,1-1 0,-1 0 0,1 0-1,0 0 1,-1 0 0,1 0 0,0 0 0,0 0 0,0-1 0,1 1-1,-1-1 1,0 1 0,1-1 0,-1 0 0,0 0 0,1 0 0,0 0-1,-1-1 1,1 1 0,-1-1 0,3 1-7,-2-1-7,0 0 0,0-1-1,0 1 1,0 0 0,1-1 0,-1 0 0,0 0-1,0 0 1,0 0 0,0-1 0,-1 1-1,1-1 1,0 1 0,0-1 0,-1 0 0,0 0-1,1 0 1,-1-1 0,0 1 0,0 0-1,2-3 8,3-7-23,0 0-1,-2-1 1,1 1-1,-1-1 0,-1 0 1,0 0-1,-1-1 1,0-6 23,1 1-5,1 0 1,0 1 0,8-16 4,-12 31-1,3-6-13,0 0-1,0 1 1,1 0-1,5-7 15,-10 14-2,1 1 0,-1 0 0,0 0 0,0 0 0,0-1 0,0 1 0,1 0 0,-1 0 1,0 0-1,0-1 0,0 1 0,1 0 0,-1 0 0,0 0 0,0 0 0,1 0 0,-1-1 0,0 1 0,0 0 0,1 0 0,-1 0 0,0 0 0,0 0 0,1 0 0,-1 0 0,0 0 0,1 0 0,-1 0 0,0 0 0,0 0 0,1 0 0,-1 0 0,0 0 0,0 1 0,1-1 0,-1 0 0,0 0 0,0 0 2,7 11-34,0 20 22,-7-28 9,1 0-23,3 21 69,0-1 1,2 1 0,1-1-1,6 14-43,-11-32-37,1 0-1,-1 0 1,1 0-1,-1 0 1,2-1-1,-1 1 1,0-1-1,1 0 1,0 0 0,0 0-1,0-1 1,0 1-1,0-1 1,1 0-1,0 0 1,-1 0-1,1-1 1,0 0 0,0 0-1,1 0 1,-1 0-1,5 0 38,15 0-309</inkml:trace>
  <inkml:trace contextRef="#ctx0" brushRef="#br0" timeOffset="5639.68">4720 340 7242,'5'-3'672,"13"-9"846,-18 12-1465,0 0-1,1 0 1,-1 0-1,0 0 0,0 0 1,0-1-1,0 1 1,1 0-1,-1 0 1,0 0-1,0 0 1,0 0-1,1 0 1,-1 0-1,0-1 0,0 1 1,0 0-1,1 0 1,-1 0-1,0 0 1,0 0-1,0 0 1,1 0-1,-1 0 1,0 0-1,0 0 0,1 0 1,-1 0-1,0 1 1,0-1-1,0 0 1,1 0-1,-1 0 1,0 0-1,0 0 1,0 0-1,1 0 1,-1 1-1,0-1 0,0 0 1,0 0-1,0 0 1,0 0-1,1 1 1,-1-1-1,0 0 1,0 0-1,0 0 1,0 0-1,0 1 0,0-1 1,0 0-1,0 0 1,0 1-1,0-1 1,0 0-1,0 0 1,0 0-1,0 1 1,0-1-1,0 0-52,0 1 131,0 0-1,0 0 1,0 0 0,0 0-1,0 0 1,0 0 0,0 0 0,0 0-1,0 0 1,0 0 0,1 0-1,-1 0 1,0 0 0,1 0-1,-1 0 1,1 0 0,-1 0-1,1 0 1,-1-1 0,1 1-1,0 0 1,-1 0 0,1-1-1,0 1 1,0 0 0,0 0-131,1 0 114,0 0 0,0-1-1,0 1 1,0 0 0,0-1 0,0 0 0,0 1 0,0-1-1,0 0 1,1 0 0,-1 0 0,2-1-114,5 0 139,0-1 0,0 0 0,0 0 0,0-1 0,6-3-139,-3 1 70,-1-1 1,0 0 0,-1-1 0,0 0-1,10-9-70,-16 13 12,-1-1-1,1 1 0,0-1 0,-1 0 0,0 0 0,0 0 0,0 0 0,-1 0 0,1-1 0,-1 1 0,0-1 0,0 0 0,-1 1 1,1-1-1,0-5-11,-2 8 3,0 1 1,1-1-1,-1 0 1,0 0-1,0 0 1,-1 0 0,1 0-1,0 1 1,-1-1-1,1 0 1,-1 0-1,1 0 1,-1 1 0,0-1-1,0 0 1,1 1-1,-1-1 1,-1 1-1,1-1 1,0 1 0,0-1-1,0 1 1,-1-1-4,0 1 2,-1 0 0,1 0 1,0 0-1,-1 0 0,1 0 1,-1 0-1,1 1 0,-1-1 1,0 1-1,1-1 0,-1 1 1,0 0-1,1 0 0,-3 1-2,-5 0 0,-1 1 0,1 0-1,1 1 1,-1 0-1,0 1 1,1 0 0,-9 4 0,1 3-6,0 0 0,1 1 0,0 1 0,1 0 0,0 1 0,1 0 0,1 2 0,0-1 0,-9 17 6,15-22-3,1 1 0,1 0 0,0 0 0,0 1 0,1-1 0,1 1 0,-3 12 3,5-16 0,0 0 1,1 0-1,-1 1 1,2-1 0,-1 0-1,1 1 1,0-1-1,1 0 1,0 0-1,0 0 1,1 0 0,0 0-1,0-1 17,1-1 1,-1 0 0,1 0-1,0-1 1,1 1-1,-1-1 1,1 0 0,0 0-1,1 0 1,-1-1 0,1 0-1,-1 0 1,1 0 0,1-1-1,-1 0 1,0 0-1,1 0 1,-1-1 0,7 1-18,10 3 358,0-2 0,1 0 1,0-2-1,-1 0 1,6-2-359,70-1 759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9:59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42 5433,'35'-30'1272,"-22"18"-275,-13 12-803,0 0 1,0 1-1,0-1 0,0 0 1,0 0-1,0 0 0,0 0 1,0 0-1,0 0 0,0 0 1,0 0-1,0 0 0,0 0 1,0 0-1,0 0-194,-12 15 927,-14 16 925,-9 17-1852,29-38 88,-1 0-1,2 1 1,-1-1 0,2 1-1,-1 0 1,2 1 0,-2 2-88,5-12 9,0-1 0,-1 0 0,1 1 0,0-1 0,0 1 0,-1-1 0,1 0 0,1 1 0,-1-1-1,0 1 1,0-1 0,0 1 0,1-1 0,-1 0 0,0 1 0,1-1 0,0 0 0,-1 0 0,1 1 0,0-1 0,-1 0 0,1 0 0,0 0 0,0 0 0,0 1-9,1-1 8,0 0 0,1 1 0,-1-1 0,0 0 0,0-1-1,0 1 1,1 0 0,-1 0 0,0-1 0,1 0 0,-1 1 0,1-1 0,-1 0 0,1 0-8,6 0 19,1-1 0,0 0 0,0-1 0,0 0 0,-1 0 0,8-4-19,-14 5 6,1-1-1,-1 0 1,0 0 0,1 0-1,-1 0 1,0-1 0,0 1-1,-1-1 1,1 0 0,0 0-1,-1 0 1,0 0 0,0 0-1,0 0 1,0-1 0,0 1-1,0-1 1,-1 1 0,0-1-1,0 0 1,0 0 0,0 1-1,-1-1 1,1 0 0,-1 0-1,0-2-5,0 2 51,0 0-1,0 0 1,0 0 0,-1 0-1,0 0 1,0 0 0,0 0-1,0 0 1,0 1-1,-1-1 1,0 0 0,1 1-1,-2-1 1,1 1-1,0 0 1,-1-1 0,1 1-1,-1 0 1,0 1-1,0-1 1,0 0 0,0 1-1,0 0 1,-1-1-1,-1 1-50,1 0 49,1 1 0,-1 0 0,0 0 0,0 1 0,0-1 0,0 1-1,0 0 1,0 0 0,0 0 0,0 0 0,0 1 0,0 0 0,0 0-1,1 0 1,-1 0 0,0 0 0,0 1 0,1 0 0,-1-1 0,1 1 0,-1 1-1,1-1 1,0 0 0,0 1 0,0 0 0,-1 1-49,-5 5 12,1-1-1,-1 2 1,2-1 0,-1 1 0,2 1-1,-1-1 1,1 1 0,1 0-12,3-7 1,0 1 0,0-1 0,1 0 1,0 1-1,0-1 0,0 1 0,0-1 1,1 1-1,0-1 0,0 1 0,0-1 1,1 3-2,-1-5 1,0 0 1,1 0 0,0 0 0,-1-1 0,1 1 0,0 0 0,0 0 0,0-1 0,0 1-1,0-1 1,0 1 0,0-1 0,1 0 0,-1 1 0,0-1 0,1 0 0,-1 0 0,1 0-1,0 0 1,-1 0 0,1 0 0,0 0 0,-1-1 0,1 1 0,0-1 0,0 1-1,0-1 1,0 1 0,-1-1 0,1 0 0,1 0-2,0 0 6,1 0-1,0-1 0,-1 1 1,1-1-1,0 0 1,-1 0-1,1 0 1,-1 0-1,0-1 1,1 1-1,-1-1 1,0 0-1,0 0 1,0 0-1,0-1 1,0 1-1,-1-1 1,1 1-1,-1-1 1,1 0-1,-1 0 1,0 0-1,0 0 1,0 0-1,-1 0 1,1-1-1,-1 1 1,0-1-1,0 1 0,0-1 1,0 1-1,-1-1 1,1 0-1,-1 1 1,0-1-1,0 0 1,0 1-1,0-1 1,-1 0-1,0 1 1,0-1-1,0 1 1,0-1-1,0 1 1,-2-3-6,2 4 2,-1 0 1,0 0-1,0 0 0,-1 0 1,1 0-1,0 0 1,-1 1-1,1-1 0,-1 1 1,1-1-1,-1 1 1,0 0-1,0 0 0,1 1 1,-1-1-1,0 0 1,0 1-1,0 0 0,0-1 1,0 1-3,-3 0 7,0 0 1,0 0-1,0 0 0,0 1 1,0-1-1,0 1 1,0 1-1,0-1 0,-4 3-7,5-2 19,0 1-1,1 0 0,0 0 0,0 0 0,0 0 0,0 1 0,-1 1-18,4-4 5,0 0-1,-1 0 1,1 0 0,0 0 0,0 1 0,0-1-1,0 0 1,1 1 0,-1-1 0,0 1-1,1-1 1,-1 1 0,1-1 0,-1 1-1,1 0 1,-1-1 0,1 1 0,0 0-1,0-1 1,0 1 0,0-1 0,0 1-1,1 0 1,-1-1 0,0 1-5,1-1 3,0 0-1,0 0 1,-1 0 0,1 0 0,0 0 0,0 0-1,0 0 1,1 0 0,-1-1 0,0 1 0,0 0-1,0-1 1,0 1 0,1-1 0,-1 1 0,0-1 0,1 0-1,-1 1 1,0-1 0,1 0 0,-1 0 0,1 0-3,32 0 44,-30 0-38,6-1 7,0 0 1,-1-1-1,1 0 1,-1 0-1,1-1 1,0-1-14,-5 2 8,0 0 0,0 0 0,0-1 0,0 1 0,-1-1 0,1 0 0,-1-1 0,0 1 0,0-1 0,0 0 0,3-3-8,-7 6 2,1 1-1,-1-1 1,1 1-1,-1-1 1,1 0-1,-1 1 1,0-1-1,1 1 1,-1-1-1,0 0 1,1 1-1,-1-1 1,0 0 0,0 1-1,0-1 1,0 0-1,0 1 1,0-1-1,1 0 1,-1 0-1,-1 1 1,1-1-1,0 0 1,0 1-1,0-1 1,0 0-1,0 1 1,-1-1-1,1 0 1,0 1-1,-1-1 1,1 0-1,0 1 1,-1-1-1,1 1 1,-1-1 0,1 1-1,-1-1 1,1 1-1,-1-1 1,1 1-1,-1-1 1,0 1-1,1 0 1,-1-1-1,0 1 1,0 0-2,-2-2 4,0 1 0,-1 0 0,1 0 0,-1 1 0,1-1 0,-1 1 0,1 0 0,-1-1 0,-1 2-4,-3 0 334,0 1-1,0 0 0,0 0 0,0 1 1,0 0-1,1 0 0,-1 1 1,1 0-1,0 0 0,0 1 0,-5 4-333,-14 16 1450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11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 9938,'33'-65'4353,"-38"63"-2577,1 15-367,4 11-225,0 15-544,2 5-184,4 4-184,0 2-32,6-7-48,-2 0-24,-5-6-56,1-5-32,-3-8-16,2-6 72,2-7-464,-5-3 152,-1-8 56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12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79 6625,'-9'-2'934,"0"1"0,0 0 0,0 0 0,0 0 0,0 1 0,0 1 0,0-1 0,-9 3-934,8-1 466,-1 1 1,1 0 0,0 0-1,0 1 1,0 1-1,1-1 1,-8 6-467,12-7 53,-1 0-1,1 1 1,0 0 0,1 0-1,-1 0 1,0 0 0,1 1-1,0-1 1,0 1 0,1 0-1,-1 1 1,1-1 0,0 1 0,0-1-1,1 1 1,0 0 0,0 0-1,0 0 1,1 0 0,0 0-1,0 0 1,0 0 0,1 1-1,0-1 1,0 0 0,1 0-1,0 5-52,0-6 5,1-1 0,-1 0-1,1 0 1,0 0-1,0 0 1,1 0 0,-1 0-1,1 0 1,-1-1-1,1 1 1,0-1 0,1 0-1,-1 0 1,1 0-1,-1 0 1,1-1 0,0 1-1,0-1 1,0 0-1,0 0 1,0-1 0,0 1-1,1-1 1,2 1-5,6 1 14,1 0 1,-1-1-1,0-1 0,1 0 0,-1 0 1,1-2-1,8-1-14,-13 1 22,0 0 0,0-1 0,0 0-1,0-1 1,0 0 0,-1 0 0,1-1 0,-1 0 0,0-1-1,0 0 1,-1 0 0,1-1 0,-1 1 0,4-5-22,-7 6 17,-1-1 1,1 1-1,-1-1 1,1 0-1,-1 0 1,0 0-1,-1 0 1,0 0-1,1-1 1,-2 1-1,1-1 1,-1 1-1,1-1 1,-2 0-1,1 1 1,-1-1-1,1 0 1,-2 0-1,1 0 1,-1 1-1,1-1 1,-2 0-1,0-3-17,-1-1 15,-1 0 0,0 0 1,0 0-1,-1 1 0,0 0 0,-1 0 0,0 0 0,0 1 0,-1 0 1,0 0-1,-1 1 0,-7-7-15,11 11 10,0-1 0,-1 1 1,0 0-1,0 0 0,0 0 1,0 1-1,0-1 0,-1 1 1,1 1-1,0-1 0,-1 1 1,0 0-1,1 0 0,-1 0 1,0 1-1,1 0 0,-1 0 1,0 0-1,1 1 0,-1 0 1,0 0-1,1 1 0,-1-1 1,-1 2-11,1 0 10,1 0 1,0 0 0,0 0 0,1 1-1,-3 1-10,6-4 1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14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30 3897,'12'-17'657,"-2"4"3775,-25 25-90,8-5-3880,0 1-1,0 0 1,1 0-1,1 1 1,-1-1-1,1 1 1,1 0-1,-1 1 1,2-1-1,-1 1 1,1 1-462,-2 5 214,2 0 0,0-1 0,1 2 0,0-1 0,1 0 1,1 13-215,3-13 43,0 1 1,1-1 0,0 1 0,1-1 0,1 0 0,1-1 0,0 1-1,1-1 1,4 4-44,16 36 55,-15-30-39,14 33 34,-25-53-46,0 0 1,-1 1-1,1-1 0,-1 0 0,0 1 0,0-1 1,-1 1-1,0-1 0,0 5-4,-1-8 19,1 1 0,-1-1 0,0 1 0,0-1 0,0 1 0,-1-1 0,1 0 0,-1 1 1,1-1-1,-1 0 0,0 0 0,0 0 0,1 0 0,-1-1 0,-1 1 0,1 0 0,0-1 0,0 0 0,-1 1 0,1-1 0,0 0 0,-1 0 0,-1 0-19,-8 4 79,0-2 1,0 0-1,0 0 0,-6 0-79,2-1 42,0-1 0,1 0 0,-1-1 1,1-1-1,-1 0 0,0-1 0,-4-2-42,12 2-119,0 0-1,0-1 1,-1 1 0,2-2 0,-1 1-1,0-1 1,1 0 0,0-1-1,0 1 1,0-1 0,0-1-1,1 0 1,0 1 0,-1-3 119,5 6-363,0-1 0,0 1 0,1-1 0,0 1 0,-1-1 1,1 0-1,0 0 0,0 1 0,0-2 363,-1-20-1810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15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12 109 6425,'-12'-10'4929,"15"14"1108,10 9-2063,5 5-5236,187 159 2203,-16-17-588,-177-148-413,0 0 0,-1 1 0,0 0 0,-1 0 0,-1 1-1,5 11 61,-6-10-184</inkml:trace>
  <inkml:trace contextRef="#ctx0" brushRef="#br0" timeOffset="385.309">482 34 7866,'-4'-7'3632,"2"7"-1815,-6 11-409,-5 6-136,-8 11-295,2 7-113,-13 15-144,0 9-136,-7 13-232,-5 1-104,9-1-144,1-5-32,2-15-24,6-1 24,19-28-56,3-12-328,1 1 824,2 27-488</inkml:trace>
  <inkml:trace contextRef="#ctx0" brushRef="#br0" timeOffset="720.948">861 511 11434,'-5'9'4505,"2"11"-3280,4 6 111,3 4-560,3 5-168,6 6-248,-5-2-80,3-2-136,-2-2-48,-5-3 32,-3-5 8,-5-11-512,-1-2 897,-5-21-521</inkml:trace>
  <inkml:trace contextRef="#ctx0" brushRef="#br0" timeOffset="1096.821">858 35 7234,'0'-1'233,"-2"-3"729,0 0 0,0-1 0,0 1 1,0 0-1,-1 0 0,0 1 0,-1-3-962,-2 25 2039,-5 15-1793,10-30-210,-1 0 1,1 0-1,0 1 1,0-1-1,0 0 1,0 1-1,1-1 1,0 1-1,0-1 1,0 3-37,0-6 15,0 1 0,1-1 1,-1 1-1,0 0 0,1-1 0,-1 1 1,1-1-1,-1 1 0,1-1 1,0 1-1,0-1 0,0 0 1,0 1-1,0-1 0,0 0 0,0 0 1,0 0-1,0 0 0,0 0 1,2 1-16,-1 0 8,1-1 0,1 1 0,-1-1 0,0 1 0,0-1 0,0 0 0,1 0 0,-1-1 0,0 1 1,2-1-9,-1 1 35,1-1 0,0 1 1,0-1-1,0-1 0,-1 1 0,1-1 1,0 0-1,0 0 0,-1 0 1,1 0-1,0-1 0,-1 0 1,0 0-1,4-2-35,-7 3 37,1-1 0,-1 1 0,0-1 0,0 1 0,1-1 0,-1 1 0,0-1 1,-1 0-1,1 1 0,0-1 0,0 0 0,-1 0 0,1 1 0,-1-1 0,1 0 0,-1 0 0,0 0 0,0 0 0,0 0 0,0 0 0,0 0 0,0 1 0,0-1 0,-1 0 0,1 0 0,-1 0 0,1 0 1,-1 1-1,0-1 0,0 0 0,0 0 0,0 1 0,0-1 0,0 1 0,-1-2-37,0 0 16,1 1 0,-1 0 0,0 0 0,0 0 1,0 0-1,0 0 0,0 0 0,0 0 0,0 1 0,-1-1 1,1 1-1,-1 0 0,1-1 0,-1 1 0,1 0 0,-1 1 0,0-1 1,1 0-1,-1 1 0,0-1 0,0 1 0,1 0 0,-1 0 0,-2 0-16,4 1-16,1-1-1,-1 0 0,1 0 0,-1 0 0,1 0 0,0 1 1,-1-1-1,1 0 0,-1 1 0,1-1 0,0 0 0,-1 1 0,1-1 1,-1 0-1,1 1 0,0-1 0,0 1 0,-1-1 0,1 0 0,0 1 1,0-1-1,-1 1 0,1-1 0,0 1 0,0-1 0,0 1 0,0-1 1,0 1-1,0-1 0,0 1 0,0-1 0,0 1 0,0-1 0,0 1 1,0-1-1,0 1 0,0-1 0,0 1 0,1-1 0,-1 1 1,0-1-1,0 1 0,1-1 0,-1 1 17,7 17-296</inkml:trace>
  <inkml:trace contextRef="#ctx0" brushRef="#br0" timeOffset="1611.358">1263 627 5953,'-54'-29'3012,"45"27"5314,4 6-5466,-1 13-3897,4-8 1966,0 0-828,0-1 0,0 1 0,0-1 0,1 1 0,1-1 1,-1 1-1,1 0 0,1-1 0,0 1 0,0-1 0,0 1 0,1-1 0,0 1 0,1-1 1,0 0-1,2 4-101,10 10 96,1-1 0,1 0 0,0-2 0,11 9-96,-7-6 43,-1 0-1,0 1 1,9 17-43,-24-33 6,0 1 0,-1-1 1,0 1-1,-1 1 1,0-1-1,0 0 0,-1 1 1,0-1-1,0 1 1,-1 0-1,0-1 0,-1 1 1,0 0-1,0 3-6,-1-4 10,-1 0 1,0-1-1,0 1 0,-1-1 1,1 1-1,-2-1 0,1 0 1,-1 0-1,0 0 0,0-1 1,-1 0-1,0 1 0,0-2 1,-1 1-1,1 0 0,-1-1 1,0 0-1,-6 3-10,-3 2 23,0-1-1,0 0 1,-1-2-1,0 1 1,-1-2 0,0 0-1,-14 2-22,25-6 4,0-1 0,0 0 1,0 0-1,0-1 0,-1 0 0,1 0 0,0 0 0,0-1 0,-4-1-4,7 2-8,0-1 0,0 0-1,0 0 1,0-1 0,1 1-1,-1 0 1,0-1 0,1 0-1,-1 0 1,1 0 0,-1 0-1,1 0 1,0 0 0,0 0-1,0-1 1,0 1 0,0-1-1,1 0 1,-1 1 0,1-2 8,-2-3 325,0 0 1,1 0 0,0 0-1,1 0 1,-1-1-326,-4-43 716</inkml:trace>
  <inkml:trace contextRef="#ctx0" brushRef="#br0" timeOffset="1981.742">1386 73 6465,'-22'0'6460,"11"1"-5551,0 2 0,0 0 1,-11 4-910,17-5 84,0 0 1,1 1 0,-1-1 0,1 1 0,-1 1-1,1-1 1,0 0 0,0 1 0,0 0-1,1 0 1,-1 0 0,1 0 0,0 1-1,0 1-84,1-3 8,0 0 0,0 1 0,0-1 0,1 1-1,0-1 1,0 1 0,0 0 0,0 0 0,0-1-1,1 1 1,0 0 0,-1 0 0,1 0 0,1 0-1,-1 0 1,1-1 0,-1 1 0,1 0 0,1 3-8,-1-5 16,0-1 0,0 1 0,-1 0 0,1-1 0,1 1 0,-1 0 0,0-1 0,0 0 0,0 1 0,1-1 0,-1 0 1,1 1-1,-1-1 0,1 0 0,0 0 0,-1 0 0,1 0 0,0-1 0,0 1 0,-1 0 0,1-1 0,0 1 0,0-1 0,0 0 0,0 1 1,0-1-1,0 0 0,-1 0 0,1 0 0,0-1 0,0 1 0,1 0-16,2-1 111,1-1-1,-1 1 1,1-1 0,-1 0 0,0-1-1,1 1 1,-1-1 0,0 0 0,-1 0-1,2-1-110,0-1 166,1-1-1,-1 0 0,0-1 0,0 0 0,1-2-165,-4 6 56,-1 0 1,0 0-1,0 0 0,0-1 0,-1 1 0,1-1 1,-1 1-1,0-1 0,0 1 0,0-1 0,0 0 0,-1 1 1,1-3-57,-1 6 32,0-1 0,0 0 0,-1 1 0,1-1 1,0 0-1,0 1 0,-1-1 0,1 0 0,0 1 0,-1-1 1,1 0-1,-1 1 0,1-1 0,-1 1 0,1-1 0,-1 1 1,1-1-1,-1 1 0,1 0 0,-1-1 0,1 1 0,-1-1 1,0 1-1,1 0 0,-1 0 0,0-1 0,1 1 1,-1 0-1,0 0 0,0 0 0,1 0 0,-1 0 0,0 0 1,1 0-1,-1 0 0,0 0-32,-24 4 2381,3 5-1097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13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5 148 4961,'0'-27'1120,"0"-2"246,-4 3 2906,4 25-2768,0 1-289,0 0-211,0 0-172,2 4-100,-1-2-672,17 32 470,-1 0 0,-2 1 0,2 10-530,95 277 1259,-82-241-1146,-1 0-10,4-3 0,7 8-103,-28-63 26,1-1 0,0 0-1,2-1 1,1 0 0,1-1-1,0-1 1,1-1 0,2 0 0,2 0-26,-17-14 35,0 0 0,0-1 1,1 1-1,-1-1 0,1-1 1,0 1-1,0-1 0,1 1-35,-5-3 37,-1 0 0,1 1 0,0-1-1,0 0 1,-1 0 0,1 0 0,0 0 0,-1 0-1,1 0 1,0-1 0,0 1 0,-1-1 0,1 1-1,0-1 1,-1 1 0,1-1 0,-1 0 0,1 0 0,-1 0-1,1 0 1,-1 0 0,0 0 0,1 0 0,-1 0-1,0-1 1,0 1 0,0 0 0,0-1 0,0 1-1,0-1 1,0 1 0,0-1-37,14-32 263,-2-1 0,-1 0 0,-1-1 0,-2 0 0,0-8-263,1-3 101,64-234 122,5-23-127,-71 262-63,1-34-33,-2 10 19,0 40-144,-7 26 158,0-1 1,0 1 0,0-1 0,0 0 0,1 1-1,-1-1 1,0 1 0,1-1 0,-1 1 0,0-1-1,1 1 1,-1-1 0,1 1 0,-1-1 0,1 1 0,-1-1-1,1 1 1,-1 0 0,1-1 0,-1 1 0,1 0-1,-1 0 1,1-1 0,0 1 0,-1 0 0,1 0-1,-1 0 1,1 0 0,0-1 0,-1 1 0,1 0 0,0 0-1,-1 1 1,1-1 0,0 0 0,-1 0 0,1 0-34,18 9 526</inkml:trace>
  <inkml:trace contextRef="#ctx0" brushRef="#br0" timeOffset="1111.596">179 1340 6537,'-3'-2'415,"0"0"0,0 0 0,0 1-1,0-1 1,-1 1 0,1 0 0,0 0-1,-1 0 1,1 0 0,-1 0 0,0 1 0,1 0-1,-1 0 1,1 0 0,-1 0 0,0 0-1,1 1 1,-1 0 0,1-1 0,-1 1-1,1 1 1,0-1 0,-1 0 0,0 2-415,0-1 113,0 0 0,1 1 0,0-1 1,-1 1-1,1 0 0,0 0 0,0 0 0,1 1 1,-1-1-1,1 1 0,0-1 0,-1 1 1,2 0-1,-1 0 0,0 0 0,1 0 0,0 0 1,0 0-1,0 0 0,0 1 0,0 0-113,1-2 9,0 0 1,0 0-1,1 0 0,-1 0 0,1 0 0,-1 0 0,1 0 0,0 0 0,0 0 0,0 0 0,0-1 0,1 1 1,-1 0-1,1-1 0,0 1 0,-1-1 0,1 1 0,0-1 0,1 0 0,-1 0 0,0 0 0,1 0 0,-1 0 0,1 0 1,-1-1-1,1 1 0,2 0-9,-1 0 6,-1-1 1,0 0 0,1 1-1,-1-1 1,1 0 0,-1-1-1,1 1 1,-1-1 0,1 1-1,-1-1 1,1 0 0,-1 0-1,1-1 1,-1 1 0,1-1-1,0 0 1,-1 0 0,0 0-1,1 0 1,-1-1 0,0 1-1,0-1 1,2 0-7,-2-1 9,1 1-1,-1-1 1,0 0-1,0 0 1,0 0-1,-1 0 1,1 0 0,-1 0-1,0-1 1,2-2-9,-3 3 3,0 1 1,-1 0-1,1-1 1,-1 1-1,0-1 1,0 1-1,0-1 1,0 1-1,0 0 1,0-1-1,0 1 1,-1-1-1,0 1 1,1 0-1,-1-1 1,0 1-1,0 0 1,0 0-1,-1-1-3,-1-4-38,-1 1-1,0 0 1,0 0-1,0 0 0,-1 1 1,0-1 38,3 4 209,0 0 0,0 0-1,0 1 1,0-1 0,0 0 0,0 1 0,-1 0-1,1-1 1,0 1 0,-1 0 0,1 0 0,-1 1-1,1-1 1,-1 0 0,1 1 0,-1-1 0,0 1 0,0 0-209,-9 2 1353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10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244 431 6553,'10'-18'1519,"0"0"-1,3-10-1518,-13 27 101,1 0 0,-1 0 0,0-1 0,0 1 0,0 0 0,0 0 0,0 0 0,0 0 0,-1 0 0,1 0 0,0 0-1,-1 0 1,1 0 0,0 0 0,-1 0 0,1 0 0,-1 0 0,1 0 0,-1 0 0,0 0 0,1 0 0,-1 1 0,0-1 0,0 0 0,0 0 0,1 1 0,-1-1 0,0 1 0,0-1 0,0 1 0,0-1-1,0 1 1,0-1 0,0 1 0,0 0 0,0-1 0,0 1 0,-1 0-101,-3-2 528,-3-2 248,-1-1 0,1 2 0,-1-1 1,0 1-1,-7-1-776,13 4 99,-1 0 1,1-1-1,-1 1 0,1 0 1,-1 0-1,0 1 0,1-1 1,-1 1-1,1 0 0,0 0 1,-1 0-1,1 0 0,0 1 1,-1-1-1,1 1 0,-2 1-99,-6 5 41,1 0 0,-1 1 0,2 0 0,-1 0 0,1 1 0,1 1 0,0-1 0,0 1 0,1 0 1,1 1-1,0 0 0,0 0 0,-2 8-41,6-13 3,-1 1 0,1-1 0,0 1 0,0 0 0,1 0 0,0 0 1,1 0-1,-1 0 0,2 0 0,-1 0 0,1 0 0,0-1 0,1 1 0,0 0 1,0 0-1,0-1 0,1 1 0,1-1 0,-1 0 0,1 0 0,0 0 0,0 0 1,3 1-4,-3-4 4,0 0 0,0 0 0,1-1 0,-1 1 0,1-1 0,0-1 0,0 1 0,0-1 0,0 1 0,0-1 0,0-1 0,1 1 0,-1-1 0,1 0 0,-1 0 0,1-1 0,0 1 0,-1-1 0,1-1 0,-1 1 0,1-1 1,-1 0-1,5-1-4,2 0 9,0-2-1,-1 1 1,1-1 0,-1-1 0,0 0 0,0-1 0,-1 0 0,1 0 0,-1-1 0,5-5-9,-10 7 6,1 0 1,-1 0-1,0-1 0,0 0 0,-1 0 0,1 0 0,-1-1 0,-1 1 0,1-1 0,-1 0 0,-1 0 1,1 0-1,-1 0 0,0 0 0,-1-1 0,1 1 0,-1-2-6,-1-4 6,0 0 0,-1 0-1,0 0 1,-1 0 0,-1 1 0,0-1 0,0 1 0,-1 0-1,-4-7-5,6 13-1,2 5 0,0 0 0,-1-1-1,1 1 1,-1 0-1,1 0 1,-1-1-1,1 1 1,-1 0 0,0 0-1,0 0 1,1 0-1,-1 0 1,0 0 0,0 0-1,0 0 1,0 0-1,0 0 1,0 0-1,-1 0 1,1 0 1,0 2-2,1-1-1,-1 1 1,1 0 0,-1-1-1,1 1 1,0-1 0,0 1-1,-1 0 1,1-1 0,0 1-1,0 0 1,0-1 0,0 1-1,-1 0 1,1 0 0,0-1-1,0 1 1,0 0 0,1-1-1,-1 1 1,0 0 0,0-1-1,0 1 1,0 0 0,1 0 2,-1-1-1,5 20 9,0-1-1,2 0 0,0 0 1,1 0-1,1-1 1,7 11-8,-3-5 6,6 15 78,-13-23 489,2 0 1,0-1-1,1-1 1,0 1-1,3 2-573,9 4 1211</inkml:trace>
  <inkml:trace contextRef="#ctx0" brushRef="#br0" timeOffset="360.272">675 84 10330,'-4'-20'4177,"9"20"-2777,-6 4-279,8 16-321,4 13-224,-6 19-192,9 11-96,-7 11-160,-5-3-40,12-4-32,-7-9 0,0-13 0,-2-3 256,1-10-520,1-3-280,7-12 368</inkml:trace>
  <inkml:trace contextRef="#ctx0" brushRef="#br0" timeOffset="734.691">945 25 7410,'-1'-14'3896,"0"3"-1303,3 11-825,5 10-295,2 12-497,0 16-192,1 26-272,-1 7-144,-5 10-192,-1-1-40,-3-13-40,1-6-16,3-9-16,11-12 0,-2-8 160,-5-8-48,2-10 873,-6 0-705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4:18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31 178 4193,'-22'32'1081,"15"-21"-158,6-9 122,2-4 583,2-1-1464,0 0 1,0 0-1,0 1 1,0-1-1,0 1 1,0 0-1,1-1 1,-1 1-1,1 1 1,0-1-1,-1 1 1,1-1-1,0 1 1,0 0-1,0 0 1,0 1-1,0-1 1,0 1-1,0 0 1,0 0-1,0 0 1,0 1-1,0-1 1,0 1-1,0 0 1,2 1-165,31 6 681,1-1 0,0-2 0,34-1-681,117-5 189,-21 0-27,-49 5 33,-12 1 194,0-4-1,34-8-388,93-7 173,-135 11-114,0-5 1,79-17-60,145-30 95,-232 39-39,13-7-56,47-9 48,-68 22-3,1 3 1,0 4-1,40 6-45,-103-3 29,130-2 660,18-9-689,-41 2 56,124 7-56,187 20 42,-354-13-25,17 5-17,70 4 30,153-10 44,-322-4-74,23 2 807,1-2 0,-1 0 0,0-2 0,14-3-807,4-10 1372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08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78 238 7674,'19'-65'3156,"-19"65"-3077,0-1 0,0 1 1,0-1-1,0 1 0,0-1 0,0 1 0,0-1 0,0 1 0,0-1 0,0 1 0,0-1 0,0 1 0,0-1 0,0 1 0,0-1 0,0 1 0,-1-1 1,1 1-1,0 0 0,0-1 0,-1 1 0,1-1 0,0 1 0,-1-1 0,1 1 0,0 0 0,-1-1 0,1 1 0,0 0 0,-1-1 0,1 1 0,-1 0 0,1 0 1,-1-1-1,1 1 0,-1 0 0,1 0 0,-1 0 0,1 0 0,-1 0-79,-17 0 1498,15 0-1112,1 0-262,0 0 0,-1 0 0,1 1 0,0-1 0,0 0 1,-1 1-1,1 0 0,0-1 0,0 1 0,0 0 0,0 0 1,0 0-1,0 0 0,0 1 0,0-1 0,1 0 0,-1 1 0,0-1 1,0 2-125,0 0 39,1-1 0,0 1 0,0-1 0,0 1 0,0-1 0,0 1 0,1-1 0,-1 1 0,1 0 0,0-1 1,-1 1-1,1 0 0,1-1 0,-1 1 0,0 0 0,1-1 0,-1 2-39,12 54 583,13 36-583,-7-30 405,0 18-405,-2 36 541,-1 62-541,-7-71 173,-7-98-146,0-3-17,-1 1 0,0-1 0,0 1-1,-1 7-9,-2-6 167,3-10-120,-1 0-1,1 0 1,0 0-1,0 0 1,-1 0 0,1 0-1,0 0 1,0 0-1,0 0 1,-1 0-1,1 0 1,0 0 0,0 0-1,-1 0 1,1 0-1,0 0 1,0 0 0,0 0-1,-1 0 1,1 0-1,0 0 1,0-1 0,-1 1-1,1 0 1,0 0-1,0 0 1,0 0-1,0 0 1,-1-1 0,1 1-1,0 0 1,0 0-1,0 0 1,0-1 0,0 1-1,0 0 1,0 0-1,-1 0 1,1-1 0,0 1-1,0 0 1,0 0-1,0-1 1,0 1 0,0 0-47,-11-25 961</inkml:trace>
  <inkml:trace contextRef="#ctx0" brushRef="#br0" timeOffset="369.192">21 151 9018,'-14'-1'4089,"9"-1"-1985,3-2-199,11-1-625,10-2-408,13-5-472,10 0-128,15-5-144,2-4-32,17-3-40,7 6-16,-7 2-24,0 4-408,-16 12-856,-16 6 824</inkml:trace>
  <inkml:trace contextRef="#ctx0" brushRef="#br0" timeOffset="714.418">151 536 8202,'-17'7'3977,"6"0"-1145,14 0-735,9-7-689,9-1-320,15-6-672,8-2-128,20 0 96,-4-3-40,-3-2 2745,-1 7-2177</inkml:trace>
  <inkml:trace contextRef="#ctx0" brushRef="#br0" timeOffset="1052.483">885 610 5793,'1'-1'294,"0"0"-1,0 0 1,-1 0 0,1-1-1,0 1 1,0 0 0,-1 0-1,1-1 1,0 1-1,-1 0 1,1-1 0,-1 1-1,0-1 1,1 1-1,-1 0 1,0-1 0,0 1-1,0-1 1,0 1 0,0-1-1,-1 0-293,1 0 540,-2-1 0,1 0 0,0 0-1,0 1 1,-1-1 0,1 1 0,-1 0-1,0-1 1,0 1 0,-1-1-540,2 2 72,0 0-1,0 1 1,1-1 0,-1 1-1,0-1 1,0 1 0,0 0-1,0-1 1,0 1 0,1 0-1,-1-1 1,0 1 0,0 0-1,0 0 1,0 0 0,0 0-1,0 0 1,0 0 0,0 0 0,0 0-1,0 0 1,0 0 0,0 1-1,0-1 1,0 0 0,1 1-1,-1-1 1,0 1 0,-1 0-72,-23 16 319,14-6-293,0 1 1,1 0 0,0 1-1,1 0 1,0 0-1,1 1 1,1 0-1,0 1 1,1-1 0,1 1-1,0 0 1,1 1-1,0 1-26,3-13 3,1 1-1,0 0 0,0 0 1,0 0-1,0 0 0,1-1 1,0 1-1,0 0 0,0-1 1,0 1-1,1 0 0,0-1 1,0 0-1,0 1 1,0-1-1,1 0 0,0 0 1,0 0-1,0 0 0,0-1 1,0 1-1,1-1 0,0 0 1,-1 0-1,1 0 0,0-1 1,1 1-1,-1-1 0,0 0 1,1 0-1,1 0-2,2 1 6,0 0 0,0 0 0,1-1 0,-1 0 0,0-1 1,1 0-1,-1 0 0,1-1 0,0 0 0,-1-1 0,1 1 0,-1-2 0,0 1 0,1-1 0,-1 0 0,0-1 0,5-2-6,-4 0 9,-1 0-1,1-1 1,-1 0 0,0 0-1,0-1 1,-1 1-1,0-2 1,0 1-1,-1-1 1,0 0 0,0-2-9,-2 5 5,-1 0 1,-1 0 0,1 0 0,-1 0-1,0-1 1,0 1 0,0-1 0,-1 1-1,0-1 1,0 0 0,0 0 0,-1 1-1,0-1 1,0 0 0,0 0 0,-1 0-1,0 1 1,0-1 0,0 0 0,-1-1-6,-3-2 12,0-1 0,0 1 0,-1 0 0,0 0 0,0 0 0,-1 1 0,0 0 0,-1 0 0,0 1 0,0 0 0,-1 0-12,-3-2-58,0 0 0,0 1 0,-1 1 0,0 0-1,0 1 1,-1 0 0,-13-3 58,20 7-183,6 1 111,0 0 1,-1 1-1,1-1 0,-1 0 0,1 1 0,-1 0 0,1-1 0,-1 1 1,1 0-1,-1 0 0,0 0 0,1 0 0,-1 0 0,1 0 1,-1 0-1,1 1 0,-1-1 0,1 0 0,-1 1 0,1-1 0,-1 1 1,1 0-1,-1-1 0,0 2 72,-4 10-788</inkml:trace>
  <inkml:trace contextRef="#ctx0" brushRef="#br0" timeOffset="1418.879">1233 565 11034,'11'-13'1837,"-1"1"-52,-8 12-770,-4 5 222,2-3-1125,0 1 1,0-1 0,0 1 0,0-1 0,0 1-1,0-1 1,0 0 0,1 1 0,-1-1 0,1 1-1,0-1 1,0 0 0,0 1 0,0-1 0,0 0-1,0 0 1,1 0-113,26 40 251,-21-33-124,13 16-9,17 25-9,-34-45-96,0 0-1,0 0 0,0 0 1,-1 1-1,0-1 1,0 1-1,0-1 0,0 5-11,-2-9 13,0-1 0,0 1 0,1 0 0,-1-1 0,0 1 0,0 0 0,0-1 0,0 1 0,0-1 0,0 1 0,0 0 0,0-1 0,0 1 0,0 0 0,0-1 0,0 1 0,-1-1 0,1 1 0,0 0 0,0-1 0,-1 1 0,1-1 0,0 1 0,-1-1 0,1 1 0,-1-1 0,1 1 0,0-1 0,-1 1 0,1-1 0,-1 1 0,1-1 0,-1 0 0,0 1 0,1-1 0,-1 0 0,1 0 0,-1 1 0,1-1 0,-1 0 0,0 0 0,1 0 0,-1 0 0,0 0 0,1 0 0,-1 0 0,0 0 0,1 0 0,-1 0 0,0 0-14,-1-1 72,-1 1 0,1-1 0,-1 0 1,1 0-1,-1 0 0,1 0 0,0 0 0,0-1 0,0 1 0,-1-1 0,1 1 0,0-1-72,-2-3 66,1 0 0,-1 0 0,1 0 0,0 0 0,0 0 0,0-1 0,1 1 0,0-1 0,0 0 0,0 0 0,1 0 0,0 0 0,0 0 0,0-4-66,0 0 55,1 0 0,0 0 0,1-1 0,0 1 0,1 0 0,0 0 0,0 0 0,2-4-55,1 3 19,-1 1 0,1-1 0,1 1 0,0 1 0,0-1 0,1 1 0,0 0 0,1 0 0,0 1 0,0 0 1,1 0-1,0 1 0,0 1 0,1-1 0,-1 1 0,1 1 0,1 0 0,-1 0 0,1 1 0,0 0 0,0 1 0,0 0 0,0 1 0,11-1-19,-11 4 32,0-1 0,0 1 1,10 3-33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32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0 7978,'-4'1'667,"0"-1"1,-1 0-1,1 1 1,0 0-1,0 0 0,0 0 1,0 0-1,0 1 1,0 0-1,0 0 1,0 0-1,-2 1-667,2 1 321,-1-1 0,1 1-1,0 0 1,0 0 0,0 0-1,1 0 1,-1 1 0,1-1-1,-1 3-320,1-2 77,0 1 0,1-1 0,-1 1-1,1-1 1,1 1 0,-1 0 0,1 0-1,0 0 1,0 0 0,0 0 0,1 0-1,0 0 1,0 0 0,1 0 0,0 0 0,0 0-1,0 0 1,1 2-77,1 0 70,1 0 0,0 1 0,1-1 1,0-1-1,0 1 0,1-1 0,3 5-70,51 47 251,-40-41-177,-2 1 1,5 7-75,-6-4 46,-1 0 0,-1 2 0,-1 0 0,0 2-46,-6-11 48,-2 1 1,0 0 0,0 1 0,-2-1 0,0 1-1,0 0 1,-2 4-49,-1-14 56,-1 0-1,0 0 1,-1 0-1,1 0 1,-2 0-1,1 0 1,-1 0-1,0 0 1,0 0-1,-1-1 1,1 1-1,-2-1 1,1 0-1,-1 0 1,0 0-1,0 0 1,0-1-1,-1 1 1,0-1-1,0 0 1,-2 1-56,-11 8 83,-2 0-1,0-1 1,0-1 0,-1 0-1,-16 5-82,25-11-1,0-1 0,0-1 0,-1 1 0,0-2 0,0 0-1,-5 0 2,16-2-43,-1-1-1,0 1 0,1-1 0,-1 0 0,0 0 0,0 0 0,1 0 0,-1-1 0,0 1 1,1-1-1,-1 0 0,0 1 0,1-1 0,-1-1 0,1 1 0,0 0 0,-1 0 1,1-1-1,0 1 0,0-1 0,0 0 0,0 0 0,0 0 0,0 0 0,0 0 0,1 0 1,-1 0-1,1-1 0,-1 1 0,1 0 0,0-1 0,0 1 0,-1-3 44,-1-32-414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32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42 6921,'-5'-8'474,"3"5"-140,-1-1 0,1 0 0,-1 1 0,0-1 1,0 1-1,-1 0 0,-1-1-334,4 3 117,-1 0-1,1 1 0,-1-1 1,1 0-1,-1 1 1,1 0-1,-1-1 1,0 1-1,1 0 1,-1-1-1,0 1 0,1 0 1,-1 0-1,0 1 1,1-1-1,-1 0 1,0 0-1,1 1 1,-1-1-1,1 1 1,-1 0-1,0-1-116,-7 4 376,-1 1 1,1 0-1,0 0 1,0 0 0,1 1-1,-1 0 1,1 1-1,1 0 1,-3 3-377,6-6 51,1 0 0,-1 0 0,1 0 0,0 0 0,1 1 0,-1-1 0,1 1 1,0 0-1,0 0 0,0 0 0,0 0 0,1 0 0,0 0 0,0 0 0,1 0 1,-1 1-1,1-1 0,0 5-51,1-7 31,0 0-1,0 0 1,0 0 0,1 0 0,-1 0 0,1 0-1,0-1 1,-1 1 0,1 0 0,0-1-1,1 1 1,-1-1 0,0 0 0,1 0 0,-1 0-1,1 0 1,0 0 0,-1-1 0,1 1-1,0-1 1,0 1 0,0-1 0,0 0 0,3 0-31,8 3 290,0 0 0,0-1 0,0-1 0,13 0-290,-22-1 89,1-1 0,0 0-1,-1-1 1,1 0 0,0 0 0,-1 0 0,1 0 0,-1-1 0,0 0-1,0 0 1,1 0 0,-1-1 0,0 0 0,-1 0 0,2 0-89,-4 1 28,0 1 0,-1-1 0,1 0 1,0 0-1,0 0 0,-1 0 0,1 0 1,-1 0-1,0 0 0,0 0 1,1 0-1,-1-1 0,-1 1 0,1 0 1,0-1-1,-1 1 0,1-1 0,-1 1 1,1-1-1,-1 1 0,0-1 1,0 1-1,-1-1 0,1 1 0,0 0 1,-1-1-1,1 1 0,-1-1 0,0 1 1,0 0-1,0-1 0,0 1 1,0 0-1,-1-1-28,-2-2 27,1-1 0,-1 2 1,0-1-1,-1 0 0,1 1 1,-1 0-1,0 0 0,0 0 1,0 0-1,-4-1-27,-3-1 185,1 0 1,-1 0-1,-1 1 1,-5-1-186,-6 1 1840,11 10-840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27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128 784 8410,'13'-97'3669,"-13"77"-1060,-3 16-1105,-4 14-111,7-10-1174,-3 8 83,1-1 0,0 1-1,0 0 1,1 0 0,0-1 0,0 1 0,1 0 0,0 2-302,7 67 726,0-6-324,-5 17-574,7 35 172,-7-118-1904,1-11-899,-2 3 2062,11-25-1471</inkml:trace>
  <inkml:trace contextRef="#ctx0" brushRef="#br0" timeOffset="435.819">181 128 4049,'-34'-20'7241,"28"17"-6702,-1 0 1,1 1-1,0 0 0,-1 1 1,1-1-1,-1 1 0,1 0 1,-2 1-540,5 0 74,0 1 1,1-1-1,-1 1 1,0 0 0,0 0-1,0 1 1,0-1-1,1 0 1,-1 1 0,1 0-1,-1-1 1,1 1-1,-1 0 1,1 0 0,0 1-1,0-1 1,0 0-1,0 1 1,0 1-75,-4 5 72,0-1 1,1 2-1,0-1 1,-3 10-73,6-16 10,1 0 1,0 1-1,0-1 1,0 0 0,1 1-1,-1-1 1,1 1-1,0-1 1,0 1 0,0-1-1,0 0 1,1 1-1,-1-1 1,1 1 0,0-1-1,0 0 1,0 1-1,0-1 1,1 0-11,-1-1 7,1 1-1,0-1 1,0 0-1,0 0 1,0 0-1,0 0 1,0 0-1,0 0 1,1 0 0,-1-1-1,1 1 1,-1-1-1,1 0 1,-1 0-1,1 0 1,0 0-1,-1 0 1,1 0 0,0-1-1,0 0 1,0 1-1,0-1 1,1 0-7,6-1 27,-1 0 1,-1 0-1,1-1 1,0 0-1,0 0 1,0-1-1,-1 0 1,0-1-1,1 0 1,-1 0-1,-1 0 1,7-6-28,-10 7 19,0 0 0,0 0 1,-1 0-1,1-1 0,-1 0 0,0 0 0,0 1 1,0-2-1,-1 1 0,1 0 0,0-2-19,-2 3 14,0 0-1,0 0 0,-1 0 1,1 0-1,-1 0 0,1 0 1,-1 0-1,0 0 0,0 0 1,-1 0-1,1 0 0,0 0 1,-1 0-1,0 0 0,0 0 1,0 0-1,0 0 0,-1-2-13,1 2 10,-1 1 0,1 0 1,-1-1-1,1 1 0,-1 0 0,0 0 0,0 0 0,0 0 0,0 0 0,0 1 0,0-1 0,0 1 0,-1-1 0,1 1 0,0 0 0,-1 0 1,1 0-1,-1 0 0,0 0 0,1 0 0,-1 1 0,0 0 0,1-1 0,-1 1 0,0 0 0,1 0 0,-1 0 0,0 1 0,1-1 1,-1 1-1,0-1 0,1 1 0,-1 0 0,1 0 0,-1 0 0,0 1-10,-15 16 60</inkml:trace>
  <inkml:trace contextRef="#ctx0" brushRef="#br0" timeOffset="978.478">500 1050 7658,'32'-53'3792,"-38"60"-1487,5 11-817,-1 3-215,4 11-313,3 3-96,-1-2-192,6 8-152,0-1-264,-3-5-88,4 4-80,-7-7 160,-4-6-264,0-4 3185,-5-4-2345</inkml:trace>
  <inkml:trace contextRef="#ctx0" brushRef="#br0" timeOffset="1379.285">977 796 5321,'21'-124'3761,"-26"118"632,4 6-1681,9-4-1071,8-1-361,16 2-600,11 1-152,10 2-232,7 2-112,7-1-120,4-2-8,-3-2 80,-6 4-103,-18 6-466,-11 0-551,-15 5 544</inkml:trace>
  <inkml:trace contextRef="#ctx0" brushRef="#br0" timeOffset="1741.079">1021 859 7722,'-21'7'3968,"10"-2"-1503,21 1-537,12-2-231,23-2-561,9-1-224,12-2-408,1-2-176,11 0-200,0-4-48,-11 0-80,-10 0-192,-30-1-176,-9 2 208</inkml:trace>
  <inkml:trace contextRef="#ctx0" brushRef="#br0" timeOffset="2142.852">1356 440 6081,'-26'-27'3905,"23"4"168,3 18-1488,-9 17-1041,15 16-312,-3 22-520,-6 10-144,4 10-191,-12-2-81,-8-1-56,5-1-24,-2-6-64,11 3-40,5-9 96,-3-4-168,2-11-184,1-8 2784,8-18-2136</inkml:trace>
  <inkml:trace contextRef="#ctx0" brushRef="#br0" timeOffset="2487.416">2027 732 7882,'31'-98'4273,"-31"87"-625,2 4-2223,1 7 79,-4 17-456,-5-2-248,1 17-71,-2-1-161,1 8-232,5 7-64,1-4-136,5 1-40,4-2 80,2-6-176,-1-8-320,-5-7-336,2-14 1496,6-6-816</inkml:trace>
  <inkml:trace contextRef="#ctx0" brushRef="#br0" timeOffset="2878.212">2119 7 6297,'-2'-1'414,"-1"0"-1,1 0 0,-1 0 0,1 0 1,-1 1-1,1-1 0,-1 1 0,1 0 1,-1-1-1,1 1 0,-1 1 0,0-1 0,1 0 1,-3 1-414,1 0 253,0 0 0,0 1 1,0 0-1,0-1 0,0 1 1,1 0-1,-1 1 0,1-1 1,-1 1-254,0 1 87,0-1 1,0 1-1,0 0 1,0 0-1,1 0 1,0 0-1,0 1 1,0-1-1,1 1 1,-1 0-1,1 0 1,0 0-1,1 0 1,-1 0-1,1 0-87,1-3 23,0-1-1,0 0 1,0 1 0,0-1-1,0 0 1,0 1-1,1-1 1,-1 1-1,0-1 1,1 0-1,-1 0 1,1 1 0,0-1-1,-1 0 1,1 0-1,0 0 1,0 1-1,-1-1 1,1 0-1,0 0 1,0 0 0,0-1-1,1 1 1,-1 0-1,0 0 1,0 0-1,0-1 1,1 1-1,-1-1 1,1 1-23,5 2 113,1 0-1,-1-1 1,1 0 0,-1-1 0,1 0-113,5 1 113,-1-1 0,0 0 0,0-1 0,0-1 1,0 0-1,0-1 0,0 0 0,0-1 0,0 0 1,0 0-1,-1-2 0,0 1 0,0-1 0,0-1 0,0 0 1,4-4-114,-15 10 3,4-3 36,0 1 0,-1-1-1,1 0 1,0 0-1,-1-1 1,1 0-39,-3 3 9,-1 0-1,1 1 0,-1-1 1,1 0-1,-1 0 1,1 0-1,-1 0 1,1 0-1,-1 1 1,0-1-1,1 0 1,-1 0-1,0 0 1,0 0-1,0 0 0,0 0 1,0 0-1,0 0 1,0 0-1,0 0 1,0 0-1,0 0 1,-1 0-1,1 0 1,0 0-1,-1 0 1,1 0-1,0 1 1,-1-1-1,1 0 0,-1 0 1,0 0-1,1 1 1,-1-1-1,0 0 1,0 0-9,-4-3 17,0 1 1,0-1-1,0 1 0,-1 0 1,0 0-1,1 1 0,-1 0 1,0 0-1,0 0 0,0 1 1,-1 0-1,1 0 1,0 0-1,0 1 0,-1 0 1,-2 0-18,-2 0-113,0 1 0,-1 0 0,1 1 0,0 0 1,0 1-1,0 0 0,0 1 0,1 0 0,-1 0 113,7-2-187,0 0 0,0 1 0,0-1 0,1 1 0,-1-1 0,1 1 0,-2 1 187,3-1-93,0 0 1,1-1-1,-1 1 1,1 0-1,0 0 1,0 0-1,0 0 1,0 0 0,0 1 92</inkml:trace>
  <inkml:trace contextRef="#ctx0" brushRef="#br0" timeOffset="3320.685">2479 830 6289,'-54'22'3380,"54"-21"-3275,0-1 1,0 0-1,0 0 1,-1 0-1,1 1 1,0-1-1,0 0 1,-1 0-1,1 0 1,0 0-1,0 0 1,-1 1-1,1-1 1,0 0-1,0 0 1,-1 0-1,1 0 1,0 0-1,-1 0 1,1 0-1,0 0 1,-1 0-1,1 0 1,0 0-1,0 0 1,-1 0-1,1 0 1,0-1-1,-1 1 1,1 0-1,0 0 1,0 0-1,-1 0 1,1 0-1,0-1 1,0 1-1,0 0 1,-1 0-1,1 0 1,0-1-1,0 1 1,0 0-1,-1 0 1,1-1-1,0 1 1,0 0-1,0 0 1,0-1-1,0 1 1,0 0-106,0-1 137,0 1 1,0-1-1,0 1 1,0-1 0,0 1-1,0-1 1,1 1 0,-1-1-1,0 1 1,0 0-1,1-1 1,-1 1 0,0-1-1,1 1 1,-1 0-1,0-1 1,1 1 0,-1 0-1,0-1 1,1 1-1,-1 0 1,1 0 0,-1-1-1,1 1 1,-1 0-138,4-1 73,11-4 155,1 1 0,0 0 0,0 1 0,0 1 1,6 0-229,-19 2 27,0 0 0,1 0 0,-1 0 0,1 0 1,-1 0-1,0 1 0,1-1 0,-1 1 1,0 0-1,1 0 0,0 1-27,-3-1 4,0-1-1,0 1 1,0 0-1,0-1 1,0 1 0,0 0-1,0 0 1,0 0-1,0 0 1,0 0-1,-1 0 1,1 0 0,0 0-1,-1 0 1,1 0-1,-1 1 1,1-1-1,-1 0 1,1 0 0,-1 1-1,0-1 1,0 0-1,1 0 1,-1 1-1,0-1 1,0 0 0,-1 1-1,1-1 1,0 0-1,0 1-3,-9 35 31,0-1 0,-3 0-1,-1-1 1,-11 20-31,13-29 13,5-13 9,-2 1-1,0-1 0,-1 0 1,0-1-1,-1 0 0,0-1 1,-1 0-1,0 0 0,-3 1-21,-21 21 258,32-31-186,0 1 0,0 0 1,1 0-1,-1 0 0,1 0 1,-1 0-1,1 0 0,0 1 1,1-1-1,-1 1 0,0 0 1,1-1-1,-1 3-72,6-5 126,-1 0 0,0-1 1,1 1-1,-1-1 0,0 0 0,1 0 0,-1 0 0,2-1-126,43-6 561,32-8-561,-40 6-336,1 2-1,33-1 337,-45 8-3475,-3 3 1647</inkml:trace>
  <inkml:trace contextRef="#ctx0" brushRef="#br0" timeOffset="3704.491">2980 941 9034,'22'-5'4185,"-9"2"-1937,6 8-495,-1 16-505,3 9-424,2 14-360,-3 1-72,-3 2-208,-1 1-56,-4-6 96,-9-5-96,-2 0-56,-5-8 2457,12 6-1993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26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178 480 5209,'19'-15'1388,"-1"-1"1,4-4-1389,-21 19 107,-1 0 1,1 0-1,0 0 0,-1 1 1,1-1-1,-1 0 1,1 0-1,-1 0 1,0 0-1,1 0 1,-1 0-1,0 0 1,0 0-1,1 0 0,-1 0 1,0 0-1,0 0 1,0 0-1,0 0 1,-1 0-1,1-1 1,0 1-1,0 0 0,-1 0 1,1 0-1,0 1 1,-1-1-1,1 0 1,-1 0-1,1 0 1,-1 0-1,1 0 0,-1 0 1,0 1-1,0-1-107,-2-2 439,0 0-1,0 0 0,0 0 0,-1 1 1,0-1-1,-1 0-438,5 3 35,-5-3 239,0 1-1,-1 0 1,1 0-1,0 0 1,-1 0 0,1 1-1,-1 0 1,1 0 0,-1 1-1,0-1 1,1 1-1,-1 0 1,-2 1-274,3-1 53,1 1 0,0 0 1,0 0-1,-1 0 0,1 1 0,0-1 0,0 1 0,1 0 1,-1 0-1,0 0 0,1 0 0,-1 1 0,1 0 1,-1-1-1,1 1 0,0 1 0,0-1 0,1 0-53,-6 9 14,0-1 0,1 2 0,1-1 0,0 1-1,1-1 1,0 2 0,1-1 0,0 0-1,1 1 1,0 2-14,2-9 1,0 0 0,1 0-1,0 0 1,0 0-1,0 0 1,1 0 0,0 1-1,1-1 1,-1-1 0,1 1-1,1 0 1,-1 0 0,1-1-1,0 1 1,1-1 0,-1 0-1,1 0 1,0 0-1,1-1 1,2 3-1,-5-5 3,0-1-1,1 0 1,-1 1 0,1-1 0,0 0-1,0 0 1,0-1 0,0 1-1,0 0 1,0-1 0,0 0-1,0 0 1,0 0 0,1 0 0,-1 0-1,0-1 1,1 1 0,-1-1-1,1 0 1,-1 0 0,0 0 0,1-1-1,-1 1 1,1-1 0,-1 0-1,0 0 1,0 0 0,0 0-1,1 0 1,-1-1 0,0 0 0,1-1-3,4-2 11,0-1 1,-1 0 0,0-1-1,0 0 1,-1 0-1,0 0 1,0-1 0,-1 0-1,0 0 1,0 0 0,0-2-12,3-9 14,-1 0 1,-1-1 0,-1 0-1,-1 0 1,-1 0 0,0-1-1,-1 1 1,-2-11-15,5-32 9,-2 51-32,1 11 12,6 20 12,5 33 19,-6-15 258,0 2-591,2 0 1,2 2 312,-9-30 263,0-1 1,1 0-1,0 0 1,1 0-1,0-1 1,0 0-1,1 0 1,0 0 0,6 4-264,16 7 1048</inkml:trace>
  <inkml:trace contextRef="#ctx0" brushRef="#br0" timeOffset="365.284">620 219 8018,'-22'-101'7697,"22"99"-6371,1 4-492,3 11-190,5 30-295,16 195 552,-12-104-710,-3-64-264,-8-63-213,0 0-1,0-1 1,0 1-1,0-1 1,1 0-1,0 1 1,1-1 0,-1-1-1,2 2 287,2 1-921</inkml:trace>
  <inkml:trace contextRef="#ctx0" brushRef="#br0" timeOffset="751.896">803 6 7970,'-11'-5'4948,"11"5"-4780,-1 1 1,1-1-1,0 1 0,-1 0 1,1-1-1,0 1 0,0-1 1,-1 1-1,1 0 1,0-1-1,0 1 0,0 0 1,0-1-1,0 1 0,0 0 1,0-1-1,0 1 0,0 0 1,0-1-1,1 1 1,-1 0-1,0-1 0,0 1-168,13 72 3721,12 36-3721,5 25 698,-18-62-498,-2 0 1,-3 1 0,-3 64-201,-6-110 42,1-19 277,0-1 1,1 1-1,0-1 1,0 1-1,1-1 1,0 1-1,1 2-319,3 3 980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24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152 147 6417,'-4'-2'920,"0"0"-1,-1-1 1,1 1 0,-1 1-1,0-1 1,0 1-1,0 0 1,1 0-1,-5 0-919,7 1 110,0 1-1,0-1 1,1 0-1,-1 1 1,0 0 0,0-1-1,0 1 1,0 0-1,1 0 1,-1 0-1,0 0 1,1 0-1,-1 1 1,1-1-1,-1 0 1,1 1-1,0-1 1,0 1-1,0 0 1,-1-1-1,1 1 1,1 0 0,-1-1-1,0 1 1,0 0-1,0 0-109,-3 9 149,0 0 1,0 0-1,1 0 0,0 0 0,1 1 1,0-1-1,1 1 0,1-1 0,-1 1 1,2 0-1,0-1 0,0 1 0,1-1 1,2 6-150,6 19 199,2 0 0,1-2 1,16 29-200,-12-26 193,-6-11-121,-2 1-1,0 0 1,-2 1 0,-1 0 0,2 27-72,-1 29 54,-3 28-54,-2-46-92,-1-49-400,0-9 205</inkml:trace>
  <inkml:trace contextRef="#ctx0" brushRef="#br0" timeOffset="377.318">173 189 5729,'-120'-79'3617,"100"76"136,1 3-1249,8 1-887,8 1-377,13-5-584,7 0-200,25-8-224,5-6-88,22 0-80,10-3-16,13 4 8,-7 4 8,-15 3-400,-11 8-528,-22 9 544</inkml:trace>
  <inkml:trace contextRef="#ctx0" brushRef="#br0" timeOffset="740.161">154 603 9834,'-13'-4'4529,"26"4"-1928,9-4-889,19-6-512,10-4-448,9-4-432,6 6-119,-6 1 111,-6 6 280,-6 15-384</inkml:trace>
  <inkml:trace contextRef="#ctx0" brushRef="#br0" timeOffset="1111.579">942 606 8194,'6'-9'805,"-1"-1"0,-1 1 0,0-1 0,1-3-805,-5 12 83,0 0-1,0 0 1,0 0-1,0 0 0,0 0 1,0 0-1,0 0 1,-1 0-1,1 0 0,0 0 1,-1 0-1,1 0 1,-1 0-1,1 0 0,-1 0 1,1 0-1,-1 0 1,0 1-1,1-1 0,-1 0 1,0 0-1,1 1 1,-1-1-1,0 0 0,0 1 1,0-1-1,0 1 1,0-1-1,0 1 0,0-1 1,0 1-1,0 0 1,0 0-1,0-1 0,0 1 1,0 0-83,-37-5 1709,33 6-1543,-1-1 1,1 1-1,-1 0 0,1 1 1,-1-1-1,1 1 0,0 0 1,0 1-1,0-1 0,0 1 1,0 0-1,0 0 0,1 1 1,-1-1-1,1 1 0,0 0 0,-2 3-166,-4 4 85,1 0-1,0 0 1,1 1-1,0 1 1,1-1-1,-2 7-84,4-8 9,1 1 1,0 0-1,1 1 0,1-1 0,0 1 0,0-1 0,1 1 1,1-1-1,0 1 0,0 0 0,3 10-9,-2-17 2,1 1-1,-1-1 1,1-1-1,0 1 0,0 0 1,1 0-1,0-1 1,0 1-1,0-1 1,1 0-1,2 3-1,-3-5 3,1 0-1,-1 0 0,0 0 1,1-1-1,-1 1 0,1-1 1,0 0-1,0 0 1,0 0-1,0-1 0,0 1 1,0-1-1,1 0 0,-1 0 1,0 0-1,1-1 1,1 0-3,4 0 6,-1-1 1,0 0 0,0 0 0,0-1-1,0 0 1,-1-1 0,1 0 0,0 0-1,-1-1 1,0 0 0,0-1 0,0 1-1,-1-2 1,1 1 0,1-3-7,0 1 11,-1 0 0,1-1 0,-2-1 0,1 1 0,-1-1 0,0-1 0,-1 1 0,0-1 0,-1 0 0,0 0 0,4-12-11,-8 16 9,1-1 0,-1 0-1,-1 0 1,0 0 0,0 0 0,0 0-1,-1 0 1,0 0 0,0 0 0,0 0-1,-1 0 1,0 1 0,-1-1-1,1 1 1,-1-1 0,-1 1 0,1 0-1,-4-4-8,-1-2-46,0 1 0,-1 0-1,0 0 1,-1 1 0,0 0-1,-1 1 1,0 0 0,-7-4 46,14 10-134,1 1 0,-1 0-1,0 0 1,1 1 0,-1-1 0,0 1 0,0 0 0,0 0 0,0 0 0,0 0 0,0 1-1,0-1 1,-1 1 0,1 0 134,-14 9-629</inkml:trace>
  <inkml:trace contextRef="#ctx0" brushRef="#br0" timeOffset="1506.616">1155 641 8738,'3'-3'7410,"5"3"-5933,-6 1-1482,1 0 1,-1 0 0,0 0 0,0 0 0,1 0-1,-1 1 1,0-1 0,0 1 0,0 0-1,1 1 5,0 0 43,6 5 28,-1 0 0,-1 1 0,0 0-1,0 0 1,0 0 0,-1 1 0,-1 0 0,1 0 0,-1 3-71,-1-3 45,5 12 80,0 1 0,2 13-125,-10-30 23,1 0 1,-1-1-1,-1 1 1,1 0 0,-1 0-1,0 0 1,0 0-1,0-1 1,-1 1-1,0 0 1,0 0-1,0-1 1,-2 4-24,2-8 15,1 0 0,-1 1 0,1-1 0,-1 0 0,0 0 0,1 0 0,-1 0 0,0 1 0,0-1 0,0 0 0,0-1 0,0 1 0,0 0 0,0 0 0,0 0 0,0-1 0,-1 1-15,1 0 21,0-1-1,1 0 0,-1 0 1,0 0-1,0 0 0,0 0 1,1 0-1,-1 0 0,0 0 1,0 0-1,0 0 0,1-1 1,-1 1-1,0 0 0,0 0 1,1-1-1,-1 1 0,0-1 1,0 1-1,1 0 0,-1-1-20,-2-2 57,0 1 1,1-1-1,-1 0 0,1 0 0,0 0 0,0 0 0,0 0 0,0 0 0,1-1 0,-1 1 0,1-1 0,-1 0-57,-1-12 62,0 1-1,0-1 1,2 1 0,0-1 0,0 0-1,2 1 1,0-1 0,0 0 0,2 1-1,0 0 1,2-6-62,1 0 22,0 1 0,2 0-1,0 0 1,1 1 0,1 0 0,1 0 0,0 1 0,3-1-22,-5 8 0,0 0 0,0 1 0,1 0 0,1 1 0,-1 0 1,2 0-1,-9 7 36,0 0 0,0 0 0,0 0 0,1 0 0,-1 0 0,0 1 0,1-1 0,-1 1 0,1 0 0,0 0 0,-1 0 0,1 1 0,0 0 0,-1-1 0,1 1 0,0 0 0,0 1 0,-1-1 0,1 1 0,0-1 0,-1 1 0,1 0 0,0 0 0,-1 1 0,1 0-36,1 1 419,0 1 1,0-1-1,0 1 0,-1 0 0,3 3-419,22 27 1179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34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322 404 4937,'-27'1'1209,"-7"-1"320,3-4 2370,30 4-3764,1 0-1,-1 0 1,1 0-1,-1 1 1,1-1-1,-1 0 1,1 0-1,-1 1 1,0-1-1,1 0 1,-1 1-1,1-1 1,0 0-1,-1 1 1,1-1-1,-1 1 1,1-1-1,0 1 0,-1-1 1,1 1-1,0-1 1,-1 1-1,1-1 1,0 1-1,0 0 1,0-1-1,-1 1 1,1-1-1,0 1 1,0-1-1,0 1 1,0 0-1,0-1 1,0 1-1,0 0 1,0-1-135,1 28 2009,1-19-1798,0-1-1,1 0 0,0 0 0,1 0 0,0-1 1,0 1-1,0-1 0,1 0 0,0 0 1,0 0-1,4 3-210,8 7 286,0 0 0,1-1-1,12 7-285,87 62 704,-33-25-150,59 55-554,39 53-27,-180-165-45,0-2 193,-1 1 1,1 0-1,-1-1 0,1 1 0,0-1 1,0 0-1,0 1 0,-1-1 0,1 0 1,0 0-1,0 0 0,1 0-121,3-8 716</inkml:trace>
  <inkml:trace contextRef="#ctx0" brushRef="#br0" timeOffset="364.637">881 319 5097,'-1'-1'434,"0"1"-1,0-1 1,0 0-1,0 1 1,-1-1-1,1 1 1,0-1-1,-1 1 1,1-1-1,0 1 1,0 0-1,-1 0 1,1 0-1,0 0 1,-1 0-1,1 0 1,0 0 0,-1 0-1,0 1-433,0-1 283,0 1 1,0 0-1,1 0 0,-1 0 1,0 0-1,0 0 0,1 1 0,-1-1 1,0 0-1,1 1 0,0-1 1,-1 1-284,-5 7 173,1 1 1,0-1 0,1 1-1,-4 10-173,-1-1 905,-295 501 1389,285-486-2212,1 1 1,1 0-1,2 2 0,-3 12-82,12-16 192,7-32-85,-1 0 0,1 1 0,0-1 0,0 0 0,0 0 0,0 0 0,0 1 0,0-1 0,1 0 0,-1 0 0,0 1 0,1-1 0,-1 0 1,0 0-1,1 0 0,0 0 0,-1 0 0,1 0 0,0 0 0,0 1-107,0-2 59,0 0 1,0 1-1,0-1 0,0 0 0,0 0 1,0 1-1,0-1 0,0 0 0,0 0 1,0 0-1,0 0 0,0-1 0,0 1 1,0 0-1,0 0 0,1-1-59</inkml:trace>
  <inkml:trace contextRef="#ctx0" brushRef="#br0" timeOffset="734.568">1257 1019 10378,'-7'-3'4425,"2"5"-2544,0 2-425,5-4-336,0 0-296,3 21-232,15 52-95,-10-32-177,3 4-40,-8-3-80,0-3-32,-3-6-80,-11-2-24,5-3 144,-2-7-176,1-9-280,8-7 0,3-11-8</inkml:trace>
  <inkml:trace contextRef="#ctx0" brushRef="#br0" timeOffset="1132.252">1354 417 6417,'-2'-1'413,"0"0"-1,-1 0 0,1 0 0,0 1 1,-1-1-1,1 1 0,-1-1 0,1 1 0,-1 0 1,1 0-1,0 0 0,-1 0 0,1 1 1,-1-1-1,1 1 0,-1-1 0,1 1 0,0 0 1,0 0-1,-3 1-412,0 2 456,0 0-1,0 0 1,0 1-1,0 0 1,1 0 0,-4 5-456,4-6 61,0 2 35,0 0 0,0 0 0,0 0-1,0 1 1,1-1 0,0 1 0,1 0 0,-1 0 0,1 0-1,1 0 1,-1 0 0,1 7-96,0-11 4,1 0-1,0 0 1,0 0 0,1 0-1,-1 0 1,1 0 0,-1 0-1,1 0 1,0 0 0,0 0-1,0-1 1,1 1 0,-1 0-1,1-1 1,-1 1 0,1-1-1,0 0 1,0 1 0,0-1-1,0 0 1,0 0 0,0 0-1,1 0 1,-1-1-1,1 1 1,-1-1 0,1 1-1,0-1 1,0 0 0,-1 0-1,1 0 1,2 0-4,0 0 11,0 0 0,0 0 0,0-1 1,0 1-1,0-1 0,0 0 0,0-1 0,0 1 0,-1-1 0,1 0 0,0 0 1,0-1-1,-1 1 0,1-1 0,0 0 0,-1 0 0,0-1 0,0 1 1,1-1-1,-1 0 0,-1 0 0,1-1 0,0 1 0,-1-1-11,1 0 56,0 0 0,-1 0 1,0-1-1,0 1 0,0-1 0,-1 0 0,0 1 0,0-1 0,0 0 0,0 0 0,-1-1 1,1 1-1,-1 0 0,-1 0 0,1-1 0,-1 1 0,0-1 0,0 1 0,-1 0 0,1-1 1,-1 1-1,-1-2-56,-1-3 88,-1 1 1,0-1 0,0 1-1,-1 0 1,0 0-1,-1 1 1,0 0 0,-5-6-89,9 12 7,-1-1 1,1 1-1,-1 0 1,1 0 0,-1 0-1,0 0 1,0 0-1,0 0 1,0 1 0,0-1-1,0 1 1,-4-1-8,5 2-31,0 0 0,0-1 0,0 1 1,0 0-1,0 1 0,0-1 0,0 0 0,0 1 1,0-1-1,1 1 0,-1-1 0,0 1 1,0 0-1,0 0 0,0 0 0,1 0 0,-1 0 1,1 0-1,-1 0 0,0 1 0,1-1 0,0 1 1,-1-1 30,-14 25-2333,7 0 936</inkml:trace>
  <inkml:trace contextRef="#ctx0" brushRef="#br0" timeOffset="1549.068">1522 1448 10266,'4'-72'4705,"-14"81"-2176,2 5-857,8 7-680,2 8-320,4 0-255,1 5-89,1 2-168,-1 4-56,0 4 80,4-1 24,-4-4 2504,6-8-1944</inkml:trace>
  <inkml:trace contextRef="#ctx0" brushRef="#br0" timeOffset="2271.899">62 99 8002,'-56'-1'3290,"51"-2"-1585,11-2-767,14-2 256,41-4 74,1 3 0,0 3 1,0 2-1,23 4-1268,-10-1 421,233-6 878,109-23-1299,-185 8 727,-187 22 1221,-10 4-892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43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58 144 4841,'-5'-13'2223,"-15"-32"2560,18 42-4481,1 0 0,-1 0 0,0 1 0,1-1 0,-1 0 0,-1 1 0,1-1 0,0 1 0,-1 0 0,1 0 0,-1 0 0,0 0-302,3 1 27,0 1-1,0 0 0,0 0 1,0 0-1,0 0 1,-1 0-1,1 0 0,0 0 1,0 0-1,0 0 0,0 0 1,0 0-1,0 0 1,-1 0-1,1 0 0,0 0 1,0 0-1,0 0 0,0 0 1,0 0-1,-1 0 1,1 0-1,0 0 0,0 0 1,0 0-1,0 0 0,0 0 1,0 0-1,-1 0 0,1 0 1,0 0-1,0 0 1,0 0-1,0 1 0,0-1 1,0 0-1,0 0 0,0 0 1,-1 0-1,1 0 1,0 0-1,0 0 0,0 1 1,0-1-1,0 0 0,0 0 1,0 0-1,0 0-26,0 10 687,7 13 124,-2-10-535,1 1 0,1-1 0,1 0 1,-1-1-1,2 1 0,0-2 1,8 9-277,17 16 704,27 21-704,-8-9 206,-36-32-157,55 57 78,-63-63-104,-1 1 0,0-1 0,0 1 0,-1 1 0,0 0 0,1 4-23,-8-16 4,0 1 0,0-1 0,0 0 0,0 0 0,0 1 1,0-1-1,0 0 0,0 0 0,0 0 0,0 1 0,0-1 1,1 0-1,-1 0 0,0 0 0,0 1 0,0-1 0,0 0 1,0 0-1,1 0 0,-1 0 0,0 1 0,0-1 0,0 0 1,0 0-1,1 0 0,-1 0 0,0 0 0,0 0 1,1 0-1,-1 0 0,0 1 0,0-1 0,0 0 0,1 0 1,-1 0-1,0 0 0,0 0 0,1 0 0,-1 0 0,0 0 1,0-1-1,0 1 0,1 0 0,-1 0 0,0 0 0,0 0 1,1 0-1,-1 0 0,0 0 0,0 0 0,0-1-4,10-14 219,5-25 171,0-11-272,-2-1-1,-2 0 1,-3 0-1,-2-1 1,-2 0-1,-2 0 1,-4-11-118,2 62 27,0-18-127,0 20 108,0 0 1,0-1 0,0 1-1,0 0 1,0 0 0,0-1-1,0 1 1,1 0 0,-1 0-1,0-1 1,0 1 0,0 0-1,0 0 1,0 0 0,0-1-1,0 1 1,0 0 0,1 0-1,-1 0 1,0 0 0,0-1-1,0 1 1,0 0 0,1 0-1,-1 0 1,0 0 0,0 0-1,0-1 1,1 1 0,-1 0-1,0 0 1,0 0 0,1 0-1,-1 0 1,0 0 0,0 0-1,0 0 1,1 0 0,-1 0-1,0 0 1,0 0 0,1 0-1,-1 0 1,0 0 0,0 0-1,1 0 1,-1 0 0,0 1-1,0-1 1,0 0 0,1 0-1,-1 0 1,0 0 0,0 0-1,0 0 1,0 1 0,1-1-1,-1 0 1,0 0 0,0 0-1,0 1 1,0-1-9,16 12 240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44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308 537 5953,'-5'-14'2140,"3"9"-1070,0 0 1,0 0 0,0 0-1,1-1 1,0 1 0,0 0-1,0-6-1070,1 11 49,0 0 0,0-1 0,0 1 0,0 0-1,0 0 1,0 0 0,0 0 0,0-1 0,0 1-1,0 0 1,0 0 0,0 0 0,1 0 0,-1 0-1,0-1 1,0 1 0,0 0 0,0 0 0,0 0-1,0 0 1,0 0 0,0-1 0,0 1 0,1 0 0,-1 0-1,0 0 1,0 0 0,0 0 0,0 0 0,0 0-1,1 0 1,-1 0 0,0 0 0,0 0 0,0 0-1,0-1 1,1 1 0,-1 0 0,0 0 0,0 0-1,0 0 1,0 0 0,1 1 0,-1-1 0,0 0-1,0 0 1,0 0 0,0 0 0,0 0 0,1 0 0,-1 0-1,0 0 1,0 0 0,0 0 0,0 0 0,0 0-49,10 8 768,87 82 121,4-4 0,4-4-1,67 38-888,-116-83 114,41 38-114,-78-58 12,-1-1 0,-1 2 0,-1 0 1,0 1-1,-1 1 0,7 14-12,-10-11-91,-11-13 237,-7-8-114</inkml:trace>
  <inkml:trace contextRef="#ctx0" brushRef="#br0" timeOffset="399.83">970 352 8290,'-4'-13'3713,"-10"13"-1753,-1 6-616,-9 14-352,-2 13-183,-4 20-185,-3 11-48,-2 11-216,2 0-64,-2-2-104,1-3-48,-1-6-64,-4 3-16,4 1 0,-2-4 160,12-8-256,6-10 1849,7-25-1345</inkml:trace>
  <inkml:trace contextRef="#ctx0" brushRef="#br0" timeOffset="828.348">1457 1074 11218,'-50'-110'4593,"43"114"-3096,1 9-193,5 9-496,1 9-184,6 9-128,2 3-112,5 10-215,0-2-73,1-5-48,0-2 0,-5-10 24,-4-4-144,-6-3-537,-5-3 3458,1 2-2353</inkml:trace>
  <inkml:trace contextRef="#ctx0" brushRef="#br0" timeOffset="1230.2">1527 352 6281,'-4'-3'497,"1"1"-1,-1-1 1,0 1-1,0 0 0,-1 1 1,1-1-1,0 1 1,0 0-1,-1 0 0,1 0 1,0 1-1,-1-1-496,-3 1 368,1 0-1,0 0 0,0 1 1,0 0-1,0 0 0,0 1 1,-4 1-368,3 0 130,0-1 0,1 1 1,0 1-1,-1 0 0,1 0 1,1 0-1,-1 1 0,1 0 1,0 0-1,0 0 0,0 1 1,1 0-1,-1 0 0,1 1-130,0 1 36,1-1 0,0 1 0,1 0 0,-1 0 0,2 0 0,-1 1-1,1-1 1,0 1 0,1-1 0,0 1 0,0 0 0,1-1 0,0 1 0,0 0 0,2 7-36,-1-11 15,0-1 1,1 1 0,-1-1 0,1 0-1,0 1 1,0-1 0,0 0 0,0 0-1,1 0 1,0-1 0,-1 1 0,1-1-1,1 1 1,-1-1 0,0 0 0,1 0-1,0 0 1,-1-1 0,1 0 0,0 1-1,1-1 1,-1 0 0,0-1 0,0 1-1,1-1 1,-1 0 0,1 0 0,-1 0-1,1-1 1,3 1-16,0-1 36,-1 0-1,1-1 0,-1 1 1,0-1-1,1-1 0,-1 1 1,0-1-1,0-1 1,0 1-1,0-1 0,0-1 1,0 1-1,-1-1 1,0 0-1,0 0 0,0-1 1,0 0-1,-1 0 1,1 0-1,-1-1 0,0-1-35,-1 3 18,-1 0-1,0-1 0,0 1 0,-1-1 1,1 0-1,-1 0 0,0 1 1,-1-1-1,1-1 0,-1 1 0,0 0 1,0 0-1,0 0 0,-1-1 1,0 1-1,0 0 0,0-1 0,-1 1 1,1 0-1,-1 0 0,-1-1 0,1 1 1,-1 0-1,0 0 0,0 0 1,0 1-1,-1-1 0,1 0 0,-1 1 1,-1-1-18,1 1 8,0 0 0,-1 0 0,1 0 0,-1 1 0,0-1 1,-4-2-9,7 5-10,-1 0 0,1 0 0,-1 0 0,0 0 0,1 1 0,-1-1 1,0 0-1,0 1 0,0-1 0,0 1 0,1 0 0,-1 0 1,0-1-1,0 1 0,0 0 0,0 1 0,0-1 0,0 0 1,1 0-1,-2 1 10,-14 10-83</inkml:trace>
  <inkml:trace contextRef="#ctx0" brushRef="#br0" timeOffset="1964.821">1705 1405 6281,'2'-12'8928,"4"2"-6260,16-11-3165,-16 16 1306,1-1-728,1-2 106,1 1 0,0-1 0,8-3-187,-14 9 57,1 0 1,-1 0-1,1 0 1,-1 1-1,1 0 1,0-1-1,0 1 1,-1 1-1,1-1 1,0 0-1,0 1 1,0 0 0,0 0-1,0 0 1,1 1-58,-3-1 7,1 0 1,-1 1 0,0-1 0,0 1 0,0 0 0,0 0 0,0 0-1,0 0 1,0 0 0,0 0 0,0 0 0,0 1 0,0-1 0,-1 1-1,1-1 1,0 1 0,-1 0 0,0-1 0,1 1 0,-1 0-1,0 0 1,0 0 0,0 0 0,0 0 0,0 0 0,-1 1 0,1-1-1,-1 0 1,1 0 0,-1 0 0,0 1 0,0 1-8,0 7 9,-1 1 1,0-1-1,0 1 1,-2-1-1,1 0 1,-2 1-10,4-11 1,-5 15 9,-1 1 0,0-1 0,-2 0 0,0 0 1,0-1-1,-1 0 0,-1 0 0,-10 10-10,-4 3 25,-2-1-1,-1-1 1,-19 14-25,36-32 26,14-11 4,23-15 8,-8 9-31,1 2 0,0 0 0,0 1 1,0 1-1,0 1 0,1 0 0,0 2 0,0 1 0,9 0-7,-14 2 697,-1 0 1,1 1 0,-1 0-1,15 6-697,-7-3 1139</inkml:trace>
  <inkml:trace contextRef="#ctx0" brushRef="#br0" timeOffset="2447.426">2404 1094 7146,'0'0'145,"0"0"1,0 0 0,0 0 0,0 0 0,0 0 0,0 0 0,0 0 0,0 0 0,0 1 0,0-1 0,-1 0 0,1 0 0,0 0 0,0 0 0,0 0 0,0 0 0,0 0-1,0 0 1,0 0 0,0 0 0,-1 0 0,1 0 0,0 0 0,0 0 0,0 0 0,0 0 0,0 0 0,0 0 0,0 0 0,-1 0 0,1 0 0,0 0 0,0 0 0,0 0-1,0 0 1,0 0 0,0 0 0,0 0 0,-1 0 0,1 0 0,0 0 0,0-1 0,0 1 0,0 0 0,0 0 0,0 0 0,0 0 0,0 0 0,0 0 0,0 0 0,0 0-1,0 0 1,0-1 0,-1 1 0,1 0 0,0 0 0,0 0 0,0 0-146,-6 11 1388,-2 6-981,2 1 0,1 1-1,0-1 1,1 0-1,1 1 1,0 11-407,1-15 155,2 1 0,0 0 0,0-1 0,2 1 0,0-1 0,1 1 0,0-1 0,3 5-155,-3-11 33,1 0 0,0-1 0,0 0 0,1 0 0,0 0 0,1 0 0,0-1 0,0 0-1,2 1-32,10 10 78,2-2 0,13 10-78,-14-13 42,-1 2 0,0 1-1,7 8-41,-21-19 5,1 0-1,-1 0 1,0 1-1,0 0 1,-1 0-1,0 0 1,0 0-1,0 1 1,0-1-1,-1 1 1,-1-1-1,1 1 1,-1 0-1,0 0 1,0 1-5,-1 0 6,-1 1 1,1 0 0,-1 0 0,-1-1 0,0 1-1,0-1 1,-1 1 0,0-1 0,0 0-1,-4 7-6,-8 8 25,0 0 0,-1 0 0,-1-2 0,-1 0-1,-1-1 1,-20 16-25,28-26 12,-56 47 39,58-50-39,-1 0-1,0-1 1,0-1 0,0 0 0,0 0 0,-7 2-12,14-7-3,1 1-1,-1 0 1,0 0 0,1-1 0,-1 0 0,0 1 0,1-1 0,-1 0 0,0 0 0,0 0 0,1-1 0,-1 1 0,0-1-1,1 0 1,-1 1 0,1-1 0,-1 0 0,1 0 0,-1-1 0,0 1 3,0-2 169,-1 0 0,1 0 0,0 0-1,0-1 1,0 1 0,1-1 0,-1 1 0,1-1 0,0 0-1,0 0 1,0 0 0,0-2-169,-15-37 872</inkml:trace>
  <inkml:trace contextRef="#ctx0" brushRef="#br0" timeOffset="2807.196">2460 580 5793,'-4'2'794,"-1"0"0,1 0 0,0 1 0,-1-1 0,1 1 0,0 0 0,1 0-794,-25 27 2175,22-21-1945,1 0 0,-1 1 0,1-1 0,1 1 0,0 1 0,-1 1-230,5-9 51,-1 0 0,0-1 1,1 1-1,-1 0 0,1-1 1,0 1-1,0 0 0,0 0 1,0-1-1,0 1 0,1 0 0,-1 0 1,1-1-1,0 1 0,0 0 1,0-1-1,0 1 0,0-1 0,1 1 1,-1-1-1,1 0 0,-1 0 1,1 1-1,0-1 0,0 0 1,0-1-1,0 1 0,0 0 0,0 0 1,1-1-1,-1 1-51,2 0 100,0 0-1,-1 0 1,1-1-1,1 1 1,-1-1-1,0 0 1,0 0-1,0 0 1,1 0-1,-1-1 1,0 0-1,0 0 1,1 0-1,-1 0 1,0-1-1,1 0 1,-1 0-1,0 0 1,4-1-100,-5 1 58,-1 0 1,1-1 0,-1 1 0,1 0 0,-1-1-1,0 1 1,1-1 0,-1 0 0,0 0 0,0 0-1,0 0 1,0-1-59,-1 2 16,-1 0-1,1 0 1,-1-1-1,1 1 1,-1 0-1,1 0 1,-1 0-1,0-1 1,0 1-1,0 0 1,0 0-1,0 0 1,0-1-1,0 1 1,0 0-1,0 0 1,-1-1-1,1 1 1,0 0-1,-1 0 1,1 0-1,-1 0 1,1-1-1,-1 1 1,0 0-1,1 0 1,-1 0-1,0 0 1,0 0-16,-9-10 221,0 0 1,-1 0 0,0 1 0,0 1 0,-1 0-1,0 0 1,-1 1 0,0 1 0,-11-5-222,-11-4 763</inkml:trace>
  <inkml:trace contextRef="#ctx0" brushRef="#br0" timeOffset="3552.594">30 59 6481,'-2'-1'796,"-20"-6"3254,17 2-1545,14 2 727,65-1-496,11 2-2736,26 0 595,1298-30 1585,-1383 31-2077,-22 0-41,1 1-1,-1 0 1,1 0-1,-1 0 1,0 0-1,1 1 1,0 0-62,-5-1 5,0 0 0,0 0 0,0 0 0,1 1 0,-1-1 0,0 0 0,0 0 0,0 0 0,0 0 0,0 0 0,1 1 0,-1-1 0,0 0 0,0 0 0,0 0 0,0 1 0,0-1 0,0 0 1,0 0-1,0 0 0,0 1 0,0-1 0,0 0 0,0 0 0,0 0 0,0 1 0,0-1 0,0 0 0,0 0 0,0 1 0,0-1 0,0 0 0,0 0 0,0 0 0,0 1-5</inkml:trace>
  <inkml:trace contextRef="#ctx0" brushRef="#br0" timeOffset="4398.476">1468 497 3425,'29'-48'1837,"-23"30"1532,-6 18-3263,0 0-1,0-1 0,0 1 0,-1 0 0,1-1 0,0 1 0,0 0 0,0-1 0,0 1 1,0 0-1,-1 0 0,1-1 0,0 1 0,0 0 0,0-1 0,-1 1 0,1 0 1,0 0-1,0 0 0,-1-1 0,1 1 0,0 0 0,-1 0 0,1 0 0,0 0 0,-1 0 1,1 0-1,0-1-105,-22 4 2381,20-3-2602,-5 2 326,0 0-1,0 0 1,0 1-1,0 0 1,1 0-1,-1 0 1,1 1 0,-1 1-105,-3 1 119,3-1-43,0 0 1,1 0-1,-1 0 0,1 1 0,1 0 0,-1 0 1,1 1-1,0-1 0,-3 8-76,6-12 12,1 1 1,-1 0-1,1 0 0,0-1 0,0 1 1,1 0-1,-1 0 0,1 0 1,-1 0-1,1 0 0,0 0 0,0 1-12,0-2 4,0 0 0,1-1-1,-1 1 1,1 0-1,-1 0 1,1-1-1,0 1 1,0-1 0,0 1-1,0-1 1,0 1-1,0-1 1,0 0-1,0 1 1,0-1 0,1 0-1,-1 0 1,1 0-1,-1 0 1,0 0-1,2 0-3,0 1 32,1 0-1,-1-1 0,1 0 1,0 0-1,-1 0 1,1-1-1,0 1 0,0-1 1,-1 0-1,1 0 1,0 0-1,0 0 0,0-1 1,-1 1-1,1-1 0,0 0 1,-1 0-1,1-1 1,-1 1-1,1-1 0,-1 0 1,1 0-1,-1 0 1,3-2-32,-2 1 53,1 0 1,-1 0 0,0-1-1,0 1 1,-1-1 0,1 0-1,-1 0 1,0-1 0,0 1-1,0-1 1,0 1 0,-1-1-1,0 0 1,0 0 0,0 0-1,0 0 1,0-3-54,-2 5 15,0-1 0,0 1 0,1-1 0,-2 1-1,1-1 1,0 0 0,-1 1 0,0 0 0,0-1 0,0 1 0,0-1 0,0 1 0,-1 0 0,1 0-1,-1 0 1,0 0 0,0 0 0,0 0 0,0 0 0,-1 1 0,1-1 0,-1 1 0,0-1-1,1 1 1,-1 0 0,-1 0-15,1 0 4,0 1 0,1 0-1,-1 0 1,0 0-1,0 0 1,0 0 0,0 1-1,0 0 1,0-1-1,0 1 1,0 0 0,-1 0-1,1 1 1,0-1 0,0 1-1,0-1 1,0 1-1,0 0 1,1 0 0,-1 0-1,0 1 1,0-1-1,1 1 1,-1-1 0,1 1-1,-1 0 1,1 0 0,0 0-1,-2 2-3,0 1 3,0-1 0,0 1 0,1 0 0,0 0-1,0 0 1,0 1 0,1-1 0,0 1 0,0 0 0,0-1-1,0 3-2,1-5 1,0 1 0,1-1 0,-1 0 0,1 0-1,0 0 1,0 0 0,0 1 0,0-1-1,1 0 1,-1 0 0,1 0 0,0 1-1,-1-1 1,2 0 0,-1 0 0,0 0-1,1-1 1,-1 1 0,1 0 0,0 0-1,0-1 1,0 1-1,-2-3 4,1 1 0,0 0 0,0 0 0,0-1 0,0 1 0,0 0 0,1-1 0,-1 1-1,0-1 1,0 0 0,0 1 0,0-1 0,1 0 0,-1 0 0,0 0 0,0 1 0,0-1 0,1 0 0,-1-1 0,0 1 0,0 0-1,0 0 1,1 0 0,-1-1 0,0 1 0,0-1 0,0 1 0,0-1 0,1 0-4,4-2 108,-1 0 0,0-1 0,0 0 1,0 0-1,0-1-108,-4 4 24,13-13 168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42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771 676 5033,'-12'-1'899,"9"0"-466,0 1 1,0-1-1,0 1 0,0 0 0,0 0 0,0 0 0,0 1 0,-2 0-433,4-1 373,-1 1 1,0 1-1,0-1 0,1 0 1,-1 0-1,1 1 1,-1-1-1,1 0 1,-1 1-1,1 0 1,0-1-1,0 1 0,0 0 1,0 0-1,0-1 1,0 1-1,0 1-373,-3 4-103,3-5 129,-9 15 634,1 1 0,1 0 1,-4 14-661,10-26 136,0-1 0,0 0 1,1 1-1,0-1 0,0 1 1,1 0-1,0-1 1,0 1-1,0-1 0,0 1 1,1 0-1,0-1 0,0 1 1,1-1-1,-1 1 1,1-1-1,1 1-136,1 1 116,1 0 1,0 0-1,0 0 1,0-1-1,1 0 0,0 0 1,0-1-1,1 1-116,56 37 469,-43-30-366,-1 0 0,11 9-103,-24-17 14,-1 1 0,1-1 0,-1 1-1,0 0 1,0 1 0,-1-1 0,1 1 0,-2 0 0,3 5-14,-2-1 7,0 0 1,-1 1-1,-1-1 1,0 1-1,0-1 1,-1 1-1,-1 0 1,0 0-1,0-1 1,-1 1-1,-1 0 1,0-1-1,0 1 1,-2-1-1,1 0 1,-4 6-8,0 2 14,-2 0 1,0-1-1,-1-1 1,-1 0 0,-1 0-1,0-1 1,-1 0-1,-1-1 1,-3 1-15,4-2 29,-1-1 0,-1-1 0,0-1 0,-1 0 0,0-1 0,-6 3-29,18-11-13,1-1 0,-1 1 0,1-1 0,-1 1 0,0-1 0,1 0 0,-1-1 0,0 1 0,0-1 1,0 1-1,0-1 0,0 0 0,0-1 0,1 1 0,-1-1 0,0 1 0,0-1 0,0 0 0,1-1 0,-1 1 1,1-1-1,-1 1 0,1-1 0,-1 0 0,1 0 0,0-1 0,0 1 0,0-1 0,0 1 0,1-1 0,-1 0 1,1 0-1,-2-2 13,0-1-143,0 1 1,0-1-1,1-1 1,0 1-1,-3-7 143,-11-51-476</inkml:trace>
  <inkml:trace contextRef="#ctx0" brushRef="#br0" timeOffset="433.947">853 107 6289,'-45'-59'2985,"44"58"-2867,0 0 0,0 0 0,0 0 0,1 0 0,-1 1 0,0-1 0,0 0 0,-1 0 0,1 1 0,0-1 0,0 1-1,0-1 1,0 1 0,0 0 0,-1-1 0,1 1 0,0 0 0,0 0 0,0 0 0,-1 0 0,1 0 0,0 0 0,0 0 0,-1 0 0,1 0 0,0 1 0,0-1-118,-2 1 175,0 1 0,0-1 0,0 1 0,1 0 0,-1-1 0,0 1 0,1 0 0,0 1-175,-4 1 324,-1 2-150,1 0 0,0 0 0,0 1 0,0-1 0,1 1 0,-1 1 0,2-1 0,-1 1 1,1 0-1,-2 6-174,3-7 44,0 0 0,1-1 0,0 1 0,0 0 0,1 0 0,0 0 0,0 0 0,1 0 0,0 1 1,0-1-1,0 0 0,1 0 0,1 3-44,-2-7 11,1-1 0,0 1 1,0-1-1,0 1 0,0-1 0,0 0 0,1 1 1,-1-1-1,1 0 0,-1 0 0,1 0 1,0 0-1,0 0 0,0-1 0,0 1 0,0 0 1,0-1-1,0 1 0,2 0-11,0-1 30,0 1 0,0-1 0,0 0 0,0 0 1,1-1-1,-1 1 0,0-1 0,0 0 0,0 0 0,0 0 0,4-1-30,2-1 102,-1 0 0,1 0 0,-1-1 0,0 0 0,0-1 0,0 0 0,-1 0 0,0-1 0,1 0 0,4-5-102,-10 7 50,1 0 0,-1 0 0,0 0 0,0 0 0,-1-1 0,1 1 0,0-1 0,-1 0 0,0 0 0,0 0 0,0 0 0,-1 0 0,1-1 0,-1 1 0,0 0 0,0-1 0,0-3-50,-1 5 20,0 0 0,-1-1 0,1 1 0,-1 0 0,1 0 0,-1 0 0,0 0 0,0 0 0,0 0 0,-1 0 0,1 0 0,-1 1 0,1-1 0,-1 0 0,0 1 0,0-1 0,0 1 0,0 0 0,-1 0 0,1-1 0,-1 1 0,1 1 0,-1-1 0,1 0 0,-3 0-20,-4-2 35,0-1 1,0 2 0,0-1-1,-1 1 1,0 1-1,-4-1-35,9 2 64,-1 0 0,0 1-1,0-1 1,1 1 0,-1 0-1,0 1 1,0 0-1,1-1 1,-1 2 0,0-1-1,-2 2-63,-9 7 272</inkml:trace>
  <inkml:trace contextRef="#ctx0" brushRef="#br0" timeOffset="7578.624">108 1 4881,'-34'35'2427,"33"-35"-2264,0 1 0,0-1-1,0 0 1,0 1 0,0-1-1,-1 0 1,1 0 0,0 0-1,0 0 1,0 0 0,0 0-1,0 0 1,-1 0 0,1 0-1,0-1 1,0 1 0,0 0 0,0-1-1,0 1 1,0-1 0,-1 0-163,1 1 146,-1-1 0,1 1 1,0-1-1,0 1 0,0-1 0,-1 1 1,1 0-1,0 0 0,-1 0 1,1 0-1,0 0 0,0 0 1,-1 0-147,0 1 57,0 0 0,1 0 0,-1 0 0,1 0 0,0 0 0,-1 0 0,1 0 0,0 1 0,0-1 0,0 1 0,0-1 0,0 1 0,0-1 0,0 1 1,0-1-1,0 1 0,1 0 0,-1-1 0,1 1 0,0 0 0,-1 0 0,1-1 0,0 1 0,0 1-57,-1 50 121,2-44-15,-1 4-131,0-10 87,-1 1 1,1-1-1,1 0 1,-1 1-1,1-1 1,-1 1-1,1-1 0,0 2-62,0-4 26,-1 0-1,1-1 0,0 1 0,-1 0 1,1-1-1,-1 1 0,1 0 0,0-1 1,-1 1-1,1-1 0,0 1 0,0-1 0,0 0 1,-1 1-1,1-1 0,0 0 0,0 0 1,0 1-1,0-1 0,-1 0 0,1 0 1,0 0-1,0 0 0,0 0 0,0 0 1,0 0-1,0 0 0,-1-1 0,1 1 1,0 0-1,0 0 0,0-1 0,0 1 1,-1 0-1,1-1 0,0 0-25,4 0 83,0-1 0,0 0-1,-1 0 1,1-1 0,-1 1 0,0-1-1,1 0 1,-1 0 0,1-3-83,-3 4 27,0 0 0,0 0 0,0 0 1,-1-1-1,1 1 0,-1-1 0,0 1 0,0-1 0,0 1 0,0-1 1,0 0-1,0 0 0,-1 1 0,1-1 0,-1 0 0,0 0 0,0 0 1,0 0-28,0-1 41,0-1 0,-1 1 1,1 0-1,-1 0 0,0-1 0,0 1 1,-1 0-1,1 0 0,-1 0 1,-2-3-42,3 5 6,1 1 0,-1 0 1,0 0-1,-1-1 1,1 1-1,0 0 0,0 0 1,0 0-1,-1 1 0,1-1 1,0 0-1,-1 0 1,1 1-1,-1-1 0,1 1 1,0-1-1,-1 1 1,0-1-1,1 1 0,-1 0 1,1 0-1,-1 0 1,1 0-1,-1 0 0,1 0 1,-1 0-1,1 1 0,-1-1 1,0 0-1,1 1 1,0 0-1,-1-1-6,-2 3 3,0-1 0,1 1 0,-1 0 0,1 0 0,0 0 0,0 0 0,0 0 1,0 1-1,1-1 0,0 1 0,-1 0 0,1 0 0,0-1 0,1 2 0,-1-1 0,1 0 0,0 0-3,0-3 1,1 0 0,0 0 0,0 0 0,0 0-1,0 0 1,1 0 0,-1 0 0,0 0 0,0 0 0,1 0 0,-1 0 0,0 0-1,1 0 1,-1 0 0,1 0 0,-1 0 0,1 0 0,0-1 0,-1 1-1,1 0 1,0 0 0,0-1 0,-1 1 0,1 0 0,0-1 0,0 1-1,2 0-9,-1 1 0,1-1 0,-1 0 0,1-1 0,-1 1 0,1 0 0,-1-1 0,1 1 0,0-1 0,-1 0 0,3 0 9,29 0-45</inkml:trace>
  <inkml:trace contextRef="#ctx0" brushRef="#br0" timeOffset="8262.927">701 265 3337,'71'-57'2238,"-69"56"-2014,-1 0 1,1 0 0,-1-1-1,0 1 1,0-1 0,0 1-1,0-1 1,0 1 0,0-1-1,0 0 1,0 1 0,-1-1-1,1 0 1,0 1 0,-1-1 0,0 0-1,1 0 1,-1 0 0,0 0-1,0-1-224,0 2 170,0 0 0,0 1 0,0-1-1,0 0 1,0 1 0,-1-1 0,1 0-1,0 0 1,0 1 0,0-1-1,-1 0 1,1 1 0,-1-1 0,1 1-1,0-1 1,-1 0 0,1 1 0,-1-1-1,1 1 1,-1-1 0,1 1 0,-1-1-1,0 1 1,1 0 0,-1-1 0,1 1-1,-1 0 1,0-1 0,0 1 0,1 0-170,-2 0 75,1 0 0,-1 0 0,1 0 0,-1 0 1,1 1-1,-1-1 0,1 0 0,-1 1 0,1 0 1,-1-1-1,1 1 0,0 0 0,-1-1 0,0 2-75,-20 22 287,-8 12-218,29-36-66,1 1 1,-1 0-1,1-1 0,-1 1 1,1 0-1,0 0 1,-1-1-1,1 1 0,0 0 1,-1 0-1,1 0 1,0-1-1,0 1 1,0 0-1,-1 0 0,1 0 1,0 0-1,1 0 1,-1 0-1,0-1 0,0 2-3,0-1 3,1-1-1,-1 1 1,1-1 0,-1 1-1,1-1 1,-1 1-1,1-1 1,-1 0 0,1 1-1,-1-1 1,1 1-1,0-1 1,-1 0 0,1 0-1,-1 1 1,1-1-1,0 0 1,-1 0 0,1 0-1,0 0-2,33-1 75,-32 1-70,13-2 23,1 0 1,0-2 0,-1 1 0,1-2 0,13-6-29,-27 10 3,-1 0 0,0 1 0,0-1 0,0 0 0,1 0 0,-1 0 0,0 0 0,-1 0 0,1-1 0,0 1 0,0 0 0,0 0 0,-1-1 0,1 1 0,0 0 0,-1-1 0,1 1 0,-1 0 0,0-1 0,1 1 0,-1-1 0,0 1 0,0-1 0,0 1 0,0-1 0,0 1 0,0 0 0,-1-1 0,1 1 0,0-1 0,-1 1 0,1-1 0,-1 1 0,0-1-3,0 0 6,0-1 1,0 1 0,0 0-1,0-1 1,-1 1 0,1 0-1,-1 0 1,1 0-1,-1 0 1,0 0 0,0 1-1,1-1 1,-2 0 0,1 1-1,0-1 1,0 1-1,0 0 1,-1 0 0,-1-1-7,-2 1 20,1 0 0,-1 1 0,0 0 0,1 0 0,-1 0 0,0 1 1,1-1-1,-1 1 0,0 1 0,1-1 0,-1 1 0,1 0 0,0 0 0,0 1 0,0-1 1,0 1-1,0 0 0,0 1 0,1-1 0,0 1 0,-1 0 0,1 0 0,-2 4-20,4-7 2,1 0 0,0 0-1,0 1 1,0-1-1,0 1 1,0-1-1,0 1 1,1-1-1,-1 1 1,0 0-1,1-1 1,-1 1 0,1 0-1,0-1 1,-1 1-1,1 0 1,0 0-1,0-1 1,0 1-1,0 0 1,0 0-1,1-1 1,-1 1 0,0 0-1,1-1 1,0 1-1,-1 0 1,1-1-1,0 1 1,0-1-1,0 1 1,-1-1-1,2 1 1,-1-1 0,0 0-1,0 1 1,0-1-1,1 0 1,0 1-2,3 1 5,-1 0 0,1 0 1,-1-1-1,1 1 0,0-1 1,0 0-1,0-1 0,1 1 1,-1-1-1,0 0 0,0 0 0,2 0-5,0-1 12,-1 0-1,1 0 0,-1-1 0,0 0 1,1 0-1,-1 0 0,2-1-11,-7 1 3,1 1 0,-1 0 0,0-1 1,1 1-1,-1-1 0,0 1 0,0-1 0,0 0 0,1 0 1,-1 1-1,0-1 0,0 0 0,0 0 0,0 0 0,0 0 1,0 0-1,-1 0 0,1-1 0,0 1 0,0 0 0,-1 0 1,1 0-1,-1-1 0,1 1 0,-1 0 0,0-1 0,1 1 1,-1 0-1,0-1 0,0 1 0,0-1 0,0 1 0,0 0 1,0-1-1,-1 0-3,1 0 103,0 1 0,-1-1 0,0 1 0,1 0 0,-1-1 0,0 1 0,0 0 0,0 0 0,0-1 0,0 1 0,0 0 0,0 0 0,0 0 0,0 0 0,0 0 0,-1 0 0,1 1 0,0-1 0,0 0 0,-1 1 0,1-1 0,-1 1 0,1-1 0,-1 1 0,1-1 0,-1 1 0,1 0 0,-1 0 0,1 0 0,-1 0 1,1 0-1,-1 0 0,1 0 0,-1 1 0,1-1 0,-2 1-103,-20 9 1472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18:20.50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124 349 7994,'-3'-2'676,"0"0"0,0 0 0,0 1 0,0-1 0,0 1 1,0 0-1,0 0 0,-1-1-676,3 2 83,0 0 1,0 0-1,1 0 0,-1 0 1,0 0-1,0 0 1,0 0-1,1 0 0,-1 0 1,0 0-1,0 1 1,1-1-1,-1 0 0,0 0 1,1 1-1,-1-1 0,0 0 1,1 1-1,-1-1 1,0 1-1,1-1 0,-1 1 1,1-1-1,-1 1 1,0-1-1,1 1 0,0 0 1,-1-1-1,1 1 0,-1 0 1,1-1-1,0 1 1,-1 0-1,1-1 0,0 1 1,0 0-1,0 0 0,0-1 1,-1 1-1,1 0-83,-1 7 148,0 0 1,1 1-1,0-1 0,0 0 0,1 1 0,0-1 1,1 6-149,18 60 374,-8-31-175,11 42 34,7 27 280,15 112-513,-44-219-4,3 38 148,-4-41-217,0 1 1,0-1 0,0 0 0,0 1-1,-1-1 1,1 0 0,-1 0-1,1 0 1,-1 1 0,0-1 0,0 0-1,0 0 1,0 0 0,0 0 0,-1 1 72,-7 1-1047,2-8 363</inkml:trace>
  <inkml:trace contextRef="#ctx0" brushRef="#br0" timeOffset="374.32">71 432 4553,'-11'-15'1742,"1"-1"0,0-1 0,2 0 0,0 0 0,1 0 0,-1-4-1742,6 14 211,0 1 0,1-1 0,0 0 0,0 0 0,0 0 0,1 0 0,0 0 0,0 0 0,1 0 0,0 0 0,0 0 0,0 0 0,1 0 0,0 1 0,1-1 0,-1 1 0,1-1 0,1 0-211,3-3 57,0-1 1,1 1-1,0 1 1,1 0-1,0 0 1,0 0-1,1 1 1,0 1-1,1-1 1,0 1-58,16-8 53,0 1-1,1 1 1,16-4-53,-29 11 5,0 1 1,0 1-1,0 1 0,1 0 0,-1 1 0,1 1 1,0 0-1,-1 1 0,1 1 0,0 0 0,-1 1 1,0 1-1,1 0 0,-1 1 0,0 1 0,0 0 0,-1 1 1,0 1-1,6 3-5,-1 0 2,-2 1 0,1 1 0,-2 0 1,1 1-1,-2 1 0,0 1 0,-1 0 0,0 0 0,-1 2 1,-1 0-1,0 0 0,-1 1 0,-2 0 0,1 1 1,-2 0-1,-1 0 0,0 1 0,-1 0 0,0 7-2,-1 5 7,-2 0 1,-1-1-1,-2 1 0,-1 0 0,-1 0 0,-2-1 1,-1 0-1,-2 1 0,-1-2 0,-1 1 0,-1-1 1,-2-1-1,-1 0 0,-2 0 0,-7 9-7,13-24 20,-1-1 1,0 0-1,-1-1 0,0 0 0,-1-1 0,-1 0 1,0 0-1,0-2 0,-1 0 0,0 0 0,0-1 0,-1-1 1,0-1-1,0 0 0,-11 3-20,-2-2 30,1-1-1,-1-1 1,0-2 0,-1 0-1,1-2 1,-1-1 0,1-2-1,-14-2-29,-44-5-436,69 10 679,18 4-186</inkml:trace>
  <inkml:trace contextRef="#ctx0" brushRef="#br0" timeOffset="1116.351">1196 424 7602,'-2'-18'5718,"1"14"-2386,-2 20-2426,0 6-806,1-1 0,1 0 0,0 1 1,2 0-1,0-1 0,2 1 0,0-1 0,1 0 0,2 2-100,15 49 515,24 56-515,-20-64 192,-4 1-1,6 32-191,-22-56 104,-5-40-103,0 0 0,0 0 0,0 0 1,0 0-1,0 0 0,0 0 1,0 0-1,0 0 0,0 0 0,0 0 1,-1 0-1,1-1 0,0 1 1,-1 0-1,1 0 0,0 0 0,-1 0 1,1 0-1,-1 0 0,0-1 1,1 1-1,-1 0 0,0 0 0,1-1 1,-1 1-1,0-1 0,0 1 1,1 0-1,-1-1 0,0 1 0,0-1 1,0 0-1,0 1 0,0-1 1,0 0-1,-1 1-1,1-2-12,0 1 1,-1 0-1,1-1 1,0 1-1,-1-1 1,1 1-1,0-1 1,0 0-1,-1 0 1,1 0 0,0 1-1,0-1 1,0 0-1,0 0 1,0 0-1,0-1 1,0 1-1,1 0 1,-2-1 11,-14-26-201,-1-15 113,1 1 1,3-2-1,2 0 0,-6-40 88,-18-125 438,4-52-438,29 249 81,2-1 1,0 1-1,0-1 1,2 0-1,-1 1 0,1-1 1,1 1-1,1-2-81,-2 8 16,0-1 0,1 0 0,0 1 0,1 0 0,-1-1-1,1 1 1,0 1 0,1-1 0,0 0 0,-1 1 0,2 0 0,-1 0-1,0 1 1,7-4-16,2 0-4,0 0 0,0 1 0,1 1 0,0 0 0,0 1 0,1 1-1,0 0 1,-1 2 0,1-1 0,0 2 0,0 0 0,0 1 0,1 0 4,0 1-8,0 1 0,0 0 0,0 2 1,0-1-1,0 2 0,-1 0 0,0 1 1,0 1-1,-1 0 0,0 1 0,0 1 1,3 3 7,-5-2-5,0 1-1,0 0 1,-1 1 0,0 0 0,-1 1 0,7 11 5,-14-18 0,0-1 1,-1 1-1,0 0 0,0 0 0,0 0 0,-1 0 0,1 1 0,-1-1 0,-1 1 1,0-1-1,1 1 0,-2 0 0,1-1 0,-1 1 0,0 0 0,-1-1 0,1 1 1,-2 4-1,-2 0 6,0-1 1,0 0 0,-1 1 0,-1-2 0,1 1 0,-2-1 0,1 1 0,-1-2 0,0 1 0,-6 4-7,-16 14 39,-1-1-1,-12 6-38,27-20 19,-1-2-1,-1 0 0,0 0 0,0-2 1,-1 0-1,0-1 0,-18 4-18,22-7 11,0-1-1,-1 0 1,1-2-1,-1 1 0,0-2 1,0 0-1,1-1 1,-1 0-1,1-1 0,-12-3-10,21 4-26,0 0 0,1-1 0,-1 1-1,0-1 1,1 0 0,-1 0 0,1 0 0,0-1-1,-1 0 1,1 0 0,0 0 0,-2-2 26,6 4-14,-1 1 1,1 0 0,0 0 0,0 0 0,-1 0 0,1-1-1,0 1 1,0 0 0,0 0 0,-1 0 0,1-1 0,0 1-1,0 0 1,0-1 0,0 1 0,0 0 0,-1 0 0,1-1-1,0 1 1,0 0 0,0 0 0,0-1 0,0 1 0,0 0-1,0-1 1,0 1 0,0 0 0,0-1 0,0 1 0,0 0-1,0 0 1,0-1 0,1 1 0,-1 0 0,0-1 0,0 1-1,0 0 1,0 0 0,1-1 13,18-9-316</inkml:trace>
  <inkml:trace contextRef="#ctx0" brushRef="#br0" timeOffset="1696.738">2260 318 6609,'0'-8'874,"-1"-8"2794,1 16-3438,-1-1-1,1 1 0,0 0 0,-1-1 0,1 1 0,-1-1 1,1 1-1,-1 0 0,1-1 0,-1 1 0,1 0 1,-1-1-1,1 1 0,-1 0 0,0 0 0,1 0 0,-1 0 1,1-1-1,-1 1 0,0 0 0,1 0 0,-1 0 1,1 0-1,-1 0 0,0 1-229,0-1 68,0 1 1,0 0-1,0 0 0,1 0 1,-1 0-1,0 0 1,1 0-1,-1 0 0,0 1 1,1-1-1,0 0 0,-1 0 1,1 0-1,-1 1-68,0 3 150,-7 11-27,1 1 0,1-1-1,0 2 1,2-1 0,0 0 0,1 1 0,0 0 0,1 0-1,2 1-122,-3 92 404,5 1-1,5-1 1,4 0-1,9 15-403,-3-4 1151,-16-121-1127,0 1 0,-1 0 0,1-1 0,0 1 0,0 0 1,0-1-1,0 1 0,0-1 0,1 0 0,-1 1 0,0-1 0,1 0 0,-1 0 0,1 0 0,-1 0 1,1 0-1,-1 0 0,1 0 0,0 0 0,-1-1 0,1 1 0,0-1 0,0 1 0,0-1 0,-1 1 1,1-1-1,0 0 0,1 0-24,9 1 112,1-1 1,-1 0-1,12-2-112,-14 2 52,200-21 302,50-3-201,-206 25-89</inkml:trace>
  <inkml:trace contextRef="#ctx0" brushRef="#br0" timeOffset="2315.574">3525 251 7770,'-10'-17'3248,"9"13"-2271,-1 1-1,0-1 1,0 1 0,0 0-1,-1 0 1,1 0-1,-3-3-976,5 6 37,0 0 0,0 0-1,-1 0 1,1 0-1,0 0 1,0 0 0,0 0-1,0-1 1,0 1-1,0 0 1,-1 0-1,1 0 1,0 0 0,0 0-1,0 0 1,0 0-1,0 0 1,-1 0-1,1 0 1,0 0 0,0 0-1,0 0 1,0 0-1,0 0 1,-1 0 0,1 0-1,0 1 1,0-1-1,0 0 1,0 0-1,0 0 1,0 0 0,-1 0-1,1 0 1,0 0-1,0 0 1,0 0-1,0 1 1,0-1 0,0 0-1,0 0 1,0 0-1,0 0 1,-1 0 0,1 0-1,0 1 1,0-1-1,0 0 1,0 0-1,0 0 1,0 0 0,0 1-37,-1 9-105,1-7 271,-2 25-39,1 0 1,2 0 0,2 9-128,0 2 97,0 13-50,16 238 1442,-14 83-1489,-6-356 24,0-3 34,0 1 0,2 0 0,-1-1 0,4 14-58,-4-26 22,0 1 0,1-1 0,-1 0 0,1 1 0,0-1 0,0 0 0,-1 0 0,1 0 0,1 1 0,-1-1 0,0 0 0,0 0 0,1-1 0,-1 1 0,1 0 0,0 0 0,-1-1 0,1 1 0,0-1 0,0 0 0,0 1 0,0-1 0,0 0 0,0 0 0,0 0 0,1 0 0,-1-1 0,0 1 0,0-1 0,1 1 0,-1-1 0,1 0-22,5 0 62,0-1 1,1-1-1,-1 0 0,0 0 0,0 0 0,5-3-62,6-2 70,49-15 85,129-40-97,-145 49 135,1 1 0,39-2-193,-79 13 543,1 0 0,-1 1 0,14 2-543,38 9 853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0:59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59 5537,'-4'-8'9804,"-5"6"-7355,-14 6-3041,21-4 838,-5 2-214,1 0 0,-1 0 0,0 0 0,0 1 0,1 0 0,0 1 0,-1-1 1,0 2-33,6-4 4,-1 0 1,1 0-1,-1 0 1,1 1 0,-1-1-1,1 0 1,0 1 0,0-1-1,0 1 1,0-1-1,0 1 1,0 0 0,0-1-1,0 1 1,1 0 0,-1 0-1,1 0 1,-1-1-1,1 1 1,0 0 0,-1 0-1,1 0 1,0 0 0,0 0-1,0-1 1,1 1 0,-1 0-1,0 0 1,1 0-1,-1 0 1,1-1 0,0 1-1,0 0 1,-1 0 0,1-1-1,0 1 1,1 0-5,0 1 4,1 0 1,-1 0-1,1 0 1,0 0-1,0-1 1,0 0-1,0 1 1,0-1-1,0 0 1,0 0-1,1-1 1,-1 1-1,1-1 1,0 0-1,-1 0 1,1 0-1,0 0 1,-1 0-1,1-1 1,0 0-1,0 0 1,0 0-1,0 0 0,-1 0 1,1-1-1,0 0 1,0 0-1,-1 0 1,1 0-1,-1 0 1,1-1-1,-1 0 1,1 1-1,-1-1 1,0-1-1,0 1 1,0 0-1,0-1 1,0 1-1,-1-1 1,1 0-1,-1 0 1,1 0-1,-1-1-4,0 1 17,1-1 1,-1 1-1,-1-1 0,1 0 0,0 1 0,-1-1 1,0 0-1,0 0 0,0 0 0,0 0 1,-1 0-1,1 0 0,-1 0 0,0 0 0,0 0 1,-1 0-1,0-3-17,0 3 51,0 1 0,-1-1 1,0 0-1,1 1 0,-1 0 1,-1-1-1,1 1 0,0 0 1,-1 0-1,0 0 0,1 0 1,-1 1-1,0-1 0,0 1 1,-1 0-1,1 0 0,0 0 0,-2-1-51,3 2 17,-1-1-1,0 1 1,1 0-1,-1 0 1,0 0-1,0 0 1,0 1-1,1-1 1,-1 1-1,0-1 1,0 1-1,0 0 1,0 0-1,0 0 1,0 1-1,0-1 1,0 1-1,1 0 1,-1-1-1,0 1 1,0 0-1,1 1 1,-1-1-1,0 0 1,1 1-1,-1 0 1,1-1-1,0 1 1,0 0-1,0 0 1,0 0-1,0 1-16,-1 0 5,0 1 1,1-1-1,0 1 0,-1 0 1,1 0-1,1 0 0,-1 0 0,1 0 1,-1 0-1,1 0 0,1 1 1,-1-1-1,0 0 0,1 1 0,0-1 1,0 1-1,0-1 0,1 0 1,-1 1-1,1-1 0,1 3-5,0-4 3,-1 0 0,1 0 0,-1-1 0,1 1 0,0-1 0,0 1 0,0-1 0,1 0 0,-1 0 0,0 0 0,1 0 0,0 0 0,-1 0 0,1-1 0,0 1 0,0-1 0,-1 0 0,1 0 0,0 0 0,0 0 1,1-1-1,-1 1 0,0-1 0,0 1 0,0-1 0,2 0-3,-1 0 4,0 0 1,-1 0-1,1 0 1,0 0 0,0-1-1,0 1 1,0-1-1,-1 0 1,1 0-1,0 0 1,-1-1 0,1 1-1,-1-1 1,0 0-1,1 0 1,-1 0 0,0-1-1,0 1 1,0-1-1,-1 1 1,3-4-5,-4 5 3,0-1 0,-1 1 1,1-1-1,0 0 0,-1 1 0,1-1 0,-1 0 1,0 1-1,0-1 0,0 0 0,0 1 0,0-1 1,0 0-1,0 0 0,0 1 0,-1-1 0,1 0 1,0 1-1,-1-1 0,0 0 0,1 1 1,-1-1-1,0 1 0,0-1 0,0 1 0,0-1 1,0 1-1,0 0 0,0 0 0,-1-1 0,1 1 1,-1-1-4,-1 0 5,0-1 0,0 1 0,0 0 0,-1 0 0,1 0 0,0 0 0,-1 0 0,1 1 0,-1 0 0,0 0 0,0 0 0,1 0 0,-1 0 0,-2 0-5,5 1 9,1 0 0,0 0 0,-1 0 0,1 0-1,-1 0 1,1 0 0,0 0 0,-1 0 0,1 0-1,-1 0 1,1 0 0,0 0 0,-1 0 0,1 0 0,0 0-1,-1 0 1,1 1 0,-1-1 0,1 0 0,0 0-1,-1 0 1,1 1 0,0-1 0,0 0 0,-1 0 0,1 1-1,0-1 1,0 0 0,-1 1 0,1-1 0,0 0-1,0 0 1,-1 1 0,1-1 0,0 1 0,0-1-1,0 0 1,0 1 0,0-1 0,0 0 0,0 1 0,0-1-1,0 1 1,0-1 0,0 0 0,0 1 0,0-1-1,0 1 1,0-1 0,0 0 0,0 1 0,0-1-1,0 0 1,1 1 0,-1-1 0,0 1-9,1 0 33,0 1-1,0 0 1,0 0 0,1-1 0,-1 1 0,0 0-1,1-1 1,-1 0 0,1 1 0,1 0-33,14 9 74,0 1 1,0 1 0,-2 0-1,0 1 1,0 1 0,4 6-75,-13-12 18,0-1 1,0 0-1,-1 1 1,0 0-1,-1 1 1,0-1-1,0 1 1,-1 0-1,0-1 1,-1 1-1,0 1 1,0-1-1,-1 0 1,-1 1-19,0-3 4,0 1 0,-1-1 0,0 1 1,0-1-1,-1 0 0,0 1 1,-1-1-1,0 0 0,-1 2-4,-6 11 350,-1-1 1,-10 13-351,-5 8 2049,11-9-977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1:02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57 5721,'29'-10'2561,"-29"10"-2495,1 0 0,-1 0 1,0 0-1,0 0 0,1-1 1,-1 1-1,0 0 0,0 0 1,1 0-1,-1-1 0,0 1 1,0 0-1,0 0 0,0-1 0,1 1 1,-1 0-1,0 0 0,0-1 1,0 1-1,0 0 0,0-1 1,0 1-1,0 0 0,0 0 1,0-1-1,0 1 0,0 0 1,0-1-1,0 1 0,0 0 1,0-1-1,0 1 0,0 0 0,0 0 1,0-1-1,0 1 0,0 0 1,0 0-1,-1-1 0,1 1 1,0 0-1,0 0 0,0-1 1,0 1-1,-1 0 0,1 0 1,0-1-1,0 1 0,-1 0 0,1 0 1,0 0-1,0 0 0,-1 0 1,1-1-1,0 1 0,0 0 1,-1 0-1,1 0 0,0 0 1,-1 0-67,-16-8 1767,14 7-1673,0 1 0,0 0 0,0 0 0,0 0 0,-1 0 0,1 0 0,0 1 0,0-1 0,0 1 0,0 0 0,0 0 0,0 0 0,0 0 0,0 0 0,0 1 0,0 0 0,1-1 0,-1 1 0,0 0 0,1 0 0,0 0 0,-1 1 0,1-1 0,0 1 0,0-1 0,1 1 0,-1 0 0,0 0-94,-2 4 29,0 0 0,0 0-1,1 0 1,1 0 0,-1 0-1,1 1 1,0-1 0,0 1-1,1-1 1,0 1 0,1 2-29,0-5 4,0-1 0,0 1 1,1-1-1,-1 0 1,1 1-1,0-1 0,1 0 1,-1 0-1,1 0 1,0 0-1,-1 0 0,2 0 1,-1 0-1,0-1 1,1 1-1,0-1 0,0 1 1,0-1-1,0 0 1,0 0-1,1-1 0,1 2-4,-1-2 6,1 1 1,-1-1-1,1 0 0,-1-1 0,1 1 0,0-1 0,0 0 0,0 0 1,0 0-1,0-1 0,0 1 0,0-1 0,0 0 0,0-1 0,0 0 1,0 1-1,0-1 0,0-1 0,2 0-6,-3 0 11,0 1 0,0-1-1,-1 0 1,1 0 0,-1 0 0,1 0-1,-1-1 1,0 0 0,0 1 0,0-1 0,0 0-1,0-1 1,-1 1 0,0 0 0,1-1-1,-1 1 1,0-1 0,-1 0 0,1 1 0,-1-1-1,1 0 1,-1 0 0,-1 0 0,1 0-1,0 0 1,-1 0 0,0-4-11,0 0 56,0 0-1,0 0 1,-1 0 0,0 0-1,-1 0 1,0 0 0,0 0-1,-1 0 1,0 1 0,0-1 0,-1 1-1,0 0 1,-3-5-56,4 8 49,1 0 1,-2 1 0,1-1-1,0 1 1,-1-1-1,1 1 1,-1 0 0,0 0-1,0 1 1,0-1-1,-1 1 1,1 0-1,-1 0 1,1 0 0,-5 0-50,5 1 14,1 1 0,-1-1 0,0 1 0,1 0 0,-1 0 0,1 1 0,-1-1 0,1 1 0,-1 0 0,1 0 0,-1 0 0,1 0 0,-1 0 0,1 1 0,0-1 0,0 1 1,0 0-1,0 0 0,0 1 0,0-1 0,-2 3-14,0 0 4,0 1 0,1 0 0,-1 0 0,1 1 0,1-1 0,-1 1 0,1 0 1,0 0-1,1 0 0,-1 0 0,1 1 0,-1 7-4,2-8 1,0 0 0,0 0 0,1 0 1,0 0-1,0 0 0,0 0 0,1 0 0,0 0 0,1 0 0,-1 0 1,1 0-1,1 0 0,2 5-1,-3-9 1,0 0 0,1 1 0,0-1 0,-1 0 0,1 0 0,0-1 0,1 1 0,-1-1-1,0 1 1,1-1 0,-1 0 0,1 0 0,0-1 0,0 1 0,0-1 0,-1 1 0,1-1 0,0-1 0,1 1 0,0 0-1,1-1 5,-1 1-1,0-1 1,0 0 0,1 0-1,-1-1 1,0 1 0,0-1-1,0 0 1,0-1 0,0 1-1,0-1 1,0 0 0,0 0-1,-1 0 1,4-3-5,-3 1 8,-1 0 0,1 0-1,-1 0 1,0-1 0,-1 1 0,1-1-1,-1 0 1,0 0 0,0-1 0,-1 1-1,1 0 1,-1-1 0,0 0 0,-1 1-1,1-1 1,-1 0 0,0 0-8,-1 3 2,1 0 0,-1 0 0,0 0 1,0 0-1,-1 0 0,1 1 0,0-1 0,-1 0 0,0 0 1,1 0-1,-1 1 0,-1-1 0,1 0 0,0 1 1,0-1-1,-1 1 0,0-1 0,1 1 0,-1 0 0,0 0 1,0 0-1,0 0 0,0 0 0,-1 0 0,1 0 1,0 1-1,-1-1 0,1 1 0,-1 0 0,1 0 0,-1 0 1,0 0-1,0 0 0,1 0 0,-3 1-2,-3-2 0,1 1 1,-1 0-1,0 1 0,0 0 0,0 0 1,-1 1-1,7-1-1,1 0 1,-1 0-1,0 0 1,1 0-1,-1 0 1,1 0-1,-1 1 0,1-1 1,-1 1-1,1-1 1,-1 1-1,1 0 1,0 0-1,-1-1 1,1 1-1,0 0 1,-1 0-1,1 0 1,0 0-1,0 0 1,0 1-1,0-1 1,0 0-1,0 0 1,0 1-1,1-1 1,-1 1-1,0-1 1,1 1-1,-1-1 1,1 1-1,-1-1 1,1 1-1,0 0 1,0-1-1,0 0 0,0-1-1,0 1 1,1 0 0,-1 0-1,0 0 1,1 0 0,-1 0 0,0 0-1,1-1 1,-1 1 0,1 0-1,-1 0 1,1 0 0,0-1-1,-1 1 1,1 0 0,0-1 0,-1 1-1,1-1 1,0 1 0,0-1-1,0 1 1,-1-1 0,1 1 0,0-1-1,0 0 1,1 1 1,31 5 38,-13-2 122,-15-3-129,0 1 1,-1 0 0,1 1 0,-1-1 0,0 1 0,0 0 0,0 0 0,0 0 0,0 1 0,0-1-1,-1 1 1,0 0 0,0 0 0,0 0 0,0 0 0,-1 1 0,1-1 0,-1 1 0,0-1 0,0 5-32,5 11 21,-1 1 1,-1 1 0,-1-1-1,-1 5-21,-2-19 10,2 20 11,-2 0 0,-1 0 0,-1 0 0,-1 0-1,-4 14-20,5-35 38,0 0-1,0-1 1,-1 1-1,1-1 1,-1 1-1,-1-1 1,1 0-1,-1 0 1,-1 2-38,2-4 347,0 0-1,-1 0 1,0 0 0,0 0 0,1 0-1,-2-1 1,1 0 0,0 1-1,-2 0-346,-22 9 1287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1:21.55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132 397 5265,'-87'-60'2661,"62"47"-761,15 13-47,1 0-96,8-2 389,8 1-622,10-1-682,84-2 695,5-5-1537,93-4 399,-24 14-275,1 0 47,34-10-171,-37-12 192,-20 1-1568,-121 20-2125,2 8 1562</inkml:trace>
  <inkml:trace contextRef="#ctx0" brushRef="#br0" timeOffset="584.691">701 440 6841,'-10'0'3329,"4"3"-1336,6 8-817,2 2-128,8 2-360,5 12-112,11-1-48,-1 6-55,-4 6-89,1 2-32,-11 11-112,-4 4-48,-6 11-72,-6 1-16,2-7 152,9-1-112,16-11-56</inkml:trace>
  <inkml:trace contextRef="#ctx0" brushRef="#br0" timeOffset="1424.888">1661 5 6185,'0'0'141,"-1"-1"-1,1 1 1,-1-1-1,1 1 1,-1 0 0,1-1-1,-1 1 1,1 0-1,-1-1 1,0 1-1,1 0 1,-1 0-1,1 0 1,-1 0-1,0-1 1,1 1-1,-1 0 1,0 0-1,1 0 1,-1 0-1,1 0 1,-1 0 0,0 1-1,1-1 1,-1 0-1,1 0 1,-1 0-1,0 1 1,1-1-1,-1 0 1,0 1-141,0 0 127,0 0-1,0 0 1,0 1 0,1-1-1,-1 0 1,0 1 0,0-1 0,1 0-1,-1 1 1,1-1 0,-1 1-1,1-1 1,0 1-127,-2 8 231,1-1-1,0 1 0,0 0 1,1 2-231,6 61 848,2 0 1,4-1-1,13 40-848,-7-30 401,-3 1 0,2 53-401,-17-65 78,-1-49 93,1 0 1,1 0-1,1 0 0,4 19-171,-5-48 343,0-1 0,1 0-1,-1 0 1,2 1 0,0-4-343,3-9 160,3-14-114,1 0-1,2 1 1,1 1 0,7-12-46,-14 33 2,1 0-1,-1 0 1,2 0 0,-1 1-1,2 0 1,-1 1-1,1 0 1,1 0-1,-1 1 1,2 0 0,-1 1-1,1 0 1,9-4-2,-17 9-2,0 0 1,0 1-1,1 0 0,-1 0 1,0 0-1,1 0 0,-1 0 1,0 1-1,1-1 0,-1 1 1,1 0-1,-1 0 1,1 0-1,-1 1 0,0-1 1,1 1-1,-1 0 0,0 0 1,4 1 1,-4 0-2,1 1 0,-1-1 0,1 1 0,-1 0 0,0 0 0,0 0 1,0 0-1,-1 0 0,1 0 0,-1 1 0,0 0 0,0-1 0,0 1 0,0 0 0,-1 0 0,1 2 2,4 15 12,-1 0 0,-1 0 1,-1 0-1,-1 0 0,0 0 0,-2 16-12,5 57 15,-4-82-109,1 1 0,1-1 0,0-1 0,1 1 0,0 0 0,4 6 94,10 11 552,4-8-461</inkml:trace>
  <inkml:trace contextRef="#ctx0" brushRef="#br0" timeOffset="1845.29">2293 701 8562,'9'-6'847,"13"-8"856,-21 14-1615,0-1 0,0 1 0,0 0-1,0 0 1,0 0 0,0 0 0,0 0 0,0 0 0,1 0 0,-1 0 0,0 0 0,0 0-1,0 1 1,0-1 0,0 0 0,0 1 0,0-1 0,0 1 0,0-1 0,0 1 0,0 0-1,0 0-87,6 3 227,-1 0 1,1 0-1,-1 0 0,1-1 0,0 0 0,1-1 0,-1 1 0,0-1 0,1-1 0,-1 1 0,1-1 0,-1-1 0,1 1 0,0-1 0,-1-1 0,1 1 0,2-2-227,-3 1 36,0 0-1,-1-1 0,0 0 1,1 0-1,-1-1 1,0 0-1,0 0 0,0 0 1,-1-1-1,1 1 1,-1-1-1,0-1 0,0 1 1,0-1-1,-1 0 1,1 0-1,-1 0 0,0-1 1,-1 1-1,1-1-35,-1 0 14,-1 1 1,1 0-1,-1-1 0,0 1 0,-1-1 1,1 1-1,-1-1 0,0 0 1,0 0-1,-1 0 0,0-3-14,0 6 5,0 0-1,-1 0 1,0 0 0,1 0-1,-1 0 1,0 0 0,0 0 0,-1 1-1,1-1 1,-1 0 0,1 1-1,-1-1 1,0 1 0,0-1-1,0 1 1,0 0 0,0 0-1,-1 0 1,1 0 0,-1 0-1,1 0 1,-3 0-5,1 0 1,-1 0 0,1 1-1,-1-1 1,1 1 0,-1 0-1,0 0 1,0 1 0,0-1-1,1 1 1,-1 0 0,0 1-1,0-1 1,0 1 0,1 0-1,-1 0 1,0 0 0,1 1 0,-1-1-1,1 1 1,-1 0 0,1 1-1,-1-1 0,-8 6-1,1 0-1,-1 0 0,1 1 1,1 0-1,0 1 0,-6 7 2,11-10 6,0 0-1,1 0 0,-1 1 0,1-1 0,1 1 0,0 0 0,0 0 0,0 1 1,1-1-1,0 1 0,1 0 0,0 0 0,0 0 0,1 0 0,0 0 0,1 0 0,0 0 1,0 0-1,2 5-5,-1-4 10,1 0 0,1 0 0,0 0 1,0 0-1,1 0 0,0-1 0,1 0 0,0 0 1,1 0-1,-1 0 0,2-1 0,-1 0 0,1 0 1,0-1-1,1 0 0,0 0 0,0 0-10,4 1 62,0 0 0,1-1 0,-1 0 0,2-1 0,-1 0 1,1-1-1,0-1 0,10 2-62,0-1 857,0-1 1,1-1 0,-1-2 0,19 0-858,40-10 1368</inkml:trace>
  <inkml:trace contextRef="#ctx0" brushRef="#br0" timeOffset="2418.471">3052 606 5433,'47'-96'2829,"-41"78"-1561,-9 13-122,-2 3-879,0 0 0,-1 0 0,1 1 0,-1 0 1,1 0-1,-1 0 0,1 0 0,-1 1 0,0 0 1,1 0-1,-1 1 0,1-1 0,-1 1 1,1 1-1,-1-1 0,1 1 0,-1-1 0,1 2 1,0-1-1,0 1 0,0-1 0,0 1 0,1 0 1,-1 1-1,-1 1-267,-1 1 38,0 1 1,0-1 0,1 1-1,0 0 1,1 1-1,-1-1 1,2 1-1,-1 0 1,1 1 0,0-1-1,0 1 1,1-1-1,1 1 1,-1 0 0,0 6-40,2-4 9,1 1-1,-1-1 1,2 1-1,-1-1 0,2 1 1,0-1-1,0 0 0,1 0 1,0 0-1,1 0 1,0 0-1,1 0 0,0-1 1,0 0-1,1 0 0,1-1 1,1 3-8,-1-4 9,0 0 1,0-1 0,0 1 0,1-2 0,0 1-1,0-1 1,1 0 0,0 0 0,0-1-1,0-1 1,0 1 0,1-2 0,0 1-1,0-1 1,0-1 0,0 1 0,0-2-1,1 0 1,1 0-10,-3-1 14,-1-1-1,1 1 0,-1-2 1,1 0-1,-1 0 1,0 0-1,0-1 0,0 0 1,0-1-1,-1 1 0,1-2 1,-1 1-1,0-1 1,0 0-1,0 0 0,-1-1 1,0 0-1,0 0 0,0-1 1,-1 1-1,0-1 1,0 0-1,2-6-13,-3 7 9,-1-1 0,1 0 0,-1 1 0,-1-1 0,1 0 0,-1-1 0,-1 1-1,1 0 1,-1-1 0,0 1 0,-1 0 0,0-1 0,0 1 0,0-1 0,-1 1 0,-1-1 0,1 1 0,-1 0 0,0 0 0,0 0 0,-1 0 0,0 0 0,0 0-1,-1 1 1,0-1 0,-4-4-9,0 3-13,1 0 1,-2 1-1,1 0 0,-1 0 0,0 1 0,0 0 0,-1 0 0,0 1 0,0 1 0,0 0 1,0 0-1,-1 1 0,1 0 0,-1 1 0,0 0 0,0 0 0,0 1 0,-3 1 13,9 0 48,1 0 0,-1 0 0,0 1 0,1 0-1,-1 0 1,1 0 0,-2 0-48,-18 14 132</inkml:trace>
  <inkml:trace contextRef="#ctx0" brushRef="#br0" timeOffset="3345.669">3526 489 7234,'-21'-25'4560,"7"16"-2346,13 9-2156,1 0-1,0 0 0,-1 1 0,1-1 0,0 0 0,-1 0 0,1 0 0,0 0 0,-1 0 0,1 0 0,-1 0 0,1 1 1,0-1-1,0 0 0,-1 0 0,1 1 0,0-1 0,-1 0 0,1 0 0,0 1 0,0-1 0,-1 0 0,1 1 0,0-1 1,0 0-1,0 1 0,0-1 0,-1 0 0,1 1 0,0-1 0,0 0 0,0 1 0,0-1 0,0 0 0,0 1 0,0 0-57,-1 12 146,0 0 0,1 0 0,1 0 0,0 1 0,1-1 0,0 0 0,1 0 0,4 11-146,-2-3 146,28 99 413,-14-56-105,-3 0 0,-3 3-454,-11-30 212,-2-37-209,0 0 0,0 0-1,0 0 1,0 0 0,0 0-1,0 0 1,0-1 0,0 1 0,0 0-1,0 0 1,0 0 0,0 0 0,0 0-1,0 0 1,0 0 0,0 0-1,-1 0 1,1 0 0,0 0 0,0 0-1,0 0 1,0 0 0,0 0 0,0 0-1,0 0 1,0 0 0,0 0-1,0 0 1,0 0 0,0 0 0,0 0-1,-1 0 1,1 0 0,0 0 0,0 0-1,0 0 1,0 0 0,0 0-1,0 0 1,0 0 0,0 0 0,0 1-1,0-1 1,0 0 0,0 0 0,0 0-1,0 0 1,0 0 0,0 0-1,0 0 1,0 0 0,0 0 0,0 0-1,0 0 1,-1 0 0,1 0 0,0 0-1,0 1 1,0-1 0,0 0 0,0 0-1,0 0 1,0 0 0,0 0-1,0 0 1,1 0-3,-5-5 72,3-7-22,-1 0 1,1 1-1,1-1 1,0 1-1,1-1 0,1-4-50,-1 5 16,4-32 9,2 0 1,2 1-1,1 0 1,3 1-1,1 0 1,13-23-26,-5 23 2,-21 38-3,1 0 0,0 1 0,1-1 0,-1 0 0,0 1 0,1 0 1,0-1-1,-1 1 0,1 0 0,0 0 0,2 0 1,-4 1-2,0 1 0,0 0 1,0 0-1,0 0 0,-1 0 0,1 0 1,0 0-1,0 1 0,0-1 0,0 0 1,0 0-1,0 1 0,0-1 0,0 0 0,0 1 1,-1-1-1,1 1 0,0-1 0,0 1 1,-1 0-1,1-1 0,0 1 0,-1 0 1,1-1-1,0 1 2,20 25-28,-13-16 23,12 14 5,2-1 1,1 0-1,0-2 1,2-1 0,0-1-1,16 8 0,-32-22 3,0 0-1,0-1 1,0 0 0,1 0-1,-1-1 1,1 0 0,0-1-1,0 0 1,0 0-1,0-1 1,0-1 0,0 0-1,0 0 1,0-1 0,0 0-1,0-1 1,0 0-1,0 0 1,0-1 0,-1 0-1,0-1 1,3-1-3,-4 0 4,0 1-1,0-1 1,-1 0 0,1-1-1,-1 0 1,-1 0 0,1-1 0,-1 1-1,0-1 1,-1-1 0,0 1 0,3-6-4,-6 10 1,0-1 1,0 0-1,0 0 1,-1 0 0,1 0-1,-1 0 1,0 0-1,0 0 1,-1 0 0,1-1-1,-1 1 1,0 0-1,0 0 1,0-1 0,-1 1-1,0 0 1,1 0-1,-1 0 1,-1 0 0,1-1-1,-1 2 1,1-1-1,-1 0 1,0 0 0,-1 1-1,1-1 1,-1-1-2,1 3 0,0 0 0,0 0-1,0 0 1,0 1 0,0-1 0,0 0 0,0 1 0,-1-1 0,1 1-1,0 0 1,-1 0 0,1 0 0,-1 0 0,1 0 0,-1 1-1,0-1 1,1 1 0,-1-1 0,0 1 0,-2 0-2,0 0 1,0 1-1,1 0 1,-1 0-1,0 0 0,0 0 1,1 1-1,-1-1 0,1 1 1,-3 1 1,-3 3-4,0 0 0,1 0 0,-1 1 1,1 0-1,1 1 0,-1 0 0,1 0 0,1 1 1,-1 1 3,2-1-1,-1 0 0,2 1 1,0 0-1,0 1 0,1-1 1,0 1-1,0-1 0,1 1 1,1 0-1,0 1 0,1-1 1,0 0-1,0 0 0,1 5 1,1-8 2,0 0-1,0 0 0,0-1 0,1 1 0,0-1 1,0 1-1,1-1 0,0 0 0,1 0 0,-1 0 1,1 0-1,0-1 0,1 0 0,0 1 0,0-2 1,0 1-1,1 0 0,-1-1 0,2 0 0,-1-1 1,2 2-2,1-1 4,0 0 1,1 0 0,-1-1 0,1 0 0,0-1 0,0 0 0,0-1 0,0 0-1,0-1 1,0 0 0,1 0 0,9-1-5,-3-2-311,0 0 0,-1 0 0,1-2 0,-1 0 0,1-1 0,-2-1-1,10-4 312,22-15-802</inkml:trace>
  <inkml:trace contextRef="#ctx0" brushRef="#br0" timeOffset="3898.394">4475 569 7410,'-3'1'422,"1"1"1,0 0-1,0 0 1,0 1-1,0-1 0,1 0 1,-1 1-1,0-1 1,1 1-1,0-1 1,0 1-1,-1 0 1,2-1-1,-1 2-422,-1 2 353,1-1-1,0 1 1,1 0-1,-1 0 0,1-1 1,1 1-1,-1 2-352,3 13 282,1 0-1,1-1 1,7 17-282,-6-16 574,32 130 851,-39-159-1355,0 0 0,0 0 0,1 0 0,0 0 0,1-6-70,0-17 63,-1 17-44,-2-41 29,3 0 0,2 1 0,8-33-48,-10 82 0,0-1 0,0 1-1,1 0 1,-1 0 0,1 0 0,1 0 0,-1 1 0,1-1 0,-1 0 0,2 1 0,-3 2-1,1 0-1,0 0 1,-1 1 0,1-1 0,0 1 0,0 0-1,0 0 1,0-1 0,0 1 0,0 0 0,0 1 0,0-1-1,0 0 1,1 1 0,-1-1 0,0 1 0,0-1 0,1 1-1,-1 0 1,0 0 0,1 0 0,-1 1 0,0-1-1,3 1 2,4 1-3,1 1 0,-1 0 0,0 1 0,0 0 0,0 0 0,0 1 0,-1 0 0,1 1 0,4 4 3,-1-1-2,-1 1-1,0 1 1,0 0-1,-1 1 0,8 11 3,-12-14 0,-1 1 0,0-1 0,0 1 0,-1 1 0,-1-1 0,1 0-1,-2 1 1,1 1 0,1 15 13,0 0-1,-1 17-12,-1-29 34,2-26-7,2-31 5,-6 39-30,4-29 11,1 1 0,1 1 0,4-8-13,-7 28-1,1 0-1,0 1 1,0-1-1,1 1 1,0 0-1,1 0 1,0 1-1,0-1 1,1 1-1,0 1 1,6-6 1,-10 11-3,0-1 1,0 1 0,0 0-1,0 0 1,0 0-1,0 1 1,0-1-1,0 1 1,1 0-1,-1 0 1,0 0 0,1 0-1,-1 0 1,1 1-1,0 0 1,-1 0-1,1 0 1,2 0 2,0 1-3,-1 0 0,1 1 1,-1 0-1,0 0 0,0 0 0,0 0 0,0 1 1,0 0-1,-1 0 0,1 0 0,1 2 3,8 8-1,-1 0-1,0 1 0,-1 0 1,-1 1-1,0 1 1,7 12 1,37 69 1862,-26-43-1070</inkml:trace>
  <inkml:trace contextRef="#ctx0" brushRef="#br0" timeOffset="4593.718">489 1535 9042,'-14'-13'3806,"28"15"-3783,1 1 0,-1-2 0,1 0-1,10-1-22,15 1 14,154 5 46,68-11-60,197-25 48,-357 22-36,135-9 3,750-63 617,528-23 669,-1111 86-1100,381-10 578,-740 26-667,-13 2-38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1:31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131 405 4433,'-39'-66'2346,"39"65"-2151,-1-1 0,0 1 0,0 0 0,1 0 0,-1 0-1,0-1 1,1 1 0,-1 0 0,1-1 0,0 1 0,0 0 0,-1-1 0,1 1 0,0-1 0,0 1 0,0 0 0,0-1 0,0 1 0,1-1-195,-1 1 190,1 1 0,0-1-1,0 1 1,0-1 0,-1 1 0,1 0 0,0-1 0,0 1 0,0 0 0,0 0 0,0-1 0,0 1 0,0 0-1,0 0 1,0 0 0,0 0 0,-1 0 0,1 0 0,1 1-190,202-14 1678,-34 1-1373,-166 12-302,5-1 9,0 1 0,1 0 0,-1 0 0,0 1 0,0 1 0,1-1 0,5 3-12,-15-4 1,1 0 0,-1 0 0,0 0 0,0 0 0,1 0 0,-1 0 0,0 0 0,0 0 0,1 0 0,-1 0 0,0 0 0,0 0 0,1 1 0,-1-1 0,0 0 0,0 0 0,0 0 0,1 0 0,-1 0 0,0 0 0,0 1 0,0-1 0,1 0 0,-1 0-1,0 0 1,0 1 0,0-1 0,0 0 0,0 0 0,1 1 0,-1-1 0,0 0 0,0 0 0,0 1 0,0-1 0,0 0 0,0 0 0,0 1 0,0-1-1,-11 2 36,-21-1 22,32-1-54,-50-2 56,5-1 41,1 3 0,0 2 1,-2 1-102,-39 6 722,-22-4-722,40-2 238,29-5 1402,42 9-1635,-1-1 0,1 1-1,-2 0 1,1 0-1,-1 1 1,0-1-1,-1 0 1,1 1-1,-1 1-4,0 13 9,-1 1-1,-1 9-8,-1-8 6,2 0 1,2 10-7,12 72 76,7 9-76,10 72 130,-26-142-129,-2 0 0,-2 1-1,-2 12 0,-15 105 887,0 18 556,14-142-1081,3 34-362,0-63 23,0 0 0,0 0 0,1 0 0,0-1 0,1 1 0,0-1 0,0 1 0,1-1 0,4 6-23,-6-12 18,-1-1 0,1-1 0,-1 1 0,1 0-1,0 0 1,0-1 0,0 1 0,0-1-1,0 1 1,0-1 0,1 0 0,-1 0 0,0 0-1,1 0 1,-1 0 0,0-1 0,1 1-1,-1-1 1,1 1 0,-1-1 0,1 0-1,-1 0 1,1 0-18,9-1 49,1 0-1,-1-1 1,0 0-1,5-2-48,7-1 11,122-17 256,92-1-267,-172 22 1564,-4 6-899</inkml:trace>
  <inkml:trace contextRef="#ctx0" brushRef="#br0" timeOffset="603.115">657 667 5289,'1'-1'359,"-1"-1"0,0 0-1,0 0 1,0 0 0,-1 0-1,1 0 1,0 0 0,-1 0 0,1 0-1,-1 0 1,0 1 0,1-1 0,-1 0-1,0 0 1,0 1 0,-1-1-359,2 1 109,0 0-1,-1 1 1,1-1 0,-1 1 0,1-1 0,-1 1-1,1-1 1,-1 1 0,0-1 0,1 1 0,-1-1-1,0 1 1,1 0 0,-1-1 0,0 1 0,1 0-1,-1 0 1,0 0 0,1-1 0,-1 1 0,0 0-1,0 0 1,1 0 0,-1 0 0,0 0 0,0 0-1,1 0 1,-1 1 0,0-1 0,0 0 0,1 0-1,-1 0 1,0 1 0,1-1 0,-1 0 0,0 1-1,1-1 1,-1 1 0,1-1 0,-1 1 0,1-1-1,-1 1 1,1-1 0,-1 1 0,0 0-109,0 0 73,0 1 0,-1 0 0,1 0 1,0 0-1,0 0 0,0 1 0,0-1 0,1 0 1,-1 0-1,1 0 0,-1 1 0,1-1 0,0 0 1,0 1-74,-1 35 251,2-26-148,4 56 426,2 0 0,4-1 1,6 16-530,15 90 519,-25-113-453,-4-26-52,1 0 1,2 0-1,10 28-14,-8-41-556,1-9 252</inkml:trace>
  <inkml:trace contextRef="#ctx0" brushRef="#br0" timeOffset="975.163">1157 504 9218,'2'-11'1373,"-1"9"-1104,-1 0 1,1 0 0,-1-1 0,1 1 0,-1 0-1,0 0 1,0 0 0,0 0 0,0 0-1,0 0 1,-1 0 0,1-1 0,-1 1-270,-2 4 1336,-3 8-704,-3 18-36,3-1-323,2 0 1,1 0-1,1 1 0,2-1 0,1 8-273,3 28 813,11 50-813,1-36 528,11 24-528,12 62 279,-34-136-459,-1 0 0,-1 0 0,-2 1 0,-2 25 180,-3-31-1146,-5-6 360</inkml:trace>
  <inkml:trace contextRef="#ctx0" brushRef="#br0" timeOffset="1325.857">801 1051 8626,'-26'-8'3753,"16"8"-1809,4 2-472,17 0-159,12-4-321,28-4-472,11-6-136,17-3 88,2 2-96,-3 8-192</inkml:trace>
  <inkml:trace contextRef="#ctx0" brushRef="#br0" timeOffset="1834.088">1865 1037 3913,'-1'-4'341,"-1"0"-1,1 0 1,-1 0 0,0 0-1,0 1 1,-1-1 0,1 1 0,-1-1-1,0 1 1,0 0 0,0 0 0,0 0-1,-1 0 1,1 1 0,-1-1-1,1 1 1,-1 0 0,0 0 0,-1 0-341,-10-5 740,0 1 0,-1 0 1,0 2-1,-7-2-740,10 3 281,1 0 1,-1 2-1,0-1 0,1 2 0,-1-1 0,0 2 1,0 0-1,0 0 0,1 1 0,-1 1 0,-9 3-281,15-3 36,0-1-1,0 2 0,1-1 0,-1 1 0,1 0 0,0 0 0,0 1 0,0 0 0,0 0 1,1 0-1,0 1 0,0 0 0,0 0 0,1 0 0,0 0 0,0 1 0,1-1 0,0 1 1,0 0-1,-2 6-35,3-5 3,0 0 0,0 1 0,1-1 0,0 0 0,1 1 0,0-1 0,0 0 0,0 1 0,1-1 0,1 0 1,-1 1-1,1-1 0,1 0 0,-1 0 0,1 0 0,1-1 0,0 1 0,2 4-3,0-3 7,0-1-1,0 0 1,0 0 0,1 0-1,0-1 1,1 0-1,0 0 1,0-1 0,0 0-1,1 0 1,-1-1 0,1 0-1,1-1 1,-1 0-1,4 1-6,-8-3 8,0-1 0,1 0-1,-1 0 1,1 0 0,0-1 0,-1 1-1,1-1 1,-1-1 0,1 1-1,-1-1 1,1 0 0,-1 0-1,1-1 1,-1 1 0,0-1-1,3-1-7,0-1 12,-1-1 0,1 1 0,-1-1 0,0-1 0,-1 1 0,1-1 0,-1 0 0,0-1 0,0 1 0,1-4-12,0 0 9,0 0-1,-1 0 1,0-1-1,-1 1 1,0-1 0,-1 0-1,0-1 1,-1 1-1,0-1 1,-1 1-1,0-1 1,-1 0-1,0 0 1,-1 0-1,-1-10-8,-7-6 11,6 22-7,0 0 0,1 1 0,0-1 0,0 0 0,-1-5-4,2 11 0,0 0 0,0 0 0,0-1 1,0 1-1,0 0 0,0 0 0,1 0 0,-1 0 1,0 0-1,0 0 0,0 0 0,0 0 1,0-1-1,0 1 0,0 0 0,0 0 0,0 0 1,0 0-1,0 0 0,1 0 0,-1 0 1,0 0-1,0 0 0,0 0 0,0 0 0,0 0 1,0 0-1,0 0 0,0 0 0,1-1 0,-1 1 1,0 0-1,0 0 0,0 0 0,0 0 1,0 0-1,0 0 0,1 1 0,-1-1 0,0 0 1,0 0-1,0 0 0,0 0 0,0 0 0,0 0 1,0 0-1,0 0 0,1 0 0,-1 0 1,0 0-1,0 0 0,0 0 0,0 0 0,0 0 1,0 1-1,7 3 4,2 6 4,-1 0 1,0 1-1,-1 0 1,0 0 0,5 12-9,4 5 11,-6-12-63,14 24 273,14 15-221,-30-44-76,0-1-1,1 0 0,0-1 1,0 0-1,1 0 0,1-1 0,5 3 77,14 5-198</inkml:trace>
  <inkml:trace contextRef="#ctx0" brushRef="#br0" timeOffset="2238.116">2255 490 8914,'-3'-3'929,"-8"-14"1619,7 13-1056,3 8 404,21 123-223,-9-62-1042,-2 1-631,-4 26 760,-5 46-760,-1-70 159,2 0 0,3 0 0,7 28-159,-10-91 25,0-1 0,0 0-1,0 1 1,0-1 0,1 0 0,-1 0-1,1 0 1,1 1-25,-3-5 11,0 1 1,1-1-1,-1 1 0,0-1 0,1 0 0,-1 1 1,1-1-1,-1 0 0,0 0 0,1 1 0,-1-1 0,1 0 1,-1 0-1,0 0 0,1 1 0,-1-1 0,1 0 1,-1 0-1,1 0 0,-1 0 0,1 0 0,-1 0 1,1 0-1,-1 0 0,1 0 0,-1 0 0,1 0-11,0-1 30,1 1-1,-1-1 1,1 0-1,-1 0 0,0 0 1,1 0-1,-1 0 1,0 0-1,0 0 1,0 0-1,0-1 1,0 1-1,0 0-29,19-27 228,-2 0 0,-1-1-1,9-23-227,7-13 65,6-7-18,31-53 5,-54 99-112,19-31-1240,-1-5 1300,-28 52-1143,0 15 464</inkml:trace>
  <inkml:trace contextRef="#ctx0" brushRef="#br0" timeOffset="2635.979">2507 1030 9018,'-11'9'3801,"7"6"-2377,11-1-304,7 1 105,19 3-433,6 0-192,17 12-264,1 2-112,9 7-88,-3 1 296,-16 2-2520,-16 6 1688</inkml:trace>
  <inkml:trace contextRef="#ctx0" brushRef="#br0" timeOffset="3110.477">3050 1062 6881,'-43'-40'3124,"43"40"-3026,0-1 1,-1 1-1,1-1 0,-1 1 1,1-1-1,-1 1 0,0-1 1,1 1-1,-1 0 0,1-1 1,-1 1-1,0 0 0,1-1 1,-1 1-1,0 0 0,1 0 1,-1 0-1,0-1 0,1 1 1,-1 0-1,0 0 0,0 0 1,1 0-1,-1 0 0,0 1-97,1-1 61,-1 0 1,1 0 0,0 1 0,0-1 0,0 0 0,0 0 0,0 1-1,0-1 1,0 0 0,0 1 0,0-1 0,0 0 0,0 1 0,0-1-1,0 0 1,0 0 0,0 1 0,0-1 0,0 0 0,0 1 0,0-1-1,0 0 1,0 0 0,0 1 0,1-1 0,-1 0 0,0 1 0,0-1 0,0 0-1,0 0 1,1 0 0,-1 1-63,4 2 139,-1 0-1,1-1 1,0 1-1,-1-1 1,1 0-1,1 0 1,-1 0-1,0-1 1,0 1-1,1-1 1,-1 0 0,0 0-1,1-1 1,0 1-139,12 1 247,0-1 0,1-1 0,0-1-247,-6 1 57,0-2 1,0 0-1,-1 0 1,1-1-1,-1 0 1,0-1-1,0 0 1,0-1-1,0 0 1,-1-1 0,1 0-1,-2-1 1,1 0-1,1-2-57,-10 8 5,1 0 0,-1-1 0,0 1 0,1-1 0,-1 1 1,0-1-1,0 1 0,0-1 0,-1 0 0,1 1 0,0-1 0,0 0 0,-1 0 0,1 1 0,-1-1 0,0 0 0,1 0 0,-1 0 0,0 0 0,0 1 1,0-1-1,-1-2-5,0 1 5,0 1 0,0-1 0,0 1 0,0-1 1,-1 1-1,1-1 0,-1 1 0,1 0 1,-1 0-1,0-1 0,0 1 0,0 1 0,0-1 1,-1 0-6,-5-4 8,0 0 1,-1 1 0,0 0 0,0 1 0,0-1 0,-1 2 0,-7-3-9,11 5 0,0-1 0,0 1 1,0 1-1,0-1 0,-1 1 0,1 0 1,0 1-1,0-1 0,0 1 0,0 0 0,0 1 1,0 0-1,0-1 0,1 2 0,-1-1 1,1 1-1,-1 0 0,-4 3 0,2 0 0,1 0 0,0 0 0,0 1 1,0 0-1,1 0 0,0 1 0,0-1 0,1 1 0,0 1 0,0-1 0,-2 8 0,3-6 5,1 0 0,0 0 0,1 1 0,0-1 0,0 0 0,1 1 0,1 0 0,0-1 0,0 1 0,1-1-1,0 1 1,1-1 0,0 1 0,1-1 0,0 0 0,1 0 0,-1 0 0,2-1 0,0 1 0,0-1 0,6 8-5,-3-5 14,0-1 1,0 0-1,1-1 1,1 0-1,0-1 0,0 0 1,1 0-1,0-1 1,0 0-1,1-1 1,0 0-1,0-1 1,1-1-1,0 0 1,0 0-1,10 1-14,-10-3-27,0-1 0,0-1 1,1-1-1,-1 1 0,0-2 0,0 0 1,0-1-1,0 0 0,0-1 0,-1 0 1,1-1-1,-1 0 0,1-1 0,-1-1 1,-1 0-1,7-4 27,29-23-108</inkml:trace>
  <inkml:trace contextRef="#ctx0" brushRef="#br0" timeOffset="3498.011">3559 939 6497,'-2'2'413,"0"-1"0,0 1 0,0 0 0,0-1 0,1 1 0,-1 0 0,1 0 0,-1 0 0,1 0 0,0 0 0,0 0-1,0 1 1,0-1 0,0 0 0,0 1-413,0 1 392,0 1 1,0 0-1,0 0 0,1-1 0,0 1 0,0 0 0,1 4-392,2 10 367,1-1 0,0 0 0,8 18-367,-4-10 756,-1 1-431,0 0-1,-2 6-324,-3-23 54,-1 0 0,0 1-1,-1-1 1,0 0-1,-1 0 1,0 1-1,-2 4-53,6-68 266,6-16-125,-2-21-141,-2 19 71,-4 60-35,0 1 0,1-1 0,0 1 0,0 0 0,2-1 0,-1 1 0,1-1-36,-2 8 8,-1 0 0,1 0-1,0 1 1,-1-1-1,1 0 1,0 1 0,1-1-1,-1 1 1,0 0-1,1 0 1,-1-1-1,1 2 1,0-1 0,0 0-1,-1 1 1,1-1-1,0 1 1,0 0 0,1 0-1,-1 0 1,0 0-1,0 0 1,0 1-1,2-1-7,9 1 3,0 0 0,-1 0 0,1 1 0,-1 1 0,1 1 0,-1-1 0,0 2 0,0 0 0,0 1 0,0 0 0,-1 1 0,4 2-3,-9-4 3,0 0 1,0 1-1,0 0 0,-1 0 0,0 0 1,0 1-1,0 0 0,-1 0 0,0 0 0,0 1 1,0 0-1,-1 0 0,0 0 0,-1 0 0,1 1 1,-1-1-1,-1 1 0,0 0 0,0 0 0,1 6-3,-2 5 62,-1 1-1,0-1 0,-2 1 0,-1 5-61,-1 26 29,4-2 44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2:30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303 631 3265,'27'-92'2072,"-26"91"-1881,-1-1 0,1 1-1,-1-1 1,1 1 0,-1-1 0,0 1 0,0-1-1,0 0 1,0 1 0,0-1 0,0 1 0,0-1-1,0 0 1,-1 1 0,1-1 0,-1 1-1,1-1 1,-1 1 0,1-1 0,-1 1 0,0-1-191,0 1 132,-1 0 1,1 0 0,0 0 0,0 0 0,0 0 0,-1 0 0,1 1 0,0-1-1,-1 0 1,1 1 0,-1 0 0,1-1 0,-1 1-133,-2-1 387,-5-1-105,0 0-1,0 0 0,-1 2 0,1-1 1,0 1-1,-1 0 0,1 1 0,0 0 1,-1 1-1,1 0 0,0 0 0,0 1 1,0 0-1,1 0 0,-1 1 0,1 0 1,0 1-1,-7 4-281,5-1 63,0 0-1,0 0 1,1 1 0,0 0-1,1 1 1,-1 0 0,2 0-1,0 1 1,0 0 0,1 0-1,0 1 1,-3 10-63,4-7 21,1 0-1,0 1 0,1-1 1,1 1-1,0 0 0,1 0 1,1 0-1,1 0 1,0 0-1,1 3-20,0-5 18,1 0-1,0 0 1,1 0-1,0-1 1,1 0 0,1 1-1,0-2 1,3 4-18,-6-9 10,1-1 1,1 0 0,-1 0 0,1 0-1,0-1 1,1 0 0,-1 0-1,1 0 1,0-1 0,0 1 0,0-1-1,1-1 1,-1 1 0,1-1-1,0 0 1,5 1-11,-1-2 16,1 1 0,-1-1 0,1-1 0,-1 0-1,1 0 1,0-1 0,-1-1 0,1 0 0,-1-1 0,1 0-1,-1 0 1,1-2 0,1 0-16,1-2 16,0 0 1,-1 0-1,0-2 1,0 1-1,-1-2 0,0 0 1,0 0-1,-1-1 0,9-10-16,-8 6 11,0 0 0,0-1-1,-2 0 1,0-1 0,-1 0-1,0 0 1,-2-1 0,0 0-1,0-1 1,-2 1 0,0-1-1,-1 0 1,-1-1 0,-1 1 0,0 0-1,-2-17-10,0 26 3,-1 0 0,0 0-1,-1 1 1,0-1 0,-1 0 0,0 0-1,0 1 1,-1 0 0,1 0-1,-2 0 1,1 0 0,-1 0 0,-1 1-1,1 0 1,-1 0 0,-6-4-3,4 3 3,-1 1 1,0 0 0,-1 1 0,0 0-1,0 1 1,0 0 0,0 0 0,-1 1-1,0 0 1,0 1 0,0 1 0,0-1-1,-1 2-3,-6-1 24,1 0 0,-1 2 0,0 0 0,0 1 1,0 1-1,-10 3-24,17-3-101,1 0 0,0 1 0,0 0 0,0 1 1,0 0-1,1 1 0,-1 0 0,1 0 1,0 1-1,1 0 0,-7 7 101,13-12-91,1 0 0,0 0 0,0 0 0,0 0 0,0 1 0,0-1 1,0 0-1,0 1 0,0-1 0,1 1 0,-1-1 0,0 1 0,1-1 0,-1 1 0,1-1 0,0 1 91,0 2-109,0 0 0,1 0 1,0 0-1,0 0 0,0-1 0,0 1 0,1 0 0,-1-1 109</inkml:trace>
  <inkml:trace contextRef="#ctx0" brushRef="#br0" timeOffset="519.187">389 1126 4553,'5'-30'2665,"2"-29"-2665,-7 58 82,0 0 1,0 0 0,0 0-1,0 0 1,0 0 0,0 0-1,0 0 1,0 0 0,0 1-1,-1-1 1,1 0 0,0 0-1,-1 0 1,1 0 0,-1 0-1,1 1 1,-1-1 0,1 0-1,-1 0 1,0 1 0,1-1-1,-1 0 1,0 1 0,1-1-1,-1 0 1,0 1 0,0 0-1,0-1 1,0 1-1,1-1 1,-1 1 0,0 0-1,0-1 1,0 1 0,0 0-1,0 0 1,0 0 0,0 0-1,0 0 1,0 0 0,0 0-1,0 0-82,-4 1 329,0 0 0,0 0 0,0 0-1,0 0 1,1 1 0,-3 1-329,7-3 54,-23 12 414,1 1 0,0 1 0,1 0 0,1 2 1,0 1-1,1 0 0,1 1 0,-13 17-468,24-26 36,1-1 1,0 1-1,0 0 1,1 1-1,0-1 1,1 1 0,0 0-1,0 0 1,1 0-1,0 1 1,1-1-1,1 1 1,-1 0-1,1 4-36,1-7 8,0 0 0,1 0 0,0 0 0,0-1 0,1 1 0,0 0 0,0-1-1,1 1 1,0-1 0,0 0 0,1 0 0,-1 0 0,2 0 0,-1-1 0,1 1 0,0-1 0,0 0-1,1-1 1,5 5-8,-3-3 13,0-2 0,0 1 0,1-1 0,-1 0 0,1-1 0,0 0 0,1 0 0,-1-1-1,1-1 1,-1 1 0,1-1 0,0-1 0,0 0 0,0 0 0,0-1 0,0-1 0,0 1 0,-1-1 0,1-1-1,0 0 1,5-2-13,1-1 62,0-1 1,0 0-1,-1-1 0,0-1 0,0 0 0,-1-1 0,0-1 0,-1 0 0,0-1 0,-1 0 0,0-1 1,4-5-63,-11 11 35,0 0 1,-1 1 0,1-1-1,-1-1 1,-1 1 0,1-1-1,-1 1 1,0-1-1,-1 0 1,0 0 0,0 0-1,0-1 1,-1 1 0,0 0-1,0-1 1,-1 1 0,0 0-1,0-1 1,-1 1 0,0 0-1,0-1 1,-1 1 0,0 0-1,0 0 1,0 0 0,-1 0-1,-4-6-35,-2-1 30,-1 1 0,-1 1 0,0-1 0,-1 2 0,0-1 0,-1 2 0,0 0 0,-1 0 0,-6-2-30,-2-1 73,0 1 1,-2 1 0,1 1-1,-1 1 1,-20-4-74,11 5 1631,32 8-1588,1 0 1,-1 0-1,0-1 0,1 1 1,-1 0-1,1 0 0,-1-1 1,1 1-1,-1 0 0,1-1 1,-1 1-1,1-1 0,0 1 1,-1-1-1,1 1 0,0 0 1,-1-1-1,1 1 0,0-1 1,-1 0-44</inkml:trace>
  <inkml:trace contextRef="#ctx0" brushRef="#br0" timeOffset="1661.598">883 529 5497,'0'0'108,"-1"0"0,1 0-1,0 0 1,0 0 0,-1 0-1,1-1 1,0 1 0,0 0-1,0 0 1,-1 0 0,1 0-1,0-1 1,0 1 0,0 0 0,0 0-1,-1-1 1,1 1 0,0 0-1,0 0 1,0-1 0,0 1-1,0 0 1,0-1 0,0 1-1,0 0 1,0 0 0,0-1-1,0 1 1,0 0 0,0 0 0,0-1-1,0 1 1,0 0 0,0-1-1,0 1 1,0 0 0,0 0-1,0-1 1,1 1 0,-1 0-1,0 0 1,0-1 0,0 1-1,0 0 1,1 0 0,-1 0 0,0-1-1,0 1 1,0 0 0,1 0-1,-1 0 1,0 0 0,0 0-1,1-1 1,-1 1 0,0 0-1,0 0 1,1 0 0,-1 0-108,24-4 1522,-11 3-924,0-1-328,303-39 2010,-288 36-2237,9 0 27,-37 5-69,0 0-1,0 0 1,0 0 0,1 0-1,-1 0 1,0-1-1,0 1 1,0 0 0,1 1-1,-1-1 1,0 0-1,0 0 1,0 0 0,1 0-1,-1 0 1,0 0-1,0 0 1,0 0 0,0 0-1,1 0 1,-1 0 0,0 0-1,0 1 1,0-1-1,0 0 1,1 0 0,-1 0-1,0 0 1,0 0-1,0 1 1,0-1 0,0 0-1,0 0 1,0 0-1,0 0 1,0 1 0,1-1-1,-1 0 1,0 0-1,0 0 1,0 1 0,0-1-1,0 0 1,0 0-1,0 0 1,0 1 0,0-1-1,0 0 1,0 0-1,-1 0 1,1 1 0,0-1-1,0 0 1,0 0-1,0 1 3,-1 0 0,1-1 1,-1 1-1,1-1 0,-1 1 1,1-1-1,-1 1 0,1-1 1,-1 1-1,0-1 0,1 1 0,-1-1 1,0 1-1,1-1 0,-1 0 1,0 0-1,0 1 0,0-1-3,-18 3 30,0-1-1,-1 0 0,1-1 0,-1-2 1,1 0-1,-1 0 0,-5-3-29,5 1 50,0 1-1,-1 0 0,0 2 1,1 1-1,-1 0 1,-12 3-50,8 2 108,1 0 0,0 2 1,1 0-1,-5 4-108,36 4 1244,2 8-1207,-1 1-1,-1 1 0,0 0 1,0 13-37,10 35 25,-4-27 18,-5-21 121,-1 0 0,-1 1 0,-1 0 0,-2 0 0,1 24-164,-4-54 47,0 0 1,0 0 0,1 0-1,0 0 1,-1 0-1,1 1 1,0-1-1,0 0 1,0 1-1,3-2-47,1-5 49,1 1-38,1-1-1,0 1 1,0 0-1,0 0 1,1 1-1,0 0 1,0 1-1,1 0 1,0 0 0,0 1-1,0 1 1,1 0-1,1-1-10,-6 4 1,-1-1 0,1 1 0,-1 0 0,1 0 0,0 0 0,-1 1 0,1 0 1,0 0-1,-1 1 0,1-1 0,0 1 0,-1 0 0,1 1 0,-1 0 0,1-1 0,-1 2 0,0-1 0,0 0 0,0 1 0,0 0 0,0 1 0,-1-1 0,1 1 0,-1-1 0,0 1 0,3 5-1,-1-1 0,0 1 1,0 0-1,-1 0 1,-1 1-1,0-1 0,0 1 1,-1 0-1,0 0 1,0 0-1,-1 1 0,-1-1 1,0 1-1,0 5 0,0 1 2,-2 0 0,0 1-1,0-1 1,-2 0 0,0 0 0,-1 0-1,-5 13-1,6-20 16,-1-1 0,0-1 0,0 1 0,0-1 0,-1 1-1,-1-1 1,1-1 0,-1 1 0,-1-1 0,1 0 0,-1 0 0,-1-1-1,1 0 1,-1 0 0,0-1 0,0 0 0,-1 0 0,1-1-1,-1 0 1,0-1 0,0 0 0,0 0 0,-1-1 0,1 0-1,-6 0-15,-17 2 85,-1-1 0,-7-2-85,28-1 12,1-1 1,0 0-1,0 0 1,-1-1-1,1 0 1,0-1-1,0-1 1,0 0-13,11 4-7,0 0 0,0 0 0,-1 0 0,1 0 0,0 0 0,0 0 0,-1 0 0,1 0 0,0 0 0,0 0 0,-1 0 0,1 0 0,0-1 0,0 1 0,0 0 0,-1 0 0,1 0 0,0 0 0,0-1 0,0 1 0,0 0 0,-1 0 0,1 0 0,0-1 0,0 1 0,0 0 0,0 0 0,0-1 0,0 1 0,0 0 0,0 0 0,0-1 0,-1 1 0,1 0 0,0 0 0,0-1 0,0 1 0,0 0 1,1 0 6,8-6-745,17 1-816,17 2 505</inkml:trace>
  <inkml:trace contextRef="#ctx0" brushRef="#br0" timeOffset="2430.495">1343 55 5569,'-10'-11'3165,"10"11"-3010,-1 0 1,1 0-1,0 0 0,0 0 0,0 0 0,0 0 1,-1 0-1,1 0 0,0 0 0,0-1 0,0 1 0,0 0 1,-1 0-1,1 0 0,0 0 0,0 0 0,0 0 1,0-1-1,0 1 0,0 0 0,-1 0 0,1 0 0,0 0 1,0 0-1,0-1 0,0 1 0,0 0 0,0 0 1,0 0-1,0 0 0,0-1 0,0 1 0,0 0 0,0 0 1,0 0-1,0-1 0,0 1 0,0 0 0,0 0 1,0 0-1,0 0 0,0-1 0,0 1 0,0 0 0,0 0 1,0 0-156,24 1 1932,39 2-1583,0-2 0,1-4 0,32-6-349,-10 1 48,85-14 85,-171 21-132,0 1-1,0 0 1,0 0-1,0 0 0,0 0 1,1 0-1,-1 0 1,0 0-1,0 0 0,0 0 1,0 0-1,1 0 0,-1 0 1,0 0-1,0 0 1,0 0-1,0 0 0,0 0 1,0 0-1,1 1 1,-1-1-1,0 0 0,0 0 1,0 0-1,0 0 1,0 0-1,0 0 0,1 0 1,-1 0-1,0 0 0,0 1 1,0-1-1,0 0 1,0 0-1,0 0 0,0 0 1,0 0-1,0 1 1,0-1-1,0 0 0,0 0 1,0 0-1,0 0 0,0 0 1,0 1-1,0-1 0,-2 8 64,-2 1-16,5 45 26,6 51-74,0-9 22,-9 405 2988,1-484-2878,-3 89 714,5 33-846,1-105 28,1 0 0,2-1-1,1 0 1,2 0-1,1 0 1,4 7-28,1-6 34,-4-11-11,-1 1 0,0 1-1,-2-1 1,-1 1 0,1 12-23,-6-30 6,-1-1-1,0 0 1,0 1 0,0-1 0,-1 0 0,1 0-1,-1 1 1,-1-1 0,1 0 0,-1 0 0,0 0-1,-1-1 1,0 1 0,1 0 0,-2-1-1,1 0 1,-1 1 0,1-1 0,-1-1 0,-1 1-1,1 0 1,-1-1 0,0 0 0,-2 1-6,-4 2 12,0 0 1,0 0-1,-1-2 1,0 1-1,0-2 0,-1 0 1,1 0-1,-1-1 1,0 0-1,0-1 1,0-1-1,0 0 1,0-1-1,-12-1-12,-10-2 19,0-3-1,0 0 0,0-2 1,-27-11-19,57 17 79,1 1 1,0-1-1,0 0 1,0-1-1,0 1 1,0 0-1,0-1 1,-2-2-80,15 12 1590,9 6-710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2:37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108 703 6457,'-86'-63'2489,"72"57"-1698,7 9-192,6 14 264,2-12-616,19 227 3125,-7-116-2433,-12-106-630,0-12 123,-2-20 71,1-10-423,1 0 1,1 0-1,2 0 0,1 0 1,3-4-81,4-13 31,3-1 1,18-41-32,-28 81 1,-1 0-1,1 0 0,1 0 1,0 1-1,0 0 0,1 0 0,7-7 0,-12 14-1,-1 0-1,1 1 0,0-1 0,0 0 1,0 1-1,0 0 0,0-1 0,0 1 1,0 0-1,1 0 0,-1 0 0,0 0 1,1 0-1,-1 1 0,0-1 0,1 1 1,-1 0-1,1-1 0,-1 1 0,1 0 1,-1 1-1,1-1 0,-1 0 0,0 1 1,1-1-1,-1 1 0,1 0 0,-1 0 1,0 0-1,0 0 0,1 0 0,-1 0 1,0 0-1,0 1 0,0-1 0,0 1 1,1 1 1,2 2-3,0 1 1,0-1 0,0 1 0,-1 0-1,0 0 1,0 1 0,-1-1 0,2 4 2,21 59-21,-4-10 12,-14-40 12,1 0 0,1-1 1,0 0-1,1-1 0,1 0 1,2 0-4,-10-12 1,-1-1 0,1 0 0,1-1 0,-1 1 1,0-1-1,1 1 0,0-1 0,0-1 0,0 1 0,0-1 1,0 0-1,0 0 0,1 0 0,-1-1 0,0 1 0,1-2 1,0 1-1,-1 0 0,1-1 0,-1 0 0,1-1 0,0 1 1,-1-1-1,3 0-1,3-2 4,0-1 0,0 0 0,0-1 1,0 0-1,-1-1 0,0 0 0,0 0 1,-1-1-1,6-5-4,5-5 8,-1-1 1,-1-1 0,12-16-9,-25 28 3,0 0 1,0 0 0,-1-1-1,0 1 1,-1-1-1,1 0 1,-1 0-1,1-7-3,-3 11 5,0 1-1,0-1 0,-1 1 1,0-1-1,1 1 0,-1-1 1,0 1-1,-1-1 0,1 1 1,-1-1-1,1 1 0,-1 0 1,0-1-1,0 1 0,-1 0 1,1 0-1,-1-1 0,1 1 1,-1 0-1,0 0 0,0 1 1,-1-2-5,1 3 13,1-1 0,-1 1 0,0 0 0,0-1 0,0 1 0,0 0 0,0 0 0,0 0 0,0 0 0,-1 1 0,1-1 0,0 1 0,0-1 0,0 1 1,-1 0-1,1 0 0,0 0 0,-1 0 0,1 0 0,0 0 0,0 0 0,-1 1 0,1-1 0,0 1 0,0 0 0,0 0 0,0 0 0,0 0 0,-2 1-13,-3 1 44,0 2-1,1-1 0,-1 1 0,1 0 1,0 0-1,0 1 0,-5 5-43,4-2 16,1 1-1,-1-1 1,2 1-1,-1 0 1,1 0-1,1 1 1,0-1-1,1 1 0,0 0 1,0 0-1,1 0 1,1 0-1,-1 1 1,2-1-1,0 0 1,0 1-1,1-1 1,1 0-1,0 1 1,0 1-16,1 0 22,1 0-1,0 1 1,1-2 0,0 1 0,1 0 0,0-1 0,1 0 0,1-1 0,0 0 0,0 0 0,1 0 0,0-1 0,1 0 0,0-1-1,1 0 1,5 3-22,-2-4 65,0 0-1,0-1 0,1-1 0,-1 0 0,2-1 0,-1-1 0,0 0 0,1-1 1,11 0-65,10 0 1138,-1-2 1,1-2-1,26-3-1138,27-8 1335</inkml:trace>
  <inkml:trace contextRef="#ctx0" brushRef="#br0" timeOffset="663.714">1610 494 7698,'-3'-2'450,"0"-1"0,0 1 0,0 0 0,0 0 0,0 0 0,-1 1 0,1-1 0,-1 1 0,1 0 0,-1 0 0,0 0 0,0 0 0,1 1 0,-5-1-450,1 1 314,0 0-1,-1 1 1,1 0 0,0 0 0,0 0 0,0 1 0,-6 2-314,-4 3 175,-1 1 0,2 1 1,-1 0-1,1 1 1,-11 9-176,10-5 180,0 0 0,-12 13-180,23-21 30,1 0 1,0 0 0,0 1-1,1-1 1,-1 1 0,1 0-1,1 0 1,-1 1 0,1 1-31,2-8 3,1 1 1,-1-1-1,1 1 1,0-1-1,0 1 1,0-1-1,-1 1 1,1 0-1,1-1 1,-1 1-1,0-1 1,0 1-1,1 0 1,-1-1-1,1 1 1,-1-1-1,1 0 0,-1 1 1,1-1-1,0 1 1,0-1-1,0 0 1,0 1-1,0-1 1,0 0-1,0 0 1,0 0-1,0 0 1,1 0-1,-1 0 1,0 0-1,1 0 1,-1-1-1,1 1 1,-1 0-1,1-1 1,-1 0-1,1 1 1,-1-1-1,1 0 1,0 1-4,10 1 14,0 0 1,-1-1-1,1 0 1,0-1 0,3 0-15,-7 0 8,50-1 32,-24 0-22,1 1 0,-1 2 0,1 1 0,9 3-18,-37-4 2,0-1 0,0 1 1,0 1-1,0-1 0,-1 1 1,1 0-1,5 4-2,-9-4 0,0-1 1,0 0-1,-1 1 1,1-1-1,0 1 1,-1 0-1,1 0 1,-1 0-1,0 0 1,0 1-1,-1-1 1,1 1-1,0-1 1,-1 1-1,0-1 1,0 1-1,1 5 2,-1-1 1,0 0 0,-1 1-1,0-1 1,0 1-1,-1-1 1,0 1 0,0-1-1,-1 0 1,0 0-1,-1 0 1,0 0 0,0 0-1,0 0 1,-1-1-1,0 1 1,-4 4-3,-2 2 7,0 0 1,-1-1-1,0 0 1,-1-1-1,-1 0 1,0-1-1,0-1 1,-7 4-8,-4 2 25,-1-2 1,-4 1-26,21-11 9,0 0 1,0-1-1,0 0 1,0-1-1,-1 0 0,1 0 1,-1-1-1,1 0 1,-2 0-10,9-1 2,0 0-1,0 0 1,-1 0 0,1-1-1,0 1 1,0 0 0,0-1-1,0 1 1,0 0 0,0-1-1,0 1 1,0-1 0,0 0-1,0 1 1,0-1-1,0 0 1,0 1 0,0-1-1,1 0 1,-1 0 0,0 0-1,1 0 1,-1 0 0,0 0-1,1 0 1,-1 0 0,1 0-1,-1 0 1,1 0 0,0 0-1,-1-1-1,1 0 20,0 0-1,0 0 0,0 0 0,0 0 1,0 0-1,0-1 0,0 1 0,1 0 1,-1 0-1,1 0 0,-1 0 0,1 1 1,0-1-1,0 0 0,-1 0 0,2 0 1,-1-1-20,23-18 1379,9-1-665</inkml:trace>
  <inkml:trace contextRef="#ctx0" brushRef="#br0" timeOffset="1041.418">2171 585 8082,'-15'-1'1319,"0"1"0,0 1 0,1 0 0,-1 1 0,-8 3-1319,11-2 487,0 0 0,0 1-1,0 1 1,0 0 0,1 1 0,-6 4-487,9-6 54,1 1-1,0 0 1,0 1-1,0 0 1,1 0-1,0 0 1,0 1 0,1 0-1,0 0 1,0 0-1,0 1 1,1-1-1,0 1 1,1 0-1,0 1 1,0-1 0,0 0-1,1 1 1,1 0-1,-1 7-53,1-6 7,1 1 0,0-1 0,1 0 1,0 0-1,0 0 0,1 0 0,1 0 0,-1 0 0,2-1 0,-1 1 0,2-1 0,-1 0 0,1 0 0,0 0 0,2 1-7,-3-4 5,1 0 0,0 0 0,1 0 0,0-1 0,-1 0 0,2 0 0,-1 0 0,0-1 0,1 1 0,0-2 0,0 1 0,0-1 0,1 0 0,-1-1 0,1 1-1,-1-1 1,1-1 0,0 0 0,7 1-5,-4-2 6,0 0 0,0-1-1,0 0 1,0 0 0,0-1 0,0-1-1,-1 0 1,1 0 0,-1-1-1,0-1 1,0 0 0,0 0 0,0-1-1,-1 0 1,0 0 0,0-1-1,-1 0 1,0-1 0,0 0 0,-1 0-1,0-1 1,0 0 0,-1 0-1,0 0 1,0-1 0,-1 0 0,-1 0-1,0 0 1,0-1 0,-1 1-1,0-1 1,-1 0 0,0 0 0,-1 0-1,0 0 1,-1 0 0,0 0-1,0 0 1,-2-4-6,1 8 8,-1 1 1,1-1-1,-1 1 0,-1 0 1,1 0-1,-1 0 0,0 0 1,0 1-1,-1-1 0,0 1 1,0 0-1,0 0 1,-1 0-1,1 1 0,-1-1 1,0 1-1,0 0 0,-1 0 1,1 1-1,-1 0 0,0 0 1,0 0-1,-1 0-8,-1 0-38,0 1 1,1 0-1,-1 0 1,0 0-1,0 1 1,0 0-1,0 1 0,0 0 1,0 0-1,0 1 1,0 0-1,1 0 1,-1 0-1,0 1 1,0 1-1,1-1 1,-1 1-1,-4 3 38,-25 21-244</inkml:trace>
  <inkml:trace contextRef="#ctx0" brushRef="#br0" timeOffset="1490.126">2634 98 8866,'-1'-6'804,"-10"-20"3431,11 26-4176,0-1 0,0 1 0,0-1 0,-1 1 1,1 0-1,0-1 0,0 1 0,-1 0 0,1 0 1,0-1-1,-1 1 0,1 0 0,0 0 0,-1-1 0,1 1 1,0 0-1,-1 0 0,1 0 0,-1-1 0,1 1 0,0 0 1,-1 0-1,1 0 0,-1 0 0,1 0 0,-1 0 0,1 0 1,0 0-1,-1 0 0,1 0 0,-1 0 0,1 0 0,0 1 1,-1-1-1,1 0 0,-1 0 0,1 0 0,0 0 0,-1 1 1,1-1-1,0 0 0,-1 0 0,1 1 0,0-1 0,-1 0 1,1 1-1,0-1 0,0 0 0,-1 1 0,1-1 1,0 0-1,0 1 0,0-1 0,-1 1 0,1-1 0,0 1-59,-4 6 107,0 0 1,0 1-1,1 0 0,0 0 0,0 0 0,1 0 0,0 0 0,0 0 1,1 1-1,0-1-107,-2 28 61,2 28-61,1-46 65,1 33-24,3 0-1,2 0 1,3 0-1,1-1 1,3-1-1,2 0 1,8 17-41,-12-37 238,48 125-375,-16-53 3639,-27-68-2128</inkml:trace>
  <inkml:trace contextRef="#ctx0" brushRef="#br0" timeOffset="2017.92">3009 525 7186,'1'-16'4826,"2"19"-1825,0 30-1317,-9 65-642,2-59-572,1 39-470,4-65 21,0-1 1,0 0-1,1 0 0,0 0 1,2 0-1,-1 0 1,1 0-1,3 4-21,-6-13 5,0 0-1,1 0 1,0 0 0,-1 0 0,1 0-1,0 0 1,1-1 0,-1 1 0,0-1-1,1 1 1,-1-1 0,1 0 0,0 0-1,0 0 1,0 0 0,0-1 0,0 1-1,0-1 1,0 0 0,1 0 0,-1 0-1,0 0 1,1 0 0,1-1-5,1 0 7,0 0 1,-1 0-1,1-1 0,0 0 1,-1-1-1,1 1 1,-1-1-1,0 0 0,1 0 1,-1-1-1,0 1 1,0-1-1,0 0 0,1-2-7,12-9 19,0 0-1,-1-2 1,0 0-1,-1-1 1,-1 0-1,-1-1 1,0-1-1,5-10-18,-13 19 6,-1 0 1,1-1-1,-2 1 0,1-1 0,-1 0 0,-1 0 1,0 0-1,-1 0 0,0-1 0,0 1 0,-1-1 1,-1 1-1,0-1 0,-1 1 0,0-1 0,0 1 1,-3-9-7,-9-3 14,13 23-14,0 0 0,0-1 1,0 1-1,0 0 0,0 0 0,0 0 0,0 0 1,0 0-1,0 0 0,0 0 0,0 0 1,0-1-1,0 1 0,0 0 0,-1 0 0,1 0 1,0 0-1,0 0 0,0 0 0,0 0 0,0 0 1,0 0-1,0 0 0,0 0 0,-1 0 0,1 0 1,0 0-1,0 0 0,0 0 0,0 0 1,0 0-1,0 0 0,-1 0 0,1 0 0,0 0 1,0 0-1,0 0 0,0 0 0,0 0 0,0 0 1,0 0-1,-1 0 0,1 0 0,0 0 0,0 0 1,0 0-1,0 0 0,0 0 0,0 0 1,0 1-1,1 13 8,8 21 3,2 0 0,1-1 0,2 0 0,1-1 0,1-1 0,2 0 0,1-1 0,10 10-11,-21-31 25,0-1-1,0 0 1,1 0-1,0-1 1,0 0 0,1 0-1,9 5-24,-13-10-36,0 0 1,0 0-1,1 0 0,-1-1 0,1 0 0,-1 0 0,1 0 0,0-1 1,0 0-1,0 0 0,-1-1 0,1 0 0,0 0 0,0-1 1,1 0 35,-1 0-161,1-1 1,-1 0-1,0 0 1,1-1-1,-1 0 1,1 0 160,41-30-624</inkml:trace>
  <inkml:trace contextRef="#ctx0" brushRef="#br0" timeOffset="2370.207">3912 28 9874,'-17'-22'4081,"-5"16"-2553,4 13-39,8 16-617,2 9-168,5 26-296,6 14-112,11 13-120,6 5-24,8-3-64,-1-1-16,-5 5-16,-2 1 0,-4 3 16,0-17 152,-1-18-288,-2-13-360,-2-26 328</inkml:trace>
  <inkml:trace contextRef="#ctx0" brushRef="#br0" timeOffset="2740.374">3775 627 9098,'-10'0'4089,"8"0"-2257,17 0-455,5-3-153,19 0-616,9-1-232,19 0-232,6-2-56,-8-5 120,2 0-280,-14-2-2921,2 9 2265</inkml:trace>
  <inkml:trace contextRef="#ctx0" brushRef="#br0" timeOffset="2741.374">4337 525 8554,'84'-42'3465,"-85"46"-2025,2 13-104,2 3-184,-2 12-119,1 9-425,0 5-200,1 5-272,3 3-72,2-2-24,1-3-8,0-5 16,0-9 112,-1-18-432,0-9 3881,-1-29-2753</inkml:trace>
  <inkml:trace contextRef="#ctx0" brushRef="#br0" timeOffset="3108.811">4446 105 11458,'-22'-32'4617,"4"8"-3056,1 2-609,7 9-480,2 5-256,9 11 896,10 11-4168,10 7 2552</inkml:trace>
  <inkml:trace contextRef="#ctx0" brushRef="#br0" timeOffset="3498.841">4976 624 7810,'-9'-97'3379,"9"96"-3247,0-1-1,0 0 0,0 1 1,-1-1-1,1 1 1,-1-1-1,1 1 1,-1-1-1,1 1 1,-1-1-1,0 1 1,1-1-1,-1 1 1,0 0-1,0 0 1,0-1-1,0 1 0,0 0 1,-1 0-1,1 0 1,0 0-1,0 0 1,-1 0-1,1 0 1,0 1-1,-1-1 1,1 0-1,-1 1-131,-3-2 488,1 0-345,1 1 0,-1 0 0,0 0 1,1 1-1,-1-1 0,0 1 0,0 0 0,0 0 1,1 0-1,-1 0 0,0 1 0,0-1 0,1 1 1,-1 0-1,0 0 0,1 0 0,-1 1 0,1-1 0,-1 1 1,1 0-1,0 0 0,0 0 0,-1 1 0,-1 1-143,-4 3 52,0 1-1,1 0 0,0 0 1,0 1-1,1-1 0,0 2 0,-4 7-51,3-3 13,2 1 0,0-1 0,0 1 0,1 0 0,1 0 0,1 0 0,0 1 0,1 0 0,0-1 0,1 1 0,1 0 0,1 0 0,0-1 0,1 1 0,4 14-13,-4-23 4,-1-1-1,1 0 0,1 0 1,-1 0-1,1 0 1,0 0-1,1 0 1,2 3-4,-4-6 3,1 0 0,-1 0 1,1 0-1,0-1 0,0 1 0,0-1 1,0 0-1,0 0 0,1 0 1,-1 0-1,1-1 0,-1 1 0,1-1 1,-1 0-1,1 0 0,2 0-3,3 0 6,0-1-1,0 0 1,0 0 0,0-1-1,0 0 1,0-1 0,0 0-1,-1 0 1,1-1 0,-1 0-1,0-1 1,1 1 0,-2-2-1,1 1 1,0-1 0,-1 0-1,5-5-5,1 0 8,-1-1 1,0-1-1,-1 0 0,0 0 0,0-1 0,-2-1 0,0 1 0,0-2 1,1-3-9,-8 13 3,0 0 1,0-1-1,0 1 1,0 0 0,-1-1-1,0 0 1,0 1-1,-1-1 1,1 1 0,-1-1-1,0 0 1,-1 0 0,1 1-1,-1-1 1,-1 0-4,0-1 3,0 0 1,-1 0 0,0 0 0,0 0-1,-1 1 1,1-1 0,-2 1 0,1 0-1,-1 0 1,-3-4-4,-2 1 13,1 0 0,-1 1-1,-1 0 1,0 0 0,0 1-1,0 0 1,-1 1 0,0 1-1,0 0 1,0 0 0,-1 1 0,-9-1-13,14 3-49,0 1 0,0 0 1,0 1-1,0 0 0,0 0 1,-1 1 48,6-1-91,0 0 0,0 1 0,0 0 1,0-1-1,0 1 0,0 0 0,0 1 1,0-1-1,1 0 0,-1 1 0,0 0 0,1-1 1,-1 1-1,1 0 0,0 1 0,-2 0 91,3-1-69,0 0-1,0 0 0,0-1 1,0 1-1,0 0 0,0 1 1,1-1-1,-1 0 1,0 1 69,1-3-11</inkml:trace>
  <inkml:trace contextRef="#ctx0" brushRef="#br0" timeOffset="3855.096">5226 515 7938,'-3'8'4598,"-5"19"-2908,8-13-1282,0-1 0,1 1 0,1-1 0,0 1-1,1-1 1,0 0 0,2 2-408,10 28 652,12 20-652,4 10 218,-21-43-154,0-1 0,-2 1 0,1 10-64,-20-161 756,6-31-756,4 137 5,1-1 0,1 1-1,0 0 1,1 0 0,1 0 0,0 1 0,5-12-5,-7 22 0,0 1 0,1-1 0,-1 1 0,1 0 0,0 0 0,0 0 0,0 0 0,1 0 0,-1 0-1,1 1 1,-1-1 0,1 1 0,0-1 0,0 1 0,0 0 0,0 0 0,0 1 0,0-1 0,1 1 0,-1-1 0,1 1 0,-1 0 0,1 0-1,-1 1 1,1-1 0,0 1 0,-1 0 0,1 0 0,0 0 0,-1 0 0,1 0 0,-1 1 0,1 0 0,2 0 0,3 2 1,0 0 1,0 0-1,0 0 0,-1 1 1,0 0-1,1 1 1,-2 0-1,1 0 0,0 1 1,-1 0-1,0 0 1,-1 1-1,1-1 0,-1 2 1,-1-1-1,1 1 1,-1-1-1,2 6-1,10 19 64,-2 1-1,-1 0 0,-2 1 1,0 6-64,-7-24 42,15 36 77,9 2-46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2:35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255 313 3705,'-9'-73'2018,"5"63"-199,-1 14-495,0 13 159,5-17-1350,-2 10 535,2 0 1,-1 0-1,1 0 0,2 9-668,-1 24 683,-5-9 557,-6 30-1240,-69 248 669,73-291-643,-88 272 238,69-219-203,23-68-53,-1-1 0,2-1 0,-1 1 0,0 0 1,1 0-1,0 0 0,0 0 1,1 0-1,-1 1 0,1-1 1,0 0-1,1 1-8,-1-6 3,0 0 0,1 0 0,-1 0 1,1 0-1,-1 0 0,0 0 0,1 0 1,-1 0-1,0 0 0,1 0 0,-1-1 1,0 1-1,1 0 0,-1 0 0,0 0 0,0 0 1,1-1-1,-1 1 0,0 0 0,0 0 1,1-1-1,-1 1 0,0 0 0,0-1 0,0 1 1,1 0-1,-1-1 0,0 1 0,0 0 1,0-1-1,0 1 0,0 0 0,0-1-3,12-17 49,-10 15-36,18-31 15,0-1 1,-3 0-1,-1-1 1,-1-1-1,-2-1 1,-2 0-1,-1-1 1,-1-7-29,20-229 24,-20 154-72,22-95 48,19 2 168,-50 212-141,1 0 0,0 0 0,-1 0 0,1 0 1,0 0-1,0 0 0,0 0 0,0 0 0,0 0 0,0 1 0,2-2-27,-3 3 6,0 0 0,0 0 0,1-1 0,-1 1 0,0 0 0,0 0 0,1 0 0,-1 0 0,0 0 0,1 0-1,-1 0 1,0 0 0,1 0 0,-1 0 0,0 0 0,1 0 0,-1 0 0,0 0 0,0 0 0,1 0 0,-1 0 0,0 1-1,1-1 1,-1 0 0,0 0 0,0 0 0,1 0 0,-1 1 0,0-1 0,0 0 0,1 0 0,-1 0 0,0 1 0,0-1-1,0 0 1,0 0 0,1 1 0,-1-1 0,0 0 0,0 1-6,4 5 45,-1 1 0,0 1 1,-1-1-1,1 0 0,-1 2-45,2 5-13,25 75 106,20 61 197,22 119-290,-44-98 98,8 37 71,-32-196-184,8 31 92,-10-40-130,0 0 1,0-1-1,0 1 1,1-1-1,-1 1 0,1-1 1,-1 0-1,1 0 1,0 0-1,0 0 1,0 0-1,0 0 1,0 0-1,0 0 53,-1-2-126,0 0-1,0 1 1,0-1 0,0 0-1,0 0 1,0 0 0,-1 1 0,1-1-1,0 0 1,0 0 0,0-1-1,0 1 1,0 0 0,0 0-1,0 0 1,0-1 0,0 1-1,0 0 1,0-1 0,0 1-1,-1-1 1,1 1 0,0-1-1,0 1 1,-1-1 0,1 0-1,0 1 1,0-1 0,-1 0 0,1 0-1,-1 1 1,1-1 126,13-20-1440</inkml:trace>
  <inkml:trace contextRef="#ctx0" brushRef="#br0" timeOffset="352.909">227 787 7098,'-14'21'3456,"9"-3"-1231,3-1-329,9-13-560,10-4-279,17-7-457,6-11-176,16-7-256,3-3-56,6-1-72,-1 2 3569,-12 5-2705</inkml:trace>
  <inkml:trace contextRef="#ctx0" brushRef="#br0" timeOffset="692.865">875 568 7554,'10'-23'2488,"-9"19"-1200,-4 14 146,1-4-1238,1 0 0,0 0-1,0 0 1,0 0 0,1 0 0,0 1 0,0-1-1,0 0 1,1 0 0,0 0 0,0 0-1,1 1-195,5 17 302,1 1 0,6 9-302,5 18 302,-8-18-162,-5-20-37,-1 0 1,-1 1-1,0 0 1,-1 0 0,-1 0-1,0 0 1,-1 3-104,-1-17 25,0-1 0,0 1 1,0 0-1,0 0 0,0 0 1,0 0-1,0 0 1,0-1-1,0 1 0,0 0 1,0 0-1,-1 0 0,1 0 1,0-1-1,-1 1 0,1 0 1,0 0-1,-1-1 1,1 1-1,-1 0 0,1 0 1,-1-1-1,0 1 0,1-1 1,-1 1-1,0-1 0,1 1 1,-1-1-1,0 1 0,0-1 1,1 1-1,-1-1 1,0 0-1,0 0 0,0 1 1,0-1-1,1 0 0,-1 0 1,0 0-1,0 0-25,-1 0 36,0-1 0,1 1 0,-1-1 0,0 0 1,0 1-1,1-1 0,-1 0 0,1 0 0,-1 0 0,1-1 0,-1 1 0,1 0 0,-1 0 0,1-1 1,0 1-1,0-1 0,0 1 0,0-1 0,0 0-36,-4-7 24,1 0 0,1 0 0,0 0 0,0 0 0,1 0 0,0-1 0,1 1 0,0-1 0,0 1 0,1-1 0,0 0 0,1-4-24,1-10 11,2-1 0,0 1 0,2 0 0,2-7-11,-2 13 2,0 0 0,1 1 1,1 0-1,1 0 0,0 0 0,1 1 0,1 1 1,6-8-3,-12 18-3,0-1 1,0 1 0,0 0 0,1 0 0,0 0-1,0 1 1,0 0 0,1 0 0,0 1 0,-1-1 0,1 1-1,0 1 1,0 0 0,1 0 0,-1 0 0,0 1-1,1 0 1,-1 0 0,1 1 0,-1-1 0,1 2-1,5 0 3,-6 0-1,0 0 0,-1 1 0,1-1-1,0 2 1,-1-1 0,1 1 0,-1 0 0,1 0-1,-1 0 1,0 1 0,-1 0 0,1 0-1,-1 1 1,0 0 0,0 0 0,0 0 0,0 0-1,-1 1 1,2 2 1,1 5 0,0 1 0,-1-1 0,0 1 0,-1 1 0,-1-1 0,0 1-1,-1-1 1,1 12 0,10 96-48,6 31-1739,-11-122 955,8-6 345</inkml:trace>
  <inkml:trace contextRef="#ctx0" brushRef="#br0" timeOffset="1062.764">1600 578 8986,'-8'8'3609,"2"5"-2033,6 4-560,10 4 305,0 2-409,12 14-488,4 0-136,4 8-176,3 4-40,4-9-16,-3 1 144,1-11-368,-7-3-240,-3-6 296</inkml:trace>
  <inkml:trace contextRef="#ctx0" brushRef="#br0" timeOffset="1063.764">2150 464 8354,'-14'-12'3737,"1"19"-873,1 14-1592,-8 21-479,1 20 135,-11 24-464,2 13-136,5 6-144,-2-3-72,2-9-40,4-1-16,-2-8 192,1-5 80,10-16-64,-3-10-72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2:47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348 733 4833,'-15'-15'2563,"6"6"-735,0 0 1,0 0 0,-7-3-1829,12 9 259,0 0 0,0 1-1,0 0 1,-1 0 0,1 0-1,-1 0 1,0 1-1,0 0 1,1 0 0,-1 0-1,-1 0-258,-4 1 73,1-1 0,0 2 0,-1-1 0,1 1 0,0 1-1,-1 0 1,1 0 0,0 1 0,0 0 0,0 0 0,1 1-1,-1 0 1,1 1 0,0-1 0,0 2 0,1-1 0,-1 1 0,1 0-1,1 1 1,-1 0 0,1 0 0,0 0 0,0 1 0,1 0-1,0 0 1,1 0 0,0 0 0,0 1 0,1 0 0,0 0-1,0 0 1,1 0 0,0 0 0,0 0 0,1 1 0,1-1-1,0 1 1,0-1 0,1 0 0,0 1 0,0-1 0,2 6-73,0-7 4,0 0 1,0 0 0,0-1-1,1 1 1,0-1 0,1 0 0,0 0-1,0 0 1,0-1 0,1 0-1,-1 0 1,2 0 0,-1-1-1,1 0 1,-1 0 0,1-1 0,1 0-1,-1 0 1,0 0 0,1-1-1,0 0 1,0-1 0,0 1 0,0-2-1,2 1-4,-3-1 6,0 0 0,0 0 0,-1-1 0,1 0 0,0 0 0,0-1 0,0 0 0,0 0 0,-1 0 0,1-1 0,0 0 0,-1 0 0,0-1 0,1 0-1,-1 0 1,0 0 0,-1-1 0,1 0 0,-1 0 0,1-1 0,-1 1 0,0-1 0,-1 0 0,1 0 0,-1-1 0,0 1 0,0-1 0,-1 0 0,0 0 0,1-2-6,-1-1 7,0 0 1,0-1-1,-1 1 0,0-1 1,-1 1-1,0-1 1,0 1-1,-1-1 0,0 0 1,-1 1-1,0-1 1,-1 1-1,0-1 0,0 1 1,-1 0-1,0-1 1,-1 2-1,-2-6-7,2 5-7,-1 1 1,1 0-1,-2 0 0,1 0 0,-1 0 1,0 1-1,-1 0 0,1 0 0,-2 1 1,1 0-1,-1 0 0,1 0 0,-2 1 1,1 0-1,0 1 0,-1 0 1,0 0-1,-3 0 7,9 3-14,-18-3 6,21 4 88,-1 0 1,1 0-1,-1 0 0,0 0 0,1 1 0,-1-1 0,1 0 1,-1 0-1,1 0 0,-1 0 0,1 1 0,-1-1 0,1 0 0,-1 1 1,1-1-1,-1 0 0,1 1 0,-1-1 0,1 0 0,-1 1 0,1-1 1,0 1-1,-1-1 0,1 1 0,0-1 0,-1 1 0,1-1 1,0 1-1,0-1 0,0 1 0,-1 0-80,0 17 1087</inkml:trace>
  <inkml:trace contextRef="#ctx0" brushRef="#br0" timeOffset="354.384">578 1327 7074,'-1'0'132,"1"0"1,-1 0 0,1 0 0,0 1 0,-1-1-1,1 0 1,-1 0 0,1 0 0,-1 1 0,1-1 0,0 0-1,-1 1 1,1-1 0,-1 0 0,1 1 0,0-1 0,-1 0-1,1 1 1,0-1 0,0 1 0,-1-1 0,1 0 0,0 1-1,0-1 1,0 1 0,0-1 0,-1 1 0,1-1 0,0 1-1,0-1 1,0 1 0,0-1 0,0 1 0,0-1 0,0 1-1,0-1 1,0 1 0,0-1 0,1 1 0,-1-1 0,0 0-1,0 1 1,0-1 0,1 1 0,-1-1 0,0 1 0,0-1-1,1 0 1,-1 1 0,1-1-133,0 1 185,0 0 1,0 0-1,0 0 0,0 0 0,1-1 1,-1 1-1,0 0 0,1-1 1,-1 1-1,0-1 0,1 1 0,-1-1 1,1 0-1,-1 0 0,1 0 1,-1 0-1,2 0-185,2 0 261,0-2 0,0 1 0,0 0 0,0-1 0,0 0 0,-1 0 0,1 0 0,-1-1 0,3-1-261,39-29 922,-38 26-752,3-1-19,-1-1 0,0 0 0,-1 0 0,0-1 1,0 0-1,0-2-151,-4 5 59,-1-1 0,0 0-1,0 1 1,-1-1 0,0-1 0,0 1 0,-1 0 0,0-1 0,0 1 0,0-6-59,0-19 60,-2 0 1,-1 0-1,-1-1 1,-2 1-1,-1 1 1,-5-12-61,-19-70 43,-11-13-43,29 90 13,-9-23-5,-40-141 12,46 147-18,3 0 0,-3-42-2,13 86-3,0-1 0,0 0 1,1 1-1,1-1 0,0 0 1,1 1-1,2-11 3,-3 18 15,0 0 0,0 0-1,0 0 1,1 1 0,-1-1 0,1 0 0,0 0 0,0 1-1,0-1 1,0 1 0,0 0 0,0 0 0,1-1-1,-1 1 1,1 1 0,-1-1 0,1 0 0,0 1 0,0-1-1,0 1 1,0 0 0,0 0 0,0 0 0,0 0 0,0 1-1,0-1 1,1 1-15,6-1-78,-1 1 1,1 0-1,-1 0 0,0 1 0,1 0 1,-1 1-1,0 0 0,1 0 0,-1 1 1,-1 1-1,1-1 0,0 1 1,-1 1-1,0-1 0,0 2 0,0-1 1,0 1 77,47 42-749</inkml:trace>
  <inkml:trace contextRef="#ctx0" brushRef="#br0" timeOffset="738.23">554 808 8098,'-5'-10'4377,"10"-2"-320,18 2-2689,6-2 0,17 5-496,8 1-312,16 7-328,-2 2 425,-3 6-1161,0 2 512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2:42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32 536 7186,'0'-1'194,"-1"0"0,0 1 1,0-1-1,0 0 1,0 1-1,1-1 1,-1 1-1,0-1 1,0 1-1,0-1 1,0 1-1,0 0 1,0 0-1,0-1 0,0 1 1,0 0-1,0 0 1,0 0-1,0 0 1,-1 0-1,1 0 1,0 0-1,0 1 1,0-1-1,0 0-194,0 1 133,0 1 0,0-1-1,1 0 1,-1 0 0,1 1 0,-1-1-1,1 0 1,-1 1 0,1-1-1,0 0 1,0 1 0,0-1 0,0 1-1,0-1 1,0 0 0,0 1 0,0-1-1,0 1 1,0-1 0,1 1-133,5 28 530,1 0 0,2-1 0,1 0 0,1 0 0,5 8-530,2 6 524,9 32-524,-21-51 80,0-1-1,-2 1 1,1 21-80,-4-34 20,0 0-1,-2 0 1,1 0 0,-1 0-1,-1-1 1,0 1 0,0 0-1,-1-1 1,-3 7-20,6-15 11,-1-1-1,1 0 1,-1 0-1,1 0 1,0 0-1,-1 0 1,0 0 0,1 0-1,-1 0 1,0 0-1,1 0 1,-1 0 0,0 0-1,0 0 1,0 0-1,0 0 1,0-1 0,0 1-1,0 0 1,0-1-1,0 1 1,0-1 0,0 1-11,0-2 14,0 1 1,0 0 0,0-1 0,1 1 0,-1-1-1,0 1 1,1-1 0,-1 1 0,0-1-1,1 0 1,-1 1 0,0-1 0,1 0 0,-1 0-1,1 1 1,-1-1 0,1 0 0,0 0 0,-1 0-1,1 1 1,0-1 0,-1-1-15,-2-8 103,0-1 1,1 0-1,0 0 1,0-8-104,1-6 21,1 1 0,1-1 0,1 1 0,1-1 0,2 1 0,0 0 0,2 0 0,0 1 0,2-2-21,-1 4 12,2 0-1,0 0 0,1 1 0,1 1 0,1 0 0,1 0 0,0 1 0,1 1 0,15-13-11,-27 28 0,-1-1 0,1 1-1,-1 0 1,1 0 0,0 0 0,0 1-1,0-1 1,0 0 0,0 1 0,0 0-1,0 0 1,0 0 0,0 0 0,1 0 0,1 1 0,-2 0-1,0 1 1,0-1-1,0 1 1,0 0 0,0 0-1,0 0 1,-1 0 0,1 1-1,0-1 1,-1 1 0,1 0-1,-1 0 1,1 0 0,-1 0-1,0 0 1,1 1 0,7 6-2,22 21 3,1-1 1,29 19-2,-51-40 1,0-1 1,1-1 0,-1 1-1,2-2 1,-1 0 0,0 0-1,1-2 1,0 1-1,0-1 1,0-1 0,8 0-2,-4-2 3,1 0 1,-1-1-1,0-1 1,0-1-1,0-1 1,-1 0 0,1-1-1,-1 0 1,1-2-4,-8 3 2,0-1 1,0 0-1,-1 0 1,1-1-1,-1 0 0,-1 0 1,6-5-3,-9 6 2,0 1-1,0-1 1,0 0 0,-1-1-1,1 1 1,-1 0 0,0-1-1,-1 0 1,0 0 0,0 0-1,0 0 1,0-2-2,-1 4 0,0 0 0,-1 0 0,1 0 0,-1 0 0,0 0 0,0 1 0,-1-1 0,1 0 0,-1 0 0,0 0 1,0 0-1,0 1 0,0-1 0,0 0 0,-1 1 0,0-1 0,0 1 0,0 0 0,0 0 0,-1-1 0,1 1 0,-1 1 0,1-1 0,-3-2 0,2 3 0,0 0 0,0 1 0,-1-1 0,1 0 0,0 1 0,0 0 0,-1 0 0,1 0 0,-1 0 0,1 0 0,-1 1 0,1 0 0,-1 0 0,1 0 0,-1 0 0,0 0 0,1 0 0,-1 1 0,1 0 0,-1 0 0,1 0 0,0 0 0,-1 0 0,1 1 0,0 0 0,0-1 0,0 1 0,-6 4 2,0 1 1,1 0-1,-1 0 0,2 1 0,-1 0 1,1 0-1,0 1 0,1-1 0,0 2 1,0-1-1,1 1 0,0-1 0,1 2 0,0-1 1,1 0-1,0 1 0,-2 9-2,4-13 4,-1 0 0,1 0-1,1 0 1,-1 0 0,1 0-1,1 0 1,-1 0 0,1 0-1,0 0 1,1 0 0,0-1-1,0 1 1,0 0 0,1-1 0,0 1-1,0-1 1,0 0 0,1 0-1,0 0 1,0-1 0,1 1-1,0-1 1,0 0 0,0 0-1,0-1 1,1 1 0,-1-1 0,2 0-4,9 4 172,-1-1 0,1 0 0,0-1 0,1-1 0,-1-1 0,1 0 0,0-1 0,0-1 0,1 0 0,-1-1-172,70 3 643</inkml:trace>
  <inkml:trace contextRef="#ctx0" brushRef="#br0" timeOffset="568.911">1317 1374 5833,'0'1'210,"0"0"1,0 1-1,1-1 0,-1 0 0,0 0 0,1 0 0,-1 0 1,1 0-1,-1 0 0,1 0 0,-1 1 0,1-2 0,0 1 1,0 0-1,-1 0 0,1 0 0,0 0 0,0 0 1,0-1-1,0 1 0,0 0 0,0-1 0,0 1 0,0-1 1,0 1-1,0-1 0,0 1 0,1-1 0,-1 0 0,0 0 1,0 1-1,0-1 0,1 0 0,-1 0 0,0 0 0,0 0 1,0 0-1,0-1 0,1 1 0,0 0-210,5-2 401,0 1 0,0-1 0,0-1-1,0 1 1,-1-1 0,2-1-401,1 0 146,-1 0 1,0-1-1,0 0 1,0 0-1,-1 0 1,0-1-1,0-1 1,0 1-1,-1-1 1,0 0-1,0 0 1,-1-1-1,0 0 1,0 0-1,-1 0 1,0 0 0,0-1-1,-1 1 1,0-1-1,-1 0 1,2-8-147,-1-10 95,-2 1-1,-1-1 1,-1 0 0,-1 1 0,-1-1 0,-5-18-95,-13-44 121,-12-24-121,25 88 15,-59-226 37,54 186-45,3 0-1,-2-60-6,11 104 0,0-1 0,2 1-1,1-1 1,0 1 0,2 0-1,2-8 1,-5 23-1,1-1 0,1 0 0,-1 1 0,1-1 0,0 1 0,1 0 0,-1 0 0,1 0 0,1 1-1,-1-1 1,1 1 0,0 0 0,0 0 0,0 1 0,1-1 0,-1 1 0,1 0 0,0 1-1,0 0 1,7-3 1,-5 3-6,1 0 0,-1 1 1,1 0-1,0 0 0,0 1 0,0 0 0,0 1 0,0 0 0,0 0 0,0 1 0,0 0 0,0 1 0,0 0 0,-1 0 0,1 1 0,6 3 6,-3-1 230,1 2 0,-1 0 0,0 1-1,0 0 1,-1 0 0,0 1 0,0 1 0,-1 0 0,0 0 0,3 6-230,32 48 853</inkml:trace>
  <inkml:trace contextRef="#ctx0" brushRef="#br0" timeOffset="949.103">1297 797 8354,'-27'1'4185,"8"5"-1585,19-6-991,5 1-313,17-1-664,9-4-248,19-3-184,10-7-72,22 4 272,3 2 72,6 9-272</inkml:trace>
  <inkml:trace contextRef="#ctx0" brushRef="#br0" timeOffset="1601.437">2076 802 6137,'-22'-98'3026,"22"96"-2802,-1-1-1,0 1 0,0 0 1,0-1-1,0 1 0,0 0 1,0 0-1,-1 0 0,1-1 1,-1 1-224,2 2 90,-1 0-1,1-1 1,0 1 0,-1-1 0,1 1-1,-1 0 1,1 0 0,-1-1 0,1 1 0,-1 0-1,1 0 1,-1 0 0,1-1 0,-1 1 0,1 0-1,-1 0 1,1 0 0,-1 0 0,1 0 0,-1 0-1,1 0 1,-1 0 0,1 0 0,-1 0 0,0 0-90,0 1 114,0-1 1,0 1-1,0 0 1,0-1 0,0 1-1,0 0 1,1 0 0,-1 0-1,0 0 1,0-1-1,0 1 1,1 0 0,-1 0-1,1 0 1,-1 1 0,1-1-1,-1 0 1,1 0 0,-1 0-1,1 0 1,0 1-115,-1 10 152,1 0 0,0 0 0,1 0 1,1 0-1,0 0 0,3 10-152,2 16 132,-3-12-80,2 18 35,3 0 0,2 4-87,-7-36 13,-1 0 1,2 0 0,0 0-1,0-1 1,1 1 0,1-1-1,0-1 1,0 1-1,7 5-13,-11-12 8,1 0-1,0-1 1,0 1 0,0-1-1,0 0 1,0-1-1,1 1 1,-1-1-1,1 0 1,0 0-1,0 0 1,-1 0-1,1-1 1,0 0 0,1 0-1,-1 0 1,0-1-1,0 0 1,0 0-1,0 0 1,0-1-1,0 1 1,1-1-1,-1 0 1,0-1 0,-1 1-1,1-1 1,0 0-1,0 0 1,-1-1-1,1 1 1,-1-1-1,0 0 1,0 0-1,3-3-7,3-5 17,0-1 0,-1 0-1,0 0 1,-1-1-1,0 0 1,-1 0-1,0-1 1,-1 0-1,-1 0 1,0-1-17,4-18 30,-1 0 0,-1-1 1,2-30-31,-8 49 10,-1 1 0,0-1 0,0 1 0,-1-1 0,-3-12-10,4 27 2,0 0-1,0-1 1,0 1 0,0 0-1,0-1 1,0 1-1,0 0 1,0-1 0,0 1-1,0 0 1,0-1-1,0 1 1,0 0-1,-1-1 1,1 1 0,0 0-1,0-1 1,0 1-1,0 0 1,-1-1 0,1 1-1,0 0 1,0 0-1,0-1 1,-1 1 0,1 0-1,0 0 1,0 0-1,-1-1 1,1 1 0,0 0-1,-1 0 1,1 0-1,0 0 1,-1 0-2,1 0 5,0 1 0,-1 0 0,1 0-1,0 0 1,0-1 0,-1 1 0,1 0 0,0 0 0,0 0 0,0 0 0,0-1 0,0 1-1,0 0 1,1 0 0,-1 0 0,0 0 0,0 0-5,8 39 31,2 0-1,1-1 1,2 0 0,2-1-1,1 0 1,2-2 0,6 9-31,-16-33 23,0 0 0,1 0 0,0-1 0,0-1 0,1 1 1,8 5-24,-13-12-71,1 1 0,-1-1 1,1-1-1,0 1 1,0-1-1,0 0 1,0 0-1,1-1 1,-1 0-1,1 0 1,-1 0-1,1-1 1,0 0-1,-1 0 1,2-1 70,30-6-380</inkml:trace>
  <inkml:trace contextRef="#ctx0" brushRef="#br0" timeOffset="1982.172">2871 317 8330,'-3'-11'645,"-1"-3"266,0 1 1,-1 0-1,0 0 0,-1 0 1,0 0-1,-1 1 1,-1 0-1,-4-5-911,12 17 30,0 0-1,0 0 1,0 0-1,0 0 1,0 0 0,0 0-1,0 0 1,0 0-1,0 1 1,0-1-1,0 0 1,0 0-1,0 0 1,0 0 0,0 0-1,0 0 1,0 0-1,0 0 1,0 0-1,0 0 1,0 0 0,0 0-1,0 0 1,0 0-1,0 0 1,0 0-1,0 0 1,-1 0-1,1 0 1,0 0 0,0 0-1,0 0 1,0 0-1,0 0 1,0 0-1,0 0 1,0 0 0,0 0-1,0 0 1,0 0-1,0 0 1,0 0-1,0 0 1,0 0-1,0 0 1,0 0 0,0 0-1,-1 0 1,1 0-1,0 0 1,0 0-1,0 0 1,0 0 0,0 0-1,0 0 1,0 0-30,2 9 419,5 14-307,32 109 598,12 90-710,-44-191 41,12 83 157,-5 1 0,-3 30-198,-6-78 134,-4-28-257,-2-27 229,2-1 0,0 1 0,0 0 0,2 3-106,-2-6 209</inkml:trace>
  <inkml:trace contextRef="#ctx0" brushRef="#br0" timeOffset="2353.343">2720 751 9642,'-21'-5'4297,"13"8"-1929,8 3-879,18-2-449,13-7-264,23-4-384,6-4-80,9-4-192,2 1 216,-6 4 2753,2 7-2241</inkml:trace>
  <inkml:trace contextRef="#ctx0" brushRef="#br0" timeOffset="2735.227">3608 804 5585,'24'-15'3041,"22"-16"-3041,-45 31 73,-1-1 0,1 1 0,0-1 0,-1 1 0,1 0 0,-1-1 0,1 1 0,-1-1 0,1 0 0,-1 1 0,0-1 0,1 1 0,-1-1 0,0 0 0,1 1 0,-1-1 0,0 0 0,0 1 0,1-1 0,-1 0 0,0 1 0,0-1 1,0 0-1,0 1 0,0-1 0,0 0 0,0 0 0,0 1 0,0-1 0,-1 0 0,1 1 0,0-1 0,0 0-73,-15-12 1482,11 10-1071,-2-1-174,1 0 0,-1 1-1,0-1 1,0 1 0,-1 0-1,1 1 1,0 0-1,-1 0 1,0 0 0,1 1-1,-1 0 1,0 0-1,0 0 1,0 1 0,1 0-1,-1 1 1,0-1 0,0 1-1,0 1 1,-2 0-237,0 1 32,0-1 1,1 2 0,-1-1-1,1 1 1,0 1 0,0-1-1,0 2 1,1-1 0,0 1 0,0 0-1,0 0 1,0 1 0,1-1-1,1 2 1,-1-1-33,1 1 7,1-1 0,1 1 0,-1-1 0,1 1-1,1 0 1,-1 1 0,1-1 0,1 0 0,-1 1 0,2-1 0,-1 1 0,1-1 0,0 0 0,1 1 0,0-1 0,0 1-1,2 4-6,0 1 7,1 0 0,1 0 0,0-1 0,0 1 0,2-1 0,-1 0 0,2-1 0,0 0 0,8 10-7,-11-16 5,0 0 0,0-1-1,1 0 1,-1 0 0,1-1 0,0 1 0,0-1 0,1-1 0,-1 1-1,1-1 1,0 0 0,0-1 0,0 1 0,2-1-5,-5-1 5,1 0 0,-1-1 0,1 0 0,-1 0 0,1 0 0,-1 0 0,1-1 0,-1 0 0,0 0 0,1 0 0,-1 0 0,0-1 0,1 0 0,-1 1 0,0-1 0,0-1 0,-1 1 0,1-1 0,0 1 0,-1-1 0,0 0 0,1-1 0,1-2-5,1-1 5,0-1 1,-1 0 0,0-1 0,0 1 0,-1-1 0,0 0-1,0 0 1,-1 0 0,-1-1 0,1 1 0,-1-1 0,-1 0-1,0 1 1,0-10-6,-1 2 8,-1 1 0,0-1 0,-1 1 0,-1-1 0,0 1 0,-1 0 0,-1 0 0,-3-6-8,7 16 10,8 17 16,9 20 35,-5-6-24,1 1 0,1-1 0,1-1 0,2 0 0,0-2 0,1 1 0,2-2 0,0 0 0,1-2 0,1 0 0,18 12-37,-2-9 97,-3-12-18</inkml:trace>
  <inkml:trace contextRef="#ctx0" brushRef="#br0" timeOffset="3089.663">4214 206 10474,'-4'-4'813,"0"0"0,-1 1-1,0-1 1,0 1-1,0 0 1,-5-3-813,9 6 56,0 0 0,0-1-1,0 1 1,0-1 0,0 1 0,0 0 0,0 0-1,0 0 1,0-1 0,0 1 0,0 0 0,0 0-1,0 1 1,0-1 0,0 0 0,0 0 0,0 0-1,0 1 1,0-1 0,0 0 0,0 1 0,0-1-1,0 1 1,0-1 0,0 1 0,0 0 0,1-1 0,-1 1-1,0 0 1,0 0 0,1-1 0,-1 1 0,1 0-1,-1 0 1,0 0 0,1 0 0,-1 0 0,1 0-1,0 0 1,-1 0 0,1 0 0,0 0 0,0 0-1,0 0 1,-1 1-56,-2 13 222,1 1 0,0 0 0,1 0 0,1 0 0,0 0 0,2 10-222,5 28 459,5 16-459,13 43 481,12 19-481,-9-37 521,14 98-521,-18-27-1614,-15-128 626</inkml:trace>
  <inkml:trace contextRef="#ctx0" brushRef="#br0" timeOffset="3413.176">4020 777 9034,'-20'-4'3977,"7"8"-1857,9 0-647,22-1-337,11-3-320,23-4-440,9-3-88,16-3-152,-2-7-56,1 3 56,-5-2-112,-15 4 3297,-6 12-2465</inkml:trace>
  <inkml:trace contextRef="#ctx0" brushRef="#br0" timeOffset="3794.75">4608 686 8426,'100'-51'3729,"-101"51"-1537,-2 5-336,3 8-519,3 6-161,1 15-600,4 8-192,-6 11-240,3 7-48,-1 5-48,-1 2 8,7-7 32,-3-12-168,7-15 376,3-11-232</inkml:trace>
  <inkml:trace contextRef="#ctx0" brushRef="#br0" timeOffset="3795.75">4878 187 10866,'-39'-28'4521,"17"9"-2664,2 2-1033,11 10-416,4 1 112,7 9 3033,17 11-2561</inkml:trace>
  <inkml:trace contextRef="#ctx0" brushRef="#br0" timeOffset="4173.098">5237 762 5969,'1'-3'295,"0"1"0,0-1 1,0 1-1,-1-1 0,1 1 0,-1-1 0,0 1 0,1-1 0,-1 1 0,0-1 0,0 0 0,-1 1 0,1-1 1,0 1-1,-1-1 0,0 1 0,0-1 0,1 1 0,-1-1 0,-1 1 0,0-2-295,0 2 146,1 0 0,-1 1-1,0-1 1,0 0 0,0 1-1,0 0 1,-1 0 0,1-1-1,0 1 1,0 0 0,-1 1-1,1-1 1,-1 0 0,1 1-1,-1-1 1,1 1 0,-1 0 0,1 0-1,-1 0 1,1 0 0,-1 0-1,-1 1-145,-4 0 160,-1 1-1,1 0 0,-1 1 0,1 0 1,0 0-1,0 1 0,1 0 1,-1 0-1,1 0 0,0 1 0,0 1 1,0-1-1,1 1 0,0 0 1,0 0-1,0 1 0,-3 6-159,-1-1 26,2 1-1,0 0 0,0 1 1,1 0-1,1 0 1,1 0-1,0 1 1,0-1-1,0 11-25,3-16 6,1-1-1,0 1 1,1 0-1,0 0 1,0-1 0,1 1-1,0-1 1,0 1-1,1 0 1,1-1 0,-1 0-1,3 4-5,-3-6 4,1-1 0,0 0 0,0 0 0,0 0 0,1-1 0,0 1 0,0-1 1,0 0-1,0 0 0,1 0 0,-1 0 0,1-1 0,0 0 0,0 0 0,0 0 0,1-1 0,-1 0 0,1 0 0,-1 0-4,6 1 7,-1-1 0,0 0 0,1-1 0,-1 0 0,1-1 0,0 0 0,-1-1 0,1 0 0,-1-1 0,0 0 0,1 0 0,-1-1 0,0 0 0,0-1 0,0 0 0,-1-1 1,0 0-1,0 0 0,0-1 0,0 0 0,6-7-7,-9 8 4,0-1 1,0 1 0,0-1 0,-1 0 0,0-1-1,0 1 1,-1-1 0,0 0 0,0 0-1,-1-1 1,0 1 0,0-1 0,0 0 0,-1 1-1,0-1 1,-1 0 0,0 0 0,0 0-1,0-1 1,-1 1 0,-1 0 0,1 0-1,-1 0 1,-1 0 0,1 0 0,-1 0 0,-1 1-1,-1-6-4,-2 2-17,1 1-1,-1-1 0,-1 1 0,1 1 0,-2-1 1,1 1-1,-1 1 0,-1-1 0,0 1 0,0 1 1,0-1-1,-1 2 0,0-1 0,0 2 0,-1-1 1,0 1-1,0 1 0,0 0 0,0 0 0,-1 1 1,1 1-1,-1 0 0,-2 0 18,11 1-119,0 1 1,0 0 0,0 0-1,0 0 1,0 0-1,0 0 1,0 0 0,0 1-1,0 0 1,0-1-1,0 1 1,0 0-1,0 0 1,0 1 0,1-1-1,-1 1 1,0-1-1,1 1 1,0 0-1,-2 1 119,3-1-96,0 0 0,0 0 0,1 0 0,-1 0 0,0 1 0,1-1 0,0 0 0,-1 1 0,1 1 96</inkml:trace>
  <inkml:trace contextRef="#ctx0" brushRef="#br0" timeOffset="4603.3">5512 776 8594,'-10'-46'3231,"10"45"-3197,0 1-1,0 0 1,0 0 0,0-1-1,0 1 1,0 0 0,0 0-1,0-1 1,0 1-1,0 0 1,0 0 0,0 0-1,0-1 1,0 1 0,0 0-1,0 0 1,0-1-1,-1 1 1,1 0 0,0 0-1,0 0 1,0-1 0,0 1-1,0 0 1,-1 0 0,1 0-1,0 0 1,0-1-1,0 1 1,-1 0 0,1 0-1,0 0 1,0 0 0,0 0-1,-1 0 1,1 0-1,0 0 1,0 0 0,-1 0-1,1 0 1,0-1 0,0 1-1,-1 0 1,1 1-1,0-1 1,0 0 0,0 0-1,-1 0 1,1 0 0,0 0-1,0 0 1,-1 0-1,1 0 1,0 0-34,-3 11 1170,5-3-930,0 1 0,1-1 0,0 1 0,0-1 0,1 0 0,0 0 0,3 4-240,12 27 199,-9-14-127,-1 0 0,-2 0 0,0 1 0,-2 0 0,-1 1-1,0-1 1,-2 1 0,-2 0 0,-1 15-72,-2-120 391,4 5-322,2-55 1,-1 105-61,1 1 1,0-1-1,2 1 0,4-11-9,-8 29 4,1 0 1,-1-1-1,1 1 1,0 0 0,0 0-1,0 0 1,1 1-1,-1-1 1,1 0-1,0 1 1,0 0-1,0-1 1,1 1-1,-1 1 1,1-1-1,0 0 1,0 1 0,-1 0-1,2 0 1,-1 0-1,3-1-4,0 2 4,-1-1-1,1 1 1,0 1 0,0-1 0,0 1-1,-1 0 1,1 1 0,0 0-1,0 0 1,-1 0 0,1 1-1,0 0 1,-1 0 0,1 1-4,5 2 24,-1 0 1,0 1-1,0 0 1,0 1-1,-1 0 1,0 1-1,0 0 1,-1 0 0,0 1-1,-1 1 1,0-1-1,0 1 1,-1 0-1,0 1 1,-1 0-1,0 0 1,-1 1 0,0-1-1,-1 1 1,0 0-1,-1 0 1,0 0-1,-1 1 1,0-1-1,-1 1 1,0-1 0,-1 1-1,-1-1 1,0 5-25,-5 28 241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2:52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91 459 7882,'-1'-1'160,"-3"-4"550,-1-1 0,0 1 1,-1 0-1,1 0 0,-1 0 0,0 1 1,0 0-1,0 0 0,-1 1 1,-4-3-711,10 6 39,0 0 1,1 0-1,-1 0 1,0 0-1,0 0 1,1 0-1,-1 0 1,0 0-1,0 0 1,1 0-1,-1 0 1,0 0-1,1 1 1,-1-1-1,0 0 1,1 1 0,-1-1-1,0 0 1,1 1-1,-1-1 1,0 1-1,1-1 1,-1 1-1,1-1 1,-1 1-1,1-1 1,-1 1-1,1-1 1,0 1-1,-1 0 1,1-1-1,0 1 1,-1 0 0,1-1-1,0 1 1,0 0-1,-1-1 1,1 1-1,0 0 1,0 0-1,0-1 1,0 1-1,0 1-39,0 3 116,0 1 0,0-1-1,0 0 1,1 1-1,0 4-115,9 39 361,-2-13-130,-2 1-1,-1-1 1,-2 3-231,-2-13 105,-1-1 1,-1 1-1,-1-1 1,-1 1 0,-2 2-106,5-27 8,0 0 1,0 0 0,0 0 0,-1 0-1,1 0 1,0-1 0,0 1 0,-1 0-1,1 0 1,-1 0 0,1 0-1,0 0 1,-1-1 0,0 1 0,1 0-1,-1 0 1,1-1 0,-1 1-9,-3-13 172,2-32 31,3 14-156,0 0 1,2 0-1,2 0 1,0 0-1,11-28-47,-11 42 3,0 0 0,2 1 0,0 0 0,0 0 0,2 0 0,0 1 0,0 0 0,2 1-1,-1 0 1,2 1 0,7-8-3,-17 19 0,-1 0-1,0 0 1,1 1-1,-1-1 1,0 0-1,1 0 1,-1 1-1,1-1 1,0 1-1,-1-1 1,1 1 0,-1-1-1,1 1 1,0 0-1,-1 0 1,1 0-1,-1 0 1,1 0-1,0 0 1,-1 1-1,1-1 1,-1 0-1,1 1 1,0-1-1,-1 1 1,1 0-1,-1-1 1,0 1-1,1 0 1,-1 0-1,0 0 1,1 0 0,-1 0-1,0 0 1,1 1 0,6 7-3,0-1 1,0 2 0,-1-1-1,6 11 3,1 0 2,-3-5-1,1-1 0,0 0 0,1-1-1,1-1 1,0 0 0,1-1 0,0 0 0,1-1 0,0-1-1,2 0 0,-8-4 3,0-1-1,0-1 0,1 1 0,-1-2 1,1 0-1,0 0 0,0-1 0,-1 0 1,1 0-1,0-2 0,0 1 1,0-1-1,0-1 0,-1 0 0,1 0 1,-1-1-1,9-4-2,-14 5 1,1-1 0,-1 0 1,0 0-1,0-1 0,-1 1 1,1-1-1,-1 0 0,0 0 0,0-1 1,0 1-1,0-1 0,-1 0 0,0 0 1,0 0-1,0 0 0,0-1 0,-1 1 1,0-1-1,0 0 0,-1 1 0,1-6-1,0 3 2,-1 0 0,0-1-1,0 1 1,-1-1-1,0 0 1,0 1-1,-1-1 1,-1 1-1,1-1 1,-1 1-1,-1 0 1,1 0-1,-1 0 1,-3-5-2,5 11-1,0-1 1,0 1-1,-1 0 1,1 0-1,0 1 1,-1-1-1,0 0 1,1 0-1,-1 1 1,0-1-1,0 1 1,1-1-1,-1 1 1,0 0-1,-1 0 1,1 0-1,0 0 1,0 0-1,0 0 1,-1 1-1,1-1 1,0 1 0,-1-1-1,1 1 1,0 0-1,-1 0 1,1 0-1,0 0 1,-1 1-1,1-1 1,0 0-1,-1 1 1,1 0-1,0-1 1,0 1-1,0 0 1,0 0-1,-1 1 1,0 0 0,-8 4-1,1 1 0,0 1 1,0-1-1,0 2 1,1-1-1,-6 9 1,3-4 2,2 0-1,-1 0 0,2 1 1,0 0-1,1 0 1,0 1-1,1 1 1,-2 5-2,6-12 2,1 1 0,-1 0 0,2 0 0,-1 0 0,1 0 0,1 0 0,0 0 0,0 0 0,1 1 0,0-1 0,1 0 0,0-1 0,0 1 0,3 5-2,0-1 63,1-1-1,0 1 1,1-1-1,0 0 1,1 0-1,1-1 1,0 0-1,1-1 1,0 0-1,0 0 1,1-1-1,1-1 1,0 0-1,0 0 1,0-1-1,1-1 1,1 0-1,-1-1 1,1 0-1,0-1 1,7 2-63,48 6 336</inkml:trace>
  <inkml:trace contextRef="#ctx0" brushRef="#br0" timeOffset="864.784">1291 581 4177,'6'-9'897,"1"0"1,-1 0-1,3-8-897,-9 16 117,1 0-1,-1 0 0,0 0 0,0 0 0,0 0 0,0 0 0,0 0 0,0 0 1,0 0-1,0 0 0,0 0 0,0 0 0,-1 0 0,1 0 0,0 0 0,-1 1 0,1-1 1,-1 0-1,1 0 0,-1 0 0,1 0 0,-1 0 0,0 1 0,1-1 0,-1 0 1,0 1-1,0-1 0,1 0 0,-2 0-116,-26-15 1986,22 13-1576,-2-1-147,-1 0-1,0 1 1,0 0-1,0 0 0,0 1 1,-1 0-1,1 1 0,0 0 1,-1 0-1,1 1 1,-1 1-1,1-1 0,-1 1 1,1 1-1,-8 2-262,10-2 35,0 0-1,0 1 1,1 0 0,0 0 0,-1 0-1,1 1 1,0 0 0,1 0 0,-1 1-1,1-1 1,0 1 0,0 1 0,0-1-1,1 1 1,-1-1 0,1 1-1,1 0 1,-1 1 0,1-1 0,0 1-1,0 2-34,0 2 6,0 1-1,0 0 1,2 1-1,-1-1 1,1 0-1,1 0 1,0 1-1,1-1 1,1 0 0,0 0-1,0 0 1,4 9-6,-4-12 3,0 0 1,1-1 0,1 0-1,0 0 1,0 0 0,0 0 0,1 0-1,0-1 1,0 0 0,1 0-1,0 0 1,0-1 0,1 0 0,0 0-1,0-1 1,0 1 0,7 2-4,-11-6 3,1 0 0,0-1 0,1 1 1,-1-1-1,0 0 0,0 0 0,0 0 1,1-1-1,-1 1 0,1-1 0,-1 0 1,0-1-1,1 1 0,-1-1 0,0 1 1,0-1-1,1-1-3,1 0 5,0 0 1,-1-1-1,1 0 0,0-1 1,-1 1-1,0-1 1,0 0-1,0 0 1,0-1-1,3-3-5,5-8 14,-1-1 0,0-1-1,-1 0 1,-1 0 0,0-1 0,2-9-14,-5 11 11,-1 0 0,-1-1 0,0 0 0,-1 0 0,0-12-11,-3 22 3,0 0 1,-1-1-1,0 1 0,0-1 0,-1 1 1,0-1-1,-1 1 0,0 0 0,0 0 0,0 0 1,-1 0-1,-1 0 0,1 0-3,3 8 1,0 0 0,0 0 0,0 0-1,0-1 1,-1 1 0,1 0 0,0 0 0,0 0 0,0 0 0,0 0-1,0 0 1,0 0 0,0 0 0,0 0 0,0-1 0,0 1-1,0 0 1,0 0 0,0 0 0,0 0 0,-1 0 0,1 0 0,0 0-1,0 0 1,0 0 0,0 0 0,0 0 0,0 0 0,0 0-1,0 0 1,-1 0 0,1 0 0,0 0 0,0 0 0,0 0-1,0 0 1,0 0 0,0 0 0,0 0 0,0 0 0,-1 0 0,1 0-1,0 0 1,0 0 0,0 0 0,0 0 0,0 0 0,0 0-1,0 0 1,0 0 0,0 0 0,-1 0 0,1 1 0,0-1 0,0 0-1,0 0 1,0 0 0,0 0 0,0 0 0,0 0 0,0 0-1,0 0 0,-4 12 45,0 17 38,-11 276 433,9-137 255,-16 82-771,5-141 740,4-36-78,4 0 1,1 24-663,8-95 6,0-1 1,-1 1-1,1-1 1,0 1-1,0 0 1,0-1-1,0 1 1,1 0-1,-1-1 1,0 1-1,1-1 1,-1 1-1,1 0 1,-1-1-1,1 0 1,0 1-1,0-1 1,0 1-1,0-1 1,0 0-1,0 1-5,0-2 2,-1 0 1,1 1 0,-1-1 0,1 0 0,-1 0 0,1 0 0,-1 0 0,1 0 0,-1-1 0,1 1-1,-1 0 1,1 0 0,-1 0 0,1 0 0,-1-1 0,1 1 0,-1 0 0,1 0 0,-1-1 0,1 1-1,-1 0 1,1-1 0,-1 1-4,17-19 66,20-41-78,-3-2 1,-2-1-1,14-42 12,-38 86-125,18-42-379,-6 12-1206,23-40 1710,-16 46-251</inkml:trace>
  <inkml:trace contextRef="#ctx0" brushRef="#br0" timeOffset="1322.838">1648 537 6841,'-1'-4'679,"0"0"-1,0 1 1,0-1-1,-1 0 0,0 1 1,1-1-1,-1 0 1,0 1-1,-1 0 0,1 0 1,-1-1-1,1 1 1,-3-1-679,5 4 46,-1 0 1,1 0 0,0 0-1,0 0 1,-1 0-1,1 0 1,0 0 0,0 0-1,-1 0 1,1 0 0,0 1-1,0-1 1,-1 0-1,1 0 1,0 0 0,0 0-1,-1 1 1,1-1-1,0 0 1,0 0 0,0 0-1,0 1 1,-1-1 0,1 0-1,0 0 1,0 1-1,0-1 1,0 0 0,0 0-1,0 1 1,-1-1 0,1 0-1,0 0 1,0 1-1,0-1 1,0 0 0,0 0-1,0 1 1,0-1 0,0 0-1,0 1 1,1-1-1,-1 0 1,0 1-47,-2 16 560,1 16-265,2 0 0,2 0 0,0-1 0,8 25-295,-8-41 11,1-1 0,1 0 0,0-1 0,1 1 0,0-1 0,1 0 0,1-1 0,1 1 0,-1-2 0,2 1 1,0 0-12,-7-10 5,0 0 1,0-1 0,0 1 0,0 0 0,0-1-1,0 0 1,0 0 0,1 0 0,0 0 0,-1 0-1,1-1 1,0 1 0,-1-1 0,1 0 0,0 0 0,0 0-1,0-1 1,0 0 0,0 0 0,0 0 0,0 0-1,0 0 1,0-1 0,1 0-6,0 0 7,0-1 0,0 0 1,0-1-1,0 1 0,0-1 0,-1 0 0,1 0 0,-1-1 1,0 1-1,0-1 0,0 0 0,0 0 0,-1 0 0,0-1 1,0 1-1,0-1 0,1-1-7,6-13 15,-1-1 1,-1 0-1,-1-1 0,0 0 1,-1 0-1,-2 0 0,0-1 0,-1-5-15,1-15 15,-3 0 0,-1-1 0,-4-29-15,8 99 0,2-1 1,0 0-1,6 11 0,-2-4 17,4 11 23,1-1-1,2-1 0,2-1 1,22 34-40,-39-71-17,0 0-1,1 0 1,-1 0 0,1 0 0,0-1 0,0 1 0,0-1 0,1 0 0,-1 0 0,1 0 0,-1 0-1,1 0 1,0-1 0,0 0 0,1 0 0,-1 0 0,0 0 17,17-5-163</inkml:trace>
  <inkml:trace contextRef="#ctx0" brushRef="#br0" timeOffset="1708.678">2294 490 8786,'-7'-4'3553,"0"9"-2089,5 9-360,8 9-184,4 4-7,5 4-257,3 5-144,0 8-272,-2-1-112,-4 2 48,-10-5 80,-1-12-832,-1-7-96,-7-6 312</inkml:trace>
  <inkml:trace contextRef="#ctx0" brushRef="#br0" timeOffset="1708.758">2202 177 8378,'-3'-51'3929,"-7"1"-1321,6 15-1976,4 11-216,0 11 73,3 9-321,4 13-32</inkml:trace>
  <inkml:trace contextRef="#ctx0" brushRef="#br0" timeOffset="2430.993">2610 604 6977,'16'-114'3421,"-15"112"-3204,-1 0 0,0 0 0,0 0 0,0-1 1,0 1-1,0 0 0,0 0 0,0 0 0,-1 0 0,0-3-217,1 5 38,0 0 0,-1 0 1,1 0-1,0 1 0,0-1 0,0 0 1,0 0-1,-1 0 0,1 0 0,0 0 1,0 0-1,0 0 0,0 0 0,0 0 1,-1 1-1,1-1 0,0 0 0,0 0 1,0 0-1,0 0 0,0 0 0,0 1 1,0-1-1,-1 0 0,1 0 0,0 0 1,0 0-1,0 1 0,0-1 0,0 0 1,0 0-1,0 0 0,0 0 0,0 1 1,0-1-1,0 0 0,0 0 0,0 0 1,0 1-1,0-1 0,0 0 0,0 0 1,1 0-39,1 42 1077,2-1 1,3 0-1,5 22-1077,3 11 594,1 12 321,12 31-915,-28-120 96,-1 0 1,1 1 0,0-1-1,0 0 1,0 1-1,0-1 1,1 1 0,-1-3-97,2-10 171,0-73 305,3-58-266,-2 120-199,0 0 0,2 0 0,1 0-1,5-11-10,-8 27 1,0 1 1,2 0-1,-1 0 0,1 0 0,0 0 0,1 1 0,0-1 0,4-3-1,-9 10-1,1 0 1,0 0-1,0 0 1,0 1-1,0-1 1,1 0-1,-1 1 1,0-1-1,1 1 0,-1 0 1,1 0-1,-1 0 1,1 0-1,0 0 1,-1 1-1,1-1 1,0 1-1,-1 0 1,1-1-1,0 1 1,0 1-1,-1-1 0,1 0 1,0 1-1,-1-1 1,1 1-1,0 0 1,-1 0-1,1 0 1,-1 0-1,1 0 1,-1 0-1,2 2 1,3 1-2,-1 2 0,1-1 0,-1 0 0,0 1 1,-1 0-1,1 1 0,-1-1 0,0 2 2,36 61 0,-29-46 4,1-1 0,5 5-4,-11-17 3,1-1-1,0 0 0,0 0 1,0-1-1,1 0 0,1 0 1,2 1-3,-7-6 1,-1 0 0,1-1-1,0 0 1,0 0 0,0 0 0,1 0 0,-1-1 0,0 0 0,1 0 0,-1-1 0,1 1 0,-1-1 0,1 0 0,-1 0 0,0-1-1,1 0 1,0 0-1,6-2 4,1-1-1,0 0 1,-1-1-1,0-1 1,0 1-1,-1-2 1,1 0 0,-1 0-1,-1-1 1,1-1-1,7-8-3,-11 11 2,-1 0 0,0-1 1,0 0-1,-1 0 0,0 0 0,0-1 1,-1 0-1,0 0 0,0 0 0,0 0 1,-2 0-1,1-1 0,-1 0 0,0 1 0,0-1 1,-1 0-1,-1 0 0,1-1-2,-1 7 0,0 0 0,0 0-1,0 0 1,-1 0 0,1 0 0,-1 1-1,1-1 1,-1 0 0,0 0 0,0 0 0,0 0-1,-1 1 1,1-1 0,-1 1 0,1-1-1,-1 1 1,0-1 0,0 1 0,0 0-1,0 0 1,0 0 0,-1 0 0,1 0 0,-1 1-1,1-1 1,-1 1 0,1-1 0,-1 1-1,0 0 1,0 0 0,0 0 0,0 0-1,0 1 1,1-1 0,-1 1 0,0 0-1,0 0 1,-3 0 0,-2 1-2,0 0 0,0 0 0,0 0 0,1 1 1,-1 1-1,0-1 0,1 1 0,0 1 0,-1-1 0,1 1 0,1 1 0,-1-1 0,1 1 0,-3 2 2,1 1 0,0 0-1,0 1 1,1 0 0,0 0 0,0 1-1,1 0 1,1 0 0,-1 1-1,2 0 1,0 0 0,0 0-1,0 0 1,2 0 0,-1 1 0,2-1-1,-1 8 1,1-8 2,1 0-1,0 0 1,1 0-1,0-1 1,1 1-1,0 0 0,1-1 1,0 1-1,1-1 1,0 0-1,0 0 1,1-1-1,0 1 1,1-1-1,0 0 1,0 0-1,1-1 0,1 1-1,3 1 4,1 1 1,0-1-1,1-1 0,0 0 0,0-1 0,1 0 0,0-1 0,0-1 0,1 0 0,14 3-4,-6-3 96,1-1 0,0-1 0,0-1 1,0-1-1,0-1 0,19-2-96,28-7 199</inkml:trace>
  <inkml:trace contextRef="#ctx0" brushRef="#br0" timeOffset="2827.511">4174 426 8922,'-2'-2'405,"0"0"1,0 0-1,0 1 1,0-1-1,0 1 0,0-1 1,-1 1-1,1 0 1,-1 0-1,1 0 1,-1 0-1,1 0 0,-1 0 1,1 1-1,-1 0 1,0-1-1,1 1 0,-3 0-405,-56 0 1805,58 0-1585,-28 2 490,1 1-1,0 1 1,-5 3-710,23-4 97,0 0 0,0 0 0,1 2 1,-1-1-1,1 1 0,0 1 0,1 0 0,-1 1 0,-2 2-97,12-8 3,0-1 0,0 1 0,1 0 0,-1-1 0,0 1 1,1 0-1,-1-1 0,1 1 0,-1 0 0,1 0 0,-1 0 0,1 0 0,0 0 0,-1-1 0,1 1 0,0 0 0,0 0 0,-1 0 0,1 0 0,0 0 0,0 0 0,0 0 1,0 0-1,0 0 0,0 0 0,1 0 0,-1 0 0,0 0 0,0 0 0,1 0 0,-1-1 0,0 1 0,1 0 0,-1 0 0,1 0 0,0 0 0,-1-1 0,1 1 0,-1 0 1,1-1-1,0 1 0,0 0 0,-1-1 0,1 1 0,0-1 0,0 1 0,0-1-3,5 5 9,1 0 0,0-1 0,1 0-1,-1-1 1,1 1-9,23 8 31,1-2-1,11 3-30,-17-6 18,1 1-1,-1 1 1,13 8-18,-36-16 1,0 0 0,0 1 0,0 0 0,0 0 0,0 0 0,0 0 1,-1 0-1,1 0 0,-1 0 0,1 1 0,-1 0 0,0-1 0,0 1 1,0 0-1,-1 0 0,1 0 0,-1 0 0,1 0 0,-1 0 0,0 1 1,0-1-1,-1 0 0,1 1 0,0-1 0,-1 0 0,0 1 0,0-1 1,0 1-1,0-1 0,-1 0 0,0 1 0,1-1 0,-1 0 0,0 1 1,-1 1-2,-3 6 2,0 0 1,0-1-1,-1 0 1,-1 0 0,0-1-1,0 0 1,0 0-1,-1 0 1,-1-1-1,1 0 1,-7 3-3,-9 7 17,-1-2 0,-1 0-1,-27 10-16,47-22 7,-1 0-1,0-1 0,-1 0 1,1-1-1,0 0 0,-1 0 1,1 0-1,-1-1 1,0 0-1,1 0 0,-1-1 1,0 0-1,-3-1-6,9 1 13,1 0 1,0-1 0,0 1-1,0 0 1,0-1-1,-1 1 1,1 0-1,0-1 1,0 0-1,0 1 1,0-1-1,0 0 1,0 1-1,0-1 1,0-1-14,1 2 64,-1-1 1,1 1-1,0-1 1,0 1-1,0-1 1,0 0-1,0 1 1,0-1-1,0 1 1,0-1 0,0 1-1,0-1 1,0 1-1,0-1 1,0 1-1,0-1 1,0 0-1,1 1 1,-1-1-1,0 1 1,0-1 0,1 1-1,-1-1 1,0 1-1,1 0 1,-1-1-1,1 1 1,-1-1-1,0 1 1,1 0-1,-1-1 1,1 1 0,-1 0-1,1 0 1,-1-1-1,1 1 1,-1 0-1,1 0-64,21-12 1064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18:14.49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813 16 2473,'8'-4'979,"17"-7"1880,-24 11-2721,0 0-1,0 0 0,0 0 0,0-1 0,0 1 0,0 0 0,0 0 0,0 1 0,0-1 0,-1 0 0,1 0 0,0 0 0,0 1 0,0-1 0,0 0 0,0 1 0,0-1 0,-1 1 0,1-1 0,0 1 0,0-1 0,-1 1 0,1 0 0,0-1 0,-1 1 0,1 0 0,-1 0-137,0 0 179,0 0-1,0 0 0,0 1 0,-1-1 0,1 0 0,0 0 0,-1 1 0,1-1 1,-1 0-1,0 0 0,1 0 0,-1 0 0,0 0 0,0 0 0,1 0 0,-1 0-178,-8 7 464,0-1 0,-1 0 0,1 0 0,-1-1 0,0-1 0,-1 0 0,1 0 0,-1-1 0,-3 1-464,8-3 85,-44 14 495,-1-2 0,-1-2 0,0-2-1,-13-1-579,-19 3 309,18-2-162,27-5-105,0 2 0,1 1 0,0 2 1,-2 2-43,4-1 10,29-10-7,1 0 0,-1 1 0,1 0-1,0 0 1,0 1 0,0 0 0,0 0 0,0 0-1,0 1 1,1-1 0,-1 2-3,5-3 1,-1 1 0,0-1-1,1 1 1,-1 0 0,1 0 0,0 0 0,0 0 0,0 0-1,1-1 1,-1 2 0,1-1 0,-1 0 0,1 2-1,-4 18 5,1-10-4,0 0 1,1 1-1,1-1 1,0 0-1,1 0 1,0 1-1,1 1-1,4 30 14,5 19-14,-1-14 9,5 62 73,-4 1 0,-6 0 0,-4 0 0,-5-1 0,-12 53-82,15-149 66,-2 6 61,2 1 0,0-1 0,2 4-127,0-21 18,0 0 1,0-1-1,1 1 0,0 0 0,0 0 1,0-1-1,0 1 0,1-1 0,-1 1 1,1-1-1,0 0 0,1 0 0,-1 0 1,1 0-1,0 0 0,0 0 0,1 0-18,-1-1 13,1-1-1,0 0 1,1 1-1,-1-2 0,0 1 1,1 0-1,-1-1 1,1 0-1,-1 0 1,1 0-1,-1-1 0,1 1 1,0-1-1,-1 0 1,1-1-1,0 1 1,1-1-13,11 0 28,33-1 25,0-3 0,0-2 0,43-12-53,148-49-793,-145 39 27,-17 6 335</inkml:trace>
  <inkml:trace contextRef="#ctx0" brushRef="#br0" timeOffset="353.207">100 825 6641,'-26'9'3049,"18"-2"-1105,8 1-223,18-3-401,6 0-176,21-6-551,8-4-209,10-4-192,15-3 144,6 2-240</inkml:trace>
  <inkml:trace contextRef="#ctx0" brushRef="#br0" timeOffset="821.271">1174 870 5009,'-105'-44'3218,"102"43"-2737,0 0-1,0-1 0,-1 1 1,1-1-1,1 1 1,-1-1-1,0 0 1,0 0-1,1 0 0,-1-1 1,1 1-1,-1-1 1,1 1-1,-1-3-480,2 3 657,0 2 525,1 0-513,1 2-622,-1 0-1,1 0 1,0 0-1,-1 0 1,1 0-1,0 0 0,0 0 1,1-1-1,-1 1 1,0 0-1,1 0 1,-1-1-1,1 1-46,6 8 92,155 193 622,-111-143-540,4-2 0,31 23-174,-51-50 37,1-2 1,1-1 0,2-2-1,0-1 1,42 17-38,-40-26-130,-1-2 0,2-1 0,15 0 130,-43-11-724,-8-4 219</inkml:trace>
  <inkml:trace contextRef="#ctx0" brushRef="#br0" timeOffset="1187.286">1729 775 8058,'-5'-10'3392,"-2"14"-1975,-1 6-209,-11 17-264,-3 11-184,-16 24-143,-3 8-73,3 19-136,0 5-72,1-8-128,-4-9-72,-9-14-56,5-9-8,8-17-16,11-8-168,21-12 3745,7-13-2761</inkml:trace>
  <inkml:trace contextRef="#ctx0" brushRef="#br0" timeOffset="1885.922">2377 1062 5353,'6'1'182,"-4"0"11,1 0 1,-1 0-1,1 0 1,0 0-1,0-1 1,0 1-1,-1-1 0,1 0 1,0 0-1,0 0 1,0 0-1,2-1-193,-4 1 67,-1-1 0,0 1 0,1 0 1,-1-1-1,1 1 0,-1-1 0,1 1 0,-1-1 0,0 1 0,1-1 0,-1 1 0,0-1 0,0 1 0,1-1 0,-1 1 0,0-1 0,0 0 1,0 1-1,0-1 0,1 1 0,-1-1 0,0 0-67,-3-27 1648,0 15-1095,-1 0 0,1 0 0,-2 0 0,0 1 0,-1 0 0,0 0 1,0 0-1,-1 1 0,-1 0-553,6 8 64,-1 0 0,1 0 0,-1 0-1,1 0 1,-1 1 0,0-1 0,0 1 0,0 0 0,0 0 0,0 0 0,-1 0 0,1 0 0,-1 1-1,1 0 1,-1 0 0,1 0 0,-1 0 0,0 0 0,0 1 0,1-1 0,-1 1 0,0 0 0,0 0 0,1 0-1,-1 1 1,0 0 0,1-1 0,-1 1 0,0 0 0,1 1 0,-1-1 0,1 1 0,-1 0 0,1 0-64,-6 3 4,0 2 1,0-1-1,1 1 1,0 0-1,0 1 1,0 0 0,1 0-1,1 1 1,-1 0-1,2 0 1,-1 0 0,1 1-1,-1 2-4,-3 8 1,1 0 0,1 1 0,1-1 0,0 2 0,2-1 0,-1 5-1,3-6-1,1 1 0,0-1 0,1 1-1,2-1 1,0 0 0,1 0 0,1 1 0,0-2 0,5 11 1,-5-20-1,0 0 1,0-1-1,1 0 0,0 0 1,1 0-1,0 0 0,1-1 1,-1 0-1,2 0 1,-3-3 0,1 0 0,0 0 0,0 0 0,0-1 0,1 0 0,0-1 0,-1 1 0,1-1 0,0-1 0,0 1 0,1-1 0,-1 0 0,2-1 0,-2 0 4,0-1 0,0 1 1,0-2-1,0 1 0,0-1 0,0 0 0,-1 0 1,1-1-1,0 0 0,-1 0 0,1-1 1,-1 0-1,0 0 0,0 0 0,0-1 1,0 0-1,0 0 0,-1 0 0,0-1 0,0 0 1,0 0-1,1-2-4,3-3 13,-2 0 0,1 0 0,-1 0 0,-1-1 0,0 0 0,0-1 0,-2 1 0,1-1 0,-1 0 0,-1 0 0,0 0 0,0-4-13,0-14 41,-1 0-1,-2 1 1,-3-28-41,-16-91 248,15 122-160,0 6-31,1-4 165,5 25-143,4 16-77,29 90-49,-24-66 48,2 0 1,3-1-1,1 1-1,-5-16 19,1-2 0,1 0 0,0 0 0,2-1 0,3 2-19,-11-15-443,0-1 0,1 0 0,0 0 0,0-1 0,1 0 0,-1-1 0,2 0 0,-1 0 0,1-1 0,0 0 0,0-1 0,9 2 443,12 3-1596</inkml:trace>
  <inkml:trace contextRef="#ctx0" brushRef="#br0" timeOffset="3224.999">3189 1034 6481,'-124'-86'2744,"122"84"-2585,-1 1 0,0-1 0,1 0-1,-1 1 1,0-1 0,0 1 0,0 0 0,-1 0 0,1 0 0,0 0 0,-2 0-159,5 1 34,-1 0 0,1 0 0,-1 1 0,1-1 0,-1 0 0,1 0 1,-1 0-1,1 0 0,-1 1 0,1-1 0,-1 0 0,1 1 0,0-1 0,-1 0 0,1 1 0,0-1 0,-1 0 0,1 1 0,0-1 0,-1 1 0,1-1 0,0 0 0,0 1 0,-1-1 1,1 1-1,0-1 0,0 1-34,-2 3 255,1-2-159,0 1 0,0-1 1,0 1-1,1 0 0,-1-1 0,1 1 0,-1 0 1,1-1-1,0 1 0,0 0 0,0-1 1,0 1-1,1 0 0,0 1-96,0 11 245,1 18-34,1 0-1,1 0 0,2-1 1,1 1-1,7 16-210,4 1 369,2 0 0,2-1 0,4 1-369,-20-33 765,-9-15 49,-4-7 3,5 3-773,1 0 0,0 0 0,-1 0 0,1 0 0,0 0 1,0 0-1,0 0 0,0 0 0,0 0 0,1-1 1,-1 0-45,-5-15 72,-2-5-18,1 1-1,1-1 0,1 0 1,1-1-1,0-10-53,1 6 26,-8-129 61,11 128-87,2 0 0,0 0 0,2 0 0,4-13 0,-6 32-7,1 1-1,0-1 1,0 1-1,1 0 1,0 0-1,1 0 1,0 1-1,1-2 8,-4 8-4,-1 0-1,1 0 1,-1 0-1,1 0 1,-1 1-1,1-1 0,0 0 1,0 1-1,0-1 1,0 1-1,0 0 1,0-1-1,1 1 1,-1 0-1,0 0 1,1 1-1,-1-1 0,0 0 1,1 1-1,-1 0 1,1-1-1,-1 1 1,1 0-1,-1 0 1,0 0-1,1 1 1,-1-1-1,1 0 0,-1 1 1,1 0-1,-1 0 1,0 0-1,0 0 1,2 0 4,4 4-13,0 1 0,0 0 0,0 0 0,-1 1 0,0 0 0,0 0 0,0 0 0,-1 1 0,0 0 0,-1 1 0,2 3 13,12 23-31,-1 1 1,1 9 30,-17-40-2,67 181-17,-20-46 42,-39-105 76,-11-38-82,0 1-1,0-1 1,1 0-1,-1 1 0,1-1 1,0 0-1,0 0 1,0 1-1,0-1 1,1 0-1,0-1-16,1-20 19,4-56 78,13-64-97,-14 120-6,0 0 1,1 0-1,2 0 1,1 1 0,0 0-1,2 0 1,0 1-1,6-6 6,-12 21-9,-1 1 0,2 0-1,-1 0 1,1 0-1,0 1 1,0-1-1,0 2 1,6-5 9,-8 7-4,-1 1 0,0-1-1,0 1 1,0-1 0,1 1 0,-1 0 0,1 0 0,-1 1-1,1-1 1,-1 1 0,1-1 0,-1 1 0,1 0 0,-1 1 0,1-1-1,-1 0 1,1 1 0,-1 0 0,1 0 0,-1 0 4,5 3-9,0 0 0,-1 1 0,1 0 0,-1 0 1,0 1-1,-1-1 0,1 1 0,-1 1 0,1 1 9,7 9-13,0 0 0,-2 1 0,2 3 13,-1 2 3,-1 0 1,-2 1-1,0 0 0,-1 0 0,-2 1 1,0 0-1,-2 1-3,3 20-476,-3 0 0,-1 0 1,-3 24 475,2-16 613,10-3-318</inkml:trace>
  <inkml:trace contextRef="#ctx0" brushRef="#br0" timeOffset="3915.596">4118 1132 5425,'-1'-2'400,"-2"-29"2425,3 31-2704,0-1 0,0 0 0,-1 1 0,1-1 0,0 0 0,0 1 0,0-1 0,0 0-1,0 0 1,0 1 0,0-1 0,0 0 0,0 1 0,1-1 0,-1 0 0,0 1 0,0-1 0,1 0 0,-1 1 0,0-1 0,1 0 0,-1 1 0,0-1-1,1 1 1,-1-1 0,1 1 0,-1-1 0,1 1 0,-1-1 0,1 1 0,0 0 0,-1-1-121,2 1 103,-1 1 1,0-1-1,0 1 0,0-1 0,0 1 1,0 0-1,0-1 0,0 1 1,0 0-1,0 0 0,0-1 1,0 1-1,-1 0 0,1 0 0,0 0 1,0 0-1,-1 0 0,1 1-103,12 23 422,-8-13-173,23 47 182,-2 2-1,-3 0 1,11 50-431,-22-63 205,-3 0-1,-1 1 1,-3-1-1,-2 1 1,-2 20-205,-1-65 66,0-1 1,-1 1-1,1 0 0,-1-1 1,0 0-1,0 1 0,0-1 1,0 1-1,-1-1 0,0 2-66,2-5 26,0 1 0,-1-1 0,1 0 0,0 1 0,0-1 0,-1 0 0,1 0 0,0 1 0,-1-1-1,1 0 1,0 1 0,-1-1 0,1 0 0,0 0 0,-1 0 0,1 0 0,-1 1 0,1-1 0,0 0 0,-1 0 0,1 0-1,-1 0 1,1 0 0,-1 0 0,1 0 0,0 0 0,-1 0 0,1 0 0,-1 0 0,1 0 0,-1 0-26,0-1 57,0 0 0,-1 0 0,1 0 1,0 0-1,-1 0 0,1-1 1,0 1-1,0 0 0,0 0 0,0-1 1,0 1-1,1-1 0,-1 1 1,0-1-58,-16-33 273,2-2 0,2 0 0,1 0 0,1-1 0,-4-38-273,5 17 13,4-1 0,1 0 0,4-1 0,2 1 0,2 0 0,4 0 0,1 1 0,7-16-13,-9 54-25,0 0-1,1 1 0,1 0 1,1 0-1,1 1 0,1 0 1,0 0-1,1 2 0,1-1 1,6-3 25,-12 13-30,0 0 1,1 1 0,0 0 0,0 0-1,1 1 1,-1 0 0,1 1 0,1 0-1,-1 0 1,1 1 0,0 0 0,0 1-1,0 0 1,0 1 0,1 0 0,-1 0-1,1 1 1,-1 0 0,1 1 0,-1 1-1,9 0 30,-11 0-17,-1 1-1,1-1 0,-1 1 0,1 1 0,-1 0 1,0 0-1,0 0 0,0 1 0,0-1 0,-1 2 1,0-1-1,0 1 0,0 0 0,0 0 1,4 6 17,-4-3-16,1 0 1,-2 1 0,1 0 0,-1 0 0,-1 1 0,0 0 0,0-1 0,-1 1-1,0 1 1,0-1 0,-1 1 15,0 5-8,0 1 0,0-1 0,-2 1-1,0 0 1,-1 0 0,-1-1 0,0 1 0,-1-1-1,-1 0 1,-1 0 0,0 0 0,-1 0-1,-1-1 1,-4 8 8,-1-4 7,-1-1 0,0 0 1,-1-1-1,-2 0 0,-6 5-7,14-14-34,-1 0 1,0-1 0,0 0-1,0-1 1,-1 0-1,0 0 1,-1-1-1,1-1 1,-1 1 0,0-2-1,-3 1 34,10-3-217,1 0 0,-1 0 1,1-1-1,-1 0 0,1 1 0,-1-1 0,0-1 0,1 1 0,-1 0 0,1-1 1,-1 0-1,1 0 0,0 0 0,-1 0 0,1 0 0,0-1 0,-1 1 0,1-1 1,0 0-1,0 0 0,0-1 217,-8-13-1443</inkml:trace>
  <inkml:trace contextRef="#ctx0" brushRef="#br0" timeOffset="4390.177">4995 282 8834,'11'-50'4337,"-11"50"-4319,0 0 1,0 0 0,0 0 0,0 0-1,-1 0 1,1-1 0,0 1-1,0 0 1,0 0 0,0 0-1,0 0 1,0 0 0,0-1-1,0 1 1,0 0 0,0 0-1,0 0 1,1 0 0,-1 0-1,0-1 1,0 1 0,0 0-1,0 0 1,0 0 0,0 0-1,0 0 1,0 0 0,0-1-1,0 1 1,0 0 0,0 0-1,1 0 1,-1 0 0,0 0-1,0 0 1,0 0 0,0 0-1,0 0 1,0 0 0,1 0-1,-1-1 1,0 1 0,0 0-1,0 0 1,0 0 0,0 0 0,1 0-1,-1 0 1,0 0 0,0 0-1,0 0 1,0 0 0,0 0-1,1 0 1,-1 1 0,0-1-1,0 0 1,0 0 0,0 0-1,0 0 1,0 0 0,1 0-1,-1 0-18,6 13 494,4 26-101,30 250 639,-25-161-528,4 37 189,-4-29 91,25 102-784,-30-166 101,-8-55-609,0 0 0,1-1 1,0 1-1,4 7 508,1-9-1396,-2-9 566</inkml:trace>
  <inkml:trace contextRef="#ctx0" brushRef="#br0" timeOffset="4788.875">5430 993 6289,'62'17'2780,"-24"0"497,-36-16-3050,1 1 1,0-1 0,0 1-1,-1-1 1,1 0 0,0 0-1,0-1 1,2 1-228,4 0 158,0 0-1,0-1 1,-1 0 0,1 0-1,0-1 1,0 0 0,0-1-1,-1 0 1,1 0 0,0-1-1,-1 0 1,0-1 0,0 1-1,0-2 1,0 1 0,-1-1-1,0 0 1,0-1 0,0 1-1,0-1 1,-1-1-1,0 1 1,5-8-158,-9 10 38,1-1 1,-1 1-1,0 0 0,0-1 1,-1 0-1,1 1 0,-1-1 1,0 0-1,0 0 0,0 0 1,-1 1-1,0-1 0,0 0 1,0 0-1,-1 0 0,1 0 1,-1 0-1,0 0 0,-1 1 1,1-1-1,-1 0 0,0 1 1,0 0-1,0-1 0,-1 1 1,1 0-1,-1 0 0,-3-3-38,2 1 30,-1 0-1,-1 0 1,1 1-1,-1 0 1,1 0-1,-1 0 0,-1 1 1,1-1-1,-1 2 1,0-1-1,0 1 1,0 0-1,0 0 1,0 1-1,-1 0 0,1 0 1,-8 0-30,8 1 6,-1 1 1,1 1-1,-1-1 1,1 1-1,0 1 0,-1-1 1,1 1-1,0 1 1,0-1-1,0 1 1,1 0-1,-1 1 1,1-1-1,-2 2-6,-1 2 3,1 0 1,-1 1-1,1-1 0,0 2 1,1-1-1,0 1 1,0 0-1,-4 10-3,-2 4 0,2 1 0,0 1 1,2 0-1,1 0 0,1 0 0,1 1 1,-1 15-1,2-17 3,3 0 1,0 1 0,1-1 0,1 0 0,1 0 0,3 14-4,-2-29 5,0-1 0,0 0 0,0 0 1,1 0-1,0 0 0,1-1 0,0 1 1,0-1-1,0 0 0,1 0 0,0 0 1,1-1-1,-1 0 0,1 0 0,0 0 1,1-1-1,-1 0 0,1 0 0,0 0 1,7 3-6,4-1 34,-1 1 1,1-2-1,0 0 1,1-1 0,0-1-1,-1-1 1,1-1-1,11 0-34,22-1 1220,0-2 0,30-6-1220,36-7 963</inkml:trace>
  <inkml:trace contextRef="#ctx0" brushRef="#br0" timeOffset="5145.698">6702 782 9890,'-7'-10'4105,"2"10"-2673,3 2-480,-5 8-447,7-1-305,5-4-496,0 0-497,16 3 521</inkml:trace>
  <inkml:trace contextRef="#ctx0" brushRef="#br0" timeOffset="5501.562">6835 1236 7978,'-19'-1'4385,"16"4"144,1 0-3873,2 4-64,0-7-224,0 0-176,0 0-296,0 0 128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2:49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93 276 8234,'-4'-19'2768,"3"14"-2194,0 0 0,0 0 0,0 1 0,-1-1 0,1 0 0,-1 1 0,0-1 0,0 1-1,-1 0 1,0 0 0,1-1 0,-2 1-574,4 4 35,0 0 0,0 0 1,-1-1-1,1 1 0,0 0 0,0 0 0,0 0 0,-1 0 0,1 0 1,0 0-1,0 0 0,-1 0 0,1 0 0,0 0 0,0 0 1,-1 0-1,1 0 0,0 0 0,0 0 0,0 0 0,-1 0 0,1 0 1,0 0-1,0 0 0,-1 0 0,1 0 0,0 1 0,0-1 0,0 0 1,-1 0-1,1 0 0,0 0 0,0 0 0,0 1 0,0-1 1,-1 0-1,1 0 0,0 0 0,0 1-35,-6 12 515,1 17-223,1 29 219,2 0 0,6 42-511,-1 16 353,2 2-88,5 0 1,6 8-266,3 79 210,-24-304-449,2 18 138,-3 0 0,-6-16 101,-13-27-1,-11-69 0,32 156 3,1 0 0,2 0 0,1 0-1,3-14-1,-1 28-2,1 0-1,1 0 0,1 0 0,1 1 0,0 0 1,10-18 2,-13 31-5,1 1 1,1-1-1,-1 1 1,1 0-1,0 1 1,0-1-1,1 1 1,0 0 0,0 0-1,1 1 1,-1 0-1,1 0 1,0 1-1,0-1 1,1 2-1,-1-1 1,1 1-1,0 0 1,7-1 4,-5 1-4,0 2 1,1-1-1,-1 2 0,1-1 1,-1 2-1,1-1 0,-1 1 1,1 1-1,-1 0 0,1 0 1,-1 1-1,0 0 0,0 1 1,-1 0-1,1 1 0,-1 0 1,0 0-1,0 1 0,-1 0 1,1 1-1,-1 0 0,7 7 4,-7-5 0,0-1 0,-1 2 0,0-1 0,0 1 0,-1 0 0,0 0 0,-1 0 1,0 1-1,-1 0 0,0 0 0,0 0 0,-1 1 0,-1-1 0,0 1 0,-1 0 0,0-1 0,0 1 0,-1 0 0,-1 0 0,-1 5 0,-1-2 2,-1-1 0,-1 1 0,0-1 0,-1 0 0,-1-1 0,0 1 0,-1-1 0,0 0 0,-1-1 0,0 0 0,-1-1 0,-1 0 0,1 0 0,-12 8-2,3-4 2,0-1 0,-1-1 1,0 0-1,-1-2 0,0 0 0,0-1 1,-2-2-1,1 0 0,-6 0-2,19-6-5,0 0 1,-1-1-1,1 0 0,-1-1 1,0 0 4,7 0-10,1 0-1,-1-1 1,0 1 0,1-1-1,-1 1 1,1-1 0,-1 0-1,1 0 1,-2-1 10,3 2-6,1 0 0,-1-1 0,0 1 0,1-1 0,-1 1 0,1-1 0,-1 1 0,1-1 1,-1 0-1,1 1 0,-1-1 0,1 1 0,-1-1 0,1 0 0,0 0 0,0 1 0,-1-1 0,1 0 0,0 1 0,0-1 0,0 0 0,0 0 0,0 1 0,0-1 0,0 0 0,0 0 0,0 0 0,0 0 6,0 1 64,0-1-1,0 1 1,0-1-1,0 1 1,0-1 0,1 1-1,-1-1 1,0 1-1,0-1 1,0 1-1,1 0 1,-1-1-1,0 1 1,0-1 0,1 1-1,-1 0 1,0-1-1,1 1 1,-1 0-1,0-1 1,1 1-1,-1 0 1,1 0 0,-1-1-1,0 1 1,1 0-1,-1 0 1,1 0-1,-1 0-63,32-2 903</inkml:trace>
  <inkml:trace contextRef="#ctx0" brushRef="#br0" timeOffset="537.876">800 241 7618,'0'-1'307,"0"-1"0,-1 1 0,1 0 0,-1 0 0,0 0 0,1-1 0,-1 1 0,0 0 0,0 0 0,0 0 0,0 0 0,0 1 0,0-1 0,0 0 0,0 0 0,0 0 0,0 1 0,0-1 0,0 1-307,0 0 140,0-1 1,0 1-1,0 0 0,1 1 0,-1-1 1,0 0-1,0 0 0,0 0 0,1 0 1,-1 0-1,0 1 0,0-1 0,1 0 1,-1 1-1,0-1 0,1 1 0,-1-1 1,0 1-1,1-1 0,-1 1 0,1-1 0,-1 1-140,-3 4 257,1-1-1,-1 1 0,1 0 0,0 0 0,1 0 0,-1 0 0,0 4-256,-2 6 167,0 1-1,2-1 0,0 1 1,0-1-1,2 1 1,0 0-1,1 0 1,1 11-167,4 29 606,12 46-606,-3-16 308,-5-6-183,-4 1 0,-3 0 0,-5 5-125,2-66 22,0-13-2,0-1-1,1 1 1,0 0 0,0 0 0,0 0 0,1 0-1,0-1 1,0 1 0,1 0 0,2 5-20,-4-11-1,1 0 1,-1-1-1,0 1 1,1-1-1,-1 1 1,1-1 0,0 1-1,-1-1 1,1 1-1,-1-1 1,1 0-1,0 1 1,-1-1-1,1 0 1,0 0-1,-1 1 1,1-1-1,0 0 1,-1 0-1,1 0 1,0 0-1,0 0 1,-1 0-1,1 0 1,0 0-1,-1 0 1,1 0-1,0 0 1,-1 0 0,1-1-1,0 1 1,-1 0-1,1-1 1,0 1-1,-1 0 1,1-1-1,0 1 1,-1 0-1,1-1 1,-1 1-1,1-1 1,-1 1-1,1-1 1,-1 0-1,1 0 1,21-26 903,3-15-493</inkml:trace>
  <inkml:trace contextRef="#ctx0" brushRef="#br0" timeOffset="874.711">1052 154 9858,'-1'-8'1216,"4"-27"3733,-3 35-4910,0 0 0,0-1 0,0 1 0,0 0 0,0 0-1,0 0 1,0 0 0,0 0 0,0-1 0,0 1 0,0 0-1,0 0 1,0 0 0,1 0 0,-1 0 0,0 0-1,0-1 1,0 1 0,0 0 0,0 0 0,0 0 0,0 0-1,0 0 1,0 0 0,0 0 0,1 0 0,-1 0 0,0-1-1,0 1 1,0 0 0,0 0 0,0 0 0,0 0-1,0 0 1,1 0 0,-1 0 0,0 0 0,0 0 0,0 0-1,0 0 1,0 0 0,1 0 0,-1 0 0,0 0 0,0 0-1,0 0 1,0 0-39,5 7 869,3 18-131,3 60 411,-3 28-1149,4 26 246,-6-50 15,-5 76-261,-2-86 88,3 1 0,7 28-88,-8-97-56,8 36 138,-9-45-132,0-1-1,1 1 1,-1-1-1,1 0 0,-1 1 1,1-1-1,-1 0 0,1 1 1,0-1-1,0 0 1,-1 0-1,1 0 0,0 0 1,0 0-1,0 0 1,0 0-1,1 0 0,-1 0 1,0 0-1,0 0 1,0-1-1,1 1 0,-1-1 1,0 1-1,1-1 1,-1 1 50,0-1-72,0 0 0,0 0 0,-1 0 0,1 0 0,0 0 0,0-1 0,0 1 0,-1 0 0,1 0 0,0 0 0,0-1 0,-1 1 0,1-1 0,0 1 0,-1 0 0,1-1 0,0 1 0,-1-1 1,1 1-1,0-1 0,-1 0 72,18-25-931</inkml:trace>
  <inkml:trace contextRef="#ctx0" brushRef="#br0" timeOffset="1227.906">784 696 8466,'1'-6'4337,"13"5"-945,15-4-2071,8-2 135,16-2-728,7-3-304,4 1 16,-6 4 177,-5 6-377</inkml:trace>
  <inkml:trace contextRef="#ctx0" brushRef="#br0" timeOffset="1660.995">1580 391 10146,'4'-11'1898,"4"-9"1296,-4 20-2199,0 12-630,-2 5-103,-1-1 0,-1 1 0,0-1 1,-1 1-1,-1 1-262,-1 39 547,7 33 1151,11 54-1698,0 20 416,-6-2-107,-9-159-288,1 0 0,-1 1 0,1-1-1,0 0 1,0 0 0,1 0 0,-1 0 0,1 0-1,0 1-20,-2-4 7,0 0-1,0 1 0,1-1 0,-1 0 1,0 0-1,0 1 0,0-1 1,1 0-1,-1 1 0,0-1 0,1 0 1,-1 0-1,0 0 0,1 1 0,-1-1 1,0 0-1,0 0 0,1 0 1,-1 0-1,1 0 0,-1 0 0,0 0 1,1 0-1,-1 1 0,0-1 1,1 0-1,-1 0 0,1-1-6,-1 1 13,1-1 0,0 1-1,-1-1 1,1 1 0,0-1-1,-1 0 1,1 0 0,-1 1 0,1-1-1,-1 0 1,0 0 0,1 1 0,-1-1-1,0 0 1,1 0 0,-1 0 0,0 0-1,0 0-12,2-10 57,-1-1 1,0 0-1,-1 1 0,-1-1 0,1 0 0,-2 1 1,0-1-1,-3-9-57,2 2 24,-36-170 94,-12-82-57,45 222-53,2 0 0,2-1 0,2 1-1,5-28-7,-3 60 1,0 0-1,1 0 0,1 0 0,1 1 0,0-1 0,1 1 0,5-7 0,-8 16-1,1 1 0,0-1-1,1 0 1,0 1 0,0 0-1,0 0 1,1 1 0,-1-1-1,1 1 1,1 0 0,-1 1 0,1 0-1,0 0 1,0 0 0,0 1-1,0 0 1,2 0 1,1-1-2,1 1 0,-1 1 0,1 0 0,0 1 0,0 0 1,0 0-1,0 1 0,0 1 0,0 0 0,0 0 0,1 1 2,-4 0-1,0 0 0,0 1 0,-1-1 0,1 1 0,-1 1 1,0 0-1,0 0 0,0 0 0,-1 1 0,1 0 0,-1 0 0,0 0 0,-1 1 0,1 0 0,3 5 1,-3-1 0,0 1 0,0 0-1,-1 1 1,0-1-1,-1 1 1,-1 0-1,0 0 1,0 0-1,-1 0 1,-1 1 0,0-1-1,0 0 1,-1 1-1,-1-1 1,0 0-1,-1 1 1,0-1-1,-2 3 1,1 1 1,-2 0 0,0 1 0,-1-2-1,0 1 1,-1-1 0,-1 0-1,-1 0 1,0-1 0,0 0 0,-2-1-1,0 0 1,0 0 0,-3 1-1,4-6 1,0-1 1,0 0 0,0 0 0,-1-1-1,0-1 1,0 0 0,-1 0-1,-4 1-1,8-4 3,-1 0-1,1 0 0,-1-1 0,1 0 0,-1 0 0,1-1 0,-1 0 0,1 0 0,-1-1 0,1 0 0,-1-1 0,-1 0-2,9 2 2,0 0-14,0 0 1,0-1 0,0 1 0,0 0 0,0 0-1,1-1 1,-1 1 0,0 0 0,0-1 0,0 1-1,1-1 1,-1 1 0,0-1 0,0 1 0,1-1-1,-1 1 1,1-1 0,-1 0 0,0 1 0,1-1 11,4 2 1721,5 13-914</inkml:trace>
  <inkml:trace contextRef="#ctx0" brushRef="#br0" timeOffset="2245.271">2085 959 5865,'-1'0'234,"1"1"-1,-1-1 1,0 0-1,0 0 0,1 1 1,-1-1-1,0 0 1,0 1-1,1-1 1,-1 1-1,0-1 0,1 1 1,-1-1-1,1 1 1,-1 0-1,1-1 1,-1 1-1,1 0 0,-1-1 1,1 1-1,-1 0 1,1 0-1,0-1 1,0 1-1,-1 0 0,1 0 1,0-1-1,0 1 1,0 0-1,0 0 1,0 0-234,-1 30 2296,7-4-1225,1 0 1,8 20-1072,-5-19 388,-2 1 0,2 16-388,-8-36 87,-1-1 0,0 1 0,-1 0 0,0 0 0,-1 0 0,1-1 0,-2 1 0,1 0 0,-1 0 0,-2 4-87,4-12 19,0 0 1,0-1-1,0 1 1,-1 0-1,1-1 1,0 1 0,0 0-1,-1-1 1,1 1-1,0 0 1,-1-1-1,1 1 1,0-1-1,-1 1 1,1-1-1,-1 1 1,1-1-1,-1 1 1,1-1-1,-1 0 1,1 1 0,-1-1-20,-4-10 420,1-24 54,3 5-326,-1-9-55,2 0-1,2 1 1,1-1-1,7-33-92,-8 60-3,1 0 0,1 1 0,0-1 0,0 1 0,1 0 0,1 0 0,-1 0 0,5-3 3,-5 7 2,0-1-1,1 2 0,-1-1 1,1 1-1,1-1 1,-1 2-1,1-1 0,0 1 1,0 0-1,0 0 0,1 1 1,3-1-2,-8 2 0,1 0-1,-1 1 1,1 0 0,-1 0-1,1 0 1,0 1 0,0-1-1,-1 1 1,1 0 0,0 0-1,0 0 1,-1 0 0,1 0-1,0 1 1,-1 0 0,1 0-1,0 0 1,-1 0 0,1 1-1,-1-1 1,0 1 0,1 0-1,-1 0 1,0 0 0,0 0-1,0 1 1,0-1 0,-1 1-1,2 0 1,1 6 0,1 0 0,-1-1 0,-1 2 0,1-1 0,-1 0 0,-1 1 0,1 2 0,16 75 0,-10-40 0,-5-23 71,2-1-1,0 0 0,7 13-70,-10-28 30,0 0 0,0 0 0,1-1 0,0 0 1,0 0-1,1 0 0,0-1 0,0 0 0,0 0 0,1 0 0,5 3-30,-1-2 57,1-1-1,0 0 1,5 1-57,-17-7 1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4:43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378 403 3081,'2'-6'6455,"2"-9"-3483,-4 15-2886,0-1 0,0 1 0,0 0-1,0-1 1,0 1 0,0-1 0,0 1 0,0 0-1,0-1 1,0 1 0,0 0 0,0-1-1,-1 1 1,1 0 0,0 0 0,0-1 0,0 1-1,0 0 1,-1-1 0,1 1 0,0 0 0,0 0-1,-1-1 1,1 1 0,0 0 0,0 0 0,-1 0-1,1-1 1,0 1 0,-1 0 0,1 0 0,0 0-1,-1 0 1,1 0 0,0 0 0,-1 0-1,1 0 1,0 0 0,-1 0-86,-7-2 143,0 1-1,0-1 1,0 0 0,1-1-1,-1 0 1,0-1-143,3 2 49,0 0 1,0 0-1,-1 0 0,1 1 1,0-1-1,-1 1 0,1 0 1,-1 1-1,1 0 1,-1-1-1,1 2 0,-1-1 1,1 1-1,-5 0-49,-14 4 125,1 0 1,-1 1-1,1 1 0,1 1 1,-1 1-1,1 2 1,-19 11-126,39-20 8,-1-1 1,1 1-1,-1 0 1,1 0 0,0 0-1,0 1 1,0-1 0,0 1-1,0-1 1,0 1-1,1-1 1,-1 1 0,0 3-9,2-5 2,0 0 0,0 1 0,0-1 0,0 0 1,0 0-1,0 1 0,0-1 0,0 0 0,1 0 1,-1 1-1,0-1 0,1 0 0,0 0 0,-1 0 1,1 0-1,-1 1 0,1-1 0,0 0 0,0 0 1,0 0-1,0-1 0,-1 1 0,1 0 0,0 0 1,1 0-1,-1-1 0,0 1 0,0 0 0,0-1 1,0 1-1,0-1 0,1 0 0,-1 1 0,1-1-2,17 6 13,-1-1-1,1-1 0,0 0 0,1-2 0,-1 0 1,7-1-13,27 3 17,-34-2-11,0 0-1,-1 2 1,1 0 0,-1 1 0,1 1-1,9 5-5,-24-9 1,1 0 0,-1 0 0,1 1 0,-1-1 0,0 1 0,0 0 0,0 1-1,0-1 1,-1 1 0,1-1 0,-1 1 0,0 0 0,0 0 0,-1 1 0,1-1 0,-1 1 0,0-1 0,0 1-1,0 0 1,-1-1 0,1 1 0,-1 0 0,0 0 0,-1 0 0,1 0 0,-1 0 0,0 1-1,-1 1 5,0 1 0,0-1 0,-1 1 0,0-1 0,0 0 0,-1 0 0,0 0 0,0 0 0,-1 0 0,0 0 0,0-1 0,0 0 0,-1 0 0,0 0 0,0 0 0,-1-1 0,1 0 0,-1 0 0,0 0 0,-1-1 0,0 1-5,-9 4 16,0 1-1,0-2 1,0 0-1,-1-1 1,-1-1-1,1-1 1,-1 0-1,-7 0-15,10-2 18,-1-1 0,0-1-1,0 0 1,0-1 0,0-1 0,1 0 0,-1-1-1,0-1 1,-6-2-18,20 4-1,0 1-1,0-1 1,-1 0-1,1 0 1,0-1-1,0 1 1,0 0-1,0-1 1,-1 0 1,3 1-16,-1 1 1,1-1-1,0 1 1,0-1-1,-1 1 0,1-1 1,0 1-1,0-1 1,-1 1-1,1-1 1,0 1-1,0-1 0,0 1 1,0-1-1,0 1 1,0-1-1,0 0 1,0 1-1,0-1 0,0 1 1,0-1-1,0 1 1,1-1-1,-1 1 1,0-1-1,0 1 0,0-1 1,1 1-1,-1-1 1,0 1-1,1-1 1,-1 1-1,0-1 0,1 1 1,-1-1-1,1 1 1,-1 0-1,0-1 1,1 1-1,-1 0 0,1 0 1,-1-1-1,1 1 1,-1 0-1,1 0 1,0 0 15,27-11-271</inkml:trace>
  <inkml:trace contextRef="#ctx0" brushRef="#br0" timeOffset="366.917">717 440 8810,'-18'-10'3513,"-6"9"-2401,3 12-120,0 7 40,11 10-280,1 7-175,11 11-313,7 3-104,10 8-88,4-7-16,-5-8 80,1-5-184,-9-9-1217,-2-4-2775,-16-11 2607</inkml:trace>
  <inkml:trace contextRef="#ctx0" brushRef="#br0" timeOffset="753.011">725 104 9474,'-12'-35'3441,"-9"3"-2849,5 13-320,16 11-224,2-2-168,10 10-824,2 7-2249,10 4 2121</inkml:trace>
  <inkml:trace contextRef="#ctx0" brushRef="#br0" timeOffset="1104.331">993 408 5345,'-2'0'6660,"-5"1"-1297,16 3-5268,0 1-1,0-1 1,0 0 0,0-1 0,1 0 0,0-1 0,-1 0 0,1 0 0,0-1-1,1 0-94,1 0 73,77 7 103,-66-8-145,1 2 0,-1 1 1,20 5-32,-41-8 1,0 1 1,0-1-1,0 1 1,-1-1-1,1 1 0,0 0 1,-1-1-1,1 1 1,0 0-1,-1 0 1,1 0-1,-1 1 1,0-1-1,1 0 1,-1 0-1,1 1-1,-2-1 2,0 0 0,1-1 0,-1 1-1,0 0 1,0 0 0,0-1 0,0 1 0,0 0 0,0 0 0,0 0-1,0-1 1,0 1 0,0 0 0,0 0 0,0-1 0,0 1-1,-1 0 1,1 0 0,0-1 0,-1 1 0,1 0 0,0-1-1,-1 1 1,1 0 0,-1 0-2,-3 3 12,-1 1-1,1-1 1,-1 0-1,0 0 1,0 0-1,0-1 1,-1 1-1,-1 0-11,-10 6 74,0 0-1,1 2 1,1 0 0,0 1 0,0 0-1,1 2 1,1-1 0,1 1-1,0 1 1,1 1 0,0-1-1,1 2 1,1-1 0,1 1 0,1 1-1,0-1 1,1 1 0,2 0-1,-3 16-73,6-33 19,1 0 0,-1 1-1,1-1 1,0 0-1,0 1 1,0-1 0,0 0-1,1 0 1,-1 1-1,0-1 1,1 0 0,0 0-1,-1 0 1,1 1 0,0-1-1,0 0 1,0 0-1,0 0 1,1 0 0,-1-1-1,0 1 1,1 0-1,0 0 1,-1-1 0,1 1-1,0-1 1,0 0-1,0 1 1,0-1-19,6 3 66,0-2-1,0 1 1,0-1-1,0 0 1,0-1-1,0 1 1,4-1-66,-5-1 23,31 4-219,1-1 1,0-3-1,0-1 0,-1-1 1,1-3-1,34-8 196,-28 3-504</inkml:trace>
  <inkml:trace contextRef="#ctx0" brushRef="#br0" timeOffset="1460.172">1744 544 6217,'-2'0'4343,"8"0"-1586,19 4-571,36 6-1125,-50-8-849,11 3 199,0-2-1,0 0 0,17-1-410,-33-2 32,0-1 1,-1 1-1,1-1 0,0 0 0,-1 0 0,1 0 1,0-1-1,-1 0 0,0 0 0,1 0 1,-1-1-1,0 0 0,0 0 0,-1 0 0,1-1 1,3-3-33,-6 5 14,0-1 0,0 0 0,0 1 0,-1-1 0,1 0 0,-1 0 0,0 0 0,0 0 0,0-1 0,0 1 0,0 0 0,-1 0 0,1-1 0,-1 1 0,0 0 0,0 0 0,0-1 0,-1 0-14,1 2 9,0-1 0,0 1 1,-1 0-1,1-1 0,-1 1 0,1 0 1,-1-1-1,0 1 0,0 0 1,0 0-1,-1 0 0,1 0 0,0 0 1,-1 0-1,1 0 0,-1 0 0,0 0 1,1 1-1,-1-1 0,0 1 1,0-1-1,0 1 0,0 0 0,-1 0 1,1-1-10,-3 1 18,0 0 1,0 1 0,0-1 0,0 1-1,1 0 1,-1 0 0,0 0-1,0 1 1,0 0 0,0 0-1,0 0 1,1 0 0,-1 1-1,0 0 1,1 0 0,-1 0 0,1 0-1,-2 2-18,-6 3 55,0 1 1,0 1-1,1 0 0,0 1 0,-7 9-55,9-9 56,0 1 1,2 0 0,-1 0-1,1 1 1,1 0-1,0 0 1,1 1 0,0-1-1,1 1 1,0 1-1,1-1 1,1 0 0,0 1-1,1-1 1,0 3-57,0-6 27,1-1 1,1 0 0,0 0 0,0 0-1,0 0 1,1 0 0,1-1 0,-1 1-1,1 0 1,1-1 0,0 0 0,0 0-1,0 0 1,1 0 0,0-1 0,1 1-1,0-1 1,0-1 0,0 1 0,1-1-1,0 0 1,0-1 0,2 2-28,7 1 354,0 1 1,0-2 0,1 0-1,0-1 1,0-1-1,1 0 1,-1-2 0,1 0-1,5 0-354,62 2 1196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4:48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1325 2232,'-2'1'324,"0"-1"0,0 0 0,0 0-1,0 0 1,0 0 0,0 0-1,0 0 1,0 0 0,0-1-1,0 1 1,0-1 0,0 0 0,0 1-1,1-1 1,-1 0 0,0 0-1,0 0 1,1 0 0,-1-1-1,0 1 1,1 0 0,0-1-1,-1 1 1,1-1 0,0 1 0,-1-1-1,1 0 1,0 1 0,0-1-1,1 0 1,-1 0-324,-2-2 282,1 0 0,0 0 1,1 0-1,-1 0 0,1 0 0,0-1 1,0 1-1,0 0 0,0-1 0,1 1 0,0-1 1,0 1-1,0-1 0,0-2-282,2 1 113,0 1 0,1-1 0,-1 0 0,1 0 0,0 1 1,0 0-1,1-1 0,0 1 0,0 1 0,0-1 0,0 1 0,2-1-113,11-11 129,2 1 1,11-6-130,-22 15 36,3-2-20,1 0 0,1 1 0,0 0 0,0 1 0,0 1 0,0 0 0,1 1 0,0 0 0,0 1 0,9 0-16,-17 2 3,1 0 0,0 1 0,0 0 0,0 1 0,0-1 1,0 1-1,0 1 0,0-1 0,-1 1 0,1 0 0,-1 1 0,1-1 0,-1 1 1,0 1-1,0-1 0,0 1 0,0 0 0,-1 1 0,0-1 0,0 1 0,0 0 1,3 4-4,-1 1 6,0 0 0,-1 1 1,0 0-1,-1 0 0,0 1 1,-1-1-1,0 1 1,-1 0-1,0 4-6,5 27 254,2 41-254,-9-72 46,2 45 277,-1 0-1,-4 0 1,-2 0 0,-5 25-323,5-65 54,0 0 0,0-1 1,-2 1-1,0-1 0,-1 0 0,0 0 0,-2-1 1,0 0-1,-10 13-54,-7 5 86,-1-1 0,-2-1 1,-18 13-87,27-26 50,0-1 0,-1-1 0,0-1 0,-3-1-50,14-8 19,1-1 1,-1 0-1,0-1 0,-1 0 0,1 0 0,-1-1 0,0-1 0,1 0 1,-1 0-1,-9 0-19,17-2 5,0 0 0,0 0 0,1 0 0,-1-1 0,0 1 0,0-1 0,1 1 0,-1-1 0,0 0 0,1 0 0,-1 0 0,1-1 0,-1 1 0,1-1-1,-1 1 1,1-1 0,0 0 0,0 1 0,0-1 0,0 0 0,0-1 0,0 1 0,1 0 0,-1 0 0,1-1 0,0 1 0,-1-1 0,1 1 0,0-1 0,0 0 0,1 1 0,-1-1 0,1 0 0,-1 0-5,0-7 9,0-1-1,0 0 1,1 0-1,1 0 1,0 1-1,0-1 1,1 0-1,1-1-8,1-4 2,2-1 1,0 1-1,0 0 0,1 1 1,1 0-1,1 0 0,0 0 0,1 1 1,0 0-1,2 1 0,-1 1 1,13-11-3,-16 16-1,1 0 1,0 0-1,1 1 1,-1 0-1,1 1 1,0 0 0,1 1-1,-1 0 1,6-1 0,-8 3-1,0 0 1,0 1-1,0 0 1,0 1-1,0-1 1,0 2-1,0-1 1,0 1-1,0 0 1,0 1-1,0 0 1,0 0 0,5 3 0,10 6-1,-1 1 1,0 1 0,0 1 0,-2 1 0,0 1-1,4 4 1,8 7 11,28 17-11,-48-37 6,0 0 0,0-1 1,1 0-1,-1-1 0,1 0 1,1-1-1,4 1-6,-4-2 43,0-1-1,0-1 1,0 0 0,0-1 0,1-1-1,-1 0 1,0 0 0,11-4-43,1-2-888,-1-1 1,1-1 0,-2-1 0,7-4 887,35-18-1632</inkml:trace>
  <inkml:trace contextRef="#ctx0" brushRef="#br0" timeOffset="861.78">763 922 7090,'-51'-25'8364,"55"24"-5526,37 2-2634,64-1-22,-60-1-104,0 1 1,30 5-79,-52 3 26,-20-7-18,-1 0-1,0 0 1,1 1-1,-1-2 1,1 1-1,-1 0 1,1 0-1,-1-1 1,1 0-1,0 1 0,-1-1 1,1 0-1,0 0 1,-1 0-1,4-1-7,-7-2 18,1 1-1,0-1 0,-1 0 1,0 1-1,1-1 0,-1 1 1,0-1-1,0 1 0,0 0 1,-1-1-1,1 1 0,0 0 1,-1 0-18,-2-6 12,-4-6-7,2 2 0,-1-1 1,2 0-1,-1 0 0,-2-13-5,4 11 5,0-1 0,1 0-1,1 0 1,1 0-1,0 0 1,1-1-1,1-7-4,0 13 1,1 0-1,1 0 1,-1 1-1,1-1 1,1 1-1,0-1 1,1 1-1,0 0 1,0 1-1,1-1 1,3-3-1,-7 10-1,7-9-3,1-1 0,-1 1 0,2 0 0,0 1 0,10-7 4,-18 15-1,0 1 1,1 0-1,-1 0 0,1 0 1,-1 0-1,1 1 0,0-1 1,0 1-1,-1 0 0,1 0 0,0 0 1,0 1-1,0-1 0,0 1 1,0 0-1,0 0 0,0 1 1,0-1-1,0 1 0,0 0 1,0 0-1,0 0 0,0 0 0,2 2 1,1 1 0,0 0 0,0 0 0,0 0 0,-1 1 0,0 0 0,0 0 0,0 0 0,-1 1-1,0 0 1,0 0 0,0 1 0,-1-1 0,0 1 0,0 0 0,0 0 0,-1 0 0,0 0 0,1 7 0,0 1 2,-1 0 0,0 1 0,-1-1-1,0 0 1,-1 1 0,-1-1 0,-1 1 0,0-1 0,-1 2-2,-4 12 12,-1 0 0,-1 0 0,-8 16-12,2-6 11,13-34-8,-1 0-1,1 0 1,-1 0-1,2 1 1,-1-1-1,0 0 1,1 0-1,0 1 1,0-1-1,1 1-2,-1-4 2,1 0 0,-1 0 1,1 0-1,0 0 0,0 0 0,0 0 0,0-1 0,0 1 1,0 0-1,0-1 0,0 1 0,1-1 0,-1 1 0,0-1 0,1 0 1,0 1-1,-1-1 0,1 0 0,0 0 0,-1 0 0,1 0 1,0 0-1,0-1 0,0 1 0,0-1 0,0 1 0,0-1 0,1 1-2,12 0 23,0-1-1,0 0 1,1-1-1,-1 0 0,0-1 1,0-1-1,0 0 1,12-6-23,9 0 63,-6 2 17,-10 2-370,1 0 0,0 1 1,0 2-1,17-1 290,-4 7-561</inkml:trace>
  <inkml:trace contextRef="#ctx0" brushRef="#br0" timeOffset="1548.831">2151 101 4401,'1'-7'3426,"-4"5"-1071,-9 11 12,-14 20-901,5-1-979,1 1 1,1 1-1,2 1 1,1 0-1,1 1 1,2 1-1,1 0 0,-6 31-487,14-43 21,0 0-1,2 0 0,1 0 0,1 0 0,0 0 0,2 0 1,0 0-1,1 0 0,1-1 0,2 1 0,-1-1 0,2 0 0,1 0 1,4 7-21,-4-12 174,0 1 1,1-1-1,1 0 1,0-1-1,1 0 1,0 0-1,1-1 1,1-1-1,0 0 1,1-1-1,0 0 1,0-1-1,1-1 1,1 0-1,-1-1 1,1-1-1,5 1-174,18 3 1066</inkml:trace>
  <inkml:trace contextRef="#ctx0" brushRef="#br0" timeOffset="1944.312">2391 627 8154,'-37'-60'3059,"36"60"-3008,1-1-1,0 1 1,0-1 0,0 1-1,-1 0 1,1-1 0,0 1-1,0 0 1,-1 0 0,1-1-1,0 1 1,0 0-1,-1 0 1,1-1 0,0 1-1,-1 0 1,1 0 0,-1 0-1,1 0 1,0-1 0,-1 1-1,1 0 1,0 0 0,-1 0-1,1 0 1,-1 0 0,1 0-1,0 0 1,-1 0 0,1 0-1,-1 0 1,1 0-51,-6 12 1076,4 14 152,5-3-678,1 0 0,1-1 0,3 4-550,-4-11 159,1-1-1,-2 1 0,0 1 0,-1-1 0,-1 0 1,0 0-1,-1 15-158,-1-82 1681,0 6-1560,2 17-106,1 1 0,1 0 1,2 1-1,0-1 1,4-5-16,-6 22 3,1 1-1,0-1 1,1 1 0,0 0-1,1 0 1,0 0 0,0 1-1,1 0 1,0 0 0,1 1-1,0-1 1,0 2 0,1-1-1,5-2-2,-12 8 0,1 0-1,0 0 0,0 0 0,0 0 1,1 1-1,-1 0 0,0-1 0,1 1 1,-1 0-1,0 1 0,1-1 1,-1 1-1,1-1 0,0 1 0,-1 0 1,1 0-1,-1 0 0,1 1 0,-1 0 1,1-1-1,-1 1 0,3 1 1,-2 0-1,0 1 0,0-1 0,0 1 0,0 0 1,-1 0-1,1 0 0,-1 0 0,0 1 0,0 0 0,0-1 0,0 1 0,-1 0 0,0 0 0,1 0 0,-2 1 0,1-1 0,0 1 1,6 20 4,-1 0-1,-1 1 1,-2 0-1,0 1-3,1 7 17,8 27-17,-9-50 1,-1 0-1,1 0 1,1 0-1,0-1 1,1 0-1,-1 0 1,5 4-1,-7-9-16,1-1 0,-1 0 0,1 0 0,0-1 0,0 1-1,0-1 1,0 0 0,1 0 0,0 0 0,-1-1 0,1 1 0,0-1 0,0 0 0,0-1 0,0 1 0,1-1 0,4 1 16,-3-2-305,0 1 0,0-1 0,0-1 0,0 1 0,0-1 0,0-1 0,0 1 0,0-1 0,0 0 0,0-1 0,-1 0 0,1 0 0,4-3 305,38-27-1374</inkml:trace>
  <inkml:trace contextRef="#ctx0" brushRef="#br0" timeOffset="2314.421">2964 53 7186,'-31'-45'6203,"27"38"-4086,7 12 340,14 18-2114,2 0 1,0-1 0,2-1 0,2 0-344,11 13 147,4 4-52,-2 2-1,-1 1 1,-2 2-1,5 12-94,-28-39 18,-1 0 1,0 1-1,-2 0 1,1 0-1,-2 1 1,-1-1-1,0 2 1,-1-1-1,-1 0 1,0 1-1,-2-1 1,0 1-1,-2 17-18,-2-10 30,-2 0-1,0-1 1,-2 0 0,-1 0-1,0 0 1,-3 1-30,-22 44 199,-17 24-199,45-85 16,4-7-38,-4 10-383,4-11 334,1-1 0,1 0 0,-1 0 1,0 0-1,0 1 0,0-1 0,0 0 0,0 0 1,0 1-1,0-1 0,0 0 0,0 0 1,0 0-1,0 1 0,1-1 0,-1 0 1,0 0-1,0 0 0,0 1 0,0-1 0,1 0 1,-1 0-1,0 0 0,0 0 0,0 0 1,1 1-1,-1-1 0,0 0 0,0 0 1,0 0-1,1 0 0,-1 0 0,0 0 0,0 0 1,1 0-1,-1 0 0,0 0 0,0 0 1,1 0-1,-1 0 0,0 0 0,0 0 1,0 0-1,1 0 0,-1 0 0,0 0 0,0-1 1,1 1-1,-1 0 0,0 0 71,18-4-1703</inkml:trace>
  <inkml:trace contextRef="#ctx0" brushRef="#br0" timeOffset="3312.017">3814 1840 4833,'0'-1'770,"-1"0"0,1-1 0,0 1 0,0 0 0,-1-1 0,1 1 0,-1 0 0,1 0 0,-1-1 0,1 1 0,-1 0 0,0 0 0,0 0 0,0-1-770,-17-12 2361,17 14-2365,0-1-1,0 0 0,-1 1 0,1-1 0,0 1 0,0 0 0,0-1 0,0 1 0,-1 0 0,1 0 0,0 0 0,0 0 0,-1 0 0,1 0 0,0 0 0,0 0 0,-1 0 0,1 0 0,0 1 0,0-1 0,0 0 0,0 1 0,-1-1 0,1 1 0,0 0 0,0-1 0,0 1 0,0 0 0,0 0 0,0-1 0,1 1 0,-1 0 0,0 0 0,0 1 5,-10 23 75,6-16-65,1 0-1,1 0 1,-1 0 0,2 0 0,-1 1 0,1 0 0,1 0-10,0-7 3,1 1 0,0-1 1,0 1-1,1 0 0,-1-1 1,1 1-1,0-1 0,-1 1 1,2-1-1,-1 1 1,0-1-1,1 0 0,-1 0 1,1 1-1,0-1 0,0 0 1,0-1-1,1 1 0,-1 0 1,1-1-1,-1 1 0,1-1 1,0 0-1,2 1-3,-2 0 7,1-1 0,-1 0 0,1 0 1,0-1-1,0 1 0,-1-1 0,1 0 0,0 0 0,0 0 0,0-1 0,1 1 0,-1-1 0,0 0 0,0 0 1,0 0-1,0-1 0,0 1 0,0-1 0,0 0 0,0 0 0,0-1 0,0 1 0,0-1 0,-1 0 1,1 0-1,-1 0 0,1 0 0,-1-1 0,0 1 0,0-1 0,0 0 0,1 0-7,0-2 9,0 1-1,0-1 1,0 1 0,0-1-1,-1 0 1,1-1 0,-1 1-1,-1-1 1,1 1-1,-1-1 1,0 0 0,0 0-1,-1 0 1,1 0 0,-1 0-1,-1 0 1,1 0-1,-1 0 1,0 0 0,-1 0-1,0-4-8,1 8 3,-1 0-1,1 0 1,-1 0 0,0 0-1,0 0 1,0 0 0,0 0-1,0 0 1,0 0-1,-1 0 1,1 0 0,0 1-1,-1-1 1,0 1-1,1-1 1,-1 1 0,0-1-1,0 1 1,0 0-1,0 0 1,0 0-3,-2 0 3,1-1-1,-1 1 1,0 0-1,1 1 1,-1-1-1,0 1 1,1 0-1,-1 0 1,0 0-1,0 0 0,1 0 1,-3 1-3,2 0 1,0 0 0,-1 0 0,1 0 0,0 0 0,1 0 0,-1 1 0,0 0 1,0 0-1,1 0 0,-1 0 0,1 0 0,-1 1 0,1 0 0,0 0 0,0 0 0,0 0 0,1 0 0,-1 0 0,1 1 0,0-1 1,-1 1-1,2-1 0,-2 4-1,2-2-2,0-1 1,1 1-1,0-1 1,0 1-1,0 0 1,0-1-1,1 1 1,0-1-1,0 1 1,0-1 0,0 1-1,1-1 1,0 0-1,0 0 1,1 2 1,0 0 1,1 1 1,0-2-1,0 1 1,1 0-1,0-1 1,0 0 0,0 0-1,0 0 1,3 1-2,-6-4 0,0-1 1,0 0 0,0 0-1,-1-1 1,1 1-1,0 0 1,0 0 0,0-1-1,0 0 1,0 1 0,0-1-1,1 0 1,-1 0-1,0 0 1,0 0 0,0 0-1,0 0 1,0-1 0,0 1-1,0-1 1,0 1-1,0-1 1,0 0 0,0 0-1,-1 0 1,1 0 0,0 0-1,0 0 1,-1-1-1,1 1 1,-1 0 0,1-1-1,-1 1 1,0-1 0,1 0-1,-1 1 1,0-2-1,1 1 2,-1 0 0,1 0 1,-1 0-1,0 0 1,0 0-1,0-1 0,0 1 1,0 0-1,-1-1 0,1 1 1,-1-1-1,1 1 0,-1 0 1,0-1-1,0 1 0,0-1 1,0 1-1,-1-1 0,1 1 1,-1-1-1,1 1 0,-1 0 1,0-1-1,0 1 1,0 0-1,0 0 0,0 0 1,-1 0-1,1 0 0,0 0 1,-2-2-3,-2 0 73,-1 0 1,1 1-1,-1-1 1,0 1-1,0 0 1,0 0-1,0 1 1,0 0-1,0 0 0,-5-1-73,5 1 1133,9-3-470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3:44.08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107 306 4009,'-96'-31'2146,"86"27"3664,12 2-3927,24 1-2590,-13 1 1461,201-17 670,-120 8-1162,-50 5-193,438-45 310,-318 21 97,100-32-476,-119 24 369,1 7-1,39 1-368,-164 26 48,39-3-11,-56 5 6,0 0-1,0 0 1,0 0 0,-1 1 0,1-1-1,0 1 1,-1 0 0,1 1 0,0-1-1,-1 0 1,0 1 0,1 0-1,0 0-42,-3-1 123,0 0-1,-1-1 0,1 1 1,0 0-1,0 0 0,-1 0 1,1 0-1,-1 0 0,1 0 0,-1 0 1,1 0-1,-1 0 0,1 0 1,-1 0-1,0 0 0,0 0 1,1 0-123,-2 18 1107</inkml:trace>
  <inkml:trace contextRef="#ctx0" brushRef="#br0" timeOffset="505.661">959 430 5417,'-56'-102'2614,"54"99"-2439,1 1 0,-1-1-1,1 1 1,-1-1 0,0 1 0,0 0-1,0 0 1,0 0 0,-1 0 0,0 0-175,2 2 46,1-1 0,0 1 1,-1 0-1,1 0 0,-1 0 1,1 0-1,0 0 0,-1 0 1,1-1-1,-1 1 0,1 0 1,-1 0-1,1 0 0,0 0 1,-1 1-1,1-1 0,-1 0 1,1 0-1,-1 0 0,1 0 1,0 0-1,-1 0 0,1 1 1,0-1-1,-1 0 0,1 0 1,-1 1-1,1-1 0,0 0 1,-1 0-1,1 1 0,0-1 1,-1 1-47,0 1 129,0 1 1,0-1 0,0 1 0,0-1 0,0 1 0,1-1 0,-1 1-1,1 0 1,-1 0 0,1-1 0,0 2-130,1 9 181,0 0 1,1 0-1,1 0 0,0-1 0,1 1 0,0-1 1,1 0-182,11 40 413,47 220 2306,-11 15-2719,-39-212 244,-2-12-131,2 0-1,4 0 0,10 24-112,-25-83 24,-1 0-1,1 0 0,0 0 1,0 0-1,0 0 0,0 0 1,1-1-1,-1 1 0,1-1 1,0 0-1,0 0 1,3 2-24,-5-4 5,0-1 0,0 0 1,1 1-1,-1-1 0,0 0 1,1 1-1,-1-1 0,0 0 1,0 0-1,1 0 0,-1 0 1,0 0-1,1-1-5</inkml:trace>
  <inkml:trace contextRef="#ctx0" brushRef="#br0" timeOffset="1371.679">2148 724 3201,'0'0'185,"0"0"0,0 0 1,0 0-1,0 1 0,0-1 1,0 0-1,1 0 0,-1 0 1,0 0-1,0 0 0,0 0 1,0 0-1,0 1 0,0-1 1,0 0-1,0 0 0,0 0 1,0 0-1,0 0 0,0 0 1,0 1-1,1-1 0,-1 0 1,0 0-1,0 0 0,0 0 1,0 0-1,0 1 0,-1-1 1,1 0-1,0 0 0,0 0 1,0 0-1,0 0 0,0 0 1,0 1-1,0-1 0,0 0 1,0 0-1,0 0 0,0 0 1,0 0-1,0 0 0,-1 0 1,1 1-1,0-1 0,0 0 1,0 0-1,0 0 0,0 0 1,0 0-1,0 0-185,-13 7 2824,-24 4-2309,-30 2 237,45-11-598,0 2 1,0 1-1,1 0 1,-1 2-1,1 0 1,-1 2-155,0 3 13,0 1 0,1 0 0,1 2 0,0 0 0,1 1 0,0 1-1,-13 17-11,31-33-3,0 0 0,0 0 0,0 0 0,0 0 0,0 1 0,0-1 0,0 0 0,1 0 0,-1 1 0,0-1 0,1 0 0,-1 1 0,1-1 0,0 1 0,-1-1 0,1 1 0,0-1 0,0 1 0,0-1 0,0 1 0,0-1 0,0 1 0,0-1 0,0 1 0,1-1 0,-1 0 0,1 1 0,-1-1 0,1 1 0,-1-1 0,1 0 0,0 1 0,0-1 0,0 0 0,-1 0 0,1 0 0,0 0 0,1 0 0,-1 0 0,0 0 0,0 0 0,0 0 0,1 0 2,4 3-8,0-1 1,1 0-1,0 0 0,-1-1 0,1 0 0,0 0 0,1 0 0,4-1 8,123 13-18,-1-2 20,-112-8 1,1 0 1,-1 2-1,1 0 1,13 7-4,-32-11 2,1-1 1,-1 1-1,0 0 0,0 0 1,-1 0-1,1 1 0,0-1 1,-1 1-1,1 0 0,-1 0 1,0 0-1,0 0 1,0 1-1,-1-1 0,1 1 1,-1 0-1,0 0 0,0-1 1,0 1-1,0 1 1,-1-1-1,1 0 0,-1 0 1,0 1-1,-1-1 0,1 0 1,-1 1-1,0-1 0,0 1 1,0-1-1,0 0 1,-1 1-1,0-1 0,0 0 1,-1 3-3,-2 6 18,-1 0 1,0-1 0,-1 1-1,0-1 1,-1 0 0,-1-1-1,0 0 1,0 0 0,-1 0-1,-8 6-18,3-4 55,-1 0 0,-1-1 0,0 0 0,-1-2 0,0 0 0,0 0 0,-15 4-55,19-9 39,0 0 0,-1-1 1,1 0-1,-1-1 1,0-1-1,0 0 0,0-1 1,0 0-1,0-1 0,0-1 1,-3-1-40,13 2 1,0-1 1,0 0-1,-1 0 0,1-1 1,0 1-1,1-1 1,-1 0-1,0 0 1,0 0-1,1 0 0,-1-1 1,-1-1-2,4 3-38,0 0 0,0 0 0,1 0 1,-1 0-1,0 0 0,1 0 0,-1-1 0,0 1 0,1 0 1,-1 0-1,1 0 0,0-1 0,-1 1 0,1 0 0,0-1 1,0 1-1,0 0 0,0 0 0,0-1 0,0 1 1,0 0-1,1-1 0,-1 1 0,0 0 0,1 0 0,-1-1 1,0 1-1,1 0 0,0 0 0,-1 0 0,1 0 0,0 0 1,0 0-1,-1 0 0,1 0 0,0 0 0,0 0 1,0 0-1,0 0 0,0 0 0,0 1 38,28-25-617</inkml:trace>
  <inkml:trace contextRef="#ctx0" brushRef="#br0" timeOffset="1907.301">2692 1090 4633,'-35'-33'2847,"47"35"2461,40 4-3257,-36-5-1899,0-2 0,-1 0 1,1-1-1,-1-1 0,0 0 0,0-1 0,0 0 0,2-2-152,10-6 108,0 0 0,0-1-1,18-13-107,-39 22 25,0 0-1,0-1 0,-1 1 1,1-1-1,-1 0 0,0-1 1,0 1-1,-1-1 0,1-1-24,-4 5 12,1 0 0,-1-1 0,0 1 0,0-1 0,0 1 0,0-1 0,0 0 0,0 1 0,-1-1 0,1 0 0,-1 1 0,0-1 0,0 0-1,0 0 1,0 1 0,-1-1 0,1 0 0,-1 0 0,1 1 0,-1-1 0,0 1 0,0-1 0,0 1 0,0-1 0,-1 0-12,0-1 11,-1 1 1,0-1-1,1 1 1,-1 0-1,0 0 1,0 0-1,-1 1 0,1-1 1,0 1-1,-1-1 1,0 1-1,1 0 1,-1 1-1,0-1 0,0 1 1,0-1-1,0 1 1,-1 0-1,1 1 1,0-1-1,0 1 0,0 0 1,-1 0-1,1 0 1,-3 1-12,-4 0 44,0 1 0,0 0 0,0 1 0,1 0 0,-1 1 0,1 0 1,0 0-1,0 1 0,-3 3-44,-7 4 89,2 0 1,0 2-1,0 0 1,2 1-1,0 0 0,0 2 1,2-1-1,0 2 1,-6 10-90,13-17 10,0 1 1,1 0-1,0 1 1,1-1-1,0 1 1,1 0-1,1 0 0,0 1 1,1-1-1,0 0 1,1 1-1,0 0 1,2-1-1,-1 1 1,2 0-1,0 1-10,0-2 10,1 1 1,1-1-1,0 0 0,1 0 1,1 0-1,0 0 0,0-1 1,2 0-1,0 1-10,-3-6 14,1 1 0,0-1 0,0-1 1,0 1-1,1-1 0,0-1 0,0 1 0,1-1 0,0 0 0,-1-1 0,2 0 0,-1 0 1,0 0-1,8 1-14,-1-2 26,0-1 1,0 0-1,0-1 1,1 0 0,-1-2-1,0 0 1,0 0 0,0-1-1,0-1 1,0-1-1,3-1-26,22-8-212,-1-1 0,-1-2 0,21-13 212,36-25-239</inkml:trace>
  <inkml:trace contextRef="#ctx0" brushRef="#br0" timeOffset="2274.075">3389 963 8562,'28'-69'3553,"-32"85"-2353,7 5-24,5 8 80,6 13-527,-1 1-273,-5 13-248,-4 4-56,-4 1-56,2 6 0,2-8 112,7-9-48,0-18-576,3-14 368</inkml:trace>
  <inkml:trace contextRef="#ctx0" brushRef="#br0" timeOffset="2644.001">3487 431 10794,'-34'-32'4305,"18"0"-2240,11 11-1985,5 6-32,10 4 32,3 11 2456,23 21-1896</inkml:trace>
  <inkml:trace contextRef="#ctx0" brushRef="#br0" timeOffset="3001.822">4016 296 7738,'-7'-23'2442,"5"11"-972,-2 0 0,1 1 0,-1 0-1,-6-10-1469,10 21 29,0 0 0,0-1-1,0 1 1,0 0-1,0-1 1,0 1-1,0 0 1,-1-1-1,1 1 1,0 0 0,0 0-1,0-1 1,-1 1-1,1 0 1,0 0-1,0 0 1,-1-1-1,1 1 1,0 0 0,-1 0-1,1 0 1,0 0-1,0-1 1,-1 1-1,1 0 1,0 0-1,-1 0 1,1 0 0,0 0-1,-1 0 1,1 0-1,0 0 1,-1 0-1,1 0 1,0 0-1,-1 0 1,1 0 0,0 0-1,-1 1 1,1-1-1,0 0 1,-1 0-1,1 0 1,0 0-1,0 0 1,-1 1 0,1-1-1,0 0 1,0 0-1,-1 1 1,1-1-1,0 0 1,0 0-1,0 1 1,-1-1 0,1 0-1,0 0 1,0 1-1,0-1 1,0 0-1,0 1 1,0-1-1,-1 1-28,-6 21 298,5-7-250,0 1-1,1 0 1,1-1 0,0 1-1,2 5-47,13 83 59,-7-51-23,22 114 52,7-2 0,24 54-88,-7-8 181,-34-124-542,-8-40 208</inkml:trace>
  <inkml:trace contextRef="#ctx0" brushRef="#br0" timeOffset="3002.822">3757 960 8274,'9'-15'3561,"3"8"-1985,25 0-464,2-5 96,12 3-543,13-1-297,13-1-256,8-2-56,6-1-16,-5 9 3928,-12 17-2975</inkml:trace>
  <inkml:trace contextRef="#ctx0" brushRef="#br0" timeOffset="3341.219">4652 848 8122,'9'-35'3769,"-18"37"-1201,6 13-1080,4 12-847,5 8 55,6 18-320,-2 0-144,0 5-152,-5 4-32,7-4 16,0-2 128,4-9-456,0-10 1024,2-21-616</inkml:trace>
  <inkml:trace contextRef="#ctx0" brushRef="#br0" timeOffset="3342.219">4569 335 10778,'-37'-49'3977,"17"25"-3313,13 9-200,4 11-424,15 5-48,20 19-496,4 6-488,28 26 656</inkml:trace>
  <inkml:trace contextRef="#ctx0" brushRef="#br0" timeOffset="3793.236">4996 879 8578,'2'1'163,"-1"-1"1,1 1-1,0 0 1,-1 0 0,0 0-1,1 0 1,-1 0-1,1 0 1,-1 0-1,0 0 1,0 0-1,0 1 1,0-1-1,0 1 1,0-1-1,0 0 1,0 1-164,0 1 130,-1 0 1,1 0-1,-1-1 0,0 1 0,0 0 1,0 0-1,0 0 0,-1-1 1,1 2-131,-2 17 226,3 6 64,1 0-1,1 1 0,2-1 1,1 0-1,1-1 1,6 16-290,12 50 359,2 12 66,-22-87-337,1 0 1,1 0 0,1-1-1,0 0 1,1 0-89,-3-9 115,-3-8 107,-2-14 207,0 11-400,-3-16 119,-1 0 0,0 0 0,-2 0 1,0 1-1,-1 0 0,-8-18-148,-1-4 76,5 13-45,2-1-1,0 0 1,2 0 0,0-10-31,5 31-3,1 0 0,-1-1 1,1 1-1,1 0 0,0 0 0,0 0 1,0 0-1,1 0 0,0 0 0,1 0 1,0 0-1,0 1 0,1-1 0,0 1 1,0 0-1,0 0 0,1 0 0,1 0 3,1-1-15,0 1 0,1 0-1,0 0 1,1 1-1,-1 0 1,1 0 0,0 1-1,1 0 1,-1 1-1,1 0 1,0 0-1,0 1 1,0 0 0,0 1-1,1 0 1,-1 1-1,0 0 1,1 1 0,0 0-1,3 1 16,2 0-10,0 1 0,-1 1 1,1 1-1,-1 0 0,0 1 0,0 1 0,-1 0 0,1 1 1,-1 0-1,-1 2 0,1-1 0,-2 1 0,6 6 10,-7-5 13,-1 0-1,-1 1 0,1 0 0,-2 1 1,0 0-1,0 0 0,-1 1 1,-1 0-1,0 0 0,-1 0 0,0 1 1,1 6-13,2 13-87,-1 0 1,-2 0 0,-2 0 0,0 31 86,-4 5-229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3:48.8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38 115 6873,'0'-3'640,"-2"-36"3836,2 37-4271,0 0 0,0 1 0,0-1 0,-1 1 0,1-1 0,0 1 0,-1-1 0,1 1 0,-1-1 0,0 1 0,1-1 0,-1 1 0,0-1 0,0 1 0,0 0 0,0 0 0,0-1 0,0 1 0,0 0 0,-1 0-205,-3 14 1157,4 7-1100,0 0 0,1 0 0,1 0 0,1-1 0,1 1 0,4 13-57,0 10 38,28 197 100,15 97 147,-24-144 210,-5 57-495,-20-235 30,-1-10-4,0 0-1,0-1 1,1 1-1,0 0 1,0 0-1,0 0 1,0 0-1,1-1 1,0 2-26,-2-5 5,1 0-1,-1-1 1,1 1-1,0-1 1,-1 1-1,1-1 1,-1 1-1,1-1 1,0 1-1,-1-1 1,1 0-1,0 1 1,0-1-1,-1 0 1,1 1-1,0-1-4</inkml:trace>
  <inkml:trace contextRef="#ctx0" brushRef="#br0" timeOffset="350.919">123 143 7186,'-117'-7'3384,"112"10"-1223,4-3-409,8 4-384,-7-4-215,7 0-401,28 0-160,53-12-248,-24-1-112,10-15-112,15 7-16,5-4-40,-8 3 208,-2 9-544,-17 5 3161,-11 14-2193</inkml:trace>
  <inkml:trace contextRef="#ctx0" brushRef="#br0" timeOffset="677.31">113 687 8962,'-3'14'4057,"3"-1"-2497,23-9-16,10-4 65,21-13-857,13-1-248,14-1-296,3 3-72,-16-1 576,-3 6 1945,-24 8-1825</inkml:trace>
  <inkml:trace contextRef="#ctx0" brushRef="#br0" timeOffset="1232.749">1261 824 3505,'22'-32'2322,"9"-21"-2322,-30 52 89,0 0 1,-1 0-1,1 0 1,-1-1-1,1 1 1,-1 0-1,1-1 1,-1 1 0,0 0-1,0-1 1,1 1-1,-1 0 1,0-1-1,0 1 1,0-1-1,-1 1 1,1 0-1,0-1 1,0 1 0,-1 0-1,1-1 1,-1 1-1,1 0 1,-1 0-1,0-1 1,1 1-1,-1 0 1,0 0-1,0 0 1,0 0 0,0 0-1,0 0 1,0 0-1,0 0 1,0 0-1,0 1 1,0-1-1,0 0 1,-1 1-1,1-1-89,-4-2 445,2 1-199,-1-1-1,1 1 1,-1 0 0,1 1 0,-1-1 0,0 1 0,0-1 0,1 1-1,-1 0 1,0 0 0,0 1 0,0-1 0,0 1 0,0 0 0,0 0-1,0 1 1,0-1 0,0 1 0,-1 0-246,-9 2 395,0 1 0,1 0 1,0 1-1,-10 6-395,9-4 74,0 2 0,0-1 0,1 2 0,0 0 0,1 0 0,0 1 0,1 1 0,0 0 0,1 1 0,0-1 0,1 2 0,0 0 0,1 0 0,1 0 0,0 1 0,1 0 0,-1 4-74,3-7-3,1 0 0,0 0 0,1 0 0,1 0 1,0 1-1,0-1 0,1 0 0,1 1 1,0-1-1,2 9 3,-1-11 7,1 0 0,0-1 0,1 1 1,0-1-1,0 0 0,1 0 1,0-1-1,0 1 0,1-1 0,0 0 1,1 0-1,0-1 0,7 6-7,-6-6 10,-1-1 0,2 0-1,-1-1 1,0 0 0,1-1 0,0 1 0,0-2-1,1 1 1,-1-1 0,1-1 0,-1 0-1,1 0 1,0-1 0,0 0 0,-1 0 0,1-1-1,0-1 1,10-1-10,-6 0 20,1-1-1,-1-1 1,0 0 0,0-1-1,0-1 1,0 0 0,-1-1-1,0 0 1,-1-1 0,1 0-1,-1-1 1,3-4-20,-12 11 4,15-15 43,1 1 1,-2-2-1,14-19-47,-27 32 24,0-1-1,0 1 0,0-1 1,-1 0-1,0 0 1,-1-1-1,1 1 1,-1 0-1,0-1 0,-1 1 1,0-1-1,0 0 1,0 0-1,-1 1 0,0-1 1,0 0-1,0 0-23,-3-4 43,0 0 1,0 0-1,-1 1 0,0-1 0,-1 1 0,0 0 0,-1 1 0,0-1 1,0 1-1,-1 0 0,-7-6-43,-1-1 59,0 0 0,-1 2 0,-1 0 0,0 0 0,-13-5-59,20 12-69,0 2 1,-1 0 0,0 0 0,0 1-1,0 0 1,0 1 0,0 0 0,-1 1-1,0 0 1,-9 0 68,13 3-43,-1-1 0,1 2 0,0-1 0,-1 1 0,-1 1 43,9-3-5</inkml:trace>
  <inkml:trace contextRef="#ctx0" brushRef="#br0" timeOffset="1806.879">1780 782 6113,'-1'0'250,"0"-1"0,0 1 0,0 0 0,1 0 0,-1-1 0,0 1-1,0 0 1,0 0 0,0 0 0,0 0 0,0 0 0,0 0 0,0 0 0,0 1-1,0-1 1,0 0 0,0 0 0,0 1 0,1-1 0,-1 1 0,0-1 0,0 1-1,0 0-249,0 0 157,0 0 0,0 0 0,0 0 0,0 0 0,0 1 0,1-1 0,-1 0 0,0 0 0,1 1 0,-1-1 0,1 1 0,0-1 0,-1 1 0,1 0-157,-1 4 135,1 0-1,0 0 1,0 0-1,1 1 0,-1-1 1,1 0-1,1 1-134,4 12 177,0-1-1,2 0 1,0-1 0,1 0-1,0 0 1,2-1-1,0 0-176,5 10 196,0 0 0,0 5-196,-11-22 29,-1 1 1,-1 0 0,0 0-1,0 1 1,-1-1-1,0 0 1,0 1 0,-1 1-30,-1 2 67,1-7 209,-1 0 0,1 1 0,-2-1 0,0 7-276,-8-30 1464,-1-6-1331,1-2 0,1 1 1,1-1-1,1-1 0,2 1 0,0-1 1,1 1-1,2-1 0,0 0 0,2 0 1,1 0-1,1 0 0,3-11-133,-5 29-2,1 0-1,0 0 1,0 0 0,1 1-1,0-1 1,0 1-1,1 0 1,-1-1 0,1 2-1,1-1 1,-1 0-1,3-2 3,-3 4 32,1 1 0,-1-1 0,0 1-1,1 0 1,0 0 0,0 1-1,0-1 1,0 1 0,0 0 0,0 1-1,1-1 1,-1 1 0,0 0 0,1 0-1,-1 1 1,2-1-32,7 1 155,0 1 1,0 0-1,-1 0 1,1 1-1,-1 1 1,1 1-1,-1 0 1,0 0-1,0 1 1,-1 1-1,1 0 1,8 6-156,38 33 517</inkml:trace>
  <inkml:trace contextRef="#ctx0" brushRef="#br0" timeOffset="2474.852">2540 917 6881,'-54'-123'3045,"52"119"-2798,0 0 0,0 0 0,0 1 0,-1-1 0,1 1 0,-1-1 1,0 0-248,2 4 41,1 0 0,0 0 0,0-1 0,0 1 1,0 0-1,-1 0 0,1 0 0,0 0 0,0-1 1,-1 1-1,1 0 0,0 0 0,0 0 1,-1 0-1,1 0 0,0 0 0,0 0 0,-1-1 1,1 1-1,0 0 0,0 0 0,-1 0 0,1 0 1,0 0-1,-1 0 0,1 0 0,0 1 1,0-1-1,-1 0 0,1 0 0,0 0 0,0 0 1,-1 0-1,1 0 0,0 0 0,0 1 1,-1-1-1,1 0 0,0 0 0,0 0 0,0 0 1,-1 1-1,1-1 0,0 0-41,-1 3 192,0 0 0,0 0 0,0 0 0,0 0 0,1 0-1,0 0 1,-1 0 0,1 3-192,0-5-61,0 11 170,0 0 0,1 0 0,0 0 0,1 0 1,1 0-1,-1 0 0,2 1-109,8 20 332,12 24-332,-11-27 157,-1-1 1,2 13-158,-12-36 46,-1 0-1,0 0 1,0 0-1,0 0 1,-1 1 0,0 5-46,-14-39 918,6 0-820,1 0 0,1 0 0,2-1 0,1 1 0,1-1 0,1 0-1,2 0 1,2-13-98,-2 36-1,-1 0 0,1 0-1,1 0 1,-1 0 0,1 1-1,0-1 1,0 1 0,0-1-1,1 1 1,-1 0 0,1 0-1,0 0 1,0 0 0,1 1-1,-1-1 1,1 1 0,0 0-1,0 0 1,0 0 0,2-1 1,-1 1-5,1 1 0,-1 0 1,0 0-1,1 0 0,-1 1 1,1 0-1,-1 0 0,1 0 1,-1 1-1,1 0 0,0 0 1,-1 0-1,1 1 0,-1 0 1,1 0-1,-1 0 0,1 1 1,0 0 4,10 4-6,-1 1-1,-1 0 1,1 1 0,-1 1 0,-1 0 0,0 1 0,8 8 6,6 7-14,-1 1 0,20 26 14,-38-42 1,-1 0-1,0 1 1,-1 0 0,0 0-1,-1 0 1,0 0 0,-1 1 0,0 0-1,-1 0 1,0 0 0,-1 0 0,0 0-1,-1 3 0,-2-3 10,-3-11 33,4-2-39,-1 1 0,0-1 1,1 0-1,-1 0 0,1 0 0,-1 0 0,1 0 0,-1 0 1,1 0-1,0 0 0,0 0 0,-1 0 0,1 0 1,0 0-1,0 0 0,0 0 0,0 0 0,0-1-4,2-17 26,1 1 0,0 0 0,2 0 0,2-7-26,8-34 23,-10 22-10,-3 24-13,0 0 1,0 0 0,1 0-1,1 1 1,0-1 0,4-8-1,-6 18-4,0 0 0,0-1 0,0 1 0,1 0 0,-1 0 0,1 1 0,0-1 0,-1 0 0,1 1 0,0 0 0,1-1 1,-1 1-1,0 0 0,1 1 0,-1-1 0,1 1 0,0-1 0,-1 1 0,1 0 0,0 1 0,0-1 0,-1 1 0,1-1 1,0 1-1,2 0 4,3 1-12,1 0 1,0 0 0,0 1 0,0 0 0,-1 0 0,1 1 0,-1 1 0,0-1-1,0 2 1,0-1 0,0 1 0,-1 1 0,7 4 11,-6-3 48,1 1 1,-1 0 0,-1 1-1,0 0 1,0 0-1,0 0 1,-1 1-1,-1 0 1,0 1-1,0-1 1,0 4-49,2 8-1188,-2-1-1,-1 2 1,3 17 1188,0 14-1416</inkml:trace>
  <inkml:trace contextRef="#ctx0" brushRef="#br0" timeOffset="3278.185">3637 694 3505,'-14'-56'8302,"11"43"-5433,5 25-568,1 8-2237,0-1-34,0 0-1,-1 0 0,-1 0 0,-1 1 1,0-1-1,-3 12-29,-1-4 29,1 0 1,2 0-1,1 0 0,1 17-29,0-35 10,1 0 0,0-1 0,0 1-1,0-1 1,1 1 0,0-1 0,1 0-1,0 0 1,0 0 0,1 0 0,0-1-1,0 0 1,1 0 0,0 0 0,0-1-1,2 2-9,-5-5 13,1 0-1,0 0 1,0-1-1,0 1 1,0-1 0,0 1-1,1-1 1,-1-1-1,1 1 1,0-1-1,-1 0 1,1 0-1,0 0 1,0 0-1,-1-1 1,1 0-1,2 0-12,1-1 20,-1 0 0,0 0-1,0-1 1,0 0-1,0 0 1,0-1 0,0 0-1,-1 0 1,1-1-1,-1 1 1,1-2-20,3-2 24,0-1 0,-1 0 1,0 0-1,0-1 0,-1 0 0,0 0 1,-1-1-1,0 0 0,0 0 1,-1-1-1,0 0 0,-1 0 0,-1 0 1,1-1-25,2-20 51,-1 0-1,-2 0 1,-1-2-51,-1 4 24,2 1 0,1-1 0,5-15-24,1 22-21,-11 23 20,0 0 0,0 0 0,0 0-1,1-1 1,-1 1 0,0 0 0,0 0 0,0 0 0,1 0-1,-1 0 1,0-1 0,0 1 0,1 0 0,-1 0 0,0 0-1,0 0 1,1 0 0,-1 0 0,0 0 0,0 0-1,1 0 1,-1 0 0,0 0 0,0 0 0,1 0 0,-1 0-1,0 0 1,0 0 0,1 0 0,-1 1 0,0-1 1,9 12-43,0 15 23,0 0 1,-2 0 0,-1 0 0,-2 1 19,0-4 3,1 0 1,1 0 0,1 0-1,1-1 1,7 14-4,-6-20 38,1 0 0,0 0 0,1-1 0,1-1 0,0 0 0,1-1 0,1 0 0,0-1 0,1 0 0,2 1-38,-10-10-75,0 0 1,0 0-1,0-1 0,6 3 75,32 5-81</inkml:trace>
  <inkml:trace contextRef="#ctx0" brushRef="#br0" timeOffset="3664.606">4539 16 9946,'-26'-14'3513,"10"17"-2705,4 17-80,9 24 0,4 15-55,16 15-441,7 8-32,2 2-8,5-2 24,-4 17-8,-4 4 472,-5 1 8,1-7-16,-10-17-24,-2-15-472,-1-9 224,-6-7 81,-3-14-273</inkml:trace>
  <inkml:trace contextRef="#ctx0" brushRef="#br0" timeOffset="4235.933">5477 837 6721,'3'-34'1603,"-2"0"-1,-1-20-1602,-1 51 174,1-1 1,-1 1-1,0-1 0,0 1 0,0 0 0,-1 0 1,1 0-1,-1 0 0,0 0 0,1 0 1,-1 0-1,-1 0 0,1 1 0,0-1 0,-1 1 1,1-1-1,-1 1 0,0 0 0,0 0 1,1 0-1,-1 1 0,-1-1 0,-1 0-174,-4-4 497,1 2-304,0-1 1,0 1-1,0 0 0,0 1 1,-1 0-1,1 1 1,-1-1-1,1 2 0,-1-1 1,0 1-1,0 0 0,0 1 1,0 0-1,0 1 1,0 0-1,-4 1-193,3 0 27,0 1-1,0 0 1,0 1 0,0 0-1,1 1 1,-1 0 0,1 0-1,0 1 1,1 0 0,-1 1-1,1 0 1,1 0-1,-6 6-26,1 2 7,0 0-1,1 0 0,1 1 0,0 0 0,1 1 1,1 0-1,0 1 0,1 0 0,0 3-6,5-10 1,-1-1-1,1 0 1,1 1 0,0-1-1,0 1 1,1 0 0,1-1 0,0 2-1,0-5 2,0-1 0,0 1 0,1-1 0,0 1 0,1-1 0,-1 0 0,1 1 1,0-1-1,1-1 0,0 1 0,-1 0 0,6 4-2,-4-6 8,0 1 0,1-1 0,-1 0-1,1 0 1,0 0 0,0-1 0,1 0-1,-1-1 1,1 1 0,-1-1 0,1 0 0,0-1-1,0 1 1,0-1 0,0-1 0,0 1-1,0-1 1,0-1 0,3 1-8,6-2 21,1 0 0,0-1-1,-1 0 1,0-1 0,0-1 0,0-1 0,9-5-21,-17 8 11,0-1 1,-1 0 0,0-1-1,0 0 1,0 0 0,0 0-1,-1-1 1,1 0 0,-2 0 0,1-1-1,-1 0 1,2-2-12,-4 3 12,0 0 1,0-1-1,0 1 1,-1-1 0,0 1-1,0-1 1,0 0-1,-1 0 1,0 0-1,-1 0 1,0 0-1,0 0 1,0 0-1,-1 0 1,0-2-13,-4-20 29,0-1 0,-3 1 0,0 1 0,-2-1 0,-1-1-29,2 15-41,7 21-40,10 28-14,6 3 163,1 0 0,2-1 1,19 29-69,-28-53-86,0 0 0,1 0 0,1-1 0,0 0 0,0 0 0,1-1 0,0-1 1,1 0-1,0 0 0,0-1 0,1-1 0,5 2 86,35 11-645</inkml:trace>
  <inkml:trace contextRef="#ctx0" brushRef="#br0" timeOffset="4664.586">6254 588 7730,'-9'-31'4492,"8"27"-3943,0 0 0,0-1 0,0 1 0,0 0 0,-1 0 0,0 0 0,1 1 0,-2-1 0,0-2-549,2 5 76,-1 0 0,1 0 0,-1 0 0,1 0 1,-1 0-1,1 0 0,-1 0 0,0 0 0,0 1 0,1-1 1,-1 1-1,0-1 0,0 1 0,0 0 0,1-1 0,-1 1 0,0 0 1,0 0-1,0 1 0,0-1 0,1 0 0,-1 0 0,0 1 1,0-1-1,-1 2-76,-15 4 100,0 1 1,0 1-1,1 1 1,0 0-1,1 1 0,-13 11-100,6-6 73,5-4-33,-44 33 69,57-41-102,1 1-1,0-1 1,1 1 0,-1 0 0,1 0 0,-1 0-1,1 1 1,0-1 0,1 1 0,-1 0 0,-1 4-7,4-8 1,-1 0 1,1 0 0,0 0 0,0 0-1,0 0 1,0 0 0,0 0 0,0 0-1,0 0 1,0 0 0,1 0 0,-1 0-1,0 0 1,0-1 0,1 1 0,-1 0-1,1 0 1,-1 0 0,1 0 0,-1 0-1,1-1 1,-1 1 0,1 0 0,0 0-1,-1-1 1,1 1 0,0 0 0,0-1-1,-1 1 1,1-1 0,1 1-2,29 10 33,-28-10-28,50 13 32,-19-7-19,-1 2 1,1 2-1,-2 1 1,1 1-1,10 8-18,-38-18 1,-1-1-1,1 1 1,-1 0 0,0 1 0,0-1-1,0 1 1,0 0 0,-1 0 0,1 0-1,-1 0 1,0 1 0,0-1 0,-1 2-1,0-4 0,-1 1 0,-1 0 0,1 0 0,0 0 0,-1 0 0,0 0 0,1 0 0,-1 0 1,-1 0-1,1 0 0,0 0 0,-1 0 0,1 0 0,-1 0 0,0 0 0,0 0 0,0-1 0,0 1 1,0 0-1,-1 0 0,1-1 0,-1 1 0,-2 1 0,-2 5 4,-2-1 1,1 0-1,-1 0 0,-1-1 1,1 0-1,-1-1 1,0 1-1,-1-2 0,1 1 1,-1-1-1,0-1 0,-1 0 1,-2 1-5,0-1 125,-1 0 0,0-1 0,0-1 0,0 0 0,-1-1 0,1 0 0,0-1 0,-1-1 0,1 0 0,-1-1-125,0-2 2292,11 2-1021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3:55.33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10 385 4121,'-2'-5'1216,"0"-1"0,0 0 0,1 0 0,0 0 0,0 0 0,1 0 0,0-3-1216,0 9 386,10 1-279,0 0 0,0 1 0,-1 0 0,1 1 0,-1 0 0,1 0 0,1 2-107,8 2 54,20 3-6,0-1 1,1-2-1,0-2 1,0-2-1,0-1 1,5-3-49,24 3 83,-57-2-68,66 3 74,0 2 0,0 4 0,8 5-89,-13 0 257,1-4 0,0-3 0,54-2-257,224-18 658,-269 8-675,-5 1 46,525-23 124,-326 25-62,51 15-91,368 14 48,107-47 29,3-23 11,-335 16-60,122 1-4,401-26 22,-425 3-9,556-39-7,-557 88-24,-209 7 1,127-20 0,104 0-3,53 6 59,88-35-63,-269 23 21,-193 12-18,-76 3 2,148-9 6,-338 13-10,513-36 3,-400 34 74,0 5 1,-1 5 0,56 14-79,-41-1 747,-65-13-423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28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5079 56 2088,'3'-10'1096,"0"-15"2953,-3 24-3926,0 0 1,0 0-1,0 0 1,-1 0 0,1 1-1,0-1 1,-1 0-1,1 0 1,0 0 0,-1 1-1,1-1 1,-1 0-1,1 0 1,-1 1-1,0-1 1,1 1 0,-1-1-1,1 0 1,-1 1-1,0-1 1,0 1-1,1-1 1,-1 1 0,0 0-1,0-1 1,0 1-1,1 0 1,-2 0-124,-2-1 227,-1 0 0,0 1 0,0 0 0,1 0 1,-1 0-1,0 1 0,0-1 0,1 1 0,-1 0 0,1 1 0,-1-1 0,1 1 0,-1 0-227,-9 4 327,1 0 0,0 1 0,-8 6-327,9-6 71,1 1 1,-1 1 0,2 0-1,-1 1 1,1 0 0,1 1-1,0 0 1,0 0-1,1 1 1,1 0 0,-1 1-72,3-2 6,0 1 1,1-1-1,0 1 1,1 0-1,0 0 0,1 0 1,0 1-1,1-1 1,1 0-1,0 1 1,0-1-1,2 10-6,2 1 10,1 1 1,0-1-1,2 0 0,1-1 0,0 0 0,2 0 0,0-1 1,13 18-11,-18-31 7,0-1 0,0 0 0,1 0 0,0-1 0,1 0 1,-1 0-1,1 0 0,1-1 0,-1 0 0,1 0 0,-1-1 1,1 0-1,0 0 0,1-1 0,-1 0 0,1 0 0,-1-1 1,1 0-1,0-1 0,0 0 0,0 0 0,0-1 0,0 0 1,5-1-8,4-1 15,0-1 1,0 0 0,0-2 0,0 0 0,-1-1 0,0 0 0,0-2 0,0 0 0,-1 0-1,-1-2 1,11-8-16,-4 2 104,0-2-1,-2-1 0,0-1 0,-1 0 0,14-21-103,-24 29 113,0-1-1,-1 0 1,-1 0-1,0-1 0,0 0 1,-1-1-1,-1 1 1,-1-1-1,0 0 0,-1 0 1,0-5-113,-2 12 31,-1 0 0,0 1 0,0-1 0,-1 1 0,0-1 0,-1 1 0,1-1 0,-1 1 1,-1 0-1,1-1 0,-1 1 0,-1 1 0,1-1 0,-1 0 0,0 1 0,-1 0 0,0 0 0,0 0 0,0 0 0,0 1 0,-1 0 1,0 0-1,0 1 0,0-1 0,-1 1 0,-6-2-31,-4-3 27,0 1 1,-1 1-1,0 1 0,0 1 1,0 0-1,-1 1 0,0 1 1,0 1-1,0 1 0,-6 0-27,2 1 119,0 0-1,-1 1 1,1 2-1,0 0 1,0 2-1,1 0 1,-9 4-119,28-8 250,1 0-1,0 0 1,0 0-1,-1 1 1,1-1 0,0 0-1,0 1 1,0-1 0,0 1-1,-1 1-249,-4 15 1350</inkml:trace>
  <inkml:trace contextRef="#ctx0" brushRef="#br0" timeOffset="1941.861">6028 2784 3553,'-33'-87'2066,"32"84"-1774,0 0 0,0 0 0,-1 0 1,1 0-1,-1 1 0,0-1 1,0 0-1,0 1 0,0 0 1,0-1-1,-1 1 0,1 0 1,-1 0-1,1 0 0,-1 1 0,0-1 1,1 1-1,-1-1 0,-3 0-292,1 1 272,0 0 0,-1 0 0,1 0 0,0 1 0,0 0 0,0 0-1,-1 0 1,0 1-272,5-1 15,-12 2 229,0 1 1,-1 0 0,1 0-1,1 2 1,-1-1 0,1 2-1,-1 0 1,1 0 0,-4 4-245,1 0 78,1 0 1,0 0 0,1 2 0,0 0 0,1 0 0,-11 14-79,16-15 18,0 0 1,1 0 0,0 1-1,0-1 1,2 1 0,-1 0-1,2 0 1,-1 1-1,2-1 1,0 1 0,-1 9-19,1 4 16,2 1 0,0 0 1,2-1-1,1 1 0,1 1-16,-1-12 11,0 0-1,1-1 0,1 1 0,0-1 1,1 0-1,1 0 0,0-1 0,1 0 0,1 0 1,8 10-11,-9-15 12,-1-1 0,1 0 0,0-1 0,1 0 1,0 0-1,0-1 0,1 0 0,0 0 0,-1-1 1,2 0-1,-1-1 0,1 0 0,-1-1 0,1 0 1,0-1-1,2 0-12,4 0 18,1 0 0,-1-2 0,1 0 1,-1-1-1,1-1 0,-1 0 0,1-2 0,-1 0 0,10-4-18,-6 1 57,1-2 0,-2 0-1,0-1 1,0-1 0,-1-1-1,0-1 1,11-10-57,-15 11 75,-1-1 0,-1-1 0,0 0 0,-1-1 1,0 0-1,-1-1 0,-1 0 0,0-1 0,-1-1-75,-3 6 84,-1-1-1,-1 0 1,0-1-1,0 1 1,-1-1 0,-1 0-1,0 1 1,-1-1-1,-1 0 1,0 0-1,-1 0 1,-1-9-84,0 11 36,-1-1 1,0 1-1,-1 0 0,-1 0 0,1 0 1,-2 1-1,0-1 0,0 1 0,-1 1 1,0-1-1,-1 1 0,0 1 0,-1-1 1,0 1-1,0 1 0,-1 0 0,-10-7-36,6 6 31,0 1-1,0 1 0,0 0 0,-1 1 0,0 0 0,0 1 1,-1 1-1,1 1 0,-1 0 0,0 1 0,0 0 1,0 1-1,0 1 0,-5 1-30,8 0 27,1 0-1,-1 1 1,1 0 0,-1 1-1,1 0 1,0 1 0,-11 5-27,-12 13 102</inkml:trace>
  <inkml:trace contextRef="#ctx0" brushRef="#br0" timeOffset="2849.629">3491 4045 2809,'-13'-9'4971,"13"8"-4839,0 1 0,0 0 0,0-1 0,0 1 0,0 0 0,0 0 1,0-1-1,0 1 0,0 0 0,0-1 0,0 1 0,0 0 1,0 0-1,0-1 0,0 1 0,0 0 0,0-1 0,0 1 0,0 0 1,0 0-1,0-1 0,1 1 0,-1 0 0,0 0 0,0-1 1,0 1-1,0 0 0,1 0 0,-1 0 0,0-1-132,4-1 652,-1 0 0,1-1 0,0 1-1,0 1 1,0-1 0,2 0-652,12-6-484,74-32 1564,67-18-1080,-97 39 80,62-19 118,92-42-198,-35-1 264,193-81 197,-233 108-289,102-24-172,68-17 88,-195 57 411,-104 34-356</inkml:trace>
  <inkml:trace contextRef="#ctx0" brushRef="#br0" timeOffset="3869.658">4877 727 2104,'15'-71'6482,"-15"71"-6432,0 0 0,0 0 0,0-1 0,0 1 0,0 0 0,0 0 0,0 0 0,0-1 1,0 1-1,0 0 0,0 0 0,0 0 0,0-1 0,0 1 0,0 0 0,0 0 0,0 0 0,0 0 0,0-1 0,0 1 0,0 0 1,-1 0-1,1 0 0,0 0 0,0 0 0,0-1 0,0 1 0,0 0 0,-1 0 0,1 0 0,0 0 0,0 0 0,0 0 1,0 0-1,-1 0 0,1-1 0,0 1 0,0 0 0,0 0 0,0 0 0,-1 0 0,1 0 0,0 0 0,0 0 0,-1 0-50,1 1 148,-1-1-1,0 0 1,0 1-1,0-1 1,1 1-1,-1-1 1,0 1-1,0-1 1,1 1-1,-1-1 1,0 1-1,1 0 1,-1-1-1,1 1 1,-1 0-1,1 0 1,-1 0-148,-16 24 570,-1 0 0,-9 8-570,-20 25 568,29-33-457,1 2 0,2-1-1,0 2 1,2 0 0,1 1-1,2 0 1,0 0 0,2 1-1,1 1 1,2-1-111,-4 17 32,-2 0-1,-2-1 1,-2-1 0,-2 0-1,-2-1 1,-2-1 0,-3 3-32,-281 445 1022,176-286-642,79-117-279,4 2 0,-10 36-101,-55 109 88,-38 71-15,74-143 59,-26 31-132,-28 25 51,100-177-37,-1-1 0,-3-1 0,-23 21-14,-2 2 30,50-54 56,0 1 0,0 0 0,1 1 0,1 0 0,0 0 0,0 0 0,1 1-1,0-1 1,-2 9-86,8-17 2562,1-4-1192</inkml:trace>
  <inkml:trace contextRef="#ctx0" brushRef="#br0" timeOffset="4989.57">556 2063 3521,'-7'0'3529,"14"8"-1073,15 8-127,10 2-1798,-1 1 0,-1 1 1,0 2-1,-2 1 0,-1 1 1,-1 1-1,23 29-531,-24-23 302,66 75 605,-73-88-820,0 0 0,2-1 1,0-1-1,11 6-87,78 43 123,-47-29 3,30 24-126,-73-46 198,-1 0-1,-1 2 1,0 0-1,-1 1 1,0 0 0,8 16-198,20 33 586,-26-37-511,1-1-1,1-1 1,1 0 0,1-2 0,22 20-75,15 2 65,-21-16 14,24 24-79,-50-43 12,0 1 1,-1 0-1,0 1 1,-1 0-1,-1 1 1,2 4-13,-8-14 9,0 0 1,0 0 0,0 0-1,1 0 1,-1-1 0,1 0-1,0 0 1,0 0 0,1 0 0,-1-1-1,1 1 1,0-1 0,1 0-10,5 2 27,0 0-1,0-1 1,1 0 0,-1-1 0,9 1-27,-1 0 25,14 2 28,-1 2-1,22 9-52,-44-13 6,1 1 0,-1 0 0,0 0 0,0 1 0,0 1 1,-1-1-1,0 2 0,-1-1 0,6 7-6,1 2 7,8 9 4,1 0 1,2-2-1,1 0-11,68 45 31,-93-65-30,1-1-1,-1 1 1,0 0 0,1 0 0,-1 0 0,0 0-1,-1 0 1,1 0 0,1 3-1,9 18 4,3-4 5,1-1 0,1 0 0,1-1 0,16 13-9,86 62 41,-87-79-10,-28-12-14,1 0 0,-1 0 0,0 0-1,0 1 1,0 0 0,0 0-17,-4-2-29,0 0-1,-1-1 0,1 1 1,-1 0-1,1-1 1,-1 1-1,1 0 1,-1 0-1,0 0 1,1-1-1,-1 1 1,0 0-1,0 0 1,0 0-1,1 0 1,-1-1-1,0 1 1,0 1 29,0 3-1085,4 9 266</inkml:trace>
  <inkml:trace contextRef="#ctx0" brushRef="#br0" timeOffset="7904.794">701 1547 2096,'-11'0'7001,"15"1"-4800,25 0-1985,-8-3-21,0-1-1,0-1 1,-1 0-1,0-2 0,2-1-194,109-42 925,-57 20-637,30-12-46,-40 15-177,0 2 0,2 4 0,23-3-65,89-20 100,-3-8 0,23-17-100,-62 22 128,-7 0-39,-63 20-38,1 3 0,1 4 0,54-9-51,-19 11 49,56-18-49,-154 33 1,727-185 80,-655 164-64,-2-2 1,-1-4 0,47-26-18,-13 9 32,77-20-32,44-10 17,-61 29 15,-157 43 29,-1 1 0,1 0 0,-1 1-1,1 0 1,0 1-61,-1 2 444,-5 7-200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41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50 2016,'-57'-38'1298,"55"36"-1084,0 1 0,-1 0-1,1-1 1,-1 1 0,1 0 0,-1 0 0,1 1-1,-1-1 1,0 1 0,1-1 0,-1 1 0,0 0-1,1 0 1,-1 0 0,0 0 0,1 0 0,-1 1 0,0-1-1,1 1 1,-1 0 0,0 0 0,0 0-214,2 0 73,0-1 1,1 0 0,-1 1 0,0-1 0,1 1-1,-1 0 1,0-1 0,1 1 0,-1 0-1,1-1 1,-1 1 0,1 0 0,-1 0-1,1-1 1,0 1 0,-1 0 0,1 0-1,0 0 1,0-1 0,-1 1 0,1 0-1,0 0 1,0 0 0,0 0 0,0 0 0,0-1-1,0 1 1,0 0 0,1 0 0,-1 0-1,0 0 1,0 0 0,1-1 0,-1 1-1,0 0 1,1 0 0,-1-1 0,1 1-1,-1 0 1,1 0-74,1 2 135,0 0 0,0 1 0,0-1 0,1 0 0,-1-1 0,1 1 0,0 0 0,2 1-135,2 1 161,1-1 0,-1-1 0,1 0 0,0 0 1,0 0-1,0-1 0,0 0 0,0 0 0,1-1 0,4 0-161,17 0 388,1-1 0,10-3-388,-6 1 175,56-1-12,0 4 1,0 4 0,0 3 0,51 14-164,14 8 114,49-1-114,-24-5 48,-76-8 16,46-2-64,12-1 76,92 23-76,73 8 86,-203-31-6,118 27-80,-102-14 23,-68-14-4,-1 4 0,18 7-19,6 13 5,-56-21 1,0-1 0,40 9-6,-37-15 4,38 9 36,31 12-40,-85-20 4,0 1 1,-1 1 0,0 1 0,-1 2 0,0 0-1,0 2-4,-10-7 6,0-1 0,1 0 0,0-1 0,1-1-1,-1 0 1,15 2-6,-5 0 11,0 0-1,5 4-10,-2 1 9,40 17 85,60 37-94,-119-62 2,0-1-1,1 0 1,-1-1-1,1 0 1,-1-1-1,1 0 1,0 0-1,0-2 1,0 1-1,1-1-1,3 0 8,0 1 1,-1 1-1,1 0 0,-1 1 0,6 2-8,98 39 25,-86-30-20,-26-11-3,0 0 0,1 0 0,0-1 0,0 0 0,6 1-2,76 7-12,-49-7 265,0 2 1,9 4-254,-41-5 179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48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240 548 3209,'70'2'2286,"-68"-2"-2043,-1 0 0,1 0 0,-1 0 0,1 0 0,-1 0 0,1-1 0,-1 1 1,1 0-1,-1-1 0,1 1 0,-1-1 0,0 0 0,1 1 0,-1-1 0,0 0 1,1 0-244,-1 0 136,-1 0 1,1 1 0,-1-1-1,1 0 1,-1 1 0,0-1-1,1 0 1,-1 1 0,0-1 0,0 0-1,1 0 1,-1 1 0,0-1-1,0 0 1,0 0 0,0 1-1,0-1 1,0 0 0,0 0-1,0 1 1,-1-1 0,1 0-137,0-1 219,-1-1 0,0 1 1,0 0-1,0 0 0,0 0 0,0 0 1,-1 0-1,1 0 0,-1 0 0,1 0 0,-1 0 1,0 0-1,-1 0-219,-5-3 83,0 0-1,0 1 1,0 0-1,-1 0 1,0 1 0,0 0-1,0 0 1,0 1 0,0 1-1,0-1 1,0 2-1,-1-1 1,1 1 0,0 0-1,-1 1 1,1 0-83,1 1 51,0 0 1,0 0 0,0 1-1,0 0 1,1 0-1,-1 0 1,1 1-1,0 1 1,0-1-1,0 1 1,1 0-1,0 1 1,0-1 0,0 1-1,0 0 1,1 1-1,0-1 1,-1 3-52,1 1 0,-1 0-1,1 0 1,1 1 0,0 0 0,0-1 0,1 1 0,0 1 0,1-1-1,1 0 1,0 1 0,0-1 0,1 1 0,0-1 0,1 0 0,0 1-1,1-1 1,1 0 0,-1 0 0,2 0 0,0 0 0,1 2 0,-2-5-1,1 0 1,0-1 0,0 1-1,0-1 1,1 0 0,1 0-1,-1-1 1,1 1 0,0-1 0,0-1-1,1 1 1,0-1 0,0 0-1,0 0 1,0-1 0,1 0-1,0 0 1,-1-1 0,2 0-1,-1-1 1,0 1 0,0-2-1,1 1 1,-1-1 0,1 0-1,-1-1 1,1 0 0,3 0 0,-1-1-6,0-1 1,-1 1-1,1-1 1,-1-1 0,1 0-1,-1-1 1,0 0-1,0 0 1,-1-1 0,1 0-1,-1-1 6,-3 2 1,-1 0 0,1-1 0,-1 1 0,0-1 0,-1 0 0,1-1 0,-1 1-1,0-1 1,0 1 0,-1-1 0,0-1 0,0 1 0,0 0 0,-1-1 0,0 1 0,0-1 0,0-3-1,1-6 4,-1 0 1,-1 0-1,-1 0 1,0 0 0,-1 0-1,-1 0 1,0 0-1,-1 1 1,-1-1-1,0 1 1,-2-1-1,-4-9-4,10 24-1,-1-1 0,1 1 0,-1-1-1,0 1 1,1-1 0,-1 1 0,0-1 0,0 1-1,0 0 1,0-1 0,0 1 0,-1 0-1,1 0 1,0 0 0,-1 0 0,1 0-1,-1 0 2,2 1 0,-1 0 0,1 0-1,0 0 1,0 0-1,0 0 1,-1 0-1,1 1 1,0-1-1,0 0 1,0 0-1,-1 0 1,1 0-1,0 1 1,0-1-1,0 0 1,0 0-1,-1 0 1,1 1-1,0-1 1,0 0-1,0 0 1,0 0-1,0 1 1,0-1 0,0 0-1,0 0 1,0 1-1,0-1 1,0 0-1,0 0 1,0 1-1,0-1 1,0 0 0,1 21-4,8 13-1,1 1 1,2-2-1,5 11 5,13 36 0,51 192 178,-70-235 34,-1-1 1,-1 1-1,-2 0 0,-2 0 0,-1 1 1,-2 0-213,-2-17 51,-1 0 0,0-1 0,-2 0 0,0 1 0,-2-1 0,0 0-1,-1-1 1,-1 1 0,-1-1 0,-1 1-51,5-12 26,0-1-1,-1 0 0,0-1 0,0 1 0,0-1 1,-1 0-1,0 0 0,0-1 0,0 1 0,-1-1 0,0-1 1,0 1-1,0-1 0,-1-1 0,1 1 0,-1-1 0,-4 1-25,-7 1 38,-1 0 0,1-2 0,-1 0 0,0-1-1,0-1 1,-10-1-38,10 0 20,1-2 1,0 0-1,0 0 0,0-2 0,-19-6-20,30 7-64,0 0 0,0 0 0,0-1-1,0 0 1,0 0 0,1-1 0,0 0 0,0 0 0,0-1-1,0 0 1,1 0 0,0 0 0,1-1 0,-2-2 64,4 5-67,1 0 1,0 1 0,0-1 0,0-1-1,0 1 1,1 0 0,-1 0 0,1 0-1,0-1 1,1 0 66,0-1-71,0-1 0,0 0 0,1 0 0,0 0 0,0 0 1,1-1 70,-2 8-3</inkml:trace>
  <inkml:trace contextRef="#ctx0" brushRef="#br0" timeOffset="380.287">621 657 6969,'27'-74'2746,"-23"71"-1124,0 10-784,5 16-204,-6-15-242,24 63 892,-4-14-671,-2 1 0,1 19-613,-17-63 359,-5-31 198,-1 0-424,-2-27 178,-2 0 1,-2 0-312,2 14 80,0-1 0,3 0 1,0 0-1,2 1 0,2-4-80,-2 31 6,0 1 1,0-1 0,1 1-1,-1-1 1,1 1 0,0 0-1,0-1 1,0 1 0,0 0-1,0 0 1,0 0-1,0 0 1,1 0 0,-1 0-1,1 0 1,0-1-7,1 2 3,0-1 1,-1 0-1,1 1 0,0-1 1,0 1-1,0 0 0,0 0 1,0 0-1,0 0 0,0 1 1,0-1-1,1 1 0,0 0-3,12-1-46,0 1-1,0 1 1,0 0 0,0 1-1,4 2 47,42 12-81</inkml:trace>
  <inkml:trace contextRef="#ctx0" brushRef="#br0" timeOffset="1091.913">1511 627 3841,'62'-44'2310,"-62"44"-2212,1-1 0,0 1 0,0-1 1,0 0-1,-1 1 0,1-1 1,-1 0-1,1 0 0,0 0 0,-1 1 1,1-1-1,-1 0 0,0 0 0,1 0 1,-1 0-1,0 0 0,1 0 1,-1 0-1,0 0 0,0 0 0,0 0 1,0 0-1,0 0 0,0 0 0,0 0 1,0 0-1,0 0 0,-1 0 1,1 0-1,0 0 0,0 1 0,-1-1 1,1 0-1,-1 0 0,1 0-98,-2-2 275,0 1 1,-1-1-1,1 1 0,0 0 0,-1-1 1,1 1-1,-1 0 0,0 1-275,1-1 231,-5-3 55,-1 0 1,0 0 0,-1 1 0,1 0 0,-1 1-1,1 0 1,-1 0 0,0 0 0,-1 1-1,1 1 1,0 0 0,0 0 0,-1 1 0,1 0-1,0 0 1,-4 1-287,5 1 18,0-1 0,0 1-1,0 1 1,1-1 0,-1 1-1,1 0 1,0 1 0,0 0 0,0 0-1,0 0 1,1 1 0,0 0-1,0 1 1,0-1 0,0 1-1,1 0 1,0 0 0,1 1 0,-1 0-18,-4 9 2,1 0-1,0 0 1,2 1 0,0 0 0,1 0 0,0 0 0,1 1 0,2-1 0,-1 1 0,2 0-1,0 0 1,2 3-2,-1-16 0,0 1 0,1-1 0,0 0 0,0 1 0,0-1 0,0 0 0,1 0 0,0 0 0,0 0 0,1 0 0,-1 0-1,1 0 1,0-1 0,0 1 0,1-1 0,-1 0 0,1 0 0,0 0 0,0-1 0,0 1 0,0-1 0,1 0 0,0 0 0,2 1 4,1-1 0,-1 0 0,1-1 0,0 1 0,0-1 0,0-1 0,0 1 0,0-1 0,0-1 0,0 0 0,0 0 0,1 0 0,-1-1 0,0-1 0,1 1-4,6-2 14,0-1 1,0-1-1,0 0 1,-1-1-1,0 0 0,0-1 1,0-1-1,2-2-14,-9 5 11,-1 1-1,0-1 1,0 0-1,0-1 1,-1 1-1,0-1 1,0 0 0,0 0-1,-1-1 1,0 1-1,0-1 1,0 0-1,-1 0 1,0 0 0,-1 0-1,0-1 1,2-6-11,-3-1 18,-1 0 0,0 0 1,-1-1-1,-1 1 0,0 0 1,-1 0-1,-3-9-18,-7-44 54,23 106-23,2 0 0,2-1 0,13 25-31,-12-27 13,-6-13-75,1-1-1,0 0 1,2-1 0,3 3 62,-8-14 362,0 0 0,1 0 0,0-1 0,0 0 0,1 0 0,0-1 1,0 0-1,1-1 0,5 3-362,23 11 1343</inkml:trace>
  <inkml:trace contextRef="#ctx0" brushRef="#br0" timeOffset="1601.166">1952 564 10858,'-1'0'140,"1"0"0,-1-1 0,0 1 0,1 0-1,-1 0 1,0 0 0,0 0 0,1 1 0,-1-1-1,0 0 1,1 0 0,-1 0 0,0 1 0,1-1-1,-1 0 1,0 0 0,1 1 0,-1-1 0,1 1-1,-1-1 1,1 0 0,-1 1 0,1-1 0,-1 1-1,1-1 1,-1 2-140,0-1 113,0 1 0,0 0-1,0 0 1,1 0 0,-1 0 0,0 0-1,1 0 1,0 0 0,-1 0-1,1 1-112,0 9-42,0 1 0,1-1 0,1 7 42,-1-9 373,12 72 306,3-1 0,25 75-679,-12-49 722,0 25-722,-20-66-619,-5-37-3025,-7-67-2329,-15-74 811,-6 0 5833,-12-73 6405,31 150-5853,2 0 0,1-1 0,2 1 1,2-10-1224,-1 30 198,1-1 1,1 1-1,1 0 0,0 0 1,0 0-1,2 1 1,0 0-1,4-7-198,-5 12 40,0 0 0,1 0-1,1 1 1,-1 0-1,1 0 1,1 0 0,-1 1-1,1 0 1,0 1-1,1-1 1,0 1 0,8-3-40,-6 3 0,0 1 0,1 0 1,0 1-1,-1 1 1,2 0-1,-1 0 0,0 1 1,1 1-1,-1 0 1,8 1-1,-15 0-4,-1 0 1,1 0-1,0 1 1,0 0-1,0 0 1,-1 0-1,1 1 1,0 0-1,-1 0 1,1 0-1,-1 0 1,0 1-1,0-1 1,0 1 0,0 0-1,0 1 1,-1-1-1,1 0 1,-1 1-1,0 0 1,0 0-1,0 0 1,-1 0-1,1 0 1,-1 1-1,0-1 1,0 1-1,0 1 4,1 5-3,0 1 0,-1 0 0,-1 0 0,0 0 0,0 0 0,-1 0 0,0 0 0,-1 0 0,-1 0 0,0 0 0,-2 7 3,-4 8 2,0 0 0,-2-1 0,-1 0 0,-7 11-2,11-22 9,-2-1 0,0 1 0,0-2 0,-1 1 0,-1-2 0,-11 12-9,17-19-1,-1 0 0,1-1 0,-1 1 0,0-1 0,-1 0 1,1-1-1,-1 1 0,1-1 0,-1-1 0,0 1 0,0-1 0,0 0 1,0-1-1,-1 1 0,1-2 0,-6 1 1,10-1-56,0 0 1,0 0-1,0 0 1,0-1-1,0 1 0,0-1 1,1 0-1,-1 0 1,0 0-1,0 0 1,1 0-1,-1 0 0,1-1 1,-1 1-1,1-1 1,0 0-1,-1 0 0,1 0 1,-1-2 55,-15-29-394</inkml:trace>
  <inkml:trace contextRef="#ctx0" brushRef="#br0" timeOffset="2029.197">2511 0 8290,'-2'1'297,"-1"-1"0,1 1 0,-1 0 0,1-1 0,-1 1 0,1 1 0,0-1 0,-1 0 0,1 0 0,0 1 0,0-1 0,0 1 0,0 0 0,0 0 0,0 0 1,1-1-1,-1 2 0,0 0-297,0 0 194,0 1 0,0 0 0,0 0 0,1 1 0,-1-1-1,1 0 1,0 0 0,1 1 0,-1-1 0,1 3-194,0 8 133,0-1-1,1 1 0,1 0 1,1-1-1,0 1 0,1 1-132,12 36 259,3-1 1,8 13-260,-4-9 800,13 46-800,1 57 874,-22-88-551,3 0 0,5 3-323,-16-61 199,-3-18 18,0-27 63,-4 29-275,4-66 197,4-63-36,-5 109-150,1 0 1,1 1 0,1 0-1,4-12-16,-8 30-3,1 0 0,-1 0 0,1 0 0,-1 0 0,2 0 0,-1 0 0,0 1-1,1 0 1,0-1 0,0 1 0,0 1 0,0-1 0,1 0 0,1 0 3,-3 3-6,0-1 0,-1 1 0,1 0 0,0 0 0,0 0 1,0 0-1,0 1 0,0-1 0,0 1 0,0 0 0,0-1 1,0 1-1,0 1 0,0-1 0,0 0 0,0 1 0,0 0 1,0-1-1,0 1 0,-1 0 0,1 1 0,0-1 0,0 0 0,-1 1 1,1-1-1,-1 1 0,2 1 6,6 7-8,-1 0 0,1 0-1,-2 1 1,0 0 0,0 1 0,-1 0 0,0 0 0,-1 0-1,1 5 9,15 27 2,116 184 2360,-105-178-1342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44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33 217 5609,'-32'-127'2945,"33"117"-545,5 3-711,-2 7-529,0 3-256,-4-3-432,0 0-96,7 24-144,11 37-64,-14-37-88,1 1-16,-1 0-16,1 2 16,4-4-64,-1 0-256,3-8-1144,3-1 960</inkml:trace>
  <inkml:trace contextRef="#ctx0" brushRef="#br0" timeOffset="351.777">298 5 7898,'0'-4'3384,"4"9"-1847,-1 13-321,-3 10-496,-4 10-128,2 9-184,4 1-56,-2-2-88,5-6-55,2-3-81,2-8 152,9-4 592,7-4-584</inkml:trace>
  <inkml:trace contextRef="#ctx0" brushRef="#br0" timeOffset="1206.745">1450 123 4713,'1'0'95,"1"0"493,0-1-1,0 0 1,1 0-1,-1 0 1,0 0-1,0 0 1,0-1-1,0 1 1,0-1-1,-1 1 1,1-1-1,0 1 1,-1-1-1,1-1-587,-4 2 297,-1 1 0,1-1-1,-1 1 1,0-1-1,1 1 1,-1 0-1,0 0 1,-1 0-297,2 0 188,-28 1 70,0 2 0,1 1 0,-1 2 0,1 1 0,-22 8-258,25-8 98,-116 41 119,32-11-172,107-36-46,-7 2 14,1 0 0,0 1 0,0 0 0,-5 3-13,11-6 8,1 0 0,0 1 1,0-1-1,0 1 0,0 0 0,0 0 0,0-1 0,1 1 1,-1 0-1,1 0 0,-1 1 0,1-1 0,0 0 0,0 0 1,-1 1-1,2-1 0,-1 0 0,0 1 0,0-1 0,1 2-8,-6 70 43,4 1-1,3-1 1,5 27-43,1 38 114,-11 114 2169,4-252-2248,-1 1 0,1-1 1,0 1-1,0-1 0,0 0 0,0 1 0,0-1 1,1 1-1,-1-1 0,0 1 0,1-1 0,-1 0 1,1 1-1,-1-1 0,1 0 0,-1 0 0,1 1 1,0-1-1,0 0 0,0 0 0,0 0 1,0 0-1,0 0 0,0 1-35,3-1 46,-1 0-1,1 0 1,0 0-1,-1 0 1,1 0 0,0-1-1,0 0 1,-1 0 0,1 0-1,0 0 1,2-1-46,92-9 186,0-4 0,2-5-186,78-12-1632,-143 25 173,-4 1 524</inkml:trace>
  <inkml:trace contextRef="#ctx0" brushRef="#br0" timeOffset="1587.484">1041 725 5497,'-30'-21'3545,"16"7"400,4 7-1473,7-4-1071,6 9-337,12 2-712,6 0-176,22 4-112,5-4 192,17-9-256,11-4 3553,19-15-2625</inkml:trace>
  <inkml:trace contextRef="#ctx0" brushRef="#br0" timeOffset="2065.281">1715 627 7338,'-29'-77'8935,"46"118"-8612,2-2 1,2 0-1,1-1 1,2-2-1,1 0 1,2-1-1,25 23-323,44 46 410,-96-104-389,0 1-1,1-1 1,-1 0 0,0 0 0,1 0 0,-1 1 0,0-1 0,0 0 0,1 0 0,-1 0-1,0 0 1,1 0 0,-1 0 0,0 0 0,1 1 0,-1-1 0,0 0 0,1 0-1,-1 0 1,0 0 0,0-1 0,1 1 0,-1 0 0,0 0 0,1 0 0,-1 0-1,0 0 1,1 0 0,-1 0 0,0 0 0,0-1 0,1 1 0,-1 0 0,0 0 0,0 0-1,1-1 1,-1 1 0,0 0 0,0 0 0,1-1 0,-1 1 0,0 0 0,0 0-1,0-1 1,0 1 0,0 0 0,1-1 0,-1 1 0,0 0 0,0-1 0,0 1-1,0 0-20,7-24 478,-5 17-381,39-135 385,-19 61-672,4 1 1,20-42 189,-35 100-259,-11 22 285,0 0 0,0 0-1,0 1 1,0-1 0,0 0 0,1 0 0,-1 0 0,0 0-1,0 0 1,0 0 0,0 0 0,0 0 0,0 0-1,0 0 1,0 0 0,0 0 0,0 0 0,1 0-1,-1 0 1,0 0 0,0 0 0,0 0 0,0 0-1,0 0 1,0 0 0,0 0 0,0 0 0,1 0 0,-1 0-1,0 0 1,0 0 0,0 0 0,0 0 0,0 0-1,0 0 1,0 0 0,0 0 0,0 0 0,1 0-1,-1 0 1,0 0 0,0 0 0,0 0 0,0-1-1,0 1 1,0 0 0,0 0 0,0 0 0,0 0 0,0 0-1,0 0 1,0 0 0,0 0 0,0 0 0,0-1-1,0 1 1,0 0 0,0 0 0,0 0 0,0 0-1,0 0 1,0 0 0,0 0 0,0 0 0,0-1-1,0 1 1,0 0 0,0 0-26,1 9 783</inkml:trace>
  <inkml:trace contextRef="#ctx0" brushRef="#br0" timeOffset="2550.432">2376 741 5729,'26'23'2777,"-26"-23"-2703,0 0 1,0 0 0,0 0-1,1 1 1,-1-1 0,0 0-1,0 0 1,0 0 0,0 0-1,0 0 1,1 0 0,-1 0-1,0 0 1,0 0 0,0 0-1,0 0 1,1 0 0,-1 0-1,0 0 1,0 0 0,0 0-1,0 0 1,1 0-1,-1 0 1,0 0 0,0 0-1,0 0 1,1 0 0,-1 0-1,0 0 1,0 0 0,0 0-1,0 0 1,0 0 0,1 0-1,-1-1 1,0 1 0,0 0-1,0 0 1,0 0 0,0 0-1,0 0 1,0 0 0,1-1-1,-1 1 1,0 0 0,0 0-1,0 0-74,0-1 169,1 1 1,-1-1-1,0 1 0,1-1 0,-1 1 1,0 0-1,1-1 0,-1 1 0,1 0 1,-1-1-1,1 1 0,-1 0 0,1 0 1,-1-1-1,1 1 0,-1 0 0,1 0 1,-1 0-1,1 0 0,0 0 0,-1-1-169,45 1 819,-33 0-715,-1 0 0,0 0 0,0-1 0,1-1 0,-1 0 0,0 0 0,4-3-104,-1 1 72,-1-1 0,0-1 0,0 0 0,0 0 0,-1-2 0,0 1 0,0-2 0,8-7-72,-16 13 11,-1 0 1,0 0 0,0 0 0,0 0-1,0-1 1,-1 1 0,1-1 0,-1 0-1,0 0 1,0 1 0,0-1-1,-1 0 1,0-1 0,1 1 0,-1 0-1,-1 0 1,1-1 0,0 1-1,-1 0 1,0-1 0,0 1 0,-1 0-1,1-1 1,-1 1 0,0 0 0,0-1-1,0 1 1,0 0 0,-1 0-1,0 0 1,0 0-12,-1-3 10,-1 1-1,0 0 1,0 0-1,-1 0 1,0 0-1,0 0 1,0 1-1,0 0 1,-1 0-1,0 1 1,0 0-1,-1 0 1,1 0-1,-1 0 1,1 1-1,-1 0 0,-2 1-9,4 0-1,0 1 0,0 0 0,-1 0 0,1 0-1,-1 1 1,1 0 0,0 0 0,-1 1 0,1-1-1,-1 1 1,1 0 0,0 0 0,0 1-1,-1 0 1,1 0 0,0 0 0,1 0 0,-1 1-1,0 0 1,1 0 0,-1 0 0,1 1-1,0-1 1,-1 2 1,-6 6-2,2 1 0,-1 0 1,1 1-1,1-1 0,0 2 0,1-1 0,0 1 0,1 0 0,-2 9 2,1-4 0,2 1 1,0 0-1,2 0 0,0 1 0,1-1 0,1 1 0,1 0 0,0-13 2,0 0 0,1 0 1,0 0-1,1-1 0,0 1 0,0 0 0,1-1 0,0 2-2,-1-5 4,0 0-1,1 1 1,-1-1-1,1 0 1,0 0-1,0 0 1,1-1 0,-1 1-1,1-1 1,0 0-1,0 0 1,0 0-1,0 0 1,1 0-4,8 3 17,-1-1 0,1-1 0,0 0 0,0 0 0,0-1 0,1-1 0,-1 0 0,14 0-17,0-2 49,0 0 0,0-2 0,0-1 0,2-1-49,-5-2-150,1 0 0,-1-2 0,-1 0 0,10-6 150,24-12-240</inkml:trace>
  <inkml:trace contextRef="#ctx0" brushRef="#br0" timeOffset="2928.594">2996 545 7178,'1'-1'119,"0"1"1,0-1 0,0 1 0,0 0 0,0-1-1,0 1 1,0 0 0,0 0 0,0 0 0,0-1-1,0 1 1,0 0 0,0 1 0,0-1 0,0 0-1,0 0 1,0 0 0,0 1 0,0-1 0,0 0-1,0 1 1,0-1 0,0 1 0,0-1 0,0 1-1,0 0-119,0 1 200,-1 0 0,1 0 0,0 0-1,-1 0 1,1 0 0,-1 0-1,0 1 1,0-1 0,0 0-1,0 0 1,0 2-200,0 13 668,6 64 1701,3 0-1,14 49-2368,-17-116 316,-6-14-299,0 0 0,0 0 0,0 0 0,0 1 0,0-1 0,0 0 0,1 0 0,-1 0 0,0 0 0,0 0 0,0 0 0,0 0 0,0 0 0,1 0 0,-1 0 0,0 0 0,0-1 0,0 1 0,0 0 0,0 0 0,1 0 0,-1 0 0,0 0 0,0 0 0,0 0 0,0 0 0,0 0 0,0 0 0,0 0 0,1-1 0,-1 1 0,0 0 0,0 0-1,0 0 1,0 0 0,0 0 0,0 0 0,0-1 0,0 1 0,0 0 0,0 0 0,0 0 0,0 0 0,0 0 0,0-1 0,0 1-17,7-31 1073,-2-53-451,5-48-318,-7 110-285,1 0 0,1 1 0,1 0 0,7-19-19,-11 35 4,0 0 0,0 0 1,1 1-1,0-1 0,0 0 1,0 1-1,0 0 0,1 0 0,-1 0 1,1 0-1,0 1 0,0-1 1,1 1-1,-1 0 0,1 0 0,-1 1 1,1-1-5,2 1-27,0-1 1,0 2-1,0-1 0,0 1 1,0 0-1,0 0 1,0 1-1,1-1 0,-1 2 1,0-1-1,5 2 27,12 3-287,-1 1 0,0 1 0,0 1 0,0 1 0,-1 1 0,20 13 287,12 6-344</inkml:trace>
  <inkml:trace contextRef="#ctx0" brushRef="#br0" timeOffset="3277.485">3565 527 8586,'0'-2'4041,"0"1"-1881,0-1-952,0 1-31,7 0-649,12 5-176,40 36-168,-31 1-56,3 6-64,-4-2-16,3-2 96,-7-7-8,-3-12-648,5 2-456,-1-9 552</inkml:trace>
  <inkml:trace contextRef="#ctx0" brushRef="#br0" timeOffset="3639.977">4166 365 8026,'-14'-16'3584,"-4"19"-1679,-3 10-281,-7 20-616,-2 16-39,-7 28-241,2 12-144,-1 17-136,0 0-48,9-10-88,-1-2-56,10-8-144,3-5-24,4-8 16,2-8 128,2-20 48,-2-10 2865,-11-7-2281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18:07.31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1488 4281,'2'4'708,"11"18"2818,-5-20-1770,0-13-99,39-149 2509,-42 141-3983,6-28 56,-2-1-1,-2 1 1,-2-11-239,2-142 105,-6 150-69,0-44-11,-2 38-10,2 0 0,3 0 1,2 1-1,5-11-15,-11 65 0,2-8 2,0-1-1,0 1 1,1-1 0,1 1 0,-1 0-1,1 0 1,1 1 0,0-1 0,0 0-2,-5 9 0,1 0 0,-1 0 0,0-1 0,0 1 0,1 0-1,-1 0 1,0-1 0,0 1 0,1 0 0,-1 0 0,0 0 0,1 0 0,-1 0 0,0-1 0,0 1 0,1 0 0,-1 0 0,0 0 0,1 0 0,-1 0 0,0 0 0,1 0 0,-1 0 0,0 0 0,1 0 0,-1 0 0,0 0 0,1 1 0,-1-1 0,0 0 0,0 0 0,1 0 0,-1 0 0,0 0 0,1 0 0,-1 1 0,0-1-1,0 0 2,12 14-5,7 23 0,-18-34 5,30 78-1,-2 5 0,25 66 6,-44-128-4,18 44 4,20 30-6,-38-79 2,1 0 1,1-1 0,0-1 0,1 0-1,1 0 1,1-2 0,8 7-3,-18-17 3,0-1 1,0 0-1,1-1 0,-1 1 0,1-1 1,4 2-4,-8-5 2,0 1 0,0 0 1,1-1-1,-1 1 0,0-1 0,0 0 1,0 0-1,1 0 0,-1 0 0,0 0 1,1 0-1,-1 0 0,0-1 1,0 1-1,0-1 0,0 0 0,1 0 1,-1 0-1,0 0 0,0 0 0,0 0 1,-1 0-1,1-1-2,5-3 9,-1-1-1,0 0 1,0 0-1,0 0 1,-1-1 0,0 0-1,2-4-8,30-59 3,-23 42-27,13-30-55,-3-1-1,-3-1 1,-2-1 0,-3-1 0,-3 0 0,4-46 79,-5 18-3,10-67 33,8-3-30,-30 157 2,13-44 50,-13 44-45,1 0 0,0 1 0,0-1 1,0 1-1,0-1 0,0 1 1,0 0-1,1-1 0,0 1 0,-1 0 1,1 0-1,1-1-7,-3 3 1,0 0 1,1 0-1,-1-1 1,0 1-1,0 0 1,1 0-1,-1 0 1,0 0-1,1 0 1,-1 0-1,0 0 1,0 0-1,1 1 1,-1-1-1,0 0 1,0 0-1,1 0 1,-1 0-1,0 0 1,0 0-1,1 0 1,-1 1-1,0-1 1,0 0-1,1 0 1,-1 0-1,0 0 1,0 1-1,0-1 1,0 0-1,1 0 0,-1 1 1,0-1-2,8 14 25,3 20-3,1 34 17,4 69-39,2 12 18,10 12 31,46 146-49,-52-235 10,3-1 0,3-1-1,4-2 1,2-1 0,15 18-10,-23-49-16</inkml:trace>
  <inkml:trace contextRef="#ctx0" brushRef="#br0" timeOffset="851.649">1969 940 4377,'72'-32'2302,"-72"32"-2260,0 0 0,-1 0 1,1 0-1,0 0 0,0 0 1,-1 0-1,1 0 1,0-1-1,0 1 0,0 0 1,-1 0-1,1 0 0,0 0 1,0-1-1,0 1 0,0 0 1,0 0-1,-1 0 0,1 0 1,0-1-1,0 1 0,0 0 1,0 0-1,0-1 0,0 1 1,0 0-1,0 0 0,0 0 1,0-1-1,0 1 0,0 0 1,0 0-1,0-1 1,0 1-1,0 0 0,0 0 1,0-1-1,0 1 0,0 0 1,0 0-1,0 0 0,0-1 1,0 1-1,0 0 0,1 0 1,-1-1-1,0 1 0,0 0 1,0 0-1,0 0 0,0 0 1,1-1-1,-1 1 0,0 0 1,0 0-1,0 0 1,1 0-1,-1 0-42,-19-2 1201,8 3-620,1 1 0,-1 0 0,1 0 0,0 1 0,-5 2-581,-3 1 578,10-3-431,0 0-1,0 0 1,0 1-1,0 0 1,1 0 0,0 1-1,0 0 1,0 0 0,0 1-1,1 0 1,0 0 0,0 0-1,0 1 1,-1 3-147,1-1 61,0 1 0,0 1-1,1-1 1,1 1 0,0 0 0,0 0 0,1 0 0,1 0 0,0 1-1,0 3-60,0 0 3,1 0-1,1 0 0,1 1 0,0-1 0,1-1 1,0 1-1,1 0 0,1 0 0,0-1 0,1 0 1,1 0-1,0 0 0,1-1 0,0 0 0,1 0 1,8 9-3,-9-14 4,0-1 1,1 0-1,0 0 1,0-1 0,0 0-1,1 0 1,0-1-1,0 0 1,1-1 0,-1 0-1,1 0 1,0-1-1,0 0 1,0-1 0,0 0-1,0-1 1,1 0-1,-1-1 1,0 0 0,1 0-1,-1-1 1,0 0-1,0-1 1,1-1-5,5 0 16,0-1 0,-1-1 0,0 0 0,0-2 1,0 1-1,-1-2 0,0 0 0,-1 0 0,1-1 0,-2-1 0,1-1 0,-1 1 0,-1-2 0,0 0 1,1-2-17,-5 4 27,-1-1 0,0 0 0,0 0 0,-1 0 0,-1-1 0,0 1 0,0-1 0,-2 0 0,1 0 0,-1 0 0,-1-1 0,0 1-1,-1 0 1,0-1 0,-1-4-27,-2-6 125,0 0-1,-1 0 0,-2 0 1,0 1-1,-1 0 0,-2 0 1,-6-13-125,4 14 83,0 0 0,-2 1 1,0 1-1,-1 0 1,-1 0-1,-1 2 0,-5-5-83,14 15 11,0 1-1,-1 0 1,0 1-1,0 0 1,0 0-1,-1 1 1,0 0-1,0 0 1,-1 0-11,5 3-9,-1-1 1,0 1-1,0 0 1,1 1-1,-1-1 1,0 1-1,0 1 1,0-1-1,0 1 1,0 0-1,1 0 1,-1 0-1,0 1 1,1 0-1,-2 1 9,0 0-102,1 1 1,0 0-1,0 1 0,0-1 0,0 1 0,1 0 1,0 1-1,0-1 0,0 1 0,1 0 0,0 0 0,0 1 1,1-1-1,-1 1 102,-2 9-284,0-1 0,-4 15 284</inkml:trace>
  <inkml:trace contextRef="#ctx0" brushRef="#br0" timeOffset="1364.128">2909 313 6393,'-4'-16'2525,"4"13"-2113,-1 0 0,1 0-1,-1 0 1,0 0 0,0 0 0,0 0 0,-1 1 0,1-1 0,0 0 0,-1 1 0,0-1 0,0 1 0,0-1-1,-1 0-411,3 2 53,-1 1-1,1 0 1,0 0-1,-1 0 1,1-1-1,-1 1 0,1 0 1,0 0-1,-1 0 1,1 0-1,-1 0 1,1 0-1,0 0 0,-1 0 1,1 0-1,0 0 1,-1 0-1,1 0 1,-1 0-1,1 0 0,0 1 1,-1-1-1,1 0 1,0 0-1,-1 0 0,1 1 1,0-1-1,-1 0 1,1 0-1,0 0 1,-1 1-1,1-1 0,0 0 1,0 1-1,-1-1 1,1 1-53,-6 11 336,5-2-252,-1-1 1,2 0 0,-1 1 0,1-1 0,1 1 0,-1-1-1,2 0 1,1 7-85,4 16 146,12 27-146,-2-6 90,29 110 62,-7 3-1,1 50-151,-31-141 4,2 12-1001,13 47 997,-22-128-313,-2-5 201,0 1-1,0-1 1,0 0-1,0 0 0,0 1 1,1-1-1,-1 0 0,1 0 1,-1 0-1,1 1 1,-1-1-1,1 0 0,-1 0 1,1 0-1,0 0 1,0 0-1,0 0 0,-1 0 1,1 0-1,1 0 113,6 0-876</inkml:trace>
  <inkml:trace contextRef="#ctx0" brushRef="#br0" timeOffset="1712.649">2700 1060 7754,'-1'-10'3512,"2"10"-1271,11-5-633,26 0-392,7-14-207,20-10-513,12-1-136,7-7-192,3 6-32,-8 10-184,-5 6-232,-6 13 192</inkml:trace>
  <inkml:trace contextRef="#ctx0" brushRef="#br0" timeOffset="2052.755">3845 837 10122,'60'7'4161,"-74"3"-2673,7 11-519,2 8-25,4 16-448,4 10-176,5 6-200,-1 4-40,2-8-32,-1-4 0,1-8-80,1-10-256,-1-11-760,-2-6 4512,-2-12-2887</inkml:trace>
  <inkml:trace contextRef="#ctx0" brushRef="#br0" timeOffset="2053.755">3797 313 11570,'-29'-17'4601,"7"15"-3312,-4 6-377,16 14-536,6 3-80,20 13-232</inkml:trace>
  <inkml:trace contextRef="#ctx0" brushRef="#br0" timeOffset="3017.044">4470 993 5481,'-52'-89'2594,"38"58"-27,15 17-27,1 7-1498,0 13-687,0 0-1,0 0 1,0 0 0,1 0-1,-1 0 1,2-1-1,-1 0-354,27 46 241,2-2 0,4 1-241,-11-18 127,1 0-1,1-2 1,28 23-127,-51-50 15,38 33 95,1-2 1,12 4-111,-42-30 95,1 1 1,0-2-1,1 0 0,-1-1 0,2 0 1,-1-1-1,0-1 0,1 0 0,15 1-95,-29-5 52,0 0-1,-1 0 0,1 0 0,0 0 1,0 0-1,-1-1 0,1 1 1,0-1-1,0 1 0,-1-1 0,1 1 1,0-1-1,-1 0 0,1 0 1,-1 0-1,1 0 0,-1 0 0,1 0 1,-1 0-1,0-1 0,1 1 1,-1 0-1,0-1 0,0 1 0,0-1 1,0 1-1,0-1 0,-1 1 1,1-1-1,0 0 0,-1 0 0,1 1 1,-1-1-1,0 0 0,1 0 1,-1-1-52,1-9 79,0 0 0,0 0 0,-1 0 0,-1 0 0,-1-3-79,2 8 23,-7-98 150,4-7-173,4 72-280,1 1-1,2 0 1,2-1 0,5-14 280,-1 23-300,-2 18 98</inkml:trace>
  <inkml:trace contextRef="#ctx0" brushRef="#br0" timeOffset="3819.529">5963 957 5673,'11'-33'1392,"-1"-2"-1,0-12-1391,-9 45 119,-1 0-1,0 0 0,0 0 1,0 0-1,0 0 1,0-1-1,-1 1 0,1 0 1,-1 0-1,1 0 0,-1 0 1,0 0-1,1 0 0,-1 0 1,0 0-1,-1 0 0,1 1 1,0-1-1,0 0 0,-1 0 1,1 1-1,-1-1 0,1 1 1,-1 0-1,0-1 0,0 1 1,1 0-1,-1 0 0,0 0 1,-1 0-119,-4-4 510,2 2-290,-1 0 0,1 0 0,-1 0 0,1 1 0,-1-1 0,0 1 0,0 1 0,0-1 0,0 1 0,0 0 0,0 0 0,0 1 0,0 0 0,0 0-220,-3 1 157,1 0 1,-1 0 0,1 1 0,0 0 0,0 1-1,0 0 1,0 0 0,0 1 0,-3 2-158,-8 6 97,1 1 0,0 1-1,1 0 1,0 1 0,1 1 0,1 1-1,-4 6-96,10-11 7,1 0 0,0 1 0,1 0 0,0 0 0,1 0 0,0 1 0,2 0 0,-1 0 0,2 0-1,0 0 1,0 1 0,1-1 0,1 1 0,1 9-7,0-14 1,0 0-1,1 0 1,1 0 0,-1 0-1,2 0 1,-1 0 0,1 0-1,1 0 1,0-1 0,0 0-1,1 1 1,0-2 0,1 1-1,-1-1 1,2 1 0,-1-2-1,1 1 1,0-1 0,1 0-1,0 0 1,4 1-1,-3-1 3,1-2-1,0 0 1,0 0 0,0-1 0,1 0-1,0-1 1,0 0 0,0 0-1,0-1 1,0-1 0,0 0-1,0-1 1,0 0 0,1 0-1,-1-1 1,0-1 0,10-2-3,-13 2 10,1 0 0,-1-1 0,1-1 0,-1 1 1,0-1-1,0-1 0,0 1 0,-1-2 0,0 1 0,0-1 1,0 1-1,-1-2 0,1 1 0,-1-1 0,-1 0 0,0 0 1,0-1-1,0 0 0,-1 0 0,0 0 0,0 0 1,1-6-11,-2 5 13,-1-1 0,0 0 1,0 1-1,-1-1 0,-1 0 1,1 0-1,-2 0 1,1 0-1,-1 0 0,-1 0 1,0 1-1,-1-3-13,-6-18 82,-1 0-1,-2 1 1,-4-5-82,2 2 219,1 0 1,0-2-220,11 21 91,6 19-11,9 20-1,14 30-159,2-1 0,3-2 0,2-1 0,17 18 80,-4-9-117</inkml:trace>
  <inkml:trace contextRef="#ctx0" brushRef="#br0" timeOffset="4310.628">6804 51 6865,'-19'-45'5068,"19"45"-5024,0 0 0,0-1 0,0 1 0,0 0 0,0 0 0,0-1 0,0 1 0,0 0 0,0 0 0,0-1 0,0 1-1,0 0 1,-1 0 0,1 0 0,0-1 0,0 1 0,0 0 0,0 0 0,0 0 0,-1-1 0,1 1 0,0 0 0,0 0 0,-1 0 0,1 0 0,0 0-1,0 0 1,0-1 0,-1 1 0,1 0 0,0 0 0,0 0 0,-1 0 0,1 0 0,0 0 0,0 0 0,-1 0 0,1 0 0,0 0 0,0 0 0,-1 0-1,1 0 1,0 0 0,0 0 0,-1 1 0,1-1 0,0 0 0,0 0 0,0 0 0,-1 0 0,1 0 0,0 0 0,0 1 0,0-1 0,-1 0 0,1 0 0,0 0-1,0 1 1,0-1 0,0 0 0,0 0 0,-1 0 0,1 1 0,0-1 0,0 0 0,0 0 0,0 1-44,-6 19 961,2 12-726,1-1 0,2 1 0,1 0 0,1-1 0,2 1 0,6 25-235,13 44 236,17 44-236,-5-21 180,20 107-27,8 31 17,-42-175-168,-10-39-2534,11 30 2532,-14-62-1855,-3-12 832</inkml:trace>
  <inkml:trace contextRef="#ctx0" brushRef="#br0" timeOffset="4649.162">6602 885 8954,'-16'0'3777,"22"12"-2193,5 4-280,5-9-471,22 3-265,15-10-304,12-2-88,19-10-72,3-2 0,1-3-360,1 2-440,-17-4 448</inkml:trace>
  <inkml:trace contextRef="#ctx0" brushRef="#br0" timeOffset="5011.076">7399 806 8522,'20'50'3913,"-27"-38"-1857,11 12-872,4 7-103,8 12-593,2 10-192,1 7-200,-2 5-40,-5-2-56,-3-3-152,-4-17-480,-3-7-409,1-19 609</inkml:trace>
  <inkml:trace contextRef="#ctx0" brushRef="#br0" timeOffset="5012.076">7470 342 10658,'-36'-44'4241,"16"28"-2905,6 8-335,-3 6-321,12 9-344,2 8-608,3 7-112,42 20 160</inkml:trace>
  <inkml:trace contextRef="#ctx0" brushRef="#br0" timeOffset="5570.728">7683 899 6665,'-1'-2'399,"0"1"0,-1-1-1,1 1 1,0 0-1,-1 0 1,1-1 0,-1 1-1,0 0 1,1 0 0,-1 0-1,0 0 1,1 1-1,-1-1 1,-1 0-399,2 1 92,1 0 0,0 0-1,-1 0 1,1 0 0,-1 0 0,1 0-1,0 0 1,-1 0 0,1 0 0,0 1-1,-1-1 1,1 0 0,0 0 0,-1 0 0,1 1-1,0-1 1,-1 0 0,1 0 0,0 1-1,-1-1 1,1 0 0,0 1 0,0-1-1,-1 0 1,1 1 0,0-1-92,-4 19 795,4 5-605,2 0-1,0 0 0,2-1 1,0 1-1,2-1 1,0 0-1,2 0 0,1 0 1,8 16-190,-1-3 194,-2 0 0,-1 1 1,-2 0-1,0 11-194,-23-104 1540,5 25-1471,1 0 0,2 1 0,0-9-69,3 16 16,0 1 0,2-1 0,1 0 0,0 1 0,2-1 0,0 1 0,2 0 0,0 0 0,3-4-16,-6 17-2,1 1-1,0 0 1,0 1-1,0-1 1,1 1 0,0-1-1,0 2 1,1-1-1,0 0 1,0 1 0,1 0-1,0 1 1,0-1-1,0 1 1,1 1 0,-1-1-1,1 1 1,0 1 0,0-1-1,0 1 1,1 1-1,-1 0 1,1 0 0,0 0-1,1 1 3,1 1-4,0 0-1,0 0 0,0 1 0,0 1 1,0 0-1,0 0 0,-1 1 1,1 1-1,-1 0 0,1 0 0,-1 1 1,-1 0-1,1 0 0,-1 1 1,0 1-1,0 0 0,0 0 0,3 4 5,7 9-11,-1 0-1,0 1 0,-1 0 1,-2 2-1,0 0 1,11 24 11,-13-20-402,-2 0 0,0 1 0,-2 1 0,-1 0 0,-2 0 0,3 25 402,-4-12-642</inkml:trace>
  <inkml:trace contextRef="#ctx0" brushRef="#br0" timeOffset="6203.372">9120 981 7906,'-10'-17'1077,"-1"0"0,0 0 0,-2 1 0,0 0 0,0 1 0,-2 1 0,0 0 0,-8-5-1077,11 10 254,0 1 0,0 1 0,0 0 0,-1 1 0,0 0 0,0 1 0,-1 0 0,1 1 0,-1 0 0,0 1 0,0 1 0,-7 0-254,15 2 40,-1 0 1,1 0-1,-1 1 1,0 0 0,1 1-1,-1-1 1,1 1-1,0 0 1,-1 1 0,1-1-1,0 1 1,1 1-1,-1-1 1,0 1 0,1 0-1,0 0 1,0 0-1,0 1 1,0 0 0,1 0-1,0 0 1,-3 5-41,-2 4 6,0 0 1,1 1-1,1 0 1,0 0-1,1 1 1,1 0 0,0 0-1,0 10-6,2-14 0,2 1-1,-1 0 1,2 0 0,0 0-1,0 0 1,1 0-1,1 0 1,0 0 0,1-1-1,0 1 1,1-1 0,1 0-1,0 0 1,0 0-1,4 5 1,-3-8-8,0 1-1,0-1 0,1-1 0,0 1 1,0-1-1,1 0 0,0-1 1,1 0-1,0 0 0,0-1 0,0 0 1,0-1-1,1 0 0,0 0 1,0-1-1,1 0 0,-1-1 0,5 0 9,-2 0-21,1-2 0,0 1 0,-1-2-1,1 0 1,-1-1 0,1 0-1,0-1 1,-1 0 0,0-1 0,11-4 21,-14 4-1,0-1 0,0 0 1,0-1-1,0 0 1,-1-1-1,0 1 1,0-2-1,0 1 1,-1-1-1,0-1 0,-1 1 1,1-1-1,4-7 1,-9 9 5,0 0-1,0 0 0,0-1 0,0 1 0,-1-1 1,0 1-1,-1-1 0,0 0 0,0 0 0,0 0 1,-1 1-1,0-1 0,0 0 0,0 0 0,-1 0 1,0 0-1,-1 1 0,1-1 0,-3-3-4,-2-9 12,-1 1-1,-1 0 1,0 1 0,-2-1-1,0 2 1,-3-3-12,6 8-2,0 2 1,-1-1 0,0 1-1,0 0 1,-8-6 1,16 15-2,-1-1 0,1 1-1,0-1 1,-1 1 0,1 0 0,0-1-1,-1 1 1,1 0 0,-1-1 0,1 1-1,-1 0 1,1-1 0,-1 1 0,1 0-1,-1 0 1,1 0 0,-1 0 0,1-1-1,-1 1 1,1 0 0,-1 0 0,1 0-1,-1 0 1,0 0 0,1 0 0,-1 0-1,1 0 1,-1 1 0,1-1 0,-1 0-1,1 0 1,-1 0 0,1 1 0,-1-1-1,1 0 1,-1 0 0,1 1 0,-1-1-1,1 0 1,0 1 0,-1-1 0,1 1 0,-1-1-1,1 0 1,0 1 0,0-1 0,-1 1-1,1-1 1,0 1 0,0-1 0,-1 1-1,1-1 1,0 1 0,0-1 0,0 1-1,0 0 1,0 0 2,-1 3-11,1-1 0,0 1 0,0 0 1,0 0-1,0 0 0,1 0 0,0 0 11,4 17-14,2 0 0,0-1 0,1 1-1,1-2 1,1 1 0,1-1 0,1-1 0,1 2 14,21 24-13,1 0 0,25 22 13,45 36-17,22 24 3,-104-101 14,-2 1 0,-1 1 0,0 1 1,1 6-1,-15-23 3,-1 1 1,0-1 0,0 0-1,-1 1 1,-1 0-1,0 0 1,0 0 0,-2 1-1,1-1 1,-1 4-4,-1-7 8,0-1 0,-1 1 0,0-1 1,-1 1-1,1-1 0,-1 1 0,-1-1 0,0 0 0,0 0 1,0-1-1,-1 1 0,-1 0 0,1-1 0,-1 0 0,0 0-8,-3 2 18,-1-1 1,1 0-1,-1 0 0,-1-1 0,1 0 0,-1-1 0,-1 0 0,1-1 0,-1 0 1,0 0-1,0-1 0,-6 1-18,-13 3 44,0-2 0,0-1 1,-1-1-1,-4-1-44,-11 0-18,0-2 0,0-3-1,-28-4 19,49 3 402,0-2 0,1 0 0,-1-2 0,1-1-1,1 0 1,0-2 0,-9-5-402,-28-20 1104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8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180 678 8490,'17'-88'3087,"-17"87"-3036,1 0-1,-1 1 1,0-1-1,0 0 1,0 1-1,0-1 1,-1 1 0,1-1-1,0 0 1,0 1-1,0-1 1,0 1-1,-1-1 1,1 0-1,0 1 1,0-1-1,-1 1 1,1-1 0,-1 1-1,1-1 1,0 1-1,-1-1 1,1 1-1,-1 0 1,1-1-1,-1 1 1,1 0 0,-1-1-1,1 1 1,-1 0-1,1-1 1,-1 1-1,0 0 1,1 0-1,-1 0 1,1 0-1,-1 0 1,0 0 0,1 0-1,-1 0 1,0 0-1,1 0 1,-1 0-1,1 0 1,-1 0-51,-28 7 938,25-6-794,-4 2-44,1 0 0,-1 0 0,1 0 0,0 1 0,0 0 0,0 0 0,0 1 0,1 0 0,0 0 0,0 1 0,0 0 0,1 0-1,-2 2-99,0 1 7,1-1 0,0 1 0,1 0-1,0 0 1,0 1 0,1-1 0,0 1-1,1 0 1,-2 10-7,4-12 7,0 0-1,1 0 0,0 1 1,0-1-1,1 0 0,0 1 1,0-1-1,1 0 1,0 0-1,1 0 0,-1 0 1,2-1-1,-1 1 1,1-1-1,0 0 0,4 6-6,-4-7 17,1 0-1,-1 0 1,1-1-1,0 1 1,1-1-1,-1 0 1,1-1-1,0 1 1,0-1-1,0 0 1,1-1-1,0 1 1,-1-1-1,1-1 0,0 1 1,0-1-1,1 0 1,5 0-17,-1-1 89,0-1 0,-1-1 0,1 0 0,-1 0 0,1-1 0,-1-1 0,0 0 1,0 0-1,10-5-89,-14 5 84,1 0 0,-1-1 0,0 0 0,0 0 0,-1 0 0,1-1 0,-1 0 0,0 0 0,-1-1 0,1 0 0,-1 0 0,0 0 0,0 0 0,2-6-84,-5 9 34,-1-1 1,1 1-1,-1-1 0,0 0 1,0 1-1,-1-1 1,1 0-1,-1 0 1,0 0-1,0 0 0,0 0 1,0 1-1,0-1 1,-1 0-1,0 0 1,0 0-1,0 1 1,0-1-1,-1 0 0,1 1 1,-1-1-1,-1-1-34,-5-7 55,-1-1-1,0 1 0,-1 0 1,-1 1-1,0 0-54,8 8 6,-20-21-61,-1 2 1,-5-2 54,22 18-215,0 0-1,0 1 1,-1 0 0,0 1-1,0 0 1,0 0 0,-1 1-1,0-1 1,1 2 0,-3-1 215,-12 3-752</inkml:trace>
  <inkml:trace contextRef="#ctx0" brushRef="#br0" timeOffset="537.04">836 119 10458,'-9'-37'5352,"5"86"-3598,7-13-1709,2 1 0,1-1 0,3 0 0,1 2-45,8 35 34,13 97 188,0 58-222,-28-174 344,-4-59 1504,1-2-1702,-1 0 0,-1 0-1,1-1 1,-1 1-1,-2-4-145,-1-3 16,-1 1 0,0 0-1,-1 1 1,-1-1-1,0 1 1,0 1-1,-4-3-15,7 8-2,0 0 0,-1 1 0,0 0-1,0 0 1,0 0 0,-1 1 0,1 0 0,-1 0 0,0 0-1,0 1 1,-1 0 0,1 1 0,0 0 0,-1 0-1,-4 0 3,3 1-10,0 1-1,0 0 1,0 0-1,-1 1 1,1 1-1,1 0 0,-1 0 1,0 0-1,0 1 1,1 0-1,0 1 0,-1 0 1,-5 4 10,8-5-5,0 1-1,1 0 1,-1 0 0,1 0 0,0 1 0,0 0 0,0 0-1,1 0 1,-1 0 0,1 1 0,1 0 0,-1 0 0,1 0-1,0 0 1,0 0 0,1 0 0,0 1 0,0 1 5,1-5-2,1 1 1,0-1-1,0 1 0,0-1 1,0 1-1,0-1 1,1 0-1,0 1 0,0-1 1,0 0-1,0 1 1,0-1-1,1 0 0,-1 0 1,1 0-1,0 0 1,0 0-1,0-1 0,0 1 1,0 0-1,1-1 1,0 1 1,7 5-1,-1 0 0,1-1 0,1 0 0,-1-1 0,9 4 1,-4-3 12,1 0 1,0-1 0,1-1-1,-1-1 1,1 0-1,0-1 1,0-1-1,0 0 1,6-2-13,6 0-121,1-1 0,-1-2 0,0-1 0,-1-2 0,3-1 121,38-14-222</inkml:trace>
  <inkml:trace contextRef="#ctx0" brushRef="#br0" timeOffset="998.458">1551 22 9634,'-5'-4'811,"-23"-12"2518,27 16-3230,0 0 0,0-1 1,0 1-1,0 0 0,0 0 0,0 0 1,0 0-1,0 0 0,0 0 0,0 0 1,0 0-1,0 0 0,0 0 1,0 1-1,0-1 0,0 0 0,0 1 1,0-1-1,0 0 0,0 1 0,1 0 1,-1-1-1,0 1 0,0-1 0,0 1 1,1 0-1,-1-1 0,0 1 0,1 0 1,-1 0-100,-4 7 88,1-1 1,1 1-1,-1 0 1,1 0 0,0 0-1,1 1 1,0-1 0,0 0-1,1 1 1,0-1-1,1 1 1,0 0 0,0-1-1,1 6-88,3 20 32,1 1-1,10 31-31,-13-61 18,17 70 20,0 0 39,-2 8-77,-13-57 30,-1-1 1,-1 1-1,-1 0 0,-2-1 1,-1 10-31,2-33 20,-2 24-6,2-25 3,0-1 0,0 1 0,0 0 0,0 0 0,0 0 0,0 0 0,0 0 0,0 0 0,1 0 0,-1-1 0,0 1 0,0 0 0,1 0 0,-1 0 0,0-1 0,1 1 0,-1 0 0,1 0 0,-1-1 0,1 1 0,0 0 0,-1-1 0,1 1 0,-1 0 0,2 0-17,-2-1 17,0 0 0,0 0 0,0 0 0,1 0 0,-1 0 0,0 0 0,0 0 0,0 0 0,0 0 0,0 0 0,1 0 1,-1 0-1,0 0 0,0 0 0,0 0 0,0-1 0,0 1 0,0 0 0,1 0 0,-1 0 0,0 0 0,0 0 0,0 0 0,0 0 1,0 0-1,0 0 0,0-1 0,0 1 0,1 0 0,-1 0 0,0 0 0,0 0 0,0 0 0,0 0 0,0-1 0,0 1 0,0 0 0,0 0 1,0 0-1,0 0 0,0 0 0,0 0 0,0-1 0,0 1 0,0 0-17,-2-11 608,-9-17-324,1 9-252,0 1 0,-1 0 0,-1 0-1,0 1 1,-1 0 0,-1 1 0,-1 1 0,0 0 0,-7-3-32,19 15 2,-1 1 1,1 0-1,-1 0 1,0 1 0,0-1-1,0 1 1,1 0-1,-1 0 1,0 0-1,-1 0 1,1 1-1,0-1 1,0 1 0,0 0-1,0 0 1,0 1-1,0-1 1,0 1-1,0 0 1,0 0-1,0 1 1,0-1 0,0 1-1,1-1 1,-1 1-1,0 1 1,1-1-1,0 0 1,-3 3-3,-8 6 2,2 0 0,0 1-1,0 1 1,1 0 0,0 0 0,-5 10-2,11-15 4,0 0 0,0 1 0,1-1 0,0 1 1,0 0-1,1 0 0,0 0 0,0 4-4,2-10 5,1 1 1,-1 0-1,1 1 1,0-1-1,0 0 1,0 0-1,1 0 1,-1 0-1,1 0 1,0 0-1,0-1 1,0 1-1,1 0 1,-1 0-1,1-1 1,0 1-1,0-1 1,0 1-1,1-1 1,-1 0-1,2 2-5,4 2 26,0 0-1,0-1 0,1 0 1,0 0-1,0-1 0,0 0 1,10 4-26,5 1 326,0-2 1,21 5-327,-26-8 452,1-2 0,13 2-452,46-3 515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7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346 626 6377,'-1'-4'441,"0"0"0,0 1 0,-1-1 0,1 1 0,-1-1 0,0 1-1,0-1 1,0 1 0,0 0 0,0 0 0,-1 0 0,0 0 0,1 0 0,-1 0-1,0 1 1,-1-1-441,-1 0 299,0 0 0,0 0-1,-1 0 1,1 1 0,-1 0 0,0 0-1,1 0 1,-1 1 0,0 0-1,-2-1-298,0 1 119,-1 1 0,1-1-1,-1 1 1,1 1-1,0 0 1,-1 0 0,1 0-1,0 1 1,-1 1-1,1-1 1,0 1-1,1 0 1,-1 1 0,0 0-1,0 1-118,-2 3 33,0 0 0,1 0-1,0 1 1,0 0 0,1 1-1,1 0 1,-1 0 0,2 1-1,-1-1 1,2 2 0,-1-1-1,1 0 1,1 1 0,-2 8-33,4-14 2,1 1 1,0-1 0,0 1 0,0-1-1,1 1 1,0 0 0,0-1 0,0 1-1,1 0 1,0-1 0,1 1 0,-1-1 0,1 1-1,1-1 1,-1 0 0,1 0 0,0 0-1,0 0 1,1 0 0,0-1 0,0 0-1,0 1 1,0-1 0,1-1 0,0 1-1,0-1 1,0 0 0,1 0-3,2 1 9,1 0-1,-1-1 1,1 0-1,0 0 1,1-1-1,-1 0 1,0-1-1,1 0 1,0 0 0,-1-1-1,1-1 1,0 1-1,-1-2 1,1 1-1,0-1 1,-1-1-1,9-2-8,-2 1 20,-1-2 0,0 0 0,0 0 0,-1-2 0,0 1 0,0-2 0,0 0 0,-1-1 0,0 0 0,8-8-20,-17 14 11,0-1-1,-1 0 0,1 0 0,-1 0 1,0 0-1,0 0 0,0 0 0,-1-1 1,1 0-1,-1 1 0,0-1 0,0 0 1,-1 0-1,0 0 0,1 0 0,-1-2-10,-1 1 12,0 1-1,-1-1 1,1 0 0,-1 1-1,0-1 1,0 1 0,-1-1-1,0 1 1,0 0 0,0 0-1,0 0 1,-1 0 0,0 0-1,-3-4-11,-2-3 10,-2 1-1,1-1 0,-1 2 1,-1 0-1,0 0 1,-7-5-10,10 9-83,0 1 0,-1-1 1,0 1-1,0 1 1,0 0-1,-1 0 1,1 1-1,-1 0 0,-8-2 83,-11 4-977,28 2 910,0-1-1,0 0 1,0 0 0,0 0-1,0 0 1,0 0-1,0 1 1,0-1-1,0 1 1,0-1-1,1 0 1,-1 1-1,0-1 1,0 1-1,0 0 1,1-1-1,-1 1 1,0 0-1,1-1 1,-1 1-1,0 0 1,1 0-1,-1 0 1,0 0 67,1 2-97,0-1 1,0 1-1,0-1 0,0 1 1,0-1-1,1 0 0,-1 1 1,1-1-1,0 2 97</inkml:trace>
  <inkml:trace contextRef="#ctx0" brushRef="#br0" timeOffset="368.034">719 1275 9274,'-4'2'4564,"9"-7"581,7-5-3966,7-3-905,-10 5-169,1 1-2,0-1 0,-1-1 0,0 0-1,-1 0 1,0-1 0,0 0 0,5-9-103,-8 7 79,0 0 1,0 0 0,-1 0-1,-1 0 1,0 0 0,0-1-1,-1 0 1,-1 1 0,0-1-1,-1 0 1,0 0 0,-1 1 0,-1-4-80,-5-31 245,-2 0 1,-14-39-246,21 77 18,-34-128 223,-2-48-241,28 121 39,3 0 0,3-1 0,2 1-1,3-2-38,0 55-5,0 0-1,0-1 0,1 1 0,1 0 0,-1 1 1,2-1-1,2-5 6,-5 13-5,1-1-1,0 1 1,0 0-1,0-1 1,0 1 0,0 0-1,1 0 1,-1 1 0,1-1-1,0 0 1,0 1-1,0 0 1,0-1 0,1 1-1,-1 0 1,0 1-1,1-1 1,0 1 0,-1-1-1,1 1 1,0 0 0,1 0 5,3 0-112,-1 1 0,1 0 1,-1 0-1,0 0 1,1 1-1,-1 0 1,0 1-1,1 0 1,-1 0-1,0 0 1,0 1-1,-1 0 0,1 0 1,0 1-1,5 3 112,-3 0 94,0-1-1,-1 1 0,1 1 1,-1 0-1,-1 0 0,1 0 1,-1 1-1,-1 0 0,0 1 0,2 4-93,1 4 415,-2 0 0,4 13-415</inkml:trace>
  <inkml:trace contextRef="#ctx0" brushRef="#br0" timeOffset="719.526">593 729 9098,'4'-7'4089,"1"5"-1833,12-3-927,14 1-409,4-3-336,29 0-312,4 2-64,7 3 560,2 2-3504,-24 10 2231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5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312 61 7610,'2'-30'5539,"-2"24"-2746,-1 20-1971,-3 90-438,-1 206-43,8-194-221,0-5 464,-10 102-584,7-209-86,-1 1 0,1-1 0,0 1 1,0-1-1,0 1 0,1-1 0,0 5 86,4-17-276</inkml:trace>
  <inkml:trace contextRef="#ctx0" brushRef="#br0" timeOffset="385.95">563 39 8498,'-2'-6'542,"1"2"348,-1 0 0,1 0 0,-1 0 0,0 1 0,0-1 0,-2-2-890,4 6 76,0-1 0,-1 1 0,1 0-1,0 0 1,0-1 0,-1 1 0,1 0 0,0 0 0,0 0 0,-1-1 0,1 1-1,0 0 1,0 0 0,-1 0 0,1 0 0,0 0 0,-1 0 0,1 0 0,0 0-1,-1 0 1,1 0 0,0 0 0,-1 0 0,1 0 0,0 0 0,-1 0-1,1 0 1,0 0 0,0 0 0,-1 0 0,1 0-76,-1 1 55,0 0 1,0 0-1,0 0 0,0 0 1,0 0-1,0 0 1,0 0-1,1 1 0,-1-1 1,0 0-1,1 0 0,-1 1 1,1-1-56,-3 9 95,0-1 1,0 1-1,1 0 1,0 0 0,1 0-1,0 0 1,1 0-1,0 4-95,2 23 333,5 24-333,-4-41 64,20 139 192,-4-26 182,0 60-438,-19-154 98,0-21-610,1 0 1,0 0-1,1 0 0,4 11 512,0-13-946</inkml:trace>
  <inkml:trace contextRef="#ctx0" brushRef="#br0" timeOffset="773.186">15 495 5385,'-14'-13'3497,"14"12"448,7-2-1649,15 3-727,9-1-225,20-5-536,12-4-128,17-4-328,16-1-144,2-6-96,3 2-40,-7-1 0,-15 9 72,-16 12-488,-14-2-344,-18 15 440</inkml:trace>
  <inkml:trace contextRef="#ctx0" brushRef="#br0" timeOffset="774.186">161 708 9498,'-15'10'4193,"13"0"-2257,7 0-111,20-6-657,8-6-176,19-2-192,1-4-184,11-2-279,4 2-89,5-1-152,5 4-16,-7-4 104,-4 2-40,-5 0-72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4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107 202 4825,'-30'0'2402,"29"0"-2327,1 0-1,-1-1 1,1 1 0,-1 0-1,1 0 1,0 0 0,-1 0-1,1 0 1,-1 0 0,1 0 0,0 0-1,-1 1 1,1-1 0,-1 0-1,1 0 1,0 0 0,-1 0-1,1 0 1,-1 1 0,1-1 0,0 0-1,-1 0 1,1 1 0,0-1-1,-1 0 1,1 1 0,0-1-1,0 0 1,-1 1 0,1-1-1,0 0 1,0 1 0,0-1 0,-1 0-1,1 1 1,0-1 0,0 1-1,0-1 1,0 0 0,0 1-1,0-1 1,0 1 0,0-1 0,0 0-1,0 1 1,0-1 0,0 1-1,0-1 1,0 1 0,0-1-1,0 0 1,1 1 0,-1-1 0,0 0-1,0 1-74,15 16 2135,-7-12-2003,0-2 1,-1 1 0,1-1 0,1 0-1,-1-1 1,0 0 0,0 0 0,1 0-1,-1-2 1,1 1 0,0-1 0,-1 0-1,1 0 1,-1-1 0,1 0 0,-1-1-1,0 0 1,1 0 0,-1-1 0,0 0-1,0-1 1,-1 1 0,1-1 0,1-2-133,5-2 115,-3 3-14,-1-1 1,1-1-1,-1 0 1,5-5-102,-14 11 24,1 0 1,-1-1 0,1 1-1,-1 0 1,0-1-1,1 1 1,-1-1-1,0 1 1,0-1-1,0 0 1,0 1-1,0-1 1,-1 0-1,1 0 1,0 0 0,-1 1-1,1-1 1,-1 0-1,0 0 1,0 0-1,0 0 1,0 0-1,0 0 1,0 0-1,0 0 1,-1 0 0,1 0-1,-1 1 1,1-1-1,-1-1-24,-2-2 30,0 0-1,-1 0 0,1 1 1,-1 0-1,0 0 0,0 0 1,0 0-1,0 0 0,-1 1 1,0 0-1,0 0 1,0 0-1,0 0 0,0 1 1,0 0-1,0 0 0,-1 0 1,1 1-1,-1 0 1,0 0-1,0 0-29,-5 0 1,-1 0 0,1 0 1,-1 1-1,0 1 0,1 0 1,-1 1-1,0 0 0,1 0 0,-10 5-1,12-4 0,0 1 0,0 0 0,0 0 0,0 1 0,1 1 0,0-1 0,0 1 0,0 1-1,1-1 1,0 1 0,0 0 0,1 1 0,0 0 0,0 0 0,0 1 0,3-2 0,-1 0 0,1 0 0,0 0 0,1 0 0,-1 1 0,2-1 0,-1 1 0,1-1 0,0 1 0,0 0 0,1-1 0,0 1 0,1 0 0,-1-1 0,2 1 0,-1 0 0,1-1 0,0 0 0,3 7 0,0-2 11,1 1 0,1-1 0,0 0 0,1 0 0,0-1 1,1 0-1,0 0 0,1-1 0,0 0 0,1-1 0,0 0 0,0-1 0,0 0 0,1-1 0,10 5-11,-11-7-65,0 0 0,0 0-1,0-1 1,1-1-1,0 0 1,-1 0 0,1-1-1,0-1 1,0 0-1,0 0 1,0-1 0,1-1-1,-1 0 1,-1-1-1,1 0 1,0-1-1,0 0 1,5-2 65,36-23-397</inkml:trace>
  <inkml:trace contextRef="#ctx0" brushRef="#br0" timeOffset="600.935">595 40 8994,'-4'-6'4335,"2"7"-1664,2 17-823,7 31-1647,6-6-51,1 0 1,2 0-1,2-2 0,2 0 0,2-1 1,12 16-151,-33-54 14,0 0 0,1 0 0,-1 0 0,1 0 0,0 0 0,-1-1 1,1 1-1,0 0 0,0-1 0,0 0 0,0 1 0,1 0-14,-2-2 14,0 0-1,0 0 1,0 0-1,0 0 1,0 0-1,0 0 1,0-1-1,0 1 1,0 0 0,-1 0-1,1-1 1,0 1-1,0 0 1,0-1-1,0 1 1,0-1-1,-1 1 1,1-1-1,0 1 1,-1-1-1,1 0 1,0 1-1,-1-1 1,1 0-1,-1 0 1,1 1-1,-1-1 1,1 0 0,-1 0-1,1 0 1,-1 0-1,0 1 1,0-1-1,1-1-13,18-52 404,-4 10-236,-1 2-43,-2 0 1,7-42-126,-5 19 36,-13 61-37,-1 0-1,1 0 1,0 1-1,0-1 0,0 1 0,1-1 0,-1 1 1,2-2 0,-2 4-2,-1 0-1,1 1 0,0-1 1,-1 0-1,1 1 0,0-1 1,-1 1-1,1-1 0,0 1 0,0 0 1,-1-1-1,1 1 0,0 0 1,0-1-1,0 1 0,0 0 0,-1 0 1,1 0-1,0 0 0,0 0 1,0 0-1,0 0 0,0 0 0,0 0 1,0 0-1,-1 0 0,1 0 1,0 1-1,0-1 0,0 0 0,-1 1 1,1-1-1,0 1 4,9 4-20,-1 0 0,1 1 0,-1 0 0,-1 0 0,8 7 20,-5-4-2,0 0 0,1-1-1,8 5 3,-7-7 4,0-1 1,0 0-1,0-1 0,0 0 0,1-1 0,0-1 0,-1 0 1,1-1-1,0 0 0,7-1-4,-10-1 5,1 1-1,-1-2 1,1 0 0,-1 0-1,0-1 1,0 0-1,0-1 1,0 0 0,0-1-1,-1 0 1,0-1 0,7-5-5,-14 9 4,-1 1 0,0-1 0,0 1 0,0-1 0,-1 0 0,1 0 0,0 0 0,-1 0 0,1 0 0,-1 0 0,0-1 0,0 1 0,0 0 1,0-1-1,0 1 0,0-1 0,0 1 0,-1-1 0,0 1 0,1-1 0,-1 1 0,0-1 0,0 0 0,0 1 0,-1-1 0,1 1 0,0-1 0,-1 1 0,0-1 1,0 1-1,0-1 0,0 1 0,0 0 0,0-1 0,0 1 0,-1 0 0,1 0 0,-1 0 0,0 0 0,1 0 0,-1 0 0,0 1 0,0-1 0,-1 0-4,0 0-2,-1 1 0,1-1-1,-1 1 1,1 0 0,-1 0 0,0 1-1,1-1 1,-1 1 0,0-1-1,1 1 1,-1 1 0,0-1-1,1 0 1,-1 1 0,1 0 0,-1-1-1,0 1 1,1 1 0,0-1-1,-1 1 1,1-1 0,0 1-1,0 0 1,-2 1 2,-5 4-12,0-1 0,1 2 0,0-1 0,0 1 0,1 1-1,0-1 1,0 3 12,2-5 0,1 1-1,1 0 0,0 0 0,0 1 0,0-1 0,1 1 0,0 0 1,0 0-1,1 0 0,0 0 0,0 1 0,1-1 0,0 0 1,1 1-1,-1-1 0,2 1 0,-1-1 0,1 1 0,1-1 1,-1 0-1,1 0 0,1 0 0,0 0 0,0 0 0,0 0 1,1-1-1,4 7 1,-1-3 9,1 0 1,0-1 0,1 0 0,0 0 0,0-1 0,1 0-1,1-1 1,-1 0 0,1-1 0,0 0 0,1-1-1,0 0 1,0 0 0,0-1 0,1-1 0,-1 0-1,10 1-9,-15-3 59,0-1-1,0 0 0,0 0 1,0 0-1,0-1 0,1 0 0,-1-1 1,0 1-1,0-1 0,3-1-58,13-2 231,60-11 172</inkml:trace>
  <inkml:trace contextRef="#ctx0" brushRef="#br0" timeOffset="975.208">1613 127 8370,'0'3'431,"-1"0"1,1-1-1,0 1 0,0 0 1,0 0-1,0 0 1,0 0-1,1 0 0,-1-1 1,1 1-432,2 7 430,0-1-1,1-1 1,0 1 0,1 2-430,10 22 1248,-7-9-850,-1 1-1,-2 0 1,0 1-1,-2-1 0,-1 1 1,-1 0-1,-1-1 1,-1 1-1,-2 10-397,-1-22 662,3-38-100,1-28-262,-1 3-219,2 1-1,2 0 0,2 0 1,4-12-81,-8 52-1,1 0 1,1 0-1,0 1 1,0-1-1,0 1 1,1 0-1,0-1 1,0 2-1,1-1 1,-1 0-1,2 1 1,-1 0-1,4-3 1,-4 5-6,0 0 1,1 0-1,0 1 0,-1 0 0,1 0 1,0 0-1,1 0 0,-1 1 0,0 0 1,1 1-1,-1-1 0,1 1 0,0 1 1,-1-1-1,1 1 0,3 0 6,0 1-3,-1 0 0,1 0 0,0 1 0,-1 0 0,1 0 0,-1 1 0,1 1 0,-1-1 0,0 2 0,-1-1 0,1 1-1,-1 0 1,0 1 0,0 0 0,0 0 0,-1 1 0,0 0 0,0 0 0,-1 1 0,0 0 0,0 0 0,-1 0 0,0 1 0,-1-1 0,1 1 0,-2 0 0,1 1 0,-1-1 0,-1 1 0,0-1-1,1 7 4,8 74 170,-6-45-135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3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365 69 6385,'-1'-4'543,"-1"1"-1,0-1 0,0 1 0,0-1 0,0 1 0,0-1 1,-1 1-1,1 0 0,-1 0 0,0 0 0,0 1 1,0-1-1,-1 1 0,1-1 0,-4 0-542,1-1 297,0 2 0,-1-1 0,0 1 0,1 0 0,-1 0 0,0 1 0,0 0 0,0 0 0,-1 1-297,-6 0 66,0 0 0,0 1 0,0 0 0,0 2 0,0-1 0,0 2 0,1 0 0,-1 0 0,-1 3-66,7-3 3,1 0 0,-1 1 0,1-1 0,0 2 1,1-1-1,-1 1 0,1 0 0,0 0 0,1 1 0,-1 0 0,1 0 0,1 0 0,-1 1 0,1-1 0,0 1 1,1 0-1,0 0 0,0 0 0,1 1 0,0-1 0,1 1 0,0-1 0,-1 9-3,2-7 2,-1 1 0,1 0 0,1 0 0,0 0 0,1 0 0,0 0 0,0-1 0,1 1 0,1-1 0,0 1 0,0-1 0,1 0 0,0-1 0,0 1 0,1-1 0,1 0 0,0-1 0,6 7-2,-10-11 3,1-1 0,0 0 0,0 0 0,0 0-1,0 0 1,1-1 0,-1 0 0,1 0 0,-1 0 0,1 0 0,0-1 0,0 1 0,0-1 0,0 0 0,0-1 0,0 1 0,0-1 0,0 0 0,0-1-1,0 1 1,0-1 0,-1 0 0,6-1-3,-2-1 7,-1 0-1,1 0 0,-1-1 0,0 0 0,0 0 1,0 0-1,-1-1 0,0 0 0,1-1 1,-2 1-1,1-1 0,-1 0 0,0-1 1,2-3-7,2-4 18,0 0 0,-1-1 0,-1-1 0,-1 1 0,0-1 1,-1 0-1,0 0 0,-2-1 0,0 1 0,-1-1 0,0 0 1,-1 0-1,-1 0 0,-1 1 0,0-1 0,-4-14-18,10 57 18,1 0-1,1 0 1,2-1 0,0-1-1,1 1 1,2-1-18,-7-16-41,0 1 0,0-1 0,1 0 0,0 0 0,0-1 0,1 0 1,0 0-1,0 0 0,1-1 0,-1 0 0,2-1 0,-1 0 0,0 0 0,1 0 1,0-1-1,0-1 0,9 3 41,25 3-264</inkml:trace>
  <inkml:trace contextRef="#ctx0" brushRef="#br0" timeOffset="399.585">647 46 8842,'-1'0'211,"-1"0"0,1 0 1,-1 1-1,1-1 0,0 1 1,-1-1-1,1 1 0,0 0 1,0-1-1,-1 1 0,1 0 0,0 0 1,0 0-1,0 0 0,0 0 1,0 0-1,0 0 0,0 0 1,1 1-1,-1-1 0,0 0 0,0 1-211,1 0 163,-1 1-1,0-1 1,1 1-1,0-1 1,0 1 0,0-1-1,0 1 1,0-1-1,0 1 1,0-1-1,1 1 1,0 1-163,3 9 194,1 0 0,0 0 0,1-1 1,5 9-195,-5-9 390,6 12-158,29 59 284,-37-72-426,0 0 0,0 0 1,-1 1-1,-1 0 0,0-1 0,0 8-90,-3-9 234,-4-13 317,-6-18 119,5 1-557,0 0 0,2 0 0,0-1 0,1 0 0,1 0 0,1 0 0,1 0-1,1 0 1,1-2-113,-1 15 2,0 1-1,1 0 1,0 0-1,0 0 1,1 0-1,0 0 1,0 1 0,0-1-1,1 1 1,0 0-1,0 0 1,1-1-2,-1 3-4,-1 1 0,1-1 0,-1 1 0,1 0 0,0 0 0,0 0 0,0 0 0,1 1 0,-1 0 1,0 0-1,1 0 0,0 0 0,-1 1 0,1 0 0,0-1 0,0 2 0,0-1 0,2 1 4,8 0-10,1 0 0,0 1 1,0 1-1,-1 1 0,1 0 0,-1 1 0,0 1 0,0 0 0,0 1 0,-1 1 0,0 0 0,0 1 0,1 2 10,-3-3-6,-2 1 0,1 1-1,-1 0 1,-1 0 0,1 1-1,-2 0 1,1 1 0,-1-1-1,-1 2 1,0-1 0,-1 1-1,0 0 1,0 0 0,-2 1-1,4 10 7,8 62-128,-2-48 128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1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64 5529,'-2'-6'740,"1"1"-81,0 1 1,0-1-1,-1 1 0,0 0 0,0-1 1,0 1-1,0 0 0,-1 0 1,0 0-1,0 1 0,0-1 0,-3-3-659,6 7 23,0 0-1,0 0 0,0 0 0,0 0 0,0 0 0,0 0 0,0 0 1,-1 0-1,1 0 0,0 0 0,0 0 0,0 0 0,0-1 1,0 1-1,0 0 0,0 0 0,0 0 0,0 0 0,0 0 1,-1 0-1,1 0 0,0 0 0,0 0 0,0 0 0,0 0 1,0 0-1,0 0 0,0 0 0,0 0 0,0 0 0,-1 0 0,1 0 1,0 0-1,0 0 0,0 0 0,0 0 0,0 0 0,0 1 1,0-1-1,0 0 0,0 0 0,0 0 0,0 0 0,-1 0 1,1 0-1,0 0 0,0 0 0,0 0 0,0 0 0,0 0 0,0 0 1,0 1-1,0-1 0,0 0 0,0 0 0,0 0 0,0 0 1,0 0-1,0 0 0,0 0 0,0 0-22,1 9 252,-1-8-170,8 43 42,2-1 1,2 0-1,8 17-124,55 126 23,-71-175-14,24 54 12,43 110 335,-59-140-88,-1 1 0,-2 0 0,4 37-268,-10-53 112,0 1 99,-1-1 0,-1 1 0,-1 8-211,-1-27 513,-1-11-193,-2-18 66,-18-144 268,12 107-590,8 50-57,1 0-1,0 0 1,1 0 0,0 0 0,2-10-7,-1 20-2,-1 0 1,1 0-1,0 1 0,0-1 0,0 0 0,1 0 0,-1 0 0,1 1 1,0-1-1,0 1 0,0-1 0,1 1 0,-1 0 0,1 0 1,0 0-1,0 0 0,0 1 0,0-1 0,0 1 0,0-1 1,3 0 1,2 0-9,-1 1 1,1 0 0,-1 0 0,1 0 0,0 1 0,0 0 0,-1 1 0,1 0-1,0 0 1,0 0 0,0 1 0,0 0 0,-1 1 0,1 0 0,0 0 0,-1 1-1,0 0 1,7 3 8,9 5-10,-2 1 0,1 1 0,-2 0-1,0 2 1,8 8 10,-9-6-36,-1 1 0,0 1 0,-1 0 0,13 22 36,-2 2 2727,21 44-2727,-27-43 1154</inkml:trace>
  <inkml:trace contextRef="#ctx0" brushRef="#br0" timeOffset="616.225">1206 621 5137,'19'-10'1358,"0"0"1,10-9-1359,-28 19 57,-1 0 0,0-1 0,1 1 0,-1 0 1,1-1-1,-1 1 0,0-1 0,1 1 0,-1 0 0,0-1 1,1 1-1,-1-1 0,0 1 0,0-1 0,0 1 0,1-1 1,-1 1-1,0-1 0,0 1 0,0-1 0,0 1 0,0-1 1,0 1-1,0-1 0,0 1 0,0-1 0,0 1 0,0-1 1,0 1-1,-1-1 0,1 1 0,0-1 0,0 1 0,0-1 1,-1 1-1,1-1-57,-15-13 1622,9 9-980,-5-5 102,0 0 0,0 1 0,-1 0 0,0 1 0,-1 0 0,-10-5-744,18 11 56,-1 0 0,1 0-1,-1 1 1,0 0 0,1 0 0,-1 0-1,0 0 1,1 1 0,-1 0 0,0 0-1,0 1 1,1-1 0,-1 1 0,0 1 0,1-1-1,-1 1 1,1 0 0,-6 2-56,0 2 3,0 1 1,0 0 0,0 0 0,1 1-1,0 0 1,1 1 0,-1 0-1,2 0 1,-1 1 0,1 0 0,1 1-1,0 0 1,0 0 0,1 1-4,1-3 1,1 1 0,0-1 0,0 1 0,1 0 1,0 0-1,1 0 0,0 0 0,1 1 0,0-1 1,0 0-1,1 1 0,1-1 0,0 0 0,0 1 0,1-1 1,0 0-1,2 4-1,-2-9 1,-1 0 1,2-1 0,-1 1 0,1-1-1,-1 1 1,1-1 0,0 0-1,1 0 1,-1-1 0,1 1 0,-1-1-1,1 1 1,0-1 0,0 0-1,1-1 1,-1 1 0,1-1 0,-1 0-1,1 0 1,0 0 0,-1 0-1,1-1 1,0 0 0,0 0 0,0 0-1,0-1 1,0 0 0,1 0-1,-1 0 1,0 0-2,7-1 7,1-1-1,-1 0 1,0 0-1,0-2 1,0 1-1,0-1 1,-1-1-1,1 0 0,-1-1 1,0 0-1,8-7-6,-8 5 13,0 0 0,0-1 0,-1-1-1,-1 0 1,0 0 0,0-1-1,-1 0 1,0 0 0,5-12-13,-9 16 11,-1 0 1,0 0-1,-1 0 1,1-1-1,-1 1 1,-1-1-1,0 0 1,0 1-1,0-1 1,-1 0-1,0 0 1,-1 1-1,1-1 1,-1 0-1,-1 1 1,0-1-1,0 1 1,-1-3-12,-1-1 19,0 1 0,0 0-1,-1 0 1,0 0 0,-1 1 0,0-1 0,0 1 0,-4-2-19,10 11 0,0 1 1,0-1 0,0 0 0,0 0 0,0 1 0,0-1 0,0 0 0,0 1 0,0-1-1,0 0 1,0 1 0,0-1 0,0 0 0,0 0 0,0 1 0,-1-1 0,1 0-1,0 0 1,0 1 0,0-1 0,0 0 0,-1 0 0,1 0 0,0 1 0,0-1-1,-1 0 1,1 0 0,0 0 0,0 0 0,-1 0 0,1 1 0,0-1 0,0 0 0,-1 0-1,1 0 1,0 0 0,-1 0 0,1 0 0,0 0 0,0 0 0,-1 0 0,1 0-1,0 0 1,-1 0 0,1 0 0,0 0 0,0 0 0,-1 0 0,1-1 0,0 1 0,-1 0-1,1 0 1,0 0 0,0 0 0,0 0 0,-1-1 0,1 1 0,0 0 0,0 0-1,-1 0 1,1-1 0,0 1 0,0 0 0,0 0 0,0-1 0,0 1 0,-1 0-1,1-1 1,0 1-1,2 21 8,2-6-10,1-2 0,0 1 0,1 0 0,0-1 0,1 0 1,1-1-1,8 11 2,17 20 15,20 18-15,-42-49 0,2 2-27,0-1-1,0 0 1,2-1-1,-1-1 1,7 4 27,29 17-16</inkml:trace>
  <inkml:trace contextRef="#ctx0" brushRef="#br0" timeOffset="1032.088">2099 422 8546,'-1'-5'953,"0"0"0,-1-1 1,0 1-1,0 0 0,0 0 0,0 0 0,-3-4-953,3 6 149,0 1 0,0 0 0,0 0-1,0 1 1,0-1 0,-1 0-1,1 1 1,0-1 0,-1 1 0,0 0-1,1 0 1,-1 0 0,1 0-1,-1 0 1,0 0 0,0 1-1,-1-1-148,-9 0 145,-1 0-1,1 1 0,0 0 1,-1 1-1,1 0 1,0 1-1,0 1 0,0 0 1,-10 4-145,-9 5 131,0 0 0,1 3 0,-9 5-131,18-8 52,11-8-36,1 1 0,-1 1 0,2 0 0,-1 1 1,0 0-1,1 0 0,1 1 0,-6 5-16,13-12 2,1 0-1,-1 0 1,0 0-1,1 0 1,-1 0-1,1 0 1,-1 0-1,1 0 1,-1 0-1,1 0 1,0 0-1,0 0 1,-1 0-1,1 0 1,0 1-1,0-1 1,0 0-1,0 0 1,0 0-1,1 0 1,-1 0-1,0 1 1,0-1-1,1 0 1,-1 0-1,1 0 1,-1 0-1,1 0 1,-1 0-1,1 0 1,0 0-1,-1 0 0,1-1 1,0 1-1,0 0 1,-1 0-1,1 0 1,0-1-1,0 1 1,0-1-1,0 1 1,1 0-2,6 3 10,0 0 1,0 0-1,0-1 0,0 0 0,3 1-10,-6-3 5,116 30 54,-76-21-46,-1 1 0,-1 3-1,0 1-12,-38-13 1,0 0-1,-1 0 1,1 1-1,-1 0 0,0-1 1,1 2-1,-1-1 1,-1 0-1,2 2 0,-3-3-1,0 0 0,-1 0 0,0 0 0,1 1 0,-1-1 0,0 1 0,0-1 0,0 0 0,0 1 0,-1 0 0,1-1 0,-1 1 0,0-1 0,1 1 1,-1 0-1,0-1 0,0 1 0,-1-1 0,1 1 1,-2 7-1,-1 0 1,1 0 0,-2 0 0,1-1 0,-1 1 0,-1-1 0,0 0 0,0 0 0,-1-1 0,0 1 0,0-2-1,-1 1 1,0 0 0,0-1 0,-1-1 0,0 1 0,-3 1 12,1 0 1,-1 0-1,-1-1 0,1-1 1,-1 0-1,-1 0 1,1-1-1,-1-1 0,1 0 1,-1-1-1,0 0 0,-3 0-12,10-3-29,1 1 0,-1-1 0,1 0 0,-1-1 0,1 1 0,-6-2 29,10 2 52,-1-1 0,1 1 0,-1-1 0,1 0 0,-1 1 0,1-1 0,-1 0 0,1 0 0,-1 0 0,1 0 0,0 0 0,0 0 0,-1 0 0,1 0 0,0 0 0,0-1 0,0 1 0,0 0 0,0-1 0,1 1 0,-1-1 0,0 1 0,0-2-52,-1-21 471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5:18.3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352 246 5097,'7'-8'646,"0"0"0,0-1 1,-1 1-1,0-2-646,-5 9 97,-1 0 0,0 0 0,0 0 0,0 1 0,0-1 0,0 0 0,0 0 0,0 0 0,0 0 1,0 0-1,0 0 0,-1 0 0,1 0 0,0 0 0,0 0 0,-1 0 0,1 0 0,-1 1 0,1-1 0,-1 0 1,1 0-1,-1 0 0,0 1 0,1-1 0,-1 0 0,0 1 0,0-1 0,1 1 0,-1-1 0,0 1-97,-28-19 1674,22 16-1303,-2-3-132,-1 2 1,1-1-1,-1 1 1,0 1-1,0 0 0,0 0 1,0 1-1,0 0 1,-1 1-1,1 0 1,-1 1-1,1 0 1,0 0-1,-1 1 1,-8 2-240,10-1 41,1 0 1,0 1-1,-1 0 1,1 0 0,1 1-1,-1 0 1,0 0-1,1 1 1,0 0 0,0 0-1,0 1 1,1 0-1,0 0 1,0 0 0,0 1-1,1 0 1,0 0-1,0 0 1,-1 3-42,2 0 3,0 1 0,0-1-1,1 1 1,1-1 0,-1 1 0,2 0 0,-1 0-1,2 0 1,-1 0 0,2 0 0,-1 0 0,2 0-1,-1 0 1,1 0 0,1 0 0,0 0 0,1-1-1,0 0 1,0 0 0,2 3-3,-2-4 4,1-1 0,-1 0 0,1 0 1,1 0-1,0 0 0,0-1 0,0 0 0,1 0 1,0-1-1,0 1 0,1-2 0,-1 1 0,1-1 0,0 0 1,1-1-1,-1 0 0,1 0 0,0-1 0,0 0 0,0 0 1,1-1-1,-1 0 0,10 0-4,-3-3 13,1 0-1,-1-1 1,0 0-1,1-1 1,-1-1 0,0-1-1,-1 0 1,1-1-1,-1-1 1,0 0 0,-1-1-1,0-1 1,0 0 0,-1 0-1,10-10-12,-11 9 9,-1-1-1,0-1 1,0 0-1,-1 0 1,-1-1-1,0 0 1,0 0-1,-2-1 1,0-1-1,0 1 1,-1-1-1,-1 0 1,0 0-1,-2-1 1,1 1-1,-1-9-8,-2 15 3,-1-1 0,0 0-1,-1 1 1,0-1-1,0 1 1,-1 0-1,0-1 1,-1 1 0,0 0-1,-1 0 1,1 0-1,-2 1 1,1-1 0,-1 1-1,-1 0 1,1 0-1,-1 1 1,-1 0 0,1 0-1,-1 0 1,0 1-1,-4-3-2,2 3 14,-1-1-1,1 1 1,-1 1-1,0 0 1,-1 0-1,1 1 1,-1 1-1,0 0 1,0 0-1,0 1 1,0 0-1,0 1 1,-1 0-1,1 1 1,0 0-1,-1 1 1,1 0-1,-10 3-13,3 1 32,0 1-1,0 0 1,0 2-1,1 0 0,0 1 1,1 0-1,0 1 1,1 1-1,0 1 0,0 0 1,1 1-1,1 0 0,0 1 1,-2 4-32,7-7 2,1 0 0,0 1 0,0-1 0,1 1 0,0 1 0,1-1 0,1 1 0,0 0 0,-1 6-2,3-8 0,0-1 1,1 0-1,1 0 0,0 1 1,0-1-1,1 0 0,1 0 1,-1 1-1,2-1 0,-1 0 1,1 0-1,5 8 0,-4-7 2,2-1 0,-1-1 0,1 1 0,1-1 0,0 0 1,0 0-1,1-1 0,-1 0 0,2 0 0,-1-1 0,1 0 0,1-1 0,-1 0 1,1 0-1,0-1 0,0 0 0,1-1 0,-1 0 0,1-1 0,0 0 0,0 0 1,7-1-3,3 1 8,-1-1 0,1-1 1,0-1-1,1-1 0,-2-1 1,1-1-1,0 0 1,0-2-1,-1 0 0,0-2 1,14-6-9,-22 7 7,0 0 0,-1 0 0,0-1 0,-1-1 0,1 0 0,-1-1 0,-1 1 0,0-2 0,0 1 0,5-9-7,-4 4 9,0 0 0,-2-1-1,0 1 1,0-2 0,-2 1-1,1-1 1,-2 0 0,0-1-9,-3 10 4,-1-2-1,0 1 1,0 0 0,0 0 0,-1 0 0,0 0 0,-1 0 0,0-1 0,0 1-1,0 0 1,-1 0 0,-1 0 0,1 1 0,-1-1 0,-1 1 0,1-1 0,-1 1 0,0 0-1,-1 0 1,0 1 0,0-1 0,0 1 0,-1 0 0,0 0 0,0 1 0,0 0-1,-6-3-3,0 0 4,0 0-1,-1 1 0,0 1 1,0 0-1,0 0 0,-1 2 1,1-1-1,-1 2 0,-1 0 1,1 1-1,0 0 0,0 1 1,-1 1-1,1 0 0,-8 1-3,8 2 7,-1 0 0,1 1 0,-1 0 0,1 1 0,1 0-1,-1 2 1,1-1 0,0 2 0,0 0 0,1 0 0,0 1 0,0 1-1,1 0 1,1 0 0,-1 1 0,2 0 0,0 1 0,0 0 0,1 1 0,0 0-1,1 1-6,4-6 1,0-1-1,1 1 1,0 0 0,0 0-1,1 0 1,0 0-1,1 0 1,0 0-1,0 1 1,1-1-1,-1 0 1,2 0-1,-1 0 1,1 0-1,1-1 1,-1 1-1,1 0 1,1-1 0,-1 0-1,5 7 0,-5-9 2,1 0 0,-1 1 0,1-1 0,0-1 0,0 1 0,1-1 0,-1 1 0,1-1 0,0 0 0,0-1 0,1 1 0,-1-1 0,1 0 0,-1-1 0,1 1 0,0-1 0,0 0 0,0-1 0,0 1 0,0-1 0,1 0 0,-1-1-1,0 0 1,1 0 0,-1 0 0,0-1 0,2 0-2,7-2 16,-1-1-1,0-1 0,0 0 1,0-1-1,-1 0 0,1-2 1,-2 1-1,10-8-15,0-1 29,-2-1 0,0 0 0,-1-2 0,8-10-29,-23 24 8,1 0-1,-1-1 1,-1 1-1,1-1 1,-1 0-1,0 0 1,0 0-1,-1 0 1,1-1-1,0-5-7,-2 9 3,-1 0 0,0 0-1,0 0 1,0 1-1,0-1 1,0 0-1,0 0 1,-1 0-1,1 0 1,-1 1-1,0-1 1,0 0-1,0 1 1,0-1 0,0 0-1,-1 1 1,1 0-1,-1-1 1,0 1-1,0 0 1,0 0-1,0 0 1,0 0-1,0 0 1,0 0-1,-1 0-2,-5-3 2,0 0 0,-1 0-1,0 1 1,0 1-1,0-1 1,0 1 0,-1 1-1,1 0 1,-1 0-1,1 1 1,-1 0-2,-5 0 6,0 0-1,0 1 1,-1 1-1,1 0 1,0 1-1,-11 4-5,12-2 2,0 1-1,1 0 1,0 1 0,0 0-1,0 2 1,1-1-1,0 1 1,0 1 0,1 0-1,0 1 1,1 0 0,0 0-1,1 1 1,-9 12-2,16-20-1,0 0 1,1 1 0,-1-1-1,1 1 1,-1-1-1,1 1 1,0 0 0,0-1-1,0 1 1,1 0-1,-1 0 1,1-1-1,0 1 1,0 0 0,1 0-1,-1 0 1,1-1-1,0 1 1,-1 0 0,2-1-1,-1 1 1,0 0-1,1-1 1,0 0 0,-1 1-1,1-1 1,1 0-1,1 3 1,0-1 2,1-1 0,0 0 0,0 0 0,0 0-1,0 0 1,0-1 0,1 1 0,-1-1 0,1-1-1,0 1 1,0-1 0,0 0 0,0-1 0,1 1-1,-1-1 1,6 0-2,5 0 6,0-1 1,1-1-1,-1-1 0,0 0 1,-1-1-1,1-1 0,0 0 1,-1-1-1,10-5-6,-6 1 13,-1-1-1,0 0 1,0-1 0,-1-1-1,-1-1 1,0-1 0,6-6-13,-19 16 6,0 0 0,0 0 0,0-1 0,-1 1 0,0-1 0,0 1 0,0-1 0,-1 0 0,1 0 0,-1 0 1,0-1-1,-1 1 0,1-1 0,-1 1 0,0-1 0,0-3-6,-1 5 2,0 0 1,-1 0-1,1 0 1,-1 1-1,0-1 0,0 0 1,0 1-1,0-1 1,-1 1-1,0-1 0,1 1 1,-1-1-1,-1 1 1,1 0-1,0 0 0,-1 0 1,1 1-1,-1-1 1,0 0-1,0 1 0,0 0 1,0-1-1,0 1 1,-1 1-1,0-1-2,-5-3 3,0 2 0,0-1 0,-1 1 1,0 1-1,1 0 0,-1 0 0,0 1 0,0 0 1,0 0-1,0 1 0,1 1 0,-1 0 0,0 0 1,0 1-1,0 0 0,1 0 0,-1 1 0,1 1 1,0 0-1,0 0 0,0 0 0,1 1 0,-1 1 0,1-1 1,0 1-1,1 1 0,-1-1 0,0 2-3,7-6 1,-10 10 1,0 1 0,1 0 0,0 1 0,-4 9-2,12-19 0,0 0-1,0 0 1,1 1 0,0-1 0,-1 0 0,1 0 0,1 1 0,-1-1 0,1 2 0,-1-4 0,2 1 0,-1-1 0,0 1 0,0-1 0,1 0 0,0 0 0,-1 1 0,1-1 0,0 0 0,0 0 0,0 0 0,0 0 0,0 0 0,1 0 0,-1 0 0,1 0 0,0 1 0,2 1 2,1-1 1,-1 1-1,1-1 0,-1 0 0,1 0 1,0 0-1,0-1 0,0 0 0,1 0 1,-1 0-1,0-1 0,1 1 0,-1-1 1,1-1-1,0 1 0,-1-1 0,1 0 1,-1 0-1,1 0 0,0-1 0,-1 0 1,1 0-1,1-1-2,5-1 8,0-1-1,0-1 1,-1 1 0,0-2 0,0 1-1,0-2 1,-1 1 0,0-1 0,0-1 0,2-3-8,5-2 22,13-13 16,-28 24-35,-1 1 0,0 0 0,0-1 1,1 0-1,-1 1 0,0-1 1,0 1-1,-1-1 0,1 0 1,0 0-1,-1 0 0,1 1 0,-1-1 1,1 0-1,-1 0 0,0 0 1,0 0-4,0 1 1,0 0 0,0 0 0,0 0-1,-1 0 1,1 0 0,0 0 0,-1 0 0,1 0 0,0 0 0,-1 0 0,1 1 0,-1-1 0,0 0 0,1 0 0,-1 0 0,0 1 0,1-1 0,-1 0 0,0 1 0,0-1 0,0 1 0,0-1-1,-1 0 1,-1-1-1,0 1 1,1 0 0,-1 0 0,0 1-1,0-1 1,0 0 0,-1 1-1,-5-1 0,0 1 0,0 0 0,0 0 0,0 1 1,-1 0-1,-3 1 2,0 1 0,-1 1 0,1 0 1,1 0-1,-1 1 0,1 1 0,-7 3-2,15-6 0,1-1 0,-1 0 0,0 1 0,0 0 0,1 0 0,0 0 0,0 0 0,0 1 0,0-1 0,0 1 0,0 0 0,1-1 0,0 1 0,0 0 0,0 1 1,0-1-1,1 0 0,-1 0 0,1 1 0,0-1 0,1 1 0,-1-1 0,1 1 0,0 2 0,0-6 0,0 1 0,0 0 0,0-1 1,0 1-1,0-1 0,0 1 1,1 0-1,-1-1 0,1 1 0,-1-1 1,1 1-1,-1-1 0,1 0 0,0 1 1,0-1-1,0 0 0,0 1 1,0-1-1,0 0 0,0 0 0,0 0 1,0 0-1,1 0 0,-1 0 1,0 0-1,1 0 0,-1 0 0,0-1 1,1 1-1,-1-1 0,1 1 0,0-1 1,-1 1-1,1-1 0,-1 0 1,1 0-1,-1 0 0,1 0 0,0 0 1,-1 0-1,1 0 0,0-1 0,8 0 3,-1-1 1,1 0-1,0-1 0,-1-1 0,0 1 0,2-2-3,0 0 4,0 0 0,-1-1 0,1 0 0,5-6-4,-11 9 4,-1 0 0,-1-1 0,1 1 0,0-1-1,-1 0 1,0 0 0,0 0 0,0 0 0,0-1 0,-1 1 0,0-1 0,1 0-4,-3 4 0,0 1 1,0 0-1,0-1 1,0 1-1,0-1 1,0 1-1,0 0 0,0-1 1,0 1-1,0 0 1,0-1-1,0 1 1,0 0-1,-1-1 1,1 1-1,0 0 0,0-1 1,0 1-1,-1 0 1,1-1-1,0 1 1,0 0-1,0 0 1,-1-1-1,1 1 0,0 0 1,-1 0-1,1-1 1,0 1-1,-1 0 1,1 0-1,0 0 1,-1 0-1,1 0 0,0-1 1,-1 1-1,1 0 0,-16-3 1,14 3-1,-6-1 0,1 1 0,0 0 0,-1 1 0,1 0 0,0 0 0,-1 0-1,1 1 1,0 0 0,0 1 0,-5 1 0,8-2 0,0 0-1,-1 0 1,1 0-1,0 1 1,0-1 0,0 1-1,1 0 1,-1 0-1,1 0 1,0 1 0,-1-1-1,1 1 1,1 0-1,-1 0 1,1 0 0,-1 0-1,1 1 1,2-5 16,-1 0-1,1 0 0,0 1 0,0-1 0,0 0 1,0 1-1,-1-1 0,1 0 0,0 1 1,0-1-1,0 0 0,0 1 0,0-1 1,0 0-1,0 1 0,0-1 0,0 1 1,0-1-1,0 0 0,0 1 0,0-1 1,0 0-1,0 1 0,0-1 0,1 0 0,-1 1 1,0-1-1,0 0 0,0 1 0,0-1 1,1 0-1,-1 0 0,0 1 0,0-1 1,1 0-1,-1 0 0,0 1 0,1-1 1,-1 0-1,0 0 0,0 0 0,1 0 1,-1 1-1,0-1 0,1 0 0,-1 0 0,1 0 1,-1 0-1,0 0 0,1 0 0,-1 0 1,0 0-16,20-4 1436,4-9-600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5:21.8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505 151 2497,'45'-45'1904,"-44"44"-1759,0 0-1,0 0 1,0-1 0,0 1-1,0 0 1,-1-1 0,1 1-1,-1-1 1,1 1 0,-1-1-1,1 1 1,-1-1 0,0 1-1,1-1 1,-1 1 0,0-1-1,0 1 1,0-1 0,0 1-1,-1-1 1,1 1 0,0-1-1,-1 1 1,1-1 0,-1 1-1,1-1 1,-1 1-1,0-1 1,1 1 0,-1 0-1,0-1 1,0 1 0,0 0-1,0 0 1,-1-1-145,-2-2 347,0 1 1,0-1-1,0 1 0,0 0 1,-1 1-1,1-1 0,-1 1 1,-2-2-348,-8 0 381,0 1 0,-1 0 0,1 1-1,0 0 1,-1 2 0,1-1 0,-1 2 0,1 0 0,-4 2-381,0-2 39,1 2 0,0 0-1,-1 1 1,1 1 0,1 0-1,-1 2 1,1 0 0,0 1-1,1 0 1,-15 11-39,21-11 4,1 0 0,0 1 0,1 0 0,0 0 0,1 1 0,-1 0 0,2 0 1,0 1-1,-4 9-4,-3 9 4,1 0 0,2 1 0,0 5-4,6-18 2,0 0 0,1 0 0,1 0 0,1 1-1,0-1 1,1 1 0,1 0 0,0-1 0,2 0-1,0 1 1,4 12-2,-4-19 1,1-1 0,0 0 0,0 0 0,1-1 0,1 1 0,-1-1 0,1 0 0,1 0 0,-1-1 0,2 0 0,-1 0 0,1-1 0,0 0 0,1 0 0,-1-1 0,1 0 0,1 0 0,-1-1 0,9 3-1,-5-3 7,1 0 0,0-1 0,-1-1 0,2 0 0,-1-1 0,0-1 0,0 0 0,0-1 0,1 0 0,-1-1 0,0-1 0,0 0 0,0-1 0,0 0 0,0-1 0,-1-1 0,1 0 0,7-5-7,5-4 34,0-2-1,-1 0 1,0-2 0,-1 0-1,-2-2 1,0-1-1,-1 0 1,7-11-34,-16 18 20,0-1 0,-1 0 0,-1-1 0,-1 0 0,0-1 0,-1 0 0,0-1-1,-2 1 1,1-4-20,-3 6 38,-1 1-1,-1-1 1,0 0-1,-1 0 0,0 0 1,-1 0-1,-1 0 0,-1 0 1,0 1-1,0-1 1,-5-11-38,4 17 38,0 0 0,0 1 0,-1-1 0,0 1 0,0 0 0,-1 0 0,0 0 0,-1 1 0,0 0 1,0 0-1,0 0 0,-1 1 0,0 0 0,0 0 0,-1 1 0,1 0 0,-1 0 0,0 0 0,-1 1 1,1 1-1,-1-1 0,0 1 0,0 1 0,0 0 0,0 0 0,0 1 0,0 0 0,0 0 0,0 1 0,-1 0 1,1 1-1,0 0-38,-15 2 7,1 1 1,0 2 0,0 0 0,0 1 0,1 2 0,0 0 0,0 1 0,1 1 0,0 1 0,-5 5-8,6-3 3,0 1 0,1 1 0,0 1 1,1 1-1,2 0 0,-1 1 0,2 1 0,1 0 1,-11 20-4,17-25 1,1 0 0,1 1 0,0 0 0,1 0 0,1 0 0,0 1 0,1 0 0,0 8-1,3-16 1,-1 1-1,1 0 1,1-1 0,0 1-1,0 0 1,1-1-1,0 1 1,0-1-1,1 1 1,1-1 0,-1 0-1,1-1 1,1 1-1,0-1 1,1 2-1,0-2 0,1 1 1,0-2-1,0 1 1,0-1-1,1 0 1,0-1-1,1 0 1,-1 0-1,1-1 0,0 0 1,1 0-1,-1-1 1,1 0-1,0-1 1,0 0-1,2 0 0,0-1 5,0-1 0,0 0 0,1 0 0,-1-2 0,0 1 0,0-2 0,0 1 0,0-2 0,0 0 0,0 0 0,-1-1 0,1 0 0,6-5-5,6-3 17,-1-2 0,-1-1 1,0-1-1,-1-1 0,-1-1 0,0 0 1,-2-2-1,0 0 0,-1-1 0,-1-1 0,-1 0 1,10-22-18,-17 29 6,-1-1 1,0 0 0,-1-1 0,-1 0 0,-1 0-1,0 0 1,-1 0 0,-1 0 0,0-1 0,-2 1-1,0-3-6,0 15 4,0 0 0,-1 0 0,1 0 0,-1 0-1,0 0 1,-1 0 0,1 0 0,-1 0 0,0 1-1,0-1 1,0 1 0,-2-4-4,1 5 3,0 1-1,1-1 1,-1 0 0,0 1 0,0-1-1,0 1 1,-1 0 0,1 0 0,-1 0-1,1 0 1,-1 1 0,1-1 0,-1 1-1,0 0 1,-3 0-3,-9-2 5,0 1 0,0 0 0,0 1 0,-1 1 1,1 1-1,0 1 0,0 0 0,0 0 0,0 2 0,-1 1-5,-5 1 8,1 1-1,0 1 1,1 1-1,0 1 1,0 1-1,1 1 1,-1 2-8,10-7 3,0 1 0,1 0-1,1 0 1,-1 1 0,2 1 0,-1-1-1,1 1 1,0 0 0,1 1 0,1 0 0,-1 0-1,2 0 1,-2 5-3,1 2 1,0-1 1,2 1-1,0-1 0,1 1 1,1 0-1,0 0 0,2 0 1,1 13-2,-1-24 1,0-1 0,0 1 0,0-1-1,1 0 1,0 1 0,0-1 0,0 0 0,1 0 0,0-1 0,0 1 0,1 0 0,-1-1 0,1 0 0,4 4-1,-4-5 1,1-1 0,-1 1 1,1 0-1,0-1 0,0 0 1,1 0-1,-1-1 1,1 0-1,-1 0 0,1 0 1,0 0-1,0-1 0,-1 0 1,1 0-1,0-1 0,1 1-1,6-1 9,1-1-1,-1 0 0,1 0 0,-1-2 0,1 0 0,-1 0 1,0-1-1,0 0 0,-1-2 0,0 1 0,1-1 0,-2-1 1,1 0-1,3-4-8,7-6 23,0-1 0,-1 0 0,-1-2 0,-1 0 0,-1-2-1,8-12-22,-14 18 13,-2-1 1,0 0-1,-1 0 0,0-1 0,1-6-13,-7 15 6,0 1 0,0-1 0,-1 0 0,-1 0 0,1 0 0,-1-1 0,-1 1 0,0 0 0,0 0 0,-1-1 0,0 1 0,-1-4-6,1 9 1,0 0 0,-1 0 0,1 0 0,-1 1 0,0-1 1,0 1-1,0-1 0,0 1 0,0 0 0,-1 0 0,0 0 0,0 0 0,1 0 1,-2 0-1,0 0-1,-1 0 2,0-1 0,-1 1 0,0 1 0,0-1 0,1 1 0,-1 0 0,-1 0 0,1 1 0,-3-1-1,-6 0 2,-1 1 0,0 0 0,0 2 0,0-1 0,0 2 0,1 0 0,-11 3-3,7 0 0,1 0 0,-1 2 0,1 0 0,1 0 0,-1 2 0,1 0 0,1 1 0,0 1 0,0 0 0,1 1 0,-13 14 0,17-14 0,0 0 0,1 0 0,1 1 0,0 0 0,0 1 1,2 0-1,0 0 0,0 1 0,1 0 0,1 0 0,1 0 0,0 1 0,1 0 0,-1 10 1,3-20 0,1 0 1,0 0-1,0 0 1,0 0-1,1 0 1,-1-1-1,1 1 1,1 0-1,-1-1 1,1 1-1,0-1 1,0 1-1,1-1 1,2 5-2,-2-7 1,0 1 1,0-1 0,0 1 0,1-1-1,-1 0 1,1 0 0,-1-1 0,1 1 0,0-1-1,0 1 1,0-1 0,1 0 0,-1-1-1,0 1 1,1-1 0,-1 0 0,1 0-1,-1 0 1,2-1-2,13 1 9,0 0 1,-1-2-1,1 0 0,-1-1 0,1-1 0,-1-1 0,0 0 0,0-1 1,0-2-1,-1 1 0,0-2 0,0 0 0,-1-1 0,0-1 0,-1 0 1,0-1-1,0-1 0,-1 0 0,-1-1 0,0-1 0,-1 0 1,3-4-10,-8 7 10,0-1 1,-1 1 0,0-1-1,0 0 1,-1 0 0,-1-1-1,0 0 1,-1 1 0,-1-1-1,0 0 1,0-1 0,-1 1-1,-1 0 1,0 0 0,-1 0-1,-2-7-10,3 16 3,-1 0-1,0 0 1,0 0-1,0 0 1,-1 0-1,1 1 1,-1-1-1,0 1 1,0-1-1,0 1 1,-1 0-1,1 0 1,-1 0-1,1 0 1,-1 0-1,0 0 1,-2 0-3,1 0 1,-1 1 0,1-1 0,-1 1 0,0 0 0,0 0 0,1 1 0,-1 0 0,0 0 0,-1 0 0,1 0 0,0 1 0,-2 0-1,-6 0 1,1 1 1,-1 0-1,1 1 0,-1 1 0,1 0 0,0 0 0,0 2 1,1-1-1,-1 1 0,-7 5-1,1 2-1,1 0 0,0 1 1,1 0-1,1 1 0,0 1 1,1 1-1,0 0 0,2 1 0,0 0 1,0 1-1,2 0 0,0 1 0,1 0 1,1 0-1,1 1 0,1 0 0,1 0 1,0 4 0,4-18 0,0 0 1,0 0 0,1 0 0,0 0 0,0 0-1,1 0 1,0 0 0,0 0 0,1 5-1,-1-9-1,0 1 0,0 0 1,0-1-1,1 1 0,-1-1 0,1 0 1,-1 1-1,1-1 0,0 0 1,0 0-1,0 0 0,0 0 0,0 0 1,0-1-1,0 1 0,1-1 1,-1 1-1,1-1 0,-1 0 0,1 0 1,1 1 0,6 0 0,0 0-1,0 0 1,1-1 0,-1-1 0,1 0 0,-1 0 0,0-1 0,1 0 0,-1 0 0,0-1 0,0-1-1,0 0 1,0 0 0,0-1 0,-1 0 0,9-5 0,3-3 6,0-1 1,0-1-1,-1 0 1,-1-2-1,-1 0 1,11-12-7,-19 17 4,0-1 0,0 0 1,-1-1-1,0 0 0,4-11-4,-9 18 3,-1-1 1,-1 1-1,1-1 1,-1 0-1,0 0 0,-1 0 1,0 0-1,0 0 1,0 0-1,-1 0 0,0 0 1,0-1-1,-1-2-3,0 7 2,0-1-1,0 1 1,0-1 0,0 1-1,0 0 1,-1 0-1,1 0 1,-1 0 0,0 0-1,0 0 1,0 0-1,0 0 1,0 1-1,-1-1 1,1 1 0,-1 0-1,0 0 1,1 0-1,-1 0 1,0 0 0,0 0-1,-1 1 1,1-1-1,0 1 1,0 0-1,-1 0 1,1 0 0,0 1-1,-4-1-1,-2 0-1,0 0 0,-1 1-1,1 0 1,-1 1 0,1 0 0,0 1-1,0-1 1,-1 2 0,1-1 0,-4 3 1,-11 6-3,1 0 0,0 2 0,1 0 1,0 2-1,1 0 0,1 2 0,1 0 0,0 1 1,1 1-1,1 0 0,1 1 0,-1 4 3,7-9 0,1 0 0,1 1 0,-4 11 0,9-21 0,1 0 0,0 0 0,0 0 0,1 1 0,0-1 0,0 0 0,0 1 0,1-1 0,0 1 0,0-1 0,2 6 0,-2-10 0,0-1 0,1 1-1,-1 0 1,1-1 0,-1 1-1,1-1 1,0 1 0,0-1-1,0 0 1,0 1-1,0-1 1,0 0 0,0 1-1,0-1 1,0 0 0,1 0-1,-1 0 1,0 0 0,1 0-1,-1 0 1,1 0 0,2 0-1,-1 0 1,1 0-1,-1 0 0,1 0 1,-1-1-1,1 1 0,-1-1 1,1 0-1,-1 0 1,2 0-1,8-2 1,0 0 0,-1-1 0,0 0 0,1-1 0,6-3 0,3-3 4,0 0 1,0-2 0,-1 0 0,-1-1 0,0-2 0,-1 0-1,-1 0 1,0-2 0,-1 0 0,-1-2 0,-1 1-1,0-2 1,6-13-5,-17 28 2,-2-1-1,1 1 0,0-1 0,-1 0 1,0 0-1,-1 0 0,1 0 0,-1-1 0,0 1 1,-1 0-1,1 0 0,-1-1 0,0 1 1,-1 0-1,0-1 0,0 1 0,0 0 1,-1 0-1,0 0 0,0 0 0,0 0 1,-1 0-1,0 1 0,0-1 0,0 1 1,-1 0-1,1 0 0,-2 0 0,1 0 1,0 1-1,-1-1 0,0 1 0,0 1 0,0-1 1,0 0-1,0 1 0,-1 0 0,0 1 1,0-1-1,1 1 0,-1 0 0,-1 0 1,0 1-2,-3-1-3,1 1 1,-1 1 0,1 0 0,-1 0 0,1 1-1,0 0 1,-1 1 0,1 0 0,0 0-1,0 1 1,0 0 0,0 1 0,1 0 0,-1 0-1,1 1 1,0 0 0,0 0 0,1 1 0,0 0-1,-1 1 3,-4 4-2,0 0 0,1 1-1,1 0 1,0 1 0,0 0 0,1 0-1,1 1 1,0 0 0,1 1 0,1 0-1,-2 6 3,1 3 0,0 1 0,0 13 0,5-31 0,1 1 0,1 0 0,-1 0 0,2-1 0,-1 1 0,1 0 0,0 0 0,0-1 0,1 1 0,0 1 0,0-6 0,-1-1 0,0 1 0,1 0 0,-1 0 0,1-1 0,0 1 0,0-1 0,0 1 0,0-1 0,0 0 1,1 0-1,-1 0 0,1 0 0,-1 0 0,1-1 0,0 1 0,2 0-1,1 1 1,-1-1 0,1 0 0,-1-1 0,1 1 0,0-1 0,0-1 0,4 1 0,0 0 1,1-1 0,0-1 0,-1 0 0,1 0 0,-1-1 0,1-1-1,-1 0 1,0 0 0,5-3-1,8-6 4,-2-1 0,0-1 0,0-1 0,-1-1 0,-1-1-1,-1-1 1,0 0 0,-2-1 0,7-10-4,-20 26 2,-1 0-1,1-1 1,-1 1 0,0 0 0,0-1-1,-1 0 1,1 1 0,-1-1 0,1 0-1,-1 0 1,0 0 0,-1 0 0,1 0-1,-1 0 1,0-3-2,0 4 1,-1 0 1,1 0-1,-1 0 0,0-1 1,0 1-1,-1 1 0,1-1 0,0 0 1,-1 0-1,0 0 0,0 1 1,0-1-1,0 1 0,0 0 0,0-1 1,-1 1-1,1 0 0,-1 0 1,-2-1-2,-5-3 0,0-1 0,-1 2 0,0 0 0,0 0 0,-1 1 0,1 0 0,-1 1 0,0 1 0,0 0 0,0 0 0,0 1 0,0 0 0,0 1 0,-1 1 0,3 0-2,0 0 0,-1 0-1,1 1 1,0 0-1,0 1 1,0 0 0,0 1-1,0 0 1,1 0 0,0 1-1,0 0 1,0 1-1,1 0 1,-1 0 0,1 1-1,-3 4 3,5-4-1,1 0-1,0 1 1,1 0-1,0-1 0,0 1 1,1 1-1,0-1 1,0 0-1,1 1 1,0 0-1,0-1 0,1 1 1,0 0-1,1 0 1,0 0-1,0 6 2,1-8 0,0-1 0,0 1 0,0-1-1,1 0 1,0 1 0,0-1 0,1 0 0,-1-1-1,1 1 1,1 0 0,-1 0 0,0-3-1,0 1 1,0-1-1,0 0 0,0 0 0,0 0 1,1 0-1,0 0 0,-1-1 1,1 1-1,0-1 0,0 0 1,0 0-1,1-1 0,-1 1 0,0-1 1,2 1 0,7 0 1,0-1 1,-1 0-1,1 0 1,0-1 0,0-1-1,0 0 1,-1-1 0,1-1-1,-1 1 1,1-2-1,4-2-1,-8 3 3,0 0-1,-1-1 1,1 0-1,-1-1 1,0 0-1,0 0 1,0-1-1,-1 1 1,0-2-1,0 1 0,0-1 1,-1 0-1,0-1 1,0 1-1,2-7-2,-6 11 2,-1 0 0,1 0-1,-1 0 1,0 0 0,0 0-1,0 0 1,-1-1 0,1 1 0,-1 0-1,1 0 1,-1-1 0,0 1-1,-1 0 1,1 0 0,-1-1-1,1 1 1,-1 0 0,-1-2-2,1 0 1,-1 1 0,-1 0 1,1 0-1,-1 0 0,0 0 0,1 0 1,-2 0-1,1 1 0,0 0 1,-1-1-1,0 1 0,0 0-1,-4-3 0,0 1-1,0 1 1,0-1-1,-1 1 1,1 1-1,-1 0 1,0 0 0,0 0-1,0 1 1,-1 1-1,1-1 1,0 2-1,-2-1 1,-1 2-2,0 0-1,0 0 1,0 1-1,1 1 1,-1 0-1,1 1 1,0 0-1,0 1 0,0 0 1,0 0-1,-1 2 3,6-3-1,-1 1-1,1-1 0,0 2 1,0-1-1,0 0 0,1 1 1,0 0-1,0 0 1,1 1-1,-1 0 0,1-1 1,1 1-1,-1 0 0,1 1 1,0-1-1,1 1 0,-1 3 2,-8 56-9,10-65 9,1 0-1,0 0 1,-1 0 0,1 0-1,0 0 1,0 0 0,1-1-1,-1 1 1,0 0 0,1 0-1,-1 0 1,1 0 0,-1 0-1,1-1 1,0 1 0,0 0 0,0-1-1,0 1 1,0 0 0,0-1-1,0 1 1,0-1 0,1 1 0,1 0 0,-1-1 0,1 1 1,0-1-1,0 1 0,0-1 1,0 0-1,0 0 1,0 0-1,0 0 0,0-1 1,0 1-1,0-1 0,2 0 0,7 0 3,0 0-1,0-1 0,1-1 0,-1 1 0,0-2 1,10-3-3,-9 1 1,0 0 1,0-1 0,-1-1-1,0 0 1,0 0-1,6-7-1,17-15 9,12-13-9,-19 16 4,-21 20-2,2-2 1,1-1 1,-2 0-1,1 0 1,3-7-4,-11 14 1,1 1 0,-1-1-1,0 0 1,0 0 0,0 1 0,0-1 0,0 0-1,0 0 1,-1 0 0,1 0 0,-1 0 0,1-1-1,-1 1 1,0 0 0,0 0 0,0 0 0,0 0-1,0 0 1,0 0 0,0-1 0,-1 1-1,1 0 1,-1 0 0,0 0 0,1 0 0,-1 0-1,0 0 1,0 1 0,-1-2-1,-2-1 0,0 0 1,0 0-1,-1 1 1,1-1-1,-1 1 1,0 0-1,0 0 1,0 0-1,-1 1 1,1 0-1,-1 0 1,1 0-1,-1 1 1,0-1-1,1 1 1,-1 1-1,0-1 1,0 1-1,-3 0 0,-11 1-1,1 0-1,0 1 0,0 1 1,0 0-1,-10 5 2,11-3-4,0 0-1,0 2 0,1 0 1,0 1-1,0 1 1,1 1-1,-10 7 5,19-12-2,1 0 1,0 1 0,0-1-1,0 1 1,1 1 0,0-1-1,0 1 1,0 0-1,1 0 1,0 0 0,1 1-1,-1-1 1,1 1 0,1 0-1,0 0 1,0 0-1,0 0 1,0 6 1,2-5-2,-1 0 1,2 0 0,-1 0-1,1-1 1,0 1-1,1 0 1,0-1-1,0 1 2,-1-6 0,1 1-1,-1-1 1,0 0-1,1 1 1,0-1-1,0 0 1,0 0-1,0 0 1,0-1 0,1 1-1,-1 0 1,1-1-1,-1 0 1,1 1-1,0-1 1,0 0-1,0 0 1,0-1 0,1 1-1,-1-1 1,2 1 0,6 1 0,0-1 1,0-1 0,-1 0-1,1 0 1,0-1 0,0-1 0,0 0-1,0 0 1,-1-1 0,1 0-1,-1-1 1,1 0 0,-1-1-1,9-4 0,-8 3 4,0 0-1,0-1 1,-1-1-1,0 1 1,0-2-1,0 1 1,-1-2-1,0 1 1,-1-1-1,0 0 0,0-1 1,-1 0-1,1-2-3,-6 8 3,0 0-1,0 0 0,0 0 0,-1 0 0,1 0 1,-1 0-1,0 0 0,0 0 0,-1-1 0,1 1 1,-1 0-1,0-1 0,0-2-2,-1 4 1,1 0 0,-1 0 0,0 0 0,0 0 1,0 0-1,0 0 0,-1 0 0,1 0 0,-1 0 0,0 1 0,0-1 1,0 1-1,0-1 0,0 1 0,-1 0 0,-1-2-1,-2-1 0,0 1 0,0-1 0,-1 1 0,1 1 0,-1-1 0,0 1 0,0 0 0,0 1 0,0 0 0,-4-1 0,1 0 0,-1 0-3,0 0 1,-1 1-1,0 0 1,1 1-1,-1 0 1,0 1-1,1 0 1,-1 1-1,-10 2 3,18-2-1,-1 1-1,1 0 1,-1 0-1,1 1 0,-1-1 1,1 1-1,0 0 1,0 0-1,1 1 0,-1-1 1,1 1-1,0 0 1,-1-1-1,2 2 0,-1-1 1,0 0-1,1 0 1,0 1-1,0-1 0,-1 3 2,-1 4-3,0 1-1,1 0 1,0 0 0,0 1-1,1-1 1,1 0-1,0 4 4,1-12 0,0 0 0,0 0 0,0 0 0,0 0 0,1 0 0,0 0 0,0-1 0,0 1 0,0 0 0,0 0 0,1-1 0,-1 1 0,1-1 0,1 2 0,-1-3 0,0 0 0,0 0 0,1 0 0,-1 0 0,0-1 0,1 1 0,-1 0 0,1-1 0,0 0 0,-1 0 0,1 0 0,0 0 0,0 0 0,0 0 0,0-1 0,0 1 0,-1-1 0,1 0 0,1 0 0,7 0 2,0 0 0,0-1 0,0 0 0,0-1 0,0 0 0,0-1 0,0 0 0,0-1 0,-1 0 0,0-1 0,1 0-2,-2 0 2,-1 1 0,0-1 0,0-1 1,0 0-1,-1 0 0,0 0 0,0-1 0,-1 1 0,1-2 0,-1 1 0,-1-1 1,0 0-1,2-3-2,-6 8 1,0 0 1,0 0 0,0 0-1,0 0 1,0 0 0,0 0 0,-1-1-1,0 1 1,1 0 0,-1 0-1,0-1 1,-1 1 0,1 0-1,-1 0 1,0-2-2,1 3 0,-1 1 0,1 0 0,-1-1 0,1 1 1,-1 0-1,0-1 0,0 1 0,0 0 0,0 0 0,0 0 0,0 0 0,0 0 0,0 0 0,0 0 0,0 0 0,0 0 0,-1 0 1,1 1-1,0-1 0,-1 1 0,1-1 0,0 1 0,-1-1 0,1 1 0,-1 0 0,1-1 0,-1 1 0,1 0 0,-1 0 0,1 0 1,-1 0-1,1 0 0,-1 1 0,-4 0-2,1 0 0,0 0 0,-1 1 0,1 0 0,0 0-1,0 0 1,0 1 0,0-1 0,1 1 0,-1 0 0,1 1 0,-2 1 2,-9 8-6,0 2 0,-8 11 6,9-11-2,11-12 1,1 0 0,-1 0 0,1 0 0,0 0 0,0 1 0,0-1 0,0 1 0,1-1 0,-1 1 0,1-1 1,0 1-1,0 0 0,0 0 0,0 0 0,1-1 0,0 1 0,0 4 1,0-6 0,1 0-1,-1 0 1,1 0 0,0 0 0,0 0 0,-1 0-1,2 0 1,-1 0 0,0 0 0,0 0-1,1 0 1,-1-1 0,0 1 0,1 0 0,0-1-1,-1 1 1,1-1 0,0 0 0,0 0 0,0 1-1,0-1 1,0 0 0,0-1 0,0 1 0,0 0-1,0-1 1,1 1 0,-1-1 0,0 0 0,0 1-1,1-1 1,3 0 2,1 0 0,-1 0 0,1 0 0,-1-1 0,1 0-1,-1 0 1,0 0 0,1-1 0,-1 0 0,0-1 0,0 1-1,0-1 1,0 0 0,-1 0 0,1-1 0,-1 0 0,0 0 0,0 0-1,0-1 1,-1 1 0,1-1 0,-1 0 0,0 0 0,-1-1-1,1 1 1,2-7-2,-6 12 1,1-1-1,-1 0 1,0 0 0,1 0-1,-1 0 1,0 0-1,0 0 1,0 0-1,0 0 1,1 0 0,-1 1-1,0-1 1,-1 0-1,1 0 1,0 0-1,0 0 1,0 0-1,0 0 1,-1 0 0,1 0-1,0 0 1,-1 1-1,1-1 1,-1 0-1,0 0 0,0 1-1,1-1 1,-1 1 0,0-1 0,0 1-1,0-1 1,0 1 0,0 0-1,0 0 1,0-1 0,0 1 0,0 0-1,0 0 1,1 0 0,-1 0 0,0 0-1,0 0 1,0 0 0,-1 1 0,-4 0-2,1 0 1,-1 1-1,0 0 0,0 0 1,1 0-1,-5 4 2,-1 0-2,0 2 0,1-1-1,-7 8 3,13-13 0,1 1-1,1 0 1,-1 0-1,0 0 0,1 0 1,-1 0-1,1 1 1,0-1-1,0 1 1,0-1-1,1 1 0,-1 0 1,1 0-1,0 0 1,1-3 0,0 0 0,0 0 0,0 0 0,0 0 0,0 0 0,0 0 0,0 0 0,0 0 0,1 0 0,-1 0 0,0 0 0,1-1 0,-1 1 0,0 0 0,1 0 0,-1 0 0,1 0 0,0 0 0,-1-1 0,1 1 0,0 0 0,-1-1 0,1 1 0,0 0 0,0-1 0,0 1 0,-1-1 0,1 1 0,0-1 0,0 0 0,0 1 0,0-1 0,0 0 0,0 1 0,0-1 0,0 0 0,0 0 0,0 0 0,0 0 0,0 0 0,0 0 0,0 0 0,0 0 0,0-1 0,0 1 0,4 0 1,0-1 0,-1 0 0,1 0 0,0 0 0,0 0 0,-1-1 0,1 0 0,2-1-1,-7 3 1,38-26-10,-37 24 25,1 1-1,-1 0 0,1-1 0,-1 1 1,0 0-1,1-1 0,-1 0 0,0 1 1,0-1-1,0 0 0,0 0 0,0 1 0,-1-1 1,1 0-1,-1 0 0,1 0 0,-1 0 1,0 0-1,1 0 0,-1 0 0,0 0-15,0 1 22,0 0-1,0 1 0,-1-1 0,1 0 0,0 0 1,0 1-1,0-1 0,-1 0 0,1 1 0,0-1 1,-1 1-1,1-1 0,-1 0 0,1 1 0,0-1 1,-1 1-1,1-1 0,-1 1 0,0-1 0,1 1-21,-19-3 249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5:33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1060 6561,'19'-86'3892,"-19"81"-3219,0 0 0,0 1 0,0-1 0,-1 1 0,1-1 0,-2-3-673,1-7 3067,2 15-3006,-1-1 0,1 1-1,0 0 1,0 0 0,0 0 0,-1 0-1,1 1 1,0-1 0,0 0-1,0 0 1,-1 0 0,1 1 0,0-1-1,0 0 1,-1 1 0,1-1-1,0 1 1,-1-1 0,1 0 0,0 1-1,-1 0 1,1-1 0,-1 1-61,16 10 117,0 0 0,-1 1 0,-1 1 0,0 1 0,-1 0 0,0 0 0,1 5-117,20 29 280,19 38-280,-22-33 396,24 27-396,-51-74 46,0 0-1,1-1 1,0 1 0,0-1 0,0 0 0,1 0 0,3 2-46,-7-6 21,-1 0 1,1-1-1,0 1 1,-1 0-1,1-1 1,0 1 0,-1-1-1,1 0 1,0 0-1,-1 1 1,1-1-1,0 0 1,0 0-1,-1-1 1,1 1-1,0 0 1,0-1 0,-1 1-1,1-1 1,0 1-1,-1-1 1,1 0-1,-1 1 1,1-1-1,-1 0 1,1 0-1,-1 0 1,0 0 0,1-1-1,-1 1 1,0 0-1,0 0 1,0-1-1,1-1-21,7-8 90,-1-1-1,-1 0 0,1 0 0,-2-1 0,0 0 1,-1 0-1,0 0 0,2-10-89,5-26 161,4-38-161,-13 70 23,5-41 4,-6 34-52,1 1 0,1-1 0,2 1-1,0 0 1,5-8 25,-11 30-26,0 0 0,0 0 0,1 0 0,-1 0 1,1 0-1,-1 1 0,1-1 0,-1 0 0,1 0 0,0 0 0,-1 1 0,1-1 0,0 0 0,0 1 0,-1-1 0,1 1 1,0-1-1,0 1 0,0-1 0,0 1 0,0-1 26,0 1 75,0 0 0,1 1 0,-1-1 0,0 0 0,0 0-1,0 1 1,0-1 0,0 1 0,0-1 0,0 1 0,-1-1 0,1 1 0,0-1 0,0 1 0,0 0 0,0 0 0,-1-1 0,1 1 0,0 0-1,-1 0 1,1 0 0,0 0-75,15 24 815</inkml:trace>
  <inkml:trace contextRef="#ctx0" brushRef="#br0" timeOffset="445.399">779 972 6337,'0'-1'2368,"0"-1"2330,8 0-2858,86 5 178,-49 0-549,21-3-1469,-54 0 101,1-1-1,-1-1 0,1 0 0,-1-1 1,1 0-1,-1-1 0,4-2-100,-14 5 9,0 0-1,1 0 1,-1 0 0,0 0-1,0 0 1,0-1 0,0 1-1,0-1 1,-1 1-1,1-1 1,0 0 0,-1 0-1,1 0 1,-1 0 0,0 0-1,1 0 1,-1 0-1,0 0 1,0 0 0,-1-1-1,1 1 1,0 0-1,-1-1 1,1 1-9,-1-1 7,0 1 1,0-1-1,-1 1 0,1-1 1,-1 1-1,1-1 0,-1 1 1,0-1-1,0 1 0,0 0 1,0-1-1,0 1 0,-1 0 1,1 0-1,-1 0 0,1 0 1,-1 0-1,0 0 0,0 0 1,0 1-1,0-1 0,-1 0-7,-6-4 5,0 0 1,0 1-1,0 0 0,0 0 0,-1 1 0,0 0 1,0 1-1,0 0 0,0 1 0,0 0 0,0 1 1,-1 0-1,1 0 0,0 1 0,-1 0 0,1 1 0,-1 1 1,1-1-1,0 1 0,0 1 0,0 0 0,0 1 1,0-1-1,1 2 0,0-1 0,0 2 0,0-1 1,0 1-1,1 0 0,0 1 0,0 0 0,1 0 1,-1 1-1,2 0 0,-1 0 0,1 0 0,-3 7-5,3-4 8,1 0 0,0 0-1,0 0 1,1 0-1,1 1 1,0 0 0,1 0-1,0 0 1,0 0 0,1 0-1,1 0 1,0 0 0,1 0-1,0 0 1,1 0 0,2 6-8,-1-9 11,0 0 1,0 0-1,1 0 1,0-1-1,0 1 1,1-1-1,0 0 1,1-1-1,0 1 1,0-1-1,0 0 1,1-1-1,0 1 1,0-1-1,1-1 1,0 1-1,0-1 1,0-1-1,0 1 1,1-2-1,3 2-11,4 1 33,1-2-1,-1 0 0,1-1 1,0 0-1,0-1 1,0-1-1,0-1 0,0-1 1,0 0-1,0-1 1,0-1-1,-1 0 0,1-1 1,-1-1-1,0-1 0,0 0 1,0-1-1,5-4-32,29-21 113</inkml:trace>
  <inkml:trace contextRef="#ctx0" brushRef="#br0" timeOffset="797.744">1333 890 9010,'3'9'6760,"4"9"-4113,16 47-1501,-7-6-736,-3 1 0,-2 1-1,-3 0-409,-4-37 46,-3-16 309,-7-25 13,1 2-283,0-1 0,1 0 0,1 1 0,0-1 0,1-1 0,1 1 0,1 0 0,0-5-85,1 13 18,0 0 0,0 1 0,1-1 0,0 0 0,0 1 0,1-1 0,0 1 0,0 0 0,0 0 1,1 0-1,0 0 0,1 0 0,0 1 0,0 0 0,0 0 0,0 0 0,1 1 0,1 0-18,2-2 9,1 0-1,0 1 1,0 0 0,0 1-1,1 0 1,0 1 0,0 0-1,0 1 1,1 0 0,0 0-9,10 0 615,0 0 1,1 1-1,0 1 1,15 2-616,17 4 1003</inkml:trace>
  <inkml:trace contextRef="#ctx0" brushRef="#br0" timeOffset="1229.937">2216 444 7418,'-2'-5'782,"1"0"0,-1 1 0,-1-1 0,1 1 1,-1 0-1,1-1 0,-1 1 0,0 1 1,-3-4-783,5 7 141,1-1 1,-1 0-1,0 1 1,0-1-1,1 1 1,-1-1-1,0 1 1,0-1 0,0 1-1,0-1 1,0 1-1,0 0 1,0 0-1,0-1 1,0 1-1,0 0 1,0 0 0,0 0-1,0 0 1,-1 0-142,1 1 65,-1 0 1,1-1 0,0 1 0,-1 0-1,1 0 1,0 0 0,-1 0 0,1 0 0,0 0-1,0 0 1,0 0 0,0 0 0,0 1-1,0-1 1,0 0 0,0 1 0,0 0-66,-3 5 107,1 1 0,0 0 0,0-1 0,0 1 0,1 0 0,0 0 0,1 1 0,0-1-107,-3 69 415,5-35-221,2 1 1,1-1 0,3-1 0,3 6-195,47 166 394,-25-101-134,-1 18-260,-14-34-1213,-13-62 719</inkml:trace>
  <inkml:trace contextRef="#ctx0" brushRef="#br0" timeOffset="1617.888">1934 937 8290,'-10'2'3721,"9"6"-1481,11 1-640,19-5-119,14-3-217,16-8-448,11-3-208,13-3-344,2-1-112,-1-2-64,-9 1-88,-16 7 0</inkml:trace>
  <inkml:trace contextRef="#ctx0" brushRef="#br0" timeOffset="1954.796">2654 871 11402,'43'-35'4633,"-47"47"-3016,5 5-265,15 12-416,-11 5-304,4 2-328,-4 6-95,-2 11-137,10 0-8,-4 3 48,-9-6-208,-2-17-553,-3-6 1722,1-23-1057</inkml:trace>
  <inkml:trace contextRef="#ctx0" brushRef="#br0" timeOffset="1955.796">2619 486 12259,'-14'-41'5001,"-4"16"-3217,12 8-800,6 10-672,5 7 16,10 3 2769,6 8-2265</inkml:trace>
  <inkml:trace contextRef="#ctx0" brushRef="#br0" timeOffset="2384.98">3385 851 7314,'0'-1'215,"1"0"0,-1 0 0,0 0 1,0 0-1,0 0 0,0 0 0,0 0 1,0 0-1,0 0 0,0 0 0,0 0 1,0 0-1,0 0 0,0 0 0,-1 0 1,1 0-1,-1 0 0,1 0 0,0 0 1,-1 0-1,1 0 0,-1 1 0,0-1 1,1 0-1,-1 0 0,0 0-215,-1 0 264,0-1-1,-1 1 0,1-1 1,0 1-1,-1 0 0,1 0 0,0 0 1,-1 0-1,1 1 0,-4-1-263,-5-1 426,-1 1-1,1 0 1,-1 1-1,-8 1-425,3 0 204,0 1-1,0 1 1,0 1-1,0 0 1,1 2 0,0-1-1,0 2 1,0 0-1,-6 5-203,14-7 52,0-1 0,0 2 0,1-1-1,0 1 1,0 0 0,0 1 0,1-1 0,0 1-1,1 1 1,-1-1 0,1 1 0,1 0 0,-1 0-1,1 0 1,1 1 0,0-1 0,0 1 0,-1 6-52,2-7 13,1 1 0,0-1 1,1 1-1,0-1 1,0 1-1,0 0 0,1-1 1,1 1-1,-1-1 1,2 1-1,-1-1 0,1 0 1,0 0-1,0 0 1,1 0-1,0-1 0,1 0 1,0 1-1,0-2 1,5 6-14,-2-3 17,1-1 0,1 0 1,-1 0-1,1-1 1,0 0-1,1-1 1,0 0-1,0-1 1,0 0-1,0-1 0,1 0 1,0 0-1,0-2 1,2 1-18,7-1-11,0 0 1,0-1 0,0-2 0,0 0 0,0-1-1,-1-1 1,1-1 0,-1-1 0,13-5 10,35-16-74</inkml:trace>
  <inkml:trace contextRef="#ctx0" brushRef="#br0" timeOffset="2743.404">3642 1007 9922,'33'-70'3880,"-32"69"-3775,0 0 0,-1 0 0,1 0 0,0 0 0,0 0 0,-1 0 0,1 0 0,0 1 0,0-1 0,0 0 0,0 0 0,0 1 0,0-1 0,0 1 0,0-1 0,0 1 0,0-1 0,1 1 0,-1 0 0,0 0 0,0-1 1,0 1-1,0 0 0,1 0 0,-1 0 0,0 0 0,0 0 0,0 1 0,0-1 0,2 0-105,6 1 604,14-3-254,0-1 1,-1-1-1,0 0 0,0-2 0,0-1 1,-1-1-1,0-1 0,12-6-350,-28 12 13,0 0 0,-1-1 0,1 1-1,-1-1 1,0 0 0,1 0 0,-2 0 0,2-2-13,-4 4 5,1 0 0,-1 1 0,0-1 0,0 0 0,0 0 0,0 0 0,0 0 0,-1 0 0,1 0 0,0 0 0,-1 0 0,0 0 0,1 0 0,-1 0 0,0 0 0,0 0 0,0 0 1,0 0-1,-1-1 0,1 1 0,-1 0 0,1 0 0,-1-1-5,-1-1 2,-1-1 1,1 1-1,-1 0 0,0 0 1,0 0-1,0 0 1,0 1-1,-1 0 0,1-1 1,-1 1-1,0 0 1,0 0-1,0 1 0,-1 0 1,1-1-1,0 1 1,-1 0-1,1 1 0,-1-1 1,0 1-1,0 0 1,1 0-1,-1 1 1,0 0-1,0-1 0,0 1 1,0 1-1,0-1 1,1 1-1,-1 0 0,-2 0-2,-6 4 2,-1 1-1,1-1 0,1 2 0,-1 0 0,1 1 0,0 0 0,0 1 0,1 0 0,1 0 0,-1 1 0,2 1 1,-1 0-1,1 0 0,1 1 0,0 0 0,0 2-1,2-3 6,0 0 0,1 0 1,1 1-1,0-1 0,0 1 0,1 0 0,1 0 1,0 0-1,0 3-6,2-6 10,0 0 1,0 0-1,0-1 1,2 1-1,-1 0 0,1 0 1,0 0-1,1-1 1,0 1-1,0-1 1,1 0-1,4 8-10,-2-7 21,0 1 0,1-1-1,1 0 1,0 0 0,0-1-1,0 0 1,1 0 0,0-1-1,1 0 1,-1-1 0,1 0 0,0 0-1,1-1 1,0 0 0,7 1-21,-3-1 35,-1-2 1,1 0-1,0-1 1,0 0 0,0-1-1,0-1 1,0 0-1,0-1 1,1-1-1,-2 0 1,1-1 0,2-1-36,8-3-715,-1-1 0,-1-1 0,1-1 0,11-8 715,25-21-1333</inkml:trace>
  <inkml:trace contextRef="#ctx0" brushRef="#br0" timeOffset="3159.247">4665 748 8274,'2'-6'814,"-1"1"-1,0-1 1,0 0 0,0 0 0,-1 1 0,0-1 0,0 0 0,0 0 0,-1-2-814,0 7 130,1-1 0,0 0 0,-1 0 1,1 1-1,-1-1 0,0 0 1,0 1-1,1-1 0,-1 1 0,0-1 1,-1 1-1,1-1 0,0 1 1,0 0-1,0-1 0,-1 1 0,1 0 1,-1 0-1,1 0 0,-1 0 1,1 0-1,-1 0 0,0 1 0,1-1 1,-1 1-1,0-1 0,0 1 1,1-1-1,-1 1 0,0 0 1,0 0-131,-6 0 171,0 0 1,1 0-1,-1 1 1,0 0-1,1 1 1,-1-1 0,-5 4-172,-55 22 314,35-13-144,9-5-55,1 1 0,1 1-1,0 0 1,0 2 0,-19 16-115,39-28 5,1 0 1,-1 0 0,0 1-1,1-1 1,-1 1 0,1-1-1,-1 1 1,1 0 0,0-1-1,0 1 1,-1 0 0,1 0-1,1 0 1,-1 0 0,0 0-1,0 0 1,1 0-1,-1 0 1,1 0 0,0 0-1,-1 1 1,1-1 0,0 0-1,0 0 1,0 0 0,1 0-1,-1 0 1,1 1-6,0 0 5,1-1 1,-1 1-1,1-1 0,0 1 0,0-1 1,0 0-1,0 0 0,0 0 1,1 0-1,-1 0 0,1 0 0,-1-1 1,1 1-1,0-1 0,0 1 1,-1-1-1,1 0 0,0 0 0,2 0-5,25 6 32,1-1 0,0-2 0,0 0 0,2-2-32,2 0 21,0 2 1,0 1-1,13 5-21,-32-6 5,-1 1 0,1 0 0,-1 1 0,0 1-1,3 2-4,-14-6 1,-1-1 0,1 1 0,0-1 0,-1 1 0,0 0 0,0 1-1,0-1 1,0 0 0,0 1 0,0 1-1,-1-3 1,-1 1-1,0-1 1,0 1-1,0-1 0,-1 1 1,1-1-1,0 1 1,-1 0-1,0-1 1,0 1-1,0 0 1,0-1-1,0 1 1,0 0-1,0-1 1,-1 1-1,0-1 1,1 1-1,-4 6 3,0 0 0,0 0 0,-1-1 0,0 1 1,0-1-1,-1 0 0,0-1 0,0 1 0,-1-1 0,0 0 1,0-1-1,-6 5-3,-17 11 21,0-2 0,-25 13-21,29-19 12,1-1 1,-18 5-13,31-14 11,0 0-1,0 0 1,0-1 0,-1-1 0,0 0 0,1-1 0,-2 0-11,13-1 3,0 0 0,0 0 0,0 1 0,0-1 0,0 0-1,-1-1 1,1 1 0,0 0 0,0 0 0,0 0 0,0-1 0,0 1 0,0-1 0,0 1-1,0-1 1,-1 1 0,2-1 0,-1 1 0,0-1 0,0 0 0,0 0 0,0 1-1,0-1 1,0-1-3,1 1-26,-1 0-1,1-1 0,0 1 0,0 0 1,0 0-1,0 0 0,0-1 0,0 1 0,0 0 1,1 0-1,-1 0 0,0-1 0,1 1 1,-1 0-1,1 0 0,-1 0 0,1 0 1,-1 0-1,1-1 27,5-6-371,0-1 1,1 1-1,-1 1 0,2-1 1,2-2 370,43-34-954</inkml:trace>
  <inkml:trace contextRef="#ctx0" brushRef="#br0" timeOffset="3526.149">5197 209 12227,'-17'-21'4953,"9"12"-3537,5 7-176,-3 16-704,5 6-232,-3 8-88,2 0-56,-2-1-87,4 6-9,2-7 80,3-4-192,8-11-713,-2-2-255,18-6 464</inkml:trace>
  <inkml:trace contextRef="#ctx0" brushRef="#br0" timeOffset="3883.277">5523 0 10706,'-12'1'4513,"2"18"-2560,0 9-281,3 9-408,2 2-223,1-1-393,4 1-176,1-1-272,3-1 112,-4 4 2184,-1-5-4800,-2-12 2376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5:30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464 49 6257,'0'-6'1038,"1"3"-433,-1-1 1,0 1 0,0-1 0,-1 1 0,1 0 0,-1-1 0,1 1-1,-1 0 1,0 0 0,0-1 0,-2-1-606,3 5 24,0 0 0,0 0 0,0 0 0,0 0-1,0 0 1,0 0 0,0 0 0,0 0 0,0 0 0,0 0 0,0 0 0,0 0-1,0 1 1,0-1 0,0 0 0,0 0 0,0 0 0,0 0 0,0 0 0,0 0-1,0 0 1,0 0 0,0 0 0,0 0 0,0 0 0,0 0 0,0 0 0,0 0-1,0 0 1,0 0 0,0 0 0,0 0 0,0 0 0,0 0 0,0 0 0,0 0 0,-1 1-1,1-1 1,0 0 0,0 0 0,0 0 0,0 0 0,0 0 0,0 0 0,0 0-1,0 0 1,0 0 0,0 0 0,0 0 0,0 0 0,0-1 0,0 1 0,0 0-1,-1 0 1,1 0 0,0 0 0,0 0 0,0 0 0,0 0 0,0 0 0,0 0-1,0 0 1,0 0 0,0 0 0,0 0 0,0 0 0,0 0 0,0 0-24,-1 10 662,1 18-499,8 128 225,1 23 266,-9 16-654,-5-33 497,10 47-497,-5-202 9,0 2 11,1 1 0,0 0 0,0-1 0,1 1 0,1-1 0,-1 1 0,3 2-20,-5-12 2,0 0 1,0 0 0,0 0-1,0 0 1,0 0-1,-1 0 1,1 0-1,0 0 1,0-1 0,0 1-1,0 0 1,0 0-1,0 0 1,0 0-1,0 0 1,0 0 0,0 0-1,0 0 1,0 0-1,0 0 1,1-1-1,-1 1 1,0 0 0,0 0-1,0 0 1,0 0-1,0 0 1,0 0-1,0 0 1,0 0 0,0 0-1,0 0 1,0 0-1,0 0 1,0 0-1,0 0 1,0 0 0,0 0-1,0-1 1,1 1-1,-1 0 1,0 0-1,0 0 1,0 0 0,0 0-1,0 0 1,0 0-1,0 0 1,0 0-1,0 0 1,0 0 0,0 0-1,1 0 1,-1 0-1,0 0 1,0 0-1,0 0 1,0 0 0,0 1-3,1-17 88,-1-18 7,-4 4-68,-1 0 1,-2 0-1,-1 1 1,-1 0-1,-2 0 1,-1 1-1,-1 0 1,-14-22-28,19 37 2,-1 0-1,0 1 1,0 0 0,-1 1 0,-1 0 0,0 1 0,0 0 0,-1 0 0,-1 1 0,-9-5-2,17 11-2,0 0 1,-1 0-1,0 0 0,0 1 1,0 0-1,0 0 1,0 1-1,0-1 0,0 1 1,-1 0-1,1 1 1,0 0-1,-1 0 0,1 0 1,0 1-1,-1 0 0,1 0 1,0 0-1,0 1 1,0 0-1,0 0 0,0 1 1,0 0-1,1 0 1,-1 0-1,-3 3 2,1 1-2,0 0 0,1 1 0,0 0 0,0 0 0,1 0 0,0 1 0,1 0 0,0 0-1,0 0 1,1 1 0,-3 9 2,0 0-3,2 0 0,0 1 1,1 0-1,2-1 0,-2 18 3,4-21 5,0-1-1,1 1 1,0-1 0,1 1 0,1-1 0,0 1 0,1-1 0,1 0-1,1-1 1,0 1-5,-3-7 4,1 0 0,1-1-1,-1 0 1,1 0-1,1 0 1,-1-1 0,1 1-1,0-1 1,0-1-1,1 1 1,0-1 0,0 0-1,0-1 1,0 0 0,1 0-1,0 0 1,0-1-1,0 0 1,2 0-4,11 2 13,0-2 0,0 0-1,0-1 1,0-1 0,0-1 0,1-1-1,-1-1 1,0-1 0,0-1 0,-1 0 0,1-2-1,17-7-12,35-14-41</inkml:trace>
  <inkml:trace contextRef="#ctx0" brushRef="#br0" timeOffset="387.412">757 793 8170,'2'-4'7921,"7"3"-7999,-2 1 758,9 0-573,1-1 0,0-1 0,0 0 0,-1-1 0,0-1 0,1 0 0,-1-1 0,-1-1 0,1-1 0,-1 0 0,0-1 0,11-8-107,-13 7 28,-1 2-1,-1-1 0,1-1 1,-1 0-1,-1 0 0,2-3-27,-11 10 19,1 1 1,-1-1-1,1 0 1,-1 1-1,1-1 0,-1 0 1,0 0-1,0 0 0,0 0 1,0 0-1,0 0 1,-1-1-1,1 1 0,0 0 1,-1 0-1,0-1 1,0 1-1,1 0 0,-1 0 1,-1-1-1,1 1 0,0 0 1,0 0-1,-1-1 1,1 1-1,-1 0 0,0 0 1,0 0-1,0 0 0,0 0 1,0 0-1,0 0 1,0 0-1,-1 0-19,-1-2 24,0 0 0,0 1 0,-1-1 0,0 1 0,0-1 0,1 1 0,-2 1 0,1-1 0,0 0 0,0 1 0,-1 0 0,0 0 0,1 0 0,-1 1 0,0 0 0,0 0 0,-4-1-24,2 2 9,-1 0 0,1 0 0,0 1 0,-1 0 0,1 0 1,0 1-1,0 0 0,-1 0 0,2 0 0,-1 1 0,-3 1-9,-6 5 3,1 0 0,-1 1-1,2 1 1,-1 0 0,1 1-1,1 1 1,0 0-1,1 0 1,-4 7-3,6-5 7,1-1 0,0 1 0,1 0 0,1 1 0,1 0 1,0 0-1,-3 15-7,6-18 5,0-1-1,1 1 1,1 0 0,0 0 0,0 0 0,2-1 0,-1 1 0,2 0 0,0 0 0,2 7-5,-3-15 7,1 0 0,0 0 1,0 0-1,0 0 0,1 0 1,0-1-1,0 1 0,0-1 1,0 0-1,0 0 0,1 0 0,0 0 1,0-1-1,0 0 0,0 1 1,1-1-1,-1-1 0,1 1 1,0-1-1,-1 0 0,1 0 1,0 0-1,1 0 0,-1-1 0,0 0 1,3 0-8,8 1 70,1-1 1,0-1 0,0 0-1,-1-1 1,1-1-1,0 0 1,12-5-71,-13 4-246,-2-1 0,1-1 0,11-5 246,-10 1-97,0 0-1,-1-1 0,2-2 98</inkml:trace>
  <inkml:trace contextRef="#ctx0" brushRef="#br0" timeOffset="1289.186">1724 682 4025,'2'1'192,"0"-1"1,0 0-1,0 1 1,0-1 0,0 0-1,0 0 1,0 0-1,0-1 1,0 1-1,0 0 1,0-1-1,0 0 1,0 1-1,0-1 1,0 0-193,-1 1 87,-1-1 0,0 1 0,0-1 0,0 1 0,1 0 0,-1-1 0,0 1 0,0-1 0,0 1 0,0-1 1,0 1-1,0-1 0,0 1 0,0-1 0,0 1 0,0-1 0,0 1 0,0 0 0,-1-1 0,1 1 0,0-1 0,0 1 0,0-1 0,-1 1-87,-11-21 2272,6 12-1794,0 1-1,-1 0 0,0 0 1,-1 1-1,0 0 0,0 0 0,0 1 1,-1 0-1,1 0 0,-3 0-477,6 3 79,-1 1 1,1 0-1,-1 0 0,0 1 0,1-1 1,-1 1-1,0 0 0,0 1 0,0 0 0,1-1 1,-1 2-1,0-1 0,0 1 0,0 0 0,0 0 1,1 0-1,-1 1 0,-4 2-79,1-1 14,0 1 1,0 1-1,1-1 1,-1 1-1,1 1 0,0 0 1,0 0-1,1 0 1,0 1-1,0 0 0,0 1 1,1-1-1,0 1 0,1 1 1,-1-1-1,2 1 1,-1 0-1,1 0 0,1 0 1,0 0-1,0 1 1,0-1-1,1 1 0,1 0 1,0-1-1,0 1 0,1 0 1,0 0-1,1 0 1,0 0-1,0 0 0,1-1 1,2 7-15,-2-10 2,0 0-1,0 0 1,1 0 0,-1 0 0,1-1 0,1 1 0,-1-1-1,1 0 1,0 0 0,0 0 0,0-1 0,1 1 0,-1-1-1,1 0 1,0-1 0,0 1 0,1-1 0,-1 0-1,1 0 1,0 0-2,2 0 5,0-1 0,-1 0 0,1-1 0,0 0 0,0 0 0,0-1 0,0 0 0,0 0 0,0 0 0,0-1 0,0-1 0,0 1 0,-1-1 0,1-1 0,4-1-5,-1 0 8,0-1 0,0-1 1,0 1-1,-1-2 0,0 1 1,0-2-1,-1 1 0,0-1 1,0 0-1,-1-1 1,0 0-1,-1-1 0,5-7-8,-9 13 5,0-1-1,0 0 1,-1 0-1,1 0 1,-1-1-1,-1 1 1,1 0-1,-1-1 1,0 1 0,0-1-1,0 0 1,-1 1-1,0-1 1,0 0-1,0 1 1,-1-1-1,0 1 1,0-1-1,-1 1 1,1-1-1,-1 1 1,0 0-1,0 0 1,-1 0-1,0 0 1,0 0 0,0 0-1,0 1 1,-4-4-5,2 2 4,0 1 1,-1 0 0,1 0 0,-6-3-5,9 6-1,0 0 1,0 1 0,-1 0-1,1-1 1,0 1 0,-1 0 0,1 0-1,-1 0 1,0 1 0,1-1-1,-1 1 1,1-1 0,-1 1 0,0 0-1,0 0 1,2 0-1,0 1-1,1-1 1,-1 0 0,0 1-1,0-1 1,0 1-1,0-1 1,1 1 0,-1 0-1,0-1 1,1 1-1,-1 0 1,0-1 0,1 1-1,-1 0 1,1 0-1,-1-1 1,1 1 0,0 0-1,-1 0 1,1 0-1,0 0 1,-1 0 0,1 0-1,0 0 1,0-1-1,0 1 1,0 0 0,0 0-1,0 0 1,0 0-1,0 0 1,0 0 0,1 0-1,-1 0 1,0 0 1,10 39-32,7-5 27,0-1 1,2-1 0,2-1 0,1 0 0,14 13 4,1 5 7,19 35-7,-46-69 3,-1 1-1,0 1 1,-2-1 0,0 1 0,-1 1-1,-1-1 1,0 7-3,-3-12 27,-1-1 0,0 1 0,-1 0 0,-1-1 0,0 1-1,-1 0 1,0-1 0,-1 1 0,0-1 0,-1 0 0,-1 0 0,0 0 0,0-1 0,-1 0 0,0 0 0,-1 0 0,0-1-1,-1 1 1,0-2 0,-10 9-27,7-6 40,-1-1-1,-1-1 0,0 0 0,0-1 1,-1 0-1,0-1 0,0-1 1,-1 0-1,0-1 0,0-1 0,0 0 1,-1-1-1,0-1 0,0 0 1,0-1-1,-5 0-39,13-2 13,-1-1 0,0 0 1,1 0-1,-1-1 0,1 0 0,0 0 1,-1-1-1,1 0 0,0-1 0,1 1 1,-1-1-1,1-1 0,-1 0 0,1 0 1,1 0-1,-6-6-13,5 4-50,0 0 0,0 0 0,1-1 1,1 0-1,-1 0 0,1-1 0,1 1 0,-1-1 0,2 0 1,-1 0-1,1-1 0,0 1 0,1-1 0,-1-6 50,3 11-89,-1-1-1,1 1 1,1 0-1,-1 0 1,1 0-1,0-1 1,0 1-1,1-2 90,15-38-581</inkml:trace>
  <inkml:trace contextRef="#ctx0" brushRef="#br0" timeOffset="1685.053">2076 700 7650,'31'-63'3259,"-30"66"-2856,1-1-1,-1 1 1,1-1 0,-1 1-1,0 0 1,0-1 0,0 1-1,-1 0 1,1 0 0,0 1-403,11 45 1022,26 210 940,-34-229-1825,-3-28 83,0-6-20,2-15 144,0-31 130,-6-35-191,-1-24-151,4 92-122,1 1 1,1 0 0,1-1-1,0 1 1,3-6-11,-5 19 0,0 0 0,0 0-1,0 1 1,0-1 0,1 0 0,-1 1 0,1-1 0,-1 1 0,1-1-1,0 1 1,0 0 0,1 0 0,-1 0 0,0 0 0,1 0-1,-1 1 1,1-1 0,0 0 0,2 0-1,-1 1 0,0-1 0,1 1-1,-1 0 1,1 1 0,-1-1 0,1 1 0,-1-1 0,1 2-1,-1-1 1,3 0 1,11 4 3,0 0 1,0 1-1,0 0 0,0 2 0,5 3-3,-20-9 3,67 33-187,-9-3-3703,-19-17 2091</inkml:trace>
  <inkml:trace contextRef="#ctx0" brushRef="#br0" timeOffset="2129.712">2733 678 5513,'-73'13'2945,"66"-11"-484,6 1-793,15 4-20,26 3-260,-22-9-789,1 0 0,-1-1-1,1-1 1,11-2-599,-20 1 170,1 0 0,-1 0 1,0-1-1,1-1 0,-1 1 1,0-2-1,-1 1 0,7-5-170,-14 7 13,0 1 0,0 0 0,0-1 0,0 1 0,0-1 0,0 0 0,-1 1 0,1-1-1,-1 0 1,0 0 0,1 0 0,-1 0 0,0 0 0,0 0 0,0 0 0,0-1 0,0 1 0,-1 0 0,1-1 0,-1 1 0,0 0 0,1-1-1,-1 1 1,0 0 0,0-1 0,-1 1 0,1-1 0,0 1 0,-1 0 0,1-1 0,-2-1-13,1 1 4,-1 0 1,0 0-1,1 0 1,-1 0-1,0 0 1,0 0-1,-1 0 1,1 1-1,-1-1 1,1 1-1,-1 0 1,0 0-1,0 0 1,0 0-1,0 0 1,0 1-1,0-1 0,0 1 1,0 0-1,-1 0 1,-2-1-5,-1 1 2,0 1 0,0 0 0,0 0 0,0 0 0,0 1 0,0 0 0,0 0 0,0 0 0,1 1 0,-1 0 0,0 1 0,1 0 0,-1 0 0,1 0 0,0 0 0,0 1 0,0 0 0,1 1 0,-1-1 0,1 1 0,0 0 1,-1 2-3,-3 3 2,1 0 1,0 0 0,0 1-1,1 0 1,1 0 0,0 1 0,0 0-1,1 0 1,1 0 0,0 0 0,-2 12-3,4-16 4,1 1-1,0-1 1,1 1 0,0-1 0,0 1 0,1-1 0,0 1 0,1-1 0,-1 1 0,2-1 0,-1 0 0,1 0 0,3 5-4,-3-7 4,0 0 0,1 0 0,0-1 0,0 1 0,1-1 1,-1 0-1,1 0 0,0-1 0,0 0 0,1 0 0,0 0 0,-1 0 0,1-1 1,0 0-1,0 0 0,1 0 0,5 1-4,10 0 12,0 0 1,0-1-1,0-1 0,0-1 0,0-1 1,0-1-1,0-1 0,0-1 1,19-5-13,16-5-10</inkml:trace>
  <inkml:trace contextRef="#ctx0" brushRef="#br0" timeOffset="2516.252">3225 774 9354,'23'-41'3802,"-22"40"-3655,0 0 0,-1 0 0,1 0 0,0 1 0,-1-1 0,1 0 0,0 0 0,0 0 0,0 1 0,0-1 0,0 0 0,0 1 0,0-1 0,0 1 0,0-1 0,0 1 0,0 0 0,0-1 0,0 1 0,0 0 0,0 0 0,0 0 0,0 0 0,1 0 0,-1 0 0,0 0 0,0 0 0,1 0-147,6 0 584,28-3-247,0-3 0,-1 0 0,1-3 0,-1-1 1,14-6-338,-47 15 7,-1 1 0,1-1 0,0 0 0,0 0 0,0 1 0,-1-1 0,1 0 0,-1-1 1,1 1-1,0 0 0,-1 0 0,0-1 0,1 1 0,-1-1 0,0 1 0,0-1 1,0 1-1,0-1 0,0 0 0,0 0 0,0 1 0,-1-1 0,1 0 0,0 0 1,-1 0-1,0 0 0,1 0 0,-1 0 0,0 0 0,0 0 0,0 0 0,0 1 1,-1-1-1,1 0 0,0 0 0,-1 0 0,0 0 0,1 0 0,-1 0 0,0 1 1,0-1-1,0 0 0,0 1 0,0-1 0,0 0 0,0 1 0,-1-2-7,-1 0 6,0-1 0,-1 1 0,1-1 0,0 1 0,-1 0 0,0 0-1,0 1 1,0-1 0,0 1 0,0 0 0,0 0 0,-1 0 0,1 0 0,-1 1 0,1 0-1,-1 0 1,1 0 0,-1 0 0,0 1 0,0 0 0,1 0 0,-1 0 0,0 0-1,1 1 1,-1 0 0,0 0 0,1 0 0,-1 0 0,1 1 0,-1 0 0,0 1-6,-7 2 2,1 1 0,0 0 1,0 1-1,1 0 0,0 1 1,0 0-1,1 1 0,0 0 1,0 0-1,1 1 0,-2 3-2,1 0 8,0 1 0,1 0 0,0 0 0,1 1 0,1 0 0,0 0 0,1 1 0,1 0 0,1 0 0,0 0 0,1 0 0,0 0 0,2 0 0,0 15-8,0-27 10,1 1-1,0 0 0,0 0 0,0 0 1,1 0-1,0-1 0,-1 1 0,2-1 1,-1 1-1,0-1 0,1 0 0,0 0 1,0 0-1,0 0 0,0 0 1,1-1-10,1 1-2,0 0 0,0 0 1,1-1-1,-1 0 0,1 0 1,-1 0-1,1-1 0,0 0 1,0 0-1,0 0 0,4-1 2,8 2 352,0-2-1,0 0 0,0-1 1,0-1-1,0 0 0,0-2 1,0 0-1,4-2-351,45-13 1060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28:19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64 3137,'-73'-37'2269,"59"31"-107,13 2 4573,9 2-4686,20 1-2667,-18 1 1448,217-2 855,324 7-1315,-495-4-782,1-3 0,25-5 412,-80 7-42,30-1-929,-9 7 376</inkml:trace>
  <inkml:trace contextRef="#ctx0" brushRef="#br0" timeOffset="553.289">591 158 2264,'-99'-48'1690,"97"47"-1481,0-1 0,0 1-1,0 0 1,0 0 0,0-1-1,0 1 1,0-1 0,0 1-1,1-1 1,-2-1-209,3 2 81,0 1 0,0 0-1,-1-1 1,1 1 0,0 0 0,0-1 0,0 1 0,0-1-1,0 1 1,0 0 0,0-1 0,0 1 0,0-1-1,0 1 1,0 0 0,0-1 0,0 1 0,0-1-1,1 1 1,-1 0 0,0-1 0,0 1 0,0 0-1,1-1 1,-1 1-81,2-7 1434,-5-3 3990,-1 11-2402,-3 16-1948,5 5-870,0 0 0,1 1 0,2-1 0,0 0 1,1 0-1,4 17-204,9 26 377,15 37-377,-9-30 114,-2 6-114,-12-29 33,-2 1 1,-2 1-1,-3-1 0,-1 0 1,-3 2-34,0 15 68,-1-12-2282,4-53 791,2-3 626</inkml:trace>
  <inkml:trace contextRef="#ctx0" brushRef="#br0" timeOffset="938.715">240 980 8386,'-43'3'5340,"39"-2"-4965,1-1-1,0 1 0,-1 0 1,1 0-1,0 0 1,0 0-1,-1 1 1,1-1-1,0 1 1,0 0-1,-1 0-374,4-1 42,0-1 0,-1 1-1,1-1 1,-1 1 0,1-1 0,0 1-1,0-1 1,-1 1 0,1-1 0,0 1-1,0-1 1,0 1 0,-1-1 0,1 1-1,0-1 1,0 1 0,0-1 0,0 1-1,0 0 1,0-1 0,0 1-1,0-1 1,0 1 0,0-1 0,1 1-1,-1-1 1,0 1 0,0 0 0,0-1-1,1 1 1,-1-1 0,0 0 0,1 1-1,-1-1 1,0 1 0,1-1 0,-1 1-1,1-1 1,-1 0 0,1 1 0,-1-1-1,0 0 1,1 1 0,-1-1 0,1 0-1,0 0 1,-1 0 0,1 1-42,27 11 709,-17-10-591,-1-1 1,1 0-1,0-1 1,0 0 0,0 0-1,0-1 1,5-2-119,78-17 245,-61 11-175,69-15 172,0 5 0,1 4 0,53 0-242,-112 15 240</inkml:trace>
  <inkml:trace contextRef="#ctx0" brushRef="#br0" timeOffset="1699.62">1237 636 4977,'-1'-5'639,"0"5"-498,1-1 0,0 0 1,0 0-1,0 0 0,-1 1 0,1-1 1,-1 0-1,1 0 0,0 1 1,-1-1-1,1 0 0,-1 1 0,1-1 1,-1 0-1,0 1 0,1-1 0,-1 1 1,0-1-1,1 1 0,-1-1 0,0 1 1,1 0-1,-1-1 0,0 1 0,0 0 1,0-1-142,-8-3 5337,7 3-2872,2 8-1741,0 1-1219,0 8 620,0 1 0,2-1 1,0 0-1,0 0 1,2 1-1,0-2 0,1 1 1,3 7-126,66 200 1048,-74-222-1026,0-1 0,0 1 0,0 0 1,0-1-1,0 1 0,1 0 0,-1-1 0,0 1 1,1 0-1,-1-1 0,0 1 0,1-1 0,-1 1 1,1 0-1,-1-1 0,0 1 0,1-1 0,0 0 1,-1 1-1,1-1 0,-1 1 0,1-1 0,-1 0 0,1 1-22,3-15 489,-3-33 56,-2 43-543,1-22 36,1 0-1,1 0 1,0 1-1,3-1 1,2-7-38,-4 18 12,2 0 0,0 1 0,1 0 1,0 0-1,1 1 0,1 0 0,0 0 0,0 1 1,8-8-13,-8 10-7,0 1 1,1 0 0,0 1-1,1 0 1,0 0 0,5-3 6,-13 10-2,0 0 1,-1 0 0,1 0 0,0 0-1,0 0 1,0 0 0,0 1 0,0-1 0,0 1-1,0-1 1,0 1 0,0 0 0,0 0-1,0 0 1,0 0 0,0 0 0,0 0 0,0 1-1,0-1 1,0 1 0,0-1 0,0 1-1,0 0 1,0 0 0,0 0 0,0 0 0,0 0-1,-1 0 1,1 0 0,-1 0 0,1 1-1,-1-1 1,1 1 0,-1-1 0,0 1 0,1 0-1,-1-1 1,0 1 0,0 0 0,0 0-1,0 1 3,8 19-16,0 0 0,-1 0 0,-1 1 1,-2 0-1,1 3 15,-3-8 5,1 0 0,0 0 0,2 0 0,0-1 0,1 0 0,0 0 0,2 0 0,7 9-5,-12-20-10,1 0 0,0-1-1,1 0 1,-1 0 0,1 0 0,0-1-1,1 1 1,-1-2 0,1 1-1,-1-1 1,1 0 0,0 0 0,0-1-1,0 0 1,1 0 0,-1 0-1,3-1 11,47 8 8</inkml:trace>
  <inkml:trace contextRef="#ctx0" brushRef="#br0" timeOffset="3675.356">1988 658 4985,'35'-96'3049,"-29"75"-674,-8 15 804,-5 11 1313,6 16-4296,0 0 1,2 0 0,0-1-1,2 7-196,16 91 467,-6-47-208,49 357 677,-59-405-863,-1 0 0,-1 1 0,-1 8-73,0-32 5,0 0 0,0 0 1,0 0-1,0 0 0,0 0 0,0-1 0,-1 1 1,1 0-1,0 0 0,0 0 0,0 0 0,0 0 0,0 0 1,0 0-1,0 0 0,0-1 0,-1 1 0,1 0 1,0 0-1,0 0 0,0 0 0,0 0 0,0 0 1,0 0-1,-1 0 0,1 0 0,0 0 0,0 0 0,0 0 1,0 0-1,0 0 0,-1 0 0,1 0 0,0 0 1,0 0-1,0 0 0,0 0 0,0 0 0,-1 0 0,1 0 1,0 0-1,0 0 0,0 0 0,0 0 0,0 0 1,0 1-1,0-1 0,-1 0 0,1 0 0,0 0 0,0 0 1,0 0-1,0 0 0,0 0 0,0 1 0,0-1 1,0 0-1,0 0 0,0 0 0,0 0 0,0 0 0,-1 0 1,1 1-1,0-1 0,0 0 0,0 0 0,0 0 1,0 0-1,0 0 0,0 1-5,-9-17 303,-1-12-267,0-1 0,2-1 0,1 0 1,2 0-1,-2-24-36,1-23 27,3 1 0,3-1 1,4-5-28,-1 40 2,3 1 1,1 0-1,2 0 1,2 1 0,1 0-1,10-19-2,-12 38-4,0 1-1,1 0 1,1 1-1,1 0 1,10-10 4,-18 22-4,1 0 1,0 1-1,0 0 1,1 0-1,-1 0 0,1 1 1,1 0-1,-1 1 1,1-1-1,0 2 0,0-1 1,0 1-1,0 0 1,0 0-1,1 1 0,1 0 4,-4 2-4,-1 0 0,1 0 0,-1 1 0,1 0-1,-1 0 1,0 0 0,1 1 0,-1-1 0,0 1 0,0 0-1,0 1 1,0-1 0,0 1 0,-1 0 0,1 1 0,-1-1 0,0 1-1,0-1 1,0 1 0,0 0 0,-1 1 0,3 2 4,2 4-6,-1 0 0,0 0 1,-1 1-1,-1-1 0,1 1 1,-2 0-1,0 1 0,0-1 1,0 4 5,-2 0-2,0-1 0,-1 0-1,0 1 1,-1-1 0,-1 1 0,0-1 0,-2 1 0,1-1 0,-2 0 0,0 0 0,-1-1 0,0 1 0,-3 3 2,-1 1 6,-2 0-1,0 0 1,-1-1-1,-1 0 1,0-1 0,-2-1-1,0 0 1,0-1 0,-4 1-6,16-13-27,-1 0 0,0-1 0,1 1 0,-1-1 0,0 0 0,0 0 0,0-1 0,0 1 0,0-1 0,-1 0 0,1 0 0,0 0 0,-1 0 0,1-1 0,0 0 0,-1 0 0,1 0 0,-1-1 0,1 1 0,0-1 0,-1 0 0,1 0 0,0 0 0,0-1 0,0 0 0,0 1 0,0-2 0,0 1 1,1 0-1,-1-1 0,0 1 0,1-1 0,0 0 0,0 0 0,0-1 0,-1 0 27,3 3-71,-1-1 0,1 0 0,-1 0 0,1 1 0,0-1 0,0 0 0,0 0 0,0 0 0,0 0 0,0-2 71,1 3-33,0 0 0,0-1 0,0 1 0,0 0 0,0 0 0,0-1 0,1 1 0,-1 0 0,1 0 0,-1 0 0,1-1 0,-1 1 0,1 0 0,-1 0 33,0 1-2</inkml:trace>
  <inkml:trace contextRef="#ctx0" brushRef="#br0" timeOffset="4453.971">2718 607 3489,'16'-38'1056,"1"-1"285,-5-1 4382,-13 29-1376,-2 6-4,-6 181-3896,8-159-429,0 0 1,1 0-1,1 0 1,0-1 0,2 1-1,1 8-18,-2-19 6,0 0-1,0 1 1,1-1 0,-1 0-1,1-1 1,0 1-1,1-1 1,0 1-1,-1-1 1,2 0 0,-1 0-1,0-1 1,1 1-1,0-1 1,0 0 0,1 0-1,-1-1 1,3 2-6,-2-2 9,1 1 0,0-1 0,1 0 1,-1-1-1,0 0 0,1 0 0,-1-1 0,1 1 0,-1-2 1,1 1-1,0-1 0,-1 0 0,1-1 0,0 0 1,-1 0-1,1-1 0,-1 1 0,6-4-9,-4 2 10,-1-1 0,1 0-1,-1-1 1,0 0 0,-1 0-1,1-1 1,-1 0 0,0 0-1,-1-1 1,1 0 0,-1 0-1,-1 0 1,1-1 0,-1 0 0,1-2-10,1-4 11,-1 1 0,0-1 0,-1 0 0,-1-1 0,0 1 0,-1-1 0,0 1 1,-2-1-12,3-30 81,-3-45-81,-1 39 44,3-16-44,-3 64-2,0 1 0,1-1-1,-1 0 1,1 0 0,0 1-1,0-1 1,0 0 0,1-1 2,-2 4-1,0 0 0,0 0 0,0 0 0,0 0 0,0 0 0,0-1 0,0 1-1,0 0 1,0 0 0,0 0 0,1 0 0,-1 0 0,0 0 0,0 0 0,0 0 0,0-1 0,0 1 0,1 0 0,-1 0 0,0 0 0,0 0 0,0 0 0,0 0 0,0 0 0,1 0 0,-1 0 0,0 0 0,0 0 0,0 0 0,0 0 0,1 0-1,-1 0 1,0 0 0,0 0 0,0 0 0,0 0 0,0 0 0,1 0 0,-1 0 0,0 0 0,0 1 0,0-1 0,0 0 0,0 0 1,7 15-53,2 30 8,3 31 45,-8-39-4,3 0 0,0 0 1,9 19 3,-13-45 24,1 0 0,1-1 0,0 0 0,0 0 1,1 0-1,1 0 0,-1-1 0,1 0 1,1-1-1,0 0 0,0 0 0,0 0 1,9 5-25,-7-6-214,2 0 0,-1-1-1,1 0 1,-1-1 0,2 0 0,3 1 214,28 2-656</inkml:trace>
  <inkml:trace contextRef="#ctx0" brushRef="#br0" timeOffset="4819.302">3607 16 10506,'-9'-16'3945,"-13"25"-2961,7 12-120,4 11-423,6 6 47,7 8-144,7 7-136,6 16-144,2 4-8,4 16 0,-4-1 0,2-9 0,-6-6 0,3-9 8,1-4 80,-10-2-576,5-13-440,-5-15 552</inkml:trace>
  <inkml:trace contextRef="#ctx0" brushRef="#br0" timeOffset="5178.272">3403 571 10178,'-29'-5'4225,"15"10"-2377,7 4-743,9-9-345,10 6-288,15-9-312,15-7-64,26 5-32,14-13 40,19 5 216,9-6 968,8-34-872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0:46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63 309 7418,'-41'-77'8927,"64"95"-7069,-23-18-1858,9 10 107,1 0 0,-2 0 0,0 1 0,0 0 0,5 11-107,-12-19 18,1 1-1,-1 0 0,1 0 0,-1-1 1,-1 1-1,1 0 0,0 0 1,-1 0-1,0 0 0,0 0 1,0 0-1,0 0 0,0 0 0,-1 0 1,0 0-1,0 0 0,0-1 1,0 1-1,-1 0 0,1-1 0,-1 1 1,-1 1-18,-12 20 41,2 0 0,1 1 0,1 1 0,1-1 0,1 2 0,2-1 0,0 1 1,2 0-1,2 1 0,0-1 0,2 1 0,1-1 0,1 1 0,1-1 0,2 1 0,1-1 1,1 2-42,5 7 42,-3-10 36,0 0 0,-2 0 1,-1 1-1,-1 0 0,-2 0 1,0 7-79,-3-32 18,1 0 0,-1 0 0,1 0 0,-1 0 0,0 0 0,0 0 0,0 0 0,-1 1-18,1 0 234,9-9-20,-2 2-164,20-11 15,1 1-1,0 2 0,21-6-64,89-22-12,-76 22-239,-23 7 161</inkml:trace>
  <inkml:trace contextRef="#ctx0" brushRef="#br0" timeOffset="408.51">508 942 9282,'83'-104'3458,"-68"87"-2364,-11 15-365,-4 2-713,5 3 207,1-1-1,-1 0 0,1-1 1,-1 1-1,1-1 1,-1 0-1,1 0 0,0-1 1,-1 0-1,1 0 1,0 0-1,2-1-222,8-1 160,-1-1 0,1 0 0,12-5-160,-17 4 35,1 0 1,-1-1-1,-1 0 1,1 0-1,-1-1 1,0-1-1,0 0-35,-8 5 7,1 1-1,-2 0 0,1-1 0,0 0 0,0 1 0,0-1 1,-1 0-1,1 0 0,-1 0 0,1 0 0,-1 0 0,0 0 1,0-1-1,0 1 0,0 0 0,0 0 0,-1-1 0,1 1 1,-1-1-1,1 1 0,-1-1 0,0 1 0,0 0 1,0-1-1,0 1 0,-1-1 0,1 1 0,-1-1 0,1 1 1,-1 0-1,0-1 0,0 1 0,0 0 0,0 0 0,0 0 1,-1-2-7,0 1 10,0 0 0,0 0 0,0 0 0,-1 1 1,1-1-1,-1 1 0,1-1 0,-1 1 0,0 0 1,0 0-1,0 0 0,0 0 0,0 0 0,-1 1 0,1 0 1,0-1-1,-1 1 0,1 1 0,-1-1 0,0 0-10,-1 1 12,-1 0-1,1 0 1,-1 1-1,1-1 1,0 1-1,0 1 1,-1-1-1,1 1 1,0 0-1,0 0 1,0 0-1,-3 2-11,-4 4 15,1-1 0,-1 2 0,2-1 0,-1 1 0,1 1 0,0 0 0,1 1 0,1-1-1,-1 2 1,0 2-15,5-8 11,1-1 0,1 1-1,-1 0 1,1 0-1,0 0 1,0 0-1,1 0 1,-1 0 0,2 0-1,-1 1 1,1-1-1,-1 0 1,2 1 0,-1-1-1,1 0 1,0 0-1,0 1 1,1-1-1,-1 0 1,2 0 0,-1 0-1,0-1 1,1 1-1,0-1 1,1 1 0,-1-1-1,1 0 1,0 0-1,0 0 1,3 2-11,2 1 25,0 0-1,0 0 1,1 0 0,1-1 0,-1-1 0,1 0-1,0 0 1,0-1 0,0 0 0,1-1 0,0-1-1,0 0 1,0 0 0,0-1 0,7 0-25,2-2 690,0 0-1,0-1 1,1-1 0,4-3-690,22-6 1195</inkml:trace>
  <inkml:trace contextRef="#ctx0" brushRef="#br0" timeOffset="929.968">988 782 8162,'1'7'3449,"8"4"-2930,-6-8-40,2 4-125,0 0-1,0 1 1,-1-1-1,0 1 1,0-1-1,0 1 1,-1 1-1,-1-1 1,1 0-1,-1 1 1,-1-1-1,0 1 1,0-1-1,0 1 1,-1 0-1,-1 7-353,0 0 395,-1 37 353,1-35-439,2-15-145,-1-6 18,34-201 47,-31 184-222,5-29 5,-7 46-11,0-1-1,1 1 0,-1-1 1,0 1-1,1 0 0,0 0 1,0 0-1,0-1 0,0 2 1,0-1-1,2-2 0,-2 4-1,-1 0 1,1 1-1,-1-1 0,1 0 0,-1 1 1,1-1-1,0 1 0,-1-1 0,1 1 1,0 0-1,-1 0 0,1 0 0,0 0 1,0 0-1,-1 0 0,1 0 0,0 0 1,-1 1-1,1-1 0,-1 1 0,1-1 1,0 1-1,-1 0 0,1-1 0,-1 1 1,1 0-1,-1 0 0,1 1 1,8 4-6,-1 1 1,0 0-1,7 6 6,-13-9-1,16 13 1,-2 1 0,0 1 0,-1 0 0,0 1 0,-2 1 0,-1 1 0,0 0 0,-2 0 0,0 1 0,0 5 0,-6-4 24,-12-46 56,3 0-77,0-1 0,1 1 0,1-1 0,1 0 0,2 0 0,0 0-3,-1 14 1,1-1 0,0 1 0,1 0 0,0 0 1,1-1-1,0 0-1,-2 8-1,0-1 1,0 1-1,0-1 1,0 1 0,0 0-1,1-1 1,-1 1-1,1 0 1,-1 0-1,1 0 1,0 0-1,0 1 1,0-1-1,0 0 1,0 1-1,0-1 1,0 1-1,1 0 1,-1 0 0,1 0-1,-1 0 1,1 0-1,-1 0 1,3 0 0,1 1-3,0 0 0,0 1 0,0 0 1,0 0-1,0 0 0,0 1 1,0-1-1,-1 2 0,1-1 0,0 0 1,-1 1-1,0 0 0,0 1 0,0-1 1,4 4 2,1 1-2,0 0 0,-1 1 0,0 0 1,-1 0-1,0 1 0,0 0 0,1 4 2,-3-1 72,0-1 0,-1 1 0,0 0-1,-1 0 1,-1 0 0,0 2-72,1 1-379,1 0 0,0 0 1,2 4 378,3-4-2393,2-4 626</inkml:trace>
  <inkml:trace contextRef="#ctx0" brushRef="#br0" timeOffset="1455.06">1706 787 8938,'-1'0'172,"1"-1"0,-1 1-1,1 0 1,-1-1 0,1 1 0,-1 0 0,1-1-1,-1 1 1,1 0 0,-1 0 0,0 0 0,1-1 0,-1 1-1,0 0 1,1 0 0,-1 0 0,0 0 0,1 0-1,-1 0 1,1 0 0,-1 0 0,0 1-172,0-1 79,1 0 1,0 1-1,0-1 1,-1 1-1,1-1 1,0 0-1,0 1 0,-1-1 1,1 1-1,0-1 1,0 1-1,0-1 1,0 1-1,0-1 0,0 1 1,-1-1-1,1 1 1,0-1-1,0 0 1,1 1-1,-1-1 1,0 1-80,9 30 1265,22 45 659,-19-43-1126,2-1 1,5 6-799,-18-38 282,-2-7-94,-4-21-11,-6-33-90,8 35-66,2 1 1,2-16-22,-1 31 3,1-1 1,1 1-1,0 0 0,0 0 1,1 0-1,0 0 0,4-7-3,-6 14 0,0 1-1,0-1 1,1 1-1,-1 0 1,0 0 0,1-1-1,0 1 1,-1 0-1,1 0 1,0 1-1,0-1 1,0 0-1,0 1 1,1-1 0,-1 1-1,0-1 1,1 1-1,-1 0 1,1 0-1,-1 0 1,1 0 0,1 1-2,-1 0 1,0 0-1,1 0 1,-1 0-1,0 1 1,1-1-1,-1 1 1,0 0-1,0 0 1,1 0-1,-1 0 1,0 0-1,0 1 1,2 1 1,6 4-4,-1 1 0,0 0 0,0 0 0,-1 1 0,0 0 0,0 1 0,-1-1 0,0 4 4,-1-3 0,-1 1 0,-1 0 1,0 0-1,0 0 0,-1 1 1,0 0-1,0 7 0,5 14 12,-9-32-10,0-1-1,0 1 0,1 0 0,-1-1 0,0 1 1,0-1-1,0 1 0,0-1 0,0 1 1,1-1-1,-1 1 0,0-1 0,0 1 1,1-1-1,-1 1 0,0-1 0,1 1 1,-1-1-1,1 1 0,-1-1 0,0 0 0,1 1 1,-1-1-1,1 0 0,-1 1 0,1-1 1,-1 0-1,1 1 0,0-1 0,-1 0 1,1 0-1,-1 0 0,1 0 0,0 0-1,0 0 4,1-1-1,-1 0 0,0 0 0,0 0 1,1-1-1,-1 1 0,0 0 1,0 0-1,0-1 0,0 1 0,0 0 1,-1-1-1,1 1 0,0-1-3,7-10 10,-1-2-1,-1 1 1,0 0 0,-1-1-1,2-7-9,-4 9 2,1 1-1,0 1 0,1-1 0,-1 0 0,2 1 1,0 0-1,0 0 0,1 0-1,-5 8-1,-1 0 0,1-1 0,0 1 0,0 0 0,0 0 0,0 0 0,0 0 0,1 1 0,-1-1 0,0 0 0,1 1 0,-1 0 0,1-1 0,0 1 0,-1 0 0,1 1 0,0-1 0,0 0 0,0 1 0,-1-1 0,1 1 0,0 0 0,0 0 0,0 0 0,0 0 0,0 1 0,-1-1 0,1 1 0,0 0 0,0 0 0,-1 0 0,1 0 0,0 0 0,1 1 1,0 1-1,1 0 1,0 1-1,-1-1 0,0 1 0,0 0 0,0 0 0,-1 0 0,1 0 0,-1 1 0,0-1 0,0 1 1,0 0-1,-1 0 0,0 0 0,0 1 0,0-1 0,0 0 0,-1 1 0,0 3 1,2 14 31,-1 0 0,-1 0-1,-1 0 1,-2 8-31,1 42-941,5-54-955,3-5 322</inkml:trace>
  <inkml:trace contextRef="#ctx0" brushRef="#br0" timeOffset="1851.838">2684 725 8018,'-1'-6'677,"1"0"1,-1 1 0,0-1 0,0 1-1,-1-1 1,0 1 0,0 0-1,0 0 1,-3-5-678,4 9 92,0 0-1,0-1 1,0 1 0,0 0-1,-1 0 1,1-1 0,0 1-1,-1 0 1,1 0 0,0 0-1,-1 1 1,0-1 0,1 0-1,-1 1 1,1-1 0,-1 1-1,0-1 1,1 1 0,-1 0-1,0-1 1,0 1 0,1 0-1,-1 0 1,0 0 0,0 1-1,1-1 1,-1 0 0,0 1-1,1-1 1,-1 1 0,0-1-1,1 1 1,-1 0 0,1 0-1,-1-1 1,1 2-92,-12 5 284,0 0 0,1 1 0,0 1-1,1 0 1,0 1 0,-9 9-284,4-1 175,1-1 0,1 2-1,0 0 1,0 3-175,12-18 11,0 0 0,-1 0 0,2 0 1,-1 1-1,0-1 0,1 1 0,0-1 0,0 1 0,0-1 1,1 1-1,-1 0 0,1 0 0,1 2-11,-1-4 6,1 0-1,-1 0 1,1 0 0,0 1 0,0-1-1,0 0 1,1 0 0,-1 0-1,1-1 1,-1 1 0,1 0-1,0-1 1,0 1 0,0-1-1,1 1 1,-1-1 0,0 0-1,1 0 1,0 0 0,0 0-6,2 1 9,1 0 1,0 0-1,-1 0 0,1-1 1,1 0-1,-1 0 1,0 0-1,0-1 1,1 0-1,-1 0 1,0-1-1,1 0 1,-1 0-1,1 0 1,-1-1-1,1 0 1,-1 0-1,0 0 0,0-1 1,1 0-1,-1-1 1,1 0-10,-1 0 7,1 0 0,-1-1 0,0 1 0,-1-1 0,1-1 0,-1 1 0,1-1 0,-1 0 0,-1 0 0,1 0 0,-1-1 0,0 0 0,0 0 0,0 0 0,-1 0 0,0 0 0,0-1 0,-1 1 0,0-1 0,1-1-7,-1-8 2,-1-1 1,0 1 0,-1-1 0,0 1 0,-3-15-3,0-26-84,2 73 55,1 1-1,0-1 1,2 0-1,0 1 0,0-1 1,2 0-1,0 0 0,1 0 1,5 11 29,-7-19 136,0-1 1,1 0 0,0-1-1,0 1 1,1-1-1,0 1 1,0-1 0,0-1-1,1 1 1,0-1-1,0 0 1,0 0 0,0-1-1,1 0 1,0 0-1,0 0 1,0-1-1,0 0 1,1 0 0,-1-1-1,6 1-136,11 2 903</inkml:trace>
  <inkml:trace contextRef="#ctx0" brushRef="#br0" timeOffset="2253.479">2927 165 5577,'1'-37'3329,"-1"18"288,1 11-1897,6 19-480,-1 3-159,-3 17-401,-3 4-40,-2 4-240,0-3-144,2-2-144,2-2-24,4-10 120,4-4-240,6-10-984,0-3-577,5-12 801</inkml:trace>
  <inkml:trace contextRef="#ctx0" brushRef="#br0" timeOffset="2254.479">3171 9 6833,'-9'-8'4161,"4"9"-376,1 23-2209,1 8-351,3 14-529,10 3-48,1-3-208,10 0-152,5-7-152,-1-6 616,9-3-552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0:38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20 112 8522,'28'-109'3849,"-34"106"-2089,1 9-544,-1 4-175,2 16-465,-4-3-128,2 11-184,-1 3-96,3 2-96,3 3-16,1-8-24,4 1 8,6-7-64,-1-5-392,5-16-728,-1-9 735</inkml:trace>
  <inkml:trace contextRef="#ctx0" brushRef="#br0" timeOffset="402.815">365 28 10058,'-3'10'4113,"-1"17"-2537,-2 5-367,-12 4-257,1 9-264,-2-2-328,2 4-112,10 2 104,3-4-64,9-3-4929,12-15 3609</inkml:trace>
  <inkml:trace contextRef="#ctx0" brushRef="#br0" timeOffset="786.387">766 310 5569,'0'-1'445,"-1"-1"0,0 0 0,1 1 0,-1 0-1,0-1 1,0 1 0,0 0 0,0-1 0,0 1 0,-1 0-1,1 0 1,0 0 0,0 0 0,-1 0 0,0 0-445,2 0 122,-1 1 0,1 0-1,-1 0 1,1 0 0,-1 0 0,1 0 0,-1 0 0,1 0 0,-1 0 0,1 1 0,-1-1 0,1 0-1,-1 0 1,1 0 0,-1 0 0,1 1 0,-1-1 0,1 0 0,-1 0 0,1 1 0,0-1 0,-1 0 0,1 1-1,0-1 1,-1 1 0,1-1 0,0 0 0,-1 1 0,1-1 0,0 1-122,-2 3 174,0 0 0,0 0 0,0 1 1,0-1-1,1 1 0,0 0 0,0-1 0,0 1 0,1 2-174,-5 80 990,6 45-990,0-48 273,-8 67-273,-23 64 160,25-145-181,5-64-136,1 0 0,-1 1 1,1-1-1,0 0 1,0 0-1,1 0 1,0 0-1,0 0 0,3 6 157,8 7-550</inkml:trace>
  <inkml:trace contextRef="#ctx0" brushRef="#br0" timeOffset="1138.35">1139 205 9554,'-4'-11'3881,"4"11"-2489,2 27-400,1 10-87,-3 33-169,-1 10-152,-5 16-208,-1 3-104,0-8-128,2-2-32,3-14-56,2-1-8,2-8 120,-2-8-144,1-13-680,5-5-576,-2-19 664</inkml:trace>
  <inkml:trace contextRef="#ctx0" brushRef="#br0" timeOffset="1510.322">826 783 11274,'-32'3'4689,"14"2"-3104,7 4-497,12-1-64,16-7-536,4-1-136,27-7-160,10 1 72,13-11-256,12-3 2993,0 6-2217</inkml:trace>
  <inkml:trace contextRef="#ctx0" brushRef="#br0" timeOffset="1877.059">1799 708 4433,'-4'-5'538,"1"1"1,-1 1-1,0-1 0,0 0 1,0 1-1,0 0 0,0 0 1,-1 0-1,0 0 0,1 1 1,-1 0-1,0 0 0,0 0 1,-1 1-539,-1-1 327,0 1-1,0 0 1,0 0 0,0 1 0,-1 0-1,1 0 1,0 0 0,0 1 0,-6 2-327,0 0 131,1 1-1,0 0 1,0 1 0,0 0 0,0 1 0,1 0 0,0 1 0,0 0-1,1 1 1,0 0 0,-2 3-131,3-2 38,1 1-1,-1 0 1,2 1-1,0 0 1,0 0-1,1 1 1,0-1-1,1 1 1,0 1 0,1-1-1,0 1 1,1-1-1,-1 13-37,3-16 8,0-1 0,0 1 0,1 0 0,0 0 0,1 0-1,-1-1 1,2 1 0,-1 0 0,2-1 0,-1 1 0,1-1 0,0 1 0,0-1-1,1 0 1,1-1 0,-1 1 0,1-1 0,0 0 0,1 0 0,5 6-8,-6-9 6,-1 0 1,1 0 0,0-1-1,0 1 1,1-1-1,-1 0 1,1-1 0,0 1-1,-1-1 1,1 0 0,0-1-1,0 1 1,0-1 0,1 0-1,-1-1 1,0 1 0,0-1-1,0-1 1,0 1-1,1-1 1,-1 0 0,0 0-1,0-1 1,4-1-7,1-1 10,-1-1 0,1 0 0,-1 0 0,0-1 0,0-1 0,0 0 0,-1 0 0,0-1 0,-1 0-1,0 0 1,0-1 0,4-5-10,-5 4 8,-1 1 0,1-1 1,-2-1-1,0 1 0,0-1 0,-1 0 0,0 0 0,0 0 0,-2-1 0,1 1 0,-1-3-8,-1 7 5,-1 0 0,0 0 0,0 0 0,-1 0 0,1 0 0,-1 0 0,-1 0 0,1 1 0,-1-1 0,-1 0 0,1 1 0,-1 0 0,0-1 0,-1 1 0,1 0 0,-1 1 0,0-1 0,-1 1 0,-1-2-5,5 6 1,1 0-1,-1 0 1,0 1-1,1-1 1,-1 0-1,0 1 1,0-1-1,0 0 1,0 1-1,0-1 1,1 1-1,-1 0 1,0-1-1,0 1 1,-1 0-1,2 0 0,0 0 0,-1 0 0,1 0 1,0 0-1,-1 0 0,1 0 0,0 0 1,0 0-1,-1 0 0,1 1 0,0-1 0,0 0 1,-1 0-1,1 0 0,0 1 0,0-1 0,-1 0 1,1 0-1,0 0 0,0 1 0,0-1 1,0 0-1,-1 1 0,1-1 0,0 0 0,0 0 1,0 1-1,0-1 0,0 0 0,0 1 0,-1 2 2,1-1-1,0 1 1,0 0-1,0 0 0,0-1 1,0 1-1,0 0 1,1 0-1,0 2-1,6 15 12,2 0 0,0-1 1,1 0-1,1-1 0,1 0 0,0 0 0,1-1 0,13 12-12,-20-22-63,0 0 0,0-1 0,0 0 0,1 0 0,0 0 0,0-1 0,1 0 0,-1 0 0,1-1 0,0 0 0,8 3 63,12-2-253</inkml:trace>
  <inkml:trace contextRef="#ctx0" brushRef="#br0" timeOffset="2265.862">2092 706 9114,'-1'0'131,"1"0"0,-1 0 0,1-1 1,-1 1-1,1 0 0,-1 0 0,1 0 0,-1 0 1,1 0-1,-1 0 0,1 0 0,-1 0 0,1 0 0,-1 0 1,1 0-1,-1 0 0,1 0 0,-1 0 0,1 0 1,-1 1-1,1-1 0,-1 0 0,1 0 0,-1 1 0,1-1 1,-1 0-1,1 0 0,0 1 0,-1-1 0,1 1 0,-1-1-131,1 1 174,-1 1 0,0-1 0,0 1 0,1-1-1,-1 1 1,1 0 0,-1-1 0,1 1 0,0 0-1,0-1 1,-1 1-174,3 53 1022,0-41-454,3 74 158,4-1 1,5 13-727,-12-90 26,0-3 6,0-1 1,-1 1 0,0 0 0,-1 0 0,0 0 0,0 0 0,-1 7-33,-2-23 348,1-11-187,3-37-67,3 0-1,3 0 1,1 0 0,16-50-94,-22 100 0,0 1 0,0-1 0,1 0 0,0 0 0,0 1 0,1 0 0,-1 0 0,1 0 0,5-5 0,-7 9-1,0 0 0,1 0 0,-1 0 0,1 0-1,-1 1 1,1-1 0,-1 1 0,1 0 0,0 0-1,0 0 1,0 0 0,0 0 0,0 0 0,0 1-1,0 0 1,0-1 0,0 1 0,0 0 0,0 1 0,0-1-1,-1 0 1,1 1 0,0 0 0,2 0 1,14 5-1,-1 1 1,0 1 0,0 1 0,-1 0-1,0 1 1,-1 1 0,0 1-1,0 0 1,7 9 0,-17-15 7,-1-1 0,0 1 0,0 0 0,0 1 0,-1-1 0,0 1 0,0-1 0,-1 1-1,0 0 1,0 1 0,0-1 0,-1 1 0,0-1 0,0 2-7,-1 6-20,0 0 0,-1-1 0,0 1 0,-1 0-1,-1-1 1,0 1 0,-1 0 20,-5 36-527,4-6 274</inkml:trace>
  <inkml:trace contextRef="#ctx0" brushRef="#br0" timeOffset="2719.586">3070 132 10458,'-1'-2'231,"1"1"-1,0-1 1,-1 1 0,1-1-1,-1 1 1,1-1-1,-1 1 1,1 0 0,-1-1-1,0 1 1,0 0 0,0 0-1,0-1-230,1 2 52,-1 0 0,1 0 0,0 0 0,-1 1 0,1-1-1,0 0 1,0 0 0,-1 0 0,1 0 0,0 0 0,-1 0 0,1 1 0,0-1-1,0 0 1,0 0 0,-1 0 0,1 1 0,0-1 0,0 0 0,0 0 0,-1 1-1,1-1 1,0 0 0,0 0 0,0 1 0,0-1 0,0 0 0,0 1 0,0-1 0,0 0-1,-1 1 1,1-1 0,0 0 0,0 0 0,1 1-52,-3 8 358,0 0 0,1 0 0,0 0 0,1 2-358,2 70 995,4-1 0,15 70-995,-7-62 252,-4 1-1,-4 25-251,-7 162 1719,-4-305-1667,-1 0-1,-1 1 0,-2-1 0,0 2 1,-2-1-1,-1 2 0,-12-19-51,19 37 2,-1 0 0,0 0 1,0 1-1,-1-1 0,0 1 0,0 1 0,0 0 0,-1 0 0,0 0 0,0 1 0,-8-4-2,11 7 0,-1-1 1,0 1-1,0 1 0,0-1 0,0 1 0,0 0 0,0 0 0,0 1 0,0 0 0,0 0 1,0 0-1,0 1 0,0 0 0,0 0 0,0 1 0,0-1 0,0 1 0,1 1 1,-2 0-1,-5 3 2,1 0 1,1 1 0,-1 1 0,1-1-1,0 2 1,1-1 0,0 2-1,0-1 1,1 1 0,0 0 0,-3 7-3,1-1 19,0 1 0,1 0-1,1 1 1,0 0 0,2 0 0,0 0 0,-1 7-19,6-17 21,-1 0-1,1 0 0,0 1 1,1-1-1,-1 0 0,2 0 1,-1 0-1,1 1 1,1-1-1,-1 0 0,1 0 1,1 0-1,1 2-20,-2-4 15,1-1 1,0-1-1,0 1 1,0 0-1,1-1 0,-1 1 1,1-1-1,0 0 1,1-1-1,-1 1 0,1-1 1,-1 1-1,1-1 1,0-1-1,0 1 0,0-1 1,1 0-1,-1 0 1,5 1-16,7 0 79,1 0 1,-1-1-1,0-1 0,0-1 1,1 0-1,-1-1 1,17-4-80,56-14 180</inkml:trace>
  <inkml:trace contextRef="#ctx0" brushRef="#br0" timeOffset="3340.808">3838 630 5001,'0'-1'248,"1"0"0,-1 0 0,0 0 0,0 0-1,0 0 1,0 0 0,0 0 0,0 0 0,0 0 0,0 1 0,-1-1 0,1 0-1,0 0 1,0 0 0,-1 0 0,1 0 0,0 0 0,-1 1 0,1-1 0,-1 0-1,1 0 1,-1 1 0,0-1 0,1 0 0,-1 1 0,0-1 0,0 0-248,-1 0 271,0 0 1,0 0 0,0 0-1,-1 0 1,1 1 0,0-1 0,0 0-1,-1 1 1,1 0 0,-1 0-1,0-1-271,-9 1 527,1 1 0,-1 0-1,0 0 1,-5 2-527,-7 3 490,0 0-1,0 2 1,1 1-1,-19 9-489,28-12 103,1 2-1,0-1 1,0 2-1,0 0 1,1 0-1,1 1 0,0 1 1,-6 6-103,15-14 9,0-1 0,0 1 1,0 0-1,0 0 0,1-1 0,-1 1 0,1 0 1,0 0-1,0 0 0,0 1 0,0-1 1,1 0-1,-1 0 0,1 2-9,0-3 3,0 0 1,1-1-1,-1 1 0,0 0 0,1-1 1,-1 1-1,1-1 0,0 1 0,-1 0 1,1-1-1,0 0 0,0 1 0,0-1 1,0 1-1,0-1 0,0 0 0,0 0 0,1 0 1,-1 0-1,0 1 0,1-2 0,-1 1 1,1 0-1,-1 0 0,1 0 0,-1-1 1,1 1-1,1 0-3,12 3 18,0-1-1,1-1 1,-1 0 0,1-1 0,-1 0 0,8-2-18,53 5 36,-62-3-33,-1 2 0,0-1 1,0 2-1,0 0 1,0 0-1,6 4-3,-17-7 1,0 0-1,1 0 1,-1 0-1,0 0 1,0 1-1,0-1 1,-1 1-1,1-1 1,0 1-1,0-1 1,-1 1-1,1 0 1,-1 0-1,0 0 1,1 0-1,-1 0 1,0 0-1,0 0 1,0 0-1,0 0 1,-1 1-1,1-1 1,-1 0-1,1 0 1,-1 1-1,0-1 1,0 1-1,0-1 1,0 0-1,0 1 1,0-1-1,-1 0 1,1 0-1,-1 1 1,0-1-1,0 0 1,1 0-1,-1 0 1,-1 1-1,1-1 1,0 0-1,-7 10 5,0 0-1,0-1 1,-1 0 0,0 0 0,-1-1 0,0 0-1,-6 4-4,-23 16 35,-21 11-35,49-33 4,-10 6 2,3-1 4,0-1 0,-1-1-1,0 0 1,-18 6-10,36-17-16,0 1 0,0-1 0,0 1 0,0-1 1,-1 0-1,1 1 0,0-1 0,0 0 0,0 0 0,0 0 0,0 0 0,-1 0 0,1 0 0,0 0 0,0 0 0,0 0 0,0 0 0,0-1 0,-1 1 0,1-1 0,0 1 0,0-1 16,0 0-55,1 0-1,-1 0 0,1 0 1,0 0-1,-1 1 0,1-1 1,0 0-1,0 0 0,0 0 1,0 0-1,0 0 0,0 0 1,0 0-1,0 0 0,0 0 1,0 0-1,1 0 0,-1 0 1,0 0-1,1 0 0,-1 0 1,0 0-1,1 0 0,0-1 56,14-32-613</inkml:trace>
  <inkml:trace contextRef="#ctx0" brushRef="#br0" timeOffset="3769.145">3986 91 9426,'-3'-1'352,"0"1"-1,0-1 1,0 1 0,-1 0 0,1-1-1,0 2 1,0-1 0,0 0-1,0 1 1,0-1 0,0 1 0,-1 0-352,2 0 91,0 0 0,0 0 0,1 0 0,-1 0 0,1 0 1,-1 1-1,1-1 0,0 1 0,-1-1 0,1 1 0,0-1 0,0 1 1,0 0-1,0-1 0,0 1 0,1 0 0,-1 0 0,0 0 0,1-1 1,-1 1-1,1 2-91,-1 4 109,0-1 1,0 1 0,1-1 0,0 1-1,0 0 1,1-1 0,0 1 0,1 1-110,17 63 485,-13-54-368,43 133 566,-8-24-65,-4 4-618,-27-89 122,-2 1 0,-2-1 0,-2 1 0,-1 0 0,-3 10-122,-1-33 157,-1-1 0,0 1 0,-3 8-157,4-23 48,-1 1 1,1 0-1,-1-1 1,0 0-1,-1 1 1,1-1-1,-1 0 1,0 0-1,0 0 1,0-1 0,-1 1-1,0-1 1,-3 3-49,7-6 8,-1-1 0,1 1 0,0-1 0,-1 1 0,1-1 0,-1 0 1,1 1-1,-1-1 0,1 0 0,-1 1 0,1-1 0,-1 0 0,0 0 0,1 1 1,-1-1-1,1 0 0,-1 0 0,0 0 0,1 0 0,-1 0 0,1 0 0,-1 0 1,0 0-1,1 0 0,-1 0 0,1 0 0,-1 0 0,0-1 0,1 1 0,-1 0 1,1 0-1,-1-1 0,1 1 0,-1 0 0,1-1 0,-1 1 0,1 0 1,-1-1-1,1 1 0,-1-1 0,1 1 0,0 0 0,-1-1 0,1 1 0,0-1 1,-1 0-1,1 1 0,0-1-8,-2-3 27,1 1 0,0-1 0,0 1 0,1-1 0,-1 0 0,1 1 0,-1-1 0,1 0 0,0 0-27,2-16 35,0 0 1,1-1-1,1 1 0,1 0 1,1 1-1,1-1 0,8-15-35,-4 11 6,0 1 1,2 0-1,1 1 0,1 1 0,1 0 0,3-2-6,-11 15-1,0 0 0,1 1 0,-1-1 0,2 2-1,-1-1 1,1 2 0,0-1 0,0 1 0,0 0 0,1 1-1,9-2 2,-16 5-1,0 0 0,0 0 0,0 0-1,0 1 1,1-1 0,-1 1 0,0 0 0,0 0-1,0 1 1,0-1 0,0 1 0,0 0-1,0 0 1,0 0 0,0 1 0,0-1-1,0 1 1,0 0 0,-1 0 0,1 0 0,-1 1-1,0-1 1,1 1 0,-1 0 0,0 0-1,-1 0 1,1 0 0,-1 0 0,1 1-1,-1-1 1,0 1 0,0 0 0,0 1 1,4 10 1,-1 1 1,-1 1 0,0-1 0,-1 0-1,-1 1 1,-1-1 0,0 1-1,-2 15-1,1-3 48,2 0 0,2 13-48,-3-35-91,0 2 332,1 1 0,0-1 1,0 1-1,1-1 0,0 0 1,0 0-1,1 0 0,0-1 1,1 2-242,-1-6 170,1 1 1,0-1 0,-1 0 0,1 0-1,1 0 1,3 1-171,-9-4 1</inkml:trace>
  <inkml:trace contextRef="#ctx0" brushRef="#br0" timeOffset="4453.579">4822 847 5065,'44'-56'2545,"-42"54"-2248,0 0 0,0-1 0,-1 1 1,1-1-1,-1 1 0,0-1 1,1 1-1,-1-1 0,0 0 0,-1 1 1,1-1-1,0 0 0,-1 0 1,0 0-1,1 1 0,-1-1 0,0-2-297,-1 3 156,1 0-1,-1 0 0,0 0 0,0 0 0,0 0 0,1 1 0,-2-1 0,1 0 1,0 0-1,0 1 0,0-1 0,-1 1 0,1 0 0,-1-1 0,1 1 0,-1 0 1,0 0-1,-1-1-155,-3-1 174,0 0 0,0 0 1,-1 1-1,1 0 0,0 1 1,-1-1-1,0 1 0,1 0 1,-1 1-1,0 0 0,1 0 1,-3 0-175,1 1 58,0 1 0,0 0 1,1 0-1,-1 0 1,1 1-1,-1 0 0,1 1 1,0-1-1,0 1 0,1 1 1,-1-1-1,1 1 1,0 0-1,-5 6-58,4-3 19,-1 1 1,1 0-1,1 0 0,0 1 1,0 0-1,0 0 0,2 1 1,-1-1-1,1 1 0,0 3-19,1-3-4,0 1-1,1-1 1,1 0-1,0 1 1,0-1-1,1 1 1,1-1-1,0 1 1,0-1-1,2 4 5,-2-8 8,1 1-1,1 0 0,0-1 0,0 0 0,0 1 1,1-1-1,0-1 0,0 1 0,1 0 1,-1-1-1,1 0 0,1 0 0,0-1 1,4 5-8,-5-7 4,0 1-1,-1-2 1,1 1 0,0 0 0,0-1 0,1 0 0,-1 0 0,0 0-1,1-1 1,-1 0 0,1 0 0,-1 0 0,1-1 0,0 0 0,-1 0-1,1 0 1,-1-1 0,1 1 0,-1-2 0,1 1 0,-1 0 0,1-1-1,-1 0 1,0 0 0,0-1 0,0 1 0,0-1 0,0 0 0,1-2-4,3-2 7,0 1 1,-1-2 0,1 1 0,-2-1 0,1 0-1,-1-1 1,0 0 0,-1 0 0,0 0 0,0-1 0,-1 0-1,-1 0 1,1 0 0,1-7-8,-2-6 11,-1-1 1,-1 1-1,-1 0 0,0-1 1,-2 1-1,-1-1 0,-1-1-11,2 22 1,14 68 83,2-1 0,7 12-84,-17-61 16,1-1 0,0 1 0,1-1 0,5 8-16,-9-18-35,-1 1 1,2 0-1,-1-1 0,0 0 0,1 0 1,0 0-1,0 0 0,0-1 0,0 1 0,1-1 1,-1 0-1,1 0 0,0-1 0,4 2 35,25 1-185</inkml:trace>
  <inkml:trace contextRef="#ctx0" brushRef="#br0" timeOffset="4849.048">5396 258 10522,'-1'-1'288,"-1"0"-1,1 0 1,-1 0-1,1 0 1,-1 0-1,1 1 1,-1-1-1,0 0 1,0 1-1,1-1 1,-1 1-1,0 0 1,0-1-1,0 1 1,1 0-1,-1 0 1,0 0-1,0 1 1,0-1-288,1 1 72,-1 0 1,1 0 0,0 0-1,0 0 1,0 0-1,0 1 1,0-1-1,0 0 1,0 1-1,0-1 1,1 1-1,-1-1 1,1 1-1,-1-1 1,1 1-1,-1-1 1,1 1-1,0-1 1,-1 1 0,1 0-1,0-1 1,0 1-1,1 0-72,-3 47 338,4-1-1,1 1 1,2-1-1,4 10-337,3 29 290,-6-26-42,-2 1 0,-3 13-248,-3-39 90,-1 0-1,-1-1 1,-2 1-1,-6 16-89,3-19 163,0 0 0,-3 0 0,0-1 0,-2-1 0,-7 11-163,18-38 170,9-16-78,17-26 2,32-48-74,4 2 0,4 3 0,3 3 0,59-53-20,-109 115-1109,2 1 1,0 1-1,17-11 1109,-26 18-796</inkml:trace>
  <inkml:trace contextRef="#ctx0" brushRef="#br0" timeOffset="5207.433">5497 849 9178,'-13'2'3953,"3"14"-2001,12 0-495,13 3-73,10 1-368,12 7-456,2-1-144,1 5-256,-5 0-72,1-3 96,-4-5-160,-1-10-656,2-6 672,0-7-304</inkml:trace>
  <inkml:trace contextRef="#ctx0" brushRef="#br0" timeOffset="5208.433">5977 723 10490,'0'-24'4105,"2"28"-2769,3 5-167,2 15-193,-2 6-128,2 12-312,-1 3-120,2 5-248,2 6-72,0-6-48,2 3 40,-2-13-24,0-9-504,-5-14 352</inkml:trace>
  <inkml:trace contextRef="#ctx0" brushRef="#br0" timeOffset="5582.766">6014 314 12915,'-14'-25'4825,"0"1"-3793,7 9-304,7 7-288,2 1-216,8 11-96,6 7-312,18 7 160</inkml:trace>
  <inkml:trace contextRef="#ctx0" brushRef="#br0" timeOffset="5960.786">6299 745 8066,'-1'-6'4522,"0"7"-1751,-4 21-888,-3 34-1575,8-28-96,1 0 0,2 0 0,0-1-1,2 1 1,1-1 0,4 8-212,12 68 426,-23-103-424,1 0 1,0 0 0,0 0-1,0 0 1,0 0-1,0 0 1,0 0-1,0 0 1,0 0 0,0 0-1,0 0 1,-1 0-1,1 0 1,0 0-1,0 0 1,0 0 0,0 0-1,0 0 1,0 0-1,0 0 1,0 0 0,0 0-1,0 0 1,0 0-1,0 0 1,-1 0-1,1 0 1,0 1 0,0-1-1,0 0 1,0 0-1,0 0 1,0 0-1,0 0 1,0 0 0,0 0-1,0 0 1,0 0-1,0 0 1,0 0-1,0 1 1,0-1 0,0 0-1,0 0 1,0 0-1,0 0 1,0 0 0,0 0-1,0 0 1,0 0-1,0 0 1,0 0-1,0 1 1,0-1 0,0 0-1,0 0 1,0 0-1,0 0 1,0 0-1,0 0 1,0 0 0,1 0-1,-1 0 1,0 0-1,0 0 1,0 0 0,0 0-1,0 0-2,-6-8 79,-5-17 6,8 4-46,0 0 0,2 0 0,0 0 1,1 0-1,2-6-39,14-104 70,-15 127-68,0-7 1,1 0 1,1 0-1,0 0 1,0 0 0,1 1-1,0-1 1,1 1 0,0 0-1,1 0 1,2-2-4,-5 8 1,0 1 0,0 0 0,0 0 0,0-1 0,0 2 0,1-1 0,0 0 0,-1 1 0,1 0 0,0-1 0,0 2 0,0-1 0,1 0 0,-1 1 0,0 0 0,1 0 0,-1 0 0,0 0 0,1 1 0,-1 0 0,1 0 0,-1 0 0,1 0 0,-1 1 0,1 0 0,3 1-1,4 1 1,0 2 0,0-1-1,0 2 1,-1-1 0,1 2 0,-1-1-1,-1 2 1,1-1 0,-2 1 0,1 1-1,-1 0 1,0 0 0,7 10-1,1 3 3,-1 1 0,-1 0 0,-1 1 0,-1 0 1,9 26-4,-12-22-52,-2-1 0,0 3 52,-1-2-1213,11 26 1213,-5-32 1111,4-10-675</inkml:trace>
  <inkml:trace contextRef="#ctx0" brushRef="#br0" timeOffset="6457.239">7129 782 8154,'0'-8'914,"0"0"0,0 0 1,-1 1-1,0-1 1,0 1-1,-1-1 0,0 1 1,-2-6-915,3 11 136,0 0 0,-1 0 0,1 0 0,-1 0 0,1 0 0,-1 0 1,0 0-1,1 1 0,-1-1 0,0 1 0,0-1 0,0 1 0,0 0 0,-1-1 0,1 1 1,0 0-1,0 1 0,-1-1 0,1 0 0,0 1 0,-1-1 0,1 1 0,-1 0 1,1 0-1,0 0 0,-1 0 0,1 0 0,-1 0 0,-1 1-136,-6 1 119,0 0-1,0 0 1,0 1 0,0 1-1,1 0 1,0 0-1,-1 1 1,-2 2-119,-3 2 70,1 0 0,1 1 1,-1 1-1,-8 9-70,15-13 19,0 1 1,0 0-1,1 0 1,0 0-1,0 0 1,1 1-1,0 0 1,1 0-1,0 1 1,-2 5-20,5-10 5,0 1 1,0-1 0,0 1-1,0-1 1,1 1 0,0 0-1,0-1 1,1 1 0,0 0-1,0-1 1,0 1 0,0-1-1,1 0 1,0 1 0,0-1-1,0 0 1,1 0 0,0 0-1,2 3-5,-1-3 3,0 0-1,0 0 1,0 0-1,1-1 1,0 0-1,0 0 1,0 0-1,0-1 1,0 1-1,1-1 1,-1-1-1,1 1 1,0-1-1,0 0 1,0 0-1,0 0 1,0-1-1,1 0 1,-1 0-1,0-1 1,0 0-1,1 0 0,-1 0 1,0-1-1,0 0 1,1 0-1,2-2-2,1 1-1,0-1-1,0-1 1,0 1-1,-1-2 1,0 1-1,0-1 1,0-1-1,0 1 1,-1-2-1,0 1 1,0-1-1,-1 0 1,0-1-1,0 1 1,-1-1-1,5-8 2,-8 10 2,0 0 1,-1-1-1,1 1 1,-1-1-1,0 0 0,-1 0 1,0 0-1,0 0 0,-1 0 1,1 0-1,-1 0 0,-1 0 1,0 0-1,0 0 0,0 0 1,-1-2-3,-3-9 2,0 1 0,-2-1 1,0 1-1,0 1 0,-7-10-1,6 14-16,8 12 15,0 0-1,0 0 1,0 1-1,0-1 1,0 0-1,0 0 1,0 0-1,0 0 1,0 0-1,0 0 1,0 0-1,0 0 1,0 0-1,0 0 1,0 0-1,0 0 1,0 0-1,0 0 1,0 0-1,0 0 0,0 0 1,0 0-1,0 0 1,0 0-1,0 0 1,0 0-1,0 1 1,-1-1-1,1 0 1,0 0-1,0 0 1,0 0-1,0 0 1,0 0-1,0 0 1,0 0-1,0 0 1,0 0-1,0 0 1,0 0-1,0 0 1,0 0-1,0 0 1,0 0-1,0 0 1,0 0-1,-1 0 0,1-1 1,0 1-1,0 0 1,0 0-1,0 0 1,0 0-1,0 0 1,0 0-1,0 0 1,0 0-1,0 0 1,0 0-1,0 0 1,6 24-45,16 47 9,8 26 25,14 24 11,-7-41 13,14 37 5,-43-95-16,-1 0-1,-1 0 1,-1 0-1,1 12-1,-5-25 33,-1 0-1,0 0 0,0 0 1,-1 0-1,0 0 0,-1 0 1,1 0-1,-2 0 0,1-1 0,-1 1 1,-1-1-1,0 0 0,0 0 1,0 0-1,-1 0 0,0-1 1,-1 0-1,0 0 0,0 0 0,0-1 1,-1 0-1,1 0 0,-2 0 1,1-1-1,-7 3-32,1 0 47,0-1 0,-1 0-1,0-1 1,-1 0 0,1-1 0,-1-1 0,0-1-1,0 0 1,0 0 0,-1-2 0,1 0 0,-1-1 0,1 0-1,-11-2-46,19 0 15,0 1-1,0-1 0,0 0 0,0 0 0,0 0 0,1-1 1,-1 0-1,1-1 0,0 1 0,0-1 0,-5-5-14,8 6-7,0 0-1,-1 0 1,1-1-1,0 1 0,1-1 1,-1 0-1,1 0 1,-1 0-1,1 0 1,0-1-1,1 1 1,-1 0-1,1-1 1,0 1-1,0-1 1,0 0-1,1 1 0,-1-4 8,1 4 41,0 0-1,1 1 1,-1-1-1,0 0 1,1 1-1,0-1 1,0 0-1,0 1 1,2-4-41,-1 3 18,1-1 1,1 1 0,-1 0 0,1 0 0,-1 0 0,4-2-19,-6 5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3:44.08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107 306 4009,'-96'-31'2146,"86"27"3664,12 2-3927,24 1-2590,-13 1 1461,201-17 670,-120 8-1162,-50 5-193,438-45 310,-318 21 97,100-32-476,-119 24 369,1 7-1,39 1-368,-164 26 48,39-3-11,-56 5 6,0 0-1,0 0 1,0 0 0,-1 1 0,1-1-1,0 1 1,-1 0 0,1 1 0,0-1-1,-1 0 1,0 1 0,1 0-1,0 0-42,-3-1 123,0 0-1,-1-1 0,1 1 1,0 0-1,0 0 0,-1 0 1,1 0-1,-1 0 0,1 0 0,-1 0 1,1 0-1,-1 0 0,1 0 1,-1 0-1,0 0 0,0 0 1,1 0-123,-2 18 1107</inkml:trace>
  <inkml:trace contextRef="#ctx0" brushRef="#br0" timeOffset="505.661">959 430 5417,'-56'-102'2614,"54"99"-2439,1 1 0,-1-1-1,1 1 1,-1-1 0,0 1 0,0 0-1,0 0 1,0 0 0,-1 0 0,0 0-175,2 2 46,1-1 0,0 1 1,-1 0-1,1 0 0,-1 0 1,1 0-1,0 0 0,-1 0 1,1-1-1,-1 1 0,1 0 1,-1 0-1,1 0 0,0 0 1,-1 1-1,1-1 0,-1 0 1,1 0-1,-1 0 0,1 0 1,0 0-1,-1 0 0,1 1 1,0-1-1,-1 0 0,1 0 1,-1 1-1,1-1 0,0 0 1,-1 0-1,1 1 0,0-1 1,-1 1-47,0 1 129,0 1 1,0-1 0,0 1 0,0-1 0,0 1 0,1-1 0,-1 1-1,1 0 1,-1 0 0,1-1 0,0 2-130,1 9 181,0 0 1,1 0-1,1 0 0,0-1 0,1 1 0,0-1 1,1 0-182,11 40 413,47 220 2306,-11 15-2719,-39-212 244,-2-12-131,2 0-1,4 0 0,10 24-112,-25-83 24,-1 0-1,1 0 0,0 0 1,0 0-1,0 0 0,0 0 1,1-1-1,-1 1 0,1-1 1,0 0-1,0 0 1,3 2-24,-5-4 5,0-1 0,0 0 1,1 1-1,-1-1 0,0 0 1,1 1-1,-1-1 0,0 0 1,0 0-1,1 0 0,-1 0 1,0 0-1,1-1-5</inkml:trace>
  <inkml:trace contextRef="#ctx0" brushRef="#br0" timeOffset="1371.679">2148 724 3201,'0'0'185,"0"0"0,0 0 1,0 0-1,0 1 0,0-1 1,0 0-1,1 0 0,-1 0 1,0 0-1,0 0 0,0 0 1,0 0-1,0 1 0,0-1 1,0 0-1,0 0 0,0 0 1,0 0-1,0 0 0,0 0 1,0 1-1,1-1 0,-1 0 1,0 0-1,0 0 0,0 0 1,0 0-1,0 1 0,-1-1 1,1 0-1,0 0 0,0 0 1,0 0-1,0 0 0,0 0 1,0 1-1,0-1 0,0 0 1,0 0-1,0 0 0,0 0 1,0 0-1,0 0 0,-1 0 1,1 1-1,0-1 0,0 0 1,0 0-1,0 0 0,0 0 1,0 0-1,0 0-185,-13 7 2824,-24 4-2309,-30 2 237,45-11-598,0 2 1,0 1-1,1 0 1,-1 2-1,1 0 1,-1 2-155,0 3 13,0 1 0,1 0 0,1 2 0,0 0 0,1 1 0,0 1-1,-13 17-11,31-33-3,0 0 0,0 0 0,0 0 0,0 0 0,0 1 0,0-1 0,0 0 0,1 0 0,-1 1 0,0-1 0,1 0 0,-1 1 0,1-1 0,0 1 0,-1-1 0,1 1 0,0-1 0,0 1 0,0-1 0,0 1 0,0-1 0,0 1 0,0-1 0,0 1 0,1-1 0,-1 0 0,1 1 0,-1-1 0,1 1 0,-1-1 0,1 0 0,0 1 0,0-1 0,0 0 0,-1 0 0,1 0 0,0 0 0,1 0 0,-1 0 0,0 0 0,0 0 0,0 0 0,1 0 2,4 3-8,0-1 1,1 0-1,0 0 0,-1-1 0,1 0 0,0 0 0,1 0 0,4-1 8,123 13-18,-1-2 20,-112-8 1,1 0 1,-1 2-1,1 0 1,13 7-4,-32-11 2,1-1 1,-1 1-1,0 0 0,0 0 1,-1 0-1,1 1 0,0-1 1,-1 1-1,1 0 0,-1 0 1,0 0-1,0 0 1,0 1-1,-1-1 0,1 1 1,-1 0-1,0 0 0,0-1 1,0 1-1,0 1 1,-1-1-1,1 0 0,-1 0 1,0 1-1,-1-1 0,1 0 1,-1 1-1,0-1 0,0 1 1,0-1-1,0 0 1,-1 1-1,0-1 0,0 0 1,-1 3-3,-2 6 18,-1 0 1,0-1 0,-1 1-1,0-1 1,-1 0 0,-1-1-1,0 0 1,0 0 0,-1 0-1,-8 6-18,3-4 55,-1 0 0,-1-1 0,0 0 0,-1-2 0,0 0 0,0 0 0,-15 4-55,19-9 39,0 0 0,-1-1 1,1 0-1,-1-1 1,0-1-1,0 0 0,0-1 1,0 0-1,0-1 0,0-1 1,-3-1-40,13 2 1,0-1 1,0 0-1,-1 0 0,1-1 1,0 1-1,1-1 1,-1 0-1,0 0 1,0 0-1,1 0 0,-1-1 1,-1-1-2,4 3-38,0 0 0,0 0 0,1 0 1,-1 0-1,0 0 0,1 0 0,-1-1 0,0 1 0,1 0 1,-1 0-1,1 0 0,0-1 0,-1 1 0,1 0 0,0-1 1,0 1-1,0 0 0,0 0 0,0-1 0,0 1 1,0 0-1,1-1 0,-1 1 0,0 0 0,1 0 0,-1-1 1,0 1-1,1 0 0,0 0 0,-1 0 0,1 0 0,0 0 1,0 0-1,-1 0 0,1 0 0,0 0 0,0 0 1,0 0-1,0 0 0,0 0 0,0 1 38,28-25-617</inkml:trace>
  <inkml:trace contextRef="#ctx0" brushRef="#br0" timeOffset="1907.301">2692 1090 4633,'-35'-33'2847,"47"35"2461,40 4-3257,-36-5-1899,0-2 0,-1 0 1,1-1-1,-1-1 0,0 0 0,0-1 0,0 0 0,2-2-152,10-6 108,0 0 0,0-1-1,18-13-107,-39 22 25,0 0-1,0-1 0,-1 1 1,1-1-1,-1 0 0,0-1 1,0 1-1,-1-1 0,1-1-24,-4 5 12,1 0 0,-1-1 0,0 1 0,0-1 0,0 1 0,0-1 0,0 0 0,0 1 0,-1-1 0,1 0 0,-1 1 0,0-1 0,0 0-1,0 0 1,0 1 0,-1-1 0,1 0 0,-1 0 0,1 1 0,-1-1 0,0 1 0,0-1 0,0 1 0,0-1 0,-1 0-12,0-1 11,-1 1 1,0-1-1,1 1 1,-1 0-1,0 0 1,0 0-1,-1 1 0,1-1 1,0 1-1,-1-1 1,0 1-1,1 0 1,-1 1-1,0-1 0,0 1 1,0-1-1,0 1 1,-1 0-1,1 1 1,0-1-1,0 1 0,0 0 1,-1 0-1,1 0 1,-3 1-12,-4 0 44,0 1 0,0 0 0,0 1 0,1 0 0,-1 1 0,1 0 1,0 0-1,0 1 0,-3 3-44,-7 4 89,2 0 1,0 2-1,0 0 1,2 1-1,0 0 0,0 2 1,2-1-1,0 2 1,-6 10-90,13-17 10,0 1 1,1 0-1,0 1 1,1-1-1,0 1 1,1 0-1,1 0 0,0 1 1,1-1-1,0 0 1,1 1-1,0 0 1,2-1-1,-1 1 1,2 0-1,0 1-10,0-2 10,1 1 1,1-1-1,0 0 0,1 0 1,1 0-1,0 0 0,0-1 1,2 0-1,0 1-10,-3-6 14,1 1 0,0-1 0,0-1 1,0 1-1,1-1 0,0-1 0,0 1 0,1-1 0,0 0 0,-1-1 0,2 0 0,-1 0 1,0 0-1,8 1-14,-1-2 26,0-1 1,0 0-1,0-1 1,1 0 0,-1-2-1,0 0 1,0 0 0,0-1-1,0-1 1,0-1-1,3-1-26,22-8-212,-1-1 0,-1-2 0,21-13 212,36-25-239</inkml:trace>
  <inkml:trace contextRef="#ctx0" brushRef="#br0" timeOffset="2274.075">3389 963 8562,'28'-69'3553,"-32"85"-2353,7 5-24,5 8 80,6 13-527,-1 1-273,-5 13-248,-4 4-56,-4 1-56,2 6 0,2-8 112,7-9-48,0-18-576,3-14 368</inkml:trace>
  <inkml:trace contextRef="#ctx0" brushRef="#br0" timeOffset="2644.001">3487 431 10794,'-34'-32'4305,"18"0"-2240,11 11-1985,5 6-32,10 4 32,3 11 2456,23 21-1896</inkml:trace>
  <inkml:trace contextRef="#ctx0" brushRef="#br0" timeOffset="3001.822">4016 296 7738,'-7'-23'2442,"5"11"-972,-2 0 0,1 1 0,-1 0-1,-6-10-1469,10 21 29,0 0 0,0-1-1,0 1 1,0 0-1,0-1 1,0 1-1,0 0 1,-1-1-1,1 1 1,0 0 0,0 0-1,0-1 1,-1 1-1,1 0 1,0 0-1,0 0 1,-1-1-1,1 1 1,0 0 0,-1 0-1,1 0 1,0 0-1,0-1 1,-1 1-1,1 0 1,0 0-1,-1 0 1,1 0 0,0 0-1,-1 0 1,1 0-1,0 0 1,-1 0-1,1 0 1,0 0-1,-1 0 1,1 0 0,0 0-1,-1 1 1,1-1-1,0 0 1,-1 0-1,1 0 1,0 0-1,0 0 1,-1 1 0,1-1-1,0 0 1,0 0-1,-1 1 1,1-1-1,0 0 1,0 0-1,0 1 1,-1-1 0,1 0-1,0 0 1,0 1-1,0-1 1,0 0-1,0 1 1,0-1-1,-1 1-28,-6 21 298,5-7-250,0 1-1,1 0 1,1-1 0,0 1-1,2 5-47,13 83 59,-7-51-23,22 114 52,7-2 0,24 54-88,-7-8 181,-34-124-542,-8-40 208</inkml:trace>
  <inkml:trace contextRef="#ctx0" brushRef="#br0" timeOffset="3002.822">3757 960 8274,'9'-15'3561,"3"8"-1985,25 0-464,2-5 96,12 3-543,13-1-297,13-1-256,8-2-56,6-1-16,-5 9 3928,-12 17-2975</inkml:trace>
  <inkml:trace contextRef="#ctx0" brushRef="#br0" timeOffset="3341.219">4652 848 8122,'9'-35'3769,"-18"37"-1201,6 13-1080,4 12-847,5 8 55,6 18-320,-2 0-144,0 5-152,-5 4-32,7-4 16,0-2 128,4-9-456,0-10 1024,2-21-616</inkml:trace>
  <inkml:trace contextRef="#ctx0" brushRef="#br0" timeOffset="3342.219">4569 335 10778,'-37'-49'3977,"17"25"-3313,13 9-200,4 11-424,15 5-48,20 19-496,4 6-488,28 26 656</inkml:trace>
  <inkml:trace contextRef="#ctx0" brushRef="#br0" timeOffset="3793.236">4996 879 8578,'2'1'163,"-1"-1"1,1 1-1,0 0 1,-1 0 0,0 0-1,1 0 1,-1 0-1,1 0 1,-1 0-1,0 0 1,0 0-1,0 1 1,0-1-1,0 1 1,0-1-1,0 0 1,0 1-164,0 1 130,-1 0 1,1 0-1,-1-1 0,0 1 0,0 0 1,0 0-1,0 0 0,-1-1 1,1 2-131,-2 17 226,3 6 64,1 0-1,1 1 0,2-1 1,1 0-1,1-1 1,6 16-290,12 50 359,2 12 66,-22-87-337,1 0 1,1 0 0,1-1-1,0 0 1,1 0-89,-3-9 115,-3-8 107,-2-14 207,0 11-400,-3-16 119,-1 0 0,0 0 0,-2 0 1,0 1-1,-1 0 0,-8-18-148,-1-4 76,5 13-45,2-1-1,0 0 1,2 0 0,0-10-31,5 31-3,1 0 0,-1-1 1,1 1-1,1 0 0,0 0 0,0 0 1,0 0-1,1 0 0,0 0 0,1 0 1,0 0-1,0 1 0,1-1 0,0 1 1,0 0-1,0 0 0,1 0 0,1 0 3,1-1-15,0 1 0,1 0-1,0 0 1,1 1-1,-1 0 1,1 0 0,0 1-1,1 0 1,-1 1-1,1 0 1,0 0-1,0 1 1,0 0 0,0 1-1,1 0 1,-1 1-1,0 0 1,1 1 0,0 0-1,3 1 16,2 0-10,0 1 0,-1 1 1,1 1-1,-1 0 0,0 1 0,0 1 0,-1 0 0,1 1 1,-1 0-1,-1 2 0,1-1 0,-2 1 0,6 6 10,-7-5 13,-1 0-1,-1 1 0,1 0 0,-2 1 1,0 0-1,0 0 0,-1 1 1,-1 0-1,0 0 0,-1 0 0,0 1 1,1 6-13,2 13-87,-1 0 1,-2 0 0,-2 0 0,0 31 86,-4 5-229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3:48.8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38 115 6873,'0'-3'640,"-2"-36"3836,2 37-4271,0 0 0,0 1 0,0-1 0,-1 1 0,1-1 0,0 1 0,-1-1 0,1 1 0,-1-1 0,0 1 0,1-1 0,-1 1 0,0-1 0,0 1 0,0 0 0,0 0 0,0-1 0,0 1 0,0 0 0,-1 0-205,-3 14 1157,4 7-1100,0 0 0,1 0 0,1 0 0,1-1 0,1 1 0,4 13-57,0 10 38,28 197 100,15 97 147,-24-144 210,-5 57-495,-20-235 30,-1-10-4,0 0-1,0-1 1,1 1-1,0 0 1,0 0-1,0 0 1,0 0-1,1-1 1,0 2-26,-2-5 5,1 0-1,-1-1 1,1 1-1,0-1 1,-1 1-1,1-1 1,-1 1-1,1-1 1,0 1-1,-1-1 1,1 0-1,0 1 1,0-1-1,-1 0 1,1 1-1,0-1-4</inkml:trace>
  <inkml:trace contextRef="#ctx0" brushRef="#br0" timeOffset="350.919">123 143 7186,'-117'-7'3384,"112"10"-1223,4-3-409,8 4-384,-7-4-215,7 0-401,28 0-160,53-12-248,-24-1-112,10-15-112,15 7-16,5-4-40,-8 3 208,-2 9-544,-17 5 3161,-11 14-2193</inkml:trace>
  <inkml:trace contextRef="#ctx0" brushRef="#br0" timeOffset="677.31">113 687 8962,'-3'14'4057,"3"-1"-2497,23-9-16,10-4 65,21-13-857,13-1-248,14-1-296,3 3-72,-16-1 576,-3 6 1945,-24 8-1825</inkml:trace>
  <inkml:trace contextRef="#ctx0" brushRef="#br0" timeOffset="1232.749">1261 824 3505,'22'-32'2322,"9"-21"-2322,-30 52 89,0 0 1,-1 0-1,1 0 1,-1-1-1,1 1 1,-1 0-1,1-1 1,-1 1 0,0 0-1,0-1 1,1 1-1,-1 0 1,0-1-1,0 1 1,0-1-1,-1 1 1,1 0-1,0-1 1,0 1 0,-1 0-1,1-1 1,-1 1-1,1 0 1,-1 0-1,0-1 1,1 1-1,-1 0 1,0 0-1,0 0 1,0 0 0,0 0-1,0 0 1,0 0-1,0 0 1,0 0-1,0 1 1,0-1-1,0 0 1,-1 1-1,1-1-89,-4-2 445,2 1-199,-1-1-1,1 1 1,-1 0 0,1 1 0,-1-1 0,0 1 0,0-1 0,1 1-1,-1 0 1,0 0 0,0 1 0,0-1 0,0 1 0,0 0 0,0 0-1,0 1 1,0-1 0,0 1 0,-1 0-246,-9 2 395,0 1 0,1 0 1,0 1-1,-10 6-395,9-4 74,0 2 0,0-1 0,1 2 0,0 0 0,1 0 0,0 1 0,1 1 0,0 0 0,1 1 0,0-1 0,1 2 0,0 0 0,1 0 0,1 0 0,0 1 0,1 0 0,-1 4-74,3-7-3,1 0 0,0 0 0,1 0 0,1 0 1,0 1-1,0-1 0,1 0 0,1 1 1,0-1-1,2 9 3,-1-11 7,1 0 0,0-1 0,1 1 1,0-1-1,0 0 0,1 0 1,0-1-1,0 1 0,1-1 0,0 0 1,1 0-1,0-1 0,7 6-7,-6-6 10,-1-1 0,2 0-1,-1-1 1,0 0 0,1-1 0,0 1 0,0-2-1,1 1 1,-1-1 0,1-1 0,-1 0-1,1 0 1,0-1 0,0 0 0,-1 0 0,1-1-1,0-1 1,10-1-10,-6 0 20,1-1-1,-1-1 1,0 0 0,0-1-1,0-1 1,0 0 0,-1-1-1,0 0 1,-1-1 0,1 0-1,-1-1 1,3-4-20,-12 11 4,15-15 43,1 1 1,-2-2-1,14-19-47,-27 32 24,0-1-1,0 1 0,0-1 1,-1 0-1,0 0 1,-1-1-1,1 1 1,-1 0-1,0-1 0,-1 1 1,0-1-1,0 0 1,0 0-1,-1 1 0,0-1 1,0 0-1,0 0-23,-3-4 43,0 0 1,0 0-1,-1 1 0,0-1 0,-1 1 0,0 0 0,-1 1 0,0-1 1,0 1-1,-1 0 0,-7-6-43,-1-1 59,0 0 0,-1 2 0,-1 0 0,0 0 0,-13-5-59,20 12-69,0 2 1,-1 0 0,0 0 0,0 1-1,0 0 1,0 1 0,0 0 0,-1 1-1,0 0 1,-9 0 68,13 3-43,-1-1 0,1 2 0,0-1 0,-1 1 0,-1 1 43,9-3-5</inkml:trace>
  <inkml:trace contextRef="#ctx0" brushRef="#br0" timeOffset="1806.879">1780 782 6113,'-1'0'250,"0"-1"0,0 1 0,0 0 0,1 0 0,-1-1 0,0 1-1,0 0 1,0 0 0,0 0 0,0 0 0,0 0 0,0 0 0,0 0 0,0 1-1,0-1 1,0 0 0,0 0 0,0 1 0,1-1 0,-1 1 0,0-1 0,0 1-1,0 0-249,0 0 157,0 0 0,0 0 0,0 0 0,0 0 0,0 1 0,1-1 0,-1 0 0,0 0 0,1 1 0,-1-1 0,1 1 0,0-1 0,-1 1 0,1 0-157,-1 4 135,1 0-1,0 0 1,0 0-1,1 1 0,-1-1 1,1 0-1,1 1-134,4 12 177,0-1-1,2 0 1,0-1 0,1 0-1,0 0 1,2-1-1,0 0-176,5 10 196,0 0 0,0 5-196,-11-22 29,-1 1 1,-1 0 0,0 0-1,0 1 1,-1-1-1,0 0 1,0 1 0,-1 1-30,-1 2 67,1-7 209,-1 0 0,1 1 0,-2-1 0,0 7-276,-8-30 1464,-1-6-1331,1-2 0,1 1 1,1-1-1,1-1 0,2 1 0,0-1 1,1 1-1,2-1 0,0 0 0,2 0 1,1 0-1,1 0 0,3-11-133,-5 29-2,1 0-1,0 0 1,0 0 0,1 1-1,0-1 1,0 1-1,1 0 1,-1-1 0,1 2-1,1-1 1,-1 0-1,3-2 3,-3 4 32,1 1 0,-1-1 0,0 1-1,1 0 1,0 0 0,0 1-1,0-1 1,0 1 0,0 0 0,0 1-1,1-1 1,-1 1 0,0 0 0,1 0-1,-1 1 1,2-1-32,7 1 155,0 1 1,0 0-1,-1 0 1,1 1-1,-1 1 1,1 1-1,-1 0 1,0 0-1,0 1 1,-1 1-1,1 0 1,8 6-156,38 33 517</inkml:trace>
  <inkml:trace contextRef="#ctx0" brushRef="#br0" timeOffset="2474.852">2540 917 6881,'-54'-123'3045,"52"119"-2798,0 0 0,0 0 0,0 1 0,-1-1 0,1 1 0,-1-1 1,0 0-248,2 4 41,1 0 0,0 0 0,0-1 0,0 1 1,0 0-1,-1 0 0,1 0 0,0 0 0,0-1 1,-1 1-1,1 0 0,0 0 0,0 0 1,-1 0-1,1 0 0,0 0 0,0 0 0,-1-1 1,1 1-1,0 0 0,0 0 0,-1 0 0,1 0 1,0 0-1,-1 0 0,1 0 0,0 1 1,0-1-1,-1 0 0,1 0 0,0 0 0,0 0 1,-1 0-1,1 0 0,0 0 0,0 1 1,-1-1-1,1 0 0,0 0 0,0 0 0,0 0 1,-1 1-1,1-1 0,0 0-41,-1 3 192,0 0 0,0 0 0,0 0 0,0 0 0,1 0-1,0 0 1,-1 0 0,1 3-192,0-5-61,0 11 170,0 0 0,1 0 0,0 0 0,1 0 1,1 0-1,-1 0 0,2 1-109,8 20 332,12 24-332,-11-27 157,-1-1 1,2 13-158,-12-36 46,-1 0-1,0 0 1,0 0-1,0 0 1,-1 1 0,0 5-46,-14-39 918,6 0-820,1 0 0,1 0 0,2-1 0,1 1 0,1-1 0,1 0-1,2 0 1,2-13-98,-2 36-1,-1 0 0,1 0-1,1 0 1,-1 0 0,1 1-1,0-1 1,0 1 0,0-1-1,1 1 1,-1 0 0,1 0-1,0 0 1,0 0 0,1 1-1,-1-1 1,1 1 0,0 0-1,0 0 1,0 0 0,2-1 1,-1 1-5,1 1 0,-1 0 1,0 0-1,1 0 0,-1 1 1,1 0-1,-1 0 0,1 0 1,-1 1-1,1 0 0,0 0 1,-1 0-1,1 1 0,-1 0 1,1 0-1,-1 0 0,1 1 1,0 0 4,10 4-6,-1 1-1,-1 0 1,1 1 0,-1 1 0,-1 0 0,0 1 0,8 8 6,6 7-14,-1 1 0,20 26 14,-38-42 1,-1 0-1,0 1 1,-1 0 0,0 0-1,-1 0 1,0 0 0,-1 1 0,0 0-1,-1 0 1,0 0 0,-1 0 0,0 0-1,-1 3 0,-2-3 10,-3-11 33,4-2-39,-1 1 0,0-1 1,1 0-1,-1 0 0,1 0 0,-1 0 0,1 0 0,-1 0 1,1 0-1,0 0 0,0 0 0,-1 0 0,1 0 1,0 0-1,0 0 0,0 0 0,0 0 0,0-1-4,2-17 26,1 1 0,0 0 0,2 0 0,2-7-26,8-34 23,-10 22-10,-3 24-13,0 0 1,0 0 0,1 0-1,1 1 1,0-1 0,4-8-1,-6 18-4,0 0 0,0-1 0,0 1 0,1 0 0,-1 0 0,1 1 0,0-1 0,-1 0 0,1 1 0,0 0 0,1-1 1,-1 1-1,0 0 0,1 1 0,-1-1 0,1 1 0,0-1 0,-1 1 0,1 0 0,0 1 0,0-1 0,-1 1 0,1-1 1,0 1-1,2 0 4,3 1-12,1 0 1,0 0 0,0 1 0,0 0 0,-1 0 0,1 1 0,-1 1 0,0-1-1,0 2 1,0-1 0,0 1 0,-1 1 0,7 4 11,-6-3 48,1 1 1,-1 0 0,-1 1-1,0 0 1,0 0-1,0 0 1,-1 1-1,-1 0 1,0 1-1,0-1 1,0 4-49,2 8-1188,-2-1-1,-1 2 1,3 17 1188,0 14-1416</inkml:trace>
  <inkml:trace contextRef="#ctx0" brushRef="#br0" timeOffset="3278.185">3637 694 3505,'-14'-56'8302,"11"43"-5433,5 25-568,1 8-2237,0-1-34,0 0-1,-1 0 0,-1 0 0,-1 1 1,0-1-1,-3 12-29,-1-4 29,1 0 1,2 0-1,1 0 0,1 17-29,0-35 10,1 0 0,0-1 0,0 1-1,0-1 1,1 1 0,0-1 0,1 0-1,0 0 1,0 0 0,1 0 0,0-1-1,0 0 1,1 0 0,0 0 0,0-1-1,2 2-9,-5-5 13,1 0-1,0 0 1,0-1-1,0 1 1,0-1 0,0 1-1,1-1 1,-1-1-1,1 1 1,0-1-1,-1 0 1,1 0-1,0 0 1,0 0-1,-1-1 1,1 0-1,2 0-12,1-1 20,-1 0 0,0 0-1,0-1 1,0 0-1,0 0 1,0-1 0,0 0-1,-1 0 1,1-1-1,-1 1 1,1-2-20,3-2 24,0-1 0,-1 0 1,0 0-1,0-1 0,-1 0 0,0 0 1,-1-1-1,0 0 0,0 0 1,-1-1-1,0 0 0,-1 0 0,-1 0 1,1-1-25,2-20 51,-1 0-1,-2 0 1,-1-2-51,-1 4 24,2 1 0,1-1 0,5-15-24,1 22-21,-11 23 20,0 0 0,0 0 0,0 0-1,1-1 1,-1 1 0,0 0 0,0 0 0,0 0 0,1 0-1,-1 0 1,0-1 0,0 1 0,1 0 0,-1 0 0,0 0-1,0 0 1,1 0 0,-1 0 0,0 0 0,0 0-1,1 0 1,-1 0 0,0 0 0,0 0 0,1 0 0,-1 0-1,0 0 1,0 0 0,1 0 0,-1 1 0,0-1 1,9 12-43,0 15 23,0 0 1,-2 0 0,-1 0 0,-2 1 19,0-4 3,1 0 1,1 0 0,1 0-1,1-1 1,7 14-4,-6-20 38,1 0 0,0 0 0,1-1 0,1-1 0,0 0 0,1-1 0,1 0 0,0-1 0,1 0 0,2 1-38,-10-10-75,0 0 1,0 0-1,0-1 0,6 3 75,32 5-81</inkml:trace>
  <inkml:trace contextRef="#ctx0" brushRef="#br0" timeOffset="3664.606">4539 16 9946,'-26'-14'3513,"10"17"-2705,4 17-80,9 24 0,4 15-55,16 15-441,7 8-32,2 2-8,5-2 24,-4 17-8,-4 4 472,-5 1 8,1-7-16,-10-17-24,-2-15-472,-1-9 224,-6-7 81,-3-14-273</inkml:trace>
  <inkml:trace contextRef="#ctx0" brushRef="#br0" timeOffset="4235.933">5477 837 6721,'3'-34'1603,"-2"0"-1,-1-20-1602,-1 51 174,1-1 1,-1 1-1,0-1 0,0 1 0,0 0 0,-1 0 1,1 0-1,-1 0 0,0 0 0,1 0 1,-1 0-1,-1 0 0,1 1 0,0-1 0,-1 1 1,1-1-1,-1 1 0,0 0 0,0 0 1,1 0-1,-1 1 0,-1-1 0,-1 0-174,-4-4 497,1 2-304,0-1 1,0 1-1,0 0 0,0 1 1,-1 0-1,1 1 1,-1-1-1,1 2 0,-1-1 1,0 1-1,0 0 0,0 1 1,0 0-1,0 1 1,0 0-1,-4 1-193,3 0 27,0 1-1,0 0 1,0 1 0,0 0-1,1 1 1,-1 0 0,1 0-1,0 1 1,1 0 0,-1 1-1,1 0 1,1 0-1,-6 6-26,1 2 7,0 0-1,1 0 0,1 1 0,0 0 0,1 1 1,1 0-1,0 1 0,1 0 0,0 3-6,5-10 1,-1-1-1,1 0 1,1 1 0,0-1-1,0 1 1,1 0 0,1-1 0,0 2-1,0-5 2,0-1 0,0 1 0,1-1 0,0 1 0,1-1 0,-1 0 0,1 1 1,0-1-1,1-1 0,0 1 0,-1 0 0,6 4-2,-4-6 8,0 1 0,1-1 0,-1 0-1,1 0 1,0 0 0,0-1 0,1 0-1,-1-1 1,1 1 0,-1-1 0,1 0 0,0-1-1,0 1 1,0-1 0,0-1 0,0 1-1,0-1 1,0-1 0,3 1-8,6-2 21,1 0 0,0-1-1,-1 0 1,0-1 0,0-1 0,0-1 0,9-5-21,-17 8 11,0-1 1,-1 0 0,0-1-1,0 0 1,0 0 0,0 0-1,-1-1 1,1 0 0,-2 0 0,1-1-1,-1 0 1,2-2-12,-4 3 12,0 0 1,0-1-1,0 1 1,-1-1 0,0 1-1,0-1 1,0 0-1,-1 0 1,0 0-1,-1 0 1,0 0-1,0 0 1,0 0-1,-1 0 1,0-2-13,-4-20 29,0-1 0,-3 1 0,0 1 0,-2-1 0,-1-1-29,2 15-41,7 21-40,10 28-14,6 3 163,1 0 0,2-1 1,19 29-69,-28-53-86,0 0 0,1 0 0,1-1 0,0 0 0,0 0 0,1-1 0,0-1 1,1 0-1,0 0 0,0-1 0,1-1 0,5 2 86,35 11-645</inkml:trace>
  <inkml:trace contextRef="#ctx0" brushRef="#br0" timeOffset="4664.586">6254 588 7730,'-9'-31'4492,"8"27"-3943,0 0 0,0-1 0,0 1 0,0 0 0,-1 0 0,0 0 0,1 1 0,-2-1 0,0-2-549,2 5 76,-1 0 0,1 0 0,-1 0 0,1 0 1,-1 0-1,1 0 0,-1 0 0,0 0 0,0 1 0,1-1 1,-1 1-1,0-1 0,0 1 0,0 0 0,1-1 0,-1 1 0,0 0 1,0 0-1,0 1 0,0-1 0,1 0 0,-1 0 0,0 1 1,0-1-1,-1 2-76,-15 4 100,0 1 1,0 1-1,1 1 1,0 0-1,1 1 0,-13 11-100,6-6 73,5-4-33,-44 33 69,57-41-102,1 1-1,0-1 1,1 1 0,-1 0 0,1 0 0,-1 0-1,1 1 1,0-1 0,1 1 0,-1 0 0,-1 4-7,4-8 1,-1 0 1,1 0 0,0 0 0,0 0-1,0 0 1,0 0 0,0 0 0,0 0-1,0 0 1,0 0 0,1 0 0,-1 0-1,0 0 1,0-1 0,1 1 0,-1 0-1,1 0 1,-1 0 0,1 0 0,-1 0-1,1-1 1,-1 1 0,1 0 0,0 0-1,-1-1 1,1 1 0,0 0 0,0-1-1,-1 1 1,1-1 0,1 1-2,29 10 33,-28-10-28,50 13 32,-19-7-19,-1 2 1,1 2-1,-2 1 1,1 1-1,10 8-18,-38-18 1,-1-1-1,1 1 1,-1 0 0,0 1 0,0-1-1,0 1 1,0 0 0,-1 0 0,1 0-1,-1 0 1,0 1 0,0-1 0,-1 2-1,0-4 0,-1 1 0,-1 0 0,1 0 0,0 0 0,-1 0 0,0 0 0,1 0 0,-1 0 1,-1 0-1,1 0 0,0 0 0,-1 0 0,1 0 0,-1 0 0,0 0 0,0 0 0,0-1 0,0 1 1,0 0-1,-1 0 0,1-1 0,-1 1 0,-2 1 0,-2 5 4,-2-1 1,1 0-1,-1 0 0,-1-1 1,1 0-1,-1-1 1,0 1-1,-1-2 0,1 1 1,-1-1-1,0-1 0,-1 0 1,-2 1-5,0-1 125,-1 0 0,0-1 0,0-1 0,0 0 0,-1-1 0,1 0 0,0-1 0,-1-1 0,1 0 0,-1-1-125,0-2 2292,11 2-1021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3:55.33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10 385 4121,'-2'-5'1216,"0"-1"0,0 0 0,1 0 0,0 0 0,0 0 0,1 0 0,0-3-1216,0 9 386,10 1-279,0 0 0,0 1 0,-1 0 0,1 1 0,-1 0 0,1 0 0,1 2-107,8 2 54,20 3-6,0-1 1,1-2-1,0-2 1,0-2-1,0-1 1,5-3-49,24 3 83,-57-2-68,66 3 74,0 2 0,0 4 0,8 5-89,-13 0 257,1-4 0,0-3 0,54-2-257,224-18 658,-269 8-675,-5 1 46,525-23 124,-326 25-62,51 15-91,368 14 48,107-47 29,3-23 11,-335 16-60,122 1-4,401-26 22,-425 3-9,556-39-7,-557 88-24,-209 7 1,127-20 0,104 0-3,53 6 59,88-35-63,-269 23 21,-193 12-18,-76 3 2,148-9 6,-338 13-10,513-36 3,-400 34 74,0 5 1,-1 5 0,56 14-79,-41-1 747,-65-13-423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28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5079 56 2088,'3'-10'1096,"0"-15"2953,-3 24-3926,0 0 1,0 0-1,0 0 1,-1 0 0,1 1-1,0-1 1,-1 0-1,1 0 1,0 0 0,-1 1-1,1-1 1,-1 0-1,1 0 1,-1 1-1,0-1 1,1 1 0,-1-1-1,1 0 1,-1 1-1,0-1 1,0 1-1,1-1 1,-1 1 0,0 0-1,0-1 1,0 1-1,1 0 1,-2 0-124,-2-1 227,-1 0 0,0 1 0,0 0 0,1 0 1,-1 0-1,0 1 0,0-1 0,1 1 0,-1 0 0,1 1 0,-1-1 0,1 1 0,-1 0-227,-9 4 327,1 0 0,0 1 0,-8 6-327,9-6 71,1 1 1,-1 1 0,2 0-1,-1 1 1,1 0 0,1 1-1,0 0 1,0 0-1,1 1 1,1 0 0,-1 1-72,3-2 6,0 1 1,1-1-1,0 1 1,1 0-1,0 0 0,1 0 1,0 1-1,1-1 1,1 0-1,0 1 1,0-1-1,2 10-6,2 1 10,1 1 1,0-1-1,2 0 0,1-1 0,0 0 0,2 0 0,0-1 1,13 18-11,-18-31 7,0-1 0,0 0 0,1 0 0,0-1 0,1 0 1,-1 0-1,1 0 0,1-1 0,-1 0 0,1 0 0,-1-1 1,1 0-1,0 0 0,1-1 0,-1 0 0,1 0 0,-1-1 1,1 0-1,0-1 0,0 0 0,0 0 0,0-1 0,0 0 1,5-1-8,4-1 15,0-1 1,0 0 0,0-2 0,0 0 0,-1-1 0,0 0 0,0-2 0,0 0 0,-1 0-1,-1-2 1,11-8-16,-4 2 104,0-2-1,-2-1 0,0-1 0,-1 0 0,14-21-103,-24 29 113,0-1-1,-1 0 1,-1 0-1,0-1 0,0 0 1,-1-1-1,-1 1 1,-1-1-1,0 0 0,-1 0 1,0-5-113,-2 12 31,-1 0 0,0 1 0,0-1 0,-1 1 0,0-1 0,-1 1 0,1-1 0,-1 1 1,-1 0-1,1-1 0,-1 1 0,-1 1 0,1-1 0,-1 0 0,0 1 0,-1 0 0,0 0 0,0 0 0,0 0 0,0 1 0,-1 0 1,0 0-1,0 1 0,0-1 0,-1 1 0,-6-2-31,-4-3 27,0 1 1,-1 1-1,0 1 0,0 1 1,0 0-1,-1 1 0,0 1 1,0 1-1,0 1 0,-6 0-27,2 1 119,0 0-1,-1 1 1,1 2-1,0 0 1,0 2-1,1 0 1,-9 4-119,28-8 250,1 0-1,0 0 1,0 0-1,-1 1 1,1-1 0,0 0-1,0 1 1,0-1 0,0 1-1,-1 1-249,-4 15 1350</inkml:trace>
  <inkml:trace contextRef="#ctx0" brushRef="#br0" timeOffset="1941.861">6028 2784 3553,'-33'-87'2066,"32"84"-1774,0 0 0,0 0 0,-1 0 1,1 0-1,-1 1 0,0-1 1,0 0-1,0 1 0,0 0 1,0-1-1,-1 1 0,1 0 1,-1 0-1,1 0 0,-1 1 0,0-1 1,1 1-1,-1-1 0,-3 0-292,1 1 272,0 0 0,-1 0 0,1 0 0,0 1 0,0 0 0,0 0-1,-1 0 1,0 1-272,5-1 15,-12 2 229,0 1 1,-1 0 0,1 0-1,1 2 1,-1-1 0,1 2-1,-1 0 1,1 0 0,-4 4-245,1 0 78,1 0 1,0 0 0,1 2 0,0 0 0,1 0 0,-11 14-79,16-15 18,0 0 1,1 0 0,0 1-1,0-1 1,2 1 0,-1 0-1,2 0 1,-1 1-1,2-1 1,0 1 0,-1 9-19,1 4 16,2 1 0,0 0 1,2-1-1,1 1 0,1 1-16,-1-12 11,0 0-1,1-1 0,1 1 0,0-1 1,1 0-1,1 0 0,0-1 0,1 0 0,1 0 1,8 10-11,-9-15 12,-1-1 0,1 0 0,0-1 0,1 0 1,0 0-1,0-1 0,1 0 0,0 0 0,-1-1 1,2 0-1,-1-1 0,1 0 0,-1-1 0,1 0 1,0-1-1,2 0-12,4 0 18,1 0 0,-1-2 0,1 0 1,-1-1-1,1-1 0,-1 0 0,1-2 0,-1 0 0,10-4-18,-6 1 57,1-2 0,-2 0-1,0-1 1,0-1 0,-1-1-1,0-1 1,11-10-57,-15 11 75,-1-1 0,-1-1 0,0 0 0,-1-1 1,0 0-1,-1-1 0,-1 0 0,0-1 0,-1-1-75,-3 6 84,-1-1-1,-1 0 1,0-1-1,0 1 1,-1-1 0,-1 0-1,0 1 1,-1-1-1,-1 0 1,0 0-1,-1 0 1,-1-9-84,0 11 36,-1-1 1,0 1-1,-1 0 0,-1 0 0,1 0 1,-2 1-1,0-1 0,0 1 0,-1 1 1,0-1-1,-1 1 0,0 1 0,-1-1 1,0 1-1,0 1 0,-1 0 0,-10-7-36,6 6 31,0 1-1,0 1 0,0 0 0,-1 1 0,0 0 0,0 1 1,-1 1-1,1 1 0,-1 0 0,0 1 0,0 0 1,0 1-1,0 1 0,-5 1-30,8 0 27,1 0-1,-1 1 1,1 0 0,-1 1-1,1 0 1,0 1 0,-11 5-27,-12 13 102</inkml:trace>
  <inkml:trace contextRef="#ctx0" brushRef="#br0" timeOffset="2849.629">3491 4045 2809,'-13'-9'4971,"13"8"-4839,0 1 0,0 0 0,0-1 0,0 1 0,0 0 0,0 0 1,0-1-1,0 1 0,0 0 0,0-1 0,0 1 0,0 0 1,0 0-1,0-1 0,0 1 0,0 0 0,0-1 0,0 1 0,0 0 1,0 0-1,0-1 0,1 1 0,-1 0 0,0 0 0,0-1 1,0 1-1,0 0 0,1 0 0,-1 0 0,0-1-132,4-1 652,-1 0 0,1-1 0,0 1-1,0 1 1,0-1 0,2 0-652,12-6-484,74-32 1564,67-18-1080,-97 39 80,62-19 118,92-42-198,-35-1 264,193-81 197,-233 108-289,102-24-172,68-17 88,-195 57 411,-104 34-356</inkml:trace>
  <inkml:trace contextRef="#ctx0" brushRef="#br0" timeOffset="3869.658">4877 727 2104,'15'-71'6482,"-15"71"-6432,0 0 0,0 0 0,0-1 0,0 1 0,0 0 0,0 0 0,0 0 0,0-1 1,0 1-1,0 0 0,0 0 0,0 0 0,0-1 0,0 1 0,0 0 0,0 0 0,0 0 0,0 0 0,0-1 0,0 1 0,0 0 1,-1 0-1,1 0 0,0 0 0,0 0 0,0-1 0,0 1 0,0 0 0,-1 0 0,1 0 0,0 0 0,0 0 0,0 0 1,0 0-1,-1 0 0,1-1 0,0 1 0,0 0 0,0 0 0,0 0 0,-1 0 0,1 0 0,0 0 0,0 0 0,-1 0-50,1 1 148,-1-1-1,0 0 1,0 1-1,0-1 1,1 1-1,-1-1 1,0 1-1,0-1 1,1 1-1,-1-1 1,0 1-1,1 0 1,-1-1-1,1 1 1,-1 0-1,1 0 1,-1 0-148,-16 24 570,-1 0 0,-9 8-570,-20 25 568,29-33-457,1 2 0,2-1-1,0 2 1,2 0 0,1 1-1,2 0 1,0 0 0,2 1-1,1 1 1,2-1-111,-4 17 32,-2 0-1,-2-1 1,-2-1 0,-2 0-1,-2-1 1,-2-1 0,-3 3-32,-281 445 1022,176-286-642,79-117-279,4 2 0,-10 36-101,-55 109 88,-38 71-15,74-143 59,-26 31-132,-28 25 51,100-177-37,-1-1 0,-3-1 0,-23 21-14,-2 2 30,50-54 56,0 1 0,0 0 0,1 1 0,1 0 0,0 0 0,0 0 0,1 1-1,0-1 1,-2 9-86,8-17 2562,1-4-1192</inkml:trace>
  <inkml:trace contextRef="#ctx0" brushRef="#br0" timeOffset="4989.57">556 2063 3521,'-7'0'3529,"14"8"-1073,15 8-127,10 2-1798,-1 1 0,-1 1 1,0 2-1,-2 1 0,-1 1 1,-1 1-1,23 29-531,-24-23 302,66 75 605,-73-88-820,0 0 0,2-1 1,0-1-1,11 6-87,78 43 123,-47-29 3,30 24-126,-73-46 198,-1 0-1,-1 2 1,0 0-1,-1 1 1,0 0 0,8 16-198,20 33 586,-26-37-511,1-1-1,1-1 1,1 0 0,1-2 0,22 20-75,15 2 65,-21-16 14,24 24-79,-50-43 12,0 1 1,-1 0-1,0 1 1,-1 0-1,-1 1 1,2 4-13,-8-14 9,0 0 1,0 0 0,0 0-1,1 0 1,-1-1 0,1 0-1,0 0 1,0 0 0,1 0 0,-1-1-1,1 1 1,0-1 0,1 0-10,5 2 27,0 0-1,0-1 1,1 0 0,-1-1 0,9 1-27,-1 0 25,14 2 28,-1 2-1,22 9-52,-44-13 6,1 1 0,-1 0 0,0 0 0,0 1 0,0 1 1,-1-1-1,0 2 0,-1-1 0,6 7-6,1 2 7,8 9 4,1 0 1,2-2-1,1 0-11,68 45 31,-93-65-30,1-1-1,-1 1 1,0 0 0,1 0 0,-1 0 0,0 0-1,-1 0 1,1 0 0,1 3-1,9 18 4,3-4 5,1-1 0,1 0 0,1-1 0,16 13-9,86 62 41,-87-79-10,-28-12-14,1 0 0,-1 0 0,0 0-1,0 1 1,0 0 0,0 0-17,-4-2-29,0 0-1,-1-1 0,1 1 1,-1 0-1,1-1 1,-1 1-1,1 0 1,-1 0-1,0 0 1,1-1-1,-1 1 1,0 0-1,0 0 1,0 0-1,1 0 1,-1-1-1,0 1 1,0 1 29,0 3-1085,4 9 266</inkml:trace>
  <inkml:trace contextRef="#ctx0" brushRef="#br0" timeOffset="7904.794">701 1547 2096,'-11'0'7001,"15"1"-4800,25 0-1985,-8-3-21,0-1-1,0-1 1,-1 0-1,0-2 0,2-1-194,109-42 925,-57 20-637,30-12-46,-40 15-177,0 2 0,2 4 0,23-3-65,89-20 100,-3-8 0,23-17-100,-62 22 128,-7 0-39,-63 20-38,1 3 0,1 4 0,54-9-51,-19 11 49,56-18-49,-154 33 1,727-185 80,-655 164-64,-2-2 1,-1-4 0,47-26-18,-13 9 32,77-20-32,44-10 17,-61 29 15,-157 43 29,-1 1 0,1 0 0,-1 1-1,1 0 1,0 1-61,-1 2 444,-5 7-200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41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50 2016,'-57'-38'1298,"55"36"-1084,0 1 0,-1 0-1,1-1 1,-1 1 0,1 0 0,-1 0 0,1 1-1,-1-1 1,0 1 0,1-1 0,-1 1 0,0 0-1,1 0 1,-1 0 0,0 0 0,1 0 0,-1 1 0,0-1-1,1 1 1,-1 0 0,0 0 0,0 0-214,2 0 73,0-1 1,1 0 0,-1 1 0,0-1 0,1 1-1,-1 0 1,0-1 0,1 1 0,-1 0-1,1-1 1,-1 1 0,1 0 0,-1 0-1,1-1 1,0 1 0,-1 0 0,1 0-1,0 0 1,0-1 0,-1 1 0,1 0-1,0 0 1,0 0 0,0 0 0,0 0 0,0-1-1,0 1 1,0 0 0,1 0 0,-1 0-1,0 0 1,0 0 0,1-1 0,-1 1-1,0 0 1,1 0 0,-1-1 0,1 1-1,-1 0 1,1 0-74,1 2 135,0 0 0,0 1 0,0-1 0,1 0 0,-1-1 0,1 1 0,0 0 0,2 1-135,2 1 161,1-1 0,-1-1 0,1 0 0,0 0 1,0 0-1,0-1 0,0 0 0,0 0 0,1-1 0,4 0-161,17 0 388,1-1 0,10-3-388,-6 1 175,56-1-12,0 4 1,0 4 0,0 3 0,51 14-164,14 8 114,49-1-114,-24-5 48,-76-8 16,46-2-64,12-1 76,92 23-76,73 8 86,-203-31-6,118 27-80,-102-14 23,-68-14-4,-1 4 0,18 7-19,6 13 5,-56-21 1,0-1 0,40 9-6,-37-15 4,38 9 36,31 12-40,-85-20 4,0 1 1,-1 1 0,0 1 0,-1 2 0,0 0-1,0 2-4,-10-7 6,0-1 0,1 0 0,0-1 0,1-1-1,-1 0 1,15 2-6,-5 0 11,0 0-1,5 4-10,-2 1 9,40 17 85,60 37-94,-119-62 2,0-1-1,1 0 1,-1-1-1,1 0 1,-1-1-1,1 0 1,0 0-1,0-2 1,0 1-1,1-1-1,3 0 8,0 1 1,-1 1-1,1 0 0,-1 1 0,6 2-8,98 39 25,-86-30-20,-26-11-3,0 0 0,1 0 0,0-1 0,0 0 0,6 1-2,76 7-12,-49-7 265,0 2 1,9 4-254,-41-5 179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48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240 548 3209,'70'2'2286,"-68"-2"-2043,-1 0 0,1 0 0,-1 0 0,1 0 0,-1 0 0,1-1 0,-1 1 1,1 0-1,-1-1 0,1 1 0,-1-1 0,0 0 0,1 1 0,-1-1 0,0 0 1,1 0-244,-1 0 136,-1 0 1,1 1 0,-1-1-1,1 0 1,-1 1 0,0-1-1,1 0 1,-1 1 0,0-1 0,0 0-1,1 0 1,-1 1 0,0-1-1,0 0 1,0 0 0,0 1-1,0-1 1,0 0 0,0 0-1,0 1 1,-1-1 0,1 0-137,0-1 219,-1-1 0,0 1 1,0 0-1,0 0 0,0 0 0,0 0 1,-1 0-1,1 0 0,-1 0 0,1 0 0,-1 0 1,0 0-1,-1 0-219,-5-3 83,0 0-1,0 1 1,0 0-1,-1 0 1,0 1 0,0 0-1,0 0 1,0 1 0,0 1-1,0-1 1,0 2-1,-1-1 1,1 1 0,0 0-1,-1 1 1,1 0-83,1 1 51,0 0 1,0 0 0,0 1-1,0 0 1,1 0-1,-1 0 1,1 1-1,0 1 1,0-1-1,0 1 1,1 0-1,0 1 1,0-1 0,0 1-1,0 0 1,1 1-1,0-1 1,-1 3-52,1 1 0,-1 0-1,1 0 1,1 1 0,0 0 0,0-1 0,1 1 0,0 1 0,1-1-1,1 0 1,0 1 0,0-1 0,1 1 0,0-1 0,1 0 0,0 1-1,1-1 1,1 0 0,-1 0 0,2 0 0,0 0 0,1 2 0,-2-5-1,1 0 1,0-1 0,0 1-1,0-1 1,1 0 0,1 0-1,-1-1 1,1 1 0,0-1 0,0-1-1,1 1 1,0-1 0,0 0-1,0 0 1,0-1 0,1 0-1,0 0 1,-1-1 0,2 0-1,-1-1 1,0 1 0,0-2-1,1 1 1,-1-1 0,1 0-1,-1-1 1,1 0 0,3 0 0,-1-1-6,0-1 1,-1 1-1,1-1 1,-1-1 0,1 0-1,-1-1 1,0 0-1,0 0 1,-1-1 0,1 0-1,-1-1 6,-3 2 1,-1 0 0,1-1 0,-1 1 0,0-1 0,-1 0 0,1-1 0,-1 1-1,0-1 1,0 1 0,-1-1 0,0-1 0,0 1 0,0 0 0,-1-1 0,0 1 0,0-1 0,0-3-1,1-6 4,-1 0 1,-1 0-1,-1 0 1,0 0 0,-1 0-1,-1 0 1,0 0-1,-1 1 1,-1-1-1,0 1 1,-2-1-1,-4-9-4,10 24-1,-1-1 0,1 1 0,-1-1-1,0 1 1,1-1 0,-1 1 0,0-1 0,0 1-1,0 0 1,0-1 0,0 1 0,-1 0-1,1 0 1,0 0 0,-1 0 0,1 0-1,-1 0 2,2 1 0,-1 0 0,1 0-1,0 0 1,0 0-1,0 0 1,-1 0-1,1 1 1,0-1-1,0 0 1,0 0-1,-1 0 1,1 0-1,0 1 1,0-1-1,0 0 1,0 0-1,-1 0 1,1 1-1,0-1 1,0 0-1,0 0 1,0 0-1,0 1 1,0-1 0,0 0-1,0 0 1,0 1-1,0-1 1,0 0-1,0 0 1,0 1-1,0-1 1,0 0 0,1 21-4,8 13-1,1 1 1,2-2-1,5 11 5,13 36 0,51 192 178,-70-235 34,-1-1 1,-1 1-1,-2 0 0,-2 0 0,-1 1 1,-2 0-213,-2-17 51,-1 0 0,0-1 0,-2 0 0,0 1 0,-2-1 0,0 0-1,-1-1 1,-1 1 0,-1-1 0,-1 1-51,5-12 26,0-1-1,-1 0 0,0-1 0,0 1 0,0-1 1,-1 0-1,0 0 0,0-1 0,0 1 0,-1-1 0,0-1 1,0 1-1,0-1 0,-1-1 0,1 1 0,-1-1 0,-4 1-25,-7 1 38,-1 0 0,1-2 0,-1 0 0,0-1-1,0-1 1,-10-1-38,10 0 20,1-2 1,0 0-1,0 0 0,0-2 0,-19-6-20,30 7-64,0 0 0,0 0 0,0-1-1,0 0 1,0 0 0,1-1 0,0 0 0,0 0 0,0-1-1,0 0 1,1 0 0,0 0 0,1-1 0,-2-2 64,4 5-67,1 0 1,0 1 0,0-1 0,0-1-1,0 1 1,1 0 0,-1 0 0,1 0-1,0-1 1,1 0 66,0-1-71,0-1 0,0 0 0,1 0 0,0 0 0,0 0 1,1-1 70,-2 8-3</inkml:trace>
  <inkml:trace contextRef="#ctx0" brushRef="#br0" timeOffset="380.287">621 657 6969,'27'-74'2746,"-23"71"-1124,0 10-784,5 16-204,-6-15-242,24 63 892,-4-14-671,-2 1 0,1 19-613,-17-63 359,-5-31 198,-1 0-424,-2-27 178,-2 0 1,-2 0-312,2 14 80,0-1 0,3 0 1,0 0-1,2 1 0,2-4-80,-2 31 6,0 1 1,0-1 0,1 1-1,-1-1 1,1 1 0,0 0-1,0-1 1,0 1 0,0 0-1,0 0 1,0 0-1,0 0 1,1 0 0,-1 0-1,1 0 1,0-1-7,1 2 3,0-1 1,-1 0-1,1 1 0,0-1 1,0 1-1,0 0 0,0 0 1,0 0-1,0 0 0,0 1 1,0-1-1,1 1 0,0 0-3,12-1-46,0 1-1,0 1 1,0 0 0,0 1-1,4 2 47,42 12-81</inkml:trace>
  <inkml:trace contextRef="#ctx0" brushRef="#br0" timeOffset="1091.913">1511 627 3841,'62'-44'2310,"-62"44"-2212,1-1 0,0 1 0,0-1 1,0 0-1,-1 1 0,1-1 1,-1 0-1,1 0 0,0 0 0,-1 1 1,1-1-1,-1 0 0,0 0 0,1 0 1,-1 0-1,0 0 0,1 0 1,-1 0-1,0 0 0,0 0 0,0 0 1,0 0-1,0 0 0,0 0 0,0 0 1,0 0-1,0 0 0,-1 0 1,1 0-1,0 0 0,0 1 0,-1-1 1,1 0-1,-1 0 0,1 0-98,-2-2 275,0 1 1,-1-1-1,1 1 0,0 0 0,-1-1 1,1 1-1,-1 0 0,0 1-275,1-1 231,-5-3 55,-1 0 1,0 0 0,-1 1 0,1 0 0,-1 1-1,1 0 1,-1 0 0,0 0 0,-1 1-1,1 1 1,0 0 0,0 0 0,-1 1 0,1 0-1,0 0 1,-4 1-287,5 1 18,0-1 0,0 1-1,0 1 1,1-1 0,-1 1-1,1 0 1,0 1 0,0 0 0,0 0-1,0 0 1,1 1 0,0 0-1,0 1 1,0-1 0,0 1-1,1 0 1,0 0 0,1 1 0,-1 0-18,-4 9 2,1 0-1,0 0 1,2 1 0,0 0 0,1 0 0,0 0 0,1 1 0,2-1 0,-1 1 0,2 0-1,0 0 1,2 3-2,-1-16 0,0 1 0,1-1 0,0 0 0,0 1 0,0-1 0,0 0 0,1 0 0,0 0 0,0 0 0,1 0 0,-1 0-1,1 0 1,0-1 0,0 1 0,1-1 0,-1 0 0,1 0 0,0 0 0,0-1 0,0 1 0,0-1 0,1 0 0,0 0 0,2 1 4,1-1 0,-1 0 0,1-1 0,0 1 0,0-1 0,0-1 0,0 1 0,0-1 0,0-1 0,0 0 0,0 0 0,1 0 0,-1-1 0,0-1 0,1 1-4,6-2 14,0-1 1,0-1-1,0 0 1,-1-1-1,0 0 0,0-1 1,0-1-1,2-2-14,-9 5 11,-1 1-1,0-1 1,0 0-1,0-1 1,-1 1-1,0-1 1,0 0 0,0 0-1,-1-1 1,0 1-1,0-1 1,0 0-1,-1 0 1,0 0 0,-1 0-1,0-1 1,2-6-11,-3-1 18,-1 0 0,0 0 1,-1-1-1,-1 1 0,0 0 1,-1 0-1,-3-9-18,-7-44 54,23 106-23,2 0 0,2-1 0,13 25-31,-12-27 13,-6-13-75,1-1-1,0 0 1,2-1 0,3 3 62,-8-14 362,0 0 0,1 0 0,0-1 0,0 0 0,1 0 0,0-1 1,0 0-1,1-1 0,5 3-362,23 11 1343</inkml:trace>
  <inkml:trace contextRef="#ctx0" brushRef="#br0" timeOffset="1601.166">1952 564 10858,'-1'0'140,"1"0"0,-1-1 0,0 1 0,1 0-1,-1 0 1,0 0 0,0 0 0,1 1 0,-1-1-1,0 0 1,1 0 0,-1 0 0,0 1 0,1-1-1,-1 0 1,0 0 0,1 1 0,-1-1 0,1 1-1,-1-1 1,1 0 0,-1 1 0,1-1 0,-1 1-1,1-1 1,-1 2-140,0-1 113,0 1 0,0 0-1,0 0 1,1 0 0,-1 0 0,0 0-1,1 0 1,0 0 0,-1 0-1,1 1-112,0 9-42,0 1 0,1-1 0,1 7 42,-1-9 373,12 72 306,3-1 0,25 75-679,-12-49 722,0 25-722,-20-66-619,-5-37-3025,-7-67-2329,-15-74 811,-6 0 5833,-12-73 6405,31 150-5853,2 0 0,1-1 0,2 1 1,2-10-1224,-1 30 198,1-1 1,1 1-1,1 0 0,0 0 1,0 0-1,2 1 1,0 0-1,4-7-198,-5 12 40,0 0 0,1 0-1,1 1 1,-1 0-1,1 0 1,1 0 0,-1 1-1,1 0 1,0 1-1,1-1 1,0 1 0,8-3-40,-6 3 0,0 1 0,1 0 1,0 1-1,-1 1 1,2 0-1,-1 0 0,0 1 1,1 1-1,-1 0 1,8 1-1,-15 0-4,-1 0 1,1 0-1,0 1 1,0 0-1,0 0 1,-1 0-1,1 1 1,0 0-1,-1 0 1,1 0-1,-1 0 1,0 1-1,0-1 1,0 1 0,0 0-1,0 1 1,-1-1-1,1 0 1,-1 1-1,0 0 1,0 0-1,0 0 1,-1 0-1,1 0 1,-1 1-1,0-1 1,0 1-1,0 1 4,1 5-3,0 1 0,-1 0 0,-1 0 0,0 0 0,0 0 0,-1 0 0,0 0 0,-1 0 0,-1 0 0,0 0 0,-2 7 3,-4 8 2,0 0 0,-2-1 0,-1 0 0,-7 11-2,11-22 9,-2-1 0,0 1 0,0-2 0,-1 1 0,-1-2 0,-11 12-9,17-19-1,-1 0 0,1-1 0,-1 1 0,0-1 0,-1 0 1,1-1-1,-1 1 0,1-1 0,-1-1 0,0 1 0,0-1 0,0 0 1,0-1-1,-1 1 0,1-2 0,-6 1 1,10-1-56,0 0 1,0 0-1,0 0 1,0-1-1,0 1 0,0-1 1,1 0-1,-1 0 1,0 0-1,0 0 1,1 0-1,-1 0 0,1-1 1,-1 1-1,1-1 1,0 0-1,-1 0 0,1 0 1,-1-2 55,-15-29-394</inkml:trace>
  <inkml:trace contextRef="#ctx0" brushRef="#br0" timeOffset="2029.197">2511 0 8290,'-2'1'297,"-1"-1"0,1 1 0,-1 0 0,1-1 0,-1 1 0,1 1 0,0-1 0,-1 0 0,1 0 0,0 1 0,0-1 0,0 1 0,0 0 0,0 0 0,0 0 1,1-1-1,-1 2 0,0 0-297,0 0 194,0 1 0,0 0 0,0 0 0,1 1 0,-1-1-1,1 0 1,0 0 0,1 1 0,-1-1 0,1 3-194,0 8 133,0-1-1,1 1 0,1 0 1,1-1-1,0 1 0,1 1-132,12 36 259,3-1 1,8 13-260,-4-9 800,13 46-800,1 57 874,-22-88-551,3 0 0,5 3-323,-16-61 199,-3-18 18,0-27 63,-4 29-275,4-66 197,4-63-36,-5 109-150,1 0 1,1 1 0,1 0-1,4-12-16,-8 30-3,1 0 0,-1 0 0,1 0 0,-1 0 0,2 0 0,-1 0 0,0 1-1,1 0 1,0-1 0,0 1 0,0 1 0,0-1 0,1 0 0,1 0 3,-3 3-6,0-1 0,-1 1 0,1 0 0,0 0 0,0 0 1,0 0-1,0 1 0,0-1 0,0 1 0,0 0 0,0-1 1,0 1-1,0 1 0,0-1 0,0 0 0,0 1 0,0 0 1,0-1-1,0 1 0,-1 0 0,1 1 0,0-1 0,0 0 0,-1 1 1,1-1-1,-1 1 0,2 1 6,6 7-8,-1 0 0,1 0-1,-2 1 1,0 0 0,0 1 0,-1 0 0,0 0 0,-1 0-1,1 5 9,15 27 2,116 184 2360,-105-178-1342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44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33 217 5609,'-32'-127'2945,"33"117"-545,5 3-711,-2 7-529,0 3-256,-4-3-432,0 0-96,7 24-144,11 37-64,-14-37-88,1 1-16,-1 0-16,1 2 16,4-4-64,-1 0-256,3-8-1144,3-1 960</inkml:trace>
  <inkml:trace contextRef="#ctx0" brushRef="#br0" timeOffset="351.777">298 5 7898,'0'-4'3384,"4"9"-1847,-1 13-321,-3 10-496,-4 10-128,2 9-184,4 1-56,-2-2-88,5-6-55,2-3-81,2-8 152,9-4 592,7-4-584</inkml:trace>
  <inkml:trace contextRef="#ctx0" brushRef="#br0" timeOffset="1206.745">1450 123 4713,'1'0'95,"1"0"493,0-1-1,0 0 1,1 0-1,-1 0 1,0 0-1,0 0 1,0-1-1,0 1 1,0-1-1,-1 1 1,1-1-1,0 1 1,-1-1-1,1-1-587,-4 2 297,-1 1 0,1-1-1,-1 1 1,0-1-1,1 1 1,-1 0-1,0 0 1,-1 0-297,2 0 188,-28 1 70,0 2 0,1 1 0,-1 2 0,1 1 0,-22 8-258,25-8 98,-116 41 119,32-11-172,107-36-46,-7 2 14,1 0 0,0 1 0,0 0 0,-5 3-13,11-6 8,1 0 0,0 1 1,0-1-1,0 1 0,0 0 0,0 0 0,0-1 0,1 1 1,-1 0-1,1 0 0,-1 1 0,1-1 0,0 0 0,0 0 1,-1 1-1,2-1 0,-1 0 0,0 1 0,0-1 0,1 2-8,-6 70 43,4 1-1,3-1 1,5 27-43,1 38 114,-11 114 2169,4-252-2248,-1 1 0,1-1 1,0 1-1,0-1 0,0 0 0,0 1 0,0-1 1,1 1-1,-1-1 0,0 1 0,1-1 0,-1 0 1,1 1-1,-1-1 0,1 0 0,-1 0 0,1 1 1,0-1-1,0 0 0,0 0 0,0 0 1,0 0-1,0 0 0,0 1-35,3-1 46,-1 0-1,1 0 1,0 0-1,-1 0 1,1 0 0,0-1-1,0 0 1,-1 0 0,1 0-1,0 0 1,2-1-46,92-9 186,0-4 0,2-5-186,78-12-1632,-143 25 173,-4 1 524</inkml:trace>
  <inkml:trace contextRef="#ctx0" brushRef="#br0" timeOffset="1587.484">1041 725 5497,'-30'-21'3545,"16"7"400,4 7-1473,7-4-1071,6 9-337,12 2-712,6 0-176,22 4-112,5-4 192,17-9-256,11-4 3553,19-15-2625</inkml:trace>
  <inkml:trace contextRef="#ctx0" brushRef="#br0" timeOffset="2065.281">1715 627 7338,'-29'-77'8935,"46"118"-8612,2-2 1,2 0-1,1-1 1,2-2-1,1 0 1,2-1-1,25 23-323,44 46 410,-96-104-389,0 1-1,1-1 1,-1 0 0,0 0 0,1 0 0,-1 1 0,0-1 0,0 0 0,1 0 0,-1 0-1,0 0 1,1 0 0,-1 0 0,0 0 0,1 1 0,-1-1 0,0 0 0,1 0-1,-1 0 1,0 0 0,0-1 0,1 1 0,-1 0 0,0 0 0,1 0 0,-1 0-1,0 0 1,1 0 0,-1 0 0,0 0 0,0-1 0,1 1 0,-1 0 0,0 0 0,0 0-1,1-1 1,-1 1 0,0 0 0,0 0 0,1-1 0,-1 1 0,0 0 0,0 0-1,0-1 1,0 1 0,0 0 0,1-1 0,-1 1 0,0 0 0,0-1 0,0 1-1,0 0-20,7-24 478,-5 17-381,39-135 385,-19 61-672,4 1 1,20-42 189,-35 100-259,-11 22 285,0 0 0,0 0-1,0 1 1,0-1 0,0 0 0,1 0 0,-1 0 0,0 0-1,0 0 1,0 0 0,0 0 0,0 0 0,0 0-1,0 0 1,0 0 0,0 0 0,0 0 0,1 0-1,-1 0 1,0 0 0,0 0 0,0 0 0,0 0-1,0 0 1,0 0 0,0 0 0,0 0 0,1 0 0,-1 0-1,0 0 1,0 0 0,0 0 0,0 0 0,0 0-1,0 0 1,0 0 0,0 0 0,0 0 0,1 0-1,-1 0 1,0 0 0,0 0 0,0 0 0,0-1-1,0 1 1,0 0 0,0 0 0,0 0 0,0 0 0,0 0-1,0 0 1,0 0 0,0 0 0,0 0 0,0-1-1,0 1 1,0 0 0,0 0 0,0 0 0,0 0-1,0 0 1,0 0 0,0 0 0,0 0 0,0-1-1,0 1 1,0 0 0,0 0-26,1 9 783</inkml:trace>
  <inkml:trace contextRef="#ctx0" brushRef="#br0" timeOffset="2550.432">2376 741 5729,'26'23'2777,"-26"-23"-2703,0 0 1,0 0 0,0 0-1,1 1 1,-1-1 0,0 0-1,0 0 1,0 0 0,0 0-1,0 0 1,1 0 0,-1 0-1,0 0 1,0 0 0,0 0-1,0 0 1,1 0 0,-1 0-1,0 0 1,0 0 0,0 0-1,0 0 1,1 0-1,-1 0 1,0 0 0,0 0-1,0 0 1,1 0 0,-1 0-1,0 0 1,0 0 0,0 0-1,0 0 1,0 0 0,1 0-1,-1-1 1,0 1 0,0 0-1,0 0 1,0 0 0,0 0-1,0 0 1,0 0 0,1-1-1,-1 1 1,0 0 0,0 0-1,0 0-74,0-1 169,1 1 1,-1-1-1,0 1 0,1-1 0,-1 1 1,0 0-1,1-1 0,-1 1 0,1 0 1,-1-1-1,1 1 0,-1 0 0,1 0 1,-1-1-1,1 1 0,-1 0 0,1 0 1,-1 0-1,1 0 0,0 0 0,-1-1-169,45 1 819,-33 0-715,-1 0 0,0 0 0,0-1 0,1-1 0,-1 0 0,0 0 0,4-3-104,-1 1 72,-1-1 0,0-1 0,0 0 0,0 0 0,-1-2 0,0 1 0,0-2 0,8-7-72,-16 13 11,-1 0 1,0 0 0,0 0 0,0 0-1,0-1 1,-1 1 0,1-1 0,-1 0-1,0 0 1,0 1 0,0-1-1,-1 0 1,0-1 0,1 1 0,-1 0-1,-1 0 1,1-1 0,0 1-1,-1 0 1,0-1 0,0 1 0,-1 0-1,1-1 1,-1 1 0,0 0 0,0-1-1,0 1 1,0 0 0,-1 0-1,0 0 1,0 0-12,-1-3 10,-1 1-1,0 0 1,0 0-1,-1 0 1,0 0-1,0 0 1,0 1-1,0 0 1,-1 0-1,0 1 1,0 0-1,-1 0 1,1 0-1,-1 0 1,1 1-1,-1 0 0,-2 1-9,4 0-1,0 1 0,0 0 0,-1 0 0,1 0-1,-1 1 1,1 0 0,0 0 0,-1 1 0,1-1-1,-1 1 1,1 0 0,0 0 0,0 1-1,-1 0 1,1 0 0,0 0 0,1 0 0,-1 1-1,0 0 1,1 0 0,-1 0 0,1 1-1,0-1 1,-1 2 1,-6 6-2,2 1 0,-1 0 1,1 1-1,1-1 0,0 2 0,1-1 0,0 1 0,1 0 0,-2 9 2,1-4 0,2 1 1,0 0-1,2 0 0,0 1 0,1-1 0,1 1 0,1 0 0,0-13 2,0 0 0,1 0 1,0 0-1,1-1 0,0 1 0,0 0 0,1-1 0,0 2-2,-1-5 4,0 0-1,1 1 1,-1-1-1,1 0 1,0 0-1,0 0 1,1-1 0,-1 1-1,1-1 1,0 0-1,0 0 1,0 0-1,0 0 1,1 0-4,8 3 17,-1-1 0,1-1 0,0 0 0,0 0 0,0-1 0,1-1 0,-1 0 0,14 0-17,0-2 49,0 0 0,0-2 0,0-1 0,2-1-49,-5-2-150,1 0 0,-1-2 0,-1 0 0,10-6 150,24-12-240</inkml:trace>
  <inkml:trace contextRef="#ctx0" brushRef="#br0" timeOffset="2928.594">2996 545 7178,'1'-1'119,"0"1"1,0-1 0,0 1 0,0 0 0,0-1-1,0 1 1,0 0 0,0 0 0,0 0 0,0-1-1,0 1 1,0 0 0,0 1 0,0-1 0,0 0-1,0 0 1,0 0 0,0 1 0,0-1 0,0 0-1,0 1 1,0-1 0,0 1 0,0-1 0,0 1-1,0 0-119,0 1 200,-1 0 0,1 0 0,0 0-1,-1 0 1,1 0 0,-1 0-1,0 1 1,0-1 0,0 0-1,0 0 1,0 2-200,0 13 668,6 64 1701,3 0-1,14 49-2368,-17-116 316,-6-14-299,0 0 0,0 0 0,0 0 0,0 1 0,0-1 0,0 0 0,1 0 0,-1 0 0,0 0 0,0 0 0,0 0 0,0 0 0,0 0 0,1 0 0,-1 0 0,0 0 0,0-1 0,0 1 0,0 0 0,0 0 0,1 0 0,-1 0 0,0 0 0,0 0 0,0 0 0,0 0 0,0 0 0,0 0 0,0 0 0,1-1 0,-1 1 0,0 0 0,0 0-1,0 0 1,0 0 0,0 0 0,0 0 0,0-1 0,0 1 0,0 0 0,0 0 0,0 0 0,0 0 0,0 0 0,0-1 0,0 1-17,7-31 1073,-2-53-451,5-48-318,-7 110-285,1 0 0,1 1 0,1 0 0,7-19-19,-11 35 4,0 0 0,0 0 1,1 1-1,0-1 0,0 0 1,0 1-1,0 0 0,1 0 0,-1 0 1,1 0-1,0 1 0,0-1 1,1 1-1,-1 0 0,1 0 0,-1 1 1,1-1-5,2 1-27,0-1 1,0 2-1,0-1 0,0 1 1,0 0-1,0 0 1,0 1-1,1-1 0,-1 2 1,0-1-1,5 2 27,12 3-287,-1 1 0,0 1 0,0 1 0,0 1 0,-1 1 0,20 13 287,12 6-344</inkml:trace>
  <inkml:trace contextRef="#ctx0" brushRef="#br0" timeOffset="3277.485">3565 527 8586,'0'-2'4041,"0"1"-1881,0-1-952,0 1-31,7 0-649,12 5-176,40 36-168,-31 1-56,3 6-64,-4-2-16,3-2 96,-7-7-8,-3-12-648,5 2-456,-1-9 552</inkml:trace>
  <inkml:trace contextRef="#ctx0" brushRef="#br0" timeOffset="3639.977">4166 365 8026,'-14'-16'3584,"-4"19"-1679,-3 10-281,-7 20-616,-2 16-39,-7 28-241,2 12-144,-1 17-136,0 0-48,9-10-88,-1-2-56,10-8-144,3-5-24,4-8 16,2-8 128,2-20 48,-2-10 2865,-11-7-2281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8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180 678 8490,'17'-88'3087,"-17"87"-3036,1 0-1,-1 1 1,0-1-1,0 0 1,0 1-1,0-1 1,-1 1 0,1-1-1,0 0 1,0 1-1,0-1 1,0 1-1,-1-1 1,1 0-1,0 1 1,0-1-1,-1 1 1,1-1 0,-1 1-1,1-1 1,0 1-1,-1-1 1,1 1-1,-1 0 1,1-1-1,-1 1 1,1 0 0,-1-1-1,1 1 1,-1 0-1,1-1 1,-1 1-1,0 0 1,1 0-1,-1 0 1,1 0-1,-1 0 1,0 0 0,1 0-1,-1 0 1,0 0-1,1 0 1,-1 0-1,1 0 1,-1 0-51,-28 7 938,25-6-794,-4 2-44,1 0 0,-1 0 0,1 0 0,0 1 0,0 0 0,0 0 0,0 1 0,1 0 0,0 0 0,0 1 0,0 0 0,1 0-1,-2 2-99,0 1 7,1-1 0,0 1 0,1 0-1,0 0 1,0 1 0,1-1 0,0 1-1,1 0 1,-2 10-7,4-12 7,0 0-1,1 0 0,0 1 1,0-1-1,1 0 0,0 1 1,0-1-1,1 0 1,0 0-1,1 0 0,-1 0 1,2-1-1,-1 1 1,1-1-1,0 0 0,4 6-6,-4-7 17,1 0-1,-1 0 1,1-1-1,0 1 1,1-1-1,-1 0 1,1-1-1,0 1 1,0-1-1,0 0 1,1-1-1,0 1 1,-1-1-1,1-1 0,0 1 1,0-1-1,1 0 1,5 0-17,-1-1 89,0-1 0,-1-1 0,1 0 0,-1 0 0,1-1 0,-1-1 0,0 0 1,0 0-1,10-5-89,-14 5 84,1 0 0,-1-1 0,0 0 0,0 0 0,-1 0 0,1-1 0,-1 0 0,0 0 0,-1-1 0,1 0 0,-1 0 0,0 0 0,0 0 0,2-6-84,-5 9 34,-1-1 1,1 1-1,-1-1 0,0 0 1,0 1-1,-1-1 1,1 0-1,-1 0 1,0 0-1,0 0 0,0 0 1,0 1-1,0-1 1,-1 0-1,0 0 1,0 0-1,0 1 1,0-1-1,-1 0 0,1 1 1,-1-1-1,-1-1-34,-5-7 55,-1-1-1,0 1 0,-1 0 1,-1 1-1,0 0-54,8 8 6,-20-21-61,-1 2 1,-5-2 54,22 18-215,0 0-1,0 1 1,-1 0 0,0 1-1,0 0 1,0 0 0,-1 1-1,0-1 1,1 2 0,-3-1 215,-12 3-752</inkml:trace>
  <inkml:trace contextRef="#ctx0" brushRef="#br0" timeOffset="537.04">836 119 10458,'-9'-37'5352,"5"86"-3598,7-13-1709,2 1 0,1-1 0,3 0 0,1 2-45,8 35 34,13 97 188,0 58-222,-28-174 344,-4-59 1504,1-2-1702,-1 0 0,-1 0-1,1-1 1,-1 1-1,-2-4-145,-1-3 16,-1 1 0,0 0-1,-1 1 1,-1-1-1,0 1 1,0 1-1,-4-3-15,7 8-2,0 0 0,-1 1 0,0 0-1,0 0 1,0 0 0,-1 1 0,1 0 0,-1 0 0,0 0-1,0 1 1,-1 0 0,1 1 0,0 0 0,-1 0-1,-4 0 3,3 1-10,0 1-1,0 0 1,0 0-1,-1 1 1,1 1-1,1 0 0,-1 0 1,0 0-1,0 1 1,1 0-1,0 1 0,-1 0 1,-5 4 10,8-5-5,0 1-1,1 0 1,-1 0 0,1 0 0,0 1 0,0 0 0,0 0-1,1 0 1,-1 0 0,1 1 0,1 0 0,-1 0 0,1 0-1,0 0 1,0 0 0,1 0 0,0 1 0,0 1 5,1-5-2,1 1 1,0-1-1,0 1 0,0-1 1,0 1-1,0-1 1,1 0-1,0 1 0,0-1 1,0 0-1,0 1 1,0-1-1,1 0 0,-1 0 1,1 0-1,0 0 1,0 0-1,0-1 0,0 1 1,0 0-1,1-1 1,0 1 1,7 5-1,-1 0 0,1-1 0,1 0 0,-1-1 0,9 4 1,-4-3 12,1 0 1,0-1 0,1-1-1,-1-1 1,1 0-1,0-1 1,0-1-1,0 0 1,6-2-13,6 0-121,1-1 0,-1-2 0,0-1 0,-1-2 0,3-1 121,38-14-222</inkml:trace>
  <inkml:trace contextRef="#ctx0" brushRef="#br0" timeOffset="998.458">1551 22 9634,'-5'-4'811,"-23"-12"2518,27 16-3230,0 0 0,0-1 1,0 1-1,0 0 0,0 0 0,0 0 1,0 0-1,0 0 0,0 0 0,0 0 1,0 0-1,0 0 0,0 0 1,0 1-1,0-1 0,0 0 0,0 1 1,0-1-1,0 0 0,0 1 0,1 0 1,-1-1-1,0 1 0,0-1 0,0 1 1,1 0-1,-1-1 0,0 1 0,1 0 1,-1 0-100,-4 7 88,1-1 1,1 1-1,-1 0 1,1 0 0,0 0-1,1 1 1,0-1 0,0 0-1,1 1 1,0-1-1,1 1 1,0 0 0,0-1-1,1 6-88,3 20 32,1 1-1,10 31-31,-13-61 18,17 70 20,0 0 39,-2 8-77,-13-57 30,-1-1 1,-1 1-1,-1 0 0,-2-1 1,-1 10-31,2-33 20,-2 24-6,2-25 3,0-1 0,0 1 0,0 0 0,0 0 0,0 0 0,0 0 0,0 0 0,0 0 0,1 0 0,-1-1 0,0 1 0,0 0 0,1 0 0,-1 0 0,0-1 0,1 1 0,-1 0 0,1 0 0,-1-1 0,1 1 0,0 0 0,-1-1 0,1 1 0,-1 0 0,2 0-17,-2-1 17,0 0 0,0 0 0,0 0 0,1 0 0,-1 0 0,0 0 0,0 0 0,0 0 0,0 0 0,0 0 0,1 0 1,-1 0-1,0 0 0,0 0 0,0 0 0,0-1 0,0 1 0,0 0 0,1 0 0,-1 0 0,0 0 0,0 0 0,0 0 0,0 0 1,0 0-1,0 0 0,0-1 0,0 1 0,1 0 0,-1 0 0,0 0 0,0 0 0,0 0 0,0 0 0,0-1 0,0 1 0,0 0 0,0 0 1,0 0-1,0 0 0,0 0 0,0 0 0,0-1 0,0 1 0,0 0-17,-2-11 608,-9-17-324,1 9-252,0 1 0,-1 0 0,-1 0-1,0 1 1,-1 0 0,-1 1 0,-1 1 0,0 0 0,-7-3-32,19 15 2,-1 1 1,1 0-1,-1 0 1,0 1 0,0-1-1,0 1 1,1 0-1,-1 0 1,0 0-1,-1 0 1,1 1-1,0-1 1,0 1 0,0 0-1,0 0 1,0 1-1,0-1 1,0 1-1,0 0 1,0 0-1,0 1 1,0-1 0,0 1-1,1-1 1,-1 1-1,0 1 1,1-1-1,0 0 1,-3 3-3,-8 6 2,2 0 0,0 1-1,0 1 1,1 0 0,0 0 0,-5 10-2,11-15 4,0 0 0,0 1 0,1-1 0,0 1 1,0 0-1,1 0 0,0 0 0,0 4-4,2-10 5,1 1 1,-1 0-1,1 1 1,0-1-1,0 0 1,0 0-1,1 0 1,-1 0-1,1 0 1,0 0-1,0-1 1,0 1-1,1 0 1,-1 0-1,1-1 1,0 1-1,0-1 1,0 1-1,1-1 1,-1 0-1,2 2-5,4 2 26,0 0-1,0-1 0,1 0 1,0 0-1,0-1 0,0 0 1,10 4-26,5 1 326,0-2 1,21 5-327,-26-8 452,1-2 0,13 2-452,46-3 515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7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59 7810,'-6'-9'1266,"-1"1"0,-1 1 0,0-1-1,-6-3-1265,12 9 169,0 0 0,0 1 0,0 0 0,0-1 0,0 1 0,-1 0 0,1 0 0,-1 0 0,1 0 0,0 1 0,-1-1 0,0 1-1,1-1 1,-1 1 0,1 0 0,-1 0 0,1 0 0,-1 0 0,0 1 0,1-1 0,-3 1-169,4 0 61,-1 0 1,0 0 0,1 0-1,-1 0 1,1 0 0,0 0-1,-1 0 1,1 1-1,0-1 1,0 1 0,-1-1-1,1 0 1,0 1 0,1 0-1,-1-1 1,0 1-1,0 0 1,1-1 0,-1 1-1,1 0 1,-1 0-1,1 1-61,-1 5 75,0 0 0,0 0 0,1 0 0,1 7-75,4 27 94,2 1 0,2-2 0,2 1-1,9 22-93,8 31 80,-25-84-71,50 186 606,27 200-615,-76-359 90,1 25-90,-5-51 24,0 0 0,-1 0-1,0 0 1,-1 0-1,-1-1 1,1 1 0,-2 1-24,1-6 16,-2 7 184,2-24 58,0-9-155,-7-28 24,2 11-78,1-1 0,2 0 0,1-9-49,4 35-2,0 1-1,0-1 0,1 0 0,0 1 0,1 0 0,0-1 1,1 1-1,0 0 0,1 0 0,0 0 0,0 1 0,1-1 1,4-6 2,-6 13-8,0-1 1,0 0 0,0 1-1,0 0 1,0 0-1,1 0 1,-1 0 0,1 0-1,0 1 1,0-1-1,0 1 1,0 0 0,0 1-1,1-1 1,-1 1 0,1-1 7,1 1-9,1 0 0,0 0 0,-1 1 0,1 0 0,0 0 0,-1 0 0,1 1 0,0 0 1,-1 1-1,3 0 9,6 2-9,-2 2 0,1-1 1,0 2-1,-1 0 0,0 0 0,-1 1 1,0 1-1,0 0 0,5 5 9,-6-3 28,-1 0 0,0 0 0,-1 1 0,0 1-1,-1-1 1,-1 1 0,0 0 0,0 1 0,-2 0 0,0 0 0,0 0-1,-1 0 1,-1 1 0,0 0 0,-1 0 0,-1 0 0,0 0-28,1 8 1031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28:47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1224 4185,'-7'16'4658,"6"-8"-1592,5-8 2938,10-10-5616,0-1-1,-1 0 1,-1-1 0,0 0-1,-1-1 1,7-10-388,-11 13 110,0 0 1,-1 0-1,-1 0 0,1-1 0,-2 0 1,1 0-1,-2-1 0,1 1 0,-2-1 1,1-2-111,1-17 113,-2 0 1,0 0 0,-3-1-114,1 19 23,-5-117 225,-20-109-248,-4-49 35,28 261-37,1 1 0,1-1 0,2-10 2,-2 29-3,0 1 0,1-1 1,-1 1-1,2 0 0,-1 0 0,1 0 0,0 0 0,0 1 1,1-1-1,0 1 0,0 0 0,0 0 0,1 0 0,2-2 3,-5 6-27,0 0 0,1 0 0,-1 1 0,0-1 0,1 1 0,0-1 0,-1 1 0,1 0 0,0 0 0,-1 0 0,1 0 0,0 1 0,0-1 0,0 1 0,-1-1 0,1 1 0,0 0 0,0 0 0,0 1 0,0-1 0,0 0 0,0 1 0,-1 0 0,1-1 0,0 1 0,0 1 0,1-1 27,4 4-196,1 0 1,-1 0-1,0 1 1,0-1-1,-1 2 1,1-1 0,4 7 195,1 1-515,-1 0 0,9 14 515,22 44-532</inkml:trace>
  <inkml:trace contextRef="#ctx0" brushRef="#br0" timeOffset="349.58">83 833 7554,'-37'-10'3240,"18"8"-1271,3 2-497,6 2-72,12 5-111,8-6-425,11 3-256,21-8-232,10-4-104,18-6-120,0-3 48,6 12-528,-4-4 3705,-14 26-2609</inkml:trace>
  <inkml:trace contextRef="#ctx0" brushRef="#br0" timeOffset="867.673">849 771 5785,'1'-5'779,"0"-1"0,-1 1-1,1-1 1,-1 1-1,-1-1 1,1 1 0,-1-1-779,0-3 478,-1-1-1,-1 1 1,0 0 0,-2-6-478,4 13 85,1 1 0,-1-1 0,0 1 1,0-1-1,1 1 0,-1 0 0,0 0 1,0-1-1,0 1 0,0 0 0,0 0 0,-1 0 1,1 0-1,0 0 0,0 0 0,-1 0 0,1 0 1,-1 1-1,1-1 0,-1 1 0,1-1 1,-1 1-1,1-1 0,-1 1 0,1 0 0,-1-1 1,1 1-1,-1 0 0,0 0 0,1 0 0,-1 1 1,1-1-1,-1 0 0,1 1 0,-1-1 1,0 1-87,-4 1 155,1 0 0,-1 0 0,1 1 0,-1 0 0,1 0 0,0 1 0,0-1 0,0 1-154,-4 5 103,0 0 0,1 1-1,-1-1 1,2 2-1,0-1 1,0 1-1,1 0 1,0 0 0,0 1-1,2-1 1,-1 1-1,0 7-102,1-5 12,1 0 0,0 0 0,1 1 0,1-1 0,0 0 0,1 1 0,1-1 0,0 0 0,1 0 0,3 14-12,-3-22 3,0 1-1,1-1 0,0 1 0,0-1 1,1 0-1,0 0 0,0 0 0,0-1 0,1 1 1,-1-1-1,1 0 0,0-1 0,1 1 1,-1-1-1,1 0 0,0 0 0,0-1 1,0 1-1,1-1 0,-1-1 0,1 1 1,0-1-1,-1 0 0,1-1 0,4 1-2,3 0 7,-1 0 0,1-1 0,0-1-1,-1 0 1,1-1 0,0 0 0,-1-1 0,1 0-1,-1-2 1,0 1 0,0-1 0,11-6-7,-18 7 8,-1 1 0,1-1 0,-1-1-1,0 1 1,1-1 0,-2 0 0,1 0 0,0-1 0,-1 1 0,0-1 0,0 0 0,0 0 0,-1 0 0,0-1 0,0 1 0,0-1 0,-1 0 0,2-4-8,-2 3 8,-1 0 1,0 1 0,0-1 0,-1 0 0,0 0-1,0 1 1,0-1 0,-1 0 0,0 1-1,-1-1 1,1 0 0,-1 1 0,0 0-1,-1-1 1,0 1 0,0 0 0,-2-3-9,-3-5 11,-1 1 1,-1 1 0,0-1-1,0 2 1,-1-1 0,-1 1-1,-5-3-11,12 10 0,0 0-1,-1-1 1,0 2-1,0-1 1,0 1-1,0 0 0,0 0 1,-1 0-1,0 1 1,1 0-1,-1 1 1,0-1-1,0 1 0,0 0 1,0 1-1,0 0 1,-5 0 0,9 1-10,1-1 0,-1 0 0,1 1 0,-1-1 1,1 1-1,0-1 0,-1 1 0,1 0 0,0 0 0,0 0 1,0 1-1,0-1 0,0 0 0,0 1 0,0 0 0,0-1 1,0 1-1,1 0 0,-1 0 0,1 0 0,-1 0 0,1 0 1,0 0-1,0 0 0,0 0 0,0 1 0,0-1 1,0 0-1,0 1 0,1-1 0,0 0 0,-1 1 0,1-1 1,0 1-1,0-1 10,7 34 57</inkml:trace>
  <inkml:trace contextRef="#ctx0" brushRef="#br0" timeOffset="1394.178">1175 893 7050,'35'-73'2911,"-28"59"-1176,-8 28 2924,1 4-4507,1-1-1,0 0 0,1 1 1,1-1-1,1 0 0,1 0-151,5 29 329,-5-15-60,-5-24-178,1-1 1,0 1-1,0-1 1,0 0 0,1 0-1,-1 0 1,2 0-1,-1 0 1,1 0-1,0 0 1,0 0-1,0-1 1,2 2-92,-7-11 194,0 0 1,0 0-1,0 0 0,0 0 1,1-1-1,0 1 1,0 0-1,0-1 0,0-3-194,-3-16 95,1 0-1,1 0 0,0-8-94,2 21 18,1 0 0,0 1 0,0-1 1,1 0-1,0 1 0,1-1 0,0 1 0,1 0 0,4-8-18,-2 6 2,0 1-1,1-1 1,1 2 0,0-1-1,1 1 1,-1 1 0,2-1-1,5-4-1,-9 10-60,-1 1 0,0-1-1,1 1 1,0 0-1,0 0 1,0 0 0,0 1-1,0 0 1,0 0-1,1 1 1,-1 0 0,0 0-1,1 0 1,-1 1-1,1 0 1,-1 0 0,1 0-1,4 2 61,-4-1-292,1 1 0,-1 0-1,1 1 1,-1 0 0,0 0 0,6 3 292,1 3-336,0 1 0,-1 1 1,2 1 335</inkml:trace>
  <inkml:trace contextRef="#ctx0" brushRef="#br0" timeOffset="2248.23">1901 847 5489,'-123'-89'2679,"120"86"-2363,-1 1-1,1-1 1,-1 1-1,0 0 1,0 0-1,0 1 1,0-1-1,0 1 1,0 0-1,0 0 1,-3 0-316,7 1 68,-1 0-1,0 0 1,1 0 0,-1 0 0,0 0 0,1 0 0,-1 1 0,1-1-1,-1 0 1,0 0 0,1 1 0,-1-1 0,1 0 0,-1 1 0,1-1-1,-1 1 1,1-1 0,-1 1 0,1-1 0,0 1 0,-1-1 0,1 1-1,0-1 1,-1 1 0,1-1 0,0 1 0,0-1 0,-1 1 0,1 0-1,0-1 1,0 1 0,0 0 0,0-1 0,0 1 0,0-1 0,0 2-68,0 4 238,1 0 1,0 0-1,0 1 1,1-1-1,0 0 1,0 0 0,0-1-1,2 4-238,10 19 481,1 2 132,-2 0 1,2 8-614,-12-28 130,0 0 1,0 0-1,-1 0 0,-1 1 1,0-1-1,0 0 0,-1 1 0,0-1 1,-1 3-131,1-12 17,0 0 0,-1 0 0,1 0 1,0 0-1,-1 0 0,1 0 0,0 0 1,-1 0-1,0 0 0,1 0 0,-1 0 0,1 0 1,-1 0-1,0 0-17,-4-2 197,2-12 109,0-26-204,1 1 1,3-2-103,-1-13 63,0 6 7,5-20-70,-4 53-3,1 0-1,0 1 1,2-1 0,-1 1-1,2 0 1,0 0 0,1-3 3,-5 15-3,0-1 0,-1 1 1,1-1-1,0 1 0,0-1 0,0 1 1,0 0-1,0 0 0,0-1 1,0 1-1,0 0 0,1 0 1,-1 0-1,0 0 0,1 0 1,-1 1-1,1-1 0,-1 0 0,1 1 1,-1-1-1,1 1 0,-1-1 1,1 1-1,0 0 0,-1-1 1,1 1-1,-1 0 0,1 0 1,0 0-1,-1 0 0,1 1 1,0-1-1,-1 0 0,1 1 0,0 0 3,5 2-10,1 0 0,-1 1 0,-1 0-1,1 0 1,-1 1 0,5 3 10,-9-7 0,16 15-3,0 1 0,0 0 1,-2 1-1,0 1 1,-1 0-1,-1 1 1,-1 1-1,-1 0 1,-1 0-1,0 2 3,8 14 3,-12-26 5,-1 1-1,0 0 1,0-1 0,-2 2 0,1-1 0,-2 1 0,2 8-8,-5-21 1,0 0 1,0 0-1,1 0 1,-1 1 0,0-1-1,0 0 1,0 0-1,0 0 1,0 0 0,0 0-1,0 1 1,0-1-1,0 0 1,0 0 0,0 0-1,0 0 1,0 1 0,1-1-1,-1 0 1,0 0-1,-1 0 1,1 0 0,0 1-1,0-1 1,0 0-1,0 0 1,0 0 0,0 0-1,0 1 1,0-1-1,0 0 1,0 0 0,0 0-1,0 0 1,0 0 0,-1 1-1,1-1 1,0 0-1,0 0 1,0 0 0,0 0-1,0 0 1,0 0-1,-1 0 1,1 0 0,0 1-1,0-1 1,0 0-1,0 0 1,-1 0 0,1 0-1,0 0 1,0 0-1,0 0 1,0 0 0,-1 0-1,1 0 1,0 0 0,0 0-1,0 0 1,0 0-1,-1 0 1,1 0 0,0 0-1,0-1 1,0 1-1,0 0-1,-1-1 6,0 0 0,0 0 0,1 0 0,-1 0 0,1 0 0,-1 0 0,1 0-1,-1 0 1,1 0 0,-1 0 0,1 0 0,0-1 0,0 1 0,0 0 0,0 0-6,-3-23 1,1 1 1,2-1 0,0 0 0,1 1 0,2-1-1,3-17-1,-1 15-4,1 0 1,1 1-1,1 0 0,7-14 4,-12 32-5,0 0 0,0 1 0,1-1 0,0 1 0,0 0 1,1 0-1,-1 0 0,1 0 0,0 1 0,1 0 0,-1 0 0,1 1 0,0-1 0,1 1 0,-1 0 0,1 1 0,-1 0 0,5-2 5,-6 4-3,0-1-1,0 1 0,0 1 1,0-1-1,0 1 0,1 0 1,-1 0-1,0 0 0,0 1 1,0-1-1,0 1 0,0 1 1,0-1-1,0 1 0,-1-1 1,1 1-1,0 1 0,-1-1 1,0 1-1,1 0 0,-1 0 1,0 0-1,0 0 0,-1 1 1,1-1-1,1 4 4,4 3-2,-2 1 1,0-1-1,0 2 1,-1-1-1,0 1 1,-1-1-1,-1 2 1,1-1-1,-2 0 1,0 2 1,3 17 88,-1 1 0,-2 0-88,-2-11-184,1 0 0,2 0 0,0-1 0,1 1-1,6 15 185,7 0-553</inkml:trace>
  <inkml:trace contextRef="#ctx0" brushRef="#br0" timeOffset="3092.491">2790 595 2256,'5'-10'1563,"-1"1"2321,-4 9-3577,-1-1-1,1 1 1,0 0 0,0 0 0,-1-1-1,1 1 1,0 0 0,-1 0 0,1-1-1,0 1 1,0 0 0,-1 0 0,1 0-1,-1 0 1,1-1 0,0 1-1,-1 0 1,1 0 0,0 0 0,-1 0-1,1 0 1,-1 0 0,1 0 0,0 0-1,-1 0 1,1 0 0,0 0-1,-1 0 1,1 1-307,-8 5 1190,6-3-1054,-9 16 103,0 1-1,1 1 1,-4 13-239,10-23 54,0 0 0,1 0 0,1 0-1,0 0 1,0 1 0,1-1 0,1 0 0,0 1 0,1-1-1,0 1 1,0-1 0,1 1-54,5 20 89,2-1 0,1 0 1,6 11-90,-13-36 8,0 0 1,0 0 0,1 0 0,0 0-1,0-1 1,0 1 0,1-1 0,-1 0 0,1-1-1,0 1 1,1-1 0,-1 0 0,1 0-1,0-1 1,0 0 0,0 0 0,0 0 0,4 1-9,-4-2 8,0 0 1,0-1-1,1 1 0,-1-1 1,0 0-1,1-1 1,-1 1-1,0-1 1,1-1-1,-1 1 1,1-1-1,-1 0 1,0-1-1,0 1 0,1-1 1,-1 0-1,0-1 1,-1 0-1,5-2-8,-2 0 14,0-1 0,-1 0 0,0 0 0,0-1 0,0 1 0,-1-2 0,0 1 0,-1 0 0,1-1 0,-2 0 0,1-1 0,-1 1 0,0-1 0,-1 0 0,0 0 0,0 0 0,-1 0 0,1-8-14,0-5 24,-2 0-1,0 0 1,-2 0-1,0 0 1,-2 0-1,0 0 0,-3-9-23,0-4 15,4 23-23,4 18-48,6 42 35,-2-13 15,7 24 6,-10-47-1,2 1 0,-1-1 0,1-1 0,1 1 0,0-1 0,6 7 1,-5-7-24,1-1 0,0 0 0,0 0 1,1-1-1,1 0 0,0 0 0,6 3 24,-9-8-64,-1 0 0,1 0-1,0-1 1,0 0 0,0 0-1,0-1 1,1 0 0,-1 0-1,1-1 1,-1 0-1,1 0 1,0-1 0,3 0 64,24-2-95</inkml:trace>
  <inkml:trace contextRef="#ctx0" brushRef="#br0" timeOffset="3463.396">3541 194 6569,'1'-11'1246,"-1"9"-961,0 1 1,1-1-1,-1 0 1,0 0-1,0 0 1,0 0-1,0 0 0,-1 0 1,1 1-1,0-1 1,-1 0-1,1 0 1,-1 0-1,0 1 1,1-1-1,-1 0 1,0 1-1,0-1 1,-1 0-286,-1 2 2295,2 9-1335,1 16-559,1-20-128,2 127 1092,6 71-380,-3-121-684,12 115 231,-13-160-432,3 0 0,1 0 0,1 0 0,5 5-100,1 6 292,-6-32-146</inkml:trace>
  <inkml:trace contextRef="#ctx0" brushRef="#br0" timeOffset="4037.399">4243 722 5649,'1'-8'652,"-1"0"-1,0 0 1,0 0 0,-1 0-1,0 0 1,0 0-1,-1 0 1,0 0-1,0 0 1,-1 1 0,0-1-1,0 1 1,-1 0-1,0 0 1,0 0-1,-1 1 1,-2-3-652,4 5 108,0 1 0,-1-1 0,1 1 0,-1 0 0,0 0 0,0 0 0,0 1 0,0-1 0,0 1 0,-1 0 0,1 0 0,-1 1 0,1-1 0,-1 1 0,1 0 0,-1 0 0,0 1 0,0-1 0,0 1 0,1 0 0,-1 0 0,0 1 0,0-1 0,1 1 0,-1 0 0,0 1 0,1-1 0,-1 1 0,-2 1-108,-3 2 31,1 0 0,-1 1 1,1 1-1,0 0 0,0 0 1,1 0-1,0 1 1,0 1-1,1-1 0,0 1 1,1 0-1,-5 8-31,2-1 12,0 1-1,1 0 1,0 0-1,2 0 1,0 1-1,1 0 1,-1 8-12,4-19-1,1 2 1,0-1-1,1 0 0,0 0 1,0 0-1,1 0 0,0 0 1,0 0-1,1 0 0,0 0 0,0 0 1,1-1-1,0 1 0,0-1 1,1 0-1,0 0 0,0 0 1,1 0-1,0-1 0,0 1 1,0-1-1,1-1 0,0 1 1,0-1-1,0 0 0,1 0 1,0-1-1,0 1 0,0-2 0,0 1 1,0-1-1,1 0 0,0-1 1,0 1-1,0-1 1,7 0-1,-1 0 1,1 0-1,-1-2 0,1 0 0,0 0 1,-1-1-1,1-1 0,-1-1 0,4-1 1,-12 3 4,0-1 0,-1 0 0,1-1 0,0 1 0,-1-1 0,0 0 0,1-1 0,-1 1 0,-1-1 0,5-4-4,-6 5 5,0 0 1,-1 0 0,0 0 0,1-1-1,-1 1 1,0-1 0,-1 0 0,1 1 0,-1-1-1,1 0 1,-1 0 0,-1 0 0,1 0-1,0 0 1,-1 0 0,0 0 0,0-1-6,-1-10 17,-1 0 0,-1 0 0,0 0 0,-1 1 0,-1-1 0,0 1 0,-1 0 0,0 1 0,-2-2-17,-3-7 101,1-1 1,1-4-102,15 41 77,1-1 0,1 0 0,5 7-77,-11-17 11,7 10-31,1 0 0,0-1-1,0-1 1,1 0 0,1 0-1,-1-1 1,2 0 0,4 2 20,9 4-300,1-1 0,1-1 0,22 7 300,34 13-298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7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346 626 6377,'-1'-4'441,"0"0"0,0 1 0,-1-1 0,1 1 0,-1-1 0,0 1-1,0-1 1,0 1 0,0 0 0,0 0 0,-1 0 0,0 0 0,1 0 0,-1 0-1,0 1 1,-1-1-441,-1 0 299,0 0 0,0 0-1,-1 0 1,1 1 0,-1 0 0,0 0-1,1 0 1,-1 1 0,0 0-1,-2-1-298,0 1 119,-1 1 0,1-1-1,-1 1 1,1 1-1,0 0 1,-1 0 0,1 0-1,0 1 1,-1 1-1,1-1 1,0 1-1,1 0 1,-1 1 0,0 0-1,0 1-118,-2 3 33,0 0 0,1 0-1,0 1 1,0 0 0,1 1-1,1 0 1,-1 0 0,2 1-1,-1-1 1,2 2 0,-1-1-1,1 0 1,1 1 0,-2 8-33,4-14 2,1 1 1,0-1 0,0 1 0,0-1-1,1 1 1,0 0 0,0-1 0,0 1-1,1 0 1,0-1 0,1 1 0,-1-1 0,1 1-1,1-1 1,-1 0 0,1 0 0,0 0-1,0 0 1,1 0 0,0-1 0,0 0-1,0 1 1,0-1 0,1-1 0,0 1-1,0-1 1,0 0 0,1 0-3,2 1 9,1 0-1,-1-1 1,1 0-1,0 0 1,1-1-1,-1 0 1,0-1-1,1 0 1,0 0 0,-1-1-1,1-1 1,0 1-1,-1-2 1,1 1-1,0-1 1,-1-1-1,9-2-8,-2 1 20,-1-2 0,0 0 0,0 0 0,-1-2 0,0 1 0,0-2 0,0 0 0,-1-1 0,0 0 0,8-8-20,-17 14 11,0-1-1,-1 0 0,1 0 0,-1 0 1,0 0-1,0 0 0,0 0 0,-1-1 1,1 0-1,-1 1 0,0-1 0,0 0 1,-1 0-1,0 0 0,1 0 0,-1-2-10,-1 1 12,0 1-1,-1-1 1,1 0 0,-1 1-1,0-1 1,0 1 0,-1-1-1,0 1 1,0 0 0,0 0-1,0 0 1,-1 0 0,0 0-1,-3-4-11,-2-3 10,-2 1-1,1-1 0,-1 2 1,-1 0-1,0 0 1,-7-5-10,10 9-83,0 1 0,-1-1 1,0 1-1,0 1 1,0 0-1,-1 0 1,1 1-1,-1 0 0,-8-2 83,-11 4-977,28 2 910,0-1-1,0 0 1,0 0 0,0 0-1,0 0 1,0 0-1,0 1 1,0-1-1,0 1 1,0-1-1,1 0 1,-1 1-1,0-1 1,0 1-1,0 0 1,1-1-1,-1 1 1,0 0-1,1-1 1,-1 1-1,0 0 1,1 0-1,-1 0 1,0 0 67,1 2-97,0-1 1,0 1-1,0-1 0,0 1 1,0-1-1,1 0 0,-1 1 1,1-1-1,0 2 97</inkml:trace>
  <inkml:trace contextRef="#ctx0" brushRef="#br0" timeOffset="368.034">719 1275 9274,'-4'2'4564,"9"-7"581,7-5-3966,7-3-905,-10 5-169,1 1-2,0-1 0,-1-1 0,0 0-1,-1 0 1,0-1 0,0 0 0,5-9-103,-8 7 79,0 0 1,0 0 0,-1 0-1,-1 0 1,0 0 0,0-1-1,-1 0 1,-1 1 0,0-1-1,-1 0 1,0 0 0,-1 1 0,-1-4-80,-5-31 245,-2 0 1,-14-39-246,21 77 18,-34-128 223,-2-48-241,28 121 39,3 0 0,3-1 0,2 1-1,3-2-38,0 55-5,0 0-1,0-1 0,1 1 0,1 0 0,-1 1 1,2-1-1,2-5 6,-5 13-5,1-1-1,0 1 1,0 0-1,0-1 1,0 1 0,0 0-1,1 0 1,-1 1 0,1-1-1,0 0 1,0 1-1,0 0 1,0-1 0,1 1-1,-1 0 1,0 1-1,1-1 1,0 1 0,-1-1-1,1 1 1,0 0 0,1 0 5,3 0-112,-1 1 0,1 0 1,-1 0-1,0 0 1,1 1-1,-1 0 1,0 1-1,1 0 1,-1 0-1,0 0 1,0 1-1,-1 0 0,1 0 1,0 1-1,5 3 112,-3 0 94,0-1-1,-1 1 0,1 1 1,-1 0-1,-1 0 0,1 0 1,-1 1-1,-1 0 0,0 1 0,2 4-93,1 4 415,-2 0 0,4 13-415</inkml:trace>
  <inkml:trace contextRef="#ctx0" brushRef="#br0" timeOffset="719.526">593 729 9098,'4'-7'4089,"1"5"-1833,12-3-927,14 1-409,4-3-336,29 0-312,4 2-64,7 3 560,2 2-3504,-24 10 2231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5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312 61 7610,'2'-30'5539,"-2"24"-2746,-1 20-1971,-3 90-438,-1 206-43,8-194-221,0-5 464,-10 102-584,7-209-86,-1 1 0,1-1 0,0 1 1,0-1-1,0 1 0,1-1 0,0 5 86,4-17-276</inkml:trace>
  <inkml:trace contextRef="#ctx0" brushRef="#br0" timeOffset="385.95">563 39 8498,'-2'-6'542,"1"2"348,-1 0 0,1 0 0,-1 0 0,0 1 0,0-1 0,-2-2-890,4 6 76,0-1 0,-1 1 0,1 0-1,0 0 1,0-1 0,-1 1 0,1 0 0,0 0 0,0 0 0,-1-1 0,1 1-1,0 0 1,0 0 0,-1 0 0,1 0 0,0 0 0,-1 0 0,1 0 0,0 0-1,-1 0 1,1 0 0,0 0 0,-1 0 0,1 0 0,0 0 0,-1 0-1,1 0 1,0 0 0,0 0 0,-1 0 0,1 0-76,-1 1 55,0 0 1,0 0-1,0 0 0,0 0 1,0 0-1,0 0 1,0 0-1,1 1 0,-1-1 1,0 0-1,1 0 0,-1 1 1,1-1-56,-3 9 95,0-1 1,0 1-1,1 0 1,0 0 0,1 0-1,0 0 1,1 0-1,0 4-95,2 23 333,5 24-333,-4-41 64,20 139 192,-4-26 182,0 60-438,-19-154 98,0-21-610,1 0 1,0 0-1,1 0 0,4 11 512,0-13-946</inkml:trace>
  <inkml:trace contextRef="#ctx0" brushRef="#br0" timeOffset="773.186">15 495 5385,'-14'-13'3497,"14"12"448,7-2-1649,15 3-727,9-1-225,20-5-536,12-4-128,17-4-328,16-1-144,2-6-96,3 2-40,-7-1 0,-15 9 72,-16 12-488,-14-2-344,-18 15 440</inkml:trace>
  <inkml:trace contextRef="#ctx0" brushRef="#br0" timeOffset="774.186">161 708 9498,'-15'10'4193,"13"0"-2257,7 0-111,20-6-657,8-6-176,19-2-192,1-4-184,11-2-279,4 2-89,5-1-152,5 4-16,-7-4 104,-4 2-40,-5 0-72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4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107 202 4825,'-30'0'2402,"29"0"-2327,1 0-1,-1-1 1,1 1 0,-1 0-1,1 0 1,0 0 0,-1 0-1,1 0 1,-1 0 0,1 0 0,0 0-1,-1 1 1,1-1 0,-1 0-1,1 0 1,0 0 0,-1 0-1,1 0 1,-1 1 0,1-1 0,0 0-1,-1 0 1,1 1 0,0-1-1,-1 0 1,1 1 0,0-1-1,0 0 1,-1 1 0,1-1-1,0 0 1,0 1 0,0-1 0,-1 0-1,1 1 1,0-1 0,0 1-1,0-1 1,0 0 0,0 1-1,0-1 1,0 1 0,0-1 0,0 0-1,0 1 1,0-1 0,0 1-1,0-1 1,0 1 0,0-1-1,0 0 1,1 1 0,-1-1 0,0 0-1,0 1-74,15 16 2135,-7-12-2003,0-2 1,-1 1 0,1-1 0,1 0-1,-1-1 1,0 0 0,0 0 0,1 0-1,-1-2 1,1 1 0,0-1 0,-1 0-1,1 0 1,-1-1 0,1 0 0,-1-1-1,0 0 1,1 0 0,-1-1 0,0 0-1,0-1 1,-1 1 0,1-1 0,1-2-133,5-2 115,-3 3-14,-1-1 1,1-1-1,-1 0 1,5-5-102,-14 11 24,1 0 1,-1-1 0,1 1-1,-1 0 1,0-1-1,1 1 1,-1-1-1,0 1 1,0-1-1,0 0 1,0 1-1,0-1 1,-1 0-1,1 0 1,0 0 0,-1 1-1,1-1 1,-1 0-1,0 0 1,0 0-1,0 0 1,0 0-1,0 0 1,0 0-1,0 0 1,-1 0 0,1 0-1,-1 1 1,1-1-1,-1-1-24,-2-2 30,0 0-1,-1 0 0,1 1 1,-1 0-1,0 0 0,0 0 1,0 0-1,0 0 0,-1 1 1,0 0-1,0 0 1,0 0-1,0 0 0,0 1 1,0 0-1,0 0 0,-1 0 1,1 1-1,-1 0 1,0 0-1,0 0-29,-5 0 1,-1 0 0,1 0 1,-1 1-1,0 1 0,1 0 1,-1 1-1,0 0 0,1 0 0,-10 5-1,12-4 0,0 1 0,0 0 0,0 0 0,0 1 0,1 1 0,0-1 0,0 1 0,0 1-1,1-1 1,0 1 0,0 0 0,1 1 0,0 0 0,0 0 0,0 1 0,3-2 0,-1 0 0,1 0 0,0 0 0,1 0 0,-1 1 0,2-1 0,-1 1 0,1-1 0,0 1 0,0 0 0,1-1 0,0 1 0,1 0 0,-1-1 0,2 1 0,-1 0 0,1-1 0,0 0 0,3 7 0,0-2 11,1 1 0,1-1 0,0 0 0,1 0 0,0-1 1,1 0-1,0 0 0,1-1 0,0 0 0,1-1 0,0 0 0,0-1 0,0 0 0,1-1 0,10 5-11,-11-7-65,0 0 0,0 0-1,0-1 1,1-1-1,0 0 1,-1 0 0,1-1-1,0-1 1,0 0-1,0 0 1,0-1 0,1-1-1,-1 0 1,-1-1-1,1 0 1,0-1-1,0 0 1,5-2 65,36-23-397</inkml:trace>
  <inkml:trace contextRef="#ctx0" brushRef="#br0" timeOffset="600.935">595 40 8994,'-4'-6'4335,"2"7"-1664,2 17-823,7 31-1647,6-6-51,1 0 1,2 0-1,2-2 0,2 0 0,2-1 1,12 16-151,-33-54 14,0 0 0,1 0 0,-1 0 0,1 0 0,0 0 0,-1-1 1,1 1-1,0 0 0,0-1 0,0 0 0,0 1 0,1 0-14,-2-2 14,0 0-1,0 0 1,0 0-1,0 0 1,0 0-1,0 0 1,0-1-1,0 1 1,0 0 0,-1 0-1,1-1 1,0 1-1,0 0 1,0-1-1,0 1 1,0-1-1,-1 1 1,1-1-1,0 1 1,-1-1-1,1 0 1,0 1-1,-1-1 1,1 0-1,-1 0 1,1 1-1,-1-1 1,1 0 0,-1 0-1,1 0 1,-1 0-1,0 1 1,0-1-1,1-1-13,18-52 404,-4 10-236,-1 2-43,-2 0 1,7-42-126,-5 19 36,-13 61-37,-1 0-1,1 0 1,0 1-1,0-1 0,0 1 0,1-1 0,-1 1 1,2-2 0,-2 4-2,-1 0-1,1 1 0,0-1 1,-1 0-1,1 1 0,0-1 1,-1 1-1,1-1 0,0 1 0,0 0 1,-1-1-1,1 1 0,0 0 1,0-1-1,0 1 0,0 0 0,-1 0 1,1 0-1,0 0 0,0 0 1,0 0-1,0 0 0,0 0 0,0 0 1,0 0-1,-1 0 0,1 0 1,0 1-1,0-1 0,0 0 0,-1 1 1,1-1-1,0 1 4,9 4-20,-1 0 0,1 1 0,-1 0 0,-1 0 0,8 7 20,-5-4-2,0 0 0,1-1-1,8 5 3,-7-7 4,0-1 1,0 0-1,0-1 0,0 0 0,1-1 0,0-1 0,-1 0 1,1-1-1,0 0 0,7-1-4,-10-1 5,1 1-1,-1-2 1,1 0 0,-1 0-1,0-1 1,0 0-1,0-1 1,0 0 0,0-1-1,-1 0 1,0-1 0,7-5-5,-14 9 4,-1 1 0,0-1 0,0 1 0,0-1 0,-1 0 0,1 0 0,0 0 0,-1 0 0,1 0 0,-1 0 0,0-1 0,0 1 0,0 0 1,0-1-1,0 1 0,0-1 0,0 1 0,-1-1 0,0 1 0,1-1 0,-1 1 0,0-1 0,0 0 0,0 1 0,-1-1 0,1 1 0,0-1 0,-1 1 0,0-1 1,0 1-1,0-1 0,0 1 0,0 0 0,0-1 0,0 1 0,-1 0 0,1 0 0,-1 0 0,0 0 0,1 0 0,-1 0 0,0 1 0,0-1 0,-1 0-4,0 0-2,-1 1 0,1-1-1,-1 1 1,1 0 0,-1 0 0,0 1-1,1-1 1,-1 1 0,0-1-1,1 1 1,-1 1 0,0-1-1,1 0 1,-1 1 0,1 0 0,-1-1-1,0 1 1,1 1 0,0-1-1,-1 1 1,1-1 0,0 1-1,0 0 1,-2 1 2,-5 4-12,0-1 0,1 2 0,0-1 0,0 1 0,1 1-1,0-1 1,0 3 12,2-5 0,1 1-1,1 0 0,0 0 0,0 1 0,0-1 0,1 1 0,0 0 1,0 0-1,1 0 0,0 0 0,0 1 0,1-1 0,0 0 1,1 1-1,-1-1 0,2 1 0,-1-1 0,1 1 0,1-1 1,-1 0-1,1 0 0,1 0 0,0 0 0,0 0 0,0 0 1,1-1-1,4 7 1,-1-3 9,1 0 1,0-1 0,1 0 0,0 0 0,0-1 0,1 0-1,1-1 1,-1 0 0,1-1 0,0 0 0,1-1-1,0 0 1,0 0 0,0-1 0,1-1 0,-1 0-1,10 1-9,-15-3 59,0-1-1,0 0 0,0 0 1,0 0-1,0-1 0,1 0 0,-1-1 1,0 1-1,0-1 0,3-1-58,13-2 231,60-11 172</inkml:trace>
  <inkml:trace contextRef="#ctx0" brushRef="#br0" timeOffset="975.208">1613 127 8370,'0'3'431,"-1"0"1,1-1-1,0 1 0,0 0 1,0 0-1,0 0 1,0 0-1,1 0 0,-1-1 1,1 1-432,2 7 430,0-1-1,1-1 1,0 1 0,1 2-430,10 22 1248,-7-9-850,-1 1-1,-2 0 1,0 1-1,-2-1 0,-1 1 1,-1 0-1,-1-1 1,-1 1-1,-2 10-397,-1-22 662,3-38-100,1-28-262,-1 3-219,2 1-1,2 0 0,2 0 1,4-12-81,-8 52-1,1 0 1,1 0-1,0 1 1,0-1-1,0 1 1,1 0-1,0-1 1,0 2-1,1-1 1,-1 0-1,2 1 1,-1 0-1,4-3 1,-4 5-6,0 0 1,1 0-1,0 1 0,-1 0 0,1 0 1,0 0-1,1 0 0,-1 1 0,0 0 1,1 1-1,-1-1 0,1 1 0,0 1 1,-1-1-1,1 1 0,3 0 6,0 1-3,-1 0 0,1 0 0,0 1 0,-1 0 0,1 0 0,-1 1 0,1 1 0,-1-1 0,0 2 0,-1-1 0,1 1-1,-1 0 1,0 1 0,0 0 0,0 0 0,-1 1 0,0 0 0,0 0 0,-1 1 0,0 0 0,0 0 0,-1 0 0,0 1 0,-1-1 0,1 1 0,-2 0 0,1 1 0,-1-1 0,-1 1 0,0-1-1,1 7 4,8 74 170,-6-45-135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3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365 69 6385,'-1'-4'543,"-1"1"-1,0-1 0,0 1 0,0-1 0,0 1 0,0-1 1,-1 1-1,1 0 0,-1 0 0,0 0 0,0 1 1,0-1-1,-1 1 0,1-1 0,-4 0-542,1-1 297,0 2 0,-1-1 0,0 1 0,1 0 0,-1 0 0,0 1 0,0 0 0,0 0 0,-1 1-297,-6 0 66,0 0 0,0 1 0,0 0 0,0 2 0,0-1 0,0 2 0,1 0 0,-1 0 0,-1 3-66,7-3 3,1 0 0,-1 1 0,1-1 0,0 2 1,1-1-1,-1 1 0,1 0 0,0 0 0,1 1 0,-1 0 0,1 0 0,1 0 0,-1 1 0,1-1 0,0 1 1,1 0-1,0 0 0,0 0 0,1 1 0,0-1 0,1 1 0,0-1 0,-1 9-3,2-7 2,-1 1 0,1 0 0,1 0 0,0 0 0,1 0 0,0 0 0,0-1 0,1 1 0,1-1 0,0 1 0,0-1 0,1 0 0,0-1 0,0 1 0,1-1 0,1 0 0,0-1 0,6 7-2,-10-11 3,1-1 0,0 0 0,0 0 0,0 0-1,0 0 1,1-1 0,-1 0 0,1 0 0,-1 0 0,1 0 0,0-1 0,0 1 0,0-1 0,0 0 0,0-1 0,0 1 0,0-1 0,0 0 0,0-1-1,0 1 1,0-1 0,-1 0 0,6-1-3,-2-1 7,-1 0-1,1 0 0,-1-1 0,0 0 0,0 0 1,0 0-1,-1-1 0,0 0 0,1-1 1,-2 1-1,1-1 0,-1 0 0,0-1 1,2-3-7,2-4 18,0 0 0,-1-1 0,-1-1 0,-1 1 0,0-1 1,-1 0-1,0 0 0,-2-1 0,0 1 0,-1-1 0,0 0 1,-1 0-1,-1 0 0,-1 1 0,0-1 0,-4-14-18,10 57 18,1 0-1,1 0 1,2-1 0,0-1-1,1 1 1,2-1-18,-7-16-41,0 1 0,0-1 0,1 0 0,0 0 0,0-1 0,1 0 1,0 0-1,0 0 0,1-1 0,-1 0 0,2-1 0,-1 0 0,0 0 0,1 0 1,0-1-1,0-1 0,9 3 41,25 3-264</inkml:trace>
  <inkml:trace contextRef="#ctx0" brushRef="#br0" timeOffset="399.585">647 46 8842,'-1'0'211,"-1"0"0,1 0 1,-1 1-1,1-1 0,0 1 1,-1-1-1,1 1 0,0 0 1,0-1-1,-1 1 0,1 0 0,0 0 1,0 0-1,0 0 0,0 0 1,0 0-1,0 0 0,0 0 1,1 1-1,-1-1 0,0 0 0,0 1-211,1 0 163,-1 1-1,0-1 1,1 1-1,0-1 1,0 1 0,0-1-1,0 1 1,0-1-1,0 1 1,0-1-1,1 1 1,0 1-163,3 9 194,1 0 0,0 0 0,1-1 1,5 9-195,-5-9 390,6 12-158,29 59 284,-37-72-426,0 0 0,0 0 1,-1 1-1,-1 0 0,0-1 0,0 8-90,-3-9 234,-4-13 317,-6-18 119,5 1-557,0 0 0,2 0 0,0-1 0,1 0 0,1 0 0,1 0 0,1 0-1,1 0 1,1-2-113,-1 15 2,0 1-1,1 0 1,0 0-1,0 0 1,1 0-1,0 0 1,0 1 0,0-1-1,1 1 1,0 0-1,0 0 1,1-1-2,-1 3-4,-1 1 0,1-1 0,-1 1 0,1 0 0,0 0 0,0 0 0,0 0 0,1 1 0,-1 0 1,0 0-1,1 0 0,0 0 0,-1 1 0,1 0 0,0-1 0,0 2 0,0-1 0,2 1 4,8 0-10,1 0 0,0 1 1,0 1-1,-1 1 0,1 0 0,-1 1 0,0 1 0,0 0 0,0 1 0,-1 1 0,0 0 0,0 1 0,1 2 10,-3-3-6,-2 1 0,1 1-1,-1 0 1,-1 0 0,1 1-1,-2 0 1,1 1 0,-1-1-1,-1 2 1,0-1 0,-1 1-1,0 0 1,0 0 0,-2 1-1,4 10 7,8 62-128,-2-48 128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1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64 5529,'-2'-6'740,"1"1"-81,0 1 1,0-1-1,-1 1 0,0 0 0,0-1 1,0 1-1,0 0 0,-1 0 1,0 0-1,0 1 0,0-1 0,-3-3-659,6 7 23,0 0-1,0 0 0,0 0 0,0 0 0,0 0 0,0 0 0,0 0 1,-1 0-1,1 0 0,0 0 0,0 0 0,0 0 0,0-1 1,0 1-1,0 0 0,0 0 0,0 0 0,0 0 0,0 0 1,-1 0-1,1 0 0,0 0 0,0 0 0,0 0 0,0 0 1,0 0-1,0 0 0,0 0 0,0 0 0,0 0 0,-1 0 0,1 0 1,0 0-1,0 0 0,0 0 0,0 0 0,0 0 0,0 1 1,0-1-1,0 0 0,0 0 0,0 0 0,0 0 0,-1 0 1,1 0-1,0 0 0,0 0 0,0 0 0,0 0 0,0 0 0,0 0 1,0 1-1,0-1 0,0 0 0,0 0 0,0 0 0,0 0 1,0 0-1,0 0 0,0 0 0,0 0-22,1 9 252,-1-8-170,8 43 42,2-1 1,2 0-1,8 17-124,55 126 23,-71-175-14,24 54 12,43 110 335,-59-140-88,-1 1 0,-2 0 0,4 37-268,-10-53 112,0 1 99,-1-1 0,-1 1 0,-1 8-211,-1-27 513,-1-11-193,-2-18 66,-18-144 268,12 107-590,8 50-57,1 0-1,0 0 1,1 0 0,0 0 0,2-10-7,-1 20-2,-1 0 1,1 0-1,0 1 0,0-1 0,0 0 0,1 0 0,-1 0 0,1 1 1,0-1-1,0 1 0,0-1 0,1 1 0,-1 0 0,1 0 1,0 0-1,0 0 0,0 1 0,0-1 0,0 1 0,0-1 1,3 0 1,2 0-9,-1 1 1,1 0 0,-1 0 0,1 0 0,0 1 0,0 0 0,-1 1 0,1 0-1,0 0 1,0 0 0,0 1 0,0 0 0,-1 1 0,1 0 0,0 0 0,-1 1-1,0 0 1,7 3 8,9 5-10,-2 1 0,1 1 0,-2 0-1,0 2 1,8 8 10,-9-6-36,-1 1 0,0 1 0,-1 0 0,13 22 36,-2 2 2727,21 44-2727,-27-43 1154</inkml:trace>
  <inkml:trace contextRef="#ctx0" brushRef="#br0" timeOffset="616.225">1206 621 5137,'19'-10'1358,"0"0"1,10-9-1359,-28 19 57,-1 0 0,0-1 0,1 1 0,-1 0 1,1-1-1,-1 1 0,0-1 0,1 1 0,-1 0 0,0-1 1,1 1-1,-1-1 0,0 1 0,0-1 0,0 1 0,1-1 1,-1 1-1,0-1 0,0 1 0,0-1 0,0 1 0,0-1 1,0 1-1,0-1 0,0 1 0,0-1 0,0 1 0,0-1 1,0 1-1,-1-1 0,1 1 0,0-1 0,0 1 0,0-1 1,-1 1-1,1-1-57,-15-13 1622,9 9-980,-5-5 102,0 0 0,0 1 0,-1 0 0,0 1 0,-1 0 0,-10-5-744,18 11 56,-1 0 0,1 0-1,-1 1 1,0 0 0,1 0 0,-1 0-1,0 0 1,1 1 0,-1 0 0,0 0-1,0 1 1,1-1 0,-1 1 0,0 1 0,1-1-1,-1 1 1,1 0 0,-6 2-56,0 2 3,0 1 1,0 0 0,0 0 0,1 1-1,0 0 1,1 1 0,-1 0-1,2 0 1,-1 1 0,1 0 0,1 1-1,0 0 1,0 0 0,1 1-4,1-3 1,1 1 0,0-1 0,0 1 0,1 0 1,0 0-1,1 0 0,0 0 0,1 1 0,0-1 1,0 0-1,1 1 0,1-1 0,0 0 0,0 1 0,1-1 1,0 0-1,2 4-1,-2-9 1,-1 0 1,2-1 0,-1 1 0,1-1-1,-1 1 1,1-1 0,0 0-1,1 0 1,-1-1 0,1 1 0,-1-1-1,1 1 1,0-1 0,0 0-1,1-1 1,-1 1 0,1-1 0,-1 0-1,1 0 1,0 0 0,-1 0-1,1-1 1,0 0 0,0 0 0,0 0-1,0-1 1,0 0 0,1 0-1,-1 0 1,0 0-2,7-1 7,1-1-1,-1 0 1,0 0-1,0-2 1,0 1-1,0-1 1,-1-1-1,1 0 0,-1-1 1,0 0-1,8-7-6,-8 5 13,0 0 0,0-1 0,-1-1-1,-1 0 1,0 0 0,0-1-1,-1 0 1,0 0 0,5-12-13,-9 16 11,-1 0 1,0 0-1,-1 0 1,1-1-1,-1 1 1,-1-1-1,0 0 1,0 1-1,0-1 1,-1 0-1,0 0 1,-1 1-1,1-1 1,-1 0-1,-1 1 1,0-1-1,0 1 1,-1-3-12,-1-1 19,0 1 0,0 0-1,-1 0 1,0 0 0,-1 1 0,0-1 0,0 1 0,-4-2-19,10 11 0,0 1 1,0-1 0,0 0 0,0 0 0,0 1 0,0-1 0,0 0 0,0 1 0,0-1-1,0 0 1,0 1 0,0-1 0,0 0 0,0 0 0,0 1 0,-1-1 0,1 0-1,0 0 1,0 1 0,0-1 0,0 0 0,-1 0 0,1 0 0,0 1 0,0-1-1,-1 0 1,1 0 0,0 0 0,0 0 0,-1 0 0,1 1 0,0-1 0,0 0 0,-1 0-1,1 0 1,0 0 0,-1 0 0,1 0 0,0 0 0,0 0 0,-1 0 0,1 0-1,0 0 1,-1 0 0,1 0 0,0 0 0,0 0 0,-1 0 0,1-1 0,0 1 0,-1 0-1,1 0 1,0 0 0,0 0 0,0 0 0,-1-1 0,1 1 0,0 0 0,0 0-1,-1 0 1,1-1 0,0 1 0,0 0 0,0 0 0,0-1 0,0 1 0,-1 0-1,1-1 1,0 1-1,2 21 8,2-6-10,1-2 0,0 1 0,1 0 0,0-1 0,1 0 1,1-1-1,8 11 2,17 20 15,20 18-15,-42-49 0,2 2-27,0-1-1,0 0 1,2-1-1,-1-1 1,7 4 27,29 17-16</inkml:trace>
  <inkml:trace contextRef="#ctx0" brushRef="#br0" timeOffset="1032.088">2099 422 8546,'-1'-5'953,"0"0"0,-1-1 1,0 1-1,0 0 0,0 0 0,0 0 0,-3-4-953,3 6 149,0 1 0,0 0 0,0 0-1,0 1 1,0-1 0,-1 0-1,1 1 1,0-1 0,-1 1 0,0 0-1,1 0 1,-1 0 0,1 0-1,-1 0 1,0 0 0,0 1-1,-1-1-148,-9 0 145,-1 0-1,1 1 0,0 0 1,-1 1-1,1 0 1,0 1-1,0 1 0,0 0 1,-10 4-145,-9 5 131,0 0 0,1 3 0,-9 5-131,18-8 52,11-8-36,1 1 0,-1 1 0,2 0 0,-1 1 1,0 0-1,1 0 0,1 1 0,-6 5-16,13-12 2,1 0-1,-1 0 1,0 0-1,1 0 1,-1 0-1,1 0 1,-1 0-1,1 0 1,-1 0-1,1 0 1,0 0-1,0 0 1,-1 0-1,1 0 1,0 1-1,0-1 1,0 0-1,0 0 1,0 0-1,1 0 1,-1 0-1,0 1 1,0-1-1,1 0 1,-1 0-1,1 0 1,-1 0-1,1 0 1,-1 0-1,1 0 1,0 0-1,-1 0 0,1-1 1,0 1-1,0 0 1,-1 0-1,1 0 1,0-1-1,0 1 1,0-1-1,0 1 1,1 0-2,6 3 10,0 0 1,0 0-1,0-1 0,0 0 0,3 1-10,-6-3 5,116 30 54,-76-21-46,-1 1 0,-1 3-1,0 1-12,-38-13 1,0 0-1,-1 0 1,1 1-1,-1 0 0,0-1 1,1 2-1,-1-1 1,-1 0-1,2 2 0,-3-3-1,0 0 0,-1 0 0,0 0 0,1 1 0,-1-1 0,0 1 0,0-1 0,0 0 0,0 1 0,-1 0 0,1-1 0,-1 1 0,0-1 0,1 1 1,-1 0-1,0-1 0,0 1 0,-1-1 0,1 1 1,-2 7-1,-1 0 1,1 0 0,-2 0 0,1-1 0,-1 1 0,-1-1 0,0 0 0,0 0 0,-1-1 0,0 1 0,0-2-1,-1 1 1,0 0 0,0-1 0,-1-1 0,0 1 0,-3 1 12,1 0 1,-1 0-1,-1-1 0,1-1 1,-1 0-1,-1 0 1,1-1-1,-1-1 0,1 0 1,-1-1-1,0 0 0,-3 0-12,10-3-29,1 1 0,-1-1 0,1 0 0,-1-1 0,1 1 0,-6-2 29,10 2 52,-1-1 0,1 1 0,-1-1 0,1 0 0,-1 1 0,1-1 0,-1 0 0,1 0 0,-1 0 0,1 0 0,0 0 0,0 0 0,-1 0 0,1 0 0,0 0 0,0-1 0,0 1 0,0 0 0,0-1 0,1 1 0,-1-1 0,0 1 0,0-2-52,-1-21 471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5:18.3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352 246 5097,'7'-8'646,"0"0"0,0-1 1,-1 1-1,0-2-646,-5 9 97,-1 0 0,0 0 0,0 0 0,0 1 0,0-1 0,0 0 0,0 0 0,0 0 0,0 0 1,0 0-1,0 0 0,-1 0 0,1 0 0,0 0 0,0 0 0,-1 0 0,1 0 0,-1 1 0,1-1 0,-1 0 1,1 0-1,-1 0 0,0 1 0,1-1 0,-1 0 0,0 1 0,0-1 0,1 1 0,-1-1 0,0 1-97,-28-19 1674,22 16-1303,-2-3-132,-1 2 1,1-1-1,-1 1 1,0 1-1,0 0 0,0 0 1,0 1-1,0 0 1,-1 1-1,1 0 1,-1 1-1,1 0 1,0 0-1,-1 1 1,-8 2-240,10-1 41,1 0 1,0 1-1,-1 0 1,1 0 0,1 1-1,-1 0 1,0 0-1,1 1 1,0 0 0,0 0-1,0 1 1,1 0-1,0 0 1,0 0 0,0 1-1,1 0 1,0 0-1,0 0 1,-1 3-42,2 0 3,0 1 0,0-1-1,1 1 1,1-1 0,-1 1 0,2 0 0,-1 0-1,2 0 1,-1 0 0,2 0 0,-1 0 0,2 0-1,-1 0 1,1 0 0,1 0 0,0 0 0,1-1-1,0 0 1,0 0 0,2 3-3,-2-4 4,1-1 0,-1 0 0,1 0 1,1 0-1,0 0 0,0-1 0,0 0 0,1 0 1,0-1-1,0 1 0,1-2 0,-1 1 0,1-1 0,0 0 1,1-1-1,-1 0 0,1 0 0,0-1 0,0 0 0,0 0 1,1-1-1,-1 0 0,10 0-4,-3-3 13,1 0-1,-1-1 1,0 0-1,1-1 1,-1-1 0,0-1-1,-1 0 1,1-1-1,-1-1 1,0 0 0,-1-1-1,0-1 1,0 0 0,-1 0-1,10-10-12,-11 9 9,-1-1-1,0-1 1,0 0-1,-1 0 1,-1-1-1,0 0 1,0 0-1,-2-1 1,0-1-1,0 1 1,-1-1-1,-1 0 1,0 0-1,-2-1 1,1 1-1,-1-9-8,-2 15 3,-1-1 0,0 0-1,-1 1 1,0-1-1,0 1 1,-1 0-1,0-1 1,-1 1 0,0 0-1,-1 0 1,1 0-1,-2 1 1,1-1 0,-1 1-1,-1 0 1,1 0-1,-1 1 1,-1 0 0,1 0-1,-1 0 1,0 1-1,-4-3-2,2 3 14,-1-1-1,1 1 1,-1 1-1,0 0 1,-1 0-1,1 1 1,-1 1-1,0 0 1,0 0-1,0 1 1,0 0-1,0 1 1,-1 0-1,1 1 1,0 0-1,-1 1 1,1 0-1,-10 3-13,3 1 32,0 1-1,0 0 1,0 2-1,1 0 0,0 1 1,1 0-1,0 1 1,1 1-1,0 1 0,0 0 1,1 1-1,1 0 0,0 1 1,-2 4-32,7-7 2,1 0 0,0 1 0,0-1 0,1 1 0,0 1 0,1-1 0,1 1 0,0 0 0,-1 6-2,3-8 0,0-1 1,1 0-1,1 0 0,0 1 1,0-1-1,1 0 0,1 0 1,-1 1-1,2-1 0,-1 0 1,1 0-1,5 8 0,-4-7 2,2-1 0,-1-1 0,1 1 0,1-1 0,0 0 1,0 0-1,1-1 0,-1 0 0,2 0 0,-1-1 0,1 0 0,1-1 0,-1 0 1,1 0-1,0-1 0,0 0 0,1-1 0,-1 0 0,1-1 0,0 0 0,0 0 1,7-1-3,3 1 8,-1-1 0,1-1 1,0-1-1,1-1 0,-2-1 1,1-1-1,0 0 1,0-2-1,-1 0 0,0-2 1,14-6-9,-22 7 7,0 0 0,-1 0 0,0-1 0,-1-1 0,1 0 0,-1-1 0,-1 1 0,0-2 0,0 1 0,5-9-7,-4 4 9,0 0 0,-2-1-1,0 1 1,0-2 0,-2 1-1,1-1 1,-2 0 0,0-1-9,-3 10 4,-1-2-1,0 1 1,0 0 0,0 0 0,-1 0 0,0 0 0,-1 0 0,0-1 0,0 1-1,0 0 1,-1 0 0,-1 0 0,1 1 0,-1-1 0,-1 1 0,1-1 0,-1 1 0,0 0-1,-1 0 1,0 1 0,0-1 0,0 1 0,-1 0 0,0 0 0,0 1 0,0 0-1,-6-3-3,0 0 4,0 0-1,-1 1 0,0 1 1,0 0-1,0 0 0,-1 2 1,1-1-1,-1 2 0,-1 0 1,1 1-1,0 0 0,0 1 1,-1 1-1,1 0 0,-8 1-3,8 2 7,-1 0 0,1 1 0,-1 0 0,1 1 0,1 0-1,-1 2 1,1-1 0,0 2 0,0 0 0,1 0 0,0 1 0,0 1-1,1 0 1,1 0 0,-1 1 0,2 0 0,0 1 0,0 0 0,1 1 0,0 0-1,1 1-6,4-6 1,0-1-1,1 1 1,0 0 0,0 0-1,1 0 1,0 0-1,1 0 1,0 0-1,0 1 1,1-1-1,-1 0 1,2 0-1,-1 0 1,1 0-1,1-1 1,-1 1-1,1 0 1,1-1 0,-1 0-1,5 7 0,-5-9 2,1 0 0,-1 1 0,1-1 0,0-1 0,0 1 0,1-1 0,-1 1 0,1-1 0,0 0 0,0-1 0,1 1 0,-1-1 0,1 0 0,-1-1 0,1 1 0,0-1 0,0 0 0,0-1 0,0 1 0,0-1 0,1 0 0,-1-1-1,0 0 1,1 0 0,-1 0 0,0-1 0,2 0-2,7-2 16,-1-1-1,0-1 0,0 0 1,0-1-1,-1 0 0,1-2 1,-2 1-1,10-8-15,0-1 29,-2-1 0,0 0 0,-1-2 0,8-10-29,-23 24 8,1 0-1,-1-1 1,-1 1-1,1-1 1,-1 0-1,0 0 1,0 0-1,-1 0 1,1-1-1,0-5-7,-2 9 3,-1 0 0,0 0-1,0 0 1,0 1-1,0-1 1,0 0-1,0 0 1,-1 0-1,1 0 1,-1 1-1,0-1 1,0 0-1,0 1 1,0-1 0,0 0-1,-1 1 1,1 0-1,-1-1 1,0 1-1,0 0 1,0 0-1,0 0 1,0 0-1,0 0 1,0 0-1,-1 0-2,-5-3 2,0 0 0,-1 0-1,0 1 1,0 1-1,0-1 1,0 1 0,-1 1-1,1 0 1,-1 0-1,1 1 1,-1 0-2,-5 0 6,0 0-1,0 1 1,-1 1-1,1 0 1,0 1-1,-11 4-5,12-2 2,0 1-1,1 0 1,0 1 0,0 0-1,0 2 1,1-1-1,0 1 1,0 1 0,1 0-1,0 1 1,1 0 0,0 0-1,1 1 1,-9 12-2,16-20-1,0 0 1,1 1 0,-1-1-1,1 1 1,-1-1-1,1 1 1,0 0 0,0-1-1,0 1 1,1 0-1,-1 0 1,1-1-1,0 1 1,0 0 0,1 0-1,-1 0 1,1-1-1,0 1 1,-1 0 0,2-1-1,-1 1 1,0 0-1,1-1 1,0 0 0,-1 1-1,1-1 1,1 0-1,1 3 1,0-1 2,1-1 0,0 0 0,0 0 0,0 0-1,0 0 1,0-1 0,1 1 0,-1-1 0,1-1-1,0 1 1,0-1 0,0 0 0,0-1 0,1 1-1,-1-1 1,6 0-2,5 0 6,0-1 1,1-1-1,-1-1 0,0 0 1,-1-1-1,1-1 0,0 0 1,-1-1-1,10-5-6,-6 1 13,-1-1-1,0 0 1,0-1 0,-1-1-1,-1-1 1,0-1 0,6-6-13,-19 16 6,0 0 0,0 0 0,0-1 0,-1 1 0,0-1 0,0 1 0,0-1 0,-1 0 0,1 0 0,-1 0 1,0-1-1,-1 1 0,1-1 0,-1 1 0,0-1 0,0-3-6,-1 5 2,0 0 1,-1 0-1,1 0 1,-1 1-1,0-1 0,0 0 1,0 1-1,0-1 1,-1 1-1,0-1 0,1 1 1,-1-1-1,-1 1 1,1 0-1,0 0 0,-1 0 1,1 1-1,-1-1 1,0 0-1,0 1 0,0 0 1,0-1-1,0 1 1,-1 1-1,0-1-2,-5-3 3,0 2 0,0-1 0,-1 1 1,0 1-1,1 0 0,-1 0 0,0 1 0,0 0 1,0 0-1,0 1 0,1 1 0,-1 0 0,0 0 1,0 1-1,0 0 0,1 0 0,-1 1 0,1 1 1,0 0-1,0 0 0,0 0 0,1 1 0,-1 1 0,1-1 1,0 1-1,1 1 0,-1-1 0,0 2-3,7-6 1,-10 10 1,0 1 0,1 0 0,0 1 0,-4 9-2,12-19 0,0 0-1,0 0 1,1 1 0,0-1 0,-1 0 0,1 0 0,1 1 0,-1-1 0,1 2 0,-1-4 0,2 1 0,-1-1 0,0 1 0,0-1 0,1 0 0,0 0 0,-1 1 0,1-1 0,0 0 0,0 0 0,0 0 0,0 0 0,0 0 0,1 0 0,-1 0 0,1 0 0,0 1 0,2 1 2,1-1 1,-1 1-1,1-1 0,-1 0 0,1 0 1,0 0-1,0-1 0,0 0 0,1 0 1,-1 0-1,0-1 0,1 1 0,-1-1 1,1-1-1,0 1 0,-1-1 0,1 0 1,-1 0-1,1 0 0,0-1 0,-1 0 1,1 0-1,1-1-2,5-1 8,0-1-1,0-1 1,-1 1 0,0-2 0,0 1-1,0-2 1,-1 1 0,0-1 0,0-1 0,2-3-8,5-2 22,13-13 16,-28 24-35,-1 1 0,0 0 0,0-1 1,1 0-1,-1 1 0,0-1 1,0 1-1,-1-1 0,1 0 1,0 0-1,-1 0 0,1 1 0,-1-1 1,1 0-1,-1 0 0,0 0 1,0 0-4,0 1 1,0 0 0,0 0 0,0 0-1,-1 0 1,1 0 0,0 0 0,-1 0 0,1 0 0,0 0 0,-1 0 0,1 1 0,-1-1 0,0 0 0,1 0 0,-1 0 0,0 1 0,1-1 0,-1 0 0,0 1 0,0-1 0,0 1 0,0-1-1,-1 0 1,-1-1-1,0 1 1,1 0 0,-1 0 0,0 1-1,0-1 1,0 0 0,-1 1-1,-5-1 0,0 1 0,0 0 0,0 0 0,0 1 1,-1 0-1,-3 1 2,0 1 0,-1 1 0,1 0 1,1 0-1,-1 1 0,1 1 0,-7 3-2,15-6 0,1-1 0,-1 0 0,0 1 0,0 0 0,1 0 0,0 0 0,0 0 0,0 1 0,0-1 0,0 1 0,0 0 0,1-1 0,0 1 0,0 0 0,0 1 1,0-1-1,1 0 0,-1 0 0,1 1 0,0-1 0,1 1 0,-1-1 0,1 1 0,0 2 0,0-6 0,0 1 0,0 0 0,0-1 1,0 1-1,0-1 0,0 1 1,1 0-1,-1-1 0,1 1 0,-1-1 1,1 1-1,-1-1 0,1 0 0,0 1 1,0-1-1,0 0 0,0 1 1,0-1-1,0 0 0,0 0 0,0 0 1,0 0-1,1 0 0,-1 0 1,0 0-1,1 0 0,-1 0 0,0-1 1,1 1-1,-1-1 0,1 1 0,0-1 1,-1 1-1,1-1 0,-1 0 1,1 0-1,-1 0 0,1 0 0,0 0 1,-1 0-1,1 0 0,0-1 0,8 0 3,-1-1 1,1 0-1,0-1 0,-1-1 0,0 1 0,2-2-3,0 0 4,0 0 0,-1-1 0,1 0 0,5-6-4,-11 9 4,-1 0 0,-1-1 0,1 1 0,0-1-1,-1 0 1,0 0 0,0 0 0,0 0 0,0-1 0,-1 1 0,0-1 0,1 0-4,-3 4 0,0 1 1,0 0-1,0-1 1,0 1-1,0-1 1,0 1-1,0 0 0,0-1 1,0 1-1,0 0 1,0-1-1,0 1 1,0 0-1,-1-1 1,1 1-1,0 0 0,0-1 1,0 1-1,-1 0 1,1-1-1,0 1 1,0 0-1,0 0 1,-1-1-1,1 1 0,0 0 1,-1 0-1,1-1 1,0 1-1,-1 0 1,1 0-1,0 0 1,-1 0-1,1 0 0,0-1 1,-1 1-1,1 0 0,-16-3 1,14 3-1,-6-1 0,1 1 0,0 0 0,-1 1 0,1 0 0,0 0 0,-1 0-1,1 1 1,0 0 0,0 1 0,-5 1 0,8-2 0,0 0-1,-1 0 1,1 0-1,0 1 1,0-1 0,0 1-1,1 0 1,-1 0-1,1 0 1,0 1 0,-1-1-1,1 1 1,1 0-1,-1 0 1,1 0 0,-1 0-1,1 1 1,2-5 16,-1 0-1,1 0 0,0 1 0,0-1 0,0 0 1,0 1-1,-1-1 0,1 0 0,0 1 1,0-1-1,0 0 0,0 1 0,0-1 1,0 0-1,0 1 0,0-1 0,0 1 1,0-1-1,0 0 0,0 1 0,0-1 1,0 0-1,0 1 0,0-1 0,1 0 0,-1 1 1,0-1-1,0 0 0,0 1 0,0-1 1,1 0-1,-1 0 0,0 1 0,0-1 1,1 0-1,-1 0 0,0 1 0,1-1 1,-1 0-1,0 0 0,0 0 0,1 0 1,-1 1-1,0-1 0,1 0 0,-1 0 0,1 0 1,-1 0-1,0 0 0,1 0 0,-1 0 1,0 0-16,20-4 1436,4-9-600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5:21.8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505 151 2497,'45'-45'1904,"-44"44"-1759,0 0-1,0 0 1,0-1 0,0 1-1,0 0 1,-1-1 0,1 1-1,-1-1 1,1 1 0,-1-1-1,1 1 1,-1-1 0,0 1-1,1-1 1,-1 1 0,0-1-1,0 1 1,0-1 0,0 1-1,-1-1 1,1 1 0,0-1-1,-1 1 1,1-1 0,-1 1-1,1-1 1,-1 1-1,0-1 1,1 1 0,-1 0-1,0-1 1,0 1 0,0 0-1,0 0 1,-1-1-145,-2-2 347,0 1 1,0-1-1,0 1 0,0 0 1,-1 1-1,1-1 0,-1 1 1,-2-2-348,-8 0 381,0 1 0,-1 0 0,1 1-1,0 0 1,-1 2 0,1-1 0,-1 2 0,1 0 0,-4 2-381,0-2 39,1 2 0,0 0-1,-1 1 1,1 1 0,1 0-1,-1 2 1,1 0 0,0 1-1,1 0 1,-15 11-39,21-11 4,1 0 0,0 1 0,1 0 0,0 0 0,1 1 0,-1 0 0,2 0 1,0 1-1,-4 9-4,-3 9 4,1 0 0,2 1 0,0 5-4,6-18 2,0 0 0,1 0 0,1 0 0,1 1-1,0-1 1,1 1 0,1 0 0,0-1 0,2 0-1,0 1 1,4 12-2,-4-19 1,1-1 0,0 0 0,0 0 0,1-1 0,1 1 0,-1-1 0,1 0 0,1 0 0,-1-1 0,2 0 0,-1 0 0,1-1 0,0 0 0,1 0 0,-1-1 0,1 0 0,1 0 0,-1-1 0,9 3-1,-5-3 7,1 0 0,0-1 0,-1-1 0,2 0 0,-1-1 0,0-1 0,0 0 0,0-1 0,1 0 0,-1-1 0,0-1 0,0 0 0,0-1 0,0 0 0,0-1 0,-1-1 0,1 0 0,7-5-7,5-4 34,0-2-1,-1 0 1,0-2 0,-1 0-1,-2-2 1,0-1-1,-1 0 1,7-11-34,-16 18 20,0-1 0,-1 0 0,-1-1 0,-1 0 0,0-1 0,-1 0 0,0-1-1,-2 1 1,1-4-20,-3 6 38,-1 1-1,-1-1 1,0 0-1,-1 0 0,0 0 1,-1 0-1,-1 0 0,-1 0 1,0 1-1,0-1 1,-5-11-38,4 17 38,0 0 0,0 1 0,-1-1 0,0 1 0,0 0 0,-1 0 0,0 0 0,-1 1 0,0 0 1,0 0-1,0 0 0,-1 1 0,0 0 0,0 0 0,-1 1 0,1 0 0,-1 0 0,0 0 0,-1 1 1,1 1-1,-1-1 0,0 1 0,0 1 0,0 0 0,0 0 0,0 1 0,0 0 0,0 0 0,0 1 0,-1 0 1,1 1-1,0 0-38,-15 2 7,1 1 1,0 2 0,0 0 0,0 1 0,1 2 0,0 0 0,0 1 0,1 1 0,0 1 0,-5 5-8,6-3 3,0 1 0,1 1 0,0 1 1,1 1-1,2 0 0,-1 1 0,2 1 0,1 0 1,-11 20-4,17-25 1,1 0 0,1 1 0,0 0 0,1 0 0,1 0 0,0 1 0,1 0 0,0 8-1,3-16 1,-1 1-1,1 0 1,1-1 0,0 1-1,0 0 1,1-1-1,0 1 1,0-1-1,1 1 1,1-1 0,-1 0-1,1-1 1,1 1-1,0-1 1,1 2-1,0-2 0,1 1 1,0-2-1,0 1 1,0-1-1,1 0 1,0-1-1,1 0 1,-1 0-1,1-1 0,0 0 1,1 0-1,-1-1 1,1 0-1,0-1 1,0 0-1,2 0 0,0-1 5,0-1 0,0 0 0,1 0 0,-1-2 0,0 1 0,0-2 0,0 1 0,0-2 0,0 0 0,0 0 0,-1-1 0,1 0 0,6-5-5,6-3 17,-1-2 0,-1-1 1,0-1-1,-1-1 0,-1-1 0,0 0 1,-2-2-1,0 0 0,-1-1 0,-1-1 0,-1 0 1,10-22-18,-17 29 6,-1-1 1,0 0 0,-1-1 0,-1 0 0,-1 0-1,0 0 1,-1 0 0,-1 0 0,0-1 0,-2 1-1,0-3-6,0 15 4,0 0 0,-1 0 0,1 0 0,-1 0-1,0 0 1,-1 0 0,1 0 0,-1 0 0,0 1-1,0-1 1,0 1 0,-2-4-4,1 5 3,0 1-1,1-1 1,-1 0 0,0 1 0,0-1-1,0 1 1,-1 0 0,1 0 0,-1 0-1,1 0 1,-1 1 0,1-1 0,-1 1-1,0 0 1,-3 0-3,-9-2 5,0 1 0,0 0 0,0 1 0,-1 1 1,1 1-1,0 1 0,0 0 0,0 0 0,0 2 0,-1 1-5,-5 1 8,1 1-1,0 1 1,1 1-1,0 1 1,0 1-1,1 1 1,-1 2-8,10-7 3,0 1 0,1 0-1,1 0 1,-1 1 0,2 1 0,-1-1-1,1 1 1,0 0 0,1 1 0,1 0 0,-1 0-1,2 0 1,-2 5-3,1 2 1,0-1 1,2 1-1,0-1 0,1 1 1,1 0-1,0 0 0,2 0 1,1 13-2,-1-24 1,0-1 0,0 1 0,0-1-1,1 0 1,0 1 0,0-1 0,0 0 0,1 0 0,0-1 0,0 1 0,1 0 0,-1-1 0,1 0 0,4 4-1,-4-5 1,1-1 0,-1 1 1,1 0-1,0-1 0,0 0 1,1 0-1,-1-1 1,1 0-1,-1 0 0,1 0 1,0 0-1,0-1 0,-1 0 1,1 0-1,0-1 0,1 1-1,6-1 9,1-1-1,-1 0 0,1 0 0,-1-2 0,1 0 0,-1 0 1,0-1-1,0 0 0,-1-2 0,0 1 0,1-1 0,-2-1 1,1 0-1,3-4-8,7-6 23,0-1 0,-1 0 0,-1-2 0,-1 0 0,-1-2-1,8-12-22,-14 18 13,-2-1 1,0 0-1,-1 0 0,0-1 0,1-6-13,-7 15 6,0 1 0,0-1 0,-1 0 0,-1 0 0,1 0 0,-1-1 0,-1 1 0,0 0 0,0 0 0,-1-1 0,0 1 0,-1-4-6,1 9 1,0 0 0,-1 0 0,1 0 0,-1 1 0,0-1 1,0 1-1,0-1 0,0 1 0,0 0 0,-1 0 0,0 0 0,0 0 0,1 0 1,-2 0-1,0 0-1,-1 0 2,0-1 0,-1 1 0,0 1 0,0-1 0,1 1 0,-1 0 0,-1 0 0,1 1 0,-3-1-1,-6 0 2,-1 1 0,0 0 0,0 2 0,0-1 0,0 2 0,1 0 0,-11 3-3,7 0 0,1 0 0,-1 2 0,1 0 0,1 0 0,-1 2 0,1 0 0,1 1 0,0 1 0,0 0 0,1 1 0,-13 14 0,17-14 0,0 0 0,1 0 0,1 1 0,0 0 0,0 1 1,2 0-1,0 0 0,0 1 0,1 0 0,1 0 0,1 0 0,0 1 0,1 0 0,-1 10 1,3-20 0,1 0 1,0 0-1,0 0 1,0 0-1,1 0 1,-1-1-1,1 1 1,1 0-1,-1-1 1,1 1-1,0-1 1,0 1-1,1-1 1,2 5-2,-2-7 1,0 1 1,0-1 0,0 1 0,1-1-1,-1 0 1,1 0 0,-1-1 0,1 1 0,0-1-1,0 1 1,0-1 0,1 0 0,-1-1-1,0 1 1,1-1 0,-1 0 0,1 0-1,-1 0 1,2-1-2,13 1 9,0 0 1,-1-2-1,1 0 0,-1-1 0,1-1 0,-1-1 0,0 0 0,0-1 1,0-2-1,-1 1 0,0-2 0,0 0 0,-1-1 0,0-1 0,-1 0 1,0-1-1,0-1 0,-1 0 0,-1-1 0,0-1 0,-1 0 1,3-4-10,-8 7 10,0-1 1,-1 1 0,0-1-1,0 0 1,-1 0 0,-1-1-1,0 0 1,-1 1 0,-1-1-1,0 0 1,0-1 0,-1 1-1,-1 0 1,0 0 0,-1 0-1,-2-7-10,3 16 3,-1 0-1,0 0 1,0 0-1,0 0 1,-1 0-1,1 1 1,-1-1-1,0 1 1,0-1-1,0 1 1,-1 0-1,1 0 1,-1 0-1,1 0 1,-1 0-1,0 0 1,-2 0-3,1 0 1,-1 1 0,1-1 0,-1 1 0,0 0 0,0 0 0,1 1 0,-1 0 0,0 0 0,-1 0 0,1 0 0,0 1 0,-2 0-1,-6 0 1,1 1 1,-1 0-1,1 1 0,-1 1 0,1 0 0,0 0 0,0 2 1,1-1-1,-1 1 0,-7 5-1,1 2-1,1 0 0,0 1 1,1 0-1,1 1 0,0 1 1,1 1-1,0 0 0,2 1 0,0 0 1,0 1-1,2 0 0,0 1 0,1 0 1,1 0-1,1 1 0,1 0 0,1 0 1,0 4 0,4-18 0,0 0 1,0 0 0,1 0 0,0 0 0,0 0-1,1 0 1,0 0 0,0 0 0,1 5-1,-1-9-1,0 1 0,0 0 1,0-1-1,1 1 0,-1-1 0,1 0 1,-1 1-1,1-1 0,0 0 1,0 0-1,0 0 0,0 0 0,0 0 1,0-1-1,0 1 0,1-1 1,-1 1-1,1-1 0,-1 0 0,1 0 1,1 1 0,6 0 0,0 0-1,0 0 1,1-1 0,-1-1 0,1 0 0,-1 0 0,0-1 0,1 0 0,-1 0 0,0-1 0,0-1-1,0 0 1,0 0 0,0-1 0,-1 0 0,9-5 0,3-3 6,0-1 1,0-1-1,-1 0 1,-1-2-1,-1 0 1,11-12-7,-19 17 4,0-1 0,0 0 1,-1-1-1,0 0 0,4-11-4,-9 18 3,-1-1 1,-1 1-1,1-1 1,-1 0-1,0 0 0,-1 0 1,0 0-1,0 0 1,0 0-1,-1 0 0,0 0 1,0-1-1,-1-2-3,0 7 2,0-1-1,0 1 1,0-1 0,0 1-1,0 0 1,-1 0-1,1 0 1,-1 0 0,0 0-1,0 0 1,0 0-1,0 0 1,0 1-1,-1-1 1,1 1 0,-1 0-1,0 0 1,1 0-1,-1 0 1,0 0 0,0 0-1,-1 1 1,1-1-1,0 1 1,0 0-1,-1 0 1,1 0 0,0 1-1,-4-1-1,-2 0-1,0 0 0,-1 1-1,1 0 1,-1 1 0,1 0 0,0 1-1,0-1 1,-1 2 0,1-1 0,-4 3 1,-11 6-3,1 0 0,0 2 0,1 0 1,0 2-1,1 0 0,1 2 0,1 0 0,0 1 1,1 1-1,1 0 0,1 1 0,-1 4 3,7-9 0,1 0 0,1 1 0,-4 11 0,9-21 0,1 0 0,0 0 0,0 0 0,1 1 0,0-1 0,0 0 0,0 1 0,1-1 0,0 1 0,0-1 0,2 6 0,-2-10 0,0-1 0,1 1-1,-1 0 1,1-1 0,-1 1-1,1-1 1,0 1 0,0-1-1,0 0 1,0 1-1,0-1 1,0 0 0,0 1-1,0-1 1,0 0 0,1 0-1,-1 0 1,0 0 0,1 0-1,-1 0 1,1 0 0,2 0-1,-1 0 1,1 0-1,-1 0 0,1 0 1,-1-1-1,1 1 0,-1-1 1,1 0-1,-1 0 1,2 0-1,8-2 1,0 0 0,-1-1 0,0 0 0,1-1 0,6-3 0,3-3 4,0 0 1,0-2 0,-1 0 0,-1-1 0,0-2 0,-1 0-1,-1 0 1,0-2 0,-1 0 0,-1-2 0,-1 1-1,0-2 1,6-13-5,-17 28 2,-2-1-1,1 1 0,0-1 0,-1 0 1,0 0-1,-1 0 0,1 0 0,-1-1 0,0 1 1,-1 0-1,1 0 0,-1-1 0,0 1 1,-1 0-1,0-1 0,0 1 0,0 0 1,-1 0-1,0 0 0,0 0 0,0 0 1,-1 0-1,0 1 0,0-1 0,0 1 1,-1 0-1,1 0 0,-2 0 0,1 0 1,0 1-1,-1-1 0,0 1 0,0 1 0,0-1 1,0 0-1,0 1 0,-1 0 0,0 1 1,0-1-1,1 1 0,-1 0 0,-1 0 1,0 1-2,-3-1-3,1 1 1,-1 1 0,1 0 0,-1 0 0,1 1-1,0 0 1,-1 1 0,1 0 0,0 0-1,0 1 1,0 0 0,0 1 0,1 0 0,-1 0-1,1 1 1,0 0 0,0 0 0,1 1 0,0 0-1,-1 1 3,-4 4-2,0 0 0,1 1-1,1 0 1,0 1 0,0 0 0,1 0-1,1 1 1,0 0 0,1 1 0,1 0-1,-2 6 3,1 3 0,0 1 0,0 13 0,5-31 0,1 1 0,1 0 0,-1 0 0,2-1 0,-1 1 0,1 0 0,0 0 0,0-1 0,1 1 0,0 1 0,0-6 0,-1-1 0,0 1 0,1 0 0,-1 0 0,1-1 0,0 1 0,0-1 0,0 1 0,0-1 0,0 0 1,1 0-1,-1 0 0,1 0 0,-1 0 0,1-1 0,0 1 0,2 0-1,1 1 1,-1-1 0,1 0 0,-1-1 0,1 1 0,0-1 0,0-1 0,4 1 0,0 0 1,1-1 0,0-1 0,-1 0 0,1 0 0,-1-1 0,1-1-1,-1 0 1,0 0 0,5-3-1,8-6 4,-2-1 0,0-1 0,0-1 0,-1-1 0,-1-1-1,-1-1 1,0 0 0,-2-1 0,7-10-4,-20 26 2,-1 0-1,1-1 1,-1 1 0,0 0 0,0-1-1,-1 0 1,1 1 0,-1-1 0,1 0-1,-1 0 1,0 0 0,-1 0 0,1 0-1,-1 0 1,0-3-2,0 4 1,-1 0 1,1 0-1,-1 0 0,0-1 1,0 1-1,-1 1 0,1-1 0,0 0 1,-1 0-1,0 0 0,0 1 1,0-1-1,0 1 0,0 0 0,0-1 1,-1 1-1,1 0 0,-1 0 1,-2-1-2,-5-3 0,0-1 0,-1 2 0,0 0 0,0 0 0,-1 1 0,1 0 0,-1 1 0,0 1 0,0 0 0,0 0 0,0 1 0,0 0 0,0 1 0,-1 1 0,3 0-2,0 0 0,-1 0-1,1 1 1,0 0-1,0 1 1,0 0 0,0 1-1,0 0 1,1 0 0,0 1-1,0 0 1,0 1-1,1 0 1,-1 0 0,1 1-1,-3 4 3,5-4-1,1 0-1,0 1 1,1 0-1,0-1 0,0 1 1,1 1-1,0-1 1,0 0-1,1 1 1,0 0-1,0-1 0,1 1 1,0 0-1,1 0 1,0 0-1,0 6 2,1-8 0,0-1 0,0 1 0,0-1-1,1 0 1,0 1 0,0-1 0,1 0 0,-1-1-1,1 1 1,1 0 0,-1 0 0,0-3-1,0 1 1,0-1-1,0 0 0,0 0 0,0 0 1,1 0-1,0 0 0,-1-1 1,1 1-1,0-1 0,0 0 1,0 0-1,1-1 0,-1 1 0,0-1 1,2 1 0,7 0 1,0-1 1,-1 0-1,1 0 1,0-1 0,0-1-1,0 0 1,-1-1 0,1-1-1,-1 1 1,1-2-1,4-2-1,-8 3 3,0 0-1,-1-1 1,1 0-1,-1-1 1,0 0-1,0 0 1,0-1-1,-1 1 1,0-2-1,0 1 0,0-1 1,-1 0-1,0-1 1,0 1-1,2-7-2,-6 11 2,-1 0 0,1 0-1,-1 0 1,0 0 0,0 0-1,0 0 1,-1-1 0,1 1 0,-1 0-1,1 0 1,-1-1 0,0 1-1,-1 0 1,1 0 0,-1-1-1,1 1 1,-1 0 0,-1-2-2,1 0 1,-1 1 0,-1 0 1,1 0-1,-1 0 0,0 0 0,1 0 1,-2 0-1,1 1 0,0 0 1,-1-1-1,0 1 0,0 0-1,-4-3 0,0 1-1,0 1 1,0-1-1,-1 1 1,1 1-1,-1 0 1,0 0 0,0 0-1,0 1 1,-1 1-1,1-1 1,0 2-1,-2-1 1,-1 2-2,0 0-1,0 0 1,0 1-1,1 1 1,-1 0-1,1 1 1,0 0-1,0 1 0,0 0 1,0 0-1,-1 2 3,6-3-1,-1 1-1,1-1 0,0 2 1,0-1-1,0 0 0,1 1 1,0 0-1,0 0 1,1 1-1,-1 0 0,1-1 1,1 1-1,-1 0 0,1 1 1,0-1-1,1 1 0,-1 3 2,-8 56-9,10-65 9,1 0-1,0 0 1,-1 0 0,1 0-1,0 0 1,0 0 0,1-1-1,-1 1 1,0 0 0,1 0-1,-1 0 1,1 0 0,-1 0-1,1-1 1,0 1 0,0 0 0,0-1-1,0 1 1,0 0 0,0-1-1,0 1 1,0-1 0,1 1 0,1 0 0,-1-1 0,1 1 1,0-1-1,0 1 0,0-1 1,0 0-1,0 0 1,0 0-1,0 0 0,0-1 1,0 1-1,0-1 0,2 0 0,7 0 3,0 0-1,0-1 0,1-1 0,-1 1 0,0-2 1,10-3-3,-9 1 1,0 0 1,0-1 0,-1-1-1,0 0 1,0 0-1,6-7-1,17-15 9,12-13-9,-19 16 4,-21 20-2,2-2 1,1-1 1,-2 0-1,1 0 1,3-7-4,-11 14 1,1 1 0,-1-1-1,0 0 1,0 0 0,0 1 0,0-1 0,0 0-1,0 0 1,-1 0 0,1 0 0,-1 0 0,1-1-1,-1 1 1,0 0 0,0 0 0,0 0 0,0 0-1,0 0 1,0 0 0,0-1 0,-1 1-1,1 0 1,-1 0 0,0 0 0,1 0 0,-1 0-1,0 0 1,0 1 0,-1-2-1,-2-1 0,0 0 1,0 0-1,-1 1 1,1-1-1,-1 1 1,0 0-1,0 0 1,0 0-1,-1 1 1,1 0-1,-1 0 1,1 0-1,-1 1 1,0-1-1,1 1 1,-1 1-1,0-1 1,0 1-1,-3 0 0,-11 1-1,1 0-1,0 1 0,0 1 1,0 0-1,-10 5 2,11-3-4,0 0-1,0 2 0,1 0 1,0 1-1,0 1 1,1 1-1,-10 7 5,19-12-2,1 0 1,0 1 0,0-1-1,0 1 1,1 1 0,0-1-1,0 1 1,0 0-1,1 0 1,0 0 0,1 1-1,-1-1 1,1 1 0,1 0-1,0 0 1,0 0-1,0 0 1,0 6 1,2-5-2,-1 0 1,2 0 0,-1 0-1,1-1 1,0 1-1,1 0 1,0-1-1,0 1 2,-1-6 0,1 1-1,-1-1 1,0 0-1,1 1 1,0-1-1,0 0 1,0 0-1,0 0 1,0-1 0,1 1-1,-1 0 1,1-1-1,-1 0 1,1 1-1,0-1 1,0 0-1,0 0 1,0-1 0,1 1-1,-1-1 1,2 1 0,6 1 0,0-1 1,0-1 0,-1 0-1,1 0 1,0-1 0,0-1 0,0 0-1,0 0 1,-1-1 0,1 0-1,-1-1 1,1 0 0,-1-1-1,9-4 0,-8 3 4,0 0-1,0-1 1,-1-1-1,0 1 1,0-2-1,0 1 1,-1-2-1,0 1 1,-1-1-1,0 0 0,0-1 1,-1 0-1,1-2-3,-6 8 3,0 0-1,0 0 0,0 0 0,-1 0 0,1 0 1,-1 0-1,0 0 0,0 0 0,-1-1 0,1 1 1,-1 0-1,0-1 0,0-2-2,-1 4 1,1 0 0,-1 0 0,0 0 0,0 0 1,0 0-1,0 0 0,-1 0 0,1 0 0,-1 0 0,0 1 0,0-1 1,0 1-1,0-1 0,0 1 0,-1 0 0,-1-2-1,-2-1 0,0 1 0,0-1 0,-1 1 0,1 1 0,-1-1 0,0 1 0,0 0 0,0 1 0,0 0 0,-4-1 0,1 0 0,-1 0-3,0 0 1,-1 1-1,0 0 1,1 1-1,-1 0 1,0 1-1,1 0 1,-1 1-1,-10 2 3,18-2-1,-1 1-1,1 0 1,-1 0-1,1 1 0,-1-1 1,1 1-1,0 0 1,0 0-1,1 1 0,-1-1 1,1 1-1,0 0 1,-1-1-1,2 2 0,-1-1 1,0 0-1,1 0 1,0 1-1,0-1 0,-1 3 2,-1 4-3,0 1-1,1 0 1,0 0 0,0 1-1,1-1 1,1 0-1,0 4 4,1-12 0,0 0 0,0 0 0,0 0 0,0 0 0,1 0 0,0 0 0,0-1 0,0 1 0,0 0 0,0 0 0,1-1 0,-1 1 0,1-1 0,1 2 0,-1-3 0,0 0 0,0 0 0,1 0 0,-1 0 0,0-1 0,1 1 0,-1 0 0,1-1 0,0 0 0,-1 0 0,1 0 0,0 0 0,0 0 0,0 0 0,0-1 0,0 1 0,-1-1 0,1 0 0,1 0 0,7 0 2,0 0 0,0-1 0,0 0 0,0-1 0,0 0 0,0-1 0,0 0 0,0-1 0,-1 0 0,0-1 0,1 0-2,-2 0 2,-1 1 0,0-1 0,0-1 1,0 0-1,-1 0 0,0 0 0,0-1 0,-1 1 0,1-2 0,-1 1 0,-1-1 1,0 0-1,2-3-2,-6 8 1,0 0 1,0 0 0,0 0-1,0 0 1,0 0 0,0 0 0,-1-1-1,0 1 1,1 0 0,-1 0-1,0-1 1,-1 1 0,1 0-1,-1 0 1,0-2-2,1 3 0,-1 1 0,1 0 0,-1-1 0,1 1 1,-1 0-1,0-1 0,0 1 0,0 0 0,0 0 0,0 0 0,0 0 0,0 0 0,0 0 0,0 0 0,0 0 0,0 0 0,-1 0 1,1 1-1,0-1 0,-1 1 0,1-1 0,0 1 0,-1-1 0,1 1 0,-1 0 0,1-1 0,-1 1 0,1 0 0,-1 0 0,1 0 1,-1 0-1,1 0 0,-1 1 0,-4 0-2,1 0 0,0 0 0,-1 1 0,1 0 0,0 0-1,0 0 1,0 1 0,0-1 0,1 1 0,-1 0 0,1 1 0,-2 1 2,-9 8-6,0 2 0,-8 11 6,9-11-2,11-12 1,1 0 0,-1 0 0,1 0 0,0 0 0,0 1 0,0-1 0,0 1 0,1-1 0,-1 1 0,1-1 1,0 1-1,0 0 0,0 0 0,0 0 0,1-1 0,0 1 0,0 4 1,0-6 0,1 0-1,-1 0 1,1 0 0,0 0 0,0 0 0,-1 0-1,2 0 1,-1 0 0,0 0 0,0 0-1,1 0 1,-1-1 0,0 1 0,1 0 0,0-1-1,-1 1 1,1-1 0,0 0 0,0 0 0,0 1-1,0-1 1,0 0 0,0-1 0,0 1 0,0 0-1,0-1 1,1 1 0,-1-1 0,0 0 0,0 1-1,1-1 1,3 0 2,1 0 0,-1 0 0,1 0 0,-1-1 0,1 0-1,-1 0 1,0 0 0,1-1 0,-1 0 0,0-1 0,0 1-1,0-1 1,0 0 0,-1 0 0,1-1 0,-1 0 0,0 0 0,0 0-1,0-1 1,-1 1 0,1-1 0,-1 0 0,0 0 0,-1-1-1,1 1 1,2-7-2,-6 12 1,1-1-1,-1 0 1,0 0 0,1 0-1,-1 0 1,0 0-1,0 0 1,0 0-1,0 0 1,1 0 0,-1 1-1,0-1 1,-1 0-1,1 0 1,0 0-1,0 0 1,0 0-1,0 0 1,-1 0 0,1 0-1,0 0 1,-1 1-1,1-1 1,-1 0-1,0 0 0,0 1-1,1-1 1,-1 1 0,0-1 0,0 1-1,0-1 1,0 1 0,0 0-1,0 0 1,0-1 0,0 1 0,0 0-1,0 0 1,1 0 0,-1 0 0,0 0-1,0 0 1,0 0 0,-1 1 0,-4 0-2,1 0 1,-1 1-1,0 0 0,0 0 1,1 0-1,-5 4 2,-1 0-2,0 2 0,1-1-1,-7 8 3,13-13 0,1 1-1,1 0 1,-1 0-1,0 0 0,1 0 1,-1 0-1,1 1 1,0-1-1,0 1 1,0-1-1,1 1 0,-1 0 1,1 0-1,0 0 1,1-3 0,0 0 0,0 0 0,0 0 0,0 0 0,0 0 0,0 0 0,0 0 0,0 0 0,1 0 0,-1 0 0,0 0 0,1-1 0,-1 1 0,0 0 0,1 0 0,-1 0 0,1 0 0,0 0 0,-1-1 0,1 1 0,0 0 0,-1-1 0,1 1 0,0 0 0,0-1 0,0 1 0,-1-1 0,1 1 0,0-1 0,0 0 0,0 1 0,0-1 0,0 0 0,0 1 0,0-1 0,0 0 0,0 0 0,0 0 0,0 0 0,0 0 0,0 0 0,0 0 0,0 0 0,0-1 0,0 1 0,4 0 1,0-1 0,-1 0 0,1 0 0,0 0 0,0 0 0,-1-1 0,1 0 0,2-1-1,-7 3 1,38-26-10,-37 24 25,1 1-1,-1 0 0,1-1 0,-1 1 1,0 0-1,1-1 0,-1 0 0,0 1 1,0-1-1,0 0 0,0 0 0,0 1 0,-1-1 1,1 0-1,-1 0 0,1 0 0,-1 0 1,0 0-1,1 0 0,-1 0 0,0 0-15,0 1 22,0 0-1,0 1 0,-1-1 0,1 0 0,0 0 1,0 1-1,0-1 0,-1 0 0,1 1 0,0-1 1,-1 1-1,1-1 0,-1 0 0,1 1 0,0-1 1,-1 1-1,1-1 0,-1 1 0,0-1 0,1 1-21,-19-3 249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5:33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1060 6561,'19'-86'3892,"-19"81"-3219,0 0 0,0 1 0,0-1 0,-1 1 0,1-1 0,-2-3-673,1-7 3067,2 15-3006,-1-1 0,1 1-1,0 0 1,0 0 0,0 0 0,-1 0-1,1 1 1,0-1 0,0 0-1,0 0 1,-1 0 0,1 1 0,0-1-1,0 0 1,-1 1 0,1-1-1,0 1 1,-1-1 0,1 0 0,0 1-1,-1 0 1,1-1 0,-1 1-61,16 10 117,0 0 0,-1 1 0,-1 1 0,0 1 0,-1 0 0,0 0 0,1 5-117,20 29 280,19 38-280,-22-33 396,24 27-396,-51-74 46,0 0-1,1-1 1,0 1 0,0-1 0,0 0 0,1 0 0,3 2-46,-7-6 21,-1 0 1,1-1-1,0 1 1,-1 0-1,1-1 1,0 1 0,-1-1-1,1 0 1,0 0-1,-1 1 1,1-1-1,0 0 1,0 0-1,-1-1 1,1 1-1,0 0 1,0-1 0,-1 1-1,1-1 1,0 1-1,-1-1 1,1 0-1,-1 1 1,1-1-1,-1 0 1,1 0-1,-1 0 1,0 0 0,1-1-1,-1 1 1,0 0-1,0 0 1,0-1-1,1-1-21,7-8 90,-1-1-1,-1 0 0,1 0 0,-2-1 0,0 0 1,-1 0-1,0 0 0,2-10-89,5-26 161,4-38-161,-13 70 23,5-41 4,-6 34-52,1 1 0,1-1 0,2 1-1,0 0 1,5-8 25,-11 30-26,0 0 0,0 0 0,1 0 0,-1 0 1,1 0-1,-1 1 0,1-1 0,-1 0 0,1 0 0,0 0 0,-1 1 0,1-1 0,0 0 0,0 1 0,-1-1 0,1 1 1,0-1-1,0 1 0,0-1 0,0 1 0,0-1 26,0 1 75,0 0 0,1 1 0,-1-1 0,0 0 0,0 0-1,0 1 1,0-1 0,0 1 0,0-1 0,0 1 0,-1-1 0,1 1 0,0-1 0,0 1 0,0 0 0,0 0 0,-1-1 0,1 1 0,0 0-1,-1 0 1,1 0 0,0 0-75,15 24 815</inkml:trace>
  <inkml:trace contextRef="#ctx0" brushRef="#br0" timeOffset="445.399">779 972 6337,'0'-1'2368,"0"-1"2330,8 0-2858,86 5 178,-49 0-549,21-3-1469,-54 0 101,1-1-1,-1-1 0,1 0 0,-1-1 1,1 0-1,-1-1 0,4-2-100,-14 5 9,0 0-1,1 0 1,-1 0 0,0 0-1,0 0 1,0-1 0,0 1-1,0-1 1,-1 1-1,1-1 1,0 0 0,-1 0-1,1 0 1,-1 0 0,0 0-1,1 0 1,-1 0-1,0 0 1,0 0 0,-1-1-1,1 1 1,0 0-1,-1-1 1,1 1-9,-1-1 7,0 1 1,0-1-1,-1 1 0,1-1 1,-1 1-1,1-1 0,-1 1 1,0-1-1,0 1 0,0 0 1,0-1-1,0 1 0,-1 0 1,1 0-1,-1 0 0,1 0 1,-1 0-1,0 0 0,0 0 1,0 1-1,0-1 0,-1 0-7,-6-4 5,0 0 1,0 1-1,0 0 0,0 0 0,-1 1 0,0 0 1,0 1-1,0 0 0,0 1 0,0 0 0,0 1 1,-1 0-1,1 0 0,0 1 0,-1 0 0,1 1 0,-1 1 1,1-1-1,0 1 0,0 1 0,0 0 0,0 1 1,0-1-1,1 2 0,0-1 0,0 2 0,0-1 1,0 1-1,1 0 0,0 1 0,0 0 0,1 0 1,-1 1-1,2 0 0,-1 0 0,1 0 0,-3 7-5,3-4 8,1 0 0,0 0-1,0 0 1,1 0-1,1 1 1,0 0 0,1 0-1,0 0 1,0 0 0,1 0-1,1 0 1,0 0 0,1 0-1,0 0 1,1 0 0,2 6-8,-1-9 11,0 0 1,0 0-1,1 0 1,0-1-1,0 1 1,1-1-1,0 0 1,1-1-1,0 1 1,0-1-1,0 0 1,1-1-1,0 1 1,0-1-1,1-1 1,0 1-1,0-1 1,0-1-1,0 1 1,1-2-1,3 2-11,4 1 33,1-2-1,-1 0 0,1-1 1,0 0-1,0-1 1,0-1-1,0-1 0,0-1 1,0 0-1,0-1 1,0-1-1,-1 0 0,1-1 1,-1-1-1,0-1 0,0 0 1,0-1-1,5-4-32,29-21 113</inkml:trace>
  <inkml:trace contextRef="#ctx0" brushRef="#br0" timeOffset="797.744">1333 890 9010,'3'9'6760,"4"9"-4113,16 47-1501,-7-6-736,-3 1 0,-2 1-1,-3 0-409,-4-37 46,-3-16 309,-7-25 13,1 2-283,0-1 0,1 0 0,1 1 0,0-1 0,1-1 0,1 1 0,1 0 0,0-5-85,1 13 18,0 0 0,0 1 0,1-1 0,0 0 0,0 1 0,1-1 0,0 1 0,0 0 0,0 0 1,1 0-1,0 0 0,1 0 0,0 1 0,0 0 0,0 0 0,0 0 0,1 1 0,1 0-18,2-2 9,1 0-1,0 1 1,0 0 0,0 1-1,1 0 1,0 1 0,0 0-1,0 1 1,1 0 0,0 0-9,10 0 615,0 0 1,1 1-1,0 1 1,15 2-616,17 4 1003</inkml:trace>
  <inkml:trace contextRef="#ctx0" brushRef="#br0" timeOffset="1229.937">2216 444 7418,'-2'-5'782,"1"0"0,-1 1 0,-1-1 0,1 1 1,-1 0-1,1-1 0,-1 1 0,0 1 1,-3-4-783,5 7 141,1-1 1,-1 0-1,0 1 1,0-1-1,1 1 1,-1-1-1,0 1 1,0-1 0,0 1-1,0-1 1,0 1-1,0 0 1,0 0-1,0-1 1,0 1-1,0 0 1,0 0 0,0 0-1,0 0 1,-1 0-142,1 1 65,-1 0 1,1-1 0,0 1 0,-1 0-1,1 0 1,0 0 0,-1 0 0,1 0 0,0 0-1,0 0 1,0 0 0,0 0 0,0 1-1,0-1 1,0 0 0,0 1 0,0 0-66,-3 5 107,1 1 0,0 0 0,0-1 0,0 1 0,1 0 0,0 0 0,1 1 0,0-1-107,-3 69 415,5-35-221,2 1 1,1-1 0,3-1 0,3 6-195,47 166 394,-25-101-134,-1 18-260,-14-34-1213,-13-62 719</inkml:trace>
  <inkml:trace contextRef="#ctx0" brushRef="#br0" timeOffset="1617.888">1934 937 8290,'-10'2'3721,"9"6"-1481,11 1-640,19-5-119,14-3-217,16-8-448,11-3-208,13-3-344,2-1-112,-1-2-64,-9 1-88,-16 7 0</inkml:trace>
  <inkml:trace contextRef="#ctx0" brushRef="#br0" timeOffset="1954.796">2654 871 11402,'43'-35'4633,"-47"47"-3016,5 5-265,15 12-416,-11 5-304,4 2-328,-4 6-95,-2 11-137,10 0-8,-4 3 48,-9-6-208,-2-17-553,-3-6 1722,1-23-1057</inkml:trace>
  <inkml:trace contextRef="#ctx0" brushRef="#br0" timeOffset="1955.796">2619 486 12259,'-14'-41'5001,"-4"16"-3217,12 8-800,6 10-672,5 7 16,10 3 2769,6 8-2265</inkml:trace>
  <inkml:trace contextRef="#ctx0" brushRef="#br0" timeOffset="2384.98">3385 851 7314,'0'-1'215,"1"0"0,-1 0 0,0 0 1,0 0-1,0 0 0,0 0 0,0 0 1,0 0-1,0 0 0,0 0 0,0 0 1,0 0-1,0 0 0,0 0 0,-1 0 1,1 0-1,-1 0 0,1 0 0,0 0 1,-1 0-1,1 0 0,-1 1 0,0-1 1,1 0-1,-1 0 0,0 0-215,-1 0 264,0-1-1,-1 1 0,1-1 1,0 1-1,-1 0 0,1 0 0,0 0 1,-1 0-1,1 1 0,-4-1-263,-5-1 426,-1 1-1,1 0 1,-1 1-1,-8 1-425,3 0 204,0 1-1,0 1 1,0 1-1,0 0 1,1 2 0,0-1-1,0 2 1,0 0-1,-6 5-203,14-7 52,0-1 0,0 2 0,1-1-1,0 1 1,0 0 0,0 1 0,1-1 0,0 1-1,1 1 1,-1-1 0,1 1 0,1 0 0,-1 0-1,1 0 1,1 1 0,0-1 0,0 1 0,-1 6-52,2-7 13,1 1 0,0-1 1,1 1-1,0-1 1,0 1-1,0 0 0,1-1 1,1 1-1,-1-1 1,2 1-1,-1-1 0,1 0 1,0 0-1,0 0 1,1 0-1,0-1 0,1 0 1,0 1-1,0-2 1,5 6-14,-2-3 17,1-1 0,1 0 1,-1 0-1,1-1 1,0 0-1,1-1 1,0 0-1,0-1 1,0 0-1,0-1 0,1 0 1,0 0-1,0-2 1,2 1-18,7-1-11,0 0 1,0-1 0,0-2 0,0 0 0,0-1-1,-1-1 1,1-1 0,-1-1 0,13-5 10,35-16-74</inkml:trace>
  <inkml:trace contextRef="#ctx0" brushRef="#br0" timeOffset="2743.404">3642 1007 9922,'33'-70'3880,"-32"69"-3775,0 0 0,-1 0 0,1 0 0,0 0 0,0 0 0,-1 0 0,1 0 0,0 1 0,0-1 0,0 0 0,0 0 0,0 1 0,0-1 0,0 1 0,0-1 0,0 1 0,0-1 0,1 1 0,-1 0 0,0 0 0,0-1 1,0 1-1,0 0 0,1 0 0,-1 0 0,0 0 0,0 0 0,0 1 0,0-1 0,2 0-105,6 1 604,14-3-254,0-1 1,-1-1-1,0 0 0,0-2 0,0-1 1,-1-1-1,0-1 0,12-6-350,-28 12 13,0 0 0,-1-1 0,1 1-1,-1-1 1,0 0 0,1 0 0,-2 0 0,2-2-13,-4 4 5,1 0 0,-1 1 0,0-1 0,0 0 0,0 0 0,0 0 0,0 0 0,-1 0 0,1 0 0,0 0 0,-1 0 0,0 0 0,1 0 0,-1 0 0,0 0 0,0 0 0,0 0 1,0 0-1,-1-1 0,1 1 0,-1 0 0,1 0 0,-1-1-5,-1-1 2,-1-1 1,1 1-1,-1 0 0,0 0 1,0 0-1,0 0 1,0 1-1,-1 0 0,1-1 1,-1 1-1,0 0 1,0 0-1,0 1 0,-1 0 1,1-1-1,0 1 1,-1 0-1,1 1 0,-1-1 1,0 1-1,0 0 1,1 0-1,-1 1 1,0 0-1,0-1 0,0 1 1,0 1-1,0-1 1,1 1-1,-1 0 0,-2 0-2,-6 4 2,-1 1-1,1-1 0,1 2 0,-1 0 0,1 1 0,0 0 0,0 1 0,1 0 0,1 0 0,-1 1 0,2 1 1,-1 0-1,1 0 0,1 1 0,0 0 0,0 2-1,2-3 6,0 0 0,1 0 1,1 1-1,0-1 0,0 1 0,1 0 0,1 0 1,0 0-1,0 3-6,2-6 10,0 0 1,0 0-1,0-1 1,2 1-1,-1 0 0,1 0 1,0 0-1,1-1 1,0 1-1,0-1 1,1 0-1,4 8-10,-2-7 21,0 1 0,1-1-1,1 0 1,0 0 0,0-1-1,0 0 1,1 0 0,0-1-1,1 0 1,-1-1 0,1 0 0,0 0-1,1-1 1,0 0 0,7 1-21,-3-1 35,-1-2 1,1 0-1,0-1 1,0 0 0,0-1-1,0-1 1,0 0-1,0-1 1,1-1-1,-2 0 1,1-1 0,2-1-36,8-3-715,-1-1 0,-1-1 0,1-1 0,11-8 715,25-21-1333</inkml:trace>
  <inkml:trace contextRef="#ctx0" brushRef="#br0" timeOffset="3159.247">4665 748 8274,'2'-6'814,"-1"1"-1,0-1 1,0 0 0,0 0 0,-1 1 0,0-1 0,0 0 0,0 0 0,-1-2-814,0 7 130,1-1 0,0 0 0,-1 0 1,1 1-1,-1-1 0,0 0 1,0 1-1,1-1 0,-1 1 0,0-1 1,-1 1-1,1-1 0,0 1 1,0 0-1,0-1 0,-1 1 0,1 0 1,-1 0-1,1 0 0,-1 0 1,1 0-1,-1 0 0,0 1 0,1-1 1,-1 1-1,0-1 0,0 1 1,1-1-1,-1 1 0,0 0 1,0 0-131,-6 0 171,0 0 1,1 0-1,-1 1 1,0 0-1,1 1 1,-1-1 0,-5 4-172,-55 22 314,35-13-144,9-5-55,1 1 0,1 1-1,0 0 1,0 2 0,-19 16-115,39-28 5,1 0 1,-1 0 0,0 1-1,1-1 1,-1 1 0,1-1-1,-1 1 1,1 0 0,0-1-1,0 1 1,-1 0 0,1 0-1,1 0 1,-1 0 0,0 0-1,0 0 1,1 0-1,-1 0 1,1 0 0,0 0-1,-1 1 1,1-1 0,0 0-1,0 0 1,0 0 0,1 0-1,-1 0 1,1 1-6,0 0 5,1-1 1,-1 1-1,1-1 0,0 1 0,0-1 1,0 0-1,0 0 0,0 0 1,1 0-1,-1 0 0,1 0 0,-1-1 1,1 1-1,0-1 0,0 1 1,-1-1-1,1 0 0,0 0 0,2 0-5,25 6 32,1-1 0,0-2 0,0 0 0,2-2-32,2 0 21,0 2 1,0 1-1,13 5-21,-32-6 5,-1 1 0,1 0 0,-1 1 0,0 1-1,3 2-4,-14-6 1,-1-1 0,1 1 0,0-1 0,-1 1 0,0 0 0,0 1-1,0-1 1,0 0 0,0 1 0,0 1-1,-1-3 1,-1 1-1,0-1 1,0 1-1,0-1 0,-1 1 1,1-1-1,0 1 1,-1 0-1,0-1 1,0 1-1,0 0 1,0-1-1,0 1 1,0 0-1,0-1 1,-1 1-1,0-1 1,1 1-1,-4 6 3,0 0 0,0 0 0,-1-1 0,0 1 1,0-1-1,-1 0 0,0-1 0,0 1 0,-1-1 0,0 0 1,0-1-1,-6 5-3,-17 11 21,0-2 0,-25 13-21,29-19 12,1-1 1,-18 5-13,31-14 11,0 0-1,0 0 1,0-1 0,-1-1 0,0 0 0,1-1 0,-2 0-11,13-1 3,0 0 0,0 0 0,0 1 0,0-1 0,0 0-1,-1-1 1,1 1 0,0 0 0,0 0 0,0 0 0,0-1 0,0 1 0,0-1 0,0 1-1,0-1 1,-1 1 0,2-1 0,-1 1 0,0-1 0,0 0 0,0 0 0,0 1-1,0-1 1,0-1-3,1 1-26,-1 0-1,1-1 0,0 1 0,0 0 1,0 0-1,0 0 0,0-1 0,0 1 0,0 0 1,1 0-1,-1 0 0,0-1 0,1 1 1,-1 0-1,1 0 0,-1 0 0,1 0 1,-1 0-1,1-1 27,5-6-371,0-1 1,1 1-1,-1 1 0,2-1 1,2-2 370,43-34-954</inkml:trace>
  <inkml:trace contextRef="#ctx0" brushRef="#br0" timeOffset="3526.149">5197 209 12227,'-17'-21'4953,"9"12"-3537,5 7-176,-3 16-704,5 6-232,-3 8-88,2 0-56,-2-1-87,4 6-9,2-7 80,3-4-192,8-11-713,-2-2-255,18-6 464</inkml:trace>
  <inkml:trace contextRef="#ctx0" brushRef="#br0" timeOffset="3883.277">5523 0 10706,'-12'1'4513,"2"18"-2560,0 9-281,3 9-408,2 2-223,1-1-393,4 1-176,1-1-272,3-1 112,-4 4 2184,-1-5-4800,-2-12 2376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5:30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464 49 6257,'0'-6'1038,"1"3"-433,-1-1 1,0 1 0,0-1 0,-1 1 0,1 0 0,-1-1 0,1 1-1,-1 0 1,0 0 0,0-1 0,-2-1-606,3 5 24,0 0 0,0 0 0,0 0 0,0 0-1,0 0 1,0 0 0,0 0 0,0 0 0,0 0 0,0 0 0,0 0 0,0 0-1,0 1 1,0-1 0,0 0 0,0 0 0,0 0 0,0 0 0,0 0 0,0 0-1,0 0 1,0 0 0,0 0 0,0 0 0,0 0 0,0 0 0,0 0 0,0 0-1,0 0 1,0 0 0,0 0 0,0 0 0,0 0 0,0 0 0,0 0 0,0 0 0,-1 1-1,1-1 1,0 0 0,0 0 0,0 0 0,0 0 0,0 0 0,0 0 0,0 0-1,0 0 1,0 0 0,0 0 0,0 0 0,0 0 0,0-1 0,0 1 0,0 0-1,-1 0 1,1 0 0,0 0 0,0 0 0,0 0 0,0 0 0,0 0 0,0 0-1,0 0 1,0 0 0,0 0 0,0 0 0,0 0 0,0 0 0,0 0-24,-1 10 662,1 18-499,8 128 225,1 23 266,-9 16-654,-5-33 497,10 47-497,-5-202 9,0 2 11,1 1 0,0 0 0,0-1 0,1 1 0,1-1 0,-1 1 0,3 2-20,-5-12 2,0 0 1,0 0 0,0 0-1,0 0 1,0 0-1,-1 0 1,1 0-1,0 0 1,0-1 0,0 1-1,0 0 1,0 0-1,0 0 1,0 0-1,0 0 1,0 0 0,0 0-1,0 0 1,0 0-1,0 0 1,1-1-1,-1 1 1,0 0 0,0 0-1,0 0 1,0 0-1,0 0 1,0 0-1,0 0 1,0 0 0,0 0-1,0 0 1,0 0-1,0 0 1,0 0-1,0 0 1,0 0 0,0 0-1,0-1 1,1 1-1,-1 0 1,0 0-1,0 0 1,0 0 0,0 0-1,0 0 1,0 0-1,0 0 1,0 0-1,0 0 1,0 0 0,0 0-1,1 0 1,-1 0-1,0 0 1,0 0-1,0 0 1,0 0 0,0 1-3,1-17 88,-1-18 7,-4 4-68,-1 0 1,-2 0-1,-1 1 1,-1 0-1,-2 0 1,-1 1-1,-1 0 1,-14-22-28,19 37 2,-1 0-1,0 1 1,0 0 0,-1 1 0,-1 0 0,0 1 0,0 0 0,-1 0 0,-1 1 0,-9-5-2,17 11-2,0 0 1,-1 0-1,0 0 0,0 1 1,0 0-1,0 0 1,0 1-1,0-1 0,0 1 1,-1 0-1,1 1 1,0 0-1,-1 0 0,1 0 1,0 1-1,-1 0 0,1 0 1,0 0-1,0 1 1,0 0-1,0 0 0,0 1 1,0 0-1,1 0 1,-1 0-1,-3 3 2,1 1-2,0 0 0,1 1 0,0 0 0,0 0 0,1 0 0,0 1 0,1 0 0,0 0-1,0 0 1,1 1 0,-3 9 2,0 0-3,2 0 0,0 1 1,1 0-1,2-1 0,-2 18 3,4-21 5,0-1-1,1 1 1,0-1 0,1 1 0,1-1 0,0 1 0,1-1 0,1 0-1,1-1 1,0 1-5,-3-7 4,1 0 0,1-1-1,-1 0 1,1 0-1,1 0 1,-1-1 0,1 1-1,0-1 1,0-1-1,1 1 1,0-1 0,0 0-1,0-1 1,0 0 0,1 0-1,0 0 1,0-1-1,0 0 1,2 0-4,11 2 13,0-2 0,0 0-1,0-1 1,0-1 0,0-1 0,1-1-1,-1-1 1,0-1 0,0-1 0,-1 0 0,1-2-1,17-7-12,35-14-41</inkml:trace>
  <inkml:trace contextRef="#ctx0" brushRef="#br0" timeOffset="387.412">757 793 8170,'2'-4'7921,"7"3"-7999,-2 1 758,9 0-573,1-1 0,0-1 0,0 0 0,-1-1 0,0-1 0,1 0 0,-1-1 0,-1-1 0,1-1 0,-1 0 0,0-1 0,11-8-107,-13 7 28,-1 2-1,-1-1 0,1-1 1,-1 0-1,-1 0 0,2-3-27,-11 10 19,1 1 1,-1-1-1,1 0 1,-1 1-1,1-1 0,-1 0 1,0 0-1,0 0 0,0 0 1,0 0-1,0 0 1,-1-1-1,1 1 0,0 0 1,-1 0-1,0-1 1,0 1-1,1 0 0,-1 0 1,-1-1-1,1 1 0,0 0 1,0 0-1,-1-1 1,1 1-1,-1 0 0,0 0 1,0 0-1,0 0 0,0 0 1,0 0-1,0 0 1,0 0-1,-1 0-19,-1-2 24,0 0 0,0 1 0,-1-1 0,0 1 0,0-1 0,1 1 0,-2 1 0,1-1 0,0 0 0,0 1 0,-1 0 0,0 0 0,1 0 0,-1 1 0,0 0 0,0 0 0,-4-1-24,2 2 9,-1 0 0,1 0 0,0 1 0,-1 0 0,1 0 1,0 1-1,0 0 0,-1 0 0,2 0 0,-1 1 0,-3 1-9,-6 5 3,1 0 0,-1 1-1,2 1 1,-1 0 0,1 1-1,1 1 1,0 0-1,1 0 1,-4 7-3,6-5 7,1-1 0,0 1 0,1 0 0,1 1 0,1 0 1,0 0-1,-3 15-7,6-18 5,0-1-1,1 1 1,1 0 0,0 0 0,0 0 0,2-1 0,-1 1 0,2 0 0,0 0 0,2 7-5,-3-15 7,1 0 0,0 0 1,0 0-1,0 0 0,1 0 1,0-1-1,0 1 0,0-1 1,0 0-1,0 0 0,1 0 0,0 0 1,0-1-1,0 0 0,0 1 1,1-1-1,-1-1 0,1 1 1,0-1-1,-1 0 0,1 0 1,0 0-1,1 0 0,-1-1 0,0 0 1,3 0-8,8 1 70,1-1 1,0-1 0,0 0-1,-1-1 1,1-1-1,0 0 1,12-5-71,-13 4-246,-2-1 0,1-1 0,11-5 246,-10 1-97,0 0-1,-1-1 0,2-2 98</inkml:trace>
  <inkml:trace contextRef="#ctx0" brushRef="#br0" timeOffset="1289.186">1724 682 4025,'2'1'192,"0"-1"1,0 0-1,0 1 1,0-1 0,0 0-1,0 0 1,0 0-1,0-1 1,0 1-1,0 0 1,0-1-1,0 0 1,0 1-1,0-1 1,0 0-193,-1 1 87,-1-1 0,0 1 0,0-1 0,0 1 0,1 0 0,-1-1 0,0 1 0,0-1 0,0 1 0,0-1 1,0 1-1,0-1 0,0 1 0,0-1 0,0 1 0,0-1 0,0 1 0,0 0 0,-1-1 0,1 1 0,0-1 0,0 1 0,0-1 0,-1 1-87,-11-21 2272,6 12-1794,0 1-1,-1 0 0,0 0 1,-1 1-1,0 0 0,0 0 0,0 1 1,-1 0-1,1 0 0,-3 0-477,6 3 79,-1 1 1,1 0-1,-1 0 0,0 1 0,1-1 1,-1 1-1,0 0 0,0 1 0,0 0 0,1-1 1,-1 2-1,0-1 0,0 1 0,0 0 0,0 0 1,1 0-1,-1 1 0,-4 2-79,1-1 14,0 1 1,0 1-1,1-1 1,-1 1-1,1 1 0,0 0 1,0 0-1,1 0 1,0 1-1,0 0 0,0 1 1,1-1-1,0 1 0,1 1 1,-1-1-1,2 1 1,-1 0-1,1 0 0,1 0 1,0 0-1,0 1 1,0-1-1,1 1 0,1 0 1,0-1-1,0 1 0,1 0 1,0 0-1,1 0 1,0 0-1,0 0 0,1-1 1,2 7-15,-2-10 2,0 0-1,0 0 1,1 0 0,-1 0 0,1-1 0,1 1 0,-1-1-1,1 0 1,0 0 0,0 0 0,0-1 0,1 1 0,-1-1-1,1 0 1,0-1 0,0 1 0,1-1 0,-1 0-1,1 0 1,0 0-2,2 0 5,0-1 0,-1 0 0,1-1 0,0 0 0,0 0 0,0-1 0,0 0 0,0 0 0,0 0 0,0-1 0,0-1 0,0 1 0,-1-1 0,1-1 0,4-1-5,-1 0 8,0-1 0,0-1 1,0 1-1,-1-2 0,0 1 1,0-2-1,-1 1 0,0-1 1,0 0-1,-1-1 1,0 0-1,-1-1 0,5-7-8,-9 13 5,0-1-1,0 0 1,-1 0-1,1 0 1,-1-1-1,-1 1 1,1 0-1,-1-1 1,0 1 0,0-1-1,0 0 1,-1 1-1,0-1 1,0 0-1,0 1 1,-1-1-1,0 1 1,0-1-1,-1 1 1,1-1-1,-1 1 1,0 0-1,0 0 1,-1 0-1,0 0 1,0 0 0,0 0-1,0 1 1,-4-4-5,2 2 4,0 1 1,-1 0 0,1 0 0,-6-3-5,9 6-1,0 0 1,0 1 0,-1 0-1,1-1 1,0 1 0,-1 0 0,1 0-1,-1 0 1,0 1 0,1-1-1,-1 1 1,1-1 0,-1 1 0,0 0-1,0 0 1,2 0-1,0 1-1,1-1 1,-1 0 0,0 1-1,0-1 1,0 1-1,0-1 1,1 1 0,-1 0-1,0-1 1,1 1-1,-1 0 1,0-1 0,1 1-1,-1 0 1,1 0-1,-1-1 1,1 1 0,0 0-1,-1 0 1,1 0-1,0 0 1,-1 0 0,1 0-1,0 0 1,0-1-1,0 1 1,0 0 0,0 0-1,0 0 1,0 0-1,0 0 1,0 0 0,1 0-1,-1 0 1,0 0 1,10 39-32,7-5 27,0-1 1,2-1 0,2-1 0,1 0 0,14 13 4,1 5 7,19 35-7,-46-69 3,-1 1-1,0 1 1,-2-1 0,0 1 0,-1 1-1,-1-1 1,0 7-3,-3-12 27,-1-1 0,0 1 0,-1 0 0,-1-1 0,0 1-1,-1 0 1,0-1 0,-1 1 0,0-1 0,-1 0 0,-1 0 0,0 0 0,0-1 0,-1 0 0,0 0 0,-1 0 0,0-1-1,-1 1 1,0-2 0,-10 9-27,7-6 40,-1-1-1,-1-1 0,0 0 0,0-1 1,-1 0-1,0-1 0,0-1 1,-1 0-1,0-1 0,0-1 0,0 0 1,-1-1-1,0-1 0,0 0 1,0-1-1,-5 0-39,13-2 13,-1-1 0,0 0 1,1 0-1,-1-1 0,1 0 0,0 0 1,-1-1-1,1 0 0,0-1 0,1 1 1,-1-1-1,1-1 0,-1 0 0,1 0 1,1 0-1,-6-6-13,5 4-50,0 0 0,0 0 0,1-1 1,1 0-1,-1 0 0,1-1 0,1 1 0,-1-1 0,2 0 1,-1 0-1,1-1 0,0 1 0,1-1 0,-1-6 50,3 11-89,-1-1-1,1 1 1,1 0-1,-1 0 1,1 0-1,0-1 1,0 1-1,1-2 90,15-38-581</inkml:trace>
  <inkml:trace contextRef="#ctx0" brushRef="#br0" timeOffset="1685.053">2076 700 7650,'31'-63'3259,"-30"66"-2856,1-1-1,-1 1 1,1-1 0,-1 1-1,0 0 1,0-1 0,0 1-1,-1 0 1,1 0 0,0 1-403,11 45 1022,26 210 940,-34-229-1825,-3-28 83,0-6-20,2-15 144,0-31 130,-6-35-191,-1-24-151,4 92-122,1 1 1,1 0 0,1-1-1,0 1 1,3-6-11,-5 19 0,0 0 0,0 0-1,0 1 1,0-1 0,1 0 0,-1 1 0,1-1 0,-1 1 0,1-1-1,0 1 1,0 0 0,1 0 0,-1 0 0,0 0 0,1 0-1,-1 1 1,1-1 0,0 0 0,2 0-1,-1 1 0,0-1 0,1 1-1,-1 0 1,1 1 0,-1-1 0,1 1 0,-1-1 0,1 2-1,-1-1 1,3 0 1,11 4 3,0 0 1,0 1-1,0 0 0,0 2 0,5 3-3,-20-9 3,67 33-187,-9-3-3703,-19-17 2091</inkml:trace>
  <inkml:trace contextRef="#ctx0" brushRef="#br0" timeOffset="2129.712">2733 678 5513,'-73'13'2945,"66"-11"-484,6 1-793,15 4-20,26 3-260,-22-9-789,1 0 0,-1-1-1,1-1 1,11-2-599,-20 1 170,1 0 0,-1 0 1,0-1-1,1-1 0,-1 1 1,0-2-1,-1 1 0,7-5-170,-14 7 13,0 1 0,0 0 0,0-1 0,0 1 0,0-1 0,0 0 0,-1 1 0,1-1-1,-1 0 1,0 0 0,1 0 0,-1 0 0,0 0 0,0 0 0,0 0 0,0-1 0,0 1 0,-1 0 0,1-1 0,-1 1 0,0 0 0,1-1-1,-1 1 1,0 0 0,0-1 0,-1 1 0,1-1 0,0 1 0,-1 0 0,1-1 0,-2-1-13,1 1 4,-1 0 1,0 0-1,1 0 1,-1 0-1,0 0 1,0 0-1,-1 0 1,1 1-1,-1-1 1,1 1-1,-1 0 1,0 0-1,0 0 1,0 0-1,0 0 1,0 1-1,0-1 0,0 1 1,0 0-1,-1 0 1,-2-1-5,-1 1 2,0 1 0,0 0 0,0 0 0,0 0 0,0 1 0,0 0 0,0 0 0,0 0 0,1 1 0,-1 0 0,0 1 0,1 0 0,-1 0 0,1 0 0,0 0 0,0 1 0,0 0 0,1 1 0,-1-1 0,1 1 0,0 0 1,-1 2-3,-3 3 2,1 0 1,0 0 0,0 1-1,1 0 1,1 0 0,0 1 0,0 0-1,1 0 1,1 0 0,0 0 0,-2 12-3,4-16 4,1 1-1,0-1 1,1 1 0,0-1 0,0 1 0,1-1 0,0 1 0,1-1 0,-1 1 0,2-1 0,-1 0 0,1 0 0,3 5-4,-3-7 4,0 0 0,1 0 0,0-1 0,0 1 0,1-1 1,-1 0-1,1 0 0,0-1 0,0 0 0,1 0 0,0 0 0,-1 0 0,1-1 1,0 0-1,0 0 0,1 0 0,5 1-4,10 0 12,0 0 1,0-1-1,0-1 0,0-1 0,0-1 1,0-1-1,0-1 0,0-1 1,19-5-13,16-5-10</inkml:trace>
  <inkml:trace contextRef="#ctx0" brushRef="#br0" timeOffset="2516.252">3225 774 9354,'23'-41'3802,"-22"40"-3655,0 0 0,-1 0 0,1 0 0,0 1 0,-1-1 0,1 0 0,0 0 0,0 0 0,0 1 0,0-1 0,0 0 0,0 1 0,0-1 0,0 1 0,0-1 0,0 1 0,0 0 0,0-1 0,0 1 0,0 0 0,0 0 0,0 0 0,0 0 0,1 0 0,-1 0 0,0 0 0,0 0 0,1 0-147,6 0 584,28-3-247,0-3 0,-1 0 0,1-3 0,-1-1 1,14-6-338,-47 15 7,-1 1 0,1-1 0,0 0 0,0 0 0,0 1 0,-1-1 0,1 0 0,-1-1 1,1 1-1,0 0 0,-1 0 0,0-1 0,1 1 0,-1-1 0,0 1 0,0-1 1,0 1-1,0-1 0,0 0 0,0 0 0,0 1 0,-1-1 0,1 0 0,0 0 1,-1 0-1,0 0 0,1 0 0,-1 0 0,0 0 0,0 0 0,0 0 0,0 1 1,-1-1-1,1 0 0,0 0 0,-1 0 0,0 0 0,1 0 0,-1 0 0,0 1 1,0-1-1,0 0 0,0 1 0,0-1 0,0 0 0,0 1 0,-1-2-7,-1 0 6,0-1 0,-1 1 0,1-1 0,0 1 0,-1 0 0,0 0-1,0 1 1,0-1 0,0 1 0,0 0 0,0 0 0,-1 0 0,1 0 0,-1 1 0,1 0-1,-1 0 1,1 0 0,-1 0 0,0 1 0,0 0 0,1 0 0,-1 0 0,0 0-1,1 1 1,-1 0 0,0 0 0,1 0 0,-1 0 0,1 1 0,-1 0 0,0 1-6,-7 2 2,1 1 0,0 0 1,0 1-1,1 0 0,0 1 1,0 0-1,1 1 0,0 0 1,0 0-1,1 1 0,-2 3-2,1 0 8,0 1 0,1 0 0,0 0 0,1 1 0,1 0 0,0 0 0,1 1 0,1 0 0,1 0 0,0 0 0,1 0 0,0 0 0,2 0 0,0 15-8,0-27 10,1 1-1,0 0 0,0 0 0,0 0 1,1 0-1,0-1 0,-1 1 0,2-1 1,-1 1-1,0-1 0,1 0 0,0 0 1,0 0-1,0 0 0,0 0 1,1-1-10,1 1-2,0 0 0,0 0 1,1-1-1,-1 0 0,1 0 1,-1 0-1,1-1 0,0 0 1,0 0-1,0 0 0,4-1 2,8 2 352,0-2-1,0 0 0,0-1 1,0-1-1,0 0 0,0-2 1,0 0-1,4-2-351,45-13 1060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40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185 662 7162,'-59'-7'2779,"53"9"78,12 3-1811,14 5 200,-8-8-931,-1 0 1,1-1-1,-1 0 1,1-1-1,-1 0 1,1-1-1,9-2-315,6 1 215,-15 1-156,0-1 0,0 0 0,0 0 0,-1-1 0,0-1 0,1 0 0,4-3-59,-12 5 13,1 0 0,-1-1-1,0 1 1,1-1-1,-1 0 1,-1 0-1,1 0 1,0 0 0,-1-1-1,1 0 1,-1 1-1,0-1 1,-1 0-1,1-1 1,-1 1 0,1 0-1,-1-1 1,0 0-1,-1 0-12,0 2 9,0 0-1,-1-1 1,0 1-1,0 0 1,0-1-1,0 1 1,0 0-1,0-1 1,-1 1 0,0 0-1,0 0 1,0 0-1,0-1 1,0 1-1,-1 0 1,1 0-1,-1 1 1,0-1-1,0 0 1,0 0-1,0 1 1,0 0 0,0-1-1,-1 1 1,1 0-1,-1 0 1,0 0-1,0 0 1,0 1-1,1-1 1,-3 0-9,-3-2 10,-1 0 1,0 0-1,-1 1 1,1 0-1,0 1 1,-1 0-1,0 1 1,1-1-1,-11 2-10,7 0 10,0 1-1,0 1 1,0 0 0,0 1 0,0 0-1,1 1 1,-1 1 0,1 0-1,0 1 1,1 0 0,-1 0 0,1 1-1,0 1 1,1 0 0,0 0 0,0 1-1,1 1 1,-4 4-10,5-5 3,1 0 1,1 0-1,0 1 1,0 0-1,1 0 1,0 1-1,0-1 1,1 1-1,1 0 1,0 0-1,1 0 1,0 0-1,0 1 1,1-1-1,1 1 1,0-1-1,0 1 1,1-1-1,1 0 1,0 1-1,1 3-3,1-3 5,0 0 1,1 0-1,0 0 1,1 0-1,0-1 1,1 0-1,0 0 1,1 0-1,0-1 1,1-1-1,0 1 1,0-1-1,1-1 1,0 0-1,0 0 1,1-1-1,8 4-5,-1-2 18,1 0 0,1-1-1,-1-1 1,1-1 0,1-1 0,-1 0-1,1-2 1,-1 0 0,1-1 0,13-2-18,35-2 1</inkml:trace>
  <inkml:trace contextRef="#ctx0" brushRef="#br0" timeOffset="521.593">1013 47 5737,'-17'-20'3526,"15"17"-3005,0 1-1,0-1 1,0 0-1,-1 1 1,1-1-1,-1 1 1,1 0-1,-1 0 1,0 0-1,-1-1-520,3 3 49,1 0-1,-1 0 0,1 0 0,0 0 0,-1 0 0,1 0 0,-1 1 0,1-1 0,-1 0 0,1 0 1,0 0-1,-1 0 0,1 1 0,-1-1 0,1 0 0,0 1 0,-1-1 0,1 0 0,0 0 1,-1 1-1,1-1 0,0 1 0,0-1 0,-1 0 0,1 1 0,0-1 0,0 1 0,0-1 0,-1 0 1,1 1-1,0-1 0,0 1 0,0-1-48,-5 20 614,1 9-431,1 0 0,1 1 0,2-1-1,1 1 1,1-1 0,4 16-183,11 47 504,14 37-504,-23-98 44,-2 1 0,-1 0 0,-1 0 1,-2 1-1,-2-1 0,0 1 1,-2-1-1,-2 0 0,-1 1 0,-8 28-44,6-45 41,7-16-38,0 1 0,-1-1 0,1 0 0,0 0 0,0 0 0,0 0 0,0 0 0,0 0 0,0 0 0,0 0 0,0 0 0,-1 0 0,1 1 0,0-1 0,0 0 0,0 0 0,0 0 0,0 0 0,0 0 0,-1 0 0,1 0 0,0 0 0,0 0 0,0 0 0,0 0 0,0 0 0,0 0 0,-1 0 0,1 0 0,0 0 0,0-1 1,0 1-1,0 0 0,0 0 0,0 0 0,0 0 0,-1 0 0,1 0 0,0 0 0,0 0 0,0 0 0,0 0 0,0 0 0,0-1 0,0 1 0,0 0 0,0 0 0,0 0 0,0 0 0,0 0 0,-1 0-3,-6-28 397,3 11-269,-5-10-48,-2 1 0,0 0-1,-2 0 1,-1 1-1,-1 1 1,-1 0-1,-1 1 1,-18-18-80,30 36 7,0 0 1,-1 0 0,1 1 0,-1 0 0,0 0 0,0 0-1,0 1 1,0-1 0,-1 2 0,1-1 0,-1 1 0,-4-1-8,7 2 5,1 1 0,-1-1 0,0 1 1,1 0-1,-1 0 0,1 1 1,-1-1-1,0 1 0,1-1 1,-1 1-1,1 0 0,0 1 1,-1-1-1,1 1 0,0-1 1,-1 1-1,1 0 0,0 0 0,1 0 1,-1 1-1,0-1 0,1 1 1,-1-1-1,0 2-5,-5 6 6,1 1-1,0 0 1,1 1 0,0 0 0,0 0-1,2 0 1,-1 0 0,1 1 0,1 0-1,1 0 1,0 0 0,0 0-1,1 0 1,1 0 0,0 0 0,1 7-6,0-10 2,1 1 1,0-1 0,0 0 0,1 0-1,0-1 1,1 1 0,0-1 0,0 1 0,1-1-1,1 1-2,-2-4 7,1 0-1,-1-1 0,1 1 0,0-1 1,1 0-1,-1 0 0,1-1 0,0 1 1,0-1-1,0-1 0,1 1 0,-1-1 0,1 0 1,4 1-7,9 1-277,1-2 1,-1 0 0,1-1 0,-1-1 0,1 0-1,0-2 1,-1-1 0,10-2 276,49-6-828</inkml:trace>
  <inkml:trace contextRef="#ctx0" brushRef="#br0" timeOffset="1083.485">1508 696 5065,'2'-3'151,"2"-2"279,-1-1 0,0 1 0,0-1-1,0 0 1,-1 0 0,0 0 0,0 0-430,-1 4 207,-1-1 1,0 1 0,0 0 0,0-1 0,0 1 0,-1-1 0,1 1 0,-1 0 0,1 0 0,-1-1-1,0 1 1,0 0 0,0 0 0,0 0 0,0-1 0,0 1 0,0 0 0,-1 1 0,1-1 0,-2-1-208,-5-7 589,-1 1 1,-1-1 0,1 1-1,-2 1 1,1 0 0,-1 1 0,0 0-1,-1 0 1,1 1 0,-8-2-590,15 6 51,-1 1 0,1-1 0,-1 1 0,0 0 0,1 0 1,-1 0-1,0 0 0,0 1 0,1 0 0,-1 0 0,0 0 0,0 1 1,0 0-1,1 0 0,-1 0 0,0 0 0,1 1 0,-1 0 0,1 0 1,-1 0-1,1 0 0,0 1 0,0-1 0,0 1 0,0 0 0,1 0 1,-1 1-1,1-1 0,-3 4-51,0 2 6,0 1 0,0 0 0,1 0 0,0 0 0,1 1 0,0 0 0,0 0 0,1 0 0,1 0 0,0 0 0,0 1 0,1-1 0,1 6-6,0-2 5,0 0 0,1 0-1,1 0 1,0 0-1,1 0 1,1 0 0,0-1-1,1 1 1,6 11-5,-9-21 1,1 0 1,-1 0 0,1 0-1,1 0 1,-1-1-1,1 1 1,0-1-1,0 0 1,0 0-1,0 0 1,1-1-1,-1 1 1,1-1-1,0 0 1,0 0 0,0-1-1,0 0 1,1 0-1,-1 0 1,1 0-1,-1-1 1,1 0-1,-1 0 1,1 0-1,0-1 1,3 0-2,1 0 3,0-1 0,0 0 1,0 0-1,0-1 0,0-1 0,-1 1 1,1-2-1,-1 1 0,0-1 1,0-1-1,0 1 0,2-3-3,-7 4 3,0 0 1,0 0-1,0 0 1,-1 0-1,1-1 1,-1 1-1,0-1 0,0 0 1,0 0-1,0 0 1,-1 0-1,0-1 1,0 1-1,0-1 0,0 1 1,-1-1-1,0 0 1,0 0-1,0 1 0,0-1 1,-1 0-1,0 0 1,0 0-1,0 0 1,-1 0-1,1 0-3,-4-11 4,1 0 0,-2 0-1,0 0 1,-1 1 0,-1 0 0,0 0 0,-1 0 0,-9-11-4,17 26-1,0-1 1,0 1-1,0 0 1,-1 0-1,1-1 1,0 1-1,0 0 1,0 0-1,0 0 1,0-1-1,0 1 1,0 0-1,-1 0 1,1 0-1,0-1 1,0 1-1,0 0 1,0 0 0,-1 0-1,1 0 1,0-1-1,0 1 1,0 0-1,-1 0 1,1 0-1,0 0 1,0 0-1,-1 0 1,1 0-1,0 0 1,0 0-1,0 0 1,-1 0-1,1 0 1,0 0-1,0 0 1,-1 0-1,1 0 1,0 0-1,0 0 1,-1 0 0,1 0-1,0 0 1,0 0-1,0 0 1,-1 0-1,1 1 1,0-1-1,0 0 1,0 0-1,-1 0 1,1 0 0,-2 14-21,4 4 14,1-1 0,0 0-1,2 0 1,-1 0 0,5 8 7,38 87-20,-22-57-10,-1 6 196,-2 2 0,10 47-166,-22-67 128,-2 0 0,-2 0 1,-2 0-1,-2 27-128,-2-55 18,0-1 0,-2 0 0,0 0-1,0 0 1,-1 0 0,-3 6-18,4-15 13,0 1 0,-1 0 0,1-1 0,-1 1-1,-1-1 1,1 0 0,-1 0 0,0 0 0,0-1 0,0 1 0,0-1 0,-1 0-1,0 0 1,0-1 0,-5 4-13,-1-1 21,-2-1 0,1 0 0,-1-1 0,0 0 0,1 0 0,-2-2 0,1 0 0,0 0 0,0-1 0,-1-1 0,1 0 0,0-1 0,-1 0 0,1-1 0,0 0 0,-7-3-21,9 2 6,-1-1 1,1 0 0,0 0-1,0-1 1,0-1 0,0 0-1,1 0 1,0-1-1,1-1 1,-1 1 0,1-1-1,1-1 1,0 0-1,0 0 1,0 0 0,1-1-1,1 0 1,-2-4-7,4 5 85,1 1 1,1-1-1,-1 0 0,1 1 0,1-1 1,0 0-1,0 0 0,0 0 0,1-1 1,1 1-1,0 0 0,0 0 1,0 0-1,1 1 0,1-1 0,-1 0 1,2 1-1,-1-1 0,1 0-85,26-49 859</inkml:trace>
  <inkml:trace contextRef="#ctx0" brushRef="#br0" timeOffset="1500.234">1737 673 7250,'30'-50'3222,"-30"49"-3101,1 1 0,-1-1 0,1 1 0,-1-1 0,1 1 0,-1-1 1,1 1-1,0 0 0,-1-1 0,1 1 0,-1 0 0,1 0 0,0-1 1,-1 1-1,1 0 0,0 0 0,-1 0 0,1 0 0,0 0 0,-1 0 0,1 0 1,0 0-1,0 0 0,-1 0 0,1 0 0,0 0 0,-1 0 0,1 1 1,-1-1-1,1 0 0,0 0 0,-1 1 0,1-1 0,-1 1 0,1-1 1,0 0-1,-1 1 0,1-1 0,-1 1-121,5 2 439,5-1-314,0 1-1,0-2 1,0 1-1,1-1 1,-1-1-1,0 0 1,1 0-1,-1-1 0,0-1 1,0 1-1,0-2 1,0 1-1,0-1 1,0-1-1,-1 0 1,1 0-1,-1-1 0,0 0 1,-1-1-1,1 0 1,-1 0-1,0-1 1,0 0-1,-1 0 1,4-5-125,-8 8 20,-1 0-1,0 1 1,0-1 0,0 0 0,0 0 0,0 0 0,-1-1-1,0 1 1,0 0 0,0 0 0,0-1 0,-1 1 0,0 0-1,0-1 1,0 1 0,0-1 0,-1 1 0,1 0 0,-1-1-1,0 1 1,-1 0 0,1 0 0,-1 0 0,1 0 0,-1 0-1,-1 0 1,1 0 0,0 1 0,-1-1 0,0 1 0,0-1-1,0 1 1,0 0 0,0 0 0,-1 1 0,1-1 0,-1 1-1,0 0 1,1-1 0,-1 2 0,0-1 0,-1 0 0,1 1-1,0 0 1,0 0 0,-1 0 0,1 0 0,0 1 0,-1-1-1,1 1 1,0 1 0,-1-1 0,1 0 0,0 1 0,-4 1-20,-2 0 9,0 1 1,0 1-1,0-1 0,0 2 1,0-1-1,1 2 1,-1-1-1,1 1 1,1 0-1,-1 1 1,1 0-1,1 1 1,-1-1-1,1 1 1,0 1-1,0 0-9,2-1 7,0 0 1,0 1-1,1-1 1,0 1-1,1-1 0,0 1 1,0 0-1,1 0 0,0 1 1,1-1-1,0 0 0,0 1 1,1-1-1,0 0 1,1 1-1,0-1 0,0 1 1,2 5-8,1-1 18,1 0 0,1 0 0,0 0 0,1 0 0,0-1 0,1 0 0,0-1 1,1 0-1,1 0 0,0-1 0,0 0 0,1-1 0,7 6-18,-2-4 116,0 0-1,1-2 0,0 1 1,0-2-1,1 0 1,1-1-1,-1-1 0,1-1 1,1-1-1,1 0-115,40 6 2237,1 2-1004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28:43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91 191 2617,'-36'35'1871,"25"-25"5108,3-4-4023,7-5-2925,0 0 0,-1 0 0,1 0 0,0-1 0,0 2 0,0-1 0,0 0 0,0 0 0,1 0 0,-1 0-1,0 1 1,0-1 0,1 0 0,-1 0 0,1 1-31,-4 6 28,1-1 1,0 1-1,0 0 0,1 0 0,0 0 1,1 1-29,-1 2 24,2-10-19,-1 0 0,1 1 1,0-1-1,0 1 0,-1-1 1,1 1-1,0-1 0,0 1 1,1-1-1,-1 1 1,0-1-1,0 0 0,1 1 1,-1-1-1,1 1 0,-1-1 1,1 1-6,0-2 10,-1 1 0,1-1 0,-1 1 0,1-1-1,-1 0 1,1 1 0,-1-1 0,1 0 0,-1 1 0,1-1 0,0 0 0,-1 0 0,1 0 0,0 1 0,-1-1 0,1 0 0,-1 0 0,1 0 0,0 0 0,-1 0 0,1 0 0,0 0 0,-1-1 0,1 1 0,0 0-10,2-1 66,0 0 1,0 0-1,0-1 1,0 1-1,0-1 1,0 1-1,0-1 1,-1 0 0,1 0-1,2-3-66,-1 0 62,-1 0 0,1 0 0,-1-1 0,0 1-1,0-1 1,-1 0 0,1 0 0,-1 0 0,0 0 0,-1 0 0,0 0-1,0 0 1,0-1 0,-1 1 0,0-1 0,0 1 0,0 0 0,-1-5-62,0 10-13,1 0 1,0 1 0,-1-1 0,1 0 0,0 1-1,-1-1 1,1 0 0,0 1 0,-1-1-1,1 0 1,-1 1 0,0-1 0,1 1 0,-1-1-1,1 1 1,-1-1 0,0 1 0,1 0-1,-1-1 1,0 1 0,1 0 0,-1-1 0,0 1-1,0 0 1,1 0 0,-1 0 0,0 0-1,0 0 1,0 0 0,1 0 0,-1 0 0,0 0-1,0 0 1,1 0 0,-1 0 0,0 0-1,0 1 1,1-1 0,-1 0 12,-1 1-155,0 0 1,1-1-1,-1 1 1,0 0-1,1 0 0,-1 0 1,1 0-1,-1 0 1,1 0-1,0 1 1,0-1-1,-1 0 0,1 1 1,0-1-1,0 1 1,0-1-1,0 2 155,-4 18-884</inkml:trace>
  <inkml:trace contextRef="#ctx0" brushRef="#br0" timeOffset="434.246">141 665 2769,'52'-6'2005,"-48"5"317,-7-1-1069,-10 1 19,3 4-426,8-3-728,0 0 1,-1 1-1,1-1 0,0 1 0,0 0 1,0-1-1,0 1 0,0 0 1,0 0-1,0 0 0,0 0 1,1 1-1,-1-1 0,0 1 0,1-1 1,-1 1-1,1-1 0,-1 1 1,0 1-119,-2 3 146,0 0-34,1 0 1,-1 1-1,1-1 1,1 1 0,-3 5-113,5-9 9,-1-1 0,1 1 0,-1 0 0,1 0 0,0 0 0,0 0 0,1 0 0,-1 0 0,1 0 0,-1-1 0,1 1 0,0 0 0,0 0 0,0-1 0,0 1 0,1 1-9,-1-3 31,0 1 0,0-1 0,0 0 0,0 1 0,0-1 0,0 0 0,0 0 0,1 0 0,-1 0 0,0 0 0,1 0 0,-1-1-1,0 1 1,1 0 0,-1-1 0,1 1 0,-1-1 0,1 1 0,-1-1 0,1 0 0,0 0 0,-1 1 0,1-1 0,-1 0 0,1-1 0,-1 1 0,1 0 0,0 0 0,-1-1 0,1 1-1,-1 0 1,1-1 0,-1 0 0,1 1 0,-1-1 0,0 0 0,1 0 0,-1 0 0,0 0 0,0 0 0,1 0 0,-1 0 0,0 0 0,0 0 0,0-1 0,0 1 0,-1 0 0,1-1-1,0 1 1,0 0 0,-1-1 0,1 1 0,-1-1 0,0 1 0,1-1 0,-1 0 0,0 1 0,0-1 0,0 1 0,0-1 0,0 0 0,0 1 0,0-1 0,0 1 0,-1-1-1,1 1 1,-1-1 0,1 1 0,-1-1-31,-1-3 89,-1-1 0,1 1-1,-1 0 1,-1 0-1,1 1 1,-1-1 0,1 1-1,-1-1 1,-2 0-89,4 3-35,1 1 0,0 0-1,-1 0 1,1 0 0,0 0 0,-1 0 0,1 1 0,-1-1 0,0 0 0,1 1-1,-1-1 1,0 1 0,1-1 0,-1 1 0,0 0 0,1 0 0,-1 0-1,0 0 1,1 0 0,-1 0 0,0 0 0,0 0 0,1 1 0,-1-1 0,0 1-1,1-1 1,-1 1 0,1 0 0,-1 0 0,1-1 0,-1 1 0,0 1 35,-12 10-398</inkml:trace>
  <inkml:trace contextRef="#ctx0" brushRef="#br0" timeOffset="1187.587">1201 167 2465,'39'-45'1925,"-38"44"-1675,0 0-1,0 0 0,0 0 1,0-1-1,-1 1 0,1 0 1,0-1-1,-1 1 0,1 0 1,-1-1-1,1 1 0,-1-1 0,0 1 1,0-2-250,0 3 122,0-1 1,0 1-1,0-1 0,0 1 1,0-1-1,0 1 0,-1-1 1,1 1-1,0-1 1,0 1-1,-1-1 0,1 1 1,0-1-1,-1 1 1,1-1-1,-1 1 0,1 0 1,0-1-1,-1 1 0,1 0 1,-1-1-1,1 1 1,-1 0-1,1 0-122,-4-2 448,1 2-1,0-1 1,-1 0-1,1 1 1,0-1 0,-1 1-1,1 0 1,-2 0-448,4 0 44,-57-2 2089,34 1-1612,1 0 0,-1 2 1,0 0-1,-12 4-521,27-4 55,1 1 0,0 1 0,0 0 0,0 0 0,0 1 0,0-1 0,0 2 0,1-1 1,0 1-1,0 0 0,0 1 0,1-1 0,0 1 0,-5 6-55,-3 7 28,1 0-1,0 1 1,2 0 0,0 1-1,1 0 1,2 0-1,0 1 1,1 1 0,1-1-1,1 1 1,1 0 0,1 0-1,1 0 1,1 1-1,1-1 1,2 0 0,2 18-28,-2-29 15,1 0 1,0 0 0,1 0 0,1 0 0,-1-1-1,2 1 1,0-1 0,0-1 0,1 1 0,0-1 0,1 0-1,0-1 1,0 1 0,1-2 0,0 1 0,1-1-1,0-1 1,0 0 0,1 0 0,0-1 0,0 0-1,0-1 1,1 0 0,-1-1 0,1 0 0,0-1 0,1-1-1,8 2-15,2-2-16,0-1 1,1 0-1,-1-2 0,0-1 0,1-1 0,12-3 16,4-3 807,-1-2 1,0-2 0,14-7-808,-6 2 997</inkml:trace>
  <inkml:trace contextRef="#ctx0" brushRef="#br0" timeOffset="2074.466">1822 292 4937,'-49'-89'2479,"32"66"246,7 18-1144,4 4-688,5 0-711,1 1-103,0 0 1,0 0-1,0 1 1,0-1-1,0 0 1,0 0-1,0 0 1,0 1-1,0-1 1,0 0-1,0 0 1,0 0-1,0 1 1,0-1-1,0 0 1,0 0-1,0 0 0,0 0 1,0 1-1,-1-1 1,1 0-1,0 0 1,0 0-1,0 0 1,0 0-1,0 1 1,0-1-1,-1 0 1,1 0-1,0 0 1,0 0-1,0 0 1,0 0-1,-1 0 1,1 1-1,0-1 0,0 0 1,0 0-1,-1 0 1,1 0-1,0 0 1,0 0-1,0 0 1,-1 0-1,1 0 1,0 0-1,0 0 1,0 0-1,-1 0 1,1 0-1,0 0 1,0-1-1,0 1 0,0 0 1,-1 0-1,1 0 1,0 0-1,0 0-79,5 39 259,-2 0-1,-2 0 0,-2 24-258,-2 42 271,7 45-271,-5-47 73,1-101-69,0 1 0,1 0 0,0 0 0,-1-1-1,1 1 1,0-1 0,0 1 0,1-1 0,0 2-4,-2-3 2,0-1 1,0 1-1,1-1 1,-1 1-1,0-1 1,1 1-1,-1-1 1,0 1-1,1-1 1,-1 1-1,1-1 1,-1 1-1,1-1 0,-1 0 1,1 1-1,-1-1 1,1 0-1,-1 0 1,1 1-1,-1-1 1,1 0-1,0 0 1,-1 0-1,1 0 1,-1 0-1,1 0 1,0 1-1,-1-1 1,1-1-1,-1 1 1,1 0-1,0 0 1,-1 0-1,1 0 1,-1 0-1,1 0 1,0-1-1,-1 1 1,1 0-1,-1-1 1,1 1-1,-1 0 1,1-1-3,0 0 6,0-1 0,0 1 1,0-1-1,0 0 1,-1 1-1,1-1 0,-1 0 1,1 0-1,-1 1 0,1-1 1,-1 0-1,0 0 1,0 0-1,0 1 0,0-1 1,0-2-7,0-3 18,0-47 56,-2 0 0,-2 0 1,-7-29-75,-5-53 39,11 79-38,-1-51-7,6 106 7,0 0 0,0 0 0,0 0 0,1 0 0,-1 0 0,0 1 0,1-1 0,0 0 0,-1 0 0,2-1-1,-2 3 0,0-1 1,1 1-1,-1 0 0,0-1 0,1 1 1,-1 0-1,0 0 0,0 0 0,1-1 1,-1 1-1,0 0 0,1 0 1,-1 0-1,1 0 0,-1 0 0,0 0 1,1-1-1,-1 1 0,0 0 0,1 0 1,-1 0-1,1 0 0,-1 0 1,0 1-1,1-1 0,-1 0 0,0 0 1,1 0-1,-1 0 0,1 0 0,-1 0 1,0 1-1,1-1 0,-1 0 0,0 0 1,0 0-1,1 1 0,-1-1 1,0 0-1,1 0 0,-1 1 0,0-1 1,0 0-1,0 1 0,1-1 0,-1 0 1,0 1-1,0-1 0,0 0 1,0 1-1,0-1 0,0 1 0,119 171 89,15-4 85,11 18-36,-137-176-128,1 4 9,2 0-1,-1-1 0,2 0 1,-1-1-1,2 0 1,10 7-19,-23-18 7,1-1 1,0 1 0,-1-1-1,1 1 1,0-1 0,0 1-1,0-1 1,0 1 0,0-1-1,-1 0 1,1 1 0,0-1-1,0 0 1,0 0 0,0 0-1,0 0 1,0 0 0,0 0-1,0 0 1,0 0 0,0 0-1,0 0 1,0 0 0,0-1-1,0 1 1,-1 0 0,1-1-1,0 1 1,0-1 0,0 1-1,0-1 1,-1 1 0,1-1-1,0 1 1,0-1 0,-1 0-1,1 1 1,-1-1 0,1 0-1,0 0 1,-1 0 0,1 1-1,-1-1 1,0 0 0,1 0-8,1-6 123,1 1 1,-1-1-1,0 0 0,-1 0 1,2-6-124,-3 9 30,6-51 158,-3 0 1,-2 1-1,-3-1 1,-3-19-189,-1-15 51,4 47-56,-1 7-128,2 1 0,2 0 0,4-32 133,-4 63-54,3-15-285,-4 18 342,0-1-1,0 1 0,0 0 0,0 0 0,0-1 0,0 1 0,1 0 0,-1 0 0,0-1 1,0 1-1,0 0 0,0 0 0,0 0 0,1-1 0,-1 1 0,0 0 0,0 0 0,0 0 1,1-1-1,-1 1 0,0 0 0,0 0 0,1 0 0,-1 0 0,0 0 0,0 0 0,1 0 1,-1 0-1,0 0 0,0 0 0,1 0 0,-1 0 0,0 0 0,0 0 0,1 0 0,-1 0 1,0 0-1,1 0 0,-1 0 0,0 0 0,0 0 0,1 0 0,-1 0 0,0 0 0,0 0 1,0 1-1,1-1 0,-1 0 0,0 0 0,0 0 0,0 1 0,1-1 0,-1 0 0,0 0-2,12 16-20</inkml:trace>
  <inkml:trace contextRef="#ctx0" brushRef="#br0" timeOffset="2553.594">2687 175 6009,'-4'-98'2757,"4"83"-186,1 17-1455,1 11 173,-12 37 1040,6-34-2043,1 0 1,0 0-1,1 11-286,3 36 456,3-1-1,3 0 0,10 37-455,7 71 575,-20-99-370,-4-51-4533,0-22 3191</inkml:trace>
  <inkml:trace contextRef="#ctx0" brushRef="#br0" timeOffset="2918.652">2702 69 5185,'-18'-10'3281,"6"-1"176,6 5-865,3 4-952,3 2-311,0 0-593,0 0-232,38 0-104,53 0-80,-23-9-136,7-3-56,4 2-80,7 3 0,-18 5-144,-11 4-200,-18 10-744,-9 4 88,-13 6 472</inkml:trace>
  <inkml:trace contextRef="#ctx0" brushRef="#br0" timeOffset="3288.758">2776 425 8594,'-29'23'4281,"5"-20"-1801,12 12-735,7-8-249,17-3-680,17 8-232,22-23-264,14-2-104,18-10-64,-3-2-152,1 4 24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38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100 492 4177,'2'-3'363,"-1"1"1,1-1-1,-1 0 1,0 0-1,0 0 1,0 0-1,0 0 1,-1-1-364,0 4 78,0-1 1,0 1 0,0 0 0,0-1-1,0 1 1,0 0 0,0-1 0,0 1-1,0 0 1,0-1 0,0 1 0,0 0 0,0-1-1,0 1 1,0 0 0,-1 0 0,1-1-1,0 1 1,0 0 0,0 0 0,0-1-1,-1 1 1,1 0 0,0 0 0,0-1-1,-1 1 1,1 0 0,0 0 0,-1 0-79,0 0 180,1-1 0,-1 1 1,0 0-1,0 0 1,0 1-1,0-1 0,0 0 1,0 0-1,0 0 0,0 1 1,0-1-1,0 0 1,0 1-1,1-1 0,-1 1 1,0-1-181,0 0 61,1 1 0,0-1 0,0 0 0,0 0 0,0 0 0,-1 0 0,1 1 0,0-1 0,0 0 0,0 0 0,0 0 0,0 1 0,-1-1 0,1 0 0,0 0 0,0 1 0,0-1 0,0 0 0,0 0 0,0 1 0,0-1 0,0 0 0,0 0 0,0 1 0,0-1 0,0 0 0,0 0 0,0 1 0,0-1 0,0 0 0,0 0 0,0 1 0,1-1 0,-1 0 0,0 0 0,0 0-61,8 13 982,15 9 135,-16-17-1020,-1-1-1,1-1 1,0 0-1,-1 0 1,2 0-1,-1 0 0,0-1 1,0-1-1,1 1 1,-1-1-1,1 0 1,-1-1-1,1 0 1,-1 0-1,1 0 1,-1-1-1,1 0 1,-1-1-1,0 0 1,1 0-1,-1 0 0,0-1 1,0 0-1,-1 0 1,1-1-1,-1 0 1,1 0-1,-1-1 1,0 1-1,1-3-96,-5 5 8,0 0 1,0 1-1,0-1 0,-1-1 0,1 1 1,0 0-1,-1 0 0,0 0 0,1-1 0,-1 1 1,0-1-1,0 1 0,0-1 0,-1 0 1,1 1-1,-1-1 0,1 1 0,-1-1 1,0 0-1,0 0 0,0 1 0,0-1 1,-1 0-1,1 1 0,-1-1 0,1 0 0,-1 1 1,0-1-1,-1-1-8,0 1 9,0-1-1,-1 0 1,1 1 0,-1 0 0,0 0 0,0-1-1,0 2 1,0-1 0,0 0 0,-1 1-1,1-1 1,-1 1 0,0 0 0,0 0-1,1 1 1,-1-1 0,0 1 0,-1 0 0,0-1-9,-4 1 5,1-1 1,-1 1-1,1 0 1,-1 1-1,1 0 1,-1 1 0,1 0-1,-1 0 1,1 0-1,-1 1 1,1 1 0,0-1-1,0 1 1,0 1-1,-4 1-5,3 1 8,-1 0 0,1 0-1,0 1 1,1 1 0,0-1-1,0 1 1,1 0 0,-1 1-1,2 0 1,-1 0 0,-4 9-8,3-2 5,0 0 1,2 1-1,0 0 1,0 0-1,2 0 1,0 0-1,1 1 1,0 0-1,2-1 1,0 1-1,1 7-5,1-14 3,0 0 0,1 0-1,0-1 1,0 1 0,1-1-1,1 1 1,-1-1 0,2 0 0,0 0-3,-2-3 4,1-1 1,1 0-1,-1 1 1,1-2-1,0 1 1,0 0-1,1-1 1,-1 0 0,1 0-1,1-1 1,-1 0-1,0 0 1,4 1-5,3 1-52,2 0 1,-1-1 0,0-1 0,1 0-1,0-1 1,0-1 0,0 0-1,0-1 1,0 0 0,0-2 0,1 0 51,58-4-234</inkml:trace>
  <inkml:trace contextRef="#ctx0" brushRef="#br0" timeOffset="419.557">852 514 7930,'-4'-6'752,"-1"1"0,-1-1 0,1 1 1,-1 0-1,0 0 0,0 1 0,0 0 1,0 0-1,-1 0 0,-1 0-752,-2 0 475,-1 0-1,1 0 1,0 1 0,-1 1-1,0 0 1,1 0-1,-2 1-474,-1 0 139,1 1 1,0 0-1,0 1 0,0 0 0,0 1 1,0 0-1,0 1 0,0 0 0,0 1 1,1 1-1,0-1 0,0 2 0,-3 1-139,8-2 17,0-1-1,1 1 0,-1-1 0,1 2 0,0-1 0,1 0 1,-1 1-1,1 0 0,1 0 0,-1 0 0,1 1 0,0-1 1,0 1-1,1 0 0,-1-1 0,2 1 0,-1 0 0,1 1 1,0-1-1,0 0 0,1 0 0,0 0 0,0 0 1,1 0-1,0 1 0,1 1-16,-1 0 2,1 0 0,0-1 0,1 1-1,0-1 1,0 1 0,1-1 0,0 0 0,0 0 0,1-1 0,0 1 0,0-1-1,1 0 1,0 0 0,0-1 0,1 0 0,-1 0 0,1 0 0,1-1 0,-1 0 0,1-1-1,0 1-1,3-1-7,0 0-1,0 0 0,0-2 0,0 1 0,0-1 1,1-1-1,-1 0 0,0 0 0,9-2 8,-16 1-5,1 0 0,-1 0 0,0-1 0,0 1 0,1-1 0,-1 0 0,0-1 0,0 1 0,0-1 0,0 1 0,-1-1 0,1-1 0,0 1 0,-1 0 0,1-1 0,-1 1 0,0-1 0,0 0 0,0 0 0,0-1 0,-1 1 0,1-1 0,-1 1 0,0-1 0,0 0 0,0 1 0,0-3 5,2-7 5,-1-1 0,0 0 0,-1 0-1,-1 0 1,0 0 0,-1-1-5,-6-85 31,4 82-30,-2-21-50,3 35 29,0 5 2,0 19-8,0 0 14,0 8 12,1 0 0,2 1 0,3 22 0,-4-44 13,1 1-1,0 0 1,0-1 0,0 0-1,1 1 1,0-1 0,1 0-1,0 0 1,0-1 0,0 1-1,1-1 1,-1 0 0,2 0-1,-1-1 1,1 1 0,2 1-13,3 1-109,1-1 1,0-1-1,0 1 1,1-2-1,7 3 109,27 6-319</inkml:trace>
  <inkml:trace contextRef="#ctx0" brushRef="#br0" timeOffset="798.234">1575 506 8914,'-15'-17'1819,"-2"0"0,0 1 0,0 1-1,-1 1 1,-17-10-1819,28 20 158,0 0 1,-1 0-1,0 1 0,1 0 0,-2 0 0,1 1 1,0 0-1,0 0 0,-1 1 0,1 0 1,0 1-1,-1 0 0,1 0 0,-1 1 0,1 0 1,0 0-1,-5 2-158,4 0 34,0 0 0,0 0 0,1 1 0,-1 1 0,1-1 0,0 1 0,1 1 0,-1 0 1,1 0-1,0 0 0,1 1 0,-1-1 0,1 2 0,1-1 0,-1 1 0,1 0 0,0 0 0,1 0 0,0 1 0,1-1 1,-1 1-1,0 7-34,1-6 10,0 0 0,1 1 0,0 0 1,1 0-1,0-1 0,1 1 0,0 0 0,1 0 1,0 0-1,1-1 0,0 1 0,0 0 1,1-1-1,1 0 0,0 0 0,0 0 0,1 0 1,0 0-1,4 5-10,-1-5 10,1 1 1,0-2-1,0 1 1,1-1-1,0-1 1,1 0-1,0 0 1,0-1-1,0-1 1,1 0-1,0 0 1,1-1-1,-1 0 1,1-1-1,1-1-10,7 2-302,1-1 0,-1-2-1,1 0 1,0-1 0,0-1 0,0-1 0,0-1-1,17-4 303,21-6-793</inkml:trace>
  <inkml:trace contextRef="#ctx0" brushRef="#br0" timeOffset="1125.922">1783 65 9362,'-3'-8'761,"1"3"-250,1 0 0,-1 0 0,0 0 0,-1 1 0,1-1 0,-1 1 0,0 0 0,0 0 0,0 0 0,-3-3-511,6 7 32,0 0 0,0-1 0,0 1 0,0 0 0,0 0 1,-1-1-1,1 1 0,0 0 0,0 0 0,-1 0 0,1-1 1,0 1-1,0 0 0,-1 0 0,1 0 0,0 0 0,0-1 1,-1 1-1,1 0 0,0 0 0,-1 0 0,1 0 0,0 0 1,-1 0-1,1 0 0,0 0 0,0 0 0,-1 0 0,1 0 1,0 0-1,-1 0 0,1 0 0,0 0 0,-1 0 0,1 0 1,0 1-1,0-1 0,-1 0 0,1 0 0,0 0 0,0 0 1,-1 1-1,1-1 0,0 0 0,0 0 0,-1 0 0,1 1 1,0-1-1,0 0 0,0 0 0,0 1 0,-1-1 0,1 0 1,0 1-1,0-1 0,0 0 0,0 0 0,0 1 0,0-1 1,0 0-1,0 1 0,0-1 0,0 0 0,0 1 0,0-1 1,0 0-1,0 1 0,0-1 0,0 0 0,0 1-32,3 28 864,11 31 442,20 53-1306,-16-56 213,-2 0 0,2 26-213,-6 12 284,-2 28-284,8 78 186,-15-172-133,-2-16 113,0-26 33,-1-81 144,0 25-208,4-12-135,-2 62 2,0 0 0,2 0 0,0 0 0,1 1 0,1-1 0,3-7-2,-8 24-1,0-1 0,0 0 0,1 1 0,-1-1-1,1 1 1,-1 0 0,1-1 0,0 1 0,0 0 0,0 0 0,0 0 0,0 0 0,0 0-1,0 0 1,1 1 0,-1-1 0,1 1 0,-1 0 0,2-1 1,-2 2-1,1-1 0,-1 1 0,1 0 0,-1 0 0,1 0 0,-1 0 0,1 1 0,0-1 0,-1 0 0,1 1 0,-1 0 0,0 0 0,1 0 0,-1 0 0,0 0 0,1 0 0,0 1 1,8 6-2,1 1-1,-2 0 1,1 1 0,-1 0-1,-1 0 1,7 9 2,28 38 234,-2 2 0,-3 2-1,17 36-233,-39-62 234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36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1206 6137,'-5'7'1111,"0"0"-1,0 1 1,0-1-1,1 1 1,0 1-1111,3-8 154,0 1 0,0 0-1,0-1 1,1 1 0,-1 0 0,1 0 0,-1-1 0,1 1-1,-1 0 1,1 0 0,0 0 0,0 0 0,0 0-1,0-1 1,0 1 0,1 0 0,-1 0 0,0 0-1,1 0 1,-1-1 0,1 1 0,0 0 0,0-1 0,-1 1-1,2 1-153,-1-3 77,0 1 0,0 0 0,0-1 0,0 1 0,0-1 0,0 1 0,0-1 0,0 0 0,1 1 0,-1-1 0,0 0 0,0 0 0,0 0 0,0 0 0,1 0 0,-1 0 0,0 0 0,0 0 0,0 0 0,0 0 0,1-1 0,-1 1 0,0-1 0,0 1-77,29-14 692,-25 10-518,11-4-5,-1-1 1,-1 0-1,0-1 0,-1-1 0,1 0 0,-2-1 0,0 0 0,0-1 0,-1 0 1,-1-1-1,1-2-169,-3 2 42,-1 0 1,0 0 0,-1 0-1,-1-1 1,0 0 0,-1 0-1,0-1 1,-2 1 0,1-1-1,-2 1 1,0-1 0,-2-7-43,-1-19 57,-2-1 0,-2 1 0,-6-18-57,-37-126 92,-2-9-52,43 154-35,2 0 0,1 0 0,1-33-5,4 62 0,0 0-1,1 0 0,1 0 0,0 0 0,0 0 0,1 0 0,1 0 1,-2 7-1,0 1 0,0-1 0,0 1 0,1-1 0,-1 1 0,1 0 0,0 0 1,1 0-1,-1 0 0,1 1 0,-1-1 0,1 1 0,0 0 0,1 0 0,-1 0 1,0 1-1,1 0 0,0-1 1,2 1-27,-1-1 0,1 1 0,0 0 1,0 1-1,1 0 0,-1 0 0,0 0 0,0 1 1,0 0-1,0 0 0,1 1 0,-1 0 0,0 0 1,0 1-1,0 0 0,0 0 0,-1 1 0,1 0 1,0 0-1,-1 0 0,5 4 27,3 2-265,-1 1-1,-1 0 1,1 1-1,-2 0 1,0 1 0,0 0-1,-1 1 1,0 0 0,-1 2 265,42 68-835</inkml:trace>
  <inkml:trace contextRef="#ctx0" brushRef="#br0" timeOffset="340.385">28 760 7418,'-7'-6'3160,"8"-2"-1471,13 2 79,5 5-496,7-1-175,13 2-689,10 3-184,10-6 24,2 2-72,7-2-512,-6 1 3712,-9-4-2711</inkml:trace>
  <inkml:trace contextRef="#ctx0" brushRef="#br0" timeOffset="672.285">723 696 8258,'18'-13'2744,"-18"13"-2700,0 0 0,0-1 1,0 1-1,0 0 0,0 0 0,0-1 0,0 1 0,0 0 0,0 0 0,0 0 0,0-1 0,0 1 0,0 0 0,0 0 0,0 0 0,0-1 1,0 1-1,-1 0 0,1 0 0,0 0 0,0 0 0,0-1 0,0 1 0,0 0 0,0 0 0,-1 0 0,1 0 0,0 0 0,0-1 1,0 1-1,0 0 0,-1 0 0,1 0 0,0 0 0,0 0 0,0 0 0,-1 0 0,1 0 0,0 0 0,0 0 0,0 0 0,-1 0 0,1 0 1,0 0-1,0 0 0,0 0 0,-1 0-44,-4-1 381,-1 1 1,0 0-1,0 0 0,1 0 1,-1 1-1,0 0 0,-1 1-381,-6 1 213,1 1 0,0 0-1,1 1 1,-1 0-1,1 1 1,0 0-1,0 0 1,1 2 0,0-1-1,0 1 1,1 1-1,0-1 1,0 2-1,1-1 1,-3 6-213,5-8 10,2 1 0,-1-1 0,1 1 0,0 0 1,0 0-1,1 0 0,0 0 0,1 1 0,0-1 0,0 1 0,1-1 1,0 1-1,0 0 0,1 0 0,0-1 0,1 1 0,0 0 0,0-1 0,1 1 1,0 0-1,0-1 0,3 5-10,-1-3 3,1-1 1,0 0 0,1 0-1,0 0 1,0-1 0,0 0-1,1 0 1,1-1 0,-1 1-1,1-2 1,1 1 0,-1-1-1,1 0 1,0-1-1,0 0 1,1 0 0,5 1-4,-9-4 6,0 0 0,1 0 0,-1 0 0,1-1 0,-1 0 0,1 0 0,-1-1 0,1 0 0,0 0 0,-1-1 1,1 1-1,-1-2 0,1 1 0,-1-1 0,0 1 0,1-2 0,-1 1 0,0-1 0,0 0 0,0 0 0,-1 0 0,1-1 0,-1 0 1,0 0-1,0-1 0,0 1 0,-1-1 0,2-2-6,-2 2 7,-1 0 0,1-1-1,-1 0 1,0 0 0,-1 0 0,1 0 0,-1 0 0,0 0 0,-1-1 0,1 1-1,-1-1 1,-1 1 0,1-1 0,-1 1 0,0-1 0,-1 0 0,1 1 0,-1-1-1,-1 1 1,0-2-7,-2-9 16,-1 0 0,-1 0 0,-1 0 0,0 1 0,-1 0 0,-9-12-16,8 14 16,-1 0 0,0 1-1,-1 0 1,0 1 0,-1 0 0,-3-1-16,10 9-40,0 0 1,0 0 0,0 0 0,-1 1 0,1 0 0,-1 0 0,0 0 0,0 1-1,0-1 1,0 1 0,0 1 0,-1-1 0,1 1 0,-1 1 0,1-1 0,-1 1-1,0 0 40,-15 5-556,21-5 534,1 1 1,-1-1-1,1 0 1,-1 1-1,0-1 0,1 1 1,-1-1-1,1 1 1,-1-1-1,1 1 1,-1-1-1,1 1 1,-1-1-1,1 1 0,0-1 1,-1 1-1,1 0 1,0-1-1,-1 1 1,1 0-1,0-1 0,0 1 1,0 0-1,0 0 1,0-1-1,-1 1 1,1 0 21,6 16-339</inkml:trace>
  <inkml:trace contextRef="#ctx0" brushRef="#br0" timeOffset="1031.49">1081 749 8930,'-5'3'672,"0"1"1,0 0-1,0 0 0,0 1 1,1-1-1,0 1 1,0 0-1,0 0 0,0 0 1,1 1-1,-1 1-672,2-2 150,0 1 1,0-1-1,0 1 1,1 0-1,0-1 1,0 1-1,1 0 1,-1 0-1,1 0 1,0-1-1,1 1 1,-1 0-1,1 0 1,1 0-1,-1-1 1,1 1-1,0-1 1,2 5-151,8 17 411,2-1 0,5 6-411,-7-13 91,-2 0 1,0 1 0,-1 0-1,0 0 1,-2 2-92,-5-10 215,-7-15 327,-9-17 149,9 7-611,1 0 0,0 0 0,1 0 0,1 0 0,0-1 0,0 1 0,1-1 0,1 1 0,0-1 0,1 0-80,2-17 21,1 1 0,2-1 0,6-20-21,-8 36 3,1 0-1,0 0 1,1 1 0,0 0-1,2 0 1,4-6-3,-9 15 10,1-1 1,1 1-1,-1 0 1,1 0-1,0 0 1,0 1-1,0-1 1,1 1-1,0 1 1,-1-1-1,1 1 1,1 0 0,-1 0-1,0 1 1,6-2-11,1 1 1,1 1 0,-1 0 0,0 1 0,1 1 0,-1 0 0,0 1 1,13 2-2,35 11 21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34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49 4249,'-21'-8'801,"-43"-15"1424,17 13 3399,64 12-2950,31 4 873,-16-3-3452,-1-2 0,1-1 0,0-1-95,74-7 296,-29 1-161,0 3 0,52 6-135,-124-2 4,31 5 26,-35-5-28,1 0 0,-1 0 0,0 0 0,0 0 0,1 1 1,-1-1-1,0 1 0,0-1 0,0 1 0,1-1 0,-1 1 0,0 0 0,0-1 1,0 1-1,0 0 0,0 0 0,0 0 0,-1 0 0,1 0 0,0 0 0,0 0 0,-1 0 1,1 1-3,-1-1 2,0-1 1,0 1-1,0 0 1,0 0 0,0 0-1,0 0 1,-1 0-1,1 0 1,0-1-1,-1 1 1,1 0 0,-1 0-1,1 0 1,-1-1-1,1 1 1,-1 0 0,1-1-1,-1 1 1,0 0-1,1-1 1,-1 1 0,0-1-1,0 1 1,1-1-1,-2 1-2,-23 12 42,21-11-38,-9 4 9,0 1 0,1 1-1,0 0 1,0 1 0,-6 5-13,-54 56 30,34-33-20,-163 170 44,134-136-28,56-60-5,-3 4-32,1 0 0,-5 7 11,15-19 16,1 0 1,0 0 0,0 0 0,0 1 0,1-1 0,-1 0-1,1 1 1,0-1 0,0 1 0,0-1 0,0 1 0,0-1-1,1 1 1,0 0 0,0 2-17,0-5 20,0 0-1,1 0 1,-1 0 0,0-1-1,1 1 1,-1 0 0,1 0-1,0 0 1,-1 0 0,1 0-1,0-1 1,-1 1 0,1 0-1,0-1 1,0 1 0,0 0-1,0-1 1,-1 1 0,1-1-1,0 1 1,0-1 0,0 0-1,0 1 1,0-1 0,0 0-1,0 0 1,0 0 0,0 1-1,1-1 1,-1 0-20,36-1 433,26-9 298,52-16-731,-71 15 11,0 1 0,1 2 1,0 2-1,37 1-11,-35 8-57</inkml:trace>
  <inkml:trace contextRef="#ctx0" brushRef="#br0" timeOffset="785.944">981 554 6705,'-37'-72'2865,"35"69"-2498,1 0-1,-1 0 0,0 0 1,0 0-1,0 1 1,0-1-1,0 1 1,-1 0-1,-2-3-366,-14 0 2913,18 5-2717,1 0-147,-1 0 0,1 0 1,0 0-1,-1 0 1,1 0-1,0 0 0,-1 0 1,1 0-1,0 0 0,-1 1 1,1-1-1,0 0 0,0 0 1,-1 0-1,1 1 1,0-1-1,0 0 0,-1 0 1,1 1-1,0-1 0,0 0 1,-1 0-1,1 1 1,0-1-1,0 0 0,0 1 1,0-1-1,0 0 0,0 1 1,-1-1-1,1 0 0,0 1 1,0-1-1,0 0 1,0 1-1,0-1 0,0 0 1,0 1-1,0-1 0,1 0-49,0 19 432,0-14-222,-1 15 83,-1 1 0,0-1-1,-2 0 1,-4 20-293,2-12 118,1 0 0,1 7-118,2-27 12,1 1 0,1 0 0,-1-1 0,2 1 0,-1-1 0,1 0 0,0 1 0,1-1 0,1 3-12,-2-7 5,-1 0 1,1 0-1,0 0 0,1 0 0,-1-1 0,1 1 0,-1-1 0,1 0 1,0 1-1,0-1 0,1-1 0,-1 1 0,1 0 0,-1-1 0,1 0 1,0 0-1,0 0 0,0 0 0,0 0 0,0-1 0,0 0 0,0 0 0,0 0 1,1 0-1,-1-1 0,0 0 0,1 0 0,-1 0 0,0 0 0,1 0 1,2-2-6,3 0 12,0 0 0,0-1 0,0-1 0,0 0 0,-1 0 1,0-1-1,0 0 0,0 0 0,0-1 0,-1 0 1,0-1-1,5-5-12,-1 0 20,-1 0 0,0-1 0,-1 0 0,-1-1 1,0 0-1,4-9-20,-9 15 9,-1-1 0,1 0 0,-1 0 0,-1 0 0,1-1 1,-2 1-1,1 0 0,-1-1 0,-1 1 0,0-1 0,-1-8-9,1 11 6,-6-34 18,5 38-22,1 0-1,-1 1 1,0-1-1,0 1 1,0-1-1,0 1 1,0-1-1,0 1 1,-1 0-1,1-1 1,-1 1-1,-1-1-1,3 3 0,0-1 0,-1 1-1,1 0 1,0 0 0,-1 0 0,1-1-1,-1 1 1,1 0 0,0 0 0,-1 0 0,1 0-1,0 0 1,-1 0 0,1 0 0,-1 0-1,1 0 1,0 0 0,-1 0 0,1 0-1,-1 0 1,1 0 0,0 0 0,-1 0-1,1 0 1,-1 1 0,1-1 0,0 0 0,-1 0-1,1 0 1,0 1 0,-1-1 0,1 0-1,0 0 1,0 1 0,-1-1 0,1 0-1,0 1 1,0-1 0,-1 0 0,1 1-1,0-1 1,0 0 0,0 1 0,0-1 0,0 1-1,-1-1 1,1 0 0,0 1 0,0-1 0,-6 23-18,7-6 18,0 0 1,2 0 0,0 0 0,0 0-1,2-1 1,0 1 0,0-1 0,2 0-1,1 1 0,-3-7 56,1-1 0,0 0-1,0 0 1,0-1-1,1 0 1,1 0-1,-1 0 1,1-1-1,1 0 1,-1-1-1,1 1 1,0-2 0,1 1-1,-1-1 1,1-1-1,0 0 1,0 0-1,0-1 1,1 0-1,1-1-55,18 2 466</inkml:trace>
  <inkml:trace contextRef="#ctx0" brushRef="#br0" timeOffset="1170.999">1482 541 5449,'-23'-52'9243,"18"42"-5246,11 21-3728,1 0 0,1 0 0,-1-1 0,2 0 0,-1 0 0,4 1-269,60 54 65,-62-57 15,44 39 33,-1 3 0,-2 3-113,-46-47 3,-4-4 13,1 0-1,-1-1 1,1 1-1,-1 0 0,1-1 1,0 0-1,-1 1 1,1-1-1,0 0 1,0 0-1,0 0 0,0 0 1,0 0-16,-1-1 22,0 0 0,-1-1 0,1 1-1,-1-1 1,1 1 0,-1-1 0,1 1 0,-1-1 0,1 1 0,-1-1 0,1 1 0,-1-1 0,1 0 0,-1 1 0,0-1 0,0 1 0,1-1-1,-1 0 1,0 1 0,0-1 0,0 0 0,0 0 0,1 1 0,-1-1 0,0 0 0,-1 0-22,5-26 271,-4 26-244,27-194 421,-27 189-445,3-22 9,1-1 0,1 1 0,1 1 0,7-17-12,-12 42-27,8-16-159,-9 18 136,0 0 1,0-1-1,1 1 0,-1 0 0,0 0 1,1 0-1,-1-1 0,0 1 0,1 0 1,-1 0-1,0 0 0,1 0 1,-1 0-1,0 0 0,1 0 0,-1-1 1,0 1-1,1 0 0,-1 0 0,1 0 1,-1 0-1,0 1 0,1-1 1,-1 0-1,0 0 0,1 0 0,-1 0 1,0 0-1,1 0 0,-1 1 0,0-1 1,1 0-1,-1 0 0,0 0 1,1 1-1,-1-1 0,0 0 0,0 0 1,1 1-1,-1-1 0,0 0 0,0 1 1,0-1-1,1 0 0,-1 1 1,0-1-1,0 0 50,14 22-1091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30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62 289 3393,'-3'-45'2041,"2"44"-1898,1 0 0,0 0 0,-1 0 0,1 0-1,-1 0 1,1 0 0,-1 1 0,1-1-1,-1 0 1,1 0 0,-1 0 0,0 1-1,1-1 1,-1 0 0,0 1 0,0-1 0,0 1-1,0-1 1,1 1 0,-1-1 0,0 1-1,0-1 1,0 1 0,0 0 0,0 0-1,0-1 1,0 1 0,0 0 0,0 0 0,0 0-1,0 0 1,0 0 0,0 0 0,0 1-1,0-1 1,0 0 0,0 0 0,0 1-1,0-1 1,0 1 0,0-1 0,0 0 0,1 1-1,-1 0 1,0-1 0,0 1 0,0-1-1,1 1 1,-1 0 0,0 0 0,1-1-1,-1 1 1,1 0 0,-1 0 0,1 0 0,-1 0-143,-7 23 1047,7-22-1002,0 0 1,0 0 0,0 0 0,0 0 0,1 0 0,-1 0 0,1 0 0,0 1 0,-1-1 0,1 0 0,0 0 0,0 1-1,0-1 1,1 0 0,-1 0 0,1 2-46,7 29 558,2-1-1,10 23-557,-6-19 531,7 33-531,8 44 509,5 0 1,11 15-510,-38-112 40,-1 1 0,0 0 0,-1 0 0,-1 1 0,-1 0 0,0-1 0,-1 4-40,-2-21 2,0 0 1,0 0 0,-1 1-1,1-1 1,0 0 0,0 0-1,0 0 1,0 0-1,0 1 1,0-1 0,0 0-1,0 0 1,0 0-1,0 0 1,0 0 0,-1 1-1,1-1 1,0 0-1,0 0 1,0 0 0,0 0-1,0 0 1,0 0-1,-1 0 1,1 0 0,0 0-1,0 0 1,0 1-1,0-1 1,-1 0 0,1 0-1,0 0 1,0 0-1,0 0 1,0 0 0,-1 0-1,1 0 1,0 0-1,0 0 1,0 0 0,-1-1-3,1 1 6,0-1 0,0 1 0,-1-1 0,1 1 0,0-1 0,0 1 0,0-1 0,0 1 0,-1-1 0,1 1 0,0-1 0,0 0 0,0 1 0,0-1 0,0 1 0,0-1 0,1 1 0,-1-1 0,0 0 0,0 1 0,0-1 0,0 1 0,1-1 0,-1 1 0,0-1 0,0 1 0,1-1-6,23-52 27,2 1 0,24-33-27,27-55 28,-12-10 89,22-88-117,-53 140 9,-24 75-453,-6 17-494,0 11-1583,-4 20 1242</inkml:trace>
  <inkml:trace contextRef="#ctx0" brushRef="#br0" timeOffset="734.529">972 576 3345,'4'-3'159,"-1"1"170,0 0 1,-1-1 0,1 1-1,-1-1 1,0 1-1,1-1 1,-1 0-1,1-1-329,-3 3 139,0 0 0,1 0-1,-1 0 1,0-1 0,0 1-1,0 0 1,1 0 0,-1 0-1,0 0 1,-1-1 0,1 1 0,0 0-1,0 0 1,0 0 0,-1 0-1,1 0 1,0-1 0,-1 1-1,1 0 1,-1 0 0,0 0-1,1 0 1,-1 0 0,0 1-1,1-1 1,-1 0 0,0 0-1,-1 0-138,-1-3 165,0 0-1,-1 1 0,1 0 0,-1 0 0,0 0 0,0 0 1,0 0-1,-1 1 0,1 0 0,0 0 0,-1 0 0,0 0 1,1 1-1,-1 0 0,0 0 0,0 0 0,0 0 0,0 1 0,0 0 1,1 0-1,-1 0 0,0 1 0,0-1 0,0 1 0,0 0 1,1 1-1,-1-1 0,0 1 0,1 0 0,-1 0 0,1 0 1,-4 3-166,-2 2 64,0 0-1,0 1 1,1 0-1,0 0 1,0 1-1,1 0 1,0 0-1,1 1 1,0 0-1,0 1 1,1-1-1,-5 12-62,5-6 12,1 0 0,0 0 0,2 1 0,-1 0 0,2 0 0,0 0 0,1 0 0,1 0 0,1 0 0,1 9-12,-1-16 3,1-1-1,0 0 1,1 0 0,-1 0 0,2-1-1,-1 1 1,1-1 0,1 1 0,2 2-3,-4-6 4,1 0 0,-1-1 0,2 1 0,-1-1 0,0 0-1,1 0 1,-1-1 0,1 1 0,0-1 0,0 0 0,1 0 0,-1-1 0,1 1 0,-1-1 0,2 0-4,-1-1 11,0 0-1,0 0 1,0 0 0,0-1-1,0 0 1,0 0 0,0 0-1,0-1 1,0 0 0,-1 0-1,1 0 1,0-1 0,0 0-1,-1 0 1,1-1 0,-1 1-1,1-1 1,-1 0 0,0-1-1,0 1 1,-1-1 0,2-1-11,1-1 16,0-1 0,0 0 1,-1 0-1,0-1 0,0 0 1,-1 0-1,0-1 0,0 1 1,-1-1-1,0 0 0,-1 0 1,0 0-1,0-4-16,1-5 14,-2-1 0,0 1 0,-1-1 0,-1 0 0,-1 1 0,0-1 0,-2 0 1,0 1-1,-5-15-14,5 27 129,1 14-45,3 17 17,3-8-73,1-1-1,0 0 0,1-1 0,1 1 1,0-1-1,1-1 0,1 1 1,5 5-28,14 18-72,1-2 0,17 14 72,-40-43 350,1-1-1,-1-1 1,1 1 0,0-1-1,8 4-349,8 4 743</inkml:trace>
  <inkml:trace contextRef="#ctx0" brushRef="#br0" timeOffset="1075.016">1428 500 7186,'-1'0'177,"1"0"0,-1 0 0,1 0 0,-1 0 0,0 0 0,1 1 0,-1-1 0,1 0 1,-1 1-1,1-1 0,-1 0 0,1 1 0,-1-1 0,1 0 0,0 1 0,-1-1 0,1 1 1,-1-1-1,1 1 0,0-1 0,-1 1 0,1-1 0,0 1 0,0 0 0,-1-1 0,1 1 0,0-1 1,0 1-1,0-1 0,0 1-177,-2 21 1175,5 6-425,0 0 0,3-1 1,0 0-1,7 17-750,6 29 603,-6-8-153,10 36 229,-23-99-404,-3-6-40,-5-13 126,-8-27 27,12 18-355,2 0 0,1-1 0,1 1 0,1 0 0,1 0 0,2 0 1,2-9-34,-4 25-1,0 0 0,1 0 0,0 1 0,1 0 0,0 0 0,0 0 0,4-5 1,-6 10-1,1 0 0,0 0 0,1 1 0,-1 0 0,0-1 0,1 1 0,0 1 0,0-1 0,0 0 0,0 1 0,0 0 0,0 0 0,1 0 0,-1 1 0,1-1 0,-1 1 0,2 0 1,7-1-189,1 0 1,-1 1 0,1 1 0,0 0 0,-1 1 0,1 1-1,0 0 1,-1 1 0,0 0 0,0 1 0,13 5 188,9 7-640</inkml:trace>
  <inkml:trace contextRef="#ctx0" brushRef="#br0" timeOffset="1428.132">2008 493 6257,'10'-6'3345,"-10"3"-544,-4 12-689,3 18-968,-8 4-95,4 22-505,5 4-192,1-2-224,7 2-48,-1-12 112,0-8-192,7-7-632,-3-9 3400,-2-8-2352</inkml:trace>
  <inkml:trace contextRef="#ctx0" brushRef="#br0" timeOffset="1429.132">1912 147 10274,'-3'-56'4169,"6"18"-2713,8 8-687,6 14-417,4 9-40,1 21 536,2 10-576</inkml:trace>
  <inkml:trace contextRef="#ctx0" brushRef="#br0" timeOffset="2080.078">2598 540 3897,'3'-6'779,"-1"1"14,0 0-1,-1-1 1,0 1 0,1 0-1,-1-6-792,-1 10 131,0-1 0,0 0 0,0 1-1,0-1 1,0 0 0,-1 1 0,1-1-1,-1 1 1,1-1 0,-1 1 0,0-1-1,1 1 1,-1-1 0,0 1 0,0 0-1,0-1 1,0 1 0,0 0 0,0 0-1,-1-1 1,1 1 0,0 0-131,-4-2 212,0 0 1,1 1-1,-1-1 1,0 1 0,-1 0-1,1 0 1,0 1-1,0-1 1,-1 1-1,1 0 1,-1 1-1,1-1 1,-1 1 0,1 0-1,-1 1 1,-3 0-213,-3 0 228,1 2 0,-1-1 0,1 1 1,0 1-1,0 0 0,1 1 0,-7 3-228,5-1 75,0 1 0,0 1-1,1-1 1,0 2-1,1 0 1,0 0 0,1 1-1,0 0 1,0 0 0,1 1-1,-6 13-74,7-13 4,1 0 0,1 1 0,0-1-1,1 1 1,0 0 0,1 0-1,0 1 1,1-1 0,1 1-1,0-1 1,1 1 0,1 8-4,0-16 1,-1-1 1,1 1-1,1-1 0,-1 0 1,1 1-1,0-1 1,1 0-1,-1 0 1,1 0-1,0-1 0,0 1 1,0-1-1,0 1 1,1-1-1,0 0 1,0 0-1,0-1 0,1 1 1,-1-1-1,1 0 1,-1 0-1,1-1 1,0 1-1,0-1 0,1 0 1,-1 0-1,0-1 1,1 1-1,0-1-1,7 1 12,0-1-1,-1 0 1,1-1-1,0 0 1,0-1-1,0 0 1,0-1-1,0-1 1,-1 0-1,1-1 1,-1 0-1,0-1 1,0 0-1,8-6-11,-13 8 10,0-1 0,-1 0 0,0 0 0,0-1 1,0 0-1,0 0 0,-1 0 0,0-1 0,0 0 0,0 0 0,-1 0 0,0 0 0,0-1 0,0 0 1,-1 1-1,0-1 0,-1-1 0,1 1 0,-1 0 0,-1-1 0,1 1 0,-1-1 0,-1 1 0,1-1 0,-2-4-10,0-5 22,-1 0 0,-2 0-1,1 0 1,-3-2-22,4 10 4,-1 0 0,-1 1 0,1 0-1,-1 0 1,-1 0 0,1 0 0,-1 1 0,-5-6-4,9 13-1,1-1 0,-1 1 0,1-1 1,0 1-1,-1-1 0,1 1 0,-1-1 0,1 1 0,-1 0 1,1-1-1,-1 1 0,1 0 0,-1-1 0,1 1 0,-1 0 1,1 0-1,-1 0 0,0 0 0,1-1 0,-1 1 1,1 0-1,-1 0 1,0 0-1,1 1 1,-1-1-1,1 0 0,0 1 1,-1-1-1,1 0 1,0 0-1,0 1 1,-1-1-1,1 1 0,0-1 1,0 0-1,-1 1 1,1-1-1,0 1 1,0-1-1,0 0 0,0 1 1,-1-1-1,1 1 1,0-1-1,0 1 1,0 33-4,3-13 9,0 0 0,2 0 0,0-1 0,2 0 0,0 0-1,1 0 1,1-1 0,0 0 0,2-1 0,0 0 0,1 0 0,1-2 0,1 1-1,13 12-4,-14-17 518,1 0-1,1 0 1,0-2-1,0 0 0,1 0 1,16 7-518,11 1 1339</inkml:trace>
  <inkml:trace contextRef="#ctx0" brushRef="#br0" timeOffset="2591.298">3043 134 7602,'-7'-24'2423,"-2"0"1,-2-3-2424,11 25 161,-1 1 1,1 0-1,-1 0 0,1 0 0,-1 0 0,1-1 0,-1 1 0,0 0 1,0 0-1,1 0 0,-1 0 0,0 1 0,0-1 0,-1-1-161,-5 5 1090,0 11-419,3-2-521,1 1 1,0-1-1,1 1 0,0 0 0,1 0 1,1 0-1,0 6-150,2 23 331,6 30-331,22 172 559,-21-170-336,3-1-1,22 70-222,-32-133 48,0 1 0,0 0 0,-1 0 0,0 1-1,-1-1 1,0 0 0,-1 0-48,1-10 6,0-1-1,0 0 1,0 1 0,0-1-1,0 0 1,0 1-1,0-1 1,0 0 0,0 0-1,0 1 1,0-1-1,0 0 1,0 1 0,0-1-1,-1 0 1,1 0-1,0 1 1,0-1 0,0 0-1,0 1 1,0-1-1,-1 0 1,1 0 0,0 0-1,0 1 1,-1-1-1,1 0 1,0 0 0,0 0-1,-1 1 1,1-1 0,0 0-1,0 0 1,-1 0-1,1 0 1,0 0-6,-9-7 110,-6-18-4,14 16-90,0-1 1,0 1-1,1 0 0,0-1 1,0 1-1,1-1 1,1-5-17,-1 7 7,6-28 5,2 0 0,1 1-1,1 0 1,2 1 0,14-26-12,-22 49-3,1-1 1,0 1 0,1-1-1,1 2 1,0-1-1,0 1 1,0 1 0,2-1-1,-1 1 1,3-1 2,-7 6-2,-1 1-1,0 0 1,1 1-1,0-1 1,-1 1 0,1 0-1,0 0 1,0 0 0,0 1-1,1-1 1,-1 1 0,0 1-1,0-1 1,1 1-1,-1 0 1,0 0 0,1 0-1,-1 1 1,0 0 0,0 0-1,1 0 1,-1 1 0,0-1-1,0 1 1,0 1 0,2 1 2,1 1-2,0 0 1,-1 1 0,0 0 0,0 0-1,0 1 1,-1 0 0,0 0 0,0 1 0,-1 0-1,0 0 1,-1 0 0,1 0 0,-1 1-1,-1 0 1,0-1 0,0 1 0,0 4 1,1 5-1,0-1 1,-1 1-1,-1 0 1,-1 0-1,0 0 0,-1 0 1,-2 0-1,-1 12 1,1-20 6,0 1 0,-1-1-1,0 0 1,-1 0 0,0-1-1,0 1 1,-1-1 0,0 0-1,-1 0 1,0 0 0,0-1-1,-1 0 1,0 0 0,-1-1 0,0 0-1,0 0 1,0 0 0,-1-1-1,1-1 1,-2 1 0,1-2-1,0 1 1,-1-1 0,0-1-1,0 1 1,0-2 0,0 0 0,-1 0-1,1 0 1,-11-1-6,13-1 14,-1 0 0,0 0 0,0-1 0,1 0 0,-1 0 0,0-1 0,1 0 1,0-1-1,-1 0 0,-6-3-14,12 4-26,0 0 1,0 0 0,0 0-1,1 0 1,-1 0 0,1-1 0,-1 1-1,1-1 1,0 1 0,0-1-1,0 0 1,0 0 0,0 0-1,1 0 1,-1 0 0,1-1-1,0 1 1,0 0 0,0-1-1,0 1 1,1 0 0,-1-1-1,1 1 1,0-1 0,0 1-1,0-1 1,1 1 0,0-3 25,0-1-89,0 1 1,1 0-1,0 0 1,0 1-1,1-3 89,17-31-416</inkml:trace>
  <inkml:trace contextRef="#ctx0" brushRef="#br0" timeOffset="2976.898">3819 141 9682,'-21'-28'4009,"2"17"-2345,10 12-191,11 15-313,6 13-304,10 25-480,3 5-64,4 5-144,-1 5-56,-9 2-24,0 4-8,-10 9-32,-1-3 8,-3-10 8,3-7 96,1-21-208,3-7-176,16-10 160</inkml:trace>
  <inkml:trace contextRef="#ctx0" brushRef="#br0" timeOffset="3302.899">4097 621 8930,'41'-14'3249,"-39"14"-3142,-1 0 1,0 0-1,0 0 1,0 0-1,0 0 1,0 0-1,0 1 1,0-1 0,0 1-1,0-1 1,0 1-1,0-1 1,0 1-1,0-1 1,0 1-1,0 0 1,0-1-1,-1 1 1,1 0 0,0 0-1,-1 0 1,1 0-1,0 0 1,-1 0-108,7 6 617,-1-4-390,0 1 0,0-1 0,1 0 1,-1 0-1,1-1 0,0 0 1,0 0-1,0-1 0,0 0 0,0 0 1,0 0-1,0-1 0,0 0 1,0 0-1,6-2-227,0 0 39,0 0 0,0 0 1,0-2-1,-1 1 0,0-2 1,1 0-1,-2 0 0,5-3-39,-11 5 10,-1 0 1,0 0-1,1 0 0,-1 0 1,-1-1-1,1 1 0,0-1 0,-1 0 1,0 0-1,0-1 0,0 1 1,0-1-1,-1 1 0,0-1 1,0 0-1,0 0 0,0 0 0,-1 0 1,0 0-1,0 0 0,0 0 1,-1-1-1,1 1 0,-1 0 1,-1 0-1,1 0 0,-1-1 0,0 0-10,0 0 9,-1 0 0,0-1 0,0 1 0,0 0 0,-1 0 0,0 1-1,0-1 1,-1 1 0,1-1 0,-1 1 0,0 0 0,-1 0 0,1 1-1,-1-1 1,0 1 0,0 0 0,0 1 0,-1-1 0,1 1 0,-1 0-1,0 0 1,0 1 0,0-1-9,-2 1 1,1-1-1,-1 2 1,1-1-1,-1 1 1,0 0-1,1 1 1,-1 0-1,0 0 1,0 0-1,1 1 1,-1 0-1,0 1 1,1 0-1,-1 0 1,1 0-1,0 1 1,0 0-1,0 1 0,0 0 1,0 0-1,1 0 1,0 1-1,0 0 1,0 0-1,0 0 1,1 1-1,0 0 0,-7 7 14,1 2 0,1-1 0,0 2 0,1-1 0,1 1-1,1 0 1,0 1 0,1 0 0,0 0 0,2 0 0,-1 7-14,1-3 62,1 1 0,0-1 1,2 1-1,1-1 1,1 15-63,0-28 27,0 1 0,1-1 0,-1 0 0,1 0 0,1 0 0,0 0 0,0-1 0,0 1 0,1-1 0,0 0 1,1 0-1,-1 0 0,1 0 0,1-1 0,-1 0 0,4 2-27,0 0 54,2-1-1,-1 0 1,1-1-1,0 0 1,0-1 0,1 0-1,-1-1 1,1 0-1,0-1 1,8 1-54,17 2 491,0-1 0,36-1-491,14-2 384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49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1 192 4145,'47'-36'1967,"-45"35"-1466,-1 0-1,0-1 1,1 1-1,-1-1 1,0 1-1,0-1 1,0 0 0,0 1-1,0-1 1,-1 0-1,1 0 1,0 0-1,-1 0 1,1 1 0,-1-1-1,0 0 1,0 0-1,1 0 1,-2-1-501,4-11 2061,-2 10-2016,1 0-1,0 0 1,0 1 0,0-1 0,1 1 0,-1 0-1,1-1 1,-1 1 0,1 0 0,0 0 0,1 1-1,-1-1 1,2 0-45,7-7 93,-7 6-70,0 1 0,0-1 0,0 1 0,1 0 0,0 0 0,0 0 0,-1 1 0,1 0 0,1 0 0,-1 1 0,0-1 0,0 2 0,1-1 0,-1 0 0,0 1 0,1 0 1,-1 1-1,0-1 0,5 2-23,-8-1 0,0-1 0,0 1 0,0 0 1,0-1-1,0 1 0,0 1 1,-1-1-1,1 0 0,0 1 0,0 0 1,-1-1-1,1 1 0,-1 0 0,0 0 1,1 0-1,-1 1 0,0-1 1,0 1-1,-1-1 0,1 1 0,0-1 1,-1 1-1,0 0 0,1 0 0,-1 0 1,0 0-1,0 0 0,-1 0 1,1 0-1,-1 0 0,1 0 0,-1 0 1,0 0-1,0 0 0,-1 1 0,1-1 1,-1 2-1,-4 13 8,-1 1 0,0-1 0,-1 0 0,-2-1 0,1 0 0,-2 0 0,-2 2-8,-3 6 10,1 1 1,-5 14-11,11-19 5,1 1-1,0 1 1,1-1-1,2 1 1,0 0-1,2 0 1,0 19-5,2-35 3,1 0-1,0 0 1,0 0 0,1 0-1,0 0 1,0-1 0,1 1-1,-1-1 1,1 1 0,1-1-1,-1 0 1,1 0 0,0 0-1,1-1 1,-1 0 0,1 0-1,5 5-2,-6-7 3,-1 0-1,1-1 0,0 1 0,0-1 1,0 0-1,0 1 0,0-2 1,1 1-1,-1 0 0,0-1 0,1 0 1,-1 0-1,1 0 0,0-1 0,-1 0 1,1 0-1,-1 0 0,1 0 1,0 0-1,-1-1 0,1 0 0,-1 0 1,1 0-1,-1-1 0,1 0 0,-1 1 1,2-3-3,9-5 7,-1-1 1,0 0-1,0-1 0,-1-1 1,-1 0-1,0-1 0,-1 0 1,0 0-1,-1-2 1,0 1-1,-1-1 0,-1 0 1,5-14-8,4-11 20,-2-2 0,-2 0 0,-1-1 0,3-33-20,-13 66 1,2-7 36,-1 0 0,-1 0 0,0-1 0,-2 1 0,0-1-1,-2-13-36,-3 16 179,5 15-173,0 0 1,-1 0-1,1 0 1,0 0-1,0 0 1,0 0-1,-1 0 1,1 0-1,0 0 1,0 0 0,-1 0-1,1 0 1,0 0-1,0 0 1,0 0-1,-1 0 1,1 0-1,0 1 1,0-1-1,0 0 1,-1 0-1,1 0 1,0 0-1,0 0 1,0 0-1,0 1 1,-1-1-1,1 0 1,0 0-1,0 0 1,0 0-1,0 1 1,0-1 0,0 0-1,0 0 1,-1 1-7,-10 27 207,8-13-183,1 1 1,0 0-1,1 0 1,1 0-1,0 0 1,1 0 0,1 0-1,0 0 1,1-1-1,1 1 1,2 3-25,4 12 12,2 0 1,1-1-1,1 0 1,16 24-13,-24-43-181,1 0 0,0-1 0,1 0 0,0 0 0,1-1 0,0 0 0,0 0 0,1-1 0,0 0 0,0-1 0,9 5 181,12 4-575</inkml:trace>
  <inkml:trace contextRef="#ctx0" brushRef="#br0" timeOffset="431.079">853 163 9554,'-33'-32'7062,"30"29"-5485,4 4-404,19 18-696,7 10-327,-1 1 0,-2 2 0,-1 0 0,-1 1 0,-2 1 0,-1 1-1,12 35-149,-21-48 37,1 4 8,0-1 0,2 0-1,1-1 1,1 0 0,2 1-45,-17-24 19,1 0 1,0 0 0,0 0 0,0 0 0,-1 0 0,1 0-1,0-1 1,0 1 0,0 0 0,0 0 0,0-1 0,1 1-1,-1 0 1,0-1 0,0 1 0,0-1 0,0 1 0,1-1-1,-1 0 1,0 0 0,1 0 0,-1 1 0,0-1 0,0 0-1,1 0 1,-1-1 0,0 1 0,0 0 0,1 0 0,-1-1-1,0 1 1,0 0 0,1-1 0,-1 0 0,0 1 0,0-1 0,0 1-1,0-1 1,0 0 0,0 0 0,0 0 0,0 0 0,0 0-1,0 0 1,-1 0 0,1 0 0,0 0 0,-1 0-20,6-6 69,-1-1 0,-1 0 0,0 0 0,0 0 0,0 0 0,1-7-69,11-44 171,-2-1 0,-1-4-171,11-56 127,40-109 22,-62 224-116,2-7 210,-4 12-228,0 0 0,0 0 0,0 0 1,0 0-1,1-1 0,-1 1 0,0 0 0,0 0 1,0 0-1,0 0 0,1 0 0,-1 0 0,0 0 1,0 0-1,0 0 0,0 0 0,1-1 0,-1 1 1,0 0-1,0 0 0,0 0 0,1 0 0,-1 0 1,0 0-1,0 0 0,0 1 0,1-1 0,-1 0 1,0 0-1,0 0 0,0 0 0,0 0 0,1 0 0,-1 0 1,0 0-1,0 0 0,0 0 0,0 1 0,1-1 1,-1 0-1,0 0 0,0 0 0,0 0 0,0 0 1,0 1-1,0-1 0,0 0 0,0 0 0,1 0 1,-1 1-1,0-1-15,10 20 409</inkml:trace>
  <inkml:trace contextRef="#ctx0" brushRef="#br0" timeOffset="1667.988">1888 449 5945,'-18'5'5483,"-10"7"-2384,26-11-3013,1 0 1,0 1-1,-1-1 0,1 1 1,0-1-1,0 1 0,0 0 1,1-1-1,-1 1 0,0 0 1,0 0-1,1 0 0,0-1 1,-1 3-87,-4 32 504,3-16-383,2-19-113,-1 1 0,1 0-1,0 0 1,-1 0 0,1 0 0,0 0 0,0 0 0,1 0-1,-1 0 1,0 0 0,1 0 0,-1 0 0,1-1 0,-1 1 0,1 0-1,0 0 1,0 0 0,0-1 0,0 1 0,0-1 0,1 2-8,0-2 16,-1 0 1,1 0 0,-1 0 0,0-1 0,1 1-1,0 0 1,-1-1 0,1 1 0,-1-1 0,1 0-1,0 0 1,-1 1 0,1-1 0,0 0 0,-1 0-1,1-1 1,0 1 0,-1 0 0,1 0 0,-1-1-1,1 1 1,-1-1 0,1 0 0,0 1-1,-1-1 1,1 0-17,2-2 90,0 1-1,-1-1 0,1 0 1,-1 0-1,0 0 0,0 0 0,0 0 1,0-1-1,0 1 0,-1-1 1,1 0-1,-1 0 0,0 0 1,0 0-1,-1 0 0,1-3-89,-1 5 56,0 0-1,0-1 0,0 1 1,0-1-1,-1 0 0,0 1 0,1-1 1,-1 1-1,0-1 0,0 0 1,0 1-1,0-1 0,-1 1 1,1-1-1,-1 0 0,0 1 1,0-1-1,1 1 0,-1 0 1,-1-1-1,1 1 0,0 0 1,-1-1-1,1 1 0,-1 0 1,0 0-1,1 0 0,-3-1-55,2 2 34,0 0 1,0 0-1,0 1 0,0-1 0,0 0 1,0 1-1,-1-1 0,1 1 0,0-1 1,0 1-1,-1 0 0,1 0 0,0 0 1,0 1-1,-1-1 0,1 0 0,0 1 1,0-1-1,-2 2-34,-2 0 466,1 0 1,-1 0-1,1 1 1,0-1-1,0 1 0,1 1 1,-2 0-467,-12 13 1349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53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42 3417,'-51'-37'1959,"50"37"-1860,1-1 0,-1 1 0,0-1 0,0 1 0,1 0 0,-1-1 0,0 1 0,0 0 0,0-1 0,1 1 0,-1 0 0,0 0 1,0 0-1,0 0 0,0 0 0,0 0 0,1 0 0,-2 0-99,-4 6 809,4-3-407,-10 6 694,8-6-888,1-1 1,-1 0 0,1 1 0,0 0 0,0 0 0,0 0-1,0 0 1,1 0 0,-1 0 0,1 1 0,0-1 0,0 1-1,0 0 1,0 0 0,0 0 0,1 0 0,0 0 0,0 0 0,0 2-209,-1 5 115,1-1 1,0 1 0,0 0-1,1 0 1,1 0 0,0 0-1,1 0 1,2 10-116,-3-18 23,0 1-1,0-1 1,0 1 0,1 0-1,-1-1 1,1 0 0,0 1-1,0-1 1,0 0-1,0 0 1,1 0 0,-1 0-1,1-1 1,0 1-1,0-1 1,0 1 0,0-1-1,0 0 1,0 0 0,1-1-1,-1 1 1,1-1-1,-1 1 1,1-1 0,-1 0-1,1 0 1,1-1-23,-2 0 19,0 0 0,-1 0 0,1-1 0,0 1 0,0-1-1,0 0 1,-1 0 0,1 0 0,0 0 0,-1-1 0,1 1 0,-1-1 0,0 1 0,1-1 0,-1 0 0,0 0 0,0 0 0,0 0-19,13-10 103,-10 9-62,-1 0-1,1 0 1,-1 0-1,0 0 1,-1-1-1,1 0 1,-1 0-1,1 0 1,1-2-41,-4 3 28,0 0-1,0 1 1,0-1 0,-1 0 0,1 0-1,-1 0 1,1 0 0,-1 1-1,0-1 1,0 0 0,0 0 0,-1 0-1,1 0 1,-1 0 0,1 1 0,-1-1-1,0 0 1,0 0-28,-2-6 88,-1-1 0,1 1 0,-2 0 0,1 0 0,-1 0 0,-1 1 0,0 0 0,-3-4-88,7 10 26,0-1-1,0 1 0,0 0 1,0 0-1,0 0 0,-1 0 1,1 0-1,-1 1 0,1-1 1,-1 1-1,0-1 0,0 1 1,1 0-1,-1 0 0,0 1 1,0-1-1,0 0 0,0 1 1,0 0-1,0-1 0,0 1 1,0 1-1,0-1 0,0 0 1,0 1-1,0-1 0,0 1 1,0 0-1,-2 1-25,0 0 10,0 1 0,0-1 0,0 1 0,1 0 0,-1 0-1,1 1 1,0 0 0,0-1 0,0 1 0,1 1 0,-1-1 0,1 0 0,0 1 0,0 0-1,0-1 1,1 1 0,0 0 0,0 1 0,0-1 0,0 0 0,1 0 0,0 1-1,0-1 1,0 1 0,1-1 0,0 1 0,0-1 0,0 1 0,1-1 0,0 1 0,0-1-1,0 1 1,1-1 0,0 2-10,0-3 3,0 0 1,0-1-1,0 1 0,1 0 0,0-1 0,-1 1 1,1-1-1,0 0 0,1 0 0,-1 0 0,0-1 1,1 1-1,0-1 0,-1 0 0,1 0 0,0 0 0,0 0 1,0 0-1,0-1 0,1 0 0,-1 0 0,0 0-3,1 0 8,0 0-1,0 0 0,0-1 0,0 0 0,0 1 0,0-2 0,0 1 0,0-1 0,0 1 0,0-1 0,-1-1 0,1 1 0,0-1 0,-1 0 0,1 0 0,-1 0 1,1 0-1,3-3-7,-3 0 11,-1 0-1,1 0 1,-1-1 0,0 1 0,0-1 0,0 0 0,-1 0 0,0 0 0,2-6-11,-3 7 6,0 1-1,0-1 1,-1 0-1,0 0 1,0 1-1,0-1 1,-1 0-1,0 0 1,0 0-1,0 0 1,0 0 0,-1 1-1,1-1 1,-2-1-6,1 4 1,-1-1 0,1 0 0,-1 0 0,0 1 1,0-1-1,0 1 0,0 0 0,-1 0 1,1 0-1,-1 0 0,1 0 0,-1 0 0,0 0 1,1 1-1,-1 0 0,0-1 0,-3 0-1,4 1 1,0 0 1,0 1-1,0-1 0,0 0 0,0 1 0,0 0 1,0-1-1,-1 1 0,1 0 0,0 0 0,0 0 1,0 0-1,-1 0 0,1 1 0,0-1 0,0 1 1,0-1-1,0 1 0,0 0 0,0 0 0,0 0 1,0 0-1,0 0 0,0 0 0,-1 2-1,-4 6 8,1 1-1,0 1 0,0-1 1,1 1-1,1 0 1,-4 10-8,2-5 3,5-13-1,0 0-1,1 0 0,-1-1 1,0 1-1,1 0 0,0 0 1,-1 0-1,1 0 0,0 0 1,1 0-1,-1-1 0,0 1 1,1 0-1,0 0 0,0 0 1,0 0-1,0-1 0,0 1 1,0-1-1,1 2-1,-1-3 2,0 0 1,0 1-1,0-1 1,0 0-1,0 0 1,1 0-1,-1 0 1,0 0-1,1 0 1,-1 0-1,1 0 1,-1 0-1,1-1 1,-1 1-1,1-1 0,0 1 1,-1-1-1,1 1 1,0-1-1,-1 0 1,1 0-1,0 0 1,-1 0-1,1 0 1,0 0-1,-1-1 1,1 1-1,0 0 1,-1-1-1,1 1 1,-1-1-1,1 0 1,-1 0-1,1 0-2,18-7 24,-13 6-11,-1-1 0,1 0 0,-1 0 0,0 0 0,6-5-13,-11 7 4,1 0 0,-1-1-1,1 1 1,-1-1-1,0 1 1,1-1 0,-1 0-1,0 0 1,0 1 0,0-1-1,0 0 1,-1 0 0,1 0-1,0 0 1,-1 0 0,0 0-1,1 0 1,-1 0-1,0 0 1,0 0 0,0 0-1,0-2-3,0 1 6,-1 0-1,1 0 1,-1 0-1,0 0 0,0 0 1,0 0-1,0 0 1,-1 0-1,1 1 0,-1-1 1,1 0-1,-1 1 1,0-1-1,0 1 1,0-1-1,-1 1 0,1 0 1,0 0-1,-1 0 1,1 0-1,-1 1-5,1 0 3,0 0-1,0 0 1,0 0-1,1 1 1,-1-1 0,0 1-1,0 0 1,0-1 0,0 1-1,0 0 1,0 0-1,0 0 1,0 0 0,1 1-1,-1-1 1,0 0 0,0 1-1,0 0 1,0-1-1,0 1 1,1 0 0,-1 0-1,0 0 1,1 0-1,-1 0 1,1 0 0,-1 0-1,1 1 1,-1-1 0,1 0-1,0 1 1,0-1-1,0 1 1,0 0 0,-1 0-3,0 2 0,0 0 1,0 0 0,0 1-1,0-1 1,1 1-1,0-1 1,0 1 0,0-1-1,0 1 1,1-1-1,0 1 1,0 0 0,0-1-1,0 2 0,1-2 1,-1-1 0,0 1 1,1-1-1,0 0 0,0 1 0,0-1 0,0 0 0,0 1 0,1-1 0,-1 0 0,1 0 0,0 0 0,0 0 0,0-1 0,0 1 1,1 0-1,-1-1 0,3 2-1,-4-3 3,0-1-1,0 0 1,0 0 0,0 0 0,0 0 0,0 0 0,-1 0 0,1 0 0,0 0-1,0 0 1,0 0 0,0 0 0,0-1 0,0 1 0,0 0 0,-1-1-1,1 1 1,0 0 0,0-1 0,0 1 0,-1-1 0,1 0 0,0 1-1,-1-1 1,1 1 0,0-1 0,-1 0 0,1 0 0,-1 1 0,1-2-3,15-23 71,-14 20-55,-1-1-1,0 1 0,0 0 1,0-1-1,-1 1 1,1-4-16,-1 8-7,0-1 1,0 1-1,0-1 0,0 0 1,-1 1-1,1-1 0,0 1 1,-1-1-1,1 0 0,-1 1 1,1 0-1,-1-1 0,0 1 1,1-1-1,-1 1 1,0 0-1,0-1 0,0 1 1,0 0-1,0 0 0,-1 0 1,1 0-1,0 0 0,-1 0 7,-8-1-2401,3 10 1172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55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53 2657,'56'-40'1637,"-56"40"-1513,0 0 0,0 0 1,1 0-1,-1 0 0,0 0 0,0 0 0,1 0 0,-1-1 0,0 1 0,0 0 0,0 0 1,1 0-1,-1 0 0,0-1 0,0 1 0,0 0 0,0 0 0,1 0 0,-1-1 0,0 1 1,0 0-1,0 0 0,0-1 0,0 1 0,0 0 0,0 0 0,0-1 0,0 1 1,0 0-1,0 0 0,0-1 0,0 1 0,0 0 0,0 0 0,0-1 0,0 1 0,0 0 1,0 0-1,0-1 0,0 1 0,0 0 0,0 0 0,0-1 0,-1 1 0,1 0 0,0 0 1,0 0-1,0-1 0,0 1 0,-1 0 0,1 0 0,0 0 0,0 0 0,0 0 0,-1-1 1,1 1-1,0 0 0,0 0 0,-1 0 0,1 0 0,0 0 0,0 0 0,-1 0 0,1 0 1,0 0-1,0 0 0,-1 0 0,1 0-124,-10-1 2808,1 3-3339,7-1 543,1 0-1,-1 0 0,1 0 1,0 1-1,0-1 0,0 0 1,-1 1-1,1-1 1,0 0-1,1 1 0,-1-1 1,0 1-1,0-1 1,1 1-1,-1 0-11,-10 19 28,-6 3-6,9-13-11,0 0 1,1 0 0,1 1-1,-1-1 1,-1 8-12,4-10 6,1 1 0,0 0 0,0 0 0,1 0 1,0 0-1,1 0 0,0 1 0,0 0-6,1-8 3,0 0 1,1 1-1,-1-1 1,1 0-1,-1 1 1,1-1-1,0 0 1,0 0-1,0 0 0,1 1 1,-1-1-1,1-1 1,0 1-1,-1 0 1,1 0-1,1-1 1,-1 1-1,0-1 0,1 1 1,-1-1-1,1 0 1,0 0-1,-1 0 1,1 0-1,0-1 1,1 1-4,7 3 20,-1-1 0,1 0 0,0-1 0,0-1 0,0 1 0,11 0-20,-19-3 7,0 0 0,1 1-1,-1-1 1,0 0-1,1-1 1,-1 1 0,0 0-1,0-1 1,1 0-1,-1 0 1,0 0-1,0 0 1,0 0 0,0-1-1,0 1 1,0-1-1,-1 0 1,1 0 0,0 0-1,-1 0 1,0 0-1,1-1 1,-1 1-1,0-1 1,1-1-7,0-2 42,0 0 0,0 0-1,0 0 1,-1 0 0,0 0 0,0 0 0,-1-1 0,0 1-1,0-1 1,0 1 0,-1-1 0,0 1 0,0-1-1,-1 1 1,0-1 0,0 1 0,-1-3-42,-1-4 113,-1-1-1,-1 1 1,0 0 0,-1 0 0,0 1-1,-1-1 1,-1 1 0,0 1 0,0 0-1,-1 0 1,-3-3-113,10 12 23,0 1 1,0-1-1,0 1 0,0-1 1,-1 1-1,1 0 0,0 0 1,-1 0-1,1 0 0,0 0 1,-1 0-1,1 1 1,-1-1-1,1 1 0,-1 0 1,0-1-1,1 1 0,-1 1 1,1-1-24,-2 0 15,0 1 1,0 0-1,0 1 1,1-1-1,-1 0 1,0 1-1,1 0 1,0 0-1,-1 0 1,1 0-1,-3 3-15,-1 1 5,0 1 0,0 0 1,1 1-1,0 0 0,0-1 0,1 2 0,0-1 0,0 1 0,-2 6-5,3-5 4,0 1 0,0 0 0,1 1 0,1-1 0,0 0 0,0 1-1,1 3-3,1-11 1,0 0 0,0-1 0,0 1 0,1 0 0,-1-1 0,1 1 0,0 0 0,0-1 0,1 1 0,-1-1-1,1 0 1,-1 1 0,1-1 0,0 0 0,1 0 0,-1 0 0,0 0 0,1 0 0,-1-1 0,1 1-1,0-1 1,0 0 0,3 2-1,0 0 5,-1-1 1,1 0-1,0 0 0,0 0 0,0-1 1,0 0-1,1 0 0,-1 0 0,1-1 1,-1 0-1,1 0 0,0-1 0,-1 0 0,1 0 1,-1-1-1,1 1 0,-1-1 0,1-1 1,-1 1-1,1-1 0,-1-1 0,0 1 1,0-1-1,0 0 0,0 0 0,-1 0 0,1-1 1,-1 0-1,0 0 0,0-1 0,0 1 1,-1-1-1,1 0 0,-1 0 0,0-1 0,-1 1 1,1-1-1,1-4-5,0 1 7,-1-1 0,-1 1-1,0-1 1,0 0 0,0 1 0,-1-1 0,-1 0-1,0 0 1,0-2-7,-1 9 2,0 0-1,0 0 0,-1 0 1,1-1-1,0 1 0,-1 0 1,0 0-1,0 0 0,0 0 1,0 1-1,0-1 0,-1 0 1,1 0-1,-1 1 0,0-1 1,0 1-1,0-1 0,0 1 1,0 0-1,0 0 0,-1 0 1,1 0-1,-1 0 0,1 0 1,-1 1-1,0-1 0,0 1 1,1 0-1,-1 0 0,0 0 1,-2-1-2,1 2 0,0-1 1,1 1-1,-1 0 1,0 0 0,1 0-1,-1 0 1,0 1-1,1-1 1,-1 1 0,0 0-1,1 0 1,-1 0-1,1 1 1,0-1-1,-1 1 1,1 0 0,0 0-1,0 0 1,0 0-1,0 0 1,1 1 0,-1 0-1,0-1 1,0 3-1,-4 2 2,2 0 0,-1 1 0,1 0 0,0 0 0,1 0 1,0 1-1,0 0 0,0 0 0,1 0-2,2-4 1,1-1-1,-1 1 1,1-1 0,-1 1-1,1 0 1,1-1 0,-1 1-1,1 0 1,0-1 0,0 1-1,0-1 1,0 1 0,1-1 0,0 0-1,0 0 1,2 4-1,-2-4 2,0-1-1,0 1 1,1-1 0,-1 0-1,1 0 1,0 0 0,0 0-1,0 0 1,0-1 0,0 1-1,1-1 1,-1 0 0,1 0-1,-1 0 1,1-1 0,0 1-1,0-1 1,0 0 0,1 0-2,-3 0 3,0-1 0,1 0 1,-1 0-1,0 0 1,0 0-1,1 0 0,-1-1 1,0 1-1,0-1 1,0 0-1,1 1 0,-1-1 1,0 0-1,0 0 1,0 0-1,0 0 0,0-1 1,-1 1-1,1-1 1,0 1-1,-1-1 0,1 1 1,-1-1-1,1 0 1,-1 0-1,1-1-3,0-1 6,1 0 0,-2 0 0,1 0-1,0 0 1,-1 0 0,0-1 0,0 1 0,0 0-1,-1 0 1,1-1 0,-1 1 0,0-1 0,0 0-6,-1-2 5,0-1 1,0 1 0,-1 0 0,0 0-1,-1-1 1,1 1 0,-1 1-1,-3-5-5,5 9 1,1 1-1,-1-1 0,0 1 0,0-1 1,0 1-1,0 0 0,0 0 1,0-1-1,0 1 0,0 0 0,0 0 1,-1 0-1,1 0 0,0 0 0,-1 1 1,1-1-1,-1 0 0,1 0 1,-1 1-1,1-1 0,-1 1 0,0 0 1,1-1-1,-1 1 0,1 0 1,-1 0-1,0 0 0,1 0 0,-1 0 1,0 1-1,1-1 0,-1 0 1,1 1-1,-1-1 0,0 1 0,1-1 1,0 1-1,-1 0 0,1 0 0,-1-1 1,1 1-1,0 0 0,-6 4 0,1 0 0,-1 1 0,1-1 0,1 1 0,-1 0 0,1 0 0,-3 6 0,6-9 1,-1 1 0,1-1 0,0 1 0,0 0 0,1 0 0,-1 0 0,1 0 0,0 0 0,0 0 0,0 0 0,0 0 0,1 0 0,0 0 0,0 1 0,0 3-1,0-7 1,1 1 0,-1 0 0,0-1 0,1 1 0,-1-1 0,1 1 0,0-1 0,-1 1 0,1-1 0,0 1 0,0-1 0,0 0 0,0 1 0,0-1 0,0 0 0,1 0 0,-1 0 0,0 1 0,0-2 0,1 1 0,-1 0 0,1 0 0,-1 0 0,1-1 0,-1 1 0,1 0 0,0-1 0,-1 0 1,1 1-1,-1-1 0,1 0 0,0 0 0,-1 0 0,1 0 0,0 0 0,1 0-1,1-1 5,1 0 0,-1 1 0,1-2 0,-1 1 0,1-1 0,-1 1 0,0-1 0,0 0 0,1 0 0,-2-1 0,1 0 0,3-2-5,-4 2 5,0 0 0,0 0 0,-1-1 0,1 0 1,-1 1-1,0-1 0,0 0 0,0 0 0,0 0 0,-1-1 0,0 1 0,1 0 0,-2 0 0,1-1 0,0 1 1,-1-1-1,0-1-5,0-1 6,0 1 1,0-1-1,-1 0 1,0 1-1,0-1 1,-1 1 0,0-1-1,0 1 1,0 0-1,-1 0 1,-1-2-7,4 7 2,-1 0-1,1 0 1,-1 0 0,1 0 0,-1 0 0,0 0-1,1 1 1,-1-1 0,0 0 0,0 0-1,1 0 1,-1 1 0,0-1 0,0 1 0,0-1-1,0 0 1,0 1 0,0 0 0,0-1 0,0 1-1,0 0 1,0-1 0,0 1 0,0 0 0,0 0-1,-1 0 1,1 0 0,0 0 0,0 0 0,0 0-1,0 0 1,0 0 0,0 1 0,0-1-1,0 0 1,0 1 0,0-1 0,0 1 0,0-1-1,0 1 1,0-1 0,0 1 0,0 0 0,0 0-2,-2 1 290,0 1 0,0 0 1,0 0-1,0 1 0,0-1 0,1 0 1,-1 1-1,1 0 0,0 0 1,-1 2-291,-7 28 1268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08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585 50 1616,'35'-46'1663,"-34"45"-1550,-1 1 0,1 0 0,-1-1 0,1 1 1,0 0-1,-1 0 0,1-1 0,0 1 0,-1 0 0,1 0 0,0 0 0,-1 0 0,1 0 0,0-1 0,-1 1 0,1 1 0,0-1 0,-1 0 0,1 0 0,0 0 0,-1 0 0,1 0 0,0 1 0,-1-1 0,1 0 0,0 0 0,-1 1 0,1-1 0,-1 1 0,1-1 0,-1 0 0,1 1 0,-1-1 0,1 1 1,-1-1-1,1 1 0,-1 0 0,0-1 0,1 1 0,-1-1 0,0 1-113,14 23 3651,-13-23-3516,-1 0 0,0 0 0,0 0 0,0 0 0,0 0 1,0 0-1,0 0 0,0 0 0,0 0 0,-1 0 0,1 0 0,0 0 0,-1 0 0,1 0 0,0 0 0,-1-1 0,1 1 0,-1 0 0,1 0 0,-1 0 0,0 0 1,0 0-136,-1 1 195,0 0 1,0-1 0,-1 1 0,1 0 0,-1-1 0,1 0 0,-1 1 0,-2-1-196,-6 3 345,-1 0 0,0-1 0,-9 0-345,16-2 95,-132 17 726,-24-4-821,29-3 61,106-10-50,12-1-6,0 1 0,0 1 0,-7 2-5,18-4 2,1 1 1,-1 0-1,0-1 1,0 1-1,1 0 0,-1 1 1,1-1-1,-1 0 1,1 1-1,0 0 1,-1-1-1,1 1 0,0 0 1,0 0-1,0 0 1,0 0-1,1 1 0,-1-1 1,0 1-3,2 0 3,-1 0 1,1 0 0,0 0-1,0 0 1,0 0-1,0 0 1,0 0 0,1 0-1,-1 0 1,1 0-1,0 0 1,0-1 0,0 1-1,1 1-3,2 10 6,-2-4-3,0 0 0,-1-1 0,-1 1 0,1 0 0,-2 2-3,1 1 6,0 0-1,1 0 1,1 4-6,7 27 13,0 1 0,-2 0-1,-2 1 0,-2-1 1,-2 1-13,-4 24 24,-4-1 1,-5 17-25,5-46 110,2 0 0,2 0-1,2 32-109,-2-20 285,1-45-220,1 0 1,0 0-1,1 1 0,0-1 1,0 0-1,0 0 1,1 1-1,0-1 1,0 0-1,1 0 0,0 0 1,2 5-66,-3-10 11,1 0 1,-1-1-1,1 1 1,-1 0-1,1-1 1,-1 0-1,1 1 1,0-1-1,0 0 1,-1 0-1,1 1 1,0-1-1,0-1 1,0 1-1,0 0 1,0 0-1,1-1 1,-1 0-1,1 1-11,45 1 68,-39-2-51,70-4-105,0-4 0,-1-4 0,0-3 0,-1-3 1,-1-3-1,10-8 88,-46 15-295</inkml:trace>
  <inkml:trace contextRef="#ctx0" brushRef="#br0" timeOffset="341.381">41 635 6625,'-17'-3'3825,"3"-4"-216,14 10-2097,9-4-127,19 1-441,11 0-288,28 0-240,1 1-168,0-7 144,11-1 96,-3-7-280</inkml:trace>
  <inkml:trace contextRef="#ctx0" brushRef="#br0" timeOffset="1078.924">1025 744 5281,'-52'-75'2546,"41"66"-146,6 14-1247,4 13-236,1-18-767,-2 26 316,1 0 0,2 0 0,1-1 0,1 1 0,1-1 0,1 1 0,4 8-466,3 1 331,-7-22-214,0 0 1,-1 0-1,-1 1 1,0 0-1,0 0 1,-1 0-1,-1 0 1,-1 0-1,0 5-117,0-18 6,0 0 0,0 0 1,0 0-1,0-1 0,0 1 0,-1 0 1,1 0-1,0 0 0,0 0 0,-1 0 1,1 0-1,-1-1 0,1 1 0,-1 0 1,1 0-1,-1-1-6,1 1 5,-1-1 1,1 0 0,0 0-1,0 0 1,-1 0-1,1 0 1,0 0 0,0 0-1,-1 0 1,1 1-1,0-1 1,-1 0 0,1 0-1,0 0 1,-1 0-1,1-1 1,0 1 0,0 0-1,-1 0 1,1 0-1,0 0 1,-1 0 0,1 0-1,0 0 1,0 0-1,-1-1 1,1 1-1,0 0 1,0 0 0,-1 0-6,0-2 19,-1 1 0,1-1 0,0 1 0,0-1 0,0 1 0,0-1 0,0 0 0,0 0 0,0 1-1,0-1 1,1 0 0,-1 0 0,1 0 0,-1-1-19,-2-15 34,2-1-1,0 1 0,1 0 0,1-1 0,0 1 1,2 0-1,0 0 0,1 0 0,0 0 1,7-13-34,-7 20 3,1-1 0,0 0 0,1 1 0,0 0 0,1 1 0,0-1 0,1 1 0,0 1 0,1-1 0,0 1 0,0 1 0,1 0 0,0 0 0,0 1 0,1 0 0,1 0-3,-5 4 4,0 1 1,0 0-1,1 0 1,-1 0-1,0 1 1,1 0-1,-1 1 1,1-1-1,0 1 1,-1 1-1,1 0 1,-1 0-1,0 0 1,1 1-1,-1 0 1,0 0-1,0 1 1,0 0-1,0 0 1,1 1-5,3 2 2,0 0 1,0 1 0,-1 0 0,0 1 0,0 0 0,-1 1 0,0 0 0,0 0 0,-1 1 0,0 0 0,4 8-3,-4-3 10,-2 2-1,0-1 0,0 1 0,-2 0 1,0 0-1,-1 0 0,0 0 1,-1 10-10,6 33 48,-7-54-62,0 0 1,0-1 0,1 1-1,-1-1 1,1 1-1,0-1 1,1 0-1,-1 0 1,1 0 0,0 0-1,1 0 1,-1 0-1,1-1 1,1 2 13,18 5-80</inkml:trace>
  <inkml:trace contextRef="#ctx0" brushRef="#br0" timeOffset="1482.971">2110 686 8298,'-5'-5'863,"-1"1"0,1-1-1,-1 1 1,0 0 0,0 0 0,0 0 0,-4-1-863,5 3 183,0 0 0,0 1 0,0-1 1,0 1-1,0 0 0,0 1 0,-1-1 0,1 1 0,0 0 1,0 0-1,0 1 0,0-1 0,-1 1 0,1 0 0,0 0 1,0 1-1,-1 0-183,-6 4 127,0-1 1,1 2 0,0 0 0,0 0-1,0 1 1,1 0 0,0 1 0,0 0-1,1 0 1,1 1 0,-1 0 0,2 1-1,-5 7-127,3-3 78,1-1-1,0 2 0,2-1 1,-1 1-1,2 0 0,0 0 1,1 1-1,1 0 0,0-1 1,1 10-78,2-19 14,-1 0 1,2 0-1,-1 0 1,1 0 0,0-1-1,1 1 1,-1 0 0,3 5-15,-2-9 7,-1 1 1,1 0-1,0 0 1,1-1 0,-1 1-1,1-1 1,-1 0-1,1 0 1,0 0-1,0 0 1,0 0 0,1-1-1,-1 1 1,1-1-1,3 2-7,4 0 46,-1 0 0,2 0 0,-1-1 1,0 0-1,1-1 0,0 0 0,-1-1 0,1-1 0,0 0 0,-1 0 0,2-1-46,30-3-1100,1-3 1,12-4 1099,38-9-1044</inkml:trace>
  <inkml:trace contextRef="#ctx0" brushRef="#br0" timeOffset="2049.216">2591 794 7722,'21'-44'3187,"4"-14"-3187,-25 57 122,1-1 0,0 0 0,-1 1-1,0-1 1,1 0 0,-1 1 0,0-1 0,0 0 0,0 0 0,0 1 0,0-1-1,0 0 1,0 1 0,-1-1 0,1 0 0,0 0 0,-1 1 0,0-1 0,1 1-1,-1-1 1,0 1 0,0-1 0,0 1 0,0-1 0,0 1 0,0 0-1,0-1 1,-1 1 0,1 0 0,0 0 0,-1 0 0,0-1-122,-1 0 197,-1 1 0,1-1 0,-1 1 0,1 0 0,-1-1 0,0 2 0,1-1 0,-1 0 1,0 1-1,-3-1-197,2 2 86,-1 0 0,1 0 1,0 0-1,-1 1 0,1 0 1,0 0-1,0 0 0,0 0 1,0 1-1,1 0 1,-1 0-1,1 0 0,0 1 1,0-1-1,0 1 0,-3 3-86,-9 11 118,0 1-1,2 0 1,-1 3-118,13-20 14,-11 17 26,1 0 0,1 0 0,1 1 1,0 1-1,2-1 0,-4 12-40,11-25 5,-1 0 0,1 0 0,0 0 0,0 0 0,1 0 0,0 0 0,0 0 0,1 0 0,-1 0 0,3 4-5,-2-7 3,0 1 1,1-1 0,0 1-1,0-1 1,1 1 0,-1-1-1,1 0 1,0 0 0,0-1-1,0 1 1,0 0 0,1-1-1,-1 0 1,1 0 0,0 0-1,1 1-3,3 0 9,-1-1-1,0 1 0,1-1 0,0 0 0,0-1 0,0 0 0,0 0 1,0-1-1,0 0 0,0 0 0,1-1 0,-1 0 0,2-1-8,10-1 23,0 0 1,0-1-1,0-1 0,15-6-23,-23 6 12,0 0-1,0-1 1,0 0 0,-1-1-1,0 0 1,0-1 0,0 0-1,-1-1 1,0 0 0,5-6-12,-10 9 6,-1 0 0,0 0 1,0 0-1,0-1 0,-1 1 0,0-1 1,0 0-1,0 0 0,-1 0 0,0-1 1,0 1-1,-1 0 0,1-1 0,-1 1 1,-1-1-1,1 0 0,-1 1 0,0-1 1,-1 1-1,0-1 0,-1-5-6,-2-1 8,0 1 1,0 0-1,-1 0 0,-1 1 0,0-1 1,-1 1-1,0 1 0,0-1 0,-1 1 1,0 0-1,-1 1 0,-1 0 0,-1-1-8,1 1-28,-1 0 0,0 0 0,-1 1 0,0 1 0,0 0 0,0 1 0,-1 0 0,0 1 0,0 0 0,0 1 0,0 1 0,-2-1 28,12 4-134,0 0 1,0-1 0,0 1 0,-1 0-1,1 0 1,0 1 0,0-1-1,0 1 1,0-1 0,0 1 0,0 0-1,0 0 1,1 0 0,-1 0-1,0 1 1,0-1 0,1 1 0,-2 1 133,3-2-72,0 0 0,0 1 0,1-1 0,-1 0 1,0 1-1,1-1 0,-1 0 0,1 1 1,-1-1-1,1 1 0,0-1 0,-1 1 72,1-2-7</inkml:trace>
  <inkml:trace contextRef="#ctx0" brushRef="#br0" timeOffset="2599.703">3442 271 7066,'-8'-15'1326,"2"5"48,1-1-1,0 0 0,0-1 1,1 1-1,0-3-1373,4 14 50,0 0-1,0 0 1,-1 0-1,1 1 1,0-1-1,0 0 1,0 0-1,0 0 1,0 0-1,0 0 1,0 0-1,0 0 0,0 0 1,0 0-1,0 0 1,0 0-1,0 0 1,0 0-1,0 0 1,0 0-1,0 0 1,0 0-1,-1 0 1,1 0-1,0 0 1,0 0-1,0 0 1,0 0-1,0 0 1,0 0-1,0 0 1,0 0-1,0 0 1,0 0-1,0 0 0,0-1 1,0 1-1,0 0 1,0 0-1,0 0 1,0 0-1,0 0 1,0 0-1,0 0 1,0 0-50,-3 11 626,0 17-405,13 174 552,-1-55-631,-4-12 164,19 103-306,-20-223 125,0-23 228,-1-28 98,-5 14-383,-2 0 1,0 0-1,-1 1 0,-6-15-68,6 22 8,0 1 0,-1 0 0,-1 0 0,0 1 0,0-1 0,-1 2 0,-1-1 0,0 0-8,6 9 3,-1 0 0,1-1-1,-1 1 1,1 0-1,-1 0 1,0 1-1,0-1 1,0 1-1,-1 0 1,1 0 0,0 0-1,-1 1 1,1 0-1,-2-1-2,0 1 4,0 1-1,0 0 0,0 0 1,0 0-1,0 1 1,0 0-1,1 0 1,-1 0-1,0 1 0,0-1 1,-4 3-4,-5 3 20,0 0-1,1 1 1,0 1 0,0 0 0,0 1 0,2 0-1,-1 1 1,-9 11-20,12-11 29,1-1-1,1 1 0,0 0 0,0 1 1,1-1-1,1 2 0,0-1 1,0 1-1,2-1 0,-4 14-28,6-21 9,1 0 0,1 0 0,-1 0 0,1 1 0,-1-1 0,2 0 0,-1 1 0,0-1 0,1 0 0,0 0 0,2 5-9,-2-6 5,1-1 0,0 1 0,0 0 0,0-1 0,0 1 0,1-1 0,0 0 0,-1 0 1,1 0-1,0 0 0,1 0 0,-1-1 0,0 1 0,1-1 0,2 2-5,7 2 28,1 0 0,-1-1 0,1 0-1,0-1 1,0 0 0,0-1 0,1-1 0,-1-1 0,8 1-28,13-2 253,1-1 0,-1-1-1,15-4-252,39-10 278</inkml:trace>
  <inkml:trace contextRef="#ctx0" brushRef="#br0" timeOffset="2984.448">3728 692 6033,'97'21'3446,"-75"-14"859,-11-1-2499,-2 0-928,0-4-678,-1-1 1,1 0 0,-1 0 0,1-1-1,0 0 1,-1-1 0,1 0 0,-1 0-1,1-1 1,-1 0 0,0 0 0,1-1-1,2-1-200,8-4 63,0-2 0,0 0 0,-1 0 0,16-13-63,-30 20 8,0-1-1,0 1 0,0 0 1,0-1-1,-1 0 0,1 0 0,-1 0 1,0 0-1,0-1 0,-1 1 0,1-1 1,-1 1-1,0-1 0,0 0 0,-1 0 1,1-3-8,-1 4 5,-1-1 1,0 1 0,0 0-1,0-1 1,0 1 0,-1-1-1,1 1 1,-1 0 0,0-1-1,-1 1 1,1 0 0,-1 0-1,0 0 1,0 0 0,0 0-1,0 0 1,-1 1 0,1-1 0,-3-2-6,0 2 3,1-1 0,-1 1 0,0 0 0,0 0 0,0 0 0,-1 1 1,1-1-1,-1 1 0,0 1 0,0-1 0,0 1 0,0 0 1,0 1-1,0-1 0,-1 1 0,1 0 0,0 1 0,-1-1 0,1 1 1,0 1-1,-1-1 0,1 1 0,-1 0 0,1 0 0,-4 2-3,-2 1 5,0 0-1,1 0 0,-1 1 1,1 1-1,0-1 0,0 2 1,1 0-1,0 0 0,0 1 1,0 0-1,1 1 0,-5 6-4,6-5 12,1 0-1,1 0 1,-1 1-1,2 0 1,0 0 0,0 0-1,1 0 1,0 1-1,1 0 1,0 0-1,1 0 1,0 0 0,1 0-1,1 0 1,0 0-1,0 1 1,1-1-1,1 0 1,0 0 0,1 0-1,0 0 1,0-1-1,1 1 1,1-1-1,0 0 1,1 0 0,0 0-1,1-1 1,0 0-1,0 0 1,1-1-1,0 0 1,1 0 0,0-1-1,0 0 1,1-1-1,0 0 1,0 0-1,0-1 1,5 1-12,10 3 475,1-1 0,0-2 0,0-1 0,1 0 0,-1-2 0,1-2 0,18 1-475,33 2 1261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13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65 3761,'4'-43'4243,"-4"25"-1281,0 14-1031,-1 5 391,1 3-2119,-1 0 0,1 0 0,0 0-1,0 0 1,0 0 0,0 0 0,1 0-1,0-1 1,0 1 0,0 2-203,3 9 286,15 52 318,3 0-1,3-2 0,2-1 1,24 37-604,34 48 459,-32-59-99,0 10-360,54 114 300,-107-214-288,0 1 1,1 0-1,-1-1 1,0 1-1,1 0 1,-1-1-1,0 1 1,1 0-1,-1-1 0,1 1 1,-1-1-1,1 1 1,0-1-1,-1 1 1,1-1-1,-1 1 1,1-1-1,0 0 1,-1 1-1,1-1 1,0 0-1,-1 0 0,1 1 1,0-1-13,0 0 21,0-1 0,-1 1 0,1 0 0,-1-1 0,1 1 0,0 0 0,-1-1 0,1 1 0,-1-1 0,1 1 0,-1-1 0,1 1 0,-1-1 0,1 1 0,-1-1 0,0 0 0,1 1 0,-1-1 0,0 1 0,1-2-21,11-39 549,-11 32-511,27-126 298,29-78-336,-4 65-123,66-125 123,-81 180-867,-28 75 211,-3 11-415,-7 7 1007,0 0 0,1 0 0,-1 0 0,0 0 0,0 0 0,0 0 0,0 0 1,1 0-1,-1 0 0,0 0 0,0 0 0,0 0 0,0 0 0,1 0 0,-1 0 1,0 0-1,0 0 0,0 0 0,0 0 0,1 0 0,-1 0 0,0 0 0,0 1 1,0-1-1,0 0 0,0 0 0,1 0 0,-1 0 0,0 0 0,0 1 0,0-1 1,0 0-1,0 0 0,0 0 0,0 0 0,0 1 0,0-1 0,0 0 0,0 0 0,0 0 1,0 0-1,1 1 64,3 17-1033</inkml:trace>
  <inkml:trace contextRef="#ctx0" brushRef="#br0" timeOffset="382.53">145 462 10514,'-1'-13'4233,"11"7"-2456,9-1-169,19-10-208,15 3-336,12-5-656,7 2-143,8 7 151,-10-1 440,-22 18-560</inkml:trace>
  <inkml:trace contextRef="#ctx0" brushRef="#br0" timeOffset="1096.591">1053 511 5697,'0'-4'7277,"-2"-1"-4759,-2-8-1799,5 8-596,-1 0-1,1-1 0,0 1 1,0 0-1,0 0 0,1 0 0,0 0 1,0 0-1,0 0 0,0 1 1,1-1-1,2-2-122,-2 1 131,2 0-40,-1 0-1,1 0 1,0 0-1,0 1 1,0 0-1,1 0 1,0 0-1,0 1 1,0 0-1,1 0 1,-1 0-1,1 1 1,4-1-91,-3 0 42,1 1 1,0 0 0,0 1-1,0 0 1,0 1 0,0 0-1,0 0 1,1 1 0,-1 0-1,2 0-42,-9 0 2,0 0 0,-1 1-1,1-1 1,-1 0-1,1 1 1,0-1-1,-1 1 1,1-1-1,-1 1 1,1-1-1,-1 1 1,0 0-1,1 0 1,-1 0 0,0 0-1,0 0 1,1 0-1,-1 0 1,0 1-1,0-1 1,0 0-1,0 0 1,0 1-1,-1-1 1,1 1-1,0-1 1,-1 1 0,1-1-1,-1 1 1,1-1-1,-1 1 1,0-1-1,0 1 1,0 0-1,0-1 1,0 1-1,0 0 1,0-1 0,0 1-3,-2 8 7,0 0-1,0 0 0,-1 0 0,0 0 0,-5 8-5,5-10 2,-9 19 24,-16 25-26,16-31 7,1 2-1,0-1 1,-2 13-7,7-17 3,0 1-1,2 0 1,0 0 0,1 1-1,1-1 1,1 1 0,1 14-3,0-27 2,1-1 0,0 1 0,0-1 0,0 1 0,1-1 0,0 0 0,0 1 0,1-1 0,0 0 0,0-1 0,0 1 0,1 0 0,-1-1 0,1 0 0,1 0 0,-1 0 0,1 0 0,0-1 0,0 0 0,0 0 0,0 0 0,1 0 0,0-1 0,3 2-2,-3-2 4,0-1 0,1 1 0,-1-1 0,1 0 0,0 0 0,-1-1 0,1 0 0,0 0 0,0 0 0,0-1 0,0 0 0,0-1 0,5 0-4,-4-1 7,0-1 1,0 0-1,0 0 0,0 0 1,-1-1-1,1 0 0,-1-1 1,0 0-1,-1 0 1,1 0-1,2-3-7,3-5 9,0 0 0,-1 0 0,-1-1 0,0 0 0,-1-1 0,0 0 0,-1 0 1,2-9-10,6-15 16,-2-1 0,8-38-16,1-6 12,-7 28-9,-2 0 1,0-24-4,-28 123 76,7-16-27,1 0 0,2 1 1,0 0-1,2 0 0,1 0 0,2 0 0,1 6-49,-1-22 5,0 0-1,2 0 0,-1 0 0,1 0 0,1 0 0,0-1 0,1 1 0,0-1 1,1-1-1,0 1 0,1-1 0,0 0 0,0 0 0,1-1 0,0 0 1,1 0-1,9 6-4,-11-9-563,1-1 0,1-1 0,-1 1 1,1-1-1,0-1 563,47 18-1393</inkml:trace>
  <inkml:trace contextRef="#ctx0" brushRef="#br0" timeOffset="1859.767">2561 730 4121,'36'8'2271,"-36"-8"-2225,1 0 1,-1 0-1,0 0 1,0 0-1,0 0 0,0 0 1,0 0-1,0 0 0,0 0 1,0 0-1,0 0 1,0 0-1,0 0 0,1 0 1,-1 0-1,0 0 0,0 0 1,0 0-1,0 0 1,0 0-1,0 0 0,0 0 1,0 0-1,0 0 0,0 0 1,1 0-1,-1 0 0,0 0 1,0 0-1,0 0 1,0 0-1,0 0 0,0 0 1,0 0-1,0 0 0,0 0 1,0 0-1,0-1 1,0 1-1,0 0 0,1 0 1,-1 0-1,0 0 0,0 0 1,0 0-1,0 0 1,0 0-1,0 0 0,0 0 1,0 0-1,0-1 0,0 1 1,0 0-1,0 0 1,0 0-1,0 0 0,0 0 1,0 0-1,0 0 0,0 0 1,0 0-1,0-1-46,-6-5 1764,-9-7 430,13 13-2117,1-1-1,0 1 0,-1-1 0,1 1 1,0-1-1,-1 1 0,1 0 0,-1 0 1,1-1-1,0 1 0,-1 0 0,1 0 0,-1 1 1,1-1-1,-1 0 0,1 0 0,0 1 1,-1-1-1,1 1 0,0-1 0,-1 1 0,1 0 1,0-1-1,0 1 0,-1 0 0,1 0 1,0 0-1,0 0 0,0 0 0,0 0 0,0 0 1,0 0-1,1 0 0,-1 0 0,0 1 1,0-1-1,0 1-76,-1 3 28,-1 0 0,1 0 1,0 0-1,0 0 0,1 0 1,-1 0-1,1 1 0,0-1 1,1 5-29,-1-4 22,1-1 0,0 1 0,0 0 0,1 0-1,0-1 1,0 1 0,0 0 0,2 2-22,-3-6 5,1 0 0,0-1-1,0 1 1,0-1 0,0 0-1,1 1 1,-1-1 0,0 0-1,0 0 1,1 1 0,-1-1-1,1 0 1,-1 0 0,1-1-1,0 1 1,-1 0 0,1 0-1,0-1 1,-1 1 0,1-1-1,0 0 1,0 1 0,-1-1-1,1 0 1,0 0 0,0 0-1,-1 0 1,1 0 0,1-1-5,2 1 8,0-1 0,-1 0 0,1 0 0,-1 0 0,1 0 0,-1-1 0,0 0 0,0 0 0,1 0 0,-1 0 0,0-1 1,-1 0-1,1 1 0,0-1 0,-1-1 0,0 1 0,0 0 0,0-1 0,0 0 0,2-2-8,-4 3 8,1 1 1,-1-1-1,0 0 0,0 0 0,0 0 0,0 0 0,0 0 1,0 0-1,-1 0 0,1 0 0,-1 0 0,0 0 0,0 0 1,0-1-1,-1 1 0,1 0 0,-1 0 0,0 0 0,1 0 1,-1 0-1,-1 0 0,1 0 0,0 1 0,-1-1 0,1 0 1,-1 1-1,0-1 0,0 1 0,0-1 0,-1 0-8,1 1 12,0 0-1,0 1 0,0 0 0,0-1 1,0 1-1,0 0 0,0 0 0,-1 0 1,1 0-1,0 1 0,-1-1 0,1 0 1,0 1-1,-1 0 0,1-1 1,0 1-1,-1 0 0,1 0 0,-1 1 1,1-1-1,0 0 0,-1 1 0,1 0 1,0-1-1,-1 1 0,1 0 0,0 0 1,0 0-1,0 0 0,0 1 1,0-1-1,0 1 0,0-1 0,0 1 1,0-1-1,1 1 0,-1 0 0,-1 2-11,3-3-1,-1 0-1,0 0 0,1 1 0,0-1 0,-1 0 0,1 0 0,0 1 0,-1-1 1,1 0-1,0 1 0,0-1 0,0 0 0,0 1 0,0-1 0,0 0 1,1 0-1,-1 1 0,0-1 0,1 0 0,-1 0 0,1 1 0,-1-1 0,1 0 3,0 1-149,0 1 1,1-1 0,-1 1-1,1-1 1,0 0 0,0 0 0,0 0-1,0 0 1,0 0 0,0-1-1,0 1 148,23 11-804</inkml:trace>
  <inkml:trace contextRef="#ctx0" brushRef="#br0" timeOffset="2228.538">2683 783 7386,'-59'-13'3740,"40"9"31,26 9-1118,1 1-2873,16 9 538,-1 2-1,0 1 0,-1 1 1,-1 1-1,0 2-317,-14-14 10,0 0 0,-1 1 0,-1 0 0,1 0 0,-1 0 0,-1 1 0,1-1 0,-2 1 0,1 0 0,-2 0 0,1 1 0,-1-1 0,-1 1 0,0-1 0,0 5-10,-2 5 35,0-1 0,-2 0 1,0 0-1,-1 0 0,-6 16-35,7-25-19,0 6 84,4-6-22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23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61 599 8250,'-45'-110'3681,"37"110"-1689,2-2-256,5 4-487,4-1-153,-3-1-320,5 0-200,32 2-184,51 2-120,-34-6-120,3-2-48,9 0 48,-5 0-72,-5 2-440,-12 2-368,-16 2-104,-11 2 344</inkml:trace>
  <inkml:trace contextRef="#ctx0" brushRef="#br0" timeOffset="353.554">92 765 10058,'-25'7'4353,"13"8"-2240,7-4-353,9-2-448,6-1-216,13-4-423,8-1-121,14-3-264,12-5-96,21-9-80,4-3-32,-1-7 96,-7 2-40,-26 2-2185,-12 2 1593</inkml:trace>
  <inkml:trace contextRef="#ctx0" brushRef="#br0" timeOffset="1188.677">1466 67 7314,'-1'-1'423,"1"0"1,0-1 0,-1 1 0,1-1 0,-1 1 0,0 0 0,1-1 0,-1 1 0,0 0 0,0-1-1,0 1 1,0 0 0,0 0 0,0 0 0,0 0 0,0 0 0,-1 0-424,1 1 97,0-1 1,0 1-1,1 0 0,-1 0 1,0 0-1,0 0 1,0 0-1,0 0 1,1 0-1,-1 1 0,0-1 1,0 0-1,0 0 1,1 1-1,-1-1 1,0 0-1,0 1 0,1-1 1,-1 1-1,0-1 1,1 1-1,-1-1 0,0 1 1,1 0-1,-1-1 1,1 1-1,-1 0 1,1-1-1,-1 1 0,1 0-97,-102 117 1469,82-99-1377,-1-1 0,-1-1 0,-16 10-92,17-13 58,0 2 0,1 0 1,1 1-1,-8 9-58,23-20 60,6-4-13,13-9 13,24-15 9,-23 12-52,9-4 3,-1-2-1,-1 0 1,-1-1-1,0-1 1,7-10-20,-17 15 5,-1 0-1,-1-1 1,0 0 0,-1-1 0,0 0-1,-1 0 1,4-13-5,28-48 876,-49 252-768,8-132-65,1-1-1,2 1 1,3 4-43,0 0 44,-3-1 0,-2 25-44,-7 10 37,2-37 15,2 1 1,2-1-1,4 23-52,-3-65-24,1 0 1,0-1-1,0 1 1,0 0-1,1-1 1,-1 1-1,1 0 1,-1-1-1,1 0 1,0 1-1,0-1 1,0 0-1,0 0 1,0 0-1,0 0 1,1 0-1,-1-1 0,1 1 1,-1-1-1,1 1 1,-1-1-1,3 0 24,-5 0-18,0-1 0,0 0-1,1 0 1,-1 0 0,0 0 0,0 0-1,0 1 1,0-1 0,0 0-1,0 0 1,1 0 0,-1 0-1,0 0 1,0 0 0,0 0-1,0 0 1,1 0 0,-1 0-1,0 0 1,0 0 0,0 1 0,0-1-1,1 0 1,-1 0 0,0 0-1,0-1 1,0 1 0,1 0-1,-1 0 1,0 0 0,0 0-1,0 0 1,0 0 0,1 0 0,-1 0-1,0 0 1,0 0 0,0 0-1,0 0 1,0-1 0,1 1-1,-1 0 1,0 0 0,0 0-1,0 0 1,0 0 0,0-1-1,0 1 1,0 0 0,1 0 18,-2 0-72,1-1 0,0 1 0,0 0 0,-1 0 0,1 0 0,0 0 0,0-1 0,-1 1 0,1 0-1,0 0 1,-1 0 0,1 0 0,0 0 0,0 0 0,-1 0 0,1 0 0,0 0 0,-1 0 0,1 0 0,0 0 0,-1 0 0,1 0 0,0 0 0,-1 0 0,1 0 0,0 0 0,0 0 0,-1 0 0,1 0 0,0 1 72,-41 12-745,0-1 1,-1-2-1,-11-1 745,3-1 919,19-3 1185,1 0 1,-11 5-2105,34-6 901,11-1-228,19 0 112,41-6 353,50-10-1138,-28 3 138,-42 5-79,18-2 660,0 3 0,0 2 1,2 3-720,11 8 816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0:13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258 66 4937,'-4'-3'674,"4"2"-321,-1 0-1,0 0 0,0 0 1,0 0-1,0 1 0,0-1 1,-1 0-1,1 1 0,0-1 1,0 0-1,0 1 0,0 0 1,-2-1-353,2 1 113,0 1 0,0-1 1,0 0-1,0 1 0,0-1 1,0 1-1,0-1 0,0 1 1,0 0-1,0-1 0,1 1 1,-1 0-1,0 0 1,0-1-1,1 1 0,-1 0 1,0 0-1,1 0 0,-1 0 1,0 0-114,-77 109 2285,59-82-2099,2 0-1,1 1 0,1 0 1,1 2-1,2-1 1,1 2-1,1-1 0,2 2 1,2-1-1,0 1 0,2 0-185,2-5 38,0 0 0,2 0-1,1 0 1,1 0 0,2 0-1,1 0 1,1-1 0,1 1 0,1-2-1,1 1 1,2-1 0,13 24-38,-18-39 7,2 0 0,-1 0-1,1-1 1,1 1 0,0-2 0,0 1 0,1-1 0,0-1 0,4 3-7,2-1 324,0-1-1,0-1 0,1 0 1,-1-1-1,2 0 1,5 0-324,49 12 837</inkml:trace>
  <inkml:trace contextRef="#ctx0" brushRef="#br0" timeOffset="820.89">522 504 5385,'21'-40'1008,"2"-4"-180,-17 35 354,-7 14 1067,-4 12-1816,1 0-1,1 1 1,1-1 0,0 0 0,1 1 0,2 15-433,3 29 621,5 17-621,-5-49 237,3 21 56,4 50 524,-13-85-346,2-16-452,0 0 0,-1 0 0,1 0-1,0 0 1,0 0 0,0 0 0,-1 0 0,1 0-1,0 0 1,0 0 0,-1 0 0,1 0 0,0 0-1,0 0 1,0-1 0,-1 1 0,1 0 0,0 0-1,0 0 1,0 0 0,0 0 0,-1-1 0,1 1-1,0 0 1,0 0 0,0 0 0,0-1 0,0 1-1,0 0 1,-1 0 0,1 0 0,0-1 0,0 1-1,0 0 1,0 0-19,-13-31 696,0-20-560,1-1 0,3 0-1,2 0 1,2 0 0,3-1-1,2 0 1,2 1 0,8-46-136,-6 72-2,2-1 1,1 1-1,1 1 0,1-1 1,1 1-1,1 1 0,1 0 1,7-8 1,-15 25-5,1 0 0,0 0 0,1 1-1,0 0 1,0 0 0,0 1 0,0-1 0,1 1 0,0 1 0,0-1 0,0 1 0,1 0 0,-1 1 0,6-2 5,-9 4-4,0 0 0,0 0 0,0 1 0,0-1 1,0 1-1,0 0 0,0 0 0,0 0 0,0 1 0,0 0 0,0-1 0,0 1 0,0 1 0,0-1 0,0 0 0,0 1 0,-1 0 0,1 0 0,-1 0 0,1 0 0,-1 1 0,0-1 0,0 1 0,0 0 0,0 0 0,0 0 0,-1 0 0,1 1 0,-1-1 0,0 1 4,6 7-11,-2 2 0,1-1-1,-1 1 1,-1 0 0,0 0-1,-1 0 1,1 9 11,0 2-13,-2 1 1,0-1-1,-2 0 1,0 1 12,-2-13-2,0 0 1,-1 0 0,0 0-1,-1 0 1,0 0 0,-1-1-1,0 1 1,-1-1 0,0 0-1,-1-1 1,0 1 0,-1-1 1,-11 16 8,-2 0 0,-1-2 0,-22 22-8,28-31 5,-1-1 0,-1-1 1,0 0-1,-1-1 0,0 0 1,-1-2-1,0 0 0,-4 0-5,21-9 3,1-1-1,-1 1 0,1 0 0,-1-1 1,0 0-1,1 1 0,-1-1 0,0 0 0,1 0 1,-1 0-1,0 0 0,1 0 0,-1 0 0,0 0 1,1 0-1,-1-1 0,0 1 0,1-1 1,-1 1-1,1-1 0,-1 0 0,1 0 0,-1 0 1,1 1-1,-1-1 0,1 0 0,0-1 0,0 1 1,-1 0-1,1 0 0,0-1 0,0 1 1,0 0-1,0-1-2,1 0 0,-1 1 1,0-1 0,1 0 0,0 1-1,-1-1 1,1 0 0,0 0 0,0 1 0,0-1-1,0 0 1,0 0 0,0 1 0,1-1-1,-1 0 1,1 1 0,-1-1 0,1 0-1,-1 1 1,1-1 0,0 1 0,0-1-1,0 1 1,0-1 0,0 1 0,0 0-1,0-1 1,0 1 0,1 0 0,-1 0-1,0 0 1,2-1-1,2-1-2,0 1 0,0-1-1,1 1 1,-1 0 0,0 1-1,1-1 1,-1 1 0,1 0-1,0 0 1,-1 1 0,1 0 0,-1 0-1,1 0 1,0 1 0,4 0 2,10 3-7,-1 0 1,1 1 0,15 7 6,-20-6 8,-1 0 1,0 1 0,0 1 0,-1 0-1,0 1 1,0 1 0,-1 0-1,-1 0 1,5 6-9,17 21-288,-1 1 0,7 15 288,9 11-1525,-11-19 731</inkml:trace>
  <inkml:trace contextRef="#ctx0" brushRef="#br0" timeOffset="1432.678">1267 722 3745,'-1'-3'6246,"3"1"-3584,12 0-2981,6 0 726,2-1-149,0-2 0,-1 0-1,0-2 1,12-5-258,-25 9 69,0-1 0,-1 0 0,1-1 0,-1 1 0,0-1 0,-1-1-1,1 0-68,-4 3 19,0 1 0,0-2 0,-1 1 0,1 0 0,-1 0 0,0-1 0,0 1 0,0-1 0,0 0-1,-1 0 1,0 1 0,1-1 0,-1 0 0,0-4-19,-1 5 8,0 0 0,-1 0-1,1 0 1,-1 0 0,1 0 0,-1 0-1,0 0 1,0 1 0,0-1 0,-1 0-1,1 0 1,-1 1 0,1-1 0,-1 1-1,0-1 1,0 1 0,0 0 0,0 0-1,0 0 1,-1 0 0,1 0 0,-1 0-1,-1 0-7,-8-6 16,-1 0 0,0 1 0,0 1-1,-3-1-15,9 4 21,0 0-1,0 1 0,0 0 0,0 0 0,-1 1 1,1 0-1,0 0 0,-1 0 0,1 1 0,0 0 1,-1 1-1,-2 0-20,5 0 36,0 0-1,1 1 1,-1-1 0,1 1 0,0 0 0,-1 1 0,1-1-1,0 1 1,0 0 0,0 0 0,1 0 0,-1 0-1,1 1 1,0-1 0,0 1 0,0 0 0,0 0 0,0 0-1,0 3-35,-3 5 45,0 1-1,1-1 0,1 1 0,0 1 1,1-1-1,0 0 0,1 1 0,0 0 1,2-1-1,-1 1 0,2 0 0,0 3-44,0-1 19,1 0-1,1 0 1,1 0-1,0-1 0,1 1 1,0-1-1,1 0 0,1-1 1,0 1-1,4 3-18,-5-10 16,1 0-1,1 1 1,-1-2 0,1 1-1,0-1 1,1-1-1,0 0 1,0 0 0,0 0-1,1-1 1,0-1-1,0 1 1,0-2 0,0 1-1,2-1-15,7 2-114,-1-1 0,1-1 0,0-1 0,0 0 1,0-2-1,0 0 0,0-1 0,4-1 114,34-11-326</inkml:trace>
  <inkml:trace contextRef="#ctx0" brushRef="#br0" timeOffset="1802.494">1951 544 7386,'8'-13'805,"-4"7"-407,0 1-1,-1-1 1,1-1-1,-1 1 1,1-5-398,-3 10 67,-1 1 0,0-1 0,0 0 0,0 0 0,0 1 0,1-1 0,-1 0 0,0 0 1,0 1-1,0-1 0,-1 0 0,1 0 0,0 0 0,0 1 0,0-1 0,-1 0 0,1 1 0,0-1 1,0 0-1,-1 0 0,1 1 0,-1-1 0,1 1 0,-1-1 0,1 0 0,-1 1 0,1-1 1,-1 1-1,1-1 0,-1 1 0,0-1 0,1 1 0,-1 0 0,0-1 0,0 1 0,1 0 1,-1-1-1,0 1 0,0 0 0,1 0 0,-1 0 0,0 0 0,0 0 0,1 0 0,-1 0 0,-1 0-67,-6-2 197,-1 1-1,0 1 0,1 0 0,-1 0 0,0 0 1,1 1-1,-1 0 0,1 1 0,-1 0 0,1 1 1,0-1-1,-1 1 0,1 1 0,1 0 0,-1 0 1,1 0-1,-1 1 0,1 0 0,0 1 0,1-1 0,0 1 1,-1 1-1,2-1 0,-1 1 0,1 0 0,0 0 1,-2 4-197,-2 9 44,1 0 0,1 1 1,0-1-1,1 2 1,2-1-1,0 0 1,1 1-1,1 0 0,1-1 1,1 1-1,1 0 1,1 0-1,1 1-44,-1-16 6,-1 0 1,1 0-1,1 0 0,-1 0 1,1-1-1,0 1 0,0-1 0,3 4-6,-3-6 3,-1-1 0,1 0-1,0 0 1,0 0 0,0 0 0,0 0-1,0 0 1,1-1 0,-1 0-1,1 0 1,0 0 0,0 0-1,0 0 1,-1-1 0,3 1-3,7 0-56,0-1 0,-1 0 0,1-1 0,0 0 1,-1-1-1,1-1 0,12-2 56,50-11-156</inkml:trace>
  <inkml:trace contextRef="#ctx0" brushRef="#br0" timeOffset="2537.767">2381 462 4633,'-1'-1'288,"1"0"0,-1 1 0,1-1 0,-1 0 0,1 1 0,-1-1-1,1 1 1,-1-1 0,0 1 0,1-1 0,-1 1 0,0-1 0,1 1 0,-1 0 0,0-1 0,0 1 0,1 0 0,-1 0-1,0 0 1,0-1 0,1 1 0,-1 0 0,0 0 0,0 0 0,0 0 0,1 0 0,-1 1 0,0-1 0,0 0 0,0 0-288,-1 2 94,0 0 1,0 0-1,1 0 1,-1 0-1,1 0 0,-1 1 1,1-1-1,0 0 1,0 1-1,0-1 1,0 1-1,0 1-94,-4 10 119,1 0-1,0 0 0,1 1 0,0 0 0,1-1 0,1 1 1,0 0-1,2 0 0,-1 0 0,2 5-118,2 2 71,1-1 0,1 0 0,1 0 1,0 0-1,2-1 0,0 0 0,2-1 0,0 0 0,12 15-71,-21-30 7,1 0 0,0-1 0,0 0-1,0 0 1,0 0 0,1 0 0,-1 0 0,1-1 0,-1 1-1,1-1 1,0 0 0,0 0 0,0-1 0,0 1 0,1-1-1,-1 0 1,0 0 0,0 0 0,1 0 0,-1-1 0,1 0-1,-1 0 1,0 0 0,1-1 0,-1 1 0,0-1 0,1 0-1,-1 0 1,0 0 0,0-1 0,0 0 0,0 1 0,3-3-7,0 0 8,0 0 1,-1-1 0,0 0-1,0 0 1,0 0 0,0-1-1,-1 0 1,0 0 0,0 0-1,-1-1 1,1 0 0,-2 0 0,1 0-1,0-2-8,4-10 18,-1 1-1,-1-1 1,-1 0 0,3-20-18,-4 21 8,-2 0 0,0 0 0,0 0 0,-2 0 0,0 0 0,-2 0 0,0 0 0,0 0 0,-5-13-8,-2 11 2,3 16-11,1 15-7,2 15 13,1 0 0,2 0-1,0 0 1,2 0 0,1 0 0,1 0 0,1-1 0,1 3 3,-2-12-65,1 0-1,0 0 1,1-1 0,1 0 0,0 0 0,1-1 0,0 1 0,1-2 0,8 10 65,-13-18-61,0 0 0,1-1 1,0 1-1,0-1 0,0 0 0,0 0 0,1 0 0,0-1 0,-1 0 0,1 0 1,0-1-1,1 1 0,-1-1 0,0 0 0,1-1 0,-1 0 0,1 0 1,-1 0-1,1-1 0,-1 0 0,1 0 0,-1 0 0,1-1 0,-1 0 0,2-1 61,29-12-1936,1-8 770</inkml:trace>
  <inkml:trace contextRef="#ctx0" brushRef="#br0" timeOffset="2892.113">3020 492 4041,'-1'0'138,"0"0"0,1 0 1,-1 0-1,0 1 0,1-1 0,-1 0 0,0 0 1,1 0-1,-1 0 0,1 1 0,-1-1 1,0 0-1,1 1 0,-1-1 0,1 0 0,-1 1 1,1-1-1,-1 1 0,1-1 0,-1 1 1,1-1-1,-1 1 0,1-1 0,-1 1 0,1 0 1,0-1-1,0 1 0,-1 0 0,1-1 1,0 1-1,0-1 0,0 1 0,-1 0 0,1-1 1,0 1-1,0 0 0,0 0 0,0-1 1,0 1-1,1 0-138,0 36 1213,0-31-836,6 49 1012,4-2 0,1 2-1389,-7-36 248,20 79 928,-12-49-452,-9-39-241,-1 1 0,-1 0-1,2 8-482,-4-19 18,0 0-1,0 0 0,0 0 0,0 0 1,0 1-1,0-1 0,0 0 0,0 0 1,0 0-1,0 0 0,0 0 0,0 0 1,0 1-1,0-1 0,0 0 0,0 0 1,0 0-1,0 0 0,0 0 0,0 1 0,0-1 1,0 0-1,0 0 0,0 0 0,0 0 1,0 0-1,0 0 0,-1 1 0,1-1 1,0 0-1,0 0 0,0 0 0,0 0 1,0 0-1,0 0 0,0 0 0,-1 0 1,1 0-1,0 0 0,0 1 0,0-1 0,0 0 1,0 0-1,0 0 0,-1 0 0,1 0 1,0 0-1,0 0 0,0 0 0,0 0 1,0 0-1,0 0 0,-1 0 0,1 0 1,0 0-1,0 0 0,0 0 0,0 0 1,0-1-1,-1 1 0,1 0 0,0 0 1,0 0-1,0 0 0,0 0 0,0 0-17,-1-1 48,0 0 0,1 1 0,-1-1 1,0 0-1,1 0 0,-1 0 0,1 0 0,-1 1 0,1-1 0,0 0 0,-1 0 0,1 0 0,0 0 0,0 0 0,-1 0 0,1-1-48,-4-26 29,2 0-1,0 0 0,2 0 0,1 0 1,2 0-1,1-7-28,-4 35 0,5-38 8,1 0 0,5-8-8,-8 35-54,0 0 1,1 1-1,0-1 1,1 1-1,0 0 1,0 0-1,1 1 1,1 0-1,6-8 54,-10 14-104,1 0-1,-1 0 0,1 0 0,0 0 1,0 1-1,0-1 0,0 1 0,1 0 1,-1 1-1,0-1 0,1 1 0,-1-1 1,1 1-1,-1 1 0,1-1 0,2 1 105,3-1-380,0 1-1,0 1 0,0 0 1,0 0-1,0 1 0,0 1 1,1 0 380,36 14-802</inkml:trace>
  <inkml:trace contextRef="#ctx0" brushRef="#br0" timeOffset="3291.331">3998 504 7410,'7'-10'768,"-4"6"-426,0 0 0,0 0 0,-1-1 0,0 1 0,0-1 0,1-2-342,-3 6 73,1 1-1,-1-1 1,0 0 0,0 0 0,0 0 0,0 0 0,0 1 0,0-1 0,0 0 0,0 0 0,0 0 0,-1 1 0,1-1 0,0 0 0,0 0 0,-1 0 0,1 1 0,0-1 0,-1 0-1,1 1 1,-1-1 0,1 0 0,-1 1 0,1-1 0,-1 0 0,0 1 0,1-1 0,-1 1 0,0-1 0,1 1 0,-1 0 0,0-1 0,0 1 0,1 0 0,-1-1 0,0 1 0,0 0-1,0 0-72,-11-4 298,0 1 0,1 0 0,-1 1 1,0 0-1,0 1 0,0 1 0,0 0 0,0 0 0,0 1 0,0 1 0,0 0 0,0 1 0,0 0 0,1 0 0,-9 5-298,0 0 116,0 0 0,0 2 0,1 0 0,0 1 0,-10 8-116,24-15 11,-1 0 0,1 0 0,0 1-1,0-1 1,1 1 0,-1 0 0,1 1 0,0-1-1,0 1 1,1-1 0,0 1 0,0 0-1,0 0 1,1 1 0,0-1 0,0 0 0,0 1-1,1-1 1,0 1 0,0 2-11,1-7 2,0 1 1,1-1 0,-1 1-1,0-1 1,1 1-1,-1-1 1,1 0 0,0 1-1,0-1 1,0 0-1,0 1 1,0-1 0,1 0-1,-1 0 1,1 0-1,-1 0 1,3 2-3,-1-2 4,0 1 0,1 0 0,0-1 0,-1 0 0,1 1 0,0-2 0,0 1 0,0 0 0,1-1 0,-1 0-4,13 3 15,0-1 1,0 0-1,1-2 0,14 0-15,-23 0 4,1-1 1,18 0 6,0 2 0,0 1 0,7 3-11,-29-5 0,1 0 0,-1 1 0,1 0 1,-1 0-1,0 1 0,0-1 0,0 1 1,0 1-1,-1-1 0,1 1 0,-1 0 1,0 0-1,0 0 0,0 1 0,-1 0 1,3 3-1,-6-5-1,1 0 1,-1 0 0,0 0 0,1 0-1,-1 1 1,-1-1 0,1 0-1,0 1 1,-1-1 0,0 0 0,0 1-1,0-1 1,0 1 0,0-1 0,-1 0-1,1 1 1,-1-1 0,0 0 0,0 0-1,0 1 1,-1-1 0,1 0 0,-1 0-1,1 0 1,-1 0 0,0-1-1,-1 2 1,-5 6 6,0 0-1,0 0 0,-1-1 0,0 0 0,-1-1 1,-8 6-6,2-4-9,-1 0 0,-1-1 0,0-1-1,0-1 1,0 0 0,-1-1 0,0-1 0,0-1 0,-2 0 9,-4-2-385,25-2 356,-1 0 0,1 0 1,-1 1-1,0-1 0,1 0 1,-1 0-1,0 0 0,1-1 1,-1 1-1,1 0 0,-1 0 1,0 0-1,1 0 0,-1-1 1,1 1-1,-1 0 0,1 0 1,-1-1-1,0 1 0,1 0 1,-1-1-1,1 1 0,0-1 1,-1 1-1,1-1 0,-1 1 1,1-1-1,0 1 0,-1-1 1,1 0 28,0 1 73,0 0 1,0-1 0,0 1-1,0 0 1,0 0 0,0-1-1,0 1 1,0 0 0,0 0-1,0-1 1,0 1 0,0 0 0,0 0-1,0-1 1,0 1 0,0 0-1,1 0 1,-1 0 0,0-1-1,0 1 1,0 0 0,0 0-1,1 0 1,-1-1 0,0 1-1,0 0 1,0 0 0,1 0-1,-1 0 1,0 0 0,0 0 0,1-1-74,16 0 1226</inkml:trace>
  <inkml:trace contextRef="#ctx0" brushRef="#br0" timeOffset="3679.291">4241 460 9458,'-1'-4'3305,"1"8"-2481,0 8-264,3 13 24,-3 11 40,9 18-376,1 2-88,2 11-96,5-2-16,-13-8-16,-1-6 56,2-18-184,0-6-424,6-10 376</inkml:trace>
  <inkml:trace contextRef="#ctx0" brushRef="#br0" timeOffset="3679.778">4317 23 9962,'-10'-22'3393,"11"22"-3273,4 1-264,7 11 96</inkml:trace>
  <inkml:trace contextRef="#ctx0" brushRef="#br0" timeOffset="4522.193">4555 484 5937,'3'-4'661,"0"1"0,0-1 0,0 0 0,0 0 0,-1 0 0,1-1 0,-1 1 0,0 0 0,-1-1-1,1 0 1,-1 1 0,0-2-661,1 10 2762,10 23-2479,3 28 167,-3 1 0,1 14-450,-10-52 81,1 0 1,1 0-1,0-1 1,2 0-1,0 0 0,0 0 1,2-1-1,0 0 0,1 0 1,1-1-1,0 0 0,1-1 1,8 7-82,-20-21 4,0 0 0,1 1 0,-1-1 0,0 0 0,0 0 0,1 0 1,-1 0-1,0 0 0,1 0 0,-1 0 0,0 0 0,1 0 0,-1 0 0,0 0 1,1 0-1,-1 0 0,0 0 0,1 0 0,-1 0 0,0 0 0,1 0 0,-1 0 1,0 0-1,0 0 0,1 0 0,-1-1 0,0 1 0,1 0 0,-1 0 0,0 0 1,0-1-1,1 1 0,-1 0 0,0 0 0,0-1 0,0 1 0,1 0 0,-1 0 1,0-1-1,0 1 0,0 0 0,0-1 0,0 1 0,0 0 0,1-1 0,-1 1 1,0 0-1,0-1 0,0 1-4,7-22 73,-5 16-50,10-30 15,-2-1 1,-2-1-1,2-26-38,-2 15-41,10-33 41,-16 75-12,0 0 0,0 0 0,1 0 0,0 0 0,0 1-1,1-1 1,2-3 12,-5 9-3,0 0 0,0-1 0,0 1 0,0 0 0,1 0 0,-1 1 0,0-1 0,0 0-1,1 0 1,-1 1 0,0-1 0,1 0 0,-1 1 0,0-1 0,1 1 0,-1 0 0,1 0 0,-1-1-1,1 1 1,-1 0 0,1 0 0,-1 0 0,1 0 0,-1 1 0,1-1 0,-1 0 0,1 1 0,-1-1-1,0 1 1,1-1 0,-1 1 0,0 0 0,1-1 0,-1 1 0,0 0 0,0 0 0,0 0-1,0 0 1,1 1 3,7 6-3,0 0-1,-1 0 1,0 1-1,0 0 1,-1 1 3,-2-3-1,0-1-1,0 1 1,0-1 0,1-1-1,0 1 1,0-1 0,0 0-1,1 0 1,-1-1 0,1 1-1,0-2 1,5 3 1,0-2 2,0 0 0,0-1 1,0-1-1,0 0 0,0 0 0,1-1 1,-1-1-1,1 0-2,-6 0 1,-1-1 1,1 0-1,-1 0 1,1-1-1,-1 1 1,0-1-1,1-1 1,-1 1-1,0-1 1,-1 0-1,1 0 0,0-1 1,-1 0-1,0 0 1,0 0-1,0-1-1,5-4 8,-1-2 0,-1 1-1,0-1 1,0-1 0,-1 1-1,-1-1 1,2-4-8,-5 11 4,-1-1-1,-1 1 0,1 0 1,-1-1-1,0 1 1,0 0-1,-1-1 0,1 1 1,-1-2-4,-1 4 1,1 0 0,0 0 0,-1 0 0,0 0 0,1 0 0,-1 0 0,-1 0 0,1 0 0,0 0 0,-1 1 0,1-1 1,-1 0-1,0 1 0,0-1 0,0 1 0,-1-1-1,2 2-1,-1-1 0,0 1 0,1 0 0,-1 0 0,0 0 0,0 0 0,0 0 0,0 0 1,1 0-1,-1 1 0,-1-1 0,1 1 0,0 0 0,0-1 0,0 1 0,0 0 0,0 0 0,0 0 0,0 0 1,0 1-1,0-1 0,0 1 0,0-1 0,0 1 0,0 0 0,0-1 0,0 1 0,0 0 0,0 0 0,1 0 0,-1 1 1,-1 0 0,-5 4-3,-1 1 0,1 0 0,0 0 0,1 1 0,0 0 0,0 1 3,-3 4 2,1 1 0,0 0 0,2 1 0,-1 0 0,2 0 0,0 1-1,1 0 1,0 0 0,1 0 0,1 0 0,1 1 0,0-1 0,1 1 0,1 4-2,0-7 7,1 0 0,1-1 0,0 1 0,1 0 0,0-1 1,1 0-1,0 0 0,3 4-7,-3-8 9,1-1 1,-1 1-1,2-1 1,-1 0-1,1 0 1,0-1-1,1 1 1,0-1-1,0-1 1,0 0-1,8 6-9,-2-5 83,1 1 0,-1-1 0,1-1 0,1-1-1,-1 0 1,1-1 0,-1 0 0,15 1-83,61 4 229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17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1373 84 3001,'-6'-6'677,"1"1"1,-1-1 0,0 1-1,0 0 1,-1 0 0,1 1-1,-1-1 1,0 2 0,0-1-1,0 1 1,-1 0-1,1 0 1,-2 1-678,-18-5 1129,0 2 1,0 0-1,-5 2-1129,1 0 193,-1 2 0,0 1 0,0 1 0,1 2 0,-1 1 0,1 1 0,0 2 0,0 1 0,1 2 0,0 1 0,1 1 0,0 1 0,0 2 0,2 1 0,0 1 0,1 1 0,1 1 0,0 2 0,-7 9-193,19-15 7,0 1 0,0 1-1,2 0 1,0 1 0,1 0-1,0 0 1,2 1-1,0 0 1,2 1 0,0 0-1,1 0 1,0 0 0,2 1-1,0 5-6,0 25 10,1-1 0,3 1-1,2-1 1,3 0 0,3 12-10,-4-33 11,1-1 1,2-1 0,0 1-1,2-1 1,3 4-12,-5-12 15,2-1 1,0-1 0,2 1 0,0-2-1,0 1 1,2-2 0,8 8-16,-2-4 24,1-2 0,0 0 0,1-2 0,1 0 0,1-2 0,3 1-24,11 4 38,0-3 0,0-1 0,30 6-38,-37-13 14,0 0 0,0-3 0,1 0 0,0-2 0,0-1 0,0-2-1,0-1 1,0-2 0,-1 0 0,1-3 0,-1 0 0,-1-2 0,1-1-1,-2-2 1,1-1 0,-2-1 0,0-1 0,14-11-14,-15 7 9,-1-1 0,-1 0 1,0-2-1,-2-2 0,0 0 1,-2-1-1,-1 0 0,-1-2 0,-1-1 1,-1 0-1,-2-1 0,-1-1 0,-1 0 1,-2-1-1,0 0 0,-3-1 0,0 0 1,-2 0-1,-2-1 0,-1 1 1,-1-1-10,-1 3 7,-2 1 1,0-1 0,-2 1 0,-2 0 0,0 0 0,-10-27-8,10 39 8,-2 0 1,0 0 0,-1 1-1,0 1 1,-1-1 0,-1 1-1,0 1 1,-1 0-1,-1 0 1,0 1 0,-1 1-1,-3-3-8,-5 0-10,-1 0 0,0 1 0,-1 1 0,0 1 1,-1 1-1,0 1 0,-1 2 0,0 0 0,0 1 0,-10 0 10,-18-1 680,-1 2-1,1 2 1,-1 3 0,-33 4-680,-18 3 1125</inkml:trace>
  <inkml:trace contextRef="#ctx0" brushRef="#br0" timeOffset="431.054">1161 236 5969,'-28'-77'3466,"27"75"-3148,1 0 0,-1 1 0,0-1-1,0 1 1,1-1 0,-1 0 0,0 1 0,0 0-1,-1-1 1,1 1 0,0 0 0,0-1 0,-1 1-1,1 0 1,-1 0-318,2 1 114,-1-1 1,1 1-1,-1 0 0,0 0 1,1 0-1,-1 0 0,0 0 1,1 0-1,-1 0 0,0 0 1,1 0-1,-1 0 0,1 0 1,-1 0-1,0 0 0,1 0 0,-1 1 1,1-1-1,-1 0 0,0 0 1,1 1-1,-1-1 0,1 0 1,-1 1-1,1-1-114,-3 3 233,1-1-1,-1 1 1,1-1-1,0 1 1,0 0 0,0 0-1,1 0 1,-1 0-1,0 1-232,-3 14 221,0-1-1,2 1 1,0 0-1,0 0 0,2 0 1,0 15-221,0-9 120,1 82 639,10 84-759,-2-75 142,9 205 318,-17-309 17,1-1 1,0 0-1,1 1 0,1 5-477,2-3 795</inkml:trace>
  <inkml:trace contextRef="#ctx0" brushRef="#br0" timeOffset="792.838">653 570 7434,'-13'-3'3592,"10"0"-1039,2 3-745,4 2-191,-3-2-297,0 0-384,3 0-136,33 12-216,49 16-55,-14-17-169,7-8-72,19-3-160,7-4-32,-2-2-32,1 2 0,-4 3 128,-12-5 16,-11-1-112</inkml:trace>
  <inkml:trace contextRef="#ctx0" brushRef="#br0" timeOffset="1789.517">54 1927 4953,'-26'-87'2730,"12"59"835,3 19-237,8 8-2283,4 4 2206,3 12-2900,8 11 21,1-1 1,1 0 0,8 11-373,27 47 470,-30-43-319,-4-8-39,1-2-1,11 16-111,-22-38 28,1 0 1,0 0-1,0-1 0,1 0 0,0 0 0,0-1 0,0 0 0,1 0 0,0-1 0,0 0 0,4 2-28,-11-6 32,1 0 0,0 0 0,0 0 0,0-1 0,1 1 0,-1 0 0,0-1 0,0 1 0,0-1 0,0 0 0,1 0 0,-1 0-1,0 0 1,0 0 0,0 0 0,1-1 0,-1 1 0,0-1 0,1 0-32,-1 0 36,0-1 0,0 1 0,0-1 0,0 1 0,-1-1 0,1 0 0,0 0 0,-1 0 0,1 0 0,-1 0 0,0 0 0,0 0 0,0 0 0,0 0 0,0-1 0,0 1 0,-1 0 0,1-1-36,19-66 229,0 1-130,14-30-99,-21 65-69,1 1 1,2 1 0,7-9 68,-22 38-61,-1 1 135,1 0 0,0 0 0,-1-1-1,1 1 1,0 0 0,0 0-1,0 0 1,-1 0 0,1 0-1,0 0 1,1 0 0,-1 0 0,0 0-1,0 0 1,0 1 0,0-1-1,1 0 1,-1 1 0,0-1-1,1 1 1,-1 0 0,0-1 0,1 1-74,17 1 802</inkml:trace>
  <inkml:trace contextRef="#ctx0" brushRef="#br0" timeOffset="2408.847">817 2001 4561,'66'-1'2623,"-66"1"-2548,0 0-1,1 0 1,-1 0-1,0 0 1,0 0-1,0 0 1,0 0-1,1 0 1,-1 0-1,0 0 1,0 0-1,0 0 1,1 0-1,-1 0 1,0 0-1,0 0 1,0 0-1,0 0 1,1 0-1,-1 0 1,0 0-1,0 0 1,0 0-1,1 0 1,-1 1-1,0-1 1,0 0-1,0 0 1,0 0-1,0 0 1,1 0-1,-1 0 1,0 1-1,0-1 1,0 0-1,0 0 1,0 0-1,0 0 1,0 1-1,0-1 1,0 0-1,0 0 1,0 0-1,1 1 1,-1-1-1,0 0 1,0 0-1,0 0 1,0 0-1,0 1 1,-1-1-1,1 0 1,0 0-75,-9 9 2405,-3-4 87,12-5-2415,0 0-1,0 0 1,0 0-1,-1 0 1,1 0-1,0 0 1,0 0-1,0 0 1,0 0-1,-1-1 1,1 1 0,0 0-1,0 0 1,0 0-1,0 0 1,0 0-1,0 0 1,-1-1-1,1 1 1,0 0-1,0 0 1,0 0-1,0 0 1,0-1-1,0 1 1,0 0-1,0 0 1,0 0-1,0 0 1,0-1-1,0 1 1,0 0-1,0 0 1,0 0 0,0-1-1,0 1 1,0 0-1,0 0 1,0 0-1,0 0 1,0-1-1,0 1 1,0 0-1,0 0 1,0 0-1,0 0 1,1-1-1,-1 1 1,0 0-1,0 0 1,0 0-1,0 0 1,0 0-1,1 0 1,-1-1-77,24-44 512,2 1 0,5-4-512,-30 46 11,2-3 22,0 0-1,1 1 1,0-1 0,0 0 0,0 1-1,0 0 1,3-1-33,-6 4 3,-1 0 0,1 1 0,0-1-1,0 1 1,0-1 0,0 1 0,0-1 0,0 1-1,0-1 1,0 1 0,0 0 0,0 0 0,0 0-1,0-1 1,0 1 0,0 0 0,1 0 0,-1 0-1,0 1 1,0-1 0,0 0 0,0 0 0,0 1-1,0-1 1,0 0 0,0 1 0,0-1 0,0 1-1,0-1 1,0 1 0,-1 0 0,1-1 0,0 1-1,0 0 1,0 0 0,-1-1 0,1 1 0,0 0-1,-1 0 1,1 0 0,-1 0-3,10 15 4,-1 1 0,-1 1 1,-1-1-1,4 15-4,-5-15 6,0 0 0,1 0 0,1-1-1,0 0 1,5 5-6,-10-17 2,1 1 0,0-1-1,0 1 1,0-1 0,0 0-1,1-1 1,0 1-1,-1-1 1,1 0 0,1 0-1,-1 0 1,0-1 0,1 0-1,-1 0 1,1 0 0,0 0-1,-1-1 1,4 0-2,-1 0 5,0-1 0,0 0 0,0-1 0,0 1 0,0-2 0,0 1 0,-1-1 0,1 0 0,0-1-1,-1 1 1,0-2 0,0 1 0,0-1 0,0 0 0,0 0 0,-1-1 0,1 0 0,-1 0 0,-1 0 0,1-1 0,2-3-5,-4 4 10,1-1-1,-1 1 1,0-1-1,0 0 1,0 0 0,-1-1-1,0 1 1,0-1-1,-1 1 1,0-1 0,0 0-1,-1 0 1,1 0 0,-2 0-1,1 0 1,-1 0-1,0 0 1,0 0 0,-1 0-1,0 0 1,0 0-1,0 0 1,-1 0 0,-1-1-10,3 6 99,-1 0 0,1 1-1,-1-1 1,0 1 0,0-1 0,1 1 0,-1-1 0,0 1 0,0-1 0,-1 1 0,1 0 0,0 0 0,0-1 0,-1 1 0,1 0-1,0 0 1,-1 0 0,1 0 0,-1 1 0,1-1 0,-1 0 0,0 1 0,-1-1-99,-10 1 997</inkml:trace>
  <inkml:trace contextRef="#ctx0" brushRef="#br0" timeOffset="3239.792">1767 1815 7346,'-49'-39'3355,"48"38"-3220,1 1 1,-1-1-1,0 0 1,1 0-1,-1 0 1,1 0-1,-1 0 1,1 0-1,-1 0 1,1 0-1,0 0 0,-1 0 1,1 0-1,0 0 1,0 0-1,0 0 1,0 0-1,0 0 1,0 0-1,0 0 1,0 0-1,0 0 0,0 0 1,1 0-1,-1 0 1,0 0-1,1-1-135,13-19 1638,-12 19-1408,6-5-30,0 0-1,0 0 1,1 0-1,0 1 0,0 1 1,0 0-1,1 0 1,0 1-1,0 0 1,0 0-1,0 1 1,1 1-1,-1-1 1,1 2-1,0 0 0,3 0-199,-13 1 3,0 0 0,0 0 0,0 0-1,-1 0 1,1 0 0,0 0 0,0 0-1,0 1 1,0-1 0,-1 0 0,1 1-1,0-1 1,0 0 0,-1 1 0,1-1-1,0 1 1,0 0 0,-1-1-1,1 1 1,-1-1 0,1 1 0,-1 0-1,1-1 1,-1 1 0,1 0 0,-1 0-1,1-1 1,-1 1 0,0 0 0,1 0-1,-1 0 1,0-1 0,0 1 0,0 0-1,0 0 1,0 0 0,0 0-1,0 0 1,0-1 0,0 1 0,0 0-3,-1 7 2,0 0 1,0-1-1,-1 1 1,-2 6-3,0 2 8,-36 132 19,21-83 10,-11 65-37,29-123 2,0 0 0,0 1 0,1-1-1,0 0 1,0 1 0,1-1 0,0 0 0,0 1 0,1-1-1,0 0 1,0 0 0,1 2-2,-1-6 3,0 1-1,0-1 1,0 0-1,0 0 1,1 0-1,-1 0 1,1 0-1,0 0 1,0 0-1,0-1 1,0 0-1,0 1 1,1-1-1,-1-1 1,1 1 0,-1 0-1,1-1 1,0 0-1,-1 1 1,1-2-1,0 1 1,0 0-1,4-1-2,2 1 7,1-1-1,0 0 0,0-1 1,-1 0-1,1-1 0,-1 0 1,1-1-1,-1 0 0,0-1 1,0 0-1,0 0 0,0-1 1,-1 0-1,0-1 0,7-6-6,-5 4 5,0 0 0,-1-1-1,-1-1 1,1 0 0,-2 0 0,1-1-1,-1 0 1,-1-1 0,0 1 0,-1-1-1,0 0 1,2-7-5,11-45 39,6-36-39,-8 26 8,-9 39-6,-7 26-1,0 1 1,1-1-1,1 1 1,-1-1-1,1 1 1,0 0 0,1 0-1,0 0 1,0 1-1,5-6-1,-5 12 11,-4 8 13,-5 14 5,-4 21 14,2 0 0,0 18-43,5-34 6,2 0 1,0-1 0,2 1 0,1-1 0,2 6-7,-3-19 15,1-1 0,0 0 1,1-1-1,0 1 1,1-1-1,0 1 0,0-1 1,1-1-1,1 1 1,0-1-1,0 0 0,8 7-15,5 2 1090,1-2 0,0 0 0,17 9-1090,16 8 1299</inkml:trace>
  <inkml:trace contextRef="#ctx0" brushRef="#br0" timeOffset="4486.566">3100 513 3289,'-15'-34'2483,"14"33"-2263,0 0-1,0 0 1,0 0 0,0 0-1,0 1 1,0-1 0,0 0 0,0 1-1,0-1 1,0 1 0,0-1 0,0 1-1,0-1 1,-1 1 0,1 0-1,0 0 1,0-1 0,-1 1 0,1 0-1,0 0 1,-1 0-220,0 1 258,1-1 0,0-1-1,-1 1 1,1 0 0,0 0 0,0 0 0,-1-1 0,1 1-1,0 0 1,0-1 0,0 1 0,-1-1 0,1 0-258,1 1 45,0 0 0,0-1 1,0 1-1,0 0 1,0 0-1,0 0 0,0-1 1,0 1-1,0 0 1,0 0-1,0 0 0,1 0 1,-1-1-1,0 1 0,0 0 1,0 0-1,0 0 1,0 0-1,0-1 0,1 1 1,-1 0-1,0 0 1,0 0-1,0 0 0,0 0 1,1 0-1,-1 0 1,0 0-1,0-1 0,0 1 1,1 0-1,-1 0 1,0 0-1,0 0 0,0 0 1,1 0-1,-1 0 1,0 0-1,0 0 0,0 0 1,1 0-1,-1 0 0,0 0 1,0 1-46,15-4 526,80-6 1657,35 4-2183,-37 2 527,46-9-527,-138 12 2,36-2 63,-37 2-64,1 0 0,-1 0 0,1 0 0,-1 0 0,1 0 0,-1 1 0,1-1 0,-1 0 0,1 0 0,-1 0 0,0 1 0,1-1 0,-1 0 0,1 1 0,-1-1 0,1 0 0,-1 1 0,0-1 0,1 0 0,-1 1 0,0-1 0,0 1 0,1-1 0,-1 1-1,0-1 0,0 1 0,0 0 1,0 0-1,0 0 0,0 0 1,-1 0-1,1 0 0,0-1 1,0 1-1,-1 0 0,1 0 1,0 0-1,-1 0 0,1-1 1,-1 1-1,1 0 0,-1-1 1,1 1-1,-1 0 0,-10 15 11,1 0 0,-6 12-11,-14 24 10,-25 30 14,29-40 5,-2-1 1,-2-1 0,-1-2 0,-9 5-30,21-25 106,1 1-1,1 1 1,-13 20-106,23-29 99,0-1 1,1 2-1,1-1 0,0 0 1,0 1-1,2 0 0,-1 0 0,1 1 1,1 0-100,1-12 33,1 1 1,0-1 0,0 1-1,0-1 1,0 1 0,0-1-1,0 1 1,0-1-1,0 1 1,1-1 0,-1 1-1,1-1 1,-1 1 0,1-1-1,-1 0 1,1 1 0,0-1-1,0 0 1,0 0-1,-1 1 1,1-1 0,0 0-1,1 0 1,-1 0 0,0 0-1,0 0 1,0 0 0,0-1-1,1 1 1,-1 0-1,0 0 1,1-1 0,-1 1-1,1-1 1,-1 0 0,1 1-1,-1-1 1,1 0 0,-1 0-1,1 0-33,9 1 114,-1 0 0,0-1 1,0-1-1,0 0 0,6-1-114,-12 2 29,44-9 373,46-14-402,-42 9 384,32-3-384,-26 10 2528,12 1-2528,-15 6 1045</inkml:trace>
  <inkml:trace contextRef="#ctx0" brushRef="#br0" timeOffset="5230.942">4016 1011 8274,'40'-108'3429,"-30"69"595,-10 39-3954,0-1 0,0 1-1,0 0 1,0 0 0,0-1-1,0 1 1,0 0 0,0-1-1,0 1 1,0 0 0,0 0-1,0-1 1,0 1 0,0 0-1,-1 0 1,1-1 0,0 1-1,0 0 1,0 0 0,0-1-1,0 1 1,-1 0 0,1 0-1,0 0 1,0-1 0,0 1-1,-1 0 1,1 0 0,0 0-1,0 0 1,-1 0-1,1-1 1,0 1 0,0 0-1,-1 0 1,1 0 0,0 0-1,-1 0 1,1 0 0,0 0-1,0 0 1,-1 0 0,1 0-1,0 0 1,0 0 0,-1 0-1,1 0 1,0 0 0,-1 0-1,1 0 1,0 1 0,0-1-1,-1 0 1,1 0 0,0 0-1,0 0 1,0 0 0,-1 1-1,1-1 1,0 0 0,0 0-1,0 0 1,-1 1 0,1-1-70,-10 17 117,0 0 0,1 0 1,0 1-1,-2 10-117,10-24 17,-6 13 23,2 1-1,0 0 0,1 0 0,0 1 1,2-1-1,0 1 0,2-1 1,-1 1-1,3 8-39,-1-11 24,1 1 1,0-1 0,2 0-1,-1 0 1,2 0-1,3 5-24,-6-16 10,0 0-1,0 0 1,0-1-1,1 1 1,0-1-1,0 1 1,0-1-1,0 0 1,1 0-1,-1-1 1,1 1-1,0-1 1,0 0-1,1 0 1,-1 0-1,0 0 1,1-1-1,0 0 1,0 0-1,0 0 1,3 1-10,-1-2 11,-1 0-1,1 0 1,0 0 0,-1-1 0,1 0 0,-1 0 0,1-1 0,0 0 0,-1 0 0,1 0 0,-1-1 0,1 0 0,-1 0 0,0-1 0,0 1 0,0-2 0,0 1 0,-1 0 0,1-1 0,-1 0 0,0-1 0,0 1 0,0-1 0,-1 0 0,2-1-11,2-5 10,-1 0 1,1-1 0,-2 0 0,0 0-1,0-1 1,-1 0 0,0 1-1,-2-2 1,1 1 0,-1 0 0,0-12-11,0-1 7,-1 0 1,-2-1 0,0 1 0,-2 0 0,-1 0 0,-1 0-1,-2-3-7,10 50-73,1 5 63,0 0 0,3 4 10,10 18 78,2 0 0,2-1-1,25 39-77,12 3-3579,-43-65 1995</inkml:trace>
  <inkml:trace contextRef="#ctx0" brushRef="#br0" timeOffset="5587.961">4559 992 9242,'-5'-6'1572,"3"4"-1112,1 0 1,-1 0-1,1 0 1,0 0-1,0 0 1,0 0 0,0-1-1,0 1 1,0 0-1,0-1 1,1 1-1,-1 0 1,0-3-461,2 5 49,-1 0 0,0 0 0,0-1 0,0 1 0,1 0 0,-1 0 0,0 0 0,0 0 0,0-1 0,1 1 0,-1 0 0,0 0 0,0 0 0,1 0 0,-1 0 0,0 0 0,0 0 0,1 0 0,-1 0 0,0 0 0,0 0 0,1 0 0,-1 0 0,0 0 0,1 0 0,-1 0 0,0 0 0,0 0 0,1 0 0,-1 0 0,0 0 0,0 1 0,0-1 0,1 0 0,-1 0 0,0 0 0,0 0 0,1 1 0,-1-1 0,0 0-49,1 1 168,9 3-36,-1 1 0,-1 0 0,1 0 0,-1 1 0,1 0 0,-2 0 0,1 1 0,-1 0-1,0 1 1,0-1 0,-1 1 0,0 1 0,0 1-132,12 21 116,-2 0 1,-1 1-1,2 9-116,-5-9 60,3 0 0,0-1 0,2-1-60,-15-28 26,-1 1 0,1-1 0,0 1 0,0-1 1,0 0-1,0 0 0,1 1 0,-1-2 1,1 1-1,-1 0 0,2 0-26,-3-1 23,0-1-1,0 0 0,0 1 1,0-1-1,0 0 0,0 0 1,0 0-1,1 0 0,-1 0 1,0 0-1,0 0 0,0 0 1,0 0-1,1 0 0,-1-1 1,0 1-1,0 0 0,0-1 1,0 1-1,0-1 1,0 1-1,0-1 0,0 0 1,0 1-1,0-1 0,0 0 1,-1 0-1,1 1 0,0-1 1,0 0-1,0-1-22,4-5 72,0 0 0,-1 0-1,0-1 1,0 1 0,0-1 0,-1 0 0,0 0-1,0-3-71,15-72 159,-13 58-118,13-58 21,-3 16 410,2-29-472,-16 70-2970,2 33 1450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29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258 117 4297,'23'-13'1532,"0"-1"1,0-1-1533,-22 15 113,-1-1 1,1 1 0,0-1 0,-1 1 0,1-1-1,-1 1 1,1-1 0,-1 1 0,1-1 0,-1 1 0,0-1-1,1 0 1,-1 1 0,0-1 0,0 0 0,1 1-1,-1-1 1,0 0 0,0 1 0,0-1 0,0 0-1,0 0 1,0 1 0,0-1 0,0 0 0,0 0-1,0 1 1,0-1 0,0 0 0,0 1 0,-1-1 0,1 0-1,0 1 1,-1-1 0,1 0 0,0 1 0,-1-1-1,1 0 1,-1 1-114,-21-19 2878,17 16-2358,1-1-266,-1 1 1,-1 0-1,1 0 1,0 1-1,-1-1 1,0 1-1,1 0 0,-1 0 1,0 1-1,0 0 1,0 0-1,0 0 1,0 1-1,-4 0-254,2 1 101,-1 0-1,1 0 1,0 1 0,0 0-1,0 0 1,0 1 0,0 0-1,0 0 1,1 1-1,-2 1-100,-1 1 1,1 0 0,0 1 0,0 0 0,0 1 0,1 0 0,0 0 0,0 0 0,1 1 0,0 1 0,1-1 0,0 1-1,0 0 1,1 0 0,0 1 0,-1 6-1,3-9 2,1 1 0,1 0 0,0 0 0,0 0 0,0 0 0,1 0 0,1 0 0,-1 0 0,2 0 0,-1 0 0,1-1 0,0 1 0,1 0 0,0-1 0,1 0 0,0 2-2,-1-4 2,0-1-1,0 1 1,1-1 0,0 0 0,0 0 0,0-1 0,1 1 0,0-1 0,-1 0 0,1 0 0,1 0 0,-1-1-1,1 1 1,-1-1 0,1-1 0,0 1 0,0-1 0,0 0 0,0 0 0,0-1 0,1 0 0,5 1-2,-3-2 4,0 0 0,-1-1 0,1 0-1,0 0 1,-1-1 0,1 0 0,-1 0 0,0-1 0,0 0 0,0-1 0,0 1 0,0-2 0,-1 1 0,3-2-4,0-2 7,0 1 0,0-2 0,-1 1 0,0-1 0,-1 0 0,1-1 0,-2 0 0,1-1 0,1-4-7,-7 11 3,0 1 0,-1 0 0,1-1 0,-1 0 0,0 1 0,0-1 0,0 0 0,-1 0 0,0 1 0,1-1 0,-1 0 0,0 0 0,-1 0 0,1 1 0,-1-1 0,1 0 0,-1 0 0,0 1 0,-1-1 0,0-2-3,-2-2 10,0 0 0,-1 0-1,0 1 1,0 0 0,-1 0-1,0 0 1,0 0 0,-1 0-10,6 6 7,0 0 1,0 0 0,0 0 0,0 0 0,0 0 0,0 0 0,0 1-1,0-1 1,0 0 0,0 1 0,-1-1 0,1 0 0,0 1 0,0 0-1,-1-1 1,1 1 0,0 0 0,-1-1 0,1 1 0,0 0 0,-1 0-1,0 0-7,1 1 5,1-1 1,0 0-1,-1 0 0,1 1 0,0-1 0,-1 0 0,1 0 0,0 1 0,-1-1 0,1 0 0,0 1 1,0-1-1,-1 1 0,1-1 0,0 0 0,0 1 0,0-1 0,0 1 0,0-1 0,0 0 0,-1 1 0,1-1 1,0 1-1,0 0-5,4 18 54,1-10-47,-1-1-1,1 0 1,0 0-1,0-1 1,1 0-1,0 0 1,1 0 0,-1 0-1,1-1 1,1 0-1,2 1-6,14 10 203,0-2 0,1-1 1,4 1-204,-16-8-406,0 0 0,1-2 0,0 0 0,0 0 0,0-1 0,14 1 406,38-3-1229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29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505 224 4097,'0'-2'408,"0"-1"1,0 1-1,-1 0 1,1-1-1,-1 1 0,1 0 1,-1 0-1,0 0 1,0-1-1,0 1 1,0 0-1,0 0 0,0 0 1,0 0-1,-1 0 1,1 1-1,-1-1 0,-1-1-408,0 0 390,-1 1 0,1-1 0,-1 1 0,0 0-1,0 0 1,0 0 0,0 1 0,0-1-1,-4 0-389,-7-1 467,0 0-1,-1 2 0,1 0 0,-1 0 1,-4 2-467,5 0 158,1 1-1,-1 1 1,1 0 0,-1 1 0,1 0 0,1 2 0,-1-1 0,1 2-1,0 0 1,0 0 0,0 1 0,1 0 0,1 2 0,0-1 0,0 1-1,-1 2-157,-1 1 57,1 1-1,0 0 1,1 1-1,0 0 0,2 1 1,-1 0-1,2 0 0,0 1 1,1 0-1,1 1 0,1-1 1,-3 15-57,6-24 9,1 1 0,0 0 0,1 0 0,-1 0 0,2-1 0,-1 1 0,1 0 0,1 0 0,0-1 0,0 1 0,0-1 0,1 1 0,0-1-1,1 0 1,0 0 0,0 0 0,1-1 0,0 0 0,1 1-9,3 3 20,2-2 1,-1 1-1,1-1 0,0-1 0,1 0 0,0 0 0,0-2 0,1 1 0,-1-1 0,5 0-20,3 1 29,1 0 1,-1-2-1,1 0 1,1-2-1,-1 0 1,13-1-30,67-5 47</inkml:trace>
  <inkml:trace contextRef="#ctx0" brushRef="#br0" timeOffset="887.206">976 383 4753,'-34'-43'6932,"26"33"-5356,-1 0-1,1-1 1,-2-4-1576,-11-17 2453,21 32-2438,0 1-1,0-1 1,1 0 0,-1 0-1,0 0 1,0 0-1,0 0 1,0 0-1,0 1 1,0-1-1,0 0 1,0 0-1,-1 0 1,1 0 0,0 0-1,0 1 1,0-1-1,0 0 1,0 0-1,0 0 1,0 0-1,0 0 1,0 0-1,0 0 1,0 1 0,0-1-1,0 0 1,-1 0-1,1 0 1,0 0-1,0 0 1,0 0-1,0 0 1,0 0-1,0 0 1,-1 0 0,1 0-1,0 0 1,0 0-1,0 0 1,0 0-1,0 0 1,0 0-1,-1 0 1,1 0-1,0 0 1,0 0-1,0 0 1,0 0 0,0 0-1,0 0 1,-1 0-1,1 0 1,0 0-1,0 0 1,0 0-1,0 0 1,0 0-1,0 0 1,-1 0-15,3 19 72,-2-13-19,9 168 403,-9 44-456,-1-97 260,3-210-99,-3-80-119,-8 43-22,2 25-4,3-61-16,8 130-34,-4 32 33,0-1-1,0 1 1,0 0 0,0-1 0,1 1-1,-1 0 1,0 0 0,0-1 0,0 1-1,0 0 1,1 0 0,-1-1 0,0 1-1,0 0 1,0 0 0,1-1 0,-1 1-1,0 0 1,1 0 0,-1 0 0,0 0-1,0-1 1,1 1 0,-1 0 0,0 0-1,1 0 1,-1 0 1,11 8-39,1 7 25,-2 0 0,0 1 0,5 11 14,13 21 2,30 34 47,4-2-1,3-2 1,4-4 0,15 9-49,-70-69 17,1 2 0,-2 0 0,0 1 0,-1 0 0,1 3-17,-13-19 2,0-1 0,0 0-1,0 0 1,0 0 0,0 0 0,0 1 0,0-1-1,0 0 1,0 0 0,0 0 0,0 0-1,0 0 1,0 1 0,0-1 0,1 0-1,-1 0 1,0 0 0,0 0 0,0 0-1,0 0 1,0 0 0,1 0 0,-1 1 0,0-1-1,0 0 1,0 0 0,0 0 0,0 0-1,1 0 1,-1 0 0,0 0 0,0 0-1,0 0 1,0 0 0,1 0 0,-1 0-1,0 0 1,0 0 0,0 0 0,0 0 0,1 0-1,-1 0 1,0 0-2,4-9 146,-1-20 199,-2 23-277,14-281 989,2-13-1011,-17 299-51,6-43 222,-1 36-604,0 27-958,6 58-2879,-4-21 2970</inkml:trace>
  <inkml:trace contextRef="#ctx0" brushRef="#br0" timeOffset="1230.477">1751 65 10162,'-1'-1'387,"0"0"-1,0 0 1,0 0 0,0 0-1,0 0 1,0 0-1,0 0 1,0 0 0,0 0-1,-1 1 1,1-1-1,0 0 1,-1 1-387,2 0 88,-1 0 0,0 1 0,1-1 0,-1 0 0,0 1 0,1-1 0,-1 1 0,1-1 0,-1 1 0,1-1 0,-1 1 0,1 0 1,0-1-1,-1 1 0,1-1 0,-1 1 0,1 0 0,0-1 0,0 1 0,-1 0 0,1-1 0,0 1 0,0 0 0,0 0 0,0-1 0,0 1 0,0 0 0,0 0-88,-2 9 280,1 1-1,0 0 1,1 0-1,0 1-279,-1 17 298,-3 164 1107,10 43-1405,-3-165 117,0-27 26,-2-41-127,-1 0 0,1-1 0,-1 1 0,1 0 0,0 0 0,0-1 1,0 1-1,0-1 0,1 1 0,-1-1 0,1 1 0,0-1 0,1 2-16,-3-4-9,1 0 0,0 1-1,-1-1 1,1 0 0,-1 0-1,1 0 1,0 1 0,-1-1-1,1 0 1,0 0 0,-1 0 0,1 0-1,0 0 1,-1 0 0,1 0-1,0 0 1,-1 0 0,1-1-1,0 1 1,-1 0 0,1 0-1,0-1 1,-1 1 0,1 0 0,-1-1-1,1 1 1,0 0 0,-1-1-1,1 1 1,-1-1 0,0 1-1,1-1 1,-1 1 0,1-1 0,-1 1-1,0-1 1,1 0 0,-1 1-1,0-1 1,1 0 9,16-24-207</inkml:trace>
  <inkml:trace contextRef="#ctx0" brushRef="#br0" timeOffset="1583.381">1720 57 11642,'-15'-12'4746,"3"12"-3058,11-2-376,15-4-608,8 0-256,26-1-296,7-1-40,11 0-64,-2 4-8,0 1 161,-6 6-346,-19 8 153</inkml:trace>
  <inkml:trace contextRef="#ctx0" brushRef="#br0" timeOffset="1970.616">1771 465 10314,'-12'2'4793,"6"3"-2112,13 1-1361,16-1-128,18-5-656,18-1-175,7-5 303,2 1 680,-12 13-880</inkml:trace>
  <inkml:trace contextRef="#ctx0" brushRef="#br0" timeOffset="2562.606">2636 624 2721,'88'-33'2249,"-72"24"1947,-16 9-4107,0 0 0,0 0 0,0 0 0,0 0 0,0 0 1,0 0-1,0 0 0,0 0 0,1 0 0,-1-1 0,0 1 0,0 0 0,0 0 0,0 0 0,0 0 1,0 0-1,0 0 0,0-1 0,0 1 0,0 0 0,0 0 0,0 0 0,0 0 0,0 0 1,0 0-1,0-1 0,0 1 0,0 0 0,0 0 0,0 0 0,0 0 0,0 0 0,0 0 0,0-1 1,0 1-1,-1 0 0,1 0 0,0 0 0,0 0 0,0 0 0,0 0 0,0 0 0,0 0 1,0-1-1,0 1 0,0 0 0,-1 0-89,-13-2 4989,8 5-4952,1 0 0,0 0 1,0 0-1,-1 1 1,2-1-1,-1 1 0,0 0 1,1 1-1,0-1 0,0 1 1,0 0-1,-2 5-37,5-9 10,-2 2-4,1 0-1,0 1 0,0-1 1,0 0-1,0 0 0,0 1 1,1-1-1,0 1 0,-1 0 1,2-1-1,-1 1 0,0 0 1,1 0-1,-1-1 0,1 1 1,0 0-1,0 0 0,1 0 1,-1-1-1,1 1 0,0 0 1,0 0-6,0-1 4,1 0-1,-1-1 1,1 0 0,0 1 0,-1-1 0,1 0 0,0 0 0,0 0 0,1 0 0,-1 0 0,0 0-1,1-1 1,-1 1 0,1-1 0,-1 0 0,1 0 0,0 1 0,-1-2 0,1 1 0,0 0 0,0-1-1,0 1 1,-1-1 0,1 0 0,0 0 0,1 0-4,0 0 6,1 0 0,0-1 1,0 1-1,-1-1 0,1-1 0,0 1 0,-1-1 1,1 1-1,-1-1 0,0 0 0,0-1 0,1 1 0,-2-1 1,1 0-1,0 0 0,0 0 0,-1 0 0,0-1 1,0 0-1,0 1 0,0-1 0,0 0 0,0-1-6,-2 2 4,1 1-1,-1-1 1,1 0 0,-1 0-1,0 0 1,0 0-1,-1-1 1,1 1 0,0 0-1,-1 0 1,0 0-1,0-1 1,0 1-1,0 0 1,-1 0 0,1 0-1,-1-1 1,1 1-1,-1 0 1,0 0 0,-1 0-1,1 0 1,0 0-1,-1 0 1,0 1-1,1-1 1,-1 0 0,0 1-1,0-1 1,-1 1-1,1 0 1,0 0 0,-1 0-1,-1-1-3,2 2 13,-1-1-1,0 1 1,1 0-1,-1 0 1,0 1-1,1-1 1,-1 0 0,0 1-1,0 0 1,0-1-1,1 1 1,-1 1-1,0-1 1,0 0-1,0 0 1,1 1 0,-1 0-1,0 0 1,1-1-1,-1 1 1,0 1-1,1-1 1,-1 0-1,1 1 1,0-1 0,-1 1-1,1 0 1,0 0-1,0 0 1,0 0-1,-1 1-12,1-1 3,0-1-1,0 1 0,1 0 0,-1 0 0,0 0 1,1 0-1,-1 0 0,1 1 0,0-1 0,0 0 1,0 1-1,0-1 0,0 0 0,0 1 0,1-1 1,-1 1-1,1-1 0,0 1 0,0 0 0,0-1 1,0 1-1,0-1 0,0 1 0,1-1 0,-1 1 1,1-1-1,-1 1 0,1-1 0,0 1 0,0-1 1,1 0-1,-1 1 0,0-1 0,2 2-2,1-1 4,0 0-1,0 1 0,0-2 1,1 1-1,-1-1 1,1 1-1,0-1 1,-1 0-1,1-1 0,0 1 1,0-1-1,0 0 1,3 0-4,-5-1 3,-1 0 1,1 0-1,0 0 1,-1 0-1,1 0 1,0 0-1,-1-1 1,1 1-1,-1-1 1,1 0-1,-1 0 1,2-1-4,-2 2 3,-1-1-1,0 0 1,1 0-1,-1 0 1,0 0 0,0-1-1,0 1 1,0 0-1,0 0 1,0-1 0,0 1-1,-1 0 1,1-1-1,0 1 1,-1-1 0,1 1-1,-1-1 1,1 1-1,-1-1 1,0 1 0,0-1-1,0 1-2,1-1 1,-1 1-1,0 0 0,0-1 0,-1 1 1,1 0-1,0-1 0,0 1 1,-1 0-1,1-1 0,0 1 0,-1 0 1,0 0-1,1 0 0,-1-1 1,0 1-1,1 0 0,-1 0 0,0 0 1,0 0-1,0 0 0,0 0 1,0 0-1,0 1 0,0-1 0,0 0 1,0 1-1,-1-1 0,1 0 1,0 1-1,0-1 0,0 1 0,-1 0 1,1-1-1,-3 0 52,0 0 1,0 1-1,1-1 1,-1 1-1,0 0 1,0 0-1,0 0 1,0 0-1,0 1 1,0-1-1,1 1-52,-7 4 1055,7 1-464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27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257 131 4505,'71'61'2403,"-71"-60"-2309,1-1-1,-1 1 0,0-1 1,1 0-1,-1 1 1,1-1-1,-1 1 1,1-1-1,0 0 0,-1 0 1,1 1-1,-1-1 1,1 0-1,-1 0 1,1 0-1,0 0 0,-1 1 1,1-1-1,0 0 1,-1 0-1,1 0 1,-1 0-1,1-1-93,1-9 1391,-9-12 321,1 14-1400,1 0 1,-1 1-1,0 0 0,0 0 0,-1 1 1,0-1-1,0 2 0,0-1 1,-1 1-1,0 0 0,0 0 0,0 1 1,-1 0-1,1 1 0,-3-1-312,5 2 53,0 1 1,0-1-1,1 1 0,-1 1 0,0-1 0,0 1 0,0 0 1,0 0-1,0 1 0,0 0 0,0 0 0,0 0 0,1 0 0,-1 1 1,1 0-1,-1 1 0,1-1 0,-1 1 0,1 0 0,0 0 0,0 0 1,1 1-1,-1 0 0,0 1-53,-4 5 6,1 1-1,0-1 1,0 2 0,1-1 0,1 1 0,0 0-1,1 0 1,0 1 0,1-1 0,0 1 0,1 0-1,1 0 1,0 1 0,0-1 0,2 0 0,-1 1-1,2-1 1,0 0 0,0 1 0,2 2-6,-2-10 2,1 0 0,0-1 0,0 1 0,0 0 0,1-1 0,0 1 0,0-1 1,0 0-1,1 0 0,-1 0 0,1 0 0,4 2-2,-6-4 3,1-1 1,-1 0-1,1 0 1,0 0-1,0-1 1,0 1-1,0 0 0,0-1 1,0 0-1,0 0 1,0 0-1,0 0 1,1 0-1,-1-1 0,0 0 1,1 1-1,-1-1 1,0 0-1,1-1 1,-1 1-1,0-1 1,1 1-1,2-2-3,4-2 14,-1 0 0,1 0 0,-1-1-1,1-1 1,-2 0 0,1 0 0,-1-1 0,1 0 0,-2 0 0,7-7-14,-3 1 19,1-1 1,-2-1-1,0 1 1,-1-2-1,0 1 1,0-3-20,-3 4 15,0-1 0,-1 1 0,-1-1-1,0 1 1,-1-1 0,-1-1 0,0-3-15,-1 34 24,-1-1 0,2 0 0,0 1-1,0-1 1,2 0 0,0 0 0,0 0 0,1-1 0,1 1 0,2 2-24,0-4 41,1 1 1,0-2 0,1 1-1,0-1 1,4 2-42,-7-6 590,1-1-1,0 0 1,1 0 0,0-1-1,1 1-589,27 10 1310</inkml:trace>
  <inkml:trace contextRef="#ctx0" brushRef="#br0" timeOffset="443.597">1114 33 5953,'-2'-2'576,"0"-1"-1,0 1 0,-1-1 0,1 1 0,-1 0 1,1 0-1,-1 0 0,0 0 0,0 0 1,1 1-1,-1-1 0,-1 1 0,1 0 1,0-1-1,0 2 0,0-1 0,-1 0-575,-2 0 380,-1 1 0,0 0 0,1 0-1,-1 1 1,0-1 0,1 1 0,-1 1 0,-1 0-380,-20 5 322,-1 1 0,1 2 0,1 1 0,0 1 0,1 1 1,0 1-1,-2 3-322,21-12 19,1 0 0,-1 0 0,1 0 0,1 0 0,-1 1 0,1 0 0,0 0 0,0 0 0,1 1 0,0 0 0,-3 5-19,7-11 2,-1 0-1,1 0 1,-1 0 0,1 0-1,0 0 1,0 0 0,-1 0-1,1 0 1,0 0 0,0 1-1,0-1 1,0 0 0,0 0-1,0 0 1,0 0-1,1 0 1,-1 0 0,0 1-1,1-1 1,-1 0 0,1 0-1,-1 0 1,1 0 0,-1 0-1,1 0 1,0 0-1,-1-1 1,1 1 0,0 0-1,0 0 1,0 0 0,-1-1-1,1 1 1,0 0 0,0-1-1,0 1 1,0-1 0,1 1-2,4 1 7,0 1 0,0-1 1,1-1-1,-1 1 1,0-1-1,3 0-7,37 4 69,23-3-69,-37-1 13,1 1 1,0 1-1,23 6-13,-52-8 0,1 1 0,-1-1 1,1 1-1,-1 0 0,0 0 0,0 0 0,1 0 0,-2 1 0,1 0 0,0 0 1,0 0-1,-2-1 0,-1-1 0,1 1 0,-1 0 0,0 0 0,0-1 0,1 1 0,-1 0 0,0 0 0,-1 0 0,1 0 0,0 0 0,-1 0 0,1 0 0,-1 0 0,1 1 0,-1-1 1,0 0-1,0 0 0,0 0 0,0 0 0,-1 1 0,1-1 0,0 0 0,-1 1 0,-2 4 4,0-1-1,0 1 1,0-1 0,-1 0-1,0 0 1,0 0 0,-1 0-1,1-1 1,-1 0 0,-1 0-1,1 0 1,-1-1 0,1 1-1,-4 0-3,-4 4 11,-1-1 1,0-1-1,0 0 0,0 0 0,-1-2 1,-1 0-12,11-3 10,-1-1 1,1 1 0,-1-2-1,0 1 1,0 0-1,1-1 1,-1 0 0,0-1-1,0 1 1,-1-1-11,5 0-7,0 1 0,0-1 0,0 1-1,1-1 1,-1 0 0,0 0 0,1 1 0,-1-1 0,1 0 0,-1-1-1,1 1 1,-1 0 0,1 0 0,-1-1 0,1 1 0,0-1 0,0 1-1,0-1 1,0 1 0,0-1 0,0 0 0,1 1 0,-1-1 0,0 0-1,1 0 1,-1 0 0,1 1 0,0-1 0,-1 0 0,1 0 0,0 0-1,0 0 1,0 0 7,4-20-97,7 6-44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0:46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63 309 7418,'-41'-77'8927,"64"95"-7069,-23-18-1858,9 10 107,1 0 0,-2 0 0,0 1 0,0 0 0,5 11-107,-12-19 18,1 1-1,-1 0 0,1 0 0,-1-1 1,-1 1-1,1 0 0,0 0 1,-1 0-1,0 0 0,0 0 1,0 0-1,0 0 0,0 0 0,-1 0 1,0 0-1,0 0 0,0-1 1,0 1-1,-1 0 0,1-1 0,-1 1 1,-1 1-18,-12 20 41,2 0 0,1 1 0,1 1 0,1-1 0,1 2 0,2-1 0,0 1 1,2 0-1,2 1 0,0-1 0,2 1 0,1-1 0,1 1 0,1-1 0,2 1 0,1-1 1,1 2-42,5 7 42,-3-10 36,0 0 0,-2 0 1,-1 1-1,-1 0 0,-2 0 1,0 7-79,-3-32 18,1 0 0,-1 0 0,1 0 0,-1 0 0,0 0 0,0 0 0,0 0 0,-1 1-18,1 0 234,9-9-20,-2 2-164,20-11 15,1 1-1,0 2 0,21-6-64,89-22-12,-76 22-239,-23 7 161</inkml:trace>
  <inkml:trace contextRef="#ctx0" brushRef="#br0" timeOffset="408.51">508 942 9282,'83'-104'3458,"-68"87"-2364,-11 15-365,-4 2-713,5 3 207,1-1-1,-1 0 0,1-1 1,-1 1-1,1-1 1,-1 0-1,1 0 0,0-1 1,-1 0-1,1 0 1,0 0-1,2-1-222,8-1 160,-1-1 0,1 0 0,12-5-160,-17 4 35,1 0 1,-1-1-1,-1 0 1,1 0-1,-1-1 1,0-1-1,0 0-35,-8 5 7,1 1-1,-2 0 0,1-1 0,0 0 0,0 1 0,0-1 1,-1 0-1,1 0 0,-1 0 0,1 0 0,-1 0 0,0 0 1,0-1-1,0 1 0,0 0 0,0 0 0,-1-1 0,1 1 1,-1-1-1,1 1 0,-1-1 0,0 1 0,0 0 1,0-1-1,0 1 0,-1-1 0,1 1 0,-1-1 0,1 1 1,-1 0-1,0-1 0,0 1 0,0 0 0,0 0 0,0 0 1,-1-2-7,0 1 10,0 0 0,0 0 0,0 0 0,-1 1 1,1-1-1,-1 1 0,1-1 0,-1 1 0,0 0 1,0 0-1,0 0 0,0 0 0,0 0 0,-1 1 0,1 0 1,0-1-1,-1 1 0,1 1 0,-1-1 0,0 0-10,-1 1 12,-1 0-1,1 0 1,-1 1-1,1-1 1,0 1-1,0 1 1,-1-1-1,1 1 1,0 0-1,0 0 1,0 0-1,-3 2-11,-4 4 15,1-1 0,-1 2 0,2-1 0,-1 1 0,1 1 0,0 0 0,1 1 0,1-1-1,-1 2 1,0 2-15,5-8 11,1-1 0,1 1-1,-1 0 1,1 0-1,0 0 1,0 0-1,1 0 1,-1 0 0,2 0-1,-1 1 1,1-1-1,-1 0 1,2 1 0,-1-1-1,1 0 1,0 0-1,0 1 1,1-1-1,-1 0 1,2 0 0,-1 0-1,0-1 1,1 1-1,0-1 1,1 1 0,-1-1-1,1 0 1,0 0-1,0 0 1,3 2-11,2 1 25,0 0-1,0 0 1,1 0 0,1-1 0,-1-1 0,1 0-1,0 0 1,0-1 0,0 0 0,1-1 0,0-1-1,0 0 1,0 0 0,0-1 0,7 0-25,2-2 690,0 0-1,0-1 1,1-1 0,4-3-690,22-6 1195</inkml:trace>
  <inkml:trace contextRef="#ctx0" brushRef="#br0" timeOffset="929.968">988 782 8162,'1'7'3449,"8"4"-2930,-6-8-40,2 4-125,0 0-1,0 1 1,-1-1-1,0 1 1,0-1-1,0 1 1,-1 1-1,-1-1 1,1 0-1,-1 1 1,-1-1-1,0 1 1,0-1-1,0 1 1,-1 0-1,-1 7-353,0 0 395,-1 37 353,1-35-439,2-15-145,-1-6 18,34-201 47,-31 184-222,5-29 5,-7 46-11,0-1-1,1 1 0,-1-1 1,0 1-1,1 0 0,0 0 1,0 0-1,0-1 0,0 2 1,0-1-1,2-2 0,-2 4-1,-1 0 1,1 1-1,-1-1 0,1 0 0,-1 1 1,1-1-1,0 1 0,-1-1 0,1 1 1,0 0-1,-1 0 0,1 0 0,0 0 1,0 0-1,-1 0 0,1 0 0,0 0 1,-1 1-1,1-1 0,-1 1 0,1-1 1,0 1-1,-1 0 0,1-1 0,-1 1 1,1 0-1,-1 0 0,1 1 1,8 4-6,-1 1 1,0 0-1,7 6 6,-13-9-1,16 13 1,-2 1 0,0 1 0,-1 0 0,0 1 0,-2 1 0,-1 1 0,0 0 0,-2 0 0,0 1 0,0 5 0,-6-4 24,-12-46 56,3 0-77,0-1 0,1 1 0,1-1 0,1 0 0,2 0 0,0 0-3,-1 14 1,1-1 0,0 1 0,1 0 0,0 0 1,1-1-1,0 0-1,-2 8-1,0-1 1,0 1-1,0-1 1,0 1 0,0 0-1,1-1 1,-1 1-1,1 0 1,-1 0-1,1 0 1,0 0-1,0 1 1,0-1-1,0 0 1,0 1-1,0-1 1,0 1-1,1 0 1,-1 0 0,1 0-1,-1 0 1,1 0-1,-1 0 1,3 0 0,1 1-3,0 0 0,0 1 0,0 0 1,0 0-1,0 0 0,0 1 1,0-1-1,-1 2 0,1-1 0,0 0 1,-1 1-1,0 0 0,0 1 0,0-1 1,4 4 2,1 1-2,0 0 0,-1 1 0,0 0 1,-1 0-1,0 1 0,0 0 0,1 4 2,-3-1 72,0-1 0,-1 1 0,0 0-1,-1 0 1,-1 0 0,0 2-72,1 1-379,1 0 0,0 0 1,2 4 378,3-4-2393,2-4 626</inkml:trace>
  <inkml:trace contextRef="#ctx0" brushRef="#br0" timeOffset="1455.06">1706 787 8938,'-1'0'172,"1"-1"0,-1 1-1,1 0 1,-1-1 0,1 1 0,-1 0 0,1-1-1,-1 1 1,1 0 0,-1 0 0,0 0 0,1-1 0,-1 1-1,0 0 1,1 0 0,-1 0 0,0 0 0,1 0-1,-1 0 1,1 0 0,-1 0 0,0 1-172,0-1 79,1 0 1,0 1-1,0-1 1,-1 1-1,1-1 1,0 0-1,0 1 0,-1-1 1,1 1-1,0-1 1,0 1-1,0-1 1,0 1-1,0-1 0,0 1 1,-1-1-1,1 1 1,0-1-1,0 0 1,1 1-1,-1-1 1,0 1-80,9 30 1265,22 45 659,-19-43-1126,2-1 1,5 6-799,-18-38 282,-2-7-94,-4-21-11,-6-33-90,8 35-66,2 1 1,2-16-22,-1 31 3,1-1 1,1 1-1,0 0 0,0 0 1,1 0-1,0 0 0,4-7-3,-6 14 0,0 1-1,0-1 1,1 1-1,-1 0 1,0 0 0,1-1-1,0 1 1,-1 0-1,1 0 1,0 1-1,0-1 1,0 0-1,0 1 1,1-1 0,-1 1-1,0-1 1,1 1-1,-1 0 1,1 0-1,-1 0 1,1 0 0,1 1-2,-1 0 1,0 0-1,1 0 1,-1 0-1,0 1 1,1-1-1,-1 1 1,0 0-1,0 0 1,1 0-1,-1 0 1,0 0-1,0 1 1,2 1 1,6 4-4,-1 1 0,0 0 0,0 0 0,-1 1 0,0 0 0,0 1 0,-1-1 0,0 4 4,-1-3 0,-1 1 0,-1 0 1,0 0-1,0 0 0,-1 1 1,0 0-1,0 7 0,5 14 12,-9-32-10,0-1-1,0 1 0,1 0 0,-1-1 0,0 1 1,0-1-1,0 1 0,0-1 0,0 1 1,1-1-1,-1 1 0,0-1 0,0 1 1,1-1-1,-1 1 0,0-1 0,1 1 1,-1-1-1,1 1 0,-1-1 0,0 0 0,1 1 1,-1-1-1,1 0 0,-1 1 0,1-1 1,-1 0-1,1 1 0,0-1 0,-1 0 1,1 0-1,-1 0 0,1 0 0,0 0-1,0 0 4,1-1-1,-1 0 0,0 0 0,0 0 1,1-1-1,-1 1 0,0 0 1,0 0-1,0-1 0,0 1 0,0 0 1,-1-1-1,1 1 0,0-1-3,7-10 10,-1-2-1,-1 1 1,0 0 0,-1-1-1,2-7-9,-4 9 2,1 1-1,0 1 0,1-1 0,-1 0 0,2 1 1,0 0-1,0 0 0,1 0-1,-5 8-1,-1 0 0,1-1 0,0 1 0,0 0 0,0 0 0,0 0 0,0 0 0,1 1 0,-1-1 0,0 0 0,1 1 0,-1 0 0,1-1 0,0 1 0,-1 0 0,1 1 0,0-1 0,0 0 0,0 1 0,-1-1 0,1 1 0,0 0 0,0 0 0,0 0 0,0 0 0,0 1 0,-1-1 0,1 1 0,0 0 0,0 0 0,-1 0 0,1 0 0,0 0 0,1 1 1,0 1-1,1 0 1,0 1-1,-1-1 0,0 1 0,0 0 0,0 0 0,-1 0 0,1 0 0,-1 1 0,0-1 0,0 1 1,0 0-1,-1 0 0,0 0 0,0 1 0,0-1 0,0 0 0,-1 1 0,0 3 1,2 14 31,-1 0 0,-1 0-1,-1 0 1,-2 8-31,1 42-941,5-54-955,3-5 322</inkml:trace>
  <inkml:trace contextRef="#ctx0" brushRef="#br0" timeOffset="1851.838">2684 725 8018,'-1'-6'677,"1"0"1,-1 1 0,0-1 0,0 1-1,-1-1 1,0 1 0,0 0-1,0 0 1,-3-5-678,4 9 92,0 0-1,0-1 1,0 1 0,0 0-1,-1 0 1,1-1 0,0 1-1,-1 0 1,1 0 0,0 0-1,-1 1 1,0-1 0,1 0-1,-1 1 1,1-1 0,-1 1-1,0-1 1,1 1 0,-1 0-1,0-1 1,0 1 0,1 0-1,-1 0 1,0 0 0,0 1-1,1-1 1,-1 0 0,0 1-1,1-1 1,-1 1 0,0-1-1,1 1 1,-1 0 0,1 0-1,-1-1 1,1 2-92,-12 5 284,0 0 0,1 1 0,0 1-1,1 0 1,0 1 0,-9 9-284,4-1 175,1-1 0,1 2-1,0 0 1,0 3-175,12-18 11,0 0 0,-1 0 0,2 0 1,-1 1-1,0-1 0,1 1 0,0-1 0,0 1 0,0-1 1,1 1-1,-1 0 0,1 0 0,1 2-11,-1-4 6,1 0-1,-1 0 1,1 0 0,0 1 0,0-1-1,0 0 1,1 0 0,-1 0-1,1-1 1,-1 1 0,1 0-1,0-1 1,0 1 0,0-1-1,1 1 1,-1-1 0,0 0-1,1 0 1,0 0 0,0 0-6,2 1 9,1 0 1,0 0-1,-1 0 0,1-1 1,1 0-1,-1 0 1,0 0-1,0-1 1,1 0-1,-1 0 1,0-1-1,1 0 1,-1 0-1,1 0 1,-1-1-1,1 0 1,-1 0-1,0 0 0,0-1 1,1 0-1,-1-1 1,1 0-10,-1 0 7,1 0 0,-1-1 0,0 1 0,-1-1 0,1-1 0,-1 1 0,1-1 0,-1 0 0,-1 0 0,1 0 0,-1-1 0,0 0 0,0 0 0,0 0 0,-1 0 0,0 0 0,0-1 0,-1 1 0,0-1 0,1-1-7,-1-8 2,-1-1 1,0 1 0,-1-1 0,0 1 0,-3-15-3,0-26-84,2 73 55,1 1-1,0-1 1,2 0-1,0 1 0,0-1 1,2 0-1,0 0 0,1 0 1,5 11 29,-7-19 136,0-1 1,1 0 0,0-1-1,0 1 1,1-1-1,0 1 1,0-1 0,0-1-1,1 1 1,0-1-1,0 0 1,0 0 0,0-1-1,1 0 1,0 0-1,0 0 1,0-1-1,0 0 1,1 0 0,-1-1-1,6 1-136,11 2 903</inkml:trace>
  <inkml:trace contextRef="#ctx0" brushRef="#br0" timeOffset="2253.479">2927 165 5577,'1'-37'3329,"-1"18"288,1 11-1897,6 19-480,-1 3-159,-3 17-401,-3 4-40,-2 4-240,0-3-144,2-2-144,2-2-24,4-10 120,4-4-240,6-10-984,0-3-577,5-12 801</inkml:trace>
  <inkml:trace contextRef="#ctx0" brushRef="#br0" timeOffset="2254.479">3171 9 6833,'-9'-8'4161,"4"9"-376,1 23-2209,1 8-351,3 14-529,10 3-48,1-3-208,10 0-152,5-7-152,-1-6 616,9-3-552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0:38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20 112 8522,'28'-109'3849,"-34"106"-2089,1 9-544,-1 4-175,2 16-465,-4-3-128,2 11-184,-1 3-96,3 2-96,3 3-16,1-8-24,4 1 8,6-7-64,-1-5-392,5-16-728,-1-9 735</inkml:trace>
  <inkml:trace contextRef="#ctx0" brushRef="#br0" timeOffset="402.815">365 28 10058,'-3'10'4113,"-1"17"-2537,-2 5-367,-12 4-257,1 9-264,-2-2-328,2 4-112,10 2 104,3-4-64,9-3-4929,12-15 3609</inkml:trace>
  <inkml:trace contextRef="#ctx0" brushRef="#br0" timeOffset="786.387">766 310 5569,'0'-1'445,"-1"-1"0,0 0 0,1 1 0,-1 0-1,0-1 1,0 1 0,0 0 0,0-1 0,0 1 0,-1 0-1,1 0 1,0 0 0,0 0 0,-1 0 0,0 0-445,2 0 122,-1 1 0,1 0-1,-1 0 1,1 0 0,-1 0 0,1 0 0,-1 0 0,1 0 0,-1 0 0,1 1 0,-1-1 0,1 0-1,-1 0 1,1 0 0,-1 0 0,1 1 0,-1-1 0,1 0 0,-1 0 0,1 1 0,0-1 0,-1 0 0,1 1-1,0-1 1,-1 1 0,1-1 0,0 0 0,-1 1 0,1-1 0,0 1-122,-2 3 174,0 0 0,0 0 0,0 1 1,0-1-1,1 1 0,0 0 0,0-1 0,0 1 0,1 2-174,-5 80 990,6 45-990,0-48 273,-8 67-273,-23 64 160,25-145-181,5-64-136,1 0 0,-1 1 1,1-1-1,0 0 1,0 0-1,1 0 1,0 0-1,0 0 0,3 6 157,8 7-550</inkml:trace>
  <inkml:trace contextRef="#ctx0" brushRef="#br0" timeOffset="1138.35">1139 205 9554,'-4'-11'3881,"4"11"-2489,2 27-400,1 10-87,-3 33-169,-1 10-152,-5 16-208,-1 3-104,0-8-128,2-2-32,3-14-56,2-1-8,2-8 120,-2-8-144,1-13-680,5-5-576,-2-19 664</inkml:trace>
  <inkml:trace contextRef="#ctx0" brushRef="#br0" timeOffset="1510.322">826 783 11274,'-32'3'4689,"14"2"-3104,7 4-497,12-1-64,16-7-536,4-1-136,27-7-160,10 1 72,13-11-256,12-3 2993,0 6-2217</inkml:trace>
  <inkml:trace contextRef="#ctx0" brushRef="#br0" timeOffset="1877.059">1799 708 4433,'-4'-5'538,"1"1"1,-1 1-1,0-1 0,0 0 1,0 1-1,0 0 0,0 0 1,-1 0-1,0 0 0,1 1 1,-1 0-1,0 0 0,0 0 1,-1 1-539,-1-1 327,0 1-1,0 0 1,0 0 0,0 1 0,-1 0-1,1 0 1,0 0 0,0 1 0,-6 2-327,0 0 131,1 1-1,0 0 1,0 1 0,0 0 0,0 1 0,1 0 0,0 1 0,0 0-1,1 1 1,0 0 0,-2 3-131,3-2 38,1 1-1,-1 0 1,2 1-1,0 0 1,0 0-1,1 1 1,0-1-1,1 1 1,0 1 0,1-1-1,0 1 1,1-1-1,-1 13-37,3-16 8,0-1 0,0 1 0,1 0 0,0 0 0,1 0-1,-1-1 1,2 1 0,-1 0 0,2-1 0,-1 1 0,1-1 0,0 1 0,0-1-1,1 0 1,1-1 0,-1 1 0,1-1 0,0 0 0,1 0 0,5 6-8,-6-9 6,-1 0 1,1 0 0,0-1-1,0 1 1,1-1-1,-1 0 1,1-1 0,0 1-1,-1-1 1,1 0 0,0-1-1,0 1 1,0-1 0,1 0-1,-1-1 1,0 1 0,0-1-1,0-1 1,0 1-1,1-1 1,-1 0 0,0 0-1,0-1 1,4-1-7,1-1 10,-1-1 0,1 0 0,-1 0 0,0-1 0,0-1 0,0 0 0,-1 0 0,0-1 0,-1 0-1,0 0 1,0-1 0,4-5-10,-5 4 8,-1 1 0,1-1 1,-2-1-1,0 1 0,0-1 0,-1 0 0,0 0 0,0 0 0,-2-1 0,1 1 0,-1-3-8,-1 7 5,-1 0 0,0 0 0,0 0 0,-1 0 0,1 0 0,-1 0 0,-1 0 0,1 1 0,-1-1 0,-1 0 0,1 1 0,-1 0 0,0-1 0,-1 1 0,1 0 0,-1 1 0,0-1 0,-1 1 0,-1-2-5,5 6 1,1 0-1,-1 0 1,0 1-1,1-1 1,-1 0-1,0 1 1,0-1-1,0 0 1,0 1-1,0-1 1,1 1-1,-1 0 1,0-1-1,0 1 1,-1 0-1,2 0 0,0 0 0,-1 0 0,1 0 1,0 0-1,-1 0 0,1 0 0,0 0 1,0 0-1,-1 0 0,1 1 0,0-1 0,0 0 1,-1 0-1,1 0 0,0 1 0,0-1 0,-1 0 1,1 0-1,0 0 0,0 1 0,0-1 1,0 0-1,-1 1 0,1-1 0,0 0 0,0 0 1,0 1-1,0-1 0,0 0 0,0 1 0,-1 2 2,1-1-1,0 1 1,0 0-1,0 0 0,0-1 1,0 1-1,0 0 1,1 0-1,0 2-1,6 15 12,2 0 0,0-1 1,1 0-1,1-1 0,1 0 0,0 0 0,1-1 0,13 12-12,-20-22-63,0 0 0,0-1 0,0 0 0,1 0 0,0 0 0,0-1 0,1 0 0,-1 0 0,1-1 0,0 0 0,8 3 63,12-2-253</inkml:trace>
  <inkml:trace contextRef="#ctx0" brushRef="#br0" timeOffset="2265.862">2092 706 9114,'-1'0'131,"1"0"0,-1 0 0,1-1 1,-1 1-1,1 0 0,-1 0 0,1 0 0,-1 0 1,1 0-1,-1 0 0,1 0 0,-1 0 0,1 0 0,-1 0 1,1 0-1,-1 0 0,1 0 0,-1 0 0,1 0 1,-1 1-1,1-1 0,-1 0 0,1 0 0,-1 1 0,1-1 1,-1 0-1,1 0 0,0 1 0,-1-1 0,1 1 0,-1-1-131,1 1 174,-1 1 0,0-1 0,0 1 0,1-1-1,-1 1 1,1 0 0,-1-1 0,1 1 0,0 0-1,0-1 1,-1 1-174,3 53 1022,0-41-454,3 74 158,4-1 1,5 13-727,-12-90 26,0-3 6,0-1 1,-1 1 0,0 0 0,-1 0 0,0 0 0,0 0 0,-1 7-33,-2-23 348,1-11-187,3-37-67,3 0-1,3 0 1,1 0 0,16-50-94,-22 100 0,0 1 0,0-1 0,1 0 0,0 0 0,0 1 0,1 0 0,-1 0 0,1 0 0,5-5 0,-7 9-1,0 0 0,1 0 0,-1 0 0,1 0-1,-1 1 1,1-1 0,-1 1 0,1 0 0,0 0-1,0 0 1,0 0 0,0 0 0,0 0 0,0 1-1,0 0 1,0-1 0,0 1 0,0 0 0,0 1 0,0-1-1,-1 0 1,1 1 0,0 0 0,2 0 1,14 5-1,-1 1 1,0 1 0,0 1 0,-1 0-1,0 1 1,-1 1 0,0 1-1,0 0 1,7 9 0,-17-15 7,-1-1 0,0 1 0,0 0 0,0 1 0,-1-1 0,0 1 0,0-1 0,-1 1-1,0 0 1,0 1 0,0-1 0,-1 1 0,0-1 0,0 2-7,-1 6-20,0 0 0,-1-1 0,0 1 0,-1 0-1,-1-1 1,0 1 0,-1 0 20,-5 36-527,4-6 274</inkml:trace>
  <inkml:trace contextRef="#ctx0" brushRef="#br0" timeOffset="2719.586">3070 132 10458,'-1'-2'231,"1"1"-1,0-1 1,-1 1 0,1-1-1,-1 1 1,1-1-1,-1 1 1,1 0 0,-1-1-1,0 1 1,0 0 0,0 0-1,0-1-230,1 2 52,-1 0 0,1 0 0,0 0 0,-1 1 0,1-1-1,0 0 1,0 0 0,-1 0 0,1 0 0,0 0 0,-1 0 0,1 1 0,0-1-1,0 0 1,0 0 0,-1 0 0,1 1 0,0-1 0,0 0 0,0 0 0,-1 1-1,1-1 1,0 0 0,0 0 0,0 1 0,0-1 0,0 0 0,0 1 0,0-1 0,0 0-1,-1 1 1,1-1 0,0 0 0,0 0 0,1 1-52,-3 8 358,0 0 0,1 0 0,0 0 0,1 2-358,2 70 995,4-1 0,15 70-995,-7-62 252,-4 1-1,-4 25-251,-7 162 1719,-4-305-1667,-1 0-1,-1 1 0,-2-1 0,0 2 1,-2-1-1,-1 2 0,-12-19-51,19 37 2,-1 0 0,0 0 1,0 1-1,-1-1 0,0 1 0,0 1 0,0 0 0,-1 0 0,0 0 0,0 1 0,-8-4-2,11 7 0,-1-1 1,0 1-1,0 1 0,0-1 0,0 1 0,0 0 0,0 0 0,0 1 0,0 0 0,0 0 1,0 0-1,0 1 0,0 0 0,0 0 0,0 1 0,0-1 0,0 1 0,1 1 1,-2 0-1,-5 3 2,1 0 1,1 1 0,-1 1 0,1-1-1,0 2 1,1-1 0,0 2-1,0-1 1,1 1 0,0 0 0,-3 7-3,1-1 19,0 1 0,1 0-1,1 1 1,0 0 0,2 0 0,0 0 0,-1 7-19,6-17 21,-1 0-1,1 0 0,0 1 1,1-1-1,-1 0 0,2 0 1,-1 0-1,1 1 1,1-1-1,-1 0 0,1 0 1,1 0-1,1 2-20,-2-4 15,1-1 1,0-1-1,0 1 1,0 0-1,1-1 0,-1 1 1,1-1-1,0 0 1,1-1-1,-1 1 0,1-1 1,-1 1-1,1-1 1,0-1-1,0 1 0,0-1 1,1 0-1,-1 0 1,5 1-16,7 0 79,1 0 1,-1-1-1,0-1 0,0-1 1,1 0-1,-1-1 1,17-4-80,56-14 180</inkml:trace>
  <inkml:trace contextRef="#ctx0" brushRef="#br0" timeOffset="3340.808">3838 630 5001,'0'-1'248,"1"0"0,-1 0 0,0 0 0,0 0-1,0 0 1,0 0 0,0 0 0,0 0 0,0 0 0,0 1 0,-1-1 0,1 0-1,0 0 1,0 0 0,-1 0 0,1 0 0,0 0 0,-1 1 0,1-1 0,-1 0-1,1 0 1,-1 1 0,0-1 0,1 0 0,-1 1 0,0-1 0,0 0-248,-1 0 271,0 0 1,0 0 0,0 0-1,-1 0 1,1 1 0,0-1 0,0 0-1,-1 1 1,1 0 0,-1 0-1,0-1-271,-9 1 527,1 1 0,-1 0-1,0 0 1,-5 2-527,-7 3 490,0 0-1,0 2 1,1 1-1,-19 9-489,28-12 103,1 2-1,0-1 1,0 2-1,0 0 1,1 0-1,1 1 0,0 1 1,-6 6-103,15-14 9,0-1 0,0 1 1,0 0-1,0 0 0,1-1 0,-1 1 0,1 0 1,0 0-1,0 0 0,0 1 0,0-1 1,1 0-1,-1 0 0,1 2-9,0-3 3,0 0 1,1-1-1,-1 1 0,0 0 0,1-1 1,-1 1-1,1-1 0,0 1 0,-1 0 1,1-1-1,0 0 0,0 1 0,0-1 1,0 1-1,0-1 0,0 0 0,0 0 0,1 0 1,-1 0-1,0 1 0,1-2 0,-1 1 1,1 0-1,-1 0 0,1 0 0,-1-1 1,1 1-1,1 0-3,12 3 18,0-1-1,1-1 1,-1 0 0,1-1 0,-1 0 0,8-2-18,53 5 36,-62-3-33,-1 2 0,0-1 1,0 2-1,0 0 1,0 0-1,6 4-3,-17-7 1,0 0-1,1 0 1,-1 0-1,0 0 1,0 1-1,0-1 1,-1 1-1,1-1 1,0 1-1,0-1 1,-1 1-1,1 0 1,-1 0-1,0 0 1,1 0-1,-1 0 1,0 0-1,0 0 1,0 0-1,0 0 1,-1 1-1,1-1 1,-1 0-1,1 0 1,-1 1-1,0-1 1,0 1-1,0-1 1,0 0-1,0 1 1,0-1-1,-1 0 1,1 0-1,-1 1 1,0-1-1,0 0 1,1 0-1,-1 0 1,-1 1-1,1-1 1,0 0-1,-7 10 5,0 0-1,0-1 1,-1 0 0,0 0 0,-1-1 0,0 0-1,-6 4-4,-23 16 35,-21 11-35,49-33 4,-10 6 2,3-1 4,0-1 0,-1-1-1,0 0 1,-18 6-10,36-17-16,0 1 0,0-1 0,0 1 0,0-1 1,-1 0-1,1 1 0,0-1 0,0 0 0,0 0 0,0 0 0,0 0 0,-1 0 0,1 0 0,0 0 0,0 0 0,0 0 0,0 0 0,0-1 0,-1 1 0,1-1 0,0 1 0,0-1 16,0 0-55,1 0-1,-1 0 0,1 0 1,0 0-1,-1 1 0,1-1 1,0 0-1,0 0 0,0 0 1,0 0-1,0 0 0,0 0 1,0 0-1,0 0 0,0 0 1,0 0-1,1 0 0,-1 0 1,0 0-1,1 0 0,-1 0 1,0 0-1,1 0 0,0-1 56,14-32-613</inkml:trace>
  <inkml:trace contextRef="#ctx0" brushRef="#br0" timeOffset="3769.145">3986 91 9426,'-3'-1'352,"0"1"-1,0-1 1,0 1 0,-1 0 0,1-1-1,0 2 1,0-1 0,0 0-1,0 1 1,0-1 0,0 1 0,-1 0-352,2 0 91,0 0 0,0 0 0,1 0 0,-1 0 0,1 0 1,-1 1-1,1-1 0,0 1 0,-1-1 0,1 1 0,0-1 0,0 1 1,0 0-1,0-1 0,0 1 0,1 0 0,-1 0 0,0 0 0,1-1 1,-1 1-1,1 2-91,-1 4 109,0-1 1,0 1 0,1-1 0,0 1-1,0 0 1,1-1 0,0 1 0,1 1-110,17 63 485,-13-54-368,43 133 566,-8-24-65,-4 4-618,-27-89 122,-2 1 0,-2-1 0,-2 1 0,-1 0 0,-3 10-122,-1-33 157,-1-1 0,0 1 0,-3 8-157,4-23 48,-1 1 1,1 0-1,-1-1 1,0 0-1,-1 1 1,1-1-1,-1 0 1,0 0-1,0 0 1,0-1 0,-1 1-1,0-1 1,-3 3-49,7-6 8,-1-1 0,1 1 0,0-1 0,-1 1 0,1-1 0,-1 0 1,1 1-1,-1-1 0,1 0 0,-1 1 0,1-1 0,-1 0 0,0 0 0,1 1 1,-1-1-1,1 0 0,-1 0 0,0 0 0,1 0 0,-1 0 0,1 0 0,-1 0 1,0 0-1,1 0 0,-1 0 0,1 0 0,-1 0 0,0-1 0,1 1 0,-1 0 1,1 0-1,-1-1 0,1 1 0,-1 0 0,1-1 0,-1 1 0,1 0 1,-1-1-1,1 1 0,-1-1 0,1 1 0,0 0 0,-1-1 0,1 1 0,0-1 1,-1 0-1,1 1 0,0-1-8,-2-3 27,1 1 0,0-1 0,0 1 0,1-1 0,-1 0 0,1 1 0,-1-1 0,1 0 0,0 0-27,2-16 35,0 0 1,1-1-1,1 1 0,1 0 1,1 1-1,1-1 0,8-15-35,-4 11 6,0 1 1,2 0-1,1 1 0,1 1 0,1 0 0,3-2-6,-11 15-1,0 0 0,1 1 0,-1-1 0,2 2-1,-1-1 1,1 2 0,0-1 0,0 1 0,0 0 0,1 1-1,9-2 2,-16 5-1,0 0 0,0 0 0,0 0-1,0 1 1,1-1 0,-1 1 0,0 0 0,0 0-1,0 1 1,0-1 0,0 1 0,0 0-1,0 0 1,0 0 0,0 1 0,0-1-1,0 1 1,0 0 0,-1 0 0,1 0 0,-1 1-1,0-1 1,1 1 0,-1 0 0,0 0-1,-1 0 1,1 0 0,-1 0 0,1 1-1,-1-1 1,0 1 0,0 0 0,0 1 1,4 10 1,-1 1 1,-1 1 0,0-1 0,-1 0-1,-1 1 1,-1-1 0,0 1-1,-2 15-1,1-3 48,2 0 0,2 13-48,-3-35-91,0 2 332,1 1 0,0-1 1,0 1-1,1-1 0,0 0 1,0 0-1,1 0 0,0-1 1,1 2-242,-1-6 170,1 1 1,0-1 0,-1 0 0,1 0-1,1 0 1,3 1-171,-9-4 1</inkml:trace>
  <inkml:trace contextRef="#ctx0" brushRef="#br0" timeOffset="4453.579">4822 847 5065,'44'-56'2545,"-42"54"-2248,0 0 0,0-1 0,-1 1 1,1-1-1,-1 1 0,0-1 1,1 1-1,-1-1 0,0 0 0,-1 1 1,1-1-1,0 0 0,-1 0 1,0 0-1,1 1 0,-1-1 0,0-2-297,-1 3 156,1 0-1,-1 0 0,0 0 0,0 0 0,0 0 0,1 1 0,-2-1 0,1 0 1,0 0-1,0 1 0,0-1 0,-1 1 0,1 0 0,-1-1 0,1 1 0,-1 0 1,0 0-1,-1-1-155,-3-1 174,0 0 0,0 0 1,-1 1-1,1 0 0,0 1 1,-1-1-1,0 1 0,1 0 1,-1 1-1,0 0 0,1 0 1,-3 0-175,1 1 58,0 1 0,0 0 1,1 0-1,-1 0 1,1 1-1,-1 0 0,1 1 1,0-1-1,0 1 0,1 1 1,-1-1-1,1 1 1,0 0-1,-5 6-58,4-3 19,-1 1 1,1 0-1,1 0 0,0 1 1,0 0-1,0 0 0,2 1 1,-1-1-1,1 1 0,0 3-19,1-3-4,0 1-1,1-1 1,1 0-1,0 1 1,0-1-1,1 1 1,1-1-1,0 1 1,0-1-1,2 4 5,-2-8 8,1 1-1,1 0 0,0-1 0,0 0 0,0 1 1,1-1-1,0-1 0,0 1 0,1 0 1,-1-1-1,1 0 0,1 0 0,0-1 1,4 5-8,-5-7 4,0 1-1,-1-2 1,1 1 0,0 0 0,0-1 0,1 0 0,-1 0 0,0 0-1,1-1 1,-1 0 0,1 0 0,-1 0 0,1-1 0,0 0 0,-1 0-1,1 0 1,-1-1 0,1 1 0,-1-2 0,1 1 0,-1 0 0,1-1-1,-1 0 1,0 0 0,0-1 0,0 1 0,0-1 0,0 0 0,1-2-4,3-2 7,0 1 1,-1-2 0,1 1 0,-2-1 0,1 0-1,-1-1 1,0 0 0,-1 0 0,0 0 0,0-1 0,-1 0-1,-1 0 1,1 0 0,1-7-8,-2-6 11,-1-1 1,-1 1-1,-1 0 0,0-1 1,-2 1-1,-1-1 0,-1-1-11,2 22 1,14 68 83,2-1 0,7 12-84,-17-61 16,1-1 0,0 1 0,1-1 0,5 8-16,-9-18-35,-1 1 1,2 0-1,-1-1 0,0 0 0,1 0 1,0 0-1,0 0 0,0-1 0,0 1 0,1-1 1,-1 0-1,1 0 0,0-1 0,4 2 35,25 1-185</inkml:trace>
  <inkml:trace contextRef="#ctx0" brushRef="#br0" timeOffset="4849.048">5396 258 10522,'-1'-1'288,"-1"0"-1,1 0 1,-1 0-1,1 0 1,-1 0-1,1 1 1,-1-1-1,0 0 1,0 1-1,1-1 1,-1 1-1,0 0 1,0-1-1,0 1 1,1 0-1,-1 0 1,0 0-1,0 1 1,0-1-288,1 1 72,-1 0 1,1 0 0,0 0-1,0 0 1,0 0-1,0 1 1,0-1-1,0 0 1,0 1-1,0-1 1,1 1-1,-1-1 1,1 1-1,-1-1 1,1 1-1,-1-1 1,1 1-1,0-1 1,-1 1 0,1 0-1,0-1 1,0 1-1,1 0-72,-3 47 338,4-1-1,1 1 1,2-1-1,4 10-337,3 29 290,-6-26-42,-2 1 0,-3 13-248,-3-39 90,-1 0-1,-1-1 1,-2 1-1,-6 16-89,3-19 163,0 0 0,-3 0 0,0-1 0,-2-1 0,-7 11-163,18-38 170,9-16-78,17-26 2,32-48-74,4 2 0,4 3 0,3 3 0,59-53-20,-109 115-1109,2 1 1,0 1-1,17-11 1109,-26 18-796</inkml:trace>
  <inkml:trace contextRef="#ctx0" brushRef="#br0" timeOffset="5207.433">5497 849 9178,'-13'2'3953,"3"14"-2001,12 0-495,13 3-73,10 1-368,12 7-456,2-1-144,1 5-256,-5 0-72,1-3 96,-4-5-160,-1-10-656,2-6 672,0-7-304</inkml:trace>
  <inkml:trace contextRef="#ctx0" brushRef="#br0" timeOffset="5208.433">5977 723 10490,'0'-24'4105,"2"28"-2769,3 5-167,2 15-193,-2 6-128,2 12-312,-1 3-120,2 5-248,2 6-72,0-6-48,2 3 40,-2-13-24,0-9-504,-5-14 352</inkml:trace>
  <inkml:trace contextRef="#ctx0" brushRef="#br0" timeOffset="5582.766">6014 314 12915,'-14'-25'4825,"0"1"-3793,7 9-304,7 7-288,2 1-216,8 11-96,6 7-312,18 7 160</inkml:trace>
  <inkml:trace contextRef="#ctx0" brushRef="#br0" timeOffset="5960.786">6299 745 8066,'-1'-6'4522,"0"7"-1751,-4 21-888,-3 34-1575,8-28-96,1 0 0,2 0 0,0-1-1,2 1 1,1-1 0,4 8-212,12 68 426,-23-103-424,1 0 1,0 0 0,0 0-1,0 0 1,0 0-1,0 0 1,0 0-1,0 0 1,0 0 0,0 0-1,0 0 1,-1 0-1,1 0 1,0 0-1,0 0 1,0 0 0,0 0-1,0 0 1,0 0-1,0 0 1,0 0 0,0 0-1,0 0 1,0 0-1,0 0 1,-1 0-1,1 0 1,0 1 0,0-1-1,0 0 1,0 0-1,0 0 1,0 0-1,0 0 1,0 0 0,0 0-1,0 0 1,0 0-1,0 0 1,0 0-1,0 1 1,0-1 0,0 0-1,0 0 1,0 0-1,0 0 1,0 0 0,0 0-1,0 0 1,0 0-1,0 0 1,0 0-1,0 1 1,0-1 0,0 0-1,0 0 1,0 0-1,0 0 1,0 0-1,0 0 1,0 0 0,1 0-1,-1 0 1,0 0-1,0 0 1,0 0 0,0 0-1,0 0-2,-6-8 79,-5-17 6,8 4-46,0 0 0,2 0 0,0 0 1,1 0-1,2-6-39,14-104 70,-15 127-68,0-7 1,1 0 1,1 0-1,0 0 1,0 0 0,1 1-1,0-1 1,1 1 0,0 0-1,1 0 1,2-2-4,-5 8 1,0 1 0,0 0 0,0 0 0,0-1 0,0 2 0,1-1 0,0 0 0,-1 1 0,1 0 0,0-1 0,0 2 0,0-1 0,1 0 0,-1 1 0,0 0 0,1 0 0,-1 0 0,0 0 0,1 1 0,-1 0 0,1 0 0,-1 0 0,1 0 0,-1 1 0,1 0 0,3 1-1,4 1 1,0 2 0,0-1-1,0 2 1,-1-1 0,1 2 0,-1-1-1,-1 2 1,1-1 0,-2 1 0,1 1-1,-1 0 1,0 0 0,7 10-1,1 3 3,-1 1 0,-1 0 0,-1 1 0,-1 0 1,9 26-4,-12-22-52,-2-1 0,0 3 52,-1-2-1213,11 26 1213,-5-32 1111,4-10-675</inkml:trace>
  <inkml:trace contextRef="#ctx0" brushRef="#br0" timeOffset="6457.239">7129 782 8154,'0'-8'914,"0"0"0,0 0 1,-1 1-1,0-1 1,0 1-1,-1-1 0,0 1 1,-2-6-915,3 11 136,0 0 0,-1 0 0,1 0 0,-1 0 0,1 0 0,-1 0 1,0 0-1,1 1 0,-1-1 0,0 1 0,0-1 0,0 1 0,0 0 0,-1-1 0,1 1 1,0 0-1,0 1 0,-1-1 0,1 0 0,0 1 0,-1-1 0,1 1 0,-1 0 1,1 0-1,0 0 0,-1 0 0,1 0 0,-1 0 0,-1 1-136,-6 1 119,0 0-1,0 0 1,0 1 0,0 1-1,1 0 1,0 0-1,-1 1 1,-2 2-119,-3 2 70,1 0 0,1 1 1,-1 1-1,-8 9-70,15-13 19,0 1 1,0 0-1,1 0 1,0 0-1,0 0 1,1 1-1,0 0 1,1 0-1,0 1 1,-2 5-20,5-10 5,0 1 1,0-1 0,0 1-1,0-1 1,1 1 0,0 0-1,0-1 1,1 1 0,0 0-1,0-1 1,0 1 0,0-1-1,1 0 1,0 1 0,0-1-1,0 0 1,1 0 0,0 0-1,2 3-5,-1-3 3,0 0-1,0 0 1,0 0-1,1-1 1,0 0-1,0 0 1,0 0-1,0-1 1,0 1-1,1-1 1,-1-1-1,1 1 1,0-1-1,0 0 1,0 0-1,0 0 1,0-1-1,1 0 1,-1 0-1,0-1 1,0 0-1,1 0 0,-1 0 1,0-1-1,0 0 1,1 0-1,2-2-2,1 1-1,0-1-1,0-1 1,0 1-1,-1-2 1,0 1-1,0-1 1,0-1-1,0 1 1,-1-2-1,0 1 1,0-1-1,-1 0 1,0-1-1,0 1 1,-1-1-1,5-8 2,-8 10 2,0 0 1,-1-1-1,1 1 1,-1-1-1,0 0 0,-1 0 1,0 0-1,0 0 0,-1 0 1,1 0-1,-1 0 0,-1 0 1,0 0-1,0 0 0,0 0 1,-1-2-3,-3-9 2,0 1 0,-2-1 1,0 1-1,0 1 0,-7-10-1,6 14-16,8 12 15,0 0-1,0 0 1,0 1-1,0-1 1,0 0-1,0 0 1,0 0-1,0 0 1,0 0-1,0 0 1,0 0-1,0 0 1,0 0-1,0 0 1,0 0-1,0 0 1,0 0-1,0 0 1,0 0-1,0 0 0,0 0 1,0 0-1,0 0 1,0 0-1,0 0 1,0 0-1,0 1 1,-1-1-1,1 0 1,0 0-1,0 0 1,0 0-1,0 0 1,0 0-1,0 0 1,0 0-1,0 0 1,0 0-1,0 0 1,0 0-1,0 0 1,0 0-1,0 0 1,0 0-1,0 0 1,0 0-1,-1 0 0,1-1 1,0 1-1,0 0 1,0 0-1,0 0 1,0 0-1,0 0 1,0 0-1,0 0 1,0 0-1,0 0 1,0 0-1,0 0 1,6 24-45,16 47 9,8 26 25,14 24 11,-7-41 13,14 37 5,-43-95-16,-1 0-1,-1 0 1,-1 0-1,1 12-1,-5-25 33,-1 0-1,0 0 0,0 0 1,-1 0-1,0 0 0,-1 0 1,1 0-1,-2 0 0,1-1 0,-1 1 1,-1-1-1,0 0 0,0 0 1,0 0-1,-1 0 0,0-1 1,-1 0-1,0 0 0,0 0 0,0-1 1,-1 0-1,1 0 0,-2 0 1,1-1-1,-7 3-32,1 0 47,0-1 0,-1 0-1,0-1 1,-1 0 0,1-1 0,-1-1 0,0-1-1,0 0 1,0 0 0,-1-2 0,1 0 0,-1-1 0,1 0-1,-11-2-46,19 0 15,0 1-1,0-1 0,0 0 0,0 0 0,0 0 0,1-1 1,-1 0-1,1-1 0,0 1 0,0-1 0,-5-5-14,8 6-7,0 0-1,-1 0 1,1-1-1,0 1 0,1-1 1,-1 0-1,1 0 1,-1 0-1,1 0 1,0-1-1,1 1 1,-1 0-1,1-1 1,0 1-1,0-1 1,0 0-1,1 1 0,-1-4 8,1 4 41,0 0-1,1 1 1,-1-1-1,0 0 1,1 1-1,0-1 1,0 0-1,0 1 1,2-4-41,-1 3 18,1-1 1,1 1 0,-1 0 0,1 0 0,-1 0 0,4-2-19,-6 5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2:49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0 248 7914,'12'-42'7876,"-12"42"-7813,0 0 1,0 0-1,1-1 1,-1 1-1,0 0 1,0 0-1,0 0 1,1 0-1,-1 0 0,0 0 1,0 0-1,1 1 1,-1-1-1,0 0 1,0 0-1,1 0 0,-1 0 1,0 0-1,0 0 1,0 0-1,1 0 1,-1 1-1,0-1 1,0 0-1,0 0 0,0 0 1,1 0-1,-1 1 1,0-1-1,0 0 1,0 0-1,0 0 0,0 1 1,0-1-1,0 0 1,1 0-1,-1 0 1,0 1-1,0-1 1,0 0-1,0 0-63,7 13 361,8 21 157,2 6-162,2 0 1,18 26-357,-18-38 93,2-1-1,0-1 1,2 0 0,21 16-93,107 84 270,-62-55-168,-62-47-57,0 1 0,-2 2 0,0 0 0,-2 1 1,-1 2-1,-2 0 0,2 6-45,-12-17-34,-5-11-48,0 1-1,0-1 0,0 0 1,5 5 82,5-3-138</inkml:trace>
  <inkml:trace contextRef="#ctx0" brushRef="#br0" timeOffset="383.062">647 136 8714,'-33'0'3513,"2"25"-2017,-7 10-560,-3 22-80,-1 14-192,1 24-287,5 7-41,-16 7 40,-5-3 0,-4-14-48,6-4-48,16-12-144,6-7 56,19-9 40,-4-13-128</inkml:trace>
  <inkml:trace contextRef="#ctx0" brushRef="#br0" timeOffset="971.163">1233 314 6041,'-16'-40'2934,"15"38"-2810,0 1 0,0 0-1,0 0 1,0 0 0,0 0-1,0-1 1,0 2 0,0-1-1,-1 0 1,1 0 0,0 0-1,-1 0 1,1 1 0,0-1-1,-1 1 1,1-1 0,-1 1-1,1 0 1,-1-1 0,1 1-1,-1 0 1,1 0 0,-1 0 0,1 0-1,-1 0 1,1 0 0,-1 0-124,-4 1 373,-5-1-151,0 1 0,-1 0 1,1 0-1,0 2 0,0-1 0,1 1 0,-1 1 0,1 0 0,-1 1 1,1 0-1,1 0 0,-1 1 0,1 0 0,0 1 0,0 0 1,1 0-1,-1 1 0,2 0 0,-1 0 0,1 1 0,-3 6-222,-1 2 23,0-1 1,2 1-1,0 1 0,1 0 0,0 0 0,2 1 0,0 0 0,1 0 0,1 0 1,1 0-1,0 20-23,2-30 2,1 0 0,1 0 0,-1 0 0,2 0 0,-1 0 1,1-1-1,1 1 0,-1 0 0,1-1 0,1 0 0,0 0 0,0 0 1,0 0-1,2 1-2,1 0 3,1 0 0,-1 0 0,2-1 0,-1 0 0,1 0 0,0-1 0,1-1-1,-1 1 1,2-1 0,1 0-3,8 3 8,0-1 0,1 0-1,-1-2 1,1-1-1,1 0 1,-1-2-1,0 0 1,1-1-1,0-2 1,-1 0-1,10-2-7,-20 1 10,0 0 0,-1-1 0,1-1-1,0 0 1,-1 0 0,0-1 0,0 0-1,0-1 1,0 0 0,0-1-1,-1 0 1,0 0 0,0-2-10,-5 5 20,0-1 0,0 0 0,-1 0 0,1-1 0,-1 1 0,0-1 0,0 0 0,-1 1 0,1-1 0,-1 0-1,0-1 1,-1 1 0,1 0 0,-1 0 0,0-1 0,0 1 0,-1-1 0,1 1 0,-1-1 0,-1 1 0,1-1 0,-1 1 0,0 0 0,0-1 0,0 1 0,-1 0 0,0-2-20,-11-24 61,-1 0-1,-1 1 1,-2 1 0,-1 1 0,-1 0-1,-1 1 1,-2 1 0,0 1 0,-26-21-61,36 36-24,-1 0 0,0 1 0,0 0 0,-1 1-1,-2 0 25,10 5-111,0 1 0,0-1-1,0 1 1,0 0 0,-1 1-1,1-1 1,-1 1 0,1 0-1,-1 1 1,1 0 0,-1 0-1,-5 1 112,-14 8-526</inkml:trace>
  <inkml:trace contextRef="#ctx0" brushRef="#br0" timeOffset="1666.461">1751 412 7034,'-3'-1'585,"0"0"0,0 0 1,-1 0-1,1 0 1,0 1-1,0-1 0,0 1 1,-1 0-1,1 0 1,0 0-1,-2 1-585,4-1 79,1 0 0,-1 1 0,0-1 0,0 0 1,1 1-1,-1-1 0,0 1 0,1-1 0,-1 1 0,1-1 1,-1 1-1,1 0 0,-1-1 0,1 1 0,-1 0 0,1-1 0,-1 1 1,1 0-80,-1 2 82,0-1 0,0 1 0,1-1 1,0 1-1,-1-1 0,1 1 0,0-1 1,0 1-1,0-1-82,3 26 336,1-1 0,1 0 0,2 0-1,1-1 1,4 10-336,10 36 323,-13-38-184,-1 1 0,-3 0 0,0 0 0,-2 0-139,-3-17 110,0-1 0,0 1 0,-2-1 0,0 1 0,-1-1 0,-1 0 0,-1 0-1,0-1 1,-1 1-110,6-17 10,0 0-1,0 1 0,0-1 1,0 0-1,0 0 0,0 0 1,0 0-1,0 0 0,0 1 1,0-1-1,0 0 0,0 0 1,0 0-1,0 0 0,-1 0 1,1 1-1,0-1 0,0 0 1,0 0-1,0 0 0,0 0 1,0 0-1,0 0 0,-1 1 1,1-1-1,0 0 0,0 0 1,0 0-1,0 0 0,0 0 1,-1 0-1,1 0 0,0 0 1,0 0-1,0 0 0,0 0 0,0 0 1,-1 0-1,1 0 0,0 0 1,0 0-1,0 0 0,-1 0-9,-2-8 217,-1-19-12,4 22-141,-17-126 362,-17-179-179,31 255-242,3 1 0,2-1 0,2 0-1,8-31-4,-9 71 1,1 0-1,0 0 1,1 1 0,1-1-1,0 1 1,1 0-1,1 1 1,0-1-1,0 2 1,2-2-1,-3 6-2,0 0 1,0 0-1,1 1 1,0 0-1,0 1 1,1-1-1,0 1 1,0 1-1,0 0 1,1 0-1,-1 1 1,1 0-1,0 1 1,1 0-1,2 0 2,2 1-3,0 0 0,0 2 0,0 0 0,0 0 0,0 1 0,0 1 0,0 1 0,-1 0 0,1 1 0,-1 0 0,1 1 0,-1 1 0,-1 0 0,9 6 3,-14-8-2,0 2 0,0-1 0,-1 1 1,1 0-1,-1 1 0,-1-1 0,1 2 1,-1-1-1,0 0 0,-1 1 0,0 1 2,-1-3-1,-1 1-1,0-1 0,-1 1 1,0 0-1,0 0 0,0 0 1,-1 0-1,0 0 0,0 0 1,-1 0-1,0 0 0,0 0 1,-1 0-1,1 0 0,-2 5 2,-3 4 2,0 1 0,-1-1-1,0 0 1,-2 0 0,0-1-1,0 0 1,-1 0 0,-1-1-1,-1 0 1,0-1-1,-1 0 1,-4 3-2,-9 8 11,-1-1-1,-1-2 0,-1-1 1,-1-1-1,-20 10-10,30-19 10,1-1-1,-14 4-9,27-11 3,0-1 0,0 1 0,0-1 0,-1 0 0,1 0 0,0-1 0,-1 1 0,1-1 0,-1-1 0,1 1 0,0-1 0,-1 0-3,6 1 0,-1 0 1,1 1-1,0-1 0,-1 0 0,1 0 1,0-1-1,-1 1 0,1 0 0,0 0 1,-1 0-1,1 0 0,0 0 0,-1 0 1,1 0-1,0 0 0,-1-1 0,1 1 1,0 0-1,0 0 0,-1 0 0,1-1 1,0 1-1,0 0 0,-1 0 0,1-1 1,0 1-1,0 0 0,0 0 0,-1-1 1,1 1-1,0 0 0,0-1 0,0 1 1,0 0-1,0-1 0,0 1 0,0 0 1,0-1-1,0 1 0,0 0 0,0-1 1,0 1-1,0 0 0,0-1 0,0 1 1,0 0-1,0-1 0,1 1 0,-1-1 0,1 0 1,-1 1-1,1-1 0,0 1 1,-1-1-1,1 1 0,0 0 0,0-1 1,-1 1-1,1-1 0,0 1 1,0 0-1,0 0 0,-1 0 1,1-1-1,0 1 0,0 0 0,0 0 0,6 0 0,-1 1-1,0 0 0,0 0 0,0 0 0,0 0 1,-1 1-1,1 0 0,0 0 0,3 3 1,52 30-13,-37-20 9,438 282 204,-382-243 251,-74-50-892,1 0-1,0 0 0,0 0 1,0-1-1,0 0 0,1 0 442,0-1-246,0-1-1,-1 0 0,1-1 0,0 0 1,5 0 246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2:49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9290,'0'-1'3953,"0"-1"-2289,7-3-264,22-5-479,42 0-217,-22 17-272,10 0-136,1-7-168,5 2-48,2-6-16,-6 1 200,-8 1-504,-5 5-400,-16 7 464</inkml:trace>
  <inkml:trace contextRef="#ctx0" brushRef="#br0" timeOffset="351.157">116 376 8186,'-1'1'4145,"7"-1"-1625,17 0-791,5-1-241,17-5-656,7 2-200,14-3-280,6 3-104,-5 2-136,-5 0 96,-7 6 64,1 0 2849,-6 11-2249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2:47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902 305 2777,'25'-53'2211,"-25"53"-2101,0-1 0,0 1 0,0-1 1,0 1-1,0-1 0,1 1 0,-1-1 0,0 1 1,0-1-1,0 1 0,-1-1 0,1 1 0,0-1 1,0 1-1,0-1 0,0 1 0,0-1 1,0 1-1,-1-1 0,1 1 0,0-1 0,-1 1 1,1 0-1,0-1 0,0 1 0,-1-1 0,1 1 1,-1 0-1,1-1 0,0 1 0,-1 0 0,1 0 1,-1-1-1,1 1 0,-1 0 0,1 0 1,-1 0-1,1-1-110,-19-4 1343,16 5-880,-33-11 1728,17 5-1469,0 1 1,0 0 0,-1 2-1,-4-1-722,-11 2 266,0 1-1,0 2 1,1 1-1,-1 2 1,0 1-1,1 2 1,0 1-1,1 1 1,0 3-1,-5 2-265,15-4 28,0 1-1,1 1 0,1 1 0,0 0 0,0 2 0,1 1 1,1 0-1,1 1 0,0 1 0,2 1 0,0 0 0,1 2 1,0-1-1,-5 14-27,5-3 3,1 0 1,1 0-1,2 2 1,1-1-1,2 2 1,1-1-1,2 1 1,1 0 0,1 0-1,2 0 1,2 0-1,1 0 1,1 0-1,2 0 1,1-1-1,2 0 1,2 0-1,0 0 1,3-1-1,14 28-3,-17-41 9,1-1 0,1-1 0,0 0 0,1 0-1,1-1 1,0-1 0,1 0 0,1-1 0,1-1-1,-1-1 1,2 0 0,0-1 0,0-1-1,1 0 1,0-2 0,1 0 0,1-1-9,21 7 17,2-3 1,0-2 0,0-1-1,1-3 1,-1-1 0,1-2-1,10-3-17,-6-1 22,-1-3 0,0-1 0,0-3 0,-1-1 0,0-3 0,31-13-22,-48 14 15,-2-1 1,1-2 0,-2 0 0,0-2 0,-1-1 0,-1-1 0,7-8-16,-14 11 12,-1-1-1,-1-1 1,-1 0 0,0-1-1,-2-1 1,0-1-1,-1 1 1,-1-2 0,8-21-12,-7 8 20,-2 0 0,-1-1 0,-1-1 1,-2 1-1,-2-1 0,-1 0 1,-2-2-21,-2-8 37,-2-1 0,-1 1 0,-3 0 0,-2 0 1,-5-10-38,6 28 18,-1 1-1,-1 0 1,-2 1 0,0 0 0,-2 1 0,-1 0 0,-1 1 0,-1 1 0,-1 0 0,-1 2 0,-1 0 0,-1 1-1,-1 1 1,-6-3-18,1 3 2,-1 1 0,0 2 0,-2 1 0,0 1 0,0 2 0,-4 0-2,16 6-115,0 1 1,0 1-1,-1 1 1,0 1-1,1 0 1,-1 2-1,0 0 1,0 1-1,0 1 1,0 0-1,-7 3 115,10 0-163,0 1-1,0 1 1,-12 6 163,25-11-18</inkml:trace>
  <inkml:trace contextRef="#ctx0" brushRef="#br0" timeOffset="400.378">800 228 8818,'-3'-3'648,"0"0"1,0 0-1,-1 0 0,1 0 1,-1 1-1,1 0 0,-1-1 1,0 1-1,-3-1-648,6 3 72,0 0 0,0 0 1,1-1-1,-1 1 0,0 0 0,0 0 0,0 0 0,0 0 1,0 0-1,1 0 0,-1 0 0,0 0 0,0 0 1,0 1-1,0-1 0,1 0 0,-1 1 0,0-1 0,0 0 1,0 1-1,0-1-72,0 2 50,0-1 0,0 0-1,1 0 1,-1 0 0,0 1 0,0-1 0,1 0 0,-1 1 0,1-1 0,-1 0 0,1 1-1,-1-1 1,1 1 0,0-1 0,0 1 0,0-1 0,0 2-50,0 13 152,1 0 1,1 0-1,0 0 1,1 0-1,5 14-152,3 19 174,5 58 45,-3 1-1,-6 1 0,-4-1 1,-10 87-219,3-133 193,3 34-193,2-73-31,1 0-1,1 1 1,1-1-1,1 0 1,6 15 31,8 4-476,1-18 205</inkml:trace>
  <inkml:trace contextRef="#ctx0" brushRef="#br0" timeOffset="784.424">132 826 5449,'-36'3'2793,"5"5"-737,15 2-55,26-1-369,10-5-168,29-4-215,18-9-129,33-5-280,19-2-136,26-1-344,-4 3-136,1 4-152,-7 2-8,-16 12 1209,-6 7-945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3:44.08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107 306 4009,'-96'-31'2146,"86"27"3664,12 2-3927,24 1-2590,-13 1 1461,201-17 670,-120 8-1162,-50 5-193,438-45 310,-318 21 97,100-32-476,-119 24 369,1 7-1,39 1-368,-164 26 48,39-3-11,-56 5 6,0 0-1,0 0 1,0 0 0,-1 1 0,1-1-1,0 1 1,-1 0 0,1 1 0,0-1-1,-1 0 1,0 1 0,1 0-1,0 0-42,-3-1 123,0 0-1,-1-1 0,1 1 1,0 0-1,0 0 0,-1 0 1,1 0-1,-1 0 0,1 0 0,-1 0 1,1 0-1,-1 0 0,1 0 1,-1 0-1,0 0 0,0 0 1,1 0-123,-2 18 1107</inkml:trace>
  <inkml:trace contextRef="#ctx0" brushRef="#br0" timeOffset="505.661">959 430 5417,'-56'-102'2614,"54"99"-2439,1 1 0,-1-1-1,1 1 1,-1-1 0,0 1 0,0 0-1,0 0 1,0 0 0,-1 0 0,0 0-175,2 2 46,1-1 0,0 1 1,-1 0-1,1 0 0,-1 0 1,1 0-1,0 0 0,-1 0 1,1-1-1,-1 1 0,1 0 1,-1 0-1,1 0 0,0 0 1,-1 1-1,1-1 0,-1 0 1,1 0-1,-1 0 0,1 0 1,0 0-1,-1 0 0,1 1 1,0-1-1,-1 0 0,1 0 1,-1 1-1,1-1 0,0 0 1,-1 0-1,1 1 0,0-1 1,-1 1-47,0 1 129,0 1 1,0-1 0,0 1 0,0-1 0,0 1 0,1-1 0,-1 1-1,1 0 1,-1 0 0,1-1 0,0 2-130,1 9 181,0 0 1,1 0-1,1 0 0,0-1 0,1 1 0,0-1 1,1 0-182,11 40 413,47 220 2306,-11 15-2719,-39-212 244,-2-12-131,2 0-1,4 0 0,10 24-112,-25-83 24,-1 0-1,1 0 0,0 0 1,0 0-1,0 0 0,0 0 1,1-1-1,-1 1 0,1-1 1,0 0-1,0 0 1,3 2-24,-5-4 5,0-1 0,0 0 1,1 1-1,-1-1 0,0 0 1,1 1-1,-1-1 0,0 0 1,0 0-1,1 0 0,-1 0 1,0 0-1,1-1-5</inkml:trace>
  <inkml:trace contextRef="#ctx0" brushRef="#br0" timeOffset="1371.679">2148 724 3201,'0'0'185,"0"0"0,0 0 1,0 0-1,0 1 0,0-1 1,0 0-1,1 0 0,-1 0 1,0 0-1,0 0 0,0 0 1,0 0-1,0 1 0,0-1 1,0 0-1,0 0 0,0 0 1,0 0-1,0 0 0,0 0 1,0 1-1,1-1 0,-1 0 1,0 0-1,0 0 0,0 0 1,0 0-1,0 1 0,-1-1 1,1 0-1,0 0 0,0 0 1,0 0-1,0 0 0,0 0 1,0 1-1,0-1 0,0 0 1,0 0-1,0 0 0,0 0 1,0 0-1,0 0 0,-1 0 1,1 1-1,0-1 0,0 0 1,0 0-1,0 0 0,0 0 1,0 0-1,0 0-185,-13 7 2824,-24 4-2309,-30 2 237,45-11-598,0 2 1,0 1-1,1 0 1,-1 2-1,1 0 1,-1 2-155,0 3 13,0 1 0,1 0 0,1 2 0,0 0 0,1 1 0,0 1-1,-13 17-11,31-33-3,0 0 0,0 0 0,0 0 0,0 0 0,0 1 0,0-1 0,0 0 0,1 0 0,-1 1 0,0-1 0,1 0 0,-1 1 0,1-1 0,0 1 0,-1-1 0,1 1 0,0-1 0,0 1 0,0-1 0,0 1 0,0-1 0,0 1 0,0-1 0,0 1 0,1-1 0,-1 0 0,1 1 0,-1-1 0,1 1 0,-1-1 0,1 0 0,0 1 0,0-1 0,0 0 0,-1 0 0,1 0 0,0 0 0,1 0 0,-1 0 0,0 0 0,0 0 0,0 0 0,1 0 2,4 3-8,0-1 1,1 0-1,0 0 0,-1-1 0,1 0 0,0 0 0,1 0 0,4-1 8,123 13-18,-1-2 20,-112-8 1,1 0 1,-1 2-1,1 0 1,13 7-4,-32-11 2,1-1 1,-1 1-1,0 0 0,0 0 1,-1 0-1,1 1 0,0-1 1,-1 1-1,1 0 0,-1 0 1,0 0-1,0 0 1,0 1-1,-1-1 0,1 1 1,-1 0-1,0 0 0,0-1 1,0 1-1,0 1 1,-1-1-1,1 0 0,-1 0 1,0 1-1,-1-1 0,1 0 1,-1 1-1,0-1 0,0 1 1,0-1-1,0 0 1,-1 1-1,0-1 0,0 0 1,-1 3-3,-2 6 18,-1 0 1,0-1 0,-1 1-1,0-1 1,-1 0 0,-1-1-1,0 0 1,0 0 0,-1 0-1,-8 6-18,3-4 55,-1 0 0,-1-1 0,0 0 0,-1-2 0,0 0 0,0 0 0,-15 4-55,19-9 39,0 0 0,-1-1 1,1 0-1,-1-1 1,0-1-1,0 0 0,0-1 1,0 0-1,0-1 0,0-1 1,-3-1-40,13 2 1,0-1 1,0 0-1,-1 0 0,1-1 1,0 1-1,1-1 1,-1 0-1,0 0 1,0 0-1,1 0 0,-1-1 1,-1-1-2,4 3-38,0 0 0,0 0 0,1 0 1,-1 0-1,0 0 0,1 0 0,-1-1 0,0 1 0,1 0 1,-1 0-1,1 0 0,0-1 0,-1 1 0,1 0 0,0-1 1,0 1-1,0 0 0,0 0 0,0-1 0,0 1 1,0 0-1,1-1 0,-1 1 0,0 0 0,1 0 0,-1-1 1,0 1-1,1 0 0,0 0 0,-1 0 0,1 0 0,0 0 1,0 0-1,-1 0 0,1 0 0,0 0 0,0 0 1,0 0-1,0 0 0,0 0 0,0 1 38,28-25-617</inkml:trace>
  <inkml:trace contextRef="#ctx0" brushRef="#br0" timeOffset="1907.301">2692 1090 4633,'-35'-33'2847,"47"35"2461,40 4-3257,-36-5-1899,0-2 0,-1 0 1,1-1-1,-1-1 0,0 0 0,0-1 0,0 0 0,2-2-152,10-6 108,0 0 0,0-1-1,18-13-107,-39 22 25,0 0-1,0-1 0,-1 1 1,1-1-1,-1 0 0,0-1 1,0 1-1,-1-1 0,1-1-24,-4 5 12,1 0 0,-1-1 0,0 1 0,0-1 0,0 1 0,0-1 0,0 0 0,0 1 0,-1-1 0,1 0 0,-1 1 0,0-1 0,0 0-1,0 0 1,0 1 0,-1-1 0,1 0 0,-1 0 0,1 1 0,-1-1 0,0 1 0,0-1 0,0 1 0,0-1 0,-1 0-12,0-1 11,-1 1 1,0-1-1,1 1 1,-1 0-1,0 0 1,0 0-1,-1 1 0,1-1 1,0 1-1,-1-1 1,0 1-1,1 0 1,-1 1-1,0-1 0,0 1 1,0-1-1,0 1 1,-1 0-1,1 1 1,0-1-1,0 1 0,0 0 1,-1 0-1,1 0 1,-3 1-12,-4 0 44,0 1 0,0 0 0,0 1 0,1 0 0,-1 1 0,1 0 1,0 0-1,0 1 0,-3 3-44,-7 4 89,2 0 1,0 2-1,0 0 1,2 1-1,0 0 0,0 2 1,2-1-1,0 2 1,-6 10-90,13-17 10,0 1 1,1 0-1,0 1 1,1-1-1,0 1 1,1 0-1,1 0 0,0 1 1,1-1-1,0 0 1,1 1-1,0 0 1,2-1-1,-1 1 1,2 0-1,0 1-10,0-2 10,1 1 1,1-1-1,0 0 0,1 0 1,1 0-1,0 0 0,0-1 1,2 0-1,0 1-10,-3-6 14,1 1 0,0-1 0,0-1 1,0 1-1,1-1 0,0-1 0,0 1 0,1-1 0,0 0 0,-1-1 0,2 0 0,-1 0 1,0 0-1,8 1-14,-1-2 26,0-1 1,0 0-1,0-1 1,1 0 0,-1-2-1,0 0 1,0 0 0,0-1-1,0-1 1,0-1-1,3-1-26,22-8-212,-1-1 0,-1-2 0,21-13 212,36-25-239</inkml:trace>
  <inkml:trace contextRef="#ctx0" brushRef="#br0" timeOffset="2274.075">3389 963 8562,'28'-69'3553,"-32"85"-2353,7 5-24,5 8 80,6 13-527,-1 1-273,-5 13-248,-4 4-56,-4 1-56,2 6 0,2-8 112,7-9-48,0-18-576,3-14 368</inkml:trace>
  <inkml:trace contextRef="#ctx0" brushRef="#br0" timeOffset="2644.001">3487 431 10794,'-34'-32'4305,"18"0"-2240,11 11-1985,5 6-32,10 4 32,3 11 2456,23 21-1896</inkml:trace>
  <inkml:trace contextRef="#ctx0" brushRef="#br0" timeOffset="3001.822">4016 296 7738,'-7'-23'2442,"5"11"-972,-2 0 0,1 1 0,-1 0-1,-6-10-1469,10 21 29,0 0 0,0-1-1,0 1 1,0 0-1,0-1 1,0 1-1,0 0 1,-1-1-1,1 1 1,0 0 0,0 0-1,0-1 1,-1 1-1,1 0 1,0 0-1,0 0 1,-1-1-1,1 1 1,0 0 0,-1 0-1,1 0 1,0 0-1,0-1 1,-1 1-1,1 0 1,0 0-1,-1 0 1,1 0 0,0 0-1,-1 0 1,1 0-1,0 0 1,-1 0-1,1 0 1,0 0-1,-1 0 1,1 0 0,0 0-1,-1 1 1,1-1-1,0 0 1,-1 0-1,1 0 1,0 0-1,0 0 1,-1 1 0,1-1-1,0 0 1,0 0-1,-1 1 1,1-1-1,0 0 1,0 0-1,0 1 1,-1-1 0,1 0-1,0 0 1,0 1-1,0-1 1,0 0-1,0 1 1,0-1-1,-1 1-28,-6 21 298,5-7-250,0 1-1,1 0 1,1-1 0,0 1-1,2 5-47,13 83 59,-7-51-23,22 114 52,7-2 0,24 54-88,-7-8 181,-34-124-542,-8-40 208</inkml:trace>
  <inkml:trace contextRef="#ctx0" brushRef="#br0" timeOffset="3002.822">3757 960 8274,'9'-15'3561,"3"8"-1985,25 0-464,2-5 96,12 3-543,13-1-297,13-1-256,8-2-56,6-1-16,-5 9 3928,-12 17-2975</inkml:trace>
  <inkml:trace contextRef="#ctx0" brushRef="#br0" timeOffset="3341.219">4652 848 8122,'9'-35'3769,"-18"37"-1201,6 13-1080,4 12-847,5 8 55,6 18-320,-2 0-144,0 5-152,-5 4-32,7-4 16,0-2 128,4-9-456,0-10 1024,2-21-616</inkml:trace>
  <inkml:trace contextRef="#ctx0" brushRef="#br0" timeOffset="3342.219">4569 335 10778,'-37'-49'3977,"17"25"-3313,13 9-200,4 11-424,15 5-48,20 19-496,4 6-488,28 26 656</inkml:trace>
  <inkml:trace contextRef="#ctx0" brushRef="#br0" timeOffset="3793.236">4996 879 8578,'2'1'163,"-1"-1"1,1 1-1,0 0 1,-1 0 0,0 0-1,1 0 1,-1 0-1,1 0 1,-1 0-1,0 0 1,0 0-1,0 1 1,0-1-1,0 1 1,0-1-1,0 0 1,0 1-164,0 1 130,-1 0 1,1 0-1,-1-1 0,0 1 0,0 0 1,0 0-1,0 0 0,-1-1 1,1 2-131,-2 17 226,3 6 64,1 0-1,1 1 0,2-1 1,1 0-1,1-1 1,6 16-290,12 50 359,2 12 66,-22-87-337,1 0 1,1 0 0,1-1-1,0 0 1,1 0-89,-3-9 115,-3-8 107,-2-14 207,0 11-400,-3-16 119,-1 0 0,0 0 0,-2 0 1,0 1-1,-1 0 0,-8-18-148,-1-4 76,5 13-45,2-1-1,0 0 1,2 0 0,0-10-31,5 31-3,1 0 0,-1-1 1,1 1-1,1 0 0,0 0 0,0 0 1,0 0-1,1 0 0,0 0 0,1 0 1,0 0-1,0 1 0,1-1 0,0 1 1,0 0-1,0 0 0,1 0 0,1 0 3,1-1-15,0 1 0,1 0-1,0 0 1,1 1-1,-1 0 1,1 0 0,0 1-1,1 0 1,-1 1-1,1 0 1,0 0-1,0 1 1,0 0 0,0 1-1,1 0 1,-1 1-1,0 0 1,1 1 0,0 0-1,3 1 16,2 0-10,0 1 0,-1 1 1,1 1-1,-1 0 0,0 1 0,0 1 0,-1 0 0,1 1 1,-1 0-1,-1 2 0,1-1 0,-2 1 0,6 6 10,-7-5 13,-1 0-1,-1 1 0,1 0 0,-2 1 1,0 0-1,0 0 0,-1 1 1,-1 0-1,0 0 0,-1 0 0,0 1 1,1 6-13,2 13-87,-1 0 1,-2 0 0,-2 0 0,0 31 86,-4 5-229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0:22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64 3113,'-53'-50'2212,"52"49"-1954,-1-1-1,0 1 0,0-1 1,0 1-1,0 0 1,-1 0-1,1 0 1,0 0-1,0 1 1,-1-1-1,1 0 0,0 1 1,-1 0-1,1-1 1,-1 1-1,1 0 1,0 0-1,-1 1 1,-1-1-258,-5 1 1315,5 1 247,13 2-475,15 10-764,-12-4-265,0 1-1,-1 0 0,-1 0 0,0 1 0,0 1 1,-1 0-1,0 0 0,0 3-57,153 255 273,-137-227-256,-2 1 1,-2 1-1,-2 1 0,-2 1 0,-3 1 0,4 23-17,-6-14 29,-3 1-1,-3 0 1,-2 0-1,-3 0 1,-3 21-29,0-54 20,-1 1 1,-1-1-1,-2 0 1,-1-1-1,0 1 1,-2-1-1,-1 0 1,-1-1-1,-1-1 1,-1 1-1,-15 19-20,25-40 5,1 0 0,0 0 1,0 0-1,1 1 0,-1-1 0,1 0 0,-1 1 1,1-1-1,0 3-5,1-5-16,0 1 1,0-1-1,0 0 1,0 0-1,0 0 1,0 0-1,0 1 0,0-1 1,1 0-1,-1 0 1,0 0-1,1 0 1,-1 0-1,1 0 1,0 0-1,-1 0 1,1 0-1,0 0 1,-1 0-1,1 0 1,0 0-1,0-1 1,0 1-1,0 0 0,0-1 1,0 1-1,0 0 1,0-1-1,0 1 1,0-1-1,0 0 16,13 5-164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3:48.8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38 115 6873,'0'-3'640,"-2"-36"3836,2 37-4271,0 0 0,0 1 0,0-1 0,-1 1 0,1-1 0,0 1 0,-1-1 0,1 1 0,-1-1 0,0 1 0,1-1 0,-1 1 0,0-1 0,0 1 0,0 0 0,0 0 0,0-1 0,0 1 0,0 0 0,-1 0-205,-3 14 1157,4 7-1100,0 0 0,1 0 0,1 0 0,1-1 0,1 1 0,4 13-57,0 10 38,28 197 100,15 97 147,-24-144 210,-5 57-495,-20-235 30,-1-10-4,0 0-1,0-1 1,1 1-1,0 0 1,0 0-1,0 0 1,0 0-1,1-1 1,0 2-26,-2-5 5,1 0-1,-1-1 1,1 1-1,0-1 1,-1 1-1,1-1 1,-1 1-1,1-1 1,0 1-1,-1-1 1,1 0-1,0 1 1,0-1-1,-1 0 1,1 1-1,0-1-4</inkml:trace>
  <inkml:trace contextRef="#ctx0" brushRef="#br0" timeOffset="350.919">123 143 7186,'-117'-7'3384,"112"10"-1223,4-3-409,8 4-384,-7-4-215,7 0-401,28 0-160,53-12-248,-24-1-112,10-15-112,15 7-16,5-4-40,-8 3 208,-2 9-544,-17 5 3161,-11 14-2193</inkml:trace>
  <inkml:trace contextRef="#ctx0" brushRef="#br0" timeOffset="677.31">113 687 8962,'-3'14'4057,"3"-1"-2497,23-9-16,10-4 65,21-13-857,13-1-248,14-1-296,3 3-72,-16-1 576,-3 6 1945,-24 8-1825</inkml:trace>
  <inkml:trace contextRef="#ctx0" brushRef="#br0" timeOffset="1232.749">1261 824 3505,'22'-32'2322,"9"-21"-2322,-30 52 89,0 0 1,-1 0-1,1 0 1,-1-1-1,1 1 1,-1 0-1,1-1 1,-1 1 0,0 0-1,0-1 1,1 1-1,-1 0 1,0-1-1,0 1 1,0-1-1,-1 1 1,1 0-1,0-1 1,0 1 0,-1 0-1,1-1 1,-1 1-1,1 0 1,-1 0-1,0-1 1,1 1-1,-1 0 1,0 0-1,0 0 1,0 0 0,0 0-1,0 0 1,0 0-1,0 0 1,0 0-1,0 1 1,0-1-1,0 0 1,-1 1-1,1-1-89,-4-2 445,2 1-199,-1-1-1,1 1 1,-1 0 0,1 1 0,-1-1 0,0 1 0,0-1 0,1 1-1,-1 0 1,0 0 0,0 1 0,0-1 0,0 1 0,0 0 0,0 0-1,0 1 1,0-1 0,0 1 0,-1 0-246,-9 2 395,0 1 0,1 0 1,0 1-1,-10 6-395,9-4 74,0 2 0,0-1 0,1 2 0,0 0 0,1 0 0,0 1 0,1 1 0,0 0 0,1 1 0,0-1 0,1 2 0,0 0 0,1 0 0,1 0 0,0 1 0,1 0 0,-1 4-74,3-7-3,1 0 0,0 0 0,1 0 0,1 0 1,0 1-1,0-1 0,1 0 0,1 1 1,0-1-1,2 9 3,-1-11 7,1 0 0,0-1 0,1 1 1,0-1-1,0 0 0,1 0 1,0-1-1,0 1 0,1-1 0,0 0 1,1 0-1,0-1 0,7 6-7,-6-6 10,-1-1 0,2 0-1,-1-1 1,0 0 0,1-1 0,0 1 0,0-2-1,1 1 1,-1-1 0,1-1 0,-1 0-1,1 0 1,0-1 0,0 0 0,-1 0 0,1-1-1,0-1 1,10-1-10,-6 0 20,1-1-1,-1-1 1,0 0 0,0-1-1,0-1 1,0 0 0,-1-1-1,0 0 1,-1-1 0,1 0-1,-1-1 1,3-4-20,-12 11 4,15-15 43,1 1 1,-2-2-1,14-19-47,-27 32 24,0-1-1,0 1 0,0-1 1,-1 0-1,0 0 1,-1-1-1,1 1 1,-1 0-1,0-1 0,-1 1 1,0-1-1,0 0 1,0 0-1,-1 1 0,0-1 1,0 0-1,0 0-23,-3-4 43,0 0 1,0 0-1,-1 1 0,0-1 0,-1 1 0,0 0 0,-1 1 0,0-1 1,0 1-1,-1 0 0,-7-6-43,-1-1 59,0 0 0,-1 2 0,-1 0 0,0 0 0,-13-5-59,20 12-69,0 2 1,-1 0 0,0 0 0,0 1-1,0 0 1,0 1 0,0 0 0,-1 1-1,0 0 1,-9 0 68,13 3-43,-1-1 0,1 2 0,0-1 0,-1 1 0,-1 1 43,9-3-5</inkml:trace>
  <inkml:trace contextRef="#ctx0" brushRef="#br0" timeOffset="1806.879">1780 782 6113,'-1'0'250,"0"-1"0,0 1 0,0 0 0,1 0 0,-1-1 0,0 1-1,0 0 1,0 0 0,0 0 0,0 0 0,0 0 0,0 0 0,0 0 0,0 1-1,0-1 1,0 0 0,0 0 0,0 1 0,1-1 0,-1 1 0,0-1 0,0 1-1,0 0-249,0 0 157,0 0 0,0 0 0,0 0 0,0 0 0,0 1 0,1-1 0,-1 0 0,0 0 0,1 1 0,-1-1 0,1 1 0,0-1 0,-1 1 0,1 0-157,-1 4 135,1 0-1,0 0 1,0 0-1,1 1 0,-1-1 1,1 0-1,1 1-134,4 12 177,0-1-1,2 0 1,0-1 0,1 0-1,0 0 1,2-1-1,0 0-176,5 10 196,0 0 0,0 5-196,-11-22 29,-1 1 1,-1 0 0,0 0-1,0 1 1,-1-1-1,0 0 1,0 1 0,-1 1-30,-1 2 67,1-7 209,-1 0 0,1 1 0,-2-1 0,0 7-276,-8-30 1464,-1-6-1331,1-2 0,1 1 1,1-1-1,1-1 0,2 1 0,0-1 1,1 1-1,2-1 0,0 0 0,2 0 1,1 0-1,1 0 0,3-11-133,-5 29-2,1 0-1,0 0 1,0 0 0,1 1-1,0-1 1,0 1-1,1 0 1,-1-1 0,1 2-1,1-1 1,-1 0-1,3-2 3,-3 4 32,1 1 0,-1-1 0,0 1-1,1 0 1,0 0 0,0 1-1,0-1 1,0 1 0,0 0 0,0 1-1,1-1 1,-1 1 0,0 0 0,1 0-1,-1 1 1,2-1-32,7 1 155,0 1 1,0 0-1,-1 0 1,1 1-1,-1 1 1,1 1-1,-1 0 1,0 0-1,0 1 1,-1 1-1,1 0 1,8 6-156,38 33 517</inkml:trace>
  <inkml:trace contextRef="#ctx0" brushRef="#br0" timeOffset="2474.852">2540 917 6881,'-54'-123'3045,"52"119"-2798,0 0 0,0 0 0,0 1 0,-1-1 0,1 1 0,-1-1 1,0 0-248,2 4 41,1 0 0,0 0 0,0-1 0,0 1 1,0 0-1,-1 0 0,1 0 0,0 0 0,0-1 1,-1 1-1,1 0 0,0 0 0,0 0 1,-1 0-1,1 0 0,0 0 0,0 0 0,-1-1 1,1 1-1,0 0 0,0 0 0,-1 0 0,1 0 1,0 0-1,-1 0 0,1 0 0,0 1 1,0-1-1,-1 0 0,1 0 0,0 0 0,0 0 1,-1 0-1,1 0 0,0 0 0,0 1 1,-1-1-1,1 0 0,0 0 0,0 0 0,0 0 1,-1 1-1,1-1 0,0 0-41,-1 3 192,0 0 0,0 0 0,0 0 0,0 0 0,1 0-1,0 0 1,-1 0 0,1 3-192,0-5-61,0 11 170,0 0 0,1 0 0,0 0 0,1 0 1,1 0-1,-1 0 0,2 1-109,8 20 332,12 24-332,-11-27 157,-1-1 1,2 13-158,-12-36 46,-1 0-1,0 0 1,0 0-1,0 0 1,-1 1 0,0 5-46,-14-39 918,6 0-820,1 0 0,1 0 0,2-1 0,1 1 0,1-1 0,1 0-1,2 0 1,2-13-98,-2 36-1,-1 0 0,1 0-1,1 0 1,-1 0 0,1 1-1,0-1 1,0 1 0,0-1-1,1 1 1,-1 0 0,1 0-1,0 0 1,0 0 0,1 1-1,-1-1 1,1 1 0,0 0-1,0 0 1,0 0 0,2-1 1,-1 1-5,1 1 0,-1 0 1,0 0-1,1 0 0,-1 1 1,1 0-1,-1 0 0,1 0 1,-1 1-1,1 0 0,0 0 1,-1 0-1,1 1 0,-1 0 1,1 0-1,-1 0 0,1 1 1,0 0 4,10 4-6,-1 1-1,-1 0 1,1 1 0,-1 1 0,-1 0 0,0 1 0,8 8 6,6 7-14,-1 1 0,20 26 14,-38-42 1,-1 0-1,0 1 1,-1 0 0,0 0-1,-1 0 1,0 0 0,-1 1 0,0 0-1,-1 0 1,0 0 0,-1 0 0,0 0-1,-1 3 0,-2-3 10,-3-11 33,4-2-39,-1 1 0,0-1 1,1 0-1,-1 0 0,1 0 0,-1 0 0,1 0 0,-1 0 1,1 0-1,0 0 0,0 0 0,-1 0 0,1 0 1,0 0-1,0 0 0,0 0 0,0 0 0,0-1-4,2-17 26,1 1 0,0 0 0,2 0 0,2-7-26,8-34 23,-10 22-10,-3 24-13,0 0 1,0 0 0,1 0-1,1 1 1,0-1 0,4-8-1,-6 18-4,0 0 0,0-1 0,0 1 0,1 0 0,-1 0 0,1 1 0,0-1 0,-1 0 0,1 1 0,0 0 0,1-1 1,-1 1-1,0 0 0,1 1 0,-1-1 0,1 1 0,0-1 0,-1 1 0,1 0 0,0 1 0,0-1 0,-1 1 0,1-1 1,0 1-1,2 0 4,3 1-12,1 0 1,0 0 0,0 1 0,0 0 0,-1 0 0,1 1 0,-1 1 0,0-1-1,0 2 1,0-1 0,0 1 0,-1 1 0,7 4 11,-6-3 48,1 1 1,-1 0 0,-1 1-1,0 0 1,0 0-1,0 0 1,-1 1-1,-1 0 1,0 1-1,0-1 1,0 4-49,2 8-1188,-2-1-1,-1 2 1,3 17 1188,0 14-1416</inkml:trace>
  <inkml:trace contextRef="#ctx0" brushRef="#br0" timeOffset="3278.185">3637 694 3505,'-14'-56'8302,"11"43"-5433,5 25-568,1 8-2237,0-1-34,0 0-1,-1 0 0,-1 0 0,-1 1 1,0-1-1,-3 12-29,-1-4 29,1 0 1,2 0-1,1 0 0,1 17-29,0-35 10,1 0 0,0-1 0,0 1-1,0-1 1,1 1 0,0-1 0,1 0-1,0 0 1,0 0 0,1 0 0,0-1-1,0 0 1,1 0 0,0 0 0,0-1-1,2 2-9,-5-5 13,1 0-1,0 0 1,0-1-1,0 1 1,0-1 0,0 1-1,1-1 1,-1-1-1,1 1 1,0-1-1,-1 0 1,1 0-1,0 0 1,0 0-1,-1-1 1,1 0-1,2 0-12,1-1 20,-1 0 0,0 0-1,0-1 1,0 0-1,0 0 1,0-1 0,0 0-1,-1 0 1,1-1-1,-1 1 1,1-2-20,3-2 24,0-1 0,-1 0 1,0 0-1,0-1 0,-1 0 0,0 0 1,-1-1-1,0 0 0,0 0 1,-1-1-1,0 0 0,-1 0 0,-1 0 1,1-1-25,2-20 51,-1 0-1,-2 0 1,-1-2-51,-1 4 24,2 1 0,1-1 0,5-15-24,1 22-21,-11 23 20,0 0 0,0 0 0,0 0-1,1-1 1,-1 1 0,0 0 0,0 0 0,0 0 0,1 0-1,-1 0 1,0-1 0,0 1 0,1 0 0,-1 0 0,0 0-1,0 0 1,1 0 0,-1 0 0,0 0 0,0 0-1,1 0 1,-1 0 0,0 0 0,0 0 0,1 0 0,-1 0-1,0 0 1,0 0 0,1 0 0,-1 1 0,0-1 1,9 12-43,0 15 23,0 0 1,-2 0 0,-1 0 0,-2 1 19,0-4 3,1 0 1,1 0 0,1 0-1,1-1 1,7 14-4,-6-20 38,1 0 0,0 0 0,1-1 0,1-1 0,0 0 0,1-1 0,1 0 0,0-1 0,1 0 0,2 1-38,-10-10-75,0 0 1,0 0-1,0-1 0,6 3 75,32 5-81</inkml:trace>
  <inkml:trace contextRef="#ctx0" brushRef="#br0" timeOffset="3664.606">4539 16 9946,'-26'-14'3513,"10"17"-2705,4 17-80,9 24 0,4 15-55,16 15-441,7 8-32,2 2-8,5-2 24,-4 17-8,-4 4 472,-5 1 8,1-7-16,-10-17-24,-2-15-472,-1-9 224,-6-7 81,-3-14-273</inkml:trace>
  <inkml:trace contextRef="#ctx0" brushRef="#br0" timeOffset="4235.933">5477 837 6721,'3'-34'1603,"-2"0"-1,-1-20-1602,-1 51 174,1-1 1,-1 1-1,0-1 0,0 1 0,0 0 0,-1 0 1,1 0-1,-1 0 0,0 0 0,1 0 1,-1 0-1,-1 0 0,1 1 0,0-1 0,-1 1 1,1-1-1,-1 1 0,0 0 0,0 0 1,1 0-1,-1 1 0,-1-1 0,-1 0-174,-4-4 497,1 2-304,0-1 1,0 1-1,0 0 0,0 1 1,-1 0-1,1 1 1,-1-1-1,1 2 0,-1-1 1,0 1-1,0 0 0,0 1 1,0 0-1,0 1 1,0 0-1,-4 1-193,3 0 27,0 1-1,0 0 1,0 1 0,0 0-1,1 1 1,-1 0 0,1 0-1,0 1 1,1 0 0,-1 1-1,1 0 1,1 0-1,-6 6-26,1 2 7,0 0-1,1 0 0,1 1 0,0 0 0,1 1 1,1 0-1,0 1 0,1 0 0,0 3-6,5-10 1,-1-1-1,1 0 1,1 1 0,0-1-1,0 1 1,1 0 0,1-1 0,0 2-1,0-5 2,0-1 0,0 1 0,1-1 0,0 1 0,1-1 0,-1 0 0,1 1 1,0-1-1,1-1 0,0 1 0,-1 0 0,6 4-2,-4-6 8,0 1 0,1-1 0,-1 0-1,1 0 1,0 0 0,0-1 0,1 0-1,-1-1 1,1 1 0,-1-1 0,1 0 0,0-1-1,0 1 1,0-1 0,0-1 0,0 1-1,0-1 1,0-1 0,3 1-8,6-2 21,1 0 0,0-1-1,-1 0 1,0-1 0,0-1 0,0-1 0,9-5-21,-17 8 11,0-1 1,-1 0 0,0-1-1,0 0 1,0 0 0,0 0-1,-1-1 1,1 0 0,-2 0 0,1-1-1,-1 0 1,2-2-12,-4 3 12,0 0 1,0-1-1,0 1 1,-1-1 0,0 1-1,0-1 1,0 0-1,-1 0 1,0 0-1,-1 0 1,0 0-1,0 0 1,0 0-1,-1 0 1,0-2-13,-4-20 29,0-1 0,-3 1 0,0 1 0,-2-1 0,-1-1-29,2 15-41,7 21-40,10 28-14,6 3 163,1 0 0,2-1 1,19 29-69,-28-53-86,0 0 0,1 0 0,1-1 0,0 0 0,0 0 0,1-1 0,0-1 1,1 0-1,0 0 0,0-1 0,1-1 0,5 2 86,35 11-645</inkml:trace>
  <inkml:trace contextRef="#ctx0" brushRef="#br0" timeOffset="4664.586">6254 588 7730,'-9'-31'4492,"8"27"-3943,0 0 0,0-1 0,0 1 0,0 0 0,-1 0 0,0 0 0,1 1 0,-2-1 0,0-2-549,2 5 76,-1 0 0,1 0 0,-1 0 0,1 0 1,-1 0-1,1 0 0,-1 0 0,0 0 0,0 1 0,1-1 1,-1 1-1,0-1 0,0 1 0,0 0 0,1-1 0,-1 1 0,0 0 1,0 0-1,0 1 0,0-1 0,1 0 0,-1 0 0,0 1 1,0-1-1,-1 2-76,-15 4 100,0 1 1,0 1-1,1 1 1,0 0-1,1 1 0,-13 11-100,6-6 73,5-4-33,-44 33 69,57-41-102,1 1-1,0-1 1,1 1 0,-1 0 0,1 0 0,-1 0-1,1 1 1,0-1 0,1 1 0,-1 0 0,-1 4-7,4-8 1,-1 0 1,1 0 0,0 0 0,0 0-1,0 0 1,0 0 0,0 0 0,0 0-1,0 0 1,0 0 0,1 0 0,-1 0-1,0 0 1,0-1 0,1 1 0,-1 0-1,1 0 1,-1 0 0,1 0 0,-1 0-1,1-1 1,-1 1 0,1 0 0,0 0-1,-1-1 1,1 1 0,0 0 0,0-1-1,-1 1 1,1-1 0,1 1-2,29 10 33,-28-10-28,50 13 32,-19-7-19,-1 2 1,1 2-1,-2 1 1,1 1-1,10 8-18,-38-18 1,-1-1-1,1 1 1,-1 0 0,0 1 0,0-1-1,0 1 1,0 0 0,-1 0 0,1 0-1,-1 0 1,0 1 0,0-1 0,-1 2-1,0-4 0,-1 1 0,-1 0 0,1 0 0,0 0 0,-1 0 0,0 0 0,1 0 0,-1 0 1,-1 0-1,1 0 0,0 0 0,-1 0 0,1 0 0,-1 0 0,0 0 0,0 0 0,0-1 0,0 1 1,0 0-1,-1 0 0,1-1 0,-1 1 0,-2 1 0,-2 5 4,-2-1 1,1 0-1,-1 0 0,-1-1 1,1 0-1,-1-1 1,0 1-1,-1-2 0,1 1 1,-1-1-1,0-1 0,-1 0 1,-2 1-5,0-1 125,-1 0 0,0-1 0,0-1 0,0 0 0,-1-1 0,1 0 0,0-1 0,-1-1 0,1 0 0,-1-1-125,0-2 2292,11 2-1021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3:55.33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10 385 4121,'-2'-5'1216,"0"-1"0,0 0 0,1 0 0,0 0 0,0 0 0,1 0 0,0-3-1216,0 9 386,10 1-279,0 0 0,0 1 0,-1 0 0,1 1 0,-1 0 0,1 0 0,1 2-107,8 2 54,20 3-6,0-1 1,1-2-1,0-2 1,0-2-1,0-1 1,5-3-49,24 3 83,-57-2-68,66 3 74,0 2 0,0 4 0,8 5-89,-13 0 257,1-4 0,0-3 0,54-2-257,224-18 658,-269 8-675,-5 1 46,525-23 124,-326 25-62,51 15-91,368 14 48,107-47 29,3-23 11,-335 16-60,122 1-4,401-26 22,-425 3-9,556-39-7,-557 88-24,-209 7 1,127-20 0,104 0-3,53 6 59,88-35-63,-269 23 21,-193 12-18,-76 3 2,148-9 6,-338 13-10,513-36 3,-400 34 74,0 5 1,-1 5 0,56 14-79,-41-1 747,-65-13-423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28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5079 56 2088,'3'-10'1096,"0"-15"2953,-3 24-3926,0 0 1,0 0-1,0 0 1,-1 0 0,1 1-1,0-1 1,-1 0-1,1 0 1,0 0 0,-1 1-1,1-1 1,-1 0-1,1 0 1,-1 1-1,0-1 1,1 1 0,-1-1-1,1 0 1,-1 1-1,0-1 1,0 1-1,1-1 1,-1 1 0,0 0-1,0-1 1,0 1-1,1 0 1,-2 0-124,-2-1 227,-1 0 0,0 1 0,0 0 0,1 0 1,-1 0-1,0 1 0,0-1 0,1 1 0,-1 0 0,1 1 0,-1-1 0,1 1 0,-1 0-227,-9 4 327,1 0 0,0 1 0,-8 6-327,9-6 71,1 1 1,-1 1 0,2 0-1,-1 1 1,1 0 0,1 1-1,0 0 1,0 0-1,1 1 1,1 0 0,-1 1-72,3-2 6,0 1 1,1-1-1,0 1 1,1 0-1,0 0 0,1 0 1,0 1-1,1-1 1,1 0-1,0 1 1,0-1-1,2 10-6,2 1 10,1 1 1,0-1-1,2 0 0,1-1 0,0 0 0,2 0 0,0-1 1,13 18-11,-18-31 7,0-1 0,0 0 0,1 0 0,0-1 0,1 0 1,-1 0-1,1 0 0,1-1 0,-1 0 0,1 0 0,-1-1 1,1 0-1,0 0 0,1-1 0,-1 0 0,1 0 0,-1-1 1,1 0-1,0-1 0,0 0 0,0 0 0,0-1 0,0 0 1,5-1-8,4-1 15,0-1 1,0 0 0,0-2 0,0 0 0,-1-1 0,0 0 0,0-2 0,0 0 0,-1 0-1,-1-2 1,11-8-16,-4 2 104,0-2-1,-2-1 0,0-1 0,-1 0 0,14-21-103,-24 29 113,0-1-1,-1 0 1,-1 0-1,0-1 0,0 0 1,-1-1-1,-1 1 1,-1-1-1,0 0 0,-1 0 1,0-5-113,-2 12 31,-1 0 0,0 1 0,0-1 0,-1 1 0,0-1 0,-1 1 0,1-1 0,-1 1 1,-1 0-1,1-1 0,-1 1 0,-1 1 0,1-1 0,-1 0 0,0 1 0,-1 0 0,0 0 0,0 0 0,0 0 0,0 1 0,-1 0 1,0 0-1,0 1 0,0-1 0,-1 1 0,-6-2-31,-4-3 27,0 1 1,-1 1-1,0 1 0,0 1 1,0 0-1,-1 1 0,0 1 1,0 1-1,0 1 0,-6 0-27,2 1 119,0 0-1,-1 1 1,1 2-1,0 0 1,0 2-1,1 0 1,-9 4-119,28-8 250,1 0-1,0 0 1,0 0-1,-1 1 1,1-1 0,0 0-1,0 1 1,0-1 0,0 1-1,-1 1-249,-4 15 1350</inkml:trace>
  <inkml:trace contextRef="#ctx0" brushRef="#br0" timeOffset="1941.861">6028 2784 3553,'-33'-87'2066,"32"84"-1774,0 0 0,0 0 0,-1 0 1,1 0-1,-1 1 0,0-1 1,0 0-1,0 1 0,0 0 1,0-1-1,-1 1 0,1 0 1,-1 0-1,1 0 0,-1 1 0,0-1 1,1 1-1,-1-1 0,-3 0-292,1 1 272,0 0 0,-1 0 0,1 0 0,0 1 0,0 0 0,0 0-1,-1 0 1,0 1-272,5-1 15,-12 2 229,0 1 1,-1 0 0,1 0-1,1 2 1,-1-1 0,1 2-1,-1 0 1,1 0 0,-4 4-245,1 0 78,1 0 1,0 0 0,1 2 0,0 0 0,1 0 0,-11 14-79,16-15 18,0 0 1,1 0 0,0 1-1,0-1 1,2 1 0,-1 0-1,2 0 1,-1 1-1,2-1 1,0 1 0,-1 9-19,1 4 16,2 1 0,0 0 1,2-1-1,1 1 0,1 1-16,-1-12 11,0 0-1,1-1 0,1 1 0,0-1 1,1 0-1,1 0 0,0-1 0,1 0 0,1 0 1,8 10-11,-9-15 12,-1-1 0,1 0 0,0-1 0,1 0 1,0 0-1,0-1 0,1 0 0,0 0 0,-1-1 1,2 0-1,-1-1 0,1 0 0,-1-1 0,1 0 1,0-1-1,2 0-12,4 0 18,1 0 0,-1-2 0,1 0 1,-1-1-1,1-1 0,-1 0 0,1-2 0,-1 0 0,10-4-18,-6 1 57,1-2 0,-2 0-1,0-1 1,0-1 0,-1-1-1,0-1 1,11-10-57,-15 11 75,-1-1 0,-1-1 0,0 0 0,-1-1 1,0 0-1,-1-1 0,-1 0 0,0-1 0,-1-1-75,-3 6 84,-1-1-1,-1 0 1,0-1-1,0 1 1,-1-1 0,-1 0-1,0 1 1,-1-1-1,-1 0 1,0 0-1,-1 0 1,-1-9-84,0 11 36,-1-1 1,0 1-1,-1 0 0,-1 0 0,1 0 1,-2 1-1,0-1 0,0 1 0,-1 1 1,0-1-1,-1 1 0,0 1 0,-1-1 1,0 1-1,0 1 0,-1 0 0,-10-7-36,6 6 31,0 1-1,0 1 0,0 0 0,-1 1 0,0 0 0,0 1 1,-1 1-1,1 1 0,-1 0 0,0 1 0,0 0 1,0 1-1,0 1 0,-5 1-30,8 0 27,1 0-1,-1 1 1,1 0 0,-1 1-1,1 0 1,0 1 0,-11 5-27,-12 13 102</inkml:trace>
  <inkml:trace contextRef="#ctx0" brushRef="#br0" timeOffset="2849.629">3491 4045 2809,'-13'-9'4971,"13"8"-4839,0 1 0,0 0 0,0-1 0,0 1 0,0 0 0,0 0 1,0-1-1,0 1 0,0 0 0,0-1 0,0 1 0,0 0 1,0 0-1,0-1 0,0 1 0,0 0 0,0-1 0,0 1 0,0 0 1,0 0-1,0-1 0,1 1 0,-1 0 0,0 0 0,0-1 1,0 1-1,0 0 0,1 0 0,-1 0 0,0-1-132,4-1 652,-1 0 0,1-1 0,0 1-1,0 1 1,0-1 0,2 0-652,12-6-484,74-32 1564,67-18-1080,-97 39 80,62-19 118,92-42-198,-35-1 264,193-81 197,-233 108-289,102-24-172,68-17 88,-195 57 411,-104 34-356</inkml:trace>
  <inkml:trace contextRef="#ctx0" brushRef="#br0" timeOffset="3869.658">4877 727 2104,'15'-71'6482,"-15"71"-6432,0 0 0,0 0 0,0-1 0,0 1 0,0 0 0,0 0 0,0 0 0,0-1 1,0 1-1,0 0 0,0 0 0,0 0 0,0-1 0,0 1 0,0 0 0,0 0 0,0 0 0,0 0 0,0-1 0,0 1 0,0 0 1,-1 0-1,1 0 0,0 0 0,0 0 0,0-1 0,0 1 0,0 0 0,-1 0 0,1 0 0,0 0 0,0 0 0,0 0 1,0 0-1,-1 0 0,1-1 0,0 1 0,0 0 0,0 0 0,0 0 0,-1 0 0,1 0 0,0 0 0,0 0 0,-1 0-50,1 1 148,-1-1-1,0 0 1,0 1-1,0-1 1,1 1-1,-1-1 1,0 1-1,0-1 1,1 1-1,-1-1 1,0 1-1,1 0 1,-1-1-1,1 1 1,-1 0-1,1 0 1,-1 0-148,-16 24 570,-1 0 0,-9 8-570,-20 25 568,29-33-457,1 2 0,2-1-1,0 2 1,2 0 0,1 1-1,2 0 1,0 0 0,2 1-1,1 1 1,2-1-111,-4 17 32,-2 0-1,-2-1 1,-2-1 0,-2 0-1,-2-1 1,-2-1 0,-3 3-32,-281 445 1022,176-286-642,79-117-279,4 2 0,-10 36-101,-55 109 88,-38 71-15,74-143 59,-26 31-132,-28 25 51,100-177-37,-1-1 0,-3-1 0,-23 21-14,-2 2 30,50-54 56,0 1 0,0 0 0,1 1 0,1 0 0,0 0 0,0 0 0,1 1-1,0-1 1,-2 9-86,8-17 2562,1-4-1192</inkml:trace>
  <inkml:trace contextRef="#ctx0" brushRef="#br0" timeOffset="4989.57">556 2063 3521,'-7'0'3529,"14"8"-1073,15 8-127,10 2-1798,-1 1 0,-1 1 1,0 2-1,-2 1 0,-1 1 1,-1 1-1,23 29-531,-24-23 302,66 75 605,-73-88-820,0 0 0,2-1 1,0-1-1,11 6-87,78 43 123,-47-29 3,30 24-126,-73-46 198,-1 0-1,-1 2 1,0 0-1,-1 1 1,0 0 0,8 16-198,20 33 586,-26-37-511,1-1-1,1-1 1,1 0 0,1-2 0,22 20-75,15 2 65,-21-16 14,24 24-79,-50-43 12,0 1 1,-1 0-1,0 1 1,-1 0-1,-1 1 1,2 4-13,-8-14 9,0 0 1,0 0 0,0 0-1,1 0 1,-1-1 0,1 0-1,0 0 1,0 0 0,1 0 0,-1-1-1,1 1 1,0-1 0,1 0-10,5 2 27,0 0-1,0-1 1,1 0 0,-1-1 0,9 1-27,-1 0 25,14 2 28,-1 2-1,22 9-52,-44-13 6,1 1 0,-1 0 0,0 0 0,0 1 0,0 1 1,-1-1-1,0 2 0,-1-1 0,6 7-6,1 2 7,8 9 4,1 0 1,2-2-1,1 0-11,68 45 31,-93-65-30,1-1-1,-1 1 1,0 0 0,1 0 0,-1 0 0,0 0-1,-1 0 1,1 0 0,1 3-1,9 18 4,3-4 5,1-1 0,1 0 0,1-1 0,16 13-9,86 62 41,-87-79-10,-28-12-14,1 0 0,-1 0 0,0 0-1,0 1 1,0 0 0,0 0-17,-4-2-29,0 0-1,-1-1 0,1 1 1,-1 0-1,1-1 1,-1 1-1,1 0 1,-1 0-1,0 0 1,1-1-1,-1 1 1,0 0-1,0 0 1,0 0-1,1 0 1,-1-1-1,0 1 1,0 1 29,0 3-1085,4 9 266</inkml:trace>
  <inkml:trace contextRef="#ctx0" brushRef="#br0" timeOffset="7904.794">701 1547 2096,'-11'0'7001,"15"1"-4800,25 0-1985,-8-3-21,0-1-1,0-1 1,-1 0-1,0-2 0,2-1-194,109-42 925,-57 20-637,30-12-46,-40 15-177,0 2 0,2 4 0,23-3-65,89-20 100,-3-8 0,23-17-100,-62 22 128,-7 0-39,-63 20-38,1 3 0,1 4 0,54-9-51,-19 11 49,56-18-49,-154 33 1,727-185 80,-655 164-64,-2-2 1,-1-4 0,47-26-18,-13 9 32,77-20-32,44-10 17,-61 29 15,-157 43 29,-1 1 0,1 0 0,-1 1-1,1 0 1,0 1-61,-1 2 444,-5 7-200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41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50 2016,'-57'-38'1298,"55"36"-1084,0 1 0,-1 0-1,1-1 1,-1 1 0,1 0 0,-1 0 0,1 1-1,-1-1 1,0 1 0,1-1 0,-1 1 0,0 0-1,1 0 1,-1 0 0,0 0 0,1 0 0,-1 1 0,0-1-1,1 1 1,-1 0 0,0 0 0,0 0-214,2 0 73,0-1 1,1 0 0,-1 1 0,0-1 0,1 1-1,-1 0 1,0-1 0,1 1 0,-1 0-1,1-1 1,-1 1 0,1 0 0,-1 0-1,1-1 1,0 1 0,-1 0 0,1 0-1,0 0 1,0-1 0,-1 1 0,1 0-1,0 0 1,0 0 0,0 0 0,0 0 0,0-1-1,0 1 1,0 0 0,1 0 0,-1 0-1,0 0 1,0 0 0,1-1 0,-1 1-1,0 0 1,1 0 0,-1-1 0,1 1-1,-1 0 1,1 0-74,1 2 135,0 0 0,0 1 0,0-1 0,1 0 0,-1-1 0,1 1 0,0 0 0,2 1-135,2 1 161,1-1 0,-1-1 0,1 0 0,0 0 1,0 0-1,0-1 0,0 0 0,0 0 0,1-1 0,4 0-161,17 0 388,1-1 0,10-3-388,-6 1 175,56-1-12,0 4 1,0 4 0,0 3 0,51 14-164,14 8 114,49-1-114,-24-5 48,-76-8 16,46-2-64,12-1 76,92 23-76,73 8 86,-203-31-6,118 27-80,-102-14 23,-68-14-4,-1 4 0,18 7-19,6 13 5,-56-21 1,0-1 0,40 9-6,-37-15 4,38 9 36,31 12-40,-85-20 4,0 1 1,-1 1 0,0 1 0,-1 2 0,0 0-1,0 2-4,-10-7 6,0-1 0,1 0 0,0-1 0,1-1-1,-1 0 1,15 2-6,-5 0 11,0 0-1,5 4-10,-2 1 9,40 17 85,60 37-94,-119-62 2,0-1-1,1 0 1,-1-1-1,1 0 1,-1-1-1,1 0 1,0 0-1,0-2 1,0 1-1,1-1-1,3 0 8,0 1 1,-1 1-1,1 0 0,-1 1 0,6 2-8,98 39 25,-86-30-20,-26-11-3,0 0 0,1 0 0,0-1 0,0 0 0,6 1-2,76 7-12,-49-7 265,0 2 1,9 4-254,-41-5 179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48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240 548 3209,'70'2'2286,"-68"-2"-2043,-1 0 0,1 0 0,-1 0 0,1 0 0,-1 0 0,1-1 0,-1 1 1,1 0-1,-1-1 0,1 1 0,-1-1 0,0 0 0,1 1 0,-1-1 0,0 0 1,1 0-244,-1 0 136,-1 0 1,1 1 0,-1-1-1,1 0 1,-1 1 0,0-1-1,1 0 1,-1 1 0,0-1 0,0 0-1,1 0 1,-1 1 0,0-1-1,0 0 1,0 0 0,0 1-1,0-1 1,0 0 0,0 0-1,0 1 1,-1-1 0,1 0-137,0-1 219,-1-1 0,0 1 1,0 0-1,0 0 0,0 0 0,0 0 1,-1 0-1,1 0 0,-1 0 0,1 0 0,-1 0 1,0 0-1,-1 0-219,-5-3 83,0 0-1,0 1 1,0 0-1,-1 0 1,0 1 0,0 0-1,0 0 1,0 1 0,0 1-1,0-1 1,0 2-1,-1-1 1,1 1 0,0 0-1,-1 1 1,1 0-83,1 1 51,0 0 1,0 0 0,0 1-1,0 0 1,1 0-1,-1 0 1,1 1-1,0 1 1,0-1-1,0 1 1,1 0-1,0 1 1,0-1 0,0 1-1,0 0 1,1 1-1,0-1 1,-1 3-52,1 1 0,-1 0-1,1 0 1,1 1 0,0 0 0,0-1 0,1 1 0,0 1 0,1-1-1,1 0 1,0 1 0,0-1 0,1 1 0,0-1 0,1 0 0,0 1-1,1-1 1,1 0 0,-1 0 0,2 0 0,0 0 0,1 2 0,-2-5-1,1 0 1,0-1 0,0 1-1,0-1 1,1 0 0,1 0-1,-1-1 1,1 1 0,0-1 0,0-1-1,1 1 1,0-1 0,0 0-1,0 0 1,0-1 0,1 0-1,0 0 1,-1-1 0,2 0-1,-1-1 1,0 1 0,0-2-1,1 1 1,-1-1 0,1 0-1,-1-1 1,1 0 0,3 0 0,-1-1-6,0-1 1,-1 1-1,1-1 1,-1-1 0,1 0-1,-1-1 1,0 0-1,0 0 1,-1-1 0,1 0-1,-1-1 6,-3 2 1,-1 0 0,1-1 0,-1 1 0,0-1 0,-1 0 0,1-1 0,-1 1-1,0-1 1,0 1 0,-1-1 0,0-1 0,0 1 0,0 0 0,-1-1 0,0 1 0,0-1 0,0-3-1,1-6 4,-1 0 1,-1 0-1,-1 0 1,0 0 0,-1 0-1,-1 0 1,0 0-1,-1 1 1,-1-1-1,0 1 1,-2-1-1,-4-9-4,10 24-1,-1-1 0,1 1 0,-1-1-1,0 1 1,1-1 0,-1 1 0,0-1 0,0 1-1,0 0 1,0-1 0,0 1 0,-1 0-1,1 0 1,0 0 0,-1 0 0,1 0-1,-1 0 2,2 1 0,-1 0 0,1 0-1,0 0 1,0 0-1,0 0 1,-1 0-1,1 1 1,0-1-1,0 0 1,0 0-1,-1 0 1,1 0-1,0 1 1,0-1-1,0 0 1,0 0-1,-1 0 1,1 1-1,0-1 1,0 0-1,0 0 1,0 0-1,0 1 1,0-1 0,0 0-1,0 0 1,0 1-1,0-1 1,0 0-1,0 0 1,0 1-1,0-1 1,0 0 0,1 21-4,8 13-1,1 1 1,2-2-1,5 11 5,13 36 0,51 192 178,-70-235 34,-1-1 1,-1 1-1,-2 0 0,-2 0 0,-1 1 1,-2 0-213,-2-17 51,-1 0 0,0-1 0,-2 0 0,0 1 0,-2-1 0,0 0-1,-1-1 1,-1 1 0,-1-1 0,-1 1-51,5-12 26,0-1-1,-1 0 0,0-1 0,0 1 0,0-1 1,-1 0-1,0 0 0,0-1 0,0 1 0,-1-1 0,0-1 1,0 1-1,0-1 0,-1-1 0,1 1 0,-1-1 0,-4 1-25,-7 1 38,-1 0 0,1-2 0,-1 0 0,0-1-1,0-1 1,-10-1-38,10 0 20,1-2 1,0 0-1,0 0 0,0-2 0,-19-6-20,30 7-64,0 0 0,0 0 0,0-1-1,0 0 1,0 0 0,1-1 0,0 0 0,0 0 0,0-1-1,0 0 1,1 0 0,0 0 0,1-1 0,-2-2 64,4 5-67,1 0 1,0 1 0,0-1 0,0-1-1,0 1 1,1 0 0,-1 0 0,1 0-1,0-1 1,1 0 66,0-1-71,0-1 0,0 0 0,1 0 0,0 0 0,0 0 1,1-1 70,-2 8-3</inkml:trace>
  <inkml:trace contextRef="#ctx0" brushRef="#br0" timeOffset="380.287">621 657 6969,'27'-74'2746,"-23"71"-1124,0 10-784,5 16-204,-6-15-242,24 63 892,-4-14-671,-2 1 0,1 19-613,-17-63 359,-5-31 198,-1 0-424,-2-27 178,-2 0 1,-2 0-312,2 14 80,0-1 0,3 0 1,0 0-1,2 1 0,2-4-80,-2 31 6,0 1 1,0-1 0,1 1-1,-1-1 1,1 1 0,0 0-1,0-1 1,0 1 0,0 0-1,0 0 1,0 0-1,0 0 1,1 0 0,-1 0-1,1 0 1,0-1-7,1 2 3,0-1 1,-1 0-1,1 1 0,0-1 1,0 1-1,0 0 0,0 0 1,0 0-1,0 0 0,0 1 1,0-1-1,1 1 0,0 0-3,12-1-46,0 1-1,0 1 1,0 0 0,0 1-1,4 2 47,42 12-81</inkml:trace>
  <inkml:trace contextRef="#ctx0" brushRef="#br0" timeOffset="1091.913">1511 627 3841,'62'-44'2310,"-62"44"-2212,1-1 0,0 1 0,0-1 1,0 0-1,-1 1 0,1-1 1,-1 0-1,1 0 0,0 0 0,-1 1 1,1-1-1,-1 0 0,0 0 0,1 0 1,-1 0-1,0 0 0,1 0 1,-1 0-1,0 0 0,0 0 0,0 0 1,0 0-1,0 0 0,0 0 0,0 0 1,0 0-1,0 0 0,-1 0 1,1 0-1,0 0 0,0 1 0,-1-1 1,1 0-1,-1 0 0,1 0-98,-2-2 275,0 1 1,-1-1-1,1 1 0,0 0 0,-1-1 1,1 1-1,-1 0 0,0 1-275,1-1 231,-5-3 55,-1 0 1,0 0 0,-1 1 0,1 0 0,-1 1-1,1 0 1,-1 0 0,0 0 0,-1 1-1,1 1 1,0 0 0,0 0 0,-1 1 0,1 0-1,0 0 1,-4 1-287,5 1 18,0-1 0,0 1-1,0 1 1,1-1 0,-1 1-1,1 0 1,0 1 0,0 0 0,0 0-1,0 0 1,1 1 0,0 0-1,0 1 1,0-1 0,0 1-1,1 0 1,0 0 0,1 1 0,-1 0-18,-4 9 2,1 0-1,0 0 1,2 1 0,0 0 0,1 0 0,0 0 0,1 1 0,2-1 0,-1 1 0,2 0-1,0 0 1,2 3-2,-1-16 0,0 1 0,1-1 0,0 0 0,0 1 0,0-1 0,0 0 0,1 0 0,0 0 0,0 0 0,1 0 0,-1 0-1,1 0 1,0-1 0,0 1 0,1-1 0,-1 0 0,1 0 0,0 0 0,0-1 0,0 1 0,0-1 0,1 0 0,0 0 0,2 1 4,1-1 0,-1 0 0,1-1 0,0 1 0,0-1 0,0-1 0,0 1 0,0-1 0,0-1 0,0 0 0,0 0 0,1 0 0,-1-1 0,0-1 0,1 1-4,6-2 14,0-1 1,0-1-1,0 0 1,-1-1-1,0 0 0,0-1 1,0-1-1,2-2-14,-9 5 11,-1 1-1,0-1 1,0 0-1,0-1 1,-1 1-1,0-1 1,0 0 0,0 0-1,-1-1 1,0 1-1,0-1 1,0 0-1,-1 0 1,0 0 0,-1 0-1,0-1 1,2-6-11,-3-1 18,-1 0 0,0 0 1,-1-1-1,-1 1 0,0 0 1,-1 0-1,-3-9-18,-7-44 54,23 106-23,2 0 0,2-1 0,13 25-31,-12-27 13,-6-13-75,1-1-1,0 0 1,2-1 0,3 3 62,-8-14 362,0 0 0,1 0 0,0-1 0,0 0 0,1 0 0,0-1 1,0 0-1,1-1 0,5 3-362,23 11 1343</inkml:trace>
  <inkml:trace contextRef="#ctx0" brushRef="#br0" timeOffset="1601.166">1952 564 10858,'-1'0'140,"1"0"0,-1-1 0,0 1 0,1 0-1,-1 0 1,0 0 0,0 0 0,1 1 0,-1-1-1,0 0 1,1 0 0,-1 0 0,0 1 0,1-1-1,-1 0 1,0 0 0,1 1 0,-1-1 0,1 1-1,-1-1 1,1 0 0,-1 1 0,1-1 0,-1 1-1,1-1 1,-1 2-140,0-1 113,0 1 0,0 0-1,0 0 1,1 0 0,-1 0 0,0 0-1,1 0 1,0 0 0,-1 0-1,1 1-112,0 9-42,0 1 0,1-1 0,1 7 42,-1-9 373,12 72 306,3-1 0,25 75-679,-12-49 722,0 25-722,-20-66-619,-5-37-3025,-7-67-2329,-15-74 811,-6 0 5833,-12-73 6405,31 150-5853,2 0 0,1-1 0,2 1 1,2-10-1224,-1 30 198,1-1 1,1 1-1,1 0 0,0 0 1,0 0-1,2 1 1,0 0-1,4-7-198,-5 12 40,0 0 0,1 0-1,1 1 1,-1 0-1,1 0 1,1 0 0,-1 1-1,1 0 1,0 1-1,1-1 1,0 1 0,8-3-40,-6 3 0,0 1 0,1 0 1,0 1-1,-1 1 1,2 0-1,-1 0 0,0 1 1,1 1-1,-1 0 1,8 1-1,-15 0-4,-1 0 1,1 0-1,0 1 1,0 0-1,0 0 1,-1 0-1,1 1 1,0 0-1,-1 0 1,1 0-1,-1 0 1,0 1-1,0-1 1,0 1 0,0 0-1,0 1 1,-1-1-1,1 0 1,-1 1-1,0 0 1,0 0-1,0 0 1,-1 0-1,1 0 1,-1 1-1,0-1 1,0 1-1,0 1 4,1 5-3,0 1 0,-1 0 0,-1 0 0,0 0 0,0 0 0,-1 0 0,0 0 0,-1 0 0,-1 0 0,0 0 0,-2 7 3,-4 8 2,0 0 0,-2-1 0,-1 0 0,-7 11-2,11-22 9,-2-1 0,0 1 0,0-2 0,-1 1 0,-1-2 0,-11 12-9,17-19-1,-1 0 0,1-1 0,-1 1 0,0-1 0,-1 0 1,1-1-1,-1 1 0,1-1 0,-1-1 0,0 1 0,0-1 0,0 0 1,0-1-1,-1 1 0,1-2 0,-6 1 1,10-1-56,0 0 1,0 0-1,0 0 1,0-1-1,0 1 0,0-1 1,1 0-1,-1 0 1,0 0-1,0 0 1,1 0-1,-1 0 0,1-1 1,-1 1-1,1-1 1,0 0-1,-1 0 0,1 0 1,-1-2 55,-15-29-394</inkml:trace>
  <inkml:trace contextRef="#ctx0" brushRef="#br0" timeOffset="2029.197">2511 0 8290,'-2'1'297,"-1"-1"0,1 1 0,-1 0 0,1-1 0,-1 1 0,1 1 0,0-1 0,-1 0 0,1 0 0,0 1 0,0-1 0,0 1 0,0 0 0,0 0 0,0 0 1,1-1-1,-1 2 0,0 0-297,0 0 194,0 1 0,0 0 0,0 0 0,1 1 0,-1-1-1,1 0 1,0 0 0,1 1 0,-1-1 0,1 3-194,0 8 133,0-1-1,1 1 0,1 0 1,1-1-1,0 1 0,1 1-132,12 36 259,3-1 1,8 13-260,-4-9 800,13 46-800,1 57 874,-22-88-551,3 0 0,5 3-323,-16-61 199,-3-18 18,0-27 63,-4 29-275,4-66 197,4-63-36,-5 109-150,1 0 1,1 1 0,1 0-1,4-12-16,-8 30-3,1 0 0,-1 0 0,1 0 0,-1 0 0,2 0 0,-1 0 0,0 1-1,1 0 1,0-1 0,0 1 0,0 1 0,0-1 0,1 0 0,1 0 3,-3 3-6,0-1 0,-1 1 0,1 0 0,0 0 0,0 0 1,0 0-1,0 1 0,0-1 0,0 1 0,0 0 0,0-1 1,0 1-1,0 1 0,0-1 0,0 0 0,0 1 0,0 0 1,0-1-1,0 1 0,-1 0 0,1 1 0,0-1 0,0 0 0,-1 1 1,1-1-1,-1 1 0,2 1 6,6 7-8,-1 0 0,1 0-1,-2 1 1,0 0 0,0 1 0,-1 0 0,0 0 0,-1 0-1,1 5 9,15 27 2,116 184 2360,-105-178-1342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44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33 217 5609,'-32'-127'2945,"33"117"-545,5 3-711,-2 7-529,0 3-256,-4-3-432,0 0-96,7 24-144,11 37-64,-14-37-88,1 1-16,-1 0-16,1 2 16,4-4-64,-1 0-256,3-8-1144,3-1 960</inkml:trace>
  <inkml:trace contextRef="#ctx0" brushRef="#br0" timeOffset="351.777">298 5 7898,'0'-4'3384,"4"9"-1847,-1 13-321,-3 10-496,-4 10-128,2 9-184,4 1-56,-2-2-88,5-6-55,2-3-81,2-8 152,9-4 592,7-4-584</inkml:trace>
  <inkml:trace contextRef="#ctx0" brushRef="#br0" timeOffset="1206.745">1450 123 4713,'1'0'95,"1"0"493,0-1-1,0 0 1,1 0-1,-1 0 1,0 0-1,0 0 1,0-1-1,0 1 1,0-1-1,-1 1 1,1-1-1,0 1 1,-1-1-1,1-1-587,-4 2 297,-1 1 0,1-1-1,-1 1 1,0-1-1,1 1 1,-1 0-1,0 0 1,-1 0-297,2 0 188,-28 1 70,0 2 0,1 1 0,-1 2 0,1 1 0,-22 8-258,25-8 98,-116 41 119,32-11-172,107-36-46,-7 2 14,1 0 0,0 1 0,0 0 0,-5 3-13,11-6 8,1 0 0,0 1 1,0-1-1,0 1 0,0 0 0,0 0 0,0-1 0,1 1 1,-1 0-1,1 0 0,-1 1 0,1-1 0,0 0 0,0 0 1,-1 1-1,2-1 0,-1 0 0,0 1 0,0-1 0,1 2-8,-6 70 43,4 1-1,3-1 1,5 27-43,1 38 114,-11 114 2169,4-252-2248,-1 1 0,1-1 1,0 1-1,0-1 0,0 0 0,0 1 0,0-1 1,1 1-1,-1-1 0,0 1 0,1-1 0,-1 0 1,1 1-1,-1-1 0,1 0 0,-1 0 0,1 1 1,0-1-1,0 0 0,0 0 0,0 0 1,0 0-1,0 0 0,0 1-35,3-1 46,-1 0-1,1 0 1,0 0-1,-1 0 1,1 0 0,0-1-1,0 0 1,-1 0 0,1 0-1,0 0 1,2-1-46,92-9 186,0-4 0,2-5-186,78-12-1632,-143 25 173,-4 1 524</inkml:trace>
  <inkml:trace contextRef="#ctx0" brushRef="#br0" timeOffset="1587.484">1041 725 5497,'-30'-21'3545,"16"7"400,4 7-1473,7-4-1071,6 9-337,12 2-712,6 0-176,22 4-112,5-4 192,17-9-256,11-4 3553,19-15-2625</inkml:trace>
  <inkml:trace contextRef="#ctx0" brushRef="#br0" timeOffset="2065.281">1715 627 7338,'-29'-77'8935,"46"118"-8612,2-2 1,2 0-1,1-1 1,2-2-1,1 0 1,2-1-1,25 23-323,44 46 410,-96-104-389,0 1-1,1-1 1,-1 0 0,0 0 0,1 0 0,-1 1 0,0-1 0,0 0 0,1 0 0,-1 0-1,0 0 1,1 0 0,-1 0 0,0 0 0,1 1 0,-1-1 0,0 0 0,1 0-1,-1 0 1,0 0 0,0-1 0,1 1 0,-1 0 0,0 0 0,1 0 0,-1 0-1,0 0 1,1 0 0,-1 0 0,0 0 0,0-1 0,1 1 0,-1 0 0,0 0 0,0 0-1,1-1 1,-1 1 0,0 0 0,0 0 0,1-1 0,-1 1 0,0 0 0,0 0-1,0-1 1,0 1 0,0 0 0,1-1 0,-1 1 0,0 0 0,0-1 0,0 1-1,0 0-20,7-24 478,-5 17-381,39-135 385,-19 61-672,4 1 1,20-42 189,-35 100-259,-11 22 285,0 0 0,0 0-1,0 1 1,0-1 0,0 0 0,1 0 0,-1 0 0,0 0-1,0 0 1,0 0 0,0 0 0,0 0 0,0 0-1,0 0 1,0 0 0,0 0 0,0 0 0,1 0-1,-1 0 1,0 0 0,0 0 0,0 0 0,0 0-1,0 0 1,0 0 0,0 0 0,0 0 0,1 0 0,-1 0-1,0 0 1,0 0 0,0 0 0,0 0 0,0 0-1,0 0 1,0 0 0,0 0 0,0 0 0,1 0-1,-1 0 1,0 0 0,0 0 0,0 0 0,0-1-1,0 1 1,0 0 0,0 0 0,0 0 0,0 0 0,0 0-1,0 0 1,0 0 0,0 0 0,0 0 0,0-1-1,0 1 1,0 0 0,0 0 0,0 0 0,0 0-1,0 0 1,0 0 0,0 0 0,0 0 0,0-1-1,0 1 1,0 0 0,0 0-26,1 9 783</inkml:trace>
  <inkml:trace contextRef="#ctx0" brushRef="#br0" timeOffset="2550.432">2376 741 5729,'26'23'2777,"-26"-23"-2703,0 0 1,0 0 0,0 0-1,1 1 1,-1-1 0,0 0-1,0 0 1,0 0 0,0 0-1,0 0 1,1 0 0,-1 0-1,0 0 1,0 0 0,0 0-1,0 0 1,1 0 0,-1 0-1,0 0 1,0 0 0,0 0-1,0 0 1,1 0-1,-1 0 1,0 0 0,0 0-1,0 0 1,1 0 0,-1 0-1,0 0 1,0 0 0,0 0-1,0 0 1,0 0 0,1 0-1,-1-1 1,0 1 0,0 0-1,0 0 1,0 0 0,0 0-1,0 0 1,0 0 0,1-1-1,-1 1 1,0 0 0,0 0-1,0 0-74,0-1 169,1 1 1,-1-1-1,0 1 0,1-1 0,-1 1 1,0 0-1,1-1 0,-1 1 0,1 0 1,-1-1-1,1 1 0,-1 0 0,1 0 1,-1-1-1,1 1 0,-1 0 0,1 0 1,-1 0-1,1 0 0,0 0 0,-1-1-169,45 1 819,-33 0-715,-1 0 0,0 0 0,0-1 0,1-1 0,-1 0 0,0 0 0,4-3-104,-1 1 72,-1-1 0,0-1 0,0 0 0,0 0 0,-1-2 0,0 1 0,0-2 0,8-7-72,-16 13 11,-1 0 1,0 0 0,0 0 0,0 0-1,0-1 1,-1 1 0,1-1 0,-1 0-1,0 0 1,0 1 0,0-1-1,-1 0 1,0-1 0,1 1 0,-1 0-1,-1 0 1,1-1 0,0 1-1,-1 0 1,0-1 0,0 1 0,-1 0-1,1-1 1,-1 1 0,0 0 0,0-1-1,0 1 1,0 0 0,-1 0-1,0 0 1,0 0-12,-1-3 10,-1 1-1,0 0 1,0 0-1,-1 0 1,0 0-1,0 0 1,0 1-1,0 0 1,-1 0-1,0 1 1,0 0-1,-1 0 1,1 0-1,-1 0 1,1 1-1,-1 0 0,-2 1-9,4 0-1,0 1 0,0 0 0,-1 0 0,1 0-1,-1 1 1,1 0 0,0 0 0,-1 1 0,1-1-1,-1 1 1,1 0 0,0 0 0,0 1-1,-1 0 1,1 0 0,0 0 0,1 0 0,-1 1-1,0 0 1,1 0 0,-1 0 0,1 1-1,0-1 1,-1 2 1,-6 6-2,2 1 0,-1 0 1,1 1-1,1-1 0,0 2 0,1-1 0,0 1 0,1 0 0,-2 9 2,1-4 0,2 1 1,0 0-1,2 0 0,0 1 0,1-1 0,1 1 0,1 0 0,0-13 2,0 0 0,1 0 1,0 0-1,1-1 0,0 1 0,0 0 0,1-1 0,0 2-2,-1-5 4,0 0-1,1 1 1,-1-1-1,1 0 1,0 0-1,0 0 1,1-1 0,-1 1-1,1-1 1,0 0-1,0 0 1,0 0-1,0 0 1,1 0-4,8 3 17,-1-1 0,1-1 0,0 0 0,0 0 0,0-1 0,1-1 0,-1 0 0,14 0-17,0-2 49,0 0 0,0-2 0,0-1 0,2-1-49,-5-2-150,1 0 0,-1-2 0,-1 0 0,10-6 150,24-12-240</inkml:trace>
  <inkml:trace contextRef="#ctx0" brushRef="#br0" timeOffset="2928.594">2996 545 7178,'1'-1'119,"0"1"1,0-1 0,0 1 0,0 0 0,0-1-1,0 1 1,0 0 0,0 0 0,0 0 0,0-1-1,0 1 1,0 0 0,0 1 0,0-1 0,0 0-1,0 0 1,0 0 0,0 1 0,0-1 0,0 0-1,0 1 1,0-1 0,0 1 0,0-1 0,0 1-1,0 0-119,0 1 200,-1 0 0,1 0 0,0 0-1,-1 0 1,1 0 0,-1 0-1,0 1 1,0-1 0,0 0-1,0 0 1,0 2-200,0 13 668,6 64 1701,3 0-1,14 49-2368,-17-116 316,-6-14-299,0 0 0,0 0 0,0 0 0,0 1 0,0-1 0,0 0 0,1 0 0,-1 0 0,0 0 0,0 0 0,0 0 0,0 0 0,0 0 0,1 0 0,-1 0 0,0 0 0,0-1 0,0 1 0,0 0 0,0 0 0,1 0 0,-1 0 0,0 0 0,0 0 0,0 0 0,0 0 0,0 0 0,0 0 0,0 0 0,1-1 0,-1 1 0,0 0 0,0 0-1,0 0 1,0 0 0,0 0 0,0 0 0,0-1 0,0 1 0,0 0 0,0 0 0,0 0 0,0 0 0,0 0 0,0-1 0,0 1-17,7-31 1073,-2-53-451,5-48-318,-7 110-285,1 0 0,1 1 0,1 0 0,7-19-19,-11 35 4,0 0 0,0 0 1,1 1-1,0-1 0,0 0 1,0 1-1,0 0 0,1 0 0,-1 0 1,1 0-1,0 1 0,0-1 1,1 1-1,-1 0 0,1 0 0,-1 1 1,1-1-5,2 1-27,0-1 1,0 2-1,0-1 0,0 1 1,0 0-1,0 0 1,0 1-1,1-1 0,-1 2 1,0-1-1,5 2 27,12 3-287,-1 1 0,0 1 0,0 1 0,0 1 0,-1 1 0,20 13 287,12 6-344</inkml:trace>
  <inkml:trace contextRef="#ctx0" brushRef="#br0" timeOffset="3277.485">3565 527 8586,'0'-2'4041,"0"1"-1881,0-1-952,0 1-31,7 0-649,12 5-176,40 36-168,-31 1-56,3 6-64,-4-2-16,3-2 96,-7-7-8,-3-12-648,5 2-456,-1-9 552</inkml:trace>
  <inkml:trace contextRef="#ctx0" brushRef="#br0" timeOffset="3639.977">4166 365 8026,'-14'-16'3584,"-4"19"-1679,-3 10-281,-7 20-616,-2 16-39,-7 28-241,2 12-144,-1 17-136,0 0-48,9-10-88,-1-2-56,10-8-144,3-5-24,4-8 16,2-8 128,2-20 48,-2-10 2865,-11-7-2281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8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180 678 8490,'17'-88'3087,"-17"87"-3036,1 0-1,-1 1 1,0-1-1,0 0 1,0 1-1,0-1 1,-1 1 0,1-1-1,0 0 1,0 1-1,0-1 1,0 1-1,-1-1 1,1 0-1,0 1 1,0-1-1,-1 1 1,1-1 0,-1 1-1,1-1 1,0 1-1,-1-1 1,1 1-1,-1 0 1,1-1-1,-1 1 1,1 0 0,-1-1-1,1 1 1,-1 0-1,1-1 1,-1 1-1,0 0 1,1 0-1,-1 0 1,1 0-1,-1 0 1,0 0 0,1 0-1,-1 0 1,0 0-1,1 0 1,-1 0-1,1 0 1,-1 0-51,-28 7 938,25-6-794,-4 2-44,1 0 0,-1 0 0,1 0 0,0 1 0,0 0 0,0 0 0,0 1 0,1 0 0,0 0 0,0 1 0,0 0 0,1 0-1,-2 2-99,0 1 7,1-1 0,0 1 0,1 0-1,0 0 1,0 1 0,1-1 0,0 1-1,1 0 1,-2 10-7,4-12 7,0 0-1,1 0 0,0 1 1,0-1-1,1 0 0,0 1 1,0-1-1,1 0 1,0 0-1,1 0 0,-1 0 1,2-1-1,-1 1 1,1-1-1,0 0 0,4 6-6,-4-7 17,1 0-1,-1 0 1,1-1-1,0 1 1,1-1-1,-1 0 1,1-1-1,0 1 1,0-1-1,0 0 1,1-1-1,0 1 1,-1-1-1,1-1 0,0 1 1,0-1-1,1 0 1,5 0-17,-1-1 89,0-1 0,-1-1 0,1 0 0,-1 0 0,1-1 0,-1-1 0,0 0 1,0 0-1,10-5-89,-14 5 84,1 0 0,-1-1 0,0 0 0,0 0 0,-1 0 0,1-1 0,-1 0 0,0 0 0,-1-1 0,1 0 0,-1 0 0,0 0 0,0 0 0,2-6-84,-5 9 34,-1-1 1,1 1-1,-1-1 0,0 0 1,0 1-1,-1-1 1,1 0-1,-1 0 1,0 0-1,0 0 0,0 0 1,0 1-1,0-1 1,-1 0-1,0 0 1,0 0-1,0 1 1,0-1-1,-1 0 0,1 1 1,-1-1-1,-1-1-34,-5-7 55,-1-1-1,0 1 0,-1 0 1,-1 1-1,0 0-54,8 8 6,-20-21-61,-1 2 1,-5-2 54,22 18-215,0 0-1,0 1 1,-1 0 0,0 1-1,0 0 1,0 0 0,-1 1-1,0-1 1,1 2 0,-3-1 215,-12 3-752</inkml:trace>
  <inkml:trace contextRef="#ctx0" brushRef="#br0" timeOffset="537.04">836 119 10458,'-9'-37'5352,"5"86"-3598,7-13-1709,2 1 0,1-1 0,3 0 0,1 2-45,8 35 34,13 97 188,0 58-222,-28-174 344,-4-59 1504,1-2-1702,-1 0 0,-1 0-1,1-1 1,-1 1-1,-2-4-145,-1-3 16,-1 1 0,0 0-1,-1 1 1,-1-1-1,0 1 1,0 1-1,-4-3-15,7 8-2,0 0 0,-1 1 0,0 0-1,0 0 1,0 0 0,-1 1 0,1 0 0,-1 0 0,0 0-1,0 1 1,-1 0 0,1 1 0,0 0 0,-1 0-1,-4 0 3,3 1-10,0 1-1,0 0 1,0 0-1,-1 1 1,1 1-1,1 0 0,-1 0 1,0 0-1,0 1 1,1 0-1,0 1 0,-1 0 1,-5 4 10,8-5-5,0 1-1,1 0 1,-1 0 0,1 0 0,0 1 0,0 0 0,0 0-1,1 0 1,-1 0 0,1 1 0,1 0 0,-1 0 0,1 0-1,0 0 1,0 0 0,1 0 0,0 1 0,0 1 5,1-5-2,1 1 1,0-1-1,0 1 0,0-1 1,0 1-1,0-1 1,1 0-1,0 1 0,0-1 1,0 0-1,0 1 1,0-1-1,1 0 0,-1 0 1,1 0-1,0 0 1,0 0-1,0-1 0,0 1 1,0 0-1,1-1 1,0 1 1,7 5-1,-1 0 0,1-1 0,1 0 0,-1-1 0,9 4 1,-4-3 12,1 0 1,0-1 0,1-1-1,-1-1 1,1 0-1,0-1 1,0-1-1,0 0 1,6-2-13,6 0-121,1-1 0,-1-2 0,0-1 0,-1-2 0,3-1 121,38-14-222</inkml:trace>
  <inkml:trace contextRef="#ctx0" brushRef="#br0" timeOffset="998.458">1551 22 9634,'-5'-4'811,"-23"-12"2518,27 16-3230,0 0 0,0-1 1,0 1-1,0 0 0,0 0 0,0 0 1,0 0-1,0 0 0,0 0 0,0 0 1,0 0-1,0 0 0,0 0 1,0 1-1,0-1 0,0 0 0,0 1 1,0-1-1,0 0 0,0 1 0,1 0 1,-1-1-1,0 1 0,0-1 0,0 1 1,1 0-1,-1-1 0,0 1 0,1 0 1,-1 0-100,-4 7 88,1-1 1,1 1-1,-1 0 1,1 0 0,0 0-1,1 1 1,0-1 0,0 0-1,1 1 1,0-1-1,1 1 1,0 0 0,0-1-1,1 6-88,3 20 32,1 1-1,10 31-31,-13-61 18,17 70 20,0 0 39,-2 8-77,-13-57 30,-1-1 1,-1 1-1,-1 0 0,-2-1 1,-1 10-31,2-33 20,-2 24-6,2-25 3,0-1 0,0 1 0,0 0 0,0 0 0,0 0 0,0 0 0,0 0 0,0 0 0,1 0 0,-1-1 0,0 1 0,0 0 0,1 0 0,-1 0 0,0-1 0,1 1 0,-1 0 0,1 0 0,-1-1 0,1 1 0,0 0 0,-1-1 0,1 1 0,-1 0 0,2 0-17,-2-1 17,0 0 0,0 0 0,0 0 0,1 0 0,-1 0 0,0 0 0,0 0 0,0 0 0,0 0 0,0 0 0,1 0 1,-1 0-1,0 0 0,0 0 0,0 0 0,0-1 0,0 1 0,0 0 0,1 0 0,-1 0 0,0 0 0,0 0 0,0 0 0,0 0 1,0 0-1,0 0 0,0-1 0,0 1 0,1 0 0,-1 0 0,0 0 0,0 0 0,0 0 0,0 0 0,0-1 0,0 1 0,0 0 0,0 0 1,0 0-1,0 0 0,0 0 0,0 0 0,0-1 0,0 1 0,0 0-17,-2-11 608,-9-17-324,1 9-252,0 1 0,-1 0 0,-1 0-1,0 1 1,-1 0 0,-1 1 0,-1 1 0,0 0 0,-7-3-32,19 15 2,-1 1 1,1 0-1,-1 0 1,0 1 0,0-1-1,0 1 1,1 0-1,-1 0 1,0 0-1,-1 0 1,1 1-1,0-1 1,0 1 0,0 0-1,0 0 1,0 1-1,0-1 1,0 1-1,0 0 1,0 0-1,0 1 1,0-1 0,0 1-1,1-1 1,-1 1-1,0 1 1,1-1-1,0 0 1,-3 3-3,-8 6 2,2 0 0,0 1-1,0 1 1,1 0 0,0 0 0,-5 10-2,11-15 4,0 0 0,0 1 0,1-1 0,0 1 1,0 0-1,1 0 0,0 0 0,0 4-4,2-10 5,1 1 1,-1 0-1,1 1 1,0-1-1,0 0 1,0 0-1,1 0 1,-1 0-1,1 0 1,0 0-1,0-1 1,0 1-1,1 0 1,-1 0-1,1-1 1,0 1-1,0-1 1,0 1-1,1-1 1,-1 0-1,2 2-5,4 2 26,0 0-1,0-1 0,1 0 1,0 0-1,0-1 0,0 0 1,10 4-26,5 1 326,0-2 1,21 5-327,-26-8 452,1-2 0,13 2-452,46-3 515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7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346 626 6377,'-1'-4'441,"0"0"0,0 1 0,-1-1 0,1 1 0,-1-1 0,0 1-1,0-1 1,0 1 0,0 0 0,0 0 0,-1 0 0,0 0 0,1 0 0,-1 0-1,0 1 1,-1-1-441,-1 0 299,0 0 0,0 0-1,-1 0 1,1 1 0,-1 0 0,0 0-1,1 0 1,-1 1 0,0 0-1,-2-1-298,0 1 119,-1 1 0,1-1-1,-1 1 1,1 1-1,0 0 1,-1 0 0,1 0-1,0 1 1,-1 1-1,1-1 1,0 1-1,1 0 1,-1 1 0,0 0-1,0 1-118,-2 3 33,0 0 0,1 0-1,0 1 1,0 0 0,1 1-1,1 0 1,-1 0 0,2 1-1,-1-1 1,2 2 0,-1-1-1,1 0 1,1 1 0,-2 8-33,4-14 2,1 1 1,0-1 0,0 1 0,0-1-1,1 1 1,0 0 0,0-1 0,0 1-1,1 0 1,0-1 0,1 1 0,-1-1 0,1 1-1,1-1 1,-1 0 0,1 0 0,0 0-1,0 0 1,1 0 0,0-1 0,0 0-1,0 1 1,0-1 0,1-1 0,0 1-1,0-1 1,0 0 0,1 0-3,2 1 9,1 0-1,-1-1 1,1 0-1,0 0 1,1-1-1,-1 0 1,0-1-1,1 0 1,0 0 0,-1-1-1,1-1 1,0 1-1,-1-2 1,1 1-1,0-1 1,-1-1-1,9-2-8,-2 1 20,-1-2 0,0 0 0,0 0 0,-1-2 0,0 1 0,0-2 0,0 0 0,-1-1 0,0 0 0,8-8-20,-17 14 11,0-1-1,-1 0 0,1 0 0,-1 0 1,0 0-1,0 0 0,0 0 0,-1-1 1,1 0-1,-1 1 0,0-1 0,0 0 1,-1 0-1,0 0 0,1 0 0,-1-2-10,-1 1 12,0 1-1,-1-1 1,1 0 0,-1 1-1,0-1 1,0 1 0,-1-1-1,0 1 1,0 0 0,0 0-1,0 0 1,-1 0 0,0 0-1,-3-4-11,-2-3 10,-2 1-1,1-1 0,-1 2 1,-1 0-1,0 0 1,-7-5-10,10 9-83,0 1 0,-1-1 1,0 1-1,0 1 1,0 0-1,-1 0 1,1 1-1,-1 0 0,-8-2 83,-11 4-977,28 2 910,0-1-1,0 0 1,0 0 0,0 0-1,0 0 1,0 0-1,0 1 1,0-1-1,0 1 1,0-1-1,1 0 1,-1 1-1,0-1 1,0 1-1,0 0 1,1-1-1,-1 1 1,0 0-1,1-1 1,-1 1-1,0 0 1,1 0-1,-1 0 1,0 0 67,1 2-97,0-1 1,0 1-1,0-1 0,0 1 1,0-1-1,1 0 0,-1 1 1,1-1-1,0 2 97</inkml:trace>
  <inkml:trace contextRef="#ctx0" brushRef="#br0" timeOffset="368.034">719 1275 9274,'-4'2'4564,"9"-7"581,7-5-3966,7-3-905,-10 5-169,1 1-2,0-1 0,-1-1 0,0 0-1,-1 0 1,0-1 0,0 0 0,5-9-103,-8 7 79,0 0 1,0 0 0,-1 0-1,-1 0 1,0 0 0,0-1-1,-1 0 1,-1 1 0,0-1-1,-1 0 1,0 0 0,-1 1 0,-1-4-80,-5-31 245,-2 0 1,-14-39-246,21 77 18,-34-128 223,-2-48-241,28 121 39,3 0 0,3-1 0,2 1-1,3-2-38,0 55-5,0 0-1,0-1 0,1 1 0,1 0 0,-1 1 1,2-1-1,2-5 6,-5 13-5,1-1-1,0 1 1,0 0-1,0-1 1,0 1 0,0 0-1,1 0 1,-1 1 0,1-1-1,0 0 1,0 1-1,0 0 1,0-1 0,1 1-1,-1 0 1,0 1-1,1-1 1,0 1 0,-1-1-1,1 1 1,0 0 0,1 0 5,3 0-112,-1 1 0,1 0 1,-1 0-1,0 0 1,1 1-1,-1 0 1,0 1-1,1 0 1,-1 0-1,0 0 1,0 1-1,-1 0 0,1 0 1,0 1-1,5 3 112,-3 0 94,0-1-1,-1 1 0,1 1 1,-1 0-1,-1 0 0,1 0 1,-1 1-1,-1 0 0,0 1 0,2 4-93,1 4 415,-2 0 0,4 13-415</inkml:trace>
  <inkml:trace contextRef="#ctx0" brushRef="#br0" timeOffset="719.526">593 729 9098,'4'-7'4089,"1"5"-1833,12-3-927,14 1-409,4-3-336,29 0-312,4 2-64,7 3 560,2 2-3504,-24 10 2231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5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312 61 7610,'2'-30'5539,"-2"24"-2746,-1 20-1971,-3 90-438,-1 206-43,8-194-221,0-5 464,-10 102-584,7-209-86,-1 1 0,1-1 0,0 1 1,0-1-1,0 1 0,1-1 0,0 5 86,4-17-276</inkml:trace>
  <inkml:trace contextRef="#ctx0" brushRef="#br0" timeOffset="385.95">563 39 8498,'-2'-6'542,"1"2"348,-1 0 0,1 0 0,-1 0 0,0 1 0,0-1 0,-2-2-890,4 6 76,0-1 0,-1 1 0,1 0-1,0 0 1,0-1 0,-1 1 0,1 0 0,0 0 0,0 0 0,-1-1 0,1 1-1,0 0 1,0 0 0,-1 0 0,1 0 0,0 0 0,-1 0 0,1 0 0,0 0-1,-1 0 1,1 0 0,0 0 0,-1 0 0,1 0 0,0 0 0,-1 0-1,1 0 1,0 0 0,0 0 0,-1 0 0,1 0-76,-1 1 55,0 0 1,0 0-1,0 0 0,0 0 1,0 0-1,0 0 1,0 0-1,1 1 0,-1-1 1,0 0-1,1 0 0,-1 1 1,1-1-56,-3 9 95,0-1 1,0 1-1,1 0 1,0 0 0,1 0-1,0 0 1,1 0-1,0 4-95,2 23 333,5 24-333,-4-41 64,20 139 192,-4-26 182,0 60-438,-19-154 98,0-21-610,1 0 1,0 0-1,1 0 0,4 11 512,0-13-946</inkml:trace>
  <inkml:trace contextRef="#ctx0" brushRef="#br0" timeOffset="773.186">15 495 5385,'-14'-13'3497,"14"12"448,7-2-1649,15 3-727,9-1-225,20-5-536,12-4-128,17-4-328,16-1-144,2-6-96,3 2-40,-7-1 0,-15 9 72,-16 12-488,-14-2-344,-18 15 440</inkml:trace>
  <inkml:trace contextRef="#ctx0" brushRef="#br0" timeOffset="774.186">161 708 9498,'-15'10'4193,"13"0"-2257,7 0-111,20-6-657,8-6-176,19-2-192,1-4-184,11-2-279,4 2-89,5-1-152,5 4-16,-7-4 104,-4 2-40,-5 0-72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4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107 202 4825,'-30'0'2402,"29"0"-2327,1 0-1,-1-1 1,1 1 0,-1 0-1,1 0 1,0 0 0,-1 0-1,1 0 1,-1 0 0,1 0 0,0 0-1,-1 1 1,1-1 0,-1 0-1,1 0 1,0 0 0,-1 0-1,1 0 1,-1 1 0,1-1 0,0 0-1,-1 0 1,1 1 0,0-1-1,-1 0 1,1 1 0,0-1-1,0 0 1,-1 1 0,1-1-1,0 0 1,0 1 0,0-1 0,-1 0-1,1 1 1,0-1 0,0 1-1,0-1 1,0 0 0,0 1-1,0-1 1,0 1 0,0-1 0,0 0-1,0 1 1,0-1 0,0 1-1,0-1 1,0 1 0,0-1-1,0 0 1,1 1 0,-1-1 0,0 0-1,0 1-74,15 16 2135,-7-12-2003,0-2 1,-1 1 0,1-1 0,1 0-1,-1-1 1,0 0 0,0 0 0,1 0-1,-1-2 1,1 1 0,0-1 0,-1 0-1,1 0 1,-1-1 0,1 0 0,-1-1-1,0 0 1,1 0 0,-1-1 0,0 0-1,0-1 1,-1 1 0,1-1 0,1-2-133,5-2 115,-3 3-14,-1-1 1,1-1-1,-1 0 1,5-5-102,-14 11 24,1 0 1,-1-1 0,1 1-1,-1 0 1,0-1-1,1 1 1,-1-1-1,0 1 1,0-1-1,0 0 1,0 1-1,0-1 1,-1 0-1,1 0 1,0 0 0,-1 1-1,1-1 1,-1 0-1,0 0 1,0 0-1,0 0 1,0 0-1,0 0 1,0 0-1,0 0 1,-1 0 0,1 0-1,-1 1 1,1-1-1,-1-1-24,-2-2 30,0 0-1,-1 0 0,1 1 1,-1 0-1,0 0 0,0 0 1,0 0-1,0 0 0,-1 1 1,0 0-1,0 0 1,0 0-1,0 0 0,0 1 1,0 0-1,0 0 0,-1 0 1,1 1-1,-1 0 1,0 0-1,0 0-29,-5 0 1,-1 0 0,1 0 1,-1 1-1,0 1 0,1 0 1,-1 1-1,0 0 0,1 0 0,-10 5-1,12-4 0,0 1 0,0 0 0,0 0 0,0 1 0,1 1 0,0-1 0,0 1 0,0 1-1,1-1 1,0 1 0,0 0 0,1 1 0,0 0 0,0 0 0,0 1 0,3-2 0,-1 0 0,1 0 0,0 0 0,1 0 0,-1 1 0,2-1 0,-1 1 0,1-1 0,0 1 0,0 0 0,1-1 0,0 1 0,1 0 0,-1-1 0,2 1 0,-1 0 0,1-1 0,0 0 0,3 7 0,0-2 11,1 1 0,1-1 0,0 0 0,1 0 0,0-1 1,1 0-1,0 0 0,1-1 0,0 0 0,1-1 0,0 0 0,0-1 0,0 0 0,1-1 0,10 5-11,-11-7-65,0 0 0,0 0-1,0-1 1,1-1-1,0 0 1,-1 0 0,1-1-1,0-1 1,0 0-1,0 0 1,0-1 0,1-1-1,-1 0 1,-1-1-1,1 0 1,0-1-1,0 0 1,5-2 65,36-23-397</inkml:trace>
  <inkml:trace contextRef="#ctx0" brushRef="#br0" timeOffset="600.935">595 40 8994,'-4'-6'4335,"2"7"-1664,2 17-823,7 31-1647,6-6-51,1 0 1,2 0-1,2-2 0,2 0 0,2-1 1,12 16-151,-33-54 14,0 0 0,1 0 0,-1 0 0,1 0 0,0 0 0,-1-1 1,1 1-1,0 0 0,0-1 0,0 0 0,0 1 0,1 0-14,-2-2 14,0 0-1,0 0 1,0 0-1,0 0 1,0 0-1,0 0 1,0-1-1,0 1 1,0 0 0,-1 0-1,1-1 1,0 1-1,0 0 1,0-1-1,0 1 1,0-1-1,-1 1 1,1-1-1,0 1 1,-1-1-1,1 0 1,0 1-1,-1-1 1,1 0-1,-1 0 1,1 1-1,-1-1 1,1 0 0,-1 0-1,1 0 1,-1 0-1,0 1 1,0-1-1,1-1-13,18-52 404,-4 10-236,-1 2-43,-2 0 1,7-42-126,-5 19 36,-13 61-37,-1 0-1,1 0 1,0 1-1,0-1 0,0 1 0,1-1 0,-1 1 1,2-2 0,-2 4-2,-1 0-1,1 1 0,0-1 1,-1 0-1,1 1 0,0-1 1,-1 1-1,1-1 0,0 1 0,0 0 1,-1-1-1,1 1 0,0 0 1,0-1-1,0 1 0,0 0 0,-1 0 1,1 0-1,0 0 0,0 0 1,0 0-1,0 0 0,0 0 0,0 0 1,0 0-1,-1 0 0,1 0 1,0 1-1,0-1 0,0 0 0,-1 1 1,1-1-1,0 1 4,9 4-20,-1 0 0,1 1 0,-1 0 0,-1 0 0,8 7 20,-5-4-2,0 0 0,1-1-1,8 5 3,-7-7 4,0-1 1,0 0-1,0-1 0,0 0 0,1-1 0,0-1 0,-1 0 1,1-1-1,0 0 0,7-1-4,-10-1 5,1 1-1,-1-2 1,1 0 0,-1 0-1,0-1 1,0 0-1,0-1 1,0 0 0,0-1-1,-1 0 1,0-1 0,7-5-5,-14 9 4,-1 1 0,0-1 0,0 1 0,0-1 0,-1 0 0,1 0 0,0 0 0,-1 0 0,1 0 0,-1 0 0,0-1 0,0 1 0,0 0 1,0-1-1,0 1 0,0-1 0,0 1 0,-1-1 0,0 1 0,1-1 0,-1 1 0,0-1 0,0 0 0,0 1 0,-1-1 0,1 1 0,0-1 0,-1 1 0,0-1 1,0 1-1,0-1 0,0 1 0,0 0 0,0-1 0,0 1 0,-1 0 0,1 0 0,-1 0 0,0 0 0,1 0 0,-1 0 0,0 1 0,0-1 0,-1 0-4,0 0-2,-1 1 0,1-1-1,-1 1 1,1 0 0,-1 0 0,0 1-1,1-1 1,-1 1 0,0-1-1,1 1 1,-1 1 0,0-1-1,1 0 1,-1 1 0,1 0 0,-1-1-1,0 1 1,1 1 0,0-1-1,-1 1 1,1-1 0,0 1-1,0 0 1,-2 1 2,-5 4-12,0-1 0,1 2 0,0-1 0,0 1 0,1 1-1,0-1 1,0 3 12,2-5 0,1 1-1,1 0 0,0 0 0,0 1 0,0-1 0,1 1 0,0 0 1,0 0-1,1 0 0,0 0 0,0 1 0,1-1 0,0 0 1,1 1-1,-1-1 0,2 1 0,-1-1 0,1 1 0,1-1 1,-1 0-1,1 0 0,1 0 0,0 0 0,0 0 0,0 0 1,1-1-1,4 7 1,-1-3 9,1 0 1,0-1 0,1 0 0,0 0 0,0-1 0,1 0-1,1-1 1,-1 0 0,1-1 0,0 0 0,1-1-1,0 0 1,0 0 0,0-1 0,1-1 0,-1 0-1,10 1-9,-15-3 59,0-1-1,0 0 0,0 0 1,0 0-1,0-1 0,1 0 0,-1-1 1,0 1-1,0-1 0,3-1-58,13-2 231,60-11 172</inkml:trace>
  <inkml:trace contextRef="#ctx0" brushRef="#br0" timeOffset="975.208">1613 127 8370,'0'3'431,"-1"0"1,1-1-1,0 1 0,0 0 1,0 0-1,0 0 1,0 0-1,1 0 0,-1-1 1,1 1-432,2 7 430,0-1-1,1-1 1,0 1 0,1 2-430,10 22 1248,-7-9-850,-1 1-1,-2 0 1,0 1-1,-2-1 0,-1 1 1,-1 0-1,-1-1 1,-1 1-1,-2 10-397,-1-22 662,3-38-100,1-28-262,-1 3-219,2 1-1,2 0 0,2 0 1,4-12-81,-8 52-1,1 0 1,1 0-1,0 1 1,0-1-1,0 1 1,1 0-1,0-1 1,0 2-1,1-1 1,-1 0-1,2 1 1,-1 0-1,4-3 1,-4 5-6,0 0 1,1 0-1,0 1 0,-1 0 0,1 0 1,0 0-1,1 0 0,-1 1 0,0 0 1,1 1-1,-1-1 0,1 1 0,0 1 1,-1-1-1,1 1 0,3 0 6,0 1-3,-1 0 0,1 0 0,0 1 0,-1 0 0,1 0 0,-1 1 0,1 1 0,-1-1 0,0 2 0,-1-1 0,1 1-1,-1 0 1,0 1 0,0 0 0,0 0 0,-1 1 0,0 0 0,0 0 0,-1 1 0,0 0 0,0 0 0,-1 0 0,0 1 0,-1-1 0,1 1 0,-2 0 0,1 1 0,-1-1 0,-1 1 0,0-1-1,1 7 4,8 74 170,-6-45-135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0:35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48 966 2537,'-1'1'170,"1"-1"1,-1 1 0,1-1-1,-1 1 1,1-1 0,0 1 0,-1-1-1,1 1 1,0 0 0,-1-1-1,1 1 1,0 0 0,0-1 0,-1 1-1,1 0 1,0-1 0,0 1-1,0 0 1,0 0 0,0-1 0,0 1-1,0 0 1,0-1 0,1 1-171,-1 0 203,1 0 1,0-1-1,-1 1 1,1-1-1,0 1 1,0-1-1,0 1 1,0-1-1,0 1 1,-1-1-1,1 0 1,0 1-1,0-1 1,0 0-1,0 0 1,0 0-1,0 0 1,0 0-204,6-9 5188,2-22-4448,-7 23-488,-1 3-220,1-1 8,0-1 0,-1 1 1,1-1-1,-2 1 0,1-1 0,-1 0 1,0 0-1,0 1 0,0-1 0,-1 0 0,-1 1 1,0-7-41,-23-86 206,4 0 0,-1-48-206,16 99 5,2 0 0,2 0 1,2 0-1,4-22-5,2 55-26,-6 15 24,0 0 1,0 0-1,1-1 1,-1 1 0,0 0-1,0 0 1,0 0-1,1 0 1,-1 0 0,0 0-1,0 0 1,1 0-1,-1 0 1,0 0 0,0 0-1,1 1 1,-1-1-1,0 0 1,0 0 0,0 0-1,1 0 1,-1 0-1,0 0 1,0 0 0,0 1-1,1-1 1,-1 0 0,0 0-1,0 0 1,0 0-1,0 1 1,0-1 0,1 0-1,-1 0 1,0 0 1,13 27-49,19 47 9,5 4 40,-21-46-3,-4-8 3,1-2-1,1 1 1,1-1-1,1-1 1,13 13 0,-15-19 6,0-1 1,1-1-1,1 0 1,0-1-1,0-1 1,2-1-1,12 7-6,-26-16 4,-1 1 0,1-1 1,0 0-1,-1 0 0,1 0 0,0-1 0,0 0 1,-1 1-1,1-1 0,0 0 0,0-1 0,0 1 1,-1-1-1,1 0 0,0 0 0,-1 0 0,1 0 1,-1 0-1,1-1 0,-1 0 0,1 0 0,-1 0 1,0 0-1,0 0 0,0 0 0,0-1 0,-1 0 1,1 1-1,0-2-4,5-5 8,0-1 1,0 0 0,-1 0-1,-1-1 1,0 0 0,0 0-1,-1-1 1,1-4-9,1-5 12,-1-2-1,-1 1 1,-1-1 0,0-8-12,4-94 40,-1 7-18,-4 96-22,-3 7-3,2 1-1,0 0 0,1 0 1,0 0-1,1 1 0,1-1 1,0 1 3,-5 12-3,0 0 0,1 0 0,-1 0 0,0 0 0,1 0 0,-1 1 1,1-1-1,-1 0 0,1 0 0,0 1 0,-1-1 0,1 0 0,0 1 0,-1-1 0,1 0 1,0 1-1,0-1 0,-1 1 0,1-1 0,0 1 0,1 0 3,-2 0-3,1 0 0,-1 0 0,1 0 0,-1 0-1,1 1 1,0-1 0,-1 0 0,1 1 0,-1-1 0,1 0 0,-1 1 0,0-1 0,1 1-1,-1-1 1,1 0 0,-1 1 0,0-1 0,1 1 0,-1-1 0,0 1 0,1 0 0,-1-1-1,0 1 1,0-1 3,3 7-16,-1 0 0,0 0 0,0 0 0,0 0 0,-1 3 16,13 98-24,20 123 43,-25-189 7,1-1 0,3 0 0,1 0-1,10 17-25,-13-34 93,1-1 0,0 0 0,2-1 0,1 0 0,1-2 0,2 3-93,11 5 132</inkml:trace>
  <inkml:trace contextRef="#ctx0" brushRef="#br0" timeOffset="838.478">1314 630 1936,'92'-49'1863,"-91"49"-1681,1-1-1,-1 0 1,1 0-1,-1 0 0,0 0 1,1 0-1,-1 0 0,0 0 1,0 0-1,0-1 1,0 1-1,0 0 0,0-1 1,0 1-1,0-1 1,0 1-1,-1-1 0,1 1 1,-1-1-1,1 0-181,-1 0 213,0 1-1,0-1 1,0 0 0,-1 1 0,1-1-1,0 1 1,-1-1 0,1 1-1,-1-1 1,0 1 0,1-1 0,-2 0-213,0-5 501,-1 0-208,0-1 0,-1 1 0,1-1 0,-2 1 0,1 0 0,-1 1 0,0-1 0,0 1 0,0 0 0,-1 0 0,0 0 0,0 1 1,-1 0-1,0 0 0,0 1 0,0 0 0,0 0 0,0 0 0,-6-1-293,8 3 26,0 0 0,0 1 1,-1 0-1,1 0 0,0 0 0,0 0 1,0 1-1,-1 0 0,1 0 1,0 0-1,-1 1 0,1 0 0,0 0 1,0 0-1,0 0 0,0 1 0,0 0 1,0 0-1,0 1 0,1-1 1,-1 1-1,1 0 0,0 0 0,-1 0 1,1 1-1,1-1 0,-1 1 0,1 0 1,-1 0-1,-2 5-26,-6 11 3,1 0 0,1 1 1,1 1-1,0 0 0,2 0 0,0 0 1,-2 19-4,8-33 3,1 0 0,0 1 0,0-1 0,0 0 1,1 1-1,0-1 0,1 0 0,0 0 0,0 0 1,1 0-1,0 0 0,0 0 0,1-1 1,0 1-1,0-1 0,1 0 0,-1-1 0,2 1 1,-1-1-1,1 0 0,0 0 0,0 0 0,1-1 1,-1 0-1,1 0 0,0-1 0,1 0 0,-1 0 1,1-1-1,0 0 0,-1 0 0,8 1-3,-4-2 11,0 0 1,0-1-1,0 0 0,0-1 0,0 0 0,0-1 1,0 0-1,0-1 0,0 0 0,5-3-11,-9 3 13,0-1-1,0 0 0,0 0 0,0 0 1,-1-1-1,1 0 0,-1-1 0,0 0 1,0 0-1,-1 0 0,0 0 1,0-1-1,0 0 0,0 0 0,3-7-12,-6 9 5,0 0 0,0 0-1,0 0 1,-1-1-1,0 1 1,0-1-1,0 1 1,0-1 0,-1 0-1,1 1 1,-1-1-1,0 0 1,-1 1 0,0-5-5,-2-7 11,-1 0 0,-1 0 0,-4-9-11,-1-7 8,-13-44-14,32 106-50,2 0-1,1-2 0,9 16 57,-13-27-8,-2-3 39,2 0 0,0-1-1,0 0 1,1 0 0,1-1 0,11 12-31,-14-18-183,0 1 0,0-1 0,1 0 0,0-1 0,0 0 0,0 0 1,1 0-1,-1-1 0,1-1 0,0 0 0,10 3 183,16 0-782</inkml:trace>
  <inkml:trace contextRef="#ctx0" brushRef="#br0" timeOffset="1190.115">1785 474 6977,'-12'-1'2969,"2"6"-1609,3 12-367,7 14-329,0 3-128,9 14-192,-1-7-64,6 4-120,0-6-48,1-3-48,0-3 8,6-11-16,-7 2 24,-4-9-232,0-1-432,-10-9 392</inkml:trace>
  <inkml:trace contextRef="#ctx0" brushRef="#br0" timeOffset="1561.485">1710 104 8610,'-12'-20'3809,"0"4"-2329,8 13-576,1-1-232,8 4-560,-5 0 0,12 4-168,33-1 64</inkml:trace>
  <inkml:trace contextRef="#ctx0" brushRef="#br0" timeOffset="1902.047">2111 534 4481,'-20'-52'2282,"20"52"-2254,0-1 0,0 1 0,0 0 1,-1 0-1,1-1 0,0 1 0,0 0 1,0 0-1,0 0 0,0-1 0,0 1 0,0 0 1,-1 0-1,1 0 0,0-1 0,0 1 1,0 0-1,0 0 0,-1 0 0,1 0 1,0 0-1,0 0 0,0-1 0,-1 1 0,1 0 1,0 0-1,0 0 0,0 0 0,-1 0 1,1 0-1,0 0 0,0 0 0,-1 0 0,1 0 1,0 0-1,0 0 0,0 0 0,-1 0 1,1 0-1,0 0 0,0 0 0,-1 0 1,1 0-1,0 0 0,0 1 0,0-1 0,-1 0 1,1 0-1,0 0 0,0 0 0,0 0 1,-1 1-1,1-1 0,0 0 0,0 0 0,0 0 1,0 1-1,0-1 0,0 0 0,-1 0 1,1 0-1,0 1 0,0-1 0,0 0 0,0 0 1,0 0-1,0 1 0,0-1 0,0 0 1,0 0-29,-5 19 740,5-17-646,-2 9 129,0 1 0,1-1-1,1 1 1,0 0 0,1-1 0,0 1 0,0-1 0,1 1 0,1 1-223,7 19 582,0-1 0,9 15-582,-6-15 396,-5-8 651,0 0 0,-2 0 1,1 8-1048,-12-42 367,3 3-319,-19-56 86,13 43-97,1-1 1,1 1-1,0-3-37,5 16 2,0 1-1,0 0 0,0 0 1,1 0-1,0 0 0,1-1 1,0 1-1,0 0 0,0 0 1,1 0-1,0 0 0,0 0 1,1 0-1,-1 1 0,2-1 1,-1 1-1,1 0 0,0 0 1,0 0-1,0 0 0,1 1 1,0 0-1,0 0 0,1 0 1,-1 0-1,1 1 0,0 0 1,0 0-1,1 1 0,-1-1 1,1 2-1,-1-1 0,1 1 1,0-1-1,0 2 0,0-1 1,0 1-1,0 0 0,1 1 1,0 0-2,-1 0-3,0 1 0,-1 1 0,1-1 0,0 1-1,0 0 1,-1 1 0,0-1 0,1 1 0,-1 0 0,0 1 0,0 0 0,-1 0 0,1 0 0,-1 1 0,0-1 0,0 1 0,0 0 0,-1 1 0,2 2 3,5 7-4,-1 0 1,0 1-1,-1 1 0,-1-1 0,-1 1 1,4 13 3,8 45 17,-5-13-233,-13-59 62,0 0-1,0 0 1,1-1 0,-1 1 0,0 0-1,1-1 1,0 1 0,0-1 0,0 1-1,0-1 1,0 0 0,0 0 0,0 0-1,1 0 1,-1 0 0,1 0 0,-1-1-1,2 1 155,14 4-689</inkml:trace>
  <inkml:trace contextRef="#ctx0" brushRef="#br0" timeOffset="2255.535">2870 19 6553,'7'-16'1873,"-5"13"663,-2 10-554,1 1-1631,-1 50 1207,0-23-768,4 24-790,30 195 1081,17 20-1081,-46-250-55,-2 1 0,0-1 1,-1 1-1,-2 0 0,0 0 1,-3 11 54,4-28-430,-1-8 406,-1 0 0,1 0 0,0 0 0,0 0 0,0 1 0,0-1 1,0 0-1,0 0 0,0 0 0,0 0 0,0 0 0,0 0 0,0 0 0,0 0 0,0 0 1,0 0-1,0 0 0,0 1 0,0-1 0,0 0 0,0 0 0,0 0 0,0 0 1,1 0-1,-1 0 0,0 0 0,0 0 0,0 0 0,0 0 0,0 0 0,0 0 0,0 0 1,0 1-1,0-1 0,0 0 0,0 0 0,0 0 0,0 0 0,0 0 0,0 0 1,1 0-1,-1 0 0,0 0 0,0 0 0,0 0 0,0 0 0,0 0 0,0 0 1,0 0-1,0 0 0,0 0 0,0 0 0,0 0 0,1 0 0,-1 0 0,0 0 0,0 0 1,0 0-1,0 0 0,0 0 0,0 0 0,0 0 0,0 0 0,0 0 0,0-1 1,0 1-1,0 0 0,1 0 24,1-7-691</inkml:trace>
  <inkml:trace contextRef="#ctx0" brushRef="#br0" timeOffset="2607.205">2726 507 6049,'-4'3'3369,"-6"-4"-136,7 1-1305,3 0-576,0 0-207,0 0-593,36 1-64,66 4-264,-38-5-80,6-3 432,7-2 3009,9-12-2553</inkml:trace>
  <inkml:trace contextRef="#ctx0" brushRef="#br0" timeOffset="3241.641">3511 718 2561,'119'-76'2020,"-116"74"-1801,0 0 0,0-1 0,0 1 0,0-1 0,-1 1 0,1-1 0,0 0-1,0-1-218,-3 3 102,0 0 0,1 1 0,-1-1 0,0 0-1,0 0 1,0 1 0,1-1 0,-1 0-1,0 0 1,0 1 0,0-1 0,0 0 0,0 0-1,0 0 1,-1 1 0,1-1 0,0 0-1,0 0-101,-1-5 787,1 2-373,-1-1 0,1 1 1,-1 0-1,0 0 0,0-1 0,-1 1 0,1 0 0,-1 0 0,0 0 0,0 0 0,0 0 0,0 1 0,-1-1 1,1 1-1,-3-2-414,2 1 177,-1 1 0,0 0 0,0 0 0,0 0 0,-1 0 0,1 1 0,-1-1 0,1 1 0,-1 0 1,0 1-1,0-1 0,-1 0-177,-1 1 26,0 0 1,0 0 0,1 1-1,-1-1 1,0 1 0,0 1-1,0-1 1,1 1 0,-1 1-1,0-1 1,1 1 0,-1 0-1,1 1 1,-1-1 0,1 1-1,0 0 1,0 1 0,0 0-1,-4 4-26,1 0 4,0 1 0,1 1 0,0-1-1,1 2 1,0-1 0,0 1 0,1 0-1,1 0 1,0 0 0,0 1 0,0 4-4,2-7 2,0 0-1,1 1 1,0-1 0,1 1 0,0-1 0,1 1-1,-1 0 1,2-1 0,0 1 0,0 0 0,0-1 0,1 0-1,1 1 1,3 7-2,-5-12 1,1-1 1,1 0-1,-1-1 0,0 1 1,1 0-1,0-1 0,0 1 1,0-1-1,0 0 0,1 0 0,-1 0 1,1-1-1,0 1 0,-1-1 1,5 2-2,-1-1 3,0-1 1,0 1 0,0-1 0,1-1 0,-1 1 0,0-1 0,1-1 0,-1 1-1,4-1-3,3-1 6,1 0-1,-1-1 1,0-1-1,0 0 0,0-1 1,0 0-1,0-1 0,-1-1 1,10-5-6,-14 6 2,1-1 1,-2 0 0,1 0-1,-1-1 1,0 0 0,0-1-1,4-5-2,-9 10 1,-1-1 0,1 1 0,-1-1 0,0 0 1,0 0-1,0 0 0,0 0 0,-1 0 0,1 0 0,-1 0 0,0 0 0,-1-1 0,1 1 0,-1 0 0,1-1 0,-1 1 0,-1 0 0,1-1 1,-1-2-2,-23-74-16,29 102-82,1 3 89,0 0 1,1-1-1,1 0 0,1-1 1,1 0-1,2 0 9,-8-15-31,0-1 1,1 1-1,-1-1 0,2 0 0,-1 0 1,1-1-1,0 0 0,0 0 0,0 0 1,0-1-1,1 1 0,1-1 31,-2-1 460,1 0 0,-1-1 0,1 0 0,0 0 0,2 0-460,19 3 924</inkml:trace>
  <inkml:trace contextRef="#ctx0" brushRef="#br0" timeOffset="3609.221">4062 488 6009,'-15'-15'2889,"6"11"-977,4 6-615,2 25-521,1 2-104,2 16-168,5 6-128,2-4-144,3 1-40,1-11-56,1-2-24,1-5-24,-1-6-16,0 0 72,-5-6-264,-7-12-1128,9-2 920</inkml:trace>
  <inkml:trace contextRef="#ctx0" brushRef="#br0" timeOffset="3955.55">4021 115 5577,'-19'-36'3193,"2"17"-32,9 3-1705,8 13-816,8 3-216,8 10-416,4 7-248,8 7-768,2 2-184,1 12 567</inkml:trace>
  <inkml:trace contextRef="#ctx0" brushRef="#br0" timeOffset="4305.57">4316 550 6241,'23'86'6993,"-5"-23"-5049,11 26-428,-16-56-633,5 29-883,-8-25 339,-9-33-12,-5-18 31,2 8-274,-10-34-12,7 24-60,0 0 0,1-1 1,0 0-1,1 0 1,1 0-1,1 0 1,1 0-1,0-1-12,1 0 6,1-1 0,1 1 0,0 0 1,1 0-1,7-17-6,-7 24-3,0-1-1,1 1 1,1 0 0,0 1-1,0-1 1,1 1 0,0 0 0,1 1-1,5-5 4,-10 11-4,0 0 0,1 0-1,0 0 1,0 0-1,0 1 1,0 0 0,0-1-1,0 1 1,0 1-1,1-1 1,-1 1 0,1 0-1,-1 0 1,1 0 0,0 0-1,2 1 5,-1 0-5,0 1 1,1-1-1,-1 1 0,0 1 1,0-1-1,0 1 0,0 0 0,-1 1 1,1-1-1,0 1 0,1 2 5,8 5-9,0 1 0,-1 0 0,0 1-1,-1 1 1,0 0 0,-1 1 0,8 13 9,9 16 286,-3 1 0,-1 2 1,-2 0-1,9 28-286,-14-30 460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3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365 69 6385,'-1'-4'543,"-1"1"-1,0-1 0,0 1 0,0-1 0,0 1 0,0-1 1,-1 1-1,1 0 0,-1 0 0,0 0 0,0 1 1,0-1-1,-1 1 0,1-1 0,-4 0-542,1-1 297,0 2 0,-1-1 0,0 1 0,1 0 0,-1 0 0,0 1 0,0 0 0,0 0 0,-1 1-297,-6 0 66,0 0 0,0 1 0,0 0 0,0 2 0,0-1 0,0 2 0,1 0 0,-1 0 0,-1 3-66,7-3 3,1 0 0,-1 1 0,1-1 0,0 2 1,1-1-1,-1 1 0,1 0 0,0 0 0,1 1 0,-1 0 0,1 0 0,1 0 0,-1 1 0,1-1 0,0 1 1,1 0-1,0 0 0,0 0 0,1 1 0,0-1 0,1 1 0,0-1 0,-1 9-3,2-7 2,-1 1 0,1 0 0,1 0 0,0 0 0,1 0 0,0 0 0,0-1 0,1 1 0,1-1 0,0 1 0,0-1 0,1 0 0,0-1 0,0 1 0,1-1 0,1 0 0,0-1 0,6 7-2,-10-11 3,1-1 0,0 0 0,0 0 0,0 0-1,0 0 1,1-1 0,-1 0 0,1 0 0,-1 0 0,1 0 0,0-1 0,0 1 0,0-1 0,0 0 0,0-1 0,0 1 0,0-1 0,0 0 0,0-1-1,0 1 1,0-1 0,-1 0 0,6-1-3,-2-1 7,-1 0-1,1 0 0,-1-1 0,0 0 0,0 0 1,0 0-1,-1-1 0,0 0 0,1-1 1,-2 1-1,1-1 0,-1 0 0,0-1 1,2-3-7,2-4 18,0 0 0,-1-1 0,-1-1 0,-1 1 0,0-1 1,-1 0-1,0 0 0,-2-1 0,0 1 0,-1-1 0,0 0 1,-1 0-1,-1 0 0,-1 1 0,0-1 0,-4-14-18,10 57 18,1 0-1,1 0 1,2-1 0,0-1-1,1 1 1,2-1-18,-7-16-41,0 1 0,0-1 0,1 0 0,0 0 0,0-1 0,1 0 1,0 0-1,0 0 0,1-1 0,-1 0 0,2-1 0,-1 0 0,0 0 0,1 0 1,0-1-1,0-1 0,9 3 41,25 3-264</inkml:trace>
  <inkml:trace contextRef="#ctx0" brushRef="#br0" timeOffset="399.585">647 46 8842,'-1'0'211,"-1"0"0,1 0 1,-1 1-1,1-1 0,0 1 1,-1-1-1,1 1 0,0 0 1,0-1-1,-1 1 0,1 0 0,0 0 1,0 0-1,0 0 0,0 0 1,0 0-1,0 0 0,0 0 1,1 1-1,-1-1 0,0 0 0,0 1-211,1 0 163,-1 1-1,0-1 1,1 1-1,0-1 1,0 1 0,0-1-1,0 1 1,0-1-1,0 1 1,0-1-1,1 1 1,0 1-163,3 9 194,1 0 0,0 0 0,1-1 1,5 9-195,-5-9 390,6 12-158,29 59 284,-37-72-426,0 0 0,0 0 1,-1 1-1,-1 0 0,0-1 0,0 8-90,-3-9 234,-4-13 317,-6-18 119,5 1-557,0 0 0,2 0 0,0-1 0,1 0 0,1 0 0,1 0 0,1 0-1,1 0 1,1-2-113,-1 15 2,0 1-1,1 0 1,0 0-1,0 0 1,1 0-1,0 0 1,0 1 0,0-1-1,1 1 1,0 0-1,0 0 1,1-1-2,-1 3-4,-1 1 0,1-1 0,-1 1 0,1 0 0,0 0 0,0 0 0,0 0 0,1 1 0,-1 0 1,0 0-1,1 0 0,0 0 0,-1 1 0,1 0 0,0-1 0,0 2 0,0-1 0,2 1 4,8 0-10,1 0 0,0 1 1,0 1-1,-1 1 0,1 0 0,-1 1 0,0 1 0,0 0 0,0 1 0,-1 1 0,0 0 0,0 1 0,1 2 10,-3-3-6,-2 1 0,1 1-1,-1 0 1,-1 0 0,1 1-1,-2 0 1,1 1 0,-1-1-1,-1 2 1,0-1 0,-1 1-1,0 0 1,0 0 0,-2 1-1,4 10 7,8 62-128,-2-48 128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1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64 5529,'-2'-6'740,"1"1"-81,0 1 1,0-1-1,-1 1 0,0 0 0,0-1 1,0 1-1,0 0 0,-1 0 1,0 0-1,0 1 0,0-1 0,-3-3-659,6 7 23,0 0-1,0 0 0,0 0 0,0 0 0,0 0 0,0 0 0,0 0 1,-1 0-1,1 0 0,0 0 0,0 0 0,0 0 0,0-1 1,0 1-1,0 0 0,0 0 0,0 0 0,0 0 0,0 0 1,-1 0-1,1 0 0,0 0 0,0 0 0,0 0 0,0 0 1,0 0-1,0 0 0,0 0 0,0 0 0,0 0 0,-1 0 0,1 0 1,0 0-1,0 0 0,0 0 0,0 0 0,0 0 0,0 1 1,0-1-1,0 0 0,0 0 0,0 0 0,0 0 0,-1 0 1,1 0-1,0 0 0,0 0 0,0 0 0,0 0 0,0 0 0,0 0 1,0 1-1,0-1 0,0 0 0,0 0 0,0 0 0,0 0 1,0 0-1,0 0 0,0 0 0,0 0-22,1 9 252,-1-8-170,8 43 42,2-1 1,2 0-1,8 17-124,55 126 23,-71-175-14,24 54 12,43 110 335,-59-140-88,-1 1 0,-2 0 0,4 37-268,-10-53 112,0 1 99,-1-1 0,-1 1 0,-1 8-211,-1-27 513,-1-11-193,-2-18 66,-18-144 268,12 107-590,8 50-57,1 0-1,0 0 1,1 0 0,0 0 0,2-10-7,-1 20-2,-1 0 1,1 0-1,0 1 0,0-1 0,0 0 0,1 0 0,-1 0 0,1 1 1,0-1-1,0 1 0,0-1 0,1 1 0,-1 0 0,1 0 1,0 0-1,0 0 0,0 1 0,0-1 0,0 1 0,0-1 1,3 0 1,2 0-9,-1 1 1,1 0 0,-1 0 0,1 0 0,0 1 0,0 0 0,-1 1 0,1 0-1,0 0 1,0 0 0,0 1 0,0 0 0,-1 1 0,1 0 0,0 0 0,-1 1-1,0 0 1,7 3 8,9 5-10,-2 1 0,1 1 0,-2 0-1,0 2 1,8 8 10,-9-6-36,-1 1 0,0 1 0,-1 0 0,13 22 36,-2 2 2727,21 44-2727,-27-43 1154</inkml:trace>
  <inkml:trace contextRef="#ctx0" brushRef="#br0" timeOffset="616.225">1206 621 5137,'19'-10'1358,"0"0"1,10-9-1359,-28 19 57,-1 0 0,0-1 0,1 1 0,-1 0 1,1-1-1,-1 1 0,0-1 0,1 1 0,-1 0 0,0-1 1,1 1-1,-1-1 0,0 1 0,0-1 0,0 1 0,1-1 1,-1 1-1,0-1 0,0 1 0,0-1 0,0 1 0,0-1 1,0 1-1,0-1 0,0 1 0,0-1 0,0 1 0,0-1 1,0 1-1,-1-1 0,1 1 0,0-1 0,0 1 0,0-1 1,-1 1-1,1-1-57,-15-13 1622,9 9-980,-5-5 102,0 0 0,0 1 0,-1 0 0,0 1 0,-1 0 0,-10-5-744,18 11 56,-1 0 0,1 0-1,-1 1 1,0 0 0,1 0 0,-1 0-1,0 0 1,1 1 0,-1 0 0,0 0-1,0 1 1,1-1 0,-1 1 0,0 1 0,1-1-1,-1 1 1,1 0 0,-6 2-56,0 2 3,0 1 1,0 0 0,0 0 0,1 1-1,0 0 1,1 1 0,-1 0-1,2 0 1,-1 1 0,1 0 0,1 1-1,0 0 1,0 0 0,1 1-4,1-3 1,1 1 0,0-1 0,0 1 0,1 0 1,0 0-1,1 0 0,0 0 0,1 1 0,0-1 1,0 0-1,1 1 0,1-1 0,0 0 0,0 1 0,1-1 1,0 0-1,2 4-1,-2-9 1,-1 0 1,2-1 0,-1 1 0,1-1-1,-1 1 1,1-1 0,0 0-1,1 0 1,-1-1 0,1 1 0,-1-1-1,1 1 1,0-1 0,0 0-1,1-1 1,-1 1 0,1-1 0,-1 0-1,1 0 1,0 0 0,-1 0-1,1-1 1,0 0 0,0 0 0,0 0-1,0-1 1,0 0 0,1 0-1,-1 0 1,0 0-2,7-1 7,1-1-1,-1 0 1,0 0-1,0-2 1,0 1-1,0-1 1,-1-1-1,1 0 0,-1-1 1,0 0-1,8-7-6,-8 5 13,0 0 0,0-1 0,-1-1-1,-1 0 1,0 0 0,0-1-1,-1 0 1,0 0 0,5-12-13,-9 16 11,-1 0 1,0 0-1,-1 0 1,1-1-1,-1 1 1,-1-1-1,0 0 1,0 1-1,0-1 1,-1 0-1,0 0 1,-1 1-1,1-1 1,-1 0-1,-1 1 1,0-1-1,0 1 1,-1-3-12,-1-1 19,0 1 0,0 0-1,-1 0 1,0 0 0,-1 1 0,0-1 0,0 1 0,-4-2-19,10 11 0,0 1 1,0-1 0,0 0 0,0 0 0,0 1 0,0-1 0,0 0 0,0 1 0,0-1-1,0 0 1,0 1 0,0-1 0,0 0 0,0 0 0,0 1 0,-1-1 0,1 0-1,0 0 1,0 1 0,0-1 0,0 0 0,-1 0 0,1 0 0,0 1 0,0-1-1,-1 0 1,1 0 0,0 0 0,0 0 0,-1 0 0,1 1 0,0-1 0,0 0 0,-1 0-1,1 0 1,0 0 0,-1 0 0,1 0 0,0 0 0,0 0 0,-1 0 0,1 0-1,0 0 1,-1 0 0,1 0 0,0 0 0,0 0 0,-1 0 0,1-1 0,0 1 0,-1 0-1,1 0 1,0 0 0,0 0 0,0 0 0,-1-1 0,1 1 0,0 0 0,0 0-1,-1 0 1,1-1 0,0 1 0,0 0 0,0 0 0,0-1 0,0 1 0,-1 0-1,1-1 1,0 1-1,2 21 8,2-6-10,1-2 0,0 1 0,1 0 0,0-1 0,1 0 1,1-1-1,8 11 2,17 20 15,20 18-15,-42-49 0,2 2-27,0-1-1,0 0 1,2-1-1,-1-1 1,7 4 27,29 17-16</inkml:trace>
  <inkml:trace contextRef="#ctx0" brushRef="#br0" timeOffset="1032.088">2099 422 8546,'-1'-5'953,"0"0"0,-1-1 1,0 1-1,0 0 0,0 0 0,0 0 0,-3-4-953,3 6 149,0 1 0,0 0 0,0 0-1,0 1 1,0-1 0,-1 0-1,1 1 1,0-1 0,-1 1 0,0 0-1,1 0 1,-1 0 0,1 0-1,-1 0 1,0 0 0,0 1-1,-1-1-148,-9 0 145,-1 0-1,1 1 0,0 0 1,-1 1-1,1 0 1,0 1-1,0 1 0,0 0 1,-10 4-145,-9 5 131,0 0 0,1 3 0,-9 5-131,18-8 52,11-8-36,1 1 0,-1 1 0,2 0 0,-1 1 1,0 0-1,1 0 0,1 1 0,-6 5-16,13-12 2,1 0-1,-1 0 1,0 0-1,1 0 1,-1 0-1,1 0 1,-1 0-1,1 0 1,-1 0-1,1 0 1,0 0-1,0 0 1,-1 0-1,1 0 1,0 1-1,0-1 1,0 0-1,0 0 1,0 0-1,1 0 1,-1 0-1,0 1 1,0-1-1,1 0 1,-1 0-1,1 0 1,-1 0-1,1 0 1,-1 0-1,1 0 1,0 0-1,-1 0 0,1-1 1,0 1-1,0 0 1,-1 0-1,1 0 1,0-1-1,0 1 1,0-1-1,0 1 1,1 0-2,6 3 10,0 0 1,0 0-1,0-1 0,0 0 0,3 1-10,-6-3 5,116 30 54,-76-21-46,-1 1 0,-1 3-1,0 1-12,-38-13 1,0 0-1,-1 0 1,1 1-1,-1 0 0,0-1 1,1 2-1,-1-1 1,-1 0-1,2 2 0,-3-3-1,0 0 0,-1 0 0,0 0 0,1 1 0,-1-1 0,0 1 0,0-1 0,0 0 0,0 1 0,-1 0 0,1-1 0,-1 1 0,0-1 0,1 1 1,-1 0-1,0-1 0,0 1 0,-1-1 0,1 1 1,-2 7-1,-1 0 1,1 0 0,-2 0 0,1-1 0,-1 1 0,-1-1 0,0 0 0,0 0 0,-1-1 0,0 1 0,0-2-1,-1 1 1,0 0 0,0-1 0,-1-1 0,0 1 0,-3 1 12,1 0 1,-1 0-1,-1-1 0,1-1 1,-1 0-1,-1 0 1,1-1-1,-1-1 0,1 0 1,-1-1-1,0 0 0,-3 0-12,10-3-29,1 1 0,-1-1 0,1 0 0,-1-1 0,1 1 0,-6-2 29,10 2 52,-1-1 0,1 1 0,-1-1 0,1 0 0,-1 1 0,1-1 0,-1 0 0,1 0 0,-1 0 0,1 0 0,0 0 0,0 0 0,-1 0 0,1 0 0,0 0 0,0-1 0,0 1 0,0 0 0,0-1 0,1 1 0,-1-1 0,0 1 0,0-2-52,-1-21 471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5:18.3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352 246 5097,'7'-8'646,"0"0"0,0-1 1,-1 1-1,0-2-646,-5 9 97,-1 0 0,0 0 0,0 0 0,0 1 0,0-1 0,0 0 0,0 0 0,0 0 0,0 0 1,0 0-1,0 0 0,-1 0 0,1 0 0,0 0 0,0 0 0,-1 0 0,1 0 0,-1 1 0,1-1 0,-1 0 1,1 0-1,-1 0 0,0 1 0,1-1 0,-1 0 0,0 1 0,0-1 0,1 1 0,-1-1 0,0 1-97,-28-19 1674,22 16-1303,-2-3-132,-1 2 1,1-1-1,-1 1 1,0 1-1,0 0 0,0 0 1,0 1-1,0 0 1,-1 1-1,1 0 1,-1 1-1,1 0 1,0 0-1,-1 1 1,-8 2-240,10-1 41,1 0 1,0 1-1,-1 0 1,1 0 0,1 1-1,-1 0 1,0 0-1,1 1 1,0 0 0,0 0-1,0 1 1,1 0-1,0 0 1,0 0 0,0 1-1,1 0 1,0 0-1,0 0 1,-1 3-42,2 0 3,0 1 0,0-1-1,1 1 1,1-1 0,-1 1 0,2 0 0,-1 0-1,2 0 1,-1 0 0,2 0 0,-1 0 0,2 0-1,-1 0 1,1 0 0,1 0 0,0 0 0,1-1-1,0 0 1,0 0 0,2 3-3,-2-4 4,1-1 0,-1 0 0,1 0 1,1 0-1,0 0 0,0-1 0,0 0 0,1 0 1,0-1-1,0 1 0,1-2 0,-1 1 0,1-1 0,0 0 1,1-1-1,-1 0 0,1 0 0,0-1 0,0 0 0,0 0 1,1-1-1,-1 0 0,10 0-4,-3-3 13,1 0-1,-1-1 1,0 0-1,1-1 1,-1-1 0,0-1-1,-1 0 1,1-1-1,-1-1 1,0 0 0,-1-1-1,0-1 1,0 0 0,-1 0-1,10-10-12,-11 9 9,-1-1-1,0-1 1,0 0-1,-1 0 1,-1-1-1,0 0 1,0 0-1,-2-1 1,0-1-1,0 1 1,-1-1-1,-1 0 1,0 0-1,-2-1 1,1 1-1,-1-9-8,-2 15 3,-1-1 0,0 0-1,-1 1 1,0-1-1,0 1 1,-1 0-1,0-1 1,-1 1 0,0 0-1,-1 0 1,1 0-1,-2 1 1,1-1 0,-1 1-1,-1 0 1,1 0-1,-1 1 1,-1 0 0,1 0-1,-1 0 1,0 1-1,-4-3-2,2 3 14,-1-1-1,1 1 1,-1 1-1,0 0 1,-1 0-1,1 1 1,-1 1-1,0 0 1,0 0-1,0 1 1,0 0-1,0 1 1,-1 0-1,1 1 1,0 0-1,-1 1 1,1 0-1,-10 3-13,3 1 32,0 1-1,0 0 1,0 2-1,1 0 0,0 1 1,1 0-1,0 1 1,1 1-1,0 1 0,0 0 1,1 1-1,1 0 0,0 1 1,-2 4-32,7-7 2,1 0 0,0 1 0,0-1 0,1 1 0,0 1 0,1-1 0,1 1 0,0 0 0,-1 6-2,3-8 0,0-1 1,1 0-1,1 0 0,0 1 1,0-1-1,1 0 0,1 0 1,-1 1-1,2-1 0,-1 0 1,1 0-1,5 8 0,-4-7 2,2-1 0,-1-1 0,1 1 0,1-1 0,0 0 1,0 0-1,1-1 0,-1 0 0,2 0 0,-1-1 0,1 0 0,1-1 0,-1 0 1,1 0-1,0-1 0,0 0 0,1-1 0,-1 0 0,1-1 0,0 0 0,0 0 1,7-1-3,3 1 8,-1-1 0,1-1 1,0-1-1,1-1 0,-2-1 1,1-1-1,0 0 1,0-2-1,-1 0 0,0-2 1,14-6-9,-22 7 7,0 0 0,-1 0 0,0-1 0,-1-1 0,1 0 0,-1-1 0,-1 1 0,0-2 0,0 1 0,5-9-7,-4 4 9,0 0 0,-2-1-1,0 1 1,0-2 0,-2 1-1,1-1 1,-2 0 0,0-1-9,-3 10 4,-1-2-1,0 1 1,0 0 0,0 0 0,-1 0 0,0 0 0,-1 0 0,0-1 0,0 1-1,0 0 1,-1 0 0,-1 0 0,1 1 0,-1-1 0,-1 1 0,1-1 0,-1 1 0,0 0-1,-1 0 1,0 1 0,0-1 0,0 1 0,-1 0 0,0 0 0,0 1 0,0 0-1,-6-3-3,0 0 4,0 0-1,-1 1 0,0 1 1,0 0-1,0 0 0,-1 2 1,1-1-1,-1 2 0,-1 0 1,1 1-1,0 0 0,0 1 1,-1 1-1,1 0 0,-8 1-3,8 2 7,-1 0 0,1 1 0,-1 0 0,1 1 0,1 0-1,-1 2 1,1-1 0,0 2 0,0 0 0,1 0 0,0 1 0,0 1-1,1 0 1,1 0 0,-1 1 0,2 0 0,0 1 0,0 0 0,1 1 0,0 0-1,1 1-6,4-6 1,0-1-1,1 1 1,0 0 0,0 0-1,1 0 1,0 0-1,1 0 1,0 0-1,0 1 1,1-1-1,-1 0 1,2 0-1,-1 0 1,1 0-1,1-1 1,-1 1-1,1 0 1,1-1 0,-1 0-1,5 7 0,-5-9 2,1 0 0,-1 1 0,1-1 0,0-1 0,0 1 0,1-1 0,-1 1 0,1-1 0,0 0 0,0-1 0,1 1 0,-1-1 0,1 0 0,-1-1 0,1 1 0,0-1 0,0 0 0,0-1 0,0 1 0,0-1 0,1 0 0,-1-1-1,0 0 1,1 0 0,-1 0 0,0-1 0,2 0-2,7-2 16,-1-1-1,0-1 0,0 0 1,0-1-1,-1 0 0,1-2 1,-2 1-1,10-8-15,0-1 29,-2-1 0,0 0 0,-1-2 0,8-10-29,-23 24 8,1 0-1,-1-1 1,-1 1-1,1-1 1,-1 0-1,0 0 1,0 0-1,-1 0 1,1-1-1,0-5-7,-2 9 3,-1 0 0,0 0-1,0 0 1,0 1-1,0-1 1,0 0-1,0 0 1,-1 0-1,1 0 1,-1 1-1,0-1 1,0 0-1,0 1 1,0-1 0,0 0-1,-1 1 1,1 0-1,-1-1 1,0 1-1,0 0 1,0 0-1,0 0 1,0 0-1,0 0 1,0 0-1,-1 0-2,-5-3 2,0 0 0,-1 0-1,0 1 1,0 1-1,0-1 1,0 1 0,-1 1-1,1 0 1,-1 0-1,1 1 1,-1 0-2,-5 0 6,0 0-1,0 1 1,-1 1-1,1 0 1,0 1-1,-11 4-5,12-2 2,0 1-1,1 0 1,0 1 0,0 0-1,0 2 1,1-1-1,0 1 1,0 1 0,1 0-1,0 1 1,1 0 0,0 0-1,1 1 1,-9 12-2,16-20-1,0 0 1,1 1 0,-1-1-1,1 1 1,-1-1-1,1 1 1,0 0 0,0-1-1,0 1 1,1 0-1,-1 0 1,1-1-1,0 1 1,0 0 0,1 0-1,-1 0 1,1-1-1,0 1 1,-1 0 0,2-1-1,-1 1 1,0 0-1,1-1 1,0 0 0,-1 1-1,1-1 1,1 0-1,1 3 1,0-1 2,1-1 0,0 0 0,0 0 0,0 0-1,0 0 1,0-1 0,1 1 0,-1-1 0,1-1-1,0 1 1,0-1 0,0 0 0,0-1 0,1 1-1,-1-1 1,6 0-2,5 0 6,0-1 1,1-1-1,-1-1 0,0 0 1,-1-1-1,1-1 0,0 0 1,-1-1-1,10-5-6,-6 1 13,-1-1-1,0 0 1,0-1 0,-1-1-1,-1-1 1,0-1 0,6-6-13,-19 16 6,0 0 0,0 0 0,0-1 0,-1 1 0,0-1 0,0 1 0,0-1 0,-1 0 0,1 0 0,-1 0 1,0-1-1,-1 1 0,1-1 0,-1 1 0,0-1 0,0-3-6,-1 5 2,0 0 1,-1 0-1,1 0 1,-1 1-1,0-1 0,0 0 1,0 1-1,0-1 1,-1 1-1,0-1 0,1 1 1,-1-1-1,-1 1 1,1 0-1,0 0 0,-1 0 1,1 1-1,-1-1 1,0 0-1,0 1 0,0 0 1,0-1-1,0 1 1,-1 1-1,0-1-2,-5-3 3,0 2 0,0-1 0,-1 1 1,0 1-1,1 0 0,-1 0 0,0 1 0,0 0 1,0 0-1,0 1 0,1 1 0,-1 0 0,0 0 1,0 1-1,0 0 0,1 0 0,-1 1 0,1 1 1,0 0-1,0 0 0,0 0 0,1 1 0,-1 1 0,1-1 1,0 1-1,1 1 0,-1-1 0,0 2-3,7-6 1,-10 10 1,0 1 0,1 0 0,0 1 0,-4 9-2,12-19 0,0 0-1,0 0 1,1 1 0,0-1 0,-1 0 0,1 0 0,1 1 0,-1-1 0,1 2 0,-1-4 0,2 1 0,-1-1 0,0 1 0,0-1 0,1 0 0,0 0 0,-1 1 0,1-1 0,0 0 0,0 0 0,0 0 0,0 0 0,0 0 0,1 0 0,-1 0 0,1 0 0,0 1 0,2 1 2,1-1 1,-1 1-1,1-1 0,-1 0 0,1 0 1,0 0-1,0-1 0,0 0 0,1 0 1,-1 0-1,0-1 0,1 1 0,-1-1 1,1-1-1,0 1 0,-1-1 0,1 0 1,-1 0-1,1 0 0,0-1 0,-1 0 1,1 0-1,1-1-2,5-1 8,0-1-1,0-1 1,-1 1 0,0-2 0,0 1-1,0-2 1,-1 1 0,0-1 0,0-1 0,2-3-8,5-2 22,13-13 16,-28 24-35,-1 1 0,0 0 0,0-1 1,1 0-1,-1 1 0,0-1 1,0 1-1,-1-1 0,1 0 1,0 0-1,-1 0 0,1 1 0,-1-1 1,1 0-1,-1 0 0,0 0 1,0 0-4,0 1 1,0 0 0,0 0 0,0 0-1,-1 0 1,1 0 0,0 0 0,-1 0 0,1 0 0,0 0 0,-1 0 0,1 1 0,-1-1 0,0 0 0,1 0 0,-1 0 0,0 1 0,1-1 0,-1 0 0,0 1 0,0-1 0,0 1 0,0-1-1,-1 0 1,-1-1-1,0 1 1,1 0 0,-1 0 0,0 1-1,0-1 1,0 0 0,-1 1-1,-5-1 0,0 1 0,0 0 0,0 0 0,0 1 1,-1 0-1,-3 1 2,0 1 0,-1 1 0,1 0 1,1 0-1,-1 1 0,1 1 0,-7 3-2,15-6 0,1-1 0,-1 0 0,0 1 0,0 0 0,1 0 0,0 0 0,0 0 0,0 1 0,0-1 0,0 1 0,0 0 0,1-1 0,0 1 0,0 0 0,0 1 1,0-1-1,1 0 0,-1 0 0,1 1 0,0-1 0,1 1 0,-1-1 0,1 1 0,0 2 0,0-6 0,0 1 0,0 0 0,0-1 1,0 1-1,0-1 0,0 1 1,1 0-1,-1-1 0,1 1 0,-1-1 1,1 1-1,-1-1 0,1 0 0,0 1 1,0-1-1,0 0 0,0 1 1,0-1-1,0 0 0,0 0 0,0 0 1,0 0-1,1 0 0,-1 0 1,0 0-1,1 0 0,-1 0 0,0-1 1,1 1-1,-1-1 0,1 1 0,0-1 1,-1 1-1,1-1 0,-1 0 1,1 0-1,-1 0 0,1 0 0,0 0 1,-1 0-1,1 0 0,0-1 0,8 0 3,-1-1 1,1 0-1,0-1 0,-1-1 0,0 1 0,2-2-3,0 0 4,0 0 0,-1-1 0,1 0 0,5-6-4,-11 9 4,-1 0 0,-1-1 0,1 1 0,0-1-1,-1 0 1,0 0 0,0 0 0,0 0 0,0-1 0,-1 1 0,0-1 0,1 0-4,-3 4 0,0 1 1,0 0-1,0-1 1,0 1-1,0-1 1,0 1-1,0 0 0,0-1 1,0 1-1,0 0 1,0-1-1,0 1 1,0 0-1,-1-1 1,1 1-1,0 0 0,0-1 1,0 1-1,-1 0 1,1-1-1,0 1 1,0 0-1,0 0 1,-1-1-1,1 1 0,0 0 1,-1 0-1,1-1 1,0 1-1,-1 0 1,1 0-1,0 0 1,-1 0-1,1 0 0,0-1 1,-1 1-1,1 0 0,-16-3 1,14 3-1,-6-1 0,1 1 0,0 0 0,-1 1 0,1 0 0,0 0 0,-1 0-1,1 1 1,0 0 0,0 1 0,-5 1 0,8-2 0,0 0-1,-1 0 1,1 0-1,0 1 1,0-1 0,0 1-1,1 0 1,-1 0-1,1 0 1,0 1 0,-1-1-1,1 1 1,1 0-1,-1 0 1,1 0 0,-1 0-1,1 1 1,2-5 16,-1 0-1,1 0 0,0 1 0,0-1 0,0 0 1,0 1-1,-1-1 0,1 0 0,0 1 1,0-1-1,0 0 0,0 1 0,0-1 1,0 0-1,0 1 0,0-1 0,0 1 1,0-1-1,0 0 0,0 1 0,0-1 1,0 0-1,0 1 0,0-1 0,1 0 0,-1 1 1,0-1-1,0 0 0,0 1 0,0-1 1,1 0-1,-1 0 0,0 1 0,0-1 1,1 0-1,-1 0 0,0 1 0,1-1 1,-1 0-1,0 0 0,0 0 0,1 0 1,-1 1-1,0-1 0,1 0 0,-1 0 0,1 0 1,-1 0-1,0 0 0,1 0 0,-1 0 1,0 0-16,20-4 1436,4-9-600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5:21.8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505 151 2497,'45'-45'1904,"-44"44"-1759,0 0-1,0 0 1,0-1 0,0 1-1,0 0 1,-1-1 0,1 1-1,-1-1 1,1 1 0,-1-1-1,1 1 1,-1-1 0,0 1-1,1-1 1,-1 1 0,0-1-1,0 1 1,0-1 0,0 1-1,-1-1 1,1 1 0,0-1-1,-1 1 1,1-1 0,-1 1-1,1-1 1,-1 1-1,0-1 1,1 1 0,-1 0-1,0-1 1,0 1 0,0 0-1,0 0 1,-1-1-145,-2-2 347,0 1 1,0-1-1,0 1 0,0 0 1,-1 1-1,1-1 0,-1 1 1,-2-2-348,-8 0 381,0 1 0,-1 0 0,1 1-1,0 0 1,-1 2 0,1-1 0,-1 2 0,1 0 0,-4 2-381,0-2 39,1 2 0,0 0-1,-1 1 1,1 1 0,1 0-1,-1 2 1,1 0 0,0 1-1,1 0 1,-15 11-39,21-11 4,1 0 0,0 1 0,1 0 0,0 0 0,1 1 0,-1 0 0,2 0 1,0 1-1,-4 9-4,-3 9 4,1 0 0,2 1 0,0 5-4,6-18 2,0 0 0,1 0 0,1 0 0,1 1-1,0-1 1,1 1 0,1 0 0,0-1 0,2 0-1,0 1 1,4 12-2,-4-19 1,1-1 0,0 0 0,0 0 0,1-1 0,1 1 0,-1-1 0,1 0 0,1 0 0,-1-1 0,2 0 0,-1 0 0,1-1 0,0 0 0,1 0 0,-1-1 0,1 0 0,1 0 0,-1-1 0,9 3-1,-5-3 7,1 0 0,0-1 0,-1-1 0,2 0 0,-1-1 0,0-1 0,0 0 0,0-1 0,1 0 0,-1-1 0,0-1 0,0 0 0,0-1 0,0 0 0,0-1 0,-1-1 0,1 0 0,7-5-7,5-4 34,0-2-1,-1 0 1,0-2 0,-1 0-1,-2-2 1,0-1-1,-1 0 1,7-11-34,-16 18 20,0-1 0,-1 0 0,-1-1 0,-1 0 0,0-1 0,-1 0 0,0-1-1,-2 1 1,1-4-20,-3 6 38,-1 1-1,-1-1 1,0 0-1,-1 0 0,0 0 1,-1 0-1,-1 0 0,-1 0 1,0 1-1,0-1 1,-5-11-38,4 17 38,0 0 0,0 1 0,-1-1 0,0 1 0,0 0 0,-1 0 0,0 0 0,-1 1 0,0 0 1,0 0-1,0 0 0,-1 1 0,0 0 0,0 0 0,-1 1 0,1 0 0,-1 0 0,0 0 0,-1 1 1,1 1-1,-1-1 0,0 1 0,0 1 0,0 0 0,0 0 0,0 1 0,0 0 0,0 0 0,0 1 0,-1 0 1,1 1-1,0 0-38,-15 2 7,1 1 1,0 2 0,0 0 0,0 1 0,1 2 0,0 0 0,0 1 0,1 1 0,0 1 0,-5 5-8,6-3 3,0 1 0,1 1 0,0 1 1,1 1-1,2 0 0,-1 1 0,2 1 0,1 0 1,-11 20-4,17-25 1,1 0 0,1 1 0,0 0 0,1 0 0,1 0 0,0 1 0,1 0 0,0 8-1,3-16 1,-1 1-1,1 0 1,1-1 0,0 1-1,0 0 1,1-1-1,0 1 1,0-1-1,1 1 1,1-1 0,-1 0-1,1-1 1,1 1-1,0-1 1,1 2-1,0-2 0,1 1 1,0-2-1,0 1 1,0-1-1,1 0 1,0-1-1,1 0 1,-1 0-1,1-1 0,0 0 1,1 0-1,-1-1 1,1 0-1,0-1 1,0 0-1,2 0 0,0-1 5,0-1 0,0 0 0,1 0 0,-1-2 0,0 1 0,0-2 0,0 1 0,0-2 0,0 0 0,0 0 0,-1-1 0,1 0 0,6-5-5,6-3 17,-1-2 0,-1-1 1,0-1-1,-1-1 0,-1-1 0,0 0 1,-2-2-1,0 0 0,-1-1 0,-1-1 0,-1 0 1,10-22-18,-17 29 6,-1-1 1,0 0 0,-1-1 0,-1 0 0,-1 0-1,0 0 1,-1 0 0,-1 0 0,0-1 0,-2 1-1,0-3-6,0 15 4,0 0 0,-1 0 0,1 0 0,-1 0-1,0 0 1,-1 0 0,1 0 0,-1 0 0,0 1-1,0-1 1,0 1 0,-2-4-4,1 5 3,0 1-1,1-1 1,-1 0 0,0 1 0,0-1-1,0 1 1,-1 0 0,1 0 0,-1 0-1,1 0 1,-1 1 0,1-1 0,-1 1-1,0 0 1,-3 0-3,-9-2 5,0 1 0,0 0 0,0 1 0,-1 1 1,1 1-1,0 1 0,0 0 0,0 0 0,0 2 0,-1 1-5,-5 1 8,1 1-1,0 1 1,1 1-1,0 1 1,0 1-1,1 1 1,-1 2-8,10-7 3,0 1 0,1 0-1,1 0 1,-1 1 0,2 1 0,-1-1-1,1 1 1,0 0 0,1 1 0,1 0 0,-1 0-1,2 0 1,-2 5-3,1 2 1,0-1 1,2 1-1,0-1 0,1 1 1,1 0-1,0 0 0,2 0 1,1 13-2,-1-24 1,0-1 0,0 1 0,0-1-1,1 0 1,0 1 0,0-1 0,0 0 0,1 0 0,0-1 0,0 1 0,1 0 0,-1-1 0,1 0 0,4 4-1,-4-5 1,1-1 0,-1 1 1,1 0-1,0-1 0,0 0 1,1 0-1,-1-1 1,1 0-1,-1 0 0,1 0 1,0 0-1,0-1 0,-1 0 1,1 0-1,0-1 0,1 1-1,6-1 9,1-1-1,-1 0 0,1 0 0,-1-2 0,1 0 0,-1 0 1,0-1-1,0 0 0,-1-2 0,0 1 0,1-1 0,-2-1 1,1 0-1,3-4-8,7-6 23,0-1 0,-1 0 0,-1-2 0,-1 0 0,-1-2-1,8-12-22,-14 18 13,-2-1 1,0 0-1,-1 0 0,0-1 0,1-6-13,-7 15 6,0 1 0,0-1 0,-1 0 0,-1 0 0,1 0 0,-1-1 0,-1 1 0,0 0 0,0 0 0,-1-1 0,0 1 0,-1-4-6,1 9 1,0 0 0,-1 0 0,1 0 0,-1 1 0,0-1 1,0 1-1,0-1 0,0 1 0,0 0 0,-1 0 0,0 0 0,0 0 0,1 0 1,-2 0-1,0 0-1,-1 0 2,0-1 0,-1 1 0,0 1 0,0-1 0,1 1 0,-1 0 0,-1 0 0,1 1 0,-3-1-1,-6 0 2,-1 1 0,0 0 0,0 2 0,0-1 0,0 2 0,1 0 0,-11 3-3,7 0 0,1 0 0,-1 2 0,1 0 0,1 0 0,-1 2 0,1 0 0,1 1 0,0 1 0,0 0 0,1 1 0,-13 14 0,17-14 0,0 0 0,1 0 0,1 1 0,0 0 0,0 1 1,2 0-1,0 0 0,0 1 0,1 0 0,1 0 0,1 0 0,0 1 0,1 0 0,-1 10 1,3-20 0,1 0 1,0 0-1,0 0 1,0 0-1,1 0 1,-1-1-1,1 1 1,1 0-1,-1-1 1,1 1-1,0-1 1,0 1-1,1-1 1,2 5-2,-2-7 1,0 1 1,0-1 0,0 1 0,1-1-1,-1 0 1,1 0 0,-1-1 0,1 1 0,0-1-1,0 1 1,0-1 0,1 0 0,-1-1-1,0 1 1,1-1 0,-1 0 0,1 0-1,-1 0 1,2-1-2,13 1 9,0 0 1,-1-2-1,1 0 0,-1-1 0,1-1 0,-1-1 0,0 0 0,0-1 1,0-2-1,-1 1 0,0-2 0,0 0 0,-1-1 0,0-1 0,-1 0 1,0-1-1,0-1 0,-1 0 0,-1-1 0,0-1 0,-1 0 1,3-4-10,-8 7 10,0-1 1,-1 1 0,0-1-1,0 0 1,-1 0 0,-1-1-1,0 0 1,-1 1 0,-1-1-1,0 0 1,0-1 0,-1 1-1,-1 0 1,0 0 0,-1 0-1,-2-7-10,3 16 3,-1 0-1,0 0 1,0 0-1,0 0 1,-1 0-1,1 1 1,-1-1-1,0 1 1,0-1-1,0 1 1,-1 0-1,1 0 1,-1 0-1,1 0 1,-1 0-1,0 0 1,-2 0-3,1 0 1,-1 1 0,1-1 0,-1 1 0,0 0 0,0 0 0,1 1 0,-1 0 0,0 0 0,-1 0 0,1 0 0,0 1 0,-2 0-1,-6 0 1,1 1 1,-1 0-1,1 1 0,-1 1 0,1 0 0,0 0 0,0 2 1,1-1-1,-1 1 0,-7 5-1,1 2-1,1 0 0,0 1 1,1 0-1,1 1 0,0 1 1,1 1-1,0 0 0,2 1 0,0 0 1,0 1-1,2 0 0,0 1 0,1 0 1,1 0-1,1 1 0,1 0 0,1 0 1,0 4 0,4-18 0,0 0 1,0 0 0,1 0 0,0 0 0,0 0-1,1 0 1,0 0 0,0 0 0,1 5-1,-1-9-1,0 1 0,0 0 1,0-1-1,1 1 0,-1-1 0,1 0 1,-1 1-1,1-1 0,0 0 1,0 0-1,0 0 0,0 0 0,0 0 1,0-1-1,0 1 0,1-1 1,-1 1-1,1-1 0,-1 0 0,1 0 1,1 1 0,6 0 0,0 0-1,0 0 1,1-1 0,-1-1 0,1 0 0,-1 0 0,0-1 0,1 0 0,-1 0 0,0-1 0,0-1-1,0 0 1,0 0 0,0-1 0,-1 0 0,9-5 0,3-3 6,0-1 1,0-1-1,-1 0 1,-1-2-1,-1 0 1,11-12-7,-19 17 4,0-1 0,0 0 1,-1-1-1,0 0 0,4-11-4,-9 18 3,-1-1 1,-1 1-1,1-1 1,-1 0-1,0 0 0,-1 0 1,0 0-1,0 0 1,0 0-1,-1 0 0,0 0 1,0-1-1,-1-2-3,0 7 2,0-1-1,0 1 1,0-1 0,0 1-1,0 0 1,-1 0-1,1 0 1,-1 0 0,0 0-1,0 0 1,0 0-1,0 0 1,0 1-1,-1-1 1,1 1 0,-1 0-1,0 0 1,1 0-1,-1 0 1,0 0 0,0 0-1,-1 1 1,1-1-1,0 1 1,0 0-1,-1 0 1,1 0 0,0 1-1,-4-1-1,-2 0-1,0 0 0,-1 1-1,1 0 1,-1 1 0,1 0 0,0 1-1,0-1 1,-1 2 0,1-1 0,-4 3 1,-11 6-3,1 0 0,0 2 0,1 0 1,0 2-1,1 0 0,1 2 0,1 0 0,0 1 1,1 1-1,1 0 0,1 1 0,-1 4 3,7-9 0,1 0 0,1 1 0,-4 11 0,9-21 0,1 0 0,0 0 0,0 0 0,1 1 0,0-1 0,0 0 0,0 1 0,1-1 0,0 1 0,0-1 0,2 6 0,-2-10 0,0-1 0,1 1-1,-1 0 1,1-1 0,-1 1-1,1-1 1,0 1 0,0-1-1,0 0 1,0 1-1,0-1 1,0 0 0,0 1-1,0-1 1,0 0 0,1 0-1,-1 0 1,0 0 0,1 0-1,-1 0 1,1 0 0,2 0-1,-1 0 1,1 0-1,-1 0 0,1 0 1,-1-1-1,1 1 0,-1-1 1,1 0-1,-1 0 1,2 0-1,8-2 1,0 0 0,-1-1 0,0 0 0,1-1 0,6-3 0,3-3 4,0 0 1,0-2 0,-1 0 0,-1-1 0,0-2 0,-1 0-1,-1 0 1,0-2 0,-1 0 0,-1-2 0,-1 1-1,0-2 1,6-13-5,-17 28 2,-2-1-1,1 1 0,0-1 0,-1 0 1,0 0-1,-1 0 0,1 0 0,-1-1 0,0 1 1,-1 0-1,1 0 0,-1-1 0,0 1 1,-1 0-1,0-1 0,0 1 0,0 0 1,-1 0-1,0 0 0,0 0 0,0 0 1,-1 0-1,0 1 0,0-1 0,0 1 1,-1 0-1,1 0 0,-2 0 0,1 0 1,0 1-1,-1-1 0,0 1 0,0 1 0,0-1 1,0 0-1,0 1 0,-1 0 0,0 1 1,0-1-1,1 1 0,-1 0 0,-1 0 1,0 1-2,-3-1-3,1 1 1,-1 1 0,1 0 0,-1 0 0,1 1-1,0 0 1,-1 1 0,1 0 0,0 0-1,0 1 1,0 0 0,0 1 0,1 0 0,-1 0-1,1 1 1,0 0 0,0 0 0,1 1 0,0 0-1,-1 1 3,-4 4-2,0 0 0,1 1-1,1 0 1,0 1 0,0 0 0,1 0-1,1 1 1,0 0 0,1 1 0,1 0-1,-2 6 3,1 3 0,0 1 0,0 13 0,5-31 0,1 1 0,1 0 0,-1 0 0,2-1 0,-1 1 0,1 0 0,0 0 0,0-1 0,1 1 0,0 1 0,0-6 0,-1-1 0,0 1 0,1 0 0,-1 0 0,1-1 0,0 1 0,0-1 0,0 1 0,0-1 0,0 0 1,1 0-1,-1 0 0,1 0 0,-1 0 0,1-1 0,0 1 0,2 0-1,1 1 1,-1-1 0,1 0 0,-1-1 0,1 1 0,0-1 0,0-1 0,4 1 0,0 0 1,1-1 0,0-1 0,-1 0 0,1 0 0,-1-1 0,1-1-1,-1 0 1,0 0 0,5-3-1,8-6 4,-2-1 0,0-1 0,0-1 0,-1-1 0,-1-1-1,-1-1 1,0 0 0,-2-1 0,7-10-4,-20 26 2,-1 0-1,1-1 1,-1 1 0,0 0 0,0-1-1,-1 0 1,1 1 0,-1-1 0,1 0-1,-1 0 1,0 0 0,-1 0 0,1 0-1,-1 0 1,0-3-2,0 4 1,-1 0 1,1 0-1,-1 0 0,0-1 1,0 1-1,-1 1 0,1-1 0,0 0 1,-1 0-1,0 0 0,0 1 1,0-1-1,0 1 0,0 0 0,0-1 1,-1 1-1,1 0 0,-1 0 1,-2-1-2,-5-3 0,0-1 0,-1 2 0,0 0 0,0 0 0,-1 1 0,1 0 0,-1 1 0,0 1 0,0 0 0,0 0 0,0 1 0,0 0 0,0 1 0,-1 1 0,3 0-2,0 0 0,-1 0-1,1 1 1,0 0-1,0 1 1,0 0 0,0 1-1,0 0 1,1 0 0,0 1-1,0 0 1,0 1-1,1 0 1,-1 0 0,1 1-1,-3 4 3,5-4-1,1 0-1,0 1 1,1 0-1,0-1 0,0 1 1,1 1-1,0-1 1,0 0-1,1 1 1,0 0-1,0-1 0,1 1 1,0 0-1,1 0 1,0 0-1,0 6 2,1-8 0,0-1 0,0 1 0,0-1-1,1 0 1,0 1 0,0-1 0,1 0 0,-1-1-1,1 1 1,1 0 0,-1 0 0,0-3-1,0 1 1,0-1-1,0 0 0,0 0 0,0 0 1,1 0-1,0 0 0,-1-1 1,1 1-1,0-1 0,0 0 1,0 0-1,1-1 0,-1 1 0,0-1 1,2 1 0,7 0 1,0-1 1,-1 0-1,1 0 1,0-1 0,0-1-1,0 0 1,-1-1 0,1-1-1,-1 1 1,1-2-1,4-2-1,-8 3 3,0 0-1,-1-1 1,1 0-1,-1-1 1,0 0-1,0 0 1,0-1-1,-1 1 1,0-2-1,0 1 0,0-1 1,-1 0-1,0-1 1,0 1-1,2-7-2,-6 11 2,-1 0 0,1 0-1,-1 0 1,0 0 0,0 0-1,0 0 1,-1-1 0,1 1 0,-1 0-1,1 0 1,-1-1 0,0 1-1,-1 0 1,1 0 0,-1-1-1,1 1 1,-1 0 0,-1-2-2,1 0 1,-1 1 0,-1 0 1,1 0-1,-1 0 0,0 0 0,1 0 1,-2 0-1,1 1 0,0 0 1,-1-1-1,0 1 0,0 0-1,-4-3 0,0 1-1,0 1 1,0-1-1,-1 1 1,1 1-1,-1 0 1,0 0 0,0 0-1,0 1 1,-1 1-1,1-1 1,0 2-1,-2-1 1,-1 2-2,0 0-1,0 0 1,0 1-1,1 1 1,-1 0-1,1 1 1,0 0-1,0 1 0,0 0 1,0 0-1,-1 2 3,6-3-1,-1 1-1,1-1 0,0 2 1,0-1-1,0 0 0,1 1 1,0 0-1,0 0 1,1 1-1,-1 0 0,1-1 1,1 1-1,-1 0 0,1 1 1,0-1-1,1 1 0,-1 3 2,-8 56-9,10-65 9,1 0-1,0 0 1,-1 0 0,1 0-1,0 0 1,0 0 0,1-1-1,-1 1 1,0 0 0,1 0-1,-1 0 1,1 0 0,-1 0-1,1-1 1,0 1 0,0 0 0,0-1-1,0 1 1,0 0 0,0-1-1,0 1 1,0-1 0,1 1 0,1 0 0,-1-1 0,1 1 1,0-1-1,0 1 0,0-1 1,0 0-1,0 0 1,0 0-1,0 0 0,0-1 1,0 1-1,0-1 0,2 0 0,7 0 3,0 0-1,0-1 0,1-1 0,-1 1 0,0-2 1,10-3-3,-9 1 1,0 0 1,0-1 0,-1-1-1,0 0 1,0 0-1,6-7-1,17-15 9,12-13-9,-19 16 4,-21 20-2,2-2 1,1-1 1,-2 0-1,1 0 1,3-7-4,-11 14 1,1 1 0,-1-1-1,0 0 1,0 0 0,0 1 0,0-1 0,0 0-1,0 0 1,-1 0 0,1 0 0,-1 0 0,1-1-1,-1 1 1,0 0 0,0 0 0,0 0 0,0 0-1,0 0 1,0 0 0,0-1 0,-1 1-1,1 0 1,-1 0 0,0 0 0,1 0 0,-1 0-1,0 0 1,0 1 0,-1-2-1,-2-1 0,0 0 1,0 0-1,-1 1 1,1-1-1,-1 1 1,0 0-1,0 0 1,0 0-1,-1 1 1,1 0-1,-1 0 1,1 0-1,-1 1 1,0-1-1,1 1 1,-1 1-1,0-1 1,0 1-1,-3 0 0,-11 1-1,1 0-1,0 1 0,0 1 1,0 0-1,-10 5 2,11-3-4,0 0-1,0 2 0,1 0 1,0 1-1,0 1 1,1 1-1,-10 7 5,19-12-2,1 0 1,0 1 0,0-1-1,0 1 1,1 1 0,0-1-1,0 1 1,0 0-1,1 0 1,0 0 0,1 1-1,-1-1 1,1 1 0,1 0-1,0 0 1,0 0-1,0 0 1,0 6 1,2-5-2,-1 0 1,2 0 0,-1 0-1,1-1 1,0 1-1,1 0 1,0-1-1,0 1 2,-1-6 0,1 1-1,-1-1 1,0 0-1,1 1 1,0-1-1,0 0 1,0 0-1,0 0 1,0-1 0,1 1-1,-1 0 1,1-1-1,-1 0 1,1 1-1,0-1 1,0 0-1,0 0 1,0-1 0,1 1-1,-1-1 1,2 1 0,6 1 0,0-1 1,0-1 0,-1 0-1,1 0 1,0-1 0,0-1 0,0 0-1,0 0 1,-1-1 0,1 0-1,-1-1 1,1 0 0,-1-1-1,9-4 0,-8 3 4,0 0-1,0-1 1,-1-1-1,0 1 1,0-2-1,0 1 1,-1-2-1,0 1 1,-1-1-1,0 0 0,0-1 1,-1 0-1,1-2-3,-6 8 3,0 0-1,0 0 0,0 0 0,-1 0 0,1 0 1,-1 0-1,0 0 0,0 0 0,-1-1 0,1 1 1,-1 0-1,0-1 0,0-2-2,-1 4 1,1 0 0,-1 0 0,0 0 0,0 0 1,0 0-1,0 0 0,-1 0 0,1 0 0,-1 0 0,0 1 0,0-1 1,0 1-1,0-1 0,0 1 0,-1 0 0,-1-2-1,-2-1 0,0 1 0,0-1 0,-1 1 0,1 1 0,-1-1 0,0 1 0,0 0 0,0 1 0,0 0 0,-4-1 0,1 0 0,-1 0-3,0 0 1,-1 1-1,0 0 1,1 1-1,-1 0 1,0 1-1,1 0 1,-1 1-1,-10 2 3,18-2-1,-1 1-1,1 0 1,-1 0-1,1 1 0,-1-1 1,1 1-1,0 0 1,0 0-1,1 1 0,-1-1 1,1 1-1,0 0 1,-1-1-1,2 2 0,-1-1 1,0 0-1,1 0 1,0 1-1,0-1 0,-1 3 2,-1 4-3,0 1-1,1 0 1,0 0 0,0 1-1,1-1 1,1 0-1,0 4 4,1-12 0,0 0 0,0 0 0,0 0 0,0 0 0,1 0 0,0 0 0,0-1 0,0 1 0,0 0 0,0 0 0,1-1 0,-1 1 0,1-1 0,1 2 0,-1-3 0,0 0 0,0 0 0,1 0 0,-1 0 0,0-1 0,1 1 0,-1 0 0,1-1 0,0 0 0,-1 0 0,1 0 0,0 0 0,0 0 0,0 0 0,0-1 0,0 1 0,-1-1 0,1 0 0,1 0 0,7 0 2,0 0 0,0-1 0,0 0 0,0-1 0,0 0 0,0-1 0,0 0 0,0-1 0,-1 0 0,0-1 0,1 0-2,-2 0 2,-1 1 0,0-1 0,0-1 1,0 0-1,-1 0 0,0 0 0,0-1 0,-1 1 0,1-2 0,-1 1 0,-1-1 1,0 0-1,2-3-2,-6 8 1,0 0 1,0 0 0,0 0-1,0 0 1,0 0 0,0 0 0,-1-1-1,0 1 1,1 0 0,-1 0-1,0-1 1,-1 1 0,1 0-1,-1 0 1,0-2-2,1 3 0,-1 1 0,1 0 0,-1-1 0,1 1 1,-1 0-1,0-1 0,0 1 0,0 0 0,0 0 0,0 0 0,0 0 0,0 0 0,0 0 0,0 0 0,0 0 0,0 0 0,-1 0 1,1 1-1,0-1 0,-1 1 0,1-1 0,0 1 0,-1-1 0,1 1 0,-1 0 0,1-1 0,-1 1 0,1 0 0,-1 0 0,1 0 1,-1 0-1,1 0 0,-1 1 0,-4 0-2,1 0 0,0 0 0,-1 1 0,1 0 0,0 0-1,0 0 1,0 1 0,0-1 0,1 1 0,-1 0 0,1 1 0,-2 1 2,-9 8-6,0 2 0,-8 11 6,9-11-2,11-12 1,1 0 0,-1 0 0,1 0 0,0 0 0,0 1 0,0-1 0,0 1 0,1-1 0,-1 1 0,1-1 1,0 1-1,0 0 0,0 0 0,0 0 0,1-1 0,0 1 0,0 4 1,0-6 0,1 0-1,-1 0 1,1 0 0,0 0 0,0 0 0,-1 0-1,2 0 1,-1 0 0,0 0 0,0 0-1,1 0 1,-1-1 0,0 1 0,1 0 0,0-1-1,-1 1 1,1-1 0,0 0 0,0 0 0,0 1-1,0-1 1,0 0 0,0-1 0,0 1 0,0 0-1,0-1 1,1 1 0,-1-1 0,0 0 0,0 1-1,1-1 1,3 0 2,1 0 0,-1 0 0,1 0 0,-1-1 0,1 0-1,-1 0 1,0 0 0,1-1 0,-1 0 0,0-1 0,0 1-1,0-1 1,0 0 0,-1 0 0,1-1 0,-1 0 0,0 0 0,0 0-1,0-1 1,-1 1 0,1-1 0,-1 0 0,0 0 0,-1-1-1,1 1 1,2-7-2,-6 12 1,1-1-1,-1 0 1,0 0 0,1 0-1,-1 0 1,0 0-1,0 0 1,0 0-1,0 0 1,1 0 0,-1 1-1,0-1 1,-1 0-1,1 0 1,0 0-1,0 0 1,0 0-1,0 0 1,-1 0 0,1 0-1,0 0 1,-1 1-1,1-1 1,-1 0-1,0 0 0,0 1-1,1-1 1,-1 1 0,0-1 0,0 1-1,0-1 1,0 1 0,0 0-1,0 0 1,0-1 0,0 1 0,0 0-1,0 0 1,1 0 0,-1 0 0,0 0-1,0 0 1,0 0 0,-1 1 0,-4 0-2,1 0 1,-1 1-1,0 0 0,0 0 1,1 0-1,-5 4 2,-1 0-2,0 2 0,1-1-1,-7 8 3,13-13 0,1 1-1,1 0 1,-1 0-1,0 0 0,1 0 1,-1 0-1,1 1 1,0-1-1,0 1 1,0-1-1,1 1 0,-1 0 1,1 0-1,0 0 1,1-3 0,0 0 0,0 0 0,0 0 0,0 0 0,0 0 0,0 0 0,0 0 0,0 0 0,1 0 0,-1 0 0,0 0 0,1-1 0,-1 1 0,0 0 0,1 0 0,-1 0 0,1 0 0,0 0 0,-1-1 0,1 1 0,0 0 0,-1-1 0,1 1 0,0 0 0,0-1 0,0 1 0,-1-1 0,1 1 0,0-1 0,0 0 0,0 1 0,0-1 0,0 0 0,0 1 0,0-1 0,0 0 0,0 0 0,0 0 0,0 0 0,0 0 0,0 0 0,0 0 0,0 0 0,0-1 0,0 1 0,4 0 1,0-1 0,-1 0 0,1 0 0,0 0 0,0 0 0,-1-1 0,1 0 0,2-1-1,-7 3 1,38-26-10,-37 24 25,1 1-1,-1 0 0,1-1 0,-1 1 1,0 0-1,1-1 0,-1 0 0,0 1 1,0-1-1,0 0 0,0 0 0,0 1 0,-1-1 1,1 0-1,-1 0 0,1 0 0,-1 0 1,0 0-1,1 0 0,-1 0 0,0 0-15,0 1 22,0 0-1,0 1 0,-1-1 0,1 0 0,0 0 1,0 1-1,0-1 0,-1 0 0,1 1 0,0-1 1,-1 1-1,1-1 0,-1 0 0,1 1 0,0-1 1,-1 1-1,1-1 0,-1 1 0,0-1 0,1 1-21,-19-3 249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5:33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1060 6561,'19'-86'3892,"-19"81"-3219,0 0 0,0 1 0,0-1 0,-1 1 0,1-1 0,-2-3-673,1-7 3067,2 15-3006,-1-1 0,1 1-1,0 0 1,0 0 0,0 0 0,-1 0-1,1 1 1,0-1 0,0 0-1,0 0 1,-1 0 0,1 1 0,0-1-1,0 0 1,-1 1 0,1-1-1,0 1 1,-1-1 0,1 0 0,0 1-1,-1 0 1,1-1 0,-1 1-61,16 10 117,0 0 0,-1 1 0,-1 1 0,0 1 0,-1 0 0,0 0 0,1 5-117,20 29 280,19 38-280,-22-33 396,24 27-396,-51-74 46,0 0-1,1-1 1,0 1 0,0-1 0,0 0 0,1 0 0,3 2-46,-7-6 21,-1 0 1,1-1-1,0 1 1,-1 0-1,1-1 1,0 1 0,-1-1-1,1 0 1,0 0-1,-1 1 1,1-1-1,0 0 1,0 0-1,-1-1 1,1 1-1,0 0 1,0-1 0,-1 1-1,1-1 1,0 1-1,-1-1 1,1 0-1,-1 1 1,1-1-1,-1 0 1,1 0-1,-1 0 1,0 0 0,1-1-1,-1 1 1,0 0-1,0 0 1,0-1-1,1-1-21,7-8 90,-1-1-1,-1 0 0,1 0 0,-2-1 0,0 0 1,-1 0-1,0 0 0,2-10-89,5-26 161,4-38-161,-13 70 23,5-41 4,-6 34-52,1 1 0,1-1 0,2 1-1,0 0 1,5-8 25,-11 30-26,0 0 0,0 0 0,1 0 0,-1 0 1,1 0-1,-1 1 0,1-1 0,-1 0 0,1 0 0,0 0 0,-1 1 0,1-1 0,0 0 0,0 1 0,-1-1 0,1 1 1,0-1-1,0 1 0,0-1 0,0 1 0,0-1 26,0 1 75,0 0 0,1 1 0,-1-1 0,0 0 0,0 0-1,0 1 1,0-1 0,0 1 0,0-1 0,0 1 0,-1-1 0,1 1 0,0-1 0,0 1 0,0 0 0,0 0 0,-1-1 0,1 1 0,0 0-1,-1 0 1,1 0 0,0 0-75,15 24 815</inkml:trace>
  <inkml:trace contextRef="#ctx0" brushRef="#br0" timeOffset="445.399">779 972 6337,'0'-1'2368,"0"-1"2330,8 0-2858,86 5 178,-49 0-549,21-3-1469,-54 0 101,1-1-1,-1-1 0,1 0 0,-1-1 1,1 0-1,-1-1 0,4-2-100,-14 5 9,0 0-1,1 0 1,-1 0 0,0 0-1,0 0 1,0-1 0,0 1-1,0-1 1,-1 1-1,1-1 1,0 0 0,-1 0-1,1 0 1,-1 0 0,0 0-1,1 0 1,-1 0-1,0 0 1,0 0 0,-1-1-1,1 1 1,0 0-1,-1-1 1,1 1-9,-1-1 7,0 1 1,0-1-1,-1 1 0,1-1 1,-1 1-1,1-1 0,-1 1 1,0-1-1,0 1 0,0 0 1,0-1-1,0 1 0,-1 0 1,1 0-1,-1 0 0,1 0 1,-1 0-1,0 0 0,0 0 1,0 1-1,0-1 0,-1 0-7,-6-4 5,0 0 1,0 1-1,0 0 0,0 0 0,-1 1 0,0 0 1,0 1-1,0 0 0,0 1 0,0 0 0,0 1 1,-1 0-1,1 0 0,0 1 0,-1 0 0,1 1 0,-1 1 1,1-1-1,0 1 0,0 1 0,0 0 0,0 1 1,0-1-1,1 2 0,0-1 0,0 2 0,0-1 1,0 1-1,1 0 0,0 1 0,0 0 0,1 0 1,-1 1-1,2 0 0,-1 0 0,1 0 0,-3 7-5,3-4 8,1 0 0,0 0-1,0 0 1,1 0-1,1 1 1,0 0 0,1 0-1,0 0 1,0 0 0,1 0-1,1 0 1,0 0 0,1 0-1,0 0 1,1 0 0,2 6-8,-1-9 11,0 0 1,0 0-1,1 0 1,0-1-1,0 1 1,1-1-1,0 0 1,1-1-1,0 1 1,0-1-1,0 0 1,1-1-1,0 1 1,0-1-1,1-1 1,0 1-1,0-1 1,0-1-1,0 1 1,1-2-1,3 2-11,4 1 33,1-2-1,-1 0 0,1-1 1,0 0-1,0-1 1,0-1-1,0-1 0,0-1 1,0 0-1,0-1 1,0-1-1,-1 0 0,1-1 1,-1-1-1,0-1 0,0 0 1,0-1-1,5-4-32,29-21 113</inkml:trace>
  <inkml:trace contextRef="#ctx0" brushRef="#br0" timeOffset="797.744">1333 890 9010,'3'9'6760,"4"9"-4113,16 47-1501,-7-6-736,-3 1 0,-2 1-1,-3 0-409,-4-37 46,-3-16 309,-7-25 13,1 2-283,0-1 0,1 0 0,1 1 0,0-1 0,1-1 0,1 1 0,1 0 0,0-5-85,1 13 18,0 0 0,0 1 0,1-1 0,0 0 0,0 1 0,1-1 0,0 1 0,0 0 0,0 0 1,1 0-1,0 0 0,1 0 0,0 1 0,0 0 0,0 0 0,0 0 0,1 1 0,1 0-18,2-2 9,1 0-1,0 1 1,0 0 0,0 1-1,1 0 1,0 1 0,0 0-1,0 1 1,1 0 0,0 0-9,10 0 615,0 0 1,1 1-1,0 1 1,15 2-616,17 4 1003</inkml:trace>
  <inkml:trace contextRef="#ctx0" brushRef="#br0" timeOffset="1229.937">2216 444 7418,'-2'-5'782,"1"0"0,-1 1 0,-1-1 0,1 1 1,-1 0-1,1-1 0,-1 1 0,0 1 1,-3-4-783,5 7 141,1-1 1,-1 0-1,0 1 1,0-1-1,1 1 1,-1-1-1,0 1 1,0-1 0,0 1-1,0-1 1,0 1-1,0 0 1,0 0-1,0-1 1,0 1-1,0 0 1,0 0 0,0 0-1,0 0 1,-1 0-142,1 1 65,-1 0 1,1-1 0,0 1 0,-1 0-1,1 0 1,0 0 0,-1 0 0,1 0 0,0 0-1,0 0 1,0 0 0,0 0 0,0 1-1,0-1 1,0 0 0,0 1 0,0 0-66,-3 5 107,1 1 0,0 0 0,0-1 0,0 1 0,1 0 0,0 0 0,1 1 0,0-1-107,-3 69 415,5-35-221,2 1 1,1-1 0,3-1 0,3 6-195,47 166 394,-25-101-134,-1 18-260,-14-34-1213,-13-62 719</inkml:trace>
  <inkml:trace contextRef="#ctx0" brushRef="#br0" timeOffset="1617.888">1934 937 8290,'-10'2'3721,"9"6"-1481,11 1-640,19-5-119,14-3-217,16-8-448,11-3-208,13-3-344,2-1-112,-1-2-64,-9 1-88,-16 7 0</inkml:trace>
  <inkml:trace contextRef="#ctx0" brushRef="#br0" timeOffset="1954.796">2654 871 11402,'43'-35'4633,"-47"47"-3016,5 5-265,15 12-416,-11 5-304,4 2-328,-4 6-95,-2 11-137,10 0-8,-4 3 48,-9-6-208,-2-17-553,-3-6 1722,1-23-1057</inkml:trace>
  <inkml:trace contextRef="#ctx0" brushRef="#br0" timeOffset="1955.796">2619 486 12259,'-14'-41'5001,"-4"16"-3217,12 8-800,6 10-672,5 7 16,10 3 2769,6 8-2265</inkml:trace>
  <inkml:trace contextRef="#ctx0" brushRef="#br0" timeOffset="2384.98">3385 851 7314,'0'-1'215,"1"0"0,-1 0 0,0 0 1,0 0-1,0 0 0,0 0 0,0 0 1,0 0-1,0 0 0,0 0 0,0 0 1,0 0-1,0 0 0,0 0 0,-1 0 1,1 0-1,-1 0 0,1 0 0,0 0 1,-1 0-1,1 0 0,-1 1 0,0-1 1,1 0-1,-1 0 0,0 0-215,-1 0 264,0-1-1,-1 1 0,1-1 1,0 1-1,-1 0 0,1 0 0,0 0 1,-1 0-1,1 1 0,-4-1-263,-5-1 426,-1 1-1,1 0 1,-1 1-1,-8 1-425,3 0 204,0 1-1,0 1 1,0 1-1,0 0 1,1 2 0,0-1-1,0 2 1,0 0-1,-6 5-203,14-7 52,0-1 0,0 2 0,1-1-1,0 1 1,0 0 0,0 1 0,1-1 0,0 1-1,1 1 1,-1-1 0,1 1 0,1 0 0,-1 0-1,1 0 1,1 1 0,0-1 0,0 1 0,-1 6-52,2-7 13,1 1 0,0-1 1,1 1-1,0-1 1,0 1-1,0 0 0,1-1 1,1 1-1,-1-1 1,2 1-1,-1-1 0,1 0 1,0 0-1,0 0 1,1 0-1,0-1 0,1 0 1,0 1-1,0-2 1,5 6-14,-2-3 17,1-1 0,1 0 1,-1 0-1,1-1 1,0 0-1,1-1 1,0 0-1,0-1 1,0 0-1,0-1 0,1 0 1,0 0-1,0-2 1,2 1-18,7-1-11,0 0 1,0-1 0,0-2 0,0 0 0,0-1-1,-1-1 1,1-1 0,-1-1 0,13-5 10,35-16-74</inkml:trace>
  <inkml:trace contextRef="#ctx0" brushRef="#br0" timeOffset="2743.404">3642 1007 9922,'33'-70'3880,"-32"69"-3775,0 0 0,-1 0 0,1 0 0,0 0 0,0 0 0,-1 0 0,1 0 0,0 1 0,0-1 0,0 0 0,0 0 0,0 1 0,0-1 0,0 1 0,0-1 0,0 1 0,0-1 0,1 1 0,-1 0 0,0 0 0,0-1 1,0 1-1,0 0 0,1 0 0,-1 0 0,0 0 0,0 0 0,0 1 0,0-1 0,2 0-105,6 1 604,14-3-254,0-1 1,-1-1-1,0 0 0,0-2 0,0-1 1,-1-1-1,0-1 0,12-6-350,-28 12 13,0 0 0,-1-1 0,1 1-1,-1-1 1,0 0 0,1 0 0,-2 0 0,2-2-13,-4 4 5,1 0 0,-1 1 0,0-1 0,0 0 0,0 0 0,0 0 0,0 0 0,-1 0 0,1 0 0,0 0 0,-1 0 0,0 0 0,1 0 0,-1 0 0,0 0 0,0 0 0,0 0 1,0 0-1,-1-1 0,1 1 0,-1 0 0,1 0 0,-1-1-5,-1-1 2,-1-1 1,1 1-1,-1 0 0,0 0 1,0 0-1,0 0 1,0 1-1,-1 0 0,1-1 1,-1 1-1,0 0 1,0 0-1,0 1 0,-1 0 1,1-1-1,0 1 1,-1 0-1,1 1 0,-1-1 1,0 1-1,0 0 1,1 0-1,-1 1 1,0 0-1,0-1 0,0 1 1,0 1-1,0-1 1,1 1-1,-1 0 0,-2 0-2,-6 4 2,-1 1-1,1-1 0,1 2 0,-1 0 0,1 1 0,0 0 0,0 1 0,1 0 0,1 0 0,-1 1 0,2 1 1,-1 0-1,1 0 0,1 1 0,0 0 0,0 2-1,2-3 6,0 0 0,1 0 1,1 1-1,0-1 0,0 1 0,1 0 0,1 0 1,0 0-1,0 3-6,2-6 10,0 0 1,0 0-1,0-1 1,2 1-1,-1 0 0,1 0 1,0 0-1,1-1 1,0 1-1,0-1 1,1 0-1,4 8-10,-2-7 21,0 1 0,1-1-1,1 0 1,0 0 0,0-1-1,0 0 1,1 0 0,0-1-1,1 0 1,-1-1 0,1 0 0,0 0-1,1-1 1,0 0 0,7 1-21,-3-1 35,-1-2 1,1 0-1,0-1 1,0 0 0,0-1-1,0-1 1,0 0-1,0-1 1,1-1-1,-2 0 1,1-1 0,2-1-36,8-3-715,-1-1 0,-1-1 0,1-1 0,11-8 715,25-21-1333</inkml:trace>
  <inkml:trace contextRef="#ctx0" brushRef="#br0" timeOffset="3159.247">4665 748 8274,'2'-6'814,"-1"1"-1,0-1 1,0 0 0,0 0 0,-1 1 0,0-1 0,0 0 0,0 0 0,-1-2-814,0 7 130,1-1 0,0 0 0,-1 0 1,1 1-1,-1-1 0,0 0 1,0 1-1,1-1 0,-1 1 0,0-1 1,-1 1-1,1-1 0,0 1 1,0 0-1,0-1 0,-1 1 0,1 0 1,-1 0-1,1 0 0,-1 0 1,1 0-1,-1 0 0,0 1 0,1-1 1,-1 1-1,0-1 0,0 1 1,1-1-1,-1 1 0,0 0 1,0 0-131,-6 0 171,0 0 1,1 0-1,-1 1 1,0 0-1,1 1 1,-1-1 0,-5 4-172,-55 22 314,35-13-144,9-5-55,1 1 0,1 1-1,0 0 1,0 2 0,-19 16-115,39-28 5,1 0 1,-1 0 0,0 1-1,1-1 1,-1 1 0,1-1-1,-1 1 1,1 0 0,0-1-1,0 1 1,-1 0 0,1 0-1,1 0 1,-1 0 0,0 0-1,0 0 1,1 0-1,-1 0 1,1 0 0,0 0-1,-1 1 1,1-1 0,0 0-1,0 0 1,0 0 0,1 0-1,-1 0 1,1 1-6,0 0 5,1-1 1,-1 1-1,1-1 0,0 1 0,0-1 1,0 0-1,0 0 0,0 0 1,1 0-1,-1 0 0,1 0 0,-1-1 1,1 1-1,0-1 0,0 1 1,-1-1-1,1 0 0,0 0 0,2 0-5,25 6 32,1-1 0,0-2 0,0 0 0,2-2-32,2 0 21,0 2 1,0 1-1,13 5-21,-32-6 5,-1 1 0,1 0 0,-1 1 0,0 1-1,3 2-4,-14-6 1,-1-1 0,1 1 0,0-1 0,-1 1 0,0 0 0,0 1-1,0-1 1,0 0 0,0 1 0,0 1-1,-1-3 1,-1 1-1,0-1 1,0 1-1,0-1 0,-1 1 1,1-1-1,0 1 1,-1 0-1,0-1 1,0 1-1,0 0 1,0-1-1,0 1 1,0 0-1,0-1 1,-1 1-1,0-1 1,1 1-1,-4 6 3,0 0 0,0 0 0,-1-1 0,0 1 1,0-1-1,-1 0 0,0-1 0,0 1 0,-1-1 0,0 0 1,0-1-1,-6 5-3,-17 11 21,0-2 0,-25 13-21,29-19 12,1-1 1,-18 5-13,31-14 11,0 0-1,0 0 1,0-1 0,-1-1 0,0 0 0,1-1 0,-2 0-11,13-1 3,0 0 0,0 0 0,0 1 0,0-1 0,0 0-1,-1-1 1,1 1 0,0 0 0,0 0 0,0 0 0,0-1 0,0 1 0,0-1 0,0 1-1,0-1 1,-1 1 0,2-1 0,-1 1 0,0-1 0,0 0 0,0 0 0,0 1-1,0-1 1,0-1-3,1 1-26,-1 0-1,1-1 0,0 1 0,0 0 1,0 0-1,0 0 0,0-1 0,0 1 0,0 0 1,1 0-1,-1 0 0,0-1 0,1 1 1,-1 0-1,1 0 0,-1 0 0,1 0 1,-1 0-1,1-1 27,5-6-371,0-1 1,1 1-1,-1 1 0,2-1 1,2-2 370,43-34-954</inkml:trace>
  <inkml:trace contextRef="#ctx0" brushRef="#br0" timeOffset="3526.149">5197 209 12227,'-17'-21'4953,"9"12"-3537,5 7-176,-3 16-704,5 6-232,-3 8-88,2 0-56,-2-1-87,4 6-9,2-7 80,3-4-192,8-11-713,-2-2-255,18-6 464</inkml:trace>
  <inkml:trace contextRef="#ctx0" brushRef="#br0" timeOffset="3883.277">5523 0 10706,'-12'1'4513,"2"18"-2560,0 9-281,3 9-408,2 2-223,1-1-393,4 1-176,1-1-272,3-1 112,-4 4 2184,-1-5-4800,-2-12 2376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5:30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464 49 6257,'0'-6'1038,"1"3"-433,-1-1 1,0 1 0,0-1 0,-1 1 0,1 0 0,-1-1 0,1 1-1,-1 0 1,0 0 0,0-1 0,-2-1-606,3 5 24,0 0 0,0 0 0,0 0 0,0 0-1,0 0 1,0 0 0,0 0 0,0 0 0,0 0 0,0 0 0,0 0 0,0 0-1,0 1 1,0-1 0,0 0 0,0 0 0,0 0 0,0 0 0,0 0 0,0 0-1,0 0 1,0 0 0,0 0 0,0 0 0,0 0 0,0 0 0,0 0 0,0 0-1,0 0 1,0 0 0,0 0 0,0 0 0,0 0 0,0 0 0,0 0 0,0 0 0,-1 1-1,1-1 1,0 0 0,0 0 0,0 0 0,0 0 0,0 0 0,0 0 0,0 0-1,0 0 1,0 0 0,0 0 0,0 0 0,0 0 0,0-1 0,0 1 0,0 0-1,-1 0 1,1 0 0,0 0 0,0 0 0,0 0 0,0 0 0,0 0 0,0 0-1,0 0 1,0 0 0,0 0 0,0 0 0,0 0 0,0 0 0,0 0-24,-1 10 662,1 18-499,8 128 225,1 23 266,-9 16-654,-5-33 497,10 47-497,-5-202 9,0 2 11,1 1 0,0 0 0,0-1 0,1 1 0,1-1 0,-1 1 0,3 2-20,-5-12 2,0 0 1,0 0 0,0 0-1,0 0 1,0 0-1,-1 0 1,1 0-1,0 0 1,0-1 0,0 1-1,0 0 1,0 0-1,0 0 1,0 0-1,0 0 1,0 0 0,0 0-1,0 0 1,0 0-1,0 0 1,1-1-1,-1 1 1,0 0 0,0 0-1,0 0 1,0 0-1,0 0 1,0 0-1,0 0 1,0 0 0,0 0-1,0 0 1,0 0-1,0 0 1,0 0-1,0 0 1,0 0 0,0 0-1,0-1 1,1 1-1,-1 0 1,0 0-1,0 0 1,0 0 0,0 0-1,0 0 1,0 0-1,0 0 1,0 0-1,0 0 1,0 0 0,0 0-1,1 0 1,-1 0-1,0 0 1,0 0-1,0 0 1,0 0 0,0 1-3,1-17 88,-1-18 7,-4 4-68,-1 0 1,-2 0-1,-1 1 1,-1 0-1,-2 0 1,-1 1-1,-1 0 1,-14-22-28,19 37 2,-1 0-1,0 1 1,0 0 0,-1 1 0,-1 0 0,0 1 0,0 0 0,-1 0 0,-1 1 0,-9-5-2,17 11-2,0 0 1,-1 0-1,0 0 0,0 1 1,0 0-1,0 0 1,0 1-1,0-1 0,0 1 1,-1 0-1,1 1 1,0 0-1,-1 0 0,1 0 1,0 1-1,-1 0 0,1 0 1,0 0-1,0 1 1,0 0-1,0 0 0,0 1 1,0 0-1,1 0 1,-1 0-1,-3 3 2,1 1-2,0 0 0,1 1 0,0 0 0,0 0 0,1 0 0,0 1 0,1 0 0,0 0-1,0 0 1,1 1 0,-3 9 2,0 0-3,2 0 0,0 1 1,1 0-1,2-1 0,-2 18 3,4-21 5,0-1-1,1 1 1,0-1 0,1 1 0,1-1 0,0 1 0,1-1 0,1 0-1,1-1 1,0 1-5,-3-7 4,1 0 0,1-1-1,-1 0 1,1 0-1,1 0 1,-1-1 0,1 1-1,0-1 1,0-1-1,1 1 1,0-1 0,0 0-1,0-1 1,0 0 0,1 0-1,0 0 1,0-1-1,0 0 1,2 0-4,11 2 13,0-2 0,0 0-1,0-1 1,0-1 0,0-1 0,1-1-1,-1-1 1,0-1 0,0-1 0,-1 0 0,1-2-1,17-7-12,35-14-41</inkml:trace>
  <inkml:trace contextRef="#ctx0" brushRef="#br0" timeOffset="387.412">757 793 8170,'2'-4'7921,"7"3"-7999,-2 1 758,9 0-573,1-1 0,0-1 0,0 0 0,-1-1 0,0-1 0,1 0 0,-1-1 0,-1-1 0,1-1 0,-1 0 0,0-1 0,11-8-107,-13 7 28,-1 2-1,-1-1 0,1-1 1,-1 0-1,-1 0 0,2-3-27,-11 10 19,1 1 1,-1-1-1,1 0 1,-1 1-1,1-1 0,-1 0 1,0 0-1,0 0 0,0 0 1,0 0-1,0 0 1,-1-1-1,1 1 0,0 0 1,-1 0-1,0-1 1,0 1-1,1 0 0,-1 0 1,-1-1-1,1 1 0,0 0 1,0 0-1,-1-1 1,1 1-1,-1 0 0,0 0 1,0 0-1,0 0 0,0 0 1,0 0-1,0 0 1,0 0-1,-1 0-19,-1-2 24,0 0 0,0 1 0,-1-1 0,0 1 0,0-1 0,1 1 0,-2 1 0,1-1 0,0 0 0,0 1 0,-1 0 0,0 0 0,1 0 0,-1 1 0,0 0 0,0 0 0,-4-1-24,2 2 9,-1 0 0,1 0 0,0 1 0,-1 0 0,1 0 1,0 1-1,0 0 0,-1 0 0,2 0 0,-1 1 0,-3 1-9,-6 5 3,1 0 0,-1 1-1,2 1 1,-1 0 0,1 1-1,1 1 1,0 0-1,1 0 1,-4 7-3,6-5 7,1-1 0,0 1 0,1 0 0,1 1 0,1 0 1,0 0-1,-3 15-7,6-18 5,0-1-1,1 1 1,1 0 0,0 0 0,0 0 0,2-1 0,-1 1 0,2 0 0,0 0 0,2 7-5,-3-15 7,1 0 0,0 0 1,0 0-1,0 0 0,1 0 1,0-1-1,0 1 0,0-1 1,0 0-1,0 0 0,1 0 0,0 0 1,0-1-1,0 0 0,0 1 1,1-1-1,-1-1 0,1 1 1,0-1-1,-1 0 0,1 0 1,0 0-1,1 0 0,-1-1 0,0 0 1,3 0-8,8 1 70,1-1 1,0-1 0,0 0-1,-1-1 1,1-1-1,0 0 1,12-5-71,-13 4-246,-2-1 0,1-1 0,11-5 246,-10 1-97,0 0-1,-1-1 0,2-2 98</inkml:trace>
  <inkml:trace contextRef="#ctx0" brushRef="#br0" timeOffset="1289.186">1724 682 4025,'2'1'192,"0"-1"1,0 0-1,0 1 1,0-1 0,0 0-1,0 0 1,0 0-1,0-1 1,0 1-1,0 0 1,0-1-1,0 0 1,0 1-1,0-1 1,0 0-193,-1 1 87,-1-1 0,0 1 0,0-1 0,0 1 0,1 0 0,-1-1 0,0 1 0,0-1 0,0 1 0,0-1 1,0 1-1,0-1 0,0 1 0,0-1 0,0 1 0,0-1 0,0 1 0,0 0 0,-1-1 0,1 1 0,0-1 0,0 1 0,0-1 0,-1 1-87,-11-21 2272,6 12-1794,0 1-1,-1 0 0,0 0 1,-1 1-1,0 0 0,0 0 0,0 1 1,-1 0-1,1 0 0,-3 0-477,6 3 79,-1 1 1,1 0-1,-1 0 0,0 1 0,1-1 1,-1 1-1,0 0 0,0 1 0,0 0 0,1-1 1,-1 2-1,0-1 0,0 1 0,0 0 0,0 0 1,1 0-1,-1 1 0,-4 2-79,1-1 14,0 1 1,0 1-1,1-1 1,-1 1-1,1 1 0,0 0 1,0 0-1,1 0 1,0 1-1,0 0 0,0 1 1,1-1-1,0 1 0,1 1 1,-1-1-1,2 1 1,-1 0-1,1 0 0,1 0 1,0 0-1,0 1 1,0-1-1,1 1 0,1 0 1,0-1-1,0 1 0,1 0 1,0 0-1,1 0 1,0 0-1,0 0 0,1-1 1,2 7-15,-2-10 2,0 0-1,0 0 1,1 0 0,-1 0 0,1-1 0,1 1 0,-1-1-1,1 0 1,0 0 0,0 0 0,0-1 0,1 1 0,-1-1-1,1 0 1,0-1 0,0 1 0,1-1 0,-1 0-1,1 0 1,0 0-2,2 0 5,0-1 0,-1 0 0,1-1 0,0 0 0,0 0 0,0-1 0,0 0 0,0 0 0,0 0 0,0-1 0,0-1 0,0 1 0,-1-1 0,1-1 0,4-1-5,-1 0 8,0-1 0,0-1 1,0 1-1,-1-2 0,0 1 1,0-2-1,-1 1 0,0-1 1,0 0-1,-1-1 1,0 0-1,-1-1 0,5-7-8,-9 13 5,0-1-1,0 0 1,-1 0-1,1 0 1,-1-1-1,-1 1 1,1 0-1,-1-1 1,0 1 0,0-1-1,0 0 1,-1 1-1,0-1 1,0 0-1,0 1 1,-1-1-1,0 1 1,0-1-1,-1 1 1,1-1-1,-1 1 1,0 0-1,0 0 1,-1 0-1,0 0 1,0 0 0,0 0-1,0 1 1,-4-4-5,2 2 4,0 1 1,-1 0 0,1 0 0,-6-3-5,9 6-1,0 0 1,0 1 0,-1 0-1,1-1 1,0 1 0,-1 0 0,1 0-1,-1 0 1,0 1 0,1-1-1,-1 1 1,1-1 0,-1 1 0,0 0-1,0 0 1,2 0-1,0 1-1,1-1 1,-1 0 0,0 1-1,0-1 1,0 1-1,0-1 1,1 1 0,-1 0-1,0-1 1,1 1-1,-1 0 1,0-1 0,1 1-1,-1 0 1,1 0-1,-1-1 1,1 1 0,0 0-1,-1 0 1,1 0-1,0 0 1,-1 0 0,1 0-1,0 0 1,0-1-1,0 1 1,0 0 0,0 0-1,0 0 1,0 0-1,0 0 1,0 0 0,1 0-1,-1 0 1,0 0 1,10 39-32,7-5 27,0-1 1,2-1 0,2-1 0,1 0 0,14 13 4,1 5 7,19 35-7,-46-69 3,-1 1-1,0 1 1,-2-1 0,0 1 0,-1 1-1,-1-1 1,0 7-3,-3-12 27,-1-1 0,0 1 0,-1 0 0,-1-1 0,0 1-1,-1 0 1,0-1 0,-1 1 0,0-1 0,-1 0 0,-1 0 0,0 0 0,0-1 0,-1 0 0,0 0 0,-1 0 0,0-1-1,-1 1 1,0-2 0,-10 9-27,7-6 40,-1-1-1,-1-1 0,0 0 0,0-1 1,-1 0-1,0-1 0,0-1 1,-1 0-1,0-1 0,0-1 0,0 0 1,-1-1-1,0-1 0,0 0 1,0-1-1,-5 0-39,13-2 13,-1-1 0,0 0 1,1 0-1,-1-1 0,1 0 0,0 0 1,-1-1-1,1 0 0,0-1 0,1 1 1,-1-1-1,1-1 0,-1 0 0,1 0 1,1 0-1,-6-6-13,5 4-50,0 0 0,0 0 0,1-1 1,1 0-1,-1 0 0,1-1 0,1 1 0,-1-1 0,2 0 1,-1 0-1,1-1 0,0 1 0,1-1 0,-1-6 50,3 11-89,-1-1-1,1 1 1,1 0-1,-1 0 1,1 0-1,0-1 1,0 1-1,1-2 90,15-38-581</inkml:trace>
  <inkml:trace contextRef="#ctx0" brushRef="#br0" timeOffset="1685.053">2076 700 7650,'31'-63'3259,"-30"66"-2856,1-1-1,-1 1 1,1-1 0,-1 1-1,0 0 1,0-1 0,0 1-1,-1 0 1,1 0 0,0 1-403,11 45 1022,26 210 940,-34-229-1825,-3-28 83,0-6-20,2-15 144,0-31 130,-6-35-191,-1-24-151,4 92-122,1 1 1,1 0 0,1-1-1,0 1 1,3-6-11,-5 19 0,0 0 0,0 0-1,0 1 1,0-1 0,1 0 0,-1 1 0,1-1 0,-1 1 0,1-1-1,0 1 1,0 0 0,1 0 0,-1 0 0,0 0 0,1 0-1,-1 1 1,1-1 0,0 0 0,2 0-1,-1 1 0,0-1 0,1 1-1,-1 0 1,1 1 0,-1-1 0,1 1 0,-1-1 0,1 2-1,-1-1 1,3 0 1,11 4 3,0 0 1,0 1-1,0 0 0,0 2 0,5 3-3,-20-9 3,67 33-187,-9-3-3703,-19-17 2091</inkml:trace>
  <inkml:trace contextRef="#ctx0" brushRef="#br0" timeOffset="2129.712">2733 678 5513,'-73'13'2945,"66"-11"-484,6 1-793,15 4-20,26 3-260,-22-9-789,1 0 0,-1-1-1,1-1 1,11-2-599,-20 1 170,1 0 0,-1 0 1,0-1-1,1-1 0,-1 1 1,0-2-1,-1 1 0,7-5-170,-14 7 13,0 1 0,0 0 0,0-1 0,0 1 0,0-1 0,0 0 0,-1 1 0,1-1-1,-1 0 1,0 0 0,1 0 0,-1 0 0,0 0 0,0 0 0,0 0 0,0-1 0,0 1 0,-1 0 0,1-1 0,-1 1 0,0 0 0,1-1-1,-1 1 1,0 0 0,0-1 0,-1 1 0,1-1 0,0 1 0,-1 0 0,1-1 0,-2-1-13,1 1 4,-1 0 1,0 0-1,1 0 1,-1 0-1,0 0 1,0 0-1,-1 0 1,1 1-1,-1-1 1,1 1-1,-1 0 1,0 0-1,0 0 1,0 0-1,0 0 1,0 1-1,0-1 0,0 1 1,0 0-1,-1 0 1,-2-1-5,-1 1 2,0 1 0,0 0 0,0 0 0,0 0 0,0 1 0,0 0 0,0 0 0,0 0 0,1 1 0,-1 0 0,0 1 0,1 0 0,-1 0 0,1 0 0,0 0 0,0 1 0,0 0 0,1 1 0,-1-1 0,1 1 0,0 0 1,-1 2-3,-3 3 2,1 0 1,0 0 0,0 1-1,1 0 1,1 0 0,0 1 0,0 0-1,1 0 1,1 0 0,0 0 0,-2 12-3,4-16 4,1 1-1,0-1 1,1 1 0,0-1 0,0 1 0,1-1 0,0 1 0,1-1 0,-1 1 0,2-1 0,-1 0 0,1 0 0,3 5-4,-3-7 4,0 0 0,1 0 0,0-1 0,0 1 0,1-1 1,-1 0-1,1 0 0,0-1 0,0 0 0,1 0 0,0 0 0,-1 0 0,1-1 1,0 0-1,0 0 0,1 0 0,5 1-4,10 0 12,0 0 1,0-1-1,0-1 0,0-1 0,0-1 1,0-1-1,0-1 0,0-1 1,19-5-13,16-5-10</inkml:trace>
  <inkml:trace contextRef="#ctx0" brushRef="#br0" timeOffset="2516.252">3225 774 9354,'23'-41'3802,"-22"40"-3655,0 0 0,-1 0 0,1 0 0,0 1 0,-1-1 0,1 0 0,0 0 0,0 0 0,0 1 0,0-1 0,0 0 0,0 1 0,0-1 0,0 1 0,0-1 0,0 1 0,0 0 0,0-1 0,0 1 0,0 0 0,0 0 0,0 0 0,0 0 0,1 0 0,-1 0 0,0 0 0,0 0 0,1 0-147,6 0 584,28-3-247,0-3 0,-1 0 0,1-3 0,-1-1 1,14-6-338,-47 15 7,-1 1 0,1-1 0,0 0 0,0 0 0,0 1 0,-1-1 0,1 0 0,-1-1 1,1 1-1,0 0 0,-1 0 0,0-1 0,1 1 0,-1-1 0,0 1 0,0-1 1,0 1-1,0-1 0,0 0 0,0 0 0,0 1 0,-1-1 0,1 0 0,0 0 1,-1 0-1,0 0 0,1 0 0,-1 0 0,0 0 0,0 0 0,0 0 0,0 1 1,-1-1-1,1 0 0,0 0 0,-1 0 0,0 0 0,1 0 0,-1 0 0,0 1 1,0-1-1,0 0 0,0 1 0,0-1 0,0 0 0,0 1 0,-1-2-7,-1 0 6,0-1 0,-1 1 0,1-1 0,0 1 0,-1 0 0,0 0-1,0 1 1,0-1 0,0 1 0,0 0 0,0 0 0,-1 0 0,1 0 0,-1 1 0,1 0-1,-1 0 1,1 0 0,-1 0 0,0 1 0,0 0 0,1 0 0,-1 0 0,0 0-1,1 1 1,-1 0 0,0 0 0,1 0 0,-1 0 0,1 1 0,-1 0 0,0 1-6,-7 2 2,1 1 0,0 0 1,0 1-1,1 0 0,0 1 1,0 0-1,1 1 0,0 0 1,0 0-1,1 1 0,-2 3-2,1 0 8,0 1 0,1 0 0,0 0 0,1 1 0,1 0 0,0 0 0,1 1 0,1 0 0,1 0 0,0 0 0,1 0 0,0 0 0,2 0 0,0 15-8,0-27 10,1 1-1,0 0 0,0 0 0,0 0 1,1 0-1,0-1 0,-1 1 0,2-1 1,-1 1-1,0-1 0,1 0 0,0 0 1,0 0-1,0 0 0,0 0 1,1-1-10,1 1-2,0 0 0,0 0 1,1-1-1,-1 0 0,1 0 1,-1 0-1,1-1 0,0 0 1,0 0-1,0 0 0,4-1 2,8 2 352,0-2-1,0 0 0,0-1 1,0-1-1,0 0 0,0-2 1,0 0-1,4-2-351,45-13 1060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40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185 662 7162,'-59'-7'2779,"53"9"78,12 3-1811,14 5 200,-8-8-931,-1 0 1,1-1-1,-1 0 1,1-1-1,-1 0 1,1-1-1,9-2-315,6 1 215,-15 1-156,0-1 0,0 0 0,0 0 0,-1-1 0,0-1 0,1 0 0,4-3-59,-12 5 13,1 0 0,-1-1-1,0 1 1,1-1-1,-1 0 1,-1 0-1,1 0 1,0 0 0,-1-1-1,1 0 1,-1 1-1,0-1 1,-1 0-1,1-1 1,-1 1 0,1 0-1,-1-1 1,0 0-1,-1 0-12,0 2 9,0 0-1,-1-1 1,0 1-1,0 0 1,0-1-1,0 1 1,0 0-1,0-1 1,-1 1 0,0 0-1,0 0 1,0 0-1,0-1 1,0 1-1,-1 0 1,1 0-1,-1 1 1,0-1-1,0 0 1,0 0-1,0 1 1,0 0 0,0-1-1,-1 1 1,1 0-1,-1 0 1,0 0-1,0 0 1,0 1-1,1-1 1,-3 0-9,-3-2 10,-1 0 1,0 0-1,-1 1 1,1 0-1,0 1 1,-1 0-1,0 1 1,1-1-1,-11 2-10,7 0 10,0 1-1,0 1 1,0 0 0,0 1 0,0 0-1,1 1 1,-1 1 0,1 0-1,0 1 1,1 0 0,-1 0 0,1 1-1,0 1 1,1 0 0,0 0 0,0 1-1,1 1 1,-4 4-10,5-5 3,1 0 1,1 0-1,0 1 1,0 0-1,1 0 1,0 1-1,0-1 1,1 1-1,1 0 1,0 0-1,1 0 1,0 0-1,0 1 1,1-1-1,1 1 1,0-1-1,0 1 1,1-1-1,1 0 1,0 1-1,1 3-3,1-3 5,0 0 1,1 0-1,0 0 1,1 0-1,0-1 1,1 0-1,0 0 1,1 0-1,0-1 1,1-1-1,0 1 1,0-1-1,1-1 1,0 0-1,0 0 1,1-1-1,8 4-5,-1-2 18,1 0 0,1-1-1,-1-1 1,1-1 0,1-1 0,-1 0-1,1-2 1,-1 0 0,1-1 0,13-2-18,35-2 1</inkml:trace>
  <inkml:trace contextRef="#ctx0" brushRef="#br0" timeOffset="521.593">1013 47 5737,'-17'-20'3526,"15"17"-3005,0 1-1,0-1 1,0 0-1,-1 1 1,1-1-1,-1 1 1,1 0-1,-1 0 1,0 0-1,-1-1-520,3 3 49,1 0-1,-1 0 0,1 0 0,0 0 0,-1 0 0,1 0 0,-1 1 0,1-1 0,-1 0 0,1 0 1,0 0-1,-1 0 0,1 1 0,-1-1 0,1 0 0,0 1 0,-1-1 0,1 0 0,0 0 1,-1 1-1,1-1 0,0 1 0,0-1 0,-1 0 0,1 1 0,0-1 0,0 1 0,0-1 0,-1 0 1,1 1-1,0-1 0,0 1 0,0-1-48,-5 20 614,1 9-431,1 0 0,1 1 0,2-1-1,1 1 1,1-1 0,4 16-183,11 47 504,14 37-504,-23-98 44,-2 1 0,-1 0 0,-1 0 1,-2 1-1,-2-1 0,0 1 1,-2-1-1,-2 0 0,-1 1 0,-8 28-44,6-45 41,7-16-38,0 1 0,-1-1 0,1 0 0,0 0 0,0 0 0,0 0 0,0 0 0,0 0 0,0 0 0,0 0 0,0 0 0,-1 0 0,1 1 0,0-1 0,0 0 0,0 0 0,0 0 0,0 0 0,0 0 0,-1 0 0,1 0 0,0 0 0,0 0 0,0 0 0,0 0 0,0 0 0,0 0 0,-1 0 0,1 0 0,0 0 0,0-1 1,0 1-1,0 0 0,0 0 0,0 0 0,0 0 0,-1 0 0,1 0 0,0 0 0,0 0 0,0 0 0,0 0 0,0 0 0,0-1 0,0 1 0,0 0 0,0 0 0,0 0 0,0 0 0,0 0 0,-1 0-3,-6-28 397,3 11-269,-5-10-48,-2 1 0,0 0-1,-2 0 1,-1 1-1,-1 1 1,-1 0-1,-1 1 1,-18-18-80,30 36 7,0 0 1,-1 0 0,1 1 0,-1 0 0,0 0 0,0 0-1,0 1 1,0-1 0,-1 2 0,1-1 0,-1 1 0,-4-1-8,7 2 5,1 1 0,-1-1 0,0 1 1,1 0-1,-1 0 0,1 1 1,-1-1-1,0 1 0,1-1 1,-1 1-1,1 0 0,0 1 1,-1-1-1,1 1 0,0-1 1,-1 1-1,1 0 0,0 0 0,1 0 1,-1 1-1,0-1 0,1 1 1,-1-1-1,0 2-5,-5 6 6,1 1-1,0 0 1,1 1 0,0 0 0,0 0-1,2 0 1,-1 0 0,1 1 0,1 0-1,1 0 1,0 0 0,0 0-1,1 0 1,1 0 0,0 0 0,1 7-6,0-10 2,1 1 1,0-1 0,0 0 0,1 0-1,0-1 1,1 1 0,0-1 0,0 1 0,1-1-1,1 1-2,-2-4 7,1 0-1,-1-1 0,1 1 0,0-1 1,1 0-1,-1 0 0,1-1 0,0 1 1,0-1-1,0-1 0,1 1 0,-1-1 0,1 0 1,4 1-7,9 1-277,1-2 1,-1 0 0,1-1 0,-1-1 0,1 0-1,0-2 1,-1-1 0,10-2 276,49-6-828</inkml:trace>
  <inkml:trace contextRef="#ctx0" brushRef="#br0" timeOffset="1083.485">1508 696 5065,'2'-3'151,"2"-2"279,-1-1 0,0 1 0,0-1-1,0 0 1,-1 0 0,0 0 0,0 0-430,-1 4 207,-1-1 1,0 1 0,0 0 0,0-1 0,0 1 0,-1-1 0,1 1 0,-1 0 0,1 0 0,-1-1-1,0 1 1,0 0 0,0 0 0,0 0 0,0-1 0,0 1 0,0 0 0,-1 1 0,1-1 0,-2-1-208,-5-7 589,-1 1 1,-1-1 0,1 1-1,-2 1 1,1 0 0,-1 1 0,0 0-1,-1 0 1,1 1 0,-8-2-590,15 6 51,-1 1 0,1-1 0,-1 1 0,0 0 0,1 0 1,-1 0-1,0 0 0,0 1 0,1 0 0,-1 0 0,0 0 0,0 1 1,0 0-1,1 0 0,-1 0 0,0 0 0,1 1 0,-1 0 0,1 0 1,-1 0-1,1 0 0,0 1 0,0-1 0,0 1 0,0 0 0,1 0 1,-1 1-1,1-1 0,-3 4-51,0 2 6,0 1 0,0 0 0,1 0 0,0 0 0,1 1 0,0 0 0,0 0 0,1 0 0,1 0 0,0 0 0,0 1 0,1-1 0,1 6-6,0-2 5,0 0 0,1 0-1,1 0 1,0 0-1,1 0 1,1 0 0,0-1-1,1 1 1,6 11-5,-9-21 1,1 0 1,-1 0 0,1 0-1,1 0 1,-1-1-1,1 1 1,0-1-1,0 0 1,0 0-1,0 0 1,1-1-1,-1 1 1,1-1-1,0 0 1,0 0 0,0-1-1,0 0 1,1 0-1,-1 0 1,1 0-1,-1-1 1,1 0-1,-1 0 1,1 0-1,0-1 1,3 0-2,1 0 3,0-1 0,0 0 1,0 0-1,0-1 0,0-1 0,-1 1 1,1-2-1,-1 1 0,0-1 1,0-1-1,0 1 0,2-3-3,-7 4 3,0 0 1,0 0-1,0 0 1,-1 0-1,1-1 1,-1 1-1,0-1 0,0 0 1,0 0-1,0 0 1,-1 0-1,0-1 1,0 1-1,0-1 0,0 1 1,-1-1-1,0 0 1,0 0-1,0 1 0,0-1 1,-1 0-1,0 0 1,0 0-1,0 0 1,-1 0-1,1 0-3,-4-11 4,1 0 0,-2 0-1,0 0 1,-1 1 0,-1 0 0,0 0 0,-1 0 0,-9-11-4,17 26-1,0-1 1,0 1-1,0 0 1,-1 0-1,1-1 1,0 1-1,0 0 1,0 0-1,0 0 1,0-1-1,0 1 1,0 0-1,-1 0 1,1 0-1,0-1 1,0 1-1,0 0 1,0 0 0,-1 0-1,1 0 1,0-1-1,0 1 1,0 0-1,-1 0 1,1 0-1,0 0 1,0 0-1,-1 0 1,1 0-1,0 0 1,0 0-1,0 0 1,-1 0-1,1 0 1,0 0-1,0 0 1,-1 0-1,1 0 1,0 0-1,0 0 1,-1 0 0,1 0-1,0 0 1,0 0-1,0 0 1,-1 0-1,1 1 1,0-1-1,0 0 1,0 0-1,-1 0 1,1 0 0,-2 14-21,4 4 14,1-1 0,0 0-1,2 0 1,-1 0 0,5 8 7,38 87-20,-22-57-10,-1 6 196,-2 2 0,10 47-166,-22-67 128,-2 0 0,-2 0 1,-2 0-1,-2 27-128,-2-55 18,0-1 0,-2 0 0,0 0-1,0 0 1,-1 0 0,-3 6-18,4-15 13,0 1 0,-1 0 0,1-1 0,-1 1-1,-1-1 1,1 0 0,-1 0 0,0 0 0,0-1 0,0 1 0,0-1 0,-1 0-1,0 0 1,0-1 0,-5 4-13,-1-1 21,-2-1 0,1 0 0,-1-1 0,0 0 0,1 0 0,-2-2 0,1 0 0,0 0 0,0-1 0,-1-1 0,1 0 0,0-1 0,-1 0 0,1-1 0,0 0 0,-7-3-21,9 2 6,-1-1 1,1 0 0,0 0-1,0-1 1,0-1 0,0 0-1,1 0 1,0-1-1,1-1 1,-1 1 0,1-1-1,1-1 1,0 0-1,0 0 1,0 0 0,1-1-1,1 0 1,-2-4-7,4 5 85,1 1 1,1-1-1,-1 0 0,1 1 0,1-1 1,0 0-1,0 0 0,0 0 0,1-1 1,1 1-1,0 0 0,0 0 1,0 0-1,1 1 0,1-1 0,-1 0 1,2 1-1,-1-1 0,1 0-85,26-49 859</inkml:trace>
  <inkml:trace contextRef="#ctx0" brushRef="#br0" timeOffset="1500.234">1737 673 7250,'30'-50'3222,"-30"49"-3101,1 1 0,-1-1 0,1 1 0,-1-1 0,1 1 0,-1-1 1,1 1-1,0 0 0,-1-1 0,1 1 0,-1 0 0,1 0 0,0-1 1,-1 1-1,1 0 0,0 0 0,-1 0 0,1 0 0,0 0 0,-1 0 0,1 0 1,0 0-1,0 0 0,-1 0 0,1 0 0,0 0 0,-1 0 0,1 1 1,-1-1-1,1 0 0,0 0 0,-1 1 0,1-1 0,-1 1 0,1-1 1,0 0-1,-1 1 0,1-1 0,-1 1-121,5 2 439,5-1-314,0 1-1,0-2 1,0 1-1,1-1 1,-1-1-1,0 0 1,1 0-1,-1-1 0,0-1 1,0 1-1,0-2 1,0 1-1,0-1 1,0-1-1,-1 0 1,1 0-1,-1-1 0,0 0 1,-1-1-1,1 0 1,-1 0-1,0-1 1,0 0-1,-1 0 1,4-5-125,-8 8 20,-1 0-1,0 1 1,0-1 0,0 0 0,0 0 0,0 0 0,-1-1-1,0 1 1,0 0 0,0 0 0,0-1 0,-1 1 0,0 0-1,0-1 1,0 1 0,0-1 0,-1 1 0,1 0 0,-1-1-1,0 1 1,-1 0 0,1 0 0,-1 0 0,1 0 0,-1 0-1,-1 0 1,1 0 0,0 1 0,-1-1 0,0 1 0,0-1-1,0 1 1,0 0 0,0 0 0,-1 1 0,1-1 0,-1 1-1,0 0 1,1-1 0,-1 2 0,0-1 0,-1 0 0,1 1-1,0 0 1,0 0 0,-1 0 0,1 0 0,0 1 0,-1-1-1,1 1 1,0 1 0,-1-1 0,1 0 0,0 1 0,-4 1-20,-2 0 9,0 1 1,0 1-1,0-1 0,0 2 1,0-1-1,1 2 1,-1-1-1,1 1 1,1 0-1,-1 1 1,1 0-1,1 1 1,-1-1-1,1 1 1,0 1-1,0 0-9,2-1 7,0 0 1,0 1-1,1-1 1,0 1-1,1-1 0,0 1 1,0 0-1,1 0 0,0 1 1,1-1-1,0 0 0,0 1 1,1-1-1,0 0 1,1 1-1,0-1 0,0 1 1,2 5-8,1-1 18,1 0 0,1 0 0,0 0 0,1 0 0,0-1 0,1 0 0,0-1 1,1 0-1,1 0 0,0-1 0,0 0 0,1-1 0,7 6-18,-2-4 116,0 0-1,1-2 0,0 1 1,0-2-1,1 0 1,1-1-1,-1-1 0,1-1 1,1-1-1,1 0-115,40 6 2237,1 2-1004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38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100 492 4177,'2'-3'363,"-1"1"1,1-1-1,-1 0 1,0 0-1,0 0 1,0 0-1,0 0 1,-1-1-364,0 4 78,0-1 1,0 1 0,0 0 0,0-1-1,0 1 1,0 0 0,0-1 0,0 1-1,0 0 1,0-1 0,0 1 0,0 0 0,0-1-1,0 1 1,0 0 0,-1 0 0,1-1-1,0 1 1,0 0 0,0 0 0,0-1-1,-1 1 1,1 0 0,0 0 0,0-1-1,-1 1 1,1 0 0,0 0 0,-1 0-79,0 0 180,1-1 0,-1 1 1,0 0-1,0 0 1,0 1-1,0-1 0,0 0 1,0 0-1,0 0 0,0 1 1,0-1-1,0 0 1,0 1-1,1-1 0,-1 1 1,0-1-181,0 0 61,1 1 0,0-1 0,0 0 0,0 0 0,0 0 0,-1 0 0,1 1 0,0-1 0,0 0 0,0 0 0,0 0 0,0 1 0,-1-1 0,1 0 0,0 0 0,0 1 0,0-1 0,0 0 0,0 0 0,0 1 0,0-1 0,0 0 0,0 0 0,0 1 0,0-1 0,0 0 0,0 0 0,0 1 0,0-1 0,0 0 0,0 0 0,0 1 0,1-1 0,-1 0 0,0 0 0,0 0-61,8 13 982,15 9 135,-16-17-1020,-1-1-1,1-1 1,0 0-1,-1 0 1,2 0-1,-1 0 0,0-1 1,0-1-1,1 1 1,-1-1-1,1 0 1,-1-1-1,1 0 1,-1 0-1,1 0 1,-1-1-1,1 0 1,-1-1-1,0 0 1,1 0-1,-1 0 0,0-1 1,0 0-1,-1 0 1,1-1-1,-1 0 1,1 0-1,-1-1 1,0 1-1,1-3-96,-5 5 8,0 0 1,0 1-1,0-1 0,-1-1 0,1 1 1,0 0-1,-1 0 0,0 0 0,1-1 0,-1 1 1,0-1-1,0 1 0,0-1 0,-1 0 1,1 1-1,-1-1 0,1 1 0,-1-1 1,0 0-1,0 0 0,0 1 0,0-1 1,-1 0-1,1 1 0,-1-1 0,1 0 0,-1 1 1,0-1-1,-1-1-8,0 1 9,0-1-1,-1 0 1,1 1 0,-1 0 0,0 0 0,0-1-1,0 2 1,0-1 0,0 0 0,-1 1-1,1-1 1,-1 1 0,0 0 0,0 0-1,1 1 1,-1-1 0,0 1 0,-1 0 0,0-1-9,-4 1 5,1-1 1,-1 1-1,1 0 1,-1 1-1,1 0 1,-1 1 0,1 0-1,-1 0 1,1 0-1,-1 1 1,1 1 0,0-1-1,0 1 1,0 1-1,-4 1-5,3 1 8,-1 0 0,1 0-1,0 1 1,1 1 0,0-1-1,0 1 1,1 0 0,-1 1-1,2 0 1,-1 0 0,-4 9-8,3-2 5,0 0 1,2 1-1,0 0 1,0 0-1,2 0 1,0 0-1,1 1 1,0 0-1,2-1 1,0 1-1,1 7-5,1-14 3,0 0 0,1 0-1,0-1 1,0 1 0,1-1-1,1 1 1,-1-1 0,2 0 0,0 0-3,-2-3 4,1-1 1,1 0-1,-1 1 1,1-2-1,0 1 1,0 0-1,1-1 1,-1 0 0,1 0-1,1-1 1,-1 0-1,0 0 1,4 1-5,3 1-52,2 0 1,-1-1 0,0-1 0,1 0-1,0-1 1,0-1 0,0 0-1,0-1 1,0 0 0,0-2 0,1 0 51,58-4-234</inkml:trace>
  <inkml:trace contextRef="#ctx0" brushRef="#br0" timeOffset="419.557">852 514 7930,'-4'-6'752,"-1"1"0,-1-1 0,1 1 1,-1 0-1,0 0 0,0 1 0,0 0 1,0 0-1,-1 0 0,-1 0-752,-2 0 475,-1 0-1,1 0 1,0 1 0,-1 1-1,0 0 1,1 0-1,-2 1-474,-1 0 139,1 1 1,0 0-1,0 1 0,0 0 0,0 1 1,0 0-1,0 1 0,0 0 0,0 1 1,1 1-1,0-1 0,0 2 0,-3 1-139,8-2 17,0-1-1,1 1 0,-1-1 0,1 2 0,0-1 0,1 0 1,-1 1-1,1 0 0,1 0 0,-1 0 0,1 1 0,0-1 1,0 1-1,1 0 0,-1-1 0,2 1 0,-1 0 0,1 1 1,0-1-1,0 0 0,1 0 0,0 0 0,0 0 1,1 0-1,0 1 0,1 1-16,-1 0 2,1 0 0,0-1 0,1 1-1,0-1 1,0 1 0,1-1 0,0 0 0,0 0 0,1-1 0,0 1 0,0-1-1,1 0 1,0 0 0,0-1 0,1 0 0,-1 0 0,1 0 0,1-1 0,-1 0 0,1-1-1,0 1-1,3-1-7,0 0-1,0 0 0,0-2 0,0 1 0,0-1 1,1-1-1,-1 0 0,0 0 0,9-2 8,-16 1-5,1 0 0,-1 0 0,0-1 0,0 1 0,1-1 0,-1 0 0,0-1 0,0 1 0,0-1 0,0 1 0,-1-1 0,1-1 0,0 1 0,-1 0 0,1-1 0,-1 1 0,0-1 0,0 0 0,0 0 0,0-1 0,-1 1 0,1-1 0,-1 1 0,0-1 0,0 0 0,0 1 0,0-3 5,2-7 5,-1-1 0,0 0 0,-1 0-1,-1 0 1,0 0 0,-1-1-5,-6-85 31,4 82-30,-2-21-50,3 35 29,0 5 2,0 19-8,0 0 14,0 8 12,1 0 0,2 1 0,3 22 0,-4-44 13,1 1-1,0 0 1,0-1 0,0 0-1,1 1 1,0-1 0,1 0-1,0 0 1,0-1 0,0 1-1,1-1 1,-1 0 0,2 0-1,-1-1 1,1 1 0,2 1-13,3 1-109,1-1 1,0-1-1,0 1 1,1-2-1,7 3 109,27 6-319</inkml:trace>
  <inkml:trace contextRef="#ctx0" brushRef="#br0" timeOffset="798.234">1575 506 8914,'-15'-17'1819,"-2"0"0,0 1 0,0 1-1,-1 1 1,-17-10-1819,28 20 158,0 0 1,-1 0-1,0 1 0,1 0 0,-2 0 0,1 1 1,0 0-1,0 0 0,-1 1 0,1 0 1,0 1-1,-1 0 0,1 0 0,-1 1 0,1 0 1,0 0-1,-5 2-158,4 0 34,0 0 0,0 0 0,1 1 0,-1 1 0,1-1 0,0 1 0,1 1 0,-1 0 1,1 0-1,0 0 0,1 1 0,-1-1 0,1 2 0,1-1 0,-1 1 0,1 0 0,0 0 0,1 0 0,0 1 0,1-1 1,-1 1-1,0 7-34,1-6 10,0 0 0,1 1 0,0 0 1,1 0-1,0-1 0,1 1 0,0 0 0,1 0 1,0 0-1,1-1 0,0 1 0,0 0 1,1-1-1,1 0 0,0 0 0,0 0 0,1 0 1,0 0-1,4 5-10,-1-5 10,1 1 1,0-2-1,0 1 1,1-1-1,0-1 1,1 0-1,0 0 1,0-1-1,0-1 1,1 0-1,0 0 1,1-1-1,-1 0 1,1-1-1,1-1-10,7 2-302,1-1 0,-1-2-1,1 0 1,0-1 0,0-1 0,0-1 0,0-1-1,17-4 303,21-6-793</inkml:trace>
  <inkml:trace contextRef="#ctx0" brushRef="#br0" timeOffset="1125.922">1783 65 9362,'-3'-8'761,"1"3"-250,1 0 0,-1 0 0,0 0 0,-1 1 0,1-1 0,-1 1 0,0 0 0,0 0 0,0 0 0,-3-3-511,6 7 32,0 0 0,0-1 0,0 1 0,0 0 0,0 0 1,-1-1-1,1 1 0,0 0 0,0 0 0,-1 0 0,1-1 1,0 1-1,0 0 0,-1 0 0,1 0 0,0 0 0,0-1 1,-1 1-1,1 0 0,0 0 0,-1 0 0,1 0 0,0 0 1,-1 0-1,1 0 0,0 0 0,0 0 0,-1 0 0,1 0 1,0 0-1,-1 0 0,1 0 0,0 0 0,-1 0 0,1 0 1,0 1-1,0-1 0,-1 0 0,1 0 0,0 0 0,0 0 1,-1 1-1,1-1 0,0 0 0,0 0 0,-1 0 0,1 1 1,0-1-1,0 0 0,0 0 0,0 1 0,-1-1 0,1 0 1,0 1-1,0-1 0,0 0 0,0 0 0,0 1 0,0-1 1,0 0-1,0 1 0,0-1 0,0 0 0,0 1 0,0-1 1,0 0-1,0 1 0,0-1 0,0 0 0,0 1-32,3 28 864,11 31 442,20 53-1306,-16-56 213,-2 0 0,2 26-213,-6 12 284,-2 28-284,8 78 186,-15-172-133,-2-16 113,0-26 33,-1-81 144,0 25-208,4-12-135,-2 62 2,0 0 0,2 0 0,0 0 0,1 1 0,1-1 0,3-7-2,-8 24-1,0-1 0,0 0 0,1 1 0,-1-1-1,1 1 1,-1 0 0,1-1 0,0 1 0,0 0 0,0 0 0,0 0 0,0 0 0,0 0-1,0 0 1,1 1 0,-1-1 0,1 1 0,-1 0 0,2-1 1,-2 2-1,1-1 0,-1 1 0,1 0 0,-1 0 0,1 0 0,-1 0 0,1 1 0,0-1 0,-1 0 0,1 1 0,-1 0 0,0 0 0,1 0 0,-1 0 0,0 0 0,1 0 0,0 1 1,8 6-2,1 1-1,-2 0 1,1 1 0,-1 0-1,-1 0 1,7 9 2,28 38 234,-2 2 0,-3 2-1,17 36-233,-39-62 234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36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1206 6137,'-5'7'1111,"0"0"-1,0 1 1,0-1-1,1 1 1,0 1-1111,3-8 154,0 1 0,0 0-1,0-1 1,1 1 0,-1 0 0,1 0 0,-1-1 0,1 1-1,-1 0 1,1 0 0,0 0 0,0 0 0,0 0-1,0-1 1,0 1 0,1 0 0,-1 0 0,0 0-1,1 0 1,-1-1 0,1 1 0,0 0 0,0-1 0,-1 1-1,2 1-153,-1-3 77,0 1 0,0 0 0,0-1 0,0 1 0,0-1 0,0 1 0,0-1 0,0 0 0,1 1 0,-1-1 0,0 0 0,0 0 0,0 0 0,0 0 0,1 0 0,-1 0 0,0 0 0,0 0 0,0 0 0,0 0 0,1-1 0,-1 1 0,0-1 0,0 1-77,29-14 692,-25 10-518,11-4-5,-1-1 1,-1 0-1,0-1 0,-1-1 0,1 0 0,-2-1 0,0 0 0,0-1 0,-1 0 1,-1-1-1,1-2-169,-3 2 42,-1 0 1,0 0 0,-1 0-1,-1-1 1,0 0 0,-1 0-1,0-1 1,-2 1 0,1-1-1,-2 1 1,0-1 0,-2-7-43,-1-19 57,-2-1 0,-2 1 0,-6-18-57,-37-126 92,-2-9-52,43 154-35,2 0 0,1 0 0,1-33-5,4 62 0,0 0-1,1 0 0,1 0 0,0 0 0,0 0 0,1 0 0,1 0 1,-2 7-1,0 1 0,0-1 0,0 1 0,1-1 0,-1 1 0,1 0 0,0 0 1,1 0-1,-1 0 0,1 1 0,-1-1 0,1 1 0,0 0 0,1 0 0,-1 0 1,0 1-1,1 0 0,0-1 1,2 1-27,-1-1 0,1 1 0,0 0 1,0 1-1,1 0 0,-1 0 0,0 0 0,0 1 1,0 0-1,0 0 0,1 1 0,-1 0 0,0 0 1,0 1-1,0 0 0,0 0 0,-1 1 0,1 0 1,0 0-1,-1 0 0,5 4 27,3 2-265,-1 1-1,-1 0 1,1 1-1,-2 0 1,0 1 0,0 0-1,-1 1 1,0 0 0,-1 2 265,42 68-835</inkml:trace>
  <inkml:trace contextRef="#ctx0" brushRef="#br0" timeOffset="340.385">28 760 7418,'-7'-6'3160,"8"-2"-1471,13 2 79,5 5-496,7-1-175,13 2-689,10 3-184,10-6 24,2 2-72,7-2-512,-6 1 3712,-9-4-2711</inkml:trace>
  <inkml:trace contextRef="#ctx0" brushRef="#br0" timeOffset="672.285">723 696 8258,'18'-13'2744,"-18"13"-2700,0 0 0,0-1 1,0 1-1,0 0 0,0 0 0,0-1 0,0 1 0,0 0 0,0 0 0,0 0 0,0-1 0,0 1 0,0 0 0,0 0 0,0 0 0,0-1 1,0 1-1,-1 0 0,1 0 0,0 0 0,0 0 0,0-1 0,0 1 0,0 0 0,0 0 0,-1 0 0,1 0 0,0 0 0,0-1 1,0 1-1,0 0 0,-1 0 0,1 0 0,0 0 0,0 0 0,0 0 0,-1 0 0,1 0 0,0 0 0,0 0 0,0 0 0,-1 0 0,1 0 1,0 0-1,0 0 0,0 0 0,-1 0-44,-4-1 381,-1 1 1,0 0-1,0 0 0,1 0 1,-1 1-1,0 0 0,-1 1-381,-6 1 213,1 1 0,0 0-1,1 1 1,-1 0-1,1 1 1,0 0-1,0 0 1,1 2 0,0-1-1,0 1 1,1 1-1,0-1 1,0 2-1,1-1 1,-3 6-213,5-8 10,2 1 0,-1-1 0,1 1 0,0 0 1,0 0-1,1 0 0,0 0 0,1 1 0,0-1 0,0 1 0,1-1 1,0 1-1,0 0 0,1 0 0,0-1 0,1 1 0,0 0 0,0-1 0,1 1 1,0 0-1,0-1 0,3 5-10,-1-3 3,1-1 1,0 0 0,1 0-1,0 0 1,0-1 0,0 0-1,1 0 1,1-1 0,-1 1-1,1-2 1,1 1 0,-1-1-1,1 0 1,0-1-1,0 0 1,1 0 0,5 1-4,-9-4 6,0 0 0,1 0 0,-1 0 0,1-1 0,-1 0 0,1 0 0,-1-1 0,1 0 0,0 0 0,-1-1 1,1 1-1,-1-2 0,1 1 0,-1-1 0,0 1 0,1-2 0,-1 1 0,0-1 0,0 0 0,0 0 0,-1 0 0,1-1 0,-1 0 1,0 0-1,0-1 0,0 1 0,-1-1 0,2-2-6,-2 2 7,-1 0 0,1-1-1,-1 0 1,0 0 0,-1 0 0,1 0 0,-1 0 0,0 0 0,-1-1 0,1 1-1,-1-1 1,-1 1 0,1-1 0,-1 1 0,0-1 0,-1 0 0,1 1 0,-1-1-1,-1 1 1,0-2-7,-2-9 16,-1 0 0,-1 0 0,-1 0 0,0 1 0,-1 0 0,-9-12-16,8 14 16,-1 0 0,0 1-1,-1 0 1,0 1 0,-1 0 0,-3-1-16,10 9-40,0 0 1,0 0 0,0 0 0,-1 1 0,1 0 0,-1 0 0,0 0 0,0 1-1,0-1 1,0 1 0,0 1 0,-1-1 0,1 1 0,-1 1 0,1-1 0,-1 1-1,0 0 40,-15 5-556,21-5 534,1 1 1,-1-1-1,1 0 1,-1 1-1,0-1 0,1 1 1,-1-1-1,1 1 1,-1-1-1,1 1 1,-1-1-1,1 1 1,-1-1-1,1 1 0,0-1 1,-1 1-1,1 0 1,0-1-1,-1 1 1,1 0-1,0-1 0,0 1 1,0 0-1,0 0 1,0-1-1,-1 1 1,1 0 21,6 16-339</inkml:trace>
  <inkml:trace contextRef="#ctx0" brushRef="#br0" timeOffset="1031.49">1081 749 8930,'-5'3'672,"0"1"1,0 0-1,0 0 0,0 1 1,1-1-1,0 1 1,0 0-1,0 0 0,0 0 1,1 1-1,-1 1-672,2-2 150,0 1 1,0-1-1,0 1 1,1 0-1,0-1 1,0 1-1,1 0 1,-1 0-1,1 0 1,0-1-1,1 1 1,-1 0-1,1 0 1,1 0-1,-1-1 1,1 1-1,0-1 1,2 5-151,8 17 411,2-1 0,5 6-411,-7-13 91,-2 0 1,0 1 0,-1 0-1,0 0 1,-2 2-92,-5-10 215,-7-15 327,-9-17 149,9 7-611,1 0 0,0 0 0,1 0 0,1 0 0,0-1 0,0 1 0,1-1 0,1 1 0,0-1 0,1 0-80,2-17 21,1 1 0,2-1 0,6-20-21,-8 36 3,1 0-1,0 0 1,1 1 0,0 0-1,2 0 1,4-6-3,-9 15 10,1-1 1,1 1-1,-1 0 1,1 0-1,0 0 1,0 1-1,0-1 1,1 1-1,0 1 1,-1-1-1,1 1 1,1 0 0,-1 0-1,0 1 1,6-2-11,1 1 1,1 1 0,-1 0 0,0 1 0,1 1 0,-1 0 0,0 1 1,13 2-2,35 11 21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34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49 4249,'-21'-8'801,"-43"-15"1424,17 13 3399,64 12-2950,31 4 873,-16-3-3452,-1-2 0,1-1 0,0-1-95,74-7 296,-29 1-161,0 3 0,52 6-135,-124-2 4,31 5 26,-35-5-28,1 0 0,-1 0 0,0 0 0,0 0 0,1 1 1,-1-1-1,0 1 0,0-1 0,0 1 0,1-1 0,-1 1 0,0 0 0,0-1 1,0 1-1,0 0 0,0 0 0,0 0 0,-1 0 0,1 0 0,0 0 0,0 0 0,-1 0 1,1 1-3,-1-1 2,0-1 1,0 1-1,0 0 1,0 0 0,0 0-1,0 0 1,-1 0-1,1 0 1,0-1-1,-1 1 1,1 0 0,-1 0-1,1 0 1,-1-1-1,1 1 1,-1 0 0,1-1-1,-1 1 1,0 0-1,1-1 1,-1 1 0,0-1-1,0 1 1,1-1-1,-2 1-2,-23 12 42,21-11-38,-9 4 9,0 1 0,1 1-1,0 0 1,0 1 0,-6 5-13,-54 56 30,34-33-20,-163 170 44,134-136-28,56-60-5,-3 4-32,1 0 0,-5 7 11,15-19 16,1 0 1,0 0 0,0 0 0,0 1 0,1-1 0,-1 0-1,1 1 1,0-1 0,0 1 0,0-1 0,0 1 0,0-1-1,1 1 1,0 0 0,0 2-17,0-5 20,0 0-1,1 0 1,-1 0 0,0-1-1,1 1 1,-1 0 0,1 0-1,0 0 1,-1 0 0,1 0-1,0-1 1,-1 1 0,1 0-1,0-1 1,0 1 0,0 0-1,0-1 1,-1 1 0,1-1-1,0 1 1,0-1 0,0 0-1,0 1 1,0-1 0,0 0-1,0 0 1,0 0 0,0 1-1,1-1 1,-1 0-20,36-1 433,26-9 298,52-16-731,-71 15 11,0 1 0,1 2 1,0 2-1,37 1-11,-35 8-57</inkml:trace>
  <inkml:trace contextRef="#ctx0" brushRef="#br0" timeOffset="785.944">981 554 6705,'-37'-72'2865,"35"69"-2498,1 0-1,-1 0 0,0 0 1,0 0-1,0 1 1,0-1-1,0 1 1,-1 0-1,-2-3-366,-14 0 2913,18 5-2717,1 0-147,-1 0 0,1 0 1,0 0-1,-1 0 1,1 0-1,0 0 0,-1 0 1,1 0-1,0 0 0,-1 1 1,1-1-1,0 0 0,0 0 1,-1 0-1,1 1 1,0-1-1,0 0 0,-1 0 1,1 1-1,0-1 0,0 0 1,-1 0-1,1 1 1,0-1-1,0 0 0,0 1 1,0-1-1,0 0 0,0 1 1,-1-1-1,1 0 0,0 1 1,0-1-1,0 0 1,0 1-1,0-1 0,0 0 1,0 1-1,0-1 0,1 0-49,0 19 432,0-14-222,-1 15 83,-1 1 0,0-1-1,-2 0 1,-4 20-293,2-12 118,1 0 0,1 7-118,2-27 12,1 1 0,1 0 0,-1-1 0,2 1 0,-1-1 0,1 0 0,0 1 0,1-1 0,1 3-12,-2-7 5,-1 0 1,1 0-1,0 0 0,1 0 0,-1-1 0,1 1 0,-1-1 0,1 0 1,0 1-1,0-1 0,1-1 0,-1 1 0,1 0 0,-1-1 0,1 0 1,0 0-1,0 0 0,0 0 0,0 0 0,0-1 0,0 0 0,0 0 0,0 0 1,1 0-1,-1-1 0,0 0 0,1 0 0,-1 0 0,0 0 0,1 0 1,2-2-6,3 0 12,0 0 0,0-1 0,0-1 0,0 0 0,-1 0 1,0-1-1,0 0 0,0 0 0,0-1 0,-1 0 1,0-1-1,5-5-12,-1 0 20,-1 0 0,0-1 0,-1 0 0,-1-1 1,0 0-1,4-9-20,-9 15 9,-1-1 0,1 0 0,-1 0 0,-1 0 0,1-1 1,-2 1-1,1 0 0,-1-1 0,-1 1 0,0-1 0,-1-8-9,1 11 6,-6-34 18,5 38-22,1 0-1,-1 1 1,0-1-1,0 1 1,0-1-1,0 1 1,0-1-1,0 1 1,-1 0-1,1-1 1,-1 1-1,-1-1-1,3 3 0,0-1 0,-1 1-1,1 0 1,0 0 0,-1 0 0,1-1-1,-1 1 1,1 0 0,0 0 0,-1 0 0,1 0-1,0 0 1,-1 0 0,1 0 0,-1 0-1,1 0 1,0 0 0,-1 0 0,1 0-1,-1 0 1,1 0 0,0 0 0,-1 0-1,1 0 1,-1 1 0,1-1 0,0 0 0,-1 0-1,1 0 1,0 1 0,-1-1 0,1 0-1,0 0 1,0 1 0,-1-1 0,1 0-1,0 1 1,0-1 0,-1 0 0,1 1-1,0-1 1,0 0 0,0 1 0,0-1 0,0 1-1,-1-1 1,1 0 0,0 1 0,0-1 0,-6 23-18,7-6 18,0 0 1,2 0 0,0 0 0,0 0-1,2-1 1,0 1 0,0-1 0,2 0-1,1 1 0,-3-7 56,1-1 0,0 0-1,0 0 1,0-1-1,1 0 1,1 0-1,-1 0 1,1-1-1,1 0 1,-1-1-1,1 1 1,0-2 0,1 1-1,-1-1 1,1-1-1,0 0 1,0 0-1,0-1 1,1 0-1,1-1-55,18 2 466</inkml:trace>
  <inkml:trace contextRef="#ctx0" brushRef="#br0" timeOffset="1170.999">1482 541 5449,'-23'-52'9243,"18"42"-5246,11 21-3728,1 0 0,1 0 0,-1-1 0,2 0 0,-1 0 0,4 1-269,60 54 65,-62-57 15,44 39 33,-1 3 0,-2 3-113,-46-47 3,-4-4 13,1 0-1,-1-1 1,1 1-1,-1 0 0,1-1 1,0 0-1,-1 1 1,1-1-1,0 0 1,0 0-1,0 0 0,0 0 1,0 0-16,-1-1 22,0 0 0,-1-1 0,1 1-1,-1-1 1,1 1 0,-1-1 0,1 1 0,-1-1 0,1 1 0,-1-1 0,1 1 0,-1-1 0,1 0 0,-1 1 0,0-1 0,0 1 0,1-1-1,-1 0 1,0 1 0,0-1 0,0 0 0,0 0 0,1 1 0,-1-1 0,0 0 0,-1 0-22,5-26 271,-4 26-244,27-194 421,-27 189-445,3-22 9,1-1 0,1 1 0,1 1 0,7-17-12,-12 42-27,8-16-159,-9 18 136,0 0 1,0-1-1,1 1 0,-1 0 0,0 0 1,1 0-1,-1-1 0,0 1 0,1 0 1,-1 0-1,0 0 0,1 0 1,-1 0-1,0 0 0,1 0 0,-1-1 1,0 1-1,1 0 0,-1 0 0,1 0 1,-1 0-1,0 1 0,1-1 1,-1 0-1,0 0 0,1 0 0,-1 0 1,0 0-1,1 0 0,-1 1 0,0-1 1,1 0-1,-1 0 0,0 0 1,1 1-1,-1-1 0,0 0 0,0 0 1,1 1-1,-1-1 0,0 0 0,0 1 1,0-1-1,1 0 0,-1 1 1,0-1-1,0 0 50,14 22-1091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0:41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15 362 2937,'-5'-72'2119,"5"70"-1654,0 1 1,0-1 0,0 0 0,-1 1-1,1-1 1,0 1 0,-1-1-1,1 0 1,-1 1 0,1-1-1,-1 1 1,0-1 0,0 1-466,1 1 72,0 0 0,0-1 1,0 1-1,0 0 0,0 0 1,0 0-1,-1 0 0,1 0 1,0 0-1,0 0 0,0 0 1,0 0-1,0 0 0,0 0 1,0 0-1,-1 0 0,1 0 0,0 0 1,0 0-1,0 0 0,0 0 1,0 1-1,0-1 0,0 0 1,0 0-1,-1 0 0,1 0 1,0 0-1,0 0 0,0 0 0,0 0 1,0 0-1,0 0 0,0 0 1,0 1-1,0-1 0,0 0 1,0 0-1,0 0 0,-1 0 1,1 0-1,0 0 0,0 0 1,0 0-1,0 1 0,0-1 0,0 0-72,0 14 133,1-1 0,0 1 0,1 0 0,1-1-1,0 1 1,0-1 0,5 9-133,-3-9 75,1-1 0,0 0-1,1 0 1,0 0 0,1-1 0,0 0 0,1 0-1,0-1 1,1 0 0,0-1 0,5 4-75,-3-3 44,0-1 0,1-1 0,0 0-1,0-1 1,1 0 0,10 2-44,8 3 72,0-2 0,16 2-72,-40-10 17,1 0 1,0-1-1,-1 0 1,1 0-1,0-1 1,0 0-1,0-1 1,-1 1-1,1-2 1,8-1-18,-12 1 8,-1 0 1,1 0 0,-1 0-1,0 0 1,0-1 0,0 1 0,0-1-1,0 0 1,-1 0 0,1-1-1,-1 1 1,0-1 0,0 0 0,0 1-1,0-1 1,-1-1 0,1 1 0,-1 0-1,0 0 1,1-5-9,1-3 11,-1-1 1,0 1-1,-1-1 0,0 0 0,-1 0 1,-1-6-12,-3-80 35,0 55-25,2 19 2,-1 1 0,-1 0 0,-1-1 0,-1 1 0,-1 1 0,-8-22-12,11 38 41,0 0 1,0 0 0,0 1 0,-1-1-1,0 1 1,-1 0 0,1 0 0,-1 0-1,0 1 1,-1-1 0,1 1 0,-1 0-1,0 1 1,0 0 0,-1 0 0,1 0 0,-1 1-1,0-1 1,0 2 0,0-1 0,0 1-1,0 0 1,-1 0 0,-4 1-42,4 0 26,-1 1-1,1 0 1,-1 0 0,1 1 0,-1 1-1,1-1 1,0 1 0,-1 1 0,1-1-1,0 1 1,1 1 0,-1-1 0,1 2-1,-1-1 1,1 1 0,0 0 0,1 0-1,-1 1 1,1-1 0,0 2 0,-3 3-26,-7 10 16,0 1 1,2 1 0,0 0 0,1 1 0,2 0-1,-5 13-16,2-2 16,2 0-1,1 1 0,1 0 0,3 1 1,-4 36-16,8-47 11,2 1 1,1 0 0,2-1-1,0 1 1,1 0-1,2-1 1,0 0 0,9 21-12,-3-14 63,2-2 0,1 0 1,2 0-1,1-1 0,1-1 1,1-1-1,1-1 0,2-1 1,0 0-1,2-2 1,0 0-1,2-2 0,0-1 1,17 9-64,5 4 1124,-5 2-505</inkml:trace>
  <inkml:trace contextRef="#ctx0" brushRef="#br0" timeOffset="1019.971">1163 584 4009,'-86'-44'2160,"83"43"-1775,1-1-1,-1 1 0,0-1 1,1 0-1,-1 1 1,1-1-1,0 0 0,0-1 1,-2-1-385,4 4 60,0 0 0,0-1 0,-1 1 0,1 0 0,0-1 1,0 1-1,0 0 0,0 0 0,0-1 0,0 1 0,0 0 1,0-1-1,0 1 0,0 0 0,0-1 0,0 1 0,0 0 0,0 0 1,0-1-1,0 1 0,0 0 0,0-1 0,0 1 0,1 0 0,-1 0 1,0-1-1,0 1 0,0 0 0,0 0 0,1-1 0,-1 1 1,0 0-1,0 0 0,1 0 0,-1-1 0,0 1 0,0 0 0,1 0 1,-1 0-1,0 0 0,0 0 0,1-1-60,2 0 278,1 0 0,0 0 1,0 1-1,-1-1 0,1 1 0,0 0 0,0-1 0,0 2-278,6 0 151,-2 1-1,1 0 1,0 0-1,0 1 1,-1 0-1,1 1 1,-1 0-1,0 0 1,0 1-1,-1 0 0,1 0 1,-1 1-1,0 0 1,5 6-151,-4-4 20,0-1 0,-1 2 0,0-1 0,-1 1 0,0 0 0,0 0-1,-1 1 1,0-1 0,-1 1 0,0 1 0,0-1 0,1 6-20,-5-6 13,1-1-1,-1 0 1,0 0-1,-1 1 1,0-1-1,0 0 1,-1 0 0,-1 0-1,1 0 1,-1 0-1,-2 2-12,-11 45-1443,16-46 676,8-10 244</inkml:trace>
  <inkml:trace contextRef="#ctx0" brushRef="#br0" timeOffset="1544.276">2207 278 4097,'-16'-25'3583,"0"2"0,-9-9-3583,15 20 769,0 1 0,-1 0 0,-1 0 0,0 2 0,-5-4-769,11 9 91,0 0 1,0 0-1,0 1 0,0 0 1,-1 0-1,0 1 1,1-1-1,-1 1 0,0 1 1,0-1-1,0 1 0,0 1 1,-1-1-1,1 1 1,0 1-1,0-1 0,0 1 1,0 0-1,0 1 0,0-1 1,0 2-1,1-1 1,-1 1-1,0 0 0,1 0 1,-2 1-92,-5 4 12,1 1 0,0 0 0,1 0 1,0 1-1,0 0 0,1 1 0,1 1 0,-1-1 0,2 1 1,0 1-1,0 0 0,-1 4-12,4-8 3,1 1 0,0-1 0,1 1 0,0 0 0,0 0 0,1 0 0,0 0 1,1 1-1,0-1 0,0 0 0,1 1 0,1-1 0,0 0 0,0 1 0,1-1 0,0 0 0,1 0 0,0 1-3,1-5 6,-1 1 0,1 0 0,0-1-1,0 0 1,1 0 0,0 0 0,0 0 0,0-1-1,1 0 1,-1 0 0,1 0 0,1-1 0,-1 0 0,1 0-1,-1-1 1,1 1 0,0-1 0,0-1 0,0 0-1,1 0 1,-1 0 0,1-1 0,-1 0 0,1 0-1,-1-1-5,5 1 8,0 0 0,1-2 0,-1 1 0,0-2 0,-1 1-1,1-2 1,0 1 0,0-2 0,-1 0 0,0 0 0,0-1-1,0 0 1,0-1 0,-1 0 0,5-4-8,-11 7 3,-1-1 0,1 0 1,-1 0-1,1 0 0,-1-1 1,-1 1-1,1-1 0,-1 1 0,1-1 1,-1 0-1,-1 0 0,1 0 1,-1 0-1,1-1 0,-2 1 0,1 0 1,0-1-4,-1-5 5,1 0 1,-1 1 0,-1-1-1,0 0 1,0 1 0,-1-1 0,-1 1-1,1-1-5,0 7-1,0 0 0,0 0 0,0 0 0,0 0 0,0 1 0,-1-1 0,1 0 0,-1 1 1,3 3 0,0 0-1,-1 0 1,1 0-1,0-1 0,0 1 1,0 0-1,0 0 1,0 0-1,-1 0 1,1 0-1,0 0 1,0 0-1,0 0 0,0 0 1,-1 0-1,1 0 1,0 0-1,0 0 1,0 0-1,0 0 1,0 0-1,-1 0 0,1 0 1,0 0-1,0 0 1,0 1-1,0-1 1,0 0-1,-1 0 1,1 0-1,0 0 0,0 0 1,0 0-1,0 0 1,0 0-1,0 1 1,0-1-1,-1 0 1,1 0-1,0 0 1,0 0-1,0 0 0,0 0 1,0 1-1,0-1 1,0 0-1,0 0 1,0 0-1,0 0 1,0 1-1,0-1 0,0 0 1,0 0-1,0 0 1,0 0-1,0 0 1,0 1 0,-1 9-14,3-3 11,0 0-1,1 0 1,0 0 0,0-1-1,0 1 1,1-1 0,0 0-1,0 0 1,1 0 0,-1 0 3,11 10 2,0 0 0,14 11-2,1-3-451,1-2 1,2-1-1,0-1 1,21 8 450,-37-19-1090,48 27-278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30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62 289 3393,'-3'-45'2041,"2"44"-1898,1 0 0,0 0 0,-1 0 0,1 0-1,-1 0 1,1 0 0,-1 1 0,1-1-1,-1 0 1,1 0 0,-1 0 0,0 1-1,1-1 1,-1 0 0,0 1 0,0-1 0,0 1-1,0-1 1,1 1 0,-1-1 0,0 1-1,0-1 1,0 1 0,0 0 0,0 0-1,0-1 1,0 1 0,0 0 0,0 0 0,0 0-1,0 0 1,0 0 0,0 0 0,0 1-1,0-1 1,0 0 0,0 0 0,0 1-1,0-1 1,0 1 0,0-1 0,0 0 0,1 1-1,-1 0 1,0-1 0,0 1 0,0-1-1,1 1 1,-1 0 0,0 0 0,1-1-1,-1 1 1,1 0 0,-1 0 0,1 0 0,-1 0-143,-7 23 1047,7-22-1002,0 0 1,0 0 0,0 0 0,0 0 0,1 0 0,-1 0 0,1 0 0,0 1 0,-1-1 0,1 0 0,0 0 0,0 1-1,0-1 1,1 0 0,-1 0 0,1 2-46,7 29 558,2-1-1,10 23-557,-6-19 531,7 33-531,8 44 509,5 0 1,11 15-510,-38-112 40,-1 1 0,0 0 0,-1 0 0,-1 1 0,-1 0 0,0-1 0,-1 4-40,-2-21 2,0 0 1,0 0 0,-1 1-1,1-1 1,0 0 0,0 0-1,0 0 1,0 0-1,0 1 1,0-1 0,0 0-1,0 0 1,0 0-1,0 0 1,0 0 0,-1 1-1,1-1 1,0 0-1,0 0 1,0 0 0,0 0-1,0 0 1,0 0-1,-1 0 1,1 0 0,0 0-1,0 0 1,0 1-1,0-1 1,-1 0 0,1 0-1,0 0 1,0 0-1,0 0 1,0 0 0,-1 0-1,1 0 1,0 0-1,0 0 1,0 0 0,-1-1-3,1 1 6,0-1 0,0 1 0,-1-1 0,1 1 0,0-1 0,0 1 0,0-1 0,0 1 0,-1-1 0,1 1 0,0-1 0,0 0 0,0 1 0,0-1 0,0 1 0,0-1 0,1 1 0,-1-1 0,0 0 0,0 1 0,0-1 0,0 1 0,1-1 0,-1 1 0,0-1 0,0 1 0,1-1-6,23-52 27,2 1 0,24-33-27,27-55 28,-12-10 89,22-88-117,-53 140 9,-24 75-453,-6 17-494,0 11-1583,-4 20 1242</inkml:trace>
  <inkml:trace contextRef="#ctx0" brushRef="#br0" timeOffset="734.529">972 576 3345,'4'-3'159,"-1"1"170,0 0 1,-1-1 0,1 1-1,-1-1 1,0 1-1,1-1 1,-1 0-1,1-1-329,-3 3 139,0 0 0,1 0-1,-1 0 1,0-1 0,0 1-1,0 0 1,1 0 0,-1 0-1,0 0 1,-1-1 0,1 1 0,0 0-1,0 0 1,0 0 0,-1 0-1,1 0 1,0-1 0,-1 1-1,1 0 1,-1 0 0,0 0-1,1 0 1,-1 0 0,0 1-1,1-1 1,-1 0 0,0 0-1,-1 0-138,-1-3 165,0 0-1,-1 1 0,1 0 0,-1 0 0,0 0 0,0 0 1,0 0-1,-1 1 0,1 0 0,0 0 0,-1 0 0,0 0 1,1 1-1,-1 0 0,0 0 0,0 0 0,0 0 0,0 1 0,0 0 1,1 0-1,-1 0 0,0 1 0,0-1 0,0 1 0,0 0 1,1 1-1,-1-1 0,0 1 0,1 0 0,-1 0 0,1 0 1,-4 3-166,-2 2 64,0 0-1,0 1 1,1 0-1,0 0 1,0 1-1,1 0 1,0 0-1,1 1 1,0 0-1,0 1 1,1-1-1,-5 12-62,5-6 12,1 0 0,0 0 0,2 1 0,-1 0 0,2 0 0,0 0 0,1 0 0,1 0 0,1 0 0,1 9-12,-1-16 3,1-1-1,0 0 1,1 0 0,-1 0 0,2-1-1,-1 1 1,1-1 0,1 1 0,2 2-3,-4-6 4,1 0 0,-1-1 0,2 1 0,-1-1 0,0 0-1,1 0 1,-1-1 0,1 1 0,0-1 0,0 0 0,1 0 0,-1-1 0,1 1 0,-1-1 0,2 0-4,-1-1 11,0 0-1,0 0 1,0 0 0,0-1-1,0 0 1,0 0 0,0 0-1,0-1 1,0 0 0,-1 0-1,1 0 1,0-1 0,0 0-1,-1 0 1,1-1 0,-1 1-1,1-1 1,-1 0 0,0-1-1,0 1 1,-1-1 0,2-1-11,1-1 16,0-1 0,0 0 1,-1 0-1,0-1 0,0 0 1,-1 0-1,0-1 0,0 1 1,-1-1-1,0 0 0,-1 0 1,0 0-1,0-4-16,1-5 14,-2-1 0,0 1 0,-1-1 0,-1 0 0,-1 1 0,0-1 0,-2 0 1,0 1-1,-5-15-14,5 27 129,1 14-45,3 17 17,3-8-73,1-1-1,0 0 0,1-1 0,1 1 1,0-1-1,1-1 0,1 1 1,5 5-28,14 18-72,1-2 0,17 14 72,-40-43 350,1-1-1,-1-1 1,1 1 0,0-1-1,8 4-349,8 4 743</inkml:trace>
  <inkml:trace contextRef="#ctx0" brushRef="#br0" timeOffset="1075.016">1428 500 7186,'-1'0'177,"1"0"0,-1 0 0,1 0 0,-1 0 0,0 0 0,1 1 0,-1-1 0,1 0 1,-1 1-1,1-1 0,-1 0 0,1 1 0,-1-1 0,1 0 0,0 1 0,-1-1 0,1 1 1,-1-1-1,1 1 0,0-1 0,-1 1 0,1-1 0,0 1 0,0 0 0,-1-1 0,1 1 0,0-1 1,0 1-1,0-1 0,0 1-177,-2 21 1175,5 6-425,0 0 0,3-1 1,0 0-1,7 17-750,6 29 603,-6-8-153,10 36 229,-23-99-404,-3-6-40,-5-13 126,-8-27 27,12 18-355,2 0 0,1-1 0,1 1 0,1 0 0,1 0 0,2 0 1,2-9-34,-4 25-1,0 0 0,1 0 0,0 1 0,1 0 0,0 0 0,0 0 0,4-5 1,-6 10-1,1 0 0,0 0 0,1 1 0,-1 0 0,0-1 0,1 1 0,0 1 0,0-1 0,0 0 0,0 1 0,0 0 0,0 0 0,1 0 0,-1 1 0,1-1 0,-1 1 0,2 0 1,7-1-189,1 0 1,-1 1 0,1 1 0,0 0 0,-1 1 0,1 1-1,0 0 1,-1 1 0,0 0 0,0 1 0,13 5 188,9 7-640</inkml:trace>
  <inkml:trace contextRef="#ctx0" brushRef="#br0" timeOffset="1428.132">2008 493 6257,'10'-6'3345,"-10"3"-544,-4 12-689,3 18-968,-8 4-95,4 22-505,5 4-192,1-2-224,7 2-48,-1-12 112,0-8-192,7-7-632,-3-9 3400,-2-8-2352</inkml:trace>
  <inkml:trace contextRef="#ctx0" brushRef="#br0" timeOffset="1429.132">1912 147 10274,'-3'-56'4169,"6"18"-2713,8 8-687,6 14-417,4 9-40,1 21 536,2 10-576</inkml:trace>
  <inkml:trace contextRef="#ctx0" brushRef="#br0" timeOffset="2080.078">2598 540 3897,'3'-6'779,"-1"1"14,0 0-1,-1-1 1,0 1 0,1 0-1,-1-6-792,-1 10 131,0-1 0,0 0 0,0 1-1,0-1 1,0 0 0,-1 1 0,1-1-1,-1 1 1,1-1 0,-1 1 0,0-1-1,1 1 1,-1-1 0,0 1 0,0 0-1,0-1 1,0 1 0,0 0 0,0 0-1,-1-1 1,1 1 0,0 0-131,-4-2 212,0 0 1,1 1-1,-1-1 1,0 1 0,-1 0-1,1 0 1,0 1-1,0-1 1,-1 1-1,1 0 1,-1 1-1,1-1 1,-1 1 0,1 0-1,-1 1 1,-3 0-213,-3 0 228,1 2 0,-1-1 0,1 1 1,0 1-1,0 0 0,1 1 0,-7 3-228,5-1 75,0 1 0,0 1-1,1-1 1,0 2-1,1 0 1,0 0 0,1 1-1,0 0 1,0 0 0,1 1-1,-6 13-74,7-13 4,1 0 0,1 1 0,0-1-1,1 1 1,0 0 0,1 0-1,0 1 1,1-1 0,1 1-1,0-1 1,1 1 0,1 8-4,0-16 1,-1-1 1,1 1-1,1-1 0,-1 0 1,1 1-1,0-1 1,1 0-1,-1 0 1,1 0-1,0-1 0,0 1 1,0-1-1,0 1 1,1-1-1,0 0 1,0 0-1,0-1 0,1 1 1,-1-1-1,1 0 1,-1 0-1,1-1 1,0 1-1,0-1 0,1 0 1,-1 0-1,0-1 1,1 1-1,0-1-1,7 1 12,0-1-1,-1 0 1,1-1-1,0 0 1,0-1-1,0 0 1,0-1-1,0-1 1,-1 0-1,1-1 1,-1 0-1,0-1 1,0 0-1,8-6-11,-13 8 10,0-1 0,-1 0 0,0 0 0,0-1 1,0 0-1,0 0 0,-1 0 0,0-1 0,0 0 0,0 0 0,-1 0 0,0 0 0,0-1 0,0 0 1,-1 1-1,0-1 0,-1-1 0,1 1 0,-1 0 0,-1-1 0,1 1 0,-1-1 0,-1 1 0,1-1 0,-2-4-10,0-5 22,-1 0 0,-2 0-1,1 0 1,-3-2-22,4 10 4,-1 0 0,-1 1 0,1 0-1,-1 0 1,-1 0 0,1 0 0,-1 1 0,-5-6-4,9 13-1,1-1 0,-1 1 0,1-1 1,0 1-1,-1-1 0,1 1 0,-1-1 0,1 1 0,-1 0 1,1-1-1,-1 1 0,1 0 0,-1-1 0,1 1 0,-1 0 1,1 0-1,-1 0 0,0 0 0,1-1 0,-1 1 1,1 0-1,-1 0 1,0 0-1,1 1 1,-1-1-1,1 0 0,0 1 1,-1-1-1,1 0 1,0 0-1,0 1 1,-1-1-1,1 1 0,0-1 1,0 0-1,-1 1 1,1-1-1,0 1 1,0-1-1,0 0 0,0 1 1,-1-1-1,1 1 1,0-1-1,0 1 1,0 33-4,3-13 9,0 0 0,2 0 0,0-1 0,2 0 0,0 0-1,1 0 1,1-1 0,0 0 0,2-1 0,0 0 0,1 0 0,1-2 0,1 1-1,13 12-4,-14-17 518,1 0-1,1 0 1,0-2-1,0 0 0,1 0 1,16 7-518,11 1 1339</inkml:trace>
  <inkml:trace contextRef="#ctx0" brushRef="#br0" timeOffset="2591.298">3043 134 7602,'-7'-24'2423,"-2"0"1,-2-3-2424,11 25 161,-1 1 1,1 0-1,-1 0 0,1 0 0,-1 0 0,1-1 0,-1 1 0,0 0 1,0 0-1,1 0 0,-1 0 0,0 1 0,0-1 0,-1-1-161,-5 5 1090,0 11-419,3-2-521,1 1 1,0-1-1,1 1 0,0 0 0,1 0 1,1 0-1,0 6-150,2 23 331,6 30-331,22 172 559,-21-170-336,3-1-1,22 70-222,-32-133 48,0 1 0,0 0 0,-1 0 0,0 1-1,-1-1 1,0 0 0,-1 0-48,1-10 6,0-1-1,0 0 1,0 1 0,0-1-1,0 0 1,0 1-1,0-1 1,0 0 0,0 0-1,0 1 1,0-1-1,0 0 1,0 1 0,0-1-1,-1 0 1,1 0-1,0 1 1,0-1 0,0 0-1,0 1 1,0-1-1,-1 0 1,1 0 0,0 0-1,0 1 1,-1-1-1,1 0 1,0 0 0,0 0-1,-1 1 1,1-1 0,0 0-1,0 0 1,-1 0-1,1 0 1,0 0-6,-9-7 110,-6-18-4,14 16-90,0-1 1,0 1-1,1 0 0,0-1 1,0 1-1,1-1 1,1-5-17,-1 7 7,6-28 5,2 0 0,1 1-1,1 0 1,2 1 0,14-26-12,-22 49-3,1-1 1,0 1 0,1-1-1,1 2 1,0-1-1,0 1 1,0 1 0,2-1-1,-1 1 1,3-1 2,-7 6-2,-1 1-1,0 0 1,1 1-1,0-1 1,-1 1 0,1 0-1,0 0 1,0 0 0,0 1-1,1-1 1,-1 1 0,0 1-1,0-1 1,1 1-1,-1 0 1,0 0 0,1 0-1,-1 1 1,0 0 0,0 0-1,1 0 1,-1 1 0,0-1-1,0 1 1,0 1 0,2 1 2,1 1-2,0 0 1,-1 1 0,0 0 0,0 0-1,0 1 1,-1 0 0,0 0 0,0 1 0,-1 0-1,0 0 1,-1 0 0,1 0 0,-1 1-1,-1 0 1,0-1 0,0 1 0,0 4 1,1 5-1,0-1 1,-1 1-1,-1 0 1,-1 0-1,0 0 0,-1 0 1,-2 0-1,-1 12 1,1-20 6,0 1 0,-1-1-1,0 0 1,-1 0 0,0-1-1,0 1 1,-1-1 0,0 0-1,-1 0 1,0 0 0,0-1-1,-1 0 1,0 0 0,-1-1 0,0 0-1,0 0 1,0 0 0,-1-1-1,1-1 1,-2 1 0,1-2-1,0 1 1,-1-1 0,0-1-1,0 1 1,0-2 0,0 0 0,-1 0-1,1 0 1,-11-1-6,13-1 14,-1 0 0,0 0 0,0-1 0,1 0 0,-1 0 0,0-1 0,1 0 1,0-1-1,-1 0 0,-6-3-14,12 4-26,0 0 1,0 0 0,0 0-1,1 0 1,-1 0 0,1-1 0,-1 1-1,1-1 1,0 1 0,0-1-1,0 0 1,0 0 0,0 0-1,1 0 1,-1 0 0,1-1-1,0 1 1,0 0 0,0-1-1,0 1 1,1 0 0,-1-1-1,1 1 1,0-1 0,0 1-1,0-1 1,1 1 0,0-3 25,0-1-89,0 1 1,1 0-1,0 0 1,0 1-1,1-3 89,17-31-416</inkml:trace>
  <inkml:trace contextRef="#ctx0" brushRef="#br0" timeOffset="2976.898">3819 141 9682,'-21'-28'4009,"2"17"-2345,10 12-191,11 15-313,6 13-304,10 25-480,3 5-64,4 5-144,-1 5-56,-9 2-24,0 4-8,-10 9-32,-1-3 8,-3-10 8,3-7 96,1-21-208,3-7-176,16-10 160</inkml:trace>
  <inkml:trace contextRef="#ctx0" brushRef="#br0" timeOffset="3302.899">4097 621 8930,'41'-14'3249,"-39"14"-3142,-1 0 1,0 0-1,0 0 1,0 0-1,0 0 1,0 0-1,0 1 1,0-1 0,0 1-1,0-1 1,0 1-1,0-1 1,0 1-1,0-1 1,0 1-1,0 0 1,0-1-1,-1 1 1,1 0 0,0 0-1,-1 0 1,1 0-1,0 0 1,-1 0-108,7 6 617,-1-4-390,0 1 0,0-1 0,1 0 1,-1 0-1,1-1 0,0 0 1,0 0-1,0-1 0,0 0 0,0 0 1,0 0-1,0-1 0,0 0 1,0 0-1,6-2-227,0 0 39,0 0 0,0 0 1,0-2-1,-1 1 0,0-2 1,1 0-1,-2 0 0,5-3-39,-11 5 10,-1 0 1,0 0-1,1 0 0,-1 0 1,-1-1-1,1 1 0,0-1 0,-1 0 1,0 0-1,0-1 0,0 1 1,0-1-1,-1 1 0,0-1 1,0 0-1,0 0 0,0 0 0,-1 0 1,0 0-1,0 0 0,0 0 1,-1-1-1,1 1 0,-1 0 1,-1 0-1,1 0 0,-1-1 0,0 0-10,0 0 9,-1 0 0,0-1 0,0 1 0,0 0 0,-1 0 0,0 1-1,0-1 1,-1 1 0,1-1 0,-1 1 0,0 0 0,-1 0 0,1 1-1,-1-1 1,0 1 0,0 0 0,0 1 0,-1-1 0,1 1 0,-1 0-1,0 0 1,0 1 0,0-1-9,-2 1 1,1-1-1,-1 2 1,1-1-1,-1 1 1,0 0-1,1 1 1,-1 0-1,0 0 1,0 0-1,1 1 1,-1 0-1,0 1 1,1 0-1,-1 0 1,1 0-1,0 1 1,0 0-1,0 1 0,0 0 1,0 0-1,1 0 1,0 1-1,0 0 1,0 0-1,0 0 1,1 1-1,0 0 0,-7 7 14,1 2 0,1-1 0,0 2 0,1-1 0,1 1-1,1 0 1,0 1 0,1 0 0,0 0 0,2 0 0,-1 7-14,1-3 62,1 1 0,0-1 1,2 1-1,1-1 1,1 15-63,0-28 27,0 1 0,1-1 0,-1 0 0,1 0 0,1 0 0,0 0 0,0-1 0,0 1 0,1-1 0,0 0 1,1 0-1,-1 0 0,1 0 0,1-1 0,-1 0 0,4 2-27,0 0 54,2-1-1,-1 0 1,1-1-1,0 0 1,0-1 0,1 0-1,-1-1 1,1 0-1,0-1 1,8 1-54,17 2 491,0-1 0,36-1-491,14-2 384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49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1 192 4145,'47'-36'1967,"-45"35"-1466,-1 0-1,0-1 1,1 1-1,-1-1 1,0 1-1,0-1 1,0 0 0,0 1-1,0-1 1,-1 0-1,1 0 1,0 0-1,-1 0 1,1 1 0,-1-1-1,0 0 1,0 0-1,1 0 1,-2-1-501,4-11 2061,-2 10-2016,1 0-1,0 0 1,0 1 0,0-1 0,1 1 0,-1 0-1,1-1 1,-1 1 0,1 0 0,0 0 0,1 1-1,-1-1 1,2 0-45,7-7 93,-7 6-70,0 1 0,0-1 0,0 1 0,1 0 0,0 0 0,0 0 0,-1 1 0,1 0 0,1 0 0,-1 1 0,0-1 0,0 2 0,1-1 0,-1 0 0,0 1 0,1 0 1,-1 1-1,0-1 0,5 2-23,-8-1 0,0-1 0,0 1 0,0 0 1,0-1-1,0 1 0,0 1 1,-1-1-1,1 0 0,0 1 0,0 0 1,-1-1-1,1 1 0,-1 0 0,0 0 1,1 0-1,-1 1 0,0-1 1,0 1-1,-1-1 0,1 1 0,0-1 1,-1 1-1,0 0 0,1 0 0,-1 0 1,0 0-1,0 0 0,-1 0 1,1 0-1,-1 0 0,1 0 0,-1 0 1,0 0-1,0 0 0,-1 1 0,1-1 1,-1 2-1,-4 13 8,-1 1 0,0-1 0,-1 0 0,-2-1 0,1 0 0,-2 0 0,-2 2-8,-3 6 10,1 1 1,-5 14-11,11-19 5,1 1-1,0 1 1,1-1-1,2 1 1,0 0-1,2 0 1,0 19-5,2-35 3,1 0-1,0 0 1,0 0 0,1 0-1,0 0 1,0-1 0,1 1-1,-1-1 1,1 1 0,1-1-1,-1 0 1,1 0 0,0 0-1,1-1 1,-1 0 0,1 0-1,5 5-2,-6-7 3,-1 0-1,1-1 0,0 1 0,0-1 1,0 0-1,0 1 0,0-2 1,1 1-1,-1 0 0,0-1 0,1 0 1,-1 0-1,1 0 0,0-1 0,-1 0 1,1 0-1,-1 0 0,1 0 1,0 0-1,-1-1 0,1 0 0,-1 0 1,1 0-1,-1-1 0,1 0 0,-1 1 1,2-3-3,9-5 7,-1-1 1,0 0-1,0-1 0,-1-1 1,-1 0-1,0-1 0,-1 0 1,0 0-1,-1-2 1,0 1-1,-1-1 0,-1 0 1,5-14-8,4-11 20,-2-2 0,-2 0 0,-1-1 0,3-33-20,-13 66 1,2-7 36,-1 0 0,-1 0 0,0-1 0,-2 1 0,0-1-1,-2-13-36,-3 16 179,5 15-173,0 0 1,-1 0-1,1 0 1,0 0-1,0 0 1,0 0-1,-1 0 1,1 0-1,0 0 1,0 0 0,-1 0-1,1 0 1,0 0-1,0 0 1,0 0-1,-1 0 1,1 0-1,0 1 1,0-1-1,0 0 1,-1 0-1,1 0 1,0 0-1,0 0 1,0 0-1,0 1 1,-1-1-1,1 0 1,0 0-1,0 0 1,0 0-1,0 1 1,0-1 0,0 0-1,0 0 1,-1 1-7,-10 27 207,8-13-183,1 1 1,0 0-1,1 0 1,1 0-1,0 0 1,1 0 0,1 0-1,0 0 1,1-1-1,1 1 1,2 3-25,4 12 12,2 0 1,1-1-1,1 0 1,16 24-13,-24-43-181,1 0 0,0-1 0,1 0 0,0 0 0,1-1 0,0 0 0,0 0 0,1-1 0,0 0 0,0-1 0,9 5 181,12 4-575</inkml:trace>
  <inkml:trace contextRef="#ctx0" brushRef="#br0" timeOffset="431.079">853 163 9554,'-33'-32'7062,"30"29"-5485,4 4-404,19 18-696,7 10-327,-1 1 0,-2 2 0,-1 0 0,-1 1 0,-2 1 0,-1 1-1,12 35-149,-21-48 37,1 4 8,0-1 0,2 0-1,1-1 1,1 0 0,2 1-45,-17-24 19,1 0 1,0 0 0,0 0 0,0 0 0,-1 0 0,1 0-1,0-1 1,0 1 0,0 0 0,0 0 0,0-1 0,1 1-1,-1 0 1,0-1 0,0 1 0,0-1 0,0 1 0,1-1-1,-1 0 1,0 0 0,1 0 0,-1 1 0,0-1 0,0 0-1,1 0 1,-1-1 0,0 1 0,0 0 0,1 0 0,-1-1-1,0 1 1,0 0 0,1-1 0,-1 0 0,0 1 0,0-1 0,0 1-1,0-1 1,0 0 0,0 0 0,0 0 0,0 0 0,0 0-1,0 0 1,-1 0 0,1 0 0,0 0 0,-1 0-20,6-6 69,-1-1 0,-1 0 0,0 0 0,0 0 0,0 0 0,1-7-69,11-44 171,-2-1 0,-1-4-171,11-56 127,40-109 22,-62 224-116,2-7 210,-4 12-228,0 0 0,0 0 0,0 0 1,0 0-1,1-1 0,-1 1 0,0 0 0,0 0 1,0 0-1,0 0 0,1 0 0,-1 0 0,0 0 1,0 0-1,0 0 0,0 0 0,1-1 0,-1 1 1,0 0-1,0 0 0,0 0 0,1 0 0,-1 0 1,0 0-1,0 0 0,0 1 0,1-1 0,-1 0 1,0 0-1,0 0 0,0 0 0,0 0 0,1 0 0,-1 0 1,0 0-1,0 0 0,0 0 0,0 1 0,1-1 1,-1 0-1,0 0 0,0 0 0,0 0 0,0 0 1,0 1-1,0-1 0,0 0 0,0 0 0,1 0 1,-1 1-1,0-1-15,10 20 409</inkml:trace>
  <inkml:trace contextRef="#ctx0" brushRef="#br0" timeOffset="1667.988">1888 449 5945,'-18'5'5483,"-10"7"-2384,26-11-3013,1 0 1,0 1-1,-1-1 0,1 1 1,0-1-1,0 1 0,0 0 1,1-1-1,-1 1 0,0 0 1,0 0-1,1 0 0,0-1 1,-1 3-87,-4 32 504,3-16-383,2-19-113,-1 1 0,1 0-1,0 0 1,-1 0 0,1 0 0,0 0 0,0 0 0,1 0-1,-1 0 1,0 0 0,1 0 0,-1 0 0,1-1 0,-1 1 0,1 0-1,0 0 1,0 0 0,0-1 0,0 1 0,0-1 0,1 2-8,0-2 16,-1 0 1,1 0 0,-1 0 0,0-1 0,1 1-1,0 0 1,-1-1 0,1 1 0,-1-1 0,1 0-1,0 0 1,-1 1 0,1-1 0,0 0 0,-1 0-1,1-1 1,0 1 0,-1 0 0,1 0 0,-1-1-1,1 1 1,-1-1 0,1 0 0,0 1-1,-1-1 1,1 0-17,2-2 90,0 1-1,-1-1 0,1 0 1,-1 0-1,0 0 0,0 0 0,0 0 1,0-1-1,0 1 0,-1-1 1,1 0-1,-1 0 0,0 0 1,0 0-1,-1 0 0,1-3-89,-1 5 56,0 0-1,0-1 0,0 1 1,0-1-1,-1 0 0,0 1 0,1-1 1,-1 1-1,0-1 0,0 0 1,0 1-1,0-1 0,-1 1 1,1-1-1,-1 0 0,0 1 1,0-1-1,1 1 0,-1 0 1,-1-1-1,1 1 0,0 0 1,-1-1-1,1 1 0,-1 0 1,0 0-1,1 0 0,-3-1-55,2 2 34,0 0 1,0 0-1,0 1 0,0-1 0,0 0 1,0 1-1,-1-1 0,1 1 0,0-1 1,0 1-1,-1 0 0,1 0 0,0 0 1,0 1-1,-1-1 0,1 0 0,0 1 1,0-1-1,-2 2-34,-2 0 466,1 0 1,-1 0-1,1 1 1,0-1-1,0 1 0,1 1 1,-2 0-467,-12 13 1349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53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42 3417,'-51'-37'1959,"50"37"-1860,1-1 0,-1 1 0,0-1 0,0 1 0,1 0 0,-1-1 0,0 1 0,0 0 0,0-1 0,1 1 0,-1 0 0,0 0 1,0 0-1,0 0 0,0 0 0,0 0 0,1 0 0,-2 0-99,-4 6 809,4-3-407,-10 6 694,8-6-888,1-1 1,-1 0 0,1 1 0,0 0 0,0 0 0,0 0-1,0 0 1,1 0 0,-1 0 0,1 1 0,0-1 0,0 1-1,0 0 1,0 0 0,0 0 0,1 0 0,0 0 0,0 0 0,0 2-209,-1 5 115,1-1 1,0 1 0,0 0-1,1 0 1,1 0 0,0 0-1,1 0 1,2 10-116,-3-18 23,0 1-1,0-1 1,0 1 0,1 0-1,-1-1 1,1 0 0,0 1-1,0-1 1,0 0-1,0 0 1,1 0 0,-1 0-1,1-1 1,0 1-1,0-1 1,0 1 0,0-1-1,0 0 1,0 0 0,1-1-1,-1 1 1,1-1-1,-1 1 1,1-1 0,-1 0-1,1 0 1,1-1-23,-2 0 19,0 0 0,-1 0 0,1-1 0,0 1 0,0-1-1,0 0 1,-1 0 0,1 0 0,0 0 0,-1-1 0,1 1 0,-1-1 0,0 1 0,1-1 0,-1 0 0,0 0 0,0 0 0,0 0-19,13-10 103,-10 9-62,-1 0-1,1 0 1,-1 0-1,0 0 1,-1-1-1,1 0 1,-1 0-1,1 0 1,1-2-41,-4 3 28,0 0-1,0 1 1,0-1 0,-1 0 0,1 0-1,-1 0 1,1 0 0,-1 1-1,0-1 1,0 0 0,0 0 0,-1 0-1,1 0 1,-1 0 0,1 1 0,-1-1-1,0 0 1,0 0-28,-2-6 88,-1-1 0,1 1 0,-2 0 0,1 0 0,-1 0 0,-1 1 0,0 0 0,-3-4-88,7 10 26,0-1-1,0 1 0,0 0 1,0 0-1,0 0 0,-1 0 1,1 0-1,-1 1 0,1-1 1,-1 1-1,0-1 0,0 1 1,1 0-1,-1 0 0,0 1 1,0-1-1,0 0 0,0 1 1,0 0-1,0-1 0,0 1 1,0 1-1,0-1 0,0 0 1,0 1-1,0-1 0,0 1 1,0 0-1,-2 1-25,0 0 10,0 1 0,0-1 0,0 1 0,1 0 0,-1 0-1,1 1 1,0 0 0,0-1 0,0 1 0,1 1 0,-1-1 0,1 0 0,0 1 0,0 0-1,0-1 1,1 1 0,0 0 0,0 1 0,0-1 0,0 0 0,1 0 0,0 1-1,0-1 1,0 1 0,1-1 0,0 1 0,0-1 0,0 1 0,1-1 0,0 1 0,0-1-1,0 1 1,1-1 0,0 2-10,0-3 3,0 0 1,0-1-1,0 1 0,1 0 0,0-1 0,-1 1 1,1-1-1,0 0 0,1 0 0,-1 0 0,0-1 1,1 1-1,0-1 0,-1 0 0,1 0 0,0 0 0,0 0 1,0 0-1,0-1 0,1 0 0,-1 0 0,0 0-3,1 0 8,0 0-1,0 0 0,0-1 0,0 0 0,0 1 0,0-2 0,0 1 0,0-1 0,0 1 0,0-1 0,-1-1 0,1 1 0,0-1 0,-1 0 0,1 0 0,-1 0 1,1 0-1,3-3-7,-3 0 11,-1 0-1,1 0 1,-1-1 0,0 1 0,0-1 0,0 0 0,-1 0 0,0 0 0,2-6-11,-3 7 6,0 1-1,0-1 1,-1 0-1,0 0 1,0 1-1,0-1 1,-1 0-1,0 0 1,0 0-1,0 0 1,0 0 0,-1 1-1,1-1 1,-2-1-6,1 4 1,-1-1 0,1 0 0,-1 0 0,0 1 1,0-1-1,0 1 0,0 0 0,-1 0 1,1 0-1,-1 0 0,1 0 0,-1 0 0,0 0 1,1 1-1,-1 0 0,0-1 0,-3 0-1,4 1 1,0 0 1,0 1-1,0-1 0,0 0 0,0 1 0,0 0 1,0-1-1,-1 1 0,1 0 0,0 0 0,0 0 1,0 0-1,-1 0 0,1 1 0,0-1 0,0 1 1,0-1-1,0 1 0,0 0 0,0 0 0,0 0 1,0 0-1,0 0 0,0 0 0,-1 2-1,-4 6 8,1 1-1,0 1 0,0-1 1,1 1-1,1 0 1,-4 10-8,2-5 3,5-13-1,0 0-1,1 0 0,-1-1 1,0 1-1,1 0 0,0 0 1,-1 0-1,1 0 0,0 0 1,1 0-1,-1-1 0,0 1 1,1 0-1,0 0 0,0 0 1,0 0-1,0-1 0,0 1 1,0-1-1,1 2-1,-1-3 2,0 0 1,0 1-1,0-1 1,0 0-1,0 0 1,1 0-1,-1 0 1,0 0-1,1 0 1,-1 0-1,1 0 1,-1 0-1,1-1 1,-1 1-1,1-1 0,0 1 1,-1-1-1,1 1 1,0-1-1,-1 0 1,1 0-1,0 0 1,-1 0-1,1 0 1,0 0-1,-1-1 1,1 1-1,0 0 1,-1-1-1,1 1 1,-1-1-1,1 0 1,-1 0-1,1 0-2,18-7 24,-13 6-11,-1-1 0,1 0 0,-1 0 0,0 0 0,6-5-13,-11 7 4,1 0 0,-1-1-1,1 1 1,-1-1-1,0 1 1,1-1 0,-1 0-1,0 0 1,0 1 0,0-1-1,0 0 1,-1 0 0,1 0-1,0 0 1,-1 0 0,0 0-1,1 0 1,-1 0-1,0 0 1,0 0 0,0 0-1,0-2-3,0 1 6,-1 0-1,1 0 1,-1 0-1,0 0 0,0 0 1,0 0-1,0 0 1,-1 0-1,1 1 0,-1-1 1,1 0-1,-1 1 1,0-1-1,0 1 1,0-1-1,-1 1 0,1 0 1,0 0-1,-1 0 1,1 0-1,-1 1-5,1 0 3,0 0-1,0 0 1,0 0-1,1 1 1,-1-1 0,0 1-1,0 0 1,0-1 0,0 1-1,0 0 1,0 0-1,0 0 1,0 0 0,1 1-1,-1-1 1,0 0 0,0 1-1,0 0 1,0-1-1,0 1 1,1 0 0,-1 0-1,0 0 1,1 0-1,-1 0 1,1 0 0,-1 0-1,1 1 1,-1-1 0,1 0-1,0 1 1,0-1-1,0 1 1,0 0 0,-1 0-3,0 2 0,0 0 1,0 0 0,0 1-1,0-1 1,1 1-1,0-1 1,0 1 0,0-1-1,0 1 1,1-1-1,0 1 1,0 0 0,0-1-1,0 2 0,1-2 1,-1-1 0,0 1 1,1-1-1,0 0 0,0 1 0,0-1 0,0 0 0,0 1 0,1-1 0,-1 0 0,1 0 0,0 0 0,0 0 0,0-1 0,0 1 1,1 0-1,-1-1 0,3 2-1,-4-3 3,0-1-1,0 0 1,0 0 0,0 0 0,0 0 0,0 0 0,-1 0 0,1 0 0,0 0-1,0 0 1,0 0 0,0 0 0,0-1 0,0 1 0,0 0 0,-1-1-1,1 1 1,0 0 0,0-1 0,0 1 0,-1-1 0,1 0 0,0 1-1,-1-1 1,1 1 0,0-1 0,-1 0 0,1 0 0,-1 1 0,1-2-3,15-23 71,-14 20-55,-1-1-1,0 1 0,0 0 1,0-1-1,-1 1 1,1-4-16,-1 8-7,0-1 1,0 1-1,0-1 0,0 0 1,-1 1-1,1-1 0,0 1 1,-1-1-1,1 0 0,-1 1 1,1 0-1,-1-1 0,0 1 1,1-1-1,-1 1 1,0 0-1,0-1 0,0 1 1,0 0-1,0 0 0,-1 0 1,1 0-1,0 0 0,-1 0 7,-8-1-2401,3 10 1172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55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53 2657,'56'-40'1637,"-56"40"-1513,0 0 0,0 0 1,1 0-1,-1 0 0,0 0 0,0 0 0,1 0 0,-1-1 0,0 1 0,0 0 0,0 0 1,1 0-1,-1 0 0,0-1 0,0 1 0,0 0 0,0 0 0,1 0 0,-1-1 0,0 1 1,0 0-1,0 0 0,0-1 0,0 1 0,0 0 0,0 0 0,0-1 0,0 1 1,0 0-1,0 0 0,0-1 0,0 1 0,0 0 0,0 0 0,0-1 0,0 1 0,0 0 1,0 0-1,0-1 0,0 1 0,0 0 0,0 0 0,0-1 0,-1 1 0,1 0 0,0 0 1,0 0-1,0-1 0,0 1 0,-1 0 0,1 0 0,0 0 0,0 0 0,0 0 0,-1-1 1,1 1-1,0 0 0,0 0 0,-1 0 0,1 0 0,0 0 0,0 0 0,-1 0 0,1 0 1,0 0-1,0 0 0,-1 0 0,1 0-124,-10-1 2808,1 3-3339,7-1 543,1 0-1,-1 0 0,1 0 1,0 1-1,0-1 0,0 0 1,-1 1-1,1-1 1,0 0-1,1 1 0,-1-1 1,0 1-1,0-1 1,1 1-1,-1 0-11,-10 19 28,-6 3-6,9-13-11,0 0 1,1 0 0,1 1-1,-1-1 1,-1 8-12,4-10 6,1 1 0,0 0 0,0 0 0,1 0 1,0 0-1,1 0 0,0 1 0,0 0-6,1-8 3,0 0 1,1 1-1,-1-1 1,1 0-1,-1 1 1,1-1-1,0 0 1,0 0-1,0 0 0,1 1 1,-1-1-1,1-1 1,0 1-1,-1 0 1,1 0-1,1-1 1,-1 1-1,0-1 0,1 1 1,-1-1-1,1 0 1,0 0-1,-1 0 1,1 0-1,0-1 1,1 1-4,7 3 20,-1-1 0,1 0 0,0-1 0,0-1 0,0 1 0,11 0-20,-19-3 7,0 0 0,1 1-1,-1-1 1,0 0-1,1-1 1,-1 1 0,0 0-1,0-1 1,1 0-1,-1 0 1,0 0-1,0 0 1,0 0 0,0-1-1,0 1 1,0-1-1,-1 0 1,1 0 0,0 0-1,-1 0 1,0 0-1,1-1 1,-1 1-1,0-1 1,1-1-7,0-2 42,0 0 0,0 0-1,0 0 1,-1 0 0,0 0 0,0 0 0,-1-1 0,0 1-1,0-1 1,0 1 0,-1-1 0,0 1 0,0-1-1,-1 1 1,0-1 0,0 1 0,-1-3-42,-1-4 113,-1-1-1,-1 1 1,0 0 0,-1 0 0,0 1-1,-1-1 1,-1 1 0,0 1 0,0 0-1,-1 0 1,-3-3-113,10 12 23,0 1 1,0-1-1,0 1 0,0-1 1,-1 1-1,1 0 0,0 0 1,-1 0-1,1 0 0,0 0 1,-1 0-1,1 1 1,-1-1-1,1 1 0,-1 0 1,0-1-1,1 1 0,-1 1 1,1-1-24,-2 0 15,0 1 1,0 0-1,0 1 1,1-1-1,-1 0 1,0 1-1,1 0 1,0 0-1,-1 0 1,1 0-1,-3 3-15,-1 1 5,0 1 0,0 0 1,1 1-1,0 0 0,0-1 0,1 2 0,0-1 0,0 1 0,-2 6-5,3-5 4,0 1 0,0 0 0,1 1 0,1-1 0,0 0 0,0 1-1,1 3-3,1-11 1,0 0 0,0-1 0,0 1 0,1 0 0,-1-1 0,1 1 0,0 0 0,0-1 0,1 1 0,-1-1-1,1 0 1,-1 1 0,1-1 0,0 0 0,1 0 0,-1 0 0,0 0 0,1 0 0,-1-1 0,1 1-1,0-1 1,0 0 0,3 2-1,0 0 5,-1-1 1,1 0-1,0 0 0,0 0 0,0-1 1,0 0-1,1 0 0,-1 0 0,1-1 1,-1 0-1,1 0 0,0-1 0,-1 0 0,1 0 1,-1-1-1,1 1 0,-1-1 0,1-1 1,-1 1-1,1-1 0,-1-1 0,0 1 1,0-1-1,0 0 0,0 0 0,-1 0 0,1-1 1,-1 0-1,0 0 0,0-1 0,0 1 1,-1-1-1,1 0 0,-1 0 0,0-1 0,-1 1 1,1-1-1,1-4-5,0 1 7,-1-1 0,-1 1-1,0-1 1,0 0 0,0 1 0,-1-1 0,-1 0-1,0 0 1,0-2-7,-1 9 2,0 0-1,0 0 0,-1 0 1,1-1-1,0 1 0,-1 0 1,0 0-1,0 0 0,0 0 1,0 1-1,0-1 0,-1 0 1,1 0-1,-1 1 0,0-1 1,0 1-1,0-1 0,0 1 1,0 0-1,0 0 0,-1 0 1,1 0-1,-1 0 0,1 0 1,-1 1-1,0-1 0,0 1 1,1 0-1,-1 0 0,0 0 1,-2-1-2,1 2 0,0-1 1,1 1-1,-1 0 1,0 0 0,1 0-1,-1 0 1,0 1-1,1-1 1,-1 1 0,0 0-1,1 0 1,-1 0-1,1 1 1,0-1-1,-1 1 1,1 0 0,0 0-1,0 0 1,0 0-1,0 0 1,1 1 0,-1 0-1,0-1 1,0 3-1,-4 2 2,2 0 0,-1 1 0,1 0 0,0 0 0,1 0 1,0 1-1,0 0 0,0 0 0,1 0-2,2-4 1,1-1-1,-1 1 1,1-1 0,-1 1-1,1 0 1,1-1 0,-1 1-1,1 0 1,0-1 0,0 1-1,0-1 1,0 1 0,1-1 0,0 0-1,0 0 1,2 4-1,-2-4 2,0-1-1,0 1 1,1-1 0,-1 0-1,1 0 1,0 0 0,0 0-1,0 0 1,0-1 0,0 1-1,1-1 1,-1 0 0,1 0-1,-1 0 1,1-1 0,0 1-1,0-1 1,0 0 0,1 0-2,-3 0 3,0-1 0,1 0 1,-1 0-1,0 0 1,0 0-1,1 0 0,-1-1 1,0 1-1,0-1 1,0 0-1,1 1 0,-1-1 1,0 0-1,0 0 1,0 0-1,0 0 0,0-1 1,-1 1-1,1-1 1,0 1-1,-1-1 0,1 1 1,-1-1-1,1 0 1,-1 0-1,1-1-3,0-1 6,1 0 0,-2 0 0,1 0-1,0 0 1,-1 0 0,0-1 0,0 1 0,0 0-1,-1 0 1,1-1 0,-1 1 0,0-1 0,0 0-6,-1-2 5,0-1 1,0 1 0,-1 0 0,0 0-1,-1-1 1,1 1 0,-1 1-1,-3-5-5,5 9 1,1 1-1,-1-1 0,0 1 0,0-1 1,0 1-1,0 0 0,0 0 1,0-1-1,0 1 0,0 0 0,0 0 1,-1 0-1,1 0 0,0 0 0,-1 1 1,1-1-1,-1 0 0,1 0 1,-1 1-1,1-1 0,-1 1 0,0 0 1,1-1-1,-1 1 0,1 0 1,-1 0-1,0 0 0,1 0 0,-1 0 1,0 1-1,1-1 0,-1 0 1,1 1-1,-1-1 0,0 1 0,1-1 1,0 1-1,-1 0 0,1 0 0,-1-1 1,1 1-1,0 0 0,-6 4 0,1 0 0,-1 1 0,1-1 0,1 1 0,-1 0 0,1 0 0,-3 6 0,6-9 1,-1 1 0,1-1 0,0 1 0,0 0 0,1 0 0,-1 0 0,1 0 0,0 0 0,0 0 0,0 0 0,0 0 0,1 0 0,0 0 0,0 1 0,0 3-1,0-7 1,1 1 0,-1 0 0,0-1 0,1 1 0,-1-1 0,1 1 0,0-1 0,-1 1 0,1-1 0,0 1 0,0-1 0,0 0 0,0 1 0,0-1 0,0 0 0,1 0 0,-1 0 0,0 1 0,0-2 0,1 1 0,-1 0 0,1 0 0,-1 0 0,1-1 0,-1 1 0,1 0 0,0-1 0,-1 0 1,1 1-1,-1-1 0,1 0 0,0 0 0,-1 0 0,1 0 0,0 0 0,1 0-1,1-1 5,1 0 0,-1 1 0,1-2 0,-1 1 0,1-1 0,-1 1 0,0-1 0,0 0 0,1 0 0,-2-1 0,1 0 0,3-2-5,-4 2 5,0 0 0,0 0 0,-1-1 0,1 0 1,-1 1-1,0-1 0,0 0 0,0 0 0,0 0 0,-1-1 0,0 1 0,1 0 0,-2 0 0,1-1 0,0 1 1,-1-1-1,0-1-5,0-1 6,0 1 1,0-1-1,-1 0 1,0 1-1,0-1 1,-1 1 0,0-1-1,0 1 1,0 0-1,-1 0 1,-1-2-7,4 7 2,-1 0-1,1 0 1,-1 0 0,1 0 0,-1 0 0,0 0-1,1 1 1,-1-1 0,0 0 0,0 0-1,1 0 1,-1 1 0,0-1 0,0 1 0,0-1-1,0 0 1,0 1 0,0 0 0,0-1 0,0 1-1,0 0 1,0-1 0,0 1 0,0 0 0,0 0-1,-1 0 1,1 0 0,0 0 0,0 0 0,0 0-1,0 0 1,0 0 0,0 1 0,0-1-1,0 0 1,0 1 0,0-1 0,0 1 0,0-1-1,0 1 1,0-1 0,0 1 0,0 0 0,0 0-2,-2 1 290,0 1 0,0 0 1,0 0-1,0 1 0,0-1 0,1 0 1,-1 1-1,1 0 0,0 0 1,-1 2-291,-7 28 1268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08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585 50 1616,'35'-46'1663,"-34"45"-1550,-1 1 0,1 0 0,-1-1 0,1 1 1,0 0-1,-1 0 0,1-1 0,0 1 0,-1 0 0,1 0 0,0 0 0,-1 0 0,1 0 0,0-1 0,-1 1 0,1 1 0,0-1 0,-1 0 0,1 0 0,0 0 0,-1 0 0,1 0 0,0 1 0,-1-1 0,1 0 0,0 0 0,-1 1 0,1-1 0,-1 1 0,1-1 0,-1 0 0,1 1 0,-1-1 0,1 1 1,-1-1-1,1 1 0,-1 0 0,0-1 0,1 1 0,-1-1 0,0 1-113,14 23 3651,-13-23-3516,-1 0 0,0 0 0,0 0 0,0 0 0,0 0 1,0 0-1,0 0 0,0 0 0,0 0 0,-1 0 0,1 0 0,0 0 0,-1 0 0,1 0 0,0 0 0,-1-1 0,1 1 0,-1 0 0,1 0 0,-1 0 0,0 0 1,0 0-136,-1 1 195,0 0 1,0-1 0,-1 1 0,1 0 0,-1-1 0,1 0 0,-1 1 0,-2-1-196,-6 3 345,-1 0 0,0-1 0,-9 0-345,16-2 95,-132 17 726,-24-4-821,29-3 61,106-10-50,12-1-6,0 1 0,0 1 0,-7 2-5,18-4 2,1 1 1,-1 0-1,0-1 1,0 1-1,1 0 0,-1 1 1,1-1-1,-1 0 1,1 1-1,0 0 1,-1-1-1,1 1 0,0 0 1,0 0-1,0 0 1,0 0-1,1 1 0,-1-1 1,0 1-3,2 0 3,-1 0 1,1 0 0,0 0-1,0 0 1,0 0-1,0 0 1,0 0 0,1 0-1,-1 0 1,1 0-1,0 0 1,0-1 0,0 1-1,1 1-3,2 10 6,-2-4-3,0 0 0,-1-1 0,-1 1 0,1 0 0,-2 2-3,1 1 6,0 0-1,1 0 1,1 4-6,7 27 13,0 1 0,-2 0-1,-2 1 0,-2-1 1,-2 1-13,-4 24 24,-4-1 1,-5 17-25,5-46 110,2 0 0,2 0-1,2 32-109,-2-20 285,1-45-220,1 0 1,0 0-1,1 1 0,0-1 1,0 0-1,0 0 1,1 1-1,0-1 1,0 0-1,1 0 0,0 0 1,2 5-66,-3-10 11,1 0 1,-1-1-1,1 1 1,-1 0-1,1-1 1,-1 0-1,1 1 1,0-1-1,0 0 1,-1 0-1,1 1 1,0-1-1,0-1 1,0 1-1,0 0 1,0 0-1,1-1 1,-1 0-1,1 1-11,45 1 68,-39-2-51,70-4-105,0-4 0,-1-4 0,0-3 0,-1-3 1,-1-3-1,10-8 88,-46 15-295</inkml:trace>
  <inkml:trace contextRef="#ctx0" brushRef="#br0" timeOffset="341.381">41 635 6625,'-17'-3'3825,"3"-4"-216,14 10-2097,9-4-127,19 1-441,11 0-288,28 0-240,1 1-168,0-7 144,11-1 96,-3-7-280</inkml:trace>
  <inkml:trace contextRef="#ctx0" brushRef="#br0" timeOffset="1078.924">1025 744 5281,'-52'-75'2546,"41"66"-146,6 14-1247,4 13-236,1-18-767,-2 26 316,1 0 0,2 0 0,1-1 0,1 1 0,1-1 0,1 1 0,4 8-466,3 1 331,-7-22-214,0 0 1,-1 0-1,-1 1 1,0 0-1,0 0 1,-1 0-1,-1 0 1,-1 0-1,0 5-117,0-18 6,0 0 0,0 0 1,0 0-1,0-1 0,0 1 0,-1 0 1,1 0-1,0 0 0,0 0 0,-1 0 1,1 0-1,-1-1 0,1 1 0,-1 0 1,1 0-1,-1-1-6,1 1 5,-1-1 1,1 0 0,0 0-1,0 0 1,-1 0-1,1 0 1,0 0 0,0 0-1,-1 0 1,1 1-1,0-1 1,-1 0 0,1 0-1,0 0 1,-1 0-1,1-1 1,0 1 0,0 0-1,-1 0 1,1 0-1,0 0 1,-1 0 0,1 0-1,0 0 1,0 0-1,-1-1 1,1 1-1,0 0 1,0 0 0,-1 0-6,0-2 19,-1 1 0,1-1 0,0 1 0,0-1 0,0 1 0,0-1 0,0 0 0,0 0 0,0 1-1,0-1 1,1 0 0,-1 0 0,1 0 0,-1-1-19,-2-15 34,2-1-1,0 1 0,1 0 0,1-1 0,0 1 1,2 0-1,0 0 0,1 0 0,0 0 1,7-13-34,-7 20 3,1-1 0,0 0 0,1 1 0,0 0 0,1 1 0,0-1 0,1 1 0,0 1 0,1-1 0,0 1 0,0 1 0,1 0 0,0 0 0,0 1 0,1 0 0,1 0-3,-5 4 4,0 1 1,0 0-1,1 0 1,-1 0-1,0 1 1,1 0-1,-1 1 1,1-1-1,0 1 1,-1 1-1,1 0 1,-1 0-1,0 0 1,1 1-1,-1 0 1,0 0-1,0 1 1,0 0-1,0 0 1,1 1-5,3 2 2,0 0 1,0 1 0,-1 0 0,0 1 0,0 0 0,-1 1 0,0 0 0,0 0 0,-1 1 0,0 0 0,4 8-3,-4-3 10,-2 2-1,0-1 0,0 1 0,-2 0 1,0 0-1,-1 0 0,0 0 1,-1 10-10,6 33 48,-7-54-62,0 0 1,0-1 0,1 1-1,-1-1 1,1 1-1,0-1 1,1 0-1,-1 0 1,1 0 0,0 0-1,1 0 1,-1 0-1,1-1 1,1 2 13,18 5-80</inkml:trace>
  <inkml:trace contextRef="#ctx0" brushRef="#br0" timeOffset="1482.971">2110 686 8298,'-5'-5'863,"-1"1"0,1-1-1,-1 1 1,0 0 0,0 0 0,0 0 0,-4-1-863,5 3 183,0 0 0,0 1 0,0-1 1,0 1-1,0 0 0,0 1 0,-1-1 0,1 1 0,0 0 1,0 0-1,0 1 0,0-1 0,-1 1 0,1 0 0,0 0 1,0 1-1,-1 0-183,-6 4 127,0-1 1,1 2 0,0 0 0,0 0-1,0 1 1,1 0 0,0 1 0,0 0-1,1 0 1,1 1 0,-1 0 0,2 1-1,-5 7-127,3-3 78,1-1-1,0 2 0,2-1 1,-1 1-1,2 0 0,0 0 1,1 1-1,1 0 0,0-1 1,1 10-78,2-19 14,-1 0 1,2 0-1,-1 0 1,1 0 0,0-1-1,1 1 1,-1 0 0,3 5-15,-2-9 7,-1 1 1,1 0-1,0 0 1,1-1 0,-1 1-1,1-1 1,-1 0-1,1 0 1,0 0-1,0 0 1,0 0 0,1-1-1,-1 1 1,1-1-1,3 2-7,4 0 46,-1 0 0,2 0 0,-1-1 1,0 0-1,1-1 0,0 0 0,-1-1 0,1-1 0,0 0 0,-1 0 0,2-1-46,30-3-1100,1-3 1,12-4 1099,38-9-1044</inkml:trace>
  <inkml:trace contextRef="#ctx0" brushRef="#br0" timeOffset="2049.216">2591 794 7722,'21'-44'3187,"4"-14"-3187,-25 57 122,1-1 0,0 0 0,-1 1-1,0-1 1,1 0 0,-1 1 0,0-1 0,0 0 0,0 0 0,0 1 0,0-1-1,0 0 1,0 1 0,-1-1 0,1 0 0,0 0 0,-1 1 0,0-1 0,1 1-1,-1-1 1,0 1 0,0-1 0,0 1 0,0-1 0,0 1 0,0 0-1,0-1 1,-1 1 0,1 0 0,0 0 0,-1 0 0,0-1-122,-1 0 197,-1 1 0,1-1 0,-1 1 0,1 0 0,-1-1 0,0 2 0,1-1 0,-1 0 1,0 1-1,-3-1-197,2 2 86,-1 0 0,1 0 1,0 0-1,-1 1 0,1 0 1,0 0-1,0 0 0,0 0 1,0 1-1,1 0 1,-1 0-1,1 0 0,0 1 1,0-1-1,0 1 0,-3 3-86,-9 11 118,0 1-1,2 0 1,-1 3-118,13-20 14,-11 17 26,1 0 0,1 0 0,1 1 1,0 1-1,2-1 0,-4 12-40,11-25 5,-1 0 0,1 0 0,0 0 0,0 0 0,1 0 0,0 0 0,0 0 0,1 0 0,-1 0 0,3 4-5,-2-7 3,0 1 1,1-1 0,0 1-1,0-1 1,1 1 0,-1-1-1,1 0 1,0 0 0,0-1-1,0 1 1,0 0 0,1-1-1,-1 0 1,1 0 0,0 0-1,1 1-3,3 0 9,-1-1-1,0 1 0,1-1 0,0 0 0,0-1 0,0 0 0,0 0 1,0-1-1,0 0 0,0 0 0,1-1 0,-1 0 0,2-1-8,10-1 23,0 0 1,0-1-1,0-1 0,15-6-23,-23 6 12,0 0-1,0-1 1,0 0 0,-1-1-1,0 0 1,0-1 0,0 0-1,-1-1 1,0 0 0,5-6-12,-10 9 6,-1 0 0,0 0 1,0 0-1,0-1 0,-1 1 0,0-1 1,0 0-1,0 0 0,-1 0 0,0-1 1,0 1-1,-1 0 0,1-1 0,-1 1 1,-1-1-1,1 0 0,-1 1 0,0-1 1,-1 1-1,0-1 0,-1-5-6,-2-1 8,0 1 1,0 0-1,-1 0 0,-1 1 0,0-1 1,-1 1-1,0 1 0,0-1 0,-1 1 1,0 0-1,-1 1 0,-1 0 0,-1-1-8,1 1-28,-1 0 0,0 0 0,-1 1 0,0 1 0,0 0 0,0 1 0,-1 0 0,0 1 0,0 0 0,0 1 0,0 1 0,-2-1 28,12 4-134,0 0 1,0-1 0,0 1 0,-1 0-1,1 0 1,0 1 0,0-1-1,0 1 1,0-1 0,0 1 0,0 0-1,0 0 1,1 0 0,-1 0-1,0 1 1,0-1 0,1 1 0,-2 1 133,3-2-72,0 0 0,0 1 0,1-1 0,-1 0 1,0 1-1,1-1 0,-1 0 0,1 1 1,-1-1-1,1 1 0,0-1 0,-1 1 72,1-2-7</inkml:trace>
  <inkml:trace contextRef="#ctx0" brushRef="#br0" timeOffset="2599.703">3442 271 7066,'-8'-15'1326,"2"5"48,1-1-1,0 0 0,0-1 1,1 1-1,0-3-1373,4 14 50,0 0-1,0 0 1,-1 0-1,1 1 1,0-1-1,0 0 1,0 0-1,0 0 1,0 0-1,0 0 1,0 0-1,0 0 0,0 0 1,0 0-1,0 0 1,0 0-1,0 0 1,0 0-1,0 0 1,0 0-1,0 0 1,0 0-1,-1 0 1,1 0-1,0 0 1,0 0-1,0 0 1,0 0-1,0 0 1,0 0-1,0 0 1,0 0-1,0 0 1,0 0-1,0 0 0,0-1 1,0 1-1,0 0 1,0 0-1,0 0 1,0 0-1,0 0 1,0 0-1,0 0 1,0 0-50,-3 11 626,0 17-405,13 174 552,-1-55-631,-4-12 164,19 103-306,-20-223 125,0-23 228,-1-28 98,-5 14-383,-2 0 1,0 0-1,-1 1 0,-6-15-68,6 22 8,0 1 0,-1 0 0,-1 0 0,0 1 0,0-1 0,-1 2 0,-1-1 0,0 0-8,6 9 3,-1 0 0,1-1-1,-1 1 1,1 0-1,-1 0 1,0 1-1,0-1 1,0 1-1,-1 0 1,1 0 0,0 0-1,-1 1 1,1 0-1,-2-1-2,0 1 4,0 1-1,0 0 0,0 0 1,0 0-1,0 1 1,0 0-1,1 0 1,-1 0-1,0 1 0,0-1 1,-4 3-4,-5 3 20,0 0-1,1 1 1,0 1 0,0 0 0,0 1 0,2 0-1,-1 1 1,-9 11-20,12-11 29,1-1-1,1 1 0,0 0 0,0 1 1,1-1-1,1 2 0,0-1 1,0 1-1,2-1 0,-4 14-28,6-21 9,1 0 0,1 0 0,-1 0 0,1 1 0,-1-1 0,2 0 0,-1 1 0,0-1 0,1 0 0,0 0 0,2 5-9,-2-6 5,1-1 0,0 1 0,0 0 0,0-1 0,0 1 0,1-1 0,0 0 0,-1 0 1,1 0-1,0 0 0,1 0 0,-1-1 0,0 1 0,1-1 0,2 2-5,7 2 28,1 0 0,-1-1 0,1 0-1,0-1 1,0 0 0,0-1 0,1-1 0,-1-1 0,8 1-28,13-2 253,1-1 0,-1-1-1,15-4-252,39-10 278</inkml:trace>
  <inkml:trace contextRef="#ctx0" brushRef="#br0" timeOffset="2984.448">3728 692 6033,'97'21'3446,"-75"-14"859,-11-1-2499,-2 0-928,0-4-678,-1-1 1,1 0 0,-1 0 0,1-1-1,0 0 1,-1-1 0,1 0 0,-1 0-1,1-1 1,-1 0 0,0 0 0,1-1-1,2-1-200,8-4 63,0-2 0,0 0 0,-1 0 0,16-13-63,-30 20 8,0-1-1,0 1 0,0 0 1,0-1-1,-1 0 0,1 0 0,-1 0 1,0 0-1,0-1 0,-1 1 0,1-1 1,-1 1-1,0-1 0,0 0 0,-1 0 1,1-3-8,-1 4 5,-1-1 1,0 1 0,0 0-1,0-1 1,0 1 0,-1-1-1,1 1 1,-1 0 0,0-1-1,-1 1 1,1 0 0,-1 0-1,0 0 1,0 0 0,0 0-1,0 0 1,-1 1 0,1-1 0,-3-2-6,0 2 3,1-1 0,-1 1 0,0 0 0,0 0 0,0 0 0,-1 1 1,1-1-1,-1 1 0,0 1 0,0-1 0,0 1 0,0 0 1,0 1-1,0-1 0,-1 1 0,1 0 0,0 1 0,-1-1 0,1 1 1,0 1-1,-1-1 0,1 1 0,-1 0 0,1 0 0,-4 2-3,-2 1 5,0 0-1,1 0 0,-1 1 1,1 1-1,0-1 0,0 2 1,1 0-1,0 0 0,0 1 1,0 0-1,1 1 0,-5 6-4,6-5 12,1 0-1,1 0 1,-1 1-1,2 0 1,0 0 0,0 0-1,1 0 1,0 1-1,1 0 1,0 0-1,1 0 1,0 0 0,1 0-1,1 0 1,0 0-1,0 1 1,1-1-1,1 0 1,0 0 0,1 0-1,0 0 1,0-1-1,1 1 1,1-1-1,0 0 1,1 0 0,0 0-1,1-1 1,0 0-1,0 0 1,1-1-1,0 0 1,1 0 0,0-1-1,0 0 1,1-1-1,0 0 1,0 0-1,0-1 1,5 1-12,10 3 475,1-1 0,0-2 0,0-1 0,1 0 0,-1-2 0,1-2 0,18 1-475,33 2 1261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13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65 3761,'4'-43'4243,"-4"25"-1281,0 14-1031,-1 5 391,1 3-2119,-1 0 0,1 0 0,0 0-1,0 0 1,0 0 0,0 0 0,1 0-1,0-1 1,0 1 0,0 2-203,3 9 286,15 52 318,3 0-1,3-2 0,2-1 1,24 37-604,34 48 459,-32-59-99,0 10-360,54 114 300,-107-214-288,0 1 1,1 0-1,-1-1 1,0 1-1,1 0 1,-1-1-1,0 1 1,1 0-1,-1-1 0,1 1 1,-1-1-1,1 1 1,0-1-1,-1 1 1,1-1-1,-1 1 1,1-1-1,0 0 1,-1 1-1,1-1 1,0 0-1,-1 0 0,1 1 1,0-1-13,0 0 21,0-1 0,-1 1 0,1 0 0,-1-1 0,1 1 0,0 0 0,-1-1 0,1 1 0,-1-1 0,1 1 0,-1-1 0,1 1 0,-1-1 0,1 1 0,-1-1 0,0 0 0,1 1 0,-1-1 0,0 1 0,1-2-21,11-39 549,-11 32-511,27-126 298,29-78-336,-4 65-123,66-125 123,-81 180-867,-28 75 211,-3 11-415,-7 7 1007,0 0 0,1 0 0,-1 0 0,0 0 0,0 0 0,0 0 0,0 0 1,1 0-1,-1 0 0,0 0 0,0 0 0,0 0 0,0 0 0,1 0 0,-1 0 1,0 0-1,0 0 0,0 0 0,0 0 0,1 0 0,-1 0 0,0 0 0,0 1 1,0-1-1,0 0 0,0 0 0,1 0 0,-1 0 0,0 0 0,0 1 0,0-1 1,0 0-1,0 0 0,0 0 0,0 0 0,0 1 0,0-1 0,0 0 0,0 0 0,0 0 1,0 0-1,1 1 64,3 17-1033</inkml:trace>
  <inkml:trace contextRef="#ctx0" brushRef="#br0" timeOffset="382.53">145 462 10514,'-1'-13'4233,"11"7"-2456,9-1-169,19-10-208,15 3-336,12-5-656,7 2-143,8 7 151,-10-1 440,-22 18-560</inkml:trace>
  <inkml:trace contextRef="#ctx0" brushRef="#br0" timeOffset="1096.591">1053 511 5697,'0'-4'7277,"-2"-1"-4759,-2-8-1799,5 8-596,-1 0-1,1-1 0,0 1 1,0 0-1,0 0 0,1 0 0,0 0 1,0 0-1,0 0 0,0 1 1,1-1-1,2-2-122,-2 1 131,2 0-40,-1 0-1,1 0 1,0 0-1,0 1 1,0 0-1,1 0 1,0 0-1,0 1 1,0 0-1,1 0 1,-1 0-1,1 1 1,4-1-91,-3 0 42,1 1 1,0 0 0,0 1-1,0 0 1,0 1 0,0 0-1,0 0 1,1 1 0,-1 0-1,2 0-42,-9 0 2,0 0 0,-1 1-1,1-1 1,-1 0-1,1 1 1,0-1-1,-1 1 1,1-1-1,-1 1 1,1-1-1,-1 1 1,0 0-1,1 0 1,-1 0 0,0 0-1,0 0 1,1 0-1,-1 0 1,0 1-1,0-1 1,0 0-1,0 0 1,0 1-1,-1-1 1,1 1-1,0-1 1,-1 1 0,1-1-1,-1 1 1,1-1-1,-1 1 1,0-1-1,0 1 1,0 0-1,0-1 1,0 1-1,0 0 1,0-1 0,0 1-3,-2 8 7,0 0-1,0 0 0,-1 0 0,0 0 0,-5 8-5,5-10 2,-9 19 24,-16 25-26,16-31 7,1 2-1,0-1 1,-2 13-7,7-17 3,0 1-1,2 0 1,0 0 0,1 1-1,1-1 1,1 1 0,1 14-3,0-27 2,1-1 0,0 1 0,0-1 0,0 1 0,1-1 0,0 0 0,0 1 0,1-1 0,0 0 0,0-1 0,0 1 0,1 0 0,-1-1 0,1 0 0,1 0 0,-1 0 0,1 0 0,0-1 0,0 0 0,0 0 0,0 0 0,1 0 0,0-1 0,3 2-2,-3-2 4,0-1 0,1 1 0,-1-1 0,1 0 0,0 0 0,-1-1 0,1 0 0,0 0 0,0 0 0,0-1 0,0 0 0,0-1 0,5 0-4,-4-1 7,0-1 1,0 0-1,0 0 0,0 0 1,-1-1-1,1 0 0,-1-1 1,0 0-1,-1 0 1,1 0-1,2-3-7,3-5 9,0 0 0,-1 0 0,-1-1 0,0 0 0,-1-1 0,0 0 0,-1 0 1,2-9-10,6-15 16,-2-1 0,8-38-16,1-6 12,-7 28-9,-2 0 1,0-24-4,-28 123 76,7-16-27,1 0 0,2 1 1,0 0-1,2 0 0,1 0 0,2 0 0,1 6-49,-1-22 5,0 0-1,2 0 0,-1 0 0,1 0 0,1 0 0,0-1 0,1 1 0,0-1 1,1-1-1,0 1 0,1-1 0,0 0 0,0 0 0,1-1 0,0 0 1,1 0-1,9 6-4,-11-9-563,1-1 0,1-1 0,-1 1 1,1-1-1,0-1 563,47 18-1393</inkml:trace>
  <inkml:trace contextRef="#ctx0" brushRef="#br0" timeOffset="1859.767">2561 730 4121,'36'8'2271,"-36"-8"-2225,1 0 1,-1 0-1,0 0 1,0 0-1,0 0 0,0 0 1,0 0-1,0 0 0,0 0 1,0 0-1,0 0 1,0 0-1,0 0 0,1 0 1,-1 0-1,0 0 0,0 0 1,0 0-1,0 0 1,0 0-1,0 0 0,0 0 1,0 0-1,0 0 0,0 0 1,1 0-1,-1 0 0,0 0 1,0 0-1,0 0 1,0 0-1,0 0 0,0 0 1,0 0-1,0 0 0,0 0 1,0 0-1,0-1 1,0 1-1,0 0 0,1 0 1,-1 0-1,0 0 0,0 0 1,0 0-1,0 0 1,0 0-1,0 0 0,0 0 1,0 0-1,0-1 0,0 1 1,0 0-1,0 0 1,0 0-1,0 0 0,0 0 1,0 0-1,0 0 0,0 0 1,0 0-1,0-1-46,-6-5 1764,-9-7 430,13 13-2117,1-1-1,0 1 0,-1-1 0,1 1 1,0-1-1,-1 1 0,1 0 0,-1 0 1,1-1-1,0 1 0,-1 0 0,1 0 0,-1 1 1,1-1-1,-1 0 0,1 0 0,0 1 1,-1-1-1,1 1 0,0-1 0,-1 1 0,1 0 1,0-1-1,0 1 0,-1 0 0,1 0 1,0 0-1,0 0 0,0 0 0,0 0 0,0 0 1,0 0-1,1 0 0,-1 0 0,0 1 1,0-1-1,0 1-76,-1 3 28,-1 0 0,1 0 1,0 0-1,0 0 0,1 0 1,-1 0-1,1 1 0,0-1 1,1 5-29,-1-4 22,1-1 0,0 1 0,0 0 0,1 0-1,0-1 1,0 1 0,0 0 0,2 2-22,-3-6 5,1 0 0,0-1-1,0 1 1,0-1 0,0 0-1,1 1 1,-1-1 0,0 0-1,0 0 1,1 1 0,-1-1-1,1 0 1,-1 0 0,1-1-1,0 1 1,-1 0 0,1 0-1,0-1 1,-1 1 0,1-1-1,0 0 1,0 1 0,-1-1-1,1 0 1,0 0 0,0 0-1,-1 0 1,1 0 0,1-1-5,2 1 8,0-1 0,-1 0 0,1 0 0,-1 0 0,1 0 0,-1-1 0,0 0 0,0 0 0,1 0 0,-1 0 0,0-1 1,-1 0-1,1 1 0,0-1 0,-1-1 0,0 1 0,0 0 0,0-1 0,0 0 0,2-2-8,-4 3 8,1 1 1,-1-1-1,0 0 0,0 0 0,0 0 0,0 0 0,0 0 1,0 0-1,-1 0 0,1 0 0,-1 0 0,0 0 0,0 0 1,0-1-1,-1 1 0,1 0 0,-1 0 0,0 0 0,1 0 1,-1 0-1,-1 0 0,1 0 0,0 1 0,-1-1 0,1 0 1,-1 1-1,0-1 0,0 1 0,0-1 0,-1 0-8,1 1 12,0 0-1,0 1 0,0 0 0,0-1 1,0 1-1,0 0 0,0 0 0,-1 0 1,1 0-1,0 1 0,-1-1 0,1 0 1,0 1-1,-1 0 0,1-1 1,0 1-1,-1 0 0,1 0 0,-1 1 1,1-1-1,0 0 0,-1 1 0,1 0 1,0-1-1,-1 1 0,1 0 0,0 0 1,0 0-1,0 0 0,0 1 1,0-1-1,0 1 0,0-1 0,0 1 1,0-1-1,1 1 0,-1 0 0,-1 2-11,3-3-1,-1 0-1,0 0 0,1 1 0,0-1 0,-1 0 0,1 0 0,0 1 0,-1-1 1,1 0-1,0 1 0,0-1 0,0 0 0,0 1 0,0-1 0,0 0 1,1 0-1,-1 1 0,0-1 0,1 0 0,-1 0 0,1 1 0,-1-1 0,1 0 3,0 1-149,0 1 1,1-1 0,-1 1-1,1-1 1,0 0 0,0 0 0,0 0-1,0 0 1,0 0 0,0-1-1,0 1 148,23 11-804</inkml:trace>
  <inkml:trace contextRef="#ctx0" brushRef="#br0" timeOffset="2228.538">2683 783 7386,'-59'-13'3740,"40"9"31,26 9-1118,1 1-2873,16 9 538,-1 2-1,0 1 0,-1 1 1,-1 1-1,0 2-317,-14-14 10,0 0 0,-1 1 0,-1 0 0,1 0 0,-1 0 0,-1 1 0,1-1 0,-2 1 0,1 0 0,-2 0 0,1 1 0,-1-1 0,-1 1 0,0-1 0,0 5-10,-2 5 35,0-1 0,-2 0 1,0 0-1,-1 0 0,-6 16-35,7-25-19,0 6 84,4-6-22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23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61 599 8250,'-45'-110'3681,"37"110"-1689,2-2-256,5 4-487,4-1-153,-3-1-320,5 0-200,32 2-184,51 2-120,-34-6-120,3-2-48,9 0 48,-5 0-72,-5 2-440,-12 2-368,-16 2-104,-11 2 344</inkml:trace>
  <inkml:trace contextRef="#ctx0" brushRef="#br0" timeOffset="353.554">92 765 10058,'-25'7'4353,"13"8"-2240,7-4-353,9-2-448,6-1-216,13-4-423,8-1-121,14-3-264,12-5-96,21-9-80,4-3-32,-1-7 96,-7 2-40,-26 2-2185,-12 2 1593</inkml:trace>
  <inkml:trace contextRef="#ctx0" brushRef="#br0" timeOffset="1188.677">1466 67 7314,'-1'-1'423,"1"0"1,0-1 0,-1 1 0,1-1 0,-1 1 0,0 0 0,1-1 0,-1 1 0,0 0 0,0-1-1,0 1 1,0 0 0,0 0 0,0 0 0,0 0 0,0 0 0,-1 0-424,1 1 97,0-1 1,0 1-1,1 0 0,-1 0 1,0 0-1,0 0 1,0 0-1,0 0 1,1 0-1,-1 1 0,0-1 1,0 0-1,0 0 1,1 1-1,-1-1 1,0 0-1,0 1 0,1-1 1,-1 1-1,0-1 1,1 1-1,-1-1 0,0 1 1,1 0-1,-1-1 1,1 1-1,-1 0 1,1-1-1,-1 1 0,1 0-97,-102 117 1469,82-99-1377,-1-1 0,-1-1 0,-16 10-92,17-13 58,0 2 0,1 0 1,1 1-1,-8 9-58,23-20 60,6-4-13,13-9 13,24-15 9,-23 12-52,9-4 3,-1-2-1,-1 0 1,-1-1-1,0-1 1,7-10-20,-17 15 5,-1 0-1,-1-1 1,0 0 0,-1-1 0,0 0-1,-1 0 1,4-13-5,28-48 876,-49 252-768,8-132-65,1-1-1,2 1 1,3 4-43,0 0 44,-3-1 0,-2 25-44,-7 10 37,2-37 15,2 1 1,2-1-1,4 23-52,-3-65-24,1 0 1,0-1-1,0 1 1,0 0-1,1-1 1,-1 1-1,1 0 1,-1-1-1,1 0 1,0 1-1,0-1 1,0 0-1,0 0 1,0 0-1,0 0 1,1 0-1,-1-1 0,1 1 1,-1-1-1,1 1 1,-1-1-1,3 0 24,-5 0-18,0-1 0,0 0-1,1 0 1,-1 0 0,0 0 0,0 0-1,0 1 1,0-1 0,0 0-1,0 0 1,1 0 0,-1 0-1,0 0 1,0 0 0,0 0-1,0 0 1,1 0 0,-1 0-1,0 0 1,0 0 0,0 1 0,0-1-1,1 0 1,-1 0 0,0 0-1,0-1 1,0 1 0,1 0-1,-1 0 1,0 0 0,0 0-1,0 0 1,0 0 0,1 0 0,-1 0-1,0 0 1,0 0 0,0 0-1,0 0 1,0-1 0,1 1-1,-1 0 1,0 0 0,0 0-1,0 0 1,0 0 0,0-1-1,0 1 1,0 0 0,1 0 18,-2 0-72,1-1 0,0 1 0,0 0 0,-1 0 0,1 0 0,0 0 0,0-1 0,-1 1 0,1 0-1,0 0 1,-1 0 0,1 0 0,0 0 0,0 0 0,-1 0 0,1 0 0,0 0 0,-1 0 0,1 0 0,0 0 0,-1 0 0,1 0 0,0 0 0,-1 0 0,1 0 0,0 0 0,0 0 0,-1 0 0,1 0 0,0 1 72,-41 12-745,0-1 1,-1-2-1,-11-1 745,3-1 919,19-3 1185,1 0 1,-11 5-2105,34-6 901,11-1-228,19 0 112,41-6 353,50-10-1138,-28 3 138,-42 5-79,18-2 660,0 3 0,0 2 1,2 3-720,11 8 816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17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1373 84 3001,'-6'-6'677,"1"1"1,-1-1 0,0 1-1,0 0 1,-1 0 0,1 1-1,-1-1 1,0 2 0,0-1-1,0 1 1,-1 0-1,1 0 1,-2 1-678,-18-5 1129,0 2 1,0 0-1,-5 2-1129,1 0 193,-1 2 0,0 1 0,0 1 0,1 2 0,-1 1 0,1 1 0,0 2 0,0 1 0,1 2 0,0 1 0,1 1 0,0 1 0,0 2 0,2 1 0,0 1 0,1 1 0,1 1 0,0 2 0,-7 9-193,19-15 7,0 1 0,0 1-1,2 0 1,0 1 0,1 0-1,0 0 1,2 1-1,0 0 1,2 1 0,0 0-1,1 0 1,0 0 0,2 1-1,0 5-6,0 25 10,1-1 0,3 1-1,2-1 1,3 0 0,3 12-10,-4-33 11,1-1 1,2-1 0,0 1-1,2-1 1,3 4-12,-5-12 15,2-1 1,0-1 0,2 1 0,0-2-1,0 1 1,2-2 0,8 8-16,-2-4 24,1-2 0,0 0 0,1-2 0,1 0 0,1-2 0,3 1-24,11 4 38,0-3 0,0-1 0,30 6-38,-37-13 14,0 0 0,0-3 0,1 0 0,0-2 0,0-1 0,0-2-1,0-1 1,0-2 0,-1 0 0,1-3 0,-1 0 0,-1-2 0,1-1-1,-2-2 1,1-1 0,-2-1 0,0-1 0,14-11-14,-15 7 9,-1-1 0,-1 0 1,0-2-1,-2-2 0,0 0 1,-2-1-1,-1 0 0,-1-2 0,-1-1 1,-1 0-1,-2-1 0,-1-1 0,-1 0 1,-2-1-1,0 0 0,-3-1 0,0 0 1,-2 0-1,-2-1 0,-1 1 1,-1-1-10,-1 3 7,-2 1 1,0-1 0,-2 1 0,-2 0 0,0 0 0,-10-27-8,10 39 8,-2 0 1,0 0 0,-1 1-1,0 1 1,-1-1 0,-1 1-1,0 1 1,-1 0-1,-1 0 1,0 1 0,-1 1-1,-3-3-8,-5 0-10,-1 0 0,0 1 0,-1 1 0,0 1 1,-1 1-1,0 1 0,-1 2 0,0 0 0,0 1 0,-10 0 10,-18-1 680,-1 2-1,1 2 1,-1 3 0,-33 4-680,-18 3 1125</inkml:trace>
  <inkml:trace contextRef="#ctx0" brushRef="#br0" timeOffset="431.054">1161 236 5969,'-28'-77'3466,"27"75"-3148,1 0 0,-1 1 0,0-1-1,0 1 1,1-1 0,-1 0 0,0 1 0,0 0-1,-1-1 1,1 1 0,0 0 0,0-1 0,-1 1-1,1 0 1,-1 0-318,2 1 114,-1-1 1,1 1-1,-1 0 0,0 0 1,1 0-1,-1 0 0,0 0 1,1 0-1,-1 0 0,0 0 1,1 0-1,-1 0 0,1 0 1,-1 0-1,0 0 0,1 0 0,-1 1 1,1-1-1,-1 0 0,0 0 1,1 1-1,-1-1 0,1 0 1,-1 1-1,1-1-114,-3 3 233,1-1-1,-1 1 1,1-1-1,0 1 1,0 0 0,0 0-1,1 0 1,-1 0-1,0 1-232,-3 14 221,0-1-1,2 1 1,0 0-1,0 0 0,2 0 1,0 15-221,0-9 120,1 82 639,10 84-759,-2-75 142,9 205 318,-17-309 17,1-1 1,0 0-1,1 1 0,1 5-477,2-3 795</inkml:trace>
  <inkml:trace contextRef="#ctx0" brushRef="#br0" timeOffset="792.838">653 570 7434,'-13'-3'3592,"10"0"-1039,2 3-745,4 2-191,-3-2-297,0 0-384,3 0-136,33 12-216,49 16-55,-14-17-169,7-8-72,19-3-160,7-4-32,-2-2-32,1 2 0,-4 3 128,-12-5 16,-11-1-112</inkml:trace>
  <inkml:trace contextRef="#ctx0" brushRef="#br0" timeOffset="1789.517">54 1927 4953,'-26'-87'2730,"12"59"835,3 19-237,8 8-2283,4 4 2206,3 12-2900,8 11 21,1-1 1,1 0 0,8 11-373,27 47 470,-30-43-319,-4-8-39,1-2-1,11 16-111,-22-38 28,1 0 1,0 0-1,0-1 0,1 0 0,0 0 0,0-1 0,0 0 0,1 0 0,0-1 0,0 0 0,4 2-28,-11-6 32,1 0 0,0 0 0,0 0 0,0-1 0,1 1 0,-1 0 0,0-1 0,0 1 0,0-1 0,0 0 0,1 0 0,-1 0-1,0 0 1,0 0 0,0 0 0,1-1 0,-1 1 0,0-1 0,1 0-32,-1 0 36,0-1 0,0 1 0,0-1 0,0 1 0,-1-1 0,1 0 0,0 0 0,-1 0 0,1 0 0,-1 0 0,0 0 0,0 0 0,0 0 0,0 0 0,0-1 0,0 1 0,-1 0 0,1-1-36,19-66 229,0 1-130,14-30-99,-21 65-69,1 1 1,2 1 0,7-9 68,-22 38-61,-1 1 135,1 0 0,0 0 0,-1-1-1,1 1 1,0 0 0,0 0-1,0 0 1,-1 0 0,1 0-1,0 0 1,1 0 0,-1 0 0,0 0-1,0 0 1,0 1 0,0-1-1,1 0 1,-1 1 0,0-1-1,1 1 1,-1 0 0,0-1 0,1 1-74,17 1 802</inkml:trace>
  <inkml:trace contextRef="#ctx0" brushRef="#br0" timeOffset="2408.847">817 2001 4561,'66'-1'2623,"-66"1"-2548,0 0-1,1 0 1,-1 0-1,0 0 1,0 0-1,0 0 1,0 0-1,1 0 1,-1 0-1,0 0 1,0 0-1,0 0 1,1 0-1,-1 0 1,0 0-1,0 0 1,0 0-1,0 0 1,1 0-1,-1 0 1,0 0-1,0 0 1,0 0-1,1 0 1,-1 1-1,0-1 1,0 0-1,0 0 1,0 0-1,0 0 1,1 0-1,-1 0 1,0 1-1,0-1 1,0 0-1,0 0 1,0 0-1,0 0 1,0 1-1,0-1 1,0 0-1,0 0 1,0 0-1,1 1 1,-1-1-1,0 0 1,0 0-1,0 0 1,0 0-1,0 1 1,-1-1-1,1 0 1,0 0-75,-9 9 2405,-3-4 87,12-5-2415,0 0-1,0 0 1,0 0-1,-1 0 1,1 0-1,0 0 1,0 0-1,0 0 1,0 0-1,-1-1 1,1 1 0,0 0-1,0 0 1,0 0-1,0 0 1,0 0-1,0 0 1,-1-1-1,1 1 1,0 0-1,0 0 1,0 0-1,0 0 1,0-1-1,0 1 1,0 0-1,0 0 1,0 0-1,0 0 1,0-1-1,0 1 1,0 0-1,0 0 1,0 0 0,0-1-1,0 1 1,0 0-1,0 0 1,0 0-1,0 0 1,0-1-1,0 1 1,0 0-1,0 0 1,0 0-1,0 0 1,1-1-1,-1 1 1,0 0-1,0 0 1,0 0-1,0 0 1,0 0-1,1 0 1,-1-1-77,24-44 512,2 1 0,5-4-512,-30 46 11,2-3 22,0 0-1,1 1 1,0-1 0,0 0 0,0 1-1,0 0 1,3-1-33,-6 4 3,-1 0 0,1 1 0,0-1-1,0 1 1,0-1 0,0 1 0,0-1 0,0 1-1,0-1 1,0 1 0,0 0 0,0 0 0,0 0-1,0-1 1,0 1 0,0 0 0,1 0 0,-1 0-1,0 1 1,0-1 0,0 0 0,0 0 0,0 1-1,0-1 1,0 0 0,0 1 0,0-1 0,0 1-1,0-1 1,0 1 0,-1 0 0,1-1 0,0 1-1,0 0 1,0 0 0,-1-1 0,1 1 0,0 0-1,-1 0 1,1 0 0,-1 0-3,10 15 4,-1 1 0,-1 1 1,-1-1-1,4 15-4,-5-15 6,0 0 0,1 0 0,1-1-1,0 0 1,5 5-6,-10-17 2,1 1 0,0-1-1,0 1 1,0-1 0,0 0-1,1-1 1,0 1-1,-1-1 1,1 0 0,1 0-1,-1 0 1,0-1 0,1 0-1,-1 0 1,1 0 0,0 0-1,-1-1 1,4 0-2,-1 0 5,0-1 0,0 0 0,0-1 0,0 1 0,0-2 0,0 1 0,-1-1 0,1 0 0,0-1-1,-1 1 1,0-2 0,0 1 0,0-1 0,0 0 0,0 0 0,-1-1 0,1 0 0,-1 0 0,-1 0 0,1-1 0,2-3-5,-4 4 10,1-1-1,-1 1 1,0-1-1,0 0 1,0 0 0,-1-1-1,0 1 1,0-1-1,-1 1 1,0-1 0,0 0-1,-1 0 1,1 0 0,-2 0-1,1 0 1,-1 0-1,0 0 1,0 0 0,-1 0-1,0 0 1,0 0-1,0 0 1,-1 0 0,-1-1-10,3 6 99,-1 0 0,1 1-1,-1-1 1,0 1 0,0-1 0,1 1 0,-1-1 0,0 1 0,0-1 0,-1 1 0,1 0 0,0 0 0,0-1 0,-1 1 0,1 0-1,0 0 1,-1 0 0,1 0 0,-1 1 0,1-1 0,-1 0 0,0 1 0,-1-1-99,-10 1 997</inkml:trace>
  <inkml:trace contextRef="#ctx0" brushRef="#br0" timeOffset="3239.792">1767 1815 7346,'-49'-39'3355,"48"38"-3220,1 1 1,-1-1-1,0 0 1,1 0-1,-1 0 1,1 0-1,-1 0 1,1 0-1,-1 0 1,1 0-1,0 0 0,-1 0 1,1 0-1,0 0 1,0 0-1,0 0 1,0 0-1,0 0 1,0 0-1,0 0 1,0 0-1,0 0 0,0 0 1,1 0-1,-1 0 1,0 0-1,1-1-135,13-19 1638,-12 19-1408,6-5-30,0 0-1,0 0 1,1 0-1,0 1 0,0 1 1,0 0-1,1 0 1,0 1-1,0 0 1,0 0-1,0 1 1,1 1-1,-1-1 1,1 2-1,0 0 0,3 0-199,-13 1 3,0 0 0,0 0 0,0 0-1,-1 0 1,1 0 0,0 0 0,0 0-1,0 1 1,0-1 0,-1 0 0,1 1-1,0-1 1,0 0 0,-1 1 0,1-1-1,0 1 1,0 0 0,-1-1-1,1 1 1,-1-1 0,1 1 0,-1 0-1,1-1 1,-1 1 0,1 0 0,-1 0-1,1-1 1,-1 1 0,0 0 0,1 0-1,-1 0 1,0-1 0,0 1 0,0 0-1,0 0 1,0 0 0,0 0-1,0 0 1,0-1 0,0 1 0,0 0-3,-1 7 2,0 0 1,0-1-1,-1 1 1,-2 6-3,0 2 8,-36 132 19,21-83 10,-11 65-37,29-123 2,0 0 0,0 1 0,1-1-1,0 0 1,0 1 0,1-1 0,0 0 0,0 1 0,1-1-1,0 0 1,0 0 0,1 2-2,-1-6 3,0 1-1,0-1 1,0 0-1,0 0 1,1 0-1,-1 0 1,1 0-1,0 0 1,0 0-1,0-1 1,0 0-1,0 1 1,1-1-1,-1-1 1,1 1 0,-1 0-1,1-1 1,0 0-1,-1 1 1,1-2-1,0 1 1,0 0-1,4-1-2,2 1 7,1-1-1,0 0 0,0-1 1,-1 0-1,1-1 0,-1 0 1,1-1-1,-1 0 0,0-1 1,0 0-1,0 0 0,0-1 1,-1 0-1,0-1 0,7-6-6,-5 4 5,0 0 0,-1-1-1,-1-1 1,1 0 0,-2 0 0,1-1-1,-1 0 1,-1-1 0,0 1 0,-1-1-1,0 0 1,2-7-5,11-45 39,6-36-39,-8 26 8,-9 39-6,-7 26-1,0 1 1,1-1-1,1 1 1,-1-1-1,1 1 1,0 0 0,1 0-1,0 0 1,0 1-1,5-6-1,-5 12 11,-4 8 13,-5 14 5,-4 21 14,2 0 0,0 18-43,5-34 6,2 0 1,0-1 0,2 1 0,1-1 0,2 6-7,-3-19 15,1-1 0,0 0 1,1-1-1,0 1 1,1-1-1,0 1 0,0-1 1,1-1-1,1 1 1,0-1-1,0 0 0,8 7-15,5 2 1090,1-2 0,0 0 0,17 9-1090,16 8 1299</inkml:trace>
  <inkml:trace contextRef="#ctx0" brushRef="#br0" timeOffset="4486.566">3100 513 3289,'-15'-34'2483,"14"33"-2263,0 0-1,0 0 1,0 0 0,0 0-1,0 1 1,0-1 0,0 0 0,0 1-1,0-1 1,0 1 0,0-1 0,0 1-1,0-1 1,-1 1 0,1 0-1,0 0 1,0-1 0,-1 1 0,1 0-1,0 0 1,-1 0-220,0 1 258,1-1 0,0-1-1,-1 1 1,1 0 0,0 0 0,0 0 0,-1-1 0,1 1-1,0 0 1,0-1 0,0 1 0,-1-1 0,1 0-258,1 1 45,0 0 0,0-1 1,0 1-1,0 0 1,0 0-1,0 0 0,0-1 1,0 1-1,0 0 1,0 0-1,0 0 0,1 0 1,-1-1-1,0 1 0,0 0 1,0 0-1,0 0 1,0 0-1,0-1 0,1 1 1,-1 0-1,0 0 1,0 0-1,0 0 0,0 0 1,1 0-1,-1 0 1,0 0-1,0-1 0,0 1 1,1 0-1,-1 0 1,0 0-1,0 0 0,0 0 1,1 0-1,-1 0 1,0 0-1,0 0 0,0 0 1,1 0-1,-1 0 0,0 0 1,0 1-46,15-4 526,80-6 1657,35 4-2183,-37 2 527,46-9-527,-138 12 2,36-2 63,-37 2-64,1 0 0,-1 0 0,1 0 0,-1 0 0,1 0 0,-1 1 0,1-1 0,-1 0 0,1 0 0,-1 0 0,0 1 0,1-1 0,-1 0 0,1 1 0,-1-1 0,1 0 0,-1 1 0,0-1 0,1 0 0,-1 1 0,0-1 0,0 1 0,1-1 0,-1 1-1,0-1 0,0 1 0,0 0 1,0 0-1,0 0 0,0 0 1,-1 0-1,1 0 0,0-1 1,0 1-1,-1 0 0,1 0 1,0 0-1,-1 0 0,1-1 1,-1 1-1,1 0 0,-1-1 1,1 1-1,-1 0 0,-10 15 11,1 0 0,-6 12-11,-14 24 10,-25 30 14,29-40 5,-2-1 1,-2-1 0,-1-2 0,-9 5-30,21-25 106,1 1-1,1 1 1,-13 20-106,23-29 99,0-1 1,1 2-1,1-1 0,0 0 1,0 1-1,2 0 0,-1 0 0,1 1 1,1 0-100,1-12 33,1 1 1,0-1 0,0 1-1,0-1 1,0 1 0,0-1-1,0 1 1,0-1-1,0 1 1,1-1 0,-1 1-1,1-1 1,-1 1 0,1-1-1,-1 0 1,1 1 0,0-1-1,0 0 1,0 0-1,-1 1 1,1-1 0,0 0-1,1 0 1,-1 0 0,0 0-1,0 0 1,0 0 0,0-1-1,1 1 1,-1 0-1,0 0 1,1-1 0,-1 1-1,1-1 1,-1 0 0,1 1-1,-1-1 1,1 0 0,-1 0-1,1 0-33,9 1 114,-1 0 0,0-1 1,0-1-1,0 0 0,6-1-114,-12 2 29,44-9 373,46-14-402,-42 9 384,32-3-384,-26 10 2528,12 1-2528,-15 6 1045</inkml:trace>
  <inkml:trace contextRef="#ctx0" brushRef="#br0" timeOffset="5230.942">4016 1011 8274,'40'-108'3429,"-30"69"595,-10 39-3954,0-1 0,0 1-1,0 0 1,0 0 0,0-1-1,0 1 1,0 0 0,0-1-1,0 1 1,0 0 0,0 0-1,0-1 1,0 1 0,0 0-1,-1 0 1,1-1 0,0 1-1,0 0 1,0 0 0,0-1-1,0 1 1,-1 0 0,1 0-1,0 0 1,0-1 0,0 1-1,-1 0 1,1 0 0,0 0-1,0 0 1,-1 0-1,1-1 1,0 1 0,0 0-1,-1 0 1,1 0 0,0 0-1,-1 0 1,1 0 0,0 0-1,0 0 1,-1 0 0,1 0-1,0 0 1,0 0 0,-1 0-1,1 0 1,0 0 0,-1 0-1,1 0 1,0 1 0,0-1-1,-1 0 1,1 0 0,0 0-1,0 0 1,0 0 0,-1 1-1,1-1 1,0 0 0,0 0-1,0 0 1,-1 1 0,1-1-70,-10 17 117,0 0 0,1 0 1,0 1-1,-2 10-117,10-24 17,-6 13 23,2 1-1,0 0 0,1 0 0,0 1 1,2-1-1,0 1 0,2-1 1,-1 1-1,3 8-39,-1-11 24,1 1 1,0-1 0,2 0-1,-1 0 1,2 0-1,3 5-24,-6-16 10,0 0-1,0 0 1,0-1-1,1 1 1,0-1-1,0 1 1,0-1-1,0 0 1,1 0-1,-1-1 1,1 1-1,0-1 1,0 0-1,1 0 1,-1 0-1,0 0 1,1-1-1,0 0 1,0 0-1,0 0 1,3 1-10,-1-2 11,-1 0-1,1 0 1,0 0 0,-1-1 0,1 0 0,-1 0 0,1-1 0,0 0 0,-1 0 0,1 0 0,-1-1 0,1 0 0,-1 0 0,0-1 0,0 1 0,0-2 0,0 1 0,-1 0 0,1-1 0,-1 0 0,0-1 0,0 1 0,0-1 0,-1 0 0,2-1-11,2-5 10,-1 0 1,1-1 0,-2 0 0,0 0-1,0-1 1,-1 0 0,0 1-1,-2-2 1,1 1 0,-1 0 0,0-12-11,0-1 7,-1 0 1,-2-1 0,0 1 0,-2 0 0,-1 0 0,-1 0-1,-2-3-7,10 50-73,1 5 63,0 0 0,3 4 10,10 18 78,2 0 0,2-1-1,25 39-77,12 3-3579,-43-65 1995</inkml:trace>
  <inkml:trace contextRef="#ctx0" brushRef="#br0" timeOffset="5587.961">4559 992 9242,'-5'-6'1572,"3"4"-1112,1 0 1,-1 0-1,1 0 1,0 0-1,0 0 1,0 0 0,0-1-1,0 1 1,0 0-1,0-1 1,1 1-1,-1 0 1,0-3-461,2 5 49,-1 0 0,0 0 0,0-1 0,0 1 0,1 0 0,-1 0 0,0 0 0,0 0 0,0-1 0,1 1 0,-1 0 0,0 0 0,0 0 0,1 0 0,-1 0 0,0 0 0,0 0 0,1 0 0,-1 0 0,0 0 0,0 0 0,1 0 0,-1 0 0,0 0 0,1 0 0,-1 0 0,0 0 0,0 0 0,1 0 0,-1 0 0,0 0 0,0 1 0,0-1 0,1 0 0,-1 0 0,0 0 0,0 0 0,1 1 0,-1-1 0,0 0-49,1 1 168,9 3-36,-1 1 0,-1 0 0,1 0 0,-1 1 0,1 0 0,-2 0 0,1 1 0,-1 0-1,0 1 1,0-1 0,-1 1 0,0 1 0,0 1-132,12 21 116,-2 0 1,-1 1-1,2 9-116,-5-9 60,3 0 0,0-1 0,2-1-60,-15-28 26,-1 1 0,1-1 0,0 1 0,0-1 1,0 0-1,0 0 0,1 1 0,-1-2 1,1 1-1,-1 0 0,2 0-26,-3-1 23,0-1-1,0 0 0,0 1 1,0-1-1,0 0 0,0 0 1,0 0-1,1 0 0,-1 0 1,0 0-1,0 0 0,0 0 1,0 0-1,1 0 0,-1-1 1,0 1-1,0 0 0,0-1 1,0 1-1,0-1 1,0 1-1,0-1 0,0 0 1,0 1-1,0-1 0,0 0 1,-1 0-1,1 1 0,0-1 1,0 0-1,0-1-22,4-5 72,0 0 0,-1 0-1,0-1 1,0 1 0,0-1 0,-1 0 0,0 0-1,0-3-71,15-72 159,-13 58-118,13-58 21,-3 16 410,2-29-472,-16 70-2970,2 33 1450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29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258 117 4297,'23'-13'1532,"0"-1"1,0-1-1533,-22 15 113,-1-1 1,1 1 0,0-1 0,-1 1 0,1-1-1,-1 1 1,1-1 0,-1 1 0,1-1 0,-1 1 0,0-1-1,1 0 1,-1 1 0,0-1 0,0 0 0,1 1-1,-1-1 1,0 0 0,0 1 0,0-1 0,0 0-1,0 0 1,0 1 0,0-1 0,0 0 0,0 0-1,0 1 1,0-1 0,0 0 0,0 1 0,-1-1 0,1 0-1,0 1 1,-1-1 0,1 0 0,0 1 0,-1-1-1,1 0 1,-1 1-114,-21-19 2878,17 16-2358,1-1-266,-1 1 1,-1 0-1,1 0 1,0 1-1,-1-1 1,0 1-1,1 0 0,-1 0 1,0 1-1,0 0 1,0 0-1,0 0 1,0 1-1,-4 0-254,2 1 101,-1 0-1,1 0 1,0 1 0,0 0-1,0 0 1,0 1 0,0 0-1,0 0 1,1 1-1,-2 1-100,-1 1 1,1 0 0,0 1 0,0 0 0,0 1 0,1 0 0,0 0 0,0 0 0,1 1 0,0 1 0,1-1 0,0 1-1,0 0 1,1 0 0,0 1 0,-1 6-1,3-9 2,1 1 0,1 0 0,0 0 0,0 0 0,0 0 0,1 0 0,1 0 0,-1 0 0,2 0 0,-1 0 0,1-1 0,0 1 0,1 0 0,0-1 0,1 0 0,0 2-2,-1-4 2,0-1-1,0 1 1,1-1 0,0 0 0,0 0 0,0-1 0,1 1 0,0-1 0,-1 0 0,1 0 0,1 0 0,-1-1-1,1 1 1,-1-1 0,1-1 0,0 1 0,0-1 0,0 0 0,0 0 0,0-1 0,1 0 0,5 1-2,-3-2 4,0 0 0,-1-1 0,1 0-1,0 0 1,-1-1 0,1 0 0,-1 0 0,0-1 0,0 0 0,0-1 0,0 1 0,0-2 0,-1 1 0,3-2-4,0-2 7,0 1 0,0-2 0,-1 1 0,0-1 0,-1 0 0,1-1 0,-2 0 0,1-1 0,1-4-7,-7 11 3,0 1 0,-1 0 0,1-1 0,-1 0 0,0 1 0,0-1 0,0 0 0,-1 0 0,0 1 0,1-1 0,-1 0 0,0 0 0,-1 0 0,1 1 0,-1-1 0,1 0 0,-1 0 0,0 1 0,-1-1 0,0-2-3,-2-2 10,0 0 0,-1 0-1,0 1 1,0 0 0,-1 0-1,0 0 1,0 0 0,-1 0-10,6 6 7,0 0 1,0 0 0,0 0 0,0 0 0,0 0 0,0 0 0,0 1-1,0-1 1,0 0 0,0 1 0,-1-1 0,1 0 0,0 1 0,0 0-1,-1-1 1,1 1 0,0 0 0,-1-1 0,1 1 0,0 0 0,-1 0-1,0 0-7,1 1 5,1-1 1,0 0-1,-1 0 0,1 1 0,0-1 0,-1 0 0,1 0 0,0 1 0,-1-1 0,1 0 0,0 1 1,0-1-1,-1 1 0,1-1 0,0 0 0,0 1 0,0-1 0,0 1 0,0-1 0,0 0 0,-1 1 0,1-1 1,0 1-1,0 0-5,4 18 54,1-10-47,-1-1-1,1 0 1,0 0-1,0-1 1,1 0-1,0 0 1,1 0 0,-1 0-1,1-1 1,1 0-1,2 1-6,14 10 203,0-2 0,1-1 1,4 1-204,-16-8-406,0 0 0,1-2 0,0 0 0,0 0 0,0-1 0,14 1 406,38-3-1229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29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505 224 4097,'0'-2'408,"0"-1"1,0 1-1,-1 0 1,1-1-1,-1 1 0,1 0 1,-1 0-1,0 0 1,0-1-1,0 1 1,0 0-1,0 0 0,0 0 1,0 0-1,-1 0 1,1 1-1,-1-1 0,-1-1-408,0 0 390,-1 1 0,1-1 0,-1 1 0,0 0-1,0 0 1,0 0 0,0 1 0,0-1-1,-4 0-389,-7-1 467,0 0-1,-1 2 0,1 0 0,-1 0 1,-4 2-467,5 0 158,1 1-1,-1 1 1,1 0 0,-1 1 0,1 0 0,1 2 0,-1-1 0,1 2-1,0 0 1,0 0 0,0 1 0,1 0 0,1 2 0,0-1 0,0 1-1,-1 2-157,-1 1 57,1 1-1,0 0 1,1 1-1,0 0 0,2 1 1,-1 0-1,2 0 0,0 1 1,1 0-1,1 1 0,1-1 1,-3 15-57,6-24 9,1 1 0,0 0 0,1 0 0,-1 0 0,2-1 0,-1 1 0,1 0 0,1 0 0,0-1 0,0 1 0,0-1 0,1 1 0,0-1-1,1 0 1,0 0 0,0 0 0,1-1 0,0 0 0,1 1-9,3 3 20,2-2 1,-1 1-1,1-1 0,0-1 0,1 0 0,0 0 0,0-2 0,1 1 0,-1-1 0,5 0-20,3 1 29,1 0 1,-1-2-1,1 0 1,1-2-1,-1 0 1,13-1-30,67-5 47</inkml:trace>
  <inkml:trace contextRef="#ctx0" brushRef="#br0" timeOffset="887.206">976 383 4753,'-34'-43'6932,"26"33"-5356,-1 0-1,1-1 1,-2-4-1576,-11-17 2453,21 32-2438,0 1-1,0-1 1,1 0 0,-1 0-1,0 0 1,0 0-1,0 0 1,0 0-1,0 1 1,0-1-1,0 0 1,0 0-1,-1 0 1,1 0 0,0 0-1,0 1 1,0-1-1,0 0 1,0 0-1,0 0 1,0 0-1,0 0 1,0 0-1,0 0 1,0 1 0,0-1-1,0 0 1,-1 0-1,1 0 1,0 0-1,0 0 1,0 0-1,0 0 1,0 0-1,0 0 1,-1 0 0,1 0-1,0 0 1,0 0-1,0 0 1,0 0-1,0 0 1,0 0-1,-1 0 1,1 0-1,0 0 1,0 0-1,0 0 1,0 0 0,0 0-1,0 0 1,-1 0-1,1 0 1,0 0-1,0 0 1,0 0-1,0 0 1,0 0-1,0 0 1,-1 0-15,3 19 72,-2-13-19,9 168 403,-9 44-456,-1-97 260,3-210-99,-3-80-119,-8 43-22,2 25-4,3-61-16,8 130-34,-4 32 33,0-1-1,0 1 1,0 0 0,0-1 0,1 1-1,-1 0 1,0 0 0,0-1 0,0 1-1,0 0 1,1 0 0,-1-1 0,0 1-1,0 0 1,0 0 0,1-1 0,-1 1-1,0 0 1,1 0 0,-1 0 0,0 0-1,0-1 1,1 1 0,-1 0 0,0 0-1,1 0 1,-1 0 1,11 8-39,1 7 25,-2 0 0,0 1 0,5 11 14,13 21 2,30 34 47,4-2-1,3-2 1,4-4 0,15 9-49,-70-69 17,1 2 0,-2 0 0,0 1 0,-1 0 0,1 3-17,-13-19 2,0-1 0,0 0-1,0 0 1,0 0 0,0 0 0,0 1 0,0-1-1,0 0 1,0 0 0,0 0 0,0 0-1,0 0 1,0 1 0,0-1 0,1 0-1,-1 0 1,0 0 0,0 0 0,0 0-1,0 0 1,0 0 0,1 0 0,-1 1 0,0-1-1,0 0 1,0 0 0,0 0 0,0 0-1,1 0 1,-1 0 0,0 0 0,0 0-1,0 0 1,0 0 0,1 0 0,-1 0-1,0 0 1,0 0 0,0 0 0,0 0 0,1 0-1,-1 0 1,0 0-2,4-9 146,-1-20 199,-2 23-277,14-281 989,2-13-1011,-17 299-51,6-43 222,-1 36-604,0 27-958,6 58-2879,-4-21 2970</inkml:trace>
  <inkml:trace contextRef="#ctx0" brushRef="#br0" timeOffset="1230.477">1751 65 10162,'-1'-1'387,"0"0"-1,0 0 1,0 0 0,0 0-1,0 0 1,0 0-1,0 0 1,0 0 0,0 0-1,-1 1 1,1-1-1,0 0 1,-1 1-387,2 0 88,-1 0 0,0 1 0,1-1 0,-1 0 0,0 1 0,1-1 0,-1 1 0,1-1 0,-1 1 0,1-1 0,-1 1 0,1 0 1,0-1-1,-1 1 0,1-1 0,-1 1 0,1 0 0,0-1 0,0 1 0,-1 0 0,1-1 0,0 1 0,0 0 0,0 0 0,0-1 0,0 1 0,0 0 0,0 0-88,-2 9 280,1 1-1,0 0 1,1 0-1,0 1-279,-1 17 298,-3 164 1107,10 43-1405,-3-165 117,0-27 26,-2-41-127,-1 0 0,1-1 0,-1 1 0,1 0 0,0 0 0,0-1 1,0 1-1,0-1 0,1 1 0,-1-1 0,1 1 0,0-1 0,1 2-16,-3-4-9,1 0 0,0 1-1,-1-1 1,1 0 0,-1 0-1,1 0 1,0 1 0,-1-1-1,1 0 1,0 0 0,-1 0 0,1 0-1,0 0 1,-1 0 0,1 0-1,0 0 1,-1 0 0,1-1-1,0 1 1,-1 0 0,1 0-1,0-1 1,-1 1 0,1 0 0,-1-1-1,1 1 1,0 0 0,-1-1-1,1 1 1,-1-1 0,0 1-1,1-1 1,-1 1 0,1-1 0,-1 1-1,0-1 1,1 0 0,-1 1-1,0-1 1,1 0 9,16-24-207</inkml:trace>
  <inkml:trace contextRef="#ctx0" brushRef="#br0" timeOffset="1583.381">1720 57 11642,'-15'-12'4746,"3"12"-3058,11-2-376,15-4-608,8 0-256,26-1-296,7-1-40,11 0-64,-2 4-8,0 1 161,-6 6-346,-19 8 153</inkml:trace>
  <inkml:trace contextRef="#ctx0" brushRef="#br0" timeOffset="1970.616">1771 465 10314,'-12'2'4793,"6"3"-2112,13 1-1361,16-1-128,18-5-656,18-1-175,7-5 303,2 1 680,-12 13-880</inkml:trace>
  <inkml:trace contextRef="#ctx0" brushRef="#br0" timeOffset="2562.606">2636 624 2721,'88'-33'2249,"-72"24"1947,-16 9-4107,0 0 0,0 0 0,0 0 0,0 0 0,0 0 1,0 0-1,0 0 0,0 0 0,1 0 0,-1-1 0,0 1 0,0 0 0,0 0 0,0 0 0,0 0 1,0 0-1,0 0 0,0-1 0,0 1 0,0 0 0,0 0 0,0 0 0,0 0 0,0 0 1,0 0-1,0-1 0,0 1 0,0 0 0,0 0 0,0 0 0,0 0 0,0 0 0,0 0 0,0-1 1,0 1-1,-1 0 0,1 0 0,0 0 0,0 0 0,0 0 0,0 0 0,0 0 0,0 0 1,0-1-1,0 1 0,0 0 0,-1 0-89,-13-2 4989,8 5-4952,1 0 0,0 0 1,0 0-1,-1 1 1,2-1-1,-1 1 0,0 0 1,1 1-1,0-1 0,0 1 1,0 0-1,-2 5-37,5-9 10,-2 2-4,1 0-1,0 1 0,0-1 1,0 0-1,0 0 0,0 1 1,1-1-1,0 1 0,-1 0 1,2-1-1,-1 1 0,0 0 1,1 0-1,-1-1 0,1 1 1,0 0-1,0 0 0,1 0 1,-1-1-1,1 1 0,0 0 1,0 0-6,0-1 4,1 0-1,-1-1 1,1 0 0,0 1 0,-1-1 0,1 0 0,0 0 0,0 0 0,1 0 0,-1 0 0,0 0-1,1-1 1,-1 1 0,1-1 0,-1 0 0,1 0 0,0 1 0,-1-2 0,1 1 0,0 0 0,0-1-1,0 1 1,-1-1 0,1 0 0,0 0 0,1 0-4,0 0 6,1 0 0,0-1 1,0 1-1,-1-1 0,1-1 0,0 1 0,-1-1 1,1 1-1,-1-1 0,0 0 0,0-1 0,1 1 0,-2-1 1,1 0-1,0 0 0,0 0 0,-1 0 0,0-1 1,0 0-1,0 1 0,0-1 0,0 0 0,0-1-6,-2 2 4,1 1-1,-1-1 1,1 0 0,-1 0-1,0 0 1,0 0-1,-1-1 1,1 1 0,0 0-1,-1 0 1,0 0-1,0-1 1,0 1-1,0 0 1,-1 0 0,1 0-1,-1-1 1,1 1-1,-1 0 1,0 0 0,-1 0-1,1 0 1,0 0-1,-1 0 1,0 1-1,1-1 1,-1 0 0,0 1-1,0-1 1,-1 1-1,1 0 1,0 0 0,-1 0-1,-1-1-3,2 2 13,-1-1-1,0 1 1,1 0-1,-1 0 1,0 1-1,1-1 1,-1 0 0,0 1-1,0 0 1,0-1-1,1 1 1,-1 1-1,0-1 1,0 0-1,0 0 1,1 1 0,-1 0-1,0 0 1,1-1-1,-1 1 1,0 1-1,1-1 1,-1 0-1,1 1 1,0-1 0,-1 1-1,1 0 1,0 0-1,0 0 1,0 0-1,-1 1-12,1-1 3,0-1-1,0 1 0,1 0 0,-1 0 0,0 0 1,1 0-1,-1 0 0,1 1 0,0-1 0,0 0 1,0 1-1,0-1 0,0 0 0,0 1 0,1-1 1,-1 1-1,1-1 0,0 1 0,0 0 0,0-1 1,0 1-1,0-1 0,0 1 0,1-1 0,-1 1 1,1-1-1,-1 1 0,1-1 0,0 1 0,0-1 1,1 0-1,-1 1 0,0-1 0,2 2-2,1-1 4,0 0-1,0 1 0,0-2 1,1 1-1,-1-1 1,1 1-1,0-1 1,-1 0-1,1-1 0,0 1 1,0-1-1,0 0 1,3 0-4,-5-1 3,-1 0 1,1 0-1,0 0 1,-1 0-1,1 0 1,0 0-1,-1-1 1,1 1-1,-1-1 1,1 0-1,-1 0 1,2-1-4,-2 2 3,-1-1-1,0 0 1,1 0-1,-1 0 1,0 0 0,0-1-1,0 1 1,0 0-1,0 0 1,0-1 0,0 1-1,-1 0 1,1-1-1,0 1 1,-1-1 0,1 1-1,-1-1 1,1 1-1,-1-1 1,0 1 0,0-1-1,0 1-2,1-1 1,-1 1-1,0 0 0,0-1 0,-1 1 1,1 0-1,0-1 0,0 1 1,-1 0-1,1-1 0,0 1 0,-1 0 1,0 0-1,1 0 0,-1-1 1,0 1-1,1 0 0,-1 0 0,0 0 1,0 0-1,0 0 0,0 0 1,0 0-1,0 1 0,0-1 0,0 0 1,0 1-1,-1-1 0,1 0 1,0 1-1,0-1 0,0 1 0,-1 0 1,1-1-1,-3 0 52,0 0 1,0 1-1,1-1 1,-1 1-1,0 0 1,0 0-1,0 0 1,0 0-1,0 1 1,0-1-1,1 1-52,-7 4 1055,7 1-464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0:56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14 706 6713,'0'-1'665,"-1"-3"342,0 0-1,0 0 1,0 0 0,0 0-1,-1 0 1,0 1 0,1-1-1,-2-1-1006,2 5 795,1 0-337,6 16 364,-4-12-791,-1-1-1,0 1 1,1-1-1,0 1 0,-1-1 1,1 0-1,1 1 0,-1-1 1,1 0-31,148 172 920,-99-111-569,-26-29-131,1-1 0,2-2 0,1-1 0,29 22-220,-53-49 52,0 1 1,0-1-1,1 0 1,-1-1-1,1 0 1,0 0-1,3 1-52,-8-3 32,1-1 0,0 1 1,-1-1-1,1 1 0,0-1 0,0 0 0,-1 0 0,1 0 0,0-1 0,-1 1 0,1 0 0,0-1 0,-1 0 0,1 0 0,-1 0 0,1 0 0,-1 0 0,1 0 0,-1-1 0,0 1 0,2-2-32,1-2 46,1 0 1,-2-1-1,1 1 0,0-1 0,-1 0 1,0 0-1,-1-1 0,1 1 0,-1-1 1,-1 0-1,1 0 0,-1 0 0,0-1-46,4-16 61,-1-1 0,-1 0 0,-1-5-61,-1-17 53,-2 0-1,-4-30-52,0-8 37,4 79-46,0 0 1,0 1 0,0-1 0,1 0-1,0 1 1,0-1 0,1-2 8,-2 7 2,1 0-1,-1 0 1,1 0 0,-1 0-1,1 0 1,-1 1 0,1-1 0,0 0-1,-1 0 1,1 1 0,0-1-1,-1 0 1,1 1 0,0-1-1,0 1 1,0-1 0,0 1-1,0-1 1,0 1-2,0-1 38,1 1 0,-1 0-1,1 0 1,0 0 0,-1 0-1,1 0 1,0 0 0,-1 0 0,1 1-1,-1-1 1,1 0 0,-1 1-1,1 0 1,-1-1 0,2 1-38,29 19 264</inkml:trace>
  <inkml:trace contextRef="#ctx0" brushRef="#br0" timeOffset="772.26">1032 785 4889,'118'-59'2731,"-115"57"-2453,1 0 0,0-1 0,-1 1 0,1-1 0,-1 1 0,0-1 0,1-1-278,-1-8 1459,-2 7-903,-1 4-415,0-1 0,0 1 0,1-1 0,-1 1 0,0-1 0,0 1 0,0-1 1,-1 1-1,1 0 0,0-1 0,-1 1 0,1-1 0,0 1 0,-1 0 0,0-1 0,1 1 0,-1 0 0,0-1 0,1 1 0,-1 0 0,0 0 0,0 0 0,0 0 0,0 0 0,0 0 0,-1 0 0,1 0 0,0 0 0,0 0 1,-1 1-1,1-1 0,0 0 0,-1 1 0,1-1 0,0 1-141,-5-1 121,1-1 1,0 1 0,0 1 0,0-1-1,-1 1 1,1 0 0,0 0-1,-1 0 1,1 1-122,-8 1 33,1 1-1,0 0 1,0 1 0,0 0-1,1 1 1,-1 0-1,1 1 1,0 1 0,1-1-1,0 2 1,0-1-1,0 1 1,1 1 0,0 0-1,1 0 1,0 1-1,0 0 1,1 0 0,0 1-1,1 0 1,0 0-1,1 0 1,0 1 0,1 1-33,0-2-3,0 1 0,1 0 1,1-1-1,0 1 0,1 0 1,0 0-1,0 1 0,2-1 1,-1 0-1,1 0 0,3 8 3,-2-10 7,1-1-1,0 0 0,0 1 1,1-1-1,0 0 0,1-1 1,0 1-1,1-1 0,-1 0 1,1 0-1,1-1 0,0 1 1,0-2-1,0 1 0,1 0-6,-3-3 4,0-1 1,1 1-1,-1-1 0,1 0 0,-1 0 0,1 0 1,0-1-1,0 0 0,0 0 0,0-1 0,0 0 0,0 0 1,1 0-1,2 0-4,-5-2 4,1 1 1,0 0-1,-1-1 0,1 0 1,-1 0-1,1-1 0,-1 1 1,1-1-1,-1 0 0,0 0 1,0 0-1,0-1 0,0 0 1,0 1-1,-1-1 1,1 0-1,-1-1 0,0 1 1,2-2-5,3-7 7,1 1 1,-2-2 0,0 1 0,0-1-1,-1 0 1,-1 0 0,0-1-1,-1 0 1,0 0 0,-1 0 0,0 0-1,-1-10-7,0-11 15,-1 1 0,-2-1 0,-1 1 0,-6-25-15,-3 18 32,32 105 60,27 52-92,-39-96 9,2-1 0,0 0-1,1-1 1,0 0 0,2-1-1,0 0 1,13 11-9,-17-19 75,54 46-358,-57-49 227,1 0 0,0-1 0,0 0 0,0 0 0,1-1 0,0 0 0,1 0 56,-8-4-14,1 1 0,-1-1 0,0 0 0,0 0 0,0 0 0,1 0 0,-1 0 0,0 0 0,2-1 14,-4 1-2</inkml:trace>
  <inkml:trace contextRef="#ctx0" brushRef="#br0" timeOffset="1124.916">1513 672 9490,'0'0'121,"0"-1"0,-1 1 0,1 0 0,0 0 0,0-1 0,-1 1 0,1 0 0,0-1 0,-1 1 0,1 0 0,0 0 0,-1 0 0,1 0 0,0-1 1,-1 1-1,1 0 0,-1 0 0,1 0 0,0 0 0,-1 0 0,1 0 0,0 0 0,-1 0 0,1 0 0,-1 0 0,1 0 0,0 0 0,-1 0 0,1 0 0,-1 0 0,1 1 0,0-1 0,-1 0 0,1 0 0,0 0 0,-1 1 0,1-1 0,0 0 0,-1 0 0,1 1 0,0-1-121,-1 2 133,1-1-1,-1 1 1,1 0-1,0-1 1,-1 1-1,1 0 1,0-1-1,0 1 1,0 0-1,0-1 1,1 2-133,9 47 735,13 26 435,-3-12-247,-3 0-1,5 40-922,-30-156 1246,-10-88-1118,17 128-123,-1-17 14,0 0 0,2-3-19,0 25 2,0 1-1,1-1 1,0 0 0,0 1 0,1-1 0,-1 1 0,1-1 0,1 1 0,-1 0 0,1 0 0,3-6-2,-3 10-6,-1-1 0,1 1-1,0-1 1,-1 1 0,1 0 0,0 0 0,1 0 0,-1 0 0,0 1-1,0-1 1,1 1 0,-1 0 0,1 0 0,-1 0 0,1 1 0,-1-1-1,1 1 1,0-1 0,-1 1 0,1 1 0,0-1 0,-1 0 0,1 1-1,2 0 7,9 2-83,-1 1 0,1 0 0,-1 1 0,0 1 0,4 2 83,12 7-1636,25 17 1636,-13-5-599</inkml:trace>
  <inkml:trace contextRef="#ctx0" brushRef="#br0" timeOffset="1463.678">1977 701 8586,'40'-80'3833,"-47"78"-2161,9 7-416,-2 10-512,1 9-207,15 12-1,-13 0-136,2 14-216,2 7-64,0 1-56,-2 0-8,2-10 8,5-8 128,-7-10-456,7-7-432,-5-16 472</inkml:trace>
  <inkml:trace contextRef="#ctx0" brushRef="#br0" timeOffset="1799.977">2087 110 12267,'-26'-44'4753,"18"30"-3641,4 2-296,6 14-336,7 13-312,10 16 824,8 12-664</inkml:trace>
  <inkml:trace contextRef="#ctx0" brushRef="#br0" timeOffset="2340.115">2567 717 5009,'24'-11'1302,"-1"0"1,5-5-1303,-27 16 104,0-1 1,-1 0 0,1 0 0,0 0-1,0 1 1,0-1 0,-1 0 0,1 0-1,0 0 1,-1 0 0,1 0 0,-1 0-1,1 0 1,-1 0 0,0 0 0,1-1-1,-1 1 1,0 0 0,0 0 0,0 0 0,0 0-1,0 0 1,0-1 0,0 1 0,0 0-1,0 0 1,0 0 0,-1 0 0,1 0-1,0 0 1,-1-1-105,-1-2 361,0 0 0,0 0 0,0 0-1,-1 0 1,1 0 0,-2 0-361,3 2 189,-2-1-40,1 0 0,-2 1 1,1-1-1,0 0 0,0 1 0,-1 0 1,1 0-1,-1 0 0,0 0 1,1 0-1,-1 1 0,0-1 0,0 1 1,0 0-1,0 1 0,0-1 1,0 1-1,0-1 0,-1 1 0,1 0 1,0 1-1,0-1 0,0 1 0,0 0 1,0 0-1,0 0-149,-9 2 68,1 1 0,0 0-1,0 1 1,1 1 0,-1 0 0,1 0-1,-9 7-67,10-5 8,1 0 0,0 0 0,1 1 0,0 0 0,0 1 0,1-1 0,0 1 0,1 1 0,0-1 0,1 1 0,0 0 0,0 1-1,2-1 1,-1 1 0,1 0 0,1 0 0,0 0 0,0 1-8,2-5 4,-1-1 0,1 1 0,0 0 0,0 0-1,1 0 1,0-1 0,1 1 0,-1-1 0,1 1 0,1-1 0,0 1-1,0-1 1,0 0 0,1 0 0,0-1 0,0 1 0,1-1 0,-1 0-1,1 0 1,1 0 0,-1-1 0,1 1 0,0-1 0,0-1 0,1 1-1,-1-1 1,1-1 0,4 3-4,-4-3 8,0-1 0,0 1 0,0-1 0,0 0 0,0-1 0,0 0 1,1 0-1,-1 0 0,1-1 0,-1 0 0,0-1 0,1 0 0,-1 0 0,0 0 0,1-1 0,-1 0 0,5-2-8,-3 0 9,-1 0-1,0-1 0,0 1 1,-1-1-1,1-1 1,-1 0-1,0 0 0,-1 0 1,1-1-1,-1 0 1,-1 0-1,1 0 0,-1-1 1,2-3-9,0-3 10,-1 0 1,0 0-1,-1-1 1,0 1 0,-1-1-1,-1 0 1,0 0-1,-1-1 1,-1 1-1,0-2-10,-1 4 3,0 0 1,-1 1-1,0-1 0,-1 0 1,-1 1-1,0 0 1,0-1-1,-2 1 0,1 0 1,-1 1-1,-1-1 0,-3-3-3,9 14 0,0 1 0,0 0 1,0 0-1,0-1 0,0 1 0,0 0 0,0 0 0,-1-1 0,1 1 1,0 0-1,0 0 0,0-1 0,-1 1 0,1 0 0,0 0 0,0 0 0,0-1 1,-1 1-1,1 0 0,0 0 0,0 0 0,-1 0 0,1 0 0,0 0 0,0 0 1,-1-1-1,1 1 0,0 0 0,0 0 0,-1 0 0,1 0 0,0 0 1,-1 0-1,1 0 0,0 0 0,0 0 0,-1 0 0,1 1 0,0-1 0,0 0 1,-1 0-1,1 0 0,0 0 0,0 0 0,-1 0 0,1 1 0,0-1 1,0 0-1,-1 0 0,1 0 0,0 1 0,0-1 0,0 0 0,0 0 0,-1 0 1,1 1-1,-6 19 7,6-13-6,1-1 0,0 0 0,0 1 0,0-1 0,1 0 0,0 0 0,0 0 0,0 0 0,1 0 0,0 0 0,2 3-1,8 12 7,1 0 0,7 7-7,-8-11-40,19 25 215,29 28-175,-51-60-86,0 0 0,1 0 0,0-1 0,1 0 0,0-1 0,1-1 0,-1 0 0,11 4 86,8-2-256</inkml:trace>
  <inkml:trace contextRef="#ctx0" brushRef="#br0" timeOffset="2861.912">3100 84 9570,'-1'-3'371,"0"-1"0,0 0-1,0 0 1,0 1 0,0-1 0,-1 1-1,0-1 1,0 1 0,0 0 0,0-1-1,0 1 1,0 0 0,-1 0-1,-1-1-370,3 4 26,1 0 0,0-1 0,0 1 0,-1 0 0,1 0 0,0 0 0,-1 0 0,1-1 0,0 1 0,-1 0 0,1 0 0,0 0-1,-1 0 1,1 0 0,0 0 0,-1 0 0,1 0 0,0 0 0,-1 0 0,1 0 0,0 0 0,-1 0 0,1 0 0,0 0 0,-1 0-1,1 1 1,0-1 0,-1 0 0,1 0 0,0 0 0,0 0 0,-1 1 0,1-1 0,0 0 0,0 0 0,-1 1 0,1-1 0,0 0-1,0 0 1,0 1 0,-1-1 0,1 0 0,0 0 0,0 1 0,0-1 0,0 0 0,0 1 0,0-1 0,0 0 0,-1 1 0,1-1-1,0 0 1,0 1 0,0-1 0,0 0 0,0 1 0,1-1 0,-1 0 0,0 1-26,-1 29 273,1-23-144,1 60 193,4 0 0,3-1 1,6 19-323,8 19 926,28 73-926,-43-155 113,8 24 698,5 34-811,-18-68 85,0 1-1,0 0 1,-1 0-1,-1 0 1,0 0 0,-1 0-1,0 0 1,-3 9-85,4-20 11,-1 0 1,1 0-1,-1 0 1,0 0 0,0 0-1,0 0 1,0 0-1,0 0 1,-1 0-1,1 0 1,0-1 0,-1 1-1,0 0-11,1-2 5,1 1 0,-1-1 0,1 0 0,-1 1 0,0-1 0,1 0 0,-1 0 0,1 0 0,-1 1 0,0-1-1,1 0 1,-1 0 0,0 0 0,1 0 0,-1 0 0,0 0 0,1 0 0,-1-1 0,0 1 0,1 0 0,-1 0 0,0 0 0,1-1 0,-1 1 0,0 0-1,1-1 1,-1 1 0,1 0 0,-1-1 0,1 1 0,-1-1 0,1 1 0,-1-1 0,1 1 0,-1-1 0,1 1 0,0-1 0,-1 1 0,1-1 0,0 0 0,0 1-1,-1-1 1,1 0-5,-3-4 17,0-1-1,1 0 1,0 0-1,0-1 0,0 1 1,1 0-1,0-1 1,0 1-1,0-1 0,1 1 1,0-1-1,0 0 1,1 0-17,0-8 15,2 0 1,0 0 0,0 0 0,1 1-1,3-5-15,-2 6 3,1 1-1,0 0 0,1 0 0,0 1 0,1 0 0,0 0 1,1 0-1,0 1 0,1 1 0,0 0 0,7-6-2,-11 11-4,0 0 1,1 0-1,-1 1 0,1-1 0,0 1 0,0 1 0,0-1 0,0 1 1,0 1-1,3-1 4,-5 1-5,0 1 0,0 0 1,0 0-1,1 0 0,-1 1 0,0 0 1,0 0-1,0 0 0,0 0 1,0 1-1,0 0 0,0 0 1,0 0-1,-1 1 0,2 0 5,1 2-5,1 0 0,-2 1 0,1-1 0,0 1 0,-1 1 0,0-1 0,-1 1 0,0 0 0,0 0 0,0 1 0,-1-1 0,0 1 0,0 0 0,-1 0 0,0 1 0,2 7 5,-3-6-1,0 1 0,-1 0 0,0-1 0,-1 1-1,0-1 1,-1 1 0,0-1 0,-1 1 0,0-1 0,0 1 0,-1-1 0,0 0-1,-5 9 2,4-12 2,0-1-1,0 1 0,-1-1 0,0 0 1,0 0-1,0 0 0,-1-1 0,0 0 1,0 0-1,0 0 0,-1-1 0,1 0 1,-1 0-1,0-1 0,0 0 1,0 0-1,-1 0 0,-1-1-1,-3 2-2,0-1 0,0-1-1,-1 0 1,1 0 0,-1-1 0,1-1 0,-1 0 0,1-1-1,-1 0 1,1-1 0,-1 0 2,9 1-11,0 0 0,-1 0 0,1-1 0,0 0 0,0 1 0,0-1 0,0-1 1,1 1-1,-1-1 0,1 1 0,-1-1 0,1 0 0,0 0 0,0 0 0,0-1 0,0 1 0,1-1 0,-1 1 0,1-1 0,0 0 0,0 0 0,0 0 0,1 0 0,-1-1 11,-7-32 88</inkml:trace>
  <inkml:trace contextRef="#ctx0" brushRef="#br0" timeOffset="3215.061">3691 16 9066,'0'-16'3705,"2"16"-2185,-2 11-520,0 20-256,0 13 1,0 30-137,1 15-24,4 7-272,4-5-80,1-11-64,-1-13-40,3-7-24,-2-2-24,0-12 24,2-4 40,-5-8-400,2-3-336,-1-7 360</inkml:trace>
  <inkml:trace contextRef="#ctx0" brushRef="#br0" timeOffset="3572.983">3876 758 8170,'148'-97'3138,"-110"79"-1577,-37 17-1501,-1 1-1,1 0 1,0 0 0,0 0 0,-1 0-1,1 0 1,0 0 0,0 0-1,-1 0 1,1 0 0,0 0 0,-1 1-1,1-1 1,0 0 0,0 0-1,-1 1 1,1-1 0,0 0 0,-1 1-60,10 2 710,21 1-178,0-3 1,1 0 0,-1-2-1,0-1 1,0-2-1,0-1 1,0-1 0,15-6-533,-41 11 10,0-1 1,0 0 0,-1 0-1,1 0 1,0 0 0,-1 0 0,0-1-1,0 0 1,0 0 0,0 0-1,0-1 1,0 1 0,2-4-11,-5 5 3,0 0 0,0 0 0,0 0 0,0 0 0,0 0 1,0 0-1,0-1 0,-1 1 0,1 0 0,-1-1 0,0 1 0,0 0 1,1-1-1,-1 1 0,-1 0 0,1-1 0,0 1 0,-1-1 0,1 1 1,-1 0-1,0 0 0,1-1 0,-1 1 0,0 0 0,-1 0 1,1 0-1,0 0 0,-1 0 0,1 0 0,-2-1-3,-3-5-3,-1 1 1,0 0-1,0 0 1,0 1-1,-1 0 0,0 0 1,0 1-1,-1 0 0,1 0 1,-1 1-1,0 0 1,-1 0-1,1 1 0,0 1 1,-1-1-1,0 2 0,1-1 1,-1 1-1,0 1 1,0 0-1,0 0 0,1 1 1,-1 0-1,0 0 0,0 1 1,1 1-1,0 0 1,-1 0-1,1 1 0,0 0 1,-8 5 2,5-2-2,0 0 1,0 2-1,1-1 1,0 1-1,1 1 1,0 0-1,0 0 1,-3 6 1,10-12 3,0 0 0,0 1-1,0-1 1,1 1 0,-1-1 0,1 1-1,1 0 1,-1 0 0,0 0 0,1 0 0,0 1-1,0-1 1,1 0 0,0 0 0,0 1-1,0-1 1,0 0 0,1 0 0,0 1-1,0-1 1,0 0 0,0 0 0,3 5-3,3 3 11,0 1 1,1-1-1,0-1 0,1 1 1,0-1-1,7 5-11,16 16 69,19 13-69,-33-31 38,1-1 0,0-1 0,1-1 0,1-1 0,0-1 1,0 0-1,1-2 0,0-1 0,0 0 0,1-1 0,22 1-38,-3-4 77</inkml:trace>
  <inkml:trace contextRef="#ctx0" brushRef="#br0" timeOffset="3957.775">5019 463 7226,'1'-1'411,"15"-27"4180,-15 27-4445,-1 0 0,1 0 0,-1 0 0,1 0 0,-1 0 0,1 0 0,-1 0 0,0 0 0,0 0 0,1 0 0,-1 0 0,0 0 0,0 0 0,0 0 0,0 0 0,0 0 0,0 0 0,-1 0 0,1 0 0,0 0 0,0 0 0,-1 0 0,1 0 0,-1 0 0,1 0 0,-1 0 0,0 0-146,-2-1 160,-1 0 1,1 0-1,-1 1 0,0-1 1,0 1-1,1 0 0,-1 0 1,0 1-1,0-1 0,0 1 1,0-1-1,0 1 0,0 1 1,0-1-1,0 1 0,0-1 1,-3 2-161,-13 2 382,-1 2 0,-14 6-382,-7 1 194,10-3-27,-21 11-167,45-18 14,0 1 0,0 0-1,1 1 1,-1 0-1,1 0 1,0 1-1,0 0 1,-3 4-14,9-9 3,-1 0 0,1 1 1,0-1-1,0 1 0,0-1 1,0 1-1,0-1 1,0 1-1,0 0 0,0 0 1,0-1-1,1 1 0,-1 0 1,1 0-1,-1 0 0,1 0 1,0-1-1,0 1 0,0 0 1,0 0-1,0 0 1,0 0-1,0 0 0,1 0 1,-1-1-1,1 1 0,-1 0 1,1 0-1,0 0 0,0-1 1,0 1-1,0 0 1,0-1-1,0 1 0,0 0-3,5 3 16,0 1-1,0-1 1,0 0 0,0-1-1,1 1 1,-1-1-1,8 2-15,25 13 74,0-3 0,25 6-74,-26-9 27,-1 1 1,0 2-1,4 4-27,-38-18 0,2 1 1,0 0-1,0 0 1,0 0-1,0 1 1,1 2-1,-5-6-1,0 1 1,0 0 0,-1 0 0,1-1-1,0 1 1,-1 0 0,1 0-1,-1 0 1,1 0 0,-1 0 0,1 0-1,-1 0 1,0 0 0,1 0-1,-1 0 1,0 0 0,0 0-1,0 0 1,0 0 0,0 0 0,0 0-1,0 0 1,0 0 0,0 0-1,0 0 1,-1 0 0,1 0 0,0 0-1,-1 0 1,1 0 0,-1 0-1,1 0 1,-1 1 0,-5 5-3,-1-1 0,0 1 0,0-1 0,-1 0 0,1-1 0,-1 0 1,-1 0-1,1-1 0,-4 2 3,-11 6-5,-26 14 44,-1-3 0,-1-3 0,-1-1-1,-14 1-38,11-3 204,38-9-483,31-13 143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27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257 131 4505,'71'61'2403,"-71"-60"-2309,1-1-1,-1 1 0,0-1 1,1 0-1,-1 1 1,1-1-1,-1 1 1,1-1-1,0 0 0,-1 0 1,1 1-1,-1-1 1,1 0-1,-1 0 1,1 0-1,0 0 0,-1 1 1,1-1-1,0 0 1,-1 0-1,1 0 1,-1 0-1,1-1-93,1-9 1391,-9-12 321,1 14-1400,1 0 1,-1 1-1,0 0 0,0 0 0,-1 1 1,0-1-1,0 2 0,0-1 1,-1 1-1,0 0 0,0 0 0,0 1 1,-1 0-1,1 1 0,-3-1-312,5 2 53,0 1 1,0-1-1,1 1 0,-1 1 0,0-1 0,0 1 0,0 0 1,0 0-1,0 1 0,0 0 0,0 0 0,0 0 0,1 0 0,-1 1 1,1 0-1,-1 1 0,1-1 0,-1 1 0,1 0 0,0 0 0,0 0 1,1 1-1,-1 0 0,0 1-53,-4 5 6,1 1-1,0-1 1,0 2 0,1-1 0,1 1 0,0 0-1,1 0 1,0 1 0,1-1 0,0 1 0,1 0-1,1 0 1,0 1 0,0-1 0,2 0 0,-1 1-1,2-1 1,0 0 0,0 1 0,2 2-6,-2-10 2,1 0 0,0-1 0,0 1 0,0 0 0,1-1 0,0 1 0,0-1 1,0 0-1,1 0 0,-1 0 0,1 0 0,4 2-2,-6-4 3,1-1 1,-1 0-1,1 0 1,0 0-1,0-1 1,0 1-1,0 0 0,0-1 1,0 0-1,0 0 1,0 0-1,0 0 1,1 0-1,-1-1 0,0 0 1,1 1-1,-1-1 1,0 0-1,1-1 1,-1 1-1,0-1 1,1 1-1,2-2-3,4-2 14,-1 0 0,1 0 0,-1-1-1,1-1 1,-2 0 0,1 0 0,-1-1 0,1 0 0,-2 0 0,7-7-14,-3 1 19,1-1 1,-2-1-1,0 1 1,-1-2-1,0 1 1,0-3-20,-3 4 15,0-1 0,-1 1 0,-1-1-1,0 1 1,-1-1 0,-1-1 0,0-3-15,-1 34 24,-1-1 0,2 0 0,0 1-1,0-1 1,2 0 0,0 0 0,0 0 0,1-1 0,1 1 0,2 2-24,0-4 41,1 1 1,0-2 0,1 1-1,0-1 1,4 2-42,-7-6 590,1-1-1,0 0 1,1 0 0,0-1-1,1 1-589,27 10 1310</inkml:trace>
  <inkml:trace contextRef="#ctx0" brushRef="#br0" timeOffset="443.597">1114 33 5953,'-2'-2'576,"0"-1"-1,0 1 0,-1-1 0,1 1 0,-1 0 1,1 0-1,-1 0 0,0 0 0,0 0 1,1 1-1,-1-1 0,-1 1 0,1 0 1,0-1-1,0 2 0,0-1 0,-1 0-575,-2 0 380,-1 1 0,0 0 0,1 0-1,-1 1 1,0-1 0,1 1 0,-1 1 0,-1 0-380,-20 5 322,-1 1 0,1 2 0,1 1 0,0 1 0,1 1 1,0 1-1,-2 3-322,21-12 19,1 0 0,-1 0 0,1 0 0,1 0 0,-1 1 0,1 0 0,0 0 0,0 0 0,1 1 0,0 0 0,-3 5-19,7-11 2,-1 0-1,1 0 1,-1 0 0,1 0-1,0 0 1,0 0 0,-1 0-1,1 0 1,0 0 0,0 1-1,0-1 1,0 0 0,0 0-1,0 0 1,0 0-1,1 0 1,-1 0 0,0 1-1,1-1 1,-1 0 0,1 0-1,-1 0 1,1 0 0,-1 0-1,1 0 1,0 0-1,-1-1 1,1 1 0,0 0-1,0 0 1,0 0 0,-1-1-1,1 1 1,0 0 0,0-1-1,0 1 1,0-1 0,1 1-2,4 1 7,0 1 0,0-1 1,1-1-1,-1 1 1,0-1-1,3 0-7,37 4 69,23-3-69,-37-1 13,1 1 1,0 1-1,23 6-13,-52-8 0,1 1 0,-1-1 1,1 1-1,-1 0 0,0 0 0,0 0 0,1 0 0,-2 1 0,1 0 0,0 0 1,0 0-1,-2-1 0,-1-1 0,1 1 0,-1 0 0,0 0 0,0-1 0,1 1 0,-1 0 0,0 0 0,-1 0 0,1 0 0,0 0 0,-1 0 0,1 0 0,-1 0 0,1 1 0,-1-1 1,0 0-1,0 0 0,0 0 0,0 0 0,-1 1 0,1-1 0,0 0 0,-1 1 0,-2 4 4,0-1-1,0 1 1,0-1 0,-1 0-1,0 0 1,0 0 0,-1 0-1,1-1 1,-1 0 0,-1 0-1,1 0 1,-1-1 0,1 1-1,-4 0-3,-4 4 11,-1-1 1,0-1-1,0 0 0,0 0 0,-1-2 1,-1 0-12,11-3 10,-1-1 1,1 1 0,-1-2-1,0 1 1,0 0-1,1-1 1,-1 0 0,0-1-1,0 1 1,-1-1-11,5 0-7,0 1 0,0-1 0,0 1-1,1-1 1,-1 0 0,0 0 0,1 1 0,-1-1 0,1 0 0,-1-1-1,1 1 1,-1 0 0,1 0 0,-1-1 0,1 1 0,0-1 0,0 1-1,0-1 1,0 1 0,0-1 0,0 0 0,1 1 0,-1-1 0,0 0-1,1 0 1,-1 0 0,1 1 0,0-1 0,-1 0 0,1 0 0,0 0-1,0 0 1,0 0 7,4-20-97,7 6-44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37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407 467 6025,'62'-51'2793,"-40"37"419,-20 14-981,-8 2-202,-21 5-1379,0 2-1,-5 3-649,12-4 82,1-2 1,-1 0-1,-1 0 0,0-2-82,-117 13 479,0 0-225,137-17-253,0 1 0,-1-1 0,1 1 1,0-1-1,0 1 0,0-1 0,0 1 1,0-1-1,0 1 0,0 0 0,0 0 0,0-1 1,0 1-1,0 0 0,0 0 0,0 0 1,1 0-1,-1 0 0,0 0 0,1 0 1,-1 1-1,1-1 0,-1 0 0,1 0 1,0 0-1,-1 1 0,1-1 0,0 0 0,0 0 1,0 0-1,0 1 0,0-1 0,0 0 1,0 0-1,0 1 0,0-1 0,1 0 1,-1 0-1,1 1 0,-1-1-1,3 10 9,1 0 1,0 0-1,0 0 1,3 4-10,1 1 3,1 10 8,-1 1 0,-1-1-1,-1 1 1,-2 1 0,0-1 0,-1 28-11,-3-16 25,-2 0 1,-1 0 0,-3 0 0,-6 24-26,8-45 19,-8 38 37,12-51-44,-1 0 1,1-1-1,0 1 0,0 0 1,0 0-1,1 0 0,0 0 0,-1-1 1,3 5-13,-2-7 16,-1-1-1,1 1 1,0-1 0,0 0 0,0 0-1,0 1 1,0-1 0,0 0 0,0 0-1,0 0 1,1 0 0,-1 0 0,0 0 0,1 0-1,-1-1 1,0 1 0,1 0 0,-1-1-1,1 1 1,-1-1 0,1 1 0,-1-1-1,1 0 1,0 0 0,-1 0 0,1 0 0,-1 0-1,1 0-15,8-1 77,0 0-1,0 0 1,0-1 0,4-1-77,9-2 84,128-25-263,28-14 179,-103 26 1399,-52 7-645</inkml:trace>
  <inkml:trace contextRef="#ctx0" brushRef="#br0" timeOffset="338.371">143 877 8402,'3'-22'4361,"0"8"-921,5 3-2239,13 1-161,9 6-624,3 1-224,13-1 96,6-1-192,1 5-8</inkml:trace>
  <inkml:trace contextRef="#ctx0" brushRef="#br0" timeOffset="892.476">1011 785 5849,'7'-6'785,"12"-15"892,-19 20-1591,0 1 0,1-1 0,-1 0 0,0 1 0,0-1 0,1 0 0,-1 1 0,0-1 0,0 0 0,0 1 0,0-1 0,0 0-1,0 1 1,0-1 0,0 0 0,0 1 0,0-1 0,0 0 0,0 1 0,0-1 0,-1 0 0,1 1 0,0-1 0,-1 0 0,1 1 0,0-1 0,-1 1 0,1-1 0,0 1-1,-1-1 1,1 1 0,-1-1 0,1 1 0,-1-1 0,1 1 0,-1-1-86,-6-3 311,1 0 0,-1 0-1,0 0 1,0 1 0,0 0 0,-1 0-1,1 1 1,-1 0 0,1 1 0,-1-1 0,0 1-1,0 1 1,1-1 0,-1 1 0,0 1-1,0-1 1,-6 3-311,5-2 66,-1 2-1,1-1 1,0 1-1,0 1 1,0-1-1,1 2 1,-1-1-1,1 1 1,0 0-1,0 1 1,1 0-1,-1 0 1,1 1-1,-2 3-65,2-3 14,1 1 0,0 0 1,1 1-1,0-1 0,0 1 0,1 0 0,0 0 1,0 1-1,1-1 0,-1 5-14,3-9 2,0 0-1,1 0 1,-1 0 0,1 0-1,0 1 1,0-1-1,1 0 1,-1 0 0,1 0-1,0 0 1,1 0 0,-1 0-1,1-1 1,0 1-1,0 0 1,0-1 0,1 1-1,0-1 1,0 0-1,0 0 1,1 1-2,-1-1 4,1 0-1,1-1 1,-1 1 0,0-1 0,1 0-1,0 0 1,0 0 0,-1-1-1,2 1 1,-1-1 0,0 0-1,0-1 1,1 1 0,4-1-4,-2 0 9,1 0 1,-1-1-1,0 0 1,1 0-1,-1-1 1,1 0 0,-1-1-1,0 0 1,7-2-10,-6 1 12,-1 0 0,1-1 0,-1 0 1,1 0-1,-1-1 0,-1 0 0,1-1 0,-1 1 1,0-1-1,0-1 0,0 1 0,-1-1 0,0 0 1,0-1-1,-1 0 0,0 1 0,-1-2 1,3-3-13,-5 4 24,0 0 0,-1 1 0,0-1 0,0 0 0,-1 0 0,0 0 0,-1 1 0,1-1 0,-1 0 0,-1 0 0,1 1 0,-2-1 0,1 1 0,-2-4-24,-4-17 197,32 82-120,-20-41-96,2 0 0,0 0 0,1 0 0,0 0 0,1-1 0,0 0 0,1-1 0,0 0 0,1 0 0,0-1 0,1-1 0,4 4 19,54 37 2430,-44-33-1288</inkml:trace>
  <inkml:trace contextRef="#ctx0" brushRef="#br0" timeOffset="1327.091">1660 709 7562,'-3'-5'619,"1"1"1,-1 0 0,0 0 0,0 1-1,0-1 1,-1 1 0,1-1 0,-1 1-1,0 0 1,0 0 0,0 1 0,0-1-1,0 1 1,-1 0 0,-4-2-620,4 3 188,0 0 0,0 0 0,-1 1 0,1 0 0,0 0 0,-1 0 0,1 0 0,0 1 0,0 0 0,0 0 0,0 0 0,-1 0 0,1 1 0,-4 2-188,-3 2 93,-1 0 1,2 1 0,-1 0-1,1 1 1,0 0 0,-6 6-94,11-8 15,0-1 0,1 1 1,0 0-1,0 0 0,0 0 0,1 1 1,0 0-1,0 0 0,0 0 0,1 0 1,0 0-1,0 3-15,3-9 2,-1 1 0,1 0 0,0-1 0,0 1 0,0 0 0,0 0 0,0-1 0,0 1 0,0 0 0,1 0 0,-1-1 0,1 1 0,-1 0 0,1-1 0,-1 1 0,1 0 0,0-1 0,0 1 0,0-1 0,0 1 0,0-1 0,0 0 0,0 0 0,1 1 0,-1-1 0,0 0 0,1 0 0,-1 0 0,1 0 0,-1 0 0,1 0 0,-1-1 0,1 1 0,0 0 0,-1-1 0,1 1-2,9 2 11,-1-1 0,0 0 0,1 0 0,0-1 0,5 0-11,39 1 20,36 3-5,-81-4-14,0 0 0,-1 2-1,0-1 1,1 1 0,-1 0 0,0 1-1,0 0 1,0 0-1,-8-3-1,1-1 1,-1 1-1,0 0 0,1 0 0,-1 0 1,0 0-1,1 0 0,-1 0 0,0 1 1,0-1-1,0 0 0,0 0 0,0 1 1,0-1-1,0 1 0,-1-1 0,1 1 1,0-1-1,-1 1 0,1 1 1,-1-2 0,0 1 0,0-1 0,-1 1-1,1 0 1,-1-1 0,1 1 0,-1-1 0,1 1-1,-1-1 1,0 1 0,0-1 0,0 1 0,1-1 0,-2 0-1,1 0 1,0 1 0,0-1 0,0 0 0,0 0 0,-1 0-1,1 0 1,-10 8 10,0-1-1,-1-1 0,0 1 1,0-2-1,-1 0 0,0 0 1,0-1-1,-8 1-9,-22 5-49,-1-2 0,-1-1 49,20-4-94,17-4-8,9 0 140,-1 0 1,0 0-1,0 0 0,0 0 0,0-1 0,0 1 0,0 0 1,0 0-1,0 0 0,0 0 0,0 0 0,0 0 1,0 0-1,0 0 0,1 0 0,-1 0 0,0 0 0,0 0 1,0 0-1,0 0 0,0 0 0,0 0 0,0 0 0,0-1 1,0 1-1,0 0 0,0 0 0,0 0 0,0 0 1,0 0-1,0 0 0,0 0 0,0 0 0,0 0 0,0 0 1,0 0-1,0 0 0,0-1 0,0 1 0,0 0 0,0 0 1,0 0-1,0 0 0,0 0 0,0 0 0,0 0 1,0 0-1,0 0 0,0 0 0,0 0 0,0 0 0,-1 0 1,1-1-1,0 1 0,0 0 0,0 0 0,0 0 0,0 0-38,14-4 962</inkml:trace>
  <inkml:trace contextRef="#ctx0" brushRef="#br0" timeOffset="1706.774">1999 724 9810,'-17'-28'4377,"3"14"-2241,10 7-359,0 7-921,2 11-288,4 14-376,3 5-80,8 10-40,-3-4-24,9 1-8,-8-5 8,-2-7 72,3-4-168,-12-14-408,10 0 3609,3-6-2561</inkml:trace>
  <inkml:trace contextRef="#ctx0" brushRef="#br0" timeOffset="2095.245">2003 255 11138,'-35'-33'4537,"11"15"-3032,2 5-393,7 9-568,9 5-160,16 13-848,12 4 3889,30 8-2681</inkml:trace>
  <inkml:trace contextRef="#ctx0" brushRef="#br0" timeOffset="2096.245">2416 183 6625,'-1'-3'618,"0"0"0,-1 1 0,1-1 0,-1 1 0,1-1 0,-1 1-1,0 0 1,0 0 0,0-1-618,1 3 164,0-1 0,1 0 0,-1 1 0,0-1 0,1 1 0,-1-1 0,0 1 1,0-1-1,0 1 0,1 0 0,-1-1 0,0 1 0,0 0 0,0 0 0,0-1 0,0 1 0,0 0 0,1 0 0,-1 0 0,0 0 0,0 0 0,0 0 0,0 1 0,0-1 0,0 0 0,0 0 0,1 0 1,-1 1-1,0-1 0,0 1 0,0-1-164,0 1 81,1 0 1,-1 0-1,0 0 1,1 0 0,-1 0-1,1 0 1,-1 0-1,1 0 1,-1 0 0,1 0-1,0 0 1,-1 0-1,1 0 1,0 0 0,0 0-1,0 0 1,0 0-1,0 1 1,0-1 0,0 0-1,0 0 1,1 1-82,5 29 378,-4-24-312,10 42 127,19 87 107,-3 14-300,-22-110-12,0 15 31,4 0 1,1-1 0,16 42-20,-25-91-112,-1-2 296,0 1-1,0-1 1,0 0 0,1 1 0,0-1-1,-1 0 1,1 0 0,0 0-1,1 0 1,-1 0 0,0-1-1,2 2-183,14 5 918</inkml:trace>
  <inkml:trace contextRef="#ctx0" brushRef="#br0" timeOffset="2447.867">2684 562 8906,'-2'-7'4089,"2"7"-1745,7 11-655,6 10-457,1 9-392,8 4-448,0 3-128,5 2-144,-1-6-40,7 1-8,-6-9 160,4-6-336,-2-3-336,-3-12 3593,0-3-2649</inkml:trace>
  <inkml:trace contextRef="#ctx0" brushRef="#br0" timeOffset="2448.867">3164 467 5633,'1'-2'3649,"-14"9"408,-3 16-1601,-11 22-991,2 12-233,-7 13-512,-3 2-168,-5 5-192,5-3-80,6 4-88,2-1-40,17-9 305,-2 2 2175,12-6-1872</inkml:trace>
  <inkml:trace contextRef="#ctx0" brushRef="#br0" timeOffset="3374.056">3791 487 8330,'16'-34'2084,"-13"23"-958,-6 14 806,1 1-1726,0 0-1,0 0 1,1 0-1,-1 0 1,1 0-1,0 1 1,0-1-1,0 1 1,1-1-1,-1 1 0,1-1 1,0 4-206,1 5 215,0 1 0,1 0 1,2 6-216,22 82 1042,14 32-1042,-38-128 47,-1 0-1,0 1 1,0 0-1,0-1 1,0 1-1,-1 4-46,-13-50 476,9 6-448,2 1-1,1-1 0,2 0 1,1 1-1,1-1 0,5-12-27,-2 9 0,3-1-1,1 1 1,2 0 0,-10 30-4,0 0-1,1-1 1,0 1 0,0 1 0,1-1 0,0 0-1,0 1 1,0 0 0,1-1 4,-4 4-3,1 1 0,-1 0 1,1 0-1,-1-1 0,1 1 0,0 0 0,-1 0 1,1 1-1,0-1 0,-1 0 0,1 0 1,0 1-1,0-1 0,0 1 0,0 0 1,0 0-1,0-1 0,0 1 0,-1 0 0,1 1 1,0-1-1,0 0 0,0 0 0,0 1 1,0-1-1,0 1 0,-1 0 0,1-1 0,0 1 1,0 0-1,1 1 3,6 6-7,0 0 1,0 1-1,-1 0 0,0 0 1,0 1-1,-1-1 0,0 2 0,2 4 7,-5-8-1,15 23 3,-8-10 0,2-2 1,0 1-1,14 15-2,-21-29 2,-1 0-1,1 0 1,0 0-1,0-1 1,0 1 0,1-2-1,-1 1 1,1-1-1,0 0 1,0 0-1,0-1 1,0 0 0,6 1-2,-6-1 2,-1-2 1,0 1-1,1-1 1,-1 1-1,0-2 1,1 1 0,-1-1-1,0 0 1,1 0-1,-1-1 1,0 0-1,0 0 1,0 0 0,0-1-1,-1 0 1,1 0-1,-1 0 1,1-1-1,-1 0-2,2-2 6,0-1-1,0 0 1,-1 0-1,0 0 0,-1-1 1,0 1-1,0-1 0,-1-1 1,1 1-1,-2 0 1,1-1-1,1-7-5,-2 5 6,0 0 1,-1-1-1,0 1 0,-1-1 1,0 1-1,-1-2-6,0 9 2,0 0 0,0 0 0,0 0-1,-1 0 1,0 0 0,0 0 0,0 0 0,0 1-1,-1-1 1,1 0 0,-1 0 0,0 1 0,0-1-1,0 1 1,-1 0 0,1 0 0,-1 0 0,-2-2-2,3 3 0,0 1-1,0 0 1,-1 0 0,1-1 0,0 1 0,-1 1 0,1-1 0,-1 0-1,1 1 1,-1-1 0,1 1 0,-1 0 0,1 0 0,-1 0 0,1 0 0,-1 0-1,1 0 1,-1 1 0,1-1 0,-1 1 0,1 0 0,-1 0 0,1-1-1,0 2 1,-1-1 0,1 0 0,-2 1 0,-4 4 11,0-1-1,0 1 1,0 0-1,1 1 1,-1 0 0,-4 6-11,4-3 21,0 1 1,1-1 0,0 2-1,0-1 1,1 1 0,1 0-1,0 0 1,1 0 0,0 1-1,1-1 1,0 1 0,0 9-22,2-12 12,0-1 0,1 1-1,0 0 1,1 0 0,0-1 0,0 1 0,1 0 0,1-1 0,-1 1 0,1-1 0,1 0 0,0 0 0,0 0 0,1-1 0,0 1-1,1-1 1,1 2-12,1-1 75,0 0 1,1 0-1,0 0 0,0-1 0,1-1 0,0 0 0,0 0 0,1-1 0,0 0 0,0 0 0,0-2 0,1 1 0,0-1 0,8 1-75,22 2 300</inkml:trace>
  <inkml:trace contextRef="#ctx0" brushRef="#br0" timeOffset="3756.368">4727 1092 9498,'0'2'403,"3"24"4418,-3-26-4750,1 1 0,-1-1 0,0 0 0,0 1 1,0-1-1,0 0 0,0 0 0,1 1 1,-1-1-1,0 0 0,0 1 0,0-1 0,1 0 1,-1 0-1,0 0 0,1 1 0,-1-1 0,0 0 1,0 0-1,1 0 0,-1 0 0,0 0 0,1 1 1,-1-1-1,0 0 0,1 0 0,-1 0 1,0 0-72,2 0 111,-1-1 1,0 1 0,0 0 0,-1-1 0,1 1 0,0-1 0,0 1 0,0-1 0,0 0 0,0 1 0,0-1 0,-1 0 0,1 1 0,0-1 0,0 0-112,10-13 213,1 1 1,-2-2 0,0 1 0,0-1 0,-2-1-1,0 0 1,0 0 0,-2 0 0,0-1 0,-1 0-1,0 0 1,-1-4-214,1-9 42,-2-1-1,-1 1 1,-1-1 0,-2 1-1,-1-1 1,-5-26-42,-13-42 80,-21-62-80,13 59 51,-6-57-51,32 149-2,1 0 1,0 0-1,1 1 1,0-1 0,0 0-1,1 0 1,0 0-1,1 0 1,1 0 1,-3 7-3,1 0 0,0 1-1,0-1 1,1 0 0,-1 1 0,0-1 0,1 1 0,0-1-1,-1 1 1,1 0 0,0 0 0,0 0 0,1 0-1,-1 0 1,0 0 0,0 1 0,1-1 0,-1 1 0,1 0-1,0-1 1,-1 1 0,1 0 0,0 0 0,-1 1 0,1-1-1,0 1 1,0-1 0,0 1 0,0 0 0,0 0 0,-1 0-1,1 0 1,2 1 3,2 0-87,0 0 0,0 1-1,0 0 1,-1 0 0,1 1-1,-1-1 1,1 1 0,-1 1-1,0-1 1,0 1 87,9 7-400,-1-1 0,-1 2-1,7 7 401,33 36-657</inkml:trace>
  <inkml:trace contextRef="#ctx0" brushRef="#br0" timeOffset="4141.803">4633 702 10426,'-5'-4'4705,"10"-1"-2376,22-10-1153,12-3-152,23-3-664,9-3-144,6 3 232,-9 3 2697,-1-3-2257</inkml:trace>
  <inkml:trace contextRef="#ctx0" brushRef="#br0" timeOffset="4602.416">5309 643 7962,'-39'-116'3195,"38"112"-2826,0 0 0,-1-1 1,0 1-1,0 0 0,0 1 0,0-1 0,-1 0 0,0 0-369,3 3 49,-1 1 0,1 0 1,0-1-1,0 1 0,-1 0 0,1 0 0,0 0 0,-1-1 0,1 1 0,0 0 0,-1 0 0,1 0 0,0-1 0,-1 1 0,1 0 0,0 0 1,-1 0-1,1 0 0,0 0 0,-1 0 0,1 0 0,-1 0 0,1 0 0,0 0 0,-1 0 0,1 0 0,-1 0 0,1 0 0,0 0 1,-1 0-1,1 1 0,0-1 0,-1 0 0,1 0 0,0 0 0,-1 1 0,1-1 0,0 0 0,0 0 0,-1 1-49,-1 2 158,0 1 0,0 0 0,0 0 0,0 0 0,1 0 0,0 0 0,0 0 0,-1 3-158,1-4-52,-2 15 124,0-1 0,0 1 0,2 0 0,0 0 0,2 0 0,0 0 0,0 0 0,2-1 0,0 1 0,1-1 0,1 1 0,0-1 0,2 0 0,0-1 0,0 0 0,5 6-72,-9-17 13,0-1-1,0 0 1,0 0-1,0 0 1,1 0-1,0 0 1,-1-1-1,1 0 1,1 0 0,-1 0-1,2 1-12,-4-3 6,0 0 1,0 0-1,0-1 1,0 1-1,0-1 0,1 1 1,-1-1-1,0 0 1,0 1-1,0-1 1,1 0-1,-1-1 0,0 1 1,0 0-1,0-1 1,0 1-1,1-1 0,-1 1 1,0-1-1,0 0 1,0 0-1,0 0 0,0 0 1,-1-1-1,1 1 1,0 0-1,0-1-6,5-5 11,0 1 1,0-1-1,0-1 0,-1 1 1,0-1-1,-1 0 0,0-1 1,0 1-1,0-1 0,-1 0 1,-1 0-1,0-1 0,0 1 1,1-7-12,1-15 16,-1 0 0,-2-1 0,-2-29-16,2-23 6,1 73-35,2 17-1,3 20-1,0 4-2,6 22 50,2 0 1,9 16-18,-19-54-32,0 0 0,1 0 1,1-1-1,0 0 0,1 0 1,1-1-1,-1 0 0,2-1 1,0 0-1,7 5 32,-15-14-113,0 1 0,0-1 0,0 0 1,1 0-1,-1 0 0,1-1 0,0 1 0,-1-1 0,1 0 1,0 0-1,0 0 0,0 0 0,0-1 113,29 0-501</inkml:trace>
  <inkml:trace contextRef="#ctx0" brushRef="#br0" timeOffset="4972.14">5818 169 9834,'-22'-34'4337,"9"22"-2161,5 6-887,7 23-593,-1 9-296,9 23-256,3 6-16,8 20-56,3 9-16,-1 8-8,-1 0 0,-4-17 128,1-9-160,-2-17-800,-5-9 4145,1-11-2833</inkml:trace>
  <inkml:trace contextRef="#ctx0" brushRef="#br0" timeOffset="5362.92">5712 573 11610,'-10'-15'4569,"20"2"-3392,4-2-153,28-3-672,8 1-160,9 1-96,6 3-16,-6 9-432,-2 4-344,-9 11 416</inkml:trace>
  <inkml:trace contextRef="#ctx0" brushRef="#br0" timeOffset="5716.116">6273 568 6881,'0'0'70,"-6"-8"1479,0 2 0,-1-1 1,1 1-1,-1 0 0,0 0 0,-1 0-1549,5 5 169,0-1 0,0 1 0,-1-1-1,1 1 1,0 0 0,-1 0 0,1 1 0,-1-1 0,1 1-1,-1-1 1,1 1 0,-1 0 0,1 1 0,-1-1-1,1 0 1,-1 1 0,-2 1-169,-1 0 62,-1 1 0,1 0 0,0 0 0,0 0 0,1 1 1,-1 0-1,1 1 0,0 0 0,0 0 0,0 0 0,0 0 0,1 1 0,0 0 0,1 0 0,-1 0 0,1 1 0,0 0 0,0-1 0,1 1 0,0 1 1,1-1-1,-1 0 0,1 2-62,0-3 9,0 1 0,1-1 0,0 1 0,0-1 0,1 1 0,0-1 0,0 1 1,0 0-1,1-1 0,0 1 0,0-1 0,0 1 0,1-1 0,0 0 0,1 1 1,-1-1-1,1 0 0,0 0 0,1-1 0,-1 1 0,1-1 0,0 0 0,1 0 0,-1 0 1,1 0-1,0-1 0,0 1-9,3 0 8,-1 0 1,1-1 0,0 0-1,0 0 1,0 0 0,1-1-1,-1-1 1,1 1 0,0-1-1,0-1 1,-1 0 0,1 0-1,4 0-8,-8-1-3,-1-1 0,1 1-1,-1 0 1,1-1-1,-1 0 1,0 0 0,1-1-1,-1 1 1,0-1 0,0 0-1,0 0 1,0 0-1,-1 0 1,1-1 0,0 0-1,-1 0 1,0 0 0,1 0-1,-1 0 1,-1 0-1,1-1 1,0 0 0,-1 1-1,0-1 1,0 0-1,0 0 1,1-4 3,0-2-20,-1-1 0,0 1 0,0-1 0,-1 0 0,-1 1 0,0-1 0,0 0 0,-2-3 20,1-11-20,0-2-13,-1 1-1,-1-1 1,-2 1 0,-1-5 33,6 30-5,0 0-1,-1 0 1,1 0 0,0 0 0,0 0-1,0 0 1,-1 0 0,1 0 0,-1 0 0,1 0-1,-1 0 1,1 0 0,-1 1 0,1-1 0,-1 0-1,0 0 1,0 0 0,1 1 0,-1-1 0,0 0-1,0 0 6,0 2-5,0 0-1,1 0 1,-1 0-1,0 0 1,1 0-1,-1 0 0,1 0 1,-1 0-1,1 0 1,0 0-1,-1 0 0,1 1 1,0-1-1,0 0 1,0 0-1,0 0 1,0 0-1,0 0 0,0 1 1,0-1-1,0 0 1,1 0 5,-1 24 3,1 0 0,1 0 1,1 0-1,2-1 0,0 1 0,2-1 1,6 15-4,-9-30-3,-1-1 0,2 0 1,-1 0-1,1 0 1,1 0-1,-1-1 0,1 0 1,1 0-1,-1 0 0,4 1 3,-5-4-43,1 0 0,-1 0 0,1-1-1,0 0 1,0 0 0,0-1 0,1 1-1,-1-1 1,1-1 0,-1 1 0,1-1-1,0 0 1,-1-1 0,1 0 0,2 0 43,27-5-1215,1-6 260</inkml:trace>
  <inkml:trace contextRef="#ctx0" brushRef="#br0" timeOffset="6055.316">6542 174 10098,'-5'-4'1233,"1"2"-487,1-1 1,-1 1-1,1-1 1,-1 1-1,0 0 1,-3-1-747,7 3 58,-1 0 0,0 0 0,1 0-1,-1 0 1,0-1 0,1 1 0,-1 0 0,0 0-1,0 0 1,1 1 0,-1-1 0,0 0 0,1 0 0,-1 0-1,0 0 1,1 1 0,-1-1 0,0 0 0,1 0 0,-1 1-1,0-1 1,1 1 0,-1-1 0,1 1 0,-1-1 0,1 1-1,-1-1 1,1 1 0,-1-1 0,1 1 0,0-1 0,-1 1-1,1 0 1,0-1 0,-1 1 0,1 0 0,0-1 0,0 1-1,0 0 1,0-1 0,-1 1 0,1 0 0,0 0 0,0-1-58,-1 18 132,0-1 1,1 1 0,0 0 0,2-1 0,0 1 0,4 14-133,-1 3 101,3 17 7,15 132 403,-20-145-289,-3 0 1,-1-1-1,-5 34-222,1-23 207,5-39 14,6-33-15,-1-1-154,-2 4-31,2 0 0,0 0 0,1 0 0,4-7-21,1 3 6,0 0-1,1 2 1,1-1 0,5-3-6,-13 18-1,1 1-1,-1 1 0,1-1 0,1 1 0,-1 0 1,1 0-1,0 1 0,1 0 0,-1 0 0,1 1 1,0 0-1,0 0 0,0 1 0,2-1 2,-8 3-1,1 0 0,0 1 0,-1-1-1,1 1 1,0 0 0,-1-1 0,1 1 0,0 0-1,0 1 1,-1-1 0,1 0 0,0 1 0,-1 0-1,1-1 1,-1 1 0,1 0 0,-1 0 0,1 0-1,-1 1 1,0-1 0,1 1 0,-1-1 0,0 1-1,0 0 1,0 0 0,0 0 0,-1 0 0,1 0-1,0 0 1,-1 0 0,1 1 0,-1-1 0,0 0-1,0 1 1,0-1 0,0 1 0,0 1 1,3 10-3,0-1 0,-2 1 0,0 0 0,0-1 1,-1 1-1,-1 11 3,0-5 0,0 0 0,-2-1 0,-2 15 0,2-27 1,1 0 1,-2 0-1,1-1 0,-1 1 0,0-1 0,0 1 1,0-1-1,-1 0 0,0 0 0,-1-1 0,1 1 1,-2 0-2,-7 5 6,0 0 0,0-1 0,-1-1 0,-1 0 0,0-1 0,0-1 0,0 0 1,-1-1-1,0 0 0,-13 2-6,24-7-45,0 0 0,-1 0-1,0 0 1,1 0 0,-1-1 0,0 0 45,5 0-29,0 0 0,0 0 0,0 0 1,0 0-1,0 0 0,0 0 0,0-1 0,0 1 1,0 0-1,0-1 0,0 1 0,0-1 0,1 1 1,-1-1-1,0 1 0,0-1 0,0 0 0,1 1 0,-1-1 1,0 0-1,1 0 0,-1 1 0,1-1 0,-1 0 1,1 0-1,-1 0 0,1 0 0,0 1 0,-1-1 1,1 0-1,0 0 0,0 0 0,-1 0 0,1 0 0,0 0 1,0-1 28,2-27-482</inkml:trace>
  <inkml:trace contextRef="#ctx0" brushRef="#br0" timeOffset="6056.316">6930 191 8994,'-8'-21'3945,"10"21"-1593,-7 10-743,3 17-505,4 7-24,-11 12-440,9 12-136,-2 11-240,0 8-88,6 0-64,6-7-16,4-15 193,-1-9-201,8-16-801,1-5 1033,6-11-568</inkml:trace>
  <inkml:trace contextRef="#ctx0" brushRef="#br0" timeOffset="6421.496">7164 598 8602,'14'-5'4873,"7"0"-2214,7-1-917,-8-1-1475,0 0 0,0-1 0,-1-1 0,0 0 1,0-2-1,-1 0 0,-1-1 0,0-1 0,5-5-267,-18 14 10,0-1 1,-1 1-1,0-1 0,0 0 0,0 0 0,0 0 0,-1 0 0,0 0 0,0 0 0,1-5-10,-2 8 6,-1-1-1,1 0 0,-1 0 0,1 0 0,-1 0 1,0 0-1,0 0 0,0 0 0,0 0 1,-1 1-1,1-1 0,-1 0 0,0 0 0,0 0 1,0 0-1,0 1 0,0-1 0,0 1 1,-1-1-1,0 1 0,0-2-5,0 3 1,1 0 0,-1-1 0,1 1 1,-1 0-1,0 0 0,1 0 0,-1 1 0,0-1 0,0 0 0,0 1 1,0-1-1,0 1 0,0 0 0,0-1 0,0 1 0,0 0 0,0 0 0,0 0 1,1 1-1,-1-1 0,0 0 0,0 1 0,0-1 0,0 1 0,0 0 1,0-1-1,1 1 0,-1 0 0,0 0 0,0 1-1,-8 3-2,-1 2 0,2-1 0,-1 1-1,-6 7 3,-1 2-1,0 0-1,2 1 0,-1 1 1,2 0-1,-8 15 2,14-20 0,0 0 0,1 1 1,1 0-1,0 1 0,1 0 0,0-1 0,1 1 1,1 1-1,0 0 0,3-11 6,0 1 0,-1-1 0,2 0-1,-1 1 1,1-1 0,-1 0 0,1 0 0,1 0 0,-1 0 0,1 0 0,0 0 0,0 0 0,0 0 0,1 0 0,0-1 0,0 0 0,0 1-1,0-1 1,1 0 0,-1 0 0,1-1 0,0 1 0,0-1 0,1 0 0,-1 0 0,1 0 0,2 1-6,14 6 645,0-1 1,1-1-1,0 0 1,0-2-1,17 3-645,53 10 1276</inkml:trace>
  <inkml:trace contextRef="#ctx0" brushRef="#br0" timeOffset="12137.921">307 2094 7570,'-116'-45'3656,"112"47"-1383,1 2-289,-15 1-607,12 12-369,-6 7-440,1 5-184,11 7-152,4 1-48,10 2-72,-5-4-32,1-1-16,-6-1 16,-2-8-112,5-6-488,-9-13-4369,2-10 3497</inkml:trace>
  <inkml:trace contextRef="#ctx0" brushRef="#br0" timeOffset="12508.187">120 1670 6793,'-18'-41'4121,"-3"8"200,8 15-3128,8 4-289,5 4-576,4 2-184,17 8-288,2 4-272,15 18 272</inkml:trace>
  <inkml:trace contextRef="#ctx0" brushRef="#br0" timeOffset="12831.954">573 2710 10122,'1'-2'507,"0"0"0,0 0-1,0 0 1,1 1 0,-1-1 0,0 0-1,1 0 1,-1 1 0,1-1 0,0 1-1,-1-1 1,1 1 0,2-1-507,31-19 880,-15 10 35,-11 5-669,1-1 0,-1 0-1,0 0 1,-1-1-1,5-5-245,-9 8 76,0 0-1,0 0 0,0 0 0,-1-1 0,0 1 0,0-1 0,-1 0 0,1 0 0,-1 0 0,0 0 0,0-1-75,-1-4 87,0-1 0,0 1 0,-1 0 0,0 0 0,-1 0 0,0 0 0,-1-1-87,-5-21 276,-7-22-276,3 18 70,-30-109 68,12 47-86,3-1-1,-8-81-51,33 168 4,0 0 0,1 0 0,0 0 0,1 0 0,0 0 0,1 0 0,0 0 1,2-3-5,-3 13-13,0-1 1,0 1 0,0 0 0,1-1 0,-1 1 0,1 0 0,0 0-1,0 0 1,0 0 0,0 0 0,0 1 0,1-1 0,-1 1 0,1-1-1,-1 1 1,1 0 0,0 0 0,0 0 0,0 0 0,0 1 0,1-1-1,-1 1 1,0 0 0,1 0 0,-1 0 0,0 0 0,1 0 0,-1 1-1,1 0 1,0-1 0,1 2 12,-1-1-115,0 1-1,0-1 1,0 1 0,0 1-1,0-1 1,0 0-1,0 1 1,0 0 0,-1 0-1,1 0 1,-1 0-1,0 1 1,1-1 0,-1 1-1,0 0 1,0 0-1,0 1 116,33 34-781</inkml:trace>
  <inkml:trace contextRef="#ctx0" brushRef="#br0" timeOffset="13188.809">496 2197 10154,'-21'11'4457,"15"5"-2320,6-1-857,6-7-392,13-4-328,22-8-224,15-7-72,21-7-152,3 0 328,-7 1 1673,0 7-1489</inkml:trace>
  <inkml:trace contextRef="#ctx0" brushRef="#br0" timeOffset="13621.002">1750 1989 7922,'-2'-1'629,"0"-1"0,0 1 0,0 0 0,0-1 0,-1 1 0,1 0 0,-1 1 0,1-1 0,-1 0 0,-1 0-629,3 1 63,1 0 0,-1 0 0,1 0 0,-1 0 0,0 0 0,1 0 0,-1 0 0,1 0 0,-1 0 0,0 0 0,1 0 0,-1 0 0,1 0 0,-1 1 0,1-1 1,-1 0-1,1 0 0,-1 1 0,1-1 0,-1 0 0,1 1 0,-1-1 0,1 0 0,-1 1 0,1-1 0,-1 1 0,1-1 0,0 1 0,-1-1 0,1 0 0,0 1 0,0 0 0,-1-1 0,1 1 0,0-1 0,0 1 0,0-1 1,0 1-1,-1 0 0,1-1 0,0 1 0,0-1 0,0 1 0,0-1 0,0 1 0,1 0 0,-1-1 0,0 1 0,0 0-63,3 9 77,0 0 0,1 0 1,0 0-1,1 0 0,0-1 0,1 0 1,-1 0-1,2 0 0,3 4-77,9 14 63,11 19 44,-2 0 0,4 17-107,-23-44 111,-1 0 0,-2 0 1,2 4-112,-6-15 108,-1-1 1,0 0-1,0 1 1,0-1-1,-1 1 1,1 0-1,-2-1 1,0 3-109,5-29 97,1 0-1,8-17-96,-7 17 23,4-8 8,0 1 0,9-15-31,-15 33 1,0 1 0,1-1 0,0 1-1,0 0 1,0 0 0,1 1 0,0-1 0,0 1 0,1 0 0,4-2-1,-8 6-2,0 0 1,0 0-1,0 1 1,0 0-1,0 0 1,0 0-1,0 0 1,0 0-1,1 0 1,-1 1-1,0 0 1,0-1-1,1 1 1,-1 0-1,0 1 1,1-1-1,-1 1 1,0-1-1,0 1 1,1 0-1,-1 0 1,0 0 0,0 1-1,0-1 1,0 1-1,-1 0 1,1 0-1,0 0 1,-1 0-1,1 0 1,-1 0-1,1 2 2,9 9-3,-1 0 0,-1 1 0,0 1 0,-1 0 0,6 12 3,-3-5 3,-8-15-5,1 3 2,0-1 0,1 1-1,0-1 1,1 0-1,0 0 1,0-1-1,1 0 1,0 0-1,1-1 1,-9-7 5,1 0 1,-1 1-1,1-1 0,-1 0 0,1 0 1,-1 0-1,1 0 0,-1 0 0,1 0 0,-1 0 1,1 0-1,-1 0 0,1 0 0,-1 0 1,1 0-1,-1 0 0,1-1 0,-1 1 0,1 0 1,-1 0-1,1 0 0,-1-1 0,1 1 1,-1 0-1,1-1 0,-1 1 0,1 0 0,-1-1 1,0 1-1,1-1 0,-1 1 0,0 0 0,0-1 1,1 1-6,11-21 281,-9 15-200,4-8 22,0 0-1,-2 0 1,0-1-1,0 0 0,-1 0 1,-1 0-1,-1 0 1,0 0-1,-1-1 1,-1 1-1,0-1 0,-1-4-102,-5-29 76,-2 0-1,-2 1 1,-5-9-76,10 38 17,1 6-27,3 9-15,0 0-1,-1-1 0,1 1 1,1 0-1,-1-1 1,1 1-1,-1 0 0,1-1 1,0 1-1,1-2 26,-1 6-17,0 0-1,0 0 0,1-1 1,-1 1-1,0 0 0,0 0 1,0 0-1,0-1 0,1 1 1,-1 0-1,0 0 0,0 0 1,1 0-1,-1-1 0,0 1 1,0 0-1,0 0 0,1 0 1,-1 0-1,0 0 0,0 0 1,1 0-1,-1 0 0,0 0 1,1 0-1,-1 0 0,0 0 1,0 0-1,1 0 0,-1 0 1,0 0-1,0 0 0,1 0 1,-1 0-1,0 1 0,0-1 1,1 0-1,-1 0 0,0 0 1,0 0-1,0 0 0,1 1 1,-1-1-1,0 0 0,0 0 1,0 0-1,0 1 0,1-1 1,-1 0-1,0 0 0,0 1 1,0-1 17,12 14-642,9 19 99</inkml:trace>
  <inkml:trace contextRef="#ctx0" brushRef="#br0" timeOffset="14030.918">2618 2108 7642,'-3'-52'3015,"3"52"-2877,0 0 0,0-1 0,0 1 0,0 0 0,0-1 0,0 1 0,0 0 0,1-1 0,-1 1 0,0 0 1,0-1-1,0 1 0,0 0 0,1-1 0,-1 1 0,0 0 0,0 0 0,1-1 0,-1 1 0,0 0 0,1 0 0,-1 0 0,0 0 0,1-1 0,-1 1 0,0 0 0,1 0 0,-1 0 0,0 0 0,1 0 1,-1 0-1,0 0 0,1 0 0,-1 0 0,1 0 0,-1 0 0,0 0 0,1 0 0,-1 0 0,0 0-138,23 3 1127,-11-1-1079,5-1 84,1 0-1,0-2 0,0 0 1,0 0-1,10-4-131,-21 4 23,-1 0 0,1-1 0,-1 0 0,1 0 1,-1 0-1,0-1 0,0 0 0,-1 0 0,1-1 0,0 1 0,-1-1 0,0 0 0,0-1 0,0 1 0,-1-1 0,1 0 1,-1 0-1,1-3-23,-3 6 8,-1 0 0,-1 0 0,1 1 1,0-1-1,0 0 0,-1 0 0,1 0 1,-1 0-1,1 0 0,-1 0 0,0 0 0,0-1 1,0 1-1,0 0 0,0 0 0,-1 0 1,1 0-1,-1 0 0,1 0 0,-1 0-8,0-1 14,-1 0-1,0 0 1,1 0-1,-1 1 1,0-1-1,0 1 0,-1 0 1,1-1-1,0 1 1,-1 0-1,1 0 1,-2 0-14,-2-2 20,-1 0 0,0 0 1,0 1-1,0 0 1,0 1-1,0-1 1,-1 1-1,1 1 1,0 0-1,-7-1-20,8 2 4,-1 0 0,1 1 0,-1 0-1,1 0 1,-1 1 0,1-1 0,0 1-1,-1 1 1,1-1 0,0 1 0,1 0-1,-1 0 1,0 1 0,1 0 0,0 0 0,0 0-1,0 1 1,0-1 0,1 1 0,0 0-1,0 0 1,0 1-4,-2 3 6,1-1-1,0 1 1,1 0 0,0 0 0,0 0-1,1 0 1,0 1 0,1-1 0,0 1-1,0 0 1,1 0 0,0 0-1,1 0 1,1 5-6,-1-5 30,1 1 1,1-1-1,0 0 0,0 0 1,1-1-1,0 1 1,1 0-1,0-1 0,1 0 1,0 0-1,0 0 0,1-1 1,0 1-1,0-2 0,1 1 1,0 0-1,0-1 0,1-1 1,0 1-1,0-1 0,1-1 1,-1 1-1,1-1 0,1-1 1,-1 0-1,1 0 1,-1-1-1,1 0 0,0 0 1,0-1-1,0-1 0,0 0 1,0 0-1,1-1 0,-1 0 1,0-1-1,5-1-30,2 0 238,0-2 1,0 0-1,0-2-238,56-21 423</inkml:trace>
  <inkml:trace contextRef="#ctx0" brushRef="#br0" timeOffset="14539.104">3992 1998 5625,'19'-75'3888,"-3"-6"-3888,-15 77 253,0 0 0,-1 0-1,1 0 1,-1 0 0,0 0 0,0 0 0,0 0 0,-1 0 0,1 0 0,-1 0 0,0 0 0,0 0-1,0 0 1,-1 0 0,0 0 0,1 1 0,-1-1 0,0 1 0,-1-1 0,1 1 0,-1 0 0,0-1-253,-3-4 520,3 4-389,1 1 1,-1 0-1,1 0 1,-1 0-1,0 0 1,-1 0-1,1 1 1,0-1-1,-1 1 1,1 0 0,-1 0-1,0 0 1,1 0-1,-1 1 1,0 0-1,0-1 1,0 2-1,0-1 1,0 0-1,-1 1 1,1-1-1,0 1 1,0 1-1,0-1 1,0 0-1,0 1 1,0 0 0,-1 0-1,2 0 1,-1 0-1,-1 1-131,-5 3 53,0 0 0,0 0 0,1 1 0,-1 1 0,1 0 0,0 0 0,1 1 0,0-1 0,0 2 0,-6 8-53,-1 3 26,1 0 0,1 0 0,1 1-1,-4 11-25,11-21 6,1 0-1,0 0 1,0 0 0,1 0-1,1 1 1,0-1-1,0 1 1,1-1-1,1 1 1,0 3-6,0-9 4,1 0 0,0 0-1,0 0 1,1-1 0,-1 1 0,1 0-1,1 0 1,-1-1 0,1 0 0,0 1 0,0-1-1,1 0 1,-1 0 0,1-1 0,0 1-1,1 0-3,2 1 14,0 0-1,0-1 0,1 0 1,0 0-1,0 0 0,1-1 1,-1-1-1,1 1 0,9 1-13,6 1 25,0-1-1,0-2 0,1 0 1,-1-2-1,1-1 0,-1-1 1,16-2-25,28-9 26</inkml:trace>
  <inkml:trace contextRef="#ctx0" brushRef="#br0" timeOffset="14998.452">4560 1830 5417,'-13'-10'2978,"0"-1"0,-1 2 0,-4-2-2978,9 5 851,-1 1 0,-1 0 0,1 1 0,-1 0-1,-2 1-850,6 1 109,0 0-1,0 1 0,0 0 0,-1 1 0,1-1 0,0 1 0,0 1 0,-1-1 0,1 1 0,0 1 0,0-1 1,0 1-1,0 1 0,0-1 0,0 1 0,1 0 0,-1 1 0,-2 1-108,3-1 9,0 0 1,1 0-1,-1 1 1,1 0-1,0 0 1,0 0-1,1 1 0,0-1 1,0 1-1,0 0 1,0 0-1,1 1 0,0-1 1,1 1-1,-1-1 1,1 1-1,0 0 1,1 0-1,0 0 0,0 0 1,0 0-1,1 0 1,0 0-1,0 0 1,1 0-1,0 0 0,0 0 1,1 0-1,1 4-9,-1-2 4,1-1-1,1 1 1,-1-1-1,1 0 0,1 0 1,0 0-1,0 0 1,0-1-1,1 0 1,0 0-1,0-1 1,1 1-1,0-1 1,0-1-1,0 1 1,1-1-1,0 0 1,0-1-1,0 0 1,0 0-1,1-1 0,7 2-3,-11-4 5,0 0 0,0-1 0,0 0 0,0 0 0,0 0 0,0-1 0,0 1 0,0-1 0,0 0 0,0-1 0,0 1 0,-1-1-1,1 0 1,-1 0 0,1-1 0,-1 1 0,0-1 0,0 0 0,0 0 0,0 0 0,0-1 0,3-3-5,-1 1 7,-1-1 0,1 0 0,-1 0 0,0 0 0,-1-1 0,1 0 0,-1 1 0,-1-2 1,0 1-1,0 0 0,-1-1 0,1-3-7,-2 2 7,0 0 1,-1 0-1,0 0 0,0 0 1,-1 0-1,-1 0 1,-1-8-8,-5-11 35,-10-25-35,10 32 6,-3-3-13,8 22-11,5 14-2,5 10 12,0 0-1,1 0 1,1-1 0,1 0-1,1-1 1,0 0 0,2-1 0,0 0-1,1-1 1,0-1 0,2 0-1,0-1 1,1 0 0,6 4 8,-13-14 370,-1 1 0,1-1 0,-1-1 0,1 1 0,0-2 0,6 2-370,24 4 991</inkml:trace>
  <inkml:trace contextRef="#ctx0" brushRef="#br0" timeOffset="15367.478">4867 1707 6929,'-1'0'151,"1"0"0,-1 0 0,1 0 0,-1 0-1,1 0 1,-1 1 0,1-1 0,0 0 0,-1 0-1,1 0 1,-1 0 0,1 0 0,-1 1 0,1-1-1,-1 0 1,1 0 0,0 1 0,-1-1 0,1 0-1,0 1 1,-1-1 0,1 0 0,0 1 0,-1-1-1,1 0 1,0 1 0,0-1 0,-1 1 0,1-1-1,0 1 1,0-1 0,0 0 0,0 1 0,-1-1-1,1 1 1,0-1 0,0 1 0,0-1 0,0 1-1,0-1 1,0 1 0,0-1 0,1 1 0,-1-1-1,0 1 1,0-1-151,10 30 440,-5-17 435,16 48 272,1 3 729,11 50-1876,-31-97 189,-2-16-177,0-1-1,1 1 1,-1-1 0,0 1 0,0-1-1,0 1 1,0-1 0,0 1 0,0-1-1,0 1 1,0-1 0,0 1-1,0-1 1,0 0 0,0 1 0,-1-1-1,1 1 1,0-1 0,0 1 0,0-1-1,-1 1 1,1-1 0,0 0-1,0 1 1,-1-1 0,1 1 0,0-1-1,-1 1-11,0-3 16,1 1 0,-1 0 1,1 0-1,-1 0 0,1-1 0,0 1 0,-1 0 0,1-1 0,0 1 0,0 0 0,0-1 0,0 1 0,0-2-16,0 0 23,-4-84 119,3-1-1,6-13-141,-4 87 5,0 1 1,1 0-1,1-1 0,2-4-5,-4 15 0,-1 1-1,1-1 0,0 0 1,0 1-1,1-1 1,-1 1-1,0-1 1,1 1-1,0-1 0,-1 1 1,1 0-1,0 0 1,0 0-1,0 0 1,1 0-1,-1 1 0,0-1 1,1 0-1,-1 1 1,1 0-1,-1 0 1,1 0-1,2-1 1,1 1-3,0 1 0,0 0 1,0 0-1,0 0 0,0 1 0,0 0 0,0 0 1,-1 1-1,1-1 0,0 1 0,-1 0 0,1 1 1,-1-1-1,0 1 0,0 0 0,5 4 3,3 2-2,0 2 0,-1-1 0,0 2 0,-1-1 0,8 10 2,-8-5 113,0 0 0,0 1 0,-2 0 0,0 0 0,-1 1 0,-1 0 0,0 0 0,-2 1 0,0 0 0,-1 0-1,-1 0 1,1 14-113,0 18 476</inkml:trace>
  <inkml:trace contextRef="#ctx0" brushRef="#br0" timeOffset="16485.668">409 3200 4233,'8'-4'303,"-6"4"-54,0-1 1,0 0 0,0 1 0,0-1-1,0 0 1,0-1 0,0 1-1,0 0 1,-1 0 0,1-1 0,1 0-250,-3 2 69,0-1 1,0 1-1,-1 0 1,1-1 0,0 1-1,0 0 1,0 0 0,0-1-1,0 1 1,0 0 0,0 0-1,0-1 1,-1 1-1,1 0 1,0 0 0,0 0-1,0-1 1,0 1 0,-1 0-1,1 0 1,0 0-1,0-1 1,0 1 0,-1 0-1,1 0 1,0 0 0,0 0-1,-1 0 1,1 0-1,0 0-69,-22-8 2501,9 4-1643,-1 1 0,0 1 0,0 0 0,0 1 0,0 0 0,-7 1-858,14 1 46,1 0-1,-1-1 0,0 2 1,0-1-1,1 1 0,-1 0 0,1 1 1,0-1-1,0 1 0,-1 1 1,2-1-1,-1 1 0,0 0 0,-1 2-45,-9 8 25,1 0 0,1 1 0,-2 4-25,12-15 2,1 1-1,0-1 1,0 1 0,0-1 0,1 1 0,0 0 0,-1 0 0,2 0 0,-1 0 0,1 0 0,-1 0 0,1 1 0,1-1 0,-1 6-2,1-10 0,1 1 0,-1-1 0,1 1 1,-1-1-1,1 1 0,0-1 0,-1 1 0,1-1 0,0 0 1,0 1-1,0-1 0,0 0 0,0 0 0,1 0 1,-1 0-1,0 0 0,0 0 0,1 0 0,-1 0 0,0 0 1,1-1-1,-1 1 0,1-1 0,-1 1 0,2 0 0,42 10 16,-37-10-12,56 9 19,-37-7-15,0 2 1,1 1-1,-2 1 0,1 1 0,0 1-8,-22-7 1,-1 0 1,-1 1-1,1-1 1,0 0-1,-1 1 1,1 0 0,-1 0-1,0 0 1,0 0-1,0 1 1,0-1-1,0 1 1,-1 0-1,0 0 1,1 0-1,-1 1-1,1 2-3,-1-1-1,0 1 0,-1-1 1,1 1-1,-1 0 0,-1 0 0,1-1 1,-1 1-1,0 0 0,-1 4 4,0-3 41,0 0-1,0-1 0,-1 1 0,0-1 0,0 1 0,-1-1 1,0 0-1,0 0 0,0 0 0,-1 0 0,0-1 0,-1 0 1,0 1-1,0-2 0,0 1 0,0 0 0,-1-1 0,0 0 1,-5 3-41,2-4 76,-1 0 0,0 0 0,0-1 1,0 0-1,0-1 0,0 0 0,0 0 1,-1-1-1,1-1 0,-1 1 0,0-2-76,-4 0 60,0 0 0,0-1 0,1 0 0,-1-2 0,1 0 1,-1 0-1,-8-5-60,-1-7 81,23 15-94,1 1 0,-1-1 0,1 1 0,-1-1 0,1 1 0,0-1-1,-1 1 1,1-1 0,-1 1 0,1-1 0,0 0 0,-1 1 0,1-1-1,0 1 1,0-1 0,0 0 0,-1 1 0,1-1 0,0 0 0,0 1 0,0-1-1,0 0 1,0 1 0,0-1 0,0 0 0,0 1 0,1-1 0,-1 0-1,0 1 1,0-1 0,1 0 0,-1 1 0,0-1 0,0 1 0,1-1 0,-1 0-1,1 1 1,-1-1 0,1 1 0,-1-1 0,1 1 0,-1-1 0,1 1-1,0-1 14,20-10-225</inkml:trace>
  <inkml:trace contextRef="#ctx0" brushRef="#br0" timeOffset="17326.432">695 3270 4129,'-2'-5'1064,"0"0"-1,0 0 1,-1 0 0,1 1-1,-1-1 1,0 1 0,0 0-1,0 0 1,-1 0 0,1 0 0,-1 0-1,0 0-1063,2 3 123,0 1 1038,0 9-818,2 10-311,0 1 0,1-1-1,1 1 1,1-1 0,0 0 0,2 0-1,1 2-31,13 41 69,17 31-69,-32-81 7,1 0 0,0-1 0,1 0 1,1 0-1,0 0 0,0-1 1,3 3-9,-8-11 8,0 1-1,1-1 0,-1 0 0,1 0 0,-1-1 0,1 1 0,-1 0 0,1-1 0,0 1 1,0-1-1,0 0 0,0 0 0,0 0 0,0-1 0,0 1 0,0-1 0,0 1 0,0-1 0,1 0 1,-1 0-1,0 0 0,0-1 0,0 1 0,0-1 0,0 0 0,0 0 0,0 0 0,0 0 1,0 0-1,0-1 0,2-1-6,3-2 14,0 0 0,0-1 1,0 0-1,-1 0 0,0-1 0,0 0 1,0 0-1,-1 0 0,0-1 1,-1 0-1,0 0 0,0-1 0,-1 0 1,0 1-1,0-2 0,-1 1 0,1-3-14,-1-2 14,1 0 0,-2 0-1,0 0 1,0 0-1,-2 0 1,0 0-1,0-1 1,-1 1 0,-1 0-1,0 0 1,-3-7-14,-43-109 53,71 188-52,2-1 0,2-1 0,23 33-1,-44-80-5,-1 0-1,2 0 1,-1-1 0,1 0-1,1 0 1,-1 0 0,9 5 5,-11-9-17,1 0 0,0 0 0,1-1 0,-1 0 1,0 0-1,1-1 0,0 1 0,0-1 0,-1-1 1,1 1-1,0-1 0,2 0 17,22 0-24</inkml:trace>
  <inkml:trace contextRef="#ctx0" brushRef="#br0" timeOffset="17930.217">1293 3267 7506,'-18'-16'4449,"17"15"-4298,0 1 0,0-1 0,1 1-1,-1-1 1,0 1 0,0 0 0,0-1 0,0 1 0,1 0 0,-1 0 0,0-1 0,0 1 0,0 0-1,0 0 1,0 0 0,0 0 0,0 0 0,1 0 0,-1 0 0,0 1 0,0-1 0,0 0 0,0 0-1,0 1 1,0-1-151,0 1 54,1 0-1,-1-1 1,1 1-1,0-1 1,-1 1-1,1 0 1,0 0-1,0-1 0,-1 1 1,1 0-1,0-1 1,0 1-1,0 0 1,0 0-1,0-1 1,0 1-1,0 0 1,0 0-1,0-1 1,0 1-1,0 0 0,1-1 1,-1 1-1,0 0 1,0 0-1,1-1-53,9 25 216,-8-21-88,30 62 308,-21-47-323,0 2-1,-2-1 1,-1 1-1,0 0 0,-1 1 1,1 11-113,-7-21 83,2 14 58,-1-22-24,-1-15 58,-1-63 56,0 34-123,3-38-108,1 30 25,-3 30-19,0 1 1,2-1-1,0 0 1,0 1-1,7-17-6,-10 33 0,1-1-1,-1 1 1,1 0 0,-1-1-1,1 1 1,0 0-1,-1-1 1,1 1 0,0 0-1,0 0 1,0-1-1,0 1 1,0 0 0,0 0-1,1 0 1,-1 0-1,0 0 1,0 1 0,1-1-1,-1 0 1,0 1-1,1-1 1,-1 1 0,1-1-1,-1 1 1,1 0-1,-1-1 1,1 1 0,-1 0-1,1 0 1,-1 0-1,1 0 1,-1 0 0,1 0-1,-1 1 1,1-1-1,-1 1 1,1-1 0,-1 1-1,0-1 1,1 1-1,-1 0 1,1-1 0,-1 1-1,0 0 1,1 1 0,7 4-2,0 1-1,-1-1 1,0 2 0,0-1-1,-1 1 1,0 1 2,13 13 2,-2 1 0,0 1 0,-2 0 0,-1 2 0,-1-1 0,-1 2 0,-1 0 0,-1 0-1,2 13-1,-11-38 30,-1-6-7,0-20 7,-1-33-2,0 41-22,-2-20 8,2 1 0,3-17-14,-2 43 0,0 0 0,1 0 1,0 0-1,0 0 0,1 0 1,0 0-1,1 1 0,0-1 1,0 1-1,0 0 0,1 1 1,1-1-1,-4 5-1,0 0-1,1 1 1,-1-1 0,1 1 0,-1 0 0,1-1 0,0 1 0,0 0 0,0 1 0,0-1 0,1 1 0,-1-1 0,0 1 0,1 0 0,-1 0 0,0 0 0,1 1 0,-1-1 0,1 1 0,-1 0 0,1 0 0,0 0 0,-1 0 0,1 1 0,-1-1 0,0 1 0,1 0 0,-1 0 0,1 0 0,-1 1 0,3 1 1,3 2 0,0 0-1,0 1 1,-1 0 0,1 0-1,-2 1 1,1 0 0,-1 1-1,0-1 1,0 2 0,2 4 0,5 8-13,-2 1 0,-1 0 1,7 20 12,-12-24 387,1-1 1,1-1-1,1 1 1,0-1 0,1-1-1,1 1 1,9 9-388,15 5 955</inkml:trace>
  <inkml:trace contextRef="#ctx0" brushRef="#br0" timeOffset="19131.116">2859 3391 5769,'-12'-85'2773,"5"69"-1019,7 15-1714,0 1 0,0 0 0,0 0 1,0 0-1,-1 0 0,1 0 0,0-1 0,0 1 0,0 0 0,-1 0 0,1 0 0,0 0 0,0 0 1,-1 0-1,1 0 0,0 0 0,0 0 0,0 0 0,-1 0 0,1 0 0,0 0 0,0 0 0,-1 0 0,1 0 1,0 0-1,0 0 0,0 0 0,-1 0 0,1 1 0,0-1 0,0 0 0,0 0 0,-1 0 0,1 0-40,-8 12 1707,8-9-1607,0-1 1,0 0 0,0 0 0,0 1 0,0-1 0,1 0-1,-1 0 1,1 1 0,0-1 0,-1 0 0,1 0 0,0 0-1,1 2-100,19 28 335,-15-22-145,2 3-47,-1 0-1,-1 0 1,0 1 0,-1 0 0,-1 0 0,0 1 0,-1-1 0,0 1 0,-1-1 0,-1 1 0,-1 0 0,0 0 0,0 0 0,-2 0 0,0-1 0,0 2-143,3-30 133,0 1-1,-1-1 1,0 0 0,-1-3-133,-1-17 97,2-4 14,2 1 0,4-20-111,-4 45 4,0 0 1,1 1-1,0-1 1,1 1-1,0-1 1,1 1 0,0 1-1,0-1 1,8-9-5,-11 17 0,0 0-1,0 0 1,1 1 0,-1-1 0,1 1 0,0-1 0,0 1 0,0 0 0,0 0 0,0 0 0,0 0 0,1 1 0,-1-1 0,0 1 0,1 0-1,-1 0 1,4 0 0,-3 0 0,1 1-1,0 0 1,-1 0-1,1 1 0,-1-1 1,1 1-1,0 0 1,-1 1-1,1-1 0,-1 1 1,0 0-1,3 1 1,7 5-3,0 1 0,0 1 0,-1 0 0,0 1 0,0 1 0,-1 0 0,-1 0 3,-2-2 2,-1 1-1,0 0 0,-1 0 1,0 1-1,-1 0 0,-1 0 1,1 0-1,-2 1 0,0-1 1,0 1-1,0 8-1,-1-1 20,-7-29 18,3 4-30,-1 0-1,1-1 1,0 1 0,0 0-1,0-1 1,1-3-8,3-9 5,1 0 0,1 0 0,0 1 0,4-8-5,-7 21 1,0-1-1,0 1 1,1-1-1,0 1 1,-1 0 0,1 0-1,1 0 1,-1 0 0,1 1-1,-1-1 1,1 1 0,0 0-1,0 0 1,0 0-1,1 1 1,-1-1 0,1 1-1,-1 0 1,2 0-1,8-2-1,0 1 0,0 1 0,0 0 0,0 0 1,0 2-1,1 0 0,-1 0 0,0 1 0,9 3 1,-17-3-1,1 1 1,-1-1-1,0 1 1,0 1-1,-1-1 1,1 1-1,0 0 1,-1 1-1,0-1 0,3 3 1,-4-3 0,-1 1 0,0-1 0,0 1 0,0-1 0,-1 1-1,1 0 1,-1 0 0,0 0 0,0 0 0,0 0 0,-1 0-1,1 1 1,-1-1 0,0 1 0,0 2 0,0 8 1,-1-1 0,0 0 0,-1 1 0,-1-1 0,0 0 1,-4 13-2,2-10-20,1-1 0,0 1 0,2 0 0,0 10 20,5-1-232,-4-25 223,1 0 1,-1-1-1,1 1 1,-1 0-1,1 0 1,-1-1-1,1 1 1,0 0 0,0-1-1,-1 1 1,1-1-1,0 1 1,0-1-1,-1 1 1,2-1 8</inkml:trace>
  <inkml:trace contextRef="#ctx0" brushRef="#br0" timeOffset="19505.694">3963 3387 8914,'-3'-28'1705,"-2"0"0,-1-4-1705,5 31 94,1-1 1,-1 0-1,1 1 1,-1 0-1,0-1 0,0 1 1,0-1-1,0 1 1,0 0-1,0 0 0,0 0 1,0-1-1,0 1 1,0 0-1,-1 0 0,1 1 1,-1-1-1,1 0 1,0 0-1,-1 1 0,1-1 1,-1 0-1,0 1 1,1 0-1,-1-1 1,1 1-1,-1 0 0,0 0 1,1 0-1,-1 0-94,-3-1 329,3 1-250,-1 0 1,0 0-1,1 0 1,-1 1-1,1-1 1,-1 0 0,1 1-1,-1 0 1,1-1-1,-1 1 1,1 0-1,-1 0 1,1 1-1,0-1 1,0 0 0,0 1-1,-1-1 1,2 1-1,-1 0 1,0 0-1,0 0 1,0 0-1,1 0 1,-1 0-1,1 0 1,0 0 0,-1 1-1,1-1 1,0 0-1,0 2-79,-4 9 72,0 0-1,1 1 1,1 0 0,0-1-1,0 2-71,2-5 13,0-1 1,0 1-1,1 0 0,0-1 0,1 1 1,0 0-1,1-1 0,0 1 0,0-1 1,1 0-1,0 0 0,1 0 0,4 8-13,-6-12 8,1 0-1,0 0 1,0 0-1,1-1 1,-1 1-1,1-1 1,0 0-1,1 0 0,-1-1 1,1 1-1,-1-1 1,1 0-1,0 0 1,0 0-1,0-1 0,1 0 1,-1 0-1,0 0 1,1 0-1,-1-1 1,1 0-1,0 0 1,-1-1-1,2 1-7,1-2 16,0 0 0,0 0-1,0-1 1,-1 0 0,1 0 0,0-1-1,-1 0 1,0 0 0,1-1 0,-2 0-1,1 0 1,0 0 0,-1-1 0,1 0 0,-2 0-1,1-1 1,0 0 0,-1 0 0,0 0-1,3-7-15,-4 8 26,0 0 1,-1 0-1,0-1 0,0 1 0,-1-1 0,1 0 0,-1 0 1,0 0-1,-1 0 0,0 0 0,0 0 0,0 0 0,0 0 1,-1-1-1,0 1 0,-1 0 0,1 0 0,-1 0 0,0-1 0,-1 1 1,1 0-1,-1 0 0,-1 1 0,1-1 0,-1 0 0,0 1 1,0-1-27,-4-3 29,0 0 1,-1 1 0,0 0-1,0 0 1,-1 1 0,0 0-1,0 1 1,-9-5-30,12 7-54,-1 0 0,0 1 0,1 0-1,-2 0 1,1 1 0,0 0 0,0 0 0,-1 1 0,1 0-1,-1 0 1,1 0 0,-1 1 0,-2 1 54,9-1-34,1 0 0,-1 0-1,0 0 1,1 0 0,-1 0 0,1 0 0,-1 0 0,1 0 0,-1 0 0,1 1-1,-1-1 1,1 0 0,-1 0 0,1 1 0,-1-1 0,1 0 0,-1 1 0,1-1 0,0 0-1,-1 1 1,1-1 0,-1 1 0,1-1 0,0 1 34,0 14-520</inkml:trace>
  <inkml:trace contextRef="#ctx0" brushRef="#br0" timeOffset="20121.73">4525 2934 8802,'-2'-9'1244,"1"0"0,0 0 0,1 0 0,0-1 0,0 1 0,1-4-1244,-9 70 506,0 8 771,-1 62-1277,9-105 191,0 0-1,2 0 0,1 0 0,1 0 0,1-1 0,0 1 0,8 15-190,14 33 768,5 28-768,-26-74 52,-1 0 1,0 0-1,-2 0 1,-1 1-1,-1-1 1,-1 5-53,-2-18 136,-3-18-31,-2-21 19,-3-29-81,5 24 1,-1 1 0,-2 0 0,-4-8-44,9 31 5,0 1 1,-1 0-1,0 0 0,0 0 0,-1 0 1,0 1-1,0 0 0,0 0 0,-1 0 1,0 1-1,-1-1 0,0 2 0,0-1 1,-2-1-7,6 5 1,-1 0 0,0 0 0,0 1 0,0-1 0,0 1 0,0 0 0,-1 0 0,1 0 0,0 1 0,0-1 0,-1 1 0,1 0 0,0 0 0,-1 1 0,1-1 0,0 1 0,0 0 0,0 0 0,-1 0 0,1 1 0,0-1 0,0 1 0,1 0 0,-1 0 0,0 0 0,1 1 0,-1 0 0,1-1 0,-1 2 1,-5 4-1,1 0 0,0 0 0,0 1 0,1 0 0,0 0 0,0 1 0,1 0 0,0 0 0,1 1 0,-1 4 0,2-4 1,0 0 1,1 1 0,0-1 0,1 1 0,0-1-1,1 1 1,0 0 0,1 0 0,1 0 0,0 4-2,0-11 1,-1 0 0,2 0 0,-1 0 0,0 0 1,1-1-1,0 1 0,0 0 0,0-1 0,0 1 1,1-1-1,0 0 0,0 0 0,0 0 0,1 0 1,-1-1-1,1 1 0,0-1 0,0 0 0,0 0 1,0 0-1,0 0 0,1-1 0,-1 0 0,1 0 0,1 1 0,5 0 56,-1-1 1,1 1 0,0-2 0,0 1 0,0-2-1,-1 1 1,1-1 0,9-2-58,3-1 807,0-1-1,0-1 0,12-5-806,41-14 1151</inkml:trace>
  <inkml:trace contextRef="#ctx0" brushRef="#br0" timeOffset="20858.564">5511 3287 8378,'-19'-114'3869,"18"106"-3530,0 0 1,0-1 0,1 1 0,0 0 0,1 0 0,0-1 0,0 1 0,1 0-1,0 0 1,0 0 0,1 1 0,0-1 0,0 1 0,1-1 0,0 1-1,0 0 1,1 0 0,0 1 0,2-3-340,-3 3 97,0 1 0,0 1-1,1-1 1,-1 0 0,1 1 0,0 0 0,0 0 0,1 1-1,-1 0 1,1-1 0,0 2 0,5-3-97,-8 4 16,0 0 1,1 1-1,-1-1 1,1 1-1,-1-1 0,1 1 1,-1 1-1,1-1 1,-1 0-1,1 1 1,-1-1-1,0 1 0,1 0 1,-1 0-1,0 1 1,0-1-1,1 1 0,-1-1 1,0 1-1,-1 0 1,1 0-1,0 1 1,0-1-1,-1 0 0,1 1-16,8 8 10,-1 1-1,0 0 0,-1 0 1,0 1-1,-1 0 0,0 1 1,-1 0-1,-1 0 0,0 0 1,-1 1-1,0 0 0,-1 0 1,-1 0-1,-1 0 0,0 1 1,-1-1-1,0 1 0,-1-1 1,-1 1-1,-1-1 0,0 1 1,-1-1-1,0 0 0,-1 0 1,-4 7-10,-13 31 52,-3 0 0,-2-2 0,-2-1 0,-11 12-52,35-56 9,-1 0 0,1 0 0,-1-1 0,0 0-1,-1 0 1,1-1 0,-1 1 0,0-1 0,0 0 0,0-1 0,-1 0 0,1 0 0,-1 0 0,0 0 0,0-1 0,1-1 0,-7 2-9,8-3 6,1 1 0,-1-1 0,1 0 0,-1 0 0,0-1 1,1 1-1,-1-1 0,1 0 0,-1-1 0,1 1 0,0-1 0,-1 0 0,1 0 1,0 0-1,0 0 0,0-1 0,0 1 0,1-1 0,-1 0 0,1 0 0,0-1 1,0 1-1,0-1 0,0 1 0,0-1 0,1 0 0,-1-1-6,0 0 2,1 0 0,-1-1 0,1 1-1,0-1 1,1 0 0,-1 0 0,1 1 0,0-1 0,1 0-1,-1 0 1,1 0 0,0 0 0,1 0 0,-1 0 0,1 0 0,0 0-1,1 1 1,0-1 0,-1 0 0,2 1 0,-1-1 0,1 1-1,0 0 1,0 0 0,0 0 0,0 0 0,1 0 0,0 1-1,0 0 1,1-1 0,-1 2 0,1-1 0,-1 0 0,1 1-1,1 0 1,-1 0 0,0 0 0,1 1 0,-1 0 0,4-1-2,-1 1 0,0 0 0,1 1 0,-1 0 0,1 0 0,-1 1 0,1 0 0,-1 0 0,1 1 0,-1 0 0,1 1 0,-1-1 1,0 2-1,0-1 0,0 1 0,2 1 0,16 9 7,-1 1 1,-1 1-1,22 17-7,-21-14 58,2 0 1,20 9-59,-30-19 996,0-1 1,1 0 0,15 3-997,7-5 1190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0:46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63 309 7418,'-41'-77'8927,"64"95"-7069,-23-18-1858,9 10 107,1 0 0,-2 0 0,0 1 0,0 0 0,5 11-107,-12-19 18,1 1-1,-1 0 0,1 0 0,-1-1 1,-1 1-1,1 0 0,0 0 1,-1 0-1,0 0 0,0 0 1,0 0-1,0 0 0,0 0 0,-1 0 1,0 0-1,0 0 0,0-1 1,0 1-1,-1 0 0,1-1 0,-1 1 1,-1 1-18,-12 20 41,2 0 0,1 1 0,1 1 0,1-1 0,1 2 0,2-1 0,0 1 1,2 0-1,2 1 0,0-1 0,2 1 0,1-1 0,1 1 0,1-1 0,2 1 0,1-1 1,1 2-42,5 7 42,-3-10 36,0 0 0,-2 0 1,-1 1-1,-1 0 0,-2 0 1,0 7-79,-3-32 18,1 0 0,-1 0 0,1 0 0,-1 0 0,0 0 0,0 0 0,0 0 0,-1 1-18,1 0 234,9-9-20,-2 2-164,20-11 15,1 1-1,0 2 0,21-6-64,89-22-12,-76 22-239,-23 7 161</inkml:trace>
  <inkml:trace contextRef="#ctx0" brushRef="#br0" timeOffset="408.51">508 942 9282,'83'-104'3458,"-68"87"-2364,-11 15-365,-4 2-713,5 3 207,1-1-1,-1 0 0,1-1 1,-1 1-1,1-1 1,-1 0-1,1 0 0,0-1 1,-1 0-1,1 0 1,0 0-1,2-1-222,8-1 160,-1-1 0,1 0 0,12-5-160,-17 4 35,1 0 1,-1-1-1,-1 0 1,1 0-1,-1-1 1,0-1-1,0 0-35,-8 5 7,1 1-1,-2 0 0,1-1 0,0 0 0,0 1 0,0-1 1,-1 0-1,1 0 0,-1 0 0,1 0 0,-1 0 0,0 0 1,0-1-1,0 1 0,0 0 0,0 0 0,-1-1 0,1 1 1,-1-1-1,1 1 0,-1-1 0,0 1 0,0 0 1,0-1-1,0 1 0,-1-1 0,1 1 0,-1-1 0,1 1 1,-1 0-1,0-1 0,0 1 0,0 0 0,0 0 0,0 0 1,-1-2-7,0 1 10,0 0 0,0 0 0,0 0 0,-1 1 1,1-1-1,-1 1 0,1-1 0,-1 1 0,0 0 1,0 0-1,0 0 0,0 0 0,0 0 0,-1 1 0,1 0 1,0-1-1,-1 1 0,1 1 0,-1-1 0,0 0-10,-1 1 12,-1 0-1,1 0 1,-1 1-1,1-1 1,0 1-1,0 1 1,-1-1-1,1 1 1,0 0-1,0 0 1,0 0-1,-3 2-11,-4 4 15,1-1 0,-1 2 0,2-1 0,-1 1 0,1 1 0,0 0 0,1 1 0,1-1-1,-1 2 1,0 2-15,5-8 11,1-1 0,1 1-1,-1 0 1,1 0-1,0 0 1,0 0-1,1 0 1,-1 0 0,2 0-1,-1 1 1,1-1-1,-1 0 1,2 1 0,-1-1-1,1 0 1,0 0-1,0 1 1,1-1-1,-1 0 1,2 0 0,-1 0-1,0-1 1,1 1-1,0-1 1,1 1 0,-1-1-1,1 0 1,0 0-1,0 0 1,3 2-11,2 1 25,0 0-1,0 0 1,1 0 0,1-1 0,-1-1 0,1 0-1,0 0 1,0-1 0,0 0 0,1-1 0,0-1-1,0 0 1,0 0 0,0-1 0,7 0-25,2-2 690,0 0-1,0-1 1,1-1 0,4-3-690,22-6 1195</inkml:trace>
  <inkml:trace contextRef="#ctx0" brushRef="#br0" timeOffset="929.968">988 782 8162,'1'7'3449,"8"4"-2930,-6-8-40,2 4-125,0 0-1,0 1 1,-1-1-1,0 1 1,0-1-1,0 1 1,-1 1-1,-1-1 1,1 0-1,-1 1 1,-1-1-1,0 1 1,0-1-1,0 1 1,-1 0-1,-1 7-353,0 0 395,-1 37 353,1-35-439,2-15-145,-1-6 18,34-201 47,-31 184-222,5-29 5,-7 46-11,0-1-1,1 1 0,-1-1 1,0 1-1,1 0 0,0 0 1,0 0-1,0-1 0,0 2 1,0-1-1,2-2 0,-2 4-1,-1 0 1,1 1-1,-1-1 0,1 0 0,-1 1 1,1-1-1,0 1 0,-1-1 0,1 1 1,0 0-1,-1 0 0,1 0 0,0 0 1,0 0-1,-1 0 0,1 0 0,0 0 1,-1 1-1,1-1 0,-1 1 0,1-1 1,0 1-1,-1 0 0,1-1 0,-1 1 1,1 0-1,-1 0 0,1 1 1,8 4-6,-1 1 1,0 0-1,7 6 6,-13-9-1,16 13 1,-2 1 0,0 1 0,-1 0 0,0 1 0,-2 1 0,-1 1 0,0 0 0,-2 0 0,0 1 0,0 5 0,-6-4 24,-12-46 56,3 0-77,0-1 0,1 1 0,1-1 0,1 0 0,2 0 0,0 0-3,-1 14 1,1-1 0,0 1 0,1 0 0,0 0 1,1-1-1,0 0-1,-2 8-1,0-1 1,0 1-1,0-1 1,0 1 0,0 0-1,1-1 1,-1 1-1,1 0 1,-1 0-1,1 0 1,0 0-1,0 1 1,0-1-1,0 0 1,0 1-1,0-1 1,0 1-1,1 0 1,-1 0 0,1 0-1,-1 0 1,1 0-1,-1 0 1,3 0 0,1 1-3,0 0 0,0 1 0,0 0 1,0 0-1,0 0 0,0 1 1,0-1-1,-1 2 0,1-1 0,0 0 1,-1 1-1,0 0 0,0 1 0,0-1 1,4 4 2,1 1-2,0 0 0,-1 1 0,0 0 1,-1 0-1,0 1 0,0 0 0,1 4 2,-3-1 72,0-1 0,-1 1 0,0 0-1,-1 0 1,-1 0 0,0 2-72,1 1-379,1 0 0,0 0 1,2 4 378,3-4-2393,2-4 626</inkml:trace>
  <inkml:trace contextRef="#ctx0" brushRef="#br0" timeOffset="1455.06">1706 787 8938,'-1'0'172,"1"-1"0,-1 1-1,1 0 1,-1-1 0,1 1 0,-1 0 0,1-1-1,-1 1 1,1 0 0,-1 0 0,0 0 0,1-1 0,-1 1-1,0 0 1,1 0 0,-1 0 0,0 0 0,1 0-1,-1 0 1,1 0 0,-1 0 0,0 1-172,0-1 79,1 0 1,0 1-1,0-1 1,-1 1-1,1-1 1,0 0-1,0 1 0,-1-1 1,1 1-1,0-1 1,0 1-1,0-1 1,0 1-1,0-1 0,0 1 1,-1-1-1,1 1 1,0-1-1,0 0 1,1 1-1,-1-1 1,0 1-80,9 30 1265,22 45 659,-19-43-1126,2-1 1,5 6-799,-18-38 282,-2-7-94,-4-21-11,-6-33-90,8 35-66,2 1 1,2-16-22,-1 31 3,1-1 1,1 1-1,0 0 0,0 0 1,1 0-1,0 0 0,4-7-3,-6 14 0,0 1-1,0-1 1,1 1-1,-1 0 1,0 0 0,1-1-1,0 1 1,-1 0-1,1 0 1,0 1-1,0-1 1,0 0-1,0 1 1,1-1 0,-1 1-1,0-1 1,1 1-1,-1 0 1,1 0-1,-1 0 1,1 0 0,1 1-2,-1 0 1,0 0-1,1 0 1,-1 0-1,0 1 1,1-1-1,-1 1 1,0 0-1,0 0 1,1 0-1,-1 0 1,0 0-1,0 1 1,2 1 1,6 4-4,-1 1 0,0 0 0,0 0 0,-1 1 0,0 0 0,0 1 0,-1-1 0,0 4 4,-1-3 0,-1 1 0,-1 0 1,0 0-1,0 0 0,-1 1 1,0 0-1,0 7 0,5 14 12,-9-32-10,0-1-1,0 1 0,1 0 0,-1-1 0,0 1 1,0-1-1,0 1 0,0-1 0,0 1 1,1-1-1,-1 1 0,0-1 0,0 1 1,1-1-1,-1 1 0,0-1 0,1 1 1,-1-1-1,1 1 0,-1-1 0,0 0 0,1 1 1,-1-1-1,1 0 0,-1 1 0,1-1 1,-1 0-1,1 1 0,0-1 0,-1 0 1,1 0-1,-1 0 0,1 0 0,0 0-1,0 0 4,1-1-1,-1 0 0,0 0 0,0 0 1,1-1-1,-1 1 0,0 0 1,0 0-1,0-1 0,0 1 0,0 0 1,-1-1-1,1 1 0,0-1-3,7-10 10,-1-2-1,-1 1 1,0 0 0,-1-1-1,2-7-9,-4 9 2,1 1-1,0 1 0,1-1 0,-1 0 0,2 1 1,0 0-1,0 0 0,1 0-1,-5 8-1,-1 0 0,1-1 0,0 1 0,0 0 0,0 0 0,0 0 0,0 0 0,1 1 0,-1-1 0,0 0 0,1 1 0,-1 0 0,1-1 0,0 1 0,-1 0 0,1 1 0,0-1 0,0 0 0,0 1 0,-1-1 0,1 1 0,0 0 0,0 0 0,0 0 0,0 0 0,0 1 0,-1-1 0,1 1 0,0 0 0,0 0 0,-1 0 0,1 0 0,0 0 0,1 1 1,0 1-1,1 0 1,0 1-1,-1-1 0,0 1 0,0 0 0,0 0 0,-1 0 0,1 0 0,-1 1 0,0-1 0,0 1 1,0 0-1,-1 0 0,0 0 0,0 1 0,0-1 0,0 0 0,-1 1 0,0 3 1,2 14 31,-1 0 0,-1 0-1,-1 0 1,-2 8-31,1 42-941,5-54-955,3-5 322</inkml:trace>
  <inkml:trace contextRef="#ctx0" brushRef="#br0" timeOffset="1851.838">2684 725 8018,'-1'-6'677,"1"0"1,-1 1 0,0-1 0,0 1-1,-1-1 1,0 1 0,0 0-1,0 0 1,-3-5-678,4 9 92,0 0-1,0-1 1,0 1 0,0 0-1,-1 0 1,1-1 0,0 1-1,-1 0 1,1 0 0,0 0-1,-1 1 1,0-1 0,1 0-1,-1 1 1,1-1 0,-1 1-1,0-1 1,1 1 0,-1 0-1,0-1 1,0 1 0,1 0-1,-1 0 1,0 0 0,0 1-1,1-1 1,-1 0 0,0 1-1,1-1 1,-1 1 0,0-1-1,1 1 1,-1 0 0,1 0-1,-1-1 1,1 2-92,-12 5 284,0 0 0,1 1 0,0 1-1,1 0 1,0 1 0,-9 9-284,4-1 175,1-1 0,1 2-1,0 0 1,0 3-175,12-18 11,0 0 0,-1 0 0,2 0 1,-1 1-1,0-1 0,1 1 0,0-1 0,0 1 0,0-1 1,1 1-1,-1 0 0,1 0 0,1 2-11,-1-4 6,1 0-1,-1 0 1,1 0 0,0 1 0,0-1-1,0 0 1,1 0 0,-1 0-1,1-1 1,-1 1 0,1 0-1,0-1 1,0 1 0,0-1-1,1 1 1,-1-1 0,0 0-1,1 0 1,0 0 0,0 0-6,2 1 9,1 0 1,0 0-1,-1 0 0,1-1 1,1 0-1,-1 0 1,0 0-1,0-1 1,1 0-1,-1 0 1,0-1-1,1 0 1,-1 0-1,1 0 1,-1-1-1,1 0 1,-1 0-1,0 0 0,0-1 1,1 0-1,-1-1 1,1 0-10,-1 0 7,1 0 0,-1-1 0,0 1 0,-1-1 0,1-1 0,-1 1 0,1-1 0,-1 0 0,-1 0 0,1 0 0,-1-1 0,0 0 0,0 0 0,0 0 0,-1 0 0,0 0 0,0-1 0,-1 1 0,0-1 0,1-1-7,-1-8 2,-1-1 1,0 1 0,-1-1 0,0 1 0,-3-15-3,0-26-84,2 73 55,1 1-1,0-1 1,2 0-1,0 1 0,0-1 1,2 0-1,0 0 0,1 0 1,5 11 29,-7-19 136,0-1 1,1 0 0,0-1-1,0 1 1,1-1-1,0 1 1,0-1 0,0-1-1,1 1 1,0-1-1,0 0 1,0 0 0,0-1-1,1 0 1,0 0-1,0 0 1,0-1-1,0 0 1,1 0 0,-1-1-1,6 1-136,11 2 903</inkml:trace>
  <inkml:trace contextRef="#ctx0" brushRef="#br0" timeOffset="2253.479">2927 165 5577,'1'-37'3329,"-1"18"288,1 11-1897,6 19-480,-1 3-159,-3 17-401,-3 4-40,-2 4-240,0-3-144,2-2-144,2-2-24,4-10 120,4-4-240,6-10-984,0-3-577,5-12 801</inkml:trace>
  <inkml:trace contextRef="#ctx0" brushRef="#br0" timeOffset="2254.479">3171 9 6833,'-9'-8'4161,"4"9"-376,1 23-2209,1 8-351,3 14-529,10 3-48,1-3-208,10 0-152,5-7-152,-1-6 616,9-3-552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0:38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20 112 8522,'28'-109'3849,"-34"106"-2089,1 9-544,-1 4-175,2 16-465,-4-3-128,2 11-184,-1 3-96,3 2-96,3 3-16,1-8-24,4 1 8,6-7-64,-1-5-392,5-16-728,-1-9 735</inkml:trace>
  <inkml:trace contextRef="#ctx0" brushRef="#br0" timeOffset="402.815">365 28 10058,'-3'10'4113,"-1"17"-2537,-2 5-367,-12 4-257,1 9-264,-2-2-328,2 4-112,10 2 104,3-4-64,9-3-4929,12-15 3609</inkml:trace>
  <inkml:trace contextRef="#ctx0" brushRef="#br0" timeOffset="786.387">766 310 5569,'0'-1'445,"-1"-1"0,0 0 0,1 1 0,-1 0-1,0-1 1,0 1 0,0 0 0,0-1 0,0 1 0,-1 0-1,1 0 1,0 0 0,0 0 0,-1 0 0,0 0-445,2 0 122,-1 1 0,1 0-1,-1 0 1,1 0 0,-1 0 0,1 0 0,-1 0 0,1 0 0,-1 0 0,1 1 0,-1-1 0,1 0-1,-1 0 1,1 0 0,-1 0 0,1 1 0,-1-1 0,1 0 0,-1 0 0,1 1 0,0-1 0,-1 0 0,1 1-1,0-1 1,-1 1 0,1-1 0,0 0 0,-1 1 0,1-1 0,0 1-122,-2 3 174,0 0 0,0 0 0,0 1 1,0-1-1,1 1 0,0 0 0,0-1 0,0 1 0,1 2-174,-5 80 990,6 45-990,0-48 273,-8 67-273,-23 64 160,25-145-181,5-64-136,1 0 0,-1 1 1,1-1-1,0 0 1,0 0-1,1 0 1,0 0-1,0 0 0,3 6 157,8 7-550</inkml:trace>
  <inkml:trace contextRef="#ctx0" brushRef="#br0" timeOffset="1138.35">1139 205 9554,'-4'-11'3881,"4"11"-2489,2 27-400,1 10-87,-3 33-169,-1 10-152,-5 16-208,-1 3-104,0-8-128,2-2-32,3-14-56,2-1-8,2-8 120,-2-8-144,1-13-680,5-5-576,-2-19 664</inkml:trace>
  <inkml:trace contextRef="#ctx0" brushRef="#br0" timeOffset="1510.322">826 783 11274,'-32'3'4689,"14"2"-3104,7 4-497,12-1-64,16-7-536,4-1-136,27-7-160,10 1 72,13-11-256,12-3 2993,0 6-2217</inkml:trace>
  <inkml:trace contextRef="#ctx0" brushRef="#br0" timeOffset="1877.059">1799 708 4433,'-4'-5'538,"1"1"1,-1 1-1,0-1 0,0 0 1,0 1-1,0 0 0,0 0 1,-1 0-1,0 0 0,1 1 1,-1 0-1,0 0 0,0 0 1,-1 1-539,-1-1 327,0 1-1,0 0 1,0 0 0,0 1 0,-1 0-1,1 0 1,0 0 0,0 1 0,-6 2-327,0 0 131,1 1-1,0 0 1,0 1 0,0 0 0,0 1 0,1 0 0,0 1 0,0 0-1,1 1 1,0 0 0,-2 3-131,3-2 38,1 1-1,-1 0 1,2 1-1,0 0 1,0 0-1,1 1 1,0-1-1,1 1 1,0 1 0,1-1-1,0 1 1,1-1-1,-1 13-37,3-16 8,0-1 0,0 1 0,1 0 0,0 0 0,1 0-1,-1-1 1,2 1 0,-1 0 0,2-1 0,-1 1 0,1-1 0,0 1 0,0-1-1,1 0 1,1-1 0,-1 1 0,1-1 0,0 0 0,1 0 0,5 6-8,-6-9 6,-1 0 1,1 0 0,0-1-1,0 1 1,1-1-1,-1 0 1,1-1 0,0 1-1,-1-1 1,1 0 0,0-1-1,0 1 1,0-1 0,1 0-1,-1-1 1,0 1 0,0-1-1,0-1 1,0 1-1,1-1 1,-1 0 0,0 0-1,0-1 1,4-1-7,1-1 10,-1-1 0,1 0 0,-1 0 0,0-1 0,0-1 0,0 0 0,-1 0 0,0-1 0,-1 0-1,0 0 1,0-1 0,4-5-10,-5 4 8,-1 1 0,1-1 1,-2-1-1,0 1 0,0-1 0,-1 0 0,0 0 0,0 0 0,-2-1 0,1 1 0,-1-3-8,-1 7 5,-1 0 0,0 0 0,0 0 0,-1 0 0,1 0 0,-1 0 0,-1 0 0,1 1 0,-1-1 0,-1 0 0,1 1 0,-1 0 0,0-1 0,-1 1 0,1 0 0,-1 1 0,0-1 0,-1 1 0,-1-2-5,5 6 1,1 0-1,-1 0 1,0 1-1,1-1 1,-1 0-1,0 1 1,0-1-1,0 0 1,0 1-1,0-1 1,1 1-1,-1 0 1,0-1-1,0 1 1,-1 0-1,2 0 0,0 0 0,-1 0 0,1 0 1,0 0-1,-1 0 0,1 0 0,0 0 1,0 0-1,-1 0 0,1 1 0,0-1 0,0 0 1,-1 0-1,1 0 0,0 1 0,0-1 0,-1 0 1,1 0-1,0 0 0,0 1 0,0-1 1,0 0-1,-1 1 0,1-1 0,0 0 0,0 0 1,0 1-1,0-1 0,0 0 0,0 1 0,-1 2 2,1-1-1,0 1 1,0 0-1,0 0 0,0-1 1,0 1-1,0 0 1,1 0-1,0 2-1,6 15 12,2 0 0,0-1 1,1 0-1,1-1 0,1 0 0,0 0 0,1-1 0,13 12-12,-20-22-63,0 0 0,0-1 0,0 0 0,1 0 0,0 0 0,0-1 0,1 0 0,-1 0 0,1-1 0,0 0 0,8 3 63,12-2-253</inkml:trace>
  <inkml:trace contextRef="#ctx0" brushRef="#br0" timeOffset="2265.862">2092 706 9114,'-1'0'131,"1"0"0,-1 0 0,1-1 1,-1 1-1,1 0 0,-1 0 0,1 0 0,-1 0 1,1 0-1,-1 0 0,1 0 0,-1 0 0,1 0 0,-1 0 1,1 0-1,-1 0 0,1 0 0,-1 0 0,1 0 1,-1 1-1,1-1 0,-1 0 0,1 0 0,-1 1 0,1-1 1,-1 0-1,1 0 0,0 1 0,-1-1 0,1 1 0,-1-1-131,1 1 174,-1 1 0,0-1 0,0 1 0,1-1-1,-1 1 1,1 0 0,-1-1 0,1 1 0,0 0-1,0-1 1,-1 1-174,3 53 1022,0-41-454,3 74 158,4-1 1,5 13-727,-12-90 26,0-3 6,0-1 1,-1 1 0,0 0 0,-1 0 0,0 0 0,0 0 0,-1 7-33,-2-23 348,1-11-187,3-37-67,3 0-1,3 0 1,1 0 0,16-50-94,-22 100 0,0 1 0,0-1 0,1 0 0,0 0 0,0 1 0,1 0 0,-1 0 0,1 0 0,5-5 0,-7 9-1,0 0 0,1 0 0,-1 0 0,1 0-1,-1 1 1,1-1 0,-1 1 0,1 0 0,0 0-1,0 0 1,0 0 0,0 0 0,0 0 0,0 1-1,0 0 1,0-1 0,0 1 0,0 0 0,0 1 0,0-1-1,-1 0 1,1 1 0,0 0 0,2 0 1,14 5-1,-1 1 1,0 1 0,0 1 0,-1 0-1,0 1 1,-1 1 0,0 1-1,0 0 1,7 9 0,-17-15 7,-1-1 0,0 1 0,0 0 0,0 1 0,-1-1 0,0 1 0,0-1 0,-1 1-1,0 0 1,0 1 0,0-1 0,-1 1 0,0-1 0,0 2-7,-1 6-20,0 0 0,-1-1 0,0 1 0,-1 0-1,-1-1 1,0 1 0,-1 0 20,-5 36-527,4-6 274</inkml:trace>
  <inkml:trace contextRef="#ctx0" brushRef="#br0" timeOffset="2719.586">3070 132 10458,'-1'-2'231,"1"1"-1,0-1 1,-1 1 0,1-1-1,-1 1 1,1-1-1,-1 1 1,1 0 0,-1-1-1,0 1 1,0 0 0,0 0-1,0-1-230,1 2 52,-1 0 0,1 0 0,0 0 0,-1 1 0,1-1-1,0 0 1,0 0 0,-1 0 0,1 0 0,0 0 0,-1 0 0,1 1 0,0-1-1,0 0 1,0 0 0,-1 0 0,1 1 0,0-1 0,0 0 0,0 0 0,-1 1-1,1-1 1,0 0 0,0 0 0,0 1 0,0-1 0,0 0 0,0 1 0,0-1 0,0 0-1,-1 1 1,1-1 0,0 0 0,0 0 0,1 1-52,-3 8 358,0 0 0,1 0 0,0 0 0,1 2-358,2 70 995,4-1 0,15 70-995,-7-62 252,-4 1-1,-4 25-251,-7 162 1719,-4-305-1667,-1 0-1,-1 1 0,-2-1 0,0 2 1,-2-1-1,-1 2 0,-12-19-51,19 37 2,-1 0 0,0 0 1,0 1-1,-1-1 0,0 1 0,0 1 0,0 0 0,-1 0 0,0 0 0,0 1 0,-8-4-2,11 7 0,-1-1 1,0 1-1,0 1 0,0-1 0,0 1 0,0 0 0,0 0 0,0 1 0,0 0 0,0 0 1,0 0-1,0 1 0,0 0 0,0 0 0,0 1 0,0-1 0,0 1 0,1 1 1,-2 0-1,-5 3 2,1 0 1,1 1 0,-1 1 0,1-1-1,0 2 1,1-1 0,0 2-1,0-1 1,1 1 0,0 0 0,-3 7-3,1-1 19,0 1 0,1 0-1,1 1 1,0 0 0,2 0 0,0 0 0,-1 7-19,6-17 21,-1 0-1,1 0 0,0 1 1,1-1-1,-1 0 0,2 0 1,-1 0-1,1 1 1,1-1-1,-1 0 0,1 0 1,1 0-1,1 2-20,-2-4 15,1-1 1,0-1-1,0 1 1,0 0-1,1-1 0,-1 1 1,1-1-1,0 0 1,1-1-1,-1 1 0,1-1 1,-1 1-1,1-1 1,0-1-1,0 1 0,0-1 1,1 0-1,-1 0 1,5 1-16,7 0 79,1 0 1,-1-1-1,0-1 0,0-1 1,1 0-1,-1-1 1,17-4-80,56-14 180</inkml:trace>
  <inkml:trace contextRef="#ctx0" brushRef="#br0" timeOffset="3340.808">3838 630 5001,'0'-1'248,"1"0"0,-1 0 0,0 0 0,0 0-1,0 0 1,0 0 0,0 0 0,0 0 0,0 0 0,0 1 0,-1-1 0,1 0-1,0 0 1,0 0 0,-1 0 0,1 0 0,0 0 0,-1 1 0,1-1 0,-1 0-1,1 0 1,-1 1 0,0-1 0,1 0 0,-1 1 0,0-1 0,0 0-248,-1 0 271,0 0 1,0 0 0,0 0-1,-1 0 1,1 1 0,0-1 0,0 0-1,-1 1 1,1 0 0,-1 0-1,0-1-271,-9 1 527,1 1 0,-1 0-1,0 0 1,-5 2-527,-7 3 490,0 0-1,0 2 1,1 1-1,-19 9-489,28-12 103,1 2-1,0-1 1,0 2-1,0 0 1,1 0-1,1 1 0,0 1 1,-6 6-103,15-14 9,0-1 0,0 1 1,0 0-1,0 0 0,1-1 0,-1 1 0,1 0 1,0 0-1,0 0 0,0 1 0,0-1 1,1 0-1,-1 0 0,1 2-9,0-3 3,0 0 1,1-1-1,-1 1 0,0 0 0,1-1 1,-1 1-1,1-1 0,0 1 0,-1 0 1,1-1-1,0 0 0,0 1 0,0-1 1,0 1-1,0-1 0,0 0 0,0 0 0,1 0 1,-1 0-1,0 1 0,1-2 0,-1 1 1,1 0-1,-1 0 0,1 0 0,-1-1 1,1 1-1,1 0-3,12 3 18,0-1-1,1-1 1,-1 0 0,1-1 0,-1 0 0,8-2-18,53 5 36,-62-3-33,-1 2 0,0-1 1,0 2-1,0 0 1,0 0-1,6 4-3,-17-7 1,0 0-1,1 0 1,-1 0-1,0 0 1,0 1-1,0-1 1,-1 1-1,1-1 1,0 1-1,0-1 1,-1 1-1,1 0 1,-1 0-1,0 0 1,1 0-1,-1 0 1,0 0-1,0 0 1,0 0-1,0 0 1,-1 1-1,1-1 1,-1 0-1,1 0 1,-1 1-1,0-1 1,0 1-1,0-1 1,0 0-1,0 1 1,0-1-1,-1 0 1,1 0-1,-1 1 1,0-1-1,0 0 1,1 0-1,-1 0 1,-1 1-1,1-1 1,0 0-1,-7 10 5,0 0-1,0-1 1,-1 0 0,0 0 0,-1-1 0,0 0-1,-6 4-4,-23 16 35,-21 11-35,49-33 4,-10 6 2,3-1 4,0-1 0,-1-1-1,0 0 1,-18 6-10,36-17-16,0 1 0,0-1 0,0 1 0,0-1 1,-1 0-1,1 1 0,0-1 0,0 0 0,0 0 0,0 0 0,0 0 0,-1 0 0,1 0 0,0 0 0,0 0 0,0 0 0,0 0 0,0-1 0,-1 1 0,1-1 0,0 1 0,0-1 16,0 0-55,1 0-1,-1 0 0,1 0 1,0 0-1,-1 1 0,1-1 1,0 0-1,0 0 0,0 0 1,0 0-1,0 0 0,0 0 1,0 0-1,0 0 0,0 0 1,0 0-1,1 0 0,-1 0 1,0 0-1,1 0 0,-1 0 1,0 0-1,1 0 0,0-1 56,14-32-613</inkml:trace>
  <inkml:trace contextRef="#ctx0" brushRef="#br0" timeOffset="3769.145">3986 91 9426,'-3'-1'352,"0"1"-1,0-1 1,0 1 0,-1 0 0,1-1-1,0 2 1,0-1 0,0 0-1,0 1 1,0-1 0,0 1 0,-1 0-352,2 0 91,0 0 0,0 0 0,1 0 0,-1 0 0,1 0 1,-1 1-1,1-1 0,0 1 0,-1-1 0,1 1 0,0-1 0,0 1 1,0 0-1,0-1 0,0 1 0,1 0 0,-1 0 0,0 0 0,1-1 1,-1 1-1,1 2-91,-1 4 109,0-1 1,0 1 0,1-1 0,0 1-1,0 0 1,1-1 0,0 1 0,1 1-110,17 63 485,-13-54-368,43 133 566,-8-24-65,-4 4-618,-27-89 122,-2 1 0,-2-1 0,-2 1 0,-1 0 0,-3 10-122,-1-33 157,-1-1 0,0 1 0,-3 8-157,4-23 48,-1 1 1,1 0-1,-1-1 1,0 0-1,-1 1 1,1-1-1,-1 0 1,0 0-1,0 0 1,0-1 0,-1 1-1,0-1 1,-3 3-49,7-6 8,-1-1 0,1 1 0,0-1 0,-1 1 0,1-1 0,-1 0 1,1 1-1,-1-1 0,1 0 0,-1 1 0,1-1 0,-1 0 0,0 0 0,1 1 1,-1-1-1,1 0 0,-1 0 0,0 0 0,1 0 0,-1 0 0,1 0 0,-1 0 1,0 0-1,1 0 0,-1 0 0,1 0 0,-1 0 0,0-1 0,1 1 0,-1 0 1,1 0-1,-1-1 0,1 1 0,-1 0 0,1-1 0,-1 1 0,1 0 1,-1-1-1,1 1 0,-1-1 0,1 1 0,0 0 0,-1-1 0,1 1 0,0-1 1,-1 0-1,1 1 0,0-1-8,-2-3 27,1 1 0,0-1 0,0 1 0,1-1 0,-1 0 0,1 1 0,-1-1 0,1 0 0,0 0-27,2-16 35,0 0 1,1-1-1,1 1 0,1 0 1,1 1-1,1-1 0,8-15-35,-4 11 6,0 1 1,2 0-1,1 1 0,1 1 0,1 0 0,3-2-6,-11 15-1,0 0 0,1 1 0,-1-1 0,2 2-1,-1-1 1,1 2 0,0-1 0,0 1 0,0 0 0,1 1-1,9-2 2,-16 5-1,0 0 0,0 0 0,0 0-1,0 1 1,1-1 0,-1 1 0,0 0 0,0 0-1,0 1 1,0-1 0,0 1 0,0 0-1,0 0 1,0 0 0,0 1 0,0-1-1,0 1 1,0 0 0,-1 0 0,1 0 0,-1 1-1,0-1 1,1 1 0,-1 0 0,0 0-1,-1 0 1,1 0 0,-1 0 0,1 1-1,-1-1 1,0 1 0,0 0 0,0 1 1,4 10 1,-1 1 1,-1 1 0,0-1 0,-1 0-1,-1 1 1,-1-1 0,0 1-1,-2 15-1,1-3 48,2 0 0,2 13-48,-3-35-91,0 2 332,1 1 0,0-1 1,0 1-1,1-1 0,0 0 1,0 0-1,1 0 0,0-1 1,1 2-242,-1-6 170,1 1 1,0-1 0,-1 0 0,1 0-1,1 0 1,3 1-171,-9-4 1</inkml:trace>
  <inkml:trace contextRef="#ctx0" brushRef="#br0" timeOffset="4453.579">4822 847 5065,'44'-56'2545,"-42"54"-2248,0 0 0,0-1 0,-1 1 1,1-1-1,-1 1 0,0-1 1,1 1-1,-1-1 0,0 0 0,-1 1 1,1-1-1,0 0 0,-1 0 1,0 0-1,1 1 0,-1-1 0,0-2-297,-1 3 156,1 0-1,-1 0 0,0 0 0,0 0 0,0 0 0,1 1 0,-2-1 0,1 0 1,0 0-1,0 1 0,0-1 0,-1 1 0,1 0 0,-1-1 0,1 1 0,-1 0 1,0 0-1,-1-1-155,-3-1 174,0 0 0,0 0 1,-1 1-1,1 0 0,0 1 1,-1-1-1,0 1 0,1 0 1,-1 1-1,0 0 0,1 0 1,-3 0-175,1 1 58,0 1 0,0 0 1,1 0-1,-1 0 1,1 1-1,-1 0 0,1 1 1,0-1-1,0 1 0,1 1 1,-1-1-1,1 1 1,0 0-1,-5 6-58,4-3 19,-1 1 1,1 0-1,1 0 0,0 1 1,0 0-1,0 0 0,2 1 1,-1-1-1,1 1 0,0 3-19,1-3-4,0 1-1,1-1 1,1 0-1,0 1 1,0-1-1,1 1 1,1-1-1,0 1 1,0-1-1,2 4 5,-2-8 8,1 1-1,1 0 0,0-1 0,0 0 0,0 1 1,1-1-1,0-1 0,0 1 0,1 0 1,-1-1-1,1 0 0,1 0 0,0-1 1,4 5-8,-5-7 4,0 1-1,-1-2 1,1 1 0,0 0 0,0-1 0,1 0 0,-1 0 0,0 0-1,1-1 1,-1 0 0,1 0 0,-1 0 0,1-1 0,0 0 0,-1 0-1,1 0 1,-1-1 0,1 1 0,-1-2 0,1 1 0,-1 0 0,1-1-1,-1 0 1,0 0 0,0-1 0,0 1 0,0-1 0,0 0 0,1-2-4,3-2 7,0 1 1,-1-2 0,1 1 0,-2-1 0,1 0-1,-1-1 1,0 0 0,-1 0 0,0 0 0,0-1 0,-1 0-1,-1 0 1,1 0 0,1-7-8,-2-6 11,-1-1 1,-1 1-1,-1 0 0,0-1 1,-2 1-1,-1-1 0,-1-1-11,2 22 1,14 68 83,2-1 0,7 12-84,-17-61 16,1-1 0,0 1 0,1-1 0,5 8-16,-9-18-35,-1 1 1,2 0-1,-1-1 0,0 0 0,1 0 1,0 0-1,0 0 0,0-1 0,0 1 0,1-1 1,-1 0-1,1 0 0,0-1 0,4 2 35,25 1-185</inkml:trace>
  <inkml:trace contextRef="#ctx0" brushRef="#br0" timeOffset="4849.048">5396 258 10522,'-1'-1'288,"-1"0"-1,1 0 1,-1 0-1,1 0 1,-1 0-1,1 1 1,-1-1-1,0 0 1,0 1-1,1-1 1,-1 1-1,0 0 1,0-1-1,0 1 1,1 0-1,-1 0 1,0 0-1,0 1 1,0-1-288,1 1 72,-1 0 1,1 0 0,0 0-1,0 0 1,0 0-1,0 1 1,0-1-1,0 0 1,0 1-1,0-1 1,1 1-1,-1-1 1,1 1-1,-1-1 1,1 1-1,-1-1 1,1 1-1,0-1 1,-1 1 0,1 0-1,0-1 1,0 1-1,1 0-72,-3 47 338,4-1-1,1 1 1,2-1-1,4 10-337,3 29 290,-6-26-42,-2 1 0,-3 13-248,-3-39 90,-1 0-1,-1-1 1,-2 1-1,-6 16-89,3-19 163,0 0 0,-3 0 0,0-1 0,-2-1 0,-7 11-163,18-38 170,9-16-78,17-26 2,32-48-74,4 2 0,4 3 0,3 3 0,59-53-20,-109 115-1109,2 1 1,0 1-1,17-11 1109,-26 18-796</inkml:trace>
  <inkml:trace contextRef="#ctx0" brushRef="#br0" timeOffset="5207.433">5497 849 9178,'-13'2'3953,"3"14"-2001,12 0-495,13 3-73,10 1-368,12 7-456,2-1-144,1 5-256,-5 0-72,1-3 96,-4-5-160,-1-10-656,2-6 672,0-7-304</inkml:trace>
  <inkml:trace contextRef="#ctx0" brushRef="#br0" timeOffset="5208.433">5977 723 10490,'0'-24'4105,"2"28"-2769,3 5-167,2 15-193,-2 6-128,2 12-312,-1 3-120,2 5-248,2 6-72,0-6-48,2 3 40,-2-13-24,0-9-504,-5-14 352</inkml:trace>
  <inkml:trace contextRef="#ctx0" brushRef="#br0" timeOffset="5582.766">6014 314 12915,'-14'-25'4825,"0"1"-3793,7 9-304,7 7-288,2 1-216,8 11-96,6 7-312,18 7 160</inkml:trace>
  <inkml:trace contextRef="#ctx0" brushRef="#br0" timeOffset="5960.786">6299 745 8066,'-1'-6'4522,"0"7"-1751,-4 21-888,-3 34-1575,8-28-96,1 0 0,2 0 0,0-1-1,2 1 1,1-1 0,4 8-212,12 68 426,-23-103-424,1 0 1,0 0 0,0 0-1,0 0 1,0 0-1,0 0 1,0 0-1,0 0 1,0 0 0,0 0-1,0 0 1,-1 0-1,1 0 1,0 0-1,0 0 1,0 0 0,0 0-1,0 0 1,0 0-1,0 0 1,0 0 0,0 0-1,0 0 1,0 0-1,0 0 1,-1 0-1,1 0 1,0 1 0,0-1-1,0 0 1,0 0-1,0 0 1,0 0-1,0 0 1,0 0 0,0 0-1,0 0 1,0 0-1,0 0 1,0 0-1,0 1 1,0-1 0,0 0-1,0 0 1,0 0-1,0 0 1,0 0 0,0 0-1,0 0 1,0 0-1,0 0 1,0 0-1,0 1 1,0-1 0,0 0-1,0 0 1,0 0-1,0 0 1,0 0-1,0 0 1,0 0 0,1 0-1,-1 0 1,0 0-1,0 0 1,0 0 0,0 0-1,0 0-2,-6-8 79,-5-17 6,8 4-46,0 0 0,2 0 0,0 0 1,1 0-1,2-6-39,14-104 70,-15 127-68,0-7 1,1 0 1,1 0-1,0 0 1,0 0 0,1 1-1,0-1 1,1 1 0,0 0-1,1 0 1,2-2-4,-5 8 1,0 1 0,0 0 0,0 0 0,0-1 0,0 2 0,1-1 0,0 0 0,-1 1 0,1 0 0,0-1 0,0 2 0,0-1 0,1 0 0,-1 1 0,0 0 0,1 0 0,-1 0 0,0 0 0,1 1 0,-1 0 0,1 0 0,-1 0 0,1 0 0,-1 1 0,1 0 0,3 1-1,4 1 1,0 2 0,0-1-1,0 2 1,-1-1 0,1 2 0,-1-1-1,-1 2 1,1-1 0,-2 1 0,1 1-1,-1 0 1,0 0 0,7 10-1,1 3 3,-1 1 0,-1 0 0,-1 1 0,-1 0 1,9 26-4,-12-22-52,-2-1 0,0 3 52,-1-2-1213,11 26 1213,-5-32 1111,4-10-675</inkml:trace>
  <inkml:trace contextRef="#ctx0" brushRef="#br0" timeOffset="6457.239">7129 782 8154,'0'-8'914,"0"0"0,0 0 1,-1 1-1,0-1 1,0 1-1,-1-1 0,0 1 1,-2-6-915,3 11 136,0 0 0,-1 0 0,1 0 0,-1 0 0,1 0 0,-1 0 1,0 0-1,1 1 0,-1-1 0,0 1 0,0-1 0,0 1 0,0 0 0,-1-1 0,1 1 1,0 0-1,0 1 0,-1-1 0,1 0 0,0 1 0,-1-1 0,1 1 0,-1 0 1,1 0-1,0 0 0,-1 0 0,1 0 0,-1 0 0,-1 1-136,-6 1 119,0 0-1,0 0 1,0 1 0,0 1-1,1 0 1,0 0-1,-1 1 1,-2 2-119,-3 2 70,1 0 0,1 1 1,-1 1-1,-8 9-70,15-13 19,0 1 1,0 0-1,1 0 1,0 0-1,0 0 1,1 1-1,0 0 1,1 0-1,0 1 1,-2 5-20,5-10 5,0 1 1,0-1 0,0 1-1,0-1 1,1 1 0,0 0-1,0-1 1,1 1 0,0 0-1,0-1 1,0 1 0,0-1-1,1 0 1,0 1 0,0-1-1,0 0 1,1 0 0,0 0-1,2 3-5,-1-3 3,0 0-1,0 0 1,0 0-1,1-1 1,0 0-1,0 0 1,0 0-1,0-1 1,0 1-1,1-1 1,-1-1-1,1 1 1,0-1-1,0 0 1,0 0-1,0 0 1,0-1-1,1 0 1,-1 0-1,0-1 1,0 0-1,1 0 0,-1 0 1,0-1-1,0 0 1,1 0-1,2-2-2,1 1-1,0-1-1,0-1 1,0 1-1,-1-2 1,0 1-1,0-1 1,0-1-1,0 1 1,-1-2-1,0 1 1,0-1-1,-1 0 1,0-1-1,0 1 1,-1-1-1,5-8 2,-8 10 2,0 0 1,-1-1-1,1 1 1,-1-1-1,0 0 0,-1 0 1,0 0-1,0 0 0,-1 0 1,1 0-1,-1 0 0,-1 0 1,0 0-1,0 0 0,0 0 1,-1-2-3,-3-9 2,0 1 0,-2-1 1,0 1-1,0 1 0,-7-10-1,6 14-16,8 12 15,0 0-1,0 0 1,0 1-1,0-1 1,0 0-1,0 0 1,0 0-1,0 0 1,0 0-1,0 0 1,0 0-1,0 0 1,0 0-1,0 0 1,0 0-1,0 0 1,0 0-1,0 0 1,0 0-1,0 0 0,0 0 1,0 0-1,0 0 1,0 0-1,0 0 1,0 0-1,0 1 1,-1-1-1,1 0 1,0 0-1,0 0 1,0 0-1,0 0 1,0 0-1,0 0 1,0 0-1,0 0 1,0 0-1,0 0 1,0 0-1,0 0 1,0 0-1,0 0 1,0 0-1,0 0 1,0 0-1,-1 0 0,1-1 1,0 1-1,0 0 1,0 0-1,0 0 1,0 0-1,0 0 1,0 0-1,0 0 1,0 0-1,0 0 1,0 0-1,0 0 1,6 24-45,16 47 9,8 26 25,14 24 11,-7-41 13,14 37 5,-43-95-16,-1 0-1,-1 0 1,-1 0-1,1 12-1,-5-25 33,-1 0-1,0 0 0,0 0 1,-1 0-1,0 0 0,-1 0 1,1 0-1,-2 0 0,1-1 0,-1 1 1,-1-1-1,0 0 0,0 0 1,0 0-1,-1 0 0,0-1 1,-1 0-1,0 0 0,0 0 0,0-1 1,-1 0-1,1 0 0,-2 0 1,1-1-1,-7 3-32,1 0 47,0-1 0,-1 0-1,0-1 1,-1 0 0,1-1 0,-1-1 0,0-1-1,0 0 1,0 0 0,-1-2 0,1 0 0,-1-1 0,1 0-1,-11-2-46,19 0 15,0 1-1,0-1 0,0 0 0,0 0 0,0 0 0,1-1 1,-1 0-1,1-1 0,0 1 0,0-1 0,-5-5-14,8 6-7,0 0-1,-1 0 1,1-1-1,0 1 0,1-1 1,-1 0-1,1 0 1,-1 0-1,1 0 1,0-1-1,1 1 1,-1 0-1,1-1 1,0 1-1,0-1 1,0 0-1,1 1 0,-1-4 8,1 4 41,0 0-1,1 1 1,-1-1-1,0 0 1,1 1-1,0-1 1,0 0-1,0 1 1,2-4-41,-1 3 18,1-1 1,1 1 0,-1 0 0,1 0 0,-1 0 0,4-2-19,-6 5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1:03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30 383 3137,'-9'23'4979,"9"-23"-4814,0 0-1,-1 1 0,1-1 0,0 1 0,0-1 1,0 1-1,-1-1 0,1 0 0,0 1 1,0-1-1,-1 1 0,1-1 0,0 0 1,-1 1-1,1-1 0,-1 0 0,1 0 0,0 1 1,-1-1-1,1 0 0,-1 0 0,1 0 1,-1 1-1,1-1 0,-1 0 0,1 0 1,-1 0-1,1 0 0,-1 0 0,1 0 0,0 0 1,-1 0-1,1 0 0,-1 0 0,1 0 1,-1 0-1,1 0 0,-1-1 0,1 1 1,-1 0-1,1 0 0,-1 0 0,1-1 1,0 1-1,-1 0 0,1-1 0,0 1 0,-1 0-164,1-1 62,0 0-1,-1 0 0,1 1 0,0-1 0,0 0 1,0 0-1,0 0 0,0 0 0,0 1 0,0-1 0,0 0 1,0 0-1,0 0 0,0 1 0,0-1 0,1 0 1,-1 0-1,1 0-61,0-3 135,2-7-71,0 1-1,1-1 1,1 1 0,-1 0 0,2 0 0,0 0-1,6-8-63,-8 12 27,13-19 16,1 1 1,1 1-1,1 0 0,1 2 0,1 0 1,1 2-1,19-13-43,-35 28 3,-1 0 0,1 0 0,0 1 0,0 0 0,1 0 0,-1 1 0,1 0 0,-1 0 0,1 1 0,4-1-3,-9 2 0,1 0 0,-1 0 0,0 0 0,1 0-1,-1 0 1,0 1 0,0-1 0,1 1 0,-1 0-1,0 0 1,0 0 0,0 1 0,0-1-1,0 1 1,0-1 0,0 1 0,-1 0 0,1 0-1,-1 0 1,1 1 0,-1-1 0,0 0 0,1 1-1,-1 0 1,0 0 0,7 13 0,15 25 10,20 25-10,-35-54 4,0-1 0,1 0 0,0 0 1,1-1-1,0 0 0,1-1 0,7 4-4,-16-11 3,1 0-1,-1 0 1,0-1 0,1 1-1,-1-1 1,1 0 0,-1 0-1,1 0 1,0 0 0,0-1 0,-1 1-1,1-1 1,0 0 0,0 0-1,-1-1 1,1 1 0,0-1-1,-1 0 1,1 0 0,0 0 0,-1 0-1,1 0 1,-1-1 0,0 0-1,1 0 1,-1 0 0,2-1-3,8-8 16,-1 0 1,0 0 0,0-1 0,-1-1-1,7-11-16,3-1 19,-12 14-11,6-8 4,1 1 0,0 1 0,1 1 0,13-10-12,-25 23-1,0-1-1,0 1 1,0 0 0,1 0 0,-1 0-1,1 1 1,-1 0 0,1 0 0,0 0 0,0 1-1,0 0 1,0 0 0,0 0 0,0 1 0,0 0-1,0 0 1,1 0 0,-1 1 0,0 0 0,4 1 1,-7 0-2,1-1 1,-1 1 0,1 0 0,-1 0-1,0 0 1,0 0 0,0 0 0,0 1 0,0 0-1,0-1 1,-1 1 0,1 0 0,0 1 1,28 45 2,-17-25 0,-1-3 5,0 2 9,0-2 0,2 0 0,1 0 1,0-2-1,14 13-16,-26-28 6,1 0 0,0-1 0,-1 1 0,1-1 0,0 0 0,1 0 0,-1 0 0,1-1 0,-1 0 0,1 0 0,-1 0 0,1 0 0,0-1 0,0 0 0,0-1 0,0 1 0,0-1 0,0 0 0,0-1 0,0 1 0,0-1 0,-1 0 0,1-1 0,0 1 0,0-1 0,4-3-6,12-6 20,-2-2 0,1-1 0,-2 0 0,0-1 0,-1-1 0,13-14-20,8-7 25,-15 15-13,4-3 5,1 0 1,0 2-1,19-10-17,-33 27-3,-9 9-5,-5-1 6,-1 1 0,0-1 0,0 0 0,0 0 1,0 1-1,0-1 0,0 0 0,-1 0 0,0 2 2,0 1-1,-1 7 2,1 1 1,0-1 0,1 1-1,0-1 1,1 1 0,1-1-1,0 1 1,0-1 0,1 0-1,1 1-1,-2-5 7,1 0-1,1-1 1,0 1 0,0-1-1,0 0 1,1 0-1,0 0 1,0-1-1,1 1 1,-1-1-1,1 0 1,1-1-1,-1 0 1,1 0-1,4 2-6,2 0 47,0-1-1,0-1 1,0 0-1,1 0 1,-1-2-1,1 1 1,0-2-1,1 0 0,-1-1 1,0 0-1,0-1 1,0 0-1,5-2-46,-3 0 49,1 0-1,-1-2 0,0 0 1,-1 0-1,1-1 1,-1-1-1,0-1 0,0 0 1,-1-1-1,0-1 1,6-5-49,-13 9 11,-1 0 0,-1 0 0,1-1 1,-1 0-1,0 0 0,0 0 0,0-1 1,-1 0-1,0 0 0,0-2-11,4-11 37,-1 1-1,-1-1 0,0-5-36,-2 9 13,-3 15-12,-1 0 0,0 0-1,0 1 1,0-1-1,1 0 1,-1 0 0,0 0-1,1 0 1,-1 1-1,1-1 1,-1 0 0,1 1-1,-1-1 1,1 0 0,-1 1-1,1-1 1,0 0-1,-1 1 1,1-1 0,0 1-1,-1-1 1,1 1-1,0 0 1,0-1 0,0 1-1,0 0 0,0 0 1,-1 0-1,1 1 0,0-1 1,-1 1-1,1 0 0,-1-1 1,1 1-1,-1-1 0,0 1 1,1 0-1,-1-1 0,1 1 0,-1 0 1,0 0-1,0-1 0,1 1 1,-1 0-1,0 0 0,0-1 1,0 1-1,0 0 0,0 0 0,1 1 1,12 15 5,-13-17-5,0 0-1,1 1 0,-1-1 0,1 1 1,-1-1-1,0 0 0,1 1 1,-1-1-1,1 0 0,-1 1 1,1-1-1,0 0 0,-1 0 0,1 1 1,-1-1-1,1 0 0,-1 0 1,1 0-1,-1 0 0,1 0 1,0 0-1,-1 0 0,1 0 0,-1 0 1,1 0-1,-1 0 0,1 0 1,0-1-1,-1 1 0,1 0 0,-1 0 1,1 0-1,-1-1 0,1 1 0,-1-1 2,1 0 0,-1 0-1,0 1 1,0-1 0,0 0 0,1 0-1,-1 1 1,0-1 0,0 0-1,0 0 1,0 0 0,0 1 0,-1-1-1,1 0 1,0 0 0,0 0 0,0 1-1,-1-1 1,1 0 0,-1 0-2,-10-21 4,6 14-3,0 0-1,-1 0 1,-1 1 0,1 0 0,-1 1-1,0-1 1,0 1 0,-1 0 0,0 1-1,0 0 1,-8-3-1,-8-4 2,9 3 1,-1 2-1,0 0 1,0 1-1,-1 0 1,1 1-1,-5 0-2,21 5 1,0 0-1,-1 0 1,1 0-1,0 0 1,0 0-1,0 0 1,0 0-1,0 0 1,0 0-1,-1 0 1,1 0-1,0 0 1,0 0-1,0 0 1,0 0-1,0 0 1,-1 0-1,1 0 1,0 0-1,0 0 1,0 0-1,0 0 1,0 0-1,-1 0 1,1 0-1,0 0 1,0 1-1,0-1 1,0 0-1,0 0 1,0 0-1,0 0 1,0 0-1,-1 0 1,1 0-1,0 0 1,0 1-1,0-1 1,0 0-1,0 0 1,0 0-1,0 0 1,0 0 0,0 1-2,4 6 12,9 5-4,5-2 3,1-1-1,0-1 0,1-1 1,-1-1-1,1-1 1,16 3-10,36 10 31,-45-9-16,-1 1 0,0 1-1,0 2 1,-1 0 0,-1 2-1,21 16-14,-43-30 3,0 1-1,0 0 0,0-1 0,-1 1 0,1 0 0,0 0 0,-1 0 1,0 1-1,1-1 0,-1 0 0,0 0 0,0 1 0,0-1 0,0 1 1,-1-1-1,1 1 0,-1-1 0,1 1 0,-1 0-2,0 2 4,0-1-1,-1 1 1,0-1-1,1 1 1,-2-1-1,1 1 1,0-1-1,-1 0 1,0 1 0,-1 1-4,-5 8 10,-1-1 1,0 0-1,-1 0 1,0-1 0,-11 10-11,5-6 8,0 0 0,1 1 0,1 1 0,1 1 0,0 0 0,1 1 0,1 0 0,-8 21-8,6-13 7,10-22 13,0 0 0,0 0 0,0 0 0,1 0-1,-1 5-19,3-11-5,0 0 0,0 0-1,0 0 1,0 1 0,0-1-1,-1 0 1,1 0 0,0 0-1,0 1 1,0-1 0,0 0-1,0 0 1,0 0 0,0 1-1,0-1 1,0 0 0,0 0-1,0 0 1,0 1 0,0-1-1,0 0 1,1 0 0,-1 0-1,0 1 1,0-1 0,0 0-1,0 0 1,0 0 0,0 0-1,0 1 1,1-1 0,-1 0-1,0 0 1,0 0 0,0 0-1,0 0 1,1 1 0,-1-1-1,0 0 1,0 0 0,0 0-1,0 0 1,1 0 0,-1 0 0,0 0-1,0 0 1,1 0 0,-1 0-1,0 0 1,0 0 0,0 0-1,1 0 1,-1 0 0,0 0-1,0 0 1,0 0 0,1 0-1,-1 0 1,0 0 0,0 0-1,0 0 1,0 0 0,1-1-1,-1 1 1,0 0 0,0 0 5,4-1-239,18 0-87</inkml:trace>
  <inkml:trace contextRef="#ctx0" brushRef="#br0" timeOffset="1544.211">2088 125 4057,'-2'-4'596,"0"-1"392,0-1-1,0 1 0,1-1 1,0 1-1,0-1 1,0 0-1,0 0 0,1 1 1,0-1-1,1-3-987,-1 8 24,0 1 0,0 0 0,0-1 0,0 1 0,0 0 0,0-1 0,0 1 0,1 0 0,-1-1 0,0 1 0,0 0 0,0 0 0,0-1 0,1 1 0,-1 0 0,0 0 0,0-1 0,1 1 0,-1 0 0,0 0 0,1 0 0,-1-1 0,0 1 0,0 0 0,1 0 0,-1 0 0,0 0 0,1 0 0,-1 0 0,0 0 0,1-1 0,-1 1 0,0 0 0,1 0 0,-1 0 0,0 1 0,1-1 0,-1 0 0,0 0 0,1 0 0,-1 0 0,0 0 0,1 0 0,-1 0 0,0 0 0,1 1 0,-1-1 0,0 0 0,0 0 0,1 0 0,-1 1 0,0-1 0,0 0 0,1 0 0,-1 1 0,0-1-24,15 18 259,9 25-167,-2 1 0,-2 2 0,11 38-92,0 18 86,0 25-86,-8-46 54,-21-73-39,1-1 0,1 1 1,0-1-1,0 0 0,0 0 0,1 0 0,0 0 1,5 4-16,-9-16 139,-2-11-70,-4-17 3,-33-156 160,-3-88-232,40 249 5,1 24-1,0 0 0,0-1 0,0 1-1,0 0 1,-1 0 0,0-1 0,0 1 0,0 0 0,-2-3-4,10 53 96,17 58-48,-5 1 1,-1 39-49,-17-129 8,0-7-3,-1 0 1,1 0-1,1 0 0,-1 0 1,1 0-1,1 0 0,-1 0 1,1 0-1,2 1-5,-5-9 1,0 1 1,0-1-1,0 0 0,0 1 1,1-1-1,-1 0 0,0 1 0,0-1 1,0 0-1,1 1 0,-1-1 1,0 0-1,0 0 0,1 1 1,-1-1-1,0 0 0,1 0 0,-1 1 1,0-1-1,1 0 0,-1 0 1,0 0-1,1 0 0,-1 0 0,1 1 1,-1-1-1,0 0 0,1 0 1,-1 0-1,0 0 0,1 0 1,-1 0-1,1 0 0,-1 0 0,0 0 1,1-1-1,-1 1 0,0 0 1,1 0-1,-1 0 0,1 0 1,-1 0-1,0-1 0,1 1 0,-1 0 1,0 0-1,0-1 0,1 1 1,-1 0-1,0 0 0,0-1 1,1 1-1,-1 0 0,0-1 0,0 1-1,13-24 68,-9 16-58,7-16 10,-1-1 0,0-1 0,-2 0 0,-1 0 0,2-17-20,-3-2 26,-2 0 0,-1 0 0,-2-1-26,-1 44 0,0 0 0,-1 0 0,1 0 0,0 0 0,-1 0 0,1 0 0,-1 0 0,1 0 0,-1 0 0,0 0 0,0 1 0,0-1 0,0 0 0,0 0 0,0 2 0,1 0 0,0-1 0,0 1 0,-1 0 0,1 0 0,0-1 0,0 1 0,-1 0 0,1 0 0,0 0 0,-1 0 0,1-1 0,0 1 0,-1 0 0,1 0 0,0 0 0,-1 0 0,1 0 0,0 0 0,-1 0 0,1 0 0,0 0 0,-1 0 0,1 0 0,0 0 0,-1 0 0,1 0 0,0 0 0,-1 1 0,0-1 0,0 1 0,0 0 0,0 0 0,0 0 0,0 0 0,0-1 0,1 1 0,-1 0 0,0 1 0,1-1 0,-1 0 0,0 0 0,1 1 0,-11 24 37,-7 25-37,-2 7 35,17-51-24,1-1 0,0 0 1,1 1-1,0-1 0,0 1 1,0 0-1,1-1 0,0 1 1,0 0-1,1 1-11,-1-8 1,0 0 0,0 0 0,0 0 0,0 1 0,0-1 0,0 0 0,0 0 0,0 0 0,0 1 0,0-1 0,0 0 1,1 0-1,-1 0 0,0 0 0,0 1 0,0-1 0,0 0 0,0 0 0,1 0 0,-1 0 0,0 0 0,0 0 0,0 0 0,1 1 0,-1-1 0,0 0 0,0 0 0,0 0 0,1 0 0,-1 0 0,0 0 0,0 0 0,0 0 0,1 0 0,-1 0 0,0 0 0,0 0 0,0 0 0,1 0 0,-1 0 0,0 0 0,0-1 0,0 1 0,1 0 0,-1 0 0,0 0 0,0 0 0,0 0 1,0 0-1,1 0 0,-1-1-1,11-7 27,40-39 59,47-40-20,-107 108-51,-1-13-11,0 1 0,0-1 1,-1 0-1,-1 0-4,1-1 7,1 0 1,0 0 0,0 2-1,-4 4-7,11-10 2,1 0 0,-1 0-1,1 1 1,0-1-1,0 0 1,0 1 0,0 0-1,1-1 1,0 1 0,-1 0-1,1 0 1,1-1-1,-1 1 1,0 0 0,1 0-1,0 3-1,0-7 1,0 1-1,0-1 0,0 1 0,0-1 1,0 1-1,0 0 0,0-1 1,0 1-1,0-1 0,0 1 0,0-1 1,1 1-1,-1-1 0,0 1 1,0-1-1,1 1 0,-1-1 0,0 1 1,1-1-1,-1 1 0,0-1 1,1 1-1,-1-1 0,1 0 1,-1 1-1,1-1 0,-1 0 0,1 1 1,-1-1-1,1 0 0,-1 0 1,1 0-1,-1 1 0,1-1 0,-1 0 1,1 0-1,-1 0 0,1 0 1,0 0-1,-1 0 0,1 0 0,-1 0 1,1 0-1,-1 0 0,1 0 1,0 0-1,-1-1 0,1 1 1,-1 0-1,1 0 0,-1-1 0,1 1 1,-1 0-1,1-1 0,-1 1 0,5-2 10,-1 0-1,-1-1 0,1 1 1,0-1-1,0 0 0,-1 0 1,2-2-10,48-52 365,-25 26-253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1:08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54 545 6585,'-4'13'5983,"4"6"-2377,1-5-1112,-1-13-1799,-1-1 716,-4-8-1036,-5-25-269,2-1 1,0 1 0,3-2-1,1 1 1,0-27-107,3-17 41,3 0-1,5-6-40,-4 58 5,-1 10 2,-1-1 1,0 1-1,-1 0 0,-1-4-7,1 20-4,0 1 0,0-1 1,-1 0-1,1 0 0,0 0 1,0 1-1,0-1 0,0 0 1,0 0-1,-1 0 0,1 0 1,0 0-1,0 1 0,0-1 1,0 0-1,-1 0 0,1 0 1,0 0-1,0 0 0,0 0 1,-1 0-1,1 0 0,0 0 1,0 0-1,-1 0 0,1 0 1,0 0-1,0 0 0,0 0 1,-1 0-1,1 0 0,0 0 1,0 0-1,0 0 0,-1 0 1,1 0-1,0 0 0,0 0 1,0 0-1,-1-1 0,1 1 1,0 0-1,0 0 0,0 0 1,0 0-1,-1 0 0,1-1 1,0 1-1,0 0 0,0 0 1,0 0-1,0-1 0,0 1 1,0 0-1,0 0 0,-1 0 1,1-1-1,0 1 0,0 0 1,0 0-1,0 0 0,0-1 1,0 1-1,0 0 0,0 0 1,0-1-1,0 1 4,-9 18 1659,9 6-856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1:09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75 3521,'-8'-8'7570,"-4"-3"-2244,-19-12-3252,27 20-1965,3 2-76,-1 0 1,0 0-1,1 0 0,-1 0 1,0 0-1,0 0 1,0 1-1,0-1 1,1 0-1,-1 1 0,0 0 1,0-1-1,-1 1-33,1 1 2,1-1 0,0 1 0,-1 0 0,1 0 0,0 0 0,-1 0 0,1 0 0,0 0 0,0 0 0,0 0 0,0 0 0,0 0 0,0 1 0,0-1 0,0 0 0,0 1 0,1-1 0,-1 1 0,0-1 0,1 1 0,-1 0-2,0 1 1,-2 4 1,0-1 0,1 1 0,-1-1 0,0 7-2,3-11 2,-1 0-1,1 1 0,0-1 1,0 1-1,0-1 0,0 0 1,0 1-1,1-1 0,-1 0 1,1 1-1,-1-1 0,1 0 1,0 0-1,0 1 0,0-1 1,0 0-1,0 0 0,1 1-1,0-1 3,0 0-1,0 0 0,0-1 1,0 1-1,0-1 0,1 0 1,-1 1-1,0-1 0,1 0 1,-1-1-1,0 1 0,1 0 1,-1 0-1,1-1 0,0 0 1,-1 1-1,1-1 0,-1 0 1,1 0-1,-1-1 0,1 1 1,1-1-4,1 1 5,-1-1 0,1 0 0,-1 0-1,0-1 1,1 1 0,-1-1 0,0 0-1,0 0 1,0 0 0,0-1 0,0 0-1,1-1-3,-1 0 6,-1 1-1,0-2 0,0 1 0,0 0 1,0 0-1,0-1 0,-1 0 0,0 1 1,0-1-1,0 0 0,-1 0 0,1-5-5,-1 8 2,-1 0 0,0 0-1,1 0 1,-1 0 0,0 0-1,0 0 1,0 0 0,-1 0 0,1 0-1,0 0 1,-1 0 0,0 0-1,1 0 1,-1 0 0,0 0-1,0 1 1,0-1 0,0 0-1,0 0 1,0 1 0,-1-1 0,1 1-1,-1-1 1,1 1 0,-1-1-1,1 1 1,-1 0 0,0 0-1,1 0 1,-1 0 0,0 0-1,0 0 1,0 0-2,-3 0 0,1 0 0,-1 0-1,0 0 1,0 0 0,1 1 0,-1 0-1,0 0 1,0 0 0,1 1 0,-1-1-1,0 1 1,1 0 0,-1 1 0,0-1-1,1 1 1,0 0 0,-1 0 0,1 0-1,-3 2 1,4-2 1,-1 1 0,1-1 0,-1 1 0,1 0 0,0 0 0,0 0 0,0 0 0,0 0 0,1 1 0,-1-1 0,1 1 0,0 0 0,0 0 0,0 0 0,0 0-1,1 0 1,0 0 0,0 0 0,0 0 0,0 0 0,1 1 0,-1 0-1,1-3 1,0-1-1,0 0 1,0 0 0,0 1-1,0-1 1,1 0 0,-1 0-1,0 1 1,1-1 0,-1 0-1,1 0 1,-1 0 0,1 0-1,-1 0 1,1 1 0,0-1-1,-1 0 1,1 0 0,0-1-1,0 1 1,0 0 0,0 0-1,0 0 1,0-1 0,0 1-1,2 0 1,-1 0 0,0 0 1,0-1-1,1 1 1,-1-1-1,0 1 1,1-1-1,-1 0 1,0 0-1,1 0 0,-1 0 1,1-1-1,-1 1-1,6-2 8,-1 1-1,0-1 1,0-1-1,0 1 1,0-1-1,0-1 0,0 1 1,3-4-8,-5 3 8,0 0 1,-1 0-1,1 0 0,-1-1 1,0 0-1,-1 0-8,-2 4 2,0 0 0,-1 0 0,1 0 0,0 0 0,-1 0 1,1 0-1,-1-1 0,0 1 0,1 0 0,-1 0 0,0 0 0,0 0 0,0 0 0,0-1 0,0 1 0,0 0-2,0 0 1,0 0 0,-1 1 1,1-1-1,-1 0 0,1 1 0,0-1 0,-1 1 0,1-1 0,-1 0 0,0 1 0,1-1 0,-1 1 0,1-1 0,-1 1 0,0 0 0,1-1 0,-1 1 0,0 0 0,0-1 0,1 1 1,-1 0-1,0 0 0,0-1 0,1 1 0,-1 0 0,0 0 0,0 0-1,-5 0 55,0-1 0,0 1 1,0 0-1,0 1 0,0 0 0,0 0 1,0 0-1,0 0 0,0 1 0,1 0 1,-1 0-1,1 1 0,-1 0 0,-4 3-55,-20 18 284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2:49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0 248 7914,'12'-42'7876,"-12"42"-7813,0 0 1,0 0-1,1-1 1,-1 1-1,0 0 1,0 0-1,0 0 1,1 0-1,-1 0 0,0 0 1,0 0-1,1 1 1,-1-1-1,0 0 1,0 0-1,1 0 0,-1 0 1,0 0-1,0 0 1,0 0-1,1 0 1,-1 1-1,0-1 1,0 0-1,0 0 0,0 0 1,1 0-1,-1 1 1,0-1-1,0 0 1,0 0-1,0 0 0,0 1 1,0-1-1,0 0 1,1 0-1,-1 0 1,0 1-1,0-1 1,0 0-1,0 0-63,7 13 361,8 21 157,2 6-162,2 0 1,18 26-357,-18-38 93,2-1-1,0-1 1,2 0 0,21 16-93,107 84 270,-62-55-168,-62-47-57,0 1 0,-2 2 0,0 0 0,-2 1 1,-1 2-1,-2 0 0,2 6-45,-12-17-34,-5-11-48,0 1-1,0-1 0,0 0 1,5 5 82,5-3-138</inkml:trace>
  <inkml:trace contextRef="#ctx0" brushRef="#br0" timeOffset="383.062">647 136 8714,'-33'0'3513,"2"25"-2017,-7 10-560,-3 22-80,-1 14-192,1 24-287,5 7-41,-16 7 40,-5-3 0,-4-14-48,6-4-48,16-12-144,6-7 56,19-9 40,-4-13-128</inkml:trace>
  <inkml:trace contextRef="#ctx0" brushRef="#br0" timeOffset="971.163">1233 314 6041,'-16'-40'2934,"15"38"-2810,0 1 0,0 0-1,0 0 1,0 0 0,0 0-1,0-1 1,0 2 0,0-1-1,-1 0 1,1 0 0,0 0-1,-1 0 1,1 1 0,0-1-1,-1 1 1,1-1 0,-1 1-1,1 0 1,-1-1 0,1 1-1,-1 0 1,1 0 0,-1 0 0,1 0-1,-1 0 1,1 0 0,-1 0-124,-4 1 373,-5-1-151,0 1 0,-1 0 1,1 0-1,0 2 0,0-1 0,1 1 0,-1 1 0,1 0 0,-1 1 1,1 0-1,1 0 0,-1 1 0,1 0 0,0 1 0,0 0 1,1 0-1,-1 1 0,2 0 0,-1 0 0,1 1 0,-3 6-222,-1 2 23,0-1 1,2 1-1,0 1 0,1 0 0,0 0 0,2 1 0,0 0 0,1 0 0,1 0 1,1 0-1,0 20-23,2-30 2,1 0 0,1 0 0,-1 0 0,2 0 0,-1 0 1,1-1-1,1 1 0,-1 0 0,1-1 0,1 0 0,0 0 0,0 0 1,0 0-1,2 1-2,1 0 3,1 0 0,-1 0 0,2-1 0,-1 0 0,1 0 0,0-1 0,1-1-1,-1 1 1,2-1 0,1 0-3,8 3 8,0-1 0,1 0-1,-1-2 1,1-1-1,1 0 1,-1-2-1,0 0 1,1-1-1,0-2 1,-1 0-1,10-2-7,-20 1 10,0 0 0,-1-1 0,1-1-1,0 0 1,-1 0 0,0-1 0,0 0-1,0-1 1,0 0 0,0-1-1,-1 0 1,0 0 0,0-2-10,-5 5 20,0-1 0,0 0 0,-1 0 0,1-1 0,-1 1 0,0-1 0,0 0 0,-1 1 0,1-1 0,-1 0-1,0-1 1,-1 1 0,1 0 0,-1 0 0,0-1 0,0 1 0,-1-1 0,1 1 0,-1-1 0,-1 1 0,1-1 0,-1 1 0,0 0 0,0-1 0,0 1 0,-1 0 0,0-2-20,-11-24 61,-1 0-1,-1 1 1,-2 1 0,-1 1 0,-1 0-1,-1 1 1,-2 1 0,0 1 0,-26-21-61,36 36-24,-1 0 0,0 1 0,0 0 0,-1 1-1,-2 0 25,10 5-111,0 1 0,0-1-1,0 1 1,0 0 0,-1 1-1,1-1 1,-1 1 0,1 0-1,-1 1 1,1 0 0,-1 0-1,-5 1 112,-14 8-526</inkml:trace>
  <inkml:trace contextRef="#ctx0" brushRef="#br0" timeOffset="1666.461">1751 412 7034,'-3'-1'585,"0"0"0,0 0 1,-1 0-1,1 0 1,0 1-1,0-1 0,0 1 1,-1 0-1,1 0 1,0 0-1,-2 1-585,4-1 79,1 0 0,-1 1 0,0-1 0,0 0 1,1 1-1,-1-1 0,0 1 0,1-1 0,-1 1 0,1-1 1,-1 1-1,1 0 0,-1-1 0,1 1 0,-1 0 0,1-1 0,-1 1 1,1 0-80,-1 2 82,0-1 0,0 1 0,1-1 1,0 1-1,-1-1 0,1 1 0,0-1 1,0 1-1,0-1-82,3 26 336,1-1 0,1 0 0,2 0-1,1-1 1,4 10-336,10 36 323,-13-38-184,-1 1 0,-3 0 0,0 0 0,-2 0-139,-3-17 110,0-1 0,0 1 0,-2-1 0,0 1 0,-1-1 0,-1 0 0,-1 0-1,0-1 1,-1 1-110,6-17 10,0 0-1,0 1 0,0-1 1,0 0-1,0 0 0,0 0 1,0 0-1,0 0 0,0 1 1,0-1-1,0 0 0,0 0 1,0 0-1,0 0 0,-1 0 1,1 1-1,0-1 0,0 0 1,0 0-1,0 0 0,0 0 1,0 0-1,0 0 0,-1 1 1,1-1-1,0 0 0,0 0 1,0 0-1,0 0 0,0 0 1,-1 0-1,1 0 0,0 0 1,0 0-1,0 0 0,0 0 0,0 0 1,-1 0-1,1 0 0,0 0 1,0 0-1,0 0 0,-1 0-9,-2-8 217,-1-19-12,4 22-141,-17-126 362,-17-179-179,31 255-242,3 1 0,2-1 0,2 0-1,8-31-4,-9 71 1,1 0-1,0 0 1,1 1 0,1-1-1,0 1 1,1 0-1,1 1 1,0-1-1,0 2 1,2-2-1,-3 6-2,0 0 1,0 0-1,1 1 1,0 0-1,0 1 1,1-1-1,0 1 1,0 1-1,0 0 1,1 0-1,-1 1 1,1 0-1,0 1 1,1 0-1,2 0 2,2 1-3,0 0 0,0 2 0,0 0 0,0 0 0,0 1 0,0 1 0,0 1 0,-1 0 0,1 1 0,-1 0 0,1 1 0,-1 1 0,-1 0 0,9 6 3,-14-8-2,0 2 0,0-1 0,-1 1 1,1 0-1,-1 1 0,-1-1 0,1 2 1,-1-1-1,0 0 0,-1 1 0,0 1 2,-1-3-1,-1 1-1,0-1 0,-1 1 1,0 0-1,0 0 0,0 0 1,-1 0-1,0 0 0,0 0 1,-1 0-1,0 0 0,0 0 1,-1 0-1,1 0 0,-2 5 2,-3 4 2,0 1 0,-1-1-1,0 0 1,-2 0 0,0-1-1,0 0 1,-1 0 0,-1-1-1,-1 0 1,0-1-1,-1 0 1,-4 3-2,-9 8 11,-1-1-1,-1-2 0,-1-1 1,-1-1-1,-20 10-10,30-19 10,1-1-1,-14 4-9,27-11 3,0-1 0,0 1 0,0-1 0,-1 0 0,1 0 0,0-1 0,-1 1 0,1-1 0,-1-1 0,1 1 0,0-1 0,-1 0-3,6 1 0,-1 0 1,1 1-1,0-1 0,-1 0 0,1 0 1,0-1-1,-1 1 0,1 0 0,0 0 1,-1 0-1,1 0 0,0 0 0,-1 0 1,1 0-1,0 0 0,-1-1 0,1 1 1,0 0-1,0 0 0,-1 0 0,1-1 1,0 1-1,0 0 0,-1 0 0,1-1 1,0 1-1,0 0 0,0 0 0,-1-1 1,1 1-1,0 0 0,0-1 0,0 1 1,0 0-1,0-1 0,0 1 0,0 0 1,0-1-1,0 1 0,0 0 0,0-1 1,0 1-1,0 0 0,0-1 0,0 1 1,0 0-1,0-1 0,1 1 0,-1-1 0,1 0 1,-1 1-1,1-1 0,0 1 1,-1-1-1,1 1 0,0 0 0,0-1 1,-1 1-1,1-1 0,0 1 1,0 0-1,0 0 0,-1 0 1,1-1-1,0 1 0,0 0 0,0 0 0,6 0 0,-1 1-1,0 0 0,0 0 0,0 0 0,0 0 1,-1 1-1,1 0 0,0 0 0,3 3 1,52 30-13,-37-20 9,438 282 204,-382-243 251,-74-50-892,1 0-1,0 0 0,0 0 1,0-1-1,0 0 0,1 0 442,0-1-246,0-1-1,-1 0 0,1-1 0,0 0 1,5 0 246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2:49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9290,'0'-1'3953,"0"-1"-2289,7-3-264,22-5-479,42 0-217,-22 17-272,10 0-136,1-7-168,5 2-48,2-6-16,-6 1 200,-8 1-504,-5 5-400,-16 7 464</inkml:trace>
  <inkml:trace contextRef="#ctx0" brushRef="#br0" timeOffset="351.157">116 376 8186,'-1'1'4145,"7"-1"-1625,17 0-791,5-1-241,17-5-656,7 2-200,14-3-280,6 3-104,-5 2-136,-5 0 96,-7 6 64,1 0 2849,-6 11-2249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2:47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902 305 2777,'25'-53'2211,"-25"53"-2101,0-1 0,0 1 0,0-1 1,0 1-1,0-1 0,1 1 0,-1-1 0,0 1 1,0-1-1,0 1 0,-1-1 0,1 1 0,0-1 1,0 1-1,0-1 0,0 1 0,0-1 1,0 1-1,-1-1 0,1 1 0,0-1 0,-1 1 1,1 0-1,0-1 0,0 1 0,-1-1 0,1 1 1,-1 0-1,1-1 0,0 1 0,-1 0 0,1 0 1,-1-1-1,1 1 0,-1 0 0,1 0 1,-1 0-1,1-1-110,-19-4 1343,16 5-880,-33-11 1728,17 5-1469,0 1 1,0 0 0,-1 2-1,-4-1-722,-11 2 266,0 1-1,0 2 1,1 1-1,-1 2 1,0 1-1,1 2 1,0 1-1,1 1 1,0 3-1,-5 2-265,15-4 28,0 1-1,1 1 0,1 1 0,0 0 0,0 2 0,1 1 1,1 0-1,1 1 0,0 1 0,2 1 0,0 0 0,1 2 1,0-1-1,-5 14-27,5-3 3,1 0 1,1 0-1,2 2 1,1-1-1,2 2 1,1-1-1,2 1 1,1 0 0,1 0-1,2 0 1,2 0-1,1 0 1,1 0-1,2 0 1,1-1-1,2 0 1,2 0-1,0 0 1,3-1-1,14 28-3,-17-41 9,1-1 0,1-1 0,0 0 0,1 0-1,1-1 1,0-1 0,1 0 0,1-1 0,1-1-1,-1-1 1,2 0 0,0-1 0,0-1-1,1 0 1,0-2 0,1 0 0,1-1-9,21 7 17,2-3 1,0-2 0,0-1-1,1-3 1,-1-1 0,1-2-1,10-3-17,-6-1 22,-1-3 0,0-1 0,0-3 0,-1-1 0,0-3 0,31-13-22,-48 14 15,-2-1 1,1-2 0,-2 0 0,0-2 0,-1-1 0,-1-1 0,7-8-16,-14 11 12,-1-1-1,-1-1 1,-1 0 0,0-1-1,-2-1 1,0-1-1,-1 1 1,-1-2 0,8-21-12,-7 8 20,-2 0 0,-1-1 0,-1-1 1,-2 1-1,-2-1 0,-1 0 1,-2-2-21,-2-8 37,-2-1 0,-1 1 0,-3 0 0,-2 0 1,-5-10-38,6 28 18,-1 1-1,-1 0 1,-2 1 0,0 0 0,-2 1 0,-1 0 0,-1 1 0,-1 1 0,-1 0 0,-1 2 0,-1 0 0,-1 1-1,-1 1 1,-6-3-18,1 3 2,-1 1 0,0 2 0,-2 1 0,0 1 0,0 2 0,-4 0-2,16 6-115,0 1 1,0 1-1,-1 1 1,0 1-1,1 0 1,-1 2-1,0 0 1,0 1-1,0 1 1,0 0-1,-7 3 115,10 0-163,0 1-1,0 1 1,-12 6 163,25-11-18</inkml:trace>
  <inkml:trace contextRef="#ctx0" brushRef="#br0" timeOffset="400.378">800 228 8818,'-3'-3'648,"0"0"1,0 0-1,-1 0 0,1 0 1,-1 1-1,1 0 0,-1-1 1,0 1-1,-3-1-648,6 3 72,0 0 0,0 0 1,1-1-1,-1 1 0,0 0 0,0 0 0,0 0 0,0 0 1,0 0-1,1 0 0,-1 0 0,0 0 0,0 0 1,0 1-1,0-1 0,1 0 0,-1 1 0,0-1 0,0 0 1,0 1-1,0-1-72,0 2 50,0-1 0,0 0-1,1 0 1,-1 0 0,0 1 0,0-1 0,1 0 0,-1 1 0,1-1 0,-1 0 0,1 1-1,-1-1 1,1 1 0,0-1 0,0 1 0,0-1 0,0 2-50,0 13 152,1 0 1,1 0-1,0 0 1,1 0-1,5 14-152,3 19 174,5 58 45,-3 1-1,-6 1 0,-4-1 1,-10 87-219,3-133 193,3 34-193,2-73-31,1 0-1,1 1 1,1-1-1,1 0 1,6 15 31,8 4-476,1-18 205</inkml:trace>
  <inkml:trace contextRef="#ctx0" brushRef="#br0" timeOffset="784.424">132 826 5449,'-36'3'2793,"5"5"-737,15 2-55,26-1-369,10-5-168,29-4-215,18-9-129,33-5-280,19-2-136,26-1-344,-4 3-136,1 4-152,-7 2-8,-16 12 1209,-6 7-945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0:55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 42 8626,'-1'-6'1101,"1"0"1,-1 0-1,0 1 1,0-1-1,-2-3-1101,3 9 35,0-1 0,0 1 0,0 0 0,0 0 0,0 0 0,0 0 0,0 0 0,0 0 1,0-1-1,0 1 0,0 0 0,0 0 0,0 0 0,0 0 0,-1 0 0,1 0 0,0 0 0,0-1 0,0 1 0,0 0 0,0 0 0,0 0 0,0 0 0,-1 0 0,1 0 0,0 0 1,0 0-1,0 0 0,0 0 0,0 0 0,-1 0 0,1 0 0,0 0 0,0 0 0,0 0 0,0 0 0,0 0 0,0 0 0,-1 0 0,1 0 0,0 0 0,0 0 0,0 0 0,0 0 1,0 0-1,-1 0 0,1 0 0,0 0 0,0 0 0,0 1 0,0-1 0,0 0 0,0 0 0,0 0 0,0 0 0,-1 0 0,1 0 0,0 0 0,0 0 0,0 1-35,-8 22 601,-1 16-418,3 1-1,1-1 1,2 1 0,2 0-1,1 0 1,3 0 0,1 2-183,14 81 237,22 73-237,-22-111 130,-13-62 908,-1 0 0,-1 1 0,-1 13-1038,-1 8 1336</inkml:trace>
  <inkml:trace contextRef="#ctx0" brushRef="#br0" timeOffset="369.467">2 456 9410,'0'0'151,"-1"-1"0,1 0-1,0 0 1,0 1 0,0-1 0,0 0-1,0 0 1,0 1 0,0-1 0,0 0-1,0 0 1,0 1 0,0-1 0,0 0 0,0 0-1,1 1 1,-1-1 0,0 0 0,0 1-1,1-1 1,-1 0 0,1 1 0,-1-1-1,1 0 1,-1 1 0,1-1 0,-1 1 0,1-1-1,-1 1 1,1-1 0,0 1 0,-1 0-1,1-1 1,-1 1 0,1 0 0,0-1-1,0 1 1,-1 0 0,1 0 0,0-1 0,0 1-151,41-10 983,-33 9-662,43-7 212,1 2-1,-1 3 1,41 2-533,156 18 177,-213-14-127,-23-1-25,4 0-85,-36 2-45,12-3 99,0 1 0,0 0-1,0 0 1,0 1 0,0 0 0,1 0-1,-1 1 1,1-1 0,0 1 0,0 1-1,0-1 1,1 1 0,-1 0-1,1 0 1,0 1 0,1-1 0,-4 6 6,2-1-3,1 0 0,0 0 1,1 0-1,0 0 0,0 1 1,1 0-1,1 0 0,0 0 1,0 0-1,1 0 0,1 4 3,-1 3 1,1 1 0,0-1-1,2 0 1,0 0 0,1 0 0,1 0-1,4 9 0,-6-21 2,0 0-1,0-1 1,1 1 0,0 0-1,0-1 1,0 1-1,1-1 1,0 0-1,0 0 1,0 0 0,1-1-1,-1 0 1,1 0-1,0 0 1,0 0 0,1-1-1,-1 1 1,1-2-1,0 1 1,-1 0-1,1-1 1,0 0 0,2 0-2,2-1 4,0 0 0,0 0 0,1-1 1,-1 0-1,0-1 0,0 0 0,0 0 1,0-1-1,0-1 0,0 0 0,-1 0 1,1-1-1,-1 0 0,0 0 0,0-1 1,0-1-1,-1 1 0,0-1 0,0-1 1,1-1-5,0 1 11,-1-1 1,-1 1-1,1-1 1,-1-1-1,-1 0 1,0 0-1,0 0 1,0 0-1,-1-1 1,-1 0-1,0 0 1,0 0-1,-1-1 1,0 1-1,-1-1 1,0 0-1,-1 0 1,1-9-12,-3 10 2,1 1 1,-2 0-1,1-1 1,-1 1-1,-1 0 1,1-1-1,-2 2 1,1-1 0,-1 0-1,0 1 1,-1-1-1,0 1 1,-1 0-1,1 1 1,-1-1-1,-1 1 1,0 1-1,0-1 1,0 1 0,0 0-1,-1 0 1,0 1-1,0 0 1,-1 1-1,1 0 1,-1 0-1,0 1 1,0 0-1,0 0 1,-1 1-1,1 1 1,-1-1-3,-52-1-60,18 10 24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3:44.08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107 306 4009,'-96'-31'2146,"86"27"3664,12 2-3927,24 1-2590,-13 1 1461,201-17 670,-120 8-1162,-50 5-193,438-45 310,-318 21 97,100-32-476,-119 24 369,1 7-1,39 1-368,-164 26 48,39-3-11,-56 5 6,0 0-1,0 0 1,0 0 0,-1 1 0,1-1-1,0 1 1,-1 0 0,1 1 0,0-1-1,-1 0 1,0 1 0,1 0-1,0 0-42,-3-1 123,0 0-1,-1-1 0,1 1 1,0 0-1,0 0 0,-1 0 1,1 0-1,-1 0 0,1 0 0,-1 0 1,1 0-1,-1 0 0,1 0 1,-1 0-1,0 0 0,0 0 1,1 0-123,-2 18 1107</inkml:trace>
  <inkml:trace contextRef="#ctx0" brushRef="#br0" timeOffset="505.661">959 430 5417,'-56'-102'2614,"54"99"-2439,1 1 0,-1-1-1,1 1 1,-1-1 0,0 1 0,0 0-1,0 0 1,0 0 0,-1 0 0,0 0-175,2 2 46,1-1 0,0 1 1,-1 0-1,1 0 0,-1 0 1,1 0-1,0 0 0,-1 0 1,1-1-1,-1 1 0,1 0 1,-1 0-1,1 0 0,0 0 1,-1 1-1,1-1 0,-1 0 1,1 0-1,-1 0 0,1 0 1,0 0-1,-1 0 0,1 1 1,0-1-1,-1 0 0,1 0 1,-1 1-1,1-1 0,0 0 1,-1 0-1,1 1 0,0-1 1,-1 1-47,0 1 129,0 1 1,0-1 0,0 1 0,0-1 0,0 1 0,1-1 0,-1 1-1,1 0 1,-1 0 0,1-1 0,0 2-130,1 9 181,0 0 1,1 0-1,1 0 0,0-1 0,1 1 0,0-1 1,1 0-182,11 40 413,47 220 2306,-11 15-2719,-39-212 244,-2-12-131,2 0-1,4 0 0,10 24-112,-25-83 24,-1 0-1,1 0 0,0 0 1,0 0-1,0 0 0,0 0 1,1-1-1,-1 1 0,1-1 1,0 0-1,0 0 1,3 2-24,-5-4 5,0-1 0,0 0 1,1 1-1,-1-1 0,0 0 1,1 1-1,-1-1 0,0 0 1,0 0-1,1 0 0,-1 0 1,0 0-1,1-1-5</inkml:trace>
  <inkml:trace contextRef="#ctx0" brushRef="#br0" timeOffset="1371.679">2148 724 3201,'0'0'185,"0"0"0,0 0 1,0 0-1,0 1 0,0-1 1,0 0-1,1 0 0,-1 0 1,0 0-1,0 0 0,0 0 1,0 0-1,0 1 0,0-1 1,0 0-1,0 0 0,0 0 1,0 0-1,0 0 0,0 0 1,0 1-1,1-1 0,-1 0 1,0 0-1,0 0 0,0 0 1,0 0-1,0 1 0,-1-1 1,1 0-1,0 0 0,0 0 1,0 0-1,0 0 0,0 0 1,0 1-1,0-1 0,0 0 1,0 0-1,0 0 0,0 0 1,0 0-1,0 0 0,-1 0 1,1 1-1,0-1 0,0 0 1,0 0-1,0 0 0,0 0 1,0 0-1,0 0-185,-13 7 2824,-24 4-2309,-30 2 237,45-11-598,0 2 1,0 1-1,1 0 1,-1 2-1,1 0 1,-1 2-155,0 3 13,0 1 0,1 0 0,1 2 0,0 0 0,1 1 0,0 1-1,-13 17-11,31-33-3,0 0 0,0 0 0,0 0 0,0 0 0,0 1 0,0-1 0,0 0 0,1 0 0,-1 1 0,0-1 0,1 0 0,-1 1 0,1-1 0,0 1 0,-1-1 0,1 1 0,0-1 0,0 1 0,0-1 0,0 1 0,0-1 0,0 1 0,0-1 0,0 1 0,1-1 0,-1 0 0,1 1 0,-1-1 0,1 1 0,-1-1 0,1 0 0,0 1 0,0-1 0,0 0 0,-1 0 0,1 0 0,0 0 0,1 0 0,-1 0 0,0 0 0,0 0 0,0 0 0,1 0 2,4 3-8,0-1 1,1 0-1,0 0 0,-1-1 0,1 0 0,0 0 0,1 0 0,4-1 8,123 13-18,-1-2 20,-112-8 1,1 0 1,-1 2-1,1 0 1,13 7-4,-32-11 2,1-1 1,-1 1-1,0 0 0,0 0 1,-1 0-1,1 1 0,0-1 1,-1 1-1,1 0 0,-1 0 1,0 0-1,0 0 1,0 1-1,-1-1 0,1 1 1,-1 0-1,0 0 0,0-1 1,0 1-1,0 1 1,-1-1-1,1 0 0,-1 0 1,0 1-1,-1-1 0,1 0 1,-1 1-1,0-1 0,0 1 1,0-1-1,0 0 1,-1 1-1,0-1 0,0 0 1,-1 3-3,-2 6 18,-1 0 1,0-1 0,-1 1-1,0-1 1,-1 0 0,-1-1-1,0 0 1,0 0 0,-1 0-1,-8 6-18,3-4 55,-1 0 0,-1-1 0,0 0 0,-1-2 0,0 0 0,0 0 0,-15 4-55,19-9 39,0 0 0,-1-1 1,1 0-1,-1-1 1,0-1-1,0 0 0,0-1 1,0 0-1,0-1 0,0-1 1,-3-1-40,13 2 1,0-1 1,0 0-1,-1 0 0,1-1 1,0 1-1,1-1 1,-1 0-1,0 0 1,0 0-1,1 0 0,-1-1 1,-1-1-2,4 3-38,0 0 0,0 0 0,1 0 1,-1 0-1,0 0 0,1 0 0,-1-1 0,0 1 0,1 0 1,-1 0-1,1 0 0,0-1 0,-1 1 0,1 0 0,0-1 1,0 1-1,0 0 0,0 0 0,0-1 0,0 1 1,0 0-1,1-1 0,-1 1 0,0 0 0,1 0 0,-1-1 1,0 1-1,1 0 0,0 0 0,-1 0 0,1 0 0,0 0 1,0 0-1,-1 0 0,1 0 0,0 0 0,0 0 1,0 0-1,0 0 0,0 0 0,0 1 38,28-25-617</inkml:trace>
  <inkml:trace contextRef="#ctx0" brushRef="#br0" timeOffset="1907.301">2692 1090 4633,'-35'-33'2847,"47"35"2461,40 4-3257,-36-5-1899,0-2 0,-1 0 1,1-1-1,-1-1 0,0 0 0,0-1 0,0 0 0,2-2-152,10-6 108,0 0 0,0-1-1,18-13-107,-39 22 25,0 0-1,0-1 0,-1 1 1,1-1-1,-1 0 0,0-1 1,0 1-1,-1-1 0,1-1-24,-4 5 12,1 0 0,-1-1 0,0 1 0,0-1 0,0 1 0,0-1 0,0 0 0,0 1 0,-1-1 0,1 0 0,-1 1 0,0-1 0,0 0-1,0 0 1,0 1 0,-1-1 0,1 0 0,-1 0 0,1 1 0,-1-1 0,0 1 0,0-1 0,0 1 0,0-1 0,-1 0-12,0-1 11,-1 1 1,0-1-1,1 1 1,-1 0-1,0 0 1,0 0-1,-1 1 0,1-1 1,0 1-1,-1-1 1,0 1-1,1 0 1,-1 1-1,0-1 0,0 1 1,0-1-1,0 1 1,-1 0-1,1 1 1,0-1-1,0 1 0,0 0 1,-1 0-1,1 0 1,-3 1-12,-4 0 44,0 1 0,0 0 0,0 1 0,1 0 0,-1 1 0,1 0 1,0 0-1,0 1 0,-3 3-44,-7 4 89,2 0 1,0 2-1,0 0 1,2 1-1,0 0 0,0 2 1,2-1-1,0 2 1,-6 10-90,13-17 10,0 1 1,1 0-1,0 1 1,1-1-1,0 1 1,1 0-1,1 0 0,0 1 1,1-1-1,0 0 1,1 1-1,0 0 1,2-1-1,-1 1 1,2 0-1,0 1-10,0-2 10,1 1 1,1-1-1,0 0 0,1 0 1,1 0-1,0 0 0,0-1 1,2 0-1,0 1-10,-3-6 14,1 1 0,0-1 0,0-1 1,0 1-1,1-1 0,0-1 0,0 1 0,1-1 0,0 0 0,-1-1 0,2 0 0,-1 0 1,0 0-1,8 1-14,-1-2 26,0-1 1,0 0-1,0-1 1,1 0 0,-1-2-1,0 0 1,0 0 0,0-1-1,0-1 1,0-1-1,3-1-26,22-8-212,-1-1 0,-1-2 0,21-13 212,36-25-239</inkml:trace>
  <inkml:trace contextRef="#ctx0" brushRef="#br0" timeOffset="2274.075">3389 963 8562,'28'-69'3553,"-32"85"-2353,7 5-24,5 8 80,6 13-527,-1 1-273,-5 13-248,-4 4-56,-4 1-56,2 6 0,2-8 112,7-9-48,0-18-576,3-14 368</inkml:trace>
  <inkml:trace contextRef="#ctx0" brushRef="#br0" timeOffset="2644.001">3487 431 10794,'-34'-32'4305,"18"0"-2240,11 11-1985,5 6-32,10 4 32,3 11 2456,23 21-1896</inkml:trace>
  <inkml:trace contextRef="#ctx0" brushRef="#br0" timeOffset="3001.822">4016 296 7738,'-7'-23'2442,"5"11"-972,-2 0 0,1 1 0,-1 0-1,-6-10-1469,10 21 29,0 0 0,0-1-1,0 1 1,0 0-1,0-1 1,0 1-1,0 0 1,-1-1-1,1 1 1,0 0 0,0 0-1,0-1 1,-1 1-1,1 0 1,0 0-1,0 0 1,-1-1-1,1 1 1,0 0 0,-1 0-1,1 0 1,0 0-1,0-1 1,-1 1-1,1 0 1,0 0-1,-1 0 1,1 0 0,0 0-1,-1 0 1,1 0-1,0 0 1,-1 0-1,1 0 1,0 0-1,-1 0 1,1 0 0,0 0-1,-1 1 1,1-1-1,0 0 1,-1 0-1,1 0 1,0 0-1,0 0 1,-1 1 0,1-1-1,0 0 1,0 0-1,-1 1 1,1-1-1,0 0 1,0 0-1,0 1 1,-1-1 0,1 0-1,0 0 1,0 1-1,0-1 1,0 0-1,0 1 1,0-1-1,-1 1-28,-6 21 298,5-7-250,0 1-1,1 0 1,1-1 0,0 1-1,2 5-47,13 83 59,-7-51-23,22 114 52,7-2 0,24 54-88,-7-8 181,-34-124-542,-8-40 208</inkml:trace>
  <inkml:trace contextRef="#ctx0" brushRef="#br0" timeOffset="3002.822">3757 960 8274,'9'-15'3561,"3"8"-1985,25 0-464,2-5 96,12 3-543,13-1-297,13-1-256,8-2-56,6-1-16,-5 9 3928,-12 17-2975</inkml:trace>
  <inkml:trace contextRef="#ctx0" brushRef="#br0" timeOffset="3341.219">4652 848 8122,'9'-35'3769,"-18"37"-1201,6 13-1080,4 12-847,5 8 55,6 18-320,-2 0-144,0 5-152,-5 4-32,7-4 16,0-2 128,4-9-456,0-10 1024,2-21-616</inkml:trace>
  <inkml:trace contextRef="#ctx0" brushRef="#br0" timeOffset="3342.219">4569 335 10778,'-37'-49'3977,"17"25"-3313,13 9-200,4 11-424,15 5-48,20 19-496,4 6-488,28 26 656</inkml:trace>
  <inkml:trace contextRef="#ctx0" brushRef="#br0" timeOffset="3793.236">4996 879 8578,'2'1'163,"-1"-1"1,1 1-1,0 0 1,-1 0 0,0 0-1,1 0 1,-1 0-1,1 0 1,-1 0-1,0 0 1,0 0-1,0 1 1,0-1-1,0 1 1,0-1-1,0 0 1,0 1-164,0 1 130,-1 0 1,1 0-1,-1-1 0,0 1 0,0 0 1,0 0-1,0 0 0,-1-1 1,1 2-131,-2 17 226,3 6 64,1 0-1,1 1 0,2-1 1,1 0-1,1-1 1,6 16-290,12 50 359,2 12 66,-22-87-337,1 0 1,1 0 0,1-1-1,0 0 1,1 0-89,-3-9 115,-3-8 107,-2-14 207,0 11-400,-3-16 119,-1 0 0,0 0 0,-2 0 1,0 1-1,-1 0 0,-8-18-148,-1-4 76,5 13-45,2-1-1,0 0 1,2 0 0,0-10-31,5 31-3,1 0 0,-1-1 1,1 1-1,1 0 0,0 0 0,0 0 1,0 0-1,1 0 0,0 0 0,1 0 1,0 0-1,0 1 0,1-1 0,0 1 1,0 0-1,0 0 0,1 0 0,1 0 3,1-1-15,0 1 0,1 0-1,0 0 1,1 1-1,-1 0 1,1 0 0,0 1-1,1 0 1,-1 1-1,1 0 1,0 0-1,0 1 1,0 0 0,0 1-1,1 0 1,-1 1-1,0 0 1,1 1 0,0 0-1,3 1 16,2 0-10,0 1 0,-1 1 1,1 1-1,-1 0 0,0 1 0,0 1 0,-1 0 0,1 1 1,-1 0-1,-1 2 0,1-1 0,-2 1 0,6 6 10,-7-5 13,-1 0-1,-1 1 0,1 0 0,-2 1 1,0 0-1,0 0 0,-1 1 1,-1 0-1,0 0 0,-1 0 0,0 1 1,1 6-13,2 13-87,-1 0 1,-2 0 0,-2 0 0,0 31 86,-4 5-229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3:48.8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38 115 6873,'0'-3'640,"-2"-36"3836,2 37-4271,0 0 0,0 1 0,0-1 0,-1 1 0,1-1 0,0 1 0,-1-1 0,1 1 0,-1-1 0,0 1 0,1-1 0,-1 1 0,0-1 0,0 1 0,0 0 0,0 0 0,0-1 0,0 1 0,0 0 0,-1 0-205,-3 14 1157,4 7-1100,0 0 0,1 0 0,1 0 0,1-1 0,1 1 0,4 13-57,0 10 38,28 197 100,15 97 147,-24-144 210,-5 57-495,-20-235 30,-1-10-4,0 0-1,0-1 1,1 1-1,0 0 1,0 0-1,0 0 1,0 0-1,1-1 1,0 2-26,-2-5 5,1 0-1,-1-1 1,1 1-1,0-1 1,-1 1-1,1-1 1,-1 1-1,1-1 1,0 1-1,-1-1 1,1 0-1,0 1 1,0-1-1,-1 0 1,1 1-1,0-1-4</inkml:trace>
  <inkml:trace contextRef="#ctx0" brushRef="#br0" timeOffset="350.919">123 143 7186,'-117'-7'3384,"112"10"-1223,4-3-409,8 4-384,-7-4-215,7 0-401,28 0-160,53-12-248,-24-1-112,10-15-112,15 7-16,5-4-40,-8 3 208,-2 9-544,-17 5 3161,-11 14-2193</inkml:trace>
  <inkml:trace contextRef="#ctx0" brushRef="#br0" timeOffset="677.31">113 687 8962,'-3'14'4057,"3"-1"-2497,23-9-16,10-4 65,21-13-857,13-1-248,14-1-296,3 3-72,-16-1 576,-3 6 1945,-24 8-1825</inkml:trace>
  <inkml:trace contextRef="#ctx0" brushRef="#br0" timeOffset="1232.749">1261 824 3505,'22'-32'2322,"9"-21"-2322,-30 52 89,0 0 1,-1 0-1,1 0 1,-1-1-1,1 1 1,-1 0-1,1-1 1,-1 1 0,0 0-1,0-1 1,1 1-1,-1 0 1,0-1-1,0 1 1,0-1-1,-1 1 1,1 0-1,0-1 1,0 1 0,-1 0-1,1-1 1,-1 1-1,1 0 1,-1 0-1,0-1 1,1 1-1,-1 0 1,0 0-1,0 0 1,0 0 0,0 0-1,0 0 1,0 0-1,0 0 1,0 0-1,0 1 1,0-1-1,0 0 1,-1 1-1,1-1-89,-4-2 445,2 1-199,-1-1-1,1 1 1,-1 0 0,1 1 0,-1-1 0,0 1 0,0-1 0,1 1-1,-1 0 1,0 0 0,0 1 0,0-1 0,0 1 0,0 0 0,0 0-1,0 1 1,0-1 0,0 1 0,-1 0-246,-9 2 395,0 1 0,1 0 1,0 1-1,-10 6-395,9-4 74,0 2 0,0-1 0,1 2 0,0 0 0,1 0 0,0 1 0,1 1 0,0 0 0,1 1 0,0-1 0,1 2 0,0 0 0,1 0 0,1 0 0,0 1 0,1 0 0,-1 4-74,3-7-3,1 0 0,0 0 0,1 0 0,1 0 1,0 1-1,0-1 0,1 0 0,1 1 1,0-1-1,2 9 3,-1-11 7,1 0 0,0-1 0,1 1 1,0-1-1,0 0 0,1 0 1,0-1-1,0 1 0,1-1 0,0 0 1,1 0-1,0-1 0,7 6-7,-6-6 10,-1-1 0,2 0-1,-1-1 1,0 0 0,1-1 0,0 1 0,0-2-1,1 1 1,-1-1 0,1-1 0,-1 0-1,1 0 1,0-1 0,0 0 0,-1 0 0,1-1-1,0-1 1,10-1-10,-6 0 20,1-1-1,-1-1 1,0 0 0,0-1-1,0-1 1,0 0 0,-1-1-1,0 0 1,-1-1 0,1 0-1,-1-1 1,3-4-20,-12 11 4,15-15 43,1 1 1,-2-2-1,14-19-47,-27 32 24,0-1-1,0 1 0,0-1 1,-1 0-1,0 0 1,-1-1-1,1 1 1,-1 0-1,0-1 0,-1 1 1,0-1-1,0 0 1,0 0-1,-1 1 0,0-1 1,0 0-1,0 0-23,-3-4 43,0 0 1,0 0-1,-1 1 0,0-1 0,-1 1 0,0 0 0,-1 1 0,0-1 1,0 1-1,-1 0 0,-7-6-43,-1-1 59,0 0 0,-1 2 0,-1 0 0,0 0 0,-13-5-59,20 12-69,0 2 1,-1 0 0,0 0 0,0 1-1,0 0 1,0 1 0,0 0 0,-1 1-1,0 0 1,-9 0 68,13 3-43,-1-1 0,1 2 0,0-1 0,-1 1 0,-1 1 43,9-3-5</inkml:trace>
  <inkml:trace contextRef="#ctx0" brushRef="#br0" timeOffset="1806.879">1780 782 6113,'-1'0'250,"0"-1"0,0 1 0,0 0 0,1 0 0,-1-1 0,0 1-1,0 0 1,0 0 0,0 0 0,0 0 0,0 0 0,0 0 0,0 0 0,0 1-1,0-1 1,0 0 0,0 0 0,0 1 0,1-1 0,-1 1 0,0-1 0,0 1-1,0 0-249,0 0 157,0 0 0,0 0 0,0 0 0,0 0 0,0 1 0,1-1 0,-1 0 0,0 0 0,1 1 0,-1-1 0,1 1 0,0-1 0,-1 1 0,1 0-157,-1 4 135,1 0-1,0 0 1,0 0-1,1 1 0,-1-1 1,1 0-1,1 1-134,4 12 177,0-1-1,2 0 1,0-1 0,1 0-1,0 0 1,2-1-1,0 0-176,5 10 196,0 0 0,0 5-196,-11-22 29,-1 1 1,-1 0 0,0 0-1,0 1 1,-1-1-1,0 0 1,0 1 0,-1 1-30,-1 2 67,1-7 209,-1 0 0,1 1 0,-2-1 0,0 7-276,-8-30 1464,-1-6-1331,1-2 0,1 1 1,1-1-1,1-1 0,2 1 0,0-1 1,1 1-1,2-1 0,0 0 0,2 0 1,1 0-1,1 0 0,3-11-133,-5 29-2,1 0-1,0 0 1,0 0 0,1 1-1,0-1 1,0 1-1,1 0 1,-1-1 0,1 2-1,1-1 1,-1 0-1,3-2 3,-3 4 32,1 1 0,-1-1 0,0 1-1,1 0 1,0 0 0,0 1-1,0-1 1,0 1 0,0 0 0,0 1-1,1-1 1,-1 1 0,0 0 0,1 0-1,-1 1 1,2-1-32,7 1 155,0 1 1,0 0-1,-1 0 1,1 1-1,-1 1 1,1 1-1,-1 0 1,0 0-1,0 1 1,-1 1-1,1 0 1,8 6-156,38 33 517</inkml:trace>
  <inkml:trace contextRef="#ctx0" brushRef="#br0" timeOffset="2474.852">2540 917 6881,'-54'-123'3045,"52"119"-2798,0 0 0,0 0 0,0 1 0,-1-1 0,1 1 0,-1-1 1,0 0-248,2 4 41,1 0 0,0 0 0,0-1 0,0 1 1,0 0-1,-1 0 0,1 0 0,0 0 0,0-1 1,-1 1-1,1 0 0,0 0 0,0 0 1,-1 0-1,1 0 0,0 0 0,0 0 0,-1-1 1,1 1-1,0 0 0,0 0 0,-1 0 0,1 0 1,0 0-1,-1 0 0,1 0 0,0 1 1,0-1-1,-1 0 0,1 0 0,0 0 0,0 0 1,-1 0-1,1 0 0,0 0 0,0 1 1,-1-1-1,1 0 0,0 0 0,0 0 0,0 0 1,-1 1-1,1-1 0,0 0-41,-1 3 192,0 0 0,0 0 0,0 0 0,0 0 0,1 0-1,0 0 1,-1 0 0,1 3-192,0-5-61,0 11 170,0 0 0,1 0 0,0 0 0,1 0 1,1 0-1,-1 0 0,2 1-109,8 20 332,12 24-332,-11-27 157,-1-1 1,2 13-158,-12-36 46,-1 0-1,0 0 1,0 0-1,0 0 1,-1 1 0,0 5-46,-14-39 918,6 0-820,1 0 0,1 0 0,2-1 0,1 1 0,1-1 0,1 0-1,2 0 1,2-13-98,-2 36-1,-1 0 0,1 0-1,1 0 1,-1 0 0,1 1-1,0-1 1,0 1 0,0-1-1,1 1 1,-1 0 0,1 0-1,0 0 1,0 0 0,1 1-1,-1-1 1,1 1 0,0 0-1,0 0 1,0 0 0,2-1 1,-1 1-5,1 1 0,-1 0 1,0 0-1,1 0 0,-1 1 1,1 0-1,-1 0 0,1 0 1,-1 1-1,1 0 0,0 0 1,-1 0-1,1 1 0,-1 0 1,1 0-1,-1 0 0,1 1 1,0 0 4,10 4-6,-1 1-1,-1 0 1,1 1 0,-1 1 0,-1 0 0,0 1 0,8 8 6,6 7-14,-1 1 0,20 26 14,-38-42 1,-1 0-1,0 1 1,-1 0 0,0 0-1,-1 0 1,0 0 0,-1 1 0,0 0-1,-1 0 1,0 0 0,-1 0 0,0 0-1,-1 3 0,-2-3 10,-3-11 33,4-2-39,-1 1 0,0-1 1,1 0-1,-1 0 0,1 0 0,-1 0 0,1 0 0,-1 0 1,1 0-1,0 0 0,0 0 0,-1 0 0,1 0 1,0 0-1,0 0 0,0 0 0,0 0 0,0-1-4,2-17 26,1 1 0,0 0 0,2 0 0,2-7-26,8-34 23,-10 22-10,-3 24-13,0 0 1,0 0 0,1 0-1,1 1 1,0-1 0,4-8-1,-6 18-4,0 0 0,0-1 0,0 1 0,1 0 0,-1 0 0,1 1 0,0-1 0,-1 0 0,1 1 0,0 0 0,1-1 1,-1 1-1,0 0 0,1 1 0,-1-1 0,1 1 0,0-1 0,-1 1 0,1 0 0,0 1 0,0-1 0,-1 1 0,1-1 1,0 1-1,2 0 4,3 1-12,1 0 1,0 0 0,0 1 0,0 0 0,-1 0 0,1 1 0,-1 1 0,0-1-1,0 2 1,0-1 0,0 1 0,-1 1 0,7 4 11,-6-3 48,1 1 1,-1 0 0,-1 1-1,0 0 1,0 0-1,0 0 1,-1 1-1,-1 0 1,0 1-1,0-1 1,0 4-49,2 8-1188,-2-1-1,-1 2 1,3 17 1188,0 14-1416</inkml:trace>
  <inkml:trace contextRef="#ctx0" brushRef="#br0" timeOffset="3278.185">3637 694 3505,'-14'-56'8302,"11"43"-5433,5 25-568,1 8-2237,0-1-34,0 0-1,-1 0 0,-1 0 0,-1 1 1,0-1-1,-3 12-29,-1-4 29,1 0 1,2 0-1,1 0 0,1 17-29,0-35 10,1 0 0,0-1 0,0 1-1,0-1 1,1 1 0,0-1 0,1 0-1,0 0 1,0 0 0,1 0 0,0-1-1,0 0 1,1 0 0,0 0 0,0-1-1,2 2-9,-5-5 13,1 0-1,0 0 1,0-1-1,0 1 1,0-1 0,0 1-1,1-1 1,-1-1-1,1 1 1,0-1-1,-1 0 1,1 0-1,0 0 1,0 0-1,-1-1 1,1 0-1,2 0-12,1-1 20,-1 0 0,0 0-1,0-1 1,0 0-1,0 0 1,0-1 0,0 0-1,-1 0 1,1-1-1,-1 1 1,1-2-20,3-2 24,0-1 0,-1 0 1,0 0-1,0-1 0,-1 0 0,0 0 1,-1-1-1,0 0 0,0 0 1,-1-1-1,0 0 0,-1 0 0,-1 0 1,1-1-25,2-20 51,-1 0-1,-2 0 1,-1-2-51,-1 4 24,2 1 0,1-1 0,5-15-24,1 22-21,-11 23 20,0 0 0,0 0 0,0 0-1,1-1 1,-1 1 0,0 0 0,0 0 0,0 0 0,1 0-1,-1 0 1,0-1 0,0 1 0,1 0 0,-1 0 0,0 0-1,0 0 1,1 0 0,-1 0 0,0 0 0,0 0-1,1 0 1,-1 0 0,0 0 0,0 0 0,1 0 0,-1 0-1,0 0 1,0 0 0,1 0 0,-1 1 0,0-1 1,9 12-43,0 15 23,0 0 1,-2 0 0,-1 0 0,-2 1 19,0-4 3,1 0 1,1 0 0,1 0-1,1-1 1,7 14-4,-6-20 38,1 0 0,0 0 0,1-1 0,1-1 0,0 0 0,1-1 0,1 0 0,0-1 0,1 0 0,2 1-38,-10-10-75,0 0 1,0 0-1,0-1 0,6 3 75,32 5-81</inkml:trace>
  <inkml:trace contextRef="#ctx0" brushRef="#br0" timeOffset="3664.606">4539 16 9946,'-26'-14'3513,"10"17"-2705,4 17-80,9 24 0,4 15-55,16 15-441,7 8-32,2 2-8,5-2 24,-4 17-8,-4 4 472,-5 1 8,1-7-16,-10-17-24,-2-15-472,-1-9 224,-6-7 81,-3-14-273</inkml:trace>
  <inkml:trace contextRef="#ctx0" brushRef="#br0" timeOffset="4235.933">5477 837 6721,'3'-34'1603,"-2"0"-1,-1-20-1602,-1 51 174,1-1 1,-1 1-1,0-1 0,0 1 0,0 0 0,-1 0 1,1 0-1,-1 0 0,0 0 0,1 0 1,-1 0-1,-1 0 0,1 1 0,0-1 0,-1 1 1,1-1-1,-1 1 0,0 0 0,0 0 1,1 0-1,-1 1 0,-1-1 0,-1 0-174,-4-4 497,1 2-304,0-1 1,0 1-1,0 0 0,0 1 1,-1 0-1,1 1 1,-1-1-1,1 2 0,-1-1 1,0 1-1,0 0 0,0 1 1,0 0-1,0 1 1,0 0-1,-4 1-193,3 0 27,0 1-1,0 0 1,0 1 0,0 0-1,1 1 1,-1 0 0,1 0-1,0 1 1,1 0 0,-1 1-1,1 0 1,1 0-1,-6 6-26,1 2 7,0 0-1,1 0 0,1 1 0,0 0 0,1 1 1,1 0-1,0 1 0,1 0 0,0 3-6,5-10 1,-1-1-1,1 0 1,1 1 0,0-1-1,0 1 1,1 0 0,1-1 0,0 2-1,0-5 2,0-1 0,0 1 0,1-1 0,0 1 0,1-1 0,-1 0 0,1 1 1,0-1-1,1-1 0,0 1 0,-1 0 0,6 4-2,-4-6 8,0 1 0,1-1 0,-1 0-1,1 0 1,0 0 0,0-1 0,1 0-1,-1-1 1,1 1 0,-1-1 0,1 0 0,0-1-1,0 1 1,0-1 0,0-1 0,0 1-1,0-1 1,0-1 0,3 1-8,6-2 21,1 0 0,0-1-1,-1 0 1,0-1 0,0-1 0,0-1 0,9-5-21,-17 8 11,0-1 1,-1 0 0,0-1-1,0 0 1,0 0 0,0 0-1,-1-1 1,1 0 0,-2 0 0,1-1-1,-1 0 1,2-2-12,-4 3 12,0 0 1,0-1-1,0 1 1,-1-1 0,0 1-1,0-1 1,0 0-1,-1 0 1,0 0-1,-1 0 1,0 0-1,0 0 1,0 0-1,-1 0 1,0-2-13,-4-20 29,0-1 0,-3 1 0,0 1 0,-2-1 0,-1-1-29,2 15-41,7 21-40,10 28-14,6 3 163,1 0 0,2-1 1,19 29-69,-28-53-86,0 0 0,1 0 0,1-1 0,0 0 0,0 0 0,1-1 0,0-1 1,1 0-1,0 0 0,0-1 0,1-1 0,5 2 86,35 11-645</inkml:trace>
  <inkml:trace contextRef="#ctx0" brushRef="#br0" timeOffset="4664.586">6254 588 7730,'-9'-31'4492,"8"27"-3943,0 0 0,0-1 0,0 1 0,0 0 0,-1 0 0,0 0 0,1 1 0,-2-1 0,0-2-549,2 5 76,-1 0 0,1 0 0,-1 0 0,1 0 1,-1 0-1,1 0 0,-1 0 0,0 0 0,0 1 0,1-1 1,-1 1-1,0-1 0,0 1 0,0 0 0,1-1 0,-1 1 0,0 0 1,0 0-1,0 1 0,0-1 0,1 0 0,-1 0 0,0 1 1,0-1-1,-1 2-76,-15 4 100,0 1 1,0 1-1,1 1 1,0 0-1,1 1 0,-13 11-100,6-6 73,5-4-33,-44 33 69,57-41-102,1 1-1,0-1 1,1 1 0,-1 0 0,1 0 0,-1 0-1,1 1 1,0-1 0,1 1 0,-1 0 0,-1 4-7,4-8 1,-1 0 1,1 0 0,0 0 0,0 0-1,0 0 1,0 0 0,0 0 0,0 0-1,0 0 1,0 0 0,1 0 0,-1 0-1,0 0 1,0-1 0,1 1 0,-1 0-1,1 0 1,-1 0 0,1 0 0,-1 0-1,1-1 1,-1 1 0,1 0 0,0 0-1,-1-1 1,1 1 0,0 0 0,0-1-1,-1 1 1,1-1 0,1 1-2,29 10 33,-28-10-28,50 13 32,-19-7-19,-1 2 1,1 2-1,-2 1 1,1 1-1,10 8-18,-38-18 1,-1-1-1,1 1 1,-1 0 0,0 1 0,0-1-1,0 1 1,0 0 0,-1 0 0,1 0-1,-1 0 1,0 1 0,0-1 0,-1 2-1,0-4 0,-1 1 0,-1 0 0,1 0 0,0 0 0,-1 0 0,0 0 0,1 0 0,-1 0 1,-1 0-1,1 0 0,0 0 0,-1 0 0,1 0 0,-1 0 0,0 0 0,0 0 0,0-1 0,0 1 1,0 0-1,-1 0 0,1-1 0,-1 1 0,-2 1 0,-2 5 4,-2-1 1,1 0-1,-1 0 0,-1-1 1,1 0-1,-1-1 1,0 1-1,-1-2 0,1 1 1,-1-1-1,0-1 0,-1 0 1,-2 1-5,0-1 125,-1 0 0,0-1 0,0-1 0,0 0 0,-1-1 0,1 0 0,0-1 0,-1-1 0,1 0 0,-1-1-125,0-2 2292,11 2-1021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3:55.33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10 385 4121,'-2'-5'1216,"0"-1"0,0 0 0,1 0 0,0 0 0,0 0 0,1 0 0,0-3-1216,0 9 386,10 1-279,0 0 0,0 1 0,-1 0 0,1 1 0,-1 0 0,1 0 0,1 2-107,8 2 54,20 3-6,0-1 1,1-2-1,0-2 1,0-2-1,0-1 1,5-3-49,24 3 83,-57-2-68,66 3 74,0 2 0,0 4 0,8 5-89,-13 0 257,1-4 0,0-3 0,54-2-257,224-18 658,-269 8-675,-5 1 46,525-23 124,-326 25-62,51 15-91,368 14 48,107-47 29,3-23 11,-335 16-60,122 1-4,401-26 22,-425 3-9,556-39-7,-557 88-24,-209 7 1,127-20 0,104 0-3,53 6 59,88-35-63,-269 23 21,-193 12-18,-76 3 2,148-9 6,-338 13-10,513-36 3,-400 34 74,0 5 1,-1 5 0,56 14-79,-41-1 747,-65-13-423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28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5079 56 2088,'3'-10'1096,"0"-15"2953,-3 24-3926,0 0 1,0 0-1,0 0 1,-1 0 0,1 1-1,0-1 1,-1 0-1,1 0 1,0 0 0,-1 1-1,1-1 1,-1 0-1,1 0 1,-1 1-1,0-1 1,1 1 0,-1-1-1,1 0 1,-1 1-1,0-1 1,0 1-1,1-1 1,-1 1 0,0 0-1,0-1 1,0 1-1,1 0 1,-2 0-124,-2-1 227,-1 0 0,0 1 0,0 0 0,1 0 1,-1 0-1,0 1 0,0-1 0,1 1 0,-1 0 0,1 1 0,-1-1 0,1 1 0,-1 0-227,-9 4 327,1 0 0,0 1 0,-8 6-327,9-6 71,1 1 1,-1 1 0,2 0-1,-1 1 1,1 0 0,1 1-1,0 0 1,0 0-1,1 1 1,1 0 0,-1 1-72,3-2 6,0 1 1,1-1-1,0 1 1,1 0-1,0 0 0,1 0 1,0 1-1,1-1 1,1 0-1,0 1 1,0-1-1,2 10-6,2 1 10,1 1 1,0-1-1,2 0 0,1-1 0,0 0 0,2 0 0,0-1 1,13 18-11,-18-31 7,0-1 0,0 0 0,1 0 0,0-1 0,1 0 1,-1 0-1,1 0 0,1-1 0,-1 0 0,1 0 0,-1-1 1,1 0-1,0 0 0,1-1 0,-1 0 0,1 0 0,-1-1 1,1 0-1,0-1 0,0 0 0,0 0 0,0-1 0,0 0 1,5-1-8,4-1 15,0-1 1,0 0 0,0-2 0,0 0 0,-1-1 0,0 0 0,0-2 0,0 0 0,-1 0-1,-1-2 1,11-8-16,-4 2 104,0-2-1,-2-1 0,0-1 0,-1 0 0,14-21-103,-24 29 113,0-1-1,-1 0 1,-1 0-1,0-1 0,0 0 1,-1-1-1,-1 1 1,-1-1-1,0 0 0,-1 0 1,0-5-113,-2 12 31,-1 0 0,0 1 0,0-1 0,-1 1 0,0-1 0,-1 1 0,1-1 0,-1 1 1,-1 0-1,1-1 0,-1 1 0,-1 1 0,1-1 0,-1 0 0,0 1 0,-1 0 0,0 0 0,0 0 0,0 0 0,0 1 0,-1 0 1,0 0-1,0 1 0,0-1 0,-1 1 0,-6-2-31,-4-3 27,0 1 1,-1 1-1,0 1 0,0 1 1,0 0-1,-1 1 0,0 1 1,0 1-1,0 1 0,-6 0-27,2 1 119,0 0-1,-1 1 1,1 2-1,0 0 1,0 2-1,1 0 1,-9 4-119,28-8 250,1 0-1,0 0 1,0 0-1,-1 1 1,1-1 0,0 0-1,0 1 1,0-1 0,0 1-1,-1 1-249,-4 15 1350</inkml:trace>
  <inkml:trace contextRef="#ctx0" brushRef="#br0" timeOffset="1941.861">6028 2784 3553,'-33'-87'2066,"32"84"-1774,0 0 0,0 0 0,-1 0 1,1 0-1,-1 1 0,0-1 1,0 0-1,0 1 0,0 0 1,0-1-1,-1 1 0,1 0 1,-1 0-1,1 0 0,-1 1 0,0-1 1,1 1-1,-1-1 0,-3 0-292,1 1 272,0 0 0,-1 0 0,1 0 0,0 1 0,0 0 0,0 0-1,-1 0 1,0 1-272,5-1 15,-12 2 229,0 1 1,-1 0 0,1 0-1,1 2 1,-1-1 0,1 2-1,-1 0 1,1 0 0,-4 4-245,1 0 78,1 0 1,0 0 0,1 2 0,0 0 0,1 0 0,-11 14-79,16-15 18,0 0 1,1 0 0,0 1-1,0-1 1,2 1 0,-1 0-1,2 0 1,-1 1-1,2-1 1,0 1 0,-1 9-19,1 4 16,2 1 0,0 0 1,2-1-1,1 1 0,1 1-16,-1-12 11,0 0-1,1-1 0,1 1 0,0-1 1,1 0-1,1 0 0,0-1 0,1 0 0,1 0 1,8 10-11,-9-15 12,-1-1 0,1 0 0,0-1 0,1 0 1,0 0-1,0-1 0,1 0 0,0 0 0,-1-1 1,2 0-1,-1-1 0,1 0 0,-1-1 0,1 0 1,0-1-1,2 0-12,4 0 18,1 0 0,-1-2 0,1 0 1,-1-1-1,1-1 0,-1 0 0,1-2 0,-1 0 0,10-4-18,-6 1 57,1-2 0,-2 0-1,0-1 1,0-1 0,-1-1-1,0-1 1,11-10-57,-15 11 75,-1-1 0,-1-1 0,0 0 0,-1-1 1,0 0-1,-1-1 0,-1 0 0,0-1 0,-1-1-75,-3 6 84,-1-1-1,-1 0 1,0-1-1,0 1 1,-1-1 0,-1 0-1,0 1 1,-1-1-1,-1 0 1,0 0-1,-1 0 1,-1-9-84,0 11 36,-1-1 1,0 1-1,-1 0 0,-1 0 0,1 0 1,-2 1-1,0-1 0,0 1 0,-1 1 1,0-1-1,-1 1 0,0 1 0,-1-1 1,0 1-1,0 1 0,-1 0 0,-10-7-36,6 6 31,0 1-1,0 1 0,0 0 0,-1 1 0,0 0 0,0 1 1,-1 1-1,1 1 0,-1 0 0,0 1 0,0 0 1,0 1-1,0 1 0,-5 1-30,8 0 27,1 0-1,-1 1 1,1 0 0,-1 1-1,1 0 1,0 1 0,-11 5-27,-12 13 102</inkml:trace>
  <inkml:trace contextRef="#ctx0" brushRef="#br0" timeOffset="2849.629">3491 4045 2809,'-13'-9'4971,"13"8"-4839,0 1 0,0 0 0,0-1 0,0 1 0,0 0 0,0 0 1,0-1-1,0 1 0,0 0 0,0-1 0,0 1 0,0 0 1,0 0-1,0-1 0,0 1 0,0 0 0,0-1 0,0 1 0,0 0 1,0 0-1,0-1 0,1 1 0,-1 0 0,0 0 0,0-1 1,0 1-1,0 0 0,1 0 0,-1 0 0,0-1-132,4-1 652,-1 0 0,1-1 0,0 1-1,0 1 1,0-1 0,2 0-652,12-6-484,74-32 1564,67-18-1080,-97 39 80,62-19 118,92-42-198,-35-1 264,193-81 197,-233 108-289,102-24-172,68-17 88,-195 57 411,-104 34-356</inkml:trace>
  <inkml:trace contextRef="#ctx0" brushRef="#br0" timeOffset="3869.658">4877 727 2104,'15'-71'6482,"-15"71"-6432,0 0 0,0 0 0,0-1 0,0 1 0,0 0 0,0 0 0,0 0 0,0-1 1,0 1-1,0 0 0,0 0 0,0 0 0,0-1 0,0 1 0,0 0 0,0 0 0,0 0 0,0 0 0,0-1 0,0 1 0,0 0 1,-1 0-1,1 0 0,0 0 0,0 0 0,0-1 0,0 1 0,0 0 0,-1 0 0,1 0 0,0 0 0,0 0 0,0 0 1,0 0-1,-1 0 0,1-1 0,0 1 0,0 0 0,0 0 0,0 0 0,-1 0 0,1 0 0,0 0 0,0 0 0,-1 0-50,1 1 148,-1-1-1,0 0 1,0 1-1,0-1 1,1 1-1,-1-1 1,0 1-1,0-1 1,1 1-1,-1-1 1,0 1-1,1 0 1,-1-1-1,1 1 1,-1 0-1,1 0 1,-1 0-148,-16 24 570,-1 0 0,-9 8-570,-20 25 568,29-33-457,1 2 0,2-1-1,0 2 1,2 0 0,1 1-1,2 0 1,0 0 0,2 1-1,1 1 1,2-1-111,-4 17 32,-2 0-1,-2-1 1,-2-1 0,-2 0-1,-2-1 1,-2-1 0,-3 3-32,-281 445 1022,176-286-642,79-117-279,4 2 0,-10 36-101,-55 109 88,-38 71-15,74-143 59,-26 31-132,-28 25 51,100-177-37,-1-1 0,-3-1 0,-23 21-14,-2 2 30,50-54 56,0 1 0,0 0 0,1 1 0,1 0 0,0 0 0,0 0 0,1 1-1,0-1 1,-2 9-86,8-17 2562,1-4-1192</inkml:trace>
  <inkml:trace contextRef="#ctx0" brushRef="#br0" timeOffset="4989.57">556 2063 3521,'-7'0'3529,"14"8"-1073,15 8-127,10 2-1798,-1 1 0,-1 1 1,0 2-1,-2 1 0,-1 1 1,-1 1-1,23 29-531,-24-23 302,66 75 605,-73-88-820,0 0 0,2-1 1,0-1-1,11 6-87,78 43 123,-47-29 3,30 24-126,-73-46 198,-1 0-1,-1 2 1,0 0-1,-1 1 1,0 0 0,8 16-198,20 33 586,-26-37-511,1-1-1,1-1 1,1 0 0,1-2 0,22 20-75,15 2 65,-21-16 14,24 24-79,-50-43 12,0 1 1,-1 0-1,0 1 1,-1 0-1,-1 1 1,2 4-13,-8-14 9,0 0 1,0 0 0,0 0-1,1 0 1,-1-1 0,1 0-1,0 0 1,0 0 0,1 0 0,-1-1-1,1 1 1,0-1 0,1 0-10,5 2 27,0 0-1,0-1 1,1 0 0,-1-1 0,9 1-27,-1 0 25,14 2 28,-1 2-1,22 9-52,-44-13 6,1 1 0,-1 0 0,0 0 0,0 1 0,0 1 1,-1-1-1,0 2 0,-1-1 0,6 7-6,1 2 7,8 9 4,1 0 1,2-2-1,1 0-11,68 45 31,-93-65-30,1-1-1,-1 1 1,0 0 0,1 0 0,-1 0 0,0 0-1,-1 0 1,1 0 0,1 3-1,9 18 4,3-4 5,1-1 0,1 0 0,1-1 0,16 13-9,86 62 41,-87-79-10,-28-12-14,1 0 0,-1 0 0,0 0-1,0 1 1,0 0 0,0 0-17,-4-2-29,0 0-1,-1-1 0,1 1 1,-1 0-1,1-1 1,-1 1-1,1 0 1,-1 0-1,0 0 1,1-1-1,-1 1 1,0 0-1,0 0 1,0 0-1,1 0 1,-1-1-1,0 1 1,0 1 29,0 3-1085,4 9 266</inkml:trace>
  <inkml:trace contextRef="#ctx0" brushRef="#br0" timeOffset="7904.794">701 1547 2096,'-11'0'7001,"15"1"-4800,25 0-1985,-8-3-21,0-1-1,0-1 1,-1 0-1,0-2 0,2-1-194,109-42 925,-57 20-637,30-12-46,-40 15-177,0 2 0,2 4 0,23-3-65,89-20 100,-3-8 0,23-17-100,-62 22 128,-7 0-39,-63 20-38,1 3 0,1 4 0,54-9-51,-19 11 49,56-18-49,-154 33 1,727-185 80,-655 164-64,-2-2 1,-1-4 0,47-26-18,-13 9 32,77-20-32,44-10 17,-61 29 15,-157 43 29,-1 1 0,1 0 0,-1 1-1,1 0 1,0 1-61,-1 2 444,-5 7-200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41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50 2016,'-57'-38'1298,"55"36"-1084,0 1 0,-1 0-1,1-1 1,-1 1 0,1 0 0,-1 0 0,1 1-1,-1-1 1,0 1 0,1-1 0,-1 1 0,0 0-1,1 0 1,-1 0 0,0 0 0,1 0 0,-1 1 0,0-1-1,1 1 1,-1 0 0,0 0 0,0 0-214,2 0 73,0-1 1,1 0 0,-1 1 0,0-1 0,1 1-1,-1 0 1,0-1 0,1 1 0,-1 0-1,1-1 1,-1 1 0,1 0 0,-1 0-1,1-1 1,0 1 0,-1 0 0,1 0-1,0 0 1,0-1 0,-1 1 0,1 0-1,0 0 1,0 0 0,0 0 0,0 0 0,0-1-1,0 1 1,0 0 0,1 0 0,-1 0-1,0 0 1,0 0 0,1-1 0,-1 1-1,0 0 1,1 0 0,-1-1 0,1 1-1,-1 0 1,1 0-74,1 2 135,0 0 0,0 1 0,0-1 0,1 0 0,-1-1 0,1 1 0,0 0 0,2 1-135,2 1 161,1-1 0,-1-1 0,1 0 0,0 0 1,0 0-1,0-1 0,0 0 0,0 0 0,1-1 0,4 0-161,17 0 388,1-1 0,10-3-388,-6 1 175,56-1-12,0 4 1,0 4 0,0 3 0,51 14-164,14 8 114,49-1-114,-24-5 48,-76-8 16,46-2-64,12-1 76,92 23-76,73 8 86,-203-31-6,118 27-80,-102-14 23,-68-14-4,-1 4 0,18 7-19,6 13 5,-56-21 1,0-1 0,40 9-6,-37-15 4,38 9 36,31 12-40,-85-20 4,0 1 1,-1 1 0,0 1 0,-1 2 0,0 0-1,0 2-4,-10-7 6,0-1 0,1 0 0,0-1 0,1-1-1,-1 0 1,15 2-6,-5 0 11,0 0-1,5 4-10,-2 1 9,40 17 85,60 37-94,-119-62 2,0-1-1,1 0 1,-1-1-1,1 0 1,-1-1-1,1 0 1,0 0-1,0-2 1,0 1-1,1-1-1,3 0 8,0 1 1,-1 1-1,1 0 0,-1 1 0,6 2-8,98 39 25,-86-30-20,-26-11-3,0 0 0,1 0 0,0-1 0,0 0 0,6 1-2,76 7-12,-49-7 265,0 2 1,9 4-254,-41-5 179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48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240 548 3209,'70'2'2286,"-68"-2"-2043,-1 0 0,1 0 0,-1 0 0,1 0 0,-1 0 0,1-1 0,-1 1 1,1 0-1,-1-1 0,1 1 0,-1-1 0,0 0 0,1 1 0,-1-1 0,0 0 1,1 0-244,-1 0 136,-1 0 1,1 1 0,-1-1-1,1 0 1,-1 1 0,0-1-1,1 0 1,-1 1 0,0-1 0,0 0-1,1 0 1,-1 1 0,0-1-1,0 0 1,0 0 0,0 1-1,0-1 1,0 0 0,0 0-1,0 1 1,-1-1 0,1 0-137,0-1 219,-1-1 0,0 1 1,0 0-1,0 0 0,0 0 0,0 0 1,-1 0-1,1 0 0,-1 0 0,1 0 0,-1 0 1,0 0-1,-1 0-219,-5-3 83,0 0-1,0 1 1,0 0-1,-1 0 1,0 1 0,0 0-1,0 0 1,0 1 0,0 1-1,0-1 1,0 2-1,-1-1 1,1 1 0,0 0-1,-1 1 1,1 0-83,1 1 51,0 0 1,0 0 0,0 1-1,0 0 1,1 0-1,-1 0 1,1 1-1,0 1 1,0-1-1,0 1 1,1 0-1,0 1 1,0-1 0,0 1-1,0 0 1,1 1-1,0-1 1,-1 3-52,1 1 0,-1 0-1,1 0 1,1 1 0,0 0 0,0-1 0,1 1 0,0 1 0,1-1-1,1 0 1,0 1 0,0-1 0,1 1 0,0-1 0,1 0 0,0 1-1,1-1 1,1 0 0,-1 0 0,2 0 0,0 0 0,1 2 0,-2-5-1,1 0 1,0-1 0,0 1-1,0-1 1,1 0 0,1 0-1,-1-1 1,1 1 0,0-1 0,0-1-1,1 1 1,0-1 0,0 0-1,0 0 1,0-1 0,1 0-1,0 0 1,-1-1 0,2 0-1,-1-1 1,0 1 0,0-2-1,1 1 1,-1-1 0,1 0-1,-1-1 1,1 0 0,3 0 0,-1-1-6,0-1 1,-1 1-1,1-1 1,-1-1 0,1 0-1,-1-1 1,0 0-1,0 0 1,-1-1 0,1 0-1,-1-1 6,-3 2 1,-1 0 0,1-1 0,-1 1 0,0-1 0,-1 0 0,1-1 0,-1 1-1,0-1 1,0 1 0,-1-1 0,0-1 0,0 1 0,0 0 0,-1-1 0,0 1 0,0-1 0,0-3-1,1-6 4,-1 0 1,-1 0-1,-1 0 1,0 0 0,-1 0-1,-1 0 1,0 0-1,-1 1 1,-1-1-1,0 1 1,-2-1-1,-4-9-4,10 24-1,-1-1 0,1 1 0,-1-1-1,0 1 1,1-1 0,-1 1 0,0-1 0,0 1-1,0 0 1,0-1 0,0 1 0,-1 0-1,1 0 1,0 0 0,-1 0 0,1 0-1,-1 0 2,2 1 0,-1 0 0,1 0-1,0 0 1,0 0-1,0 0 1,-1 0-1,1 1 1,0-1-1,0 0 1,0 0-1,-1 0 1,1 0-1,0 1 1,0-1-1,0 0 1,0 0-1,-1 0 1,1 1-1,0-1 1,0 0-1,0 0 1,0 0-1,0 1 1,0-1 0,0 0-1,0 0 1,0 1-1,0-1 1,0 0-1,0 0 1,0 1-1,0-1 1,0 0 0,1 21-4,8 13-1,1 1 1,2-2-1,5 11 5,13 36 0,51 192 178,-70-235 34,-1-1 1,-1 1-1,-2 0 0,-2 0 0,-1 1 1,-2 0-213,-2-17 51,-1 0 0,0-1 0,-2 0 0,0 1 0,-2-1 0,0 0-1,-1-1 1,-1 1 0,-1-1 0,-1 1-51,5-12 26,0-1-1,-1 0 0,0-1 0,0 1 0,0-1 1,-1 0-1,0 0 0,0-1 0,0 1 0,-1-1 0,0-1 1,0 1-1,0-1 0,-1-1 0,1 1 0,-1-1 0,-4 1-25,-7 1 38,-1 0 0,1-2 0,-1 0 0,0-1-1,0-1 1,-10-1-38,10 0 20,1-2 1,0 0-1,0 0 0,0-2 0,-19-6-20,30 7-64,0 0 0,0 0 0,0-1-1,0 0 1,0 0 0,1-1 0,0 0 0,0 0 0,0-1-1,0 0 1,1 0 0,0 0 0,1-1 0,-2-2 64,4 5-67,1 0 1,0 1 0,0-1 0,0-1-1,0 1 1,1 0 0,-1 0 0,1 0-1,0-1 1,1 0 66,0-1-71,0-1 0,0 0 0,1 0 0,0 0 0,0 0 1,1-1 70,-2 8-3</inkml:trace>
  <inkml:trace contextRef="#ctx0" brushRef="#br0" timeOffset="380.287">621 657 6969,'27'-74'2746,"-23"71"-1124,0 10-784,5 16-204,-6-15-242,24 63 892,-4-14-671,-2 1 0,1 19-613,-17-63 359,-5-31 198,-1 0-424,-2-27 178,-2 0 1,-2 0-312,2 14 80,0-1 0,3 0 1,0 0-1,2 1 0,2-4-80,-2 31 6,0 1 1,0-1 0,1 1-1,-1-1 1,1 1 0,0 0-1,0-1 1,0 1 0,0 0-1,0 0 1,0 0-1,0 0 1,1 0 0,-1 0-1,1 0 1,0-1-7,1 2 3,0-1 1,-1 0-1,1 1 0,0-1 1,0 1-1,0 0 0,0 0 1,0 0-1,0 0 0,0 1 1,0-1-1,1 1 0,0 0-3,12-1-46,0 1-1,0 1 1,0 0 0,0 1-1,4 2 47,42 12-81</inkml:trace>
  <inkml:trace contextRef="#ctx0" brushRef="#br0" timeOffset="1091.913">1511 627 3841,'62'-44'2310,"-62"44"-2212,1-1 0,0 1 0,0-1 1,0 0-1,-1 1 0,1-1 1,-1 0-1,1 0 0,0 0 0,-1 1 1,1-1-1,-1 0 0,0 0 0,1 0 1,-1 0-1,0 0 0,1 0 1,-1 0-1,0 0 0,0 0 0,0 0 1,0 0-1,0 0 0,0 0 0,0 0 1,0 0-1,0 0 0,-1 0 1,1 0-1,0 0 0,0 1 0,-1-1 1,1 0-1,-1 0 0,1 0-98,-2-2 275,0 1 1,-1-1-1,1 1 0,0 0 0,-1-1 1,1 1-1,-1 0 0,0 1-275,1-1 231,-5-3 55,-1 0 1,0 0 0,-1 1 0,1 0 0,-1 1-1,1 0 1,-1 0 0,0 0 0,-1 1-1,1 1 1,0 0 0,0 0 0,-1 1 0,1 0-1,0 0 1,-4 1-287,5 1 18,0-1 0,0 1-1,0 1 1,1-1 0,-1 1-1,1 0 1,0 1 0,0 0 0,0 0-1,0 0 1,1 1 0,0 0-1,0 1 1,0-1 0,0 1-1,1 0 1,0 0 0,1 1 0,-1 0-18,-4 9 2,1 0-1,0 0 1,2 1 0,0 0 0,1 0 0,0 0 0,1 1 0,2-1 0,-1 1 0,2 0-1,0 0 1,2 3-2,-1-16 0,0 1 0,1-1 0,0 0 0,0 1 0,0-1 0,0 0 0,1 0 0,0 0 0,0 0 0,1 0 0,-1 0-1,1 0 1,0-1 0,0 1 0,1-1 0,-1 0 0,1 0 0,0 0 0,0-1 0,0 1 0,0-1 0,1 0 0,0 0 0,2 1 4,1-1 0,-1 0 0,1-1 0,0 1 0,0-1 0,0-1 0,0 1 0,0-1 0,0-1 0,0 0 0,0 0 0,1 0 0,-1-1 0,0-1 0,1 1-4,6-2 14,0-1 1,0-1-1,0 0 1,-1-1-1,0 0 0,0-1 1,0-1-1,2-2-14,-9 5 11,-1 1-1,0-1 1,0 0-1,0-1 1,-1 1-1,0-1 1,0 0 0,0 0-1,-1-1 1,0 1-1,0-1 1,0 0-1,-1 0 1,0 0 0,-1 0-1,0-1 1,2-6-11,-3-1 18,-1 0 0,0 0 1,-1-1-1,-1 1 0,0 0 1,-1 0-1,-3-9-18,-7-44 54,23 106-23,2 0 0,2-1 0,13 25-31,-12-27 13,-6-13-75,1-1-1,0 0 1,2-1 0,3 3 62,-8-14 362,0 0 0,1 0 0,0-1 0,0 0 0,1 0 0,0-1 1,0 0-1,1-1 0,5 3-362,23 11 1343</inkml:trace>
  <inkml:trace contextRef="#ctx0" brushRef="#br0" timeOffset="1601.166">1952 564 10858,'-1'0'140,"1"0"0,-1-1 0,0 1 0,1 0-1,-1 0 1,0 0 0,0 0 0,1 1 0,-1-1-1,0 0 1,1 0 0,-1 0 0,0 1 0,1-1-1,-1 0 1,0 0 0,1 1 0,-1-1 0,1 1-1,-1-1 1,1 0 0,-1 1 0,1-1 0,-1 1-1,1-1 1,-1 2-140,0-1 113,0 1 0,0 0-1,0 0 1,1 0 0,-1 0 0,0 0-1,1 0 1,0 0 0,-1 0-1,1 1-112,0 9-42,0 1 0,1-1 0,1 7 42,-1-9 373,12 72 306,3-1 0,25 75-679,-12-49 722,0 25-722,-20-66-619,-5-37-3025,-7-67-2329,-15-74 811,-6 0 5833,-12-73 6405,31 150-5853,2 0 0,1-1 0,2 1 1,2-10-1224,-1 30 198,1-1 1,1 1-1,1 0 0,0 0 1,0 0-1,2 1 1,0 0-1,4-7-198,-5 12 40,0 0 0,1 0-1,1 1 1,-1 0-1,1 0 1,1 0 0,-1 1-1,1 0 1,0 1-1,1-1 1,0 1 0,8-3-40,-6 3 0,0 1 0,1 0 1,0 1-1,-1 1 1,2 0-1,-1 0 0,0 1 1,1 1-1,-1 0 1,8 1-1,-15 0-4,-1 0 1,1 0-1,0 1 1,0 0-1,0 0 1,-1 0-1,1 1 1,0 0-1,-1 0 1,1 0-1,-1 0 1,0 1-1,0-1 1,0 1 0,0 0-1,0 1 1,-1-1-1,1 0 1,-1 1-1,0 0 1,0 0-1,0 0 1,-1 0-1,1 0 1,-1 1-1,0-1 1,0 1-1,0 1 4,1 5-3,0 1 0,-1 0 0,-1 0 0,0 0 0,0 0 0,-1 0 0,0 0 0,-1 0 0,-1 0 0,0 0 0,-2 7 3,-4 8 2,0 0 0,-2-1 0,-1 0 0,-7 11-2,11-22 9,-2-1 0,0 1 0,0-2 0,-1 1 0,-1-2 0,-11 12-9,17-19-1,-1 0 0,1-1 0,-1 1 0,0-1 0,-1 0 1,1-1-1,-1 1 0,1-1 0,-1-1 0,0 1 0,0-1 0,0 0 1,0-1-1,-1 1 0,1-2 0,-6 1 1,10-1-56,0 0 1,0 0-1,0 0 1,0-1-1,0 1 0,0-1 1,1 0-1,-1 0 1,0 0-1,0 0 1,1 0-1,-1 0 0,1-1 1,-1 1-1,1-1 1,0 0-1,-1 0 0,1 0 1,-1-2 55,-15-29-394</inkml:trace>
  <inkml:trace contextRef="#ctx0" brushRef="#br0" timeOffset="2029.197">2511 0 8290,'-2'1'297,"-1"-1"0,1 1 0,-1 0 0,1-1 0,-1 1 0,1 1 0,0-1 0,-1 0 0,1 0 0,0 1 0,0-1 0,0 1 0,0 0 0,0 0 0,0 0 1,1-1-1,-1 2 0,0 0-297,0 0 194,0 1 0,0 0 0,0 0 0,1 1 0,-1-1-1,1 0 1,0 0 0,1 1 0,-1-1 0,1 3-194,0 8 133,0-1-1,1 1 0,1 0 1,1-1-1,0 1 0,1 1-132,12 36 259,3-1 1,8 13-260,-4-9 800,13 46-800,1 57 874,-22-88-551,3 0 0,5 3-323,-16-61 199,-3-18 18,0-27 63,-4 29-275,4-66 197,4-63-36,-5 109-150,1 0 1,1 1 0,1 0-1,4-12-16,-8 30-3,1 0 0,-1 0 0,1 0 0,-1 0 0,2 0 0,-1 0 0,0 1-1,1 0 1,0-1 0,0 1 0,0 1 0,0-1 0,1 0 0,1 0 3,-3 3-6,0-1 0,-1 1 0,1 0 0,0 0 0,0 0 1,0 0-1,0 1 0,0-1 0,0 1 0,0 0 0,0-1 1,0 1-1,0 1 0,0-1 0,0 0 0,0 1 0,0 0 1,0-1-1,0 1 0,-1 0 0,1 1 0,0-1 0,0 0 0,-1 1 1,1-1-1,-1 1 0,2 1 6,6 7-8,-1 0 0,1 0-1,-2 1 1,0 0 0,0 1 0,-1 0 0,0 0 0,-1 0-1,1 5 9,15 27 2,116 184 2360,-105-178-1342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44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33 217 5609,'-32'-127'2945,"33"117"-545,5 3-711,-2 7-529,0 3-256,-4-3-432,0 0-96,7 24-144,11 37-64,-14-37-88,1 1-16,-1 0-16,1 2 16,4-4-64,-1 0-256,3-8-1144,3-1 960</inkml:trace>
  <inkml:trace contextRef="#ctx0" brushRef="#br0" timeOffset="351.777">298 5 7898,'0'-4'3384,"4"9"-1847,-1 13-321,-3 10-496,-4 10-128,2 9-184,4 1-56,-2-2-88,5-6-55,2-3-81,2-8 152,9-4 592,7-4-584</inkml:trace>
  <inkml:trace contextRef="#ctx0" brushRef="#br0" timeOffset="1206.745">1450 123 4713,'1'0'95,"1"0"493,0-1-1,0 0 1,1 0-1,-1 0 1,0 0-1,0 0 1,0-1-1,0 1 1,0-1-1,-1 1 1,1-1-1,0 1 1,-1-1-1,1-1-587,-4 2 297,-1 1 0,1-1-1,-1 1 1,0-1-1,1 1 1,-1 0-1,0 0 1,-1 0-297,2 0 188,-28 1 70,0 2 0,1 1 0,-1 2 0,1 1 0,-22 8-258,25-8 98,-116 41 119,32-11-172,107-36-46,-7 2 14,1 0 0,0 1 0,0 0 0,-5 3-13,11-6 8,1 0 0,0 1 1,0-1-1,0 1 0,0 0 0,0 0 0,0-1 0,1 1 1,-1 0-1,1 0 0,-1 1 0,1-1 0,0 0 0,0 0 1,-1 1-1,2-1 0,-1 0 0,0 1 0,0-1 0,1 2-8,-6 70 43,4 1-1,3-1 1,5 27-43,1 38 114,-11 114 2169,4-252-2248,-1 1 0,1-1 1,0 1-1,0-1 0,0 0 0,0 1 0,0-1 1,1 1-1,-1-1 0,0 1 0,1-1 0,-1 0 1,1 1-1,-1-1 0,1 0 0,-1 0 0,1 1 1,0-1-1,0 0 0,0 0 0,0 0 1,0 0-1,0 0 0,0 1-35,3-1 46,-1 0-1,1 0 1,0 0-1,-1 0 1,1 0 0,0-1-1,0 0 1,-1 0 0,1 0-1,0 0 1,2-1-46,92-9 186,0-4 0,2-5-186,78-12-1632,-143 25 173,-4 1 524</inkml:trace>
  <inkml:trace contextRef="#ctx0" brushRef="#br0" timeOffset="1587.484">1041 725 5497,'-30'-21'3545,"16"7"400,4 7-1473,7-4-1071,6 9-337,12 2-712,6 0-176,22 4-112,5-4 192,17-9-256,11-4 3553,19-15-2625</inkml:trace>
  <inkml:trace contextRef="#ctx0" brushRef="#br0" timeOffset="2065.281">1715 627 7338,'-29'-77'8935,"46"118"-8612,2-2 1,2 0-1,1-1 1,2-2-1,1 0 1,2-1-1,25 23-323,44 46 410,-96-104-389,0 1-1,1-1 1,-1 0 0,0 0 0,1 0 0,-1 1 0,0-1 0,0 0 0,1 0 0,-1 0-1,0 0 1,1 0 0,-1 0 0,0 0 0,1 1 0,-1-1 0,0 0 0,1 0-1,-1 0 1,0 0 0,0-1 0,1 1 0,-1 0 0,0 0 0,1 0 0,-1 0-1,0 0 1,1 0 0,-1 0 0,0 0 0,0-1 0,1 1 0,-1 0 0,0 0 0,0 0-1,1-1 1,-1 1 0,0 0 0,0 0 0,1-1 0,-1 1 0,0 0 0,0 0-1,0-1 1,0 1 0,0 0 0,1-1 0,-1 1 0,0 0 0,0-1 0,0 1-1,0 0-20,7-24 478,-5 17-381,39-135 385,-19 61-672,4 1 1,20-42 189,-35 100-259,-11 22 285,0 0 0,0 0-1,0 1 1,0-1 0,0 0 0,1 0 0,-1 0 0,0 0-1,0 0 1,0 0 0,0 0 0,0 0 0,0 0-1,0 0 1,0 0 0,0 0 0,0 0 0,1 0-1,-1 0 1,0 0 0,0 0 0,0 0 0,0 0-1,0 0 1,0 0 0,0 0 0,0 0 0,1 0 0,-1 0-1,0 0 1,0 0 0,0 0 0,0 0 0,0 0-1,0 0 1,0 0 0,0 0 0,0 0 0,1 0-1,-1 0 1,0 0 0,0 0 0,0 0 0,0-1-1,0 1 1,0 0 0,0 0 0,0 0 0,0 0 0,0 0-1,0 0 1,0 0 0,0 0 0,0 0 0,0-1-1,0 1 1,0 0 0,0 0 0,0 0 0,0 0-1,0 0 1,0 0 0,0 0 0,0 0 0,0-1-1,0 1 1,0 0 0,0 0-26,1 9 783</inkml:trace>
  <inkml:trace contextRef="#ctx0" brushRef="#br0" timeOffset="2550.432">2376 741 5729,'26'23'2777,"-26"-23"-2703,0 0 1,0 0 0,0 0-1,1 1 1,-1-1 0,0 0-1,0 0 1,0 0 0,0 0-1,0 0 1,1 0 0,-1 0-1,0 0 1,0 0 0,0 0-1,0 0 1,1 0 0,-1 0-1,0 0 1,0 0 0,0 0-1,0 0 1,1 0-1,-1 0 1,0 0 0,0 0-1,0 0 1,1 0 0,-1 0-1,0 0 1,0 0 0,0 0-1,0 0 1,0 0 0,1 0-1,-1-1 1,0 1 0,0 0-1,0 0 1,0 0 0,0 0-1,0 0 1,0 0 0,1-1-1,-1 1 1,0 0 0,0 0-1,0 0-74,0-1 169,1 1 1,-1-1-1,0 1 0,1-1 0,-1 1 1,0 0-1,1-1 0,-1 1 0,1 0 1,-1-1-1,1 1 0,-1 0 0,1 0 1,-1-1-1,1 1 0,-1 0 0,1 0 1,-1 0-1,1 0 0,0 0 0,-1-1-169,45 1 819,-33 0-715,-1 0 0,0 0 0,0-1 0,1-1 0,-1 0 0,0 0 0,4-3-104,-1 1 72,-1-1 0,0-1 0,0 0 0,0 0 0,-1-2 0,0 1 0,0-2 0,8-7-72,-16 13 11,-1 0 1,0 0 0,0 0 0,0 0-1,0-1 1,-1 1 0,1-1 0,-1 0-1,0 0 1,0 1 0,0-1-1,-1 0 1,0-1 0,1 1 0,-1 0-1,-1 0 1,1-1 0,0 1-1,-1 0 1,0-1 0,0 1 0,-1 0-1,1-1 1,-1 1 0,0 0 0,0-1-1,0 1 1,0 0 0,-1 0-1,0 0 1,0 0-12,-1-3 10,-1 1-1,0 0 1,0 0-1,-1 0 1,0 0-1,0 0 1,0 1-1,0 0 1,-1 0-1,0 1 1,0 0-1,-1 0 1,1 0-1,-1 0 1,1 1-1,-1 0 0,-2 1-9,4 0-1,0 1 0,0 0 0,-1 0 0,1 0-1,-1 1 1,1 0 0,0 0 0,-1 1 0,1-1-1,-1 1 1,1 0 0,0 0 0,0 1-1,-1 0 1,1 0 0,0 0 0,1 0 0,-1 1-1,0 0 1,1 0 0,-1 0 0,1 1-1,0-1 1,-1 2 1,-6 6-2,2 1 0,-1 0 1,1 1-1,1-1 0,0 2 0,1-1 0,0 1 0,1 0 0,-2 9 2,1-4 0,2 1 1,0 0-1,2 0 0,0 1 0,1-1 0,1 1 0,1 0 0,0-13 2,0 0 0,1 0 1,0 0-1,1-1 0,0 1 0,0 0 0,1-1 0,0 2-2,-1-5 4,0 0-1,1 1 1,-1-1-1,1 0 1,0 0-1,0 0 1,1-1 0,-1 1-1,1-1 1,0 0-1,0 0 1,0 0-1,0 0 1,1 0-4,8 3 17,-1-1 0,1-1 0,0 0 0,0 0 0,0-1 0,1-1 0,-1 0 0,14 0-17,0-2 49,0 0 0,0-2 0,0-1 0,2-1-49,-5-2-150,1 0 0,-1-2 0,-1 0 0,10-6 150,24-12-240</inkml:trace>
  <inkml:trace contextRef="#ctx0" brushRef="#br0" timeOffset="2928.594">2996 545 7178,'1'-1'119,"0"1"1,0-1 0,0 1 0,0 0 0,0-1-1,0 1 1,0 0 0,0 0 0,0 0 0,0-1-1,0 1 1,0 0 0,0 1 0,0-1 0,0 0-1,0 0 1,0 0 0,0 1 0,0-1 0,0 0-1,0 1 1,0-1 0,0 1 0,0-1 0,0 1-1,0 0-119,0 1 200,-1 0 0,1 0 0,0 0-1,-1 0 1,1 0 0,-1 0-1,0 1 1,0-1 0,0 0-1,0 0 1,0 2-200,0 13 668,6 64 1701,3 0-1,14 49-2368,-17-116 316,-6-14-299,0 0 0,0 0 0,0 0 0,0 1 0,0-1 0,0 0 0,1 0 0,-1 0 0,0 0 0,0 0 0,0 0 0,0 0 0,0 0 0,1 0 0,-1 0 0,0 0 0,0-1 0,0 1 0,0 0 0,0 0 0,1 0 0,-1 0 0,0 0 0,0 0 0,0 0 0,0 0 0,0 0 0,0 0 0,0 0 0,1-1 0,-1 1 0,0 0 0,0 0-1,0 0 1,0 0 0,0 0 0,0 0 0,0-1 0,0 1 0,0 0 0,0 0 0,0 0 0,0 0 0,0 0 0,0-1 0,0 1-17,7-31 1073,-2-53-451,5-48-318,-7 110-285,1 0 0,1 1 0,1 0 0,7-19-19,-11 35 4,0 0 0,0 0 1,1 1-1,0-1 0,0 0 1,0 1-1,0 0 0,1 0 0,-1 0 1,1 0-1,0 1 0,0-1 1,1 1-1,-1 0 0,1 0 0,-1 1 1,1-1-5,2 1-27,0-1 1,0 2-1,0-1 0,0 1 1,0 0-1,0 0 1,0 1-1,1-1 0,-1 2 1,0-1-1,5 2 27,12 3-287,-1 1 0,0 1 0,0 1 0,0 1 0,-1 1 0,20 13 287,12 6-344</inkml:trace>
  <inkml:trace contextRef="#ctx0" brushRef="#br0" timeOffset="3277.485">3565 527 8586,'0'-2'4041,"0"1"-1881,0-1-952,0 1-31,7 0-649,12 5-176,40 36-168,-31 1-56,3 6-64,-4-2-16,3-2 96,-7-7-8,-3-12-648,5 2-456,-1-9 552</inkml:trace>
  <inkml:trace contextRef="#ctx0" brushRef="#br0" timeOffset="3639.977">4166 365 8026,'-14'-16'3584,"-4"19"-1679,-3 10-281,-7 20-616,-2 16-39,-7 28-241,2 12-144,-1 17-136,0 0-48,9-10-88,-1-2-56,10-8-144,3-5-24,4-8 16,2-8 128,2-20 48,-2-10 2865,-11-7-2281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8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180 678 8490,'17'-88'3087,"-17"87"-3036,1 0-1,-1 1 1,0-1-1,0 0 1,0 1-1,0-1 1,-1 1 0,1-1-1,0 0 1,0 1-1,0-1 1,0 1-1,-1-1 1,1 0-1,0 1 1,0-1-1,-1 1 1,1-1 0,-1 1-1,1-1 1,0 1-1,-1-1 1,1 1-1,-1 0 1,1-1-1,-1 1 1,1 0 0,-1-1-1,1 1 1,-1 0-1,1-1 1,-1 1-1,0 0 1,1 0-1,-1 0 1,1 0-1,-1 0 1,0 0 0,1 0-1,-1 0 1,0 0-1,1 0 1,-1 0-1,1 0 1,-1 0-51,-28 7 938,25-6-794,-4 2-44,1 0 0,-1 0 0,1 0 0,0 1 0,0 0 0,0 0 0,0 1 0,1 0 0,0 0 0,0 1 0,0 0 0,1 0-1,-2 2-99,0 1 7,1-1 0,0 1 0,1 0-1,0 0 1,0 1 0,1-1 0,0 1-1,1 0 1,-2 10-7,4-12 7,0 0-1,1 0 0,0 1 1,0-1-1,1 0 0,0 1 1,0-1-1,1 0 1,0 0-1,1 0 0,-1 0 1,2-1-1,-1 1 1,1-1-1,0 0 0,4 6-6,-4-7 17,1 0-1,-1 0 1,1-1-1,0 1 1,1-1-1,-1 0 1,1-1-1,0 1 1,0-1-1,0 0 1,1-1-1,0 1 1,-1-1-1,1-1 0,0 1 1,0-1-1,1 0 1,5 0-17,-1-1 89,0-1 0,-1-1 0,1 0 0,-1 0 0,1-1 0,-1-1 0,0 0 1,0 0-1,10-5-89,-14 5 84,1 0 0,-1-1 0,0 0 0,0 0 0,-1 0 0,1-1 0,-1 0 0,0 0 0,-1-1 0,1 0 0,-1 0 0,0 0 0,0 0 0,2-6-84,-5 9 34,-1-1 1,1 1-1,-1-1 0,0 0 1,0 1-1,-1-1 1,1 0-1,-1 0 1,0 0-1,0 0 0,0 0 1,0 1-1,0-1 1,-1 0-1,0 0 1,0 0-1,0 1 1,0-1-1,-1 0 0,1 1 1,-1-1-1,-1-1-34,-5-7 55,-1-1-1,0 1 0,-1 0 1,-1 1-1,0 0-54,8 8 6,-20-21-61,-1 2 1,-5-2 54,22 18-215,0 0-1,0 1 1,-1 0 0,0 1-1,0 0 1,0 0 0,-1 1-1,0-1 1,1 2 0,-3-1 215,-12 3-752</inkml:trace>
  <inkml:trace contextRef="#ctx0" brushRef="#br0" timeOffset="537.04">836 119 10458,'-9'-37'5352,"5"86"-3598,7-13-1709,2 1 0,1-1 0,3 0 0,1 2-45,8 35 34,13 97 188,0 58-222,-28-174 344,-4-59 1504,1-2-1702,-1 0 0,-1 0-1,1-1 1,-1 1-1,-2-4-145,-1-3 16,-1 1 0,0 0-1,-1 1 1,-1-1-1,0 1 1,0 1-1,-4-3-15,7 8-2,0 0 0,-1 1 0,0 0-1,0 0 1,0 0 0,-1 1 0,1 0 0,-1 0 0,0 0-1,0 1 1,-1 0 0,1 1 0,0 0 0,-1 0-1,-4 0 3,3 1-10,0 1-1,0 0 1,0 0-1,-1 1 1,1 1-1,1 0 0,-1 0 1,0 0-1,0 1 1,1 0-1,0 1 0,-1 0 1,-5 4 10,8-5-5,0 1-1,1 0 1,-1 0 0,1 0 0,0 1 0,0 0 0,0 0-1,1 0 1,-1 0 0,1 1 0,1 0 0,-1 0 0,1 0-1,0 0 1,0 0 0,1 0 0,0 1 0,0 1 5,1-5-2,1 1 1,0-1-1,0 1 0,0-1 1,0 1-1,0-1 1,1 0-1,0 1 0,0-1 1,0 0-1,0 1 1,0-1-1,1 0 0,-1 0 1,1 0-1,0 0 1,0 0-1,0-1 0,0 1 1,0 0-1,1-1 1,0 1 1,7 5-1,-1 0 0,1-1 0,1 0 0,-1-1 0,9 4 1,-4-3 12,1 0 1,0-1 0,1-1-1,-1-1 1,1 0-1,0-1 1,0-1-1,0 0 1,6-2-13,6 0-121,1-1 0,-1-2 0,0-1 0,-1-2 0,3-1 121,38-14-222</inkml:trace>
  <inkml:trace contextRef="#ctx0" brushRef="#br0" timeOffset="998.458">1551 22 9634,'-5'-4'811,"-23"-12"2518,27 16-3230,0 0 0,0-1 1,0 1-1,0 0 0,0 0 0,0 0 1,0 0-1,0 0 0,0 0 0,0 0 1,0 0-1,0 0 0,0 0 1,0 1-1,0-1 0,0 0 0,0 1 1,0-1-1,0 0 0,0 1 0,1 0 1,-1-1-1,0 1 0,0-1 0,0 1 1,1 0-1,-1-1 0,0 1 0,1 0 1,-1 0-100,-4 7 88,1-1 1,1 1-1,-1 0 1,1 0 0,0 0-1,1 1 1,0-1 0,0 0-1,1 1 1,0-1-1,1 1 1,0 0 0,0-1-1,1 6-88,3 20 32,1 1-1,10 31-31,-13-61 18,17 70 20,0 0 39,-2 8-77,-13-57 30,-1-1 1,-1 1-1,-1 0 0,-2-1 1,-1 10-31,2-33 20,-2 24-6,2-25 3,0-1 0,0 1 0,0 0 0,0 0 0,0 0 0,0 0 0,0 0 0,0 0 0,1 0 0,-1-1 0,0 1 0,0 0 0,1 0 0,-1 0 0,0-1 0,1 1 0,-1 0 0,1 0 0,-1-1 0,1 1 0,0 0 0,-1-1 0,1 1 0,-1 0 0,2 0-17,-2-1 17,0 0 0,0 0 0,0 0 0,1 0 0,-1 0 0,0 0 0,0 0 0,0 0 0,0 0 0,0 0 0,1 0 1,-1 0-1,0 0 0,0 0 0,0 0 0,0-1 0,0 1 0,0 0 0,1 0 0,-1 0 0,0 0 0,0 0 0,0 0 0,0 0 1,0 0-1,0 0 0,0-1 0,0 1 0,1 0 0,-1 0 0,0 0 0,0 0 0,0 0 0,0 0 0,0-1 0,0 1 0,0 0 0,0 0 1,0 0-1,0 0 0,0 0 0,0 0 0,0-1 0,0 1 0,0 0-17,-2-11 608,-9-17-324,1 9-252,0 1 0,-1 0 0,-1 0-1,0 1 1,-1 0 0,-1 1 0,-1 1 0,0 0 0,-7-3-32,19 15 2,-1 1 1,1 0-1,-1 0 1,0 1 0,0-1-1,0 1 1,1 0-1,-1 0 1,0 0-1,-1 0 1,1 1-1,0-1 1,0 1 0,0 0-1,0 0 1,0 1-1,0-1 1,0 1-1,0 0 1,0 0-1,0 1 1,0-1 0,0 1-1,1-1 1,-1 1-1,0 1 1,1-1-1,0 0 1,-3 3-3,-8 6 2,2 0 0,0 1-1,0 1 1,1 0 0,0 0 0,-5 10-2,11-15 4,0 0 0,0 1 0,1-1 0,0 1 1,0 0-1,1 0 0,0 0 0,0 4-4,2-10 5,1 1 1,-1 0-1,1 1 1,0-1-1,0 0 1,0 0-1,1 0 1,-1 0-1,1 0 1,0 0-1,0-1 1,0 1-1,1 0 1,-1 0-1,1-1 1,0 1-1,0-1 1,0 1-1,1-1 1,-1 0-1,2 2-5,4 2 26,0 0-1,0-1 0,1 0 1,0 0-1,0-1 0,0 0 1,10 4-26,5 1 326,0-2 1,21 5-327,-26-8 452,1-2 0,13 2-452,46-3 515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7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346 626 6377,'-1'-4'441,"0"0"0,0 1 0,-1-1 0,1 1 0,-1-1 0,0 1-1,0-1 1,0 1 0,0 0 0,0 0 0,-1 0 0,0 0 0,1 0 0,-1 0-1,0 1 1,-1-1-441,-1 0 299,0 0 0,0 0-1,-1 0 1,1 1 0,-1 0 0,0 0-1,1 0 1,-1 1 0,0 0-1,-2-1-298,0 1 119,-1 1 0,1-1-1,-1 1 1,1 1-1,0 0 1,-1 0 0,1 0-1,0 1 1,-1 1-1,1-1 1,0 1-1,1 0 1,-1 1 0,0 0-1,0 1-118,-2 3 33,0 0 0,1 0-1,0 1 1,0 0 0,1 1-1,1 0 1,-1 0 0,2 1-1,-1-1 1,2 2 0,-1-1-1,1 0 1,1 1 0,-2 8-33,4-14 2,1 1 1,0-1 0,0 1 0,0-1-1,1 1 1,0 0 0,0-1 0,0 1-1,1 0 1,0-1 0,1 1 0,-1-1 0,1 1-1,1-1 1,-1 0 0,1 0 0,0 0-1,0 0 1,1 0 0,0-1 0,0 0-1,0 1 1,0-1 0,1-1 0,0 1-1,0-1 1,0 0 0,1 0-3,2 1 9,1 0-1,-1-1 1,1 0-1,0 0 1,1-1-1,-1 0 1,0-1-1,1 0 1,0 0 0,-1-1-1,1-1 1,0 1-1,-1-2 1,1 1-1,0-1 1,-1-1-1,9-2-8,-2 1 20,-1-2 0,0 0 0,0 0 0,-1-2 0,0 1 0,0-2 0,0 0 0,-1-1 0,0 0 0,8-8-20,-17 14 11,0-1-1,-1 0 0,1 0 0,-1 0 1,0 0-1,0 0 0,0 0 0,-1-1 1,1 0-1,-1 1 0,0-1 0,0 0 1,-1 0-1,0 0 0,1 0 0,-1-2-10,-1 1 12,0 1-1,-1-1 1,1 0 0,-1 1-1,0-1 1,0 1 0,-1-1-1,0 1 1,0 0 0,0 0-1,0 0 1,-1 0 0,0 0-1,-3-4-11,-2-3 10,-2 1-1,1-1 0,-1 2 1,-1 0-1,0 0 1,-7-5-10,10 9-83,0 1 0,-1-1 1,0 1-1,0 1 1,0 0-1,-1 0 1,1 1-1,-1 0 0,-8-2 83,-11 4-977,28 2 910,0-1-1,0 0 1,0 0 0,0 0-1,0 0 1,0 0-1,0 1 1,0-1-1,0 1 1,0-1-1,1 0 1,-1 1-1,0-1 1,0 1-1,0 0 1,1-1-1,-1 1 1,0 0-1,1-1 1,-1 1-1,0 0 1,1 0-1,-1 0 1,0 0 67,1 2-97,0-1 1,0 1-1,0-1 0,0 1 1,0-1-1,1 0 0,-1 1 1,1-1-1,0 2 97</inkml:trace>
  <inkml:trace contextRef="#ctx0" brushRef="#br0" timeOffset="368.034">719 1275 9274,'-4'2'4564,"9"-7"581,7-5-3966,7-3-905,-10 5-169,1 1-2,0-1 0,-1-1 0,0 0-1,-1 0 1,0-1 0,0 0 0,5-9-103,-8 7 79,0 0 1,0 0 0,-1 0-1,-1 0 1,0 0 0,0-1-1,-1 0 1,-1 1 0,0-1-1,-1 0 1,0 0 0,-1 1 0,-1-4-80,-5-31 245,-2 0 1,-14-39-246,21 77 18,-34-128 223,-2-48-241,28 121 39,3 0 0,3-1 0,2 1-1,3-2-38,0 55-5,0 0-1,0-1 0,1 1 0,1 0 0,-1 1 1,2-1-1,2-5 6,-5 13-5,1-1-1,0 1 1,0 0-1,0-1 1,0 1 0,0 0-1,1 0 1,-1 1 0,1-1-1,0 0 1,0 1-1,0 0 1,0-1 0,1 1-1,-1 0 1,0 1-1,1-1 1,0 1 0,-1-1-1,1 1 1,0 0 0,1 0 5,3 0-112,-1 1 0,1 0 1,-1 0-1,0 0 1,1 1-1,-1 0 1,0 1-1,1 0 1,-1 0-1,0 0 1,0 1-1,-1 0 0,1 0 1,0 1-1,5 3 112,-3 0 94,0-1-1,-1 1 0,1 1 1,-1 0-1,-1 0 0,1 0 1,-1 1-1,-1 0 0,0 1 0,2 4-93,1 4 415,-2 0 0,4 13-415</inkml:trace>
  <inkml:trace contextRef="#ctx0" brushRef="#br0" timeOffset="719.526">593 729 9098,'4'-7'4089,"1"5"-1833,12-3-927,14 1-409,4-3-336,29 0-312,4 2-64,7 3 560,2 2-3504,-24 10 2231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5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312 61 7610,'2'-30'5539,"-2"24"-2746,-1 20-1971,-3 90-438,-1 206-43,8-194-221,0-5 464,-10 102-584,7-209-86,-1 1 0,1-1 0,0 1 1,0-1-1,0 1 0,1-1 0,0 5 86,4-17-276</inkml:trace>
  <inkml:trace contextRef="#ctx0" brushRef="#br0" timeOffset="385.95">563 39 8498,'-2'-6'542,"1"2"348,-1 0 0,1 0 0,-1 0 0,0 1 0,0-1 0,-2-2-890,4 6 76,0-1 0,-1 1 0,1 0-1,0 0 1,0-1 0,-1 1 0,1 0 0,0 0 0,0 0 0,-1-1 0,1 1-1,0 0 1,0 0 0,-1 0 0,1 0 0,0 0 0,-1 0 0,1 0 0,0 0-1,-1 0 1,1 0 0,0 0 0,-1 0 0,1 0 0,0 0 0,-1 0-1,1 0 1,0 0 0,0 0 0,-1 0 0,1 0-76,-1 1 55,0 0 1,0 0-1,0 0 0,0 0 1,0 0-1,0 0 1,0 0-1,1 1 0,-1-1 1,0 0-1,1 0 0,-1 1 1,1-1-56,-3 9 95,0-1 1,0 1-1,1 0 1,0 0 0,1 0-1,0 0 1,1 0-1,0 4-95,2 23 333,5 24-333,-4-41 64,20 139 192,-4-26 182,0 60-438,-19-154 98,0-21-610,1 0 1,0 0-1,1 0 0,4 11 512,0-13-946</inkml:trace>
  <inkml:trace contextRef="#ctx0" brushRef="#br0" timeOffset="773.186">15 495 5385,'-14'-13'3497,"14"12"448,7-2-1649,15 3-727,9-1-225,20-5-536,12-4-128,17-4-328,16-1-144,2-6-96,3 2-40,-7-1 0,-15 9 72,-16 12-488,-14-2-344,-18 15 440</inkml:trace>
  <inkml:trace contextRef="#ctx0" brushRef="#br0" timeOffset="774.186">161 708 9498,'-15'10'4193,"13"0"-2257,7 0-111,20-6-657,8-6-176,19-2-192,1-4-184,11-2-279,4 2-89,5-1-152,5 4-16,-7-4 104,-4 2-40,-5 0-72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0:49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341 835 1320,'1'-33'1313,"6"12"3326,-5 7 36,-2 10-4533,-1 1 0,0 0 0,0-1 0,0 1 0,0 0 0,0 0 0,-1 0 0,1 0 0,-1 0 0,0 0 1,-2-2-143,-3-4 267,0-1 1,0 2-1,-9-9-267,13 14 84,-1-1 0,0 1-1,0 0 1,0 0-1,-1 1 1,1-1 0,-1 1-1,1 0 1,-1 0-1,0 0 1,1 1 0,-1 0-1,-1 0-83,-2 0 50,1 0 1,-1 1-1,1 0 0,-1 0 0,1 1 0,-1 0 0,1 1 1,0 0-1,0 0 0,-1 0 0,1 1 0,1 0 0,-1 0 1,0 0-1,-1 2-50,0 1 21,-1 1 0,1-1 0,1 1 0,-1 1 1,1-1-1,1 1 0,-1 1 0,1-1 0,1 1 1,-4 6-22,3-4 2,1 1-1,0 0 1,0 0 0,1 1 0,1-1 0,0 1 0,1 0 0,0-1 0,1 1-1,0 0 1,1 0 0,0 0 0,1 0 0,1 0 0,0 0 0,1 0 0,4 10-2,-4-16 4,1 0 1,0 0 0,0-1 0,1 1 0,0-1 0,0 0 0,1 0 0,0-1 0,-1 1 0,2-1 0,-1-1 0,1 1 0,-1-1 0,1 0 0,1-1 0,-1 1 0,0-1-1,1-1 1,-1 0 0,1 0 0,0 0 0,0-1 0,0 0 0,1 0-5,-2 0 8,1-1-1,0 1 0,0-1 1,-1-1-1,1 0 1,0 0-1,-1 0 1,1-1-1,-1 0 1,1 0-1,-1-1 0,0 0 1,0 0-1,0-1 1,0 0-1,-1 0 1,1 0-1,-1-1 1,0 0-1,-1 0 1,1-1-1,-1 0 0,0 0 1,2-3-8,-2 0 10,0 0 1,-1 0 0,0-1-1,-1 1 1,0-1-1,0 0 1,-1 1-1,-1-1 1,1-9-11,-1-9 16,-1 1 0,-5-25-16,5 47 0,-1-16-3,0 41-77,0 3 73,0 0 0,1 1 0,3 10 7,0-21 1,1 1 1,1-1-1,0 1 1,1-1-1,1-1 1,0 1-1,0-1 1,1 0-1,1-1 0,0 0 1,0 0-1,1-1 1,0 0-1,1-1 1,0 0-1,1-1 1,7 4-2,11 2-65</inkml:trace>
  <inkml:trace contextRef="#ctx0" brushRef="#br0" timeOffset="459.784">993 592 6713,'0'-2'185,"0"1"0,0-1 0,-1 1-1,1-1 1,0 1 0,-1 0-1,0-1 1,1 1 0,-1-1 0,0 1-1,1 0 1,-1 0 0,0-1 0,0 1-1,0 0 1,0 0 0,0 0-1,-1 0 1,1 0 0,0 0 0,0 0-1,-1 1 1,1-1 0,0 0-1,-1 1 1,1-1 0,-1 1 0,1-1-1,-1 1 1,1 0 0,-1 0 0,1 0-1,-1-1 1,1 2 0,-2-1-185,-7-1 460,0 1 0,0 0 1,0 1-1,0 0 1,-3 2-461,-6 0 316,0 1 1,0 1 0,0 1 0,1 1 0,0 0-1,-4 4-316,12-6 42,1 1-1,-1 0 0,1 1 0,0 0 0,1 1 1,0 0-1,0 0 0,0 1 0,1 0 0,0 0 0,-2 5-41,4-5 10,-1 0 1,1 0-1,1 0 0,0 1 0,0-1 0,1 1 0,0 3-10,2-10 2,1-1 0,0 1 0,-1 0 0,1 0 0,0 0 0,1-1 0,-1 1 0,0 0 0,1 0 0,0 0 0,0-1 0,0 1 1,0-1-1,0 1 0,0 0 0,0-1 0,1 0 0,-1 1 0,1-1 0,0 0 0,0 0 0,0 0 0,0 0 0,0 0 0,0 0 0,0-1 0,1 1 1,2 1-3,9 3-9,0 0 0,1 0 1,0-1-1,0-1 0,1-1 1,-1 0-1,7 0 9,31 7-153,-36-6 64,-1 0 0,0 2-1,0 0 1,-1 0 0,4 4 89,-14-8-19,-1 0-1,1 1 1,-1 0 0,0-1 0,0 2 0,-1-1-1,1 0 1,-1 1 0,1-1 0,-1 1 0,0 0 0,-1 0-1,1 1 1,-1-1 0,1 0 0,-1 1 0,0 0-1,-1-1 1,2 5 19,-3-5-2,0 0 0,0 0 0,0 0 0,-1 0 0,1 0 0,-1 0 0,0 0 0,0 0 0,0-1 0,-1 1 0,1 0 0,-1-1 0,0 1 0,0-1 0,0 0 0,-1 1 2,-1 1 2,0 0-1,0 0 1,0 0-1,-1-1 1,1 0-1,-1 0 1,0 0-1,0 0 1,-4 1-2,-10 4 28,-1-2 1,0 0 0,0-1 0,0 0-1,0-2 1,-1-1 0,-6 0-29,9-4-23,18 1 13,0 0 0,0 0 0,-1 0-1,1 0 1,0 0 0,0-1 0,0 1 0,-1 0 0,1 0 0,0 0-1,0 0 1,0-1 0,0 1 0,0 0 0,-1 0 0,1 0 0,0-1-1,0 1 1,0 0 0,0 0 0,0 0 0,0-1 0,0 1 0,0 0-1,0 0 1,0-1 0,0 1 0,0 0 0,0 0 0,0-1 0,0 1-1,0 0 1,0 0 0,0 0 0,0-1 0,0 1 0,0 0 0,0 0-1,1-1 1,-1 1 0,0 0 0,0 0 0,0 0 0,0 0 0,0-1-1,1 1 1,-1 0 0,0 0 0,0 0 0,0 0 0,1 0 0,-1-1-1,0 1 1,0 0 0,0 0 0,1 0 0,-1 0 0,0 0 0,0 0 10,13-9-249</inkml:trace>
  <inkml:trace contextRef="#ctx0" brushRef="#br0" timeOffset="937.286">1629 585 5593,'-4'-4'659,"0"0"-1,0 0 1,0 0 0,0 1-1,-1-1 1,0 1 0,1 0-1,-1 0 1,0 1 0,-1 0-1,1 0 1,0 0 0,-5-1-659,1 1 392,0 1 1,1 0-1,-1 1 1,0 0 0,1 0-1,-1 1 1,0 0-1,-4 1-392,-17 6 117,1 1-1,0 2 0,1 0 0,-20 13-116,28-15 384,-5 3-294,1 2-1,-19 12-89,36-21 10,0 0-1,0 0 1,1 1-1,-1 0 0,1 0 1,1 1-1,-1-1 1,1 1-1,0 1 1,1-1-1,-1 1-9,5-7 2,-1 1 0,0-1 0,1 1 0,-1-1 0,1 1 0,0-1 0,0 1 0,-1-1 0,1 1 0,0-1-1,0 1 1,1-1 0,-1 1 0,0 0 0,0-1 0,1 1 0,-1-1 0,1 1 0,-1-1 0,1 0 0,0 1 0,0 0-2,1 1 4,0-1 0,0 1 0,1-1-1,-1 0 1,1 1 0,-1-1 0,1 0 0,0-1 0,0 1-1,2 1-3,8 3 16,0-1 0,0-1 0,1 0 0,10 2-16,55 5 49,-47-8-15,25 7-34,-48-8 3,0 0-1,0 1 1,0 0-1,0 1 1,0 0-1,0 1 1,-1 0-1,0 0-2,-5-3 1,0 0-1,0 0 1,0 1 0,0 0 0,-1-1-1,1 1 1,-1 0 0,0 0-1,0 0 1,0 0 0,0 1-1,0-1 1,-1 0 0,0 1 0,1-1-1,-1 1 1,0 0 0,-1-1-1,1 1 1,-1 0 0,0-1-1,1 1 1,-2 0 0,1 0 0,0-1-1,-1 1 1,0 0 0,1-1-1,-2 1 1,1-1 0,0 1 0,-1-1-1,-1 5 0,-1-1 1,0 1 0,0-1-1,-1-1 1,0 1 0,0-1-1,0 0 1,-1 0 0,0 0-1,0-1 1,-1 0 0,1 0-1,-1 0 1,-3 1-1,-4 0 6,-1 0 0,1-1-1,-1-1 1,0 0 0,0-1 0,0-1-1,0 0 1,-1-1 0,0 0-6,13-1-35,0 0 0,0-1 0,0 1 0,0-1-1,0 0 1,0 0 0,0 0 0,0 0 0,0 0 0,-3-2 35,6 3-56,-1-1 1,0 1 0,0 0-1,0-1 1,0 0 0,0 1-1,1-1 1,-1 1 0,0-1-1,1 0 1,-1 0 0,0 1-1,1-1 1,-1 0 0,1 0 0,-1 0-1,1 0 1,-1 0 0,1 0-1,0 1 1,-1-1 0,1 0-1,0 0 1,0 0 0,0 0-1,0 0 1,0 0 0,0 0-1,0 0 1,0 0 0,0 0-1,0-1 56,10-3-619</inkml:trace>
  <inkml:trace contextRef="#ctx0" brushRef="#br0" timeOffset="1302.379">1876 643 7770,'-11'-13'3528,"10"11"-1671,-6 7-505,-2 14-384,8 8-240,1 18-167,3 5-121,2 10-176,5-2-72,-1 2-104,-6-7-16,3-14-16,-8 1 32,5-16-200,2 0-264,1-14 1456,2 0-976</inkml:trace>
  <inkml:trace contextRef="#ctx0" brushRef="#br0" timeOffset="1659.388">1847 297 10522,'7'-31'4177,"-4"13"-3049,9 7-311,7 13-593,-4 3 144,4 17-160,-4 4-4377,11 31 3249</inkml:trace>
  <inkml:trace contextRef="#ctx0" brushRef="#br0" timeOffset="2262.513">2482 789 6545,'20'-30'1442,"-2"-1"0,7-19-1442,-24 48 102,0 0 0,-1 0 0,1-1 1,0 1-1,-1 0 0,0 0 0,1-1 1,-1 1-1,0 0 0,0-1 1,0 1-1,-1 0 0,1 0 0,0-1 1,-1 1-1,0 0 0,1 0 0,-1 0 1,0 0-1,0 0 0,0 0 0,0 0 1,-1 0-1,1 0 0,0 0 0,-1 0 1,0 1-1,1-1 0,-2 0-102,-2-2 236,1 1 0,-1 0 0,0 0-1,-1 0 1,1 1 0,0 0 0,-1 0 0,1 0-1,-2 1-235,-4-2 143,0 1 0,0 1 0,0 0 0,0 0 0,-1 2-1,1-1 1,0 1 0,0 1 0,0 0 0,0 0 0,0 1-1,0 0 1,1 1 0,-1 1 0,1-1 0,0 2 0,0-1-1,-3 4-142,1-1 18,0 2-1,1-1 1,0 1-1,1 1 0,0 0 1,1 0-1,0 1 0,1 0 1,0 0-1,1 1 0,0 0 1,1 1-1,-4 11-17,5-9 6,1-1 0,1 0 1,0 1-1,1 0 0,0-1 0,1 1 0,1 0 0,1 3-6,-1-13 3,1-1 0,-1 1 0,1-1 0,0 0 0,1 1 0,-1-1 0,1 0 0,0 0 0,1 0 0,-1 0 0,1 0 0,0-1 0,0 1 0,0-1-1,1 0 1,-1 1 0,1-2 0,0 1 0,0 0 0,1-1 0,-1 0 0,1 0 0,-1 0 0,1 0 0,2 0-3,13 3 8,0-1 1,0 0-1,1-1 1,0-2-1,0 0 1,-1-1-1,1-1 1,0-1 0,0-1-1,5-1-8,-17 2-5,0-1 1,-1 1-1,1-2 0,-1 1 1,0-1-1,1 0 0,-1-1 0,-1 0 1,1 0-1,0-1 0,-1 0 1,0 0-1,0-1 0,-1 1 0,1-2 5,-2 1-4,0 0 0,-1 0 0,0 0 0,0 0 0,0-1-1,-1 0 1,0 1 0,0-1 0,-1-1 0,0 1 0,0 0 0,0 0-1,-1-1 1,0 1 0,-1-1 0,0 1 0,0-7 4,-4-24 3,-1 0 0,-1 1 1,-3-1-1,-9-25-3,16 59 3,1-2 7,-1 0 0,0 0-1,0 1 1,0-1 0,-1 1 0,0 0 0,0 0-1,-4-4-9,7 8 2,0 1-1,0 0 0,0 0 0,-1 0 0,1 0 0,0 0 0,0 0 0,-1-1 0,1 1 0,0 0 1,0 0-1,0 0 0,-1 0 0,1 0 0,0 0 0,-1 0 0,1 0 0,0 0 0,0 0 1,-1 0-1,1 0 0,0 0 0,0 0 0,-1 0 0,1 1 0,0-1 0,0 0 0,0 0 1,-1 0-1,1 0 0,0 0 0,0 0 0,0 1 0,-1-1 0,1 0 0,0 0 0,0 0 0,0 1 1,0-1-1,-1 0 0,1 0 0,0 0 0,0 1 0,0-1 0,0 0 0,0 0 0,0 1 1,0-1-1,0 0 0,0 0 0,0 1 0,0-1 0,0 0 0,0 0 0,0 1-1,-4 16 21,3 25-17,1 1 0,3 0 1,1 0-1,9 34-4,-12-75 0,11 57-7,3-2 0,22 54 7,-16-49 326,-2 0 0,3 28-326,-17-69 184,-2 0 1,0 0 0,-2 0 0,0 0 0,-1 2-185,-1-17 20,0 0 0,0 0 0,0 0 0,0 0 0,-1 0 0,0 0 1,0 0-1,-1 0 0,1-1 0,-1 1 0,-1-1 0,1 0 0,-1 0 0,0 0 0,0 0 0,0-1 0,-1 0 0,1 0 0,-2 1-20,-2 1 13,0-1 1,-1 0-1,0 0 0,1-1 0,-1 0 0,0 0 1,-1-1-1,1-1 0,-1 1 0,1-2 1,-1 1-1,0-1 0,0-1 0,1 0 0,-1 0 1,0-1-1,0 0 0,1 0 0,-1-1 0,1-1 1,-7-2-14,5 1-68,0 0 1,0-1 0,1-1-1,0 1 1,0-2 0,1 1-1,-1-2 1,1 1 0,1-1 0,0 0-1,0-1 1,0 0 0,1 0-1,0-1 1,1 0 0,0 0-1,-3-9 68,6 12-330,0 0-1,0 0 1,1-1-1,0 1 0,0-1 1,1 0-1,0 1 0,0-1 1,1 0-1,0-3 331,5-21-1156</inkml:trace>
  <inkml:trace contextRef="#ctx0" brushRef="#br0" timeOffset="2711.285">2830 614 7618,'-2'0'308,"0"-1"1,0 0 0,-1 1 0,1 0 0,0 0 0,0-1 0,0 1 0,-1 0-1,1 1 1,0-1 0,0 0 0,0 1 0,-1-1 0,1 1-309,1 0 86,0 0 0,0 0 0,0 0 0,0 0 0,0 0 0,0 0 0,0 0-1,1 0 1,-1 0 0,0 0 0,1 0 0,-1 0 0,1 1 0,-1-1 0,1 0 0,0 1 0,-1-1 0,1 0 0,0 1 0,0-1 0,0 0 0,0 1 0,0-1 0,0 0 0,0 1-86,3 25 425,1 1 1,1 0-1,1-1 1,1 0-1,6 12-425,-3-4 256,2 2-58,3 12 80,-2 0 0,3 31-278,-16-79 5,0-1 1,0 0-1,0 0 0,1 1 1,-1-1-1,0 0 1,0 0-1,0 1 1,0-1-1,0 0 1,0 0-1,0 1 0,0-1 1,0 0-1,0 1 1,0-1-1,0 0 1,0 0-1,0 1 0,0-1 1,0 0-1,0 0 1,0 1-1,-1-1 1,1 0-1,0 0 1,0 1-1,0-1 0,0 0 1,0 0-1,-1 1 1,1-1-1,0 0 1,0 0-1,0 0 0,-1 0 1,1 1-1,0-1 1,0 0-1,-1 0 1,1 0-1,0 0 1,0 0-1,-1 0 0,1 0 1,0 1-6,-1-2 22,0 0 0,0 0 0,0 1 0,0-1 0,1 0 0,-1 0 0,0 0 0,1 0 0,-1 0 0,0 0 0,1 0 0,-1 0 0,1 0 0,0 0 0,-1 0 0,1-1-22,-10-23 28,2 0 0,1-1-1,1 0 1,1 0-1,1-1 1,0-26-28,3 31 9,2 0 0,0 0 0,1 0 0,1 0 0,1 0 0,5-16-9,-7 30 0,1 1-1,-1 0 1,1 0 0,1 0 0,-1 0-1,1 0 1,0 1 0,1 0-1,-1 0 1,1 0 0,1 0 0,-1 1-1,1 0 1,0 0 0,0 1-1,0-1 1,1 1 0,-1 0-1,1 1 1,0 0 0,2-1 0,0 1-3,0 1 1,0 0-1,1 0 0,-1 1 1,1 0-1,0 0 0,-1 1 1,1 0-1,-1 1 0,1 0 1,-1 1-1,1 0 0,-1 0 1,0 1-1,0 0 0,0 1 1,0 0-1,-1 0 0,1 1 1,-1 0-1,0 0 0,0 1 0,-1 0 1,0 0-1,0 1 0,-1 0 1,1 0-1,-1 1 0,-1 0 1,0 0-1,0 0 0,0 0 1,-1 1-1,0 0 0,-1 0 1,1 3 2,3 12 16,-2 0 0,-1 0 0,-1 0-1,-1 0 1,-1 0 0,-1 1 0,-1 3-16,-4 33-402,-3 1-1,-6 16 403,-1-27-354</inkml:trace>
  <inkml:trace contextRef="#ctx0" brushRef="#br0" timeOffset="3853.333">3581 602 6321,'-1'-23'4388,"1"18"657,13 72-4583,5 24 312,-4 1 1,0 43-775,-14-17 399,3-214 197,-1 51-576,-2 0 0,-2-2-20,-2-3 20,1 23-14,1 1 1,1-1-1,1 0 1,1 0-1,2 0 1,2-11-7,-5 36-2,1-1 1,0 0-1,-1 1 1,1-1-1,0 0 1,0 1-1,0-1 1,0 1 0,1-1-1,-1 1 1,1 0-1,0 0 1,-1 0-1,1-1 1,0 2-1,0-1 1,0 0-1,0 0 1,1 1 0,-1-1-1,0 1 1,1-1-1,-1 1 1,1 0-1,0 0 1,-1 0-1,1 1 1,0-1-1,-1 1 1,1-1 0,0 1-1,-1 0 1,1 0-1,0 0 1,0 0-1,0 1 1,-1-1-1,1 1 1,0-1-1,-1 1 1,1 0-1,-1 0 1,2 1 1,4 1-4,1 0 1,-1 1-1,1 1 1,-1-1-1,-1 1 1,1 1-1,-1-1 1,0 1-1,0 1 1,2 2 3,0 2-3,0 0 0,0 1 1,-2 0-1,1 0 1,-2 0-1,3 7 3,7 23-1,-2 0 0,-2 1 0,6 42 1,-10-46-1,-6-30 3,-1-5-1,0 0 0,0-1 0,-1 1 0,0 0 0,1-1 1,-1 1-1,-1 2-1,1-6 0,0 1 1,0-1-1,0 0 1,0 0-1,0 0 1,0 0-1,0 0 1,0 0-1,0 1 1,0-1-1,0 0 1,0 0-1,0 0 1,0 0-1,0 0 1,0 0-1,0 0 1,0 1-1,0-1 1,0 0-1,0 0 1,0 0-1,-1 0 1,1 0-1,0 0 1,0 0-1,0 0 1,0 0-1,0 0 1,0 0-1,0 0 1,-1 0-1,1 0 1,0 1-1,0-1 1,0 0-1,0 0 1,0 0-1,0 0 1,0 0-1,-1 0 1,1 0-1,0 0 1,0 0-1,0-1 0,0 1 1,0 0-1,0 0 1,-1 0-1,1 0 1,0 0-1,0 0 1,0 0-1,0 0 1,0 0-1,0 0 1,0 0-1,0 0 1,0 0-1,-1-1 1,1 1-1,0 0 1,0 0-1,0 0 1,0 0-1,0 0 0,-5-13 74,7-37-30,6-29-44,-4 46 6,-4 27-6,6-50 10,6-19-10,-9 60-2,1 0 1,1 0 0,0 1 0,0-1 0,2 1-1,-1 1 1,3-2 1,-7 11-2,1 0 0,0 0 1,1 0-1,-1 0 0,1 0 0,0 1 0,-1-1 0,2 1 2,-5 2-1,1 1-1,0-1 0,0 0 1,0 1-1,0-1 0,1 1 0,-1-1 1,0 1-1,0-1 0,0 1 1,0 0-1,0 0 0,1-1 1,-1 1-1,0 0 0,0 0 1,0 0-1,0 0 0,1 0 1,-1 1-1,0-1 0,0 0 1,0 1-1,0-1 0,0 0 1,1 1-1,-1-1 0,0 1 0,0 0 1,0-1-1,0 1 0,0 0 1,-1 0-1,2 0 2,3 7-6,0 0 1,0 0-1,-1 1 1,0-1-1,0 1 0,-1 0 1,0 0-1,-1 1 0,0-1 1,0 1 5,7 24-1,-3-13-2,1 6 3,2 0 0,0 0-1,2-1 1,1 0 0,7 9 0,-15-28 1,0-1 1,0 0-1,1-1 1,0 1-1,1-1 1,-1 1-1,1-2 1,0 1-1,0-1 0,2 1-1,-3-2 2,0-1 0,0 0 0,1 0 0,-1 0 0,0-1 0,1 0 0,-1 0 0,1 0 0,-1 0 0,1-1 0,0 0 0,-1-1 0,1 1 0,-1-1 0,1 0-2,3-1 3,0 0 1,0-1 0,0-1 0,0 1-1,-1-1 1,1-1 0,-1 1 0,0-1-1,0-1-3,14-11 16,0-2 0,6-7-16,-21 18 2,0 0 1,0-1-1,-1 0 1,-1 0-1,1 0 0,-1-1 1,-1 1-1,0-1 1,0 0-1,-1-1 1,0 1-1,-1 0 0,0-1 1,-1 0-1,0 1 1,-1-1-1,0 0 0,0 1 1,-1-1-1,-1 0 1,0 1-1,0-1 0,-1 1 1,0 0-1,-1 0 1,-1-3-3,3 11-2,1-1 0,-1 1 0,0 0 0,1-1 1,-1 1-1,0 0 0,0 0 0,-1 1 0,1-1 0,0 0 0,-1 1 1,1-1-1,-1 1 0,1 0 0,-1 0 0,1 0 0,-1 0 1,0 0-1,0 0 0,1 1 0,-1 0 0,0-1 0,0 1 1,0 0-1,1 0 0,-1 1 0,0-1 0,0 0 0,0 1 1,0 0 1,-3 0-6,0 1 1,-1 0 0,1 1-1,0-1 1,0 1 0,1 1-1,-1-1 1,0 1 0,1-1 0,0 2-1,0-1 1,0 0 0,1 1 5,-5 7-4,1-1 1,0 1-1,0 1 1,2-1-1,-1 1 1,2 0-1,0 1 1,0-1-1,1 1 1,1 1 3,-1 1 1,2 0 0,0 0 1,0 0-1,2 0 1,0 0-1,0 0 0,2 0 1,0 0-1,1 0-1,-1-7 6,0 0 0,1-1 0,1 0 0,-1 0 0,1 0 0,1 0 0,-1 0 0,1-1 0,1 0 0,-1 0 0,7 6-6,-2-4 11,0-1-1,0 0 1,1 0-1,0-1 1,1 0 0,-1-1-1,11 5-10,-2-4 20,1 0 0,0-1 0,0-1-1,0 0 1,0-2 0,1-1 0,0 0 0,-1-2 0,20-2-20,-26 1-258,0-1-1,-1 0 1,1-1 0,-1 0 0,0-1 0,0-1-1,0-1 1,-1 0 0,1 0 0,9-8 258,18-18-974</inkml:trace>
  <inkml:trace contextRef="#ctx0" brushRef="#br0" timeOffset="4271.955">4826 523 7746,'-1'2'269,"0"0"1,0-1 0,0 1 0,0 0-1,0 0 1,1 0 0,-1 0 0,1 0-1,-1 0 1,1 0 0,0-1 0,-1 1 0,1 0-1,0 0 1,0 0 0,1 0 0,-1 2-270,8 38 618,-6-33-120,13 47 1898,5 8-2396,3 12 1088,-9-29-520,-2-8 161,-2 0-1,1 21-728,-11-42 234,-6-24-36,-8-28-41,3-4-105,2-1 1,2 0-1,0-12-52,-3-15 28,6 43-18,0-1 0,2 0 1,1-19-11,1 37 0,0 1 1,0-1-1,1 0 1,0 1-1,0-1 1,1 1-1,-1-1 1,1 1-1,0-1 1,1 1-1,-1 0 1,1 0-1,0 0 1,0 0-1,0 1 1,1-1-1,0 1 1,3-3-1,-1 3-3,0-1 0,0 1 0,0 1 1,0-1-1,1 1 0,0 0 0,0 0 0,0 1 0,0 0 1,0 0-1,0 1 0,0 0 0,0 0 0,1 1 0,-1 0 1,0 0-1,1 0 0,-1 1 0,0 0 0,5 2 3,-2 0-3,0 0 1,0 1-1,-1 0 0,1 1 1,-1 0-1,0 1 0,0 0 0,-1 0 1,0 1-1,0 0 0,0 0 1,-1 0-1,0 1 0,1 3 3,4 6 0,-2-1 0,0 1 0,-1 1 0,0 0 0,-2 0 0,1 2 0,11 41 0,1 14 0,-2-5-1,-15-58-51,1 1 1,1-1-1,-1 0 1,5 6 51,9 7 2457,-3-12-1386</inkml:trace>
  <inkml:trace contextRef="#ctx0" brushRef="#br0" timeOffset="4648.494">5496 27 10570,'-7'-26'4017,"7"43"-2809,9 21-567,-2 17-233,6 20 0,3 4-112,1-4-56,7 6-88,-14-13-8,1 6 0,-6 5-8,2-1-16,8 6-16,0-13-24,-3-11 240,-8-21-488,1-8-432,-5-17 456</inkml:trace>
  <inkml:trace contextRef="#ctx0" brushRef="#br0" timeOffset="4974.049">5342 592 11050,'2'-9'4473,"17"8"-2968,11 1-601,23-2-536,6-1-176,6-4-72,9 2 264,-1 1 3153,1 6-2561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4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107 202 4825,'-30'0'2402,"29"0"-2327,1 0-1,-1-1 1,1 1 0,-1 0-1,1 0 1,0 0 0,-1 0-1,1 0 1,-1 0 0,1 0 0,0 0-1,-1 1 1,1-1 0,-1 0-1,1 0 1,0 0 0,-1 0-1,1 0 1,-1 1 0,1-1 0,0 0-1,-1 0 1,1 1 0,0-1-1,-1 0 1,1 1 0,0-1-1,0 0 1,-1 1 0,1-1-1,0 0 1,0 1 0,0-1 0,-1 0-1,1 1 1,0-1 0,0 1-1,0-1 1,0 0 0,0 1-1,0-1 1,0 1 0,0-1 0,0 0-1,0 1 1,0-1 0,0 1-1,0-1 1,0 1 0,0-1-1,0 0 1,1 1 0,-1-1 0,0 0-1,0 1-74,15 16 2135,-7-12-2003,0-2 1,-1 1 0,1-1 0,1 0-1,-1-1 1,0 0 0,0 0 0,1 0-1,-1-2 1,1 1 0,0-1 0,-1 0-1,1 0 1,-1-1 0,1 0 0,-1-1-1,0 0 1,1 0 0,-1-1 0,0 0-1,0-1 1,-1 1 0,1-1 0,1-2-133,5-2 115,-3 3-14,-1-1 1,1-1-1,-1 0 1,5-5-102,-14 11 24,1 0 1,-1-1 0,1 1-1,-1 0 1,0-1-1,1 1 1,-1-1-1,0 1 1,0-1-1,0 0 1,0 1-1,0-1 1,-1 0-1,1 0 1,0 0 0,-1 1-1,1-1 1,-1 0-1,0 0 1,0 0-1,0 0 1,0 0-1,0 0 1,0 0-1,0 0 1,-1 0 0,1 0-1,-1 1 1,1-1-1,-1-1-24,-2-2 30,0 0-1,-1 0 0,1 1 1,-1 0-1,0 0 0,0 0 1,0 0-1,0 0 0,-1 1 1,0 0-1,0 0 1,0 0-1,0 0 0,0 1 1,0 0-1,0 0 0,-1 0 1,1 1-1,-1 0 1,0 0-1,0 0-29,-5 0 1,-1 0 0,1 0 1,-1 1-1,0 1 0,1 0 1,-1 1-1,0 0 0,1 0 0,-10 5-1,12-4 0,0 1 0,0 0 0,0 0 0,0 1 0,1 1 0,0-1 0,0 1 0,0 1-1,1-1 1,0 1 0,0 0 0,1 1 0,0 0 0,0 0 0,0 1 0,3-2 0,-1 0 0,1 0 0,0 0 0,1 0 0,-1 1 0,2-1 0,-1 1 0,1-1 0,0 1 0,0 0 0,1-1 0,0 1 0,1 0 0,-1-1 0,2 1 0,-1 0 0,1-1 0,0 0 0,3 7 0,0-2 11,1 1 0,1-1 0,0 0 0,1 0 0,0-1 1,1 0-1,0 0 0,1-1 0,0 0 0,1-1 0,0 0 0,0-1 0,0 0 0,1-1 0,10 5-11,-11-7-65,0 0 0,0 0-1,0-1 1,1-1-1,0 0 1,-1 0 0,1-1-1,0-1 1,0 0-1,0 0 1,0-1 0,1-1-1,-1 0 1,-1-1-1,1 0 1,0-1-1,0 0 1,5-2 65,36-23-397</inkml:trace>
  <inkml:trace contextRef="#ctx0" brushRef="#br0" timeOffset="600.935">595 40 8994,'-4'-6'4335,"2"7"-1664,2 17-823,7 31-1647,6-6-51,1 0 1,2 0-1,2-2 0,2 0 0,2-1 1,12 16-151,-33-54 14,0 0 0,1 0 0,-1 0 0,1 0 0,0 0 0,-1-1 1,1 1-1,0 0 0,0-1 0,0 0 0,0 1 0,1 0-14,-2-2 14,0 0-1,0 0 1,0 0-1,0 0 1,0 0-1,0 0 1,0-1-1,0 1 1,0 0 0,-1 0-1,1-1 1,0 1-1,0 0 1,0-1-1,0 1 1,0-1-1,-1 1 1,1-1-1,0 1 1,-1-1-1,1 0 1,0 1-1,-1-1 1,1 0-1,-1 0 1,1 1-1,-1-1 1,1 0 0,-1 0-1,1 0 1,-1 0-1,0 1 1,0-1-1,1-1-13,18-52 404,-4 10-236,-1 2-43,-2 0 1,7-42-126,-5 19 36,-13 61-37,-1 0-1,1 0 1,0 1-1,0-1 0,0 1 0,1-1 0,-1 1 1,2-2 0,-2 4-2,-1 0-1,1 1 0,0-1 1,-1 0-1,1 1 0,0-1 1,-1 1-1,1-1 0,0 1 0,0 0 1,-1-1-1,1 1 0,0 0 1,0-1-1,0 1 0,0 0 0,-1 0 1,1 0-1,0 0 0,0 0 1,0 0-1,0 0 0,0 0 0,0 0 1,0 0-1,-1 0 0,1 0 1,0 1-1,0-1 0,0 0 0,-1 1 1,1-1-1,0 1 4,9 4-20,-1 0 0,1 1 0,-1 0 0,-1 0 0,8 7 20,-5-4-2,0 0 0,1-1-1,8 5 3,-7-7 4,0-1 1,0 0-1,0-1 0,0 0 0,1-1 0,0-1 0,-1 0 1,1-1-1,0 0 0,7-1-4,-10-1 5,1 1-1,-1-2 1,1 0 0,-1 0-1,0-1 1,0 0-1,0-1 1,0 0 0,0-1-1,-1 0 1,0-1 0,7-5-5,-14 9 4,-1 1 0,0-1 0,0 1 0,0-1 0,-1 0 0,1 0 0,0 0 0,-1 0 0,1 0 0,-1 0 0,0-1 0,0 1 0,0 0 1,0-1-1,0 1 0,0-1 0,0 1 0,-1-1 0,0 1 0,1-1 0,-1 1 0,0-1 0,0 0 0,0 1 0,-1-1 0,1 1 0,0-1 0,-1 1 0,0-1 1,0 1-1,0-1 0,0 1 0,0 0 0,0-1 0,0 1 0,-1 0 0,1 0 0,-1 0 0,0 0 0,1 0 0,-1 0 0,0 1 0,0-1 0,-1 0-4,0 0-2,-1 1 0,1-1-1,-1 1 1,1 0 0,-1 0 0,0 1-1,1-1 1,-1 1 0,0-1-1,1 1 1,-1 1 0,0-1-1,1 0 1,-1 1 0,1 0 0,-1-1-1,0 1 1,1 1 0,0-1-1,-1 1 1,1-1 0,0 1-1,0 0 1,-2 1 2,-5 4-12,0-1 0,1 2 0,0-1 0,0 1 0,1 1-1,0-1 1,0 3 12,2-5 0,1 1-1,1 0 0,0 0 0,0 1 0,0-1 0,1 1 0,0 0 1,0 0-1,1 0 0,0 0 0,0 1 0,1-1 0,0 0 1,1 1-1,-1-1 0,2 1 0,-1-1 0,1 1 0,1-1 1,-1 0-1,1 0 0,1 0 0,0 0 0,0 0 0,0 0 1,1-1-1,4 7 1,-1-3 9,1 0 1,0-1 0,1 0 0,0 0 0,0-1 0,1 0-1,1-1 1,-1 0 0,1-1 0,0 0 0,1-1-1,0 0 1,0 0 0,0-1 0,1-1 0,-1 0-1,10 1-9,-15-3 59,0-1-1,0 0 0,0 0 1,0 0-1,0-1 0,1 0 0,-1-1 1,0 1-1,0-1 0,3-1-58,13-2 231,60-11 172</inkml:trace>
  <inkml:trace contextRef="#ctx0" brushRef="#br0" timeOffset="975.208">1613 127 8370,'0'3'431,"-1"0"1,1-1-1,0 1 0,0 0 1,0 0-1,0 0 1,0 0-1,1 0 0,-1-1 1,1 1-432,2 7 430,0-1-1,1-1 1,0 1 0,1 2-430,10 22 1248,-7-9-850,-1 1-1,-2 0 1,0 1-1,-2-1 0,-1 1 1,-1 0-1,-1-1 1,-1 1-1,-2 10-397,-1-22 662,3-38-100,1-28-262,-1 3-219,2 1-1,2 0 0,2 0 1,4-12-81,-8 52-1,1 0 1,1 0-1,0 1 1,0-1-1,0 1 1,1 0-1,0-1 1,0 2-1,1-1 1,-1 0-1,2 1 1,-1 0-1,4-3 1,-4 5-6,0 0 1,1 0-1,0 1 0,-1 0 0,1 0 1,0 0-1,1 0 0,-1 1 0,0 0 1,1 1-1,-1-1 0,1 1 0,0 1 1,-1-1-1,1 1 0,3 0 6,0 1-3,-1 0 0,1 0 0,0 1 0,-1 0 0,1 0 0,-1 1 0,1 1 0,-1-1 0,0 2 0,-1-1 0,1 1-1,-1 0 1,0 1 0,0 0 0,0 0 0,-1 1 0,0 0 0,0 0 0,-1 1 0,0 0 0,0 0 0,-1 0 0,0 1 0,-1-1 0,1 1 0,-2 0 0,1 1 0,-1-1 0,-1 1 0,0-1-1,1 7 4,8 74 170,-6-45-135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3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365 69 6385,'-1'-4'543,"-1"1"-1,0-1 0,0 1 0,0-1 0,0 1 0,0-1 1,-1 1-1,1 0 0,-1 0 0,0 0 0,0 1 1,0-1-1,-1 1 0,1-1 0,-4 0-542,1-1 297,0 2 0,-1-1 0,0 1 0,1 0 0,-1 0 0,0 1 0,0 0 0,0 0 0,-1 1-297,-6 0 66,0 0 0,0 1 0,0 0 0,0 2 0,0-1 0,0 2 0,1 0 0,-1 0 0,-1 3-66,7-3 3,1 0 0,-1 1 0,1-1 0,0 2 1,1-1-1,-1 1 0,1 0 0,0 0 0,1 1 0,-1 0 0,1 0 0,1 0 0,-1 1 0,1-1 0,0 1 1,1 0-1,0 0 0,0 0 0,1 1 0,0-1 0,1 1 0,0-1 0,-1 9-3,2-7 2,-1 1 0,1 0 0,1 0 0,0 0 0,1 0 0,0 0 0,0-1 0,1 1 0,1-1 0,0 1 0,0-1 0,1 0 0,0-1 0,0 1 0,1-1 0,1 0 0,0-1 0,6 7-2,-10-11 3,1-1 0,0 0 0,0 0 0,0 0-1,0 0 1,1-1 0,-1 0 0,1 0 0,-1 0 0,1 0 0,0-1 0,0 1 0,0-1 0,0 0 0,0-1 0,0 1 0,0-1 0,0 0 0,0-1-1,0 1 1,0-1 0,-1 0 0,6-1-3,-2-1 7,-1 0-1,1 0 0,-1-1 0,0 0 0,0 0 1,0 0-1,-1-1 0,0 0 0,1-1 1,-2 1-1,1-1 0,-1 0 0,0-1 1,2-3-7,2-4 18,0 0 0,-1-1 0,-1-1 0,-1 1 0,0-1 1,-1 0-1,0 0 0,-2-1 0,0 1 0,-1-1 0,0 0 1,-1 0-1,-1 0 0,-1 1 0,0-1 0,-4-14-18,10 57 18,1 0-1,1 0 1,2-1 0,0-1-1,1 1 1,2-1-18,-7-16-41,0 1 0,0-1 0,1 0 0,0 0 0,0-1 0,1 0 1,0 0-1,0 0 0,1-1 0,-1 0 0,2-1 0,-1 0 0,0 0 0,1 0 1,0-1-1,0-1 0,9 3 41,25 3-264</inkml:trace>
  <inkml:trace contextRef="#ctx0" brushRef="#br0" timeOffset="399.585">647 46 8842,'-1'0'211,"-1"0"0,1 0 1,-1 1-1,1-1 0,0 1 1,-1-1-1,1 1 0,0 0 1,0-1-1,-1 1 0,1 0 0,0 0 1,0 0-1,0 0 0,0 0 1,0 0-1,0 0 0,0 0 1,1 1-1,-1-1 0,0 0 0,0 1-211,1 0 163,-1 1-1,0-1 1,1 1-1,0-1 1,0 1 0,0-1-1,0 1 1,0-1-1,0 1 1,0-1-1,1 1 1,0 1-163,3 9 194,1 0 0,0 0 0,1-1 1,5 9-195,-5-9 390,6 12-158,29 59 284,-37-72-426,0 0 0,0 0 1,-1 1-1,-1 0 0,0-1 0,0 8-90,-3-9 234,-4-13 317,-6-18 119,5 1-557,0 0 0,2 0 0,0-1 0,1 0 0,1 0 0,1 0 0,1 0-1,1 0 1,1-2-113,-1 15 2,0 1-1,1 0 1,0 0-1,0 0 1,1 0-1,0 0 1,0 1 0,0-1-1,1 1 1,0 0-1,0 0 1,1-1-2,-1 3-4,-1 1 0,1-1 0,-1 1 0,1 0 0,0 0 0,0 0 0,0 0 0,1 1 0,-1 0 1,0 0-1,1 0 0,0 0 0,-1 1 0,1 0 0,0-1 0,0 2 0,0-1 0,2 1 4,8 0-10,1 0 0,0 1 1,0 1-1,-1 1 0,1 0 0,-1 1 0,0 1 0,0 0 0,0 1 0,-1 1 0,0 0 0,0 1 0,1 2 10,-3-3-6,-2 1 0,1 1-1,-1 0 1,-1 0 0,1 1-1,-2 0 1,1 1 0,-1-1-1,-1 2 1,0-1 0,-1 1-1,0 0 1,0 0 0,-2 1-1,4 10 7,8 62-128,-2-48 128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4:51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64 5529,'-2'-6'740,"1"1"-81,0 1 1,0-1-1,-1 1 0,0 0 0,0-1 1,0 1-1,0 0 0,-1 0 1,0 0-1,0 1 0,0-1 0,-3-3-659,6 7 23,0 0-1,0 0 0,0 0 0,0 0 0,0 0 0,0 0 0,0 0 1,-1 0-1,1 0 0,0 0 0,0 0 0,0 0 0,0-1 1,0 1-1,0 0 0,0 0 0,0 0 0,0 0 0,0 0 1,-1 0-1,1 0 0,0 0 0,0 0 0,0 0 0,0 0 1,0 0-1,0 0 0,0 0 0,0 0 0,0 0 0,-1 0 0,1 0 1,0 0-1,0 0 0,0 0 0,0 0 0,0 0 0,0 1 1,0-1-1,0 0 0,0 0 0,0 0 0,0 0 0,-1 0 1,1 0-1,0 0 0,0 0 0,0 0 0,0 0 0,0 0 0,0 0 1,0 1-1,0-1 0,0 0 0,0 0 0,0 0 0,0 0 1,0 0-1,0 0 0,0 0 0,0 0-22,1 9 252,-1-8-170,8 43 42,2-1 1,2 0-1,8 17-124,55 126 23,-71-175-14,24 54 12,43 110 335,-59-140-88,-1 1 0,-2 0 0,4 37-268,-10-53 112,0 1 99,-1-1 0,-1 1 0,-1 8-211,-1-27 513,-1-11-193,-2-18 66,-18-144 268,12 107-590,8 50-57,1 0-1,0 0 1,1 0 0,0 0 0,2-10-7,-1 20-2,-1 0 1,1 0-1,0 1 0,0-1 0,0 0 0,1 0 0,-1 0 0,1 1 1,0-1-1,0 1 0,0-1 0,1 1 0,-1 0 0,1 0 1,0 0-1,0 0 0,0 1 0,0-1 0,0 1 0,0-1 1,3 0 1,2 0-9,-1 1 1,1 0 0,-1 0 0,1 0 0,0 1 0,0 0 0,-1 1 0,1 0-1,0 0 1,0 0 0,0 1 0,0 0 0,-1 1 0,1 0 0,0 0 0,-1 1-1,0 0 1,7 3 8,9 5-10,-2 1 0,1 1 0,-2 0-1,0 2 1,8 8 10,-9-6-36,-1 1 0,0 1 0,-1 0 0,13 22 36,-2 2 2727,21 44-2727,-27-43 1154</inkml:trace>
  <inkml:trace contextRef="#ctx0" brushRef="#br0" timeOffset="616.225">1206 621 5137,'19'-10'1358,"0"0"1,10-9-1359,-28 19 57,-1 0 0,0-1 0,1 1 0,-1 0 1,1-1-1,-1 1 0,0-1 0,1 1 0,-1 0 0,0-1 1,1 1-1,-1-1 0,0 1 0,0-1 0,0 1 0,1-1 1,-1 1-1,0-1 0,0 1 0,0-1 0,0 1 0,0-1 1,0 1-1,0-1 0,0 1 0,0-1 0,0 1 0,0-1 1,0 1-1,-1-1 0,1 1 0,0-1 0,0 1 0,0-1 1,-1 1-1,1-1-57,-15-13 1622,9 9-980,-5-5 102,0 0 0,0 1 0,-1 0 0,0 1 0,-1 0 0,-10-5-744,18 11 56,-1 0 0,1 0-1,-1 1 1,0 0 0,1 0 0,-1 0-1,0 0 1,1 1 0,-1 0 0,0 0-1,0 1 1,1-1 0,-1 1 0,0 1 0,1-1-1,-1 1 1,1 0 0,-6 2-56,0 2 3,0 1 1,0 0 0,0 0 0,1 1-1,0 0 1,1 1 0,-1 0-1,2 0 1,-1 1 0,1 0 0,1 1-1,0 0 1,0 0 0,1 1-4,1-3 1,1 1 0,0-1 0,0 1 0,1 0 1,0 0-1,1 0 0,0 0 0,1 1 0,0-1 1,0 0-1,1 1 0,1-1 0,0 0 0,0 1 0,1-1 1,0 0-1,2 4-1,-2-9 1,-1 0 1,2-1 0,-1 1 0,1-1-1,-1 1 1,1-1 0,0 0-1,1 0 1,-1-1 0,1 1 0,-1-1-1,1 1 1,0-1 0,0 0-1,1-1 1,-1 1 0,1-1 0,-1 0-1,1 0 1,0 0 0,-1 0-1,1-1 1,0 0 0,0 0 0,0 0-1,0-1 1,0 0 0,1 0-1,-1 0 1,0 0-2,7-1 7,1-1-1,-1 0 1,0 0-1,0-2 1,0 1-1,0-1 1,-1-1-1,1 0 0,-1-1 1,0 0-1,8-7-6,-8 5 13,0 0 0,0-1 0,-1-1-1,-1 0 1,0 0 0,0-1-1,-1 0 1,0 0 0,5-12-13,-9 16 11,-1 0 1,0 0-1,-1 0 1,1-1-1,-1 1 1,-1-1-1,0 0 1,0 1-1,0-1 1,-1 0-1,0 0 1,-1 1-1,1-1 1,-1 0-1,-1 1 1,0-1-1,0 1 1,-1-3-12,-1-1 19,0 1 0,0 0-1,-1 0 1,0 0 0,-1 1 0,0-1 0,0 1 0,-4-2-19,10 11 0,0 1 1,0-1 0,0 0 0,0 0 0,0 1 0,0-1 0,0 0 0,0 1 0,0-1-1,0 0 1,0 1 0,0-1 0,0 0 0,0 0 0,0 1 0,-1-1 0,1 0-1,0 0 1,0 1 0,0-1 0,0 0 0,-1 0 0,1 0 0,0 1 0,0-1-1,-1 0 1,1 0 0,0 0 0,0 0 0,-1 0 0,1 1 0,0-1 0,0 0 0,-1 0-1,1 0 1,0 0 0,-1 0 0,1 0 0,0 0 0,0 0 0,-1 0 0,1 0-1,0 0 1,-1 0 0,1 0 0,0 0 0,0 0 0,-1 0 0,1-1 0,0 1 0,-1 0-1,1 0 1,0 0 0,0 0 0,0 0 0,-1-1 0,1 1 0,0 0 0,0 0-1,-1 0 1,1-1 0,0 1 0,0 0 0,0 0 0,0-1 0,0 1 0,-1 0-1,1-1 1,0 1-1,2 21 8,2-6-10,1-2 0,0 1 0,1 0 0,0-1 0,1 0 1,1-1-1,8 11 2,17 20 15,20 18-15,-42-49 0,2 2-27,0-1-1,0 0 1,2-1-1,-1-1 1,7 4 27,29 17-16</inkml:trace>
  <inkml:trace contextRef="#ctx0" brushRef="#br0" timeOffset="1032.088">2099 422 8546,'-1'-5'953,"0"0"0,-1-1 1,0 1-1,0 0 0,0 0 0,0 0 0,-3-4-953,3 6 149,0 1 0,0 0 0,0 0-1,0 1 1,0-1 0,-1 0-1,1 1 1,0-1 0,-1 1 0,0 0-1,1 0 1,-1 0 0,1 0-1,-1 0 1,0 0 0,0 1-1,-1-1-148,-9 0 145,-1 0-1,1 1 0,0 0 1,-1 1-1,1 0 1,0 1-1,0 1 0,0 0 1,-10 4-145,-9 5 131,0 0 0,1 3 0,-9 5-131,18-8 52,11-8-36,1 1 0,-1 1 0,2 0 0,-1 1 1,0 0-1,1 0 0,1 1 0,-6 5-16,13-12 2,1 0-1,-1 0 1,0 0-1,1 0 1,-1 0-1,1 0 1,-1 0-1,1 0 1,-1 0-1,1 0 1,0 0-1,0 0 1,-1 0-1,1 0 1,0 1-1,0-1 1,0 0-1,0 0 1,0 0-1,1 0 1,-1 0-1,0 1 1,0-1-1,1 0 1,-1 0-1,1 0 1,-1 0-1,1 0 1,-1 0-1,1 0 1,0 0-1,-1 0 0,1-1 1,0 1-1,0 0 1,-1 0-1,1 0 1,0-1-1,0 1 1,0-1-1,0 1 1,1 0-2,6 3 10,0 0 1,0 0-1,0-1 0,0 0 0,3 1-10,-6-3 5,116 30 54,-76-21-46,-1 1 0,-1 3-1,0 1-12,-38-13 1,0 0-1,-1 0 1,1 1-1,-1 0 0,0-1 1,1 2-1,-1-1 1,-1 0-1,2 2 0,-3-3-1,0 0 0,-1 0 0,0 0 0,1 1 0,-1-1 0,0 1 0,0-1 0,0 0 0,0 1 0,-1 0 0,1-1 0,-1 1 0,0-1 0,1 1 1,-1 0-1,0-1 0,0 1 0,-1-1 0,1 1 1,-2 7-1,-1 0 1,1 0 0,-2 0 0,1-1 0,-1 1 0,-1-1 0,0 0 0,0 0 0,-1-1 0,0 1 0,0-2-1,-1 1 1,0 0 0,0-1 0,-1-1 0,0 1 0,-3 1 12,1 0 1,-1 0-1,-1-1 0,1-1 1,-1 0-1,-1 0 1,1-1-1,-1-1 0,1 0 1,-1-1-1,0 0 0,-3 0-12,10-3-29,1 1 0,-1-1 0,1 0 0,-1-1 0,1 1 0,-6-2 29,10 2 52,-1-1 0,1 1 0,-1-1 0,1 0 0,-1 1 0,1-1 0,-1 0 0,1 0 0,-1 0 0,1 0 0,0 0 0,0 0 0,-1 0 0,1 0 0,0 0 0,0-1 0,0 1 0,0 0 0,0-1 0,1 1 0,-1-1 0,0 1 0,0-2-52,-1-21 471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5:18.3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352 246 5097,'7'-8'646,"0"0"0,0-1 1,-1 1-1,0-2-646,-5 9 97,-1 0 0,0 0 0,0 0 0,0 1 0,0-1 0,0 0 0,0 0 0,0 0 0,0 0 1,0 0-1,0 0 0,-1 0 0,1 0 0,0 0 0,0 0 0,-1 0 0,1 0 0,-1 1 0,1-1 0,-1 0 1,1 0-1,-1 0 0,0 1 0,1-1 0,-1 0 0,0 1 0,0-1 0,1 1 0,-1-1 0,0 1-97,-28-19 1674,22 16-1303,-2-3-132,-1 2 1,1-1-1,-1 1 1,0 1-1,0 0 0,0 0 1,0 1-1,0 0 1,-1 1-1,1 0 1,-1 1-1,1 0 1,0 0-1,-1 1 1,-8 2-240,10-1 41,1 0 1,0 1-1,-1 0 1,1 0 0,1 1-1,-1 0 1,0 0-1,1 1 1,0 0 0,0 0-1,0 1 1,1 0-1,0 0 1,0 0 0,0 1-1,1 0 1,0 0-1,0 0 1,-1 3-42,2 0 3,0 1 0,0-1-1,1 1 1,1-1 0,-1 1 0,2 0 0,-1 0-1,2 0 1,-1 0 0,2 0 0,-1 0 0,2 0-1,-1 0 1,1 0 0,1 0 0,0 0 0,1-1-1,0 0 1,0 0 0,2 3-3,-2-4 4,1-1 0,-1 0 0,1 0 1,1 0-1,0 0 0,0-1 0,0 0 0,1 0 1,0-1-1,0 1 0,1-2 0,-1 1 0,1-1 0,0 0 1,1-1-1,-1 0 0,1 0 0,0-1 0,0 0 0,0 0 1,1-1-1,-1 0 0,10 0-4,-3-3 13,1 0-1,-1-1 1,0 0-1,1-1 1,-1-1 0,0-1-1,-1 0 1,1-1-1,-1-1 1,0 0 0,-1-1-1,0-1 1,0 0 0,-1 0-1,10-10-12,-11 9 9,-1-1-1,0-1 1,0 0-1,-1 0 1,-1-1-1,0 0 1,0 0-1,-2-1 1,0-1-1,0 1 1,-1-1-1,-1 0 1,0 0-1,-2-1 1,1 1-1,-1-9-8,-2 15 3,-1-1 0,0 0-1,-1 1 1,0-1-1,0 1 1,-1 0-1,0-1 1,-1 1 0,0 0-1,-1 0 1,1 0-1,-2 1 1,1-1 0,-1 1-1,-1 0 1,1 0-1,-1 1 1,-1 0 0,1 0-1,-1 0 1,0 1-1,-4-3-2,2 3 14,-1-1-1,1 1 1,-1 1-1,0 0 1,-1 0-1,1 1 1,-1 1-1,0 0 1,0 0-1,0 1 1,0 0-1,0 1 1,-1 0-1,1 1 1,0 0-1,-1 1 1,1 0-1,-10 3-13,3 1 32,0 1-1,0 0 1,0 2-1,1 0 0,0 1 1,1 0-1,0 1 1,1 1-1,0 1 0,0 0 1,1 1-1,1 0 0,0 1 1,-2 4-32,7-7 2,1 0 0,0 1 0,0-1 0,1 1 0,0 1 0,1-1 0,1 1 0,0 0 0,-1 6-2,3-8 0,0-1 1,1 0-1,1 0 0,0 1 1,0-1-1,1 0 0,1 0 1,-1 1-1,2-1 0,-1 0 1,1 0-1,5 8 0,-4-7 2,2-1 0,-1-1 0,1 1 0,1-1 0,0 0 1,0 0-1,1-1 0,-1 0 0,2 0 0,-1-1 0,1 0 0,1-1 0,-1 0 1,1 0-1,0-1 0,0 0 0,1-1 0,-1 0 0,1-1 0,0 0 0,0 0 1,7-1-3,3 1 8,-1-1 0,1-1 1,0-1-1,1-1 0,-2-1 1,1-1-1,0 0 1,0-2-1,-1 0 0,0-2 1,14-6-9,-22 7 7,0 0 0,-1 0 0,0-1 0,-1-1 0,1 0 0,-1-1 0,-1 1 0,0-2 0,0 1 0,5-9-7,-4 4 9,0 0 0,-2-1-1,0 1 1,0-2 0,-2 1-1,1-1 1,-2 0 0,0-1-9,-3 10 4,-1-2-1,0 1 1,0 0 0,0 0 0,-1 0 0,0 0 0,-1 0 0,0-1 0,0 1-1,0 0 1,-1 0 0,-1 0 0,1 1 0,-1-1 0,-1 1 0,1-1 0,-1 1 0,0 0-1,-1 0 1,0 1 0,0-1 0,0 1 0,-1 0 0,0 0 0,0 1 0,0 0-1,-6-3-3,0 0 4,0 0-1,-1 1 0,0 1 1,0 0-1,0 0 0,-1 2 1,1-1-1,-1 2 0,-1 0 1,1 1-1,0 0 0,0 1 1,-1 1-1,1 0 0,-8 1-3,8 2 7,-1 0 0,1 1 0,-1 0 0,1 1 0,1 0-1,-1 2 1,1-1 0,0 2 0,0 0 0,1 0 0,0 1 0,0 1-1,1 0 1,1 0 0,-1 1 0,2 0 0,0 1 0,0 0 0,1 1 0,0 0-1,1 1-6,4-6 1,0-1-1,1 1 1,0 0 0,0 0-1,1 0 1,0 0-1,1 0 1,0 0-1,0 1 1,1-1-1,-1 0 1,2 0-1,-1 0 1,1 0-1,1-1 1,-1 1-1,1 0 1,1-1 0,-1 0-1,5 7 0,-5-9 2,1 0 0,-1 1 0,1-1 0,0-1 0,0 1 0,1-1 0,-1 1 0,1-1 0,0 0 0,0-1 0,1 1 0,-1-1 0,1 0 0,-1-1 0,1 1 0,0-1 0,0 0 0,0-1 0,0 1 0,0-1 0,1 0 0,-1-1-1,0 0 1,1 0 0,-1 0 0,0-1 0,2 0-2,7-2 16,-1-1-1,0-1 0,0 0 1,0-1-1,-1 0 0,1-2 1,-2 1-1,10-8-15,0-1 29,-2-1 0,0 0 0,-1-2 0,8-10-29,-23 24 8,1 0-1,-1-1 1,-1 1-1,1-1 1,-1 0-1,0 0 1,0 0-1,-1 0 1,1-1-1,0-5-7,-2 9 3,-1 0 0,0 0-1,0 0 1,0 1-1,0-1 1,0 0-1,0 0 1,-1 0-1,1 0 1,-1 1-1,0-1 1,0 0-1,0 1 1,0-1 0,0 0-1,-1 1 1,1 0-1,-1-1 1,0 1-1,0 0 1,0 0-1,0 0 1,0 0-1,0 0 1,0 0-1,-1 0-2,-5-3 2,0 0 0,-1 0-1,0 1 1,0 1-1,0-1 1,0 1 0,-1 1-1,1 0 1,-1 0-1,1 1 1,-1 0-2,-5 0 6,0 0-1,0 1 1,-1 1-1,1 0 1,0 1-1,-11 4-5,12-2 2,0 1-1,1 0 1,0 1 0,0 0-1,0 2 1,1-1-1,0 1 1,0 1 0,1 0-1,0 1 1,1 0 0,0 0-1,1 1 1,-9 12-2,16-20-1,0 0 1,1 1 0,-1-1-1,1 1 1,-1-1-1,1 1 1,0 0 0,0-1-1,0 1 1,1 0-1,-1 0 1,1-1-1,0 1 1,0 0 0,1 0-1,-1 0 1,1-1-1,0 1 1,-1 0 0,2-1-1,-1 1 1,0 0-1,1-1 1,0 0 0,-1 1-1,1-1 1,1 0-1,1 3 1,0-1 2,1-1 0,0 0 0,0 0 0,0 0-1,0 0 1,0-1 0,1 1 0,-1-1 0,1-1-1,0 1 1,0-1 0,0 0 0,0-1 0,1 1-1,-1-1 1,6 0-2,5 0 6,0-1 1,1-1-1,-1-1 0,0 0 1,-1-1-1,1-1 0,0 0 1,-1-1-1,10-5-6,-6 1 13,-1-1-1,0 0 1,0-1 0,-1-1-1,-1-1 1,0-1 0,6-6-13,-19 16 6,0 0 0,0 0 0,0-1 0,-1 1 0,0-1 0,0 1 0,0-1 0,-1 0 0,1 0 0,-1 0 1,0-1-1,-1 1 0,1-1 0,-1 1 0,0-1 0,0-3-6,-1 5 2,0 0 1,-1 0-1,1 0 1,-1 1-1,0-1 0,0 0 1,0 1-1,0-1 1,-1 1-1,0-1 0,1 1 1,-1-1-1,-1 1 1,1 0-1,0 0 0,-1 0 1,1 1-1,-1-1 1,0 0-1,0 1 0,0 0 1,0-1-1,0 1 1,-1 1-1,0-1-2,-5-3 3,0 2 0,0-1 0,-1 1 1,0 1-1,1 0 0,-1 0 0,0 1 0,0 0 1,0 0-1,0 1 0,1 1 0,-1 0 0,0 0 1,0 1-1,0 0 0,1 0 0,-1 1 0,1 1 1,0 0-1,0 0 0,0 0 0,1 1 0,-1 1 0,1-1 1,0 1-1,1 1 0,-1-1 0,0 2-3,7-6 1,-10 10 1,0 1 0,1 0 0,0 1 0,-4 9-2,12-19 0,0 0-1,0 0 1,1 1 0,0-1 0,-1 0 0,1 0 0,1 1 0,-1-1 0,1 2 0,-1-4 0,2 1 0,-1-1 0,0 1 0,0-1 0,1 0 0,0 0 0,-1 1 0,1-1 0,0 0 0,0 0 0,0 0 0,0 0 0,0 0 0,1 0 0,-1 0 0,1 0 0,0 1 0,2 1 2,1-1 1,-1 1-1,1-1 0,-1 0 0,1 0 1,0 0-1,0-1 0,0 0 0,1 0 1,-1 0-1,0-1 0,1 1 0,-1-1 1,1-1-1,0 1 0,-1-1 0,1 0 1,-1 0-1,1 0 0,0-1 0,-1 0 1,1 0-1,1-1-2,5-1 8,0-1-1,0-1 1,-1 1 0,0-2 0,0 1-1,0-2 1,-1 1 0,0-1 0,0-1 0,2-3-8,5-2 22,13-13 16,-28 24-35,-1 1 0,0 0 0,0-1 1,1 0-1,-1 1 0,0-1 1,0 1-1,-1-1 0,1 0 1,0 0-1,-1 0 0,1 1 0,-1-1 1,1 0-1,-1 0 0,0 0 1,0 0-4,0 1 1,0 0 0,0 0 0,0 0-1,-1 0 1,1 0 0,0 0 0,-1 0 0,1 0 0,0 0 0,-1 0 0,1 1 0,-1-1 0,0 0 0,1 0 0,-1 0 0,0 1 0,1-1 0,-1 0 0,0 1 0,0-1 0,0 1 0,0-1-1,-1 0 1,-1-1-1,0 1 1,1 0 0,-1 0 0,0 1-1,0-1 1,0 0 0,-1 1-1,-5-1 0,0 1 0,0 0 0,0 0 0,0 1 1,-1 0-1,-3 1 2,0 1 0,-1 1 0,1 0 1,1 0-1,-1 1 0,1 1 0,-7 3-2,15-6 0,1-1 0,-1 0 0,0 1 0,0 0 0,1 0 0,0 0 0,0 0 0,0 1 0,0-1 0,0 1 0,0 0 0,1-1 0,0 1 0,0 0 0,0 1 1,0-1-1,1 0 0,-1 0 0,1 1 0,0-1 0,1 1 0,-1-1 0,1 1 0,0 2 0,0-6 0,0 1 0,0 0 0,0-1 1,0 1-1,0-1 0,0 1 1,1 0-1,-1-1 0,1 1 0,-1-1 1,1 1-1,-1-1 0,1 0 0,0 1 1,0-1-1,0 0 0,0 1 1,0-1-1,0 0 0,0 0 0,0 0 1,0 0-1,1 0 0,-1 0 1,0 0-1,1 0 0,-1 0 0,0-1 1,1 1-1,-1-1 0,1 1 0,0-1 1,-1 1-1,1-1 0,-1 0 1,1 0-1,-1 0 0,1 0 0,0 0 1,-1 0-1,1 0 0,0-1 0,8 0 3,-1-1 1,1 0-1,0-1 0,-1-1 0,0 1 0,2-2-3,0 0 4,0 0 0,-1-1 0,1 0 0,5-6-4,-11 9 4,-1 0 0,-1-1 0,1 1 0,0-1-1,-1 0 1,0 0 0,0 0 0,0 0 0,0-1 0,-1 1 0,0-1 0,1 0-4,-3 4 0,0 1 1,0 0-1,0-1 1,0 1-1,0-1 1,0 1-1,0 0 0,0-1 1,0 1-1,0 0 1,0-1-1,0 1 1,0 0-1,-1-1 1,1 1-1,0 0 0,0-1 1,0 1-1,-1 0 1,1-1-1,0 1 1,0 0-1,0 0 1,-1-1-1,1 1 0,0 0 1,-1 0-1,1-1 1,0 1-1,-1 0 1,1 0-1,0 0 1,-1 0-1,1 0 0,0-1 1,-1 1-1,1 0 0,-16-3 1,14 3-1,-6-1 0,1 1 0,0 0 0,-1 1 0,1 0 0,0 0 0,-1 0-1,1 1 1,0 0 0,0 1 0,-5 1 0,8-2 0,0 0-1,-1 0 1,1 0-1,0 1 1,0-1 0,0 1-1,1 0 1,-1 0-1,1 0 1,0 1 0,-1-1-1,1 1 1,1 0-1,-1 0 1,1 0 0,-1 0-1,1 1 1,2-5 16,-1 0-1,1 0 0,0 1 0,0-1 0,0 0 1,0 1-1,-1-1 0,1 0 0,0 1 1,0-1-1,0 0 0,0 1 0,0-1 1,0 0-1,0 1 0,0-1 0,0 1 1,0-1-1,0 0 0,0 1 0,0-1 1,0 0-1,0 1 0,0-1 0,1 0 0,-1 1 1,0-1-1,0 0 0,0 1 0,0-1 1,1 0-1,-1 0 0,0 1 0,0-1 1,1 0-1,-1 0 0,0 1 0,1-1 1,-1 0-1,0 0 0,0 0 0,1 0 1,-1 1-1,0-1 0,1 0 0,-1 0 0,1 0 1,-1 0-1,0 0 0,1 0 0,-1 0 1,0 0-16,20-4 1436,4-9-600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5:21.8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505 151 2497,'45'-45'1904,"-44"44"-1759,0 0-1,0 0 1,0-1 0,0 1-1,0 0 1,-1-1 0,1 1-1,-1-1 1,1 1 0,-1-1-1,1 1 1,-1-1 0,0 1-1,1-1 1,-1 1 0,0-1-1,0 1 1,0-1 0,0 1-1,-1-1 1,1 1 0,0-1-1,-1 1 1,1-1 0,-1 1-1,1-1 1,-1 1-1,0-1 1,1 1 0,-1 0-1,0-1 1,0 1 0,0 0-1,0 0 1,-1-1-145,-2-2 347,0 1 1,0-1-1,0 1 0,0 0 1,-1 1-1,1-1 0,-1 1 1,-2-2-348,-8 0 381,0 1 0,-1 0 0,1 1-1,0 0 1,-1 2 0,1-1 0,-1 2 0,1 0 0,-4 2-381,0-2 39,1 2 0,0 0-1,-1 1 1,1 1 0,1 0-1,-1 2 1,1 0 0,0 1-1,1 0 1,-15 11-39,21-11 4,1 0 0,0 1 0,1 0 0,0 0 0,1 1 0,-1 0 0,2 0 1,0 1-1,-4 9-4,-3 9 4,1 0 0,2 1 0,0 5-4,6-18 2,0 0 0,1 0 0,1 0 0,1 1-1,0-1 1,1 1 0,1 0 0,0-1 0,2 0-1,0 1 1,4 12-2,-4-19 1,1-1 0,0 0 0,0 0 0,1-1 0,1 1 0,-1-1 0,1 0 0,1 0 0,-1-1 0,2 0 0,-1 0 0,1-1 0,0 0 0,1 0 0,-1-1 0,1 0 0,1 0 0,-1-1 0,9 3-1,-5-3 7,1 0 0,0-1 0,-1-1 0,2 0 0,-1-1 0,0-1 0,0 0 0,0-1 0,1 0 0,-1-1 0,0-1 0,0 0 0,0-1 0,0 0 0,0-1 0,-1-1 0,1 0 0,7-5-7,5-4 34,0-2-1,-1 0 1,0-2 0,-1 0-1,-2-2 1,0-1-1,-1 0 1,7-11-34,-16 18 20,0-1 0,-1 0 0,-1-1 0,-1 0 0,0-1 0,-1 0 0,0-1-1,-2 1 1,1-4-20,-3 6 38,-1 1-1,-1-1 1,0 0-1,-1 0 0,0 0 1,-1 0-1,-1 0 0,-1 0 1,0 1-1,0-1 1,-5-11-38,4 17 38,0 0 0,0 1 0,-1-1 0,0 1 0,0 0 0,-1 0 0,0 0 0,-1 1 0,0 0 1,0 0-1,0 0 0,-1 1 0,0 0 0,0 0 0,-1 1 0,1 0 0,-1 0 0,0 0 0,-1 1 1,1 1-1,-1-1 0,0 1 0,0 1 0,0 0 0,0 0 0,0 1 0,0 0 0,0 0 0,0 1 0,-1 0 1,1 1-1,0 0-38,-15 2 7,1 1 1,0 2 0,0 0 0,0 1 0,1 2 0,0 0 0,0 1 0,1 1 0,0 1 0,-5 5-8,6-3 3,0 1 0,1 1 0,0 1 1,1 1-1,2 0 0,-1 1 0,2 1 0,1 0 1,-11 20-4,17-25 1,1 0 0,1 1 0,0 0 0,1 0 0,1 0 0,0 1 0,1 0 0,0 8-1,3-16 1,-1 1-1,1 0 1,1-1 0,0 1-1,0 0 1,1-1-1,0 1 1,0-1-1,1 1 1,1-1 0,-1 0-1,1-1 1,1 1-1,0-1 1,1 2-1,0-2 0,1 1 1,0-2-1,0 1 1,0-1-1,1 0 1,0-1-1,1 0 1,-1 0-1,1-1 0,0 0 1,1 0-1,-1-1 1,1 0-1,0-1 1,0 0-1,2 0 0,0-1 5,0-1 0,0 0 0,1 0 0,-1-2 0,0 1 0,0-2 0,0 1 0,0-2 0,0 0 0,0 0 0,-1-1 0,1 0 0,6-5-5,6-3 17,-1-2 0,-1-1 1,0-1-1,-1-1 0,-1-1 0,0 0 1,-2-2-1,0 0 0,-1-1 0,-1-1 0,-1 0 1,10-22-18,-17 29 6,-1-1 1,0 0 0,-1-1 0,-1 0 0,-1 0-1,0 0 1,-1 0 0,-1 0 0,0-1 0,-2 1-1,0-3-6,0 15 4,0 0 0,-1 0 0,1 0 0,-1 0-1,0 0 1,-1 0 0,1 0 0,-1 0 0,0 1-1,0-1 1,0 1 0,-2-4-4,1 5 3,0 1-1,1-1 1,-1 0 0,0 1 0,0-1-1,0 1 1,-1 0 0,1 0 0,-1 0-1,1 0 1,-1 1 0,1-1 0,-1 1-1,0 0 1,-3 0-3,-9-2 5,0 1 0,0 0 0,0 1 0,-1 1 1,1 1-1,0 1 0,0 0 0,0 0 0,0 2 0,-1 1-5,-5 1 8,1 1-1,0 1 1,1 1-1,0 1 1,0 1-1,1 1 1,-1 2-8,10-7 3,0 1 0,1 0-1,1 0 1,-1 1 0,2 1 0,-1-1-1,1 1 1,0 0 0,1 1 0,1 0 0,-1 0-1,2 0 1,-2 5-3,1 2 1,0-1 1,2 1-1,0-1 0,1 1 1,1 0-1,0 0 0,2 0 1,1 13-2,-1-24 1,0-1 0,0 1 0,0-1-1,1 0 1,0 1 0,0-1 0,0 0 0,1 0 0,0-1 0,0 1 0,1 0 0,-1-1 0,1 0 0,4 4-1,-4-5 1,1-1 0,-1 1 1,1 0-1,0-1 0,0 0 1,1 0-1,-1-1 1,1 0-1,-1 0 0,1 0 1,0 0-1,0-1 0,-1 0 1,1 0-1,0-1 0,1 1-1,6-1 9,1-1-1,-1 0 0,1 0 0,-1-2 0,1 0 0,-1 0 1,0-1-1,0 0 0,-1-2 0,0 1 0,1-1 0,-2-1 1,1 0-1,3-4-8,7-6 23,0-1 0,-1 0 0,-1-2 0,-1 0 0,-1-2-1,8-12-22,-14 18 13,-2-1 1,0 0-1,-1 0 0,0-1 0,1-6-13,-7 15 6,0 1 0,0-1 0,-1 0 0,-1 0 0,1 0 0,-1-1 0,-1 1 0,0 0 0,0 0 0,-1-1 0,0 1 0,-1-4-6,1 9 1,0 0 0,-1 0 0,1 0 0,-1 1 0,0-1 1,0 1-1,0-1 0,0 1 0,0 0 0,-1 0 0,0 0 0,0 0 0,1 0 1,-2 0-1,0 0-1,-1 0 2,0-1 0,-1 1 0,0 1 0,0-1 0,1 1 0,-1 0 0,-1 0 0,1 1 0,-3-1-1,-6 0 2,-1 1 0,0 0 0,0 2 0,0-1 0,0 2 0,1 0 0,-11 3-3,7 0 0,1 0 0,-1 2 0,1 0 0,1 0 0,-1 2 0,1 0 0,1 1 0,0 1 0,0 0 0,1 1 0,-13 14 0,17-14 0,0 0 0,1 0 0,1 1 0,0 0 0,0 1 1,2 0-1,0 0 0,0 1 0,1 0 0,1 0 0,1 0 0,0 1 0,1 0 0,-1 10 1,3-20 0,1 0 1,0 0-1,0 0 1,0 0-1,1 0 1,-1-1-1,1 1 1,1 0-1,-1-1 1,1 1-1,0-1 1,0 1-1,1-1 1,2 5-2,-2-7 1,0 1 1,0-1 0,0 1 0,1-1-1,-1 0 1,1 0 0,-1-1 0,1 1 0,0-1-1,0 1 1,0-1 0,1 0 0,-1-1-1,0 1 1,1-1 0,-1 0 0,1 0-1,-1 0 1,2-1-2,13 1 9,0 0 1,-1-2-1,1 0 0,-1-1 0,1-1 0,-1-1 0,0 0 0,0-1 1,0-2-1,-1 1 0,0-2 0,0 0 0,-1-1 0,0-1 0,-1 0 1,0-1-1,0-1 0,-1 0 0,-1-1 0,0-1 0,-1 0 1,3-4-10,-8 7 10,0-1 1,-1 1 0,0-1-1,0 0 1,-1 0 0,-1-1-1,0 0 1,-1 1 0,-1-1-1,0 0 1,0-1 0,-1 1-1,-1 0 1,0 0 0,-1 0-1,-2-7-10,3 16 3,-1 0-1,0 0 1,0 0-1,0 0 1,-1 0-1,1 1 1,-1-1-1,0 1 1,0-1-1,0 1 1,-1 0-1,1 0 1,-1 0-1,1 0 1,-1 0-1,0 0 1,-2 0-3,1 0 1,-1 1 0,1-1 0,-1 1 0,0 0 0,0 0 0,1 1 0,-1 0 0,0 0 0,-1 0 0,1 0 0,0 1 0,-2 0-1,-6 0 1,1 1 1,-1 0-1,1 1 0,-1 1 0,1 0 0,0 0 0,0 2 1,1-1-1,-1 1 0,-7 5-1,1 2-1,1 0 0,0 1 1,1 0-1,1 1 0,0 1 1,1 1-1,0 0 0,2 1 0,0 0 1,0 1-1,2 0 0,0 1 0,1 0 1,1 0-1,1 1 0,1 0 0,1 0 1,0 4 0,4-18 0,0 0 1,0 0 0,1 0 0,0 0 0,0 0-1,1 0 1,0 0 0,0 0 0,1 5-1,-1-9-1,0 1 0,0 0 1,0-1-1,1 1 0,-1-1 0,1 0 1,-1 1-1,1-1 0,0 0 1,0 0-1,0 0 0,0 0 0,0 0 1,0-1-1,0 1 0,1-1 1,-1 1-1,1-1 0,-1 0 0,1 0 1,1 1 0,6 0 0,0 0-1,0 0 1,1-1 0,-1-1 0,1 0 0,-1 0 0,0-1 0,1 0 0,-1 0 0,0-1 0,0-1-1,0 0 1,0 0 0,0-1 0,-1 0 0,9-5 0,3-3 6,0-1 1,0-1-1,-1 0 1,-1-2-1,-1 0 1,11-12-7,-19 17 4,0-1 0,0 0 1,-1-1-1,0 0 0,4-11-4,-9 18 3,-1-1 1,-1 1-1,1-1 1,-1 0-1,0 0 0,-1 0 1,0 0-1,0 0 1,0 0-1,-1 0 0,0 0 1,0-1-1,-1-2-3,0 7 2,0-1-1,0 1 1,0-1 0,0 1-1,0 0 1,-1 0-1,1 0 1,-1 0 0,0 0-1,0 0 1,0 0-1,0 0 1,0 1-1,-1-1 1,1 1 0,-1 0-1,0 0 1,1 0-1,-1 0 1,0 0 0,0 0-1,-1 1 1,1-1-1,0 1 1,0 0-1,-1 0 1,1 0 0,0 1-1,-4-1-1,-2 0-1,0 0 0,-1 1-1,1 0 1,-1 1 0,1 0 0,0 1-1,0-1 1,-1 2 0,1-1 0,-4 3 1,-11 6-3,1 0 0,0 2 0,1 0 1,0 2-1,1 0 0,1 2 0,1 0 0,0 1 1,1 1-1,1 0 0,1 1 0,-1 4 3,7-9 0,1 0 0,1 1 0,-4 11 0,9-21 0,1 0 0,0 0 0,0 0 0,1 1 0,0-1 0,0 0 0,0 1 0,1-1 0,0 1 0,0-1 0,2 6 0,-2-10 0,0-1 0,1 1-1,-1 0 1,1-1 0,-1 1-1,1-1 1,0 1 0,0-1-1,0 0 1,0 1-1,0-1 1,0 0 0,0 1-1,0-1 1,0 0 0,1 0-1,-1 0 1,0 0 0,1 0-1,-1 0 1,1 0 0,2 0-1,-1 0 1,1 0-1,-1 0 0,1 0 1,-1-1-1,1 1 0,-1-1 1,1 0-1,-1 0 1,2 0-1,8-2 1,0 0 0,-1-1 0,0 0 0,1-1 0,6-3 0,3-3 4,0 0 1,0-2 0,-1 0 0,-1-1 0,0-2 0,-1 0-1,-1 0 1,0-2 0,-1 0 0,-1-2 0,-1 1-1,0-2 1,6-13-5,-17 28 2,-2-1-1,1 1 0,0-1 0,-1 0 1,0 0-1,-1 0 0,1 0 0,-1-1 0,0 1 1,-1 0-1,1 0 0,-1-1 0,0 1 1,-1 0-1,0-1 0,0 1 0,0 0 1,-1 0-1,0 0 0,0 0 0,0 0 1,-1 0-1,0 1 0,0-1 0,0 1 1,-1 0-1,1 0 0,-2 0 0,1 0 1,0 1-1,-1-1 0,0 1 0,0 1 0,0-1 1,0 0-1,0 1 0,-1 0 0,0 1 1,0-1-1,1 1 0,-1 0 0,-1 0 1,0 1-2,-3-1-3,1 1 1,-1 1 0,1 0 0,-1 0 0,1 1-1,0 0 1,-1 1 0,1 0 0,0 0-1,0 1 1,0 0 0,0 1 0,1 0 0,-1 0-1,1 1 1,0 0 0,0 0 0,1 1 0,0 0-1,-1 1 3,-4 4-2,0 0 0,1 1-1,1 0 1,0 1 0,0 0 0,1 0-1,1 1 1,0 0 0,1 1 0,1 0-1,-2 6 3,1 3 0,0 1 0,0 13 0,5-31 0,1 1 0,1 0 0,-1 0 0,2-1 0,-1 1 0,1 0 0,0 0 0,0-1 0,1 1 0,0 1 0,0-6 0,-1-1 0,0 1 0,1 0 0,-1 0 0,1-1 0,0 1 0,0-1 0,0 1 0,0-1 0,0 0 1,1 0-1,-1 0 0,1 0 0,-1 0 0,1-1 0,0 1 0,2 0-1,1 1 1,-1-1 0,1 0 0,-1-1 0,1 1 0,0-1 0,0-1 0,4 1 0,0 0 1,1-1 0,0-1 0,-1 0 0,1 0 0,-1-1 0,1-1-1,-1 0 1,0 0 0,5-3-1,8-6 4,-2-1 0,0-1 0,0-1 0,-1-1 0,-1-1-1,-1-1 1,0 0 0,-2-1 0,7-10-4,-20 26 2,-1 0-1,1-1 1,-1 1 0,0 0 0,0-1-1,-1 0 1,1 1 0,-1-1 0,1 0-1,-1 0 1,0 0 0,-1 0 0,1 0-1,-1 0 1,0-3-2,0 4 1,-1 0 1,1 0-1,-1 0 0,0-1 1,0 1-1,-1 1 0,1-1 0,0 0 1,-1 0-1,0 0 0,0 1 1,0-1-1,0 1 0,0 0 0,0-1 1,-1 1-1,1 0 0,-1 0 1,-2-1-2,-5-3 0,0-1 0,-1 2 0,0 0 0,0 0 0,-1 1 0,1 0 0,-1 1 0,0 1 0,0 0 0,0 0 0,0 1 0,0 0 0,0 1 0,-1 1 0,3 0-2,0 0 0,-1 0-1,1 1 1,0 0-1,0 1 1,0 0 0,0 1-1,0 0 1,1 0 0,0 1-1,0 0 1,0 1-1,1 0 1,-1 0 0,1 1-1,-3 4 3,5-4-1,1 0-1,0 1 1,1 0-1,0-1 0,0 1 1,1 1-1,0-1 1,0 0-1,1 1 1,0 0-1,0-1 0,1 1 1,0 0-1,1 0 1,0 0-1,0 6 2,1-8 0,0-1 0,0 1 0,0-1-1,1 0 1,0 1 0,0-1 0,1 0 0,-1-1-1,1 1 1,1 0 0,-1 0 0,0-3-1,0 1 1,0-1-1,0 0 0,0 0 0,0 0 1,1 0-1,0 0 0,-1-1 1,1 1-1,0-1 0,0 0 1,0 0-1,1-1 0,-1 1 0,0-1 1,2 1 0,7 0 1,0-1 1,-1 0-1,1 0 1,0-1 0,0-1-1,0 0 1,-1-1 0,1-1-1,-1 1 1,1-2-1,4-2-1,-8 3 3,0 0-1,-1-1 1,1 0-1,-1-1 1,0 0-1,0 0 1,0-1-1,-1 1 1,0-2-1,0 1 0,0-1 1,-1 0-1,0-1 1,0 1-1,2-7-2,-6 11 2,-1 0 0,1 0-1,-1 0 1,0 0 0,0 0-1,0 0 1,-1-1 0,1 1 0,-1 0-1,1 0 1,-1-1 0,0 1-1,-1 0 1,1 0 0,-1-1-1,1 1 1,-1 0 0,-1-2-2,1 0 1,-1 1 0,-1 0 1,1 0-1,-1 0 0,0 0 0,1 0 1,-2 0-1,1 1 0,0 0 1,-1-1-1,0 1 0,0 0-1,-4-3 0,0 1-1,0 1 1,0-1-1,-1 1 1,1 1-1,-1 0 1,0 0 0,0 0-1,0 1 1,-1 1-1,1-1 1,0 2-1,-2-1 1,-1 2-2,0 0-1,0 0 1,0 1-1,1 1 1,-1 0-1,1 1 1,0 0-1,0 1 0,0 0 1,0 0-1,-1 2 3,6-3-1,-1 1-1,1-1 0,0 2 1,0-1-1,0 0 0,1 1 1,0 0-1,0 0 1,1 1-1,-1 0 0,1-1 1,1 1-1,-1 0 0,1 1 1,0-1-1,1 1 0,-1 3 2,-8 56-9,10-65 9,1 0-1,0 0 1,-1 0 0,1 0-1,0 0 1,0 0 0,1-1-1,-1 1 1,0 0 0,1 0-1,-1 0 1,1 0 0,-1 0-1,1-1 1,0 1 0,0 0 0,0-1-1,0 1 1,0 0 0,0-1-1,0 1 1,0-1 0,1 1 0,1 0 0,-1-1 0,1 1 1,0-1-1,0 1 0,0-1 1,0 0-1,0 0 1,0 0-1,0 0 0,0-1 1,0 1-1,0-1 0,2 0 0,7 0 3,0 0-1,0-1 0,1-1 0,-1 1 0,0-2 1,10-3-3,-9 1 1,0 0 1,0-1 0,-1-1-1,0 0 1,0 0-1,6-7-1,17-15 9,12-13-9,-19 16 4,-21 20-2,2-2 1,1-1 1,-2 0-1,1 0 1,3-7-4,-11 14 1,1 1 0,-1-1-1,0 0 1,0 0 0,0 1 0,0-1 0,0 0-1,0 0 1,-1 0 0,1 0 0,-1 0 0,1-1-1,-1 1 1,0 0 0,0 0 0,0 0 0,0 0-1,0 0 1,0 0 0,0-1 0,-1 1-1,1 0 1,-1 0 0,0 0 0,1 0 0,-1 0-1,0 0 1,0 1 0,-1-2-1,-2-1 0,0 0 1,0 0-1,-1 1 1,1-1-1,-1 1 1,0 0-1,0 0 1,0 0-1,-1 1 1,1 0-1,-1 0 1,1 0-1,-1 1 1,0-1-1,1 1 1,-1 1-1,0-1 1,0 1-1,-3 0 0,-11 1-1,1 0-1,0 1 0,0 1 1,0 0-1,-10 5 2,11-3-4,0 0-1,0 2 0,1 0 1,0 1-1,0 1 1,1 1-1,-10 7 5,19-12-2,1 0 1,0 1 0,0-1-1,0 1 1,1 1 0,0-1-1,0 1 1,0 0-1,1 0 1,0 0 0,1 1-1,-1-1 1,1 1 0,1 0-1,0 0 1,0 0-1,0 0 1,0 6 1,2-5-2,-1 0 1,2 0 0,-1 0-1,1-1 1,0 1-1,1 0 1,0-1-1,0 1 2,-1-6 0,1 1-1,-1-1 1,0 0-1,1 1 1,0-1-1,0 0 1,0 0-1,0 0 1,0-1 0,1 1-1,-1 0 1,1-1-1,-1 0 1,1 1-1,0-1 1,0 0-1,0 0 1,0-1 0,1 1-1,-1-1 1,2 1 0,6 1 0,0-1 1,0-1 0,-1 0-1,1 0 1,0-1 0,0-1 0,0 0-1,0 0 1,-1-1 0,1 0-1,-1-1 1,1 0 0,-1-1-1,9-4 0,-8 3 4,0 0-1,0-1 1,-1-1-1,0 1 1,0-2-1,0 1 1,-1-2-1,0 1 1,-1-1-1,0 0 0,0-1 1,-1 0-1,1-2-3,-6 8 3,0 0-1,0 0 0,0 0 0,-1 0 0,1 0 1,-1 0-1,0 0 0,0 0 0,-1-1 0,1 1 1,-1 0-1,0-1 0,0-2-2,-1 4 1,1 0 0,-1 0 0,0 0 0,0 0 1,0 0-1,0 0 0,-1 0 0,1 0 0,-1 0 0,0 1 0,0-1 1,0 1-1,0-1 0,0 1 0,-1 0 0,-1-2-1,-2-1 0,0 1 0,0-1 0,-1 1 0,1 1 0,-1-1 0,0 1 0,0 0 0,0 1 0,0 0 0,-4-1 0,1 0 0,-1 0-3,0 0 1,-1 1-1,0 0 1,1 1-1,-1 0 1,0 1-1,1 0 1,-1 1-1,-10 2 3,18-2-1,-1 1-1,1 0 1,-1 0-1,1 1 0,-1-1 1,1 1-1,0 0 1,0 0-1,1 1 0,-1-1 1,1 1-1,0 0 1,-1-1-1,2 2 0,-1-1 1,0 0-1,1 0 1,0 1-1,0-1 0,-1 3 2,-1 4-3,0 1-1,1 0 1,0 0 0,0 1-1,1-1 1,1 0-1,0 4 4,1-12 0,0 0 0,0 0 0,0 0 0,0 0 0,1 0 0,0 0 0,0-1 0,0 1 0,0 0 0,0 0 0,1-1 0,-1 1 0,1-1 0,1 2 0,-1-3 0,0 0 0,0 0 0,1 0 0,-1 0 0,0-1 0,1 1 0,-1 0 0,1-1 0,0 0 0,-1 0 0,1 0 0,0 0 0,0 0 0,0 0 0,0-1 0,0 1 0,-1-1 0,1 0 0,1 0 0,7 0 2,0 0 0,0-1 0,0 0 0,0-1 0,0 0 0,0-1 0,0 0 0,0-1 0,-1 0 0,0-1 0,1 0-2,-2 0 2,-1 1 0,0-1 0,0-1 1,0 0-1,-1 0 0,0 0 0,0-1 0,-1 1 0,1-2 0,-1 1 0,-1-1 1,0 0-1,2-3-2,-6 8 1,0 0 1,0 0 0,0 0-1,0 0 1,0 0 0,0 0 0,-1-1-1,0 1 1,1 0 0,-1 0-1,0-1 1,-1 1 0,1 0-1,-1 0 1,0-2-2,1 3 0,-1 1 0,1 0 0,-1-1 0,1 1 1,-1 0-1,0-1 0,0 1 0,0 0 0,0 0 0,0 0 0,0 0 0,0 0 0,0 0 0,0 0 0,0 0 0,0 0 0,-1 0 1,1 1-1,0-1 0,-1 1 0,1-1 0,0 1 0,-1-1 0,1 1 0,-1 0 0,1-1 0,-1 1 0,1 0 0,-1 0 0,1 0 1,-1 0-1,1 0 0,-1 1 0,-4 0-2,1 0 0,0 0 0,-1 1 0,1 0 0,0 0-1,0 0 1,0 1 0,0-1 0,1 1 0,-1 0 0,1 1 0,-2 1 2,-9 8-6,0 2 0,-8 11 6,9-11-2,11-12 1,1 0 0,-1 0 0,1 0 0,0 0 0,0 1 0,0-1 0,0 1 0,1-1 0,-1 1 0,1-1 1,0 1-1,0 0 0,0 0 0,0 0 0,1-1 0,0 1 0,0 4 1,0-6 0,1 0-1,-1 0 1,1 0 0,0 0 0,0 0 0,-1 0-1,2 0 1,-1 0 0,0 0 0,0 0-1,1 0 1,-1-1 0,0 1 0,1 0 0,0-1-1,-1 1 1,1-1 0,0 0 0,0 0 0,0 1-1,0-1 1,0 0 0,0-1 0,0 1 0,0 0-1,0-1 1,1 1 0,-1-1 0,0 0 0,0 1-1,1-1 1,3 0 2,1 0 0,-1 0 0,1 0 0,-1-1 0,1 0-1,-1 0 1,0 0 0,1-1 0,-1 0 0,0-1 0,0 1-1,0-1 1,0 0 0,-1 0 0,1-1 0,-1 0 0,0 0 0,0 0-1,0-1 1,-1 1 0,1-1 0,-1 0 0,0 0 0,-1-1-1,1 1 1,2-7-2,-6 12 1,1-1-1,-1 0 1,0 0 0,1 0-1,-1 0 1,0 0-1,0 0 1,0 0-1,0 0 1,1 0 0,-1 1-1,0-1 1,-1 0-1,1 0 1,0 0-1,0 0 1,0 0-1,0 0 1,-1 0 0,1 0-1,0 0 1,-1 1-1,1-1 1,-1 0-1,0 0 0,0 1-1,1-1 1,-1 1 0,0-1 0,0 1-1,0-1 1,0 1 0,0 0-1,0 0 1,0-1 0,0 1 0,0 0-1,0 0 1,1 0 0,-1 0 0,0 0-1,0 0 1,0 0 0,-1 1 0,-4 0-2,1 0 1,-1 1-1,0 0 0,0 0 1,1 0-1,-5 4 2,-1 0-2,0 2 0,1-1-1,-7 8 3,13-13 0,1 1-1,1 0 1,-1 0-1,0 0 0,1 0 1,-1 0-1,1 1 1,0-1-1,0 1 1,0-1-1,1 1 0,-1 0 1,1 0-1,0 0 1,1-3 0,0 0 0,0 0 0,0 0 0,0 0 0,0 0 0,0 0 0,0 0 0,0 0 0,1 0 0,-1 0 0,0 0 0,1-1 0,-1 1 0,0 0 0,1 0 0,-1 0 0,1 0 0,0 0 0,-1-1 0,1 1 0,0 0 0,-1-1 0,1 1 0,0 0 0,0-1 0,0 1 0,-1-1 0,1 1 0,0-1 0,0 0 0,0 1 0,0-1 0,0 0 0,0 1 0,0-1 0,0 0 0,0 0 0,0 0 0,0 0 0,0 0 0,0 0 0,0 0 0,0 0 0,0-1 0,0 1 0,4 0 1,0-1 0,-1 0 0,1 0 0,0 0 0,0 0 0,-1-1 0,1 0 0,2-1-1,-7 3 1,38-26-10,-37 24 25,1 1-1,-1 0 0,1-1 0,-1 1 1,0 0-1,1-1 0,-1 0 0,0 1 1,0-1-1,0 0 0,0 0 0,0 1 0,-1-1 1,1 0-1,-1 0 0,1 0 0,-1 0 1,0 0-1,1 0 0,-1 0 0,0 0-15,0 1 22,0 0-1,0 1 0,-1-1 0,1 0 0,0 0 1,0 1-1,0-1 0,-1 0 0,1 1 0,0-1 1,-1 1-1,1-1 0,-1 0 0,1 1 0,0-1 1,-1 1-1,1-1 0,-1 1 0,0-1 0,1 1-21,-19-3 249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5:33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1060 6561,'19'-86'3892,"-19"81"-3219,0 0 0,0 1 0,0-1 0,-1 1 0,1-1 0,-2-3-673,1-7 3067,2 15-3006,-1-1 0,1 1-1,0 0 1,0 0 0,0 0 0,-1 0-1,1 1 1,0-1 0,0 0-1,0 0 1,-1 0 0,1 1 0,0-1-1,0 0 1,-1 1 0,1-1-1,0 1 1,-1-1 0,1 0 0,0 1-1,-1 0 1,1-1 0,-1 1-61,16 10 117,0 0 0,-1 1 0,-1 1 0,0 1 0,-1 0 0,0 0 0,1 5-117,20 29 280,19 38-280,-22-33 396,24 27-396,-51-74 46,0 0-1,1-1 1,0 1 0,0-1 0,0 0 0,1 0 0,3 2-46,-7-6 21,-1 0 1,1-1-1,0 1 1,-1 0-1,1-1 1,0 1 0,-1-1-1,1 0 1,0 0-1,-1 1 1,1-1-1,0 0 1,0 0-1,-1-1 1,1 1-1,0 0 1,0-1 0,-1 1-1,1-1 1,0 1-1,-1-1 1,1 0-1,-1 1 1,1-1-1,-1 0 1,1 0-1,-1 0 1,0 0 0,1-1-1,-1 1 1,0 0-1,0 0 1,0-1-1,1-1-21,7-8 90,-1-1-1,-1 0 0,1 0 0,-2-1 0,0 0 1,-1 0-1,0 0 0,2-10-89,5-26 161,4-38-161,-13 70 23,5-41 4,-6 34-52,1 1 0,1-1 0,2 1-1,0 0 1,5-8 25,-11 30-26,0 0 0,0 0 0,1 0 0,-1 0 1,1 0-1,-1 1 0,1-1 0,-1 0 0,1 0 0,0 0 0,-1 1 0,1-1 0,0 0 0,0 1 0,-1-1 0,1 1 1,0-1-1,0 1 0,0-1 0,0 1 0,0-1 26,0 1 75,0 0 0,1 1 0,-1-1 0,0 0 0,0 0-1,0 1 1,0-1 0,0 1 0,0-1 0,0 1 0,-1-1 0,1 1 0,0-1 0,0 1 0,0 0 0,0 0 0,-1-1 0,1 1 0,0 0-1,-1 0 1,1 0 0,0 0-75,15 24 815</inkml:trace>
  <inkml:trace contextRef="#ctx0" brushRef="#br0" timeOffset="445.399">779 972 6337,'0'-1'2368,"0"-1"2330,8 0-2858,86 5 178,-49 0-549,21-3-1469,-54 0 101,1-1-1,-1-1 0,1 0 0,-1-1 1,1 0-1,-1-1 0,4-2-100,-14 5 9,0 0-1,1 0 1,-1 0 0,0 0-1,0 0 1,0-1 0,0 1-1,0-1 1,-1 1-1,1-1 1,0 0 0,-1 0-1,1 0 1,-1 0 0,0 0-1,1 0 1,-1 0-1,0 0 1,0 0 0,-1-1-1,1 1 1,0 0-1,-1-1 1,1 1-9,-1-1 7,0 1 1,0-1-1,-1 1 0,1-1 1,-1 1-1,1-1 0,-1 1 1,0-1-1,0 1 0,0 0 1,0-1-1,0 1 0,-1 0 1,1 0-1,-1 0 0,1 0 1,-1 0-1,0 0 0,0 0 1,0 1-1,0-1 0,-1 0-7,-6-4 5,0 0 1,0 1-1,0 0 0,0 0 0,-1 1 0,0 0 1,0 1-1,0 0 0,0 1 0,0 0 0,0 1 1,-1 0-1,1 0 0,0 1 0,-1 0 0,1 1 0,-1 1 1,1-1-1,0 1 0,0 1 0,0 0 0,0 1 1,0-1-1,1 2 0,0-1 0,0 2 0,0-1 1,0 1-1,1 0 0,0 1 0,0 0 0,1 0 1,-1 1-1,2 0 0,-1 0 0,1 0 0,-3 7-5,3-4 8,1 0 0,0 0-1,0 0 1,1 0-1,1 1 1,0 0 0,1 0-1,0 0 1,0 0 0,1 0-1,1 0 1,0 0 0,1 0-1,0 0 1,1 0 0,2 6-8,-1-9 11,0 0 1,0 0-1,1 0 1,0-1-1,0 1 1,1-1-1,0 0 1,1-1-1,0 1 1,0-1-1,0 0 1,1-1-1,0 1 1,0-1-1,1-1 1,0 1-1,0-1 1,0-1-1,0 1 1,1-2-1,3 2-11,4 1 33,1-2-1,-1 0 0,1-1 1,0 0-1,0-1 1,0-1-1,0-1 0,0-1 1,0 0-1,0-1 1,0-1-1,-1 0 0,1-1 1,-1-1-1,0-1 0,0 0 1,0-1-1,5-4-32,29-21 113</inkml:trace>
  <inkml:trace contextRef="#ctx0" brushRef="#br0" timeOffset="797.744">1333 890 9010,'3'9'6760,"4"9"-4113,16 47-1501,-7-6-736,-3 1 0,-2 1-1,-3 0-409,-4-37 46,-3-16 309,-7-25 13,1 2-283,0-1 0,1 0 0,1 1 0,0-1 0,1-1 0,1 1 0,1 0 0,0-5-85,1 13 18,0 0 0,0 1 0,1-1 0,0 0 0,0 1 0,1-1 0,0 1 0,0 0 0,0 0 1,1 0-1,0 0 0,1 0 0,0 1 0,0 0 0,0 0 0,0 0 0,1 1 0,1 0-18,2-2 9,1 0-1,0 1 1,0 0 0,0 1-1,1 0 1,0 1 0,0 0-1,0 1 1,1 0 0,0 0-9,10 0 615,0 0 1,1 1-1,0 1 1,15 2-616,17 4 1003</inkml:trace>
  <inkml:trace contextRef="#ctx0" brushRef="#br0" timeOffset="1229.937">2216 444 7418,'-2'-5'782,"1"0"0,-1 1 0,-1-1 0,1 1 1,-1 0-1,1-1 0,-1 1 0,0 1 1,-3-4-783,5 7 141,1-1 1,-1 0-1,0 1 1,0-1-1,1 1 1,-1-1-1,0 1 1,0-1 0,0 1-1,0-1 1,0 1-1,0 0 1,0 0-1,0-1 1,0 1-1,0 0 1,0 0 0,0 0-1,0 0 1,-1 0-142,1 1 65,-1 0 1,1-1 0,0 1 0,-1 0-1,1 0 1,0 0 0,-1 0 0,1 0 0,0 0-1,0 0 1,0 0 0,0 0 0,0 1-1,0-1 1,0 0 0,0 1 0,0 0-66,-3 5 107,1 1 0,0 0 0,0-1 0,0 1 0,1 0 0,0 0 0,1 1 0,0-1-107,-3 69 415,5-35-221,2 1 1,1-1 0,3-1 0,3 6-195,47 166 394,-25-101-134,-1 18-260,-14-34-1213,-13-62 719</inkml:trace>
  <inkml:trace contextRef="#ctx0" brushRef="#br0" timeOffset="1617.888">1934 937 8290,'-10'2'3721,"9"6"-1481,11 1-640,19-5-119,14-3-217,16-8-448,11-3-208,13-3-344,2-1-112,-1-2-64,-9 1-88,-16 7 0</inkml:trace>
  <inkml:trace contextRef="#ctx0" brushRef="#br0" timeOffset="1954.796">2654 871 11402,'43'-35'4633,"-47"47"-3016,5 5-265,15 12-416,-11 5-304,4 2-328,-4 6-95,-2 11-137,10 0-8,-4 3 48,-9-6-208,-2-17-553,-3-6 1722,1-23-1057</inkml:trace>
  <inkml:trace contextRef="#ctx0" brushRef="#br0" timeOffset="1955.796">2619 486 12259,'-14'-41'5001,"-4"16"-3217,12 8-800,6 10-672,5 7 16,10 3 2769,6 8-2265</inkml:trace>
  <inkml:trace contextRef="#ctx0" brushRef="#br0" timeOffset="2384.98">3385 851 7314,'0'-1'215,"1"0"0,-1 0 0,0 0 1,0 0-1,0 0 0,0 0 0,0 0 1,0 0-1,0 0 0,0 0 0,0 0 1,0 0-1,0 0 0,0 0 0,-1 0 1,1 0-1,-1 0 0,1 0 0,0 0 1,-1 0-1,1 0 0,-1 1 0,0-1 1,1 0-1,-1 0 0,0 0-215,-1 0 264,0-1-1,-1 1 0,1-1 1,0 1-1,-1 0 0,1 0 0,0 0 1,-1 0-1,1 1 0,-4-1-263,-5-1 426,-1 1-1,1 0 1,-1 1-1,-8 1-425,3 0 204,0 1-1,0 1 1,0 1-1,0 0 1,1 2 0,0-1-1,0 2 1,0 0-1,-6 5-203,14-7 52,0-1 0,0 2 0,1-1-1,0 1 1,0 0 0,0 1 0,1-1 0,0 1-1,1 1 1,-1-1 0,1 1 0,1 0 0,-1 0-1,1 0 1,1 1 0,0-1 0,0 1 0,-1 6-52,2-7 13,1 1 0,0-1 1,1 1-1,0-1 1,0 1-1,0 0 0,1-1 1,1 1-1,-1-1 1,2 1-1,-1-1 0,1 0 1,0 0-1,0 0 1,1 0-1,0-1 0,1 0 1,0 1-1,0-2 1,5 6-14,-2-3 17,1-1 0,1 0 1,-1 0-1,1-1 1,0 0-1,1-1 1,0 0-1,0-1 1,0 0-1,0-1 0,1 0 1,0 0-1,0-2 1,2 1-18,7-1-11,0 0 1,0-1 0,0-2 0,0 0 0,0-1-1,-1-1 1,1-1 0,-1-1 0,13-5 10,35-16-74</inkml:trace>
  <inkml:trace contextRef="#ctx0" brushRef="#br0" timeOffset="2743.404">3642 1007 9922,'33'-70'3880,"-32"69"-3775,0 0 0,-1 0 0,1 0 0,0 0 0,0 0 0,-1 0 0,1 0 0,0 1 0,0-1 0,0 0 0,0 0 0,0 1 0,0-1 0,0 1 0,0-1 0,0 1 0,0-1 0,1 1 0,-1 0 0,0 0 0,0-1 1,0 1-1,0 0 0,1 0 0,-1 0 0,0 0 0,0 0 0,0 1 0,0-1 0,2 0-105,6 1 604,14-3-254,0-1 1,-1-1-1,0 0 0,0-2 0,0-1 1,-1-1-1,0-1 0,12-6-350,-28 12 13,0 0 0,-1-1 0,1 1-1,-1-1 1,0 0 0,1 0 0,-2 0 0,2-2-13,-4 4 5,1 0 0,-1 1 0,0-1 0,0 0 0,0 0 0,0 0 0,0 0 0,-1 0 0,1 0 0,0 0 0,-1 0 0,0 0 0,1 0 0,-1 0 0,0 0 0,0 0 0,0 0 1,0 0-1,-1-1 0,1 1 0,-1 0 0,1 0 0,-1-1-5,-1-1 2,-1-1 1,1 1-1,-1 0 0,0 0 1,0 0-1,0 0 1,0 1-1,-1 0 0,1-1 1,-1 1-1,0 0 1,0 0-1,0 1 0,-1 0 1,1-1-1,0 1 1,-1 0-1,1 1 0,-1-1 1,0 1-1,0 0 1,1 0-1,-1 1 1,0 0-1,0-1 0,0 1 1,0 1-1,0-1 1,1 1-1,-1 0 0,-2 0-2,-6 4 2,-1 1-1,1-1 0,1 2 0,-1 0 0,1 1 0,0 0 0,0 1 0,1 0 0,1 0 0,-1 1 0,2 1 1,-1 0-1,1 0 0,1 1 0,0 0 0,0 2-1,2-3 6,0 0 0,1 0 1,1 1-1,0-1 0,0 1 0,1 0 0,1 0 1,0 0-1,0 3-6,2-6 10,0 0 1,0 0-1,0-1 1,2 1-1,-1 0 0,1 0 1,0 0-1,1-1 1,0 1-1,0-1 1,1 0-1,4 8-10,-2-7 21,0 1 0,1-1-1,1 0 1,0 0 0,0-1-1,0 0 1,1 0 0,0-1-1,1 0 1,-1-1 0,1 0 0,0 0-1,1-1 1,0 0 0,7 1-21,-3-1 35,-1-2 1,1 0-1,0-1 1,0 0 0,0-1-1,0-1 1,0 0-1,0-1 1,1-1-1,-2 0 1,1-1 0,2-1-36,8-3-715,-1-1 0,-1-1 0,1-1 0,11-8 715,25-21-1333</inkml:trace>
  <inkml:trace contextRef="#ctx0" brushRef="#br0" timeOffset="3159.247">4665 748 8274,'2'-6'814,"-1"1"-1,0-1 1,0 0 0,0 0 0,-1 1 0,0-1 0,0 0 0,0 0 0,-1-2-814,0 7 130,1-1 0,0 0 0,-1 0 1,1 1-1,-1-1 0,0 0 1,0 1-1,1-1 0,-1 1 0,0-1 1,-1 1-1,1-1 0,0 1 1,0 0-1,0-1 0,-1 1 0,1 0 1,-1 0-1,1 0 0,-1 0 1,1 0-1,-1 0 0,0 1 0,1-1 1,-1 1-1,0-1 0,0 1 1,1-1-1,-1 1 0,0 0 1,0 0-131,-6 0 171,0 0 1,1 0-1,-1 1 1,0 0-1,1 1 1,-1-1 0,-5 4-172,-55 22 314,35-13-144,9-5-55,1 1 0,1 1-1,0 0 1,0 2 0,-19 16-115,39-28 5,1 0 1,-1 0 0,0 1-1,1-1 1,-1 1 0,1-1-1,-1 1 1,1 0 0,0-1-1,0 1 1,-1 0 0,1 0-1,1 0 1,-1 0 0,0 0-1,0 0 1,1 0-1,-1 0 1,1 0 0,0 0-1,-1 1 1,1-1 0,0 0-1,0 0 1,0 0 0,1 0-1,-1 0 1,1 1-6,0 0 5,1-1 1,-1 1-1,1-1 0,0 1 0,0-1 1,0 0-1,0 0 0,0 0 1,1 0-1,-1 0 0,1 0 0,-1-1 1,1 1-1,0-1 0,0 1 1,-1-1-1,1 0 0,0 0 0,2 0-5,25 6 32,1-1 0,0-2 0,0 0 0,2-2-32,2 0 21,0 2 1,0 1-1,13 5-21,-32-6 5,-1 1 0,1 0 0,-1 1 0,0 1-1,3 2-4,-14-6 1,-1-1 0,1 1 0,0-1 0,-1 1 0,0 0 0,0 1-1,0-1 1,0 0 0,0 1 0,0 1-1,-1-3 1,-1 1-1,0-1 1,0 1-1,0-1 0,-1 1 1,1-1-1,0 1 1,-1 0-1,0-1 1,0 1-1,0 0 1,0-1-1,0 1 1,0 0-1,0-1 1,-1 1-1,0-1 1,1 1-1,-4 6 3,0 0 0,0 0 0,-1-1 0,0 1 1,0-1-1,-1 0 0,0-1 0,0 1 0,-1-1 0,0 0 1,0-1-1,-6 5-3,-17 11 21,0-2 0,-25 13-21,29-19 12,1-1 1,-18 5-13,31-14 11,0 0-1,0 0 1,0-1 0,-1-1 0,0 0 0,1-1 0,-2 0-11,13-1 3,0 0 0,0 0 0,0 1 0,0-1 0,0 0-1,-1-1 1,1 1 0,0 0 0,0 0 0,0 0 0,0-1 0,0 1 0,0-1 0,0 1-1,0-1 1,-1 1 0,2-1 0,-1 1 0,0-1 0,0 0 0,0 0 0,0 1-1,0-1 1,0-1-3,1 1-26,-1 0-1,1-1 0,0 1 0,0 0 1,0 0-1,0 0 0,0-1 0,0 1 0,0 0 1,1 0-1,-1 0 0,0-1 0,1 1 1,-1 0-1,1 0 0,-1 0 0,1 0 1,-1 0-1,1-1 27,5-6-371,0-1 1,1 1-1,-1 1 0,2-1 1,2-2 370,43-34-954</inkml:trace>
  <inkml:trace contextRef="#ctx0" brushRef="#br0" timeOffset="3526.149">5197 209 12227,'-17'-21'4953,"9"12"-3537,5 7-176,-3 16-704,5 6-232,-3 8-88,2 0-56,-2-1-87,4 6-9,2-7 80,3-4-192,8-11-713,-2-2-255,18-6 464</inkml:trace>
  <inkml:trace contextRef="#ctx0" brushRef="#br0" timeOffset="3883.277">5523 0 10706,'-12'1'4513,"2"18"-2560,0 9-281,3 9-408,2 2-223,1-1-393,4 1-176,1-1-272,3-1 112,-4 4 2184,-1-5-4800,-2-12 2376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5:30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464 49 6257,'0'-6'1038,"1"3"-433,-1-1 1,0 1 0,0-1 0,-1 1 0,1 0 0,-1-1 0,1 1-1,-1 0 1,0 0 0,0-1 0,-2-1-606,3 5 24,0 0 0,0 0 0,0 0 0,0 0-1,0 0 1,0 0 0,0 0 0,0 0 0,0 0 0,0 0 0,0 0 0,0 0-1,0 1 1,0-1 0,0 0 0,0 0 0,0 0 0,0 0 0,0 0 0,0 0-1,0 0 1,0 0 0,0 0 0,0 0 0,0 0 0,0 0 0,0 0 0,0 0-1,0 0 1,0 0 0,0 0 0,0 0 0,0 0 0,0 0 0,0 0 0,0 0 0,-1 1-1,1-1 1,0 0 0,0 0 0,0 0 0,0 0 0,0 0 0,0 0 0,0 0-1,0 0 1,0 0 0,0 0 0,0 0 0,0 0 0,0-1 0,0 1 0,0 0-1,-1 0 1,1 0 0,0 0 0,0 0 0,0 0 0,0 0 0,0 0 0,0 0-1,0 0 1,0 0 0,0 0 0,0 0 0,0 0 0,0 0 0,0 0-24,-1 10 662,1 18-499,8 128 225,1 23 266,-9 16-654,-5-33 497,10 47-497,-5-202 9,0 2 11,1 1 0,0 0 0,0-1 0,1 1 0,1-1 0,-1 1 0,3 2-20,-5-12 2,0 0 1,0 0 0,0 0-1,0 0 1,0 0-1,-1 0 1,1 0-1,0 0 1,0-1 0,0 1-1,0 0 1,0 0-1,0 0 1,0 0-1,0 0 1,0 0 0,0 0-1,0 0 1,0 0-1,0 0 1,1-1-1,-1 1 1,0 0 0,0 0-1,0 0 1,0 0-1,0 0 1,0 0-1,0 0 1,0 0 0,0 0-1,0 0 1,0 0-1,0 0 1,0 0-1,0 0 1,0 0 0,0 0-1,0-1 1,1 1-1,-1 0 1,0 0-1,0 0 1,0 0 0,0 0-1,0 0 1,0 0-1,0 0 1,0 0-1,0 0 1,0 0 0,0 0-1,1 0 1,-1 0-1,0 0 1,0 0-1,0 0 1,0 0 0,0 1-3,1-17 88,-1-18 7,-4 4-68,-1 0 1,-2 0-1,-1 1 1,-1 0-1,-2 0 1,-1 1-1,-1 0 1,-14-22-28,19 37 2,-1 0-1,0 1 1,0 0 0,-1 1 0,-1 0 0,0 1 0,0 0 0,-1 0 0,-1 1 0,-9-5-2,17 11-2,0 0 1,-1 0-1,0 0 0,0 1 1,0 0-1,0 0 1,0 1-1,0-1 0,0 1 1,-1 0-1,1 1 1,0 0-1,-1 0 0,1 0 1,0 1-1,-1 0 0,1 0 1,0 0-1,0 1 1,0 0-1,0 0 0,0 1 1,0 0-1,1 0 1,-1 0-1,-3 3 2,1 1-2,0 0 0,1 1 0,0 0 0,0 0 0,1 0 0,0 1 0,1 0 0,0 0-1,0 0 1,1 1 0,-3 9 2,0 0-3,2 0 0,0 1 1,1 0-1,2-1 0,-2 18 3,4-21 5,0-1-1,1 1 1,0-1 0,1 1 0,1-1 0,0 1 0,1-1 0,1 0-1,1-1 1,0 1-5,-3-7 4,1 0 0,1-1-1,-1 0 1,1 0-1,1 0 1,-1-1 0,1 1-1,0-1 1,0-1-1,1 1 1,0-1 0,0 0-1,0-1 1,0 0 0,1 0-1,0 0 1,0-1-1,0 0 1,2 0-4,11 2 13,0-2 0,0 0-1,0-1 1,0-1 0,0-1 0,1-1-1,-1-1 1,0-1 0,0-1 0,-1 0 0,1-2-1,17-7-12,35-14-41</inkml:trace>
  <inkml:trace contextRef="#ctx0" brushRef="#br0" timeOffset="387.412">757 793 8170,'2'-4'7921,"7"3"-7999,-2 1 758,9 0-573,1-1 0,0-1 0,0 0 0,-1-1 0,0-1 0,1 0 0,-1-1 0,-1-1 0,1-1 0,-1 0 0,0-1 0,11-8-107,-13 7 28,-1 2-1,-1-1 0,1-1 1,-1 0-1,-1 0 0,2-3-27,-11 10 19,1 1 1,-1-1-1,1 0 1,-1 1-1,1-1 0,-1 0 1,0 0-1,0 0 0,0 0 1,0 0-1,0 0 1,-1-1-1,1 1 0,0 0 1,-1 0-1,0-1 1,0 1-1,1 0 0,-1 0 1,-1-1-1,1 1 0,0 0 1,0 0-1,-1-1 1,1 1-1,-1 0 0,0 0 1,0 0-1,0 0 0,0 0 1,0 0-1,0 0 1,0 0-1,-1 0-19,-1-2 24,0 0 0,0 1 0,-1-1 0,0 1 0,0-1 0,1 1 0,-2 1 0,1-1 0,0 0 0,0 1 0,-1 0 0,0 0 0,1 0 0,-1 1 0,0 0 0,0 0 0,-4-1-24,2 2 9,-1 0 0,1 0 0,0 1 0,-1 0 0,1 0 1,0 1-1,0 0 0,-1 0 0,2 0 0,-1 1 0,-3 1-9,-6 5 3,1 0 0,-1 1-1,2 1 1,-1 0 0,1 1-1,1 1 1,0 0-1,1 0 1,-4 7-3,6-5 7,1-1 0,0 1 0,1 0 0,1 1 0,1 0 1,0 0-1,-3 15-7,6-18 5,0-1-1,1 1 1,1 0 0,0 0 0,0 0 0,2-1 0,-1 1 0,2 0 0,0 0 0,2 7-5,-3-15 7,1 0 0,0 0 1,0 0-1,0 0 0,1 0 1,0-1-1,0 1 0,0-1 1,0 0-1,0 0 0,1 0 0,0 0 1,0-1-1,0 0 0,0 1 1,1-1-1,-1-1 0,1 1 1,0-1-1,-1 0 0,1 0 1,0 0-1,1 0 0,-1-1 0,0 0 1,3 0-8,8 1 70,1-1 1,0-1 0,0 0-1,-1-1 1,1-1-1,0 0 1,12-5-71,-13 4-246,-2-1 0,1-1 0,11-5 246,-10 1-97,0 0-1,-1-1 0,2-2 98</inkml:trace>
  <inkml:trace contextRef="#ctx0" brushRef="#br0" timeOffset="1289.186">1724 682 4025,'2'1'192,"0"-1"1,0 0-1,0 1 1,0-1 0,0 0-1,0 0 1,0 0-1,0-1 1,0 1-1,0 0 1,0-1-1,0 0 1,0 1-1,0-1 1,0 0-193,-1 1 87,-1-1 0,0 1 0,0-1 0,0 1 0,1 0 0,-1-1 0,0 1 0,0-1 0,0 1 0,0-1 1,0 1-1,0-1 0,0 1 0,0-1 0,0 1 0,0-1 0,0 1 0,0 0 0,-1-1 0,1 1 0,0-1 0,0 1 0,0-1 0,-1 1-87,-11-21 2272,6 12-1794,0 1-1,-1 0 0,0 0 1,-1 1-1,0 0 0,0 0 0,0 1 1,-1 0-1,1 0 0,-3 0-477,6 3 79,-1 1 1,1 0-1,-1 0 0,0 1 0,1-1 1,-1 1-1,0 0 0,0 1 0,0 0 0,1-1 1,-1 2-1,0-1 0,0 1 0,0 0 0,0 0 1,1 0-1,-1 1 0,-4 2-79,1-1 14,0 1 1,0 1-1,1-1 1,-1 1-1,1 1 0,0 0 1,0 0-1,1 0 1,0 1-1,0 0 0,0 1 1,1-1-1,0 1 0,1 1 1,-1-1-1,2 1 1,-1 0-1,1 0 0,1 0 1,0 0-1,0 1 1,0-1-1,1 1 0,1 0 1,0-1-1,0 1 0,1 0 1,0 0-1,1 0 1,0 0-1,0 0 0,1-1 1,2 7-15,-2-10 2,0 0-1,0 0 1,1 0 0,-1 0 0,1-1 0,1 1 0,-1-1-1,1 0 1,0 0 0,0 0 0,0-1 0,1 1 0,-1-1-1,1 0 1,0-1 0,0 1 0,1-1 0,-1 0-1,1 0 1,0 0-2,2 0 5,0-1 0,-1 0 0,1-1 0,0 0 0,0 0 0,0-1 0,0 0 0,0 0 0,0 0 0,0-1 0,0-1 0,0 1 0,-1-1 0,1-1 0,4-1-5,-1 0 8,0-1 0,0-1 1,0 1-1,-1-2 0,0 1 1,0-2-1,-1 1 0,0-1 1,0 0-1,-1-1 1,0 0-1,-1-1 0,5-7-8,-9 13 5,0-1-1,0 0 1,-1 0-1,1 0 1,-1-1-1,-1 1 1,1 0-1,-1-1 1,0 1 0,0-1-1,0 0 1,-1 1-1,0-1 1,0 0-1,0 1 1,-1-1-1,0 1 1,0-1-1,-1 1 1,1-1-1,-1 1 1,0 0-1,0 0 1,-1 0-1,0 0 1,0 0 0,0 0-1,0 1 1,-4-4-5,2 2 4,0 1 1,-1 0 0,1 0 0,-6-3-5,9 6-1,0 0 1,0 1 0,-1 0-1,1-1 1,0 1 0,-1 0 0,1 0-1,-1 0 1,0 1 0,1-1-1,-1 1 1,1-1 0,-1 1 0,0 0-1,0 0 1,2 0-1,0 1-1,1-1 1,-1 0 0,0 1-1,0-1 1,0 1-1,0-1 1,1 1 0,-1 0-1,0-1 1,1 1-1,-1 0 1,0-1 0,1 1-1,-1 0 1,1 0-1,-1-1 1,1 1 0,0 0-1,-1 0 1,1 0-1,0 0 1,-1 0 0,1 0-1,0 0 1,0-1-1,0 1 1,0 0 0,0 0-1,0 0 1,0 0-1,0 0 1,0 0 0,1 0-1,-1 0 1,0 0 1,10 39-32,7-5 27,0-1 1,2-1 0,2-1 0,1 0 0,14 13 4,1 5 7,19 35-7,-46-69 3,-1 1-1,0 1 1,-2-1 0,0 1 0,-1 1-1,-1-1 1,0 7-3,-3-12 27,-1-1 0,0 1 0,-1 0 0,-1-1 0,0 1-1,-1 0 1,0-1 0,-1 1 0,0-1 0,-1 0 0,-1 0 0,0 0 0,0-1 0,-1 0 0,0 0 0,-1 0 0,0-1-1,-1 1 1,0-2 0,-10 9-27,7-6 40,-1-1-1,-1-1 0,0 0 0,0-1 1,-1 0-1,0-1 0,0-1 1,-1 0-1,0-1 0,0-1 0,0 0 1,-1-1-1,0-1 0,0 0 1,0-1-1,-5 0-39,13-2 13,-1-1 0,0 0 1,1 0-1,-1-1 0,1 0 0,0 0 1,-1-1-1,1 0 0,0-1 0,1 1 1,-1-1-1,1-1 0,-1 0 0,1 0 1,1 0-1,-6-6-13,5 4-50,0 0 0,0 0 0,1-1 1,1 0-1,-1 0 0,1-1 0,1 1 0,-1-1 0,2 0 1,-1 0-1,1-1 0,0 1 0,1-1 0,-1-6 50,3 11-89,-1-1-1,1 1 1,1 0-1,-1 0 1,1 0-1,0-1 1,0 1-1,1-2 90,15-38-581</inkml:trace>
  <inkml:trace contextRef="#ctx0" brushRef="#br0" timeOffset="1685.053">2076 700 7650,'31'-63'3259,"-30"66"-2856,1-1-1,-1 1 1,1-1 0,-1 1-1,0 0 1,0-1 0,0 1-1,-1 0 1,1 0 0,0 1-403,11 45 1022,26 210 940,-34-229-1825,-3-28 83,0-6-20,2-15 144,0-31 130,-6-35-191,-1-24-151,4 92-122,1 1 1,1 0 0,1-1-1,0 1 1,3-6-11,-5 19 0,0 0 0,0 0-1,0 1 1,0-1 0,1 0 0,-1 1 0,1-1 0,-1 1 0,1-1-1,0 1 1,0 0 0,1 0 0,-1 0 0,0 0 0,1 0-1,-1 1 1,1-1 0,0 0 0,2 0-1,-1 1 0,0-1 0,1 1-1,-1 0 1,1 1 0,-1-1 0,1 1 0,-1-1 0,1 2-1,-1-1 1,3 0 1,11 4 3,0 0 1,0 1-1,0 0 0,0 2 0,5 3-3,-20-9 3,67 33-187,-9-3-3703,-19-17 2091</inkml:trace>
  <inkml:trace contextRef="#ctx0" brushRef="#br0" timeOffset="2129.712">2733 678 5513,'-73'13'2945,"66"-11"-484,6 1-793,15 4-20,26 3-260,-22-9-789,1 0 0,-1-1-1,1-1 1,11-2-599,-20 1 170,1 0 0,-1 0 1,0-1-1,1-1 0,-1 1 1,0-2-1,-1 1 0,7-5-170,-14 7 13,0 1 0,0 0 0,0-1 0,0 1 0,0-1 0,0 0 0,-1 1 0,1-1-1,-1 0 1,0 0 0,1 0 0,-1 0 0,0 0 0,0 0 0,0 0 0,0-1 0,0 1 0,-1 0 0,1-1 0,-1 1 0,0 0 0,1-1-1,-1 1 1,0 0 0,0-1 0,-1 1 0,1-1 0,0 1 0,-1 0 0,1-1 0,-2-1-13,1 1 4,-1 0 1,0 0-1,1 0 1,-1 0-1,0 0 1,0 0-1,-1 0 1,1 1-1,-1-1 1,1 1-1,-1 0 1,0 0-1,0 0 1,0 0-1,0 0 1,0 1-1,0-1 0,0 1 1,0 0-1,-1 0 1,-2-1-5,-1 1 2,0 1 0,0 0 0,0 0 0,0 0 0,0 1 0,0 0 0,0 0 0,0 0 0,1 1 0,-1 0 0,0 1 0,1 0 0,-1 0 0,1 0 0,0 0 0,0 1 0,0 0 0,1 1 0,-1-1 0,1 1 0,0 0 1,-1 2-3,-3 3 2,1 0 1,0 0 0,0 1-1,1 0 1,1 0 0,0 1 0,0 0-1,1 0 1,1 0 0,0 0 0,-2 12-3,4-16 4,1 1-1,0-1 1,1 1 0,0-1 0,0 1 0,1-1 0,0 1 0,1-1 0,-1 1 0,2-1 0,-1 0 0,1 0 0,3 5-4,-3-7 4,0 0 0,1 0 0,0-1 0,0 1 0,1-1 1,-1 0-1,1 0 0,0-1 0,0 0 0,1 0 0,0 0 0,-1 0 0,1-1 1,0 0-1,0 0 0,1 0 0,5 1-4,10 0 12,0 0 1,0-1-1,0-1 0,0-1 0,0-1 1,0-1-1,0-1 0,0-1 1,19-5-13,16-5-10</inkml:trace>
  <inkml:trace contextRef="#ctx0" brushRef="#br0" timeOffset="2516.252">3225 774 9354,'23'-41'3802,"-22"40"-3655,0 0 0,-1 0 0,1 0 0,0 1 0,-1-1 0,1 0 0,0 0 0,0 0 0,0 1 0,0-1 0,0 0 0,0 1 0,0-1 0,0 1 0,0-1 0,0 1 0,0 0 0,0-1 0,0 1 0,0 0 0,0 0 0,0 0 0,0 0 0,1 0 0,-1 0 0,0 0 0,0 0 0,1 0-147,6 0 584,28-3-247,0-3 0,-1 0 0,1-3 0,-1-1 1,14-6-338,-47 15 7,-1 1 0,1-1 0,0 0 0,0 0 0,0 1 0,-1-1 0,1 0 0,-1-1 1,1 1-1,0 0 0,-1 0 0,0-1 0,1 1 0,-1-1 0,0 1 0,0-1 1,0 1-1,0-1 0,0 0 0,0 0 0,0 1 0,-1-1 0,1 0 0,0 0 1,-1 0-1,0 0 0,1 0 0,-1 0 0,0 0 0,0 0 0,0 0 0,0 1 1,-1-1-1,1 0 0,0 0 0,-1 0 0,0 0 0,1 0 0,-1 0 0,0 1 1,0-1-1,0 0 0,0 1 0,0-1 0,0 0 0,0 1 0,-1-2-7,-1 0 6,0-1 0,-1 1 0,1-1 0,0 1 0,-1 0 0,0 0-1,0 1 1,0-1 0,0 1 0,0 0 0,0 0 0,-1 0 0,1 0 0,-1 1 0,1 0-1,-1 0 1,1 0 0,-1 0 0,0 1 0,0 0 0,1 0 0,-1 0 0,0 0-1,1 1 1,-1 0 0,0 0 0,1 0 0,-1 0 0,1 1 0,-1 0 0,0 1-6,-7 2 2,1 1 0,0 0 1,0 1-1,1 0 0,0 1 1,0 0-1,1 1 0,0 0 1,0 0-1,1 1 0,-2 3-2,1 0 8,0 1 0,1 0 0,0 0 0,1 1 0,1 0 0,0 0 0,1 1 0,1 0 0,1 0 0,0 0 0,1 0 0,0 0 0,2 0 0,0 15-8,0-27 10,1 1-1,0 0 0,0 0 0,0 0 1,1 0-1,0-1 0,-1 1 0,2-1 1,-1 1-1,0-1 0,1 0 0,0 0 1,0 0-1,0 0 0,0 0 1,1-1-10,1 1-2,0 0 0,0 0 1,1-1-1,-1 0 0,1 0 1,-1 0-1,1-1 0,0 0 1,0 0-1,0 0 0,4-1 2,8 2 352,0-2-1,0 0 0,0-1 1,0-1-1,0 0 0,0-2 1,0 0-1,4-2-351,45-13 1060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40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185 662 7162,'-59'-7'2779,"53"9"78,12 3-1811,14 5 200,-8-8-931,-1 0 1,1-1-1,-1 0 1,1-1-1,-1 0 1,1-1-1,9-2-315,6 1 215,-15 1-156,0-1 0,0 0 0,0 0 0,-1-1 0,0-1 0,1 0 0,4-3-59,-12 5 13,1 0 0,-1-1-1,0 1 1,1-1-1,-1 0 1,-1 0-1,1 0 1,0 0 0,-1-1-1,1 0 1,-1 1-1,0-1 1,-1 0-1,1-1 1,-1 1 0,1 0-1,-1-1 1,0 0-1,-1 0-12,0 2 9,0 0-1,-1-1 1,0 1-1,0 0 1,0-1-1,0 1 1,0 0-1,0-1 1,-1 1 0,0 0-1,0 0 1,0 0-1,0-1 1,0 1-1,-1 0 1,1 0-1,-1 1 1,0-1-1,0 0 1,0 0-1,0 1 1,0 0 0,0-1-1,-1 1 1,1 0-1,-1 0 1,0 0-1,0 0 1,0 1-1,1-1 1,-3 0-9,-3-2 10,-1 0 1,0 0-1,-1 1 1,1 0-1,0 1 1,-1 0-1,0 1 1,1-1-1,-11 2-10,7 0 10,0 1-1,0 1 1,0 0 0,0 1 0,0 0-1,1 1 1,-1 1 0,1 0-1,0 1 1,1 0 0,-1 0 0,1 1-1,0 1 1,1 0 0,0 0 0,0 1-1,1 1 1,-4 4-10,5-5 3,1 0 1,1 0-1,0 1 1,0 0-1,1 0 1,0 1-1,0-1 1,1 1-1,1 0 1,0 0-1,1 0 1,0 0-1,0 1 1,1-1-1,1 1 1,0-1-1,0 1 1,1-1-1,1 0 1,0 1-1,1 3-3,1-3 5,0 0 1,1 0-1,0 0 1,1 0-1,0-1 1,1 0-1,0 0 1,1 0-1,0-1 1,1-1-1,0 1 1,0-1-1,1-1 1,0 0-1,0 0 1,1-1-1,8 4-5,-1-2 18,1 0 0,1-1-1,-1-1 1,1-1 0,1-1 0,-1 0-1,1-2 1,-1 0 0,1-1 0,13-2-18,35-2 1</inkml:trace>
  <inkml:trace contextRef="#ctx0" brushRef="#br0" timeOffset="521.593">1013 47 5737,'-17'-20'3526,"15"17"-3005,0 1-1,0-1 1,0 0-1,-1 1 1,1-1-1,-1 1 1,1 0-1,-1 0 1,0 0-1,-1-1-520,3 3 49,1 0-1,-1 0 0,1 0 0,0 0 0,-1 0 0,1 0 0,-1 1 0,1-1 0,-1 0 0,1 0 1,0 0-1,-1 0 0,1 1 0,-1-1 0,1 0 0,0 1 0,-1-1 0,1 0 0,0 0 1,-1 1-1,1-1 0,0 1 0,0-1 0,-1 0 0,1 1 0,0-1 0,0 1 0,0-1 0,-1 0 1,1 1-1,0-1 0,0 1 0,0-1-48,-5 20 614,1 9-431,1 0 0,1 1 0,2-1-1,1 1 1,1-1 0,4 16-183,11 47 504,14 37-504,-23-98 44,-2 1 0,-1 0 0,-1 0 1,-2 1-1,-2-1 0,0 1 1,-2-1-1,-2 0 0,-1 1 0,-8 28-44,6-45 41,7-16-38,0 1 0,-1-1 0,1 0 0,0 0 0,0 0 0,0 0 0,0 0 0,0 0 0,0 0 0,0 0 0,0 0 0,-1 0 0,1 1 0,0-1 0,0 0 0,0 0 0,0 0 0,0 0 0,0 0 0,-1 0 0,1 0 0,0 0 0,0 0 0,0 0 0,0 0 0,0 0 0,0 0 0,-1 0 0,1 0 0,0 0 0,0-1 1,0 1-1,0 0 0,0 0 0,0 0 0,0 0 0,-1 0 0,1 0 0,0 0 0,0 0 0,0 0 0,0 0 0,0 0 0,0-1 0,0 1 0,0 0 0,0 0 0,0 0 0,0 0 0,0 0 0,-1 0-3,-6-28 397,3 11-269,-5-10-48,-2 1 0,0 0-1,-2 0 1,-1 1-1,-1 1 1,-1 0-1,-1 1 1,-18-18-80,30 36 7,0 0 1,-1 0 0,1 1 0,-1 0 0,0 0 0,0 0-1,0 1 1,0-1 0,-1 2 0,1-1 0,-1 1 0,-4-1-8,7 2 5,1 1 0,-1-1 0,0 1 1,1 0-1,-1 0 0,1 1 1,-1-1-1,0 1 0,1-1 1,-1 1-1,1 0 0,0 1 1,-1-1-1,1 1 0,0-1 1,-1 1-1,1 0 0,0 0 0,1 0 1,-1 1-1,0-1 0,1 1 1,-1-1-1,0 2-5,-5 6 6,1 1-1,0 0 1,1 1 0,0 0 0,0 0-1,2 0 1,-1 0 0,1 1 0,1 0-1,1 0 1,0 0 0,0 0-1,1 0 1,1 0 0,0 0 0,1 7-6,0-10 2,1 1 1,0-1 0,0 0 0,1 0-1,0-1 1,1 1 0,0-1 0,0 1 0,1-1-1,1 1-2,-2-4 7,1 0-1,-1-1 0,1 1 0,0-1 1,1 0-1,-1 0 0,1-1 0,0 1 1,0-1-1,0-1 0,1 1 0,-1-1 0,1 0 1,4 1-7,9 1-277,1-2 1,-1 0 0,1-1 0,-1-1 0,1 0-1,0-2 1,-1-1 0,10-2 276,49-6-828</inkml:trace>
  <inkml:trace contextRef="#ctx0" brushRef="#br0" timeOffset="1083.485">1508 696 5065,'2'-3'151,"2"-2"279,-1-1 0,0 1 0,0-1-1,0 0 1,-1 0 0,0 0 0,0 0-430,-1 4 207,-1-1 1,0 1 0,0 0 0,0-1 0,0 1 0,-1-1 0,1 1 0,-1 0 0,1 0 0,-1-1-1,0 1 1,0 0 0,0 0 0,0 0 0,0-1 0,0 1 0,0 0 0,-1 1 0,1-1 0,-2-1-208,-5-7 589,-1 1 1,-1-1 0,1 1-1,-2 1 1,1 0 0,-1 1 0,0 0-1,-1 0 1,1 1 0,-8-2-590,15 6 51,-1 1 0,1-1 0,-1 1 0,0 0 0,1 0 1,-1 0-1,0 0 0,0 1 0,1 0 0,-1 0 0,0 0 0,0 1 1,0 0-1,1 0 0,-1 0 0,0 0 0,1 1 0,-1 0 0,1 0 1,-1 0-1,1 0 0,0 1 0,0-1 0,0 1 0,0 0 0,1 0 1,-1 1-1,1-1 0,-3 4-51,0 2 6,0 1 0,0 0 0,1 0 0,0 0 0,1 1 0,0 0 0,0 0 0,1 0 0,1 0 0,0 0 0,0 1 0,1-1 0,1 6-6,0-2 5,0 0 0,1 0-1,1 0 1,0 0-1,1 0 1,1 0 0,0-1-1,1 1 1,6 11-5,-9-21 1,1 0 1,-1 0 0,1 0-1,1 0 1,-1-1-1,1 1 1,0-1-1,0 0 1,0 0-1,0 0 1,1-1-1,-1 1 1,1-1-1,0 0 1,0 0 0,0-1-1,0 0 1,1 0-1,-1 0 1,1 0-1,-1-1 1,1 0-1,-1 0 1,1 0-1,0-1 1,3 0-2,1 0 3,0-1 0,0 0 1,0 0-1,0-1 0,0-1 0,-1 1 1,1-2-1,-1 1 0,0-1 1,0-1-1,0 1 0,2-3-3,-7 4 3,0 0 1,0 0-1,0 0 1,-1 0-1,1-1 1,-1 1-1,0-1 0,0 0 1,0 0-1,0 0 1,-1 0-1,0-1 1,0 1-1,0-1 0,0 1 1,-1-1-1,0 0 1,0 0-1,0 1 0,0-1 1,-1 0-1,0 0 1,0 0-1,0 0 1,-1 0-1,1 0-3,-4-11 4,1 0 0,-2 0-1,0 0 1,-1 1 0,-1 0 0,0 0 0,-1 0 0,-9-11-4,17 26-1,0-1 1,0 1-1,0 0 1,-1 0-1,1-1 1,0 1-1,0 0 1,0 0-1,0 0 1,0-1-1,0 1 1,0 0-1,-1 0 1,1 0-1,0-1 1,0 1-1,0 0 1,0 0 0,-1 0-1,1 0 1,0-1-1,0 1 1,0 0-1,-1 0 1,1 0-1,0 0 1,0 0-1,-1 0 1,1 0-1,0 0 1,0 0-1,0 0 1,-1 0-1,1 0 1,0 0-1,0 0 1,-1 0-1,1 0 1,0 0-1,0 0 1,-1 0 0,1 0-1,0 0 1,0 0-1,0 0 1,-1 0-1,1 1 1,0-1-1,0 0 1,0 0-1,-1 0 1,1 0 0,-2 14-21,4 4 14,1-1 0,0 0-1,2 0 1,-1 0 0,5 8 7,38 87-20,-22-57-10,-1 6 196,-2 2 0,10 47-166,-22-67 128,-2 0 0,-2 0 1,-2 0-1,-2 27-128,-2-55 18,0-1 0,-2 0 0,0 0-1,0 0 1,-1 0 0,-3 6-18,4-15 13,0 1 0,-1 0 0,1-1 0,-1 1-1,-1-1 1,1 0 0,-1 0 0,0 0 0,0-1 0,0 1 0,0-1 0,-1 0-1,0 0 1,0-1 0,-5 4-13,-1-1 21,-2-1 0,1 0 0,-1-1 0,0 0 0,1 0 0,-2-2 0,1 0 0,0 0 0,0-1 0,-1-1 0,1 0 0,0-1 0,-1 0 0,1-1 0,0 0 0,-7-3-21,9 2 6,-1-1 1,1 0 0,0 0-1,0-1 1,0-1 0,0 0-1,1 0 1,0-1-1,1-1 1,-1 1 0,1-1-1,1-1 1,0 0-1,0 0 1,0 0 0,1-1-1,1 0 1,-2-4-7,4 5 85,1 1 1,1-1-1,-1 0 0,1 1 0,1-1 1,0 0-1,0 0 0,0 0 0,1-1 1,1 1-1,0 0 0,0 0 1,0 0-1,1 1 0,1-1 0,-1 0 1,2 1-1,-1-1 0,1 0-85,26-49 859</inkml:trace>
  <inkml:trace contextRef="#ctx0" brushRef="#br0" timeOffset="1500.234">1737 673 7250,'30'-50'3222,"-30"49"-3101,1 1 0,-1-1 0,1 1 0,-1-1 0,1 1 0,-1-1 1,1 1-1,0 0 0,-1-1 0,1 1 0,-1 0 0,1 0 0,0-1 1,-1 1-1,1 0 0,0 0 0,-1 0 0,1 0 0,0 0 0,-1 0 0,1 0 1,0 0-1,0 0 0,-1 0 0,1 0 0,0 0 0,-1 0 0,1 1 1,-1-1-1,1 0 0,0 0 0,-1 1 0,1-1 0,-1 1 0,1-1 1,0 0-1,-1 1 0,1-1 0,-1 1-121,5 2 439,5-1-314,0 1-1,0-2 1,0 1-1,1-1 1,-1-1-1,0 0 1,1 0-1,-1-1 0,0-1 1,0 1-1,0-2 1,0 1-1,0-1 1,0-1-1,-1 0 1,1 0-1,-1-1 0,0 0 1,-1-1-1,1 0 1,-1 0-1,0-1 1,0 0-1,-1 0 1,4-5-125,-8 8 20,-1 0-1,0 1 1,0-1 0,0 0 0,0 0 0,0 0 0,-1-1-1,0 1 1,0 0 0,0 0 0,0-1 0,-1 1 0,0 0-1,0-1 1,0 1 0,0-1 0,-1 1 0,1 0 0,-1-1-1,0 1 1,-1 0 0,1 0 0,-1 0 0,1 0 0,-1 0-1,-1 0 1,1 0 0,0 1 0,-1-1 0,0 1 0,0-1-1,0 1 1,0 0 0,0 0 0,-1 1 0,1-1 0,-1 1-1,0 0 1,1-1 0,-1 2 0,0-1 0,-1 0 0,1 1-1,0 0 1,0 0 0,-1 0 0,1 0 0,0 1 0,-1-1-1,1 1 1,0 1 0,-1-1 0,1 0 0,0 1 0,-4 1-20,-2 0 9,0 1 1,0 1-1,0-1 0,0 2 1,0-1-1,1 2 1,-1-1-1,1 1 1,1 0-1,-1 1 1,1 0-1,1 1 1,-1-1-1,1 1 1,0 1-1,0 0-9,2-1 7,0 0 1,0 1-1,1-1 1,0 1-1,1-1 0,0 1 1,0 0-1,1 0 0,0 1 1,1-1-1,0 0 0,0 1 1,1-1-1,0 0 1,1 1-1,0-1 0,0 1 1,2 5-8,1-1 18,1 0 0,1 0 0,0 0 0,1 0 0,0-1 0,1 0 0,0-1 1,1 0-1,1 0 0,0-1 0,0 0 0,1-1 0,7 6-18,-2-4 116,0 0-1,1-2 0,0 1 1,0-2-1,1 0 1,1-1-1,-1-1 0,1-1 1,1-1-1,1 0-115,40 6 2237,1 2-1004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38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100 492 4177,'2'-3'363,"-1"1"1,1-1-1,-1 0 1,0 0-1,0 0 1,0 0-1,0 0 1,-1-1-364,0 4 78,0-1 1,0 1 0,0 0 0,0-1-1,0 1 1,0 0 0,0-1 0,0 1-1,0 0 1,0-1 0,0 1 0,0 0 0,0-1-1,0 1 1,0 0 0,-1 0 0,1-1-1,0 1 1,0 0 0,0 0 0,0-1-1,-1 1 1,1 0 0,0 0 0,0-1-1,-1 1 1,1 0 0,0 0 0,-1 0-79,0 0 180,1-1 0,-1 1 1,0 0-1,0 0 1,0 1-1,0-1 0,0 0 1,0 0-1,0 0 0,0 1 1,0-1-1,0 0 1,0 1-1,1-1 0,-1 1 1,0-1-181,0 0 61,1 1 0,0-1 0,0 0 0,0 0 0,0 0 0,-1 0 0,1 1 0,0-1 0,0 0 0,0 0 0,0 0 0,0 1 0,-1-1 0,1 0 0,0 0 0,0 1 0,0-1 0,0 0 0,0 0 0,0 1 0,0-1 0,0 0 0,0 0 0,0 1 0,0-1 0,0 0 0,0 0 0,0 1 0,0-1 0,0 0 0,0 0 0,0 1 0,1-1 0,-1 0 0,0 0 0,0 0-61,8 13 982,15 9 135,-16-17-1020,-1-1-1,1-1 1,0 0-1,-1 0 1,2 0-1,-1 0 0,0-1 1,0-1-1,1 1 1,-1-1-1,1 0 1,-1-1-1,1 0 1,-1 0-1,1 0 1,-1-1-1,1 0 1,-1-1-1,0 0 1,1 0-1,-1 0 0,0-1 1,0 0-1,-1 0 1,1-1-1,-1 0 1,1 0-1,-1-1 1,0 1-1,1-3-96,-5 5 8,0 0 1,0 1-1,0-1 0,-1-1 0,1 1 1,0 0-1,-1 0 0,0 0 0,1-1 0,-1 1 1,0-1-1,0 1 0,0-1 0,-1 0 1,1 1-1,-1-1 0,1 1 0,-1-1 1,0 0-1,0 0 0,0 1 0,0-1 1,-1 0-1,1 1 0,-1-1 0,1 0 0,-1 1 1,0-1-1,-1-1-8,0 1 9,0-1-1,-1 0 1,1 1 0,-1 0 0,0 0 0,0-1-1,0 2 1,0-1 0,0 0 0,-1 1-1,1-1 1,-1 1 0,0 0 0,0 0-1,1 1 1,-1-1 0,0 1 0,-1 0 0,0-1-9,-4 1 5,1-1 1,-1 1-1,1 0 1,-1 1-1,1 0 1,-1 1 0,1 0-1,-1 0 1,1 0-1,-1 1 1,1 1 0,0-1-1,0 1 1,0 1-1,-4 1-5,3 1 8,-1 0 0,1 0-1,0 1 1,1 1 0,0-1-1,0 1 1,1 0 0,-1 1-1,2 0 1,-1 0 0,-4 9-8,3-2 5,0 0 1,2 1-1,0 0 1,0 0-1,2 0 1,0 0-1,1 1 1,0 0-1,2-1 1,0 1-1,1 7-5,1-14 3,0 0 0,1 0-1,0-1 1,0 1 0,1-1-1,1 1 1,-1-1 0,2 0 0,0 0-3,-2-3 4,1-1 1,1 0-1,-1 1 1,1-2-1,0 1 1,0 0-1,1-1 1,-1 0 0,1 0-1,1-1 1,-1 0-1,0 0 1,4 1-5,3 1-52,2 0 1,-1-1 0,0-1 0,1 0-1,0-1 1,0-1 0,0 0-1,0-1 1,0 0 0,0-2 0,1 0 51,58-4-234</inkml:trace>
  <inkml:trace contextRef="#ctx0" brushRef="#br0" timeOffset="419.557">852 514 7930,'-4'-6'752,"-1"1"0,-1-1 0,1 1 1,-1 0-1,0 0 0,0 1 0,0 0 1,0 0-1,-1 0 0,-1 0-752,-2 0 475,-1 0-1,1 0 1,0 1 0,-1 1-1,0 0 1,1 0-1,-2 1-474,-1 0 139,1 1 1,0 0-1,0 1 0,0 0 0,0 1 1,0 0-1,0 1 0,0 0 0,0 1 1,1 1-1,0-1 0,0 2 0,-3 1-139,8-2 17,0-1-1,1 1 0,-1-1 0,1 2 0,0-1 0,1 0 1,-1 1-1,1 0 0,1 0 0,-1 0 0,1 1 0,0-1 1,0 1-1,1 0 0,-1-1 0,2 1 0,-1 0 0,1 1 1,0-1-1,0 0 0,1 0 0,0 0 0,0 0 1,1 0-1,0 1 0,1 1-16,-1 0 2,1 0 0,0-1 0,1 1-1,0-1 1,0 1 0,1-1 0,0 0 0,0 0 0,1-1 0,0 1 0,0-1-1,1 0 1,0 0 0,0-1 0,1 0 0,-1 0 0,1 0 0,1-1 0,-1 0 0,1-1-1,0 1-1,3-1-7,0 0-1,0 0 0,0-2 0,0 1 0,0-1 1,1-1-1,-1 0 0,0 0 0,9-2 8,-16 1-5,1 0 0,-1 0 0,0-1 0,0 1 0,1-1 0,-1 0 0,0-1 0,0 1 0,0-1 0,0 1 0,-1-1 0,1-1 0,0 1 0,-1 0 0,1-1 0,-1 1 0,0-1 0,0 0 0,0 0 0,0-1 0,-1 1 0,1-1 0,-1 1 0,0-1 0,0 0 0,0 1 0,0-3 5,2-7 5,-1-1 0,0 0 0,-1 0-1,-1 0 1,0 0 0,-1-1-5,-6-85 31,4 82-30,-2-21-50,3 35 29,0 5 2,0 19-8,0 0 14,0 8 12,1 0 0,2 1 0,3 22 0,-4-44 13,1 1-1,0 0 1,0-1 0,0 0-1,1 1 1,0-1 0,1 0-1,0 0 1,0-1 0,0 1-1,1-1 1,-1 0 0,2 0-1,-1-1 1,1 1 0,2 1-13,3 1-109,1-1 1,0-1-1,0 1 1,1-2-1,7 3 109,27 6-319</inkml:trace>
  <inkml:trace contextRef="#ctx0" brushRef="#br0" timeOffset="798.234">1575 506 8914,'-15'-17'1819,"-2"0"0,0 1 0,0 1-1,-1 1 1,-17-10-1819,28 20 158,0 0 1,-1 0-1,0 1 0,1 0 0,-2 0 0,1 1 1,0 0-1,0 0 0,-1 1 0,1 0 1,0 1-1,-1 0 0,1 0 0,-1 1 0,1 0 1,0 0-1,-5 2-158,4 0 34,0 0 0,0 0 0,1 1 0,-1 1 0,1-1 0,0 1 0,1 1 0,-1 0 1,1 0-1,0 0 0,1 1 0,-1-1 0,1 2 0,1-1 0,-1 1 0,1 0 0,0 0 0,1 0 0,0 1 0,1-1 1,-1 1-1,0 7-34,1-6 10,0 0 0,1 1 0,0 0 1,1 0-1,0-1 0,1 1 0,0 0 0,1 0 1,0 0-1,1-1 0,0 1 0,0 0 1,1-1-1,1 0 0,0 0 0,0 0 0,1 0 1,0 0-1,4 5-10,-1-5 10,1 1 1,0-2-1,0 1 1,1-1-1,0-1 1,1 0-1,0 0 1,0-1-1,0-1 1,1 0-1,0 0 1,1-1-1,-1 0 1,1-1-1,1-1-10,7 2-302,1-1 0,-1-2-1,1 0 1,0-1 0,0-1 0,0-1 0,0-1-1,17-4 303,21-6-793</inkml:trace>
  <inkml:trace contextRef="#ctx0" brushRef="#br0" timeOffset="1125.922">1783 65 9362,'-3'-8'761,"1"3"-250,1 0 0,-1 0 0,0 0 0,-1 1 0,1-1 0,-1 1 0,0 0 0,0 0 0,0 0 0,-3-3-511,6 7 32,0 0 0,0-1 0,0 1 0,0 0 0,0 0 1,-1-1-1,1 1 0,0 0 0,0 0 0,-1 0 0,1-1 1,0 1-1,0 0 0,-1 0 0,1 0 0,0 0 0,0-1 1,-1 1-1,1 0 0,0 0 0,-1 0 0,1 0 0,0 0 1,-1 0-1,1 0 0,0 0 0,0 0 0,-1 0 0,1 0 1,0 0-1,-1 0 0,1 0 0,0 0 0,-1 0 0,1 0 1,0 1-1,0-1 0,-1 0 0,1 0 0,0 0 0,0 0 1,-1 1-1,1-1 0,0 0 0,0 0 0,-1 0 0,1 1 1,0-1-1,0 0 0,0 0 0,0 1 0,-1-1 0,1 0 1,0 1-1,0-1 0,0 0 0,0 0 0,0 1 0,0-1 1,0 0-1,0 1 0,0-1 0,0 0 0,0 1 0,0-1 1,0 0-1,0 1 0,0-1 0,0 0 0,0 1-32,3 28 864,11 31 442,20 53-1306,-16-56 213,-2 0 0,2 26-213,-6 12 284,-2 28-284,8 78 186,-15-172-133,-2-16 113,0-26 33,-1-81 144,0 25-208,4-12-135,-2 62 2,0 0 0,2 0 0,0 0 0,1 1 0,1-1 0,3-7-2,-8 24-1,0-1 0,0 0 0,1 1 0,-1-1-1,1 1 1,-1 0 0,1-1 0,0 1 0,0 0 0,0 0 0,0 0 0,0 0 0,0 0-1,0 0 1,1 1 0,-1-1 0,1 1 0,-1 0 0,2-1 1,-2 2-1,1-1 0,-1 1 0,1 0 0,-1 0 0,1 0 0,-1 0 0,1 1 0,0-1 0,-1 0 0,1 1 0,-1 0 0,0 0 0,1 0 0,-1 0 0,0 0 0,1 0 0,0 1 1,8 6-2,1 1-1,-2 0 1,1 1 0,-1 0-1,-1 0 1,7 9 2,28 38 234,-2 2 0,-3 2-1,17 36-233,-39-62 234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36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1206 6137,'-5'7'1111,"0"0"-1,0 1 1,0-1-1,1 1 1,0 1-1111,3-8 154,0 1 0,0 0-1,0-1 1,1 1 0,-1 0 0,1 0 0,-1-1 0,1 1-1,-1 0 1,1 0 0,0 0 0,0 0 0,0 0-1,0-1 1,0 1 0,1 0 0,-1 0 0,0 0-1,1 0 1,-1-1 0,1 1 0,0 0 0,0-1 0,-1 1-1,2 1-153,-1-3 77,0 1 0,0 0 0,0-1 0,0 1 0,0-1 0,0 1 0,0-1 0,0 0 0,1 1 0,-1-1 0,0 0 0,0 0 0,0 0 0,0 0 0,1 0 0,-1 0 0,0 0 0,0 0 0,0 0 0,0 0 0,1-1 0,-1 1 0,0-1 0,0 1-77,29-14 692,-25 10-518,11-4-5,-1-1 1,-1 0-1,0-1 0,-1-1 0,1 0 0,-2-1 0,0 0 0,0-1 0,-1 0 1,-1-1-1,1-2-169,-3 2 42,-1 0 1,0 0 0,-1 0-1,-1-1 1,0 0 0,-1 0-1,0-1 1,-2 1 0,1-1-1,-2 1 1,0-1 0,-2-7-43,-1-19 57,-2-1 0,-2 1 0,-6-18-57,-37-126 92,-2-9-52,43 154-35,2 0 0,1 0 0,1-33-5,4 62 0,0 0-1,1 0 0,1 0 0,0 0 0,0 0 0,1 0 0,1 0 1,-2 7-1,0 1 0,0-1 0,0 1 0,1-1 0,-1 1 0,1 0 0,0 0 1,1 0-1,-1 0 0,1 1 0,-1-1 0,1 1 0,0 0 0,1 0 0,-1 0 1,0 1-1,1 0 0,0-1 1,2 1-27,-1-1 0,1 1 0,0 0 1,0 1-1,1 0 0,-1 0 0,0 0 0,0 1 1,0 0-1,0 0 0,1 1 0,-1 0 0,0 0 1,0 1-1,0 0 0,0 0 0,-1 1 0,1 0 1,0 0-1,-1 0 0,5 4 27,3 2-265,-1 1-1,-1 0 1,1 1-1,-2 0 1,0 1 0,0 0-1,-1 1 1,0 0 0,-1 2 265,42 68-835</inkml:trace>
  <inkml:trace contextRef="#ctx0" brushRef="#br0" timeOffset="340.385">28 760 7418,'-7'-6'3160,"8"-2"-1471,13 2 79,5 5-496,7-1-175,13 2-689,10 3-184,10-6 24,2 2-72,7-2-512,-6 1 3712,-9-4-2711</inkml:trace>
  <inkml:trace contextRef="#ctx0" brushRef="#br0" timeOffset="672.285">723 696 8258,'18'-13'2744,"-18"13"-2700,0 0 0,0-1 1,0 1-1,0 0 0,0 0 0,0-1 0,0 1 0,0 0 0,0 0 0,0 0 0,0-1 0,0 1 0,0 0 0,0 0 0,0 0 0,0-1 1,0 1-1,-1 0 0,1 0 0,0 0 0,0 0 0,0-1 0,0 1 0,0 0 0,0 0 0,-1 0 0,1 0 0,0 0 0,0-1 1,0 1-1,0 0 0,-1 0 0,1 0 0,0 0 0,0 0 0,0 0 0,-1 0 0,1 0 0,0 0 0,0 0 0,0 0 0,-1 0 0,1 0 1,0 0-1,0 0 0,0 0 0,-1 0-44,-4-1 381,-1 1 1,0 0-1,0 0 0,1 0 1,-1 1-1,0 0 0,-1 1-381,-6 1 213,1 1 0,0 0-1,1 1 1,-1 0-1,1 1 1,0 0-1,0 0 1,1 2 0,0-1-1,0 1 1,1 1-1,0-1 1,0 2-1,1-1 1,-3 6-213,5-8 10,2 1 0,-1-1 0,1 1 0,0 0 1,0 0-1,1 0 0,0 0 0,1 1 0,0-1 0,0 1 0,1-1 1,0 1-1,0 0 0,1 0 0,0-1 0,1 1 0,0 0 0,0-1 0,1 1 1,0 0-1,0-1 0,3 5-10,-1-3 3,1-1 1,0 0 0,1 0-1,0 0 1,0-1 0,0 0-1,1 0 1,1-1 0,-1 1-1,1-2 1,1 1 0,-1-1-1,1 0 1,0-1-1,0 0 1,1 0 0,5 1-4,-9-4 6,0 0 0,1 0 0,-1 0 0,1-1 0,-1 0 0,1 0 0,-1-1 0,1 0 0,0 0 0,-1-1 1,1 1-1,-1-2 0,1 1 0,-1-1 0,0 1 0,1-2 0,-1 1 0,0-1 0,0 0 0,0 0 0,-1 0 0,1-1 0,-1 0 1,0 0-1,0-1 0,0 1 0,-1-1 0,2-2-6,-2 2 7,-1 0 0,1-1-1,-1 0 1,0 0 0,-1 0 0,1 0 0,-1 0 0,0 0 0,-1-1 0,1 1-1,-1-1 1,-1 1 0,1-1 0,-1 1 0,0-1 0,-1 0 0,1 1 0,-1-1-1,-1 1 1,0-2-7,-2-9 16,-1 0 0,-1 0 0,-1 0 0,0 1 0,-1 0 0,-9-12-16,8 14 16,-1 0 0,0 1-1,-1 0 1,0 1 0,-1 0 0,-3-1-16,10 9-40,0 0 1,0 0 0,0 0 0,-1 1 0,1 0 0,-1 0 0,0 0 0,0 1-1,0-1 1,0 1 0,0 1 0,-1-1 0,1 1 0,-1 1 0,1-1 0,-1 1-1,0 0 40,-15 5-556,21-5 534,1 1 1,-1-1-1,1 0 1,-1 1-1,0-1 0,1 1 1,-1-1-1,1 1 1,-1-1-1,1 1 1,-1-1-1,1 1 1,-1-1-1,1 1 0,0-1 1,-1 1-1,1 0 1,0-1-1,-1 1 1,1 0-1,0-1 0,0 1 1,0 0-1,0 0 1,0-1-1,-1 1 1,1 0 21,6 16-339</inkml:trace>
  <inkml:trace contextRef="#ctx0" brushRef="#br0" timeOffset="1031.49">1081 749 8930,'-5'3'672,"0"1"1,0 0-1,0 0 0,0 1 1,1-1-1,0 1 1,0 0-1,0 0 0,0 0 1,1 1-1,-1 1-672,2-2 150,0 1 1,0-1-1,0 1 1,1 0-1,0-1 1,0 1-1,1 0 1,-1 0-1,1 0 1,0-1-1,1 1 1,-1 0-1,1 0 1,1 0-1,-1-1 1,1 1-1,0-1 1,2 5-151,8 17 411,2-1 0,5 6-411,-7-13 91,-2 0 1,0 1 0,-1 0-1,0 0 1,-2 2-92,-5-10 215,-7-15 327,-9-17 149,9 7-611,1 0 0,0 0 0,1 0 0,1 0 0,0-1 0,0 1 0,1-1 0,1 1 0,0-1 0,1 0-80,2-17 21,1 1 0,2-1 0,6-20-21,-8 36 3,1 0-1,0 0 1,1 1 0,0 0-1,2 0 1,4-6-3,-9 15 10,1-1 1,1 1-1,-1 0 1,1 0-1,0 0 1,0 1-1,0-1 1,1 1-1,0 1 1,-1-1-1,1 1 1,1 0 0,-1 0-1,0 1 1,6-2-11,1 1 1,1 1 0,-1 0 0,0 1 0,1 1 0,-1 0 0,0 1 1,13 2-2,35 11 21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0:45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91 911 5145,'-51'-158'2714,"49"150"-2160,-1 0 1,0 0-1,-1 0 1,0 1-1,0-2-554,-1 0 1702,15 25 1504,-7-2-3008,-1 0-1,0 0 1,-1 2-198,5 35 260,59 352 590,-60-362-817,1 23 149,-1 15-182,-5-71-5,0-3-124,0-1 1,0 1-1,0 0 1,0 0-1,1 0 1,0 0-1,0 0 1,0-1-1,1 1 1,-1 0-1,1-1 129,-1-4-26,-1 1 1,0-1-1,0 0 0,0 0 0,0 0 0,0 0 1,0 0-1,1 0 0,-1 0 0,0 0 1,0 1-1,0-1 0,0 0 0,0 0 1,1 0-1,-1 0 0,0 0 0,0 0 0,0 0 1,0 0-1,1 0 0,-1 0 0,0 0 1,0 0-1,0 0 0,0 0 0,1 0 0,-1 0 1,0 0-1,0 0 0,0-1 0,0 1 1,0 0-1,1 0 0,-1 0 0,0 0 1,0 0-1,0 0 0,0 0 0,0 0 0,0-1 1,1 1-1,-1 0 0,0 0 0,0 0 1,0 0-1,0 0 0,0-1 0,0 1 1,0 0-1,0 0 0,0 0 0,0 0 0,0 0 1,0-1 25,2-12-1023,-10-15-93,-1 0 0,-4-8 1116,2 8-276,2 0-1,-4-20 277,-7-44-158,-18-105 421,31 148 161,1 0 0,4-1-1,1-1-423,2 30 146,0 1 0,2-1 0,0 1 0,1 0 0,2 0 0,0 1 0,0-1 0,2 1 0,1 1-1,7-13-145,-8 18 57,1-1 0,1 1 0,0 1 0,0 0 0,1 0-1,1 1 1,0 0 0,1 1 0,-1 1 0,2 0-1,0 0 1,0 2 0,11-5-57,-16 8 25,1 0-1,-1 1 1,1 1 0,0 0 0,0 0-1,0 1 1,0 0 0,0 0-1,0 1 1,0 1 0,5 0-25,-9 0 4,1 1 1,-1-1 0,1 1-1,-1 0 1,1 1 0,-1-1-1,0 1 1,0 1 0,0-1-1,-1 1 1,1 0 0,-1 0-1,0 1 1,0-1 0,0 1-1,-1 0 1,1 2-5,1 2 6,0 0 0,-1 0 0,0 1 0,0 0 0,-1 0 0,-1 0-1,0 0 1,0 0 0,-1 1 0,0-1 0,-1 1 0,0 0 0,-1-1 0,0 1 0,0 0 0,-1 0 0,-1-1 0,0 1 0,0-1 0,-1 0 0,-3 8-6,0-3 78,0 0 1,-1-1-1,-1 1 0,0-1 1,-1-1-1,0 0 1,-1 0-1,-1-1 1,0 0-1,0 0 0,-1-2 1,-1 1-1,0-2 1,-1 1-79,-4 1 160,0-1 0,-1-1 0,-12 5-160,23-11 33,0 0 0,-1-1 0,1 0 0,0 0 0,-1-1 0,1 0 0,-1 0 0,1-1 0,-10 0-33,17-1-8,-1 1-1,0 0 0,1-1 1,-1 0-1,0 1 0,1-1 1,-1 0-1,1 1 0,-1-1 1,1 0-1,-1 0 0,1 0 1,0 0-1,0-1 0,-1 1 1,1 0-1,0-1 0,0 1 1,0 0-1,0-1 0,0 1 1,1-1-1,-1 0 0,0 1 1,1-1-1,-1 1 0,1-1 1,-1 0-1,1 0 0,0 1 1,0-1-1,0 0 0,0 1 1,0-1-1,0 0 0,0 0 1,1 1-1,-1-1 0,1 0 1,0-1 8,14-30-189</inkml:trace>
  <inkml:trace contextRef="#ctx0" brushRef="#br0" timeOffset="794.131">1047 655 3425,'17'-23'1049,"-1"-1"0,1-5-1049,-15 24 263,-1 0 0,1-1 0,-1 1 1,0 0-1,0-1 0,0 1 0,-1-1 1,1 1-1,-2-1 0,1 1 0,0-1 1,-1 1-1,0 0 0,-1-1 1,1 1-1,-1 0 0,0 0 0,0 0 1,-2-3-264,1-2 447,0 5-195,1 0 0,0-1 0,-1 1-1,0 0 1,-1 0 0,1 1 0,-1-1 0,1 1 0,-2 0 0,1-1 0,0 2 0,-1-1 0,-1-1-252,2 3 86,1 0-1,0 0 1,-1 1-1,0-1 1,1 1-1,-1 0 1,0 0-1,1 0 1,-1 0 0,0 1-1,0-1 1,0 1-1,0 0 1,0 0-1,1 1 1,-1-1-1,0 1 1,0 0 0,0 0-1,-2 1-85,-5 2 30,1 1 0,0 1-1,0 0 1,1 0 0,0 0 0,0 1 0,0 1-1,1 0 1,0 0 0,1 0 0,-1 1 0,2 0-1,-1 0 1,-1 5-30,-3 5 4,2 0 0,0 1 0,1 0 0,0 1-1,2-1 1,1 1 0,0 2-4,0 2 8,2 1 0,0-1-1,2 20-7,1-37 4,0 0 0,0 1 0,1-1 0,1 0 0,-1 0-1,1 0 1,1 0 0,-1 0 0,1 0 0,1-1 0,-1 0 0,1 1 0,4 4-4,-5-9 4,0 0 0,0 0 0,0 0 1,0 0-1,1 0 0,-1-1 0,1 0 1,0 1-1,0-1 0,0-1 0,0 1 1,0 0-1,0-1 0,4 1-4,-1-1 8,0 0 0,1-1 0,-1 1 0,0-1 0,0-1-1,1 0 1,-1 0 0,6-1-8,1-2 14,-1 0 0,0-1 0,0 0-1,0-1 1,-1-1 0,0 0 0,0 0-1,-1-1 1,4-3-14,-9 5 7,0 1-1,0-1 1,-1-1 0,1 1-1,-1-1 1,0 0 0,-1 0-1,0 0 1,0 0-1,-1-1 1,0 0 0,0 0-1,0 0-6,-1-4 6,0 1-1,0 0 1,-1 0 0,-1-1-1,1 1 1,-2-1-1,0 1 1,0 0-1,-1-1-5,-5-21 9,0 1-1,-2 0 0,-1 1 1,-8-14-9,13 37 1,2 11 4,2 16 5,3 6-1,1-1 1,0 1 0,2-1 0,1 0 0,1 0 0,1-1-1,3 6-9,-5-15-5,0 0 0,2-1 0,-1 1 0,1-1-1,1-1 1,0 0 0,1 0 0,1-1 0,-1 0 0,2 0-1,-1-1 1,7 3 5,17 5-552,2-8 273</inkml:trace>
  <inkml:trace contextRef="#ctx0" brushRef="#br0" timeOffset="1140.168">1383 463 5057,'2'42'6922,"8"20"-5071,-1-2-1111,8 52 179,-5-47 360,-3 12-1279,-9-57 275,0-20-247,0 0 1,0 1 0,0-1-1,0 0 1,0 1 0,0-1-1,0 1 1,0-1 0,0 0-1,0 1 1,0-1 0,0 0-1,0 1 1,0-1 0,0 0-1,-1 1 1,1-1 0,0 0-1,0 1 1,0-1 0,-1 0-1,1 1 1,0-1 0,0 0-1,0 1 1,-1-1 0,1 0-1,0 0 1,-1 0 0,1 1-1,0-1 1,-1 0 0,1 0-1,0 0 1,-1 0 0,1 1-1,0-1 1,-1 0 0,1 0-1,-1 0-28,1-17 1134,4-35-1012,0-11-21,6-17-101,-7 60-4,-2 9 7,0 0 0,1 0-1,0 1 1,1-1 0,0 1 0,0 0 0,1 0 0,1 0 0,0 0 0,0 1 0,5-8-3,-3 9-178,0-1 1,1 1 0,-1 0-1,1 1 1,8-6 177,-12 10-199,1 0 1,0 0 0,0 0-1,0 0 1,0 1-1,1 0 1,-1 0 0,1 0-1,-1 1 1,1 0-1,-1 0 1,1 0-1,3 1 199,36 5-1056</inkml:trace>
  <inkml:trace contextRef="#ctx0" brushRef="#br0" timeOffset="1487.568">1969 95 6417,'0'-20'1172,"0"9"122,1-1-1,-2 0 1,0 0-1,0 0 0,-2-4-1293,0 31 2041,1 45-1482,3 0 0,7 38-559,-2-14 186,-1 7-79,15 165 311,-14-213-505,2 0-1,2-1 0,2 1 1,13 31 87,-10-29-4230,-15-32 2631</inkml:trace>
  <inkml:trace contextRef="#ctx0" brushRef="#br0" timeOffset="1861.014">1871 501 7994,'-17'0'3721,"5"5"-1601,5 5-560,7-4-664,8-3-351,22 0-401,9-6-48,18-6-24,9 4-16,-2-8-40,1 6-192,-10 0-689,-2-2-479,-7 2-1072,-12 2 1407</inkml:trace>
  <inkml:trace contextRef="#ctx0" brushRef="#br0" timeOffset="1862.014">2356 455 4593,'0'0'2759,"0"0"-178,0 0-553,0 1-541,4 20-963,-1-1 0,-1 1-1,-1 0 1,-1-1 0,-1 5-524,0 28 501,9 208 311,-8-256-810,0 0 1,0 0 0,0 0-1,1 0 1,0 0 0,0 0-1,1 0 1,-1 0 0,1-1-1,0 1 1,0 0 0,0-1-1,2 2-2,-4-6 51,1 1 0,-1-1 0,0 0 0,0 1 0,1-1 0,-1 0 0,0 1 1,1-1-1,-1 0 0,1 0 0,-1 0 0,0 1 0,1-1 0,-1 0 0,1 0 0,-1 0 0,0 0 0,1 0 0,-1 0 0,1 0 0,-1 0 0,1 0 0,-1 0 0,1 0 0,-1 0 0,0 0 0,1 0 0,-1 0 0,1 0 0,-1 0 0,0-1 0,1 1 0,-1 0 0,1 0 0,-1 0 0,0-1 0,1 1 0,-1 0 0,0-1 0,1 1 0,-1 0 0,0-1 0,0 1 0,1 0 0,-1-1 0,0 1-51,3-3 621,15-10 626</inkml:trace>
  <inkml:trace contextRef="#ctx0" brushRef="#br0" timeOffset="2234.431">2417 138 5937,'-17'-43'3897,"10"9"72,7 18-2257,4 6-431,1 7-809,7 9-256,3 12 96,4 2 3521,12 26-2801</inkml:trace>
  <inkml:trace contextRef="#ctx0" brushRef="#br0" timeOffset="2824.089">3022 689 3313,'14'-75'2227,"-14"68"-1865,0 1-1,0 0 1,-1 0 0,1 0 0,-1 0 0,0 0-1,-1 1 1,0-1 0,0 0 0,0 0 0,0 1-1,-1-1 1,0 1 0,0 0 0,-1 0 0,1 0-1,-1 0 1,0 1 0,0-1 0,-1 1 0,1 0-1,-1 1 1,0-1 0,-4-2-362,4 3 110,1 0 0,-1 0 0,0 1 0,0-1 0,0 1 0,0 0 0,-1 0 0,1 1 0,0 0 0,-1 0 0,1 0 1,-1 0-1,0 1 0,1 0 0,-1 0 0,1 1 0,-1 0 0,1-1 0,-1 2 0,1-1 0,0 1 0,0 0 0,-5 2-110,3 0 22,-1 0-1,1 1 1,0 0 0,0 0 0,1 1-1,-1 0 1,1 0 0,0 0-1,1 1 1,0 0 0,0 0 0,0 0-1,1 1 1,0-1 0,0 2-22,-2 5 4,1-1 0,0 1 0,1 1 0,1-1 0,0 1 0,1-1 0,0 1 0,1 0 0,1 0 0,1 0 1,0-1-1,0 1 0,2 0 0,0-1 0,0 1 0,1-1 0,4 7-4,-5-15 4,0-1 0,1 0 0,-1 1 0,1-1 0,0-1 0,0 1 0,1-1 0,-1 0-1,1 0 1,0 0 0,0 0 0,0-1 0,1 0 0,-1 0 0,1 0 0,0-1 0,0 0 0,0 0 0,0 0 0,0-1 0,0 0 0,0 0 0,3 0-4,0-1 10,1 1 0,-1-1 1,0-1-1,1 1 0,-1-2 1,0 1-1,0-1 0,0-1 0,0 0 1,0 0-1,0-1 0,-1 0 1,1 0-1,-1-1 0,1-1-10,-4 3 5,0-1 0,0 0-1,0-1 1,-1 1 0,1-1-1,-1 0 1,0 0-1,-1-1 1,0 1 0,1-1-1,-2 1 1,1-1 0,-1 0-1,1 0 1,-2 0 0,1 0-1,-1-1 1,0 1-1,0 0 1,0-1 0,-1-5-5,0 4 2,2-59 34,-3-25-36,-2 76-7,3 16 6,0-1 0,0 1 1,0 0-1,0 0 1,0-1-1,-1 1 0,1 0 1,0 0-1,0 0 1,0-1-1,0 1 0,0 0 1,-1 0-1,1 0 1,0 0-1,0-1 0,0 1 1,-1 0-1,1 0 1,0 0-1,0 0 0,0 0 1,-1 0-1,1-1 1,0 1-1,0 0 0,-1 0 1,1 0-1,0 0 1,0 0-1,-1 0 0,1 0 1,0 0-1,0 0 0,-1 0 1,1 0-1,0 0 1,0 1-1,-1-1 0,1 0 1,0 0-1,0 0 1,0 0-1,-1 0 0,1 0 1,0 0-1,0 1 1,0-1-1,-1 0 1,0 1-2,1 1 0,-1-1 0,1 1 0,-1-1 0,1 0 0,-1 1 0,1-1 0,0 1-1,-1-1 1,1 1 0,0-1 0,0 1 0,0-1 0,0 1 0,1-1 0,-1 1 0,0-1 0,1 1 0,-1-1 0,1 1 0,-1-1 0,1 2 2,2 5-8,-1 4 3,3 21-2,2-1 0,4 7 7,-9-31 2,1 1 0,1-1-1,-1 0 1,2 0 0,-1 0 0,1 0 0,0-1 0,0 1 0,1-2 0,3 4-2,2-1 218,1 0 0,1 0-1,-1-2 1,2 1 0,-1-2 0,1 1 0,0-2 0,9 3-218,-11-4 1113,26 14 212</inkml:trace>
  <inkml:trace contextRef="#ctx0" brushRef="#br0" timeOffset="3208.614">3389 148 8626,'-7'-17'3593,"2"17"-1809,5 20-816,2 15-384,-2 16 104,1 13-95,4 21-225,2 8-56,7 10-64,1-6-40,3-13-80,-3-12-16,2-15-24,0-6 224,0-17 3313,2-3-2641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34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49 4249,'-21'-8'801,"-43"-15"1424,17 13 3399,64 12-2950,31 4 873,-16-3-3452,-1-2 0,1-1 0,0-1-95,74-7 296,-29 1-161,0 3 0,52 6-135,-124-2 4,31 5 26,-35-5-28,1 0 0,-1 0 0,0 0 0,0 0 0,1 1 1,-1-1-1,0 1 0,0-1 0,0 1 0,1-1 0,-1 1 0,0 0 0,0-1 1,0 1-1,0 0 0,0 0 0,0 0 0,-1 0 0,1 0 0,0 0 0,0 0 0,-1 0 1,1 1-3,-1-1 2,0-1 1,0 1-1,0 0 1,0 0 0,0 0-1,0 0 1,-1 0-1,1 0 1,0-1-1,-1 1 1,1 0 0,-1 0-1,1 0 1,-1-1-1,1 1 1,-1 0 0,1-1-1,-1 1 1,0 0-1,1-1 1,-1 1 0,0-1-1,0 1 1,1-1-1,-2 1-2,-23 12 42,21-11-38,-9 4 9,0 1 0,1 1-1,0 0 1,0 1 0,-6 5-13,-54 56 30,34-33-20,-163 170 44,134-136-28,56-60-5,-3 4-32,1 0 0,-5 7 11,15-19 16,1 0 1,0 0 0,0 0 0,0 1 0,1-1 0,-1 0-1,1 1 1,0-1 0,0 1 0,0-1 0,0 1 0,0-1-1,1 1 1,0 0 0,0 2-17,0-5 20,0 0-1,1 0 1,-1 0 0,0-1-1,1 1 1,-1 0 0,1 0-1,0 0 1,-1 0 0,1 0-1,0-1 1,-1 1 0,1 0-1,0-1 1,0 1 0,0 0-1,0-1 1,-1 1 0,1-1-1,0 1 1,0-1 0,0 0-1,0 1 1,0-1 0,0 0-1,0 0 1,0 0 0,0 1-1,1-1 1,-1 0-20,36-1 433,26-9 298,52-16-731,-71 15 11,0 1 0,1 2 1,0 2-1,37 1-11,-35 8-57</inkml:trace>
  <inkml:trace contextRef="#ctx0" brushRef="#br0" timeOffset="785.944">981 554 6705,'-37'-72'2865,"35"69"-2498,1 0-1,-1 0 0,0 0 1,0 0-1,0 1 1,0-1-1,0 1 1,-1 0-1,-2-3-366,-14 0 2913,18 5-2717,1 0-147,-1 0 0,1 0 1,0 0-1,-1 0 1,1 0-1,0 0 0,-1 0 1,1 0-1,0 0 0,-1 1 1,1-1-1,0 0 0,0 0 1,-1 0-1,1 1 1,0-1-1,0 0 0,-1 0 1,1 1-1,0-1 0,0 0 1,-1 0-1,1 1 1,0-1-1,0 0 0,0 1 1,0-1-1,0 0 0,0 1 1,-1-1-1,1 0 0,0 1 1,0-1-1,0 0 1,0 1-1,0-1 0,0 0 1,0 1-1,0-1 0,1 0-49,0 19 432,0-14-222,-1 15 83,-1 1 0,0-1-1,-2 0 1,-4 20-293,2-12 118,1 0 0,1 7-118,2-27 12,1 1 0,1 0 0,-1-1 0,2 1 0,-1-1 0,1 0 0,0 1 0,1-1 0,1 3-12,-2-7 5,-1 0 1,1 0-1,0 0 0,1 0 0,-1-1 0,1 1 0,-1-1 0,1 0 1,0 1-1,0-1 0,1-1 0,-1 1 0,1 0 0,-1-1 0,1 0 1,0 0-1,0 0 0,0 0 0,0 0 0,0-1 0,0 0 0,0 0 0,0 0 1,1 0-1,-1-1 0,0 0 0,1 0 0,-1 0 0,0 0 0,1 0 1,2-2-6,3 0 12,0 0 0,0-1 0,0-1 0,0 0 0,-1 0 1,0-1-1,0 0 0,0 0 0,0-1 0,-1 0 1,0-1-1,5-5-12,-1 0 20,-1 0 0,0-1 0,-1 0 0,-1-1 1,0 0-1,4-9-20,-9 15 9,-1-1 0,1 0 0,-1 0 0,-1 0 0,1-1 1,-2 1-1,1 0 0,-1-1 0,-1 1 0,0-1 0,-1-8-9,1 11 6,-6-34 18,5 38-22,1 0-1,-1 1 1,0-1-1,0 1 1,0-1-1,0 1 1,0-1-1,0 1 1,-1 0-1,1-1 1,-1 1-1,-1-1-1,3 3 0,0-1 0,-1 1-1,1 0 1,0 0 0,-1 0 0,1-1-1,-1 1 1,1 0 0,0 0 0,-1 0 0,1 0-1,0 0 1,-1 0 0,1 0 0,-1 0-1,1 0 1,0 0 0,-1 0 0,1 0-1,-1 0 1,1 0 0,0 0 0,-1 0-1,1 0 1,-1 1 0,1-1 0,0 0 0,-1 0-1,1 0 1,0 1 0,-1-1 0,1 0-1,0 0 1,0 1 0,-1-1 0,1 0-1,0 1 1,0-1 0,-1 0 0,1 1-1,0-1 1,0 0 0,0 1 0,0-1 0,0 1-1,-1-1 1,1 0 0,0 1 0,0-1 0,-6 23-18,7-6 18,0 0 1,2 0 0,0 0 0,0 0-1,2-1 1,0 1 0,0-1 0,2 0-1,1 1 0,-3-7 56,1-1 0,0 0-1,0 0 1,0-1-1,1 0 1,1 0-1,-1 0 1,1-1-1,1 0 1,-1-1-1,1 1 1,0-2 0,1 1-1,-1-1 1,1-1-1,0 0 1,0 0-1,0-1 1,1 0-1,1-1-55,18 2 466</inkml:trace>
  <inkml:trace contextRef="#ctx0" brushRef="#br0" timeOffset="1170.999">1482 541 5449,'-23'-52'9243,"18"42"-5246,11 21-3728,1 0 0,1 0 0,-1-1 0,2 0 0,-1 0 0,4 1-269,60 54 65,-62-57 15,44 39 33,-1 3 0,-2 3-113,-46-47 3,-4-4 13,1 0-1,-1-1 1,1 1-1,-1 0 0,1-1 1,0 0-1,-1 1 1,1-1-1,0 0 1,0 0-1,0 0 0,0 0 1,0 0-16,-1-1 22,0 0 0,-1-1 0,1 1-1,-1-1 1,1 1 0,-1-1 0,1 1 0,-1-1 0,1 1 0,-1-1 0,1 1 0,-1-1 0,1 0 0,-1 1 0,0-1 0,0 1 0,1-1-1,-1 0 1,0 1 0,0-1 0,0 0 0,0 0 0,1 1 0,-1-1 0,0 0 0,-1 0-22,5-26 271,-4 26-244,27-194 421,-27 189-445,3-22 9,1-1 0,1 1 0,1 1 0,7-17-12,-12 42-27,8-16-159,-9 18 136,0 0 1,0-1-1,1 1 0,-1 0 0,0 0 1,1 0-1,-1-1 0,0 1 0,1 0 1,-1 0-1,0 0 0,1 0 1,-1 0-1,0 0 0,1 0 0,-1-1 1,0 1-1,1 0 0,-1 0 0,1 0 1,-1 0-1,0 1 0,1-1 1,-1 0-1,0 0 0,1 0 0,-1 0 1,0 0-1,1 0 0,-1 1 0,0-1 1,1 0-1,-1 0 0,0 0 1,1 1-1,-1-1 0,0 0 0,0 0 1,1 1-1,-1-1 0,0 0 0,0 1 1,0-1-1,1 0 0,-1 1 1,0-1-1,0 0 50,14 22-1091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30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62 289 3393,'-3'-45'2041,"2"44"-1898,1 0 0,0 0 0,-1 0 0,1 0-1,-1 0 1,1 0 0,-1 1 0,1-1-1,-1 0 1,1 0 0,-1 0 0,0 1-1,1-1 1,-1 0 0,0 1 0,0-1 0,0 1-1,0-1 1,1 1 0,-1-1 0,0 1-1,0-1 1,0 1 0,0 0 0,0 0-1,0-1 1,0 1 0,0 0 0,0 0 0,0 0-1,0 0 1,0 0 0,0 0 0,0 1-1,0-1 1,0 0 0,0 0 0,0 1-1,0-1 1,0 1 0,0-1 0,0 0 0,1 1-1,-1 0 1,0-1 0,0 1 0,0-1-1,1 1 1,-1 0 0,0 0 0,1-1-1,-1 1 1,1 0 0,-1 0 0,1 0 0,-1 0-143,-7 23 1047,7-22-1002,0 0 1,0 0 0,0 0 0,0 0 0,1 0 0,-1 0 0,1 0 0,0 1 0,-1-1 0,1 0 0,0 0 0,0 1-1,0-1 1,1 0 0,-1 0 0,1 2-46,7 29 558,2-1-1,10 23-557,-6-19 531,7 33-531,8 44 509,5 0 1,11 15-510,-38-112 40,-1 1 0,0 0 0,-1 0 0,-1 1 0,-1 0 0,0-1 0,-1 4-40,-2-21 2,0 0 1,0 0 0,-1 1-1,1-1 1,0 0 0,0 0-1,0 0 1,0 0-1,0 1 1,0-1 0,0 0-1,0 0 1,0 0-1,0 0 1,0 0 0,-1 1-1,1-1 1,0 0-1,0 0 1,0 0 0,0 0-1,0 0 1,0 0-1,-1 0 1,1 0 0,0 0-1,0 0 1,0 1-1,0-1 1,-1 0 0,1 0-1,0 0 1,0 0-1,0 0 1,0 0 0,-1 0-1,1 0 1,0 0-1,0 0 1,0 0 0,-1-1-3,1 1 6,0-1 0,0 1 0,-1-1 0,1 1 0,0-1 0,0 1 0,0-1 0,0 1 0,-1-1 0,1 1 0,0-1 0,0 0 0,0 1 0,0-1 0,0 1 0,0-1 0,1 1 0,-1-1 0,0 0 0,0 1 0,0-1 0,0 1 0,1-1 0,-1 1 0,0-1 0,0 1 0,1-1-6,23-52 27,2 1 0,24-33-27,27-55 28,-12-10 89,22-88-117,-53 140 9,-24 75-453,-6 17-494,0 11-1583,-4 20 1242</inkml:trace>
  <inkml:trace contextRef="#ctx0" brushRef="#br0" timeOffset="734.529">972 576 3345,'4'-3'159,"-1"1"170,0 0 1,-1-1 0,1 1-1,-1-1 1,0 1-1,1-1 1,-1 0-1,1-1-329,-3 3 139,0 0 0,1 0-1,-1 0 1,0-1 0,0 1-1,0 0 1,1 0 0,-1 0-1,0 0 1,-1-1 0,1 1 0,0 0-1,0 0 1,0 0 0,-1 0-1,1 0 1,0-1 0,-1 1-1,1 0 1,-1 0 0,0 0-1,1 0 1,-1 0 0,0 1-1,1-1 1,-1 0 0,0 0-1,-1 0-138,-1-3 165,0 0-1,-1 1 0,1 0 0,-1 0 0,0 0 0,0 0 1,0 0-1,-1 1 0,1 0 0,0 0 0,-1 0 0,0 0 1,1 1-1,-1 0 0,0 0 0,0 0 0,0 0 0,0 1 0,0 0 1,1 0-1,-1 0 0,0 1 0,0-1 0,0 1 0,0 0 1,1 1-1,-1-1 0,0 1 0,1 0 0,-1 0 0,1 0 1,-4 3-166,-2 2 64,0 0-1,0 1 1,1 0-1,0 0 1,0 1-1,1 0 1,0 0-1,1 1 1,0 0-1,0 1 1,1-1-1,-5 12-62,5-6 12,1 0 0,0 0 0,2 1 0,-1 0 0,2 0 0,0 0 0,1 0 0,1 0 0,1 0 0,1 9-12,-1-16 3,1-1-1,0 0 1,1 0 0,-1 0 0,2-1-1,-1 1 1,1-1 0,1 1 0,2 2-3,-4-6 4,1 0 0,-1-1 0,2 1 0,-1-1 0,0 0-1,1 0 1,-1-1 0,1 1 0,0-1 0,0 0 0,1 0 0,-1-1 0,1 1 0,-1-1 0,2 0-4,-1-1 11,0 0-1,0 0 1,0 0 0,0-1-1,0 0 1,0 0 0,0 0-1,0-1 1,0 0 0,-1 0-1,1 0 1,0-1 0,0 0-1,-1 0 1,1-1 0,-1 1-1,1-1 1,-1 0 0,0-1-1,0 1 1,-1-1 0,2-1-11,1-1 16,0-1 0,0 0 1,-1 0-1,0-1 0,0 0 1,-1 0-1,0-1 0,0 1 1,-1-1-1,0 0 0,-1 0 1,0 0-1,0-4-16,1-5 14,-2-1 0,0 1 0,-1-1 0,-1 0 0,-1 1 0,0-1 0,-2 0 1,0 1-1,-5-15-14,5 27 129,1 14-45,3 17 17,3-8-73,1-1-1,0 0 0,1-1 0,1 1 1,0-1-1,1-1 0,1 1 1,5 5-28,14 18-72,1-2 0,17 14 72,-40-43 350,1-1-1,-1-1 1,1 1 0,0-1-1,8 4-349,8 4 743</inkml:trace>
  <inkml:trace contextRef="#ctx0" brushRef="#br0" timeOffset="1075.016">1428 500 7186,'-1'0'177,"1"0"0,-1 0 0,1 0 0,-1 0 0,0 0 0,1 1 0,-1-1 0,1 0 1,-1 1-1,1-1 0,-1 0 0,1 1 0,-1-1 0,1 0 0,0 1 0,-1-1 0,1 1 1,-1-1-1,1 1 0,0-1 0,-1 1 0,1-1 0,0 1 0,0 0 0,-1-1 0,1 1 0,0-1 1,0 1-1,0-1 0,0 1-177,-2 21 1175,5 6-425,0 0 0,3-1 1,0 0-1,7 17-750,6 29 603,-6-8-153,10 36 229,-23-99-404,-3-6-40,-5-13 126,-8-27 27,12 18-355,2 0 0,1-1 0,1 1 0,1 0 0,1 0 0,2 0 1,2-9-34,-4 25-1,0 0 0,1 0 0,0 1 0,1 0 0,0 0 0,0 0 0,4-5 1,-6 10-1,1 0 0,0 0 0,1 1 0,-1 0 0,0-1 0,1 1 0,0 1 0,0-1 0,0 0 0,0 1 0,0 0 0,0 0 0,1 0 0,-1 1 0,1-1 0,-1 1 0,2 0 1,7-1-189,1 0 1,-1 1 0,1 1 0,0 0 0,-1 1 0,1 1-1,0 0 1,-1 1 0,0 0 0,0 1 0,13 5 188,9 7-640</inkml:trace>
  <inkml:trace contextRef="#ctx0" brushRef="#br0" timeOffset="1428.132">2008 493 6257,'10'-6'3345,"-10"3"-544,-4 12-689,3 18-968,-8 4-95,4 22-505,5 4-192,1-2-224,7 2-48,-1-12 112,0-8-192,7-7-632,-3-9 3400,-2-8-2352</inkml:trace>
  <inkml:trace contextRef="#ctx0" brushRef="#br0" timeOffset="1429.132">1912 147 10274,'-3'-56'4169,"6"18"-2713,8 8-687,6 14-417,4 9-40,1 21 536,2 10-576</inkml:trace>
  <inkml:trace contextRef="#ctx0" brushRef="#br0" timeOffset="2080.078">2598 540 3897,'3'-6'779,"-1"1"14,0 0-1,-1-1 1,0 1 0,1 0-1,-1-6-792,-1 10 131,0-1 0,0 0 0,0 1-1,0-1 1,0 0 0,-1 1 0,1-1-1,-1 1 1,1-1 0,-1 1 0,0-1-1,1 1 1,-1-1 0,0 1 0,0 0-1,0-1 1,0 1 0,0 0 0,0 0-1,-1-1 1,1 1 0,0 0-131,-4-2 212,0 0 1,1 1-1,-1-1 1,0 1 0,-1 0-1,1 0 1,0 1-1,0-1 1,-1 1-1,1 0 1,-1 1-1,1-1 1,-1 1 0,1 0-1,-1 1 1,-3 0-213,-3 0 228,1 2 0,-1-1 0,1 1 1,0 1-1,0 0 0,1 1 0,-7 3-228,5-1 75,0 1 0,0 1-1,1-1 1,0 2-1,1 0 1,0 0 0,1 1-1,0 0 1,0 0 0,1 1-1,-6 13-74,7-13 4,1 0 0,1 1 0,0-1-1,1 1 1,0 0 0,1 0-1,0 1 1,1-1 0,1 1-1,0-1 1,1 1 0,1 8-4,0-16 1,-1-1 1,1 1-1,1-1 0,-1 0 1,1 1-1,0-1 1,1 0-1,-1 0 1,1 0-1,0-1 0,0 1 1,0-1-1,0 1 1,1-1-1,0 0 1,0 0-1,0-1 0,1 1 1,-1-1-1,1 0 1,-1 0-1,1-1 1,0 1-1,0-1 0,1 0 1,-1 0-1,0-1 1,1 1-1,0-1-1,7 1 12,0-1-1,-1 0 1,1-1-1,0 0 1,0-1-1,0 0 1,0-1-1,0-1 1,-1 0-1,1-1 1,-1 0-1,0-1 1,0 0-1,8-6-11,-13 8 10,0-1 0,-1 0 0,0 0 0,0-1 1,0 0-1,0 0 0,-1 0 0,0-1 0,0 0 0,0 0 0,-1 0 0,0 0 0,0-1 0,0 0 1,-1 1-1,0-1 0,-1-1 0,1 1 0,-1 0 0,-1-1 0,1 1 0,-1-1 0,-1 1 0,1-1 0,-2-4-10,0-5 22,-1 0 0,-2 0-1,1 0 1,-3-2-22,4 10 4,-1 0 0,-1 1 0,1 0-1,-1 0 1,-1 0 0,1 0 0,-1 1 0,-5-6-4,9 13-1,1-1 0,-1 1 0,1-1 1,0 1-1,-1-1 0,1 1 0,-1-1 0,1 1 0,-1 0 1,1-1-1,-1 1 0,1 0 0,-1-1 0,1 1 0,-1 0 1,1 0-1,-1 0 0,0 0 0,1-1 0,-1 1 1,1 0-1,-1 0 1,0 0-1,1 1 1,-1-1-1,1 0 0,0 1 1,-1-1-1,1 0 1,0 0-1,0 1 1,-1-1-1,1 1 0,0-1 1,0 0-1,-1 1 1,1-1-1,0 1 1,0-1-1,0 0 0,0 1 1,-1-1-1,1 1 1,0-1-1,0 1 1,0 33-4,3-13 9,0 0 0,2 0 0,0-1 0,2 0 0,0 0-1,1 0 1,1-1 0,0 0 0,2-1 0,0 0 0,1 0 0,1-2 0,1 1-1,13 12-4,-14-17 518,1 0-1,1 0 1,0-2-1,0 0 0,1 0 1,16 7-518,11 1 1339</inkml:trace>
  <inkml:trace contextRef="#ctx0" brushRef="#br0" timeOffset="2591.298">3043 134 7602,'-7'-24'2423,"-2"0"1,-2-3-2424,11 25 161,-1 1 1,1 0-1,-1 0 0,1 0 0,-1 0 0,1-1 0,-1 1 0,0 0 1,0 0-1,1 0 0,-1 0 0,0 1 0,0-1 0,-1-1-161,-5 5 1090,0 11-419,3-2-521,1 1 1,0-1-1,1 1 0,0 0 0,1 0 1,1 0-1,0 6-150,2 23 331,6 30-331,22 172 559,-21-170-336,3-1-1,22 70-222,-32-133 48,0 1 0,0 0 0,-1 0 0,0 1-1,-1-1 1,0 0 0,-1 0-48,1-10 6,0-1-1,0 0 1,0 1 0,0-1-1,0 0 1,0 1-1,0-1 1,0 0 0,0 0-1,0 1 1,0-1-1,0 0 1,0 1 0,0-1-1,-1 0 1,1 0-1,0 1 1,0-1 0,0 0-1,0 1 1,0-1-1,-1 0 1,1 0 0,0 0-1,0 1 1,-1-1-1,1 0 1,0 0 0,0 0-1,-1 1 1,1-1 0,0 0-1,0 0 1,-1 0-1,1 0 1,0 0-6,-9-7 110,-6-18-4,14 16-90,0-1 1,0 1-1,1 0 0,0-1 1,0 1-1,1-1 1,1-5-17,-1 7 7,6-28 5,2 0 0,1 1-1,1 0 1,2 1 0,14-26-12,-22 49-3,1-1 1,0 1 0,1-1-1,1 2 1,0-1-1,0 1 1,0 1 0,2-1-1,-1 1 1,3-1 2,-7 6-2,-1 1-1,0 0 1,1 1-1,0-1 1,-1 1 0,1 0-1,0 0 1,0 0 0,0 1-1,1-1 1,-1 1 0,0 1-1,0-1 1,1 1-1,-1 0 1,0 0 0,1 0-1,-1 1 1,0 0 0,0 0-1,1 0 1,-1 1 0,0-1-1,0 1 1,0 1 0,2 1 2,1 1-2,0 0 1,-1 1 0,0 0 0,0 0-1,0 1 1,-1 0 0,0 0 0,0 1 0,-1 0-1,0 0 1,-1 0 0,1 0 0,-1 1-1,-1 0 1,0-1 0,0 1 0,0 4 1,1 5-1,0-1 1,-1 1-1,-1 0 1,-1 0-1,0 0 0,-1 0 1,-2 0-1,-1 12 1,1-20 6,0 1 0,-1-1-1,0 0 1,-1 0 0,0-1-1,0 1 1,-1-1 0,0 0-1,-1 0 1,0 0 0,0-1-1,-1 0 1,0 0 0,-1-1 0,0 0-1,0 0 1,0 0 0,-1-1-1,1-1 1,-2 1 0,1-2-1,0 1 1,-1-1 0,0-1-1,0 1 1,0-2 0,0 0 0,-1 0-1,1 0 1,-11-1-6,13-1 14,-1 0 0,0 0 0,0-1 0,1 0 0,-1 0 0,0-1 0,1 0 1,0-1-1,-1 0 0,-6-3-14,12 4-26,0 0 1,0 0 0,0 0-1,1 0 1,-1 0 0,1-1 0,-1 1-1,1-1 1,0 1 0,0-1-1,0 0 1,0 0 0,0 0-1,1 0 1,-1 0 0,1-1-1,0 1 1,0 0 0,0-1-1,0 1 1,1 0 0,-1-1-1,1 1 1,0-1 0,0 1-1,0-1 1,1 1 0,0-3 25,0-1-89,0 1 1,1 0-1,0 0 1,0 1-1,1-3 89,17-31-416</inkml:trace>
  <inkml:trace contextRef="#ctx0" brushRef="#br0" timeOffset="2976.898">3819 141 9682,'-21'-28'4009,"2"17"-2345,10 12-191,11 15-313,6 13-304,10 25-480,3 5-64,4 5-144,-1 5-56,-9 2-24,0 4-8,-10 9-32,-1-3 8,-3-10 8,3-7 96,1-21-208,3-7-176,16-10 160</inkml:trace>
  <inkml:trace contextRef="#ctx0" brushRef="#br0" timeOffset="3302.899">4097 621 8930,'41'-14'3249,"-39"14"-3142,-1 0 1,0 0-1,0 0 1,0 0-1,0 0 1,0 0-1,0 1 1,0-1 0,0 1-1,0-1 1,0 1-1,0-1 1,0 1-1,0-1 1,0 1-1,0 0 1,0-1-1,-1 1 1,1 0 0,0 0-1,-1 0 1,1 0-1,0 0 1,-1 0-108,7 6 617,-1-4-390,0 1 0,0-1 0,1 0 1,-1 0-1,1-1 0,0 0 1,0 0-1,0-1 0,0 0 0,0 0 1,0 0-1,0-1 0,0 0 1,0 0-1,6-2-227,0 0 39,0 0 0,0 0 1,0-2-1,-1 1 0,0-2 1,1 0-1,-2 0 0,5-3-39,-11 5 10,-1 0 1,0 0-1,1 0 0,-1 0 1,-1-1-1,1 1 0,0-1 0,-1 0 1,0 0-1,0-1 0,0 1 1,0-1-1,-1 1 0,0-1 1,0 0-1,0 0 0,0 0 0,-1 0 1,0 0-1,0 0 0,0 0 1,-1-1-1,1 1 0,-1 0 1,-1 0-1,1 0 0,-1-1 0,0 0-10,0 0 9,-1 0 0,0-1 0,0 1 0,0 0 0,-1 0 0,0 1-1,0-1 1,-1 1 0,1-1 0,-1 1 0,0 0 0,-1 0 0,1 1-1,-1-1 1,0 1 0,0 0 0,0 1 0,-1-1 0,1 1 0,-1 0-1,0 0 1,0 1 0,0-1-9,-2 1 1,1-1-1,-1 2 1,1-1-1,-1 1 1,0 0-1,1 1 1,-1 0-1,0 0 1,0 0-1,1 1 1,-1 0-1,0 1 1,1 0-1,-1 0 1,1 0-1,0 1 1,0 0-1,0 1 0,0 0 1,0 0-1,1 0 1,0 1-1,0 0 1,0 0-1,0 0 1,1 1-1,0 0 0,-7 7 14,1 2 0,1-1 0,0 2 0,1-1 0,1 1-1,1 0 1,0 1 0,1 0 0,0 0 0,2 0 0,-1 7-14,1-3 62,1 1 0,0-1 1,2 1-1,1-1 1,1 15-63,0-28 27,0 1 0,1-1 0,-1 0 0,1 0 0,1 0 0,0 0 0,0-1 0,0 1 0,1-1 0,0 0 1,1 0-1,-1 0 0,1 0 0,1-1 0,-1 0 0,4 2-27,0 0 54,2-1-1,-1 0 1,1-1-1,0 0 1,0-1 0,1 0-1,-1-1 1,1 0-1,0-1 1,8 1-54,17 2 491,0-1 0,36-1-491,14-2 384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49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1 192 4145,'47'-36'1967,"-45"35"-1466,-1 0-1,0-1 1,1 1-1,-1-1 1,0 1-1,0-1 1,0 0 0,0 1-1,0-1 1,-1 0-1,1 0 1,0 0-1,-1 0 1,1 1 0,-1-1-1,0 0 1,0 0-1,1 0 1,-2-1-501,4-11 2061,-2 10-2016,1 0-1,0 0 1,0 1 0,0-1 0,1 1 0,-1 0-1,1-1 1,-1 1 0,1 0 0,0 0 0,1 1-1,-1-1 1,2 0-45,7-7 93,-7 6-70,0 1 0,0-1 0,0 1 0,1 0 0,0 0 0,0 0 0,-1 1 0,1 0 0,1 0 0,-1 1 0,0-1 0,0 2 0,1-1 0,-1 0 0,0 1 0,1 0 1,-1 1-1,0-1 0,5 2-23,-8-1 0,0-1 0,0 1 0,0 0 1,0-1-1,0 1 0,0 1 1,-1-1-1,1 0 0,0 1 0,0 0 1,-1-1-1,1 1 0,-1 0 0,0 0 1,1 0-1,-1 1 0,0-1 1,0 1-1,-1-1 0,1 1 0,0-1 1,-1 1-1,0 0 0,1 0 0,-1 0 1,0 0-1,0 0 0,-1 0 1,1 0-1,-1 0 0,1 0 0,-1 0 1,0 0-1,0 0 0,-1 1 0,1-1 1,-1 2-1,-4 13 8,-1 1 0,0-1 0,-1 0 0,-2-1 0,1 0 0,-2 0 0,-2 2-8,-3 6 10,1 1 1,-5 14-11,11-19 5,1 1-1,0 1 1,1-1-1,2 1 1,0 0-1,2 0 1,0 19-5,2-35 3,1 0-1,0 0 1,0 0 0,1 0-1,0 0 1,0-1 0,1 1-1,-1-1 1,1 1 0,1-1-1,-1 0 1,1 0 0,0 0-1,1-1 1,-1 0 0,1 0-1,5 5-2,-6-7 3,-1 0-1,1-1 0,0 1 0,0-1 1,0 0-1,0 1 0,0-2 1,1 1-1,-1 0 0,0-1 0,1 0 1,-1 0-1,1 0 0,0-1 0,-1 0 1,1 0-1,-1 0 0,1 0 1,0 0-1,-1-1 0,1 0 0,-1 0 1,1 0-1,-1-1 0,1 0 0,-1 1 1,2-3-3,9-5 7,-1-1 1,0 0-1,0-1 0,-1-1 1,-1 0-1,0-1 0,-1 0 1,0 0-1,-1-2 1,0 1-1,-1-1 0,-1 0 1,5-14-8,4-11 20,-2-2 0,-2 0 0,-1-1 0,3-33-20,-13 66 1,2-7 36,-1 0 0,-1 0 0,0-1 0,-2 1 0,0-1-1,-2-13-36,-3 16 179,5 15-173,0 0 1,-1 0-1,1 0 1,0 0-1,0 0 1,0 0-1,-1 0 1,1 0-1,0 0 1,0 0 0,-1 0-1,1 0 1,0 0-1,0 0 1,0 0-1,-1 0 1,1 0-1,0 1 1,0-1-1,0 0 1,-1 0-1,1 0 1,0 0-1,0 0 1,0 0-1,0 1 1,-1-1-1,1 0 1,0 0-1,0 0 1,0 0-1,0 1 1,0-1 0,0 0-1,0 0 1,-1 1-7,-10 27 207,8-13-183,1 1 1,0 0-1,1 0 1,1 0-1,0 0 1,1 0 0,1 0-1,0 0 1,1-1-1,1 1 1,2 3-25,4 12 12,2 0 1,1-1-1,1 0 1,16 24-13,-24-43-181,1 0 0,0-1 0,1 0 0,0 0 0,1-1 0,0 0 0,0 0 0,1-1 0,0 0 0,0-1 0,9 5 181,12 4-575</inkml:trace>
  <inkml:trace contextRef="#ctx0" brushRef="#br0" timeOffset="431.079">853 163 9554,'-33'-32'7062,"30"29"-5485,4 4-404,19 18-696,7 10-327,-1 1 0,-2 2 0,-1 0 0,-1 1 0,-2 1 0,-1 1-1,12 35-149,-21-48 37,1 4 8,0-1 0,2 0-1,1-1 1,1 0 0,2 1-45,-17-24 19,1 0 1,0 0 0,0 0 0,0 0 0,-1 0 0,1 0-1,0-1 1,0 1 0,0 0 0,0 0 0,0-1 0,1 1-1,-1 0 1,0-1 0,0 1 0,0-1 0,0 1 0,1-1-1,-1 0 1,0 0 0,1 0 0,-1 1 0,0-1 0,0 0-1,1 0 1,-1-1 0,0 1 0,0 0 0,1 0 0,-1-1-1,0 1 1,0 0 0,1-1 0,-1 0 0,0 1 0,0-1 0,0 1-1,0-1 1,0 0 0,0 0 0,0 0 0,0 0 0,0 0-1,0 0 1,-1 0 0,1 0 0,0 0 0,-1 0-20,6-6 69,-1-1 0,-1 0 0,0 0 0,0 0 0,0 0 0,1-7-69,11-44 171,-2-1 0,-1-4-171,11-56 127,40-109 22,-62 224-116,2-7 210,-4 12-228,0 0 0,0 0 0,0 0 1,0 0-1,1-1 0,-1 1 0,0 0 0,0 0 1,0 0-1,0 0 0,1 0 0,-1 0 0,0 0 1,0 0-1,0 0 0,0 0 0,1-1 0,-1 1 1,0 0-1,0 0 0,0 0 0,1 0 0,-1 0 1,0 0-1,0 0 0,0 1 0,1-1 0,-1 0 1,0 0-1,0 0 0,0 0 0,0 0 0,1 0 0,-1 0 1,0 0-1,0 0 0,0 0 0,0 1 0,1-1 1,-1 0-1,0 0 0,0 0 0,0 0 0,0 0 1,0 1-1,0-1 0,0 0 0,0 0 0,1 0 1,-1 1-1,0-1-15,10 20 409</inkml:trace>
  <inkml:trace contextRef="#ctx0" brushRef="#br0" timeOffset="1667.988">1888 449 5945,'-18'5'5483,"-10"7"-2384,26-11-3013,1 0 1,0 1-1,-1-1 0,1 1 1,0-1-1,0 1 0,0 0 1,1-1-1,-1 1 0,0 0 1,0 0-1,1 0 0,0-1 1,-1 3-87,-4 32 504,3-16-383,2-19-113,-1 1 0,1 0-1,0 0 1,-1 0 0,1 0 0,0 0 0,0 0 0,1 0-1,-1 0 1,0 0 0,1 0 0,-1 0 0,1-1 0,-1 1 0,1 0-1,0 0 1,0 0 0,0-1 0,0 1 0,0-1 0,1 2-8,0-2 16,-1 0 1,1 0 0,-1 0 0,0-1 0,1 1-1,0 0 1,-1-1 0,1 1 0,-1-1 0,1 0-1,0 0 1,-1 1 0,1-1 0,0 0 0,-1 0-1,1-1 1,0 1 0,-1 0 0,1 0 0,-1-1-1,1 1 1,-1-1 0,1 0 0,0 1-1,-1-1 1,1 0-17,2-2 90,0 1-1,-1-1 0,1 0 1,-1 0-1,0 0 0,0 0 0,0 0 1,0-1-1,0 1 0,-1-1 1,1 0-1,-1 0 0,0 0 1,0 0-1,-1 0 0,1-3-89,-1 5 56,0 0-1,0-1 0,0 1 1,0-1-1,-1 0 0,0 1 0,1-1 1,-1 1-1,0-1 0,0 0 1,0 1-1,0-1 0,-1 1 1,1-1-1,-1 0 0,0 1 1,0-1-1,1 1 0,-1 0 1,-1-1-1,1 1 0,0 0 1,-1-1-1,1 1 0,-1 0 1,0 0-1,1 0 0,-3-1-55,2 2 34,0 0 1,0 0-1,0 1 0,0-1 0,0 0 1,0 1-1,-1-1 0,1 1 0,0-1 1,0 1-1,-1 0 0,1 0 0,0 0 1,0 1-1,-1-1 0,1 0 0,0 1 1,0-1-1,-2 2-34,-2 0 466,1 0 1,-1 0-1,1 1 1,0-1-1,0 1 0,1 1 1,-2 0-467,-12 13 1349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53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42 3417,'-51'-37'1959,"50"37"-1860,1-1 0,-1 1 0,0-1 0,0 1 0,1 0 0,-1-1 0,0 1 0,0 0 0,0-1 0,1 1 0,-1 0 0,0 0 1,0 0-1,0 0 0,0 0 0,0 0 0,1 0 0,-2 0-99,-4 6 809,4-3-407,-10 6 694,8-6-888,1-1 1,-1 0 0,1 1 0,0 0 0,0 0 0,0 0-1,0 0 1,1 0 0,-1 0 0,1 1 0,0-1 0,0 1-1,0 0 1,0 0 0,0 0 0,1 0 0,0 0 0,0 0 0,0 2-209,-1 5 115,1-1 1,0 1 0,0 0-1,1 0 1,1 0 0,0 0-1,1 0 1,2 10-116,-3-18 23,0 1-1,0-1 1,0 1 0,1 0-1,-1-1 1,1 0 0,0 1-1,0-1 1,0 0-1,0 0 1,1 0 0,-1 0-1,1-1 1,0 1-1,0-1 1,0 1 0,0-1-1,0 0 1,0 0 0,1-1-1,-1 1 1,1-1-1,-1 1 1,1-1 0,-1 0-1,1 0 1,1-1-23,-2 0 19,0 0 0,-1 0 0,1-1 0,0 1 0,0-1-1,0 0 1,-1 0 0,1 0 0,0 0 0,-1-1 0,1 1 0,-1-1 0,0 1 0,1-1 0,-1 0 0,0 0 0,0 0 0,0 0-19,13-10 103,-10 9-62,-1 0-1,1 0 1,-1 0-1,0 0 1,-1-1-1,1 0 1,-1 0-1,1 0 1,1-2-41,-4 3 28,0 0-1,0 1 1,0-1 0,-1 0 0,1 0-1,-1 0 1,1 0 0,-1 1-1,0-1 1,0 0 0,0 0 0,-1 0-1,1 0 1,-1 0 0,1 1 0,-1-1-1,0 0 1,0 0-28,-2-6 88,-1-1 0,1 1 0,-2 0 0,1 0 0,-1 0 0,-1 1 0,0 0 0,-3-4-88,7 10 26,0-1-1,0 1 0,0 0 1,0 0-1,0 0 0,-1 0 1,1 0-1,-1 1 0,1-1 1,-1 1-1,0-1 0,0 1 1,1 0-1,-1 0 0,0 1 1,0-1-1,0 0 0,0 1 1,0 0-1,0-1 0,0 1 1,0 1-1,0-1 0,0 0 1,0 1-1,0-1 0,0 1 1,0 0-1,-2 1-25,0 0 10,0 1 0,0-1 0,0 1 0,1 0 0,-1 0-1,1 1 1,0 0 0,0-1 0,0 1 0,1 1 0,-1-1 0,1 0 0,0 1 0,0 0-1,0-1 1,1 1 0,0 0 0,0 1 0,0-1 0,0 0 0,1 0 0,0 1-1,0-1 1,0 1 0,1-1 0,0 1 0,0-1 0,0 1 0,1-1 0,0 1 0,0-1-1,0 1 1,1-1 0,0 2-10,0-3 3,0 0 1,0-1-1,0 1 0,1 0 0,0-1 0,-1 1 1,1-1-1,0 0 0,1 0 0,-1 0 0,0-1 1,1 1-1,0-1 0,-1 0 0,1 0 0,0 0 0,0 0 1,0 0-1,0-1 0,1 0 0,-1 0 0,0 0-3,1 0 8,0 0-1,0 0 0,0-1 0,0 0 0,0 1 0,0-2 0,0 1 0,0-1 0,0 1 0,0-1 0,-1-1 0,1 1 0,0-1 0,-1 0 0,1 0 0,-1 0 1,1 0-1,3-3-7,-3 0 11,-1 0-1,1 0 1,-1-1 0,0 1 0,0-1 0,0 0 0,-1 0 0,0 0 0,2-6-11,-3 7 6,0 1-1,0-1 1,-1 0-1,0 0 1,0 1-1,0-1 1,-1 0-1,0 0 1,0 0-1,0 0 1,0 0 0,-1 1-1,1-1 1,-2-1-6,1 4 1,-1-1 0,1 0 0,-1 0 0,0 1 1,0-1-1,0 1 0,0 0 0,-1 0 1,1 0-1,-1 0 0,1 0 0,-1 0 0,0 0 1,1 1-1,-1 0 0,0-1 0,-3 0-1,4 1 1,0 0 1,0 1-1,0-1 0,0 0 0,0 1 0,0 0 1,0-1-1,-1 1 0,1 0 0,0 0 0,0 0 1,0 0-1,-1 0 0,1 1 0,0-1 0,0 1 1,0-1-1,0 1 0,0 0 0,0 0 0,0 0 1,0 0-1,0 0 0,0 0 0,-1 2-1,-4 6 8,1 1-1,0 1 0,0-1 1,1 1-1,1 0 1,-4 10-8,2-5 3,5-13-1,0 0-1,1 0 0,-1-1 1,0 1-1,1 0 0,0 0 1,-1 0-1,1 0 0,0 0 1,1 0-1,-1-1 0,0 1 1,1 0-1,0 0 0,0 0 1,0 0-1,0-1 0,0 1 1,0-1-1,1 2-1,-1-3 2,0 0 1,0 1-1,0-1 1,0 0-1,0 0 1,1 0-1,-1 0 1,0 0-1,1 0 1,-1 0-1,1 0 1,-1 0-1,1-1 1,-1 1-1,1-1 0,0 1 1,-1-1-1,1 1 1,0-1-1,-1 0 1,1 0-1,0 0 1,-1 0-1,1 0 1,0 0-1,-1-1 1,1 1-1,0 0 1,-1-1-1,1 1 1,-1-1-1,1 0 1,-1 0-1,1 0-2,18-7 24,-13 6-11,-1-1 0,1 0 0,-1 0 0,0 0 0,6-5-13,-11 7 4,1 0 0,-1-1-1,1 1 1,-1-1-1,0 1 1,1-1 0,-1 0-1,0 0 1,0 1 0,0-1-1,0 0 1,-1 0 0,1 0-1,0 0 1,-1 0 0,0 0-1,1 0 1,-1 0-1,0 0 1,0 0 0,0 0-1,0-2-3,0 1 6,-1 0-1,1 0 1,-1 0-1,0 0 0,0 0 1,0 0-1,0 0 1,-1 0-1,1 1 0,-1-1 1,1 0-1,-1 1 1,0-1-1,0 1 1,0-1-1,-1 1 0,1 0 1,0 0-1,-1 0 1,1 0-1,-1 1-5,1 0 3,0 0-1,0 0 1,0 0-1,1 1 1,-1-1 0,0 1-1,0 0 1,0-1 0,0 1-1,0 0 1,0 0-1,0 0 1,0 0 0,1 1-1,-1-1 1,0 0 0,0 1-1,0 0 1,0-1-1,0 1 1,1 0 0,-1 0-1,0 0 1,1 0-1,-1 0 1,1 0 0,-1 0-1,1 1 1,-1-1 0,1 0-1,0 1 1,0-1-1,0 1 1,0 0 0,-1 0-3,0 2 0,0 0 1,0 0 0,0 1-1,0-1 1,1 1-1,0-1 1,0 1 0,0-1-1,0 1 1,1-1-1,0 1 1,0 0 0,0-1-1,0 2 0,1-2 1,-1-1 0,0 1 1,1-1-1,0 0 0,0 1 0,0-1 0,0 0 0,0 1 0,1-1 0,-1 0 0,1 0 0,0 0 0,0 0 0,0-1 0,0 1 1,1 0-1,-1-1 0,3 2-1,-4-3 3,0-1-1,0 0 1,0 0 0,0 0 0,0 0 0,0 0 0,-1 0 0,1 0 0,0 0-1,0 0 1,0 0 0,0 0 0,0-1 0,0 1 0,0 0 0,-1-1-1,1 1 1,0 0 0,0-1 0,0 1 0,-1-1 0,1 0 0,0 1-1,-1-1 1,1 1 0,0-1 0,-1 0 0,1 0 0,-1 1 0,1-2-3,15-23 71,-14 20-55,-1-1-1,0 1 0,0 0 1,0-1-1,-1 1 1,1-4-16,-1 8-7,0-1 1,0 1-1,0-1 0,0 0 1,-1 1-1,1-1 0,0 1 1,-1-1-1,1 0 0,-1 1 1,1 0-1,-1-1 0,0 1 1,1-1-1,-1 1 1,0 0-1,0-1 0,0 1 1,0 0-1,0 0 0,-1 0 1,1 0-1,0 0 0,-1 0 7,-8-1-2401,3 10 1172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6:55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53 2657,'56'-40'1637,"-56"40"-1513,0 0 0,0 0 1,1 0-1,-1 0 0,0 0 0,0 0 0,1 0 0,-1-1 0,0 1 0,0 0 0,0 0 1,1 0-1,-1 0 0,0-1 0,0 1 0,0 0 0,0 0 0,1 0 0,-1-1 0,0 1 1,0 0-1,0 0 0,0-1 0,0 1 0,0 0 0,0 0 0,0-1 0,0 1 1,0 0-1,0 0 0,0-1 0,0 1 0,0 0 0,0 0 0,0-1 0,0 1 0,0 0 1,0 0-1,0-1 0,0 1 0,0 0 0,0 0 0,0-1 0,-1 1 0,1 0 0,0 0 1,0 0-1,0-1 0,0 1 0,-1 0 0,1 0 0,0 0 0,0 0 0,0 0 0,-1-1 1,1 1-1,0 0 0,0 0 0,-1 0 0,1 0 0,0 0 0,0 0 0,-1 0 0,1 0 1,0 0-1,0 0 0,-1 0 0,1 0-124,-10-1 2808,1 3-3339,7-1 543,1 0-1,-1 0 0,1 0 1,0 1-1,0-1 0,0 0 1,-1 1-1,1-1 1,0 0-1,1 1 0,-1-1 1,0 1-1,0-1 1,1 1-1,-1 0-11,-10 19 28,-6 3-6,9-13-11,0 0 1,1 0 0,1 1-1,-1-1 1,-1 8-12,4-10 6,1 1 0,0 0 0,0 0 0,1 0 1,0 0-1,1 0 0,0 1 0,0 0-6,1-8 3,0 0 1,1 1-1,-1-1 1,1 0-1,-1 1 1,1-1-1,0 0 1,0 0-1,0 0 0,1 1 1,-1-1-1,1-1 1,0 1-1,-1 0 1,1 0-1,1-1 1,-1 1-1,0-1 0,1 1 1,-1-1-1,1 0 1,0 0-1,-1 0 1,1 0-1,0-1 1,1 1-4,7 3 20,-1-1 0,1 0 0,0-1 0,0-1 0,0 1 0,11 0-20,-19-3 7,0 0 0,1 1-1,-1-1 1,0 0-1,1-1 1,-1 1 0,0 0-1,0-1 1,1 0-1,-1 0 1,0 0-1,0 0 1,0 0 0,0-1-1,0 1 1,0-1-1,-1 0 1,1 0 0,0 0-1,-1 0 1,0 0-1,1-1 1,-1 1-1,0-1 1,1-1-7,0-2 42,0 0 0,0 0-1,0 0 1,-1 0 0,0 0 0,0 0 0,-1-1 0,0 1-1,0-1 1,0 1 0,-1-1 0,0 1 0,0-1-1,-1 1 1,0-1 0,0 1 0,-1-3-42,-1-4 113,-1-1-1,-1 1 1,0 0 0,-1 0 0,0 1-1,-1-1 1,-1 1 0,0 1 0,0 0-1,-1 0 1,-3-3-113,10 12 23,0 1 1,0-1-1,0 1 0,0-1 1,-1 1-1,1 0 0,0 0 1,-1 0-1,1 0 0,0 0 1,-1 0-1,1 1 1,-1-1-1,1 1 0,-1 0 1,0-1-1,1 1 0,-1 1 1,1-1-24,-2 0 15,0 1 1,0 0-1,0 1 1,1-1-1,-1 0 1,0 1-1,1 0 1,0 0-1,-1 0 1,1 0-1,-3 3-15,-1 1 5,0 1 0,0 0 1,1 1-1,0 0 0,0-1 0,1 2 0,0-1 0,0 1 0,-2 6-5,3-5 4,0 1 0,0 0 0,1 1 0,1-1 0,0 0 0,0 1-1,1 3-3,1-11 1,0 0 0,0-1 0,0 1 0,1 0 0,-1-1 0,1 1 0,0 0 0,0-1 0,1 1 0,-1-1-1,1 0 1,-1 1 0,1-1 0,0 0 0,1 0 0,-1 0 0,0 0 0,1 0 0,-1-1 0,1 1-1,0-1 1,0 0 0,3 2-1,0 0 5,-1-1 1,1 0-1,0 0 0,0 0 0,0-1 1,0 0-1,1 0 0,-1 0 0,1-1 1,-1 0-1,1 0 0,0-1 0,-1 0 0,1 0 1,-1-1-1,1 1 0,-1-1 0,1-1 1,-1 1-1,1-1 0,-1-1 0,0 1 1,0-1-1,0 0 0,0 0 0,-1 0 0,1-1 1,-1 0-1,0 0 0,0-1 0,0 1 1,-1-1-1,1 0 0,-1 0 0,0-1 0,-1 1 1,1-1-1,1-4-5,0 1 7,-1-1 0,-1 1-1,0-1 1,0 0 0,0 1 0,-1-1 0,-1 0-1,0 0 1,0-2-7,-1 9 2,0 0-1,0 0 0,-1 0 1,1-1-1,0 1 0,-1 0 1,0 0-1,0 0 0,0 0 1,0 1-1,0-1 0,-1 0 1,1 0-1,-1 1 0,0-1 1,0 1-1,0-1 0,0 1 1,0 0-1,0 0 0,-1 0 1,1 0-1,-1 0 0,1 0 1,-1 1-1,0-1 0,0 1 1,1 0-1,-1 0 0,0 0 1,-2-1-2,1 2 0,0-1 1,1 1-1,-1 0 1,0 0 0,1 0-1,-1 0 1,0 1-1,1-1 1,-1 1 0,0 0-1,1 0 1,-1 0-1,1 1 1,0-1-1,-1 1 1,1 0 0,0 0-1,0 0 1,0 0-1,0 0 1,1 1 0,-1 0-1,0-1 1,0 3-1,-4 2 2,2 0 0,-1 1 0,1 0 0,0 0 0,1 0 1,0 1-1,0 0 0,0 0 0,1 0-2,2-4 1,1-1-1,-1 1 1,1-1 0,-1 1-1,1 0 1,1-1 0,-1 1-1,1 0 1,0-1 0,0 1-1,0-1 1,0 1 0,1-1 0,0 0-1,0 0 1,2 4-1,-2-4 2,0-1-1,0 1 1,1-1 0,-1 0-1,1 0 1,0 0 0,0 0-1,0 0 1,0-1 0,0 1-1,1-1 1,-1 0 0,1 0-1,-1 0 1,1-1 0,0 1-1,0-1 1,0 0 0,1 0-2,-3 0 3,0-1 0,1 0 1,-1 0-1,0 0 1,0 0-1,1 0 0,-1-1 1,0 1-1,0-1 1,0 0-1,1 1 0,-1-1 1,0 0-1,0 0 1,0 0-1,0 0 0,0-1 1,-1 1-1,1-1 1,0 1-1,-1-1 0,1 1 1,-1-1-1,1 0 1,-1 0-1,1-1-3,0-1 6,1 0 0,-2 0 0,1 0-1,0 0 1,-1 0 0,0-1 0,0 1 0,0 0-1,-1 0 1,1-1 0,-1 1 0,0-1 0,0 0-6,-1-2 5,0-1 1,0 1 0,-1 0 0,0 0-1,-1-1 1,1 1 0,-1 1-1,-3-5-5,5 9 1,1 1-1,-1-1 0,0 1 0,0-1 1,0 1-1,0 0 0,0 0 1,0-1-1,0 1 0,0 0 0,0 0 1,-1 0-1,1 0 0,0 0 0,-1 1 1,1-1-1,-1 0 0,1 0 1,-1 1-1,1-1 0,-1 1 0,0 0 1,1-1-1,-1 1 0,1 0 1,-1 0-1,0 0 0,1 0 0,-1 0 1,0 1-1,1-1 0,-1 0 1,1 1-1,-1-1 0,0 1 0,1-1 1,0 1-1,-1 0 0,1 0 0,-1-1 1,1 1-1,0 0 0,-6 4 0,1 0 0,-1 1 0,1-1 0,1 1 0,-1 0 0,1 0 0,-3 6 0,6-9 1,-1 1 0,1-1 0,0 1 0,0 0 0,1 0 0,-1 0 0,1 0 0,0 0 0,0 0 0,0 0 0,0 0 0,1 0 0,0 0 0,0 1 0,0 3-1,0-7 1,1 1 0,-1 0 0,0-1 0,1 1 0,-1-1 0,1 1 0,0-1 0,-1 1 0,1-1 0,0 1 0,0-1 0,0 0 0,0 1 0,0-1 0,0 0 0,1 0 0,-1 0 0,0 1 0,0-2 0,1 1 0,-1 0 0,1 0 0,-1 0 0,1-1 0,-1 1 0,1 0 0,0-1 0,-1 0 1,1 1-1,-1-1 0,1 0 0,0 0 0,-1 0 0,1 0 0,0 0 0,1 0-1,1-1 5,1 0 0,-1 1 0,1-2 0,-1 1 0,1-1 0,-1 1 0,0-1 0,0 0 0,1 0 0,-2-1 0,1 0 0,3-2-5,-4 2 5,0 0 0,0 0 0,-1-1 0,1 0 1,-1 1-1,0-1 0,0 0 0,0 0 0,0 0 0,-1-1 0,0 1 0,1 0 0,-2 0 0,1-1 0,0 1 1,-1-1-1,0-1-5,0-1 6,0 1 1,0-1-1,-1 0 1,0 1-1,0-1 1,-1 1 0,0-1-1,0 1 1,0 0-1,-1 0 1,-1-2-7,4 7 2,-1 0-1,1 0 1,-1 0 0,1 0 0,-1 0 0,0 0-1,1 1 1,-1-1 0,0 0 0,0 0-1,1 0 1,-1 1 0,0-1 0,0 1 0,0-1-1,0 0 1,0 1 0,0 0 0,0-1 0,0 1-1,0 0 1,0-1 0,0 1 0,0 0 0,0 0-1,-1 0 1,1 0 0,0 0 0,0 0 0,0 0-1,0 0 1,0 0 0,0 1 0,0-1-1,0 0 1,0 1 0,0-1 0,0 1 0,0-1-1,0 1 1,0-1 0,0 1 0,0 0 0,0 0-2,-2 1 290,0 1 0,0 0 1,0 0-1,0 1 0,0-1 0,1 0 1,-1 1-1,1 0 0,0 0 1,-1 2-291,-7 28 1268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08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585 50 1616,'35'-46'1663,"-34"45"-1550,-1 1 0,1 0 0,-1-1 0,1 1 1,0 0-1,-1 0 0,1-1 0,0 1 0,-1 0 0,1 0 0,0 0 0,-1 0 0,1 0 0,0-1 0,-1 1 0,1 1 0,0-1 0,-1 0 0,1 0 0,0 0 0,-1 0 0,1 0 0,0 1 0,-1-1 0,1 0 0,0 0 0,-1 1 0,1-1 0,-1 1 0,1-1 0,-1 0 0,1 1 0,-1-1 0,1 1 1,-1-1-1,1 1 0,-1 0 0,0-1 0,1 1 0,-1-1 0,0 1-113,14 23 3651,-13-23-3516,-1 0 0,0 0 0,0 0 0,0 0 0,0 0 1,0 0-1,0 0 0,0 0 0,0 0 0,-1 0 0,1 0 0,0 0 0,-1 0 0,1 0 0,0 0 0,-1-1 0,1 1 0,-1 0 0,1 0 0,-1 0 0,0 0 1,0 0-136,-1 1 195,0 0 1,0-1 0,-1 1 0,1 0 0,-1-1 0,1 0 0,-1 1 0,-2-1-196,-6 3 345,-1 0 0,0-1 0,-9 0-345,16-2 95,-132 17 726,-24-4-821,29-3 61,106-10-50,12-1-6,0 1 0,0 1 0,-7 2-5,18-4 2,1 1 1,-1 0-1,0-1 1,0 1-1,1 0 0,-1 1 1,1-1-1,-1 0 1,1 1-1,0 0 1,-1-1-1,1 1 0,0 0 1,0 0-1,0 0 1,0 0-1,1 1 0,-1-1 1,0 1-3,2 0 3,-1 0 1,1 0 0,0 0-1,0 0 1,0 0-1,0 0 1,0 0 0,1 0-1,-1 0 1,1 0-1,0 0 1,0-1 0,0 1-1,1 1-3,2 10 6,-2-4-3,0 0 0,-1-1 0,-1 1 0,1 0 0,-2 2-3,1 1 6,0 0-1,1 0 1,1 4-6,7 27 13,0 1 0,-2 0-1,-2 1 0,-2-1 1,-2 1-13,-4 24 24,-4-1 1,-5 17-25,5-46 110,2 0 0,2 0-1,2 32-109,-2-20 285,1-45-220,1 0 1,0 0-1,1 1 0,0-1 1,0 0-1,0 0 1,1 1-1,0-1 1,0 0-1,1 0 0,0 0 1,2 5-66,-3-10 11,1 0 1,-1-1-1,1 1 1,-1 0-1,1-1 1,-1 0-1,1 1 1,0-1-1,0 0 1,-1 0-1,1 1 1,0-1-1,0-1 1,0 1-1,0 0 1,0 0-1,1-1 1,-1 0-1,1 1-11,45 1 68,-39-2-51,70-4-105,0-4 0,-1-4 0,0-3 0,-1-3 1,-1-3-1,10-8 88,-46 15-295</inkml:trace>
  <inkml:trace contextRef="#ctx0" brushRef="#br0" timeOffset="341.381">41 635 6625,'-17'-3'3825,"3"-4"-216,14 10-2097,9-4-127,19 1-441,11 0-288,28 0-240,1 1-168,0-7 144,11-1 96,-3-7-280</inkml:trace>
  <inkml:trace contextRef="#ctx0" brushRef="#br0" timeOffset="1078.924">1025 744 5281,'-52'-75'2546,"41"66"-146,6 14-1247,4 13-236,1-18-767,-2 26 316,1 0 0,2 0 0,1-1 0,1 1 0,1-1 0,1 1 0,4 8-466,3 1 331,-7-22-214,0 0 1,-1 0-1,-1 1 1,0 0-1,0 0 1,-1 0-1,-1 0 1,-1 0-1,0 5-117,0-18 6,0 0 0,0 0 1,0 0-1,0-1 0,0 1 0,-1 0 1,1 0-1,0 0 0,0 0 0,-1 0 1,1 0-1,-1-1 0,1 1 0,-1 0 1,1 0-1,-1-1-6,1 1 5,-1-1 1,1 0 0,0 0-1,0 0 1,-1 0-1,1 0 1,0 0 0,0 0-1,-1 0 1,1 1-1,0-1 1,-1 0 0,1 0-1,0 0 1,-1 0-1,1-1 1,0 1 0,0 0-1,-1 0 1,1 0-1,0 0 1,-1 0 0,1 0-1,0 0 1,0 0-1,-1-1 1,1 1-1,0 0 1,0 0 0,-1 0-6,0-2 19,-1 1 0,1-1 0,0 1 0,0-1 0,0 1 0,0-1 0,0 0 0,0 0 0,0 1-1,0-1 1,1 0 0,-1 0 0,1 0 0,-1-1-19,-2-15 34,2-1-1,0 1 0,1 0 0,1-1 0,0 1 1,2 0-1,0 0 0,1 0 0,0 0 1,7-13-34,-7 20 3,1-1 0,0 0 0,1 1 0,0 0 0,1 1 0,0-1 0,1 1 0,0 1 0,1-1 0,0 1 0,0 1 0,1 0 0,0 0 0,0 1 0,1 0 0,1 0-3,-5 4 4,0 1 1,0 0-1,1 0 1,-1 0-1,0 1 1,1 0-1,-1 1 1,1-1-1,0 1 1,-1 1-1,1 0 1,-1 0-1,0 0 1,1 1-1,-1 0 1,0 0-1,0 1 1,0 0-1,0 0 1,1 1-5,3 2 2,0 0 1,0 1 0,-1 0 0,0 1 0,0 0 0,-1 1 0,0 0 0,0 0 0,-1 1 0,0 0 0,4 8-3,-4-3 10,-2 2-1,0-1 0,0 1 0,-2 0 1,0 0-1,-1 0 0,0 0 1,-1 10-10,6 33 48,-7-54-62,0 0 1,0-1 0,1 1-1,-1-1 1,1 1-1,0-1 1,1 0-1,-1 0 1,1 0 0,0 0-1,1 0 1,-1 0-1,1-1 1,1 2 13,18 5-80</inkml:trace>
  <inkml:trace contextRef="#ctx0" brushRef="#br0" timeOffset="1482.971">2110 686 8298,'-5'-5'863,"-1"1"0,1-1-1,-1 1 1,0 0 0,0 0 0,0 0 0,-4-1-863,5 3 183,0 0 0,0 1 0,0-1 1,0 1-1,0 0 0,0 1 0,-1-1 0,1 1 0,0 0 1,0 0-1,0 1 0,0-1 0,-1 1 0,1 0 0,0 0 1,0 1-1,-1 0-183,-6 4 127,0-1 1,1 2 0,0 0 0,0 0-1,0 1 1,1 0 0,0 1 0,0 0-1,1 0 1,1 1 0,-1 0 0,2 1-1,-5 7-127,3-3 78,1-1-1,0 2 0,2-1 1,-1 1-1,2 0 0,0 0 1,1 1-1,1 0 0,0-1 1,1 10-78,2-19 14,-1 0 1,2 0-1,-1 0 1,1 0 0,0-1-1,1 1 1,-1 0 0,3 5-15,-2-9 7,-1 1 1,1 0-1,0 0 1,1-1 0,-1 1-1,1-1 1,-1 0-1,1 0 1,0 0-1,0 0 1,0 0 0,1-1-1,-1 1 1,1-1-1,3 2-7,4 0 46,-1 0 0,2 0 0,-1-1 1,0 0-1,1-1 0,0 0 0,-1-1 0,1-1 0,0 0 0,-1 0 0,2-1-46,30-3-1100,1-3 1,12-4 1099,38-9-1044</inkml:trace>
  <inkml:trace contextRef="#ctx0" brushRef="#br0" timeOffset="2049.216">2591 794 7722,'21'-44'3187,"4"-14"-3187,-25 57 122,1-1 0,0 0 0,-1 1-1,0-1 1,1 0 0,-1 1 0,0-1 0,0 0 0,0 0 0,0 1 0,0-1-1,0 0 1,0 1 0,-1-1 0,1 0 0,0 0 0,-1 1 0,0-1 0,1 1-1,-1-1 1,0 1 0,0-1 0,0 1 0,0-1 0,0 1 0,0 0-1,0-1 1,-1 1 0,1 0 0,0 0 0,-1 0 0,0-1-122,-1 0 197,-1 1 0,1-1 0,-1 1 0,1 0 0,-1-1 0,0 2 0,1-1 0,-1 0 1,0 1-1,-3-1-197,2 2 86,-1 0 0,1 0 1,0 0-1,-1 1 0,1 0 1,0 0-1,0 0 0,0 0 1,0 1-1,1 0 1,-1 0-1,1 0 0,0 1 1,0-1-1,0 1 0,-3 3-86,-9 11 118,0 1-1,2 0 1,-1 3-118,13-20 14,-11 17 26,1 0 0,1 0 0,1 1 1,0 1-1,2-1 0,-4 12-40,11-25 5,-1 0 0,1 0 0,0 0 0,0 0 0,1 0 0,0 0 0,0 0 0,1 0 0,-1 0 0,3 4-5,-2-7 3,0 1 1,1-1 0,0 1-1,0-1 1,1 1 0,-1-1-1,1 0 1,0 0 0,0-1-1,0 1 1,0 0 0,1-1-1,-1 0 1,1 0 0,0 0-1,1 1-3,3 0 9,-1-1-1,0 1 0,1-1 0,0 0 0,0-1 0,0 0 0,0 0 1,0-1-1,0 0 0,0 0 0,1-1 0,-1 0 0,2-1-8,10-1 23,0 0 1,0-1-1,0-1 0,15-6-23,-23 6 12,0 0-1,0-1 1,0 0 0,-1-1-1,0 0 1,0-1 0,0 0-1,-1-1 1,0 0 0,5-6-12,-10 9 6,-1 0 0,0 0 1,0 0-1,0-1 0,-1 1 0,0-1 1,0 0-1,0 0 0,-1 0 0,0-1 1,0 1-1,-1 0 0,1-1 0,-1 1 1,-1-1-1,1 0 0,-1 1 0,0-1 1,-1 1-1,0-1 0,-1-5-6,-2-1 8,0 1 1,0 0-1,-1 0 0,-1 1 0,0-1 1,-1 1-1,0 1 0,0-1 0,-1 1 1,0 0-1,-1 1 0,-1 0 0,-1-1-8,1 1-28,-1 0 0,0 0 0,-1 1 0,0 1 0,0 0 0,0 1 0,-1 0 0,0 1 0,0 0 0,0 1 0,0 1 0,-2-1 28,12 4-134,0 0 1,0-1 0,0 1 0,-1 0-1,1 0 1,0 1 0,0-1-1,0 1 1,0-1 0,0 1 0,0 0-1,0 0 1,1 0 0,-1 0-1,0 1 1,0-1 0,1 1 0,-2 1 133,3-2-72,0 0 0,0 1 0,1-1 0,-1 0 1,0 1-1,1-1 0,-1 0 0,1 1 1,-1-1-1,1 1 0,0-1 0,-1 1 72,1-2-7</inkml:trace>
  <inkml:trace contextRef="#ctx0" brushRef="#br0" timeOffset="2599.703">3442 271 7066,'-8'-15'1326,"2"5"48,1-1-1,0 0 0,0-1 1,1 1-1,0-3-1373,4 14 50,0 0-1,0 0 1,-1 0-1,1 1 1,0-1-1,0 0 1,0 0-1,0 0 1,0 0-1,0 0 1,0 0-1,0 0 0,0 0 1,0 0-1,0 0 1,0 0-1,0 0 1,0 0-1,0 0 1,0 0-1,0 0 1,0 0-1,-1 0 1,1 0-1,0 0 1,0 0-1,0 0 1,0 0-1,0 0 1,0 0-1,0 0 1,0 0-1,0 0 1,0 0-1,0 0 0,0-1 1,0 1-1,0 0 1,0 0-1,0 0 1,0 0-1,0 0 1,0 0-1,0 0 1,0 0-50,-3 11 626,0 17-405,13 174 552,-1-55-631,-4-12 164,19 103-306,-20-223 125,0-23 228,-1-28 98,-5 14-383,-2 0 1,0 0-1,-1 1 0,-6-15-68,6 22 8,0 1 0,-1 0 0,-1 0 0,0 1 0,0-1 0,-1 2 0,-1-1 0,0 0-8,6 9 3,-1 0 0,1-1-1,-1 1 1,1 0-1,-1 0 1,0 1-1,0-1 1,0 1-1,-1 0 1,1 0 0,0 0-1,-1 1 1,1 0-1,-2-1-2,0 1 4,0 1-1,0 0 0,0 0 1,0 0-1,0 1 1,0 0-1,1 0 1,-1 0-1,0 1 0,0-1 1,-4 3-4,-5 3 20,0 0-1,1 1 1,0 1 0,0 0 0,0 1 0,2 0-1,-1 1 1,-9 11-20,12-11 29,1-1-1,1 1 0,0 0 0,0 1 1,1-1-1,1 2 0,0-1 1,0 1-1,2-1 0,-4 14-28,6-21 9,1 0 0,1 0 0,-1 0 0,1 1 0,-1-1 0,2 0 0,-1 1 0,0-1 0,1 0 0,0 0 0,2 5-9,-2-6 5,1-1 0,0 1 0,0 0 0,0-1 0,0 1 0,1-1 0,0 0 0,-1 0 1,1 0-1,0 0 0,1 0 0,-1-1 0,0 1 0,1-1 0,2 2-5,7 2 28,1 0 0,-1-1 0,1 0-1,0-1 1,0 0 0,0-1 0,1-1 0,-1-1 0,8 1-28,13-2 253,1-1 0,-1-1-1,15-4-252,39-10 278</inkml:trace>
  <inkml:trace contextRef="#ctx0" brushRef="#br0" timeOffset="2984.448">3728 692 6033,'97'21'3446,"-75"-14"859,-11-1-2499,-2 0-928,0-4-678,-1-1 1,1 0 0,-1 0 0,1-1-1,0 0 1,-1-1 0,1 0 0,-1 0-1,1-1 1,-1 0 0,0 0 0,1-1-1,2-1-200,8-4 63,0-2 0,0 0 0,-1 0 0,16-13-63,-30 20 8,0-1-1,0 1 0,0 0 1,0-1-1,-1 0 0,1 0 0,-1 0 1,0 0-1,0-1 0,-1 1 0,1-1 1,-1 1-1,0-1 0,0 0 0,-1 0 1,1-3-8,-1 4 5,-1-1 1,0 1 0,0 0-1,0-1 1,0 1 0,-1-1-1,1 1 1,-1 0 0,0-1-1,-1 1 1,1 0 0,-1 0-1,0 0 1,0 0 0,0 0-1,0 0 1,-1 1 0,1-1 0,-3-2-6,0 2 3,1-1 0,-1 1 0,0 0 0,0 0 0,0 0 0,-1 1 1,1-1-1,-1 1 0,0 1 0,0-1 0,0 1 0,0 0 1,0 1-1,0-1 0,-1 1 0,1 0 0,0 1 0,-1-1 0,1 1 1,0 1-1,-1-1 0,1 1 0,-1 0 0,1 0 0,-4 2-3,-2 1 5,0 0-1,1 0 0,-1 1 1,1 1-1,0-1 0,0 2 1,1 0-1,0 0 0,0 1 1,0 0-1,1 1 0,-5 6-4,6-5 12,1 0-1,1 0 1,-1 1-1,2 0 1,0 0 0,0 0-1,1 0 1,0 1-1,1 0 1,0 0-1,1 0 1,0 0 0,1 0-1,1 0 1,0 0-1,0 1 1,1-1-1,1 0 1,0 0 0,1 0-1,0 0 1,0-1-1,1 1 1,1-1-1,0 0 1,1 0 0,0 0-1,1-1 1,0 0-1,0 0 1,1-1-1,0 0 1,1 0 0,0-1-1,0 0 1,1-1-1,0 0 1,0 0-1,0-1 1,5 1-12,10 3 475,1-1 0,0-2 0,0-1 0,1 0 0,-1-2 0,1-2 0,18 1-475,33 2 1261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13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65 3761,'4'-43'4243,"-4"25"-1281,0 14-1031,-1 5 391,1 3-2119,-1 0 0,1 0 0,0 0-1,0 0 1,0 0 0,0 0 0,1 0-1,0-1 1,0 1 0,0 2-203,3 9 286,15 52 318,3 0-1,3-2 0,2-1 1,24 37-604,34 48 459,-32-59-99,0 10-360,54 114 300,-107-214-288,0 1 1,1 0-1,-1-1 1,0 1-1,1 0 1,-1-1-1,0 1 1,1 0-1,-1-1 0,1 1 1,-1-1-1,1 1 1,0-1-1,-1 1 1,1-1-1,-1 1 1,1-1-1,0 0 1,-1 1-1,1-1 1,0 0-1,-1 0 0,1 1 1,0-1-13,0 0 21,0-1 0,-1 1 0,1 0 0,-1-1 0,1 1 0,0 0 0,-1-1 0,1 1 0,-1-1 0,1 1 0,-1-1 0,1 1 0,-1-1 0,1 1 0,-1-1 0,0 0 0,1 1 0,-1-1 0,0 1 0,1-2-21,11-39 549,-11 32-511,27-126 298,29-78-336,-4 65-123,66-125 123,-81 180-867,-28 75 211,-3 11-415,-7 7 1007,0 0 0,1 0 0,-1 0 0,0 0 0,0 0 0,0 0 0,0 0 1,1 0-1,-1 0 0,0 0 0,0 0 0,0 0 0,0 0 0,1 0 0,-1 0 1,0 0-1,0 0 0,0 0 0,0 0 0,1 0 0,-1 0 0,0 0 0,0 1 1,0-1-1,0 0 0,0 0 0,1 0 0,-1 0 0,0 0 0,0 1 0,0-1 1,0 0-1,0 0 0,0 0 0,0 0 0,0 1 0,0-1 0,0 0 0,0 0 0,0 0 1,0 0-1,1 1 64,3 17-1033</inkml:trace>
  <inkml:trace contextRef="#ctx0" brushRef="#br0" timeOffset="382.53">145 462 10514,'-1'-13'4233,"11"7"-2456,9-1-169,19-10-208,15 3-336,12-5-656,7 2-143,8 7 151,-10-1 440,-22 18-560</inkml:trace>
  <inkml:trace contextRef="#ctx0" brushRef="#br0" timeOffset="1096.591">1053 511 5697,'0'-4'7277,"-2"-1"-4759,-2-8-1799,5 8-596,-1 0-1,1-1 0,0 1 1,0 0-1,0 0 0,1 0 0,0 0 1,0 0-1,0 0 0,0 1 1,1-1-1,2-2-122,-2 1 131,2 0-40,-1 0-1,1 0 1,0 0-1,0 1 1,0 0-1,1 0 1,0 0-1,0 1 1,0 0-1,1 0 1,-1 0-1,1 1 1,4-1-91,-3 0 42,1 1 1,0 0 0,0 1-1,0 0 1,0 1 0,0 0-1,0 0 1,1 1 0,-1 0-1,2 0-42,-9 0 2,0 0 0,-1 1-1,1-1 1,-1 0-1,1 1 1,0-1-1,-1 1 1,1-1-1,-1 1 1,1-1-1,-1 1 1,0 0-1,1 0 1,-1 0 0,0 0-1,0 0 1,1 0-1,-1 0 1,0 1-1,0-1 1,0 0-1,0 0 1,0 1-1,-1-1 1,1 1-1,0-1 1,-1 1 0,1-1-1,-1 1 1,1-1-1,-1 1 1,0-1-1,0 1 1,0 0-1,0-1 1,0 1-1,0 0 1,0-1 0,0 1-3,-2 8 7,0 0-1,0 0 0,-1 0 0,0 0 0,-5 8-5,5-10 2,-9 19 24,-16 25-26,16-31 7,1 2-1,0-1 1,-2 13-7,7-17 3,0 1-1,2 0 1,0 0 0,1 1-1,1-1 1,1 1 0,1 14-3,0-27 2,1-1 0,0 1 0,0-1 0,0 1 0,1-1 0,0 0 0,0 1 0,1-1 0,0 0 0,0-1 0,0 1 0,1 0 0,-1-1 0,1 0 0,1 0 0,-1 0 0,1 0 0,0-1 0,0 0 0,0 0 0,0 0 0,1 0 0,0-1 0,3 2-2,-3-2 4,0-1 0,1 1 0,-1-1 0,1 0 0,0 0 0,-1-1 0,1 0 0,0 0 0,0 0 0,0-1 0,0 0 0,0-1 0,5 0-4,-4-1 7,0-1 1,0 0-1,0 0 0,0 0 1,-1-1-1,1 0 0,-1-1 1,0 0-1,-1 0 1,1 0-1,2-3-7,3-5 9,0 0 0,-1 0 0,-1-1 0,0 0 0,-1-1 0,0 0 0,-1 0 1,2-9-10,6-15 16,-2-1 0,8-38-16,1-6 12,-7 28-9,-2 0 1,0-24-4,-28 123 76,7-16-27,1 0 0,2 1 1,0 0-1,2 0 0,1 0 0,2 0 0,1 6-49,-1-22 5,0 0-1,2 0 0,-1 0 0,1 0 0,1 0 0,0-1 0,1 1 0,0-1 1,1-1-1,0 1 0,1-1 0,0 0 0,0 0 0,1-1 0,0 0 1,1 0-1,9 6-4,-11-9-563,1-1 0,1-1 0,-1 1 1,1-1-1,0-1 563,47 18-1393</inkml:trace>
  <inkml:trace contextRef="#ctx0" brushRef="#br0" timeOffset="1859.767">2561 730 4121,'36'8'2271,"-36"-8"-2225,1 0 1,-1 0-1,0 0 1,0 0-1,0 0 0,0 0 1,0 0-1,0 0 0,0 0 1,0 0-1,0 0 1,0 0-1,0 0 0,1 0 1,-1 0-1,0 0 0,0 0 1,0 0-1,0 0 1,0 0-1,0 0 0,0 0 1,0 0-1,0 0 0,0 0 1,1 0-1,-1 0 0,0 0 1,0 0-1,0 0 1,0 0-1,0 0 0,0 0 1,0 0-1,0 0 0,0 0 1,0 0-1,0-1 1,0 1-1,0 0 0,1 0 1,-1 0-1,0 0 0,0 0 1,0 0-1,0 0 1,0 0-1,0 0 0,0 0 1,0 0-1,0-1 0,0 1 1,0 0-1,0 0 1,0 0-1,0 0 0,0 0 1,0 0-1,0 0 0,0 0 1,0 0-1,0-1-46,-6-5 1764,-9-7 430,13 13-2117,1-1-1,0 1 0,-1-1 0,1 1 1,0-1-1,-1 1 0,1 0 0,-1 0 1,1-1-1,0 1 0,-1 0 0,1 0 0,-1 1 1,1-1-1,-1 0 0,1 0 0,0 1 1,-1-1-1,1 1 0,0-1 0,-1 1 0,1 0 1,0-1-1,0 1 0,-1 0 0,1 0 1,0 0-1,0 0 0,0 0 0,0 0 0,0 0 1,0 0-1,1 0 0,-1 0 0,0 1 1,0-1-1,0 1-76,-1 3 28,-1 0 0,1 0 1,0 0-1,0 0 0,1 0 1,-1 0-1,1 1 0,0-1 1,1 5-29,-1-4 22,1-1 0,0 1 0,0 0 0,1 0-1,0-1 1,0 1 0,0 0 0,2 2-22,-3-6 5,1 0 0,0-1-1,0 1 1,0-1 0,0 0-1,1 1 1,-1-1 0,0 0-1,0 0 1,1 1 0,-1-1-1,1 0 1,-1 0 0,1-1-1,0 1 1,-1 0 0,1 0-1,0-1 1,-1 1 0,1-1-1,0 0 1,0 1 0,-1-1-1,1 0 1,0 0 0,0 0-1,-1 0 1,1 0 0,1-1-5,2 1 8,0-1 0,-1 0 0,1 0 0,-1 0 0,1 0 0,-1-1 0,0 0 0,0 0 0,1 0 0,-1 0 0,0-1 1,-1 0-1,1 1 0,0-1 0,-1-1 0,0 1 0,0 0 0,0-1 0,0 0 0,2-2-8,-4 3 8,1 1 1,-1-1-1,0 0 0,0 0 0,0 0 0,0 0 0,0 0 1,0 0-1,-1 0 0,1 0 0,-1 0 0,0 0 0,0 0 1,0-1-1,-1 1 0,1 0 0,-1 0 0,0 0 0,1 0 1,-1 0-1,-1 0 0,1 0 0,0 1 0,-1-1 0,1 0 1,-1 1-1,0-1 0,0 1 0,0-1 0,-1 0-8,1 1 12,0 0-1,0 1 0,0 0 0,0-1 1,0 1-1,0 0 0,0 0 0,-1 0 1,1 0-1,0 1 0,-1-1 0,1 0 1,0 1-1,-1 0 0,1-1 1,0 1-1,-1 0 0,1 0 0,-1 1 1,1-1-1,0 0 0,-1 1 0,1 0 1,0-1-1,-1 1 0,1 0 0,0 0 1,0 0-1,0 0 0,0 1 1,0-1-1,0 1 0,0-1 0,0 1 1,0-1-1,1 1 0,-1 0 0,-1 2-11,3-3-1,-1 0-1,0 0 0,1 1 0,0-1 0,-1 0 0,1 0 0,0 1 0,-1-1 1,1 0-1,0 1 0,0-1 0,0 0 0,0 1 0,0-1 0,0 0 1,1 0-1,-1 1 0,0-1 0,1 0 0,-1 0 0,1 1 0,-1-1 0,1 0 3,0 1-149,0 1 1,1-1 0,-1 1-1,1-1 1,0 0 0,0 0 0,0 0-1,0 0 1,0 0 0,0-1-1,0 1 148,23 11-804</inkml:trace>
  <inkml:trace contextRef="#ctx0" brushRef="#br0" timeOffset="2228.538">2683 783 7386,'-59'-13'3740,"40"9"31,26 9-1118,1 1-2873,16 9 538,-1 2-1,0 1 0,-1 1 1,-1 1-1,0 2-317,-14-14 10,0 0 0,-1 1 0,-1 0 0,1 0 0,-1 0 0,-1 1 0,1-1 0,-2 1 0,1 0 0,-2 0 0,1 1 0,-1-1 0,-1 1 0,0-1 0,0 5-10,-2 5 35,0-1 0,-2 0 1,0 0-1,-1 0 0,-6 16-35,7-25-19,0 6 84,4-6-22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23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61 599 8250,'-45'-110'3681,"37"110"-1689,2-2-256,5 4-487,4-1-153,-3-1-320,5 0-200,32 2-184,51 2-120,-34-6-120,3-2-48,9 0 48,-5 0-72,-5 2-440,-12 2-368,-16 2-104,-11 2 344</inkml:trace>
  <inkml:trace contextRef="#ctx0" brushRef="#br0" timeOffset="353.554">92 765 10058,'-25'7'4353,"13"8"-2240,7-4-353,9-2-448,6-1-216,13-4-423,8-1-121,14-3-264,12-5-96,21-9-80,4-3-32,-1-7 96,-7 2-40,-26 2-2185,-12 2 1593</inkml:trace>
  <inkml:trace contextRef="#ctx0" brushRef="#br0" timeOffset="1188.677">1466 67 7314,'-1'-1'423,"1"0"1,0-1 0,-1 1 0,1-1 0,-1 1 0,0 0 0,1-1 0,-1 1 0,0 0 0,0-1-1,0 1 1,0 0 0,0 0 0,0 0 0,0 0 0,0 0 0,-1 0-424,1 1 97,0-1 1,0 1-1,1 0 0,-1 0 1,0 0-1,0 0 1,0 0-1,0 0 1,1 0-1,-1 1 0,0-1 1,0 0-1,0 0 1,1 1-1,-1-1 1,0 0-1,0 1 0,1-1 1,-1 1-1,0-1 1,1 1-1,-1-1 0,0 1 1,1 0-1,-1-1 1,1 1-1,-1 0 1,1-1-1,-1 1 0,1 0-97,-102 117 1469,82-99-1377,-1-1 0,-1-1 0,-16 10-92,17-13 58,0 2 0,1 0 1,1 1-1,-8 9-58,23-20 60,6-4-13,13-9 13,24-15 9,-23 12-52,9-4 3,-1-2-1,-1 0 1,-1-1-1,0-1 1,7-10-20,-17 15 5,-1 0-1,-1-1 1,0 0 0,-1-1 0,0 0-1,-1 0 1,4-13-5,28-48 876,-49 252-768,8-132-65,1-1-1,2 1 1,3 4-43,0 0 44,-3-1 0,-2 25-44,-7 10 37,2-37 15,2 1 1,2-1-1,4 23-52,-3-65-24,1 0 1,0-1-1,0 1 1,0 0-1,1-1 1,-1 1-1,1 0 1,-1-1-1,1 0 1,0 1-1,0-1 1,0 0-1,0 0 1,0 0-1,0 0 1,1 0-1,-1-1 0,1 1 1,-1-1-1,1 1 1,-1-1-1,3 0 24,-5 0-18,0-1 0,0 0-1,1 0 1,-1 0 0,0 0 0,0 0-1,0 1 1,0-1 0,0 0-1,0 0 1,1 0 0,-1 0-1,0 0 1,0 0 0,0 0-1,0 0 1,1 0 0,-1 0-1,0 0 1,0 0 0,0 1 0,0-1-1,1 0 1,-1 0 0,0 0-1,0-1 1,0 1 0,1 0-1,-1 0 1,0 0 0,0 0-1,0 0 1,0 0 0,1 0 0,-1 0-1,0 0 1,0 0 0,0 0-1,0 0 1,0-1 0,1 1-1,-1 0 1,0 0 0,0 0-1,0 0 1,0 0 0,0-1-1,0 1 1,0 0 0,1 0 18,-2 0-72,1-1 0,0 1 0,0 0 0,-1 0 0,1 0 0,0 0 0,0-1 0,-1 1 0,1 0-1,0 0 1,-1 0 0,1 0 0,0 0 0,0 0 0,-1 0 0,1 0 0,0 0 0,-1 0 0,1 0 0,0 0 0,-1 0 0,1 0 0,0 0 0,-1 0 0,1 0 0,0 0 0,0 0 0,-1 0 0,1 0 0,0 1 72,-41 12-745,0-1 1,-1-2-1,-11-1 745,3-1 919,19-3 1185,1 0 1,-11 5-2105,34-6 901,11-1-228,19 0 112,41-6 353,50-10-1138,-28 3 138,-42 5-79,18-2 660,0 3 0,0 2 1,2 3-720,11 8 816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17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1373 84 3001,'-6'-6'677,"1"1"1,-1-1 0,0 1-1,0 0 1,-1 0 0,1 1-1,-1-1 1,0 2 0,0-1-1,0 1 1,-1 0-1,1 0 1,-2 1-678,-18-5 1129,0 2 1,0 0-1,-5 2-1129,1 0 193,-1 2 0,0 1 0,0 1 0,1 2 0,-1 1 0,1 1 0,0 2 0,0 1 0,1 2 0,0 1 0,1 1 0,0 1 0,0 2 0,2 1 0,0 1 0,1 1 0,1 1 0,0 2 0,-7 9-193,19-15 7,0 1 0,0 1-1,2 0 1,0 1 0,1 0-1,0 0 1,2 1-1,0 0 1,2 1 0,0 0-1,1 0 1,0 0 0,2 1-1,0 5-6,0 25 10,1-1 0,3 1-1,2-1 1,3 0 0,3 12-10,-4-33 11,1-1 1,2-1 0,0 1-1,2-1 1,3 4-12,-5-12 15,2-1 1,0-1 0,2 1 0,0-2-1,0 1 1,2-2 0,8 8-16,-2-4 24,1-2 0,0 0 0,1-2 0,1 0 0,1-2 0,3 1-24,11 4 38,0-3 0,0-1 0,30 6-38,-37-13 14,0 0 0,0-3 0,1 0 0,0-2 0,0-1 0,0-2-1,0-1 1,0-2 0,-1 0 0,1-3 0,-1 0 0,-1-2 0,1-1-1,-2-2 1,1-1 0,-2-1 0,0-1 0,14-11-14,-15 7 9,-1-1 0,-1 0 1,0-2-1,-2-2 0,0 0 1,-2-1-1,-1 0 0,-1-2 0,-1-1 1,-1 0-1,-2-1 0,-1-1 0,-1 0 1,-2-1-1,0 0 0,-3-1 0,0 0 1,-2 0-1,-2-1 0,-1 1 1,-1-1-10,-1 3 7,-2 1 1,0-1 0,-2 1 0,-2 0 0,0 0 0,-10-27-8,10 39 8,-2 0 1,0 0 0,-1 1-1,0 1 1,-1-1 0,-1 1-1,0 1 1,-1 0-1,-1 0 1,0 1 0,-1 1-1,-3-3-8,-5 0-10,-1 0 0,0 1 0,-1 1 0,0 1 1,-1 1-1,0 1 0,-1 2 0,0 0 0,0 1 0,-10 0 10,-18-1 680,-1 2-1,1 2 1,-1 3 0,-33 4-680,-18 3 1125</inkml:trace>
  <inkml:trace contextRef="#ctx0" brushRef="#br0" timeOffset="431.054">1161 236 5969,'-28'-77'3466,"27"75"-3148,1 0 0,-1 1 0,0-1-1,0 1 1,1-1 0,-1 0 0,0 1 0,0 0-1,-1-1 1,1 1 0,0 0 0,0-1 0,-1 1-1,1 0 1,-1 0-318,2 1 114,-1-1 1,1 1-1,-1 0 0,0 0 1,1 0-1,-1 0 0,0 0 1,1 0-1,-1 0 0,0 0 1,1 0-1,-1 0 0,1 0 1,-1 0-1,0 0 0,1 0 0,-1 1 1,1-1-1,-1 0 0,0 0 1,1 1-1,-1-1 0,1 0 1,-1 1-1,1-1-114,-3 3 233,1-1-1,-1 1 1,1-1-1,0 1 1,0 0 0,0 0-1,1 0 1,-1 0-1,0 1-232,-3 14 221,0-1-1,2 1 1,0 0-1,0 0 0,2 0 1,0 15-221,0-9 120,1 82 639,10 84-759,-2-75 142,9 205 318,-17-309 17,1-1 1,0 0-1,1 1 0,1 5-477,2-3 795</inkml:trace>
  <inkml:trace contextRef="#ctx0" brushRef="#br0" timeOffset="792.838">653 570 7434,'-13'-3'3592,"10"0"-1039,2 3-745,4 2-191,-3-2-297,0 0-384,3 0-136,33 12-216,49 16-55,-14-17-169,7-8-72,19-3-160,7-4-32,-2-2-32,1 2 0,-4 3 128,-12-5 16,-11-1-112</inkml:trace>
  <inkml:trace contextRef="#ctx0" brushRef="#br0" timeOffset="1789.517">54 1927 4953,'-26'-87'2730,"12"59"835,3 19-237,8 8-2283,4 4 2206,3 12-2900,8 11 21,1-1 1,1 0 0,8 11-373,27 47 470,-30-43-319,-4-8-39,1-2-1,11 16-111,-22-38 28,1 0 1,0 0-1,0-1 0,1 0 0,0 0 0,0-1 0,0 0 0,1 0 0,0-1 0,0 0 0,4 2-28,-11-6 32,1 0 0,0 0 0,0 0 0,0-1 0,1 1 0,-1 0 0,0-1 0,0 1 0,0-1 0,0 0 0,1 0 0,-1 0-1,0 0 1,0 0 0,0 0 0,1-1 0,-1 1 0,0-1 0,1 0-32,-1 0 36,0-1 0,0 1 0,0-1 0,0 1 0,-1-1 0,1 0 0,0 0 0,-1 0 0,1 0 0,-1 0 0,0 0 0,0 0 0,0 0 0,0 0 0,0-1 0,0 1 0,-1 0 0,1-1-36,19-66 229,0 1-130,14-30-99,-21 65-69,1 1 1,2 1 0,7-9 68,-22 38-61,-1 1 135,1 0 0,0 0 0,-1-1-1,1 1 1,0 0 0,0 0-1,0 0 1,-1 0 0,1 0-1,0 0 1,1 0 0,-1 0 0,0 0-1,0 0 1,0 1 0,0-1-1,1 0 1,-1 1 0,0-1-1,1 1 1,-1 0 0,0-1 0,1 1-74,17 1 802</inkml:trace>
  <inkml:trace contextRef="#ctx0" brushRef="#br0" timeOffset="2408.847">817 2001 4561,'66'-1'2623,"-66"1"-2548,0 0-1,1 0 1,-1 0-1,0 0 1,0 0-1,0 0 1,0 0-1,1 0 1,-1 0-1,0 0 1,0 0-1,0 0 1,1 0-1,-1 0 1,0 0-1,0 0 1,0 0-1,0 0 1,1 0-1,-1 0 1,0 0-1,0 0 1,0 0-1,1 0 1,-1 1-1,0-1 1,0 0-1,0 0 1,0 0-1,0 0 1,1 0-1,-1 0 1,0 1-1,0-1 1,0 0-1,0 0 1,0 0-1,0 0 1,0 1-1,0-1 1,0 0-1,0 0 1,0 0-1,1 1 1,-1-1-1,0 0 1,0 0-1,0 0 1,0 0-1,0 1 1,-1-1-1,1 0 1,0 0-75,-9 9 2405,-3-4 87,12-5-2415,0 0-1,0 0 1,0 0-1,-1 0 1,1 0-1,0 0 1,0 0-1,0 0 1,0 0-1,-1-1 1,1 1 0,0 0-1,0 0 1,0 0-1,0 0 1,0 0-1,0 0 1,-1-1-1,1 1 1,0 0-1,0 0 1,0 0-1,0 0 1,0-1-1,0 1 1,0 0-1,0 0 1,0 0-1,0 0 1,0-1-1,0 1 1,0 0-1,0 0 1,0 0 0,0-1-1,0 1 1,0 0-1,0 0 1,0 0-1,0 0 1,0-1-1,0 1 1,0 0-1,0 0 1,0 0-1,0 0 1,1-1-1,-1 1 1,0 0-1,0 0 1,0 0-1,0 0 1,0 0-1,1 0 1,-1-1-77,24-44 512,2 1 0,5-4-512,-30 46 11,2-3 22,0 0-1,1 1 1,0-1 0,0 0 0,0 1-1,0 0 1,3-1-33,-6 4 3,-1 0 0,1 1 0,0-1-1,0 1 1,0-1 0,0 1 0,0-1 0,0 1-1,0-1 1,0 1 0,0 0 0,0 0 0,0 0-1,0-1 1,0 1 0,0 0 0,1 0 0,-1 0-1,0 1 1,0-1 0,0 0 0,0 0 0,0 1-1,0-1 1,0 0 0,0 1 0,0-1 0,0 1-1,0-1 1,0 1 0,-1 0 0,1-1 0,0 1-1,0 0 1,0 0 0,-1-1 0,1 1 0,0 0-1,-1 0 1,1 0 0,-1 0-3,10 15 4,-1 1 0,-1 1 1,-1-1-1,4 15-4,-5-15 6,0 0 0,1 0 0,1-1-1,0 0 1,5 5-6,-10-17 2,1 1 0,0-1-1,0 1 1,0-1 0,0 0-1,1-1 1,0 1-1,-1-1 1,1 0 0,1 0-1,-1 0 1,0-1 0,1 0-1,-1 0 1,1 0 0,0 0-1,-1-1 1,4 0-2,-1 0 5,0-1 0,0 0 0,0-1 0,0 1 0,0-2 0,0 1 0,-1-1 0,1 0 0,0-1-1,-1 1 1,0-2 0,0 1 0,0-1 0,0 0 0,0 0 0,-1-1 0,1 0 0,-1 0 0,-1 0 0,1-1 0,2-3-5,-4 4 10,1-1-1,-1 1 1,0-1-1,0 0 1,0 0 0,-1-1-1,0 1 1,0-1-1,-1 1 1,0-1 0,0 0-1,-1 0 1,1 0 0,-2 0-1,1 0 1,-1 0-1,0 0 1,0 0 0,-1 0-1,0 0 1,0 0-1,0 0 1,-1 0 0,-1-1-10,3 6 99,-1 0 0,1 1-1,-1-1 1,0 1 0,0-1 0,1 1 0,-1-1 0,0 1 0,0-1 0,-1 1 0,1 0 0,0 0 0,0-1 0,-1 1 0,1 0-1,0 0 1,-1 0 0,1 0 0,-1 1 0,1-1 0,-1 0 0,0 1 0,-1-1-99,-10 1 997</inkml:trace>
  <inkml:trace contextRef="#ctx0" brushRef="#br0" timeOffset="3239.792">1767 1815 7346,'-49'-39'3355,"48"38"-3220,1 1 1,-1-1-1,0 0 1,1 0-1,-1 0 1,1 0-1,-1 0 1,1 0-1,-1 0 1,1 0-1,0 0 0,-1 0 1,1 0-1,0 0 1,0 0-1,0 0 1,0 0-1,0 0 1,0 0-1,0 0 1,0 0-1,0 0 0,0 0 1,1 0-1,-1 0 1,0 0-1,1-1-135,13-19 1638,-12 19-1408,6-5-30,0 0-1,0 0 1,1 0-1,0 1 0,0 1 1,0 0-1,1 0 1,0 1-1,0 0 1,0 0-1,0 1 1,1 1-1,-1-1 1,1 2-1,0 0 0,3 0-199,-13 1 3,0 0 0,0 0 0,0 0-1,-1 0 1,1 0 0,0 0 0,0 0-1,0 1 1,0-1 0,-1 0 0,1 1-1,0-1 1,0 0 0,-1 1 0,1-1-1,0 1 1,0 0 0,-1-1-1,1 1 1,-1-1 0,1 1 0,-1 0-1,1-1 1,-1 1 0,1 0 0,-1 0-1,1-1 1,-1 1 0,0 0 0,1 0-1,-1 0 1,0-1 0,0 1 0,0 0-1,0 0 1,0 0 0,0 0-1,0 0 1,0-1 0,0 1 0,0 0-3,-1 7 2,0 0 1,0-1-1,-1 1 1,-2 6-3,0 2 8,-36 132 19,21-83 10,-11 65-37,29-123 2,0 0 0,0 1 0,1-1-1,0 0 1,0 1 0,1-1 0,0 0 0,0 1 0,1-1-1,0 0 1,0 0 0,1 2-2,-1-6 3,0 1-1,0-1 1,0 0-1,0 0 1,1 0-1,-1 0 1,1 0-1,0 0 1,0 0-1,0-1 1,0 0-1,0 1 1,1-1-1,-1-1 1,1 1 0,-1 0-1,1-1 1,0 0-1,-1 1 1,1-2-1,0 1 1,0 0-1,4-1-2,2 1 7,1-1-1,0 0 0,0-1 1,-1 0-1,1-1 0,-1 0 1,1-1-1,-1 0 0,0-1 1,0 0-1,0 0 0,0-1 1,-1 0-1,0-1 0,7-6-6,-5 4 5,0 0 0,-1-1-1,-1-1 1,1 0 0,-2 0 0,1-1-1,-1 0 1,-1-1 0,0 1 0,-1-1-1,0 0 1,2-7-5,11-45 39,6-36-39,-8 26 8,-9 39-6,-7 26-1,0 1 1,1-1-1,1 1 1,-1-1-1,1 1 1,0 0 0,1 0-1,0 0 1,0 1-1,5-6-1,-5 12 11,-4 8 13,-5 14 5,-4 21 14,2 0 0,0 18-43,5-34 6,2 0 1,0-1 0,2 1 0,1-1 0,2 6-7,-3-19 15,1-1 0,0 0 1,1-1-1,0 1 1,1-1-1,0 1 0,0-1 1,1-1-1,1 1 1,0-1-1,0 0 0,8 7-15,5 2 1090,1-2 0,0 0 0,17 9-1090,16 8 1299</inkml:trace>
  <inkml:trace contextRef="#ctx0" brushRef="#br0" timeOffset="4486.566">3100 513 3289,'-15'-34'2483,"14"33"-2263,0 0-1,0 0 1,0 0 0,0 0-1,0 1 1,0-1 0,0 0 0,0 1-1,0-1 1,0 1 0,0-1 0,0 1-1,0-1 1,-1 1 0,1 0-1,0 0 1,0-1 0,-1 1 0,1 0-1,0 0 1,-1 0-220,0 1 258,1-1 0,0-1-1,-1 1 1,1 0 0,0 0 0,0 0 0,-1-1 0,1 1-1,0 0 1,0-1 0,0 1 0,-1-1 0,1 0-258,1 1 45,0 0 0,0-1 1,0 1-1,0 0 1,0 0-1,0 0 0,0-1 1,0 1-1,0 0 1,0 0-1,0 0 0,1 0 1,-1-1-1,0 1 0,0 0 1,0 0-1,0 0 1,0 0-1,0-1 0,1 1 1,-1 0-1,0 0 1,0 0-1,0 0 0,0 0 1,1 0-1,-1 0 1,0 0-1,0-1 0,0 1 1,1 0-1,-1 0 1,0 0-1,0 0 0,0 0 1,1 0-1,-1 0 1,0 0-1,0 0 0,0 0 1,1 0-1,-1 0 0,0 0 1,0 1-46,15-4 526,80-6 1657,35 4-2183,-37 2 527,46-9-527,-138 12 2,36-2 63,-37 2-64,1 0 0,-1 0 0,1 0 0,-1 0 0,1 0 0,-1 1 0,1-1 0,-1 0 0,1 0 0,-1 0 0,0 1 0,1-1 0,-1 0 0,1 1 0,-1-1 0,1 0 0,-1 1 0,0-1 0,1 0 0,-1 1 0,0-1 0,0 1 0,1-1 0,-1 1-1,0-1 0,0 1 0,0 0 1,0 0-1,0 0 0,0 0 1,-1 0-1,1 0 0,0-1 1,0 1-1,-1 0 0,1 0 1,0 0-1,-1 0 0,1-1 1,-1 1-1,1 0 0,-1-1 1,1 1-1,-1 0 0,-10 15 11,1 0 0,-6 12-11,-14 24 10,-25 30 14,29-40 5,-2-1 1,-2-1 0,-1-2 0,-9 5-30,21-25 106,1 1-1,1 1 1,-13 20-106,23-29 99,0-1 1,1 2-1,1-1 0,0 0 1,0 1-1,2 0 0,-1 0 0,1 1 1,1 0-100,1-12 33,1 1 1,0-1 0,0 1-1,0-1 1,0 1 0,0-1-1,0 1 1,0-1-1,0 1 1,1-1 0,-1 1-1,1-1 1,-1 1 0,1-1-1,-1 0 1,1 1 0,0-1-1,0 0 1,0 0-1,-1 1 1,1-1 0,0 0-1,1 0 1,-1 0 0,0 0-1,0 0 1,0 0 0,0-1-1,1 1 1,-1 0-1,0 0 1,1-1 0,-1 1-1,1-1 1,-1 0 0,1 1-1,-1-1 1,1 0 0,-1 0-1,1 0-33,9 1 114,-1 0 0,0-1 1,0-1-1,0 0 0,6-1-114,-12 2 29,44-9 373,46-14-402,-42 9 384,32-3-384,-26 10 2528,12 1-2528,-15 6 1045</inkml:trace>
  <inkml:trace contextRef="#ctx0" brushRef="#br0" timeOffset="5230.942">4016 1011 8274,'40'-108'3429,"-30"69"595,-10 39-3954,0-1 0,0 1-1,0 0 1,0 0 0,0-1-1,0 1 1,0 0 0,0-1-1,0 1 1,0 0 0,0 0-1,0-1 1,0 1 0,0 0-1,-1 0 1,1-1 0,0 1-1,0 0 1,0 0 0,0-1-1,0 1 1,-1 0 0,1 0-1,0 0 1,0-1 0,0 1-1,-1 0 1,1 0 0,0 0-1,0 0 1,-1 0-1,1-1 1,0 1 0,0 0-1,-1 0 1,1 0 0,0 0-1,-1 0 1,1 0 0,0 0-1,0 0 1,-1 0 0,1 0-1,0 0 1,0 0 0,-1 0-1,1 0 1,0 0 0,-1 0-1,1 0 1,0 1 0,0-1-1,-1 0 1,1 0 0,0 0-1,0 0 1,0 0 0,-1 1-1,1-1 1,0 0 0,0 0-1,0 0 1,-1 1 0,1-1-70,-10 17 117,0 0 0,1 0 1,0 1-1,-2 10-117,10-24 17,-6 13 23,2 1-1,0 0 0,1 0 0,0 1 1,2-1-1,0 1 0,2-1 1,-1 1-1,3 8-39,-1-11 24,1 1 1,0-1 0,2 0-1,-1 0 1,2 0-1,3 5-24,-6-16 10,0 0-1,0 0 1,0-1-1,1 1 1,0-1-1,0 1 1,0-1-1,0 0 1,1 0-1,-1-1 1,1 1-1,0-1 1,0 0-1,1 0 1,-1 0-1,0 0 1,1-1-1,0 0 1,0 0-1,0 0 1,3 1-10,-1-2 11,-1 0-1,1 0 1,0 0 0,-1-1 0,1 0 0,-1 0 0,1-1 0,0 0 0,-1 0 0,1 0 0,-1-1 0,1 0 0,-1 0 0,0-1 0,0 1 0,0-2 0,0 1 0,-1 0 0,1-1 0,-1 0 0,0-1 0,0 1 0,0-1 0,-1 0 0,2-1-11,2-5 10,-1 0 1,1-1 0,-2 0 0,0 0-1,0-1 1,-1 0 0,0 1-1,-2-2 1,1 1 0,-1 0 0,0-12-11,0-1 7,-1 0 1,-2-1 0,0 1 0,-2 0 0,-1 0 0,-1 0-1,-2-3-7,10 50-73,1 5 63,0 0 0,3 4 10,10 18 78,2 0 0,2-1-1,25 39-77,12 3-3579,-43-65 1995</inkml:trace>
  <inkml:trace contextRef="#ctx0" brushRef="#br0" timeOffset="5587.961">4559 992 9242,'-5'-6'1572,"3"4"-1112,1 0 1,-1 0-1,1 0 1,0 0-1,0 0 1,0 0 0,0-1-1,0 1 1,0 0-1,0-1 1,1 1-1,-1 0 1,0-3-461,2 5 49,-1 0 0,0 0 0,0-1 0,0 1 0,1 0 0,-1 0 0,0 0 0,0 0 0,0-1 0,1 1 0,-1 0 0,0 0 0,0 0 0,1 0 0,-1 0 0,0 0 0,0 0 0,1 0 0,-1 0 0,0 0 0,0 0 0,1 0 0,-1 0 0,0 0 0,1 0 0,-1 0 0,0 0 0,0 0 0,1 0 0,-1 0 0,0 0 0,0 1 0,0-1 0,1 0 0,-1 0 0,0 0 0,0 0 0,1 1 0,-1-1 0,0 0-49,1 1 168,9 3-36,-1 1 0,-1 0 0,1 0 0,-1 1 0,1 0 0,-2 0 0,1 1 0,-1 0-1,0 1 1,0-1 0,-1 1 0,0 1 0,0 1-132,12 21 116,-2 0 1,-1 1-1,2 9-116,-5-9 60,3 0 0,0-1 0,2-1-60,-15-28 26,-1 1 0,1-1 0,0 1 0,0-1 1,0 0-1,0 0 0,1 1 0,-1-2 1,1 1-1,-1 0 0,2 0-26,-3-1 23,0-1-1,0 0 0,0 1 1,0-1-1,0 0 0,0 0 1,0 0-1,1 0 0,-1 0 1,0 0-1,0 0 0,0 0 1,0 0-1,1 0 0,-1-1 1,0 1-1,0 0 0,0-1 1,0 1-1,0-1 1,0 1-1,0-1 0,0 0 1,0 1-1,0-1 0,0 0 1,-1 0-1,1 1 0,0-1 1,0 0-1,0-1-22,4-5 72,0 0 0,-1 0-1,0-1 1,0 1 0,0-1 0,-1 0 0,0 0-1,0-3-71,15-72 159,-13 58-118,13-58 21,-3 16 410,2-29-472,-16 70-2970,2 33 1450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29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258 117 4297,'23'-13'1532,"0"-1"1,0-1-1533,-22 15 113,-1-1 1,1 1 0,0-1 0,-1 1 0,1-1-1,-1 1 1,1-1 0,-1 1 0,1-1 0,-1 1 0,0-1-1,1 0 1,-1 1 0,0-1 0,0 0 0,1 1-1,-1-1 1,0 0 0,0 1 0,0-1 0,0 0-1,0 0 1,0 1 0,0-1 0,0 0 0,0 0-1,0 1 1,0-1 0,0 0 0,0 1 0,-1-1 0,1 0-1,0 1 1,-1-1 0,1 0 0,0 1 0,-1-1-1,1 0 1,-1 1-114,-21-19 2878,17 16-2358,1-1-266,-1 1 1,-1 0-1,1 0 1,0 1-1,-1-1 1,0 1-1,1 0 0,-1 0 1,0 1-1,0 0 1,0 0-1,0 0 1,0 1-1,-4 0-254,2 1 101,-1 0-1,1 0 1,0 1 0,0 0-1,0 0 1,0 1 0,0 0-1,0 0 1,1 1-1,-2 1-100,-1 1 1,1 0 0,0 1 0,0 0 0,0 1 0,1 0 0,0 0 0,0 0 0,1 1 0,0 1 0,1-1 0,0 1-1,0 0 1,1 0 0,0 1 0,-1 6-1,3-9 2,1 1 0,1 0 0,0 0 0,0 0 0,0 0 0,1 0 0,1 0 0,-1 0 0,2 0 0,-1 0 0,1-1 0,0 1 0,1 0 0,0-1 0,1 0 0,0 2-2,-1-4 2,0-1-1,0 1 1,1-1 0,0 0 0,0 0 0,0-1 0,1 1 0,0-1 0,-1 0 0,1 0 0,1 0 0,-1-1-1,1 1 1,-1-1 0,1-1 0,0 1 0,0-1 0,0 0 0,0 0 0,0-1 0,1 0 0,5 1-2,-3-2 4,0 0 0,-1-1 0,1 0-1,0 0 1,-1-1 0,1 0 0,-1 0 0,0-1 0,0 0 0,0-1 0,0 1 0,0-2 0,-1 1 0,3-2-4,0-2 7,0 1 0,0-2 0,-1 1 0,0-1 0,-1 0 0,1-1 0,-2 0 0,1-1 0,1-4-7,-7 11 3,0 1 0,-1 0 0,1-1 0,-1 0 0,0 1 0,0-1 0,0 0 0,-1 0 0,0 1 0,1-1 0,-1 0 0,0 0 0,-1 0 0,1 1 0,-1-1 0,1 0 0,-1 0 0,0 1 0,-1-1 0,0-2-3,-2-2 10,0 0 0,-1 0-1,0 1 1,0 0 0,-1 0-1,0 0 1,0 0 0,-1 0-10,6 6 7,0 0 1,0 0 0,0 0 0,0 0 0,0 0 0,0 0 0,0 1-1,0-1 1,0 0 0,0 1 0,-1-1 0,1 0 0,0 1 0,0 0-1,-1-1 1,1 1 0,0 0 0,-1-1 0,1 1 0,0 0 0,-1 0-1,0 0-7,1 1 5,1-1 1,0 0-1,-1 0 0,1 1 0,0-1 0,-1 0 0,1 0 0,0 1 0,-1-1 0,1 0 0,0 1 1,0-1-1,-1 1 0,1-1 0,0 0 0,0 1 0,0-1 0,0 1 0,0-1 0,0 0 0,-1 1 0,1-1 1,0 1-1,0 0-5,4 18 54,1-10-47,-1-1-1,1 0 1,0 0-1,0-1 1,1 0-1,0 0 1,1 0 0,-1 0-1,1-1 1,1 0-1,2 1-6,14 10 203,0-2 0,1-1 1,4 1-204,-16-8-406,0 0 0,1-2 0,0 0 0,0 0 0,0-1 0,14 1 406,38-3-1229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7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94 8154,'3'21'5098,"9"22"-3618,0-3-866,-2 2 26,-3-22-287,-2 1 0,-1-1-1,0 1 1,-2 1-1,0-1 1,-2 0 0,-1 16-353,-2-24 272,-1-53 525,2-6-759,1 1-1,3-1 1,2 1 0,2 0-1,9-33-37,-13 70-9,0-1-1,0 1 0,1 0 1,1 0-1,-1 0 0,1 0 1,1 1-1,0-1 10,-4 6-5,0 1 0,0-1 0,1 1 0,-1 0 0,1-1 0,-1 1 0,1 0 0,0 0 0,-1 0 0,1 0 0,0 0 0,0 0 0,0 1 0,-1-1 0,1 0 0,0 1 0,0 0 0,0-1 0,0 1 0,0 0 0,0 0 0,0 0 0,0 0 0,0 1 0,0-1 0,0 0 0,0 1 0,0-1 0,0 1 0,0 0 0,-1 0 0,1-1 0,0 1 0,0 1 0,-1-1 0,1 0 0,-1 0 0,1 1 5,7 4-15,0 2 0,-1-1 0,0 1-1,0 0 1,-1 1 0,0 0 0,0 0-1,5 10 16,-5-5-4,1 0 1,-2 0-1,0 0 0,0 1 0,-1 0 0,0 4 4,-4-10 10,0 1 0,-1-1 1,0 1-1,0-1 0,-1 1 0,0-1 0,-1 0 0,0 1 0,0-1 0,-3 5-10,21-73 714,-14 52-710,7-18-3,1 0 0,1 1 0,0 0-1,2 1 1,6-8-1,-14 24-6,0 1-1,0 0 1,1 0-1,0 0 1,0 1-1,0 0 0,1 0 1,-1 1-1,6-3 7,-7 5-7,0-1-1,0 2 1,0-1 0,0 0-1,1 1 1,-1 0-1,0 0 1,1 1-1,-1 0 1,1 0-1,-1 0 1,1 0-1,-1 1 1,1 0-1,1 0 8,3 2-5,0-1-1,-1 2 1,1-1-1,-1 1 1,1 1 0,-1 0-1,0 0 1,-1 1-1,1 0 1,-1 0-1,0 1 1,-1 0-1,0 1 1,0-1 0,0 1-1,-1 0 1,0 1-1,-1 0 1,0 0-1,0 0 1,-1 0-1,0 1 1,1 7 5,-1-1 366,0-1-1,1 0 1,1 0-1,0 0 1,1-1 0,0 0-1,5 5-365,24 26 1139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1:04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48 153 4753,'-24'-15'5626,"24"15"-5460,-1 0-1,0-1 0,1 1 0,-1-1 0,0 1 0,1 0 1,-1 0-1,0-1 0,0 1 0,1 0 0,-1 0 0,0 0 1,0 0-1,1 0 0,-1 0 0,0 0 0,0 0 0,0 0 1,1 0-1,-1 0 0,0 0 0,0 1 0,1-1 0,-1 0 1,0 1-1,1-1 0,-1 0 0,0 1 0,1-1 0,-1 1 1,0-1-1,1 1-165,-1 0 441,6 16-9,-4-15-418,-1 2 4,1 0 0,0 0 0,0 0 0,1 0 0,-1 0 0,1 0 0,0 0 0,2 3-18,42 55 120,-2-5 12,-5-4 231,21 19-363,-44-54 59,1-2-1,0 0 1,1 0-1,1-2 1,14 8-59,-31-20 9,1 0 0,0 0 0,0-1 0,0 0 0,0 0 0,0 1 0,0-2 0,0 1 0,0 0 0,0-1 0,0 1 0,0-1 0,1 0 0,-1 0 0,0 0 0,0 0 0,0-1 0,0 1 0,2-2-9,-1 1 11,-1-1 0,1 0 0,-1 0 0,0 0-1,0 0 1,0 0 0,0-1 0,0 1-1,0-1 1,-1 0 0,1 0 0,-1 0 0,0 0-1,1-1-10,4-9 27,-1-1 0,0 1-1,-1-1 1,0 0 0,-1 0 0,-1 0-1,2-13-26,-2 8 12,-2-1-1,0 1 0,-1-1 1,0 1-1,-2-1 1,0 1-1,-2-1 1,0 1-1,-1 0 1,-2-3-12,3 10 1,0 1 0,-2-1 1,1 1-1,-1 1 1,-1-1-1,0 1 1,0 0-1,-1 1 0,0-1 1,-1 2-1,0-1 1,0 1-1,-1 1 1,0-1-1,0 2 1,-9-5-2,13 8 0,-1 0 0,1 1 1,-1 0-1,0 0 0,0 1 1,0 0-1,1 0 0,-1 0 1,0 1-1,0 0 0,0 0 1,0 1-1,0 0 0,0 0 1,0 1-1,0 0 1,1 0-1,-1 0 0,1 1 1,-1 0-1,-4 3 0,1 0 3,1 0-1,0 1 1,0 0-1,0 1 1,1-1 0,0 2-1,1-1 1,-1 1-1,2 0 1,-1 0 0,1 1-1,1 0 1,-1 3-3,-3 9 4,1 1-1,1 0 1,0 1 0,3 0-1,0 0 1,1 0 0,1 0-1,1 1 1,1-1 0,2 0-1,1 11-3,2-3 9,1 0-1,1-1 0,2 0 0,1 0 0,2-1 0,1 0 0,1-1 0,7 10-8,-12-24-21,0 0-1,2-1 0,0 0 0,0-1 1,9 8 21,-12-14 367,0 0 1,0-1-1,1 0 1,0-1-1,0 1 0,0-2 1,1 1-1,-1-1 1,1-1-1,1 0-367,30 7 1410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29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505 224 4097,'0'-2'408,"0"-1"1,0 1-1,-1 0 1,1-1-1,-1 1 0,1 0 1,-1 0-1,0 0 1,0-1-1,0 1 1,0 0-1,0 0 0,0 0 1,0 0-1,-1 0 1,1 1-1,-1-1 0,-1-1-408,0 0 390,-1 1 0,1-1 0,-1 1 0,0 0-1,0 0 1,0 0 0,0 1 0,0-1-1,-4 0-389,-7-1 467,0 0-1,-1 2 0,1 0 0,-1 0 1,-4 2-467,5 0 158,1 1-1,-1 1 1,1 0 0,-1 1 0,1 0 0,1 2 0,-1-1 0,1 2-1,0 0 1,0 0 0,0 1 0,1 0 0,1 2 0,0-1 0,0 1-1,-1 2-157,-1 1 57,1 1-1,0 0 1,1 1-1,0 0 0,2 1 1,-1 0-1,2 0 0,0 1 1,1 0-1,1 1 0,1-1 1,-3 15-57,6-24 9,1 1 0,0 0 0,1 0 0,-1 0 0,2-1 0,-1 1 0,1 0 0,1 0 0,0-1 0,0 1 0,0-1 0,1 1 0,0-1-1,1 0 1,0 0 0,0 0 0,1-1 0,0 0 0,1 1-9,3 3 20,2-2 1,-1 1-1,1-1 0,0-1 0,1 0 0,0 0 0,0-2 0,1 1 0,-1-1 0,5 0-20,3 1 29,1 0 1,-1-2-1,1 0 1,1-2-1,-1 0 1,13-1-30,67-5 47</inkml:trace>
  <inkml:trace contextRef="#ctx0" brushRef="#br0" timeOffset="887.206">976 383 4753,'-34'-43'6932,"26"33"-5356,-1 0-1,1-1 1,-2-4-1576,-11-17 2453,21 32-2438,0 1-1,0-1 1,1 0 0,-1 0-1,0 0 1,0 0-1,0 0 1,0 0-1,0 1 1,0-1-1,0 0 1,0 0-1,-1 0 1,1 0 0,0 0-1,0 1 1,0-1-1,0 0 1,0 0-1,0 0 1,0 0-1,0 0 1,0 0-1,0 0 1,0 1 0,0-1-1,0 0 1,-1 0-1,1 0 1,0 0-1,0 0 1,0 0-1,0 0 1,0 0-1,0 0 1,-1 0 0,1 0-1,0 0 1,0 0-1,0 0 1,0 0-1,0 0 1,0 0-1,-1 0 1,1 0-1,0 0 1,0 0-1,0 0 1,0 0 0,0 0-1,0 0 1,-1 0-1,1 0 1,0 0-1,0 0 1,0 0-1,0 0 1,0 0-1,0 0 1,-1 0-15,3 19 72,-2-13-19,9 168 403,-9 44-456,-1-97 260,3-210-99,-3-80-119,-8 43-22,2 25-4,3-61-16,8 130-34,-4 32 33,0-1-1,0 1 1,0 0 0,0-1 0,1 1-1,-1 0 1,0 0 0,0-1 0,0 1-1,0 0 1,1 0 0,-1-1 0,0 1-1,0 0 1,0 0 0,1-1 0,-1 1-1,0 0 1,1 0 0,-1 0 0,0 0-1,0-1 1,1 1 0,-1 0 0,0 0-1,1 0 1,-1 0 1,11 8-39,1 7 25,-2 0 0,0 1 0,5 11 14,13 21 2,30 34 47,4-2-1,3-2 1,4-4 0,15 9-49,-70-69 17,1 2 0,-2 0 0,0 1 0,-1 0 0,1 3-17,-13-19 2,0-1 0,0 0-1,0 0 1,0 0 0,0 0 0,0 1 0,0-1-1,0 0 1,0 0 0,0 0 0,0 0-1,0 0 1,0 1 0,0-1 0,1 0-1,-1 0 1,0 0 0,0 0 0,0 0-1,0 0 1,0 0 0,1 0 0,-1 1 0,0-1-1,0 0 1,0 0 0,0 0 0,0 0-1,1 0 1,-1 0 0,0 0 0,0 0-1,0 0 1,0 0 0,1 0 0,-1 0-1,0 0 1,0 0 0,0 0 0,0 0 0,1 0-1,-1 0 1,0 0-2,4-9 146,-1-20 199,-2 23-277,14-281 989,2-13-1011,-17 299-51,6-43 222,-1 36-604,0 27-958,6 58-2879,-4-21 2970</inkml:trace>
  <inkml:trace contextRef="#ctx0" brushRef="#br0" timeOffset="1230.477">1751 65 10162,'-1'-1'387,"0"0"-1,0 0 1,0 0 0,0 0-1,0 0 1,0 0-1,0 0 1,0 0 0,0 0-1,-1 1 1,1-1-1,0 0 1,-1 1-387,2 0 88,-1 0 0,0 1 0,1-1 0,-1 0 0,0 1 0,1-1 0,-1 1 0,1-1 0,-1 1 0,1-1 0,-1 1 0,1 0 1,0-1-1,-1 1 0,1-1 0,-1 1 0,1 0 0,0-1 0,0 1 0,-1 0 0,1-1 0,0 1 0,0 0 0,0 0 0,0-1 0,0 1 0,0 0 0,0 0-88,-2 9 280,1 1-1,0 0 1,1 0-1,0 1-279,-1 17 298,-3 164 1107,10 43-1405,-3-165 117,0-27 26,-2-41-127,-1 0 0,1-1 0,-1 1 0,1 0 0,0 0 0,0-1 1,0 1-1,0-1 0,1 1 0,-1-1 0,1 1 0,0-1 0,1 2-16,-3-4-9,1 0 0,0 1-1,-1-1 1,1 0 0,-1 0-1,1 0 1,0 1 0,-1-1-1,1 0 1,0 0 0,-1 0 0,1 0-1,0 0 1,-1 0 0,1 0-1,0 0 1,-1 0 0,1-1-1,0 1 1,-1 0 0,1 0-1,0-1 1,-1 1 0,1 0 0,-1-1-1,1 1 1,0 0 0,-1-1-1,1 1 1,-1-1 0,0 1-1,1-1 1,-1 1 0,1-1 0,-1 1-1,0-1 1,1 0 0,-1 1-1,0-1 1,1 0 9,16-24-207</inkml:trace>
  <inkml:trace contextRef="#ctx0" brushRef="#br0" timeOffset="1583.381">1720 57 11642,'-15'-12'4746,"3"12"-3058,11-2-376,15-4-608,8 0-256,26-1-296,7-1-40,11 0-64,-2 4-8,0 1 161,-6 6-346,-19 8 153</inkml:trace>
  <inkml:trace contextRef="#ctx0" brushRef="#br0" timeOffset="1970.616">1771 465 10314,'-12'2'4793,"6"3"-2112,13 1-1361,16-1-128,18-5-656,18-1-175,7-5 303,2 1 680,-12 13-880</inkml:trace>
  <inkml:trace contextRef="#ctx0" brushRef="#br0" timeOffset="2562.606">2636 624 2721,'88'-33'2249,"-72"24"1947,-16 9-4107,0 0 0,0 0 0,0 0 0,0 0 0,0 0 1,0 0-1,0 0 0,0 0 0,1 0 0,-1-1 0,0 1 0,0 0 0,0 0 0,0 0 0,0 0 1,0 0-1,0 0 0,0-1 0,0 1 0,0 0 0,0 0 0,0 0 0,0 0 0,0 0 1,0 0-1,0-1 0,0 1 0,0 0 0,0 0 0,0 0 0,0 0 0,0 0 0,0 0 0,0-1 1,0 1-1,-1 0 0,1 0 0,0 0 0,0 0 0,0 0 0,0 0 0,0 0 0,0 0 1,0-1-1,0 1 0,0 0 0,-1 0-89,-13-2 4989,8 5-4952,1 0 0,0 0 1,0 0-1,-1 1 1,2-1-1,-1 1 0,0 0 1,1 1-1,0-1 0,0 1 1,0 0-1,-2 5-37,5-9 10,-2 2-4,1 0-1,0 1 0,0-1 1,0 0-1,0 0 0,0 1 1,1-1-1,0 1 0,-1 0 1,2-1-1,-1 1 0,0 0 1,1 0-1,-1-1 0,1 1 1,0 0-1,0 0 0,1 0 1,-1-1-1,1 1 0,0 0 1,0 0-6,0-1 4,1 0-1,-1-1 1,1 0 0,0 1 0,-1-1 0,1 0 0,0 0 0,0 0 0,1 0 0,-1 0 0,0 0-1,1-1 1,-1 1 0,1-1 0,-1 0 0,1 0 0,0 1 0,-1-2 0,1 1 0,0 0 0,0-1-1,0 1 1,-1-1 0,1 0 0,0 0 0,1 0-4,0 0 6,1 0 0,0-1 1,0 1-1,-1-1 0,1-1 0,0 1 0,-1-1 1,1 1-1,-1-1 0,0 0 0,0-1 0,1 1 0,-2-1 1,1 0-1,0 0 0,0 0 0,-1 0 0,0-1 1,0 0-1,0 1 0,0-1 0,0 0 0,0-1-6,-2 2 4,1 1-1,-1-1 1,1 0 0,-1 0-1,0 0 1,0 0-1,-1-1 1,1 1 0,0 0-1,-1 0 1,0 0-1,0-1 1,0 1-1,0 0 1,-1 0 0,1 0-1,-1-1 1,1 1-1,-1 0 1,0 0 0,-1 0-1,1 0 1,0 0-1,-1 0 1,0 1-1,1-1 1,-1 0 0,0 1-1,0-1 1,-1 1-1,1 0 1,0 0 0,-1 0-1,-1-1-3,2 2 13,-1-1-1,0 1 1,1 0-1,-1 0 1,0 1-1,1-1 1,-1 0 0,0 1-1,0 0 1,0-1-1,1 1 1,-1 1-1,0-1 1,0 0-1,0 0 1,1 1 0,-1 0-1,0 0 1,1-1-1,-1 1 1,0 1-1,1-1 1,-1 0-1,1 1 1,0-1 0,-1 1-1,1 0 1,0 0-1,0 0 1,0 0-1,-1 1-12,1-1 3,0-1-1,0 1 0,1 0 0,-1 0 0,0 0 1,1 0-1,-1 0 0,1 1 0,0-1 0,0 0 1,0 1-1,0-1 0,0 0 0,0 1 0,1-1 1,-1 1-1,1-1 0,0 1 0,0 0 0,0-1 1,0 1-1,0-1 0,0 1 0,1-1 0,-1 1 1,1-1-1,-1 1 0,1-1 0,0 1 0,0-1 1,1 0-1,-1 1 0,0-1 0,2 2-2,1-1 4,0 0-1,0 1 0,0-2 1,1 1-1,-1-1 1,1 1-1,0-1 1,-1 0-1,1-1 0,0 1 1,0-1-1,0 0 1,3 0-4,-5-1 3,-1 0 1,1 0-1,0 0 1,-1 0-1,1 0 1,0 0-1,-1-1 1,1 1-1,-1-1 1,1 0-1,-1 0 1,2-1-4,-2 2 3,-1-1-1,0 0 1,1 0-1,-1 0 1,0 0 0,0-1-1,0 1 1,0 0-1,0 0 1,0-1 0,0 1-1,-1 0 1,1-1-1,0 1 1,-1-1 0,1 1-1,-1-1 1,1 1-1,-1-1 1,0 1 0,0-1-1,0 1-2,1-1 1,-1 1-1,0 0 0,0-1 0,-1 1 1,1 0-1,0-1 0,0 1 1,-1 0-1,1-1 0,0 1 0,-1 0 1,0 0-1,1 0 0,-1-1 1,0 1-1,1 0 0,-1 0 0,0 0 1,0 0-1,0 0 0,0 0 1,0 0-1,0 1 0,0-1 0,0 0 1,0 1-1,-1-1 0,1 0 1,0 1-1,0-1 0,0 1 0,-1 0 1,1-1-1,-3 0 52,0 0 1,0 1-1,1-1 1,-1 1-1,0 0 1,0 0-1,0 0 1,0 0-1,0 1 1,0-1-1,1 1-52,-7 4 1055,7 1-464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27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257 131 4505,'71'61'2403,"-71"-60"-2309,1-1-1,-1 1 0,0-1 1,1 0-1,-1 1 1,1-1-1,-1 1 1,1-1-1,0 0 0,-1 0 1,1 1-1,-1-1 1,1 0-1,-1 0 1,1 0-1,0 0 0,-1 1 1,1-1-1,0 0 1,-1 0-1,1 0 1,-1 0-1,1-1-93,1-9 1391,-9-12 321,1 14-1400,1 0 1,-1 1-1,0 0 0,0 0 0,-1 1 1,0-1-1,0 2 0,0-1 1,-1 1-1,0 0 0,0 0 0,0 1 1,-1 0-1,1 1 0,-3-1-312,5 2 53,0 1 1,0-1-1,1 1 0,-1 1 0,0-1 0,0 1 0,0 0 1,0 0-1,0 1 0,0 0 0,0 0 0,0 0 0,1 0 0,-1 1 1,1 0-1,-1 1 0,1-1 0,-1 1 0,1 0 0,0 0 0,0 0 1,1 1-1,-1 0 0,0 1-53,-4 5 6,1 1-1,0-1 1,0 2 0,1-1 0,1 1 0,0 0-1,1 0 1,0 1 0,1-1 0,0 1 0,1 0-1,1 0 1,0 1 0,0-1 0,2 0 0,-1 1-1,2-1 1,0 0 0,0 1 0,2 2-6,-2-10 2,1 0 0,0-1 0,0 1 0,0 0 0,1-1 0,0 1 0,0-1 1,0 0-1,1 0 0,-1 0 0,1 0 0,4 2-2,-6-4 3,1-1 1,-1 0-1,1 0 1,0 0-1,0-1 1,0 1-1,0 0 0,0-1 1,0 0-1,0 0 1,0 0-1,0 0 1,1 0-1,-1-1 0,0 0 1,1 1-1,-1-1 1,0 0-1,1-1 1,-1 1-1,0-1 1,1 1-1,2-2-3,4-2 14,-1 0 0,1 0 0,-1-1-1,1-1 1,-2 0 0,1 0 0,-1-1 0,1 0 0,-2 0 0,7-7-14,-3 1 19,1-1 1,-2-1-1,0 1 1,-1-2-1,0 1 1,0-3-20,-3 4 15,0-1 0,-1 1 0,-1-1-1,0 1 1,-1-1 0,-1-1 0,0-3-15,-1 34 24,-1-1 0,2 0 0,0 1-1,0-1 1,2 0 0,0 0 0,0 0 0,1-1 0,1 1 0,2 2-24,0-4 41,1 1 1,0-2 0,1 1-1,0-1 1,4 2-42,-7-6 590,1-1-1,0 0 1,1 0 0,0-1-1,1 1-589,27 10 1310</inkml:trace>
  <inkml:trace contextRef="#ctx0" brushRef="#br0" timeOffset="443.597">1114 33 5953,'-2'-2'576,"0"-1"-1,0 1 0,-1-1 0,1 1 0,-1 0 1,1 0-1,-1 0 0,0 0 0,0 0 1,1 1-1,-1-1 0,-1 1 0,1 0 1,0-1-1,0 2 0,0-1 0,-1 0-575,-2 0 380,-1 1 0,0 0 0,1 0-1,-1 1 1,0-1 0,1 1 0,-1 1 0,-1 0-380,-20 5 322,-1 1 0,1 2 0,1 1 0,0 1 0,1 1 1,0 1-1,-2 3-322,21-12 19,1 0 0,-1 0 0,1 0 0,1 0 0,-1 1 0,1 0 0,0 0 0,0 0 0,1 1 0,0 0 0,-3 5-19,7-11 2,-1 0-1,1 0 1,-1 0 0,1 0-1,0 0 1,0 0 0,-1 0-1,1 0 1,0 0 0,0 1-1,0-1 1,0 0 0,0 0-1,0 0 1,0 0-1,1 0 1,-1 0 0,0 1-1,1-1 1,-1 0 0,1 0-1,-1 0 1,1 0 0,-1 0-1,1 0 1,0 0-1,-1-1 1,1 1 0,0 0-1,0 0 1,0 0 0,-1-1-1,1 1 1,0 0 0,0-1-1,0 1 1,0-1 0,1 1-2,4 1 7,0 1 0,0-1 1,1-1-1,-1 1 1,0-1-1,3 0-7,37 4 69,23-3-69,-37-1 13,1 1 1,0 1-1,23 6-13,-52-8 0,1 1 0,-1-1 1,1 1-1,-1 0 0,0 0 0,0 0 0,1 0 0,-2 1 0,1 0 0,0 0 1,0 0-1,-2-1 0,-1-1 0,1 1 0,-1 0 0,0 0 0,0-1 0,1 1 0,-1 0 0,0 0 0,-1 0 0,1 0 0,0 0 0,-1 0 0,1 0 0,-1 0 0,1 1 0,-1-1 1,0 0-1,0 0 0,0 0 0,0 0 0,-1 1 0,1-1 0,0 0 0,-1 1 0,-2 4 4,0-1-1,0 1 1,0-1 0,-1 0-1,0 0 1,0 0 0,-1 0-1,1-1 1,-1 0 0,-1 0-1,1 0 1,-1-1 0,1 1-1,-4 0-3,-4 4 11,-1-1 1,0-1-1,0 0 0,0 0 0,-1-2 1,-1 0-12,11-3 10,-1-1 1,1 1 0,-1-2-1,0 1 1,0 0-1,1-1 1,-1 0 0,0-1-1,0 1 1,-1-1-11,5 0-7,0 1 0,0-1 0,0 1-1,1-1 1,-1 0 0,0 0 0,1 1 0,-1-1 0,1 0 0,-1-1-1,1 1 1,-1 0 0,1 0 0,-1-1 0,1 1 0,0-1 0,0 1-1,0-1 1,0 1 0,0-1 0,0 0 0,1 1 0,-1-1 0,0 0-1,1 0 1,-1 0 0,1 1 0,0-1 0,-1 0 0,1 0 0,0 0-1,0 0 1,0 0 7,4-20-97,7 6-44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7:37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407 467 6025,'62'-51'2793,"-40"37"419,-20 14-981,-8 2-202,-21 5-1379,0 2-1,-5 3-649,12-4 82,1-2 1,-1 0-1,-1 0 0,0-2-82,-117 13 479,0 0-225,137-17-253,0 1 0,-1-1 0,1 1 1,0-1-1,0 1 0,0-1 0,0 1 1,0-1-1,0 1 0,0 0 0,0 0 0,0-1 1,0 1-1,0 0 0,0 0 0,0 0 1,1 0-1,-1 0 0,0 0 0,1 0 1,-1 1-1,1-1 0,-1 0 0,1 0 1,0 0-1,-1 1 0,1-1 0,0 0 0,0 0 1,0 0-1,0 1 0,0-1 0,0 0 1,0 0-1,0 1 0,0-1 0,1 0 1,-1 0-1,1 1 0,-1-1-1,3 10 9,1 0 1,0 0-1,0 0 1,3 4-10,1 1 3,1 10 8,-1 1 0,-1-1-1,-1 1 1,-2 1 0,0-1 0,-1 28-11,-3-16 25,-2 0 1,-1 0 0,-3 0 0,-6 24-26,8-45 19,-8 38 37,12-51-44,-1 0 1,1-1-1,0 1 0,0 0 1,0 0-1,1 0 0,0 0 0,-1-1 1,3 5-13,-2-7 16,-1-1-1,1 1 1,0-1 0,0 0 0,0 0-1,0 1 1,0-1 0,0 0 0,0 0-1,0 0 1,1 0 0,-1 0 0,0 0 0,1 0-1,-1-1 1,0 1 0,1 0 0,-1-1-1,1 1 1,-1-1 0,1 1 0,-1-1-1,1 0 1,0 0 0,-1 0 0,1 0 0,-1 0-1,1 0-15,8-1 77,0 0-1,0 0 1,0-1 0,4-1-77,9-2 84,128-25-263,28-14 179,-103 26 1399,-52 7-645</inkml:trace>
  <inkml:trace contextRef="#ctx0" brushRef="#br0" timeOffset="338.371">143 877 8402,'3'-22'4361,"0"8"-921,5 3-2239,13 1-161,9 6-624,3 1-224,13-1 96,6-1-192,1 5-8</inkml:trace>
  <inkml:trace contextRef="#ctx0" brushRef="#br0" timeOffset="892.476">1011 785 5849,'7'-6'785,"12"-15"892,-19 20-1591,0 1 0,1-1 0,-1 0 0,0 1 0,0-1 0,1 0 0,-1 1 0,0-1 0,0 0 0,0 1 0,0-1 0,0 0-1,0 1 1,0-1 0,0 0 0,0 1 0,0-1 0,0 0 0,0 1 0,0-1 0,-1 0 0,1 1 0,0-1 0,-1 0 0,1 1 0,0-1 0,-1 1 0,1-1 0,0 1-1,-1-1 1,1 1 0,-1-1 0,1 1 0,-1-1 0,1 1 0,-1-1-86,-6-3 311,1 0 0,-1 0-1,0 0 1,0 1 0,0 0 0,-1 0-1,1 1 1,-1 0 0,1 1 0,-1-1 0,0 1-1,0 1 1,1-1 0,-1 1 0,0 1-1,0-1 1,-6 3-311,5-2 66,-1 2-1,1-1 1,0 1-1,0 1 1,0-1-1,1 2 1,-1-1-1,1 1 1,0 0-1,0 1 1,1 0-1,-1 0 1,1 1-1,-2 3-65,2-3 14,1 1 0,0 0 1,1 1-1,0-1 0,0 1 0,1 0 0,0 0 1,0 1-1,1-1 0,-1 5-14,3-9 2,0 0-1,1 0 1,-1 0 0,1 0-1,0 1 1,0-1-1,1 0 1,-1 0 0,1 0-1,0 0 1,1 0 0,-1 0-1,1-1 1,0 1-1,0 0 1,0-1 0,1 1-1,0-1 1,0 0-1,0 0 1,1 1-2,-1-1 4,1 0-1,1-1 1,-1 1 0,0-1 0,1 0-1,0 0 1,0 0 0,-1-1-1,2 1 1,-1-1 0,0 0-1,0-1 1,1 1 0,4-1-4,-2 0 9,1 0 1,-1-1-1,0 0 1,1 0-1,-1-1 1,1 0 0,-1-1-1,0 0 1,7-2-10,-6 1 12,-1 0 0,1-1 0,-1 0 1,1 0-1,-1-1 0,-1 0 0,1-1 0,-1 1 1,0-1-1,0-1 0,0 1 0,-1-1 0,0 0 1,0-1-1,-1 0 0,0 1 0,-1-2 1,3-3-13,-5 4 24,0 0 0,-1 1 0,0-1 0,0 0 0,-1 0 0,0 0 0,-1 1 0,1-1 0,-1 0 0,-1 0 0,1 1 0,-2-1 0,1 1 0,-2-4-24,-4-17 197,32 82-120,-20-41-96,2 0 0,0 0 0,1 0 0,0 0 0,1-1 0,0 0 0,1-1 0,0 0 0,1 0 0,0-1 0,1-1 0,4 4 19,54 37 2430,-44-33-1288</inkml:trace>
  <inkml:trace contextRef="#ctx0" brushRef="#br0" timeOffset="1327.091">1660 709 7562,'-3'-5'619,"1"1"1,-1 0 0,0 0 0,0 1-1,0-1 1,-1 1 0,1-1 0,-1 1-1,0 0 1,0 0 0,0 1 0,0-1-1,0 1 1,-1 0 0,-4-2-620,4 3 188,0 0 0,0 0 0,-1 1 0,1 0 0,0 0 0,-1 0 0,1 0 0,0 1 0,0 0 0,0 0 0,0 0 0,-1 0 0,1 1 0,-4 2-188,-3 2 93,-1 0 1,2 1 0,-1 0-1,1 1 1,0 0 0,-6 6-94,11-8 15,0-1 0,1 1 1,0 0-1,0 0 0,0 0 0,1 1 1,0 0-1,0 0 0,0 0 0,1 0 1,0 0-1,0 3-15,3-9 2,-1 1 0,1 0 0,0-1 0,0 1 0,0 0 0,0 0 0,0-1 0,0 1 0,0 0 0,1 0 0,-1-1 0,1 1 0,-1 0 0,1-1 0,-1 1 0,1 0 0,0-1 0,0 1 0,0-1 0,0 1 0,0-1 0,0 0 0,0 0 0,1 1 0,-1-1 0,0 0 0,1 0 0,-1 0 0,1 0 0,-1 0 0,1 0 0,-1-1 0,1 1 0,0 0 0,-1-1 0,1 1-2,9 2 11,-1-1 0,0 0 0,1 0 0,0-1 0,5 0-11,39 1 20,36 3-5,-81-4-14,0 0 0,-1 2-1,0-1 1,1 1 0,-1 0 0,0 1-1,0 0 1,0 0-1,-8-3-1,1-1 1,-1 1-1,0 0 0,1 0 0,-1 0 1,0 0-1,1 0 0,-1 0 0,0 1 1,0-1-1,0 0 0,0 0 0,0 1 1,0-1-1,0 1 0,-1-1 0,1 1 1,0-1-1,-1 1 0,1 1 1,-1-2 0,0 1 0,0-1 0,-1 1-1,1 0 1,-1-1 0,1 1 0,-1-1 0,1 1-1,-1-1 1,0 1 0,0-1 0,0 1 0,1-1 0,-2 0-1,1 0 1,0 1 0,0-1 0,0 0 0,0 0 0,-1 0-1,1 0 1,-10 8 10,0-1-1,-1-1 0,0 1 1,0-2-1,-1 0 0,0 0 1,0-1-1,-8 1-9,-22 5-49,-1-2 0,-1-1 49,20-4-94,17-4-8,9 0 140,-1 0 1,0 0-1,0 0 0,0 0 0,0-1 0,0 1 0,0 0 1,0 0-1,0 0 0,0 0 0,0 0 0,0 0 1,0 0-1,0 0 0,1 0 0,-1 0 0,0 0 0,0 0 1,0 0-1,0 0 0,0 0 0,0 0 0,0 0 0,0-1 1,0 1-1,0 0 0,0 0 0,0 0 0,0 0 1,0 0-1,0 0 0,0 0 0,0 0 0,0 0 0,0 0 1,0 0-1,0 0 0,0-1 0,0 1 0,0 0 0,0 0 1,0 0-1,0 0 0,0 0 0,0 0 0,0 0 1,0 0-1,0 0 0,0 0 0,0 0 0,0 0 0,-1 0 1,1-1-1,0 1 0,0 0 0,0 0 0,0 0 0,0 0-38,14-4 962</inkml:trace>
  <inkml:trace contextRef="#ctx0" brushRef="#br0" timeOffset="1706.774">1999 724 9810,'-17'-28'4377,"3"14"-2241,10 7-359,0 7-921,2 11-288,4 14-376,3 5-80,8 10-40,-3-4-24,9 1-8,-8-5 8,-2-7 72,3-4-168,-12-14-408,10 0 3609,3-6-2561</inkml:trace>
  <inkml:trace contextRef="#ctx0" brushRef="#br0" timeOffset="2095.245">2003 255 11138,'-35'-33'4537,"11"15"-3032,2 5-393,7 9-568,9 5-160,16 13-848,12 4 3889,30 8-2681</inkml:trace>
  <inkml:trace contextRef="#ctx0" brushRef="#br0" timeOffset="2096.245">2416 183 6625,'-1'-3'618,"0"0"0,-1 1 0,1-1 0,-1 1 0,1-1 0,-1 1-1,0 0 1,0 0 0,0-1-618,1 3 164,0-1 0,1 0 0,-1 1 0,0-1 0,1 1 0,-1-1 0,0 1 1,0-1-1,0 1 0,1 0 0,-1-1 0,0 1 0,0 0 0,0 0 0,0-1 0,0 1 0,0 0 0,1 0 0,-1 0 0,0 0 0,0 0 0,0 0 0,0 1 0,0-1 0,0 0 0,0 0 0,1 0 1,-1 1-1,0-1 0,0 1 0,0-1-164,0 1 81,1 0 1,-1 0-1,0 0 1,1 0 0,-1 0-1,1 0 1,-1 0-1,1 0 1,-1 0 0,1 0-1,0 0 1,-1 0-1,1 0 1,0 0 0,0 0-1,0 0 1,0 0-1,0 1 1,0-1 0,0 0-1,0 0 1,1 1-82,5 29 378,-4-24-312,10 42 127,19 87 107,-3 14-300,-22-110-12,0 15 31,4 0 1,1-1 0,16 42-20,-25-91-112,-1-2 296,0 1-1,0-1 1,0 0 0,1 1 0,0-1-1,-1 0 1,1 0 0,0 0-1,1 0 1,-1 0 0,0-1-1,2 2-183,14 5 918</inkml:trace>
  <inkml:trace contextRef="#ctx0" brushRef="#br0" timeOffset="2447.867">2684 562 8906,'-2'-7'4089,"2"7"-1745,7 11-655,6 10-457,1 9-392,8 4-448,0 3-128,5 2-144,-1-6-40,7 1-8,-6-9 160,4-6-336,-2-3-336,-3-12 3593,0-3-2649</inkml:trace>
  <inkml:trace contextRef="#ctx0" brushRef="#br0" timeOffset="2448.867">3164 467 5633,'1'-2'3649,"-14"9"408,-3 16-1601,-11 22-991,2 12-233,-7 13-512,-3 2-168,-5 5-192,5-3-80,6 4-88,2-1-40,17-9 305,-2 2 2175,12-6-1872</inkml:trace>
  <inkml:trace contextRef="#ctx0" brushRef="#br0" timeOffset="3374.056">3791 487 8330,'16'-34'2084,"-13"23"-958,-6 14 806,1 1-1726,0 0-1,0 0 1,1 0-1,-1 0 1,1 0-1,0 1 1,0-1-1,0 1 1,1-1-1,-1 1 0,1-1 1,0 4-206,1 5 215,0 1 0,1 0 1,2 6-216,22 82 1042,14 32-1042,-38-128 47,-1 0-1,0 1 1,0 0-1,0-1 1,0 1-1,-1 4-46,-13-50 476,9 6-448,2 1-1,1-1 0,2 0 1,1 1-1,1-1 0,5-12-27,-2 9 0,3-1-1,1 1 1,2 0 0,-10 30-4,0 0-1,1-1 1,0 1 0,0 1 0,1-1 0,0 0-1,0 1 1,0 0 0,1-1 4,-4 4-3,1 1 0,-1 0 1,1 0-1,-1-1 0,1 1 0,0 0 0,-1 0 1,1 1-1,0-1 0,-1 0 0,1 0 1,0 1-1,0-1 0,0 1 0,0 0 1,0 0-1,0-1 0,0 1 0,-1 0 0,1 1 1,0-1-1,0 0 0,0 0 0,0 1 1,0-1-1,0 1 0,-1 0 0,1-1 0,0 1 1,0 0-1,1 1 3,6 6-7,0 0 1,0 1-1,-1 0 0,0 0 1,0 1-1,-1-1 0,0 2 0,2 4 7,-5-8-1,15 23 3,-8-10 0,2-2 1,0 1-1,14 15-2,-21-29 2,-1 0-1,1 0 1,0 0-1,0-1 1,0 1 0,1-2-1,-1 1 1,1-1-1,0 0 1,0 0-1,0-1 1,0 0 0,6 1-2,-6-1 2,-1-2 1,0 1-1,1-1 1,-1 1-1,0-2 1,1 1 0,-1-1-1,0 0 1,1 0-1,-1-1 1,0 0-1,0 0 1,0 0 0,0-1-1,-1 0 1,1 0-1,-1 0 1,1-1-1,-1 0-2,2-2 6,0-1-1,0 0 1,-1 0-1,0 0 0,-1-1 1,0 1-1,0-1 0,-1-1 1,1 1-1,-2 0 1,1-1-1,1-7-5,-2 5 6,0 0 1,-1-1-1,0 1 0,-1-1 1,0 1-1,-1-2-6,0 9 2,0 0 0,0 0 0,0 0-1,-1 0 1,0 0 0,0 0 0,0 0 0,0 1-1,-1-1 1,1 0 0,-1 0 0,0 1 0,0-1-1,0 1 1,-1 0 0,1 0 0,-1 0 0,-2-2-2,3 3 0,0 1-1,0 0 1,-1 0 0,1-1 0,0 1 0,-1 1 0,1-1 0,-1 0-1,1 1 1,-1-1 0,1 1 0,-1 0 0,1 0 0,-1 0 0,1 0 0,-1 0-1,1 0 1,-1 1 0,1-1 0,-1 1 0,1 0 0,-1 0 0,1-1-1,0 2 1,-1-1 0,1 0 0,-2 1 0,-4 4 11,0-1-1,0 1 1,0 0-1,1 1 1,-1 0 0,-4 6-11,4-3 21,0 1 1,1-1 0,0 2-1,0-1 1,1 1 0,1 0-1,0 0 1,1 0 0,0 1-1,1-1 1,0 1 0,0 9-22,2-12 12,0-1 0,1 1-1,0 0 1,1 0 0,0-1 0,0 1 0,1 0 0,1-1 0,-1 1 0,1-1 0,1 0 0,0 0 0,0 0 0,1-1 0,0 1-1,1-1 1,1 2-12,1-1 75,0 0 1,1 0-1,0 0 0,0-1 0,1-1 0,0 0 0,0 0 0,1-1 0,0 0 0,0 0 0,0-2 0,1 1 0,0-1 0,8 1-75,22 2 300</inkml:trace>
  <inkml:trace contextRef="#ctx0" brushRef="#br0" timeOffset="3756.368">4727 1092 9498,'0'2'403,"3"24"4418,-3-26-4750,1 1 0,-1-1 0,0 0 0,0 1 1,0-1-1,0 0 0,0 0 0,1 1 1,-1-1-1,0 0 0,0 1 0,0-1 0,1 0 1,-1 0-1,0 0 0,1 1 0,-1-1 0,0 0 1,0 0-1,1 0 0,-1 0 0,0 0 0,1 1 1,-1-1-1,0 0 0,1 0 0,-1 0 1,0 0-72,2 0 111,-1-1 1,0 1 0,0 0 0,-1-1 0,1 1 0,0-1 0,0 1 0,0-1 0,0 0 0,0 1 0,0-1 0,-1 0 0,1 1 0,0-1 0,0 0-112,10-13 213,1 1 1,-2-2 0,0 1 0,0-1 0,-2-1-1,0 0 1,0 0 0,-2 0 0,0-1 0,-1 0-1,0 0 1,-1-4-214,1-9 42,-2-1-1,-1 1 1,-1-1 0,-2 1-1,-1-1 1,-5-26-42,-13-42 80,-21-62-80,13 59 51,-6-57-51,32 149-2,1 0 1,0 0-1,1 1 1,0-1 0,0 0-1,1 0 1,0 0-1,1 0 1,1 0 1,-3 7-3,1 0 0,0 1-1,0-1 1,1 0 0,-1 1 0,0-1 0,1 1 0,0-1-1,-1 1 1,1 0 0,0 0 0,0 0 0,1 0-1,-1 0 1,0 0 0,0 1 0,1-1 0,-1 1 0,1 0-1,0-1 1,-1 1 0,1 0 0,0 0 0,-1 1 0,1-1-1,0 1 1,0-1 0,0 1 0,0 0 0,0 0 0,-1 0-1,1 0 1,2 1 3,2 0-87,0 0 0,0 1-1,0 0 1,-1 0 0,1 1-1,-1-1 1,1 1 0,-1 1-1,0-1 1,0 1 87,9 7-400,-1-1 0,-1 2-1,7 7 401,33 36-657</inkml:trace>
  <inkml:trace contextRef="#ctx0" brushRef="#br0" timeOffset="4141.803">4633 702 10426,'-5'-4'4705,"10"-1"-2376,22-10-1153,12-3-152,23-3-664,9-3-144,6 3 232,-9 3 2697,-1-3-2257</inkml:trace>
  <inkml:trace contextRef="#ctx0" brushRef="#br0" timeOffset="4602.416">5309 643 7962,'-39'-116'3195,"38"112"-2826,0 0 0,-1-1 1,0 1-1,0 0 0,0 1 0,0-1 0,-1 0 0,0 0-369,3 3 49,-1 1 0,1 0 1,0-1-1,0 1 0,-1 0 0,1 0 0,0 0 0,-1-1 0,1 1 0,0 0 0,-1 0 0,1 0 0,0-1 0,-1 1 0,1 0 0,0 0 1,-1 0-1,1 0 0,0 0 0,-1 0 0,1 0 0,-1 0 0,1 0 0,0 0 0,-1 0 0,1 0 0,-1 0 0,1 0 0,0 0 1,-1 0-1,1 1 0,0-1 0,-1 0 0,1 0 0,0 0 0,-1 1 0,1-1 0,0 0 0,0 0 0,-1 1-49,-1 2 158,0 1 0,0 0 0,0 0 0,0 0 0,1 0 0,0 0 0,0 0 0,-1 3-158,1-4-52,-2 15 124,0-1 0,0 1 0,2 0 0,0 0 0,2 0 0,0 0 0,0 0 0,2-1 0,0 1 0,1-1 0,1 1 0,0-1 0,2 0 0,0-1 0,0 0 0,5 6-72,-9-17 13,0-1-1,0 0 1,0 0-1,0 0 1,1 0-1,0 0 1,-1-1-1,1 0 1,1 0 0,-1 0-1,2 1-12,-4-3 6,0 0 1,0 0-1,0-1 1,0 1-1,0-1 0,1 1 1,-1-1-1,0 0 1,0 1-1,0-1 1,1 0-1,-1-1 0,0 1 1,0 0-1,0-1 1,0 1-1,1-1 0,-1 1 1,0-1-1,0 0 1,0 0-1,0 0 0,0 0 1,-1-1-1,1 1 1,0 0-1,0-1-6,5-5 11,0 1 1,0-1-1,0-1 0,-1 1 1,0-1-1,-1 0 0,0-1 1,0 1-1,0-1 0,-1 0 1,-1 0-1,0-1 0,0 1 1,1-7-12,1-15 16,-1 0 0,-2-1 0,-2-29-16,2-23 6,1 73-35,2 17-1,3 20-1,0 4-2,6 22 50,2 0 1,9 16-18,-19-54-32,0 0 0,1 0 1,1-1-1,0 0 0,1 0 1,1-1-1,-1 0 0,2-1 1,0 0-1,7 5 32,-15-14-113,0 1 0,0-1 0,0 0 1,1 0-1,-1 0 0,1-1 0,0 1 0,-1-1 0,1 0 1,0 0-1,0 0 0,0 0 0,0-1 113,29 0-501</inkml:trace>
  <inkml:trace contextRef="#ctx0" brushRef="#br0" timeOffset="4972.14">5818 169 9834,'-22'-34'4337,"9"22"-2161,5 6-887,7 23-593,-1 9-296,9 23-256,3 6-16,8 20-56,3 9-16,-1 8-8,-1 0 0,-4-17 128,1-9-160,-2-17-800,-5-9 4145,1-11-2833</inkml:trace>
  <inkml:trace contextRef="#ctx0" brushRef="#br0" timeOffset="5362.92">5712 573 11610,'-10'-15'4569,"20"2"-3392,4-2-153,28-3-672,8 1-160,9 1-96,6 3-16,-6 9-432,-2 4-344,-9 11 416</inkml:trace>
  <inkml:trace contextRef="#ctx0" brushRef="#br0" timeOffset="5716.116">6273 568 6881,'0'0'70,"-6"-8"1479,0 2 0,-1-1 1,1 1-1,-1 0 0,0 0 0,-1 0-1549,5 5 169,0-1 0,0 1 0,-1-1-1,1 1 1,0 0 0,-1 0 0,1 1 0,-1-1 0,1 1-1,-1-1 1,1 1 0,-1 0 0,1 1 0,-1-1-1,1 0 1,-1 1 0,-2 1-169,-1 0 62,-1 1 0,1 0 0,0 0 0,0 0 0,1 1 1,-1 0-1,1 1 0,0 0 0,0 0 0,0 0 0,0 0 0,1 1 0,0 0 0,1 0 0,-1 0 0,1 1 0,0 0 0,0-1 0,1 1 0,0 1 1,1-1-1,-1 0 0,1 2-62,0-3 9,0 1 0,1-1 0,0 1 0,0-1 0,1 1 0,0-1 0,0 1 1,0 0-1,1-1 0,0 1 0,0-1 0,0 1 0,1-1 0,0 0 0,1 1 1,-1-1-1,1 0 0,0 0 0,1-1 0,-1 1 0,1-1 0,0 0 0,1 0 0,-1 0 1,1 0-1,0-1 0,0 1-9,3 0 8,-1 0 1,1-1 0,0 0-1,0 0 1,0 0 0,1-1-1,-1-1 1,1 1 0,0-1-1,0-1 1,-1 0 0,1 0-1,4 0-8,-8-1-3,-1-1 0,1 1-1,-1 0 1,1-1-1,-1 0 1,0 0 0,1-1-1,-1 1 1,0-1 0,0 0-1,0 0 1,0 0-1,-1 0 1,1-1 0,0 0-1,-1 0 1,0 0 0,1 0-1,-1 0 1,-1 0-1,1-1 1,0 0 0,-1 1-1,0-1 1,0 0-1,0 0 1,1-4 3,0-2-20,-1-1 0,0 1 0,0-1 0,-1 0 0,-1 1 0,0-1 0,0 0 0,-2-3 20,1-11-20,0-2-13,-1 1-1,-1-1 1,-2 1 0,-1-5 33,6 30-5,0 0-1,-1 0 1,1 0 0,0 0 0,0 0-1,0 0 1,-1 0 0,1 0 0,-1 0 0,1 0-1,-1 0 1,1 0 0,-1 1 0,1-1 0,-1 0-1,0 0 1,0 0 0,1 1 0,-1-1 0,0 0-1,0 0 6,0 2-5,0 0-1,1 0 1,-1 0-1,0 0 1,1 0-1,-1 0 0,1 0 1,-1 0-1,1 0 1,0 0-1,-1 0 0,1 1 1,0-1-1,0 0 1,0 0-1,0 0 1,0 0-1,0 0 0,0 1 1,0-1-1,0 0 1,1 0 5,-1 24 3,1 0 0,1 0 1,1 0-1,2-1 0,0 1 0,2-1 1,6 15-4,-9-30-3,-1-1 0,2 0 1,-1 0-1,1 0 1,1 0-1,-1-1 0,1 0 1,1 0-1,-1 0 0,4 1 3,-5-4-43,1 0 0,-1 0 0,1-1-1,0 0 1,0 0 0,0-1 0,1 1-1,-1-1 1,1-1 0,-1 1 0,1-1-1,0 0 1,-1-1 0,1 0 0,2 0 43,27-5-1215,1-6 260</inkml:trace>
  <inkml:trace contextRef="#ctx0" brushRef="#br0" timeOffset="6055.316">6542 174 10098,'-5'-4'1233,"1"2"-487,1-1 1,-1 1-1,1-1 1,-1 1-1,0 0 1,-3-1-747,7 3 58,-1 0 0,0 0 0,1 0-1,-1 0 1,0-1 0,1 1 0,-1 0 0,0 0-1,0 0 1,1 1 0,-1-1 0,0 0 0,1 0 0,-1 0-1,0 0 1,1 1 0,-1-1 0,0 0 0,1 0 0,-1 1-1,0-1 1,1 1 0,-1-1 0,1 1 0,-1-1 0,1 1-1,-1-1 1,1 1 0,-1-1 0,1 1 0,0-1 0,-1 1-1,1 0 1,0-1 0,-1 1 0,1 0 0,0-1 0,0 1-1,0 0 1,0-1 0,-1 1 0,1 0 0,0 0 0,0-1-58,-1 18 132,0-1 1,1 1 0,0 0 0,2-1 0,0 1 0,4 14-133,-1 3 101,3 17 7,15 132 403,-20-145-289,-3 0 1,-1-1-1,-5 34-222,1-23 207,5-39 14,6-33-15,-1-1-154,-2 4-31,2 0 0,0 0 0,1 0 0,4-7-21,1 3 6,0 0-1,1 2 1,1-1 0,5-3-6,-13 18-1,1 1-1,-1 1 0,1-1 0,1 1 0,-1 0 1,1 0-1,0 1 0,1 0 0,-1 0 0,1 1 1,0 0-1,0 0 0,0 1 0,2-1 2,-8 3-1,1 0 0,0 1 0,-1-1-1,1 1 1,0 0 0,-1-1 0,1 1 0,0 0-1,0 1 1,-1-1 0,1 0 0,0 1 0,-1 0-1,1-1 1,-1 1 0,1 0 0,-1 0 0,1 0-1,-1 1 1,0-1 0,1 1 0,-1-1 0,0 1-1,0 0 1,0 0 0,0 0 0,-1 0 0,1 0-1,0 0 1,-1 0 0,1 1 0,-1-1 0,0 0-1,0 1 1,0-1 0,0 1 0,0 1 1,3 10-3,0-1 0,-2 1 0,0 0 0,0-1 1,-1 1-1,-1 11 3,0-5 0,0 0 0,-2-1 0,-2 15 0,2-27 1,1 0 1,-2 0-1,1-1 0,-1 1 0,0-1 0,0 1 1,0-1-1,-1 0 0,0 0 0,-1-1 0,1 1 1,-2 0-2,-7 5 6,0 0 0,0-1 0,-1-1 0,-1 0 0,0-1 0,0-1 0,0 0 1,-1-1-1,0 0 0,-13 2-6,24-7-45,0 0 0,-1 0-1,0 0 1,1 0 0,-1-1 0,0 0 45,5 0-29,0 0 0,0 0 0,0 0 1,0 0-1,0 0 0,0 0 0,0-1 0,0 1 1,0 0-1,0-1 0,0 1 0,0-1 0,1 1 1,-1-1-1,0 1 0,0-1 0,0 0 0,1 1 0,-1-1 1,0 0-1,1 0 0,-1 1 0,1-1 0,-1 0 1,1 0-1,-1 0 0,1 0 0,0 1 0,-1-1 1,1 0-1,0 0 0,0 0 0,-1 0 0,1 0 0,0 0 1,0-1 28,2-27-482</inkml:trace>
  <inkml:trace contextRef="#ctx0" brushRef="#br0" timeOffset="6056.316">6930 191 8994,'-8'-21'3945,"10"21"-1593,-7 10-743,3 17-505,4 7-24,-11 12-440,9 12-136,-2 11-240,0 8-88,6 0-64,6-7-16,4-15 193,-1-9-201,8-16-801,1-5 1033,6-11-568</inkml:trace>
  <inkml:trace contextRef="#ctx0" brushRef="#br0" timeOffset="6421.496">7164 598 8602,'14'-5'4873,"7"0"-2214,7-1-917,-8-1-1475,0 0 0,0-1 0,-1-1 0,0 0 1,0-2-1,-1 0 0,-1-1 0,0-1 0,5-5-267,-18 14 10,0-1 1,-1 1-1,0-1 0,0 0 0,0 0 0,0 0 0,-1 0 0,0 0 0,0 0 0,1-5-10,-2 8 6,-1-1-1,1 0 0,-1 0 0,1 0 0,-1 0 1,0 0-1,0 0 0,0 0 0,0 0 1,-1 1-1,1-1 0,-1 0 0,0 0 0,0 0 1,0 0-1,0 1 0,0-1 0,0 1 1,-1-1-1,0 1 0,0-2-5,0 3 1,1 0 0,-1-1 0,1 1 1,-1 0-1,0 0 0,1 0 0,-1 1 0,0-1 0,0 0 0,0 1 1,0-1-1,0 1 0,0 0 0,0-1 0,0 1 0,0 0 0,0 0 0,0 0 1,1 1-1,-1-1 0,0 0 0,0 1 0,0-1 0,0 1 0,0 0 1,0-1-1,1 1 0,-1 0 0,0 0 0,0 1-1,-8 3-2,-1 2 0,2-1 0,-1 1-1,-6 7 3,-1 2-1,0 0-1,2 1 0,-1 1 1,2 0-1,-8 15 2,14-20 0,0 0 0,1 1 1,1 0-1,0 1 0,1 0 0,0-1 0,1 1 1,1 1-1,0 0 0,3-11 6,0 1 0,-1-1 0,2 0-1,-1 1 1,1-1 0,-1 0 0,1 0 0,1 0 0,-1 0 0,1 0 0,0 0 0,0 0 0,0 0 0,1 0 0,0-1 0,0 0 0,0 1-1,0-1 1,1 0 0,-1 0 0,1-1 0,0 1 0,0-1 0,1 0 0,-1 0 0,1 0 0,2 1-6,14 6 645,0-1 1,1-1-1,0 0 1,0-2-1,17 3-645,53 10 1276</inkml:trace>
  <inkml:trace contextRef="#ctx0" brushRef="#br0" timeOffset="12137.921">307 2094 7570,'-116'-45'3656,"112"47"-1383,1 2-289,-15 1-607,12 12-369,-6 7-440,1 5-184,11 7-152,4 1-48,10 2-72,-5-4-32,1-1-16,-6-1 16,-2-8-112,5-6-488,-9-13-4369,2-10 3497</inkml:trace>
  <inkml:trace contextRef="#ctx0" brushRef="#br0" timeOffset="12508.187">120 1670 6793,'-18'-41'4121,"-3"8"200,8 15-3128,8 4-289,5 4-576,4 2-184,17 8-288,2 4-272,15 18 272</inkml:trace>
  <inkml:trace contextRef="#ctx0" brushRef="#br0" timeOffset="12831.954">573 2710 10122,'1'-2'507,"0"0"0,0 0-1,0 0 1,1 1 0,-1-1 0,0 0-1,1 0 1,-1 1 0,1-1 0,0 1-1,-1-1 1,1 1 0,2-1-507,31-19 880,-15 10 35,-11 5-669,1-1 0,-1 0-1,0 0 1,-1-1-1,5-5-245,-9 8 76,0 0-1,0 0 0,0 0 0,-1-1 0,0 1 0,0-1 0,-1 0 0,1 0 0,-1 0 0,0 0 0,0-1-75,-1-4 87,0-1 0,0 1 0,-1 0 0,0 0 0,-1 0 0,0 0 0,-1-1-87,-5-21 276,-7-22-276,3 18 70,-30-109 68,12 47-86,3-1-1,-8-81-51,33 168 4,0 0 0,1 0 0,0 0 0,1 0 0,0 0 0,1 0 0,0 0 1,2-3-5,-3 13-13,0-1 1,0 1 0,0 0 0,1-1 0,-1 1 0,1 0 0,0 0-1,0 0 1,0 0 0,0 0 0,0 1 0,1-1 0,-1 1 0,1-1-1,-1 1 1,1 0 0,0 0 0,0 0 0,0 0 0,0 1 0,1-1-1,-1 1 1,0 0 0,1 0 0,-1 0 0,0 0 0,1 0 0,-1 1-1,1 0 1,0-1 0,1 2 12,-1-1-115,0 1-1,0-1 1,0 1 0,0 1-1,0-1 1,0 0-1,0 1 1,0 0 0,-1 0-1,1 0 1,-1 0-1,0 1 1,1-1 0,-1 1-1,0 0 1,0 0-1,0 1 116,33 34-781</inkml:trace>
  <inkml:trace contextRef="#ctx0" brushRef="#br0" timeOffset="13188.809">496 2197 10154,'-21'11'4457,"15"5"-2320,6-1-857,6-7-392,13-4-328,22-8-224,15-7-72,21-7-152,3 0 328,-7 1 1673,0 7-1489</inkml:trace>
  <inkml:trace contextRef="#ctx0" brushRef="#br0" timeOffset="13621.002">1750 1989 7922,'-2'-1'629,"0"-1"0,0 1 0,0 0 0,0-1 0,-1 1 0,1 0 0,-1 1 0,1-1 0,-1 0 0,-1 0-629,3 1 63,1 0 0,-1 0 0,1 0 0,-1 0 0,0 0 0,1 0 0,-1 0 0,1 0 0,-1 0 0,0 0 0,1 0 0,-1 0 0,1 0 0,-1 1 0,1-1 1,-1 0-1,1 0 0,-1 1 0,1-1 0,-1 0 0,1 1 0,-1-1 0,1 0 0,-1 1 0,1-1 0,-1 1 0,1-1 0,0 1 0,-1-1 0,1 0 0,0 1 0,0 0 0,-1-1 0,1 1 0,0-1 0,0 1 0,0-1 1,0 1-1,-1 0 0,1-1 0,0 1 0,0-1 0,0 1 0,0-1 0,0 1 0,1 0 0,-1-1 0,0 1 0,0 0-63,3 9 77,0 0 0,1 0 1,0 0-1,1 0 0,0-1 0,1 0 1,-1 0-1,2 0 0,3 4-77,9 14 63,11 19 44,-2 0 0,4 17-107,-23-44 111,-1 0 0,-2 0 1,2 4-112,-6-15 108,-1-1 1,0 0-1,0 1 1,0-1-1,-1 1 1,1 0-1,-2-1 1,0 3-109,5-29 97,1 0-1,8-17-96,-7 17 23,4-8 8,0 1 0,9-15-31,-15 33 1,0 1 0,1-1 0,0 1-1,0 0 1,0 0 0,1 1 0,0-1 0,0 1 0,1 0 0,4-2-1,-8 6-2,0 0 1,0 0-1,0 1 1,0 0-1,0 0 1,0 0-1,0 0 1,0 0-1,1 0 1,-1 1-1,0 0 1,0-1-1,1 1 1,-1 0-1,0 1 1,1-1-1,-1 1 1,0-1-1,0 1 1,1 0-1,-1 0 1,0 0 0,0 1-1,0-1 1,0 1-1,-1 0 1,1 0-1,0 0 1,-1 0-1,1 0 1,-1 0-1,1 2 2,9 9-3,-1 0 0,-1 1 0,0 1 0,-1 0 0,6 12 3,-3-5 3,-8-15-5,1 3 2,0-1 0,1 1-1,0-1 1,1 0-1,0 0 1,0-1-1,1 0 1,0 0-1,1-1 1,-9-7 5,1 0 1,-1 1-1,1-1 0,-1 0 0,1 0 1,-1 0-1,1 0 0,-1 0 0,1 0 0,-1 0 1,1 0-1,-1 0 0,1 0 0,-1 0 1,1 0-1,-1 0 0,1-1 0,-1 1 0,1 0 1,-1 0-1,1 0 0,-1-1 0,1 1 1,-1 0-1,1-1 0,-1 1 0,1 0 0,-1-1 1,0 1-1,1-1 0,-1 1 0,0 0 0,0-1 1,1 1-6,11-21 281,-9 15-200,4-8 22,0 0-1,-2 0 1,0-1-1,0 0 0,-1 0 1,-1 0-1,-1 0 1,0 0-1,-1-1 1,-1 1-1,0-1 0,-1-4-102,-5-29 76,-2 0-1,-2 1 1,-5-9-76,10 38 17,1 6-27,3 9-15,0 0-1,-1-1 0,1 1 1,1 0-1,-1-1 1,1 1-1,-1 0 0,1-1 1,0 1-1,1-2 26,-1 6-17,0 0-1,0 0 0,1-1 1,-1 1-1,0 0 0,0 0 1,0 0-1,0-1 0,1 1 1,-1 0-1,0 0 0,0 0 1,1 0-1,-1-1 0,0 1 1,0 0-1,0 0 0,1 0 1,-1 0-1,0 0 0,0 0 1,1 0-1,-1 0 0,0 0 1,1 0-1,-1 0 0,0 0 1,0 0-1,1 0 0,-1 0 1,0 0-1,0 0 0,1 0 1,-1 0-1,0 1 0,0-1 1,1 0-1,-1 0 0,0 0 1,0 0-1,0 0 0,1 1 1,-1-1-1,0 0 0,0 0 1,0 0-1,0 1 0,1-1 1,-1 0-1,0 0 0,0 1 1,0-1 17,12 14-642,9 19 99</inkml:trace>
  <inkml:trace contextRef="#ctx0" brushRef="#br0" timeOffset="14030.918">2618 2108 7642,'-3'-52'3015,"3"52"-2877,0 0 0,0-1 0,0 1 0,0 0 0,0-1 0,0 1 0,0 0 0,1-1 0,-1 1 0,0 0 1,0-1-1,0 1 0,0 0 0,1-1 0,-1 1 0,0 0 0,0 0 0,1-1 0,-1 1 0,0 0 0,1 0 0,-1 0 0,0 0 0,1-1 0,-1 1 0,0 0 0,1 0 0,-1 0 0,0 0 0,1 0 1,-1 0-1,0 0 0,1 0 0,-1 0 0,1 0 0,-1 0 0,0 0 0,1 0 0,-1 0 0,0 0-138,23 3 1127,-11-1-1079,5-1 84,1 0-1,0-2 0,0 0 1,0 0-1,10-4-131,-21 4 23,-1 0 0,1-1 0,-1 0 0,1 0 1,-1 0-1,0-1 0,0 0 0,-1 0 0,1-1 0,0 1 0,-1-1 0,0 0 0,0-1 0,0 1 0,-1-1 0,1 0 1,-1 0-1,1-3-23,-3 6 8,-1 0 0,-1 0 0,1 1 1,0-1-1,0 0 0,-1 0 0,1 0 1,-1 0-1,1 0 0,-1 0 0,0 0 0,0-1 1,0 1-1,0 0 0,0 0 0,-1 0 1,1 0-1,-1 0 0,1 0 0,-1 0-8,0-1 14,-1 0-1,0 0 1,1 0-1,-1 1 1,0-1-1,0 1 0,-1 0 1,1-1-1,0 1 1,-1 0-1,1 0 1,-2 0-14,-2-2 20,-1 0 0,0 0 1,0 1-1,0 0 1,0 1-1,0-1 1,-1 1-1,1 1 1,0 0-1,-7-1-20,8 2 4,-1 0 0,1 1 0,-1 0-1,1 0 1,-1 1 0,1-1 0,0 1-1,-1 1 1,1-1 0,0 1 0,1 0-1,-1 0 1,0 1 0,1 0 0,0 0 0,0 0-1,0 1 1,0-1 0,1 1 0,0 0-1,0 0 1,0 1-4,-2 3 6,1-1-1,0 1 1,1 0 0,0 0 0,0 0-1,1 0 1,0 1 0,1-1 0,0 1-1,0 0 1,1 0 0,0 0-1,1 0 1,1 5-6,-1-5 30,1 1 1,1-1-1,0 0 0,0 0 1,1-1-1,0 1 1,1 0-1,0-1 0,1 0 1,0 0-1,0 0 0,1-1 1,0 1-1,0-2 0,1 1 1,0 0-1,0-1 0,1-1 1,0 1-1,0-1 0,1-1 1,-1 1-1,1-1 0,1-1 1,-1 0-1,1 0 1,-1-1-1,1 0 0,0 0 1,0-1-1,0-1 0,0 0 1,0 0-1,1-1 0,-1 0 1,0-1-1,5-1-30,2 0 238,0-2 1,0 0-1,0-2-238,56-21 423</inkml:trace>
  <inkml:trace contextRef="#ctx0" brushRef="#br0" timeOffset="14539.104">3992 1998 5625,'19'-75'3888,"-3"-6"-3888,-15 77 253,0 0 0,-1 0-1,1 0 1,-1 0 0,0 0 0,0 0 0,0 0 0,-1 0 0,1 0 0,-1 0 0,0 0 0,0 0-1,0 0 1,-1 0 0,0 0 0,1 1 0,-1-1 0,0 1 0,-1-1 0,1 1 0,-1 0 0,0-1-253,-3-4 520,3 4-389,1 1 1,-1 0-1,1 0 1,-1 0-1,0 0 1,-1 0-1,1 1 1,0-1-1,-1 1 1,1 0 0,-1 0-1,0 0 1,1 0-1,-1 1 1,0 0-1,0-1 1,0 2-1,0-1 1,0 0-1,-1 1 1,1-1-1,0 1 1,0 1-1,0-1 1,0 0-1,0 1 1,0 0 0,-1 0-1,2 0 1,-1 0-1,-1 1-131,-5 3 53,0 0 0,0 0 0,1 1 0,-1 1 0,1 0 0,0 0 0,1 1 0,0-1 0,0 2 0,-6 8-53,-1 3 26,1 0 0,1 0 0,1 1-1,-4 11-25,11-21 6,1 0-1,0 0 1,0 0 0,1 0-1,1 1 1,0-1-1,0 1 1,1-1-1,1 1 1,0 3-6,0-9 4,1 0 0,0 0-1,0 0 1,1-1 0,-1 1 0,1 0-1,1 0 1,-1-1 0,1 0 0,0 1 0,0-1-1,1 0 1,-1 0 0,1-1 0,0 1-1,1 0-3,2 1 14,0 0-1,0-1 0,1 0 1,0 0-1,0 0 0,1-1 1,-1-1-1,1 1 0,9 1-13,6 1 25,0-1-1,0-2 0,1 0 1,-1-2-1,1-1 0,-1-1 1,16-2-25,28-9 26</inkml:trace>
  <inkml:trace contextRef="#ctx0" brushRef="#br0" timeOffset="14998.452">4560 1830 5417,'-13'-10'2978,"0"-1"0,-1 2 0,-4-2-2978,9 5 851,-1 1 0,-1 0 0,1 1 0,-1 0-1,-2 1-850,6 1 109,0 0-1,0 1 0,0 0 0,-1 1 0,1-1 0,0 1 0,0 1 0,-1-1 0,1 1 0,0 1 0,0-1 1,0 1-1,0 1 0,0-1 0,0 1 0,1 0 0,-1 1 0,-2 1-108,3-1 9,0 0 1,1 0-1,-1 1 1,1 0-1,0 0 1,0 0-1,1 1 0,0-1 1,0 1-1,0 0 1,0 0-1,1 1 0,0-1 1,1 1-1,-1-1 1,1 1-1,0 0 1,1 0-1,0 0 0,0 0 1,0 0-1,1 0 1,0 0-1,0 0 1,1 0-1,0 0 0,0 0 1,1 0-1,1 4-9,-1-2 4,1-1-1,1 1 1,-1-1-1,1 0 0,1 0 1,0 0-1,0 0 1,0-1-1,1 0 1,0 0-1,0-1 1,1 1-1,0-1 1,0-1-1,0 1 1,1-1-1,0 0 1,0-1-1,0 0 1,0 0-1,1-1 0,7 2-3,-11-4 5,0 0 0,0-1 0,0 0 0,0 0 0,0 0 0,0-1 0,0 1 0,0-1 0,0 0 0,0-1 0,0 1 0,-1-1-1,1 0 1,-1 0 0,1-1 0,-1 1 0,0-1 0,0 0 0,0 0 0,0 0 0,0-1 0,3-3-5,-1 1 7,-1-1 0,1 0 0,-1 0 0,0 0 0,-1-1 0,1 0 0,-1 1 0,-1-2 1,0 1-1,0 0 0,-1-1 0,1-3-7,-2 2 7,0 0 1,-1 0-1,0 0 0,0 0 1,-1 0-1,-1 0 1,-1-8-8,-5-11 35,-10-25-35,10 32 6,-3-3-13,8 22-11,5 14-2,5 10 12,0 0-1,1 0 1,1-1 0,1 0-1,1-1 1,0 0 0,2-1 0,0 0-1,1-1 1,0-1 0,2 0-1,0-1 1,1 0 0,6 4 8,-13-14 370,-1 1 0,1-1 0,-1-1 0,1 1 0,0-2 0,6 2-370,24 4 991</inkml:trace>
  <inkml:trace contextRef="#ctx0" brushRef="#br0" timeOffset="15367.478">4867 1707 6929,'-1'0'151,"1"0"0,-1 0 0,1 0 0,-1 0-1,1 0 1,-1 1 0,1-1 0,0 0 0,-1 0-1,1 0 1,-1 0 0,1 0 0,-1 1 0,1-1-1,-1 0 1,1 0 0,0 1 0,-1-1 0,1 0-1,0 1 1,-1-1 0,1 0 0,0 1 0,-1-1-1,1 0 1,0 1 0,0-1 0,-1 1 0,1-1-1,0 1 1,0-1 0,0 0 0,0 1 0,-1-1-1,1 1 1,0-1 0,0 1 0,0-1 0,0 1-1,0-1 1,0 1 0,0-1 0,1 1 0,-1-1-1,0 1 1,0-1-151,10 30 440,-5-17 435,16 48 272,1 3 729,11 50-1876,-31-97 189,-2-16-177,0-1-1,1 1 1,-1-1 0,0 1 0,0-1-1,0 1 1,0-1 0,0 1 0,0-1-1,0 1 1,0-1 0,0 1-1,0-1 1,0 0 0,0 1 0,-1-1-1,1 1 1,0-1 0,0 1 0,0-1-1,-1 1 1,1-1 0,0 0-1,0 1 1,-1-1 0,1 1 0,0-1-1,-1 1-11,0-3 16,1 1 0,-1 0 1,1 0-1,-1 0 0,1-1 0,0 1 0,-1 0 0,1-1 0,0 1 0,0 0 0,0-1 0,0 1 0,0-2-16,0 0 23,-4-84 119,3-1-1,6-13-141,-4 87 5,0 1 1,1 0-1,1-1 0,2-4-5,-4 15 0,-1 1-1,1-1 0,0 0 1,0 1-1,1-1 1,-1 1-1,0-1 1,1 1-1,0-1 0,-1 1 1,1 0-1,0 0 1,0 0-1,0 0 1,1 0-1,-1 1 0,0-1 1,1 0-1,-1 1 1,1 0-1,-1 0 1,1 0-1,2-1 1,1 1-3,0 1 0,0 0 1,0 0-1,0 0 0,0 1 0,0 0 0,0 0 1,-1 1-1,1-1 0,0 1 0,-1 0 0,1 1 1,-1-1-1,0 1 0,0 0 0,5 4 3,3 2-2,0 2 0,-1-1 0,0 2 0,-1-1 0,8 10 2,-8-5 113,0 0 0,0 1 0,-2 0 0,0 0 0,-1 1 0,-1 0 0,0 0 0,-2 1 0,0 0 0,-1 0-1,-1 0 1,1 14-113,0 18 476</inkml:trace>
  <inkml:trace contextRef="#ctx0" brushRef="#br0" timeOffset="16485.668">409 3200 4233,'8'-4'303,"-6"4"-54,0-1 1,0 0 0,0 1 0,0-1-1,0 0 1,0-1 0,0 1-1,0 0 1,-1 0 0,1-1 0,1 0-250,-3 2 69,0-1 1,0 1-1,-1 0 1,1-1 0,0 1-1,0 0 1,0 0 0,0-1-1,0 1 1,0 0 0,0 0-1,0-1 1,-1 1-1,1 0 1,0 0 0,0 0-1,0-1 1,0 1 0,-1 0-1,1 0 1,0 0-1,0-1 1,0 1 0,-1 0-1,1 0 1,0 0 0,0 0-1,-1 0 1,1 0-1,0 0-69,-22-8 2501,9 4-1643,-1 1 0,0 1 0,0 0 0,0 1 0,0 0 0,-7 1-858,14 1 46,1 0-1,-1-1 0,0 2 1,0-1-1,1 1 0,-1 0 0,1 1 1,0-1-1,0 1 0,-1 1 1,2-1-1,-1 1 0,0 0 0,-1 2-45,-9 8 25,1 0 0,1 1 0,-2 4-25,12-15 2,1 1-1,0-1 1,0 1 0,0-1 0,1 1 0,0 0 0,-1 0 0,2 0 0,-1 0 0,1 0 0,-1 0 0,1 1 0,1-1 0,-1 6-2,1-10 0,1 1 0,-1-1 0,1 1 1,-1-1-1,1 1 0,0-1 0,-1 1 0,1-1 0,0 0 1,0 1-1,0-1 0,0 0 0,0 0 0,1 0 1,-1 0-1,0 0 0,0 0 0,1 0 0,-1 0 0,0 0 1,1-1-1,-1 1 0,1-1 0,-1 1 0,2 0 0,42 10 16,-37-10-12,56 9 19,-37-7-15,0 2 1,1 1-1,-2 1 0,1 1 0,0 1-8,-22-7 1,-1 0 1,-1 1-1,1-1 1,0 0-1,-1 1 1,1 0 0,-1 0-1,0 0 1,0 0-1,0 1 1,0-1-1,0 1 1,-1 0-1,0 0 1,1 0-1,-1 1-1,1 2-3,-1-1-1,0 1 0,-1-1 1,1 1-1,-1 0 0,-1 0 0,1-1 1,-1 1-1,0 0 0,-1 4 4,0-3 41,0 0-1,0-1 0,-1 1 0,0-1 0,0 1 0,-1-1 1,0 0-1,0 0 0,0 0 0,-1 0 0,0-1 0,-1 0 1,0 1-1,0-2 0,0 1 0,0 0 0,-1-1 0,0 0 1,-5 3-41,2-4 76,-1 0 0,0 0 0,0-1 1,0 0-1,0-1 0,0 0 0,0 0 1,-1-1-1,1-1 0,-1 1 0,0-2-76,-4 0 60,0 0 0,0-1 0,1 0 0,-1-2 0,1 0 1,-1 0-1,-8-5-60,-1-7 81,23 15-94,1 1 0,-1-1 0,1 1 0,-1-1 0,1 1 0,0-1-1,-1 1 1,1-1 0,-1 1 0,1-1 0,0 0 0,-1 1 0,1-1-1,0 1 1,0-1 0,0 0 0,-1 1 0,1-1 0,0 0 0,0 1 0,0-1-1,0 0 1,0 1 0,0-1 0,0 0 0,0 1 0,1-1 0,-1 0-1,0 1 1,0-1 0,1 0 0,-1 1 0,0-1 0,0 1 0,1-1 0,-1 0-1,1 1 1,-1-1 0,1 1 0,-1-1 0,1 1 0,-1-1 0,1 1-1,0-1 14,20-10-225</inkml:trace>
  <inkml:trace contextRef="#ctx0" brushRef="#br0" timeOffset="17326.432">695 3270 4129,'-2'-5'1064,"0"0"-1,0 0 1,-1 0 0,1 1-1,-1-1 1,0 1 0,0 0-1,0 0 1,-1 0 0,1 0 0,-1 0-1,0 0-1063,2 3 123,0 1 1038,0 9-818,2 10-311,0 1 0,1-1-1,1 1 1,1-1 0,0 0 0,2 0-1,1 2-31,13 41 69,17 31-69,-32-81 7,1 0 0,0-1 0,1 0 1,1 0-1,0 0 0,0-1 1,3 3-9,-8-11 8,0 1-1,1-1 0,-1 0 0,1 0 0,-1-1 0,1 1 0,-1 0 0,1-1 0,0 1 1,0-1-1,0 0 0,0 0 0,0 0 0,0-1 0,0 1 0,0-1 0,0 1 0,0-1 0,1 0 1,-1 0-1,0 0 0,0-1 0,0 1 0,0-1 0,0 0 0,0 0 0,0 0 0,0 0 1,0 0-1,0-1 0,2-1-6,3-2 14,0 0 0,0-1 1,0 0-1,-1 0 0,0-1 0,0 0 1,0 0-1,-1 0 0,0-1 1,-1 0-1,0 0 0,0-1 0,-1 0 1,0 1-1,0-2 0,-1 1 0,1-3-14,-1-2 14,1 0 0,-2 0-1,0 0 1,0 0-1,-2 0 1,0 0-1,0-1 1,-1 1 0,-1 0-1,0 0 1,-3-7-14,-43-109 53,71 188-52,2-1 0,2-1 0,23 33-1,-44-80-5,-1 0-1,2 0 1,-1-1 0,1 0-1,1 0 1,-1 0 0,9 5 5,-11-9-17,1 0 0,0 0 0,1-1 0,-1 0 1,0 0-1,1-1 0,0 1 0,0-1 0,-1-1 1,1 1-1,0-1 0,2 0 17,22 0-24</inkml:trace>
  <inkml:trace contextRef="#ctx0" brushRef="#br0" timeOffset="17930.217">1293 3267 7506,'-18'-16'4449,"17"15"-4298,0 1 0,0-1 0,1 1-1,-1-1 1,0 1 0,0 0 0,0-1 0,0 1 0,1 0 0,-1 0 0,0-1 0,0 1 0,0 0-1,0 0 1,0 0 0,0 0 0,0 0 0,1 0 0,-1 0 0,0 1 0,0-1 0,0 0 0,0 0-1,0 1 1,0-1-151,0 1 54,1 0-1,-1-1 1,1 1-1,0-1 1,-1 1-1,1 0 1,0 0-1,0-1 0,-1 1 1,1 0-1,0-1 1,0 1-1,0 0 1,0 0-1,0-1 1,0 1-1,0 0 1,0 0-1,0-1 1,0 1-1,0 0 0,1-1 1,-1 1-1,0 0 1,0 0-1,1-1-53,9 25 216,-8-21-88,30 62 308,-21-47-323,0 2-1,-2-1 1,-1 1-1,0 0 0,-1 1 1,1 11-113,-7-21 83,2 14 58,-1-22-24,-1-15 58,-1-63 56,0 34-123,3-38-108,1 30 25,-3 30-19,0 1 1,2-1-1,0 0 1,0 1-1,7-17-6,-10 33 0,1-1-1,-1 1 1,1 0 0,-1-1-1,1 1 1,0 0-1,-1-1 1,1 1 0,0 0-1,0 0 1,0-1-1,0 1 1,0 0 0,0 0-1,1 0 1,-1 0-1,0 0 1,0 1 0,1-1-1,-1 0 1,0 1-1,1-1 1,-1 1 0,1-1-1,-1 1 1,1 0-1,-1-1 1,1 1 0,-1 0-1,1 0 1,-1 0-1,1 0 1,-1 0 0,1 0-1,-1 1 1,1-1-1,-1 1 1,1-1 0,-1 1-1,0-1 1,1 1-1,-1 0 1,1-1 0,-1 1-1,0 0 1,1 1 0,7 4-2,0 1-1,-1-1 1,0 2 0,0-1-1,-1 1 1,0 1 2,13 13 2,-2 1 0,0 1 0,-2 0 0,-1 2 0,-1-1 0,-1 2 0,-1 0 0,-1 0-1,2 13-1,-11-38 30,-1-6-7,0-20 7,-1-33-2,0 41-22,-2-20 8,2 1 0,3-17-14,-2 43 0,0 0 0,1 0 1,0 0-1,0 0 0,1 0 1,0 0-1,1 1 0,0-1 1,0 1-1,0 0 0,1 1 1,1-1-1,-4 5-1,0 0-1,1 1 1,-1-1 0,1 1 0,-1 0 0,1-1 0,0 1 0,0 0 0,0 1 0,0-1 0,1 1 0,-1-1 0,0 1 0,1 0 0,-1 0 0,0 0 0,1 1 0,-1-1 0,1 1 0,-1 0 0,1 0 0,0 0 0,-1 0 0,1 1 0,-1-1 0,0 1 0,1 0 0,-1 0 0,1 0 0,-1 1 0,3 1 1,3 2 0,0 0-1,0 1 1,-1 0 0,1 0-1,-2 1 1,1 0 0,-1 1-1,0-1 1,0 2 0,2 4 0,5 8-13,-2 1 0,-1 0 1,7 20 12,-12-24 387,1-1 1,1-1-1,1 1 1,0-1 0,1-1-1,1 1 1,9 9-388,15 5 955</inkml:trace>
  <inkml:trace contextRef="#ctx0" brushRef="#br0" timeOffset="19131.116">2859 3391 5769,'-12'-85'2773,"5"69"-1019,7 15-1714,0 1 0,0 0 0,0 0 1,0 0-1,-1 0 0,1 0 0,0-1 0,0 1 0,0 0 0,-1 0 0,1 0 0,0 0 0,0 0 1,-1 0-1,1 0 0,0 0 0,0 0 0,0 0 0,-1 0 0,1 0 0,0 0 0,0 0 0,-1 0 0,1 0 1,0 0-1,0 0 0,0 0 0,-1 0 0,1 1 0,0-1 0,0 0 0,0 0 0,-1 0 0,1 0-40,-8 12 1707,8-9-1607,0-1 1,0 0 0,0 0 0,0 1 0,0-1 0,1 0-1,-1 0 1,1 1 0,0-1 0,-1 0 0,1 0 0,0 0-1,1 2-100,19 28 335,-15-22-145,2 3-47,-1 0-1,-1 0 1,0 1 0,-1 0 0,-1 0 0,0 1 0,-1-1 0,0 1 0,-1-1 0,-1 1 0,-1 0 0,0 0 0,0 0 0,-2 0 0,0-1 0,0 2-143,3-30 133,0 1-1,-1-1 1,0 0 0,-1-3-133,-1-17 97,2-4 14,2 1 0,4-20-111,-4 45 4,0 0 1,1 1-1,0-1 1,1 1-1,0-1 1,1 1 0,0 1-1,0-1 1,8-9-5,-11 17 0,0 0-1,0 0 1,1 1 0,-1-1 0,1 1 0,0-1 0,0 1 0,0 0 0,0 0 0,0 0 0,0 0 0,1 1 0,-1-1 0,0 1 0,1 0-1,-1 0 1,4 0 0,-3 0 0,1 1-1,0 0 1,-1 0-1,1 1 0,-1-1 1,1 1-1,0 0 1,-1 1-1,1-1 0,-1 1 1,0 0-1,3 1 1,7 5-3,0 1 0,0 1 0,-1 0 0,0 1 0,0 1 0,-1 0 0,-1 0 3,-2-2 2,-1 1-1,0 0 0,-1 0 1,0 1-1,-1 0 0,-1 0 1,1 0-1,-2 1 0,0-1 1,0 1-1,0 8-1,-1-1 20,-7-29 18,3 4-30,-1 0-1,1-1 1,0 1 0,0 0-1,0-1 1,1-3-8,3-9 5,1 0 0,1 0 0,0 1 0,4-8-5,-7 21 1,0-1-1,0 1 1,1-1-1,0 1 1,-1 0 0,1 0-1,1 0 1,-1 0 0,1 1-1,-1-1 1,1 1 0,0 0-1,0 0 1,0 0-1,1 1 1,-1-1 0,1 1-1,-1 0 1,2 0-1,8-2-1,0 1 0,0 1 0,0 0 0,0 0 1,0 2-1,1 0 0,-1 0 0,0 1 0,9 3 1,-17-3-1,1 1 1,-1-1-1,0 1 1,0 1-1,-1-1 1,1 1-1,0 0 1,-1 1-1,0-1 0,3 3 1,-4-3 0,-1 1 0,0-1 0,0 1 0,0-1 0,-1 1-1,1 0 1,-1 0 0,0 0 0,0 0 0,0 0 0,-1 0-1,1 1 1,-1-1 0,0 1 0,0 2 0,0 8 1,-1-1 0,0 0 0,-1 1 0,-1-1 0,0 0 1,-4 13-2,2-10-20,1-1 0,0 1 0,2 0 0,0 10 20,5-1-232,-4-25 223,1 0 1,-1-1-1,1 1 1,-1 0-1,1 0 1,-1-1-1,1 1 1,0 0 0,0-1-1,-1 1 1,1-1-1,0 1 1,0-1-1,-1 1 1,2-1 8</inkml:trace>
  <inkml:trace contextRef="#ctx0" brushRef="#br0" timeOffset="19505.694">3963 3387 8914,'-3'-28'1705,"-2"0"0,-1-4-1705,5 31 94,1-1 1,-1 0-1,1 1 1,-1 0-1,0-1 0,0 1 1,0-1-1,0 1 1,0 0-1,0 0 0,0 0 1,0-1-1,0 1 1,0 0-1,-1 0 0,1 1 1,-1-1-1,1 0 1,0 0-1,-1 1 0,1-1 1,-1 0-1,0 1 1,1 0-1,-1-1 1,1 1-1,-1 0 0,0 0 1,1 0-1,-1 0-94,-3-1 329,3 1-250,-1 0 1,0 0-1,1 0 1,-1 1-1,1-1 1,-1 0 0,1 1-1,-1 0 1,1-1-1,-1 1 1,1 0-1,-1 0 1,1 1-1,0-1 1,0 0 0,0 1-1,-1-1 1,2 1-1,-1 0 1,0 0-1,0 0 1,0 0-1,1 0 1,-1 0-1,1 0 1,0 0 0,-1 1-1,1-1 1,0 0-1,0 2-79,-4 9 72,0 0-1,1 1 1,1 0 0,0-1-1,0 2-71,2-5 13,0-1 1,0 1-1,1 0 0,0-1 0,1 1 1,0 0-1,1-1 0,0 1 0,0-1 1,1 0-1,0 0 0,1 0 0,4 8-13,-6-12 8,1 0-1,0 0 1,0 0-1,1-1 1,-1 1-1,1-1 1,0 0-1,1 0 0,-1-1 1,1 1-1,-1-1 1,1 0-1,0 0 1,0 0-1,0-1 0,1 0 1,-1 0-1,0 0 1,1 0-1,-1-1 1,1 0-1,0 0 1,-1-1-1,2 1-7,1-2 16,0 0 0,0 0-1,0-1 1,-1 0 0,1 0 0,0-1-1,-1 0 1,0 0 0,1-1 0,-2 0-1,1 0 1,0 0 0,-1-1 0,1 0 0,-2 0-1,1-1 1,0 0 0,-1 0 0,0 0-1,3-7-15,-4 8 26,0 0 1,-1 0-1,0-1 0,0 1 0,-1-1 0,1 0 0,-1 0 1,0 0-1,-1 0 0,0 0 0,0 0 0,0 0 0,0 0 1,-1-1-1,0 1 0,-1 0 0,1 0 0,-1 0 0,0-1 0,-1 1 1,1 0-1,-1 0 0,-1 1 0,1-1 0,-1 0 0,0 1 1,0-1-27,-4-3 29,0 0 1,-1 1 0,0 0-1,0 0 1,-1 1 0,0 0-1,0 1 1,-9-5-30,12 7-54,-1 0 0,0 1 0,1 0-1,-2 0 1,1 1 0,0 0 0,0 0 0,-1 1 0,1 0-1,-1 0 1,1 0 0,-1 1 0,-2 1 54,9-1-34,1 0 0,-1 0-1,0 0 1,1 0 0,-1 0 0,1 0 0,-1 0 0,1 0 0,-1 0 0,1 1-1,-1-1 1,1 0 0,-1 0 0,1 1 0,-1-1 0,1 0 0,-1 1 0,1-1 0,0 0-1,-1 1 1,1-1 0,-1 1 0,1-1 0,0 1 34,0 14-520</inkml:trace>
  <inkml:trace contextRef="#ctx0" brushRef="#br0" timeOffset="20121.73">4525 2934 8802,'-2'-9'1244,"1"0"0,0 0 0,1 0 0,0-1 0,0 1 0,1-4-1244,-9 70 506,0 8 771,-1 62-1277,9-105 191,0 0-1,2 0 0,1 0 0,1 0 0,1-1 0,0 1 0,8 15-190,14 33 768,5 28-768,-26-74 52,-1 0 1,0 0-1,-2 0 1,-1 1-1,-1-1 1,-1 5-53,-2-18 136,-3-18-31,-2-21 19,-3-29-81,5 24 1,-1 1 0,-2 0 0,-4-8-44,9 31 5,0 1 1,-1 0-1,0 0 0,0 0 0,-1 0 1,0 1-1,0 0 0,0 0 0,-1 0 1,0 1-1,-1-1 0,0 2 0,0-1 1,-2-1-7,6 5 1,-1 0 0,0 0 0,0 1 0,0-1 0,0 1 0,0 0 0,-1 0 0,1 0 0,0 1 0,0-1 0,-1 1 0,1 0 0,0 0 0,-1 1 0,1-1 0,0 1 0,0 0 0,0 0 0,-1 0 0,1 1 0,0-1 0,0 1 0,1 0 0,-1 0 0,0 0 0,1 1 0,-1 0 0,1-1 0,-1 2 1,-5 4-1,1 0 0,0 0 0,0 1 0,1 0 0,0 0 0,0 1 0,1 0 0,0 0 0,1 1 0,-1 4 0,2-4 1,0 0 1,1 1 0,0-1 0,1 1 0,0-1-1,1 1 1,0 0 0,1 0 0,1 0 0,0 4-2,0-11 1,-1 0 0,2 0 0,-1 0 0,0 0 1,1-1-1,0 1 0,0 0 0,0-1 0,0 1 1,1-1-1,0 0 0,0 0 0,0 0 0,1 0 1,-1-1-1,1 1 0,0-1 0,0 0 0,0 0 1,0 0-1,0 0 0,1-1 0,-1 0 0,1 0 0,1 1 0,5 0 56,-1-1 1,1 1 0,0-2 0,0 1 0,0-2-1,-1 1 1,1-1 0,9-2-58,3-1 807,0-1-1,0-1 0,12-5-806,41-14 1151</inkml:trace>
  <inkml:trace contextRef="#ctx0" brushRef="#br0" timeOffset="20858.564">5511 3287 8378,'-19'-114'3869,"18"106"-3530,0 0 1,0-1 0,1 1 0,0 0 0,1 0 0,0-1 0,0 1 0,1 0-1,0 0 1,0 0 0,1 1 0,0-1 0,0 1 0,1-1 0,0 1-1,0 0 1,1 0 0,0 1 0,2-3-340,-3 3 97,0 1 0,0 1-1,1-1 1,-1 0 0,1 1 0,0 0 0,0 0 0,1 1-1,-1 0 1,1-1 0,0 2 0,5-3-97,-8 4 16,0 0 1,1 1-1,-1-1 1,1 1-1,-1-1 0,1 1 1,-1 1-1,1-1 1,-1 0-1,1 1 1,-1-1-1,0 1 0,1 0 1,-1 0-1,0 1 1,0-1-1,1 1 0,-1-1 1,0 1-1,-1 0 1,1 0-1,0 1 1,0-1-1,-1 0 0,1 1-16,8 8 10,-1 1-1,0 0 0,-1 0 1,0 1-1,-1 0 0,0 1 1,-1 0-1,-1 0 0,0 0 1,-1 1-1,0 0 0,-1 0 1,-1 0-1,-1 0 0,0 1 1,-1-1-1,0 1 0,-1-1 1,-1 1-1,-1-1 0,0 1 1,-1-1-1,0 0 0,-1 0 1,-4 7-10,-13 31 52,-3 0 0,-2-2 0,-2-1 0,-11 12-52,35-56 9,-1 0 0,1 0 0,-1-1 0,0 0-1,-1 0 1,1-1 0,-1 1 0,0-1 0,0 0 0,0-1 0,-1 0 0,1 0 0,-1 0 0,0 0 0,0-1 0,1-1 0,-7 2-9,8-3 6,1 1 0,-1-1 0,1 0 0,-1 0 0,0-1 1,1 1-1,-1-1 0,1 0 0,-1-1 0,1 1 0,0-1 0,-1 0 0,1 0 1,0 0-1,0 0 0,0-1 0,0 1 0,1-1 0,-1 0 0,1 0 0,0-1 1,0 1-1,0-1 0,0 1 0,0-1 0,1 0 0,-1-1-6,0 0 2,1 0 0,-1-1 0,1 1-1,0-1 1,1 0 0,-1 0 0,1 1 0,0-1 0,1 0-1,-1 0 1,1 0 0,0 0 0,1 0 0,-1 0 0,1 0 0,0 0-1,1 1 1,0-1 0,-1 0 0,2 1 0,-1-1 0,1 1-1,0 0 1,0 0 0,0 0 0,0 0 0,1 0 0,0 1-1,0 0 1,1-1 0,-1 2 0,1-1 0,-1 0 0,1 1-1,1 0 1,-1 0 0,0 0 0,1 1 0,-1 0 0,4-1-2,-1 1 0,0 0 0,1 1 0,-1 0 0,1 0 0,-1 1 0,1 0 0,-1 0 0,1 1 0,-1 0 0,1 1 0,-1-1 1,0 2-1,0-1 0,0 1 0,2 1 0,16 9 7,-1 1 1,-1 1-1,22 17-7,-21-14 58,2 0 1,20 9-59,-30-19 996,0-1 1,1 0 0,15 3-997,7-5 1190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8:05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173 196 5113,'-29'-63'2531,"29"63"-2447,0-1 0,-1 1 0,1-1 0,0 1 0,0 0-1,-1-1 1,1 1 0,0-1 0,0 1 0,0-1 0,-1 1 0,1-1-1,0 1 1,0 0 0,0-1 0,0 1 0,0-1 0,0 1-1,0-1 1,0 1 0,0-1 0,0 1 0,0-1 0,0 1 0,1-1-1,-1 1 1,0-1 0,0 1 0,0 0 0,1-1 0,-1 1 0,0-1-1,0 1 1,1 0 0,-1-1 0,0 1 0,1 0 0,-1-1 0,1 1-1,-1 0 1,0-1 0,1 1-84,16 1 604,-14-1-278,23-1 534,0-2 1,0 0 0,13-5-861,-7 2 894,30-3-894,-51 9 54,0-1-1,1 2 0,-1-1 1,0 2-1,0-1 1,0 2-1,7 1-53,-18-4 2,1 0 0,-1 0 0,1 1 0,-1-1 0,1 0 0,-1 0 0,1 0 0,-1 1 0,1-1 1,-1 0-1,1 0 0,-1 1 0,1-1 0,-1 0 0,0 1 0,1-1 0,-1 1 0,1-1 0,-1 1 0,0-1 0,0 0 0,1 1 0,-1 0-2,-5 7 57,2-6-47,0-1 0,0 1 0,0-1 0,1 0 0,-1 1 0,0-1 0,-1-1 0,1 1-10,-87 9 231,-20-4-231,-34 4 161,129-9-131,-1-1 0,-15-2-30,-7 0 554,38 2-520,-1 0 0,1 0 1,0 1-1,-1-1 1,1 0-1,0 0 1,-1 0-1,1 0 0,0 1 1,-1-1-1,1 0 1,0 0-1,-1 1 0,1-1 1,0 0-1,0 1 1,-1-1-1,1 0 0,0 1 1,0-1-1,0 0 1,0 1-1,-1-1 0,1 0 1,0 1-1,0-1 1,0 1-1,0-1 1,0 0-1,0 1 0,0-1 1,0 1-1,0-1 1,0 0-1,0 1 0,0-1 1,0 0-1,1 1-34,2 22-185,-1-15 291,20 85-68,-8-35 43,6 51-81,-2 139 182,-10-111-264,-5-55 679,-4 0 1,-4-1-1,-3 1 0,-10 37-597,17-114 46,-5 27 66,1-1 0,2 1 1,1 1-1,2-1 0,1 5-112,-1-36 6,0 1 0,1 0 0,-1-1-1,0 1 1,1 0 0,0-1 0,-1 1 0,1-1-1,0 1 1,0-1 0,-1 1 0,1-1-1,0 0 1,1 1 0,-1-1 0,0 0 0,0 0-1,0 0 1,1 0 0,-1 0 0,2 1-6,0-1 14,1 1-1,0-1 1,0 0 0,-1 0 0,1 0 0,0 0 0,0 0 0,0-1 0,3 0-14,11-1 49,0 0 1,0-1-1,0-1 1,2-2-50,-12 3 17,112-29 101,-57 14 108,1 2-226,-57 13-18,43-7 2540,32-2-2522,-21 9 1061</inkml:trace>
  <inkml:trace contextRef="#ctx0" brushRef="#br0" timeOffset="865.543">692 474 4457,'-2'-3'825,"-3"-3"602,-1 1 0,1-1 0,-1 1 0,0 0 1,-2-1-1428,7 5 85,0 0 1,1 1 0,-1-1-1,0 1 1,0-1-1,0 1 1,1 0 0,-1-1-1,0 1 1,0 0 0,0-1-1,0 1 1,0 0 0,0 0-1,1 0 1,-1 0 0,0 0-1,0 0 1,0 0 0,0 0-1,0 0 1,0 0 0,0 1-1,0-1 1,1 0 0,-1 1-1,0-1 1,0 0-1,0 1 1,0-1 0,1 1-1,-1-1 1,0 1 0,1 0-1,-1-1 1,0 1 0,1 0-1,-1-1 1,1 1 0,-1 0-1,1 0 1,-1 0 0,1-1-1,0 1 1,-1 0 0,1 0-1,0 0 1,-1 1-86,-4 18 118,1 0 0,0 0 0,1 1 0,2-1 0,0 15-118,-1-5 74,0 12 34,1-1 0,2 1 0,2-1 0,2 0-1,6 26-107,-7-52 26,1 1 0,0-1 0,1 0-1,1 0 1,0-1 0,1 0-1,4 5-25,-6-10 12,1 0 0,1 0 1,-1-1-1,1 0 0,1-1 0,0 0 0,0 0 0,0-1 0,0 0 0,1-1 0,3 2-12,-8-5 10,0 0 0,0 0 0,0-1 0,0 0 0,1 0 0,-1 0 0,0 0 0,1-1 0,-1 0 0,1 0 0,-1 0 0,1-1 0,3 0-10,-1-1 14,0 0-1,-1-1 1,1 0 0,0 0-1,-1-1 1,0 0 0,1 0-1,4-4-13,1-3 15,0 0 0,-1 0 0,0-1-1,-1-1 1,0 0 0,-1-1 0,-1 0 0,7-12-15,-6 5 10,0-1 0,-2 0 1,-1 0-1,0 0 0,-2-1 0,-1 0 1,2-20-11,-1-22 20,-4-1 1,-2-11-21,0 37 4,-1-1 1,-2 1 0,-2 0-1,-2 0 1,-1 0-5,9 39-1,0 1 0,0-1 0,0 0 1,-1 0-1,1 0 0,0 0 0,0 0 1,-1 0-1,1 1 0,0-1 0,-1 0 1,1 0-1,-1 0 0,1 1 0,-1-1 1,0 0-1,1 1 0,-1-1 0,0 0 0,1 1 1,-1-1-1,0 1 0,0-1 0,1 1 1,-1-1-1,0 1 0,0 0 1,0 0-1,0 1 1,0 0-1,0 0 0,1 0 0,-1 0 1,0 0-1,1 0 0,-1 0 0,1 0 1,-1 0-1,1 0 0,0 0 0,-1 0 0,1 0 1,0 0-1,0 0 0,0 0 0,0 0 1,0 1-1,0-1 0,0 0 0,0 1 1,-1 44 28,2-1 0,2 1-1,3-1 1,8 36-28,3-10 67,2-1 1,20 43-68,-31-93 31,1 0 0,0-1-1,1 0 1,1-1 0,1 0 0,5 6-31,-13-18 5,1-1-1,0 1 0,0-1 0,0 0 1,1-1-1,0 1 0,0-1 0,0 0 1,0 0-1,1-1 0,-1 0 0,1 0 1,0-1-1,0 0 0,0 0 0,0 0 1,0-1-1,0 0 0,1 0 0,1-1-4,21-4-29</inkml:trace>
  <inkml:trace contextRef="#ctx0" brushRef="#br0" timeOffset="1249.627">1510 721 8578,'-2'-4'449,"1"-1"1,-1 1 0,0 0-1,0 0 1,-1 0 0,1 1-1,-2-3-449,4 6 33,-1 0 1,1 0-1,0 0 0,0-1 0,0 1 0,0 0 0,-1 0 1,1 0-1,0 0 0,0 0 0,0 0 0,0 0 0,-1 0 0,1 0 1,0 0-1,0 0 0,0 0 0,0 0 0,-1 0 0,1 0 0,0 0 1,0 0-1,0 1 0,0-1 0,-1 0 0,1 0 0,0 0 0,0 0 1,0 0-1,0 0 0,0 0 0,-1 0 0,1 1 0,0-1 1,0 0-1,0 0 0,0 0 0,0 0 0,0 0 0,0 1 0,0-1 1,0 0-1,-1 0 0,1 0 0,0 1 0,0-1 0,0 0 0,0 0 1,0 0-1,0 1-33,-3 25 1177,3 15-454,1 0 0,3 0-1,1-1 1,2 1-1,2-1-722,-6-29 212,-2 0-1,1 0 1,-1 11-212,-1-54 744,-1-8-551,2 0 0,2-1 0,3-4-193,-3 26 7,0 1 0,2 0 0,0 0 1,1 1-1,1-1 0,1 2 0,0-1 0,9-12-7,-12 23 6,-1-1-1,1 1 1,1 0-1,-1 0 1,1 1-1,0 0 1,0 0-1,1 0 1,-1 1 0,1 0-1,0 0 1,0 1-1,1-1 1,-1 2-1,1-1 1,-1 1-1,1 0 1,0 1-1,0-1 1,0 2-1,0-1 1,1 1-6,40 4 22</inkml:trace>
  <inkml:trace contextRef="#ctx0" brushRef="#br0" timeOffset="1963.492">2259 694 5121,'2'-4'785,"0"-1"-1,-1 0 0,1 0 1,-1 0-1,0 0 1,0 0-1,0-4-784,0 3 266,-1-1-1,-1 0 1,1 1-1,-1-1 1,0 1-1,0 0 1,-2-5-266,1 7 168,1 0 0,-1 0 0,0 1 0,-1-1 0,1 0 1,-1 1-1,1 0 0,-1 0 0,0 0 0,0 0 0,-1 0 0,1 0 0,-1 1 1,1 0-1,-1-1 0,0 2 0,1-1 0,-3-1-168,1 1 107,0 1 0,0-1-1,0 1 1,0-1 0,0 2 0,0-1-1,0 0 1,0 1 0,-1 0 0,1 0-1,0 1 1,0-1 0,0 1 0,-2 1-107,1 0 27,0 1 1,1 1-1,-1-1 1,1 0 0,0 1-1,0 0 1,1 1-1,-1-1 1,1 1-1,0 0 1,0 0 0,0 0-1,1 0 1,-1 1-1,-1 4-27,-2 5 10,0-1-1,1 1 0,1 0 0,0 0 1,-1 12-10,3-11 4,1-1 0,1 0 1,0 0-1,1 1 0,1-1 1,0 0-1,2 8-4,-2-18 3,0 1-1,0 0 1,1-1 0,0 1 0,0-1 0,0 1 0,1-1-1,0 0 1,0 0 0,0 0 0,0 0 0,1-1 0,0 1-1,0-1 1,0 0 0,0 0 0,1-1 0,0 1 0,-1-1-1,3 1-2,-3-2 5,1-1 0,-1 0 0,1 1 1,-1-2-1,1 1 0,0 0 0,-1-1 0,1 0 0,0 0 0,-1 0 0,1-1 0,0 0 0,-1 1 0,1-2 0,-1 1 0,1 0 0,-1-1 0,0 0 0,4-2-5,8-4 20,-1-1 0,-1-1 0,0 0 0,7-6-20,-12 8 5,0 0 0,-1-1 0,-1 0-1,1 0 1,-2 0 0,1-1 0,-1 0-1,0-1 1,-1 1 0,-1-1-1,1 0 1,-2 0 0,1 0 0,-2-1-1,1 1 1,-2-1 0,0 0-1,0 0 1,-1 1 0,0-1 0,-1 0-1,0 1 1,-1-1 0,-1-1-5,-7 100-79,-6 80 112,-34 268 206,31-340 769,-5-1 1,-28 68-1009,48-143 169,4-19-165,0 0 0,0 0 0,0 0 0,1 1 0,-1-1 0,0 0 0,0 0 0,0 0 0,0 0 0,0 0 0,0 0 0,0 0 0,0 0 0,1 0 0,-1 0 0,0 0 0,0 1 0,0-1 0,0 0-1,0 0 1,0 0 0,1 0 0,-1 0 0,0 0 0,0 0 0,0 0 0,0 0 0,0 0 0,0 0 0,1 0 0,-1 0 0,0 0 0,0-1 0,0 1 0,0 0 0,0 0 0,0 0 0,1 0 0,-1 0 0,0 0 0,0 0 0,0 0 0,0 0 0,0 0 0,0 0 0,0-1 0,0 1 0,0 0 0,0 0 0,1 0 0,-1 0 0,0 0 0,0 0 0,0 0 0,0-1 0,0 1-5,23-28 273,-22 26-275,60-88-1050,-5-3-1,30-67 1054,-62 113-1025,11-22 143</inkml:trace>
  <inkml:trace contextRef="#ctx0" brushRef="#br0" timeOffset="2401.467">2582 632 6129,'-2'-87'8940,"2"87"-8900,0 0 0,0 0 0,0 0 0,0 0 0,0 0 0,0 0 0,0 0 0,0 0 0,0 0 0,0 0 0,0 0 0,0 0 0,0 0 1,0 0-1,0 0 0,0 0 0,0 0 0,0 0 0,1 0 0,-1 0 0,0 0 0,0 0 0,0 0 0,0 0 0,0 0 0,0 0 0,0 0 0,0 0 1,0 0-1,0 0 0,0 0 0,0 0 0,0 0 0,0 0 0,0 0 0,0 0 0,0 0 0,0 0 0,0 0 0,1 0 0,-1 0 0,0 0 0,0 0 1,0 0-1,0 0 0,0 0 0,0 0 0,0 0 0,0 0 0,0-1-40,4 11 539,2 14-390,-5 3 48,-1-1-1,-1 1 1,-2 11-197,0-10 77,1 0 0,2 0 0,2 23-77,-1-44 8,0 0 0,1 1 0,-1-1 0,1 0 1,1 0-1,-1 0 0,1 0 0,1 0 0,-1-1 0,1 1 0,0-1 0,0 0 0,1 0 0,0-1 1,0 1-1,1 0-8,-3-4 6,-1 0 1,0 0 0,1-1 0,-1 1 0,1 0-1,0-1 1,-1 0 0,1 1 0,0-1-1,0 0 1,0-1 0,0 1 0,0 0-1,0-1 1,0 0 0,0 1 0,0-1 0,2-1-7,-1 1 9,0-1 1,0-1 0,0 1 0,0 0 0,0-1-1,0 0 1,0 0 0,-1 0 0,1 0 0,-1 0 0,0-1-1,2-1-9,5-6 19,0-1 1,-1 1-1,-1-1 0,1-1 0,-2 0 0,0 0 0,4-9-19,-6 9 10,0 0 0,0-1 0,-2 1 0,0-1 0,0 0 0,-1 0 0,0-4-10,-1 8 4,-1 0 0,0 0 0,0 0 0,-1 1 0,0-1 1,-1 0-1,0 0 0,0 1 0,-1-1 0,-2-5-4,5 14 0,0-1 0,0 1 0,0 0 0,0 0 0,0 0 0,0-1 1,-1 1-1,1 0 0,0 0 0,0 0 0,0-1 0,0 1 0,0 0 0,0 0 1,0 0-1,0-1 0,-1 1 0,1 0 0,0 0 0,0 0 0,0 0 0,0 0 0,-1-1 1,1 1-1,0 0 0,0 0 0,0 0 0,0 0 0,-1 0 0,1 0 0,0 0 1,0 0-1,-1 0 0,1 0 0,0 0 0,0 0 0,0 0 0,-1 0 0,1 0 0,0 0 1,0 0-1,0 0 0,-1 0 0,1 0 0,0 0 0,0 0 0,-5 11 7,0 15 9,6-13-16,-1 0 0,2 0 0,-1 0 0,2-1 0,0 1 0,0-1 0,1 0 0,1 0 0,0 0 0,0 0 0,1-1 0,1 0 0,0 0 0,0-1 1,1 0-1,1 0 0,-1-1 0,2 0 0,-1 0 0,1-1 0,0 0 0,1-1 0,0 0 0,0-1 0,1 0 0,6 2 0,56 17-108</inkml:trace>
  <inkml:trace contextRef="#ctx0" brushRef="#br0" timeOffset="3030.56">3281 180 7218,'0'-2'213,"-1"1"1,1-1 0,-1 1-1,1-1 1,-1 1 0,0-1-1,0 1 1,0 0 0,0-1 0,0 1-1,0 0 1,0 0 0,0-1-1,0 1 1,0 0 0,-1 0-1,1 1 1,0-1 0,-1 0 0,1 0-1,-1 1 1,0-1-214,1 1 108,0 0 1,-1 0-1,1 0 0,-1 0 1,1 1-1,0-1 0,-1 0 1,1 1-1,0-1 0,-1 1 0,1 0 1,0-1-1,0 1 0,0 0 1,0 0-1,-1 0 0,1 0 1,0 0-1,0 0 0,0 0 1,1 0-1,-1 0 0,0 0 1,0 0-1,1 0 0,-1 2-108,-3 3 124,1 0-1,1 1 0,-1 0 1,1-1-1,0 1 0,1 0 1,-1 0-1,1 0 1,1 0-1,0 0 0,-1 0 1,2 0-1,-1 0 0,1 0 1,1 0-1,-1 0 1,2 3-124,5 18 145,2 0 1,0 0-1,9 13-145,-18-40 5,35 74 175,28 65 132,-52-112-228,-2 1 0,-2 0 1,6 30-85,-13-49 19,0 0 0,0 0 0,-1-1 0,0 1 0,-1 0 0,0 0 1,0 0-1,-1 0 0,-2 2-19,2-5 19,0 0 0,0-1 0,-1 1 0,0-1 0,-1 0 0,1 0 0,-1 0 0,0-1-1,-1 1 1,1-1 0,-1 0 0,0 0 0,-1-1-19,6-3 6,-1 0 1,0 0-1,1-1 0,-1 1 0,0-1 0,0 1 0,1 0 0,-1-1 0,0 1 1,0-1-1,0 0 0,0 1 0,0-1 0,0 0 0,0 0 0,0 1 1,0-1-1,0 0 0,0 0 0,0 0 0,0 0 0,0 0 0,0 0 1,0 0-1,0-1 0,0 1 0,0 0-6,0-1 8,0 0 0,0 0 0,0 0 0,0 0 0,1 0 0,-1-1 0,0 1 0,1 0 0,-1 0 0,1 0 0,-1-1 0,1 1 0,0 0 0,-1-1 0,1 1 0,0 0 0,0-2-8,-1-6 26,1 0 1,0 1 0,1-1-1,0 0 1,2-7-27,2-3 11,1 0 0,1 1 0,1 0 0,1 0 0,0 1 0,12-15-11,-4 7 4,1 1 1,1 1-1,1 1 0,6-4-4,-22 21 0,1 1 0,0 0 0,1 0 0,-1 0 0,1 1 0,-1-1 0,1 1 0,0 1 0,2-1 0,-6 2 0,0 0-1,1 1 0,-1 0 1,0-1-1,0 1 1,0 0-1,1 0 0,-1 0 1,0 0-1,0 0 1,0 1-1,1-1 1,-1 1-1,0-1 0,0 1 1,0 0-1,0 0 1,0 0-1,0 0 0,0 0 1,0 1-1,0-1 1,-1 0-1,1 1 0,-1-1 1,1 1-1,-1 0 1,1 0 0,4 6-2,0 1-1,0 1 1,-1-1 0,0 1 0,0 0 0,-2 0-1,3 7 3,5 22 3,1 19-3,8 27 379,-17-75-502,0-1 0,0 1 0,1-1 0,0 0 0,1 0 0,0 0 0,1 0 0,-1-1 0,2 0 0,-1 0 0,1-1 0,0 1 0,1-1 0,0-1 0,5 4 123,32 12 40</inkml:trace>
  <inkml:trace contextRef="#ctx0" brushRef="#br0" timeOffset="3444.83">4136 795 8338,'-6'-15'1099,"-1"0"1,-1 1-1,0 0 1,-1 1 0,0 0-1,-2 0 1,-2-2-1100,10 11 106,-1-1 0,-1 1 0,1 0 0,0 1 0,-1-1 1,0 1-1,0 0 0,0 0 0,0 0 0,0 1 0,-1 0 0,1 0 1,-1 0-1,1 0 0,-1 1 0,0 0 0,1 0 0,-1 1 1,0 0-1,0 0 0,-2 0-106,2 2 24,0 0 1,0 0 0,0 0-1,0 1 1,1 0-1,-1 0 1,1 0-1,0 1 1,0-1-1,0 1 1,1 1 0,-1-1-1,1 1 1,0-1-1,0 1 1,1 1-1,-1-1 1,-1 4-25,-1 1 19,1 0 0,1 0 0,-1 1 0,1-1 0,1 1 0,0 0 0,1 0 0,0 0 0,0 11-19,2-15 6,0 0-1,0 0 0,1-1 0,0 1 0,1 0 0,0 0 0,0-1 1,0 1-1,1-1 0,0 1 0,0-1 0,0 0 0,1 0 0,0-1 1,0 1-1,0-1 0,1 0 0,0 0 0,0 0 0,0-1 0,1 1 1,-1-1-1,1-1 0,0 1 0,0-1 0,1 0 0,-1 0 1,5 1-6,-4-2 6,0 0 0,0 0 0,1 0 0,-1-1 0,1 0 0,-1 0 0,1-1 0,-1 0 0,1 0 1,-1-1-1,0 0 0,1 0 0,-1-1 0,0 1 0,1-2 0,-1 1 0,0-1 0,-1 0 0,1-1 1,0 1-1,-1-1 0,0-1 0,0 1 0,0-1 0,-1 0 0,2-2-6,-5 4 5,1-1-1,0 1 1,-1-1 0,0 0-1,0 0 1,0 0 0,-1 0-1,1 0 1,-1 0 0,0-1-1,0 1 1,0 0-1,-1-1 1,1 1 0,-1-1-1,0 1 1,0 0 0,-1-1-1,0 1 1,1-1 0,-1 1-1,-1-3-4,-4-11 15,-1 0-1,-1 1 1,0 0-1,-8-12-14,0 0 8,2 0-8,12 23-15,11 18-2,24 40-45,-14-21 122,2 0-1,8 8-59,-21-30-52,-1 0-1,2-1 0,-1 0 1,1 0-1,0-1 1,1-1-1,0 1 1,0-1-1,5 1 53,13 6-576,0 0 200</inkml:trace>
  <inkml:trace contextRef="#ctx0" brushRef="#br0" timeOffset="3828.142">4358 651 6729,'-2'1'4296,"1"-1"-4208,1 1 1,0-1-1,-1 0 1,1 1 0,-1-1-1,1 0 1,0 1-1,-1-1 1,1 1 0,0-1-1,-1 0 1,1 1-1,0-1 1,0 1 0,-1-1-1,1 1 1,0-1-1,0 1 1,0-1 0,0 1-1,0-1 1,0 1 0,-1-1-1,1 1 1,0-1-1,1 1 1,-1 0 0,0-1-89,18 84 2865,-9-49-2246,-2 1 1,-1 0-1,-1 17-619,-4 25 735,-1-78-708,0 0 1,0 1-1,0-1 1,0 1-1,0-1 0,0 1 1,0-1-1,0 0 1,0 1-1,0-1 1,0 1-1,0-1 0,1 0 1,-1 1-1,0-1 1,0 1-1,0-1 0,1 0 1,-1 1-1,0-1 1,0 0-1,1 1 0,-1-1 1,0 0-1,0 0 1,1 1-1,-1-1-27,6-8 534,4-20 78,-7-3-342,-1 0 1,-2-13-271,-1 24 15,1 1 0,1-1 0,1 0 1,0 0-1,2 0 0,6-18-15,-10 36 13,1-1-1,0 1 1,0 0 0,0 0 0,1 0 0,-1 0-1,0 0 1,1 0 0,-1 0 0,1 1-1,0-1 1,-1 1 0,1-1 0,0 1 0,0-1-1,0 1 1,0 0 0,0 0 0,1 0-1,-1 0 1,0 0 0,0 1 0,1-1-1,-1 1 1,0-1 0,1 1 0,-1 0 0,0 0-1,1 0 1,-1 0 0,2 1-13,9 1-230,0 0 0,-1 1 0,0 1 0,0 0 0,8 4 230,4 1-2337,36 12 486</inkml:trace>
  <inkml:trace contextRef="#ctx0" brushRef="#br0" timeOffset="4370.658">5106 54 8602,'0'-2'209,"0"-5"535,1 1 0,0 0-1,0-1 1,0 1 0,1 0 0,1-2-744,0 2 1079,0 9-347,-1 17 117,2 66 230,3 0-1,8 21-1078,-4-30 372,15 88 7,11 107-137,-37-267-232,2 39 38,-2-42-40,0 0 0,0 0-1,0 0 1,0 0 0,-1-1-1,1 1 1,0 0-1,-1 0 1,1 0 0,-1-1-1,0 1 1,0 0 0,0 0-1,0-1 1,0 1 0,0-1-1,-1 2-7,2-3 8,-1 0-1,0-1 1,1 1-1,-1 0 1,1-1-1,-1 1 1,1-1-1,-1 1 1,1 0 0,-1-1-1,1 1 1,-1-1-1,1 1 1,-1-1-1,1 1 1,0-1-1,0 0 1,-1 1-1,1-1 1,0 1-1,0-1-7,-1 0 11,-10-21 70,1 0 0,-1-7-81,6 12 11,-2 1 0,0 1 0,0 0 1,-1 0-1,-1 0 0,-5-5-11,11 16 0,-1 1 0,1-1 0,-1 0 0,0 1 0,0 0 0,-1 0 0,1 0 0,0 1 0,-1-1 0,0 1 0,0 0 0,1 0 0,-1 1 0,0 0 0,0-1 0,-1 2 0,1-1 0,0 1 0,0-1 0,0 1 0,0 1 0,-1-1 0,-1 1 0,-2 1 1,1 0 1,0 0 0,0 1 0,0-1 0,1 2 0,-1-1 0,1 1-1,0 1 1,0-1 0,0 1 0,0 0 0,1 1 0,0-1 0,0 1-1,-4 6-1,3-4 9,0 2 0,0-1 0,1 1-1,1 0 1,-1 0 0,2 0 0,-1 1-1,1 0 1,1 0 0,0 0 0,0 4-9,2-10 21,0-1 1,1 1 0,0 0 0,-1-1 0,2 1-1,-1 0 1,1-1 0,-1 1 0,1 0 0,0-1 0,1 1-1,-1-1 1,1 0 0,0 1 0,0-1 0,0 0-1,1 0 1,-1 0 0,1-1 0,0 1 0,0 0-1,0-1 1,1 0 0,-1 0 0,1 0 0,0 0 0,0-1-1,1 1-21,15 7 93,1-1 0,0-1-1,1-1 1,0-1 0,0 0-1,1-2 1,-1-1 0,1-1-93,15 1-155,0-2 0,0-1-1,4-3 156,35-3-252</inkml:trace>
  <inkml:trace contextRef="#ctx0" brushRef="#br0" timeOffset="5169.086">5761 155 8698,'0'-3'384,"-2"-4"882,-1-1-1,0 1 0,0 0 0,-3-4-1265,6 10 80,0 0-1,0 1 1,-1-1 0,1 0-1,0 1 1,-1-1 0,1 0 0,0 1-1,-1-1 1,1 1 0,-1-1-1,1 1 1,-1-1 0,1 1 0,-1-1-1,1 1 1,-1 0 0,0-1-1,1 1 1,-1 0 0,0-1 0,1 1-1,-1 0 1,0 0 0,1 0 0,-1-1-1,0 1 1,1 0 0,-1 0-1,0 0 1,1 0 0,-1 0 0,0 0-1,0 1 1,1-1 0,-1 0-1,0 0 1,1 0 0,-1 1 0,0-1-1,1 0 1,-1 1 0,1-1-1,-1 0 1,0 1 0,1-1 0,-1 1-1,1-1 1,-1 1 0,1-1-1,0 1 1,-1-1 0,0 2-80,-2 2 152,0 1-1,1 0 1,-1 0 0,1 1 0,0-1 0,0 0-1,0 1 1,1-1 0,0 1 0,0 0-1,0-1 1,1 2-152,-1 15 208,1 0-1,1 12-207,7 33 225,3-1-1,7 24-224,4 17 94,-1-10-29,-9-45 23,-3 0 1,2 31-89,-13-63-162,2-18 13,-1 1 1,1-1 0,-1 1 0,1-1-1,0 0 1,0 1 0,0-1 0,0 1-1,1-1 1,-1 0 0,1 1 0,-1-1-1,1 0 1,0 1 0,1 0 148,9 5-743</inkml:trace>
  <inkml:trace contextRef="#ctx0" brushRef="#br0" timeOffset="5537.495">5540 612 10194,'0'-6'4569,"2"6"-2528,22 0-553,8-8-208,23-2-688,7-8-216,12-1 273,7-2 2415,-7-2-2160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9:16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322 406 2601,'3'-10'964,"-1"1"1,0-1-1,-1 1 1,0-1 0,-1 1-1,0-1 1,0 0 0,-2-9-965,1 16 189,0-1 0,0 1 0,-1-1 0,1 1 0,-1-1 0,1 1 1,-1-1-1,0 1 0,0 0 0,-1 0 0,1 0 0,-1 1 0,1-1 0,-1 0 0,0 1 1,0 0-1,0 0 0,0-1 0,0 2 0,-1-1 0,1 0 0,-1 1 0,1 0 1,-3-1-190,2 0 81,-1 1 1,0 0 0,0 0 0,0 0 0,0 1 0,-1 0 0,1 0 0,0 0 0,0 0 0,0 1 0,0 0 0,0 0-1,0 0 1,-4 2-82,2 0 54,-1 1 1,1 0-1,0 0 0,1 0 0,-1 1 0,1 0 0,-1 0 0,1 1 0,0 0-54,-5 7 26,0 0 0,1 0 0,1 1-1,0 0 1,1 1 0,1 0 0,0 0-1,1 0 1,0 3-26,3-9 6,1 1-1,0-1 1,1 1 0,0 0-1,0-1 1,1 1-1,1 0 1,-1-1-1,2 1 1,-1 0 0,1-1-1,0 0 1,1 1-1,0-1 1,1 0-1,1 2-5,-2-5 11,1 0-1,-1 1 0,1-2 0,1 1 1,-1 0-1,1-1 0,0 0 0,0 0 1,0 0-1,1-1 0,0 0 0,0 0 1,0 0-1,0-1 0,1 0 0,-1 0 1,1 0-1,0-1 0,-1 0 0,1 0 1,0-1-1,5 0-10,0 0 26,-1-1-1,1 0 1,-1-1 0,1 0 0,-1-1-1,0-1 1,0 1 0,0-2-1,0 0 1,0 0 0,-1-1 0,1 0-1,-1 0 1,0-1 0,-1-1-1,0 0 1,0 0 0,0-1-26,-3 3 14,-1 0 1,0 0-1,0-1 1,-1 0 0,0 0-1,0 0 1,0 0-1,0-1 1,-1 1-1,0-1 1,-1 0-1,1 0 1,-1 0-1,-1 0 1,1 0-1,-1-1 1,-1 1-1,1 0 1,-1-1-1,-1 1 1,1 0-1,-1-1 1,0 1-1,-1 0 1,0 0-1,0 0 1,0 0-1,-2-3-14,-3-4 17,-1 0-1,0 1 1,0 0-1,-1 1 0,-1 0 1,0 0-1,-1 1 0,0 0 1,-1 1-1,0 0 0,0 1 1,-1 0-1,0 1 0,-1 1 1,1 0-1,-9-2-16,16 6-58,-1 1 1,1 0 0,0 1-1,0-1 1,-1 1 0,1 0-1,-1 1 1,1-1-1,-6 2 58,9-1-82,-1 1 0,1-1 0,0 1 0,0 0 0,0 0-1,0 0 1,1 1 0,-1-1 0,0 1 0,0-1 0,1 1-1,-1 0 1,1 0 0,-1 0 0,1 0 0,0 1 0,0-1 0,0 1-1,0-1 1,1 1 0,-2 1 82,-1 4-199,0 1 1,1 0-1,0 1 0,-1 1 199</inkml:trace>
  <inkml:trace contextRef="#ctx0" brushRef="#br0" timeOffset="616.42">292 773 3289,'4'-43'2310,"-4"41"-2061,1 0 0,-1 0 0,-1 0 0,1 0 0,0 0 0,0 0 1,-1 0-1,1 0 0,-1 1 0,1-1 0,-1 0 0,0 0 1,0 0-1,0 1 0,0-1 0,0 0 0,0 1 0,0-1 0,-1 1 1,1-1-1,-1 1 0,1 0 0,-1-1 0,1 1 0,-1 0 1,0 0-250,-5-3 378,1 1 0,-1 1 0,0-1 1,0 1-1,0 0 0,-1 0-378,1 1 349,2-1-215,0 1 0,-1 0 0,1 0 0,-1 1 0,1-1 0,-1 1 0,1 1 0,-1-1 0,1 1 0,-1 0 0,1 0 0,0 0 0,-1 1 0,1 0 0,0 0 0,-3 2-134,1 0 56,1 0 1,0 1 0,0-1 0,1 1-1,-1 1 1,1-1 0,0 1-1,0 0 1,1 0 0,0 0 0,-1 3-57,-5 9 9,1 2 1,2-1-1,0 1 1,0 0-1,2 1 0,1-1 1,0 1-1,1 5-9,2-7 12,0-1 0,1 0-1,0 0 1,2 1-1,0-1 1,1 0 0,1 0-1,0 0 1,2-1-1,7 17-11,-11-27 10,2-1-1,-1 0 1,0 0-1,1 0 1,0 0-1,1-1 1,-1 0-1,1 0 1,0 0-1,0 0 1,0-1-1,1 1 1,0-2 0,0 1-1,0 0 1,0-1-1,0 0 1,1-1-1,0 1 1,-1-1-1,1-1 1,0 1-1,0-1 1,0 0-1,0-1 1,0 0-1,0 0 1,-1 0-1,1-1 1,1 0-10,8-2 23,-1 0 0,0-1 1,0-1-1,0 0 0,0-1 0,-1 0 1,0-2-1,0 0 0,9-7-23,-12 8 14,-1-1-1,1-1 1,-1 0 0,-1 0-1,0-1 1,0 0-1,-1-1 1,0 0-1,-1 0 1,0-1 0,2-7-14,-6 11 4,-1 1 0,0-1 0,0 0 0,-1 0 1,0 0-1,0 0 0,-1 0 0,0-1 1,-1 1-1,0 0 0,0 0 0,0 0 0,-1 0 1,-1 1-1,1-1 0,-1 0 0,0 1 1,-1 0-1,0-1 0,-2-1-4,-4-9-54,-2 2-1,0 0 1,0 0 0,-2 2-1,0-1 1,-1 1 0,-10-7 54,12 12-303,0 0 0,0 1 0,-1 0 1,1 1-1,-2 1 0,-2-1 303,-15 0-615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9:32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601 142 6449,'0'-7'502,"-1"1"-1,0-1 0,-1 1 0,0-1 0,0 1 0,0 0 1,-1 0-1,0 0 0,0 0 0,0 0 0,-1 1 0,0-1 1,0 1-1,0 0 0,-1 0 0,0 1 0,0-1-501,-1 0 175,0 1 0,-1 0 0,1 0 0,-1 1 0,0 0 0,0 0 0,0 0 1,-1 1-1,1 0 0,0 0 0,-1 1 0,1 0 0,-1 1 0,-7-1-175,3 2 86,-1 0 0,0 1 1,1 0-1,-1 1 1,1 1-1,0 0 0,0 0 1,0 1-1,1 1 0,0 0 1,0 0-1,-5 5-86,-9 7 92,0 2-1,2 0 1,0 2 0,-10 13-92,17-17 24,1 1 1,1 1-1,1 0 0,1 1 1,0 0-1,2 1 1,1 0-1,0 1 0,2 0 1,0 0-1,2 0 1,0 1-1,0 21-24,0 6 36,3-1-1,3 38-35,1-64 11,1-1-1,0 0 0,2 0 0,0-1 0,2 1 1,1-1-1,1 2-10,-4-15 8,-1-1 0,1 1 0,1-1 0,-1-1-1,2 1 1,-1-1 0,1 0 0,0 0 0,0-1 0,0 0 0,1-1 0,0 1 0,1-1 0,-1-1 0,1 1 0,0-2 0,0 1 0,3 0-8,-4-2 7,0 0 1,0 0 0,0-1 0,0 0 0,0 0-1,1-1 1,-1 0 0,0 0 0,1-1 0,-1 0-1,0 0 1,0-1 0,0 0 0,0-1 0,0 0-1,-1 0 1,1-1 0,-1 1 0,1-2 0,-1 1 0,2-3-8,-2 1 9,1-1 0,-1 0 1,-1 0-1,0-1 1,0 0-1,0 0 1,-1 0-1,0-1 0,0 0 1,-1 0-1,-1 0 1,1 0-1,-1-1 1,-1 1-1,0-1 1,1-9-10,-2 12 2,-1 0 0,0 0 1,0 0-1,0 0 0,-1 0 1,0 0-1,0 1 1,-1-1-1,0 0 0,0 1 1,-1-1-1,1 1 0,-2 0 1,1 0-1,0 0 1,-1 0-1,0 0 0,-1 1 1,1 0-1,-1 0 0,0 0 1,0 0-1,-1 1 1,0-1-3,-9-2 4,14 7-4,-1-1 0,0 1 0,0-1 0,1 1 1,-1-1-1,1 0 0,-1 0 0,0 0 0,1 0 0,0 0 1,-1 0-1,1-1 0,0 1 0,-2-1 0,4 1 0,0 0 0,-1 0 0,1 0 0,0 0 0,-1 0 0,1 0 0,0 1 0,0-1 0,0 0 0,0 1 0,0-1 0,0 0 0,0 1 0,0-1 0,0 1 0,0 0 0,0-1 0,0 1 0,0 0 0,0 0 0,0 0 0,0-1 0,1 1 0,-1 0 0,0 1 0,7-3 0,55-16 5,35-17-5,13-4 3,-99 36-3,0-1-1,0 2 1,0-1 0,1 2-1,4-1 1,-15 2 0,0 0 0,1-1 0,-1 1-1,0 1 1,0-1 0,0 0 0,1 0 0,-1 1 0,0 0-1,0-1 1,0 1 0,0 0 0,0 0 0,0 0-1,0 0 1,0 0 0,0 1 0,0-1 0,-1 0-1,1 1 1,0-1 0,-1 1 0,0 0 0,1 0 0,-1-1-1,0 1 1,0 0 0,0 0 0,0 0 0,0 0-1,0 0 1,0 2 0,0 6-2,-1 0 0,0 0 0,0-1 1,-1 1-1,0 0 0,-1 0 0,0-1 0,-2 5 2,3-11-1,-20 59-11,13-40 122,0 0 0,0 6-110,7-23 96,0 1 0,0 0 1,0-1-1,1 1 0,0 0 1,0 0-1,0-1 0,1 1 1,0 0-1,0-1 0,0 2-96,0-4 215,0-1 1,1 1-1,-1 0 0,1-1 1,-1 1-1,1 0 0,0-1 1,0 0-1,0 1 0,1-1 1,-1 0-216,33 26 1373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9:34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424 68 6185,'-2'-4'357,"0"-1"0,-1 2 0,0-1 0,1 0 0,-2 0 0,1 1 0,0 0 0,-1 0 0,1 0 0,-1 0 0,0 0 0,0 1 0,0-1 0,0 1 0,0 0 0,-1 0 0,1 1 0,0-1 0,-1 1 0,-2 0-357,-9-3 515,1 2 1,0 0-1,-1 1 1,1 0-1,-14 2-515,16 0 161,0 0 0,1 1 0,-1 1-1,0-1 1,1 2 0,0 0 0,0 1 0,-8 3-161,12-4 36,1 1-1,0-1 1,0 1 0,1 0-1,0 1 1,0 0 0,0 0 0,0 0-1,1 0 1,0 1 0,0 0 0,1 0-1,0 0 1,-1 2-36,-1 5 16,1 1 1,0-1-1,0 1 0,2 0 1,0 0-1,1 0 0,0 1 0,1-1 1,1 1-1,0-1 0,1 0 1,1 1-1,1 4-16,-1-12 4,-1 0 0,1-1 0,1 1 0,-1-1 0,1 0 0,1 0 0,-1 0 0,1 0 0,0-1 0,1 0 0,0 1-1,0-1 1,0-1 0,1 1 0,-1-1 0,1 0 0,0 0 0,1-1 0,-1 0 0,1 0 0,0-1 0,0 1 0,0-1 0,1-1 0,-1 1 0,1-1 0,2 0-4,1-1 2,-1 1 0,1-2 0,-1 0 0,1 0 0,-1 0 0,1-2 0,-1 1 0,0-1 0,1-1 1,-1 0-1,0 0 0,-1-1 0,1 0 0,-1-1 0,1 0 0,-1 0 0,-1-1 0,1 0 0,3-4-2,-4 3 5,-2 1 1,1-1-1,-1-1 0,0 1 0,0-1 1,-1 0-1,0 0 0,0 0 0,-1-1 1,0 0-1,-1 0 0,0 0 0,0 0 1,-1 0-1,0-1 0,0 1 0,-1-1 0,-1 1 1,0-1-1,0 1 0,-1-7-5,-2-3 31,0 0-1,-1 0 1,-1 0-1,-1 0 1,-1 1-1,-1 0 1,0 1-1,-1-1 1,-5-6-31,4 15 130,6 13 0,4 16-10,4 1-124,2 0 0,0 0 0,2-1 0,0 0 0,1 0 0,1-1-1,1 0 1,1-1 0,9 12 4,-1-6 506,0-1-1,1-1 0,2-1 1,0-1-1,1-1 0,16 9-505,-3-3 1166</inkml:trace>
  <inkml:trace contextRef="#ctx0" brushRef="#br0" timeOffset="384.682">742 34 9578,'-1'0'173,"0"0"-1,0 0 0,0 0 1,-1-1-1,1 1 1,0 1-1,0-1 1,0 0-1,-1 0 1,1 0-1,0 1 1,0-1-1,0 0 1,0 1-1,0-1 1,0 1-1,0 0 0,0-1 1,0 1-1,0 0 1,0-1-1,0 1 1,0 0-1,0 1-172,-1 0 143,0 1 0,1-1 0,-1 1-1,1 0 1,0 0 0,0-1 0,0 1 0,0 0-1,0 0 1,1 1-143,-2 9 227,1 1 0,0-1 0,1 0 0,1 5-227,1 1 239,0-1 1,2 1-1,0-1 1,1 1-1,4 9-239,12 24 805,7 9-805,-5-11 310,-20-41-246,2 2 9,-4-10 20,-1-7 72,-4-11-86,1 0-1,-2-1 1,0 1-1,-2-1-78,-11-39 69,12 34-55,0-1-1,2 0 1,1 0 0,1-1 0,0-18-14,3 36-1,-1 1 1,1-1 0,1 0 0,-1 0 0,1 0 0,0 1 0,0-1 0,1 1 0,0 0 0,2-4 0,-2 6-1,0 1 0,0-1 0,0 0 0,0 1 0,0 0 1,1 0-1,0 0 0,-1 0 0,1 1 0,0-1 1,0 1-1,1 0 0,-1 0 0,0 0 0,1 1 0,2-1 1,3 0 1,-1 0-1,1 1 1,0 0-1,-1 1 1,1 0 0,0 0-1,-1 1 1,1 0-1,-1 1 1,1 0-1,-1 0 1,0 1-1,1 1 1,-1-1-1,-1 1 1,1 1-1,1 1 0,2 1 5,-1 1-1,0 0 1,0 1-1,-1 0 1,-1 0-1,1 1 1,-1 1-1,-1-1 1,0 2-1,-1-1 1,0 1-1,0 1-4,4 11 52,-1 1 1,-2 0-1,0 1 0,-2 0 1,-1 0-1,-1 0 1,-1 0-1,-1 16-52,2 9 125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9:33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0 631 10122,'53'-138'3921,"-60"127"-2881,4 12 56,6 17-287,4 13-137,3 14-168,0 11-128,1 6-168,-1-4-32,-2-8-88,6-7-16,-7-10 96,-1 1-216,-4-8-768,-7-9 624</inkml:trace>
  <inkml:trace contextRef="#ctx0" brushRef="#br0" timeOffset="396.207">38 111 8666,'0'-57'3641,"-13"29"-2393,2 11 0,3 9-752,4 8-224,11 5-176,6 15-96,18 13-864,7 6-2929,2 20 2585</inkml:trace>
  <inkml:trace contextRef="#ctx0" brushRef="#br0" timeOffset="767.538">706 454 10442,'-7'-4'589,"0"1"0,-1 0 0,1 0 1,-1 0-1,1 1 0,-1 0 0,0 1 0,0 0 0,0 0 0,0 0 0,0 1 0,0 0 0,-8 2-589,-1 0 284,-1 1 0,1 1 0,-1 0 0,1 1 0,-13 7-284,13-5 136,0 1-1,1 1 1,-1 1-1,-7 6-135,19-13 16,1 1 0,-1-1 1,1 1-1,-1 0 0,1 1 0,0-1 1,1 1-1,-1 0 0,1 0 0,0 0 1,0 0-1,0 0 0,1 1 0,0-1 0,0 1 1,0 1-17,1-4 4,1 0 1,0-1-1,0 1 1,0-1-1,0 1 1,1 0-1,-1-1 1,0 1-1,1-1 1,0 1-1,0 0 1,0-1-1,0 0 1,0 1-1,0-1 1,1 0-1,0 2-4,2 0 6,-1 0 0,1-1 0,-1 1 0,1-1-1,0 0 1,0 0 0,1 0 0,-1-1 0,2 1-6,10 4 16,0 0 0,1-2 0,-1 0 0,17 3-16,14 1 14,-22-5-7,-1 1 0,-1 0 0,1 2 1,-1 1-1,0 1 0,18 9-7,-37-15 0,0-1 0,0 1 0,0 0 0,-1 0 0,1 0 0,-1 0 0,0 1 0,1 0 0,-3-3 0,-1 0 0,1 1 0,0-1 0,0 0 0,-1 1 0,1-1 0,-1 1 1,1-1-1,-1 0 0,0 1 0,1-1 0,-1 1 0,0-1 0,0 1 0,0-1 0,0 1 0,0-1 0,-1 1 0,1-1 0,0 1 0,-1-1 0,1 0 0,-1 1 0,1-1 1,-1 0-1,0 1 0,1-1 0,-2 1 0,-2 4 2,-1-1 0,0 1-1,-1-1 1,1 0 0,-1 0 0,0-1 0,0 0 0,-1 0 0,1 0 0,-5 1-2,-14 7 14,-1-2-1,-6 1-13,15-5 12,-1 0-1,0-2 1,-1 0-1,1-1 1,-1-1-1,0 0 1,0-2-1,-4 0-11,22 0-48,-1 0 0,0 0 0,1 0-1,-1-1 1,0 1 0,1-1-1,-1 1 1,1-1 0,-1 1-1,1-1 1,-1 0 0,1 1 0,-1-1-1,1 0 1,-1 0 0,1 0-1,0 0 1,0 0 0,0-1-1,-1 1 1,1 0 0,0-1 0,0 0 48,1 1-31,1 0 1,-1 0 0,0 0 0,1 0-1,-1 1 1,1-1 0,-1 0 0,1 0-1,-1 0 1,1 0 0,0 1 0,-1-1 0,1 0-1,0 1 1,0-1 30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9:30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27 161 6697,'-16'-10'3193,"8"6"-1128,5-1-457,19 3-336,6-1-192,27 1-311,15-1-73,22-4-240,9-3-128,8-4-176,-1 2-56,-12 5-40,-5-3-8,-23 7 16,-7 4 0,-19 2-696,-7 10-456,-12 1 640</inkml:trace>
  <inkml:trace contextRef="#ctx0" brushRef="#br0" timeOffset="398.984">568 137 6897,'-18'2'1644,"7"-1"-334,0 0 0,0 0-1,0 1 1,-9 3-1310,18-4 154,0-1-1,0 1 1,0 0-1,0 0 1,1-1 0,-1 1-1,0 1 1,0-1-1,1 0 1,-1 0-1,1 1 1,-1-1 0,1 1-1,-1-1 1,1 1-1,0-1 1,0 1-1,0 0 1,0 0 0,0 0-1,0-1 1,0 1-1,1 0 1,-1 0-1,1 0 1,-1 0-1,1 2-152,0 10 236,2 0 0,0 1 0,0-1 0,1 0 0,1 0 0,0-1 1,1 1-1,1-1 0,1 3-237,2 6 148,-1 0 1,3 13-149,-2 14 120,-2 1 1,-1 32-121,5 36 93,-7-84-137,-3-24-310,-1-1-1,2 1 1,-1-1-1,2 1 1,-1-1-1,1 0 0,0 0 1,2 2 354,1-2-3774,1-3 1603</inkml:trace>
  <inkml:trace contextRef="#ctx0" brushRef="#br0" timeOffset="724.039">225 891 8554,'-29'-10'3665,"3"10"-1769,10 5-176,10-5-239,6 2-273,20-1-496,13-1-176,26-4-176,8-1-104,15-8-144,-1-1 160,3 1-456,5-6 112,-12 13 48</inkml:trace>
  <inkml:trace contextRef="#ctx0" brushRef="#br0" timeOffset="1062">1169 1037 7642,'-18'102'3331,"17"-100"-3044,1 0 0,-1 0 0,1 1-1,0-1 1,0 0 0,0 1 0,0-1 0,0 0 0,0 0 0,1 1-1,-1-1 1,1 0 0,0 2-287,-1-3 70,0-1 1,1 1-1,-1-1 1,1 0-1,-1 1 0,0-1 1,1 1-1,-1-1 0,1 0 1,-1 1-1,1-1 0,-1 0 1,1 1-1,-1-1 0,1 0 1,0 0-1,-1 0 0,1 0 1,-1 1-1,1-1 0,-1 0 1,1 0-1,0 0 0,-1 0 1,1 0-1,-1 0 1,1 0-1,0-1 0,-1 1-70,5-1 218,-1-1 0,1 0 0,-1 0 0,0 0 0,0 0 1,0-1-1,0 0 0,0 0-218,9-7 231,-2 0 0,0 0-1,0-1 1,-1-1 0,0 0 0,-1 0 0,0-1 0,-1 0 0,4-9-231,-3 1 113,0-1-1,-1 0 1,-1 0 0,-1-1-1,-1 0 1,-1-2-113,2-26 20,-3 0-1,-2 0 1,-2-1 0,-2 1-1,-7-26-19,-16-67 23,14 90-17,2-1 0,3 0 1,2-13-7,5 56-1,0 0-1,1-1 1,0 1 0,1-1 0,1 1 0,0 0 0,1-3 1,-3 11 1,1 1 0,-1-1 0,1 0 0,-1 1-1,1 0 1,0-1 0,1 1 0,-1 0 0,0 0 0,1 0 0,0 0-1,0 0 1,0 1 0,0 0 0,0-1 0,0 1 0,1 0 0,-1 0 0,1 1-1,-1-1 1,1 1 0,0-1 0,-1 1 0,3 0-1,0 1-58,0-1 0,1 1 1,-1 0-1,0 1 0,1 0 0,-1 0 1,0 0-1,0 1 0,0 0 1,0 0-1,0 0 0,0 1 0,0 0 58,8 5-321,-1 0 0,1 1 0,-2 0 0,11 10 321,38 39-763</inkml:trace>
  <inkml:trace contextRef="#ctx0" brushRef="#br0" timeOffset="1396.969">1126 605 8250,'-39'-10'3713,"26"-1"-1801,4 7 120,23 2-615,15-2-257,22-3-544,19-3-184,19-4 248,6-1 112,17 5-471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9:40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7 172 8442,'0'-11'4073,"-4"3"-1537,3 16-1352,-1 10-263,2 13-441,3 4-112,3 5-176,6-5-56,6 0-56,5-7 64,3-9-272,2-3-416,-4-15 384</inkml:trace>
  <inkml:trace contextRef="#ctx0" brushRef="#br0" timeOffset="353.611">231 133 11042,'-10'7'4465,"10"17"-2848,0 4-409,10 5-512,1 5-216,14 0-272,6-2 264,1-3 2785,11 2-2337</inkml:trace>
  <inkml:trace contextRef="#ctx0" brushRef="#br0" timeOffset="-4523.327">1143 794 5609,'-50'-1'2427,"-13"2"-2427,61-1 72,1 0 0,0 0 0,-1 0-1,1 0 1,0 0 0,0 0 0,-1 0-1,1 1 1,0-1 0,0 0 0,-1 1-1,1-1 1,0 1 0,0 0-1,0-1 1,0 1 0,0 0 0,-1 0-1,2 0 1,-1-1 0,0 1 0,0 0-1,0 0 1,0 0 0,0 1 0,1-1-1,-1 0 1,1 0 0,-1 0 0,1 0-1,-1 1 1,1-1 0,-1 0 0,1 1-72,0 1 200,0 0 0,1 0 0,-1 0 0,1 0 0,0 0 0,-1 0 0,1 0 0,1 0 0,0 2-200,-2-4 40,2 2 92,-1 0-1,1 0 1,0 0 0,0 0-1,0-1 1,0 1 0,1 0-1,-1-1 1,1 0 0,-1 0-1,1 1 1,0-1 0,0-1-1,0 1 1,1 0-132,1 0 160,1 1 1,0-1-1,0-1 1,0 1-1,1-1 1,-1 0-1,0-1 1,2 1-161,10-1 252,-1-1 1,1-1-1,-1 0 0,0-2 1,13-3-253,-19 4 65,-1-1 1,1 0-1,-1 0 0,1-1 1,-1-1-1,-1 0 0,9-6-65,-15 10 10,1-1 0,-1 1 0,-1-1 1,1 1-1,0-1 0,-1 0 0,1 0 0,-1 0 0,0 0 0,0-1 0,0 1 0,0-1 0,-1 1 0,0-1 1,1 1-1,-1-1 0,0 0 0,-1 0 0,1 0 0,-1 1 0,0-1 0,0 0 0,0 0 0,0 0 0,-1-1-10,0 1 8,-1 0 0,1 0 0,-1 0 0,-1 0 0,1 0 0,0 0 0,-1 0 0,0 1 0,0 0 0,0-1 0,0 1 0,-1 0 0,1 0 0,-1 1 0,0-1 0,1 1 0,-1 0 0,-4-2-8,-5-2 9,0 0 0,-1 1 1,1 1-1,-1 0 0,-5 0-9,10 2-1,-1 0-1,1 1 1,0 1 0,0-1 0,-1 1 0,1 1 0,0 0 0,-1 0-1,1 1 1,0 0 0,0 1 0,0 0 0,1 0 0,-1 1-1,1 0 1,-1 0 0,1 1 0,1 0 0,-1 0 0,1 1 0,0 0-1,0 1 1,0-1 0,1 1 0,0 1 0,1-1 0,-1 1-1,1 0 1,1 0 0,-4 8 1,3-4 2,1 0-1,0 0 0,1 1 1,1-1-1,-1 1 1,2-1-1,0 1 1,1 0-1,0 0 1,0-1-1,2 1 1,0 0-1,0-1 1,1 1-1,0-1 0,1 0 1,1 0-1,0 0 1,0-1-1,1 1 1,1-2-1,0 1 1,0 0-1,1-1 1,0-1-1,1 1 1,0-2-1,1 1 0,0-1 1,0 0-1,0-1 1,11 5-2,-1-2-45,1-1 0,0-1 1,0-1-1,1-1 0,0-1 1,0 0-1,0-2 0,21 1 45,30-2-146</inkml:trace>
  <inkml:trace contextRef="#ctx0" brushRef="#br0" timeOffset="-4145.2">1493 684 5793,'-14'-8'3465,"11"8"24,14 11-1521,9 10-832,9 7-103,19 15-313,-4 2-80,7 9-192,-3 3-120,-4-5-168,-1-6-48,-4-6 32,-3-10 8,-6-8-496,-1 2 2657,-15-8-1865</inkml:trace>
  <inkml:trace contextRef="#ctx0" brushRef="#br0" timeOffset="-3801.228">1914 635 10042,'-9'-14'4097,"-1"14"-2593,-1 10-303,-13 17-497,-8 5-112,-13 26-144,-6 11-152,-5 13-160,-1 6-16,12-9-24,6-10 304,24-15-1024,13-2 568</inkml:trace>
  <inkml:trace contextRef="#ctx0" brushRef="#br0" timeOffset="-3399.492">2075 861 9066,'-1'-2'502,"1"-1"1,0 1-1,0-1 0,1 0 1,-1 1-1,0-1 0,1 0 1,-1 1-1,1-1-502,-1 3 30,0 0 0,0 0 0,0-1-1,0 1 1,0 0 0,0 0 0,0 0 0,1 0 0,-1 0 0,0-1 0,0 1-1,0 0 1,0 0 0,0 0 0,0 0 0,0 0 0,0 0 0,0-1-1,0 1 1,1 0 0,-1 0 0,0 0 0,0 0 0,0 0 0,0 0 0,0 0-1,0 0 1,1 0 0,-1 0 0,0 0 0,0 0 0,0 0 0,0-1 0,1 1-1,-1 0 1,0 0 0,0 0 0,0 0 0,0 1 0,0-1 0,1 0 0,-1 0-1,0 0 1,0 0-30,6 14 693,-1 13-297,-2 0-1,-1 0 1,-1 0 0,-3 26-396,1-3 235,8 157 493,-4-157-593,-2-1-1,-2 1 1,-6 28-135,3-13 83,0-59-27,3-6-53,1 0 1,0 0-1,0 0 1,-1 0-1,1 0 1,0 0 0,0 0-1,-1 0 1,1-1-1,0 1 1,0 0-1,-1 0 1,1 0-1,0 0 1,0-1-1,0 1 1,-1 0-1,1 0 1,0-1 0,0 1-1,0 0 1,0 0-1,-1-1 1,1 1-1,0 0 1,0 0-1,0-1 1,0 1-1,0 0 1,0 0 0,0-1-1,0 1 1,0 0-1,0-1 1,0 1-4,-8-31 80,2 0-1,1 0 1,1-1 0,1-29-80,8-136 43,0 76-17,-4 73-22,0-31 1,5-18-5,-3 73 0,0 1 0,2 0 0,0 0-1,2 0 1,0 1 0,5-8 0,-10 25-2,1 0 0,0 0 1,-1 0-1,2 0 0,-1 0 0,0 0 1,1 1-1,0 0 0,0-1 0,1 2 1,-1-1-1,1 0 0,-1 1 0,1 0 1,0 0-1,1 0 0,-1 1 0,0 0 1,1 0-1,-1 0 0,1 0 1,0 1-1,-1 0 0,1 0 0,0 1 1,0 0-1,-1 0 0,1 0 0,0 0 1,0 1-1,0 0 0,-1 0 0,3 2 2,2 1-4,0 0 0,0 1 0,-1 0-1,1 1 1,-1 1 0,0-1 0,-1 1-1,1 0 1,-2 1 0,1 0-1,-1 0 1,0 1 0,0 0 0,-1 0-1,-1 1 1,0 0 0,0-1 0,0 2-1,-1-1 1,-1 0 0,0 1 0,1 6 4,-2-5 1,1 1 1,-2-1 0,0 1-1,0-1 1,-1 1 0,-1 0 0,0-1-1,0 1 1,-2-1 0,1 0-1,-2 0 1,1 0 0,-2 0 0,0 0-1,0-1 1,-1 1 0,0-2-1,-1 1 1,-5 5-2,4-6 7,-1 0 0,0-1-1,-1-1 1,0 0 0,0 0 0,-1-1-1,0 0 1,0-1 0,0 0 0,-1-1-1,0 0 1,0-1 0,0 0 0,-1-1-1,1 0 1,-11 0-7,18-2 5,1-1-1,-1 0 1,0 0-1,1 0 1,-1-1 0,0 0-1,1 1 1,-1-2-1,1 1 1,-4-2-5,5 2-30,0-1-1,1 1 1,-1-1-1,1 0 1,-1 0-1,1 0 1,0 0-1,0 0 1,0 0-1,0 0 1,0-1-1,1 1 1,-1-1-1,1 1 1,-1-1-1,1 0 1,-1-2 30,-7-33-212</inkml:trace>
  <inkml:trace contextRef="#ctx0" brushRef="#br0" timeOffset="-2632.023">2908 843 5993,'37'-79'2744,"-36"76"-2593,0 1 0,-1-1 1,1 1-1,-1-1 1,1 1-1,-1-1 1,0 0-1,0 1 1,0-1-1,0 1 1,-1-1-1,1 1 1,-1-1-1,1 1 1,-1-1-1,0 1 1,0-1-1,0 1 1,0 0-1,0 0 0,-1-1 1,1 1-1,-1 0 1,1 0-1,-1 0-151,-2-2 171,0 1-1,0 0 0,0 0 0,0 0 1,0 0-1,-1 0 0,0 1 0,1 0 0,-1 0 1,0 0-171,-1 0 86,-1 0 1,1 1 0,-1-1-1,1 1 1,-1 1-1,1-1 1,-1 1 0,1 0-1,-1 1 1,1 0-1,-1 0 1,1 0 0,-1 1-1,1-1 1,0 2-1,0-1 1,0 1 0,0 0-1,-4 2-86,3 0 36,-1 1 0,1 0-1,0 0 1,1 0 0,0 1 0,0 0-1,0 0 1,1 0 0,0 1 0,0 0-1,1 0 1,0 0 0,0 0-1,1 3-35,-3 4 23,2 2 0,0-1-1,1 0 1,1 1-1,0 0 1,1-1-1,1 1 1,1 7-23,0-11 11,0 0 0,1 0 0,1-1 0,0 1 0,1-1 1,0 0-1,1 0 0,0 0 0,1 0 0,0-1 0,3 2-11,-7-9 5,0 0-1,1-1 0,0 0 1,0 1-1,0-1 0,0 0 1,0-1-1,0 1 0,1 0 1,-1-1-1,1 0 0,0 0 1,0 0-1,-1 0 0,1-1 1,1 0-1,-1 1 0,0-1 1,0-1-1,0 1 0,0-1 1,1 1-1,-1-1 0,0 0 1,1-1-1,-1 1 1,0-1-1,0 0 0,0 0 1,0 0-1,1 0 0,-1-1 1,-1 0-1,1 0 0,0 0 1,0 0-1,-1 0 0,1-1 1,0-1-5,1 0-1,0 0 0,-1-1-1,1 0 1,-1 0 0,0 0 0,0-1 0,-1 1 0,1-1 0,-1 0 0,-1 0 0,3-4 1,-2-1-5,0 0 0,-1 0 0,0 0 0,0 0 0,-1-1 0,-1-6 5,-1-15-12,-2 0 1,-2 0-1,0 1 1,-4-6 11,-5-19-26,15 56-12,3 8 22,7 15 14,20 67 37,-19-49 54,2-1 0,17 31-89,-26-60-50,1 0 1,0 0-1,0 0 0,1-1 1,0 0-1,1-1 1,0 1-1,0-2 0,1 1 1,0-1-1,0 0 0,5 2 50,19 6-208</inkml:trace>
  <inkml:trace contextRef="#ctx0" brushRef="#br0" timeOffset="-2198.67">3298 712 8490,'-1'0'124,"1"-1"0,-1 1 1,0-1-1,0 1 0,0 0 1,0-1-1,0 1 0,0 0 1,0 0-1,1-1 0,-1 1 0,0 0 1,0 0-1,0 0 0,0 0 1,0 0-1,0 1 0,0-1 1,0 0-1,0 0 0,0 0 0,0 1 1,1-1-1,-1 1 0,0-1 1,0 1-1,0-1 0,1 1 1,-1-1-1,0 1 0,0-1 0,1 1 1,-1 0-1,1 0 0,-1-1 1,0 1-1,1 0 0,0 0 1,-1 0-1,1-1 0,-1 1 0,1 0 1,0 0-1,0 0 0,-1 0 1,1 0-1,0 0 0,0 0 1,0 0-1,0 0-124,-1 7 209,1 0-1,0 0 1,0 0 0,0 1 0,2 6-209,7 41 578,3 27 251,-2 0 0,-4 35-829,-6-116 29,0 0 0,0 0-1,0 0 1,0 0 0,0 0 0,-1 0 0,1 0-1,-1 0 1,0 0 0,1 0 0,-1 0-1,-1 1-28,2-3 4,0 0 0,0 0 0,0 0 0,0 1 0,0-1 0,0 0 0,-1 0 0,1 0 0,0 0-1,0 0 1,0 0 0,0 0 0,0 0 0,0 0 0,0 0 0,-1 0 0,1 0 0,0 0 0,0 0 0,0 0 0,0 0-1,0 0 1,0 0 0,-1 0 0,1 0 0,0 0 0,0 0 0,0 0 0,0 0 0,0 0 0,0 0 0,-1 0-1,1 0 1,0 0 0,0 0 0,0-1 0,0 1 0,0 0 0,0 0 0,0 0 0,0 0 0,-1 0 0,1 0 0,0 0-1,0 0 1,0-1 0,0 1 0,0 0 0,0 0 0,0 0-4,-4-17 78,1-8-21,2 0-1,1-1 1,1-2-57,0-41 35,-1 53-31,-2-9 2,2 0 1,1 0 0,0 0 0,2 0-1,3-8-6,-5 28 0,0-1-1,0 1 0,1 0 1,0 0-1,0 0 0,0 0 1,1 0-1,0 0 0,0 0 1,0 1-1,0 0 0,1-1 1,0 1-1,-1 1 0,2-1 1,-1 0-1,0 1 0,1 0 0,-1 0 1,1 0-1,0 1 0,0 0 1,0-1-1,0 2 0,0-1 1,1 1-1,-1-1 1,1 1-3,1 1 0,-1-1 0,0 1 0,0 0 0,0 0 0,0 1 0,1-1 0,-1 2 0,0-1 0,0 1 0,-1-1 0,1 2 0,2 0 3,0 1-1,0 0 0,-1 1-1,1 0 1,-1 1 0,0-1 0,0 1 0,-1 1 0,5 4 1,1 5-7,0 1 1,-1 0-1,0 1 1,-2 0 0,0 0-1,-1 1 1,4 14 6,-5-9-189,0 1 0,-2 1 0,2 21 189,-3 9-204</inkml:trace>
  <inkml:trace contextRef="#ctx0" brushRef="#br0" timeOffset="-1611.634">4250 252 8650,'-3'-7'634,"0"-2"-12,0 0 0,0 0 0,-1 1 0,0 0 0,-1 0 0,0 0 0,0 0 0,-1 1 0,-2-4-622,7 11 40,1 0 1,0-1-1,-1 1 0,1 0 1,-1-1-1,1 1 0,0 0 1,-1 0-1,1-1 1,-1 1-1,1 0 0,-1 0 1,1 0-1,-1-1 1,1 1-1,-1 0 0,1 0 1,-1 0-1,1 0 0,-1 0 1,1 0-1,-1 0 1,1 0-1,-1 0 0,1 1 1,-1-1-1,1 0 0,-1 0 1,1 0-1,-1 1-40,-9 13 635,2 24-163,8-38-459,-3 28 133,1-1 0,2 0 0,1 0 0,1 0 0,1 0 0,2 0 0,3 13-146,15 42 558,25 58-558,-26-83 92,-3 1 0,-2 0 0,-3 1 0,0 15-92,-12-58 20,-1 0-1,-1 0 0,0 1 1,-1-1-1,0 1-19,0-12 9,0 0 1,0 0-1,-1 0 1,1 0-1,-1-1 1,0 1 0,-1 0-1,0 1-9,2-4 8,-1 0 0,1 0 0,-1 0 0,0 0 0,0 0 0,0-1 0,0 1 0,0 0 0,0-1 0,0 0 0,0 1 0,0-1 0,-1 0 0,1 0 0,-1 0-1,0 0-7,2-1 6,0 0-1,-1 1 0,1-1 0,0 0 0,0 0 1,0 0-1,-1 0 0,1 0 0,0-1 0,0 1 1,0 0-1,-1-1 0,1 1 0,0 0 0,0-1 1,0 1-1,0-1 0,0 0 0,0 1 0,0-1 1,0 0-1,0 0 0,0 1 0,0-1 0,1 0 1,-1 0-1,0-1-5,-3-3 17,1 0 1,0-1-1,0 1 1,0-1 0,0-4-18,-27-77 81,13 34-26,-10-19-55,19 56 3,0 0 0,0 0 0,-2 1 0,0 0 0,0 0 0,-5-4-3,10 15 0,1-1 0,-1 0-1,0 1 1,-1 0 0,1 0 0,0 1-1,-1-1 1,0 1 0,0 0 0,0 1-1,0-1 1,0 1 0,-1 1 0,1-1 0,1 1-2,0 1 1,0-1 0,0 1 0,0 0 0,0 1 0,0-1 0,0 1 0,0 0-1,0 0 1,0 0 0,0 1 0,1 0 0,-1 0 0,1 0 0,-1 0-1,1 1 1,0-1 0,-4 4 1,0 2 0,-1 1-1,1 0 0,0 0 0,1 1 1,0 0-1,1 0 0,0 0 0,0 1 1,1 0-1,1 0 0,0 0 0,-2 10 1,0 0 1,1 1-1,1-1 1,2 1-1,0 0 0,1-1 1,1 14-1,0-29 0,1 1 0,-1 0 1,2-1-1,-1 1 1,1-1-1,-1 0 1,2 1-1,-1-1 0,1 0 1,0 0-1,0 0 1,1-1-1,-1 1 0,1-1 1,3 3-1,-1-2 0,0-2 1,0 1-1,0-1 1,0 1-1,1-2 1,0 1-1,-1-1 0,1 0 1,1 0-1,-1-1 1,0 0-1,0 0 1,6 0-1,7 0-50,1 0 0,0-2 0,0 0 0,0-1 0,0-2 0,9-1 50,63-16-130</inkml:trace>
  <inkml:trace contextRef="#ctx0" brushRef="#br0" timeOffset="-1213.086">4540 871 6481,'-3'1'6151,"2"5"-4458,3 6-1039,-1-10-576,0-1 0,0 0-1,0 0 1,0 1 0,0-1 0,1 0 0,-1 0-1,0 0 1,1-1 0,-1 1 0,0 0-1,1 0 1,0-1-78,2 3 83,1 0-16,0 0 0,0 0-1,0 0 1,0-1 0,0 0 0,1 0 0,-1-1 0,1 1 0,-1-1 0,1 0 0,0 0 0,-1-1 0,1 0 0,0 0 0,-1 0-1,1-1 1,5 0-67,-1-3 60,1 1 0,-1-1 0,0-1 0,0 1-1,0-2 1,-1 0 0,0 0 0,0 0 0,0-1-1,-1-1 1,2 0-60,-8 5 22,1 0 1,0 0-1,0 0 0,-1-1 0,0 1 1,1 0-1,-1-1 0,-1 0 0,1 1 0,0-1 1,-1 0-1,0 0 0,0 0 0,0 0 1,0 0-1,-1 0 0,0 0 0,0 0 1,0 0-1,0 0 0,0 0 0,-1 0 0,0 0 1,1 0-1,-2 0 0,1 0 0,0 0 1,-1 0-1,0 1 0,0-1 0,-1-2-22,-1 0 21,0 0-1,-1 1 0,1-1 0,-1 1 1,0 0-1,-1 0 0,1 1 1,-1 0-1,0 0 0,0 0 1,0 0-1,0 1 0,-1 0 0,1 1 1,-1-1-1,0 1 0,-2 0-20,3 1 5,1 0-1,-1 0 1,1 1 0,-1 0-1,0 0 1,1 1-1,-1 0 1,1 0-1,-1 0 1,1 0 0,0 1-1,-1 0 1,1 0-1,0 0 1,0 1-1,0 0 1,1 0-1,-1 0 1,1 0 0,-1 1-1,1 0 1,-2 2-5,-1 3 5,0 0 1,0 0 0,1 1-1,0 0 1,1 0 0,0 0 0,1 1-1,0 0 1,0 0 0,1 0-1,1 0 1,-1 9-6,1-8 8,1 1 0,0-1 0,1 0-1,0 1 1,1-1 0,0 0 0,1 0 0,1 1 0,0-1 0,0-1-1,5 11-7,-4-14 9,0-1 0,1 1 0,0-1 0,0 0 0,0 0 0,1 0 1,0-1-1,1 0 0,-1 0 0,1 0 0,6 3-9,-2-2 26,1-1 0,-1 0 1,2-1-1,-1 0 1,0-1-1,1 0 1,8 1-27,2-1-25,1-1 1,-1-1 0,1-1 0,-1-1 0,1-1 0,-1-2-1,0 0 1,17-5 24,20-9-1326,-8-5 632</inkml:trace>
  <inkml:trace contextRef="#ctx0" brushRef="#br0" timeOffset="-875.181">5119 817 8634,'2'-30'1559,"-1"8"-165,0 22-584,1 11 177,5 51 1095,3 49 452,-8-72-1952,-1-10-11,-1-1 0,-1 1-571,2-13 233,0 4 258,-4-18-147,-4-9 77,1-2-350,1 0 0,0 0 0,1 0 1,0-1-1,1 0 0,0 1 1,0-1-1,1 0 0,0-1 0,0-9-71,0-17 51,1-1-1,3-12-50,-1 38 9,-1 0-1,2 0 1,0 1 0,0-1-1,1 0 1,3-8-9,-4 15 1,0 1 1,0 0 0,0 0-1,1 1 1,-1-1-1,1 0 1,0 1-1,0 0 1,0-1-1,0 1 1,1 0 0,-1 1-1,1-1 1,0 1-1,0-1 1,0 1-1,0 0 1,0 1-1,4-2-1,9-2 59,0 1-1,1 1 0,-1 1 0,1 0 0,0 1 0,1 1-58,22 1 1305,0 2-1,2 2-1304,23 6 1125</inkml:trace>
  <inkml:trace contextRef="#ctx0" brushRef="#br0" timeOffset="833.748">5822 75 9138,'46'-70'3953,"-45"66"-2305,3 9-784,-4 5-248,-1 10-391,-2 5-49,-5 4-56,2 7-24,-2 3-24,-1 5 152,4-8-640,3-3-3809,8-16 3096</inkml:trace>
  <inkml:trace contextRef="#ctx0" brushRef="#br0" timeOffset="1187.026">6158 45 8002,'3'-4'3705,"-6"14"-1657,3 7-144,-3 6-463,6 8-337,-5 8-448,0 7-176,-3 7-288,-9-1-64,-1-1 224,-2-6 312,1-7-424</inkml:trace>
  <inkml:trace contextRef="#ctx0" brushRef="#br0" timeOffset="2595.743">6554 1068 3617,'39'-16'1817,"-39"16"-1766,0 0-1,0 0 0,0 0 0,0 0 0,0 0 0,0 0 0,0 0 0,0 0 0,0 0 0,0 0 0,0 0 0,0 0 0,0 0 0,1 1 0,-1-1 0,0 0 0,0 0 0,0 0 0,0 0 0,0 0 0,0 0 0,0 0 0,0 0 0,0 0 0,0 0 0,0 0 0,0 0 0,0 0 0,0 0 0,0 0 0,0 0 0,0 0 0,0 0 0,0 0 0,0 0 0,0 0 0,1 0 0,-1 0 0,0 0 0,0 0 0,0 0 0,0 0 0,0 0 0,0 0 0,0 0 0,0 0 0,0 0 0,0 0 0,0 0 0,0 0 0,0 0-50,-6 6 1035,-8 6-96,12-11-848,-1 1 0,1 0-1,0 0 1,0 0 0,0 0-1,1 0 1,-1 0 0,0 1-1,1-1 1,-1 0 0,1 1-1,0-1 1,0 1 0,0 0-1,0-1 1,0 1 0,1 0-1,-1 0 1,1 0 0,0-1-1,0 1 1,0 0 0,0 0-1,0 0 1,0-1 0,1 3-92,0-3 16,-1 0-1,1 0 0,0 0 0,0 0 0,0 0 0,0 0 0,0 0 0,0 0 0,0 0 1,1 0-1,-1-1 0,1 1 0,-1-1 0,1 1 0,0-1 0,-1 0 0,1 1 0,0-1 0,0 0 1,0 0-1,0 0 0,0 0 0,0-1 0,0 1 0,0-1 0,0 1 0,1-1 0,-1 1 1,0-1-1,0 0 0,0 0 0,1 0 0,-1-1 0,1 1-14,2-1 92,1-1 0,-1 0 1,0 0-1,0 0 0,0 0 0,0-1 0,-1 1 1,1-1-1,-1-1 0,1 1 0,-1 0 0,0-1 1,0 0-1,-1 0 0,1 0 0,-1-1 0,0 1 1,0-1-1,0 0 0,-1 0 0,1 0 0,-1-1-92,1 1 86,-1-1 0,0 1-1,0-1 1,0 0 0,-1 0 0,0 0-1,0 0 1,0 0 0,-1 0-1,0 0 1,0 0 0,0 0-1,-1 0 1,0 0 0,0 0-1,-1 1 1,1-1 0,-1 0 0,-1 1-1,1-1-85,1 4 14,-1 0-1,1 0 0,0 0 1,0 0-1,-1 1 0,1-1 1,-1 1-1,0-1 0,1 1 1,-1-1-1,0 1 0,0 0 1,0 0-1,0 0 1,0 0-1,0 0 0,0 1 1,0-1-1,0 1 0,0-1 1,-1 1-14,-1 0 8,1 0 1,-1 0-1,0 0 1,1 1-1,-1-1 1,0 1 0,1 0-1,-1 0 1,1 1-1,0-1 1,-1 1-1,0 0-8,-5 4 8,-1 0 1,1 0-1,0 1 0,1 0 0,0 1 0,0 0 0,0 0 0,0 2-8,4-5 4,1-1-1,0 1 0,0 0 0,0 0 1,0 0-1,1 0 0,0 0 0,0 1 1,0-1-1,1 1 0,0-1 0,-1 6-3,2-8 3,1 0-1,-1 0 0,0 0 1,1 0-1,0-1 0,0 1 1,-1 0-1,2 0 0,-1 0 1,0-1-1,0 1 0,1 0 1,0-1-1,-1 1 0,1-1 1,0 0-1,0 0 0,0 0 1,1 0-1,-1 0 0,0 0 1,1 0-1,0-1 0,-1 1 1,2 0-3,2 1 6,0-1 1,0 1 0,1-1 0,0 0-1,-1-1 1,1 1 0,0-1 0,-1-1-1,1 1 1,0-1 0,3 0-7,-7 0 4,0 0 0,1-1 0,-1 1 1,0-1-1,0 1 0,1-1 0,-1 0 1,0 0-1,0 0 0,0-1 0,0 1 1,0-1-1,0 1 0,0-1 0,-1 0 1,1 0-1,-1-1 0,1 1 0,-1 0 1,0-1-1,0 1 0,0-1 0,0 0 1,0 0-5,-2 2 1,1-1 0,0 1 0,-1-1 0,0 1 0,1-1 0,-1 1 0,0-1 0,0 1 0,0-1 0,0 1 0,0-1 0,0 1 0,0-1 0,0 1 0,-1-1 0,1 1-1,0-1 1,-1 1 0,0-1 0,1 1 0,-1 0 0,0-1 0,0 1-1,0-1 3,-1-1-1,0 1 1,0 0-1,0 0 1,0 0-1,-1 1 1,1-1-1,-1 0 0,1 1 1,-1-1-1,1 1 1,-2 0-3,2-1 1,-1 1 1,0 0-1,1 0 0,-1 0 1,0 1-1,0-1 1,1 0-1,-1 1 1,0 0-1,0 0 1,0 0-1,0 0 0,0 0 1,1 1-1,-1-1 1,0 1-1,0-1 1,1 1-1,-1 0 1,0 0-1,1 1 0,-1-1 1,1 0-1,-1 1 1,0 0-2,2-1 0,1-1 0,-1 1 1,1 0-1,-1 0 0,0-1 1,1 1-1,-1 0 0,1 0 1,0-1-1,-1 1 0,1 0 1,0 0-1,-1 0 0,1 0 1,0 0-1,0 0 0,0-1 1,0 1-1,0 0 0,0 0 1,0 0-1,0 0 0,0 0 1,1-1-1,-1 1 1,1-1-1,-1 1 1,1-1-1,-1 1 1,1-1-1,-1 1 1,1-1-1,-1 1 1,1-1 0,-1 0-1,1 1 1,0-1-1,-1 0 1,1 0-1,0 1 1,-1-1-1,1 0 1,0 0-1,7 1-6,-1 0 0,1 0 0,0-1 1,7 0 5,-3 0-45,-7 0-25,-3 0-172,0 0 0,-1 1 1,1-1-1,-1 0 0,1 0 0,-1 0 0,1-1 0,0 1 1,-1 0-1,1-1 0,-1 1 0,1-1 0,0 1 242,-1-3-993</inkml:trace>
  <inkml:trace contextRef="#ctx0" brushRef="#br0" timeOffset="2950.725">6678 1103 5705,'-1'-2'2961,"-1"1"-769,1 0-247,0-1-425,-1 1-224,2-1-311,10 1-137,18 8-280,36 31-96,-46-2-192,-3 0-96,-16 0-104,-7 1-8,-6-2-16,-6-2 16,9-6 176,0-5 3153,1-12-2497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1:02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12 177 4017,'-1'0'210,"1"-1"1,-1 1-1,0 0 1,1 0-1,-1 0 1,1-1-1,-1 1 1,1 0-1,-1-1 1,1 1-1,-1-1 1,1 1-1,-1 0 1,1-1-1,0 1 1,-1-1-1,1 1 1,0-1-1,-1 1 1,1-1-1,0 1 1,0-1-1,-1 0 1,1 1-1,0-1 1,0 1-1,0-1 1,0 1-1,0-1-210,0 0 160,1 0 0,-1 1 0,1-1-1,0 0 1,0 1 0,-1-1 0,1 1 0,0-1-1,0 1 1,0 0 0,-1-1 0,1 1 0,0 0-1,0 0 1,0-1 0,0 1 0,0 0-160,51-5 1734,-47 5-1339,195-16 2672,23-13-3067,88-9 211,-233 30-129,-31 3-744,0 1-1,29 2 663,-46 7-1663,-9 3 639</inkml:trace>
  <inkml:trace contextRef="#ctx0" brushRef="#br0" timeOffset="339.93">538 190 7890,'-2'0'293,"-2"-2"397,0 1 1,0 0-1,-1 0 1,1 0-1,0 0 0,0 1 1,-1 0-691,4 0 126,0 0 1,0 0-1,0 0 0,0 0 1,0 0-1,0 1 1,0-1-1,0 0 0,0 1 1,0-1-1,0 1 0,1-1 1,-1 1-1,0-1 1,0 1-1,1 0 0,-1-1 1,0 1-1,1 0 1,-1 0-1,0 0 0,1-1 1,-1 1-1,1 0 1,-1 0-1,1 0 0,0 0 1,-1 0-1,1 0 0,0 0 1,0 0-1,0 0 1,0 0-1,0 0-126,-1 7 123,0 0 0,1-1 1,1 1-1,-1 0 0,1-1 0,1 1 0,-1-1 1,1 1-1,0-1 0,3 5-123,5 12 115,2 1 0,7 9-115,8 17 134,-6 0-199,-2 0-1,-3 2 1,-2 0-1,-2 1 0,4 48 66,-14-78-812,-4-6 271</inkml:trace>
  <inkml:trace contextRef="#ctx0" brushRef="#br0" timeOffset="675.702">370 989 8386,'-27'-14'3833,"18"18"-1577,4-4-552,12-2-487,-7 0-321,12 0-512,32-8-72,64-14-176,-32 12-40,7-2 272,5 8-232,-4 4 3249,-5 4-2433</inkml:trace>
  <inkml:trace contextRef="#ctx0" brushRef="#br0" timeOffset="1044.275">1247 1160 6785,'4'1'547,"-1"0"0,1-1-1,0 1 1,-1-1-1,1 0 1,0 0-1,0 0 1,-1 0 0,1-1-1,0 0 1,-1 1-1,1-1 1,-1-1-1,1 1 1,-1 0-1,1-1 1,0-1-547,10-5 652,-1 0 1,0-1-1,7-7-652,-4 4 761,-6 5-597,-1-1 1,1 1 0,-1-1-1,-1-1 1,0 0 0,0 0-1,-1-1 1,0 0 0,0 0-1,-1 0 1,0-1-1,-1 0 1,2-7-165,-2-3 72,-1 1 0,-1-1 0,-1 0 0,-1-1 0,-1 1 0,-1-10-72,-3-13 50,-1 0 0,-9-28-50,0 21 23,-2 1 0,-3 1 0,-4-5-23,4 9 17,1-1-1,3 0 1,-8-40-17,20 72 0,2 0 0,0 0 0,0 0 0,1 0 1,1-1-1,1 1 0,1-5 0,-3 14-19,1 0 1,0-1-1,1 1 0,0 0 1,-1 0-1,1 0 0,1 0 1,-1 1-1,1-1 0,0 0 1,0 1-1,0 0 0,1 0 1,-1 0-1,1 0 0,0 0 1,0 1-1,1 0 1,-1 0-1,1-1 19,-2 3-55,1 0 0,-1 0 0,0 0 0,0 0 0,0 1 0,1-1 0,-1 1 0,0 0 0,1 0 1,-1 0-1,0 0 0,0 1 0,1-1 0,-1 1 0,0 0 0,0 0 0,0 0 0,0 0 0,0 0 0,1 1 55,3 2-217,1 1 1,-1-1-1,0 1 0,0 1 0,0 0 1,5 5 216,27 34-619</inkml:trace>
  <inkml:trace contextRef="#ctx0" brushRef="#br0" timeOffset="1417.549">1221 682 8010,'-5'7'4049,"5"-9"-1137,21-6-1632,15-13-183,27-3-569,13 2-224,6 5 264,-3 6 3089,1-4-2625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9:51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455 110 5537,'-1'-5'562,"0"-1"0,-1 1 0,1-1-1,-1 1 1,0-1 0,0 1 0,-1 0-1,0 0 1,1 0 0,-2 0 0,1 1-1,-1-1 1,1 1 0,-1 0 0,-4-4-562,4 5 205,-1 0 1,1 0-1,0 1 0,-1-1 1,0 1-1,0 0 1,1 0-1,-1 1 0,0-1 1,-1 1-1,1 0 1,0 0-1,0 1 1,0 0-1,0 0 0,-1 0 1,-3 1-206,0 0 116,0 1 1,0 1 0,1 0-1,-1 0 1,1 1-1,-1 0 1,1 0 0,0 1-1,-5 4-116,-5 4 117,1 1-1,0 1 1,-8 9-117,9-7 28,1 1 1,1 1 0,1 0 0,1 0 0,0 2-1,2-1 1,0 1 0,2 1 0,0 0-1,-2 13-28,3-7 10,1 0 0,2 0 0,1 1 0,1-1 0,1 1 0,2 0 0,1-1-1,2 10-9,-1-23 9,0 0 0,2 0-1,0 0 1,0 0-1,1-1 1,1 0-1,0 0 1,1-1-1,1 0 1,0 0-1,1-1 1,0 0-1,1 0 1,0-2-1,9 8-8,-12-12 10,0 0 0,0-1 0,0 0-1,1-1 1,-1 0 0,1 0-1,0-1 1,0 0 0,0-1 0,1 1-1,8-1-9,-10-1 8,0-1 0,0 0 0,0-1-1,0 0 1,0 0 0,0-1-1,0 1 1,0-2 0,0 1 0,-1-1-1,1-1 1,-1 1 0,0-1-1,0-1 1,1 0-8,1-2 9,0-1 1,0 0-1,0 0 0,-1-1 1,0 0-1,-1-1 0,0 0 1,-1 0-1,0 0 0,0-1 1,-1 0-1,-1 0 0,0 0 1,0-1-1,-1 1 0,0-1 0,-1 0 1,-1 0-1,0-3-9,0 4 5,-1 1 0,0-1-1,-1 1 1,0 0 0,-1-1 0,0 1-1,0 0 1,-1 0 0,-1 0 0,-2-4-5,3 7 2,-1 0 0,0 0 0,-1 0 0,1 1 0,-1 0 1,-1 0-1,1 0 0,-1 0 0,0 1 0,0 0 0,0 0 1,-1 1-1,0 0 0,-1-1-2,-3-2 11,19 3-21,4 0-3,66-33 8,-54 24 5,1 1 1,1 1-1,0 1 1,0 2-1,23-5 0,-48 13 0,-1-1 0,1 1 1,0 0-1,0 0 0,0 0 0,-1 0 0,1 0 0,0 0 0,0 0 0,0 0 1,-1 0-1,1 0 0,0 0 0,0 0 0,0 1 0,-1-1 0,1 0 0,0 1 0,0-1 1,-1 0-1,1 1 0,0-1 0,-1 1 0,1-1 0,-1 1 0,1-1 0,0 1 1,-1 0-1,1-1 0,-1 1 0,0 0 0,1-1 0,-1 1 0,1 0 0,-1-1 1,0 1-1,0 0 0,1 0 0,-1 0 0,0-1 0,0 1 0,0 0 0,0 0 0,0 0 1,0-1-1,0 2 0,-1 5 2,0 1-1,0 0 1,-1-1 0,0 0 0,-1 3-2,-2 9 3,0 5-14,1 1 1,1 0 0,1 0 0,1 25 10,2-41 43,0 0 0,0 0 0,1-1 0,0 1 0,0 0 0,1-1 1,0 1-1,0-1 0,1 0 0,0 0 0,1-1 0,0 1 1,0-1-1,1 0 0,-1 0 0,2 0-43,8 6 72,1 1 0,0-2 0,1 0 0,2 0-72,39 22 69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9:56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56 10738,'-27'-28'4313,"6"10"-2864,2 10-705,12 6-504,4 4 88,13 13 3513,11 10-2793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9:56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376 75 5745,'54'-34'2801,"-53"34"-2613,0-1 1,-1 1 0,1-1-1,0 1 1,-1-1 0,1 0-1,0 1 1,-1-1-1,1 0 1,-1 0 0,1 1-1,-1-1 1,1 0 0,-1 0-1,1 0 1,-1 0-189,0 1 82,0-1 1,0 1-1,0-1 1,0 1-1,0-1 1,0 1-1,0 0 1,0-1-1,0 1 1,-1-1-1,1 1 1,0 0-1,0-1 1,0 1 0,-1-1-1,1 1 1,0 0-1,0-1 1,-1 1-1,1 0 1,0-1-1,-1 1 1,1 0-83,-20-9 1985,18 8-1671,-5-1 97,-1 0 1,0 0-1,0 1 1,0 0-1,0 0 1,-1 1-1,1 0 1,-7 1-412,-67 12 617,69-11-461,-22 5 48,1 2 0,-12 5-204,33-10 28,0 1-1,1 1 1,0 0-1,0 1 1,1 0-1,-1 0 1,-7 9-28,17-15 1,0 0 0,1 0 0,-1 1 0,1-1 0,0 0 0,-1 1 0,1-1 0,0 1 0,0 0 0,0-1 0,0 1 0,0 0 0,1 0-1,-1-1 1,0 1 0,1 0 0,-1 0 0,1 0 0,0 0 0,-1 0 0,1 0 0,0 0 0,0 0 0,1 0 0,-1-1 0,0 1 0,0 0 0,1 0 0,0 0 0,-1 0 0,1 0 0,0-1 0,0 1 0,0 0 0,0-1 0,0 1 0,0 0 0,0-1 0,0 1-1,1-1 1,-1 0 0,1 1 0,-1-1-1,8 7 2,1-1 0,-1 1 0,1-2 0,1 0 0,-1 0-1,12 4-1,72 25 22,-20-9-7,-60-20-11,-1 0 0,1 1 0,-1 1 0,-1 0 0,0 1 1,0 0-1,0 1 0,-1 0 0,1 3-4,-8-9 1,0 0 1,-1 1-1,1 0 1,-1 0-1,0 0 1,-1 0-1,1 0 1,-1 0-1,0 1 0,0-1 1,-1 1-1,0 0 1,0-1-1,0 1 1,-1 0-1,1-1 1,-1 1-1,-1 0 1,1 0-1,-1 0 1,0-1-1,0 1 1,-1-1-1,-1 6-1,0-4 6,0 0-1,0 0 0,-1 0 0,0 0 0,0 0 0,-1-1 0,0 0 1,0 0-1,0 0 0,-1 0 0,1-1 0,-2 0 0,1 0 1,0-1-1,-1 0 0,-6 3-5,2-2 11,0-1 0,-1 0 0,1-1 0,-1 0 0,0-1 0,0 0 0,0-1 0,0 0-1,0-1 1,-10-2-11,3 1 15,-1-1-1,1-1 0,-4-2-14,17 3 6,0 1 0,0-1-1,0 0 1,0-1 0,1 1 0,-1-1 0,1 0-1,0 0 1,0-1 0,0 0 0,0 0-1,-1-1-5,6 5-12,-1-1 0,1 1 0,0 0-1,0 0 1,0 0 0,-1-1-1,1 1 1,0 0 0,0 0 0,-1-1-1,1 1 1,0 0 0,0 0-1,0-1 1,0 1 0,0 0 0,0-1-1,-1 1 1,1 0 0,0 0-1,0-1 1,0 1 0,0 0 0,0-1-1,0 1 1,0 0 0,0-1-1,0 1 1,0 0 0,1-1 0,-1 1-1,0 0 1,0 0 0,0-1-1,0 1 1,0 0 0,0-1 0,1 1-1,-1 0 1,0 0 0,0-1-1,0 1 1,1 0 0,-1 0 0,0 0-1,0-1 1,1 1 12,16-1-215</inkml:trace>
  <inkml:trace contextRef="#ctx0" brushRef="#br0" timeOffset="371.509">672 47 8994,'-21'-7'3657,"6"21"-1937,5 10-464,6 12-143,4 10-153,6 11-440,5 6-184,3 5-200,0-8-24,0-11-40,-5-7 176,-3-20-504,-5 1 2769,-3-8-1921</inkml:trace>
  <inkml:trace contextRef="#ctx0" brushRef="#br0" timeOffset="1127.069">1060 141 7274,'-65'-31'3294,"64"30"-3053,-1 1 1,1-1-1,0 1 1,-1-1-1,1 1 1,0 0 0,-1-1-1,1 1 1,-1 0-1,1 0 1,0 0-1,-1 0 1,1 0-1,-1 1 1,1-1 0,0 0-1,-1 1 1,0 0-242,2-1 48,0 0-1,0 0 1,0 0 0,0 0 0,1 0 0,-1 0 0,0 0 0,0 0 0,0 0-1,0 0 1,0 0 0,0 1 0,0-1 0,1 0 0,-1 0 0,0 0 0,0 0-1,0 0 1,0 0 0,0 1 0,0-1 0,0 0 0,0 0 0,0 0-1,0 0 1,0 0 0,0 1 0,0-1 0,0 0 0,0 0 0,0 0 0,0 0-1,0 0 1,0 1 0,0-1 0,0 0 0,0 0 0,0 0 0,0 0 0,0 1-1,0-1 1,0 0 0,0 0 0,0 0 0,0 0 0,0 0 0,0 0-1,0 1 1,-1-1 0,1 0 0,0 0 0,0 0 0,0 0 0,0 0 0,0 0-1,0 0 1,-1 0 0,1 0 0,0 0 0,0 0 0,0 1-48,43-4 903,1-1-1,22-5-902,-34 3 33,-1 2-1,0 1 1,1 1 0,0 2-1,21 2-32,-47-1 6,1 0-1,0 1 1,-1 0-1,1 0 0,-1 0 1,1 0-1,-1 1 1,0 0-6,-5-2 2,0 0-1,1 0 1,-1-1 0,0 1 0,-1 0 0,1 0 0,0 0 0,0 0-1,0 0 1,0 0 0,-1 0 0,1 0 0,0 0 0,-1 0 0,1 1 0,-1-1-1,0 0 1,1 1-2,-1 0 3,0 0 0,0-1 0,0 1-1,-1-1 1,1 1 0,0 0 0,-1-1-1,1 1 1,-1-1 0,0 1 0,1-1-1,-1 1 1,0-1 0,0 0 0,0 1-1,0-1 1,0 0 0,0 0 0,-1 0-3,-211 224 142,200-211-138,-9 10 2,1 0 0,1 2 0,2 1 0,-3 6-6,19-31 12,1 0 1,0 0-1,0 1 0,0-1 0,0 0 0,0 1 0,0-1 0,1 0 1,-1 1-1,1-1 0,0 1 0,0-1 0,-1 1 0,2-1 0,-1 1 0,0-1 1,1 3-13,0-4 18,0 1 1,-1-1 0,1 1 0,1-1 0,-1 0 0,0 1 0,0-1 0,0 0 0,1 0 0,-1 0 0,0 0 0,1 0-1,-1 0 1,1 0 0,-1-1 0,1 1 0,0 0 0,-1-1 0,1 1 0,0-1 0,-1 0 0,1 1 0,0-1-1,1 0-18,25 1 92,1 0-1,0-2 1,-1-1-1,24-5-91,-5 1 53,12 2-53,-43 3 4,-5 0 15,1 1 1,-1 0 0,1 1-1,-1 0 1,1 1 0,9 2-20,2 5 20</inkml:trace>
  <inkml:trace contextRef="#ctx0" brushRef="#br0" timeOffset="1507.262">1693 300 7570,'-5'-66'3010,"5"52"-466,5 15-2067,-2 0 24,12 2 234,1-2 0,0 1 0,0-2 0,-1 0 0,7-2-735,-1 0 202,0-1 0,0-1 0,0-1 0,-1-1 0,0-1 0,6-3-202,-21 8 43,1-1 0,0 0 0,-1 0 0,1 0 0,-1-1-1,0 0 1,0 0 0,0 0 0,-1 0 0,0-1-43,-3 3 15,1 1 1,-1-1-1,-1 1 1,1-1-1,0 0 0,0 0 1,-1 1-1,1-1 1,-1 0-1,1 0 1,-1 0-1,0 0 0,1 0 1,-1 0-1,0 1 1,-1-1-1,1 0 1,0 0-1,0 0 1,-1 0-1,1 0 0,-1 1 1,0-1-1,1 0 1,-1 0-1,0 1 1,0-1-1,0 0 1,0 1-1,0-1 0,-1 1 1,1 0-1,0-1 1,-1 1-1,1 0 1,-1-1-16,-8-6 20,-1 0 1,1 0 0,-1 1 0,-1 0 0,0 1 0,0 0-1,0 1 1,0 0 0,-1 1 0,0 0 0,0 1-1,0 1 1,0 0 0,0 1 0,0 0 0,-1 1 0,1 0-1,-1 1-20,8 0 2,0 0-1,0 0 1,0 1-1,1-1 1,-1 1-1,1 1 1,-1-1-1,1 1 1,0 0-1,0 0 0,0 0 1,0 1-1,0-1 1,1 1-1,-3 3-1,2-1 2,0 1-1,1-1 0,0 1 1,0 0-1,0 0 0,1 0 0,0 0 1,1 0-1,0 1 0,0-1 1,0 2-2,-1 9 1,1 1 1,1 0-1,1 0 0,0 0 1,2 0-1,0 0 1,1-1-1,0 1 1,5 8-2,-5-15 15,1 0-1,1 0 1,0-1 0,1 1 0,0-1 0,1-1 0,0 1 0,0-1-1,1-1 1,0 1 0,1-1 0,0-1 0,1 1 0,0-2-1,0 1 1,0-1 0,1-1 0,0 0 0,1-1 0,-1 0 0,1 0-1,4 0-14,68 15 663,14-3-301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9:52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62 528 5193,'-1'-1'340,"0"-1"0,0 0 0,-1 1 0,1-1 0,0 1 0,-1 0 0,1-1 0,-1 1 1,0 0-1,1 0 0,-1 0 0,0 0 0,1 0 0,-1 1 0,0-1 0,0 0 0,-2 1-340,3 0 115,0 0 0,0 0-1,0 0 1,0 0 0,-1 0 0,1 1 0,0-1 0,0 0-1,0 1 1,0-1 0,0 1 0,0-1 0,0 1 0,0 0-1,0-1 1,0 1 0,0 0 0,0 0 0,1-1 0,-1 1-1,0 0 1,0 0 0,1 0 0,-1 0 0,1 0 0,-1 0-1,1 0 1,-1 0 0,1 1 0,-1-1 0,1 0-115,-1 3 115,0 0 1,0 1 0,0-1-1,1 0 1,0 1 0,0-1-1,0 0 1,0 1 0,0-1-1,1 0 1,0 1 0,0 0-116,18 53 517,-16-49-419,8 20 101,35 106 306,-40-113-340,-1 0 1,-1 0 0,-1 1-1,0-1 1,-2 6-166,-3-18 285,-2-16 4,-2-15-20,1-28-184,2 0-1,2 0 1,3 0 0,6-44-85,-4 59 18,7-24-18,-9 47 2,1 0 0,1 0 0,0 1 0,0-1 0,1 1 0,1 0 0,0-1-2,-5 9-1,0 0 0,1 1 0,-1-1 1,0 0-1,1 0 0,0 1 0,-1-1 1,1 0-1,0 1 0,-1 0 0,1-1 0,0 1 1,0 0-1,0 0 0,0 0 0,0 0 0,1 1 1,-1-1-1,0 0 0,2 1 1,-2 0-2,0 0 0,1 0 0,-1 1 0,0-1 0,0 1 0,1 0 0,-1 0 0,0 0 0,0 0 0,0 0 0,0 0-1,0 0 1,0 1 0,0-1 0,-1 1 0,1-1 0,0 1 0,-1 0 0,2 1 2,17 23-2,-2 0 1,0 2-1,-2 0 0,-1 1 0,-1 1 2,7 13 9,18 26-9,-33-61 1,0 0 0,0 0 0,0-1-1,1 1 1,1-2 0,-1 1 0,1-1 0,0 0-1,0 0 1,0-1 0,3 1-1,-6-4 1,0 0 0,0 0 0,-1 0 1,2 0-1,-1-1 0,0 0 0,0 0 0,0-1 0,1 1 1,-1-1-1,0 0 0,0 0 0,1-1 0,-1 0 0,0 0 1,0 0-1,0 0 0,0-1 0,0 0 0,0 0 0,3-2-1,3-3 4,0 0-1,-1-1 0,-1 0 0,1 0 0,-1-1 0,-1-1 0,0 1 0,0-1 0,-1-1 0,0 1 0,0-1 1,-1 0-1,3-9-3,-6 12 4,0 1 0,0-1-1,-1 1 1,0-1 0,0 0 0,-1 0 0,0 0 0,0 0 0,-1 0 0,0 1 0,-1-1 0,1 0 0,-1 0 0,-1 0 0,0 0 0,0 0-1,0 1 1,-1-1 0,0 1 0,-1 0 0,1 0 0,-2-2-4,4 7 0,-1 0 0,1 0-1,0 0 1,-1 0 0,0 0-1,1 1 1,-1-1 0,0 0-1,0 1 1,0-1 0,0 1-1,0 0 1,0 0 0,0 0-1,0 0 1,-1 0 0,1 0-1,0 0 1,-1 1 0,1-1-1,0 1 1,-1 0 0,1-1 0,-1 1-1,1 0 1,0 1 0,-1-1-1,1 0 1,-1 1 0,1-1-1,0 1 1,-1 0 0,1 0-1,0-1 1,0 2 0,-1-1 0,-2 2-3,0 1 1,1-1 0,0 1-1,-1 0 1,1 0 0,0 0-1,1 0 1,-1 1 0,1 0-1,0-1 1,0 1 0,1 1-1,-1-1 1,1 0-1,-1 3 3,-3 15 5,1-1-1,0 1 0,2 0 0,1-1 0,0 1 0,2 0 0,1 1 0,1-2 1,0 1-1,2 0 0,3 9-4,-4-23 8,1 1 0,0-1 0,0 0 0,1 0 0,0 0 1,1-1-1,0 1 0,0-1 0,1-1 0,0 1 0,0-1 0,1-1 1,-1 1-1,2-1 0,-1 0 0,1-1 0,0 0 0,0-1 0,0 1 0,0-2-8,21 8 509,-1-1 0,1-2 0,0-1 0,1-1 0,31 1-509,55 2 935</inkml:trace>
  <inkml:trace contextRef="#ctx0" brushRef="#br0" timeOffset="785.214">1365 675 4793,'33'-30'2819,"13"-15"-2819,-45 44 111,1 0-1,-1 0 1,0 0-1,0 0 1,0 0-1,-1 0 1,1-1-1,0 1 1,0 0-1,-1 0 1,1-1-1,-1 1 0,1-1 1,-1 1-1,1-1 1,-1 1-1,0 0 1,0-1-1,0 1 1,0-1-1,0 1 1,0-1-1,0 1 1,0-1-1,-1 1 1,1-1-1,0 1 1,-1-1-1,0 1 1,1 0-1,-1-1 0,0 1 1,1 0-1,-1 0 1,0-1-111,-3-3 529,2 1-339,0 0 1,0 1-1,-1-1 0,0 1 1,0 0-1,0 0 1,0 0-1,0 0 0,0 1 1,-1-1-1,1 1 0,-1 0 1,0 0-1,0 0 1,0 0-1,0 1 0,0-1 1,0 1-1,0 0 1,0 1-1,0-1 0,0 1 1,-1-1-1,1 1 0,0 0 1,0 1-1,-1-1 1,-2 2-191,-3-1 96,-1 2 1,1-1 0,-1 2 0,1-1 0,0 1 0,1 1 0,-1 0-1,1 0 1,0 1 0,0 0 0,-1 1-97,-3 4 13,1 1 0,0 1 0,1 0 1,0 0-1,1 1 0,0 1 0,1 0 0,1 0 1,0 0-1,1 1 0,1 1 0,0-1 0,2 1 0,-1-1 1,2 1-1,1 0 0,-1 5-13,3-15 2,0 0 0,0-1 0,1 1 1,0 0-1,0 0 0,0-1 0,1 1 0,0-1 0,1 1 0,-1-1 1,1 0-1,0 0 0,0 0 0,2 1-2,-2-3 3,0 0 0,0-1 1,0 0-1,1 1 0,-1-1 0,1 0 0,0-1 1,0 1-1,0-1 0,0 1 0,0-1 0,0-1 1,1 1-1,-1 0 0,1-1 0,-1 0 1,1 0-1,0-1 0,-1 1 0,1-1 0,2 0-3,4 0 9,-1-2 0,1 1 0,0-1 0,0-1 0,-1 0 0,1 0 0,-1-1 0,0-1 0,0 0-1,0 0 1,-1 0 0,0-2 0,0 1 0,0-1 0,-1 0 0,2-2-9,-1-1 6,1 1 0,-1-2 0,-1 1 0,0-1 1,0-1-1,-1 1 0,-1-1 0,0-1 0,-1 1 0,0-1 0,0 0 0,1-11-6,-4 13 6,0-1 0,-1 0 0,0 0 0,-1 0 0,-1 0 0,1 1 0,-2-1 0,0 0 0,0 1 0,-1-1 0,-1 1 0,0 0 0,-4-8-6,8 18 0,0 0 0,0 1-1,0-1 1,0 1 0,-1-1 0,1 0 0,0 1 0,0-1 0,-1 1 0,1-1 0,0 1 0,-1-1 0,1 1 0,0-1 0,-1 1-1,1 0 1,-1-1 0,1 1 0,-1-1 0,1 1 0,-1 0 0,1-1 0,-1 1 0,0 0 0,1 0 0,-1 0 0,0-1 0,-2 16-9,5 32-2,11 36 41,13 41-30,6 41 50,-27-128-13,-1 0 0,-2 0 0,-3 23-37,-4 2 242,-3 0-1,-14 56-241,-41 120 863,57-220-790,-7 43 256,14-51-200,5-11-43,11-18 1,-14 16-76,35-42 38,2-2-336,-1-2 0,-3-2-1,21-40 288,-17 18-924,2 6 344</inkml:trace>
  <inkml:trace contextRef="#ctx0" brushRef="#br0" timeOffset="1324.954">1883 414 7770,'-3'0'367,"0"-1"0,0 1 1,0 1-1,0-1 0,0 0 1,0 1-1,0 0 0,0-1 1,0 1-1,0 0 0,0 0 1,1 1-1,-1-1 0,0 1 1,1-1-1,-1 1 0,1 0 1,-1 1-368,0 0 220,0 1 1,0-1 0,0 1 0,1 0-1,-1 0 1,1 0 0,0 0 0,0 0-1,1 1 1,-1-1 0,0 2-221,0 8 124,-1 0 0,2-1 0,-1 1-1,2 0 1,0 0 0,1 0 0,1 8-124,2 7 145,2 0 0,1 0 0,8 18-145,-10-31 34,2 0 1,0 0-1,1-1 0,0 0 0,1-1 1,1 0-1,0 0-34,-7-10 9,0 0 1,1 0 0,-1 0-1,1-1 1,0 1-1,0-1 1,0 0-1,1 0 1,-1 0-1,1-1 1,-1 0-1,1 0 1,0 0 0,0 0-1,0-1 1,0 1-1,0-1 1,0-1-1,0 1 1,0-1-1,0 0 1,1 0-1,-1 0 1,0-1 0,0 0-1,0 0 1,0 0-1,0 0 1,0-1-1,0 0 1,0 0-1,-1 0 1,1-1-1,-1 0 1,0 0 0,1 0-1,-1 0 1,2-3-10,2-2 11,-1 1-1,-1-2 1,1 1 0,-1-1 0,-1 0 0,0 0 0,0 0 0,-1-1 0,0 0 0,0 0-1,-1 0 1,-1 0 0,1 0 0,-2-1 0,1 0-11,1-25 33,-1 0-1,-2 0 1,-3-25-33,0 34 2,1 13-20,5 28-22,5 36 54,0 2 58,12 43-72,-15-78 8,1-1 1,0 0-1,0 0 1,2-1-1,0 0 1,1 0-1,8 11-8,-14-22-14,0-1-1,1 1 1,-1-1-1,1 0 0,-1 0 1,1 0-1,0 0 0,0-1 1,0 1-1,1-1 0,-1 0 1,1 0 14,4 1-208,-1-1 0,1 0-1,0-1 1,-1 1 0,1-2 0,3 1 208,26 0-437</inkml:trace>
  <inkml:trace contextRef="#ctx0" brushRef="#br0" timeOffset="1721.675">2499 498 8554,'-15'-5'3737,"2"4"-2017,8 12-472,2 7-95,3 13-361,1 2-168,9 13-352,1 2-96,3 3-96,-1-3-8,-4-5 152,1 2-88,-4-19-640,-2 1 448</inkml:trace>
  <inkml:trace contextRef="#ctx0" brushRef="#br0" timeOffset="1722.675">2443 138 12163,'-28'-45'4521,"10"14"-3633,7 2-320,11 8-368,2 10 72,10 19 248,5 12-328</inkml:trace>
  <inkml:trace contextRef="#ctx0" brushRef="#br0" timeOffset="2518.412">2788 498 6001,'0'-1'157,"-1"1"0,1-1 1,0 1-1,0 0 0,-1 0 0,1-1 0,0 1 0,0 0 0,-1-1 0,1 1 0,0 0 1,-1 0-1,1 0 0,0-1 0,-1 1 0,1 0 0,-1 0 0,1 0 0,0 0 0,-1 0 1,1 0-1,-1-1 0,1 1 0,0 0 0,-1 0 0,1 0 0,-1 1 0,1-1 0,0 0 1,-1 0-1,1 0 0,-1 0 0,1 0 0,0 0 0,-1 0 0,1 1 0,-1-1 0,1 0 1,0 0-1,-1 1 0,1-1 0,0 0 0,0 0 0,-1 1 0,1-1 0,0 0 0,0 1 0,-1-1 1,1 0-1,0 1 0,0-1 0,0 1 0,0-1 0,-1 0 0,1 1 0,0-1 0,0 1-157,-7 31 1205,7-29-1252,-1 1 88,0 6 21,-1 0 0,1 0 0,1 0 0,0-1 1,0 1-1,1 0 0,0 0 0,1 0 1,0-1-1,2 7-62,29 53 426,-20-44-108,-1 1-1,7 21-317,-17-40 53,0 1 0,0-1 0,-1 0 0,0 1 0,0-1 0,0 1 0,-1 0 0,0-1 0,-1 1 0,0-1 1,0 1-1,-1 3-53,1-9 18,0 0 1,0 0-1,0 0 1,0-1-1,0 1 1,0 0-1,-1 0 1,1-1 0,-1 1-1,1-1 1,-1 1-1,0-1 1,1 1-1,-1-1 1,0 0-1,-1 1-18,2-2 6,0 0-1,0 1 1,1-1 0,-1 0-1,0 1 1,0-1-1,0 0 1,1 0-1,-1 0 1,0 0-1,0 0 1,0 0 0,1 0-1,-1 0 1,0 0-1,0 0 1,0 0-1,1-1 1,-1 1-1,0 0 1,0 0 0,1-1-1,-1 1 1,0-1-1,1 1 1,-1-1-1,0 1 1,1-1-1,-1 1 1,0-1-1,1 1 1,-1-1 0,1 0-1,-1 1 1,1-1-1,0 0 1,-1 1-1,1-1 1,0 0-1,-1 0 1,1 1 0,0-1-1,0 0 1,0 0-1,0 0 1,-1 0-6,0-11 23,0-1 0,0 1 0,1-1 0,1 0 0,0 1 0,0-1 1,4-11-24,-3 11 7,5-30 5,3 1 0,1 0 0,1 0 0,3 1 0,2 1 0,19-36-12,-33 71 0,-2 2-1,1 0-1,-1-1 1,1 1 0,0 0 0,0 0-1,0 0 1,0 1 0,0-1 0,1 0-1,-1 1 1,1 0 0,-1-1 0,1 1-1,0 0 1,0 1 0,0-1 0,2-1 1,-3 3-1,-1 0 1,0 1-1,1-1 1,-1 0-1,0 0 1,1 1-1,-1-1 1,0 1-1,0-1 1,1 1-1,-1-1 1,0 1-1,0 0 1,0 0-1,0-1 1,0 1-1,0 0 1,0 0-1,0 0 1,0 0-1,0 0 1,0 1-1,-1-1 1,1 1 0,20 36-7,-15-26 7,4 6 0,0-1 0,2 0 0,0-1 1,1 0-1,0-1 0,1-1 0,1 0 0,0 0 0,1-2 0,0 0 0,4 0 0,-11-6 1,0 0 1,1-1-1,0-1 0,0 1 0,0-2 0,0 1 0,1-1 0,-1-1 1,1 0-1,0 0 0,0-1 0,-1-1 0,1 0 0,0 0 1,0-1-1,0 0 0,-1-1 0,1-1 0,0 1 0,-1-2 0,3 0-1,-5 0 3,-1 0-1,0 0 1,0-1-1,0 0 0,0 0 1,-1 0-1,1-1 1,-2 0-1,1 0 0,-1-1 1,1 1-1,-2-1 1,1 0-1,-1-1 0,0 1 1,0-1-3,-2 2 1,0 0 1,0 1-1,0-1 1,-1 0-1,0 0 1,0-1-1,0 1 1,-1 0-1,1 0 0,-2 0 1,1 0-1,-1 0 1,0-1-1,0 1 1,0 0-1,-1 1 1,0-1-1,0 0 1,-1 0-1,0 1 1,0-1-1,-1 0-1,3 5 1,0-1 0,-1 0 1,1 1-1,-1 0 0,0-1 0,1 1 0,-1 0 0,0 0 0,0 0 1,0 0-1,0 0 0,0 0 0,0 1 0,0-1 0,0 1 0,0-1 0,0 1 1,0 0-1,-1 0 0,1 0 0,0 0 0,0 0 0,0 0 0,0 1 1,0-1-1,0 0 0,0 1 0,0 0 0,-1 0-1,-6 2 17,0 0-1,1 1 1,-1 0-1,1 1 1,0 0-1,-2 1-16,0 3 34,1-1 0,0 1 1,0 0-1,1 1 0,0 0 0,1 0 0,0 1 0,1 0 0,0 0 1,0 1-1,1 0 0,-1 6-34,-2 4 63,1 1 1,2 0-1,0 0 1,2 0-1,0 0 1,2 8-64,0-23 23,2 0-1,-1-1 1,1 1-1,0 0 1,1 0-1,0-1 1,0 1-1,1-1 1,-1 1 0,2-1-1,-1 0 1,1 0-1,0 0 1,0-1-1,1 1 1,0-1-1,0 0 1,1-1 0,0 1-1,-1-1 1,2 0-1,2 2-22,4 1 68,1-1-1,-1 0 1,1-1-1,1 0 1,-1-1-1,1 0 1,0-2-1,0 1 1,0-2-1,0 0 1,4-1-68,60 0 1192,4-2-513</inkml:trace>
  <inkml:trace contextRef="#ctx0" brushRef="#br0" timeOffset="3178.665">4200 425 5265,'0'-1'340,"0"0"0,1 0 0,-1 0 0,0 0 0,0 0 0,0 0 0,0-1 0,0 1 0,0 0 0,0 0 0,0 0 0,0 0 0,0 0 0,-1 0 0,1 0 0,-1-1-340,1 1 163,-1 1 0,0 0 0,0-1-1,0 1 1,0-1 0,0 1 0,0 0 0,0 0 0,0-1-1,0 1 1,0 0 0,0 0 0,0 0 0,0 0 0,0 0-1,0 1 1,0-1 0,0 0 0,0 0 0,0 1-163,-22 4 789,0 1 1,1 1-1,0 2 1,0 0 0,1 1-1,-8 6-789,-27 11 497,31-17-358,17-7-112,0 0-1,1 0 1,-1 0-1,1 1 1,0 0-1,0 0 1,0 1-1,1 0 1,-1 0-1,1 1 1,-4 5-27,9-10 3,0 1-1,0-1 1,0 1-1,1 0 1,-1-1 0,1 1-1,-1 0 1,1-1 0,0 1-1,-1 0 1,1 0 0,0-1-1,0 1 1,0 0 0,1 0-1,-1-1 1,0 1 0,0 0-1,1-1 1,0 1 0,-1 0-1,1-1 1,0 1 0,-1-1-1,1 1 1,0-1 0,0 1-1,0-1 1,1 0 0,-1 1-1,0-1 1,0 0 0,1 0-1,-1 0 1,2 1-3,5 4 6,0 0-1,1-1 1,-1 0 0,2 0-1,6 2-5,36 13 49,20 3-49,-42-15 12,0 2 0,0 1 0,-1 1 1,-1 1-1,0 2 0,8 6-12,-31-17 1,0 0 0,0-1 0,-1 2 1,1-1-1,-1 0 0,0 1 1,-1 0-1,1 0 0,-1 0 0,0 0 1,0 1-1,0 1-1,-1-3 1,-1-1 0,0 1 1,-1-1-1,1 1 0,0 0 0,-1-1 0,0 1 0,0-1 1,0 1-1,-1 0 0,1-1 0,-1 1 0,0-1 0,0 1 1,0-1-1,0 1 0,0-1 0,-1 0 0,0 1 0,1-1 1,-2 1-2,-4 5 12,0 0 0,-1 0 0,0-1 0,0 0 0,-1 0 0,0-1 0,0 0 0,-1 0 0,0-1 0,0-1 0,-1 1 1,1-2-1,-1 0 0,0 0 0,0 0 0,-1-1-12,-4 0 40,1 0 0,-1-1 0,0 0-1,0-1 1,1-1 0,-1-1 0,0 0 0,0-1 0,1 0 0,-1-1 0,-8-4-40,1-5 92,23 11-88,0 1 0,-1 0 1,1 0-1,0 0 0,0-1 0,-1 1 1,1 0-1,0 0 0,0-1 0,0 1 1,0 0-1,-1 0 0,1-1 1,0 1-1,0 0 0,0-1 0,0 1 1,0 0-1,0-1 0,0 1 0,0 0 1,0 0-1,0-1 0,0 1 0,0 0 1,0-1-1,0 1-4,0-1 8,1 1 0,-1-1 1,1 1-1,-1-1 0,1 1 0,0-1 0,-1 1 0,1 0 1,0-1-1,-1 1 0,1 0 0,0 0 0,-1-1 1,1 1-1,0 0 0,0 0 0,-1 0 0,1 0 0,0 0-8,30-2 92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9:49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250 506 7642,'-3'-4'557,"-1"0"1,1 0 0,-1 0 0,0 1-1,0 0 1,-1-1 0,1 1 0,-1 1 0,-2-2-558,5 3 145,-1 0 0,1 0 0,-1 1 0,1-1 0,-1 1 0,1 0 0,-1-1 0,1 1 0,-1 1 0,0-1 0,1 0 0,-1 0 0,1 1 0,-1 0 0,1-1 0,-1 1 0,1 0 0,0 0 0,-1 0 0,-1 2-145,-6 4 202,-1 0 1,1 1-1,0 0 0,1 0 1,0 1-1,0 1 0,1 0 1,0 0-1,-4 7-202,4-4 49,0 0-1,0 1 1,2 0-1,-1 1 0,2-1 1,0 1-1,-2 10-48,6-17 7,0 0-1,0 0 0,1 1 0,0-1 0,1 0 0,0 1 0,0-1 0,0 0 0,1 0 1,1 0-1,-1 0 0,1 0 0,1-1 0,-1 1 0,1-1 0,1 0 0,-1 0 1,1 0-1,0 0 0,1-1 0,-1 0 0,1 0 0,1-1 0,5 5-6,-4-4 8,0 0 0,1-1 0,-1 0 0,1-1 0,0 1 0,0-2 0,0 1 0,1-1 0,-1-1 0,1 0 0,0 0 0,-1-1 0,1 0 0,0 0 0,0-2 0,0 1 0,0-1 0,-1 0 0,1-1 0,0 0 0,0-1-8,1-1 12,0 0-1,-1-1 0,1 0 1,-1-1-1,0 0 1,0-1-1,-1 0 1,0 0-1,0-1 0,-1 0 1,0-1-1,0 0 1,-1 0-1,0-1 0,1-2-11,-4 5 6,0 0 0,0-1-1,-1 1 1,0-1 0,-1 0-1,0 0 1,0 0 0,0 0 0,-1 0-1,0 0 1,-1 0 0,0-1-1,0 1 1,-1 0 0,0 0-1,0 0 1,-1 0 0,0 0-1,0 0 1,-1 0 0,0 0-1,-1 0-5,-1-1 18,0 0-1,0 0 0,-1 1 1,-1-1-1,0 1 0,0 1 1,0-1-1,-1 1 0,0 1 1,0-1-1,-1 1 0,-8-4-17,14 8-15,-1 0 0,0 0-1,0 0 1,-1 0 0,1 1-1,0 0 1,0 0 0,-1 0-1,1 0 1,0 1 0,-1-1-1,1 1 1,-1 0 0,1 1-1,0-1 1,-1 1 0,1 0-1,0 0 1,-1 0 0,1 0-1,0 1 1,0 0 0,0 0-1,0 0 1,0 0 0,1 1-1,-1-1 1,1 1 0,-1 0-1,-1 3 16,2-3-131,0 0 0,0 0 0,1 0-1,0 1 1,-1-1 0,1 1 0,0 0 0,0 0 131,1 2-153,-1 0 0,1 0 0,0 0 0,0 0 0,1 3 153</inkml:trace>
  <inkml:trace contextRef="#ctx0" brushRef="#br0" timeOffset="386.242">579 1295 5601,'5'3'657,"-1"0"1,1 0-1,0-1 0,0 1 0,0-1 0,0 0 0,0 0 0,0-1 1,0 0-1,1 1 0,-1-2 0,1 1 0,-1-1 0,1 0 1,2 0-658,-4-1 187,0 1 0,0-2 0,1 1 0,-1 0 1,0-1-1,0 0 0,-1 0 0,1 0 0,0 0 1,-1-1-1,1 1 0,-1-1 0,0 0 1,0 0-1,0 0 0,0 0 0,0-1 0,-1 1 1,0-1-1,1-1-187,3-6 191,0 0 1,-1-1-1,0 0 1,-1 0 0,-1-1-1,0 1 1,0-1-1,-1-2-191,3-28 650,-1-34-650,-4 35 106,-2-1 0,-2 1 0,-2 0 0,-8-31-106,-52-157 74,10 40-42,49 163-30,1-1-1,1 0 1,2 0-1,0 0 0,2 0 1,1 0-1,2-2-1,-1 21 0,0 1-1,1 0 1,0 0-1,0 0 1,1 0 0,0 0-1,0 1 1,1-1-1,0 1 1,0 0-1,6-7 1,-6 10 0,1-1-1,-1 1 0,1 0 0,1 0 1,-1 0-1,0 0 0,1 1 0,-1 0 0,1 0 1,0 1-1,0 0 0,0 0 0,1 0 1,-1 1-1,0 0 0,1 0 0,0 0 1,0 1-80,1 0 0,-1 0 0,0 0 0,1 1-1,-1 0 1,0 1 0,1-1 0,-1 1 0,0 1-1,0 0 1,3 1 80,0 1-345,1 1 0,-1 0 1,0 1-1,0 0 0,-1 1 0,9 8 345,24 34-712</inkml:trace>
  <inkml:trace contextRef="#ctx0" brushRef="#br0" timeOffset="775.329">596 685 9842,'-22'0'4409,"12"-3"-2409,10 2-335,13 1-761,13 1-352,19 5-280,2-3-48,5-3-104,-5-2 352,-2 1-928,9-1 456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9:48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40 479 7954,'-1'-2'357,"0"0"1,0 1 0,0-1 0,0 1-1,0-1 1,-1 1 0,1-1-1,0 1 1,-1 0 0,1 0 0,-1-1-1,1 1 1,-1 0-358,1 1 72,1 0-1,-1 0 0,0 0 1,1 0-1,-1 0 1,1-1-1,-1 1 1,0 1-1,1-1 0,-1 0 1,0 0-1,1 0 1,-1 0-1,0 0 1,1 0-1,-1 1 1,1-1-1,-1 0 0,1 1 1,-1-1-1,1 0 1,-1 1-1,1-1 1,-1 1-1,1-1 0,-1 0 1,1 1-1,-1-1 1,1 1-1,0 0 1,-1-1-1,1 1 1,0-1-1,0 1 0,-1-1 1,1 1-1,0 0 1,0-1-1,0 1 1,0 0-1,0-1 0,0 1 1,0-1-1,0 1-71,-1 7 99,0 0 0,0 0 0,1-1 0,1 1-1,-1 0 1,1 0 0,1 0 0,-1-1 0,1 1-1,1-1 1,-1 1 0,2 0-99,2 11 124,11 40 251,-2 0 0,-3 1 0,-3 1 0,-2 0 0,-2 42-375,-5-102 10,0-1 0,0 1 0,0 0 0,0 0 0,0-1 0,0 1 0,0 0 0,0 0 0,0-1 1,0 1-1,0 0 0,0 0 0,1-1 0,-1 1 0,0 0 0,0-1 0,1 1 0,-1 0 0,1-1 0,-1 1 0,1 0-10,7-10 168,6-29-8,-4-10-88,-2 0 0,1-40-72,7-46 4,-12 112-4,1 2 1,1-1-1,1 1 0,0 0 0,3-3 0,-8 18 0,0 0-1,1 0 1,0 1-1,0-1 1,0 1-1,0 0 1,1 0-1,-1 0 1,1 0-1,0 1 1,5-4 0,-8 7 0,1-1-1,-1 0 1,0 1 0,1-1 0,-1 1 0,1-1-1,-1 1 1,1 0 0,-1-1 0,1 1 0,0 0 0,-1 0-1,1 0 1,-1 0 0,1 1 0,-1-1 0,2 0 0,-1 1 0,0 0 0,1 0 0,-1 1 0,0-1 0,0 0 0,0 1 1,0-1-1,0 1 0,0 0 0,0 0 0,-1-1 0,1 1 0,0 0 1,-1 1-1,15 21 0,-1 2 0,-1 0 0,3 10 0,-8-14 0,2 0 1,0-1-1,2 0 0,0-1 1,15 18-1,-23-33 1,0 0 1,1 0 0,-1 0-1,1-1 1,0 0 0,0 0-1,0 0 1,1-1 0,-1 0-1,1 0 1,0-1 0,0 0-1,0 0 1,0-1 0,0 1-1,0-2 1,0 1 0,0-1-1,1 0 1,-1 0 0,0-1-1,1 0-1,-1 0 2,0-1 0,-1 0 0,1 0 1,-1-1-1,1 0 0,-1 0 0,0-1 0,0 1 0,0-1 0,-1 0 0,1-1 0,-1 1 0,0-1 0,-1 0 0,1-1 1,-1 1-1,0-1 0,0 1 0,2-6-2,5-8 7,-2-1-1,0 1 1,-1-2 0,-1 1 0,3-15-7,-7 23 3,-1 0 1,0 0 0,-1-1 0,0 1-1,-1-6-3,0 15 1,0 0-1,0-1 0,0 1 0,-1 0 0,1 0 1,-1 0-1,0-1 0,1 1 0,-1 0 0,-1 0 0,1 0 1,0 0-1,-1 0 0,0 1 0,1-1 0,-1 0 1,0 1-1,-1-1 0,1 1 0,0 0 0,-3-2 0,4 3 0,-1 1 0,1-1 0,-1 1 0,1-1 0,-1 1-1,0 0 1,1-1 0,-1 1 0,1 0 0,-1 0 0,0 0 0,1 1 0,-1-1 0,0 0-1,1 0 1,-1 1 0,1-1 0,-1 1 0,1-1 0,-1 1 0,1 0 0,-1 0-1,1 0 1,-1 0 0,1 0 0,0 0 0,-1 0 0,-3 3 3,0 1-1,1 0 1,-1 0 0,1 0 0,0 1 0,0 0-3,-9 16 22,1 0 1,2 1-1,0 1 1,1 0-1,1 0 1,1 1-1,2 0 1,0 0-1,2 0 1,0 5-23,2-20 5,1 0 1,0 0-1,1 0 0,0-1 1,0 1-1,1 0 0,0 0 1,1-1-1,0 1 0,0-1 1,1 0-1,1 1-5,-2-4 16,1 0 1,1 0-1,-1 0 0,1 0 1,0 0-1,0-1 0,0 0 1,1 0-1,0-1 0,0 1 1,0-1-1,0-1 0,1 1 1,0-1-1,-1 0 0,6 1-16,7 1 11,0-1 0,0-1 0,16 1-11,-28-3-35,45 4-23</inkml:trace>
  <inkml:trace contextRef="#ctx0" brushRef="#br0" timeOffset="371.532">991 1194 9194,'0'2'214,"-1"-1"-1,1 1 1,0-1 0,0 1-1,0-1 1,0 1 0,0-1 0,0 1-1,0-1 1,0 1 0,1-1-1,-1 1 1,1-1 0,-1 0-1,1 1 1,-1-1 0,1 1-1,0-1 1,-1 0 0,1 0 0,0 1-1,0-1 1,0 0 0,0 0-214,1-1 110,-1 1 1,1-1 0,-1 1 0,1-1 0,-1 0 0,1 0 0,-1 0 0,1 0-1,-1 0 1,1 0 0,-1 0 0,1 0 0,-1-1 0,1 1 0,-1 0 0,1-1 0,-1 1-1,0-1 1,1 0 0,-1 0 0,0 1 0,1-1 0,-1 0 0,1-1-111,11-7 259,1-1 0,-1-1 0,-1 0 0,0 0 0,0-2 0,-1 1 0,-1-1 0,0-1 0,-1 0 0,-1 0 0,0-1 0,0 0 0,-2 0 0,0-1 0,-1 0 1,2-7-260,-5 4 63,0 0 0,0 1 0,-2-1 0,-1 0 0,0 0 0,-4-18-63,-7-21 116,-11-31-116,23 87 2,-35-108 62,-9-9-64,11 32 17,4-1 0,1-12-17,24 82 1,0-1-1,1 1 1,1-14-1,1 27 0,1 0-1,1 0 0,-1 0 1,1 0-1,-1 0 1,1 1-1,1-1 1,-1 0-1,1 0 0,0 1 1,0-1-1,0 1 1,0-1-1,1 1 1,3-4 0,-5 6 7,1 1 1,0-1-1,0 0 1,0 1-1,0-1 1,0 1-1,0-1 1,0 1-1,1 0 1,-1 0-1,0 0 1,1 0-1,-1 0 1,1 1-1,-1-1 1,1 1-1,-1 0 1,2-1-8,0 2 5,1-1 0,0 0 0,0 1 0,0 0 0,0 0 0,-1 0 0,1 1 0,-1 0 0,4 1-5,5 4-111,-1 0-1,1 1 1,-1 0-1,0 1 1,-1 1 0,2 2 111,43 46-878,1 12 171</inkml:trace>
  <inkml:trace contextRef="#ctx0" brushRef="#br0" timeOffset="751.909">963 703 11274,'-18'13'4361,"20"-1"-3136,12-9-89,22-4-328,10-9-200,19-5-312,5 1-72,-2-2 416,-5 2 681,-3 3-849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9:47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60 235 5281,'-29'-75'2550,"29"74"-2454,-1 0-1,1 0 1,-1 0-1,1 0 1,-1 0-1,1 0 1,-1 1-1,1-1 1,-1 0-1,0 0 1,0 1-1,1-1 1,-1 1-1,0-1 1,0 0-96,1 1 28,-1 0 0,1 0 0,0 0 0,-1 0 0,1 0 0,0 0 0,0 0 0,-1 0 0,1 0 0,0 0 0,-1 0 0,1 0 0,0 0 0,0 1 0,-1-1 0,1 0 0,0 0 0,0 0-1,-1 0 1,1 0 0,0 1 0,0-1 0,-1 0 0,1 0 0,0 0 0,0 1 0,0-1 0,-1 0 0,1 1-28,-7 17 936,7-17-866,-2 9 223,0 0 0,1 0 0,0 1 0,1-1 0,1 1 0,-1-1-1,2 0 1,-1 0 0,2 6-293,7 20 1129,13 34-1129,-15-47 261,2 6 52,-3-6 181,1 0 1,1 0-1,2-1 0,9 15-494,-21-80 1268,-1-31-1022,9-64-246,-5 112 4,2 0 0,1 1 0,1 0 0,0 0 0,3 0 0,0 1 0,2-2-4,-11 26 0,3-7-3,1 0 0,0 0 1,1 0-1,-1 1 1,3-3 2,-6 8-2,-1 0 1,1 0-1,0 0 1,0 0-1,0 0 1,0 0 0,0 0-1,1 0 1,-1 1-1,0-1 1,0 0 0,0 1-1,1-1 1,-1 1-1,0-1 1,1 1-1,-1 0 1,1-1 0,-1 1-1,0 0 1,1 0-1,-1 0 1,1 0 0,-1 0-1,0 0 1,1 0-1,-1 1 1,0-1 0,1 0-1,-1 1 1,0-1-1,1 1 1,-1 0-1,0-1 1,1 1 1,3 5-5,0-1-1,0 1 1,0 0 0,-1 0 0,0 0-1,0 1 1,0-1 0,2 8 5,-3-8-2,24 52-2,-15-30 7,2-1 1,0-1-1,1 0 1,5 4-4,-14-23 1,0 0 0,0 0 0,0 0 0,1-1 1,0 0-1,0-1 0,0 1 0,1-1 0,0-1 0,0 1 0,0-1 1,0-1-1,1 0 0,-1 0 0,1 0 0,0-1-1,1-1 2,0 1 1,0-2-1,1 1 0,-1-1 1,0-1-1,0 0 1,0 0-1,0-1 0,-1 0 1,1-1-1,0 0 0,1-2-2,2 0 5,-1-1 0,-1 0-1,1-1 1,-1 0 0,0-1-1,-1-1 1,0 1 0,0-2-1,1-1-4,-2 2 6,-1-1-1,0-1 0,-1 1 1,0-1-1,-1 0 0,0-1 1,-1 0-1,0 0 0,1-6-5,-3 9 4,-1 0 0,0 0 0,-1 0 0,0-1 0,-1 1 0,1 0 0,-2-1 0,1 1 0,-1 0 0,-1-1-1,0 1 1,-3-9-4,5 16 1,0 1 0,-1-1-1,1 1 1,-1-1-1,1 1 1,-1-1-1,0 1 1,1-1 0,-1 1-1,0 0 1,0-1-1,0 1 1,0 0 0,0 0-1,0 0 1,0 0-1,-1 0 1,1 0-1,0 0 1,-1 0 0,1 0-1,-1 0 1,1 1-1,0-1 1,-1 1 0,0-1-1,1 1 1,-1-1-1,1 1 1,-1 0-1,1 0 1,-1 0 0,0 0-1,1 0 1,-1 0-1,1 0 1,-2 1-1,-2 1 9,1-1 0,-1 1 1,1 1-1,0-1 0,0 1 0,0-1 0,0 1 1,0 0-1,0 1 0,1-1 0,0 1 0,-2 1-9,-7 11 49,1 1 0,0 0 0,1 0 0,0 1 0,2 0 0,0 1 0,1 0 0,1 1-49,1-5 17,1 0 0,1-1 0,1 1-1,0 0 1,1 0 0,1 0 0,0 0-1,1 1 1,0-1 0,1-1 0,2 5-17,-1-9 8,0-1 1,1 0 0,0 0 0,1-1 0,0 1 0,0-1 0,1 0 0,0 0 0,0-1 0,1 0 0,0 0 0,0 0-1,0-1 1,1 0 0,0 0 0,2 0-9,-1-1-15,1 1 0,0-1 0,1 0 0,-1-1 0,1 0 0,0-1 0,0-1 0,0 1 0,0-1-1,0-1 1,1 0 0,-1-1 0,3 0 15,14-2-2784,-4 0 1371</inkml:trace>
  <inkml:trace contextRef="#ctx0" brushRef="#br0" timeOffset="399.962">1421 6 9122,'-12'-2'1097,"-1"0"0,0 1 0,0 1-1,1 0 1,-1 0 0,0 1 0,0 1 0,-2 1-1097,7-1 149,0 0 1,1 1-1,0-1 0,-1 2 1,1-1-1,0 1 1,0 0-1,1 1 0,-1 0 1,1 0-1,0 0 1,1 0-1,-6 7-149,4-3 35,-1 0 1,1 1-1,1 0 1,0 1-1,0-1 1,1 1-1,0 0 1,1 1-1,-1 6-35,4-15 2,0 1 1,0 0-1,1 0 0,-1-1 1,1 1-1,0 0 0,0 0 1,0 0-1,1-1 0,-1 1 0,1 0 1,0 0-1,0-1 0,0 1 1,1-1-1,-1 1 0,1-1 1,0 1-1,0-1 0,0 0 1,0 0-1,0 0 0,1 0 0,0-1 1,-1 1-1,1 0 0,0-1 1,0 0-1,0 0 0,1 0 1,-1 0-3,4 1 4,-1 0 1,1 0 0,-1-1 0,1 0-1,0 0 1,0 0 0,0-1 0,0 0-1,0-1-4,66-1 38,-3-1-7,-63 3-29,0 0 1,0 0 0,0 0 0,-1 1 0,1 0-1,0 0 1,-1 0 0,6 4-3,-9-4 0,0-1 0,0 1 1,0 0-1,0 0 0,-1 1 0,1-1 0,0 0 1,-1 1-1,0 0 0,0 0 0,1-1 0,-2 1 0,1 1 1,0-1-1,-1 0 0,1 0 0,-1 0 0,1 4 0,-1-1 6,0-1 0,-1 1 0,0-1-1,0 0 1,0 1 0,0-1-1,-1 1 1,0-1 0,0 1 0,-1-1-1,-1 4-5,-2 4 57,0-1 1,-1 0-1,-1 0 0,0 0 0,-1-1 0,0 0 0,-1 0 0,0-1 0,-6 5-57,1-2 133,-1-1 0,0-1 0,-1 0 0,-8 3-133,17-10 31,0 0 0,0-1 0,0 0 1,0-1-1,-1 1 0,1-1 1,-1-1-1,0 1 0,0-1 0,1-1 1,-1 1-1,0-1-31,4-1 10,0 0-1,0 0 1,1 0-1,-1-1 1,0 1-1,1-1 1,-1 0 0,1 0-1,-1 0 1,1-1-1,0 1 1,0-1 0,0 0-1,0 0 1,1 0-1,-3-3-9,4 5 13,-1-1 0,1 0 0,0 1-1,-1-1 1,1 0 0,0 0 0,0 0-1,1 0 1,-1 0 0,0 0 0,1 0-1,-1 0 1,1 0 0,0 0 0,-1 0-1,1 0 1,0-1 0,0 1 0,1 0-1,-1 0 1,0 0 0,1 0 0,-1 0 0,1 0-1,-1 0 1,1 0 0,0 0 0,0 0-1,0 0 1,1-1-13,0 1 134,-1 1-1,0 0 1,1 0-1,-1 0 0,1-1 1,-1 1-1,1 1 1,-1-1-1,1 0 1,-1 0-1,1 0 1,0 1-134,37-7 769</inkml:trace>
  <inkml:trace contextRef="#ctx0" brushRef="#br0" timeOffset="774.505">1726 462 10938,'-19'0'4881,"-8"9"-1888,6-1-2393,2-2 32,11-5 48,9-1 193,12 6-545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9:45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77 3441,'57'24'2055,"-57"-24"-2006,0 0 1,0-1 0,0 1-1,0 0 1,0 0 0,-1-1-1,1 1 1,0 0-1,0 0 1,0-1 0,0 1-1,0 0 1,0 0 0,0-1-1,0 1 1,0 0-1,0-1 1,0 1 0,0 0-1,0 0 1,0-1-1,0 1 1,0 0 0,0-1-1,1 1 1,-1 0 0,0 0-1,0-1 1,0 1-1,0 0 1,0 0 0,1 0-1,-1-1 1,0 1 0,0 0-1,1 0 1,-1 0-1,0-1 1,0 1 0,0 0-1,1 0 1,-1 0 0,0 0-1,1 0 1,-1 0-1,0 0 1,0 0 0,1 0-1,-1-1 1,0 1-1,0 0 1,1 0 0,-1 1-1,0-1 1,1 0 0,-1 0-1,0 0 1,0 0-1,1 0 1,-1 0 0,0 0-1,0 0 1,1 0 0,-1 1-1,0-1 1,0 0-1,1 0 1,-1 0 0,0 1-50,0-3 249,-1 1 0,0-1 0,0 1 0,0 0 0,0 0 0,0-1 0,0 1 0,0 0 0,0 0 0,0 0 0,0 0 0,-1 0-249,-5-1 242,-1 0 0,1 1 0,-1 0 0,1 0 0,0 1 0,-1 0-1,1 0 1,-1 1 0,1 0 0,-1 0 0,1 0 0,0 1 0,0 0 0,0 1 0,-6 2-242,-3 3 111,1-1 0,0 2 0,0 0 0,1 1 0,0 1 0,-3 3-111,8-6 13,1 0 0,0 0 0,0 0 0,1 1 0,0 0 0,1 1 0,0-1 1,0 1-1,1 0 0,-1 5-13,3-7-1,1 0 0,0 1 0,0-1 0,1 0 0,0 1 1,1-1-1,-1 1 0,2-1 0,-1 0 0,1 1 1,0-1-1,1 0 0,0 1 0,1 1 1,0-1 0,0 0 0,1 0 0,0 0 0,1-1-1,-1 1 1,2-1 0,-1-1 0,1 1 0,0-1 0,1 0 0,-1 0-1,2-1 1,6 6 0,-10-9 7,0-1 0,1 1 0,-1-1 0,1 1 0,0-1 0,0-1 0,-1 1-1,1-1 1,1 0 0,-1 0 0,0 0 0,0 0 0,0-1 0,0 0 0,1 0 0,-1-1-1,0 0 1,0 1 0,0-2 0,0 1 0,0 0 0,0-1 0,0 0 0,-1 0 0,1-1 0,0 0-7,10-6 27,0-1 1,-1-1 0,-1 0-1,0-1 1,0 0 0,-1-1-1,-1 0 1,0-1 0,-1 0-1,4-7-26,-9 12 10,0 0 0,0 0 1,0-1-1,-2 1 1,1-1-1,-1 0 1,0 0-1,-1 0 0,0 0 1,-1-1-1,0 1 1,-1-1-1,0 1 1,0 0-1,-1-1 0,-1 1 1,0 0-1,0 0-11,0 5 3,1 0 0,-1 0-1,-1 0 1,1 1 0,-1-1-1,0 1 1,0 0 0,-2-3-3,5 7 0,0 0 0,0 0 0,0-1-1,0 1 1,0 0 0,-1 0 0,1 0 0,0 0 0,0 0 0,0 0 0,0-1 0,0 1 0,-1 0 0,1 0 0,0 0 0,0 0 0,0 0 0,0 0 0,0 0 0,-1 0 0,1 0 0,0 0 0,0 0 0,0 0 0,0 0 0,-1 0-1,1 0 1,0 0 0,0 0 0,0 0 0,-1 0 0,1 0 0,0 0 0,0 0 0,0 0 0,0 0 0,-1 0 0,1 0 0,0 0 0,0 0 0,0 0 0,0 1 0,0-1 0,0 0 0,-1 0 0,1 0 0,0 0 0,0 0 0,0 0-1,0 1 1,0-1 0,0 0 0,0 0 0,0 0 0,0 0 0,-1 1 0,1-1 0,0 0 0,0 0 0,0 0 0,0 0 0,0 13-3,7 17 12,2 0 0,0 0 1,3-1-1,0 0 0,16 25-9,-23-45-12,0-1 1,0 0 0,1 0 0,-1 0 0,2-1-1,-1 0 1,1 0 0,1-1 0,-1 0 0,4 2 11,-5-4 12,-1-1 1,1 0 0,0 0 0,0 0 0,1-1-1,-1 0 1,0 0 0,1-1 0,-1 0 0,1 0-1,-1 0 1,1-1 0,-1 0 0,1 0 0,3-1-13,21-6 176</inkml:trace>
  <inkml:trace contextRef="#ctx0" brushRef="#br0" timeOffset="385.229">725 76 7834,'-1'1'239,"-1"0"0,1 0 0,0 0 0,0 1 0,-1-1 0,1 0 0,0 1 0,0-1 0,0 1 0,0-1 0,1 1 0,-1-1 0,0 1 0,1 0-1,-1-1 1,1 1 0,-1 0 0,1-1 0,0 1 0,0 0 0,-1 0 0,1-1 0,1 1 0,-1 0 0,0 0-239,6 49 1037,-6-51-1031,9 42 659,2-1-1,16 37-664,-12-37 409,-2 1-1,5 28-408,-15-37 543,-6-31-77,0-9-216,-4-11 3,3 4-218,0-1 0,1 1 0,0-1 0,1 0 0,1 0 0,0 0 0,1 0 0,1 0 0,0 1 0,1-1 0,1 0 0,2-8-35,2-2-4,2 0 0,10-22 4,-15 37-4,1 1 0,0 0 0,0 0 0,1 1 0,0-1 0,1 1 0,0 0 0,0 1 0,5-4 4,-9 8-1,1 1 0,-1 0 0,0 0 0,1 0 0,0 0 0,-1 0 0,1 1-1,0 0 1,0 0 0,0 0 0,0 0 0,0 0 0,0 1 0,0 0 0,0-1 0,0 2-1,0-1 1,0 0 0,0 1 0,0 0 0,0 0 0,0 0 0,0 0 0,0 1-1,-1-1 1,1 1 0,0 0 0,-1 0 0,0 1 0,1-1 0,-1 1 0,2 1 1,6 6-3,0 1 0,0 1 1,-2-1-1,1 1 0,-1 1 0,-1 0 1,0 0-1,-1 1 3,16 35-79,-2 1 1,1 11 78,-7-20-140,-14-39 124,3 9-455,0 0-1,1 1 1,5 6 471,5 1-489</inkml:trace>
  <inkml:trace contextRef="#ctx0" brushRef="#br0" timeOffset="768.455">1328 195 8338,'-7'-10'3681,"7"10"-1809,3 4-624,6 2-296,7 2-287,6 11-249,5 1-128,5 9-128,0-1-48,-4 0-40,0 1-8,-1 2 0,-4-3 128,3-8-480,-3-7-456,-2-11 504</inkml:trace>
  <inkml:trace contextRef="#ctx0" brushRef="#br0" timeOffset="1138.268">1854 1 8290,'-14'22'3761,"4"13"-1705,0 11-496,-4 17-311,-1 1-321,-2 13-336,-1 2-104,0 16-208,-6 4-48,1-1-48,4-4-32,4-25 296,11-16 1793,4-17-1601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49:59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137 366 5161,'-73'-74'2886,"71"72"-2702,1 0 0,-1 0 0,0 0-1,1-1 1,-1 1 0,1-1 0,0 0 0,0 1 0,0-1-1,0 0 1,0 1 0,1-1 0,-1 0 0,1 0 0,0 0-1,0 1 1,0-1 0,0 0 0,0 0 0,1 0 0,-1 0 0,1 1-1,0-1 1,0 0 0,0 1 0,0-1 0,0 0 0,1 1-184,1-8 493,3-4-224,0 0 1,0 0-1,1 1 0,1-1 0,0 2 1,1-1-1,1 1 0,0 1 0,0-1 1,5-2-270,-8 8 26,1-1 1,0 1 0,0 1-1,0-1 1,0 2 0,1-1-1,0 1 1,0 0 0,0 1-1,1 0 1,-1 0 0,1 1 0,0 1-1,-1-1 1,1 1 0,5 1-27,-10 0 6,1 1 0,-1-1 0,1 1 0,-1 1 0,1-1 1,-1 1-1,0 0 0,0 0 0,0 0 0,0 1 1,0 0-1,0 0 0,1 1-6,1 2 7,0 0 1,0 1-1,-1-1 1,0 2-1,0-1 1,-1 0-1,4 7-7,3 8 15,-1 0 0,-2 0 0,0 1 0,-2 0-1,4 19-14,-3-6 30,-2-1 1,-1 1-1,-3 1 0,0-1 0,-3 0 0,-1 12-30,-4 3 104,-2 1 1,-2-1-1,-16 49-104,17-73 45,-1 0 1,-1-1 0,-1 0 0,-1-1-1,-1-1 1,-2 0 0,-7 9-46,13-21 24,0 0 0,-1 0 0,0-1 0,0-1 0,-1 0 0,-1 0 0,0-1 0,0-1 0,-1 0 0,0-1 0,0 0 0,0-2 0,-15 5-24,23-8 11,1-1 1,-1 0-1,1 0 0,-1-1 1,0 0-1,1 0 0,-1 0 1,1 0-1,-1-1 1,0 0-1,1 0 0,-1-1 1,1 1-1,0-1 0,0 0 1,-1-1-1,1 1 1,1-1-1,-1 0 0,-4-3-11,4 2 8,1-1-1,-1 0 1,1 1-1,0-1 1,1-1-1,-1 1 0,1 0 1,0-1-1,0 0 1,1 0-1,-1 0 1,1 0-1,1 0 1,-1 0-1,1 0 0,0-1 1,0 1-1,1-3-7,0 3-2,0-1-1,0 1 0,1 0 1,0-1-1,0 1 0,0 0 1,1 0-1,0 0 1,0 0-1,1 0 0,0 0 1,0 0-1,0 1 0,1-1 1,-1 1-1,1 0 1,0 0-1,1 1 0,-1-1 1,1 1-1,0 0 0,0 0 1,1 0-1,-1 1 0,1 0 1,-1 0-1,1 0 1,0 1-1,0 0 0,0 0 1,1 0-1,-1 1 0,0 0 1,1 0-1,-1 1 1,0 0-1,1 0 0,-1 0 1,2 1 2,7 2 1,-1 0 1,1 1-1,-1 1 1,0 0 0,0 1-1,0 0 1,6 5-2,20 14-22,28 23 22,-27-18 80,19 9-80,-45-30 50,0-2-1,0 0 1,0 0-1,1-1 1,0-1-1,5 0-49,-2-1 277,1-2-1,0 0 1,0-1-1,19-1-276,25-4 453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0:03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11 612 5681,'-10'-4'6378,"30"7"-2908,66-4-2537,139 4-354,-200 1-529,-25-4-49,0 0 0,0 0 1,0 0-1,0 0 1,0 0-1,0 0 0,0 0 1,0 0-1,0 1 1,0-1-1,0 0 0,0 0 1,0 0-1,0 0 1,0 0-1,0 0 0,0 0 1,0 0-1,0 0 0,0 0 1,0 0-1,0 0 1,0 0-1,0 0 0,0 0 1,0 0-1,0 0 1,0 0-1,0 0 0,0 1 1,0-1-1,0 0 1,0 0-1,0 0 0,0 0 1,0 0-1,1 0 0,-1 0 1,0 0-1,0 0 1,0 0-1,0 0 0,0 0 1,0 0-1,0 0 1,0 0-1,0 0 0,0 0 1,0 0-2,-14 0 75,8-1-56,0 0-1,1 0 0,-1 0 1,1 0-1,-1-1 0,1 0 1,0 0-1,0-1 0,0 1 0,0-1 1,0 0-1,0 0 0,1-1 1,0 0-1,-1 1 0,1-1 1,1-1-1,-1 1 0,0 0 1,1-1-1,0 0 0,0 0 1,0-2-19,-1-1 28,1 0-1,0-1 1,1 1 0,0-1 0,0 0 0,1 1 0,0-1 0,0 0 0,1 0 0,0 0 0,1 0 0,0 0 0,0 0 0,2-4-28,2-4 3,1 0 1,0 0-1,2 0 1,0 1-1,1 0 1,0 0-1,1 1 1,1 0 0,0 1-1,1 0 1,1 1-1,0 0 1,1 1-1,0 1 1,12-7-4,-21 14 0,1 1 0,0 0 0,0 0 0,0 1 0,0 0 0,0 0 0,0 0-1,0 1 1,1-1 0,0 1 0,-4 1 0,0 0-1,0 0 0,0 1 1,0-1-1,0 0 0,0 1 1,-1 0-1,1-1 0,0 1 1,0 0-1,-1 1 0,1-1 1,0 0-1,-1 1 0,1-1 1,-1 1-1,0 0 0,0 0 1,0 0-1,1 0 0,-2 0 1,1 1-1,0-1 1,5 9-1,-1-1 0,-1 1 0,0 0 0,0 1 0,-1-1 0,0 1 1,-1 0-1,-1 0 0,0 0 0,1 10 1,-2-2 2,0 1 1,-1-1 0,-1 1-1,-1-1 1,-1 1 0,-1 0-3,0-4 4,-2-1 0,0 0 0,-1 0 0,0 0 0,-2 0-4,-19 45 28,27-59-28,0 0 1,0-1-1,1 1 1,-1 0 0,0 0-1,1 0 1,0 0 0,-1 0-1,1 0 1,0 0 0,0 0-1,0 0 1,0 0 0,1 0-1,-1 0 1,0 0 0,1 0-1,0 0 1,-1 0-1,1 0 1,0 0 0,0-1-1,0 1 1,0 0 0,1 1-1,1-1 2,0 0 0,0 0 0,0 0 0,0 0 0,0-1 0,0 0 1,0 1-1,0-1 0,1 0 0,-1 0 0,0-1 0,1 1 0,-1-1 0,1 0 1,0 0-3,18 1 19,0-2 1,0-1 0,-1 0-1,1-2 1,1-1-20,6 0 1843,1 0 0,14 1-1843,-2 5 1466</inkml:trace>
  <inkml:trace contextRef="#ctx0" brushRef="#br0" timeOffset="336.853">1300 72 8090,'-11'-33'3496,"-6"17"-1847,-2 9-209,-14 12-384,-1 13-239,-4 22-305,0 8-152,6 24-152,6 8-48,13 5-56,9 0-24,19-4 0,16 0-16,18-2 16,14 2 256,15-7 2697,1-7-2193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1:10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335 605 2609,'2'-5'789,"0"0"0,0 0 0,-1 0 1,0 0-1,0 0 0,-1 0 1,1 0-1,-1 0 0,0-1 0,0 0-789,-1 5 205,1-1 0,0 1-1,-1 0 1,1 0 0,-1 0-1,1 0 1,-1-1 0,0 1 0,1 0-1,-1 0 1,0 0 0,0 0-1,0 1 1,0-1 0,0 0-1,0 0 1,0 0-205,-2 0 123,1-1 1,-1 1-1,1 0 0,-1 1 1,0-1-1,1 0 0,-1 1 1,0-1-1,1 1 1,-1 0-1,-1 0-123,-8 0 159,-1 1 1,1 1-1,0 0 1,0 0-1,0 1 0,0 1 1,0 0-1,1 0 0,0 2 1,0-1-1,0 1 1,0 1-1,1 0 0,0 0 1,1 1-1,0 0 1,0 1-1,-5 6-159,4-5 16,2 1 0,-1 0-1,2 0 1,-1 1 0,2 0 0,-1 0 0,2 1-1,0 0 1,0 0 0,1 0 0,1 0 0,0 1 0,1-1-1,0 1 1,1 0 0,1 9-16,1-10 8,0 0 1,1 0-1,1 0 0,0 0 1,1 0-1,0-1 1,1 0-1,0 0 0,1 0 1,0-1-1,1 0 1,1 0-1,5 7-8,-7-11 7,0-1 0,-1-1 0,2 1-1,-1-1 1,1 0 0,-1 0 0,1-1 0,1 0 0,-1 0 0,1 0-1,-1-1 1,1-1 0,0 1 0,0-1 0,0 0 0,0-1 0,1 0 0,-1 0-1,0-1 1,0 0 0,1 0 0,2-2-7,-1 1 11,0-1 0,-1-1 0,1 0-1,-1 0 1,1-1 0,-1 0 0,0-1 0,0 0 0,-1 0 0,1-1-1,-1 0 1,0 0 0,1-2-11,1-2 12,-1 0 1,0 0-1,0-1 0,-1-1 1,-1 1-1,0-1 0,0 0 0,-1 0 1,3-11-13,-5 11 7,0 0 0,-1 1 1,-1-1-1,0 0 1,0-1-1,-1 1 0,-1 0 1,0 0-1,0 0 1,-2-1-1,1 1-7,-1 3 4,0 0-1,-1 0 1,0 0-1,0 1 1,-1-1 0,0 1-1,0 0 1,-1 0-1,0 0 1,0 0-1,-1 1 1,0 0 0,-1 0-1,1 1 1,-2-1-4,-1 0 2,0 1-1,0-1 1,-1 1 0,0 1 0,0 0 0,-1 0 0,1 1-1,-1 1 1,0 0 0,-8-2-2,12 4-77,1 0-1,-1 0 1,0 1 0,0 0-1,0 0 1,0 0 0,0 1-1,1 0 1,-1 0 0,0 1-1,1 0 1,-1 0 0,1 1-1,-1-1 1,1 1 0,0 1-1,0-1 1,-3 4 77,-18 16-489</inkml:trace>
  <inkml:trace contextRef="#ctx0" brushRef="#br0" timeOffset="525.55">642 665 8370,'41'-60'3758,"-41"60"-3558,1-1 1,0 0-1,-1 0 0,1 0 1,-1 0-1,1 0 0,-1-1 1,1 1-1,-1 0 0,0 0 1,1 0-1,-1 0 0,0 0 1,0-1-1,0 1 0,0 0 1,0 0-1,0 0 1,0-1-1,0 1 0,-1 0 1,1 0-1,0 0-200,-7 2 2361,-1 11-2129,1 10-186,0-1-1,2 1 0,0 1 0,1-1 1,2 0-1,0 1 0,1 0 0,2-1 1,0 2-46,0-6 17,1-1 0,0 0 1,2 0-1,0 0 1,0 0-1,2-1 1,0 0-1,1 0 0,1 0 1,0-1-1,1 0 1,6 8-18,-12-20 4,-1 0 1,1 0-1,0 0 1,-1-1-1,1 1 1,1-1 0,-1 1-1,0-1 1,0 0-1,1 0 1,-1-1-1,1 1 1,0-1-1,0 1 1,-1-1 0,1 0-1,0-1 1,0 1-1,0-1 1,0 0-1,0 1 1,2-2-5,2 0 10,-1 0 0,0-1 0,0 0 0,0-1 0,0 0-1,0 0 1,0 0 0,-1-1 0,0 0 0,1 0 0,3-4-10,5-4 12,0-1 0,0-1 0,-2 0-1,0-1 1,0 0 0,-2-1 0,0 0 0,-1-1 0,0 0-1,1-6-11,-2 1 10,-1 0-1,-1 0 0,0-1 0,-2 0 0,-1 0 1,-1 0-1,-1 0 0,-1-11-9,-1-2 7,-1 19-10,2 0 0,0 0 1,0-1 2,2 26-57,-1 13 34,-4 16 16,2 0 1,2-1 0,2 1 0,4 19 6,-5-43 0,0 0 1,1 1-1,0-1 1,1-1 0,1 1-1,0-1 1,1 0-1,0 0 1,0-1 0,2 0-1,-1 0 1,1-1-1,10 9 0,-15-16 303,0 0 0,1 0 0,-1 0-1,1 0 1,-1 0 0,1-1-1,4 1-302,41 9 1094</inkml:trace>
  <inkml:trace contextRef="#ctx0" brushRef="#br0" timeOffset="868.309">1622 38 11274,'-4'-3'690,"-1"-2"-45,-1 1 1,1-1 0,-1 1-1,0 0 1,-1 1 0,1-1 0,-2 1-646,7 2 56,-1 1 0,1-1 1,0 1-1,-1 0 1,1 0-1,0 0 0,-1 0 1,1 0-1,0 0 1,-1 0-1,1 0 0,0 0 1,0 1-1,-1-1 0,1 0 1,0 1-1,0-1 1,-1 1-57,1 0 43,-1 0 1,1 0-1,-1 1 1,1-1-1,0 1 1,-1-1-1,1 1 1,0-1-1,0 1 1,0-1-1,0 1 1,0 0-1,1 0 1,-1 0-1,1-1 1,-1 2-44,-3 12 137,2-1 0,-1 1 1,2 0-1,0 1 1,1-1-1,0 0 1,2 0-1,0 5-137,7 39 417,9 25-417,-17-78 16,31 122 219,16 81 101,-41-167-317,-2 0-1,-2 1 1,-1-1-1,-2 2-18,-10 58 1999,5-66-1061</inkml:trace>
  <inkml:trace contextRef="#ctx0" brushRef="#br0" timeOffset="1207.312">1333 667 6841,'-16'-9'4129,"18"6"160,15 1-2216,29-1-937,4-4-288,25-2-472,9-3-120,16 7 320,1 3 2633,8 14-2289</inkml:trace>
  <inkml:trace contextRef="#ctx0" brushRef="#br0" timeOffset="1780.811">2217 746 10482,'-19'-16'4914,"19"16"-4833,-1 0 0,1 0-1,0-1 1,-1 1 0,1 0 0,0 0 0,-1 0-1,1 0 1,-1 0 0,1 0 0,0 0 0,-1 0-1,1 0 1,-1 0 0,1 0 0,0 0 0,-1 0-1,1 0 1,-1 0 0,1 0 0,0 0 0,-1 0-1,1 0 1,-1 0 0,1 1-81,0-1 55,-1 1-1,1 0 1,-1-1 0,1 1 0,0 0-1,-1 0 1,1-1 0,0 1 0,0 0-1,-1 0 1,1-1 0,0 1 0,0 0-1,0 0 1,0 0 0,0 0-1,0-1 1,0 1 0,1 0-55,19 177 743,-15-140-611,-4-30-108,9 65 301,-1 49-325,-9-100 28,0-1 0,-2 1 0,0 0 0,-1-1 0,-1 1 0,-1-1 0,-8 20-28,11-36 30,-1 0-1,1 0 0,-1 0 1,0 0-1,-3 2-29,6-6 11,-1-1 0,1 0 0,0 0 0,0 1-1,-1-1 1,1 0 0,0 0 0,-1 1 0,1-1 0,0 0 0,-1 0 0,1 0 0,0 1-1,-1-1 1,1 0 0,-1 0 0,1 0 0,0 0 0,-1 0 0,1 0 0,0 0 0,-1 0 0,1 0-1,-1 0 1,1 0 0,0 0 0,-1 0 0,1 0 0,0 0 0,-1-1 0,1 1 0,-1 0 0,1 0-1,0 0 1,-1-1 0,1 1 0,0 0 0,0 0 0,-1 0 0,1-1 0,0 1 0,-1 0-1,1-1 1,0 1 0,0 0 0,0-1 0,-1 1-11,-8-17 305,3-3-207,2 0-1,0 0 1,1-1-1,1 1 1,1-1-1,1-9-97,-1-1 34,0-26-15,3 0-1,2 1 1,2-1-1,7-24-18,-6 49 6,2 0 0,0 0 0,2 1 0,2 0 0,1 1 0,1 1 0,1 0 0,8-9-6,-13 24-5,0 0 0,1 1 0,0 1 0,1 0 0,0 0 0,1 1 0,1 1 0,0 0 0,3-1 5,-10 7-3,0 0 0,0 0 0,0 1 0,0-1 0,1 2 0,-1-1 0,1 1 0,0 1 0,0 0 0,0 0 0,-1 0-1,1 1 1,0 1 0,0-1 0,0 2 0,0-1 0,-1 1 0,1 0 0,0 1 3,-3 0-3,-1 0 0,0 0 1,-1 0-1,1 0 0,0 1 0,-1 0 1,0 0-1,0 0 0,0 0 0,-1 1 0,1 0 1,-1-1-1,0 1 0,0 1 0,-1-1 1,1 0-1,-1 0 0,0 1 0,0 3 3,0-3 1,0 1-1,-1-1 0,0 1 0,0 0 0,-1-1 1,0 1-1,0 0 0,0 0 0,-1-1 0,0 1 1,0 0-1,-1-1 0,0 1 0,0-1 0,0 0 1,-3 4-1,-1-1 1,0 1 1,-1-1 0,0-1-1,0 0 1,-1 0 0,-1 0 0,1-1-1,-1 0 1,-1 0-2,-22 13 9,0-1 0,-3 0-9,15-9 5,19-10-14,-19 12 49,0-2 0,-1-1 0,0-1 0,-1 0 0,-6 0-40,23-7-44,0 0-1,0-1 1,0 1-1,0-1 1,-1 0-1,1 0 1,0 0-1,0-1 1,0 0-1,0 0 1,-5-2 44,7 2-126,0-1 1,0 1 0,0-1 0,1 0 0,-1 0 0,0 0 0,1 0-1,0 0 1,-1-1 0,1 1 0,0-1 0,0 1 0,0-1-1,1 0 1,-1 0 0,1 0 0,-1 0 0,1 0 0,-1-3 125,2 5-244,0 0 1,-1 0-1,1 0 1,0 0-1,0 0 1,0 0-1,0 0 1,0 0-1,0 0 1,0 0 0,0 0-1,0 0 1,1 0-1,-1-1 1,0 1-1,1 0 244,11-14-2116</inkml:trace>
  <inkml:trace contextRef="#ctx0" brushRef="#br0" timeOffset="2278.397">2816 701 7250,'33'-126'3539,"-32"121"-3243,-1 1-1,1 0 1,-1 0 0,0-1 0,0 1-1,0 0 1,-1-3-296,-6-9 1807,3 10-907,5 9-585,0 0 1,-1 0-1,1 0 1,-1 0-1,1 1 0,-1-1 1,0 0-1,0 0 0,0 0 1,-1 1-1,0 1-315,-11 42 256,1-3-3,8-24-201,0 1 0,2-1 0,1 1-1,0-1 1,1 1 0,3 11-52,-1-17 15,-1-1-1,2 0 1,0-1 0,1 1-1,0-1 1,1 1 0,1-2-1,0 1 1,7 9-15,-11-18 6,0 0-1,0 0 1,1 0 0,-1 0-1,1-1 1,0 0-1,0 0 1,0 0 0,1 0-1,-1 0 1,1-1 0,-1 0-1,1 0 1,0 0 0,0-1-1,-1 1 1,1-1-1,1 0 1,-1-1 0,0 1-6,2-1 10,1-1-1,-1 0 1,0 0 0,1 0 0,-1-1-1,0 0 1,0 0 0,0-1 0,0 0 0,-1 0-1,1-1 1,-1 1 0,5-4-10,3-3 9,0-1 0,0 0 1,-1-1-1,-1-1 0,0 0 0,0 0 0,-1-1 1,-1-1-1,-1 1 0,0-2 0,0 1 1,-2-1-1,0-1 0,-1 1 0,0-1 0,-2 0 1,0 0-1,-1-1 0,0 1 0,-2-1 0,0-1-9,0-7 7,0 8-7,-1 1 0,0-1 0,-1 1 0,-1-1 0,-2-6 0,1 65-81,2-19 78,2 1-1,0-1 1,1 1 0,2-1 0,0 0 0,3 5 3,-3-13 40,2 0 0,-1 0 0,2 0 0,0-1 0,0 1 0,1-2 0,1 1 0,0-1 0,9 8-40,-8-8 293,1-1-1,1 0 1,0 0-1,0-2 1,1 1-1,0-2 1,0 0-1,1 0 1,3 0-293,-7-5 303,0-1 0,0 0 0,11 1-303</inkml:trace>
  <inkml:trace contextRef="#ctx0" brushRef="#br0" timeOffset="2660.118">3723 117 10794,'-9'-14'1467,"7"11"-1148,1 0 0,-1 0 1,0 0-1,0 0 1,-1 0-1,1 0 0,-1 1 1,1-1-1,-1 1 1,0 0-1,0-1 0,0 1 1,-1 0-320,3 2 26,1-1 0,0 1 1,-1 0-1,1 0 0,0 0 0,-1 0 1,1 0-1,-1 0 0,1 0 0,0 0 0,-1 0 1,1 0-1,-1 0 0,1 0 0,0 0 1,-1 0-1,1 0 0,-1 0 0,1 0 1,0 0-1,-1 0 0,1 1 0,0-1 1,-1 0-1,1 0 0,0 1 0,-1-1 1,1 0-1,0 0 0,0 1 0,-1-1 1,1 0-1,0 1 0,0-1 0,-1 0 1,1 1-1,0-1 0,0 0 0,0 1 0,0-1 1,-1 0-1,1 1 0,0-1-26,-3 21 297,3-17-190,-2 30 205,2 0-1,1 0 1,2 0-1,6 29-311,36 135 495,-1-10-211,-31-111-212,2 14-295,14 38 223,-19-100-140,-1-9-103</inkml:trace>
  <inkml:trace contextRef="#ctx0" brushRef="#br0" timeOffset="3044.305">3527 627 10994,'0'-12'4337,"19"4"-2984,14 1-265,22-3-368,1-2-200,16-2-256,2 6 328,3 8 1337,0 6-1337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0:11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114 518 4273,'-28'-44'2676,"26"41"-2191,0 0-1,0 0 1,-1 0-1,1 1 0,-1-1 1,0 0-1,1 1 0,-1 0 1,-1 0-1,1 0 1,0 0-1,0 0 0,-1 1 1,1-1-1,-1 1 0,1 0 1,-1 0-1,0 0 1,1 0-1,-3 1-484,5 0 62,0 0 0,1 0 0,-1 1 1,0-1-1,0 0 0,0 0 0,0 1 0,0-1 1,0 1-1,1-1 0,-1 1 0,0-1 0,0 1 0,1 0 1,-1-1-1,0 1 0,1 0 0,-1 0 0,0-1 1,1 1-1,0 0 0,-1 0 0,1 0 0,-1 0 0,1-1 1,0 1-1,-1 0 0,1 0 0,0 0 0,0 0 1,0 0-1,0 0 0,0 0 0,0 0 0,0 1-62,3 39 222,-3-37-150,39 239 264,-10-71-192,-33-204-58,2 1 1,1 0-1,2 0 1,1-1-1,2 1 1,2-7-87,2-7 22,3 0 0,2 1 0,18-41-22,-28 75 2,2 1-1,-1-1 1,1 1-1,1 0 0,-1 1 1,3-2-2,-7 8-1,0 0 1,1 1 0,-1 0-1,0-1 1,1 1-1,-1 0 1,1-1-1,-1 1 1,1 0 0,0 0-1,-1 0 1,1 1-1,0-1 1,0 0-1,0 1 1,0-1-1,-1 1 1,1-1 0,0 1-1,0 0 1,0 0-1,0 0 1,0 0-1,0 0 1,0 0 0,0 1-1,0-1 1,0 1-1,0-1 1,-1 1-1,1 0 1,0 0 0,0-1-1,-1 1 1,1 1 0,3 2-1,1 0 1,-1 0 0,-1 1 0,1 0 0,-1 0 0,1 1-1,-2-1 1,4 6 0,26 49 0,-33-59 0,49 111 11,-29-65 14,1 0 1,21 32-26,-39-74-62,1 1 0,-1-1 0,1 0 0,0 0 1,0 0-1,0 0 0,1-1 0,-1 1 0,1-1 0,0 0 1,1-1-1,-1 1 0,0-1 0,1 0 0,0-1 1,0 1-1,4 0 62,28 2-363</inkml:trace>
  <inkml:trace contextRef="#ctx0" brushRef="#br0" timeOffset="390.702">768 30 7618,'-7'-7'1826,"4"5"-1105,1-1-1,0 1 0,-1 0 0,1 0 0,-1 0 0,0 0 0,0 1 0,0-1 0,0 1 0,0 0 0,-2-1-720,5 2 77,0 1 0,0-1 0,0 1 0,0 0 1,0-1-1,0 1 0,0-1 0,0 1 0,0-1 0,0 1 0,1-1 0,-1 1 0,0 0 1,0-1-1,0 1 0,1-1 0,-1 1 0,0-1 0,1 1 0,-1-1 0,0 0 0,1 1 1,-1-1-1,1 1 0,-1-1-77,16 22 299,53 60 194,-31-38-388,-1 2 1,-2 2 0,-2 1-1,0 5-105,-26-38 14,0-1 1,-1 1-1,-1 0 1,0 0-1,-1 0 0,-1 1 1,0-1-1,-2 1 1,0 0-1,0 0 1,-2 0-1,0-1 0,-2 6-14,-6 28 66,-3 0-1,-1-1 0,-15 32-65,10-29 69,18-51-65,-4 9 121,1 1 0,0 0 0,0-1 1,2 1-1,-1 1-125,5 4 208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0:12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69 4193,'-4'-41'2559,"4"40"-2463,-1 1-1,1-1 0,0 1 1,-1-1-1,1 1 1,-1-1-1,1 1 1,-1-1-1,1 1 0,-1 0 1,0-1-1,1 1 1,-1 0-1,1-1 1,-1 1-1,0 0 0,1 0 1,-1 0-1,0 0 1,1 0-1,-1-1 1,1 1-1,-1 0 1,0 0-1,1 1 0,-1-1 1,0 0-1,1 0 1,-1 0-1,0 0 1,1 0-1,-1 1 0,1-1 1,-1 0-96,-23 9 1702,22-8-1494,0 0-119,0 0 1,0 0 0,-1 1-1,1-1 1,0 1 0,0-1 0,0 1-1,1-1 1,-1 1 0,0 0-1,1 0 1,-1 0 0,1 0 0,-1 0-1,1 0 1,0 1 0,0-1-1,0 0 1,0 1 0,0 1-90,0 0 42,1 0 0,0-1 0,0 1 0,0 0 0,0 0 0,0-1 1,1 1-1,-1 0 0,1 0 0,0-1 0,1 1 0,-1-1 0,1 2-42,0-1 7,-1 0 0,1 0 0,0 0 0,1-1-1,-1 1 1,1 0 0,-1-1 0,1 0 0,0 0 0,0 0-1,1 0 1,-1 0 0,1-1 0,-1 1 0,1-1 0,0 0 0,0 0-1,0 0 1,0-1 0,0 1 0,0-1 0,0 0 0,0 0-1,3 0-6,-2-2 11,-1 0-1,1 0 1,-1 0-1,1 0 1,-1 0 0,0-1-1,0 0 1,1 0-1,-1 0 1,-1-1-1,1 1 1,0-1-1,0 0 1,-1 0-1,0 0 1,0 0-1,0-1 1,0 1-1,0-1 1,0 0-1,-1 0 1,0 0-1,0 0 1,0 0-1,0 0 1,0-2-11,-1 3 7,0-1-1,0 1 1,0-1 0,0 0-1,-1 1 1,1-1 0,-1 1-1,0-1 1,0 0 0,0 1-1,-1-1 1,1 0 0,-1 1-1,0-1 1,0 1 0,0-1-1,0 1 1,-1 0 0,1-1-1,-1 1 1,0 0 0,0 0-1,0 0 1,0 0 0,-1 0-1,1 1 1,-1-1 0,0 1-1,1 0 1,-1-1 0,0 1-1,0 0 1,-1 0-7,-1 1 37,0-1 0,0 1 0,0 0-1,0 0 1,0 0 0,0 1 0,-1-1 0,1 1 0,0 0 0,0 1 0,0 0 0,0-1 0,0 2-1,0-1 1,0 0 0,0 1 0,0 0 0,0 0 0,1 1 0,-4 1-37,1 0 20,1-1 0,0 1 0,0 1 0,0-1 0,1 1 0,-1 0 0,1 0 0,0 0 0,1 1 0,-1 0-1,1 0 1,0 0 0,0 0 0,-1 5-20,3-6 6,1 0 0,-1 0 0,1 0 0,0-1 0,0 1 0,1 0-1,0 1 1,0-1 0,0 0 0,0 0 0,1 0 0,-1 0 0,1 0-1,1-1 1,-1 1 0,1 0 0,1 4-6,0-5 5,-1-1 0,0 1 1,1-1-1,0 1 0,0-1 0,0 0 0,0 0 0,1 0 0,-1-1 1,1 1-1,-1-1 0,1 0 0,0 0 0,0 0 0,0 0 1,0-1-1,0 0 0,0 0 0,1 0 0,-1 0 0,1 0-5,1-1 9,0 1-1,-1-1 0,1 0 0,0 0 0,0-1 0,0 0 0,0 0 0,-1 0 1,1-1-1,0 0 0,-1 0 0,0 0 0,1-1 0,-1 0 0,0 0 0,0 0 1,0 0-1,-1-1 0,2-1-8,-3 2 6,1-1 1,-1 1-1,0-1 1,0 0-1,0 0 1,0 0-1,-1 0 0,0 0 1,0-1-1,0 1 1,0-1-1,-1 0 1,1 1-1,-1-1 1,-1 0-1,1 0 0,0 1 1,-1-1-1,0 0 1,0 0-1,-1 0 1,0 1-1,0-5-6,0 6 24,0 1 0,0-1 0,0 0 1,-1 0-1,1 0 0,-1 1 0,0-1 0,0 0 0,0 1 0,0 0 0,0-1 0,0 1 0,-1 0 0,1 0 1,-1 0-1,1 1 0,-1-1 0,0 1 0,1-1 0,-1 1 0,0 0 0,0 0 0,0 0 0,0 0 0,0 1 1,0-1-1,-1 1 0,1 0 0,0 0 0,0 0 0,0 0 0,-2 1-24,1-1 32,1 0-1,-1 0 1,1 1 0,-1 0-1,1 0 1,-1 0-1,1 0 1,-1 0 0,1 1-1,0-1 1,0 1 0,0 0-1,0 0 1,0 0-1,0 0 1,0 1 0,1-1-1,-1 1 1,1 0 0,0 0-1,0-1 1,0 2-1,0-1 1,0 0 0,1 0-1,-1 0 1,1 1 0,-1 0-32,2-1 2,-1 0 0,1 0 1,-1 0-1,1 0 0,0 0 1,0-1-1,1 1 0,-1 0 1,0 0-1,1 0 0,0 0 1,-1-1-1,1 1 1,0 0-1,1-1 0,-1 1 1,0 0-1,1-1 0,-1 0 1,1 1-1,0-1 0,0 0 1,0 0-1,0 0 0,0 0 1,0 0-1,1 0 1,-1-1-1,0 1 0,1-1 1,0 0-1,-1 0 0,1 1 1,0-2-1,-1 1 0,1 0 1,0-1-1,0 1 0,0-1 1,0 0-3,1 1 4,-1-1 0,0 0 0,0 0 0,1 0 0,-1 0 0,0 0 0,0-1 1,1 1-1,-1-1 0,0 0 0,0 0 0,0-1 0,0 1 0,0 0 0,0-1 0,-1 0 0,1 1 0,0-1 0,-1 0 1,1-1-1,-1 1 0,0 0 0,0-1 0,0 1 0,0-1 0,0 0 0,0 0 0,-1 1 0,1-1 0,-1 0 0,0 0 1,0 0-1,0-1 0,0 1 0,-1 0 0,1 0-4,-1 1-1,0 1 0,1 0-1,-1 0 1,0-1 0,0 1 0,0 0 0,0-1-1,0 1 1,-1 0 0,1-1 0,0 1 0,-1 0-1,1-1 1,-1 1 0,1 0 0,-1 0 0,1 0 0,-1-1-1,0 1 1,0 0 0,1 0 0,-1 0 0,0 0-1,0 0 1,0 1 0,0-1 0,0 0 0,0 0-1,-1 0 1,1 1 0,0-1 0,0 1 0,0-1 0,-1 1 1,0-1 53,0 1 0,-1 0 0,1 0 0,0 0 0,0 0 1,0 0-1,0 0 0,0 1 0,0-1 0,0 0 0,0 1 1,0 0-1,0 0 0,0-1 0,1 1 0,-1 0 1,0 1-1,0-1 0,1 0 0,-1 0 0,0 1 0,1 0-53,-14 14 2664,10 0-1200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0:23.6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114 213 6897,'-96'-32'3216,"79"24"859,17 8-4050,0 0 0,0 0 0,0 0 0,0-1 0,0 1 0,0 0 0,0 0 0,0 0 0,0 0 0,0 0 0,0 0 0,0 0 0,-1 0 0,1-1 0,0 1 0,0 0 0,0 0 0,0 0 0,0 0 0,0 0 0,0 0 0,0 0 0,1 0 0,-1-1 0,0 1 0,0 0 0,0 0 0,0 0 0,0 0 0,0 0 0,0 0 0,0 0 0,0 0 0,0-1 0,0 1 0,0 0 0,0 0 0,0 0 0,0 0 0,1 0 0,-1 0 0,0 0 0,0 0 0,0 0 0,0 0 0,0 0 0,0 0 0,0 0 0,0 0 0,1 0 0,-1 0 0,0 0 0,0 0 0,0 0 0,0 0 0,0 0 0,0 0 0,0 0-25,21-2 534,-20 2-242,303-21 1715,-65 2-1821,-163 19-55,0 3 1,0 4-1,57 12-131,-53-9-722,-45-7 477</inkml:trace>
  <inkml:trace contextRef="#ctx0" brushRef="#br0" timeOffset="494.235">523 295 6689,'-1'-14'1801,"-1"-25"2074,2 33-2060,0 21-317,1 41-700,-1-21-495,1-1-1,1 0 1,2 0 0,1 0-1,11 32-302,15 19 330,-21-62-258,-1 0 1,-1 1-1,0 0 1,-2 1-1,-2-1 0,2 18-72,-4 32 2246,-2-42-1312</inkml:trace>
  <inkml:trace contextRef="#ctx0" brushRef="#br0" timeOffset="1387.077">1220 44 4529,'-1'-3'468,"0"-1"1,0 1-1,-1 0 1,1 0-1,-1 0 1,0 0-1,0 0 1,0 0-1,0 0 1,0 1-1,-1-1 1,0 0-469,2 2 110,0 1 1,0-1-1,-1 0 1,1 1-1,0 0 1,0-1 0,-1 1-1,1 0 1,0-1-1,-1 1 1,1 0-1,0 0 1,-1 0 0,1 0-1,0 0 1,-1 0-1,1 1 1,0-1-1,-1 0 1,1 1-1,0-1 1,-1 1 0,1-1-1,0 1 1,0 0-1,0-1 1,0 1-1,0 0 1,0 0-1,0 0 1,0 0 0,0 0-1,0 0 1,0 0-111,-2 2 63,1 0 1,0 0 0,0 1 0,0-1 0,0 0-1,0 1 1,1 0 0,-1-1 0,1 1 0,0 0-1,0-1 1,0 1 0,1 0 0,0 0-1,-1 0 1,1 0 0,0 0 0,1 2-64,1 11 118,0-1 0,1 1 1,4 9-119,20 80 311,1-5 80,-5 0 0,6 78-391,-25-145 106,-1-12 20,0 0 1,-2-1 0,-1 1-1,0 0 1,-1 0 0,-4 17-127,1-32 533,0-13-105,0-16 100,1-5-463,3 0-1,0 0 1,1 0-1,2 0 0,1 0 1,6-24-65,-7 39 12,1 1-1,0 0 1,1 0 0,0 0 0,0 0-1,1 1 1,1-1 0,0 2 0,0-1 0,1 1-1,0 0 1,1 1 0,-1-1 0,2 2-1,-1-1 1,9-3-12,-13 7-1,0 2-1,0-1 1,0 0-1,1 1 1,-1 0-1,1 0 0,0 1 1,0-1-1,-1 1 1,1 0-1,0 1 1,0 0-1,0-1 1,0 2-1,0-1 1,0 1-1,0 0 1,-1 0-1,1 1 1,0-1-1,-1 1 1,1 1-1,-1-1 1,0 1-1,1 0 1,-1 0-1,-1 0 0,1 1 1,0 0-1,-1 0 1,0 0-1,0 0 1,0 1-1,0 0 1,2 4 1,6 11-12,-1 0 0,-1 0 0,-1 1 0,0 1 0,-2-1 0,-1 1 0,0 0 0,-2 1 0,0-1 0,-2 1 0,0 2 12,-2-13-119,0-2 469,0 0-1,0 0 0,2 0 1,1 9-350,6 2 595</inkml:trace>
  <inkml:trace contextRef="#ctx0" brushRef="#br0" timeOffset="1771.369">1863 534 7050,'5'-3'4694,"12"2"-3457,-12 0-635,7 1-77,14-2 164,1-1 0,0-1 1,16-5-690,-37 8 17,1-1 0,-1 0 1,0-1-1,0 1 0,0-1 0,0 0 0,0-1 1,-1 1-1,1-1 0,-1 0 0,0 0 1,0-1-1,-1 0 0,1 0 0,-1 0 1,0 0-1,2-3-17,-5 4 9,1 0 0,-1 0 0,0 1 0,0-1 0,0 0 0,-1 0 0,1 0 0,-1 0 0,0 0 0,0 0 0,0 0 0,0 0 0,-1 0 0,0 0 0,0 0 0,0 0 0,0 0 0,-1 1 0,1-1 0,-1 0 0,0 1 0,0-1 0,0 1 0,0 0 0,-1 0 0,0 0 0,1 0 0,-1 0 0,0 0 0,0 1-9,-1-2 3,-1 0 1,1 0-1,-1 1 1,1 0-1,-1 0 1,0 0-1,0 0 0,-1 1 1,1 0-1,0 0 1,-1 0-1,1 1 1,-1 0-1,0 0 1,1 0-1,-1 1 1,0 0-1,1 0 1,-1 0-1,0 1 1,-1 0-4,-1 2 5,1 0 0,-1 0 0,1 1 0,0 0 0,0 0 0,1 1 0,-1 0 0,1 0 0,0 0 0,0 1 0,1 0 0,0 0 0,0 1 0,0-1 0,1 1 0,0 0 0,-1 3-5,-5 10 32,0 0 0,2 1 0,0 1 0,2-1 0,-3 17-32,6-27 16,1 1 0,1 0 0,0-1 0,0 1 0,1 0 0,1 0 0,0-1 0,0 1 0,3 9-16,-2-15 16,0-1 0,0 1 0,0-1 0,1 1 0,-1-1 0,1 0 0,1 0 0,-1 0 0,1-1 0,0 1 0,0-1-1,0 0 1,0 0 0,1 0 0,0-1 0,-1 1 0,2-1 0,-1 0 0,0-1 0,4 2-16,8 2 110,0-1 0,0-1 0,0-1 0,0 0 0,0-2 0,7 0-110,54 1 192</inkml:trace>
  <inkml:trace contextRef="#ctx0" brushRef="#br0" timeOffset="2390.389">2557 418 5993,'-3'-4'324,"0"1"0,0 0 0,0 0 0,0 0 0,0 0 0,0 1 0,-1-1 0,0 1 0,1 0 0,-1 0 0,0 0 0,0 0 0,0 1 0,0 0 0,0-1 0,0 1 0,0 1 1,-1-1-1,1 1 0,0 0 0,0 0 0,-1 0 0,1 0 0,-4 1-324,1 1 151,1 0 1,-1 0-1,1 1 1,-1-1 0,1 2-1,0-1 1,0 1-1,0-1 1,0 2-1,1-1 1,0 1 0,0-1-1,0 1 1,0 1-1,0 0-151,-3 5 38,1-1 0,0 2 0,1-1 0,0 1-1,0 0 1,2 0 0,-1 1 0,2 0-1,-1-1 1,2 1 0,0 0 0,0 1-1,1-1 1,1 3-38,0-9 6,0 0-1,0-1 1,1 1 0,0-1-1,1 1 1,-1-1-1,1 0 1,0 1 0,1-1-1,-1 0 1,1 0-1,1-1 1,-1 1-1,1 0 1,0-1 0,0 0-1,0 0 1,1 0-1,0-1 1,0 0 0,0 1-1,0-2 1,1 1-1,-1-1 1,1 1-1,0-2 1,0 1 0,0-1-1,1 1-5,7 0 21,1 1-1,0-2 0,-1 0 0,1-1 1,0 0-1,0-1 0,0-1 1,0 0-1,0-1 0,-1-1 1,1 0-1,10-4-20,-16 4 13,0-1 1,0 1 0,-1-2-1,0 1 1,1-1-1,-2 0 1,1-1 0,-1 0-1,6-5-13,-9 6 10,0 1-1,0-2 1,0 1-1,0 0 1,-1-1 0,0 0-1,0 1 1,0-1-1,-1-1 1,0 1 0,0 0-1,-1 0 1,1-1-1,-1-3-9,0-2 12,-1 1-1,0-1 0,-1 1 0,-1-1 0,1 1 0,-2-1 1,1 1-1,-2 0 0,1 0 0,-2 0 0,1 1 0,-2-1 1,-5-8-12,9 15-5,-1 0 0,1 0 0,-1 0 1,-1 0-1,1 1 0,0-1 1,-1 1-1,0 0 0,1 0 1,-1 0-1,0 0 0,-1 1 1,1 0-1,0 0 0,-1 0 1,0 0-1,1 1 0,-1-1 1,0 1-1,1 0 0,-1 1 1,0-1-1,0 1 0,0 0 0,0 0 1,0 1-1,1-1 0,-1 1 1,0 0-1,0 0 0,1 1 1,-1 0-1,-2 0 5,-22 17-77</inkml:trace>
  <inkml:trace contextRef="#ctx0" brushRef="#br0" timeOffset="3298.806">3010 478 5145,'-12'-7'1587,"-46"-22"6024,61 31-7380,0 0 0,0 0-1,-1 1 1,1-1 0,-1 1 0,0-1 0,0 1-1,0 0 1,0 0 0,0 0 0,0 0 0,0 2-231,19 44 121,-9-7 142,-2 0 0,-2 0 0,3 36-263,-4-20 274,-5-47-68,-1-22 144,-1-4-278,3-23-32,1 0 0,2 1 0,6-19-40,-8 40 7,1 0 0,1 0 0,0 0 0,1 1-1,0 0 1,1 0 0,1 1 0,0 0 0,5-5-7,-13 18-1,0-1 0,0 1 1,1 0-1,-1 0 1,0-1-1,0 1 0,1 0 1,-1 0-1,1 0 0,-1 1 1,1-1-1,-1 0 0,1 0 1,0 1-1,-1-1 0,1 1 1,0-1-1,-1 1 0,1 0 1,0 0-1,-1 0 0,1 0 1,0 0-1,0 0 1,1 1-3,1 0 1,-1 1-1,0-1 0,0 1 1,0 0-1,0-1 0,0 1 1,0 1-1,0-1 0,-1 0 0,3 3 3,29 28-7,-10-8 7,1-1 0,1-1-1,1-2 1,11 6 0,-29-21 2,0-2-1,1 1 0,0-1 0,-1 0 0,1-1 0,1-1 0,-1 1 0,0-1 1,1-1-1,-1 0 0,1-1 0,-1 0 0,1 0 0,5-2-1,-7 1 5,-1-1 0,1 0-1,0 0 1,-1-1-1,0 0 1,0-1 0,0 1-1,0-2 1,0 1 0,-1-1-1,0 0 1,0-1 0,0 1-1,-1-1 1,1-1-1,-1 1 1,2-5-5,-5 6 3,0-1 0,0 0 0,-1-1 0,1 1 0,-1 0 0,-1-1 0,1 1 0,-1-1 0,0 1 0,-1-1 0,0 0 0,0 1 0,0-1 0,-1 0 0,0-4-3,0 6 0,0 1 0,0-1 1,-1 1-1,1-1 0,-1 1 1,0-1-1,0 1 1,-1 0-1,1 0 0,-2-2 0,2 4 0,0 0-1,1 0 1,-1 0-1,0 1 1,0-1-1,0 0 1,-1 1-1,1 0 1,0-1-1,0 1 1,-1 0-1,1 0 1,-1 1-1,1-1 1,-1 0-1,1 1 1,-1-1-1,1 1 1,-1 0 0,-3 0-2,1 1 1,-1 0 0,0 0-1,1 1 1,-1-1-1,1 1 1,0 0 0,-1 1-1,1-1 1,0 1-1,0 0 1,1 0 0,-1 1-1,1-1 1,-1 1-1,0 1 2,-8 8 1,0 0-1,2 1 0,-1 0 0,-4 9 0,9-13 5,1 0-1,1 0 0,0 1 1,0 0-1,1-1 0,0 2 1,0-1-1,2 0 0,-1 1 1,1-1-5,2-6 3,0 1 0,-1-1 1,2 0-1,-1 0 1,0 0-1,1 0 1,0 0-1,1 0 0,-1 0 1,1 0-1,-1-1 1,1 1-1,1 0 1,-1-1-1,1 0 0,0 1 1,0-1-1,0 0 1,0 0-1,1-1 1,0 1-1,-1-1 0,1 0 1,1 1-4,5 2 34,0 0 1,1-1-1,-1 0 1,1-1-1,0 0 0,1-1 1,-1 0-1,1 0 1,-1-2-1,1 1 1,0-1-1,-1-1 1,1 0-1,10-2-34,9-1-873,0-2 0,0-1 0,-1-2 1,0 0-1,1-3 873,10-4-1686</inkml:trace>
  <inkml:trace contextRef="#ctx0" brushRef="#br0" timeOffset="3840.973">3979 500 6305,'0'0'94,"0"0"-1,0 0 0,0 0 1,0 0-1,0 0 0,0-1 0,0 1 1,0 0-1,0 0 0,0 0 1,0 0-1,0 0 0,0 0 1,0 0-1,0 0 0,0 0 0,0 0 1,0 0-1,-1 0 0,1-1 1,0 1-1,0 0 0,0 0 1,0 0-1,0 0 0,0 0 1,0 0-1,0 0 0,0 0 0,-1 0 1,1 0-1,0 0 0,0 0 1,0 0-1,0 0 0,0 0 1,0 0-1,0 0 0,0 0 0,0 0 1,-1 0-1,1 0 0,0 0 1,0 0-1,0 1 0,0-1 1,0 0-1,0 0 0,0 0 0,0 0 1,0 0-1,0 0 0,0 0 1,0 0-1,-1 0 0,1 0 1,0 0-1,0 0 0,0 1 1,0-1-94,-4 10 1906,-2 15-611,4-10-949,0 0 1,2-1 0,0 1 0,1 0 0,0-1 0,1 1 0,0-1 0,4 11-347,6 48 443,-12-72-440,0-1 0,0 0 0,0 0 0,0 1 0,0-1 0,0 0 0,0 0 0,1 1 1,-1-1-1,0 0 0,0 0 0,0 0 0,0 1 0,1-1 0,-1 0 0,0 0 0,0 0 1,0 0-1,1 0 0,-1 1 0,0-1 0,0 0 0,0 0 0,1 0 0,-1 0 0,0 0 0,0 0 1,1 0-1,-1 0 0,0 0 0,0 0 0,1 0 0,-1 0 0,0 0 0,0 0 0,1 0 1,-1 0-1,0 0 0,0 0 0,1 0 0,-1 0 0,0 0 0,0 0 0,0-1 0,1 1 1,-1 0-1,0 0 0,0 0 0,0 0 0,1-1 0,-1 1 0,0 0 0,0 0-3,10-13 116,-9 8-95,1 0 0,-1 0 0,0 0 1,0 0-1,0 0 0,-1 0 0,0-1 1,0 1-1,-1-4-21,-8-52 84,2 24-41,4 16-32,-5-52 22,7 64-31,1 1 0,1 0 1,-1 0-1,1 0 0,1 0 0,0 0 0,2-6-2,-4 12 0,1 1 0,-1 0-1,1-1 1,-1 1 0,1 0-1,0 0 1,0 0 0,-1-1 0,1 1-1,0 0 1,0 0 0,0 0 0,0 0-1,0 0 1,1 1 0,-1-1-1,0 0 1,0 0 0,1 1 0,-1-1-1,0 1 1,0-1 0,1 1-1,-1 0 1,1-1 0,-1 1 0,0 0-1,1 0 1,-1 0 0,1 0 0,-1 0-1,1 0 1,-1 0 0,0 1-1,1-1 1,-1 0 0,0 1 0,1-1-1,-1 1 1,0 0 0,1-1 0,-1 1-1,1 0 1,7 5-2,0-1-1,0 1 1,-1 1 0,1-1-1,1 4 3,-9-9 0,26 22 0,-1 2-1,-1 1 1,8 13 0,-25-28 1,0 0 1,0 1 0,-2 0 0,1 0 0,-2 1 0,1-1 0,-2 1 0,0 0 0,0 1-1,0 5-1,-4-20 1,0 1 0,0 0-1,0 0 1,0 0-1,0 0 1,0 0-1,0 0 1,0 0 0,0 0-1,0 0 1,0 0-1,0 0 1,0 0-1,0 0 1,0 0 0,0 0-1,0 0 1,0 0-1,0 0 1,0 0 0,1 0-1,-1 0 1,0 0-1,0-1 1,0 1-1,0 0 1,0 0 0,0 0-1,0 0 1,0 0-1,0 0 1,0 0-1,0 1 1,0-1 0,0 0-1,1 0 1,-1 0-1,0 0 1,0 0 0,0 0-1,0 0 1,0 0-1,0 0 1,0 0-1,0 0 1,0 0 0,0 0-1,0 0 1,0 0-1,0 0 1,0 0-1,0 0 1,0 0 0,0 0-1,0 0 1,0 0-1,0 1 1,1-1-1,-1 0 1,0 0-1,5-12 17,6-21-9,-9 26-5,12-34 3,2 1 1,3-2-7,-13 29 1,0 1 0,1 0 0,1 1 0,0 0 0,0 0 0,1 0 0,1 1 0,2-2-1,-11 11 0,1-1 0,-1 1 0,1 0-1,-1 0 1,1 0 0,0 0-1,-1 0 1,1 0 0,0 0 0,0 0-1,0 0 1,0 1 0,0-1 0,-1 1-1,1 0 1,0 0 0,0-1-1,0 1 1,0 0 0,0 0 0,2 1 0,-2 0-1,0 0 0,-1 0 0,1 0 1,0 0-1,-1 0 0,1 0 0,-1 0 1,1 1-1,-1-1 0,0 1 0,1-1 1,-1 1-1,0-1 0,0 1 0,0 0 0,0-1 1,0 3 0,3 6-3,-1 0 0,0 0 1,0 0-1,-1 0 0,-1 0 1,0 1-1,0 0 3,0 29 177,-1-15 391,2 0 0,0 0 0,2 4-568,-2-21 200,0 1 1,1-1-1,0 0 1,0 0 0,0 0-1,1-1 1,0 1 0,1-1-1,0 0 1,0 0 0,2 1-201,2 2 493,1-1 1,0-1 0,6 4-494,-15-11 24</inkml:trace>
  <inkml:trace contextRef="#ctx0" brushRef="#br0" timeOffset="4547.925">452 1359 8746,'8'-6'441,"0"1"0,0 0 1,1 0-1,0 1 0,0 0 1,0 0-1,1 1 0,-1 0 1,5 0-442,21-4-363,35-2 363,-33 5 360,387-36 12,-143 16-271,-71 3-70,501-45 806,4 38 769,-191 41-647,119 0-339,35-42-43,-578 17 541,-24-6-514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0:46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63 309 7418,'-41'-77'8927,"64"95"-7069,-23-18-1858,9 10 107,1 0 0,-2 0 0,0 1 0,0 0 0,5 11-107,-12-19 18,1 1-1,-1 0 0,1 0 0,-1-1 1,-1 1-1,1 0 0,0 0 1,-1 0-1,0 0 0,0 0 1,0 0-1,0 0 0,0 0 0,-1 0 1,0 0-1,0 0 0,0-1 1,0 1-1,-1 0 0,1-1 0,-1 1 1,-1 1-18,-12 20 41,2 0 0,1 1 0,1 1 0,1-1 0,1 2 0,2-1 0,0 1 1,2 0-1,2 1 0,0-1 0,2 1 0,1-1 0,1 1 0,1-1 0,2 1 0,1-1 1,1 2-42,5 7 42,-3-10 36,0 0 0,-2 0 1,-1 1-1,-1 0 0,-2 0 1,0 7-79,-3-32 18,1 0 0,-1 0 0,1 0 0,-1 0 0,0 0 0,0 0 0,0 0 0,-1 1-18,1 0 234,9-9-20,-2 2-164,20-11 15,1 1-1,0 2 0,21-6-64,89-22-12,-76 22-239,-23 7 161</inkml:trace>
  <inkml:trace contextRef="#ctx0" brushRef="#br0" timeOffset="408.51">508 942 9282,'83'-104'3458,"-68"87"-2364,-11 15-365,-4 2-713,5 3 207,1-1-1,-1 0 0,1-1 1,-1 1-1,1-1 1,-1 0-1,1 0 0,0-1 1,-1 0-1,1 0 1,0 0-1,2-1-222,8-1 160,-1-1 0,1 0 0,12-5-160,-17 4 35,1 0 1,-1-1-1,-1 0 1,1 0-1,-1-1 1,0-1-1,0 0-35,-8 5 7,1 1-1,-2 0 0,1-1 0,0 0 0,0 1 0,0-1 1,-1 0-1,1 0 0,-1 0 0,1 0 0,-1 0 0,0 0 1,0-1-1,0 1 0,0 0 0,0 0 0,-1-1 0,1 1 1,-1-1-1,1 1 0,-1-1 0,0 1 0,0 0 1,0-1-1,0 1 0,-1-1 0,1 1 0,-1-1 0,1 1 1,-1 0-1,0-1 0,0 1 0,0 0 0,0 0 0,0 0 1,-1-2-7,0 1 10,0 0 0,0 0 0,0 0 0,-1 1 1,1-1-1,-1 1 0,1-1 0,-1 1 0,0 0 1,0 0-1,0 0 0,0 0 0,0 0 0,-1 1 0,1 0 1,0-1-1,-1 1 0,1 1 0,-1-1 0,0 0-10,-1 1 12,-1 0-1,1 0 1,-1 1-1,1-1 1,0 1-1,0 1 1,-1-1-1,1 1 1,0 0-1,0 0 1,0 0-1,-3 2-11,-4 4 15,1-1 0,-1 2 0,2-1 0,-1 1 0,1 1 0,0 0 0,1 1 0,1-1-1,-1 2 1,0 2-15,5-8 11,1-1 0,1 1-1,-1 0 1,1 0-1,0 0 1,0 0-1,1 0 1,-1 0 0,2 0-1,-1 1 1,1-1-1,-1 0 1,2 1 0,-1-1-1,1 0 1,0 0-1,0 1 1,1-1-1,-1 0 1,2 0 0,-1 0-1,0-1 1,1 1-1,0-1 1,1 1 0,-1-1-1,1 0 1,0 0-1,0 0 1,3 2-11,2 1 25,0 0-1,0 0 1,1 0 0,1-1 0,-1-1 0,1 0-1,0 0 1,0-1 0,0 0 0,1-1 0,0-1-1,0 0 1,0 0 0,0-1 0,7 0-25,2-2 690,0 0-1,0-1 1,1-1 0,4-3-690,22-6 1195</inkml:trace>
  <inkml:trace contextRef="#ctx0" brushRef="#br0" timeOffset="929.968">988 782 8162,'1'7'3449,"8"4"-2930,-6-8-40,2 4-125,0 0-1,0 1 1,-1-1-1,0 1 1,0-1-1,0 1 1,-1 1-1,-1-1 1,1 0-1,-1 1 1,-1-1-1,0 1 1,0-1-1,0 1 1,-1 0-1,-1 7-353,0 0 395,-1 37 353,1-35-439,2-15-145,-1-6 18,34-201 47,-31 184-222,5-29 5,-7 46-11,0-1-1,1 1 0,-1-1 1,0 1-1,1 0 0,0 0 1,0 0-1,0-1 0,0 2 1,0-1-1,2-2 0,-2 4-1,-1 0 1,1 1-1,-1-1 0,1 0 0,-1 1 1,1-1-1,0 1 0,-1-1 0,1 1 1,0 0-1,-1 0 0,1 0 0,0 0 1,0 0-1,-1 0 0,1 0 0,0 0 1,-1 1-1,1-1 0,-1 1 0,1-1 1,0 1-1,-1 0 0,1-1 0,-1 1 1,1 0-1,-1 0 0,1 1 1,8 4-6,-1 1 1,0 0-1,7 6 6,-13-9-1,16 13 1,-2 1 0,0 1 0,-1 0 0,0 1 0,-2 1 0,-1 1 0,0 0 0,-2 0 0,0 1 0,0 5 0,-6-4 24,-12-46 56,3 0-77,0-1 0,1 1 0,1-1 0,1 0 0,2 0 0,0 0-3,-1 14 1,1-1 0,0 1 0,1 0 0,0 0 1,1-1-1,0 0-1,-2 8-1,0-1 1,0 1-1,0-1 1,0 1 0,0 0-1,1-1 1,-1 1-1,1 0 1,-1 0-1,1 0 1,0 0-1,0 1 1,0-1-1,0 0 1,0 1-1,0-1 1,0 1-1,1 0 1,-1 0 0,1 0-1,-1 0 1,1 0-1,-1 0 1,3 0 0,1 1-3,0 0 0,0 1 0,0 0 1,0 0-1,0 0 0,0 1 1,0-1-1,-1 2 0,1-1 0,0 0 1,-1 1-1,0 0 0,0 1 0,0-1 1,4 4 2,1 1-2,0 0 0,-1 1 0,0 0 1,-1 0-1,0 1 0,0 0 0,1 4 2,-3-1 72,0-1 0,-1 1 0,0 0-1,-1 0 1,-1 0 0,0 2-72,1 1-379,1 0 0,0 0 1,2 4 378,3-4-2393,2-4 626</inkml:trace>
  <inkml:trace contextRef="#ctx0" brushRef="#br0" timeOffset="1455.06">1706 787 8938,'-1'0'172,"1"-1"0,-1 1-1,1 0 1,-1-1 0,1 1 0,-1 0 0,1-1-1,-1 1 1,1 0 0,-1 0 0,0 0 0,1-1 0,-1 1-1,0 0 1,1 0 0,-1 0 0,0 0 0,1 0-1,-1 0 1,1 0 0,-1 0 0,0 1-172,0-1 79,1 0 1,0 1-1,0-1 1,-1 1-1,1-1 1,0 0-1,0 1 0,-1-1 1,1 1-1,0-1 1,0 1-1,0-1 1,0 1-1,0-1 0,0 1 1,-1-1-1,1 1 1,0-1-1,0 0 1,1 1-1,-1-1 1,0 1-80,9 30 1265,22 45 659,-19-43-1126,2-1 1,5 6-799,-18-38 282,-2-7-94,-4-21-11,-6-33-90,8 35-66,2 1 1,2-16-22,-1 31 3,1-1 1,1 1-1,0 0 0,0 0 1,1 0-1,0 0 0,4-7-3,-6 14 0,0 1-1,0-1 1,1 1-1,-1 0 1,0 0 0,1-1-1,0 1 1,-1 0-1,1 0 1,0 1-1,0-1 1,0 0-1,0 1 1,1-1 0,-1 1-1,0-1 1,1 1-1,-1 0 1,1 0-1,-1 0 1,1 0 0,1 1-2,-1 0 1,0 0-1,1 0 1,-1 0-1,0 1 1,1-1-1,-1 1 1,0 0-1,0 0 1,1 0-1,-1 0 1,0 0-1,0 1 1,2 1 1,6 4-4,-1 1 0,0 0 0,0 0 0,-1 1 0,0 0 0,0 1 0,-1-1 0,0 4 4,-1-3 0,-1 1 0,-1 0 1,0 0-1,0 0 0,-1 1 1,0 0-1,0 7 0,5 14 12,-9-32-10,0-1-1,0 1 0,1 0 0,-1-1 0,0 1 1,0-1-1,0 1 0,0-1 0,0 1 1,1-1-1,-1 1 0,0-1 0,0 1 1,1-1-1,-1 1 0,0-1 0,1 1 1,-1-1-1,1 1 0,-1-1 0,0 0 0,1 1 1,-1-1-1,1 0 0,-1 1 0,1-1 1,-1 0-1,1 1 0,0-1 0,-1 0 1,1 0-1,-1 0 0,1 0 0,0 0-1,0 0 4,1-1-1,-1 0 0,0 0 0,0 0 1,1-1-1,-1 1 0,0 0 1,0 0-1,0-1 0,0 1 0,0 0 1,-1-1-1,1 1 0,0-1-3,7-10 10,-1-2-1,-1 1 1,0 0 0,-1-1-1,2-7-9,-4 9 2,1 1-1,0 1 0,1-1 0,-1 0 0,2 1 1,0 0-1,0 0 0,1 0-1,-5 8-1,-1 0 0,1-1 0,0 1 0,0 0 0,0 0 0,0 0 0,0 0 0,1 1 0,-1-1 0,0 0 0,1 1 0,-1 0 0,1-1 0,0 1 0,-1 0 0,1 1 0,0-1 0,0 0 0,0 1 0,-1-1 0,1 1 0,0 0 0,0 0 0,0 0 0,0 0 0,0 1 0,-1-1 0,1 1 0,0 0 0,0 0 0,-1 0 0,1 0 0,0 0 0,1 1 1,0 1-1,1 0 1,0 1-1,-1-1 0,0 1 0,0 0 0,0 0 0,-1 0 0,1 0 0,-1 1 0,0-1 0,0 1 1,0 0-1,-1 0 0,0 0 0,0 1 0,0-1 0,0 0 0,-1 1 0,0 3 1,2 14 31,-1 0 0,-1 0-1,-1 0 1,-2 8-31,1 42-941,5-54-955,3-5 322</inkml:trace>
  <inkml:trace contextRef="#ctx0" brushRef="#br0" timeOffset="1851.838">2684 725 8018,'-1'-6'677,"1"0"1,-1 1 0,0-1 0,0 1-1,-1-1 1,0 1 0,0 0-1,0 0 1,-3-5-678,4 9 92,0 0-1,0-1 1,0 1 0,0 0-1,-1 0 1,1-1 0,0 1-1,-1 0 1,1 0 0,0 0-1,-1 1 1,0-1 0,1 0-1,-1 1 1,1-1 0,-1 1-1,0-1 1,1 1 0,-1 0-1,0-1 1,0 1 0,1 0-1,-1 0 1,0 0 0,0 1-1,1-1 1,-1 0 0,0 1-1,1-1 1,-1 1 0,0-1-1,1 1 1,-1 0 0,1 0-1,-1-1 1,1 2-92,-12 5 284,0 0 0,1 1 0,0 1-1,1 0 1,0 1 0,-9 9-284,4-1 175,1-1 0,1 2-1,0 0 1,0 3-175,12-18 11,0 0 0,-1 0 0,2 0 1,-1 1-1,0-1 0,1 1 0,0-1 0,0 1 0,0-1 1,1 1-1,-1 0 0,1 0 0,1 2-11,-1-4 6,1 0-1,-1 0 1,1 0 0,0 1 0,0-1-1,0 0 1,1 0 0,-1 0-1,1-1 1,-1 1 0,1 0-1,0-1 1,0 1 0,0-1-1,1 1 1,-1-1 0,0 0-1,1 0 1,0 0 0,0 0-6,2 1 9,1 0 1,0 0-1,-1 0 0,1-1 1,1 0-1,-1 0 1,0 0-1,0-1 1,1 0-1,-1 0 1,0-1-1,1 0 1,-1 0-1,1 0 1,-1-1-1,1 0 1,-1 0-1,0 0 0,0-1 1,1 0-1,-1-1 1,1 0-10,-1 0 7,1 0 0,-1-1 0,0 1 0,-1-1 0,1-1 0,-1 1 0,1-1 0,-1 0 0,-1 0 0,1 0 0,-1-1 0,0 0 0,0 0 0,0 0 0,-1 0 0,0 0 0,0-1 0,-1 1 0,0-1 0,1-1-7,-1-8 2,-1-1 1,0 1 0,-1-1 0,0 1 0,-3-15-3,0-26-84,2 73 55,1 1-1,0-1 1,2 0-1,0 1 0,0-1 1,2 0-1,0 0 0,1 0 1,5 11 29,-7-19 136,0-1 1,1 0 0,0-1-1,0 1 1,1-1-1,0 1 1,0-1 0,0-1-1,1 1 1,0-1-1,0 0 1,0 0 0,0-1-1,1 0 1,0 0-1,0 0 1,0-1-1,0 0 1,1 0 0,-1-1-1,6 1-136,11 2 903</inkml:trace>
  <inkml:trace contextRef="#ctx0" brushRef="#br0" timeOffset="2253.479">2927 165 5577,'1'-37'3329,"-1"18"288,1 11-1897,6 19-480,-1 3-159,-3 17-401,-3 4-40,-2 4-240,0-3-144,2-2-144,2-2-24,4-10 120,4-4-240,6-10-984,0-3-577,5-12 801</inkml:trace>
  <inkml:trace contextRef="#ctx0" brushRef="#br0" timeOffset="2254.479">3171 9 6833,'-9'-8'4161,"4"9"-376,1 23-2209,1 8-351,3 14-529,10 3-48,1-3-208,10 0-152,5-7-152,-1-6 616,9-3-552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0:38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20 112 8522,'28'-109'3849,"-34"106"-2089,1 9-544,-1 4-175,2 16-465,-4-3-128,2 11-184,-1 3-96,3 2-96,3 3-16,1-8-24,4 1 8,6-7-64,-1-5-392,5-16-728,-1-9 735</inkml:trace>
  <inkml:trace contextRef="#ctx0" brushRef="#br0" timeOffset="402.815">365 28 10058,'-3'10'4113,"-1"17"-2537,-2 5-367,-12 4-257,1 9-264,-2-2-328,2 4-112,10 2 104,3-4-64,9-3-4929,12-15 3609</inkml:trace>
  <inkml:trace contextRef="#ctx0" brushRef="#br0" timeOffset="786.387">766 310 5569,'0'-1'445,"-1"-1"0,0 0 0,1 1 0,-1 0-1,0-1 1,0 1 0,0 0 0,0-1 0,0 1 0,-1 0-1,1 0 1,0 0 0,0 0 0,-1 0 0,0 0-445,2 0 122,-1 1 0,1 0-1,-1 0 1,1 0 0,-1 0 0,1 0 0,-1 0 0,1 0 0,-1 0 0,1 1 0,-1-1 0,1 0-1,-1 0 1,1 0 0,-1 0 0,1 1 0,-1-1 0,1 0 0,-1 0 0,1 1 0,0-1 0,-1 0 0,1 1-1,0-1 1,-1 1 0,1-1 0,0 0 0,-1 1 0,1-1 0,0 1-122,-2 3 174,0 0 0,0 0 0,0 1 1,0-1-1,1 1 0,0 0 0,0-1 0,0 1 0,1 2-174,-5 80 990,6 45-990,0-48 273,-8 67-273,-23 64 160,25-145-181,5-64-136,1 0 0,-1 1 1,1-1-1,0 0 1,0 0-1,1 0 1,0 0-1,0 0 0,3 6 157,8 7-550</inkml:trace>
  <inkml:trace contextRef="#ctx0" brushRef="#br0" timeOffset="1138.35">1139 205 9554,'-4'-11'3881,"4"11"-2489,2 27-400,1 10-87,-3 33-169,-1 10-152,-5 16-208,-1 3-104,0-8-128,2-2-32,3-14-56,2-1-8,2-8 120,-2-8-144,1-13-680,5-5-576,-2-19 664</inkml:trace>
  <inkml:trace contextRef="#ctx0" brushRef="#br0" timeOffset="1510.322">826 783 11274,'-32'3'4689,"14"2"-3104,7 4-497,12-1-64,16-7-536,4-1-136,27-7-160,10 1 72,13-11-256,12-3 2993,0 6-2217</inkml:trace>
  <inkml:trace contextRef="#ctx0" brushRef="#br0" timeOffset="1877.059">1799 708 4433,'-4'-5'538,"1"1"1,-1 1-1,0-1 0,0 0 1,0 1-1,0 0 0,0 0 1,-1 0-1,0 0 0,1 1 1,-1 0-1,0 0 0,0 0 1,-1 1-539,-1-1 327,0 1-1,0 0 1,0 0 0,0 1 0,-1 0-1,1 0 1,0 0 0,0 1 0,-6 2-327,0 0 131,1 1-1,0 0 1,0 1 0,0 0 0,0 1 0,1 0 0,0 1 0,0 0-1,1 1 1,0 0 0,-2 3-131,3-2 38,1 1-1,-1 0 1,2 1-1,0 0 1,0 0-1,1 1 1,0-1-1,1 1 1,0 1 0,1-1-1,0 1 1,1-1-1,-1 13-37,3-16 8,0-1 0,0 1 0,1 0 0,0 0 0,1 0-1,-1-1 1,2 1 0,-1 0 0,2-1 0,-1 1 0,1-1 0,0 1 0,0-1-1,1 0 1,1-1 0,-1 1 0,1-1 0,0 0 0,1 0 0,5 6-8,-6-9 6,-1 0 1,1 0 0,0-1-1,0 1 1,1-1-1,-1 0 1,1-1 0,0 1-1,-1-1 1,1 0 0,0-1-1,0 1 1,0-1 0,1 0-1,-1-1 1,0 1 0,0-1-1,0-1 1,0 1-1,1-1 1,-1 0 0,0 0-1,0-1 1,4-1-7,1-1 10,-1-1 0,1 0 0,-1 0 0,0-1 0,0-1 0,0 0 0,-1 0 0,0-1 0,-1 0-1,0 0 1,0-1 0,4-5-10,-5 4 8,-1 1 0,1-1 1,-2-1-1,0 1 0,0-1 0,-1 0 0,0 0 0,0 0 0,-2-1 0,1 1 0,-1-3-8,-1 7 5,-1 0 0,0 0 0,0 0 0,-1 0 0,1 0 0,-1 0 0,-1 0 0,1 1 0,-1-1 0,-1 0 0,1 1 0,-1 0 0,0-1 0,-1 1 0,1 0 0,-1 1 0,0-1 0,-1 1 0,-1-2-5,5 6 1,1 0-1,-1 0 1,0 1-1,1-1 1,-1 0-1,0 1 1,0-1-1,0 0 1,0 1-1,0-1 1,1 1-1,-1 0 1,0-1-1,0 1 1,-1 0-1,2 0 0,0 0 0,-1 0 0,1 0 1,0 0-1,-1 0 0,1 0 0,0 0 1,0 0-1,-1 0 0,1 1 0,0-1 0,0 0 1,-1 0-1,1 0 0,0 1 0,0-1 0,-1 0 1,1 0-1,0 0 0,0 1 0,0-1 1,0 0-1,-1 1 0,1-1 0,0 0 0,0 0 1,0 1-1,0-1 0,0 0 0,0 1 0,-1 2 2,1-1-1,0 1 1,0 0-1,0 0 0,0-1 1,0 1-1,0 0 1,1 0-1,0 2-1,6 15 12,2 0 0,0-1 1,1 0-1,1-1 0,1 0 0,0 0 0,1-1 0,13 12-12,-20-22-63,0 0 0,0-1 0,0 0 0,1 0 0,0 0 0,0-1 0,1 0 0,-1 0 0,1-1 0,0 0 0,8 3 63,12-2-253</inkml:trace>
  <inkml:trace contextRef="#ctx0" brushRef="#br0" timeOffset="2265.862">2092 706 9114,'-1'0'131,"1"0"0,-1 0 0,1-1 1,-1 1-1,1 0 0,-1 0 0,1 0 0,-1 0 1,1 0-1,-1 0 0,1 0 0,-1 0 0,1 0 0,-1 0 1,1 0-1,-1 0 0,1 0 0,-1 0 0,1 0 1,-1 1-1,1-1 0,-1 0 0,1 0 0,-1 1 0,1-1 1,-1 0-1,1 0 0,0 1 0,-1-1 0,1 1 0,-1-1-131,1 1 174,-1 1 0,0-1 0,0 1 0,1-1-1,-1 1 1,1 0 0,-1-1 0,1 1 0,0 0-1,0-1 1,-1 1-174,3 53 1022,0-41-454,3 74 158,4-1 1,5 13-727,-12-90 26,0-3 6,0-1 1,-1 1 0,0 0 0,-1 0 0,0 0 0,0 0 0,-1 7-33,-2-23 348,1-11-187,3-37-67,3 0-1,3 0 1,1 0 0,16-50-94,-22 100 0,0 1 0,0-1 0,1 0 0,0 0 0,0 1 0,1 0 0,-1 0 0,1 0 0,5-5 0,-7 9-1,0 0 0,1 0 0,-1 0 0,1 0-1,-1 1 1,1-1 0,-1 1 0,1 0 0,0 0-1,0 0 1,0 0 0,0 0 0,0 0 0,0 1-1,0 0 1,0-1 0,0 1 0,0 0 0,0 1 0,0-1-1,-1 0 1,1 1 0,0 0 0,2 0 1,14 5-1,-1 1 1,0 1 0,0 1 0,-1 0-1,0 1 1,-1 1 0,0 1-1,0 0 1,7 9 0,-17-15 7,-1-1 0,0 1 0,0 0 0,0 1 0,-1-1 0,0 1 0,0-1 0,-1 1-1,0 0 1,0 1 0,0-1 0,-1 1 0,0-1 0,0 2-7,-1 6-20,0 0 0,-1-1 0,0 1 0,-1 0-1,-1-1 1,0 1 0,-1 0 20,-5 36-527,4-6 274</inkml:trace>
  <inkml:trace contextRef="#ctx0" brushRef="#br0" timeOffset="2719.586">3070 132 10458,'-1'-2'231,"1"1"-1,0-1 1,-1 1 0,1-1-1,-1 1 1,1-1-1,-1 1 1,1 0 0,-1-1-1,0 1 1,0 0 0,0 0-1,0-1-230,1 2 52,-1 0 0,1 0 0,0 0 0,-1 1 0,1-1-1,0 0 1,0 0 0,-1 0 0,1 0 0,0 0 0,-1 0 0,1 1 0,0-1-1,0 0 1,0 0 0,-1 0 0,1 1 0,0-1 0,0 0 0,0 0 0,-1 1-1,1-1 1,0 0 0,0 0 0,0 1 0,0-1 0,0 0 0,0 1 0,0-1 0,0 0-1,-1 1 1,1-1 0,0 0 0,0 0 0,1 1-52,-3 8 358,0 0 0,1 0 0,0 0 0,1 2-358,2 70 995,4-1 0,15 70-995,-7-62 252,-4 1-1,-4 25-251,-7 162 1719,-4-305-1667,-1 0-1,-1 1 0,-2-1 0,0 2 1,-2-1-1,-1 2 0,-12-19-51,19 37 2,-1 0 0,0 0 1,0 1-1,-1-1 0,0 1 0,0 1 0,0 0 0,-1 0 0,0 0 0,0 1 0,-8-4-2,11 7 0,-1-1 1,0 1-1,0 1 0,0-1 0,0 1 0,0 0 0,0 0 0,0 1 0,0 0 0,0 0 1,0 0-1,0 1 0,0 0 0,0 0 0,0 1 0,0-1 0,0 1 0,1 1 1,-2 0-1,-5 3 2,1 0 1,1 1 0,-1 1 0,1-1-1,0 2 1,1-1 0,0 2-1,0-1 1,1 1 0,0 0 0,-3 7-3,1-1 19,0 1 0,1 0-1,1 1 1,0 0 0,2 0 0,0 0 0,-1 7-19,6-17 21,-1 0-1,1 0 0,0 1 1,1-1-1,-1 0 0,2 0 1,-1 0-1,1 1 1,1-1-1,-1 0 0,1 0 1,1 0-1,1 2-20,-2-4 15,1-1 1,0-1-1,0 1 1,0 0-1,1-1 0,-1 1 1,1-1-1,0 0 1,1-1-1,-1 1 0,1-1 1,-1 1-1,1-1 1,0-1-1,0 1 0,0-1 1,1 0-1,-1 0 1,5 1-16,7 0 79,1 0 1,-1-1-1,0-1 0,0-1 1,1 0-1,-1-1 1,17-4-80,56-14 180</inkml:trace>
  <inkml:trace contextRef="#ctx0" brushRef="#br0" timeOffset="3340.808">3838 630 5001,'0'-1'248,"1"0"0,-1 0 0,0 0 0,0 0-1,0 0 1,0 0 0,0 0 0,0 0 0,0 0 0,0 1 0,-1-1 0,1 0-1,0 0 1,0 0 0,-1 0 0,1 0 0,0 0 0,-1 1 0,1-1 0,-1 0-1,1 0 1,-1 1 0,0-1 0,1 0 0,-1 1 0,0-1 0,0 0-248,-1 0 271,0 0 1,0 0 0,0 0-1,-1 0 1,1 1 0,0-1 0,0 0-1,-1 1 1,1 0 0,-1 0-1,0-1-271,-9 1 527,1 1 0,-1 0-1,0 0 1,-5 2-527,-7 3 490,0 0-1,0 2 1,1 1-1,-19 9-489,28-12 103,1 2-1,0-1 1,0 2-1,0 0 1,1 0-1,1 1 0,0 1 1,-6 6-103,15-14 9,0-1 0,0 1 1,0 0-1,0 0 0,1-1 0,-1 1 0,1 0 1,0 0-1,0 0 0,0 1 0,0-1 1,1 0-1,-1 0 0,1 2-9,0-3 3,0 0 1,1-1-1,-1 1 0,0 0 0,1-1 1,-1 1-1,1-1 0,0 1 0,-1 0 1,1-1-1,0 0 0,0 1 0,0-1 1,0 1-1,0-1 0,0 0 0,0 0 0,1 0 1,-1 0-1,0 1 0,1-2 0,-1 1 1,1 0-1,-1 0 0,1 0 0,-1-1 1,1 1-1,1 0-3,12 3 18,0-1-1,1-1 1,-1 0 0,1-1 0,-1 0 0,8-2-18,53 5 36,-62-3-33,-1 2 0,0-1 1,0 2-1,0 0 1,0 0-1,6 4-3,-17-7 1,0 0-1,1 0 1,-1 0-1,0 0 1,0 1-1,0-1 1,-1 1-1,1-1 1,0 1-1,0-1 1,-1 1-1,1 0 1,-1 0-1,0 0 1,1 0-1,-1 0 1,0 0-1,0 0 1,0 0-1,0 0 1,-1 1-1,1-1 1,-1 0-1,1 0 1,-1 1-1,0-1 1,0 1-1,0-1 1,0 0-1,0 1 1,0-1-1,-1 0 1,1 0-1,-1 1 1,0-1-1,0 0 1,1 0-1,-1 0 1,-1 1-1,1-1 1,0 0-1,-7 10 5,0 0-1,0-1 1,-1 0 0,0 0 0,-1-1 0,0 0-1,-6 4-4,-23 16 35,-21 11-35,49-33 4,-10 6 2,3-1 4,0-1 0,-1-1-1,0 0 1,-18 6-10,36-17-16,0 1 0,0-1 0,0 1 0,0-1 1,-1 0-1,1 1 0,0-1 0,0 0 0,0 0 0,0 0 0,0 0 0,-1 0 0,1 0 0,0 0 0,0 0 0,0 0 0,0 0 0,0-1 0,-1 1 0,1-1 0,0 1 0,0-1 16,0 0-55,1 0-1,-1 0 0,1 0 1,0 0-1,-1 1 0,1-1 1,0 0-1,0 0 0,0 0 1,0 0-1,0 0 0,0 0 1,0 0-1,0 0 0,0 0 1,0 0-1,1 0 0,-1 0 1,0 0-1,1 0 0,-1 0 1,0 0-1,1 0 0,0-1 56,14-32-613</inkml:trace>
  <inkml:trace contextRef="#ctx0" brushRef="#br0" timeOffset="3769.145">3986 91 9426,'-3'-1'352,"0"1"-1,0-1 1,0 1 0,-1 0 0,1-1-1,0 2 1,0-1 0,0 0-1,0 1 1,0-1 0,0 1 0,-1 0-352,2 0 91,0 0 0,0 0 0,1 0 0,-1 0 0,1 0 1,-1 1-1,1-1 0,0 1 0,-1-1 0,1 1 0,0-1 0,0 1 1,0 0-1,0-1 0,0 1 0,1 0 0,-1 0 0,0 0 0,1-1 1,-1 1-1,1 2-91,-1 4 109,0-1 1,0 1 0,1-1 0,0 1-1,0 0 1,1-1 0,0 1 0,1 1-110,17 63 485,-13-54-368,43 133 566,-8-24-65,-4 4-618,-27-89 122,-2 1 0,-2-1 0,-2 1 0,-1 0 0,-3 10-122,-1-33 157,-1-1 0,0 1 0,-3 8-157,4-23 48,-1 1 1,1 0-1,-1-1 1,0 0-1,-1 1 1,1-1-1,-1 0 1,0 0-1,0 0 1,0-1 0,-1 1-1,0-1 1,-3 3-49,7-6 8,-1-1 0,1 1 0,0-1 0,-1 1 0,1-1 0,-1 0 1,1 1-1,-1-1 0,1 0 0,-1 1 0,1-1 0,-1 0 0,0 0 0,1 1 1,-1-1-1,1 0 0,-1 0 0,0 0 0,1 0 0,-1 0 0,1 0 0,-1 0 1,0 0-1,1 0 0,-1 0 0,1 0 0,-1 0 0,0-1 0,1 1 0,-1 0 1,1 0-1,-1-1 0,1 1 0,-1 0 0,1-1 0,-1 1 0,1 0 1,-1-1-1,1 1 0,-1-1 0,1 1 0,0 0 0,-1-1 0,1 1 0,0-1 1,-1 0-1,1 1 0,0-1-8,-2-3 27,1 1 0,0-1 0,0 1 0,1-1 0,-1 0 0,1 1 0,-1-1 0,1 0 0,0 0-27,2-16 35,0 0 1,1-1-1,1 1 0,1 0 1,1 1-1,1-1 0,8-15-35,-4 11 6,0 1 1,2 0-1,1 1 0,1 1 0,1 0 0,3-2-6,-11 15-1,0 0 0,1 1 0,-1-1 0,2 2-1,-1-1 1,1 2 0,0-1 0,0 1 0,0 0 0,1 1-1,9-2 2,-16 5-1,0 0 0,0 0 0,0 0-1,0 1 1,1-1 0,-1 1 0,0 0 0,0 0-1,0 1 1,0-1 0,0 1 0,0 0-1,0 0 1,0 0 0,0 1 0,0-1-1,0 1 1,0 0 0,-1 0 0,1 0 0,-1 1-1,0-1 1,1 1 0,-1 0 0,0 0-1,-1 0 1,1 0 0,-1 0 0,1 1-1,-1-1 1,0 1 0,0 0 0,0 1 1,4 10 1,-1 1 1,-1 1 0,0-1 0,-1 0-1,-1 1 1,-1-1 0,0 1-1,-2 15-1,1-3 48,2 0 0,2 13-48,-3-35-91,0 2 332,1 1 0,0-1 1,0 1-1,1-1 0,0 0 1,0 0-1,1 0 0,0-1 1,1 2-242,-1-6 170,1 1 1,0-1 0,-1 0 0,1 0-1,1 0 1,3 1-171,-9-4 1</inkml:trace>
  <inkml:trace contextRef="#ctx0" brushRef="#br0" timeOffset="4453.579">4822 847 5065,'44'-56'2545,"-42"54"-2248,0 0 0,0-1 0,-1 1 1,1-1-1,-1 1 0,0-1 1,1 1-1,-1-1 0,0 0 0,-1 1 1,1-1-1,0 0 0,-1 0 1,0 0-1,1 1 0,-1-1 0,0-2-297,-1 3 156,1 0-1,-1 0 0,0 0 0,0 0 0,0 0 0,1 1 0,-2-1 0,1 0 1,0 0-1,0 1 0,0-1 0,-1 1 0,1 0 0,-1-1 0,1 1 0,-1 0 1,0 0-1,-1-1-155,-3-1 174,0 0 0,0 0 1,-1 1-1,1 0 0,0 1 1,-1-1-1,0 1 0,1 0 1,-1 1-1,0 0 0,1 0 1,-3 0-175,1 1 58,0 1 0,0 0 1,1 0-1,-1 0 1,1 1-1,-1 0 0,1 1 1,0-1-1,0 1 0,1 1 1,-1-1-1,1 1 1,0 0-1,-5 6-58,4-3 19,-1 1 1,1 0-1,1 0 0,0 1 1,0 0-1,0 0 0,2 1 1,-1-1-1,1 1 0,0 3-19,1-3-4,0 1-1,1-1 1,1 0-1,0 1 1,0-1-1,1 1 1,1-1-1,0 1 1,0-1-1,2 4 5,-2-8 8,1 1-1,1 0 0,0-1 0,0 0 0,0 1 1,1-1-1,0-1 0,0 1 0,1 0 1,-1-1-1,1 0 0,1 0 0,0-1 1,4 5-8,-5-7 4,0 1-1,-1-2 1,1 1 0,0 0 0,0-1 0,1 0 0,-1 0 0,0 0-1,1-1 1,-1 0 0,1 0 0,-1 0 0,1-1 0,0 0 0,-1 0-1,1 0 1,-1-1 0,1 1 0,-1-2 0,1 1 0,-1 0 0,1-1-1,-1 0 1,0 0 0,0-1 0,0 1 0,0-1 0,0 0 0,1-2-4,3-2 7,0 1 1,-1-2 0,1 1 0,-2-1 0,1 0-1,-1-1 1,0 0 0,-1 0 0,0 0 0,0-1 0,-1 0-1,-1 0 1,1 0 0,1-7-8,-2-6 11,-1-1 1,-1 1-1,-1 0 0,0-1 1,-2 1-1,-1-1 0,-1-1-11,2 22 1,14 68 83,2-1 0,7 12-84,-17-61 16,1-1 0,0 1 0,1-1 0,5 8-16,-9-18-35,-1 1 1,2 0-1,-1-1 0,0 0 0,1 0 1,0 0-1,0 0 0,0-1 0,0 1 0,1-1 1,-1 0-1,1 0 0,0-1 0,4 2 35,25 1-185</inkml:trace>
  <inkml:trace contextRef="#ctx0" brushRef="#br0" timeOffset="4849.048">5396 258 10522,'-1'-1'288,"-1"0"-1,1 0 1,-1 0-1,1 0 1,-1 0-1,1 1 1,-1-1-1,0 0 1,0 1-1,1-1 1,-1 1-1,0 0 1,0-1-1,0 1 1,1 0-1,-1 0 1,0 0-1,0 1 1,0-1-288,1 1 72,-1 0 1,1 0 0,0 0-1,0 0 1,0 0-1,0 1 1,0-1-1,0 0 1,0 1-1,0-1 1,1 1-1,-1-1 1,1 1-1,-1-1 1,1 1-1,-1-1 1,1 1-1,0-1 1,-1 1 0,1 0-1,0-1 1,0 1-1,1 0-72,-3 47 338,4-1-1,1 1 1,2-1-1,4 10-337,3 29 290,-6-26-42,-2 1 0,-3 13-248,-3-39 90,-1 0-1,-1-1 1,-2 1-1,-6 16-89,3-19 163,0 0 0,-3 0 0,0-1 0,-2-1 0,-7 11-163,18-38 170,9-16-78,17-26 2,32-48-74,4 2 0,4 3 0,3 3 0,59-53-20,-109 115-1109,2 1 1,0 1-1,17-11 1109,-26 18-796</inkml:trace>
  <inkml:trace contextRef="#ctx0" brushRef="#br0" timeOffset="5207.433">5497 849 9178,'-13'2'3953,"3"14"-2001,12 0-495,13 3-73,10 1-368,12 7-456,2-1-144,1 5-256,-5 0-72,1-3 96,-4-5-160,-1-10-656,2-6 672,0-7-304</inkml:trace>
  <inkml:trace contextRef="#ctx0" brushRef="#br0" timeOffset="5208.433">5977 723 10490,'0'-24'4105,"2"28"-2769,3 5-167,2 15-193,-2 6-128,2 12-312,-1 3-120,2 5-248,2 6-72,0-6-48,2 3 40,-2-13-24,0-9-504,-5-14 352</inkml:trace>
  <inkml:trace contextRef="#ctx0" brushRef="#br0" timeOffset="5582.766">6014 314 12915,'-14'-25'4825,"0"1"-3793,7 9-304,7 7-288,2 1-216,8 11-96,6 7-312,18 7 160</inkml:trace>
  <inkml:trace contextRef="#ctx0" brushRef="#br0" timeOffset="5960.786">6299 745 8066,'-1'-6'4522,"0"7"-1751,-4 21-888,-3 34-1575,8-28-96,1 0 0,2 0 0,0-1-1,2 1 1,1-1 0,4 8-212,12 68 426,-23-103-424,1 0 1,0 0 0,0 0-1,0 0 1,0 0-1,0 0 1,0 0-1,0 0 1,0 0 0,0 0-1,0 0 1,-1 0-1,1 0 1,0 0-1,0 0 1,0 0 0,0 0-1,0 0 1,0 0-1,0 0 1,0 0 0,0 0-1,0 0 1,0 0-1,0 0 1,-1 0-1,1 0 1,0 1 0,0-1-1,0 0 1,0 0-1,0 0 1,0 0-1,0 0 1,0 0 0,0 0-1,0 0 1,0 0-1,0 0 1,0 0-1,0 1 1,0-1 0,0 0-1,0 0 1,0 0-1,0 0 1,0 0 0,0 0-1,0 0 1,0 0-1,0 0 1,0 0-1,0 1 1,0-1 0,0 0-1,0 0 1,0 0-1,0 0 1,0 0-1,0 0 1,0 0 0,1 0-1,-1 0 1,0 0-1,0 0 1,0 0 0,0 0-1,0 0-2,-6-8 79,-5-17 6,8 4-46,0 0 0,2 0 0,0 0 1,1 0-1,2-6-39,14-104 70,-15 127-68,0-7 1,1 0 1,1 0-1,0 0 1,0 0 0,1 1-1,0-1 1,1 1 0,0 0-1,1 0 1,2-2-4,-5 8 1,0 1 0,0 0 0,0 0 0,0-1 0,0 2 0,1-1 0,0 0 0,-1 1 0,1 0 0,0-1 0,0 2 0,0-1 0,1 0 0,-1 1 0,0 0 0,1 0 0,-1 0 0,0 0 0,1 1 0,-1 0 0,1 0 0,-1 0 0,1 0 0,-1 1 0,1 0 0,3 1-1,4 1 1,0 2 0,0-1-1,0 2 1,-1-1 0,1 2 0,-1-1-1,-1 2 1,1-1 0,-2 1 0,1 1-1,-1 0 1,0 0 0,7 10-1,1 3 3,-1 1 0,-1 0 0,-1 1 0,-1 0 1,9 26-4,-12-22-52,-2-1 0,0 3 52,-1-2-1213,11 26 1213,-5-32 1111,4-10-675</inkml:trace>
  <inkml:trace contextRef="#ctx0" brushRef="#br0" timeOffset="6457.239">7129 782 8154,'0'-8'914,"0"0"0,0 0 1,-1 1-1,0-1 1,0 1-1,-1-1 0,0 1 1,-2-6-915,3 11 136,0 0 0,-1 0 0,1 0 0,-1 0 0,1 0 0,-1 0 1,0 0-1,1 1 0,-1-1 0,0 1 0,0-1 0,0 1 0,0 0 0,-1-1 0,1 1 1,0 0-1,0 1 0,-1-1 0,1 0 0,0 1 0,-1-1 0,1 1 0,-1 0 1,1 0-1,0 0 0,-1 0 0,1 0 0,-1 0 0,-1 1-136,-6 1 119,0 0-1,0 0 1,0 1 0,0 1-1,1 0 1,0 0-1,-1 1 1,-2 2-119,-3 2 70,1 0 0,1 1 1,-1 1-1,-8 9-70,15-13 19,0 1 1,0 0-1,1 0 1,0 0-1,0 0 1,1 1-1,0 0 1,1 0-1,0 1 1,-2 5-20,5-10 5,0 1 1,0-1 0,0 1-1,0-1 1,1 1 0,0 0-1,0-1 1,1 1 0,0 0-1,0-1 1,0 1 0,0-1-1,1 0 1,0 1 0,0-1-1,0 0 1,1 0 0,0 0-1,2 3-5,-1-3 3,0 0-1,0 0 1,0 0-1,1-1 1,0 0-1,0 0 1,0 0-1,0-1 1,0 1-1,1-1 1,-1-1-1,1 1 1,0-1-1,0 0 1,0 0-1,0 0 1,0-1-1,1 0 1,-1 0-1,0-1 1,0 0-1,1 0 0,-1 0 1,0-1-1,0 0 1,1 0-1,2-2-2,1 1-1,0-1-1,0-1 1,0 1-1,-1-2 1,0 1-1,0-1 1,0-1-1,0 1 1,-1-2-1,0 1 1,0-1-1,-1 0 1,0-1-1,0 1 1,-1-1-1,5-8 2,-8 10 2,0 0 1,-1-1-1,1 1 1,-1-1-1,0 0 0,-1 0 1,0 0-1,0 0 0,-1 0 1,1 0-1,-1 0 0,-1 0 1,0 0-1,0 0 0,0 0 1,-1-2-3,-3-9 2,0 1 0,-2-1 1,0 1-1,0 1 0,-7-10-1,6 14-16,8 12 15,0 0-1,0 0 1,0 1-1,0-1 1,0 0-1,0 0 1,0 0-1,0 0 1,0 0-1,0 0 1,0 0-1,0 0 1,0 0-1,0 0 1,0 0-1,0 0 1,0 0-1,0 0 1,0 0-1,0 0 0,0 0 1,0 0-1,0 0 1,0 0-1,0 0 1,0 0-1,0 1 1,-1-1-1,1 0 1,0 0-1,0 0 1,0 0-1,0 0 1,0 0-1,0 0 1,0 0-1,0 0 1,0 0-1,0 0 1,0 0-1,0 0 1,0 0-1,0 0 1,0 0-1,0 0 1,0 0-1,-1 0 0,1-1 1,0 1-1,0 0 1,0 0-1,0 0 1,0 0-1,0 0 1,0 0-1,0 0 1,0 0-1,0 0 1,0 0-1,0 0 1,6 24-45,16 47 9,8 26 25,14 24 11,-7-41 13,14 37 5,-43-95-16,-1 0-1,-1 0 1,-1 0-1,1 12-1,-5-25 33,-1 0-1,0 0 0,0 0 1,-1 0-1,0 0 0,-1 0 1,1 0-1,-2 0 0,1-1 0,-1 1 1,-1-1-1,0 0 0,0 0 1,0 0-1,-1 0 0,0-1 1,-1 0-1,0 0 0,0 0 0,0-1 1,-1 0-1,1 0 0,-2 0 1,1-1-1,-7 3-32,1 0 47,0-1 0,-1 0-1,0-1 1,-1 0 0,1-1 0,-1-1 0,0-1-1,0 0 1,0 0 0,-1-2 0,1 0 0,-1-1 0,1 0-1,-11-2-46,19 0 15,0 1-1,0-1 0,0 0 0,0 0 0,0 0 0,1-1 1,-1 0-1,1-1 0,0 1 0,0-1 0,-5-5-14,8 6-7,0 0-1,-1 0 1,1-1-1,0 1 0,1-1 1,-1 0-1,1 0 1,-1 0-1,1 0 1,0-1-1,1 1 1,-1 0-1,1-1 1,0 1-1,0-1 1,0 0-1,1 1 0,-1-4 8,1 4 41,0 0-1,1 1 1,-1-1-1,0 0 1,1 1-1,0-1 1,0 0-1,0 1 1,2-4-41,-1 3 18,1-1 1,1 1 0,-1 0 0,1 0 0,-1 0 0,4-2-19,-6 5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1:03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30 383 3137,'-9'23'4979,"9"-23"-4814,0 0-1,-1 1 0,1-1 0,0 1 0,0-1 1,0 1-1,-1-1 0,1 0 0,0 1 1,0-1-1,-1 1 0,1-1 0,0 0 1,-1 1-1,1-1 0,-1 0 0,1 0 0,0 1 1,-1-1-1,1 0 0,-1 0 0,1 0 1,-1 1-1,1-1 0,-1 0 0,1 0 1,-1 0-1,1 0 0,-1 0 0,1 0 0,0 0 1,-1 0-1,1 0 0,-1 0 0,1 0 1,-1 0-1,1 0 0,-1-1 0,1 1 1,-1 0-1,1 0 0,-1 0 0,1-1 1,0 1-1,-1 0 0,1-1 0,0 1 0,-1 0-164,1-1 62,0 0-1,-1 0 0,1 1 0,0-1 0,0 0 1,0 0-1,0 0 0,0 0 0,0 1 0,0-1 0,0 0 1,0 0-1,0 0 0,0 1 0,0-1 0,1 0 1,-1 0-1,1 0-61,0-3 135,2-7-71,0 1-1,1-1 1,1 1 0,-1 0 0,2 0 0,0 0-1,6-8-63,-8 12 27,13-19 16,1 1 1,1 1-1,1 0 0,1 2 0,1 0 1,1 2-1,19-13-43,-35 28 3,-1 0 0,1 0 0,0 1 0,0 0 0,1 0 0,-1 1 0,1 0 0,-1 0 0,1 1 0,4-1-3,-9 2 0,1 0 0,-1 0 0,0 0 0,1 0-1,-1 0 1,0 1 0,0-1 0,1 1 0,-1 0-1,0 0 1,0 0 0,0 1 0,0-1-1,0 1 1,0-1 0,0 1 0,-1 0 0,1 0-1,-1 0 1,1 1 0,-1-1 0,0 0 0,1 1-1,-1 0 1,0 0 0,7 13 0,15 25 10,20 25-10,-35-54 4,0-1 0,1 0 0,0 0 1,1-1-1,0 0 0,1-1 0,7 4-4,-16-11 3,1 0-1,-1 0 1,0-1 0,1 1-1,-1-1 1,1 0 0,-1 0-1,1 0 1,0 0 0,0-1 0,-1 1-1,1-1 1,0 0 0,0 0-1,-1-1 1,1 1 0,0-1-1,-1 0 1,1 0 0,0 0 0,-1 0-1,1 0 1,-1-1 0,0 0-1,1 0 1,-1 0 0,2-1-3,8-8 16,-1 0 1,0 0 0,0-1 0,-1-1-1,7-11-16,3-1 19,-12 14-11,6-8 4,1 1 0,0 1 0,1 1 0,13-10-12,-25 23-1,0-1-1,0 1 1,0 0 0,1 0 0,-1 0-1,1 1 1,-1 0 0,1 0 0,0 0 0,0 1-1,0 0 1,0 0 0,0 0 0,0 1 0,0 0-1,0 0 1,1 0 0,-1 1 0,0 0 0,4 1 1,-7 0-2,1-1 1,-1 1 0,1 0 0,-1 0-1,0 0 1,0 0 0,0 0 0,0 1 0,0 0-1,0-1 1,-1 1 0,1 0 0,0 1 1,28 45 2,-17-25 0,-1-3 5,0 2 9,0-2 0,2 0 0,1 0 1,0-2-1,14 13-16,-26-28 6,1 0 0,0-1 0,-1 1 0,1-1 0,0 0 0,1 0 0,-1 0 0,1-1 0,-1 0 0,1 0 0,-1 0 0,1 0 0,0-1 0,0 0 0,0-1 0,0 1 0,0-1 0,0 0 0,0-1 0,0 1 0,0-1 0,-1 0 0,1-1 0,0 1 0,0-1 0,4-3-6,12-6 20,-2-2 0,1-1 0,-2 0 0,0-1 0,-1-1 0,13-14-20,8-7 25,-15 15-13,4-3 5,1 0 1,0 2-1,19-10-17,-33 27-3,-9 9-5,-5-1 6,-1 1 0,0-1 0,0 0 0,0 0 1,0 1-1,0-1 0,0 0 0,-1 0 0,0 2 2,0 1-1,-1 7 2,1 1 1,0-1 0,1 1-1,0-1 1,1 1 0,1-1-1,0 1 1,0-1 0,1 0-1,1 1-1,-2-5 7,1 0-1,1-1 1,0 1 0,0-1-1,0 0 1,1 0-1,0 0 1,0-1-1,1 1 1,-1-1-1,1 0 1,1-1-1,-1 0 1,1 0-1,4 2-6,2 0 47,0-1-1,0-1 1,0 0-1,1 0 1,-1-2-1,1 1 1,0-2-1,1 0 0,-1-1 1,0 0-1,0-1 1,0 0-1,5-2-46,-3 0 49,1 0-1,-1-2 0,0 0 1,-1 0-1,1-1 1,-1-1-1,0-1 0,0 0 1,-1-1-1,0-1 1,6-5-49,-13 9 11,-1 0 0,-1 0 0,1-1 1,-1 0-1,0 0 0,0 0 0,0-1 1,-1 0-1,0 0 0,0-2-11,4-11 37,-1 1-1,-1-1 0,0-5-36,-2 9 13,-3 15-12,-1 0 0,0 0-1,0 1 1,0-1-1,1 0 1,-1 0 0,0 0-1,1 0 1,-1 1-1,1-1 1,-1 0 0,1 1-1,-1-1 1,1 0 0,-1 1-1,1-1 1,0 0-1,-1 1 1,1-1 0,0 1-1,-1-1 1,1 1-1,0 0 1,0-1 0,0 1-1,0 0 0,0 0 1,-1 0-1,1 1 0,0-1 1,-1 1-1,1 0 0,-1-1 1,1 1-1,-1-1 0,0 1 1,1 0-1,-1-1 0,1 1 0,-1 0 1,0 0-1,0-1 0,1 1 1,-1 0-1,0 0 0,0-1 1,0 1-1,0 0 0,0 0 0,1 1 1,12 15 5,-13-17-5,0 0-1,1 1 0,-1-1 0,1 1 1,-1-1-1,0 0 0,1 1 1,-1-1-1,1 0 0,-1 1 1,1-1-1,0 0 0,-1 0 0,1 1 1,-1-1-1,1 0 0,-1 0 1,1 0-1,-1 0 0,1 0 1,0 0-1,-1 0 0,1 0 0,-1 0 1,1 0-1,-1 0 0,1 0 1,0-1-1,-1 1 0,1 0 0,-1 0 1,1 0-1,-1-1 0,1 1 0,-1-1 2,1 0 0,-1 0-1,0 1 1,0-1 0,0 0 0,1 0-1,-1 1 1,0-1 0,0 0-1,0 0 1,0 0 0,0 1 0,-1-1-1,1 0 1,0 0 0,0 0 0,0 1-1,-1-1 1,1 0 0,-1 0-2,-10-21 4,6 14-3,0 0-1,-1 0 1,-1 1 0,1 0 0,-1 1-1,0-1 1,0 1 0,-1 0 0,0 1-1,0 0 1,-8-3-1,-8-4 2,9 3 1,-1 2-1,0 0 1,0 1-1,-1 0 1,1 1-1,-5 0-2,21 5 1,0 0-1,-1 0 1,1 0-1,0 0 1,0 0-1,0 0 1,0 0-1,0 0 1,0 0-1,-1 0 1,1 0-1,0 0 1,0 0-1,0 0 1,0 0-1,0 0 1,-1 0-1,1 0 1,0 0-1,0 0 1,0 0-1,0 0 1,0 0-1,-1 0 1,1 0-1,0 0 1,0 1-1,0-1 1,0 0-1,0 0 1,0 0-1,0 0 1,0 0-1,-1 0 1,1 0-1,0 0 1,0 1-1,0-1 1,0 0-1,0 0 1,0 0-1,0 0 1,0 0 0,0 1-2,4 6 12,9 5-4,5-2 3,1-1-1,0-1 0,1-1 1,-1-1-1,1-1 1,16 3-10,36 10 31,-45-9-16,-1 1 0,0 1-1,0 2 1,-1 0 0,-1 2-1,21 16-14,-43-30 3,0 1-1,0 0 0,0-1 0,-1 1 0,1 0 0,0 0 0,-1 0 1,0 1-1,1-1 0,-1 0 0,0 0 0,0 1 0,0-1 0,0 1 1,-1-1-1,1 1 0,-1-1 0,1 1 0,-1 0-2,0 2 4,0-1-1,-1 1 1,0-1-1,1 1 1,-2-1-1,1 1 1,0-1-1,-1 0 1,0 1 0,-1 1-4,-5 8 10,-1-1 1,0 0-1,-1 0 1,0-1 0,-11 10-11,5-6 8,0 0 0,1 1 0,1 1 0,1 1 0,0 0 0,1 1 0,1 0 0,-8 21-8,6-13 7,10-22 13,0 0 0,0 0 0,0 0 0,1 0-1,-1 5-19,3-11-5,0 0 0,0 0-1,0 0 1,0 1 0,0-1-1,-1 0 1,1 0 0,0 0-1,0 1 1,0-1 0,0 0-1,0 0 1,0 0 0,0 1-1,0-1 1,0 0 0,0 0-1,0 0 1,0 1 0,0-1-1,0 0 1,1 0 0,-1 0-1,0 1 1,0-1 0,0 0-1,0 0 1,0 0 0,0 0-1,0 1 1,1-1 0,-1 0-1,0 0 1,0 0 0,0 0-1,0 0 1,1 1 0,-1-1-1,0 0 1,0 0 0,0 0-1,0 0 1,1 0 0,-1 0 0,0 0-1,0 0 1,1 0 0,-1 0-1,0 0 1,0 0 0,0 0-1,1 0 1,-1 0 0,0 0-1,0 0 1,0 0 0,1 0-1,-1 0 1,0 0 0,0 0-1,0 0 1,0 0 0,1-1-1,-1 1 1,0 0 0,0 0 5,4-1-239,18 0-87</inkml:trace>
  <inkml:trace contextRef="#ctx0" brushRef="#br0" timeOffset="1544.211">2088 125 4057,'-2'-4'596,"0"-1"392,0-1-1,0 1 0,1-1 1,0 1-1,0-1 1,0 0-1,0 0 0,1 1 1,0-1-1,1-3-987,-1 8 24,0 1 0,0 0 0,0-1 0,0 1 0,0 0 0,0-1 0,0 1 0,1 0 0,-1-1 0,0 1 0,0 0 0,0 0 0,0-1 0,1 1 0,-1 0 0,0 0 0,0-1 0,1 1 0,-1 0 0,0 0 0,1 0 0,-1-1 0,0 1 0,0 0 0,1 0 0,-1 0 0,0 0 0,1 0 0,-1 0 0,0 0 0,1-1 0,-1 1 0,0 0 0,1 0 0,-1 0 0,0 1 0,1-1 0,-1 0 0,0 0 0,1 0 0,-1 0 0,0 0 0,1 0 0,-1 0 0,0 0 0,1 1 0,-1-1 0,0 0 0,0 0 0,1 0 0,-1 1 0,0-1 0,0 0 0,1 0 0,-1 1 0,0-1-24,15 18 259,9 25-167,-2 1 0,-2 2 0,11 38-92,0 18 86,0 25-86,-8-46 54,-21-73-39,1-1 0,1 1 1,0-1-1,0 0 0,0 0 0,1 0 0,0 0 1,5 4-16,-9-16 139,-2-11-70,-4-17 3,-33-156 160,-3-88-232,40 249 5,1 24-1,0 0 0,0-1 0,0 1-1,0 0 1,-1 0 0,0-1 0,0 1 0,0 0 0,-2-3-4,10 53 96,17 58-48,-5 1 1,-1 39-49,-17-129 8,0-7-3,-1 0 1,1 0-1,1 0 0,-1 0 1,1 0-1,1 0 0,-1 0 1,1 0-1,2 1-5,-5-9 1,0 1 1,0-1-1,0 0 0,0 1 1,1-1-1,-1 0 0,0 1 0,0-1 1,0 0-1,1 1 0,-1-1 1,0 0-1,0 0 0,1 1 1,-1-1-1,0 0 0,1 0 0,-1 1 1,0-1-1,1 0 0,-1 0 1,0 0-1,1 0 0,-1 0 0,1 1 1,-1-1-1,0 0 0,1 0 1,-1 0-1,0 0 0,1 0 1,-1 0-1,1 0 0,-1 0 0,0 0 1,1-1-1,-1 1 0,0 0 1,1 0-1,-1 0 0,1 0 1,-1 0-1,0-1 0,1 1 0,-1 0 1,0 0-1,0-1 0,1 1 1,-1 0-1,0 0 0,0-1 1,1 1-1,-1 0 0,0-1 0,0 1-1,13-24 68,-9 16-58,7-16 10,-1-1 0,0-1 0,-2 0 0,-1 0 0,2-17-20,-3-2 26,-2 0 0,-1 0 0,-2-1-26,-1 44 0,0 0 0,-1 0 0,1 0 0,0 0 0,-1 0 0,1 0 0,-1 0 0,1 0 0,-1 0 0,0 0 0,0 1 0,0-1 0,0 0 0,0 0 0,0 2 0,1 0 0,0-1 0,0 1 0,-1 0 0,1 0 0,0-1 0,0 1 0,-1 0 0,1 0 0,0 0 0,-1 0 0,1-1 0,0 1 0,-1 0 0,1 0 0,0 0 0,-1 0 0,1 0 0,0 0 0,-1 0 0,1 0 0,0 0 0,-1 0 0,1 0 0,0 0 0,-1 0 0,1 0 0,0 0 0,-1 1 0,0-1 0,0 1 0,0 0 0,0 0 0,0 0 0,0 0 0,0-1 0,1 1 0,-1 0 0,0 1 0,1-1 0,-1 0 0,0 0 0,1 1 0,-11 24 37,-7 25-37,-2 7 35,17-51-24,1-1 0,0 0 1,1 1-1,0-1 0,0 1 1,0 0-1,1-1 0,0 1 1,0 0-1,1 1-11,-1-8 1,0 0 0,0 0 0,0 0 0,0 1 0,0-1 0,0 0 0,0 0 0,0 0 0,0 1 0,0-1 0,0 0 1,1 0-1,-1 0 0,0 0 0,0 1 0,0-1 0,0 0 0,0 0 0,1 0 0,-1 0 0,0 0 0,0 0 0,0 0 0,1 1 0,-1-1 0,0 0 0,0 0 0,0 0 0,1 0 0,-1 0 0,0 0 0,0 0 0,0 0 0,1 0 0,-1 0 0,0 0 0,0 0 0,0 0 0,1 0 0,-1 0 0,0 0 0,0-1 0,0 1 0,1 0 0,-1 0 0,0 0 0,0 0 0,0 0 1,0 0-1,1 0 0,-1-1-1,11-7 27,40-39 59,47-40-20,-107 108-51,-1-13-11,0 1 0,0-1 1,-1 0-1,-1 0-4,1-1 7,1 0 1,0 0 0,0 2-1,-4 4-7,11-10 2,1 0 0,-1 0-1,1 1 1,0-1-1,0 0 1,0 1 0,0 0-1,1-1 1,0 1 0,-1 0-1,1 0 1,1-1-1,-1 1 1,0 0 0,1 0-1,0 3-1,0-7 1,0 1-1,0-1 0,0 1 0,0-1 1,0 1-1,0 0 0,0-1 1,0 1-1,0-1 0,0 1 0,0-1 1,1 1-1,-1-1 0,0 1 1,0-1-1,1 1 0,-1-1 0,0 1 1,1-1-1,-1 1 0,0-1 1,1 1-1,-1-1 0,1 0 1,-1 1-1,1-1 0,-1 0 0,1 1 1,-1-1-1,1 0 0,-1 0 1,1 0-1,-1 1 0,1-1 0,-1 0 1,1 0-1,-1 0 0,1 0 1,0 0-1,-1 0 0,1 0 0,-1 0 1,1 0-1,-1 0 0,1 0 1,0 0-1,-1-1 0,1 1 1,-1 0-1,1 0 0,-1-1 0,1 1 1,-1 0-1,1-1 0,-1 1 0,5-2 10,-1 0-1,-1-1 0,1 1 1,0-1-1,0 0 0,-1 0 1,2-2-10,48-52 365,-25 26-253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1:08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54 545 6585,'-4'13'5983,"4"6"-2377,1-5-1112,-1-13-1799,-1-1 716,-4-8-1036,-5-25-269,2-1 1,0 1 0,3-2-1,1 1 1,0-27-107,3-17 41,3 0-1,5-6-40,-4 58 5,-1 10 2,-1-1 1,0 1-1,-1 0 0,-1-4-7,1 20-4,0 1 0,0-1 1,-1 0-1,1 0 0,0 0 1,0 1-1,0-1 0,0 0 1,0 0-1,-1 0 0,1 0 1,0 0-1,0 1 0,0-1 1,0 0-1,-1 0 0,1 0 1,0 0-1,0 0 0,0 0 1,-1 0-1,1 0 0,0 0 1,0 0-1,-1 0 0,1 0 1,0 0-1,0 0 0,0 0 1,-1 0-1,1 0 0,0 0 1,0 0-1,0 0 0,-1 0 1,1 0-1,0 0 0,0 0 1,0 0-1,-1-1 0,1 1 1,0 0-1,0 0 0,0 0 1,0 0-1,-1 0 0,1-1 1,0 1-1,0 0 0,0 0 1,0 0-1,0-1 0,0 1 1,0 0-1,0 0 0,-1 0 1,1-1-1,0 1 0,0 0 1,0 0-1,0 0 0,0-1 1,0 1-1,0 0 0,0 0 1,0-1-1,0 1 4,-9 18 1659,9 6-856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1:09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75 3521,'-8'-8'7570,"-4"-3"-2244,-19-12-3252,27 20-1965,3 2-76,-1 0 1,0 0-1,1 0 0,-1 0 1,0 0-1,0 0 1,0 1-1,0-1 1,1 0-1,-1 1 0,0 0 1,0-1-1,-1 1-33,1 1 2,1-1 0,0 1 0,-1 0 0,1 0 0,0 0 0,-1 0 0,1 0 0,0 0 0,0 0 0,0 0 0,0 0 0,0 0 0,0 1 0,0-1 0,0 0 0,0 1 0,1-1 0,-1 1 0,0-1 0,1 1 0,-1 0-2,0 1 1,-2 4 1,0-1 0,1 1 0,-1-1 0,0 7-2,3-11 2,-1 0-1,1 1 0,0-1 1,0 1-1,0-1 0,0 0 1,0 1-1,1-1 0,-1 0 1,1 1-1,-1-1 0,1 0 1,0 0-1,0 1 0,0-1 1,0 0-1,0 0 0,1 1-1,0-1 3,0 0-1,0 0 0,0-1 1,0 1-1,0-1 0,1 0 1,-1 1-1,0-1 0,1 0 1,-1-1-1,0 1 0,1 0 1,-1 0-1,1-1 0,0 0 1,-1 1-1,1-1 0,-1 0 1,1 0-1,-1-1 0,1 1 1,1-1-4,1 1 5,-1-1 0,1 0 0,-1 0-1,0-1 1,1 1 0,-1-1 0,0 0-1,0 0 1,0 0 0,0-1 0,0 0-1,1-1-3,-1 0 6,-1 1-1,0-2 0,0 1 0,0 0 1,0 0-1,0-1 0,-1 0 0,0 1 1,0-1-1,0 0 0,-1 0 0,1-5-5,-1 8 2,-1 0 0,0 0-1,1 0 1,-1 0 0,0 0-1,0 0 1,0 0 0,-1 0 0,1 0-1,0 0 1,-1 0 0,0 0-1,1 0 1,-1 0 0,0 0-1,0 1 1,0-1 0,0 0-1,0 0 1,0 1 0,-1-1 0,1 1-1,-1-1 1,1 1 0,-1-1-1,1 1 1,-1 0 0,0 0-1,1 0 1,-1 0 0,0 0-1,0 0 1,0 0-2,-3 0 0,1 0 0,-1 0-1,0 0 1,0 0 0,1 1 0,-1 0-1,0 0 1,0 0 0,1 1 0,-1-1-1,0 1 1,1 0 0,-1 1 0,0-1-1,1 1 1,0 0 0,-1 0 0,1 0-1,-3 2 1,4-2 1,-1 1 0,1-1 0,-1 1 0,1 0 0,0 0 0,0 0 0,0 0 0,0 0 0,1 1 0,-1-1 0,1 1 0,0 0 0,0 0 0,0 0 0,0 0-1,1 0 1,0 0 0,0 0 0,0 0 0,0 0 0,1 1 0,-1 0-1,1-3 1,0-1-1,0 0 1,0 0 0,0 1-1,0-1 1,1 0 0,-1 0-1,0 1 1,1-1 0,-1 0-1,1 0 1,-1 0 0,1 0-1,-1 0 1,1 1 0,0-1-1,-1 0 1,1 0 0,0-1-1,0 1 1,0 0 0,0 0-1,0 0 1,0-1 0,0 1-1,2 0 1,-1 0 0,0 0 1,0-1-1,1 1 1,-1-1-1,0 1 1,1-1-1,-1 0 1,0 0-1,1 0 0,-1 0 1,1-1-1,-1 1-1,6-2 8,-1 1-1,0-1 1,0-1-1,0 1 1,0-1-1,0-1 0,0 1 1,3-4-8,-5 3 8,0 0 1,-1 0-1,1 0 0,-1-1 1,0 0-1,-1 0-8,-2 4 2,0 0 0,-1 0 0,1 0 0,0 0 0,-1 0 1,1 0-1,-1-1 0,0 1 0,1 0 0,-1 0 0,0 0 0,0 0 0,0 0 0,0-1 0,0 1 0,0 0-2,0 0 1,0 0 0,-1 1 1,1-1-1,-1 0 0,1 1 0,0-1 0,-1 1 0,1-1 0,-1 0 0,0 1 0,1-1 0,-1 1 0,1-1 0,-1 1 0,0 0 0,1-1 0,-1 1 0,0 0 0,0-1 0,1 1 1,-1 0-1,0 0 0,0-1 0,1 1 0,-1 0 0,0 0 0,0 0-1,-5 0 55,0-1 0,0 1 1,0 0-1,0 1 0,0 0 0,0 0 1,0 0-1,0 0 0,0 1 0,1 0 1,-1 0-1,1 1 0,-1 0 0,-4 3-55,-20 18 284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2:49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0 248 7914,'12'-42'7876,"-12"42"-7813,0 0 1,0 0-1,1-1 1,-1 1-1,0 0 1,0 0-1,0 0 1,1 0-1,-1 0 0,0 0 1,0 0-1,1 1 1,-1-1-1,0 0 1,0 0-1,1 0 0,-1 0 1,0 0-1,0 0 1,0 0-1,1 0 1,-1 1-1,0-1 1,0 0-1,0 0 0,0 0 1,1 0-1,-1 1 1,0-1-1,0 0 1,0 0-1,0 0 0,0 1 1,0-1-1,0 0 1,1 0-1,-1 0 1,0 1-1,0-1 1,0 0-1,0 0-63,7 13 361,8 21 157,2 6-162,2 0 1,18 26-357,-18-38 93,2-1-1,0-1 1,2 0 0,21 16-93,107 84 270,-62-55-168,-62-47-57,0 1 0,-2 2 0,0 0 0,-2 1 1,-1 2-1,-2 0 0,2 6-45,-12-17-34,-5-11-48,0 1-1,0-1 0,0 0 1,5 5 82,5-3-138</inkml:trace>
  <inkml:trace contextRef="#ctx0" brushRef="#br0" timeOffset="383.062">647 136 8714,'-33'0'3513,"2"25"-2017,-7 10-560,-3 22-80,-1 14-192,1 24-287,5 7-41,-16 7 40,-5-3 0,-4-14-48,6-4-48,16-12-144,6-7 56,19-9 40,-4-13-128</inkml:trace>
  <inkml:trace contextRef="#ctx0" brushRef="#br0" timeOffset="971.163">1233 314 6041,'-16'-40'2934,"15"38"-2810,0 1 0,0 0-1,0 0 1,0 0 0,0 0-1,0-1 1,0 2 0,0-1-1,-1 0 1,1 0 0,0 0-1,-1 0 1,1 1 0,0-1-1,-1 1 1,1-1 0,-1 1-1,1 0 1,-1-1 0,1 1-1,-1 0 1,1 0 0,-1 0 0,1 0-1,-1 0 1,1 0 0,-1 0-124,-4 1 373,-5-1-151,0 1 0,-1 0 1,1 0-1,0 2 0,0-1 0,1 1 0,-1 1 0,1 0 0,-1 1 1,1 0-1,1 0 0,-1 1 0,1 0 0,0 1 0,0 0 1,1 0-1,-1 1 0,2 0 0,-1 0 0,1 1 0,-3 6-222,-1 2 23,0-1 1,2 1-1,0 1 0,1 0 0,0 0 0,2 1 0,0 0 0,1 0 0,1 0 1,1 0-1,0 20-23,2-30 2,1 0 0,1 0 0,-1 0 0,2 0 0,-1 0 1,1-1-1,1 1 0,-1 0 0,1-1 0,1 0 0,0 0 0,0 0 1,0 0-1,2 1-2,1 0 3,1 0 0,-1 0 0,2-1 0,-1 0 0,1 0 0,0-1 0,1-1-1,-1 1 1,2-1 0,1 0-3,8 3 8,0-1 0,1 0-1,-1-2 1,1-1-1,1 0 1,-1-2-1,0 0 1,1-1-1,0-2 1,-1 0-1,10-2-7,-20 1 10,0 0 0,-1-1 0,1-1-1,0 0 1,-1 0 0,0-1 0,0 0-1,0-1 1,0 0 0,0-1-1,-1 0 1,0 0 0,0-2-10,-5 5 20,0-1 0,0 0 0,-1 0 0,1-1 0,-1 1 0,0-1 0,0 0 0,-1 1 0,1-1 0,-1 0-1,0-1 1,-1 1 0,1 0 0,-1 0 0,0-1 0,0 1 0,-1-1 0,1 1 0,-1-1 0,-1 1 0,1-1 0,-1 1 0,0 0 0,0-1 0,0 1 0,-1 0 0,0-2-20,-11-24 61,-1 0-1,-1 1 1,-2 1 0,-1 1 0,-1 0-1,-1 1 1,-2 1 0,0 1 0,-26-21-61,36 36-24,-1 0 0,0 1 0,0 0 0,-1 1-1,-2 0 25,10 5-111,0 1 0,0-1-1,0 1 1,0 0 0,-1 1-1,1-1 1,-1 1 0,1 0-1,-1 1 1,1 0 0,-1 0-1,-5 1 112,-14 8-526</inkml:trace>
  <inkml:trace contextRef="#ctx0" brushRef="#br0" timeOffset="1666.461">1751 412 7034,'-3'-1'585,"0"0"0,0 0 1,-1 0-1,1 0 1,0 1-1,0-1 0,0 1 1,-1 0-1,1 0 1,0 0-1,-2 1-585,4-1 79,1 0 0,-1 1 0,0-1 0,0 0 1,1 1-1,-1-1 0,0 1 0,1-1 0,-1 1 0,1-1 1,-1 1-1,1 0 0,-1-1 0,1 1 0,-1 0 0,1-1 0,-1 1 1,1 0-80,-1 2 82,0-1 0,0 1 0,1-1 1,0 1-1,-1-1 0,1 1 0,0-1 1,0 1-1,0-1-82,3 26 336,1-1 0,1 0 0,2 0-1,1-1 1,4 10-336,10 36 323,-13-38-184,-1 1 0,-3 0 0,0 0 0,-2 0-139,-3-17 110,0-1 0,0 1 0,-2-1 0,0 1 0,-1-1 0,-1 0 0,-1 0-1,0-1 1,-1 1-110,6-17 10,0 0-1,0 1 0,0-1 1,0 0-1,0 0 0,0 0 1,0 0-1,0 0 0,0 1 1,0-1-1,0 0 0,0 0 1,0 0-1,0 0 0,-1 0 1,1 1-1,0-1 0,0 0 1,0 0-1,0 0 0,0 0 1,0 0-1,0 0 0,-1 1 1,1-1-1,0 0 0,0 0 1,0 0-1,0 0 0,0 0 1,-1 0-1,1 0 0,0 0 1,0 0-1,0 0 0,0 0 0,0 0 1,-1 0-1,1 0 0,0 0 1,0 0-1,0 0 0,-1 0-9,-2-8 217,-1-19-12,4 22-141,-17-126 362,-17-179-179,31 255-242,3 1 0,2-1 0,2 0-1,8-31-4,-9 71 1,1 0-1,0 0 1,1 1 0,1-1-1,0 1 1,1 0-1,1 1 1,0-1-1,0 2 1,2-2-1,-3 6-2,0 0 1,0 0-1,1 1 1,0 0-1,0 1 1,1-1-1,0 1 1,0 1-1,0 0 1,1 0-1,-1 1 1,1 0-1,0 1 1,1 0-1,2 0 2,2 1-3,0 0 0,0 2 0,0 0 0,0 0 0,0 1 0,0 1 0,0 1 0,-1 0 0,1 1 0,-1 0 0,1 1 0,-1 1 0,-1 0 0,9 6 3,-14-8-2,0 2 0,0-1 0,-1 1 1,1 0-1,-1 1 0,-1-1 0,1 2 1,-1-1-1,0 0 0,-1 1 0,0 1 2,-1-3-1,-1 1-1,0-1 0,-1 1 1,0 0-1,0 0 0,0 0 1,-1 0-1,0 0 0,0 0 1,-1 0-1,0 0 0,0 0 1,-1 0-1,1 0 0,-2 5 2,-3 4 2,0 1 0,-1-1-1,0 0 1,-2 0 0,0-1-1,0 0 1,-1 0 0,-1-1-1,-1 0 1,0-1-1,-1 0 1,-4 3-2,-9 8 11,-1-1-1,-1-2 0,-1-1 1,-1-1-1,-20 10-10,30-19 10,1-1-1,-14 4-9,27-11 3,0-1 0,0 1 0,0-1 0,-1 0 0,1 0 0,0-1 0,-1 1 0,1-1 0,-1-1 0,1 1 0,0-1 0,-1 0-3,6 1 0,-1 0 1,1 1-1,0-1 0,-1 0 0,1 0 1,0-1-1,-1 1 0,1 0 0,0 0 1,-1 0-1,1 0 0,0 0 0,-1 0 1,1 0-1,0 0 0,-1-1 0,1 1 1,0 0-1,0 0 0,-1 0 0,1-1 1,0 1-1,0 0 0,-1 0 0,1-1 1,0 1-1,0 0 0,0 0 0,-1-1 1,1 1-1,0 0 0,0-1 0,0 1 1,0 0-1,0-1 0,0 1 0,0 0 1,0-1-1,0 1 0,0 0 0,0-1 1,0 1-1,0 0 0,0-1 0,0 1 1,0 0-1,0-1 0,1 1 0,-1-1 0,1 0 1,-1 1-1,1-1 0,0 1 1,-1-1-1,1 1 0,0 0 0,0-1 1,-1 1-1,1-1 0,0 1 1,0 0-1,0 0 0,-1 0 1,1-1-1,0 1 0,0 0 0,0 0 0,6 0 0,-1 1-1,0 0 0,0 0 0,0 0 0,0 0 1,-1 1-1,1 0 0,0 0 0,3 3 1,52 30-13,-37-20 9,438 282 204,-382-243 251,-74-50-892,1 0-1,0 0 0,0 0 1,0-1-1,0 0 0,1 0 442,0-1-246,0-1-1,-1 0 0,1-1 0,0 0 1,5 0 246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2:49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9290,'0'-1'3953,"0"-1"-2289,7-3-264,22-5-479,42 0-217,-22 17-272,10 0-136,1-7-168,5 2-48,2-6-16,-6 1 200,-8 1-504,-5 5-400,-16 7 464</inkml:trace>
  <inkml:trace contextRef="#ctx0" brushRef="#br0" timeOffset="351.157">116 376 8186,'-1'1'4145,"7"-1"-1625,17 0-791,5-1-241,17-5-656,7 2-200,14-3-280,6 3-104,-5 2-136,-5 0 96,-7 6 64,1 0 2849,-6 11-2249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1:05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428 588 5121,'0'-1'425,"-1"0"-1,0 0 1,0 0 0,0 0 0,0 0-1,-1 0 1,1 0 0,0 0-1,0 0 1,0 1 0,-1-1-1,1 1 1,0-1 0,-1 1-1,1-1 1,-1 1 0,1 0-1,0-1 1,-1 1 0,0 0-425,-35 5 2342,30-4-2465,-46 11 641,1 1 0,1 3-1,1 2 1,-25 14-518,67-28 7,0 1-1,1 0 1,0 0-1,0 1 1,1 0-1,0 0 0,0 0 1,-3 4-7,8-8 0,0-1 1,0 1-1,-1-1 1,1 1-1,0-1 0,1 1 1,-1 0-1,0 0 1,0-1-1,1 1 0,-1 0 1,1 0-1,-1 0 1,1 0-1,0 0 0,0 0 1,0 0-1,0-1 1,0 1-1,0 0 0,1 0 1,-1 0-1,1 0 1,-1 0-1,1-1 0,-1 1 1,1 0-1,0 0 1,0-1-1,0 1 1,0 0-1,0-1 0,1 1 1,-1-1-1,0 0 1,1 1-1,-1-1 0,1 0 1,-1 0-1,2 1 0,7 4 6,1-1 0,-1 0 1,1 0-1,0-2 0,1 1 0,-1-1 0,11 1-6,36 12 12,-35-8-9,0 1 0,-1 2 0,0 0 0,16 11-3,-28-15 1,0 0 0,-1 1 0,0 0 0,0 0 0,0 1 0,-1 0 0,-1 1 0,1 0 0,-2 0 1,5 7-2,-9-12 1,0 1 1,0-1 0,-1 1-1,1-1 1,-1 1-1,-1-1 1,1 1 0,-1 0-1,0 0 1,0-1 0,0 1-1,-1 0 1,0-1 0,0 1-1,0-1 1,-1 1 0,0-1-1,0 0 1,0 1 0,-1-1-1,0 0 1,-1 1-2,-1 3 8,-1-1 0,0 1-1,-1-1 1,0 0 0,0-1-1,-1 0 1,0 0 0,0 0 0,-1-1-1,1 0 1,-1-1 0,-1 0-8,4-2 13,0-1 0,0 0 0,-1 0 0,1 0 0,-1-1 0,1 0 1,-1 0-1,0-1 0,1 0 0,-1 0 0,0 0 0,1-1 0,-1 0 0,0 0 0,1-1 0,-1 0 0,1 0 1,-3-2-14,4 2-71,1 0 0,0 0 0,0 0 1,0-1-1,0 0 0,0 0 1,0 0-1,1 0 0,0-1 0,-1 1 1,1-1-1,1 0 0,-1 0 0,0 0 1,1 0-1,0 0 0,0-1 1,0 1-1,1-1 0,-1 1 0,1-1 1,0 1-1,0-1 0,1 0 1,0 0-1,-1-1 71,5-23-590</inkml:trace>
  <inkml:trace contextRef="#ctx0" brushRef="#br0" timeOffset="507.948">953 674 6825,'-6'-5'514,"0"1"0,0 0 0,0 0 0,0 0 0,-1 1 0,1 0 0,-1 0 0,0 0 0,0 1 0,0 0 0,0 1 0,0 0 0,0 0 0,0 0 0,-2 1-514,-5-1 283,0 1 0,0 1 0,1 0 0,-1 1 0,0 0 0,1 2 0,-9 2-283,11-2 30,1 1 0,0 0 0,0 0 0,1 1 0,0 0 0,0 1 0,0 0 0,1 1 0,0-1 0,0 2 0,1-1 0,0 1 0,1 0 0,-1 0 0,2 1 0,-1 0 0,2 0 0,-1 0 1,0 3-31,1-2 0,1 1 1,0-1 0,0 0 0,1 1 0,0-1-1,1 1 1,1-1 0,0 1 0,0 0 0,1-1-1,0 1 1,1-1 0,1 1 0,0-1 0,0 0-1,1 0 1,0 0 0,2 1-1,-3-6-1,-1-1 1,1 0-1,1 0 1,-1 0-1,1-1 1,0 1-1,0-1 1,0 0-1,0 0 1,1 0-1,-1 0 1,1-1-1,2 1 1,5 3-22,1 0-1,0-2 1,0 1-1,0-1 1,0-1-1,1-1 0,0 0 1,8 1 22,-15-4-6,-1 1 0,0-1 0,0 0 0,0 0 0,0-1 0,0 0 0,0 0 0,0 0 0,0-1 0,0 0 0,0 0 0,-1 0 0,1-1 0,-1 0 0,1 0 0,-1 0 0,0-1 0,0 0 0,-1 0 0,1 0 0,-1 0 0,2-3 6,2-3 8,-1-1-1,0 0 0,-1 0 1,0-1-1,0 0 0,-1 0 1,-1 0-1,0-1 0,-1 0 1,0 1-1,-1-1 0,-1 0 1,0 0-1,0-1 0,-1 1 1,-1 0-1,0 0 0,-1 0 1,-1 0-1,1 1 0,-2-1 1,-1-2-8,-3-12 52,-9-27 113,16 50-117,-1-1-1,-1 1 1,1-1 0,0 1 0,-1 0 0,0 0 0,0 1 0,0-1 0,-3-2-48,6 6 3,-1 0 1,1 0 0,0 0-1,0 0 1,0 0 0,-1 0-1,1 0 1,0 0 0,0 0-1,0 0 1,-1 0-1,1 0 1,0 0 0,0 0-1,0 0 1,-1 0 0,1 0-1,0 0 1,0 0 0,0 0-1,0 0 1,-1 1 0,1-1-1,0 0 1,0 0-1,0 0 1,0 0 0,-1 0-1,1 1 1,0-1 0,0 0-1,0 0 1,0 0 0,0 1-1,0-1 1,0 0 0,0 0-1,0 0 1,0 1-1,-1-1 1,1 0 0,0 0-1,0 0 1,0 1 0,0-1-1,0 0 1,0 0 0,1 0-1,-1 1 1,0-1 0,0 0-1,0 0-3,-1 14 31,4 7-23,1-1-1,1 1 1,1-1 0,1 0 0,1-1 0,1 1-1,5 7-7,-2-4 28,0-1-1,2-1 1,0 0-1,4 3-27,-10-15-112,1 0 0,-1 0-1,2-1 1,-1 0 0,1 0-1,0-1 1,0 0-1,1-1 1,6 2 112,29 8-441</inkml:trace>
  <inkml:trace contextRef="#ctx0" brushRef="#br0" timeOffset="890.958">1414 165 7466,'-14'-14'2350,"-18"-16"3032,32 29-5335,-1 1 1,1 0 0,-1-1-1,1 1 1,-1 0-1,1-1 1,-1 1 0,0 0-1,1 0 1,-1-1-1,1 1 1,-1 0-1,0 0 1,1 0 0,-1 0-1,1 0 1,-1 0-1,0 0 1,1 0-1,-1 0 1,0 0 0,1 0-1,-1 0 1,1 1-1,-1-1 1,0 0-1,1 0 1,-1 1 0,1-1-1,-1 0 1,1 1-1,-1-1 1,1 0 0,-1 1-1,1-1 1,-1 1-1,1-1 1,0 1-1,-1-1 1,1 1 0,0-1-1,-1 1 1,1 0-1,0-1 1,0 1-1,-1-1 1,1 1-48,-1 4 115,-1 0-1,1 0 1,0 0-1,0 0 1,1 0-1,-1 2-114,1 18 131,1 0-1,1 0 1,1-1 0,1 1-1,1-1 1,5 16-131,18 45 254,11 17-254,-8-21 133,-7-13 29,-3 1-1,-1 9-161,-12-42-169,-2 1 0,-2 0 0,-1 0 0,-2 36 169,-4-43-851,-2-7 247</inkml:trace>
  <inkml:trace contextRef="#ctx0" brushRef="#br0" timeOffset="1245.866">1246 701 7106,'-35'-8'3736,"20"1"-767,10 3-865,15-1-679,12 0-401,25 0-616,6 0-96,17-5-160,7 3-64,9 3 112,-1 3-128,-14 2-520,-15 6 3785,-23 5-2729</inkml:trace>
  <inkml:trace contextRef="#ctx0" brushRef="#br0" timeOffset="1245.922">1859 669 8522,'39'-9'3961,"-44"6"-1961,10 3-696,-1 5-151,-4-5-577,0 0-144,10 39-256,14 50-88,-10-30-56,-6-1 0,-1 0 24,2-6-176,1-13-656,4-5-32,3-22 351</inkml:trace>
  <inkml:trace contextRef="#ctx0" brushRef="#br0" timeOffset="1614.899">1950 256 9378,'-31'-24'4209,"24"-4"-1649,7 10-1599,14 11-737,0-4 256,8 22 552,14 1-696</inkml:trace>
  <inkml:trace contextRef="#ctx0" brushRef="#br0" timeOffset="2218">2572 667 4913,'62'-63'2693,"-61"63"-2622,-1-1 0,0 1 0,1 0 1,-1 0-1,0-1 0,1 1 0,-1 0 1,0 0-1,0-1 0,1 1 0,-1 0 1,0-1-1,0 1 0,0 0 0,1-1 1,-1 1-1,0-1 0,0 1 0,0 0 1,0-1-1,0 1 0,0-1 0,0 1 1,0 0-1,0-1 0,0 1 0,0-1 0,0 1 1,0 0-1,0-1 0,0 1 0,0-1 1,0 1-1,-1 0 0,1-1 0,0 1 1,0 0-1,0-1 0,-1 1 0,1 0 1,0-1-1,0 1 0,-1 0 0,1 0 1,0-1-1,-1 1 0,1 0 0,0 0 1,-1-1-1,1 1 0,0 0 0,-1 0 1,1 0-1,-1 0 0,1 0-71,-23-4 2228,20 4-1680,-6 0-80,1 0 0,0 0 0,-1 1 0,1 0 0,-1 0 0,1 1 0,0 0 0,-7 3-468,-11 6 287,-25 13-287,31-14 180,8-4-156,1 0 1,0 1-1,0 1 1,1-1 0,-1 2-25,9-7 4,-1 0 0,1 0 1,-1 1-1,1-1 0,0 0 1,0 1-1,0 0 0,0 0 0,0-1 1,1 1-1,-1 0 0,1 0 1,0 0-1,0 1 0,0-1 1,0 0-1,0 0 0,1 1 0,-1-1 1,1 0-1,0 4-4,1-6 3,-1 1 0,1 0 0,0 0 0,0-1-1,0 1 1,0 0 0,0-1 0,0 1 0,0-1 0,1 0 0,-1 1 0,0-1 0,1 0 0,-1 0-1,1 0 1,0 0 0,-1 0 0,1 0 0,0 0 0,-1 0 0,1-1 0,0 1 0,0-1-1,0 1 1,0-1 0,0 0-3,10 2 14,0 0 1,0-1-1,10-1-14,-17 0 3,53 0 30,-18-1 3,28 4-36,-57-2 1,1 0 0,-1 1 0,0 1 0,0 0 1,0 0-1,-1 1 0,1 0 0,1 2-1,-9-4 0,0-1 0,-1 1 0,1-1-1,-1 1 1,0 0 0,0 0 0,1 0 0,-1 0 0,0 0 0,-1 1 0,1-1 0,0 1 0,-1-1 0,1 1 0,-1-1 0,0 1 0,0 0 0,0 0 0,0 0 0,0-1 0,-1 1 0,1 0-1,-1 0 1,0 0 0,0 0 0,0 0 0,0 0 0,0 0 0,-1 0 0,1 0 0,-1 0 0,0-1 0,0 2 0,-2 4 4,-1 1 1,1-1-1,-1 0 1,-1 0-1,0-1 1,0 1-1,0-1 0,-1 0 1,0 0-1,-3 2-4,-6 4 11,1 0 0,-2-1-1,0-1 1,0-1 0,-1 0-1,0-1 1,-1 0 0,0-2-1,-16 5-10,29-11 15,-1 0 0,1 0 0,-1-1 0,0 0 0,1 0 0,-1 0 0,0-1 0,1 0 0,-6-1-15,10 2-11,-1-1 0,1 1 0,0 0 0,0-1 0,-1 1 0,1-1 0,0 1 0,0-1 0,0 0 0,0 0 0,0 1 0,0-1 0,0 0 0,0 0 0,0 0 0,0 0 1,0 0-1,0 0 0,1 0 0,-1-1 0,0 1 0,1 0 0,-1 0 0,1-1 0,-1 1 0,1 0 0,0 0 0,0-1 0,-1 1 0,1 0 0,0-1 0,0 1 0,0 0 1,0-1-1,1 1 0,-1 0 0,0-1 0,0 1 0,1 0 0,-1 0 0,1-1 0,0 0 11,2-4-139,0 0-1,1 1 1,-1-1-1,1 1 1,1 0-1,-1 0 1,5-4 139,18-14-308</inkml:trace>
  <inkml:trace contextRef="#ctx0" brushRef="#br0" timeOffset="2552.939">2836 1296 8210,'57'76'3841,"-57"-75"-3765,0-1 1,1 1-1,-1-1 1,1 1 0,-1-1-1,1 1 1,-1-1 0,0 1-1,1-1 1,-1 0 0,1 1-1,0-1 1,-1 0-1,1 1 1,-1-1 0,1 0-1,0 0 1,-1 1 0,1-1-1,-1 0 1,1 0-1,0 0 1,-1 0 0,1 0-1,0 0 1,-1 0 0,1 0-1,0 0 1,-1 0 0,1-1-1,-1 1 1,1 0-1,0 0 1,-1-1-77,12-13 1300,-9 9-786,19-22 265,-1-1-1,-1-1 1,-2 0 0,-1-2-1,-1 0-778,-6 9 56,-1-1-1,-1-1 1,-2 1 0,0-1-1,-1 0 1,-1-1-1,-1-10-55,-1-11 77,-2 0 0,-2 0 0,-8-41-77,-33-136 108,34 180-94,-2-9 0,3 0 0,-2-42-14,9 73 0,1 0 1,1-1 0,1 1-1,1 0 1,0-1 0,2 1-1,0 1 1,3-4-1,-5 16-5,0 1 0,0-1 0,1 1 0,0 0 1,1 0-1,0 0 0,0 1 0,0-1 0,1 1 0,0 1 0,4-5 5,-7 8-28,0 0 0,0 0-1,-1 1 1,1-1 0,0 1-1,1-1 1,-1 1 0,0 0-1,0 0 1,0 1 0,1-1 0,-1 0-1,0 1 1,1 0 0,-1 0-1,0 0 1,1 0 0,-1 1-1,0-1 1,1 1 0,-1 0-1,0 0 1,0 0 0,0 0-1,1 1 1,-1-1 0,-1 1-1,1 0 1,0 0 28,8 7-188,-1 0-1,-1 0 1,0 1 0,0 1-1,-1 0 1,0 0 0,0 0-1,-2 1 1,3 5 188,38 71-452</inkml:trace>
  <inkml:trace contextRef="#ctx0" brushRef="#br0" timeOffset="2903.584">2957 756 8786,'-7'-3'3993,"7"3"-1929,18 1-1000,9-2-279,18-3-393,13-3-72,12 1-192,-1 0 120,-6 1-392,-8 4-328,-7 1-1041,0 0 833</inkml:trace>
  <inkml:trace contextRef="#ctx0" brushRef="#br0" timeOffset="3273.196">3488 710 7642,'33'-29'3584,"-36"24"-1527,-3 1-401,6 9-608,0-5-151,0 0-265,7 33 0,16 66-232,-15-34-120,-6 9-144,0-7-32,-4-7-48,-2-12 8,4-14-48,2-5-280,2-15-368,9-6 392</inkml:trace>
  <inkml:trace contextRef="#ctx0" brushRef="#br0" timeOffset="3274.196">3574 417 9786,'-10'-60'4289,"6"27"-2457,6 8-255,3 16-913,4 7-312,5 14-24,4 16 1496,1 15-1295</inkml:trace>
  <inkml:trace contextRef="#ctx0" brushRef="#br0" timeOffset="3705.328">3929 789 6801,'-45'-34'3276,"33"29"-1724,7 9-185,5-4-1278,0 1-1,0-1 0,1 1 0,-1 0 1,0-1-1,0 1 0,0-1 1,0 1-1,1-1 0,-1 1 1,0 0-1,0-1 0,1 1 1,-1-1-1,0 1 0,1-1 1,-1 1-1,1-1 0,-1 0 1,1 1-1,-1-1 0,1 0 1,-1 1-1,1-1 0,-1 0 1,1 1-89,8 3 221,0-1 1,1 0 0,-1 0 0,1-1 0,0 0-1,0 0 1,0-1 0,0-1 0,0 1 0,0-2-1,0 1 1,-1-2 0,1 1 0,5-2-222,-7 1 40,-1 0 1,1 0-1,-1-1 0,0 0 0,0 0 1,0-1-1,0 0 0,0 0 1,-1-1-1,0 1 0,1-1 1,-2-1-1,1 1 0,-1-1 1,0 0-1,0 0 0,-1-1 1,1 1-1,-1-2-40,-3 7 4,0-1-1,0 0 1,0 0 0,0 1-1,-1-1 1,1 0-1,-1 0 1,1 0 0,-1 0-1,1 0 1,-1 0 0,0 0-1,0 0 1,0 0-1,0 0 1,-1 0 0,1 0-1,0 0 1,-1 0-1,1 0 1,-1 0 0,0 0-1,0 0 1,0 0 0,0 1-1,0-1 1,0 0-1,0 1 1,0-1 0,-1 1-1,1-1 1,-1 1 0,1-1-1,-1 1 1,-1-1-4,-5-4 5,-1-1 0,0 1 0,-1 0 0,0 1 0,0 1 0,0-1 0,0 1 0,0 1 0,-1 0 0,0 0 1,0 1-1,1 1 0,-1 0 0,0 0 0,0 1 0,-1 0-5,4 1 0,1 0-1,-1 0 1,1 0 0,-1 1-1,1 0 1,0 1 0,0 0-1,0 0 1,0 0 0,0 1-1,1 0 1,-1 0 0,1 0-1,0 1 1,0 0-1,1 0 1,0 1 0,0 0-1,0 0 1,0 0 0,1 0-1,0 1 1,-2 4 0,1-1 1,1 1-1,0-1 0,1 1 1,0-1-1,1 1 1,0 0-1,0 0 0,1 0 1,1 0-1,0 0 1,0 0-1,1 0 1,0 0-1,3 8 0,0-5 1,0 1 0,1-1 0,1 0 1,0 0-1,1-1 0,1 0 0,0 0 0,0 0 0,1-1 0,6 5-1,-2-3 16,0-1-1,1 0 0,0-1 1,1-1-1,1 0 0,0-1 0,0 0 1,10 2-16,-13-5 33,1-2 1,0 0 0,0-1 0,0 0 0,1-1-1,-1-1 1,1 0 0,-1-1 0,1 0 0,11-2-34,35-7 2195,1-1-1203</inkml:trace>
  <inkml:trace contextRef="#ctx0" brushRef="#br0" timeOffset="4111.376">4765 619 6105,'0'-2'433,"-1"0"0,1 0 0,0 0 0,-1 1 0,0-1-1,1 0 1,-1 0 0,0 0 0,0 1 0,0-1 0,0 0 0,0 1-1,0-1 1,-1 1 0,1 0 0,0-1 0,-1 1 0,-1-1-433,-1-1 463,0 1 1,0-1-1,0 1 0,-1 0 1,1 1-1,-1-1 1,1 1-1,-2-1-463,-5 0 384,-1 0 1,0 1-1,1 0 1,-1 1-1,0 0 1,-2 1-385,-6 2 110,1 1 0,0 1 0,0 1-1,0 0 1,1 1 0,0 1 0,0 1 0,1 1 0,0 0 0,-2 3-110,15-10 6,0 0 1,0 1 0,0 0-1,0-1 1,1 1-1,-1 0 1,1 1-1,0-1 1,0 1-1,1-1 1,-2 5-7,3-7 1,0 0 1,1 0-1,-1 0 1,1 0-1,0 0 1,-1 0-1,1 0 0,0 1 1,0-1-1,0 0 1,1 0-1,-1 0 0,0 0 1,1 0-1,0 0 1,-1 1-1,1-1 1,0 0-1,0-1 0,0 1 1,0 0-1,0 0 1,1 0-1,-1-1 0,0 1 1,1 0-1,-1-1 1,1 0-1,0 1-1,4 3 3,1-1 0,-1 0-1,0 0 1,1-1 0,0 0 0,0 0-1,0-1 1,1 1-3,63 13 19,-20-4-10,-40-9-11,0 0 1,-1 0-1,0 2 1,0-1-1,0 1 1,0 1-1,-1-1 1,0 2-1,0-1 1,-1 1-1,0 1 1,0-1 0,0 1-1,-1 1 1,0-1-1,-1 1 1,0 0-1,-1 1 1,1 0-1,-2 0 1,1 1 1,-4-9 0,0 1 0,-1 1 1,1-1-1,-1 0 0,1 0 1,-1 0-1,0 0 0,0 0 1,-1 0-1,1 0 0,0 0 1,-1 0-1,0 0 0,0 0 0,0 0 1,0 0-1,0 0 0,-1 0 1,1-1-1,-1 1 0,0-1 1,0 1-1,0-1 0,0 1 0,0-1 1,0 0-1,0 0 0,-1 0 1,1 0-1,-2 0 0,-7 5 4,-2 1 1,1-2-1,-1 0 0,0 0 1,-12 3-5,14-6 23,0 1 0,0-2 0,0 1 0,0-2 0,-1 1 0,0-2-23,8 0-7,1 0 0,-1 0 0,1 0 0,-1-1 0,1 0 0,-1 1 0,1-1 0,0-1 0,-1 1 0,1-1 7,1 2-41,0-1 1,1 0-1,0 0 0,-1-1 1,1 1-1,0 0 0,-1 0 1,1-1-1,0 1 0,0-1 1,0 1-1,0-1 0,0 1 1,0-1-1,1 1 0,-1-1 1,0 0-1,1 0 0,-1-1 41,3-9-344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2:47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902 305 2777,'25'-53'2211,"-25"53"-2101,0-1 0,0 1 0,0-1 1,0 1-1,0-1 0,1 1 0,-1-1 0,0 1 1,0-1-1,0 1 0,-1-1 0,1 1 0,0-1 1,0 1-1,0-1 0,0 1 0,0-1 1,0 1-1,-1-1 0,1 1 0,0-1 0,-1 1 1,1 0-1,0-1 0,0 1 0,-1-1 0,1 1 1,-1 0-1,1-1 0,0 1 0,-1 0 0,1 0 1,-1-1-1,1 1 0,-1 0 0,1 0 1,-1 0-1,1-1-110,-19-4 1343,16 5-880,-33-11 1728,17 5-1469,0 1 1,0 0 0,-1 2-1,-4-1-722,-11 2 266,0 1-1,0 2 1,1 1-1,-1 2 1,0 1-1,1 2 1,0 1-1,1 1 1,0 3-1,-5 2-265,15-4 28,0 1-1,1 1 0,1 1 0,0 0 0,0 2 0,1 1 1,1 0-1,1 1 0,0 1 0,2 1 0,0 0 0,1 2 1,0-1-1,-5 14-27,5-3 3,1 0 1,1 0-1,2 2 1,1-1-1,2 2 1,1-1-1,2 1 1,1 0 0,1 0-1,2 0 1,2 0-1,1 0 1,1 0-1,2 0 1,1-1-1,2 0 1,2 0-1,0 0 1,3-1-1,14 28-3,-17-41 9,1-1 0,1-1 0,0 0 0,1 0-1,1-1 1,0-1 0,1 0 0,1-1 0,1-1-1,-1-1 1,2 0 0,0-1 0,0-1-1,1 0 1,0-2 0,1 0 0,1-1-9,21 7 17,2-3 1,0-2 0,0-1-1,1-3 1,-1-1 0,1-2-1,10-3-17,-6-1 22,-1-3 0,0-1 0,0-3 0,-1-1 0,0-3 0,31-13-22,-48 14 15,-2-1 1,1-2 0,-2 0 0,0-2 0,-1-1 0,-1-1 0,7-8-16,-14 11 12,-1-1-1,-1-1 1,-1 0 0,0-1-1,-2-1 1,0-1-1,-1 1 1,-1-2 0,8-21-12,-7 8 20,-2 0 0,-1-1 0,-1-1 1,-2 1-1,-2-1 0,-1 0 1,-2-2-21,-2-8 37,-2-1 0,-1 1 0,-3 0 0,-2 0 1,-5-10-38,6 28 18,-1 1-1,-1 0 1,-2 1 0,0 0 0,-2 1 0,-1 0 0,-1 1 0,-1 1 0,-1 0 0,-1 2 0,-1 0 0,-1 1-1,-1 1 1,-6-3-18,1 3 2,-1 1 0,0 2 0,-2 1 0,0 1 0,0 2 0,-4 0-2,16 6-115,0 1 1,0 1-1,-1 1 1,0 1-1,1 0 1,-1 2-1,0 0 1,0 1-1,0 1 1,0 0-1,-7 3 115,10 0-163,0 1-1,0 1 1,-12 6 163,25-11-18</inkml:trace>
  <inkml:trace contextRef="#ctx0" brushRef="#br0" timeOffset="400.378">800 228 8818,'-3'-3'648,"0"0"1,0 0-1,-1 0 0,1 0 1,-1 1-1,1 0 0,-1-1 1,0 1-1,-3-1-648,6 3 72,0 0 0,0 0 1,1-1-1,-1 1 0,0 0 0,0 0 0,0 0 0,0 0 1,0 0-1,1 0 0,-1 0 0,0 0 0,0 0 1,0 1-1,0-1 0,1 0 0,-1 1 0,0-1 0,0 0 1,0 1-1,0-1-72,0 2 50,0-1 0,0 0-1,1 0 1,-1 0 0,0 1 0,0-1 0,1 0 0,-1 1 0,1-1 0,-1 0 0,1 1-1,-1-1 1,1 1 0,0-1 0,0 1 0,0-1 0,0 2-50,0 13 152,1 0 1,1 0-1,0 0 1,1 0-1,5 14-152,3 19 174,5 58 45,-3 1-1,-6 1 0,-4-1 1,-10 87-219,3-133 193,3 34-193,2-73-31,1 0-1,1 1 1,1-1-1,1 0 1,6 15 31,8 4-476,1-18 205</inkml:trace>
  <inkml:trace contextRef="#ctx0" brushRef="#br0" timeOffset="784.424">132 826 5449,'-36'3'2793,"5"5"-737,15 2-55,26-1-369,10-5-168,29-4-215,18-9-129,33-5-280,19-2-136,26-1-344,-4 3-136,1 4-152,-7 2-8,-16 12 1209,-6 7-945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4:12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46 467 2833,'-1'0'249,"0"0"0,0 0 1,-1 0-1,1 0 1,0 1-1,0-1 1,0 0-1,-1 1 1,1-1-1,0 1 0,0-1 1,0 1-1,0-1 1,0 1-1,0 0 1,0-1-1,0 1 0,0 0 1,0 0-1,1 0 1,-1 0-1,0 0 1,0 0-1,1 0 1,-1 0-1,0 0-249,-12 8 2717,7-7-1315,8 1 318,-1-2-880,13-3 721,366-55 920,-359 56-2452,0 1 0,-1 1 0,1 1 0,0 0 1,-1 2-1,13 4-29,-32-8 2,-1 0 0,0 0 0,1 0 1,-1 0-1,1 0 0,-1 0 1,0 0-1,1 1 0,-1-1 0,0 0 1,1 0-1,-1 0 0,0 1 1,1-1-1,-1 0 0,0 0 0,1 1 1,-1-1-1,0 0 0,0 1 1,1-1-1,-1 0 0,0 1 0,0-1 1,0 0-1,0 1 0,1-1 1,-1 1-1,0-1 0,0 0 0,0 1 1,0-1-3,-4 17 76,-1 1-84,-29 118 24,12-52 9,-4 39-25,13-48 13,3-24 13,3 1 1,1 0-1,2 53-26,5-89-214,-3-23 112</inkml:trace>
  <inkml:trace contextRef="#ctx0" brushRef="#br0" timeOffset="973.59">624 14 5193,'-4'-2'646,"1"0"1,-1 0-1,0 1 0,0-1 1,0 1-1,0 0 0,0 0 1,0 1-1,0-1 0,0 1 1,0 0-1,0 0 0,0 0 1,-1 1-647,4-1 39,1 0 0,0 0 0,-1 0 0,1 0 0,0 0 0,0 0 0,-1 1 0,1-1-1,0 0 1,0 0 0,-1 0 0,1 0 0,0 1 0,0-1 0,-1 0 0,1 0 0,0 1 0,0-1 0,0 0 0,-1 0 0,1 1 0,0-1 0,0 0 0,0 0 0,0 1 0,0-1 0,0 0 0,0 1 0,0-1 0,0 0 0,-1 0 0,1 1 0,0-1 0,0 0 0,1 1 0,-1-1 0,0 0 0,0 1 0,0-1 0,0 0 0,0 0 0,0 1 0,0-1 0,0 0 0,1 1 0,-1-1 0,0 0-1,0 0 1,0 1 0,0-1 0,1 0 0,-1 0 0,0 0 0,0 1 0,1-1 0,-1 0 0,0 0 0,0 0 0,1 0-39,12 11 677,0-6-423,0 0 1,1-1-1,-1 0 0,1-1 0,0-1 0,-1 0 0,2-1-254,30 1 338,24-2-338,-19-1 272,-3 0-125,0 0 38,22 4-185,-56-2 16,0 0 0,-1 1 1,1 1-1,0 0 0,-1 1 0,0 1 0,7 3-16,-18-8 7,0 1 0,0-1 0,0 1 0,0 0 0,-1-1 0,1 1 0,0 0 0,0 0 0,-1-1 0,1 1 0,-1 0 0,1 0 0,-1 0 0,1 0 0,-1 0 0,1 0 0,-1 0 0,0 0 0,0 0 0,1 0 0,-1 0 0,0 0 1,0 0-1,0 0 0,0 0 0,0 0 0,0 1-7,-8 33 207,1-8-140,7 2-5,2 0 0,0 1 0,7 26-62,1 13 37,-3 18 679,-4 78-716,-13 89 708,2-97-716,-3 125 147,8-239-77,-2 0-1,-1 1-61,3-25 28,2-19-27,1 0 1,0 1 0,0-1-1,0 0 1,0 0-1,0 1 1,0-1 0,0 0-1,0 0 1,0 1 0,0-1-1,0 0 1,0 0-1,0 1 1,0-1 0,0 0-1,0 1 1,0-1 0,0 0-1,0 0 1,0 1-1,0-1 1,0 0 0,0 0-1,1 1 1,-1-1-1,0 0 1,0 0 0,0 0-1,0 1 1,1-1 0,-1 0-1,0 0 1,0 0-1,0 0 1,1 1 0,-1-1-1,0 0 1,0 0-1,1 0 1,-1 0 0,0 0-1,0 0 1,1 0 0,-1 0-1,0 0 1,0 0-1,1 0 1,-1 0-2,1-1 95,-11-1-21,-61 6-54,20 0-5,-1-3-1,1-2 1,-7-3-15,29 0 26,7 1-36,-1 0 0,1 1 0,-8 2 10,25 0 15,1 0-1,-1 0 1,1 0-1,-1 1 0,1 0 1,-1 0-1,1 0 1,-1 1-1,1 0 1,0-1-1,0 2 0,0-1 1,0 0-1,0 1 1,0-1-1,0 1 1,1 0-1,-1 1-14,1 4 741,14-6 888,14-6-606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1:43.75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23 125 9426,'-2'-14'1877,"-6"-27"2096,6 36-3136,0 6-111,0 20 293,1 18-802,-1 50 200,8 83-417,19 22 317,8-2 0,9-2 0,8 3-317,-41-166 360,-9-26-211,0 0-1,1 0 0,-1-1 0,0 1 0,0 0 0,1 0 0,-1 0 0,1 0 0,-1 0 0,1-1 0,-1 1 0,1 0 0,-1 0 1,1-1-1,0 1 0,-1 0 0,1-1 0,1 1-148,2-16 1320</inkml:trace>
  <inkml:trace contextRef="#ctx0" brushRef="#br0" timeOffset="381.994">8 118 9938,'-7'-3'3993,"8"3"-2793,9 0 8,18-4-343,7-6-233,25-3-200,14-3-152,4-3-168,7 4-32,-4-3 88,-7 1-216,0 14 360,-14 3-224</inkml:trace>
  <inkml:trace contextRef="#ctx0" brushRef="#br0" timeOffset="720.64">118 593 8978,'5'7'4009,"12"-4"-1857,6-2-527,11-5-233,5-4-456,5 2-480,-1-2-176,-5 1 40,-1 3 128,0-3-272</inkml:trace>
  <inkml:trace contextRef="#ctx0" brushRef="#br0" timeOffset="1184.039">1119 609 7274,'-43'-82'2971,"42"81"-2882,1-1 0,-1 1 0,0 0 0,1 0 0,-1 0 0,0 0 0,0 0 0,0 0 0,0 0 0,0 0 0,0 0 0,0 0 0,0 0 0,-1 1 0,1-1 0,0 0 0,0 1 0,-1-1 0,1 1 0,0 0 0,-1-1 0,1 1 0,0 0 0,-1 0 0,1 0 0,0 0 0,-1 0 0,1 0 0,-1 0 0,1 0 0,0 0 0,-1 1 0,1-1 0,-1 1-89,-4 0 353,-6 2-188,0 1 1,0 0-1,0 0 0,1 1 0,0 1 1,0 0-1,0 1 0,1 0 0,0 0 0,0 1 1,0 0-1,1 1 0,1 0 0,-1 1 0,2-1 1,-1 2-1,1-1 0,1 1 0,0 0 0,0 1-165,-1 1-4,1 1-1,0 0 0,2 0 1,-1 0-1,2 1 0,0-1 0,0 1 1,2 0-1,0 0 0,0 0 1,1 0-1,1 0 0,1 0 0,0 0 1,1 0-1,3 9 5,-3-16 5,0-1 0,0 0 1,0 0-1,1 0 0,0 0 0,0-1 0,1 0 1,0 1-1,0-2 0,1 1 0,-1-1 0,1 1 1,0-2-1,1 1 0,-1-1 0,1 0 0,0 0 1,0 0-1,0-1 0,0-1 0,2 1-5,0 0 10,1-1 0,0 0-1,0-1 1,0 0 0,0 0-1,0-1 1,-1-1 0,1 1-1,0-2 1,0 1 0,0-1-1,-1-1 1,1 0 0,-1 0-1,1-1 1,3-2-10,2-2 23,1 0 0,-2-2 0,1 0-1,-1 0 1,0-1 0,-1-1 0,9-11-23,-16 17 17,-1 0 0,0-1 0,0 0 0,-1 0 0,0 0 0,0-1 0,-1 1 0,0-1 0,0 0-1,-1 0 1,1 0 0,-2 0 0,1 0 0,-1 0 0,-1-1 0,0 1 0,0-5-17,-2-2 25,0 1-1,-2 0 1,0-1 0,0 1 0,-1 1-1,-1-1 1,0 1 0,-1 0-1,0 0 1,-5-4-25,0-2-1,-2 2 0,0 0 0,-1 1-1,0 0 1,-1 1 0,-10-6 1,15 13-76,0 0 0,0 1-1,-1 0 1,0 1 0,-6-2 76,14 6-73,0 1 1,0-1 0,0 1-1,0 0 1,0 1-1,0-1 1,0 0-1,0 1 1,0 0-1,-1 0 1,1 0-1,0 1 1,0 0-1,0-1 1,0 1-1,0 1 1,0-1-1,-2 1 73,-19 17-516</inkml:trace>
  <inkml:trace contextRef="#ctx0" brushRef="#br0" timeOffset="1588.007">1460 657 9434,'41'-51'4108,"-43"54"-4015,1 0 0,-1 0 0,1 0 0,0 0 0,0 1 0,0-1-1,1 0 1,-1 1 0,1-1 0,0 0 0,0 1 0,0 1-93,3 43 609,-2-46-584,3 21 157,2 0 0,0 0-1,1-1 1,2 0 0,0-1 0,3 3-182,2 7 205,-1 1 0,2 11-205,-14-41 39,4 18-33,-5-19 24,1-1-1,-1 1 1,0 0-1,0-1 1,0 1 0,0 0-1,0-1 1,0 1 0,0 0-1,0-1 1,0 1 0,0 0-1,0-1 1,0 1 0,0 0-1,0-1 1,0 1-1,-1 0 1,1-1 0,0 1-1,-1 0 1,1-1-30,-1 0 122,0-1 0,1 0 0,-1 0 0,0 1 0,1-1 0,-1 0 0,1 0 0,-1 0 0,1 0-1,-1 1 1,1-1 0,-1 0 0,1 0 0,0 0 0,0 0 0,-1 0 0,1 0 0,0 0 0,0 0 0,0 0 0,0 0 0,0 0 0,0-1-122,-8-59 521,3 31-316,2 0 0,1 0 0,2-10-205,0 24 126,1 0 0,0 0 0,2 0 0,0 1 0,4-13-126,-5 20 22,1 1 1,0-1-1,1 1 0,-1 0 1,1 0-1,1 1 0,-1-1 0,1 1 1,0 0-1,1 0 0,-1 0 0,7-4-22,0 2 28,0 0 0,1 1 0,0 0 0,1 1 0,-1 1 0,1 0-1,0 1 1,2 0-28,4-1-3,0 1 0,0 2 0,1 0-1,-1 1 1,13 1 3,-9 2 23,0 1 1,6 3-24</inkml:trace>
  <inkml:trace contextRef="#ctx0" brushRef="#br0" timeOffset="2563.49">2314 578 9402,'-1'-1'157,"1"1"0,-1 0 0,1-1 0,-1 1 0,1 0 0,-1-1 0,1 1 0,-1 0 0,1-1 0,-1 1 0,1 0-1,-1 0 1,1 0 0,-1 0 0,1-1 0,-1 1 0,0 0 0,1 0 0,-1 0 0,1 0 0,-1 0 0,0 0 0,1 0 0,-1 1 0,1-1 0,-1 0 0,1 0 0,-1 0 0,1 1 0,-1-1-157,0 1 125,0 0 1,0 0 0,0 0 0,0 0 0,0 0-1,1 1 1,-1-1 0,0 0 0,1 0-1,-1 1 1,1-1 0,0 0 0,-1 1-126,-1 8 121,1 0 1,0 0 0,0 0 0,1 1-122,2 25 126,2 0 1,1 0-1,2-1 1,2 1-1,7 18-126,0 5 132,-13-47-105,34 116 346,-35-125-342,-1 0 1,0 1-1,0-1 1,-1 0-1,1 1 1,-1-1-1,1 1 0,-1-1 1,0 3-32,0-6 12,0 0 0,0 1 1,0-1-1,0 0 0,0 0 0,0 0 1,0 0-1,-1 0 0,1 0 0,0 0 1,0 0-1,0 0 0,0 1 0,0-1 1,0 0-1,0 0 0,0 0 0,0 0 1,0 0-1,0 0 0,0 0 1,0 0-1,0 0 0,0 0 0,0 0 1,0 0-1,-1 1 0,1-1 0,0 0 1,0 0-1,0 0 0,0 0 0,0 0 1,0 0-1,0 0 0,0 0 0,0 0 1,-1 0-1,1 0 0,0 0 0,0 0 1,0 0-1,0 0 0,0 0 1,0 0-1,0 0 0,0 0 0,0 0 1,-1 0-1,1 0 0,0-1 0,0 1 1,0 0-1,0 0 0,0 0 0,0 0 1,0 0-1,0 0 0,0 0 0,0 0 1,0 0-1,0 0 0,-1 0-12,-4-6 351,1-2-157,0 0 0,0 0 0,1-1 0,0 1 0,1-1 0,-1 1 0,1-4-194,-2-13 120,1 0-1,1-4-119,0-8 76,2-1 0,5-37-76,-3 57 4,1-1 0,0 1 0,2 0 0,0 1-1,1-1 1,1 1 0,2-3-4,-8 17-5,1-1 0,0 0 0,0 1 0,1-1 0,-1 1 0,1 0 0,-1 0 0,1 0 0,0 0 0,0 0 0,1 0 0,-1 1 0,0 0 0,1-1 0,0 1 0,-1 0 0,1 1 0,0-1 0,0 1 0,0 0 0,0 0 0,0 0 0,0 0 0,0 1 0,0 0 0,1-1 0,-1 2 0,0-1 0,0 0 0,0 1 0,0 0 0,0 0 0,0 0 0,0 0 0,0 1 0,0-1 0,0 1 0,-1 0 0,2 1 5,9 6-10,1 0 0,-1 2 0,-1 0 0,0 0 0,0 1 0,6 9 10,15 20-22,15 24 22,-37-47 2,0 0 1,-2 1-1,0 0 1,-2 1-1,0-1 1,-1 2-1,3 12-2,-11-25 23,-1-17 43,3-7-19,-1-1-1,-1 1 1,-1-8-47,1 10 9,0-1 1,0 0-1,2 1 1,0-1-1,0 1-9,2-2 2,1 1-1,0-1 1,1 1-1,0 1 1,1-1 0,1 1-2,-5 10-5,0 0 1,0 0 0,0 1-1,0-1 1,1 1 0,-1 0 0,1-1-1,0 1 1,0 0 0,0 1-1,1-1 1,-1 0 0,0 1 0,1 0-1,0 0 1,0 0 0,-1 0-1,1 1 1,0-1 0,0 1 0,1 0-1,-1 0 1,0 1 0,2-1 4,3 1-5,-1 1 1,1 0 0,-1 0-1,1 1 1,-1 0 0,1 0-1,-1 1 1,0 0 0,0 0 0,-1 1-1,1 0 1,2 3 4,1 0-33,0 2-1,-1-1 1,0 2 0,-1-1 0,1 1-1,-2 1 1,6 7 33,2 8 392,0 2 0,-2-1 1,0 2-1,-2 0 0,-2 0 0,5 20-392,1 19 675</inkml:trace>
  <inkml:trace contextRef="#ctx0" brushRef="#br0" timeOffset="3301.587">3477 655 6465,'1'-15'1810,"1"-4"1636,-1 17-1531,-1 10-78,-5 105-369,2-72-1309,1 0 1,3-1-1,1 1 0,3 13-159,-4-48 12,1 0-1,-1 0 1,1-1 0,0 1-1,0 0 1,1-1-1,0 1 1,0-1-1,0 0 1,1 0-1,-1 0 1,1-1-1,0 1 1,4 2-12,-5-4 13,0-1 0,0 0 0,1 0 0,-1 0 0,0 0 0,1 0 0,-1-1 0,1 0 0,-1 1 0,1-1 0,-1-1 1,1 1-1,0 0 0,0-1 0,-1 0 0,1 0 0,0 0 0,0 0 0,-1-1 0,1 1 0,0-1 0,0 0 0,-1 0 0,1-1-13,9-3 40,0-1 0,-1-1 0,1 0 0,-1-1 0,-1 0 0,1-1 0,-1 0 0,-1 0 0,0-2 0,0 1-1,-1-1 1,-1 0 0,1-1 0,-2 0 0,4-7-40,0-4 84,0 0 0,-2-1-1,0 0 1,-2 0 0,0-1-1,-2 1 1,-1-2-1,0-5-83,-3 15 107,1 0 0,5-15-107,-7 30 1,0 1 0,0-1-1,0 1 1,0 0 0,0-1 0,0 1 0,0-1 0,0 1-1,0-1 1,0 1 0,1 0 0,-1-1 0,0 1 0,0-1-1,0 1 1,1 0 0,-1-1 0,0 1 0,0 0 0,1 0-1,-1-1 1,0 1 0,1 0 0,-1-1 0,1 1 0,-1 0-1,0 0 1,1 0 0,-1-1 0,1 1 0,-1 0 0,0 0-1,1 0 1,-1 0 0,1 0 0,-1 0-1,1 0-1,0 1 0,0 0 1,0-1-1,0 1 0,0 0 0,-1 0 0,1-1 0,0 1 1,0 0-1,-1 0 0,1 0 0,-1 0 0,1 0 1,0 0 0,15 40-43,-7-4 23,1 25 20,-6-31 6,2 0 0,1 0 1,5 13-7,-5-24-269,-1-2 452,0-1 0,1-1 0,0 1 0,8 11-183,-13-25-172,1 1 0,-1 0 1,1-1-1,0 0 0,0 1 1,0-1-1,0 0 0,0-1 1,1 1-1,-1 0 0,1-1 0,0 0 1,0 0-1,-1 0 0,2 0 1,-1-1-1,0 0 0,0 1 1,0-1-1,0-1 0,1 1 0,1-1 172,41-4-1552</inkml:trace>
  <inkml:trace contextRef="#ctx0" brushRef="#br0" timeOffset="3700.551">4368 53 10210,'-15'-30'3985,"4"20"-2065,9 29-1720,2 15-7,9 18 159,1 2-40,9 13-128,3 0-24,4 17-56,1 6-8,-7 8 136,-2 7 120,-7-11 48,-1-2 0,-6-18 0,2-8 224,6-17-432</inkml:trace>
  <inkml:trace contextRef="#ctx0" brushRef="#br0" timeOffset="4285.412">5204 706 7978,'0'-4'433,"-1"0"0,1 0 0,-1 0 0,0 0 1,0-1-1,-1 1 0,1 1 0,-1-1 0,0 0 0,0 0 0,0 1 1,0-1-1,-1 1 0,1-1 0,-4-1-433,2 0 280,-1 1 1,0 1-1,0-1 0,0 1 1,0-1-1,-1 1 0,1 1 1,-1-1-1,0 1 0,-3-1-280,1 1 75,0 0-1,1 1 0,-1-1 0,0 1 0,0 1 1,0 0-1,0 0 0,0 1 0,0-1 0,0 2 1,0-1-1,0 1 0,0 0 0,1 1 1,-1 0-1,1 0 0,-2 1-74,-1 3 11,0 0 0,1 1 0,0 0 0,0 1 0,1-1 0,0 2 0,0-1 0,1 1 0,0 0 0,1 1 0,0-1 0,1 1 0,0 0 0,0 1 0,1-1 0,1 1 0,-1 5-11,2-9 1,1 0 0,0 0 0,0 0 0,1 1-1,0-1 1,0 0 0,1 0 0,0 1 0,0-1 0,1 0-1,0 0 1,1 0 0,0-1 0,0 1 0,0-1 0,1 1-1,0-1 1,1 0 0,-1-1 0,1 1 0,1-1 0,-1 0-1,1 0 1,0 0 0,6 4-1,-2-5 5,-1 1 1,1-1-1,0-1 0,0 0 1,0 0-1,1-1 0,0 0 1,-1-1-1,1 0 0,0-1 1,0 0-1,0-1 0,0 0 1,0-1-1,0 0 0,-1-1 1,8-1-6,-11 1 7,0 0 0,1 0 0,-1-1 0,0 0 0,0 0 0,-1-1 0,1 0 0,-1 0 0,1 0 1,-1-1-1,5-5-7,-7 6 9,-1-1 1,1 1 0,-1-1 0,0 0 0,0 0 0,0 0 0,-1 0 0,0 0 0,0-1-1,0 1 1,0-1 0,-1 1 0,0-1 0,0 0 0,-1 0 0,1-4-10,-3-24 61,-1 1-1,-1-1 1,-2-1-61,-3-27 50,5 54-67,4 8 16,0 0 0,0 0 0,0 0 1,0 0-1,0 0 0,1 0 0,-1 1 0,0-1 0,0 0 0,0 0 0,0 0 0,0 0 0,0 0 0,0 0 0,0 0 0,0 0 0,0 0 0,0 0 1,-1 0-1,1 0 0,0 1 0,0-1 0,0 0 0,0 0 0,0 0 0,0 0 0,0 0 0,0 0 0,0 0 0,0 0 0,0 0 0,0 0 1,0 0-1,0 0 0,0 0 0,0 0 0,0 0 0,0 0 0,-1 1 0,1-1 0,0 0 0,0 0 0,0 0 0,0 0 0,0 0 0,0 0 0,0 0 1,0 0-1,0 0 0,0 0 0,0 0 0,-1 0 0,1 0 0,0 0 0,0 0 0,0 0 0,0 0 0,0-1 0,0 1 0,0 0 0,0 0 1,4 25-24,1-1-1,1-1 0,1 1 0,1-1 0,1 0 0,6 9 25,-8-17-13,0-1 0,1-1 0,1 0-1,0 0 1,1 0 0,0-1 0,0-1 0,1 0 0,1 0-1,0-1 1,1 0 0,0-1 0,0-1 0,1 0 0,0-1-1,12 4 14,35 8-77</inkml:trace>
  <inkml:trace contextRef="#ctx0" brushRef="#br0" timeOffset="4721.668">6189 494 8562,'-4'-2'839,"0"-1"0,-1 1 1,1 0-1,0 0 0,-1 0 0,1 1 1,-1-1-1,0 1 0,0 0-839,-4 0 727,0 0 1,0 1-1,-1 0 0,-6 0-727,-2 2 389,0 1 1,0 1-1,0 0 1,-9 4-390,8-1 172,0 0 0,1 1 0,-4 2-172,18-8 13,-1 1 0,0 0-1,1 0 1,-1 1-1,1-1 1,0 1-1,0 0 1,0 0-1,1 0 1,0 0-1,-1 1 1,1-1-1,1 1 1,-1 1-13,-2 5 4,1 0 1,0 1-1,1 0 1,0 0-1,1 0 1,0 1-5,2-10 0,0 0 1,0 0 0,0 1 0,0-1-1,1 0 1,-1 0 0,1 0 0,0 0 0,0 1-1,0-1 1,0 0 0,1-1 0,-1 1-1,1 0 1,0 0 0,2 2-1,0-1 2,0 1 0,1-1-1,-1 0 1,1-1 0,0 1-1,0-1 1,1 0 0,4 3-2,12 2-2,0 0 0,0-1 0,1-1-1,11 1 3,-25-5-5,12 2-8,13 3-68,28 9 81,-53-13-16,0 0 1,-1 1-1,1 0 1,0 0-1,-1 1 1,0 0 0,0 1-1,6 6 16,-11-10-4,-1 0 0,0 0 0,0 0 0,0 1 0,0-1 0,-1 1 0,1-1-1,-1 1 1,1 0 0,-1-1 0,0 1 0,0 0 0,0 0 0,0 0 0,-1 0 0,1 0 0,-1 0 0,0 0 0,0 3 4,0-1-3,-1-1 0,0 1 0,0-1 1,-1 0-1,1 1 0,-1-1 1,0 0-1,0 0 0,0 0 1,-1-1-1,0 1 0,-1 2 3,-6 5 6,-1 0-1,0-1 0,-1 0 1,0 0-1,0-2 1,-1 1-1,-9 3-5,-2 1 42,-1-2-1,-19 7-41,34-15 21,1 0-1,0-1 1,0 0-1,-1 0 1,1-1 0,-1 0-1,0-1 1,1 0-1,-7-1-20,14 1 53,1-1 0,-1 1 0,1 0 0,-1-1 0,1 1 0,-1-1 0,1 1 0,-1-1 0,1 0 0,-1 1 0,1-1 0,-1-1-53,2 2 90,-1-1 0,1 1 0,-1-1-1,1 0 1,0 1 0,-1-1 0,1 0-1,0 0 1,-1 1 0,1-1 0,0 0-1,0 0 1,0 0 0,-1 1 0,1-1-1,0 0 1,0 0 0,0 0-1,1 1 1,-1-1 0,0 0 0,0 0-1,0 0 1,1 1-90,8-23 1140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1:40.3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79 477 9066,'-5'-1'425,"0"1"0,0 0 1,1 1-1,-1-1 0,0 1 0,0 0 1,0 0-1,0 1-425,3-2 50,0 1-1,0 0 1,0 0 0,1 0 0,-1 0-1,1 0 1,-1 1 0,0-1-1,1 0 1,0 1 0,-1-1 0,1 1-1,0 0 1,0-1 0,0 1 0,0 0-1,0 0 1,0-1 0,1 1-1,-1 0 1,0 2-50,-1 5 72,1-1-1,0 1 0,0 0 1,1 0-1,0-1 1,0 1-1,1 0 1,1 0-1,-1-1 0,1 1-71,7 24 38,2 0-1,1 0-37,-2-3 47,42 98 76,-27-71 55,-2 2-1,0 12-177,-17-51 122,-2 0-1,0 0 0,-1 0 0,-1 1 0,-1-1 0,-1 1 0,-1-1 0,-2 17-121,-2-6 261,-2 0-1,0-1 1,-2 0-1,-6 11-260,15-39 41,-1 0 0,0 0 0,0 0 0,0 0 0,-1 0 1,1 0-1,0 0 0,-1 0 0,1 0 0,-1 0 0,0-1 0,0 1-41,1-1 21,1-1-1,-1 0 1,1 0 0,-1 1-1,1-1 1,-1 0 0,0 0-1,1 0 1,-1 0-1,1 0 1,-1 0 0,1 0-1,-1 0 1,0 0 0,1 0-1,-1 0 1,1 0-1,-1 0 1,1 0 0,-1-1-1,1 1 1,-1 0 0,1 0-1,-1-1 1,1 1-1,-1 0 1,1-1 0,-1 1-1,1 0 1,-1-1-21,-2-2 85,1-1 1,-1 0-1,1 0 0,-1 0 1,1 0-1,0-1 1,1 1-1,-1-1 0,1 1 1,-1-4-86,-11-49 141,3-1 1,2 0 0,3 0 0,2 0-1,3-19-141,8-78 29,15-60-29,-11 125 15,23-85-15,-24 133-4,2 1 1,2 0-1,1 1 1,3 0 0,4-4 3,-15 30-10,0 1 1,1 1 0,0-1 0,1 1-1,0 1 1,1 0 0,0 1 0,12-9 9,-19 16-8,1 0 0,0 0 0,0 0 0,0 0 0,0 1 0,0 0 1,0 0-1,1 1 0,-1-1 0,1 1 0,-1 0 0,1 1 0,-1-1 0,1 1 1,-1 0-1,1 1 0,0-1 0,-1 1 0,1 0 0,-1 0 0,0 1 0,1 0 1,-1 0-1,0 0 0,3 2 8,-1 0-11,0 1 0,0 0 0,0 0 0,-1 1 0,1 0 0,-1 0 0,-1 0 1,1 1-1,-1 0 0,-1 0 0,1 0 0,-1 0 0,0 1 0,0 1 11,7 20-26,0 0 1,-2 1-1,0 9 26,-8-35-2,11 48-7,-3-1 0,-1 1 0,-3 0 0,-3 0-1,-2 5 10,-1-20 3,-1-1-1,-3 1 0,-1-1 1,-1 0-1,-2 0 0,-2-1 0,-10 23-2,12-39 8,0-1 0,-2 0 0,0-1 0,0 0 0,-2-1-1,0 0 1,-1-1 0,0-1 0,-1 0 0,-1-1 0,0 0 0,-1-2-1,0 0 1,-1 0 0,0-2 0,0 0 0,-6 0-8,17-6 7,-1-1 0,1-1-1,0 1 1,-1-1 0,1 0 0,-1-1 0,0 0 0,-4-1-7,10 1 0,0 0 0,0 0 0,0 0 1,0-1-1,-1 1 0,1-1 0,0 0 0,1 1 1,-1-1-1,0 0 0,0 0 0,0 0 0,0-1 1,1 1-1,-1 0 0,1-1 0,-1 1 0,1-1 1,-1 1-1,1-1 0,0 0 0,0 0 0,-1 1 1,1-1-1,1 0 0,-1 0 0,0 0 0,0 0 1,1 0-1,-1 0 0,1-2 0,-1 2-5,1 0 0,0 0 0,0 0 0,0 0-1,0 0 1,1 0 0,-1 0 0,0 0 0,1 0 0,-1 0 0,1 0 0,0 0-1,0 0 1,0 0 0,0 1 0,0-1 0,0 0 0,0 1 0,0-1 0,1 1-1,-1-1 1,1 1 0,-1-1 0,1 1 0,-1 0 0,1 0 0,0 0 0,0 0-1,0 0 1,-1 0 0,1 0 0,0 1 0,0-1 0,0 1 0,1-1 5,6-1-24,0 1-1,0 0 1,0 0 0,0 1 0,0 0 0,0 1 0,8 1 24,20 4-29,-1 2 0,0 2 0,-1 1 0,0 2-1,-1 2 1,-1 0 0,0 3 0,2 2 29,20 16 101,-1 2 0,-3 2 0,-1 2 0,7 11-101,-4-1 551,-6-9-225</inkml:trace>
  <inkml:trace contextRef="#ctx0" brushRef="#br0" timeOffset="808.465">1474 961 6633,'-2'-5'406,"0"0"0,-1 0 0,0 0 0,0 1-1,-1-1 1,1 1 0,-1 0 0,0 0-1,0 0 1,0 0 0,-1 1 0,1 0 0,-1 0-1,0 0 1,1 0 0,-2 1 0,1 0 0,-3-1-406,2 1 108,0 1 0,0-1 0,0 1 0,0 0 0,0 1 0,0 0 1,-1 0-1,1 0 0,0 1 0,0 0 0,0 0 0,0 0 0,0 1 0,0 0 1,0 0-1,0 0 0,1 1 0,-1 0 0,1 0 0,0 1 0,0-1 1,0 1-1,0 0 0,-3 4-108,-3 5 18,1 0 0,0 1 0,1 0 0,1 0 0,0 1 0,1 0 0,1 0 0,-3 10-18,2-3 3,1 1-1,2-1 1,0 1 0,1 0-1,0 22-2,3-34 3,0 1-1,1 0 0,0 0 1,1 0-1,1-1 1,0 1-1,0-1 0,1 1 1,0-1-1,5 7-2,-7-14 4,1 1 0,0-1 0,0 1-1,0-1 1,1 0 0,-1 0 0,1-1 0,0 1-1,0-1 1,1 0 0,-1 0 0,0 0-1,1 0 1,0-1 0,0 0 0,0 0 0,0 0-1,0-1 1,0 1 0,0-1 0,0-1-1,1 1 1,-1-1 0,4 1-4,-1-2 11,1 0 0,-1-1 0,1 0 0,-1 0 0,0-1 0,0 0 0,0 0 0,0-1 0,0 0 0,-1 0 1,0-1-1,0 0 0,0 0 0,0-1 0,-1 0 0,0 0 0,0 0 0,3-5-11,-1 1 39,-1 0 0,1 0 0,-2-1 0,0 1 0,0-2 0,-1 1 0,0-1 0,-1 1 0,0-1 0,-1-1 0,0 1 0,0-9-39,-2 8 98,-1 0-1,-1-1 1,0 1 0,-1 0 0,-1 0 0,0 0 0,-1-3-98,1 7 74,0 0 0,-1 0 0,1 0 0,-2 1 1,1 0-1,-1-1 0,-1 2 0,1-1 0,-1 0 1,-2-1-75,-4 3 99,6 11-66,6-3-35,-1 0 0,1 0 0,-1 1-1,1-1 1,0 0 0,0 0 0,0 0 0,0 0 0,1 1-1,-1 0 3,4 12-4,0 1 0,1-1 0,1 0-1,0 0 1,1 0 0,1-1-1,0 0 1,1 0 0,0-1 0,1 0-1,2 0 5,5 6-30,0-1-1,1-2 0,1 1 1,1-2-1,0-1 1,20 11 30,-3-6 1971,-5-2-1036</inkml:trace>
  <inkml:trace contextRef="#ctx0" brushRef="#br0" timeOffset="1185.686">1833 986 7090,'0'-1'217,"-1"0"1,1 0 0,0 0 0,-1 0 0,1 1-1,-1-1 1,1 0 0,-1 0 0,0 0 0,1 1 0,-1-1-1,0 0 1,1 1 0,-1-1 0,0 0 0,0 1 0,0-1-1,0 0-217,-3 17 3200,2-6-3204,-1 12 463,0 0 0,2 0-1,1 0 1,0 1 0,2 3-459,18 112 163,-11-85-5,3 15-100,-7-41 65,-3-20 47,-1-9 104,-5-38-10,-1 1 0,-4-12-264,2 8 154,-2-29-154,2-6 63,2 45-51,3-1-1,0 0 0,3-19-11,0 49-4,-1 1 0,1 0 0,-1 0 1,1-1-1,0 1 0,0 0 0,1 0 0,-1 0 0,1 0 0,-1 0 0,1 1 0,0-1 0,0 0 0,0 1 1,0-1-1,1 1 0,-1 0 0,0 0 0,1 0 0,0 0 0,0 0 0,-1 0 0,1 1 0,0 0 0,0-1 0,0 1 1,1 0-1,-1 0 0,0 1 0,0-1 0,1 1 4,10-2-18,0 0 0,0 2 1,0 0-1,0 0 0,0 2 0,10 1 18,1 1-10,0 2 0,0 0 0,-1 2 0,0 0 0,0 2 0,-1 1 0,0 0-1,10 9 11,-20-12 2,-1 0 0,0 1 0,0 1-1,-1-1 1,0 2 0,-1 0 0,-1 0-1,1 0 1,-2 2 0,1-1 0,-2 1-1,0 0 1,0 0 0,-1 1 0,0 3-2,-3-6 120,-1 0 0,0 0 0,0 0 0,-1 0 0,-1 0 0,1 0 0,-2 7-120,-5 24 301</inkml:trace>
  <inkml:trace contextRef="#ctx0" brushRef="#br0" timeOffset="1784.649">3169 30 8386,'-2'-3'590,"-14"-14"1913,15 16-2465,1 1 0,-1 0 0,1 0 0,-1-1-1,1 1 1,-1 0 0,1 0 0,-1 0-1,1 0 1,-1 0 0,0 0 0,1 0 0,-1 0-1,1 0 1,-1 0 0,1 0 0,-1 1-1,1-1 1,-1 0 0,1 0 0,-1 0-1,1 1 1,-1-1 0,1 0 0,-1 1 0,1-1-1,-1 0 1,1 1 0,-1-1 0,1 1-1,0-1 1,-1 0 0,1 1 0,0-1 0,0 1-1,-1-1 1,1 1 0,0-1 0,0 1-1,-1 0 1,1-1 0,0 1 0,0-1-1,0 1-37,-5 13 86,0 1-1,0 0 1,2 0-1,0 0 1,0 1-1,2-1 1,0 1-1,0 0-85,2 25 33,1 0-1,5 24-32,7 4 208,2 0 0,15 37-208,13 49 640,-27-80-51,-3 1 1,-4 0-1,-3 1 1,-2 56-590,-5-122 33,0 1 1,-1 0 0,0-1 0,-1 1 0,0-1-1,-1 1 1,-1-1 0,1 0 0,-6 10-34,8-19 21,1-1-1,-1 0 1,0 0 0,1 0 0,-1 0 0,0 0-1,1 0 1,-1-1 0,0 1 0,0 0 0,0 0-1,0 0 1,0-1 0,0 1 0,0-1 0,0 1-1,-1 0-20,2-1 15,-1 0-1,1 0 1,-1 0-1,0 0 1,1 0-1,-1-1 1,1 1-1,-1 0 1,1 0-1,-1 0 1,0 0-1,1-1 1,-1 1-1,1 0 1,-1-1-1,1 1 1,-1 0-1,1-1 1,0 1-1,-1 0 1,1-1-1,-1 1 1,1-1-1,-1 1-14,-2-5 81,0-1 0,0 1 0,0-1 0,1 1 0,-1-1 0,1 0-81,2 5 2,-18-50 184,-28-67 1,37 98-173,0 1 1,-2 0 0,-1 0-1,-10-13-14,18 27 0,0 1 0,1 0 0,-1 0 1,-1 0-1,1 0 0,0 1 0,-1 0 0,0 0 0,0 0 0,0 0 0,0 1 0,0 0 0,-1 0 0,1 0 1,-1 1-1,1-1 0,-1 1 0,1 1 0,-1-1 0,0 1 0,1 0 0,-1 0 0,0 1 0,1-1 1,-1 1-1,1 1 0,-1-1 0,-2 2 0,-4 1 1,1 2 0,0-1 0,1 1 1,0 1-1,0-1 0,0 2 0,0 0 0,1 0 1,1 0-1,0 1 0,0 1 0,0-1 0,1 1 1,1 0-1,-1 1 0,2 0 0,0 0 0,0 0 1,-2 7-2,4-7 1,0 0-1,0 0 1,1 0 0,0 0 0,1 1 0,0-1 0,1 0-1,0 1 1,1-1 0,0 1-1,1-3 1,0-1 0,0 0 0,0 0 0,1 0 0,0 0 0,1 0 0,0-1 0,0 1 0,0-1 0,1 0 0,0 0 0,1-1 0,5 6-1,-3-4-36,0-1 0,1 0-1,-1 0 1,2-1 0,-1 0 0,1 0 0,0-1 0,0-1 0,0 0-1,1 0 1,0-1 0,-1 0 0,1-1 0,0 0 0,0-1 0,1 0 0,-1 0-1,0-1 1,0-1 0,0 0 0,6-2 36,4-2-411,0-1 0,13-5 411,46-22-530</inkml:trace>
  <inkml:trace contextRef="#ctx0" brushRef="#br0" timeOffset="2201.29">3618 934 7850,'-6'-2'635,"-1"1"1,-1-1 0,1 1-1,0 0 1,0 1 0,0 0 0,0 0-1,-1 1 1,1-1 0,0 2-1,-4 0-635,1 1 343,1 0 0,0 0-1,0 1 1,0 0-1,0 1 1,1 0 0,0 0-1,-4 4-342,3-3 54,1 2 0,0-1 0,0 2 0,0-1 0,1 1 0,0 0 0,1 0 0,0 1-1,0-1 1,1 1 0,1 1 0,0-1 0,0 1 0,0 0 0,1 5-54,2-8 8,0 1 0,1-1 0,1 1 1,-1-1-1,1 0 0,1 1 0,-1-1 0,2 0 0,-1 0 1,1 0-1,0 0 0,1 0 0,0-1 0,0 1 0,0-1 0,1 0 1,0 0-1,1-1 0,-1 0 0,1 1 0,6 3-8,-4-3 10,-1 0-1,1-1 1,0 0-1,1-1 1,-1 0-1,1 0 1,0-1-1,1 0 1,-1 0-1,1-1 1,-1 0 0,1-1-1,0 0 1,0-1-1,0 0 1,0 0-1,0-1 1,3-1-10,-6 0 11,0-1-1,0 1 1,-1-2 0,1 1 0,-1-1 0,1 0 0,-1 0 0,0 0 0,0-1-1,0 0 1,-1-1 0,1 1 0,-1-1 0,0 0 0,-1 0 0,1-1 0,-1 1 0,0-1-1,0 0 1,0-2-11,1 0 39,-1-1-1,0 0 1,0 0 0,-1 0-1,0-1 1,-1 1-1,0-1 1,-1 1-1,0-1 1,0 0-1,-1 1 1,0-1 0,-1 0-1,-1-5-38,-2-10 104,-2-1 0,-1 1-1,-1 0 1,-6-10-104,8 22 14,0 1 1,-1-1-1,0 2 0,0-1 0,-1 1 0,-1 0 1,0 1-1,-1 0 0,-2-2-14,8 9-13,0-1 0,0 1 0,-1 1 0,1-1 0,-1 1 0,1 0 0,-1 0 0,0 0 0,1 0 0,-1 1 0,0 0 0,-2 0 13,4 0-18,0 1 0,0 0 0,0 0 0,0 0 0,0 1-1,0-1 1,0 1 0,0-1 0,0 1 0,0 0 0,1 0 0,-1 0 0,0 1 0,0-1-1,1 1 1,-1-1 0,1 1 0,0 0 0,-1 0 0,1 0 0,0 0 18,-1 2-17,0 0 1,1 0 0,-1 0-1,1 0 1,0 0 0,1 0-1,-1 2 17,1-4-4</inkml:trace>
  <inkml:trace contextRef="#ctx0" brushRef="#br0" timeOffset="2848.804">4055 955 9642,'-1'-11'1923,"-1"9"-826,0 23-703,8 15-200,1 0-1,2 0 0,1-1 1,7 15-194,-3-12 363,-3 1 1,0 1 0,1 21-364,-12-59 28,7 40 401,-3-33-7,-1-29 239,-1-84 362,-3 60-885,3-1 0,1 1 0,3-1-138,-3 30 18,0 0 0,1 0-1,1 1 1,1-1 0,6-12-18,-11 26-2,0-1 0,0 1 1,0 0-1,0 0 1,0-1-1,0 1 1,0 0-1,0 0 1,1 0-1,-1 0 0,0 1 1,1-1-1,-1 0 1,0 0-1,1 1 1,-1-1-1,1 1 1,-1-1-1,1 1 0,-1 0 1,1 0-1,0 0 1,-1-1-1,1 1 1,-1 1-1,1-1 1,-1 0-1,1 0 0,0 1 1,-1-1-1,1 0 1,-1 1-1,1 0 1,-1-1-1,1 1 2,7 3-14,-1 0-1,1 1 1,-1 0-1,1 1 1,-1 0 14,10 7-13,-1 0 1,-1 2 0,0 0-1,-1 0 1,7 11 12,-13-14-3,0 0 0,-2 0 0,1 1-1,-2 0 1,1 1 0,-2-1 0,0 1 0,2 11 3,-1-2 6,-2 0 0,-1 1-1,0 5-5,-2-27 46,1-5-5,5-16 29,6-26 22,-3-3 0,-6 21 30,2 0 1,1 0 0,2 1-1,8-19-122,-14 38 13,1 0 0,0 0 0,0 1 0,0-1 0,1 1 0,0 0 0,0 1 0,0-1-1,1 1 1,0 0 0,0 0 0,0 1 0,1 0 0,-1 0 0,1 0 0,0 1 0,0 0 0,0 0 0,3 0-13,-3 1-6,1 1 0,0-1 1,0 1-1,0 1 0,0-1 1,0 1-1,0 1 0,0 0 1,0 0-1,0 0 0,0 1 1,-1 0-1,1 1 0,0 0 1,-1 0-1,0 0 0,0 1 0,0 0 1,0 0-1,-1 1 0,1 0 1,3 4 5,0 1 53,0 1 0,0-1 0,-1 2 0,0 0 0,-1 0 0,-1 0 0,0 1 0,0 0 0,-1 0 0,-1 1 0,0 0-1,0 4-52,-2-6 33,0 3 798,1-1-1,1 0 0,0 0 1,4 6-831,19 25 1497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1:35.06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146 391 2457,'-35'-103'2076,"27"68"1174,5 25 596,2 10-3757,1 0-1,0 0 1,0 0-1,-1 0 0,1 0 1,0 0-1,0 0 1,-1 0-1,1 0 1,0 1-1,0-1 1,-1 0-1,1 0 1,0 0-1,0 0 1,-1 0-1,1 0 0,0 0 1,0 1-1,0-1 1,-1 0-1,1 0 1,0 0-1,0 1 1,0-1-1,0 0 1,-1 0-1,1 0 0,0 1 1,0-1-1,0 0 1,0 0-1,0 1 1,0-1-1,0 0 1,0 1-89,-6 11-44,5-11 175,-9 25 95,1 1 1,1 0 0,1 1 0,-3 26-227,3-16 154,-7 48 83,3 1 0,4 1 0,4 46-237,5-68 49,3-1 1,2 0-1,4 0 0,2-1 1,5 6-50,-13-52 24,1 0 1,0-1-1,1 0 1,2 0-1,-1-1 1,2 0-1,2 3-24,-7-13 21,0 0 0,0 0 0,0 0 0,1-1 0,0 0 0,0 0 1,0 0-1,1-1 0,0 0 0,0 0 0,0-1 0,0 1 0,0-2 0,0 1 0,1-1 0,0 0 0,-1-1 0,5 1-21,0-2 21,-1 0 0,1 0 0,0-1 0,0-1 0,-1 0-1,1-1 1,-1 0 0,0 0 0,0-2 0,0 1 0,0-1-1,-1-1 1,0 0 0,7-5-21,10-8 33,-1-1-1,-1-2 0,-1-1 1,13-16-33,-3 0 28,-2-3-1,-2 0 1,-1-2 0,-3-1 0,0-3-28,19-46 54,-4-1 1,-3-8-55,-14 37 17,-3-2 0,-4-1 0,-2 0 0,-3-1 0,-3 0 0,-4-1 0,-3-62-17,-2 122-1,0 2 0,0 0-1,0 0 1,-1 1-1,0-1 1,-1 0 0,0 1-1,0-1 1,-1 1-1,0 0 1,0-1 0,-3-1 1,6 10-1,0-1-1,0 1 1,0 0 0,0-1 0,-1 1 0,1 0 0,0-1 0,0 1 0,-1 0 0,1-1 0,0 1 0,-1 0 0,1 0 0,0-1 0,0 1 0,-1 0 0,1 0 0,-1 0 0,1 0-1,0-1 1,-1 1 0,1 0 0,0 0 0,-1 0 0,1 0 0,-1 0 0,1 0 0,0 0 0,-1 0 0,0 0 1,-6 10-28,-1 24-5,7-32 32,-9 67-13,3 0 1,2 32 13,6 139 25,1-157-22,3 0 0,4-1 1,7 21-4,-9-72 50,1 0 0,1 0 1,1-1-1,2-1 0,1 0 1,1 0-1,2-2 0,0 1 1,2-2-1,2 1-50,1-2 320,24 21-320,25 13 208</inkml:trace>
  <inkml:trace contextRef="#ctx0" brushRef="#br0" timeOffset="677.268">1542 776 4321,'-2'1'194,"0"0"0,-1 0 0,1 0 0,0 1 0,0-1 0,0 1 0,0-1 0,0 1 0,1 0 0,-1 0 1,0 0-1,1-1 0,-1 2 0,1-1 0,0 0 0,0 0 0,0 0 0,0 1 0,0-1 0,0 0 0,1 1 0,-1-1 0,1 1 0,-1-1 0,1 1 0,0-1 0,0 1 0,0-1 1,0 1-1,1-1 0,-1 1 0,1-1-194,2 12 377,0-1 0,1 0 0,1 0 0,0 0 0,3 5-377,-2-5 309,10 30 406,-2 0-1,6 39-714,2 1 489,-21-80-435,4 24 211,-4-27-238,-1 1 1,0-1-1,0 1 0,0-1 1,0 1-1,0-1 1,1 1-1,-1-1 1,0 1-1,0-1 1,0 1-1,0-1 1,-1 1-1,1-1 0,0 0 1,0 1-1,0-1 1,0 1-1,0-1 1,-1 1-1,1-1 1,0 1-1,0-1 1,-1 0-1,1 1 0,0-1 1,-1 1-1,1-1 1,0 0-1,-1 1 1,1-1-1,0 0 1,-1 0-1,1 1 1,-1-1-1,1 0 0,-1 0 1,1 0-1,-1 0 1,1 1-1,0-1 1,-1 0-1,0 0-27,0-1 49,0 1 0,0 0 0,0-1 0,0 1 0,0-1 0,0 0 1,0 1-1,0-1 0,0 0 0,0 0 0,0 0 0,1 0 0,-1 1 0,0-1 0,1 0 0,-1 0 0,0 0 0,1 0 0,-1-1 0,0 0-49,-10-28 292,8 21-225,-10-25 41,2 0 0,0-1 0,3-1-1,0-7-107,6 30 6,1 0 0,1 1-1,0-1 1,0 0-1,1 0 1,1 1 0,0-1-1,1 1 1,1 0 0,0-1-1,0 1 1,1 1 0,6-12-6,-4 11-4,0 1 0,1 0 0,0 1 1,1-1-1,0 1 0,0 1 1,1 0-1,0 0 0,1 1 1,0 0-1,0 1 0,9-4 4,-11 7-5,0 0-1,-1 1 1,2 0-1,-1 0 1,0 1-1,0 0 0,1 1 1,-1 0-1,1 0 1,0 1-1,-1 0 1,1 1-1,-1 0 1,1 1-1,-1-1 0,0 2 1,9 3 5,-2 0-6,-1 1 1,0 1-1,0 0 1,-1 1 0,0 1-1,-1 0 1,0 1-1,-1 1 1,0 0-1,0 0 1,-2 1 0,1 0-1,6 13 6,-2-1 0,-1 1-1,-2 1 1,0 0 0,-2 1-1,0 0 1,-3 0-1,3 15 1,0 13 13,-2-12-535,8 24 522,-16-68-57,0 1 151,0 0-1,1 0 0,-1 0 1,0 0-1,0 0 0,0 0 1,1 0-1,-1 0 1,1 0-1,-1-1 0,0 1 1,1 0-1,0 0 1,-1 0-1,1-1 0,-1 1 1,1 0-1,0-1 1,0 1-1,-1 0 0,1-1 1,0 1-1,1 0-93,8-3 1096</inkml:trace>
  <inkml:trace contextRef="#ctx0" brushRef="#br0" timeOffset="1056.404">2411 825 8170,'0'-21'3376,"-7"17"-1527,7 6-1417,14 14-152,0 6 48,3 14-96,0 8-80,-2 13-112,-3 0 0,-3 8-8,-1-2 0,-1-7 48,-4-4 56,4-20-584,-3-4-488,3-16 576</inkml:trace>
  <inkml:trace contextRef="#ctx0" brushRef="#br0" timeOffset="1440.132">2445 203 10330,'-46'-34'3761,"4"20"-2977,11 6-184,13 6-408,8 1 288,20 5 3761,12 4-3112</inkml:trace>
  <inkml:trace contextRef="#ctx0" brushRef="#br0" timeOffset="1796.029">2986 1452 4705,'-18'129'2315,"17"-125"-2067,1 1 0,0-1 0,0 0 0,0 0 0,0 1 0,1-1 0,0 0-1,0 0 1,0 1 0,0-1 0,1 0 0,-1 0 0,1 0 0,1 1-248,-1-2 165,-1-1 0,1 0 0,0 0 0,0 0 0,0-1 0,0 1 1,0 0-1,1-1 0,-1 0 0,0 1 0,1-1 0,-1 0 0,1 0 0,-1 0 0,1 0 0,-1-1 1,1 1-166,4 0 260,0-1 0,0 0 0,0 0 0,0 0 0,0-1 1,0 0-1,0 0 0,0-1 0,0 0 0,0 0 0,-1 0 1,6-3-261,-1-1 151,1 0 0,-1-1 1,0 0-1,-1-1 0,0 0 1,0 0-1,-1-1 0,0 0 1,0-1-1,-1 0 1,0 0-1,-1-1 0,0 0 1,-1 0-1,0-1 0,2-7-151,0-4 105,-1 0 1,-1-1-1,-2 0 0,0 0 0,-1-1 0,-1 1 0,-2 0 0,0-1 0,-2-1-105,-3-25 87,-2 1 0,-3 0 0,-13-43-87,-39-97 107,-16-60-58,68 209-47,2 0-1,2 0 0,1-1 0,2 1 0,2-8-1,2 39-5,-1 0 1,1 0 0,1 0 0,-1 0-1,2 0 1,-1 1 0,2-1 0,-1 1-1,1 0 1,0 0 0,1 0-1,0 1 1,1-1 0,-1 1 0,2 0-1,-1 1 1,1-1 0,0 2 0,1-1-1,0 0 5,5-2-40,0 1 1,0 0-1,0 1 0,1 0 0,1 1 0,-1 1 0,1 0 0,-1 1 0,1 0 0,1 2 0,-1-1 1,0 2-1,13 0 40,-14 1-79,-1 1 0,1 1 0,-1 0 1,0 1-1,1 0 0,-1 1 0,-1 0 0,1 1 1,-1 1-1,1 0 0,-2 0 0,1 1 0,-1 1 1,0 0-1,9 8 79,-1 3-50,-1 1 0,6 9 50</inkml:trace>
  <inkml:trace contextRef="#ctx0" brushRef="#br0" timeOffset="2142.725">2895 954 8522,'-19'-4'3697,"15"4"-2153,17 3-136,15 0-87,27-2-425,16-1-232,22-3-376,8-2-88,1-2 168,-1 0-176,-4 3-72</inkml:trace>
  <inkml:trace contextRef="#ctx0" brushRef="#br0" timeOffset="2484.467">4060 774 6457,'-7'1'474,"0"-1"-1,0 1 1,1 1-1,-1-1 1,0 1-1,1 0 1,-1 0-1,1 1 1,0 0-1,-1 0 0,1 1 1,1-1-1,-1 1 1,-4 4-474,-4 4 313,0 0 1,1 1-1,0 0 0,1 1 0,0 1-313,3-2 61,1 1 0,0-1 0,1 2 0,0-1 0,1 1 0,1 0 0,1 0 0,0 1 0,1-1 0,0 1 0,1 0 0,1 1-61,0-2 14,0 0-1,2 0 1,0 0 0,0 1 0,2-1 0,0 0 0,0-1 0,1 1-1,1-1 1,1 1 0,0-1 0,4 6-14,-6-13 13,1 0 0,-1-1 0,1 0 0,1 0 0,-1 0 1,1 0-1,0-1 0,0 0 0,0 0 0,1-1 0,0 0 0,0 0 0,4 1-13,-1-1 22,0 0 0,0-1 0,1-1 0,-1 0-1,1 0 1,-1-1 0,1 0 0,0-1 0,8-1-22,-4 0 89,1-1 0,-1 0 0,1-1 0,-1-1 0,0 0 0,0-2 0,0 1 0,-1-2 0,0 0 0,0 0 0,-1-2 0,0 1 0,0-2 0,3-3-89,-7 5 71,0 0 0,-1-1 0,-1 0 0,0 0 1,0-1-1,0 0 0,-1 0 0,-1-1 0,0 1 0,0-1 0,-1 0 0,-1-1 0,0 1 0,0 0 0,-1-1 0,0 0 0,-1 0 0,-1 1 0,0-6-71,0 7 24,-1 0 0,-1 0 0,0 0 0,0 0 0,-1 0 0,0 1-1,-1-1 1,0 1 0,0 0 0,-1 0 0,0 0 0,-1 1 0,1-1 0,-2 1-1,1 1 1,-1-1 0,-1 1 0,1 1 0,-1-1 0,0 1 0,-1 0-1,1 1 1,-1 0 0,-5-1-24,-1-1-16,0 0 0,-1 1 0,0 1 0,0 1 0,0 1 0,-1 0 0,1 1 0,-1 0 1,0 2-1,1 0 0,-1 0 0,0 2 0,1 0 0,-8 3 16,20-4-50,-31 9-368,33-9 354,1 0-1,-1-1 1,1 1-1,0 0 1,-1 0 0,1 0-1,0 0 1,-1 0-1,1 0 1,0 1 0,0-1-1,0 0 1,0 1 0,0-1-1,0 0 1,1 1-1,-1-1 1,0 1 0,0 0 64,1 21-736</inkml:trace>
  <inkml:trace contextRef="#ctx0" brushRef="#br0" timeOffset="2852.227">4575 926 9202,'3'15'4695,"13"20"-5104,-13-28 747,7 12-290,4 9 51,-2 1 1,0 1-1,-1 1-99,1 15 234,-5-18 228,1 1 1,2-2-1,1 1 0,4 7-462,-8-28 602,-3-10-8,0-16 159,-4 18-736,1-36 473,0 0 0,-3 0 0,-1 1 0,-7-33-490,2 14 374,0-30-374,8 77 15,0 1 0,0-1 0,1 1 0,0-1 0,0 1 0,1-1 0,0 1 0,2-7-15,-2 10 3,0-1 0,1 1-1,-1 0 1,1 0 0,0 1-1,0-1 1,0 0 0,0 1-1,1 0 1,-1 0-1,1 0 1,0 0 0,0 0-1,3-1-2,2-1-2,1 1-1,0 0 1,1 1-1,-1-1 1,1 2-1,-1 0 0,1 0 1,8 0 2,7 1 358,1 1 1,24 3-359,-29-1 730,0 2 0,0 0 1,0 1-731,67 26 1189</inkml:trace>
  <inkml:trace contextRef="#ctx0" brushRef="#br0" timeOffset="3669.045">5461 957 6289,'-14'-103'2274,"15"86"-1657,2 13-149,3 12 418,-1 7-444,-2 0-1,0 1 1,-1-1 0,0 1-1,-1 4-441,-2 83 980,0-40-383,0-30-328,2 1 0,2-1 0,0 1 1,3-1-1,2 8-269,5-19 369,-8-19 241,-4-13 183,-10-43-512,3-1 0,2 1-1,2-1 1,3 0 0,2 0-1,4-11-280,-4 47 7,1 1 0,1 0-1,5-14-6,-8 26-1,0 0-1,0 0 1,1 0 0,-1 1-1,1-1 1,0 1-1,0 0 1,0 0-1,1 0 1,-1 0 0,1 1-1,0-1 1,0 1-1,5-3 2,-6 5-4,1 0-1,-1 0 1,1 0-1,-1 0 0,1 0 1,0 1-1,-1 0 0,1 0 1,0 0-1,-1 0 0,1 0 1,0 1-1,-1-1 1,1 1-1,-1 0 0,1 0 1,-1 1-1,1-1 0,-1 1 1,0-1 4,10 6-16,0 0 1,-1 1-1,0 1 1,4 3 15,3 4-3,-1 0 0,0 1 1,-1 1-1,-1 1 0,-1 1 1,-1 0-1,0 0 0,-2 2 1,0-1-1,-2 2 0,0-1 1,-1 1-1,2 14 3,-4-17 1,-4-14 2,-1 1 1,1-1-1,-1 1 0,-1 0 1,1 0-1,-1 0 1,0 0-1,-1 0 0,0 0 1,0 0-4,0-7 2,0 0 0,-1 0 0,1 0 0,0 0 0,-1 0 0,1 0 0,0 0 0,-1 0 0,1 0 1,0-1-1,0 1 0,-1 0 0,1 0 0,0 0 0,0-1 0,-1 1 0,1 0 0,0 0 0,0-1 0,-1 1 0,1 0 0,0 0 1,0-1-1,0 1 0,0 0 0,0-1 0,0 1 0,-1 0 0,1 0 0,0-1 0,0 1 0,0 0 0,0-1 0,0 1-2,-3-10 18,1 1-1,0-1 1,1 1-1,0-1 1,0 0-1,1 1 1,0-1-1,0 0 1,2-7-18,2-7 11,1-1 1,1 1-1,3-5-11,-3 12 1,1 0 0,0 0-1,1 1 1,1 0-1,1 0 1,0 1-1,7-7 0,-13 17-3,1 1 0,-1 0-1,1 0 1,0 1-1,0-1 1,0 1-1,1 0 1,-1 1 0,1-1-1,0 1 1,-1 0-1,1 1 1,0-1 0,0 1-1,0 0 1,0 0-1,6 1 4,-4 0-7,0 0 0,0 1-1,0 0 1,0 0 0,0 1 0,0 0-1,-1 0 1,1 1 0,-1 0 0,1 0-1,-1 1 1,5 3 7,-3-1-6,-1 0 0,0 1-1,0 1 1,-1-1 0,0 1 0,0 0-1,0 1 1,-1-1 0,-1 2 0,1-1-1,-2 0 1,1 1 0,2 10 6,2 9 118,-1 0-1,-2 1 1,-1 0-1,-1 9-117,-1-14-331,1 1-1,1-1 1,1 2 331,9 9-303</inkml:trace>
  <inkml:trace contextRef="#ctx0" brushRef="#br0" timeOffset="4020.449">6667 218 7738,'0'-4'428,"0"1"1,0-1 0,-1 0-1,1 1 1,-1-1 0,0 1-1,0-1 1,0 1 0,-1-1-1,1 1 1,-1 0 0,0 0-1,0 0 1,0-1-429,-4-1 1021,4 9-371,5 16-5,-2-14-513,65 385 292,-51-254-118,-3 124-306,-12-198 79,-2-3 41,4 0 0,2 1 0,5 21-120,2-41-146,-2-22 68</inkml:trace>
  <inkml:trace contextRef="#ctx0" brushRef="#br0" timeOffset="4390.617">7020 758 8522,'-5'-13'3281,"6"20"-1969,5 0-280,6 14-72,1-3-136,5 16-504,4 6-119,0 1-121,4 2-16,0 0-8,-2-3-8,-1 1 56,0-8-272,-2-16 136</inkml:trace>
  <inkml:trace contextRef="#ctx0" brushRef="#br0" timeOffset="4391.617">7533 691 7394,'-15'-7'3640,"0"14"-727,-3 28-1721,-3 8-144,-3 17-143,-7 8-177,5 20-280,1 11-104,-2 4-88,-1-1-32,6-15-104,-6-11-8,6-16-24,12-4 328,0-11 2937,3-10-2417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2:13.15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19 265 7898,'-18'-5'3189,"24"5"-2233,23-2-594,133-22 72,-43 6-228,2 4 1,21 5-207,23 6 535,359-10-71,-175 4-367,266 32-97,-386-12 7,143-15-7,999-25 27,-1038 26-23,1090 54 28,-996-31-9,15 1-5,-331-14-17,401 25 10,1-28 1,-266-14-4,368-9 1,-121 12 1,346-1-20,-259-2 26,197 2-25,-752 8 9,943 0 61,235-14-50,-15 24-3,-729-9 9,1115-51 54,-1151 31-55,318-19 8,-404 12-15,478-23 14,-559 45-15,356-8 24,33-17 1310,-603 28-1200,439-7 584,-270 13-625,56 14-101,-240-16 35,177 13-304,-130-12 169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10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34 1816,'0'0'1343,"0"0"54,0 0-161,0 0-175,0 0-46,-6 1 2479,-2 0-3393,1 1 0,0 0 0,-1 1 0,1 0-1,0 0 1,1 0 0,-1 1 0,0 0 0,1 0 0,-3 3-101,3-3 56,0 1-29,-1-1 1,1 1-1,0 0 0,0 1 1,0 0-1,1 0 1,0 0-1,0 0 0,0 1 1,1-1-1,0 1 1,1 1-1,-3 4-27,4-6 9,1 0 0,0 0 0,0 0 0,0 0 0,1 0 0,0 0 0,0 0 0,0 0-1,1 0 1,0 0 0,0 0 0,0 0 0,1-1 0,0 1 0,0 0 0,1-1 0,1 3-9,3 6 13,1-1-1,0 0 1,1 0 0,0-1 0,1 0 0,1 0 0,0-1-1,0-1 1,12 9-13,-17-15 10,0 0 0,1-1 0,-1 1 0,0-1-1,1-1 1,0 1 0,0-1 0,0 0 0,0 0 0,3-1-10,-5 0 11,0-1 0,0 0 0,0 0 0,0-1 0,0 0 1,0 1-1,0-2 0,0 1 0,0 0 0,0-1 0,-1 0 1,1 0-1,0-1 0,-1 1 0,3-3-11,3-2 31,0-1 0,-1 0 0,0 0 1,0-1-1,-1 0 0,0-1 0,-1 0 0,0 0 0,-1-1 0,1 1 0,-2-1 0,0-1 0,2-6-31,-4 9 25,0 1 0,-1-1-1,0 0 1,-1 0 0,0-1-1,0 1 1,-1 0 0,0 0-1,-1 0 1,0 0 0,0 0-1,-1 0 1,0 0 0,-1 0-1,0 0 1,0 1 0,-1-1-1,-3-4-24,1 3 68,0 0 0,-1 0 0,0 1 0,0 0 0,-5-3-68,9 8 32,0 1 0,-1 0 0,0 0 0,0 0-1,0 1 1,0-1 0,0 1 0,0 0 0,0 0 0,-1 1-1,1-1 1,-1 1 0,0 0 0,1 0 0,-4 0-32,-1 0 17,0 1 0,0 1 0,0-1 0,0 2 1,0-1-1,0 1 0,1 0 0,-1 1 0,1 0 0,-1 0 0,1 1 0,0 0-17,2 0 2,0 0 0,0 0-1,1 0 1,0 1-1,-1 0 1,2 0-1,-1 0 1,1 0 0,-1 1-1,1 0 1,1 0-1,-1 0 1,1 0-1,0 0 1,1 1 0,-1 1-2,0 2 1,1 1 0,0-1 1,0 1-1,1 0 1,0 0-1,1 0 1,0 0-1,1 0 1,0-1-1,1 1 0,0 0 1,1-1-1,0 1 1,1-1-1,1 3-1,-2-6 3,0 1-1,1-1 1,0 0-1,1 0 0,-1-1 1,1 1-1,0-1 1,1 0-1,-1 0 1,1-1-1,0 0 1,1 0-1,-1 0 1,1-1-1,0 0 0,0 0 1,1-1-1,-1 1 1,1-2-1,7 3-2,-10-5 5,1 1 0,-1-1 0,1 0 0,-1 0 0,1-1 0,-1 0 0,1 1 0,-1-2 0,0 1 0,1-1 0,-1 0 0,0 0-1,0 0 1,0-1 0,0 0 0,-1 0 0,1 0 0,-1 0 0,1-1 0,-1 0 0,0 0 0,1-1-5,4-6 14,1 0-1,-2 0 1,0 0-1,0-1 1,-1-1-1,0 1 1,-1-1 0,1-3-14,-5 11 6,0 0 0,-1 1 0,1-1 0,-1 0 0,0 0 0,-1-1 0,1 1 0,-1 0 0,0 0 0,0 0 0,-1 0 0,1 0 0,-1 0 1,0 0-1,0 0 0,-1 0 0,0 0 0,-1-3-6,0 3 2,0 1 0,0 0 1,0 0-1,-1 0 0,1 1 1,-1-1-1,0 1 0,0 0 1,0 0-1,0 0 0,0 0 0,-1 1 1,0 0-1,1 0 0,-1 0 1,0 0-1,0 1 0,-4-1-2,-2-1-3,-1 1-1,0 1 1,0 0-1,1 0 1,-1 1-1,0 0 1,0 1-1,0 1 1,0 0-1,1 1 1,-1 0-1,1 0 1,0 1-1,0 1 1,0 0-1,-2 1 4,10-4-2,0 0 0,0 0-1,0 0 1,1 0-1,-1 0 1,1 1 0,-1-1-1,1 1 1,0-1-1,-1 1 1,1 0 0,1 0-1,-1 0 1,0 0 0,1 0-1,0 1 1,-1-1-1,1 0 1,1 1 0,-1-1-1,0 0 1,1 1-1,0-1 1,-1 1 0,1-1-1,1 1 1,-1-1 0,0 1-1,1-1 1,0 1-1,0-1 1,0 0 0,0 1-1,1-1 1,-1 0-1,1 1 3,3 5 0,0 0 0,0 0 0,1 0 0,1 0-1,-1-1 1,1 0 0,1 0 0,-1-1 0,1 0 0,1 0-1,3 2 1,-8-6 3,1 0 0,0-1 0,0 1-1,0-1 1,0 0 0,0 0 0,1-1 0,-1 1-1,0-1 1,1 0 0,-1-1 0,1 1 0,-1-1-1,1 0 1,0-1-3,-2 0 4,0 1 0,0-1-1,0-1 1,0 1 0,0-1 0,0 1-1,0-1 1,-1 0 0,1-1 0,0 1 0,-1-1-1,0 1 1,0-1 0,0 0 0,0 0-1,0-1 1,0 1 0,-1 0 0,3-4-4,2-5 12,-1 0 0,1 0 1,-2 0-1,0-1 1,0 1-1,-1-1 0,1-10-12,-4 18 3,0 0-1,0 0 1,-1 0 0,0 0-1,0-1 1,0 1 0,-1 0-1,0 0 1,0 0-1,0 0 1,0 0 0,-1 0-1,0 0 1,0 0-1,0 1 1,-1-1 0,1 1-1,-1 0 1,0-1-1,0 1 1,-3-2-3,3 3-1,0 1 0,0 0 0,0 0 0,0 0 0,0 1 0,-1-1 1,1 1-1,-1 0 0,1 0 0,0 0 0,-1 0 0,1 1 0,-1-1 0,0 1 0,1 0 0,-1 0 0,1 0 0,-1 0 0,0 1 1,1 0-1,-1-1 0,1 1 0,0 0 0,-2 1 1,-6 2-4,0 1-1,0 0 1,1 0 0,0 1-1,0 0 1,-9 7 4,16-10-1,-1 0 0,1 0 0,0 0 0,1 1 1,-1-1-1,0 1 0,1 0 0,0-1 0,0 1 0,0 0 0,0 0 0,0 0 0,1 1 0,0-1 1,0 0-1,0 0 0,1 1 0,-1-1 0,1 1 0,0-1 0,0 0 0,1 1 0,-1-1 0,1 0 1,0 1-1,0-1 0,0 0 0,1 0 0,-1 0 0,1 0 0,0 0 0,0 0 0,1 0 1,-1 0-1,1-1 0,0 0 0,0 1 0,0-1 0,0 0 0,0 0 0,1-1 0,-1 1 0,1-1 1,0 1-1,0-1 0,0-1 0,0 1 0,0 0 0,0-1 0,0 0 0,1 0 0,0 0 1,-1 0 4,0 0-1,1-1 1,-1 1-1,0-1 0,1 0 1,-1-1-1,1 1 1,-1-1-1,0 0 1,1 0-1,-1 0 0,0 0 1,0-1-1,0 1 1,0-1-1,0 0 1,0-1-1,0 1 0,-1-1 1,1 0-1,-1 1 1,0-1-1,0-1 1,0 1-1,0 0 0,0-1 1,-1 0-1,1 1 1,-1-1-1,0 0 1,0 0-1,-1 0 0,1 0 1,-1-1-1,0 1 1,0 0-1,0-1 0,-1 1 1,1 0-1,-1-1 1,0 1-1,-1-1 1,1 1-1,-1-4-3,0 6 0,1 0-1,-1-1 1,1 1-1,-1 0 1,0 0-1,0 0 1,0 0-1,0 0 1,0 1-1,0-1 1,-1 0-1,1 0 1,-1 1-1,1-1 1,-1 1-1,1-1 1,-1 1-1,0 0 1,0 0-1,0 0 1,1 0-1,-1 0 1,0 0-1,0 0 1,-1 0-1,1 1 1,0-1-1,0 1 1,0 0-1,0-1 1,0 1-1,-1 0 1,1 0-1,0 1 1,0-1-1,0 0 1,0 1-1,-3 0 1,2 0-1,-1 0-1,0 0 0,0 1 1,0 0-1,1 0 0,-1 0 0,1 0 1,0 0-1,-1 0 0,1 1 1,0 0-1,0 0 0,1 0 0,-1 0 1,1 0-1,-1 0 0,1 1 1,0-1-1,0 1 0,0-1 0,1 1 2,-2 3-1,1 0 0,1 0-1,0 0 1,-1 0-1,2 0 1,-1 0-1,1 3 2,0-8 0,0-1 0,1 1 0,-1 0 0,0-1-1,0 1 1,1-1 0,-1 1 0,1 0 0,-1-1 0,1 1-1,0-1 1,0 1 0,0-1 0,0 0 0,0 1 0,0-1-1,0 0 1,0 0 0,0 1 0,0-1 0,1 0-1,-1 0 1,1 0 0,-1-1 0,0 1 0,1 0 0,0 0-1,-1-1 1,1 1 0,-1-1 0,1 1 0,0-1 0,-1 0-1,1 0 1,3 1 3,1-1-1,-1 0 0,1 0 0,-1-1 0,1 1 1,-1-1-1,1-1 0,-1 1 0,0-1 0,0 0 1,0 0-1,3-1-2,-5 1 1,0 1 1,-1-1 0,1 0 0,0 0-1,-1 0 1,1 0 0,-1 0 0,1-1-1,-1 1 1,0-1 0,0 1-1,0-1 1,-1 0 0,1 0 0,-1 0-1,1 0 1,-1 0 0,0 0 0,0 0-1,0 0 1,0-2-2,-1 3 1,0 1 1,0 0-1,0-1 0,0 1 0,0 0 1,0 0-1,0-1 0,0 1 1,0 0-1,-1-1 0,1 1 0,-1 0 1,1 0-1,-1-1 0,1 1 1,-1 0-1,1 0 0,-1 0 0,0 0 1,0 0-1,0 0 0,0 0 0,0 0 1,0 0-1,0 0 0,0 0 1,-1 0-2,0 0-1,-1 0 0,0 0 1,1 0-1,-1 0 0,0 0 1,0 1-1,0 0 1,0-1-1,0 1 0,1 0 1,-1 0-1,0 1 0,-1-1 1,-1 1-3,0 0-1,0 0 0,0 0 1,0 1-1,0 0 1,0 0-1,-3 2 4,6-3-1,0 0 0,0 0 0,0 0 0,0 1 0,1-1 0,-1 0 0,1 1-1,-1-1 1,1 1 0,-1 0 0,1-1 0,0 1 0,0 0 0,0 0 0,0 0 0,0 1 1,0-1-3,0 1 0,0 0 0,1-1 1,0 1-1,-1 0 0,1 0 0,0 0 0,0-1 0,1 1 0,-1 0 0,1 0 1,-1 0-1,1-1 0,0 1 0,0 0 0,0-1 0,0 1 0,1 1 3,-1-3 1,1 0-1,-1 1 0,0-1 0,0 0 0,1 0 1,-1 0-1,0-1 0,1 1 0,-1 0 0,1 0 1,-1-1-1,1 1 0,0-1 0,-1 1 0,1-1 1,0 0-1,-1 0 0,1 1 0,0-1 0,-1 0 1,1-1-1,0 1 0,-1 0 0,1 0 0,-1-1 1,1 1-1,0-1 0,-1 1 0,1-1 0,-1 0 1,1 1-1,-1-1 0,4-2 4,-1 1-1,0-1 1,0 0 0,0 0 0,0 0 0,0 0-1,-1-1 1,2-1-4,-4 4 3,0 0 0,0-1-1,0 1 1,0 0 0,0-1-1,0 1 1,0-1 0,0 1-1,0-1 1,-1 1 0,1-1-1,-1 1 1,1-1 0,-1 0-1,0 1 1,1-1 0,-1 0-1,0 1 1,0-1 0,0 0-1,0 0 1,-1 1 0,1-1-1,0 0 1,-1 1 0,1-1-1,-1 0-2,0 1 3,-1 0 0,1-1 0,-1 1 0,0 0 0,1 0 0,-1 0 0,0 0-1,0 0 1,0 0 0,0 0 0,1 0 0,-1 1 0,0-1 0,0 1 0,0 0 0,-1-1-1,1 1 1,0 0 0,0 0 0,0 1 0,0-1 0,0 0 0,-1 1-3,0-1-74,-1 0 0,1 1 0,-1 0 0,1-1 0,-1 1 0,1 1 0,0-1 0,-1 0 0,1 1 0,0 0 0,0-1 0,0 1 1,0 1 73,-4 13-362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11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24 5225,'-33'-23'8375,"32"22"-7843,1 1-181,1 3-119,11 28-95,-2 1 0,-1 1 0,-1-1-1,-2 1 1,-1 9-137,6 45 298,-5 0 1,-3 0-1,-5 0 0,-3 0 0,-5 15-298,4-55 395,1 0-1,3 1 0,4 27-394,-3-72 23,2 0 0,-1 0 0,0 0 0,1-1-1,-1 1 1,1 0 0,0 0 0,0 0 0,0 0 0,0-1-1,0 1 1,1 0 0,0-1 0,-1 1 0,1-1 0,0 0-1,0 1 1,0-1 0,0 0 0,0 0 0,1 0 0,-1-1-1,1 1 1,-1-1 0,1 1 0,-1-1 0,1 0 0,0 0-1,0 0 1,0 0 0,0 0 0,0-1 0,1 1-23,11 1 41,-1 0 1,1 0-1,0-2 1,0 0 0,0 0-1,-1-2 1,1 0-1,4-1-41,28-8 198,40-15-198,-35 10 54,-7 2-324,-3 5 157</inkml:trace>
  <inkml:trace contextRef="#ctx0" brushRef="#br0" timeOffset="458.712">875 685 5561,'-50'-58'4105,"52"59"-3706,0 0 1,0 0-1,0 0 0,0 0 1,1 0-1,-1-1 0,0 1 0,0-1 1,1 1-1,-1-1 0,0 0 1,3 0-400,6 1-136,8 0 253,-1-1 0,1 0 1,-1-1-1,0-1 1,0-1-1,0-1 0,0 0 1,0-2-1,-1 0 0,1-1-117,-12 5 24,-1 0 1,-1-1-1,1 0 0,0 0 0,-1 0 0,1 0 0,-1-1 0,0 0 1,0 0-1,0 0 0,-1 0 0,3-4-24,-5 6 11,1-1 0,-1 1-1,0-1 1,0 0 0,0 0 0,0 1-1,-1-1 1,1 0 0,-1 0 0,0 0-1,0 0 1,0 1 0,0-1 0,0 0-1,0 0 1,-1 0 0,0 0 0,1 1 0,-1-1-1,0 0 1,0 0 0,-1 1 0,1-1-1,0 1 1,-1-1-11,0 1 12,1-1 0,0 1 1,-1 0-1,0 0 0,1 0 0,-1 0 0,0 0 0,0 1 1,0-1-1,0 1 0,0-1 0,-1 1 0,1 0 0,0-1 1,-1 1-1,1 1 0,-1-1 0,1 0 0,-3 0-12,1 1 18,-1-1-1,1 1 0,0 1 1,-1-1-1,1 0 0,0 1 1,-1 0-1,1 0 1,0 1-1,0-1 0,-2 2-17,-7 3 58,1 0 0,1 2 0,-1-1 0,1 1 0,1 1 0,-1 0 0,-4 5-58,3 0 48,0 1-1,1 0 0,1 0 1,1 1-1,0 0 0,0 1 1,2 0-1,0 0 0,-1 7-47,4-11 14,0 1-1,1-1 1,1 1 0,0 0-1,0 0 1,2 0 0,0 0-1,0 0 1,1 0-1,1 0 1,0 0 0,3 6-14,-3-14 8,0-1 0,0 1 0,1-1 0,-1 1 1,2-1-1,-1 0 0,0 0 0,1-1 0,0 1 0,0-1 1,0 0-1,0 0 0,1 0 0,0 0 0,0-1 0,0 0 1,0 0-1,0 0 0,1-1 0,-1 1 0,1-1 0,-1-1 1,1 1-1,0-1 0,0 0 0,0 0 0,2-1-8,10 1 23,-1-1 0,1 0 0,0-2 0,-1 0 0,1-1 0,-1-1 0,0 0 0,10-5-23,13-7-1231,-1-2 0,-1-1 1,9-8 1230,-40 24-261,85-48-1419</inkml:trace>
  <inkml:trace contextRef="#ctx0" brushRef="#br0" timeOffset="861.92">1734 70 7001,'-3'-4'900,"-1"1"0,-1 0 0,1-1 0,0 1 0,-1 1 0,0-1-1,1 1 1,-1-1-900,3 3 90,1-1 0,0 1 0,0-1 0,0 1-1,-1 0 1,1-1 0,0 1 0,0 0 0,-1 0 0,1 0-1,0 0 1,0 0 0,-1 0 0,1 0 0,0 0-1,0 1 1,-1-1 0,1 0 0,0 1 0,0-1 0,0 1-1,-1-1 1,1 1 0,0 0 0,0-1 0,0 1 0,0 0-1,0 0 1,0 0 0,1 0 0,-1 0 0,0 0-1,0 0 1,1 0 0,-1 0 0,0 0 0,1 0-90,-4 8 112,1 1 0,0-1 0,1 0 1,0 1-1,1-1 0,0 1 0,0 0 0,1 7-112,1 23 205,4 19-205,-4-53 30,34 250 383,1 1-118,-33-228-325,-1-2-129,1 0 0,1 0 1,2 0-1,1 0 159,-7-27-21,0 0 0,0 0 0,0 1 0,0-1 0,0 0 0,0 0 0,0 1 0,0-1 1,0 0-1,0 0 0,0 0 0,0 1 0,0-1 0,0 0 0,1 0 0,-1 1 0,0-1 0,0 0 0,0 0 1,0 0-1,0 1 0,1-1 0,-1 0 0,0 0 0,0 0 0,0 0 0,1 0 0,-1 0 0,0 1 0,0-1 1,1 0-1,-1 0 0,0 0 0,0 0 0,1 0 0,-1 0 0,0 0 21,9-11-569</inkml:trace>
  <inkml:trace contextRef="#ctx0" brushRef="#br0" timeOffset="1215.402">1514 564 10146,'-50'-11'4161,"27"9"-2505,10 2-63,22 0-569,9-5-232,28-8-480,20 2-112,29-1 72,16-9 657,14 11-657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21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178 434 2825,'9'-73'4160,"-9"73"-3990,0-1 0,0 1 0,0-1-1,0 1 1,0 0 0,0-1 0,0 1-1,0 0 1,0-1 0,0 1-1,0 0 1,0-1 0,0 1 0,-1 0-1,1-1 1,0 1 0,0 0 0,0-1-1,-1 1 1,1 0 0,0-1-1,0 1 1,-1 0 0,1 0 0,0 0-1,-1-1 1,1 1 0,0 0-1,-1 0 1,1 0 0,0 0 0,-1-1-1,1 1 1,0 0 0,-1 0 0,1 0-1,0 0 1,-1 0 0,1 0-1,-1 0 1,1 0 0,0 0 0,-1 0-1,1 0 1,0 0 0,-1 0-1,1 1 1,0-1-170,-9 5 605,7-1-563,-1 1 0,1-1 0,0 0 0,0 1 0,0-1-1,1 1 1,-1-1 0,1 1 0,1 0 0,-1-1 0,0 1 0,1 0 0,0 0 0,0 0 0,1 1-42,0 0 28,0-1-1,1 1 0,0-1 1,0 0-1,0 0 0,1 0 1,-1 0-1,1 0 1,0 0-1,1 0 0,0 0-27,11 18 101,29 51 95,-4 2 0,-3 1 0,19 61-196,-48-110 32,-1 1 0,-2-1 1,-1 1-1,-1 0 0,-1 0 1,-2 0-1,0 0 0,-3 0 1,0 0-1,-2 0 0,0 0 1,-8 17-33,10-37 59,0 1-1,-1-1 1,-1 0 0,1 0-1,-1-1 1,-1 1 0,0-1 0,0 0-1,0-1 1,-1 1 0,0-1-1,-1-1 1,0 1 0,-5 3-59,6-6 43,0 0 1,0-1 0,0 0-1,0 0 1,0-1-1,-1 0 1,1 0 0,-1 0-1,0-1 1,1 0 0,-1-1-1,0 0 1,1 0-1,-1-1 1,0 1 0,1-2-1,-1 1 1,-7-3-44,8 2-31,0-1 1,-1 0-1,1-1 1,0 1-1,0-1 1,1 0-1,-1-1 0,1 0 1,0 0-1,0 0 1,0-1-1,1 0 1,0 0-1,0 0 1,1 0-1,-1-1 1,1 0-1,1 0 0,-1 0 1,1 0-1,1-1 1,-1 1-1,1-1 1,1 0-1,-1 1 1,1-1-1,1 0 1,-1 0-1,1 0 0,1 0 1,0-3 30,9-55-408</inkml:trace>
  <inkml:trace contextRef="#ctx0" brushRef="#br0" timeOffset="383.694">289 481 5729,'-100'-97'3353,"83"97"-696,7 0-673,2 0-248,7 0-631,1 0-257,0-2-304,0 1-72,26-3-136,56-12-80,-22-1-128,11 1-40,10-1-24,-1 4 0,-5 11-64,-11 6-472,-8 17 336</inkml:trace>
  <inkml:trace contextRef="#ctx0" brushRef="#br0" timeOffset="721.41">356 856 5873,'-21'0'2985,"7"9"-569,3-1-503,0-4-289,7 6-216,14 0-415,6-2-121,21 1-232,-1-7-104,11-7-232,13-4-96,13-2 8,2-4 56,6 2-216,-1 8 48</inkml:trace>
  <inkml:trace contextRef="#ctx0" brushRef="#br0" timeOffset="1494.649">1472 113 5521,'-5'-16'4120,"5"16"-4037,0 0 0,0-1 0,0 1-1,0 0 1,0 0 0,0 0 0,-1 0 0,1-1 0,0 1-1,0 0 1,0 0 0,0 0 0,-1 0 0,1 0-1,0-1 1,0 1 0,0 0 0,-1 0 0,1 0 0,0 0-1,0 0 1,-1 0 0,1 0 0,0 0 0,0 0 0,0 0-1,-1 0 1,1 0 0,0 0 0,0 0 0,-1 0 0,1 0-1,0 0 1,0 0-83,-3 2 207,0 1-1,1-1 0,-1 0 1,1 1-1,-1-1 1,1 1-1,0 0 0,-1 1-206,-49 62 870,24-33-634,2 2-1,0 1 1,-2 10-236,5-3 78,2 2 0,3 0-1,1 1 1,3 1 0,-6 31-78,8-16 42,2 1 0,3 0 0,3 1 0,3 13-42,2-42 11,1 0-1,2 0 0,1 0 1,2 0-1,1-1 1,2 0-1,1-1 0,2 0 1,3 4-11,-6-17 42,1-1 1,0 0-1,1-1 1,1 0 0,1-1-1,1-1 1,0 0-1,1-1 1,1 0-1,0-1 1,1-1 0,0-1-1,1-1 1,1 0-1,1-1-42,90 33 190</inkml:trace>
  <inkml:trace contextRef="#ctx0" brushRef="#br0" timeOffset="2980.275">2972 1154 7674,'-74'29'3416,"82"-33"-1759,12 2-577,1 1 184,4 8-536,0 5-208,-1 6-247,1 8-57,-10 3-80,2 2-16,-9 5-40,-5 0-16,-6 2 16,-7-5 8,-5-3 40,1-5-280,2-7-496,0-4 440</inkml:trace>
  <inkml:trace contextRef="#ctx0" brushRef="#br0" timeOffset="4065.618">4261 1177 6113,'-2'0'3097,"1"0"-1065,1 0-687,0 0 7,6 3-496,19 0-208,33 57-256,-35-31-120,-4 9-104,-5-1-31,-7 1-57,-8-4 0,-8-7 16,1-1 32,1-4-128,-4-4-208,7-1 136</inkml:trace>
  <inkml:trace contextRef="#ctx0" brushRef="#br0" timeOffset="5280.402">5353 63 8010,'-3'-7'1406,"0"3"-653,1 0 0,0-1 0,0 1-1,0-1 1,1 1 0,-1-1-753,2 4 89,0 0-1,0 0 1,0 0-1,0 1 0,0-1 1,0 0-1,0 0 1,0 0-1,0 1 0,0-1 1,0 0-1,1 0 1,-1 0-1,0 1 1,0-1-1,1 0 0,-1 1 1,1-1-1,-1 0 1,1 0-1,-1 1 0,1-1 1,-1 1-1,1-1 1,-1 1-1,1-1 0,0 1 1,-1-1-1,1 1 1,0-1-1,-1 1 1,1 0-1,0-1 0,0 1 1,-1 0-1,1 0 1,0-1-1,0 1-88,3 0 68,0 0 0,0 0-1,0 0 1,0 1 0,0-1 0,-1 1-1,1 0 1,0 0 0,0 0 0,-1 1-1,1-1 1,0 1 0,-1 0 0,1 0-68,-2-1 15,39 19 79,-1 2 0,-1 2-1,0 1 1,9 10-94,-22-14 10,-2 1 0,0 2 0,-1 0 0,-2 1 0,0 1 0,9 16-10,-2 4 11,-2 1 0,-2 1 0,-2 1 0,-3 1 1,-1 1-1,2 16-11,-10-24 24,-2 0 1,-1 0-1,-3 0 1,-1 0-1,-2 1 1,-2-1-1,-2 1 1,-2 2-25,-3 4 48,-3-1-1,-1 0 1,-12 26-48,13-46 102,-1-1 1,-1 0-1,-1-1 1,-2-1-1,0 0 0,-12 12-102,8-16 158,14-16-93,0 1 0,0-1-1,1 1 1,0 0 0,1 0-1,-1 0 1,-2 7-65,7-14 10,0 0 0,0 1 0,-1-1 0,1 0 0,0 0 0,0 1 0,0-1 0,0 0 0,0 0 0,0 1 0,0-1 0,0 0 0,0 0 0,0 0 0,0 1 0,0-1 0,0 0 0,0 0 0,0 1 0,0-1 0,0 0 0,0 0 0,1 1 0,-1-1 0,0 0 0,0 0 0,0 0 0,0 0 0,0 1 0,1-1 0,-1 0 0,0 0-1,0 0 1,0 0 0,0 1 0,1-1 0,-1 0 0,0 0 0,0 0 0,0 0 0,1 0 0,-1 0 0,0 0 0,0 0 0,1 0 0,-1 0 0,0 1-10,16-2 669,-15 1-624,43-7 422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32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391 40 9890,'-8'-30'3657,"-17"29"-2705,-3 7-64,6 24-112,-6 7-87,11 21-329,10 12-64,14 19-48,15 9-8,6-3-24,7-3-24,-8-18-64,-4-3-24,0-6 112,-8-6-128,-1-6-560,-8-4-4137,-19-20 3225</inkml:trace>
  <inkml:trace contextRef="#ctx0" brushRef="#br0" timeOffset="354.222">13 616 9002,'-12'-29'3457,"24"19"-1985,11 1-80,14 2-199,12 3-137,24 0-720,5 0-136,7-2-120,-1 1 56,-12-5-256,-4-1-584,-6-6 504</inkml:trace>
  <inkml:trace contextRef="#ctx0" brushRef="#br0" timeOffset="708.168">762 30 10386,'-6'-4'953,"-26"-15"1633,31 18-2474,-1 0-1,1 1 0,-1-1 0,1 0 0,-1 1 0,1-1 0,-1 1 1,0 0-1,1-1 0,-1 1 0,1 0 0,-1 0 0,0 0 0,1 0 1,-1 0-1,0 0 0,1 1 0,-2-1-111,3 2 59,0-1-1,0 0 1,-1 1 0,1-1-1,0 1 1,0-1 0,1 1-1,-1-1 1,0 0 0,0 1-1,1-1 1,-1 0-1,0 1 1,1-1 0,0 0-1,-1 1 1,1-1 0,0 0-1,0 1-58,0 1 76,53 116 197,-4-10-58,-4 1 1,-5 5-216,-30-77 66,-1 0-1,-1 0 1,-3 1 0,-1 0-1,-2 1 1,-1-1 0,-3 0-1,-1 9-65,-5 27 202,9-61-13,-2-14-183,1 0 1,-1 0-1,0 0 0,0 0 1,0 1-1,0-1 0,1 0 1,-1 0-1,0 0 0,0 0 1,0 0-1,0 0 0,1 0 1,-1 0-1,0 0 1,0 0-1,0 0 0,0 0 1,1 0-1,-1 0 0,0 0 1,0 0-1,0 0 0,0 0 1,1 0-1,-1-1 0,0 1 1,0 0-1,0 0 0,0 0 1,0 0-1,1 0 0,-1 0 1,0 0-1,0 0 0,0-1 1,0 1-1,0 0 0,0 0 1,0 0-7,15-25 394,89-264 179,-89 245-535,-13 38-35,0 0 1,0 0-1,1-1 0,0 2 1,0-1-1,3-3-3,-6 8 0,1 0 0,0 0-1,0 0 1,-1 1 0,1-1 0,0 0-1,0 0 1,0 1 0,0-1-1,0 1 1,0-1 0,0 1 0,0-1-1,0 1 1,0-1 0,1 1-1,-1 0 1,0 0 0,0-1 0,0 1-1,0 0 1,1 0 0,-1 0-1,0 0 1,0 1 0,0-1 0,0 0-1,0 0 1,1 1 0,-1-1 0,0 1-1,0-1 1,0 1 0,0-1-1,0 1 1,0 0 0,0-1 0,-1 1-1,2 0 1,9 8-3,-1 0 0,0 1 0,0 0 0,-1 1 0,4 6 3,41 62 3,-40-58 0,2 6 113,12 29-116,-19-37-192,1 1 0,1-2 1,0 1-1,13 14 192,1-11-284</inkml:trace>
  <inkml:trace contextRef="#ctx0" brushRef="#br0" timeOffset="1048.638">1505 760 10562,'26'-90'4589,"-25"89"-4455,1 0-1,-1 0 0,1 0 1,0 0-1,0 0 1,-1 0-1,1 0 0,0 1 1,0-1-1,0 0 1,0 1-1,0 0 0,0-1 1,0 1-1,0 0 1,0 0-1,2 0-133,2 0 222,38-5 404,-2 1 63,29-8-689,-58 9 38,-1 0-1,1-1 1,-1-1 0,0 1 0,0-2-1,0 0 1,6-5-38,-16 10 9,0 0 0,-1 0 0,1 0-1,0-1 1,-1 1 0,1-1 0,-1 1 0,1-1-1,-1 1 1,0-1 0,0 0 0,0 0 0,0 0-1,0 0 1,0 0 0,0 1 0,0-1 0,-1-1-1,1 1 1,-1 0 0,0 0 0,1 0 0,-1 0-1,0 0 1,0 0 0,0 0 0,-1 0 0,1-1-1,0 1 1,-1 0 0,1 0 0,-1 0 0,0 0-1,0 0 1,0 0 0,0 1 0,0-1 0,0 0-1,0 0 1,-1 0-9,-1-1 7,1-1 1,-1 1-1,0 0 0,-1 0 1,1 0-1,0 1 0,-1-1 1,0 1-1,0 0 0,1 0 0,-1 0 1,0 0-1,-1 1 0,1-1 1,0 1-1,0 0 0,-1 0 1,1 1-1,-3-1-7,-2 2-7,0 1 1,0-1-1,0 1 1,0 1-1,0 0 0,1 0 1,-1 0-1,1 1 1,0 1-1,0-1 0,0 1 1,1 1-1,0 0 1,-4 3 6,-2 3-2,1 0 0,0 1 1,1 0-1,0 0 0,1 1 1,1 1-1,-4 6 2,9-13 4,1-1 0,-1 1 0,2 0 0,-1 0 0,1 0 0,0 0 1,0 1-1,1-1 0,0 0 0,1 1 0,0-1 0,0 1 0,1-1 0,0 0 0,0 1 0,1-1 0,0 0 1,1 0-1,0 0 0,0 0 0,0-1 0,1 1 0,0-1 0,1 0 0,0 0 0,0 0 0,0-1 1,3 3-5,3 2 40,0-1 1,1-1 0,0 0-1,1-1 1,0 0 0,0-1 0,0 0-1,1-1 1,0-1 0,0 0-1,1-1 1,-1 0 0,1-1 0,0-1-1,0 0-40,80 3 160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1:18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134 344 5193,'-108'-15'2941,"86"10"-207,22 5-2706,0 0 0,0 0 0,0 0 0,-1 0 0,1 0 0,0 0 0,0 0 0,0 0 0,0 0 0,0 0 0,0 0 0,0 0 1,-1-1-1,1 1 0,0 0 0,0 0 0,0 0 0,0 0 0,0 0 0,0 0 0,0 0 0,0 0 0,-1 0 0,1 0 0,0-1 0,0 1 0,0 0 0,0 0 0,0 0 0,0 0 0,0 0 0,0 0 0,0 0 1,0-1-1,0 1 0,0 0 0,0 0 0,0 0 0,0 0 0,0 0 0,0 0 0,0-1 0,0 1 0,0 0 0,0 0 0,0 0 0,0 0 0,0 0 0,0 0 0,0-1 0,0 1-28,15-5 3250,-15 5-2975,41-8 301,649-125 1926,-671 129-2938,1 1 0,0 1 0,0 1 0,0 1 0,0 1 0,0 0 0,13 3 436,-13 3-934</inkml:trace>
  <inkml:trace contextRef="#ctx0" brushRef="#br0" timeOffset="333.053">439 289 8578,'-6'1'771,"-1"1"0,1 0 1,0 1-1,0-1 0,0 1 0,1 0 1,-4 2-772,8-4 110,0 0 0,-1 0 1,1 0-1,0 1 1,0-1-1,-1 0 0,1 0 1,0 1-1,1-1 1,-1 1-1,0-1 0,0 1 1,1 0-1,-1-1 0,0 1 1,1-1-1,0 1 1,-1 0-1,1-1 0,0 1 1,0 0-1,0 0 1,0-1-1,0 1 0,0 0 1,1-1-1,-1 1 1,1 0-1,-1-1 0,1 1 1,-1 0-1,1 0-110,5 7 230,-1 0 1,1 1-1,0-2 0,1 1 0,8 7-230,1 3 193,7 9 210,-1 2-1,15 27-402,-30-44 46,0 0 0,-2 0 0,1 1 0,-2-1 1,0 1-1,0 0 0,-1 0 0,0 11-46,-3 44 86,-1-47 7,0 0-1,2 7-92,0-23-159,-1 0 0,1 0-1,1 0 1,-1 0 0,1-1-1,0 1 1,0 0 0,1-1 0,0 0-1,1 3 160,-1-5-517</inkml:trace>
  <inkml:trace contextRef="#ctx0" brushRef="#br0" timeOffset="688.13">264 1146 10322,'0'-11'4265,"14"-1"-2609,11 2-231,18-7-441,9 5-296,23-7-368,11 5-112,15-1 8,-2 0-72,-6 3 689,-6-4-569</inkml:trace>
  <inkml:trace contextRef="#ctx0" brushRef="#br0" timeOffset="1032.665">1241 1410 4609,'14'-2'1610,"0"2"0,1 0 0,0 0-1610,-3 1 1007,-1-1 0,0 0 1,0-1-1,1 0 0,4-2-1007,-13 2 256,1 0 0,0-1-1,-1 0 1,0 1 0,1-1 0,-1-1 0,0 1-1,0 0 1,0-1 0,0 1 0,-1-1 0,1 0-1,1-2-255,26-44 1363,-24 39-1189,1-6-56,0 0 1,-1 0-1,-1-1 0,0 1 0,-1-1 0,-1-1 0,-1 1 0,0 0 0,-1-1 0,-2-12-118,-2-22 66,-2 0 1,-11-46-67,-6 6 34,-3 1 0,-12-19-34,-30-106 11,57 178-14,3-1-1,1 1 1,1-1-1,2-27 4,3 51-19,1-1 0,0 1 0,1-1 0,1 1-1,0-1 1,3-6 19,-5 18-42,0 1 0,0-1-1,1 0 1,0 1 0,0-1-1,-1 1 1,2-1-1,-1 1 1,0 0 0,1 0-1,0 0 1,-1 0 0,1 0-1,0 1 1,0-1 0,1 1-1,-1 0 1,0 0 0,1 0-1,0 1 1,-1-1 0,1 1-1,0-1 1,0 1 0,-1 1-1,3-1 43,-1 0-97,-1 1 0,0 1 0,0-1 0,1 1 0,-1-1 0,0 1 0,0 0 0,0 1 0,0-1 0,0 1 0,0 0-1,0 0 1,0 0 0,-1 0 0,1 1 0,-1-1 0,0 1 0,3 3 97,38 45-469</inkml:trace>
  <inkml:trace contextRef="#ctx0" brushRef="#br0" timeOffset="1392.185">1158 808 9930,'4'0'3905,"28"2"-2489,20-2-640,23-5 137,7 0-313,6 1-280,-6 2 184,-3 9-2545,1 0 1625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31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27 5457,'-7'-7'1758,"6"5"-1394,-1 1 1,1-1 0,0 1-1,0-1 1,-1 1 0,1 0-1,0 0 1,-1 0 0,0 0-1,1 0 1,-1 0-1,1 0 1,-1 0 0,0 0-1,0 1 1,0-1 0,1 1-1,-1-1 1,-2 1-365,4 0 83,-1 1 0,1-1-1,-1 0 1,1 1 0,-1-1 0,0 1 0,1-1-1,0 1 1,-1-1 0,1 1 0,-1-1 0,1 1-1,0 0 1,-1-1 0,1 1 0,0 0 0,0-1-1,-1 1 1,1-1 0,0 1 0,0 0 0,0 0-1,0-1 1,0 1-83,-2 20 408,2-17-248,1 78 679,6 27-839,-3-41 165,4 17 116,3-1-1,4 0 1,4 2-281,-9-29 223,-2 0 0,-1 35-223,3 26 295,-4-151 728,-4-2-880,1 1 0,2 0-1,2 0 1,1 0 0,12-32-143,-11 42-3,1 1 1,1 1-1,0-1 1,2 2-1,1-1 1,1 2-1,0 0 1,13-11 2,-22 25-3,0 0 1,0 0-1,1 1 0,0 0 1,0 0-1,0 1 0,1-1 3,-4 4-2,-1-1 0,1 1 0,-1 0 0,1 0 0,0 0 0,-1 0 1,1 0-1,0 1 0,0 0 0,-1 0 0,1 0 0,0 0 0,0 0 0,0 1 0,-1 0 0,1 0 0,1 0 2,3 3-3,0-1 0,-1 2 0,1-1 0,-1 1 0,0 0 0,0 0 0,-1 1-1,0 0 1,0 0 0,0 1 0,0 0 0,-1 0 0,0 0 0,1 5 3,2 1-2,-1 0 1,0 1-1,-2 0 0,1 1 0,-2-1 0,0 1 0,-1 0 0,0 0 2,-1 2 2,-1 0 0,-1 0-1,0 0 1,-2 0 0,0 0-1,0-1 1,-2 1 0,0-1-1,-1 0 1,-4 10-2,5-14 4,-2-1 1,1 1 0,-2-1-1,1 0 1,-1 0 0,-1-1-1,0 0 1,-1 0 0,0-1-1,0 0 1,-1 0 0,0-1-1,0-1 1,-1 1-5,6-6 6,-1 1 1,1-1-1,-1-1 1,1 1-1,-1-1 1,0 0 0,0 0-1,1 0 1,-1-1-1,0 0 1,0 0-1,0-1 1,1 1-1,-1-1 1,0-1-1,1 1 1,-1-1-1,1 0 1,-1 0-1,-3-2-6,-1-1-48,1 1 0,1-2 0,-1 1-1,1-1 1,-1 0 0,2-1 0,-1 0-1,1 0 1,0 0 0,0-1 0,-1-4 48,5 9-102,-7-15-1,10 17 168,0 0 1,0 1 0,0-1-1,0 1 1,0-1-1,0 0 1,0 1-1,0-1 1,0 1-1,0-1 1,0 0-1,0 1 1,0-1 0,0 0-1,0 1 1,1-1-1,-1 1 1,0-1-1,1 1 1,-1-1-1,0 1 1,1-1 0,-1 1-1,0-1 1,1 1-1,-1-1 1,1 1-1,-1 0 1,1-1-1,0 1-65,22-10 886</inkml:trace>
  <inkml:trace contextRef="#ctx0" brushRef="#br0" timeOffset="476.794">855 682 6849,'-27'-49'3026,"26"49"-2954,1-1-1,0 1 1,0-1-1,-1 1 0,1 0 1,0-1-1,0 1 1,0-1-1,-1 1 0,1-1 1,0 1-1,0 0 1,0-1-1,0 1 0,0-1 1,0 1-1,0-1 1,0 1-1,0-1 0,0 1 1,0 0-1,1-1 1,-1 1-1,0-1 0,0 1 1,0-1-1,0 1 1,1 0-1,-1-1 0,0 1 1,0-1-1,1 1 1,-1 0-1,0-1 0,1 1 1,-1 0-1,0 0 1,1-1-1,-1 1 0,1 0 1,-1 0-1,0 0 1,1-1-1,-1 1 0,1 0 1,-1 0-1,1 0 1,-1 0-1,0 0 1,1 0-1,-1 0 0,1 0 1,-1 0-1,1 0 1,-1 0-73,25 2 2041,-1 5-1440,0-2 0,0-1 0,1-1-600,-14-3 46,-1 0-1,1 0 1,-1-1 0,0 0 0,1-1-1,-1 0 1,0-1 0,7-2-46,-12 3 8,4-1 19,-1 0 0,0 0-1,0-1 1,0 0 0,0 0-1,6-5-26,-12 7 13,0 0-1,0 0 1,-1 0-1,1 0 1,0 0-1,-1 0 1,1 0-1,-1-1 1,0 1 0,0 0-1,0-1 1,0 1-1,0-1 1,0 1-1,-1-1 1,1 0-1,-1 1 1,0-1-1,0 0 1,0 1-1,0-1 1,0 0-1,-1 1 1,1-1-1,-1-1-12,0-1 14,-1-1 1,0 1-1,0-1 0,0 1 0,0 0 0,-1 0 1,0 0-1,0 0 0,0 0 0,-1 1 0,1-1 0,-1 1 1,0 0-1,-1 0 0,1 1 0,-1-1 0,1 1 1,-6-3-15,5 4 0,1 0 0,-1 0 1,1 0-1,-1 0 0,0 1 1,0 0-1,0 0 0,0 0 1,0 0-1,0 1 0,0 0 1,0 0-1,0 0 0,0 1 1,0 0-1,0 0 0,1 0 1,-1 0-1,0 1 0,0 0 1,1 0-1,-1 0 0,-6 5 8,0 0 0,1 0 0,0 1 0,1 1 0,-1 0-1,1 0 1,1 0 0,0 1 0,1 0 0,-1 1 0,2 0 0,0 0 0,0 1 0,1-1 0,-1 4-8,2-5 24,1 1 1,0 0 0,0-1 0,1 1 0,0 0 0,1 0 0,0 0 0,1 0 0,1 0 0,-1 0 0,2 0 0,-1 0 0,2 0 0,-1 0 0,1 0 0,1-1 0,3 7-25,0-3 60,0-1 0,1 0 0,1 0 0,0-1 0,0 0 0,1-1 0,1 0 0,0 0 0,12 8-60,-14-12 50,1-1 1,-1-1 0,1 0-1,1 0 1,-1-1 0,0 0-1,1-1 1,0 0 0,0-1 0,0 0-1,0 0 1,0-2 0,0 1-1,4-1-50,22-3 204,19-4-204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41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528 341 7682,'-4'-17'1820,"1"15"-1515,1-1 0,0 0 1,-1 1-1,0-1 0,0 1 0,0 0 1,0-1-1,-2 0-305,-8-4 687,0-1 1,0 2-1,-1 0 1,0 1-1,0 0 0,-1 1 1,1 0-1,-1 1 1,-10 0-688,12 3 144,0 0 0,-1 1 0,1 1 0,0 0 0,0 1 0,0 0 0,1 1 0,-1 1 0,1 0 0,-8 4-144,18-8 2,0-1 0,0 1 0,0 0 0,1 0 0,-1 0 0,0 0 0,1 1 0,-1-1 0,0 0 0,1 1 0,-1-1 0,1 1 0,0-1 0,0 1 0,-1 0 0,1-1 0,0 1 0,0 0 0,1 0 0,-1 0 0,0 0 0,0 1-2,1 0 5,-19 34 71,3-8-47,-11 16 15,1 1 0,3 2 1,-11 36-45,29-68 8,0 0 1,2 1 0,0 0 0,1 0 0,1 0 0,0 0-1,1 0 1,1 0 0,1 4-9,0-10 9,0-1 1,0 1-1,1-1 1,1 0-1,0 0 1,0-1-1,1 1 1,0-1-1,0 0 1,1 0-1,1 0 1,-1-1-1,1 0 0,1 0 1,3 2-10,3 1 19,1-1 1,0 0-1,1-1 0,0-1 1,0 0-1,0-2 0,1 1 1,0-2-1,1 0 0,-1-2 1,1 0-1,10 1-19,20 0-62,-1-3 1,1-1-1,0-2 0,4-3 62,-20 1-224,-1-2 0,0 0 224,46-17-268</inkml:trace>
  <inkml:trace contextRef="#ctx0" brushRef="#br0" timeOffset="617.19">834 362 10034,'-1'-1'328,"0"0"0,0 0 0,0 0 0,0 1 0,0-1 1,0 0-1,0 0 0,0 1 0,0-1 0,0 1 0,0-1 0,0 1 0,0 0 0,0-1 0,-2 1-328,3 0 111,-1 0 0,1 0 0,-1 0 0,1 0 0,-1 0-1,1 0 1,-1 1 0,1-1 0,0 0 0,-1 0 0,1 1 0,-1-1 0,1 0-1,-1 0 1,1 1 0,0-1 0,-1 1 0,1-1 0,0 0 0,-1 1 0,1-1 0,0 1-1,0-1 1,-1 0 0,1 1-111,-1 3 149,0 0-1,0 0 0,0 0 1,0 0-1,1 0 1,-1 0-1,1 0 0,0 0 1,1 3-149,3 151 1053,-13 124-1053,8-268 21,0 30 30,0-41-40,2-1 1,-1 1-1,0-1 1,0 0-1,1 1 1,-1-1 0,1 0-1,0 1 1,0-1-1,0 0 1,0 0 0,0 0-1,0 1 1,2 0-12,0-41 274,2-3-198,0-5-21,-1 1 0,-3-38-55,-11-40 30,-1-39-11,10 132-19,2 0-1,1 0 1,2 1 0,2-10 0,-5 34-5,0 0 1,1 0-1,-1 0 1,1 0-1,0 0 0,1 0 5,-3 4-1,0 1-1,1-1 0,-1 1 0,0-1 1,1 1-1,-1-1 0,0 1 0,1 0 0,-1-1 1,1 1-1,-1-1 0,1 1 0,-1 0 0,1 0 1,-1-1-1,1 1 0,0 0 0,-1 0 0,1-1 1,-1 1-1,1 0 0,0 0 2,0 0-3,0 1 0,0-1 0,0 0-1,0 0 1,-1 1 0,1-1 0,0 1 0,0-1-1,0 1 1,0-1 0,0 1 0,-1-1 0,1 1 0,0 0-1,-1 0 1,1-1 0,0 1 0,0 1 3,34 42-33,-3 1 0,-1 2 1,-2 2 32,76 153 32,-71-126-13,-14-29 19,2-1 0,2 0 0,2-2 0,9 10-38,-32-50 33,14 16 213,-17-20-223,1 1 0,-1-1 1,1 1-1,-1-1 0,1 0 0,-1 1 1,1-1-1,-1 0 0,1 1 1,0-1-1,-1 0 0,1 0 0,-1 1 1,1-1-1,0 0 0,-1 0 0,1 0 1,0 0-1,-1 0 0,1 0 0,0 0 1,-1 0-1,1 0 0,0 0 0,-1 0 1,1-1-1,0 1 0,-1 0 0,1 0 1,0-1-1,-1 1 0,1 0 0,-1-1 1,1 1-24,3-4 112,-1 0 0,1-1 1,-1 1-1,0-1 0,0 1 0,-1-1 1,1 0-1,-1 0 0,0 0 0,1-5-112,13-60 359,-8 12-251,-3-1-1,-2 0 0,-4-22-107,-18-176 60,17 241-74,0 2-36,1 0 0,0 0-1,1 0 1,2-12 50,-2 26-18,0 0 0,-1 0 1,1 0-1,0-1 0,0 1 0,0 0 0,0 0 1,1 0-1,-1 0 0,0-1 0,0 1 0,0 0 0,0 0 1,0 0-1,0 0 0,0 0 0,0-1 0,0 1 1,0 0-1,0 0 0,0 0 0,0 0 0,1 0 0,-1 0 1,0-1-1,0 1 0,0 0 0,0 0 0,0 0 1,1 0-1,-1 0 0,0 0 0,0 0 0,0 0 0,0 0 1,0 0-1,1 0 0,-1 0 0,0 0 0,0 0 1,0 0-1,0 0 0,1 0 0,-1 0 0,0 0 1,0 0 17,8 6-788,7 13-391,2 7 436</inkml:trace>
  <inkml:trace contextRef="#ctx0" brushRef="#br0" timeOffset="1018.05">1647 306 11282,'43'-96'3980,"-42"94"-3834,0 1 1,0-1-1,0 1 1,-1-1-1,1 0 0,0 1 1,-1-1-1,0 1 1,1-1-1,-1 0 0,0 0 1,0 1-1,0-1 1,0 0-1,0 1 1,0-1-1,-1-1-146,1 3 27,0 0 1,0 0-1,-1 0 0,1 0 1,0 0-1,-1 0 1,1 0-1,0 0 0,0 0 1,-1 0-1,1 0 0,0 0 1,0 0-1,-1 0 1,1 1-1,0-1 0,0 0 1,-1 0-1,1 0 1,0 0-1,0 1 0,-1-1 1,1 0-1,0 0 0,0 0 1,0 1-1,0-1 1,-1 0-1,1 0 0,0 1 1,0-1-1,0 0 0,0 0 1,0 1-1,0-1 1,0 0-1,0 1-27,-3 15 144,1 0 0,0 0 0,2 1 0,0-1 1,0 1-1,2-1 0,0 1-144,1 22 93,4 211 140,0-2 18,-6-240-253,-1-2 23,0 0 0,0 0 0,1 0 0,0 0 0,0 0 0,1-1 0,-1 1 0,1 0-1,3 4-20,-5-9-29,0-1 0,0 0 0,1 0-1,-1 1 1,0-1 0,0 0 0,1 0-1,-1 1 1,0-1 0,0 0 0,1 0 0,-1 0-1,0 1 1,1-1 0,-1 0 0,0 0-1,1 0 1,-1 0 0,0 0 0,1 0-1,-1 0 1,0 0 0,1 0 0,-1 0-1,1 0 1,-1 0 0,0 0 0,1 0 0,-1 0-1,0 0 1,1 0 0,-1 0 0,0 0-1,1 0 1,-1-1 0,0 1 0,1 0-1,-1 0 1,0 0 0,0-1 0,1 1-1,-1 0 1,0 0 0,0-1 0,1 1-1,-1 0 1,0-1 0,0 1 0,0 0 0,0-1-1,1 1 1,-1 0 29,0-1-53,11-11-658</inkml:trace>
  <inkml:trace contextRef="#ctx0" brushRef="#br0" timeOffset="1417.727">1655 141 8538,'-16'-5'4185,"9"1"-1649,7 1-343,16 6-841,8-12-384,12 1-408,10-7-192,13-2-216,2 0-56,3-4-48,-6 2 0,-11 2-7,8 9-330,-12 8-839,-7 4-616,-7 10 936</inkml:trace>
  <inkml:trace contextRef="#ctx0" brushRef="#br0" timeOffset="1418.727">1775 471 7730,'-29'19'4193,"8"-1"-1377,14-6-679,8-4-257,22-8-688,16-3-184,18-8-415,6-3-177,11-1-216,-7-3-72,-9 1 16,-2 4 216,-13 2 2248,-4 4-1855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40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367 617 8194,'0'-1'140,"0"1"0,0-1 0,0 0 0,0 0 0,0 1 0,0-1 1,0 0-1,0 0 0,0 1 0,0-1 0,0 0 0,0 0 0,-1 1 0,1-1 1,0 0-1,-1 0 0,1 1 0,0-1 0,-1 0 0,1 1 0,-1-1 0,1 1 1,-1-1-1,1 1 0,-1-1 0,1 1 0,-1-1 0,0 1 0,1-1 0,-1 1 1,0 0-1,1-1 0,-1 1 0,0 0 0,0-1 0,1 1 0,-1 0 0,0 0 1,0 0-1,1 0 0,-1 0 0,0 0 0,0 0 0,0 0-140,-6 1 266,1-1 0,-1 1 0,0 1 0,1-1 0,-3 2-266,4-1 252,-19 5 104,0 2 1,0 0 0,1 2 0,1 0-1,0 1 1,-1 3-357,11-7 60,-1 1 1,1 0-1,1 1 1,0 1-1,0 0 1,1 0-1,1 1 0,-1 0 1,2 1-1,-6 11-60,11-19 6,0 1 1,1 0-1,0 0 0,0-1 0,1 1 0,-1 0 0,1 0 0,1 0 0,-1 1 1,1-1-1,0 0 0,0 0 0,1 0 0,0 0 0,0 0 0,0 0 0,1 0 1,0 0-1,0 0 0,1-1 0,-1 1-6,2 1 7,0-1 0,1 1 1,0-1-1,0 0 0,0 0 0,1-1 0,0 1 1,0-1-1,0-1 0,0 1 0,1-1 1,0 0-1,0 0 0,0-1 0,0 0 0,1 0-7,3 1 12,1-1-1,-1 0 0,1 0 1,-1-1-1,1-1 0,0 0 1,0-1-1,-1 0 0,1 0 0,0-2 1,6 0-12,-9 0 10,0-1 1,0 0-1,0 0 0,-1 0 1,0-1-1,0-1 0,0 1 1,0-1-1,-1 0 1,1-1-1,-1 0 0,-1 0 1,1-1-1,-1 0 0,1-2-10,-3 4 11,-1-1 0,0 1-1,-1-1 1,1 0 0,-1 0-1,-1 0 1,1 0 0,-1 0-1,0 0 1,0 0 0,0 0-1,-1-1 1,0 1 0,-1 0-1,1 0 1,-1-1 0,0 1-1,-1 0 1,-1-3-11,-3-13 31,-1 1 0,-1 0 0,0 1 0,-11-16-31,11 20 9,-1 1-1,-1 0 1,-8-9-9,13 19-22,1 0 1,-1 0-1,0 0 1,0 1-1,-1-1 1,0 1-1,1 1 1,-1-1-1,0 1 1,-2-1 21,6 3-18,0 0 0,0 1 1,0-1-1,1 1 0,-1-1 1,0 1-1,0 0 0,0-1 1,0 1-1,0 0 0,0 0 1,0 0-1,0 1 0,0-1 1,0 0-1,0 1 0,0 0 1,0-1-1,0 1 0,0 0 1,0 0-1,1 0 0,-1 0 1,0 0-1,1 0 0,-1 0 1,1 1-1,-1-1 0,1 1 1,-1-1-1,1 1 0,0-1 1,0 1-1,0 0 0,0 0 1,0-1-1,0 1 0,1 0 1,-1 0-1,1 0 0,-1 0 1,1 0-1,-1 0 0,1 1 18,-4 36 51</inkml:trace>
  <inkml:trace contextRef="#ctx0" brushRef="#br0" timeOffset="354.334">626 1363 10146,'1'1'220,"0"-1"1,-1 0-1,1 0 0,0 0 0,-1 0 0,1 0 1,0 0-1,0 0 0,-1 0 0,1 0 0,0 0 1,0 0-1,-1 0 0,1 0 0,0-1 0,-1 1 1,1 0-1,0-1 0,-1 1 0,1 0 1,-1-1-1,1 1 0,0-1 0,-1 1 0,1-1 1,-1 1-1,1-1 0,-1 1 0,1-1 0,-1 0-220,17-21 989,-15 18-505,23-32 1028,-2 0 0,10-22-1512,-26 43 127,0-1-1,-1 0 0,-1 0 1,0 0-1,-2-1 1,1 0-1,-2 0 1,0 0-127,0-43 144,-3 0 0,-2-1 0,-7-31-144,-37-180 163,0 1-74,45 257-86,-2-14-5,2 0 0,0-9 2,3 28 0,-1 0-1,1 1 1,0-1 0,1 0 0,0 1 0,0-1 0,1 1-1,0 0 1,2-3 0,-4 8-15,0 0 1,1 1-1,-1-1 0,1 1 0,-1 0 0,1-1 0,0 1 1,0 0-1,0 0 0,0 0 0,0 0 0,1 0 0,-1 1 1,1-1-1,-1 1 0,1 0 0,-1-1 0,1 1 0,0 0 1,-1 1-1,1-1 0,0 0 0,0 1 0,0-1 0,0 1 1,-1 0-1,4 0 15,0 1-130,0 0 0,1 1 0,-1 0 1,0 0-1,0 0 0,0 0 0,0 1 1,0 0-1,-1 1 0,1-1 0,-1 1 0,1 0 130,6 6-216,0 0 0,-1 1 0,6 7 216,40 55-388</inkml:trace>
  <inkml:trace contextRef="#ctx0" brushRef="#br0" timeOffset="712.707">575 776 12155,'-23'2'4841,"23"7"-3369,4-9-136,30 6-584,9-12-215,27-9-241,15 1-96,8-8 176,4 5 2440,-12-7-2016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34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453 37 8170,'-1'-2'608,"0"0"-272,1 0-1,-1 1 0,0-1 1,0 0-1,0 1 1,0-1-1,0 1 1,0-1-1,0 1 0,-1-1 1,1 1-1,0 0 1,-1-1-1,1 1 1,-1 0-1,1 0 0,-2 0-335,2 1 60,0 1 0,1 0-1,-1 0 1,1-1-1,-1 1 1,1 0-1,0 0 1,-1 0-1,1 0 1,0 0-1,0 0 1,-1 0-1,1 0 1,0-1-1,0 1 1,0 0 0,0 0-1,0 0 1,0 0-1,1 0-59,-1-1 22,0 16 108,2 0 0,0 0 0,1 0 0,1 1-130,4 25 161,8 47 87,8 55 450,5 107-698,-25-118 168,-3-45 85,10 50-253,-4-100 66,-4-27 64,-6-25 162,-5-25-179,-1 1 0,-3 1 0,0 0 0,-3-1-113,5 17 8,0 0-1,-1 1 1,-1 1-1,-1-1 0,-1 2 1,0 0-1,-8-6-7,16 17 14,0 1-1,-1 1 1,0-1-1,0 1 1,0 0-1,0 0 1,-1 1-1,1 0 1,-1 1-1,0 0 1,-1 0-1,1 0 1,0 1-1,-1 0 1,1 1-1,-1 0 1,0 0-1,1 1 1,-1 0-1,0 1 1,1 0 0,-1 0-1,1 0 1,-1 1-1,1 1 1,0-1-1,0 2 1,0-1-1,0 1 1,0 0-1,-6 5-13,4-1 6,0 0 1,1 0-1,1 1 0,0 0 0,0 1 0,0 0 1,1 0-1,1 0 0,0 1 0,0 0 1,1 0-1,1 1 0,0-1 0,0 1 1,1 0-1,0 0 0,1 3-6,1-7 5,0 0 0,0 0 0,1 1 0,0-1 0,1 0 0,0 0 0,0 0 0,1 0 1,-1 0-1,2 0 0,-1 0 0,1 0 0,1-1 0,-1 0 0,1 1 0,0-1 0,1-1 0,0 1 0,0 0 0,0-1 0,1 0 0,0-1 0,0 1 0,0-1 0,1 0 0,1 0-5,7 4 25,1-2 0,0 1-1,-1-2 1,2 0 0,-1-1 0,1-1-1,0-1 1,0 0 0,0-1-1,0 0 1,0-2 0,13-1-25,1-1-5,0-2 0,-1-1 0,1-1 0,-1-2 0,-1-1 0,21-9 5,18-11-52</inkml:trace>
  <inkml:trace contextRef="#ctx0" brushRef="#br0" timeOffset="337.775">814 704 10498,'-5'0'4105,"3"11"-2569,5 10-663,4 4 127,0 7-200,-1 4-312,1 2-144,0 0-232,2-2-40,-3-7 96,-2 0 8,-2-6-496,-2-4 3537,-5-10-2561</inkml:trace>
  <inkml:trace contextRef="#ctx0" brushRef="#br0" timeOffset="691.644">878 274 12827,'-26'-32'4809,"15"14"-3929,2 0-200,14 11-520,6 4 16,21 7-336,6 7-4681,6 17 3617</inkml:trace>
  <inkml:trace contextRef="#ctx0" brushRef="#br0" timeOffset="1109.892">1586 635 4425,'-1'-1'337,"0"1"0,1-1 0,-1 0-1,0 0 1,0 0 0,0 0 0,0 1 0,0-1 0,0 1 0,0-1-1,0 0 1,0 1 0,0 0 0,0-1 0,0 1 0,-1 0 0,1-1 0,0 1-1,0 0 1,0 0 0,0 0 0,-1 0-337,-33 0 1848,22 0-953,-2 0-363,-25-1 2350,-29 3-2882,55 0 190,0 0-1,1 0 0,-1 1 1,1 1-1,0 0 0,-12 6-189,9-3 77,3-1-41,-1 0 0,1 1 0,1 1 0,-1 0 0,-1 2-36,11-8 2,1 0 0,-1 1 0,1-1 0,-1 0 0,1 1 0,0 0 0,0 0 0,0 0 1,0 0-1,1 0 0,-1 0 0,1 0 0,0 0 0,0 0 0,0 1 0,0-1 0,1 0 0,-1 1 0,1-1 0,0 1 0,0-1 0,0 1 0,0-1 0,1 1-2,-1-2 1,1 0 1,0 0-1,-1 0 1,1-1-1,0 1 1,0 0-1,0-1 1,1 1-1,-1 0 1,0-1-1,1 1 1,-1-1-1,1 0 1,-1 0-1,1 1 1,-1-1-1,1 0 0,0 0 1,0 0-1,-1-1 1,1 1-1,0 0 1,0-1-1,0 1 1,1-1-2,10 3 8,-1-1 0,1 0 0,10 0-8,-9-1 6,32 2 11,19 3 16,11 3-33,-58-5 4,0-1-1,0 2 0,-1 1 0,1 0 0,-1 1 0,7 4-3,-19-8 0,0 0 0,1 0 0,-1 1 0,-1 0 0,1 0 0,0 0 1,-1 0-1,0 1 0,0 0 0,0 0 0,-1 0 0,0 0 0,0 0 0,1 2 0,-3-3 0,0-1 0,0 0 0,0 1 0,0-1 0,-1 0 0,1 1 1,-1-1-1,0 1 0,0-1 0,0 1 0,0-1 0,-1 1 0,0-1 0,1 0 0,-1 1 0,0-1 0,-1 0 0,1 0 0,0 1 0,-1-1 0,0 0 0,0-1 0,0 1 0,0 0 1,-1 0-1,-7 8 8,0-1 1,0 0 0,-2-1-1,1 0 1,-1-1 0,0-1-1,0 1 1,-1-2-1,0 0 1,-1 0 0,1-1-1,-1-1 1,0 0 0,-10 0-9,13-2-1,1-1 0,-1 0 0,1-1 0,-1 0 0,1-1 0,0 0 0,-1-1 0,1 0 0,-7-2 1,10 2-34,0-1-1,0 0 1,0-1-1,0 0 1,0 0-1,1 0 1,-1 0-1,1-1 1,1 0-1,-1-1 0,1 1 1,-1-1-1,-1-3 35,-5-14-653,12 5 233</inkml:trace>
  <inkml:trace contextRef="#ctx0" brushRef="#br0" timeOffset="1500.091">2004 252 10866,'-1'-5'633,"0"2"-142,0-1 0,0 0 0,-1 1-1,1-1 1,-1 1 0,0 0 0,0-1 0,0 1 0,0 0 0,-1 0-491,3 3 37,0 0 1,0-1 0,-1 1-1,1 0 1,0 0 0,0 0-1,-1 0 1,1 0 0,0-1-1,0 1 1,-1 0 0,1 0-1,0 0 1,0 0 0,-1 0-1,1 0 1,0 0 0,0 0-1,-1 0 1,1 0 0,0 0-1,0 0 1,-1 0 0,1 0-1,0 0 1,0 0 0,-1 1-1,1-1 1,0 0 0,0 0-1,-1 0 1,1 0 0,0 0 0,0 1-1,0-1 1,-1 0 0,1 0-1,0 0 1,0 1 0,0-1-1,0 0 1,-1 0 0,1 0-1,0 1 1,0-1 0,0 0-1,0 0 1,0 1 0,0-1-1,0 0 1,0 1 0,0-1-1,0 0 1,0 0 0,0 1-38,-5 20 552,3 5-391,2-1 0,0 1 0,2-1 0,1 0 0,4 20-161,35 126 355,-29-123-264,-7-27-110,31 134 305,-32-128-425,-1-1 0,-2 1 0,-1 0 0,-1 21 139,-4-23 626,-1-4-458</inkml:trace>
  <inkml:trace contextRef="#ctx0" brushRef="#br0" timeOffset="1847.046">1794 715 10098,'-3'-3'4617,"7"3"-2264,18 0-865,8 0-224,20 0-552,10-5-183,14-4-313,4 5 112,-7 0 432,6 4-2145,-1 1 1273</inkml:trace>
  <inkml:trace contextRef="#ctx0" brushRef="#br0" timeOffset="2191.109">2550 719 6793,'-14'-82'3992,"14"81"-3824,0 0 0,0 0 0,0 0-1,0 0 1,0 0 0,-1 0 0,1 0 0,-1 0 0,1 0 0,0 0 0,-1 0 0,1 0-1,-1 0 1,0 1 0,1-1 0,-1 0 0,0 0 0,0 0 0,0 0-168,1 1 54,0 1 0,-1-1 0,1 0 0,0 0 0,-1 0 0,1 0 0,0 0 0,0 0 0,-1 0 0,1 1 0,0-1 0,0 0 0,-1 0 0,1 0 0,0 1 0,0-1 0,0 0 0,0 0 0,-1 0 0,1 1 0,0-1 0,0 0 0,0 1 0,0-1 0,0 0 0,0 0 0,-1 1 0,1-1 0,0 0 0,0 1 0,0-1 0,0 0-54,0 9 178,1-1-1,-1 1 1,2-1-1,-1 1 0,1-1 1,0 0-1,1 0 0,0 0 1,2 5-178,2 6 222,12 34 225,13 39 183,-29-81-561,-1-1-1,0 1 1,-1 0-1,0 0 1,0 0-1,-1 0 1,-1 5-69,1-15 8,0-1 0,0 1 1,0 0-1,0 0 0,0 0 1,-1 0-1,1 0 0,0-1 1,0 1-1,-1 0 0,1 0 1,0 0-1,-1-1 0,1 1 1,-1 0-1,1-1 0,-1 1 1,0 0-1,1-1 0,-1 1 1,1-1-1,-1 1 0,0-1 1,0 1-1,1-1 0,-1 1 1,0-1-1,0 0 0,0 1 1,1-1-1,-1 0 0,0 0 1,0 1-9,0-1 26,0-1 0,0 1 0,0 0 0,0 0 0,0-1 0,0 1 0,0 0 0,0-1 0,0 1 0,0-1 0,0 1 0,0-1 0,0 0 0,1 1 0,-1-1 0,0 0 0,0 1 0,1-1 0,-1 0 0,1 0 0,-1 0 0,1 0 0,-1 0 0,1 1 0,-1-1 0,1 0 0,-1-1-26,-1-7 142,0 0 0,0-1 0,1 1-1,0 0 1,0-1 0,1 1 0,1-9-142,2-5 118,0 0 1,4-14-119,-3 23 13,0-1 1,1 2-1,0-1 0,2 0 0,-1 1 1,1 0-1,1 1 0,4-6-13,-6 11-1,-1 0 1,1 0-1,0 1 0,0 0 0,1 0 0,0 1 0,0 0 0,0 0 0,1 0 0,0 1 0,0 0 0,0 1 0,0 0 0,6-2 1,-10 4-24,1 1 0,0-1 0,-1 1 0,1-1 1,0 1-1,-1 1 0,1-1 0,0 1 0,-1 0 0,1 0 0,-1 0 0,1 0 0,-1 1 0,1 0 0,-1 0 0,4 2 24,6 5 404,-1 1 0,0 0 0,0 1 0,2 3-404,-11-10 305,44 41 583</inkml:trace>
  <inkml:trace contextRef="#ctx0" brushRef="#br0" timeOffset="2559.116">3126 740 10794,'44'-87'4169,"-46"93"-3009,3 12-543,2 7 119,2 12-320,0 3-128,0 5-160,2 4-56,0-5 128,-3-6-88,0-9-240,-1-4 160</inkml:trace>
  <inkml:trace contextRef="#ctx0" brushRef="#br0" timeOffset="2560.116">3155 324 11899,'-19'-32'4913,"-2"7"-3289,5 6-88,11 10-848,3 6-336,15 8-175,9 9 15,10 11-112</inkml:trace>
  <inkml:trace contextRef="#ctx0" brushRef="#br0" timeOffset="3286.106">3692 171 9130,'-3'-7'569,"-1"-5"331,-1 1-1,0 0 1,-1 0-1,0 0 0,-1 1 1,0 0-1,-8-8-899,15 17 36,-1 1 0,1-1-1,0 1 1,-1 0 0,1-1-1,0 1 1,-1 0 0,1-1-1,0 1 1,-1 0-1,1 0 1,-1-1 0,1 1-1,0 0 1,-1 0 0,1 0-1,-1-1 1,1 1 0,-1 0-1,1 0 1,-1 0 0,1 0-1,-1 0 1,1 0-1,-1 0 1,1 0 0,-1 0-1,1 0 1,-1 0 0,1 0-1,0 0 1,-1 1 0,1-1-1,-1 0 1,1 0 0,-1 0-1,1 1 1,0-1 0,-1 0-1,1 1 1,-1-1-1,1 0 1,0 1 0,-1-1-1,1 0 1,0 1 0,0-1-1,-1 1 1,1-1 0,0 0-1,0 1 1,-1 0-36,-3 23 259,6 7-201,1 0 0,2-1 0,1 1 0,1-1 0,7 15-58,1 10 29,20 88 301,-4 10-330,-22-96 171,-3 1 0,-2 0 0,-2 0 0,-4 13-171,0-45 118,-2 0 0,0 0 0,-2 0-1,-2 5-117,6-30 670,1-7-458,0-12 1,9-56 6,3 1 0,3 0 0,13-31-219,-23 89 19,0-4-23,2 0 0,0 0-1,2 1 1,0-1 0,0 2-1,9-12 5,-14 25-4,0-1 0,1 0 0,-1 1 0,1 0 0,1 0-1,-1 0 1,0 1 0,1-1 0,0 1 0,-1 0 0,5-2 4,-5 4-4,0 0 0,-1 0 0,1 0 1,0 0-1,0 0 0,0 1 0,0 0 0,0-1 1,0 2-1,0-1 0,0 0 0,0 1 0,0 0 1,0 0-1,0 0 0,-1 0 0,1 0 0,0 1 4,4 2-5,0 0-1,-1 1 1,0 0-1,0 0 1,0 0-1,-1 1 1,0 0-1,0 0 1,0 1-1,-1 0 1,1 0-1,2 7 6,7 11-10,-1 2 0,-2 0 0,1 4 10,-4-9-1,0-1 0,-2 2 0,-1-1-1,-1 1 1,2 15 1,-6-31 1,-1 0 1,1 0-1,-2 0 1,1 0-1,-1 0 0,0-1 1,0 1-1,0 0 0,-1-1 1,0 1-1,-1-1 1,1 1-1,-1-1 0,-1 0 1,1 0-1,-1 0 0,0-1 1,0 1-1,-1-1 1,1 0-1,-3 1-1,-4 3 11,-1 0 0,1-1 0,-2-1-1,1 0 1,-1 0 0,0-2 0,0 1 0,-1-2 0,0 0 0,0 0 0,0-1-1,0-1 1,0-1 0,0 0 0,-1 0 0,1-2 0,0 0 0,-1 0 0,-1-2-11,10 2 7,1 0 1,0-1-1,0 0 1,1 0-1,-1 0 1,-2-1-8,6 2 15,-1 0 0,0-1 1,1 1-1,-1 0 0,1-1 1,-1 1-1,1-1 0,0 1 1,-1-1-1,1 0 0,0 0 1,0 1-1,0-1 0,0 0 0,1 0 1,-1 0-1,0-1-15,-1-30 151</inkml:trace>
  <inkml:trace contextRef="#ctx0" brushRef="#br0" timeOffset="3972.16">4352 655 7938,'-2'-3'662,"-2"-6"3178,10 7-950,-6 2-2877,2 3 2546,1 19-2333,-4-1-36,0 0 1,-1 0-1,-4 13-190,2-12 61,0 0-1,2 0 1,1 0-1,1 0 1,0 4-61,1-20 6,0 0 1,0 0 0,0-1-1,1 1 1,-1 0 0,1-1-1,1 0 1,-1 1 0,1-1-1,0 0 1,0 0 0,0 0-1,1-1 1,0 1-1,-1-1 1,2 0 0,-1 0-1,0 0 1,1 0 0,0-1-1,3 2-6,-1-1 12,0-1-1,1 1 1,0-1 0,-1-1-1,1 1 1,0-1-1,1-1 1,-1 0-1,0 0 1,0 0-1,0-1 1,1 0-1,-1-1 1,5 0-12,-7 0 10,0-1 1,0 1 0,0-1-1,-1 0 1,1 0-1,0-1 1,-1 1 0,1-1-1,-1 0 1,0-1-1,0 0 1,0 1 0,-1-1-1,1-1 1,-1 1-1,0-1 1,0 0 0,-1 0-1,3-3-10,3-11 24,-1-1-1,0 0 1,-1 0-1,-2-1 1,0 0-1,-1 0 1,-1 0-1,0-21-23,-2 33 17,-1-1 0,-1 1 0,1-1 0,-1 1 0,-1 0 0,0-1 0,0 1 0,-4-7-17,55 91 138,-31-38-192,-4-8 123,1 0 0,1-2 0,2 1-69,-13-21-39,1 1 0,0-1 0,0 0 1,1-1-1,0 0 0,0 0 0,0 0 1,1-1-1,-1 0 0,1 0 0,0-1 1,7 2 38,17 2-170</inkml:trace>
  <inkml:trace contextRef="#ctx0" brushRef="#br0" timeOffset="4322.862">5252 82 12195,'-1'-2'236,"0"-4"556,-1 1 1,0-1-1,0 0 1,0 1 0,-1-1-1,0 1 1,-2-3-793,5 8 16,-1 0 0,1 0 0,0-1 1,0 1-1,0 0 0,-1 0 1,1 0-1,0 0 0,0 0 1,0 0-1,0 0 0,-1 0 1,1 0-1,0 0 0,0 0 0,0 0 1,-1 1-1,1-1 0,0 0 1,0 0-1,0 0 0,0 0 1,-1 0-1,1 0 0,0 0 1,0 0-1,0 1 0,0-1 1,0 0-1,-1 0 0,1 0 0,0 0 1,0 0-1,0 1 0,0-1 1,0 0-1,0 0 0,0 0 1,0 0-1,0 1 0,0-1 1,0 0-1,0 0 0,0 0 0,-1 1 1,1-1-1,1 0 0,-1 0 1,0 0-1,0 1 0,0-1 1,0 0-1,0 0-16,-2 15 266,1 12-88,1 0-1,1 1 0,1-1 1,3 4-178,23 112 276,-6-34-179,-4 9 101,-6 1-1,-4 52-197,-4-122-5,-2-34 587,-1 0 0,-1 1-1,0-1 1,-1 1-582,-2 2 976</inkml:trace>
  <inkml:trace contextRef="#ctx0" brushRef="#br0" timeOffset="4681.009">4999 663 11642,'-5'-8'4521,"17"6"-3216,8 0-337,17-4-48,18 1-320,8-2-272,8-2-120,8 1-40,-5-2-168,0-2-104,-7 0 96</inkml:trace>
  <inkml:trace contextRef="#ctx0" brushRef="#br0" timeOffset="4682.009">5616 508 9658,'90'-26'4521,"-99"34"-1272,9 16-2561,-2 3 32,5 14-224,0 4-144,2 9-72,-2 2-72,1 0-152,1-2-8,-4-6 136,2-5-32,1-15-344,2-6-504,-6-15 384</inkml:trace>
  <inkml:trace contextRef="#ctx0" brushRef="#br0" timeOffset="5025.49">5754 123 12675,'-7'-57'4817,"-15"25"-3857,10 13-64,5 10-456,6 4 336,8 16-568,6 3 2105,5 32-1545</inkml:trace>
  <inkml:trace contextRef="#ctx0" brushRef="#br0" timeOffset="5401.442">6206 539 7522,'-1'-2'323,"1"0"0,-1 0 0,0 0 0,0 0 1,0 0-1,0 0 0,0 0 0,0 0 0,0 1 1,-1-1-1,1 0 0,-1 1 0,1-1 0,-1 1 1,0 0-1,1-1 0,-1 1 0,0 0 0,-1 0-323,1 0 216,-1 0-1,1 0 1,-1 1 0,0-1-1,1 1 1,-1 0-1,0 0 1,1 0 0,-1 0-1,0 0 1,1 0-1,-1 1 1,-2 0-216,-4 2 214,1 0 0,-1 0 0,1 1 1,0 1-1,0-1 0,0 1 0,1 0 1,-5 5-215,0 1 70,1 1 0,0 0 1,1 0-1,0 1 0,1 1 1,0 0-1,2 0 0,-1 1 0,2 0 1,0 0-1,0 0 0,1 1 1,1 0-1,1 0 0,-1 11-70,4-21 6,-1 0 0,1 0-1,1-1 1,-1 1 0,1 0-1,0 0 1,0 0 0,1-1-1,-1 1 1,1-1 0,1 1-1,-1-1 1,1 0 0,0 0-1,0 0 1,0 0 0,3 3-6,0-2 6,1 0 0,-1 0 1,1 0-1,0-1 1,0 0-1,0-1 1,1 1-1,-1-2 1,1 1-1,0-1 1,6 2-7,-3-2 12,0 0 1,1 0 0,-1-1-1,1-1 1,-1 0 0,1 0-1,0-1 1,-1 0-1,1-1 1,0-1 0,-1 0-1,0 0 1,1-1 0,-1-1-1,0 0 1,0 0 0,-1-1-1,2-1-12,-7 2 11,0 1 0,0-1 0,0-1 0,0 1 0,-1-1 0,0 1 0,0-1 0,0-1-1,0 1 1,-1 0 0,0-1 0,0 0 0,0 1 0,-1-1 0,0 0 0,0-1 0,-1 1 0,1 0 0,-1 0 0,-1-1-1,1 1 1,-1 0 0,0-1 0,0 1 0,-1-1 0,0 1 0,-2-6-11,-1-6 12,-2 0 1,0 1 0,-2 0-1,1 0 1,-2 0-1,0 1 1,-2 0 0,1 0-1,-2 2 1,0-1-1,0 1 1,-2 1-1,1 0 1,-13-7-13,22 16-11,-1 0 1,1 0-1,-1 1 0,-1-1 1,1 1-1,0 0 0,-1 1 1,1-1-1,-1 1 0,0 0 1,0 1-1,0-1 0,0 1 1,-4 0 10,-10 4-554,20-3 510,-1 1-1,1-1 1,0 0 0,-1 1 0,1-1 0,-1 1 0,1-1-1,0 0 1,-1 1 0,1-1 0,0 1 0,-1-1 0,1 1-1,0-1 1,0 1 0,0-1 0,-1 1 0,1 0-1,0-1 1,0 1 0,0-1 0,0 1 0,0-1 0,0 1-1,0 0 1,0-1 0,0 1 0,0-1 0,1 1 0,-1-1 44,5 17-811</inkml:trace>
  <inkml:trace contextRef="#ctx0" brushRef="#br0" timeOffset="5738.67">6495 567 10674,'6'13'5747,"22"59"-4642,-15-23-842,-1 0 0,-2 1 0,-3 0-1,-2 1 1,-1 37-263,-3-78 59,1-10 240,1-19 253,1-31 59,0 12-336,-2-40-275,-3 41 19,-1 0 31,1 0 1,2 0-1,4-21-50,-4 48 23,1 1-1,0-1 1,1 1 0,-1 0-1,2 0 1,-1 0-1,1 0 1,1 0-1,0 1 1,0-1-1,0 1 1,1 1-1,0-1 1,1 1 0,7-7-23,-10 11 3,0 0 0,1 1 0,-1-1 0,1 1 0,0-1 1,0 1-1,0 1 0,0-1 0,0 1 0,0 0 1,1 0-1,-1 0 0,0 1 0,0 0 0,1 0 0,-1 0 1,0 1-1,0-1 0,1 1 0,-1 0 0,0 1 1,0 0-1,0-1 0,0 2-3,8 2-1,-1 1-1,0 1 1,-1-1 0,0 2 0,0 0 0,0 0-1,-1 1 1,8 9 1,-7-6-1,-1 1 1,0-1-1,-1 2 0,0-1 0,-1 2 0,-1-1 1,0 1-1,-1 0 0,0 0 0,2 16 1,-3-7-1,-1 1-1,-1-1 1,-1 1-1,-1 0 0,-2-1 1,-3 23 1,0 6 107,6-3-51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50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1 768 7162,'17'-95'3423,"-17"92"-3093,0 0-1,1 0 1,-1 0 0,0 0-1,-1 0 1,1 0-1,0 0 1,-1 0 0,0 0-1,0 0-329,-2 0 2160,2 12-1077,3 6-858,1 0 1,0 1 0,1-1 0,1-1-1,5 12-225,5 14 177,2 25 151,-1 1-1,-1 19-327,4 21 320,-18-103-297,-1 0 0,1 1-1,0-1 1,0 0 0,0 0 0,1 0-1,-1 0 1,1 0 0,0 0 0,-1 0-1,1 0 1,1 0-23,-2-2 7,-1-1 1,1 1-1,-1-1 1,1 0-1,-1 1 0,1-1 1,0 0-1,-1 1 1,1-1-1,0 0 0,-1 0 1,1 0-1,0 0 1,-1 1-1,1-1 0,0 0 1,-1 0-1,1 0 1,0-1-1,-1 1 0,1 0 1,0 0-1,0 0-7,1-1 10,-1 0-1,1 0 1,0 0-1,-1 0 1,1 0-1,0-1 1,-1 1-1,1-1 1,-1 1 0,0-1-1,0 1 1,1-1-10,14-23 47,0 0 1,-2 0 0,0-1 0,-1-5-48,-3 8 11,1 1 1,0 0-1,2 1 0,1 0 1,10-12-12,-22 31 0,0 0 0,-1 0 0,1 0 0,0 0 0,0 0 0,0 1 0,0-1 0,0 1 0,0 0 0,0-1 0,1 1 1,-1 0-1,1 0 0,-1 1 0,0-1 0,1 0 0,-1 1 0,1-1 0,1 1 0,-2 0 0,0 1 0,1-1 0,-1 1 0,0 0 0,0-1-1,0 1 1,0 0 0,0 0 0,0 0 0,0 1 0,0-1 0,0 0 0,0 1 0,0 0 0,-1-1-1,1 1 1,0 1 0,6 8 0,0 1-1,0 1 0,-1 0 0,-1 0 0,0 0 0,0 2 1,-2-4 0,9 27 3,-11-29-3,1 0 0,0 0 0,1 0 1,-1-1-1,2 0 0,-1 1 0,1-1 0,6 7 0,-10-14 7,0 1-1,1-1 0,-1 0 0,1 0 1,-1 0-1,1 0 0,-1 0 1,1 0-1,0 0 0,-1 0 0,1-1 1,0 1-1,0 0 0,0-1 1,-1 0-1,1 1 0,0-1 0,0 0 1,0 0-1,0 0 0,0 0 0,0-1 1,-1 1-1,1 0 0,0-1 1,0 1-1,0-1 0,-1 0 0,1 1 1,0-1-1,-1 0-6,3-1 59,-1 0-1,0-1 1,0 1-1,0-1 1,-1 1-1,1-1 1,0 0 0,-1 0-1,0 0 1,0-1-1,0 1 1,0 0 0,0-1-1,-1 0-58,6-14 130,-2-1-1,0 1 1,-1-1 0,-1 0-1,-1 0 1,0 0-1,-2-5-129,-1-27 61,-3 0-1,-3-6-60,5 45-20,-2-30 98,4 40-97,0 0 0,0 0 0,0 0 1,0 0-1,1 0 0,-1 0 0,1 0 1,-1 0-1,1 0 0,0 0 1,0 0-1,0 0 0,0 1 0,0-1 1,0 0-1,0 1 0,1-1 0,-1 0 19,1 1-60,-1 1-1,0-1 1,0 0-1,1 1 1,-1 0-1,0-1 1,1 1-1,-1 0 1,0-1-1,1 1 0,-1 0 1,0 0-1,1 0 1,-1 0-1,0 0 1,1 1-1,-1-1 1,0 0-1,1 1 1,-1-1-1,0 1 1,1-1-1,-1 1 0,0-1 1,0 1-1,0 0 1,0 0-1,1 0 61,-1 0-48,26 15-664</inkml:trace>
  <inkml:trace contextRef="#ctx0" brushRef="#br0" timeOffset="352.784">999 684 9938,'-22'-20'4369,"4"18"-2280,3 3-617,6 10-592,8 9-336,8 9-312,5 9-48,6 4-72,-2 1-32,-2 3-24,-2 3 8,-5-6 80,2-1-232,-5-14 88</inkml:trace>
  <inkml:trace contextRef="#ctx0" brushRef="#br0" timeOffset="705.597">935 253 10346,'-29'-27'4537,"-5"4"-2656,11 13-801,6 3-224,13 7-640,9 3 128,19 5-624,9 5-256,9 3 384</inkml:trace>
  <inkml:trace contextRef="#ctx0" brushRef="#br0" timeOffset="706.094">1377 63 10322,'-2'-8'1087,"-9"-25"1856,11 32-2762,-1-1 0,1 1 0,-1-1 0,1 1 0,-1 0 0,0-1 0,0 1 0,0 0 0,0 0 0,0 0 0,0 0 0,0 0 0,0 0 0,0 0 0,0 0 0,-1 0 0,1 0 0,-1 0-181,2 1 32,-1 0 0,1 0 1,0 1-1,-1-1 0,1 0 0,0 0 0,0 0 0,-1 1 0,1-1 0,0 0 0,0 0 0,0 1 0,-1-1 0,1 0 0,0 1 0,0-1 0,0 0 0,0 1 0,0-1 0,-1 0 0,1 1 0,0-1 0,0 0 0,0 1 0,0-1 0,0 0 0,0 1 0,0-1 0,0 0 0,0 1 0,0-1 0,0 0 0,1 1 0,-1-1 0,0 0 0,0 0-32,2 18 270,23 85 113,-18-67-318,4 20 112,7 14-177,60 194 226,-71-237-205,-2 0 0,-1 1 0,-1 0-1,-1 5-20,-2 113 200,-1-27-605,2-101 207</inkml:trace>
  <inkml:trace contextRef="#ctx0" brushRef="#br0" timeOffset="1059.122">1282 635 10962,'-25'-7'4713,"17"9"-2880,7-7-241,23 0-872,10-2-320,27-6-248,9-1-32,11 3-64,1-1 16,-16 0 0,-4 3-272,-10-1 168</inkml:trace>
  <inkml:trace contextRef="#ctx0" brushRef="#br0" timeOffset="1427.666">1893 33 9514,'-5'-4'676,"-1"1"0,0 1 1,0-1-1,-1 1 0,1 0 0,-5 0-676,10 2 73,0 0 1,0-1-1,-1 1 0,1 0 1,0 0-1,0 0 0,0 0 1,0 1-1,-1-1 0,1 0 1,0 0-1,0 1 1,0-1-1,0 1 0,0-1 1,0 1-1,0-1 0,0 1 1,0 0-1,0-1 0,0 1 1,0 0-1,0 0 0,1 0 1,-1-1-1,0 1 0,0 0 1,1 0-1,-1 0 0,1 0 1,-1 1-1,1-1 0,-1 0 1,1 0-1,0 0 0,-1 0 1,1 0-1,0 0 1,0 1-1,0-1 0,0 0-73,-1 18 357,0 0 0,1 0 0,1 0 0,1 0 0,1 2-357,21 94 390,-9-49-176,-6-23-104,37 150 310,-36-162-312,1 1 0,1-1 0,2-1 1,17 28-109,72 101 456,-101-157-282,-2-11-58,-5-25 3,-1-12-35,5 28-70,1 0 0,1 0 0,1 0 0,0 0 0,1 0 0,5-13-14,-5 20 2,0 1 0,1-1-1,0 1 1,1-1-1,0 2 1,1-1-1,0 0 1,1 1-1,0 0 1,0 1-1,5-5-1,-9 11 0,0-1 0,-1 1-1,2 0 1,-1 0 0,0 0-1,0 0 1,1 0 0,-1 1-1,1 0 1,2-1 0,-4 1-1,0 1 0,-1 0 0,1 0 1,0 0-1,0 0 0,-1 0 0,1 0 1,0 0-1,-1 0 0,1 1 0,0-1 0,0 1 1,-1 0-1,1-1 0,-1 1 0,1 0 0,-1 0 1,1 0-1,-1 0 0,1 0 0,-1 0 0,0 0 1,0 0-1,1 1 1,3 6-3,0-1 1,-1 1 0,0 0-1,-1 0 1,0 1-1,0-1 1,0 1 0,-1 0-1,0 2 3,8 27-4,-6-24 9,1 0-1,0 0 1,1-1-1,1 1 1,0-1-1,0-1 1,1 1-1,1-1 1,0-1-1,1 0 1,6 5-5,-5-6 221,1-1-1,0 0 1,1-1 0,0 0-1,0-1 1,1-1 0,0 0 0,14 3-221,-1-3 356,1-1 1,7-1-357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1237 7154,'-1'2'290,"0"0"0,0 0 0,1 0 1,-1 1-1,1-1 0,-1 0 1,1 0-1,0 1 0,0-1 1,0 0-1,0 0 0,0 1 0,1-1 1,-1 0-1,1 0 0,-1 1 1,1-1-1,0 0 0,0 0 1,0 0-1,0 0 0,0 0 0,0 0 1,0 0-1,2 1-290,-1-1 155,0-1 1,0 1-1,0-1 0,0 0 1,1 1-1,-1-1 1,0 0-1,1 0 0,-1-1 1,1 1-1,-1 0 0,1-1 1,-1 0-1,1 1 1,-1-1-1,1 0 0,-1 0 1,1 0-1,-1-1 0,1 1 1,-1-1-1,1 1 0,-1-1 1,1 0-156,5-2 153,-1 0 1,0 0-1,0 0 1,0-1-1,0 0 1,-1 0-1,0-1 1,1 1-1,-2-2 0,1 1 1,3-4-154,-2 0 101,0-1 0,0 0 1,-1 0-1,0 0 0,0-1 0,-1 0 1,1-3-102,2-11 71,-1 0 0,-1 0 0,-2-1 0,0 0 0,-1 0 0,-2-19-71,-2 0 70,-1 0-1,-3 0 1,-4-12-70,-32-133 108,21 106-82,3-1 1,-1-42-27,17 111-1,0 0 0,1-1 0,1 1 0,0 0 0,1-1 0,1 1 0,0 0 0,1 0 1,-1 8-4,1-1 0,-1 1 0,2-1 0,-1 1 1,1 0-1,0 1 0,0-1 0,1 1 0,0 0 0,1 1 0,-1-1 0,1 1 0,1 0 0,6-3 4,-8 4-13,1 1 1,0 1 0,1-1-1,-1 1 1,1 0-1,0 1 1,-1 0 0,1 0-1,0 1 1,0 0-1,0 0 1,0 1 0,0 0-1,0 0 1,0 1-1,0 0 1,6 1 12,-3 1-114,-1 0 0,1 1 1,0 0-1,-1 1 0,0 0 0,0 1 0,0 0 1,-1 0-1,0 1 0,0 0 0,0 0 1,1 4 113,1 2-174,0 0 0,-1 0 0,0 4 174</inkml:trace>
  <inkml:trace contextRef="#ctx0" brushRef="#br0" timeOffset="374.505">17 663 8074,'-6'-12'3400,"2"12"-1791,4 4 39,10 3-464,9-3-63,19-2-473,15-2-168,13-5-272,6-1-64,5-10 128,1 1 3313,-10 9-2633</inkml:trace>
  <inkml:trace contextRef="#ctx0" brushRef="#br0" timeOffset="870.746">917 725 6881,'-4'-11'964,"3"9"-798,1 0-1,0 0 1,-1 0 0,1 0 0,-1 1 0,0-1-1,0 0 1,0 0 0,0 1 0,0-1 0,0 1-1,0-1 1,0 1 0,0-1 0,-1 1 0,1-1-1,-1 1 1,1 0 0,-1 0 0,1 0 0,-1 0-1,0 0 1,0 0 0,1 0 0,-1 1 0,0-1-1,-2 0-165,-4 1 257,0 0 0,0 1 0,0 0 1,0 0-1,1 0 0,-1 1 0,0 0 0,1 1 0,-1 0 0,1 0 0,0 0 0,0 1 0,0 0 0,0 1 0,1-1 0,-1 1 0,1 0 0,0 1 0,0 1-257,-1 0 20,0 1 0,1 0 0,0 0 0,0 0 0,1 1 0,0 0 0,1 0 0,0 0-1,0 0 1,1 1 0,0-1 0,0 1 0,1 0 0,1 0 0,0 3-20,0-1 7,1 0 0,1 1 0,0-1 0,0 0 1,1 0-1,1 0 0,0 0 0,1 0 0,0-1 0,1 0 1,0 1-1,1-1-7,-1-2 13,1 0 0,0-1 0,0 0 0,1-1 0,0 1 0,0-1 0,1-1 1,0 1-1,0-1 0,1-1 0,-1 1 0,1-1 0,0-1 0,9 4-13,-9-5 19,1 1 1,-1-1-1,1-1 0,0 0 0,-1 0 1,1-1-1,0 0 0,0-1 0,0 0 0,0-1 1,0 1-1,5-3-19,-9 2 31,1-1-1,-1-1 1,0 1-1,0-1 1,-1 0 0,1 0-1,-1 0 1,1-1-1,-1 0 1,0 0 0,0-1-1,-1 1 1,1-1-1,-1 0 1,0 0 0,0 0-1,-1-1 1,0 0-1,3-5-30,-1 0 70,-1 0 0,0-1-1,-1 1 1,0-1 0,-1 1-1,0-1 1,-1 0-1,-1 0 1,1 0 0,-2 0-1,0 0 1,0 0 0,-1 0-1,-1 1 1,1-1 0,-5-8-70,4 10 21,-1 1 0,1 0 0,-2 0 1,1 1-1,-1-1 0,-1 1 0,1 0 0,-1 1 1,-1-1-1,1 1 0,-1 0 0,0 1 1,-1-1-1,0 2 0,0-1 0,0 1 1,-1 0-1,1 1 0,-1 0 0,-8-3-21,15 6 57,0 1 1,0-1-1,0 1 0,-1-1 0,1 1 0,0 0 0,0 0 0,0 0 1,0 0-1,-1 0 0,1 0 0,0 1 0,0-1 0,0 1 0,0-1 0,0 1 1,0 0-1,0 0 0,0 0-57,1 0 27,1-1 1,0 1 0,0 0-1,0 0 1,0-1-1,0 1 1,0 0 0,0 0-1,0-1 1,0 1-1,1 0 1,-1 0-1,0-1 1,0 1 0,1 0-1,-1-1 1,1 2-28,-1-2 14</inkml:trace>
  <inkml:trace contextRef="#ctx0" brushRef="#br0" timeOffset="2472.364">1288 778 7242,'38'-77'3024,"-32"61"-965,-6 16-1986,0 0 0,0 0 0,0 0 0,0 0 0,0 0 0,0 0 0,0 0 0,0 0 0,0 0 0,0 0 0,0 0 0,0 0 0,0 0 0,0 0 0,0 0 0,0 0 0,0 0 0,0 0 0,0 0 0,0 0 0,0 0 0,-1 0 0,1 0 0,0 0 0,0 0 0,0 0 0,0 0 0,0 0 0,0-1-1,0 1 1,0 0 0,0 0-73,-7 16 1992,2 3-1900,2 0 0,0 0 1,1 1-1,1-1 1,1 1-1,1-1 0,1 1-92,1 18 414,2 1 0,8 28-414,-8-47 156,1-1-1,0 0 0,1 0 0,1-1 0,1 0 0,3 4-155,-5-14 510,-7-15-47,-6-14 23,-4-3-373,3-1 0,0 0 0,1 0 0,1 0 0,2-1 0,-1-16-113,4 30 3,0 1 0,1 0 1,0 0-1,0-1 0,2 1 0,-1 0 0,1 0 0,1 1 1,0-1-1,0 1 0,1 0 0,1 0 0,0 0 0,0 0 0,0 1 1,5-4-4,-2 4-2,0 1 1,0 0 0,1 1 0,0 0-1,0 0 1,1 1 0,0 0 0,0 1-1,0 0 1,1 1 0,10-2 1,-8 2 318,0 1 1,0 1 0,0 0-1,1 1 1,-1 0 0,1 1-1,-1 1 1,1 0-1,11 3-318,25 12 1147</inkml:trace>
  <inkml:trace contextRef="#ctx0" brushRef="#br0" timeOffset="3219.632">2035 684 7538,'-6'-3'1106,"4"1"-751,0 1 1,-1-1 0,1 1 0,-1 0 0,1 0 0,-1 0 0,1 0-1,-1 0 1,0 1 0,1-1 0,-1 1 0,0 0 0,1-1 0,-3 1-356,5 1 42,-1-1 0,1 1 0,-1 0 0,1-1 0,-1 1 0,1-1 0,-1 1 1,1 0-1,0-1 0,-1 1 0,1 0 0,0 0 0,-1-1 0,1 1 0,0 0 0,0 0 1,0-1-1,0 1 0,0 0 0,0 0 0,0-1 0,0 1 0,0 0 0,0 0 1,0-1-1,0 1 0,1 0 0,-1 0 0,0 0-42,6 22 159,-6-22-127,14 53 795,-3 0 0,2 36-827,-8-55 290,-4-31-238,4 55 381,-5-55-405,0 0 0,0-1 1,-1 1-1,1 0 0,-1 0 1,0-1-1,0 1 0,0 0 0,0-1 1,-1 1-1,1-1 0,-1 0 0,-1 2-28,3-5 5,0 1 0,0-1 0,0 0 0,-1 0 0,1 0 0,0 0 0,0 1 0,0-1 0,0 0 0,0 0 0,0 0 0,0 0 0,-1 0 0,1 1 0,0-1 0,0 0 0,0 0 0,0 0-1,-1 0 1,1 0 0,0 0 0,0 0 0,0 0 0,-1 0 0,1 0 0,0 0 0,0 0 0,0 1 0,0-1 0,-1 0 0,1 0 0,0-1 0,0 1 0,0 0 0,-1 0 0,1 0-1,0 0 1,0 0 0,0 0 0,-1 0 0,1 0-5,-3-10 179,0-22 72,3 26-211,-2-41 85,2-1 1,6-38-126,-4 69 18,1 0-1,0 0 1,2 0-1,0 0 1,1 1-1,0 0 1,1 0 0,1 0-1,3-2-17,-8 13-1,-1 1-1,1 0 1,0 1-1,1-1 1,-1 0-1,0 1 1,1 0-1,0 0 1,0 0-1,0 0 1,4-1 1,-5 2-1,1 1-1,-1 0 1,0 0-1,0 0 1,1 1 0,-1-1-1,1 1 1,-1 0-1,0 0 1,1 0 0,-1 0-1,1 0 1,-1 1-1,0 0 1,1-1-1,-1 1 1,2 1 1,5 3-3,-1 0-1,1 0 0,-1 1 1,0 0-1,-1 0 1,1 1-1,-1 1 1,-1-1-1,1 1 1,-1 0-1,2 5 4,6 8 0,-1 0 0,-1 0 0,-1 1 0,4 12 0,-8-12 9,-1 1-1,0 1 0,-2-1 1,-1 1-1,-1 0 0,1 23-8,-2-16 54,-13-109 62,6 51-97,2 0-1,0 0 0,2-1 1,1-5-19,0 20 3,1 1 0,1-1 0,0 0 0,1 1 0,0-1 0,1 1 0,3-6-3,-5 13 1,0 1 0,1-1-1,0 1 1,0 0-1,0 0 1,1 0 0,-1 0-1,1 1 1,0 0-1,0-1 1,0 1-1,0 0 1,0 1 0,1-1-1,-1 1 1,1 0-1,0 0 1,0 0 0,-1 1-1,3-1 0,3 0 0,1 0 0,-1 1 0,0 0 0,1 1 0,-1 0 0,1 0 0,-1 1 0,1 1 0,-1-1 0,0 2 0,0-1 0,0 2-1,0-1 1,3 3 0,-6-3 1,0 0-1,-1 1 0,1 0 0,-1 1 0,0-1 0,0 1 1,-1 0-1,1 1 0,-1-1 0,0 1 0,-1 0 0,1 0 1,-1 1-1,0-1 0,-1 1 0,0 0 0,0 0 0,0 0 1,-1 0-1,1 5 0,0 10 89,-1 0 1,0 1 0,-2-1-1,-1 1 1,-1 5-90,-1 60 2847,11-22-1520</inkml:trace>
  <inkml:trace contextRef="#ctx0" brushRef="#br0" timeOffset="3879.378">3082 806 5169,'-10'-51'2891,"-5"-8"-2891,14 55 437,0 1-1,0 0 0,0 0 1,-1 0-1,0 0 0,1 0 1,-1 0-1,0 0 0,0 1 1,-1-1-1,1 0 0,0 1 1,-1 0-1,0 0 0,1 0 1,-1 0-1,0 0 0,0 0 1,0 1-1,0 0 0,-1-1-436,4 2 829,2 68-562,-3-43-227,2-1 0,0 1-1,2 0 1,1-1 0,0 0-1,8 21-39,-6-29 29,0 0 0,1-1-1,1 0 1,1 0 0,0-1-1,0 0 1,12 12-29,-18-22 12,1 0-1,0 0 0,0 0 1,1-1-1,-1 1 0,1-1 1,0 0-1,0-1 1,0 1-1,0-1 0,0 0 1,1 0-1,-1 0 1,1-1-1,-1 0 0,1 0 1,-1 0-1,1-1 0,0 0 1,-1 0-1,1 0 1,-1-1-1,1 1 0,0-2 1,3 0-12,-2 0 13,-1-1 1,1 0-1,-1 0 0,0-1 1,0 0-1,0 0 0,0 0 1,-1 0-1,1-1 1,-1 0-1,0 0 0,-1-1 1,1 1-1,-1-1 1,0 0-1,2-6-13,6-12 38,0-1 0,-2 0 0,5-21-38,-15 45 1,7-19 24,-1 0 0,-1-1 0,1-13-25,-5 28 6,-1 0 1,0 0-1,0 0 0,0 0 1,0 0-1,-1 0 0,0 0 1,0 0-1,-1 0 1,0 0-1,0 1 0,0-1 1,0 1-1,-4-6-6,0 4 12,3 8-6,2 16-1,8 24 7,1-18-5,1 0-1,1-1 1,1 0 0,1-1-1,1-1 1,1 0 0,3 3-7,5 9 12,64 79-447,-72-91-336,-13-19 731,1-1-1,-1 1 1,1 0-1,-1-1 1,1 1 0,0-1-1,-1 0 1,1 1 0,0-1-1,-1 0 1,2 0 40</inkml:trace>
  <inkml:trace contextRef="#ctx0" brushRef="#br0" timeOffset="4248.62">3867 224 10770,'-18'-32'4433,"11"24"-2760,3 8-729,8 25-384,2 17-240,9 25-120,2 8-16,4 6-8,-3-5 40,-7-3 56,3-12 16,-13 11-64,8-4-64,-1 2-72,-2 2 0,10-29 208,5-8 697,24-37-681</inkml:trace>
  <inkml:trace contextRef="#ctx0" brushRef="#br0" timeOffset="4796.502">4608 686 5873,'22'-13'1919,"-22"13"-1844,0-1 0,1 1-1,-1-1 1,0 1 0,1 0 0,-1-1-1,0 1 1,0-1 0,0 1-1,1-1 1,-1 1 0,0-1 0,0 1-1,0-1 1,0 1 0,0-1-1,0 1 1,0-1 0,0 1 0,0-1-1,0 1 1,0-1 0,0 1-1,0-1 1,0 1 0,-1-1-75,-2-3 392,0 0 0,0 0 0,0 0 0,-1 1 0,1 0 0,-1 0 0,0 0 0,-3-2-392,5 4 56,-7-6 314,1 1 1,-2 0 0,1 0-1,-1 1 1,0 0 0,0 1-1,0 0 1,-1 1 0,0 0-371,5 1 82,0 2 0,0-1 1,1 0-1,-1 1 0,0 0 1,0 1-1,0 0 0,0-1 1,0 2-1,1-1 0,-1 1 1,1 0-1,-1 0 0,1 0 1,-1 1-1,1-1 0,-4 4-82,1 0 18,1 0 0,0 0-1,0 0 1,1 1-1,0 0 1,0 0-1,0 1 1,1-1-1,0 1 1,1 0 0,-1 1-1,2-1 1,-1 1-1,1 0 1,0 0-1,1 0 1,0 0-1,1 0 1,0 1 0,0 7-18,1-6 2,0 0 0,0 0 1,2 0-1,-1 0 1,1 0-1,1-1 0,0 1 1,0-1-1,1 0 1,1 0-1,-1 0 0,2 0 1,-1-1-1,1 0 1,1 0-1,-1 0 1,7 5-3,-6-7 6,0-2 1,0 1 0,0-1-1,0 0 1,1 0 0,0 0 0,0-1-1,0-1 1,0 0 0,1 0-1,0 0 1,-1-1 0,1 0 0,3 0-7,-6-2 8,1 0 0,-1 0 1,1 0-1,-1 0 1,1-1-1,-1 0 1,0-1-1,0 1 0,1-1 1,-1 0-1,0-1 1,0 0-1,-1 0 1,1 0-1,-1 0 1,1-1-1,-1 0 0,0 0 1,0 0-1,1-3-8,1-1 10,-1 0 0,0-1 1,0 1-1,-1-1 0,0-1 0,-1 1 0,0-1 0,0 1 0,-1-1 0,0 0 1,-1-1-1,0 1 0,-1 0 0,0-1 0,0 1 0,-1 0 0,-1-1 0,0 1 0,0-1 1,-1 1-1,0 0 0,-1 0 0,0 0 0,0 0 0,-1 1 0,-1-1 0,1 1 1,-2 0-1,-4-7-10,19 75 82,-3-42-63,1 0-1,0-1 1,2 0-1,0 0 1,0-1-1,2 0 1,7 9-19,-9-14-45,0 1 0,1-1 1,1 0-1,0-1 1,0-1-1,1 1 1,0-2-1,0 0 1,0 0-1,3 0 45,21 5-165</inkml:trace>
  <inkml:trace contextRef="#ctx0" brushRef="#br0" timeOffset="5215.433">5435 541 10530,'0'-2'285,"1"0"-1,-1 1 1,0-1-1,0 0 1,0 1-1,0-1 1,0 0-1,0 1 1,0-1-1,0 0 1,-1 1-1,1-1 1,-1 1-1,1-1 1,-1 1 0,0-1-1,1 1 1,-1-1-1,0 1 1,0-1-1,0 1 1,-1-1-285,0 1 196,0-1 1,0 1-1,0-1 1,0 1 0,-1 0-1,1 0 1,0 0 0,-1 0-1,1 0 1,-1 0-1,1 1 1,-1-1 0,-1 1-197,-6-1 207,0 1 0,-1 0 1,1 0-1,-1 1 0,1 1 1,-8 2-208,-3 1 86,0 1 0,0 1 1,1 2-1,0-1 0,1 2 1,0 1-1,1 0 1,0 2-1,1 0 0,0 0 1,1 2-1,-14 15-86,28-27 2,0-1-1,0 1 1,0-1 0,0 1 0,1 0 0,-1-1-1,1 1 1,0 0 0,0 0 0,0 0-1,0 0 1,0 0 0,1 0 0,0 1-1,-1 0-1,2-2 2,-1-1-1,0 1 0,1 0 1,-1-1-1,1 1 0,-1-1 0,1 1 1,0-1-1,0 1 0,0-1 1,0 1-1,0-1 0,0 0 1,0 0-1,0 1 0,0-1 0,1 0 1,-1 0-1,0 0 0,1 0 1,-1-1-1,1 1 0,-1 0 1,1 0-1,-1-1 0,1 1 0,0-1 1,-1 0-1,1 1 0,0-1-1,20 3 9,1 0-1,0-1 1,0-2-1,0 0 1,0-2-1,9-2-8,40 0 15,-57 3-13,3 0 1,0 0-1,0 1 0,0 1 1,0 1-1,0 0 1,-1 1-1,1 1 0,-1 1 1,2 1-3,-16-5-1,0 0 1,-1 0 0,1 0 0,-1 1 0,1-1-1,-1 1 1,0-1 0,0 1 0,1 0-1,-1 0 1,0 0 0,-1 0 0,1 0-1,0 0 1,-1 1 0,1-1 0,-1 1 0,1-1-1,-1 1 1,0-1 0,0 1 0,0 0-1,-1-1 1,1 1 0,-1 0 0,1 0-1,-1 0 1,0-1 0,0 1 0,0 0 0,-1 0-1,1 0 1,-1-1 0,1 1 0,-1 1 0,-3 7 2,0 1 0,-1-1 0,0 1 1,-1-2-1,0 1 0,-1 0 0,0-1 0,-1-1 1,0 1-1,0-1 0,-8 5-2,0 2 6,-2-2 0,0 0 0,0-1 0,-2-1 0,-19 10-6,27-16 6,-1-1 0,0 0-1,0-1 1,-11 2-6,18-5 26,0 0-1,1 0 0,-1-1 0,0 0 1,0 0-1,0 0 0,0 0 1,1-1-1,-1 0 0,0-1 1,1 1-1,-2-1-25,6 2 65,0-1 0,1 1 0,-1 0 0,0 0 0,0-1 0,0 1 0,0-1-1,1 1 1,-1 0 0,0-1 0,1 1 0,-1-1 0,0 0 0,1 1 0,-1-1 0,0 0 0,1 1 0,-1-1 0,1 0 0,-1 0 0,1 1-1,0-1 1,-1 0 0,1 0 0,0 0 0,0 0 0,-1 1 0,1-1 0,0 0 0,0 0 0,0 0 0,0 0 0,0 0 0,0 0-1,0 0 1,0 1 0,1-1 0,-1-1-65,22-20 960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10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412 500 3665,'5'-5'424,"-2"2"287,0 0-1,0 0 1,-1-1 0,1 1 0,-1-1 0,0 1-1,0-1-710,-1 3 174,-1 0 0,1 0 0,-1-1 0,0 1 0,0 0 0,0 0 0,1 0 0,-1 0 0,0 0 0,0 0 0,-1 0 0,1-1 0,0 1 0,0 0 0,0 0 0,-1 0 0,1 0 0,-1 0 0,1 0 0,0 0 0,-1 0 0,0 0 0,1 0 0,-1 0 0,0 0 0,1 1 0,-1-1 0,0 0 0,0 0 0,0 0-174,-5-4 253,0 1 0,0-1-1,0 1 1,-1 0-1,0 0 1,1 0 0,-1 1-1,-1 1 1,1-1-1,0 1 1,-1 0-1,1 0 1,-4 1-253,0 0 137,1 1 0,-1 0 0,1 0 0,-1 1-1,1 1 1,-1 0 0,1 0 0,0 1 0,-5 2-137,-1 1 31,1 1 0,-1 1 0,1 0-1,1 1 1,0 1 0,0 0 0,1 1 0,0 0 0,0 1 0,2 1 0,-1 0 0,0 3-31,7-10 3,0 1 1,1 0-1,-1 0 1,1 0 0,1 1-1,0 0 1,0-1-1,0 1 1,1 0-1,0 0 1,1 0 0,0 1-1,0-1 1,0 0-1,1 1 1,1-1-1,-1 0 1,1 0 0,1 1-1,0-1 1,0 0-1,0 0 1,1-1-1,0 1 1,1 0 0,-1-1-1,2 0 1,-1 0-1,1 0 1,0 0-1,0-1 1,1 0 0,-1 0-1,7 5-3,1-1 19,1 0-1,0-1 1,0 0-1,1-1 1,0-1-1,0 0 0,1-1 1,0 0-1,0-2 1,0 0-1,0-1 1,2 0-19,1 0-84,0-2 0,0 0 0,1-1 0,-1 0 0,0-2 0,0 0 0,0-2 1,0 0-1,0 0 0,8-5 84,29-17-327</inkml:trace>
  <inkml:trace contextRef="#ctx0" brushRef="#br0" timeOffset="368.2">776 30 9610,'-28'-30'5773,"25"31"-4302,3 5-767,4 14-235,-4-17-316,14 73 503,-3 1 0,0 75-655,-10-15 470,-8 37-471,6-144 211,0 0 0,3 17-211,-1-40-122,-1 0 0,1 1 0,1-1 0,-1 0 0,1 0 0,0 0-1,1 0 1,0 0 0,0-1 0,0 1 0,1-1 0,0 0 0,1 1 122,9 1-755</inkml:trace>
  <inkml:trace contextRef="#ctx0" brushRef="#br0" timeOffset="1054.665">1373 547 4305,'79'-35'2427,"-78"35"-2367,-1-1 0,1 1-1,-1 0 1,1 0 0,-1 0 0,1-1-1,-1 1 1,0 0 0,1-1-1,-1 1 1,1 0 0,-1-1 0,0 1-1,1 0 1,-1-1 0,0 1 0,1-1-1,-1 1 1,0-1 0,0 1 0,1-1-1,-1 1 1,0-1 0,0 1 0,0-1-1,0 1 1,0-1 0,1 1 0,-1-1-1,0 1 1,0-1 0,-1 1 0,1-1-1,0 1 1,0-1-60,-11-10 1504,7 7-1021,-2 0-168,1-1 0,-1 1 0,0 0 0,-1 0 0,1 1-1,-1-1 1,0 2 0,1-1 0,-1 1 0,0 0 0,-1 0-1,1 1 1,0 0 0,-6 0-315,2 0 176,0 1 1,0 1-1,1 0 0,-1 1 1,0 0-1,0 1 0,1 0 1,0 0-1,-10 5-176,9-3 20,0 1 0,1 0 0,0 0 0,0 1 1,1 0-1,0 1 0,0 0 0,0 0 0,-1 3-20,5-4 15,0-1-1,0 1 1,1 0 0,0 0 0,0 1-1,0-1 1,1 1 0,0 0-1,1 0 1,0 0 0,0 0-1,1 0 1,-1 1-15,2-3 3,1 0-1,-1 0 1,1 0-1,0 0 1,0 0-1,0 0 1,1 0 0,0 0-1,0-1 1,1 1-1,0-1 1,0 1-1,0-1 1,0 0 0,1 0-1,0-1 1,0 1-1,0-1 1,0 0-1,2 1-2,-1 0 7,1-1-1,-1 1 1,2-1 0,-1 0-1,0-1 1,1 1-1,-1-1 1,1 0-1,0-1 1,0 0-1,0 0 1,0-1-1,0 1 1,1-1-1,-1-1 1,2 0-7,1-1 12,1 0-1,-1-1 1,0-1-1,0 0 1,-1 0-1,1-1 1,-1 0-1,1-1 1,-1 0 0,0 0-1,-1-1 1,0 0-1,0-1 1,0 0-1,0 0 1,-1 0-1,-1-1 1,1 0-1,-1-1 1,0 0-12,-2 3 8,0 0-1,0-1 1,0 1 0,-1-1-1,0 0 1,-1 0 0,0 0-1,0-1 1,0 1-1,-1 0 1,0-1 0,0 1-1,-1-1 1,0 1 0,0-1-1,-1 1 1,0-1 0,0 1-1,-1 0 1,0-1 0,0 1-1,-1 0 1,0 0 0,0 1-1,0-1 1,-1 0-1,-4-4-7,7 9 5,-1 0-1,1 0 1,-1 1-1,1-1 0,-1 1 1,0-1-1,0 1 0,1-1 1,-1 1-1,0 0 0,0 0 1,-2-1-5,4 2 1,-1 0 1,1 0-1,-1 0 1,1 0-1,0 0 1,-1 0-1,1 0 1,-1 0 0,1 0-1,-1 0 1,1 0-1,0 0 1,-1 0-1,1 0 1,-1 0-1,1 1 1,0-1-1,-1 0 1,1 0-1,0 0 1,-1 1-1,1-1 1,0 0-1,-1 1 1,1-1-2,-1 1 1,1 0 1,-1 0 0,1 0-1,-1 0 1,1 0-1,-1 0 1,1 0-1,0 1 1,0-1-1,-1 0 1,1 0-1,0 0 1,0 0-1,0 1-1,0 8 3,1-1-1,0 1 1,1 0-1,0-1 1,0 1-1,1-1 0,0 1 1,1-1-1,0 0 1,0 0-1,1-1 0,0 1 1,0-1-1,1 0 1,0-1-1,7 7-2,5 4 58,0-1-1,2 0 1,0-2 0,1 0-1,21 11-57,-38-24-8,23 13 927,25 11-919,-13-12 428</inkml:trace>
  <inkml:trace contextRef="#ctx0" brushRef="#br0" timeOffset="1453.045">1880 376 8610,'-1'-2'378,"-1"1"0,1 0 0,0 0 0,-1 0 0,1 0 0,0 0 0,-1 0 0,1 0 0,-1 0 0,0 1 0,0-1-378,1 1 94,1-1 0,-1 1 0,1 0 0,-1 0 1,1 0-1,-1 0 0,1 0 0,-1 0 1,0 1-1,1-1 0,-1 0 0,1 0 0,-1 0 1,1 0-1,-1 1 0,1-1 0,-1 0 0,1 0 1,-1 1-1,1-1 0,0 0 0,-1 1 1,0-1-95,0 3 104,-1 0 1,1-1-1,0 1 1,-1 0-1,1 0 1,0-1-1,1 1 1,-1 0-1,0 0 1,1 0-1,0 0 1,-1 1-105,-1 36 516,1-1 1,4 28-517,-1-43 80,-1-11-50,0 1-1,1-1 1,1 0-1,0 0 0,1 0 1,0-1-1,1 1 1,3 4-30,-6-12 9,0-1 1,1 1 0,0 0 0,0-1-1,0 1 1,1-1 0,-1 0 0,1 0-1,0-1 1,0 1 0,1-1 0,-1 0-1,1 0 1,-1 0 0,1 0 0,0-1-1,0 0 1,0 0 0,0 0 0,0-1-1,6 1-9,-6-2 14,0 0-1,0 0 0,0-1 1,0 1-1,0-1 0,0-1 1,0 1-1,0-1 0,0 1 1,-1-1-1,1-1 0,-1 1 1,3-2-14,7-5 36,-1 0 0,-1-1 0,9-8-36,-13 11 8,-1-1 0,0 1 0,-1-1 0,1-1 0,-2 1 1,1-1-1,-1 0 0,0 0 0,-1-1 0,0 1 0,-1-1 0,0 0 0,0 0 1,-1 0-1,-1 0 0,1 0 0,-2-1 0,1 1 0,-1 0 0,-1-1 0,0 1 1,-1-1-9,2 5 3,-9-48 13,9 50-12,-1 1 0,0-1-1,-1 0 1,1 0 0,-1 1-1,1-1 1,-1 1 0,0-1-1,0 1 1,-1 0 0,0-2-4,2 5 1,1 0 0,0 0 0,0-1 0,-1 1 0,1 0 0,0 0 1,-1 0-1,1 0 0,0 0 0,0 0 0,-1 0 0,1 0 0,0 0 1,-1 0-1,1 0 0,0 0 0,0 0 0,-1 0 0,1 0 0,0 1 1,0-1-1,-1 0 0,1 0 0,0 0 0,0 0 0,-1 0 0,1 1 1,0-1-1,0 0 0,0 0 0,-1 0 0,1 1 0,0-1 0,0 0 1,0 0-1,0 1 0,-1-1 0,1 0 0,0 0 0,0 1 1,0-1-1,0 0 0,0 0 0,0 1 0,0-1 0,0 0 0,0 0 1,0 1-1,0-1 0,0 0 0,0 1-1,-4 16 46,3-1-2,1-1 0,1 1 0,0-1 0,1 1 0,0-1 0,1 0 0,1 0 0,1 0 0,0-1 0,0 1 0,2-1 0,7 12-44,-5-11-136,0 0 0,1-1 1,1 0-1,1 0 0,0-1 1,0-1-1,2 0 0,-1-1 1,1 0-1,1-1 0,7 3 136,29 15-758</inkml:trace>
  <inkml:trace contextRef="#ctx0" brushRef="#br0" timeOffset="2054.143">2925 384 4201,'2'-3'489,"15"-16"3841,-16 19-4230,-1 0 1,0 0 0,0-1 0,0 1 0,0 0 0,0-1 0,0 1 0,0 0-1,0-1 1,0 1 0,0 0 0,0-1 0,0 1 0,0 0 0,0-1 0,0 1-1,0 0 1,0-1 0,0 1 0,0 0 0,-1-1 0,1 1 0,0 0 0,0-1-1,0 1 1,-1 0-101,-14-6 2606,9 5-2393,-1 1 0,1 1 0,-1-1 0,1 1 0,-1 0 0,1 0 0,-1 1 0,1 0 0,0 0 0,0 1-213,-66 29 912,40-16-616,7-5-151,2 1 1,-1 1-1,1 0 1,1 2-1,1 1 1,-8 8-146,28-24 1,1 1 0,-1-1 0,1 0 1,-1 1-1,1-1 0,-1 0 0,1 1 1,0-1-1,-1 1 0,1-1 0,-1 0 1,1 1-1,0-1 0,0 1 0,-1-1 1,1 1-1,0-1 0,0 1 0,-1-1 1,1 1-1,0-1 0,0 1 1,0 0-1,0-1 0,0 1 0,0-1 1,0 1-1,0-1 0,0 1 0,0 0 1,0-1-1,0 1 0,1-1 0,-1 1 1,0-1-1,0 1 0,0-1 0,1 1-1,1 0 5,1 1 0,-1-1 0,1 0-1,-1 1 1,1-1 0,0-1 0,-1 1 0,1 0-1,1 0-4,30 5 46,0-1 0,16 0-46,-23-3 13,0 1 0,-1 1-1,1 2 1,25 8-13,-47-12 1,0 0 0,1 0 0,-1 1 0,0-1 0,-1 1 0,1 0 0,0 1 0,-1-1 0,0 1 0,0 0 0,0 0 0,0 1 0,-1-1 0,2 2-1,-3-2 0,-1-1 0,1 0 0,-1 0 0,0 1 0,0-1 0,0 1 1,0-1-1,-1 1 0,0-1 0,1 1 0,-1-1 0,0 1 0,-1-1 0,1 1 0,0-1 0,-1 1 0,0-1 1,0 1-1,0-1 0,0 0 0,-1 1 0,1-1 0,-2 1 0,-1 3 3,-1 0 0,0 0 0,0-1 0,-1 1 1,1-1-1,-2-1 0,1 1 0,0-1 0,-1 0 0,0 0 0,0-1 0,-1 0 0,-1 0-3,-3 2 9,-1 0 1,1-2-1,-1 1 0,-1-2 0,1 0 0,0 0 0,-11 0-9,17-3 5,-1 0 0,1-1-1,0 0 1,-1 0 0,1 0-1,0-1 1,0 0 0,0-1 0,0 1-1,0-1 1,1-1-5,3 4-53,1-1-1,0-1 1,0 1-1,0 0 1,0 0-1,0-1 1,0 0-1,0 1 1,0-1 0,1 0-1,-1 0 1,1 1-1,-1-1 1,1 0-1,0-1 1,-1 1-1,1 0 1,0 0-1,1 0 1,-1-1-1,0 1 1,1-1-1,-1 1 1,1 0 0,0-1-1,0 1 1,0-1-1,0 1 1,0-1-1,0 1 1,1 0-1,-1-1 1,1 1-1,-1-1 54,11-12-426</inkml:trace>
  <inkml:trace contextRef="#ctx0" brushRef="#br0" timeOffset="2469.552">3198 597 7386,'28'-45'3296,"-28"44"-3216,0 1 0,0-1-1,1 1 1,-1-1 0,0 1-1,0-1 1,0 1 0,1-1 0,-1 1-1,0-1 1,1 1 0,-1 0-1,0-1 1,1 1 0,-1-1-1,1 1 1,-1 0 0,0-1-1,1 1 1,-1 0 0,1 0-1,-1-1 1,1 1 0,-1 0 0,1 0-1,-1 0 1,1 0 0,-1 0-1,1-1 1,0 1 0,-1 0-1,1 0 1,-1 0 0,1 0-1,-1 1 1,1-1 0,-1 0 0,1 0-1,-1 0 1,1 0-80,2 1 442,36 0 1028,0-1-1,7-3-1469,-31 2 84,0-1 0,0-1-1,-1-1 1,1 0 0,-1 0-1,0-2 1,4-1-84,-13 4 15,-1 0 0,1 1 0,-1-2 1,0 1-1,0 0 0,0-1 0,0 0 0,-1 0 0,1 0 0,-1 0 0,0 0 0,0-1 0,-1 0 0,1 1 1,1-6-16,-3 7 11,-1 1 1,1-1 0,0 0 0,-1 0-1,1 0 1,-1 1 0,0-1 0,0 0 0,0 0-1,0 0 1,-1 0 0,1 0 0,-1 1 0,0-1-1,1 0 1,-1 0 0,-1 1 0,1-1 0,0 1-1,-1-1 1,1 1 0,-1-1 0,1 1 0,-1 0-1,0 0 1,0 0 0,0 0 0,-1 0-1,1 0 1,-2 0-12,-2-2 9,0 0 0,0 0-1,0 1 1,0 0 0,-1 0-1,1 1 1,-1 0 0,0 0 0,1 0-1,-1 1 1,0 0 0,0 1-1,0-1 1,0 1 0,0 1-1,-3-1-8,2 2 8,-1 0 0,0 0-1,0 1 1,1 0-1,0 0 1,-1 1-1,1 0 1,0 1 0,1-1-1,-1 2 1,1-1-1,0 1-7,-2 1 7,1 1 0,-1 1 0,2-1 0,-1 1 0,1 1 0,1-1 0,-1 1 0,2 0 0,-1 1-1,1 0 1,1-1 0,0 1 0,1 1 0,0-1 0,0 0 0,1 1 0,1-1 0,0 1 0,0 10-7,2-15 4,1 0 1,-1 0-1,1-1 1,1 1-1,-1 0 1,1-1-1,0 1 1,0-1-1,1 0 1,0 0-1,0-1 0,0 1 1,1-1-1,0 0 1,0 0-1,0 0 1,0 0-1,1-1 1,0 0-1,0-1 1,4 3-5,8 3 53,0 0 1,0-2 0,0 0-1,1-1 1,0 0 0,1-2-1,3 0-53,-4-1-115,0-2 0,0 0-1,0 0 1,0-2 0,6-1 115,43-9-196</inkml:trace>
  <inkml:trace contextRef="#ctx0" brushRef="#br0" timeOffset="2849.66">4113 321 8842,'-4'-2'668,"-1"-1"0,0 1 1,1 0-1,-1 0 0,0 0 0,0 1 1,0 0-1,0 0 0,-1 0 1,1 1-1,0 0-668,-5 0 404,1 0 0,-1 1 0,1 0 0,-1 1 0,1 0 0,-1 0-404,-8 4 160,1 0 0,0 2 1,0 0-1,0 0 1,1 2-1,-1 0-160,8-4 62,0 1 0,1-1 0,0 1 0,0 1 0,0 0 0,-4 6-62,11-13 3,-1 1 1,1-1-1,0 1 1,0-1 0,0 1-1,0 0 1,1-1-1,-1 1 1,0 0 0,1 0-1,-1 0 1,1-1-1,0 1 1,-1 0 0,1 0-1,0 0 1,0 0-1,0 0 1,0 0 0,1 0-1,-1-1 1,0 1-1,1 0 1,-1 0 0,1 0-1,0-1 1,0 1-1,0 0 1,0-1-1,0 1 1,0 0 0,0-1-1,0 1 1,0-1-1,1 0 1,-1 1 0,1-1-1,-1 0 1,1 0-1,-1 0 1,1 0 0,1 0-4,14 8 18,0 0 0,0-2 1,1 0-1,0-1 1,12 2-19,-9-3 14,-1 1 1,-1 1 0,1 1-1,15 9-14,-31-15 2,0 1 0,-1-1 0,1 1 0,-1-1 0,1 1 0,-1 0 0,0 0 0,0 1 0,-1-1 0,1 1 0,-1-1 0,1 1 0,-1 0 0,0 0 0,-1 0 0,1 0-2,-1 0 2,0 0-1,-1-1 1,1 1-1,-1 0 0,0-1 1,0 1-1,0 0 1,-1 0-1,1-1 0,-1 1 1,0 0-1,0-1 1,0 1-1,-1-1 0,1 1 1,-1-1-1,0 0 1,0 1-2,-3 4 5,-1-1-1,0 0 1,0 0 0,0 0 0,-1-1 0,0 0 0,0 0 0,-1 0 0,1-1 0,-1-1 0,-4 3-5,-10 3 22,0 0 0,0-1 0,-21 4-22,20-7 30,0-1 0,0-1 0,-3 0-30,18-3 21,-1-1 0,1 1 0,-1-2 0,1 1 0,-1-1 0,1 0 0,-1-1 0,1 0 0,0 0 0,-1-1-21,8 3 0,0-1 1,0 1-1,0-1 1,0 1 0,0 0-1,0-1 1,1 0-1,-1 1 1,0-1-1,0 1 1,0-1-1,1 0 1,-1 0-1,0 1 1,1-1 0,-1 0-1,0 0 0,1 0 2,1 0-1,-1 1 0,0-1 1,0 0-1,0 0 1,0 1-1,1-1 0,-1 0 1,0 1-1,1-1 1,-1 0-1,1 1 0,-1-1 1,0 1-1,1-1 1,-1 1-1,1-1 0,0 0-1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20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33 798 5969,'-33'-63'8553,"33"56"-7137,2 6-790,1 8 368,5 19-812,-2 0-1,-1 0 0,-1 1 1,0 16-182,-1 36 363,-3 0-363,0-70 37,0 1 0,1 0 0,0-1 0,0 1 1,1-1-1,1 0 0,-1 1 0,1-1 0,5 8-37,-8-16 10,0 0 0,0 0 0,1 0 0,-1 0 0,1-1 1,-1 1-1,1 0 0,-1 0 0,1 0 0,-1-1 0,1 1 0,0 0 0,-1-1 0,1 1 0,0 0 0,0-1 0,-1 1 0,1-1 0,0 1 0,0-1 0,0 0 0,0 1 0,0-1 0,0 0 0,0 1 0,-1-1 0,1 0 0,0 0 0,0 0 0,0 0 0,0 0 0,0 0 0,0 0 0,0 0 0,0-1 0,0 1 0,0 0 0,0 0 0,0-1 0,0 1 0,-1-1 0,1 1 0,0-1 0,0 1 0,0-1 0,-1 1 0,1-1 0,0 0 0,-1 1 0,1-1 0,0 0 0,-1 0-10,6-5 48,0 0 0,-1 0-1,0 0 1,0-1 0,-1 0-1,1-1-47,33-74 122,-28 58-101,1 0 0,1 1 1,1 0-1,6-5-21,-18 26 0,1 0 0,-1 0 0,1 0 0,-1 0 0,1 0 0,0 1 0,0-1 0,0 0 0,0 1 0,0 0 0,0-1 0,0 1 0,1 0 0,-1 0 0,0 0 0,1 0 0,-1 1 0,1-1 0,-1 1 0,1-1 0,-1 1 0,1 0 0,-1 0 0,1 0 0,-1 0 0,1 1 0,-1-1 0,0 1 0,1-1 0,-1 1 0,1 0 0,-1 0 0,0 0 0,1 0 0,-1 0 0,0 0 0,0 1 0,0-1 0,0 1 0,35 26-3,-1 1 0,-2 1 0,-1 3 1,27 33 2,19 19 11,-60-71-10,-18-14 7,-1 0 1,1 0 0,-1 0-1,1 1 1,-1-1-1,1 0 1,-1 0-1,1 0 1,-1 0 0,1 0-1,-1 0 1,1 0-1,0 0 1,-1 0-1,1 0 1,-1-1 0,1 1-1,-1 0 1,1 0-1,-1 0 1,1-1-1,-1 1 1,1 0-9,0-2 43,1-1-1,0 1 1,-1 0 0,0 0-1,1-1 1,-1 1-1,0-1 1,0 1 0,-1-1-1,1 0 1,0 1-1,-1-1 1,0 0-43,9-48 519,-2-1-1,-2-41-518,-2 40 83,-1-54-15,-3 64-109,2 0 1,6-34 40,-4 69-380,2 11 293,3 21 1030,-5-16-176,14 38 69</inkml:trace>
  <inkml:trace contextRef="#ctx0" brushRef="#br0" timeOffset="339.37">960 790 8754,'39'-106'3849,"-49"107"-2065,3 8-520,6 11-215,1 10-353,6 10-208,3 3-96,8 5-208,-2-6-48,2 0-32,-1-5 112,-3-5-240,0-2-136,-4-14 136</inkml:trace>
  <inkml:trace contextRef="#ctx0" brushRef="#br0" timeOffset="694.002">939 356 7122,'-5'-38'4232,"4"2"-159,5 11-2576,3 0-265,0 11-728,3 4-264,7 10-8,2 10-224,4 15 40</inkml:trace>
  <inkml:trace contextRef="#ctx0" brushRef="#br0" timeOffset="1123.733">1668 41 9642,'0'-2'185,"0"-1"407,0 0 0,0 0-1,-1 1 1,1-1 0,-1 0-1,0 0 1,0 0 0,0 1-1,0-1 1,0 0 0,-1 1 0,-1-3-592,3 5 27,0 0 0,0 0 0,-1 0 0,1 0 0,0 0 0,0 0 0,0 0 0,0 0 0,-1 0 0,1 0 0,0 0 0,0 0 0,0 0 0,0 0 0,-1 0 0,1 0 0,0 0 0,0 0 0,0 0 0,0 0 0,-1 0 0,1 0 0,0 0 0,0 0 0,0 0 0,0 1 0,0-1 0,-1 0 0,1 0 0,0 0 0,0 0 0,0 0 0,0 0 0,0 1 0,0-1 0,0 0 0,0 0 0,-1 0 0,1 0 0,0 1 0,0-1 0,0 0 0,0 0 0,0 0 0,0 1 0,0-1 0,0 0 0,0 0 0,0 0-27,-2 11 325,1 1-217,1 0 1,0 0-1,1 0 1,0-1 0,1 1-1,2 6-108,22 71 139,-10-39-48,0 9-32,-2 1-1,-3 0 0,-3 1 0,-1 20-58,-5-33 47,-3-1 0,-1 0-1,-3 0 1,-2 0 0,-11 42-47,15-78 16,1-5-7,0 0 1,1 1-1,-1-1 0,1 0 1,0 1-1,1-1 1,0 1-1,0-1 0,0 1 1,1 2-10,-1-8 2,0-1 0,0 0 0,1 1 0,-1-1 1,0 0-1,0 1 0,0-1 0,0 0 0,0 1 1,1-1-1,-1 0 0,0 0 0,0 1 0,1-1 0,-1 0 1,0 0-1,0 1 0,1-1 0,-1 0 0,0 0 1,0 0-1,1 1 0,-1-1 0,0 0 0,1 0 1,-1 0-1,0 0 0,1 0 0,-1 0 0,0 0 1,1 0-1,-1 0 0,1 0 0,-1 0 0,0 0 1,1 0-1,-1 0 0,0 0 0,1 0 0,-1 0 0,0 0 1,1 0-1,-1-1 0,0 1 0,0 0 0,1 0 1,-1 0-1,0-1 0,1 1 0,-1 0 0,0 0 1,0-1-1,1 1 0,-1 0 0,0 0-2,13-15 77,-9 5-63,0 1 1,0 0-1,-1-1 1,0 1-1,-1-1 0,0 0 1,-1 0-1,0 0 1,0 0-1,-1 0 0,0 0 1,-1 0-1,0 0 1,-1 0-1,0 0 0,0 0 1,-1 1-1,-1-1 1,1 1-1,-1 0 1,-4-6-15,3 4 3,-2 0 1,1 0 0,-1 0 0,-1 1 0,0 0 0,0 0 0,-1 1 0,-1 0 0,1 1 0,-1 0 0,-1 0 0,1 1 0,-1 1 0,0-1-1,-1 2 1,-9-4-4,14 7 1,-1 0-1,0 0 1,0 1-1,0 0 1,0 0-1,0 1 1,0 0-1,0 1 1,0 0-1,0 0 1,0 0-1,0 1 1,0 0-1,-6 3 0,4 0 2,0 0 0,0 0-1,0 1 1,1 0 0,0 1-1,0 0 1,1 0 0,0 1 0,0 0-1,-2 3-1,1 1 1,0-1 0,1 1 0,0 1 0,1 0 0,0 0 0,1 0 0,0 1 0,1 0 0,1 0 0,0 0 0,1 0 0,1 1 0,0 0 0,1-1 0,0 1 0,2 9-1,0-19 1,0 1 0,0-1-1,1 1 1,0-1 0,0 0-1,0 0 1,1 0-1,0 0 1,0 0 0,0-1-1,0 1 1,1-1 0,0 0-1,-1 0 1,2 0 0,-1 0-1,0-1 1,1 0-1,4 3 0,5 2 5,1 0 0,0-1-1,0-1 1,1 0 0,-1-1-1,5 0-4,4 0 18,0 0 0,0-2-1,0-1 1,0-1-1,1 0 1,-1-2-1,19-4-17,-4-1 301,-1-2 0,0-2 0,0-1 0,17-9-301,20-10 426</inkml:trace>
  <inkml:trace contextRef="#ctx0" brushRef="#br0" timeOffset="1506.605">2345 194 8290,'0'-1'188,"0"1"1,-1-1 0,1 0 0,0 0-1,0 1 1,-1-1 0,1 0-1,0 0 1,-1 1 0,1-1 0,-1 0-1,1 1 1,-1-1 0,1 1-1,-1-1 1,1 1 0,-1-1 0,1 1-1,-1-1 1,0 1 0,1-1-1,-1 1 1,0 0 0,0-1-1,1 1 1,-1 0 0,0 0 0,0-1-1,1 1 1,-1 0 0,0 0-1,0 0 1,1 0 0,-1 0 0,0 0-1,0 0 1,0 0 0,1 1-1,-1-1-188,-1 1 138,1 0 0,-1 0 0,1 0 0,-1 0 0,1 0 0,0 1-1,0-1 1,-1 0 0,1 1 0,0-1 0,0 1 0,0 0 0,1-1 0,-1 1-1,0 0 1,1-1 0,-1 3-138,-2 7 208,1 0-1,0 1 1,0-1-1,1 1 1,1-1-1,0 1 1,1-1-1,1 11-207,5 17 301,11 35-301,-13-51 64,15 59 192,4 47-256,-19-94-53,-2 0 0,-2 0 0,-1 0 0,-2 0 1,-2 4 52,-1 20-382,4-42 406</inkml:trace>
  <inkml:trace contextRef="#ctx0" brushRef="#br0" timeOffset="1840.197">2110 700 9282,'-20'-13'4233,"8"7"-2105,12 6-167,16 0-617,10-3-344,27 0-424,11-2-112,16-1-279,6-1-81,-8-5 48,-5-5-96,-12-1 88,-8 0-72</inkml:trace>
  <inkml:trace contextRef="#ctx0" brushRef="#br0" timeOffset="2210.165">2760 38 10810,'-5'-4'649,"-1"0"0,0 1 0,0 0 0,0 0 0,0 1 0,-1 0 1,1 0-1,-1 0 0,-2 0-649,7 2 84,1 0 1,-1 0 0,1 0 0,0 0 0,-1 0 0,1 0-1,-1 0 1,1 1 0,-1-1 0,1 1 0,0-1-1,-1 1 1,1-1 0,0 1 0,-1 0 0,1 0 0,0-1-1,0 1 1,-1 1-85,1-1 47,0 1-1,-1 0 1,1 0-1,0 0 1,0 1 0,0-1-1,0 0 1,1 0-1,-1 0 1,1 1-1,-1-1 1,1 0-1,0 0 1,-1 1 0,1-1-1,1 1-46,-1 13 117,1-1 1,1 0-1,0 0 0,1 0 0,4 10-117,28 77 231,-17-55-142,-12-31-63,72 213 214,-62-172-161,-2 1 0,-3 0 1,-1 5-80,-9-47 58,0 1 0,0 0 0,-1 0 0,-3 10-58,3-22 46,-1 0 0,0 0 0,0 0 1,0 0-1,-1 0 0,0 0 0,0 0 0,0 0 0,-1-1 1,1 1-1,-1-1 0,0 1 0,0-1 0,-1 0 0,1-1 1,-2 2-47,4-4 24,0 0 1,1 0 0,-1-1 0,0 1-1,0 0 1,0 0 0,0-1 0,0 1-1,-1-1 1,1 1 0,0-1 0,0 1-1,0-1 1,0 0 0,-1 1 0,1-1-1,0 0 1,0 0 0,-1 0 0,1 0 0,0 0-1,-1 0-24,1-1 15,1 1 0,-1-1 0,0 1 0,1-1 0,-1 0 0,0 1-1,1-1 1,-1 0 0,1 0 0,-1 1 0,1-1 0,0 0 0,-1 0 0,1 0 0,0 0-1,-1 0 1,1 1 0,0-1 0,0 0 0,0 0 0,0 0 0,0 0-15,-1-8 40,2 0 0,-1 0 1,1 0-1,0 0 0,2-4-40,4-15 26,0 1 1,2 0-1,2 1 0,8-17-26,-11 26 3,2 0 0,0 1 0,1 0 0,0 0 0,1 2 0,1-1 0,6-4-4,-14 14 1,0 1 0,1-1 0,0 1 0,0 0-1,0 0 1,0 1 0,0 0 0,1 0 0,6-1 0,-10 3-1,0 0 0,0 1 0,0-1 1,1 1-1,-1 0 0,0 0 1,0 0-1,1 1 0,-1-1 1,0 1-1,0 0 0,0 0 0,0 0 1,0 0-1,0 0 0,0 1 1,0-1-1,0 1 0,0 0 1,-1 0-1,1 0 0,1 2 1,11 12-5,-1 1-1,-1 0 1,-1 0-1,0 2 1,-2-1 0,7 15 5,5 8-4,-7-15 7,-4-3 50,2-1 0,0 0-1,1-2 1,2 1 0,0-2 0,8 7-53,14 2 119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19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321 732 2024,'79'-38'1795,"-77"37"-1528,1 0 0,-1-1-1,0 1 1,0-1 0,0 1-1,0-1 1,0 1 0,0-1-1,0 0 1,-1 0-1,1 0 1,0-2-267,-1 3 163,-1 0 0,1 0 0,-1 0 0,0 0-1,0 0 1,1 0 0,-1 0 0,0 0 0,0 0 0,0 0 0,0 0 0,0 0 0,0 0 0,0 0-1,0 0 1,-1 0 0,1 0 0,0 0 0,-1-1-163,0 0 292,-1-1-1,1 1 1,-1-1-1,0 1 1,0 0-1,0 0 1,0 0 0,0 0-1,0 0 1,0 0-1,-1 0 1,1 1-1,-2-1-291,-3-2 242,0 1-1,0 0 0,0 0 0,-1 1 1,1 0-1,-1 0 0,1 0 0,-1 1 1,0 1-1,0-1 0,1 1 0,-1 0 1,-1 1-242,-1 1 130,0 0-1,-1 0 1,1 1 0,0 0 0,0 1 0,0 0 0,1 1 0,-1 0 0,0 1-130,-7 5 34,1 1 0,1 0 1,0 1-1,1 1 0,0 0 0,1 1 0,1 1 1,0 0-1,1 0 0,-1 4-34,6-9 6,0 1 1,1-1-1,0 1 0,1 0 1,0 1-1,1-1 1,0 1-1,1-1 0,0 1 1,1 0-1,1 9-6,1-13 8,0 0 0,0 0 0,1 1 1,0-1-1,0 0 0,1 0 0,1-1 0,-1 1 0,2 0 0,-1-1 0,1 0 1,0 0-1,1-1 0,-1 1 0,1-1 0,3 1-8,4 6 32,2-1 0,0-1 0,1 0 0,0-1 0,0-1 0,1 0 0,0-1 0,1-1 0,0-1 0,1 0 0,5 0-32,-15-4 13,1-1-1,-1-1 1,1 1 0,0-1-1,-1-1 1,1 0-1,0 0 1,-1-1 0,1 0-1,-1-1 1,1 0 0,-1 0-1,0-1 1,0 0 0,0-1-1,0 0 1,0-1 0,-1 1-1,0-2 1,0 1 0,0-1-1,-1 0 1,3-3-13,-1-1 16,0 0-1,-1-1 1,-1 1 0,0-1 0,-1-1-1,0 0 1,0 1 0,-1-2 0,-1 1-1,0 0 1,-1-1 0,0 0 0,-1 0-1,0 0 1,-1 0 0,0 0 0,-2-11-16,0 10 11,0 0 0,-1-1 0,0 1 1,-2 0-1,1 0 0,-2 1 0,0-1 1,0 1-1,-1 0 0,-1 0 1,0 1-1,-1 0 0,0 0 0,-1 0 1,0 1-1,-4-2-11,7 7-81,-1 1 0,0 0 0,0 0 0,0 1 0,-1 0 0,0 0 1,1 1-1,-1 0 0,0 0 0,-1 1 0,1 0 0,0 0 0,-1 1 0,1 0 0,0 1 0,-1-1 1,1 2-1,-1-1 0,1 1 0,-1 1 0,1-1 0,0 1 0,-1 1 0,1 0 0,0 0 0,1 0 0,-4 3 81,-22 13-862</inkml:trace>
  <inkml:trace contextRef="#ctx0" brushRef="#br0" timeOffset="419.069">808 1465 4849,'1'3'507,"0"0"1,0 1-1,0-1 0,1 0 1,0 0-1,-1 0 0,1 0 0,0 0 1,0 0-1,1-1 0,-1 1 1,1-1-1,-1 1 0,1-1 0,0 0 1,2 1-508,-3-2 174,0-1 1,0 1-1,0-1 0,0 1 1,0-1-1,0 0 1,1 0-1,-1 0 0,0 0 1,0 0-1,0 0 1,0-1-1,0 1 0,0-1 1,0 1-1,1-1 1,-2 0-1,1 0 0,0 0 1,0 0-1,0 0 1,0 0-1,0-1 1,-1 1-1,1 0 0,-1-1 1,1 1-1,0-2-174,3-3 190,0 0 0,0-1 0,0 1-1,-1-1 1,0 0 0,0 0 0,-1 0 0,0-1-1,0 1 1,0-5-190,4-12 323,-2-1 1,2-21-324,-2-7 164,-2 0 0,-3 0 1,-2 0-1,-2-1 0,-3-2-164,-55-266 194,18 112-130,41 194-63,-26-173 15,26 163-16,2 0 0,1 0-1,1-1 1,1 1 0,5-26 0,-6 48-5,0 0 0,0 0 1,0-1-1,0 1 0,1 0 1,0 0-1,0 0 0,0 0 1,0 1-1,1-1 0,-1 0 1,1 1-1,0 0 0,0 0 1,0 0-1,0 0 0,1 0 1,-1 0-1,1 1 0,0-1 5,0 2-33,0 0-1,0 0 1,0 0-1,0 0 1,0 1-1,0-1 1,0 1-1,0 0 1,1 0 0,-1 1-1,0-1 1,0 1-1,0 0 1,0 0-1,0 0 1,-1 1-1,1-1 1,0 1-1,-1 0 1,1 0-1,2 1 34,12 10-285,-1 0 0,0 1-1,-1 1 1,-1 1-1,0 0 1,2 5 285,49 62-496</inkml:trace>
  <inkml:trace contextRef="#ctx0" brushRef="#br0" timeOffset="767.161">751 855 10250,'-27'4'4225,"24"7"-2353,13-4-647,18-2-145,17-3-160,26-6-360,7 4-104,14-10-296,-7 1 169,-12-7 2671,-4 1-2176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25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369 144 4289,'23'4'2836,"-23"-3"-2797,0-1 0,0 0 1,0 0-1,1 0 1,-1 0-1,0 0 1,0 0-1,0 0 0,0 0 1,0 0-1,0 0 1,0 0-1,0-1 1,0 1-1,1 0 0,-1 0 1,0 0-1,0 0 1,0 0-1,0 0 1,0 0-1,0 0 0,0 0 1,0 0-1,0 0 1,0 0-1,0 0 1,0 0-1,0 0 0,1-1 1,-1 1-1,0 0 1,0 0-1,0 0 1,0 0-1,0 0 0,0 0 1,0 0-1,0 0 1,0 0-1,0 0 1,0-1-1,0 1 0,0 0 1,0 0-1,0 0 1,0 0-1,0 0 1,0 0-1,0 0 0,0 0 1,0 0-1,0-1 1,-1 1-1,1 0 1,0 0-1,0 0-39,-11-10 2363,3 5-1766,1 1 0,-1 0 0,-1 0 0,1 1 0,0 0 0,-1 0 0,1 1 0,-1 0 0,-5 0-597,3 1 236,0 0 0,-1 0 0,1 1 1,0 1-1,0 0 0,-1 0 1,1 1-1,0 0 0,0 1 1,1 1-1,-10 3-236,9-1 34,1 1 0,-1-1 0,2 2-1,-1-1 1,1 1 0,0 1 0,0 0 0,1 0 0,1 0 0,-1 1 0,2 0 0,-1 1 0,1-1 0,1 1-1,0 1 1,1-1 0,0 1 0,0-1 0,1 1 0,1 0 0,0 0 0,1 0 0,0 7-34,0-8 2,1 1 0,0-1 1,1 1-1,0-1 0,1 1 0,0-1 1,1 0-1,0 0 0,1 0 1,0 0-1,1-1 0,0 1 0,0-1 1,1 0-1,1-1 0,0 0 1,0 0-1,1 0 0,-1-1 1,2 0-1,0 0 0,0-1 0,0 0 1,10 5-3,-10-8 8,0 0 0,0-1 0,0 0 0,1-1 0,-1 1 0,1-2 1,0 1-1,0-2 0,-1 1 0,1-1 0,0-1 0,0 1 0,0-2 0,-1 1 0,1-2 1,-1 1-1,1-1 0,5-3-8,5-2 20,0-1 0,0-1-1,-1-1 1,0-1 0,-1-1 0,0 0 0,11-12-20,-20 17 9,0-1 1,0-1-1,-1 1 1,0-1-1,-1-1 0,0 0 1,0 0-1,-1-1-9,-3 6 8,0 0 0,-1 0 1,0-1-1,-1 1 0,1 0 0,-1-1 0,0 1 0,-1 0 0,1-1 1,-1 1-1,-1-1 0,1 1 0,-1-1 0,0 1 0,0-1 0,-3-3-8,0-1 8,0 1 0,-1 0 0,-1 0 0,0 0 0,0 1 0,-1-1-1,0 2 1,0-1 0,-1 1 0,0 0 0,-1 1 0,0 0 0,0 0-1,-1 1 1,1 0 0,-1 0 0,0 1 0,-1 1 0,1 0 0,-1 0-1,0 1 1,0 0 0,-1 1-8,1 0 270,0 1-1,0 0 1,0 0 0,0 1-1,0 1 1,0 0-1,-1 0 1,2 1 0,-6 2-270,-4 2 1037</inkml:trace>
  <inkml:trace contextRef="#ctx0" brushRef="#br0" timeOffset="634.266">848 389 7218,'-38'-123'3268,"36"118"-2864,0-1 0,0 1-1,0 0 1,-1 0-1,1 0 1,-3-2-404,4 6 224,0 0-1,0 0 1,1 1 0,-1-1-1,0 0 1,0 1 0,0-1-1,0 0 1,0 1-1,-1-1 1,1 1 0,0 0-1,0-1 1,0 1 0,0 0-1,-1 0-223,2 0 47,0 0-1,-1-1 0,1 1 1,0 0-1,0 0 0,-1 0 1,1 0-1,0 0 0,0 0 1,-1 0-1,1 0 0,0 0 1,0 0-1,0 0 0,-1 0 1,1 0-1,0 0 0,0 1 1,-1-1-1,1 0 1,0 0-1,0 0 0,0 0 1,-1 0-1,1 0 0,0 1 1,0-1-1,0 0 0,0 0 1,-1 0-1,1 0 0,0 1 1,0-1-1,0 0 0,0 0 1,0 0-1,0 1 0,-1-1 1,1 0-47,2 12 793,13 17-349,2-5-210,0-1 0,1-1 0,16 16-234,68 59 470,-57-56-258,-28-24-115,30 25 121,-44-39-170,0-1 0,1 1 0,-1-1 0,1 0 0,0 0 0,-1-1 0,1 1 0,0-1 0,0 0 0,0 0 0,0 0 0,4 0-48,-6-1 34,0 0-1,0 0 1,0 0-1,0-1 1,-1 1-1,1-1 1,0 1-1,0-1 1,0 0-1,-1 0 1,1 0-1,0 0 1,-1 0-1,1 0 1,-1 0-1,1 0 1,-1 0-1,0-1 1,1 1-1,-1-1 1,0 1-1,0-1 1,0 1-1,0-1 1,1-1-34,2-6 148,-1 0 0,1 0-1,-1-1 1,1-7-148,-1 6 55,14-52 204,4-12-54,0-18-205,-11 30 23,-6 29-37,2 0 0,2 0-1,2-2 15,-6 26 89,2 20 1373,2 15-837</inkml:trace>
  <inkml:trace contextRef="#ctx0" brushRef="#br0" timeOffset="1203.847">1660 314 3937,'-45'-31'2790,"45"31"-2662,0-1-1,-1 1 1,1 0 0,0-1 0,-1 1-1,1 0 1,0 0 0,-1-1 0,1 1-1,-1 0 1,1 0 0,0-1 0,-1 1-1,1 0 1,-1 0 0,1 0 0,-1 0 0,1 0-1,-1 0 1,1 0 0,-1 0 0,1 0-1,-1 0 1,1 0 0,-1 0 0,1 0-1,0 0 1,-1 0 0,1 0 0,-1 1-128,6 4 5401,17 0-4873,0-2 1,0-1-1,0 0 1,8-2-529,-19 0 106,1-1 1,-1 0-1,1-1 1,-1-1-1,0 1 1,0-2-1,0 0 1,-1 0-1,1 0 1,-1-2 0,0 1-1,0-1 1,-1-1-1,1 0 1,-2 0-1,1-1 1,-1 0-1,0 0 1,5-7-107,-10 11 26,0 0 1,0 0-1,-1 0 0,1-1 0,-1 1 1,0-1-1,0 1 0,0-1 1,-1 0-1,0 0 0,0 0 1,0 0-1,0 0 0,-1 0 1,0 0-1,0 0 0,0 0 0,-1 0 1,0 0-1,0 0 0,0 0 1,0 1-1,-1-1 0,1 0 1,-1 0-1,-1 1 0,1 0 1,-1-1-1,1 1 0,-1 0 0,0 0 1,-1 0-1,1 1 0,-1-1 1,0 1-1,1 0 0,-1 0 1,-1 0-1,1 0 0,-3-1-26,2 2 9,0-1 0,0 1 0,0 0 1,0 0-1,0 1 0,0-1 0,-1 1 0,1 1 0,0-1 0,-1 1 0,1-1 0,-1 2 0,1-1 0,-6 1-9,3 1 3,0 0 1,1 1-1,-1-1 0,0 1 0,1 1 0,-1 0 1,1 0-1,0 0 0,-3 3-3,-3 4-3,0 0 0,0 1-1,1 1 1,1 0 0,0 0 0,1 1-1,0 0 1,1 1 0,-1 3 3,5-8-1,0 1 0,1 0 0,0 0 1,1 0-1,0 1 0,0-1 0,2 1 0,-1-1 1,1 1-1,1 0 0,0 0 0,1-1 0,0 1 1,1 0-1,3 10 1,-3-14 2,1 1 0,0-1 0,1 0 0,0 0 1,0 0-1,1 0 0,0-1 0,0 0 0,1 0 0,-1 0 0,2-1 0,-1 0 1,1 0-1,0 0 0,0-1 0,0 0 0,1 0 0,0-1 0,0 0 1,8 3-3,-3-3 11,0 0 0,0 0 1,1-1-1,0-1 1,-1 0-1,1-1 1,0 0-1,0-1 0,0-1 1,-1 0-1,1-1 1,13-4-12,-5 0-387,-1-1 1,1-1-1,-1-2 1,-1 0-1,0 0 1,0-2-1,8-7 387,12-7-824</inkml:trace>
  <inkml:trace contextRef="#ctx0" brushRef="#br0" timeOffset="1564.145">2178 187 7554,'0'0'85,"0"0"1,-1 0 0,1-1 0,0 1 0,0 0-1,0 0 1,0 0 0,-1 0 0,1 0 0,0 0 0,0-1-1,0 1 1,-1 0 0,1 0 0,0 0 0,0 0-1,0 0 1,-1 0 0,1 0 0,0 0 0,0 0 0,-1 0-1,1 0 1,0 0 0,0 0 0,0 0 0,-1 0-1,1 0 1,0 0 0,0 0 0,-1 0 0,1 0-1,0 0 1,0 1 0,0-1 0,0 0 0,-1 0 0,1 0-1,0 0 1,0 0 0,0 1 0,0-1 0,-1 0-86,2 14 2320,13 34-2,-3-15-783,-1 9-433,23 115 1766,-32-144-2513,-3-16 21,-4-22 64,2 3-357,1 0 0,2 0-1,0 0 1,1 0 0,0-1 0,4-14-83,-1 23 10,0 0 0,0 0 0,2 1 0,-1-1 0,2 1 0,0 0 0,0 0 0,1 1 1,1 0-1,8-11-10,-10 16-3,0 1 1,0 0 0,1 0 0,-1 1 0,1-1 0,1 1 0,-1 1 0,1-1 0,-1 1-1,1 1 1,0-1 0,1 2 0,-1-1 0,0 1 0,1 0 0,0 0 2,11 0 449,0 0 0,-1 2 0,1 0 0,0 1 0,0 1 0,12 3-449,35 9 1006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2:02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159 269 2425,'-77'-31'1923,"53"20"2610,19 3-1109,4 6-1899,6 14-804,2-1 1,-1 0-1,2-1 1,-1 0-1,9 8-721,0 1-14,-1 0-1,3 7 15,-8-11 36,1 1 0,1-2-1,0 1 1,1-2 0,1 0 0,0 0 0,0-2 0,15 9-36,-23-16 10,0 0 1,1-1-1,-1 1 0,1-2 1,0 1-1,0-1 0,0 0 1,0 0-1,1-1 1,-1 0-1,0 0 0,1-1 1,-1 0-1,0 0 0,1-1 1,-1 0-1,0 0 0,0-1 1,0 0-1,0 0 0,0 0 1,0-1-1,5-3-10,-4 2 14,1-1 0,-1-1-1,0 1 1,-1-1 0,0-1-1,0 1 1,0-1 0,0 0 0,-1-1-1,0 0 1,-1 0 0,0 0-1,0-1-13,2-5 17,-1-2 0,0 1-1,-1 0 1,-1-1 0,0 0-1,-2 0 1,1-4-17,-2 11 6,-1-1 0,0 1 0,-1 0 1,0 0-1,0 0 0,-1 0 0,0 0 0,-1 0 0,-2-4-6,0-2 10,-2 1-1,1 0 1,-2 1-1,0 0 1,-4-5-10,5 9 22,-1 2 1,0-1 0,0 1-1,0 0 1,-1 1 0,0 0-1,-1 1 1,1 0 0,-1 0-1,0 1 1,0 0 0,0 0-1,-1 1 1,1 1 0,-1 0-1,0 0 1,1 1 0,-1 1-1,0-1 1,0 2 0,0-1-1,1 2 1,-1 0 0,0 0-1,-4 2-22,1 1 28,0 2-1,1-1 0,0 2 1,0 0-1,1 0 1,0 1-1,0 1 0,1 0 1,0 0-1,1 1 0,0 1 1,1-1-1,0 2 1,-4 7-28,0 3 25,2 1 0,0 0 0,1 1 1,2 0-1,1 0 0,0 1 0,-2 26-25,4-14 52,1 0 0,2 0-1,1 0 1,2 1-1,2-1 1,3 11-52,-2-29 18,0-1 0,2 0-1,0 0 1,1 0 0,0-1 0,3 2-18,-4-9 8,1 1-1,0-1 0,1-1 1,0 0-1,1 0 0,0 0 1,0-1-1,1 0 0,6 3-7,18 9 52,0-2 0,2-1 0,0-2 0,0-1-1,26 5-51,-51-16 29,49 18 59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28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5 602 6321,'-3'-50'4120,"2"25"3141,1 28-7166,0-1 1,0 0-1,1 0 0,-1 1 0,1-1 0,0 0 0,-1 0 0,1 0 0,0 0 0,0 0 0,0 0 0,1 0 0,0 2-95,6 8 166,10 16 8,1-2 0,1 0 1,1-1-1,2-1 0,4 3-174,185 166 612,-210-192-597,20 17 0,-22-17-5,1-1 0,0 1 0,-1 0-1,1-1 1,0 1 0,-1-1 0,1 0 0,0 1-1,-1-1 1,1 0 0,0 1 0,0-1 0,-1 0 0,1 0-1,0 0 1,0 1 0,0-1 0,-1 0 0,1 0 0,0 0-1,0 0 1,0-1 0,-1 1 0,1 0 0,0 0-1,0-1-9,0-1 62,0-1 0,0 1 0,-1-1 1,0 0-1,1 0 0,-1 1 0,0-1 0,0 0 0,-1 1 0,1-1 0,0 0 0,-1 0 0,0-1-62,-1-7 166,-2-24-71,1 0 0,2-1 0,1 1 0,2-1 0,2-1-95,-2 20 14,1 1 0,0-1 0,2 1 0,0 0 0,0 0 0,2 1 0,0-1 0,1 2 0,0-1 0,1 1 0,8-10-14,-11 16 32,-5 7 33,0 0 0,-1-1 1,1 1-1,0-1 0,0 1 0,0 0 0,1 0 0,-1 0 0,0 0 0,0 0 0,1 0 1,-1 0-1,0 0 0,1 0 0,-1 0 0,1 1 0,-1-1 0,1 1 0,-1-1 0,1 1 1,-1 0-1,1-1 0,0 1-65,13 6 657</inkml:trace>
  <inkml:trace contextRef="#ctx0" brushRef="#br0" timeOffset="818.275">1106 651 4457,'23'-2'1370,"0"-1"1,7-3-1371,-29 6 77,0 0 1,-1-1 0,1 1 0,0 0 0,-1 0-1,1-1 1,0 1 0,-1-1 0,1 1 0,0 0-1,-1-1 1,1 1 0,-1-1 0,1 1 0,-1-1-1,1 0 1,-1 1 0,1-1 0,-1 0 0,1 1-1,-1-1 1,0 0 0,1 1 0,-1-1 0,0 0-1,0 1 1,0-1 0,0 0 0,1 0 0,-1 1-1,0-1-77,-6-20 1462,4 16-1024,0-1-157,-1 0 0,0 0-1,0 0 1,0 0 0,-1 0-1,0 1 1,0-1 0,-1 1 0,1 0-1,-1 1 1,0-1 0,0 1-1,-1 0 1,1 0 0,-1 1 0,0-1-1,0 1 1,0 1 0,0-1-1,-1 1-280,1-1 85,0 2 0,1-1-1,-1 1 1,0 0-1,1 0 1,-1 0-1,0 1 1,0 0 0,0 0-1,0 0 1,0 1-1,1 0 1,-1 0-1,0 1 1,1-1 0,-1 1-1,1 1 1,-1-1-1,1 1 1,0 0 0,0 0-1,-4 3-84,-1 4 18,-1 0 0,2 1 0,-1 1 1,2-1-1,-1 2 0,2-1 0,0 1 0,0 0 0,1 0 0,1 1 0,0 0 0,1 0 1,0 0-1,1 1 0,1-1 0,0 1 0,1-1 0,1 1 0,0 0 0,1-1 0,1 1 1,0-1-1,1 1 0,4 13-18,-5-22-1,0 0 0,1-1 0,0 1 1,0-1-1,0 0 0,1 1 0,-1-2 0,1 1 1,1 0-1,-1-1 0,0 0 0,1 0 0,0 0 0,0 0 1,0-1-1,1 0 0,-1 0 0,1 0 0,0-1 1,-1 1-1,1-2 0,0 1 0,5 0 1,-2 0 4,-1-1 1,1 0-1,0-1 0,0 0 0,0-1 1,0 1-1,0-2 0,-1 1 0,1-1 1,0-1-1,-1 1 0,0-1 0,1-1 1,-1 0-1,0 0 0,1-1-4,-3 1 6,1 0 0,-1 0 0,1-1 0,-1 0 1,-1 0-1,1 0 0,-1-1 0,0 1 0,0-1 0,0-1 0,-1 1 0,0-1 0,0 0 0,-1 1 0,0-2 1,2-3-7,6-27 33,-1 0 1,-3-1 0,0 0-1,-2-10-33,-5 41 20,0 0 0,-1 0 0,0 0 0,0 0 0,-1 0 0,0 0 0,0 1 0,-1-1 0,0 1 0,0-1 0,-1 1 0,-2-3-20,6 10 4,0 0 0,0-1-1,0 1 1,0 0-1,0 0 1,0 0 0,0 0-1,0 0 1,0 0 0,0-1-1,0 1 1,0 0 0,0 0-1,0 0 1,0 0-1,0 0 1,0 0 0,0 0-1,-1 0 1,1-1 0,0 1-1,0 0 1,0 0 0,0 0-1,0 0 1,0 0-1,0 0 1,0 0 0,0 0-1,-1 0 1,1 0 0,0 0-1,0 0 1,0 0 0,0 0-1,0 0 1,0 0-1,-1 0 1,1 0 0,0 0-1,0 0 1,0 0 0,0 0-1,0 0 1,0 0 0,0 0-1,-1 0 1,1 0-1,0 0 1,0 0 0,0 0-1,0 0 1,0 0 0,0 0-1,0 0 1,-1 0 0,1 0-1,0 0 1,0 1-1,0-1 1,0 0 0,0 0-1,0 0-3,-2 13 90,2 22-54,0-32-23,0 41 35,-1-33-38,1 0-1,0 0 1,0-1 0,1 1-1,1 0 1,0-1 0,0 1 0,4 7-10,-2-8 13,1 1 0,1-1 0,0 0 1,0-1-1,1 0 0,0 0 0,1 0 1,0-1-1,0 0 0,0 0 0,1-1 1,1 0-1,-1-1 0,4 2-13,68 46-521,-44-33 307</inkml:trace>
  <inkml:trace contextRef="#ctx0" brushRef="#br0" timeOffset="1201.869">1637 548 8330,'-1'-1'348,"-7"-4"3152,9 9-469,7 16-1494,5 31-159,-3 1 0,1 29-1378,-3-16 818,9 25-818,-6-56 109,-7-28 104,-6-24 231,-3-15-245,1 1 0,1 0 1,2-1-1,2 0 0,4-31-199,-3 49-4,1-1 0,1 0 0,0 1 0,1 0 0,1 0 0,2-2 4,-4 8 6,1 0-1,1 1 1,-1-1-1,1 1 1,1 0-1,-1 1 0,2-1 1,-1 1-1,8-5-5,-9 8 19,-1 0 0,0 1 0,1 0 0,0 0 0,0 0 0,0 1 0,0 0-1,0 0 1,0 0 0,1 1 0,-1 0 0,0 0 0,1 1 0,-1 0 0,1 0-1,-1 0 1,0 1 0,2 0-19,1 1-173,0 0 0,-1 1 0,1 0 0,-1 0-1,7 4 174,-4-1-1489,0 0 0,-1 1 0,11 8 1489,12 13-2095</inkml:trace>
  <inkml:trace contextRef="#ctx0" brushRef="#br0" timeOffset="1589.01">2304 544 9826,'50'-41'4233,"-58"37"-2233,-1 5-319,7 15-481,0 6-288,2 16-448,3 6-112,0 15-168,1-3-80,2-2-56,-4-4 49,0-11-89,-2-5-233,5-6-583,1-9-2352,5-5 2135</inkml:trace>
  <inkml:trace contextRef="#ctx0" brushRef="#br0" timeOffset="1590.01">2319 184 12251,'-22'-43'4977,"15"20"-3473,1-2-344,4 11-768,6 13 88,11 9-216,6 14 2825,14 30-2177</inkml:trace>
  <inkml:trace contextRef="#ctx0" brushRef="#br0" timeOffset="2327.903">3095 627 5265,'-12'-12'1105,"0"-1"1,0 2-1,-1 0 0,-1 0 1,0 1-1,0 1 0,-1 0 1,-1 1-1106,9 4 135,1 1 0,-1 0 0,0 0 0,0 1 0,0 0 0,0 0 0,0 1 0,0 0 0,-1 0 0,1 1 0,0-1 0,-1 2 0,1-1 0,0 1 0,0 0 0,-1 0 0,1 1 0,0 0 0,-5 3-135,5-1 39,1 0 0,0 1-1,0 0 1,0 0 0,0 0 0,1 1 0,0 0-1,0 0 1,1 0 0,0 0 0,0 1 0,0 0 0,1 0-1,0 0 1,-3 7-39,-4 16 36,2 1 0,0 1 0,1 4-36,6-32 5,-1 11 0,0-1-1,0 0 1,1 0 0,1 1 0,0-1 0,1 1 0,1-1-1,0 0 1,2 2-5,-3-11 15,0 1-1,1-1 1,0 0 0,0 0-1,0-1 1,1 1-1,0 0 1,0-1 0,0 1-1,0-1 1,1 0-1,0 0 1,0 0-1,0-1 1,0 1 0,0-1-1,1 0 1,-1 0-1,1-1 1,0 1-1,0-1 1,0 0 0,0-1-1,0 1 1,4 0-15,1 0 24,0 0 0,-1-1 1,1 0-1,0 0 0,0-1 1,0-1-1,0 0 0,0 0 1,0-1-1,0 0 0,-1 0 0,1-2 1,-1 1-1,1-1 0,-1 0 1,-1-1-1,1 0 0,0 0 1,-1-1-1,0 0 0,-1 0 0,1-1 1,-1 0-1,-1 0 0,1-1 1,-1 0-1,5-8-24,-6 8 23,0-1-1,-1 0 1,0 0 0,0-1 0,1-8-23,-3 12 18,-2 0 0,1 1-1,-1-1 1,1 0 0,-2 0 0,1 0 0,-1 1 0,1-1 0,-2 0 0,1-1-18,-8-26 105,-1-1-1,-1 1 1,-2 1 0,-1 0-1,-3-2-104,40 86 196,2-9-258,1-2 0,2-1 0,2-1-1,1-2 1,3-1 0,0-1 0,2-2 0,32 22 62,-38-33-311</inkml:trace>
  <inkml:trace contextRef="#ctx0" brushRef="#br0" timeOffset="2837.198">3525 106 10706,'-1'-1'98,"-5"-5"744,0 1 1,0-1 0,-1 1-1,0 0 1,1 1 0,-3-1-843,7 4 66,1 0 0,0 1 0,0-1 0,-1 1 1,1-1-1,0 1 0,-1 0 0,1-1 0,0 1 1,-1 0-1,1 0 0,0 0 0,-1 0 0,1 0 1,-1 0-1,1 1 0,0-1 0,-1 0 0,1 1 1,0-1-1,0 1 0,-1-1 0,1 1 0,0 0 1,0-1-1,0 1 0,0 0 0,0 0 0,0 0 1,0 0-1,0 0 0,0 0 0,0 0 0,0 0 1,0 0-1,1 0 0,-1 0 0,0 1 0,1-1 1,-1 0-1,1 1 0,0-1-66,-3 6 88,1 0 0,1-1-1,-1 1 1,1 0 0,0 0 0,1 1 0,0-1-1,0 0 1,1 3-88,1 10 153,1 0 0,5 18-153,43 139 335,-24-88-123,-4 0-1,2 29-211,-20-81 106,0 0 1,-3 0 0,-1 1-1,-2 17-106,1-54 11,0 1-1,0 0 0,-1-1 0,1 1 0,0-1 0,0 1 0,-1-1 0,1 1 0,-1-1 0,0 1 0,1-1 0,-1 1 1,0-1-1,0 1-10,0-2 7,1 0 1,0 0 0,0 0-1,-1 1 1,1-1 0,0 0-1,-1 0 1,1 0 0,-1 0-1,1 0 1,0 0 0,-1 0-1,1 0 1,0 0 0,-1 0-1,1 0 1,0 0 0,-1-1-1,1 1 1,0 0 0,-1 0-1,1 0 1,0 0 0,-1 0-1,1-1 1,0 1 0,0 0-1,-1 0 1,1-1 0,0 1-1,0 0 1,-1 0 0,1-1-1,0 1 1,0 0-8,-3-5 53,0 1 0,0 0-1,1-1 1,-1 1 0,1-1 0,0 0-1,0-2-52,-1-4 24,1 0 1,0 0-1,1 0 0,1 0 0,0 0 0,0 0 0,1 0 1,0 0-1,1 0 0,1-5-24,5-15 18,1 1 1,13-29-19,-16 43 1,1 1 1,1 0-1,0 1 0,1 0 1,0 0-1,2 0 0,-1 1 0,1 1 1,12-10-2,-18 17-1,1 1-1,0-1 1,1 1 0,-1 0 0,1 0 0,0 1 0,0 0 0,0 0-1,0 1 1,0 0 0,1 0 0,-1 0 0,0 1 0,1 0 0,0 1 0,-1 0-1,1 0 1,-1 0 0,1 1 0,-1 0 0,1 1 0,4 1 1,-4-1-2,-1 1 0,0 0 1,0 0-1,0 0 0,0 1 1,-1 0-1,0 1 0,0-1 0,0 1 1,0 0-1,0 1 0,-1-1 1,0 1-1,0 0 2,1 3-1,-1 0 0,0 0 0,0 0 0,-1 0 0,0 1 0,-1 0 0,0 0 0,0 0 0,0 8 1,0 2 1,-2 0 0,0 0 0,-1 0-1,-2 0 1,0 0 0,0 0 0,-2 0 0,-1-1 0,0 0 0,-5 11-1,7-23 3,0 0 0,-1-1 0,0 1 0,0-1 1,0 0-1,-1 0 0,0 0 0,0-1 0,-1 0 1,1 0-1,-1 0 0,0 0 0,0-1 0,-1 0 0,1-1 1,-1 1-1,0-1 0,-2 0-3,0 1 8,0-1-1,-1-1 1,1 0 0,-1 0 0,1-1-1,-1 0 1,0-1 0,1 0-1,-1 0 1,0-1 0,1 0 0,-1-1-1,1 0 1,-2-1-8,8 2 8,0 0 0,-1 0 0,1-1 0,0 1 0,0-1 0,0 0 0,0 0 0,0 0 0,0-1 0,0 1 0,1-1 0,-1 1 0,1-1 0,-2-3-8,2 4-215,1 0 0,0 0 0,0 0 0,1 0-1,-1 0 1,0 0 0,1 0 0,-1-1 0,1 1 0,0 0-1,-1 0 1,1-1 0,0 1 0,1 0 0,-1-1-1,0 1 1,1 0 0,-1 0 0,1-1 0,-1 1-1,1 0 1,0 0 0,1-1 215,15-24-2170</inkml:trace>
  <inkml:trace contextRef="#ctx0" brushRef="#br0" timeOffset="3285.529">4290 32 8954,'9'-32'5756,"-25"45"-2770,14-9-2867,0 0 0,0 0 0,1 1 0,-1-1 0,1 0 0,0 1 0,0-1 0,0 0 0,1 1 0,-1 3-119,-2 15 199,1-2-63,1 1 0,0 0-1,1 0 1,2-1-1,0 1 1,1 0-1,5 14-135,-3-7 118,6 20 354,13 35-472,-10-34 254,2 16-254,58 318 585,-74-379-589,1 0 0,0-1 0,0 1 0,1-1 0,0 1 0,-1-1-1,1 0 1,1 1 0,-1-1 0,1 0 0,-1-1 0,3 4 4,4-2-137</inkml:trace>
  <inkml:trace contextRef="#ctx0" brushRef="#br0" timeOffset="3685.566">4692 664 8666,'3'-1'545,"0"0"1,0 0-1,1 1 0,-1 0 1,0-1-1,0 1 0,0 0 1,1 1-1,-1-1 0,0 1 1,0-1-1,0 1 1,1 0-546,26 4 1781,-4-6-1466,0-1 0,-1-1-1,1-2 1,0 0 0,-1-2-1,0-1 1,20-8-315,-37 12 19,1 1-1,-1-1 1,0-1 0,0 1-1,-1-1 1,1-1 0,-1 1-1,-1-1 1,1 0-1,3-5-18,-7 7 11,0 1 0,-1 0 0,0-1 0,0 1 0,0-1 0,0 0 0,0 0 0,-1 0 0,0 0 0,0 0-1,0 0 1,0 0 0,0 0 0,-1 0 0,0 0 0,0-1 0,0 1 0,0 0 0,-1 0 0,0 0 0,1 0 0,-2 0-1,1 0 1,0-1-11,-1 1 11,-1-1 0,1 1-1,-1 0 1,1 0 0,-1 0-1,0 0 1,-1 1 0,1-1-1,-1 1 1,1-1 0,-1 1 0,0 1-1,0-1 1,0 0 0,-1 1-1,1 0 1,-2-1-11,-3 0 8,0 0 0,0 0 0,-1 1 1,1 0-1,0 0 0,-1 1 0,1 0 0,-6 1-8,-1 1 3,1 0 0,-1 1-1,0 1 1,1 0 0,0 1 0,0 1 0,0 1 0,0 0-1,1 0 1,0 2 0,0 0 0,1 0 0,0 1-1,1 1 1,-1 0 0,2 1 0,0 0 0,-10 12-3,15-14 3,0-1 0,0 2-1,1-1 1,0 0 0,1 1 0,0 0 0,0 0 0,1 0 0,0 1 0,1-1 0,0 1 0,1-1 0,0 1 0,1 0 0,0 0-1,1 1-2,-1-2 6,1-1-1,1 1 1,0-1-1,0 0 1,1 0-1,0 1 1,1-2-1,0 1 1,0 0-1,1-1 1,0 0-1,0 0 1,1 0-1,0-1 1,0 1-1,1-2 1,0 1-1,1 0-5,4 2 25,0-1-1,1 0 1,0-1 0,1-1-1,0 0 1,0 0 0,6 0-25,23 6 828,36 4-828,-39-9 526,37 9-23</inkml:trace>
  <inkml:trace contextRef="#ctx0" brushRef="#br0" timeOffset="4364.736">5803 537 5785,'37'-90'2850,"-36"88"-2487,0 0 0,-1 0 0,1 0 0,0 0 0,-1-1 0,0 1 0,1 0-1,-1 0 1,0 0 0,0-1 0,0 1 0,0 0 0,0 0 0,-1 0 0,1-1 0,-1 1-363,1 1 145,-1 0 1,0 0 0,1 0-1,-1 0 1,0 0-1,1 0 1,-1 0 0,0 0-1,0 0 1,0 0-1,0 1 1,0-1 0,0 0-1,0 0 1,0 1 0,-1-1-1,1 1 1,0-1-1,-1 1-145,-3-1 214,-1 0-1,1 0 1,-1 1-1,1 0 1,-1 0-1,0 0 1,1 0-1,-2 2-213,5-2 145,-18 3 192,0 2-1,0 0 0,1 2 1,-18 7-337,3-1 156,20-8-119,1 1-1,0 0 0,0 1 1,-2 1-37,12-6 5,0 1 0,-1-1 0,1 1 0,0 0 0,0 0 0,1 0 0,-1 0 0,0 2-5,2-4 1,0 1 1,0-1 0,0 1 0,1-1-1,-1 1 1,0-1 0,1 1 0,0 0-1,-1-1 1,1 1 0,0 0 0,0-1-1,0 1 1,0 0 0,0-1 0,0 1-1,0 0 1,1-1 0,-1 2-2,1-1 2,0-1-1,0 1 1,0-1 0,0 1 0,0 0 0,0-1 0,0 0 0,0 1 0,1-1-1,-1 0 1,0 1 0,1-1 0,-1 0 0,1 0 0,0 0 0,-1-1-1,1 1 1,0 0-2,34 11 16,-26-9-11,-6-2-3,63 19 46,46 20-48,-95-32 5,0 1 1,0 0 0,0 1-1,-1 1 1,-1 1 0,0 0-1,-1 1 1,4 5-6,-15-14 1,0 0 0,-1 1 1,1-1-1,-1 1 0,0 0 0,0 0 0,-1 0 0,0 1 1,0-1-1,0 0 0,0 1 0,-1-1 0,0 1 0,0 2-1,0-4 2,-1 1-1,0-1 0,-1 0 1,1 1-1,-1-1 0,0 0 1,0 0-1,0 0 0,0 0 1,-1 0-1,0 0 0,0 0 1,0 0-1,0 0 0,0-1 1,-1 1-1,0-1 0,1 0 0,-3 2-1,-6 5 12,-1-1 0,-1 0 0,1 0 0,-1-1 0,-1-1 1,1 0-1,-1-1 0,-1-1 0,1 0 0,-10 2-12,20-7 22,0 1 1,-1-1 0,1 0 0,0 0-1,0 0 1,-1-1 0,1 1 0,0-1-1,0 0 1,0-1 0,0 1 0,0-1 0,0 1-1,0-1 1,0 0 0,1-1 0,-1 1-1,1 0 1,-1-1 0,1 0 0,-2-2-23,-6-6 62,1 0 1,0 0 0,1-1 0,0-1 0,-1-3-63,8 10-171,7 8-53,10 10 99</inkml:trace>
  <inkml:trace contextRef="#ctx0" brushRef="#br0" timeOffset="4784.688">6326 993 7746,'64'-33'3247,"-58"26"-1085,-11 4-740,-12 4 24,17-1-1367,-3 1 45,0 0-1,1 0 1,-1 1 0,1-1-1,-1 1 1,1 0-1,0 0 1,0 0 0,0 0-1,0 0 1,0 0-1,0 0 1,0 1 0,1-1-1,-1 1 1,1-1-1,0 1 1,0 0-124,-2 2 52,1 0 0,0 0 0,0 0 0,1 0 1,-1 1-1,1-1 0,0 0 0,1 1 0,-1 1-52,2-6 12,-1 1 0,1 0 0,-1 0 1,1 0-1,0 0 0,0-1 0,0 1 0,0 0 0,0-1 0,0 1 0,0-1 1,0 1-1,1-1 0,-1 0 0,1 1 0,-1-1 0,1 0 0,-1 0 0,1 0 1,0 0-1,0 0 0,-1 0 0,1-1 0,0 1 0,0-1 0,0 1 0,0-1 1,0 0-1,-1 1 0,1-1 0,0 0 0,2 0-12,-2 0 19,-1 0 0,1 0 0,0 0 0,0 0 0,0 0 0,0 0 0,0 0 0,0 0 0,-1-1 0,1 1 0,0-1 0,0 1 0,0-1-1,-1 0 1,1 0 0,0 0 0,-1 0 0,1 0 0,-1 0 0,1 0 0,-1 0 0,0-1 0,1 1 0,-1-1 0,0 1 0,0-1 0,0 1 0,0-1 0,0 1 0,0-1 0,0 0 0,-1 0 0,1 0-19,-1-2 36,0 0 1,1 1 0,-2-1 0,1 0 0,0 0 0,-1 0 0,0 0 0,0 1 0,0-1 0,0 0 0,0 0 0,-2-1-37,2 4 29,1-1 1,-1 1 0,0 0-1,0 0 1,0 0 0,0-1-1,0 1 1,0 0 0,0 0 0,0 0-1,0 0 1,0 1 0,-1-1-1,1 0 1,0 0 0,-1 1-1,1-1 1,0 1 0,-1-1 0,1 1-1,-1 0 1,1-1 0,-1 1-1,1 0 1,-1 0 0,1 0-1,-1 0 1,1 0 0,-1 1-1,1-1 1,-1 0 0,1 1 0,-1-1-30,-11 8 292</inkml:trace>
  <inkml:trace contextRef="#ctx0" brushRef="#br0" timeOffset="9084.874">6437 1078 5793,'-31'-8'1328,"21"5"-441,0 1-1,0 0 1,0 0 0,0 1-1,-2 0-886,12 1 176,-1 0 0,0 0-1,1 0 1,-1 0 0,0 0-1,1 0 1,-1 0-1,0 0 1,0 0 0,1 1-1,-1-1 1,1 0 0,-1 0-1,0 1 1,1-1-1,-1 1 1,0-1 0,1 0-1,-1 1-175,1 0 52,0-1 0,0 0 0,0 1-1,0-1 1,0 0 0,0 1-1,0-1 1,0 0 0,0 1 0,0-1-1,1 1 1,-1-1 0,0 0 0,0 1-1,0-1 1,0 0 0,1 0 0,-1 1-1,0-1 1,0 0 0,1 1 0,-1-1-1,0 0 1,1 0 0,-1 0 0,0 1-1,1-1 1,-1 0 0,0 0 0,1 0-1,-1 0 1,0 0 0,1 0 0,-1 1-1,0-1 1,1 0 0,-1 0-1,1 0 1,-1 0 0,0 0-52,74 19 1258,-56-16-1111,0 1 0,-1 1 0,0 1 0,0 0-1,5 4-146,-14-6 22,0 1-1,0-1 1,0 2-1,-1-1 1,0 1-1,0 0 1,-1 0-1,1 1 1,-1 0-1,-1 0 1,1 0-1,-1 1 1,-1 0-1,1 0 1,-2 0-1,1 1 1,-1-1-1,2 6-21,-3-2 14,0 0-1,0 0 1,-1 0-1,-1 0 1,0 0 0,-1 0-1,0 1 1,-1 1-14,-6 23 393,-11 36-393,3-17 614,11-21 1719,5-32-2150,1 1 1,-1-1-1,1 0 1,0 0-1,0 0 1,0 0-1,2 2-183,-3-5 4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46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492 444 7314,'0'-11'870,"0"0"1,-1 0 0,0 0 0,-1-1 0,0 2-1,-1-1 1,0-1-871,1 8 217,0-1 1,0 1-1,-1 0 0,1-1 0,-1 1 1,0 0-1,0 1 0,0-1 0,0 0 1,-1 1-1,1 0 0,-1 0 0,0 0 1,0 0-1,0 1 0,0-1 0,-3 0-217,1 1 149,0-1 0,-1 1-1,1 0 1,-1 0 0,0 1 0,1 0-1,-1 0 1,0 1 0,0 0-1,1 0 1,-1 0 0,-1 1-149,-3 1 129,0 0 1,0 1 0,1 0-1,-1 1 1,1 0-1,0 0 1,-3 3-130,-5 3 87,1 1 0,1 1 0,0 0 0,1 1 1,0 1-1,1 0 0,1 1 0,-2 2-87,-2 6 78,1 0 1,1 1-1,-5 13-78,13-23 19,1 0 0,0 0 0,1 1 0,1-1 0,0 1 0,1 0 0,1 3-19,1-12 7,1 1-1,0-1 0,0 1 1,0-1-1,1 1 0,0-1 1,1 0-1,-1 1 1,1-1-1,1 0 0,-1 0 1,1 0-1,2 3-6,-1-2 7,1 1 1,1-2-1,-1 1 0,1 0 0,0-1 0,1 0 0,0-1 0,-1 0 1,2 0-1,0 1-7,10 4 22,1 0 0,0-1 0,1-1 1,0-1-1,0-1 0,1-1 0,0 0 0,-1-2 1,14 1-23,-3-2 4,0-1 0,1-2 0,-1-1 0,0-1 0,-1-2 0,10-3-4,47-16-9</inkml:trace>
  <inkml:trace contextRef="#ctx0" brushRef="#br0" timeOffset="428.256">794 23 9354,'-15'-20'4442,"7"18"-2240,5 14-1158,5 13-524,1-1 1,0 0-1,7 19-520,3 27 266,-4 16 178,-2 67-444,-6-71 153,5 0 0,5 13-153,-8-77 28,0-1 0,2 1 0,2 5-28,-6-19 11,0 0 0,1 0 0,0 0 0,0 0-1,0 0 1,0 0 0,1-1 0,0 1 0,-1-1-1,1 0 1,0 0 0,0 0 0,1 0 0,-1 0-1,1-1 1,1 2-11,-4-4 15,1 1 0,-1 0-1,1 0 1,0-1-1,-1 1 1,1-1 0,0 1-1,-1-1 1,1 0 0,0 0-1,-1 0 1,1 0-1,0 0 1,0 0 0,-1 0-1,2-1-14,-2 1 15,0-1-1,0 1 1,0-1-1,0 1 1,0-1-1,0 1 1,-1-1-1,1 0 0,0 1 1,-1-1-1,1 0 1,0 0-1,-1 0 1,1 0-1,-1 1 1,1-1-1,-1 0 1,1 0-1,-1 0 0,0-1-14,1-2 33,0-1-1,-1 1 0,1-1 0,-1 1 0,0-1 1,-1 1-1,1-1 0,-1 1 0,0-1 1,0 1-1,-1-4-32,-18-46 104,8 25-58,2 0-1,-3-15-45,11 37 4,0-1 0,1 1-1,0-1 1,1 0 0,0 1-1,0-1 1,0 1 0,1-1 0,0 0-1,0 1 1,1 0 0,1-3-4,-2 6 0,1-1-1,0 1 1,0 0 0,1 0-1,-1 0 1,1 0 0,0 0 0,0 1-1,0-1 1,0 1 0,1 0-1,-1 0 1,1 0 0,0 1 0,0-1-1,0 1 1,0-1 0,3 1-1,0-1 0,0 1 0,1 0-1,-1 0 1,0 1 0,1 0 0,-1 0 0,1 1 0,-1 0 0,2 0 1,13 2-3,-1 1 1,1 2 0,-1 0 0,0 0 0,0 2-1,18 9 3,-19-7 12,-1 0 0,1 2-1,-2 0 1,0 1 0,0 1-1,7 7-11,-19-14 11,0 0 0,0 0 0,-1 1 0,1 0 0,-1 0 0,-1 0 0,1 1 0,-1 1-11,-2-4 10,0 0-1,0 1 1,0-1-1,-1 0 1,0 1-1,0-1 1,-1 1-1,1-1 1,-1 1-1,0 0 1,-1-1-1,1 1 1,-2 0-10,-8 34 261,-6-4-99</inkml:trace>
  <inkml:trace contextRef="#ctx0" brushRef="#br0" timeOffset="962.001">1980 344 6761,'-9'-9'1002,"-1"2"0,0-1-1,-1 1 1,0 1-1,0 0 1,0 0 0,-7-1-1002,13 5 163,1 1 1,-1 0 0,0 0 0,0 1 0,0-1 0,0 1 0,-1 0 0,1 1 0,0-1-1,0 1 1,0 0 0,1 0 0,-1 1 0,0-1 0,0 1 0,1 0 0,-1 0 0,1 1-1,-1-1 1,1 1-164,-13 9 94,2 0-1,-1 1 1,2 0 0,0 2-1,1-1 1,0 2-1,1-1 1,1 2 0,0 0-1,1 0 1,1 0-1,1 1 1,0 1 0,2 0-1,0 0 1,1 0-1,1 0-93,2-9 9,0 0 0,1 0-1,1 0 1,0 0 0,0 0 0,1 0-1,1 0 1,-1 0 0,1 0-1,1-1 1,0 1 0,0-1 0,2 2-9,-2-4 5,1 0 0,0-1 1,1 0-1,-1 1 1,1-2-1,0 1 0,1-1 1,-1 1-1,1-1 1,0-1-1,0 1 1,1-1-1,-1 0 0,1-1 1,0 0-1,0 0 1,5 1-6,3 1 16,0-1 0,1-1 0,0-1 0,-1 0 0,1-1 1,0-1-1,0 0 0,0-1 0,8-2-16,-10 1 15,-1-1-1,1 0 1,-1 0 0,0-2-1,0 0 1,0 0 0,-1-1-1,0-1 1,0 0 0,11-8-15,-19 11 6,0 1 1,0-1-1,0 1 1,0-1 0,-1 0-1,1 0 1,-1-1-1,0 1 1,-1-1-1,1 0 1,-1 1 0,0-1-1,0 0 1,0 0-1,-1-1 1,0 1-1,0 0 1,0 0-1,-1-1 1,1 1 0,-1 0-1,0-1 1,-1 1-1,0 0 1,1-1-1,-3-4-6,-1-2 16,0 1-1,-1-1 0,0 1 1,0 0-1,-2 0 0,1 1 1,-1 0-1,-1 0 0,0 0 1,0 1-1,-1 0 0,0 1 1,-8-6-16,4 4-30,-1 0 1,0 1-1,0 0 1,0 1-1,-1 1 0,-1 0 1,1 1-1,-1 1 1,-15-3 29,25 7-36,-1 0 0,0 0 0,0 1 0,0 0 0,-3 0 36,-19 7-139</inkml:trace>
  <inkml:trace contextRef="#ctx0" brushRef="#br0" timeOffset="1352.05">2687 316 7674,'-8'-6'996,"0"0"0,-1 1 0,0 0 0,0 1 0,-1 0 0,1 0 0,-1 1 0,-5-1-996,4 1 462,-1 1-1,0 0 1,0 1 0,0 1-1,0 0 1,0 0-1,-4 2-461,8-2 54,0 2-1,0-1 0,0 1 0,0 0 1,0 1-1,0-1 0,1 2 1,-1-1-1,1 1 0,0 0 0,0 1 1,0-1-1,1 1 0,-1 1 1,1-1-1,1 1 0,-1 0 0,1 1 1,0-1-1,0 1 0,1 0 1,-3 5-54,3-3 14,1-1 1,-1 1 0,2 0-1,-1 0 1,1 0 0,1 0-1,0 1 1,0 6-15,1-12 7,0 1 0,0-1 0,1 0-1,-1 1 1,1-1 0,0 0 0,1 0 0,-1 0 0,1 0 0,0 0 0,0 0-1,0 0 1,0 0 0,1-1 0,0 1 0,-1-1 0,1 1 0,0-1-1,1 0 1,-1 0-7,14 8 17,0 0 1,1-1-1,0-1 0,0-1 0,1 0 0,14 2-17,-11-3 8,-2 1 0,1 1 0,-1 1 0,0 0 0,3 4-8,-19-12 1,-2 0-1,1 0 1,0 1-1,0-1 1,-1 1-1,1-1 1,-1 1 0,0 0-1,0 0 1,0 0-1,0 0 1,0 0-1,0 0 1,-1 1 0,0-1-1,0 0 1,0 1-1,0 1 0,-1-2 2,0-1 0,0 1 1,0 0-1,-1-1 0,1 1 0,-1 0 0,0-1 0,0 1 0,0-1 1,0 1-1,0-1 0,-1 1 0,1-1 0,-1 0 0,1 0 0,-1 0 0,0 0 1,0 0-1,0 0 0,0 0 0,0 0 0,0-1 0,-1 1 0,1-1-2,-14 9 28,-1-2 0,0 0 0,0-1 0,-1 0 0,0-2 0,0 0 0,0-1 0,-1-1 0,1 0 0,-1-2 0,1 0 0,-1-1 0,-5-1-28,22 1 13,0 0-1,0-1 0,0 1 0,0-1 1,0 1-1,0-1 0,0 0 0,0 0 0,0 0 1,0 0-1,1 0 0,-1 0 0,0 0 1,1-1-13,0 1-3,0 1 0,1-1 0,-1 0 0,0 0 0,1 0 0,-1 1 0,1-1 0,0 0 0,-1 0 0,1 0 1,0 0-1,-1 0 0,1 0 0,0 0 0,0 0 0,0 0 0,0 0 0,0 0 0,0 0 0,0 0 0,0 0 1,0 0-1,1 0 0,-1 0 0,0 0 0,1 1 0,-1-1 0,0 0 0,1 0 3,14-19-31</inkml:trace>
  <inkml:trace contextRef="#ctx0" brushRef="#br0" timeOffset="1925.189">3097 577 7850,'-25'-19'2790,"-28"-15"-2790,52 33 51,0 1 0,1-1 0,-1 1 0,0-1 0,0 1 0,0 0 0,1 0 0,-1-1 0,0 1 0,0 0 0,0 0 0,0 0 0,0 0 0,1 0 0,-1 0 0,0 0 0,0 0 0,0 0 0,0 0 0,0 1 0,1-1 0,-2 0-51,2 1 58,-1-1 0,1 1 0,-1 0 0,1-1 0,-1 1 0,1-1 0,0 1-1,-1 0 1,1-1 0,0 1 0,-1 0 0,1-1 0,0 1 0,0 0-1,0-1 1,0 1 0,-1 0 0,1 0 0,0-1 0,0 1-58,0 2 257,1 0 0,-1 0 0,0-1 0,1 1 0,-1 0 0,1 0 0,0-1 0,0 1 0,0 0 0,0 0-257,1-1 154,0 0 0,1 0 0,-1-1 0,0 1 0,0 0-1,1-1 1,-1 0 0,1 0 0,0 1 0,-1-1 0,1-1 0,0 1 0,-1 0 0,1-1 0,1 1-154,44 2 627,-45-3-564,13 0 42,-1-1 0,1-1 0,-1 0-1,0 0 1,0-2 0,0 0 0,7-3-105,-18 5 12,1 0 0,-1 0 1,0 0-1,0-1 0,0 0 1,0 0-1,0 0 0,-1 0 1,1 0-1,-1-1 0,0 1 1,1-2-13,-3 3 11,1-1 1,0 0 0,-1-1 0,0 1 0,0 0-1,0 0 1,0 0 0,0-1 0,-1 1 0,1 0-1,-1-1 1,0 1 0,0-1 0,0 1-1,-1 0 1,1-1 0,-1 1 0,0-2-12,-2-4 20,1 1 0,-2 0-1,1 0 1,-1 1 0,0-1 0,-1 1 0,0 0 0,0 0 0,0 0 0,-1 1 0,0-1-1,0 1 1,-1 1 0,0-1 0,0 1 0,0 1 0,0-1 0,-6-2-20,7 5 2,1-1 0,0 1 0,-1 0 0,1 0 0,-1 0 0,0 1 0,0 0 0,0 0 0,1 1 0,-1-1 0,0 1 0,0 0 0,0 1 0,0 0 1,0 0-1,1 0 0,-1 0 0,0 1 0,1 0 0,-1 0 0,1 1 0,0-1 0,-1 1 0,1 0 0,1 1 0,-1-1 0,-2 3-2,-1 2 5,0 1 0,0 1 0,1-1 0,0 1 0,1 1 0,0-1-1,1 1 1,0 0 0,0 2-5,-2 7 12,0 0-1,2 0 0,0 1 1,0 17-12,4-31 5,0 0-1,1 1 1,0-1 0,0 1 0,1-1 0,0 0 0,0 0 0,1 1 0,0-1 0,0 0 0,1 0 0,0-1 0,0 1 0,3 4-5,-1-3 8,1-1 1,0 1 0,0-2 0,0 1 0,1-1 0,0 0 0,0 0-1,1-1 1,0 0 0,6 4-9,8 1 25,-1-1 1,2-1-1,-1-1 0,1-1 1,0-1-1,0-1 0,0-1 1,21 0-26,-7-1 41,1-3 0,0-1 0,0-2 0,8-2-41,36-14-2283,-36 3 1168</inkml:trace>
  <inkml:trace contextRef="#ctx0" brushRef="#br0" timeOffset="2336.098">3573 309 9066,'12'16'4393,"2"17"-3333,-10-19-338,4 10-91,0 1 0,-2 0 0,-1 0 1,-1 7-632,8 104 1345,-11-120-1196,-1-1 1,-1 1-1,0-1 1,-1 0 0,0 1-1,-2-1 1,-2 8-150,4-3 132,3-14 5,4-14 18,-2-5-92,0-1 0,-1 0 0,-1 1 1,0-1-1,-1 0 0,0-5-63,1-35 89,3 13-42,2 0 0,1 1 0,11-34-47,-13 58 2,0 0 1,2 0 0,-1 1 0,2 0 0,0 0 0,1 1 0,0 0-1,1 1 1,1-1 0,8-7-3,-13 16 0,0 0-1,0 1 1,0-1-1,1 1 1,-1 1-1,1-1 1,0 1-1,0 0 1,1 1-1,-1-1 1,0 2 0,1-1-1,-1 1 1,1 0-1,-1 0 1,1 1-1,0 0 1,-1 1-1,1-1 1,-1 1-1,1 1 1,-1 0-1,1 0 1,-1 0-1,0 1 1,0 0-1,0 0 1,-1 1-1,1 0 1,-1 0 0,5 4 0,-1 1-3,-1 1 0,0-1 1,-1 2-1,0-1 1,0 1-1,-1 1 0,-1-1 1,0 1-1,0 0 1,2 10 2,6 22 126,-2 1 1,2 22-127,9 34 1265,-4-49-749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43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350 598 6649,'19'-31'1552,"-2"-1"0,4-9-1552,-21 39 123,1 0 0,0 0 0,0 0 0,-1-1 0,1 1 0,-1 0 0,0 0 0,0-1 0,0 1 0,0 0 0,0-1 0,0 1 0,-1 0 0,1 0 0,-1-1 0,1 1 0,-1 0 0,0 0 0,0 0 0,0 0 0,0 0-1,0 0 1,-1 0 0,1 0 0,0 0 0,-1 1 0,1-1 0,-1 0 0,0 1 0,0 0 0,0-1 0,0 1-123,-3-4 363,0 0-142,-1 0 1,1 1-1,-1 0 0,0 0 1,0 0-1,0 1 0,-1 0 1,1 0-1,-1 1 0,0-1 1,1 1-1,-1 1 0,0-1 1,0 1-1,0 1 0,0-1 1,-1 1-1,1 0 0,-2 1-221,-2 1 102,1 0 0,0 1-1,0 0 1,1 0-1,-1 1 1,1 1 0,0-1-1,0 1 1,0 1 0,0 0-1,1 0 1,-7 7-102,3-2 66,0 1 0,1 0 0,0 1-1,1 0 1,1 1 0,0-1 0,0 2 0,2-1-1,0 1 1,-4 12-66,8-19 10,1 0 0,0 1-1,0-1 1,1 0 0,0 1 0,0-1-1,1 1 1,0-1 0,0 1 0,1-1-1,0 0 1,1 1 0,0-1 0,0 0-1,1 0 1,0 0 0,0 0 0,1 0-1,0-1 1,0 1 0,4 4-10,1-2 17,1 0 1,-1-1-1,1 1 1,1-2-1,0 0 1,0 0-1,0-1 0,1 0 1,0-1-1,1 0 1,-1-1-1,1-1 0,0 0 1,5 1-18,5 0 4,0-1 1,1-1-1,-1 0 1,1-2-1,0-1 0,0-1 1,19-3-5,24-9-42</inkml:trace>
  <inkml:trace contextRef="#ctx0" brushRef="#br0" timeOffset="369.89">796 13 11442,'-12'-12'4441,"-1"12"-3096,7 14-345,5 19-248,-3 8-144,7 19-232,1 12-96,6 19-72,1 5 24,-1 3 16,-8-10-7,0-8-97,-2-10-48,0-9-32,5-4-8,13-13 376,3-11 384,21-22-512</inkml:trace>
  <inkml:trace contextRef="#ctx0" brushRef="#br0" timeOffset="1034.641">1427 564 4665,'16'-9'845,"-1"-2"0,0 0 0,4-4-845,-18 14 100,0 0-1,-1 0 1,1 0 0,0 0-1,-1 0 1,1 0-1,-1 0 1,1 0 0,-1 0-1,1 0 1,-1 0-1,0-1 1,0 1 0,0 0-1,1 0 1,-1 0-1,0 0 1,0 0 0,-1-1-1,1 1 1,0 0 0,0 0-1,0 0 1,-1 0-1,1 0 1,-1 0 0,1 0-1,-1 0 1,1 0-1,-1 0 1,0 0 0,1 0-100,-4-4 484,0 0 1,0 1-1,0-1 0,0 1 1,-3-2-485,2 2 418,1 0-275,-1 0 1,1 0-1,-1 1 0,1 0 1,-1 0-1,0 0 0,0 1 1,0 0-1,0 0 0,-1 0 0,1 0 1,0 1-1,-1 0 0,1 0 1,-1 0-1,0 1 0,1 0 1,-1 0-1,1 0 0,-1 1 1,1 0-1,-1 0 0,1 0 0,-1 1 1,1-1-1,0 1 0,0 1 1,0-1-1,0 1 0,0 0 1,0 0-1,1 0 0,-1 1-143,-10 8 35,1 1 0,1 1 0,1-1 0,0 2-1,0 0 1,1 1 0,1 0 0,1 0 0,1 1 0,0 0 0,1 0 0,0 1-1,2 0 1,-2 10-35,5-22 3,1 1 0,1-1 0,-1 1 0,1-1 0,0 1 0,0-1 0,1 1 0,0-1 0,0 1 0,0-1 0,1 1 0,0-1 0,1 0 0,-1 0 0,1 0 0,0 0 0,0-1 0,1 1-1,0-1 1,0 0 0,0 0 0,1 0 0,-1 0 0,1-1 0,0 0 0,0 0 0,1 0 0,-1-1 0,1 0 0,0 0 0,0 0 0,6 2-3,-2-2 8,0 1 0,1-1 1,0-1-1,-1 0 0,1 0 1,0-1-1,0-1 0,0 0 0,0 0 1,0-1-1,-1 0 0,1-1 0,0 0 1,0-1-1,7-3-8,-9 2 9,0 0 1,0-1 0,-1 0-1,0 0 1,0-1-1,0 1 1,-1-2 0,0 1-1,0-1 1,-1 0-1,1-1 1,-1 0-1,-1 0 1,0 0 0,0 0-1,-1-1 1,4-8-10,-4 5 7,0-1 0,-1 1 0,0-1 1,-1 1-1,0-1 0,-1 0 0,0 0 1,-1 0-1,-1-3-7,-2-7 27,0-1 0,-1 1 0,-1 0 0,-5-11-27,10 34 2,0 0-1,0 0 1,0 0-1,0 0 1,0 1 0,0-1-1,0 0 1,0 0-1,0 0 1,0 0 0,0 0-1,0 0 1,0 0-1,0 0 1,0 0 0,0 1-1,0-1 1,0 0-1,0 0 1,0 0-1,0 0 1,0 0 0,0 0-1,0 0 1,0 0-1,-1 0 1,1 0 0,0 0-1,0 1 1,0-1-1,0 0 1,0 0 0,0 0-1,0 0 1,0 0-1,0 0 1,0 0 0,0 0-1,0 0 1,-1 0-1,1 0 1,0 0 0,0 0-1,0 0 1,0 0-1,0 0 1,0 0-1,0 0 1,0 0 0,0 0-1,-1 0 1,1 0-1,0 0 1,0 0 0,0 0-1,0 0 1,0 0-1,0 0 1,0 0 0,0 0-1,0 0 1,0 0-1,0 0 1,-1-1 0,1 1-1,0 0 1,0 0-2,-2 11 45,4 9-17,0 1 0,2-1-1,0 0 1,1 0 0,2 0-1,0 0 1,2 2-28,2 4 24,2-1 0,0-1 1,2 0-1,0-1 0,5 4-24,30 27-104,-25-33 41</inkml:trace>
  <inkml:trace contextRef="#ctx0" brushRef="#br0" timeOffset="1485.727">1978 400 5593,'-1'-2'214,"0"-6"1154,0 1-1,-1-1 0,0 1 1,-1-1-1,-1-2-1367,4 9 60,0 1 0,0 0 0,-1-1 0,1 1 0,0 0-1,0-1 1,0 1 0,0 0 0,0 0 0,-1-1 0,1 1 0,0 0 0,0 0 0,-1-1 0,1 1-1,0 0 1,0 0 0,-1-1 0,1 1 0,0 0 0,-1 0 0,1 0 0,0 0 0,-1 0 0,1-1-1,0 1 1,0 0 0,-1 0 0,1 0 0,-1 0 0,1 0 0,0 0 0,-1 0 0,1 0 0,0 0-1,-1 0 1,1 0 0,0 0 0,-1 1 0,1-1 0,0 0 0,-1 0 0,1 0 0,0 0 0,0 0-1,-1 1 1,1-1 0,0 0 0,0 0 0,-1 1 0,1-1 0,0 0 0,0 0 0,-1 1 0,1-1-61,-10 19 1043,9-17-974,-6 18 317,0 1 0,1 0 1,1 1-1,-2 19-385,-5 89 504,11-106-465,0-1-1,2 0 1,0 0-1,2 0 1,0 0-1,3 4-38,-4-20 7,0 0 1,1 1-1,0-2 0,0 1 1,0 0-1,1-1 0,0 1 0,0-1 1,5 4-8,-6-6 6,0-1 1,1 0 0,0 0 0,0 0 0,0-1 0,0 1-1,0-1 1,0 0 0,1 0 0,-1 0 0,1 0 0,-1-1-1,1 0 1,0 0 0,4 0-7,-3-1 9,0 0 0,0 0 1,0-1-1,1 0 0,-1-1 0,0 1 0,0-1 0,-1 0 1,1 0-1,0-1 0,-1 0 0,1 0 0,-1 0 0,0 0 1,3-3-10,9-8 20,-1 0 1,-1 0 0,12-15-21,-15 16 9,-1-1-1,-1-1 1,0 0-1,-1 0 0,-1-1 1,0 0-1,-1 0 1,3-13-9,-3 4 8,-1 0 1,-1 0 0,-1 0-1,-1-1 1,-1-18-9,-4 23-1,2 21 1,0 0 0,-1 0 0,1 0 0,0 0 0,0 0 0,0 0 0,-1 0 0,1 0-1,0 0 1,0 0 0,0 0 0,0 0 0,-1 0 0,1 0 0,0 1 0,0-1 0,0 0 0,0 0-1,-1 0 1,1 0 0,0 1 0,0-1 0,0 0 0,0 0 0,0 0 0,0 0 0,0 1 0,0-1-1,0 0 1,-1 0 0,1 0 0,0 1 0,0-1 0,0 0 0,0 0 0,0 0 0,0 1 0,0-1-1,0 0 1,0 0 0,1 0 0,-1 1 0,-10 41 0,6-14 5,1-1 0,1 2 0,1-1 0,1 0 0,5 27-5,-4-47 8,0 0 0,1 0 0,1-1 1,-1 1-1,1-1 0,0 1 0,1-1 1,-1 0-1,2 0 0,-1 0 0,1-1 1,0 1-1,0-1 0,1 0 0,-1-1 1,1 0-1,1 1 0,-1-2 0,1 1 1,-1-1-1,2 0 0,-1 0 0,0-1-8,7 3 14,0-1 0,1 0 0,0-1-1,-1-1 1,1 0 0,4-1-14,37 2 37</inkml:trace>
  <inkml:trace contextRef="#ctx0" brushRef="#br0" timeOffset="1875.401">3023 376 8810,'-4'-5'706,"1"1"0,-1 0 1,0-1-1,0 1 0,-1 1 1,1-1-1,-1 1 0,0-1 1,-1 1-707,0 0 382,1 0 1,-1 1 0,1 0-1,-1 0 1,0 1 0,0-1-1,0 1 1,-2 0-383,0 1 157,-1 0-1,0 0 1,1 1 0,-1 0-1,0 0 1,1 1 0,0 0-1,-1 1 1,1 0 0,0 0 0,0 1-1,-3 2-156,0-1 56,1 2 0,0 0 0,0 0 0,0 0-1,1 1 1,0 1 0,1 0 0,0 0 0,-4 6-56,10-12 4,-1 0 0,1 1 1,0-1-1,1 1 1,-1-1-1,0 1 1,1 0-1,0 0 1,0 0-1,0 0 1,0-1-1,1 1 1,0 0-1,-1 0 1,2 0-1,-1 0 1,0 0-1,1 0 1,-1 0-1,1 0 1,0 0-1,1 0 1,-1 0-1,1-1 1,-1 1-1,1-1 0,0 1 1,0-1-1,3 3-4,-1-1 5,0-1 0,0 0 0,1 0 0,-1 0 0,1-1 0,0 0 0,0 0-1,0 0 1,1 0 0,4 1-5,12 4 16,0-2-1,5 1-15,11 4 15,-25-7-10,0 0 0,-1 1 0,1 1 0,-1 0 0,-1 1 1,1 0-1,7 7-5,-16-12 0,0 0 1,-1 0 0,1 1 0,-1-1 0,0 1 0,0-1 0,0 1 0,0 0-1,0-1 1,0 1 0,-1 0 0,0 0 0,1 0 0,-1 1 0,0-1 0,0 0 0,-1 0-1,1 1 1,-1-1 0,1 0 0,-1 1 0,0-1 0,-1 0 0,1 1 0,0-1-1,-1 0 1,0 1 0,0-1 0,0 0 0,0 0 0,0 0 0,-1 0 0,1 0-1,-1 0 0,-2 4 6,-1-1 0,0 0 0,0-1-1,-1 1 1,1-1 0,-1 0-1,0-1 1,0 1 0,-1-1-1,1 0 1,-1-1 0,0 0-1,-7 3-5,-16 5 35,-1-2 0,-20 4-35,40-10 6,0 0 5,-33 6-1,41-8-1,0-1 1,1 0-1,-1 0 0,0 0 1,1 0-1,-1 0 0,1-1 1,-1 1-1,0-1 1,1 0-1,-1 1 0,1-1 1,-1 0-1,0-1-9,3 1-6,-1 1 1,1-1-1,-1 1 0,1-1 1,-1 1-1,1-1 1,0 1-1,-1-1 0,1 1 1,0-1-1,-1 0 0,1 1 1,0-1-1,0 0 1,0 1-1,-1-1 0,1 0 1,0 1-1,0-1 0,0 0 1,0 1-1,0-1 1,0 0-1,1 0 0,-1 1 1,0-1-1,0 1 0,0-1 1,1 0-1,-1 1 1,0-1-1,1 0 0,-1 1 1,0-1-1,1 1 0,-1-1 1,1 1-1,0-1 6,21-23-644,6 4 264</inkml:trace>
  <inkml:trace contextRef="#ctx0" brushRef="#br0" timeOffset="2247.823">3129 654 8362,'94'-43'3637,"-93"42"-3513,0 0 1,0 0-1,0 1 1,1-1 0,-1 1-1,0-1 1,0 1 0,1-1-1,-1 1 1,0 0-1,1-1 1,-1 1 0,1 0-1,-1 0 1,0 0-1,1 0 1,-1 0 0,2 1-125,8 3 456,0-1 0,0 1 1,1-2-1,-1 1 0,1-2 1,-1 1-1,1-2 1,0 0-1,7 0-456,4-3 123,1 0-1,-1-2 1,0-1 0,6-2-123,-21 5 32,0 1-1,-1-1 1,0 0 0,1-1 0,-1 0-1,0 0 1,-1 0 0,1-1-1,-1 0 1,1-1-32,-4 3 13,-1 0 1,1 0-1,-1-1 0,1 1 1,-1 0-1,0-1 1,-1 1-1,1-1 0,0 0 1,-1 1-1,0-1 0,0 0 1,0 0-1,-1 0 0,1 0 1,-1 0-1,0 0 0,0 0 1,0 0-1,-1 0 1,0-3-15,0-1 17,-1 0-1,0 0 0,-1 1 1,0-1-1,0 1 0,-1-1 1,0 1-1,0 0 0,-1 0 1,0 1-1,0-1 0,0 1 0,-1 0 1,0 1-1,0-1 0,0 1 1,-1 0-1,-1 0-15,4 3 4,0-1-1,0 1 1,-1 1-1,1-1 1,0 0 0,-1 1-1,1 0 1,-1 0-1,1 1 1,-1-1 0,1 1-1,-1 0 1,0 0-1,1 0 1,-1 1 0,1 0-1,-1-1 1,1 2-1,-1-1 1,1 0 0,-1 1-1,1 0 1,0 0-1,0 0 1,0 1 0,0-1-1,1 1 1,-1 0-1,1 0 1,-1 0 0,1 1-1,-3 3-3,-4 5 10,0 2 0,1-1 0,1 1 1,0 1-1,0-1 0,1 4-10,-10 22 37,-7 33-37,19-58 7,1 1 1,1-1 0,0 1 0,1 0-1,1 0 1,0 0 0,1 0 0,1 1-8,-1-11 11,1 0-1,0 0 1,1 0 0,-1 0 0,1-1 0,0 1 0,1 0 0,-1-1 0,1 1 0,0-1 0,1 0 0,-1 0 0,1 0 0,0-1 0,0 1 0,0-1 0,1 0 0,0 0 0,-1 0-1,2-1 1,-1 0 0,5 3-11,5 0 179,1 0 1,1 0-1,-1-2 0,1 0 0,0 0 0,9-1-179,50 5 366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41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103 604 5505,'-84'-35'2662,"67"26"-1408,16 6 2032,13 5 947,-11-2-4303,36 9 806,-27-7-628,0 1 0,-1-2-1,1 1 1,0-1 0,0 0-1,0-1 1,9-1-108,19-2 278,-2-2-1,1-2 1,34-10-278,-51 11 30,0-1 0,0-1 0,-1-1 1,1 0-1,-2-2 0,0 0 0,10-8-30,-26 18 5,0-1 0,-1 1-1,1-1 1,-1 1 0,1-1 0,-1 1 0,1-1-1,-1 0 1,0 1 0,0-1 0,0 0-1,0 0 1,0 0 0,0 0 0,-1 0-1,1 0 1,-1 0 0,1 0 0,-1 0-1,0 0 1,0-1 0,0 0-5,0 0 10,-1 0-1,0 0 1,0 0-1,0 0 1,0 0-1,0 0 1,-1 0-1,1 0 1,-1 0-1,0 0 1,0 1-1,0-1 1,-2-1-10,-5-5 20,-1 0-1,0 1 1,-1 0 0,1 1-1,-2 0 1,1 0 0,-2 1-20,4 2 3,0 0 0,0 1 0,0 0 1,-1 1-1,1 0 0,-1 0 0,0 1 0,0 1 1,1-1-1,-1 2 0,0-1 0,0 1 0,1 1 0,-1-1 1,1 2-1,-1-1 0,1 2 0,0-1 0,0 1 0,0 0 1,0 1-1,1 0 0,0 0 0,0 1 0,0 0 1,-2 3-4,-3 5 6,1-1 1,0 2-1,1 0 1,1 0-1,1 1 1,0 0-1,1 0 1,0 1-1,1 1 1,1-1-1,1 1 1,1 0-1,0 0 1,1 0-1,1 0 1,1 1-1,1 7-6,1-15 7,0-1 0,0 1-1,1-1 1,1 0-1,0 1 1,0-1 0,1-1-1,0 1 1,1 0 0,0-1-1,1 0 1,0 0 0,0-1-1,1 1 1,0-1-1,0-1 1,1 1 0,0-2-1,0 1 1,0-1 0,2 1-7,4 2 58,0-1 0,1 0-1,0-1 1,0-1 0,0 0 0,1-1 0,0 0 0,0-2 0,0 0 0,1 0 0,-1-2 0,1 0-1,4-1-57,54-8 205</inkml:trace>
  <inkml:trace contextRef="#ctx0" brushRef="#br0" timeOffset="772.37">1186 568 4417,'-2'-8'1027,"-1"1"0,0-1-1,0 1 1,-1-1 0,0 1 0,0 0-1,0 1 1,-1-1 0,-3-2-1027,1 1 508,0 0 0,-1 1 0,0 0 0,0 1-1,-1 0 1,0 0 0,-5-2-508,8 5 67,0-1-1,-1 1 1,1 0-1,-1 1 0,0 0 1,0 0-1,0 0 1,0 1-1,0 0 1,0 0-1,0 1 1,0 0-1,0 0 0,0 1 1,-1 0-1,1 0 1,0 0-1,0 1 1,1 0-1,-1 1 0,0 0 1,1 0-1,-1 0-66,-9 7 22,0 1-1,1 1 0,1 0 0,-1 1 0,2 1 1,0 0-1,1 1 0,0 0 0,1 0 1,-4 11-22,11-19 0,0 1 0,1 0 0,-1 1 0,2-1 1,-1 1-1,1-1 0,1 1 0,0 0 1,0-1-1,0 9 0,2-10 2,0 0-1,0 0 1,0 0 0,1 0 0,0 0-1,0 0 1,1 0 0,0-1-1,0 1 1,0-1 0,1 0 0,0 0-1,0 0 1,4 3-2,-1-2 6,1 1 0,0-1 0,0 0 1,1 0-1,0-1 0,0 0 0,1-1 0,0 0 0,0 0 0,0-1 0,0-1 1,0 0-1,1 0 0,0-1 0,-1 0 0,1-1 0,0 0 0,0 0 0,0-2 0,0 1 1,0-1-1,9-2-6,-8 0 10,1 1-1,0-2 1,-1 0 0,1 0 0,-1-1 0,-1 0 0,1-1-1,-1-1 1,0 0 0,0 0 0,-1-1 0,0 0 0,0-1-1,-1 0 1,0-1 0,0 1 0,-1-2 0,-1 1-1,2-3-9,-6 6 9,0 0-1,0-1 0,0 1 0,-1 0 0,0-1 0,-1 1 0,0-1 0,0 0 0,0 1 0,-1-1 0,0 0 0,0 0 0,-1 1 0,-1-3-8,-1-8 18,-2-1 0,0 1 0,-1 0 0,-1 1 0,-1-3-18,6 16 7,1 1 1,-1-1-1,0 1 0,0-1 1,0 1-1,0 0 0,-1 0 0,1 0 1,-1 0-1,0 0 0,0 1 1,0-1-1,0 0-7,2 3 2,1 0 0,0 0 0,0 0 1,-1 0-1,1 0 0,0 0 0,-1-1 0,1 1 1,0 0-1,0 0 0,-1 0 0,1 0 0,0 0 1,-1 0-1,1 0 0,0 0 0,-1 0 0,1 1 1,0-1-1,0 0 0,-1 0 0,1 0 0,0 0 0,-1 0 1,1 0-1,0 0 0,0 1 0,-1-1 0,1 0 1,0 0-1,0 0 0,0 1 0,-1-1 0,1 0 1,0 0-1,0 1-2,-4 13 50,5 16-2,2-12-31,2 1 0,0-1 0,1 0 1,1 0-1,2 4-17,-6-16 4,4 9 38,1-1 0,0 0 0,1 0 0,1 0 0,0-1 0,1-1 0,0 0 0,1 0 0,0-1 0,1-1 0,1 0 0,-1-1 0,15 7-42,15 10 112</inkml:trace>
  <inkml:trace contextRef="#ctx0" brushRef="#br0" timeOffset="1142.723">2056 491 9498,'-7'-12'888,"-1"1"0,-1 0 0,0 0 0,0 1 1,-1 0-1,-1 1 0,0 0 0,0 0 0,-9-4-888,15 10 126,-1 0 1,0 0-1,0 1 1,0 0-1,0 0 0,0 0 1,-1 1-1,1 0 1,-1 0-1,1 0 1,-1 1-1,1 0 0,-1 0 1,1 1-1,-1 0 1,1 0-1,0 1 0,-1-1 1,1 1-1,0 0 1,-4 3-127,1 0 55,0 1 1,0 0-1,0 0 1,1 1-1,0 0 1,0 1 0,1 0-1,0 0 1,0 0-1,1 1 1,0 0-1,1 1-55,-4 4 42,2 0 0,0 0 0,1 1 0,0 0 0,1 0 0,1 1 0,-2 12-42,4-19 13,2 1 0,-1-1 0,1 0 0,0 0 0,1 0 0,0 0 0,1 0-1,0 0 1,0 0 0,1 0 0,0-1 0,0 1 0,1-1 0,0 0 0,1 0 0,0 0 0,0 0 0,1-1 0,-1 0 0,2 0 0,-1-1 0,1 0 0,0 0 0,0 0 0,0-1 0,2 1-13,4 2 19,0-1 0,1 0 1,0-1-1,0-1 0,1 0 1,-1 0-1,1-2 0,0 0 1,0 0-1,0-2 0,1 0 1,-1 0-1,0-2 0,0 0 1,8-1-20,12-6-1603,-1 0 0,0-2 0,13-7 1603,12-8-2057</inkml:trace>
  <inkml:trace contextRef="#ctx0" brushRef="#br0" timeOffset="1543.541">2333 36 10202,'-1'0'77,"-5"-5"974,0-1 1,-1 1 0,1 1-1,-1-1 1,-6-2-1052,12 7 70,0-1 0,-1 0 0,1 1 0,0 0 0,0-1 0,0 1 0,-1 0 0,1-1 1,0 1-1,0 0 0,0 0 0,-1 0 0,1 0 0,0 0 0,0 0 0,-1 1 0,1-1 0,0 0 0,0 1 0,0-1 0,-1 0 0,1 1 0,0 0 0,0-1 0,0 1 0,0-1 0,0 1 1,0 0-1,0 0 0,0 0 0,0 0 0,1 0 0,-1 0 0,0 0 0,1 0 0,-1 0 0,0 0 0,1 0 0,-1 0 0,1 0 0,-1 1-70,-1 6 94,0 0 0,0-1 0,1 1 0,-1 0 0,2 0 0,-1 0 0,1 0 0,1 0 0,-1 0 0,2 4-94,3 18 68,2 0 0,1 2-68,-3-11 45,39 138 44,19 87 26,-57-222-58,-2-1 0,-1 1 1,-1 0-1,-1-1 0,-1 1 1,-3 23-58,4-67 322,-1 0 1,-1-1 0,-1 1 0,-3-16-323,0-1-17,0-36 17,5 62 5,0 1 0,1-1 0,0 1 0,0-1 0,1 1 0,1 0 0,0 0 0,0 0 0,2-2-5,-3 8 0,0 1 0,1-1 0,-1 0 0,1 1 0,0 0 0,0-1 0,0 1 0,0 0 0,0 1 0,1-1 0,-1 0 0,1 1 0,0 0 0,0 0 0,0 0 0,0 1 0,0-1 0,0 1 0,0 0 0,3-1 0,5 0 0,0 1 0,1 0 0,-1 0 0,1 1 0,-1 1 0,7 1 0,-1 0 51,-1 1 0,0 1 0,0 1 1,0 0-1,0 1 0,-1 1 0,0 0 1,0 2-1,-1-1 0,0 2 0,0 0 0,-1 1 1,0 1-52,-7-6 56,0 1 0,0 0-1,0 1 1,-1 0 0,0 0 0,-1 0 0,0 0 0,0 1 0,-1 0 0,0 0 0,0 0 0,-1 0 0,-1 1 0,1 0 0,-1-1 0,-1 1-1,0 0 1,0 0 0,-1 0 0,0-1 0,-1 1 0,0 0 0,-2 8-56,-8 18 776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50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1 107 7114,'33'-107'3432,"-41"114"-1199,2 6-353,2 12-552,3 8-335,3 8-537,4 5-152,11 5-152,-6-2-56,6 3-24,-1-3-8,-7-8 112,3 0-24,-6-16-704,-3-8 600,-2-19-240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50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31 101 9522,'-9'-29'4153,"-4"4"-2457,6 5-784,6 5-167,6 8-529,8 3-8,11 10-752,5 5-401,6 24 561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51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17 132 8650,'0'0'73,"0"0"1,1 0-1,-1 0 0,0 1 1,0-1-1,0 0 0,1 0 1,-1 0-1,0 0 0,0 0 1,1 0-1,-1 1 0,0-1 1,0 0-1,0 0 0,0 0 1,1 1-1,-1-1 0,0 0 1,0 0-1,0 1 0,0-1 1,0 0-1,0 0 0,1 1 1,-1-1-1,0 0 0,0 0 1,0 1-1,0-1 0,0 0 1,0 0-1,0 1 0,0-1 1,0 0-1,0 0 0,0 1 1,-1-1-1,1 0 0,0 0 1,0 1-1,0-1 0,0 0 1,0 0-1,0 1 0,-1-1 1,1 0-1,0 0 0,0 0 1,0 1-1,0-1 0,-1 0 1,1 0-1,0 0 0,0 0 1,-1 1-1,1-1 0,0 0 1,0 0-1,-1 0 0,1 0 1,0 0-1,-1 0-73,1 1 94,-1-1 0,0 1-1,0-1 1,0 1 0,0 0 0,0 0 0,1-1-1,-1 1 1,0 0 0,0 0 0,1 0 0,-1 0-1,1 0 1,-1 0 0,1 0 0,-1 0 0,1 0-94,-1 4 169,0 1 1,0-1 0,1 1 0,0 0 0,0-1 0,0 1 0,0 0 0,1-1 0,0 1 0,1-1 0,-1 1 0,1-1 0,0 1-170,7 16 238,1 0 1,8 12-239,3 6 293,-21-40-292,14 32 339,9 29-340,-19-51 71,-2-1 0,0 1-1,0-1 1,-1 1 0,0 0-1,0 0 1,-1 0 0,-1 9-71,-2-20 775,-1-9-429,-7-16-157,8 21-106,-12-33 14,2 1-1,1-2 0,-4-22-96,13 47 4,1 0 1,1 0-1,0 0 0,1 0 1,0 0-1,1 0 0,1 0 0,0 0 1,1 0-1,0 1 0,2-1 0,0-1-4,-1 4 0,1 0-1,0 1 0,0 0 1,1 0-1,1 0 0,0 1 1,0 0-1,0 0 0,6-4 1,-7 8-2,0 0 0,0 1 0,0 0-1,1 0 1,-1 1 0,1 0-1,0 0 1,0 0 0,0 1 0,1 0-1,-1 0 1,0 1 0,1 0 0,-1 0-1,3 1 3,5 0 13,-1 1-1,0 0 0,0 2 1,0-1-1,0 2 0,-1 0 1,1 0-1,-1 1 0,0 1 1,0 0-1,-1 1 1,0 0-1,0 1 0,-1 0 1,1 1-1,-2 0 0,1 1 1,-2 0-1,1 1 0,-1 0 1,-1 0-1,0 1 0,-1 0 1,0 1-1,0-1 0,-2 1 1,0 0-1,0 1 0,-1-1 1,0 1-1,0 13-12,-1 12 198,3 16-1336,9-22 671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03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10 647 6793,'-8'-6'2993,"13"4"59,-4 2-2952,-1 1 0,1-1 1,0 0-1,0 0 0,-1 1 1,1-1-1,0 0 1,-1 1-1,1-1 0,0 1 1,-1-1-1,1 1 1,-1-1-1,1 1 0,-1-1 1,1 1-1,-1 0 0,1-1 1,-1 1-1,1 0 1,-1-1-1,0 1 0,1 0 1,-1 0-1,0-1 1,0 1-1,0 0 0,1 0 1,-1 0-101,1 14 345,-1 0 1,0 0-1,-1 0 1,-1 1 0,0-1-1,-4 12-345,-5 39 361,10-54-324,1-1 1,1 0-1,0 1 1,0-1 0,1 0-1,0 0 1,1 0 0,0 0-1,1-1 1,0 1-1,1-1 1,0 0 0,1 0-1,4 6-37,-7-11 8,1-1-1,0 1 0,0 0 1,0-1-1,0 0 1,0 0-1,1 0 0,0-1 1,0 1-1,0-1 1,0 0-1,1-1 0,-1 1 1,1-1-1,-1 0 0,1 0 1,0-1-1,0 0 1,0 0-1,0 0 0,0-1 1,0 0-1,0 0 0,0 0 1,0-1-1,0 0 1,-1 0-1,3-1-7,5-2 13,0 0-1,0-2 1,0 1-1,0-2 1,-1 1-1,0-2 1,-1 0-1,0 0 1,0-1-1,0 0 1,-1-1-1,2-3-12,-5 5 7,-1 0 0,1 0 0,-1-1 1,-1 0-1,0 0 0,0-1 0,-1 0 0,0 1 0,0-1 0,-1-1 0,-1 1 1,0 0-1,0-1 0,-1 1 0,0-1 0,-1-3-7,-3-11 11,-1 0-1,-1 0 1,-1 1-1,-1-1 1,-1 2-1,-11-22-10,19 44 0,9 29 8,0 0 0,-1 11-8,-3-15 26,2 1-1,0-1 1,1 0 0,1-1 0,6 9-26,-7-18 32,1 1 0,0-2 1,1 0-1,4 4-32,-8-11-49,-1 0 1,1-1-1,0 0 0,0-1 1,1 1-1,-1-1 1,1 0-1,0-1 0,0 1 1,3 0 48,23 3-187</inkml:trace>
  <inkml:trace contextRef="#ctx0" brushRef="#br0" timeOffset="477.82">679 774 9426,'-28'-86'3631,"20"65"-1625,3 19-897,3 16-77,7 7-761,0 1-1,1-1 1,1 0 0,5 9-271,41 82 177,-23-50-21,-21-46-117,-6-12-19,-1-1 1,0 1-1,0 0 0,0 0 0,0 1 0,-1-1 0,1 0 0,0 4-20,-5-8 122,-2-8-30,-8-18-41,7 11-39,1-2 0,0 1-1,1 0 1,1-1 0,0 0-1,1 1 1,1-1 0,1-10-12,3 9 2,0 1 1,1 0-1,0 0 0,2 0 1,0 0-1,0 1 0,2 0 1,0 0-1,1 1 1,1 0-1,0 1 0,1 0 1,0 1-1,3-2-2,-10 10 0,1 1-1,0 0 1,0 0-1,0 1 0,0-1 1,1 1-1,-1 0 1,1 1-1,0-1 1,0 1-1,0 0 1,0 1-1,0-1 1,0 1-1,0 0 1,0 1-1,1 0 1,-1 0-1,0 0 1,1 1-1,-1-1 1,0 2-1,0-1 1,3 1-1,0 0 1,-1 1-1,1 0 0,-1 1 0,0 0 1,0 0-1,0 1 0,0-1 0,-1 2 1,0-1-1,0 1 0,0 0 0,-1 1 1,0-1-1,0 1 0,-1 1 1,3 4 1,-1 0-1,-1 0 0,0 1 1,0 0-1,-2 0 1,1 1-1,-2-1 0,0 1 1,2 12-1,-2 11 12,-2-1 0,-1 1 0,-2 6-12,2-29-39,0 0 0,1 0 1,0-1-1,1 1 0,1 5 39,-2-15 152,0 0 0,0 0 0,0 0 0,1 0 0,-1 0 0,1 0 0,0-1-1,0 1 1,1 0 0,-1-1 0,1 0 0,-1 1 0,1-1 0,0 0 0,0-1 0,1 1 0,-1 0 0,4 1-152,13 4 1076</inkml:trace>
  <inkml:trace contextRef="#ctx0" brushRef="#br0" timeOffset="873.093">1485 742 7474,'-12'-23'4441,"-1"2"152,11 14-3385,2 4 48,1 8-656,-1-5-224,3 10-176,12 22-24,23 44-96,-22-33-24,-6 3-8,-4-1 0,-6-2 80,0-1-16,-2-10-576,2-4 2345,3-19-1577</inkml:trace>
  <inkml:trace contextRef="#ctx0" brushRef="#br0" timeOffset="874.093">1388 246 12827,'-27'-20'4449,"22"8"-4137,10 0-112,19 12 264,5 6 280,12 23-472</inkml:trace>
  <inkml:trace contextRef="#ctx0" brushRef="#br0" timeOffset="1428.878">1851 1529 8674,'5'0'402,"0"0"1,1 0-1,-1-1 0,0 1 0,0-1 1,0-1-1,0 1 0,0-1 1,0 1-1,0-2 0,0 1 1,-1 0-1,1-1 0,-1 0 1,0 0-1,0 0 0,0 0 1,0-1-1,0 0 0,-1 0 1,1 0-1,0-1-402,5-7 292,0-1 0,-1 1 0,-1-1 0,0-1 0,-1 1 0,0-1 1,1-6-293,-1-3 166,0-1 0,-2 0 0,-1 0 0,-1-1 0,-1-16-166,-2-31 215,-5-21-215,-11-36 68,-5 1 1,-8-4-69,1-4 27,-6-77-27,33 189-2,0 0 0,2 1 0,0-1 0,2 0 0,1 1 0,2-11 2,-3 26-4,1-1-1,-1 1 1,1-1 0,1 1-1,0 0 1,0 1 0,0-1-1,5-5 5,-5 9-5,0-1 0,-1 1-1,2 1 1,-1-1 0,0 0-1,1 1 1,-1 0 0,1 0-1,0 1 1,0-1 0,0 1-1,0 0 1,1 0 0,1 0 5,-2 1-33,1 0 0,-1 1 0,1 0 0,-1 0 0,1 0 0,-1 1 0,1 0 1,-1 0-1,1 0 0,-1 0 0,0 1 0,0 0 0,0 0 0,0 1 0,0-1 0,0 1 0,-1 0 0,1 0 1,-1 1-1,0-1 0,0 1 33,12 10-274,-2 1 1,0 0 0,0 1-1,-2 1 1,1 2 273,37 62-508</inkml:trace>
  <inkml:trace contextRef="#ctx0" brushRef="#br0" timeOffset="1784.562">1797 871 7298,'-34'-12'3872,"28"10"-423,13 4-1640,17-2-505,10-4-120,28-3-432,5-2-120,17-5-352,4 4-120,-10 1 305,-5 5 2551,-11 13-2152</inkml:trace>
  <inkml:trace contextRef="#ctx0" brushRef="#br0" timeOffset="2294.173">2783 790 5465,'7'-59'3506,"-6"58"-3364,-1 0 0,0 0 0,0-1 0,-1 1 0,1 0-1,0 0 1,0 0 0,0 0 0,-1 0 0,1 0 0,0 0 0,-1 1-1,1-1 1,-1 0 0,1 0 0,-1 0 0,0 0 0,1 0 0,-1 1-1,0-1 1,1 0 0,-1 0 0,0 1 0,0-1 0,0 1 0,0-1-1,0 1 1,0-1 0,0 1 0,0 0 0,0-1 0,0 1 0,0 0-1,0-1-141,-3 1 273,0-1-1,0 1 1,-1 0-1,1 0 1,0 1-1,-4 0-272,7-1 150,-18 4 93,1 1-1,0 0 0,1 2 0,0 0 1,0 0-1,0 2 0,1 0 1,0 1-1,1 1 0,0 0 0,0 1 1,-7 9-243,14-13 22,1 0 0,0 1 0,1-1 0,0 1 0,0 1 0,1-1 1,0 1-1,0 0 0,1 0 0,1 0 0,0 0 0,0 1 0,1 0 1,0 3-23,1-6 8,0-1 1,1 1 0,0-1 0,1 1-1,0-1 1,0 0 0,0 1-1,1-1 1,0 0 0,0 0 0,1 0-1,0 0 1,0 0 0,1 0 0,-1-1-1,2 0 1,-1 1 0,1-2 0,0 1-1,0 0 1,1-1-9,1 2 9,1-2 1,1 1-1,-1-1 1,1 0-1,0 0 1,0-1-1,0-1 1,0 0-1,1 0 1,0 0-1,-1-1 0,1-1 1,0 0-1,0 0 1,0-1-1,0 0 1,0 0-1,0-1 1,0-1-1,8-2-9,-2 0 11,1 0 0,-1-2 0,0 0 0,0 0 0,0-2 0,-1 0 0,0-1 0,-1 0 0,0-1 0,0-1-1,9-10-10,-16 14 6,0 0-1,-1 0 0,0-1 0,-1 0 0,0 0 0,0-1 0,-1 1 0,0-1 0,0-1-5,-2 4 5,0 1 0,0-1 0,-1 1-1,0-1 1,0 0 0,-1 1 0,0-1 0,1 0-1,-2 0 1,1 1 0,-1-1 0,0 0 0,0 1 0,-1-1-1,1 0 1,-2-1-5,-2-2 8,0 0-1,0 1 1,-1 0 0,0 0-1,0 0 1,-1 1-1,0 0 1,0 0 0,-1 1-1,0 0 1,0 0-1,0 1 1,-1 0 0,-7-3-8,3 2-7,-1 0 0,0 0 0,-1 2 0,1 0 1,-1 0-1,0 1 0,0 1 0,0 1 0,-5 0 7,16 1 119,-1 0 0,0 1 0,0-1 0,0 1 0,0 0 0,-1 1-119,-16 9 337</inkml:trace>
  <inkml:trace contextRef="#ctx0" brushRef="#br0" timeOffset="2690.573">3091 829 8602,'0'-40'3534,"0"40"-3501,0-1 1,0 1 0,0 0-1,0 0 1,0 0-1,0 0 1,0-1-1,0 1 1,0 0 0,0 0-1,0 0 1,0 0-1,0-1 1,0 1-1,0 0 1,0 0-1,0 0 1,0 0 0,0-1-1,0 1 1,-1 0-1,1 0 1,0 0-1,0 0 1,0 0 0,0-1-1,0 1 1,0 0-1,0 0 1,0 0-1,-1 0 1,1 0-1,0 0 1,0 0 0,0 0-1,0 0 1,-1-1-1,1 1 1,0 0-1,0 0 1,0 0 0,0 0-1,0 0 1,-1 0-1,1 0 1,0 0-1,0 0 1,0 0-1,-1 0 1,1 0 0,0 0-1,0 0 1,0 0-1,0 0 1,0 1-1,-1-1 1,1 0 0,0 0-1,0 0 1,0 0-1,0 0 1,0 0-1,-1 0 1,1 0-1,0 1 1,0-1 0,0 0-1,0 0 1,0 0-1,0 0-33,-6 11 1244,5-7-1070,1 0 0,0 0 0,0 0 0,1 0 0,-1 0-1,1 0 1,0 0 0,0 0 0,0 0 0,1 0 0,-1-1 0,2 4-174,27 45 977,-25-44-867,14 21 625,16 31-735,-30-51 41,-1 1 0,0 0-1,-1 0 1,0 0-1,0 0 1,-1 1-1,0-1 1,0 8-41,-5-2 73,3-15-69,0-1-1,0 0 1,0 0-1,0 0 1,-1 1 0,1-1-1,0 0 1,0 0-1,0 0 1,0 0 0,-1 0-1,1 1 1,0-1-1,0 0 1,0 0 0,-1 0-1,1 0 1,0 0-1,0 0 1,-1 0 0,1 0-1,0 0 1,0 0-1,-1 0 1,1 0 0,0 0-1,0 0 1,0 0-1,-1 0 1,1 0 0,0 0-1,0 0 1,-1 0 0,1 0-5,-2-2 25,1 1 0,-1 0-1,1 0 1,0 0 0,-1-1-1,1 1 1,0-1 0,0 1-1,0-1 1,0 1-1,0-1 1,0 0 0,0-1-24,-6-13 108,2 0 1,0 0-1,1 0 1,1-1-1,0 0 1,1 1-1,1-1 0,1 0 1,0 0-1,3-11-108,-1 9 28,1-1 0,1 1 0,1 0 0,0 0 0,1 1 0,2 0 0,0 0 0,0 0 0,3-1-28,-7 12 4,1 0 0,0 1-1,0-1 1,0 1 0,1 0 0,0 0 0,0 0-1,0 1 1,1 0 0,0 1 0,0-1 0,0 1-1,0 0 1,1 1 0,-1 0 0,1 0 0,0 1-1,0 0 1,0 0 0,0 1 0,1 0 0,-1 0-1,0 1 1,0 0 0,1 0 0,-1 1 0,0 0-1,0 1 1,0 0 0,0 0 0,0 0 0,0 1-1,3 2-3,1 2 339,0-1 0,-1 2 0,1-1-1,-2 2 1,1-1 0,-1 2 0,2 2-339,40 43 1034</inkml:trace>
  <inkml:trace contextRef="#ctx0" brushRef="#br0" timeOffset="3277.391">3782 798 8050,'-17'-60'3635,"-4"-8"-3635,6 42 1435,5 20-379,10 6-1024,-1 0-1,1 0 0,0 0 0,0-1 0,-1 1 0,1 0 1,0 0-1,-1 0 0,1 0 0,0 0 0,-1 0 0,1 0 1,0 1-1,-1-1 0,1 0 0,0 0 0,0 0 0,-1 0 1,1 0-1,0 0 0,0 0 0,-1 1 0,1-1 0,0 0 1,0 0-1,-1 0 0,1 1 0,0-1 0,0 0 0,0 0 1,-1 1-1,1-1 0,0 0 0,0 0 0,0 1 0,0-1 1,0 0-1,0 1 0,-1-1 0,1 0 0,0 1 0,0-1 1,0 0-1,0 1-31,2 14 645,7 20-217,2 0 1,2 0-1,1-2 1,4 6-429,12 29 393,19 62 292,-54-163-490,1 0 0,1-1-1,2 0 1,3-21-195,-2 3 52,3-27-17,-2 70-32,1 0-1,0 1 1,0-1-1,0 0 0,1 1 1,0-1-1,4-5-2,-6 12 0,0 1 0,0-1-1,0 0 1,0 1 0,0-1 0,1 1-1,-1-1 1,1 1 0,-1-1-1,1 1 1,-1 0 0,1 0 0,0 0-1,-1 0 1,1 0 0,0 0-1,0 0 1,0 1 0,0-1 0,0 1-1,0-1 1,2 1 0,0 0-1,0 0-1,0 0 1,0 1 0,0 0 0,0-1-1,0 1 1,0 1 0,-1-1 0,1 1-1,0-1 1,1 2 1,8 4-3,-1 1 0,0 1-1,0 0 1,-1 0 0,0 1-1,0 1 4,10 12 1,0 1 1,-2 0-1,5 10-1,-17-24 1,-1 0 0,0 1 1,0 0-1,-2 0 1,1 0-1,-1 0 0,-1 1 1,0 0-1,-1 0 1,1 2-2,-3-5 2,6 32 12,-5-65 23,-3 5-31,-4-20 6,3-1 1,1 0 0,2-8-13,0 37 0,1 1 0,0 0-1,1-1 1,0 1 0,0 0 0,1 0 0,1 0-1,0 0 1,0 1 0,1-1 0,0 1 0,0 0-1,1 1 1,5-6 0,-9 11-1,1 0 0,0 0-1,0 1 1,0 0 0,0-1-1,0 1 1,1 0 0,-1 0-1,0 1 1,1-1 0,0 1 0,-1-1-1,1 1 1,0 0 0,0 1-1,0-1 1,0 1 1,2 0-1,-1 0 0,1 0 0,0 1 0,0 0 0,-1 0 0,1 0 1,0 1-1,-1 0 0,0 0 0,5 3 1,3 1 7,-1 2 0,0 0 0,-1 0 0,0 1 0,0 0 0,-1 1 0,0 0 0,-1 1 0,1 2-7,-2-3 14,-1 1-1,-1 0 0,0 0 1,-1 0-1,0 1 0,-1 0 1,0 0-1,-1 0 1,1 3-14,1 19 429,-1-1 0,0 29-429,-3-10 286</inkml:trace>
  <inkml:trace contextRef="#ctx0" brushRef="#br0" timeOffset="3738.277">4743 194 9618,'-2'-6'667,"0"-4"320,-1 0 0,0 0 0,-1 0 0,0 0-1,-1 0 1,0 1 0,-1-2-987,5 10 30,1 1-1,0 0 1,0 0-1,0 0 1,0 0 0,-1 0-1,1 0 1,0-1-1,0 1 1,0 0 0,-1 0-1,1 0 1,0 0-1,0 0 1,0 0 0,-1 0-1,1 0 1,0 0-1,0 0 1,0 0 0,-1 0-1,1 0 1,0 0-1,0 0 1,0 0 0,-1 0-1,1 0 1,0 0-1,0 0 1,0 0 0,0 1-1,-1-1 1,1 0-1,0 0 1,0 0 0,0 0-1,0 0 1,-1 0-1,1 1 1,0-1 0,0 0-1,0 0 1,0 0-1,0 1 1,0-1 0,0 0-1,-1 0 1,1 0-1,0 0 1,0 1 0,0-1-1,0 0-29,-5 13 371,3 2-208,1-1 0,0 1 1,1-1-1,0 1 1,3 13-164,14 80 348,-13-85-261,18 96 330,5 0 0,37 99-417,-60-209-16,13 34-3,-2 1-1,-2 0 1,-2 1-1,0 12 20,-7-26-171</inkml:trace>
  <inkml:trace contextRef="#ctx0" brushRef="#br0" timeOffset="4120.969">5083 685 8986,'7'-15'4313,"1"5"-2049,11 16-887,0 5-209,5 10-592,1 4-104,-4 10-168,1 2-104,-1 1-120,-4 5-24,4-4 120,-3-4-240,-1-10-848,4-7 4129,4-11-2769</inkml:trace>
  <inkml:trace contextRef="#ctx0" brushRef="#br0" timeOffset="4491.017">5623 474 8970,'-17'-18'4073,"-2"29"-1913,-2 24-543,-6 34-561,2 7-120,-1 18-160,-1 1-80,1 8-128,-4 16-87,1 3-41,11-2-72,3-15-168,6-16-32,12-25 144,-2-8 584,20-20-616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01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437 451 4721,'42'13'3018,"-42"-13"-2976,0 0 1,0 0-1,0 1 0,0-1 1,1 0-1,-1 0 0,0 0 1,0 0-1,0 0 1,0 0-1,0-1 0,1 1 1,-1 0-1,0 0 0,0 0 1,0 0-1,0 0 0,1 0 1,-1 0-1,0 0 0,0 0 1,0 0-1,0 0 1,0 0-1,0-1 0,0 1 1,1 0-1,-1 0 0,0 0 1,0 0-1,0 0 0,0 0 1,0-1-1,0 1 0,0 0 1,0 0-1,0 0 1,0 0-1,0-1 0,0 1-42,-2-8 1232,-11-11 378,12 17-1393,-8-9 180,0 0 1,-1 1-1,0 0 0,-1 1 0,0 0 1,0 1-1,-1 0 0,0 1 1,0 0-1,0 0 0,-1 2 0,0 0 1,-1 0-1,1 1 0,-13-2-397,18 4 43,-1 1 0,0 0 0,0 0 0,0 1 0,0 0 0,0 1 0,0 0 0,1 0 0,-1 1 0,0 0 1,0 0-1,1 1 0,0 1 0,-1-1 0,1 1 0,1 0 0,-1 1 0,0 0 0,1 0 0,0 1 0,0 0 0,1 0 0,0 0 0,0 1 0,-1 2-43,-1 2 7,1 1-1,0 1 1,0-1 0,2 1 0,-1 0 0,2 1 0,0-1-1,0 1 1,1 0 0,1 0 0,0 0 0,1 0 0,1 0-1,0 0 1,1 0 0,0 0 0,1 0 0,1 0-1,0-1 1,5 13-7,-4-15 2,0 0 0,0 0 0,2 0 0,-1 0 0,1-1 0,1 0 0,0 0 0,0-1 0,1 0 0,0 0 0,0 0 0,1-1 0,1-1 0,-1 0 0,1 0 0,0 0 0,1-1 0,-1-1 0,1 0 0,0-1 0,0 1 0,1-2 0,-1 0 0,10 1-2,-12-3 5,0 0-1,0-1 1,0 0 0,0 0-1,0-1 1,0-1 0,0 1-1,0-1 1,-1-1 0,1 0-1,-1 0 1,1 0 0,-1-1 0,0-1-1,0 1 1,-1-1 0,1-1-1,-1 1 1,0-1 0,-1 0-1,3-4-4,-2 2 6,0 0 0,-1 0 0,0-1 0,0 0 0,-1 0 0,0-1-1,-1 1 1,0-1 0,0 0 0,-1 0 0,0 0 0,-1-1 0,-1 1-1,1-1 1,-1 1 0,-1-1 0,0 1 0,-1-4-6,-1-2 3,-1 0 1,0 1-1,-2-1 1,0 1-1,0 0 0,-1 0 1,-1 0-1,-1 1 0,0 0 1,0 1-1,-2-1-3,9 13-1,1 0-1,-1 0 1,0 0-1,0 0 0,0 0 1,1 0-1,-1 1 1,0-1-1,0 0 0,0 1 1,0-1-1,0 0 1,-1 1-1,1-1 0,0 1 1,0 0-1,-1-1 2,2 1 0,-1 0-1,1 0 0,-1 1 1,1-1-1,0 0 0,-1 0 0,1 0 1,-1 1-1,1-1 0,0 0 1,-1 0-1,1 1 0,0-1 1,-1 0-1,1 1 0,0-1 0,-1 0 1,1 1-1,0-1 0,0 1 1,-1-1-1,1 0 0,0 1 1,0-1-1,0 1 0,0-1 0,0 1 1,-1 0 0,0 3-1,1 1 1,-1 0 0,1 0-1,0 0 1,0 0-1,1 0 1,0 3 0,2 10 30,1 0 0,1-1 0,1 1-1,0-1 1,1 0 0,1-1 0,1 0 0,0 0 0,1-1 0,1 0 0,0-1-1,2 2-29,1-2-320,0 1 0,1-2 0,0 0 0,2 0 0,-1-2-1,1 0 1,1-1 0,0 0 0,0-2 0,19 7 320,0-7-1257</inkml:trace>
  <inkml:trace contextRef="#ctx0" brushRef="#br0" timeOffset="410.712">827 451 10114,'-1'0'214,"-1"0"0,0 0 0,1 0 0,-1 0 0,0 0 0,1 1 0,-1-1 0,1 1 0,-1-1 0,1 1 0,-1-1 0,1 1 0,-1 0 0,1 0 0,0 0 0,-1 0 0,1 0 0,0 0 0,0 0 0,0 0 0,0 0 0,0 1 0,-1 0-214,1 1 155,-1-1 0,1 1 0,0 0 0,0 0 0,0 1 0,1-1 1,-1 0-1,1 0 0,0 0 0,-1 0 0,1 0 0,1 1-155,-1 6 157,2 1 0,-1-1 0,2 1 0,-1-1 0,1 0 0,1 0 0,1 2-157,38 73 655,-23-48-461,-2 0 1,1 7-195,5 22 159,-26-143 157,-15-41-206,8 63-67,1-15-43,7 66-1,1 1-1,0 0 1,0 0 0,0-1-1,0 1 1,1 0 0,-1-1-1,1 1 1,0 0-1,0 0 1,0 0 0,0 0-1,1 0 1,-1 0 0,1 0-1,-1 0 1,1 1 0,0-1-1,0 0 1,1 1-1,-1 0 1,1-1 1,1 1-3,-1-1 1,1 1-1,0 0 1,1 1-1,-1-1 0,0 1 1,0 0-1,1 0 1,-1 0-1,0 0 0,1 1 1,-1-1-1,1 1 0,-1 1 1,1-1-1,2 1 3,13 3-1,0 1 0,-1 1 1,1 0-1,-1 2 0,-1 0 0,0 1 0,0 1 0,0 1 0,7 6 1,-18-11 0,1 0-1,-1 1 1,0-1-1,-1 1 1,1 1-1,-2-1 1,1 1-1,-1 0 1,0 1-1,0-1 1,-1 1 0,-1 0-1,1 0 1,1 8 0,2 13 55,-2 0-1,-1 1 1,0 30-55,2 15 561,-1-17-2511,-1-8 1061</inkml:trace>
  <inkml:trace contextRef="#ctx0" brushRef="#br0" timeOffset="1216.655">1858 32 6609,'1'-32'4958,"-1"32"-4867,0 0-1,0 0 1,0 1-1,0-1 1,0 0-1,1 0 1,-1 0-1,0 0 0,0 0 1,0 0-1,0 0 1,0 0-1,0 0 1,0 0-1,0 0 1,0 0-1,0 0 1,0 0-1,0 0 1,0 0-1,0 0 1,0 0-1,0 0 0,1 0 1,-1 0-1,0 1 1,0-1-1,0 0 1,0 0-1,0 0 1,0 0-1,0 0 1,0 0-1,0-1 1,0 1-1,0 0 1,0 0-1,1 0 0,-1 0 1,0 0-1,0 0 1,0 0-91,4 26 890,7 32-636,-1 0 227,-2 4-481,42 331 963,-30-256-805,-16-110-124,-1-11 8,0 1 1,-2 0-1,0 0 0,0 0 1,-3 11-43,2-34 49,0 0 0,-1 0 0,0 0 0,0 0 1,0 1-1,-1-2-49,-1-3 38,-1-7-19,-1 1-1,-1 0 1,-1 1 0,0-1 0,-1 1-1,-1 1 1,0 0 0,-1 0-1,0 0 1,-1 2 0,-4-4-19,8 9 3,0 1 1,-1-1 0,1 2-1,-2-1 1,1 1-1,0 0 1,-1 1 0,0 0-1,-4-2-3,6 4 14,1 1 0,-1-1 0,1 1 0,-1 0-1,1 1 1,-1 0 0,0 0 0,1 0 0,-1 1 0,0 0 0,1 0-1,-1 0 1,1 1 0,-3 1-14,2 0 28,1 0 0,-1 1 0,1-1 1,0 2-1,0-1 0,0 0 0,1 1 0,0 0 0,0 1 0,0-1 0,0 1 0,1 0 0,0 0 1,0 0-1,1 1 0,-1-1 0,1 1 0,1 0 0,0 0 0,-1 3-28,0 0 40,0 1 0,1 0 0,0 0 0,1-1 0,0 1 0,1 0 0,0 0 0,1 0 0,0 0 0,1 0 0,0 0 0,1-1 0,1 3-40,-2-7 25,0 0 0,1 0 1,0-1-1,0 1 1,1-1-1,-1 0 0,1 0 1,0 0-1,1 0 1,-1-1-1,1 0 0,0 0 1,0 0-1,0 0 0,0-1 1,1 0-1,-1 0 1,1 0-1,0-1 0,0 0 1,0 0-1,5 1-25,6 0 101,0-1 1,0-1-1,0 0 0,0-1 0,0-1 0,0-1 1,15-3-102,48-12 220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55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340 92 5497,'0'-2'336,"0"0"0,0 0 0,-1 0 0,1 0 0,0 0 0,-1 0 0,0 0 0,1 0 0,-1 1 0,0-1 0,0 0 0,0 0 0,0 1 0,0-1 0,-1-1-336,1 2 102,1 0 0,-1 1 1,0-1-1,0 0 0,1 0 0,-1 1 0,0-1 0,0 0 0,0 1 0,0-1 0,0 1 0,0 0 0,0-1 0,0 1 0,0-1 1,0 1-1,0 0 0,0 0 0,0 0 0,0 0 0,0 0 0,0 0 0,0 0 0,0 0 0,0 0 0,0 0 0,0 0 0,0 1 1,-1-1-103,1 1 46,1 0 0,-1 0 0,0 0 0,0 0 1,1 0-1,-1 0 0,0 0 0,1 0 0,-1 0 1,1 0-1,0 0 0,-1 1 0,1-1 1,0 0-1,0 0 0,0 0 0,0 1 0,0-1 1,0 0-1,0 0 0,0 0 0,0 2-46,5 26 381,3-3-124,1-2-37,-1 0 1,-2 1-1,0-1 1,-2 1-1,1 21-220,-3 6 175,7 152 204,22 90-70,-18-206-170,5 0-1,10 24-138,-16-82 56,-8-26 25,-4-19 58,-7-20-26,-2-1 0,-1 2-1,-2-1 1,-2 1-113,-5-18 58,14 36-42,-11-27 40,-7-13-56,17 43 5,-1 0-1,0 1 1,0 0 0,-2 0-1,1 1 1,-6-4-5,10 11 11,0 0 1,0 0-1,-1 1 1,1 0 0,-1 0-1,0 0 1,0 0-1,0 1 1,0 0 0,-1 0-1,1 1 1,-1-1 0,1 1-1,-1 0 1,1 0-1,-1 1 1,1 0 0,-1 0-1,0 0 1,1 1-1,-1-1 1,1 1 0,-1 1-1,1-1 1,-1 1-1,1 0 1,0 0 0,0 0-1,0 1 1,0 0 0,0 0-1,1 0 1,-1 1-1,-3 3-11,-1 3 23,0 1 0,0 0 0,1 1 1,0 0-1,1 0 0,0 1 0,1 0 0,0 0 0,2 0 0,-1 1 0,0 5-23,-2 12 27,1 0 1,2 1-1,1-1 0,1 21-27,2-42 6,1 0-1,0 0 1,0 0 0,1 0 0,0-1-1,0 1 1,1-1 0,1 1-1,0-1 1,4 7-6,-5-10 5,1 0-1,0 0 0,0-1 1,0 1-1,1-1 1,0 0-1,0-1 1,0 1-1,1-1 1,-1 0-1,1 0 1,0-1-1,0 1 1,0-1-1,7 2-4,0-2 28,0 1 0,0-2 1,0 0-1,0-1 0,1 0 0,-1-1 0,0 0 0,1-1 0,10-2-28,-4-1 42,-1 0 0,1-1 0,-1-1 0,0-1 1,0-1-1,2-2-42,45-30 114</inkml:trace>
  <inkml:trace contextRef="#ctx0" brushRef="#br0" timeOffset="432.717">778 928 6897,'-3'-33'3050,"2"33"-2989,1 0-1,0 0 0,0 0 0,0-1 0,0 1 0,0 0 0,0 0 0,0 0 0,0-1 0,0 1 1,0 0-1,0 0 0,0 0 0,0-1 0,0 1 0,0 0 0,1 0 0,-1 0 0,0-1 0,0 1 1,0 0-1,0 0 0,0 0 0,0 0 0,0-1 0,1 1 0,-1 0 0,0 0 0,0 0 1,0 0-1,0 0 0,1 0 0,-1-1 0,0 1 0,0 0 0,0 0 0,0 0 0,1 0 0,-1 0 1,0 0-1,0 0 0,0 0 0,1 0 0,-1 0 0,0 0 0,0 0 0,0 0 0,1 0 0,-1 0 1,0 0-1,0 0 0,0 0 0,1 0 0,-1 0 0,0 0 0,0 0 0,0 1-60,4-1 599,38 1 1694,63-3-760,-98 1-1504,0 0 0,0-1 0,0 0-1,-1 0 1,1 0 0,-1-1-1,0 0 1,6-4-29,-9 6 12,-1-1 0,1 1 0,-1-1 1,0 1-1,1-1 0,-1 0 0,0 0 0,0 0 0,0 0 0,-1-1 0,1 1 0,0 0 1,-1-1-1,1 1 0,-1-1 0,0 1 0,0-1 0,0 0 0,0 0 0,0 1 0,-1-1 1,1-1-13,-2 1 36,1 0 0,-1 1 0,0-1 0,0 0 0,0 1 1,-1-1-1,1 1 0,0 0 0,-1-1 0,1 1 0,-1 0 1,0 0-1,0 0 0,0 0 0,0 0 0,0 0 0,0 1 1,-1-1-1,1 1 0,0 0 0,-3-1-36,-2-2 71,-1 0 0,0 1-1,0 0 1,0 0 0,0 1 0,-6-1-71,6 2 12,-1 0 0,0 0-1,0 1 1,1 1 0,-1 0 0,0 0 0,1 0 0,-1 1 0,1 0-1,-1 1 1,1 0 0,0 0 0,0 1 0,0 0 0,1 0 0,-1 1-1,1 0 1,0 0 0,1 1 0,-1 0 0,1 0 0,-6 7-12,5-4 3,0 1 1,0-1-1,1 1 0,0 1 1,1-1-1,0 1 1,0 0-1,2 0 0,-1 0 1,1 1-1,1-1 1,0 1-1,0 0 0,1 0 1,1-1-1,0 1 1,1 0-4,0-1 3,0 0 0,1 0 0,0-1 1,1 1-1,1 0 0,-1-1 0,1 0 1,1 0-1,0 0 0,1-1 0,-1 0 1,2 0-1,-1 0 0,7 6-3,-4-6 9,1-1-1,-1-1 1,1 1-1,1-2 1,-1 1 0,1-1-1,0-1 1,1 0-1,-1-1 1,1 0 0,0-1-1,0 0 1,3 0-9,0-1 11,1 0-1,-1-1 1,1-1-1,0 0 1,-1-1-1,1-1 1,-1 0 0,5-2-11,2-2 474,0-1 0,0 0 1,-1-2-1,0 0 0,6-5-474,42-30 986</inkml:trace>
  <inkml:trace contextRef="#ctx0" brushRef="#br0" timeOffset="927.319">1346 978 10770,'-11'-69'3626,"8"63"-2571,0 13-402,0 16 311,3 43 207,3 1 0,7 35-1171,-9-84 81,11 178 254,-8-118-211,-14-139 192,-7-87-205,9 95-86,3 0 0,1 0 1,4 0-1,2-14-25,0 55 2,0-1 1,1 1-1,0 0 1,1 0-1,1 1 1,-1-1-1,2 1 1,0 0-1,0 0 0,1 1 1,0 0-1,1 0 1,0 0-1,1 1 1,0 1-1,0-1 1,1 1-1,0 1 1,0 0-1,1 0 1,0 1-1,0 1 1,0 0-1,1 0 1,0 1-1,0 0 1,0 1-1,9-1-2,-11 3-2,0 0 0,1 1 1,-1 0-1,0 1 0,0 0 0,1 0 0,-1 1 1,0 1-1,0-1 0,-1 2 0,1-1 0,-1 1 1,1 1-1,-1 0 0,4 3 2,-8-4 0,0-1 1,0 1-1,0 0 0,-1 0 0,0 0 1,0 1-1,0-1 0,0 1 0,-1 0 1,0 0-1,0 0 0,0 1 0,-1-1 1,1 1-1,-1-1 0,-1 1 0,1 0 1,-1 0-1,0 0 0,0 0 0,-1 0 1,0 0-1,0 0 0,0 0 1,-1 0-1,0 0 0,0 0 0,-2 6 7,-1 0 0,0-1-1,-1 0 1,0 0 0,-1 0 0,0-1 0,-1 0-1,0 0 1,0-1 0,-1 0 0,-6 6-7,-7 5 18,0-1 1,-1-1 0,-1 0-1,-12 5-18,26-18 11,0 0-1,-1 0 0,0 0 0,0-1 1,0-1-1,0 0 0,-1 0 0,1-1 0,-3 0-10,10-1-7,0-1 0,0 0 0,0 0 0,0 0 1,0 0-1,0 0 0,0-1 0,0 1 0,0-1 0,0 0 0,0 1 0,0-2 0,0 1 0,1 0 0,-1 0 0,0-1 0,1 0 0,-1 1 0,1-1 0,-1 0 0,1 0 0,0 0 0,0-1 0,0 1 0,0-1 0,0 1 0,1-1 0,-1 1 0,1-1 0,0 0 0,-1 0 0,1 1 0,0-1 0,1-1 7,-1 0 119,0 0 0,0-1-1,1 1 1,0 0 0,0-1 0,0 1-1,0-1 1,1 1 0,-1-1 0,1 1 0,0 0-1,1 0 1,-1-1 0,1 1 0,0 0-1,0 0-118,1 0 148,0 1 0,0-1-1,0 0 1,1 1 0,0 0-1,2-2-147,-4 4 24</inkml:trace>
  <inkml:trace contextRef="#ctx0" brushRef="#br0" timeOffset="1587.399">2099 897 6425,'-3'-94'2656,"2"93"-2566,1 0 0,0 0 0,0 0 0,0 0 0,0 1 0,0-1 1,1 0-1,-1 0 0,0 0 0,0 0 0,1 0 0,-1 0 0,0 0 1,1 1-1,-1-1 0,1 0 0,-1 0 0,1 1 0,-1-1 0,1 0 0,0 0-90,10 2 1046,-7 0-612,20 1 923,0 1-1,0 2 1,0 0-1357,-6 0 198,0-2 0,0 0 0,1-1 0,-1 0 0,19-2-198,-28-1 33,1 0 0,-1-1 0,0 0 0,0-1 0,0 0 1,0 0-1,0-1 0,0 0 0,-1 0 0,7-5-33,-13 7 11,1 0-1,0 0 1,-1 0 0,0 0 0,1 0-1,-1-1 1,0 1 0,0-1 0,0 0-1,-1 1 1,1-1 0,-1 0 0,1 0-1,-1 0 1,0 0 0,0 0 0,0 0-1,-1 0 1,1 0 0,-1-1 0,1 1-1,-1 0 1,0 0 0,-1 0 0,1-1-1,0 1 1,-1 0 0,0 0 0,1 0-1,-1 0 1,-1 0 0,0-3-11,-1 0 7,0 0 0,0 0 0,-1 1 0,1-1 0,-1 1 0,-1-1 0,1 1 0,-1 1 0,0-1 1,0 1-1,0-1 0,0 2 0,-1-1 0,0 0 0,1 1 0,-1 0 0,-1 1 0,1-1 0,0 1 0,-1 0 0,1 1 0,-1-1 0,1 1 0,-1 1 1,0-1-1,-5 1-7,2 1 10,0-1 1,0 2 0,0-1 0,1 1 0,-1 1 0,0-1 0,1 2-1,0-1 1,0 1 0,0 1 0,0 0 0,1 0 0,-1 0-1,1 1 1,1 1 0,-1-1 0,-5 8-11,-3 4 37,1 2 0,1 0-1,1 1 1,1 0 0,-5 12-37,11-20 15,0 1 0,1-1-1,1 1 1,0 0 0,1 1 0,0-1 0,1 1 0,1-1-1,1 14-14,0-20 16,1 0 0,1-1 0,-1 1 0,1 0 0,1-1 0,-1 1 0,1-1 0,1 0 0,-1 0 0,1 0 0,0-1 0,1 1 0,0-1 0,0 0 0,0 0 0,0-1 0,1 1 0,0-1 0,2 1-16,1 0 20,0 0 0,0-1 0,0 0 0,1 0 0,0-1 1,0-1-1,0 1 0,0-2 0,0 1 0,1-1 0,-1-1 1,1 0-1,-1 0 0,1-1-20,7-1 27,-1-1 0,1 0 0,-1-1 1,0-1-1,0-1 0,5-2-27,12-6 43,-1-2 0,20-12-43,2-2-16</inkml:trace>
  <inkml:trace contextRef="#ctx0" brushRef="#br0" timeOffset="2042.508">2664 778 8434,'-11'-49'2906,"7"39"-998,5 35 226,0-18-1873,18 155 2726,-14-134-2864,1-1 1,1 0 0,1-1-1,11 22-123,-19-47 4,0 0 0,1-1 0,-1 1 0,0 0 1,1-1-1,-1 1 0,0 0 0,1-1 0,-1 1 0,1 0 0,-1-1 0,1 1 0,-1-1 0,1 1 0,-1-1 0,1 1 1,0-1-1,-1 1 0,1-1-4,0 0 4,-1 0-1,0 0 1,0-1 0,1 1 0,-1 0 0,0 0 0,1-1 0,-1 1 0,0 0 0,0 0-1,1-1 1,-1 1 0,0 0 0,0-1 0,0 1 0,1 0 0,-1-1 0,0 1-1,0 0 1,0-1 0,0 1 0,0 0 0,0-1 0,0 1 0,0-1 0,0 1-4,2-34 122,-6-34-30,1 50-83,1 1 0,1-1-1,1 1 1,1 0 0,0-1-1,1 1 1,1 0 0,3-12-9,22-41 1,-28 66-2,1 0 1,0 0-1,0 1 0,0-1 1,0 0-1,1 1 0,0-1 1,-1 1-1,1-1 0,1 1 1,-1 0-1,0-1 0,1 1 0,-1 0 1,1 1-1,0-1 0,0 1 1,0-1-1,0 1 0,1 0 1,-1 0-1,1 0 0,2-1 1,3-1-1,0 1-1,1 0 1,-1 0-1,1 1 0,-1 0 1,1 1-1,-1 0 1,1 0-1,0 1 1,0 0-1,-1 1 1,1 0-1,0 1 1,-1 0-1,10 3 2,-12-3-1,0 1 0,-1 0 0,1 0 0,-1 0 0,1 1-1,-1 0 1,0 0 0,0 0 0,-1 1 0,1 0 0,-1 0 0,0 1 0,0-1-1,-1 1 1,0 0 0,0 0 0,0 1 0,-1-1 0,0 1 0,0 0 0,1 3 1,1 13-6,-1 0 0,-1 0 1,-1 1-1,-1 0 1,-1-1-1,-3 17 6,2-14 129,0-1-1,2 1 1,0-1-1,2 0 1,3 13-129,-5-34 260,0 0-1,0 0 1,1 0 0,-1 0 0,1 0 0,0 0-1,0 0 1,0 0 0,3 2-260,-2-3 137,0-1 1,0 1-1,0-1 0,1 0 1,-1 0-1,1 0 0,-1-1 1,1 1-1,3 0-137</inkml:trace>
  <inkml:trace contextRef="#ctx0" brushRef="#br0" timeOffset="2717.856">3783 61 7634,'0'-7'1268,"2"-24"627,-1 30-1683,-1 0 1,0 0-1,0 0 0,-1 0 0,1 0 1,0 0-1,0 0 0,0-1 1,-1 1-1,1 0 0,-1 0 0,1 0 1,-1 0-1,1 0 0,-1 0 1,1 0-1,-1 1 0,0-1 0,0 0 1,1 0-1,-1 0 0,0 0-212,0 1 200,-2 6 663,0 17-663,0 0 1,2 1-1,0-1 0,3 21-200,15 106 697,-1-9-202,11 360 109,-24-394-229,-3-135-343,-1-1 1,-1 1 0,-1 0 0,-2-1 0,-1 2-1,-1-1 1,-1 1 0,-1 0 0,-2 0 0,-1 2 0,-1-1-1,-1 1 1,-11-15-33,22 36-1,1 0 0,-1 0-1,0 1 1,0-1 0,-1 1-1,1-1 1,-1 1 0,1 0-1,-1 0 1,0 1 0,0-1-1,0 1 1,0 0 0,-1 0-1,1 0 1,-1 1 0,1-1-1,-1 1 1,1 0 0,-1 1-1,0-1 1,1 1 0,-1 0-1,0 0 1,0 0 0,1 1-1,-1-1 1,1 1 0,-1 0-1,0 1 1,0 0 1,-9 3 1,1 0 0,0 1 0,0 1 0,0 0 0,1 1 0,0 0 0,0 1 0,1 0 0,0 1 0,1 0 0,0 1 0,0 0 0,-4 8-1,5-6 7,0 1 0,0 0 0,2 0 0,0 1 0,0 0 0,1 0 0,1 1 0,1 0 0,0 0 0,1 0 0,1 0 0,0 3-7,1-12 9,1 0 0,0 1 0,0-1 0,1 0-1,0 0 1,0 0 0,1 0 0,0 0 0,0 0-1,0 0 1,1 0 0,0-1 0,1 1 0,-1-1 0,1 0-1,0 0 1,1 0 0,-1-1 0,1 0 0,0 0-1,1 0 1,-1 0 0,1-1 0,0 1 0,0-2 0,0 1-1,1-1 1,-1 0 0,1 0 0,0 0 0,4 0-9,6 1 22,1 0-1,0-1 1,0-1 0,0-1 0,0-1 0,0 0 0,0-1 0,8-2-22,11-3-46,-1-2 0,0-1 0,22-9 46,21-13-75</inkml:trace>
  <inkml:trace contextRef="#ctx0" brushRef="#br0" timeOffset="3119.105">4050 809 8186,'21'7'1305,"-14"-5"-733,-1 0-1,1 0 1,-1 1-1,0 0 1,0 0-1,0 1 1,-1 0-1,2 1-571,-2-2 296,0-1 1,0 1-1,0-1 0,0 0 0,1 0 1,-1-1-1,1 0 0,-1 0 1,1 0-1,-1 0 0,1-1 1,0 0-297,4 0 105,-1 0 0,1-1 1,-1 0-1,1-1 0,-1 0 1,0-1-1,1 0-105,1-1 34,0 0 0,0-2 0,0 1 0,-1-1 1,0-1-1,0 0 0,0 0 0,-1-1 0,6-6-34,-13 11 8,0 1-1,1 0 1,-1-1-1,0 0 0,-1 1 1,1-1-1,0 0 1,-1 0-1,0 0 1,1 0-1,-1 0 1,0 0-1,-1-1 1,1 1-1,-1 0 1,1 0-1,-1-1 0,0 1 1,0 0-1,0-1 1,-1 1-1,1 0 1,-1 0-1,0 0 1,0-1-1,0 1 1,0 0-1,0 0 1,-1 0-1,1 0 1,-1 1-1,0-1 0,0 0 1,0 1-1,0-1 1,0 1-1,-1 0 1,1-1-8,-3-1 8,0-1-1,-1 0 1,1 1 0,-1 0 0,0 1 0,0-1 0,0 1 0,0 0 0,-1 1 0,1-1 0,-1 1-1,0 0 1,1 1 0,-1 0 0,0 0 0,0 0 0,0 1 0,0 0 0,0 1 0,0-1-1,1 1 1,-1 0 0,0 1 0,0 0 0,1 0 0,-1 0 0,1 1 0,-5 3-8,0-1 23,1 1-1,0 0 1,0 0 0,0 2 0,1-1-1,0 1 1,1 0 0,0 1 0,0-1 0,1 2-1,0-1 1,0 1 0,1 0 0,1 1-1,0-1 1,-4 11-23,6-11 26,1 0 1,-1 0-1,2 0 0,-1 0 0,1 1 0,1-1 0,0 1 1,1-1-1,-1 0 0,2 0 0,0 1 0,0-1 0,1 0 0,0 0 1,0-1-1,1 1 0,1-1 0,0 1 0,3 3-26,-2-3 21,1-1 0,1 0 0,0 0-1,0 0 1,0-1 0,1 0-1,0-1 1,1 0 0,0-1 0,0 0-1,0 0 1,1-1 0,0 0 0,-1-1-1,2 0 1,-1-1 0,2 0-21,6 0-14,1-1 0,0-1 0,0 0 0,-1-2 1,1 0-1,0-2 0,-1 0 0,1-1 0,-1 0 0,0-2 1,1-1 13,53-23-106</inkml:trace>
  <inkml:trace contextRef="#ctx0" brushRef="#br0" timeOffset="3525.435">4661 672 9282,'0'0'1353,"-4"6"1528,-11 36-1980,11-33-726,1 0-1,0 0 0,0 1 0,1-1 0,0 0 1,0 1-1,1 0 0,1-1 0,-1 1 0,2 5-174,-1-8 104,1 6 109,0 1-1,0-1 1,2 1 0,-1-1-1,4 8-212,8 11 273,-8-21-127,-1 0 0,-1 1 0,2 6-146,6 23 363,-7-28-150,-1 1 0,-1-1 0,1 4-213,-9-29 428,-2-18-344,2-7-30,1-1 0,3 0 0,1-1 0,4-26-54,-2 51 1,1-1 0,0 1 0,1 0-1,0 0 1,1 0 0,4-6-1,-5 12 0,0 0 0,1 1 0,0-1 1,1 1-1,0 0 0,0 0 0,0 0 0,1 1 0,-1 0 1,8-4-1,-10 7-1,1 0 1,1 0 0,-1 0 0,0 1 0,1-1 0,-1 1 0,1 1 0,0-1-1,-1 1 1,1 0 0,0 0 0,0 1 0,0 0 0,0 0 0,0 0-1,0 1 1,0-1 0,-1 1 0,1 1 0,0-1 0,-1 1 0,1 0 0,-1 1-1,1-1 1,-1 1 0,0 0 0,0 0 0,2 2 0,3 3-1,0 0 1,-1 0 0,0 1-1,-1 0 1,0 1-1,0 0 1,-1 0-1,0 0 1,-1 1 0,0 0-1,0 1 1,-1-1-1,0 4 1,4 18 126,-2 1 0,-1 0-1,-2 0 1,-1 6-126,0-5 332,1 0 1,2-1 0,9 33-333,4-19 620</inkml:trace>
  <inkml:trace contextRef="#ctx0" brushRef="#br0" timeOffset="4008.032">5526 205 7266,'-3'-4'870,"-24"-33"4203,26 36-4879,0-1-1,0 1 1,-1 0 0,1-1 0,0 1 0,-1 0 0,1 0 0,-1 0 0,0 0 0,1 0 0,-1 1 0,0-1 0,1 0 0,-1 1-1,0-1 1,0 1 0,1 0 0,-1 0 0,0-1 0,0 1 0,-1 0-194,2 1 65,0 0 0,-1-1-1,1 1 1,0 0 0,0-1 0,-1 1 0,1 0 0,0 0-1,0 0 1,0 0 0,0 0 0,0 1 0,0-1-1,0 0 1,1 0 0,-1 1 0,0-1 0,1 0 0,-1 1-1,1-1 1,-1 0 0,1 1 0,-1-1 0,1 1-1,0-1 1,0 2-65,-1 5 86,0-1 1,1 1-1,0-1 0,1 7-86,3 15 125,1 0 0,2 0 0,4 11-125,10 37 116,-6 14 44,-3 1 1,-2 62-161,-6-84 57,0 81 143,-3-53-188,-1-95-170,0 0 0,0 0-1,0 0 1,0 0-1,1 0 1,-1 0 0,1 0-1,0 0 1,0 0-1,0 0 1,0 0 0,0-1-1,1 1 1,-1 0-1,1-1 1,0 1-1,0-1 1,0 1 158,-1-3-67,-1 0 0,1 1-1,0-1 1,0 0 0,-1 0 0,1 0 0,0 0-1,0 0 1,-1 0 0,1 0 0,0 0 0,0 0-1,0 0 1,-1 0 0,1 0 0,0 0 0,0-1-1,0 1 68</inkml:trace>
  <inkml:trace contextRef="#ctx0" brushRef="#br0" timeOffset="4372.324">5256 795 10754,'-9'2'4473,"19"-1"-2920,11 0-89,24 1-696,9-2-248,6-11-256,8-2-104,-1-8 88,0-3-64,2 2 288,-15-2-263</inkml:trace>
  <inkml:trace contextRef="#ctx0" brushRef="#br0" timeOffset="4726.89">5928 213 9930,'-3'-4'929,"2"2"-536,0 0 1,0 0-1,0 0 1,-1 0 0,1 0-1,-1 1 1,1-1-1,-1 0 1,1 1 0,-1 0-1,0-1 1,0 1-1,0 0 1,-1-1-394,3 2 36,0 0 0,0 0 1,-1 0-1,1 0 0,0 0 0,0 0 1,0 0-1,-1 0 0,1 0 0,0 0 1,0 1-1,0-1 0,-1 0 1,1 0-1,0 0 0,0 0 0,0 0 1,-1 0-1,1 0 0,0 1 0,0-1 1,0 0-1,0 0 0,0 0 0,-1 0 1,1 1-1,0-1 0,0 0 0,0 0 1,0 0-1,0 1 0,0-1 0,0 0 1,0 0-1,0 1 0,0-1 1,0 0-1,0 0 0,0 0 0,0 1 1,0-1-1,0 0 0,0 0 0,0 0 1,0 1-1,0-1 0,0 0 0,0 0 1,0 0-1,0 1-36,3 13 327,-3-13-201,10 36 421,4 17-82,-3 1 0,1 16-465,-8 4 299,-2 0-1,-9 70-298,1-46 239,6 33-239,1-116 17,0 0 0,1 0 0,1 0-1,1-1 1,1 4-17,-4-14 7,1-1 0,-1 1 0,1-1 0,0 0 0,0 1-1,1-1 1,-1 0 0,1 0 0,0 0 0,0-1 0,0 1 0,1-1 0,-1 1 0,1-1 0,0 0-1,0-1 1,0 1 0,0-1 0,1 1-7,-3-2 11,1 0 0,-1-1 0,0 1 0,1-1 0,-1 1 0,0-1-1,1 0 1,-1 0 0,1 0 0,-1 0 0,0 0 0,1-1-11,2 0 14,0-1 0,0 0 0,0 0 0,0-1 1,4-2-15</inkml:trace>
  <inkml:trace contextRef="#ctx0" brushRef="#br0" timeOffset="4727.89">6245 751 8954,'5'-28'4273,"-6"42"-2305,4 9-295,9 2 55,8 7-920,3 2-200,5 4-320,0 3-80,-4-1-120,-3-3-24,-2-5 48,2-7-296,2-12-2384,2-7 1888</inkml:trace>
  <inkml:trace contextRef="#ctx0" brushRef="#br0" timeOffset="5084.455">6761 587 8962,'-21'9'4081,"4"-1"-1793,6 21-479,-6 17-569,3 12-264,-5 14-400,-8 1-88,-2 12-136,-7 5-63,1 12-105,-4-3-56,9-9-64,8-11-8,3-18 144,16-2 128,-1-16-200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2:09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326 56 4897,'0'0'2795,"-1"-2"2131,-4-4-1582,-5-1-3092,1 1 1,-1 1-1,0-1 0,0 1 0,-1 1 0,1 0 1,-1 0-1,-1 1-252,8 2 35,0 0 0,0 1 0,-1-1 1,1 1-1,0 0 0,0 0 0,-1 0 1,1 1-1,0-1 0,0 1 0,0 0 0,-1 0 1,1 1-1,0-1-35,-6 4 61,0 0-1,1 0 1,0 1 0,-4 3-61,4-1 12,-1 0 0,1 0 0,1 1 0,0 0 0,0 1 0,0-1 0,2 2 0,-1-1 0,1 1 0,0 0 0,1 0 0,1 0 0,0 1 0,0 0 0,1-1 0,1 2 0,0-1 0,0 0 0,1 0 0,1 0 0,0 1 0,1-1 0,0 0 0,1 0 0,0 0 0,1 0 0,0 0 0,1 0 0,0-1 0,1 1 0,0-1 0,1 0 0,0-1 0,3 4-12,-4-8 2,1-1-1,-1 1 1,1-1-1,0 0 1,0 0-1,0-1 1,1 1-1,0-1 1,0-1-1,0 1 1,0-1 0,0-1-1,1 1 1,0-1-2,-3-1 4,0 0 0,0 0-1,1 0 1,-1 0 0,0-1 0,0 0 0,1 0 0,-1 0 0,0-1 0,1 0 0,-1 0 0,0 0 0,0-1 0,0 0 0,0 0-1,0 0 1,-1 0 0,1-1 0,-1 0 0,1 0 0,-1 0-4,5-5 8,-1-1-1,0 0 1,0 0-1,-1 0 1,0-1-1,-1 0 1,0-1-1,-1 1 1,0-1 0,-1 0-1,0 0 1,0-1-1,-1 1 1,0-6-8,2-13 16,-2 1 1,-1-1 0,-2 0 0,-1 0-1,-1-6-16,1 27 3,0 0-1,1 0 0,0 0 0,1 0 0,0-4-2,2 8 8,2 10 14,5 19 45,-3-10-12,11 19 55,3-1 0,0 0 0,2-2 0,1-1 0,18 15-110,-20-23 1309,1-1 1,13 8-1310,27 16 1208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13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9 747 8370,'0'-1'103,"0"1"1,0 0 0,0 0-1,0 0 1,-1 0-1,1 0 1,0 0-1,0-1 1,0 1 0,0 0-1,0 0 1,-1 0-1,1 0 1,0 0-1,0 0 1,0 0 0,-1 0-1,1 0 1,0 0-1,0 0 1,0 0-1,0 0 1,-1 0 0,1 0-1,0 0 1,0 0-1,0 0 1,-1 0-1,1 0 1,0 0 0,0 0-1,0 0 1,0 0-1,-1 0 1,1 0-1,0 1 1,0-1 0,0 0-1,0 0 1,-1 0-1,1 0-103,-1 10 1615,5 14-587,11 18 1055,13 25-2083,9 20 801,-36-83-755,1 0 1,-1 0 0,0 0 0,0 0-1,0 0 1,-1 0 0,1 0 0,-1 0-1,0 1 1,0-1 0,0 0 0,-1 0-1,1 0 1,-1 0 0,0 0 0,-1 0-1,1 1-46,1-5 12,-1 0-1,1 1 0,0-1 1,0 0-1,0 0 0,0 0 1,0 0-1,-1 0 0,1 0 0,0 0 1,0 0-1,0 0 0,0 0 1,0 0-1,-1 0 0,1 0 1,0 0-1,0 0 0,0 0 0,0 0 1,-1 0-1,1 0 0,0 0 1,0 0-1,0 0 0,0 0 1,0-1-1,0 1 0,-1 0 0,1 0 1,0 0-1,0 0 0,0 0 1,0 0-1,0 0 0,0 0 1,0-1-1,0 1 0,-1 0 0,1 0 1,0 0-1,0 0 0,0 0 1,0-1-1,0 1 0,0 0 1,0 0-12,-8-13 261,-4-14-9,8 14-204,1 1 0,-1-1 1,2 0-1,0 0 0,1 0 1,0-1-1,1 1 0,0 0 1,2-11-49,2-1 20,0 1 0,1-1 0,2 1 1,6-16-21,-8 28-1,-1 1 0,2 0 0,-1 1 0,1-1 0,1 1 0,0 0 0,0 0 0,1 1 0,0 0 0,1 1-1,0-1 2,-3 5 34,0-1 0,0 1 0,1 0 0,0 1 0,-1-1-1,1 1 1,0 1 0,0-1 0,0 1 0,1 1-1,-1-1 1,1 1 0,-1 0 0,0 1 0,1 0 0,-1 0-1,1 0 1,2 2-34,3 0-44,-1 1 1,1 0-1,0 1 0,-1 1 1,0 0-1,0 1 0,0 0 1,3 3 43,40 26-78</inkml:trace>
  <inkml:trace contextRef="#ctx0" brushRef="#br0" timeOffset="421.186">905 853 9082,'8'-17'894,"-3"10"-383,-2 0 1,1-1-1,-1 1 1,0-1-1,1-5-511,-4 10 156,1 1 0,-1-1-1,0 0 1,0 0-1,0 1 1,0-1 0,-1 0-1,1 0 1,-1 1 0,1-1-1,-1 0 1,0 1-1,0-1 1,0 1 0,0-1-1,-1 1 1,1-1-1,-1 1 1,0-1-156,-5-6 416,0-1-1,-1 1 1,-1 1-1,0-1 1,0 1 0,0 1-1,-1 0 1,-1 0-416,7 4 55,0 1 0,-1-1 0,1 1 0,-1 0 0,1 1 0,-1-1 0,0 1 0,0 0 0,0 0 0,1 1 0,-1-1 0,0 1 0,0 0 1,0 0-1,0 1 0,0-1 0,0 1 0,0 0 0,1 1 0,-1-1 0,0 1-55,-6 3 18,0 1 0,1 0 0,0 1 0,0 0 0,1 1 0,-1 0 1,2 0-1,-1 1 0,1 0 0,0 0 0,1 1 0,-4 7-18,2-2 5,1 0 0,1 0 0,0 0-1,1 1 1,0 0 0,1 0 0,1 1 0,-1 14-5,4-23 2,0 0 0,1 0-1,0 0 1,1 1 0,0-1 0,0 0 0,0 0-1,1 0 1,0-1 0,1 1 0,0 0 0,0-1-1,1 0 1,0 0 0,2 3-2,-3-5 2,1 0-1,-1-1 1,1 0 0,0 1-1,1-1 1,-1-1 0,1 1-1,-1-1 1,1 0 0,0 0-1,0 0 1,1-1 0,-1 0 0,0 0-1,1 0 1,0 0 0,-1-1-1,1 0 1,0 0 0,-1-1-1,1 0 1,2 0-2,2 0 3,1-1-1,-1-1 1,0 0 0,0 0 0,0-1-1,-1 0 1,1-1 0,-1 0 0,0 0-1,0-1 1,0-1 0,7-4-3,-10 5 4,0 0 0,0 0 0,0 0 0,0-1 0,-1 0 0,0 0 0,0 0 0,-1-1 0,0 0 0,0 1 0,0-2 0,-1 1 0,0 0 0,-1-1 0,1 1 0,0-7-4,-2-7 11,0-1 0,-1 0 0,-1 1 0,-1-1 0,-2 1 0,0-1 0,-1 1-11,-4-33 10,9 45-28,5 19 2,11 35-5,-9-25 23,1 2-31,1-1 0,2 1 1,0-2-1,1 0 0,0 0 0,7 5 29,-8-12 322,0-1 0,1 0 0,0-1 0,1 0 1,0-1-1,1-1 0,0 0 0,1 0 0,5 1-322,17 7 1145</inkml:trace>
  <inkml:trace contextRef="#ctx0" brushRef="#br0" timeOffset="826.05">1233 790 10138,'-5'-4'849,"-8"-4"2806,13 8-3604,-1 0-1,1 0 1,0 0 0,0 0 0,-1 0-1,1 0 1,0 0 0,-1 0 0,1 0 0,0 0-1,0 1 1,-1-1 0,1 0 0,0 0 0,0 0-1,-1 0 1,1 1 0,0-1 0,0 0-1,0 0 1,-1 0 0,1 1 0,0-1 0,0 0-1,0 0 1,0 1 0,-1-1 0,1 0 0,0 1-1,0-1 1,0 0 0,0 0 0,0 1 0,0-1-1,0 0 1,0 1 0,0-1 0,0 0-1,0 0 1,0 1 0,0-1 0,0 0 0,0 1-1,0-1 1,0 0 0,1 0 0,-1 1 0,0-1-1,0 0-50,2 13 294,0 0 0,1-1 0,0 1 0,1-1 0,1 0 0,0 0-1,0 0 1,6 8-294,-4-9 45,-1 1 0,-1-1 0,0 1 0,-1 0 0,0 0 0,-1 1 1,0-1-1,1 13-45,-1-6 86,3-28 41,3-32 18,-9 20-120,-2 0-1,0 0 0,-1 1 1,-5-16-25,4 21 33,1-1 1,0 1 0,1-1 0,1 0 0,0 0-1,2 1 1,-1-1 0,2 0 0,1-6-34,-2 18 7,0 1-1,0-1 1,0 0 0,0 0 0,1 1 0,0-1 0,0 1-1,0-1 1,0 1 0,0 0 0,1 0 0,-1 0 0,1 0-1,0 0 1,0 1 0,0-1 0,0 1 0,4-2-7,-2 2 2,-1 0-1,1 0 1,0 1 0,0-1 0,0 1 0,0 1 0,0-1 0,0 1 0,0-1 0,0 1-1,1 1 1,-1-1 0,2 1-2,7 2-1,0 1 0,0 0 0,0 1 0,-1 0 0,1 1 0,-1 1 0,-1 0 0,1 0 0,10 10 1,-15-10 28,0 0 0,0 0 0,-1 1 0,0 0 0,0 1 0,-1 0 0,0 0 0,0 0 0,-1 0 0,-1 1 0,0 0 0,0 0 0,0 0 0,-2 1 0,1-1 0,-1 1-1,-1-1 1,0 1 0,0 0 0,-1-1 0,0 1 0,-2 8-28,-7 76 2603,6-51-1460</inkml:trace>
  <inkml:trace contextRef="#ctx0" brushRef="#br0" timeOffset="1490.293">2369 99 7826,'0'-7'843,"-1"-4"534,0 0-1,0 0 1,-4-9-1377,5 18 187,-1 0 1,1 0-1,-1 0 0,0 0 1,0 0-1,0 0 1,0 0-1,0 0 0,0 0 1,0 0-1,-1 1 1,1-1-1,-1 0 0,0 1 1,1-1-1,-1 1 1,0 0-1,0-1 0,0 1 1,1 0-1,-3 0-187,4 0 51,-1 1 1,0 0-1,0 0 0,0 0 0,0 0 0,1 0 0,-1 0 0,0 0 1,0 0-1,0 0 0,0 0 0,1 0 0,-1 0 0,0 1 1,0-1-1,0 0 0,1 0 0,-1 1 0,0-1 0,0 1 1,1-1-1,-1 1 0,0-1 0,0 1-51,0 1 64,-1 0 1,0 0-1,1 0 1,0 0-1,-1 0 0,1 0 1,0 1-1,0-1 1,0 0-65,-2 7 116,0 1 0,0-1 0,1 1 1,1 1-117,-1 6 91,1 0 0,1 0 0,0 0 0,1 0 0,1 0-1,1 0 1,0-1 0,5 12-91,9 26 705,25 50-705,0 2 397,-28-65-306,-2 1-1,-2 1 1,-2 0-1,-1 11-90,-4-24 38,-1 0-1,-2 0 0,-1 0 0,-1 0 1,-2 0-1,-4 16-37,-5-7 65,13-37-58,-1 0 0,0 0 0,0-1 0,0 1 0,0 0 0,0 0 0,-1-1 0,1 1 0,0-1 0,-1 1 0,1-1 0,-1 1 0,0-1 0,1 0 0,-1 0 0,0 0 0,-1 0-7,3-1 4,-1 0-1,0 0 1,1 0 0,-1 0 0,0 0-1,0 0 1,1 0 0,-1-1-1,0 1 1,1 0 0,-1 0 0,1-1-1,-1 1 1,0-1 0,1 1 0,-1 0-1,1-1 1,-1 1 0,1-1-1,-1 1 1,1-1 0,-1 0 0,1 1-1,0-1 1,-1 1 0,1-1 0,0 0-1,0 1 1,-1-1 0,1 0-1,0 1 1,0-1 0,0 0 0,0 1-1,0-1 1,0 0-4,-6-31 61,6 28-52,-5-46 38,1 5-14,-2-1 0,-8-28-33,10 61 2,1 1-1,-1 0 1,-1 0 0,0 0-1,-1 0 1,0 1-1,-1 0 1,0 0 0,0 1-1,-1 0 1,-7-6-2,12 13-1,0 0 1,-1 0-1,0 0 1,1 0-1,-1 1 1,0-1-1,-1 1 1,1 0-1,0 1 1,-1-1 0,1 0-1,-1 1 1,1 0-1,-1 0 1,0 1-1,1-1 1,-4 1 0,1 1-2,0 0 1,0 0-1,0 0 1,0 1-1,0 0 1,0 1 0,0 0-1,1 0 1,-1 0-1,1 0 1,-5 4 1,-5 5-3,1 0-1,0 0 1,0 1 0,1 1 0,1 1 0,1 0 0,0 0-1,1 1 1,-9 16 3,14-21 0,0 0 0,1 0 0,1 0 0,-1 0 0,2 1-1,-1 0 1,2 0 0,0 0 0,0 0 0,1 0 0,0 0 0,1 0-1,1 0 1,0 1 0,1-1 0,1 7 0,0-12 1,-1 0 0,2 0 0,-1 0 1,1 0-1,0-1 0,0 1 0,0-1 0,1 0 0,0 0 0,1-1 1,-1 0-1,1 0 0,0 0 0,0 0 0,0-1 0,1 0 0,0-1 0,-1 1 1,1-1-1,1 0 0,4 0-1,9 4 36,-1-2 0,1-1 1,0 0-1,1-2 0,-1 0 0,0-1 0,3-2-36,13-1-32,1-1-1,-1-2 1,27-8 32,21-9-21</inkml:trace>
  <inkml:trace contextRef="#ctx0" brushRef="#br0" timeOffset="1866.662">2861 703 10258,'-20'1'1165,"1"0"-1,0 2 1,0 0-1,0 1 0,1 1 1,-1 0-1,-15 8-1164,23-8 140,0-1-1,0 2 0,1 0 1,0 0-1,1 0 0,-1 2 0,1-1 1,0 1-1,1 0 0,0 1 1,0 0-1,1 0 0,-2 4-139,7-10 17,0 0-1,0 0 0,1 0 0,-1 1 0,1-1 1,0 0-1,0 1 0,0-1 0,0 1 0,1-1 1,-1 1-1,1-1 0,0 1 0,0-1 0,0 1 1,1-1-1,-1 1 0,1-1 0,0 1 0,0-1 1,0 0-17,1 2 6,1 0 1,0-1-1,0 1 0,0-1 1,1 0-1,-1 0 1,1 0-1,0 0 1,0-1-1,1 0 1,-1 0-1,1 0 0,1 1-6,11 6 14,1 0 1,0-2-1,1 0 0,0-1 0,0-1 0,0-1 0,1 0 0,-1-2 0,1 0 0,0-1 0,0-1 0,1-1 0,8-1-14,-23 0 5,-1 1-1,0-1 1,0-1 0,0 1-1,0-1 1,0 1-1,0-1 1,0-1 0,-1 1-1,1-1 1,-1 0-1,0 0 1,0 0 0,0 0-1,0-1 1,0 0-1,-1 1 1,1-1 0,1-4-5,-3 4 6,0 0 1,0 0-1,0 0 1,-1-1 0,0 1-1,0 0 1,0-1 0,-1 1-1,1-1 1,-1 1 0,0 0-1,0-1 1,0 1-1,-1-1 1,0 1 0,0-1-1,0 1 1,0 0 0,-1 0-1,1-1 1,-1 1 0,0 0-1,-2-2-6,-7-11-134,0-1 0,-1 1 0,-1 1 1,-1 0-1,0 1 0,-1 1 0,0 0 0,-1 1 0,-1 1 0,-11-7 134,-2 6-676</inkml:trace>
  <inkml:trace contextRef="#ctx0" brushRef="#br0" timeOffset="2590.539">3272 688 8778,'-2'-1'345,"0"-1"-1,0 1 1,0 0 0,0 0 0,-1 0 0,1 0-1,0 0 1,-1 0 0,1 1 0,0-1-1,-1 1 1,1 0 0,-1-1 0,1 1 0,-1 0-1,1 1 1,-1-1 0,1 0 0,0 1-1,-1-1 1,1 1 0,-2 0-345,1 1 90,0-1 1,0 1-1,0 0 1,1 0-1,-1 0 0,1 0 1,-1 0-1,1 1 1,0-1-1,-1 1 0,1-1 1,1 1-1,-1 0 1,0 0-1,1 0 0,-1 0 1,1 0-91,-2 4 41,1 0 0,-1 0 0,2 0 0,-1 0 0,1 0 0,0 1 0,0-1 0,1 0 0,0 1 0,0-1 0,1 0 0,0 0 0,0 1 0,0-1-1,1 0 1,1 2-41,3 5 67,0-1 0,1 0 0,0-1 0,1 1 0,1-1 0,0-1 0,7 8-67,-11-14 20,0 0 1,-1 0-1,0 0 0,0 1 1,0 0-1,-1 0 0,0 0 1,0 0-1,-1 0 0,1 1 1,-1-1-1,-1 1 0,1-1 1,-1 1-1,0 0 0,-1 0-20,-2 3 70,-4-12 23,-6-18 15,6 1-82,0-1 1,2 1-1,0-1 0,1 0 1,2-1-1,0 1 0,0 0 1,2 0-1,1-1 0,0 1 0,2 0 1,0 1-1,1-1 0,4-9-26,-7 24 1,1-1-1,-1 1 0,1 0 1,0 0-1,0 0 1,0 0-1,1 1 0,-1-1 1,1 1-1,0 0 1,1 0-1,-1 1 0,1-1 1,-1 1-1,5-3 0,-5 5-1,0-1 1,0 1-1,0-1 0,0 1 1,0 1-1,0-1 0,0 0 1,0 1-1,0 0 0,1 0 1,-1 0-1,0 0 0,0 1 0,0 0 1,0 0-1,0 0 0,0 0 1,0 1-1,0-1 0,0 1 1,-1 0-1,2 0 1,5 5-2,0 0 0,0 1 1,0-1-1,-1 2 0,0-1 0,-1 2 1,0-1-1,0 1 0,-1 0 0,0 0 1,-1 1-1,4 9 2,2 6 0,-1 1 0,-2 1 0,0 0 0,3 26 0,-3-29 18,-9-24-17,0-1-1,0 0 1,0 0-1,0 0 0,0 0 1,0 1-1,0-1 1,0 0-1,0 0 1,1 0-1,-1 0 0,0 0 1,0 1-1,0-1 1,0 0-1,0 0 1,1 0-1,-1 0 1,0 0-1,0 0 0,0 0 1,0 0-1,1 0 1,-1 0-1,0 0 1,0 0-1,0 1 1,1-1-1,-1 0 0,0 0 1,0 0-1,0-1 1,1 1-1,-1 0 1,0 0-1,0 0 1,0 0-1,0 0 0,1 0 0,5-14 18,1-15 38,-2 1 1,1-12-57,-5 22 70,1 0 0,1 1 0,1-1-1,0 1 1,2 0 0,0 0 0,0 1 0,4-6-70,-5 14 18,0 0 1,0 0-1,0 0 0,1 0 0,1 1 1,4-5-19,-8 10 1,-1 0 0,1 0 1,0 0-1,0 1 1,1-1-1,-1 1 0,0-1 1,0 1-1,1 0 1,-1 0-1,1 1 0,-1-1 1,1 1-1,-1 0 0,1 0 1,-1 0-1,1 0 1,-1 0-1,0 1 0,2 0-1,4 1 3,0 0 1,0 1-1,0 0 0,0 1 0,0 0 0,-1 0 0,1 1 0,-1 0 0,0 0 0,-1 1 0,1 0 0,-1 0 0,0 1 0,-1 0 0,0 0 0,0 1 0,0 0 0,-1 0 0,0 0 0,-1 0 0,0 1 0,0 0 0,-1 0 0,0 0 0,0 0 0,-1 0 0,0 1 0,-1-1 0,0 5-3,-2 122 369,4-96-289</inkml:trace>
  <inkml:trace contextRef="#ctx0" brushRef="#br0" timeOffset="2979.545">4388 1016 8978,'0'-1'491,"0"0"-1,0 0 1,0 0 0,0 0 0,0 0 0,0 0-1,0 0 1,0 0 0,0 1 0,-1-1 0,1 0-1,0 0 1,-1 0 0,1 0 0,0 0 0,-1 0-1,1 1 1,-1-1 0,0 0-491,1 1 65,-1 0 0,1 0 0,-1 0 0,1 0 0,0-1 0,-1 1 0,1 0 1,-1 0-1,1 0 0,-1 1 0,1-1 0,-1 0 0,1 0 0,0 0 0,-1 0 0,1 0 0,-1 0 0,1 1 0,-1-1 0,1 0 1,0 0-1,-1 1 0,1-1 0,0 0 0,-1 1 0,1-1 0,0 0-65,-6 6-130,1-1 1,1 1-1,-1-1 1,1 2-1,-1 0 130,-1 2 12,1-1 0,1 1 0,-1 0 0,1 1-12,4-9 3,-1 1 0,1-1 0,-1 0 0,1 1 0,0-1 0,0 0 0,0 1 0,0-1 0,0 1 0,0-1 0,0 0 0,1 1 0,-1-1 0,0 0-1,1 1 1,-1-1 0,1 0 0,-1 0 0,1 1 0,0-1 0,-1 0 0,1 0 0,0 0 0,0 0 0,0 0 0,0 0 0,0 0 0,0 0 0,0 0 0,0 0 0,0-1 0,0 1 0,1 0-3,1 0 18,0 1 1,0-1-1,0 0 0,1 0 1,-1 0-1,0-1 1,0 1-1,0-1 1,1 0-1,-1 0 0,0 0 1,2 0-19,3-1 106,1-1 1,-1-1-1,1 1 0,-1-1 1,7-4-107,-12 6 39,0-1 0,0 1 0,1-1 0,-1 0 0,0 0 0,0 0 0,-1-1-1,1 1 1,0-1 0,-1 1 0,0-1 0,1 0 0,-1 0 0,0 0 0,0-1-39,-2 3 10,0 0 1,1 0-1,-1 0 0,0 0 0,1 0 1,-1-1-1,0 1 0,0 0 0,0 0 0,0 0 1,0-1-1,0 1 0,-1 0 0,1 0 1,0 0-1,-1-1 0,1 1 0,0 0 1,-1 0-1,0 0 0,1 0 0,-1 0 1,0-1-11,-1 0 4,0 0 0,0 0 0,0 0 0,0 0 1,-1 1-1,1-1 0,-1 1 0,1-1 1,-1 1-1,0-1-4,-3 0 334,1 0 1,0 0-1,-1 1 0,0-1 1,1 1-1,-1 1 1,1-1-1,-1 1 0,-4 0-334,10 0 52,-1 0-1,1 0 0,-1 0 0,1 0 0,-1 0 0,1 1 0,0-1 0,-1 0 0,1 0 0,-1 0 0,1 1 1,0-1-1,-1 0 0,1 0 0,0 1 0,-1-1 0,1 0 0,0 1 0,0-1 0,-1 0 0,1 1 0,0-1 0,0 0-51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12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377 405 6209,'-10'-13'2655,"-1"0"0,-1 2 0,-11-10-2655,14 13 591,0 1 1,-1 1-1,0 0 0,0 0 1,-11-4-592,16 8 39,0 0 1,0 0 0,-1 0 0,1 1 0,0 0 0,-1 0 0,1 0 0,-1 1 0,0-1 0,1 1-1,-1 1 1,1-1 0,-1 1 0,1 0 0,-1 0 0,1 1 0,0 0 0,0 0 0,0 0 0,0 0-1,0 1 1,0 0 0,0 0 0,1 0 0,-1 0 0,1 1 0,-2 2-40,-5 5 30,1 1 0,1 0 0,0 1 1,1-1-1,1 2 0,0-1 0,0 1 0,1 0 0,1 2-30,-1 1 11,0 2 0,2-1 0,0 0 0,1 1 0,1 0 0,1 0 0,0 3-11,2-9 6,0 0 0,1 0 1,1 0-1,0-1 0,0 1 0,1-1 1,1 0-1,0 0 0,0 0 0,1-1 0,1 0 1,0 0-1,1 0 0,6 7-6,-9-13 6,0 1 0,0-1 1,1-1-1,-1 1 0,1 0 0,0-1 0,0 0 1,1-1-1,-1 0 0,1 0 0,0 0 0,0 0 1,0-1-1,0 0 0,0-1 0,0 0 0,0 0 1,1 0-1,-1-1 0,0 0 0,1-1 0,-1 1 0,0-1 1,0-1-1,0 1 0,4-3-6,-2 1 10,-1 0 0,-1-1 0,1 0 0,0 0-1,-1-1 1,0 0 0,0-1 0,-1 1 0,1-1 0,-1-1 0,0 1 0,-1-1 0,0 0-1,0 0 1,0 0 0,-1-1 0,0 0 0,0 0 0,-1 0 0,1-4-10,1-6 59,0 0 1,-1 0-1,-1 0 1,0-1-1,-2 1 1,0-1-1,-1 1 1,-1-1 0,-1-1-60,-5-35 490,-2 0 0,-4-2-490,11 85 297,3 6-258,2-1 0,1 1 0,1-1 0,2 0 0,1-1 0,7 16-39,-8-31-52,0 1 0,1-1 0,1-1-1,0 1 1,1-1 0,1-1 0,0 0 0,2-1 0,-1 0-1,2-1 1,0 0 0,5 3 52,17 10-259</inkml:trace>
  <inkml:trace contextRef="#ctx0" brushRef="#br0" timeOffset="352.503">949 62 9250,'0'-1'142,"-2"-5"705,0 0 0,-1 0 0,1 0 0,-1 1 0,0-1 0,0 1 0,-1 0 0,0 0 0,0 0 0,-1-1-847,4 11 365,1 0-1,0 0 0,0-1 0,1 1 0,-1 0 0,1 0 0,1 2-364,26 122 1279,11 128-1279,-27-156 13,-5-55-274,-1 1 0,-3 0 0,-2 0 0,-5 44 261,-3-57-511</inkml:trace>
  <inkml:trace contextRef="#ctx0" brushRef="#br0" timeOffset="736.215">701 512 10386,'-13'-12'4697,"10"12"-2576,15 0-521,8 2-264,29-6-584,14 3-167,10-2-313,9-3-96,6-1 216,-6-6 72,7 3-264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53.0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60 167 6657,'-38'-94'2657,"38"93"-2528,0 1 0,0-1 0,0 1-1,-1-1 1,1 0 0,0 1 0,0-1 0,-1 1 0,1-1 0,0 1-1,-1-1 1,1 1 0,-1-1 0,1 1 0,-1-1 0,1 1 0,-1-1 0,1 1-1,-1 0 1,1-1 0,-1 1 0,1 0-129,-6 7 1084,1 19-338,5-25-610,-2 24 340,2 0 1,0 0-1,2 0 0,0 0 1,6 19-477,11 39 923,4 0-923,-18-65 112,-4-14-86,-1-2-13,0-1-1,1 1 1,-1 0-1,1 0 1,-1 0-1,1 0 1,0 0-1,0-1 1,0 1-1,0 0 1,0-1-1,0 1 1,0-1-1,1 1 1,-1-1-1,1 1-12,0-7 69,-1-1 0,0 1 0,-1 0 0,1-1 0,-1-5-69,-1-74 83,0 24 91,4-19-174,-2 62 16,1 0-1,1 1 0,1-1 0,0 1 1,2 0-1,4-11-15,-8 24-1,0 0 1,0 0-1,0 0 0,1 0 0,-1 0 1,1 0-1,0 1 0,0-1 1,1 1-1,-1 0 0,1 0 0,-1 0 1,1 1-1,3-3 1,-4 4-1,0 0 1,1 0-1,-1 0 0,0 0 0,1 0 1,-1 0-1,1 1 0,-1 0 1,1 0-1,-1 0 0,1 0 1,-1 0-1,1 1 0,-1-1 0,0 1 1,1 0-1,-1 0 0,0 0 1,1 1-1,-1-1 1,6 4-1,-1 0 1,1 1-1,-1 0 0,0 0 1,-1 0-1,0 1 1,0 0-1,0 1 0,-1 0 1,0 0-1,4 7 1,0 1 3,-1 0-1,-1 0 1,-1 1-1,0 0 0,-1 1 1,-1 0-3,-1-4 5,-1-4 4,0 1 0,0 0 0,-1 1 0,0 6-9,-2-25 9,1 0 0,0 0 0,1 0 0,-1 0 0,1 0 0,1 1 0,-1-1 0,1 0 0,2 0-9,2-9 9,3-9 0,1 0 1,1 1-1,2 0 0,11-15-9,-19 31 0,0 1 0,0-1 0,1 1 0,0 1 0,0-1 0,1 1 0,-1 0-1,1 1 1,1-1 0,-1 2 0,1-1 0,0 1 0,0 1 0,0-1 0,-6 3-1,0 0 0,0 0 0,0 1 0,1-1 1,-1 1-1,0-1 0,0 1 0,0 0 0,0 0 1,1 1-1,-1-1 0,0 0 0,0 1 0,0 0 0,0 0 1,0 0-1,0 0 0,0 0 0,0 1 0,-1-1 1,1 1-1,0 0 0,-1 0 0,1 0 0,-1 0 1,0 0-1,0 0 0,1 1 0,-1-1 0,-1 1 0,1-1 1,0 1-1,-1 0 0,1 0 0,-1 0 0,0 0 1,0 0 0,4 12-3,-1 0 1,0 1-1,-2-1 0,1 1 1,-2 0-1,0 13 3,0-5 97,-2-6-131,2 0 1,1 0-1,0 0 1,1 0-1,2 5 34,-3-18 79,-1 1-1,1-1 1,1 0-1,-1 0 1,1 0 0,0-1-1,0 1 1,0-1-1,1 1 1,0-1-1,0 0 1,0 0 0,0-1-1,0 1 1,1-1-1,0 0 1,-1 0-1,1 0 1,2 0-79,35 13 577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54.91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43 156 4625,'-5'-36'1003,"4"23"-42,-1 0 0,-1 1 1,0-1-1,-4-10-961,7 21 403,-1 0 1,0-1 0,0 1 0,0 0 0,0 0-1,0 0 1,-1 0 0,1 0 0,-1 0 0,1 0-1,-2-1-403,3 3 45,-1 0-1,1 0 0,0-1 0,0 1 1,0 0-1,0 0 0,0 0 0,-1 0 1,1 0-1,0 0 0,0 0 0,0 0 0,0 0 1,0 0-1,-1 0 0,1 0 0,0 0 1,0 0-1,0 0 0,0 0 0,0 0 1,-1 0-1,1 0 0,0 0 0,0 0 1,0 0-1,0 0 0,0 1 0,-1-1 1,1 0-1,0 0 0,0 0 0,0 0 1,0 0-1,0 0 0,0 0 0,0 0 1,0 1-1,-1-1 0,1 0 0,0 0 1,0 0-1,0 0 0,0 0 0,0 1 0,0-1 1,0 0-45,-1 18 643,4-2-409,0 0 0,1 0 0,0 1-234,9 35 310,42 236 888,-47-202-813,-8-86-381,0 0 1,0 0-1,-1 0 1,1 0-1,0 0 0,0 0 1,0 0-1,0 0 0,-1 0 1,1-1-1,0 1 1,0 0-1,0 0 0,0 0 1,-1 0-1,1 0 0,0 0 1,0 0-1,0 0 0,0 0 1,0-1-1,-1 1 1,1 0-1,0 0 0,0 0 1,0 0-1,0 0 0,0-1 1,0 1-1,0 0 1,0 0-1,0 0 0,0 0 1,0-1-1,-1 1 0,1 0 1,0 0-1,0 0 1,0 0-1,0-1 0,0 1 1,0 0-1,0 0 0,1 0 1,-1-1-1,0 1 0,0 0-4,2-37 43,1 0-1,2 0 1,2 0-1,1 0 0,2 1 1,2 1-1,1 0 1,1 0-1,10-13-42,-20 41 0,0-1-1,0 1 1,1 0 0,0 1-1,1-1 1,-1 1 0,1 0 0,0 0-1,1 1 1,5-4 0,-9 7-1,0 0 0,1 0 0,-1 1-1,1-1 1,-1 1 0,1 0 0,0 0 0,-1 0 0,1 1-1,0-1 1,-1 1 0,1 0 0,0 0 0,0 0 0,0 0-1,-1 1 1,1 0 0,0 0 0,-1 0 0,1 0 0,-1 0 0,1 1-1,-1-1 1,3 2 1,3 3-1,0 0 0,0 1 0,-1 0-1,1 0 1,-1 1 0,-1 0 0,6 7 1,10 15 1,10 20-1,-24-36-1,-6-8 2,12 16 3,-2 0 1,3 9-5,-13-25 4,0 0 0,-1 0 1,0 1-1,0-1 0,0 1 1,-1-1-1,0 1 0,0 0 1,-1-1-1,0 1 1,0 3-5,-6 0 33,2-10 11,2-8 69,2 0-101,1 0-1,0 0 0,0 1 0,0-1 1,1 1-1,0-1 0,0 1 0,2-3-11,2-6 14,0 0-5,1-1-1,1 1 1,1 1-1,0-1 0,1 2 1,1-2-9,9-14 4,-4 7-3,0 1-1,1 0 1,10-7-1,-19 20-1,0 1 0,1 1 0,0-1-1,1 2 1,-1-1 0,1 1 0,1 1 0,-1 0 0,7-2 1,-14 6-1,0 0 0,-1 0 0,1 0 1,0 1-1,0-1 0,0 1 0,0-1 0,-1 1 0,1 0 0,0 1 0,0-1 1,0 0-1,0 1 0,0 0 0,-1-1 0,1 1 0,0 0 0,-1 0 1,3 2 0,-1-1-1,-1 1 0,0 0 0,0 0 0,0-1 0,0 2 0,-1-1 0,1 0 0,-1 1 0,0-1 0,0 1 0,0-1 1,1 4 0,3 12-1,0-1 0,-1 1 1,-2 0-1,0 0 1,0 9 0,-2-23 1,4 56-5,-2-21 57,2 1-1,3 3-52,-6-31 70,2-1 1,-1 0-1,2 0 0,0 0 1,0 0-1,1-1 0,0 0 1,7 9-71,-5-10 89,0-1 1,1 0-1,0 0 1,1-1 0,0 0-1,0 0 1,0-1-1,1-1 1,0 1-1,1-2 1,-1 0-1,4 1-89,0-1 346,1 0 0,-1-1-1,1-1 1,0-1-1,1 0 1,-1-1 0,0 0-1,0-2 1,10-1-346,8-3 599,-1-2 1,9-4-600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7:03.7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93 4401,'1'0'243,"-1"0"-1,1 0 1,-1 0-1,0 0 1,1 0 0,-1 0-1,1 0 1,-1 0-1,0 0 1,1 0 0,-1 0-1,1 1 1,-1-1-1,0 0 1,1 0 0,-1 0-1,1 1 1,-1-1-1,0 0 1,1 0 0,-1 1-1,0-1 1,0 0 0,1 0-1,-1 1 1,0-1-1,0 0 1,1 1 0,-1-1-1,0 1 1,0-1-1,0 0-242,0 17 4299,-2 1-4444,3 24 906,1-1 0,2 1 0,5 19-761,-2-31 101,-1-7 6,-1 0 0,-1 1 0,-1 0-1,0 20-106,-3-20 154,0-17-81,0 0 1,0 0 0,-1 0 0,1-1-1,-1 1 1,-1 0 0,0 2-74,1-9 12,1-1 0,-1 1 0,1 0 1,-1 0-1,1-1 0,-1 1 0,1 0 0,0-1 1,-1 1-1,1 0 0,-1-1 0,1 1 0,0-1 0,-1 1 1,1 0-1,0-1 0,0 1 0,-1-1 0,1 1 1,0-1-1,0 1 0,0-1-12,-1-11 43,2 0 0,0 1 0,0-1 0,1 0 0,0 1 1,1-1-1,2-6-43,-4 17 1,33-103 63,-14 44-46,2 2-5,2 2 0,2 0 0,14-18-13,-37 68-1,0 0 1,1 1-1,0-1 0,0 1 1,0 0-1,1 1 0,3-4 1,-8 7-1,1 1 1,0-1-1,-1 1 0,1-1 0,0 1 1,0-1-1,0 1 0,-1 0 0,1-1 1,0 1-1,0 0 0,0 0 0,0 0 1,-1 0-1,1 0 0,0 0 0,0 0 1,0 0-1,0 0 0,0 0 0,0 0 1,-1 0-1,2 1 1,-1-1-1,0 1-1,1 1 1,-1-1 0,0 0 0,0 0 0,0 0-1,0 1 1,0-1 0,0 0 0,0 1-1,0-1 1,-1 1 0,1-1 0,0 1 0,-1-1-1,1 1 1,-1-1 0,0 1 1,5 20 9,-1 1 0,-2-1 0,0 1 0,-1-1 0,-2 1 0,0 0-9,0 13 49,2-1 0,1 4-49,0-27 15,-1-2-1,2 1 1,-1 0-1,1 0 1,1-1-1,0 1 1,0-1-1,6 7-14,-7-11 8,1-1 0,0 0 0,0 0 0,1 0 0,-1 0 0,1-1 0,0 0 0,0 0 0,1 0 0,-1-1 0,1 0 0,0 0 0,0 0 0,0-1 0,0 1 0,0-2 0,4 2-8,11 1 183,0-1 0,0-1 0,0 0 0,19-2-183,58-2 326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7:07.50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82 142 6337,'-67'-96'2845,"53"71"71,17 32-543,-2 18-1960,0 0-1,1 0 1,4 10-413,4 39 452,4 48 1620,28 117-2072,-40-226 34,-1-5 189,3-20 1138,-1 0-1283,7-31 71,1 0 0,13-26-149,12-42 44,-21 61-37,3 0 1,2 0-8,-16 40 0,2-1 0,0 2 1,0-1-1,0 1 0,2 0 1,-1 0-1,1 0 0,0 1 1,0 1-1,1-1 0,0 1 0,1 1 1,-1 0-1,1 0 0,1 1 1,-1 0-1,1 1 0,0 0 1,-1 1-1,2 0 0,1 0 0,-10 2 0,0 1 0,1-1-1,-1 1 1,1 0-1,-1 0 1,1 0 0,-1 0-1,1 1 1,-1-1-1,1 1 1,-1 0 0,0 0-1,1 0 1,-1 1-1,0-1 1,0 1-1,0 0 1,2 1 0,-2 0 0,0 0 0,0 0 0,0 1 0,0-1-1,0 1 1,-1 0 0,1 0 0,-1 0 0,0 0 0,0 0 0,-1 0 0,2 5-1,2 11 2,-2 1-1,0 1 1,-1-1-1,-1 0 1,-2 14-1,1-24 0,3 48 29,7 48-29,-9-98-11,1 1 0,0-1 0,0 0 1,1 0-1,0 0 0,1 0 0,0-1 0,0 1 0,1-1 0,0 0 0,0 0 0,1 0 1,0-1-1,0 0 0,1 0 0,0-1 0,0 0 0,1 0 0,-1-1 0,1 1 1,0-2-1,1 1 0,-1-1 0,1 0 0,0-1 0,0 0 0,0-1 0,0 0 1,1 0-1,-1-1 0,0 0 0,10 0 11,28-4-2770,1-3 1336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7:17.2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7 7722,'-11'-6'4438,"11"6"-4358,-1 0 0,1 0-1,0 0 1,0 0 0,-1 0 0,1 0 0,0 0-1,0 0 1,-1 0 0,1 0 0,0 0 0,0 0-1,-1 0 1,1 0 0,0 0 0,0 0-1,-1 0 1,1 0 0,0 1 0,0-1 0,0 0-1,-1 0 1,1 0 0,0 0 0,0 1 0,0-1-1,-1 0 1,1 0 0,0 0 0,0 1-1,0-1 1,0 0 0,0 0 0,0 0 0,-1 1-1,1-1 1,0 0 0,0 0 0,0 1 0,0-1-1,0 0-79,0 1 858,1 4-286,5 15-345,15 54 378,-3 2-1,2 39-604,-13-23 515,-5 0-1,-4 10-514,2 86 502,3-177-396,2-11 138,10-20 229,109-168 663,-45 70-1065,3-17-71,-55 83 2,20-34 21,-40 74-42,0 1 1,1 1 0,1 0-1,0 0 1,0 0 0,1 1 18,12-5-453,-22 13 398,1 1 1,0 0 0,-1 0-1,1 0 1,0 0-1,-1 0 1,1 0 0,-1 0-1,1 0 1,0 0-1,-1 0 1,1 1 0,-1-1-1,1 0 1,0 0 0,-1 1-1,1-1 1,-1 0-1,1 0 1,-1 1 0,1-1-1,-1 1 1,1-1 0,-1 0-1,1 1 1,-1-1-1,0 1 1,1-1 0,-1 1-1,0-1 1,1 1 0,-1 0-1,0-1 1,0 1-1,0-1 1,1 1 0,-1 0-1,0-1 1,0 1-1,0-1 1,0 1 0,0 0-1,0-1 55,5 29-849</inkml:trace>
  <inkml:trace contextRef="#ctx0" brushRef="#br0" timeOffset="348.045">503 427 9762,'-127'21'4369,"120"-21"-1960,4 4-865,10 13-440,-2 4-232,10 13-288,10 7-127,6 3-225,9-1-72,3-7-64,1-4-8,2-2 1416,-9-8-4505,-10-15 2625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7:21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40 6713,'-15'-29'5335,"14"29"-5204,1-1 1,-1 0-1,1 0 0,-1 1 1,1-1-1,-1 0 1,1 1-1,-1-1 1,0 1-1,1-1 1,-1 1-1,0-1 1,0 1-1,1-1 1,-1 1-1,0-1 1,0 1-1,0 0 0,1 0 1,-1-1-1,0 1 1,0 0-1,0 0 1,0 0-1,1 0 1,-1 0-1,0 0 1,0 0-1,0 0 1,0 1-1,0-1 1,1 0-1,-1 0 0,0 1 1,0-1-132,-1 1 72,1 1 0,0-1 0,0 0-1,0 1 1,0-1 0,0 0 0,1 1 0,-1-1 0,0 1 0,1 0 0,-1-1 0,1 1 0,-1-1-1,1 1 1,0 0 0,0-1 0,0 1 0,0 0 0,0-1 0,0 2-72,4 40 336,-2-34-208,6 59 150,-3 0 0,-2 0 0,-4 0 0,-3 0 0,-2-1 1,-4 1-1,-17 61-278,21-102 76,0-8-13,0 1 1,2-1-1,1 1 1,0 0-1,2 1 0,0-1 1,2 17-64,-1-36 7,0 1 0,0 0 0,0-1 0,0 1 0,1 0 0,-1 0 0,1-1 0,-1 1-1,1-1 1,0 1 0,-1-1 0,1 1 0,0-1 0,0 1 0,0-1 0,0 1 0,0-1 0,1 0 0,-1 0 0,0 0 0,0 1 0,1-1 0,-1-1 0,1 2-7,0-2 11,0 0 0,0 0-1,0 0 1,0 0 0,0 0 0,0-1 0,-1 1 0,1-1-1,0 1 1,0-1 0,0 0 0,-1 1 0,1-1 0,0 0-1,-1 0 1,1 0 0,-1 0 0,1-1 0,-1 1 0,1 0-1,-1-1 1,0 1-11,19-18 114,-2-1-1,-1 0 1,14-21-114,4-6 73,31-43-28,-4-2-1,-4-3 1,21-50-45,-61 108-7,-5 9-20,2 1 0,0 1 1,1 0-1,15-16 27,-30 41-52,0 0 0,0 0 0,0 0 1,0 0-1,0 0 0,0 0 0,0 1 0,0-1 1,0 0-1,0 1 0,0-1 0,1 1 0,-1-1 1,1 1 51,-1 0-57,-1 0 0,1 0 0,-1 0 0,1 0 0,-1 0 0,1 0 0,-1 0 0,1 1 1,-1-1-1,0 0 0,1 0 0,-1 1 0,1-1 0,-1 0 0,1 0 0,-1 1 0,0-1 0,1 1 1,-1-1-1,0 0 0,1 1 0,-1-1 0,0 1 0,0-1 0,1 1 0,-1-1 0,0 0 0,0 1 0,0-1 1,0 1-1,0-1 0,0 1 0,1 0 0,-1-1 0,0 1 0,0-1 0,-1 1 0,1-1 57,1 22-877</inkml:trace>
  <inkml:trace contextRef="#ctx0" brushRef="#br0" timeOffset="386.117">309 627 12195,'-15'6'4785,"23"2"-3345,10 2-192,30-1-304,6 3-287,8-3-337,10 2-136,-8 3 152,-4-1 168,-12 9-312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1:43.75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23 125 9426,'-2'-14'1877,"-6"-27"2096,6 36-3136,0 6-111,0 20 293,1 18-802,-1 50 200,8 83-417,19 22 317,8-2 0,9-2 0,8 3-317,-41-166 360,-9-26-211,0 0-1,1 0 0,-1-1 0,0 1 0,0 0 0,1 0 0,-1 0 0,1 0 0,-1 0 0,1-1 0,-1 1 0,1 0 0,-1 0 1,1-1-1,0 1 0,-1 0 0,1-1 0,1 1-148,2-16 1320</inkml:trace>
  <inkml:trace contextRef="#ctx0" brushRef="#br0" timeOffset="381.994">8 118 9938,'-7'-3'3993,"8"3"-2793,9 0 8,18-4-343,7-6-233,25-3-200,14-3-152,4-3-168,7 4-32,-4-3 88,-7 1-216,0 14 360,-14 3-224</inkml:trace>
  <inkml:trace contextRef="#ctx0" brushRef="#br0" timeOffset="720.64">118 593 8978,'5'7'4009,"12"-4"-1857,6-2-527,11-5-233,5-4-456,5 2-480,-1-2-176,-5 1 40,-1 3 128,0-3-272</inkml:trace>
  <inkml:trace contextRef="#ctx0" brushRef="#br0" timeOffset="1184.039">1119 609 7274,'-43'-82'2971,"42"81"-2882,1-1 0,-1 1 0,0 0 0,1 0 0,-1 0 0,0 0 0,0 0 0,0 0 0,0 0 0,0 0 0,0 0 0,0 0 0,0 0 0,-1 1 0,1-1 0,0 0 0,0 1 0,-1-1 0,1 1 0,0 0 0,-1-1 0,1 1 0,0 0 0,-1 0 0,1 0 0,0 0 0,-1 0 0,1 0 0,-1 0 0,1 0 0,0 0 0,-1 1 0,1-1 0,-1 1-89,-4 0 353,-6 2-188,0 1 1,0 0-1,0 0 0,1 1 0,0 1 1,0 0-1,0 1 0,1 0 0,0 0 0,0 1 1,0 0-1,1 1 0,1 0 0,-1 1 0,2-1 1,-1 2-1,1-1 0,1 1 0,0 0 0,0 1-165,-1 1-4,1 1-1,0 0 0,2 0 1,-1 0-1,2 1 0,0-1 0,0 1 1,2 0-1,0 0 0,0 0 1,1 0-1,1 0 0,1 0 0,0 0 1,1 0-1,3 9 5,-3-16 5,0-1 0,0 0 1,0 0-1,1 0 0,0 0 0,0-1 0,1 0 1,0 1-1,0-2 0,1 1 0,-1-1 0,1 1 1,0-2-1,1 1 0,-1-1 0,1 0 0,0 0 1,0 0-1,0-1 0,0-1 0,2 1-5,0 0 10,1-1 0,0 0-1,0-1 1,0 0 0,0 0-1,0-1 1,-1-1 0,1 1-1,0-2 1,0 1 0,0-1-1,-1-1 1,1 0 0,-1 0-1,1-1 1,3-2-10,2-2 23,1 0 0,-2-2 0,1 0-1,-1 0 1,0-1 0,-1-1 0,9-11-23,-16 17 17,-1 0 0,0-1 0,0 0 0,-1 0 0,0 0 0,0-1 0,-1 1 0,0-1 0,0 0-1,-1 0 1,1 0 0,-2 0 0,1 0 0,-1 0 0,-1-1 0,0 1 0,0-5-17,-2-2 25,0 1-1,-2 0 1,0-1 0,0 1 0,-1 1-1,-1-1 1,0 1 0,-1 0-1,0 0 1,-5-4-25,0-2-1,-2 2 0,0 0 0,-1 1-1,0 0 1,-1 1 0,-10-6 1,15 13-76,0 0 0,0 1-1,-1 0 1,0 1 0,-6-2 76,14 6-73,0 1 1,0-1 0,0 1-1,0 0 1,0 1-1,0-1 1,0 0-1,0 1 1,0 0-1,-1 0 1,1 0-1,0 1 1,0 0-1,0-1 1,0 1-1,0 1 1,0-1-1,-2 1 73,-19 17-516</inkml:trace>
  <inkml:trace contextRef="#ctx0" brushRef="#br0" timeOffset="1588.007">1460 657 9434,'41'-51'4108,"-43"54"-4015,1 0 0,-1 0 0,1 0 0,0 0 0,0 1 0,0-1-1,1 0 1,-1 1 0,1-1 0,0 0 0,0 1 0,0 1-93,3 43 609,-2-46-584,3 21 157,2 0 0,0 0-1,1-1 1,2 0 0,0-1 0,3 3-182,2 7 205,-1 1 0,2 11-205,-14-41 39,4 18-33,-5-19 24,1-1-1,-1 1 1,0 0-1,0-1 1,0 1 0,0 0-1,0-1 1,0 1 0,0 0-1,0-1 1,0 1 0,0 0-1,0-1 1,0 1 0,0 0-1,0-1 1,0 1-1,-1 0 1,1-1 0,0 1-1,-1 0 1,1-1-30,-1 0 122,0-1 0,1 0 0,-1 0 0,0 1 0,1-1 0,-1 0 0,1 0 0,-1 0 0,1 0-1,-1 1 1,1-1 0,-1 0 0,1 0 0,0 0 0,0 0 0,-1 0 0,1 0 0,0 0 0,0 0 0,0 0 0,0 0 0,0 0 0,0-1-122,-8-59 521,3 31-316,2 0 0,1 0 0,2-10-205,0 24 126,1 0 0,0 0 0,2 0 0,0 1 0,4-13-126,-5 20 22,1 1 1,0-1-1,1 1 0,-1 0 1,1 0-1,1 1 0,-1-1 0,1 1 1,0 0-1,1 0 0,-1 0 0,7-4-22,0 2 28,0 0 0,1 1 0,0 0 0,1 1 0,-1 1 0,1 0-1,0 1 1,2 0-28,4-1-3,0 1 0,0 2 0,1 0-1,-1 1 1,13 1 3,-9 2 23,0 1 1,6 3-24</inkml:trace>
  <inkml:trace contextRef="#ctx0" brushRef="#br0" timeOffset="2563.49">2314 578 9402,'-1'-1'157,"1"1"0,-1 0 0,1-1 0,-1 1 0,1 0 0,-1-1 0,1 1 0,-1 0 0,1-1 0,-1 1 0,1 0-1,-1 0 1,1 0 0,-1 0 0,1-1 0,-1 1 0,0 0 0,1 0 0,-1 0 0,1 0 0,-1 0 0,0 0 0,1 0 0,-1 1 0,1-1 0,-1 0 0,1 0 0,-1 0 0,1 1 0,-1-1-157,0 1 125,0 0 1,0 0 0,0 0 0,0 0 0,0 0-1,1 1 1,-1-1 0,0 0 0,1 0-1,-1 1 1,1-1 0,0 0 0,-1 1-126,-1 8 121,1 0 1,0 0 0,0 0 0,1 1-122,2 25 126,2 0 1,1 0-1,2-1 1,2 1-1,7 18-126,0 5 132,-13-47-105,34 116 346,-35-125-342,-1 0 1,0 1-1,0-1 1,-1 0-1,1 1 1,-1-1-1,1 1 0,-1-1 1,0 3-32,0-6 12,0 0 0,0 1 1,0-1-1,0 0 0,0 0 0,0 0 1,0 0-1,-1 0 0,1 0 0,0 0 1,0 0-1,0 0 0,0 1 0,0-1 1,0 0-1,0 0 0,0 0 0,0 0 1,0 0-1,0 0 0,0 0 1,0 0-1,0 0 0,0 0 0,0 0 1,0 0-1,-1 1 0,1-1 0,0 0 1,0 0-1,0 0 0,0 0 0,0 0 1,0 0-1,0 0 0,0 0 0,0 0 1,-1 0-1,1 0 0,0 0 0,0 0 1,0 0-1,0 0 0,0 0 1,0 0-1,0 0 0,0 0 0,0 0 1,-1 0-1,1 0 0,0-1 0,0 1 1,0 0-1,0 0 0,0 0 0,0 0 1,0 0-1,0 0 0,0 0 0,0 0 1,0 0-1,0 0 0,-1 0-12,-4-6 351,1-2-157,0 0 0,0 0 0,1-1 0,0 1 0,1-1 0,-1 1 0,1-4-194,-2-13 120,1 0-1,1-4-119,0-8 76,2-1 0,5-37-76,-3 57 4,1-1 0,0 1 0,2 0 0,0 1-1,1-1 1,1 1 0,2-3-4,-8 17-5,1-1 0,0 0 0,0 1 0,1-1 0,-1 1 0,1 0 0,-1 0 0,1 0 0,0 0 0,0 0 0,1 0 0,-1 1 0,0 0 0,1-1 0,0 1 0,-1 0 0,1 1 0,0-1 0,0 1 0,0 0 0,0 0 0,0 0 0,0 0 0,0 1 0,0 0 0,1-1 0,-1 2 0,0-1 0,0 0 0,0 1 0,0 0 0,0 0 0,0 0 0,0 0 0,0 1 0,0-1 0,0 1 0,-1 0 0,2 1 5,9 6-10,1 0 0,-1 2 0,-1 0 0,0 0 0,0 1 0,6 9 10,15 20-22,15 24 22,-37-47 2,0 0 1,-2 1-1,0 0 1,-2 1-1,0-1 1,-1 2-1,3 12-2,-11-25 23,-1-17 43,3-7-19,-1-1-1,-1 1 1,-1-8-47,1 10 9,0-1 1,0 0-1,2 1 1,0-1-1,0 1-9,2-2 2,1 1-1,0-1 1,1 1-1,0 1 1,1-1 0,1 1-2,-5 10-5,0 0 1,0 0 0,0 1-1,0-1 1,1 1 0,-1 0 0,1-1-1,0 1 1,0 0 0,0 1-1,1-1 1,-1 0 0,0 1 0,1 0-1,0 0 1,0 0 0,-1 0-1,1 1 1,0-1 0,0 1 0,1 0-1,-1 0 1,0 1 0,2-1 4,3 1-5,-1 1 1,1 0 0,-1 0-1,1 1 1,-1 0 0,1 0-1,-1 1 1,0 0 0,0 0 0,-1 1-1,1 0 1,2 3 4,1 0-33,0 2-1,-1-1 1,0 2 0,-1-1 0,1 1-1,-2 1 1,6 7 33,2 8 392,0 2 0,-2-1 1,0 2-1,-2 0 0,-2 0 0,5 20-392,1 19 675</inkml:trace>
  <inkml:trace contextRef="#ctx0" brushRef="#br0" timeOffset="3301.587">3477 655 6465,'1'-15'1810,"1"-4"1636,-1 17-1531,-1 10-78,-5 105-369,2-72-1309,1 0 1,3-1-1,1 1 0,3 13-159,-4-48 12,1 0-1,-1 0 1,1-1 0,0 1-1,0 0 1,1-1-1,0 1 1,0-1-1,0 0 1,1 0-1,-1 0 1,1-1-1,0 1 1,4 2-12,-5-4 13,0-1 0,0 0 0,1 0 0,-1 0 0,0 0 0,1 0 0,-1-1 0,1 0 0,-1 1 0,1-1 0,-1-1 1,1 1-1,0 0 0,0-1 0,-1 0 0,1 0 0,0 0 0,0 0 0,-1-1 0,1 1 0,0-1 0,0 0 0,-1 0 0,1-1-13,9-3 40,0-1 0,-1-1 0,1 0 0,-1-1 0,-1 0 0,1-1 0,-1 0 0,-1 0 0,0-2 0,0 1-1,-1-1 1,-1 0 0,1-1 0,-2 0 0,4-7-40,0-4 84,0 0 0,-2-1-1,0 0 1,-2 0 0,0-1-1,-2 1 1,-1-2-1,0-5-83,-3 15 107,1 0 0,5-15-107,-7 30 1,0 1 0,0-1-1,0 1 1,0 0 0,0-1 0,0 1 0,0-1 0,0 1-1,0-1 1,0 1 0,1 0 0,-1-1 0,0 1 0,0-1-1,0 1 1,1 0 0,-1-1 0,0 1 0,0 0 0,1 0-1,-1-1 1,0 1 0,1 0 0,-1-1 0,1 1 0,-1 0-1,0 0 1,1 0 0,-1-1 0,1 1 0,-1 0 0,0 0-1,1 0 1,-1 0 0,1 0 0,-1 0-1,1 0-1,0 1 0,0 0 1,0-1-1,0 1 0,0 0 0,-1 0 0,1-1 0,0 1 1,0 0-1,-1 0 0,1 0 0,-1 0 0,1 0 1,0 0 0,15 40-43,-7-4 23,1 25 20,-6-31 6,2 0 0,1 0 1,5 13-7,-5-24-269,-1-2 452,0-1 0,1-1 0,0 1 0,8 11-183,-13-25-172,1 1 0,-1 0 1,1-1-1,0 0 0,0 1 1,0-1-1,0 0 0,0-1 1,1 1-1,-1 0 0,1-1 0,0 0 1,0 0-1,-1 0 0,2 0 1,-1-1-1,0 0 0,0 1 1,0-1-1,0-1 0,1 1 0,1-1 172,41-4-1552</inkml:trace>
  <inkml:trace contextRef="#ctx0" brushRef="#br0" timeOffset="3700.551">4368 53 10210,'-15'-30'3985,"4"20"-2065,9 29-1720,2 15-7,9 18 159,1 2-40,9 13-128,3 0-24,4 17-56,1 6-8,-7 8 136,-2 7 120,-7-11 48,-1-2 0,-6-18 0,2-8 224,6-17-432</inkml:trace>
  <inkml:trace contextRef="#ctx0" brushRef="#br0" timeOffset="4285.412">5204 706 7978,'0'-4'433,"-1"0"0,1 0 0,-1 0 0,0 0 1,0-1-1,-1 1 0,1 1 0,-1-1 0,0 0 0,0 0 0,0 1 1,0-1-1,-1 1 0,1-1 0,-4-1-433,2 0 280,-1 1 1,0 1-1,0-1 0,0 1 1,0-1-1,-1 1 0,1 1 1,-1-1-1,0 1 0,-3-1-280,1 1 75,0 0-1,1 1 0,-1-1 0,0 1 0,0 1 1,0 0-1,0 0 0,0 1 0,0-1 0,0 2 1,0-1-1,0 1 0,0 0 0,1 1 1,-1 0-1,1 0 0,-2 1-74,-1 3 11,0 0 0,1 1 0,0 0 0,0 1 0,1-1 0,0 2 0,0-1 0,1 1 0,0 0 0,1 1 0,0-1 0,1 1 0,0 0 0,0 1 0,1-1 0,1 1 0,-1 5-11,2-9 1,1 0 0,0 0 0,0 0 0,1 1-1,0-1 1,0 0 0,1 0 0,0 1 0,0-1 0,1 0-1,0 0 1,1 0 0,0-1 0,0 1 0,0-1 0,1 1-1,0-1 1,1 0 0,-1-1 0,1 1 0,1-1 0,-1 0-1,1 0 1,0 0 0,6 4-1,-2-5 5,-1 1 1,1-1-1,0-1 0,0 0 1,0 0-1,1-1 0,0 0 1,-1-1-1,1 0 0,0-1 1,0 0-1,0-1 0,0 0 1,0-1-1,0 0 0,-1-1 1,8-1-6,-11 1 7,0 0 0,1 0 0,-1-1 0,0 0 0,0 0 0,-1-1 0,1 0 0,-1 0 0,1 0 1,-1-1-1,5-5-7,-7 6 9,-1-1 1,1 1 0,-1-1 0,0 0 0,0 0 0,0 0 0,-1 0 0,0 0 0,0-1-1,0 1 1,0-1 0,-1 1 0,0-1 0,0 0 0,-1 0 0,1-4-10,-3-24 61,-1 1-1,-1-1 1,-2-1-61,-3-27 50,5 54-67,4 8 16,0 0 0,0 0 0,0 0 1,0 0-1,0 0 0,1 0 0,-1 1 0,0-1 0,0 0 0,0 0 0,0 0 0,0 0 0,0 0 0,0 0 0,0 0 0,0 0 0,0 0 0,0 0 1,-1 0-1,1 0 0,0 1 0,0-1 0,0 0 0,0 0 0,0 0 0,0 0 0,0 0 0,0 0 0,0 0 0,0 0 0,0 0 0,0 0 1,0 0-1,0 0 0,0 0 0,0 0 0,0 0 0,0 0 0,-1 1 0,1-1 0,0 0 0,0 0 0,0 0 0,0 0 0,0 0 0,0 0 0,0 0 1,0 0-1,0 0 0,0 0 0,0 0 0,-1 0 0,1 0 0,0 0 0,0 0 0,0 0 0,0 0 0,0-1 0,0 1 0,0 0 0,0 0 1,4 25-24,1-1-1,1-1 0,1 1 0,1-1 0,1 0 0,6 9 25,-8-17-13,0-1 0,1-1 0,1 0-1,0 0 1,1 0 0,0-1 0,0-1 0,1 0 0,1 0-1,0-1 1,1 0 0,0-1 0,0-1 0,1 0 0,0-1-1,12 4 14,35 8-77</inkml:trace>
  <inkml:trace contextRef="#ctx0" brushRef="#br0" timeOffset="4721.668">6189 494 8562,'-4'-2'839,"0"-1"0,-1 1 1,1 0-1,0 0 0,-1 0 0,1 1 1,-1-1-1,0 1 0,0 0-839,-4 0 727,0 0 1,0 1-1,-1 0 0,-6 0-727,-2 2 389,0 1 1,0 1-1,0 0 1,-9 4-390,8-1 172,0 0 0,1 1 0,-4 2-172,18-8 13,-1 1 0,0 0-1,1 0 1,-1 1-1,1-1 1,0 1-1,0 0 1,0 0-1,1 0 1,0 0-1,-1 1 1,1-1-1,1 1 1,-1 1-13,-2 5 4,1 0 1,0 1-1,1 0 1,0 0-1,1 0 1,0 1-5,2-10 0,0 0 1,0 0 0,0 1 0,0-1-1,1 0 1,-1 0 0,1 0 0,0 0 0,0 1-1,0-1 1,0 0 0,1-1 0,-1 1-1,1 0 1,0 0 0,2 2-1,0-1 2,0 1 0,1-1-1,-1 0 1,1-1 0,0 1-1,0-1 1,1 0 0,4 3-2,12 2-2,0 0 0,0-1 0,1-1-1,11 1 3,-25-5-5,12 2-8,13 3-68,28 9 81,-53-13-16,0 0 1,-1 1-1,1 0 1,0 0-1,-1 1 1,0 0 0,0 1-1,6 6 16,-11-10-4,-1 0 0,0 0 0,0 0 0,0 1 0,0-1 0,-1 1 0,1-1-1,-1 1 1,1 0 0,-1-1 0,0 1 0,0 0 0,0 0 0,0 0 0,-1 0 0,1 0 0,-1 0 0,0 0 0,0 3 4,0-1-3,-1-1 0,0 1 0,0-1 1,-1 0-1,1 1 0,-1-1 1,0 0-1,0 0 0,0 0 1,-1-1-1,0 1 0,-1 2 3,-6 5 6,-1 0-1,0-1 0,-1 0 1,0 0-1,0-2 1,-1 1-1,-9 3-5,-2 1 42,-1-2-1,-19 7-41,34-15 21,1 0-1,0-1 1,0 0-1,-1 0 1,1-1 0,-1 0-1,0-1 1,1 0-1,-7-1-20,14 1 53,1-1 0,-1 1 0,1 0 0,-1-1 0,1 1 0,-1-1 0,1 1 0,-1-1 0,1 0 0,-1 1 0,1-1 0,-1-1-53,2 2 90,-1-1 0,1 1 0,-1-1-1,1 0 1,0 1 0,-1-1 0,1 0-1,0 0 1,-1 1 0,1-1 0,0 0-1,0 0 1,0 0 0,-1 1 0,1-1-1,0 0 1,0 0 0,0 0-1,1 1 1,-1-1 0,0 0 0,0 0-1,0 0 1,1 1-90,8-23 1140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1:40.3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79 477 9066,'-5'-1'425,"0"1"0,0 0 1,1 1-1,-1-1 0,0 1 0,0 0 1,0 0-1,0 1-425,3-2 50,0 1-1,0 0 1,0 0 0,1 0 0,-1 0-1,1 0 1,-1 1 0,0-1-1,1 0 1,0 1 0,-1-1 0,1 1-1,0 0 1,0-1 0,0 1 0,0 0-1,0 0 1,0-1 0,1 1-1,-1 0 1,0 2-50,-1 5 72,1-1-1,0 1 0,0 0 1,1 0-1,0-1 1,0 1-1,1 0 1,1 0-1,-1-1 0,1 1-71,7 24 38,2 0-1,1 0-37,-2-3 47,42 98 76,-27-71 55,-2 2-1,0 12-177,-17-51 122,-2 0-1,0 0 0,-1 0 0,-1 1 0,-1-1 0,-1 1 0,-1-1 0,-2 17-121,-2-6 261,-2 0-1,0-1 1,-2 0-1,-6 11-260,15-39 41,-1 0 0,0 0 0,0 0 0,0 0 0,-1 0 1,1 0-1,0 0 0,-1 0 0,1 0 0,-1 0 0,0-1 0,0 1-41,1-1 21,1-1-1,-1 0 1,1 0 0,-1 1-1,1-1 1,-1 0 0,0 0-1,1 0 1,-1 0-1,1 0 1,-1 0 0,1 0-1,-1 0 1,0 0 0,1 0-1,-1 0 1,1 0-1,-1 0 1,1 0 0,-1-1-1,1 1 1,-1 0 0,1 0-1,-1-1 1,1 1-1,-1 0 1,1-1 0,-1 1-1,1 0 1,-1-1-21,-2-2 85,1-1 1,-1 0-1,1 0 0,-1 0 1,1 0-1,0-1 1,1 1-1,-1-1 0,1 1 1,-1-4-86,-11-49 141,3-1 1,2 0 0,3 0 0,2 0-1,3-19-141,8-78 29,15-60-29,-11 125 15,23-85-15,-24 133-4,2 1 1,2 0-1,1 1 1,3 0 0,4-4 3,-15 30-10,0 1 1,1 1 0,0-1 0,1 1-1,0 1 1,1 0 0,0 1 0,12-9 9,-19 16-8,1 0 0,0 0 0,0 0 0,0 0 0,0 1 0,0 0 1,0 0-1,1 1 0,-1-1 0,1 1 0,-1 0 0,1 1 0,-1-1 0,1 1 1,-1 0-1,1 1 0,0-1 0,-1 1 0,1 0 0,-1 0 0,0 1 0,1 0 1,-1 0-1,0 0 0,3 2 8,-1 0-11,0 1 0,0 0 0,0 0 0,-1 1 0,1 0 0,-1 0 0,-1 0 1,1 1-1,-1 0 0,-1 0 0,1 0 0,-1 0 0,0 1 0,0 1 11,7 20-26,0 0 1,-2 1-1,0 9 26,-8-35-2,11 48-7,-3-1 0,-1 1 0,-3 0 0,-3 0-1,-2 5 10,-1-20 3,-1-1-1,-3 1 0,-1-1 1,-1 0-1,-2 0 0,-2-1 0,-10 23-2,12-39 8,0-1 0,-2 0 0,0-1 0,0 0 0,-2-1-1,0 0 1,-1-1 0,0-1 0,-1 0 0,-1-1 0,0 0 0,-1-2-1,0 0 1,-1 0 0,0-2 0,0 0 0,-6 0-8,17-6 7,-1-1 0,1-1-1,0 1 1,-1-1 0,1 0 0,-1-1 0,0 0 0,-4-1-7,10 1 0,0 0 0,0 0 0,0 0 1,0-1-1,-1 1 0,1-1 0,0 0 0,1 1 1,-1-1-1,0 0 0,0 0 0,0 0 0,0-1 1,1 1-1,-1 0 0,1-1 0,-1 1 0,1-1 1,-1 1-1,1-1 0,0 0 0,0 0 0,-1 1 1,1-1-1,1 0 0,-1 0 0,0 0 0,0 0 1,1 0-1,-1 0 0,1-2 0,-1 2-5,1 0 0,0 0 0,0 0 0,0 0-1,0 0 1,1 0 0,-1 0 0,0 0 0,1 0 0,-1 0 0,1 0 0,0 0-1,0 0 1,0 0 0,0 1 0,0-1 0,0 0 0,0 1 0,0-1 0,1 1-1,-1-1 1,1 1 0,-1-1 0,1 1 0,-1 0 0,1 0 0,0 0 0,0 0-1,0 0 1,-1 0 0,1 0 0,0 1 0,0-1 0,0 1 0,1-1 5,6-1-24,0 1-1,0 0 1,0 0 0,0 1 0,0 0 0,0 1 0,8 1 24,20 4-29,-1 2 0,0 2 0,-1 1 0,0 2-1,-1 2 1,-1 0 0,0 3 0,2 2 29,20 16 101,-1 2 0,-3 2 0,-1 2 0,7 11-101,-4-1 551,-6-9-225</inkml:trace>
  <inkml:trace contextRef="#ctx0" brushRef="#br0" timeOffset="808.465">1474 961 6633,'-2'-5'406,"0"0"0,-1 0 0,0 0 0,0 1-1,-1-1 1,1 1 0,-1 0 0,0 0-1,0 0 1,0 0 0,-1 1 0,1 0 0,-1 0-1,0 0 1,1 0 0,-2 1 0,1 0 0,-3-1-406,2 1 108,0 1 0,0-1 0,0 1 0,0 0 0,0 1 0,0 0 1,-1 0-1,1 0 0,0 1 0,0 0 0,0 0 0,0 0 0,0 1 0,0 0 1,0 0-1,0 0 0,1 1 0,-1 0 0,1 0 0,0 1 0,0-1 1,0 1-1,0 0 0,-3 4-108,-3 5 18,1 0 0,0 1 0,1 0 0,1 0 0,0 1 0,1 0 0,1 0 0,-3 10-18,2-3 3,1 1-1,2-1 1,0 1 0,1 0-1,0 22-2,3-34 3,0 1-1,1 0 0,0 0 1,1 0-1,1-1 1,0 1-1,0-1 0,1 1 1,0-1-1,5 7-2,-7-14 4,1 1 0,0-1 0,0 1-1,0-1 1,1 0 0,-1 0 0,1-1 0,0 1-1,0-1 1,1 0 0,-1 0 0,0 0-1,1 0 1,0-1 0,0 0 0,0 0 0,0 0-1,0-1 1,0 1 0,0-1 0,0-1-1,1 1 1,-1-1 0,4 1-4,-1-2 11,1 0 0,-1-1 0,1 0 0,-1 0 0,0-1 0,0 0 0,0 0 0,0-1 0,0 0 0,-1 0 1,0-1-1,0 0 0,0 0 0,0-1 0,-1 0 0,0 0 0,0 0 0,3-5-11,-1 1 39,-1 0 0,1 0 0,-2-1 0,0 1 0,0-2 0,-1 1 0,0-1 0,-1 1 0,0-1 0,-1-1 0,0 1 0,0-9-39,-2 8 98,-1 0-1,-1-1 1,0 1 0,-1 0 0,-1 0 0,0 0 0,-1-3-98,1 7 74,0 0 0,-1 0 0,1 0 0,-2 1 1,1 0-1,-1-1 0,-1 2 0,1-1 0,-1 0 1,-2-1-75,-4 3 99,6 11-66,6-3-35,-1 0 0,1 0 0,-1 1-1,1-1 1,0 0 0,0 0 0,0 0 0,0 0 0,1 1-1,-1 0 3,4 12-4,0 1 0,1-1 0,1 0-1,0 0 1,1 0 0,1-1-1,0 0 1,1 0 0,0-1 0,1 0-1,2 0 5,5 6-30,0-1-1,1-2 0,1 1 1,1-2-1,0-1 1,20 11 30,-3-6 1971,-5-2-1036</inkml:trace>
  <inkml:trace contextRef="#ctx0" brushRef="#br0" timeOffset="1185.686">1833 986 7090,'0'-1'217,"-1"0"1,1 0 0,0 0 0,-1 0 0,1 1-1,-1-1 1,1 0 0,-1 0 0,0 0 0,1 1 0,-1-1-1,0 0 1,1 1 0,-1-1 0,0 0 0,0 1 0,0-1-1,0 0-217,-3 17 3200,2-6-3204,-1 12 463,0 0 0,2 0-1,1 0 1,0 1 0,2 3-459,18 112 163,-11-85-5,3 15-100,-7-41 65,-3-20 47,-1-9 104,-5-38-10,-1 1 0,-4-12-264,2 8 154,-2-29-154,2-6 63,2 45-51,3-1-1,0 0 0,3-19-11,0 49-4,-1 1 0,1 0 0,-1 0 1,1-1-1,0 1 0,0 0 0,1 0 0,-1 0 0,1 0 0,-1 0 0,1 1 0,0-1 0,0 0 0,0 1 1,0-1-1,1 1 0,-1 0 0,0 0 0,1 0 0,0 0 0,0 0 0,-1 0 0,1 1 0,0 0 0,0-1 0,0 1 1,1 0-1,-1 0 0,0 1 0,0-1 0,1 1 4,10-2-18,0 0 0,0 2 1,0 0-1,0 0 0,0 2 0,10 1 18,1 1-10,0 2 0,0 0 0,-1 2 0,0 0 0,0 2 0,-1 1 0,0 0-1,10 9 11,-20-12 2,-1 0 0,0 1 0,0 1-1,-1-1 1,0 2 0,-1 0 0,-1 0-1,1 0 1,-2 2 0,1-1 0,-2 1-1,0 0 1,0 0 0,-1 1 0,0 3-2,-3-6 120,-1 0 0,0 0 0,0 0 0,-1 0 0,-1 0 0,1 0 0,-2 7-120,-5 24 301</inkml:trace>
  <inkml:trace contextRef="#ctx0" brushRef="#br0" timeOffset="1784.649">3169 30 8386,'-2'-3'590,"-14"-14"1913,15 16-2465,1 1 0,-1 0 0,1 0 0,-1-1-1,1 1 1,-1 0 0,1 0 0,-1 0-1,1 0 1,-1 0 0,0 0 0,1 0 0,-1 0-1,1 0 1,-1 0 0,1 0 0,-1 1-1,1-1 1,-1 0 0,1 0 0,-1 0-1,1 1 1,-1-1 0,1 0 0,-1 1 0,1-1-1,-1 0 1,1 1 0,-1-1 0,1 1-1,0-1 1,-1 0 0,1 1 0,0-1 0,0 1-1,-1-1 1,1 1 0,0-1 0,0 1-1,-1 0 1,1-1 0,0 1 0,0-1-1,0 1-37,-5 13 86,0 1-1,0 0 1,2 0-1,0 0 1,0 1-1,2-1 1,0 1-1,0 0-85,2 25 33,1 0-1,5 24-32,7 4 208,2 0 0,15 37-208,13 49 640,-27-80-51,-3 1 1,-4 0-1,-3 1 1,-2 56-590,-5-122 33,0 1 1,-1 0 0,0-1 0,-1 1 0,0-1-1,-1 1 1,-1-1 0,1 0 0,-6 10-34,8-19 21,1-1-1,-1 0 1,0 0 0,1 0 0,-1 0 0,0 0-1,1 0 1,-1-1 0,0 1 0,0 0 0,0 0-1,0 0 1,0-1 0,0 1 0,0-1 0,0 1-1,-1 0-20,2-1 15,-1 0-1,1 0 1,-1 0-1,0 0 1,1 0-1,-1-1 1,1 1-1,-1 0 1,1 0-1,-1 0 1,0 0-1,1-1 1,-1 1-1,1 0 1,-1-1-1,1 1 1,-1 0-1,1-1 1,0 1-1,-1 0 1,1-1-1,-1 1 1,1-1-1,-1 1-14,-2-5 81,0-1 0,0 1 0,0-1 0,1 1 0,-1-1 0,1 0-81,2 5 2,-18-50 184,-28-67 1,37 98-173,0 1 1,-2 0 0,-1 0-1,-10-13-14,18 27 0,0 1 0,1 0 0,-1 0 1,-1 0-1,1 0 0,0 1 0,-1 0 0,0 0 0,0 0 0,0 0 0,0 1 0,0 0 0,-1 0 0,1 0 1,-1 1-1,1-1 0,-1 1 0,1 1 0,-1-1 0,0 1 0,1 0 0,-1 0 0,0 1 0,1-1 1,-1 1-1,1 1 0,-1-1 0,-2 2 0,-4 1 1,1 2 0,0-1 0,1 1 1,0 1-1,0-1 0,0 2 0,0 0 0,1 0 1,1 0-1,0 1 0,0 1 0,0-1 0,1 1 1,1 0-1,-1 1 0,2 0 0,0 0 0,0 0 1,-2 7-2,4-7 1,0 0-1,0 0 1,1 0 0,0 0 0,1 1 0,0-1 0,1 0-1,0 1 1,1-1 0,0 1-1,1-3 1,0-1 0,0 0 0,0 0 0,1 0 0,0 0 0,1 0 0,0-1 0,0 1 0,0-1 0,1 0 0,0 0 0,1-1 0,5 6-1,-3-4-36,0-1 0,1 0-1,-1 0 1,2-1 0,-1 0 0,1 0 0,0-1 0,0-1 0,0 0-1,1 0 1,0-1 0,-1 0 0,1-1 0,0 0 0,0-1 0,1 0 0,-1 0-1,0-1 1,0-1 0,0 0 0,6-2 36,4-2-411,0-1 0,13-5 411,46-22-530</inkml:trace>
  <inkml:trace contextRef="#ctx0" brushRef="#br0" timeOffset="2201.29">3618 934 7850,'-6'-2'635,"-1"1"1,-1-1 0,1 1-1,0 0 1,0 1 0,0 0 0,0 0-1,-1 1 1,1-1 0,0 2-1,-4 0-635,1 1 343,1 0 0,0 0-1,0 1 1,0 0-1,0 1 1,1 0 0,0 0-1,-4 4-342,3-3 54,1 2 0,0-1 0,0 2 0,0-1 0,1 1 0,0 0 0,1 0 0,0 1-1,0-1 1,1 1 0,1 1 0,0-1 0,0 1 0,0 0 0,1 5-54,2-8 8,0 1 0,1-1 0,1 1 1,-1-1-1,1 0 0,1 1 0,-1-1 0,2 0 0,-1 0 1,1 0-1,0 0 0,1 0 0,0-1 0,0 1 0,0-1 0,1 0 1,0 0-1,1-1 0,-1 0 0,1 1 0,6 3-8,-4-3 10,-1 0-1,1-1 1,0 0-1,1-1 1,-1 0-1,1 0 1,0-1-1,1 0 1,-1 0-1,1-1 1,-1 0 0,1-1-1,0 0 1,0-1-1,0 0 1,0 0-1,0-1 1,3-1-10,-6 0 11,0-1-1,0 1 1,-1-2 0,1 1 0,-1-1 0,1 0 0,-1 0 0,0 0 0,0-1-1,0 0 1,-1-1 0,1 1 0,-1-1 0,0 0 0,-1 0 0,1-1 0,-1 1 0,0-1-1,0 0 1,0-2-11,1 0 39,-1-1-1,0 0 1,0 0 0,-1 0-1,0-1 1,-1 1-1,0-1 1,-1 1-1,0-1 1,0 0-1,-1 1 1,0-1 0,-1 0-1,-1-5-38,-2-10 104,-2-1 0,-1 1-1,-1 0 1,-6-10-104,8 22 14,0 1 1,-1-1-1,0 2 0,0-1 0,-1 1 0,-1 0 1,0 1-1,-1 0 0,-2-2-14,8 9-13,0-1 0,0 1 0,-1 1 0,1-1 0,-1 1 0,1 0 0,-1 0 0,0 0 0,1 0 0,-1 1 0,0 0 0,-2 0 13,4 0-18,0 1 0,0 0 0,0 0 0,0 0 0,0 1-1,0-1 1,0 1 0,0-1 0,0 1 0,0 0 0,1 0 0,-1 0 0,0 1 0,0-1-1,1 1 1,-1-1 0,1 1 0,0 0 0,-1 0 0,1 0 0,0 0 18,-1 2-17,0 0 1,1 0 0,-1 0-1,1 0 1,0 0 0,1 0-1,-1 2 17,1-4-4</inkml:trace>
  <inkml:trace contextRef="#ctx0" brushRef="#br0" timeOffset="2848.804">4055 955 9642,'-1'-11'1923,"-1"9"-826,0 23-703,8 15-200,1 0-1,2 0 0,1-1 1,7 15-194,-3-12 363,-3 1 1,0 1 0,1 21-364,-12-59 28,7 40 401,-3-33-7,-1-29 239,-1-84 362,-3 60-885,3-1 0,1 1 0,3-1-138,-3 30 18,0 0 0,1 0-1,1 1 1,1-1 0,6-12-18,-11 26-2,0-1 0,0 1 1,0 0-1,0 0 1,0-1-1,0 1 1,0 0-1,0 0 1,1 0-1,-1 0 0,0 1 1,1-1-1,-1 0 1,0 0-1,1 1 1,-1-1-1,1 1 1,-1-1-1,1 1 0,-1 0 1,1 0-1,0 0 1,-1-1-1,1 1 1,-1 1-1,1-1 1,-1 0-1,1 0 0,0 1 1,-1-1-1,1 0 1,-1 1-1,1 0 1,-1-1-1,1 1 2,7 3-14,-1 0-1,1 1 1,-1 0-1,1 1 1,-1 0 14,10 7-13,-1 0 1,-1 2 0,0 0-1,-1 0 1,7 11 12,-13-14-3,0 0 0,-2 0 0,1 1-1,-2 0 1,1 1 0,-2-1 0,0 1 0,2 11 3,-1-2 6,-2 0 0,-1 1-1,0 5-5,-2-27 46,1-5-5,5-16 29,6-26 22,-3-3 0,-6 21 30,2 0 1,1 0 0,2 1-1,8-19-122,-14 38 13,1 0 0,0 0 0,0 1 0,0-1 0,1 1 0,0 0 0,0 1 0,0-1-1,1 1 1,0 0 0,0 0 0,0 1 0,1 0 0,-1 0 0,1 0 0,0 1 0,0 0 0,0 0 0,3 0-13,-3 1-6,1 1 0,0-1 1,0 1-1,0 1 0,0-1 1,0 1-1,0 1 0,0 0 1,0 0-1,0 0 0,0 1 1,-1 0-1,1 1 0,0 0 1,-1 0-1,0 0 0,0 1 0,0 0 1,0 0-1,-1 1 0,1 0 1,3 4 5,0 1 53,0 1 0,0-1 0,-1 2 0,0 0 0,-1 0 0,-1 0 0,0 1 0,0 0 0,-1 0 0,-1 1 0,0 0-1,0 4-52,-2-6 33,0 3 798,1-1-1,1 0 0,0 0 1,4 6-831,19 25 1497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2:15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911 786 7578,'-35'50'3672,"35"-48"-1247,5 3-841,11 7-447,1 3-265,9 18-320,-8-4-136,-9 12-216,5 4-64,-11-2-72,1 5 0,-11-6-16,3-9-16,-18-7 8,5-4 32,8-5-256,-9-2-104,18-1 168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1:35.06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146 391 2457,'-35'-103'2076,"27"68"1174,5 25 596,2 10-3757,1 0-1,0 0 1,0 0-1,-1 0 0,1 0 1,0 0-1,0 0 1,-1 0-1,1 0 1,0 1-1,0-1 1,-1 0-1,1 0 1,0 0-1,0 0 1,-1 0-1,1 0 0,0 0 1,0 1-1,0-1 1,-1 0-1,1 0 1,0 0-1,0 1 1,0-1-1,0 0 1,-1 0-1,1 0 0,0 1 1,0-1-1,0 0 1,0 0-1,0 1 1,0-1-1,0 0 1,0 1-89,-6 11-44,5-11 175,-9 25 95,1 1 1,1 0 0,1 1 0,-3 26-227,3-16 154,-7 48 83,3 1 0,4 1 0,4 46-237,5-68 49,3-1 1,2 0-1,4 0 0,2-1 1,5 6-50,-13-52 24,1 0 1,0-1-1,1 0 1,2 0-1,-1-1 1,2 0-1,2 3-24,-7-13 21,0 0 0,0 0 0,0 0 0,1-1 0,0 0 0,0 0 1,0 0-1,1-1 0,0 0 0,0 0 0,0-1 0,0 1 0,0-2 0,0 1 0,1-1 0,0 0 0,-1-1 0,5 1-21,0-2 21,-1 0 0,1 0 0,0-1 0,0-1 0,-1 0-1,1-1 1,-1 0 0,0 0 0,0-2 0,0 1 0,0-1-1,-1-1 1,0 0 0,7-5-21,10-8 33,-1-1-1,-1-2 0,-1-1 1,13-16-33,-3 0 28,-2-3-1,-2 0 1,-1-2 0,-3-1 0,0-3-28,19-46 54,-4-1 1,-3-8-55,-14 37 17,-3-2 0,-4-1 0,-2 0 0,-3-1 0,-3 0 0,-4-1 0,-3-62-17,-2 122-1,0 2 0,0 0-1,0 0 1,-1 1-1,0-1 1,-1 0 0,0 1-1,0-1 1,-1 1-1,0 0 1,0-1 0,-3-1 1,6 10-1,0-1-1,0 1 1,0 0 0,0-1 0,-1 1 0,1 0 0,0-1 0,0 1 0,-1 0 0,1-1 0,0 1 0,-1 0 0,1 0 0,0-1 0,0 1 0,-1 0 0,1 0 0,-1 0 0,1 0-1,0-1 1,-1 1 0,1 0 0,0 0 0,-1 0 0,1 0 0,-1 0 0,1 0 0,0 0 0,-1 0 0,0 0 1,-6 10-28,-1 24-5,7-32 32,-9 67-13,3 0 1,2 32 13,6 139 25,1-157-22,3 0 0,4-1 1,7 21-4,-9-72 50,1 0 0,1 0 1,1-1-1,2-1 0,1 0 1,1 0-1,2-2 0,0 1 1,2-2-1,2 1-50,1-2 320,24 21-320,25 13 208</inkml:trace>
  <inkml:trace contextRef="#ctx0" brushRef="#br0" timeOffset="677.268">1542 776 4321,'-2'1'194,"0"0"0,-1 0 0,1 0 0,0 1 0,0-1 0,0 1 0,0-1 0,0 1 0,1 0 0,-1 0 1,0 0-1,1-1 0,-1 2 0,1-1 0,0 0 0,0 0 0,0 0 0,0 1 0,0-1 0,0 0 0,1 1 0,-1-1 0,1 1 0,-1-1 0,1 1 0,0-1 0,0 1 0,0-1 1,0 1-1,1-1 0,-1 1 0,1-1-194,2 12 377,0-1 0,1 0 0,1 0 0,0 0 0,3 5-377,-2-5 309,10 30 406,-2 0-1,6 39-714,2 1 489,-21-80-435,4 24 211,-4-27-238,-1 1 1,0-1-1,0 1 0,0-1 1,0 1-1,0-1 1,1 1-1,-1-1 1,0 1-1,0-1 1,0 1-1,0-1 1,-1 1-1,1-1 0,0 0 1,0 1-1,0-1 1,0 1-1,0-1 1,-1 1-1,1-1 1,0 1-1,0-1 1,-1 0-1,1 1 0,0-1 1,-1 1-1,1-1 1,0 0-1,-1 1 1,1-1-1,0 0 1,-1 0-1,1 1 1,-1-1-1,1 0 0,-1 0 1,1 0-1,-1 0 1,1 1-1,0-1 1,-1 0-1,0 0-27,0-1 49,0 1 0,0 0 0,0-1 0,0 1 0,0-1 0,0 0 1,0 1-1,0-1 0,0 0 0,0 0 0,0 0 0,1 0 0,-1 1 0,0-1 0,1 0 0,-1 0 0,0 0 0,1 0 0,-1-1 0,0 0-49,-10-28 292,8 21-225,-10-25 41,2 0 0,0-1 0,3-1-1,0-7-107,6 30 6,1 0 0,1 1-1,0-1 1,0 0-1,1 0 1,1 1 0,0-1-1,1 1 1,1 0 0,0-1-1,0 1 1,1 1 0,6-12-6,-4 11-4,0 1 0,1 0 0,0 1 1,1-1-1,0 1 0,0 1 1,1 0-1,0 0 0,1 1 1,0 0-1,0 1 0,9-4 4,-11 7-5,0 0-1,-1 1 1,2 0-1,-1 0 1,0 1-1,0 0 0,1 1 1,-1 0-1,1 0 1,0 1-1,-1 0 1,1 1-1,-1 0 1,1 1-1,-1-1 0,0 2 1,9 3 5,-2 0-6,-1 1 1,0 1-1,0 0 1,-1 1 0,0 1-1,-1 0 1,0 1-1,-1 1 1,0 0-1,0 0 1,-2 1 0,1 0-1,6 13 6,-2-1 0,-1 1-1,-2 1 1,0 0 0,-2 1-1,0 0 1,-3 0-1,3 15 1,0 13 13,-2-12-535,8 24 522,-16-68-57,0 1 151,0 0-1,1 0 0,-1 0 1,0 0-1,0 0 0,0 0 1,1 0-1,-1 0 1,1 0-1,-1-1 0,0 1 1,1 0-1,0 0 1,-1 0-1,1-1 0,-1 1 1,1 0-1,0-1 1,0 1-1,-1 0 0,1-1 1,0 1-1,1 0-93,8-3 1096</inkml:trace>
  <inkml:trace contextRef="#ctx0" brushRef="#br0" timeOffset="1056.404">2411 825 8170,'0'-21'3376,"-7"17"-1527,7 6-1417,14 14-152,0 6 48,3 14-96,0 8-80,-2 13-112,-3 0 0,-3 8-8,-1-2 0,-1-7 48,-4-4 56,4-20-584,-3-4-488,3-16 576</inkml:trace>
  <inkml:trace contextRef="#ctx0" brushRef="#br0" timeOffset="1440.132">2445 203 10330,'-46'-34'3761,"4"20"-2977,11 6-184,13 6-408,8 1 288,20 5 3761,12 4-3112</inkml:trace>
  <inkml:trace contextRef="#ctx0" brushRef="#br0" timeOffset="1796.029">2986 1452 4705,'-18'129'2315,"17"-125"-2067,1 1 0,0-1 0,0 0 0,0 0 0,0 1 0,1-1 0,0 0-1,0 0 1,0 1 0,0-1 0,1 0 0,-1 0 0,1 0 0,1 1-248,-1-2 165,-1-1 0,1 0 0,0 0 0,0 0 0,0-1 0,0 1 1,0 0-1,1-1 0,-1 0 0,0 1 0,1-1 0,-1 0 0,1 0 0,-1 0 0,1 0 0,-1-1 1,1 1-166,4 0 260,0-1 0,0 0 0,0 0 0,0 0 0,0-1 1,0 0-1,0 0 0,0-1 0,0 0 0,0 0 0,-1 0 1,6-3-261,-1-1 151,1 0 0,-1-1 1,0 0-1,-1-1 0,0 0 1,0 0-1,-1-1 0,0 0 1,0-1-1,-1 0 1,0 0-1,-1-1 0,0 0 1,-1 0-1,0-1 0,2-7-151,0-4 105,-1 0 1,-1-1-1,-2 0 0,0 0 0,-1-1 0,-1 1 0,-2 0 0,0-1 0,-2-1-105,-3-25 87,-2 1 0,-3 0 0,-13-43-87,-39-97 107,-16-60-58,68 209-47,2 0-1,2 0 0,1-1 0,2 1 0,2-8-1,2 39-5,-1 0 1,1 0 0,1 0 0,-1 0-1,2 0 1,-1 1 0,2-1 0,-1 1-1,1 0 1,0 0 0,1 0-1,0 1 1,1-1 0,-1 1 0,2 0-1,-1 1 1,1-1 0,0 2 0,1-1-1,0 0 5,5-2-40,0 1 1,0 0-1,0 1 0,1 0 0,1 1 0,-1 1 0,1 0 0,-1 1 0,1 0 0,1 2 0,-1-1 1,0 2-1,13 0 40,-14 1-79,-1 1 0,1 1 0,-1 0 1,0 1-1,1 0 0,-1 1 0,-1 0 0,1 1 1,-1 1-1,1 0 0,-2 0 0,1 1 0,-1 1 1,0 0-1,9 8 79,-1 3-50,-1 1 0,6 9 50</inkml:trace>
  <inkml:trace contextRef="#ctx0" brushRef="#br0" timeOffset="2142.725">2895 954 8522,'-19'-4'3697,"15"4"-2153,17 3-136,15 0-87,27-2-425,16-1-232,22-3-376,8-2-88,1-2 168,-1 0-176,-4 3-72</inkml:trace>
  <inkml:trace contextRef="#ctx0" brushRef="#br0" timeOffset="2484.467">4060 774 6457,'-7'1'474,"0"-1"-1,0 1 1,1 1-1,-1-1 1,0 1-1,1 0 1,-1 0-1,1 1 1,0 0-1,-1 0 0,1 1 1,1-1-1,-1 1 1,-4 4-474,-4 4 313,0 0 1,1 1-1,0 0 0,1 1 0,0 1-313,3-2 61,1 1 0,0-1 0,1 2 0,0-1 0,1 1 0,1 0 0,1 0 0,0 1 0,1-1 0,0 1 0,1 0 0,1 1-61,0-2 14,0 0-1,2 0 1,0 0 0,0 1 0,2-1 0,0 0 0,0-1 0,1 1-1,1-1 1,1 1 0,0-1 0,4 6-14,-6-13 13,1 0 0,-1-1 0,1 0 0,1 0 0,-1 0 1,1 0-1,0-1 0,0 0 0,0 0 0,1-1 0,0 0 0,0 0 0,4 1-13,-1-1 22,0 0 0,0-1 0,1-1 0,-1 0-1,1 0 1,-1-1 0,1 0 0,0-1 0,8-1-22,-4 0 89,1-1 0,-1 0 0,1-1 0,-1-1 0,0 0 0,0-2 0,0 1 0,-1-2 0,0 0 0,0 0 0,-1-2 0,0 1 0,0-2 0,3-3-89,-7 5 71,0 0 0,-1-1 0,-1 0 0,0 0 1,0-1-1,0 0 0,-1 0 0,-1-1 0,0 1 0,0-1 0,-1 0 0,-1-1 0,0 1 0,0 0 0,-1-1 0,0 0 0,-1 0 0,-1 1 0,0-6-71,0 7 24,-1 0 0,-1 0 0,0 0 0,0 0 0,-1 0 0,0 1-1,-1-1 1,0 1 0,0 0 0,-1 0 0,0 0 0,-1 1 0,1-1 0,-2 1-1,1 1 1,-1-1 0,-1 1 0,1 1 0,-1-1 0,0 1 0,-1 0-1,1 1 1,-1 0 0,-5-1-24,-1-1-16,0 0 0,-1 1 0,0 1 0,0 1 0,0 1 0,-1 0 0,1 1 0,-1 0 1,0 2-1,1 0 0,-1 0 0,0 2 0,1 0 0,-8 3 16,20-4-50,-31 9-368,33-9 354,1 0-1,-1-1 1,1 1-1,0 0 1,-1 0 0,1 0-1,0 0 1,-1 0-1,1 0 1,0 1 0,0-1-1,0 0 1,0 1 0,0-1-1,0 0 1,1 1-1,-1-1 1,0 1 0,0 0 64,1 21-736</inkml:trace>
  <inkml:trace contextRef="#ctx0" brushRef="#br0" timeOffset="2852.227">4575 926 9202,'3'15'4695,"13"20"-5104,-13-28 747,7 12-290,4 9 51,-2 1 1,0 1-1,-1 1-99,1 15 234,-5-18 228,1 1 1,2-2-1,1 1 0,4 7-462,-8-28 602,-3-10-8,0-16 159,-4 18-736,1-36 473,0 0 0,-3 0 0,-1 1 0,-7-33-490,2 14 374,0-30-374,8 77 15,0 1 0,0-1 0,1 1 0,0-1 0,0 1 0,1-1 0,0 1 0,2-7-15,-2 10 3,0-1 0,1 1-1,-1 0 1,1 0 0,0 1-1,0-1 1,0 0 0,0 1-1,1 0 1,-1 0-1,1 0 1,0 0 0,0 0-1,3-1-2,2-1-2,1 1-1,0 0 1,1 1-1,-1-1 1,1 2-1,-1 0 0,1 0 1,8 0 2,7 1 358,1 1 1,24 3-359,-29-1 730,0 2 0,0 0 1,0 1-731,67 26 1189</inkml:trace>
  <inkml:trace contextRef="#ctx0" brushRef="#br0" timeOffset="3669.045">5461 957 6289,'-14'-103'2274,"15"86"-1657,2 13-149,3 12 418,-1 7-444,-2 0-1,0 1 1,-1-1 0,0 1-1,-1 4-441,-2 83 980,0-40-383,0-30-328,2 1 0,2-1 0,0 1 1,3-1-1,2 8-269,5-19 369,-8-19 241,-4-13 183,-10-43-512,3-1 0,2 1-1,2-1 1,3 0 0,2 0-1,4-11-280,-4 47 7,1 1 0,1 0-1,5-14-6,-8 26-1,0 0-1,0 0 1,1 0 0,-1 1-1,1-1 1,0 1-1,0 0 1,0 0-1,1 0 1,-1 0 0,1 1-1,0-1 1,0 1-1,5-3 2,-6 5-4,1 0-1,-1 0 1,1 0-1,-1 0 0,1 0 1,0 1-1,-1 0 0,1 0 1,0 0-1,-1 0 0,1 0 1,0 1-1,-1-1 1,1 1-1,-1 0 0,1 0 1,-1 1-1,1-1 0,-1 1 1,0-1 4,10 6-16,0 0 1,-1 1-1,0 1 1,4 3 15,3 4-3,-1 0 0,0 1 1,-1 1-1,-1 1 0,-1 1 1,-1 0-1,0 0 0,-2 2 1,0-1-1,-2 2 0,0-1 1,-1 1-1,2 14 3,-4-17 1,-4-14 2,-1 1 1,1-1-1,-1 1 0,-1 0 1,1 0-1,-1 0 1,0 0-1,-1 0 0,0 0 1,0 0-4,0-7 2,0 0 0,-1 0 0,1 0 0,0 0 0,-1 0 0,1 0 0,0 0 0,-1 0 0,1 0 1,0-1-1,0 1 0,-1 0 0,1 0 0,0 0 0,0-1 0,-1 1 0,1 0 0,0 0 0,0-1 0,-1 1 0,1 0 0,0 0 1,0-1-1,0 1 0,0 0 0,0-1 0,0 1 0,-1 0 0,1 0 0,0-1 0,0 1 0,0 0 0,0-1 0,0 1-2,-3-10 18,1 1-1,0-1 1,1 1-1,0-1 1,0 0-1,1 1 1,0-1-1,0 0 1,2-7-18,2-7 11,1-1 1,1 1-1,3-5-11,-3 12 1,1 0 0,0 0-1,1 1 1,1 0-1,1 0 1,0 1-1,7-7 0,-13 17-3,1 1 0,-1 0-1,1 0 1,0 1-1,0-1 1,0 1-1,1 0 1,-1 1 0,1-1-1,0 1 1,-1 0-1,1 1 1,0-1 0,0 1-1,0 0 1,0 0-1,6 1 4,-4 0-7,0 0 0,0 1-1,0 0 1,0 0 0,0 1 0,0 0-1,-1 0 1,1 1 0,-1 0 0,1 0-1,-1 1 1,5 3 7,-3-1-6,-1 0 0,0 1-1,0 1 1,-1-1 0,0 1 0,0 0-1,0 1 1,-1-1 0,-1 2 0,1-1-1,-2 0 1,1 1 0,2 10 6,2 9 118,-1 0-1,-2 1 1,-1 0-1,-1 9-117,-1-14-331,1 1-1,1-1 1,1 2 331,9 9-303</inkml:trace>
  <inkml:trace contextRef="#ctx0" brushRef="#br0" timeOffset="4020.449">6667 218 7738,'0'-4'428,"0"1"1,0-1 0,-1 0-1,1 1 1,-1-1 0,0 1-1,0-1 1,0 1 0,-1-1-1,1 1 1,-1 0 0,0 0-1,0 0 1,0-1-429,-4-1 1021,4 9-371,5 16-5,-2-14-513,65 385 292,-51-254-118,-3 124-306,-12-198 79,-2-3 41,4 0 0,2 1 0,5 21-120,2-41-146,-2-22 68</inkml:trace>
  <inkml:trace contextRef="#ctx0" brushRef="#br0" timeOffset="4390.617">7020 758 8522,'-5'-13'3281,"6"20"-1969,5 0-280,6 14-72,1-3-136,5 16-504,4 6-119,0 1-121,4 2-16,0 0-8,-2-3-8,-1 1 56,0-8-272,-2-16 136</inkml:trace>
  <inkml:trace contextRef="#ctx0" brushRef="#br0" timeOffset="4391.617">7533 691 7394,'-15'-7'3640,"0"14"-727,-3 28-1721,-3 8-144,-3 17-143,-7 8-177,5 20-280,1 11-104,-2 4-88,-1-1-32,6-15-104,-6-11-8,6-16-24,12-4 328,0-11 2937,3-10-2417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2:13.15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19 265 7898,'-18'-5'3189,"24"5"-2233,23-2-594,133-22 72,-43 6-228,2 4 1,21 5-207,23 6 535,359-10-71,-175 4-367,266 32-97,-386-12 7,143-15-7,999-25 27,-1038 26-23,1090 54 28,-996-31-9,15 1-5,-331-14-17,401 25 10,1-28 1,-266-14-4,368-9 1,-121 12 1,346-1-20,-259-2 26,197 2-25,-752 8 9,943 0 61,235-14-50,-15 24-3,-729-9 9,1115-51 54,-1151 31-55,318-19 8,-404 12-15,478-23 14,-559 45-15,356-8 24,33-17 1310,-603 28-1200,439-7 584,-270 13-625,56 14-101,-240-16 35,177 13-304,-130-12 169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10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34 1816,'0'0'1343,"0"0"54,0 0-161,0 0-175,0 0-46,-6 1 2479,-2 0-3393,1 1 0,0 0 0,-1 1 0,1 0-1,0 0 1,1 0 0,-1 1 0,0 0 0,1 0 0,-3 3-101,3-3 56,0 1-29,-1-1 1,1 1-1,0 0 0,0 1 1,0 0-1,1 0 1,0 0-1,0 0 0,0 1 1,1-1-1,0 1 1,1 1-1,-3 4-27,4-6 9,1 0 0,0 0 0,0 0 0,0 0 0,1 0 0,0 0 0,0 0 0,0 0-1,1 0 1,0 0 0,0 0 0,0 0 0,1-1 0,0 1 0,0 0 0,1-1 0,1 3-9,3 6 13,1-1-1,0 0 1,1 0 0,0-1 0,1 0 0,1 0 0,0-1-1,0-1 1,12 9-13,-17-15 10,0 0 0,1-1 0,-1 1 0,0-1-1,1-1 1,0 1 0,0-1 0,0 0 0,0 0 0,3-1-10,-5 0 11,0-1 0,0 0 0,0 0 0,0-1 0,0 0 1,0 1-1,0-2 0,0 1 0,0 0 0,0-1 0,-1 0 1,1 0-1,0-1 0,-1 1 0,3-3-11,3-2 31,0-1 0,-1 0 0,0 0 1,0-1-1,-1 0 0,0-1 0,-1 0 0,0 0 0,-1-1 0,1 1 0,-2-1 0,0-1 0,2-6-31,-4 9 25,0 1 0,-1-1-1,0 0 1,-1 0 0,0-1-1,0 1 1,-1 0 0,0 0-1,-1 0 1,0 0 0,0 0-1,-1 0 1,0 0 0,-1 0-1,0 0 1,0 1 0,-1-1-1,-3-4-24,1 3 68,0 0 0,-1 0 0,0 1 0,0 0 0,-5-3-68,9 8 32,0 1 0,-1 0 0,0 0 0,0 0-1,0 1 1,0-1 0,0 1 0,0 0 0,0 0 0,-1 1-1,1-1 1,-1 1 0,0 0 0,1 0 0,-4 0-32,-1 0 17,0 1 0,0 1 0,0-1 0,0 2 1,0-1-1,0 1 0,1 0 0,-1 1 0,1 0 0,-1 0 0,1 1 0,0 0-17,2 0 2,0 0 0,0 0-1,1 0 1,0 1-1,-1 0 1,2 0-1,-1 0 1,1 0 0,-1 1-1,1 0 1,1 0-1,-1 0 1,1 0-1,0 0 1,1 1 0,-1 1-2,0 2 1,1 1 0,0-1 1,0 1-1,1 0 1,0 0-1,1 0 1,0 0-1,1 0 1,0-1-1,1 1 0,0 0 1,1-1-1,0 1 1,1-1-1,1 3-1,-2-6 3,0 1-1,1-1 1,0 0-1,1 0 0,-1-1 1,1 1-1,0-1 1,1 0-1,-1 0 1,1-1-1,0 0 1,1 0-1,-1 0 1,1-1-1,0 0 0,0 0 1,1-1-1,-1 1 1,1-2-1,7 3-2,-10-5 5,1 1 0,-1-1 0,1 0 0,-1 0 0,1-1 0,-1 0 0,1 1 0,-1-2 0,0 1 0,1-1 0,-1 0 0,0 0-1,0 0 1,0-1 0,0 0 0,-1 0 0,1 0 0,-1 0 0,1-1 0,-1 0 0,0 0 0,1-1-5,4-6 14,1 0-1,-2 0 1,0 0-1,0-1 1,-1-1-1,0 1 1,-1-1 0,1-3-14,-5 11 6,0 0 0,-1 1 0,1-1 0,-1 0 0,0 0 0,-1-1 0,1 1 0,-1 0 0,0 0 0,0 0 0,-1 0 0,1 0 0,-1 0 1,0 0-1,0 0 0,-1 0 0,0 0 0,-1-3-6,0 3 2,0 1 0,0 0 1,0 0-1,-1 0 0,1 1 1,-1-1-1,0 1 0,0 0 1,0 0-1,0 0 0,0 0 0,-1 1 1,0 0-1,1 0 0,-1 0 1,0 0-1,0 1 0,-4-1-2,-2-1-3,-1 1-1,0 1 1,0 0-1,1 0 1,-1 1-1,0 0 1,0 1-1,0 1 1,0 0-1,1 1 1,-1 0-1,1 0 1,0 1-1,0 1 1,0 0-1,-2 1 4,10-4-2,0 0 0,0 0-1,0 0 1,1 0-1,-1 0 1,1 1 0,-1-1-1,1 1 1,0-1-1,-1 1 1,1 0 0,1 0-1,-1 0 1,0 0 0,1 0-1,0 1 1,-1-1-1,1 0 1,1 1 0,-1-1-1,0 0 1,1 1-1,0-1 1,-1 1 0,1-1-1,1 1 1,-1-1 0,0 1-1,1-1 1,0 1-1,0-1 1,0 0 0,0 1-1,1-1 1,-1 0-1,1 1 3,3 5 0,0 0 0,0 0 0,1 0 0,1 0-1,-1-1 1,1 0 0,1 0 0,-1-1 0,1 0 0,1 0-1,3 2 1,-8-6 3,1 0 0,0-1 0,0 1-1,0-1 1,0 0 0,0 0 0,1-1 0,-1 1-1,0-1 1,1 0 0,-1-1 0,1 1 0,-1-1-1,1 0 1,0-1-3,-2 0 4,0 1 0,0-1-1,0-1 1,0 1 0,0-1 0,0 1-1,0-1 1,-1 0 0,1-1 0,0 1 0,-1-1-1,0 1 1,0-1 0,0 0 0,0 0-1,0-1 1,0 1 0,-1 0 0,3-4-4,2-5 12,-1 0 0,1 0 1,-2 0-1,0-1 1,0 1-1,-1-1 0,1-10-12,-4 18 3,0 0-1,0 0 1,-1 0 0,0 0-1,0-1 1,0 1 0,-1 0-1,0 0 1,0 0-1,0 0 1,0 0 0,-1 0-1,0 0 1,0 0-1,0 1 1,-1-1 0,1 1-1,-1 0 1,0-1-1,0 1 1,-3-2-3,3 3-1,0 1 0,0 0 0,0 0 0,0 0 0,0 1 0,-1-1 1,1 1-1,-1 0 0,1 0 0,0 0 0,-1 0 0,1 1 0,-1-1 0,0 1 0,1 0 0,-1 0 0,1 0 0,-1 0 0,0 1 1,1 0-1,-1-1 0,1 1 0,0 0 0,-2 1 1,-6 2-4,0 1-1,0 0 1,1 0 0,0 1-1,0 0 1,-9 7 4,16-10-1,-1 0 0,1 0 0,0 0 0,1 1 1,-1-1-1,0 1 0,1 0 0,0-1 0,0 1 0,0 0 0,0 0 0,0 0 0,1 1 0,0-1 1,0 0-1,0 0 0,1 1 0,-1-1 0,1 1 0,0-1 0,0 0 0,1 1 0,-1-1 0,1 0 1,0 1-1,0-1 0,0 0 0,1 0 0,-1 0 0,1 0 0,0 0 0,0 0 0,1 0 1,-1 0-1,1-1 0,0 0 0,0 1 0,0-1 0,0 0 0,0 0 0,1-1 0,-1 1 0,1-1 1,0 1-1,0-1 0,0-1 0,0 1 0,0 0 0,0-1 0,0 0 0,1 0 0,0 0 1,-1 0 4,0 0-1,1-1 1,-1 1-1,0-1 0,1 0 1,-1-1-1,1 1 1,-1-1-1,0 0 1,1 0-1,-1 0 0,0 0 1,0-1-1,0 1 1,0-1-1,0 0 1,0-1-1,0 1 0,-1-1 1,1 0-1,-1 1 1,0-1-1,0-1 1,0 1-1,0 0 0,0-1 1,-1 0-1,1 1 1,-1-1-1,0 0 1,0 0-1,-1 0 0,1 0 1,-1-1-1,0 1 1,0 0-1,0-1 0,-1 1 1,1 0-1,-1-1 1,0 1-1,-1-1 1,1 1-1,-1-4-3,0 6 0,1 0-1,-1-1 1,1 1-1,-1 0 1,0 0-1,0 0 1,0 0-1,0 0 1,0 1-1,0-1 1,-1 0-1,1 0 1,-1 1-1,1-1 1,-1 1-1,1-1 1,-1 1-1,0 0 1,0 0-1,0 0 1,1 0-1,-1 0 1,0 0-1,0 0 1,-1 0-1,1 1 1,0-1-1,0 1 1,0 0-1,0-1 1,0 1-1,-1 0 1,1 0-1,0 1 1,0-1-1,0 0 1,0 1-1,-3 0 1,2 0-1,-1 0-1,0 0 0,0 1 1,0 0-1,1 0 0,-1 0 0,1 0 1,0 0-1,-1 0 0,1 1 1,0 0-1,0 0 0,1 0 0,-1 0 1,1 0-1,-1 0 0,1 1 1,0-1-1,0 1 0,0-1 0,1 1 2,-2 3-1,1 0 0,1 0-1,0 0 1,-1 0-1,2 0 1,-1 0-1,1 3 2,0-8 0,0-1 0,1 1 0,-1 0 0,0-1-1,0 1 1,1-1 0,-1 1 0,1 0 0,-1-1 0,1 1-1,0-1 1,0 1 0,0-1 0,0 0 0,0 1 0,0-1-1,0 0 1,0 0 0,0 1 0,0-1 0,1 0-1,-1 0 1,1 0 0,-1-1 0,0 1 0,1 0 0,0 0-1,-1-1 1,1 1 0,-1-1 0,1 1 0,0-1 0,-1 0-1,1 0 1,3 1 3,1-1-1,-1 0 0,1 0 0,-1-1 0,1 1 1,-1-1-1,1-1 0,-1 1 0,0-1 0,0 0 1,0 0-1,3-1-2,-5 1 1,0 1 1,-1-1 0,1 0 0,0 0-1,-1 0 1,1 0 0,-1 0 0,1-1-1,-1 1 1,0-1 0,0 1-1,0-1 1,-1 0 0,1 0 0,-1 0-1,1 0 1,-1 0 0,0 0 0,0 0-1,0 0 1,0-2-2,-1 3 1,0 1 1,0 0-1,0-1 0,0 1 0,0 0 1,0 0-1,0-1 0,0 1 1,0 0-1,-1-1 0,1 1 0,-1 0 1,1 0-1,-1-1 0,1 1 1,-1 0-1,1 0 0,-1 0 0,0 0 1,0 0-1,0 0 0,0 0 0,0 0 1,0 0-1,0 0 0,0 0 1,-1 0-2,0 0-1,-1 0 0,0 0 1,1 0-1,-1 0 0,0 0 1,0 1-1,0 0 1,0-1-1,0 1 0,1 0 1,-1 0-1,0 1 0,-1-1 1,-1 1-3,0 0-1,0 0 0,0 0 1,0 1-1,0 0 1,0 0-1,-3 2 4,6-3-1,0 0 0,0 0 0,0 0 0,0 1 0,1-1 0,-1 0 0,1 1-1,-1-1 1,1 1 0,-1 0 0,1-1 0,0 1 0,0 0 0,0 0 0,0 0 0,0 1 1,0-1-3,0 1 0,0 0 0,1-1 1,0 1-1,-1 0 0,1 0 0,0 0 0,0-1 0,1 1 0,-1 0 0,1 0 1,-1 0-1,1-1 0,0 1 0,0 0 0,0-1 0,0 1 0,1 1 3,-1-3 1,1 0-1,-1 1 0,0-1 0,0 0 0,1 0 1,-1 0-1,0-1 0,1 1 0,-1 0 0,1 0 1,-1-1-1,1 1 0,0-1 0,-1 1 0,1-1 1,0 0-1,-1 0 0,1 1 0,0-1 0,-1 0 1,1-1-1,0 1 0,-1 0 0,1 0 0,-1-1 1,1 1-1,0-1 0,-1 1 0,1-1 0,-1 0 1,1 1-1,-1-1 0,4-2 4,-1 1-1,0-1 1,0 0 0,0 0 0,0 0 0,0 0-1,-1-1 1,2-1-4,-4 4 3,0 0 0,0-1-1,0 1 1,0 0 0,0-1-1,0 1 1,0-1 0,0 1-1,0-1 1,-1 1 0,1-1-1,-1 1 1,1-1 0,-1 0-1,0 1 1,1-1 0,-1 0-1,0 1 1,0-1 0,0 0-1,0 0 1,-1 1 0,1-1-1,0 0 1,-1 1 0,1-1-1,-1 0-2,0 1 3,-1 0 0,1-1 0,-1 1 0,0 0 0,1 0 0,-1 0 0,0 0-1,0 0 1,0 0 0,0 0 0,1 0 0,-1 1 0,0-1 0,0 1 0,0 0 0,-1-1-1,1 1 1,0 0 0,0 0 0,0 1 0,0-1 0,0 0 0,-1 1-3,0-1-74,-1 0 0,1 1 0,-1 0 0,1-1 0,-1 1 0,1 1 0,0-1 0,-1 0 0,1 1 0,0 0 0,0-1 0,0 1 1,0 1 73,-4 13-362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11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24 5225,'-33'-23'8375,"32"22"-7843,1 1-181,1 3-119,11 28-95,-2 1 0,-1 1 0,-1-1-1,-2 1 1,-1 9-137,6 45 298,-5 0 1,-3 0-1,-5 0 0,-3 0 0,-5 15-298,4-55 395,1 0-1,3 1 0,4 27-394,-3-72 23,2 0 0,-1 0 0,0 0 0,1-1-1,-1 1 1,1 0 0,0 0 0,0 0 0,0 0 0,0-1-1,0 1 1,1 0 0,0-1 0,-1 1 0,1-1 0,0 0-1,0 1 1,0-1 0,0 0 0,0 0 0,1 0 0,-1-1-1,1 1 1,-1-1 0,1 1 0,-1-1 0,1 0 0,0 0-1,0 0 1,0 0 0,0 0 0,0-1 0,1 1-23,11 1 41,-1 0 1,1 0-1,0-2 1,0 0 0,0 0-1,-1-2 1,1 0-1,4-1-41,28-8 198,40-15-198,-35 10 54,-7 2-324,-3 5 157</inkml:trace>
  <inkml:trace contextRef="#ctx0" brushRef="#br0" timeOffset="458.712">875 685 5561,'-50'-58'4105,"52"59"-3706,0 0 1,0 0-1,0 0 0,0 0 1,1 0-1,-1-1 0,0 1 0,0-1 1,1 1-1,-1-1 0,0 0 1,3 0-400,6 1-136,8 0 253,-1-1 0,1 0 1,-1-1-1,0-1 1,0-1-1,0-1 0,0 0 1,0-2-1,-1 0 0,1-1-117,-12 5 24,-1 0 1,-1-1-1,1 0 0,0 0 0,-1 0 0,1 0 0,-1-1 0,0 0 1,0 0-1,0 0 0,-1 0 0,3-4-24,-5 6 11,1-1 0,-1 1-1,0-1 1,0 0 0,0 0 0,0 1-1,-1-1 1,1 0 0,-1 0 0,0 0-1,0 0 1,0 1 0,0-1 0,0 0-1,0 0 1,-1 0 0,0 0 0,1 1 0,-1-1-1,0 0 1,0 0 0,-1 1 0,1-1-1,0 1 1,-1-1-11,0 1 12,1-1 0,0 1 1,-1 0-1,0 0 0,1 0 0,-1 0 0,0 0 0,0 1 1,0-1-1,0 1 0,0-1 0,-1 1 0,1 0 0,0-1 1,-1 1-1,1 1 0,-1-1 0,1 0 0,-3 0-12,1 1 18,-1-1-1,1 1 0,0 1 1,-1-1-1,1 0 0,0 1 1,-1 0-1,1 0 1,0 1-1,0-1 0,-2 2-17,-7 3 58,1 0 0,1 2 0,-1-1 0,1 1 0,1 1 0,-1 0 0,-4 5-58,3 0 48,0 1-1,1 0 0,1 0 1,1 1-1,0 0 0,0 1 1,2 0-1,0 0 0,-1 7-47,4-11 14,0 1-1,1-1 1,1 1 0,0 0-1,0 0 1,2 0 0,0 0-1,0 0 1,1 0-1,1 0 1,0 0 0,3 6-14,-3-14 8,0-1 0,0 1 0,1-1 0,-1 1 1,2-1-1,-1 0 0,0 0 0,1-1 0,0 1 0,0-1 1,0 0-1,0 0 0,1 0 0,0 0 0,0-1 0,0 0 1,0 0-1,0 0 0,1-1 0,-1 1 0,1-1 0,-1-1 1,1 1-1,0-1 0,0 0 0,0 0 0,2-1-8,10 1 23,-1-1 0,1 0 0,0-2 0,-1 0 0,1-1 0,-1-1 0,0 0 0,10-5-23,13-7-1231,-1-2 0,-1-1 1,9-8 1230,-40 24-261,85-48-1419</inkml:trace>
  <inkml:trace contextRef="#ctx0" brushRef="#br0" timeOffset="861.92">1734 70 7001,'-3'-4'900,"-1"1"0,-1 0 0,1-1 0,0 1 0,-1 1 0,0-1-1,1 1 1,-1-1-900,3 3 90,1-1 0,0 1 0,0-1 0,0 1-1,-1 0 1,1-1 0,0 1 0,0 0 0,-1 0 0,1 0-1,0 0 1,0 0 0,-1 0 0,1 0 0,0 0-1,0 1 1,-1-1 0,1 0 0,0 1 0,0-1 0,0 1-1,-1-1 1,1 1 0,0 0 0,0-1 0,0 1 0,0 0-1,0 0 1,0 0 0,1 0 0,-1 0 0,0 0-1,0 0 1,1 0 0,-1 0 0,0 0 0,1 0-90,-4 8 112,1 1 0,0-1 0,1 0 1,0 1-1,1-1 0,0 1 0,0 0 0,1 7-112,1 23 205,4 19-205,-4-53 30,34 250 383,1 1-118,-33-228-325,-1-2-129,1 0 0,1 0 1,2 0-1,1 0 159,-7-27-21,0 0 0,0 0 0,0 1 0,0-1 0,0 0 0,0 0 0,0 1 0,0-1 1,0 0-1,0 0 0,0 0 0,0 1 0,0-1 0,0 0 0,1 0 0,-1 1 0,0-1 0,0 0 0,0 0 1,0 0-1,0 1 0,1-1 0,-1 0 0,0 0 0,0 0 0,0 0 0,1 0 0,-1 0 0,0 1 0,0-1 1,1 0-1,-1 0 0,0 0 0,0 0 0,1 0 0,-1 0 0,0 0 21,9-11-569</inkml:trace>
  <inkml:trace contextRef="#ctx0" brushRef="#br0" timeOffset="1215.402">1514 564 10146,'-50'-11'4161,"27"9"-2505,10 2-63,22 0-569,9-5-232,28-8-480,20 2-112,29-1 72,16-9 657,14 11-657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21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178 434 2825,'9'-73'4160,"-9"73"-3990,0-1 0,0 1 0,0-1-1,0 1 1,0 0 0,0-1 0,0 1-1,0 0 1,0-1 0,0 1-1,0 0 1,0-1 0,0 1 0,-1 0-1,1-1 1,0 1 0,0 0 0,0-1-1,-1 1 1,1 0 0,0-1-1,0 1 1,-1 0 0,1 0 0,0 0-1,-1-1 1,1 1 0,0 0-1,-1 0 1,1 0 0,0 0 0,-1-1-1,1 1 1,0 0 0,-1 0 0,1 0-1,0 0 1,-1 0 0,1 0-1,-1 0 1,1 0 0,0 0 0,-1 0-1,1 0 1,0 0 0,-1 0-1,1 1 1,0-1-170,-9 5 605,7-1-563,-1 1 0,1-1 0,0 0 0,0 1 0,0-1-1,1 1 1,-1-1 0,1 1 0,1 0 0,-1-1 0,0 1 0,1 0 0,0 0 0,0 0 0,1 1-42,0 0 28,0-1-1,1 1 0,0-1 1,0 0-1,0 0 0,1 0 1,-1 0-1,1 0 1,0 0-1,1 0 0,0 0-27,11 18 101,29 51 95,-4 2 0,-3 1 0,19 61-196,-48-110 32,-1 1 0,-2-1 1,-1 1-1,-1 0 0,-1 0 1,-2 0-1,0 0 0,-3 0 1,0 0-1,-2 0 0,0 0 1,-8 17-33,10-37 59,0 1-1,-1-1 1,-1 0 0,1 0-1,-1-1 1,-1 1 0,0-1 0,0 0-1,0-1 1,-1 1 0,0-1-1,-1-1 1,0 1 0,-5 3-59,6-6 43,0 0 1,0-1 0,0 0-1,0 0 1,0-1-1,-1 0 1,1 0 0,-1 0-1,0-1 1,1 0 0,-1-1-1,0 0 1,1 0-1,-1-1 1,0 1 0,1-2-1,-1 1 1,-7-3-44,8 2-31,0-1 1,-1 0-1,1-1 1,0 1-1,0-1 1,1 0-1,-1-1 0,1 0 1,0 0-1,0 0 1,0-1-1,1 0 1,0 0-1,0 0 1,1 0-1,-1-1 1,1 0-1,1 0 0,-1 0 1,1 0-1,1-1 1,-1 1-1,1-1 1,1 0-1,-1 1 1,1-1-1,1 0 1,-1 0-1,1 0 0,1 0 1,0-3 30,9-55-408</inkml:trace>
  <inkml:trace contextRef="#ctx0" brushRef="#br0" timeOffset="383.694">289 481 5729,'-100'-97'3353,"83"97"-696,7 0-673,2 0-248,7 0-631,1 0-257,0-2-304,0 1-72,26-3-136,56-12-80,-22-1-128,11 1-40,10-1-24,-1 4 0,-5 11-64,-11 6-472,-8 17 336</inkml:trace>
  <inkml:trace contextRef="#ctx0" brushRef="#br0" timeOffset="721.41">356 856 5873,'-21'0'2985,"7"9"-569,3-1-503,0-4-289,7 6-216,14 0-415,6-2-121,21 1-232,-1-7-104,11-7-232,13-4-96,13-2 8,2-4 56,6 2-216,-1 8 48</inkml:trace>
  <inkml:trace contextRef="#ctx0" brushRef="#br0" timeOffset="1494.649">1472 113 5521,'-5'-16'4120,"5"16"-4037,0 0 0,0-1 0,0 1-1,0 0 1,0 0 0,0 0 0,-1 0 0,1-1 0,0 1-1,0 0 1,0 0 0,0 0 0,-1 0 0,1 0-1,0-1 1,0 1 0,0 0 0,-1 0 0,1 0 0,0 0-1,0 0 1,-1 0 0,1 0 0,0 0 0,0 0 0,0 0-1,-1 0 1,1 0 0,0 0 0,0 0 0,-1 0 0,1 0-1,0 0 1,0 0-83,-3 2 207,0 1-1,1-1 0,-1 0 1,1 1-1,-1-1 1,1 1-1,0 0 0,-1 1-206,-49 62 870,24-33-634,2 2-1,0 1 1,-2 10-236,5-3 78,2 2 0,3 0-1,1 1 1,3 1 0,-6 31-78,8-16 42,2 1 0,3 0 0,3 1 0,3 13-42,2-42 11,1 0-1,2 0 0,1 0 1,2 0-1,1-1 1,2 0-1,1-1 0,2 0 1,3 4-11,-6-17 42,1-1 1,0 0-1,1-1 1,1 0 0,1-1-1,1-1 1,0 0-1,1-1 1,1 0-1,0-1 1,1-1 0,0-1-1,1-1 1,1 0-1,1-1-42,90 33 190</inkml:trace>
  <inkml:trace contextRef="#ctx0" brushRef="#br0" timeOffset="2980.275">2972 1154 7674,'-74'29'3416,"82"-33"-1759,12 2-577,1 1 184,4 8-536,0 5-208,-1 6-247,1 8-57,-10 3-80,2 2-16,-9 5-40,-5 0-16,-6 2 16,-7-5 8,-5-3 40,1-5-280,2-7-496,0-4 440</inkml:trace>
  <inkml:trace contextRef="#ctx0" brushRef="#br0" timeOffset="4065.618">4261 1177 6113,'-2'0'3097,"1"0"-1065,1 0-687,0 0 7,6 3-496,19 0-208,33 57-256,-35-31-120,-4 9-104,-5-1-31,-7 1-57,-8-4 0,-8-7 16,1-1 32,1-4-128,-4-4-208,7-1 136</inkml:trace>
  <inkml:trace contextRef="#ctx0" brushRef="#br0" timeOffset="5280.402">5353 63 8010,'-3'-7'1406,"0"3"-653,1 0 0,0-1 0,0 1-1,0-1 1,1 1 0,-1-1-753,2 4 89,0 0-1,0 0 1,0 0-1,0 1 0,0-1 1,0 0-1,0 0 1,0 0-1,0 1 0,0-1 1,0 0-1,1 0 1,-1 0-1,0 1 1,0-1-1,1 0 0,-1 1 1,1-1-1,-1 0 1,1 0-1,-1 1 0,1-1 1,-1 1-1,1-1 1,-1 1-1,1-1 0,0 1 1,-1-1-1,1 1 1,0-1-1,-1 1 1,1 0-1,0-1 0,0 1 1,-1 0-1,1 0 1,0-1-1,0 1-88,3 0 68,0 0 0,0 0-1,0 0 1,0 1 0,0-1 0,-1 1-1,1 0 1,0 0 0,0 0 0,-1 1-1,1-1 1,0 1 0,-1 0 0,1 0-68,-2-1 15,39 19 79,-1 2 0,-1 2-1,0 1 1,9 10-94,-22-14 10,-2 1 0,0 2 0,-1 0 0,-2 1 0,0 1 0,9 16-10,-2 4 11,-2 1 0,-2 1 0,-2 1 0,-3 1 1,-1 1-1,2 16-11,-10-24 24,-2 0 1,-1 0-1,-3 0 1,-1 0-1,-2 1 1,-2-1-1,-2 1 1,-2 2-25,-3 4 48,-3-1-1,-1 0 1,-12 26-48,13-46 102,-1-1 1,-1 0-1,-1-1 1,-2-1-1,0 0 0,-12 12-102,8-16 158,14-16-93,0 1 0,0-1-1,1 1 1,0 0 0,1 0-1,-1 0 1,-2 7-65,7-14 10,0 0 0,0 1 0,-1-1 0,1 0 0,0 0 0,0 1 0,0-1 0,0 0 0,0 0 0,0 1 0,0-1 0,0 0 0,0 0 0,0 0 0,0 1 0,0-1 0,0 0 0,0 0 0,0 1 0,0-1 0,0 0 0,0 0 0,1 1 0,-1-1 0,0 0 0,0 0 0,0 0 0,0 0 0,0 1 0,1-1 0,-1 0 0,0 0-1,0 0 1,0 0 0,0 1 0,1-1 0,-1 0 0,0 0 0,0 0 0,0 0 0,1 0 0,-1 0 0,0 0 0,0 0 0,1 0 0,-1 0 0,0 1-10,16-2 669,-15 1-624,43-7 422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32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391 40 9890,'-8'-30'3657,"-17"29"-2705,-3 7-64,6 24-112,-6 7-87,11 21-329,10 12-64,14 19-48,15 9-8,6-3-24,7-3-24,-8-18-64,-4-3-24,0-6 112,-8-6-128,-1-6-560,-8-4-4137,-19-20 3225</inkml:trace>
  <inkml:trace contextRef="#ctx0" brushRef="#br0" timeOffset="354.222">13 616 9002,'-12'-29'3457,"24"19"-1985,11 1-80,14 2-199,12 3-137,24 0-720,5 0-136,7-2-120,-1 1 56,-12-5-256,-4-1-584,-6-6 504</inkml:trace>
  <inkml:trace contextRef="#ctx0" brushRef="#br0" timeOffset="708.168">762 30 10386,'-6'-4'953,"-26"-15"1633,31 18-2474,-1 0-1,1 1 0,-1-1 0,1 0 0,-1 1 0,1-1 0,-1 1 1,0 0-1,1-1 0,-1 1 0,1 0 0,-1 0 0,0 0 0,1 0 1,-1 0-1,0 0 0,1 1 0,-2-1-111,3 2 59,0-1-1,0 0 1,-1 1 0,1-1-1,0 1 1,0-1 0,1 1-1,-1-1 1,0 0 0,0 1-1,1-1 1,-1 0-1,0 1 1,1-1 0,0 0-1,-1 1 1,1-1 0,0 0-1,0 1-58,0 1 76,53 116 197,-4-10-58,-4 1 1,-5 5-216,-30-77 66,-1 0-1,-1 0 1,-3 1 0,-1 0-1,-2 1 1,-1-1 0,-3 0-1,-1 9-65,-5 27 202,9-61-13,-2-14-183,1 0 1,-1 0-1,0 0 0,0 0 1,0 1-1,0-1 0,1 0 1,-1 0-1,0 0 0,0 0 1,0 0-1,0 0 0,1 0 1,-1 0-1,0 0 1,0 0-1,0 0 0,0 0 1,1 0-1,-1 0 0,0 0 1,0 0-1,0 0 0,0 0 1,1 0-1,-1-1 0,0 1 1,0 0-1,0 0 0,0 0 1,0 0-1,1 0 0,-1 0 1,0 0-1,0 0 0,0-1 1,0 1-1,0 0 0,0 0 1,0 0-7,15-25 394,89-264 179,-89 245-535,-13 38-35,0 0 1,0 0-1,1-1 0,0 2 1,0-1-1,3-3-3,-6 8 0,1 0 0,0 0-1,0 0 1,-1 1 0,1-1 0,0 0-1,0 0 1,0 1 0,0-1-1,0 1 1,0-1 0,0 1 0,0-1-1,0 1 1,0-1 0,1 1-1,-1 0 1,0 0 0,0-1 0,0 1-1,0 0 1,1 0 0,-1 0-1,0 0 1,0 1 0,0-1 0,0 0-1,0 0 1,1 1 0,-1-1 0,0 1-1,0-1 1,0 1 0,0-1-1,0 1 1,0 0 0,0-1 0,-1 1-1,2 0 1,9 8-3,-1 0 0,0 1 0,0 0 0,-1 1 0,4 6 3,41 62 3,-40-58 0,2 6 113,12 29-116,-19-37-192,1 1 0,1-2 1,0 1-1,13 14 192,1-11-284</inkml:trace>
  <inkml:trace contextRef="#ctx0" brushRef="#br0" timeOffset="1048.638">1505 760 10562,'26'-90'4589,"-25"89"-4455,1 0-1,-1 0 0,1 0 1,0 0-1,0 0 1,-1 0-1,1 0 0,0 1 1,0-1-1,0 0 1,0 1-1,0 0 0,0-1 1,0 1-1,0 0 1,0 0-1,2 0-133,2 0 222,38-5 404,-2 1 63,29-8-689,-58 9 38,-1 0-1,1-1 1,-1-1 0,0 1 0,0-2-1,0 0 1,6-5-38,-16 10 9,0 0 0,-1 0 0,1 0-1,0-1 1,-1 1 0,1-1 0,-1 1 0,1-1-1,-1 1 1,0-1 0,0 0 0,0 0 0,0 0-1,0 0 1,0 0 0,0 1 0,0-1 0,-1-1-1,1 1 1,-1 0 0,0 0 0,1 0 0,-1 0-1,0 0 1,0 0 0,0 0 0,-1 0 0,1-1-1,0 1 1,-1 0 0,1 0 0,-1 0 0,0 0-1,0 0 1,0 0 0,0 1 0,0-1 0,0 0-1,0 0 1,-1 0-9,-1-1 7,1-1 1,-1 1-1,0 0 0,-1 0 1,1 0-1,0 1 0,-1-1 1,0 1-1,0 0 0,1 0 0,-1 0 1,0 0-1,-1 1 0,1-1 1,0 1-1,0 0 0,-1 0 1,1 1-1,-3-1-7,-2 2-7,0 1 1,0-1-1,0 1 1,0 1-1,0 0 0,1 0 1,-1 0-1,1 1 1,0 1-1,0-1 0,0 1 1,1 1-1,0 0 1,-4 3 6,-2 3-2,1 0 0,0 1 1,1 0-1,0 0 0,1 1 1,1 1-1,-4 6 2,9-13 4,1-1 0,-1 1 0,2 0 0,-1 0 0,1 0 0,0 0 1,0 1-1,1-1 0,0 0 0,1 1 0,0-1 0,0 1 0,1-1 0,0 0 0,0 1 0,1-1 0,0 0 1,1 0-1,0 0 0,0 0 0,0-1 0,1 1 0,0-1 0,1 0 0,0 0 0,0 0 0,0-1 1,3 3-5,3 2 40,0-1 1,1-1 0,0 0-1,1-1 1,0 0 0,0-1 0,0 0-1,1-1 1,0-1 0,0 0-1,1-1 1,-1 0 0,1-1 0,0-1-1,0 0-40,80 3 160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31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27 5457,'-7'-7'1758,"6"5"-1394,-1 1 1,1-1 0,0 1-1,0-1 1,-1 1 0,1 0-1,0 0 1,-1 0 0,0 0-1,1 0 1,-1 0-1,1 0 1,-1 0 0,0 0-1,0 1 1,0-1 0,1 1-1,-1-1 1,-2 1-365,4 0 83,-1 1 0,1-1-1,-1 0 1,1 1 0,-1-1 0,0 1 0,1-1-1,0 1 1,-1-1 0,1 1 0,-1-1 0,1 1-1,0 0 1,-1-1 0,1 1 0,0 0 0,0-1-1,-1 1 1,1-1 0,0 1 0,0 0 0,0 0-1,0-1 1,0 1-83,-2 20 408,2-17-248,1 78 679,6 27-839,-3-41 165,4 17 116,3-1-1,4 0 1,4 2-281,-9-29 223,-2 0 0,-1 35-223,3 26 295,-4-151 728,-4-2-880,1 1 0,2 0-1,2 0 1,1 0 0,12-32-143,-11 42-3,1 1 1,1 1-1,0-1 1,2 2-1,1-1 1,1 2-1,0 0 1,13-11 2,-22 25-3,0 0 1,0 0-1,1 1 0,0 0 1,0 0-1,0 1 0,1-1 3,-4 4-2,-1-1 0,1 1 0,-1 0 0,1 0 0,0 0 0,-1 0 1,1 0-1,0 1 0,0 0 0,-1 0 0,1 0 0,0 0 0,0 0 0,0 1 0,-1 0 0,1 0 0,1 0 2,3 3-3,0-1 0,-1 2 0,1-1 0,-1 1 0,0 0 0,0 0 0,-1 1-1,0 0 1,0 0 0,0 1 0,0 0 0,-1 0 0,0 0 0,1 5 3,2 1-2,-1 0 1,0 1-1,-2 0 0,1 1 0,-2-1 0,0 1 0,-1 0 0,0 0 2,-1 2 2,-1 0 0,-1 0-1,0 0 1,-2 0 0,0 0-1,0-1 1,-2 1 0,0-1-1,-1 0 1,-4 10-2,5-14 4,-2-1 1,1 1 0,-2-1-1,1 0 1,-1 0 0,-1-1-1,0 0 1,-1 0 0,0-1-1,0 0 1,-1 0 0,0-1-1,0-1 1,-1 1-5,6-6 6,-1 1 1,1-1-1,-1-1 1,1 1-1,-1-1 1,0 0 0,0 0-1,1 0 1,-1-1-1,0 0 1,0 0-1,0-1 1,1 1-1,-1-1 1,0-1-1,1 1 1,-1-1-1,1 0 1,-1 0-1,-3-2-6,-1-1-48,1 1 0,1-2 0,-1 1-1,1-1 1,-1 0 0,2-1 0,-1 0-1,1 0 1,0 0 0,0-1 0,-1-4 48,5 9-102,-7-15-1,10 17 168,0 0 1,0 1 0,0-1-1,0 1 1,0-1-1,0 0 1,0 1-1,0-1 1,0 1-1,0-1 1,0 0-1,0 1 1,0-1 0,0 0-1,0 1 1,1-1-1,-1 1 1,0-1-1,1 1 1,-1-1-1,0 1 1,1-1 0,-1 1-1,0-1 1,1 1-1,-1-1 1,1 1-1,-1 0 1,1-1-1,0 1-65,22-10 886</inkml:trace>
  <inkml:trace contextRef="#ctx0" brushRef="#br0" timeOffset="476.794">855 682 6849,'-27'-49'3026,"26"49"-2954,1-1-1,0 1 1,0-1-1,-1 1 0,1 0 1,0-1-1,0 1 1,0-1-1,-1 1 0,1-1 1,0 1-1,0 0 1,0-1-1,0 1 0,0-1 1,0 1-1,0-1 1,0 1-1,0-1 0,0 1 1,0 0-1,1-1 1,-1 1-1,0-1 0,0 1 1,0-1-1,0 1 1,1 0-1,-1-1 0,0 1 1,0-1-1,1 1 1,-1 0-1,0-1 0,1 1 1,-1 0-1,0 0 1,1-1-1,-1 1 0,1 0 1,-1 0-1,0 0 1,1-1-1,-1 1 0,1 0 1,-1 0-1,1 0 1,-1 0-1,0 0 1,1 0-1,-1 0 0,1 0 1,-1 0-1,1 0 1,-1 0-73,25 2 2041,-1 5-1440,0-2 0,0-1 0,1-1-600,-14-3 46,-1 0-1,1 0 1,-1-1 0,0 0 0,1-1-1,-1 0 1,0-1 0,7-2-46,-12 3 8,4-1 19,-1 0 0,0 0-1,0-1 1,0 0 0,0 0-1,6-5-26,-12 7 13,0 0-1,0 0 1,-1 0-1,1 0 1,0 0-1,-1 0 1,1 0-1,-1-1 1,0 1 0,0 0-1,0-1 1,0 1-1,0-1 1,0 1-1,-1-1 1,1 0-1,-1 1 1,0-1-1,0 0 1,0 1-1,0-1 1,0 0-1,-1 1 1,1-1-1,-1-1-12,0-1 14,-1-1 1,0 1-1,0-1 0,0 1 0,0 0 0,-1 0 1,0 0-1,0 0 0,0 0 0,-1 1 0,1-1 0,-1 1 1,0 0-1,-1 0 0,1 1 0,-1-1 0,1 1 1,-6-3-15,5 4 0,1 0 0,-1 0 1,1 0-1,-1 0 0,0 1 1,0 0-1,0 0 0,0 0 1,0 0-1,0 1 0,0 0 1,0 0-1,0 0 0,0 1 1,0 0-1,0 0 0,1 0 1,-1 0-1,0 1 0,0 0 1,1 0-1,-1 0 0,-6 5 8,0 0 0,1 0 0,0 1 0,1 1 0,-1 0-1,1 0 1,1 0 0,0 1 0,1 0 0,-1 1 0,2 0 0,0 0 0,0 1 0,1-1 0,-1 4-8,2-5 24,1 1 1,0 0 0,0-1 0,1 1 0,0 0 0,1 0 0,0 0 0,1 0 0,1 0 0,-1 0 0,2 0 0,-1 0 0,2 0 0,-1 0 0,1 0 0,1-1 0,3 7-25,0-3 60,0-1 0,1 0 0,1 0 0,0-1 0,0 0 0,1-1 0,1 0 0,0 0 0,12 8-60,-14-12 50,1-1 1,-1-1 0,1 0-1,1 0 1,-1-1 0,0 0-1,1-1 1,0 0 0,0-1 0,0 0-1,0 0 1,0-2 0,0 1-1,4-1-50,22-3 204,19-4-204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41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528 341 7682,'-4'-17'1820,"1"15"-1515,1-1 0,0 0 1,-1 1-1,0-1 0,0 1 0,0 0 1,0-1-1,-2 0-305,-8-4 687,0-1 1,0 2-1,-1 0 1,0 1-1,0 0 0,-1 1 1,1 0-1,-1 1 1,-10 0-688,12 3 144,0 0 0,-1 1 0,1 1 0,0 0 0,0 1 0,0 0 0,1 1 0,-1 1 0,1 0 0,-8 4-144,18-8 2,0-1 0,0 1 0,0 0 0,1 0 0,-1 0 0,0 0 0,1 1 0,-1-1 0,0 0 0,1 1 0,-1-1 0,1 1 0,0-1 0,0 1 0,-1 0 0,1-1 0,0 1 0,0 0 0,1 0 0,-1 0 0,0 0 0,0 1-2,1 0 5,-19 34 71,3-8-47,-11 16 15,1 1 0,3 2 1,-11 36-45,29-68 8,0 0 1,2 1 0,0 0 0,1 0 0,1 0 0,0 0-1,1 0 1,1 0 0,1 4-9,0-10 9,0-1 1,0 1-1,1-1 1,1 0-1,0 0 1,0-1-1,1 1 1,0-1-1,0 0 1,1 0-1,1 0 1,-1-1-1,1 0 0,1 0 1,3 2-10,3 1 19,1-1 1,0 0-1,1-1 0,0-1 1,0 0-1,0-2 0,1 1 1,0-2-1,1 0 0,-1-2 1,1 0-1,10 1-19,20 0-62,-1-3 1,1-1-1,0-2 0,4-3 62,-20 1-224,-1-2 0,0 0 224,46-17-268</inkml:trace>
  <inkml:trace contextRef="#ctx0" brushRef="#br0" timeOffset="617.19">834 362 10034,'-1'-1'328,"0"0"0,0 0 0,0 0 0,0 1 0,0-1 1,0 0-1,0 0 0,0 1 0,0-1 0,0 1 0,0-1 0,0 1 0,0 0 0,0-1 0,-2 1-328,3 0 111,-1 0 0,1 0 0,-1 0 0,1 0 0,-1 0-1,1 0 1,-1 1 0,1-1 0,0 0 0,-1 0 0,1 1 0,-1-1 0,1 0-1,-1 0 1,1 1 0,0-1 0,-1 1 0,1-1 0,0 0 0,-1 1 0,1-1 0,0 1-1,0-1 1,-1 0 0,1 1-111,-1 3 149,0 0-1,0 0 0,0 0 1,0 0-1,1 0 1,-1 0-1,1 0 0,0 0 1,1 3-149,3 151 1053,-13 124-1053,8-268 21,0 30 30,0-41-40,2-1 1,-1 1-1,0-1 1,0 0-1,1 1 1,-1-1 0,1 0-1,0 1 1,0-1-1,0 0 1,0 0 0,0 0-1,0 1 1,2 0-12,0-41 274,2-3-198,0-5-21,-1 1 0,-3-38-55,-11-40 30,-1-39-11,10 132-19,2 0-1,1 0 1,2 1 0,2-10 0,-5 34-5,0 0 1,1 0-1,-1 0 1,1 0-1,0 0 0,1 0 5,-3 4-1,0 1-1,1-1 0,-1 1 0,0-1 1,1 1-1,-1-1 0,0 1 0,1 0 0,-1-1 1,1 1-1,-1-1 0,1 1 0,-1 0 0,1 0 1,-1-1-1,1 1 0,0 0 0,-1 0 0,1-1 1,-1 1-1,1 0 0,0 0 2,0 0-3,0 1 0,0-1 0,0 0-1,0 0 1,-1 1 0,1-1 0,0 1 0,0-1-1,0 1 1,0-1 0,0 1 0,-1-1 0,1 1 0,0 0-1,-1 0 1,1-1 0,0 1 0,0 1 3,34 42-33,-3 1 0,-1 2 1,-2 2 32,76 153 32,-71-126-13,-14-29 19,2-1 0,2 0 0,2-2 0,9 10-38,-32-50 33,14 16 213,-17-20-223,1 1 0,-1-1 1,1 1-1,-1-1 0,1 0 0,-1 1 1,1-1-1,-1 0 0,1 1 1,0-1-1,-1 0 0,1 0 0,-1 1 1,1-1-1,0 0 0,-1 0 0,1 0 1,0 0-1,-1 0 0,1 0 0,0 0 1,-1 0-1,1 0 0,0 0 0,-1 0 1,1-1-1,0 1 0,-1 0 0,1 0 1,0-1-1,-1 1 0,1 0 0,-1-1 1,1 1-24,3-4 112,-1 0 0,1-1 1,-1 1-1,0-1 0,0 1 0,-1-1 1,1 0-1,-1 0 0,0 0 0,1-5-112,13-60 359,-8 12-251,-3-1-1,-2 0 0,-4-22-107,-18-176 60,17 241-74,0 2-36,1 0 0,0 0-1,1 0 1,2-12 50,-2 26-18,0 0 0,-1 0 1,1 0-1,0-1 0,0 1 0,0 0 0,0 0 1,1 0-1,-1 0 0,0-1 0,0 1 0,0 0 0,0 0 1,0 0-1,0 0 0,0 0 0,0-1 0,0 1 1,0 0-1,0 0 0,0 0 0,0 0 0,1 0 0,-1 0 1,0-1-1,0 1 0,0 0 0,0 0 0,0 0 1,1 0-1,-1 0 0,0 0 0,0 0 0,0 0 0,0 0 1,0 0-1,1 0 0,-1 0 0,0 0 0,0 0 1,0 0-1,0 0 0,1 0 0,-1 0 0,0 0 1,0 0 17,8 6-788,7 13-391,2 7 436</inkml:trace>
  <inkml:trace contextRef="#ctx0" brushRef="#br0" timeOffset="1018.05">1647 306 11282,'43'-96'3980,"-42"94"-3834,0 1 1,0-1-1,0 1 1,-1-1-1,1 0 0,0 1 1,-1-1-1,0 1 1,1-1-1,-1 0 0,0 0 1,0 1-1,0-1 1,0 0-1,0 1 1,0-1-1,-1-1-146,1 3 27,0 0 1,0 0-1,-1 0 0,1 0 1,0 0-1,-1 0 1,1 0-1,0 0 0,0 0 1,-1 0-1,1 0 0,0 0 1,0 0-1,-1 0 1,1 1-1,0-1 0,0 0 1,-1 0-1,1 0 1,0 0-1,0 1 0,-1-1 1,1 0-1,0 0 0,0 0 1,0 1-1,0-1 1,-1 0-1,1 0 0,0 1 1,0-1-1,0 0 0,0 0 1,0 1-1,0-1 1,0 0-1,0 1-27,-3 15 144,1 0 0,0 0 0,2 1 0,0-1 1,0 1-1,2-1 0,0 1-144,1 22 93,4 211 140,0-2 18,-6-240-253,-1-2 23,0 0 0,0 0 0,1 0 0,0 0 0,0 0 0,1-1 0,-1 1 0,1 0-1,3 4-20,-5-9-29,0-1 0,0 0 0,1 0-1,-1 1 1,0-1 0,0 0 0,1 0-1,-1 1 1,0-1 0,0 0 0,1 0 0,-1 0-1,0 1 1,1-1 0,-1 0 0,0 0-1,1 0 1,-1 0 0,0 0 0,1 0-1,-1 0 1,0 0 0,1 0 0,-1 0-1,1 0 1,-1 0 0,0 0 0,1 0 0,-1 0-1,0 0 1,1 0 0,-1 0 0,0 0-1,1 0 1,-1-1 0,0 1 0,1 0-1,-1 0 1,0 0 0,0-1 0,1 1-1,-1 0 1,0 0 0,0-1 0,1 1-1,-1 0 1,0-1 0,0 1 0,0 0 0,0-1-1,1 1 1,-1 0 29,0-1-53,11-11-658</inkml:trace>
  <inkml:trace contextRef="#ctx0" brushRef="#br0" timeOffset="1417.727">1655 141 8538,'-16'-5'4185,"9"1"-1649,7 1-343,16 6-841,8-12-384,12 1-408,10-7-192,13-2-216,2 0-56,3-4-48,-6 2 0,-11 2-7,8 9-330,-12 8-839,-7 4-616,-7 10 936</inkml:trace>
  <inkml:trace contextRef="#ctx0" brushRef="#br0" timeOffset="1418.727">1775 471 7730,'-29'19'4193,"8"-1"-1377,14-6-679,8-4-257,22-8-688,16-3-184,18-8-415,6-3-177,11-1-216,-7-3-72,-9 1 16,-2 4 216,-13 2 2248,-4 4-1855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40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367 617 8194,'0'-1'140,"0"1"0,0-1 0,0 0 0,0 0 0,0 1 0,0-1 1,0 0-1,0 0 0,0 1 0,0-1 0,0 0 0,0 0 0,-1 1 0,1-1 1,0 0-1,-1 0 0,1 1 0,0-1 0,-1 0 0,1 1 0,-1-1 0,1 1 1,-1-1-1,1 1 0,-1-1 0,1 1 0,-1-1 0,0 1 0,1-1 0,-1 1 1,0 0-1,1-1 0,-1 1 0,0 0 0,0-1 0,1 1 0,-1 0 0,0 0 1,0 0-1,1 0 0,-1 0 0,0 0 0,0 0 0,0 0-140,-6 1 266,1-1 0,-1 1 0,0 1 0,1-1 0,-3 2-266,4-1 252,-19 5 104,0 2 1,0 0 0,1 2 0,1 0-1,0 1 1,-1 3-357,11-7 60,-1 1 1,1 0-1,1 1 1,0 1-1,0 0 1,1 0-1,1 1 0,-1 0 1,2 1-1,-6 11-60,11-19 6,0 1 1,1 0-1,0 0 0,0-1 0,1 1 0,-1 0 0,1 0 0,1 0 0,-1 1 1,1-1-1,0 0 0,0 0 0,1 0 0,0 0 0,0 0 0,0 0 0,1 0 1,0 0-1,0 0 0,1-1 0,-1 1-6,2 1 7,0-1 0,1 1 1,0-1-1,0 0 0,0 0 0,1-1 0,0 1 1,0-1-1,0-1 0,0 1 0,1-1 1,0 0-1,0 0 0,0-1 0,0 0 0,1 0-7,3 1 12,1-1-1,-1 0 0,1 0 1,-1-1-1,1-1 0,0 0 1,0-1-1,-1 0 0,1 0 0,0-2 1,6 0-12,-9 0 10,0-1 1,0 0-1,0 0 0,-1 0 1,0-1-1,0-1 0,0 1 1,0-1-1,-1 0 1,1-1-1,-1 0 0,-1 0 1,1-1-1,-1 0 0,1-2-10,-3 4 11,-1-1 0,0 1-1,-1-1 1,1 0 0,-1 0-1,-1 0 1,1 0 0,-1 0-1,0 0 1,0 0 0,0 0-1,-1-1 1,0 1 0,-1 0-1,1 0 1,-1-1 0,0 1-1,-1 0 1,-1-3-11,-3-13 31,-1 1 0,-1 0 0,0 1 0,-11-16-31,11 20 9,-1 1-1,-1 0 1,-8-9-9,13 19-22,1 0 1,-1 0-1,0 0 1,0 1-1,-1-1 1,0 1-1,1 1 1,-1-1-1,0 1 1,-2-1 21,6 3-18,0 0 0,0 1 1,0-1-1,1 1 0,-1-1 1,0 1-1,0 0 0,0-1 1,0 1-1,0 0 0,0 0 1,0 0-1,0 1 0,0-1 1,0 0-1,0 1 0,0 0 1,0-1-1,0 1 0,0 0 1,0 0-1,1 0 0,-1 0 1,0 0-1,1 0 0,-1 0 1,1 1-1,-1-1 0,1 1 1,-1-1-1,1 1 0,0-1 1,0 1-1,0 0 0,0 0 1,0-1-1,0 1 0,1 0 1,-1 0-1,1 0 0,-1 0 1,1 0-1,-1 0 0,1 1 18,-4 36 51</inkml:trace>
  <inkml:trace contextRef="#ctx0" brushRef="#br0" timeOffset="354.334">626 1363 10146,'1'1'220,"0"-1"1,-1 0-1,1 0 0,0 0 0,-1 0 0,1 0 1,0 0-1,0 0 0,-1 0 0,1 0 0,0 0 1,0 0-1,-1 0 0,1 0 0,0-1 0,-1 1 1,1 0-1,0-1 0,-1 1 0,1 0 1,-1-1-1,1 1 0,0-1 0,-1 1 0,1-1 1,-1 1-1,1-1 0,-1 1 0,1-1 0,-1 0-220,17-21 989,-15 18-505,23-32 1028,-2 0 0,10-22-1512,-26 43 127,0-1-1,-1 0 0,-1 0 1,0 0-1,-2-1 1,1 0-1,-2 0 1,0 0-127,0-43 144,-3 0 0,-2-1 0,-7-31-144,-37-180 163,0 1-74,45 257-86,-2-14-5,2 0 0,0-9 2,3 28 0,-1 0-1,1 1 1,0-1 0,1 0 0,0 1 0,0-1 0,1 1-1,0 0 1,2-3 0,-4 8-15,0 0 1,1 1-1,-1-1 0,1 1 0,-1 0 0,1-1 0,0 1 1,0 0-1,0 0 0,0 0 0,0 0 0,1 0 0,-1 1 1,1-1-1,-1 1 0,1 0 0,-1-1 0,1 1 0,0 0 1,-1 1-1,1-1 0,0 0 0,0 1 0,0-1 0,0 1 1,-1 0-1,4 0 15,0 1-130,0 0 0,1 1 0,-1 0 1,0 0-1,0 0 0,0 0 0,0 1 1,0 0-1,-1 1 0,1-1 0,-1 1 0,1 0 130,6 6-216,0 0 0,-1 1 0,6 7 216,40 55-388</inkml:trace>
  <inkml:trace contextRef="#ctx0" brushRef="#br0" timeOffset="712.707">575 776 12155,'-23'2'4841,"23"7"-3369,4-9-136,30 6-584,9-12-215,27-9-241,15 1-96,8-8 176,4 5 2440,-12-7-2016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34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453 37 8170,'-1'-2'608,"0"0"-272,1 0-1,-1 1 0,0-1 1,0 0-1,0 1 1,0-1-1,0 1 1,0-1-1,0 1 0,-1-1 1,1 1-1,0 0 1,-1-1-1,1 1 1,-1 0-1,1 0 0,-2 0-335,2 1 60,0 1 0,1 0-1,-1 0 1,1-1-1,-1 1 1,1 0-1,0 0 1,-1 0-1,1 0 1,0 0-1,0 0 1,-1 0-1,1 0 1,0-1-1,0 1 1,0 0 0,0 0-1,0 0 1,0 0-1,1 0-59,-1-1 22,0 16 108,2 0 0,0 0 0,1 0 0,1 1-130,4 25 161,8 47 87,8 55 450,5 107-698,-25-118 168,-3-45 85,10 50-253,-4-100 66,-4-27 64,-6-25 162,-5-25-179,-1 1 0,-3 1 0,0 0 0,-3-1-113,5 17 8,0 0-1,-1 1 1,-1 1-1,-1-1 0,-1 2 1,0 0-1,-8-6-7,16 17 14,0 1-1,-1 1 1,0-1-1,0 1 1,0 0-1,0 0 1,-1 1-1,1 0 1,-1 1-1,0 0 1,-1 0-1,1 0 1,0 1-1,-1 0 1,1 1-1,-1 0 1,0 0-1,1 1 1,-1 0-1,0 1 1,1 0 0,-1 0-1,1 0 1,-1 1-1,1 1 1,0-1-1,0 2 1,0-1-1,0 1 1,0 0-1,-6 5-13,4-1 6,0 0 1,1 0-1,1 1 0,0 0 0,0 1 0,0 0 1,1 0-1,1 0 0,0 1 0,0 0 1,1 0-1,1 1 0,0-1 0,0 1 1,1 0-1,0 0 0,1 3-6,1-7 5,0 0 0,0 0 0,1 1 0,0-1 0,1 0 0,0 0 0,0 0 0,1 0 1,-1 0-1,2 0 0,-1 0 0,1 0 0,1-1 0,-1 0 0,1 1 0,0-1 0,1-1 0,0 1 0,0 0 0,0-1 0,1 0 0,0-1 0,0 1 0,0-1 0,1 0 0,1 0-5,7 4 25,1-2 0,0 1-1,-1-2 1,2 0 0,-1-1 0,1-1-1,0-1 1,0 0 0,0-1-1,0 0 1,0-2 0,13-1-25,1-1-5,0-2 0,-1-1 0,1-1 0,-1-2 0,-1-1 0,21-9 5,18-11-52</inkml:trace>
  <inkml:trace contextRef="#ctx0" brushRef="#br0" timeOffset="337.775">814 704 10498,'-5'0'4105,"3"11"-2569,5 10-663,4 4 127,0 7-200,-1 4-312,1 2-144,0 0-232,2-2-40,-3-7 96,-2 0 8,-2-6-496,-2-4 3537,-5-10-2561</inkml:trace>
  <inkml:trace contextRef="#ctx0" brushRef="#br0" timeOffset="691.644">878 274 12827,'-26'-32'4809,"15"14"-3929,2 0-200,14 11-520,6 4 16,21 7-336,6 7-4681,6 17 3617</inkml:trace>
  <inkml:trace contextRef="#ctx0" brushRef="#br0" timeOffset="1109.892">1586 635 4425,'-1'-1'337,"0"1"0,1-1 0,-1 0-1,0 0 1,0 0 0,0 0 0,0 1 0,0-1 0,0 1 0,0-1-1,0 0 1,0 1 0,0 0 0,0-1 0,0 1 0,-1 0 0,1-1 0,0 1-1,0 0 1,0 0 0,0 0 0,-1 0-337,-33 0 1848,22 0-953,-2 0-363,-25-1 2350,-29 3-2882,55 0 190,0 0-1,1 0 0,-1 1 1,1 1-1,0 0 0,-12 6-189,9-3 77,3-1-41,-1 0 0,1 1 0,1 1 0,-1 0 0,-1 2-36,11-8 2,1 0 0,-1 1 0,1-1 0,-1 0 0,1 1 0,0 0 0,0 0 0,0 0 1,0 0-1,1 0 0,-1 0 0,1 0 0,0 0 0,0 0 0,0 1 0,0-1 0,1 0 0,-1 1 0,1-1 0,0 1 0,0-1 0,0 1 0,0-1 0,1 1-2,-1-2 1,1 0 1,0 0-1,-1 0 1,1-1-1,0 1 1,0 0-1,0-1 1,1 1-1,-1 0 1,0-1-1,1 1 1,-1-1-1,1 0 1,-1 0-1,1 1 1,-1-1-1,1 0 0,0 0 1,0 0-1,-1-1 1,1 1-1,0 0 1,0-1-1,0 1 1,1-1-2,10 3 8,-1-1 0,1 0 0,10 0-8,-9-1 6,32 2 11,19 3 16,11 3-33,-58-5 4,0-1-1,0 2 0,-1 1 0,1 0 0,-1 1 0,7 4-3,-19-8 0,0 0 0,1 0 0,-1 1 0,-1 0 0,1 0 0,0 0 1,-1 0-1,0 1 0,0 0 0,0 0 0,-1 0 0,0 0 0,0 0 0,1 2 0,-3-3 0,0-1 0,0 0 0,0 1 0,0-1 0,-1 0 0,1 1 1,-1-1-1,0 1 0,0-1 0,0 1 0,0-1 0,-1 1 0,0-1 0,1 0 0,-1 1 0,0-1 0,-1 0 0,1 0 0,0 1 0,-1-1 0,0 0 0,0-1 0,0 1 0,0 0 1,-1 0-1,-7 8 8,0-1 1,0 0 0,-2-1-1,1 0 1,-1-1 0,0-1-1,0 1 1,-1-2-1,0 0 1,-1 0 0,1-1-1,-1-1 1,0 0 0,-10 0-9,13-2-1,1-1 0,-1 0 0,1-1 0,-1 0 0,1-1 0,0 0 0,-1-1 0,1 0 0,-7-2 1,10 2-34,0-1-1,0 0 1,0-1-1,0 0 1,0 0-1,1 0 1,-1 0-1,1-1 1,1 0-1,-1-1 0,1 1 1,-1-1-1,-1-3 35,-5-14-653,12 5 233</inkml:trace>
  <inkml:trace contextRef="#ctx0" brushRef="#br0" timeOffset="1500.091">2004 252 10866,'-1'-5'633,"0"2"-142,0-1 0,0 0 0,-1 1-1,1-1 1,-1 1 0,0 0 0,0-1 0,0 1 0,0 0 0,-1 0-491,3 3 37,0 0 1,0-1 0,-1 1-1,1 0 1,0 0 0,0 0-1,-1 0 1,1 0 0,0-1-1,0 1 1,-1 0 0,1 0-1,0 0 1,0 0 0,-1 0-1,1 0 1,0 0 0,0 0-1,-1 0 1,1 0 0,0 0-1,0 0 1,-1 0 0,1 0-1,0 0 1,0 0 0,-1 1-1,1-1 1,0 0 0,0 0-1,-1 0 1,1 0 0,0 0 0,0 1-1,0-1 1,-1 0 0,1 0-1,0 0 1,0 1 0,0-1-1,0 0 1,-1 0 0,1 0-1,0 1 1,0-1 0,0 0-1,0 0 1,0 1 0,0-1-1,0 0 1,0 1 0,0-1-1,0 0 1,0 0 0,0 1-38,-5 20 552,3 5-391,2-1 0,0 1 0,2-1 0,1 0 0,4 20-161,35 126 355,-29-123-264,-7-27-110,31 134 305,-32-128-425,-1-1 0,-2 1 0,-1 0 0,-1 21 139,-4-23 626,-1-4-458</inkml:trace>
  <inkml:trace contextRef="#ctx0" brushRef="#br0" timeOffset="1847.046">1794 715 10098,'-3'-3'4617,"7"3"-2264,18 0-865,8 0-224,20 0-552,10-5-183,14-4-313,4 5 112,-7 0 432,6 4-2145,-1 1 1273</inkml:trace>
  <inkml:trace contextRef="#ctx0" brushRef="#br0" timeOffset="2191.109">2550 719 6793,'-14'-82'3992,"14"81"-3824,0 0 0,0 0 0,0 0-1,0 0 1,0 0 0,-1 0 0,1 0 0,-1 0 0,1 0 0,0 0 0,-1 0 0,1 0-1,-1 0 1,0 1 0,1-1 0,-1 0 0,0 0 0,0 0 0,0 0-168,1 1 54,0 1 0,-1-1 0,1 0 0,0 0 0,-1 0 0,1 0 0,0 0 0,0 0 0,-1 0 0,1 1 0,0-1 0,0 0 0,-1 0 0,1 0 0,0 1 0,0-1 0,0 0 0,0 0 0,-1 0 0,1 1 0,0-1 0,0 0 0,0 1 0,0-1 0,0 0 0,0 0 0,-1 1 0,1-1 0,0 0 0,0 1 0,0-1 0,0 0-54,0 9 178,1-1-1,-1 1 1,2-1-1,-1 1 0,1-1 1,0 0-1,1 0 0,0 0 1,2 5-178,2 6 222,12 34 225,13 39 183,-29-81-561,-1-1-1,0 1 1,-1 0-1,0 0 1,0 0-1,-1 0 1,-1 5-69,1-15 8,0-1 0,0 1 1,0 0-1,0 0 0,0 0 1,-1 0-1,1 0 0,0-1 1,0 1-1,-1 0 0,1 0 1,0 0-1,-1-1 0,1 1 1,-1 0-1,1-1 0,-1 1 1,0 0-1,1-1 0,-1 1 1,1-1-1,-1 1 0,0-1 1,0 1-1,1-1 0,-1 1 1,0-1-1,0 0 0,0 1 1,1-1-1,-1 0 0,0 0 1,0 1-9,0-1 26,0-1 0,0 1 0,0 0 0,0 0 0,0-1 0,0 1 0,0 0 0,0-1 0,0 1 0,0-1 0,0 1 0,0-1 0,0 0 0,1 1 0,-1-1 0,0 0 0,0 1 0,1-1 0,-1 0 0,1 0 0,-1 0 0,1 0 0,-1 0 0,1 1 0,-1-1 0,1 0 0,-1-1-26,-1-7 142,0 0 0,0-1 0,1 1-1,0 0 1,0-1 0,1 1 0,1-9-142,2-5 118,0 0 1,4-14-119,-3 23 13,0-1 1,1 2-1,0-1 0,2 0 0,-1 1 1,1 0-1,1 1 0,4-6-13,-6 11-1,-1 0 1,1 0-1,0 1 0,0 0 0,1 0 0,0 1 0,0 0 0,0 0 0,1 0 0,0 1 0,0 0 0,0 1 0,0 0 0,6-2 1,-10 4-24,1 1 0,0-1 0,-1 1 0,1-1 1,0 1-1,-1 1 0,1-1 0,0 1 0,-1 0 0,1 0 0,-1 0 0,1 0 0,-1 1 0,1 0 0,-1 0 0,4 2 24,6 5 404,-1 1 0,0 0 0,0 1 0,2 3-404,-11-10 305,44 41 583</inkml:trace>
  <inkml:trace contextRef="#ctx0" brushRef="#br0" timeOffset="2559.116">3126 740 10794,'44'-87'4169,"-46"93"-3009,3 12-543,2 7 119,2 12-320,0 3-128,0 5-160,2 4-56,0-5 128,-3-6-88,0-9-240,-1-4 160</inkml:trace>
  <inkml:trace contextRef="#ctx0" brushRef="#br0" timeOffset="2560.116">3155 324 11899,'-19'-32'4913,"-2"7"-3289,5 6-88,11 10-848,3 6-336,15 8-175,9 9 15,10 11-112</inkml:trace>
  <inkml:trace contextRef="#ctx0" brushRef="#br0" timeOffset="3286.106">3692 171 9130,'-3'-7'569,"-1"-5"331,-1 1-1,0 0 1,-1 0-1,0 0 0,-1 1 1,0 0-1,-8-8-899,15 17 36,-1 1 0,1-1-1,0 1 1,-1 0 0,1-1-1,0 1 1,-1 0 0,1-1-1,0 1 1,-1 0-1,1 0 1,-1-1 0,1 1-1,0 0 1,-1 0 0,1 0-1,-1-1 1,1 1 0,-1 0-1,1 0 1,-1 0 0,1 0-1,-1 0 1,1 0-1,-1 0 1,1 0 0,-1 0-1,1 0 1,-1 0 0,1 0-1,0 0 1,-1 1 0,1-1-1,-1 0 1,1 0 0,-1 0-1,1 1 1,0-1 0,-1 0-1,1 1 1,-1-1-1,1 0 1,0 1 0,-1-1-1,1 0 1,0 1 0,0-1-1,-1 1 1,1-1 0,0 0-1,0 1 1,-1 0-36,-3 23 259,6 7-201,1 0 0,2-1 0,1 1 0,1-1 0,7 15-58,1 10 29,20 88 301,-4 10-330,-22-96 171,-3 1 0,-2 0 0,-2 0 0,-4 13-171,0-45 118,-2 0 0,0 0 0,-2 0-1,-2 5-117,6-30 670,1-7-458,0-12 1,9-56 6,3 1 0,3 0 0,13-31-219,-23 89 19,0-4-23,2 0 0,0 0-1,2 1 1,0-1 0,0 2-1,9-12 5,-14 25-4,0-1 0,1 0 0,-1 1 0,1 0 0,1 0-1,-1 0 1,0 1 0,1-1 0,0 1 0,-1 0 0,5-2 4,-5 4-4,0 0 0,-1 0 0,1 0 1,0 0-1,0 0 0,0 1 0,0 0 0,0-1 1,0 2-1,0-1 0,0 0 0,0 1 0,0 0 1,0 0-1,0 0 0,-1 0 0,1 0 0,0 1 4,4 2-5,0 0-1,-1 1 1,0 0-1,0 0 1,0 0-1,-1 1 1,0 0-1,0 0 1,0 1-1,-1 0 1,1 0-1,2 7 6,7 11-10,-1 2 0,-2 0 0,1 4 10,-4-9-1,0-1 0,-2 2 0,-1-1-1,-1 1 1,2 15 1,-6-31 1,-1 0 1,1 0-1,-2 0 1,1 0-1,-1 0 0,0-1 1,0 1-1,0 0 0,-1-1 1,0 1-1,-1-1 1,1 1-1,-1-1 0,-1 0 1,1 0-1,-1 0 0,0-1 1,0 1-1,-1-1 1,1 0-1,-3 1-1,-4 3 11,-1 0 0,1-1 0,-2-1-1,1 0 1,-1 0 0,0-2 0,0 1 0,-1-2 0,0 0 0,0 0 0,0-1-1,0-1 1,0-1 0,0 0 0,-1 0 0,1-2 0,0 0 0,-1 0 0,-1-2-11,10 2 7,1 0 1,0-1-1,0 0 1,1 0-1,-1 0 1,-2-1-8,6 2 15,-1 0 0,0-1 1,1 1-1,-1 0 0,1-1 1,-1 1-1,1-1 0,0 1 1,-1-1-1,1 0 0,0 0 1,0 1-1,0-1 0,0 0 0,1 0 1,-1 0-1,0-1-15,-1-30 151</inkml:trace>
  <inkml:trace contextRef="#ctx0" brushRef="#br0" timeOffset="3972.16">4352 655 7938,'-2'-3'662,"-2"-6"3178,10 7-950,-6 2-2877,2 3 2546,1 19-2333,-4-1-36,0 0 1,-1 0-1,-4 13-190,2-12 61,0 0-1,2 0 1,1 0-1,1 0 1,0 4-61,1-20 6,0 0 1,0 0 0,0-1-1,1 1 1,-1 0 0,1-1-1,1 0 1,-1 1 0,1-1-1,0 0 1,0 0 0,0 0-1,1-1 1,0 1-1,-1-1 1,2 0 0,-1 0-1,0 0 1,1 0 0,0-1-1,3 2-6,-1-1 12,0-1-1,1 1 1,0-1 0,-1-1-1,1 1 1,0-1-1,1-1 1,-1 0-1,0 0 1,0 0-1,0-1 1,1 0-1,-1-1 1,5 0-12,-7 0 10,0-1 1,0 1 0,0-1-1,-1 0 1,1 0-1,0-1 1,-1 1 0,1-1-1,-1 0 1,0-1-1,0 0 1,0 1 0,-1-1-1,1-1 1,-1 1-1,0-1 1,0 0 0,-1 0-1,3-3-10,3-11 24,-1-1-1,0 0 1,-1 0-1,-2-1 1,0 0-1,-1 0 1,-1 0-1,0-21-23,-2 33 17,-1-1 0,-1 1 0,1-1 0,-1 1 0,-1 0 0,0-1 0,0 1 0,-4-7-17,55 91 138,-31-38-192,-4-8 123,1 0 0,1-2 0,2 1-69,-13-21-39,1 1 0,0-1 0,0 0 1,1-1-1,0 0 0,0 0 0,0 0 1,1-1-1,-1 0 0,1 0 0,0-1 1,7 2 38,17 2-170</inkml:trace>
  <inkml:trace contextRef="#ctx0" brushRef="#br0" timeOffset="4322.862">5252 82 12195,'-1'-2'236,"0"-4"556,-1 1 1,0-1-1,0 0 1,0 1 0,-1-1-1,0 1 1,-2-3-793,5 8 16,-1 0 0,1 0 0,0-1 1,0 1-1,0 0 0,-1 0 1,1 0-1,0 0 0,0 0 1,0 0-1,0 0 0,-1 0 1,1 0-1,0 0 0,0 0 0,0 0 1,-1 1-1,1-1 0,0 0 1,0 0-1,0 0 0,0 0 1,-1 0-1,1 0 0,0 0 1,0 0-1,0 1 0,0-1 1,0 0-1,-1 0 0,1 0 0,0 0 1,0 0-1,0 1 0,0-1 1,0 0-1,0 0 0,0 0 1,0 0-1,0 1 0,0-1 1,0 0-1,0 0 0,0 0 0,-1 1 1,1-1-1,1 0 0,-1 0 1,0 0-1,0 1 0,0-1 1,0 0-1,0 0-16,-2 15 266,1 12-88,1 0-1,1 1 0,1-1 1,3 4-178,23 112 276,-6-34-179,-4 9 101,-6 1-1,-4 52-197,-4-122-5,-2-34 587,-1 0 0,-1 1-1,0-1 1,-1 1-582,-2 2 976</inkml:trace>
  <inkml:trace contextRef="#ctx0" brushRef="#br0" timeOffset="4681.009">4999 663 11642,'-5'-8'4521,"17"6"-3216,8 0-337,17-4-48,18 1-320,8-2-272,8-2-120,8 1-40,-5-2-168,0-2-104,-7 0 96</inkml:trace>
  <inkml:trace contextRef="#ctx0" brushRef="#br0" timeOffset="4682.009">5616 508 9658,'90'-26'4521,"-99"34"-1272,9 16-2561,-2 3 32,5 14-224,0 4-144,2 9-72,-2 2-72,1 0-152,1-2-8,-4-6 136,2-5-32,1-15-344,2-6-504,-6-15 384</inkml:trace>
  <inkml:trace contextRef="#ctx0" brushRef="#br0" timeOffset="5025.49">5754 123 12675,'-7'-57'4817,"-15"25"-3857,10 13-64,5 10-456,6 4 336,8 16-568,6 3 2105,5 32-1545</inkml:trace>
  <inkml:trace contextRef="#ctx0" brushRef="#br0" timeOffset="5401.442">6206 539 7522,'-1'-2'323,"1"0"0,-1 0 0,0 0 0,0 0 1,0 0-1,0 0 0,0 0 0,0 0 0,0 1 1,-1-1-1,1 0 0,-1 1 0,1-1 0,-1 1 1,0 0-1,1-1 0,-1 1 0,0 0 0,-1 0-323,1 0 216,-1 0-1,1 0 1,-1 1 0,0-1-1,1 1 1,-1 0-1,0 0 1,1 0 0,-1 0-1,0 0 1,1 0-1,-1 1 1,-2 0-216,-4 2 214,1 0 0,-1 0 0,1 1 1,0 1-1,0-1 0,0 1 0,1 0 1,-5 5-215,0 1 70,1 1 0,0 0 1,1 0-1,0 1 0,1 1 1,0 0-1,2 0 0,-1 1 0,2 0 1,0 0-1,0 0 0,1 1 1,1 0-1,1 0 0,-1 11-70,4-21 6,-1 0 0,1 0-1,1-1 1,-1 1 0,1 0-1,0 0 1,0 0 0,1-1-1,-1 1 1,1-1 0,1 1-1,-1-1 1,1 0 0,0 0-1,0 0 1,0 0 0,3 3-6,0-2 6,1 0 0,-1 0 1,1 0-1,0-1 1,0 0-1,0-1 1,1 1-1,-1-2 1,1 1-1,0-1 1,6 2-7,-3-2 12,0 0 1,1 0 0,-1-1-1,1-1 1,-1 0 0,1 0-1,0-1 1,-1 0-1,1-1 1,0-1 0,-1 0-1,0 0 1,1-1 0,-1-1-1,0 0 1,0 0 0,-1-1-1,2-1-12,-7 2 11,0 1 0,0-1 0,0-1 0,0 1 0,-1-1 0,0 1 0,0-1 0,0-1-1,0 1 1,-1 0 0,0-1 0,0 0 0,0 1 0,-1-1 0,0 0 0,0-1 0,-1 1 0,1 0 0,-1 0 0,-1-1-1,1 1 1,-1 0 0,0-1 0,0 1 0,-1-1 0,0 1 0,-2-6-11,-1-6 12,-2 0 1,0 1 0,-2 0-1,1 0 1,-2 0-1,0 1 1,-2 0 0,1 0-1,-2 2 1,0-1-1,0 1 1,-2 1-1,1 0 1,-13-7-13,22 16-11,-1 0 1,1 0-1,-1 1 0,-1-1 1,1 1-1,0 0 0,-1 1 1,1-1-1,-1 1 0,0 0 1,0 1-1,0-1 0,0 1 1,-4 0 10,-10 4-554,20-3 510,-1 1-1,1-1 1,0 0 0,-1 1 0,1-1 0,-1 1 0,1-1-1,0 0 1,-1 1 0,1-1 0,0 1 0,-1-1 0,1 1-1,0-1 1,0 1 0,0-1 0,-1 1 0,1 0-1,0-1 1,0 1 0,0-1 0,0 1 0,0-1 0,0 1-1,0 0 1,0-1 0,0 1 0,0-1 0,1 1 0,-1-1 44,5 17-811</inkml:trace>
  <inkml:trace contextRef="#ctx0" brushRef="#br0" timeOffset="5738.67">6495 567 10674,'6'13'5747,"22"59"-4642,-15-23-842,-1 0 0,-2 1 0,-3 0-1,-2 1 1,-1 37-263,-3-78 59,1-10 240,1-19 253,1-31 59,0 12-336,-2-40-275,-3 41 19,-1 0 31,1 0 1,2 0-1,4-21-50,-4 48 23,1 1-1,0-1 1,1 1 0,-1 0-1,2 0 1,-1 0-1,1 0 1,1 0-1,0 1 1,0-1-1,0 1 1,1 1-1,0-1 1,1 1 0,7-7-23,-10 11 3,0 0 0,1 1 0,-1-1 0,1 1 0,0-1 1,0 1-1,0 1 0,0-1 0,0 1 0,0 0 1,1 0-1,-1 0 0,0 1 0,0 0 0,1 0 0,-1 0 1,0 1-1,0-1 0,1 1 0,-1 0 0,0 1 1,0 0-1,0-1 0,0 2-3,8 2-1,-1 1-1,0 1 1,-1-1 0,0 2 0,0 0 0,0 0-1,-1 1 1,8 9 1,-7-6-1,-1 1 1,0-1-1,-1 2 0,0-1 0,-1 2 0,-1-1 1,0 1-1,-1 0 0,0 0 0,2 16 1,-3-7-1,-1 1-1,-1-1 1,-1 1-1,-1 0 0,-2-1 1,-3 23 1,0 6 107,6-3-51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2:13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297 744 4721,'1'-7'5164,"-1"-6"-1782,0 12-3267,-1-1 1,1 0-1,-1 0 0,1 0 0,-1 0 0,0 0 1,1 1-1,-1-1 0,0 0 0,0 0 0,-1 1 1,1-1-1,0 1 0,0-1 0,-1 1 0,1 0 1,-1-1-1,1 1 0,-1 0 0,-1-1-115,-8-5 314,-1-1 0,0 2 0,-9-4-314,16 9 83,0 0 0,0 0 0,1 0 0,-1 1 0,0 0 0,0 0 0,0 0 0,0 0 0,0 1 0,1 0 0,-1 0 0,0 0 0,1 1 0,-1 0 0,1 0 0,-1 0 0,1 0 0,0 0 0,0 1 0,-1 1-83,-2-1 86,-1 1-59,0 1 1,1 0 0,0 0 0,0 0-1,0 1 1,0 0 0,1 0 0,0 0-1,0 1 1,1 0 0,0 0 0,0 1 0,0-1-1,1 1 1,1 0 0,-1 0 0,1 1-1,0-1 1,1 1 0,0-1 0,1 1-1,-1 0 1,2-1 0,-1 1 0,1 0 0,0 0-1,1 0 1,1 7-28,0-5 8,0 0 0,1 0 0,0 0 0,0 0 0,1-1 0,1 0 0,-1 1 0,2-2-1,-1 1 1,4 3-8,-4-7 5,-1 0-1,2-1 1,-1 0-1,0 0 1,1-1-1,0 1 1,0-1-1,0 0 1,0-1-1,1 1 0,0-1 1,-1-1-1,1 1 1,0-1-1,1 0 1,2 0-5,-1-1 5,0 0 1,0 0 0,0-1-1,0-1 1,0 1-1,-1-1 1,1-1 0,0 1-1,0-2 1,-1 1-1,1-1 1,-1 0 0,0-1-1,0 0 1,1-1-6,2-1 9,-2-1 1,1 0-1,-1 0 0,0-1 1,0 0-1,-1-1 1,0 0-1,-1 0 0,0-1 1,0 0-1,0-2-9,-2 3 4,-1 1 0,0-1 0,0 0-1,-1 0 1,0 0 0,-1-1 0,0 1 0,0 0 0,-1-1-1,0 0 1,-1 1 0,0-1 0,-1-5-4,0 8-4,-1-1-1,0 1 1,0 0 0,0-1-1,-1 1 1,0 0 0,-1 0 0,1 1-1,-1-1 1,-1 1 0,1-1-1,-1 1 1,0 1 0,0-1 0,-1 1-1,0 0 1,0 0 0,-1 0 4,0 0-25,0 2 1,0-1-1,0 1 1,0 0-1,-1 0 1,1 1-1,-1 0 1,0 0 0,0 1-1,0 0 1,1 1-1,-1-1 1,0 2-1,-1-1 25,5 0-80,0 1 0,-1 0 0,1-1 0,0 2 0,0-1-1,0 0 1,1 1 0,-1-1 0,0 1 0,0 0 0,1 1 0,-3 1 80,4-3-137,0 1 1,0 1 0,0-1 0,0 0-1,1 0 1,-1 1 0,1-1 0,-1 1-1,1 0 1,0-1 0,0 1 0,0 0-1,0 0 1,1-1 0,-1 1 0,1 0-1,-1 0 1,1 0 0,0 0 136,0 0-263,0 0 1,0-1-1,0 1 1,1-1-1,-1 1 0,1 0 1,-1-1-1,1 1 1,0-1-1,0 1 263,21 29-1482</inkml:trace>
  <inkml:trace contextRef="#ctx0" brushRef="#br0" timeOffset="360.085">539 1444 7450,'0'-1'101,"0"1"0,0 0 0,0 0 0,1 0 0,-1 0 0,0 0 0,0 0 0,0-1 0,0 1 0,1 0 0,-1 0 0,0 0 0,0 0 0,0 0 0,0 0 0,1 0 0,-1 0 0,0 0 0,0 0 0,0 0 0,1 0 0,-1 0 0,0 0 0,0 0 0,0 0 0,1 0 0,-1 0 0,0 0 0,0 0 0,0 1 0,0-1 0,1 0 0,-1 0 0,0 0 0,0 0 0,0 0 1,0 0-1,0 0 0,1 1 0,-1-1 0,0 0 0,0 0 0,0 0-101,0 1 139,0-1 1,1 0 0,-1 0 0,0 1 0,0-1 0,0 0-1,1 0 1,-1 0 0,0 0 0,0 1 0,1-1-1,-1 0 1,0 0 0,0 0 0,1 0 0,-1 0 0,0 0-1,0 0 1,1 0 0,-1 0 0,0 1 0,1-1 0,-1 0-1,0 0 1,0-1 0,1 1 0,-1 0 0,0 0-1,1 0 1,-1 0 0,0 0 0,0 0 0,1 0 0,-1 0-140,21-9 645,0 0 0,-1-1 1,0-1-1,13-9-645,-25 14 88,1-1-1,-2-1 1,1 1-1,-1-1 0,0-1 1,0 1-1,-1-1 1,0 0-1,-1-1 0,0 1 1,0-1-1,-1 0 1,0 0-1,-1-1 0,0 1 1,1-11-88,0-15 118,0 0 0,-3 0 0,-1 0 0,-2-11-118,1 18 38,-9-88 38,-5 1-1,-20-73-75,-15-115 56,50 300-56,-5-33 0,3 0 0,1-15 0,2 42-4,-1 0 0,1 0 0,1 0 0,0 0 0,0 0 0,1 0 1,0 1-1,1 0 0,0-1 0,0 1 0,3-3 4,-6 10-20,1 0 0,-1-1 1,1 1-1,-1 0 0,1 1 1,0-1-1,0 0 0,0 0 0,0 1 1,0-1-1,0 1 0,0 0 0,1 0 1,-1 0-1,0 0 0,1 0 1,-1 0-1,1 0 0,-1 1 0,1-1 1,-1 1-1,1 0 0,-1 0 0,1 0 1,-1 0-1,1 0 0,0 0 1,-1 1-1,1-1 0,1 2 20,2 0-87,0 1-1,0-1 1,-1 1-1,1 1 1,-1-1-1,0 1 1,0 0-1,0 0 1,0 1-1,-1-1 1,1 1-1,0 2 88,43 62-340</inkml:trace>
  <inkml:trace contextRef="#ctx0" brushRef="#br0" timeOffset="729.725">649 806 8658,'-9'0'4057,"4"2"-1777,29-2-1248,5 3-239,21-6-521,16 1 88,13-5 568,9 2-640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50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1 768 7162,'17'-95'3423,"-17"92"-3093,0 0-1,1 0 1,-1 0 0,0 0-1,-1 0 1,1 0-1,0 0 1,-1 0 0,0 0-1,0 0-329,-2 0 2160,2 12-1077,3 6-858,1 0 1,0 1 0,1-1 0,1-1-1,5 12-225,5 14 177,2 25 151,-1 1-1,-1 19-327,4 21 320,-18-103-297,-1 0 0,1 1-1,0-1 1,0 0 0,0 0 0,1 0-1,-1 0 1,1 0 0,0 0 0,-1 0-1,1 0 1,1 0-23,-2-2 7,-1-1 1,1 1-1,-1-1 1,1 0-1,-1 1 0,1-1 1,0 0-1,-1 1 1,1-1-1,0 0 0,-1 0 1,1 0-1,0 0 1,-1 1-1,1-1 0,0 0 1,-1 0-1,1 0 1,0-1-1,-1 1 0,1 0 1,0 0-1,0 0-7,1-1 10,-1 0-1,1 0 1,0 0-1,-1 0 1,1 0-1,0-1 1,-1 1-1,1-1 1,-1 1 0,0-1-1,0 1 1,1-1-10,14-23 47,0 0 1,-2 0 0,0-1 0,-1-5-48,-3 8 11,1 1 1,0 0-1,2 1 0,1 0 1,10-12-12,-22 31 0,0 0 0,-1 0 0,1 0 0,0 0 0,0 0 0,0 1 0,0-1 0,0 1 0,0 0 0,0-1 0,1 1 1,-1 0-1,1 0 0,-1 1 0,0-1 0,1 0 0,-1 1 0,1-1 0,1 1 0,-2 0 0,0 1 0,1-1 0,-1 1 0,0 0 0,0-1-1,0 1 1,0 0 0,0 0 0,0 0 0,0 1 0,0-1 0,0 0 0,0 1 0,0 0 0,-1-1-1,1 1 1,0 1 0,6 8 0,0 1-1,0 1 0,-1 0 0,-1 0 0,0 0 0,0 2 1,-2-4 0,9 27 3,-11-29-3,1 0 0,0 0 0,1 0 1,-1-1-1,2 0 0,-1 1 0,1-1 0,6 7 0,-10-14 7,0 1-1,1-1 0,-1 0 0,1 0 1,-1 0-1,1 0 0,-1 0 1,1 0-1,0 0 0,-1 0 0,1-1 1,0 1-1,0 0 0,0-1 1,-1 0-1,1 1 0,0-1 0,0 0 1,0 0-1,0 0 0,0 0 0,0-1 1,-1 1-1,1 0 0,0-1 1,0 1-1,0-1 0,-1 0 0,1 1 1,0-1-1,-1 0-6,3-1 59,-1 0-1,0-1 1,0 1-1,0-1 1,-1 1-1,1-1 1,0 0 0,-1 0-1,0 0 1,0-1-1,0 1 1,0 0 0,0-1-1,-1 0-58,6-14 130,-2-1-1,0 1 1,-1-1 0,-1 0-1,-1 0 1,0 0-1,-2-5-129,-1-27 61,-3 0-1,-3-6-60,5 45-20,-2-30 98,4 40-97,0 0 0,0 0 0,0 0 1,0 0-1,1 0 0,-1 0 0,1 0 1,-1 0-1,1 0 0,0 0 1,0 0-1,0 0 0,0 1 0,0-1 1,0 0-1,0 1 0,1-1 0,-1 0 19,1 1-60,-1 1-1,0-1 1,0 0-1,1 1 1,-1 0-1,0-1 1,1 1-1,-1 0 1,0-1-1,1 1 0,-1 0 1,0 0-1,1 0 1,-1 0-1,0 0 1,1 1-1,-1-1 1,0 0-1,1 1 1,-1-1-1,0 1 1,1-1-1,-1 1 0,0-1 1,0 1-1,0 0 1,0 0-1,1 0 61,-1 0-48,26 15-664</inkml:trace>
  <inkml:trace contextRef="#ctx0" brushRef="#br0" timeOffset="352.784">999 684 9938,'-22'-20'4369,"4"18"-2280,3 3-617,6 10-592,8 9-336,8 9-312,5 9-48,6 4-72,-2 1-32,-2 3-24,-2 3 8,-5-6 80,2-1-232,-5-14 88</inkml:trace>
  <inkml:trace contextRef="#ctx0" brushRef="#br0" timeOffset="705.597">935 253 10346,'-29'-27'4537,"-5"4"-2656,11 13-801,6 3-224,13 7-640,9 3 128,19 5-624,9 5-256,9 3 384</inkml:trace>
  <inkml:trace contextRef="#ctx0" brushRef="#br0" timeOffset="706.094">1377 63 10322,'-2'-8'1087,"-9"-25"1856,11 32-2762,-1-1 0,1 1 0,-1-1 0,1 1 0,-1 0 0,0-1 0,0 1 0,0 0 0,0 0 0,0 0 0,0 0 0,0 0 0,0 0 0,0 0 0,0 0 0,-1 0 0,1 0 0,-1 0-181,2 1 32,-1 0 0,1 0 1,0 1-1,-1-1 0,1 0 0,0 0 0,0 0 0,-1 1 0,1-1 0,0 0 0,0 0 0,0 1 0,-1-1 0,1 0 0,0 1 0,0-1 0,0 0 0,0 1 0,0-1 0,-1 0 0,1 1 0,0-1 0,0 0 0,0 1 0,0-1 0,0 0 0,0 1 0,0-1 0,0 0 0,0 1 0,0-1 0,0 0 0,1 1 0,-1-1 0,0 0 0,0 0-32,2 18 270,23 85 113,-18-67-318,4 20 112,7 14-177,60 194 226,-71-237-205,-2 0 0,-1 1 0,-1 0-1,-1 5-20,-2 113 200,-1-27-605,2-101 207</inkml:trace>
  <inkml:trace contextRef="#ctx0" brushRef="#br0" timeOffset="1059.122">1282 635 10962,'-25'-7'4713,"17"9"-2880,7-7-241,23 0-872,10-2-320,27-6-248,9-1-32,11 3-64,1-1 16,-16 0 0,-4 3-272,-10-1 168</inkml:trace>
  <inkml:trace contextRef="#ctx0" brushRef="#br0" timeOffset="1427.666">1893 33 9514,'-5'-4'676,"-1"1"0,0 1 1,0-1-1,-1 1 0,1 0 0,-5 0-676,10 2 73,0 0 1,0-1-1,-1 1 0,1 0 1,0 0-1,0 0 0,0 0 1,0 1-1,-1-1 0,1 0 1,0 0-1,0 1 1,0-1-1,0 1 0,0-1 1,0 1-1,0-1 0,0 1 1,0 0-1,0-1 0,0 1 1,0 0-1,0 0 0,1 0 1,-1-1-1,0 1 0,0 0 1,1 0-1,-1 0 0,1 0 1,-1 1-1,1-1 0,-1 0 1,1 0-1,0 0 0,-1 0 1,1 0-1,0 0 1,0 1-1,0-1 0,0 0-73,-1 18 357,0 0 0,1 0 0,1 0 0,1 0 0,1 2-357,21 94 390,-9-49-176,-6-23-104,37 150 310,-36-162-312,1 1 0,1-1 0,2-1 1,17 28-109,72 101 456,-101-157-282,-2-11-58,-5-25 3,-1-12-35,5 28-70,1 0 0,1 0 0,1 0 0,0 0 0,1 0 0,5-13-14,-5 20 2,0 1 0,1-1-1,0 1 1,1-1-1,0 2 1,1-1-1,0 0 1,1 1-1,0 0 1,0 1-1,5-5-1,-9 11 0,0-1 0,-1 1-1,2 0 1,-1 0 0,0 0-1,0 0 1,1 0 0,-1 1-1,1 0 1,2-1 0,-4 1-1,0 1 0,-1 0 0,1 0 1,0 0-1,0 0 0,-1 0 0,1 0 1,0 0-1,-1 0 0,1 1 0,0-1 0,0 1 1,-1 0-1,1-1 0,-1 1 0,1 0 0,-1 0 1,1 0-1,-1 0 0,1 0 0,-1 0 0,0 0 1,0 0-1,1 1 1,3 6-3,0-1 1,-1 1 0,0 0-1,-1 0 1,0 1-1,0-1 1,0 1 0,-1 0-1,0 2 3,8 27-4,-6-24 9,1 0-1,0 0 1,1-1-1,1 1 1,0-1-1,0-1 1,1 1-1,1-1 1,0-1-1,1 0 1,6 5-5,-5-6 221,1-1-1,0 0 1,1-1 0,0 0-1,0-1 1,1-1 0,0 0 0,14 3-221,-1-3 356,1-1 1,7-1-357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1237 7154,'-1'2'290,"0"0"0,0 0 0,1 0 1,-1 1-1,1-1 0,-1 0 1,1 0-1,0 1 0,0-1 1,0 0-1,0 0 0,0 1 0,1-1 1,-1 0-1,1 0 0,-1 1 1,1-1-1,0 0 0,0 0 1,0 0-1,0 0 0,0 0 0,0 0 1,0 0-1,2 1-290,-1-1 155,0-1 1,0 1-1,0-1 0,0 0 1,1 1-1,-1-1 1,0 0-1,1 0 0,-1-1 1,1 1-1,-1 0 0,1-1 1,-1 0-1,1 1 1,-1-1-1,1 0 0,-1 0 1,1 0-1,-1-1 0,1 1 1,-1-1-1,1 1 0,-1-1 1,1 0-156,5-2 153,-1 0 1,0 0-1,0 0 1,0-1-1,0 0 1,-1 0-1,0-1 1,1 1-1,-2-2 0,1 1 1,3-4-154,-2 0 101,0-1 0,0 0 1,-1 0-1,0 0 0,0-1 0,-1 0 1,1-3-102,2-11 71,-1 0 0,-1 0 0,-2-1 0,0 0 0,-1 0 0,-2-19-71,-2 0 70,-1 0-1,-3 0 1,-4-12-70,-32-133 108,21 106-82,3-1 1,-1-42-27,17 111-1,0 0 0,1-1 0,1 1 0,0 0 0,1-1 0,1 1 0,0 0 0,1 0 1,-1 8-4,1-1 0,-1 1 0,2-1 0,-1 1 1,1 0-1,0 1 0,0-1 0,1 1 0,0 0 0,1 1 0,-1-1 0,1 1 0,1 0 0,6-3 4,-8 4-13,1 1 1,0 1 0,1-1-1,-1 1 1,1 0-1,0 1 1,-1 0 0,1 0-1,0 1 1,0 0-1,0 0 1,0 1 0,0 0-1,0 0 1,0 1-1,0 0 1,6 1 12,-3 1-114,-1 0 0,1 1 1,0 0-1,-1 1 0,0 0 0,0 1 0,0 0 1,-1 0-1,0 1 0,0 0 0,0 0 1,1 4 113,1 2-174,0 0 0,-1 0 0,0 4 174</inkml:trace>
  <inkml:trace contextRef="#ctx0" brushRef="#br0" timeOffset="374.505">17 663 8074,'-6'-12'3400,"2"12"-1791,4 4 39,10 3-464,9-3-63,19-2-473,15-2-168,13-5-272,6-1-64,5-10 128,1 1 3313,-10 9-2633</inkml:trace>
  <inkml:trace contextRef="#ctx0" brushRef="#br0" timeOffset="870.746">917 725 6881,'-4'-11'964,"3"9"-798,1 0-1,0 0 1,-1 0 0,1 0 0,-1 1 0,0-1-1,0 0 1,0 0 0,0 1 0,0-1 0,0 1-1,0-1 1,0 1 0,0-1 0,-1 1 0,1-1-1,-1 1 1,1 0 0,-1 0 0,1 0 0,-1 0-1,0 0 1,0 0 0,1 0 0,-1 1 0,0-1-1,-2 0-165,-4 1 257,0 0 0,0 1 0,0 0 1,0 0-1,1 0 0,-1 1 0,0 0 0,1 1 0,-1 0 0,1 0 0,0 0 0,0 1 0,0 0 0,0 1 0,1-1 0,-1 1 0,1 0 0,0 1 0,0 1-257,-1 0 20,0 1 0,1 0 0,0 0 0,0 0 0,1 1 0,0 0 0,1 0 0,0 0-1,0 0 1,1 1 0,0-1 0,0 1 0,1 0 0,1 0 0,0 3-20,0-1 7,1 0 0,1 1 0,0-1 0,0 0 1,1 0-1,1 0 0,0 0 0,1 0 0,0-1 0,1 0 1,0 1-1,1-1-7,-1-2 13,1 0 0,0-1 0,0 0 0,1-1 0,0 1 0,0-1 0,1-1 1,0 1-1,0-1 0,1-1 0,-1 1 0,1-1 0,0-1 0,9 4-13,-9-5 19,1 1 1,-1-1-1,1-1 0,0 0 0,-1 0 1,1-1-1,0 0 0,0-1 0,0 0 0,0-1 1,0 1-1,5-3-19,-9 2 31,1-1-1,-1-1 1,0 1-1,0-1 1,-1 0 0,1 0-1,-1 0 1,1-1-1,-1 0 1,0 0 0,0-1-1,-1 1 1,1-1-1,-1 0 1,0 0 0,0 0-1,-1-1 1,0 0-1,3-5-30,-1 0 70,-1 0 0,0-1-1,-1 1 1,0-1 0,-1 1-1,0-1 1,-1 0-1,-1 0 1,1 0 0,-2 0-1,0 0 1,0 0 0,-1 0-1,-1 1 1,1-1 0,-5-8-70,4 10 21,-1 1 0,1 0 0,-2 0 1,1 1-1,-1-1 0,-1 1 0,1 0 0,-1 1 1,-1-1-1,1 1 0,-1 0 0,0 1 1,-1-1-1,0 2 0,0-1 0,0 1 1,-1 0-1,1 1 0,-1 0 0,-8-3-21,15 6 57,0 1 1,0-1-1,0 1 0,-1-1 0,1 1 0,0 0 0,0 0 0,0 0 1,0 0-1,-1 0 0,1 0 0,0 1 0,0-1 0,0 1 0,0-1 0,0 1 1,0 0-1,0 0 0,0 0-57,1 0 27,1-1 1,0 1 0,0 0-1,0 0 1,0-1-1,0 1 1,0 0 0,0 0-1,0-1 1,0 1-1,1 0 1,-1 0-1,0-1 1,0 1 0,1 0-1,-1-1 1,1 2-28,-1-2 14</inkml:trace>
  <inkml:trace contextRef="#ctx0" brushRef="#br0" timeOffset="2472.364">1288 778 7242,'38'-77'3024,"-32"61"-965,-6 16-1986,0 0 0,0 0 0,0 0 0,0 0 0,0 0 0,0 0 0,0 0 0,0 0 0,0 0 0,0 0 0,0 0 0,0 0 0,0 0 0,0 0 0,0 0 0,0 0 0,0 0 0,0 0 0,0 0 0,0 0 0,0 0 0,-1 0 0,1 0 0,0 0 0,0 0 0,0 0 0,0 0 0,0 0 0,0-1-1,0 1 1,0 0 0,0 0-73,-7 16 1992,2 3-1900,2 0 0,0 0 1,1 1-1,1-1 1,1 1-1,1-1 0,1 1-92,1 18 414,2 1 0,8 28-414,-8-47 156,1-1-1,0 0 0,1 0 0,1-1 0,1 0 0,3 4-155,-5-14 510,-7-15-47,-6-14 23,-4-3-373,3-1 0,0 0 0,1 0 0,1 0 0,2-1 0,-1-16-113,4 30 3,0 1 0,1 0 1,0 0-1,0-1 0,2 1 0,-1 0 0,1 0 0,1 1 1,0-1-1,0 1 0,1 0 0,1 0 0,0 0 0,0 0 0,0 1 1,5-4-4,-2 4-2,0 1 1,0 0 0,1 1 0,0 0-1,0 0 1,1 1 0,0 0 0,0 1-1,0 0 1,1 1 0,10-2 1,-8 2 318,0 1 1,0 1 0,0 0-1,1 1 1,-1 0 0,1 1-1,-1 1 1,1 0-1,11 3-318,25 12 1147</inkml:trace>
  <inkml:trace contextRef="#ctx0" brushRef="#br0" timeOffset="3219.632">2035 684 7538,'-6'-3'1106,"4"1"-751,0 1 1,-1-1 0,1 1 0,-1 0 0,1 0 0,-1 0 0,1 0-1,-1 0 1,0 1 0,1-1 0,-1 1 0,0 0 0,1-1 0,-3 1-356,5 1 42,-1-1 0,1 1 0,-1 0 0,1-1 0,-1 1 0,1-1 0,-1 1 1,1 0-1,0-1 0,-1 1 0,1 0 0,0 0 0,-1-1 0,1 1 0,0 0 0,0 0 1,0-1-1,0 1 0,0 0 0,0 0 0,0-1 0,0 1 0,0 0 0,0 0 1,0-1-1,0 1 0,1 0 0,-1 0 0,0 0-42,6 22 159,-6-22-127,14 53 795,-3 0 0,2 36-827,-8-55 290,-4-31-238,4 55 381,-5-55-405,0 0 0,0-1 1,-1 1-1,1 0 0,-1 0 1,0-1-1,0 1 0,0 0 0,0-1 1,-1 1-1,1-1 0,-1 0 0,-1 2-28,3-5 5,0 1 0,0-1 0,0 0 0,-1 0 0,1 0 0,0 0 0,0 1 0,0-1 0,0 0 0,0 0 0,0 0 0,0 0 0,-1 0 0,1 1 0,0-1 0,0 0 0,0 0 0,0 0-1,-1 0 1,1 0 0,0 0 0,0 0 0,0 0 0,-1 0 0,1 0 0,0 0 0,0 0 0,0 1 0,0-1 0,-1 0 0,1 0 0,0-1 0,0 1 0,0 0 0,-1 0 0,1 0-1,0 0 1,0 0 0,0 0 0,-1 0 0,1 0-5,-3-10 179,0-22 72,3 26-211,-2-41 85,2-1 1,6-38-126,-4 69 18,1 0-1,0 0 1,2 0-1,0 0 1,1 1-1,0 0 1,1 0 0,1 0-1,3-2-17,-8 13-1,-1 1-1,1 0 1,0 1-1,1-1 1,-1 0-1,0 1 1,1 0-1,0 0 1,0 0-1,0 0 1,4-1 1,-5 2-1,1 1-1,-1 0 1,0 0-1,0 0 1,1 1 0,-1-1-1,1 1 1,-1 0-1,0 0 1,1 0 0,-1 0-1,1 0 1,-1 1-1,0 0 1,1-1-1,-1 1 1,2 1 1,5 3-3,-1 0-1,1 0 0,-1 1 1,0 0-1,-1 0 1,1 1-1,-1 1 1,-1-1-1,1 1 1,-1 0-1,2 5 4,6 8 0,-1 0 0,-1 0 0,-1 1 0,4 12 0,-8-12 9,-1 1-1,0 1 0,-2-1 1,-1 1-1,-1 0 0,1 23-8,-2-16 54,-13-109 62,6 51-97,2 0-1,0 0 0,2-1 1,1-5-19,0 20 3,1 1 0,1-1 0,0 0 0,1 1 0,0-1 0,1 1 0,3-6-3,-5 13 1,0 1 0,1-1-1,0 1 1,0 0-1,0 0 1,1 0 0,-1 0-1,1 1 1,0 0-1,0-1 1,0 1-1,0 0 1,0 1 0,1-1-1,-1 1 1,1 0-1,0 0 1,0 0 0,-1 1-1,3-1 0,3 0 0,1 0 0,-1 1 0,0 0 0,1 1 0,-1 0 0,1 0 0,-1 1 0,1 1 0,-1-1 0,0 2 0,0-1 0,0 2-1,0-1 1,3 3 0,-6-3 1,0 0-1,-1 1 0,1 0 0,-1 1 0,0-1 0,0 1 1,-1 0-1,1 1 0,-1-1 0,0 1 0,-1 0 0,1 0 1,-1 1-1,0-1 0,-1 1 0,0 0 0,0 0 0,0 0 1,-1 0-1,1 5 0,0 10 89,-1 0 1,0 1 0,-2-1-1,-1 1 1,-1 5-90,-1 60 2847,11-22-1520</inkml:trace>
  <inkml:trace contextRef="#ctx0" brushRef="#br0" timeOffset="3879.378">3082 806 5169,'-10'-51'2891,"-5"-8"-2891,14 55 437,0 1-1,0 0 0,0 0 1,-1 0-1,0 0 0,1 0 1,-1 0-1,0 0 0,0 1 1,-1-1-1,1 0 0,0 1 1,-1 0-1,0 0 0,1 0 1,-1 0-1,0 0 0,0 0 1,0 1-1,0 0 0,-1-1-436,4 2 829,2 68-562,-3-43-227,2-1 0,0 1-1,2 0 1,1-1 0,0 0-1,8 21-39,-6-29 29,0 0 0,1-1-1,1 0 1,1 0 0,0-1-1,0 0 1,12 12-29,-18-22 12,1 0-1,0 0 0,0 0 1,1-1-1,-1 1 0,1-1 1,0 0-1,0-1 1,0 1-1,0-1 0,0 0 1,1 0-1,-1 0 1,1-1-1,-1 0 0,1 0 1,-1 0-1,1-1 0,0 0 1,-1 0-1,1 0 1,-1-1-1,1 1 0,0-2 1,3 0-12,-2 0 13,-1-1 1,1 0-1,-1 0 0,0-1 1,0 0-1,0 0 0,0 0 1,-1 0-1,1-1 1,-1 0-1,0 0 0,-1-1 1,1 1-1,-1-1 1,0 0-1,2-6-13,6-12 38,0-1 0,-2 0 0,5-21-38,-15 45 1,7-19 24,-1 0 0,-1-1 0,1-13-25,-5 28 6,-1 0 1,0 0-1,0 0 0,0 0 1,0 0-1,-1 0 0,0 0 1,0 0-1,-1 0 1,0 0-1,0 1 0,0-1 1,0 1-1,-4-6-6,0 4 12,3 8-6,2 16-1,8 24 7,1-18-5,1 0-1,1-1 1,1 0 0,1-1-1,1-1 1,1 0 0,3 3-7,5 9 12,64 79-447,-72-91-336,-13-19 731,1-1-1,-1 1 1,1 0-1,-1-1 1,1 1 0,0-1-1,-1 0 1,1 1 0,0-1-1,-1 0 1,2 0 40</inkml:trace>
  <inkml:trace contextRef="#ctx0" brushRef="#br0" timeOffset="4248.62">3867 224 10770,'-18'-32'4433,"11"24"-2760,3 8-729,8 25-384,2 17-240,9 25-120,2 8-16,4 6-8,-3-5 40,-7-3 56,3-12 16,-13 11-64,8-4-64,-1 2-72,-2 2 0,10-29 208,5-8 697,24-37-681</inkml:trace>
  <inkml:trace contextRef="#ctx0" brushRef="#br0" timeOffset="4796.502">4608 686 5873,'22'-13'1919,"-22"13"-1844,0-1 0,1 1-1,-1-1 1,0 1 0,1 0 0,-1-1-1,0 1 1,0-1 0,0 1-1,1-1 1,-1 1 0,0-1 0,0 1-1,0-1 1,0 1 0,0-1-1,0 1 1,0-1 0,0 1 0,0-1-1,0 1 1,0-1 0,0 1-1,0-1 1,0 1 0,-1-1-75,-2-3 392,0 0 0,0 0 0,0 0 0,-1 1 0,1 0 0,-1 0 0,0 0 0,-3-2-392,5 4 56,-7-6 314,1 1 1,-2 0 0,1 0-1,-1 1 1,0 0 0,0 1-1,0 0 1,-1 1 0,0 0-371,5 1 82,0 2 0,0-1 1,1 0-1,-1 1 0,0 0 1,0 1-1,0 0 0,0-1 1,0 2-1,1-1 0,-1 1 1,1 0-1,-1 0 0,1 0 1,-1 1-1,1-1 0,-4 4-82,1 0 18,1 0 0,0 0-1,0 0 1,1 1-1,0 0 1,0 0-1,0 1 1,1-1-1,0 1 1,1 0 0,-1 1-1,2-1 1,-1 1-1,1 0 1,0 0-1,1 0 1,0 0-1,1 0 1,0 1 0,0 7-18,1-6 2,0 0 0,0 0 1,2 0-1,-1 0 1,1 0-1,1-1 0,0 1 1,0-1-1,1 0 1,1 0-1,-1 0 0,2 0 1,-1-1-1,1 0 1,1 0-1,-1 0 1,7 5-3,-6-7 6,0-2 1,0 1 0,0-1-1,0 0 1,1 0 0,0 0 0,0-1-1,0-1 1,0 0 0,1 0-1,0 0 1,-1-1 0,1 0 0,3 0-7,-6-2 8,1 0 0,-1 0 1,1 0-1,-1 0 1,1-1-1,-1 0 1,0-1-1,0 1 0,1-1 1,-1 0-1,0-1 1,0 0-1,-1 0 1,1 0-1,-1 0 1,1-1-1,-1 0 0,0 0 1,0 0-1,1-3-8,1-1 10,-1 0 0,0-1 1,0 1-1,-1-1 0,0-1 0,-1 1 0,0-1 0,0 1 0,-1-1 0,0 0 1,-1-1-1,0 1 0,-1 0 0,0-1 0,0 1 0,-1 0 0,-1-1 0,0 1 0,0-1 1,-1 1-1,0 0 0,-1 0 0,0 0 0,0 0 0,-1 1 0,-1-1 0,1 1 1,-2 0-1,-4-7-10,19 75 82,-3-42-63,1 0-1,0-1 1,2 0-1,0 0 1,0-1-1,2 0 1,7 9-19,-9-14-45,0 1 0,1-1 1,1 0-1,0-1 1,0-1-1,1 1 1,0-2-1,0 0 1,0 0-1,3 0 45,21 5-165</inkml:trace>
  <inkml:trace contextRef="#ctx0" brushRef="#br0" timeOffset="5215.433">5435 541 10530,'0'-2'285,"1"0"-1,-1 1 1,0-1-1,0 0 1,0 1-1,0-1 1,0 0-1,0 1 1,0-1-1,0 0 1,-1 1-1,1-1 1,-1 1-1,1-1 1,-1 1 0,0-1-1,1 1 1,-1-1-1,0 1 1,0-1-1,0 1 1,-1-1-285,0 1 196,0-1 1,0 1-1,0-1 1,0 1 0,-1 0-1,1 0 1,0 0 0,-1 0-1,1 0 1,-1 0-1,1 1 1,-1-1 0,-1 1-197,-6-1 207,0 1 0,-1 0 1,1 0-1,-1 1 0,1 1 1,-8 2-208,-3 1 86,0 1 0,0 1 1,1 2-1,0-1 0,1 2 1,0 1-1,1 0 1,0 2-1,1 0 0,0 0 1,1 2-1,-14 15-86,28-27 2,0-1-1,0 1 1,0-1 0,0 1 0,1 0 0,-1-1-1,1 1 1,0 0 0,0 0 0,0 0-1,0 0 1,0 0 0,1 0 0,0 1-1,-1 0-1,2-2 2,-1-1-1,0 1 0,1 0 1,-1-1-1,1 1 0,-1-1 0,1 1 1,0-1-1,0 1 0,0-1 1,0 1-1,0-1 0,0 0 1,0 0-1,0 1 0,0-1 0,1 0 1,-1 0-1,0 0 0,1 0 1,-1-1-1,1 1 0,-1 0 1,1 0-1,-1-1 0,1 1 0,0-1 1,-1 0-1,1 1 0,0-1-1,20 3 9,1 0-1,0-1 1,0-2-1,0 0 1,0-2-1,9-2-8,40 0 15,-57 3-13,3 0 1,0 0-1,0 1 0,0 1 1,0 1-1,0 0 1,-1 1-1,1 1 0,-1 1 1,2 1-3,-16-5-1,0 0 1,-1 0 0,1 0 0,-1 1 0,1-1-1,-1 1 1,0-1 0,0 1 0,1 0-1,-1 0 1,0 0 0,-1 0 0,1 0-1,0 0 1,-1 1 0,1-1 0,-1 1 0,1-1-1,-1 1 1,0-1 0,0 1 0,0 0-1,-1-1 1,1 1 0,-1 0 0,1 0-1,-1 0 1,0-1 0,0 1 0,0 0 0,-1 0-1,1 0 1,-1-1 0,1 1 0,-1 1 0,-3 7 2,0 1 0,-1-1 0,0 1 1,-1-2-1,0 1 0,-1 0 0,0-1 0,-1-1 1,0 1-1,0-1 0,-8 5-2,0 2 6,-2-2 0,0 0 0,0-1 0,-2-1 0,-19 10-6,27-16 6,-1-1 0,0 0-1,0-1 1,-11 2-6,18-5 26,0 0-1,1 0 0,-1-1 0,0 0 1,0 0-1,0 0 0,0 0 1,1-1-1,-1 0 0,0-1 1,1 1-1,-2-1-25,6 2 65,0-1 0,1 1 0,-1 0 0,0 0 0,0-1 0,0 1 0,0-1-1,1 1 1,-1 0 0,0-1 0,1 1 0,-1-1 0,0 0 0,1 1 0,-1-1 0,0 0 0,1 1 0,-1-1 0,1 0 0,-1 0 0,1 1-1,0-1 1,-1 0 0,1 0 0,0 0 0,0 0 0,-1 1 0,1-1 0,0 0 0,0 0 0,0 0 0,0 0 0,0 0 0,0 0-1,0 0 1,0 1 0,1-1 0,-1-1-65,22-20 960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10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412 500 3665,'5'-5'424,"-2"2"287,0 0-1,0 0 1,-1-1 0,1 1 0,-1-1 0,0 1-1,0-1-710,-1 3 174,-1 0 0,1 0 0,-1-1 0,0 1 0,0 0 0,0 0 0,1 0 0,-1 0 0,0 0 0,0 0 0,-1 0 0,1-1 0,0 1 0,0 0 0,0 0 0,-1 0 0,1 0 0,-1 0 0,1 0 0,0 0 0,-1 0 0,0 0 0,1 0 0,-1 0 0,0 0 0,1 1 0,-1-1 0,0 0 0,0 0 0,0 0-174,-5-4 253,0 1 0,0-1-1,0 1 1,-1 0-1,0 0 1,1 0 0,-1 1-1,-1 1 1,1-1-1,0 1 1,-1 0-1,1 0 1,-4 1-253,0 0 137,1 1 0,-1 0 0,1 0 0,-1 1-1,1 1 1,-1 0 0,1 0 0,0 1 0,-5 2-137,-1 1 31,1 1 0,-1 1 0,1 0-1,1 1 1,0 1 0,0 0 0,1 1 0,0 0 0,0 1 0,2 1 0,-1 0 0,0 3-31,7-10 3,0 1 1,1 0-1,-1 0 1,1 0 0,1 1-1,0 0 1,0-1-1,0 1 1,1 0-1,0 0 1,1 0 0,0 1-1,0-1 1,0 0-1,1 1 1,1-1-1,-1 0 1,1 0 0,1 1-1,0-1 1,0 0-1,0 0 1,1-1-1,0 1 1,1 0 0,-1-1-1,2 0 1,-1 0-1,1 0 1,0 0-1,0-1 1,1 0 0,-1 0-1,7 5-3,1-1 19,1 0-1,0-1 1,0 0-1,1-1 1,0-1-1,0 0 0,1-1 1,0 0-1,0-2 1,0 0-1,0-1 1,2 0-19,1 0-84,0-2 0,0 0 0,1-1 0,-1 0 0,0-2 0,0 0 0,0-2 1,0 0-1,0 0 0,8-5 84,29-17-327</inkml:trace>
  <inkml:trace contextRef="#ctx0" brushRef="#br0" timeOffset="368.2">776 30 9610,'-28'-30'5773,"25"31"-4302,3 5-767,4 14-235,-4-17-316,14 73 503,-3 1 0,0 75-655,-10-15 470,-8 37-471,6-144 211,0 0 0,3 17-211,-1-40-122,-1 0 0,1 1 0,1-1 0,-1 0 0,1 0 0,0 0-1,1 0 1,0 0 0,0-1 0,0 1 0,1-1 0,0 0 0,1 1 122,9 1-755</inkml:trace>
  <inkml:trace contextRef="#ctx0" brushRef="#br0" timeOffset="1054.665">1373 547 4305,'79'-35'2427,"-78"35"-2367,-1-1 0,1 1-1,-1 0 1,1 0 0,-1 0 0,1-1-1,-1 1 1,0 0 0,1-1-1,-1 1 1,1 0 0,-1-1 0,0 1-1,1 0 1,-1-1 0,0 1 0,1-1-1,-1 1 1,0-1 0,0 1 0,1-1-1,-1 1 1,0-1 0,0 1 0,0-1-1,0 1 1,0-1 0,1 1 0,-1-1-1,0 1 1,0-1 0,-1 1 0,1-1-1,0 1 1,0-1-60,-11-10 1504,7 7-1021,-2 0-168,1-1 0,-1 1 0,0 0 0,-1 0 0,1 1-1,-1-1 1,0 2 0,1-1 0,-1 1 0,0 0 0,-1 0-1,1 1 1,0 0 0,-6 0-315,2 0 176,0 1 1,0 1-1,1 0 0,-1 1 1,0 0-1,0 1 0,1 0 1,0 0-1,-10 5-176,9-3 20,0 1 0,1 0 0,0 0 0,0 1 1,1 0-1,0 1 0,0 0 0,0 0 0,-1 3-20,5-4 15,0-1-1,0 1 1,1 0 0,0 0 0,0 1-1,0-1 1,1 1 0,0 0-1,1 0 1,0 0 0,0 0-1,1 0 1,-1 1-15,2-3 3,1 0-1,-1 0 1,1 0-1,0 0 1,0 0-1,0 0 1,1 0 0,0 0-1,0-1 1,1 1-1,0-1 1,0 1-1,0-1 1,0 0 0,1 0-1,0-1 1,0 1-1,0-1 1,0 0-1,2 1-2,-1 0 7,1-1-1,-1 1 1,2-1 0,-1 0-1,0-1 1,1 1-1,-1-1 1,1 0-1,0-1 1,0 0-1,0 0 1,0-1-1,0 1 1,1-1-1,-1-1 1,2 0-7,1-1 12,1 0-1,-1-1 1,0-1-1,0 0 1,-1 0-1,1-1 1,-1 0-1,1-1 1,-1 0 0,0 0-1,-1-1 1,0 0-1,0-1 1,0 0-1,0 0 1,-1 0-1,-1-1 1,1 0-1,-1-1 1,0 0-12,-2 3 8,0 0-1,0-1 1,0 1 0,-1-1-1,0 0 1,-1 0 0,0 0-1,0-1 1,0 1-1,-1 0 1,0-1 0,0 1-1,-1-1 1,0 1 0,0-1-1,-1 1 1,0-1 0,0 1-1,-1 0 1,0-1 0,0 1-1,-1 0 1,0 0 0,0 1-1,0-1 1,-1 0-1,-4-4-7,7 9 5,-1 0-1,1 0 1,-1 1-1,1-1 0,-1 1 1,0-1-1,0 1 0,1-1 1,-1 1-1,0 0 0,0 0 1,-2-1-5,4 2 1,-1 0 1,1 0-1,-1 0 1,1 0-1,0 0 1,-1 0-1,1 0 1,-1 0 0,1 0-1,-1 0 1,1 0-1,0 0 1,-1 0-1,1 0 1,-1 0-1,1 1 1,0-1-1,-1 0 1,1 0-1,0 0 1,-1 1-1,1-1 1,0 0-1,-1 1 1,1-1-2,-1 1 1,1 0 1,-1 0 0,1 0-1,-1 0 1,1 0-1,-1 0 1,1 0-1,0 1 1,0-1-1,-1 0 1,1 0-1,0 0 1,0 0-1,0 1-1,0 8 3,1-1-1,0 1 1,1 0-1,0-1 1,0 1-1,1-1 0,0 1 1,1-1-1,0 0 1,0 0-1,1-1 0,0 1 1,0-1-1,1 0 1,0-1-1,7 7-2,5 4 58,0-1-1,2 0 1,0-2 0,1 0-1,21 11-57,-38-24-8,23 13 927,25 11-919,-13-12 428</inkml:trace>
  <inkml:trace contextRef="#ctx0" brushRef="#br0" timeOffset="1453.045">1880 376 8610,'-1'-2'378,"-1"1"0,1 0 0,0 0 0,-1 0 0,1 0 0,0 0 0,-1 0 0,1 0 0,-1 0 0,0 1 0,0-1-378,1 1 94,1-1 0,-1 1 0,1 0 0,-1 0 1,1 0-1,-1 0 0,1 0 0,-1 0 1,0 1-1,1-1 0,-1 0 0,1 0 0,-1 0 1,1 0-1,-1 1 0,1-1 0,-1 0 0,1 0 1,-1 1-1,1-1 0,0 0 0,-1 1 1,0-1-95,0 3 104,-1 0 1,1-1-1,0 1 1,-1 0-1,1 0 1,0-1-1,1 1 1,-1 0-1,0 0 1,1 0-1,0 0 1,-1 1-105,-1 36 516,1-1 1,4 28-517,-1-43 80,-1-11-50,0 1-1,1-1 1,1 0-1,0 0 0,1 0 1,0-1-1,1 1 1,3 4-30,-6-12 9,0-1 1,1 1 0,0 0 0,0-1-1,0 1 1,1-1 0,-1 0 0,1 0-1,0-1 1,0 1 0,1-1 0,-1 0-1,1 0 1,-1 0 0,1 0 0,0-1-1,0 0 1,0 0 0,0 0 0,0-1-1,6 1-9,-6-2 14,0 0-1,0 0 0,0-1 1,0 1-1,0-1 0,0-1 1,0 1-1,0-1 0,0 1 1,-1-1-1,1-1 0,-1 1 1,3-2-14,7-5 36,-1 0 0,-1-1 0,9-8-36,-13 11 8,-1-1 0,0 1 0,-1-1 0,1-1 0,-2 1 1,1-1-1,-1 0 0,0 0 0,-1-1 0,0 1 0,-1-1 0,0 0 0,0 0 1,-1 0-1,-1 0 0,1 0 0,-2-1 0,1 1 0,-1 0 0,-1-1 0,0 1 1,-1-1-9,2 5 3,-9-48 13,9 50-12,-1 1 0,0-1-1,-1 0 1,1 0 0,-1 1-1,1-1 1,-1 1 0,0-1-1,0 1 1,-1 0 0,0-2-4,2 5 1,1 0 0,0 0 0,0-1 0,-1 1 0,1 0 0,0 0 1,-1 0-1,1 0 0,0 0 0,0 0 0,-1 0 0,1 0 0,0 0 1,-1 0-1,1 0 0,0 0 0,0 0 0,-1 0 0,1 0 0,0 1 1,0-1-1,-1 0 0,1 0 0,0 0 0,0 0 0,-1 0 0,1 1 1,0-1-1,0 0 0,0 0 0,-1 0 0,1 1 0,0-1 0,0 0 1,0 0-1,0 1 0,-1-1 0,1 0 0,0 0 0,0 1 1,0-1-1,0 0 0,0 0 0,0 1 0,0-1 0,0 0 0,0 0 1,0 1-1,0-1 0,0 0 0,0 1-1,-4 16 46,3-1-2,1-1 0,1 1 0,0-1 0,1 1 0,0-1 0,1 0 0,1 0 0,1 0 0,0-1 0,0 1 0,2-1 0,7 12-44,-5-11-136,0 0 0,1-1 1,1 0-1,1 0 0,0-1 1,0-1-1,2 0 0,-1-1 1,1 0-1,1-1 0,7 3 136,29 15-758</inkml:trace>
  <inkml:trace contextRef="#ctx0" brushRef="#br0" timeOffset="2054.143">2925 384 4201,'2'-3'489,"15"-16"3841,-16 19-4230,-1 0 1,0 0 0,0-1 0,0 1 0,0 0 0,0-1 0,0 1 0,0 0-1,0-1 1,0 1 0,0 0 0,0-1 0,0 1 0,0 0 0,0-1 0,0 1-1,0 0 1,0-1 0,0 1 0,0 0 0,-1-1 0,1 1 0,0 0 0,0-1-1,0 1 1,-1 0-101,-14-6 2606,9 5-2393,-1 1 0,1 1 0,-1-1 0,1 1 0,-1 0 0,1 0 0,-1 1 0,1 0 0,0 0 0,0 1-213,-66 29 912,40-16-616,7-5-151,2 1 1,-1 1-1,1 0 1,1 2-1,1 1 1,-8 8-146,28-24 1,1 1 0,-1-1 0,1 0 1,-1 1-1,1-1 0,-1 0 0,1 1 1,0-1-1,-1 1 0,1-1 0,-1 0 1,1 1-1,0-1 0,0 1 0,-1-1 1,1 1-1,0-1 0,0 1 0,-1-1 1,1 1-1,0-1 0,0 1 1,0 0-1,0-1 0,0 1 0,0-1 1,0 1-1,0-1 0,0 1 0,0 0 1,0-1-1,0 1 0,1-1 0,-1 1 1,0-1-1,0 1 0,0-1 0,1 1-1,1 0 5,1 1 0,-1-1 0,1 0-1,-1 1 1,1-1 0,0-1 0,-1 1 0,1 0-1,1 0-4,30 5 46,0-1 0,16 0-46,-23-3 13,0 1 0,-1 1-1,1 2 1,25 8-13,-47-12 1,0 0 0,1 0 0,-1 1 0,0-1 0,-1 1 0,1 0 0,0 1 0,-1-1 0,0 1 0,0 0 0,0 0 0,0 1 0,-1-1 0,2 2-1,-3-2 0,-1-1 0,1 0 0,-1 0 0,0 1 0,0-1 0,0 1 1,0-1-1,-1 1 0,0-1 0,1 1 0,-1-1 0,0 1 0,-1-1 0,1 1 0,0-1 0,-1 1 0,0-1 1,0 1-1,0-1 0,0 0 0,-1 1 0,1-1 0,-2 1 0,-1 3 3,-1 0 0,0 0 0,0-1 0,-1 1 1,1-1-1,-2-1 0,1 1 0,0-1 0,-1 0 0,0 0 0,0-1 0,-1 0 0,-1 0-3,-3 2 9,-1 0 1,1-2-1,-1 1 0,-1-2 0,1 0 0,0 0 0,-11 0-9,17-3 5,-1 0 0,1-1-1,0 0 1,-1 0 0,1 0-1,0-1 1,0 0 0,0-1 0,0 1-1,0-1 1,1-1-5,3 4-53,1-1-1,0-1 1,0 1-1,0 0 1,0 0-1,0-1 1,0 0-1,0 1 1,0-1 0,1 0-1,-1 0 1,1 1-1,-1-1 1,1 0-1,0-1 1,-1 1-1,1 0 1,0 0-1,1 0 1,-1-1-1,0 1 1,1-1-1,-1 1 1,1 0 0,0-1-1,0 1 1,0-1-1,0 1 1,0-1-1,0 1 1,1 0-1,-1-1 1,1 1-1,-1-1 54,11-12-426</inkml:trace>
  <inkml:trace contextRef="#ctx0" brushRef="#br0" timeOffset="2469.552">3198 597 7386,'28'-45'3296,"-28"44"-3216,0 1 0,0-1-1,1 1 1,-1-1 0,0 1-1,0-1 1,0 1 0,1-1 0,-1 1-1,0-1 1,1 1 0,-1 0-1,0-1 1,1 1 0,-1-1-1,1 1 1,-1 0 0,0-1-1,1 1 1,-1 0 0,1 0-1,-1-1 1,1 1 0,-1 0 0,1 0-1,-1 0 1,1 0 0,-1 0-1,1-1 1,0 1 0,-1 0-1,1 0 1,-1 0 0,1 0-1,-1 1 1,1-1 0,-1 0 0,1 0-1,-1 0 1,1 0-80,2 1 442,36 0 1028,0-1-1,7-3-1469,-31 2 84,0-1 0,0-1-1,-1-1 1,1 0 0,-1 0-1,0-2 1,4-1-84,-13 4 15,-1 0 0,1 1 0,-1-2 1,0 1-1,0 0 0,0-1 0,0 0 0,-1 0 0,1 0 0,-1 0 0,0 0 0,0-1 0,-1 0 0,1 1 1,1-6-16,-3 7 11,-1 1 1,1-1 0,0 0 0,-1 0-1,1 0 1,-1 1 0,0-1 0,0 0 0,0 0-1,0 0 1,-1 0 0,1 0 0,-1 1 0,0-1-1,1 0 1,-1 0 0,-1 1 0,1-1 0,0 1-1,-1-1 1,1 1 0,-1-1 0,1 1 0,-1 0-1,0 0 1,0 0 0,0 0 0,-1 0-1,1 0 1,-2 0-12,-2-2 9,0 0 0,0 0-1,0 1 1,0 0 0,-1 0-1,1 1 1,-1 0 0,0 0 0,1 0-1,-1 1 1,0 0 0,0 1-1,0-1 1,0 1 0,0 1-1,-3-1-8,2 2 8,-1 0 0,0 0-1,0 1 1,1 0-1,0 0 1,-1 1-1,1 0 1,0 1 0,1-1-1,-1 2 1,1-1-1,0 1-7,-2 1 7,1 1 0,-1 1 0,2-1 0,-1 1 0,1 1 0,1-1 0,-1 1 0,2 0 0,-1 1-1,1 0 1,1-1 0,0 1 0,1 1 0,0-1 0,0 0 0,1 1 0,1-1 0,0 1 0,0 10-7,2-15 4,1 0 1,-1 0-1,1-1 1,1 1-1,-1 0 1,1-1-1,0 1 1,0-1-1,1 0 1,0 0-1,0-1 0,0 1 1,1-1-1,0 0 1,0 0-1,0 0 1,0 0-1,1-1 1,0 0-1,0-1 1,4 3-5,8 3 53,0 0 1,0-2 0,0 0-1,1-1 1,0 0 0,1-2-1,3 0-53,-4-1-115,0-2 0,0 0-1,0 0 1,0-2 0,6-1 115,43-9-196</inkml:trace>
  <inkml:trace contextRef="#ctx0" brushRef="#br0" timeOffset="2849.66">4113 321 8842,'-4'-2'668,"-1"-1"0,0 1 1,1 0-1,-1 0 0,0 0 0,0 1 1,0 0-1,0 0 0,-1 0 1,1 1-1,0 0-668,-5 0 404,1 0 0,-1 1 0,1 0 0,-1 1 0,1 0 0,-1 0-404,-8 4 160,1 0 0,0 2 1,0 0-1,0 0 1,1 2-1,-1 0-160,8-4 62,0 1 0,1-1 0,0 1 0,0 1 0,0 0 0,-4 6-62,11-13 3,-1 1 1,1-1-1,0 1 1,0-1 0,0 1-1,0 0 1,1-1-1,-1 1 1,0 0 0,1 0-1,-1 0 1,1-1-1,0 1 1,-1 0 0,1 0-1,0 0 1,0 0-1,0 0 1,0 0 0,1 0-1,-1-1 1,0 1-1,1 0 1,-1 0 0,1 0-1,0-1 1,0 1-1,0 0 1,0-1-1,0 1 1,0 0 0,0-1-1,0 1 1,0-1-1,1 0 1,-1 1 0,1-1-1,-1 0 1,1 0-1,-1 0 1,1 0 0,1 0-4,14 8 18,0 0 0,0-2 1,1 0-1,0-1 1,12 2-19,-9-3 14,-1 1 1,-1 1 0,1 1-1,15 9-14,-31-15 2,0 1 0,-1-1 0,1 1 0,-1-1 0,1 1 0,-1 0 0,0 0 0,0 1 0,-1-1 0,1 1 0,-1-1 0,1 1 0,-1 0 0,0 0 0,-1 0 0,1 0-2,-1 0 2,0 0-1,-1-1 1,1 1-1,-1 0 0,0-1 1,0 1-1,0 0 1,-1 0-1,1-1 0,-1 1 1,0 0-1,0-1 1,0 1-1,-1-1 0,1 1 1,-1-1-1,0 0 1,0 1-2,-3 4 5,-1-1-1,0 0 1,0 0 0,0 0 0,-1-1 0,0 0 0,0 0 0,-1 0 0,1-1 0,-1-1 0,-4 3-5,-10 3 22,0 0 0,0-1 0,-21 4-22,20-7 30,0-1 0,0-1 0,-3 0-30,18-3 21,-1-1 0,1 1 0,-1-2 0,1 1 0,-1-1 0,1 0 0,-1-1 0,1 0 0,0 0 0,-1-1-21,8 3 0,0-1 1,0 1-1,0-1 1,0 1 0,0 0-1,0-1 1,1 0-1,-1 1 1,0-1-1,0 1 1,0-1-1,1 0 1,-1 0-1,0 1 1,1-1 0,-1 0-1,0 0 0,1 0 2,1 0-1,-1 1 0,0-1 1,0 0-1,0 0 1,0 1-1,1-1 0,-1 0 1,0 1-1,1-1 1,-1 0-1,1 1 0,-1-1 1,0 1-1,1-1 1,-1 1-1,1-1 0,0 0-1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20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33 798 5969,'-33'-63'8553,"33"56"-7137,2 6-790,1 8 368,5 19-812,-2 0-1,-1 0 0,-1 1 1,0 16-182,-1 36 363,-3 0-363,0-70 37,0 1 0,1 0 0,0-1 0,0 1 1,1-1-1,1 0 0,-1 1 0,1-1 0,5 8-37,-8-16 10,0 0 0,0 0 0,1 0 0,-1 0 0,1-1 1,-1 1-1,1 0 0,-1 0 0,1 0 0,-1-1 0,1 1 0,0 0 0,-1-1 0,1 1 0,0 0 0,0-1 0,-1 1 0,1-1 0,0 1 0,0-1 0,0 0 0,0 1 0,0-1 0,0 0 0,0 1 0,-1-1 0,1 0 0,0 0 0,0 0 0,0 0 0,0 0 0,0 0 0,0 0 0,0 0 0,0-1 0,0 1 0,0 0 0,0 0 0,0-1 0,0 1 0,-1-1 0,1 1 0,0-1 0,0 1 0,0-1 0,-1 1 0,1-1 0,0 0 0,-1 1 0,1-1 0,0 0 0,-1 0-10,6-5 48,0 0 0,-1 0-1,0 0 1,0-1 0,-1 0-1,1-1-47,33-74 122,-28 58-101,1 0 0,1 1 1,1 0-1,6-5-21,-18 26 0,1 0 0,-1 0 0,1 0 0,-1 0 0,1 0 0,0 1 0,0-1 0,0 0 0,0 1 0,0 0 0,0-1 0,0 1 0,1 0 0,-1 0 0,0 0 0,1 0 0,-1 1 0,1-1 0,-1 1 0,1-1 0,-1 1 0,1 0 0,-1 0 0,1 0 0,-1 0 0,1 1 0,-1-1 0,0 1 0,1-1 0,-1 1 0,1 0 0,-1 0 0,0 0 0,1 0 0,-1 0 0,0 0 0,0 1 0,0-1 0,0 1 0,35 26-3,-1 1 0,-2 1 0,-1 3 1,27 33 2,19 19 11,-60-71-10,-18-14 7,-1 0 1,1 0 0,-1 0-1,1 1 1,-1-1-1,1 0 1,-1 0-1,1 0 1,-1 0 0,1 0-1,-1 0 1,1 0-1,0 0 1,-1 0-1,1 0 1,-1-1 0,1 1-1,-1 0 1,1 0-1,-1 0 1,1-1-1,-1 1 1,1 0-9,0-2 43,1-1-1,0 1 1,-1 0 0,0 0-1,1-1 1,-1 1-1,0-1 1,0 1 0,-1-1-1,1 0 1,0 1-1,-1-1 1,0 0-43,9-48 519,-2-1-1,-2-41-518,-2 40 83,-1-54-15,-3 64-109,2 0 1,6-34 40,-4 69-380,2 11 293,3 21 1030,-5-16-176,14 38 69</inkml:trace>
  <inkml:trace contextRef="#ctx0" brushRef="#br0" timeOffset="339.37">960 790 8754,'39'-106'3849,"-49"107"-2065,3 8-520,6 11-215,1 10-353,6 10-208,3 3-96,8 5-208,-2-6-48,2 0-32,-1-5 112,-3-5-240,0-2-136,-4-14 136</inkml:trace>
  <inkml:trace contextRef="#ctx0" brushRef="#br0" timeOffset="694.002">939 356 7122,'-5'-38'4232,"4"2"-159,5 11-2576,3 0-265,0 11-728,3 4-264,7 10-8,2 10-224,4 15 40</inkml:trace>
  <inkml:trace contextRef="#ctx0" brushRef="#br0" timeOffset="1123.733">1668 41 9642,'0'-2'185,"0"-1"407,0 0 0,0 0-1,-1 1 1,1-1 0,-1 0-1,0 0 1,0 0 0,0 1-1,0-1 1,0 0 0,-1 1 0,-1-3-592,3 5 27,0 0 0,0 0 0,-1 0 0,1 0 0,0 0 0,0 0 0,0 0 0,0 0 0,-1 0 0,1 0 0,0 0 0,0 0 0,0 0 0,0 0 0,-1 0 0,1 0 0,0 0 0,0 0 0,0 0 0,0 0 0,-1 0 0,1 0 0,0 0 0,0 0 0,0 0 0,0 1 0,0-1 0,-1 0 0,1 0 0,0 0 0,0 0 0,0 0 0,0 0 0,0 1 0,0-1 0,0 0 0,0 0 0,-1 0 0,1 0 0,0 1 0,0-1 0,0 0 0,0 0 0,0 0 0,0 1 0,0-1 0,0 0 0,0 0 0,0 0-27,-2 11 325,1 1-217,1 0 1,0 0-1,1 0 1,0-1 0,1 1-1,2 6-108,22 71 139,-10-39-48,0 9-32,-2 1-1,-3 0 0,-3 1 0,-1 20-58,-5-33 47,-3-1 0,-1 0-1,-3 0 1,-2 0 0,-11 42-47,15-78 16,1-5-7,0 0 1,1 1-1,-1-1 0,1 0 1,0 1-1,1-1 1,0 1-1,0-1 0,0 1 1,1 2-10,-1-8 2,0-1 0,0 0 0,1 1 0,-1-1 1,0 0-1,0 1 0,0-1 0,0 0 0,0 1 1,1-1-1,-1 0 0,0 0 0,0 1 0,1-1 0,-1 0 1,0 0-1,0 1 0,1-1 0,-1 0 0,0 0 1,0 0-1,1 1 0,-1-1 0,0 0 0,1 0 1,-1 0-1,0 0 0,1 0 0,-1 0 0,0 0 1,1 0-1,-1 0 0,1 0 0,-1 0 0,0 0 1,1 0-1,-1 0 0,0 0 0,1 0 0,-1 0 0,0 0 1,1 0-1,-1-1 0,0 1 0,0 0 0,1 0 1,-1 0-1,0-1 0,1 1 0,-1 0 0,0 0 1,0-1-1,1 1 0,-1 0 0,0 0-2,13-15 77,-9 5-63,0 1 1,0 0-1,-1-1 1,0 1-1,-1-1 0,0 0 1,-1 0-1,0 0 1,0 0-1,-1 0 0,0 0 1,-1 0-1,0 0 1,-1 0-1,0 0 0,0 0 1,-1 1-1,-1-1 1,1 1-1,-1 0 1,-4-6-15,3 4 3,-2 0 1,1 0 0,-1 0 0,-1 1 0,0 0 0,0 0 0,-1 1 0,-1 0 0,1 1 0,-1 0 0,-1 0 0,1 1 0,-1 1 0,0-1-1,-1 2 1,-9-4-4,14 7 1,-1 0-1,0 0 1,0 1-1,0 0 1,0 0-1,0 1 1,0 0-1,0 1 1,0 0-1,0 0 1,0 0-1,0 1 1,0 0-1,-6 3 0,4 0 2,0 0 0,0 0-1,0 1 1,1 0 0,0 1-1,0 0 1,1 0 0,0 1 0,0 0-1,-2 3-1,1 1 1,0-1 0,1 1 0,0 1 0,1 0 0,0 0 0,1 0 0,0 1 0,1 0 0,1 0 0,0 0 0,1 0 0,1 1 0,0 0 0,1-1 0,0 1 0,2 9-1,0-19 1,0 1 0,0-1-1,1 1 1,0-1 0,0 0-1,0 0 1,1 0-1,0 0 1,0 0 0,0-1-1,0 1 1,1-1 0,0 0-1,-1 0 1,2 0 0,-1 0-1,0-1 1,1 0-1,4 3 0,5 2 5,1 0 0,0-1-1,0-1 1,1 0 0,-1-1-1,5 0-4,4 0 18,0 0 0,0-2-1,0-1 1,0-1-1,1 0 1,-1-2-1,19-4-17,-4-1 301,-1-2 0,0-2 0,0-1 0,17-9-301,20-10 426</inkml:trace>
  <inkml:trace contextRef="#ctx0" brushRef="#br0" timeOffset="1506.605">2345 194 8290,'0'-1'188,"0"1"1,-1-1 0,1 0 0,0 0-1,0 1 1,-1-1 0,1 0-1,0 0 1,-1 1 0,1-1 0,-1 0-1,1 1 1,-1-1 0,1 1-1,-1-1 1,1 1 0,-1-1 0,1 1-1,-1-1 1,0 1 0,1-1-1,-1 1 1,0 0 0,0-1-1,1 1 1,-1 0 0,0 0 0,0-1-1,1 1 1,-1 0 0,0 0-1,0 0 1,1 0 0,-1 0 0,0 0-1,0 0 1,0 0 0,1 1-1,-1-1-188,-1 1 138,1 0 0,-1 0 0,1 0 0,-1 0 0,1 0 0,0 1-1,0-1 1,-1 0 0,1 1 0,0-1 0,0 1 0,0 0 0,1-1 0,-1 1-1,0 0 1,1-1 0,-1 3-138,-2 7 208,1 0-1,0 1 1,0-1-1,1 1 1,1-1-1,0 1 1,1-1-1,1 11-207,5 17 301,11 35-301,-13-51 64,15 59 192,4 47-256,-19-94-53,-2 0 0,-2 0 0,-1 0 0,-2 0 1,-2 4 52,-1 20-382,4-42 406</inkml:trace>
  <inkml:trace contextRef="#ctx0" brushRef="#br0" timeOffset="1840.197">2110 700 9282,'-20'-13'4233,"8"7"-2105,12 6-167,16 0-617,10-3-344,27 0-424,11-2-112,16-1-279,6-1-81,-8-5 48,-5-5-96,-12-1 88,-8 0-72</inkml:trace>
  <inkml:trace contextRef="#ctx0" brushRef="#br0" timeOffset="2210.165">2760 38 10810,'-5'-4'649,"-1"0"0,0 1 0,0 0 0,0 0 0,0 1 0,-1 0 1,1 0-1,-1 0 0,-2 0-649,7 2 84,1 0 1,-1 0 0,1 0 0,0 0 0,-1 0 0,1 0-1,-1 0 1,1 1 0,-1-1 0,1 1 0,0-1-1,-1 1 1,1-1 0,0 1 0,-1 0 0,1 0 0,0-1-1,0 1 1,-1 1-85,1-1 47,0 1-1,-1 0 1,1 0-1,0 0 1,0 1 0,0-1-1,0 0 1,1 0-1,-1 0 1,1 1-1,-1-1 1,1 0-1,0 0 1,-1 1 0,1-1-1,1 1-46,-1 13 117,1-1 1,1 0-1,0 0 0,1 0 0,4 10-117,28 77 231,-17-55-142,-12-31-63,72 213 214,-62-172-161,-2 1 0,-3 0 1,-1 5-80,-9-47 58,0 1 0,0 0 0,-1 0 0,-3 10-58,3-22 46,-1 0 0,0 0 0,0 0 1,0 0-1,-1 0 0,0 0 0,0 0 0,0 0 0,-1-1 1,1 1-1,-1-1 0,0 1 0,0-1 0,-1 0 0,1-1 1,-2 2-47,4-4 24,0 0 1,1 0 0,-1-1 0,0 1-1,0 0 1,0 0 0,0-1 0,0 1-1,-1-1 1,1 1 0,0-1 0,0 1-1,0-1 1,0 0 0,-1 1 0,1-1-1,0 0 1,0 0 0,-1 0 0,1 0 0,0 0-1,-1 0-24,1-1 15,1 1 0,-1-1 0,0 1 0,1-1 0,-1 0 0,0 1-1,1-1 1,-1 0 0,1 0 0,-1 1 0,1-1 0,0 0 0,-1 0 0,1 0 0,0 0-1,-1 0 1,1 1 0,0-1 0,0 0 0,0 0 0,0 0 0,0 0-15,-1-8 40,2 0 0,-1 0 1,1 0-1,0 0 0,2-4-40,4-15 26,0 1 1,2 0-1,2 1 0,8-17-26,-11 26 3,2 0 0,0 1 0,1 0 0,0 0 0,1 2 0,1-1 0,6-4-4,-14 14 1,0 1 0,1-1 0,0 1 0,0 0-1,0 0 1,0 1 0,0 0 0,1 0 0,6-1 0,-10 3-1,0 0 0,0 1 0,0-1 1,1 1-1,-1 0 0,0 0 1,0 0-1,1 1 0,-1-1 1,0 1-1,0 0 0,0 0 0,0 0 1,0 0-1,0 0 0,0 1 1,0-1-1,0 1 0,0 0 1,-1 0-1,1 0 0,1 2 1,11 12-5,-1 1-1,-1 0 1,-1 0-1,0 2 1,-2-1 0,7 15 5,5 8-4,-7-15 7,-4-3 50,2-1 0,0 0-1,1-2 1,2 1 0,0-2 0,8 7-53,14 2 119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19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321 732 2024,'79'-38'1795,"-77"37"-1528,1 0 0,-1-1-1,0 1 1,0-1 0,0 1-1,0-1 1,0 1 0,0-1-1,0 0 1,-1 0-1,1 0 1,0-2-267,-1 3 163,-1 0 0,1 0 0,-1 0 0,0 0-1,0 0 1,1 0 0,-1 0 0,0 0 0,0 0 0,0 0 0,0 0 0,0 0 0,0 0 0,0 0-1,0 0 1,-1 0 0,1 0 0,0 0 0,-1-1-163,0 0 292,-1-1-1,1 1 1,-1-1-1,0 1 1,0 0-1,0 0 1,0 0 0,0 0-1,0 0 1,0 0-1,-1 0 1,1 1-1,-2-1-291,-3-2 242,0 1-1,0 0 0,0 0 0,-1 1 1,1 0-1,-1 0 0,1 0 0,-1 1 1,0 1-1,0-1 0,1 1 0,-1 0 1,-1 1-242,-1 1 130,0 0-1,-1 0 1,1 1 0,0 0 0,0 1 0,0 0 0,1 1 0,-1 0 0,0 1-130,-7 5 34,1 1 0,1 0 1,0 1-1,1 1 0,0 0 0,1 1 0,1 1 1,0 0-1,1 0 0,-1 4-34,6-9 6,0 1 1,1-1-1,0 1 0,1 0 1,0 1-1,1-1 1,0 1-1,1-1 0,0 1 1,1 0-1,1 9-6,1-13 8,0 0 0,0 0 0,1 1 1,0-1-1,0 0 0,1 0 0,1-1 0,-1 1 0,2 0 0,-1-1 0,1 0 1,0 0-1,1-1 0,-1 1 0,1-1 0,3 1-8,4 6 32,2-1 0,0-1 0,1 0 0,0-1 0,0-1 0,1 0 0,0-1 0,1-1 0,0-1 0,1 0 0,5 0-32,-15-4 13,1-1-1,-1-1 1,1 1 0,0-1-1,-1-1 1,1 0-1,0 0 1,-1-1 0,1 0-1,-1-1 1,1 0 0,-1 0-1,0-1 1,0 0 0,0-1-1,0 0 1,0-1 0,-1 1-1,0-2 1,0 1 0,0-1-1,-1 0 1,3-3-13,-1-1 16,0 0-1,-1-1 1,-1 1 0,0-1 0,-1-1-1,0 0 1,0 1 0,-1-2 0,-1 1-1,0 0 1,-1-1 0,0 0 0,-1 0-1,0 0 1,-1 0 0,0 0 0,-2-11-16,0 10 11,0 0 0,-1-1 0,0 1 1,-2 0-1,1 0 0,-2 1 0,0-1 1,0 1-1,-1 0 0,-1 0 1,0 1-1,-1 0 0,0 0 0,-1 0 1,0 1-1,-4-2-11,7 7-81,-1 1 0,0 0 0,0 0 0,0 1 0,-1 0 0,0 0 1,1 1-1,-1 0 0,0 0 0,-1 1 0,1 0 0,0 0 0,-1 1 0,1 0 0,0 1 0,-1-1 1,1 2-1,-1-1 0,1 1 0,-1 1 0,1-1 0,0 1 0,-1 1 0,1 0 0,0 0 0,1 0 0,-4 3 81,-22 13-862</inkml:trace>
  <inkml:trace contextRef="#ctx0" brushRef="#br0" timeOffset="419.069">808 1465 4849,'1'3'507,"0"0"1,0 1-1,0-1 0,1 0 1,0 0-1,-1 0 0,1 0 0,0 0 1,0 0-1,1-1 0,-1 1 1,1-1-1,-1 1 0,1-1 0,0 0 1,2 1-508,-3-2 174,0-1 1,0 1-1,0-1 0,0 1 1,0-1-1,0 0 1,1 0-1,-1 0 0,0 0 1,0 0-1,0 0 1,0-1-1,0 1 0,0-1 1,0 1-1,1-1 1,-2 0-1,1 0 0,0 0 1,0 0-1,0 0 1,0 0-1,0-1 1,-1 1-1,1 0 0,-1-1 1,1 1-1,0-2-174,3-3 190,0 0 0,0-1 0,0 1-1,-1-1 1,0 0 0,0 0 0,-1 0 0,0-1-1,0 1 1,0-5-190,4-12 323,-2-1 1,2-21-324,-2-7 164,-2 0 0,-3 0 1,-2 0-1,-2-1 0,-3-2-164,-55-266 194,18 112-130,41 194-63,-26-173 15,26 163-16,2 0 0,1 0-1,1-1 1,1 1 0,5-26 0,-6 48-5,0 0 0,0 0 1,0-1-1,0 1 0,1 0 1,0 0-1,0 0 0,0 0 1,0 1-1,1-1 0,-1 0 1,1 1-1,0 0 0,0 0 1,0 0-1,0 0 0,1 0 1,-1 0-1,1 1 0,0-1 5,0 2-33,0 0-1,0 0 1,0 0-1,0 0 1,0 1-1,0-1 1,0 1-1,0 0 1,1 0 0,-1 1-1,0-1 1,0 1-1,0 0 1,0 0-1,0 0 1,-1 1-1,1-1 1,0 1-1,-1 0 1,1 0-1,2 1 34,12 10-285,-1 0 0,0 1-1,-1 1 1,-1 1-1,0 0 1,2 5 285,49 62-496</inkml:trace>
  <inkml:trace contextRef="#ctx0" brushRef="#br0" timeOffset="767.161">751 855 10250,'-27'4'4225,"24"7"-2353,13-4-647,18-2-145,17-3-160,26-6-360,7 4-104,14-10-296,-7 1 169,-12-7 2671,-4 1-2176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25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369 144 4289,'23'4'2836,"-23"-3"-2797,0-1 0,0 0 1,0 0-1,1 0 1,-1 0-1,0 0 1,0 0-1,0 0 0,0 0 1,0 0-1,0 0 1,0 0-1,0-1 1,0 1-1,1 0 0,-1 0 1,0 0-1,0 0 1,0 0-1,0 0 1,0 0-1,0 0 0,0 0 1,0 0-1,0 0 1,0 0-1,0 0 1,0 0-1,0 0 0,1-1 1,-1 1-1,0 0 1,0 0-1,0 0 1,0 0-1,0 0 0,0 0 1,0 0-1,0 0 1,0 0-1,0 0 1,0-1-1,0 1 0,0 0 1,0 0-1,0 0 1,0 0-1,0 0 1,0 0-1,0 0 0,0 0 1,0 0-1,0-1 1,-1 1-1,1 0 1,0 0-1,0 0-39,-11-10 2363,3 5-1766,1 1 0,-1 0 0,-1 0 0,1 1 0,0 0 0,-1 0 0,1 1 0,-1 0 0,-5 0-597,3 1 236,0 0 0,-1 0 0,1 1 1,0 1-1,0 0 0,-1 0 1,1 1-1,0 0 0,0 1 1,1 1-1,-10 3-236,9-1 34,1 1 0,-1-1 0,2 2-1,-1-1 1,1 1 0,0 1 0,0 0 0,1 0 0,1 0 0,-1 1 0,2 0 0,-1 1 0,1-1 0,1 1-1,0 1 1,1-1 0,0 1 0,0-1 0,1 1 0,1 0 0,0 0 0,1 0 0,0 7-34,0-8 2,1 1 0,0-1 1,1 1-1,0-1 0,1 1 0,0-1 1,1 0-1,0 0 0,1 0 1,0 0-1,1-1 0,0 1 0,0-1 1,1 0-1,1-1 0,0 0 1,0 0-1,1 0 0,-1-1 1,2 0-1,0 0 0,0-1 0,0 0 1,10 5-3,-10-8 8,0 0 0,0-1 0,0 0 0,1-1 0,-1 1 0,1-2 1,0 1-1,0-2 0,-1 1 0,1-1 0,0-1 0,0 1 0,0-2 0,-1 1 0,1-2 1,-1 1-1,1-1 0,5-3-8,5-2 20,0-1 0,0-1-1,-1-1 1,0-1 0,-1-1 0,0 0 0,11-12-20,-20 17 9,0-1 1,0-1-1,-1 1 1,0-1-1,-1-1 0,0 0 1,0 0-1,-1-1-9,-3 6 8,0 0 0,-1 0 1,0-1-1,-1 1 0,1 0 0,-1-1 0,0 1 0,-1 0 0,1-1 1,-1 1-1,-1-1 0,1 1 0,-1-1 0,0 1 0,0-1 0,-3-3-8,0-1 8,0 1 0,-1 0 0,-1 0 0,0 0 0,0 1 0,-1-1-1,0 2 1,0-1 0,-1 1 0,0 0 0,-1 1 0,0 0 0,0 0-1,-1 1 1,1 0 0,-1 0 0,0 1 0,-1 1 0,1 0 0,-1 0-1,0 1 1,0 0 0,-1 1-8,1 0 270,0 1-1,0 0 1,0 0 0,0 1-1,0 1 1,0 0-1,-1 0 1,2 1 0,-6 2-270,-4 2 1037</inkml:trace>
  <inkml:trace contextRef="#ctx0" brushRef="#br0" timeOffset="634.266">848 389 7218,'-38'-123'3268,"36"118"-2864,0-1 0,0 1-1,0 0 1,-1 0-1,1 0 1,-3-2-404,4 6 224,0 0-1,0 0 1,1 1 0,-1-1-1,0 0 1,0 1 0,0-1-1,0 0 1,0 1-1,-1-1 1,1 1 0,0 0-1,0-1 1,0 1 0,0 0-1,-1 0-223,2 0 47,0 0-1,-1-1 0,1 1 1,0 0-1,0 0 0,-1 0 1,1 0-1,0 0 0,0 0 1,-1 0-1,1 0 0,0 0 1,0 0-1,0 0 0,-1 0 1,1 0-1,0 0 0,0 1 1,-1-1-1,1 0 1,0 0-1,0 0 0,0 0 1,-1 0-1,1 0 0,0 1 1,0-1-1,0 0 0,0 0 1,-1 0-1,1 0 0,0 1 1,0-1-1,0 0 0,0 0 1,0 0-1,0 1 0,-1-1 1,1 0-47,2 12 793,13 17-349,2-5-210,0-1 0,1-1 0,16 16-234,68 59 470,-57-56-258,-28-24-115,30 25 121,-44-39-170,0-1 0,1 1 0,-1-1 0,1 0 0,0 0 0,-1-1 0,1 1 0,0-1 0,0 0 0,0 0 0,0 0 0,4 0-48,-6-1 34,0 0-1,0 0 1,0 0-1,0-1 1,-1 1-1,1-1 1,0 1-1,0-1 1,0 0-1,-1 0 1,1 0-1,0 0 1,-1 0-1,1 0 1,-1 0-1,1 0 1,-1 0-1,0-1 1,1 1-1,-1-1 1,0 1-1,0-1 1,0 1-1,0-1 1,1-1-34,2-6 148,-1 0 0,1 0-1,-1-1 1,1-7-148,-1 6 55,14-52 204,4-12-54,0-18-205,-11 30 23,-6 29-37,2 0 0,2 0-1,2-2 15,-6 26 89,2 20 1373,2 15-837</inkml:trace>
  <inkml:trace contextRef="#ctx0" brushRef="#br0" timeOffset="1203.847">1660 314 3937,'-45'-31'2790,"45"31"-2662,0-1-1,-1 1 1,1 0 0,0-1 0,-1 1-1,1 0 1,0 0 0,-1-1 0,1 1-1,-1 0 1,1 0 0,0-1 0,-1 1-1,1 0 1,-1 0 0,1 0 0,-1 0 0,1 0-1,-1 0 1,1 0 0,-1 0 0,1 0-1,-1 0 1,1 0 0,-1 0 0,1 0-1,0 0 1,-1 0 0,1 0 0,-1 1-128,6 4 5401,17 0-4873,0-2 1,0-1-1,0 0 1,8-2-529,-19 0 106,1-1 1,-1 0-1,1-1 1,-1-1-1,0 1 1,0-2-1,0 0 1,-1 0-1,1 0 1,-1-2 0,0 1-1,0-1 1,-1-1-1,1 0 1,-2 0-1,1-1 1,-1 0-1,0 0 1,5-7-107,-10 11 26,0 0 1,0 0-1,-1 0 0,1-1 0,-1 1 1,0-1-1,0 1 0,0-1 1,-1 0-1,0 0 0,0 0 1,0 0-1,0 0 0,-1 0 1,0 0-1,0 0 0,0 0 0,-1 0 1,0 0-1,0 0 0,0 0 1,0 1-1,-1-1 0,1 0 1,-1 0-1,-1 1 0,1 0 1,-1-1-1,1 1 0,-1 0 0,0 0 1,-1 0-1,1 1 0,-1-1 1,0 1-1,1 0 0,-1 0 1,-1 0-1,1 0 0,-3-1-26,2 2 9,0-1 0,0 1 0,0 0 1,0 0-1,0 1 0,0-1 0,-1 1 0,1 1 0,0-1 0,-1 1 0,1-1 0,-1 2 0,1-1 0,-6 1-9,3 1 3,0 0 1,1 1-1,-1-1 0,0 1 0,1 1 0,-1 0 1,1 0-1,0 0 0,-3 3-3,-3 4-3,0 0 0,0 1-1,1 1 1,1 0 0,0 0 0,1 1-1,0 0 1,1 1 0,-1 3 3,5-8-1,0 1 0,1 0 0,0 0 1,1 0-1,0 1 0,0-1 0,2 1 0,-1-1 1,1 1-1,1 0 0,0 0 0,1-1 0,0 1 1,1 0-1,3 10 1,-3-14 2,1 1 0,0-1 0,1 0 0,0 0 1,0 0-1,1 0 0,0-1 0,0 0 0,1 0 0,-1 0 0,2-1 0,-1 0 1,1 0-1,0 0 0,0-1 0,0 0 0,1 0 0,0-1 0,0 0 1,8 3-3,-3-3 11,0 0 0,0 0 1,1-1-1,0-1 1,-1 0-1,1-1 1,0 0-1,0-1 0,0-1 1,-1 0-1,1-1 1,13-4-12,-5 0-387,-1-1 1,1-1-1,-1-2 1,-1 0-1,0 0 1,0-2-1,8-7 387,12-7-824</inkml:trace>
  <inkml:trace contextRef="#ctx0" brushRef="#br0" timeOffset="1564.145">2178 187 7554,'0'0'85,"0"0"1,-1 0 0,1-1 0,0 1 0,0 0-1,0 0 1,0 0 0,-1 0 0,1 0 0,0 0 0,0-1-1,0 1 1,-1 0 0,1 0 0,0 0 0,0 0-1,0 0 1,-1 0 0,1 0 0,0 0 0,0 0 0,-1 0-1,1 0 1,0 0 0,0 0 0,0 0 0,-1 0-1,1 0 1,0 0 0,0 0 0,-1 0 0,1 0-1,0 0 1,0 1 0,0-1 0,0 0 0,-1 0 0,1 0-1,0 0 1,0 0 0,0 1 0,0-1 0,-1 0-86,2 14 2320,13 34-2,-3-15-783,-1 9-433,23 115 1766,-32-144-2513,-3-16 21,-4-22 64,2 3-357,1 0 0,2 0-1,0 0 1,1 0 0,0-1 0,4-14-83,-1 23 10,0 0 0,0 0 0,2 1 0,-1-1 0,2 1 0,0 0 0,0 0 0,1 1 1,1 0-1,8-11-10,-10 16-3,0 1 1,0 0 0,1 0 0,-1 1 0,1-1 0,1 1 0,-1 1 0,1-1 0,-1 1-1,1 1 1,0-1 0,1 2 0,-1-1 0,0 1 0,1 0 0,0 0 2,11 0 449,0 0 0,-1 2 0,1 0 0,0 1 0,0 1 0,12 3-449,35 9 1006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28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5 602 6321,'-3'-50'4120,"2"25"3141,1 28-7166,0-1 1,0 0-1,1 0 0,-1 1 0,1-1 0,0 0 0,-1 0 0,1 0 0,0 0 0,0 0 0,0 0 0,1 0 0,0 2-95,6 8 166,10 16 8,1-2 0,1 0 1,1-1-1,2-1 0,4 3-174,185 166 612,-210-192-597,20 17 0,-22-17-5,1-1 0,0 1 0,-1 0-1,1-1 1,0 1 0,-1-1 0,1 0 0,0 1-1,-1-1 1,1 0 0,0 1 0,0-1 0,-1 0 0,1 0-1,0 0 1,0 1 0,0-1 0,-1 0 0,1 0 0,0 0-1,0 0 1,0-1 0,-1 1 0,1 0 0,0 0-1,0-1-9,0-1 62,0-1 0,0 1 0,-1-1 1,0 0-1,1 0 0,-1 1 0,0-1 0,0 0 0,-1 1 0,1-1 0,0 0 0,-1 0 0,0-1-62,-1-7 166,-2-24-71,1 0 0,2-1 0,1 1 0,2-1 0,2-1-95,-2 20 14,1 1 0,0-1 0,2 1 0,0 0 0,0 0 0,2 1 0,0-1 0,1 2 0,0-1 0,1 1 0,8-10-14,-11 16 32,-5 7 33,0 0 0,-1-1 1,1 1-1,0-1 0,0 1 0,0 0 0,1 0 0,-1 0 0,0 0 0,0 0 0,1 0 1,-1 0-1,0 0 0,1 0 0,-1 0 0,1 1 0,-1-1 0,1 1 0,-1-1 0,1 1 1,-1 0-1,1-1 0,0 1-65,13 6 657</inkml:trace>
  <inkml:trace contextRef="#ctx0" brushRef="#br0" timeOffset="818.275">1106 651 4457,'23'-2'1370,"0"-1"1,7-3-1371,-29 6 77,0 0 1,-1-1 0,1 1 0,0 0 0,-1 0-1,1-1 1,0 1 0,-1-1 0,1 1 0,0 0-1,-1-1 1,1 1 0,-1-1 0,1 1 0,-1-1-1,1 0 1,-1 1 0,1-1 0,-1 0 0,1 1-1,-1-1 1,0 0 0,1 1 0,-1-1 0,0 0-1,0 1 1,0-1 0,0 0 0,1 0 0,-1 1-1,0-1-77,-6-20 1462,4 16-1024,0-1-157,-1 0 0,0 0-1,0 0 1,0 0 0,-1 0-1,0 1 1,0-1 0,-1 1 0,1 0-1,-1 1 1,0-1 0,0 1-1,-1 0 1,1 0 0,-1 1 0,0-1-1,0 1 1,0 1 0,0-1-1,-1 1-280,1-1 85,0 2 0,1-1-1,-1 1 1,0 0-1,1 0 1,-1 0-1,0 1 1,0 0 0,0 0-1,0 0 1,0 1-1,1 0 1,-1 0-1,0 1 1,1-1 0,-1 1-1,1 1 1,-1-1-1,1 1 1,0 0 0,0 0-1,-4 3-84,-1 4 18,-1 0 0,2 1 0,-1 1 1,2-1-1,-1 2 0,2-1 0,0 1 0,0 0 0,1 0 0,1 1 0,0 0 0,1 0 1,0 0-1,1 1 0,1-1 0,0 1 0,1-1 0,1 1 0,0 0 0,1-1 0,1 1 1,0-1-1,1 1 0,4 13-18,-5-22-1,0 0 0,1-1 0,0 1 1,0-1-1,0 0 0,1 1 0,-1-2 0,1 1 1,1 0-1,-1-1 0,0 0 0,1 0 0,0 0 0,0 0 1,0-1-1,1 0 0,-1 0 0,1 0 0,0-1 1,-1 1-1,1-2 0,0 1 0,5 0 1,-2 0 4,-1-1 1,1 0-1,0-1 0,0 0 0,0-1 1,0 1-1,0-2 0,-1 1 0,1-1 1,0-1-1,-1 1 0,0-1 0,1-1 1,-1 0-1,0 0 0,1-1-4,-3 1 6,1 0 0,-1 0 0,1-1 0,-1 0 1,-1 0-1,1 0 0,-1-1 0,0 1 0,0-1 0,0-1 0,-1 1 0,0-1 0,0 0 0,-1 1 0,0-2 1,2-3-7,6-27 33,-1 0 1,-3-1 0,0 0-1,-2-10-33,-5 41 20,0 0 0,-1 0 0,0 0 0,0 0 0,-1 0 0,0 0 0,0 1 0,-1-1 0,0 1 0,0-1 0,-1 1 0,-2-3-20,6 10 4,0 0 0,0-1-1,0 1 1,0 0-1,0 0 1,0 0 0,0 0-1,0 0 1,0 0 0,0-1-1,0 1 1,0 0 0,0 0-1,0 0 1,0 0-1,0 0 1,0 0 0,0 0-1,-1 0 1,1-1 0,0 1-1,0 0 1,0 0 0,0 0-1,0 0 1,0 0-1,0 0 1,0 0 0,0 0-1,-1 0 1,1 0 0,0 0-1,0 0 1,0 0 0,0 0-1,0 0 1,0 0-1,-1 0 1,1 0 0,0 0-1,0 0 1,0 0 0,0 0-1,0 0 1,0 0 0,0 0-1,-1 0 1,1 0-1,0 0 1,0 0 0,0 0-1,0 0 1,0 0 0,0 0-1,0 0 1,-1 0 0,1 0-1,0 0 1,0 1-1,0-1 1,0 0 0,0 0-1,0 0-3,-2 13 90,2 22-54,0-32-23,0 41 35,-1-33-38,1 0-1,0 0 1,0-1 0,1 1-1,1 0 1,0-1 0,0 1 0,4 7-10,-2-8 13,1 1 0,1-1 0,0 0 1,0-1-1,1 0 0,0 0 0,1 0 1,0-1-1,0 0 0,0 0 0,1-1 1,1 0-1,-1-1 0,4 2-13,68 46-521,-44-33 307</inkml:trace>
  <inkml:trace contextRef="#ctx0" brushRef="#br0" timeOffset="1201.869">1637 548 8330,'-1'-1'348,"-7"-4"3152,9 9-469,7 16-1494,5 31-159,-3 1 0,1 29-1378,-3-16 818,9 25-818,-6-56 109,-7-28 104,-6-24 231,-3-15-245,1 1 0,1 0 1,2-1-1,2 0 0,4-31-199,-3 49-4,1-1 0,1 0 0,0 1 0,1 0 0,1 0 0,2-2 4,-4 8 6,1 0-1,1 1 1,-1-1-1,1 1 1,1 0-1,-1 1 0,2-1 1,-1 1-1,8-5-5,-9 8 19,-1 0 0,0 1 0,1 0 0,0 0 0,0 0 0,0 1 0,0 0-1,0 0 1,0 0 0,1 1 0,-1 0 0,0 0 0,1 1 0,-1 0 0,1 0-1,-1 0 1,0 1 0,2 0-19,1 1-173,0 0 0,-1 1 0,1 0 0,-1 0-1,7 4 174,-4-1-1489,0 0 0,-1 1 0,11 8 1489,12 13-2095</inkml:trace>
  <inkml:trace contextRef="#ctx0" brushRef="#br0" timeOffset="1589.01">2304 544 9826,'50'-41'4233,"-58"37"-2233,-1 5-319,7 15-481,0 6-288,2 16-448,3 6-112,0 15-168,1-3-80,2-2-56,-4-4 49,0-11-89,-2-5-233,5-6-583,1-9-2352,5-5 2135</inkml:trace>
  <inkml:trace contextRef="#ctx0" brushRef="#br0" timeOffset="1590.01">2319 184 12251,'-22'-43'4977,"15"20"-3473,1-2-344,4 11-768,6 13 88,11 9-216,6 14 2825,14 30-2177</inkml:trace>
  <inkml:trace contextRef="#ctx0" brushRef="#br0" timeOffset="2327.903">3095 627 5265,'-12'-12'1105,"0"-1"1,0 2-1,-1 0 0,-1 0 1,0 1-1,0 1 0,-1 0 1,-1 1-1106,9 4 135,1 1 0,-1 0 0,0 0 0,0 1 0,0 0 0,0 0 0,0 1 0,0 0 0,-1 0 0,1 1 0,0-1 0,-1 2 0,1-1 0,0 1 0,0 0 0,-1 0 0,1 1 0,0 0 0,-5 3-135,5-1 39,1 0 0,0 1-1,0 0 1,0 0 0,0 0 0,1 1 0,0 0-1,0 0 1,1 0 0,0 0 0,0 1 0,0 0 0,1 0-1,0 0 1,-3 7-39,-4 16 36,2 1 0,0 1 0,1 4-36,6-32 5,-1 11 0,0-1-1,0 0 1,1 0 0,1 1 0,0-1 0,1 1 0,1-1-1,0 0 1,2 2-5,-3-11 15,0 1-1,1-1 1,0 0 0,0 0-1,0-1 1,1 1-1,0 0 1,0-1 0,0 1-1,0-1 1,1 0-1,0 0 1,0 0-1,0-1 1,0 1 0,0-1-1,1 0 1,-1 0-1,1-1 1,0 1-1,0-1 1,0 0 0,0-1-1,0 1 1,4 0-15,1 0 24,0 0 0,-1-1 1,1 0-1,0 0 0,0-1 1,0-1-1,0 0 0,0 0 1,0-1-1,0 0 0,-1 0 0,1-2 1,-1 1-1,1-1 0,-1 0 1,-1-1-1,1 0 0,0 0 1,-1-1-1,0 0 0,-1 0 0,1-1 1,-1 0-1,-1 0 0,1-1 1,-1 0-1,5-8-24,-6 8 23,0-1-1,-1 0 1,0 0 0,0-1 0,1-8-23,-3 12 18,-2 0 0,1 1-1,-1-1 1,1 0 0,-2 0 0,1 0 0,-1 1 0,1-1 0,-2 0 0,1-1-18,-8-26 105,-1-1-1,-1 1 1,-2 1 0,-1 0-1,-3-2-104,40 86 196,2-9-258,1-2 0,2-1 0,2-1-1,1-2 1,3-1 0,0-1 0,2-2 0,32 22 62,-38-33-311</inkml:trace>
  <inkml:trace contextRef="#ctx0" brushRef="#br0" timeOffset="2837.198">3525 106 10706,'-1'-1'98,"-5"-5"744,0 1 1,0-1 0,-1 1-1,0 0 1,1 1 0,-3-1-843,7 4 66,1 0 0,0 1 0,0-1 0,-1 1 1,1-1-1,0 1 0,-1 0 0,1-1 0,0 1 1,-1 0-1,1 0 0,0 0 0,-1 0 0,1 0 1,-1 0-1,1 1 0,0-1 0,-1 0 0,1 1 1,0-1-1,0 1 0,-1-1 0,1 1 0,0 0 1,0-1-1,0 1 0,0 0 0,0 0 0,0 0 1,0 0-1,0 0 0,0 0 0,0 0 0,0 0 1,0 0-1,1 0 0,-1 0 0,0 1 0,1-1 1,-1 0-1,1 1 0,0-1-66,-3 6 88,1 0 0,1-1-1,-1 1 1,1 0 0,0 0 0,1 1 0,0-1-1,0 0 1,1 3-88,1 10 153,1 0 0,5 18-153,43 139 335,-24-88-123,-4 0-1,2 29-211,-20-81 106,0 0 1,-3 0 0,-1 1-1,-2 17-106,1-54 11,0 1-1,0 0 0,-1-1 0,1 1 0,0-1 0,0 1 0,-1-1 0,1 1 0,-1-1 0,0 1 0,1-1 0,-1 1 1,0-1-1,0 1-10,0-2 7,1 0 1,0 0 0,0 0-1,-1 1 1,1-1 0,0 0-1,-1 0 1,1 0 0,-1 0-1,1 0 1,0 0 0,-1 0-1,1 0 1,0 0 0,-1 0-1,1 0 1,0 0 0,-1-1-1,1 1 1,0 0 0,-1 0-1,1 0 1,0 0 0,-1 0-1,1-1 1,0 1 0,0 0-1,-1 0 1,1-1 0,0 1-1,0 0 1,-1 0 0,1-1-1,0 1 1,0 0-8,-3-5 53,0 1 0,0 0-1,1-1 1,-1 1 0,1-1 0,0 0-1,0-2-52,-1-4 24,1 0 1,0 0-1,1 0 0,1 0 0,0 0 0,0 0 0,1 0 1,0 0-1,1 0 0,1-5-24,5-15 18,1 1 1,13-29-19,-16 43 1,1 1 1,1 0-1,0 1 0,1 0 1,0 0-1,2 0 0,-1 1 0,1 1 1,12-10-2,-18 17-1,1 1-1,0-1 1,1 1 0,-1 0 0,1 0 0,0 1 0,0 0 0,0 0-1,0 1 1,0 0 0,1 0 0,-1 0 0,0 1 0,1 0 0,0 1 0,-1 0-1,1 0 1,-1 0 0,1 1 0,-1 0 0,1 1 0,4 1 1,-4-1-2,-1 1 0,0 0 1,0 0-1,0 0 0,0 1 1,-1 0-1,0 1 0,0-1 0,0 1 1,0 0-1,0 1 0,-1-1 1,0 1-1,0 0 2,1 3-1,-1 0 0,0 0 0,0 0 0,-1 0 0,0 1 0,-1 0 0,0 0 0,0 0 0,0 8 1,0 2 1,-2 0 0,0 0 0,-1 0-1,-2 0 1,0 0 0,0 0 0,-2 0 0,-1-1 0,0 0 0,-5 11-1,7-23 3,0 0 0,-1-1 0,0 1 0,0-1 1,0 0-1,-1 0 0,0 0 0,0-1 0,-1 0 1,1 0-1,-1 0 0,0 0 0,0-1 0,-1 0 0,1-1 1,-1 1-1,0-1 0,-2 0-3,0 1 8,0-1-1,-1-1 1,1 0 0,-1 0 0,1-1-1,-1 0 1,0-1 0,1 0-1,-1 0 1,0-1 0,1 0 0,-1-1-1,1 0 1,-2-1-8,8 2 8,0 0 0,-1 0 0,1-1 0,0 1 0,0-1 0,0 0 0,0 0 0,0 0 0,0-1 0,0 1 0,1-1 0,-1 1 0,1-1 0,-2-3-8,2 4-215,1 0 0,0 0 0,0 0 0,1 0-1,-1 0 1,0 0 0,1 0 0,-1-1 0,1 1 0,0 0-1,-1 0 1,1-1 0,0 1 0,1 0 0,-1-1-1,0 1 1,1 0 0,-1 0 0,1-1 0,-1 1-1,1 0 1,0 0 0,1-1 215,15-24-2170</inkml:trace>
  <inkml:trace contextRef="#ctx0" brushRef="#br0" timeOffset="3285.529">4290 32 8954,'9'-32'5756,"-25"45"-2770,14-9-2867,0 0 0,0 0 0,1 1 0,-1-1 0,1 0 0,0 1 0,0-1 0,0 0 0,1 1 0,-1 3-119,-2 15 199,1-2-63,1 1 0,0 0-1,1 0 1,2-1-1,0 1 1,1 0-1,5 14-135,-3-7 118,6 20 354,13 35-472,-10-34 254,2 16-254,58 318 585,-74-379-589,1 0 0,0-1 0,0 1 0,1-1 0,0 1 0,-1-1-1,1 0 1,1 1 0,-1-1 0,1 0 0,-1-1 0,3 4 4,4-2-137</inkml:trace>
  <inkml:trace contextRef="#ctx0" brushRef="#br0" timeOffset="3685.566">4692 664 8666,'3'-1'545,"0"0"1,0 0-1,1 1 0,-1 0 1,0-1-1,0 1 0,0 0 1,1 1-1,-1-1 0,0 1 1,0-1-1,0 1 1,1 0-546,26 4 1781,-4-6-1466,0-1 0,-1-1-1,1-2 1,0 0 0,-1-2-1,0-1 1,20-8-315,-37 12 19,1 1-1,-1-1 1,0-1 0,0 1-1,-1-1 1,1-1 0,-1 1-1,-1-1 1,1 0-1,3-5-18,-7 7 11,0 1 0,-1 0 0,0-1 0,0 1 0,0-1 0,0 0 0,0 0 0,-1 0 0,0 0 0,0 0-1,0 0 1,0 0 0,0 0 0,-1 0 0,0 0 0,0-1 0,0 1 0,0 0 0,-1 0 0,0 0 0,1 0 0,-2 0-1,1 0 1,0-1-11,-1 1 11,-1-1 0,1 1-1,-1 0 1,1 0 0,-1 0-1,0 0 1,-1 1 0,1-1-1,-1 1 1,1-1 0,-1 1 0,0 1-1,0-1 1,0 0 0,-1 1-1,1 0 1,-2-1-11,-3 0 8,0 0 0,0 0 0,-1 1 1,1 0-1,0 0 0,-1 1 0,1 0 0,-6 1-8,-1 1 3,1 0 0,-1 1-1,0 1 1,1 0 0,0 1 0,0 1 0,0 1 0,0 0-1,1 0 1,0 2 0,0 0 0,1 0 0,0 1-1,1 1 1,-1 0 0,2 1 0,0 0 0,-10 12-3,15-14 3,0-1 0,0 2-1,1-1 1,0 0 0,1 1 0,0 0 0,0 0 0,1 0 0,0 1 0,1-1 0,0 1 0,1-1 0,0 1 0,1 0 0,0 0-1,1 1-2,-1-2 6,1-1-1,1 1 1,0-1-1,0 0 1,1 0-1,0 1 1,1-2-1,0 1 1,0 0-1,1-1 1,0 0-1,0 0 1,1 0-1,0-1 1,0 1-1,1-2 1,0 1-1,1 0-5,4 2 25,0-1-1,1 0 1,0-1 0,1-1-1,0 0 1,0 0 0,6 0-25,23 6 828,36 4-828,-39-9 526,37 9-23</inkml:trace>
  <inkml:trace contextRef="#ctx0" brushRef="#br0" timeOffset="4364.736">5803 537 5785,'37'-90'2850,"-36"88"-2487,0 0 0,-1 0 0,1 0 0,0 0 0,-1-1 0,0 1 0,1 0-1,-1 0 1,0 0 0,0-1 0,0 1 0,0 0 0,0 0 0,-1 0 0,1-1 0,-1 1-363,1 1 145,-1 0 1,0 0 0,1 0-1,-1 0 1,0 0-1,1 0 1,-1 0 0,0 0-1,0 0 1,0 0-1,0 1 1,0-1 0,0 0-1,0 0 1,0 1 0,-1-1-1,1 1 1,0-1-1,-1 1-145,-3-1 214,-1 0-1,1 0 1,-1 1-1,1 0 1,-1 0-1,0 0 1,1 0-1,-2 2-213,5-2 145,-18 3 192,0 2-1,0 0 0,1 2 1,-18 7-337,3-1 156,20-8-119,1 1-1,0 0 0,0 1 1,-2 1-37,12-6 5,0 1 0,-1-1 0,1 1 0,0 0 0,0 0 0,1 0 0,-1 0 0,0 2-5,2-4 1,0 1 1,0-1 0,0 1 0,1-1-1,-1 1 1,0-1 0,1 1 0,0 0-1,-1-1 1,1 1 0,0 0 0,0-1-1,0 1 1,0 0 0,0-1 0,0 1-1,0 0 1,1-1 0,-1 2-2,1-1 2,0-1-1,0 1 1,0-1 0,0 1 0,0 0 0,0-1 0,0 0 0,0 1 0,1-1-1,-1 0 1,0 1 0,1-1 0,-1 0 0,1 0 0,0 0 0,-1-1-1,1 1 1,0 0-2,34 11 16,-26-9-11,-6-2-3,63 19 46,46 20-48,-95-32 5,0 1 1,0 0 0,0 1-1,-1 1 1,-1 1 0,0 0-1,-1 1 1,4 5-6,-15-14 1,0 0 0,-1 1 1,1-1-1,-1 1 0,0 0 0,0 0 0,-1 0 0,0 1 1,0-1-1,0 0 0,0 1 0,-1-1 0,0 1 0,0 2-1,0-4 2,-1 1-1,0-1 0,-1 0 1,1 1-1,-1-1 0,0 0 1,0 0-1,0 0 0,0 0 1,-1 0-1,0 0 0,0 0 1,0 0-1,0 0 0,0-1 1,-1 1-1,0-1 0,1 0 0,-3 2-1,-6 5 12,-1-1 0,-1 0 0,1 0 0,-1-1 0,-1-1 1,1 0-1,-1-1 0,-1-1 0,1 0 0,-10 2-12,20-7 22,0 1 1,-1-1 0,1 0 0,0 0-1,0 0 1,-1-1 0,1 1 0,0-1-1,0 0 1,0-1 0,0 1 0,0-1 0,0 1-1,0-1 1,0 0 0,1-1 0,-1 1-1,1 0 1,-1-1 0,1 0 0,-2-2-23,-6-6 62,1 0 1,0 0 0,1-1 0,0-1 0,-1-3-63,8 10-171,7 8-53,10 10 99</inkml:trace>
  <inkml:trace contextRef="#ctx0" brushRef="#br0" timeOffset="4784.688">6326 993 7746,'64'-33'3247,"-58"26"-1085,-11 4-740,-12 4 24,17-1-1367,-3 1 45,0 0-1,1 0 1,-1 1 0,1-1-1,-1 1 1,1 0-1,0 0 1,0 0 0,0 0-1,0 0 1,0 0-1,0 0 1,0 1 0,1-1-1,-1 1 1,1-1-1,0 1 1,0 0-124,-2 2 52,1 0 0,0 0 0,0 0 0,1 0 1,-1 1-1,1-1 0,0 0 0,1 1 0,-1 1-52,2-6 12,-1 1 0,1 0 0,-1 0 1,1 0-1,0 0 0,0-1 0,0 1 0,0 0 0,0-1 0,0 1 0,0-1 1,0 1-1,1-1 0,-1 0 0,1 1 0,-1-1 0,1 0 0,-1 0 0,1 0 1,0 0-1,0 0 0,-1 0 0,1-1 0,0 1 0,0-1 0,0 1 0,0-1 1,0 0-1,-1 1 0,1-1 0,0 0 0,2 0-12,-2 0 19,-1 0 0,1 0 0,0 0 0,0 0 0,0 0 0,0 0 0,0 0 0,0 0 0,-1-1 0,1 1 0,0-1 0,0 1 0,0-1-1,-1 0 1,1 0 0,0 0 0,-1 0 0,1 0 0,-1 0 0,1 0 0,-1 0 0,0-1 0,1 1 0,-1-1 0,0 1 0,0-1 0,0 1 0,0-1 0,0 1 0,0-1 0,0 0 0,-1 0 0,1 0-19,-1-2 36,0 0 1,1 1 0,-2-1 0,1 0 0,0 0 0,-1 0 0,0 0 0,0 1 0,0-1 0,0 0 0,0 0 0,-2-1-37,2 4 29,1-1 1,-1 1 0,0 0-1,0 0 1,0 0 0,0-1-1,0 1 1,0 0 0,0 0 0,0 0-1,0 0 1,0 1 0,-1-1-1,1 0 1,0 0 0,-1 1-1,1-1 1,0 1 0,-1-1 0,1 1-1,-1 0 1,1-1 0,-1 1-1,1 0 1,-1 0 0,1 0-1,-1 0 1,1 0 0,-1 1-1,1-1 1,-1 0 0,1 1 0,-1-1-30,-11 8 292</inkml:trace>
  <inkml:trace contextRef="#ctx0" brushRef="#br0" timeOffset="9084.874">6437 1078 5793,'-31'-8'1328,"21"5"-441,0 1-1,0 0 1,0 0 0,0 1-1,-2 0-886,12 1 176,-1 0 0,0 0-1,1 0 1,-1 0 0,0 0-1,1 0 1,-1 0-1,0 0 1,0 0 0,1 1-1,-1-1 1,1 0 0,-1 0-1,0 1 1,1-1-1,-1 1 1,0-1 0,1 0-1,-1 1-175,1 0 52,0-1 0,0 0 0,0 1-1,0-1 1,0 0 0,0 1-1,0-1 1,0 0 0,0 1 0,0-1-1,1 1 1,-1-1 0,0 0 0,0 1-1,0-1 1,0 0 0,1 0 0,-1 1-1,0-1 1,0 0 0,1 1 0,-1-1-1,0 0 1,1 0 0,-1 0 0,0 1-1,1-1 1,-1 0 0,0 0 0,1 0-1,-1 0 1,0 0 0,1 0 0,-1 1-1,0-1 1,1 0 0,-1 0-1,1 0 1,-1 0 0,0 0-52,74 19 1258,-56-16-1111,0 1 0,-1 1 0,0 1 0,0 0-1,5 4-146,-14-6 22,0 1-1,0-1 1,0 2-1,-1-1 1,0 1-1,0 0 1,-1 0-1,1 1 1,-1 0-1,-1 0 1,1 0-1,-1 1 1,-1 0-1,1 0 1,-2 0-1,1 1 1,-1-1-1,2 6-21,-3-2 14,0 0-1,0 0 1,-1 0-1,-1 0 1,0 0 0,-1 0-1,0 1 1,-1 1-14,-6 23 393,-11 36-393,3-17 614,11-21 1719,5-32-2150,1 1 1,-1-1-1,1 0 1,0 0-1,0 0 1,0 0-1,2 2-183,-3-5 4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46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492 444 7314,'0'-11'870,"0"0"1,-1 0 0,0 0 0,-1-1 0,0 2-1,-1-1 1,0-1-871,1 8 217,0-1 1,0 1-1,-1 0 0,1-1 0,-1 1 1,0 0-1,0 1 0,0-1 0,0 0 1,-1 1-1,1 0 0,-1 0 0,0 0 1,0 0-1,0 1 0,0-1 0,-3 0-217,1 1 149,0-1 0,-1 1-1,1 0 1,-1 0 0,0 1 0,1 0-1,-1 0 1,0 1 0,0 0-1,1 0 1,-1 0 0,-1 1-149,-3 1 129,0 0 1,0 1 0,1 0-1,-1 1 1,1 0-1,0 0 1,-3 3-130,-5 3 87,1 1 0,1 1 0,0 0 0,1 1 1,0 1-1,1 0 0,1 1 0,-2 2-87,-2 6 78,1 0 1,1 1-1,-5 13-78,13-23 19,1 0 0,0 0 0,1 1 0,1-1 0,0 1 0,1 0 0,1 3-19,1-12 7,1 1-1,0-1 0,0 1 1,0-1-1,1 1 0,0-1 1,1 0-1,-1 1 1,1-1-1,1 0 0,-1 0 1,1 0-1,2 3-6,-1-2 7,1 1 1,1-2-1,-1 1 0,1 0 0,0-1 0,1 0 0,0-1 0,-1 0 1,2 0-1,0 1-7,10 4 22,1 0 0,0-1 0,1-1 1,0-1-1,0-1 0,1-1 0,0 0 0,-1-2 1,14 1-23,-3-2 4,0-1 0,1-2 0,-1-1 0,0-1 0,-1-2 0,10-3-4,47-16-9</inkml:trace>
  <inkml:trace contextRef="#ctx0" brushRef="#br0" timeOffset="428.256">794 23 9354,'-15'-20'4442,"7"18"-2240,5 14-1158,5 13-524,1-1 1,0 0-1,7 19-520,3 27 266,-4 16 178,-2 67-444,-6-71 153,5 0 0,5 13-153,-8-77 28,0-1 0,2 1 0,2 5-28,-6-19 11,0 0 0,1 0 0,0 0 0,0 0-1,0 0 1,0 0 0,1-1 0,0 1 0,-1-1-1,1 0 1,0 0 0,0 0 0,1 0 0,-1 0-1,1-1 1,1 2-11,-4-4 15,1 1 0,-1 0-1,1 0 1,0-1-1,-1 1 1,1-1 0,0 1-1,-1-1 1,1 0 0,0 0-1,-1 0 1,1 0-1,0 0 1,0 0 0,-1 0-1,2-1-14,-2 1 15,0-1-1,0 1 1,0-1-1,0 1 1,0-1-1,0 1 1,-1-1-1,1 0 0,0 1 1,-1-1-1,1 0 1,0 0-1,-1 0 1,1 0-1,-1 1 1,1-1-1,-1 0 1,1 0-1,-1 0 0,0-1-14,1-2 33,0-1-1,-1 1 0,1-1 0,-1 1 0,0-1 1,-1 1-1,1-1 0,-1 1 0,0-1 1,0 1-1,-1-4-32,-18-46 104,8 25-58,2 0-1,-3-15-45,11 37 4,0-1 0,1 1-1,0-1 1,1 0 0,0 1-1,0-1 1,0 1 0,1-1 0,0 0-1,0 1 1,1 0 0,1-3-4,-2 6 0,1-1-1,0 1 1,0 0 0,1 0-1,-1 0 1,1 0 0,0 0 0,0 1-1,0-1 1,0 1 0,1 0-1,-1 0 1,1 0 0,0 1 0,0-1-1,0 1 1,0-1 0,3 1-1,0-1 0,0 1 0,1 0-1,-1 0 1,0 1 0,1 0 0,-1 0 0,1 1 0,-1 0 0,2 0 1,13 2-3,-1 1 1,1 2 0,-1 0 0,0 0 0,0 2-1,18 9 3,-19-7 12,-1 0 0,1 2-1,-2 0 1,0 1 0,0 1-1,7 7-11,-19-14 11,0 0 0,0 0 0,-1 1 0,1 0 0,-1 0 0,-1 0 0,1 1 0,-1 1-11,-2-4 10,0 0-1,0 1 1,0-1-1,-1 0 1,0 1-1,0-1 1,-1 1-1,1-1 1,-1 1-1,0 0 1,-1-1-1,1 1 1,-2 0-10,-8 34 261,-6-4-99</inkml:trace>
  <inkml:trace contextRef="#ctx0" brushRef="#br0" timeOffset="962.001">1980 344 6761,'-9'-9'1002,"-1"2"0,0-1-1,-1 1 1,0 1-1,0 0 1,0 0 0,-7-1-1002,13 5 163,1 1 1,-1 0 0,0 0 0,0 1 0,0-1 0,0 1 0,-1 0 0,1 1 0,0-1-1,0 1 1,0 0 0,1 0 0,-1 1 0,0-1 0,0 1 0,1 0 0,-1 0 0,1 1-1,-1-1 1,1 1-164,-13 9 94,2 0-1,-1 1 1,2 0 0,0 2-1,1-1 1,0 2-1,1-1 1,1 2 0,0 0-1,1 0 1,1 0-1,1 1 1,0 1 0,2 0-1,0 0 1,1 0-1,1 0-93,2-9 9,0 0 0,1 0-1,1 0 1,0 0 0,0 0 0,1 0-1,1 0 1,-1 0 0,1 0-1,1-1 1,0 1 0,0-1 0,2 2-9,-2-4 5,1 0 0,0-1 1,1 0-1,-1 1 1,1-2-1,0 1 0,1-1 1,-1 1-1,1-1 1,0-1-1,0 1 1,1-1-1,-1 0 0,1-1 1,0 0-1,0 0 1,5 1-6,3 1 16,0-1 0,1-1 0,0-1 0,-1 0 0,1-1 1,0-1-1,0 0 0,0-1 0,8-2-16,-10 1 15,-1-1-1,1 0 1,-1 0 0,0-2-1,0 0 1,0 0 0,-1-1-1,0-1 1,0 0 0,11-8-15,-19 11 6,0 1 1,0-1-1,0 1 1,0-1 0,-1 0-1,1 0 1,-1-1-1,0 1 1,-1-1-1,1 0 1,-1 1 0,0-1-1,0 0 1,0 0-1,-1-1 1,0 1-1,0 0 1,0 0-1,-1-1 1,1 1 0,-1 0-1,0-1 1,-1 1-1,0 0 1,1-1-1,-3-4-6,-1-2 16,0 1-1,-1-1 0,0 1 1,0 0-1,-2 0 0,1 1 1,-1 0-1,-1 0 0,0 0 1,0 1-1,-1 0 0,0 1 1,-8-6-16,4 4-30,-1 0 1,0 1-1,0 0 1,0 1-1,-1 1 0,-1 0 1,1 1-1,-1 1 1,-15-3 29,25 7-36,-1 0 0,0 0 0,0 1 0,0 0 0,-3 0 36,-19 7-139</inkml:trace>
  <inkml:trace contextRef="#ctx0" brushRef="#br0" timeOffset="1352.05">2687 316 7674,'-8'-6'996,"0"0"0,-1 1 0,0 0 0,0 1 0,-1 0 0,1 0 0,-1 1 0,-5-1-996,4 1 462,-1 1-1,0 0 1,0 1 0,0 1-1,0 0 1,0 0-1,-4 2-461,8-2 54,0 2-1,0-1 0,0 1 0,0 0 1,0 1-1,0-1 0,1 2 1,-1-1-1,1 1 0,0 0 0,0 1 1,0-1-1,1 1 0,-1 1 1,1-1-1,1 1 0,-1 0 0,1 1 1,0-1-1,0 1 0,1 0 1,-3 5-54,3-3 14,1-1 1,-1 1 0,2 0-1,-1 0 1,1 0 0,1 0-1,0 1 1,0 6-15,1-12 7,0 1 0,0-1 0,1 0-1,-1 1 1,1-1 0,0 0 0,1 0 0,-1 0 0,1 0 0,0 0 0,0 0-1,0 0 1,0 0 0,1-1 0,0 1 0,-1-1 0,1 1 0,0-1-1,1 0 1,-1 0-7,14 8 17,0 0 1,1-1-1,0-1 0,0-1 0,1 0 0,14 2-17,-11-3 8,-2 1 0,1 1 0,-1 1 0,0 0 0,3 4-8,-19-12 1,-2 0-1,1 0 1,0 1-1,0-1 1,-1 1-1,1-1 1,-1 1 0,0 0-1,0 0 1,0 0-1,0 0 1,0 0-1,0 0 1,-1 1 0,0-1-1,0 0 1,0 1-1,0 1 0,-1-2 2,0-1 0,0 1 1,0 0-1,-1-1 0,1 1 0,-1 0 0,0-1 0,0 1 0,0-1 1,0 1-1,0-1 0,-1 1 0,1-1 0,-1 0 0,1 0 0,-1 0 0,0 0 1,0 0-1,0 0 0,0 0 0,0 0 0,0-1 0,-1 1 0,1-1-2,-14 9 28,-1-2 0,0 0 0,0-1 0,-1 0 0,0-2 0,0 0 0,0-1 0,-1-1 0,1 0 0,-1-2 0,1 0 0,-1-1 0,-5-1-28,22 1 13,0 0-1,0-1 0,0 1 0,0-1 1,0 1-1,0-1 0,0 0 0,0 0 0,0 0 1,0 0-1,1 0 0,-1 0 0,0 0 1,1-1-13,0 1-3,0 1 0,1-1 0,-1 0 0,0 0 0,1 0 0,-1 1 0,1-1 0,0 0 0,-1 0 0,1 0 1,0 0-1,-1 0 0,1 0 0,0 0 0,0 0 0,0 0 0,0 0 0,0 0 0,0 0 0,0 0 0,0 0 1,0 0-1,1 0 0,-1 0 0,0 0 0,1 1 0,-1-1 0,0 0 0,1 0 3,14-19-31</inkml:trace>
  <inkml:trace contextRef="#ctx0" brushRef="#br0" timeOffset="1925.189">3097 577 7850,'-25'-19'2790,"-28"-15"-2790,52 33 51,0 1 0,1-1 0,-1 1 0,0-1 0,0 1 0,0 0 0,1 0 0,-1-1 0,0 1 0,0 0 0,0 0 0,0 0 0,0 0 0,1 0 0,-1 0 0,0 0 0,0 0 0,0 0 0,0 0 0,0 1 0,1-1 0,-2 0-51,2 1 58,-1-1 0,1 1 0,-1 0 0,1-1 0,-1 1 0,1-1 0,0 1-1,-1 0 1,1-1 0,0 1 0,-1 0 0,1-1 0,0 1 0,0 0-1,0-1 1,0 1 0,-1 0 0,1 0 0,0-1 0,0 1-58,0 2 257,1 0 0,-1 0 0,0-1 0,1 1 0,-1 0 0,1 0 0,0-1 0,0 1 0,0 0 0,0 0-257,1-1 154,0 0 0,1 0 0,-1-1 0,0 1 0,0 0-1,1-1 1,-1 0 0,1 0 0,0 1 0,-1-1 0,1-1 0,0 1 0,-1 0 0,1-1 0,1 1-154,44 2 627,-45-3-564,13 0 42,-1-1 0,1-1 0,-1 0-1,0 0 1,0-2 0,0 0 0,7-3-105,-18 5 12,1 0 0,-1 0 1,0 0-1,0-1 0,0 0 1,0 0-1,0 0 0,-1 0 1,1 0-1,-1-1 0,0 1 1,1-2-13,-3 3 11,1-1 1,0 0 0,-1-1 0,0 1 0,0 0-1,0 0 1,0 0 0,0-1 0,-1 1 0,1 0-1,-1-1 1,0 1 0,0-1 0,0 1-1,-1 0 1,1-1 0,-1 1 0,0-2-12,-2-4 20,1 1 0,-2 0-1,1 0 1,-1 1 0,0-1 0,-1 1 0,0 0 0,0 0 0,0 0 0,-1 1 0,0-1-1,0 1 1,-1 1 0,0-1 0,0 1 0,0 1 0,0-1 0,-6-2-20,7 5 2,1-1 0,0 1 0,-1 0 0,1 0 0,-1 0 0,0 1 0,0 0 0,0 0 0,1 1 0,-1-1 0,0 1 0,0 0 0,0 1 0,0 0 1,0 0-1,1 0 0,-1 0 0,0 1 0,1 0 0,-1 0 0,1 1 0,0-1 0,-1 1 0,1 0 0,1 1 0,-1-1 0,-2 3-2,-1 2 5,0 1 0,0 1 0,1-1 0,0 1 0,1 1 0,0-1-1,1 1 1,0 0 0,0 2-5,-2 7 12,0 0-1,2 0 0,0 1 1,0 17-12,4-31 5,0 0-1,1 1 1,0-1 0,0 1 0,1-1 0,0 0 0,0 0 0,1 1 0,0-1 0,0 0 0,1 0 0,0-1 0,0 1 0,3 4-5,-1-3 8,1-1 1,0 1 0,0-2 0,0 1 0,1-1 0,0 0 0,0 0-1,1-1 1,0 0 0,6 4-9,8 1 25,-1-1 1,2-1-1,-1-1 0,1-1 1,0-1-1,0-1 0,0-1 1,21 0-26,-7-1 41,1-3 0,0-1 0,0-2 0,8-2-41,36-14-2283,-36 3 1168</inkml:trace>
  <inkml:trace contextRef="#ctx0" brushRef="#br0" timeOffset="2336.098">3573 309 9066,'12'16'4393,"2"17"-3333,-10-19-338,4 10-91,0 1 0,-2 0 0,-1 0 1,-1 7-632,8 104 1345,-11-120-1196,-1-1 1,-1 1-1,0-1 1,-1 0 0,0 1-1,-2-1 1,-2 8-150,4-3 132,3-14 5,4-14 18,-2-5-92,0-1 0,-1 0 0,-1 1 1,0-1-1,-1 0 0,0-5-63,1-35 89,3 13-42,2 0 0,1 1 0,11-34-47,-13 58 2,0 0 1,2 0 0,-1 1 0,2 0 0,0 0 0,1 1 0,0 0-1,1 1 1,1-1 0,8-7-3,-13 16 0,0 0-1,0 1 1,0-1-1,1 1 1,-1 1-1,1-1 1,0 1-1,0 0 1,1 1-1,-1-1 1,0 2 0,1-1-1,-1 1 1,1 0-1,-1 0 1,1 1-1,0 0 1,-1 1-1,1-1 1,-1 1-1,1 1 1,-1 0-1,1 0 1,-1 0-1,0 1 1,0 0-1,0 0 1,-1 1-1,1 0 1,-1 0 0,5 4 0,-1 1-3,-1 1 0,0-1 1,-1 2-1,0-1 1,0 1-1,-1 1 0,-1-1 1,0 1-1,0 0 1,2 10 2,6 22 126,-2 1 1,2 22-127,9 34 1265,-4-49-749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43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350 598 6649,'19'-31'1552,"-2"-1"0,4-9-1552,-21 39 123,1 0 0,0 0 0,0 0 0,-1-1 0,1 1 0,-1 0 0,0 0 0,0-1 0,0 1 0,0 0 0,0-1 0,0 1 0,-1 0 0,1 0 0,-1-1 0,1 1 0,-1 0 0,0 0 0,0 0 0,0 0 0,0 0-1,0 0 1,-1 0 0,1 0 0,0 0 0,-1 1 0,1-1 0,-1 0 0,0 1 0,0 0 0,0-1 0,0 1-123,-3-4 363,0 0-142,-1 0 1,1 1-1,-1 0 0,0 0 1,0 0-1,0 1 0,-1 0 1,1 0-1,-1 1 0,0-1 1,1 1-1,-1 1 0,0-1 1,0 1-1,0 1 0,0-1 1,-1 1-1,1 0 0,-2 1-221,-2 1 102,1 0 0,0 1-1,0 0 1,1 0-1,-1 1 1,1 1 0,0-1-1,0 1 1,0 1 0,0 0-1,1 0 1,-7 7-102,3-2 66,0 1 0,1 0 0,0 1-1,1 0 1,1 1 0,0-1 0,0 2 0,2-1-1,0 1 1,-4 12-66,8-19 10,1 0 0,0 1-1,0-1 1,1 0 0,0 1 0,0-1-1,1 1 1,0-1 0,0 1 0,1-1-1,0 0 1,1 1 0,0-1 0,0 0-1,1 0 1,0 0 0,0 0 0,1 0-1,0-1 1,0 1 0,4 4-10,1-2 17,1 0 1,-1-1-1,1 1 1,1-2-1,0 0 1,0 0-1,0-1 0,1 0 1,0-1-1,1 0 1,-1-1-1,1-1 0,0 0 1,5 1-18,5 0 4,0-1 1,1-1-1,-1 0 1,1-2-1,0-1 0,0-1 1,19-3-5,24-9-42</inkml:trace>
  <inkml:trace contextRef="#ctx0" brushRef="#br0" timeOffset="369.89">796 13 11442,'-12'-12'4441,"-1"12"-3096,7 14-345,5 19-248,-3 8-144,7 19-232,1 12-96,6 19-72,1 5 24,-1 3 16,-8-10-7,0-8-97,-2-10-48,0-9-32,5-4-8,13-13 376,3-11 384,21-22-512</inkml:trace>
  <inkml:trace contextRef="#ctx0" brushRef="#br0" timeOffset="1034.641">1427 564 4665,'16'-9'845,"-1"-2"0,0 0 0,4-4-845,-18 14 100,0 0-1,-1 0 1,1 0 0,0 0-1,-1 0 1,1 0-1,-1 0 1,1 0 0,-1 0-1,1 0 1,-1 0-1,0-1 1,0 1 0,0 0-1,1 0 1,-1 0-1,0 0 1,0 0 0,-1-1-1,1 1 1,0 0 0,0 0-1,0 0 1,-1 0-1,1 0 1,-1 0 0,1 0-1,-1 0 1,1 0-1,-1 0 1,0 0 0,1 0-100,-4-4 484,0 0 1,0 1-1,0-1 0,0 1 1,-3-2-485,2 2 418,1 0-275,-1 0 1,1 0-1,-1 1 0,1 0 1,-1 0-1,0 0 0,0 1 1,0 0-1,0 0 0,-1 0 0,1 0 1,0 1-1,-1 0 0,1 0 1,-1 0-1,0 1 0,1 0 1,-1 0-1,1 0 0,-1 1 1,1 0-1,-1 0 0,1 0 0,-1 1 1,1-1-1,0 1 0,0 1 1,0-1-1,0 1 0,0 0 1,0 0-1,1 0 0,-1 1-143,-10 8 35,1 1 0,1 1 0,1-1 0,0 2-1,0 0 1,1 1 0,1 0 0,1 0 0,1 1 0,0 0 0,1 0 0,0 1-1,2 0 1,-2 10-35,5-22 3,1 1 0,1-1 0,-1 1 0,1-1 0,0 1 0,0-1 0,1 1 0,0-1 0,0 1 0,0-1 0,1 1 0,0-1 0,1 0 0,-1 0 0,1 0 0,0 0 0,0-1 0,1 1-1,0-1 1,0 0 0,0 0 0,1 0 0,-1 0 0,1-1 0,0 0 0,0 0 0,1 0 0,-1-1 0,1 0 0,0 0 0,0 0 0,6 2-3,-2-2 8,0 1 0,1-1 1,0-1-1,-1 0 0,1 0 1,0-1-1,0-1 0,0 0 0,0 0 1,0-1-1,-1 0 0,1-1 0,0 0 1,0-1-1,7-3-8,-9 2 9,0 0 1,0-1 0,-1 0-1,0 0 1,0-1-1,0 1 1,-1-2 0,0 1-1,0-1 1,-1 0-1,1-1 1,-1 0-1,-1 0 1,0 0 0,0 0-1,-1-1 1,4-8-10,-4 5 7,0-1 0,-1 1 0,0-1 1,-1 1-1,0-1 0,-1 0 0,0 0 1,-1 0-1,-1-3-7,-2-7 27,0-1 0,-1 1 0,-1 0 0,-5-11-27,10 34 2,0 0-1,0 0 1,0 0-1,0 0 1,0 1 0,0-1-1,0 0 1,0 0-1,0 0 1,0 0 0,0 0-1,0 0 1,0 0-1,0 0 1,0 0 0,0 1-1,0-1 1,0 0-1,0 0 1,0 0-1,0 0 1,0 0 0,0 0-1,0 0 1,0 0-1,-1 0 1,1 0 0,0 0-1,0 1 1,0-1-1,0 0 1,0 0 0,0 0-1,0 0 1,0 0-1,0 0 1,0 0 0,0 0-1,0 0 1,-1 0-1,1 0 1,0 0 0,0 0-1,0 0 1,0 0-1,0 0 1,0 0-1,0 0 1,0 0 0,0 0-1,-1 0 1,1 0-1,0 0 1,0 0 0,0 0-1,0 0 1,0 0-1,0 0 1,0 0 0,0 0-1,0 0 1,0 0-1,0 0 1,-1-1 0,1 1-1,0 0 1,0 0-2,-2 11 45,4 9-17,0 1 0,2-1-1,0 0 1,1 0 0,2 0-1,0 0 1,2 2-28,2 4 24,2-1 0,0-1 1,2 0-1,0-1 0,5 4-24,30 27-104,-25-33 41</inkml:trace>
  <inkml:trace contextRef="#ctx0" brushRef="#br0" timeOffset="1485.727">1978 400 5593,'-1'-2'214,"0"-6"1154,0 1-1,-1-1 0,0 1 1,-1-1-1,-1-2-1367,4 9 60,0 1 0,0 0 0,-1-1 0,1 1 0,0 0-1,0-1 1,0 1 0,0 0 0,0 0 0,-1-1 0,1 1 0,0 0 0,0 0 0,-1-1 0,1 1-1,0 0 1,0 0 0,-1-1 0,1 1 0,0 0 0,-1 0 0,1 0 0,0 0 0,-1 0 0,1-1-1,0 1 1,0 0 0,-1 0 0,1 0 0,-1 0 0,1 0 0,0 0 0,-1 0 0,1 0 0,0 0-1,-1 0 1,1 0 0,0 0 0,-1 1 0,1-1 0,0 0 0,-1 0 0,1 0 0,0 0 0,0 0-1,-1 1 1,1-1 0,0 0 0,0 0 0,-1 1 0,1-1 0,0 0 0,0 0 0,-1 1 0,1-1-61,-10 19 1043,9-17-974,-6 18 317,0 1 0,1 0 1,1 1-1,-2 19-385,-5 89 504,11-106-465,0-1-1,2 0 1,0 0-1,2 0 1,0 0-1,3 4-38,-4-20 7,0 0 1,1 1-1,0-2 0,0 1 1,0 0-1,1-1 0,0 1 0,0-1 1,5 4-8,-6-6 6,0-1 1,1 0 0,0 0 0,0 0 0,0-1 0,0 1-1,0-1 1,0 0 0,1 0 0,-1 0 0,1 0 0,-1-1-1,1 0 1,0 0 0,4 0-7,-3-1 9,0 0 0,0 0 1,0-1-1,1 0 0,-1-1 0,0 1 0,0-1 0,-1 0 1,1 0-1,0-1 0,-1 0 0,1 0 0,-1 0 0,0 0 1,3-3-10,9-8 20,-1 0 1,-1 0 0,12-15-21,-15 16 9,-1-1-1,-1-1 1,0 0-1,-1 0 0,-1-1 1,0 0-1,-1 0 1,3-13-9,-3 4 8,-1 0 1,-1 0 0,-1 0-1,-1-1 1,-1-18-9,-4 23-1,2 21 1,0 0 0,-1 0 0,1 0 0,0 0 0,0 0 0,0 0 0,-1 0 0,1 0-1,0 0 1,0 0 0,0 0 0,0 0 0,-1 0 0,1 0 0,0 1 0,0-1 0,0 0 0,0 0-1,-1 0 1,1 0 0,0 1 0,0-1 0,0 0 0,0 0 0,0 0 0,0 0 0,0 1 0,0-1-1,0 0 1,-1 0 0,1 0 0,0 1 0,0-1 0,0 0 0,0 0 0,0 0 0,0 1 0,0-1-1,0 0 1,0 0 0,1 0 0,-1 1 0,-10 41 0,6-14 5,1-1 0,1 2 0,1-1 0,1 0 0,5 27-5,-4-47 8,0 0 0,1 0 0,1-1 1,-1 1-1,1-1 0,0 1 0,1-1 1,-1 0-1,2 0 0,-1 0 0,1-1 1,0 1-1,0-1 0,1 0 0,-1-1 1,1 0-1,1 1 0,-1-2 0,1 1 1,-1-1-1,2 0 0,-1 0 0,0-1-8,7 3 14,0-1 0,1 0 0,0-1-1,-1-1 1,1 0 0,4-1-14,37 2 37</inkml:trace>
  <inkml:trace contextRef="#ctx0" brushRef="#br0" timeOffset="1875.401">3023 376 8810,'-4'-5'706,"1"1"0,-1 0 1,0-1-1,0 1 0,-1 1 1,1-1-1,-1 1 0,0-1 1,-1 1-707,0 0 382,1 0 1,-1 1 0,1 0-1,-1 0 1,0 1 0,0-1-1,0 1 1,-2 0-383,0 1 157,-1 0-1,0 0 1,1 1 0,-1 0-1,0 0 1,1 1 0,0 0-1,-1 1 1,1 0 0,0 0 0,0 1-1,-3 2-156,0-1 56,1 2 0,0 0 0,0 0 0,0 0-1,1 1 1,0 1 0,1 0 0,0 0 0,-4 6-56,10-12 4,-1 0 0,1 1 1,0-1-1,1 1 1,-1-1-1,0 1 1,1 0-1,0 0 1,0 0-1,0 0 1,0-1-1,1 1 1,0 0-1,-1 0 1,2 0-1,-1 0 1,0 0-1,1 0 1,-1 0-1,1 0 1,0 0-1,1 0 1,-1 0-1,1-1 1,-1 1-1,1-1 0,0 1 1,0-1-1,3 3-4,-1-1 5,0-1 0,0 0 0,1 0 0,-1 0 0,1-1 0,0 0 0,0 0-1,0 0 1,1 0 0,4 1-5,12 4 16,0-2-1,5 1-15,11 4 15,-25-7-10,0 0 0,-1 1 0,1 1 0,-1 0 0,-1 1 1,1 0-1,7 7-5,-16-12 0,0 0 1,-1 0 0,1 1 0,-1-1 0,0 1 0,0-1 0,0 1 0,0 0-1,0-1 1,0 1 0,-1 0 0,0 0 0,1 0 0,-1 1 0,0-1 0,0 0 0,-1 0-1,1 1 1,-1-1 0,1 0 0,-1 1 0,0-1 0,-1 0 0,1 1 0,0-1-1,-1 0 1,0 1 0,0-1 0,0 0 0,0 0 0,0 0 0,-1 0 0,1 0-1,-1 0 0,-2 4 6,-1-1 0,0 0 0,0-1-1,-1 1 1,1-1 0,-1 0-1,0-1 1,0 1 0,-1-1-1,1 0 1,-1-1 0,0 0-1,-7 3-5,-16 5 35,-1-2 0,-20 4-35,40-10 6,0 0 5,-33 6-1,41-8-1,0-1 1,1 0-1,-1 0 0,0 0 1,1 0-1,-1 0 0,1-1 1,-1 1-1,0-1 1,1 0-1,-1 1 0,1-1 1,-1 0-1,0-1-9,3 1-6,-1 1 1,1-1-1,-1 1 0,1-1 1,-1 1-1,1-1 1,0 1-1,-1-1 0,1 1 1,0-1-1,-1 0 0,1 1 1,0-1-1,0 0 1,0 1-1,-1-1 0,1 0 1,0 1-1,0-1 0,0 0 1,0 1-1,0-1 1,0 0-1,1 0 0,-1 1 1,0-1-1,0 1 0,0-1 1,1 0-1,-1 1 1,0-1-1,1 0 0,-1 1 1,0-1-1,1 1 0,-1-1 1,1 1-1,0-1 6,21-23-644,6 4 264</inkml:trace>
  <inkml:trace contextRef="#ctx0" brushRef="#br0" timeOffset="2247.823">3129 654 8362,'94'-43'3637,"-93"42"-3513,0 0 1,0 0-1,0 1 1,1-1 0,-1 1-1,0-1 1,0 1 0,1-1-1,-1 1 1,0 0-1,1-1 1,-1 1 0,1 0-1,-1 0 1,0 0-1,1 0 1,-1 0 0,2 1-125,8 3 456,0-1 0,0 1 1,1-2-1,-1 1 0,1-2 1,-1 1-1,1-2 1,0 0-1,7 0-456,4-3 123,1 0-1,-1-2 1,0-1 0,6-2-123,-21 5 32,0 1-1,-1-1 1,0 0 0,1-1 0,-1 0-1,0 0 1,-1 0 0,1-1-1,-1 0 1,1-1-32,-4 3 13,-1 0 1,1 0-1,-1-1 0,1 1 1,-1 0-1,0-1 1,-1 1-1,1-1 0,0 0 1,-1 1-1,0-1 0,0 0 1,0 0-1,-1 0 0,1 0 1,-1 0-1,0 0 0,0 0 1,0 0-1,-1 0 1,0-3-15,0-1 17,-1 0-1,0 0 0,-1 1 1,0-1-1,0 1 0,-1-1 1,0 1-1,0 0 0,-1 0 1,0 1-1,0-1 0,0 1 0,-1 0 1,0 1-1,0-1 0,0 1 1,-1 0-1,-1 0-15,4 3 4,0-1-1,0 1 1,-1 1-1,1-1 1,0 0 0,-1 1-1,1 0 1,-1 0-1,1 1 1,-1-1 0,1 1-1,-1 0 1,0 0-1,1 0 1,-1 1 0,1 0-1,-1-1 1,1 2-1,-1-1 1,1 0 0,-1 1-1,1 0 1,0 0-1,0 0 1,0 1 0,0-1-1,1 1 1,-1 0-1,1 0 1,-1 0 0,1 1-1,-3 3-3,-4 5 10,0 2 0,1-1 0,1 1 1,0 1-1,0-1 0,1 4-10,-10 22 37,-7 33-37,19-58 7,1 1 1,1-1 0,0 1 0,1 0-1,1 0 1,0 0 0,1 0 0,1 1-8,-1-11 11,1 0-1,0 0 1,1 0 0,-1 0 0,1-1 0,0 1 0,1 0 0,-1-1 0,1 1 0,0-1 0,1 0 0,-1 0 0,1 0 0,0-1 0,0 1 0,0-1 0,1 0 0,0 0 0,-1 0-1,2-1 1,-1 0 0,5 3-11,5 0 179,1 0 1,1 0-1,-1-2 0,1 0 0,0 0 0,9-1-179,50 5 366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41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103 604 5505,'-84'-35'2662,"67"26"-1408,16 6 2032,13 5 947,-11-2-4303,36 9 806,-27-7-628,0 1 0,-1-2-1,1 1 1,0-1 0,0 0-1,0-1 1,9-1-108,19-2 278,-2-2-1,1-2 1,34-10-278,-51 11 30,0-1 0,0-1 0,-1-1 1,1 0-1,-2-2 0,0 0 0,10-8-30,-26 18 5,0-1 0,-1 1-1,1-1 1,-1 1 0,1-1 0,-1 1 0,1-1-1,-1 0 1,0 1 0,0-1 0,0 0-1,0 0 1,0 0 0,0 0 0,-1 0-1,1 0 1,-1 0 0,1 0 0,-1 0-1,0 0 1,0-1 0,0 0-5,0 0 10,-1 0-1,0 0 1,0 0-1,0 0 1,0 0-1,0 0 1,-1 0-1,1 0 1,-1 0-1,0 0 1,0 1-1,0-1 1,-2-1-10,-5-5 20,-1 0-1,0 1 1,-1 0 0,1 1-1,-2 0 1,1 0 0,-2 1-20,4 2 3,0 0 0,0 1 0,0 0 1,-1 1-1,1 0 0,-1 0 0,0 1 0,0 1 1,1-1-1,-1 2 0,0-1 0,0 1 0,1 1 0,-1-1 1,1 2-1,-1-1 0,1 2 0,0-1 0,0 1 0,0 0 1,0 1-1,1 0 0,0 0 0,0 1 0,0 0 1,-2 3-4,-3 5 6,1-1 1,0 2-1,1 0 1,1 0-1,1 1 1,0 0-1,1 0 1,0 1-1,1 1 1,1-1-1,1 1 1,1 0-1,0 0 1,1 0-1,1 0 1,1 1-1,1 7-6,1-15 7,0-1 0,0 1-1,1-1 1,1 0-1,0 1 1,0-1 0,1-1-1,0 1 1,1 0 0,0-1-1,1 0 1,0 0 0,0-1-1,1 1 1,0-1-1,0-1 1,1 1 0,0-2-1,0 1 1,0-1 0,2 1-7,4 2 58,0-1 0,1 0-1,0-1 1,0-1 0,0 0 0,1-1 0,0 0 0,0-2 0,0 0 0,1 0 0,-1-2 0,1 0-1,4-1-57,54-8 205</inkml:trace>
  <inkml:trace contextRef="#ctx0" brushRef="#br0" timeOffset="772.37">1186 568 4417,'-2'-8'1027,"-1"1"0,0-1-1,0 1 1,-1-1 0,0 1 0,0 0-1,0 1 1,-1-1 0,-3-2-1027,1 1 508,0 0 0,-1 1 0,0 0 0,0 1-1,-1 0 1,0 0 0,-5-2-508,8 5 67,0-1-1,-1 1 1,1 0-1,-1 1 0,0 0 1,0 0-1,0 0 1,0 1-1,0 0 1,0 0-1,0 1 1,0 0-1,0 0 0,0 1 1,-1 0-1,1 0 1,0 0-1,0 1 1,1 0-1,-1 1 0,0 0 1,1 0-1,-1 0-66,-9 7 22,0 1-1,1 1 0,1 0 0,-1 1 0,2 1 1,0 0-1,1 1 0,0 0 0,1 0 1,-4 11-22,11-19 0,0 1 0,1 0 0,-1 1 0,2-1 1,-1 1-1,1-1 0,1 1 0,0 0 1,0-1-1,0 9 0,2-10 2,0 0-1,0 0 1,0 0 0,1 0 0,0 0-1,0 0 1,1 0 0,0-1-1,0 1 1,0-1 0,1 0 0,0 0-1,0 0 1,4 3-2,-1-2 6,1 1 0,0-1 0,0 0 1,1 0-1,0-1 0,0 0 0,1-1 0,0 0 0,0 0 0,0-1 0,0-1 1,0 0-1,1 0 0,0-1 0,-1 0 0,1-1 0,0 0 0,0 0 0,0-2 0,0 1 1,0-1-1,9-2-6,-8 0 10,1 1-1,0-2 1,-1 0 0,1 0 0,-1-1 0,-1 0 0,1-1-1,-1-1 1,0 0 0,0 0 0,-1-1 0,0 0 0,0-1-1,-1 0 1,0-1 0,0 1 0,-1-2 0,-1 1-1,2-3-9,-6 6 9,0 0-1,0-1 0,0 1 0,-1 0 0,0-1 0,-1 1 0,0-1 0,0 0 0,0 1 0,-1-1 0,0 0 0,0 0 0,-1 1 0,-1-3-8,-1-8 18,-2-1 0,0 1 0,-1 0 0,-1 1 0,-1-3-18,6 16 7,1 1 1,-1-1-1,0 1 0,0-1 1,0 1-1,0 0 0,-1 0 0,1 0 1,-1 0-1,0 0 0,0 1 1,0-1-1,0 0-7,2 3 2,1 0 0,0 0 0,0 0 1,-1 0-1,1 0 0,0 0 0,-1-1 0,1 1 1,0 0-1,0 0 0,-1 0 0,1 0 0,0 0 1,-1 0-1,1 0 0,0 0 0,-1 0 0,1 1 1,0-1-1,0 0 0,-1 0 0,1 0 0,0 0 0,-1 0 1,1 0-1,0 0 0,0 1 0,-1-1 0,1 0 1,0 0-1,0 0 0,0 1 0,-1-1 0,1 0 1,0 0-1,0 1-2,-4 13 50,5 16-2,2-12-31,2 1 0,0-1 0,1 0 1,1 0-1,2 4-17,-6-16 4,4 9 38,1-1 0,0 0 0,1 0 0,1 0 0,0-1 0,1-1 0,0 0 0,1 0 0,0-1 0,1-1 0,1 0 0,-1-1 0,15 7-42,15 10 112</inkml:trace>
  <inkml:trace contextRef="#ctx0" brushRef="#br0" timeOffset="1142.723">2056 491 9498,'-7'-12'888,"-1"1"0,-1 0 0,0 0 0,0 1 1,-1 0-1,-1 1 0,0 0 0,0 0 0,-9-4-888,15 10 126,-1 0 1,0 0-1,0 1 1,0 0-1,0 0 0,0 0 1,-1 1-1,1 0 1,-1 0-1,1 0 1,-1 1-1,1 0 0,-1 0 1,1 1-1,-1 0 1,1 0-1,0 1 0,-1-1 1,1 1-1,0 0 1,-4 3-127,1 0 55,0 1 1,0 0-1,0 0 1,1 1-1,0 0 1,0 1 0,1 0-1,0 0 1,0 0-1,1 1 1,0 0-1,1 1-55,-4 4 42,2 0 0,0 0 0,1 1 0,0 0 0,1 0 0,1 1 0,-2 12-42,4-19 13,2 1 0,-1-1 0,1 0 0,0 0 0,1 0 0,0 0 0,1 0-1,0 0 1,0 0 0,1 0 0,0-1 0,0 1 0,1-1 0,0 0 0,1 0 0,0 0 0,0 0 0,1-1 0,-1 0 0,2 0 0,-1-1 0,1 0 0,0 0 0,0 0 0,0-1 0,2 1-13,4 2 19,0-1 0,1 0 1,0-1-1,0-1 0,1 0 1,-1 0-1,1-2 0,0 0 1,0 0-1,0-2 0,1 0 1,-1 0-1,0-2 0,0 0 1,8-1-20,12-6-1603,-1 0 0,0-2 0,13-7 1603,12-8-2057</inkml:trace>
  <inkml:trace contextRef="#ctx0" brushRef="#br0" timeOffset="1543.541">2333 36 10202,'-1'0'77,"-5"-5"974,0-1 1,-1 1 0,1 1-1,-1-1 1,-6-2-1052,12 7 70,0-1 0,-1 0 0,1 1 0,0 0 0,0-1 0,0 1 0,-1 0 0,1-1 1,0 1-1,0 0 0,0 0 0,-1 0 0,1 0 0,0 0 0,0 0 0,-1 1 0,1-1 0,0 0 0,0 1 0,0-1 0,-1 0 0,1 1 0,0 0 0,0-1 0,0 1 0,0-1 0,0 1 1,0 0-1,0 0 0,0 0 0,0 0 0,1 0 0,-1 0 0,0 0 0,1 0 0,-1 0 0,0 0 0,1 0 0,-1 0 0,1 0 0,-1 1-70,-1 6 94,0 0 0,0-1 0,1 1 0,-1 0 0,2 0 0,-1 0 0,1 0 0,1 0 0,-1 0 0,2 4-94,3 18 68,2 0 0,1 2-68,-3-11 45,39 138 44,19 87 26,-57-222-58,-2-1 0,-1 1 1,-1 0-1,-1-1 0,-1 1 1,-3 23-58,4-67 322,-1 0 1,-1-1 0,-1 1 0,-3-16-323,0-1-17,0-36 17,5 62 5,0 1 0,1-1 0,0 1 0,0-1 0,1 1 0,1 0 0,0 0 0,0 0 0,2-2-5,-3 8 0,0 1 0,1-1 0,-1 0 0,1 1 0,0 0 0,0-1 0,0 1 0,0 0 0,0 1 0,1-1 0,-1 0 0,1 1 0,0 0 0,0 0 0,0 0 0,0 1 0,0-1 0,0 1 0,0 0 0,3-1 0,5 0 0,0 1 0,1 0 0,-1 0 0,1 1 0,-1 1 0,7 1 0,-1 0 51,-1 1 0,0 1 0,0 1 1,0 0-1,0 1 0,-1 1 0,0 0 1,0 2-1,-1-1 0,0 2 0,0 0 0,-1 1 1,0 1-52,-7-6 56,0 1 0,0 0-1,0 1 1,-1 0 0,0 0 0,-1 0 0,0 0 0,0 1 0,-1 0 0,0 0 0,0 0 0,-1 0 0,-1 1 0,1 0 0,-1-1 0,-1 1-1,0 0 1,0 0 0,-1 0 0,0-1 0,-1 1 0,0 0 0,-2 8-56,-8 18 776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2:09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399 545 5585,'11'-25'5164,"-11"24"-5038,0 0 0,0 1 0,1-1 0,-1 0 0,0 0 0,0 0 0,0 0 0,0 1 0,0-1 0,-1 0 0,1 0-1,0 0 1,0 1 0,0-1 0,-1 0 0,1 0 0,0 1 0,-1-1 0,1 0 0,-1 0 0,1 1 0,-1-1 0,1 1 0,-1-1 0,1 0 0,-1 1 0,0-1 0,1 1 0,-1-1 0,0 1 0,1 0-1,-1-1 1,0 1 0,0 0 0,1-1 0,-1 1-126,-49-20 1217,42 17-1118,1-1 0,-1 1 0,0 0 0,0 1 0,0 0 0,0 0 0,0 0 0,0 1 0,0 1 0,-1-1 0,1 2 0,0-1-1,-4 1-98,-3 1 154,0 1 0,-1 0 0,2 1 0,-1 1-1,0 0 1,1 1 0,0 0 0,-7 5-154,14-7 30,1 1 1,-1-1-1,1 1 1,0 1-1,1-1 1,-1 1-1,1 0 1,0 0-1,0 0 1,1 1-1,0 0 0,0 0 1,0 0-1,1 0 1,0 1-1,1-1 1,-1 5-31,0 3 10,1 1 0,1-1 0,1 0 0,0 1 0,1-1 0,1 0 0,0 0-1,1 0 1,0 0 0,1 0 0,1 0 0,1-1 0,0 0 0,1 0 0,1 1-10,-2-6-2,0 1 1,1-1-1,0 0 0,1-1 1,0 1-1,1-2 0,-1 1 1,1-1-1,1 0 0,-1-1 0,1 0 1,0-1-1,1 0 0,-1-1 1,1 0-1,0 0 0,0-1 0,0 0 1,2-1 1,3 1-77,0-1 1,1-1-1,-1-1 1,0 0-1,1-1 1,-1 0-1,0-1 1,0-1-1,0-1 1,0-1-1,0 0 1,-1 0-1,2-3 77,1-1-94,-1-1 0,11-10 94,-27 20-1</inkml:trace>
  <inkml:trace contextRef="#ctx0" brushRef="#br0" timeOffset="371.919">747 7 10482,'-9'-6'3401,"3"10"-1780,5-1-1493,0 0 1,1-1 0,-1 1-1,1 0 1,0 0 0,0 0-1,0 0 1,0 1-129,1 12 290,14 217 1898,-8-177-1960,2 0 0,2 0 0,5 4-228,10 35 193,-4 1-1,4 59-192,-24-126 29,-3-23-76,1 0-1,1 0 1,-1 0-1,1-1 1,0 1-1,0 0 1,0 0-1,1-1 1,1 2 47,5 1-166</inkml:trace>
  <inkml:trace contextRef="#ctx0" brushRef="#br0" timeOffset="1075.668">1388 600 4025,'132'-39'2318,"-129"38"-2165,0 0-1,-1 0 1,1 0 0,0 0 0,-1-1 0,1 1 0,-1-1-1,1 0 1,-1 1 0,0-1-153,-1 1 57,-1 1 0,0-1 0,0 1 0,1 0 0,-1-1 0,0 1-1,0-1 1,0 1 0,0-1 0,1 1 0,-1-1 0,0 1 0,0-1 0,0 1 0,0-1 0,0 1-1,0-1 1,0 1 0,0 0 0,-1-1 0,1 1 0,0-1 0,0 1 0,0-1-57,-1-3 522,0 1-350,1 0-1,-1 1 0,0-1 0,0 1 1,0-1-1,0 1 0,0-1 0,0 1 0,-1 0 1,1 0-1,-1-1 0,0 1 0,0 0 1,0 1-1,0-1 0,0 0 0,0 0 0,0 1 1,0-1-1,-1 1 0,1 0 0,0 0 1,-1 0-1,1 0 0,-1 0 0,0 0 0,-1 0-171,-7-1 305,0-1-1,-1 2 0,1-1 0,0 1 0,-10 1-304,4 1 157,0 0 0,0 1 0,1 1 0,-1 1 0,1 0-1,0 1 1,0 1 0,0 0 0,0 2-157,8-5 25,0 1 1,1 1-1,0-1 0,0 1 1,0 1-1,0-1 1,1 1-1,0 0 0,0 1 1,0-1-1,1 1 1,0 0-1,1 1 0,0-1 1,0 1-1,0 0 0,1 0 1,-1 4-26,0 0 5,2 1 1,0-1 0,0 1-1,1-1 1,1 1 0,0 0-1,0-1 1,2 1 0,-1-1-1,2 1 1,0-1 0,0 0-1,1 0 1,0 0 0,3 3-6,-3-7 4,0 0 0,1 0 0,0-1 0,1 0 0,-1 0 0,1 0 0,1-1 0,-1 1 0,1-2 1,0 1-1,0-1 0,1 0 0,0 0 0,0-1 0,0 0 0,0 0 0,0-1 0,1-1 0,0 1 0,-1-1 0,8 1-3,-10-3 4,0 0 1,0 0 0,0 0 0,0 0 0,0-1 0,0 0 0,0-1 0,-1 1 0,1-1 0,-1 0 0,1 0 0,-1-1 0,1 0 0,-1 0-1,0 0 1,0 0 0,-1-1 0,1 0 0,-1 0 0,0 0 0,0 0 0,0-1 0,0-1-6,4-3 7,-1-1 0,-1 0 0,0-1 0,0 1 0,-1-1 1,0 0-1,-1-1 0,-1 1 0,0-1 0,0 1 0,-1-3-7,1-5 9,-2-1 0,-1 1 1,0-1-1,-2 0 0,-2-10-9,-6-23 40,-7-17-40,11 45 10,6 75 61,9-14-54,1-1 1,2 0-1,1 0 0,2-1 1,17 26-18,-25-47-252,2 0-1,0 0 1,1-1 0,0 0 0,0 0 0,1-1 0,1-1 0,0 0 0,0-1 0,6 3 252,9 0-719</inkml:trace>
  <inkml:trace contextRef="#ctx0" brushRef="#br0" timeOffset="1528.275">1871 425 6393,'-1'-4'702,"-1"-1"-1,0 1 1,0-1-1,0 1 1,-1 0-1,0 0 0,-2-3-701,4 6 140,1 0 0,-1 1 0,0-1-1,1 1 1,-1-1 0,0 1 0,1-1-1,-1 1 1,0-1 0,0 1 0,0 0-1,0-1 1,1 1 0,-1 0 0,0 0-1,0-1 1,0 1 0,0 0 0,0 0-140,0 1 75,-1-1 1,1 0 0,0 1 0,0-1-1,-1 1 1,1-1 0,0 1-1,0 0 1,0-1 0,0 1 0,0 0-1,0 0 1,0 0 0,0 0 0,0 0-1,1 0 1,-1 0 0,0 0-76,-5 8 186,0-1 1,1 1-1,1 0 0,-1 1 1,1-1-1,1 1 0,0 0 1,0 0-1,1 0 0,0 1 0,0-1 1,2 0-1,-1 1 0,1 6-186,1 1 69,1-1 0,1 0 0,0 1 0,1-1 0,1 0 0,0-1-1,2 1 1,3 6-69,-2-5 24,1 0 0,1 0 0,1-1 0,0 0 0,9 9-24,-16-21 7,1-1 0,0 1 0,0-1 0,0 0-1,0 0 1,1 0 0,-1-1 0,1 1 0,0-2 0,0 1 0,0-1 0,1 1 0,-1-2 0,0 1-1,1-1 1,0 0 0,-1 0 0,1-1 0,0 0-7,0 0 8,0 0-1,0-1 1,1 0 0,-1 0 0,0-1-1,0 0 1,-1 0 0,1 0-1,0-1 1,-1 0 0,1-1 0,-1 1-1,0-1 1,2-2-8,0 0-6,-1-1 0,1-1 0,-1 0-1,-1 0 1,1 0 0,-1 0 0,-1-1 0,1 0 0,0-4 6,4-10-25,-1-1 1,-1 0-1,-1-1 1,-1 0-1,-1 0 1,-2 0-1,1-19 25,-3 33-4,0 1 0,-1-1 0,0 0 0,-1 1 0,0-1-1,0 1 1,-1-1 0,-1 1 0,-3-10 4,6 20-1,0 1 0,0-1-1,0 0 1,0 0 0,0 1 0,0-1 0,0 0-1,0 1 1,0-1 0,-1 0 0,1 0 0,0 1 0,0-1-1,0 0 1,0 0 0,0 1 0,-1-1 0,1 0-1,0 0 1,0 0 0,0 1 0,-1-1 0,1 0-1,0 0 1,0 0 0,-1 0 0,1 0 0,0 1 0,0-1-1,-1 0 1,1 0 0,0 0 0,-1 0 0,1 0-1,0 0 1,0 0 0,-1 0 0,1 0 0,0 0-1,-1 0 1,1 0 0,0 0 0,0 0 0,-1 0 0,1 0-1,0-1 1,0 1 0,-1 0 0,1 0 0,0 0-1,0 0 1,-1 0 0,1-1 0,0 1 0,0 0-1,-1 0 1,1 0 0,0-1 0,0 1 0,0 0 0,0 0-1,0-1 1,-1 1 0,1 0 0,0 0 0,0-1-1,0 1 1,0 0 1,-5 21-34,3 3 25,0-1 0,2 1 0,1 0-1,1 0 1,1 0 9,0-10 3,0 0 0,1-1-1,0 0 1,1 0 0,0 0 0,1 0-1,1-1 1,0 0 0,3 4-3,-3-7 1,0 1-1,0-1 1,1-1 0,0 0 0,0 0-1,1 0 1,0-1 0,1 0-1,0-1 1,0 0 0,1 0-1,37 14 92</inkml:trace>
  <inkml:trace contextRef="#ctx0" brushRef="#br0" timeOffset="1927.935">2819 424 6937,'-1'-4'421,"0"1"-1,0-1 1,0 1-1,-1 0 0,1 0 1,-1 0-1,0 0 1,0 0-1,0 0 0,0 0 1,0 0-1,-1 1 1,1-1-1,-1 1 0,0 0 1,0 0-1,1 0 1,-4-1-421,0 0 319,0 0 0,0 1 1,-1 0-1,1 0 0,-1 1 0,1 0 1,-1 0-1,0 0 0,-4 1-319,4 0 61,1 0-1,-1 1 1,1 0 0,0 0-1,-1 0 1,1 1-1,0 0 1,0 0-1,0 1 1,0 0-1,0 0 1,1 0-1,-1 0 1,1 1 0,0 0-1,0 0 1,0 1-1,1-1 1,-1 1-1,1 0 1,0 0-1,1 1 1,-1-1 0,1 1-1,0 0 1,0 0-1,1 0 1,0 0-1,0 0 1,-1 7-61,2-10 2,1 1 1,-1-1 0,1 1-1,0 0 1,0 0-1,0-1 1,1 1 0,-1 0-1,1-1 1,0 1 0,0-1-1,0 1 1,0-1-1,1 1 1,0-1 0,-1 0-1,1 0 1,0 0-1,0 0 1,1 0 0,-1 0-1,1 0 1,-1-1 0,1 1-1,1 0-2,10 7 5,1 0-1,0-1 0,0 0 1,1-2-1,2 1-4,27 15 15,-34-17-13,0 1 1,-1 0-1,0 0 0,-1 1 0,0 1 0,7 6-2,-15-13 1,1 0 1,0 0 0,-1 0 0,1 0-1,-1 0 1,1 1 0,-1-1 0,0 0 0,0 1-1,0-1 1,0 1 0,-1 0 0,1-1-1,-1 1 1,1-1 0,-1 1 0,0 0-1,0-1 1,0 1 0,0 0 0,-1-1-1,1 1 1,-1-1 0,0 1 0,1-1-1,-1 1 1,0-1 0,0 1 0,-1-1-1,1 0 1,0 1 0,-1-1 0,0 0-1,-1 2-1,-5 3 19,-1 1-1,0-1 0,0-1 0,0 0 0,-1 0 0,0-1 0,0 0 0,-1 0 1,0-1-19,-9 5 30,-6 2 4,0-1 0,-1-1 0,-1-1 0,-7 1-34,31-9 6,0 1 0,1-1 0,-1 0 1,0 0-1,0 0 0,1 0 0,-2-1-6,5 1-3,-1 0 0,0 0 0,1 0-1,-1 0 1,1-1 0,-1 1 0,1 0 0,-1 0-1,1-1 1,-1 1 0,1 0 0,-1 0 0,1-1-1,-1 1 1,1-1 0,-1 1 0,1 0 0,0-1-1,-1 1 1,1-1 0,0 1 0,-1-1 0,1 1-1,0-1 1,-1 1 0,1-1 0,0 1 0,0-1-1,0 0 1,0 1 0,0-1 0,0 1 0,0-1 0,-1 0-1,2 1 1,-1-1 0,0 1 0,0-1 0,0 1-1,0-1 1,0 0 0,0 1 0,1-1 0,-1 1-1,0-1 1,0 1 0,1-1 0,-1 1 0,0-1-1,1 1 1,-1-1 0,1 1 0,-1 0 0,1-1 3,8-11 571,1 0 0,1 0 0,0 1 0,5-4-571,30-24 1055</inkml:trace>
  <inkml:trace contextRef="#ctx0" brushRef="#br0" timeOffset="2342.699">3151 598 7098,'-4'-9'8728,"10"1"-5978,23-5-4117,-16 9 2263,105-36-446,-110 38-428,0 0 0,-1-1 1,1-1-1,-1 1 0,0-1 0,0 0 1,0 0-1,5-6-22,-10 8 5,0 0 1,0 0-1,0 0 0,-1 0 1,1 0-1,-1-1 0,1 1 1,-1 0-1,0-1 0,0 1 1,0-1-1,-1 1 0,1-1 1,0 0-1,-1 1 1,0-1-1,1 0 0,-1 1 1,0-1-1,0 0 0,-1 1 1,1-1-1,-1 0 0,1 1 1,-1-1-1,0 1 0,0-1 1,-1-1-6,1 0 3,-1 0 1,0 0-1,0 1 0,-1-1 1,1 0-1,-1 1 1,0-1-1,0 1 0,0 0 1,0 0-1,0 0 1,-1 1-1,0-1 0,1 1 1,-1 0-1,0 0 1,0 0-1,0 0 1,0 1-1,0 0 0,-1-1 1,1 2-1,0-1 1,0 0-1,-3 1-3,-2-1-1,0 1 0,0 1 0,0-1 0,0 1 0,1 1 0,-1 0 0,0 0 0,1 0 0,0 1 0,-1 1 0,1-1 0,-3 3 1,-1 2 1,1 0-1,0 0 0,1 1 1,0 0-1,0 1 1,1 0-1,0 1 1,1 0-1,0 0 1,0 2-1,2-3 19,0 1 1,0 0-1,1 1 1,0-1-1,1 1 0,0 0 1,1 0-1,1 0 1,0 1-1,0-1 1,1 4-20,1-9 16,1 1 0,0-1 1,1 1-1,-1-1 0,1 1 0,1-1 1,-1 0-1,1 0 0,0 0 0,1 0 1,0-1-1,0 0 0,0 1 0,1-1 1,0-1-1,0 1 0,0-1 0,1 0 1,0 0-1,0 0 0,0-1 0,4 2-16,9 5 132,0 0-1,1-2 1,1 0-1,0-1 1,0-2-1,0 0 0,5 0-131,3 0 2368,30 1-2368,30-2 1281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50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1 107 7114,'33'-107'3432,"-41"114"-1199,2 6-353,2 12-552,3 8-335,3 8-537,4 5-152,11 5-152,-6-2-56,6 3-24,-1-3-8,-7-8 112,3 0-24,-6-16-704,-3-8 600,-2-19-240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50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31 101 9522,'-9'-29'4153,"-4"4"-2457,6 5-784,6 5-167,6 8-529,8 3-8,11 10-752,5 5-401,6 24 561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51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17 132 8650,'0'0'73,"0"0"1,1 0-1,-1 0 0,0 1 1,0-1-1,0 0 0,1 0 1,-1 0-1,0 0 0,0 0 1,1 0-1,-1 1 0,0-1 1,0 0-1,0 0 0,0 0 1,1 1-1,-1-1 0,0 0 1,0 0-1,0 1 0,0-1 1,0 0-1,0 0 0,1 1 1,-1-1-1,0 0 0,0 0 1,0 1-1,0-1 0,0 0 1,0 0-1,0 1 0,0-1 1,0 0-1,0 0 0,0 1 1,-1-1-1,1 0 0,0 0 1,0 1-1,0-1 0,0 0 1,0 0-1,0 1 0,-1-1 1,1 0-1,0 0 0,0 0 1,0 1-1,0-1 0,-1 0 1,1 0-1,0 0 0,0 0 1,-1 1-1,1-1 0,0 0 1,0 0-1,-1 0 0,1 0 1,0 0-1,-1 0-73,1 1 94,-1-1 0,0 1-1,0-1 1,0 1 0,0 0 0,0 0 0,1-1-1,-1 1 1,0 0 0,0 0 0,1 0 0,-1 0-1,1 0 1,-1 0 0,1 0 0,-1 0 0,1 0-94,-1 4 169,0 1 1,0-1 0,1 1 0,0 0 0,0-1 0,0 1 0,0 0 0,1-1 0,0 1 0,1-1 0,-1 1 0,1-1 0,0 1-170,7 16 238,1 0 1,8 12-239,3 6 293,-21-40-292,14 32 339,9 29-340,-19-51 71,-2-1 0,0 1-1,0-1 1,-1 1 0,0 0-1,0 0 1,-1 0 0,-1 9-71,-2-20 775,-1-9-429,-7-16-157,8 21-106,-12-33 14,2 1-1,1-2 0,-4-22-96,13 47 4,1 0 1,1 0-1,0 0 0,1 0 1,0 0-1,1 0 0,1 0 0,0 0 1,1 0-1,0 1 0,2-1 0,0-1-4,-1 4 0,1 0-1,0 1 0,0 0 1,1 0-1,1 0 0,0 1 1,0 0-1,0 0 0,6-4 1,-7 8-2,0 0 0,0 1 0,0 0-1,1 0 1,-1 1 0,1 0-1,0 0 1,0 0 0,0 1 0,1 0-1,-1 0 1,0 1 0,1 0 0,-1 0-1,3 1 3,5 0 13,-1 1-1,0 0 0,0 2 1,0-1-1,0 2 0,-1 0 1,1 0-1,-1 1 0,0 1 1,0 0-1,-1 1 1,0 0-1,0 1 0,-1 0 1,1 1-1,-2 0 0,1 1 1,-2 0-1,1 1 0,-1 0 1,-1 0-1,0 1 0,-1 0 1,0 1-1,0-1 0,-2 1 1,0 0-1,0 1 0,-1-1 1,0 1-1,0 13-12,-1 12 198,3 16-1336,9-22 671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03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10 647 6793,'-8'-6'2993,"13"4"59,-4 2-2952,-1 1 0,1-1 1,0 0-1,0 0 0,-1 1 1,1-1-1,0 0 1,-1 1-1,1-1 0,0 1 1,-1-1-1,1 1 1,-1-1-1,1 1 0,-1-1 1,1 1-1,-1 0 0,1-1 1,-1 1-1,1 0 1,-1-1-1,0 1 0,1 0 1,-1 0-1,0-1 1,0 1-1,0 0 0,1 0 1,-1 0-101,1 14 345,-1 0 1,0 0-1,-1 0 1,-1 1 0,0-1-1,-4 12-345,-5 39 361,10-54-324,1-1 1,1 0-1,0 1 1,0-1 0,1 0-1,0 0 1,1 0 0,0 0-1,1-1 1,0 1-1,1-1 1,0 0 0,1 0-1,4 6-37,-7-11 8,1-1-1,0 1 0,0 0 1,0-1-1,0 0 1,0 0-1,1 0 0,0-1 1,0 1-1,0-1 1,0 0-1,1-1 0,-1 1 1,1-1-1,-1 0 0,1 0 1,0-1-1,0 0 1,0 0-1,0 0 0,0-1 1,0 0-1,0 0 0,0 0 1,0-1-1,0 0 1,-1 0-1,3-1-7,5-2 13,0 0-1,0-2 1,0 1-1,0-2 1,-1 1-1,0-2 1,-1 0-1,0 0 1,0-1-1,0 0 1,-1-1-1,2-3-12,-5 5 7,-1 0 0,1 0 0,-1-1 1,-1 0-1,0 0 0,0-1 0,-1 0 0,0 1 0,0-1 0,-1-1 0,-1 1 1,0 0-1,0-1 0,-1 1 0,0-1 0,-1-3-7,-3-11 11,-1 0-1,-1 0 1,-1 1-1,-1-1 1,-1 2-1,-11-22-10,19 44 0,9 29 8,0 0 0,-1 11-8,-3-15 26,2 1-1,0-1 1,1 0 0,1-1 0,6 9-26,-7-18 32,1 1 0,0-2 1,1 0-1,4 4-32,-8-11-49,-1 0 1,1-1-1,0 0 0,0-1 1,1 1-1,-1-1 1,1 0-1,0-1 0,0 1 1,3 0 48,23 3-187</inkml:trace>
  <inkml:trace contextRef="#ctx0" brushRef="#br0" timeOffset="477.82">679 774 9426,'-28'-86'3631,"20"65"-1625,3 19-897,3 16-77,7 7-761,0 1-1,1-1 1,1 0 0,5 9-271,41 82 177,-23-50-21,-21-46-117,-6-12-19,-1-1 1,0 1-1,0 0 0,0 0 0,0 1 0,-1-1 0,1 0 0,0 4-20,-5-8 122,-2-8-30,-8-18-41,7 11-39,1-2 0,0 1-1,1 0 1,1-1 0,0 0-1,1 1 1,1-1 0,1-10-12,3 9 2,0 1 1,1 0-1,0 0 0,2 0 1,0 0-1,0 1 0,2 0 1,0 0-1,1 1 1,1 0-1,0 1 0,1 0 1,0 1-1,3-2-2,-10 10 0,1 1-1,0 0 1,0 0-1,0 1 0,0-1 1,1 1-1,-1 0 1,1 1-1,0-1 1,0 1-1,0 0 1,0 1-1,0-1 1,0 1-1,0 0 1,0 1-1,1 0 1,-1 0-1,0 0 1,1 1-1,-1-1 1,0 2-1,0-1 1,3 1-1,0 0 1,-1 1-1,1 0 0,-1 1 0,0 0 1,0 0-1,0 1 0,0-1 0,-1 2 1,0-1-1,0 1 0,0 0 0,-1 1 1,0-1-1,0 1 0,-1 1 1,3 4 1,-1 0-1,-1 0 0,0 1 1,0 0-1,-2 0 1,1 1-1,-2-1 0,0 1 1,2 12-1,-2 11 12,-2-1 0,-1 1 0,-2 6-12,2-29-39,0 0 0,1 0 1,0-1-1,1 1 0,1 5 39,-2-15 152,0 0 0,0 0 0,0 0 0,1 0 0,-1 0 0,1 0 0,0-1-1,0 1 1,1 0 0,-1-1 0,1 0 0,-1 1 0,1-1 0,0 0 0,0-1 0,1 1 0,-1 0 0,4 1-152,13 4 1076</inkml:trace>
  <inkml:trace contextRef="#ctx0" brushRef="#br0" timeOffset="873.093">1485 742 7474,'-12'-23'4441,"-1"2"152,11 14-3385,2 4 48,1 8-656,-1-5-224,3 10-176,12 22-24,23 44-96,-22-33-24,-6 3-8,-4-1 0,-6-2 80,0-1-16,-2-10-576,2-4 2345,3-19-1577</inkml:trace>
  <inkml:trace contextRef="#ctx0" brushRef="#br0" timeOffset="874.093">1388 246 12827,'-27'-20'4449,"22"8"-4137,10 0-112,19 12 264,5 6 280,12 23-472</inkml:trace>
  <inkml:trace contextRef="#ctx0" brushRef="#br0" timeOffset="1428.878">1851 1529 8674,'5'0'402,"0"0"1,1 0-1,-1-1 0,0 1 0,0-1 1,0-1-1,0 1 0,0-1 1,0 1-1,0-2 0,0 1 1,-1 0-1,1-1 0,-1 0 1,0 0-1,0 0 0,0 0 1,0-1-1,0 0 0,-1 0 1,1 0-1,0-1-402,5-7 292,0-1 0,-1 1 0,-1-1 0,0-1 0,-1 1 0,0-1 1,1-6-293,-1-3 166,0-1 0,-2 0 0,-1 0 0,-1-1 0,-1-16-166,-2-31 215,-5-21-215,-11-36 68,-5 1 1,-8-4-69,1-4 27,-6-77-27,33 189-2,0 0 0,2 1 0,0-1 0,2 0 0,1 1 0,2-11 2,-3 26-4,1-1-1,-1 1 1,1-1 0,1 1-1,0 0 1,0 1 0,0-1-1,5-5 5,-5 9-5,0-1 0,-1 1-1,2 1 1,-1-1 0,0 0-1,1 1 1,-1 0 0,1 0-1,0 1 1,0-1 0,0 1-1,0 0 1,1 0 0,1 0 5,-2 1-33,1 0 0,-1 1 0,1 0 0,-1 0 0,1 0 0,-1 1 0,1 0 1,-1 0-1,1 0 0,-1 0 0,0 1 0,0 0 0,0 0 0,0 1 0,0-1 0,0 1 0,-1 0 0,1 0 1,-1 1-1,0-1 0,0 1 33,12 10-274,-2 1 1,0 0 0,0 1-1,-2 1 1,1 2 273,37 62-508</inkml:trace>
  <inkml:trace contextRef="#ctx0" brushRef="#br0" timeOffset="1784.562">1797 871 7298,'-34'-12'3872,"28"10"-423,13 4-1640,17-2-505,10-4-120,28-3-432,5-2-120,17-5-352,4 4-120,-10 1 305,-5 5 2551,-11 13-2152</inkml:trace>
  <inkml:trace contextRef="#ctx0" brushRef="#br0" timeOffset="2294.173">2783 790 5465,'7'-59'3506,"-6"58"-3364,-1 0 0,0 0 0,0-1 0,-1 1 0,1 0-1,0 0 1,0 0 0,0 0 0,-1 0 0,1 0 0,0 0 0,-1 1-1,1-1 1,-1 0 0,1 0 0,-1 0 0,0 0 0,1 0 0,-1 1-1,0-1 1,1 0 0,-1 0 0,0 1 0,0-1 0,0 1 0,0-1-1,0 1 1,0-1 0,0 1 0,0 0 0,0-1 0,0 1 0,0 0-1,0-1-141,-3 1 273,0-1-1,0 1 1,-1 0-1,1 0 1,0 1-1,-4 0-272,7-1 150,-18 4 93,1 1-1,0 0 0,1 2 0,0 0 1,0 0-1,0 2 0,1 0 1,0 1-1,1 1 0,0 0 0,0 1 1,-7 9-243,14-13 22,1 0 0,0 1 0,1-1 0,0 1 0,0 1 0,1-1 1,0 1-1,0 0 0,1 0 0,1 0 0,0 0 0,0 1 0,1 0 1,0 3-23,1-6 8,0-1 1,1 1 0,0-1 0,1 1-1,0-1 1,0 0 0,0 1-1,1-1 1,0 0 0,0 0 0,1 0-1,0 0 1,0 0 0,1 0 0,-1-1-1,2 0 1,-1 1 0,1-2 0,0 1-1,0 0 1,1-1-9,1 2 9,1-2 1,1 1-1,-1-1 1,1 0-1,0 0 1,0-1-1,0-1 1,0 0-1,1 0 1,0 0-1,-1-1 0,1-1 1,0 0-1,0 0 1,0-1-1,0 0 1,0 0-1,0-1 1,0-1-1,8-2-9,-2 0 11,1 0 0,-1-2 0,0 0 0,0 0 0,0-2 0,-1 0 0,0-1 0,-1 0 0,0-1 0,0-1-1,9-10-10,-16 14 6,0 0-1,-1 0 0,0-1 0,-1 0 0,0 0 0,0-1 0,-1 1 0,0-1 0,0-1-5,-2 4 5,0 1 0,0-1 0,-1 1-1,0-1 1,0 0 0,-1 1 0,0-1 0,1 0-1,-2 0 1,1 1 0,-1-1 0,0 0 0,0 1 0,-1-1-1,1 0 1,-2-1-5,-2-2 8,0 0-1,0 1 1,-1 0 0,0 0-1,0 0 1,-1 1-1,0 0 1,0 0 0,-1 1-1,0 0 1,0 0-1,0 1 1,-1 0 0,-7-3-8,3 2-7,-1 0 0,0 0 0,-1 2 0,1 0 1,-1 0-1,0 1 0,0 1 0,0 1 0,-5 0 7,16 1 119,-1 0 0,0 1 0,0-1 0,0 1 0,0 0 0,-1 1-119,-16 9 337</inkml:trace>
  <inkml:trace contextRef="#ctx0" brushRef="#br0" timeOffset="2690.573">3091 829 8602,'0'-40'3534,"0"40"-3501,0-1 1,0 1 0,0 0-1,0 0 1,0 0-1,0 0 1,0-1-1,0 1 1,0 0 0,0 0-1,0 0 1,0 0-1,0-1 1,0 1-1,0 0 1,0 0-1,0 0 1,0 0 0,0-1-1,0 1 1,-1 0-1,1 0 1,0 0-1,0 0 1,0 0 0,0-1-1,0 1 1,0 0-1,0 0 1,0 0-1,-1 0 1,1 0-1,0 0 1,0 0 0,0 0-1,0 0 1,-1-1-1,1 1 1,0 0-1,0 0 1,0 0 0,0 0-1,0 0 1,-1 0-1,1 0 1,0 0-1,0 0 1,0 0-1,-1 0 1,1 0 0,0 0-1,0 0 1,0 0-1,0 0 1,0 1-1,-1-1 1,1 0 0,0 0-1,0 0 1,0 0-1,0 0 1,0 0-1,-1 0 1,1 0-1,0 1 1,0-1 0,0 0-1,0 0 1,0 0-1,0 0-33,-6 11 1244,5-7-1070,1 0 0,0 0 0,0 0 0,1 0 0,-1 0-1,1 0 1,0 0 0,0 0 0,0 0 0,1 0 0,-1-1 0,2 4-174,27 45 977,-25-44-867,14 21 625,16 31-735,-30-51 41,-1 1 0,0 0-1,-1 0 1,0 0-1,0 0 1,-1 1-1,0-1 1,0 8-41,-5-2 73,3-15-69,0-1-1,0 0 1,0 0-1,0 0 1,-1 1 0,1-1-1,0 0 1,0 0-1,0 0 1,0 0 0,-1 0-1,1 1 1,0-1-1,0 0 1,0 0 0,-1 0-1,1 0 1,0 0-1,0 0 1,-1 0 0,1 0-1,0 0 1,0 0-1,-1 0 1,1 0 0,0 0-1,0 0 1,0 0-1,-1 0 1,1 0 0,0 0-1,0 0 1,-1 0 0,1 0-5,-2-2 25,1 1 0,-1 0-1,1 0 1,0 0 0,-1-1-1,1 1 1,0-1 0,0 1-1,0-1 1,0 1-1,0-1 1,0 0 0,0-1-24,-6-13 108,2 0 1,0 0-1,1 0 1,1-1-1,0 0 1,1 1-1,1-1 0,1 0 1,0 0-1,3-11-108,-1 9 28,1-1 0,1 1 0,1 0 0,0 0 0,1 1 0,2 0 0,0 0 0,0 0 0,3-1-28,-7 12 4,1 0 0,0 1-1,0-1 1,0 1 0,1 0 0,0 0 0,0 0-1,0 1 1,1 0 0,0 1 0,0-1 0,0 1-1,0 0 1,1 1 0,-1 0 0,1 0 0,0 1-1,0 0 1,0 0 0,0 1 0,1 0 0,-1 0-1,0 1 1,0 0 0,1 0 0,-1 1 0,0 0-1,0 1 1,0 0 0,0 0 0,0 0 0,0 1-1,3 2-3,1 2 339,0-1 0,-1 2 0,1-1-1,-2 2 1,1-1 0,-1 2 0,2 2-339,40 43 1034</inkml:trace>
  <inkml:trace contextRef="#ctx0" brushRef="#br0" timeOffset="3277.391">3782 798 8050,'-17'-60'3635,"-4"-8"-3635,6 42 1435,5 20-379,10 6-1024,-1 0-1,1 0 0,0 0 0,0-1 0,-1 1 0,1 0 1,0 0-1,-1 0 0,1 0 0,0 0 0,-1 0 0,1 0 1,0 1-1,-1-1 0,1 0 0,0 0 0,0 0 0,-1 0 1,1 0-1,0 0 0,0 0 0,-1 1 0,1-1 0,0 0 1,0 0-1,-1 0 0,1 1 0,0-1 0,0 0 0,0 0 1,-1 1-1,1-1 0,0 0 0,0 0 0,0 1 0,0-1 1,0 0-1,0 1 0,-1-1 0,1 0 0,0 1 0,0-1 1,0 0-1,0 1-31,2 14 645,7 20-217,2 0 1,2 0-1,1-2 1,4 6-429,12 29 393,19 62 292,-54-163-490,1 0 0,1-1-1,2 0 1,3-21-195,-2 3 52,3-27-17,-2 70-32,1 0-1,0 1 1,0-1-1,0 0 0,1 1 1,0-1-1,4-5-2,-6 12 0,0 1 0,0-1-1,0 0 1,0 1 0,0-1 0,1 1-1,-1-1 1,1 1 0,-1-1-1,1 1 1,-1 0 0,1 0 0,0 0-1,-1 0 1,1 0 0,0 0-1,0 0 1,0 1 0,0-1 0,0 1-1,0-1 1,2 1 0,0 0-1,0 0-1,0 0 1,0 1 0,0 0 0,0-1-1,0 1 1,0 1 0,-1-1 0,1 1-1,0-1 1,1 2 1,8 4-3,-1 1 0,0 1-1,0 0 1,-1 0 0,0 1-1,0 1 4,10 12 1,0 1 1,-2 0-1,5 10-1,-17-24 1,-1 0 0,0 1 1,0 0-1,-2 0 1,1 0-1,-1 0 0,-1 1 1,0 0-1,-1 0 1,1 2-2,-3-5 2,6 32 12,-5-65 23,-3 5-31,-4-20 6,3-1 1,1 0 0,2-8-13,0 37 0,1 1 0,0 0-1,1-1 1,0 1 0,0 0 0,1 0 0,1 0-1,0 0 1,0 1 0,1-1 0,0 1 0,0 0-1,1 1 1,5-6 0,-9 11-1,1 0 0,0 0-1,0 1 1,0 0 0,0-1-1,0 1 1,1 0 0,-1 0-1,0 1 1,1-1 0,0 1 0,-1-1-1,1 1 1,0 0 0,0 1-1,0-1 1,0 1 1,2 0-1,-1 0 0,1 0 0,0 1 0,0 0 0,-1 0 0,1 0 1,0 1-1,-1 0 0,0 0 0,5 3 1,3 1 7,-1 2 0,0 0 0,-1 0 0,0 1 0,0 0 0,-1 1 0,0 0 0,-1 1 0,1 2-7,-2-3 14,-1 1-1,-1 0 0,0 0 1,-1 0-1,0 1 0,-1 0 1,0 0-1,-1 0 1,1 3-14,1 19 429,-1-1 0,0 29-429,-3-10 286</inkml:trace>
  <inkml:trace contextRef="#ctx0" brushRef="#br0" timeOffset="3738.277">4743 194 9618,'-2'-6'667,"0"-4"320,-1 0 0,0 0 0,-1 0 0,0 0-1,-1 0 1,0 1 0,-1-2-987,5 10 30,1 1-1,0 0 1,0 0-1,0 0 1,0 0 0,-1 0-1,1 0 1,0-1-1,0 1 1,0 0 0,-1 0-1,1 0 1,0 0-1,0 0 1,0 0 0,-1 0-1,1 0 1,0 0-1,0 0 1,0 0 0,-1 0-1,1 0 1,0 0-1,0 0 1,0 0 0,-1 0-1,1 0 1,0 0-1,0 0 1,0 0 0,0 1-1,-1-1 1,1 0-1,0 0 1,0 0 0,0 0-1,0 0 1,-1 0-1,1 1 1,0-1 0,0 0-1,0 0 1,0 0-1,0 1 1,0-1 0,0 0-1,-1 0 1,1 0-1,0 0 1,0 1 0,0-1-1,0 0-29,-5 13 371,3 2-208,1-1 0,0 1 1,1-1-1,0 1 1,3 13-164,14 80 348,-13-85-261,18 96 330,5 0 0,37 99-417,-60-209-16,13 34-3,-2 1-1,-2 0 1,-2 1-1,0 12 20,-7-26-171</inkml:trace>
  <inkml:trace contextRef="#ctx0" brushRef="#br0" timeOffset="4120.969">5083 685 8986,'7'-15'4313,"1"5"-2049,11 16-887,0 5-209,5 10-592,1 4-104,-4 10-168,1 2-104,-1 1-120,-4 5-24,4-4 120,-3-4-240,-1-10-848,4-7 4129,4-11-2769</inkml:trace>
  <inkml:trace contextRef="#ctx0" brushRef="#br0" timeOffset="4491.017">5623 474 8970,'-17'-18'4073,"-2"29"-1913,-2 24-543,-6 34-561,2 7-120,-1 18-160,-1 1-80,1 8-128,-4 16-87,1 3-41,11-2-72,3-15-168,6-16-32,12-25 144,-2-8 584,20-20-616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01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437 451 4721,'42'13'3018,"-42"-13"-2976,0 0 1,0 0-1,0 1 0,0-1 1,1 0-1,-1 0 0,0 0 1,0 0-1,0 0 1,0 0-1,0-1 0,1 1 1,-1 0-1,0 0 0,0 0 1,0 0-1,0 0 0,1 0 1,-1 0-1,0 0 0,0 0 1,0 0-1,0 0 1,0 0-1,0-1 0,0 1 1,1 0-1,-1 0 0,0 0 1,0 0-1,0 0 0,0 0 1,0-1-1,0 1 0,0 0 1,0 0-1,0 0 1,0 0-1,0-1 0,0 1-42,-2-8 1232,-11-11 378,12 17-1393,-8-9 180,0 0 1,-1 1-1,0 0 0,-1 1 0,0 0 1,0 1-1,-1 0 0,0 1 1,0 0-1,0 0 0,-1 2 0,0 0 1,-1 0-1,1 1 0,-13-2-397,18 4 43,-1 1 0,0 0 0,0 0 0,0 1 0,0 0 0,0 1 0,0 0 0,1 0 0,-1 1 0,0 0 1,0 0-1,1 1 0,0 1 0,-1-1 0,1 1 0,1 0 0,-1 1 0,0 0 0,1 0 0,0 1 0,0 0 0,1 0 0,0 0 0,0 1 0,-1 2-43,-1 2 7,1 1-1,0 1 1,0-1 0,2 1 0,-1 0 0,2 1 0,0-1-1,0 1 1,1 0 0,1 0 0,0 0 0,1 0 0,1 0-1,0 0 1,1 0 0,0 0 0,1 0 0,1 0-1,0-1 1,5 13-7,-4-15 2,0 0 0,0 0 0,2 0 0,-1 0 0,1-1 0,1 0 0,0 0 0,0-1 0,1 0 0,0 0 0,0 0 0,1-1 0,1-1 0,-1 0 0,1 0 0,0 0 0,1-1 0,-1-1 0,1 0 0,0-1 0,0 1 0,1-2 0,-1 0 0,10 1-2,-12-3 5,0 0-1,0-1 1,0 0 0,0 0-1,0-1 1,0-1 0,0 1-1,0-1 1,-1-1 0,1 0-1,-1 0 1,1 0 0,-1-1 0,0-1-1,0 1 1,-1-1 0,1-1-1,-1 1 1,0-1 0,-1 0-1,3-4-4,-2 2 6,0 0 0,-1 0 0,0-1 0,0 0 0,-1 0 0,0-1-1,-1 1 1,0-1 0,0 0 0,-1 0 0,0 0 0,-1-1 0,-1 1-1,1-1 1,-1 1 0,-1-1 0,0 1 0,-1-4-6,-1-2 3,-1 0 1,0 1-1,-2-1 1,0 1-1,0 0 0,-1 0 1,-1 0-1,-1 1 0,0 0 1,0 1-1,-2-1-3,9 13-1,1 0-1,-1 0 1,0 0-1,0 0 0,0 0 1,1 0-1,-1 1 1,0-1-1,0 0 0,0 1 1,0-1-1,0 0 1,-1 1-1,1-1 0,0 1 1,0 0-1,-1-1 2,2 1 0,-1 0-1,1 0 0,-1 1 1,1-1-1,0 0 0,-1 0 0,1 0 1,-1 1-1,1-1 0,0 0 1,-1 0-1,1 1 0,0-1 1,-1 0-1,1 1 0,0-1 0,-1 0 1,1 1-1,0-1 0,0 1 1,-1-1-1,1 0 0,0 1 1,0-1-1,0 1 0,0-1 0,0 1 1,-1 0 0,0 3-1,1 1 1,-1 0 0,1 0-1,0 0 1,0 0-1,1 0 1,0 3 0,2 10 30,1 0 0,1-1 0,1 1-1,0-1 1,1 0 0,1-1 0,1 0 0,0 0 0,1-1 0,1 0 0,0-1-1,2 2-29,1-2-320,0 1 0,1-2 0,0 0 0,2 0 0,-1-2-1,1 0 1,1-1 0,0 0 0,0-2 0,19 7 320,0-7-1257</inkml:trace>
  <inkml:trace contextRef="#ctx0" brushRef="#br0" timeOffset="410.712">827 451 10114,'-1'0'214,"-1"0"0,0 0 0,1 0 0,-1 0 0,0 0 0,1 1 0,-1-1 0,1 1 0,-1-1 0,1 1 0,-1-1 0,1 1 0,-1 0 0,1 0 0,0 0 0,-1 0 0,1 0 0,0 0 0,0 0 0,0 0 0,0 0 0,0 1 0,-1 0-214,1 1 155,-1-1 0,1 1 0,0 0 0,0 0 0,0 1 0,1-1 1,-1 0-1,1 0 0,0 0 0,-1 0 0,1 0 0,1 1-155,-1 6 157,2 1 0,-1-1 0,2 1 0,-1-1 0,1 0 0,1 0 0,1 2-157,38 73 655,-23-48-461,-2 0 1,1 7-195,5 22 159,-26-143 157,-15-41-206,8 63-67,1-15-43,7 66-1,1 1-1,0 0 1,0 0 0,0-1-1,0 1 1,1 0 0,-1-1-1,1 1 1,0 0-1,0 0 1,0 0 0,0 0-1,1 0 1,-1 0 0,1 0-1,-1 0 1,1 1 0,0-1-1,0 0 1,1 1-1,-1 0 1,1-1 1,1 1-3,-1-1 1,1 1-1,0 0 1,1 1-1,-1-1 0,0 1 1,0 0-1,1 0 1,-1 0-1,0 0 0,1 1 1,-1-1-1,1 1 0,-1 1 1,1-1-1,2 1 3,13 3-1,0 1 0,-1 1 1,1 0-1,-1 2 0,-1 0 0,0 1 0,0 1 0,0 1 0,7 6 1,-18-11 0,1 0-1,-1 1 1,0-1-1,-1 1 1,1 1-1,-2-1 1,1 1-1,-1 0 1,0 1-1,0-1 1,-1 1 0,-1 0-1,1 0 1,1 8 0,2 13 55,-2 0-1,-1 1 1,0 30-55,2 15 561,-1-17-2511,-1-8 1061</inkml:trace>
  <inkml:trace contextRef="#ctx0" brushRef="#br0" timeOffset="1216.655">1858 32 6609,'1'-32'4958,"-1"32"-4867,0 0-1,0 0 1,0 1-1,0-1 1,0 0-1,1 0 1,-1 0-1,0 0 0,0 0 1,0 0-1,0 0 1,0 0-1,0 0 1,0 0-1,0 0 1,0 0-1,0 0 1,0 0-1,0 0 1,0 0-1,0 0 1,0 0-1,0 0 0,1 0 1,-1 0-1,0 1 1,0-1-1,0 0 1,0 0-1,0 0 1,0 0-1,0 0 1,0 0-1,0-1 1,0 1-1,0 0 1,0 0-1,1 0 0,-1 0 1,0 0-1,0 0 1,0 0-91,4 26 890,7 32-636,-1 0 227,-2 4-481,42 331 963,-30-256-805,-16-110-124,-1-11 8,0 1 1,-2 0-1,0 0 0,0 0 1,-3 11-43,2-34 49,0 0 0,-1 0 0,0 0 0,0 0 1,0 1-1,-1-2-49,-1-3 38,-1-7-19,-1 1-1,-1 0 1,-1 1 0,0-1 0,-1 1-1,-1 1 1,0 0 0,-1 0-1,0 0 1,-1 2 0,-4-4-19,8 9 3,0 1 1,-1-1 0,1 2-1,-2-1 1,1 1-1,0 0 1,-1 1 0,0 0-1,-4-2-3,6 4 14,1 1 0,-1-1 0,1 1 0,-1 0-1,1 1 1,-1 0 0,0 0 0,1 0 0,-1 1 0,0 0 0,1 0-1,-1 0 1,1 1 0,-3 1-14,2 0 28,1 0 0,-1 1 0,1-1 1,0 2-1,0-1 0,0 0 0,1 1 0,0 0 0,0 1 0,0-1 0,0 1 0,1 0 0,0 0 1,0 0-1,1 1 0,-1-1 0,1 1 0,1 0 0,0 0 0,-1 3-28,0 0 40,0 1 0,1 0 0,0 0 0,1-1 0,0 1 0,1 0 0,0 0 0,1 0 0,0 0 0,1 0 0,0 0 0,1-1 0,1 3-40,-2-7 25,0 0 0,1 0 1,0-1-1,0 1 1,1-1-1,-1 0 0,1 0 1,0 0-1,1 0 1,-1-1-1,1 0 0,0 0 1,0 0-1,0 0 0,0-1 1,1 0-1,-1 0 1,1 0-1,0-1 0,0 0 1,0 0-1,5 1-25,6 0 101,0-1 1,0-1-1,0 0 0,0-1 0,0-1 0,0-1 1,15-3-102,48-12 220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55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340 92 5497,'0'-2'336,"0"0"0,0 0 0,-1 0 0,1 0 0,0 0 0,-1 0 0,0 0 0,1 0 0,-1 1 0,0-1 0,0 0 0,0 0 0,0 1 0,0-1 0,-1-1-336,1 2 102,1 0 0,-1 1 1,0-1-1,0 0 0,1 0 0,-1 1 0,0-1 0,0 0 0,0 1 0,0-1 0,0 1 0,0 0 0,0-1 0,0 1 0,0-1 1,0 1-1,0 0 0,0 0 0,0 0 0,0 0 0,0 0 0,0 0 0,0 0 0,0 0 0,0 0 0,0 0 0,0 0 0,0 1 1,-1-1-103,1 1 46,1 0 0,-1 0 0,0 0 0,0 0 1,1 0-1,-1 0 0,0 0 0,1 0 0,-1 0 1,1 0-1,0 0 0,-1 1 0,1-1 1,0 0-1,0 0 0,0 0 0,0 1 0,0-1 1,0 0-1,0 0 0,0 0 0,0 2-46,5 26 381,3-3-124,1-2-37,-1 0 1,-2 1-1,0-1 1,-2 1-1,1 21-220,-3 6 175,7 152 204,22 90-70,-18-206-170,5 0-1,10 24-138,-16-82 56,-8-26 25,-4-19 58,-7-20-26,-2-1 0,-1 2-1,-2-1 1,-2 1-113,-5-18 58,14 36-42,-11-27 40,-7-13-56,17 43 5,-1 0-1,0 1 1,0 0 0,-2 0-1,1 1 1,-6-4-5,10 11 11,0 0 1,0 0-1,-1 1 1,1 0 0,-1 0-1,0 0 1,0 0-1,0 1 1,0 0 0,-1 0-1,1 1 1,-1-1 0,1 1-1,-1 0 1,1 0-1,-1 1 1,1 0 0,-1 0-1,0 0 1,1 1-1,-1-1 1,1 1 0,-1 1-1,1-1 1,-1 1-1,1 0 1,0 0 0,0 0-1,0 1 1,0 0 0,0 0-1,1 0 1,-1 1-1,-3 3-11,-1 3 23,0 1 0,0 0 0,1 1 1,0 0-1,1 0 0,0 1 0,1 0 0,0 0 0,2 0 0,-1 1 0,0 5-23,-2 12 27,1 0 1,2 1-1,1-1 0,1 21-27,2-42 6,1 0-1,0 0 1,0 0 0,1 0 0,0-1-1,0 1 1,1-1 0,1 1-1,0-1 1,4 7-6,-5-10 5,1 0-1,0 0 0,0-1 1,0 1-1,1-1 1,0 0-1,0-1 1,0 1-1,1-1 1,-1 0-1,1 0 1,0-1-1,0 1 1,0-1-1,7 2-4,0-2 28,0 1 0,0-2 1,0 0-1,0-1 0,1 0 0,-1-1 0,0 0 0,1-1 0,10-2-28,-4-1 42,-1 0 0,1-1 0,-1-1 0,0-1 1,0-1-1,2-2-42,45-30 114</inkml:trace>
  <inkml:trace contextRef="#ctx0" brushRef="#br0" timeOffset="432.717">778 928 6897,'-3'-33'3050,"2"33"-2989,1 0-1,0 0 0,0 0 0,0-1 0,0 1 0,0 0 0,0 0 0,0 0 0,0-1 0,0 1 1,0 0-1,0 0 0,0 0 0,0-1 0,0 1 0,0 0 0,1 0 0,-1 0 0,0-1 0,0 1 1,0 0-1,0 0 0,0 0 0,0 0 0,0-1 0,1 1 0,-1 0 0,0 0 0,0 0 1,0 0-1,0 0 0,1 0 0,-1-1 0,0 1 0,0 0 0,0 0 0,0 0 0,1 0 0,-1 0 1,0 0-1,0 0 0,0 0 0,1 0 0,-1 0 0,0 0 0,0 0 0,0 0 0,1 0 0,-1 0 1,0 0-1,0 0 0,0 0 0,1 0 0,-1 0 0,0 0 0,0 0 0,0 1-60,4-1 599,38 1 1694,63-3-760,-98 1-1504,0 0 0,0-1 0,0 0-1,-1 0 1,1 0 0,-1-1-1,0 0 1,6-4-29,-9 6 12,-1-1 0,1 1 0,-1-1 1,0 1-1,1-1 0,-1 0 0,0 0 0,0 0 0,0 0 0,-1-1 0,1 1 0,0 0 1,-1-1-1,1 1 0,-1-1 0,0 1 0,0-1 0,0 0 0,0 0 0,0 1 0,-1-1 1,1-1-13,-2 1 36,1 0 0,-1 1 0,0-1 0,0 0 0,0 1 1,-1-1-1,1 1 0,0 0 0,-1-1 0,1 1 0,-1 0 1,0 0-1,0 0 0,0 0 0,0 0 0,0 0 0,0 1 1,-1-1-1,1 1 0,0 0 0,-3-1-36,-2-2 71,-1 0 0,0 1-1,0 0 1,0 0 0,0 1 0,-6-1-71,6 2 12,-1 0 0,0 0-1,0 1 1,1 1 0,-1 0 0,0 0 0,1 0 0,-1 1 0,1 0-1,-1 1 1,1 0 0,0 0 0,0 1 0,0 0 0,1 0 0,-1 1-1,1 0 1,0 0 0,1 1 0,-1 0 0,1 0 0,-6 7-12,5-4 3,0 1 1,0-1-1,1 1 0,0 1 1,1-1-1,0 1 1,0 0-1,2 0 0,-1 0 1,1 1-1,1-1 1,0 1-1,0 0 0,1 0 1,1-1-1,0 1 1,1 0-4,0-1 3,0 0 0,1 0 0,0-1 1,1 1-1,1 0 0,-1-1 0,1 0 1,1 0-1,0 0 0,1-1 0,-1 0 1,2 0-1,-1 0 0,7 6-3,-4-6 9,1-1-1,-1-1 1,1 1-1,1-2 1,-1 1 0,1-1-1,0-1 1,1 0-1,-1-1 1,1 0 0,0-1-1,0 0 1,3 0-9,0-1 11,1 0-1,-1-1 1,1-1-1,0 0 1,-1-1-1,1-1 1,-1 0 0,5-2-11,2-2 474,0-1 0,0 0 1,-1-2-1,0 0 0,6-5-474,42-30 986</inkml:trace>
  <inkml:trace contextRef="#ctx0" brushRef="#br0" timeOffset="927.319">1346 978 10770,'-11'-69'3626,"8"63"-2571,0 13-402,0 16 311,3 43 207,3 1 0,7 35-1171,-9-84 81,11 178 254,-8-118-211,-14-139 192,-7-87-205,9 95-86,3 0 0,1 0 1,4 0-1,2-14-25,0 55 2,0-1 1,1 1-1,0 0 1,1 0-1,1 1 1,-1-1-1,2 1 1,0 0-1,0 0 0,1 1 1,0 0-1,1 0 1,0 0-1,1 1 1,0 1-1,0-1 1,1 1-1,0 1 1,0 0-1,1 0 1,0 1-1,0 1 1,0 0-1,1 0 1,0 1-1,0 0 1,0 1-1,9-1-2,-11 3-2,0 0 0,1 1 1,-1 0-1,0 1 0,0 0 0,1 0 0,-1 1 1,0 1-1,0-1 0,-1 2 0,1-1 0,-1 1 1,1 1-1,-1 0 0,4 3 2,-8-4 0,0-1 1,0 1-1,0 0 0,-1 0 0,0 0 1,0 1-1,0-1 0,0 1 0,-1 0 1,0 0-1,0 0 0,0 1 0,-1-1 1,1 1-1,-1-1 0,-1 1 0,1 0 1,-1 0-1,0 0 0,0 0 0,-1 0 1,0 0-1,0 0 0,0 0 1,-1 0-1,0 0 0,0 0 0,-2 6 7,-1 0 0,0-1-1,-1 0 1,0 0 0,-1 0 0,0-1 0,-1 0-1,0 0 1,0-1 0,-1 0 0,-6 6-7,-7 5 18,0-1 1,-1-1 0,-1 0-1,-12 5-18,26-18 11,0 0-1,-1 0 0,0 0 0,0-1 1,0-1-1,0 0 0,-1 0 0,1-1 0,-3 0-10,10-1-7,0-1 0,0 0 0,0 0 0,0 0 1,0 0-1,0 0 0,0-1 0,0 1 0,0-1 0,0 0 0,0 1 0,0-2 0,0 1 0,1 0 0,-1 0 0,0-1 0,1 0 0,-1 1 0,1-1 0,-1 0 0,1 0 0,0 0 0,0-1 0,0 1 0,0-1 0,0 1 0,1-1 0,-1 1 0,1-1 0,0 0 0,-1 0 0,1 1 0,0-1 0,1-1 7,-1 0 119,0 0 0,0-1-1,1 1 1,0 0 0,0-1 0,0 1-1,0-1 1,1 1 0,-1-1 0,1 1 0,0 0-1,1 0 1,-1-1 0,1 1 0,0 0-1,0 0-118,1 0 148,0 1 0,0-1-1,0 0 1,1 1 0,0 0-1,2-2-147,-4 4 24</inkml:trace>
  <inkml:trace contextRef="#ctx0" brushRef="#br0" timeOffset="1587.399">2099 897 6425,'-3'-94'2656,"2"93"-2566,1 0 0,0 0 0,0 0 0,0 0 0,0 1 0,0-1 1,1 0-1,-1 0 0,0 0 0,0 0 0,1 0 0,-1 0 0,0 0 1,1 1-1,-1-1 0,1 0 0,-1 0 0,1 1 0,-1-1 0,1 0 0,0 0-90,10 2 1046,-7 0-612,20 1 923,0 1-1,0 2 1,0 0-1357,-6 0 198,0-2 0,0 0 0,1-1 0,-1 0 0,19-2-198,-28-1 33,1 0 0,-1-1 0,0 0 0,0-1 0,0 0 1,0 0-1,0-1 0,0 0 0,-1 0 0,7-5-33,-13 7 11,1 0-1,0 0 1,-1 0 0,0 0 0,1 0-1,-1-1 1,0 1 0,0-1 0,0 0-1,-1 1 1,1-1 0,-1 0 0,1 0-1,-1 0 1,0 0 0,0 0 0,0 0-1,-1 0 1,1 0 0,-1-1 0,1 1-1,-1 0 1,0 0 0,-1 0 0,1-1-1,0 1 1,-1 0 0,0 0 0,1 0-1,-1 0 1,-1 0 0,0-3-11,-1 0 7,0 0 0,0 0 0,-1 1 0,1-1 0,-1 1 0,-1-1 0,1 1 0,-1 1 0,0-1 1,0 1-1,0-1 0,0 2 0,-1-1 0,0 0 0,1 1 0,-1 0 0,-1 1 0,1-1 0,0 1 0,-1 0 0,1 1 0,-1-1 0,1 1 0,-1 1 1,0-1-1,-5 1-7,2 1 10,0-1 1,0 2 0,0-1 0,1 1 0,-1 1 0,0-1 0,1 2-1,0-1 1,0 1 0,0 1 0,0 0 0,1 0 0,-1 0-1,1 1 1,1 1 0,-1-1 0,-5 8-11,-3 4 37,1 2 0,1 0-1,1 1 1,1 0 0,-5 12-37,11-20 15,0 1 0,1-1-1,1 1 1,0 0 0,1 1 0,0-1 0,1 1 0,1-1-1,1 14-14,0-20 16,1 0 0,1-1 0,-1 1 0,1 0 0,1-1 0,-1 1 0,1-1 0,1 0 0,-1 0 0,1 0 0,0-1 0,1 1 0,0-1 0,0 0 0,0 0 0,0-1 0,1 1 0,0-1 0,2 1-16,1 0 20,0 0 0,0-1 0,0 0 0,1 0 0,0-1 1,0-1-1,0 1 0,0-2 0,0 1 0,1-1 0,-1-1 1,1 0-1,-1 0 0,1-1-20,7-1 27,-1-1 0,1 0 0,-1-1 1,0-1-1,0-1 0,5-2-27,12-6 43,-1-2 0,20-12-43,2-2-16</inkml:trace>
  <inkml:trace contextRef="#ctx0" brushRef="#br0" timeOffset="2042.508">2664 778 8434,'-11'-49'2906,"7"39"-998,5 35 226,0-18-1873,18 155 2726,-14-134-2864,1-1 1,1 0 0,1-1-1,11 22-123,-19-47 4,0 0 0,1-1 0,-1 1 0,0 0 1,1-1-1,-1 1 0,0 0 0,1-1 0,-1 1 0,1 0 0,-1-1 0,1 1 0,-1-1 0,1 1 0,-1-1 0,1 1 1,0-1-1,-1 1 0,1-1-4,0 0 4,-1 0-1,0 0 1,0-1 0,1 1 0,-1 0 0,0 0 0,1-1 0,-1 1 0,0 0 0,0 0-1,1-1 1,-1 1 0,0 0 0,0-1 0,0 1 0,1 0 0,-1-1 0,0 1-1,0 0 1,0-1 0,0 1 0,0 0 0,0-1 0,0 1 0,0-1 0,0 1-4,2-34 122,-6-34-30,1 50-83,1 1 0,1-1-1,1 1 1,1 0 0,0-1-1,1 1 1,1 0 0,3-12-9,22-41 1,-28 66-2,1 0 1,0 0-1,0 1 0,0-1 1,0 0-1,1 1 0,0-1 1,-1 1-1,1-1 0,1 1 1,-1 0-1,0-1 0,1 1 0,-1 0 1,1 1-1,0-1 0,0 1 1,0-1-1,0 1 0,1 0 1,-1 0-1,1 0 0,2-1 1,3-1-1,0 1-1,1 0 1,-1 0-1,1 1 0,-1 0 1,1 1-1,-1 0 1,1 0-1,0 1 1,0 0-1,-1 1 1,1 0-1,0 1 1,-1 0-1,10 3 2,-12-3-1,0 1 0,-1 0 0,1 0 0,-1 0 0,1 1-1,-1 0 1,0 0 0,0 0 0,-1 1 0,1 0 0,-1 0 0,0 1 0,0-1-1,-1 1 1,0 0 0,0 0 0,0 1 0,-1-1 0,0 1 0,0 0 0,1 3 1,1 13-6,-1 0 0,-1 0 1,-1 1-1,-1 0 1,-1-1-1,-3 17 6,2-14 129,0-1-1,2 1 1,0-1-1,2 0 1,3 13-129,-5-34 260,0 0-1,0 0 1,1 0 0,-1 0 0,1 0 0,0 0-1,0 0 1,0 0 0,3 2-260,-2-3 137,0-1 1,0 1-1,0-1 0,1 0 1,-1 0-1,1 0 0,-1-1 1,1 1-1,3 0-137</inkml:trace>
  <inkml:trace contextRef="#ctx0" brushRef="#br0" timeOffset="2717.856">3783 61 7634,'0'-7'1268,"2"-24"627,-1 30-1683,-1 0 1,0 0-1,0 0 0,-1 0 0,1 0 1,0 0-1,0 0 0,0-1 1,-1 1-1,1 0 0,-1 0 0,1 0 1,-1 0-1,1 0 0,-1 0 1,1 0-1,-1 1 0,0-1 0,0 0 1,1 0-1,-1 0 0,0 0-212,0 1 200,-2 6 663,0 17-663,0 0 1,2 1-1,0-1 0,3 21-200,15 106 697,-1-9-202,11 360 109,-24-394-229,-3-135-343,-1-1 1,-1 1 0,-1 0 0,-2-1 0,-1 2-1,-1-1 1,-1 1 0,-1 0 0,-2 0 0,-1 2 0,-1-1-1,-1 1 1,-11-15-33,22 36-1,1 0 0,-1 0-1,0 1 1,0-1 0,-1 1-1,1-1 1,-1 1 0,1 0-1,-1 0 1,0 1 0,0-1-1,0 1 1,0 0 0,-1 0-1,1 0 1,-1 1 0,1-1-1,-1 1 1,1 0 0,-1 1-1,0-1 1,1 1 0,-1 0-1,0 0 1,0 0 0,1 1-1,-1-1 1,1 1 0,-1 0-1,0 1 1,0 0 1,-9 3 1,1 0 0,0 1 0,0 1 0,0 0 0,1 1 0,0 0 0,0 1 0,1 0 0,0 1 0,1 0 0,0 1 0,0 0 0,-4 8-1,5-6 7,0 1 0,0 0 0,2 0 0,0 1 0,0 0 0,1 0 0,1 1 0,1 0 0,0 0 0,1 0 0,1 0 0,0 3-7,1-12 9,1 0 0,0 1 0,0-1 0,1 0-1,0 0 1,0 0 0,1 0 0,0 0 0,0 0-1,0 0 1,1 0 0,0-1 0,1 1 0,-1-1 0,1 0-1,0 0 1,1 0 0,-1-1 0,1 0 0,0 0-1,1 0 1,-1 0 0,1-1 0,0 1 0,0-2 0,0 1-1,1-1 1,-1 0 0,1 0 0,0 0 0,4 0-9,6 1 22,1 0-1,0-1 1,0-1 0,0-1 0,0-1 0,0 0 0,0-1 0,8-2-22,11-3-46,-1-2 0,0-1 0,22-9 46,21-13-75</inkml:trace>
  <inkml:trace contextRef="#ctx0" brushRef="#br0" timeOffset="3119.105">4050 809 8186,'21'7'1305,"-14"-5"-733,-1 0-1,1 0 1,-1 1-1,0 0 1,0 0-1,0 1 1,-1 0-1,2 1-571,-2-2 296,0-1 1,0 1-1,0-1 0,0 0 0,1 0 1,-1-1-1,1 0 0,-1 0 1,1 0-1,-1 0 0,1-1 1,0 0-297,4 0 105,-1 0 0,1-1 1,-1 0-1,1-1 0,-1 0 1,0-1-1,1 0-105,1-1 34,0 0 0,0-2 0,0 1 0,-1-1 1,0-1-1,0 0 0,0 0 0,-1-1 0,6-6-34,-13 11 8,0 1-1,1 0 1,-1-1-1,0 0 0,-1 1 1,1-1-1,0 0 1,-1 0-1,0 0 1,1 0-1,-1 0 1,0 0-1,-1-1 1,1 1-1,-1 0 1,1 0-1,-1-1 0,0 1 1,0 0-1,0-1 1,-1 1-1,1 0 1,-1 0-1,0 0 1,0-1-1,0 1 1,0 0-1,0 0 1,-1 0-1,1 0 1,-1 1-1,0-1 0,0 0 1,0 1-1,0-1 1,0 1-1,-1 0 1,1-1-8,-3-1 8,0-1-1,-1 0 1,1 1 0,-1 0 0,0 1 0,0-1 0,0 1 0,0 0 0,-1 1 0,1-1 0,-1 1-1,0 0 1,1 1 0,-1 0 0,0 0 0,0 0 0,0 1 0,0 0 0,0 1 0,0-1-1,1 1 1,-1 0 0,0 1 0,0 0 0,1 0 0,-1 0 0,1 1 0,-5 3-8,0-1 23,1 1-1,0 0 1,0 0 0,0 2 0,1-1-1,0 1 1,1 0 0,0 1 0,0-1 0,1 2-1,0-1 1,0 1 0,1 0 0,1 1-1,0-1 1,-4 11-23,6-11 26,1 0 1,-1 0-1,2 0 0,-1 0 0,1 1 0,1-1 0,0 1 1,1-1-1,-1 0 0,2 0 0,0 1 0,0-1 0,1 0 0,0 0 1,0-1-1,1 1 0,1-1 0,0 1 0,3 3-26,-2-3 21,1-1 0,1 0 0,0 0-1,0 0 1,0-1 0,1 0-1,0-1 1,1 0 0,0-1 0,0 0-1,0 0 1,1-1 0,0 0 0,-1-1-1,2 0 1,-1-1 0,2 0-21,6 0-14,1-1 0,0-1 0,0 0 0,-1-2 1,1 0-1,0-2 0,-1 0 0,1-1 0,-1 0 0,0-2 1,1-1 13,53-23-106</inkml:trace>
  <inkml:trace contextRef="#ctx0" brushRef="#br0" timeOffset="3525.435">4661 672 9282,'0'0'1353,"-4"6"1528,-11 36-1980,11-33-726,1 0-1,0 0 0,0 1 0,1-1 0,0 0 1,0 1-1,1 0 0,1-1 0,-1 1 0,2 5-174,-1-8 104,1 6 109,0 1-1,0-1 1,2 1 0,-1-1-1,4 8-212,8 11 273,-8-21-127,-1 0 0,-1 1 0,2 6-146,6 23 363,-7-28-150,-1 1 0,-1-1 0,1 4-213,-9-29 428,-2-18-344,2-7-30,1-1 0,3 0 0,1-1 0,4-26-54,-2 51 1,1-1 0,0 1 0,1 0-1,0 0 1,1 0 0,4-6-1,-5 12 0,0 0 0,1 1 0,0-1 1,1 1-1,0 0 0,0 0 0,0 0 0,1 1 0,-1 0 1,8-4-1,-10 7-1,1 0 1,1 0 0,-1 0 0,0 1 0,1-1 0,-1 1 0,1 1 0,0-1-1,-1 1 1,1 0 0,0 0 0,0 1 0,0 0 0,0 0 0,0 0-1,0 1 1,0-1 0,-1 1 0,1 1 0,0-1 0,-1 1 0,1 0 0,-1 1-1,1-1 1,-1 1 0,0 0 0,0 0 0,2 2 0,3 3-1,0 0 1,-1 0 0,0 1-1,-1 0 1,0 1-1,0 0 1,-1 0-1,0 0 1,-1 1 0,0 0-1,0 1 1,-1-1-1,0 4 1,4 18 126,-2 1 0,-1 0-1,-2 0 1,-1 6-126,0-5 332,1 0 1,2-1 0,9 33-333,4-19 620</inkml:trace>
  <inkml:trace contextRef="#ctx0" brushRef="#br0" timeOffset="4008.032">5526 205 7266,'-3'-4'870,"-24"-33"4203,26 36-4879,0-1-1,0 1 1,-1 0 0,1-1 0,0 1 0,-1 0 0,1 0 0,-1 0 0,0 0 0,1 0 0,-1 1 0,0-1 0,1 0 0,-1 1-1,0-1 1,0 1 0,1 0 0,-1 0 0,0-1 0,0 1 0,-1 0-194,2 1 65,0 0 0,-1-1-1,1 1 1,0 0 0,0-1 0,-1 1 0,1 0 0,0 0-1,0 0 1,0 0 0,0 0 0,0 1 0,0-1-1,0 0 1,1 0 0,-1 1 0,0-1 0,1 0 0,-1 1-1,1-1 1,-1 0 0,1 1 0,-1-1 0,1 1-1,0-1 1,0 2-65,-1 5 86,0-1 1,1 1-1,0-1 0,1 7-86,3 15 125,1 0 0,2 0 0,4 11-125,10 37 116,-6 14 44,-3 1 1,-2 62-161,-6-84 57,0 81 143,-3-53-188,-1-95-170,0 0 0,0 0-1,0 0 1,0 0-1,1 0 1,-1 0 0,1 0-1,0 0 1,0 0-1,0 0 1,0 0 0,0-1-1,1 1 1,-1 0-1,1-1 1,0 1-1,0-1 1,0 1 158,-1-3-67,-1 0 0,1 1-1,0-1 1,0 0 0,-1 0 0,1 0 0,0 0-1,0 0 1,-1 0 0,1 0 0,0 0 0,0 0-1,0 0 1,-1 0 0,1 0 0,0 0 0,0-1-1,0 1 68</inkml:trace>
  <inkml:trace contextRef="#ctx0" brushRef="#br0" timeOffset="4372.324">5256 795 10754,'-9'2'4473,"19"-1"-2920,11 0-89,24 1-696,9-2-248,6-11-256,8-2-104,-1-8 88,0-3-64,2 2 288,-15-2-263</inkml:trace>
  <inkml:trace contextRef="#ctx0" brushRef="#br0" timeOffset="4726.89">5928 213 9930,'-3'-4'929,"2"2"-536,0 0 1,0 0-1,0 0 1,-1 0 0,1 0-1,-1 1 1,1-1-1,-1 0 1,1 1 0,-1 0-1,0-1 1,0 1-1,0 0 1,-1-1-394,3 2 36,0 0 0,0 0 1,-1 0-1,1 0 0,0 0 0,0 0 1,0 0-1,-1 0 0,1 0 0,0 0 1,0 1-1,0-1 0,-1 0 1,1 0-1,0 0 0,0 0 0,0 0 1,-1 0-1,1 0 0,0 1 0,0-1 1,0 0-1,0 0 0,0 0 0,-1 0 1,1 1-1,0-1 0,0 0 0,0 0 1,0 0-1,0 1 0,0-1 0,0 0 1,0 0-1,0 1 0,0-1 1,0 0-1,0 0 0,0 0 0,0 1 1,0-1-1,0 0 0,0 0 0,0 0 1,0 1-1,0-1 0,0 0 0,0 0 1,0 0-1,0 1-36,3 13 327,-3-13-201,10 36 421,4 17-82,-3 1 0,1 16-465,-8 4 299,-2 0-1,-9 70-298,1-46 239,6 33-239,1-116 17,0 0 0,1 0 0,1 0-1,1-1 1,1 4-17,-4-14 7,1-1 0,-1 1 0,1-1 0,0 0 0,0 1-1,1-1 1,-1 0 0,1 0 0,0 0 0,0-1 0,0 1 0,1-1 0,-1 1 0,1-1 0,0 0-1,0-1 1,0 1 0,0-1 0,1 1-7,-3-2 11,1 0 0,-1-1 0,0 1 0,1-1 0,-1 1 0,0-1-1,1 0 1,-1 0 0,1 0 0,-1 0 0,0 0 0,1-1-11,2 0 14,0-1 0,0 0 0,0 0 0,0-1 1,4-2-15</inkml:trace>
  <inkml:trace contextRef="#ctx0" brushRef="#br0" timeOffset="4727.89">6245 751 8954,'5'-28'4273,"-6"42"-2305,4 9-295,9 2 55,8 7-920,3 2-200,5 4-320,0 3-80,-4-1-120,-3-3-24,-2-5 48,2-7-296,2-12-2384,2-7 1888</inkml:trace>
  <inkml:trace contextRef="#ctx0" brushRef="#br0" timeOffset="5084.455">6761 587 8962,'-21'9'4081,"4"-1"-1793,6 21-479,-6 17-569,3 12-264,-5 14-400,-8 1-88,-2 12-136,-7 5-63,1 12-105,-4-3-56,9-9-64,8-11-8,3-18 144,16-2 128,-1-16-200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13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9 747 8370,'0'-1'103,"0"1"1,0 0 0,0 0-1,0 0 1,-1 0-1,1 0 1,0 0-1,0-1 1,0 1 0,0 0-1,0 0 1,-1 0-1,1 0 1,0 0-1,0 0 1,0 0 0,-1 0-1,1 0 1,0 0-1,0 0 1,0 0-1,0 0 1,-1 0 0,1 0-1,0 0 1,0 0-1,0 0 1,-1 0-1,1 0 1,0 0 0,0 0-1,0 0 1,0 0-1,-1 0 1,1 0-1,0 1 1,0-1 0,0 0-1,0 0 1,-1 0-1,1 0-103,-1 10 1615,5 14-587,11 18 1055,13 25-2083,9 20 801,-36-83-755,1 0 1,-1 0 0,0 0 0,0 0-1,0 0 1,-1 0 0,1 0 0,-1 0-1,0 1 1,0-1 0,0 0 0,-1 0-1,1 0 1,-1 0 0,0 0 0,-1 0-1,1 1-46,1-5 12,-1 0-1,1 1 0,0-1 1,0 0-1,0 0 0,0 0 1,0 0-1,-1 0 0,1 0 0,0 0 1,0 0-1,0 0 0,0 0 1,0 0-1,-1 0 0,1 0 1,0 0-1,0 0 0,0 0 0,0 0 1,-1 0-1,1 0 0,0 0 1,0 0-1,0 0 0,0 0 1,0-1-1,0 1 0,-1 0 0,1 0 1,0 0-1,0 0 0,0 0 1,0 0-1,0 0 0,0 0 1,0-1-1,0 1 0,-1 0 0,1 0 1,0 0-1,0 0 0,0 0 1,0-1-1,0 1 0,0 0 1,0 0-12,-8-13 261,-4-14-9,8 14-204,1 1 0,-1-1 1,2 0-1,0 0 0,1 0 1,0-1-1,1 1 0,0 0 1,2-11-49,2-1 20,0 1 0,1-1 0,2 1 1,6-16-21,-8 28-1,-1 1 0,2 0 0,-1 1 0,1-1 0,1 1 0,0 0 0,0 0 0,1 1 0,0 0 0,1 1-1,0-1 2,-3 5 34,0-1 0,0 1 0,1 0 0,0 1 0,-1-1-1,1 1 1,0 1 0,0-1 0,0 1 0,1 1-1,-1-1 1,1 1 0,-1 0 0,0 1 0,1 0 0,-1 0-1,1 0 1,2 2-34,3 0-44,-1 1 1,1 0-1,0 1 0,-1 1 1,0 0-1,0 1 0,0 0 1,3 3 43,40 26-78</inkml:trace>
  <inkml:trace contextRef="#ctx0" brushRef="#br0" timeOffset="421.186">905 853 9082,'8'-17'894,"-3"10"-383,-2 0 1,1-1-1,-1 1 1,0-1-1,1-5-511,-4 10 156,1 1 0,-1-1-1,0 0 1,0 0-1,0 1 1,0-1 0,-1 0-1,1 0 1,-1 1 0,1-1-1,-1 0 1,0 1-1,0-1 1,0 1 0,0-1-1,-1 1 1,1-1-1,-1 1 1,0-1-156,-5-6 416,0-1-1,-1 1 1,-1 1-1,0-1 1,0 1 0,0 1-1,-1 0 1,-1 0-416,7 4 55,0 1 0,-1-1 0,1 1 0,-1 0 0,1 1 0,-1-1 0,0 1 0,0 0 0,0 0 0,1 1 0,-1-1 0,0 1 0,0 0 1,0 0-1,0 1 0,0-1 0,0 1 0,0 0 0,1 1 0,-1-1 0,0 1-55,-6 3 18,0 1 0,1 0 0,0 1 0,0 0 0,1 1 0,-1 0 1,2 0-1,-1 1 0,1 0 0,0 0 0,1 1 0,-4 7-18,2-2 5,1 0 0,1 0 0,0 0-1,1 1 1,0 0 0,1 0 0,1 1 0,-1 14-5,4-23 2,0 0 0,1 0-1,0 0 1,1 1 0,0-1 0,0 0 0,0 0-1,1 0 1,0-1 0,1 1 0,0 0 0,0-1-1,1 0 1,0 0 0,2 3-2,-3-5 2,1 0-1,-1-1 1,1 0 0,0 1-1,1-1 1,-1-1 0,1 1-1,-1-1 1,1 0 0,0 0-1,0 0 1,1-1 0,-1 0 0,0 0-1,1 0 1,0 0 0,-1-1-1,1 0 1,0 0 0,-1-1-1,1 0 1,2 0-2,2 0 3,1-1-1,-1-1 1,0 0 0,0 0 0,0-1-1,-1 0 1,1-1 0,-1 0 0,0 0-1,0-1 1,0-1 0,7-4-3,-10 5 4,0 0 0,0 0 0,0 0 0,0-1 0,-1 0 0,0 0 0,0 0 0,-1-1 0,0 0 0,0 1 0,0-2 0,-1 1 0,0 0 0,-1-1 0,1 1 0,0-7-4,-2-7 11,0-1 0,-1 0 0,-1 1 0,-1-1 0,-2 1 0,0-1 0,-1 1-11,-4-33 10,9 45-28,5 19 2,11 35-5,-9-25 23,1 2-31,1-1 0,2 1 1,0-2-1,1 0 0,0 0 0,7 5 29,-8-12 322,0-1 0,1 0 0,0-1 0,1 0 1,0-1-1,1-1 0,0 0 0,1 0 0,5 1-322,17 7 1145</inkml:trace>
  <inkml:trace contextRef="#ctx0" brushRef="#br0" timeOffset="826.05">1233 790 10138,'-5'-4'849,"-8"-4"2806,13 8-3604,-1 0-1,1 0 1,0 0 0,0 0 0,-1 0-1,1 0 1,0 0 0,-1 0 0,1 0 0,0 0-1,0 1 1,-1-1 0,1 0 0,0 0 0,0 0-1,-1 0 1,1 1 0,0-1 0,0 0-1,0 0 1,-1 0 0,1 1 0,0-1 0,0 0-1,0 0 1,0 1 0,-1-1 0,1 0 0,0 1-1,0-1 1,0 0 0,0 0 0,0 1 0,0-1-1,0 0 1,0 1 0,0-1 0,0 0-1,0 0 1,0 1 0,0-1 0,0 0 0,0 1-1,0-1 1,0 0 0,1 0 0,-1 1 0,0-1-1,0 0-50,2 13 294,0 0 0,1-1 0,0 1 0,1-1 0,1 0 0,0 0-1,0 0 1,6 8-294,-4-9 45,-1 1 0,-1-1 0,0 1 0,-1 0 0,0 0 0,-1 1 1,0-1-1,1 13-45,-1-6 86,3-28 41,3-32 18,-9 20-120,-2 0-1,0 0 0,-1 1 1,-5-16-25,4 21 33,1-1 1,0 1 0,1-1 0,1 0 0,0 0-1,2 1 1,-1-1 0,2 0 0,1-6-34,-2 18 7,0 1-1,0-1 1,0 0 0,0 0 0,1 1 0,0-1 0,0 1-1,0-1 1,0 1 0,0 0 0,1 0 0,-1 0 0,1 0-1,0 0 1,0 1 0,0-1 0,0 1 0,4-2-7,-2 2 2,-1 0-1,1 0 1,0 1 0,0-1 0,0 1 0,0 1 0,0-1 0,0 1 0,0-1 0,0 1-1,1 1 1,-1-1 0,2 1-2,7 2-1,0 1 0,0 0 0,0 1 0,-1 0 0,1 1 0,-1 1 0,-1 0 0,1 0 0,10 10 1,-15-10 28,0 0 0,0 0 0,-1 1 0,0 0 0,0 1 0,-1 0 0,0 0 0,0 0 0,-1 0 0,-1 1 0,0 0 0,0 0 0,0 0 0,-2 1 0,1-1 0,-1 1-1,-1-1 1,0 1 0,0 0 0,-1-1 0,0 1 0,-2 8-28,-7 76 2603,6-51-1460</inkml:trace>
  <inkml:trace contextRef="#ctx0" brushRef="#br0" timeOffset="1490.293">2369 99 7826,'0'-7'843,"-1"-4"534,0 0-1,0 0 1,-4-9-1377,5 18 187,-1 0 1,1 0-1,-1 0 0,0 0 1,0 0-1,0 0 1,0 0-1,0 0 0,0 0 1,0 0-1,-1 1 1,1-1-1,-1 0 0,0 1 1,1-1-1,-1 1 1,0 0-1,0-1 0,0 1 1,1 0-1,-3 0-187,4 0 51,-1 1 1,0 0-1,0 0 0,0 0 0,0 0 0,1 0 0,-1 0 0,0 0 1,0 0-1,0 0 0,0 0 0,1 0 0,-1 0 0,0 1 1,0-1-1,0 0 0,1 0 0,-1 1 0,0-1 0,0 1 1,1-1-1,-1 1 0,0-1 0,0 1-51,0 1 64,-1 0 1,0 0-1,1 0 1,0 0-1,-1 0 0,1 0 1,0 1-1,0-1 1,0 0-65,-2 7 116,0 1 0,0-1 0,1 1 1,1 1-117,-1 6 91,1 0 0,1 0 0,0 0 0,1 0 0,1 0-1,1 0 1,0-1 0,5 12-91,9 26 705,25 50-705,0 2 397,-28-65-306,-2 1-1,-2 1 1,-2 0-1,-1 11-90,-4-24 38,-1 0-1,-2 0 0,-1 0 0,-1 0 1,-2 0-1,-4 16-37,-5-7 65,13-37-58,-1 0 0,0 0 0,0-1 0,0 1 0,0 0 0,0 0 0,-1-1 0,1 1 0,0-1 0,-1 1 0,1-1 0,-1 1 0,0-1 0,1 0 0,-1 0 0,0 0 0,-1 0-7,3-1 4,-1 0-1,0 0 1,1 0 0,-1 0 0,0 0-1,0 0 1,1 0 0,-1-1-1,0 1 1,1 0 0,-1 0 0,1-1-1,-1 1 1,0-1 0,1 1 0,-1 0-1,1-1 1,-1 1 0,1-1-1,-1 1 1,1-1 0,-1 0 0,1 1-1,0-1 1,-1 1 0,1-1 0,0 0-1,0 1 1,-1-1 0,1 0-1,0 1 1,0-1 0,0 0 0,0 1-1,0-1 1,0 0-4,-6-31 61,6 28-52,-5-46 38,1 5-14,-2-1 0,-8-28-33,10 61 2,1 1-1,-1 0 1,-1 0 0,0 0-1,-1 0 1,0 1-1,-1 0 1,0 0 0,0 1-1,-1 0 1,-7-6-2,12 13-1,0 0 1,-1 0-1,0 0 1,1 0-1,-1 1 1,0-1-1,-1 1 1,1 0-1,0 1 1,-1-1 0,1 0-1,-1 1 1,1 0-1,-1 0 1,0 1-1,1-1 1,-4 1 0,1 1-2,0 0 1,0 0-1,0 0 1,0 1-1,0 0 1,0 1 0,0 0-1,1 0 1,-1 0-1,1 0 1,-5 4 1,-5 5-3,1 0-1,0 0 1,0 1 0,1 1 0,1 1 0,1 0 0,0 0-1,1 1 1,-9 16 3,14-21 0,0 0 0,1 0 0,1 0 0,-1 0 0,2 1-1,-1 0 1,2 0 0,0 0 0,0 0 0,1 0 0,0 0 0,1 0-1,1 0 1,0 1 0,1-1 0,1 7 0,0-12 1,-1 0 0,2 0 0,-1 0 1,1 0-1,0-1 0,0 1 0,0-1 0,1 0 0,0 0 0,1-1 1,-1 0-1,1 0 0,0 0 0,0 0 0,0-1 0,1 0 0,0-1 0,-1 1 1,1-1-1,1 0 0,4 0-1,9 4 36,-1-2 0,1-1 1,0 0-1,1-2 0,-1 0 0,0-1 0,3-2-36,13-1-32,1-1-1,-1-2 1,27-8 32,21-9-21</inkml:trace>
  <inkml:trace contextRef="#ctx0" brushRef="#br0" timeOffset="1866.662">2861 703 10258,'-20'1'1165,"1"0"-1,0 2 1,0 0-1,0 1 0,1 1 1,-1 0-1,-15 8-1164,23-8 140,0-1-1,0 2 0,1 0 1,0 0-1,1 0 0,-1 2 0,1-1 1,0 1-1,1 0 0,0 1 1,0 0-1,1 0 0,-2 4-139,7-10 17,0 0-1,0 0 0,1 0 0,-1 1 0,1-1 1,0 0-1,0 1 0,0-1 0,0 1 0,1-1 1,-1 1-1,1-1 0,0 1 0,0-1 0,0 1 1,1-1-1,-1 1 0,1-1 0,0 1 0,0-1 1,0 0-17,1 2 6,1 0 1,0-1-1,0 1 0,0-1 1,1 0-1,-1 0 1,1 0-1,0 0 1,0-1-1,1 0 1,-1 0-1,1 0 0,1 1-6,11 6 14,1 0 1,0-2-1,1 0 0,0-1 0,0-1 0,0-1 0,1 0 0,-1-2 0,1 0 0,0-1 0,0-1 0,1-1 0,8-1-14,-23 0 5,-1 1-1,0-1 1,0-1 0,0 1-1,0-1 1,0 1-1,0-1 1,0-1 0,-1 1-1,1-1 1,-1 0-1,0 0 1,0 0 0,0 0-1,0-1 1,0 0-1,-1 1 1,1-1 0,1-4-5,-3 4 6,0 0 1,0 0-1,0 0 1,-1-1 0,0 1-1,0 0 1,0-1 0,-1 1-1,1-1 1,-1 1 0,0 0-1,0-1 1,0 1-1,-1-1 1,0 1 0,0-1-1,0 1 1,0 0 0,-1 0-1,1-1 1,-1 1 0,0 0-1,-2-2-6,-7-11-134,0-1 0,-1 1 0,-1 1 1,-1 0-1,0 1 0,-1 1 0,0 0 0,-1 1 0,-1 1 0,-11-7 134,-2 6-676</inkml:trace>
  <inkml:trace contextRef="#ctx0" brushRef="#br0" timeOffset="2590.539">3272 688 8778,'-2'-1'345,"0"-1"-1,0 1 1,0 0 0,0 0 0,-1 0 0,1 0-1,0 0 1,-1 0 0,1 1 0,0-1-1,-1 1 1,1 0 0,-1-1 0,1 1 0,-1 0-1,1 1 1,-1-1 0,1 0 0,0 1-1,-1-1 1,1 1 0,-2 0-345,1 1 90,0-1 1,0 1-1,0 0 1,1 0-1,-1 0 0,1 0 1,-1 0-1,1 1 1,0-1-1,-1 1 0,1-1 1,1 1-1,-1 0 1,0 0-1,1 0 0,-1 0 1,1 0-91,-2 4 41,1 0 0,-1 0 0,2 0 0,-1 0 0,1 0 0,0 1 0,0-1 0,1 0 0,0 1 0,0-1 0,1 0 0,0 0 0,0 1 0,0-1-1,1 0 1,1 2-41,3 5 67,0-1 0,1 0 0,0-1 0,1 1 0,1-1 0,0-1 0,7 8-67,-11-14 20,0 0 1,-1 0-1,0 0 0,0 1 1,0 0-1,-1 0 0,0 0 1,0 0-1,-1 0 0,1 1 1,-1-1-1,-1 1 0,1-1 1,-1 1-1,0 0 0,-1 0-20,-2 3 70,-4-12 23,-6-18 15,6 1-82,0-1 1,2 1-1,0-1 0,1 0 1,2-1-1,0 1 0,0 0 1,2 0-1,1-1 0,0 1 0,2 0 1,0 1-1,1-1 0,4-9-26,-7 24 1,1-1-1,-1 1 0,1 0 1,0 0-1,0 0 1,0 0-1,1 1 0,-1-1 1,1 1-1,0 0 1,1 0-1,-1 1 0,1-1 1,-1 1-1,5-3 0,-5 5-1,0-1 1,0 1-1,0-1 0,0 1 1,0 1-1,0-1 0,0 0 1,0 1-1,0 0 0,1 0 1,-1 0-1,0 0 0,0 1 0,0 0 1,0 0-1,0 0 0,0 0 1,0 1-1,0-1 0,0 1 1,-1 0-1,2 0 1,5 5-2,0 0 0,0 1 1,0-1-1,-1 2 0,0-1 0,-1 2 1,0-1-1,0 1 0,-1 0 0,0 0 1,-1 1-1,4 9 2,2 6 0,-1 1 0,-2 1 0,0 0 0,3 26 0,-3-29 18,-9-24-17,0-1-1,0 0 1,0 0-1,0 0 0,0 0 1,0 1-1,0-1 1,0 0-1,0 0 1,1 0-1,-1 0 0,0 0 1,0 1-1,0-1 1,0 0-1,0 0 1,1 0-1,-1 0 1,0 0-1,0 0 0,0 0 1,0 0-1,1 0 1,-1 0-1,0 0 1,0 0-1,0 1 1,1-1-1,-1 0 0,0 0 1,0 0-1,0-1 1,1 1-1,-1 0 1,0 0-1,0 0 1,0 0-1,0 0 0,1 0 0,5-14 18,1-15 38,-2 1 1,1-12-57,-5 22 70,1 0 0,1 1 0,1-1-1,0 1 1,2 0 0,0 0 0,0 1 0,4-6-70,-5 14 18,0 0 1,0 0-1,0 0 0,1 0 0,1 1 1,4-5-19,-8 10 1,-1 0 0,1 0 1,0 0-1,0 1 1,1-1-1,-1 1 0,0-1 1,0 1-1,1 0 1,-1 0-1,1 1 0,-1-1 1,1 1-1,-1 0 0,1 0 1,-1 0-1,1 0 1,-1 0-1,0 1 0,2 0-1,4 1 3,0 0 1,0 1-1,0 0 0,0 1 0,0 0 0,-1 0 0,1 1 0,-1 0 0,0 0 0,-1 1 0,1 0 0,-1 0 0,0 1 0,-1 0 0,0 0 0,0 1 0,0 0 0,-1 0 0,0 0 0,-1 0 0,0 1 0,0 0 0,-1 0 0,0 0 0,0 0 0,-1 0 0,0 1 0,-1-1 0,0 5-3,-2 122 369,4-96-289</inkml:trace>
  <inkml:trace contextRef="#ctx0" brushRef="#br0" timeOffset="2979.545">4388 1016 8978,'0'-1'491,"0"0"-1,0 0 1,0 0 0,0 0 0,0 0 0,0 0-1,0 0 1,0 0 0,0 1 0,-1-1 0,1 0-1,0 0 1,-1 0 0,1 0 0,0 0 0,-1 0-1,1 1 1,-1-1 0,0 0-491,1 1 65,-1 0 0,1 0 0,-1 0 0,1 0 0,0-1 0,-1 1 0,1 0 1,-1 0-1,1 0 0,-1 1 0,1-1 0,-1 0 0,1 0 0,0 0 0,-1 0 0,1 0 0,-1 0 0,1 1 0,-1-1 0,1 0 1,0 0-1,-1 1 0,1-1 0,0 0 0,-1 1 0,1-1 0,0 0-65,-6 6-130,1-1 1,1 1-1,-1-1 1,1 2-1,-1 0 130,-1 2 12,1-1 0,1 1 0,-1 0 0,1 1-12,4-9 3,-1 1 0,1-1 0,-1 0 0,1 1 0,0-1 0,0 0 0,0 1 0,0-1 0,0 1 0,0-1 0,0 0 0,1 1 0,-1-1 0,0 0-1,1 1 1,-1-1 0,1 0 0,-1 0 0,1 1 0,0-1 0,-1 0 0,1 0 0,0 0 0,0 0 0,0 0 0,0 0 0,0 0 0,0 0 0,0 0 0,0 0 0,0-1 0,0 1 0,1 0-3,1 0 18,0 1 1,0-1-1,0 0 0,1 0 1,-1 0-1,0-1 1,0 1-1,0-1 1,1 0-1,-1 0 0,0 0 1,2 0-19,3-1 106,1-1 1,-1-1-1,1 1 0,-1-1 1,7-4-107,-12 6 39,0-1 0,0 1 0,1-1 0,-1 0 0,0 0 0,0 0 0,-1-1-1,1 1 1,0-1 0,-1 1 0,0-1 0,1 0 0,-1 0 0,0 0 0,0-1-39,-2 3 10,0 0 1,1 0-1,-1 0 0,0 0 0,1 0 1,-1-1-1,0 1 0,0 0 0,0 0 0,0 0 1,0-1-1,0 1 0,-1 0 0,1 0 1,0 0-1,-1-1 0,1 1 0,0 0 1,-1 0-1,0 0 0,1 0 0,-1 0 1,0-1-11,-1 0 4,0 0 0,0 0 0,0 0 0,0 0 1,-1 1-1,1-1 0,-1 1 0,1-1 1,-1 1-1,0-1-4,-3 0 334,1 0 1,0 0-1,-1 1 0,0-1 1,1 1-1,-1 1 1,1-1-1,-1 1 0,-4 0-334,10 0 52,-1 0-1,1 0 0,-1 0 0,1 0 0,-1 0 0,1 1 0,0-1 0,-1 0 0,1 0 0,-1 0 0,1 1 1,0-1-1,-1 0 0,1 0 0,0 1 0,-1-1 0,1 0 0,0 1 0,0-1 0,-1 0 0,1 1 0,0-1 0,0 0-51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12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377 405 6209,'-10'-13'2655,"-1"0"0,-1 2 0,-11-10-2655,14 13 591,0 1 1,-1 1-1,0 0 0,0 0 1,-11-4-592,16 8 39,0 0 1,0 0 0,-1 0 0,1 1 0,0 0 0,-1 0 0,1 0 0,-1 1 0,0-1 0,1 1-1,-1 1 1,1-1 0,-1 1 0,1 0 0,-1 0 0,1 1 0,0 0 0,0 0 0,0 0 0,0 0-1,0 1 1,0 0 0,0 0 0,1 0 0,-1 0 0,1 1 0,-2 2-40,-5 5 30,1 1 0,1 0 0,0 1 1,1-1-1,1 2 0,0-1 0,0 1 0,1 0 0,1 2-30,-1 1 11,0 2 0,2-1 0,0 0 0,1 1 0,1 0 0,1 0 0,0 3-11,2-9 6,0 0 0,1 0 1,1 0-1,0-1 0,0 1 0,1-1 1,1 0-1,0 0 0,0 0 0,1-1 0,1 0 1,0 0-1,1 0 0,6 7-6,-9-13 6,0 1 0,0-1 1,1-1-1,-1 1 0,1 0 0,0-1 0,0 0 1,1-1-1,-1 0 0,1 0 0,0 0 0,0 0 1,0-1-1,0 0 0,0-1 0,0 0 0,0 0 1,1 0-1,-1-1 0,0 0 0,1-1 0,-1 1 0,0-1 1,0-1-1,0 1 0,4-3-6,-2 1 10,-1 0 0,-1-1 0,1 0 0,0 0-1,-1-1 1,0 0 0,0-1 0,-1 1 0,1-1 0,-1-1 0,0 1 0,-1-1 0,0 0-1,0 0 1,0 0 0,-1-1 0,0 0 0,0 0 0,-1 0 0,1-4-10,1-6 59,0 0 1,-1 0-1,-1 0 1,0-1-1,-2 1 1,0-1-1,-1 1 1,-1-1 0,-1-1-60,-5-35 490,-2 0 0,-4-2-490,11 85 297,3 6-258,2-1 0,1 1 0,1-1 0,2 0 0,1-1 0,7 16-39,-8-31-52,0 1 0,1-1 0,1-1-1,0 1 1,1-1 0,1-1 0,0 0 0,2-1 0,-1 0-1,2-1 1,0 0 0,5 3 52,17 10-259</inkml:trace>
  <inkml:trace contextRef="#ctx0" brushRef="#br0" timeOffset="352.503">949 62 9250,'0'-1'142,"-2"-5"705,0 0 0,-1 0 0,1 0 0,-1 1 0,0-1 0,0 1 0,-1 0 0,0 0 0,0 0 0,-1-1-847,4 11 365,1 0-1,0 0 0,0-1 0,1 1 0,-1 0 0,1 0 0,1 2-364,26 122 1279,11 128-1279,-27-156 13,-5-55-274,-1 1 0,-3 0 0,-2 0 0,-5 44 261,-3-57-511</inkml:trace>
  <inkml:trace contextRef="#ctx0" brushRef="#br0" timeOffset="736.215">701 512 10386,'-13'-12'4697,"10"12"-2576,15 0-521,8 2-264,29-6-584,14 3-167,10-2-313,9-3-96,6-1 216,-6-6 72,7 3-264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27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103 133 4481,'-4'-11'7734,"-5"7"-5222,6 5-2442,0-1 0,0 0-1,0 1 1,1 0 0,-1-1 0,0 1 0,1 0-1,-1 0 1,-2 2-70,1-2 37,1 1 1,-1 0-1,1 0 0,-1 0 0,1 1 0,0-1 0,-1 1 0,1-1 1,1 1-1,-1 0 0,0 0 0,1 1 0,-1-1 0,1 0 1,0 1-1,0 0 0,0-1 0,1 1 0,0 0 0,-1 0 0,1 0 1,0 0-1,1 0 0,-1 0 0,1 0 0,0 0 0,0 0 1,0 1-38,0 1 15,1 0 1,0 1 0,1-1 0,0 0 0,0 0 0,0 0 0,0 0 0,1 0-1,0-1 1,0 1 0,1-1 0,0 1-16,-1-2 7,-1-1-1,1 1 1,1-1 0,-1 0-1,0 1 1,1-2 0,0 1-1,-1 0 1,1-1 0,0 0-1,1 0 1,-1 0 0,0 0 0,0-1-1,1 1 1,-1-1 0,2 0-7,-2-1 5,0 0 1,-1 0 0,1-1-1,0 1 1,-1-1 0,1 0-1,-1 0 1,1 0 0,-1-1-1,1 1 1,-1-1 0,0 0-1,0 0 1,1 0 0,-2 0-1,3-2-5,3-3 16,0 0-1,-1 0 1,0-1-1,0 0 1,1-3-16,-3 3 9,0 0 0,-1 0 0,0 0-1,0 0 1,-1-1 0,0 1 0,0-1 0,-1 0 0,0 0 0,-1 0 0,0 0 0,-1 0 0,1 0 0,-2 0 0,1 0 0,-1-2-9,0 5 32,-1 0 0,1-1 0,-1 1 1,0 0-1,0 0 0,-1 0 0,0 1 0,0-1 0,0 0 1,-1 1-1,1 0 0,-1 0 0,-1 0 0,1 1 0,-1-1 0,1 1 1,-1 0-1,-1 0 0,1 0 0,0 1 0,-1 0 0,0 0 0,-1 0-32,5 2 19,0 0 0,0 0 0,0 1-1,-1-1 1,1 1 0,0-1 0,0 1-1,-1 0 1,1 0 0,0 0 0,-1 0-1,1 0 1,0 0 0,-1 1 0,1-1 0,0 1-1,0 0 1,0-1 0,0 1 0,-1 0-1,0 1-18,-1 1 14,1-1 1,0 1-1,0 0 0,0 0 0,0 0 0,1 1 0,-1-1 0,1 0 0,0 1 1,0 0-1,-1 3-14,-3 5 6,2 1 0,0 1 0,0-1-1,1 1 1,1-1 0,0 1 0,1 0-6,1-6 1,0 0 0,0-1-1,1 1 1,0 0-1,0-1 1,1 1 0,0-1-1,0 1 1,2 3-1,5 7 5,0 0 0,2 0 0,0-1-5,-10-15 2,0 0 0,1 0 0,-1-1 0,0 0 0,1 1 0,-1-1 0,1 0 0,-1 1 0,1-1 0,0 0 0,-1 0 0,1 0 0,0-1 0,0 1 0,0 0 0,0-1 0,0 1 0,0-1 0,0 1 0,0-1 0,0 0 0,0 0 0,0 0 0,-1 0 0,1 0 0,0-1 0,0 1 0,0 0 0,0-1 0,0 0 0,0 1 0,0-1 0,0 0 0,1-1-2,7-3 11,0 0 0,0-1 0,0 0-1,0-1 1,1-2-11,-3 3 9,0-1-1,0 0 1,0-1 0,-1 0 0,0 0-1,3-6-8,-9 12 2,0 1-1,1-1 1,-1 0 0,0 0-1,0 0 1,0 0-1,0 0 1,-1 0-1,1 0 1,-1 0-1,1 0 1,-1 0-1,1 0 1,-1 0-1,0-1 1,0 1-1,0 0 1,0 0-1,-1 0 1,1 0-1,-1 0 1,1-1-1,-1 1 1,0 0-1,1 0 1,-1 0-1,0 0 1,0 1-1,-1-1 1,1 0-1,0 0 1,-1 1-1,1-1 1,-1 1-1,0-2-1,-1 1 2,0 1 0,1-1 1,-1 1-1,0-1 0,0 1 0,0 0 0,0 0 0,0 1 0,0-1 0,0 0 0,0 1 0,0 0 0,0 0 0,0 0 0,0 0 0,0 0 0,-1 1-2,-2 0 6,-1 0-1,1 0 0,0 1 0,0 0 0,0 0 0,0 1 0,-3 2-5,2-2 5,1 2 1,0-1-1,1 1 1,-1-1-1,1 2 1,0-1-1,0 0 0,0 1 1,0 2-6,3-5 2,0-1 0,0 1 0,1 0 0,-1 0 1,1 0-1,0-1 0,0 1 0,0 0 0,0 1 0,0-1 0,1 0 1,-1 0-1,1 0 0,0 0 0,0 0 0,0 0 0,1 1 0,-1-1 1,1 0-1,-1 0 0,1 0 0,1 2-2,-1-3 2,0-1 0,0 1 0,0-1 0,0 0-1,0 0 1,1 1 0,-1-1 0,0 0 0,1 0 0,-1 0 0,1 0 0,-1-1-1,1 1 1,0 0 0,-1-1 0,1 1 0,-1-1 0,1 1 0,0-1 0,0 0-1,-1 0 1,1 1 0,1-2-2,42-2 30,-34 0-20,-1 1-1,1-1 1,0 0-1,-1-1 1,0-1-1,0 0 1,0 0-1,-1 0 0,0-1 1,0-1-1,1 0-9,-9 6 4,0 1 0,0-1 0,-1 0 0,1 1-1,0-1 1,0 0 0,0 0 0,-1 0 0,1 0 0,0 0-1,-1 0 1,1 0 0,-1 0 0,1 0 0,-1 0-1,1 0 1,-1 0 0,0 0 0,1 0 0,-1 0 0,0 0-1,0-1 1,0 1 0,0 0 0,0 0 0,0 0-1,0 0 1,0 0 0,-1-1 0,1 1 0,0 0-1,-1 0 1,1 0 0,-1 0 0,1 0 0,-1 0 0,1 0-1,-1 0 1,0 0 0,1 0 0,-1 1 0,0-1-1,0 0 1,0 0 0,0 1 0,0-1 0,0 0-4,-4-3 42,-1 1 0,1 0 0,0 1-1,-1-1 1,0 1 0,1 0 0,-1 0 0,-4 0-42,2 1 33,1 0-1,-1 1 1,0 0 0,0 0-1,0 0 1,0 1 0,0 1-1,0-1 1,-5 3-33,9-3 6,-1 0 0,1 1 0,0-1 0,0 1 0,0 0 0,0 1 0,0-1 0,0 1 0,1-1 0,-1 1 0,1 0 0,0 0 0,0 1 0,0-1 0,0 1 0,0-1 0,0 2-6,2-3 16,1 0 0,-1 0 0,0 0 1,1 0-1,0 0 0,-1 0 0,1 0 0,0 0 0,0 0 0,0 0 0,0 0 0,0-1 0,0 1 0,1 0 0,-1 0 1,1 0-1,0 1-16,11 9 70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31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94 11482,'-25'-39'4313,"-6"20"-3376,14 2-113,16 6-424,8 4-128,22 7-384,5 9-552,24 17 464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8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49 5041,'6'-8'923,"-3"5"30,-1-1 0,0 1 1,0 0-1,0 0 1,0-1-1,1-3-953,-3 7 117,1-1-1,-1 1 1,0 0-1,0-1 0,0 1 1,0-1-1,0 1 1,0-1-1,0 1 1,0 0-1,0-1 0,0 1 1,0-1-1,-1 1 1,1 0-1,0-1 1,0 1-1,0 0 0,0-1 1,-1 1-1,1-1 1,0 1-1,0 0 1,-1 0-1,1-1-116,-1 1 114,0-1-1,0 1 1,0-1-1,0 1 1,0-1-1,0 1 1,0 0-1,0 0 1,0-1-1,0 1 1,0 0 0,0 0-1,0 0 1,0 0-1,0 0-113,-13 1 289,0 1-1,-1 0 1,1 1-1,0 0 1,1 1-1,-1 1 1,1 0-1,0 1 1,0 0-1,0 1 1,1 1-289,-23 14 84,1 2-1,2 1 1,-6 7-84,30-25 23,0 0 0,0 0-1,0 1 1,1 1 0,0-1 0,1 1 0,-5 8-23,11-16 2,-1 0-1,1 0 1,-1-1 0,1 1-1,0 0 1,0 0 0,0 0-1,-1 0 1,1 0 0,0-1-1,0 1 1,0 0 0,0 0-1,0 0 1,1 0 0,-1 0 0,0 0-1,0-1 1,0 1 0,1 0-1,-1 0 1,0 0 0,1 0-1,-1-1 1,1 1 0,-1 0-1,1-1 1,0 1 0,-1 0-1,1-1 1,-1 1 0,1-1-1,0 1 1,0 0 0,-1-1 0,1 0-1,0 1 1,0-1 0,0 0-1,-1 1 1,2-1-2,5 3 8,-1-1 1,1 0-1,0 0 0,6 0-8,-10-2 2,32 5 29,26-1-31,-29-3 1,0 2 0,24 5-1,-47-6 0,0 0-1,0 0 0,-1 1 0,1 1 1,-1-1-1,0 1 0,0 1 0,-1-1 1,1 1-1,-1 1 0,6 5 1,-11-9 1,0 0 0,0 1-1,0-1 1,-1 1 0,1-1 0,-1 1-1,1 0 1,-1-1 0,0 1 0,0 0-1,0 0 1,-1 0 0,1 0-1,-1 0 1,1 0 0,-1 0 0,0 0-1,0 0 1,0 0 0,-1 0-1,1 0 1,-1 0 0,0 0 0,1 0-1,-1-1 1,-1 1 0,1 0 0,0 0-1,-2 1 0,-4 9 13,0-1 1,-2 0-1,1 0 0,-1-1 0,-5 4-13,3-2 14,-1 0 0,-1-1 0,0 0 0,0-1 0,-1 0 0,-1-1 0,0-1 0,0 0 1,-1-1-1,0-1 0,-15 5-14,29-12-42,1 1 0,-1-1 1,1 1-1,-1-1 0,1 1 1,-1-1-1,1 0 0,-1 0 0,0 0 1,1 0-1,-1 0 0,1 0 1,-1-1-1,1 1 0,-1 0 1,0-1-1,1 1 0,-1-1 1,1 0 40,-3-10-304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2:03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1201 3921,'16'116'2287,"-15"-113"-2059,-1-1 1,1 1-1,0-1 0,0 0 0,-1 1 1,2-1-1,-1 1 0,0-1 1,0 0-1,1 0 0,-1 0 0,2 2-228,-2-3 159,0 0-1,0-1 1,0 1-1,0 0 1,0-1-1,1 1 1,-1-1-1,0 1 1,0-1-1,0 1 1,0-1-1,1 0 0,-1 0 1,0 1-1,0-1 1,1 0-1,0 0-158,2-1 329,-1 0 0,1 1 0,-1-1 1,1-1-1,-1 1 0,1 0 0,-1-1 0,0 0 0,1 0 0,-1 0-329,-1 1 46,7-5 237,1 1 1,-1-1 0,0-1-1,-1 0 1,1 0 0,-1 0-1,-1-1 1,0-1-1,0 1 1,0-1 0,-1 0-1,1-2-283,4-12 91,-1-1 0,-1 0 0,-1 0-1,-1 0 1,-1-1 0,-1 0-1,-2-1 1,0 1 0,-2 0 0,-1-12-91,-2-18 50,-2-1-1,-3 1 1,-2 0 0,-8-17-50,-3-10 17,-6-22 2,2-18-19,19 90 0,2 0 0,1 0-1,1 0 1,2 0 0,1-1 0,1 0 0,-1 25-3,-1 0 1,1 1-1,1-1 1,-1 0-1,1 1 1,0 0 0,1 0-1,0 0 1,0 0-1,1 0 1,0 1-1,0 0 1,1-2 2,-2 5-23,-1 0 1,0 0 0,1 0 0,0 1 0,0-1 0,0 1 0,0 0-1,0 0 1,0 0 0,0 1 0,1-1 0,-1 1 0,1 0-1,-1 0 1,1 1 0,-1-1 0,1 1 0,-1 0 0,1 0-1,0 1 1,-1-1 0,1 1 0,-1 0 0,1 1 22,5 1-169,-1 1 1,0 0 0,0 1-1,0 0 1,0 0 0,-1 1 0,0 0-1,0 1 1,0-1 0,-1 2-1,0-1 1,-1 1 0,2 2 168,10 14-718,-2 0 1,-1 1 0,-1 0 0,1 7 717,28 74-1051</inkml:trace>
  <inkml:trace contextRef="#ctx0" brushRef="#br0" timeOffset="342.874">81 817 6353,'-20'-12'2889,"4"10"-1009,10 2-95,12-3-217,10-1-144,20-4-543,10 1-177,14 0-312,9 0-136,11 4-160,-4-6-304,13 9 168</inkml:trace>
  <inkml:trace contextRef="#ctx0" brushRef="#br0" timeOffset="1170.456">1012 914 3177,'0'-2'499,"0"0"1,-1 0 0,1 1-1,0-1 1,-1 0 0,1 0-1,-1 0 1,0 0-1,1 0 1,-1 0 0,0 1-1,0-1 1,0 0 0,-1 1-1,1-1 1,0 1 0,-1-1-1,0 0-499,-2-1 252,1 0 0,-1 1 0,0-1 0,0 1-1,0 0 1,0 0 0,0 1 0,-2-1-252,-7-2-47,-1 1 0,0 0 0,0 1 0,-5 0 47,18 2 127,-5-1-78,-1 1-1,1-1 1,-1 2-1,0-1 1,1 1-1,-1 0 1,0 0-1,1 1 1,0-1-1,-1 1 1,1 1-1,0 0 1,0-1-1,0 2 1,0-1-1,1 1 1,-1 0-1,1 0 1,0 0-1,0 1 1,1 0-1,-1 0 1,1 0-1,0 0 1,0 1-1,1-1 1,-2 5-49,-2 3 17,2 1 0,0 0 0,0 0 0,2 0 0,-1 0 0,2 0 0,0 1 0,1 0 0,0-1 0,1 1 0,1 7-17,0-15 8,-1 1 0,2-1 0,-1 0 0,1 0 1,0-1-1,0 1 0,1 0 0,0-1 0,0 1 1,0-1-1,1 0 0,0 0 0,0 0 0,1 0 1,0-1-1,0 0 0,1 1-8,1-1 17,-1 0 1,1 0-1,0-1 1,0 0-1,0-1 1,1 0-1,-1 0 1,1 0-1,0-1 1,0 0-1,0-1 1,0 1-1,0-2 1,8 1-18,-7-1 27,1 0 0,-1 0 0,0-1 0,0-1 0,0 1 1,0-2-1,0 1 0,2-2-27,-5 2 20,0-1 0,-1 0 0,1-1-1,-1 1 1,0-1 0,0 0 0,0-1 0,0 1 0,-1-1 0,1 0 0,-1 0 0,1-1-20,1-4 22,1 0 1,-2-1-1,1 1 0,-1-1 1,-1 0-1,0 0 1,0-1-1,-2 1 0,1-1 1,-1 0-1,0-8-22,-1 1 23,-1 0-1,-1 0 1,-1 0-1,-1 0 1,0 1-1,-6-18-22,6 24 11,-2-12 11,5 23-20,0 0-1,-1 1 1,1-1 0,0 0-1,-1 0 1,1 0 0,0 1-1,-1-1 1,1 0 0,-1 1 0,1-1-1,-1 0 1,1 1 0,-1-1-1,0 0 1,1 1 0,-1-1 0,0 1-1,1 0 1,-2-1-2,2 2 2,-1-1 0,1 1 1,-1 0-1,1 0 0,-1 0 1,1 0-1,0 0 0,-1-1 0,1 1 1,0 0-1,0 0 0,0 0 1,0 0-1,-1 0 0,1 0 0,0 0 1,1 0-1,-1 0-2,-1 22 14,3-4-47,2 1 1,-1-1 0,2-1 0,1 1-1,0-1 1,1 0 0,1 0-1,1-1 1,0 0 0,1 0 0,1-1-1,1-1 1,0 0 0,1 0 0,0-1-1,1-1 1,1 0 0,0-1-1,1-1 1,12 7 32,11-1-200,-3-9-75</inkml:trace>
  <inkml:trace contextRef="#ctx0" brushRef="#br0" timeOffset="1509.606">1408 373 8986,'-4'-16'1370,"-8"-22"2216,12 38-3554,0-1 0,0 1 0,0 0 0,0 0 0,0 0 0,0-1 0,0 1 0,0 0 0,0 0 0,0 0 0,0-1 0,0 1 0,0 0 0,0 0 0,0 0 0,-1 0 0,1-1 0,0 1 0,0 0 0,0 0 0,0 0 0,0 0 0,-1 0 0,1 0 1,0 0-1,0-1 0,0 1 0,0 0 0,-1 0 0,1 0 0,0 0 0,0 0 0,0 0 0,-1 0 0,1 0 0,0 0 0,0 0 0,0 0 0,-1 0 0,1 0 0,0 0 0,0 0 0,0 0-32,-6 10 677,-1 19-103,6-2-311,1 0 0,2 0 0,0 0 0,2 0 0,6 22-263,13 39 776,6 8-776,5 14 272,37 174 6,-71-282-279,4 19-23,0-1 0,2 1 0,0-1-1,9 17 25,-15-37-45,0 1 0,1 0-1,-1 0 1,1-1-1,-1 1 1,1 0 0,-1-1-1,1 1 1,0-1 0,-1 1-1,1-1 1,0 1-1,-1-1 1,1 1 0,0-1-1,0 1 1,-1-1-1,1 0 1,0 0 0,0 1-1,0-1 1,0 0-1,-1 0 1,1 0 0,0 0-1,0 0 1,0 0 0,0 0-1,-1 0 46,7-12-481</inkml:trace>
  <inkml:trace contextRef="#ctx0" brushRef="#br0" timeOffset="1996.687">2124 782 4977,'92'-53'2881,"-91"53"-2816,-1 0 1,0 0 0,1 0 0,-1 0 0,0 0-1,1 0 1,-1-1 0,0 1 0,1 0 0,-1 0-1,0 0 1,1 0 0,-1-1 0,0 1 0,0 0-1,1 0 1,-1 0 0,0-1 0,0 1 0,1 0-1,-1-1 1,0 1 0,0 0 0,0-1 0,0 1-1,0 0 1,1 0 0,-1-1 0,0 1 0,0-1-1,0 1 1,0 0 0,0-1 0,0 1 0,0 0-1,0-1 1,0 1 0,0 0 0,0-1 0,0 1-1,0 0 1,-1-1 0,1 1 0,0 0 0,0-1-1,0 1 1,0 0 0,0 0 0,-1-1 0,1 1-1,0 0 1,0-1 0,-1 1 0,1 0 0,0 0-1,0 0 1,-1-1 0,1 1 0,0 0 0,-1 0-1,1 0 1,0 0 0,-1-1 0,1 1 0,0 0-1,-1 0 1,1 0 0,0 0 0,-1 0 0,1 0-66,-30-5 2072,26 4-1647,-9 0-75,0 0 1,0 0-1,1 2 1,-1-1 0,0 2-1,1 0 1,-1 0 0,-6 3-351,-13 4 265,1 2 1,-21 10-266,36-14 61,1 1 0,-14 8-61,25-13 6,0-1 1,1 1-1,-1-1 1,1 1-1,0 0 1,0 1-1,0-1 0,0 0 1,1 1-1,-1 0 1,1-1-1,0 1 1,0 0-1,0 2-6,1-5 2,1 1 0,-1-1 1,1 1-1,0-1 0,0 0 0,0 1 0,-1-1 0,2 1 0,-1-1 0,0 0 0,0 1 0,0-1 0,1 1 0,-1-1 0,0 0 0,1 1 1,-1-1-1,1 0 0,0 1 0,0-1 0,0 1-2,1 0 4,0 0-1,0 0 1,0 0 0,0 0 0,0-1-1,1 1 1,-1-1 0,1 1 0,-1-1 0,3 1-4,6 2 13,1 0 0,-1-1 0,1-1 0,11 2-13,25 0 20,-23-2-9,-1 1 1,1 0-1,8 4-11,-27-5 2,0 0-1,0 0 1,0 0 0,0 1 0,0 0-1,-1 0 1,1 0 0,-1 1-1,0-1 1,0 1 0,0 1 0,0-1-1,-1 1 1,1 0 0,-1 0-2,-1 0 1,-1-1 0,1 1 1,-1 0-1,0 0 0,0 0 1,-1 0-1,0 0 1,0 0-1,0 1 0,0-1 1,-1 0-1,0 1 0,0-1 1,0 0-1,-1 0 0,1 1 1,-1-1-1,-2 4-1,1-1 4,0-1 1,-1 1-1,0-1 0,-1 0 0,1 0 0,-1 0 0,-1 0 1,1-1-1,-1 1 0,0-1 0,-1 0 0,-2 1-4,-2 2 10,-1 0 0,0-1 0,-1-1 0,0 0 0,0-1 0,0 0 0,-1-1-1,0 0 1,0-1 0,0 0 0,-1-1 0,0-1-10,9-1 10,0-1-1,0 0 1,0-1-1,0 1 1,0-1 0,0 0-1,0 0 1,1-1-1,-2 0-9,5 2-32,0-1-1,-1 1 1,1-1-1,0 1 1,0-1-1,0 0 1,0 0-1,0 1 1,0-1-1,0 0 1,0 0-1,0 0 1,0 0-1,0 0 1,1 0-1,-1 0 1,0-1-1,1 1 1,-1 0-1,1 0 1,-1 0 0,1-1-1,0 1 1,-1 0-1,1-1 1,0 1-1,0 0 1,0-1-1,0 1 1,0 0-1,0 0 1,0-1-1,0 1 1,1 0-1,-1-1 33,1 1-31,-1 0 0,1-1 0,-1 1 0,1 0 0,-1 0-1,1 0 1,0 0 0,-1 0 0,1 0 0,0 1 0,0-1 0,0 0 0,0 0-1,0 0 1,1 0 31,28-14-314</inkml:trace>
  <inkml:trace contextRef="#ctx0" brushRef="#br0" timeOffset="2383.131">2513 740 8426,'-2'-16'3705,"-7"21"-1849,3 4-496,0 10-384,5 8-207,4 9-233,-1 5-128,-2 6-176,5 2-80,-3 4-96,8 0-8,2-6-48,-7-6-168,5-9-696,-8-8 120,3-17 319</inkml:trace>
  <inkml:trace contextRef="#ctx0" brushRef="#br0" timeOffset="2706.337">2454 262 10642,'-1'-33'4401,"-10"16"-2728,6 3-721,5 7-528,7 7-176,9 6-112,2 6 1352,22 12-1072</inkml:trace>
  <inkml:trace contextRef="#ctx0" brushRef="#br0" timeOffset="3078.132">2881 1511 6617,'-5'2'1855,"3"-1"3729,7-8-2875,-3 5-2965,31-54 1609,-26 44-1254,2-2 15,-1 0 1,0-1-1,0 0 0,-2 0 1,0-1-1,-1 0 0,1-6-114,2-21 143,-2-1 1,-2 0-1,-2-1 0,-2 1 0,-5-37-143,-12-51 148,-12-35-148,10 72 4,5 0-1,3-1 1,4-23-4,7 99 2,1 0-1,0 1 1,1-1-1,1 1 0,4-15-1,-6 30-15,1 0 1,-1-1-1,1 1 0,-1 0 0,1 0 0,0 0 0,1 0 0,-1 1 0,1-1 0,0 0 0,-1 1 0,2 0 0,-1 0 0,0 0 0,0 0 1,1 0-1,0 1 0,0-1 0,-1 1 0,1 0 0,0 0 0,1 1 0,-1-1 0,0 1 0,0 0 0,1 0 0,-1 0 0,2 1 15,1-1-134,0 1 0,0 1-1,0 0 1,0 0-1,0 0 1,0 0 0,0 1-1,0 1 1,0-1-1,-1 1 1,1 0 0,-1 0-1,0 1 1,0 0-1,1 1 135,3 3-388,0-1-1,-1 2 0,-1-1 0,1 2 0,-1-1 1,-1 1-1,0 0 0,5 8 389,0 7-560,-1 0 0,3 9 560</inkml:trace>
  <inkml:trace contextRef="#ctx0" brushRef="#br0" timeOffset="3444.488">2854 933 7986,'-9'-8'3376,"13"-1"-1823,9 1-313,18-6-144,9-2-208,14 4-335,6-1-161,12 6-192,2-2-88,-4 8-648,-6 1-401,-11 8 529</inkml:trace>
  <inkml:trace contextRef="#ctx0" brushRef="#br0" timeOffset="3815.974">3424 813 8266,'24'-58'3689,"-17"53"-1849,0 3-464,7 11-456,1 8-247,-1 12-209,-1 7-56,-6 14-144,2 8-72,-4 7-112,2 2-24,-2-7-8,-2-12 32,4-16-392,0-4-368,3-20 1592,6-6-968</inkml:trace>
  <inkml:trace contextRef="#ctx0" brushRef="#br0" timeOffset="3816.974">3563 241 8746,'-22'-27'4081,"1"10"-1857,11 15-1184,5 0-287,10 6-553,-5-4 0,0 0-232,36 20-8,50 73 40</inkml:trace>
  <inkml:trace contextRef="#ctx0" brushRef="#br0" timeOffset="4173.916">3822 832 6489,'-36'28'3158,"36"-27"-3096,0-1 1,0 0-1,0 0 0,0 0 0,0 0 0,0 0 0,-1 0 0,1 0 0,0 1 0,0-1 0,0 0 0,0 0 0,0 0 1,0 0-1,0 0 0,0 0 0,0 1 0,0-1 0,0 0 0,0 0 0,0 0 0,0 0 0,0 0 0,0 1 0,0-1 1,1 0-1,-1 0 0,0 0 0,0 0 0,0 0 0,0 0 0,0 0 0,0 1 0,0-1 0,0 0 0,0 0 1,0 0-1,1 0 0,-1 0 0,0 0 0,0 0 0,0 0 0,0 0 0,0 0 0,0 0 0,0 0 0,1 0 0,-1 1 1,0-1-1,0 0 0,0 0 0,0 0 0,0 0 0,1 0 0,-1 0 0,0 0 0,0-1 0,0 1 0,0 0 0,0 0 1,0 0-1,1 0 0,-1 0 0,0 0-62,15 3 412,-9-3 110,23 4-93,0-1-1,-1-2 1,1-1-1,0-1 0,-1-2 1,1 0-1,6-4-428,-29 6 18,-1-1-1,1 0 1,-1 0-1,0 0 1,0-1-1,0 0 1,0 0-1,0 0 0,-1 0 1,2-2-18,-5 3 5,1 1 0,-1 0 0,0 0-1,1-1 1,-1 1 0,0 0 0,0-1 0,0 1 0,-1-1 0,1 0 0,0 1 0,0-1 0,-1 0-1,1 1 1,-1-1 0,0 0 0,1 0 0,-1 1 0,0-1 0,0 0 0,0 0 0,0 0-1,0 1 1,-1-1 0,1 0 0,0 0 0,-1 1 0,1-1 0,-1 0 0,0 1 0,1-1 0,-1 1-1,0-1 1,0 1 0,0-1 0,-1 1-5,-1-4 7,-1 1 1,0 0-1,0 0 0,0 0 0,0 1 0,-1-1 0,1 1 1,-1 0-1,0 1 0,0-1 0,0 1 0,-1 0 1,1 0-1,-4-1-7,0 1 2,0 1 1,1 0 0,-1 0-1,0 0 1,0 1-1,0 1 1,0 0 0,0 0-1,-3 1-2,2 0 0,0 1 0,0 0 0,1 0-1,-1 1 1,1 0 0,0 1 0,0 0-1,-2 3 1,5-4 2,1 0 1,0 0-1,0 1 0,0-1 0,0 1 0,1 0 0,0 1 0,0-1 0,1 1 0,-1 0 0,1 0 0,0 1-2,-1 3 5,1 0 0,0-1 0,1 1 1,0 0-1,1 0 0,0 0 0,0 1 0,1-1 1,0 0-1,1 0 0,0 0 0,1 0 0,0 0 1,0 0-1,1 0 0,1-1 0,0 1 0,0-1 0,0 0 1,1 0-1,1 0 0,-1-1 0,2 0 0,-1 0 1,1 0-1,0-1 0,0 0 0,7 4-5,2 0 25,1 0-1,-1-2 0,1 0 1,1-1-1,0-1 1,17 5-25,-2-3-90,0-1-1,1-3 1,16 2 90,21-5-109</inkml:trace>
  <inkml:trace contextRef="#ctx0" brushRef="#br0" timeOffset="4607.766">4735 750 6529,'1'-1'194,"-1"0"-1,1 0 1,0 0-1,-1 0 0,1 0 1,-1 0-1,1-1 0,-1 1 1,0 0-1,1 0 1,-1 0-1,0-1 0,0 1 1,0 0-1,0 0 1,0 0-1,0-1 0,0 1 1,0 0-1,-1 0 0,1 0 1,0-1-1,-1 1 1,1 0-1,-1 0 0,1 0 1,-1 0-1,0 0 0,1 0 1,-1 0-1,0 0-193,-1-1 291,0 1 1,-1-1-1,1 1 0,-1 0 0,1 0 0,-1 0 1,0 0-1,1 0 0,-1 0 0,0 1 0,1 0 1,-1-1-1,0 1 0,-2 0-291,-8 0 303,0 1 1,0 1-1,0-1 0,0 2 1,0 0-1,0 1 1,-3 1-304,-23 10 698,-22 13-698,55-26 18,0 1 1,0 0 0,0 1-1,0 0 1,0 0 0,1 0 0,0 0-1,0 1 1,0 0 0,1 0-1,-1 0 1,1 1 0,0-1-1,1 1 1,-1 0 0,1 0-1,-2 6-18,5-10 1,-1-1-1,1 0 1,0 0-1,0 0 1,0 0-1,-1 0 1,1 0-1,0 0 1,0 1 0,1-1-1,-1 0 1,0 0-1,0 0 1,1 0-1,-1 0 1,0 0-1,1 0 1,-1 0-1,1 0 1,-1 0-1,1 0 1,0 0-1,-1 0 1,1 0-1,0 0 1,0 0 0,0-1-1,-1 1 1,1 0-1,0-1 1,0 1-1,0 0 1,0-1-1,0 1 1,0-1-1,0 0 1,0 1-1,2-1 0,5 3 3,1-1-1,-1 0 0,1 0 1,8 0-3,-10-2 2,65 6 6,17 2-23,-77-7 3,0 2 0,-1-1 0,1 2 0,-1 0-1,0 0 1,3 2 12,-11-5-3,0 1-1,1 0 1,-1 0-1,0 1 1,0-1 0,0 1-1,0 0 1,0-1-1,-1 1 1,1 0-1,-1 1 1,0-1 0,0 0-1,0 1 1,0-1-1,-1 1 1,1-1-1,-1 1 1,0 0 0,0 0-1,0-1 1,-1 1-1,1 0 1,-1 0-1,0 0 1,0 0 0,-1 0-1,1 3 4,-2 0 3,1 0 1,-1 1-1,0-1 0,-1 0 0,1 0 0,-2-1 1,1 1-1,-1 0 0,0-1 0,0 0 0,0 0 1,-1 0-1,0-1 0,0 0 0,-3 3-3,-11 5 12,-1-1 1,0 0-1,-1-2 0,0 0 0,0-1 0,-7 1-12,12-4 10,-8 3 17,0-1 0,0-1 1,-1-1-1,0-1 0,-2-1-27,26-4 2,0 0 1,0 1-1,0-1 0,0 0 0,0 0 1,0 0-1,0 0 0,0 0 1,1 0-1,-1 0 0,0-1 1,0 1-1,0 0 0,0 0 0,0-1 1,0 1-1,0-1 0,1 1 1,-1-1-1,0 1 0,0-1 1,0 1-1,1-1 0,-1 0 0,0 1 1,1-1-1,-1 0 0,1 0 1,-1 1-1,1-1 0,-1 0 1,1 0-1,-1 0 0,1 0 0,0 1 1,0-1-1,-1 0 0,1 0 1,0 0-1,0 0-2,10-20 25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32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7 9562,'0'-1'161,"-1"1"-1,1-1 1,0 1-1,-1-1 1,1 1-1,-1 0 0,1-1 1,0 1-1,-1 0 1,1-1-1,-1 1 1,1 0-1,-1-1 1,1 1-1,-1 0 1,1 0-1,-1 0 1,1 0-1,-1-1 1,1 1-1,-1 0 1,1 0-1,-1 0 1,0 0-1,1 0 1,-1 0-1,1 0 1,-1 0-1,1 1-160,-1-1 100,0 1 0,1 0-1,-1-1 1,1 1 0,0 0 0,-1-1-1,1 1 1,-1 0 0,1 0-1,0 0 1,0-1 0,0 1 0,-1 0-1,1 0 1,0 0 0,0-1-1,0 2-99,3 44 492,-3-42-283,11 67 351,4-1 1,10 26-561,6 28 503,-29-112-455,33 166 684,-31-146-615,-1 0 1,-2 1 0,-1-1 0,-3 21-118,-6 14 140,4-35 709,1 0 0,1 11-849,3-37 552</inkml:trace>
  <inkml:trace contextRef="#ctx0" brushRef="#br0" timeOffset="734.064">822 637 3329,'46'-45'2502,"-45"44"-2329,0 1 1,0-1-1,0 0 1,-1 0 0,1 0-1,0 0 1,-1 0 0,1 0-1,-1 0 1,1 0 0,-1 0-1,1 0 1,-1 0-1,1-1 1,-1 1 0,0 0-1,0 0 1,0 0 0,0 0-1,0-1 1,0 1 0,0 0-1,0 0 1,0 0-1,0 0 1,-1-1 0,1 1-1,-1 0 1,1 0 0,0 0-1,-1 0 1,0 0 0,1 0-1,-1 0 1,0 0-1,1 0 1,-1 0 0,0 0-1,0 1 1,0-2-174,-3 0 325,0-1 1,0 1-1,0-1 1,-1 1-1,1 0 0,0 1 1,-1-1-1,1 1-325,-6-2 126,1 1-1,-1 0 0,1 0 0,-1 1 0,0 0 1,0 1-1,1 0 0,-1 1 0,0 0 1,0 0-1,1 1 0,-1 1 0,1-1 0,0 1 1,-1 1-1,1 0 0,1 0 0,-1 1 1,1 0-1,-1 0 0,2 1 0,-1 0 0,0 1 1,1-1-1,1 1 0,-1 1 0,1-1 1,0 1-1,-1 3-125,1-1 6,0-1 0,0 1-1,1 0 1,1 0 0,0 1 0,0-1 0,1 1 0,0 0 0,1 0 0,0 0 0,1 0-1,0 0 1,1 9-6,0-14 2,1 0 0,0 0 0,0 0 0,0 0 0,1 0 1,0 0-1,0-1 0,0 1 0,1-1 0,0 0 0,0 1 0,0-1 0,0-1 0,1 1 0,0 0 0,0-1 0,0 0 0,1 0 0,-1 0 0,1 0 0,0-1 0,0 0 0,0 0 0,1 0 0,-1 0 0,2-1-2,1 1 4,0-1 1,-1 0-1,1-1 0,0 1 1,0-2-1,0 1 0,0-1 1,0 0-1,0-1 0,0 0 1,-1 0-1,1-1 0,0 0 1,0 0-1,-1 0 0,0-1 1,1-1-1,-1 1-4,5-3 10,0-1 1,-1 0-1,1-1 1,-2 0-1,1-1 1,-1 0-1,0-1 1,-1 0-1,0 0 1,1-3-11,-7 8 5,1 0-1,-1-1 1,0 1 0,0-1 0,-1 0-1,1 0 1,-1 0 0,0 0 0,-1-1-1,0 1 1,0 0 0,0-1 0,-1 1-1,0 0 1,0-1 0,0 1 0,-1-1-1,0 1 1,0 0 0,-1-1 0,0 1-1,0 0 1,0 0 0,-1 0 0,0 1-1,0-1 1,0 1 0,-1-1 0,0 1-1,0 0 1,0 0 0,-1 0-5,-11-6 2,16 11-2,-1 0 1,1-1-1,0 1 0,0 0 1,-1 0-1,1 0 0,0 0 1,-1 0-1,1 0 0,0 0 1,-1 0-1,1 0 0,0 0 1,-1 0-1,1 1 0,0-1 1,-1 0-1,1 0 0,0 0 1,-1 0-1,1 0 0,0 1 1,0-1-1,-1 0 0,1 0 1,0 0-1,0 1 0,-1-1 1,1 0-1,-1 2 1,1 0 1,-1-1 0,1 1 0,0-1 0,0 1 0,-1 0-1,1-1 1,0 1 0,0 0 0,0-1 0,1 1-1,-1 0 1,0-1 0,1 1 0,-1 0 0,1-1 0,0 2-2,4 13-6,1-1 1,1 0 0,0 0 0,1 0-1,1-1 1,0 0 0,1 0 0,0-1 0,1-1-1,0 0 1,1 0 0,1-1 0,0-1 0,0 0-1,1 0 1,0-2 0,1 0 0,0 0 0,0-2-1,0 1 1,11 1 5,15-1-132</inkml:trace>
  <inkml:trace contextRef="#ctx0" brushRef="#br0" timeOffset="1102.136">1249 618 9066,'0'-1'136,"-1"1"0,1 0-1,0-1 1,0 1 0,0 0 0,-1-1-1,1 1 1,0 0 0,0-1 0,-1 1 0,1 0-1,0 0 1,0 0 0,-1-1 0,1 1 0,0 0-1,-1 0 1,1 0 0,0-1 0,-1 1-1,1 0 1,0 0 0,-1 0 0,1 0 0,-1 0-1,1 0 1,0 0 0,-1 0 0,1 0 0,-1 0-1,1 0 1,0 0 0,-1 0 0,1 0 0,0 0-1,-1 1 1,1-1 0,0 0 0,-1 0-136,-1 17 1925,11 26-939,12 17-140,-14-44-640,-1 0 0,-1 0-1,0 0 1,-1 0 0,-1 1 0,0 0 0,-1 9-206,-3-19 505,0-7-136,-3-14 62,-4-26-95,7 12-262,0 1 0,2-1 1,1 1-1,5-24-74,-5 38 5,1 0-1,0 0 1,1 0-1,0 1 1,1-1-1,1 1 1,0 0-1,1 1 0,0 0 1,0 0-1,2-1-4,-5 7-7,1 1 0,-1 0 0,0-1 0,1 1 0,0 1 0,0-1 0,0 1 0,1 0 0,-1 0-1,1 0 1,0 1 0,-1 0 0,1 0 0,0 1 0,0-1 0,0 1 0,0 0 0,1 1 0,-1 0 0,0 0 0,0 0-1,0 1 1,0-1 0,0 2 0,0-1 0,0 0 0,0 1 0,0 1 0,1-1 7,39 29-89</inkml:trace>
  <inkml:trace contextRef="#ctx0" brushRef="#br0" timeOffset="1670.001">2051 593 7130,'-11'-10'1287,"-1"2"1,0-1 0,0 2 0,-1-1-1,0 2 1,0 0 0,-6-2-1288,15 7 96,0 0 0,0 0 0,0 0-1,0 1 1,0-1 0,0 1 0,0 0 0,0 0 0,-1 0 0,1 1-1,0-1 1,0 1 0,0 0 0,0 0 0,0 1 0,0-1 0,1 1-1,-1 0 1,0 0 0,1 0 0,-1 0 0,1 1 0,0 0 0,0-1-1,0 1 1,0 0 0,0 0 0,0 1-96,-2 3 28,0 0 0,0 1 0,0 0 0,1 0 0,0 0 0,0 1 0,1-1 0,1 1 0,-1 0 1,1 0-1,1 0 0,-1 0 0,2 0 0,-1 0 0,1 0 0,1 1 0,-1-1 0,2 0 0,-1 0 0,2 2-28,-2-4 4,1-1 0,0 0 0,1-1 0,-1 1 0,1 0 0,0-1 0,0 1 0,1-1 0,0 0 0,-1 0 0,2 0 0,-1-1 0,1 1 0,-1-1 0,1 0 0,0 0 0,1-1 0,-1 0 0,1 0 0,-1 0 0,1 0 0,0-1 0,0 0 0,0 0 0,0-1 0,0 1 0,1-2 0,-1 1 0,2 0-3,1-1 4,0-1 0,-1 1 0,1-1 1,0-1-1,-1 1 0,1-1 0,-1-1 1,0 0-1,0 0 0,8-4-5,-13 5 3,1 0-1,0-1 1,0 1-1,-1-1 1,1 1-1,-1-1 1,0 0-1,0 0 1,0-1-1,0 1 1,0-1-1,-1 1 1,1-1-1,-1 0 1,0 0-1,-1 0 1,1 0-1,0 0 1,-1 0-1,0-1 1,0 1 0,0-2-3,-1-4 5,-1 0 0,1 1 1,-1-1-1,-1 1 1,0 0-1,0-1 1,-1 1-1,-1 0 0,1 0 1,-1 1-1,0-1 1,-1 1-1,-6-8-5,8 12-3,2 5-1,7 13-7,14 21-1,4 8 22,-1 0 0,-2 1 1,6 26-11,41 141 167,-62-189-77,-1 0 0,-1 0 0,0 1 0,-2-1 0,-1 1 0,-1-1 0,-1 6-90,0-15 62,-1 0-1,0 0 1,-1 0-1,-1 0 1,0-1-1,0 1 1,-1-1-1,-1 0 1,0 0-1,-1-1 1,0 0 0,-8 10-62,6-11 29,0 0 0,-1 0 0,0-1 0,-1-1 0,0 1 1,0-2-1,-1 1 0,0-2 0,0 1 0,0-2 1,-8 3-30,14-6 7,1 0 1,0 0 0,-1-1 0,0 0-1,1 0 1,-1-1 0,0 1 0,1-1 0,-1 0-1,0-1 1,0 1 0,1-1 0,-1 0-1,1-1 1,-1 1 0,1-1 0,-1 0 0,1-1-1,0 1 1,0-1 0,0 0 0,0 0-1,1-1 1,-1 1 0,1-1 0,0 0 0,0 0-1,-2-3-7,2 0-5,-1 1-1,1-1 0,0 0 1,1-1-1,0 1 0,0 0 0,1-1 1,0 0-1,0 1 0,0-1 1,1 0-1,0 0 0,1 0 1,0 0-1,1-7 6,1-4 26,0 1 0,2-1 0,0 1 0,1 0 0,1 0 0,4-6-26,27-59 39</inkml:trace>
  <inkml:trace contextRef="#ctx0" brushRef="#br0" timeOffset="2069.643">2347 726 7906,'71'-28'3120,"-69"27"-2936,0 0-1,0 0 0,0 1 0,0-1 1,0 1-1,0-1 0,0 1 0,0 0 1,0 0-1,0 0 0,0 0 0,0 0 0,0 0 1,0 0-1,0 1 0,0-1 0,0 1 1,0 0-1,0-1 0,0 1 0,1 1-183,10 3 923,2-3-696,-1 0 0,1-2 1,0 1-1,0-2 0,0 0 0,0-1 1,0 0-1,-1-1 0,1-1 1,-1 0-1,0-1 0,0 0 0,0-2 1,0 0-228,-10 5 13,0 0 0,0-1 0,-1 1 0,1-1 0,-1 0 1,0 0-1,0 0 0,0 0 0,0-1 0,0 1 0,-1-1 0,0 0 1,1 1-1,-1-1 0,-1 0 0,1 0 0,0-1 0,-1 1 0,0 0 1,0 0-1,0-3-13,-1 1 12,1-1 1,-1 1 0,-1-1 0,1 0 0,-1 1-1,0-1 1,-1 1 0,1 0 0,-1-1-1,-1 1 1,1 0 0,-1 0 0,0 0-1,-1-1-12,2 4 4,0 0-1,-1 0 1,1 0-1,-1 0 0,1 0 1,-1 0-1,0 1 1,0-1-1,0 1 0,0 0 1,-1 0-1,1 0 0,-1 0 1,1 1-1,-1-1 1,1 1-1,-1 0 0,0 0 1,0 1-1,0-1 0,1 1 1,-1-1-1,0 1 1,-3 1-4,-1-1 2,-1 1 1,1 1-1,-1 0 1,1 0-1,0 0 1,0 1 0,0 1-1,0-1 1,0 1-1,-5 4-2,1 1 11,-1 0 0,2 1 1,-1 1-1,2 0 0,-1 0 0,1 1 0,1 0 0,0 1 1,1 0-1,0 0 0,1 1 0,1 0 0,-3 7-11,4-7 22,1 0 1,0 0-1,0 0 0,2 1 0,-1-1 1,2 1-1,0 0 0,1-1 0,0 1 0,1 0 1,1-1-1,1 1 0,0-1 0,1 4-22,-1-9 21,1 0-1,0-1 0,1 1 0,0-1 1,0 0-1,0 0 0,1-1 0,0 1 1,1-1-1,0-1 0,0 1 1,0-1-1,1 0 0,0-1 0,0 0 1,0 0-1,1-1 0,4 2-20,6 2 161,1-1 1,1-1-1,-1-1 0,1 0 0,0-2 1,0 0-1,21-1-161,31-5 339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30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87 10074,'41'-54'3793,"-31"70"-2785,1 5-352,-1 18 32,-3 6-231,-6 9-265,-5 6-48,-3-7-72,2 2-8,3-12 88,2-8-160,12-9 32</inkml:trace>
  <inkml:trace contextRef="#ctx0" brushRef="#br0" timeOffset="758.018">792 88 7698,'-47'-40'7561,"37"33"-6724,0 0 0,0 0 0,-1 1 0,-1 0-837,7 4 75,0 0-1,0 0 0,0 0 1,0 0-1,0 1 1,0 0-1,-1 0 0,1 0 1,0 1-1,-1 0 1,1 0-1,-1 0 0,1 1 1,0-1-1,-1 1 1,1 1-1,0-1 0,0 1 1,0 0-1,0 0 1,-5 3-75,3-1 17,0 2 0,0-1 0,0 1 0,1 0 0,0 0 0,0 1 0,0 0 1,1 0-1,0 0 0,0 1 0,-1 4-17,3-7 3,0 0 0,1 1 0,-1-1 0,1 1 1,1 0-1,-1 0 0,1 0 0,0 0 0,0-1 0,1 2 0,-1-1 0,2 0 1,-1 0-1,0 0 0,1 0 0,0-1 0,2 4-3,-2-5 2,1 0 0,0-1 0,0 1 0,1-1-1,-1 0 1,1 0 0,0 0 0,0 0 0,0 0 0,0-1 0,0 1-1,0-1 1,1 0 0,-1 0 0,1 0 0,0 0 0,-1-1 0,1 1 0,2-1-2,12 5 9,0-2 0,1 0 1,11 0-10,-13-1 3,15 1 7,-19-3-6,-1 0 1,1 1-1,-1 1 0,0 0 1,1 0-1,-2 1 1,1 1-1,10 5-4,-21-9 0,0-1 1,0 1-1,1 0 0,-1 0 1,0 0-1,0 0 0,0 0 1,0 0-1,0 0 0,-1 1 1,1-1-1,0 0 0,0 0 1,-1 1-1,1-1 0,-1 0 1,1 1-1,-1-1 0,0 1 0,1-1 1,-1 0-1,0 1 0,0 0 0,0 0 1,-1 1 0,1-1 0,-1 1 0,1-1 0,-1 1-1,0-1 1,0 1 0,0-1 0,-1 0 0,1 0-1,-1 0 1,0 2-1,-6 5 7,1-1-1,-2 0 1,1 0-1,-1-1 0,-5 4-6,1-1 20,-1 0 0,0-1-1,-1 0 1,0-1 0,0-1-1,-1 0 1,0-1 0,0-1-1,0-1 1,-1 0-1,-16 1-19,2-7 165,31 2-156,-1 0 0,0 0 0,1 0 0,-1-1 0,0 1 0,0 0 0,1 0 0,-1-1 0,0 1 0,1-1 0,-1 1 0,1 0 0,-1-1 0,0 1 0,1-1 0,-1 1 0,1-1 0,-1 1 0,1-1 0,0 0 0,-1 1 0,1-1 0,0 0 0,-1 1 0,1-1 0,0 0 0,0 1 0,-1-1 0,1 0 0,0 0 0,0 1 0,0-1 0,0 0 0,0 0 0,0 1 0,0-1 0,0 0 0,0 0-9,10-14 150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28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73 100 7202,'-8'-2'1352,"0"1"0,1 0 0,-1 1 1,0 0-1,0 0 0,1 1 1,-8 1-1353,15-2 27,0 0 1,0 0 0,-1 0 0,1 0 0,0 0 0,0 0-1,0 0 1,0 0 0,0 0 0,0 0 0,-1 1-1,1-1 1,0 0 0,0 0 0,0 0 0,0 0 0,0 0-1,0 0 1,0 0 0,-1 0 0,1 1 0,0-1 0,0 0-1,0 0 1,0 0 0,0 0 0,0 0 0,0 1-1,0-1 1,0 0 0,0 0 0,0 0 0,0 0 0,0 0-1,0 1 1,0-1 0,0 0 0,0 0 0,0 0 0,0 0-1,0 0 1,0 1 0,0-1 0,0 0 0,0 0 0,0 0-28,10 5 731,11-3-455,1 0-1,-1-2 1,1 0 0,-1-2 0,17-2-276,-17 2 80,336-46 398,-28 4-304,-307 41-164,27-2-160,28 0 150,-65 5-307,1 0-1,-1 1 0,1 1 0,-1 0 0,1 0 1,-1 1-1,0 1 0,7 2 308,9 10-952</inkml:trace>
  <inkml:trace contextRef="#ctx0" brushRef="#br0" timeOffset="369.437">702 136 8474,'-103'-5'9104,"103"4"-9065,0 1 1,-1 0-1,1 0 0,-1 0 0,1 0 0,-1 0 0,1 0 0,-1 0 0,1 0 0,-1 0 0,1 0 0,-1 0 0,1 0 0,0 0 0,-1 0 0,1 1 1,-1-1-1,1 0 0,-1 0 0,1 0 0,0 1 0,-1-1 0,1 0 0,-1 1 0,1-1 0,0 0 0,-1 1 0,1-1 0,0 0 0,0 1 0,-1-1 1,1 0-1,0 1 0,0-1 0,0 1 0,-1-1 0,1 1 0,0-1 0,0 1 0,0-1 0,0 1 0,0-1 0,0 0 0,0 1 0,0-1 0,0 1 0,0-1 1,0 1-1,0-1-39,9 30 413,-5-18-335,39 158 377,-7 1 0,-3 33-455,-27-164 80,-5-30-358,1-1-1,1 1 1,-1-1 0,2 0-1,-1 0 1,2 1 278,1-1-652</inkml:trace>
  <inkml:trace contextRef="#ctx0" brushRef="#br0" timeOffset="735.889">285 1043 12355,'-21'5'4681,"21"-6"-3473,16-3-368,15-7 104,18-5-408,31-3-336,10-5-88,20-1 217,2-2-241,-17 6 2880,-6 5-2144</inkml:trace>
  <inkml:trace contextRef="#ctx0" brushRef="#br0" timeOffset="1098.572">1366 1231 9330,'2'-2'442,"1"-1"1,0 1-1,0 0 0,0 0 1,0 0-1,0 1 1,1-1-1,-1 1 0,1-1 1,-1 1-1,3 0-442,21-10 1033,-21 7-773,1-1 0,-1 0 1,1 0-1,-1 0 0,-1-1 1,1 0-1,-1 0 0,0-1 1,-1 1-1,1-1 0,-1 0 1,0 0-1,-1-1 0,0 1 1,0-1-1,-1 1 0,0-1 1,0-1-261,4-20 193,-2 0 1,-2-1 0,0 0-1,-3-9-193,2 19 105,-5-64 47,-4 0 0,-3 1 0,-10-31-152,5 28 25,3-2-1,1-54-24,12 127-3,0 1 0,1 0 1,0-1-1,1 1 0,1 0 0,0 0 0,1 0 0,1 1 0,0-1 3,-3 9 3,0 0 0,1 1 0,-1-1 0,1 1 0,0 0 0,0 0 0,1 0 0,-1 0 0,1 0 0,0 0 0,0 1 0,0 0 0,0 0 0,1 0 0,-1 1 0,1-1 0,0 1-1,0 0 1,0 0 0,0 1 0,0 0 0,0-1 0,0 2 0,0-1 0,3 0-3,-2 1-38,-1 1 0,1-1 0,-1 1 0,1 0 0,-1 0-1,0 0 1,1 1 0,-1 0 0,0 0 0,0 0 0,0 1-1,0 0 1,0 0 38,9 7 233,-1 0-1,-1 0 1,11 12-233,25 32 216</inkml:trace>
  <inkml:trace contextRef="#ctx0" brushRef="#br0" timeOffset="1444.774">1225 660 9994,'-28'-11'4097,"24"13"-2481,11 3 25,30 5-753,3-7-96,33-3-440,11-2-56,11-3 1193,12 2-1081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35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14 618 7458,'-9'-14'3428,"8"14"-3387,1 0-1,0 0 1,0 0 0,0 0-1,0 0 1,0 0 0,0 0-1,0 0 1,-1 0 0,1 0-1,0 0 1,0 0-1,0 0 1,0 0 0,0 0-1,0 0 1,0 0 0,-1 0-1,1 0 1,0 0 0,0 0-1,0 0 1,0 0 0,0 0-1,0 0 1,0 0-1,0 0 1,0 0 0,-1 1-1,1-1 1,0 0 0,0 0-1,0 0 1,0 0 0,0 0-1,0 0 1,0 0 0,0 0-1,0 0 1,0 1-1,0-1 1,0 0 0,0 0-1,0 0 1,0 0 0,0 0-1,0 0 1,0 0 0,0 1-1,0-1 1,0 0 0,0 0-1,0 0 1,0 0-1,0 0 1,0 0 0,0 0-41,2 34 1403,6 14-129,12 40-1274,-11-49 398,0 0 0,-3 1 0,0 13-398,-5-33 115,0-11-54,0 1 1,0 0-1,-1 0 0,-1 0 0,0-1 0,0 1 0,-1 0 0,-1 5-61,3-15 11,0 0 1,0 0-1,0 1 0,0-1 0,0 0 0,0 0 0,0 1 0,0-1 0,0 0 0,-1 0 0,1 1 0,0-1 0,0 0 0,0 0 0,0 0 0,0 1 0,0-1 0,-1 0 0,1 0 0,0 1 0,0-1 0,0 0 0,0 0 0,-1 0 0,1 0 0,0 0 0,0 1 0,-1-1 0,1 0 0,0 0 0,0 0 0,-1 0 0,1 0 1,0 0-1,0 0 0,-1 0 0,1 0 0,0 0 0,0 0 0,-1 0 0,1 0-11,-4-11 320,1-21-3,3 3-290,-1-22 59,3 0 0,8-46-86,-9 83 7,2 1-1,0 0 1,1 0-1,0 0 1,0 1-1,2 0 1,-1 0-1,2 0 1,0 0-1,0 1 1,1 0 0,0 1-1,5-5-6,-10 11-1,0 1 1,1 0-1,-1 1 0,1-1 0,0 1 0,0-1 1,-1 1-1,1 0 0,1 0 0,-1 1 1,0-1-1,0 1 0,1 0 0,-1 0 1,0 1-1,1-1 0,-1 1 0,1 0 1,-1 0-1,1 0 0,0 1 1,1 0-1,-1 1-1,0-1 1,0 1-1,0 1 1,0-1-1,0 0 1,0 1-1,-1 0 1,1 0-1,-1 1 1,0-1-1,0 1 1,0 0-1,0 0 1,-1 0-1,3 4 2,13 22-22,11 21 22,-17-26-2,2 0 1,14 17 1,-23-34 2,1 0 0,0-1 0,0 0-1,1 0 1,0-1 0,0 0 0,0 0 0,1-1 0,8 5-2,-4-5 3,-1-1 0,0 0 0,1 0 1,0-2-1,0 1 0,0-2 0,0 1 0,0-2 0,0 0 0,1 0 0,-1-1 1,8-3-4,-3 1 5,0-1 1,0-1 0,-1-1 0,0 0 0,0-2-1,0 0 1,-1 0 0,12-9-6,-23 13 1,0 0-1,0 0 1,0 0 0,0 0-1,-1-1 1,1 0 0,-1 1-1,0-2 1,-1 1 0,1 0-1,-1-1 1,0 0 0,-1 1-1,1-1 1,-1 0 0,0 0-1,-1-1 1,1 1 0,-1-7-1,0 7 1,-1-1-1,-1 0 1,1 0 0,-1 0 0,-1 0-1,1 1 1,-1-1 0,0 0 0,-1 1 0,1 0-1,-1-1 1,-1 1 0,1 0 0,-1 0-1,0 1 1,0-1 0,-1 1 0,0-1-1,0 2 0,1-1 1,0 1-1,-1 1 1,0-1-1,0 1 1,0 0 0,0 0-1,0 0 1,-1 1-1,1-1 1,-1 1-1,0 1 1,1-1-1,-1 1 1,0 0 0,0 0-1,0 1 1,0 0-1,0 0 1,0 0-1,0 1 1,0 0-1,0 0 1,1 0-1,-5 2 0,-3 1 38,1 1 0,0 1-1,-1 0 1,2 1-1,-1 0 1,1 1-1,0 0 1,1 0 0,0 1-1,-9 10-37,1 0 139,0 2 0,2-1 1,0 2-1,1 0 0,-10 22-139,21-36 33,1 1 0,0-1 0,0 1 1,1 0-1,0 0 0,0 0 0,1 0 0,0 7-33,1-10 14,0 1-1,0-1 1,1 0-1,0 0 1,1 0-1,0 0 1,-1 0-1,2 0 1,-1 0-1,1 0 0,0-1 1,0 1-1,2 2-13,4 3 20,0 0 0,1-1 0,0 0 0,1-1 0,0 0 0,0 0 0,1-1 0,0-1 0,0 0 0,1-1 0,0 0 0,11 3-20,-7-3 49,0-1-1,1 0 0,-1-2 0,1 0 1,-1-1-1,1-1 0,0 0 1,0-1-1,-1-1 0,3-2-48,-2 0 155,-1-1 0,17-6-155,34-16 212</inkml:trace>
  <inkml:trace contextRef="#ctx0" brushRef="#br0" timeOffset="368.551">1396 169 9954,'-21'-17'4377,"2"10"-2777,5 21-335,4 7-281,4 29-584,6 8-64,7 20-56,4 5-40,6 9-16,3 3-24,-4-12-80,1-4-24,-6-13-40,-4-5 8,-1-8 416,-2-7 153,-1-21-361</inkml:trace>
  <inkml:trace contextRef="#ctx0" brushRef="#br0" timeOffset="1078.65">2075 730 4945,'23'-6'1830,"-23"6"-1738,1-1 0,-1 1-1,0 0 1,1 0 0,-1-1-1,1 1 1,-1 0 0,0-1-1,1 1 1,-1 0 0,0-1 0,0 1-1,1 0 1,-1-1 0,0 1-1,0-1 1,1 1 0,-1 0-1,0-1 1,0 1 0,0-1 0,0 1-1,0-1 1,0 1 0,1-1-92,-3-2 340,1 0 1,0 0-1,-1-1 1,1 1-1,-1 1 1,0-1-1,0 0 1,0 0-1,0 1 1,0-1-1,-2 0-340,-3-5 376,-1 0-1,0 1 0,0 0 0,0 1 0,-1 0 0,0 0 1,-1 1-1,1 0 0,-1 0 0,0 1 0,0 1 1,0-1-1,-5 1-375,9 1 59,0 1 0,0 0-1,-1 0 1,1 1 0,0 0 0,0 0 0,-1 0 0,1 1 0,0 0 0,0 0 0,0 1 0,0-1-1,0 1 1,0 1 0,0-1 0,0 1 0,1 0 0,0 0 0,-1 1 0,1 0 0,0-1 0,1 2-1,-2 0-58,-3 5 10,1 1-1,1 0 0,-1 0 1,2 1-1,0-1 0,0 1 1,1 1-1,0-1 0,1 1 1,1 0-1,0 0 1,1 0-1,0 0 0,1 0 1,0 8-10,1-12 2,0 0 1,0 0-1,1 0 1,1 0-1,-1-1 1,1 1-1,1 0 1,-1-1-1,2 1 1,-1-1 0,1 0-1,0 0 1,1 0-1,0 0 1,0-1-1,1 0 1,-1 0-1,2 0 1,-1-1-1,1 0 1,0 0 0,0-1-1,1 1-2,-1-3 5,0 0 0,-1 0-1,1-1 1,0 0 0,1 0 0,-1-1 0,0 1-1,0-2 1,0 1 0,1-1 0,-1 0 0,0 0-1,1-1 1,-1 0 0,0-1 0,0 1-1,0-1 1,0-1 0,2 0-5,10-5 14,-1 0-1,0-1 1,-1-1-1,0 0 1,0-1-1,6-7-13,-18 14 3,1-1-1,-1 1 1,-1-1 0,1 0-1,-1 0 1,0 0 0,0-1-1,0 1 1,-1-1 0,0 0-1,0 0 1,0 0 0,-1 0 0,0-1-1,0 1 1,-1-1 0,0 1-1,0-1 1,0 0 0,-1 1-1,0-1 1,0 0 0,-1 1-1,0-1 1,0 1 0,0-2-4,-3-7 9,0 0 0,-1 0-1,0 1 1,-1-1-1,-1 1 1,-3-5-8,4 11 1,3 7 0,5 20 8,3 1 1,1 0 0,1-1 1,1 0-1,1 0 1,0-1-1,1 0 1,1-1-1,1 0 0,0 0 1,1-1-1,9 8-10,-14-17 165,-1-1 0,1 1 0,1-1 0,-1-1 0,1 1 0,-1-1-1,2-1 1,-1 0 0,0 0 0,1-1 0,3 1-165,26 5 791</inkml:trace>
  <inkml:trace contextRef="#ctx0" brushRef="#br0" timeOffset="1439.523">2700 201 9058,'0'-8'485,"0"0"1,-1 0-1,0 1 0,0-1 1,-1 0-1,0 1 0,0-1 1,-1 1-1,0-1 1,0 1-1,-1 0 0,0 0 1,0 1-1,0-1 0,-1 1 1,0 0-1,-3-2-485,7 7 60,1 0 0,-1 0 0,0 0 0,0 0 1,0 0-1,-1 0 0,1 0 0,0 0 0,0 1 0,0-1 0,-1 0 0,1 1 0,0-1 0,-1 1 1,1-1-1,0 1 0,-1 0 0,1 0 0,-1-1 0,1 1 0,0 0 0,-1 0 0,1 1 1,-1-1-1,1 0 0,-1 0 0,1 1 0,0-1 0,-1 0 0,1 1 0,0-1 0,-2 2-60,1 0 36,1-1-1,-1 1 0,0 0 0,1 0 1,-1 0-1,1 1 0,-1-1 0,1 0 1,0 0-1,0 1 0,0-1 0,0 1 1,1-1-1,-1 1 0,1-1 0,-1 1 1,1-1-1,0 3-35,0 15 75,0 0 0,2 1 0,0-1 0,1 0 0,5 18-75,12 31 140,4 2-140,11 38 86,-20-47-15,-2 0 0,-3 1 0,-2 0 0,-2 45-71,-3 95 334,-2-177-199</inkml:trace>
  <inkml:trace contextRef="#ctx0" brushRef="#br0" timeOffset="1772.998">2427 698 10106,'-11'-2'4161,"19"2"-2265,13 0-695,21-7-217,14-3-288,19-8-424,5 7-104,-1 6 176,-5-1-168,-8 10 1737,-9 3-1329</inkml:trace>
  <inkml:trace contextRef="#ctx0" brushRef="#br0" timeOffset="1773.998">3186 620 9090,'4'-2'3905,"-4"4"-2097,1 4-95,-1-6-313,0 9-400,0 27-520,3 55-200,-1-41-176,-2 7-32,0-7 0,0-8 136,5-7-448,2-7 152,-3-15 16</inkml:trace>
  <inkml:trace contextRef="#ctx0" brushRef="#br0" timeOffset="2117.895">3253 123 12403,'-27'-52'4473,"8"16"-3649,12 12-648,7 13 376,8 20-336,6 10-40</inkml:trace>
  <inkml:trace contextRef="#ctx0" brushRef="#br0" timeOffset="2774.989">3462 640 8026,'-26'-49'9256,"24"60"-7508,1 8-1499,3-7-178,1 0-1,0 0 1,1-1 0,0 1-1,0-1 1,2 0 0,-1 0 0,1 0-1,1-1 1,0 0 0,3 4-71,20 22 298,1-1 0,11 8-298,-38-40 19,113 114 407,-116-116-420,0 1 0,0-1 0,1 0 0,-1 0 0,0 0 0,1 0 0,-1 0 0,0-1 0,1 1 0,-1 0 0,1-1 0,0 1 0,-1-1 0,1 1 0,-1-1 0,1 0 0,1 1-6,-2-2 8,1 1 0,-1 0 0,0 0-1,0-1 1,1 1 0,-1-1 0,0 1 0,0-1 0,0 0 0,0 1 0,0-1-1,0 0 1,0 0 0,0 1 0,0-1 0,0 0 0,-1 0 0,1-1-8,3-4 27,0 0-1,-1-1 1,1 1 0,-2-1 0,1 0 0,-1 0 0,0-1-27,9-37 55,-2-1 0,0-13-55,-5 25 27,1 0 1,2 1-1,2 0 0,11-31-27,-10 49-2,-9 15 1,-1 0 1,0 0 0,1-1 0,-1 1-1,0 0 1,1 0 0,-1 0 0,0 0 0,1 0-1,-1 0 1,1-1 0,-1 1 0,0 0 0,1 0-1,-1 0 1,0 0 0,1 0 0,-1 1 0,1-1-1,-1 0 1,0 0 0,1 0 0,-1 0 0,0 0-1,1 0 1,-1 1 0,2 1-1,1 0-1,-1 0 0,0 0 1,0 0-1,-1 1 0,1-1 1,0 1-1,0 1 2,9 12-5,4-2-2,1-1 0,0-1 0,1-1 0,0 0 0,1-1 0,0 0 0,0-2 0,1 0 0,0-1 0,8 1 7,-20-6 1,0-1 0,1 0 0,-1 0 1,0 0-1,0-1 0,1 0 0,-1 0 1,0-1-1,0 0 0,0 0 1,0-1-1,0 0 0,0 0 0,0-1 1,0 0-1,-1 0 0,1 0 0,-1-1-1,8-5 4,-2 1 0,1-2-1,-1 0 1,-1 0-1,0-1 1,0-1 0,8-11-4,-15 17 1,0 0 0,0 0 1,-1 0-1,0-1 0,0 1 0,-1-1 1,0 1-1,0-1 0,0 0 1,-1 0-1,0 0 0,-1 0 0,1 0 1,-1 0-1,0 0 0,-2-4-1,2 7 0,-1 0 0,1 0 0,-1 1 0,0-1-1,-1 0 1,1 1 0,-1-1 0,0 1 0,1-1-1,-1 1 1,-1 0 0,1-1 0,0 1 0,-1 1-1,0-1 1,0 0 0,0 1 0,0-1-1,0 1 1,0 0 0,0 0 0,-1 0 0,1 0-1,-1 1 1,0-1 0,1 1 0,-1 0 0,0 0-1,0 0 1,0 1 0,-3-1-2,-1 1 0,0 0 0,0 1 0,1 0-1,-1 0 1,0 1 0,1 0 0,-1 0 0,1 0 0,0 1-1,0 0 1,0 1 0,0 0 0,0 0 0,1 0 0,0 1-1,0 0 1,0 0 2,-12 11-3,0 1-1,1 1 1,2 0 0,0 1-1,-3 5 4,5-4-1,0 0 1,2 1-1,0 1 0,2-1 0,-7 22 1,12-30 3,0 1 0,1 0 1,1 0-1,0 0 0,1 0 0,0 0 1,1 1-1,0-1 0,2 0 0,0 5-3,0-11 4,0-1 0,1 0 0,-1 0-1,2 0 1,-1-1 0,1 1 0,0-1-1,0 0 1,0 0 0,1 0 0,0 0-1,0-1 1,1 0 0,-1 0 0,1-1 0,0 1-1,1-1 1,-1 0 0,1-1 0,-1 0-1,1 0 1,6 2-4,12 3 122,0-1 0,0-1-1,1-1 1,-1-2 0,1 0 0,1-2-122,64 0 727,-5-4-270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46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68 7426,'-5'-18'3360,"3"4"-1767,5 17-361,-3 11-112,4 14-312,2 14-184,5 18-111,3 16-89,3 21-144,-3 6-40,-6 3-72,3-10-40,-5-16-48,1-13-8,-2-16 208,0-5-360,1-14-568,-3-7 512</inkml:trace>
  <inkml:trace contextRef="#ctx0" brushRef="#br0" timeOffset="349.695">51 630 8562,'-51'-35'3945,"67"40"-1457,26 3-1440,12-8 49,12-3-457,5-2-232,4-18-40,0 9-280,-3-8 3521,-7-2-2641</inkml:trace>
  <inkml:trace contextRef="#ctx0" brushRef="#br0" timeOffset="863.99">585 5 10154,'-3'-1'409,"0"0"-1,0 0 1,-1 1 0,1-1-1,0 1 1,0-1-1,0 1 1,-1 0-1,0 0-408,2 1 54,1-1 0,0 0 0,0 1 0,0-1 0,0 1 0,0-1 0,0 1 0,0 0 0,0-1 0,0 1 0,0 0 0,0 0 0,0 0-1,0 0 1,0 0 0,1 0 0,-1 0 0,0 0 0,1 0 0,-1 0 0,1 0 0,-1 0 0,1 0 0,0 0 0,-1 0 0,1 1-1,0-1 1,0 0 0,0 1-54,-2 8 147,2 0-1,-1 0 1,1 0-1,1 0 1,0 0-1,0 0 1,1 0-1,0 0 1,2 3-147,7 24 547,15 30-547,-5-17 152,11 25 33,-3 1-1,14 68-184,-37-119 56,-1 0 0,-1 0 0,-1 1 0,-2-1 0,0 1 0,-2 0 0,-1-1 0,-1 1 0,-1-1 1,-1 1-1,-3 4-56,7-25 31,0 0 6,-1 0 0,1-1-1,-1 1 1,0-1 0,0 1 0,0-1 0,-1 0 0,1 0-1,-4 3-36,6-6 4,0-1 0,0 0 0,0 1 0,0-1 0,-1 0 0,1 0 0,0 1 0,0-1 0,0 0 0,0 0 0,0 0 0,-1 1 0,1-1 0,0 0-1,0 0 1,-1 0 0,1 1 0,0-1 0,0 0 0,-1 0 0,1 0 0,0 0 0,0 0 0,-1 0 0,1 1 0,0-1 0,-1 0 0,1 0 0,0 0 0,0 0-1,-1 0 1,1 0 0,0 0 0,-1 0 0,1 0 0,0-1 0,0 1 0,-1 0 0,1 0 0,0 0 0,0 0 0,-1 0 0,1 0 0,0-1 0,0 1 0,-1 0 0,1 0-1,0 0 1,0 0 0,0-1 0,-1 1 0,1 0 0,0 0 0,0-1 0,0 1 0,0 0 0,-1 0 0,1-1 0,0 1 0,0 0 0,0 0 0,0-1 0,0 1-1,0 0 1,0-1 0,0 1 0,0 0 0,0-1 0,0 1-4,0-26 138,1 13-121,1-1 0,1 1 0,0-1 1,1 1-1,1 0 0,0 1 0,0-1 0,1 1 1,8-11-18,12-18 10,3 2 0,8-7-10,33-45 17,-69 90-17,3-6 0,0 1 0,1 0 0,0 0 1,0 0-1,2-1 0,-6 6 0,-1 1-1,1-1 1,0 1 0,-1-1-1,1 1 1,0-1 0,-1 1-1,1-1 1,0 1 0,-1 0-1,1-1 1,0 1 0,0 0-1,0 0 1,-1-1 0,1 1 0,0 0-1,0 0 1,0 0 0,-1 0-1,1 0 1,0 0 0,0 0-1,0 0 1,-1 1 0,1-1-1,0 0 1,0 0 0,0 1-1,-1-1 1,1 0 0,0 1-1,-1-1 1,1 1 0,0-1 0,-1 1-1,1-1 1,-1 1 0,1 0-1,0-1 1,-1 1 0,0 0-1,1-1 1,-1 1 0,1 0-1,-1-1 1,0 1 0,1 0-1,-1 0 1,0 0 0,8 19-3,-2 0 1,0 0-1,3 20 3,-6-21 0,2 0 0,0 0 0,1 0 0,1-1 0,1 1 0,-5-14 0,0 1 1,0-1-1,0 0 1,1-1-1,0 1 1,0-1 0,0 1-1,1-1 1,-1 0-1,1-1 1,0 1-1,0-1 1,0 0-1,0 0 1,1-1-1,-1 1 1,1-1-1,3 1 0,0-1 3,1 0-1,-1-1 0,1 0 0,0-1 0,-1 0 0,1 0 0,-1-1 0,1-1 0,-1 1 0,1-1 0,-1-1 0,0 0 0,0 0 1,4-2-4,10-6 8,-1 0-1,-1-2 1,0 0-1,19-16-6,-34 24 2,0 0 0,-1 0 0,1-1 0,-1 0 1,0 0-1,0 0 0,-1 0 0,0-1 0,0 0 0,0 1 0,-1-2 0,0 1 0,1-4-2,-3 6 1,0 1 1,0 0-1,0-1 0,-1 1 0,0-1 0,0 1 1,0-1-1,0 1 0,-1 0 0,0-1 0,0 1 1,0 0-1,0-1 0,-1 1 0,1 0 0,-1 0 1,0 0-1,0 0 0,-1 0 0,1 1 0,-1-1 1,0 1-1,-2-3-1,2 4 0,1 0 0,0 0 0,0 0 0,0 0 0,-1 0 0,1 1 0,-1-1 0,0 1 0,1 0 0,-1 0 0,0 0 0,0 0 0,1 0 0,-1 1 1,0-1-1,0 1 0,0 0 0,-1 0 0,-1 0-1,1 1 1,-1-1-1,1 1 1,0 0-1,-1 1 1,1-1 0,0 1-1,0 0 1,0 0-1,0 0 1,-2 2 0,-3 3 1,0 0-1,0 0 1,0 1 0,1 0 0,1 1-1,-1 0 1,1 0 0,1 1-1,-2 2 0,2-1 6,1 0-1,0 0 0,1 0 1,0 1-1,0-1 0,1 1 1,1 0-1,0 0 0,0 6-5,1-12 4,1 0-1,0 0 0,1 0 1,0 0-1,-1 0 0,2 0 0,-1 0 1,1 0-1,0 0 0,0-1 1,0 1-1,1-1 0,0 1 1,0-1-1,1 0 0,-1 0 1,1 0-1,0-1 0,4 4-3,2 0 9,0-1 1,1 0-1,0 0 0,1-1 0,-1-1 0,1 1 0,0-2 1,0 0-1,1 0 0,-1-2 0,1 1 0,0-1 0,2-1-9,9 1 27,1-1 0,0-1-1,-1-1 1,1-2-1,0 0 1,10-4-27,18-6 65</inkml:trace>
  <inkml:trace contextRef="#ctx0" brushRef="#br0" timeOffset="1231.031">1674 650 9562,'3'6'5429,"0"8"-3953,7 22-1038,-1-7 87,-1 0 0,-2 1 0,0-1-525,-5-17 111,1 0-1,-1 0 1,-1 0 0,0 0-1,-1 0 1,0 0 0,-1 0-1,0-1 1,-4 10-111,11-38 110,-2-2 1,0 1-1,-1-1-110,6-38 56,-2 26-39,15-69 9,-18 87-26,2 0 1,-1 0-1,2 0 0,0 1 1,0 0-1,3-4 0,-7 13-1,1 0 1,-1 0-1,0 1 0,1-1 0,-1 0 1,1 1-1,0 0 0,0 0 0,0-1 0,0 2 1,0-1-1,0 0 0,1 1 0,-1-1 0,1 1 1,-1 0-1,4 0 1,-1 0-2,-1 0 0,1 1 1,0 0-1,0 0 0,-1 1 0,1 0 0,0 0 1,0 0-1,-1 1 0,5 1 2,3 2-2,-1 1 0,1 0 0,-2 1 0,1 0 0,-1 1 0,0 0 0,0 1 0,-1 0 0,2 3 2,-3-2 16,-1 1-1,0 0 1,0 0 0,-1 1-1,-1 0 1,0 0 0,4 13-16,0 3 7,-2 1 1,-1 0-1,-1 3-7,2 13-91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02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373 497 3449,'-30'-37'871,"15"17"903,-1 0-1,-16-14-1773,19 24 3805,13 10-3740,-1 0 0,1 0-1,0 0 1,0-1-1,-1 1 1,1 0 0,0 0-1,0 0 1,0 0 0,-1 0-1,1 0 1,0 0 0,0 0-1,-1 0 1,1 0 0,0 0-1,0 1 1,-1-1-1,1 0 1,0 0 0,0 0-1,-1 0 1,1 0 0,0 0-1,0 1 1,0-1 0,-1 0-1,1 0 1,0 0 0,0 0-1,0 1 1,0-1-1,0 0 1,-1 0 0,1 0-1,0 1 1,0-1 0,0 0-1,0 0 1,0 1 0,0-1-1,0 0 1,0 0 0,0 1-1,0-1 1,0 0 0,0 0-1,0 1-64,0 0 711,0 7 612,3 1-1232,0 0 0,1-1-1,0 1 1,0-1 0,0 1 0,1-1 0,1-1 0,-1 1-1,1-1 1,1 0 0,-1 0 0,1-1 0,0 0 0,0 0-1,1 0 1,0-1 0,0 0 0,2 0-91,19 10 65,1-1 1,1-2-1,0-1 0,20 5-65,-40-13 14,1 0 0,-1-1 0,0 0 0,1-1 0,-1 0 0,1-1 0,-1 0 0,1-1 0,10-2-14,-18 2 6,0 0 0,-1 0 0,1 0 0,0 0 0,-1-1 0,1 1 0,-1-1 0,0 0 0,0 0 0,1-1 1,-1 1-1,-1-1 0,1 1 0,0-1 0,-1 0 0,1 0 0,-1 0 0,0 0 0,0 0 0,0-1 0,0 1 0,0-1 0,-1 1 0,0-1 0,0 1 0,0-1 0,0 0 1,0 0-1,-1 0 0,0 1 0,0-2-6,1-7 24,-1 0 1,-1-1-1,-1 1 1,1 0-1,-2 0 1,0 0-1,0 0 1,-1 1-1,0-1 0,-1 1 1,0 0-1,-1 0 1,-1 1-1,1 0 1,-2 0-1,1 0 1,-5-3-25,10 10 34,-1 1 0,0 0 0,0 0 0,0-1 0,0 2 0,0-1 0,0 0 0,0 1 0,0-1 1,-1 1-1,1 0 0,-1 0 0,1 0 0,-1 0 0,1 1 0,-4-1-34,-7 1 65,0 0 0,0 1 0,-11 2-65,13-1 15,-13 2-4,0 1 1,1 1 0,0 1-1,0 1 1,1 1-1,0 1 1,0 1 0,2 1-1,-1 1 1,1 1 0,1 0-1,1 2 1,0 0-1,1 2 1,-13 15-12,12-11 10,1 2 1,1 0-1,2 1 1,0 0-1,2 1 0,0 1 1,2 0-1,1 0 1,1 1-1,2 1 0,0-1 1,2 1-1,1 10-10,2-14 13,1 1 0,1 0 0,1 0 0,2-1 1,0 1-1,5 15-13,-3-24 9,0 0 0,1-1 1,1 1-1,0-1 0,1-1 1,0 1-1,2-1 0,0-1 1,0 0-1,3 1-9,3 2 31,0-1 1,2-1-1,0-1 1,0 0-1,2-1 0,-1-1 1,1-1-1,1-1 0,0-1 1,14 4-32,-1-2 59,0-2 0,0-1 0,1-2 0,0-2 0,0 0 0,24-3-59,-36-1 343,0 0-1,-1-2 0,1-1 1,0-1-1,-1-1 1,0-1-1,0 0 0,6-5-342,59-31 1103</inkml:trace>
  <inkml:trace contextRef="#ctx0" brushRef="#br0" timeOffset="694.66">1381 966 6121,'-1'-2'1058,"-1"0"1,1 0-1,-1 0 0,1 0 0,0 0 0,-1-1 1,1 1-1,0 0 0,0-1 0,1 1-1058,-5-28 2303,7-19-2408,0 39 202,1 1 0,0-1 0,0 1-1,1 0 1,1 0 0,-1 1-1,1-1 1,0 1 0,1 0 0,0 1-1,1-1 1,-1 1 0,1 0 0,0 1-1,3-2-96,-6 5 8,0-1-1,0 2 1,1-1-1,-1 0 1,0 1-1,1 0 1,0 0-1,-1 0 1,1 1-1,0-1 1,0 1-1,4 0-7,-5 1 2,-1 0-1,1 0 1,-1 1-1,1-1 1,-1 1-1,1 0 1,-1 0-1,0 0 1,1 0 0,-1 1-1,0-1 1,0 1-1,0 0 1,0 0-1,0 0 1,0 0-1,-1 1 1,3 1-2,9 12 5,-1 1 1,-1 0-1,0 0 0,-1 1 1,7 16-6,-8-15 4,1 1-1,1-1 1,1-1 0,0 0-1,1-1-3,-8-12 2,-1 1 0,1-1-1,0-1 1,0 1 0,0-1-1,1 0 1,0 0 0,-1-1-1,1 0 1,1 0-1,-1-1 1,0 0 0,1 0-1,-1-1 1,1 1 0,6-1-2,1-1 8,0 0 0,0-1 0,0 0 0,-1-2 0,1 1 0,0-2 0,-1 0 0,0-1 0,9-4-8,-14 5 7,0 0 0,0-1 1,0 0-1,-1 0 0,0-1 0,0 0 1,0-1-1,-1 0 0,0 0 0,0 0 0,-1-1 1,0 0-1,0 0 0,2-6-7,-2 1 189,-1 1 0,0-1 0,-1 0 1,0-1-1,-2 1 0,1 0 0,-2-1 0,1 0 0,-2 1 0,0-6-189,-1 1 703</inkml:trace>
  <inkml:trace contextRef="#ctx0" brushRef="#br0" timeOffset="1357.155">2666 334 8378,'-43'-44'6658,"35"36"-4107,31 30-1847,54 49-109,-46-46-408,-2 2 0,-1 1-1,-1 1 1,-2 2 0,4 7-187,-14-15 59,-1 1-1,-2 0 0,0 1 1,-2 1-1,-1 0 1,-1 0-1,-1 1 0,3 25-58,-7-35 17,-1 0-1,-1 0 1,-1 0 0,-1 0-1,0 0 1,-1 1-1,-1-1 1,0-1-1,-1 1 1,-1-1-1,-1 1 1,0-1 0,-1-1-1,-9 15-16,1-7 27,-1-2 0,-1 0-1,-1-1 1,0-1 0,-2-1 0,0 0 0,-1-2-1,0 0 1,-2-1 0,0-1 0,-21 8-27,35-18 12,-1 0 0,0-1 0,0 0 0,0 0-1,0-1 1,-2-1-12,7 0 6,0-1 0,1 1 0,-1-1-1,0-1 1,1 1 0,-1-1 0,0 0-1,1 0 1,-1 0 0,1 0 0,0-1-1,-1 0 1,1 0 0,-4-3-6,2 1-41,0-1 0,1 0 1,-1-1-1,1 1 0,0-1 1,1 0-1,-1-1 0,1 1 1,1-1-1,-1 0 0,1 1 1,0-1-1,1-1 0,0 1 1,0 0-1,0-1 0,1 1 0,0-1 1,0-3 40,1 2-331,-1 1 1,1-1 0,1 1 0,0-1-1,0 1 1,1-1 0,0 1-1,0 0 1,1 0 0,0 0 0,0 0-1,1 1 1,0-1 0,0 1-1,1 0 1,0 0 0,4-4 330,35-26-1391</inkml:trace>
  <inkml:trace contextRef="#ctx0" brushRef="#br0" timeOffset="1738.091">2739 340 9642,'-18'-18'4129,"5"13"-2193,7 3-151,12-5-593,8 0-224,24-10-520,13 3-152,22-1-160,9-1-64,-8 5-32,-1 3 160,-9 5-256,-11 7-112,-6 17 144</inkml:trace>
  <inkml:trace contextRef="#ctx0" brushRef="#br0" timeOffset="2106.041">2984 626 9554,'-22'9'4761,"2"-3"-1744,11 0-1489,11-2-104,15-4-704,3-4-215,13-6-177,6-3-144,13-1 64,11 6-32,4 5-112</inkml:trace>
  <inkml:trace contextRef="#ctx0" brushRef="#br0" timeOffset="2448.94">3859 80 7770,'-1'-4'922,"-3"-24"2269,4 28-3128,0 0 0,0-1 0,0 1 0,0 0 0,-1-1 0,1 1-1,0 0 1,0-1 0,0 1 0,0-1 0,-1 1 0,1 0 0,0 0 0,0-1 0,-1 1 0,1 0 0,0-1 0,0 1 0,-1 0 0,1 0 0,0 0 0,-1-1 0,1 1-1,0 0 1,-1 0 0,1 0 0,-1 0 0,1 0 0,0-1 0,-1 1 0,1 0 0,0 0 0,-1 0 0,1 0 0,-1 0 0,1 0 0,0 0 0,-1 0 0,1 1 0,0-1-1,-1 0 1,1 0 0,-1 0 0,1 0 0,0 0 0,-1 1 0,1-1 0,0 0 0,-1 0 0,1 1 0,0-1 0,0 0 0,-1 0 0,1 1 0,0-1 0,0 0 0,-1 1-1,1-1 1,0 0 0,0 1-63,-16 17 401,1 1 0,1 1-1,1 0 1,1 0-1,1 2 1,-4 10-401,-4 13 328,3 0 1,-9 39-329,10-15 95,3 0 1,3 1-1,3 0 0,3 1 1,3-1-1,10 66-95,-8-111 33,2 0 0,0-1 0,2 0-1,0 0 1,2 0 0,4 7-33,-9-23-31,1 0 0,0 0 0,1 0 0,-1-1 0,2 0 0,-1 0 0,1 0 0,0 0 0,0-1 0,1 0 0,0 0 0,0-1 0,0 0 0,0 0 0,1-1 0,0 0 0,0 0 0,0-1 0,3 1 31,-3-2-79,0 0 0,0-1 0,0 0 0,0 0 0,8-1 79,42-5-373</inkml:trace>
  <inkml:trace contextRef="#ctx0" brushRef="#br0" timeOffset="3405.574">4890 1025 8474,'11'-24'3921,"3"13"-1905,1 1-512,-1 9-703,0 5-289,1 7-200,-2 6-72,-5 8-152,-1 5-40,-11 3-8,-3 3-8,-4 1-8,-3 4 8,4 2 32,1-4-264,11-11-632,10-8-3361,13-31 2848</inkml:trace>
  <inkml:trace contextRef="#ctx0" brushRef="#br0" timeOffset="4850.088">6594 83 12483,'-1'-17'1916,"0"11"-1459,0 1 1,1-1-1,0 0 0,0 1 1,0-1-1,1 1 0,0-1-457,-1 5 34,1-1-1,-1 1 0,0 0 0,1 0 1,0 0-1,-1 0 0,1 0 1,0 0-1,-1 0 0,1 0 0,0 1 1,0-1-1,0 0 0,-1 0 1,1 1-1,0-1 0,0 0 0,0 1 1,0-1-1,1 1 0,-1-1 1,0 1-1,0 0 0,0-1 0,0 1 1,0 0-1,0 0 0,1 0 1,-1 0-1,0 0 0,0 0 0,0 0 1,0 0-1,1 0-33,5 2 61,0-1 0,0 1 0,0 0-1,0 1 1,0 0 0,-1 0 0,1 0 0,-1 1 0,0 0 0,0 0 0,0 0-1,-1 1 1,1 0 0,-1 1-61,35 30 250,-2 2 0,-2 1 0,-1 2 0,27 44-250,-47-62 87,0 1-1,-2 1 0,0 0 1,-2 1-1,-1 0 0,-1 1 0,5 26-86,-7-18 55,-2 1 0,-2 0 0,-1 0-1,-1 0 1,-5 34-55,-7 8 25,-3-1 1,-4-1-1,-24 62-25,13-41 1603,-15 89-1603,43-182 270,1-1 0,-1 0 1,1 0-1,0 1 0,-1-1 0,2 0 1,-1 1-1,1 1-270,-1-4 49,0-1 1,1 1-1,-1-1 1,0 1 0,1-1-1,-1 1 1,1-1-1,-1 1 1,1-1-1,-1 1 1,1-1-1,-1 0 1,1 1 0,0-1-1,-1 0 1,1 0-1,0 1 1,-1-1-1,1 0 1,-1 0-1,1 0 1,0 0 0,-1 0-1,1 0 1,0 0-50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08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128 590 6753,'-42'-89'3513,"32"86"-720,5 6-609,5 19-743,5 9-225,4 18-528,2 14-208,1 4-264,1 0-72,-1-6-72,1-7-16,4-13 0,-2-5 224,-1-12-528,1-7 416,-6-8-144</inkml:trace>
  <inkml:trace contextRef="#ctx0" brushRef="#br0" timeOffset="377.594">69 120 11514,'-26'-35'4457,"3"8"-3152,7 4-617,13 6-360,7 2-160,16 12-32,9 3-312,13 17 152</inkml:trace>
  <inkml:trace contextRef="#ctx0" brushRef="#br0" timeOffset="746.015">889 367 8930,'5'14'2594,"-9"-7"-559,2-7-1701,-1 1 0,1-1 0,-1 0 1,1 0-1,-1 1 0,0-2 0,1 1 0,-3 0-334,-17-1 1000,6 2-522,0 1 0,0 1 1,1 0-1,0 1 0,0 1 1,-6 2-479,13-4 77,0 1 0,1 0-1,-1 0 1,1 0 0,0 1 0,0 0 0,0 1 0,1-1 0,0 1 0,0 0 0,0 1-1,-2 4-76,6-8 8,1 0-1,-1 0 1,1 0-1,0 0 0,0 0 1,0 0-1,1 0 0,-1 1 1,1-1-1,0 0 0,0 0 1,0 1-1,0-1 1,0 0-1,1 0 0,0 0 1,-1 1-1,1-1 0,0 0 1,0 0-1,1 0 0,-1 0 1,1 0-1,-1-1 0,1 1 1,0 0-1,0-1 1,1 2-8,4 4 6,0 0 0,1 0 1,0-1-1,0 0 0,1 0 1,-1 0-1,10 4-6,9 2 26,24 9-26,-29-14 8,0 2-1,-1 0 0,0 1 0,5 5-7,-21-12 1,0-1 0,0 1-1,-1 1 1,1-1 0,-1 0-1,0 1 1,0 0 0,0 0 0,-1 1-1,1-1 1,-1 1 0,-1-1-1,1 1 1,-1 0 0,0 0-1,0 0 1,0 5-1,-1-6 1,-1 1 0,0-1 0,0 0 0,-1 0 0,0 0 0,0 0 0,0 0 1,0 0-1,-1 0 0,0 0 0,0 0 0,0-1 0,0 1 0,-1-1 0,0 1 0,0-1 0,0 0 0,0 0 0,-1 0 0,0-1 1,0 1-2,-7 7 11,-1-2 0,-1 1 1,1-1-1,-1-1 0,-1 0 1,-6 2-12,8-5 22,-1 0 1,1-1-1,-1-1 1,0 1-1,0-2 1,0 0-1,0-1 1,-1 0-1,-12-1-22,20-1 43,0 1-1,0-1 0,0 0 1,1-1-1,-1 1 0,0-1 1,1 0-1,-1-1 0,1 1 1,-5-4-43,7 4 78,0 0 1,1-1-1,-1 1 1,0-1 0,1 0-1,-1 0 1,1 0-1,0 0 1,0 0-1,0 0 1,1-1-1,-1 1 1,1 0 0,-1-1-1,1 1 1,0-1-1,0-3-78,0-18 507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12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58 6041,'-1'-3'585,"-8"-24"4027,3 23-1798,1 18-276,-63 496-128,63-447-2186,2 1-1,4 20-223,1-52 60,1-1-1,2 0 0,1 0 0,1-1 0,8 21-59,-11-40 10,0-1 0,1 0 0,0 0 1,1 0-1,0-1 0,0 0 0,1 0 0,0-1 1,0 1-1,1-1 0,0-1 0,1 0 0,-1 0 1,3 0-11,-2-1 10,0-2 0,0 1 0,0-1 0,1 0 0,0-1 0,0 0 1,0-1-1,0 0 0,0-1 0,0 0 0,0 0 0,1-1 0,-1 0 0,0-1 1,4-1-11,6-1 15,0-2 1,0 0 0,-1-1 0,0-1 0,0-1-1,-1-1 1,0 0 0,0-2 0,-1 0 0,0 0-1,-1-2 1,-1 0 0,0-1 0,0 0 0,-2-1-1,1-1 1,-2 0 0,-1-1 0,0 0 0,2-6-16,2-9 16,-2-1 0,-2-1 0,-1 0 0,-1-1 0,-2 0 0,2-35-16,-1-42 43,-6-64-43,0 20 6,-2 149-5,0-31 0,0 37-2,0-1 1,-1 0 0,1 0 0,0 0 0,0 1 0,-1-1 0,0 0 0,1 1 0,-1-1 0,0 0 0,1 1-1,-1-1 1,0 1 0,0-1 0,0 1 0,-1-1 0,0 0 0,2 2 0,0 0 0,-1 0-1,1 0 1,0-1 0,-1 1 0,1 0 0,0 0-1,-1 0 1,1 0 0,0 0 0,-1 0-1,1 0 1,0 0 0,-1 0 0,1 0 0,0 0-1,-1 0 1,1 0 0,0 1 0,0-1 0,-1 0-1,1 0 1,0 0 0,-1 0 0,1 1-1,0-1 1,0 0 0,-1 0 0,1 0 0,0 1-1,0-1 1,0 0 0,-1 0 0,1 1 0,0-1-1,0 0 1,0 0 0,0 1 0,-8 14-5,4 3 5,0 1-1,1-1 1,1 1 0,0 0 0,1 3 0,1 21 14,5 32-14,2-26 17,1 0-1,10 27-16,5 11 15,18 42-15,-24-83 44,2 0 0,1-2 0,22 34-44,-32-63 145,1-1 0,0 1-1,1-2 1,1 0 0,0 0 0,1-1-1,0-1 1,1 0 0,11 6-145,49 24 447</inkml:trace>
  <inkml:trace contextRef="#ctx0" brushRef="#br0" timeOffset="905.089">1317 375 7026,'-30'-30'7710,"28"33"-4865,2 10-2077,3 12-598,18 72 155,-5 0 0,0 56-325,-12-109 35,4 47 443,-3 1 0,-7 63-478,-2-133 75,4-21-73,0-1 0,0 0 1,-1 0-1,1 0 0,0 0 0,0 0 0,0 0 0,0 0 0,0 0 0,0 0 0,-1 0 0,1 0 0,0 0 0,0 0 0,0 1 1,0-1-1,0 0 0,0 0 0,-1 0 0,1 0 0,0 0 0,0 0 0,0-1 0,0 1 0,0 0 0,-1 0 0,1 0 0,0 0 1,0 0-1,0 0 0,0 0 0,0 0 0,0 0 0,-1 0 0,1 0 0,0 0 0,0 0 0,0-1 0,0 1 0,0 0 0,0 0 1,0 0-1,0 0 0,0 0 0,0 0 0,-1 0 0,1-1 0,0 1 0,0 0 0,0 0 0,0 0 0,0 0 0,0 0 0,0-1 1,0 1-1,0 0 0,0 0 0,0 0-2,-9-38 134,3-28-115,2 1 1,3-1 0,3 1-1,3 0 1,3 0-1,3 0 1,18-61-20,-25 113 1,-1 0 0,-1 0-1,1-1 1,-2 1 0,0-1 0,-1 1 0,0-1-1,-1 1 1,0-1 0,-1 1 0,-1 0-1,-2-7 0,-8-14 1,9 25 0,0-1 0,1 1 0,0 0 0,1-1 0,0 0 0,-1-8-1,3 17 0,0 1 0,0 0 0,0 0 0,0 0 0,0 0 0,0 0 1,0 0-1,0-1 0,0 1 0,0 0 0,0 0 0,0 0 0,0 0 0,0 0 0,0 0 0,0-1 0,0 1 0,0 0 0,0 0 0,0 0 0,0 0 1,0 0-1,0 0 0,1 0 0,-1-1 0,0 1 0,0 0 0,0 0 0,0 0 0,0 0 0,0 0 0,0 0 0,0 0 0,1 0 0,-1 0 0,0 0 1,0 0-1,0 0 0,0 0 0,0 0 0,0 0 0,1 0 0,-1 0 0,0 0 0,0 0 0,0 0 0,0 0 0,0 0 0,1 0 0,-1 0 0,0 0 1,0 0-1,0 0 0,0 0 0,0 0 0,0 0 0,0 0 0,1 0 0,-1 0 0,0 1 0,0-1 0,0 0 0,0 0 0,0 0 0,0 0 0,0 0 1,0 0-1,0 0 0,0 0 0,0 1 0,9 8 4,44 61 29,-4 2 0,-3 3-1,18 41-32,65 106 102,-104-185-59,2 0 0,1-2-1,2-2 1,23 21-43,-43-45 34,0 1 1,1-2-1,0 1 0,0-1 0,1-1 0,0 0 0,0-1 1,10 4-35,-20-10 13,0 1 0,-1 0 0,1-1 0,0 0 0,-1 1 1,1-1-1,0 0 0,-1 0 0,1 0 0,0 0 1,0 0-1,-1 0 0,1 0 0,0-1 0,-1 1 1,1-1-1,0 1 0,-1-1 0,1 0 0,-1 1 0,1-1 1,0 0-14,0-1 26,0 0 0,0 0 0,-1 0 1,1 0-1,0 0 0,-1 0 0,0-1 1,1 1-1,-1 0 0,0-1 0,0 1 1,-1-1-1,2-1-26,0-8 68,0 0 1,-1 0 0,0-1-1,0 1 1,-2 0-1,0-6-68,-14-103 116,-6 1 1,-6-7-117,-12-57 46,38 175-15,-7-44-3,8 50-7,0-1 0,0 1-1,0-1 1,0 1 0,1-1 0,-1 0 0,1 1 0,0-1 0,0 1 0,0 0 0,1-1 0,0 0-21,-2 3 85,1 0 0,-1 1 0,1-1-1,-1 1 1,0-1 0,1 1 0,-1-1 0,1 1 0,-1-1 0,1 1 0,-1-1 0,1 1 0,0-1 0,-1 1 0,1 0 0,0-1 0,-1 1 0,1 0-85,9 6 740</inkml:trace>
  <inkml:trace contextRef="#ctx0" brushRef="#br0" timeOffset="1717.523">2970 281 3041,'-1'1'370,"0"1"1,0-1 0,-1 0-1,1 0 1,0 0-1,-1 0 1,1 0 0,-1 0-1,1-1 1,-1 1 0,1 0-1,-1-1 1,0 1-1,1-1 1,-1 1 0,0-1-1,1 0 1,-1 0 0,0 0-1,0 0-370,-36-1 3014,10-4-1035,1-2-1,-12-5-1978,16 5 798,-1 0-1,1 2 1,-12-1-798,26 5 52,1 0 1,-1 1 0,1 0-1,0 1 1,-1 0 0,1 0-1,0 1 1,-1 0-1,1 0 1,0 1 0,0 0-1,0 1-52,-4 2 7,0 0 0,1 1 0,0 1 0,0 0-1,0 0 1,1 1 0,1 0 0,-1 1 0,2 0-1,-1 0 1,1 1 0,1 0 0,0 0 0,0 1-1,1 0 1,1 0 0,0 1 0,1-1 0,-3 11-7,7-19 0,-1-1 1,0 1 0,1-1-1,-1 1 1,1 0 0,0-1-1,0 1 1,1-1 0,-1 1-1,1 0 1,0-1 0,0 1-1,0-1 1,0 1 0,0-1-1,1 0 1,0 1-1,0-1 1,1 0 0,-1 0 0,1-1 0,0 1 0,-1-1 0,1 1 0,1-1 0,-1 0 0,0-1 0,0 1 0,1 0 0,-1-1 0,1 0-1,-1 0 1,1 0 0,3 1-1,36 5 12,1-1 1,36-1-13,-30-2 11,0 2 1,0 2-12,-27-3 5,1 2 0,-1 0 1,14 6-6,-30-9 0,0 0 1,-1 1 0,1-1-1,0 2 1,-1-1 0,0 0-1,0 1 1,-1 0 0,1 1-1,-1-1 1,0 1 0,0 0-1,1 3 0,0 1 2,-1 0-1,-1 0 0,1 1 1,-2-1-1,1 1 0,-2 0 1,1 0-1,-2 0 0,1 0 1,-1 0-1,-1 0 0,0 1 1,-1-1-1,0 0 0,0 0 1,-1 0-1,-1 0 0,0 0 1,-1-1-1,0 1 0,0-1 1,-1 0-1,0 0 0,-1 0 1,0-1-1,0 0 0,-1 0 1,-1 0-1,-4 4-1,-5 3 9,-1-1 1,0 0-1,-1-1 1,-1-1-1,0-1 0,0-1 1,-2 0-1,-4 0-9,9-4 10,0-2 1,0 0-1,0 0 1,0-2-1,-1 0 0,0-1 1,1-1-1,-1-1 1,0 0-1,0-1 0,-1-1-10,10 0-22,0 0-1,1 0 0,-1-1 1,1 0-1,0-1 0,0 1 0,0-2 1,-2 0 22,8 3 11,0 1 1,0-1-1,0 1 1,0-1-1,1 0 0,-1 0 1,0 0-1,1 0 1,-1 0-1,1 0 1,0 0-1,0 0 1,0-1-1,0 1-11,0 0 92,1 1-1,0-1 1,0 0-1,0 0 1,0 1-1,0-1 0,0 0 1,0 0-1,0 1 1,1-1-1,-1 0 1,1 1-1,-1-1 1,1 1-1,0-1 1,-1 0-1,1 1 1,0-1-1,0 1 1,0 0-1,0-1 1,1 1-92,26-26 853</inkml:trace>
  <inkml:trace contextRef="#ctx0" brushRef="#br0" timeOffset="2254.858">3495 430 10106,'12'-65'3660,"-12"65"-3629,0 0 0,0-1 0,0 1 0,0 0 1,0 0-1,0 0 0,1-1 0,-1 1 1,0 0-1,0 0 0,0 0 0,-1-1 0,1 1 1,0 0-1,0 0 0,0 0 0,0-1 1,0 1-1,0 0 0,0 0 0,0 0 0,0-1 1,0 1-1,0 0 0,-1 0 0,1 0 0,0 0 1,0-1-1,0 1 0,0 0 0,-1 0 1,1 0-1,0 0 0,0 0 0,0 0 0,0 0 1,-1 0-1,1-1-31,-8 7 763,-7 14 240,7-7-738,1 1 1,0 1-1,1-1 0,1 1 0,1 0 1,0 0-266,-7 38 251,1 6-251,0-2 119,-4 16-41,-4-1 0,-2 0-1,-4-2 1,-3 0 0,-3-2 0,-3-1-78,29-58 11,1-6-3,1 1 1,0 0-1,0 1 0,0-1 0,1 0 1,-1 0-1,1 1 0,0-1 0,0 4-8,1-8 1,0 1 0,0-1 0,0 0 1,0 0-1,0 0 0,0 1 0,0-1 0,1 0 0,-1 0 0,0 0 0,0 1 1,0-1-1,0 0 0,0 0 0,0 0 0,1 0 0,-1 1 0,0-1 0,0 0 1,0 0-1,0 0 0,1 0 0,-1 0 0,0 0 0,0 0 0,0 1 0,1-1 1,-1 0-1,0 0 0,0 0 0,0 0 0,1 0 0,-1 0 0,0 0 0,0 0 1,1 0-1,-1 0 0,0 0 0,0 0 0,0 0 0,1 0 0,-1 0 0,0-1 1,0 1-1,0 0 0,1 0 0,-1 0 0,0 0 0,0 0 0,0 0 0,0 0 1,1-1-1,-1 1 0,0 0 0,0 0 0,0 0 0,0-1 0,0 1 0,1 0 1,-1 0-1,0 0 0,0 0-1,14-12 22,-4 1-13,0-1-1,-1 0 1,-1 0-1,0-1 1,-1 0-1,-1 0 1,1 0 0,0-6-9,10-32 10,7-34-10,-20 69 4,31-133 52,7-89-56,7-156 27,-36 279-30,-13 114 5,0-1 0,0 0 0,0 1 1,0-1-1,1 0 0,-1 1 0,0-1 1,1 1-1,0-1 0,-1 0 0,1 1 1,0 0-1,1-2-2,-2 3 1,0 0 0,1 0 1,-1 0-1,0 0 1,1 0-1,-1-1 0,0 1 1,1 1-1,-1-1 0,0 0 1,1 0-1,-1 0 0,0 0 1,1 0-1,-1 0 0,0 0 1,1 0-1,-1 0 0,0 1 1,1-1-1,-1 0 1,0 0-1,0 0 0,1 1 1,-1-1-1,0 0 0,0 0 1,1 1-1,-1-1 0,0 0 1,0 1-1,0-1 0,0 0 1,1 1-1,-1-1 1,0 0-2,5 10 27,-1-1 0,1 1 0,1 7-27,83 258 271,-42-124-97,-13-44-16,-5 1 0,-5 1 1,8 89-159,-28-155-22,3-1 1,2 5 21,-9-46-70,0 0-1,1 0 1,-1 0 0,0 1 0,1-1-1,-1 0 1,0 0 0,1 0-1,0 0 1,-1 0 0,1 0 0,-1 0-1,1 0 1,0 0 0,0 0-1,0 0 1,0 0 70,2-7-468</inkml:trace>
  <inkml:trace contextRef="#ctx0" brushRef="#br0" timeOffset="2610.308">3428 878 6817,'-52'14'4169,"26"-7"408,3 0-2536,21 0-913,4-6-200,26-6-448,17-4-168,25-7-184,6-5 312,11-2 713,-2-3-6274,-14-17 4208</inkml:trace>
  <inkml:trace contextRef="#ctx0" brushRef="#br0" timeOffset="2995.955">4095 269 8178,'-15'-14'2810,"10"10"-1884,1 0-1,-1 0 0,1 0 0,0-1 0,1 1 1,-3-4-926,6 8 42,0 0 0,0 0 0,0-1 1,0 1-1,0 0 0,0 0 0,0-1 1,-1 1-1,1 0 0,0 0 1,0-1-1,0 1 0,0 0 0,1 0 1,-1-1-1,0 1 0,0 0 1,0-1-1,0 1 0,0 0 0,0 0 1,0-1-1,0 1 0,0 0 1,1 0-1,-1 0 0,0-1 0,0 1 1,0 0-1,0 0 0,1 0 0,-1-1 1,0 1-1,0 0 0,1 0 1,-1 0-1,0 0 0,0 0 0,1-1 1,-1 1-1,0 0 0,0 0 1,1 0-1,-1 0 0,0 0 0,0 0 1,1 0-1,-1 0 0,0 0 1,1 0-1,-1 0 0,0 0 0,0 0 1,1 0-43,23 0 545,-15 1-303,107-2 1263,82-13-1505,116-25 192,-231 28-83,3 4-109,-55 5-9,-1 2 0,0 1 0,0 2 1,18 4 8,-41-6-100,-1 1 0,1 0 0,-1 0 1,0 0-1,1 1 100,-5-2-25,0 0-1,-1 0 1,1 0 0,-1 0-1,0 0 1,1 1 0,-1-1 0,0 0-1,0 1 1,2 1 25,-3-3-1</inkml:trace>
  <inkml:trace contextRef="#ctx0" brushRef="#br0" timeOffset="3338.582">4632 263 9634,'-5'1'759,"-6"0"625,1 1-1,0 0 1,0 1 0,-2 1-1384,10-4 174,0 1 1,0 0-1,0 0 1,0 0-1,0 0 1,0 0-1,0 0 1,1 1-1,-1-1 1,0 0-1,1 1 1,-1 0-1,1-1 1,-1 1-1,1 0 1,0 0-1,0 0 1,0 0-1,0 0 1,0 0-1,0 0 1,0 1-175,0 13 241,0 0 0,2 0 0,-1 0 0,2 0 0,0 0 1,1 0-1,1-1 0,1 2-241,5 32 243,23 162 758,1 133-1001,-33-328-11,-1-9 48,0 0 0,0 0-1,1-1 1,0 1 0,0 0-1,0 0 1,1-1-1,0 1 1,1-1 0,-1 1-1,1-1 1,3 5-37,-3-9-19,-1 0 0,1 1 0,-1-2 1,1 1-1,0 0 0,0 0 0,2 0 19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24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1007 8162,'3'-9'1217,"1"0"0,0 0 0,1 0 0,1-2-1217,-5 9 204,1 0 1,-1 0-1,1-1 1,0 1-1,-1 1 1,1-1-1,0 0 0,0 0 1,0 1-1,1-1 1,-1 1-1,0 0 1,0-1-1,1 1 1,-1 0-1,1 0 1,-1 1-1,1-1-204,-2 1 41,0 0 0,0 0 1,1 0-1,-1 0 0,0 0 0,0 0 0,0 0 0,0 0 0,0 1 0,0-1 0,0 0 1,0 1-1,0-1 0,0 1 0,0-1 0,0 1 0,0-1 0,0 1 0,0 0 0,0 0 1,0-1-1,-1 1 0,1 0 0,0 0 0,0 0 0,-1 0 0,1 0 0,-1 0 0,1 0 0,-1 0 1,1 0-1,-1 1-41,2 3 96,0 1 0,-1 0-1,1 0 1,-1 0 0,0 2-96,-1-4 39,4 53 447,-2 0-1,-5 41-485,1-32 199,0-4-31,0 68 506,-18 110-674,18-231 103,1-21-58,0-20 6,-10-36 52,-10-26-103,-11-56 41,20 66-23,3 0 0,3-1 0,5 0 0,4-25-18,-1 90 0,0 0 1,2 0-1,0 1 0,1 0 0,0 0 1,2 0-1,1 0 0,-5 11 0,1 1-1,1-1 1,-1 1-1,1 0 1,0 1-1,0-1 0,1 1 1,0 0-1,0 0 1,1 1-1,-1 0 1,1 0-1,1 1 1,-1-1-1,0 2 1,1-1-1,4-1 1,-1 2-1,1-1 0,0 2 0,0-1 0,0 2 0,0 0 0,1 0 0,-1 1-1,0 0 1,0 1 0,0 1 0,0 0 0,0 1 0,0 0 0,0 0 0,-1 1-1,1 1 1,-1 0 0,0 1 0,-1 0 0,0 0 0,1 1 0,-2 0-1,2 3 2,-2-3 0,0 1-1,-1 1 0,0-1 0,0 1 0,-1 1 0,0 0 0,-1 0 0,0 0 0,-1 0 0,0 1 0,-1 0 0,0 0 0,0 0 0,-1 1 0,-1-1 0,0 1 0,0-1 0,-1 1 0,-1 0 0,0 0 0,0 0 0,-1-1 0,-3 12 1,2-14 1,-1 0-1,0 0 1,0 0-1,-1-1 1,0 1-1,-1-1 1,0 0-1,0 0 1,-1-1-1,-1 3 0,-3 1 2,-1-1 0,0 0 0,0 0 0,-1-1 0,0 0-1,-5 1-1,-6 3 4,-2-1 0,1-1 0,-1-1 0,-1-1 0,0-1 0,-24 4-4,38-10 12,1 0 0,-1-1-1,0-1 1,0 1-1,0-2 1,0 0 0,0 0-1,0-1 1,0 0-12,8 1-72,1 0 1,-1 0 0,1 0-1,0-1 1,-1 1-1,1-1 1,0 0-1,0 1 1,0-2 0,0 1-1,0 0 1,0 0-1,1-1 1,-1 0-1,1 1 1,0-1 0,0 0-1,0 0 1,0 0-1,0 0 1,1-1 0,-1 1-1,1 0 1,0-1-1,0 1 1,0-1-1,0 1 1,1-1 0,0 0-1,-1 1 1,1-1 71,0 0-157,0 1 0,1 0 0,-1-1 1,0 1-1,1-1 0,0 1 0,0 0 1,0 0-1,1-3 157,2 0-165,-1 1 0,1 0 0,0 0 0,0 0 1,2-1 164</inkml:trace>
  <inkml:trace contextRef="#ctx0" brushRef="#br0" timeOffset="374.234">621 696 6609,'-2'4'601,"1"-1"-1,0 1 0,1-1 0,-1 1 0,0-1 0,1 1 1,0 0-1,0-1 0,0 1 0,0 0 0,1-1 0,-1 1 0,2 2-600,16 47 950,-13-43-465,38 83 842,-23-53-656,-2 1 1,7 26-672,-22-59 80,-1 1 0,0 0 0,-1-1 1,1 4-81,-2-10 16,0-1 1,1 1 0,-1-1 0,0 0 0,0 1-1,0-1 1,-1 1 0,1-1 0,0 1 0,-1-1-1,1 1 1,0-1 0,-1 0 0,0 1 0,1-1-1,-1 0 1,0 1 0,1-1 0,-1 0-1,0 0 1,0 0 0,0 0 0,0 0 0,0 0-1,-1 0 1,1 0 0,0 0 0,-1 0-17,1 0 15,1-1 0,-1 0 0,1 0 0,-1 0 0,0 0 1,1 0-1,-1 0 0,1 0 0,-1 1 0,1-1 0,-1-1 0,1 1 0,-1 0 1,1 0-1,-1 0 0,0 0 0,1 0 0,-1 0 0,1-1 0,-1 1 0,1 0 0,0 0 1,-1-1-1,1 1 0,-1 0 0,1-1 0,-1 1-15,-8-17 263,2-27-11,6 37-220,-2-25 28,1-1 1,1 0 0,2 1 0,2-7-61,-1 23 12,0 0 0,2 0 1,-1 0-1,2 0 1,0 0-1,1 1 1,1 0-1,0 0 0,2-2-12,-4 10-44,0 0 0,0 1 0,1 0 0,0 0 0,0 1 0,0-1 0,1 1-1,-1 1 1,1-1 0,1 1 0,-1 0 0,0 1 0,1 0 0,0 0 0,0 1-1,0-1 1,0 2 0,0-1 0,0 1 0,0 1 0,0-1 0,1 1 0,-1 1-1,0-1 1,0 1 0,0 1 0,0 0 0,0 0 0,0 0 0,0 1 0,-1 0-1,1 1 1,-1 0 0,0 0 0,4 2 44,28 31-3187,-1 3 1313</inkml:trace>
  <inkml:trace contextRef="#ctx0" brushRef="#br0" timeOffset="761.595">1370 791 8634,'3'-11'754,"-1"6"-278,-1-1 0,0 0 1,1 0-1,-2 0 0,1 0 1,-1-1-477,0 5 136,0 0 0,0 0 0,-1 1 1,1-1-1,-1 0 0,1 0 0,-1 1 0,0-1 0,1 0 1,-1 1-1,0-1 0,0 1 0,0-1 0,0 1 1,0 0-1,-1-1 0,1 1 0,0 0 0,-1 0 0,1 0 1,-1 0-1,1 0 0,-1-1-136,-3-1 183,-1 1 1,1-1-1,-1 1 0,1 0 0,-1 0 1,0 0-1,1 1 0,-1 0 1,0 0-1,0 0 0,0 1 0,0 0 1,0 0-1,0 1 0,0-1 1,0 1-1,0 0 0,1 1 1,-1 0-1,0 0 0,1 0 0,-1 0 1,1 1-1,0 0 0,-2 1-183,-2 4 34,0-1 0,0 2-1,1-1 1,0 1-1,0 0 1,1 1 0,0 0-1,1 0 1,0 0 0,1 1-1,0 0 1,1 0 0,0 0-1,0 1 1,2-1 0,-1 1-1,1 0 1,0 6-34,2-9 3,0 0-1,0 1 1,1-1 0,0 1 0,1-1 0,0 0-1,0 0 1,1 0 0,0 0 0,0 0-1,1-1 1,0 1 0,1-1 0,0 0 0,0-1-1,1 1 1,0-1 0,0 0 0,1 0-1,0-1 1,0 0 0,0 0 0,6 3-3,-3-3 7,-1-1 0,1 0 1,1 0-1,-1-1 0,0-1 0,1 0 1,0 0-1,0-1 0,0 0 1,0-1-1,0-1 0,0 1 0,1-2-7,-3 1 6,0-1 0,0 0 0,0-1 0,0 1 0,0-2 0,0 1-1,0-2 1,-1 1 0,1-1 0,-1 0 0,0-1 0,0 0 0,-1 0 0,1 0-1,5-7-5,-9 8 4,0-1 0,-1 0 0,0 1 0,1-1 0,-2-1 0,1 1 0,-1 0 0,1-1 0,-1 1 0,-1-1 0,1 0 0,-1 1 0,0-1 0,0 0 0,-1 0 0,0 0 0,0 0 0,0 0 0,-1 1 0,0-1 0,0 0 0,-1-3-5,-3-8 9,0 1 0,0 0 0,-2 0 0,0 1-1,-1 0 1,0 0 0,-2-1-8,-3-2 19,0 0 0,-1 0 0,-1 1 0,0 1 0,-3-1-19,11 11 2,1 1-1,-1-1 1,0 1 0,0 0 0,-1 1 0,0 0 0,1 0 0,-2 0 0,1 1 0,0 0-1,0 1 1,-1 0 0,1 0 0,-5 1-2,9 0 42,0 1-1,-1 1 0,1-1 1,0 1-1,0 0 0,-1-1 1,1 2-42,-22 11 56</inkml:trace>
  <inkml:trace contextRef="#ctx0" brushRef="#br0" timeOffset="1412.166">1639 251 7858,'1'-1'278,"0"0"0,-1-1 0,1 1 1,0 0-1,-1-1 0,1 1 0,-1-1 1,0 1-1,1-1 0,-1 1 0,0-1 0,0 0 1,0 1-1,0-1 0,0 1 0,-1-1 1,1 1-1,0-1 0,-1 0-278,1 2 36,0 0-1,0 0 1,0 0-1,0 0 1,0 0 0,0 0-1,0 0 1,0 0-1,0 0 1,0 0 0,0-1-1,0 1 1,0 0-1,0 0 1,0 0-1,0 0 1,-1 0 0,1 0-1,0 0 1,0 0-1,0 0 1,0 0 0,0 0-1,0 0 1,0 0-1,0 0 1,0 0-1,0 0 1,0 0 0,0 0-1,-1 0 1,1 0-1,0 0 1,0 0 0,0 0-1,0 0 1,0 0-1,0 0 1,0 0-1,0 0 1,0 0 0,0 0-1,0 0 1,0 0-1,0 0 1,-1 0 0,1 0-1,0 1 1,0-1-1,0 0 1,0 0 0,0 0-1,0 0 1,0 0-1,0 0 1,0 0-1,0 0 1,0 0 0,0 0-1,0 0 1,0 0-1,0 0 1,0 1-36,-4 8 1035,-1 15 0,5-2-770,0 0 0,2 0 0,0 0 0,1 0 0,1 0 0,6 15-265,13 35 542,13 24-542,-11-33 440,11 48-440,-24-68 220,-2 0 0,-2 1 0,-2 1 0,-2-1 1,-1 7-221,-7-12 316,3-36-292,1-1 0,-1 0-1,0 0 1,0 0 0,0 0-1,0 0 1,0 0 0,0-1 0,0 1-1,-1 0 1,1 0 0,-1-1-1,1 1 1,-1-1 0,-2 2-24,4-3 4,0 0 0,0 0 0,-1 1 0,1-1 0,0 0 0,0 0 0,-1 0 0,1 0 0,0 0 0,-1 0 0,1 0 1,0 0-1,0 0 0,-1 0 0,1 0 0,0 0 0,-1 0 0,1 0 0,0 0 0,-1 0 0,1 0 0,0 0 0,0 0 0,-1 0 0,1 0 0,0 0 1,-1-1-1,1 1 0,0 0 0,0 0 0,-1 0 0,1-1 0,0 1 0,0 0 0,0 0 0,-1 0 0,1-1 0,0 1 0,0 0 0,0-1 1,0 1-1,0 0 0,-1 0 0,1-1 0,0 1 0,0 0 0,0-1 0,0 1 0,0 0 0,0 0 0,0-1 0,0 1 0,0 0 0,0-1 1,0 1-5,-1-25 100,1 25-99,1-44 49,1 1 0,3 0 1,8-33-51,-6 47 5,0 1 1,2 0 0,2 0 0,0 1 0,14-25-6,-21 45-1,1 0 0,-1 0 0,1 1 0,0-1 0,1 1 0,-1 0 0,1 1 0,0-1 0,0 1 0,1 1 0,0-1 0,0 1 0,0 0 0,0 1 0,1-1 0,-1 2 0,1-1 0,0 1 0,3-1 1,-3 2-2,0 0 0,0 1 0,0 0 1,0 0-1,0 1 0,0 0 1,-1 1-1,1-1 0,0 1 1,-1 1-1,1 0 0,-1 0 0,0 0 1,0 1-1,0 0 0,0 0 1,-1 1-1,1-1 0,2 4 2,0 1 0,-1 0 0,1 0 0,-2 0 0,1 1-1,-1 0 1,-1 1 0,0-1 0,0 1 0,-1 1 0,-1-1 0,0 0 0,1 7 0,0 0 0,-2 0 0,0 1 0,-1 0 0,-1-1 1,0 1-1,-2 0 0,-2 14 0,2-22 2,-1-1 0,-1 1 0,0-1-1,-1 0 1,1 0 0,-2 0 0,1 0 0,-2-1 0,1 0-1,-1 0 1,-1 0 0,1-1 0,-1 0 0,-1 0-1,1-1 1,-1 0 0,-1 0 0,1-1 0,-10 5-2,1-1 5,-1-1 1,0-1 0,0 0 0,-1-1-1,0-1 1,0-1 0,0-1 0,-1-1-1,0 0 1,-6-1-6,18-2 21,1 1 0,-1-2 0,0 1 0,1-1 0,-8-2-21,13 3-11,0-1 1,0 1-1,0-1 1,-1 0-1,1 0 1,0 0-1,1 0 1,-1 0-1,0 0 1,0 0-1,0-1 1,1 1-1,-1-1 1,1 1-1,-1-1 1,1 0-1,-1 1 1,1-1-1,0 0 0,0 0 1,0 0-1,0-1 11,0 0-8,1 1-1,-1-1 0,1 0 0,0 1 0,0-1 0,0 0 1,0 1-1,1-2 9</inkml:trace>
  <inkml:trace contextRef="#ctx0" brushRef="#br0" timeOffset="2113.396">2747 779 5873,'0'-5'501,"0"0"-1,-1 0 1,1 0 0,-1 0-1,0 0 1,-1 0-1,1 1 1,-1-1 0,0 0-1,0 1 1,0 0-1,0-1 1,-1 1 0,0 0-1,0 0 1,-1-1-501,0 1 281,-1 0 1,1 0-1,-1 1 1,1-1-1,-1 1 1,0 1-1,0-1 1,0 1-1,0-1 1,-1 1-1,1 1 1,-1-1 0,0 1-282,-1-1 66,1 1 0,-1 1 1,0-1-1,0 1 0,0 0 0,0 0 1,1 1-1,-1 0 0,0 0 1,1 1-1,-1 0 0,0 0 1,1 1-1,0-1 0,0 1 1,0 1-1,0-1 0,0 1 1,1 0-1,-1 0 0,1 1 1,0-1-1,-3 5-66,3-2 16,-1 2 1,2-1-1,-1 1 0,1-1 1,0 1-1,1 0 0,0 1 1,0-1-1,1 1 0,-1 6-16,0 16 27,0 0-1,2 16-26,1-36 6,0 0 0,1 1 1,0-1-1,1 0 0,0 0 0,3 5-6,-4-13 2,0 0 1,1 0-1,0 0 0,0-1 1,0 1-1,0 0 0,1-1 1,-1 1-1,1-1 0,0 0 1,0 0-1,0 0 0,0 0 1,1 0-1,-1-1 0,1 1 1,-1-1-1,1 0 0,3 1-2,1 0 6,0-1 0,-1 0 0,1 0 0,0-1 0,0 0 0,0 0 0,0-1 0,0 0 0,0-1 0,0 1 0,0-1 0,0-1 0,-1 0-1,1 0 1,0 0 0,-1-1 0,7-3-6,-8 3 8,0-1-1,0 1 0,-1-1 1,1 0-1,-1 0 0,0 0 1,0-1-1,0 0 0,-1 0 1,1 0-1,-1-1 0,-1 0 1,1 1-1,-1-1 0,0 0 1,0-1-1,0 1 0,-1 0 1,0-1-1,-1 1 0,1-3-7,0-16 17,-1 1 0,-1-1-1,-1 1 1,-2-1 0,0 1-1,-1 0 1,-2 0 0,-7-20-17,9 32 10,5 18-1,7 21 0,11 26 70,3 0 0,17 29-79,-29-63-105,1-1-1,1 0 1,0 0-1,1-1 1,1-1-1,1 0 1,0-1-1,11 7 106,16 6-292</inkml:trace>
  <inkml:trace contextRef="#ctx0" brushRef="#br0" timeOffset="2632.916">3201 217 11739,'-11'-6'1548,"1"1"-855,1 0 0,-1 1 0,0 1 0,0-1 0,-2 1-693,11 3 54,-1-1 0,0 1 0,0-1-1,0 1 1,1 0 0,-1 0 0,0 0-1,0 0 1,0 0 0,1 1-1,-1-1 1,0 0 0,0 1 0,1-1-1,-1 1 1,0 0 0,1-1 0,-1 1-1,1 0 1,-1 0 0,1 0 0,-1 0-1,1 1 1,-1-1 0,1 0 0,0 0-1,0 1 1,0-1 0,0 1-1,0-1 1,0 1 0,0 0-54,-1 5 66,-1 0 0,2 0 0,-1 0 0,1 0 0,0 0 0,1 0 0,0 1 0,0-1 0,0 0 1,1 0-1,0 1 0,0-1 0,2 3-66,5 20 122,1 0 1,8 15-123,22 49 176,-20-53-9,-2 1 1,-1 1-1,8 43-167,-18-54 112,-2 1 1,-1-1-1,-1 1 1,-2 0-1,-1 0 0,-2-1 1,-1 1-1,-2-1 1,-5 18-113,10-45 52,-1-1 1,1 1-1,-1-1 1,0 1-1,0-1 1,-3 4-53,5-8 10,-1 1 0,1-1 0,0 0 0,0 1 0,-1-1 0,1 0 0,0 0 0,-1 1 0,1-1 0,0 0 0,-1 0 0,1 1 0,0-1 0,-1 0 0,1 0 1,0 0-1,-1 0 0,1 0 0,-1 1 0,1-1 0,0 0 0,-1 0 0,1 0 0,-1 0 0,1 0 0,0 0 0,-1 0 0,0-1-10,1 1 13,-1-1 1,0 0-1,0 1 0,0-1 0,0 0 1,0 0-1,1 0 0,-1 0 0,0 1 1,1-1-1,-1 0 0,1 0 0,-1 0 1,1-1-1,-1 1 0,1 0-13,-2-6 27,0 1 0,1-1 1,-1 0-1,1 1 0,1-1 0,0 0 1,0 0-1,0 0 0,0 0 0,1 0 0,0 1 1,1-2-28,5-21 18,1 1 0,4-8-18,-5 17 16,-6 16-15,13-39 10,1 0 0,3 2 0,13-24-11,-23 51 1,0 1 0,0 0 0,1 0 0,1 1 0,10-9-1,-14 14 0,1 1 0,0 0 0,0 0 0,0 0 0,1 1 0,0 0 0,0 0 0,0 1 0,0 0-1,3 0 1,-5 1 0,0 1-1,0 0 0,0 0 0,0 0 1,0 1-1,0 0 0,0 0 0,0 1 0,0-1 1,0 1-1,0 0 0,0 1 0,0 0 0,0 0 1,-1 0-1,1 1 0,-1-1 0,1 1 0,-1 1 1,0-1-1,0 1 0,-1-1 0,1 2 0,-1-1 1,0 0-1,4 5 1,-1 2 0,1 0 0,-2 0-1,0 1 1,0 0 0,-1 0 0,0 0 0,-1 1-1,0 0 1,-1 0 0,-1 0 0,1 12 0,0 2 0,-1 0 0,-2 1 0,0-1 0,-2 0 0,-1 0 0,-1 0 0,-1 0 0,-6 15 0,8-36 1,0 1 1,-1-1-1,0 1 0,0-1 1,0 0-1,-1 0 0,0-1 1,0 1-1,0-1 0,-1-1 1,0 1-1,0-1 0,0 1 1,0-2-1,-1 1 1,1-1-1,-1 0 0,0 0 1,-1 0-2,-8 2 4,1-1 1,-1 0 0,0-1 0,-1 0 0,1-2-1,0 1 1,-1-2 0,0-1-5,7 1-49,-1-2 1,1 1-1,0-2 0,0 1 1,1-1-1,-1-1 1,1 1-1,-1-2 0,1 1 1,-4-4 48,10 6 40,-1 0 1,1 0-1,-1-1 1,1 0-1,0 1 1,0-1-1,0 0 1,1 0-1,-1-1 1,1 1-1,-1-1 1,1 1-1,0-1 1,0 0-1,1 1 1,-1-1-1,1 0 1,0 0-1,0 0 1,0-1-1,1 1 1,-1 0-1,1 0 1,0 0-1,0 0 1,1-3-41,8-29 665</inkml:trace>
  <inkml:trace contextRef="#ctx0" brushRef="#br0" timeOffset="2999.867">3796 734 8978,'44'-100'3921,"-44"101"-2105,6 12-440,5 9-87,6 20-361,0 8-224,-2 18-392,-3-1-120,-7-4-104,-4-9-16,-1-10 128,-1-8-312,1-12 112</inkml:trace>
  <inkml:trace contextRef="#ctx0" brushRef="#br0" timeOffset="3370.046">3931 342 10458,'-26'-42'4633,"-5"12"-2120,2 7-1289,10 9-672,7 10-232,10 10-88,7 5-200,17 15 24</inkml:trace>
  <inkml:trace contextRef="#ctx0" brushRef="#br0" timeOffset="3699.218">4214 211 9602,'0'-9'1189,"0"1"-1,-1-1 1,0 0-1,-2-4-1188,3 11 160,-1 0 0,1 0 0,-1 0 0,1 0 0,-1 0 0,0 0 0,0 1 0,0-1 0,0 0 0,0 1 0,0-1 0,0 0 0,-1 1 0,1-1 0,0 1 0,-1 0 0,0 0 0,1-1 0,-1 1 0,1 0 0,-1 0 0,0 0-160,1 1 34,1 0 0,0 0 0,-1 0 0,1 0 1,-1 0-1,1 0 0,0 0 0,-1 0 0,1 0 0,-1 0 0,1 0 0,-1 0 1,1 0-1,0 0 0,-1 0 0,1 0 0,-1 0 0,1 1 0,0-1 1,-1 0-1,1 0 0,0 0 0,-1 1 0,1-1 0,0 0 0,-1 1 0,1-1 1,0 0-1,0 1 0,-1-1 0,1 0 0,0 1 0,0-1 0,-1 0 1,1 1-1,0-1 0,0 1-34,-4 18 273,3-13-110,-1 17-1,0 1 1,2 0-1,0 0 1,2 0-1,1 7-162,26 122 225,-4-27-51,22 283 213,-46-364-217,-1-37-153,0 0 0,0 0 0,1-1 0,0 1 0,0 0 0,1 0 0,0 0 0,0 1-17,8 10 46</inkml:trace>
  <inkml:trace contextRef="#ctx0" brushRef="#br0" timeOffset="3700.218">4550 610 11562,'3'-11'4657,"8"18"-2992,5 7-705,6 12-320,-1 9-272,-6 18-184,-2 6-64,-8 5-48,-3-3-16,-2-8 96,0-7-128,-2-14-784,2-5 32,0-9 264</inkml:trace>
  <inkml:trace contextRef="#ctx0" brushRef="#br0" timeOffset="4066.823">4676 369 10914,'-29'-46'4425,"-13"12"-2920,8 2-73,13 3-624,13 1-296,22 1-144,11 9-192,24 7-656,7 4-3833,11 4 2937</inkml:trace>
  <inkml:trace contextRef="#ctx0" brushRef="#br0" timeOffset="4434.166">5163 14 10730,'-11'-14'4417,"-6"14"-2752,3 6-545,-1 16-328,5 12-200,10 30-160,4 15-64,13 13-192,-1 6-64,5-9-48,-1-8 0,-3 6 8,-1-1-8,-6-3 152,1-3-39,-4-20-378,0-8 3202,-7-10-2401</inkml:trace>
  <inkml:trace contextRef="#ctx0" brushRef="#br0" timeOffset="4435.166">4933 616 10314,'8'-12'4417,"14"1"-2416,12 3-473,17-1-552,8 0-296,14 3-344,2 1-128,-5 0-128,-6 5 248,-10-1-496,-12 1-424,-6 1 464</inkml:trace>
  <inkml:trace contextRef="#ctx0" brushRef="#br0" timeOffset="4804.394">5531 544 7146,'0'-1'3344,"0"0"-1135,0 1-473,0 0-344,8 19-183,48 47-385,-29-31-200,2-2-272,-1 2-80,-2 1-144,1-2-24,-5-9-8,1-10 104,2-13-640,0-8-384,-1-18 504</inkml:trace>
  <inkml:trace contextRef="#ctx0" brushRef="#br0" timeOffset="4804.889">6036 450 9546,'-15'-7'4489,"-10"9"-2185,-2 23-719,-2 12-353,-5 20-456,1 10-80,-1 18-63,4 8-49,-2 8-112,-1-1-72,-1-6-184,-1-8-64,5-6-64,7-5-16,17-16 80,9-11 144,14-28 2073,11-17-1681</inkml:trace>
  <inkml:trace contextRef="#ctx0" brushRef="#br0" timeOffset="5200.558">6273 942 6777,'95'-62'3024,"-94"61"-2836,1 0 1,0 1 0,-1-1-1,1-1 1,-1 1-1,1 0 1,-1 0-1,1 0 1,-1-1 0,0 1-1,0-1 1,0 1-1,0-1 1,1-1-189,-2 3 124,0 0 0,0 0 0,-1 0 0,1-1-1,0 1 1,0 0 0,0 0 0,0 0 0,0 0 0,-1 0 0,1 0 0,0 0 0,0 0 0,0 0-1,-1 0 1,1 0 0,0 0 0,0 0 0,0 0 0,0 0 0,-1 0 0,1 0 0,0 0 0,0 0-1,0 0 1,0 0 0,-1 1 0,1-1 0,0 0 0,0 0 0,0 0 0,0 0 0,0 0 0,-1 0-1,1 0 1,0 1 0,0-1 0,0 0 0,0 0-124,-5 18 208,1 0-1,1 0 1,0 12-208,3-29 10,-1 1 1,1 0-1,0 0 1,0-1 0,0 1-1,0 0 1,0 0-1,0-1 1,1 1-1,-1 0 1,0 0-1,1-1 1,-1 1-1,1 0 1,0-1-1,0 1 1,-1-1-1,1 1 1,0-1 0,0 1-1,1-1 1,-1 0-1,0 0 1,0 1-1,1-1 1,-1 0-1,0 0 1,1 0-1,-1 0 1,1 0-1,0-1 1,-1 1-1,1 0 1,-1-1 0,1 1-1,0-1 1,0 0-1,-1 1 1,1-1-1,0 0 1,0 0-1,-1 0 1,1 0-1,0-1 1,0 1-1,-1 0 1,1-1-11,2 1 16,0-1 0,0 0 0,0 0-1,0 0 1,0-1 0,0 1 0,0-1 0,-1 0 0,1 0-1,-1 0 1,1-1 0,-1 1 0,0-1 0,0 0 0,0 0-1,-1 0 1,1 0 0,0 0 0,0-2-16,-2 3 7,0 0 0,0 0-1,-1 0 1,1 0 0,0 0 0,-1 0 0,1 0 0,-1-1-1,0 1 1,0 0 0,0 0 0,0 0 0,0 0 0,0-1-1,-1 1 1,1 0 0,-1 0 0,1 0 0,-1 0 0,0 0-1,0 0 1,0 0 0,0 0 0,0 0 0,0 0-1,-1 1 1,1-1 0,0 0 0,-1 1 0,0-1 0,1 1-1,-1-1 1,0 1 0,0 0 0,1 0 0,-1 0 0,0 0-1,0 0 1,0 0 0,0 1 0,-1-1 0,1 1 0,0-1-1,0 1 1,0 0 0,0 0 0,-1 0 0,1 0-1,0 0 1,0 0 0,0 0 0,0 1 0,0-1 0,-1 1-1,1 0 1,0 0 0,0-1 0,0 1 0,0 1-7,-2 0 0,0 1 0,0 0 0,1 0 1,-1 1-1,1-1 0,0 1 0,0 0 1,0 0-1,0 0 0,0 0 0,0 1 1,2-3 126,0 0 1,0-1 0,0 1 0,1 0 0,-1 0 0,0 0 0,1 0 0,0 0 0,-1-1 0,1 1 0,0 0 0,0 0 0,0 0 0,0 0-1,0 0 1,0 0 0,0 0 0,1 0 0,-1 0 0,1 0 0,0 0 0,-1-1 0,1 1 0,0 0 0,0 0 0,0-1 0,0 1 0,0 0 0,1-1-128,9 7 1341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21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57 6657,'-2'-4'398,"-1"0"-1,0 1 1,0-1 0,0 1-1,0 0 1,-1 0-1,1 0 1,-1 1-1,1-1 1,-1 1-1,0 0 1,0 0-1,0 0 1,-1 0-1,1 1 1,0-1-1,-1 1 1,1 0-1,0 1 1,-1-1 0,1 1-1,-1 0 1,1 0-1,-4 1-397,7-2 41,0 1 0,0 0 0,0 0 0,0 0 0,0 0 0,0 0 0,0 0 0,0 0 0,0 0-1,0 1 1,0-1 0,-1 0 0,2 1 0,-1-1 0,0 1 0,0-1 0,0 1 0,0-1 0,0 1 0,0-1 0,0 1 0,1 0 0,-1 0-1,0-1 1,0 1 0,1 0 0,-1 0 0,1 0 0,-1 0 0,1 0 0,-1 0 0,1 0 0,-1 0 0,1 0 0,0 0 0,0 0 0,-1 0-1,1 0 1,0 0 0,0 0 0,0 0 0,0 0 0,0 0 0,1 0 0,-1 0 0,0 0 0,0 0 0,1 0 0,-1 0 0,0 0 0,1 0 0,-1 0-1,1 0 1,0 0 0,-1 0-41,9 17 144,1-2 1,0 1-1,1-1 0,2 1-144,19 28 234,-11-9-116,-1 0 1,-2 1-1,-2 0 0,-1 2 1,-2 0-1,-1 0 0,-2 1 0,-2 1 1,-2 0-1,-2 0-118,6 87 714,-6 117-714,-4-233 39,0 1 0,0-1 0,2 0 0,0 3-39,2-4 62,0-15 14,2-21 38,16-107 140,-5-9-254,-16 119 3,0 2 2,1 1 0,1-1-1,1 1 1,4-16-5,-7 31 0,1 0 0,-1 0-1,1 0 1,-1 1 0,1-1 0,0 0 0,0 1 0,1 0-1,-1-1 1,1 1 0,0 0 0,0 0 0,0 0 0,0 1-1,0-1 1,0 1 0,1 0 0,-1 0 0,1 0 0,0 0-1,0 0 1,-1 1 0,1 0 0,0 0 0,2-1 0,6 1-1,0 1 0,-1 0 0,1 0 0,0 1 0,-1 0 0,1 1 1,-1 1-1,1 0 0,-1 0 0,0 1 0,0 0 0,-1 1 0,1 1 0,-1-1 1,0 2-1,-1-1 0,1 1 0,-1 1 0,6 6 1,-3-2 0,0 0 0,-1 1 0,0 1 0,-1 0 0,0 1 0,-2-1 0,1 2 0,-2-1 1,0 1-1,-1 0 0,0 1 0,2 15 0,-5-13 0,-1 1 0,-1 0 0,-1 0 0,-1 4 0,1 32-680,0-55 599,0 0 0,0 0 1,0 0-1,0 0 0,0 0 1,0 0-1,0 0 0,0 0 1,0 0-1,1-1 0,-1 1 1,0 0-1,0 0 0,1 0 1,-1 0-1,1 0 0,-1-1 1,1 1-1,-1 0 0,1 0 1,-1-1-1,1 1 0,0 0 1,-1-1-1,1 1 0,0 0 1,0-1-1,-1 1 0,1-1 1,0 0-1,1 1 81,13-1-828</inkml:trace>
  <inkml:trace contextRef="#ctx0" brushRef="#br0" timeOffset="389.27">882 647 7930,'-2'-18'3432,"4"8"-1895,4 3-73,-3 11-240,5 13-255,-2 14-297,6 9-152,-1 7-272,-1 1-80,-1-4-96,-8-2-8,3-5-72,0-8-304,3-10 224</inkml:trace>
  <inkml:trace contextRef="#ctx0" brushRef="#br0" timeOffset="390.27">868 139 13483,'-29'-39'4977,"5"17"-4105,4 4-320,13 11-280,4 1 224,11 17 97,12 6-2178,31 15 1433</inkml:trace>
  <inkml:trace contextRef="#ctx0" brushRef="#br0" timeOffset="1182.63">1633 644 7266,'0'-5'337,"0"-1"0,0 1 0,-1 0 0,0-1 1,0 1-1,0 0 0,0 0 0,-1 0 1,0 0-1,0 0 0,0 0 0,-1 0 1,0 0-1,0 1 0,0 0 0,0-1 0,-1 1 1,1 0-1,-1 1 0,0-1 0,0 1 1,-1 0-1,1 0 0,-1 0 0,1 0 1,-4-1-338,1 1 140,0 0 0,0 1 0,0 0 1,0 0-1,-1 0 0,1 1 0,0 0 1,-1 0-1,1 1 0,-1 0 1,1 1-1,-1-1 0,1 1 0,0 1 1,-1-1-1,1 1 0,0 1 0,0-1 1,0 1-141,-5 3 75,1 0 0,0 1 0,1 0 0,0 0 0,0 1 0,0 0 1,1 1-1,0 0 0,1 1 0,0 0 0,-6 9-75,11-14 5,0 1-1,0 0 1,0 0 0,0 0-1,1 0 1,0 0-1,1 0 1,-1 0 0,1 1-1,0-1 1,1 0 0,-1 1-1,1-1 1,1 1 0,-1-1-1,1 1 1,0-1-1,0 0 1,1 0 0,0 1-1,0-1 1,1 0 0,-1 0-1,2 1-4,2 2 4,-1 0 1,2-1-1,-1 0 0,1 0 0,0 0 0,1-1 0,-1 0 1,2 0-1,-1-1 0,1 0 0,0-1 0,0 0 1,0 0-1,1-1 0,-1 0 0,1-1 0,4 1-4,-7-2 5,1 0-1,-1-1 1,1 0 0,0 0-1,-1-1 1,1 0-1,0 0 1,0-1-1,-1 0 1,1 0-1,-1-1 1,1 0 0,-1 0-1,0-1 1,1 0-1,-1 0 1,-1-1-1,1 0 1,0 0 0,-1 0-1,0-1 1,0 0-1,3-4-4,-5 6 5,-1-1-1,0 0 1,0 0-1,0 0 0,0 0 1,-1 0-1,0 0 1,0-1-1,0 1 1,0-1-1,-1 1 1,1-1-1,-1 0 1,0-1-5,-1 0 5,0 0 0,0-1 0,0 1 1,-1 0-1,0 0 0,0 0 0,-1 0 1,1 1-1,-1-1 0,0 0 0,-2-2-5,-6-11 11,0 1 0,-1 0-1,-12-14-10,20 30-3,8 12-4,13 19-5,27 37-1,8 9-16,34 68 29,-62-96 26,50 101 169,-60-114-84,-1 0 0,-2 0 0,3 19-111,-13-45 13,-1 0 1,1 1-1,-1-1 1,-1 1-1,1-1 0,-1 0 1,-1 1-1,0-1 1,0 1-1,0-1 1,-1 0-1,-1 0 1,1 0-1,-1 0 1,-1 0-1,1 0 0,-1-1 1,0 1-1,-1-1 1,0-1-1,0 1 1,-1 0-14,-6 6 20,-1 0 1,0-1-1,0-1 1,-1 0-1,-1-1 1,1 0-1,-2-1 1,1-1-1,-1 0 0,-1-1 1,1-1-1,-1-1 1,0 0-1,-14 1-20,18-3-1,0-2-1,1 1 1,-1-2 0,0 0-1,0 0 1,0-1-1,0-1 1,1 0-1,-1-1 1,1 0-1,-1-1 1,1 0-1,0-1 1,1 0-1,-1-1 1,1 0 0,0-1-1,0-1 1,1 1-1,-6-7 2,5 3-177,1 0 1,1 0-1,0-1 0,0-1 1,1 1-1,1-1 0,0-1 1,-3-9 176,-12-50-534</inkml:trace>
  <inkml:trace contextRef="#ctx0" brushRef="#br0" timeOffset="1663.351">1792 36 10410,'-7'-7'1447,"1"0"-1,-2 0 0,1 1 0,-2-1-1446,9 7 20,0 0 0,0 0 0,0 0-1,0 0 1,0-1 0,0 1-1,0 0 1,0 0 0,0 0 0,0 0-1,0 0 1,-1 0 0,1 0-1,0 0 1,0 0 0,0 0 0,0 0-1,0 0 1,0 0 0,0-1-1,-1 1 1,1 0 0,0 0 0,0 0-1,0 0 1,0 0 0,0 0-1,0 0 1,-1 0 0,1 0-1,0 0 1,0 1 0,0-1 0,0 0-1,0 0 1,0 0 0,0 0-1,-1 0 1,1 0 0,0 0 0,0 0-1,0 0 1,0 0 0,0 0-1,0 0 1,0 0 0,0 1 0,0-1-1,0 0 1,-1 0 0,1 0-1,0 0 1,0 0 0,0 0 0,0 0-1,0 1 1,0-1 0,0 0-20,2 7 395,-2-7-393,11 32 232,2-1 1,1 0 0,2-2-1,10 16-234,7 13 139,-2 5-10,-4 0-1,-1 2 0,-4 1 1,-3 1-1,-2 1 0,-4 0 1,-3 1-1,-2 0 0,-3 11-128,-3-55 342,-8-51-84,-11-31-116,8 29-98,1 0 1,2-1 0,-3-26-45,8 47 2,0 0-1,1-1 1,0 1 0,1 0-1,0-1 1,0 1-1,1 0 1,0-1 0,0 1-1,1 0 1,0 1 0,1-1-1,-1 0 1,1 1-1,5-6-1,-7 10 0,0 0 0,1 0 0,-1 1-1,1-1 1,0 0 0,0 1-1,0 0 1,0 0 0,0 0 0,0 0-1,1 0 1,-1 0 0,1 1-1,-1 0 1,1 0 0,0 0 0,2-1 0,0 2-2,1-1 1,-1 1-1,1 0 1,-1 1 0,1 0-1,-1 0 1,1 0-1,-1 1 1,6 2 1,11 5-1,0 2 0,-1 0 1,0 2-1,-1 0 0,0 2 1,-6-4 10,0 0 0,0 2 0,-1 0-1,-1 0 1,0 1 0,-1 1 0,-1 0 0,0 1 0,-1 0 0,5 12-10,-7-13 742,-2 0 0,0 1 0,-1 0 0,2 12-742,0 11 1195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2:29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 81 2985,'-55'-49'2301,"51"45"-1819,0 1-1,0 0 1,-1 0-1,1 0 1,-1 1-1,1 0 1,-1-1-1,0 2 0,0-1 1,0 0-1,0 1 1,0 0-1,0 0 1,0 1-482,4 0 85,-1 0 1,1 0 0,0 0-1,-1 1 1,1-1 0,0 1-1,-1-1 1,1 1 0,0-1-1,0 1 1,0 0 0,0 0-1,-1-1 1,1 1 0,0 0-1,0 0 1,1 0 0,-1 0-1,0 0 1,0 0 0,0 1-1,1-1 1,-1 0 0,0 0-1,1 1 1,0-1 0,-1 0-1,1 0 1,-1 1-86,-9 44 672,10-44-602,-8 64 771,2-1 0,4 46-841,13 133 461,-1-12-316,-9-201-109,-2 1 0,-1 0 0,-2-1 0,0 0 0,-3 0 0,-2 6-36,7-35 603,0-9-269,-1-20-73,1 13-116,-4-39-47,2 0 1,2 0-1,2-12-98,1 46 4,1 1 0,1-1 0,1 0 0,0 0 0,1 1 0,1 0 0,1 0 0,1 1 0,0 0 0,9-13-4,-9 16-2,2 2 0,0-1 0,0 1 0,1 1 0,0 0 0,1 0 0,1 1 0,-1 1 0,1 0 0,3 0 2,-10 5-3,0 1 0,1 0-1,0 0 1,0 0 0,0 1-1,0 0 1,0 1-1,0-1 1,0 1 0,1 1-1,-1-1 1,0 1 0,0 1-1,1-1 1,-1 1 0,0 0-1,0 1 1,0 0 0,0 0-1,0 0 1,0 1-1,4 2 4,2 3-2,0 0 0,0 1-1,-1 1 1,0 0-1,-1 0 1,0 1-1,-1 1 1,0 0-1,-1 0 1,0 1-1,-1 0 1,0 0 0,-1 1-1,-1 0 1,0 0-1,-1 1 1,0 2 2,-1-5 1,-1 1 0,-1-1 0,0 1 0,-1-1 0,0 1 1,-1 0-1,-1-1 0,0 1 0,0 0 0,-1-1 0,-1 1 1,0-1-1,-1 0 0,0 0 0,-1 0 0,0-1 0,-1 1 1,0-1-1,-1-1 0,0 1 0,-2 0-1,1-1 5,-1-1-1,0 0 1,-1 0-1,1-1 1,-2 0-1,1-1 1,-1 0 0,0-1-1,-1 0 1,1 0-1,-1-1 1,0-1-1,-10 2-4,14-4 5,-1 0 0,0-1 0,1 0 0,-1 0 0,0-1 0,1 0 0,-1-1 0,0 0 0,1 0-1,-1-1 1,1 0 0,-1 0 0,1-1 0,0 0 0,0-1 0,0 0 0,0 0 0,1-1 0,0 1 0,-3-4-5,1 1-138,1-1 0,0 0 1,1 0-1,0-1 1,0 0-1,1-1 138,5 10 32,1-1 1,-1 1-1,1-1 0,-1 1 1,1-1-1,0 0 0,-1 1 0,1-1 1,0 0-1,-1 1 0,1-1 1,0 0-1,0 1 0,0-1 1,0 0-1,0 0 0,0 1 0,0-1 1,0 0-1,0 1 0,0-1 1,0 0-1,0 1 0,0-1 1,1 0-1,-1 0 0,0 1 1,0-1-1,1 1 0,-1-1 0,0 0 1,1 1-1,-1-1 0,1 1 1,-1-1-1,1 1 0,-1-1 1,1 1-1,-1-1 0,1 1 1,0-1-1,-1 1 0,1 0 0,0-1 1,-1 1-1,1 0 0,0 0 1,-1 0-1,1-1-32,30 2 1038</inkml:trace>
  <inkml:trace contextRef="#ctx0" brushRef="#br0" timeOffset="2254.221">1037 559 2729,'-2'-14'7971,"-4"7"-5097,3 6-2869,0 1-1,0-1 0,1 1 0,-1-1 1,0 1-1,0 0 0,0 0 0,-1 0-4,-2 0 258,-12 1-135,1 0 1,-1 0-1,-6 3-123,16-3 51,-1 1 0,1 1 0,0-1 0,0 1 0,0 1 0,1 0 0,-1 0 0,1 0 0,-1 1-51,-5 5 34,1-1 0,0 2 0,0-1 0,1 2-1,1 0 1,0 0 0,-6 10-34,11-14 1,1-1 0,0 2 0,1-1 0,0 0 1,0 0-1,1 1 0,0 0 0,0-1 0,1 1 0,0 0 0,1 0 0,0 0 0,0 0 0,1 2-1,0 4 5,1 0 0,1-1 0,0 0 0,1 1-1,0-1 1,4 6-5,-6-16 5,0 1 0,1 0 0,-1-1 0,1 1-1,0-1 1,1 0 0,-1 0 0,1 0 0,0 0 0,0-1 0,0 1 0,0-1-1,0 0 1,1 0 0,0-1 0,-1 1 0,1-1 0,0 0 0,3 0-5,-3 0 7,1 0 1,-1-1-1,0 0 1,1-1 0,-1 1-1,1-1 1,-1 0 0,1 0-1,-1 0 1,1-1 0,-1 0-1,0 0 1,1 0-1,-1-1 1,0 0 0,0 0-1,0 0 1,0-1 0,0 0-1,0 1 1,-1-2 0,3-1-8,2-5 15,0 0 0,-1-1 0,0 0 0,-1-1 0,0 0 0,-1 0 0,0 0 1,-1-1-1,0 0 0,-1 0 0,-1 0 0,0 0 0,0-5-15,0-1 13,-1 1 0,-1-1-1,-1 0 1,0 0 0,-1 0-1,-1 1 1,-1-1 0,-1 1-1,-3-9-12,-3 1 8,9 26 0,1 7 0,16 53 16,-2-21-31,2 0 0,2-1 0,2 0 0,1-2 0,2 0 0,19 23 7,-15-31 708,21 18-708,-43-42 145,32 31 293</inkml:trace>
  <inkml:trace contextRef="#ctx0" brushRef="#br0" timeOffset="2628.997">1809 591 5321,'-2'-4'469,"1"-1"0,-1 1-1,0-1 1,0 1 0,-1 0 0,1-1-1,-1 1 1,0 0 0,0 1 0,0-1-1,-1 1 1,1-1 0,-1 1 0,0 0-1,-3-2-468,2 2 285,-1 0 0,0 1 0,0-1 1,0 1-1,0 0 0,0 1 0,0 0 0,0 0 0,-1 0 0,1 0 0,-2 1-285,-5 0 129,0 1-1,1 1 1,0 0 0,-1 0 0,1 1 0,0 1 0,0 0 0,0 1 0,1 0 0,-1 1-1,1 0 1,-1 1-129,0 2 60,1 0 0,0 0-1,0 1 1,1 1 0,0 0 0,1 0-1,0 1 1,1 0 0,0 0 0,1 1-1,0 0 1,1 0 0,0 1-1,1 0 1,-1 6-60,3-7 18,0 0 0,1 1 0,1-1 0,0 0 0,0 1 1,1-1-1,1 0 0,0 1 0,1-1 0,1 0 0,0 0 0,0 0 0,2 0 0,-1 0 0,2-1 0,-1 0 0,3 1-18,-3-5 10,1 0 0,0 0 0,1 0 0,0-1 0,0 0 0,0-1 0,1 0 0,0 0 1,0 0-1,1-1 0,0-1 0,-1 1 0,2-1 0,-1-1 0,0 0 0,1 0 0,1 0-10,12 2-83,1-1 0,0-1-1,0-1 1,0-1 0,0-1 0,14-2 83,-20 0-301,-1-1-1,1 0 1,0-1 301,49-18-521</inkml:trace>
  <inkml:trace contextRef="#ctx0" brushRef="#br0" timeOffset="3066.7">2242 139 7274,'-3'-10'1266,"3"7"-974,0 1 0,-1 0 0,1 0 0,-1 0 0,0 0 0,1 0 0,-1 0-1,0 0 1,0 0 0,0 0 0,-1 0 0,1 1 0,0-1 0,-1 0 0,1 1-292,0 0 35,1 1 0,0 0 0,0 0 1,0 0-1,-1 0 0,1 0 0,0 0 0,0-1 1,0 1-1,-1 0 0,1 0 0,0 0 1,0 0-1,0 0 0,-1 0 0,1 0 0,0 0 1,0 0-1,-1 0 0,1 0 0,0 0 0,0 0 1,-1 0-1,1 0 0,0 0 0,0 0 1,0 1-1,-1-1 0,1 0 0,0 0 0,0 0 1,0 0-1,-1 0 0,1 0 0,0 1 0,0-1 1,0 0-1,0 0 0,0 0 0,-1 1 1,1-1-1,0 0 0,0 0 0,0 0 0,0 1 1,0-1-1,0 0 0,0 0 0,0 0 0,0 1 1,0-1-1,0 0 0,0 0 0,0 1 1,0-1-37,-2 17 628,2 30 1230,6 28-1857,-3-33 518,-1 0 0,-2 21-518,-4-7 230,-7 82 118,-4 10-135,6-50-15,-12 42-198,19-129 15,0 0 0,0-1 0,1 1 0,1 7-15,0-17 3,0-1-1,0 1 1,0-1 0,-1 1-1,1-1 1,1 0 0,-1 1-1,0-1 1,0 1 0,0-1-1,0 1 1,0-1-1,0 0 1,0 1 0,1-1-1,-1 1 1,0-1 0,0 0-1,0 1 1,1-1 0,-1 0-1,0 1 1,1-1-1,-1 0 1,0 1 0,1-1-1,-1 0 1,0 0 0,1 1-1,-1-1 1,1 0 0,-1 0-1,0 0 1,1 0 0,-1 0-1,1 1 1,-1-1-1,0 0 1,1 0 0,-1 0-1,1 0 1,-1 0-3,1-1 7,1 1-1,-1 0 1,0-1-1,0 1 1,0-1-1,0 1 1,0-1 0,0 0-1,0 0 1,0 1-1,0-1 1,-1 0-1,1 0 1,0 0 0,0 0-1,0 0-6,27-44 210,11-24-210,10-18 48,4 7-322,2 2 0,5 3 0,15-12 274,-72 83-149,0 1-131,-1 0 0,1 0 0,0 0 0,-1 0 0,1 0 0,1 1 0,-1-1 0,0 1-1,0 0 1,1 0 0,-1 0 0,1 1 0,0-1 0,2 0 280,4 3-1035</inkml:trace>
  <inkml:trace contextRef="#ctx0" brushRef="#br0" timeOffset="3476.679">2376 742 7570,'-12'12'3464,"15"7"-1391,11 7-585,11 6-296,-2-1-223,8 2-353,1 4-168,8-6-240,4 9-72,4-4 136,-2-6-80,-5 8-80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19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50 644 5505,'-20'-35'9813,"-7"-5"-7506,25 41-1488,2 6-540,2 11-119,4 7 154,2 1 0,1-1 1,6 12-315,13 38 294,-15-27-42,5 47-252,-9-44 191,11 35-191,-19-83 7,16 43 71,-16-44-73,-1 0 0,1 0 0,0 0 0,0 0-1,0 0 1,1-1 0,-1 1 0,0 0 0,1-1 0,-1 1 0,1-1 0,-1 0 0,1 1 0,0-1 0,-1 0 0,1 0 0,0 0 0,0 0 0,2 0-5,-3-1 4,0 0 1,1 0-1,-1 0 1,0-1-1,1 1 0,-1-1 1,0 1-1,0-1 1,1 1-1,-1-1 1,0 0-1,0 1 1,0-1-1,0 0 1,0 0-1,0 0 1,0 0-1,0 0 0,0 0 1,0-1-5,19-26 64,-17 22-47,38-60 79,-27 40-79,2 1 0,0 1-1,2 0 1,8-8-17,-25 30 0,1 1 0,-1-1-1,1 1 1,-1 0 0,1-1 0,0 1 0,0 0-1,-1 0 1,1 0 0,0 0 0,0 0-1,0 0 1,0 1 0,0-1 0,0 1 0,0-1-1,0 1 1,0 0 0,0 0 0,0 0-1,1 0 1,-1 0 0,0 0 0,0 1 0,0-1-1,0 1 1,0-1 0,0 1 0,0 0-1,0-1 1,0 1 0,1 1 0,5 4-1,1 1-1,-1-1 1,0 2 0,-1-1-1,0 1 1,2 3 1,22 20 10,-24-25-11,1-1-1,0 1 1,0-2 0,0 1 0,1-1 0,7 2 1,-12-4 24,1 0 1,0-1-1,0 0 1,0 0-1,0 0 0,0-1 1,0 1-1,0-1 1,0 0-1,0-1 1,0 1-1,0-1 1,4-1-25,-7 1 35,0 0 0,0 0 0,-1 0 0,1 0 0,0-1 1,-1 1-1,1 0 0,-1-1 0,0 1 0,1-1 0,-1 1 1,0-1-1,0 0 0,0 0 0,0 1 0,0-1 0,0 0 1,-1 0-1,1 0 0,0 0 0,-1 0 0,0 0 0,1 0 1,-1 0-1,0 0 0,0 0-35,0-11 88,0 0 0,0 1 0,-3-13-88,2 13 4,-2-12-4,-1-11-111,1 0-1,1 0 1,2 0 0,3-12 111,-3 44-164,0 0 0,0 0 0,1 0 1,-1 0-1,1 0 0,0 1 0,0-1 0,0 0 0,0 0 0,0 1 1,1-1-1,-1 1 0,1-1 0,-1 1 0,1 0 0,2-2 164,9 4-868</inkml:trace>
  <inkml:trace contextRef="#ctx0" brushRef="#br0" timeOffset="357.389">1029 643 9874,'-12'-6'4137,"-1"-5"-2497,0 11 161,8 6-849,1 10-144,5 16-368,5 7-112,8 13-88,-3 1-72,4 0-96,-4-5-16,-2-9 176,0-5-184,-7-14-544,13-3 192,-4-13-40</inkml:trace>
  <inkml:trace contextRef="#ctx0" brushRef="#br0" timeOffset="707.545">980 328 7834,'-11'-47'4329,"-15"18"-489,-2 1-1687,15 14-1249,-1 6-256,14 7-176,10 6-264,14 9-5169,11 17 3841</inkml:trace>
  <inkml:trace contextRef="#ctx0" brushRef="#br0" timeOffset="1076.866">1474 160 10194,'0'-5'453,"1"0"1,-1 0-1,1 0 0,0 0 0,1 1 1,-1-1-1,1 0 0,0 1 0,0-1 1,0 1-1,1-1 0,-1 1 0,1 0 1,3-3-454,-1 5 1117,-3 10-628,-2-7-451,20 207 1445,19 29-762,7 55-191,-38-222-392,16 60-138,-21-111 1930,-2-10-1031</inkml:trace>
  <inkml:trace contextRef="#ctx0" brushRef="#br0" timeOffset="1077.866">1385 689 8522,'-14'-6'4009,"3"6"-1673,7 4-303,8 3-657,7-1-416,21-2-552,17-5-96,21-10-120,4-8-80,8-8 104,-3-1-128,-12-3 1329,-1 3-1001</inkml:trace>
  <inkml:trace contextRef="#ctx0" brushRef="#br0" timeOffset="1454.291">1972 16 8962,'-9'-3'1206,"4"1"-459,-1-1 0,1 1 0,-1 1 0,0-1 0,0 1 0,0 0 0,-1 0-747,6 1 65,0 0-1,-1 1 0,1-1 0,0 0 1,0 0-1,0 1 0,0-1 1,-1 0-1,1 1 0,0-1 0,0 1 1,0 0-1,0-1 0,0 1 1,0 0-1,0-1 0,1 1 0,-1 0 1,0 0-1,0 0 0,0 0 0,1 0 1,-1 0-1,1 0 0,-1 0 1,1 0-1,-1 0 0,1 0 0,-1 1 1,1-1-1,0 0 0,0 0 0,0 0 1,-1 0-1,1 1 0,0-1 1,0 0-1,1 1-64,-2 15 157,2 1 1,0 0-1,1-1 1,1 0-1,1 1 1,5 15-158,11 27 193,10 16-193,-20-50 71,34 85 350,-5 2-1,-6 1 1,-4 2-421,11 103 814,-43-247-766,1-1 0,1 1 1,1-1-1,2 0 0,3-15-48,-2 28 2,0 0-1,1 1 0,0-1 1,2 1-1,0 0 0,0 0 0,1 1 1,1 0-1,1 0 0,6-8-1,-12 19 0,-1 0-1,1 0 1,0 0-1,0 1 1,0-1-1,0 1 1,0 0-1,0-1 0,1 2 1,-1-1-1,1 0 1,0 1-1,-1-1 1,1 1-1,0 0 1,0 1-1,0-1 1,0 1-1,0-1 1,0 1-1,-1 0 1,1 1-1,0-1 1,0 0-1,0 1 1,0 0-1,0 0 0,-1 1 1,1-1-1,0 0 1,2 3 0,8 3-2,-2 0 0,1 1 1,-1 0-1,0 1 0,-1 1 0,0 0 0,0 0 1,-1 1 1,0 0-18,-1 1 1,0 0 0,-1 1-1,0 0 1,-1 0 0,6 14 17,1 12-223,9 33 223,-15-44-56,7 15-106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48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11 7282,'-9'-7'9278,"12"3"-6041,0 4-3208,0 0 0,0 0 1,0 0-1,-1 1 0,1-1 0,0 1 1,0-1-1,2 2-29,7 2 48,0 1-1,0 0 1,0 1 0,-1 0 0,1 0-1,-2 2 1,1-1 0,6 7-48,-13-11 9,-1 1 1,1-1 0,0 1 0,-1 0-1,1 0 1,-1 0 0,-1 0-1,1 1 1,0-1 0,-1 1 0,0 0-1,0 0 1,0 0 0,-1 0-1,0 0 1,0 0 0,0 0 0,0 0-1,-1 0 1,0 0 0,0 1-1,0-1 1,-1 0 0,-1 5-10,-4 7 21,-1 0 0,-1 0 0,0 0 0,-2-1 0,1 0 0,-2-1 0,0 0 0,-3 1-21,-10 15 100,24-30-104,-1-1 0,1 1 0,-1 0 0,1 0 0,-1-1 0,1 1 0,0 0 0,-1 0 0,1 0 0,0 0 0,0 0 0,-1-1 0,1 1 0,0 0 0,0 0-1,0 0 1,0 0 4,0-1 3,1 0-1,-1 1 0,0-1 0,0 0 0,1 0 0,-1 1 0,0-1 0,1 0 0,-1 0 0,0 0 0,1 1 0,-1-1 1,0 0-1,1 0 0,-1 0 0,0 0 0,1 0 0,-1 0 0,0 0 0,1 0 0,-1 0 0,1 0 0,-1 0 1,0 0-1,1 0 0,-1 0 0,0 0 0,1 0 0,-1 0 0,0 0 0,1-1 0,-1 1 0,0 0 0,1 0 0,-1 0 1,0-1-1,0 1 0,1 0 0,-1 0 0,0-1 0,0 1 0,1 0 0,-1-1-2,15-9 5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53.0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60 167 6657,'-38'-94'2657,"38"93"-2528,0 1 0,0-1 0,0 1-1,-1-1 1,1 0 0,0 1 0,0-1 0,-1 1 0,1-1 0,0 1-1,-1-1 1,1 1 0,-1-1 0,1 1 0,-1-1 0,1 1 0,-1-1 0,1 1-1,-1 0 1,1-1 0,-1 1 0,1 0-129,-6 7 1084,1 19-338,5-25-610,-2 24 340,2 0 1,0 0-1,2 0 0,0 0 1,6 19-477,11 39 923,4 0-923,-18-65 112,-4-14-86,-1-2-13,0-1-1,1 1 1,-1 0-1,1 0 1,-1 0-1,1 0 1,0 0-1,0-1 1,0 1-1,0 0 1,0-1-1,0 1 1,0-1-1,1 1 1,-1-1-1,1 1-12,0-7 69,-1-1 0,0 1 0,-1 0 0,1-1 0,-1-5-69,-1-74 83,0 24 91,4-19-174,-2 62 16,1 0-1,1 1 0,1-1 0,0 1 1,2 0-1,4-11-15,-8 24-1,0 0 1,0 0-1,0 0 0,1 0 0,-1 0 1,1 0-1,0 1 0,0-1 1,1 1-1,-1 0 0,1 0 0,-1 0 1,1 1-1,3-3 1,-4 4-1,0 0 1,1 0-1,-1 0 0,0 0 0,1 0 1,-1 0-1,1 1 0,-1 0 1,1 0-1,-1 0 0,1 0 1,-1 0-1,1 1 0,-1-1 0,0 1 1,1 0-1,-1 0 0,0 0 1,1 1-1,-1-1 1,6 4-1,-1 0 1,1 1-1,-1 0 0,0 0 1,-1 0-1,0 1 1,0 0-1,0 1 0,-1 0 1,0 0-1,4 7 1,0 1 3,-1 0-1,-1 0 1,-1 1-1,0 0 0,-1 1 1,-1 0-3,-1-4 5,-1-4 4,0 1 0,0 0 0,-1 1 0,0 6-9,-2-25 9,1 0 0,0 0 0,1 0 0,-1 0 0,1 0 0,1 1 0,-1-1 0,1 0 0,2 0-9,2-9 9,3-9 0,1 0 1,1 1-1,2 0 0,11-15-9,-19 31 0,0 1 0,0-1 0,1 1 0,0 1 0,0-1 0,1 1 0,-1 0-1,1 1 1,1-1 0,-1 2 0,1-1 0,0 1 0,0 1 0,0-1 0,-6 3-1,0 0 0,0 0 0,0 1 0,1-1 1,-1 1-1,0-1 0,0 1 0,0 0 0,0 0 1,1 1-1,-1-1 0,0 0 0,0 1 0,0 0 0,0 0 1,0 0-1,0 0 0,0 0 0,0 1 0,-1-1 1,1 1-1,0 0 0,-1 0 0,1 0 0,-1 0 1,0 0-1,0 0 0,1 1 0,-1-1 0,-1 1 0,1-1 1,0 1-1,-1 0 0,1 0 0,-1 0 0,0 0 1,0 0 0,4 12-3,-1 0 1,0 1-1,-2-1 0,1 1 1,-2 0-1,0 13 3,0-5 97,-2-6-131,2 0 1,1 0-1,0 0 1,1 0-1,2 5 34,-3-18 79,-1 1-1,1-1 1,1 0-1,-1 0 1,1 0 0,0-1-1,0 1 1,0-1-1,1 1 1,0-1-1,0 0 1,0 0 0,0-1-1,0 1 1,1-1-1,0 0 1,-1 0-1,1 0 1,2 0-79,35 13 577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54.91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43 156 4625,'-5'-36'1003,"4"23"-42,-1 0 0,-1 1 1,0-1-1,-4-10-961,7 21 403,-1 0 1,0-1 0,0 1 0,0 0 0,0 0-1,0 0 1,-1 0 0,1 0 0,-1 0 0,1 0-1,-2-1-403,3 3 45,-1 0-1,1 0 0,0-1 0,0 1 1,0 0-1,0 0 0,0 0 0,-1 0 1,1 0-1,0 0 0,0 0 0,0 0 0,0 0 1,0 0-1,-1 0 0,1 0 0,0 0 1,0 0-1,0 0 0,0 0 0,0 0 1,-1 0-1,1 0 0,0 0 0,0 0 1,0 0-1,0 0 0,0 1 0,-1-1 1,1 0-1,0 0 0,0 0 0,0 0 1,0 0-1,0 0 0,0 0 0,0 0 1,0 1-1,-1-1 0,1 0 0,0 0 1,0 0-1,0 0 0,0 0 0,0 1 0,0-1 1,0 0-45,-1 18 643,4-2-409,0 0 0,1 0 0,0 1-234,9 35 310,42 236 888,-47-202-813,-8-86-381,0 0 1,0 0-1,-1 0 1,1 0-1,0 0 0,0 0 1,0 0-1,0 0 0,-1 0 1,1-1-1,0 1 1,0 0-1,0 0 0,0 0 1,-1 0-1,1 0 0,0 0 1,0 0-1,0 0 0,0 0 1,0-1-1,-1 1 1,1 0-1,0 0 0,0 0 1,0 0-1,0 0 0,0-1 1,0 1-1,0 0 1,0 0-1,0 0 0,0 0 1,0-1-1,-1 1 0,1 0 1,0 0-1,0 0 1,0 0-1,0-1 0,0 1 1,0 0-1,0 0 0,1 0 1,-1-1-1,0 1 0,0 0-4,2-37 43,1 0-1,2 0 1,2 0-1,1 0 0,2 1 1,2 1-1,1 0 1,1 0-1,10-13-42,-20 41 0,0-1-1,0 1 1,1 0 0,0 1-1,1-1 1,-1 1 0,1 0 0,0 0-1,1 1 1,5-4 0,-9 7-1,0 0 0,1 0 0,-1 1-1,1-1 1,-1 1 0,1 0 0,0 0 0,-1 0 0,1 1-1,0-1 1,-1 1 0,1 0 0,0 0 0,0 0 0,0 0-1,-1 1 1,1 0 0,0 0 0,-1 0 0,1 0 0,-1 0 0,1 1-1,-1-1 1,3 2 1,3 3-1,0 0 0,0 1 0,-1 0-1,1 0 1,-1 1 0,-1 0 0,6 7 1,10 15 1,10 20-1,-24-36-1,-6-8 2,12 16 3,-2 0 1,3 9-5,-13-25 4,0 0 0,-1 0 1,0 1-1,0-1 0,0 1 1,-1-1-1,0 1 0,0 0 1,-1-1-1,0 1 1,0 3-5,-6 0 33,2-10 11,2-8 69,2 0-101,1 0-1,0 0 0,0 1 0,0-1 1,1 1-1,0-1 0,0 1 0,2-3-11,2-6 14,0 0-5,1-1-1,1 1 1,1 1-1,0-1 0,1 2 1,1-2-9,9-14 4,-4 7-3,0 1-1,1 0 1,10-7-1,-19 20-1,0 1 0,1 1 0,0-1-1,1 2 1,-1-1 0,1 1 0,1 1 0,-1 0 0,7-2 1,-14 6-1,0 0 0,-1 0 0,1 0 1,0 1-1,0-1 0,0 1 0,0-1 0,-1 1 0,1 0 0,0 1 0,0-1 1,0 0-1,0 1 0,0 0 0,-1-1 0,1 1 0,0 0 0,-1 0 1,3 2 0,-1-1-1,-1 1 0,0 0 0,0 0 0,0-1 0,0 2 0,-1-1 0,1 0 0,-1 1 0,0-1 0,0 1 0,0-1 1,1 4 0,3 12-1,0-1 0,-1 1 1,-2 0-1,0 0 1,0 9 0,-2-23 1,4 56-5,-2-21 57,2 1-1,3 3-52,-6-31 70,2-1 1,-1 0-1,2 0 0,0 0 1,0 0-1,1-1 0,0 0 1,7 9-71,-5-10 89,0-1 1,1 0-1,0 0 1,1-1 0,0 0-1,0 0 1,0-1-1,1-1 1,0 1-1,1-2 1,-1 0-1,4 1-89,0-1 346,1 0 0,-1-1-1,1-1 1,0-1-1,1 0 1,-1-1 0,0 0-1,0-2 1,10-1-346,8-3 599,-1-2 1,9-4-600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58.0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 46 7450,'-2'-9'1732,"-4"-12"3138,3 19-2997,2 13-1276,2 14-342,1 0 0,1 0 0,1 0 0,2 0 1,1 1-256,3 19 170,21 70 315,-17-72 30,-3 1 0,3 26-515,-11-61 532,0-21-312,1-31-163,-3 34-11,4-39-11,1 0 0,3 1 0,6-15-35,-9 40 1,1 1 0,2 0 0,0 0 0,0 1 0,2 0 0,1 1 0,0 0 0,3-2-1,-11 17-2,-1 0 0,1 0 1,-1 0-1,1 0 0,0 1 0,0-1 1,1 1-1,-1 0 0,1 1 0,1-2 2,-4 4-1,0-1 1,0 0-1,1 1 0,-1-1 0,0 1 0,0 0 0,1 0 0,-1 0 0,0 0 1,1 0-1,-1 1 0,0-1 0,0 1 0,1-1 0,-1 1 0,0 0 0,0 0 1,0 0-1,0 0 0,0 0 0,0 0 0,0 0 0,0 1 0,1 1 1,8 6-1,-1 2 0,0 0 0,0 0 0,-1 0 0,0 1 0,-1 1 0,-1-1 0,5 11 1,8 20 8,-2 1-1,-1 4-7,-10-25 6,-1 1 1,2 21-7,3 11 30,-11-56-30,0 0 1,0 1 0,0-1 0,0 0-1,0 0 1,0 0 0,0 0-1,0 0 1,0 0 0,0 0-1,0 1 1,0-1 0,0 0-1,0 0 1,0 0 0,0 0 0,0 0-1,0 0 1,0 0 0,0 1-1,0-1 1,0 0 0,0 0-1,0 0 1,0 0 0,0 0 0,0 0-1,0 0 1,0 0 0,1 1-1,-1-1 1,0 0 0,0 0-1,0 0 1,0 0 0,0 0 0,0 0-1,0 0 1,0 0 0,1 0-1,-1 0 1,0 0 0,0 0-1,0 0 1,0 0 0,0 0 0,0 0-1,0 0 1,1 0 0,-1 0-1,0 0 1,0 0 0,0 0-1,0 0 1,0 0 0,0 0 0,0 0-1,1 0 1,-1 0-1,4-10 31,5-25 11,-7 26-30,15-73 39,-6 28-25,4-8-26,-11 47-1,2-1 0,0 1 1,0 1-1,1-1 0,1 1 0,1-1 1,-4 8-1,1 0-1,-1 1 0,1 0 1,0 0-1,1 0 0,0 0 1,0 1-1,1-1 2,-5 5-1,-1-1 1,1 1-1,0 0 1,0 0-1,-1 0 0,1 0 1,0 0-1,0 0 1,0 1-1,0 0 0,2-1 1,-3 1 0,-1 1-1,1-1 1,0 0-1,-1 1 1,1-1-1,-1 1 0,1-1 1,-1 1-1,1-1 1,-1 1-1,1 0 1,-1 0-1,0 0 0,1 0 1,-1 0-1,0 0 1,0 1-1,0-1 1,1 0-1,-2 0 0,2 1 1,3 6-2,-1 0 0,1 1 0,-1-1-1,-1 1 1,1 0 0,-2 0-1,3 8 3,8 71-7,-10-60 9,1-1 1,5 13-3,-6-30 1,0 0 0,1 0 0,1 0 0,0 0 0,0-1 0,0 0 0,2 0 0,-1-1 0,1 1 0,0-1 0,0-1 0,1 1 0,0-1 0,1-1 0,0 0 0,0 0 0,0 0 0,0-1 0,1-1 1,3 2-2,14 4 576,1-2 0,0 0 1,0-2-1,0-1 1,1-1-1,25 0-576,39-1 1284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59.6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 91 4337,'21'-74'2542,"-19"60"-320,-4 12-793,-7 10 218,8-7-1205,-1 5-25,0-1 0,0 1-1,1 0 1,-1 0 0,1-1 0,1 1 0,-1 0 0,1 0 0,0 2-417,5 57 1203,-3-44-796,4 27 130,-2-16-234,-1 1 0,-2 3-303,-1-26 35,-1 1 0,0 0 0,0-1-1,-1 1 1,-1-1 0,0 1 0,0-1 0,-3 4-35,3-4 35,0-5 185,7-17 440,27-74-515,-2 11-110,1-24-6,11-28-1,-41 126-29,0 1 1,0 0-1,0-1 0,0 1 1,0 0-1,0-1 0,0 1 1,1 0-1,-1-1 0,0 1 1,0 0-1,0 0 0,1-1 0,-1 1 1,0 0-1,0 0 0,1-1 1,-1 1-1,0 0 0,0 0 1,1 0-1,-1-1 0,0 1 1,1 0-1,-1 0 0,0 0 1,1 0-1,-1 0 0,0 0 1,1 0-1,-1 0 0,0 0 0,1 0 1,-1 0 0,11 8-15,9 26 2,-16-26 11,17 30 0,13 31 2,-28-55 1,0 1 0,-1 0 0,-1 0 1,-1 1-1,0-1 0,0 9-1,-3-17 3,0-1 0,0 1 1,-1-1-1,0 1 0,-1-1 0,1 1 0,-1-1 0,0 0 0,-1 1 1,0-1-1,-2 4-3,17-43 61,94-162-36,-97 177-25,-5 7-1,1 1 0,0 0 1,1 0-1,0 0 0,0 1 0,1 0 0,1 0 0,-1 1 0,1-1 0,8-5 1,-15 14-1,0-1 0,0 0 0,0 0 0,0 1 0,0-1 0,0 0 0,0 1 0,0-1 0,0 1 0,1-1 0,-1 1 0,0 0 0,0-1 0,0 1 0,1 0 0,-1 0 0,0 0 0,0 0 0,1 0 0,-1 0 0,0 0 0,0 1 0,0-1 0,1 0 0,-1 1 0,0-1 0,0 0 0,0 1 0,0 0 0,0-1 0,0 1 0,0 0 0,0-1 0,0 1 0,0 0 0,0 0 0,0 0 0,0 0 0,-1 0 0,1 0 0,0 0 0,-1 0 0,1 0 0,-1 0 0,1 0 0,-1 0 0,1 1 0,-1-1 1,3 7-3,-1 0-1,0 0 1,-1 0-1,1 1 0,-1-1 1,-1 7 3,1 33 3,-2-13 33,3-1-1,4 30-35,-4-54 11,-1-1 0,2 1 0,-1-1-1,2 0 1,-1 0 0,1 0 0,0 0 0,1-1-1,0 0 1,0 0 0,1 0 0,3 3-11,-2-5 243,0-1 1,0 1-1,1-2 1,-1 1 0,1-1-1,1 0 1,-1 0-1,0-1 1,1 0 0,-1-1-1,1 0 1,0 0-1,0-1 1,1 0-244,42 5 1273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7:03.7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93 4401,'1'0'243,"-1"0"-1,1 0 1,-1 0-1,0 0 1,1 0 0,-1 0-1,1 0 1,-1 0-1,0 0 1,1 0 0,-1 0-1,1 1 1,-1-1-1,0 0 1,1 0 0,-1 0-1,1 1 1,-1-1-1,0 0 1,1 0 0,-1 1-1,0-1 1,0 0 0,1 0-1,-1 1 1,0-1-1,0 0 1,1 1 0,-1-1-1,0 1 1,0-1-1,0 0-242,0 17 4299,-2 1-4444,3 24 906,1-1 0,2 1 0,5 19-761,-2-31 101,-1-7 6,-1 0 0,-1 1 0,-1 0-1,0 20-106,-3-20 154,0-17-81,0 0 1,0 0 0,-1 0 0,1-1-1,-1 1 1,-1 0 0,0 2-74,1-9 12,1-1 0,-1 1 0,1 0 1,-1 0-1,1-1 0,-1 1 0,1 0 0,0-1 1,-1 1-1,1 0 0,-1-1 0,1 1 0,0-1 0,-1 1 1,1 0-1,0-1 0,0 1 0,-1-1 0,1 1 1,0-1-1,0 1 0,0-1-12,-1-11 43,2 0 0,0 1 0,0-1 0,1 0 0,0 1 1,1-1-1,2-6-43,-4 17 1,33-103 63,-14 44-46,2 2-5,2 2 0,2 0 0,14-18-13,-37 68-1,0 0 1,1 1-1,0-1 0,0 1 1,0 0-1,1 1 0,3-4 1,-8 7-1,1 1 1,0-1-1,-1 1 0,1-1 0,0 1 1,0-1-1,0 1 0,-1 0 0,1-1 1,0 1-1,0 0 0,0 0 0,0 0 1,-1 0-1,1 0 0,0 0 0,0 0 1,0 0-1,0 0 0,0 0 0,0 0 1,-1 0-1,2 1 1,-1-1-1,0 1-1,1 1 1,-1-1 0,0 0 0,0 0 0,0 0-1,0 1 1,0-1 0,0 0 0,0 1-1,0-1 1,-1 1 0,1-1 0,0 1 0,-1-1-1,1 1 1,-1-1 0,0 1 1,5 20 9,-1 1 0,-2-1 0,0 1 0,-1-1 0,-2 1 0,0 0-9,0 13 49,2-1 0,1 4-49,0-27 15,-1-2-1,2 1 1,-1 0-1,1 0 1,1-1-1,0 1 1,0-1-1,6 7-14,-7-11 8,1-1 0,0 0 0,0 0 0,1 0 0,-1 0 0,1-1 0,0 0 0,0 0 0,1 0 0,-1-1 0,1 0 0,0 0 0,0 0 0,0-1 0,0 1 0,0-2 0,4 2-8,11 1 183,0-1 0,0-1 0,0 0 0,19-2-183,58-2 326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7:07.50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82 142 6337,'-67'-96'2845,"53"71"71,17 32-543,-2 18-1960,0 0-1,1 0 1,4 10-413,4 39 452,4 48 1620,28 117-2072,-40-226 34,-1-5 189,3-20 1138,-1 0-1283,7-31 71,1 0 0,13-26-149,12-42 44,-21 61-37,3 0 1,2 0-8,-16 40 0,2-1 0,0 2 1,0-1-1,0 1 0,2 0 1,-1 0-1,1 0 0,0 1 1,0 1-1,1-1 0,0 1 0,1 1 1,-1 0-1,1 0 0,1 1 1,-1 0-1,1 1 0,0 0 1,-1 1-1,2 0 0,1 0 0,-10 2 0,0 1 0,1-1-1,-1 1 1,1 0-1,-1 0 1,1 0 0,-1 0-1,1 1 1,-1-1-1,1 1 1,-1 0 0,0 0-1,1 0 1,-1 1-1,0-1 1,0 1-1,0 0 1,2 1 0,-2 0 0,0 0 0,0 0 0,0 1 0,0-1-1,0 1 1,-1 0 0,1 0 0,-1 0 0,0 0 0,0 0 0,-1 0 0,2 5-1,2 11 2,-2 1-1,0 1 1,-1-1-1,-1 0 1,-2 14-1,1-24 0,3 48 29,7 48-29,-9-98-11,1 1 0,0-1 0,0 0 1,1 0-1,0 0 0,1 0 0,0-1 0,0 1 0,1-1 0,0 0 0,0 0 0,1 0 1,0-1-1,0 0 0,1 0 0,0-1 0,0 0 0,1 0 0,-1-1 0,1 1 1,0-2-1,1 1 0,-1-1 0,1 0 0,0-1 0,0 0 0,0-1 0,0 0 1,1 0-1,-1-1 0,0 0 0,10 0 11,28-4-2770,1-3 1336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7:11.3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135 121 4401,'-64'-55'2610,"44"30"1024,20 25-3568,0 0 0,0 1 0,-1-1 0,1 0-1,0 0 1,0 0 0,0 1 0,0-1-1,0 0 1,0 0 0,0 0 0,0 1 0,-1-1-1,1 0 1,0 0 0,0 0 0,0 0-1,0 1 1,-1-1 0,1 0 0,0 0 0,0 0-1,0 0 1,-1 0 0,1 0 0,0 0-1,0 0 1,0 1 0,-1-1 0,1 0 0,0 0-1,0 0 1,-1 0 0,1 0 0,0 0-1,0 0 1,0 0 0,-1 0 0,1-1 0,0 1-1,0 0 1,-1 0 0,1 0 0,0 0-1,0 0 1,0 0 0,-1 0 0,1 0 0,0-1-1,0 1 1,0 0 0,0 0 0,-1 0-1,1 0 1,0-1 0,0 1 0,0 0 0,0 0-1,0 0 1,0-1 0,0 1 0,0 0-1,-1 0 1,1-1-66,0 3 116,-1-1 1,0 0-1,1 1 0,-1-1 1,1 1-1,0-1 0,0 1 1,-1-1-1,1 1 0,0-1 1,0 1-1,0-1 0,0 1 1,0-1-1,1 1 0,-1 0-116,2 9 241,8 59 453,4 21 170,-13-79-772,-1 0 0,0-1 0,0 1 0,-1 0 0,-1 0 0,-1 7-92,-2-3 120,-1 0 1,-1-1 0,-2 4-121,3-8 58,1 1 1,0 0 0,0 1 0,1-1 0,1 1 0,0 1-59,36-100 324,-8 19-290,-2 3-9,12-19-25,-26 64 0,1 1-1,0 1 1,2-1 0,0 2-1,0 0 1,9-8 0,-15 18-2,0 0 1,1 1-1,-1 0 1,1 1-1,0-1 1,0 1-1,1 0 1,-1 1-1,1 0 1,0 0-1,2 0 2,-7 2-1,-1 1 0,1-1 0,0 1 0,-1-1 0,1 1 0,0 0 0,-1 0 0,1 0 0,0 1 0,0-1 0,-1 1 0,1-1 0,0 1 0,-1 0 0,1 0 0,-1 0 0,1 0-1,-1 0 1,0 1 0,1-1 0,-1 1 0,0-1 0,0 1 0,0 0 0,0 0 0,0 0 0,0 0 0,-1 0 0,1 1 0,-1-1 0,1 0 0,-1 1 0,0-1 0,0 1 0,0 0 1,3 8-1,-1 0 1,0 1 0,-1-1 0,0 1 0,-1 0-1,0 6 1,-3 75 6,-1-38-2,3-35 59,-1 1 70,1 0 1,0 1-1,2-1 1,1 0-1,0-1 1,5 15-134,-7-31 289,1 0 0,-1 0 1,1 0-1,0-1 0,0 1 0,0 0 0,1-1 1,-1 1-290,34 27 1253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7:17.2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7 7722,'-11'-6'4438,"11"6"-4358,-1 0 0,1 0-1,0 0 1,0 0 0,-1 0 0,1 0 0,0 0-1,0 0 1,-1 0 0,1 0 0,0 0 0,0 0-1,-1 0 1,1 0 0,0 0 0,0 0-1,-1 0 1,1 0 0,0 1 0,0-1 0,0 0-1,-1 0 1,1 0 0,0 0 0,0 1 0,0-1-1,-1 0 1,1 0 0,0 0 0,0 1-1,0-1 1,0 0 0,0 0 0,0 0 0,-1 1-1,1-1 1,0 0 0,0 0 0,0 1 0,0-1-1,0 0-79,0 1 858,1 4-286,5 15-345,15 54 378,-3 2-1,2 39-604,-13-23 515,-5 0-1,-4 10-514,2 86 502,3-177-396,2-11 138,10-20 229,109-168 663,-45 70-1065,3-17-71,-55 83 2,20-34 21,-40 74-42,0 1 1,1 1 0,1 0-1,0 0 1,0 0 0,1 1 18,12-5-453,-22 13 398,1 1 1,0 0 0,-1 0-1,1 0 1,0 0-1,-1 0 1,1 0 0,-1 0-1,1 0 1,0 0-1,-1 0 1,1 1 0,-1-1-1,1 0 1,0 0 0,-1 1-1,1-1 1,-1 0-1,1 0 1,-1 1 0,1-1-1,-1 1 1,1-1 0,-1 0-1,1 1 1,-1-1-1,0 1 1,1-1 0,-1 1-1,0-1 1,1 1 0,-1 0-1,0-1 1,0 1-1,0-1 1,1 1 0,-1 0-1,0-1 1,0 1-1,0-1 1,0 1 0,0 0-1,0-1 55,5 29-849</inkml:trace>
  <inkml:trace contextRef="#ctx0" brushRef="#br0" timeOffset="348.045">503 427 9762,'-127'21'4369,"120"-21"-1960,4 4-865,10 13-440,-2 4-232,10 13-288,10 7-127,6 3-225,9-1-72,3-7-64,1-4-8,2-2 1416,-9-8-4505,-10-15 2625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2:38.6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461 119 3841,'85'-16'2192,"-85"16"-2099,1 0 0,-1 0 0,0 0-1,1 0 1,-1 0 0,1 0 0,-1 0 0,0 0-1,1 0 1,-1-1 0,0 1 0,1 0 0,-1 0-1,0 0 1,1 0 0,-1-1 0,0 1 0,0 0-1,1 0 1,-1 0 0,0-1 0,1 1 0,-1 0-1,0 0 1,0-1 0,0 1 0,1 0 0,-1-1-1,0 1-92,-8-5 1784,-17 0 337,-14 3 143,6 0-1089,1 1 0,0 1 1,-27 5-1176,55-5 28,-31 5 162,0 1 0,0 1 0,0 3 1,-12 4-191,36-9 23,1-1 1,0 2-1,0-1 0,0 1 1,1 1-1,0-1 1,-3 4-24,6-5 9,1 1 0,1-1 0,-1 1 1,1-1-1,0 1 0,0 0 0,1 1 1,-1-1-1,1 1 0,1-1 1,-1 1-1,1 2-9,1-6 2,0 0 0,0 0 0,0 0 0,1 0 1,-1 0-1,1 1 0,0-1 0,0 0 0,0 0 0,0 1 0,1-1 1,-1 0-1,1 0 0,0 0 0,0 1 0,0-1 0,0 0 0,0 0 1,1 0-1,-1-1 0,1 1 0,0 0 0,0-1 0,0 1 0,0-1 0,1 1 1,-1-1-1,0 0 0,1 0 0,0 0 0,-1 0 0,1-1 0,0 1 1,0-1-1,0 0 0,0 1 0,0-1 0,0-1-2,59 21 33,0-3-1,28 3-32,-18-5 14,-45-9-8,1 1 1,-1 2-1,14 6-6,-32-11 2,1-1-1,-1 1 1,0 1-1,-1 0 0,1 0 1,-1 1-1,0-1 0,-1 2 1,0-1-1,6 9-1,-11-13 0,0 0 1,-1 0-1,1 0 0,-1 1 0,0-1 0,1 0 0,-2 1 1,1-1-1,0 1 0,-1-1 0,1 1 0,-1-1 0,0 1 1,-1 0-1,1-1 0,0 1 0,-1-1 0,0 1 0,0-1 0,0 0 1,0 1-1,0-1 0,-1 0 0,0 0 0,1 0 0,-1 0 1,-2 2-1,-5 8 8,-2 0 0,0 0 0,0-1 0,-1-1 1,-3 2-9,11-9 4,-22 19 46,-2-1 1,-8 5-51,24-19 19,0-1 0,-1 0 0,1-1-1,-2-1 1,1 0 0,-14 4-19,2-3 36,-1-2 0,-11 1-36,28-4 9,-1 0-1,1-1 1,-1 0 0,1-1 0,-1 0-1,1 0 1,-1-1 0,0-1-9,8 3-18,1-1 1,0 1 0,0 0-1,-1-1 1,1 1 0,0-1 0,0 0-1,0 1 1,0-1 0,0 0-1,0 0 1,0 1 0,0-1-1,0 0 1,0 0 0,1 0-1,-1 0 1,0 0 0,1 0 0,-1-1-1,0 1 1,1 0 0,0 0-1,-1 0 1,1-1 17,0 0-57,0 1-1,0 0 0,0 0 1,1 0-1,-1 0 1,1 0-1,-1 0 1,1 1-1,-1-1 1,1 0-1,-1 0 1,1 0-1,0 0 1,-1 0-1,1 1 1,0-1-1,0 0 1,0 1-1,-1-1 1,1 0-1,0 1 1,0-1-1,0 1 1,0 0-1,0-1 1,0 1-1,0 0 1,0-1-1,0 1 1,1 0 57,28-6-624</inkml:trace>
  <inkml:trace contextRef="#ctx0" brushRef="#br0" timeOffset="629.661">1065 212 6281,'0'-5'662,"1"1"-1,-1-1 1,0 1-1,0-1 1,0 1-1,-1 0 1,1-1-1,-1 1 1,0 0-1,0-1 1,-1 1-1,1 0 1,-3-3-662,1 7 1452,0 7-948,-3 12-216,-18 141 508,17-129-717,-1 0 0,-2 0 0,-1-1 0,-3 4-79,-33 55 91,22-42-11,-11 30-80,30-64 20,1 1 0,1 0 0,0 1 0,1-1 0,0 1 0,1 0 0,0 12-20,2-27 3,0 0-1,0 0 1,0 0 0,1 0 0,-1 0 0,0 0-1,0 0 1,0 0 0,0 0 0,0 0-1,0 0 1,0 0 0,0 0 0,0 0-1,0 0 1,0 1 0,0-1 0,1 0 0,-1 0-1,0 0 1,0 0 0,0 0 0,0 0-1,0 0 1,0 0 0,0 0 0,0 0-1,0 0 1,0 0 0,0 0 0,0 0-1,0 0 1,0 0 0,0 0 0,0 1 0,0-1-1,0 0 1,0 0 0,0 0 0,0 0-1,0 0 1,0 0 0,0 0 0,0 0-1,0 0 1,0 0 0,0 0 0,0 1-1,0-1 1,0 0 0,0 0 0,0 0 0,0 0-1,0 0 1,0 0 0,0 0 0,0 0-1,0 0-2,5-9 74,4-20 3,44-188-301,18-164 224,-66 336 8,-2 15 220,1 1-1,2-1 0,7-23-227,-13 53 9,0-1-1,0 1 1,0-1-1,0 1 1,1-1-1,-1 1 1,0-1-1,0 1 1,0-1-1,1 1 0,-1-1 1,0 1-1,1 0 1,-1-1-1,0 1 1,1-1-1,-1 1 1,1 0-1,-1-1 1,0 1-1,1 0 1,-1 0-1,1-1 0,-1 1 1,1 0-1,-1 0 1,1 0-1,-1 0 1,1 0-1,-1-1 1,1 1-1,-1 0 1,1 0-1,-1 0 0,1 0 1,-1 0-1,1 1 1,-1-1-1,1 0 1,-1 0-1,1 0 1,-1 0-1,1 0 1,-1 1-1,1-1-8,19 16 101,-20-16-101,8 10 18,0 0 0,0 0 1,-1 0-1,-1 1 0,1 1 0,-2-1 1,2 5-19,6 16 26,-2 1 1,0 4-27,21 80 66,5-3-1,6 1-65,23 70 150,-19-50-824,-46-132 600,1 3-261,0 0 1,1 0-1,-1-1 0,1 1 1,1-1-1,-1 0 0,1 1 335,5-2-782</inkml:trace>
  <inkml:trace contextRef="#ctx0" brushRef="#br0" timeOffset="966.745">955 595 6929,'-12'-8'3385,"-2"6"-920,14 0-673,16 2-392,8-1-351,20 1-617,2-7-72,6 3-24,3 1-152,1 1-232,4 2 96</inkml:trace>
  <inkml:trace contextRef="#ctx0" brushRef="#br0" timeOffset="1336.303">1450 189 5401,'-2'-8'1103,"1"6"-460,0 0-1,0-1 0,1 1 0,-1 0 0,1-1 0,0 1 0,0-1 0,0 1 0,0-1-642,0 2 171,0 0 0,1 0 0,-1 0 0,1 1 0,-1-1 0,0 0 0,1 0-1,0 0 1,-1 0 0,1 0 0,0 1 0,-1-1 0,1 0 0,0 1 0,0-1 0,0 0 0,-1 1-1,1-1 1,0 1 0,0-1 0,0 1 0,0 0 0,0-1 0,1 1-171,8-3 364,1 0 0,0 1 0,0 0 0,-1 0 1,1 2-1,2-1-364,71 3 583,-60-1-431,130 5 410,103-12-562,-96-1 53,-154 7-139,-1 0 0,0 0 0,1 1 0,-1 0 0,5 2 86,-10-3-103,0 0-1,0 0 1,0 0 0,0 1 0,0-1-1,1 1 1,-1-1 0,0 1 0,0-1 0,0 1-1,0-1 1,0 1 0,0 0 0,0 0-1,-1-1 1,1 1 0,0 0 0,0 0 0,-1 0-1,1 0 1,0 0 0,-1 0 0,1 0-1,-1 0 1,1 0 0,-1 1 0,0-1 0,1 0-1,-1 0 1,0 0 0,0 0 0,0 0-1,0 1 104,-5 12-1104</inkml:trace>
  <inkml:trace contextRef="#ctx0" brushRef="#br0" timeOffset="1705.431">1921 172 6873,'-6'-1'1113,"-1"-1"0,0 1 0,0 1 0,0-1-1,0 1 1,0 1 0,0-1 0,-2 2-1113,7-2 97,0 1 0,0-1 1,0 1-1,1 0 0,-1 0 1,0 0-1,0 0 0,1 0 1,-1 1-1,1-1 0,-1 0 1,1 1-1,0-1 0,-1 1 1,1-1-1,0 1 1,0 0-1,0-1 0,0 1 1,0 0-1,1 0 0,-1 0 1,1-1-1,-1 1 0,1 0 1,-1 0-1,1 0 0,0 0 1,0 0-1,0 0 0,0 0 1,0 0-98,2 26 242,1 0 1,0 0 0,3-1 0,0 0 0,1 0-1,5 8-242,1 9 496,7 39-496,5 115 671,-10-60-395,-11-117-159,1 17-130,-5-36 113,0 1-1,0-1 0,0 0 1,0 0-1,-1 0 0,1 0 1,-1 0-1,0 0 0,1 0 1,-1 0-1,0 0 0,0 0 1,0 0-1,-1 0 0,1-1 1,0 1-100,-14 12 689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7:19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74 5329,'1'-7'1011,"-1"-29"2554,0 34-3297,0 0 1,0 1-1,0-1 0,-1 0 1,1 0-1,-1 0 0,1 1 0,-1-1 1,0 0-1,0 1 0,0-1 1,0 0-1,0 1 0,0-1 0,0 1 1,-1-2-269,1 3 58,1 0 0,0 0 0,0 0 0,-1 0 1,1 0-1,0 0 0,0 0 0,-1 0 0,1 0 1,0 0-1,0 0 0,-1 0 0,1 0 0,0 0 1,0 0-1,-1 0 0,1 0 0,0 0 0,0 0 1,-1 0-1,1 0 0,0 0 0,0 1 0,0-1 1,-1 0-1,1 0 0,0 0 0,0 0 0,0 1 1,0-1-1,-1 0 0,1 0 0,0 0 0,0 1 1,0-1-1,0 0 0,0 0 0,0 0 0,0 1 1,-1-1-1,1 0 0,0 0 0,0 1 0,0-1 1,0 0-1,0 0 0,0 1-58,-3 13 119,-1 11-9,1 0 0,1 0 1,1 0-1,1 0 1,2 13-111,5 109 1523,-11 91-1523,-14-113 433,17-125-429,1 1 1,0-1-1,0 0 0,0 0 0,0 1 1,0-1-1,0 0 0,0 0 0,0 1 0,0-1 1,0 0-1,0 0 0,0 1 0,0-1 0,0 0 1,0 0-1,0 1 0,0-1 0,0 0 1,0 0-1,0 1 0,0-1 0,0 0 0,0 0 1,0 1-1,0-1 0,1 0 0,-1 0 1,0 1-1,0-1 0,0 0 0,0 0 0,1 0 1,-1 1-1,0-1 0,0 0 0,1 0 1,-1 0-1,0 0 0,0 0 0,1 0 0,-1 1 1,0-1-1,0 0 0,1 0 0,-1 0 1,0 0-1,0 0 0,1 0 0,-1 0 0,0 0 1,0 0-1,1 0 0,-1 0 0,0 0 1,1 0-1,-1-1 0,0 1 0,0 0 0,0 0 1,1 0-1,-1 0 0,0 0 0,1-1-4,13-11 197,-14 12-196,69-71 202,-4-2-1,-2-4 0,5-17-202,-50 68-100,-8 11-158,0-1 1,1 2 0,0-1-1,1 1 1,1 1 0,0 0-1,4-1 258,-10 11-1643,-7 7 660</inkml:trace>
  <inkml:trace contextRef="#ctx0" brushRef="#br0" timeOffset="383.844">202 568 9842,'-3'14'4017,"20"5"-2505,6 2-207,11 4-353,2-1-272,2 5-336,2-1 368,-6 3-1264,-12 2 552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7:21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40 6713,'-15'-29'5335,"14"29"-5204,1-1 1,-1 0-1,1 0 0,-1 1 1,1-1-1,-1 0 1,1 1-1,-1-1 1,0 1-1,1-1 1,-1 1-1,0-1 1,0 1-1,1-1 1,-1 1-1,0-1 1,0 1-1,0 0 0,1 0 1,-1-1-1,0 1 1,0 0-1,0 0 1,0 0-1,1 0 1,-1 0-1,0 0 1,0 0-1,0 0 1,0 1-1,0-1 1,1 0-1,-1 0 0,0 1 1,0-1-132,-1 1 72,1 1 0,0-1 0,0 0-1,0 1 1,0-1 0,0 0 0,1 1 0,-1-1 0,0 1 0,1 0 0,-1-1 0,1 1 0,-1-1-1,1 1 1,0 0 0,0-1 0,0 1 0,0 0 0,0-1 0,0 2-72,4 40 336,-2-34-208,6 59 150,-3 0 0,-2 0 0,-4 0 0,-3 0 0,-2-1 1,-4 1-1,-17 61-278,21-102 76,0-8-13,0 1 1,2-1-1,1 1 1,0 0-1,2 1 0,0-1 1,2 17-64,-1-36 7,0 1 0,0 0 0,0-1 0,0 1 0,1 0 0,-1 0 0,1-1 0,-1 1-1,1-1 1,0 1 0,-1-1 0,1 1 0,0-1 0,0 1 0,0-1 0,0 1 0,0-1 0,1 0 0,-1 0 0,0 0 0,0 1 0,1-1 0,-1-1 0,1 2-7,0-2 11,0 0 0,0 0-1,0 0 1,0 0 0,0 0 0,0-1 0,-1 1 0,1-1-1,0 1 1,0-1 0,0 0 0,-1 1 0,1-1 0,0 0-1,-1 0 1,1 0 0,-1 0 0,1-1 0,-1 1 0,1 0-1,-1-1 1,0 1-11,19-18 114,-2-1-1,-1 0 1,14-21-114,4-6 73,31-43-28,-4-2-1,-4-3 1,21-50-45,-61 108-7,-5 9-20,2 1 0,0 1 1,1 0-1,15-16 27,-30 41-52,0 0 0,0 0 0,0 0 1,0 0-1,0 0 0,0 0 0,0 1 0,0-1 1,0 0-1,0 1 0,0-1 0,1 1 0,-1-1 1,1 1 51,-1 0-57,-1 0 0,1 0 0,-1 0 0,1 0 0,-1 0 0,1 0 0,-1 0 0,1 1 1,-1-1-1,0 0 0,1 0 0,-1 1 0,1-1 0,-1 0 0,1 0 0,-1 1 0,0-1 0,1 1 1,-1-1-1,0 0 0,1 1 0,-1-1 0,0 1 0,0-1 0,1 1 0,-1-1 0,0 0 0,0 1 0,0-1 1,0 1-1,0-1 0,0 1 0,1 0 0,-1-1 0,0 1 0,0-1 0,-1 1 0,1-1 57,1 22-877</inkml:trace>
  <inkml:trace contextRef="#ctx0" brushRef="#br0" timeOffset="386.117">309 627 12195,'-15'6'4785,"23"2"-3345,10 2-192,30-1-304,6 3-287,8-3-337,10 2-136,-8 3 152,-4-1 168,-12 9-312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7:32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48 5481,'-3'-6'1439,"-1"0"0,0 0-1,0 1 1,0-1 0,-5-3-1439,9 8 97,-1 1 0,1-1 0,-1 0 0,1 1 0,-1-1 0,1 1 0,-1-1 0,1 1 0,-1-1 0,0 1 1,1-1-1,-1 1 0,0 0 0,0-1 0,1 1 0,-1 0 0,0-1 0,0 1 0,1 0 0,-1 0 0,0 0 0,0 0 1,0 0-1,1 0 0,-1 0 0,0 0 0,0 0 0,1 0 0,-1 0 0,0 1 0,0-1 0,1 0 0,-1 1 0,0-1 1,0 0-1,1 1 0,-1-1 0,0 1 0,1-1 0,-1 1 0,1-1 0,-1 1 0,1-1 0,-1 1 0,1 0 0,-1-1 1,1 1-1,-1 0 0,1-1 0,0 1 0,-1 0 0,1 0 0,0-1 0,0 2-97,-2 2 54,1 0 1,0 0-1,0 0 0,1 1 0,-1-1 1,1 0-1,0 1 0,0-1 0,1 0 0,-1 1 1,2 2-55,14 54 187,-7-31-75,5 28 137,-3 1-1,4 58-248,-2 122 300,-13-233-294,0 77 69,-1-48 39,1 0 0,3 12-114,-2-45-39,-1 0-1,0 0 1,1 0-1,-1 0 1,1 0 0,-1 0-1,1 0 1,0 0 0,0 0-1,0 0 1,0-1 0,1 2 39,-1-2-41,-1-1 0,1 1 0,0-1 0,-1 1 0,1-1 0,0 1 0,0-1 0,0 1 0,-1-1 0,1 0 0,0 1 1,0-1-1,0 0 0,0 0 0,0 0 0,0 0 0,0 0 0,-1 0 0,1 0 0,0 0 0,0 0 0,0 0 0,0 0 0,0 0 1,0-1-1,0 1 41,18-9-555</inkml:trace>
  <inkml:trace contextRef="#ctx0" brushRef="#br0" timeOffset="367.482">7 558 10586,'-7'-8'4209,"18"-1"-2761,13 1-247,9-4-313,7 3-224,14 1-336,-4 4-120,12 2 72,-1-3-152,-9 5-616,-2 0 448</inkml:trace>
  <inkml:trace contextRef="#ctx0" brushRef="#br0" timeOffset="705.495">702 461 9442,'-5'-3'604,"1"1"0,-1 0 0,1 0 0,-1 0 0,0 1 0,0-1 0,0 1 0,0 1 0,0-1 0,0 1 0,0-1 0,0 1 0,-5 1-604,5 0 214,-1 0 0,1 1 1,-1-1-1,1 1 0,-1 0 1,1 0-1,0 1 0,0 0 1,0 0-1,0 0 0,-1 2-214,0 0 12,0 0 0,1 0 0,-1 1 0,1 0 0,1 0 0,-1 0 0,1 1 0,0-1-1,0 1 1,1 0 0,0 0 0,0 0 0,1 1 0,0-1 0,0 1 0,0-1 0,1 1 0,0 1-12,2 0 6,-1 1 1,1-1 0,0 0-1,1 1 1,0-1 0,1 0-1,0 0 1,0-1 0,1 1-1,0-1 1,1 1 0,-1-1-1,2 0 1,-1-1 0,6 7-7,-6-8 7,1 0 1,0 0-1,0 0 1,0-1-1,1 0 1,0 0-1,-1 0 0,2-1 1,-1 0-1,1-1 1,-1 0-1,1 0 1,0 0-1,0-1 1,0 0-1,0-1 1,0 1-1,2-2-7,-6 0 7,0 0-1,0 0 0,0-1 0,0 0 1,0 0-1,0 0 0,0 0 0,0-1 1,-1 1-1,1-1 0,0 0 0,-1 0 1,1-1-1,-1 1 0,0-1 0,0 1 1,0-1-1,0 0 0,0 0 1,-1-1-1,1 1 0,-1 0 0,0-1 1,0 1-1,1-3-6,1-3 18,0 0 0,-1-1 0,0 1 0,0 0 0,-1-1 0,0 0 0,-1 0 1,0 0-1,0 1 0,-1-4-18,-1-7 13,-1 0 0,-1 0 0,-1 0 0,0 0 0,-2-2-13,4 13 301,-1 1 0,-1-1 0,1 1 0,-1-1 0,-1 1 0,0 0 0,0 1 0,0-1 0,-1 1-1,0 0 1,0 0 0,-4-2-301,-26-12 1267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7:36.2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72 229 5673,'-50'-128'4609,"50"128"-4473,0-1-1,0 0 1,0 1 0,0-1-1,-1 0 1,1 1-1,0-1 1,-1 0-1,1 1 1,0-1 0,-1 1-1,1-1 1,-1 1-1,1-1 1,-1 1 0,1-1-1,-1 1 1,1-1-1,-1 1 1,1 0-1,-1-1 1,0 1 0,1 0-1,-1-1 1,0 1-1,1 0 1,-1 0 0,0 0-136,0 0 82,1 0 0,-1 1 0,0-1 1,1 1-1,-1-1 0,1 1 0,-1 0 1,1-1-1,-1 1 0,1-1 1,0 1-1,-1 0 0,1-1 0,0 1 1,-1 0-1,1 0 0,0-1 0,0 1 1,0 0-1,0 0 0,-1-1 1,1 1-1,0 0 0,0 0 0,1-1 1,-1 1-1,0 0 0,0 0-82,2 33 780,1 1-1,1-1-779,4 27 395,-1 13 181,4 1 0,16 56-576,-21-103 115,-6-26-61,-1-7-5,0-1-29,-1-12 6,0 0 1,2 0 0,0-1 0,0 1-1,2 0 1,0 0 0,2-4-27,3-10 11,1 1 1,2 0-1,9-19-11,-5 17 9,1 1 0,2 1-1,4-4-8,-9 18 2,-1 0-1,2 1 0,0 1 1,1 0-1,0 1 1,5-2-2,-13 11 0,0 1 1,0 0 0,0 1-1,0 0 1,0 0 0,1 0 0,0 1-1,-1-1 1,1 2 0,5-2-1,-8 2 0,0 1 1,0 0 0,0-1 0,0 2-1,0-1 1,0 0 0,0 1-1,0-1 1,-1 1 0,1 0 0,0 0-1,0 1 1,-1-1 0,1 1-1,0 0 1,-1 0 0,0 0 0,1 0-1,-1 1 1,1 0-1,2 5 0,1 0 1,-1 0-1,0 0 0,-1 1 0,0 0 1,0 0-1,-1 0 0,0 1 1,-1-1-1,0 1 0,0 0 0,-1 1 0,5 28 5,-1 0-1,-1 18-4,-3 9 40,-3 1-1,-8 49-39,7-94 21,2-19-39,0 0-1,-1-1 1,1 1-1,0 0 1,0 0 0,0 0-1,1-1 1,-1 1-1,1 0 1,-1 0 0,1-1-1,0 1 1,0 0-1,0-1 1,2 3 18,11 4-139</inkml:trace>
  <inkml:trace contextRef="#ctx0" brushRef="#br0" timeOffset="367.207">815 547 8002,'109'-43'3873,"-112"37"-1449,-1 2-560,7 7-527,-3-3-433,0 0-440,1 3-48,9 19-128,26 40-56,-25-33-80,-2 0-32,-15 2-48,-6 4-16,2-2 0,-3 1-8,6-9 120,0-3 144,2-12-200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7:39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35 5521,'1'-2'1001,"0"-20"3123,-2 13-1961,1 9-2106,0 0 0,0 0 0,0 0 1,0 0-1,0 0 0,0 0 0,-1-1 0,1 1 0,0 0 0,0 0 0,0 0 0,0 0 0,0 0 0,0 0 0,0 0 0,0 0 0,-1 0 0,1 0 0,0 0 0,0 0 0,0 0 1,0 0-1,0 0 0,0 0 0,0 0 0,-1 0 0,1 0 0,0 0 0,0 0 0,0 0 0,0 0 0,0 0 0,0 0 0,0 0 0,-1 0 0,1 0 0,0 0 0,0 1 0,0-1 0,0 0 1,0 0-1,0 0 0,0 0 0,0 0 0,0 0 0,0 0 0,0 0 0,-1 0 0,1 1 0,0-1-57,0 0 141,0 1 1,-1-1-1,1 1 1,-1-1-1,1 1 1,0-1-1,-1 1 1,1-1-1,0 1 1,0-1-1,-1 1 1,1 0-1,0-1 1,0 1-1,0 0 1,0-1-1,0 1 1,0-1-1,0 1-141,4 21 55,-4-20 32,4 14-6,1 5 147,-1 1-1,-1-1 0,0 1 1,-2 15-228,-5 14 280,-4 0 0,-1-1 1,-2 0-281,-5 22 167,4-15-45,-14 80 131,23-112-190,1 0 1,1 0-1,1 0 0,1 11-63,0-33 22,-1-1-1,0 1 1,1-1-1,-1 1 1,1-1-1,0 1 1,0-1-1,0 1 1,0-1-1,0 0 1,1 1-22,-2-3 13,0 1 0,1-1 0,-1 0 0,1 1 0,-1-1-1,0 0 1,1 1 0,-1-1 0,1 0 0,-1 0 0,0 1 0,1-1 0,-1 0 0,1 0 0,-1 0 0,1 0 0,-1 0 0,1 0 0,-1 1 0,1-1 0,-1 0 0,1-1-13,0 1 21,1 0 0,-1-1 0,0 1 1,0-1-1,0 1 0,0-1 0,0 1 1,0-1-1,0 0 0,0 0 0,0 1 0,0-1 1,1-1-22,20-22 248,0-2 0,-2-1 0,14-23-248,-10 14 52,82-127 39,-31 47-47,28-29-44,-102 144-17,22-25 10,-21 25-48,-1-1 0,0 1-1,1 0 1,-1 0 0,1 0 0,-1 1 0,1-1 0,0 0 0,-1 1 0,1-1 0,0 1-1,-1-1 1,1 1 0,0 0 0,0-1 0,1 1 55,-2 0-82,-1 0 0,1 1 0,-1-1 1,1 0-1,-1 0 0,1 0 0,-1 0 0,1 0 0,-1 1 0,0-1 0,1 0 1,-1 1-1,1-1 0,-1 0 0,0 1 0,1-1 0,-1 0 0,0 1 0,1-1 1,-1 0-1,0 1 0,0-1 0,1 1 0,-1-1 0,0 1 0,0-1 0,0 1 1,0-1-1,1 1 0,-1-1 0,0 1 0,0-1 0,0 1 0,0-1 0,0 0 1,0 1-1,0-1 0,0 1 0,-1-1 0,1 1 0,0-1 0,0 1 1,0-1-1,0 1 0,-1-1 0,1 1 82,-2 16-1420</inkml:trace>
  <inkml:trace contextRef="#ctx0" brushRef="#br0" timeOffset="366.484">271 536 8306,'-8'13'3905,"6"-1"-1409,4-2-639,16 5-417,-1 4-200,8 7-400,7 9-112,4 3-327,9 3-113,1 0-96,-3-6-88,-8-5 824,-3-2 1824,-5-7-1839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2:15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568 231 5049,'-6'-9'2649,"2"4"-825,3 5-640,-2 1-159,3-1-393,0 0-144,0 4-104,0 20-88,8 43-112,-5-34-32,0 6-40,-2 2 8,-1-8-16,2-5-344,1-8 184</inkml:trace>
  <inkml:trace contextRef="#ctx0" brushRef="#br0" timeOffset="395.361">848 190 6745,'6'-11'2905,"-7"17"-1385,3 8-271,1 9-289,-4 4-168,5 12-432,-1 4-96,4 0-144,9 8-24,8-8 72,0 1 4289,16 2-3313</inkml:trace>
  <inkml:trace contextRef="#ctx0" brushRef="#br0" timeOffset="1031.617">1546 549 1960,'80'-43'1593,"-79"43"-1479,0 0 1,0-1-1,0 1 1,0-1-1,0 0 0,0 1 1,0-1-1,0 0 1,0 1-1,0-1 1,0 0-1,-1 0 1,1 0-1,0 0 1,-1 0-1,1 0 0,-1 0 1,1 0-1,-1 0 1,1 0-1,-1 0 1,0 0-1,1 0 1,-1 0-1,0 0 1,0-1-1,0 1 0,0 0 1,0 0-1,0 0 1,0 0-1,0 0 1,0-1-1,-1 1 1,1 0-1,0 0 0,-1 0 1,1 0-1,-1 0 1,1 0-1,-1 0 1,0 0-1,1 0-114,-3-4 1127,2 3-979,0 0 1,0 0 0,0 1 0,0-1-1,-1 0 1,1 0 0,0 1-1,-1-1 1,0 1 0,1-1-1,-1 1 1,0 0 0,0 0 0,0 0-1,1 0 1,-1 0 0,0 0-1,0 0 1,-1 1 0,1-1-1,0 1 1,0-1 0,0 1 0,0 0-1,0 0 1,-1 0 0,1 0-1,0 0 1,0 0 0,-2 1-149,-6 1 175,0 0 0,0 0 1,0 1-1,0 1 1,1-1-1,-2 2-175,-18 9 188,2 0 1,0 2-1,-3 3-188,21-14 28,1 2-1,0-1 1,0 1-1,1 0 1,0 1-1,0-1 1,0 1-1,1 1 1,0-1 0,1 1-1,-1 2-27,5-8 3,0 0 1,0 0-1,0 0 0,1 0 1,-1 0-1,1 0 0,0 0 0,-1 0 1,1 0-1,1 0 0,-1 0 1,0 0-1,1 0 0,0 0 0,-1 0 1,1-1-1,0 1 0,1 0 1,-1 0-1,0-1 0,1 1 0,-1 0 1,1-1-1,0 0 0,0 1 1,0-1-1,0 0 0,1 0 1,-1 0-1,0 0 0,1-1 0,0 1-3,9 6 8,0 0 0,1-1-1,0-1 1,0 0-1,0-1 1,4 1-8,22 5 43,18 2-43,-34-9 11,0 1 0,0 2 0,-1 0 0,0 1 0,-1 1 0,4 3-11,-20-9 1,-1-1 0,1 1-1,-1 1 1,0-1 0,0 0 0,0 1 0,-1 0-1,1 0 1,-1 0 0,0 1 0,0-1 0,0 1-1,-1-1 1,1 1 0,-1 0 0,-1 0-1,1 0 1,0 0 0,-1 0 0,0 1 0,-1-1-1,1 0 1,-1 0 0,0 1 0,0-1-1,0 0 1,-1 1 0,0-1 0,-1 5-1,-2 4 8,-1 0-1,0 0 1,0-1 0,-2 1-1,0-1 1,0 0 0,-1-1 0,0 0-1,-2 0 1,-3 3-8,-7 7 51,-1-1 0,-1 0 0,-9 4-51,23-18 28,0-1-1,-1 0 1,0-1-1,0 0 1,0 0-1,-1-1 1,0 0 0,0-1-1,0 0 1,0-1-1,-3 1-27,6-3 23,0 1-1,-1-2 1,1 1 0,-1-1-1,1 0 1,0 0 0,0-1-1,0 0 1,-1-1-1,2 1 1,-1-1 0,0 0-1,1-1 1,-1 0-1,-5-4-22,9 5-75,-1 0-1,1 0 1,0 0-1,-1 0 1,1-1-1,1 0 0,-1 1 1,1-1-1,-1 0 1,1 0-1,0 0 1,0 0-1,1-1 1,-1 1-1,1 0 1,0-1-1,0 1 0,1-1 1,-1 1-1,1-1 1,0 0-1,0 1 1,1-1-1,-1 1 1,2-4 75,9-20-630</inkml:trace>
  <inkml:trace contextRef="#ctx0" brushRef="#br0" timeOffset="1616.331">2169 571 6729,'-1'-2'443,"-1"-1"-1,1 1 1,-1 0-1,0 0 0,0 0 1,0 0-1,0 0 0,0 1 1,-1-1-443,2 1 64,0 1 0,1 0 0,-1 0 1,0 0-1,0 0 0,1 0 0,-1 0 1,0 0-1,0 0 0,1 0 0,-1 0 0,0 0 1,0 1-1,1-1 0,-1 0 0,0 1 1,0-1-1,1 0 0,-1 1 0,0-1 0,1 1 1,-1-1-1,1 1 0,-1-1 0,1 1 1,-1-1-1,1 1 0,-1-1 0,1 1 0,-1 0 1,1-1-1,0 1 0,-1 0 0,1 0 1,0-1-1,0 1-64,-10 18 353,1 1 1,1 0 0,1 1-1,1-1 1,1 1-1,1 0 1,-1 11-354,-9 41 391,3-27-257,-52 200 221,35-174-259,25-63-76,40-65 232,-9 1-197,-2-1 0,-3-1-1,-3-1 1,-1 0-1,5-41-54,1-35-19,-6 0-1,-6-3 20,-10 129 2,2 14 8,3 19 18,25 187 118,-20-111 97,17 55-243,-15-93 6,5 24-91,5 0 0,5 3 85,-25-74-169</inkml:trace>
  <inkml:trace contextRef="#ctx0" brushRef="#br0" timeOffset="1990.555">2133 909 5513,'-22'-6'3153,"5"2"-337,12 5-1495,5 1-121,6-2-480,-6 0-256,23-2-240,59-3-56,-22-4-40,0-1-184,-3-1 64</inkml:trace>
  <inkml:trace contextRef="#ctx0" brushRef="#br0" timeOffset="2328.183">2567 538 6553,'-39'-10'5239,"35"6"-3344,11 0-860,16-2-131,-21 6-791,504-108 2167,-487 104-2253,1 1 0,0 1 1,-1 0-1,1 2 1,0 0-1,0 1 1,1 1-28,-20-1-85,1-1 1,0 0 0,-1 1-1,1-1 1,-1 1 0,1-1-1,-1 1 1,1 0 0,-1 0-1,1-1 1,-1 1 0,1 0-1,-1 0 1,0 0 0,0 1-1,0-1 1,1 1 84,6 12-582</inkml:trace>
  <inkml:trace contextRef="#ctx0" brushRef="#br0" timeOffset="2699.025">3009 465 7442,'-33'3'3536,"3"5"-1615,11 10-433,5 6-136,13 12-455,1 10-145,8 3-192,2 5-16,1 2-64,0 0-72,0 3-144,0-2-80,-2-4-96,2-4-8,0-7 120,3-8 88,3-10-4152,-2-7 2999</inkml:trace>
  <inkml:trace contextRef="#ctx0" brushRef="#br0" timeOffset="3041.737">4058 413 6801,'0'0'46,"-2"-9"898,-1 0 0,-1 0 0,1 1 0,-1-1 0,-3-4-944,6 12 92,1 1 1,-1-1-1,1 0 0,-1 0 1,0 0-1,1 1 1,-1-1-1,0 0 0,0 1 1,1-1-1,-1 1 1,0-1-1,0 1 0,0-1 1,0 1-1,0-1 1,0 1-1,1 0 0,-1 0 1,0-1-1,0 1 0,-1 0-92,0 0 58,1 1 0,-1 0 0,1-1 0,-1 1 0,1 0 0,0 0-1,0 0 1,-1 0 0,1 0 0,0 0 0,0 0 0,0 0 0,0 0-1,0 0 1,0 1 0,0-1 0,0 0 0,1 1 0,-1-1-1,0 1-57,-5 10 112,1 1-1,0 0 1,1-1-1,0 1 1,1 1-1,1-1 0,0 0 1,0 1-1,2-1 1,0 1-112,0 15 154,1-1 0,2 1 0,1-1 1,3 8-155,10 31 463,12 26-463,-12-43 100,-3 1 0,-1 0 1,-2 5-101,-7-6-162,-1 1 1,-3-1 0,-4 28 161,4-51-268</inkml:trace>
  <inkml:trace contextRef="#ctx0" brushRef="#br0" timeOffset="3410.85">3855 892 7826,'-5'-9'3552,"0"8"-1975,17 0-169,4 1-184,14-3-512,18-4-183,15-1-345,9-4-72,3 0 48,-5-2-256,-8 1 3993,-5 2-2929</inkml:trace>
  <inkml:trace contextRef="#ctx0" brushRef="#br0" timeOffset="3797.959">4392 327 8898,'-9'-8'1240,"6"5"-910,0 0-1,0 0 1,-1 0-1,1 0 1,-1 1-1,0-1 1,0 1-1,0 0 1,0 0-1,0 0 1,0 1-1,0-1 1,0 1-1,-4-1-329,8 3 39,-1-1 0,0 1-1,1-1 1,-1 1 0,0-1 0,1 1-1,-1-1 1,1 1 0,-1 0 0,1-1-1,-1 1 1,1 0 0,-1-1 0,1 1-1,0 0 1,-1 0 0,1-1-1,0 1 1,0 0 0,0 0 0,0 0-1,-1-1 1,1 1 0,0 0 0,0 0-1,0 0 1,1-1 0,-1 1 0,0 0-1,0 0 1,0-1 0,1 1-39,3 35 174,-4-34-130,29 132 826,40 108-870,-48-171 161,-10-30-90,-2-1-1,-2 2 1,-1-1 0,-2 1 0,-2-1 0,-2 1-1,-2 0 1,-2 0 0,-1-1 0,-3 4-71,2-28 51,6-17-47,0 0 1,-1 1-1,1-1 1,0 0-1,0 0 1,0 0 0,0 0-1,-1 1 1,1-1-1,0 0 1,0 0-1,0 0 1,0 0 0,-1 0-1,1 0 1,0 0-1,0 1 1,-1-1-1,1 0 1,0 0-1,0 0 1,0 0 0,-1 0-1,1 0 1,0 0-1,0 0 1,-1 0-1,1 0 1,0 0 0,0-1-1,0 1 1,-1 0-1,1 0 1,0 0-1,0 0 1,0 0-5,-2-1 19,1-1 1,0 1-1,0-1 1,0 1-1,0-1 0,0 1 1,0-1-1,0 0 1,1 0-1,-1 1 0,0-1 1,1 0-1,0 0 1,-1 0-20,-4-30 59,1 0 1,1 0 0,1-1 0,2 1 0,2-1-1,1-5-59,-1 23 5,1 0 0,0 1-1,0-1 1,2 1 0,0 0-1,0 0 1,1 1 0,4-7-5,-7 16 0,0-1 1,0 1-1,0 0 1,1 0-1,0 0 1,-1 0-1,1 0 0,1 1 1,-1 0-1,0 0 1,4-2-1,-4 3-1,0 1-1,-1 0 1,1-1 0,0 2-1,0-1 1,0 0 0,0 1-1,0-1 1,0 1 0,0 0-1,0 1 1,0-1 0,0 0-1,0 1 1,0 0 0,0 0-1,0 1 2,6 1-3,0 1 1,-1 0-1,1 0 0,-1 1 0,0 1 0,0 0 0,-1 0 0,0 0 1,0 1-1,0 0 0,0 2 3,1 2 4,0 0-1,-1 0 1,0 1 0,-1 0 0,-1 1-1,0-1 1,3 11-4,4 19-21,-2 2 0,-2-1 1,-2 1-1,1 32 21,-6-58-28,-2-16-12,2 8-190,-2-10 222,0 1-1,0-1 1,0 0-1,0 0 1,0 0-1,0 0 1,1 0 0,-1 1-1,0-1 1,0 0-1,0 0 1,0 0-1,0 0 1,0 0-1,1 0 1,-1 0-1,0 1 1,0-1-1,0 0 1,0 0 0,0 0-1,1 0 1,-1 0-1,0 0 1,0 0-1,0 0 1,0 0-1,1 0 1,-1 0-1,0 0 1,0 0 0,0 0-1,0 0 1,1 0-1,-1 0 1,0 0-1,0 0 1,0 0-1,0 0 1,1 0-1,-1 0 1,0-1-1,0 1 1,0 0 0,0 0 8,7-5-211</inkml:trace>
  <inkml:trace contextRef="#ctx0" brushRef="#br0" timeOffset="4228.776">4853 897 7746,'0'0'182,"-1"0"0,1-1 0,-1 1 0,1-1 0,0 1 0,-1-1 0,1 1 0,-1-1 0,1 1 0,0-1 0,-1 1 0,1-1 0,0 1 0,0-1 0,0 1 0,-1-1 0,1 0 0,0 1 0,0-1 1,0 1-1,0-1 0,0 0 0,0 1 0,0-1-182,1 0 98,-1 1 0,0 0 0,1 0 0,-1-1 0,1 1 0,0 0 0,-1 0 0,1 0 0,-1 0 0,1 0 0,-1 0 0,1 0 0,-1 0 0,1 0 0,-1 0 0,1 0 0,-1 0 1,1 0-1,0 0 0,-1 1 0,1-1-98,3 1 244,0 0 1,0 1 0,1 0 0,-1 0-1,0 0 1,3 2-245,-1 2 115,1 1-1,-1-1 1,0 1 0,-1 1-1,0-1 1,0 1 0,0 0 0,-1 0-1,0 0 1,-1 0 0,0 1-1,0 0 1,-1 0-115,2 6 73,-1 0 0,-1-1 0,0 1 0,-1 0 0,-1 1 0,0-1 0,-2 7-73,1-16 28,0-1 1,0 1 0,0 0-1,-1-1 1,0 1-1,0-1 1,-1 0 0,0 0-1,-2 4-28,13-62 324,-1 7-175,1-41-149,-5 47 34,1 0 1,8-29-35,-12 67 0,1 0 0,-1 0 0,1-1 0,0 1 0,-1 0 1,1 0-1,0 0 0,0 0 0,1 1 0,-1-1 0,0 0 1,1 0-1,-1 1 0,1-1 0,-1 0 0,1 1 0,0 0 1,0-1-1,-1 1 0,2-1 0,-1 2-1,0-1 0,0 1-1,0 0 1,0-1 0,0 1 0,0 0 0,0 0 0,0 0 0,0 1 0,0-1-1,0 0 1,0 1 0,0-1 0,0 1 0,0 0 0,0 0 0,0-1 0,-1 1-1,1 0 1,0 1 0,-1-1 0,1 0 0,0 1 1,8 6 0,-1 1 0,0 0-1,-1 0 1,0 1 0,5 9 0,-4-8 3,-1 0 0,1 0 0,0-1 0,2 0-3,-7-7 0,0 1 1,1-1-1,-1 0 1,1 0 0,0-1-1,0 1 1,0-1-1,0 0 1,0-1-1,1 1 1,-1-1-1,3 1 0,2-2 3,0 1 0,0-1 0,0 0-1,0-1 1,0 0 0,0-1-1,0 0 1,0 0 0,-1-1 0,1-1-1,-1 1 1,0-2 0,0 1 0,0-1-1,0 0 1,1-3-3,-4 4 3,0-1 0,0 1 0,0-1 0,-1-1 0,0 1 0,0-1 0,0 0-1,-1 0 1,0 0 0,0-1 0,-1 0 0,1 1 0,-1-1 0,-1 0 0,0 0 0,0-1 0,0 1 0,-1 0 0,0-1-1,0 1 1,0-1 0,-1-1-3,0 8 0,0-1 0,0 1 0,0-1-1,-1 0 1,1 1 0,0-1 0,0 0-1,-1 1 1,1-1 0,-1 1 0,0-1 0,1 1-1,-1-1 1,0 1 0,0 0 0,0-1-1,0 1 1,0 0 0,0 0 0,-1-1 0,1 1-1,0 1 1,-1-1-1,1 1 1,0 0-1,0-1 1,0 1-1,-1 0 1,1 0-1,0 0 1,0 0-1,-1 0 1,1 0-1,0 0 1,0 1 0,0-1-1,-1 0 1,1 1-1,0-1 1,0 0-1,0 1 1,0 0 0,-5 2-2,-1 1 0,1 0 0,1 0 0,-1 0 0,1 1 1,0 0-1,0 0 0,-2 3 2,-2 3 6,1 0 1,0 0-1,0 1 1,2 0-1,-1 1 0,2-1 1,-1 1-1,2 0 1,0 1-1,0 0-6,3-6 5,-1 0-1,1 0 1,1 1 0,0-1 0,0 0-1,1 1 1,0-1 0,0 0-1,1 1 1,0-1 0,0 0-1,1 0 1,0-1 0,0 1 0,1-1-1,0 1 1,2 1-5,1 2-14,1-1-1,0 0 1,1-1 0,0 0-1,1 0 1,-1-1 0,2 0-1,-1 0 1,3 0 14,-5-3 306,1-1-1,0 1 1,0-1-1,0-1 1,0 0 0,1 0-1,-1-1 1,1 0-1,0 0 1,-1-1-1,1-1 1,3 0-306,20-2 1375</inkml:trace>
  <inkml:trace contextRef="#ctx0" brushRef="#br0" timeOffset="4626.324">5968 837 6241,'-2'-4'862,"1"0"-1,-1 0 0,0 1 1,0-1-1,-1 0 0,1 1 1,-1-1-1,0 1 0,-2-2-861,2 2 239,0 1 1,-1 0-1,1-1 0,-1 1 0,0 1 0,1-1 1,-1 0-1,0 1 0,0 0 0,0 0 0,0 0 1,0 0-1,0 1 0,0 0 0,-2-1-239,-6 1 265,-1 1 0,1 0-1,0 0 1,0 1 0,-9 3-265,17-4 36,-1 0 0,0 0 1,0 1-1,1 0 0,-1 0 0,1 0 0,0 0 1,-1 1-1,1 0 0,0 0 0,1 0 1,-1 0-1,0 1 0,1-1 0,-1 2-36,3-4 6,1 1 0,-1 0-1,0 0 1,1 0 0,-1-1 0,1 1-1,0 0 1,-1 0 0,1 0-1,0 0 1,0 0 0,0 0 0,1 0-1,-1 0 1,0 0 0,1-1-1,-1 1 1,1 0 0,0 0-6,0 2 4,1 0 1,0 0-1,0 0 1,0 0-1,0 0 1,1-1-1,2 3-4,4 3 9,0-1 0,1-1 0,0 1 0,0-2 0,1 1 0,0-2 0,0 1 0,7 1-9,-7-3 5,-1 1 0,1 0 0,-2 0 0,1 1 0,0 0 0,-1 1 0,0 0 0,-1 0 0,1 1 0,0 2-5,-6-6 1,-1 0 1,1 1-1,-1 0 1,0 0-1,0-1 1,-1 1-1,1 0 1,-1 0 0,0 1-1,0-1 1,-1 0-1,0 0 1,0 0-1,0 1 1,0-1 0,-1 0-1,0 0 1,0 0-1,0 0 1,-1 0-1,1 0 1,-1 0-1,-1 0 1,1-1 0,-1 2-2,1-1 3,-1 0 0,0 0 1,0-1-1,-1 1 0,1-1 0,-1 1 1,0-1-1,0 0 0,0 0 1,-1-1-1,1 1 0,-1-1 1,0 0-1,0 0 0,0-1 1,0 0-1,-1 0 0,1 0 1,0 0-1,-1-1 0,0 0 1,-4 1-4,-12-3 74,0-1 1,-20-4-75,-9-1-413,40 9 659,9 7-246</inkml:trace>
  <inkml:trace contextRef="#ctx0" brushRef="#br0" timeOffset="5330.035">6183 493 4489,'-14'-46'2982,"10"35"-1848,0 1 1,1 0-1,1-1 1,0 1-1,0-1 1,1-5-1135,2 36 290,2 1 1,1-1-1,0-1 1,1 1-1,5 8-290,4 23 161,5 29 401,-4 2 0,-3 0 0,-1 59-562,-7-75 234,2 0 0,4 2-234,-4-40 42,-4-19-22,0 0 0,0 0 1,-1 0-1,0 0 0,0 1 1,-1-1-1,-1 2-20,-4 1 112,3-12 52,3-8 67,2-14-130,-1 0 0,-1 0-1,-1 0 1,-1 0 0,-1 1 0,0-1 0,-2 0-101,0-3 10,1 0-1,1 0 1,2-1 0,0 1 0,3-9-10,-3 30 1,1-1-1,0 0 1,0 0 0,1 1-1,-1-1 1,1 1 0,0-1 0,0 1-1,1 0 1,-1 0 0,1 0-1,0 0 1,0 0 0,0 0-1,-1 2 0,0 1-1,1-1 1,-1 0 0,1 1-1,-1 0 1,1-1 0,-1 1-1,1 0 1,0 0 0,0 1-1,-1-1 1,1 0 0,0 1-1,0 0 1,0 0 0,0 0-1,0 0 1,-1 0 0,1 0-1,0 1 1,0-1 0,0 1 0,2 1-1,4 1 0,-1 0 0,0 1 0,0 0 0,0 1 0,-1 0 0,1 0 0,-1 1 0,0 0 0,0 0 0,-1 0 0,0 1 0,0 0 0,-1 0 0,0 0 0,0 1 0,3 7 1,5 11 4,-1 0 0,-1 1-1,-1 0 1,3 18-4,-5-7-53,-1 0 1,-1 4 52,3 18-1110,-2-35-125,8-5 500</inkml:trace>
  <inkml:trace contextRef="#ctx0" brushRef="#br0" timeOffset="5721.617">6792 970 6417,'-1'-5'488,"0"0"-1,0 1 0,0-1 1,-1 0-1,0 1 0,0 0 1,0-1-1,-1 1 0,0 0 1,1 0-1,-1 0 0,-1 0 1,1 1-1,0-1 0,-1 1 1,-3-2-488,4 2 133,0 1 0,0 1 0,0-1 0,0 0 0,-1 1 0,1-1 0,-1 1 0,1 0 0,-1 0 0,1 0 0,-1 1 1,0 0-1,1-1 0,-1 1 0,1 0 0,-1 0 0,0 1 0,1-1 0,-1 1 0,0 0 0,1 0 0,-4 1-133,5 0 27,0-1 1,0 0-1,0 1 0,0 0 0,0-1 0,0 1 0,1 0 0,-1 0 0,0 0 0,1 0 0,0 0 0,-1 0 1,1 0-1,0 0 0,0 1 0,0-1 0,0 0 0,1 1 0,-1-1 0,1 1 0,-1 0-27,-1 8 36,1 0-1,0 0 1,1 0-1,0 3-35,1 3 21,1-1 0,0 0-1,1 0 1,1 0 0,0 0 0,1-1-1,7 15-20,-9-23 8,0-1-1,0 0 1,1 0-1,0 1 1,0-2 0,0 1-1,1-1 1,0 1-1,0-1 1,0 0-1,1-1 1,-1 0-1,1 1 1,0-2-1,0 1 1,1-1-1,-1 0 1,1 0-1,2 0-7,-5-2 8,-1 0-1,0 0 1,0-1-1,0 1 1,0-1-1,0 0 1,0 0-1,1 0 1,-1-1-1,0 1 1,0-1-1,0 1 1,0-1-1,0 0 1,0 0-1,0-1 1,0 1-1,0 0 1,-1-1-1,1 0 1,0 0-1,0 0-7,0-1 8,0-1 0,0 1 1,-1-1-1,1 0 0,-1 0 0,1 0 0,-1 0 0,0 0 0,-1 0 0,1 0 0,-1-1 1,0 1-1,0-1 0,0 1 0,-1-3-8,2-9 17,-1-1 0,-1 1 0,-1-1 0,0 1 0,-1 0 0,-1 0 0,-1-1 0,-3-10-17,4 20 6,0-1-1,0 1 1,-1 0 0,0 0-1,0 0 1,0 0 0,-1 0-1,-5-4-5,7 8 1,0 0-1,-1-1 0,0 1 1,0 1-1,0-1 1,0 1-1,0-1 1,0 1-1,-1 0 1,1 1-1,-1-1 1,1 1-1,-1 0 1,0 0-1,0 0 0,0 1-55,0-1-1,0 1 1,0 0 0,0 0-1,1 1 1,-6 0 55,8 0-67,0-1-1,0 1 1,0 0 0,0-1-1,0 1 1,0 0 0,1 0-1,-1 0 1,0 0 0,1 1 0,-1-1-1,0 0 1,1 1 0,0-1-1,-1 1 1,1-1 0,-1 2 67,-3 16-456</inkml:trace>
  <inkml:trace contextRef="#ctx0" brushRef="#br0" timeOffset="6075.459">6985 754 6929,'-10'-25'2043,"7"18"-1198,0-1 1,0 1-1,1-1 0,0 0 0,0 0 0,0 1 1,1-7-846,11 53 1948,12 64-1247,-9-46-389,2 31-312,-7 2 94,-4-39 225,9 48-319,-12-92-47,1-1 1,-1 0 0,1 0 0,0 0 0,1-1 0,0 1 0,-1 0 0,2-1 0,3 5 46,8 4-196</inkml:trace>
  <inkml:trace contextRef="#ctx0" brushRef="#br0" timeOffset="6441.956">7352 478 7882,'6'-27'2835,"-3"21"-442,0 12-1685,0 12-195,11 57 986,4-1-1,17 45-1498,-3-10 368,-25-76-315,-2 0 1,-2 0-1,0 0 1,-2 1-1,-2-1 1,-2 11-54,0 45 206,3-105-160,-1 0 0,0 0 0,-2 0 0,1 1 0,-2-1 0,0 0 0,-1 1 0,-1 0 0,0 0 0,-1 1 0,-5-7-46,9 14 2,-1 1-1,-1 1 0,1-1 0,-1 1 0,0-1 0,0 1 0,-1 0 0,1 1 0,-1 0 0,0 0 0,0 0 0,-1 0 0,1 1 0,-1 0 0,1 1 0,-1-1 0,0 1 0,0 0 0,0 1 0,-1 0 0,1 0 0,0 1 0,0-1 0,0 2 0,-1-1 0,-4 2-1,1 0 1,0 0-1,0 1 1,0 1 0,1 0-1,-1 0 1,1 1 0,0 0-1,0 1 1,1 0 0,-1 1-1,1 0 1,-3 3-1,5-4 7,1 1 0,-1 0 0,1 0 0,0 0 0,1 0 0,-1 1-1,2 0 1,-1 0 0,1 1 0,0-1 0,1 1 0,0 0 0,0 0 0,1 0 0,0 1-7,2-4 9,-1-1 0,1 0 0,0 0 0,0 0 0,0 1 0,1-1 0,0 0 0,0 0 0,0 0 0,1 0 0,0 0 0,0 0 0,0-1 0,0 1 0,1 0 0,2 2-9,-1-1 12,1-1 0,0 0 1,0 0-1,1 0 0,-1-1 0,1 0 1,0 0-1,0 0 0,0-1 0,1 0 1,3 1-13,5 2 36,1-1 0,1-1 0,-1-1 0,0 0 0,1-1 0,-1-1 0,1 0 0,0-1 0,-1-1 0,6-2-36,-13 2-105,1-1 1,-1 0 0,1 0-1,-1-1 1,0-1-1,0 1 1,-1-1-1,1-1 1,-1 0 0,1-1 104,-2 1-100,-1-1 1,-1 0-1,1 0 1,-1-1-1,0 0 100,-5 7-1</inkml:trace>
  <inkml:trace contextRef="#ctx0" brushRef="#br0" timeOffset="6827.229">7695 405 6121,'-10'-6'3225,"3"9"-945,0 10-767,-3 3-257,-1 10-448,-3-3-160,-1 8-392,2-3-104,8 0-88,1-4 9,5-8-17,6 2-337,8-12-935,9 0 824</inkml:trace>
  <inkml:trace contextRef="#ctx0" brushRef="#br0" timeOffset="6828.229">7827 324 6065,'-2'3'3097,"2"14"-969,0 11-807,0 4-169,0 8-400,0 2-184,1 1-328,0-4-88,1 0 128,2-4-256,-1-6-3896,2 6 2951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2:2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35 3457,'-1'-2'531,"-1"0"0,1-1 1,-1 1-1,0 0 0,0 0 0,0 0 1,0 0-1,0 1 0,0-1 1,0 1-1,-1-1 0,1 1 1,0 0-1,-3-1-531,-2 0 1000,0 0 0,0 1 0,0 0 0,-7-1-1000,13 2 14,2 1 11,-1-1 1,0 0 0,0 0-1,0 0 1,0 0 0,0 0 0,0 0-1,0 0 1,0 0 0,0 0-1,0 0 1,0 1 0,0-1 0,0 0-1,0 0 1,0 0 0,0 0-1,0 0 1,0 0 0,0 0 0,0 0-1,0 0 1,0 0 0,0 0-1,0 1 1,0-1 0,-1 0 0,1 0-1,0 0 1,0 0 0,0 0-1,0 0 1,0 0 0,0 0 0,0 0-1,0 0 1,0 0 0,0 0-1,0 0 1,0 0 0,0 0 0,-1 0-1,1 0 1,0 0 0,0 1-1,0-1 1,0 0 0,0 0 0,0 0-1,0 0 1,0 0 0,0 0-1,0-1 1,-1 1 0,1 0 0,0 0-26,12 10 750,7 4-640,-1 3 8,-1 0 1,-1 1-1,-1 0 1,0 2-1,-1-1 1,5 13-119,-5-5 34,-2 2 0,-1-1 0,-1 1-1,-1 1 1,-2 0 0,0 0 0,-1 19-34,-2-6 38,-2 0 0,-2 0-1,-2 0 1,-4 16-38,-3 5 51,-1 1 38,3 0-1,1 27-88,7-35 209,-3-1 0,-3 0 0,-7 35-209,8-78 29,0 0 0,-1-1-1,0 1 1,-1-1 0,0-1 0,-1 1 0,-1-1-29,-21 42 71,23-42-54,1 1 0,-1-1 0,-1 0 0,0-1 0,-1 0 0,0 0-1,0 0 1,-1-1 0,-5 4-17,5-5 76,-27 22-159,24-22 278,10-8 57,4-3 139,12-15-134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2:33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329 49 2681,'35'-32'1575,"-19"15"2316,-22 26 2496,-17 23-5742,-25 20-8,-51 58 493,87-91-1070,1 1-1,0-1 0,1 2 0,1-1 0,1 1 1,-1 8-60,-14 33 176,3-4-13,2 2-1,3 0 0,3 1 1,-1 19-163,-7 36 93,15-90-9,2 0 0,0 0 0,1 3-84,2-18 26,1 0 0,-1 0 0,2 0 1,0 0-1,0-1 0,1 1 0,0-1 1,4 10-27,35 71 96,7 4-96,-27-57 27,2 0 1,2-1-1,18 20-27,-26-37 21,99 123 226,-116-143-147,-1 0 1,1 0-1,-1 0 0,0 0 0,1 0 0,-1 0 0,1 0 0,-1 0 0,1 0 0,-1 0 0,1 0 0,-1 0 0,1 0 0,-1-1 0,1 1 0,-1 0 0,0 0 0,1 0 1,-1-1-1,1 1 0,-1 0 0,0-1 0,1 1 0,-1 0 0,0-1 0,1 1 0,-1 0 0,0-1 0,1 1 0,-1-1-100,1 0 541,10-9 832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1:43.75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23 125 9426,'-2'-14'1877,"-6"-27"2096,6 36-3136,0 6-111,0 20 293,1 18-802,-1 50 200,8 83-417,19 22 317,8-2 0,9-2 0,8 3-317,-41-166 360,-9-26-211,0 0-1,1 0 0,-1-1 0,0 1 0,0 0 0,1 0 0,-1 0 0,1 0 0,-1 0 0,1-1 0,-1 1 0,1 0 0,-1 0 1,1-1-1,0 1 0,-1 0 0,1-1 0,1 1-148,2-16 1320</inkml:trace>
  <inkml:trace contextRef="#ctx0" brushRef="#br0" timeOffset="381.994">8 118 9938,'-7'-3'3993,"8"3"-2793,9 0 8,18-4-343,7-6-233,25-3-200,14-3-152,4-3-168,7 4-32,-4-3 88,-7 1-216,0 14 360,-14 3-224</inkml:trace>
  <inkml:trace contextRef="#ctx0" brushRef="#br0" timeOffset="720.64">118 593 8978,'5'7'4009,"12"-4"-1857,6-2-527,11-5-233,5-4-456,5 2-480,-1-2-176,-5 1 40,-1 3 128,0-3-272</inkml:trace>
  <inkml:trace contextRef="#ctx0" brushRef="#br0" timeOffset="1184.039">1119 609 7274,'-43'-82'2971,"42"81"-2882,1-1 0,-1 1 0,0 0 0,1 0 0,-1 0 0,0 0 0,0 0 0,0 0 0,0 0 0,0 0 0,0 0 0,0 0 0,0 0 0,-1 1 0,1-1 0,0 0 0,0 1 0,-1-1 0,1 1 0,0 0 0,-1-1 0,1 1 0,0 0 0,-1 0 0,1 0 0,0 0 0,-1 0 0,1 0 0,-1 0 0,1 0 0,0 0 0,-1 1 0,1-1 0,-1 1-89,-4 0 353,-6 2-188,0 1 1,0 0-1,0 0 0,1 1 0,0 1 1,0 0-1,0 1 0,1 0 0,0 0 0,0 1 1,0 0-1,1 1 0,1 0 0,-1 1 0,2-1 1,-1 2-1,1-1 0,1 1 0,0 0 0,0 1-165,-1 1-4,1 1-1,0 0 0,2 0 1,-1 0-1,2 1 0,0-1 0,0 1 1,2 0-1,0 0 0,0 0 1,1 0-1,1 0 0,1 0 0,0 0 1,1 0-1,3 9 5,-3-16 5,0-1 0,0 0 1,0 0-1,1 0 0,0 0 0,0-1 0,1 0 1,0 1-1,0-2 0,1 1 0,-1-1 0,1 1 1,0-2-1,1 1 0,-1-1 0,1 0 0,0 0 1,0 0-1,0-1 0,0-1 0,2 1-5,0 0 10,1-1 0,0 0-1,0-1 1,0 0 0,0 0-1,0-1 1,-1-1 0,1 1-1,0-2 1,0 1 0,0-1-1,-1-1 1,1 0 0,-1 0-1,1-1 1,3-2-10,2-2 23,1 0 0,-2-2 0,1 0-1,-1 0 1,0-1 0,-1-1 0,9-11-23,-16 17 17,-1 0 0,0-1 0,0 0 0,-1 0 0,0 0 0,0-1 0,-1 1 0,0-1 0,0 0-1,-1 0 1,1 0 0,-2 0 0,1 0 0,-1 0 0,-1-1 0,0 1 0,0-5-17,-2-2 25,0 1-1,-2 0 1,0-1 0,0 1 0,-1 1-1,-1-1 1,0 1 0,-1 0-1,0 0 1,-5-4-25,0-2-1,-2 2 0,0 0 0,-1 1-1,0 0 1,-1 1 0,-10-6 1,15 13-76,0 0 0,0 1-1,-1 0 1,0 1 0,-6-2 76,14 6-73,0 1 1,0-1 0,0 1-1,0 0 1,0 1-1,0-1 1,0 0-1,0 1 1,0 0-1,-1 0 1,1 0-1,0 1 1,0 0-1,0-1 1,0 1-1,0 1 1,0-1-1,-2 1 73,-19 17-516</inkml:trace>
  <inkml:trace contextRef="#ctx0" brushRef="#br0" timeOffset="1588.007">1460 657 9434,'41'-51'4108,"-43"54"-4015,1 0 0,-1 0 0,1 0 0,0 0 0,0 1 0,0-1-1,1 0 1,-1 1 0,1-1 0,0 0 0,0 1 0,0 1-93,3 43 609,-2-46-584,3 21 157,2 0 0,0 0-1,1-1 1,2 0 0,0-1 0,3 3-182,2 7 205,-1 1 0,2 11-205,-14-41 39,4 18-33,-5-19 24,1-1-1,-1 1 1,0 0-1,0-1 1,0 1 0,0 0-1,0-1 1,0 1 0,0 0-1,0-1 1,0 1 0,0 0-1,0-1 1,0 1 0,0 0-1,0-1 1,0 1-1,-1 0 1,1-1 0,0 1-1,-1 0 1,1-1-30,-1 0 122,0-1 0,1 0 0,-1 0 0,0 1 0,1-1 0,-1 0 0,1 0 0,-1 0 0,1 0-1,-1 1 1,1-1 0,-1 0 0,1 0 0,0 0 0,0 0 0,-1 0 0,1 0 0,0 0 0,0 0 0,0 0 0,0 0 0,0 0 0,0-1-122,-8-59 521,3 31-316,2 0 0,1 0 0,2-10-205,0 24 126,1 0 0,0 0 0,2 0 0,0 1 0,4-13-126,-5 20 22,1 1 1,0-1-1,1 1 0,-1 0 1,1 0-1,1 1 0,-1-1 0,1 1 1,0 0-1,1 0 0,-1 0 0,7-4-22,0 2 28,0 0 0,1 1 0,0 0 0,1 1 0,-1 1 0,1 0-1,0 1 1,2 0-28,4-1-3,0 1 0,0 2 0,1 0-1,-1 1 1,13 1 3,-9 2 23,0 1 1,6 3-24</inkml:trace>
  <inkml:trace contextRef="#ctx0" brushRef="#br0" timeOffset="2563.49">2314 578 9402,'-1'-1'157,"1"1"0,-1 0 0,1-1 0,-1 1 0,1 0 0,-1-1 0,1 1 0,-1 0 0,1-1 0,-1 1 0,1 0-1,-1 0 1,1 0 0,-1 0 0,1-1 0,-1 1 0,0 0 0,1 0 0,-1 0 0,1 0 0,-1 0 0,0 0 0,1 0 0,-1 1 0,1-1 0,-1 0 0,1 0 0,-1 0 0,1 1 0,-1-1-157,0 1 125,0 0 1,0 0 0,0 0 0,0 0 0,0 0-1,1 1 1,-1-1 0,0 0 0,1 0-1,-1 1 1,1-1 0,0 0 0,-1 1-126,-1 8 121,1 0 1,0 0 0,0 0 0,1 1-122,2 25 126,2 0 1,1 0-1,2-1 1,2 1-1,7 18-126,0 5 132,-13-47-105,34 116 346,-35-125-342,-1 0 1,0 1-1,0-1 1,-1 0-1,1 1 1,-1-1-1,1 1 0,-1-1 1,0 3-32,0-6 12,0 0 0,0 1 1,0-1-1,0 0 0,0 0 0,0 0 1,0 0-1,-1 0 0,1 0 0,0 0 1,0 0-1,0 0 0,0 1 0,0-1 1,0 0-1,0 0 0,0 0 0,0 0 1,0 0-1,0 0 0,0 0 1,0 0-1,0 0 0,0 0 0,0 0 1,0 0-1,-1 1 0,1-1 0,0 0 1,0 0-1,0 0 0,0 0 0,0 0 1,0 0-1,0 0 0,0 0 0,0 0 1,-1 0-1,1 0 0,0 0 0,0 0 1,0 0-1,0 0 0,0 0 1,0 0-1,0 0 0,0 0 0,0 0 1,-1 0-1,1 0 0,0-1 0,0 1 1,0 0-1,0 0 0,0 0 0,0 0 1,0 0-1,0 0 0,0 0 0,0 0 1,0 0-1,0 0 0,-1 0-12,-4-6 351,1-2-157,0 0 0,0 0 0,1-1 0,0 1 0,1-1 0,-1 1 0,1-4-194,-2-13 120,1 0-1,1-4-119,0-8 76,2-1 0,5-37-76,-3 57 4,1-1 0,0 1 0,2 0 0,0 1-1,1-1 1,1 1 0,2-3-4,-8 17-5,1-1 0,0 0 0,0 1 0,1-1 0,-1 1 0,1 0 0,-1 0 0,1 0 0,0 0 0,0 0 0,1 0 0,-1 1 0,0 0 0,1-1 0,0 1 0,-1 0 0,1 1 0,0-1 0,0 1 0,0 0 0,0 0 0,0 0 0,0 0 0,0 1 0,0 0 0,1-1 0,-1 2 0,0-1 0,0 0 0,0 1 0,0 0 0,0 0 0,0 0 0,0 0 0,0 1 0,0-1 0,0 1 0,-1 0 0,2 1 5,9 6-10,1 0 0,-1 2 0,-1 0 0,0 0 0,0 1 0,6 9 10,15 20-22,15 24 22,-37-47 2,0 0 1,-2 1-1,0 0 1,-2 1-1,0-1 1,-1 2-1,3 12-2,-11-25 23,-1-17 43,3-7-19,-1-1-1,-1 1 1,-1-8-47,1 10 9,0-1 1,0 0-1,2 1 1,0-1-1,0 1-9,2-2 2,1 1-1,0-1 1,1 1-1,0 1 1,1-1 0,1 1-2,-5 10-5,0 0 1,0 0 0,0 1-1,0-1 1,1 1 0,-1 0 0,1-1-1,0 1 1,0 0 0,0 1-1,1-1 1,-1 0 0,0 1 0,1 0-1,0 0 1,0 0 0,-1 0-1,1 1 1,0-1 0,0 1 0,1 0-1,-1 0 1,0 1 0,2-1 4,3 1-5,-1 1 1,1 0 0,-1 0-1,1 1 1,-1 0 0,1 0-1,-1 1 1,0 0 0,0 0 0,-1 1-1,1 0 1,2 3 4,1 0-33,0 2-1,-1-1 1,0 2 0,-1-1 0,1 1-1,-2 1 1,6 7 33,2 8 392,0 2 0,-2-1 1,0 2-1,-2 0 0,-2 0 0,5 20-392,1 19 675</inkml:trace>
  <inkml:trace contextRef="#ctx0" brushRef="#br0" timeOffset="3301.587">3477 655 6465,'1'-15'1810,"1"-4"1636,-1 17-1531,-1 10-78,-5 105-369,2-72-1309,1 0 1,3-1-1,1 1 0,3 13-159,-4-48 12,1 0-1,-1 0 1,1-1 0,0 1-1,0 0 1,1-1-1,0 1 1,0-1-1,0 0 1,1 0-1,-1 0 1,1-1-1,0 1 1,4 2-12,-5-4 13,0-1 0,0 0 0,1 0 0,-1 0 0,0 0 0,1 0 0,-1-1 0,1 0 0,-1 1 0,1-1 0,-1-1 1,1 1-1,0 0 0,0-1 0,-1 0 0,1 0 0,0 0 0,0 0 0,-1-1 0,1 1 0,0-1 0,0 0 0,-1 0 0,1-1-13,9-3 40,0-1 0,-1-1 0,1 0 0,-1-1 0,-1 0 0,1-1 0,-1 0 0,-1 0 0,0-2 0,0 1-1,-1-1 1,-1 0 0,1-1 0,-2 0 0,4-7-40,0-4 84,0 0 0,-2-1-1,0 0 1,-2 0 0,0-1-1,-2 1 1,-1-2-1,0-5-83,-3 15 107,1 0 0,5-15-107,-7 30 1,0 1 0,0-1-1,0 1 1,0 0 0,0-1 0,0 1 0,0-1 0,0 1-1,0-1 1,0 1 0,1 0 0,-1-1 0,0 1 0,0-1-1,0 1 1,1 0 0,-1-1 0,0 1 0,0 0 0,1 0-1,-1-1 1,0 1 0,1 0 0,-1-1 0,1 1 0,-1 0-1,0 0 1,1 0 0,-1-1 0,1 1 0,-1 0 0,0 0-1,1 0 1,-1 0 0,1 0 0,-1 0-1,1 0-1,0 1 0,0 0 1,0-1-1,0 1 0,0 0 0,-1 0 0,1-1 0,0 1 1,0 0-1,-1 0 0,1 0 0,-1 0 0,1 0 1,0 0 0,15 40-43,-7-4 23,1 25 20,-6-31 6,2 0 0,1 0 1,5 13-7,-5-24-269,-1-2 452,0-1 0,1-1 0,0 1 0,8 11-183,-13-25-172,1 1 0,-1 0 1,1-1-1,0 0 0,0 1 1,0-1-1,0 0 0,0-1 1,1 1-1,-1 0 0,1-1 0,0 0 1,0 0-1,-1 0 0,2 0 1,-1-1-1,0 0 0,0 1 1,0-1-1,0-1 0,1 1 0,1-1 172,41-4-1552</inkml:trace>
  <inkml:trace contextRef="#ctx0" brushRef="#br0" timeOffset="3700.551">4368 53 10210,'-15'-30'3985,"4"20"-2065,9 29-1720,2 15-7,9 18 159,1 2-40,9 13-128,3 0-24,4 17-56,1 6-8,-7 8 136,-2 7 120,-7-11 48,-1-2 0,-6-18 0,2-8 224,6-17-432</inkml:trace>
  <inkml:trace contextRef="#ctx0" brushRef="#br0" timeOffset="4285.412">5204 706 7978,'0'-4'433,"-1"0"0,1 0 0,-1 0 0,0 0 1,0-1-1,-1 1 0,1 1 0,-1-1 0,0 0 0,0 0 0,0 1 1,0-1-1,-1 1 0,1-1 0,-4-1-433,2 0 280,-1 1 1,0 1-1,0-1 0,0 1 1,0-1-1,-1 1 0,1 1 1,-1-1-1,0 1 0,-3-1-280,1 1 75,0 0-1,1 1 0,-1-1 0,0 1 0,0 1 1,0 0-1,0 0 0,0 1 0,0-1 0,0 2 1,0-1-1,0 1 0,0 0 0,1 1 1,-1 0-1,1 0 0,-2 1-74,-1 3 11,0 0 0,1 1 0,0 0 0,0 1 0,1-1 0,0 2 0,0-1 0,1 1 0,0 0 0,1 1 0,0-1 0,1 1 0,0 0 0,0 1 0,1-1 0,1 1 0,-1 5-11,2-9 1,1 0 0,0 0 0,0 0 0,1 1-1,0-1 1,0 0 0,1 0 0,0 1 0,0-1 0,1 0-1,0 0 1,1 0 0,0-1 0,0 1 0,0-1 0,1 1-1,0-1 1,1 0 0,-1-1 0,1 1 0,1-1 0,-1 0-1,1 0 1,0 0 0,6 4-1,-2-5 5,-1 1 1,1-1-1,0-1 0,0 0 1,0 0-1,1-1 0,0 0 1,-1-1-1,1 0 0,0-1 1,0 0-1,0-1 0,0 0 1,0-1-1,0 0 0,-1-1 1,8-1-6,-11 1 7,0 0 0,1 0 0,-1-1 0,0 0 0,0 0 0,-1-1 0,1 0 0,-1 0 0,1 0 1,-1-1-1,5-5-7,-7 6 9,-1-1 1,1 1 0,-1-1 0,0 0 0,0 0 0,0 0 0,-1 0 0,0 0 0,0-1-1,0 1 1,0-1 0,-1 1 0,0-1 0,0 0 0,-1 0 0,1-4-10,-3-24 61,-1 1-1,-1-1 1,-2-1-61,-3-27 50,5 54-67,4 8 16,0 0 0,0 0 0,0 0 1,0 0-1,0 0 0,1 0 0,-1 1 0,0-1 0,0 0 0,0 0 0,0 0 0,0 0 0,0 0 0,0 0 0,0 0 0,0 0 0,0 0 0,0 0 1,-1 0-1,1 0 0,0 1 0,0-1 0,0 0 0,0 0 0,0 0 0,0 0 0,0 0 0,0 0 0,0 0 0,0 0 0,0 0 0,0 0 1,0 0-1,0 0 0,0 0 0,0 0 0,0 0 0,0 0 0,-1 1 0,1-1 0,0 0 0,0 0 0,0 0 0,0 0 0,0 0 0,0 0 0,0 0 1,0 0-1,0 0 0,0 0 0,0 0 0,-1 0 0,1 0 0,0 0 0,0 0 0,0 0 0,0 0 0,0-1 0,0 1 0,0 0 0,0 0 1,4 25-24,1-1-1,1-1 0,1 1 0,1-1 0,1 0 0,6 9 25,-8-17-13,0-1 0,1-1 0,1 0-1,0 0 1,1 0 0,0-1 0,0-1 0,1 0 0,1 0-1,0-1 1,1 0 0,0-1 0,0-1 0,1 0 0,0-1-1,12 4 14,35 8-77</inkml:trace>
  <inkml:trace contextRef="#ctx0" brushRef="#br0" timeOffset="4721.668">6189 494 8562,'-4'-2'839,"0"-1"0,-1 1 1,1 0-1,0 0 0,-1 0 0,1 1 1,-1-1-1,0 1 0,0 0-839,-4 0 727,0 0 1,0 1-1,-1 0 0,-6 0-727,-2 2 389,0 1 1,0 1-1,0 0 1,-9 4-390,8-1 172,0 0 0,1 1 0,-4 2-172,18-8 13,-1 1 0,0 0-1,1 0 1,-1 1-1,1-1 1,0 1-1,0 0 1,0 0-1,1 0 1,0 0-1,-1 1 1,1-1-1,1 1 1,-1 1-13,-2 5 4,1 0 1,0 1-1,1 0 1,0 0-1,1 0 1,0 1-5,2-10 0,0 0 1,0 0 0,0 1 0,0-1-1,1 0 1,-1 0 0,1 0 0,0 0 0,0 1-1,0-1 1,0 0 0,1-1 0,-1 1-1,1 0 1,0 0 0,2 2-1,0-1 2,0 1 0,1-1-1,-1 0 1,1-1 0,0 1-1,0-1 1,1 0 0,4 3-2,12 2-2,0 0 0,0-1 0,1-1-1,11 1 3,-25-5-5,12 2-8,13 3-68,28 9 81,-53-13-16,0 0 1,-1 1-1,1 0 1,0 0-1,-1 1 1,0 0 0,0 1-1,6 6 16,-11-10-4,-1 0 0,0 0 0,0 0 0,0 1 0,0-1 0,-1 1 0,1-1-1,-1 1 1,1 0 0,-1-1 0,0 1 0,0 0 0,0 0 0,0 0 0,-1 0 0,1 0 0,-1 0 0,0 0 0,0 3 4,0-1-3,-1-1 0,0 1 0,0-1 1,-1 0-1,1 1 0,-1-1 1,0 0-1,0 0 0,0 0 1,-1-1-1,0 1 0,-1 2 3,-6 5 6,-1 0-1,0-1 0,-1 0 1,0 0-1,0-2 1,-1 1-1,-9 3-5,-2 1 42,-1-2-1,-19 7-41,34-15 21,1 0-1,0-1 1,0 0-1,-1 0 1,1-1 0,-1 0-1,0-1 1,1 0-1,-7-1-20,14 1 53,1-1 0,-1 1 0,1 0 0,-1-1 0,1 1 0,-1-1 0,1 1 0,-1-1 0,1 0 0,-1 1 0,1-1 0,-1-1-53,2 2 90,-1-1 0,1 1 0,-1-1-1,1 0 1,0 1 0,-1-1 0,1 0-1,0 0 1,-1 1 0,1-1 0,0 0-1,0 0 1,0 0 0,-1 1 0,1-1-1,0 0 1,0 0 0,0 0-1,1 1 1,-1-1 0,0 0 0,0 0-1,0 0 1,1 1-90,8-23 1140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1:40.39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79 477 9066,'-5'-1'425,"0"1"0,0 0 1,1 1-1,-1-1 0,0 1 0,0 0 1,0 0-1,0 1-425,3-2 50,0 1-1,0 0 1,0 0 0,1 0 0,-1 0-1,1 0 1,-1 1 0,0-1-1,1 0 1,0 1 0,-1-1 0,1 1-1,0 0 1,0-1 0,0 1 0,0 0-1,0 0 1,0-1 0,1 1-1,-1 0 1,0 2-50,-1 5 72,1-1-1,0 1 0,0 0 1,1 0-1,0-1 1,0 1-1,1 0 1,1 0-1,-1-1 0,1 1-71,7 24 38,2 0-1,1 0-37,-2-3 47,42 98 76,-27-71 55,-2 2-1,0 12-177,-17-51 122,-2 0-1,0 0 0,-1 0 0,-1 1 0,-1-1 0,-1 1 0,-1-1 0,-2 17-121,-2-6 261,-2 0-1,0-1 1,-2 0-1,-6 11-260,15-39 41,-1 0 0,0 0 0,0 0 0,0 0 0,-1 0 1,1 0-1,0 0 0,-1 0 0,1 0 0,-1 0 0,0-1 0,0 1-41,1-1 21,1-1-1,-1 0 1,1 0 0,-1 1-1,1-1 1,-1 0 0,0 0-1,1 0 1,-1 0-1,1 0 1,-1 0 0,1 0-1,-1 0 1,0 0 0,1 0-1,-1 0 1,1 0-1,-1 0 1,1 0 0,-1-1-1,1 1 1,-1 0 0,1 0-1,-1-1 1,1 1-1,-1 0 1,1-1 0,-1 1-1,1 0 1,-1-1-21,-2-2 85,1-1 1,-1 0-1,1 0 0,-1 0 1,1 0-1,0-1 1,1 1-1,-1-1 0,1 1 1,-1-4-86,-11-49 141,3-1 1,2 0 0,3 0 0,2 0-1,3-19-141,8-78 29,15-60-29,-11 125 15,23-85-15,-24 133-4,2 1 1,2 0-1,1 1 1,3 0 0,4-4 3,-15 30-10,0 1 1,1 1 0,0-1 0,1 1-1,0 1 1,1 0 0,0 1 0,12-9 9,-19 16-8,1 0 0,0 0 0,0 0 0,0 0 0,0 1 0,0 0 1,0 0-1,1 1 0,-1-1 0,1 1 0,-1 0 0,1 1 0,-1-1 0,1 1 1,-1 0-1,1 1 0,0-1 0,-1 1 0,1 0 0,-1 0 0,0 1 0,1 0 1,-1 0-1,0 0 0,3 2 8,-1 0-11,0 1 0,0 0 0,0 0 0,-1 1 0,1 0 0,-1 0 0,-1 0 1,1 1-1,-1 0 0,-1 0 0,1 0 0,-1 0 0,0 1 0,0 1 11,7 20-26,0 0 1,-2 1-1,0 9 26,-8-35-2,11 48-7,-3-1 0,-1 1 0,-3 0 0,-3 0-1,-2 5 10,-1-20 3,-1-1-1,-3 1 0,-1-1 1,-1 0-1,-2 0 0,-2-1 0,-10 23-2,12-39 8,0-1 0,-2 0 0,0-1 0,0 0 0,-2-1-1,0 0 1,-1-1 0,0-1 0,-1 0 0,-1-1 0,0 0 0,-1-2-1,0 0 1,-1 0 0,0-2 0,0 0 0,-6 0-8,17-6 7,-1-1 0,1-1-1,0 1 1,-1-1 0,1 0 0,-1-1 0,0 0 0,-4-1-7,10 1 0,0 0 0,0 0 0,0 0 1,0-1-1,-1 1 0,1-1 0,0 0 0,1 1 1,-1-1-1,0 0 0,0 0 0,0 0 0,0-1 1,1 1-1,-1 0 0,1-1 0,-1 1 0,1-1 1,-1 1-1,1-1 0,0 0 0,0 0 0,-1 1 1,1-1-1,1 0 0,-1 0 0,0 0 0,0 0 1,1 0-1,-1 0 0,1-2 0,-1 2-5,1 0 0,0 0 0,0 0 0,0 0-1,0 0 1,1 0 0,-1 0 0,0 0 0,1 0 0,-1 0 0,1 0 0,0 0-1,0 0 1,0 0 0,0 1 0,0-1 0,0 0 0,0 1 0,0-1 0,1 1-1,-1-1 1,1 1 0,-1-1 0,1 1 0,-1 0 0,1 0 0,0 0 0,0 0-1,0 0 1,-1 0 0,1 0 0,0 1 0,0-1 0,0 1 0,1-1 5,6-1-24,0 1-1,0 0 1,0 0 0,0 1 0,0 0 0,0 1 0,8 1 24,20 4-29,-1 2 0,0 2 0,-1 1 0,0 2-1,-1 2 1,-1 0 0,0 3 0,2 2 29,20 16 101,-1 2 0,-3 2 0,-1 2 0,7 11-101,-4-1 551,-6-9-225</inkml:trace>
  <inkml:trace contextRef="#ctx0" brushRef="#br0" timeOffset="808.465">1474 961 6633,'-2'-5'406,"0"0"0,-1 0 0,0 0 0,0 1-1,-1-1 1,1 1 0,-1 0 0,0 0-1,0 0 1,0 0 0,-1 1 0,1 0 0,-1 0-1,0 0 1,1 0 0,-2 1 0,1 0 0,-3-1-406,2 1 108,0 1 0,0-1 0,0 1 0,0 0 0,0 1 0,0 0 1,-1 0-1,1 0 0,0 1 0,0 0 0,0 0 0,0 0 0,0 1 0,0 0 1,0 0-1,0 0 0,1 1 0,-1 0 0,1 0 0,0 1 0,0-1 1,0 1-1,0 0 0,-3 4-108,-3 5 18,1 0 0,0 1 0,1 0 0,1 0 0,0 1 0,1 0 0,1 0 0,-3 10-18,2-3 3,1 1-1,2-1 1,0 1 0,1 0-1,0 22-2,3-34 3,0 1-1,1 0 0,0 0 1,1 0-1,1-1 1,0 1-1,0-1 0,1 1 1,0-1-1,5 7-2,-7-14 4,1 1 0,0-1 0,0 1-1,0-1 1,1 0 0,-1 0 0,1-1 0,0 1-1,0-1 1,1 0 0,-1 0 0,0 0-1,1 0 1,0-1 0,0 0 0,0 0 0,0 0-1,0-1 1,0 1 0,0-1 0,0-1-1,1 1 1,-1-1 0,4 1-4,-1-2 11,1 0 0,-1-1 0,1 0 0,-1 0 0,0-1 0,0 0 0,0 0 0,0-1 0,0 0 0,-1 0 1,0-1-1,0 0 0,0 0 0,0-1 0,-1 0 0,0 0 0,0 0 0,3-5-11,-1 1 39,-1 0 0,1 0 0,-2-1 0,0 1 0,0-2 0,-1 1 0,0-1 0,-1 1 0,0-1 0,-1-1 0,0 1 0,0-9-39,-2 8 98,-1 0-1,-1-1 1,0 1 0,-1 0 0,-1 0 0,0 0 0,-1-3-98,1 7 74,0 0 0,-1 0 0,1 0 0,-2 1 1,1 0-1,-1-1 0,-1 2 0,1-1 0,-1 0 1,-2-1-75,-4 3 99,6 11-66,6-3-35,-1 0 0,1 0 0,-1 1-1,1-1 1,0 0 0,0 0 0,0 0 0,0 0 0,1 1-1,-1 0 3,4 12-4,0 1 0,1-1 0,1 0-1,0 0 1,1 0 0,1-1-1,0 0 1,1 0 0,0-1 0,1 0-1,2 0 5,5 6-30,0-1-1,1-2 0,1 1 1,1-2-1,0-1 1,20 11 30,-3-6 1971,-5-2-1036</inkml:trace>
  <inkml:trace contextRef="#ctx0" brushRef="#br0" timeOffset="1185.686">1833 986 7090,'0'-1'217,"-1"0"1,1 0 0,0 0 0,-1 0 0,1 1-1,-1-1 1,1 0 0,-1 0 0,0 0 0,1 1 0,-1-1-1,0 0 1,1 1 0,-1-1 0,0 0 0,0 1 0,0-1-1,0 0-217,-3 17 3200,2-6-3204,-1 12 463,0 0 0,2 0-1,1 0 1,0 1 0,2 3-459,18 112 163,-11-85-5,3 15-100,-7-41 65,-3-20 47,-1-9 104,-5-38-10,-1 1 0,-4-12-264,2 8 154,-2-29-154,2-6 63,2 45-51,3-1-1,0 0 0,3-19-11,0 49-4,-1 1 0,1 0 0,-1 0 1,1-1-1,0 1 0,0 0 0,1 0 0,-1 0 0,1 0 0,-1 0 0,1 1 0,0-1 0,0 0 0,0 1 1,0-1-1,1 1 0,-1 0 0,0 0 0,1 0 0,0 0 0,0 0 0,-1 0 0,1 1 0,0 0 0,0-1 0,0 1 1,1 0-1,-1 0 0,0 1 0,0-1 0,1 1 4,10-2-18,0 0 0,0 2 1,0 0-1,0 0 0,0 2 0,10 1 18,1 1-10,0 2 0,0 0 0,-1 2 0,0 0 0,0 2 0,-1 1 0,0 0-1,10 9 11,-20-12 2,-1 0 0,0 1 0,0 1-1,-1-1 1,0 2 0,-1 0 0,-1 0-1,1 0 1,-2 2 0,1-1 0,-2 1-1,0 0 1,0 0 0,-1 1 0,0 3-2,-3-6 120,-1 0 0,0 0 0,0 0 0,-1 0 0,-1 0 0,1 0 0,-2 7-120,-5 24 301</inkml:trace>
  <inkml:trace contextRef="#ctx0" brushRef="#br0" timeOffset="1784.649">3169 30 8386,'-2'-3'590,"-14"-14"1913,15 16-2465,1 1 0,-1 0 0,1 0 0,-1-1-1,1 1 1,-1 0 0,1 0 0,-1 0-1,1 0 1,-1 0 0,0 0 0,1 0 0,-1 0-1,1 0 1,-1 0 0,1 0 0,-1 1-1,1-1 1,-1 0 0,1 0 0,-1 0-1,1 1 1,-1-1 0,1 0 0,-1 1 0,1-1-1,-1 0 1,1 1 0,-1-1 0,1 1-1,0-1 1,-1 0 0,1 1 0,0-1 0,0 1-1,-1-1 1,1 1 0,0-1 0,0 1-1,-1 0 1,1-1 0,0 1 0,0-1-1,0 1-37,-5 13 86,0 1-1,0 0 1,2 0-1,0 0 1,0 1-1,2-1 1,0 1-1,0 0-85,2 25 33,1 0-1,5 24-32,7 4 208,2 0 0,15 37-208,13 49 640,-27-80-51,-3 1 1,-4 0-1,-3 1 1,-2 56-590,-5-122 33,0 1 1,-1 0 0,0-1 0,-1 1 0,0-1-1,-1 1 1,-1-1 0,1 0 0,-6 10-34,8-19 21,1-1-1,-1 0 1,0 0 0,1 0 0,-1 0 0,0 0-1,1 0 1,-1-1 0,0 1 0,0 0 0,0 0-1,0 0 1,0-1 0,0 1 0,0-1 0,0 1-1,-1 0-20,2-1 15,-1 0-1,1 0 1,-1 0-1,0 0 1,1 0-1,-1-1 1,1 1-1,-1 0 1,1 0-1,-1 0 1,0 0-1,1-1 1,-1 1-1,1 0 1,-1-1-1,1 1 1,-1 0-1,1-1 1,0 1-1,-1 0 1,1-1-1,-1 1 1,1-1-1,-1 1-14,-2-5 81,0-1 0,0 1 0,0-1 0,1 1 0,-1-1 0,1 0-81,2 5 2,-18-50 184,-28-67 1,37 98-173,0 1 1,-2 0 0,-1 0-1,-10-13-14,18 27 0,0 1 0,1 0 0,-1 0 1,-1 0-1,1 0 0,0 1 0,-1 0 0,0 0 0,0 0 0,0 0 0,0 1 0,0 0 0,-1 0 0,1 0 1,-1 1-1,1-1 0,-1 1 0,1 1 0,-1-1 0,0 1 0,1 0 0,-1 0 0,0 1 0,1-1 1,-1 1-1,1 1 0,-1-1 0,-2 2 0,-4 1 1,1 2 0,0-1 0,1 1 1,0 1-1,0-1 0,0 2 0,0 0 0,1 0 1,1 0-1,0 1 0,0 1 0,0-1 0,1 1 1,1 0-1,-1 1 0,2 0 0,0 0 0,0 0 1,-2 7-2,4-7 1,0 0-1,0 0 1,1 0 0,0 0 0,1 1 0,0-1 0,1 0-1,0 1 1,1-1 0,0 1-1,1-3 1,0-1 0,0 0 0,0 0 0,1 0 0,0 0 0,1 0 0,0-1 0,0 1 0,0-1 0,1 0 0,0 0 0,1-1 0,5 6-1,-3-4-36,0-1 0,1 0-1,-1 0 1,2-1 0,-1 0 0,1 0 0,0-1 0,0-1 0,0 0-1,1 0 1,0-1 0,-1 0 0,1-1 0,0 0 0,0-1 0,1 0 0,-1 0-1,0-1 1,0-1 0,0 0 0,6-2 36,4-2-411,0-1 0,13-5 411,46-22-530</inkml:trace>
  <inkml:trace contextRef="#ctx0" brushRef="#br0" timeOffset="2201.29">3618 934 7850,'-6'-2'635,"-1"1"1,-1-1 0,1 1-1,0 0 1,0 1 0,0 0 0,0 0-1,-1 1 1,1-1 0,0 2-1,-4 0-635,1 1 343,1 0 0,0 0-1,0 1 1,0 0-1,0 1 1,1 0 0,0 0-1,-4 4-342,3-3 54,1 2 0,0-1 0,0 2 0,0-1 0,1 1 0,0 0 0,1 0 0,0 1-1,0-1 1,1 1 0,1 1 0,0-1 0,0 1 0,0 0 0,1 5-54,2-8 8,0 1 0,1-1 0,1 1 1,-1-1-1,1 0 0,1 1 0,-1-1 0,2 0 0,-1 0 1,1 0-1,0 0 0,1 0 0,0-1 0,0 1 0,0-1 0,1 0 1,0 0-1,1-1 0,-1 0 0,1 1 0,6 3-8,-4-3 10,-1 0-1,1-1 1,0 0-1,1-1 1,-1 0-1,1 0 1,0-1-1,1 0 1,-1 0-1,1-1 1,-1 0 0,1-1-1,0 0 1,0-1-1,0 0 1,0 0-1,0-1 1,3-1-10,-6 0 11,0-1-1,0 1 1,-1-2 0,1 1 0,-1-1 0,1 0 0,-1 0 0,0 0 0,0-1-1,0 0 1,-1-1 0,1 1 0,-1-1 0,0 0 0,-1 0 0,1-1 0,-1 1 0,0-1-1,0 0 1,0-2-11,1 0 39,-1-1-1,0 0 1,0 0 0,-1 0-1,0-1 1,-1 1-1,0-1 1,-1 1-1,0-1 1,0 0-1,-1 1 1,0-1 0,-1 0-1,-1-5-38,-2-10 104,-2-1 0,-1 1-1,-1 0 1,-6-10-104,8 22 14,0 1 1,-1-1-1,0 2 0,0-1 0,-1 1 0,-1 0 1,0 1-1,-1 0 0,-2-2-14,8 9-13,0-1 0,0 1 0,-1 1 0,1-1 0,-1 1 0,1 0 0,-1 0 0,0 0 0,1 0 0,-1 1 0,0 0 0,-2 0 13,4 0-18,0 1 0,0 0 0,0 0 0,0 0 0,0 1-1,0-1 1,0 1 0,0-1 0,0 1 0,0 0 0,1 0 0,-1 0 0,0 1 0,0-1-1,1 1 1,-1-1 0,1 1 0,0 0 0,-1 0 0,1 0 0,0 0 18,-1 2-17,0 0 1,1 0 0,-1 0-1,1 0 1,0 0 0,1 0-1,-1 2 17,1-4-4</inkml:trace>
  <inkml:trace contextRef="#ctx0" brushRef="#br0" timeOffset="2848.804">4055 955 9642,'-1'-11'1923,"-1"9"-826,0 23-703,8 15-200,1 0-1,2 0 0,1-1 1,7 15-194,-3-12 363,-3 1 1,0 1 0,1 21-364,-12-59 28,7 40 401,-3-33-7,-1-29 239,-1-84 362,-3 60-885,3-1 0,1 1 0,3-1-138,-3 30 18,0 0 0,1 0-1,1 1 1,1-1 0,6-12-18,-11 26-2,0-1 0,0 1 1,0 0-1,0 0 1,0-1-1,0 1 1,0 0-1,0 0 1,1 0-1,-1 0 0,0 1 1,1-1-1,-1 0 1,0 0-1,1 1 1,-1-1-1,1 1 1,-1-1-1,1 1 0,-1 0 1,1 0-1,0 0 1,-1-1-1,1 1 1,-1 1-1,1-1 1,-1 0-1,1 0 0,0 1 1,-1-1-1,1 0 1,-1 1-1,1 0 1,-1-1-1,1 1 2,7 3-14,-1 0-1,1 1 1,-1 0-1,1 1 1,-1 0 14,10 7-13,-1 0 1,-1 2 0,0 0-1,-1 0 1,7 11 12,-13-14-3,0 0 0,-2 0 0,1 1-1,-2 0 1,1 1 0,-2-1 0,0 1 0,2 11 3,-1-2 6,-2 0 0,-1 1-1,0 5-5,-2-27 46,1-5-5,5-16 29,6-26 22,-3-3 0,-6 21 30,2 0 1,1 0 0,2 1-1,8-19-122,-14 38 13,1 0 0,0 0 0,0 1 0,0-1 0,1 1 0,0 0 0,0 1 0,0-1-1,1 1 1,0 0 0,0 0 0,0 1 0,1 0 0,-1 0 0,1 0 0,0 1 0,0 0 0,0 0 0,3 0-13,-3 1-6,1 1 0,0-1 1,0 1-1,0 1 0,0-1 1,0 1-1,0 1 0,0 0 1,0 0-1,0 0 0,0 1 1,-1 0-1,1 1 0,0 0 1,-1 0-1,0 0 0,0 1 0,0 0 1,0 0-1,-1 1 0,1 0 1,3 4 5,0 1 53,0 1 0,0-1 0,-1 2 0,0 0 0,-1 0 0,-1 0 0,0 1 0,0 0 0,-1 0 0,-1 1 0,0 0-1,0 4-52,-2-6 33,0 3 798,1-1-1,1 0 0,0 0 1,4 6-831,19 25 1497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2:42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372 26 6257,'-1'-1'141,"-1"-3"309,-1 1 1,0 1-1,0-1 0,0 0 0,0 1 1,0 0-1,-3-2-450,6 4 55,-1-1 0,1 1 0,-1 0 0,0 0 0,1 0 0,-1 0 0,1 0 0,-1 0 0,1 0 0,-1 0 0,1 0 0,-1 0 0,1 0 0,-1 0 0,1 0 0,-1 0 0,0 0 0,1 0 0,-1 1 0,1-1 0,-1 0 0,1 1-55,-1-1 52,0 1 1,0 0-1,0 0 0,0 0 1,0 0-1,1 0 1,-1 1-1,0-1 0,1 0 1,-1 0-1,1 0 0,-1 1 1,1-1-1,0 1-52,-7 24 518,2 1 0,0 0-1,2 1 1,1-1 0,2 1-518,6 142 1327,-1-54-765,-3 86 247,-13 59-809,9-240-58,0-2-193,1 0 1,1 0-1,1 12 251,2-22-103</inkml:trace>
  <inkml:trace contextRef="#ctx0" brushRef="#br0" timeOffset="354.984">16 648 6985,'-16'-6'3265,"23"6"-1016,10 6-625,6-3-224,12-3-143,22-3-465,8-8-192,19-2-312,2 1-48,-11 5-568,-3 0-496,-22 7 536</inkml:trace>
  <inkml:trace contextRef="#ctx0" brushRef="#br0" timeOffset="692.702">746 594 9770,'28'-7'2353,"-22"5"-1070,-18 8-382,9-4-776,-1 0 0,1 0 0,0 0 1,0 0-1,0 1 0,0 0 0,0-1 0,0 1 0,1 0 0,0 1 0,-1-1 1,1 0-1,0 1 0,0-1 0,1 1 0,-1-1 0,1 1 0,0 0 0,0 0 1,-1 3-126,0 8 263,0 0 1,1 1 0,1-1-1,1 10-263,-1-20 49,3 29 274,1 1-1,2-1 1,11 33-323,3 18 215,-19-77-198,0 0 0,0-1 0,0 1 0,-1 0 0,0 0 0,-1 1-17,1-8 6,0 0 0,0 1 0,0-1 0,0 0 0,-1 0 0,1 1 0,0-1 0,-1 0 0,1 0 0,-1 0 0,1 0 1,-1 0-1,1 0 0,-1 0 0,0 0 0,0 0 0,1 0 0,-1 0 0,0 0 0,0 0 0,0 0 0,0-1 0,0 1 1,0 0-1,0-1 0,0 1 0,-1-1 0,1 1 0,0-1 0,0 1 0,0-1 0,-1 0 0,1 0 0,0 0 0,0 1 0,0-1 1,-1 0-1,1-1 0,0 1 0,0 0 0,-1 0-6,0-1 10,1 1-1,-1-1 1,1 1 0,0-1 0,-1 1 0,1-1 0,0 0-1,0 0 1,-1 0 0,1 0 0,0 0 0,0 0 0,0 0-1,0 0 1,0 0 0,0 0 0,0 0 0,1-1 0,-1 1 0,0 0-1,1-1 1,-1 1 0,0-2-10,-6-34 110,7 36-106,-1-31 28,0-1-1,3 1 1,0 0 0,3-1-1,0 1 1,2 1 0,1-1-1,2 0-31,-6 22-11,-1-1 0,1 1 0,1 0 0,0 1 0,0-1 0,1 1 0,1 0 0,-1 0 0,1 1 0,1-1 0,-1 2 0,1-1 0,1 1 0,0 0 0,-1 1 0,2 0 0,-1 1 0,1-1 0,0 2 0,0-1 0,0 2 0,5-2 11,-3 2 309,-1 1 0,1 0 0,0 1 1,0 0-1,0 1 0,0 0 0,0 1 0,6 1-309,38 10 1086</inkml:trace>
  <inkml:trace contextRef="#ctx0" brushRef="#br0" timeOffset="1342.12">1616 675 3505,'-2'-8'774,"-1"1"0,0 0 1,0-1-1,-1 1 0,0 0 1,0 1-1,0-1 0,-1 1 0,0 0 1,0 0-1,-1 0 0,0 1 1,0-1-1,0 1-774,0 1 204,0 1 1,0 0-1,0 0 1,0 0-1,0 1 0,-1 0 1,1 0-1,-1 0 1,1 1-1,-1 0 1,0 0-1,1 1 0,-1 0 1,0 0-1,0 0 1,-5 2-205,0 0 61,0 0 0,1 1-1,-1 0 1,0 1 0,1 0 0,0 1 0,0 1 0,0-1 0,1 2 0,0-1 0,-2 3-61,4-3 12,1 1 1,-1 1-1,1-1 1,1 1 0,0 0-1,0 1 1,0 0-1,1 0 1,0 0 0,1 0-1,0 1 1,0-1-1,0 4-12,1 0 3,0 0-1,1 0 1,0 0-1,1 0 0,0 0 1,1 1-1,0-1 1,1 0-1,1 0 1,0 0-1,1 0 1,2 5-3,-3-11 3,1 1 1,0-1 0,0 0-1,1-1 1,-1 1 0,1 0-1,1-1 1,-1 0 0,1 0-1,1 0 1,-1-1 0,1 0-1,-1 0 1,2 0 0,-1-1 0,0 1-1,1-2 1,0 1 0,0-1-1,0 0 1,6 2-4,-5-3 8,0 0 0,0 0-1,0-1 1,0 0 0,1 0 0,-1-1-1,0 0 1,1 0 0,-1-1 0,0 0 0,0-1-1,0 0 1,0 0 0,0-1 0,0 0-1,-1 0 1,1-1 0,-1 1 0,0-2 0,0 1-1,0-1 1,-1 0 0,1-1 0,-1 1-1,0-1 1,-1 0 0,0-1 0,0 1 0,0-1-1,-1 0 1,0-1 0,0 1 0,-1 0-1,1-1 1,-2 0 0,3-7-8,2-17 31,-2 1 0,0-1 0,-2 0 0,-2 0 0,-2-22-31,1 41 8,1-7 24,-1-17 12,-1 26 39,1 11-80,0 0 0,0 0 0,0 0 0,0 0 0,0 0 0,0 0 0,0 0 0,0 0-1,0 0 1,0 0 0,-1 0 0,1 0 0,0 0 0,0 1 0,0-1 0,0 0 0,0 0 0,0 0 0,0 0 0,0 0 0,0 0 0,0 0 0,0 0 0,0 0 0,0 0 0,0 0-1,0-1 1,0 1 0,0 0 0,0 0 0,-1 0 0,1 0 0,0 0 0,0 0 0,0 0 0,0 0 0,0 0 0,0 0 0,0 0 0,0 0 0,0 0 0,0 0 0,0 0 0,0 0-1,0 0 1,0 0 0,0 0 0,0 0 0,0 0 0,0 0 0,0 0 0,0 0 0,0-1 0,0 1 0,0 0 0,0 0-3,1 9 9,3 15-7,2 0 0,0 0-1,2-1 1,1 0 0,0 0 0,10 16-2,-3-9-478,0-1-1,2-1 1,1 0 0,1-2 0,10 10 478,1-8-725</inkml:trace>
  <inkml:trace contextRef="#ctx0" brushRef="#br0" timeOffset="1722.878">2387 701 4241,'4'-10'438,"-2"6"-106,0 0 1,0 0-1,0-1 0,-1 1 0,0 0 0,0-1 1,0 1-1,-1-2-332,0 5 223,0-1 0,0 0 0,0 1 0,-1-1 0,1 0 0,-1 1 0,0-1 0,1 0 0,-1 1 0,0-1 0,0 1 0,0-1 0,0 1 0,0 0 0,0-1 0,0 1 0,0 0 0,-1 0 0,1 0 0,0 0 0,-1 0 0,1 0 0,-1 0 0,-1 0-223,-7-4 618,-1 0 0,1 1 0,-1 1 0,0-1-1,-1 2 1,1 0 0,0 0 0,-1 1 0,-7 0-618,4 1 157,0 0 1,-1 1 0,2 1 0,-1 0 0,0 1 0,0 1 0,-1 0-158,8-1 27,0 1-1,1 0 1,-1 0 0,1 0 0,0 0 0,0 1 0,1 1-1,-1-1 1,1 1 0,0 0 0,1 0 0,-1 1 0,-3 6-27,3-3 15,0 1 1,1-1 0,0 1-1,0 0 1,1 1 0,1-1-1,0 1 1,0-1 0,0 9-16,2-6 6,0-1 1,1 1-1,1 0 1,0-1-1,0 0 1,1 1-1,1-1 1,3 8-7,-3-12 7,0 0 1,0 0-1,2 0 1,-1-1-1,1 1 1,0-1-1,1 0 1,-1-1-1,2 1 1,-1-1-1,6 4-7,-2-3 10,0 0 0,1-1 0,0 0 0,0-1 0,1-1-1,0 1 1,0-2 0,5 2-10,3-1-58,0 0 1,1-1-1,-1-1 0,18 0 58,-23-3-256,0 0 0,0-1 0,1-1 1,-2 0-1,1-1 0,3-1 256,37-11-528</inkml:trace>
  <inkml:trace contextRef="#ctx0" brushRef="#br0" timeOffset="2121.397">2752 305 9946,'-1'-2'378,"-16"-40"6266,25 82-6228,-2 1 0,-1 0 0,-3 0 0,-1 0 0,-1 0 0,-3 0 0,-1 0 0,-2-1 0,-3 4-416,-19 108 426,-5 122-426,33-274 3,0 0 0,0 0-1,0 0 1,0 0 0,0 0 0,0 0 0,0 0 0,0 0 0,0 0-1,0 0 1,0 0 0,1 0 0,-1 0 0,0 0 0,0 0 0,0 0-1,0 0 1,0 0 0,0 0 0,0 0 0,0 0 0,0 0 0,0 0-1,0 0 1,0 0 0,0 0 0,0 0 0,1 0 0,-1 0 0,0 0-1,0 0 1,0 0 0,0 0 0,0 0 0,0 0 0,0 0 0,0 0-1,0 0 1,0 0 0,0 0 0,0 0 0,0 0 0,0 1-1,0-1 1,0 0 0,0 0 0,0 0 0,0 0 0,0 0 0,0 0-1,0 0 1,0 0 0,0 0 0,0 0 0,0 0 0,0 0 0,0 0-1,0 0 1,0 1 0,0-1 0,0 0-3,7-9 89,9-18-26,-12 21-38,19-34 4,21-35-100,3 1 0,3 2 0,14-9 71,-43 57-405,1 2 0,2 0 0,3-1 405,-15 14-581,0 0 0,1 0 1,0 2-1,0 0 0,1 0 0,0 1 1,8-2 580,-2 4-1654,2 3 726</inkml:trace>
  <inkml:trace contextRef="#ctx0" brushRef="#br0" timeOffset="2462.287">3125 625 7826,'-95'139'3672,"81"-115"-1895,14 9-249,2 3 0,15 3-527,5 2-161,10-3-296,8 0-144,10-4-32,3-3-8,-2-2 2993,0 2-2401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1:35.06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146 391 2457,'-35'-103'2076,"27"68"1174,5 25 596,2 10-3757,1 0-1,0 0 1,0 0-1,-1 0 0,1 0 1,0 0-1,0 0 1,-1 0-1,1 0 1,0 1-1,0-1 1,-1 0-1,1 0 1,0 0-1,0 0 1,-1 0-1,1 0 0,0 0 1,0 1-1,0-1 1,-1 0-1,1 0 1,0 0-1,0 1 1,0-1-1,0 0 1,-1 0-1,1 0 0,0 1 1,0-1-1,0 0 1,0 0-1,0 1 1,0-1-1,0 0 1,0 1-89,-6 11-44,5-11 175,-9 25 95,1 1 1,1 0 0,1 1 0,-3 26-227,3-16 154,-7 48 83,3 1 0,4 1 0,4 46-237,5-68 49,3-1 1,2 0-1,4 0 0,2-1 1,5 6-50,-13-52 24,1 0 1,0-1-1,1 0 1,2 0-1,-1-1 1,2 0-1,2 3-24,-7-13 21,0 0 0,0 0 0,0 0 0,1-1 0,0 0 0,0 0 1,0 0-1,1-1 0,0 0 0,0 0 0,0-1 0,0 1 0,0-2 0,0 1 0,1-1 0,0 0 0,-1-1 0,5 1-21,0-2 21,-1 0 0,1 0 0,0-1 0,0-1 0,-1 0-1,1-1 1,-1 0 0,0 0 0,0-2 0,0 1 0,0-1-1,-1-1 1,0 0 0,7-5-21,10-8 33,-1-1-1,-1-2 0,-1-1 1,13-16-33,-3 0 28,-2-3-1,-2 0 1,-1-2 0,-3-1 0,0-3-28,19-46 54,-4-1 1,-3-8-55,-14 37 17,-3-2 0,-4-1 0,-2 0 0,-3-1 0,-3 0 0,-4-1 0,-3-62-17,-2 122-1,0 2 0,0 0-1,0 0 1,-1 1-1,0-1 1,-1 0 0,0 1-1,0-1 1,-1 1-1,0 0 1,0-1 0,-3-1 1,6 10-1,0-1-1,0 1 1,0 0 0,0-1 0,-1 1 0,1 0 0,0-1 0,0 1 0,-1 0 0,1-1 0,0 1 0,-1 0 0,1 0 0,0-1 0,0 1 0,-1 0 0,1 0 0,-1 0 0,1 0-1,0-1 1,-1 1 0,1 0 0,0 0 0,-1 0 0,1 0 0,-1 0 0,1 0 0,0 0 0,-1 0 0,0 0 1,-6 10-28,-1 24-5,7-32 32,-9 67-13,3 0 1,2 32 13,6 139 25,1-157-22,3 0 0,4-1 1,7 21-4,-9-72 50,1 0 0,1 0 1,1-1-1,2-1 0,1 0 1,1 0-1,2-2 0,0 1 1,2-2-1,2 1-50,1-2 320,24 21-320,25 13 208</inkml:trace>
  <inkml:trace contextRef="#ctx0" brushRef="#br0" timeOffset="677.268">1542 776 4321,'-2'1'194,"0"0"0,-1 0 0,1 0 0,0 1 0,0-1 0,0 1 0,0-1 0,0 1 0,1 0 0,-1 0 1,0 0-1,1-1 0,-1 2 0,1-1 0,0 0 0,0 0 0,0 0 0,0 1 0,0-1 0,0 0 0,1 1 0,-1-1 0,1 1 0,-1-1 0,1 1 0,0-1 0,0 1 0,0-1 1,0 1-1,1-1 0,-1 1 0,1-1-194,2 12 377,0-1 0,1 0 0,1 0 0,0 0 0,3 5-377,-2-5 309,10 30 406,-2 0-1,6 39-714,2 1 489,-21-80-435,4 24 211,-4-27-238,-1 1 1,0-1-1,0 1 0,0-1 1,0 1-1,0-1 1,1 1-1,-1-1 1,0 1-1,0-1 1,0 1-1,0-1 1,-1 1-1,1-1 0,0 0 1,0 1-1,0-1 1,0 1-1,0-1 1,-1 1-1,1-1 1,0 1-1,0-1 1,-1 0-1,1 1 0,0-1 1,-1 1-1,1-1 1,0 0-1,-1 1 1,1-1-1,0 0 1,-1 0-1,1 1 1,-1-1-1,1 0 0,-1 0 1,1 0-1,-1 0 1,1 1-1,0-1 1,-1 0-1,0 0-27,0-1 49,0 1 0,0 0 0,0-1 0,0 1 0,0-1 0,0 0 1,0 1-1,0-1 0,0 0 0,0 0 0,0 0 0,1 0 0,-1 1 0,0-1 0,1 0 0,-1 0 0,0 0 0,1 0 0,-1-1 0,0 0-49,-10-28 292,8 21-225,-10-25 41,2 0 0,0-1 0,3-1-1,0-7-107,6 30 6,1 0 0,1 1-1,0-1 1,0 0-1,1 0 1,1 1 0,0-1-1,1 1 1,1 0 0,0-1-1,0 1 1,1 1 0,6-12-6,-4 11-4,0 1 0,1 0 0,0 1 1,1-1-1,0 1 0,0 1 1,1 0-1,0 0 0,1 1 1,0 0-1,0 1 0,9-4 4,-11 7-5,0 0-1,-1 1 1,2 0-1,-1 0 1,0 1-1,0 0 0,1 1 1,-1 0-1,1 0 1,0 1-1,-1 0 1,1 1-1,-1 0 1,1 1-1,-1-1 0,0 2 1,9 3 5,-2 0-6,-1 1 1,0 1-1,0 0 1,-1 1 0,0 1-1,-1 0 1,0 1-1,-1 1 1,0 0-1,0 0 1,-2 1 0,1 0-1,6 13 6,-2-1 0,-1 1-1,-2 1 1,0 0 0,-2 1-1,0 0 1,-3 0-1,3 15 1,0 13 13,-2-12-535,8 24 522,-16-68-57,0 1 151,0 0-1,1 0 0,-1 0 1,0 0-1,0 0 0,0 0 1,1 0-1,-1 0 1,1 0-1,-1-1 0,0 1 1,1 0-1,0 0 1,-1 0-1,1-1 0,-1 1 1,1 0-1,0-1 1,0 1-1,-1 0 0,1-1 1,0 1-1,1 0-93,8-3 1096</inkml:trace>
  <inkml:trace contextRef="#ctx0" brushRef="#br0" timeOffset="1056.404">2411 825 8170,'0'-21'3376,"-7"17"-1527,7 6-1417,14 14-152,0 6 48,3 14-96,0 8-80,-2 13-112,-3 0 0,-3 8-8,-1-2 0,-1-7 48,-4-4 56,4-20-584,-3-4-488,3-16 576</inkml:trace>
  <inkml:trace contextRef="#ctx0" brushRef="#br0" timeOffset="1440.132">2445 203 10330,'-46'-34'3761,"4"20"-2977,11 6-184,13 6-408,8 1 288,20 5 3761,12 4-3112</inkml:trace>
  <inkml:trace contextRef="#ctx0" brushRef="#br0" timeOffset="1796.029">2986 1452 4705,'-18'129'2315,"17"-125"-2067,1 1 0,0-1 0,0 0 0,0 0 0,0 1 0,1-1 0,0 0-1,0 0 1,0 1 0,0-1 0,1 0 0,-1 0 0,1 0 0,1 1-248,-1-2 165,-1-1 0,1 0 0,0 0 0,0 0 0,0-1 0,0 1 1,0 0-1,1-1 0,-1 0 0,0 1 0,1-1 0,-1 0 0,1 0 0,-1 0 0,1 0 0,-1-1 1,1 1-166,4 0 260,0-1 0,0 0 0,0 0 0,0 0 0,0-1 1,0 0-1,0 0 0,0-1 0,0 0 0,0 0 0,-1 0 1,6-3-261,-1-1 151,1 0 0,-1-1 1,0 0-1,-1-1 0,0 0 1,0 0-1,-1-1 0,0 0 1,0-1-1,-1 0 1,0 0-1,-1-1 0,0 0 1,-1 0-1,0-1 0,2-7-151,0-4 105,-1 0 1,-1-1-1,-2 0 0,0 0 0,-1-1 0,-1 1 0,-2 0 0,0-1 0,-2-1-105,-3-25 87,-2 1 0,-3 0 0,-13-43-87,-39-97 107,-16-60-58,68 209-47,2 0-1,2 0 0,1-1 0,2 1 0,2-8-1,2 39-5,-1 0 1,1 0 0,1 0 0,-1 0-1,2 0 1,-1 1 0,2-1 0,-1 1-1,1 0 1,0 0 0,1 0-1,0 1 1,1-1 0,-1 1 0,2 0-1,-1 1 1,1-1 0,0 2 0,1-1-1,0 0 5,5-2-40,0 1 1,0 0-1,0 1 0,1 0 0,1 1 0,-1 1 0,1 0 0,-1 1 0,1 0 0,1 2 0,-1-1 1,0 2-1,13 0 40,-14 1-79,-1 1 0,1 1 0,-1 0 1,0 1-1,1 0 0,-1 1 0,-1 0 0,1 1 1,-1 1-1,1 0 0,-2 0 0,1 1 0,-1 1 1,0 0-1,9 8 79,-1 3-50,-1 1 0,6 9 50</inkml:trace>
  <inkml:trace contextRef="#ctx0" brushRef="#br0" timeOffset="2142.725">2895 954 8522,'-19'-4'3697,"15"4"-2153,17 3-136,15 0-87,27-2-425,16-1-232,22-3-376,8-2-88,1-2 168,-1 0-176,-4 3-72</inkml:trace>
  <inkml:trace contextRef="#ctx0" brushRef="#br0" timeOffset="2484.467">4060 774 6457,'-7'1'474,"0"-1"-1,0 1 1,1 1-1,-1-1 1,0 1-1,1 0 1,-1 0-1,1 1 1,0 0-1,-1 0 0,1 1 1,1-1-1,-1 1 1,-4 4-474,-4 4 313,0 0 1,1 1-1,0 0 0,1 1 0,0 1-313,3-2 61,1 1 0,0-1 0,1 2 0,0-1 0,1 1 0,1 0 0,1 0 0,0 1 0,1-1 0,0 1 0,1 0 0,1 1-61,0-2 14,0 0-1,2 0 1,0 0 0,0 1 0,2-1 0,0 0 0,0-1 0,1 1-1,1-1 1,1 1 0,0-1 0,4 6-14,-6-13 13,1 0 0,-1-1 0,1 0 0,1 0 0,-1 0 1,1 0-1,0-1 0,0 0 0,0 0 0,1-1 0,0 0 0,0 0 0,4 1-13,-1-1 22,0 0 0,0-1 0,1-1 0,-1 0-1,1 0 1,-1-1 0,1 0 0,0-1 0,8-1-22,-4 0 89,1-1 0,-1 0 0,1-1 0,-1-1 0,0 0 0,0-2 0,0 1 0,-1-2 0,0 0 0,0 0 0,-1-2 0,0 1 0,0-2 0,3-3-89,-7 5 71,0 0 0,-1-1 0,-1 0 0,0 0 1,0-1-1,0 0 0,-1 0 0,-1-1 0,0 1 0,0-1 0,-1 0 0,-1-1 0,0 1 0,0 0 0,-1-1 0,0 0 0,-1 0 0,-1 1 0,0-6-71,0 7 24,-1 0 0,-1 0 0,0 0 0,0 0 0,-1 0 0,0 1-1,-1-1 1,0 1 0,0 0 0,-1 0 0,0 0 0,-1 1 0,1-1 0,-2 1-1,1 1 1,-1-1 0,-1 1 0,1 1 0,-1-1 0,0 1 0,-1 0-1,1 1 1,-1 0 0,-5-1-24,-1-1-16,0 0 0,-1 1 0,0 1 0,0 1 0,0 1 0,-1 0 0,1 1 0,-1 0 1,0 2-1,1 0 0,-1 0 0,0 2 0,1 0 0,-8 3 16,20-4-50,-31 9-368,33-9 354,1 0-1,-1-1 1,1 1-1,0 0 1,-1 0 0,1 0-1,0 0 1,-1 0-1,1 0 1,0 1 0,0-1-1,0 0 1,0 1 0,0-1-1,0 0 1,1 1-1,-1-1 1,0 1 0,0 0 64,1 21-736</inkml:trace>
  <inkml:trace contextRef="#ctx0" brushRef="#br0" timeOffset="2852.227">4575 926 9202,'3'15'4695,"13"20"-5104,-13-28 747,7 12-290,4 9 51,-2 1 1,0 1-1,-1 1-99,1 15 234,-5-18 228,1 1 1,2-2-1,1 1 0,4 7-462,-8-28 602,-3-10-8,0-16 159,-4 18-736,1-36 473,0 0 0,-3 0 0,-1 1 0,-7-33-490,2 14 374,0-30-374,8 77 15,0 1 0,0-1 0,1 1 0,0-1 0,0 1 0,1-1 0,0 1 0,2-7-15,-2 10 3,0-1 0,1 1-1,-1 0 1,1 0 0,0 1-1,0-1 1,0 0 0,0 1-1,1 0 1,-1 0-1,1 0 1,0 0 0,0 0-1,3-1-2,2-1-2,1 1-1,0 0 1,1 1-1,-1-1 1,1 2-1,-1 0 0,1 0 1,8 0 2,7 1 358,1 1 1,24 3-359,-29-1 730,0 2 0,0 0 1,0 1-731,67 26 1189</inkml:trace>
  <inkml:trace contextRef="#ctx0" brushRef="#br0" timeOffset="3669.045">5461 957 6289,'-14'-103'2274,"15"86"-1657,2 13-149,3 12 418,-1 7-444,-2 0-1,0 1 1,-1-1 0,0 1-1,-1 4-441,-2 83 980,0-40-383,0-30-328,2 1 0,2-1 0,0 1 1,3-1-1,2 8-269,5-19 369,-8-19 241,-4-13 183,-10-43-512,3-1 0,2 1-1,2-1 1,3 0 0,2 0-1,4-11-280,-4 47 7,1 1 0,1 0-1,5-14-6,-8 26-1,0 0-1,0 0 1,1 0 0,-1 1-1,1-1 1,0 1-1,0 0 1,0 0-1,1 0 1,-1 0 0,1 1-1,0-1 1,0 1-1,5-3 2,-6 5-4,1 0-1,-1 0 1,1 0-1,-1 0 0,1 0 1,0 1-1,-1 0 0,1 0 1,0 0-1,-1 0 0,1 0 1,0 1-1,-1-1 1,1 1-1,-1 0 0,1 0 1,-1 1-1,1-1 0,-1 1 1,0-1 4,10 6-16,0 0 1,-1 1-1,0 1 1,4 3 15,3 4-3,-1 0 0,0 1 1,-1 1-1,-1 1 0,-1 1 1,-1 0-1,0 0 0,-2 2 1,0-1-1,-2 2 0,0-1 1,-1 1-1,2 14 3,-4-17 1,-4-14 2,-1 1 1,1-1-1,-1 1 0,-1 0 1,1 0-1,-1 0 1,0 0-1,-1 0 0,0 0 1,0 0-4,0-7 2,0 0 0,-1 0 0,1 0 0,0 0 0,-1 0 0,1 0 0,0 0 0,-1 0 0,1 0 1,0-1-1,0 1 0,-1 0 0,1 0 0,0 0 0,0-1 0,-1 1 0,1 0 0,0 0 0,0-1 0,-1 1 0,1 0 0,0 0 1,0-1-1,0 1 0,0 0 0,0-1 0,0 1 0,-1 0 0,1 0 0,0-1 0,0 1 0,0 0 0,0-1 0,0 1-2,-3-10 18,1 1-1,0-1 1,1 1-1,0-1 1,0 0-1,1 1 1,0-1-1,0 0 1,2-7-18,2-7 11,1-1 1,1 1-1,3-5-11,-3 12 1,1 0 0,0 0-1,1 1 1,1 0-1,1 0 1,0 1-1,7-7 0,-13 17-3,1 1 0,-1 0-1,1 0 1,0 1-1,0-1 1,0 1-1,1 0 1,-1 1 0,1-1-1,0 1 1,-1 0-1,1 1 1,0-1 0,0 1-1,0 0 1,0 0-1,6 1 4,-4 0-7,0 0 0,0 1-1,0 0 1,0 0 0,0 1 0,0 0-1,-1 0 1,1 1 0,-1 0 0,1 0-1,-1 1 1,5 3 7,-3-1-6,-1 0 0,0 1-1,0 1 1,-1-1 0,0 1 0,0 0-1,0 1 1,-1-1 0,-1 2 0,1-1-1,-2 0 1,1 1 0,2 10 6,2 9 118,-1 0-1,-2 1 1,-1 0-1,-1 9-117,-1-14-331,1 1-1,1-1 1,1 2 331,9 9-303</inkml:trace>
  <inkml:trace contextRef="#ctx0" brushRef="#br0" timeOffset="4020.449">6667 218 7738,'0'-4'428,"0"1"1,0-1 0,-1 0-1,1 1 1,-1-1 0,0 1-1,0-1 1,0 1 0,-1-1-1,1 1 1,-1 0 0,0 0-1,0 0 1,0-1-429,-4-1 1021,4 9-371,5 16-5,-2-14-513,65 385 292,-51-254-118,-3 124-306,-12-198 79,-2-3 41,4 0 0,2 1 0,5 21-120,2-41-146,-2-22 68</inkml:trace>
  <inkml:trace contextRef="#ctx0" brushRef="#br0" timeOffset="4390.617">7020 758 8522,'-5'-13'3281,"6"20"-1969,5 0-280,6 14-72,1-3-136,5 16-504,4 6-119,0 1-121,4 2-16,0 0-8,-2-3-8,-1 1 56,0-8-272,-2-16 136</inkml:trace>
  <inkml:trace contextRef="#ctx0" brushRef="#br0" timeOffset="4391.617">7533 691 7394,'-15'-7'3640,"0"14"-727,-3 28-1721,-3 8-144,-3 17-143,-7 8-177,5 20-280,1 11-104,-2 4-88,-1-1-32,6-15-104,-6-11-8,6-16-24,12-4 328,0-11 2937,3-10-2417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2:13.15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19 265 7898,'-18'-5'3189,"24"5"-2233,23-2-594,133-22 72,-43 6-228,2 4 1,21 5-207,23 6 535,359-10-71,-175 4-367,266 32-97,-386-12 7,143-15-7,999-25 27,-1038 26-23,1090 54 28,-996-31-9,15 1-5,-331-14-17,401 25 10,1-28 1,-266-14-4,368-9 1,-121 12 1,346-1-20,-259-2 26,197 2-25,-752 8 9,943 0 61,235-14-50,-15 24-3,-729-9 9,1115-51 54,-1151 31-55,318-19 8,-404 12-15,478-23 14,-559 45-15,356-8 24,33-17 1310,-603 28-1200,439-7 584,-270 13-625,56 14-101,-240-16 35,177 13-304,-130-12 169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10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34 1816,'0'0'1343,"0"0"54,0 0-161,0 0-175,0 0-46,-6 1 2479,-2 0-3393,1 1 0,0 0 0,-1 1 0,1 0-1,0 0 1,1 0 0,-1 1 0,0 0 0,1 0 0,-3 3-101,3-3 56,0 1-29,-1-1 1,1 1-1,0 0 0,0 1 1,0 0-1,1 0 1,0 0-1,0 0 0,0 1 1,1-1-1,0 1 1,1 1-1,-3 4-27,4-6 9,1 0 0,0 0 0,0 0 0,0 0 0,1 0 0,0 0 0,0 0 0,0 0-1,1 0 1,0 0 0,0 0 0,0 0 0,1-1 0,0 1 0,0 0 0,1-1 0,1 3-9,3 6 13,1-1-1,0 0 1,1 0 0,0-1 0,1 0 0,1 0 0,0-1-1,0-1 1,12 9-13,-17-15 10,0 0 0,1-1 0,-1 1 0,0-1-1,1-1 1,0 1 0,0-1 0,0 0 0,0 0 0,3-1-10,-5 0 11,0-1 0,0 0 0,0 0 0,0-1 0,0 0 1,0 1-1,0-2 0,0 1 0,0 0 0,0-1 0,-1 0 1,1 0-1,0-1 0,-1 1 0,3-3-11,3-2 31,0-1 0,-1 0 0,0 0 1,0-1-1,-1 0 0,0-1 0,-1 0 0,0 0 0,-1-1 0,1 1 0,-2-1 0,0-1 0,2-6-31,-4 9 25,0 1 0,-1-1-1,0 0 1,-1 0 0,0-1-1,0 1 1,-1 0 0,0 0-1,-1 0 1,0 0 0,0 0-1,-1 0 1,0 0 0,-1 0-1,0 0 1,0 1 0,-1-1-1,-3-4-24,1 3 68,0 0 0,-1 0 0,0 1 0,0 0 0,-5-3-68,9 8 32,0 1 0,-1 0 0,0 0 0,0 0-1,0 1 1,0-1 0,0 1 0,0 0 0,0 0 0,-1 1-1,1-1 1,-1 1 0,0 0 0,1 0 0,-4 0-32,-1 0 17,0 1 0,0 1 0,0-1 0,0 2 1,0-1-1,0 1 0,1 0 0,-1 1 0,1 0 0,-1 0 0,1 1 0,0 0-17,2 0 2,0 0 0,0 0-1,1 0 1,0 1-1,-1 0 1,2 0-1,-1 0 1,1 0 0,-1 1-1,1 0 1,1 0-1,-1 0 1,1 0-1,0 0 1,1 1 0,-1 1-2,0 2 1,1 1 0,0-1 1,0 1-1,1 0 1,0 0-1,1 0 1,0 0-1,1 0 1,0-1-1,1 1 0,0 0 1,1-1-1,0 1 1,1-1-1,1 3-1,-2-6 3,0 1-1,1-1 1,0 0-1,1 0 0,-1-1 1,1 1-1,0-1 1,1 0-1,-1 0 1,1-1-1,0 0 1,1 0-1,-1 0 1,1-1-1,0 0 0,0 0 1,1-1-1,-1 1 1,1-2-1,7 3-2,-10-5 5,1 1 0,-1-1 0,1 0 0,-1 0 0,1-1 0,-1 0 0,1 1 0,-1-2 0,0 1 0,1-1 0,-1 0 0,0 0-1,0 0 1,0-1 0,0 0 0,-1 0 0,1 0 0,-1 0 0,1-1 0,-1 0 0,0 0 0,1-1-5,4-6 14,1 0-1,-2 0 1,0 0-1,0-1 1,-1-1-1,0 1 1,-1-1 0,1-3-14,-5 11 6,0 0 0,-1 1 0,1-1 0,-1 0 0,0 0 0,-1-1 0,1 1 0,-1 0 0,0 0 0,0 0 0,-1 0 0,1 0 0,-1 0 1,0 0-1,0 0 0,-1 0 0,0 0 0,-1-3-6,0 3 2,0 1 0,0 0 1,0 0-1,-1 0 0,1 1 1,-1-1-1,0 1 0,0 0 1,0 0-1,0 0 0,0 0 0,-1 1 1,0 0-1,1 0 0,-1 0 1,0 0-1,0 1 0,-4-1-2,-2-1-3,-1 1-1,0 1 1,0 0-1,1 0 1,-1 1-1,0 0 1,0 1-1,0 1 1,0 0-1,1 1 1,-1 0-1,1 0 1,0 1-1,0 1 1,0 0-1,-2 1 4,10-4-2,0 0 0,0 0-1,0 0 1,1 0-1,-1 0 1,1 1 0,-1-1-1,1 1 1,0-1-1,-1 1 1,1 0 0,1 0-1,-1 0 1,0 0 0,1 0-1,0 1 1,-1-1-1,1 0 1,1 1 0,-1-1-1,0 0 1,1 1-1,0-1 1,-1 1 0,1-1-1,1 1 1,-1-1 0,0 1-1,1-1 1,0 1-1,0-1 1,0 0 0,0 1-1,1-1 1,-1 0-1,1 1 3,3 5 0,0 0 0,0 0 0,1 0 0,1 0-1,-1-1 1,1 0 0,1 0 0,-1-1 0,1 0 0,1 0-1,3 2 1,-8-6 3,1 0 0,0-1 0,0 1-1,0-1 1,0 0 0,0 0 0,1-1 0,-1 1-1,0-1 1,1 0 0,-1-1 0,1 1 0,-1-1-1,1 0 1,0-1-3,-2 0 4,0 1 0,0-1-1,0-1 1,0 1 0,0-1 0,0 1-1,0-1 1,-1 0 0,1-1 0,0 1 0,-1-1-1,0 1 1,0-1 0,0 0 0,0 0-1,0-1 1,0 1 0,-1 0 0,3-4-4,2-5 12,-1 0 0,1 0 1,-2 0-1,0-1 1,0 1-1,-1-1 0,1-10-12,-4 18 3,0 0-1,0 0 1,-1 0 0,0 0-1,0-1 1,0 1 0,-1 0-1,0 0 1,0 0-1,0 0 1,0 0 0,-1 0-1,0 0 1,0 0-1,0 1 1,-1-1 0,1 1-1,-1 0 1,0-1-1,0 1 1,-3-2-3,3 3-1,0 1 0,0 0 0,0 0 0,0 0 0,0 1 0,-1-1 1,1 1-1,-1 0 0,1 0 0,0 0 0,-1 0 0,1 1 0,-1-1 0,0 1 0,1 0 0,-1 0 0,1 0 0,-1 0 0,0 1 1,1 0-1,-1-1 0,1 1 0,0 0 0,-2 1 1,-6 2-4,0 1-1,0 0 1,1 0 0,0 1-1,0 0 1,-9 7 4,16-10-1,-1 0 0,1 0 0,0 0 0,1 1 1,-1-1-1,0 1 0,1 0 0,0-1 0,0 1 0,0 0 0,0 0 0,0 0 0,1 1 0,0-1 1,0 0-1,0 0 0,1 1 0,-1-1 0,1 1 0,0-1 0,0 0 0,1 1 0,-1-1 0,1 0 1,0 1-1,0-1 0,0 0 0,1 0 0,-1 0 0,1 0 0,0 0 0,0 0 0,1 0 1,-1 0-1,1-1 0,0 0 0,0 1 0,0-1 0,0 0 0,0 0 0,1-1 0,-1 1 0,1-1 1,0 1-1,0-1 0,0-1 0,0 1 0,0 0 0,0-1 0,0 0 0,1 0 0,0 0 1,-1 0 4,0 0-1,1-1 1,-1 1-1,0-1 0,1 0 1,-1-1-1,1 1 1,-1-1-1,0 0 1,1 0-1,-1 0 0,0 0 1,0-1-1,0 1 1,0-1-1,0 0 1,0-1-1,0 1 0,-1-1 1,1 0-1,-1 1 1,0-1-1,0-1 1,0 1-1,0 0 0,0-1 1,-1 0-1,1 1 1,-1-1-1,0 0 1,0 0-1,-1 0 0,1 0 1,-1-1-1,0 1 1,0 0-1,0-1 0,-1 1 1,1 0-1,-1-1 1,0 1-1,-1-1 1,1 1-1,-1-4-3,0 6 0,1 0-1,-1-1 1,1 1-1,-1 0 1,0 0-1,0 0 1,0 0-1,0 0 1,0 1-1,0-1 1,-1 0-1,1 0 1,-1 1-1,1-1 1,-1 1-1,1-1 1,-1 1-1,0 0 1,0 0-1,0 0 1,1 0-1,-1 0 1,0 0-1,0 0 1,-1 0-1,1 1 1,0-1-1,0 1 1,0 0-1,0-1 1,0 1-1,-1 0 1,1 0-1,0 1 1,0-1-1,0 0 1,0 1-1,-3 0 1,2 0-1,-1 0-1,0 0 0,0 1 1,0 0-1,1 0 0,-1 0 0,1 0 1,0 0-1,-1 0 0,1 1 1,0 0-1,0 0 0,1 0 0,-1 0 1,1 0-1,-1 0 0,1 1 1,0-1-1,0 1 0,0-1 0,1 1 2,-2 3-1,1 0 0,1 0-1,0 0 1,-1 0-1,2 0 1,-1 0-1,1 3 2,0-8 0,0-1 0,1 1 0,-1 0 0,0-1-1,0 1 1,1-1 0,-1 1 0,1 0 0,-1-1 0,1 1-1,0-1 1,0 1 0,0-1 0,0 0 0,0 1 0,0-1-1,0 0 1,0 0 0,0 1 0,0-1 0,1 0-1,-1 0 1,1 0 0,-1-1 0,0 1 0,1 0 0,0 0-1,-1-1 1,1 1 0,-1-1 0,1 1 0,0-1 0,-1 0-1,1 0 1,3 1 3,1-1-1,-1 0 0,1 0 0,-1-1 0,1 1 1,-1-1-1,1-1 0,-1 1 0,0-1 0,0 0 1,0 0-1,3-1-2,-5 1 1,0 1 1,-1-1 0,1 0 0,0 0-1,-1 0 1,1 0 0,-1 0 0,1-1-1,-1 1 1,0-1 0,0 1-1,0-1 1,-1 0 0,1 0 0,-1 0-1,1 0 1,-1 0 0,0 0 0,0 0-1,0 0 1,0-2-2,-1 3 1,0 1 1,0 0-1,0-1 0,0 1 0,0 0 1,0 0-1,0-1 0,0 1 1,0 0-1,-1-1 0,1 1 0,-1 0 1,1 0-1,-1-1 0,1 1 1,-1 0-1,1 0 0,-1 0 0,0 0 1,0 0-1,0 0 0,0 0 0,0 0 1,0 0-1,0 0 0,0 0 1,-1 0-2,0 0-1,-1 0 0,0 0 1,1 0-1,-1 0 0,0 0 1,0 1-1,0 0 1,0-1-1,0 1 0,1 0 1,-1 0-1,0 1 0,-1-1 1,-1 1-3,0 0-1,0 0 0,0 0 1,0 1-1,0 0 1,0 0-1,-3 2 4,6-3-1,0 0 0,0 0 0,0 0 0,0 1 0,1-1 0,-1 0 0,1 1-1,-1-1 1,1 1 0,-1 0 0,1-1 0,0 1 0,0 0 0,0 0 0,0 0 0,0 1 1,0-1-3,0 1 0,0 0 0,1-1 1,0 1-1,-1 0 0,1 0 0,0 0 0,0-1 0,1 1 0,-1 0 0,1 0 1,-1 0-1,1-1 0,0 1 0,0 0 0,0-1 0,0 1 0,1 1 3,-1-3 1,1 0-1,-1 1 0,0-1 0,0 0 0,1 0 1,-1 0-1,0-1 0,1 1 0,-1 0 0,1 0 1,-1-1-1,1 1 0,0-1 0,-1 1 0,1-1 1,0 0-1,-1 0 0,1 1 0,0-1 0,-1 0 1,1-1-1,0 1 0,-1 0 0,1 0 0,-1-1 1,1 1-1,0-1 0,-1 1 0,1-1 0,-1 0 1,1 1-1,-1-1 0,4-2 4,-1 1-1,0-1 1,0 0 0,0 0 0,0 0 0,0 0-1,-1-1 1,2-1-4,-4 4 3,0 0 0,0-1-1,0 1 1,0 0 0,0-1-1,0 1 1,0-1 0,0 1-1,0-1 1,-1 1 0,1-1-1,-1 1 1,1-1 0,-1 0-1,0 1 1,1-1 0,-1 0-1,0 1 1,0-1 0,0 0-1,0 0 1,-1 1 0,1-1-1,0 0 1,-1 1 0,1-1-1,-1 0-2,0 1 3,-1 0 0,1-1 0,-1 1 0,0 0 0,1 0 0,-1 0 0,0 0-1,0 0 1,0 0 0,0 0 0,1 0 0,-1 1 0,0-1 0,0 1 0,0 0 0,-1-1-1,1 1 1,0 0 0,0 0 0,0 1 0,0-1 0,0 0 0,-1 1-3,0-1-74,-1 0 0,1 1 0,-1 0 0,1-1 0,-1 1 0,1 1 0,0-1 0,-1 0 0,1 1 0,0 0 0,0-1 0,0 1 1,0 1 73,-4 13-362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11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24 5225,'-33'-23'8375,"32"22"-7843,1 1-181,1 3-119,11 28-95,-2 1 0,-1 1 0,-1-1-1,-2 1 1,-1 9-137,6 45 298,-5 0 1,-3 0-1,-5 0 0,-3 0 0,-5 15-298,4-55 395,1 0-1,3 1 0,4 27-394,-3-72 23,2 0 0,-1 0 0,0 0 0,1-1-1,-1 1 1,1 0 0,0 0 0,0 0 0,0 0 0,0-1-1,0 1 1,1 0 0,0-1 0,-1 1 0,1-1 0,0 0-1,0 1 1,0-1 0,0 0 0,0 0 0,1 0 0,-1-1-1,1 1 1,-1-1 0,1 1 0,-1-1 0,1 0 0,0 0-1,0 0 1,0 0 0,0 0 0,0-1 0,1 1-23,11 1 41,-1 0 1,1 0-1,0-2 1,0 0 0,0 0-1,-1-2 1,1 0-1,4-1-41,28-8 198,40-15-198,-35 10 54,-7 2-324,-3 5 157</inkml:trace>
  <inkml:trace contextRef="#ctx0" brushRef="#br0" timeOffset="458.712">875 685 5561,'-50'-58'4105,"52"59"-3706,0 0 1,0 0-1,0 0 0,0 0 1,1 0-1,-1-1 0,0 1 0,0-1 1,1 1-1,-1-1 0,0 0 1,3 0-400,6 1-136,8 0 253,-1-1 0,1 0 1,-1-1-1,0-1 1,0-1-1,0-1 0,0 0 1,0-2-1,-1 0 0,1-1-117,-12 5 24,-1 0 1,-1-1-1,1 0 0,0 0 0,-1 0 0,1 0 0,-1-1 0,0 0 1,0 0-1,0 0 0,-1 0 0,3-4-24,-5 6 11,1-1 0,-1 1-1,0-1 1,0 0 0,0 0 0,0 1-1,-1-1 1,1 0 0,-1 0 0,0 0-1,0 0 1,0 1 0,0-1 0,0 0-1,0 0 1,-1 0 0,0 0 0,1 1 0,-1-1-1,0 0 1,0 0 0,-1 1 0,1-1-1,0 1 1,-1-1-11,0 1 12,1-1 0,0 1 1,-1 0-1,0 0 0,1 0 0,-1 0 0,0 0 0,0 1 1,0-1-1,0 1 0,0-1 0,-1 1 0,1 0 0,0-1 1,-1 1-1,1 1 0,-1-1 0,1 0 0,-3 0-12,1 1 18,-1-1-1,1 1 0,0 1 1,-1-1-1,1 0 0,0 1 1,-1 0-1,1 0 1,0 1-1,0-1 0,-2 2-17,-7 3 58,1 0 0,1 2 0,-1-1 0,1 1 0,1 1 0,-1 0 0,-4 5-58,3 0 48,0 1-1,1 0 0,1 0 1,1 1-1,0 0 0,0 1 1,2 0-1,0 0 0,-1 7-47,4-11 14,0 1-1,1-1 1,1 1 0,0 0-1,0 0 1,2 0 0,0 0-1,0 0 1,1 0-1,1 0 1,0 0 0,3 6-14,-3-14 8,0-1 0,0 1 0,1-1 0,-1 1 1,2-1-1,-1 0 0,0 0 0,1-1 0,0 1 0,0-1 1,0 0-1,0 0 0,1 0 0,0 0 0,0-1 0,0 0 1,0 0-1,0 0 0,1-1 0,-1 1 0,1-1 0,-1-1 1,1 1-1,0-1 0,0 0 0,0 0 0,2-1-8,10 1 23,-1-1 0,1 0 0,0-2 0,-1 0 0,1-1 0,-1-1 0,0 0 0,10-5-23,13-7-1231,-1-2 0,-1-1 1,9-8 1230,-40 24-261,85-48-1419</inkml:trace>
  <inkml:trace contextRef="#ctx0" brushRef="#br0" timeOffset="861.92">1734 70 7001,'-3'-4'900,"-1"1"0,-1 0 0,1-1 0,0 1 0,-1 1 0,0-1-1,1 1 1,-1-1-900,3 3 90,1-1 0,0 1 0,0-1 0,0 1-1,-1 0 1,1-1 0,0 1 0,0 0 0,-1 0 0,1 0-1,0 0 1,0 0 0,-1 0 0,1 0 0,0 0-1,0 1 1,-1-1 0,1 0 0,0 1 0,0-1 0,0 1-1,-1-1 1,1 1 0,0 0 0,0-1 0,0 1 0,0 0-1,0 0 1,0 0 0,1 0 0,-1 0 0,0 0-1,0 0 1,1 0 0,-1 0 0,0 0 0,1 0-90,-4 8 112,1 1 0,0-1 0,1 0 1,0 1-1,1-1 0,0 1 0,0 0 0,1 7-112,1 23 205,4 19-205,-4-53 30,34 250 383,1 1-118,-33-228-325,-1-2-129,1 0 0,1 0 1,2 0-1,1 0 159,-7-27-21,0 0 0,0 0 0,0 1 0,0-1 0,0 0 0,0 0 0,0 1 0,0-1 1,0 0-1,0 0 0,0 0 0,0 1 0,0-1 0,0 0 0,1 0 0,-1 1 0,0-1 0,0 0 0,0 0 1,0 0-1,0 1 0,1-1 0,-1 0 0,0 0 0,0 0 0,0 0 0,1 0 0,-1 0 0,0 1 0,0-1 1,1 0-1,-1 0 0,0 0 0,0 0 0,1 0 0,-1 0 0,0 0 21,9-11-569</inkml:trace>
  <inkml:trace contextRef="#ctx0" brushRef="#br0" timeOffset="1215.402">1514 564 10146,'-50'-11'4161,"27"9"-2505,10 2-63,22 0-569,9-5-232,28-8-480,20 2-112,29-1 72,16-9 657,14 11-657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21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178 434 2825,'9'-73'4160,"-9"73"-3990,0-1 0,0 1 0,0-1-1,0 1 1,0 0 0,0-1 0,0 1-1,0 0 1,0-1 0,0 1-1,0 0 1,0-1 0,0 1 0,-1 0-1,1-1 1,0 1 0,0 0 0,0-1-1,-1 1 1,1 0 0,0-1-1,0 1 1,-1 0 0,1 0 0,0 0-1,-1-1 1,1 1 0,0 0-1,-1 0 1,1 0 0,0 0 0,-1-1-1,1 1 1,0 0 0,-1 0 0,1 0-1,0 0 1,-1 0 0,1 0-1,-1 0 1,1 0 0,0 0 0,-1 0-1,1 0 1,0 0 0,-1 0-1,1 1 1,0-1-170,-9 5 605,7-1-563,-1 1 0,1-1 0,0 0 0,0 1 0,0-1-1,1 1 1,-1-1 0,1 1 0,1 0 0,-1-1 0,0 1 0,1 0 0,0 0 0,0 0 0,1 1-42,0 0 28,0-1-1,1 1 0,0-1 1,0 0-1,0 0 0,1 0 1,-1 0-1,1 0 1,0 0-1,1 0 0,0 0-27,11 18 101,29 51 95,-4 2 0,-3 1 0,19 61-196,-48-110 32,-1 1 0,-2-1 1,-1 1-1,-1 0 0,-1 0 1,-2 0-1,0 0 0,-3 0 1,0 0-1,-2 0 0,0 0 1,-8 17-33,10-37 59,0 1-1,-1-1 1,-1 0 0,1 0-1,-1-1 1,-1 1 0,0-1 0,0 0-1,0-1 1,-1 1 0,0-1-1,-1-1 1,0 1 0,-5 3-59,6-6 43,0 0 1,0-1 0,0 0-1,0 0 1,0-1-1,-1 0 1,1 0 0,-1 0-1,0-1 1,1 0 0,-1-1-1,0 0 1,1 0-1,-1-1 1,0 1 0,1-2-1,-1 1 1,-7-3-44,8 2-31,0-1 1,-1 0-1,1-1 1,0 1-1,0-1 1,1 0-1,-1-1 0,1 0 1,0 0-1,0 0 1,0-1-1,1 0 1,0 0-1,0 0 1,1 0-1,-1-1 1,1 0-1,1 0 0,-1 0 1,1 0-1,1-1 1,-1 1-1,1-1 1,1 0-1,-1 1 1,1-1-1,1 0 1,-1 0-1,1 0 0,1 0 1,0-3 30,9-55-408</inkml:trace>
  <inkml:trace contextRef="#ctx0" brushRef="#br0" timeOffset="383.694">289 481 5729,'-100'-97'3353,"83"97"-696,7 0-673,2 0-248,7 0-631,1 0-257,0-2-304,0 1-72,26-3-136,56-12-80,-22-1-128,11 1-40,10-1-24,-1 4 0,-5 11-64,-11 6-472,-8 17 336</inkml:trace>
  <inkml:trace contextRef="#ctx0" brushRef="#br0" timeOffset="721.41">356 856 5873,'-21'0'2985,"7"9"-569,3-1-503,0-4-289,7 6-216,14 0-415,6-2-121,21 1-232,-1-7-104,11-7-232,13-4-96,13-2 8,2-4 56,6 2-216,-1 8 48</inkml:trace>
  <inkml:trace contextRef="#ctx0" brushRef="#br0" timeOffset="1494.649">1472 113 5521,'-5'-16'4120,"5"16"-4037,0 0 0,0-1 0,0 1-1,0 0 1,0 0 0,0 0 0,-1 0 0,1-1 0,0 1-1,0 0 1,0 0 0,0 0 0,-1 0 0,1 0-1,0-1 1,0 1 0,0 0 0,-1 0 0,1 0 0,0 0-1,0 0 1,-1 0 0,1 0 0,0 0 0,0 0 0,0 0-1,-1 0 1,1 0 0,0 0 0,0 0 0,-1 0 0,1 0-1,0 0 1,0 0-83,-3 2 207,0 1-1,1-1 0,-1 0 1,1 1-1,-1-1 1,1 1-1,0 0 0,-1 1-206,-49 62 870,24-33-634,2 2-1,0 1 1,-2 10-236,5-3 78,2 2 0,3 0-1,1 1 1,3 1 0,-6 31-78,8-16 42,2 1 0,3 0 0,3 1 0,3 13-42,2-42 11,1 0-1,2 0 0,1 0 1,2 0-1,1-1 1,2 0-1,1-1 0,2 0 1,3 4-11,-6-17 42,1-1 1,0 0-1,1-1 1,1 0 0,1-1-1,1-1 1,0 0-1,1-1 1,1 0-1,0-1 1,1-1 0,0-1-1,1-1 1,1 0-1,1-1-42,90 33 190</inkml:trace>
  <inkml:trace contextRef="#ctx0" brushRef="#br0" timeOffset="2980.275">2972 1154 7674,'-74'29'3416,"82"-33"-1759,12 2-577,1 1 184,4 8-536,0 5-208,-1 6-247,1 8-57,-10 3-80,2 2-16,-9 5-40,-5 0-16,-6 2 16,-7-5 8,-5-3 40,1-5-280,2-7-496,0-4 440</inkml:trace>
  <inkml:trace contextRef="#ctx0" brushRef="#br0" timeOffset="4065.618">4261 1177 6113,'-2'0'3097,"1"0"-1065,1 0-687,0 0 7,6 3-496,19 0-208,33 57-256,-35-31-120,-4 9-104,-5-1-31,-7 1-57,-8-4 0,-8-7 16,1-1 32,1-4-128,-4-4-208,7-1 136</inkml:trace>
  <inkml:trace contextRef="#ctx0" brushRef="#br0" timeOffset="5280.402">5353 63 8010,'-3'-7'1406,"0"3"-653,1 0 0,0-1 0,0 1-1,0-1 1,1 1 0,-1-1-753,2 4 89,0 0-1,0 0 1,0 0-1,0 1 0,0-1 1,0 0-1,0 0 1,0 0-1,0 1 0,0-1 1,0 0-1,1 0 1,-1 0-1,0 1 1,0-1-1,1 0 0,-1 1 1,1-1-1,-1 0 1,1 0-1,-1 1 0,1-1 1,-1 1-1,1-1 1,-1 1-1,1-1 0,0 1 1,-1-1-1,1 1 1,0-1-1,-1 1 1,1 0-1,0-1 0,0 1 1,-1 0-1,1 0 1,0-1-1,0 1-88,3 0 68,0 0 0,0 0-1,0 0 1,0 1 0,0-1 0,-1 1-1,1 0 1,0 0 0,0 0 0,-1 1-1,1-1 1,0 1 0,-1 0 0,1 0-68,-2-1 15,39 19 79,-1 2 0,-1 2-1,0 1 1,9 10-94,-22-14 10,-2 1 0,0 2 0,-1 0 0,-2 1 0,0 1 0,9 16-10,-2 4 11,-2 1 0,-2 1 0,-2 1 0,-3 1 1,-1 1-1,2 16-11,-10-24 24,-2 0 1,-1 0-1,-3 0 1,-1 0-1,-2 1 1,-2-1-1,-2 1 1,-2 2-25,-3 4 48,-3-1-1,-1 0 1,-12 26-48,13-46 102,-1-1 1,-1 0-1,-1-1 1,-2-1-1,0 0 0,-12 12-102,8-16 158,14-16-93,0 1 0,0-1-1,1 1 1,0 0 0,1 0-1,-1 0 1,-2 7-65,7-14 10,0 0 0,0 1 0,-1-1 0,1 0 0,0 0 0,0 1 0,0-1 0,0 0 0,0 0 0,0 1 0,0-1 0,0 0 0,0 0 0,0 0 0,0 1 0,0-1 0,0 0 0,0 0 0,0 1 0,0-1 0,0 0 0,0 0 0,1 1 0,-1-1 0,0 0 0,0 0 0,0 0 0,0 0 0,0 1 0,1-1 0,-1 0 0,0 0-1,0 0 1,0 0 0,0 1 0,1-1 0,-1 0 0,0 0 0,0 0 0,0 0 0,1 0 0,-1 0 0,0 0 0,0 0 0,1 0 0,-1 0 0,0 1-10,16-2 669,-15 1-624,43-7 422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32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391 40 9890,'-8'-30'3657,"-17"29"-2705,-3 7-64,6 24-112,-6 7-87,11 21-329,10 12-64,14 19-48,15 9-8,6-3-24,7-3-24,-8-18-64,-4-3-24,0-6 112,-8-6-128,-1-6-560,-8-4-4137,-19-20 3225</inkml:trace>
  <inkml:trace contextRef="#ctx0" brushRef="#br0" timeOffset="354.222">13 616 9002,'-12'-29'3457,"24"19"-1985,11 1-80,14 2-199,12 3-137,24 0-720,5 0-136,7-2-120,-1 1 56,-12-5-256,-4-1-584,-6-6 504</inkml:trace>
  <inkml:trace contextRef="#ctx0" brushRef="#br0" timeOffset="708.168">762 30 10386,'-6'-4'953,"-26"-15"1633,31 18-2474,-1 0-1,1 1 0,-1-1 0,1 0 0,-1 1 0,1-1 0,-1 1 1,0 0-1,1-1 0,-1 1 0,1 0 0,-1 0 0,0 0 0,1 0 1,-1 0-1,0 0 0,1 1 0,-2-1-111,3 2 59,0-1-1,0 0 1,-1 1 0,1-1-1,0 1 1,0-1 0,1 1-1,-1-1 1,0 0 0,0 1-1,1-1 1,-1 0-1,0 1 1,1-1 0,0 0-1,-1 1 1,1-1 0,0 0-1,0 1-58,0 1 76,53 116 197,-4-10-58,-4 1 1,-5 5-216,-30-77 66,-1 0-1,-1 0 1,-3 1 0,-1 0-1,-2 1 1,-1-1 0,-3 0-1,-1 9-65,-5 27 202,9-61-13,-2-14-183,1 0 1,-1 0-1,0 0 0,0 0 1,0 1-1,0-1 0,1 0 1,-1 0-1,0 0 0,0 0 1,0 0-1,0 0 0,1 0 1,-1 0-1,0 0 1,0 0-1,0 0 0,0 0 1,1 0-1,-1 0 0,0 0 1,0 0-1,0 0 0,0 0 1,1 0-1,-1-1 0,0 1 1,0 0-1,0 0 0,0 0 1,0 0-1,1 0 0,-1 0 1,0 0-1,0 0 0,0-1 1,0 1-1,0 0 0,0 0 1,0 0-7,15-25 394,89-264 179,-89 245-535,-13 38-35,0 0 1,0 0-1,1-1 0,0 2 1,0-1-1,3-3-3,-6 8 0,1 0 0,0 0-1,0 0 1,-1 1 0,1-1 0,0 0-1,0 0 1,0 1 0,0-1-1,0 1 1,0-1 0,0 1 0,0-1-1,0 1 1,0-1 0,1 1-1,-1 0 1,0 0 0,0-1 0,0 1-1,0 0 1,1 0 0,-1 0-1,0 0 1,0 1 0,0-1 0,0 0-1,0 0 1,1 1 0,-1-1 0,0 1-1,0-1 1,0 1 0,0-1-1,0 1 1,0 0 0,0-1 0,-1 1-1,2 0 1,9 8-3,-1 0 0,0 1 0,0 0 0,-1 1 0,4 6 3,41 62 3,-40-58 0,2 6 113,12 29-116,-19-37-192,1 1 0,1-2 1,0 1-1,13 14 192,1-11-284</inkml:trace>
  <inkml:trace contextRef="#ctx0" brushRef="#br0" timeOffset="1048.638">1505 760 10562,'26'-90'4589,"-25"89"-4455,1 0-1,-1 0 0,1 0 1,0 0-1,0 0 1,-1 0-1,1 0 0,0 1 1,0-1-1,0 0 1,0 1-1,0 0 0,0-1 1,0 1-1,0 0 1,0 0-1,2 0-133,2 0 222,38-5 404,-2 1 63,29-8-689,-58 9 38,-1 0-1,1-1 1,-1-1 0,0 1 0,0-2-1,0 0 1,6-5-38,-16 10 9,0 0 0,-1 0 0,1 0-1,0-1 1,-1 1 0,1-1 0,-1 1 0,1-1-1,-1 1 1,0-1 0,0 0 0,0 0 0,0 0-1,0 0 1,0 0 0,0 1 0,0-1 0,-1-1-1,1 1 1,-1 0 0,0 0 0,1 0 0,-1 0-1,0 0 1,0 0 0,0 0 0,-1 0 0,1-1-1,0 1 1,-1 0 0,1 0 0,-1 0 0,0 0-1,0 0 1,0 0 0,0 1 0,0-1 0,0 0-1,0 0 1,-1 0-9,-1-1 7,1-1 1,-1 1-1,0 0 0,-1 0 1,1 0-1,0 1 0,-1-1 1,0 1-1,0 0 0,1 0 0,-1 0 1,0 0-1,-1 1 0,1-1 1,0 1-1,0 0 0,-1 0 1,1 1-1,-3-1-7,-2 2-7,0 1 1,0-1-1,0 1 1,0 1-1,0 0 0,1 0 1,-1 0-1,1 1 1,0 1-1,0-1 0,0 1 1,1 1-1,0 0 1,-4 3 6,-2 3-2,1 0 0,0 1 1,1 0-1,0 0 0,1 1 1,1 1-1,-4 6 2,9-13 4,1-1 0,-1 1 0,2 0 0,-1 0 0,1 0 0,0 0 1,0 1-1,1-1 0,0 0 0,1 1 0,0-1 0,0 1 0,1-1 0,0 0 0,0 1 0,1-1 0,0 0 1,1 0-1,0 0 0,0 0 0,0-1 0,1 1 0,0-1 0,1 0 0,0 0 0,0 0 0,0-1 1,3 3-5,3 2 40,0-1 1,1-1 0,0 0-1,1-1 1,0 0 0,0-1 0,0 0-1,1-1 1,0-1 0,0 0-1,1-1 1,-1 0 0,1-1 0,0-1-1,0 0-40,80 3 160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31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27 5457,'-7'-7'1758,"6"5"-1394,-1 1 1,1-1 0,0 1-1,0-1 1,-1 1 0,1 0-1,0 0 1,-1 0 0,0 0-1,1 0 1,-1 0-1,1 0 1,-1 0 0,0 0-1,0 1 1,0-1 0,1 1-1,-1-1 1,-2 1-365,4 0 83,-1 1 0,1-1-1,-1 0 1,1 1 0,-1-1 0,0 1 0,1-1-1,0 1 1,-1-1 0,1 1 0,-1-1 0,1 1-1,0 0 1,-1-1 0,1 1 0,0 0 0,0-1-1,-1 1 1,1-1 0,0 1 0,0 0 0,0 0-1,0-1 1,0 1-83,-2 20 408,2-17-248,1 78 679,6 27-839,-3-41 165,4 17 116,3-1-1,4 0 1,4 2-281,-9-29 223,-2 0 0,-1 35-223,3 26 295,-4-151 728,-4-2-880,1 1 0,2 0-1,2 0 1,1 0 0,12-32-143,-11 42-3,1 1 1,1 1-1,0-1 1,2 2-1,1-1 1,1 2-1,0 0 1,13-11 2,-22 25-3,0 0 1,0 0-1,1 1 0,0 0 1,0 0-1,0 1 0,1-1 3,-4 4-2,-1-1 0,1 1 0,-1 0 0,1 0 0,0 0 0,-1 0 1,1 0-1,0 1 0,0 0 0,-1 0 0,1 0 0,0 0 0,0 0 0,0 1 0,-1 0 0,1 0 0,1 0 2,3 3-3,0-1 0,-1 2 0,1-1 0,-1 1 0,0 0 0,0 0 0,-1 1-1,0 0 1,0 0 0,0 1 0,0 0 0,-1 0 0,0 0 0,1 5 3,2 1-2,-1 0 1,0 1-1,-2 0 0,1 1 0,-2-1 0,0 1 0,-1 0 0,0 0 2,-1 2 2,-1 0 0,-1 0-1,0 0 1,-2 0 0,0 0-1,0-1 1,-2 1 0,0-1-1,-1 0 1,-4 10-2,5-14 4,-2-1 1,1 1 0,-2-1-1,1 0 1,-1 0 0,-1-1-1,0 0 1,-1 0 0,0-1-1,0 0 1,-1 0 0,0-1-1,0-1 1,-1 1-5,6-6 6,-1 1 1,1-1-1,-1-1 1,1 1-1,-1-1 1,0 0 0,0 0-1,1 0 1,-1-1-1,0 0 1,0 0-1,0-1 1,1 1-1,-1-1 1,0-1-1,1 1 1,-1-1-1,1 0 1,-1 0-1,-3-2-6,-1-1-48,1 1 0,1-2 0,-1 1-1,1-1 1,-1 0 0,2-1 0,-1 0-1,1 0 1,0 0 0,0-1 0,-1-4 48,5 9-102,-7-15-1,10 17 168,0 0 1,0 1 0,0-1-1,0 1 1,0-1-1,0 0 1,0 1-1,0-1 1,0 1-1,0-1 1,0 0-1,0 1 1,0-1 0,0 0-1,0 1 1,1-1-1,-1 1 1,0-1-1,1 1 1,-1-1-1,0 1 1,1-1 0,-1 1-1,0-1 1,1 1-1,-1-1 1,1 1-1,-1 0 1,1-1-1,0 1-65,22-10 886</inkml:trace>
  <inkml:trace contextRef="#ctx0" brushRef="#br0" timeOffset="476.794">855 682 6849,'-27'-49'3026,"26"49"-2954,1-1-1,0 1 1,0-1-1,-1 1 0,1 0 1,0-1-1,0 1 1,0-1-1,-1 1 0,1-1 1,0 1-1,0 0 1,0-1-1,0 1 0,0-1 1,0 1-1,0-1 1,0 1-1,0-1 0,0 1 1,0 0-1,1-1 1,-1 1-1,0-1 0,0 1 1,0-1-1,0 1 1,1 0-1,-1-1 0,0 1 1,0-1-1,1 1 1,-1 0-1,0-1 0,1 1 1,-1 0-1,0 0 1,1-1-1,-1 1 0,1 0 1,-1 0-1,0 0 1,1-1-1,-1 1 0,1 0 1,-1 0-1,1 0 1,-1 0-1,0 0 1,1 0-1,-1 0 0,1 0 1,-1 0-1,1 0 1,-1 0-73,25 2 2041,-1 5-1440,0-2 0,0-1 0,1-1-600,-14-3 46,-1 0-1,1 0 1,-1-1 0,0 0 0,1-1-1,-1 0 1,0-1 0,7-2-46,-12 3 8,4-1 19,-1 0 0,0 0-1,0-1 1,0 0 0,0 0-1,6-5-26,-12 7 13,0 0-1,0 0 1,-1 0-1,1 0 1,0 0-1,-1 0 1,1 0-1,-1-1 1,0 1 0,0 0-1,0-1 1,0 1-1,0-1 1,0 1-1,-1-1 1,1 0-1,-1 1 1,0-1-1,0 0 1,0 1-1,0-1 1,0 0-1,-1 1 1,1-1-1,-1-1-12,0-1 14,-1-1 1,0 1-1,0-1 0,0 1 0,0 0 0,-1 0 1,0 0-1,0 0 0,0 0 0,-1 1 0,1-1 0,-1 1 1,0 0-1,-1 0 0,1 1 0,-1-1 0,1 1 1,-6-3-15,5 4 0,1 0 0,-1 0 1,1 0-1,-1 0 0,0 1 1,0 0-1,0 0 0,0 0 1,0 0-1,0 1 0,0 0 1,0 0-1,0 0 0,0 1 1,0 0-1,0 0 0,1 0 1,-1 0-1,0 1 0,0 0 1,1 0-1,-1 0 0,-6 5 8,0 0 0,1 0 0,0 1 0,1 1 0,-1 0-1,1 0 1,1 0 0,0 1 0,1 0 0,-1 1 0,2 0 0,0 0 0,0 1 0,1-1 0,-1 4-8,2-5 24,1 1 1,0 0 0,0-1 0,1 1 0,0 0 0,1 0 0,0 0 0,1 0 0,1 0 0,-1 0 0,2 0 0,-1 0 0,2 0 0,-1 0 0,1 0 0,1-1 0,3 7-25,0-3 60,0-1 0,1 0 0,1 0 0,0-1 0,0 0 0,1-1 0,1 0 0,0 0 0,12 8-60,-14-12 50,1-1 1,-1-1 0,1 0-1,1 0 1,-1-1 0,0 0-1,1-1 1,0 0 0,0-1 0,0 0-1,0 0 1,0-2 0,0 1-1,4-1-50,22-3 204,19-4-204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41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528 341 7682,'-4'-17'1820,"1"15"-1515,1-1 0,0 0 1,-1 1-1,0-1 0,0 1 0,0 0 1,0-1-1,-2 0-305,-8-4 687,0-1 1,0 2-1,-1 0 1,0 1-1,0 0 0,-1 1 1,1 0-1,-1 1 1,-10 0-688,12 3 144,0 0 0,-1 1 0,1 1 0,0 0 0,0 1 0,0 0 0,1 1 0,-1 1 0,1 0 0,-8 4-144,18-8 2,0-1 0,0 1 0,0 0 0,1 0 0,-1 0 0,0 0 0,1 1 0,-1-1 0,0 0 0,1 1 0,-1-1 0,1 1 0,0-1 0,0 1 0,-1 0 0,1-1 0,0 1 0,0 0 0,1 0 0,-1 0 0,0 0 0,0 1-2,1 0 5,-19 34 71,3-8-47,-11 16 15,1 1 0,3 2 1,-11 36-45,29-68 8,0 0 1,2 1 0,0 0 0,1 0 0,1 0 0,0 0-1,1 0 1,1 0 0,1 4-9,0-10 9,0-1 1,0 1-1,1-1 1,1 0-1,0 0 1,0-1-1,1 1 1,0-1-1,0 0 1,1 0-1,1 0 1,-1-1-1,1 0 0,1 0 1,3 2-10,3 1 19,1-1 1,0 0-1,1-1 0,0-1 1,0 0-1,0-2 0,1 1 1,0-2-1,1 0 0,-1-2 1,1 0-1,10 1-19,20 0-62,-1-3 1,1-1-1,0-2 0,4-3 62,-20 1-224,-1-2 0,0 0 224,46-17-268</inkml:trace>
  <inkml:trace contextRef="#ctx0" brushRef="#br0" timeOffset="617.19">834 362 10034,'-1'-1'328,"0"0"0,0 0 0,0 0 0,0 1 0,0-1 1,0 0-1,0 0 0,0 1 0,0-1 0,0 1 0,0-1 0,0 1 0,0 0 0,0-1 0,-2 1-328,3 0 111,-1 0 0,1 0 0,-1 0 0,1 0 0,-1 0-1,1 0 1,-1 1 0,1-1 0,0 0 0,-1 0 0,1 1 0,-1-1 0,1 0-1,-1 0 1,1 1 0,0-1 0,-1 1 0,1-1 0,0 0 0,-1 1 0,1-1 0,0 1-1,0-1 1,-1 0 0,1 1-111,-1 3 149,0 0-1,0 0 0,0 0 1,0 0-1,1 0 1,-1 0-1,1 0 0,0 0 1,1 3-149,3 151 1053,-13 124-1053,8-268 21,0 30 30,0-41-40,2-1 1,-1 1-1,0-1 1,0 0-1,1 1 1,-1-1 0,1 0-1,0 1 1,0-1-1,0 0 1,0 0 0,0 0-1,0 1 1,2 0-12,0-41 274,2-3-198,0-5-21,-1 1 0,-3-38-55,-11-40 30,-1-39-11,10 132-19,2 0-1,1 0 1,2 1 0,2-10 0,-5 34-5,0 0 1,1 0-1,-1 0 1,1 0-1,0 0 0,1 0 5,-3 4-1,0 1-1,1-1 0,-1 1 0,0-1 1,1 1-1,-1-1 0,0 1 0,1 0 0,-1-1 1,1 1-1,-1-1 0,1 1 0,-1 0 0,1 0 1,-1-1-1,1 1 0,0 0 0,-1 0 0,1-1 1,-1 1-1,1 0 0,0 0 2,0 0-3,0 1 0,0-1 0,0 0-1,0 0 1,-1 1 0,1-1 0,0 1 0,0-1-1,0 1 1,0-1 0,0 1 0,-1-1 0,1 1 0,0 0-1,-1 0 1,1-1 0,0 1 0,0 1 3,34 42-33,-3 1 0,-1 2 1,-2 2 32,76 153 32,-71-126-13,-14-29 19,2-1 0,2 0 0,2-2 0,9 10-38,-32-50 33,14 16 213,-17-20-223,1 1 0,-1-1 1,1 1-1,-1-1 0,1 0 0,-1 1 1,1-1-1,-1 0 0,1 1 1,0-1-1,-1 0 0,1 0 0,-1 1 1,1-1-1,0 0 0,-1 0 0,1 0 1,0 0-1,-1 0 0,1 0 0,0 0 1,-1 0-1,1 0 0,0 0 0,-1 0 1,1-1-1,0 1 0,-1 0 0,1 0 1,0-1-1,-1 1 0,1 0 0,-1-1 1,1 1-24,3-4 112,-1 0 0,1-1 1,-1 1-1,0-1 0,0 1 0,-1-1 1,1 0-1,-1 0 0,0 0 0,1-5-112,13-60 359,-8 12-251,-3-1-1,-2 0 0,-4-22-107,-18-176 60,17 241-74,0 2-36,1 0 0,0 0-1,1 0 1,2-12 50,-2 26-18,0 0 0,-1 0 1,1 0-1,0-1 0,0 1 0,0 0 0,0 0 1,1 0-1,-1 0 0,0-1 0,0 1 0,0 0 0,0 0 1,0 0-1,0 0 0,0 0 0,0-1 0,0 1 1,0 0-1,0 0 0,0 0 0,0 0 0,1 0 0,-1 0 1,0-1-1,0 1 0,0 0 0,0 0 0,0 0 1,1 0-1,-1 0 0,0 0 0,0 0 0,0 0 0,0 0 1,0 0-1,1 0 0,-1 0 0,0 0 0,0 0 1,0 0-1,0 0 0,1 0 0,-1 0 0,0 0 1,0 0 17,8 6-788,7 13-391,2 7 436</inkml:trace>
  <inkml:trace contextRef="#ctx0" brushRef="#br0" timeOffset="1018.05">1647 306 11282,'43'-96'3980,"-42"94"-3834,0 1 1,0-1-1,0 1 1,-1-1-1,1 0 0,0 1 1,-1-1-1,0 1 1,1-1-1,-1 0 0,0 0 1,0 1-1,0-1 1,0 0-1,0 1 1,0-1-1,-1-1-146,1 3 27,0 0 1,0 0-1,-1 0 0,1 0 1,0 0-1,-1 0 1,1 0-1,0 0 0,0 0 1,-1 0-1,1 0 0,0 0 1,0 0-1,-1 0 1,1 1-1,0-1 0,0 0 1,-1 0-1,1 0 1,0 0-1,0 1 0,-1-1 1,1 0-1,0 0 0,0 0 1,0 1-1,0-1 1,-1 0-1,1 0 0,0 1 1,0-1-1,0 0 0,0 0 1,0 1-1,0-1 1,0 0-1,0 1-27,-3 15 144,1 0 0,0 0 0,2 1 0,0-1 1,0 1-1,2-1 0,0 1-144,1 22 93,4 211 140,0-2 18,-6-240-253,-1-2 23,0 0 0,0 0 0,1 0 0,0 0 0,0 0 0,1-1 0,-1 1 0,1 0-1,3 4-20,-5-9-29,0-1 0,0 0 0,1 0-1,-1 1 1,0-1 0,0 0 0,1 0-1,-1 1 1,0-1 0,0 0 0,1 0 0,-1 0-1,0 1 1,1-1 0,-1 0 0,0 0-1,1 0 1,-1 0 0,0 0 0,1 0-1,-1 0 1,0 0 0,1 0 0,-1 0-1,1 0 1,-1 0 0,0 0 0,1 0 0,-1 0-1,0 0 1,1 0 0,-1 0 0,0 0-1,1 0 1,-1-1 0,0 1 0,1 0-1,-1 0 1,0 0 0,0-1 0,1 1-1,-1 0 1,0 0 0,0-1 0,1 1-1,-1 0 1,0-1 0,0 1 0,0 0 0,0-1-1,1 1 1,-1 0 29,0-1-53,11-11-658</inkml:trace>
  <inkml:trace contextRef="#ctx0" brushRef="#br0" timeOffset="1417.727">1655 141 8538,'-16'-5'4185,"9"1"-1649,7 1-343,16 6-841,8-12-384,12 1-408,10-7-192,13-2-216,2 0-56,3-4-48,-6 2 0,-11 2-7,8 9-330,-12 8-839,-7 4-616,-7 10 936</inkml:trace>
  <inkml:trace contextRef="#ctx0" brushRef="#br0" timeOffset="1418.727">1775 471 7730,'-29'19'4193,"8"-1"-1377,14-6-679,8-4-257,22-8-688,16-3-184,18-8-415,6-3-177,11-1-216,-7-3-72,-9 1 16,-2 4 216,-13 2 2248,-4 4-1855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40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367 617 8194,'0'-1'140,"0"1"0,0-1 0,0 0 0,0 0 0,0 1 0,0-1 1,0 0-1,0 0 0,0 1 0,0-1 0,0 0 0,0 0 0,-1 1 0,1-1 1,0 0-1,-1 0 0,1 1 0,0-1 0,-1 0 0,1 1 0,-1-1 0,1 1 1,-1-1-1,1 1 0,-1-1 0,1 1 0,-1-1 0,0 1 0,1-1 0,-1 1 1,0 0-1,1-1 0,-1 1 0,0 0 0,0-1 0,1 1 0,-1 0 0,0 0 1,0 0-1,1 0 0,-1 0 0,0 0 0,0 0 0,0 0-140,-6 1 266,1-1 0,-1 1 0,0 1 0,1-1 0,-3 2-266,4-1 252,-19 5 104,0 2 1,0 0 0,1 2 0,1 0-1,0 1 1,-1 3-357,11-7 60,-1 1 1,1 0-1,1 1 1,0 1-1,0 0 1,1 0-1,1 1 0,-1 0 1,2 1-1,-6 11-60,11-19 6,0 1 1,1 0-1,0 0 0,0-1 0,1 1 0,-1 0 0,1 0 0,1 0 0,-1 1 1,1-1-1,0 0 0,0 0 0,1 0 0,0 0 0,0 0 0,0 0 0,1 0 1,0 0-1,0 0 0,1-1 0,-1 1-6,2 1 7,0-1 0,1 1 1,0-1-1,0 0 0,0 0 0,1-1 0,0 1 1,0-1-1,0-1 0,0 1 0,1-1 1,0 0-1,0 0 0,0-1 0,0 0 0,1 0-7,3 1 12,1-1-1,-1 0 0,1 0 1,-1-1-1,1-1 0,0 0 1,0-1-1,-1 0 0,1 0 0,0-2 1,6 0-12,-9 0 10,0-1 1,0 0-1,0 0 0,-1 0 1,0-1-1,0-1 0,0 1 1,0-1-1,-1 0 1,1-1-1,-1 0 0,-1 0 1,1-1-1,-1 0 0,1-2-10,-3 4 11,-1-1 0,0 1-1,-1-1 1,1 0 0,-1 0-1,-1 0 1,1 0 0,-1 0-1,0 0 1,0 0 0,0 0-1,-1-1 1,0 1 0,-1 0-1,1 0 1,-1-1 0,0 1-1,-1 0 1,-1-3-11,-3-13 31,-1 1 0,-1 0 0,0 1 0,-11-16-31,11 20 9,-1 1-1,-1 0 1,-8-9-9,13 19-22,1 0 1,-1 0-1,0 0 1,0 1-1,-1-1 1,0 1-1,1 1 1,-1-1-1,0 1 1,-2-1 21,6 3-18,0 0 0,0 1 1,0-1-1,1 1 0,-1-1 1,0 1-1,0 0 0,0-1 1,0 1-1,0 0 0,0 0 1,0 0-1,0 1 0,0-1 1,0 0-1,0 1 0,0 0 1,0-1-1,0 1 0,0 0 1,0 0-1,1 0 0,-1 0 1,0 0-1,1 0 0,-1 0 1,1 1-1,-1-1 0,1 1 1,-1-1-1,1 1 0,0-1 1,0 1-1,0 0 0,0 0 1,0-1-1,0 1 0,1 0 1,-1 0-1,1 0 0,-1 0 1,1 0-1,-1 0 0,1 1 18,-4 36 51</inkml:trace>
  <inkml:trace contextRef="#ctx0" brushRef="#br0" timeOffset="354.334">626 1363 10146,'1'1'220,"0"-1"1,-1 0-1,1 0 0,0 0 0,-1 0 0,1 0 1,0 0-1,0 0 0,-1 0 0,1 0 0,0 0 1,0 0-1,-1 0 0,1 0 0,0-1 0,-1 1 1,1 0-1,0-1 0,-1 1 0,1 0 1,-1-1-1,1 1 0,0-1 0,-1 1 0,1-1 1,-1 1-1,1-1 0,-1 1 0,1-1 0,-1 0-220,17-21 989,-15 18-505,23-32 1028,-2 0 0,10-22-1512,-26 43 127,0-1-1,-1 0 0,-1 0 1,0 0-1,-2-1 1,1 0-1,-2 0 1,0 0-127,0-43 144,-3 0 0,-2-1 0,-7-31-144,-37-180 163,0 1-74,45 257-86,-2-14-5,2 0 0,0-9 2,3 28 0,-1 0-1,1 1 1,0-1 0,1 0 0,0 1 0,0-1 0,1 1-1,0 0 1,2-3 0,-4 8-15,0 0 1,1 1-1,-1-1 0,1 1 0,-1 0 0,1-1 0,0 1 1,0 0-1,0 0 0,0 0 0,0 0 0,1 0 0,-1 1 1,1-1-1,-1 1 0,1 0 0,-1-1 0,1 1 0,0 0 1,-1 1-1,1-1 0,0 0 0,0 1 0,0-1 0,0 1 1,-1 0-1,4 0 15,0 1-130,0 0 0,1 1 0,-1 0 1,0 0-1,0 0 0,0 0 0,0 1 1,0 0-1,-1 1 0,1-1 0,-1 1 0,1 0 130,6 6-216,0 0 0,-1 1 0,6 7 216,40 55-388</inkml:trace>
  <inkml:trace contextRef="#ctx0" brushRef="#br0" timeOffset="712.707">575 776 12155,'-23'2'4841,"23"7"-3369,4-9-136,30 6-584,9-12-215,27-9-241,15 1-96,8-8 176,4 5 2440,-12-7-2016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34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453 37 8170,'-1'-2'608,"0"0"-272,1 0-1,-1 1 0,0-1 1,0 0-1,0 1 1,0-1-1,0 1 1,0-1-1,0 1 0,-1-1 1,1 1-1,0 0 1,-1-1-1,1 1 1,-1 0-1,1 0 0,-2 0-335,2 1 60,0 1 0,1 0-1,-1 0 1,1-1-1,-1 1 1,1 0-1,0 0 1,-1 0-1,1 0 1,0 0-1,0 0 1,-1 0-1,1 0 1,0-1-1,0 1 1,0 0 0,0 0-1,0 0 1,0 0-1,1 0-59,-1-1 22,0 16 108,2 0 0,0 0 0,1 0 0,1 1-130,4 25 161,8 47 87,8 55 450,5 107-698,-25-118 168,-3-45 85,10 50-253,-4-100 66,-4-27 64,-6-25 162,-5-25-179,-1 1 0,-3 1 0,0 0 0,-3-1-113,5 17 8,0 0-1,-1 1 1,-1 1-1,-1-1 0,-1 2 1,0 0-1,-8-6-7,16 17 14,0 1-1,-1 1 1,0-1-1,0 1 1,0 0-1,0 0 1,-1 1-1,1 0 1,-1 1-1,0 0 1,-1 0-1,1 0 1,0 1-1,-1 0 1,1 1-1,-1 0 1,0 0-1,1 1 1,-1 0-1,0 1 1,1 0 0,-1 0-1,1 0 1,-1 1-1,1 1 1,0-1-1,0 2 1,0-1-1,0 1 1,0 0-1,-6 5-13,4-1 6,0 0 1,1 0-1,1 1 0,0 0 0,0 1 0,0 0 1,1 0-1,1 0 0,0 1 0,0 0 1,1 0-1,1 1 0,0-1 0,0 1 1,1 0-1,0 0 0,1 3-6,1-7 5,0 0 0,0 0 0,1 1 0,0-1 0,1 0 0,0 0 0,0 0 0,1 0 1,-1 0-1,2 0 0,-1 0 0,1 0 0,1-1 0,-1 0 0,1 1 0,0-1 0,1-1 0,0 1 0,0 0 0,0-1 0,1 0 0,0-1 0,0 1 0,0-1 0,1 0 0,1 0-5,7 4 25,1-2 0,0 1-1,-1-2 1,2 0 0,-1-1 0,1-1-1,0-1 1,0 0 0,0-1-1,0 0 1,0-2 0,13-1-25,1-1-5,0-2 0,-1-1 0,1-1 0,-1-2 0,-1-1 0,21-9 5,18-11-52</inkml:trace>
  <inkml:trace contextRef="#ctx0" brushRef="#br0" timeOffset="337.775">814 704 10498,'-5'0'4105,"3"11"-2569,5 10-663,4 4 127,0 7-200,-1 4-312,1 2-144,0 0-232,2-2-40,-3-7 96,-2 0 8,-2-6-496,-2-4 3537,-5-10-2561</inkml:trace>
  <inkml:trace contextRef="#ctx0" brushRef="#br0" timeOffset="691.644">878 274 12827,'-26'-32'4809,"15"14"-3929,2 0-200,14 11-520,6 4 16,21 7-336,6 7-4681,6 17 3617</inkml:trace>
  <inkml:trace contextRef="#ctx0" brushRef="#br0" timeOffset="1109.892">1586 635 4425,'-1'-1'337,"0"1"0,1-1 0,-1 0-1,0 0 1,0 0 0,0 0 0,0 1 0,0-1 0,0 1 0,0-1-1,0 0 1,0 1 0,0 0 0,0-1 0,0 1 0,-1 0 0,1-1 0,0 1-1,0 0 1,0 0 0,0 0 0,-1 0-337,-33 0 1848,22 0-953,-2 0-363,-25-1 2350,-29 3-2882,55 0 190,0 0-1,1 0 0,-1 1 1,1 1-1,0 0 0,-12 6-189,9-3 77,3-1-41,-1 0 0,1 1 0,1 1 0,-1 0 0,-1 2-36,11-8 2,1 0 0,-1 1 0,1-1 0,-1 0 0,1 1 0,0 0 0,0 0 0,0 0 1,0 0-1,1 0 0,-1 0 0,1 0 0,0 0 0,0 0 0,0 1 0,0-1 0,1 0 0,-1 1 0,1-1 0,0 1 0,0-1 0,0 1 0,0-1 0,1 1-2,-1-2 1,1 0 1,0 0-1,-1 0 1,1-1-1,0 1 1,0 0-1,0-1 1,1 1-1,-1 0 1,0-1-1,1 1 1,-1-1-1,1 0 1,-1 0-1,1 1 1,-1-1-1,1 0 0,0 0 1,0 0-1,-1-1 1,1 1-1,0 0 1,0-1-1,0 1 1,1-1-2,10 3 8,-1-1 0,1 0 0,10 0-8,-9-1 6,32 2 11,19 3 16,11 3-33,-58-5 4,0-1-1,0 2 0,-1 1 0,1 0 0,-1 1 0,7 4-3,-19-8 0,0 0 0,1 0 0,-1 1 0,-1 0 0,1 0 0,0 0 1,-1 0-1,0 1 0,0 0 0,0 0 0,-1 0 0,0 0 0,0 0 0,1 2 0,-3-3 0,0-1 0,0 0 0,0 1 0,0-1 0,-1 0 0,1 1 1,-1-1-1,0 1 0,0-1 0,0 1 0,0-1 0,-1 1 0,0-1 0,1 0 0,-1 1 0,0-1 0,-1 0 0,1 0 0,0 1 0,-1-1 0,0 0 0,0-1 0,0 1 0,0 0 1,-1 0-1,-7 8 8,0-1 1,0 0 0,-2-1-1,1 0 1,-1-1 0,0-1-1,0 1 1,-1-2-1,0 0 1,-1 0 0,1-1-1,-1-1 1,0 0 0,-10 0-9,13-2-1,1-1 0,-1 0 0,1-1 0,-1 0 0,1-1 0,0 0 0,-1-1 0,1 0 0,-7-2 1,10 2-34,0-1-1,0 0 1,0-1-1,0 0 1,0 0-1,1 0 1,-1 0-1,1-1 1,1 0-1,-1-1 0,1 1 1,-1-1-1,-1-3 35,-5-14-653,12 5 233</inkml:trace>
  <inkml:trace contextRef="#ctx0" brushRef="#br0" timeOffset="1500.091">2004 252 10866,'-1'-5'633,"0"2"-142,0-1 0,0 0 0,-1 1-1,1-1 1,-1 1 0,0 0 0,0-1 0,0 1 0,0 0 0,-1 0-491,3 3 37,0 0 1,0-1 0,-1 1-1,1 0 1,0 0 0,0 0-1,-1 0 1,1 0 0,0-1-1,0 1 1,-1 0 0,1 0-1,0 0 1,0 0 0,-1 0-1,1 0 1,0 0 0,0 0-1,-1 0 1,1 0 0,0 0-1,0 0 1,-1 0 0,1 0-1,0 0 1,0 0 0,-1 1-1,1-1 1,0 0 0,0 0-1,-1 0 1,1 0 0,0 0 0,0 1-1,0-1 1,-1 0 0,1 0-1,0 0 1,0 1 0,0-1-1,0 0 1,-1 0 0,1 0-1,0 1 1,0-1 0,0 0-1,0 0 1,0 1 0,0-1-1,0 0 1,0 1 0,0-1-1,0 0 1,0 0 0,0 1-38,-5 20 552,3 5-391,2-1 0,0 1 0,2-1 0,1 0 0,4 20-161,35 126 355,-29-123-264,-7-27-110,31 134 305,-32-128-425,-1-1 0,-2 1 0,-1 0 0,-1 21 139,-4-23 626,-1-4-458</inkml:trace>
  <inkml:trace contextRef="#ctx0" brushRef="#br0" timeOffset="1847.046">1794 715 10098,'-3'-3'4617,"7"3"-2264,18 0-865,8 0-224,20 0-552,10-5-183,14-4-313,4 5 112,-7 0 432,6 4-2145,-1 1 1273</inkml:trace>
  <inkml:trace contextRef="#ctx0" brushRef="#br0" timeOffset="2191.109">2550 719 6793,'-14'-82'3992,"14"81"-3824,0 0 0,0 0 0,0 0-1,0 0 1,0 0 0,-1 0 0,1 0 0,-1 0 0,1 0 0,0 0 0,-1 0 0,1 0-1,-1 0 1,0 1 0,1-1 0,-1 0 0,0 0 0,0 0 0,0 0-168,1 1 54,0 1 0,-1-1 0,1 0 0,0 0 0,-1 0 0,1 0 0,0 0 0,0 0 0,-1 0 0,1 1 0,0-1 0,0 0 0,-1 0 0,1 0 0,0 1 0,0-1 0,0 0 0,0 0 0,-1 0 0,1 1 0,0-1 0,0 0 0,0 1 0,0-1 0,0 0 0,0 0 0,-1 1 0,1-1 0,0 0 0,0 1 0,0-1 0,0 0-54,0 9 178,1-1-1,-1 1 1,2-1-1,-1 1 0,1-1 1,0 0-1,1 0 0,0 0 1,2 5-178,2 6 222,12 34 225,13 39 183,-29-81-561,-1-1-1,0 1 1,-1 0-1,0 0 1,0 0-1,-1 0 1,-1 5-69,1-15 8,0-1 0,0 1 1,0 0-1,0 0 0,0 0 1,-1 0-1,1 0 0,0-1 1,0 1-1,-1 0 0,1 0 1,0 0-1,-1-1 0,1 1 1,-1 0-1,1-1 0,-1 1 1,0 0-1,1-1 0,-1 1 1,1-1-1,-1 1 0,0-1 1,0 1-1,1-1 0,-1 1 1,0-1-1,0 0 0,0 1 1,1-1-1,-1 0 0,0 0 1,0 1-9,0-1 26,0-1 0,0 1 0,0 0 0,0 0 0,0-1 0,0 1 0,0 0 0,0-1 0,0 1 0,0-1 0,0 1 0,0-1 0,0 0 0,1 1 0,-1-1 0,0 0 0,0 1 0,1-1 0,-1 0 0,1 0 0,-1 0 0,1 0 0,-1 0 0,1 1 0,-1-1 0,1 0 0,-1-1-26,-1-7 142,0 0 0,0-1 0,1 1-1,0 0 1,0-1 0,1 1 0,1-9-142,2-5 118,0 0 1,4-14-119,-3 23 13,0-1 1,1 2-1,0-1 0,2 0 0,-1 1 1,1 0-1,1 1 0,4-6-13,-6 11-1,-1 0 1,1 0-1,0 1 0,0 0 0,1 0 0,0 1 0,0 0 0,0 0 0,1 0 0,0 1 0,0 0 0,0 1 0,0 0 0,6-2 1,-10 4-24,1 1 0,0-1 0,-1 1 0,1-1 1,0 1-1,-1 1 0,1-1 0,0 1 0,-1 0 0,1 0 0,-1 0 0,1 0 0,-1 1 0,1 0 0,-1 0 0,4 2 24,6 5 404,-1 1 0,0 0 0,0 1 0,2 3-404,-11-10 305,44 41 583</inkml:trace>
  <inkml:trace contextRef="#ctx0" brushRef="#br0" timeOffset="2559.116">3126 740 10794,'44'-87'4169,"-46"93"-3009,3 12-543,2 7 119,2 12-320,0 3-128,0 5-160,2 4-56,0-5 128,-3-6-88,0-9-240,-1-4 160</inkml:trace>
  <inkml:trace contextRef="#ctx0" brushRef="#br0" timeOffset="2560.116">3155 324 11899,'-19'-32'4913,"-2"7"-3289,5 6-88,11 10-848,3 6-336,15 8-175,9 9 15,10 11-112</inkml:trace>
  <inkml:trace contextRef="#ctx0" brushRef="#br0" timeOffset="3286.106">3692 171 9130,'-3'-7'569,"-1"-5"331,-1 1-1,0 0 1,-1 0-1,0 0 0,-1 1 1,0 0-1,-8-8-899,15 17 36,-1 1 0,1-1-1,0 1 1,-1 0 0,1-1-1,0 1 1,-1 0 0,1-1-1,0 1 1,-1 0-1,1 0 1,-1-1 0,1 1-1,0 0 1,-1 0 0,1 0-1,-1-1 1,1 1 0,-1 0-1,1 0 1,-1 0 0,1 0-1,-1 0 1,1 0-1,-1 0 1,1 0 0,-1 0-1,1 0 1,-1 0 0,1 0-1,0 0 1,-1 1 0,1-1-1,-1 0 1,1 0 0,-1 0-1,1 1 1,0-1 0,-1 0-1,1 1 1,-1-1-1,1 0 1,0 1 0,-1-1-1,1 0 1,0 1 0,0-1-1,-1 1 1,1-1 0,0 0-1,0 1 1,-1 0-36,-3 23 259,6 7-201,1 0 0,2-1 0,1 1 0,1-1 0,7 15-58,1 10 29,20 88 301,-4 10-330,-22-96 171,-3 1 0,-2 0 0,-2 0 0,-4 13-171,0-45 118,-2 0 0,0 0 0,-2 0-1,-2 5-117,6-30 670,1-7-458,0-12 1,9-56 6,3 1 0,3 0 0,13-31-219,-23 89 19,0-4-23,2 0 0,0 0-1,2 1 1,0-1 0,0 2-1,9-12 5,-14 25-4,0-1 0,1 0 0,-1 1 0,1 0 0,1 0-1,-1 0 1,0 1 0,1-1 0,0 1 0,-1 0 0,5-2 4,-5 4-4,0 0 0,-1 0 0,1 0 1,0 0-1,0 0 0,0 1 0,0 0 0,0-1 1,0 2-1,0-1 0,0 0 0,0 1 0,0 0 1,0 0-1,0 0 0,-1 0 0,1 0 0,0 1 4,4 2-5,0 0-1,-1 1 1,0 0-1,0 0 1,0 0-1,-1 1 1,0 0-1,0 0 1,0 1-1,-1 0 1,1 0-1,2 7 6,7 11-10,-1 2 0,-2 0 0,1 4 10,-4-9-1,0-1 0,-2 2 0,-1-1-1,-1 1 1,2 15 1,-6-31 1,-1 0 1,1 0-1,-2 0 1,1 0-1,-1 0 0,0-1 1,0 1-1,0 0 0,-1-1 1,0 1-1,-1-1 1,1 1-1,-1-1 0,-1 0 1,1 0-1,-1 0 0,0-1 1,0 1-1,-1-1 1,1 0-1,-3 1-1,-4 3 11,-1 0 0,1-1 0,-2-1-1,1 0 1,-1 0 0,0-2 0,0 1 0,-1-2 0,0 0 0,0 0 0,0-1-1,0-1 1,0-1 0,0 0 0,-1 0 0,1-2 0,0 0 0,-1 0 0,-1-2-11,10 2 7,1 0 1,0-1-1,0 0 1,1 0-1,-1 0 1,-2-1-8,6 2 15,-1 0 0,0-1 1,1 1-1,-1 0 0,1-1 1,-1 1-1,1-1 0,0 1 1,-1-1-1,1 0 0,0 0 1,0 1-1,0-1 0,0 0 0,1 0 1,-1 0-1,0-1-15,-1-30 151</inkml:trace>
  <inkml:trace contextRef="#ctx0" brushRef="#br0" timeOffset="3972.16">4352 655 7938,'-2'-3'662,"-2"-6"3178,10 7-950,-6 2-2877,2 3 2546,1 19-2333,-4-1-36,0 0 1,-1 0-1,-4 13-190,2-12 61,0 0-1,2 0 1,1 0-1,1 0 1,0 4-61,1-20 6,0 0 1,0 0 0,0-1-1,1 1 1,-1 0 0,1-1-1,1 0 1,-1 1 0,1-1-1,0 0 1,0 0 0,0 0-1,1-1 1,0 1-1,-1-1 1,2 0 0,-1 0-1,0 0 1,1 0 0,0-1-1,3 2-6,-1-1 12,0-1-1,1 1 1,0-1 0,-1-1-1,1 1 1,0-1-1,1-1 1,-1 0-1,0 0 1,0 0-1,0-1 1,1 0-1,-1-1 1,5 0-12,-7 0 10,0-1 1,0 1 0,0-1-1,-1 0 1,1 0-1,0-1 1,-1 1 0,1-1-1,-1 0 1,0-1-1,0 0 1,0 1 0,-1-1-1,1-1 1,-1 1-1,0-1 1,0 0 0,-1 0-1,3-3-10,3-11 24,-1-1-1,0 0 1,-1 0-1,-2-1 1,0 0-1,-1 0 1,-1 0-1,0-21-23,-2 33 17,-1-1 0,-1 1 0,1-1 0,-1 1 0,-1 0 0,0-1 0,0 1 0,-4-7-17,55 91 138,-31-38-192,-4-8 123,1 0 0,1-2 0,2 1-69,-13-21-39,1 1 0,0-1 0,0 0 1,1-1-1,0 0 0,0 0 0,0 0 1,1-1-1,-1 0 0,1 0 0,0-1 1,7 2 38,17 2-170</inkml:trace>
  <inkml:trace contextRef="#ctx0" brushRef="#br0" timeOffset="4322.862">5252 82 12195,'-1'-2'236,"0"-4"556,-1 1 1,0-1-1,0 0 1,0 1 0,-1-1-1,0 1 1,-2-3-793,5 8 16,-1 0 0,1 0 0,0-1 1,0 1-1,0 0 0,-1 0 1,1 0-1,0 0 0,0 0 1,0 0-1,0 0 0,-1 0 1,1 0-1,0 0 0,0 0 0,0 0 1,-1 1-1,1-1 0,0 0 1,0 0-1,0 0 0,0 0 1,-1 0-1,1 0 0,0 0 1,0 0-1,0 1 0,0-1 1,0 0-1,-1 0 0,1 0 0,0 0 1,0 0-1,0 1 0,0-1 1,0 0-1,0 0 0,0 0 1,0 0-1,0 1 0,0-1 1,0 0-1,0 0 0,0 0 0,-1 1 1,1-1-1,1 0 0,-1 0 1,0 0-1,0 1 0,0-1 1,0 0-1,0 0-16,-2 15 266,1 12-88,1 0-1,1 1 0,1-1 1,3 4-178,23 112 276,-6-34-179,-4 9 101,-6 1-1,-4 52-197,-4-122-5,-2-34 587,-1 0 0,-1 1-1,0-1 1,-1 1-582,-2 2 976</inkml:trace>
  <inkml:trace contextRef="#ctx0" brushRef="#br0" timeOffset="4681.009">4999 663 11642,'-5'-8'4521,"17"6"-3216,8 0-337,17-4-48,18 1-320,8-2-272,8-2-120,8 1-40,-5-2-168,0-2-104,-7 0 96</inkml:trace>
  <inkml:trace contextRef="#ctx0" brushRef="#br0" timeOffset="4682.009">5616 508 9658,'90'-26'4521,"-99"34"-1272,9 16-2561,-2 3 32,5 14-224,0 4-144,2 9-72,-2 2-72,1 0-152,1-2-8,-4-6 136,2-5-32,1-15-344,2-6-504,-6-15 384</inkml:trace>
  <inkml:trace contextRef="#ctx0" brushRef="#br0" timeOffset="5025.49">5754 123 12675,'-7'-57'4817,"-15"25"-3857,10 13-64,5 10-456,6 4 336,8 16-568,6 3 2105,5 32-1545</inkml:trace>
  <inkml:trace contextRef="#ctx0" brushRef="#br0" timeOffset="5401.442">6206 539 7522,'-1'-2'323,"1"0"0,-1 0 0,0 0 0,0 0 1,0 0-1,0 0 0,0 0 0,0 0 0,0 1 1,-1-1-1,1 0 0,-1 1 0,1-1 0,-1 1 1,0 0-1,1-1 0,-1 1 0,0 0 0,-1 0-323,1 0 216,-1 0-1,1 0 1,-1 1 0,0-1-1,1 1 1,-1 0-1,0 0 1,1 0 0,-1 0-1,0 0 1,1 0-1,-1 1 1,-2 0-216,-4 2 214,1 0 0,-1 0 0,1 1 1,0 1-1,0-1 0,0 1 0,1 0 1,-5 5-215,0 1 70,1 1 0,0 0 1,1 0-1,0 1 0,1 1 1,0 0-1,2 0 0,-1 1 0,2 0 1,0 0-1,0 0 0,1 1 1,1 0-1,1 0 0,-1 11-70,4-21 6,-1 0 0,1 0-1,1-1 1,-1 1 0,1 0-1,0 0 1,0 0 0,1-1-1,-1 1 1,1-1 0,1 1-1,-1-1 1,1 0 0,0 0-1,0 0 1,0 0 0,3 3-6,0-2 6,1 0 0,-1 0 1,1 0-1,0-1 1,0 0-1,0-1 1,1 1-1,-1-2 1,1 1-1,0-1 1,6 2-7,-3-2 12,0 0 1,1 0 0,-1-1-1,1-1 1,-1 0 0,1 0-1,0-1 1,-1 0-1,1-1 1,0-1 0,-1 0-1,0 0 1,1-1 0,-1-1-1,0 0 1,0 0 0,-1-1-1,2-1-12,-7 2 11,0 1 0,0-1 0,0-1 0,0 1 0,-1-1 0,0 1 0,0-1 0,0-1-1,0 1 1,-1 0 0,0-1 0,0 0 0,0 1 0,-1-1 0,0 0 0,0-1 0,-1 1 0,1 0 0,-1 0 0,-1-1-1,1 1 1,-1 0 0,0-1 0,0 1 0,-1-1 0,0 1 0,-2-6-11,-1-6 12,-2 0 1,0 1 0,-2 0-1,1 0 1,-2 0-1,0 1 1,-2 0 0,1 0-1,-2 2 1,0-1-1,0 1 1,-2 1-1,1 0 1,-13-7-13,22 16-11,-1 0 1,1 0-1,-1 1 0,-1-1 1,1 1-1,0 0 0,-1 1 1,1-1-1,-1 1 0,0 0 1,0 1-1,0-1 0,0 1 1,-4 0 10,-10 4-554,20-3 510,-1 1-1,1-1 1,0 0 0,-1 1 0,1-1 0,-1 1 0,1-1-1,0 0 1,-1 1 0,1-1 0,0 1 0,-1-1 0,1 1-1,0-1 1,0 1 0,0-1 0,-1 1 0,1 0-1,0-1 1,0 1 0,0-1 0,0 1 0,0-1 0,0 1-1,0 0 1,0-1 0,0 1 0,0-1 0,1 1 0,-1-1 44,5 17-811</inkml:trace>
  <inkml:trace contextRef="#ctx0" brushRef="#br0" timeOffset="5738.67">6495 567 10674,'6'13'5747,"22"59"-4642,-15-23-842,-1 0 0,-2 1 0,-3 0-1,-2 1 1,-1 37-263,-3-78 59,1-10 240,1-19 253,1-31 59,0 12-336,-2-40-275,-3 41 19,-1 0 31,1 0 1,2 0-1,4-21-50,-4 48 23,1 1-1,0-1 1,1 1 0,-1 0-1,2 0 1,-1 0-1,1 0 1,1 0-1,0 1 1,0-1-1,0 1 1,1 1-1,0-1 1,1 1 0,7-7-23,-10 11 3,0 0 0,1 1 0,-1-1 0,1 1 0,0-1 1,0 1-1,0 1 0,0-1 0,0 1 0,0 0 1,1 0-1,-1 0 0,0 1 0,0 0 0,1 0 0,-1 0 1,0 1-1,0-1 0,1 1 0,-1 0 0,0 1 1,0 0-1,0-1 0,0 2-3,8 2-1,-1 1-1,0 1 1,-1-1 0,0 2 0,0 0 0,0 0-1,-1 1 1,8 9 1,-7-6-1,-1 1 1,0-1-1,-1 2 0,0-1 0,-1 2 0,-1-1 1,0 1-1,-1 0 0,0 0 0,2 16 1,-3-7-1,-1 1-1,-1-1 1,-1 1-1,-1 0 0,-2-1 1,-3 23 1,0 6 107,6-3-51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2:59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47 110 9050,'-3'-5'711,"-12"-23"2993,14 27-3488,0 0 0,0 0 0,1 0 1,-1 0-1,0 0 0,0 0 0,0 0 1,0 0-1,0 0 0,0 0 0,-1 0 0,1 1 1,0-1-1,0 0 0,-1 1 0,1-1 1,0 1-1,0-1 0,-1 1-216,1 0 69,1 1-1,-1-1 1,1 1-1,-1-1 1,1 1-1,0-1 1,-1 1-1,1-1 1,-1 1-1,1-1 1,0 1-1,0 0 1,-1-1-1,1 1 1,0-1-1,0 1 1,-1 0-1,1-1 1,0 1-1,0 0 1,0-1-1,0 1 1,0 0-1,0-1 1,0 1-1,0 0 1,1-1-1,-1 1 1,0 0-1,0-1 1,0 1-69,5 23 435,-2-14-336,1 0 0,0 0 0,1 0-1,0-1 1,1 0 0,0 0 0,0-1 0,1 1-1,0-1 1,1 0-99,13 13 161,1-1 0,1-1 0,2 0-161,69 47 367,-28-20 128,41 37-495,98 115 239,-202-195-279,-1-1-48,0 1 0,0-1 0,1 0 1,-1 0-1,1 0 0,-1 0 0,1 0 1,0-1-1,0 1 0,1 0 88,-4-2-59,1 0 0,-1 0 0,0 0 0,0 0-1,0 0 1,1 0 0,-1 1 0,0-1 0,0 0 0,0 0 0,1 0 0,-1 0-1,0-1 1,0 1 0,0 0 0,1 0 0,-1 0 0,0 0 0,0 0 0,0 0-1,1 0 1,-1 0 0,0 0 0,0 0 0,0-1 0,0 1 0,1 0 0,-1 0-1,0 0 1,0 0 0,0 0 0,0-1 0,0 1 0,0 0 0,1 0 0,-1 0 0,0-1-1,0 1 60,1-11-2817,-1 8 2270,0-33-1537</inkml:trace>
  <inkml:trace contextRef="#ctx0" brushRef="#br0" timeOffset="384.457">607 21 8554,'-1'-2'421,"-1"0"0,1 1 0,0-1-1,-1 1 1,0-1 0,1 1 0,-1 0 0,0-1 0,0 1 0,1 0 0,-1 0 0,0 1 0,0-1-1,0 0 1,0 1 0,-2-1-421,2 1 187,0 0 0,-1 1-1,1-1 1,0 1 0,-1-1 0,1 1-1,0 0 1,0 0 0,0 0 0,0 0-1,0 0 1,0 1 0,0-1-1,0 1 1,0 0-187,-12 11 285,1 1 0,0 0 0,2 1 0,-1 1 0,2-1 0,0 2-1,-7 16-284,-6 7 249,-24 33 385,-44 50-634,-21 32 185,92-125-163,3 1-1,0 1 1,2 0 0,-3 12-22,16-39 25,-9 30-327,11-34 266,0 0-1,-1 0 0,1 0 0,0 0 1,0 0-1,0 0 0,0 0 0,0 1 1,0-1-1,0 0 0,0 0 0,0 0 0,0 0 1,1 0-1,-1 0 0,0 0 0,1 0 1,-1 0-1,1 0 0,-1 0 0,1 0 1,0 0-1,-1 0 0,1 0 0,0 0 1,0 0 36,13 1-330</inkml:trace>
  <inkml:trace contextRef="#ctx0" brushRef="#br0" timeOffset="770.106">912 601 8914,'9'9'4001,"-9"-14"-2097,5 7-319,8 8-281,5 4-448,4 18-352,-3 7-112,1 9-264,-6-3-48,-9 10 72,-7 0-32,-8-4 3153,-7 2-2401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50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1 768 7162,'17'-95'3423,"-17"92"-3093,0 0-1,1 0 1,-1 0 0,0 0-1,-1 0 1,1 0-1,0 0 1,-1 0 0,0 0-1,0 0-329,-2 0 2160,2 12-1077,3 6-858,1 0 1,0 1 0,1-1 0,1-1-1,5 12-225,5 14 177,2 25 151,-1 1-1,-1 19-327,4 21 320,-18-103-297,-1 0 0,1 1-1,0-1 1,0 0 0,0 0 0,1 0-1,-1 0 1,1 0 0,0 0 0,-1 0-1,1 0 1,1 0-23,-2-2 7,-1-1 1,1 1-1,-1-1 1,1 0-1,-1 1 0,1-1 1,0 0-1,-1 1 1,1-1-1,0 0 0,-1 0 1,1 0-1,0 0 1,-1 1-1,1-1 0,0 0 1,-1 0-1,1 0 1,0-1-1,-1 1 0,1 0 1,0 0-1,0 0-7,1-1 10,-1 0-1,1 0 1,0 0-1,-1 0 1,1 0-1,0-1 1,-1 1-1,1-1 1,-1 1 0,0-1-1,0 1 1,1-1-10,14-23 47,0 0 1,-2 0 0,0-1 0,-1-5-48,-3 8 11,1 1 1,0 0-1,2 1 0,1 0 1,10-12-12,-22 31 0,0 0 0,-1 0 0,1 0 0,0 0 0,0 0 0,0 1 0,0-1 0,0 1 0,0 0 0,0-1 0,1 1 1,-1 0-1,1 0 0,-1 1 0,0-1 0,1 0 0,-1 1 0,1-1 0,1 1 0,-2 0 0,0 1 0,1-1 0,-1 1 0,0 0 0,0-1-1,0 1 1,0 0 0,0 0 0,0 0 0,0 1 0,0-1 0,0 0 0,0 1 0,0 0 0,-1-1-1,1 1 1,0 1 0,6 8 0,0 1-1,0 1 0,-1 0 0,-1 0 0,0 0 0,0 2 1,-2-4 0,9 27 3,-11-29-3,1 0 0,0 0 0,1 0 1,-1-1-1,2 0 0,-1 1 0,1-1 0,6 7 0,-10-14 7,0 1-1,1-1 0,-1 0 0,1 0 1,-1 0-1,1 0 0,-1 0 1,1 0-1,0 0 0,-1 0 0,1-1 1,0 1-1,0 0 0,0-1 1,-1 0-1,1 1 0,0-1 0,0 0 1,0 0-1,0 0 0,0 0 0,0-1 1,-1 1-1,1 0 0,0-1 1,0 1-1,0-1 0,-1 0 0,1 1 1,0-1-1,-1 0-6,3-1 59,-1 0-1,0-1 1,0 1-1,0-1 1,-1 1-1,1-1 1,0 0 0,-1 0-1,0 0 1,0-1-1,0 1 1,0 0 0,0-1-1,-1 0-58,6-14 130,-2-1-1,0 1 1,-1-1 0,-1 0-1,-1 0 1,0 0-1,-2-5-129,-1-27 61,-3 0-1,-3-6-60,5 45-20,-2-30 98,4 40-97,0 0 0,0 0 0,0 0 1,0 0-1,1 0 0,-1 0 0,1 0 1,-1 0-1,1 0 0,0 0 1,0 0-1,0 0 0,0 1 0,0-1 1,0 0-1,0 1 0,1-1 0,-1 0 19,1 1-60,-1 1-1,0-1 1,0 0-1,1 1 1,-1 0-1,0-1 1,1 1-1,-1 0 1,0-1-1,1 1 0,-1 0 1,0 0-1,1 0 1,-1 0-1,0 0 1,1 1-1,-1-1 1,0 0-1,1 1 1,-1-1-1,0 1 1,1-1-1,-1 1 0,0-1 1,0 1-1,0 0 1,0 0-1,1 0 61,-1 0-48,26 15-664</inkml:trace>
  <inkml:trace contextRef="#ctx0" brushRef="#br0" timeOffset="352.784">999 684 9938,'-22'-20'4369,"4"18"-2280,3 3-617,6 10-592,8 9-336,8 9-312,5 9-48,6 4-72,-2 1-32,-2 3-24,-2 3 8,-5-6 80,2-1-232,-5-14 88</inkml:trace>
  <inkml:trace contextRef="#ctx0" brushRef="#br0" timeOffset="705.597">935 253 10346,'-29'-27'4537,"-5"4"-2656,11 13-801,6 3-224,13 7-640,9 3 128,19 5-624,9 5-256,9 3 384</inkml:trace>
  <inkml:trace contextRef="#ctx0" brushRef="#br0" timeOffset="706.094">1377 63 10322,'-2'-8'1087,"-9"-25"1856,11 32-2762,-1-1 0,1 1 0,-1-1 0,1 1 0,-1 0 0,0-1 0,0 1 0,0 0 0,0 0 0,0 0 0,0 0 0,0 0 0,0 0 0,0 0 0,0 0 0,-1 0 0,1 0 0,-1 0-181,2 1 32,-1 0 0,1 0 1,0 1-1,-1-1 0,1 0 0,0 0 0,0 0 0,-1 1 0,1-1 0,0 0 0,0 0 0,0 1 0,-1-1 0,1 0 0,0 1 0,0-1 0,0 0 0,0 1 0,0-1 0,-1 0 0,1 1 0,0-1 0,0 0 0,0 1 0,0-1 0,0 0 0,0 1 0,0-1 0,0 0 0,0 1 0,0-1 0,0 0 0,1 1 0,-1-1 0,0 0 0,0 0-32,2 18 270,23 85 113,-18-67-318,4 20 112,7 14-177,60 194 226,-71-237-205,-2 0 0,-1 1 0,-1 0-1,-1 5-20,-2 113 200,-1-27-605,2-101 207</inkml:trace>
  <inkml:trace contextRef="#ctx0" brushRef="#br0" timeOffset="1059.122">1282 635 10962,'-25'-7'4713,"17"9"-2880,7-7-241,23 0-872,10-2-320,27-6-248,9-1-32,11 3-64,1-1 16,-16 0 0,-4 3-272,-10-1 168</inkml:trace>
  <inkml:trace contextRef="#ctx0" brushRef="#br0" timeOffset="1427.666">1893 33 9514,'-5'-4'676,"-1"1"0,0 1 1,0-1-1,-1 1 0,1 0 0,-5 0-676,10 2 73,0 0 1,0-1-1,-1 1 0,1 0 1,0 0-1,0 0 0,0 0 1,0 1-1,-1-1 0,1 0 1,0 0-1,0 1 1,0-1-1,0 1 0,0-1 1,0 1-1,0-1 0,0 1 1,0 0-1,0-1 0,0 1 1,0 0-1,0 0 0,1 0 1,-1-1-1,0 1 0,0 0 1,1 0-1,-1 0 0,1 0 1,-1 1-1,1-1 0,-1 0 1,1 0-1,0 0 0,-1 0 1,1 0-1,0 0 1,0 1-1,0-1 0,0 0-73,-1 18 357,0 0 0,1 0 0,1 0 0,1 0 0,1 2-357,21 94 390,-9-49-176,-6-23-104,37 150 310,-36-162-312,1 1 0,1-1 0,2-1 1,17 28-109,72 101 456,-101-157-282,-2-11-58,-5-25 3,-1-12-35,5 28-70,1 0 0,1 0 0,1 0 0,0 0 0,1 0 0,5-13-14,-5 20 2,0 1 0,1-1-1,0 1 1,1-1-1,0 2 1,1-1-1,0 0 1,1 1-1,0 0 1,0 1-1,5-5-1,-9 11 0,0-1 0,-1 1-1,2 0 1,-1 0 0,0 0-1,0 0 1,1 0 0,-1 1-1,1 0 1,2-1 0,-4 1-1,0 1 0,-1 0 0,1 0 1,0 0-1,0 0 0,-1 0 0,1 0 1,0 0-1,-1 0 0,1 1 0,0-1 0,0 1 1,-1 0-1,1-1 0,-1 1 0,1 0 0,-1 0 1,1 0-1,-1 0 0,1 0 0,-1 0 0,0 0 1,0 0-1,1 1 1,3 6-3,0-1 1,-1 1 0,0 0-1,-1 0 1,0 1-1,0-1 1,0 1 0,-1 0-1,0 2 3,8 27-4,-6-24 9,1 0-1,0 0 1,1-1-1,1 1 1,0-1-1,0-1 1,1 1-1,1-1 1,0-1-1,1 0 1,6 5-5,-5-6 221,1-1-1,0 0 1,1-1 0,0 0-1,0-1 1,1-1 0,0 0 0,14 3-221,-1-3 356,1-1 1,7-1-357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3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1237 7154,'-1'2'290,"0"0"0,0 0 0,1 0 1,-1 1-1,1-1 0,-1 0 1,1 0-1,0 1 0,0-1 1,0 0-1,0 0 0,0 1 0,1-1 1,-1 0-1,1 0 0,-1 1 1,1-1-1,0 0 0,0 0 1,0 0-1,0 0 0,0 0 0,0 0 1,0 0-1,2 1-290,-1-1 155,0-1 1,0 1-1,0-1 0,0 0 1,1 1-1,-1-1 1,0 0-1,1 0 0,-1-1 1,1 1-1,-1 0 0,1-1 1,-1 0-1,1 1 1,-1-1-1,1 0 0,-1 0 1,1 0-1,-1-1 0,1 1 1,-1-1-1,1 1 0,-1-1 1,1 0-156,5-2 153,-1 0 1,0 0-1,0 0 1,0-1-1,0 0 1,-1 0-1,0-1 1,1 1-1,-2-2 0,1 1 1,3-4-154,-2 0 101,0-1 0,0 0 1,-1 0-1,0 0 0,0-1 0,-1 0 1,1-3-102,2-11 71,-1 0 0,-1 0 0,-2-1 0,0 0 0,-1 0 0,-2-19-71,-2 0 70,-1 0-1,-3 0 1,-4-12-70,-32-133 108,21 106-82,3-1 1,-1-42-27,17 111-1,0 0 0,1-1 0,1 1 0,0 0 0,1-1 0,1 1 0,0 0 0,1 0 1,-1 8-4,1-1 0,-1 1 0,2-1 0,-1 1 1,1 0-1,0 1 0,0-1 0,1 1 0,0 0 0,1 1 0,-1-1 0,1 1 0,1 0 0,6-3 4,-8 4-13,1 1 1,0 1 0,1-1-1,-1 1 1,1 0-1,0 1 1,-1 0 0,1 0-1,0 1 1,0 0-1,0 0 1,0 1 0,0 0-1,0 0 1,0 1-1,0 0 1,6 1 12,-3 1-114,-1 0 0,1 1 1,0 0-1,-1 1 0,0 0 0,0 1 0,0 0 1,-1 0-1,0 1 0,0 0 0,0 0 1,1 4 113,1 2-174,0 0 0,-1 0 0,0 4 174</inkml:trace>
  <inkml:trace contextRef="#ctx0" brushRef="#br0" timeOffset="374.505">17 663 8074,'-6'-12'3400,"2"12"-1791,4 4 39,10 3-464,9-3-63,19-2-473,15-2-168,13-5-272,6-1-64,5-10 128,1 1 3313,-10 9-2633</inkml:trace>
  <inkml:trace contextRef="#ctx0" brushRef="#br0" timeOffset="870.746">917 725 6881,'-4'-11'964,"3"9"-798,1 0-1,0 0 1,-1 0 0,1 0 0,-1 1 0,0-1-1,0 0 1,0 0 0,0 1 0,0-1 0,0 1-1,0-1 1,0 1 0,0-1 0,-1 1 0,1-1-1,-1 1 1,1 0 0,-1 0 0,1 0 0,-1 0-1,0 0 1,0 0 0,1 0 0,-1 1 0,0-1-1,-2 0-165,-4 1 257,0 0 0,0 1 0,0 0 1,0 0-1,1 0 0,-1 1 0,0 0 0,1 1 0,-1 0 0,1 0 0,0 0 0,0 1 0,0 0 0,0 1 0,1-1 0,-1 1 0,1 0 0,0 1 0,0 1-257,-1 0 20,0 1 0,1 0 0,0 0 0,0 0 0,1 1 0,0 0 0,1 0 0,0 0-1,0 0 1,1 1 0,0-1 0,0 1 0,1 0 0,1 0 0,0 3-20,0-1 7,1 0 0,1 1 0,0-1 0,0 0 1,1 0-1,1 0 0,0 0 0,1 0 0,0-1 0,1 0 1,0 1-1,1-1-7,-1-2 13,1 0 0,0-1 0,0 0 0,1-1 0,0 1 0,0-1 0,1-1 1,0 1-1,0-1 0,1-1 0,-1 1 0,1-1 0,0-1 0,9 4-13,-9-5 19,1 1 1,-1-1-1,1-1 0,0 0 0,-1 0 1,1-1-1,0 0 0,0-1 0,0 0 0,0-1 1,0 1-1,5-3-19,-9 2 31,1-1-1,-1-1 1,0 1-1,0-1 1,-1 0 0,1 0-1,-1 0 1,1-1-1,-1 0 1,0 0 0,0-1-1,-1 1 1,1-1-1,-1 0 1,0 0 0,0 0-1,-1-1 1,0 0-1,3-5-30,-1 0 70,-1 0 0,0-1-1,-1 1 1,0-1 0,-1 1-1,0-1 1,-1 0-1,-1 0 1,1 0 0,-2 0-1,0 0 1,0 0 0,-1 0-1,-1 1 1,1-1 0,-5-8-70,4 10 21,-1 1 0,1 0 0,-2 0 1,1 1-1,-1-1 0,-1 1 0,1 0 0,-1 1 1,-1-1-1,1 1 0,-1 0 0,0 1 1,-1-1-1,0 2 0,0-1 0,0 1 1,-1 0-1,1 1 0,-1 0 0,-8-3-21,15 6 57,0 1 1,0-1-1,0 1 0,-1-1 0,1 1 0,0 0 0,0 0 0,0 0 1,0 0-1,-1 0 0,1 0 0,0 1 0,0-1 0,0 1 0,0-1 0,0 1 1,0 0-1,0 0 0,0 0-57,1 0 27,1-1 1,0 1 0,0 0-1,0 0 1,0-1-1,0 1 1,0 0 0,0 0-1,0-1 1,0 1-1,1 0 1,-1 0-1,0-1 1,0 1 0,1 0-1,-1-1 1,1 2-28,-1-2 14</inkml:trace>
  <inkml:trace contextRef="#ctx0" brushRef="#br0" timeOffset="2472.364">1288 778 7242,'38'-77'3024,"-32"61"-965,-6 16-1986,0 0 0,0 0 0,0 0 0,0 0 0,0 0 0,0 0 0,0 0 0,0 0 0,0 0 0,0 0 0,0 0 0,0 0 0,0 0 0,0 0 0,0 0 0,0 0 0,0 0 0,0 0 0,0 0 0,0 0 0,0 0 0,-1 0 0,1 0 0,0 0 0,0 0 0,0 0 0,0 0 0,0 0 0,0-1-1,0 1 1,0 0 0,0 0-73,-7 16 1992,2 3-1900,2 0 0,0 0 1,1 1-1,1-1 1,1 1-1,1-1 0,1 1-92,1 18 414,2 1 0,8 28-414,-8-47 156,1-1-1,0 0 0,1 0 0,1-1 0,1 0 0,3 4-155,-5-14 510,-7-15-47,-6-14 23,-4-3-373,3-1 0,0 0 0,1 0 0,1 0 0,2-1 0,-1-16-113,4 30 3,0 1 0,1 0 1,0 0-1,0-1 0,2 1 0,-1 0 0,1 0 0,1 1 1,0-1-1,0 1 0,1 0 0,1 0 0,0 0 0,0 0 0,0 1 1,5-4-4,-2 4-2,0 1 1,0 0 0,1 1 0,0 0-1,0 0 1,1 1 0,0 0 0,0 1-1,0 0 1,1 1 0,10-2 1,-8 2 318,0 1 1,0 1 0,0 0-1,1 1 1,-1 0 0,1 1-1,-1 1 1,1 0-1,11 3-318,25 12 1147</inkml:trace>
  <inkml:trace contextRef="#ctx0" brushRef="#br0" timeOffset="3219.632">2035 684 7538,'-6'-3'1106,"4"1"-751,0 1 1,-1-1 0,1 1 0,-1 0 0,1 0 0,-1 0 0,1 0-1,-1 0 1,0 1 0,1-1 0,-1 1 0,0 0 0,1-1 0,-3 1-356,5 1 42,-1-1 0,1 1 0,-1 0 0,1-1 0,-1 1 0,1-1 0,-1 1 1,1 0-1,0-1 0,-1 1 0,1 0 0,0 0 0,-1-1 0,1 1 0,0 0 0,0 0 1,0-1-1,0 1 0,0 0 0,0 0 0,0-1 0,0 1 0,0 0 0,0 0 1,0-1-1,0 1 0,1 0 0,-1 0 0,0 0-42,6 22 159,-6-22-127,14 53 795,-3 0 0,2 36-827,-8-55 290,-4-31-238,4 55 381,-5-55-405,0 0 0,0-1 1,-1 1-1,1 0 0,-1 0 1,0-1-1,0 1 0,0 0 0,0-1 1,-1 1-1,1-1 0,-1 0 0,-1 2-28,3-5 5,0 1 0,0-1 0,0 0 0,-1 0 0,1 0 0,0 0 0,0 1 0,0-1 0,0 0 0,0 0 0,0 0 0,0 0 0,-1 0 0,1 1 0,0-1 0,0 0 0,0 0 0,0 0-1,-1 0 1,1 0 0,0 0 0,0 0 0,0 0 0,-1 0 0,1 0 0,0 0 0,0 0 0,0 1 0,0-1 0,-1 0 0,1 0 0,0-1 0,0 1 0,0 0 0,-1 0 0,1 0-1,0 0 1,0 0 0,0 0 0,-1 0 0,1 0-5,-3-10 179,0-22 72,3 26-211,-2-41 85,2-1 1,6-38-126,-4 69 18,1 0-1,0 0 1,2 0-1,0 0 1,1 1-1,0 0 1,1 0 0,1 0-1,3-2-17,-8 13-1,-1 1-1,1 0 1,0 1-1,1-1 1,-1 0-1,0 1 1,1 0-1,0 0 1,0 0-1,0 0 1,4-1 1,-5 2-1,1 1-1,-1 0 1,0 0-1,0 0 1,1 1 0,-1-1-1,1 1 1,-1 0-1,0 0 1,1 0 0,-1 0-1,1 0 1,-1 1-1,0 0 1,1-1-1,-1 1 1,2 1 1,5 3-3,-1 0-1,1 0 0,-1 1 1,0 0-1,-1 0 1,1 1-1,-1 1 1,-1-1-1,1 1 1,-1 0-1,2 5 4,6 8 0,-1 0 0,-1 0 0,-1 1 0,4 12 0,-8-12 9,-1 1-1,0 1 0,-2-1 1,-1 1-1,-1 0 0,1 23-8,-2-16 54,-13-109 62,6 51-97,2 0-1,0 0 0,2-1 1,1-5-19,0 20 3,1 1 0,1-1 0,0 0 0,1 1 0,0-1 0,1 1 0,3-6-3,-5 13 1,0 1 0,1-1-1,0 1 1,0 0-1,0 0 1,1 0 0,-1 0-1,1 1 1,0 0-1,0-1 1,0 1-1,0 0 1,0 1 0,1-1-1,-1 1 1,1 0-1,0 0 1,0 0 0,-1 1-1,3-1 0,3 0 0,1 0 0,-1 1 0,0 0 0,1 1 0,-1 0 0,1 0 0,-1 1 0,1 1 0,-1-1 0,0 2 0,0-1 0,0 2-1,0-1 1,3 3 0,-6-3 1,0 0-1,-1 1 0,1 0 0,-1 1 0,0-1 0,0 1 1,-1 0-1,1 1 0,-1-1 0,0 1 0,-1 0 0,1 0 1,-1 1-1,0-1 0,-1 1 0,0 0 0,0 0 0,0 0 1,-1 0-1,1 5 0,0 10 89,-1 0 1,0 1 0,-2-1-1,-1 1 1,-1 5-90,-1 60 2847,11-22-1520</inkml:trace>
  <inkml:trace contextRef="#ctx0" brushRef="#br0" timeOffset="3879.378">3082 806 5169,'-10'-51'2891,"-5"-8"-2891,14 55 437,0 1-1,0 0 0,0 0 1,-1 0-1,0 0 0,1 0 1,-1 0-1,0 0 0,0 1 1,-1-1-1,1 0 0,0 1 1,-1 0-1,0 0 0,1 0 1,-1 0-1,0 0 0,0 0 1,0 1-1,0 0 0,-1-1-436,4 2 829,2 68-562,-3-43-227,2-1 0,0 1-1,2 0 1,1-1 0,0 0-1,8 21-39,-6-29 29,0 0 0,1-1-1,1 0 1,1 0 0,0-1-1,0 0 1,12 12-29,-18-22 12,1 0-1,0 0 0,0 0 1,1-1-1,-1 1 0,1-1 1,0 0-1,0-1 1,0 1-1,0-1 0,0 0 1,1 0-1,-1 0 1,1-1-1,-1 0 0,1 0 1,-1 0-1,1-1 0,0 0 1,-1 0-1,1 0 1,-1-1-1,1 1 0,0-2 1,3 0-12,-2 0 13,-1-1 1,1 0-1,-1 0 0,0-1 1,0 0-1,0 0 0,0 0 1,-1 0-1,1-1 1,-1 0-1,0 0 0,-1-1 1,1 1-1,-1-1 1,0 0-1,2-6-13,6-12 38,0-1 0,-2 0 0,5-21-38,-15 45 1,7-19 24,-1 0 0,-1-1 0,1-13-25,-5 28 6,-1 0 1,0 0-1,0 0 0,0 0 1,0 0-1,-1 0 0,0 0 1,0 0-1,-1 0 1,0 0-1,0 1 0,0-1 1,0 1-1,-4-6-6,0 4 12,3 8-6,2 16-1,8 24 7,1-18-5,1 0-1,1-1 1,1 0 0,1-1-1,1-1 1,1 0 0,3 3-7,5 9 12,64 79-447,-72-91-336,-13-19 731,1-1-1,-1 1 1,1 0-1,-1-1 1,1 1 0,0-1-1,-1 0 1,1 1 0,0-1-1,-1 0 1,2 0 40</inkml:trace>
  <inkml:trace contextRef="#ctx0" brushRef="#br0" timeOffset="4248.62">3867 224 10770,'-18'-32'4433,"11"24"-2760,3 8-729,8 25-384,2 17-240,9 25-120,2 8-16,4 6-8,-3-5 40,-7-3 56,3-12 16,-13 11-64,8-4-64,-1 2-72,-2 2 0,10-29 208,5-8 697,24-37-681</inkml:trace>
  <inkml:trace contextRef="#ctx0" brushRef="#br0" timeOffset="4796.502">4608 686 5873,'22'-13'1919,"-22"13"-1844,0-1 0,1 1-1,-1-1 1,0 1 0,1 0 0,-1-1-1,0 1 1,0-1 0,0 1-1,1-1 1,-1 1 0,0-1 0,0 1-1,0-1 1,0 1 0,0-1-1,0 1 1,0-1 0,0 1 0,0-1-1,0 1 1,0-1 0,0 1-1,0-1 1,0 1 0,-1-1-75,-2-3 392,0 0 0,0 0 0,0 0 0,-1 1 0,1 0 0,-1 0 0,0 0 0,-3-2-392,5 4 56,-7-6 314,1 1 1,-2 0 0,1 0-1,-1 1 1,0 0 0,0 1-1,0 0 1,-1 1 0,0 0-371,5 1 82,0 2 0,0-1 1,1 0-1,-1 1 0,0 0 1,0 1-1,0 0 0,0-1 1,0 2-1,1-1 0,-1 1 1,1 0-1,-1 0 0,1 0 1,-1 1-1,1-1 0,-4 4-82,1 0 18,1 0 0,0 0-1,0 0 1,1 1-1,0 0 1,0 0-1,0 1 1,1-1-1,0 1 1,1 0 0,-1 1-1,2-1 1,-1 1-1,1 0 1,0 0-1,1 0 1,0 0-1,1 0 1,0 1 0,0 7-18,1-6 2,0 0 0,0 0 1,2 0-1,-1 0 1,1 0-1,1-1 0,0 1 1,0-1-1,1 0 1,1 0-1,-1 0 0,2 0 1,-1-1-1,1 0 1,1 0-1,-1 0 1,7 5-3,-6-7 6,0-2 1,0 1 0,0-1-1,0 0 1,1 0 0,0 0 0,0-1-1,0-1 1,0 0 0,1 0-1,0 0 1,-1-1 0,1 0 0,3 0-7,-6-2 8,1 0 0,-1 0 1,1 0-1,-1 0 1,1-1-1,-1 0 1,0-1-1,0 1 0,1-1 1,-1 0-1,0-1 1,0 0-1,-1 0 1,1 0-1,-1 0 1,1-1-1,-1 0 0,0 0 1,0 0-1,1-3-8,1-1 10,-1 0 0,0-1 1,0 1-1,-1-1 0,0-1 0,-1 1 0,0-1 0,0 1 0,-1-1 0,0 0 1,-1-1-1,0 1 0,-1 0 0,0-1 0,0 1 0,-1 0 0,-1-1 0,0 1 0,0-1 1,-1 1-1,0 0 0,-1 0 0,0 0 0,0 0 0,-1 1 0,-1-1 0,1 1 1,-2 0-1,-4-7-10,19 75 82,-3-42-63,1 0-1,0-1 1,2 0-1,0 0 1,0-1-1,2 0 1,7 9-19,-9-14-45,0 1 0,1-1 1,1 0-1,0-1 1,0-1-1,1 1 1,0-2-1,0 0 1,0 0-1,3 0 45,21 5-165</inkml:trace>
  <inkml:trace contextRef="#ctx0" brushRef="#br0" timeOffset="5215.433">5435 541 10530,'0'-2'285,"1"0"-1,-1 1 1,0-1-1,0 0 1,0 1-1,0-1 1,0 0-1,0 1 1,0-1-1,0 0 1,-1 1-1,1-1 1,-1 1-1,1-1 1,-1 1 0,0-1-1,1 1 1,-1-1-1,0 1 1,0-1-1,0 1 1,-1-1-285,0 1 196,0-1 1,0 1-1,0-1 1,0 1 0,-1 0-1,1 0 1,0 0 0,-1 0-1,1 0 1,-1 0-1,1 1 1,-1-1 0,-1 1-197,-6-1 207,0 1 0,-1 0 1,1 0-1,-1 1 0,1 1 1,-8 2-208,-3 1 86,0 1 0,0 1 1,1 2-1,0-1 0,1 2 1,0 1-1,1 0 1,0 2-1,1 0 0,0 0 1,1 2-1,-14 15-86,28-27 2,0-1-1,0 1 1,0-1 0,0 1 0,1 0 0,-1-1-1,1 1 1,0 0 0,0 0 0,0 0-1,0 0 1,0 0 0,1 0 0,0 1-1,-1 0-1,2-2 2,-1-1-1,0 1 0,1 0 1,-1-1-1,1 1 0,-1-1 0,1 1 1,0-1-1,0 1 0,0-1 1,0 1-1,0-1 0,0 0 1,0 0-1,0 1 0,0-1 0,1 0 1,-1 0-1,0 0 0,1 0 1,-1-1-1,1 1 0,-1 0 1,1 0-1,-1-1 0,1 1 0,0-1 1,-1 0-1,1 1 0,0-1-1,20 3 9,1 0-1,0-1 1,0-2-1,0 0 1,0-2-1,9-2-8,40 0 15,-57 3-13,3 0 1,0 0-1,0 1 0,0 1 1,0 1-1,0 0 1,-1 1-1,1 1 0,-1 1 1,2 1-3,-16-5-1,0 0 1,-1 0 0,1 0 0,-1 1 0,1-1-1,-1 1 1,0-1 0,0 1 0,1 0-1,-1 0 1,0 0 0,-1 0 0,1 0-1,0 0 1,-1 1 0,1-1 0,-1 1 0,1-1-1,-1 1 1,0-1 0,0 1 0,0 0-1,-1-1 1,1 1 0,-1 0 0,1 0-1,-1 0 1,0-1 0,0 1 0,0 0 0,-1 0-1,1 0 1,-1-1 0,1 1 0,-1 1 0,-3 7 2,0 1 0,-1-1 0,0 1 1,-1-2-1,0 1 0,-1 0 0,0-1 0,-1-1 1,0 1-1,0-1 0,-8 5-2,0 2 6,-2-2 0,0 0 0,0-1 0,-2-1 0,-19 10-6,27-16 6,-1-1 0,0 0-1,0-1 1,-11 2-6,18-5 26,0 0-1,1 0 0,-1-1 0,0 0 1,0 0-1,0 0 0,0 0 1,1-1-1,-1 0 0,0-1 1,1 1-1,-2-1-25,6 2 65,0-1 0,1 1 0,-1 0 0,0 0 0,0-1 0,0 1 0,0-1-1,1 1 1,-1 0 0,0-1 0,1 1 0,-1-1 0,0 0 0,1 1 0,-1-1 0,0 0 0,1 1 0,-1-1 0,1 0 0,-1 0 0,1 1-1,0-1 1,-1 0 0,1 0 0,0 0 0,0 0 0,-1 1 0,1-1 0,0 0 0,0 0 0,0 0 0,0 0 0,0 0 0,0 0-1,0 0 1,0 1 0,1-1 0,-1-1-65,22-20 960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10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412 500 3665,'5'-5'424,"-2"2"287,0 0-1,0 0 1,-1-1 0,1 1 0,-1-1 0,0 1-1,0-1-710,-1 3 174,-1 0 0,1 0 0,-1-1 0,0 1 0,0 0 0,0 0 0,1 0 0,-1 0 0,0 0 0,0 0 0,-1 0 0,1-1 0,0 1 0,0 0 0,0 0 0,-1 0 0,1 0 0,-1 0 0,1 0 0,0 0 0,-1 0 0,0 0 0,1 0 0,-1 0 0,0 0 0,1 1 0,-1-1 0,0 0 0,0 0 0,0 0-174,-5-4 253,0 1 0,0-1-1,0 1 1,-1 0-1,0 0 1,1 0 0,-1 1-1,-1 1 1,1-1-1,0 1 1,-1 0-1,1 0 1,-4 1-253,0 0 137,1 1 0,-1 0 0,1 0 0,-1 1-1,1 1 1,-1 0 0,1 0 0,0 1 0,-5 2-137,-1 1 31,1 1 0,-1 1 0,1 0-1,1 1 1,0 1 0,0 0 0,1 1 0,0 0 0,0 1 0,2 1 0,-1 0 0,0 3-31,7-10 3,0 1 1,1 0-1,-1 0 1,1 0 0,1 1-1,0 0 1,0-1-1,0 1 1,1 0-1,0 0 1,1 0 0,0 1-1,0-1 1,0 0-1,1 1 1,1-1-1,-1 0 1,1 0 0,1 1-1,0-1 1,0 0-1,0 0 1,1-1-1,0 1 1,1 0 0,-1-1-1,2 0 1,-1 0-1,1 0 1,0 0-1,0-1 1,1 0 0,-1 0-1,7 5-3,1-1 19,1 0-1,0-1 1,0 0-1,1-1 1,0-1-1,0 0 0,1-1 1,0 0-1,0-2 1,0 0-1,0-1 1,2 0-19,1 0-84,0-2 0,0 0 0,1-1 0,-1 0 0,0-2 0,0 0 0,0-2 1,0 0-1,0 0 0,8-5 84,29-17-327</inkml:trace>
  <inkml:trace contextRef="#ctx0" brushRef="#br0" timeOffset="368.2">776 30 9610,'-28'-30'5773,"25"31"-4302,3 5-767,4 14-235,-4-17-316,14 73 503,-3 1 0,0 75-655,-10-15 470,-8 37-471,6-144 211,0 0 0,3 17-211,-1-40-122,-1 0 0,1 1 0,1-1 0,-1 0 0,1 0 0,0 0-1,1 0 1,0 0 0,0-1 0,0 1 0,1-1 0,0 0 0,1 1 122,9 1-755</inkml:trace>
  <inkml:trace contextRef="#ctx0" brushRef="#br0" timeOffset="1054.665">1373 547 4305,'79'-35'2427,"-78"35"-2367,-1-1 0,1 1-1,-1 0 1,1 0 0,-1 0 0,1-1-1,-1 1 1,0 0 0,1-1-1,-1 1 1,1 0 0,-1-1 0,0 1-1,1 0 1,-1-1 0,0 1 0,1-1-1,-1 1 1,0-1 0,0 1 0,1-1-1,-1 1 1,0-1 0,0 1 0,0-1-1,0 1 1,0-1 0,1 1 0,-1-1-1,0 1 1,0-1 0,-1 1 0,1-1-1,0 1 1,0-1-60,-11-10 1504,7 7-1021,-2 0-168,1-1 0,-1 1 0,0 0 0,-1 0 0,1 1-1,-1-1 1,0 2 0,1-1 0,-1 1 0,0 0 0,-1 0-1,1 1 1,0 0 0,-6 0-315,2 0 176,0 1 1,0 1-1,1 0 0,-1 1 1,0 0-1,0 1 0,1 0 1,0 0-1,-10 5-176,9-3 20,0 1 0,1 0 0,0 0 0,0 1 1,1 0-1,0 1 0,0 0 0,0 0 0,-1 3-20,5-4 15,0-1-1,0 1 1,1 0 0,0 0 0,0 1-1,0-1 1,1 1 0,0 0-1,1 0 1,0 0 0,0 0-1,1 0 1,-1 1-15,2-3 3,1 0-1,-1 0 1,1 0-1,0 0 1,0 0-1,0 0 1,1 0 0,0 0-1,0-1 1,1 1-1,0-1 1,0 1-1,0-1 1,0 0 0,1 0-1,0-1 1,0 1-1,0-1 1,0 0-1,2 1-2,-1 0 7,1-1-1,-1 1 1,2-1 0,-1 0-1,0-1 1,1 1-1,-1-1 1,1 0-1,0-1 1,0 0-1,0 0 1,0-1-1,0 1 1,1-1-1,-1-1 1,2 0-7,1-1 12,1 0-1,-1-1 1,0-1-1,0 0 1,-1 0-1,1-1 1,-1 0-1,1-1 1,-1 0 0,0 0-1,-1-1 1,0 0-1,0-1 1,0 0-1,0 0 1,-1 0-1,-1-1 1,1 0-1,-1-1 1,0 0-12,-2 3 8,0 0-1,0-1 1,0 1 0,-1-1-1,0 0 1,-1 0 0,0 0-1,0-1 1,0 1-1,-1 0 1,0-1 0,0 1-1,-1-1 1,0 1 0,0-1-1,-1 1 1,0-1 0,0 1-1,-1 0 1,0-1 0,0 1-1,-1 0 1,0 0 0,0 1-1,0-1 1,-1 0-1,-4-4-7,7 9 5,-1 0-1,1 0 1,-1 1-1,1-1 0,-1 1 1,0-1-1,0 1 0,1-1 1,-1 1-1,0 0 0,0 0 1,-2-1-5,4 2 1,-1 0 1,1 0-1,-1 0 1,1 0-1,0 0 1,-1 0-1,1 0 1,-1 0 0,1 0-1,-1 0 1,1 0-1,0 0 1,-1 0-1,1 0 1,-1 0-1,1 1 1,0-1-1,-1 0 1,1 0-1,0 0 1,-1 1-1,1-1 1,0 0-1,-1 1 1,1-1-2,-1 1 1,1 0 1,-1 0 0,1 0-1,-1 0 1,1 0-1,-1 0 1,1 0-1,0 1 1,0-1-1,-1 0 1,1 0-1,0 0 1,0 0-1,0 1-1,0 8 3,1-1-1,0 1 1,1 0-1,0-1 1,0 1-1,1-1 0,0 1 1,1-1-1,0 0 1,0 0-1,1-1 0,0 1 1,0-1-1,1 0 1,0-1-1,7 7-2,5 4 58,0-1-1,2 0 1,0-2 0,1 0-1,21 11-57,-38-24-8,23 13 927,25 11-919,-13-12 428</inkml:trace>
  <inkml:trace contextRef="#ctx0" brushRef="#br0" timeOffset="1453.045">1880 376 8610,'-1'-2'378,"-1"1"0,1 0 0,0 0 0,-1 0 0,1 0 0,0 0 0,-1 0 0,1 0 0,-1 0 0,0 1 0,0-1-378,1 1 94,1-1 0,-1 1 0,1 0 0,-1 0 1,1 0-1,-1 0 0,1 0 0,-1 0 1,0 1-1,1-1 0,-1 0 0,1 0 0,-1 0 1,1 0-1,-1 1 0,1-1 0,-1 0 0,1 0 1,-1 1-1,1-1 0,0 0 0,-1 1 1,0-1-95,0 3 104,-1 0 1,1-1-1,0 1 1,-1 0-1,1 0 1,0-1-1,1 1 1,-1 0-1,0 0 1,1 0-1,0 0 1,-1 1-105,-1 36 516,1-1 1,4 28-517,-1-43 80,-1-11-50,0 1-1,1-1 1,1 0-1,0 0 0,1 0 1,0-1-1,1 1 1,3 4-30,-6-12 9,0-1 1,1 1 0,0 0 0,0-1-1,0 1 1,1-1 0,-1 0 0,1 0-1,0-1 1,0 1 0,1-1 0,-1 0-1,1 0 1,-1 0 0,1 0 0,0-1-1,0 0 1,0 0 0,0 0 0,0-1-1,6 1-9,-6-2 14,0 0-1,0 0 0,0-1 1,0 1-1,0-1 0,0-1 1,0 1-1,0-1 0,0 1 1,-1-1-1,1-1 0,-1 1 1,3-2-14,7-5 36,-1 0 0,-1-1 0,9-8-36,-13 11 8,-1-1 0,0 1 0,-1-1 0,1-1 0,-2 1 1,1-1-1,-1 0 0,0 0 0,-1-1 0,0 1 0,-1-1 0,0 0 0,0 0 1,-1 0-1,-1 0 0,1 0 0,-2-1 0,1 1 0,-1 0 0,-1-1 0,0 1 1,-1-1-9,2 5 3,-9-48 13,9 50-12,-1 1 0,0-1-1,-1 0 1,1 0 0,-1 1-1,1-1 1,-1 1 0,0-1-1,0 1 1,-1 0 0,0-2-4,2 5 1,1 0 0,0 0 0,0-1 0,-1 1 0,1 0 0,0 0 1,-1 0-1,1 0 0,0 0 0,0 0 0,-1 0 0,1 0 0,0 0 1,-1 0-1,1 0 0,0 0 0,0 0 0,-1 0 0,1 0 0,0 1 1,0-1-1,-1 0 0,1 0 0,0 0 0,0 0 0,-1 0 0,1 1 1,0-1-1,0 0 0,0 0 0,-1 0 0,1 1 0,0-1 0,0 0 1,0 0-1,0 1 0,-1-1 0,1 0 0,0 0 0,0 1 1,0-1-1,0 0 0,0 0 0,0 1 0,0-1 0,0 0 0,0 0 1,0 1-1,0-1 0,0 0 0,0 1-1,-4 16 46,3-1-2,1-1 0,1 1 0,0-1 0,1 1 0,0-1 0,1 0 0,1 0 0,1 0 0,0-1 0,0 1 0,2-1 0,7 12-44,-5-11-136,0 0 0,1-1 1,1 0-1,1 0 0,0-1 1,0-1-1,2 0 0,-1-1 1,1 0-1,1-1 0,7 3 136,29 15-758</inkml:trace>
  <inkml:trace contextRef="#ctx0" brushRef="#br0" timeOffset="2054.143">2925 384 4201,'2'-3'489,"15"-16"3841,-16 19-4230,-1 0 1,0 0 0,0-1 0,0 1 0,0 0 0,0-1 0,0 1 0,0 0-1,0-1 1,0 1 0,0 0 0,0-1 0,0 1 0,0 0 0,0-1 0,0 1-1,0 0 1,0-1 0,0 1 0,0 0 0,-1-1 0,1 1 0,0 0 0,0-1-1,0 1 1,-1 0-101,-14-6 2606,9 5-2393,-1 1 0,1 1 0,-1-1 0,1 1 0,-1 0 0,1 0 0,-1 1 0,1 0 0,0 0 0,0 1-213,-66 29 912,40-16-616,7-5-151,2 1 1,-1 1-1,1 0 1,1 2-1,1 1 1,-8 8-146,28-24 1,1 1 0,-1-1 0,1 0 1,-1 1-1,1-1 0,-1 0 0,1 1 1,0-1-1,-1 1 0,1-1 0,-1 0 1,1 1-1,0-1 0,0 1 0,-1-1 1,1 1-1,0-1 0,0 1 0,-1-1 1,1 1-1,0-1 0,0 1 1,0 0-1,0-1 0,0 1 0,0-1 1,0 1-1,0-1 0,0 1 0,0 0 1,0-1-1,0 1 0,1-1 0,-1 1 1,0-1-1,0 1 0,0-1 0,1 1-1,1 0 5,1 1 0,-1-1 0,1 0-1,-1 1 1,1-1 0,0-1 0,-1 1 0,1 0-1,1 0-4,30 5 46,0-1 0,16 0-46,-23-3 13,0 1 0,-1 1-1,1 2 1,25 8-13,-47-12 1,0 0 0,1 0 0,-1 1 0,0-1 0,-1 1 0,1 0 0,0 1 0,-1-1 0,0 1 0,0 0 0,0 0 0,0 1 0,-1-1 0,2 2-1,-3-2 0,-1-1 0,1 0 0,-1 0 0,0 1 0,0-1 0,0 1 1,0-1-1,-1 1 0,0-1 0,1 1 0,-1-1 0,0 1 0,-1-1 0,1 1 0,0-1 0,-1 1 0,0-1 1,0 1-1,0-1 0,0 0 0,-1 1 0,1-1 0,-2 1 0,-1 3 3,-1 0 0,0 0 0,0-1 0,-1 1 1,1-1-1,-2-1 0,1 1 0,0-1 0,-1 0 0,0 0 0,0-1 0,-1 0 0,-1 0-3,-3 2 9,-1 0 1,1-2-1,-1 1 0,-1-2 0,1 0 0,0 0 0,-11 0-9,17-3 5,-1 0 0,1-1-1,0 0 1,-1 0 0,1 0-1,0-1 1,0 0 0,0-1 0,0 1-1,0-1 1,1-1-5,3 4-53,1-1-1,0-1 1,0 1-1,0 0 1,0 0-1,0-1 1,0 0-1,0 1 1,0-1 0,1 0-1,-1 0 1,1 1-1,-1-1 1,1 0-1,0-1 1,-1 1-1,1 0 1,0 0-1,1 0 1,-1-1-1,0 1 1,1-1-1,-1 1 1,1 0 0,0-1-1,0 1 1,0-1-1,0 1 1,0-1-1,0 1 1,1 0-1,-1-1 1,1 1-1,-1-1 54,11-12-426</inkml:trace>
  <inkml:trace contextRef="#ctx0" brushRef="#br0" timeOffset="2469.552">3198 597 7386,'28'-45'3296,"-28"44"-3216,0 1 0,0-1-1,1 1 1,-1-1 0,0 1-1,0-1 1,0 1 0,1-1 0,-1 1-1,0-1 1,1 1 0,-1 0-1,0-1 1,1 1 0,-1-1-1,1 1 1,-1 0 0,0-1-1,1 1 1,-1 0 0,1 0-1,-1-1 1,1 1 0,-1 0 0,1 0-1,-1 0 1,1 0 0,-1 0-1,1-1 1,0 1 0,-1 0-1,1 0 1,-1 0 0,1 0-1,-1 1 1,1-1 0,-1 0 0,1 0-1,-1 0 1,1 0-80,2 1 442,36 0 1028,0-1-1,7-3-1469,-31 2 84,0-1 0,0-1-1,-1-1 1,1 0 0,-1 0-1,0-2 1,4-1-84,-13 4 15,-1 0 0,1 1 0,-1-2 1,0 1-1,0 0 0,0-1 0,0 0 0,-1 0 0,1 0 0,-1 0 0,0 0 0,0-1 0,-1 0 0,1 1 1,1-6-16,-3 7 11,-1 1 1,1-1 0,0 0 0,-1 0-1,1 0 1,-1 1 0,0-1 0,0 0 0,0 0-1,0 0 1,-1 0 0,1 0 0,-1 1 0,0-1-1,1 0 1,-1 0 0,-1 1 0,1-1 0,0 1-1,-1-1 1,1 1 0,-1-1 0,1 1 0,-1 0-1,0 0 1,0 0 0,0 0 0,-1 0-1,1 0 1,-2 0-12,-2-2 9,0 0 0,0 0-1,0 1 1,0 0 0,-1 0-1,1 1 1,-1 0 0,0 0 0,1 0-1,-1 1 1,0 0 0,0 1-1,0-1 1,0 1 0,0 1-1,-3-1-8,2 2 8,-1 0 0,0 0-1,0 1 1,1 0-1,0 0 1,-1 1-1,1 0 1,0 1 0,1-1-1,-1 2 1,1-1-1,0 1-7,-2 1 7,1 1 0,-1 1 0,2-1 0,-1 1 0,1 1 0,1-1 0,-1 1 0,2 0 0,-1 1-1,1 0 1,1-1 0,0 1 0,1 1 0,0-1 0,0 0 0,1 1 0,1-1 0,0 1 0,0 10-7,2-15 4,1 0 1,-1 0-1,1-1 1,1 1-1,-1 0 1,1-1-1,0 1 1,0-1-1,1 0 1,0 0-1,0-1 0,0 1 1,1-1-1,0 0 1,0 0-1,0 0 1,0 0-1,1-1 1,0 0-1,0-1 1,4 3-5,8 3 53,0 0 1,0-2 0,0 0-1,1-1 1,0 0 0,1-2-1,3 0-53,-4-1-115,0-2 0,0 0-1,0 0 1,0-2 0,6-1 115,43-9-196</inkml:trace>
  <inkml:trace contextRef="#ctx0" brushRef="#br0" timeOffset="2849.66">4113 321 8842,'-4'-2'668,"-1"-1"0,0 1 1,1 0-1,-1 0 0,0 0 0,0 1 1,0 0-1,0 0 0,-1 0 1,1 1-1,0 0-668,-5 0 404,1 0 0,-1 1 0,1 0 0,-1 1 0,1 0 0,-1 0-404,-8 4 160,1 0 0,0 2 1,0 0-1,0 0 1,1 2-1,-1 0-160,8-4 62,0 1 0,1-1 0,0 1 0,0 1 0,0 0 0,-4 6-62,11-13 3,-1 1 1,1-1-1,0 1 1,0-1 0,0 1-1,0 0 1,1-1-1,-1 1 1,0 0 0,1 0-1,-1 0 1,1-1-1,0 1 1,-1 0 0,1 0-1,0 0 1,0 0-1,0 0 1,0 0 0,1 0-1,-1-1 1,0 1-1,1 0 1,-1 0 0,1 0-1,0-1 1,0 1-1,0 0 1,0-1-1,0 1 1,0 0 0,0-1-1,0 1 1,0-1-1,1 0 1,-1 1 0,1-1-1,-1 0 1,1 0-1,-1 0 1,1 0 0,1 0-4,14 8 18,0 0 0,0-2 1,1 0-1,0-1 1,12 2-19,-9-3 14,-1 1 1,-1 1 0,1 1-1,15 9-14,-31-15 2,0 1 0,-1-1 0,1 1 0,-1-1 0,1 1 0,-1 0 0,0 0 0,0 1 0,-1-1 0,1 1 0,-1-1 0,1 1 0,-1 0 0,0 0 0,-1 0 0,1 0-2,-1 0 2,0 0-1,-1-1 1,1 1-1,-1 0 0,0-1 1,0 1-1,0 0 1,-1 0-1,1-1 0,-1 1 1,0 0-1,0-1 1,0 1-1,-1-1 0,1 1 1,-1-1-1,0 0 1,0 1-2,-3 4 5,-1-1-1,0 0 1,0 0 0,0 0 0,-1-1 0,0 0 0,0 0 0,-1 0 0,1-1 0,-1-1 0,-4 3-5,-10 3 22,0 0 0,0-1 0,-21 4-22,20-7 30,0-1 0,0-1 0,-3 0-30,18-3 21,-1-1 0,1 1 0,-1-2 0,1 1 0,-1-1 0,1 0 0,-1-1 0,1 0 0,0 0 0,-1-1-21,8 3 0,0-1 1,0 1-1,0-1 1,0 1 0,0 0-1,0-1 1,1 0-1,-1 1 1,0-1-1,0 1 1,0-1-1,1 0 1,-1 0-1,0 1 1,1-1 0,-1 0-1,0 0 0,1 0 2,1 0-1,-1 1 0,0-1 1,0 0-1,0 0 1,0 1-1,1-1 0,-1 0 1,0 1-1,1-1 1,-1 0-1,1 1 0,-1-1 1,0 1-1,1-1 1,-1 1-1,1-1 0,0 0-1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20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33 798 5969,'-33'-63'8553,"33"56"-7137,2 6-790,1 8 368,5 19-812,-2 0-1,-1 0 0,-1 1 1,0 16-182,-1 36 363,-3 0-363,0-70 37,0 1 0,1 0 0,0-1 0,0 1 1,1-1-1,1 0 0,-1 1 0,1-1 0,5 8-37,-8-16 10,0 0 0,0 0 0,1 0 0,-1 0 0,1-1 1,-1 1-1,1 0 0,-1 0 0,1 0 0,-1-1 0,1 1 0,0 0 0,-1-1 0,1 1 0,0 0 0,0-1 0,-1 1 0,1-1 0,0 1 0,0-1 0,0 0 0,0 1 0,0-1 0,0 0 0,0 1 0,-1-1 0,1 0 0,0 0 0,0 0 0,0 0 0,0 0 0,0 0 0,0 0 0,0 0 0,0-1 0,0 1 0,0 0 0,0 0 0,0-1 0,0 1 0,-1-1 0,1 1 0,0-1 0,0 1 0,0-1 0,-1 1 0,1-1 0,0 0 0,-1 1 0,1-1 0,0 0 0,-1 0-10,6-5 48,0 0 0,-1 0-1,0 0 1,0-1 0,-1 0-1,1-1-47,33-74 122,-28 58-101,1 0 0,1 1 1,1 0-1,6-5-21,-18 26 0,1 0 0,-1 0 0,1 0 0,-1 0 0,1 0 0,0 1 0,0-1 0,0 0 0,0 1 0,0 0 0,0-1 0,0 1 0,1 0 0,-1 0 0,0 0 0,1 0 0,-1 1 0,1-1 0,-1 1 0,1-1 0,-1 1 0,1 0 0,-1 0 0,1 0 0,-1 0 0,1 1 0,-1-1 0,0 1 0,1-1 0,-1 1 0,1 0 0,-1 0 0,0 0 0,1 0 0,-1 0 0,0 0 0,0 1 0,0-1 0,0 1 0,35 26-3,-1 1 0,-2 1 0,-1 3 1,27 33 2,19 19 11,-60-71-10,-18-14 7,-1 0 1,1 0 0,-1 0-1,1 1 1,-1-1-1,1 0 1,-1 0-1,1 0 1,-1 0 0,1 0-1,-1 0 1,1 0-1,0 0 1,-1 0-1,1 0 1,-1-1 0,1 1-1,-1 0 1,1 0-1,-1 0 1,1-1-1,-1 1 1,1 0-9,0-2 43,1-1-1,0 1 1,-1 0 0,0 0-1,1-1 1,-1 1-1,0-1 1,0 1 0,-1-1-1,1 0 1,0 1-1,-1-1 1,0 0-43,9-48 519,-2-1-1,-2-41-518,-2 40 83,-1-54-15,-3 64-109,2 0 1,6-34 40,-4 69-380,2 11 293,3 21 1030,-5-16-176,14 38 69</inkml:trace>
  <inkml:trace contextRef="#ctx0" brushRef="#br0" timeOffset="339.37">960 790 8754,'39'-106'3849,"-49"107"-2065,3 8-520,6 11-215,1 10-353,6 10-208,3 3-96,8 5-208,-2-6-48,2 0-32,-1-5 112,-3-5-240,0-2-136,-4-14 136</inkml:trace>
  <inkml:trace contextRef="#ctx0" brushRef="#br0" timeOffset="694.002">939 356 7122,'-5'-38'4232,"4"2"-159,5 11-2576,3 0-265,0 11-728,3 4-264,7 10-8,2 10-224,4 15 40</inkml:trace>
  <inkml:trace contextRef="#ctx0" brushRef="#br0" timeOffset="1123.733">1668 41 9642,'0'-2'185,"0"-1"407,0 0 0,0 0-1,-1 1 1,1-1 0,-1 0-1,0 0 1,0 0 0,0 1-1,0-1 1,0 0 0,-1 1 0,-1-3-592,3 5 27,0 0 0,0 0 0,-1 0 0,1 0 0,0 0 0,0 0 0,0 0 0,0 0 0,-1 0 0,1 0 0,0 0 0,0 0 0,0 0 0,0 0 0,-1 0 0,1 0 0,0 0 0,0 0 0,0 0 0,0 0 0,-1 0 0,1 0 0,0 0 0,0 0 0,0 0 0,0 1 0,0-1 0,-1 0 0,1 0 0,0 0 0,0 0 0,0 0 0,0 0 0,0 1 0,0-1 0,0 0 0,0 0 0,-1 0 0,1 0 0,0 1 0,0-1 0,0 0 0,0 0 0,0 0 0,0 1 0,0-1 0,0 0 0,0 0 0,0 0-27,-2 11 325,1 1-217,1 0 1,0 0-1,1 0 1,0-1 0,1 1-1,2 6-108,22 71 139,-10-39-48,0 9-32,-2 1-1,-3 0 0,-3 1 0,-1 20-58,-5-33 47,-3-1 0,-1 0-1,-3 0 1,-2 0 0,-11 42-47,15-78 16,1-5-7,0 0 1,1 1-1,-1-1 0,1 0 1,0 1-1,1-1 1,0 1-1,0-1 0,0 1 1,1 2-10,-1-8 2,0-1 0,0 0 0,1 1 0,-1-1 1,0 0-1,0 1 0,0-1 0,0 0 0,0 1 1,1-1-1,-1 0 0,0 0 0,0 1 0,1-1 0,-1 0 1,0 0-1,0 1 0,1-1 0,-1 0 0,0 0 1,0 0-1,1 1 0,-1-1 0,0 0 0,1 0 1,-1 0-1,0 0 0,1 0 0,-1 0 0,0 0 1,1 0-1,-1 0 0,1 0 0,-1 0 0,0 0 1,1 0-1,-1 0 0,0 0 0,1 0 0,-1 0 0,0 0 1,1 0-1,-1-1 0,0 1 0,0 0 0,1 0 1,-1 0-1,0-1 0,1 1 0,-1 0 0,0 0 1,0-1-1,1 1 0,-1 0 0,0 0-2,13-15 77,-9 5-63,0 1 1,0 0-1,-1-1 1,0 1-1,-1-1 0,0 0 1,-1 0-1,0 0 1,0 0-1,-1 0 0,0 0 1,-1 0-1,0 0 1,-1 0-1,0 0 0,0 0 1,-1 1-1,-1-1 1,1 1-1,-1 0 1,-4-6-15,3 4 3,-2 0 1,1 0 0,-1 0 0,-1 1 0,0 0 0,0 0 0,-1 1 0,-1 0 0,1 1 0,-1 0 0,-1 0 0,1 1 0,-1 1 0,0-1-1,-1 2 1,-9-4-4,14 7 1,-1 0-1,0 0 1,0 1-1,0 0 1,0 0-1,0 1 1,0 0-1,0 1 1,0 0-1,0 0 1,0 0-1,0 1 1,0 0-1,-6 3 0,4 0 2,0 0 0,0 0-1,0 1 1,1 0 0,0 1-1,0 0 1,1 0 0,0 1 0,0 0-1,-2 3-1,1 1 1,0-1 0,1 1 0,0 1 0,1 0 0,0 0 0,1 0 0,0 1 0,1 0 0,1 0 0,0 0 0,1 0 0,1 1 0,0 0 0,1-1 0,0 1 0,2 9-1,0-19 1,0 1 0,0-1-1,1 1 1,0-1 0,0 0-1,0 0 1,1 0-1,0 0 1,0 0 0,0-1-1,0 1 1,1-1 0,0 0-1,-1 0 1,2 0 0,-1 0-1,0-1 1,1 0-1,4 3 0,5 2 5,1 0 0,0-1-1,0-1 1,1 0 0,-1-1-1,5 0-4,4 0 18,0 0 0,0-2-1,0-1 1,0-1-1,1 0 1,-1-2-1,19-4-17,-4-1 301,-1-2 0,0-2 0,0-1 0,17-9-301,20-10 426</inkml:trace>
  <inkml:trace contextRef="#ctx0" brushRef="#br0" timeOffset="1506.605">2345 194 8290,'0'-1'188,"0"1"1,-1-1 0,1 0 0,0 0-1,0 1 1,-1-1 0,1 0-1,0 0 1,-1 1 0,1-1 0,-1 0-1,1 1 1,-1-1 0,1 1-1,-1-1 1,1 1 0,-1-1 0,1 1-1,-1-1 1,0 1 0,1-1-1,-1 1 1,0 0 0,0-1-1,1 1 1,-1 0 0,0 0 0,0-1-1,1 1 1,-1 0 0,0 0-1,0 0 1,1 0 0,-1 0 0,0 0-1,0 0 1,0 0 0,1 1-1,-1-1-188,-1 1 138,1 0 0,-1 0 0,1 0 0,-1 0 0,1 0 0,0 1-1,0-1 1,-1 0 0,1 1 0,0-1 0,0 1 0,0 0 0,1-1 0,-1 1-1,0 0 1,1-1 0,-1 3-138,-2 7 208,1 0-1,0 1 1,0-1-1,1 1 1,1-1-1,0 1 1,1-1-1,1 11-207,5 17 301,11 35-301,-13-51 64,15 59 192,4 47-256,-19-94-53,-2 0 0,-2 0 0,-1 0 0,-2 0 1,-2 4 52,-1 20-382,4-42 406</inkml:trace>
  <inkml:trace contextRef="#ctx0" brushRef="#br0" timeOffset="1840.197">2110 700 9282,'-20'-13'4233,"8"7"-2105,12 6-167,16 0-617,10-3-344,27 0-424,11-2-112,16-1-279,6-1-81,-8-5 48,-5-5-96,-12-1 88,-8 0-72</inkml:trace>
  <inkml:trace contextRef="#ctx0" brushRef="#br0" timeOffset="2210.165">2760 38 10810,'-5'-4'649,"-1"0"0,0 1 0,0 0 0,0 0 0,0 1 0,-1 0 1,1 0-1,-1 0 0,-2 0-649,7 2 84,1 0 1,-1 0 0,1 0 0,0 0 0,-1 0 0,1 0-1,-1 0 1,1 1 0,-1-1 0,1 1 0,0-1-1,-1 1 1,1-1 0,0 1 0,-1 0 0,1 0 0,0-1-1,0 1 1,-1 1-85,1-1 47,0 1-1,-1 0 1,1 0-1,0 0 1,0 1 0,0-1-1,0 0 1,1 0-1,-1 0 1,1 1-1,-1-1 1,1 0-1,0 0 1,-1 1 0,1-1-1,1 1-46,-1 13 117,1-1 1,1 0-1,0 0 0,1 0 0,4 10-117,28 77 231,-17-55-142,-12-31-63,72 213 214,-62-172-161,-2 1 0,-3 0 1,-1 5-80,-9-47 58,0 1 0,0 0 0,-1 0 0,-3 10-58,3-22 46,-1 0 0,0 0 0,0 0 1,0 0-1,-1 0 0,0 0 0,0 0 0,0 0 0,-1-1 1,1 1-1,-1-1 0,0 1 0,0-1 0,-1 0 0,1-1 1,-2 2-47,4-4 24,0 0 1,1 0 0,-1-1 0,0 1-1,0 0 1,0 0 0,0-1 0,0 1-1,-1-1 1,1 1 0,0-1 0,0 1-1,0-1 1,0 0 0,-1 1 0,1-1-1,0 0 1,0 0 0,-1 0 0,1 0 0,0 0-1,-1 0-24,1-1 15,1 1 0,-1-1 0,0 1 0,1-1 0,-1 0 0,0 1-1,1-1 1,-1 0 0,1 0 0,-1 1 0,1-1 0,0 0 0,-1 0 0,1 0 0,0 0-1,-1 0 1,1 1 0,0-1 0,0 0 0,0 0 0,0 0 0,0 0-15,-1-8 40,2 0 0,-1 0 1,1 0-1,0 0 0,2-4-40,4-15 26,0 1 1,2 0-1,2 1 0,8-17-26,-11 26 3,2 0 0,0 1 0,1 0 0,0 0 0,1 2 0,1-1 0,6-4-4,-14 14 1,0 1 0,1-1 0,0 1 0,0 0-1,0 0 1,0 1 0,0 0 0,1 0 0,6-1 0,-10 3-1,0 0 0,0 1 0,0-1 1,1 1-1,-1 0 0,0 0 1,0 0-1,1 1 0,-1-1 1,0 1-1,0 0 0,0 0 0,0 0 1,0 0-1,0 0 0,0 1 1,0-1-1,0 1 0,0 0 1,-1 0-1,1 0 0,1 2 1,11 12-5,-1 1-1,-1 0 1,-1 0-1,0 2 1,-2-1 0,7 15 5,5 8-4,-7-15 7,-4-3 50,2-1 0,0 0-1,1-2 1,2 1 0,0-2 0,8 7-53,14 2 119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19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321 732 2024,'79'-38'1795,"-77"37"-1528,1 0 0,-1-1-1,0 1 1,0-1 0,0 1-1,0-1 1,0 1 0,0-1-1,0 0 1,-1 0-1,1 0 1,0-2-267,-1 3 163,-1 0 0,1 0 0,-1 0 0,0 0-1,0 0 1,1 0 0,-1 0 0,0 0 0,0 0 0,0 0 0,0 0 0,0 0 0,0 0 0,0 0-1,0 0 1,-1 0 0,1 0 0,0 0 0,-1-1-163,0 0 292,-1-1-1,1 1 1,-1-1-1,0 1 1,0 0-1,0 0 1,0 0 0,0 0-1,0 0 1,0 0-1,-1 0 1,1 1-1,-2-1-291,-3-2 242,0 1-1,0 0 0,0 0 0,-1 1 1,1 0-1,-1 0 0,1 0 0,-1 1 1,0 1-1,0-1 0,1 1 0,-1 0 1,-1 1-242,-1 1 130,0 0-1,-1 0 1,1 1 0,0 0 0,0 1 0,0 0 0,1 1 0,-1 0 0,0 1-130,-7 5 34,1 1 0,1 0 1,0 1-1,1 1 0,0 0 0,1 1 0,1 1 1,0 0-1,1 0 0,-1 4-34,6-9 6,0 1 1,1-1-1,0 1 0,1 0 1,0 1-1,1-1 1,0 1-1,1-1 0,0 1 1,1 0-1,1 9-6,1-13 8,0 0 0,0 0 0,1 1 1,0-1-1,0 0 0,1 0 0,1-1 0,-1 1 0,2 0 0,-1-1 0,1 0 1,0 0-1,1-1 0,-1 1 0,1-1 0,3 1-8,4 6 32,2-1 0,0-1 0,1 0 0,0-1 0,0-1 0,1 0 0,0-1 0,1-1 0,0-1 0,1 0 0,5 0-32,-15-4 13,1-1-1,-1-1 1,1 1 0,0-1-1,-1-1 1,1 0-1,0 0 1,-1-1 0,1 0-1,-1-1 1,1 0 0,-1 0-1,0-1 1,0 0 0,0-1-1,0 0 1,0-1 0,-1 1-1,0-2 1,0 1 0,0-1-1,-1 0 1,3-3-13,-1-1 16,0 0-1,-1-1 1,-1 1 0,0-1 0,-1-1-1,0 0 1,0 1 0,-1-2 0,-1 1-1,0 0 1,-1-1 0,0 0 0,-1 0-1,0 0 1,-1 0 0,0 0 0,-2-11-16,0 10 11,0 0 0,-1-1 0,0 1 1,-2 0-1,1 0 0,-2 1 0,0-1 1,0 1-1,-1 0 0,-1 0 1,0 1-1,-1 0 0,0 0 0,-1 0 1,0 1-1,-4-2-11,7 7-81,-1 1 0,0 0 0,0 0 0,0 1 0,-1 0 0,0 0 1,1 1-1,-1 0 0,0 0 0,-1 1 0,1 0 0,0 0 0,-1 1 0,1 0 0,0 1 0,-1-1 1,1 2-1,-1-1 0,1 1 0,-1 1 0,1-1 0,0 1 0,-1 1 0,1 0 0,0 0 0,1 0 0,-4 3 81,-22 13-862</inkml:trace>
  <inkml:trace contextRef="#ctx0" brushRef="#br0" timeOffset="419.069">808 1465 4849,'1'3'507,"0"0"1,0 1-1,0-1 0,1 0 1,0 0-1,-1 0 0,1 0 0,0 0 1,0 0-1,1-1 0,-1 1 1,1-1-1,-1 1 0,1-1 0,0 0 1,2 1-508,-3-2 174,0-1 1,0 1-1,0-1 0,0 1 1,0-1-1,0 0 1,1 0-1,-1 0 0,0 0 1,0 0-1,0 0 1,0-1-1,0 1 0,0-1 1,0 1-1,1-1 1,-2 0-1,1 0 0,0 0 1,0 0-1,0 0 1,0 0-1,0-1 1,-1 1-1,1 0 0,-1-1 1,1 1-1,0-2-174,3-3 190,0 0 0,0-1 0,0 1-1,-1-1 1,0 0 0,0 0 0,-1 0 0,0-1-1,0 1 1,0-5-190,4-12 323,-2-1 1,2-21-324,-2-7 164,-2 0 0,-3 0 1,-2 0-1,-2-1 0,-3-2-164,-55-266 194,18 112-130,41 194-63,-26-173 15,26 163-16,2 0 0,1 0-1,1-1 1,1 1 0,5-26 0,-6 48-5,0 0 0,0 0 1,0-1-1,0 1 0,1 0 1,0 0-1,0 0 0,0 0 1,0 1-1,1-1 0,-1 0 1,1 1-1,0 0 0,0 0 1,0 0-1,0 0 0,1 0 1,-1 0-1,1 1 0,0-1 5,0 2-33,0 0-1,0 0 1,0 0-1,0 0 1,0 1-1,0-1 1,0 1-1,0 0 1,1 0 0,-1 1-1,0-1 1,0 1-1,0 0 1,0 0-1,0 0 1,-1 1-1,1-1 1,0 1-1,-1 0 1,1 0-1,2 1 34,12 10-285,-1 0 0,0 1-1,-1 1 1,-1 1-1,0 0 1,2 5 285,49 62-496</inkml:trace>
  <inkml:trace contextRef="#ctx0" brushRef="#br0" timeOffset="767.161">751 855 10250,'-27'4'4225,"24"7"-2353,13-4-647,18-2-145,17-3-160,26-6-360,7 4-104,14-10-296,-7 1 169,-12-7 2671,-4 1-2176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25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369 144 4289,'23'4'2836,"-23"-3"-2797,0-1 0,0 0 1,0 0-1,1 0 1,-1 0-1,0 0 1,0 0-1,0 0 0,0 0 1,0 0-1,0 0 1,0 0-1,0-1 1,0 1-1,1 0 0,-1 0 1,0 0-1,0 0 1,0 0-1,0 0 1,0 0-1,0 0 0,0 0 1,0 0-1,0 0 1,0 0-1,0 0 1,0 0-1,0 0 0,1-1 1,-1 1-1,0 0 1,0 0-1,0 0 1,0 0-1,0 0 0,0 0 1,0 0-1,0 0 1,0 0-1,0 0 1,0-1-1,0 1 0,0 0 1,0 0-1,0 0 1,0 0-1,0 0 1,0 0-1,0 0 0,0 0 1,0 0-1,0-1 1,-1 1-1,1 0 1,0 0-1,0 0-39,-11-10 2363,3 5-1766,1 1 0,-1 0 0,-1 0 0,1 1 0,0 0 0,-1 0 0,1 1 0,-1 0 0,-5 0-597,3 1 236,0 0 0,-1 0 0,1 1 1,0 1-1,0 0 0,-1 0 1,1 1-1,0 0 0,0 1 1,1 1-1,-10 3-236,9-1 34,1 1 0,-1-1 0,2 2-1,-1-1 1,1 1 0,0 1 0,0 0 0,1 0 0,1 0 0,-1 1 0,2 0 0,-1 1 0,1-1 0,1 1-1,0 1 1,1-1 0,0 1 0,0-1 0,1 1 0,1 0 0,0 0 0,1 0 0,0 7-34,0-8 2,1 1 0,0-1 1,1 1-1,0-1 0,1 1 0,0-1 1,1 0-1,0 0 0,1 0 1,0 0-1,1-1 0,0 1 0,0-1 1,1 0-1,1-1 0,0 0 1,0 0-1,1 0 0,-1-1 1,2 0-1,0 0 0,0-1 0,0 0 1,10 5-3,-10-8 8,0 0 0,0-1 0,0 0 0,1-1 0,-1 1 0,1-2 1,0 1-1,0-2 0,-1 1 0,1-1 0,0-1 0,0 1 0,0-2 0,-1 1 0,1-2 1,-1 1-1,1-1 0,5-3-8,5-2 20,0-1 0,0-1-1,-1-1 1,0-1 0,-1-1 0,0 0 0,11-12-20,-20 17 9,0-1 1,0-1-1,-1 1 1,0-1-1,-1-1 0,0 0 1,0 0-1,-1-1-9,-3 6 8,0 0 0,-1 0 1,0-1-1,-1 1 0,1 0 0,-1-1 0,0 1 0,-1 0 0,1-1 1,-1 1-1,-1-1 0,1 1 0,-1-1 0,0 1 0,0-1 0,-3-3-8,0-1 8,0 1 0,-1 0 0,-1 0 0,0 0 0,0 1 0,-1-1-1,0 2 1,0-1 0,-1 1 0,0 0 0,-1 1 0,0 0 0,0 0-1,-1 1 1,1 0 0,-1 0 0,0 1 0,-1 1 0,1 0 0,-1 0-1,0 1 1,0 0 0,-1 1-8,1 0 270,0 1-1,0 0 1,0 0 0,0 1-1,0 1 1,0 0-1,-1 0 1,2 1 0,-6 2-270,-4 2 1037</inkml:trace>
  <inkml:trace contextRef="#ctx0" brushRef="#br0" timeOffset="634.266">848 389 7218,'-38'-123'3268,"36"118"-2864,0-1 0,0 1-1,0 0 1,-1 0-1,1 0 1,-3-2-404,4 6 224,0 0-1,0 0 1,1 1 0,-1-1-1,0 0 1,0 1 0,0-1-1,0 0 1,0 1-1,-1-1 1,1 1 0,0 0-1,0-1 1,0 1 0,0 0-1,-1 0-223,2 0 47,0 0-1,-1-1 0,1 1 1,0 0-1,0 0 0,-1 0 1,1 0-1,0 0 0,0 0 1,-1 0-1,1 0 0,0 0 1,0 0-1,0 0 0,-1 0 1,1 0-1,0 0 0,0 1 1,-1-1-1,1 0 1,0 0-1,0 0 0,0 0 1,-1 0-1,1 0 0,0 1 1,0-1-1,0 0 0,0 0 1,-1 0-1,1 0 0,0 1 1,0-1-1,0 0 0,0 0 1,0 0-1,0 1 0,-1-1 1,1 0-47,2 12 793,13 17-349,2-5-210,0-1 0,1-1 0,16 16-234,68 59 470,-57-56-258,-28-24-115,30 25 121,-44-39-170,0-1 0,1 1 0,-1-1 0,1 0 0,0 0 0,-1-1 0,1 1 0,0-1 0,0 0 0,0 0 0,0 0 0,4 0-48,-6-1 34,0 0-1,0 0 1,0 0-1,0-1 1,-1 1-1,1-1 1,0 1-1,0-1 1,0 0-1,-1 0 1,1 0-1,0 0 1,-1 0-1,1 0 1,-1 0-1,1 0 1,-1 0-1,0-1 1,1 1-1,-1-1 1,0 1-1,0-1 1,0 1-1,0-1 1,1-1-34,2-6 148,-1 0 0,1 0-1,-1-1 1,1-7-148,-1 6 55,14-52 204,4-12-54,0-18-205,-11 30 23,-6 29-37,2 0 0,2 0-1,2-2 15,-6 26 89,2 20 1373,2 15-837</inkml:trace>
  <inkml:trace contextRef="#ctx0" brushRef="#br0" timeOffset="1203.847">1660 314 3937,'-45'-31'2790,"45"31"-2662,0-1-1,-1 1 1,1 0 0,0-1 0,-1 1-1,1 0 1,0 0 0,-1-1 0,1 1-1,-1 0 1,1 0 0,0-1 0,-1 1-1,1 0 1,-1 0 0,1 0 0,-1 0 0,1 0-1,-1 0 1,1 0 0,-1 0 0,1 0-1,-1 0 1,1 0 0,-1 0 0,1 0-1,0 0 1,-1 0 0,1 0 0,-1 1-128,6 4 5401,17 0-4873,0-2 1,0-1-1,0 0 1,8-2-529,-19 0 106,1-1 1,-1 0-1,1-1 1,-1-1-1,0 1 1,0-2-1,0 0 1,-1 0-1,1 0 1,-1-2 0,0 1-1,0-1 1,-1-1-1,1 0 1,-2 0-1,1-1 1,-1 0-1,0 0 1,5-7-107,-10 11 26,0 0 1,0 0-1,-1 0 0,1-1 0,-1 1 1,0-1-1,0 1 0,0-1 1,-1 0-1,0 0 0,0 0 1,0 0-1,0 0 0,-1 0 1,0 0-1,0 0 0,0 0 0,-1 0 1,0 0-1,0 0 0,0 0 1,0 1-1,-1-1 0,1 0 1,-1 0-1,-1 1 0,1 0 1,-1-1-1,1 1 0,-1 0 0,0 0 1,-1 0-1,1 1 0,-1-1 1,0 1-1,1 0 0,-1 0 1,-1 0-1,1 0 0,-3-1-26,2 2 9,0-1 0,0 1 0,0 0 1,0 0-1,0 1 0,0-1 0,-1 1 0,1 1 0,0-1 0,-1 1 0,1-1 0,-1 2 0,1-1 0,-6 1-9,3 1 3,0 0 1,1 1-1,-1-1 0,0 1 0,1 1 0,-1 0 1,1 0-1,0 0 0,-3 3-3,-3 4-3,0 0 0,0 1-1,1 1 1,1 0 0,0 0 0,1 1-1,0 0 1,1 1 0,-1 3 3,5-8-1,0 1 0,1 0 0,0 0 1,1 0-1,0 1 0,0-1 0,2 1 0,-1-1 1,1 1-1,1 0 0,0 0 0,1-1 0,0 1 1,1 0-1,3 10 1,-3-14 2,1 1 0,0-1 0,1 0 0,0 0 1,0 0-1,1 0 0,0-1 0,0 0 0,1 0 0,-1 0 0,2-1 0,-1 0 1,1 0-1,0 0 0,0-1 0,0 0 0,1 0 0,0-1 0,0 0 1,8 3-3,-3-3 11,0 0 0,0 0 1,1-1-1,0-1 1,-1 0-1,1-1 1,0 0-1,0-1 0,0-1 1,-1 0-1,1-1 1,13-4-12,-5 0-387,-1-1 1,1-1-1,-1-2 1,-1 0-1,0 0 1,0-2-1,8-7 387,12-7-824</inkml:trace>
  <inkml:trace contextRef="#ctx0" brushRef="#br0" timeOffset="1564.145">2178 187 7554,'0'0'85,"0"0"1,-1 0 0,1-1 0,0 1 0,0 0-1,0 0 1,0 0 0,-1 0 0,1 0 0,0 0 0,0-1-1,0 1 1,-1 0 0,1 0 0,0 0 0,0 0-1,0 0 1,-1 0 0,1 0 0,0 0 0,0 0 0,-1 0-1,1 0 1,0 0 0,0 0 0,0 0 0,-1 0-1,1 0 1,0 0 0,0 0 0,-1 0 0,1 0-1,0 0 1,0 1 0,0-1 0,0 0 0,-1 0 0,1 0-1,0 0 1,0 0 0,0 1 0,0-1 0,-1 0-86,2 14 2320,13 34-2,-3-15-783,-1 9-433,23 115 1766,-32-144-2513,-3-16 21,-4-22 64,2 3-357,1 0 0,2 0-1,0 0 1,1 0 0,0-1 0,4-14-83,-1 23 10,0 0 0,0 0 0,2 1 0,-1-1 0,2 1 0,0 0 0,0 0 0,1 1 1,1 0-1,8-11-10,-10 16-3,0 1 1,0 0 0,1 0 0,-1 1 0,1-1 0,1 1 0,-1 1 0,1-1 0,-1 1-1,1 1 1,0-1 0,1 2 0,-1-1 0,0 1 0,1 0 0,0 0 2,11 0 449,0 0 0,-1 2 0,1 0 0,0 1 0,0 1 0,12 3-449,35 9 1006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28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5 602 6321,'-3'-50'4120,"2"25"3141,1 28-7166,0-1 1,0 0-1,1 0 0,-1 1 0,1-1 0,0 0 0,-1 0 0,1 0 0,0 0 0,0 0 0,0 0 0,1 0 0,0 2-95,6 8 166,10 16 8,1-2 0,1 0 1,1-1-1,2-1 0,4 3-174,185 166 612,-210-192-597,20 17 0,-22-17-5,1-1 0,0 1 0,-1 0-1,1-1 1,0 1 0,-1-1 0,1 0 0,0 1-1,-1-1 1,1 0 0,0 1 0,0-1 0,-1 0 0,1 0-1,0 0 1,0 1 0,0-1 0,-1 0 0,1 0 0,0 0-1,0 0 1,0-1 0,-1 1 0,1 0 0,0 0-1,0-1-9,0-1 62,0-1 0,0 1 0,-1-1 1,0 0-1,1 0 0,-1 1 0,0-1 0,0 0 0,-1 1 0,1-1 0,0 0 0,-1 0 0,0-1-62,-1-7 166,-2-24-71,1 0 0,2-1 0,1 1 0,2-1 0,2-1-95,-2 20 14,1 1 0,0-1 0,2 1 0,0 0 0,0 0 0,2 1 0,0-1 0,1 2 0,0-1 0,1 1 0,8-10-14,-11 16 32,-5 7 33,0 0 0,-1-1 1,1 1-1,0-1 0,0 1 0,0 0 0,1 0 0,-1 0 0,0 0 0,0 0 0,1 0 1,-1 0-1,0 0 0,1 0 0,-1 0 0,1 1 0,-1-1 0,1 1 0,-1-1 0,1 1 1,-1 0-1,1-1 0,0 1-65,13 6 657</inkml:trace>
  <inkml:trace contextRef="#ctx0" brushRef="#br0" timeOffset="818.275">1106 651 4457,'23'-2'1370,"0"-1"1,7-3-1371,-29 6 77,0 0 1,-1-1 0,1 1 0,0 0 0,-1 0-1,1-1 1,0 1 0,-1-1 0,1 1 0,0 0-1,-1-1 1,1 1 0,-1-1 0,1 1 0,-1-1-1,1 0 1,-1 1 0,1-1 0,-1 0 0,1 1-1,-1-1 1,0 0 0,1 1 0,-1-1 0,0 0-1,0 1 1,0-1 0,0 0 0,1 0 0,-1 1-1,0-1-77,-6-20 1462,4 16-1024,0-1-157,-1 0 0,0 0-1,0 0 1,0 0 0,-1 0-1,0 1 1,0-1 0,-1 1 0,1 0-1,-1 1 1,0-1 0,0 1-1,-1 0 1,1 0 0,-1 1 0,0-1-1,0 1 1,0 1 0,0-1-1,-1 1-280,1-1 85,0 2 0,1-1-1,-1 1 1,0 0-1,1 0 1,-1 0-1,0 1 1,0 0 0,0 0-1,0 0 1,0 1-1,1 0 1,-1 0-1,0 1 1,1-1 0,-1 1-1,1 1 1,-1-1-1,1 1 1,0 0 0,0 0-1,-4 3-84,-1 4 18,-1 0 0,2 1 0,-1 1 1,2-1-1,-1 2 0,2-1 0,0 1 0,0 0 0,1 0 0,1 1 0,0 0 0,1 0 1,0 0-1,1 1 0,1-1 0,0 1 0,1-1 0,1 1 0,0 0 0,1-1 0,1 1 1,0-1-1,1 1 0,4 13-18,-5-22-1,0 0 0,1-1 0,0 1 1,0-1-1,0 0 0,1 1 0,-1-2 0,1 1 1,1 0-1,-1-1 0,0 0 0,1 0 0,0 0 0,0 0 1,0-1-1,1 0 0,-1 0 0,1 0 0,0-1 1,-1 1-1,1-2 0,0 1 0,5 0 1,-2 0 4,-1-1 1,1 0-1,0-1 0,0 0 0,0-1 1,0 1-1,0-2 0,-1 1 0,1-1 1,0-1-1,-1 1 0,0-1 0,1-1 1,-1 0-1,0 0 0,1-1-4,-3 1 6,1 0 0,-1 0 0,1-1 0,-1 0 1,-1 0-1,1 0 0,-1-1 0,0 1 0,0-1 0,0-1 0,-1 1 0,0-1 0,0 0 0,-1 1 0,0-2 1,2-3-7,6-27 33,-1 0 1,-3-1 0,0 0-1,-2-10-33,-5 41 20,0 0 0,-1 0 0,0 0 0,0 0 0,-1 0 0,0 0 0,0 1 0,-1-1 0,0 1 0,0-1 0,-1 1 0,-2-3-20,6 10 4,0 0 0,0-1-1,0 1 1,0 0-1,0 0 1,0 0 0,0 0-1,0 0 1,0 0 0,0-1-1,0 1 1,0 0 0,0 0-1,0 0 1,0 0-1,0 0 1,0 0 0,0 0-1,-1 0 1,1-1 0,0 1-1,0 0 1,0 0 0,0 0-1,0 0 1,0 0-1,0 0 1,0 0 0,0 0-1,-1 0 1,1 0 0,0 0-1,0 0 1,0 0 0,0 0-1,0 0 1,0 0-1,-1 0 1,1 0 0,0 0-1,0 0 1,0 0 0,0 0-1,0 0 1,0 0 0,0 0-1,-1 0 1,1 0-1,0 0 1,0 0 0,0 0-1,0 0 1,0 0 0,0 0-1,0 0 1,-1 0 0,1 0-1,0 0 1,0 1-1,0-1 1,0 0 0,0 0-1,0 0-3,-2 13 90,2 22-54,0-32-23,0 41 35,-1-33-38,1 0-1,0 0 1,0-1 0,1 1-1,1 0 1,0-1 0,0 1 0,4 7-10,-2-8 13,1 1 0,1-1 0,0 0 1,0-1-1,1 0 0,0 0 0,1 0 1,0-1-1,0 0 0,0 0 0,1-1 1,1 0-1,-1-1 0,4 2-13,68 46-521,-44-33 307</inkml:trace>
  <inkml:trace contextRef="#ctx0" brushRef="#br0" timeOffset="1201.869">1637 548 8330,'-1'-1'348,"-7"-4"3152,9 9-469,7 16-1494,5 31-159,-3 1 0,1 29-1378,-3-16 818,9 25-818,-6-56 109,-7-28 104,-6-24 231,-3-15-245,1 1 0,1 0 1,2-1-1,2 0 0,4-31-199,-3 49-4,1-1 0,1 0 0,0 1 0,1 0 0,1 0 0,2-2 4,-4 8 6,1 0-1,1 1 1,-1-1-1,1 1 1,1 0-1,-1 1 0,2-1 1,-1 1-1,8-5-5,-9 8 19,-1 0 0,0 1 0,1 0 0,0 0 0,0 0 0,0 1 0,0 0-1,0 0 1,0 0 0,1 1 0,-1 0 0,0 0 0,1 1 0,-1 0 0,1 0-1,-1 0 1,0 1 0,2 0-19,1 1-173,0 0 0,-1 1 0,1 0 0,-1 0-1,7 4 174,-4-1-1489,0 0 0,-1 1 0,11 8 1489,12 13-2095</inkml:trace>
  <inkml:trace contextRef="#ctx0" brushRef="#br0" timeOffset="1589.01">2304 544 9826,'50'-41'4233,"-58"37"-2233,-1 5-319,7 15-481,0 6-288,2 16-448,3 6-112,0 15-168,1-3-80,2-2-56,-4-4 49,0-11-89,-2-5-233,5-6-583,1-9-2352,5-5 2135</inkml:trace>
  <inkml:trace contextRef="#ctx0" brushRef="#br0" timeOffset="1590.01">2319 184 12251,'-22'-43'4977,"15"20"-3473,1-2-344,4 11-768,6 13 88,11 9-216,6 14 2825,14 30-2177</inkml:trace>
  <inkml:trace contextRef="#ctx0" brushRef="#br0" timeOffset="2327.903">3095 627 5265,'-12'-12'1105,"0"-1"1,0 2-1,-1 0 0,-1 0 1,0 1-1,0 1 0,-1 0 1,-1 1-1106,9 4 135,1 1 0,-1 0 0,0 0 0,0 1 0,0 0 0,0 0 0,0 1 0,0 0 0,-1 0 0,1 1 0,0-1 0,-1 2 0,1-1 0,0 1 0,0 0 0,-1 0 0,1 1 0,0 0 0,-5 3-135,5-1 39,1 0 0,0 1-1,0 0 1,0 0 0,0 0 0,1 1 0,0 0-1,0 0 1,1 0 0,0 0 0,0 1 0,0 0 0,1 0-1,0 0 1,-3 7-39,-4 16 36,2 1 0,0 1 0,1 4-36,6-32 5,-1 11 0,0-1-1,0 0 1,1 0 0,1 1 0,0-1 0,1 1 0,1-1-1,0 0 1,2 2-5,-3-11 15,0 1-1,1-1 1,0 0 0,0 0-1,0-1 1,1 1-1,0 0 1,0-1 0,0 1-1,0-1 1,1 0-1,0 0 1,0 0-1,0-1 1,0 1 0,0-1-1,1 0 1,-1 0-1,1-1 1,0 1-1,0-1 1,0 0 0,0-1-1,0 1 1,4 0-15,1 0 24,0 0 0,-1-1 1,1 0-1,0 0 0,0-1 1,0-1-1,0 0 0,0 0 1,0-1-1,0 0 0,-1 0 0,1-2 1,-1 1-1,1-1 0,-1 0 1,-1-1-1,1 0 0,0 0 1,-1-1-1,0 0 0,-1 0 0,1-1 1,-1 0-1,-1 0 0,1-1 1,-1 0-1,5-8-24,-6 8 23,0-1-1,-1 0 1,0 0 0,0-1 0,1-8-23,-3 12 18,-2 0 0,1 1-1,-1-1 1,1 0 0,-2 0 0,1 0 0,-1 1 0,1-1 0,-2 0 0,1-1-18,-8-26 105,-1-1-1,-1 1 1,-2 1 0,-1 0-1,-3-2-104,40 86 196,2-9-258,1-2 0,2-1 0,2-1-1,1-2 1,3-1 0,0-1 0,2-2 0,32 22 62,-38-33-311</inkml:trace>
  <inkml:trace contextRef="#ctx0" brushRef="#br0" timeOffset="2837.198">3525 106 10706,'-1'-1'98,"-5"-5"744,0 1 1,0-1 0,-1 1-1,0 0 1,1 1 0,-3-1-843,7 4 66,1 0 0,0 1 0,0-1 0,-1 1 1,1-1-1,0 1 0,-1 0 0,1-1 0,0 1 1,-1 0-1,1 0 0,0 0 0,-1 0 0,1 0 1,-1 0-1,1 1 0,0-1 0,-1 0 0,1 1 1,0-1-1,0 1 0,-1-1 0,1 1 0,0 0 1,0-1-1,0 1 0,0 0 0,0 0 0,0 0 1,0 0-1,0 0 0,0 0 0,0 0 0,0 0 1,0 0-1,1 0 0,-1 0 0,0 1 0,1-1 1,-1 0-1,1 1 0,0-1-66,-3 6 88,1 0 0,1-1-1,-1 1 1,1 0 0,0 0 0,1 1 0,0-1-1,0 0 1,1 3-88,1 10 153,1 0 0,5 18-153,43 139 335,-24-88-123,-4 0-1,2 29-211,-20-81 106,0 0 1,-3 0 0,-1 1-1,-2 17-106,1-54 11,0 1-1,0 0 0,-1-1 0,1 1 0,0-1 0,0 1 0,-1-1 0,1 1 0,-1-1 0,0 1 0,1-1 0,-1 1 1,0-1-1,0 1-10,0-2 7,1 0 1,0 0 0,0 0-1,-1 1 1,1-1 0,0 0-1,-1 0 1,1 0 0,-1 0-1,1 0 1,0 0 0,-1 0-1,1 0 1,0 0 0,-1 0-1,1 0 1,0 0 0,-1-1-1,1 1 1,0 0 0,-1 0-1,1 0 1,0 0 0,-1 0-1,1-1 1,0 1 0,0 0-1,-1 0 1,1-1 0,0 1-1,0 0 1,-1 0 0,1-1-1,0 1 1,0 0-8,-3-5 53,0 1 0,0 0-1,1-1 1,-1 1 0,1-1 0,0 0-1,0-2-52,-1-4 24,1 0 1,0 0-1,1 0 0,1 0 0,0 0 0,0 0 0,1 0 1,0 0-1,1 0 0,1-5-24,5-15 18,1 1 1,13-29-19,-16 43 1,1 1 1,1 0-1,0 1 0,1 0 1,0 0-1,2 0 0,-1 1 0,1 1 1,12-10-2,-18 17-1,1 1-1,0-1 1,1 1 0,-1 0 0,1 0 0,0 1 0,0 0 0,0 0-1,0 1 1,0 0 0,1 0 0,-1 0 0,0 1 0,1 0 0,0 1 0,-1 0-1,1 0 1,-1 0 0,1 1 0,-1 0 0,1 1 0,4 1 1,-4-1-2,-1 1 0,0 0 1,0 0-1,0 0 0,0 1 1,-1 0-1,0 1 0,0-1 0,0 1 1,0 0-1,0 1 0,-1-1 1,0 1-1,0 0 2,1 3-1,-1 0 0,0 0 0,0 0 0,-1 0 0,0 1 0,-1 0 0,0 0 0,0 0 0,0 8 1,0 2 1,-2 0 0,0 0 0,-1 0-1,-2 0 1,0 0 0,0 0 0,-2 0 0,-1-1 0,0 0 0,-5 11-1,7-23 3,0 0 0,-1-1 0,0 1 0,0-1 1,0 0-1,-1 0 0,0 0 0,0-1 0,-1 0 1,1 0-1,-1 0 0,0 0 0,0-1 0,-1 0 0,1-1 1,-1 1-1,0-1 0,-2 0-3,0 1 8,0-1-1,-1-1 1,1 0 0,-1 0 0,1-1-1,-1 0 1,0-1 0,1 0-1,-1 0 1,0-1 0,1 0 0,-1-1-1,1 0 1,-2-1-8,8 2 8,0 0 0,-1 0 0,1-1 0,0 1 0,0-1 0,0 0 0,0 0 0,0 0 0,0-1 0,0 1 0,1-1 0,-1 1 0,1-1 0,-2-3-8,2 4-215,1 0 0,0 0 0,0 0 0,1 0-1,-1 0 1,0 0 0,1 0 0,-1-1 0,1 1 0,0 0-1,-1 0 1,1-1 0,0 1 0,1 0 0,-1-1-1,0 1 1,1 0 0,-1 0 0,1-1 0,-1 1-1,1 0 1,0 0 0,1-1 215,15-24-2170</inkml:trace>
  <inkml:trace contextRef="#ctx0" brushRef="#br0" timeOffset="3285.529">4290 32 8954,'9'-32'5756,"-25"45"-2770,14-9-2867,0 0 0,0 0 0,1 1 0,-1-1 0,1 0 0,0 1 0,0-1 0,0 0 0,1 1 0,-1 3-119,-2 15 199,1-2-63,1 1 0,0 0-1,1 0 1,2-1-1,0 1 1,1 0-1,5 14-135,-3-7 118,6 20 354,13 35-472,-10-34 254,2 16-254,58 318 585,-74-379-589,1 0 0,0-1 0,0 1 0,1-1 0,0 1 0,-1-1-1,1 0 1,1 1 0,-1-1 0,1 0 0,-1-1 0,3 4 4,4-2-137</inkml:trace>
  <inkml:trace contextRef="#ctx0" brushRef="#br0" timeOffset="3685.566">4692 664 8666,'3'-1'545,"0"0"1,0 0-1,1 1 0,-1 0 1,0-1-1,0 1 0,0 0 1,1 1-1,-1-1 0,0 1 1,0-1-1,0 1 1,1 0-546,26 4 1781,-4-6-1466,0-1 0,-1-1-1,1-2 1,0 0 0,-1-2-1,0-1 1,20-8-315,-37 12 19,1 1-1,-1-1 1,0-1 0,0 1-1,-1-1 1,1-1 0,-1 1-1,-1-1 1,1 0-1,3-5-18,-7 7 11,0 1 0,-1 0 0,0-1 0,0 1 0,0-1 0,0 0 0,0 0 0,-1 0 0,0 0 0,0 0-1,0 0 1,0 0 0,0 0 0,-1 0 0,0 0 0,0-1 0,0 1 0,0 0 0,-1 0 0,0 0 0,1 0 0,-2 0-1,1 0 1,0-1-11,-1 1 11,-1-1 0,1 1-1,-1 0 1,1 0 0,-1 0-1,0 0 1,-1 1 0,1-1-1,-1 1 1,1-1 0,-1 1 0,0 1-1,0-1 1,0 0 0,-1 1-1,1 0 1,-2-1-11,-3 0 8,0 0 0,0 0 0,-1 1 1,1 0-1,0 0 0,-1 1 0,1 0 0,-6 1-8,-1 1 3,1 0 0,-1 1-1,0 1 1,1 0 0,0 1 0,0 1 0,0 1 0,0 0-1,1 0 1,0 2 0,0 0 0,1 0 0,0 1-1,1 1 1,-1 0 0,2 1 0,0 0 0,-10 12-3,15-14 3,0-1 0,0 2-1,1-1 1,0 0 0,1 1 0,0 0 0,0 0 0,1 0 0,0 1 0,1-1 0,0 1 0,1-1 0,0 1 0,1 0 0,0 0-1,1 1-2,-1-2 6,1-1-1,1 1 1,0-1-1,0 0 1,1 0-1,0 1 1,1-2-1,0 1 1,0 0-1,1-1 1,0 0-1,0 0 1,1 0-1,0-1 1,0 1-1,1-2 1,0 1-1,1 0-5,4 2 25,0-1-1,1 0 1,0-1 0,1-1-1,0 0 1,0 0 0,6 0-25,23 6 828,36 4-828,-39-9 526,37 9-23</inkml:trace>
  <inkml:trace contextRef="#ctx0" brushRef="#br0" timeOffset="4364.736">5803 537 5785,'37'-90'2850,"-36"88"-2487,0 0 0,-1 0 0,1 0 0,0 0 0,-1-1 0,0 1 0,1 0-1,-1 0 1,0 0 0,0-1 0,0 1 0,0 0 0,0 0 0,-1 0 0,1-1 0,-1 1-363,1 1 145,-1 0 1,0 0 0,1 0-1,-1 0 1,0 0-1,1 0 1,-1 0 0,0 0-1,0 0 1,0 0-1,0 1 1,0-1 0,0 0-1,0 0 1,0 1 0,-1-1-1,1 1 1,0-1-1,-1 1-145,-3-1 214,-1 0-1,1 0 1,-1 1-1,1 0 1,-1 0-1,0 0 1,1 0-1,-2 2-213,5-2 145,-18 3 192,0 2-1,0 0 0,1 2 1,-18 7-337,3-1 156,20-8-119,1 1-1,0 0 0,0 1 1,-2 1-37,12-6 5,0 1 0,-1-1 0,1 1 0,0 0 0,0 0 0,1 0 0,-1 0 0,0 2-5,2-4 1,0 1 1,0-1 0,0 1 0,1-1-1,-1 1 1,0-1 0,1 1 0,0 0-1,-1-1 1,1 1 0,0 0 0,0-1-1,0 1 1,0 0 0,0-1 0,0 1-1,0 0 1,1-1 0,-1 2-2,1-1 2,0-1-1,0 1 1,0-1 0,0 1 0,0 0 0,0-1 0,0 0 0,0 1 0,1-1-1,-1 0 1,0 1 0,1-1 0,-1 0 0,1 0 0,0 0 0,-1-1-1,1 1 1,0 0-2,34 11 16,-26-9-11,-6-2-3,63 19 46,46 20-48,-95-32 5,0 1 1,0 0 0,0 1-1,-1 1 1,-1 1 0,0 0-1,-1 1 1,4 5-6,-15-14 1,0 0 0,-1 1 1,1-1-1,-1 1 0,0 0 0,0 0 0,-1 0 0,0 1 1,0-1-1,0 0 0,0 1 0,-1-1 0,0 1 0,0 2-1,0-4 2,-1 1-1,0-1 0,-1 0 1,1 1-1,-1-1 0,0 0 1,0 0-1,0 0 0,0 0 1,-1 0-1,0 0 0,0 0 1,0 0-1,0 0 0,0-1 1,-1 1-1,0-1 0,1 0 0,-3 2-1,-6 5 12,-1-1 0,-1 0 0,1 0 0,-1-1 0,-1-1 1,1 0-1,-1-1 0,-1-1 0,1 0 0,-10 2-12,20-7 22,0 1 1,-1-1 0,1 0 0,0 0-1,0 0 1,-1-1 0,1 1 0,0-1-1,0 0 1,0-1 0,0 1 0,0-1 0,0 1-1,0-1 1,0 0 0,1-1 0,-1 1-1,1 0 1,-1-1 0,1 0 0,-2-2-23,-6-6 62,1 0 1,0 0 0,1-1 0,0-1 0,-1-3-63,8 10-171,7 8-53,10 10 99</inkml:trace>
  <inkml:trace contextRef="#ctx0" brushRef="#br0" timeOffset="4784.688">6326 993 7746,'64'-33'3247,"-58"26"-1085,-11 4-740,-12 4 24,17-1-1367,-3 1 45,0 0-1,1 0 1,-1 1 0,1-1-1,-1 1 1,1 0-1,0 0 1,0 0 0,0 0-1,0 0 1,0 0-1,0 0 1,0 1 0,1-1-1,-1 1 1,1-1-1,0 1 1,0 0-124,-2 2 52,1 0 0,0 0 0,0 0 0,1 0 1,-1 1-1,1-1 0,0 0 0,1 1 0,-1 1-52,2-6 12,-1 1 0,1 0 0,-1 0 1,1 0-1,0 0 0,0-1 0,0 1 0,0 0 0,0-1 0,0 1 0,0-1 1,0 1-1,1-1 0,-1 0 0,1 1 0,-1-1 0,1 0 0,-1 0 0,1 0 1,0 0-1,0 0 0,-1 0 0,1-1 0,0 1 0,0-1 0,0 1 0,0-1 1,0 0-1,-1 1 0,1-1 0,0 0 0,2 0-12,-2 0 19,-1 0 0,1 0 0,0 0 0,0 0 0,0 0 0,0 0 0,0 0 0,0 0 0,-1-1 0,1 1 0,0-1 0,0 1 0,0-1-1,-1 0 1,1 0 0,0 0 0,-1 0 0,1 0 0,-1 0 0,1 0 0,-1 0 0,0-1 0,1 1 0,-1-1 0,0 1 0,0-1 0,0 1 0,0-1 0,0 1 0,0-1 0,0 0 0,-1 0 0,1 0-19,-1-2 36,0 0 1,1 1 0,-2-1 0,1 0 0,0 0 0,-1 0 0,0 0 0,0 1 0,0-1 0,0 0 0,0 0 0,-2-1-37,2 4 29,1-1 1,-1 1 0,0 0-1,0 0 1,0 0 0,0-1-1,0 1 1,0 0 0,0 0 0,0 0-1,0 0 1,0 1 0,-1-1-1,1 0 1,0 0 0,-1 1-1,1-1 1,0 1 0,-1-1 0,1 1-1,-1 0 1,1-1 0,-1 1-1,1 0 1,-1 0 0,1 0-1,-1 0 1,1 0 0,-1 1-1,1-1 1,-1 0 0,1 1 0,-1-1-30,-11 8 292</inkml:trace>
  <inkml:trace contextRef="#ctx0" brushRef="#br0" timeOffset="9084.874">6437 1078 5793,'-31'-8'1328,"21"5"-441,0 1-1,0 0 1,0 0 0,0 1-1,-2 0-886,12 1 176,-1 0 0,0 0-1,1 0 1,-1 0 0,0 0-1,1 0 1,-1 0-1,0 0 1,0 0 0,1 1-1,-1-1 1,1 0 0,-1 0-1,0 1 1,1-1-1,-1 1 1,0-1 0,1 0-1,-1 1-175,1 0 52,0-1 0,0 0 0,0 1-1,0-1 1,0 0 0,0 1-1,0-1 1,0 0 0,0 1 0,0-1-1,1 1 1,-1-1 0,0 0 0,0 1-1,0-1 1,0 0 0,1 0 0,-1 1-1,0-1 1,0 0 0,1 1 0,-1-1-1,0 0 1,1 0 0,-1 0 0,0 1-1,1-1 1,-1 0 0,0 0 0,1 0-1,-1 0 1,0 0 0,1 0 0,-1 1-1,0-1 1,1 0 0,-1 0-1,1 0 1,-1 0 0,0 0-52,74 19 1258,-56-16-1111,0 1 0,-1 1 0,0 1 0,0 0-1,5 4-146,-14-6 22,0 1-1,0-1 1,0 2-1,-1-1 1,0 1-1,0 0 1,-1 0-1,1 1 1,-1 0-1,-1 0 1,1 0-1,-1 1 1,-1 0-1,1 0 1,-2 0-1,1 1 1,-1-1-1,2 6-21,-3-2 14,0 0-1,0 0 1,-1 0-1,-1 0 1,0 0 0,-1 0-1,0 1 1,-1 1-14,-6 23 393,-11 36-393,3-17 614,11-21 1719,5-32-2150,1 1 1,-1-1-1,1 0 1,0 0-1,0 0 1,0 0-1,2 2-183,-3-5 4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46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492 444 7314,'0'-11'870,"0"0"1,-1 0 0,0 0 0,-1-1 0,0 2-1,-1-1 1,0-1-871,1 8 217,0-1 1,0 1-1,-1 0 0,1-1 0,-1 1 1,0 0-1,0 1 0,0-1 0,0 0 1,-1 1-1,1 0 0,-1 0 0,0 0 1,0 0-1,0 1 0,0-1 0,-3 0-217,1 1 149,0-1 0,-1 1-1,1 0 1,-1 0 0,0 1 0,1 0-1,-1 0 1,0 1 0,0 0-1,1 0 1,-1 0 0,-1 1-149,-3 1 129,0 0 1,0 1 0,1 0-1,-1 1 1,1 0-1,0 0 1,-3 3-130,-5 3 87,1 1 0,1 1 0,0 0 0,1 1 1,0 1-1,1 0 0,1 1 0,-2 2-87,-2 6 78,1 0 1,1 1-1,-5 13-78,13-23 19,1 0 0,0 0 0,1 1 0,1-1 0,0 1 0,1 0 0,1 3-19,1-12 7,1 1-1,0-1 0,0 1 1,0-1-1,1 1 0,0-1 1,1 0-1,-1 1 1,1-1-1,1 0 0,-1 0 1,1 0-1,2 3-6,-1-2 7,1 1 1,1-2-1,-1 1 0,1 0 0,0-1 0,1 0 0,0-1 0,-1 0 1,2 0-1,0 1-7,10 4 22,1 0 0,0-1 0,1-1 1,0-1-1,0-1 0,1-1 0,0 0 0,-1-2 1,14 1-23,-3-2 4,0-1 0,1-2 0,-1-1 0,0-1 0,-1-2 0,10-3-4,47-16-9</inkml:trace>
  <inkml:trace contextRef="#ctx0" brushRef="#br0" timeOffset="428.256">794 23 9354,'-15'-20'4442,"7"18"-2240,5 14-1158,5 13-524,1-1 1,0 0-1,7 19-520,3 27 266,-4 16 178,-2 67-444,-6-71 153,5 0 0,5 13-153,-8-77 28,0-1 0,2 1 0,2 5-28,-6-19 11,0 0 0,1 0 0,0 0 0,0 0-1,0 0 1,0 0 0,1-1 0,0 1 0,-1-1-1,1 0 1,0 0 0,0 0 0,1 0 0,-1 0-1,1-1 1,1 2-11,-4-4 15,1 1 0,-1 0-1,1 0 1,0-1-1,-1 1 1,1-1 0,0 1-1,-1-1 1,1 0 0,0 0-1,-1 0 1,1 0-1,0 0 1,0 0 0,-1 0-1,2-1-14,-2 1 15,0-1-1,0 1 1,0-1-1,0 1 1,0-1-1,0 1 1,-1-1-1,1 0 0,0 1 1,-1-1-1,1 0 1,0 0-1,-1 0 1,1 0-1,-1 1 1,1-1-1,-1 0 1,1 0-1,-1 0 0,0-1-14,1-2 33,0-1-1,-1 1 0,1-1 0,-1 1 0,0-1 1,-1 1-1,1-1 0,-1 1 0,0-1 1,0 1-1,-1-4-32,-18-46 104,8 25-58,2 0-1,-3-15-45,11 37 4,0-1 0,1 1-1,0-1 1,1 0 0,0 1-1,0-1 1,0 1 0,1-1 0,0 0-1,0 1 1,1 0 0,1-3-4,-2 6 0,1-1-1,0 1 1,0 0 0,1 0-1,-1 0 1,1 0 0,0 0 0,0 1-1,0-1 1,0 1 0,1 0-1,-1 0 1,1 0 0,0 1 0,0-1-1,0 1 1,0-1 0,3 1-1,0-1 0,0 1 0,1 0-1,-1 0 1,0 1 0,1 0 0,-1 0 0,1 1 0,-1 0 0,2 0 1,13 2-3,-1 1 1,1 2 0,-1 0 0,0 0 0,0 2-1,18 9 3,-19-7 12,-1 0 0,1 2-1,-2 0 1,0 1 0,0 1-1,7 7-11,-19-14 11,0 0 0,0 0 0,-1 1 0,1 0 0,-1 0 0,-1 0 0,1 1 0,-1 1-11,-2-4 10,0 0-1,0 1 1,0-1-1,-1 0 1,0 1-1,0-1 1,-1 1-1,1-1 1,-1 1-1,0 0 1,-1-1-1,1 1 1,-2 0-10,-8 34 261,-6-4-99</inkml:trace>
  <inkml:trace contextRef="#ctx0" brushRef="#br0" timeOffset="962.001">1980 344 6761,'-9'-9'1002,"-1"2"0,0-1-1,-1 1 1,0 1-1,0 0 1,0 0 0,-7-1-1002,13 5 163,1 1 1,-1 0 0,0 0 0,0 1 0,0-1 0,0 1 0,-1 0 0,1 1 0,0-1-1,0 1 1,0 0 0,1 0 0,-1 1 0,0-1 0,0 1 0,1 0 0,-1 0 0,1 1-1,-1-1 1,1 1-164,-13 9 94,2 0-1,-1 1 1,2 0 0,0 2-1,1-1 1,0 2-1,1-1 1,1 2 0,0 0-1,1 0 1,1 0-1,1 1 1,0 1 0,2 0-1,0 0 1,1 0-1,1 0-93,2-9 9,0 0 0,1 0-1,1 0 1,0 0 0,0 0 0,1 0-1,1 0 1,-1 0 0,1 0-1,1-1 1,0 1 0,0-1 0,2 2-9,-2-4 5,1 0 0,0-1 1,1 0-1,-1 1 1,1-2-1,0 1 0,1-1 1,-1 1-1,1-1 1,0-1-1,0 1 1,1-1-1,-1 0 0,1-1 1,0 0-1,0 0 1,5 1-6,3 1 16,0-1 0,1-1 0,0-1 0,-1 0 0,1-1 1,0-1-1,0 0 0,0-1 0,8-2-16,-10 1 15,-1-1-1,1 0 1,-1 0 0,0-2-1,0 0 1,0 0 0,-1-1-1,0-1 1,0 0 0,11-8-15,-19 11 6,0 1 1,0-1-1,0 1 1,0-1 0,-1 0-1,1 0 1,-1-1-1,0 1 1,-1-1-1,1 0 1,-1 1 0,0-1-1,0 0 1,0 0-1,-1-1 1,0 1-1,0 0 1,0 0-1,-1-1 1,1 1 0,-1 0-1,0-1 1,-1 1-1,0 0 1,1-1-1,-3-4-6,-1-2 16,0 1-1,-1-1 0,0 1 1,0 0-1,-2 0 0,1 1 1,-1 0-1,-1 0 0,0 0 1,0 1-1,-1 0 0,0 1 1,-8-6-16,4 4-30,-1 0 1,0 1-1,0 0 1,0 1-1,-1 1 0,-1 0 1,1 1-1,-1 1 1,-15-3 29,25 7-36,-1 0 0,0 0 0,0 1 0,0 0 0,-3 0 36,-19 7-139</inkml:trace>
  <inkml:trace contextRef="#ctx0" brushRef="#br0" timeOffset="1352.05">2687 316 7674,'-8'-6'996,"0"0"0,-1 1 0,0 0 0,0 1 0,-1 0 0,1 0 0,-1 1 0,-5-1-996,4 1 462,-1 1-1,0 0 1,0 1 0,0 1-1,0 0 1,0 0-1,-4 2-461,8-2 54,0 2-1,0-1 0,0 1 0,0 0 1,0 1-1,0-1 0,1 2 1,-1-1-1,1 1 0,0 0 0,0 1 1,0-1-1,1 1 0,-1 1 1,1-1-1,1 1 0,-1 0 0,1 1 1,0-1-1,0 1 0,1 0 1,-3 5-54,3-3 14,1-1 1,-1 1 0,2 0-1,-1 0 1,1 0 0,1 0-1,0 1 1,0 6-15,1-12 7,0 1 0,0-1 0,1 0-1,-1 1 1,1-1 0,0 0 0,1 0 0,-1 0 0,1 0 0,0 0 0,0 0-1,0 0 1,0 0 0,1-1 0,0 1 0,-1-1 0,1 1 0,0-1-1,1 0 1,-1 0-7,14 8 17,0 0 1,1-1-1,0-1 0,0-1 0,1 0 0,14 2-17,-11-3 8,-2 1 0,1 1 0,-1 1 0,0 0 0,3 4-8,-19-12 1,-2 0-1,1 0 1,0 1-1,0-1 1,-1 1-1,1-1 1,-1 1 0,0 0-1,0 0 1,0 0-1,0 0 1,0 0-1,0 0 1,-1 1 0,0-1-1,0 0 1,0 1-1,0 1 0,-1-2 2,0-1 0,0 1 1,0 0-1,-1-1 0,1 1 0,-1 0 0,0-1 0,0 1 0,0-1 1,0 1-1,0-1 0,-1 1 0,1-1 0,-1 0 0,1 0 0,-1 0 0,0 0 1,0 0-1,0 0 0,0 0 0,0 0 0,0-1 0,-1 1 0,1-1-2,-14 9 28,-1-2 0,0 0 0,0-1 0,-1 0 0,0-2 0,0 0 0,0-1 0,-1-1 0,1 0 0,-1-2 0,1 0 0,-1-1 0,-5-1-28,22 1 13,0 0-1,0-1 0,0 1 0,0-1 1,0 1-1,0-1 0,0 0 0,0 0 0,0 0 1,0 0-1,1 0 0,-1 0 0,0 0 1,1-1-13,0 1-3,0 1 0,1-1 0,-1 0 0,0 0 0,1 0 0,-1 1 0,1-1 0,0 0 0,-1 0 0,1 0 1,0 0-1,-1 0 0,1 0 0,0 0 0,0 0 0,0 0 0,0 0 0,0 0 0,0 0 0,0 0 0,0 0 1,0 0-1,1 0 0,-1 0 0,0 0 0,1 1 0,-1-1 0,0 0 0,1 0 3,14-19-31</inkml:trace>
  <inkml:trace contextRef="#ctx0" brushRef="#br0" timeOffset="1925.189">3097 577 7850,'-25'-19'2790,"-28"-15"-2790,52 33 51,0 1 0,1-1 0,-1 1 0,0-1 0,0 1 0,0 0 0,1 0 0,-1-1 0,0 1 0,0 0 0,0 0 0,0 0 0,0 0 0,1 0 0,-1 0 0,0 0 0,0 0 0,0 0 0,0 0 0,0 1 0,1-1 0,-2 0-51,2 1 58,-1-1 0,1 1 0,-1 0 0,1-1 0,-1 1 0,1-1 0,0 1-1,-1 0 1,1-1 0,0 1 0,-1 0 0,1-1 0,0 1 0,0 0-1,0-1 1,0 1 0,-1 0 0,1 0 0,0-1 0,0 1-58,0 2 257,1 0 0,-1 0 0,0-1 0,1 1 0,-1 0 0,1 0 0,0-1 0,0 1 0,0 0 0,0 0-257,1-1 154,0 0 0,1 0 0,-1-1 0,0 1 0,0 0-1,1-1 1,-1 0 0,1 0 0,0 1 0,-1-1 0,1-1 0,0 1 0,-1 0 0,1-1 0,1 1-154,44 2 627,-45-3-564,13 0 42,-1-1 0,1-1 0,-1 0-1,0 0 1,0-2 0,0 0 0,7-3-105,-18 5 12,1 0 0,-1 0 1,0 0-1,0-1 0,0 0 1,0 0-1,0 0 0,-1 0 1,1 0-1,-1-1 0,0 1 1,1-2-13,-3 3 11,1-1 1,0 0 0,-1-1 0,0 1 0,0 0-1,0 0 1,0 0 0,0-1 0,-1 1 0,1 0-1,-1-1 1,0 1 0,0-1 0,0 1-1,-1 0 1,1-1 0,-1 1 0,0-2-12,-2-4 20,1 1 0,-2 0-1,1 0 1,-1 1 0,0-1 0,-1 1 0,0 0 0,0 0 0,0 0 0,-1 1 0,0-1-1,0 1 1,-1 1 0,0-1 0,0 1 0,0 1 0,0-1 0,-6-2-20,7 5 2,1-1 0,0 1 0,-1 0 0,1 0 0,-1 0 0,0 1 0,0 0 0,0 0 0,1 1 0,-1-1 0,0 1 0,0 0 0,0 1 0,0 0 1,0 0-1,1 0 0,-1 0 0,0 1 0,1 0 0,-1 0 0,1 1 0,0-1 0,-1 1 0,1 0 0,1 1 0,-1-1 0,-2 3-2,-1 2 5,0 1 0,0 1 0,1-1 0,0 1 0,1 1 0,0-1-1,1 1 1,0 0 0,0 2-5,-2 7 12,0 0-1,2 0 0,0 1 1,0 17-12,4-31 5,0 0-1,1 1 1,0-1 0,0 1 0,1-1 0,0 0 0,0 0 0,1 1 0,0-1 0,0 0 0,1 0 0,0-1 0,0 1 0,3 4-5,-1-3 8,1-1 1,0 1 0,0-2 0,0 1 0,1-1 0,0 0 0,0 0-1,1-1 1,0 0 0,6 4-9,8 1 25,-1-1 1,2-1-1,-1-1 0,1-1 1,0-1-1,0-1 0,0-1 1,21 0-26,-7-1 41,1-3 0,0-1 0,0-2 0,8-2-41,36-14-2283,-36 3 1168</inkml:trace>
  <inkml:trace contextRef="#ctx0" brushRef="#br0" timeOffset="2336.098">3573 309 9066,'12'16'4393,"2"17"-3333,-10-19-338,4 10-91,0 1 0,-2 0 0,-1 0 1,-1 7-632,8 104 1345,-11-120-1196,-1-1 1,-1 1-1,0-1 1,-1 0 0,0 1-1,-2-1 1,-2 8-150,4-3 132,3-14 5,4-14 18,-2-5-92,0-1 0,-1 0 0,-1 1 1,0-1-1,-1 0 0,0-5-63,1-35 89,3 13-42,2 0 0,1 1 0,11-34-47,-13 58 2,0 0 1,2 0 0,-1 1 0,2 0 0,0 0 0,1 1 0,0 0-1,1 1 1,1-1 0,8-7-3,-13 16 0,0 0-1,0 1 1,0-1-1,1 1 1,-1 1-1,1-1 1,0 1-1,0 0 1,1 1-1,-1-1 1,0 2 0,1-1-1,-1 1 1,1 0-1,-1 0 1,1 1-1,0 0 1,-1 1-1,1-1 1,-1 1-1,1 1 1,-1 0-1,1 0 1,-1 0-1,0 1 1,0 0-1,0 0 1,-1 1-1,1 0 1,-1 0 0,5 4 0,-1 1-3,-1 1 0,0-1 1,-1 2-1,0-1 1,0 1-1,-1 1 0,-1-1 1,0 1-1,0 0 1,2 10 2,6 22 126,-2 1 1,2 22-127,9 34 1265,-4-49-749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43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350 598 6649,'19'-31'1552,"-2"-1"0,4-9-1552,-21 39 123,1 0 0,0 0 0,0 0 0,-1-1 0,1 1 0,-1 0 0,0 0 0,0-1 0,0 1 0,0 0 0,0-1 0,0 1 0,-1 0 0,1 0 0,-1-1 0,1 1 0,-1 0 0,0 0 0,0 0 0,0 0 0,0 0-1,0 0 1,-1 0 0,1 0 0,0 0 0,-1 1 0,1-1 0,-1 0 0,0 1 0,0 0 0,0-1 0,0 1-123,-3-4 363,0 0-142,-1 0 1,1 1-1,-1 0 0,0 0 1,0 0-1,0 1 0,-1 0 1,1 0-1,-1 1 0,0-1 1,1 1-1,-1 1 0,0-1 1,0 1-1,0 1 0,0-1 1,-1 1-1,1 0 0,-2 1-221,-2 1 102,1 0 0,0 1-1,0 0 1,1 0-1,-1 1 1,1 1 0,0-1-1,0 1 1,0 1 0,0 0-1,1 0 1,-7 7-102,3-2 66,0 1 0,1 0 0,0 1-1,1 0 1,1 1 0,0-1 0,0 2 0,2-1-1,0 1 1,-4 12-66,8-19 10,1 0 0,0 1-1,0-1 1,1 0 0,0 1 0,0-1-1,1 1 1,0-1 0,0 1 0,1-1-1,0 0 1,1 1 0,0-1 0,0 0-1,1 0 1,0 0 0,0 0 0,1 0-1,0-1 1,0 1 0,4 4-10,1-2 17,1 0 1,-1-1-1,1 1 1,1-2-1,0 0 1,0 0-1,0-1 0,1 0 1,0-1-1,1 0 1,-1-1-1,1-1 0,0 0 1,5 1-18,5 0 4,0-1 1,1-1-1,-1 0 1,1-2-1,0-1 0,0-1 1,19-3-5,24-9-42</inkml:trace>
  <inkml:trace contextRef="#ctx0" brushRef="#br0" timeOffset="369.89">796 13 11442,'-12'-12'4441,"-1"12"-3096,7 14-345,5 19-248,-3 8-144,7 19-232,1 12-96,6 19-72,1 5 24,-1 3 16,-8-10-7,0-8-97,-2-10-48,0-9-32,5-4-8,13-13 376,3-11 384,21-22-512</inkml:trace>
  <inkml:trace contextRef="#ctx0" brushRef="#br0" timeOffset="1034.641">1427 564 4665,'16'-9'845,"-1"-2"0,0 0 0,4-4-845,-18 14 100,0 0-1,-1 0 1,1 0 0,0 0-1,-1 0 1,1 0-1,-1 0 1,1 0 0,-1 0-1,1 0 1,-1 0-1,0-1 1,0 1 0,0 0-1,1 0 1,-1 0-1,0 0 1,0 0 0,-1-1-1,1 1 1,0 0 0,0 0-1,0 0 1,-1 0-1,1 0 1,-1 0 0,1 0-1,-1 0 1,1 0-1,-1 0 1,0 0 0,1 0-100,-4-4 484,0 0 1,0 1-1,0-1 0,0 1 1,-3-2-485,2 2 418,1 0-275,-1 0 1,1 0-1,-1 1 0,1 0 1,-1 0-1,0 0 0,0 1 1,0 0-1,0 0 0,-1 0 0,1 0 1,0 1-1,-1 0 0,1 0 1,-1 0-1,0 1 0,1 0 1,-1 0-1,1 0 0,-1 1 1,1 0-1,-1 0 0,1 0 0,-1 1 1,1-1-1,0 1 0,0 1 1,0-1-1,0 1 0,0 0 1,0 0-1,1 0 0,-1 1-143,-10 8 35,1 1 0,1 1 0,1-1 0,0 2-1,0 0 1,1 1 0,1 0 0,1 0 0,1 1 0,0 0 0,1 0 0,0 1-1,2 0 1,-2 10-35,5-22 3,1 1 0,1-1 0,-1 1 0,1-1 0,0 1 0,0-1 0,1 1 0,0-1 0,0 1 0,0-1 0,1 1 0,0-1 0,1 0 0,-1 0 0,1 0 0,0 0 0,0-1 0,1 1-1,0-1 1,0 0 0,0 0 0,1 0 0,-1 0 0,1-1 0,0 0 0,0 0 0,1 0 0,-1-1 0,1 0 0,0 0 0,0 0 0,6 2-3,-2-2 8,0 1 0,1-1 1,0-1-1,-1 0 0,1 0 1,0-1-1,0-1 0,0 0 0,0 0 1,0-1-1,-1 0 0,1-1 0,0 0 1,0-1-1,7-3-8,-9 2 9,0 0 1,0-1 0,-1 0-1,0 0 1,0-1-1,0 1 1,-1-2 0,0 1-1,0-1 1,-1 0-1,1-1 1,-1 0-1,-1 0 1,0 0 0,0 0-1,-1-1 1,4-8-10,-4 5 7,0-1 0,-1 1 0,0-1 1,-1 1-1,0-1 0,-1 0 0,0 0 1,-1 0-1,-1-3-7,-2-7 27,0-1 0,-1 1 0,-1 0 0,-5-11-27,10 34 2,0 0-1,0 0 1,0 0-1,0 0 1,0 1 0,0-1-1,0 0 1,0 0-1,0 0 1,0 0 0,0 0-1,0 0 1,0 0-1,0 0 1,0 0 0,0 1-1,0-1 1,0 0-1,0 0 1,0 0-1,0 0 1,0 0 0,0 0-1,0 0 1,0 0-1,-1 0 1,1 0 0,0 0-1,0 1 1,0-1-1,0 0 1,0 0 0,0 0-1,0 0 1,0 0-1,0 0 1,0 0 0,0 0-1,0 0 1,-1 0-1,1 0 1,0 0 0,0 0-1,0 0 1,0 0-1,0 0 1,0 0-1,0 0 1,0 0 0,0 0-1,-1 0 1,1 0-1,0 0 1,0 0 0,0 0-1,0 0 1,0 0-1,0 0 1,0 0 0,0 0-1,0 0 1,0 0-1,0 0 1,-1-1 0,1 1-1,0 0 1,0 0-2,-2 11 45,4 9-17,0 1 0,2-1-1,0 0 1,1 0 0,2 0-1,0 0 1,2 2-28,2 4 24,2-1 0,0-1 1,2 0-1,0-1 0,5 4-24,30 27-104,-25-33 41</inkml:trace>
  <inkml:trace contextRef="#ctx0" brushRef="#br0" timeOffset="1485.727">1978 400 5593,'-1'-2'214,"0"-6"1154,0 1-1,-1-1 0,0 1 1,-1-1-1,-1-2-1367,4 9 60,0 1 0,0 0 0,-1-1 0,1 1 0,0 0-1,0-1 1,0 1 0,0 0 0,0 0 0,-1-1 0,1 1 0,0 0 0,0 0 0,-1-1 0,1 1-1,0 0 1,0 0 0,-1-1 0,1 1 0,0 0 0,-1 0 0,1 0 0,0 0 0,-1 0 0,1-1-1,0 1 1,0 0 0,-1 0 0,1 0 0,-1 0 0,1 0 0,0 0 0,-1 0 0,1 0 0,0 0-1,-1 0 1,1 0 0,0 0 0,-1 1 0,1-1 0,0 0 0,-1 0 0,1 0 0,0 0 0,0 0-1,-1 1 1,1-1 0,0 0 0,0 0 0,-1 1 0,1-1 0,0 0 0,0 0 0,-1 1 0,1-1-61,-10 19 1043,9-17-974,-6 18 317,0 1 0,1 0 1,1 1-1,-2 19-385,-5 89 504,11-106-465,0-1-1,2 0 1,0 0-1,2 0 1,0 0-1,3 4-38,-4-20 7,0 0 1,1 1-1,0-2 0,0 1 1,0 0-1,1-1 0,0 1 0,0-1 1,5 4-8,-6-6 6,0-1 1,1 0 0,0 0 0,0 0 0,0-1 0,0 1-1,0-1 1,0 0 0,1 0 0,-1 0 0,1 0 0,-1-1-1,1 0 1,0 0 0,4 0-7,-3-1 9,0 0 0,0 0 1,0-1-1,1 0 0,-1-1 0,0 1 0,0-1 0,-1 0 1,1 0-1,0-1 0,-1 0 0,1 0 0,-1 0 0,0 0 1,3-3-10,9-8 20,-1 0 1,-1 0 0,12-15-21,-15 16 9,-1-1-1,-1-1 1,0 0-1,-1 0 0,-1-1 1,0 0-1,-1 0 1,3-13-9,-3 4 8,-1 0 1,-1 0 0,-1 0-1,-1-1 1,-1-18-9,-4 23-1,2 21 1,0 0 0,-1 0 0,1 0 0,0 0 0,0 0 0,0 0 0,-1 0 0,1 0-1,0 0 1,0 0 0,0 0 0,0 0 0,-1 0 0,1 0 0,0 1 0,0-1 0,0 0 0,0 0-1,-1 0 1,1 0 0,0 1 0,0-1 0,0 0 0,0 0 0,0 0 0,0 0 0,0 1 0,0-1-1,0 0 1,-1 0 0,1 0 0,0 1 0,0-1 0,0 0 0,0 0 0,0 0 0,0 1 0,0-1-1,0 0 1,0 0 0,1 0 0,-1 1 0,-10 41 0,6-14 5,1-1 0,1 2 0,1-1 0,1 0 0,5 27-5,-4-47 8,0 0 0,1 0 0,1-1 1,-1 1-1,1-1 0,0 1 0,1-1 1,-1 0-1,2 0 0,-1 0 0,1-1 1,0 1-1,0-1 0,1 0 0,-1-1 1,1 0-1,1 1 0,-1-2 0,1 1 1,-1-1-1,2 0 0,-1 0 0,0-1-8,7 3 14,0-1 0,1 0 0,0-1-1,-1-1 1,1 0 0,4-1-14,37 2 37</inkml:trace>
  <inkml:trace contextRef="#ctx0" brushRef="#br0" timeOffset="1875.401">3023 376 8810,'-4'-5'706,"1"1"0,-1 0 1,0-1-1,0 1 0,-1 1 1,1-1-1,-1 1 0,0-1 1,-1 1-707,0 0 382,1 0 1,-1 1 0,1 0-1,-1 0 1,0 1 0,0-1-1,0 1 1,-2 0-383,0 1 157,-1 0-1,0 0 1,1 1 0,-1 0-1,0 0 1,1 1 0,0 0-1,-1 1 1,1 0 0,0 0 0,0 1-1,-3 2-156,0-1 56,1 2 0,0 0 0,0 0 0,0 0-1,1 1 1,0 1 0,1 0 0,0 0 0,-4 6-56,10-12 4,-1 0 0,1 1 1,0-1-1,1 1 1,-1-1-1,0 1 1,1 0-1,0 0 1,0 0-1,0 0 1,0-1-1,1 1 1,0 0-1,-1 0 1,2 0-1,-1 0 1,0 0-1,1 0 1,-1 0-1,1 0 1,0 0-1,1 0 1,-1 0-1,1-1 1,-1 1-1,1-1 0,0 1 1,0-1-1,3 3-4,-1-1 5,0-1 0,0 0 0,1 0 0,-1 0 0,1-1 0,0 0 0,0 0-1,0 0 1,1 0 0,4 1-5,12 4 16,0-2-1,5 1-15,11 4 15,-25-7-10,0 0 0,-1 1 0,1 1 0,-1 0 0,-1 1 1,1 0-1,7 7-5,-16-12 0,0 0 1,-1 0 0,1 1 0,-1-1 0,0 1 0,0-1 0,0 1 0,0 0-1,0-1 1,0 1 0,-1 0 0,0 0 0,1 0 0,-1 1 0,0-1 0,0 0 0,-1 0-1,1 1 1,-1-1 0,1 0 0,-1 1 0,0-1 0,-1 0 0,1 1 0,0-1-1,-1 0 1,0 1 0,0-1 0,0 0 0,0 0 0,0 0 0,-1 0 0,1 0-1,-1 0 0,-2 4 6,-1-1 0,0 0 0,0-1-1,-1 1 1,1-1 0,-1 0-1,0-1 1,0 1 0,-1-1-1,1 0 1,-1-1 0,0 0-1,-7 3-5,-16 5 35,-1-2 0,-20 4-35,40-10 6,0 0 5,-33 6-1,41-8-1,0-1 1,1 0-1,-1 0 0,0 0 1,1 0-1,-1 0 0,1-1 1,-1 1-1,0-1 1,1 0-1,-1 1 0,1-1 1,-1 0-1,0-1-9,3 1-6,-1 1 1,1-1-1,-1 1 0,1-1 1,-1 1-1,1-1 1,0 1-1,-1-1 0,1 1 1,0-1-1,-1 0 0,1 1 1,0-1-1,0 0 1,0 1-1,-1-1 0,1 0 1,0 1-1,0-1 0,0 0 1,0 1-1,0-1 1,0 0-1,1 0 0,-1 1 1,0-1-1,0 1 0,0-1 1,1 0-1,-1 1 1,0-1-1,1 0 0,-1 1 1,0-1-1,1 1 0,-1-1 1,1 1-1,0-1 6,21-23-644,6 4 264</inkml:trace>
  <inkml:trace contextRef="#ctx0" brushRef="#br0" timeOffset="2247.823">3129 654 8362,'94'-43'3637,"-93"42"-3513,0 0 1,0 0-1,0 1 1,1-1 0,-1 1-1,0-1 1,0 1 0,1-1-1,-1 1 1,0 0-1,1-1 1,-1 1 0,1 0-1,-1 0 1,0 0-1,1 0 1,-1 0 0,2 1-125,8 3 456,0-1 0,0 1 1,1-2-1,-1 1 0,1-2 1,-1 1-1,1-2 1,0 0-1,7 0-456,4-3 123,1 0-1,-1-2 1,0-1 0,6-2-123,-21 5 32,0 1-1,-1-1 1,0 0 0,1-1 0,-1 0-1,0 0 1,-1 0 0,1-1-1,-1 0 1,1-1-32,-4 3 13,-1 0 1,1 0-1,-1-1 0,1 1 1,-1 0-1,0-1 1,-1 1-1,1-1 0,0 0 1,-1 1-1,0-1 0,0 0 1,0 0-1,-1 0 0,1 0 1,-1 0-1,0 0 0,0 0 1,0 0-1,-1 0 1,0-3-15,0-1 17,-1 0-1,0 0 0,-1 1 1,0-1-1,0 1 0,-1-1 1,0 1-1,0 0 0,-1 0 1,0 1-1,0-1 0,0 1 0,-1 0 1,0 1-1,0-1 0,0 1 1,-1 0-1,-1 0-15,4 3 4,0-1-1,0 1 1,-1 1-1,1-1 1,0 0 0,-1 1-1,1 0 1,-1 0-1,1 1 1,-1-1 0,1 1-1,-1 0 1,0 0-1,1 0 1,-1 1 0,1 0-1,-1-1 1,1 2-1,-1-1 1,1 0 0,-1 1-1,1 0 1,0 0-1,0 0 1,0 1 0,0-1-1,1 1 1,-1 0-1,1 0 1,-1 0 0,1 1-1,-3 3-3,-4 5 10,0 2 0,1-1 0,1 1 1,0 1-1,0-1 0,1 4-10,-10 22 37,-7 33-37,19-58 7,1 1 1,1-1 0,0 1 0,1 0-1,1 0 1,0 0 0,1 0 0,1 1-8,-1-11 11,1 0-1,0 0 1,1 0 0,-1 0 0,1-1 0,0 1 0,1 0 0,-1-1 0,1 1 0,0-1 0,1 0 0,-1 0 0,1 0 0,0-1 0,0 1 0,0-1 0,1 0 0,0 0 0,-1 0-1,2-1 1,-1 0 0,5 3-11,5 0 179,1 0 1,1 0-1,-1-2 0,1 0 0,0 0 0,9-1-179,50 5 366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41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103 604 5505,'-84'-35'2662,"67"26"-1408,16 6 2032,13 5 947,-11-2-4303,36 9 806,-27-7-628,0 1 0,-1-2-1,1 1 1,0-1 0,0 0-1,0-1 1,9-1-108,19-2 278,-2-2-1,1-2 1,34-10-278,-51 11 30,0-1 0,0-1 0,-1-1 1,1 0-1,-2-2 0,0 0 0,10-8-30,-26 18 5,0-1 0,-1 1-1,1-1 1,-1 1 0,1-1 0,-1 1 0,1-1-1,-1 0 1,0 1 0,0-1 0,0 0-1,0 0 1,0 0 0,0 0 0,-1 0-1,1 0 1,-1 0 0,1 0 0,-1 0-1,0 0 1,0-1 0,0 0-5,0 0 10,-1 0-1,0 0 1,0 0-1,0 0 1,0 0-1,0 0 1,-1 0-1,1 0 1,-1 0-1,0 0 1,0 1-1,0-1 1,-2-1-10,-5-5 20,-1 0-1,0 1 1,-1 0 0,1 1-1,-2 0 1,1 0 0,-2 1-20,4 2 3,0 0 0,0 1 0,0 0 1,-1 1-1,1 0 0,-1 0 0,0 1 0,0 1 1,1-1-1,-1 2 0,0-1 0,0 1 0,1 1 0,-1-1 1,1 2-1,-1-1 0,1 2 0,0-1 0,0 1 0,0 0 1,0 1-1,1 0 0,0 0 0,0 1 0,0 0 1,-2 3-4,-3 5 6,1-1 1,0 2-1,1 0 1,1 0-1,1 1 1,0 0-1,1 0 1,0 1-1,1 1 1,1-1-1,1 1 1,1 0-1,0 0 1,1 0-1,1 0 1,1 1-1,1 7-6,1-15 7,0-1 0,0 1-1,1-1 1,1 0-1,0 1 1,0-1 0,1-1-1,0 1 1,1 0 0,0-1-1,1 0 1,0 0 0,0-1-1,1 1 1,0-1-1,0-1 1,1 1 0,0-2-1,0 1 1,0-1 0,2 1-7,4 2 58,0-1 0,1 0-1,0-1 1,0-1 0,0 0 0,1-1 0,0 0 0,0-2 0,0 0 0,1 0 0,-1-2 0,1 0-1,4-1-57,54-8 205</inkml:trace>
  <inkml:trace contextRef="#ctx0" brushRef="#br0" timeOffset="772.37">1186 568 4417,'-2'-8'1027,"-1"1"0,0-1-1,0 1 1,-1-1 0,0 1 0,0 0-1,0 1 1,-1-1 0,-3-2-1027,1 1 508,0 0 0,-1 1 0,0 0 0,0 1-1,-1 0 1,0 0 0,-5-2-508,8 5 67,0-1-1,-1 1 1,1 0-1,-1 1 0,0 0 1,0 0-1,0 0 1,0 1-1,0 0 1,0 0-1,0 1 1,0 0-1,0 0 0,0 1 1,-1 0-1,1 0 1,0 0-1,0 1 1,1 0-1,-1 1 0,0 0 1,1 0-1,-1 0-66,-9 7 22,0 1-1,1 1 0,1 0 0,-1 1 0,2 1 1,0 0-1,1 1 0,0 0 0,1 0 1,-4 11-22,11-19 0,0 1 0,1 0 0,-1 1 0,2-1 1,-1 1-1,1-1 0,1 1 0,0 0 1,0-1-1,0 9 0,2-10 2,0 0-1,0 0 1,0 0 0,1 0 0,0 0-1,0 0 1,1 0 0,0-1-1,0 1 1,0-1 0,1 0 0,0 0-1,0 0 1,4 3-2,-1-2 6,1 1 0,0-1 0,0 0 1,1 0-1,0-1 0,0 0 0,1-1 0,0 0 0,0 0 0,0-1 0,0-1 1,0 0-1,1 0 0,0-1 0,-1 0 0,1-1 0,0 0 0,0 0 0,0-2 0,0 1 1,0-1-1,9-2-6,-8 0 10,1 1-1,0-2 1,-1 0 0,1 0 0,-1-1 0,-1 0 0,1-1-1,-1-1 1,0 0 0,0 0 0,-1-1 0,0 0 0,0-1-1,-1 0 1,0-1 0,0 1 0,-1-2 0,-1 1-1,2-3-9,-6 6 9,0 0-1,0-1 0,0 1 0,-1 0 0,0-1 0,-1 1 0,0-1 0,0 0 0,0 1 0,-1-1 0,0 0 0,0 0 0,-1 1 0,-1-3-8,-1-8 18,-2-1 0,0 1 0,-1 0 0,-1 1 0,-1-3-18,6 16 7,1 1 1,-1-1-1,0 1 0,0-1 1,0 1-1,0 0 0,-1 0 0,1 0 1,-1 0-1,0 0 0,0 1 1,0-1-1,0 0-7,2 3 2,1 0 0,0 0 0,0 0 1,-1 0-1,1 0 0,0 0 0,-1-1 0,1 1 1,0 0-1,0 0 0,-1 0 0,1 0 0,0 0 1,-1 0-1,1 0 0,0 0 0,-1 0 0,1 1 1,0-1-1,0 0 0,-1 0 0,1 0 0,0 0 0,-1 0 1,1 0-1,0 0 0,0 1 0,-1-1 0,1 0 1,0 0-1,0 0 0,0 1 0,-1-1 0,1 0 1,0 0-1,0 1-2,-4 13 50,5 16-2,2-12-31,2 1 0,0-1 0,1 0 1,1 0-1,2 4-17,-6-16 4,4 9 38,1-1 0,0 0 0,1 0 0,1 0 0,0-1 0,1-1 0,0 0 0,1 0 0,0-1 0,1-1 0,1 0 0,-1-1 0,15 7-42,15 10 112</inkml:trace>
  <inkml:trace contextRef="#ctx0" brushRef="#br0" timeOffset="1142.723">2056 491 9498,'-7'-12'888,"-1"1"0,-1 0 0,0 0 0,0 1 1,-1 0-1,-1 1 0,0 0 0,0 0 0,-9-4-888,15 10 126,-1 0 1,0 0-1,0 1 1,0 0-1,0 0 0,0 0 1,-1 1-1,1 0 1,-1 0-1,1 0 1,-1 1-1,1 0 0,-1 0 1,1 1-1,-1 0 1,1 0-1,0 1 0,-1-1 1,1 1-1,0 0 1,-4 3-127,1 0 55,0 1 1,0 0-1,0 0 1,1 1-1,0 0 1,0 1 0,1 0-1,0 0 1,0 0-1,1 1 1,0 0-1,1 1-55,-4 4 42,2 0 0,0 0 0,1 1 0,0 0 0,1 0 0,1 1 0,-2 12-42,4-19 13,2 1 0,-1-1 0,1 0 0,0 0 0,1 0 0,0 0 0,1 0-1,0 0 1,0 0 0,1 0 0,0-1 0,0 1 0,1-1 0,0 0 0,1 0 0,0 0 0,0 0 0,1-1 0,-1 0 0,2 0 0,-1-1 0,1 0 0,0 0 0,0 0 0,0-1 0,2 1-13,4 2 19,0-1 0,1 0 1,0-1-1,0-1 0,1 0 1,-1 0-1,1-2 0,0 0 1,0 0-1,0-2 0,1 0 1,-1 0-1,0-2 0,0 0 1,8-1-20,12-6-1603,-1 0 0,0-2 0,13-7 1603,12-8-2057</inkml:trace>
  <inkml:trace contextRef="#ctx0" brushRef="#br0" timeOffset="1543.541">2333 36 10202,'-1'0'77,"-5"-5"974,0-1 1,-1 1 0,1 1-1,-1-1 1,-6-2-1052,12 7 70,0-1 0,-1 0 0,1 1 0,0 0 0,0-1 0,0 1 0,-1 0 0,1-1 1,0 1-1,0 0 0,0 0 0,-1 0 0,1 0 0,0 0 0,0 0 0,-1 1 0,1-1 0,0 0 0,0 1 0,0-1 0,-1 0 0,1 1 0,0 0 0,0-1 0,0 1 0,0-1 0,0 1 1,0 0-1,0 0 0,0 0 0,0 0 0,1 0 0,-1 0 0,0 0 0,1 0 0,-1 0 0,0 0 0,1 0 0,-1 0 0,1 0 0,-1 1-70,-1 6 94,0 0 0,0-1 0,1 1 0,-1 0 0,2 0 0,-1 0 0,1 0 0,1 0 0,-1 0 0,2 4-94,3 18 68,2 0 0,1 2-68,-3-11 45,39 138 44,19 87 26,-57-222-58,-2-1 0,-1 1 1,-1 0-1,-1-1 0,-1 1 1,-3 23-58,4-67 322,-1 0 1,-1-1 0,-1 1 0,-3-16-323,0-1-17,0-36 17,5 62 5,0 1 0,1-1 0,0 1 0,0-1 0,1 1 0,1 0 0,0 0 0,0 0 0,2-2-5,-3 8 0,0 1 0,1-1 0,-1 0 0,1 1 0,0 0 0,0-1 0,0 1 0,0 0 0,0 1 0,1-1 0,-1 0 0,1 1 0,0 0 0,0 0 0,0 0 0,0 1 0,0-1 0,0 1 0,0 0 0,3-1 0,5 0 0,0 1 0,1 0 0,-1 0 0,1 1 0,-1 1 0,7 1 0,-1 0 51,-1 1 0,0 1 0,0 1 1,0 0-1,0 1 0,-1 1 0,0 0 1,0 2-1,-1-1 0,0 2 0,0 0 0,-1 1 1,0 1-52,-7-6 56,0 1 0,0 0-1,0 1 1,-1 0 0,0 0 0,-1 0 0,0 0 0,0 1 0,-1 0 0,0 0 0,0 0 0,-1 0 0,-1 1 0,1 0 0,-1-1 0,-1 1-1,0 0 1,0 0 0,-1 0 0,0-1 0,-1 1 0,0 0 0,-2 8-56,-8 18 776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2:55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11 705 6417,'-10'-82'10119,"15"95"-9823,0 0 0,1 0 0,1 0 0,0-1 0,1 0 0,0 0 1,1 0-297,3 5 211,20 26 127,1-1 0,23 20-338,-6-7 243,103 127 445,-153-182-669,0 0-1,1 1 0,-1-1 1,0 0-1,0 0 1,0 0-1,1 1 1,-1-1-1,0 0 1,0 0-1,0 0 1,1 1-1,-1-1 1,0 0-1,0 0 1,1 0-1,-1 0 0,0 0 1,1 0-1,-1 0 1,0 0-1,0 0 1,1 0-1,-1 0 1,0 0-1,1 0 1,-1 0-1,0 0 1,0 0-1,1 0 1,-1 0-1,0 0 1,1 0-1,-1 0 0,0 0 1,0 0-1,1 0 1,-1-1-1,0 1 1,0 0-1,0 0 1,1 0-1,-1-1 1,0 1-1,0 0 1,0 0-1,1 0 1,-1-1-1,0 1 1,0 0-1,0 0 0,0-1 1,0 1-1,1 0 1,-1-1-1,0 1 1,0 0-1,0 0 1,0-1-1,0 1 1,0 0-1,0-1 1,0 1-1,0 0 1,0 0-1,0-1-18,2-23 380,-2 24-369,1-77 313,8-135-136,-7 190-179,0 0 0,2 0 1,3-10-10,-5 26-55,0 0 1,0 1-1,0-1 1,0 0-1,1 1 1,0 0-1,0-1 1,1 1-1,-1 0 1,1 1-1,0-1 1,0 1-1,1-1 1,4-2 54,9-2-748,-4 14 317,-13-5 416</inkml:trace>
  <inkml:trace contextRef="#ctx0" brushRef="#br0" timeOffset="822.186">1225 708 3169,'0'-1'194,"1"0"0,-1 0 0,1 0 1,-1 0-1,1 0 0,-1 0 0,1 0 1,-1 0-1,0 0 0,1 0 0,-1 0 1,0 0-1,0 0 0,0 0 1,0 0-1,0 0 0,0 0 0,0 0 1,-1 0-1,1-1 0,0 1 0,0 0 1,-1 0-1,1 0 0,-1 0 0,1 0 1,-1 1-1,1-1 0,-1 0 0,0 0 1,1 0-1,-1 0 0,0 0 0,0 1 1,0-1-195,-34-30 2995,31 27-2711,-7-4 150,0 1 1,0 0-1,0 0 1,-1 1-1,0 1 1,0 0-1,0 0 1,-1 1-1,-6-1-434,11 4 67,0 0-1,0 0 1,0 0-1,1 1 1,-1 1-1,0-1 1,0 1-1,0 0 1,1 1-1,-1 0 1,1 0-1,-1 1 1,1 0-1,0 0 1,0 0-1,-3 3-66,0 0 9,1 1 1,0 0-1,1 0 0,-1 1 0,1 0 1,1 1-1,0 0 0,0 0 0,0 0 0,1 1 1,1 0-1,0 0 0,0 0 0,1 1 1,0 0-1,1 0 0,0 0 0,1 0 0,-1 10-9,2-11-2,0 0 0,1 0 0,0-1 0,1 1 0,0 0 0,1 0 0,0-1 0,1 1 1,-1-1-1,2 0 0,-1 0 0,1 0 0,1 0 0,0 0 0,0-1 0,1 0 0,-1 0 0,2 0 0,-1-1 0,1 0 0,0 0 0,1-1 0,1 1 2,-3-3 1,0 1 1,1-1-1,-1-1 1,1 1 0,0-1-1,0-1 1,0 1-1,0-1 1,1 0-1,-1-1 1,0 0 0,1 0-1,-1 0 1,3-1-2,-4 0 6,0-1-1,0 0 1,0 0 0,0-1 0,0 1-1,0-1 1,0 0 0,0-1 0,-1 1-1,1-1 1,-1 0 0,0-1 0,0 1-1,0-1 1,0 0 0,-1-1 0,3-2-6,8-11 24,-2-1 1,0-1 0,-1 0 0,-1-1 0,-1 0 0,-1-1-1,-1 0 1,-1-1-25,-2 8 13,-1 0 0,0 0 0,-1-1 0,-1 0 0,-1 0-1,0 1 1,-1-1 0,0 0 0,-2 0 0,0 0 0,-2-10-13,-2 12-8,7 28 12,-1 6 18,1-5-10,1-1-1,0 0 1,0 1-1,2-1 1,0 0-1,0-1 1,1 1 0,1-1-1,0 0 1,1 0-1,1-1 1,0 0-1,5 6-11,-5-6-32,1-1 0,1-1-1,0 0 1,1 0 0,0-1 0,0 0-1,1 0 1,0-2 0,0 1 0,1-2-1,0 0 1,0 0 0,10 2 32,9-1 1243,-2-8-706</inkml:trace>
  <inkml:trace contextRef="#ctx0" brushRef="#br0" timeOffset="1166.139">1620 542 9018,'0'-1'172,"-1"0"-1,0 0 1,0 1-1,1-1 1,-1 0 0,0 1-1,0-1 1,0 0-1,0 1 1,0-1 0,0 1-1,0 0 1,0-1-1,0 1 1,0 0 0,0-1-1,0 1 1,0 0 0,0 0-1,0 0 1,0 0-1,0 0 1,0 0 0,-1 0-1,1 1 1,0-1-1,0 0 1,0 1-172,0 0 94,0 0 0,0 0 0,0 0 1,0 0-1,0 0 0,1 0 0,-1 1 0,0-1 0,1 0 0,-1 0 0,0 1 0,1-1 0,0 1 1,-1-1-1,1 1 0,0-1 0,0 0 0,0 1 0,0-1 0,0 1 0,0 0-94,3 60 1466,3-1-1,9 37-1465,5 53 994,-19-135-908,-1-12-62,0 0-1,0 0 1,1 0 0,-1 0-1,1 0 1,0-1 0,0 1-1,0 0 1,2 3-24,1-21 220,-2-9-135,5-40 48,3 0 0,18-61-133,-23 106 11,1 1 1,0-1 0,2 1-1,0 0 1,0 1 0,8-10-12,-12 20-54,0 0 1,0 0 0,1 1 0,0-1 0,0 1 0,0 1 0,1-1-1,-1 1 1,1 0 0,0 0 0,0 0 0,0 1 0,1 0-1,-1 0 1,1 1 0,0 0 0,0 0 0,7-1 53,-10 3-106,0 0 0,0 0 0,0 0 0,0 0 0,0 1 0,0-1 0,0 1 0,0 0 0,0 1 0,-1-1 0,1 1 0,0-1 106,5 4 489,0 1 0,-1-1 0,1 1 0,2 4-489,29 25 1062</inkml:trace>
  <inkml:trace contextRef="#ctx0" brushRef="#br0" timeOffset="1511.826">2299 552 9378,'-12'-24'4137,"3"21"-1961,1 6-775,-1 9-513,-1 9-184,1 9-256,4 6-104,5 11-160,2-3-48,1 1-64,-1-4-16,3-9 24,-3 1 0,5-9-280,-4-5-368,1-14-408,2-7-4025,3-17 3561</inkml:trace>
  <inkml:trace contextRef="#ctx0" brushRef="#br0" timeOffset="1849.242">2239 108 9410,'-19'-25'4665,"4"1"-1928,6 17-1329,4 5-488,7 2-600,-2 0-184,0 0-408,6 12 3617,8 22-2665</inkml:trace>
  <inkml:trace contextRef="#ctx0" brushRef="#br0" timeOffset="2402.524">2938 711 4849,'95'-49'2367,"-93"48"-2268,-1 1-1,0-1 0,0 0 0,1 0 1,-1 0-1,0 1 0,0-1 1,0 0-1,0-1 0,0 1 1,0 0-1,0 0 0,0 0 0,-1-1 1,1 1-1,0 0 0,-1-1 1,1 1-99,-1 0 80,0 0 1,0 0 0,0 0 0,0 0-1,0 1 1,-1-1 0,1 0-1,0 0 1,0 0 0,-1 0 0,1 1-1,-1-1 1,1 0 0,0 1-1,-1-1 1,0 0-81,-1-3 436,-1-1-161,0 0 0,0-1 1,-1 2-1,0-1 0,0 0 1,0 1-1,0 0 0,-1 0 0,1 0 1,-1 0-1,0 1 0,0 0 0,-1 0 1,1 0-1,-1 1 0,1-1 1,-1 1-1,0 1 0,0-1 0,1 1 1,-1 0-1,-4 0-275,-1 0 137,0 0 1,0 1-1,0 0 1,-1 1-1,1 0 1,0 1-1,0 0 1,0 0-1,1 1 1,-1 1-1,-7 3-137,6-1 35,1 1 0,0 0 0,1 0-1,-1 1 1,2 0 0,-1 1 0,1 0-1,-6 9-34,9-12 3,1 1 0,0 0 0,0 0 0,1 1-1,0-1 1,1 1 0,-1 0 0,1 0 0,1 0 0,0 1-1,0-1 1,0 1 0,1 5-3,1-3 0,0-1-1,1 1 1,1 0-1,0-1 1,0 1-1,1-1 1,1 0 0,-1 0-1,2 0 1,-1 0-1,1-1 1,1 0 0,0 0-1,0 0 1,0-1-1,2 1 1,-5-5 1,0-1-1,0 0 0,1 0 0,-1 0 0,1-1 1,-1 1-1,1-1 0,0 0 0,0 0 0,0 0 1,0 0-1,0-1 0,0 0 0,1 0 0,-1 0 1,2 0-1,0-1 4,1 1 1,-1-2 0,0 1-1,0-1 1,0 0 0,0 0-1,0-1 1,0 0 0,0 0-1,5-2-4,4-4 18,-1 0 1,0-1-1,0 0 0,-1-1 1,0-1-1,-1 0 0,0-1 0,3-4-18,-8 7 13,0 0 0,0 0 0,-1-1 0,-1 0-1,1 0 1,-2 0 0,1 0 0,-1-1 0,-1 0 0,0 0-1,-1 0 1,2-11-13,-2-12 29,-1 1 1,-1-1-1,-4-23-29,4 56 2,-2-29-28,3 25-5,2 19 16,3 14 46,1-1 0,1-1 0,1 1-1,1-1 1,2-1 0,0 0 0,8 10-31,-11-20-154,1 0 0,1-1 0,0 0 1,1-1-1,0 0 0,1-1 0,1 0 1,0-1-1,0-1 0,1 0 0,0-1 1,5 1 153,-16-8-339,-1 0 1,1-1 0,-1 0-1,1 0 1,-1 0 0,1 0-1,3 0 339,-5-1-147,1-1 0,-1 1 0,1 0 0,-1-1-1,1 0 1,-1 1 0,1-1 0,-1 0 0,1-1 147</inkml:trace>
  <inkml:trace contextRef="#ctx0" brushRef="#br0" timeOffset="2899.707">3473 112 8690,'-26'-19'2347,"19"13"-1720,0 1 0,0 0 0,-1 0 1,1 1-1,-1 0 0,0 0 1,0 1-1,0 0 0,-2 0-627,10 2 39,-1 1 0,0 0 0,0 0-1,0 0 1,0 0 0,0 0 0,0 0 0,1 0-1,-1 0 1,0 0 0,0 0 0,0 0 0,0 1-1,0-1 1,1 0 0,-1 1 0,0-1 0,0 1-1,0-1 1,1 1 0,-1-1 0,0 1 0,1-1-1,-1 1 1,0-1 0,1 1 0,-1 0 0,1 0-1,-1-1 1,1 1 0,-1 0 0,1 0-1,0-1 1,-1 1 0,1 0 0,0 0 0,0 0-1,0 0-38,-1 3 51,0 1 1,1 0-1,0-1 0,0 1 0,0-1 0,1 4-51,13 85 614,9 23-614,-4-19 160,1 1-49,-1-1 265,0 28-376,-16-96 79,-1 1 0,-1-1 0,-2 1 0,-1-1 0,-1 1 0,-4 11-79,7-40 7,0 0 0,0 0 1,-1 0-1,1 0 1,0 0-1,0 0 1,0 0-1,-1 0 0,1-1 1,0 1-1,-1 0 1,1 0-1,-1 0 0,1-1 1,-1 1-1,1 0 1,-1-1-1,0 1 1,1 0-1,-1-1 0,0 1 1,0-1-1,1 1 1,-1-1-1,0 1 0,0-1 1,0 1-1,1-1 1,-1 0-1,0 0 1,-1 1-8,1-2 13,0 1 1,0 0 0,0-1 0,0 1-1,0-1 1,0 1 0,0-1 0,0 0 0,0 1-1,0-1 1,0 0 0,0 0 0,1 1-1,-1-1 1,0 0 0,0 0 0,1 0 0,-1 0-1,1 0 1,-1 0 0,1 0 0,-1 0-1,1-1-13,-2-4 23,1 1-1,-1-1 0,2 1 1,-1-1-1,0 1 0,1-1 0,0 0 1,0 1-1,1-1 0,0 0 1,0 1-1,0-1 0,2-3-22,4-13 22,1 0 0,8-16-22,-14 35 2,7-18 10,8-17-116,1 1 0,21-30 104,-33 58-44,0 0 0,0 1 0,1 0-1,0 0 1,1 0 0,-1 1-1,2 0 1,-1 1 0,1 0-1,0 0 1,0 0 0,0 1-1,6-1 45,-11 4-10,-1 1-1,1 0 0,0 0 0,0 0 0,0 0 1,0 1-1,0-1 0,0 1 0,0 0 0,0 0 1,0 1-1,0-1 0,0 1 0,0 0 0,0 0 1,0 0-1,-1 1 0,1-1 0,0 1 0,-1 0 1,1 0-1,-1 0 0,0 0 0,1 1 0,-1-1 1,0 1-1,-1 0 0,1 0 0,0 0 0,-1 0 1,0 1-1,1-1 0,-1 0 0,0 3 11,3 3-4,-1 1 0,0-1 0,-1 1-1,0 0 1,0 0 0,-1 1 0,0-1 0,-1 0 0,0 1-1,-1-1 1,0 1 0,-1-1 0,0 2 4,-1-1 4,-1 1 0,0-1 1,0 1-1,-2-1 0,1 0 0,-1 0 0,-1-1 1,0 1-1,0-1 0,-1 0 0,0-1 0,-1 0 1,-6 7-5,0-3 14,-1-1-1,0 0 1,0-1 0,-1 0 0,-1-1 0,0-1-1,0-1 1,-4 1-14,15-6 6,0-1 0,-1 0 0,1-1-1,0 1 1,-1-1 0,1-1 0,-1 1-1,0-1 1,1 0 0,-5-1-6,9 1-28,0 0 1,1-1-1,-1 1 1,0-1-1,1 1 1,-1-1-1,0 0 1,1 0 0,-1 0-1,1 0 1,-1 0-1,1 0 1,0 0-1,-1 0 1,1 0-1,0-1 1,-1 0 27,1 0-71,0 0 0,0 0 0,1 0 0,-1 0 0,0 0 0,1 0 0,0 0 1,-1 0-1,1 0 0,0-1 0,0 1 0,0 0 0,0 0 0,1 0 0,-1 0 0,0 0 0,1 0 1,0-1 70,10-26-627</inkml:trace>
  <inkml:trace contextRef="#ctx0" brushRef="#br0" timeOffset="3284.434">4110 96 9002,'0'-12'1349,"-4"-33"1632,4 43-2800,0 0-1,-1-1 0,1 1 1,-1 0-1,0-1 1,0 1-1,0 0 0,0 0 1,0 0-1,0 0 0,-1 0 1,1 0-1,-1 0 0,1 1 1,-1-1-1,0 0-180,1 1 68,0 1-1,0 0 0,0-1 1,0 1-1,0 0 1,0-1-1,0 1 0,0 0 1,0 0-1,0 0 1,0 0-1,0 0 0,0 0 1,0 0-1,0 0 1,0 1-1,1-1 1,-1 0-1,0 0 0,0 1 1,0-1-1,0 1 1,0-1-1,0 1 0,0-1 1,1 1-1,-1-1 1,0 1-1,0 0 0,1-1 1,-1 1-1,1 0 1,-2 1-68,0 1 106,-1 0 0,0 1 0,1-1 0,0 1 0,0 0 0,0 0 0,-1 2-106,-5 24 244,1 0 0,1 0 0,2 0 0,1 1-1,1 20-243,1-2 110,2 0-1,3 1 0,1-1 0,3 0 0,2-1 0,2 0 1,9 19-110,-13-44 42,0 0 0,-2 0 0,0 1 0,-2 0 0,0 1 0,-2-1 0,0 15-42,-3-32-128,1 1 0,0-1 0,1 1 0,-1-1-1,1 0 1,1 1 0,-1-1 0,1 0 0,2 4 128,-3-9-238,0 0 1,0 0 0,0 0 0,0 0-1,0 0 1,0 0 0,0 0 0,1 0-1,-1-1 1,1 1 0,1 1 237,24 9-1489</inkml:trace>
  <inkml:trace contextRef="#ctx0" brushRef="#br0" timeOffset="3624.507">4341 603 7986,'0'1'178,"0"-1"1,-1 0-1,1 0 1,0 0-1,0 1 1,-1-1-1,1 0 1,0 0-1,0 1 1,0-1-1,0 0 1,-1 1-1,1-1 1,0 0-1,0 1 1,0-1-1,0 0 1,0 0-1,0 1 1,0-1-1,0 0 1,0 1-1,0-1 1,0 0-1,0 1 1,0-1-1,0 0 1,0 1-1,0-1 1,0 0-1,0 1 1,0-1-1,1 0 1,-1 0-1,0 1-178,12 6 2267,17-3-951,-13-5-1145,0-1-1,0 0 1,0-2 0,0 0-1,-1 0 1,1-2 0,-1 0-1,-1 0 1,1-1 0,-1-1 0,0-1-1,-1 0 1,10-9-171,-19 14 12,0 0 1,0-1-1,-1 0 0,1 1 1,-1-1-1,0 0 0,-1-1 1,1 1-1,-1 0 0,0-1 1,0 0-1,-1 1 1,1-1-1,-1 0 0,-1 0 1,1 1-1,-1-1 0,0 0 1,0 0-1,-1 0 0,-1-5-12,1 4 8,-1 0-1,0 0 0,0 0 1,-1 0-1,0 0 0,0 1 1,0-1-1,-1 1 0,0 0 1,0 0-1,-1 0 0,0 0 1,0 1-1,0 0 0,-1 0 1,1 0-1,-4-1-7,5 4-3,0-1 1,0 1-1,-1 1 0,1-1 0,0 0 1,-1 1-1,1 0 0,-1 0 1,0 0-1,1 1 0,-1 0 0,0 0 1,1 0-1,-1 0 0,0 1 0,1-1 1,-1 1-1,1 0 0,-1 1 1,1-1-1,0 1 0,-1 0 0,1 0 1,0 0-1,0 1 0,0-1 0,-2 3 3,-7 5-12,0 1-1,0 0 1,1 1-1,0 1 0,1 0 1,-9 13 12,7-8-7,0 2 0,1-1 0,1 2 1,1-1-1,1 2 0,1-1 0,1 1 1,0 0-1,2 1 0,0-1 0,2 1 0,1 0 1,0 4 6,2-20 7,1 0 1,0 0 0,0 0 0,0 0-1,1 0 1,0 0 0,0-1 0,1 1-1,-1-1 1,2 1 0,-1-1 0,1 0 0,0 0-1,0 0 1,0-1 0,1 0 0,0 1-1,0-2 1,0 1 0,1-1 0,-1 1-1,1-1 1,3 1-8,8 4 150,1 0 1,0-1-1,0-1 1,1-1-1,0-1 0,0 0 1,18 2-151,64 3 368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50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1 107 7114,'33'-107'3432,"-41"114"-1199,2 6-353,2 12-552,3 8-335,3 8-537,4 5-152,11 5-152,-6-2-56,6 3-24,-1-3-8,-7-8 112,3 0-24,-6-16-704,-3-8 600,-2-19-240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50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31 101 9522,'-9'-29'4153,"-4"4"-2457,6 5-784,6 5-167,6 8-529,8 3-8,11 10-752,5 5-401,6 24 561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51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17 132 8650,'0'0'73,"0"0"1,1 0-1,-1 0 0,0 1 1,0-1-1,0 0 0,1 0 1,-1 0-1,0 0 0,0 0 1,1 0-1,-1 1 0,0-1 1,0 0-1,0 0 0,0 0 1,1 1-1,-1-1 0,0 0 1,0 0-1,0 1 0,0-1 1,0 0-1,0 0 0,1 1 1,-1-1-1,0 0 0,0 0 1,0 1-1,0-1 0,0 0 1,0 0-1,0 1 0,0-1 1,0 0-1,0 0 0,0 1 1,-1-1-1,1 0 0,0 0 1,0 1-1,0-1 0,0 0 1,0 0-1,0 1 0,-1-1 1,1 0-1,0 0 0,0 0 1,0 1-1,0-1 0,-1 0 1,1 0-1,0 0 0,0 0 1,-1 1-1,1-1 0,0 0 1,0 0-1,-1 0 0,1 0 1,0 0-1,-1 0-73,1 1 94,-1-1 0,0 1-1,0-1 1,0 1 0,0 0 0,0 0 0,1-1-1,-1 1 1,0 0 0,0 0 0,1 0 0,-1 0-1,1 0 1,-1 0 0,1 0 0,-1 0 0,1 0-94,-1 4 169,0 1 1,0-1 0,1 1 0,0 0 0,0-1 0,0 1 0,0 0 0,1-1 0,0 1 0,1-1 0,-1 1 0,1-1 0,0 1-170,7 16 238,1 0 1,8 12-239,3 6 293,-21-40-292,14 32 339,9 29-340,-19-51 71,-2-1 0,0 1-1,0-1 1,-1 1 0,0 0-1,0 0 1,-1 0 0,-1 9-71,-2-20 775,-1-9-429,-7-16-157,8 21-106,-12-33 14,2 1-1,1-2 0,-4-22-96,13 47 4,1 0 1,1 0-1,0 0 0,1 0 1,0 0-1,1 0 0,1 0 0,0 0 1,1 0-1,0 1 0,2-1 0,0-1-4,-1 4 0,1 0-1,0 1 0,0 0 1,1 0-1,1 0 0,0 1 1,0 0-1,0 0 0,6-4 1,-7 8-2,0 0 0,0 1 0,0 0-1,1 0 1,-1 1 0,1 0-1,0 0 1,0 0 0,0 1 0,1 0-1,-1 0 1,0 1 0,1 0 0,-1 0-1,3 1 3,5 0 13,-1 1-1,0 0 0,0 2 1,0-1-1,0 2 0,-1 0 1,1 0-1,-1 1 0,0 1 1,0 0-1,-1 1 1,0 0-1,0 1 0,-1 0 1,1 1-1,-2 0 0,1 1 1,-2 0-1,1 1 0,-1 0 1,-1 0-1,0 1 0,-1 0 1,0 1-1,0-1 0,-2 1 1,0 0-1,0 1 0,-1-1 1,0 1-1,0 13-12,-1 12 198,3 16-1336,9-22 671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03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10 647 6793,'-8'-6'2993,"13"4"59,-4 2-2952,-1 1 0,1-1 1,0 0-1,0 0 0,-1 1 1,1-1-1,0 0 1,-1 1-1,1-1 0,0 1 1,-1-1-1,1 1 1,-1-1-1,1 1 0,-1-1 1,1 1-1,-1 0 0,1-1 1,-1 1-1,1 0 1,-1-1-1,0 1 0,1 0 1,-1 0-1,0-1 1,0 1-1,0 0 0,1 0 1,-1 0-101,1 14 345,-1 0 1,0 0-1,-1 0 1,-1 1 0,0-1-1,-4 12-345,-5 39 361,10-54-324,1-1 1,1 0-1,0 1 1,0-1 0,1 0-1,0 0 1,1 0 0,0 0-1,1-1 1,0 1-1,1-1 1,0 0 0,1 0-1,4 6-37,-7-11 8,1-1-1,0 1 0,0 0 1,0-1-1,0 0 1,0 0-1,1 0 0,0-1 1,0 1-1,0-1 1,0 0-1,1-1 0,-1 1 1,1-1-1,-1 0 0,1 0 1,0-1-1,0 0 1,0 0-1,0 0 0,0-1 1,0 0-1,0 0 0,0 0 1,0-1-1,0 0 1,-1 0-1,3-1-7,5-2 13,0 0-1,0-2 1,0 1-1,0-2 1,-1 1-1,0-2 1,-1 0-1,0 0 1,0-1-1,0 0 1,-1-1-1,2-3-12,-5 5 7,-1 0 0,1 0 0,-1-1 1,-1 0-1,0 0 0,0-1 0,-1 0 0,0 1 0,0-1 0,-1-1 0,-1 1 1,0 0-1,0-1 0,-1 1 0,0-1 0,-1-3-7,-3-11 11,-1 0-1,-1 0 1,-1 1-1,-1-1 1,-1 2-1,-11-22-10,19 44 0,9 29 8,0 0 0,-1 11-8,-3-15 26,2 1-1,0-1 1,1 0 0,1-1 0,6 9-26,-7-18 32,1 1 0,0-2 1,1 0-1,4 4-32,-8-11-49,-1 0 1,1-1-1,0 0 0,0-1 1,1 1-1,-1-1 1,1 0-1,0-1 0,0 1 1,3 0 48,23 3-187</inkml:trace>
  <inkml:trace contextRef="#ctx0" brushRef="#br0" timeOffset="477.82">679 774 9426,'-28'-86'3631,"20"65"-1625,3 19-897,3 16-77,7 7-761,0 1-1,1-1 1,1 0 0,5 9-271,41 82 177,-23-50-21,-21-46-117,-6-12-19,-1-1 1,0 1-1,0 0 0,0 0 0,0 1 0,-1-1 0,1 0 0,0 4-20,-5-8 122,-2-8-30,-8-18-41,7 11-39,1-2 0,0 1-1,1 0 1,1-1 0,0 0-1,1 1 1,1-1 0,1-10-12,3 9 2,0 1 1,1 0-1,0 0 0,2 0 1,0 0-1,0 1 0,2 0 1,0 0-1,1 1 1,1 0-1,0 1 0,1 0 1,0 1-1,3-2-2,-10 10 0,1 1-1,0 0 1,0 0-1,0 1 0,0-1 1,1 1-1,-1 0 1,1 1-1,0-1 1,0 1-1,0 0 1,0 1-1,0-1 1,0 1-1,0 0 1,0 1-1,1 0 1,-1 0-1,0 0 1,1 1-1,-1-1 1,0 2-1,0-1 1,3 1-1,0 0 1,-1 1-1,1 0 0,-1 1 0,0 0 1,0 0-1,0 1 0,0-1 0,-1 2 1,0-1-1,0 1 0,0 0 0,-1 1 1,0-1-1,0 1 0,-1 1 1,3 4 1,-1 0-1,-1 0 0,0 1 1,0 0-1,-2 0 1,1 1-1,-2-1 0,0 1 1,2 12-1,-2 11 12,-2-1 0,-1 1 0,-2 6-12,2-29-39,0 0 0,1 0 1,0-1-1,1 1 0,1 5 39,-2-15 152,0 0 0,0 0 0,0 0 0,1 0 0,-1 0 0,1 0 0,0-1-1,0 1 1,1 0 0,-1-1 0,1 0 0,-1 1 0,1-1 0,0 0 0,0-1 0,1 1 0,-1 0 0,4 1-152,13 4 1076</inkml:trace>
  <inkml:trace contextRef="#ctx0" brushRef="#br0" timeOffset="873.093">1485 742 7474,'-12'-23'4441,"-1"2"152,11 14-3385,2 4 48,1 8-656,-1-5-224,3 10-176,12 22-24,23 44-96,-22-33-24,-6 3-8,-4-1 0,-6-2 80,0-1-16,-2-10-576,2-4 2345,3-19-1577</inkml:trace>
  <inkml:trace contextRef="#ctx0" brushRef="#br0" timeOffset="874.093">1388 246 12827,'-27'-20'4449,"22"8"-4137,10 0-112,19 12 264,5 6 280,12 23-472</inkml:trace>
  <inkml:trace contextRef="#ctx0" brushRef="#br0" timeOffset="1428.878">1851 1529 8674,'5'0'402,"0"0"1,1 0-1,-1-1 0,0 1 0,0-1 1,0-1-1,0 1 0,0-1 1,0 1-1,0-2 0,0 1 1,-1 0-1,1-1 0,-1 0 1,0 0-1,0 0 0,0 0 1,0-1-1,0 0 0,-1 0 1,1 0-1,0-1-402,5-7 292,0-1 0,-1 1 0,-1-1 0,0-1 0,-1 1 0,0-1 1,1-6-293,-1-3 166,0-1 0,-2 0 0,-1 0 0,-1-1 0,-1-16-166,-2-31 215,-5-21-215,-11-36 68,-5 1 1,-8-4-69,1-4 27,-6-77-27,33 189-2,0 0 0,2 1 0,0-1 0,2 0 0,1 1 0,2-11 2,-3 26-4,1-1-1,-1 1 1,1-1 0,1 1-1,0 0 1,0 1 0,0-1-1,5-5 5,-5 9-5,0-1 0,-1 1-1,2 1 1,-1-1 0,0 0-1,1 1 1,-1 0 0,1 0-1,0 1 1,0-1 0,0 1-1,0 0 1,1 0 0,1 0 5,-2 1-33,1 0 0,-1 1 0,1 0 0,-1 0 0,1 0 0,-1 1 0,1 0 1,-1 0-1,1 0 0,-1 0 0,0 1 0,0 0 0,0 0 0,0 1 0,0-1 0,0 1 0,-1 0 0,1 0 1,-1 1-1,0-1 0,0 1 33,12 10-274,-2 1 1,0 0 0,0 1-1,-2 1 1,1 2 273,37 62-508</inkml:trace>
  <inkml:trace contextRef="#ctx0" brushRef="#br0" timeOffset="1784.562">1797 871 7298,'-34'-12'3872,"28"10"-423,13 4-1640,17-2-505,10-4-120,28-3-432,5-2-120,17-5-352,4 4-120,-10 1 305,-5 5 2551,-11 13-2152</inkml:trace>
  <inkml:trace contextRef="#ctx0" brushRef="#br0" timeOffset="2294.173">2783 790 5465,'7'-59'3506,"-6"58"-3364,-1 0 0,0 0 0,0-1 0,-1 1 0,1 0-1,0 0 1,0 0 0,0 0 0,-1 0 0,1 0 0,0 0 0,-1 1-1,1-1 1,-1 0 0,1 0 0,-1 0 0,0 0 0,1 0 0,-1 1-1,0-1 1,1 0 0,-1 0 0,0 1 0,0-1 0,0 1 0,0-1-1,0 1 1,0-1 0,0 1 0,0 0 0,0-1 0,0 1 0,0 0-1,0-1-141,-3 1 273,0-1-1,0 1 1,-1 0-1,1 0 1,0 1-1,-4 0-272,7-1 150,-18 4 93,1 1-1,0 0 0,1 2 0,0 0 1,0 0-1,0 2 0,1 0 1,0 1-1,1 1 0,0 0 0,0 1 1,-7 9-243,14-13 22,1 0 0,0 1 0,1-1 0,0 1 0,0 1 0,1-1 1,0 1-1,0 0 0,1 0 0,1 0 0,0 0 0,0 1 0,1 0 1,0 3-23,1-6 8,0-1 1,1 1 0,0-1 0,1 1-1,0-1 1,0 0 0,0 1-1,1-1 1,0 0 0,0 0 0,1 0-1,0 0 1,0 0 0,1 0 0,-1-1-1,2 0 1,-1 1 0,1-2 0,0 1-1,0 0 1,1-1-9,1 2 9,1-2 1,1 1-1,-1-1 1,1 0-1,0 0 1,0-1-1,0-1 1,0 0-1,1 0 1,0 0-1,-1-1 0,1-1 1,0 0-1,0 0 1,0-1-1,0 0 1,0 0-1,0-1 1,0-1-1,8-2-9,-2 0 11,1 0 0,-1-2 0,0 0 0,0 0 0,0-2 0,-1 0 0,0-1 0,-1 0 0,0-1 0,0-1-1,9-10-10,-16 14 6,0 0-1,-1 0 0,0-1 0,-1 0 0,0 0 0,0-1 0,-1 1 0,0-1 0,0-1-5,-2 4 5,0 1 0,0-1 0,-1 1-1,0-1 1,0 0 0,-1 1 0,0-1 0,1 0-1,-2 0 1,1 1 0,-1-1 0,0 0 0,0 1 0,-1-1-1,1 0 1,-2-1-5,-2-2 8,0 0-1,0 1 1,-1 0 0,0 0-1,0 0 1,-1 1-1,0 0 1,0 0 0,-1 1-1,0 0 1,0 0-1,0 1 1,-1 0 0,-7-3-8,3 2-7,-1 0 0,0 0 0,-1 2 0,1 0 1,-1 0-1,0 1 0,0 1 0,0 1 0,-5 0 7,16 1 119,-1 0 0,0 1 0,0-1 0,0 1 0,0 0 0,-1 1-119,-16 9 337</inkml:trace>
  <inkml:trace contextRef="#ctx0" brushRef="#br0" timeOffset="2690.573">3091 829 8602,'0'-40'3534,"0"40"-3501,0-1 1,0 1 0,0 0-1,0 0 1,0 0-1,0 0 1,0-1-1,0 1 1,0 0 0,0 0-1,0 0 1,0 0-1,0-1 1,0 1-1,0 0 1,0 0-1,0 0 1,0 0 0,0-1-1,0 1 1,-1 0-1,1 0 1,0 0-1,0 0 1,0 0 0,0-1-1,0 1 1,0 0-1,0 0 1,0 0-1,-1 0 1,1 0-1,0 0 1,0 0 0,0 0-1,0 0 1,-1-1-1,1 1 1,0 0-1,0 0 1,0 0 0,0 0-1,0 0 1,-1 0-1,1 0 1,0 0-1,0 0 1,0 0-1,-1 0 1,1 0 0,0 0-1,0 0 1,0 0-1,0 0 1,0 1-1,-1-1 1,1 0 0,0 0-1,0 0 1,0 0-1,0 0 1,0 0-1,-1 0 1,1 0-1,0 1 1,0-1 0,0 0-1,0 0 1,0 0-1,0 0-33,-6 11 1244,5-7-1070,1 0 0,0 0 0,0 0 0,1 0 0,-1 0-1,1 0 1,0 0 0,0 0 0,0 0 0,1 0 0,-1-1 0,2 4-174,27 45 977,-25-44-867,14 21 625,16 31-735,-30-51 41,-1 1 0,0 0-1,-1 0 1,0 0-1,0 0 1,-1 1-1,0-1 1,0 8-41,-5-2 73,3-15-69,0-1-1,0 0 1,0 0-1,0 0 1,-1 1 0,1-1-1,0 0 1,0 0-1,0 0 1,0 0 0,-1 0-1,1 1 1,0-1-1,0 0 1,0 0 0,-1 0-1,1 0 1,0 0-1,0 0 1,-1 0 0,1 0-1,0 0 1,0 0-1,-1 0 1,1 0 0,0 0-1,0 0 1,0 0-1,-1 0 1,1 0 0,0 0-1,0 0 1,-1 0 0,1 0-5,-2-2 25,1 1 0,-1 0-1,1 0 1,0 0 0,-1-1-1,1 1 1,0-1 0,0 1-1,0-1 1,0 1-1,0-1 1,0 0 0,0-1-24,-6-13 108,2 0 1,0 0-1,1 0 1,1-1-1,0 0 1,1 1-1,1-1 0,1 0 1,0 0-1,3-11-108,-1 9 28,1-1 0,1 1 0,1 0 0,0 0 0,1 1 0,2 0 0,0 0 0,0 0 0,3-1-28,-7 12 4,1 0 0,0 1-1,0-1 1,0 1 0,1 0 0,0 0 0,0 0-1,0 1 1,1 0 0,0 1 0,0-1 0,0 1-1,0 0 1,1 1 0,-1 0 0,1 0 0,0 1-1,0 0 1,0 0 0,0 1 0,1 0 0,-1 0-1,0 1 1,0 0 0,1 0 0,-1 1 0,0 0-1,0 1 1,0 0 0,0 0 0,0 0 0,0 1-1,3 2-3,1 2 339,0-1 0,-1 2 0,1-1-1,-2 2 1,1-1 0,-1 2 0,2 2-339,40 43 1034</inkml:trace>
  <inkml:trace contextRef="#ctx0" brushRef="#br0" timeOffset="3277.391">3782 798 8050,'-17'-60'3635,"-4"-8"-3635,6 42 1435,5 20-379,10 6-1024,-1 0-1,1 0 0,0 0 0,0-1 0,-1 1 0,1 0 1,0 0-1,-1 0 0,1 0 0,0 0 0,-1 0 0,1 0 1,0 1-1,-1-1 0,1 0 0,0 0 0,0 0 0,-1 0 1,1 0-1,0 0 0,0 0 0,-1 1 0,1-1 0,0 0 1,0 0-1,-1 0 0,1 1 0,0-1 0,0 0 0,0 0 1,-1 1-1,1-1 0,0 0 0,0 0 0,0 1 0,0-1 1,0 0-1,0 1 0,-1-1 0,1 0 0,0 1 0,0-1 1,0 0-1,0 1-31,2 14 645,7 20-217,2 0 1,2 0-1,1-2 1,4 6-429,12 29 393,19 62 292,-54-163-490,1 0 0,1-1-1,2 0 1,3-21-195,-2 3 52,3-27-17,-2 70-32,1 0-1,0 1 1,0-1-1,0 0 0,1 1 1,0-1-1,4-5-2,-6 12 0,0 1 0,0-1-1,0 0 1,0 1 0,0-1 0,1 1-1,-1-1 1,1 1 0,-1-1-1,1 1 1,-1 0 0,1 0 0,0 0-1,-1 0 1,1 0 0,0 0-1,0 0 1,0 1 0,0-1 0,0 1-1,0-1 1,2 1 0,0 0-1,0 0-1,0 0 1,0 1 0,0 0 0,0-1-1,0 1 1,0 1 0,-1-1 0,1 1-1,0-1 1,1 2 1,8 4-3,-1 1 0,0 1-1,0 0 1,-1 0 0,0 1-1,0 1 4,10 12 1,0 1 1,-2 0-1,5 10-1,-17-24 1,-1 0 0,0 1 1,0 0-1,-2 0 1,1 0-1,-1 0 0,-1 1 1,0 0-1,-1 0 1,1 2-2,-3-5 2,6 32 12,-5-65 23,-3 5-31,-4-20 6,3-1 1,1 0 0,2-8-13,0 37 0,1 1 0,0 0-1,1-1 1,0 1 0,0 0 0,1 0 0,1 0-1,0 0 1,0 1 0,1-1 0,0 1 0,0 0-1,1 1 1,5-6 0,-9 11-1,1 0 0,0 0-1,0 1 1,0 0 0,0-1-1,0 1 1,1 0 0,-1 0-1,0 1 1,1-1 0,0 1 0,-1-1-1,1 1 1,0 0 0,0 1-1,0-1 1,0 1 1,2 0-1,-1 0 0,1 0 0,0 1 0,0 0 0,-1 0 0,1 0 1,0 1-1,-1 0 0,0 0 0,5 3 1,3 1 7,-1 2 0,0 0 0,-1 0 0,0 1 0,0 0 0,-1 1 0,0 0 0,-1 1 0,1 2-7,-2-3 14,-1 1-1,-1 0 0,0 0 1,-1 0-1,0 1 0,-1 0 1,0 0-1,-1 0 1,1 3-14,1 19 429,-1-1 0,0 29-429,-3-10 286</inkml:trace>
  <inkml:trace contextRef="#ctx0" brushRef="#br0" timeOffset="3738.277">4743 194 9618,'-2'-6'667,"0"-4"320,-1 0 0,0 0 0,-1 0 0,0 0-1,-1 0 1,0 1 0,-1-2-987,5 10 30,1 1-1,0 0 1,0 0-1,0 0 1,0 0 0,-1 0-1,1 0 1,0-1-1,0 1 1,0 0 0,-1 0-1,1 0 1,0 0-1,0 0 1,0 0 0,-1 0-1,1 0 1,0 0-1,0 0 1,0 0 0,-1 0-1,1 0 1,0 0-1,0 0 1,0 0 0,-1 0-1,1 0 1,0 0-1,0 0 1,0 0 0,0 1-1,-1-1 1,1 0-1,0 0 1,0 0 0,0 0-1,0 0 1,-1 0-1,1 1 1,0-1 0,0 0-1,0 0 1,0 0-1,0 1 1,0-1 0,0 0-1,-1 0 1,1 0-1,0 0 1,0 1 0,0-1-1,0 0-29,-5 13 371,3 2-208,1-1 0,0 1 1,1-1-1,0 1 1,3 13-164,14 80 348,-13-85-261,18 96 330,5 0 0,37 99-417,-60-209-16,13 34-3,-2 1-1,-2 0 1,-2 1-1,0 12 20,-7-26-171</inkml:trace>
  <inkml:trace contextRef="#ctx0" brushRef="#br0" timeOffset="4120.969">5083 685 8986,'7'-15'4313,"1"5"-2049,11 16-887,0 5-209,5 10-592,1 4-104,-4 10-168,1 2-104,-1 1-120,-4 5-24,4-4 120,-3-4-240,-1-10-848,4-7 4129,4-11-2769</inkml:trace>
  <inkml:trace contextRef="#ctx0" brushRef="#br0" timeOffset="4491.017">5623 474 8970,'-17'-18'4073,"-2"29"-1913,-2 24-543,-6 34-561,2 7-120,-1 18-160,-1 1-80,1 8-128,-4 16-87,1 3-41,11-2-72,3-15-168,6-16-32,12-25 144,-2-8 584,20-20-616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01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437 451 4721,'42'13'3018,"-42"-13"-2976,0 0 1,0 0-1,0 1 0,0-1 1,1 0-1,-1 0 0,0 0 1,0 0-1,0 0 1,0 0-1,0-1 0,1 1 1,-1 0-1,0 0 0,0 0 1,0 0-1,0 0 0,1 0 1,-1 0-1,0 0 0,0 0 1,0 0-1,0 0 1,0 0-1,0-1 0,0 1 1,1 0-1,-1 0 0,0 0 1,0 0-1,0 0 0,0 0 1,0-1-1,0 1 0,0 0 1,0 0-1,0 0 1,0 0-1,0-1 0,0 1-42,-2-8 1232,-11-11 378,12 17-1393,-8-9 180,0 0 1,-1 1-1,0 0 0,-1 1 0,0 0 1,0 1-1,-1 0 0,0 1 1,0 0-1,0 0 0,-1 2 0,0 0 1,-1 0-1,1 1 0,-13-2-397,18 4 43,-1 1 0,0 0 0,0 0 0,0 1 0,0 0 0,0 1 0,0 0 0,1 0 0,-1 1 0,0 0 1,0 0-1,1 1 0,0 1 0,-1-1 0,1 1 0,1 0 0,-1 1 0,0 0 0,1 0 0,0 1 0,0 0 0,1 0 0,0 0 0,0 1 0,-1 2-43,-1 2 7,1 1-1,0 1 1,0-1 0,2 1 0,-1 0 0,2 1 0,0-1-1,0 1 1,1 0 0,1 0 0,0 0 0,1 0 0,1 0-1,0 0 1,1 0 0,0 0 0,1 0 0,1 0-1,0-1 1,5 13-7,-4-15 2,0 0 0,0 0 0,2 0 0,-1 0 0,1-1 0,1 0 0,0 0 0,0-1 0,1 0 0,0 0 0,0 0 0,1-1 0,1-1 0,-1 0 0,1 0 0,0 0 0,1-1 0,-1-1 0,1 0 0,0-1 0,0 1 0,1-2 0,-1 0 0,10 1-2,-12-3 5,0 0-1,0-1 1,0 0 0,0 0-1,0-1 1,0-1 0,0 1-1,0-1 1,-1-1 0,1 0-1,-1 0 1,1 0 0,-1-1 0,0-1-1,0 1 1,-1-1 0,1-1-1,-1 1 1,0-1 0,-1 0-1,3-4-4,-2 2 6,0 0 0,-1 0 0,0-1 0,0 0 0,-1 0 0,0-1-1,-1 1 1,0-1 0,0 0 0,-1 0 0,0 0 0,-1-1 0,-1 1-1,1-1 1,-1 1 0,-1-1 0,0 1 0,-1-4-6,-1-2 3,-1 0 1,0 1-1,-2-1 1,0 1-1,0 0 0,-1 0 1,-1 0-1,-1 1 0,0 0 1,0 1-1,-2-1-3,9 13-1,1 0-1,-1 0 1,0 0-1,0 0 0,0 0 1,1 0-1,-1 1 1,0-1-1,0 0 0,0 1 1,0-1-1,0 0 1,-1 1-1,1-1 0,0 1 1,0 0-1,-1-1 2,2 1 0,-1 0-1,1 0 0,-1 1 1,1-1-1,0 0 0,-1 0 0,1 0 1,-1 1-1,1-1 0,0 0 1,-1 0-1,1 1 0,0-1 1,-1 0-1,1 1 0,0-1 0,-1 0 1,1 1-1,0-1 0,0 1 1,-1-1-1,1 0 0,0 1 1,0-1-1,0 1 0,0-1 0,0 1 1,-1 0 0,0 3-1,1 1 1,-1 0 0,1 0-1,0 0 1,0 0-1,1 0 1,0 3 0,2 10 30,1 0 0,1-1 0,1 1-1,0-1 1,1 0 0,1-1 0,1 0 0,0 0 0,1-1 0,1 0 0,0-1-1,2 2-29,1-2-320,0 1 0,1-2 0,0 0 0,2 0 0,-1-2-1,1 0 1,1-1 0,0 0 0,0-2 0,19 7 320,0-7-1257</inkml:trace>
  <inkml:trace contextRef="#ctx0" brushRef="#br0" timeOffset="410.712">827 451 10114,'-1'0'214,"-1"0"0,0 0 0,1 0 0,-1 0 0,0 0 0,1 1 0,-1-1 0,1 1 0,-1-1 0,1 1 0,-1-1 0,1 1 0,-1 0 0,1 0 0,0 0 0,-1 0 0,1 0 0,0 0 0,0 0 0,0 0 0,0 0 0,0 1 0,-1 0-214,1 1 155,-1-1 0,1 1 0,0 0 0,0 0 0,0 1 0,1-1 1,-1 0-1,1 0 0,0 0 0,-1 0 0,1 0 0,1 1-155,-1 6 157,2 1 0,-1-1 0,2 1 0,-1-1 0,1 0 0,1 0 0,1 2-157,38 73 655,-23-48-461,-2 0 1,1 7-195,5 22 159,-26-143 157,-15-41-206,8 63-67,1-15-43,7 66-1,1 1-1,0 0 1,0 0 0,0-1-1,0 1 1,1 0 0,-1-1-1,1 1 1,0 0-1,0 0 1,0 0 0,0 0-1,1 0 1,-1 0 0,1 0-1,-1 0 1,1 1 0,0-1-1,0 0 1,1 1-1,-1 0 1,1-1 1,1 1-3,-1-1 1,1 1-1,0 0 1,1 1-1,-1-1 0,0 1 1,0 0-1,1 0 1,-1 0-1,0 0 0,1 1 1,-1-1-1,1 1 0,-1 1 1,1-1-1,2 1 3,13 3-1,0 1 0,-1 1 1,1 0-1,-1 2 0,-1 0 0,0 1 0,0 1 0,0 1 0,7 6 1,-18-11 0,1 0-1,-1 1 1,0-1-1,-1 1 1,1 1-1,-2-1 1,1 1-1,-1 0 1,0 1-1,0-1 1,-1 1 0,-1 0-1,1 0 1,1 8 0,2 13 55,-2 0-1,-1 1 1,0 30-55,2 15 561,-1-17-2511,-1-8 1061</inkml:trace>
  <inkml:trace contextRef="#ctx0" brushRef="#br0" timeOffset="1216.655">1858 32 6609,'1'-32'4958,"-1"32"-4867,0 0-1,0 0 1,0 1-1,0-1 1,0 0-1,1 0 1,-1 0-1,0 0 0,0 0 1,0 0-1,0 0 1,0 0-1,0 0 1,0 0-1,0 0 1,0 0-1,0 0 1,0 0-1,0 0 1,0 0-1,0 0 1,0 0-1,0 0 0,1 0 1,-1 0-1,0 1 1,0-1-1,0 0 1,0 0-1,0 0 1,0 0-1,0 0 1,0 0-1,0-1 1,0 1-1,0 0 1,0 0-1,1 0 0,-1 0 1,0 0-1,0 0 1,0 0-91,4 26 890,7 32-636,-1 0 227,-2 4-481,42 331 963,-30-256-805,-16-110-124,-1-11 8,0 1 1,-2 0-1,0 0 0,0 0 1,-3 11-43,2-34 49,0 0 0,-1 0 0,0 0 0,0 0 1,0 1-1,-1-2-49,-1-3 38,-1-7-19,-1 1-1,-1 0 1,-1 1 0,0-1 0,-1 1-1,-1 1 1,0 0 0,-1 0-1,0 0 1,-1 2 0,-4-4-19,8 9 3,0 1 1,-1-1 0,1 2-1,-2-1 1,1 1-1,0 0 1,-1 1 0,0 0-1,-4-2-3,6 4 14,1 1 0,-1-1 0,1 1 0,-1 0-1,1 1 1,-1 0 0,0 0 0,1 0 0,-1 1 0,0 0 0,1 0-1,-1 0 1,1 1 0,-3 1-14,2 0 28,1 0 0,-1 1 0,1-1 1,0 2-1,0-1 0,0 0 0,1 1 0,0 0 0,0 1 0,0-1 0,0 1 0,1 0 0,0 0 1,0 0-1,1 1 0,-1-1 0,1 1 0,1 0 0,0 0 0,-1 3-28,0 0 40,0 1 0,1 0 0,0 0 0,1-1 0,0 1 0,1 0 0,0 0 0,1 0 0,0 0 0,1 0 0,0 0 0,1-1 0,1 3-40,-2-7 25,0 0 0,1 0 1,0-1-1,0 1 1,1-1-1,-1 0 0,1 0 1,0 0-1,1 0 1,-1-1-1,1 0 0,0 0 1,0 0-1,0 0 0,0-1 1,1 0-1,-1 0 1,1 0-1,0-1 0,0 0 1,0 0-1,5 1-25,6 0 101,0-1 1,0-1-1,0 0 0,0-1 0,0-1 0,0-1 1,15-3-102,48-12 220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4:55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340 92 5497,'0'-2'336,"0"0"0,0 0 0,-1 0 0,1 0 0,0 0 0,-1 0 0,0 0 0,1 0 0,-1 1 0,0-1 0,0 0 0,0 0 0,0 1 0,0-1 0,-1-1-336,1 2 102,1 0 0,-1 1 1,0-1-1,0 0 0,1 0 0,-1 1 0,0-1 0,0 0 0,0 1 0,0-1 0,0 1 0,0 0 0,0-1 0,0 1 0,0-1 1,0 1-1,0 0 0,0 0 0,0 0 0,0 0 0,0 0 0,0 0 0,0 0 0,0 0 0,0 0 0,0 0 0,0 0 0,0 1 1,-1-1-103,1 1 46,1 0 0,-1 0 0,0 0 0,0 0 1,1 0-1,-1 0 0,0 0 0,1 0 0,-1 0 1,1 0-1,0 0 0,-1 1 0,1-1 1,0 0-1,0 0 0,0 0 0,0 1 0,0-1 1,0 0-1,0 0 0,0 0 0,0 2-46,5 26 381,3-3-124,1-2-37,-1 0 1,-2 1-1,0-1 1,-2 1-1,1 21-220,-3 6 175,7 152 204,22 90-70,-18-206-170,5 0-1,10 24-138,-16-82 56,-8-26 25,-4-19 58,-7-20-26,-2-1 0,-1 2-1,-2-1 1,-2 1-113,-5-18 58,14 36-42,-11-27 40,-7-13-56,17 43 5,-1 0-1,0 1 1,0 0 0,-2 0-1,1 1 1,-6-4-5,10 11 11,0 0 1,0 0-1,-1 1 1,1 0 0,-1 0-1,0 0 1,0 0-1,0 1 1,0 0 0,-1 0-1,1 1 1,-1-1 0,1 1-1,-1 0 1,1 0-1,-1 1 1,1 0 0,-1 0-1,0 0 1,1 1-1,-1-1 1,1 1 0,-1 1-1,1-1 1,-1 1-1,1 0 1,0 0 0,0 0-1,0 1 1,0 0 0,0 0-1,1 0 1,-1 1-1,-3 3-11,-1 3 23,0 1 0,0 0 0,1 1 1,0 0-1,1 0 0,0 1 0,1 0 0,0 0 0,2 0 0,-1 1 0,0 5-23,-2 12 27,1 0 1,2 1-1,1-1 0,1 21-27,2-42 6,1 0-1,0 0 1,0 0 0,1 0 0,0-1-1,0 1 1,1-1 0,1 1-1,0-1 1,4 7-6,-5-10 5,1 0-1,0 0 0,0-1 1,0 1-1,1-1 1,0 0-1,0-1 1,0 1-1,1-1 1,-1 0-1,1 0 1,0-1-1,0 1 1,0-1-1,7 2-4,0-2 28,0 1 0,0-2 1,0 0-1,0-1 0,1 0 0,-1-1 0,0 0 0,1-1 0,10-2-28,-4-1 42,-1 0 0,1-1 0,-1-1 0,0-1 1,0-1-1,2-2-42,45-30 114</inkml:trace>
  <inkml:trace contextRef="#ctx0" brushRef="#br0" timeOffset="432.717">778 928 6897,'-3'-33'3050,"2"33"-2989,1 0-1,0 0 0,0 0 0,0-1 0,0 1 0,0 0 0,0 0 0,0 0 0,0-1 0,0 1 1,0 0-1,0 0 0,0 0 0,0-1 0,0 1 0,0 0 0,1 0 0,-1 0 0,0-1 0,0 1 1,0 0-1,0 0 0,0 0 0,0 0 0,0-1 0,1 1 0,-1 0 0,0 0 0,0 0 1,0 0-1,0 0 0,1 0 0,-1-1 0,0 1 0,0 0 0,0 0 0,0 0 0,1 0 0,-1 0 1,0 0-1,0 0 0,0 0 0,1 0 0,-1 0 0,0 0 0,0 0 0,0 0 0,1 0 0,-1 0 1,0 0-1,0 0 0,0 0 0,1 0 0,-1 0 0,0 0 0,0 0 0,0 1-60,4-1 599,38 1 1694,63-3-760,-98 1-1504,0 0 0,0-1 0,0 0-1,-1 0 1,1 0 0,-1-1-1,0 0 1,6-4-29,-9 6 12,-1-1 0,1 1 0,-1-1 1,0 1-1,1-1 0,-1 0 0,0 0 0,0 0 0,0 0 0,-1-1 0,1 1 0,0 0 1,-1-1-1,1 1 0,-1-1 0,0 1 0,0-1 0,0 0 0,0 0 0,0 1 0,-1-1 1,1-1-13,-2 1 36,1 0 0,-1 1 0,0-1 0,0 0 0,0 1 1,-1-1-1,1 1 0,0 0 0,-1-1 0,1 1 0,-1 0 1,0 0-1,0 0 0,0 0 0,0 0 0,0 0 0,0 1 1,-1-1-1,1 1 0,0 0 0,-3-1-36,-2-2 71,-1 0 0,0 1-1,0 0 1,0 0 0,0 1 0,-6-1-71,6 2 12,-1 0 0,0 0-1,0 1 1,1 1 0,-1 0 0,0 0 0,1 0 0,-1 1 0,1 0-1,-1 1 1,1 0 0,0 0 0,0 1 0,0 0 0,1 0 0,-1 1-1,1 0 1,0 0 0,1 1 0,-1 0 0,1 0 0,-6 7-12,5-4 3,0 1 1,0-1-1,1 1 0,0 1 1,1-1-1,0 1 1,0 0-1,2 0 0,-1 0 1,1 1-1,1-1 1,0 1-1,0 0 0,1 0 1,1-1-1,0 1 1,1 0-4,0-1 3,0 0 0,1 0 0,0-1 1,1 1-1,1 0 0,-1-1 0,1 0 1,1 0-1,0 0 0,1-1 0,-1 0 1,2 0-1,-1 0 0,7 6-3,-4-6 9,1-1-1,-1-1 1,1 1-1,1-2 1,-1 1 0,1-1-1,0-1 1,1 0-1,-1-1 1,1 0 0,0-1-1,0 0 1,3 0-9,0-1 11,1 0-1,-1-1 1,1-1-1,0 0 1,-1-1-1,1-1 1,-1 0 0,5-2-11,2-2 474,0-1 0,0 0 1,-1-2-1,0 0 0,6-5-474,42-30 986</inkml:trace>
  <inkml:trace contextRef="#ctx0" brushRef="#br0" timeOffset="927.319">1346 978 10770,'-11'-69'3626,"8"63"-2571,0 13-402,0 16 311,3 43 207,3 1 0,7 35-1171,-9-84 81,11 178 254,-8-118-211,-14-139 192,-7-87-205,9 95-86,3 0 0,1 0 1,4 0-1,2-14-25,0 55 2,0-1 1,1 1-1,0 0 1,1 0-1,1 1 1,-1-1-1,2 1 1,0 0-1,0 0 0,1 1 1,0 0-1,1 0 1,0 0-1,1 1 1,0 1-1,0-1 1,1 1-1,0 1 1,0 0-1,1 0 1,0 1-1,0 1 1,0 0-1,1 0 1,0 1-1,0 0 1,0 1-1,9-1-2,-11 3-2,0 0 0,1 1 1,-1 0-1,0 1 0,0 0 0,1 0 0,-1 1 1,0 1-1,0-1 0,-1 2 0,1-1 0,-1 1 1,1 1-1,-1 0 0,4 3 2,-8-4 0,0-1 1,0 1-1,0 0 0,-1 0 0,0 0 1,0 1-1,0-1 0,0 1 0,-1 0 1,0 0-1,0 0 0,0 1 0,-1-1 1,1 1-1,-1-1 0,-1 1 0,1 0 1,-1 0-1,0 0 0,0 0 0,-1 0 1,0 0-1,0 0 0,0 0 1,-1 0-1,0 0 0,0 0 0,-2 6 7,-1 0 0,0-1-1,-1 0 1,0 0 0,-1 0 0,0-1 0,-1 0-1,0 0 1,0-1 0,-1 0 0,-6 6-7,-7 5 18,0-1 1,-1-1 0,-1 0-1,-12 5-18,26-18 11,0 0-1,-1 0 0,0 0 0,0-1 1,0-1-1,0 0 0,-1 0 0,1-1 0,-3 0-10,10-1-7,0-1 0,0 0 0,0 0 0,0 0 1,0 0-1,0 0 0,0-1 0,0 1 0,0-1 0,0 0 0,0 1 0,0-2 0,0 1 0,1 0 0,-1 0 0,0-1 0,1 0 0,-1 1 0,1-1 0,-1 0 0,1 0 0,0 0 0,0-1 0,0 1 0,0-1 0,0 1 0,1-1 0,-1 1 0,1-1 0,0 0 0,-1 0 0,1 1 0,0-1 0,1-1 7,-1 0 119,0 0 0,0-1-1,1 1 1,0 0 0,0-1 0,0 1-1,0-1 1,1 1 0,-1-1 0,1 1 0,0 0-1,1 0 1,-1-1 0,1 1 0,0 0-1,0 0-118,1 0 148,0 1 0,0-1-1,0 0 1,1 1 0,0 0-1,2-2-147,-4 4 24</inkml:trace>
  <inkml:trace contextRef="#ctx0" brushRef="#br0" timeOffset="1587.399">2099 897 6425,'-3'-94'2656,"2"93"-2566,1 0 0,0 0 0,0 0 0,0 0 0,0 1 0,0-1 1,1 0-1,-1 0 0,0 0 0,0 0 0,1 0 0,-1 0 0,0 0 1,1 1-1,-1-1 0,1 0 0,-1 0 0,1 1 0,-1-1 0,1 0 0,0 0-90,10 2 1046,-7 0-612,20 1 923,0 1-1,0 2 1,0 0-1357,-6 0 198,0-2 0,0 0 0,1-1 0,-1 0 0,19-2-198,-28-1 33,1 0 0,-1-1 0,0 0 0,0-1 0,0 0 1,0 0-1,0-1 0,0 0 0,-1 0 0,7-5-33,-13 7 11,1 0-1,0 0 1,-1 0 0,0 0 0,1 0-1,-1-1 1,0 1 0,0-1 0,0 0-1,-1 1 1,1-1 0,-1 0 0,1 0-1,-1 0 1,0 0 0,0 0 0,0 0-1,-1 0 1,1 0 0,-1-1 0,1 1-1,-1 0 1,0 0 0,-1 0 0,1-1-1,0 1 1,-1 0 0,0 0 0,1 0-1,-1 0 1,-1 0 0,0-3-11,-1 0 7,0 0 0,0 0 0,-1 1 0,1-1 0,-1 1 0,-1-1 0,1 1 0,-1 1 0,0-1 1,0 1-1,0-1 0,0 2 0,-1-1 0,0 0 0,1 1 0,-1 0 0,-1 1 0,1-1 0,0 1 0,-1 0 0,1 1 0,-1-1 0,1 1 0,-1 1 1,0-1-1,-5 1-7,2 1 10,0-1 1,0 2 0,0-1 0,1 1 0,-1 1 0,0-1 0,1 2-1,0-1 1,0 1 0,0 1 0,0 0 0,1 0 0,-1 0-1,1 1 1,1 1 0,-1-1 0,-5 8-11,-3 4 37,1 2 0,1 0-1,1 1 1,1 0 0,-5 12-37,11-20 15,0 1 0,1-1-1,1 1 1,0 0 0,1 1 0,0-1 0,1 1 0,1-1-1,1 14-14,0-20 16,1 0 0,1-1 0,-1 1 0,1 0 0,1-1 0,-1 1 0,1-1 0,1 0 0,-1 0 0,1 0 0,0-1 0,1 1 0,0-1 0,0 0 0,0 0 0,0-1 0,1 1 0,0-1 0,2 1-16,1 0 20,0 0 0,0-1 0,0 0 0,1 0 0,0-1 1,0-1-1,0 1 0,0-2 0,0 1 0,1-1 0,-1-1 1,1 0-1,-1 0 0,1-1-20,7-1 27,-1-1 0,1 0 0,-1-1 1,0-1-1,0-1 0,5-2-27,12-6 43,-1-2 0,20-12-43,2-2-16</inkml:trace>
  <inkml:trace contextRef="#ctx0" brushRef="#br0" timeOffset="2042.508">2664 778 8434,'-11'-49'2906,"7"39"-998,5 35 226,0-18-1873,18 155 2726,-14-134-2864,1-1 1,1 0 0,1-1-1,11 22-123,-19-47 4,0 0 0,1-1 0,-1 1 0,0 0 1,1-1-1,-1 1 0,0 0 0,1-1 0,-1 1 0,1 0 0,-1-1 0,1 1 0,-1-1 0,1 1 0,-1-1 0,1 1 1,0-1-1,-1 1 0,1-1-4,0 0 4,-1 0-1,0 0 1,0-1 0,1 1 0,-1 0 0,0 0 0,1-1 0,-1 1 0,0 0 0,0 0-1,1-1 1,-1 1 0,0 0 0,0-1 0,0 1 0,1 0 0,-1-1 0,0 1-1,0 0 1,0-1 0,0 1 0,0 0 0,0-1 0,0 1 0,0-1 0,0 1-4,2-34 122,-6-34-30,1 50-83,1 1 0,1-1-1,1 1 1,1 0 0,0-1-1,1 1 1,1 0 0,3-12-9,22-41 1,-28 66-2,1 0 1,0 0-1,0 1 0,0-1 1,0 0-1,1 1 0,0-1 1,-1 1-1,1-1 0,1 1 1,-1 0-1,0-1 0,1 1 0,-1 0 1,1 1-1,0-1 0,0 1 1,0-1-1,0 1 0,1 0 1,-1 0-1,1 0 0,2-1 1,3-1-1,0 1-1,1 0 1,-1 0-1,1 1 0,-1 0 1,1 1-1,-1 0 1,1 0-1,0 1 1,0 0-1,-1 1 1,1 0-1,0 1 1,-1 0-1,10 3 2,-12-3-1,0 1 0,-1 0 0,1 0 0,-1 0 0,1 1-1,-1 0 1,0 0 0,0 0 0,-1 1 0,1 0 0,-1 0 0,0 1 0,0-1-1,-1 1 1,0 0 0,0 0 0,0 1 0,-1-1 0,0 1 0,0 0 0,1 3 1,1 13-6,-1 0 0,-1 0 1,-1 1-1,-1 0 1,-1-1-1,-3 17 6,2-14 129,0-1-1,2 1 1,0-1-1,2 0 1,3 13-129,-5-34 260,0 0-1,0 0 1,1 0 0,-1 0 0,1 0 0,0 0-1,0 0 1,0 0 0,3 2-260,-2-3 137,0-1 1,0 1-1,0-1 0,1 0 1,-1 0-1,1 0 0,-1-1 1,1 1-1,3 0-137</inkml:trace>
  <inkml:trace contextRef="#ctx0" brushRef="#br0" timeOffset="2717.856">3783 61 7634,'0'-7'1268,"2"-24"627,-1 30-1683,-1 0 1,0 0-1,0 0 0,-1 0 0,1 0 1,0 0-1,0 0 0,0-1 1,-1 1-1,1 0 0,-1 0 0,1 0 1,-1 0-1,1 0 0,-1 0 1,1 0-1,-1 1 0,0-1 0,0 0 1,1 0-1,-1 0 0,0 0-212,0 1 200,-2 6 663,0 17-663,0 0 1,2 1-1,0-1 0,3 21-200,15 106 697,-1-9-202,11 360 109,-24-394-229,-3-135-343,-1-1 1,-1 1 0,-1 0 0,-2-1 0,-1 2-1,-1-1 1,-1 1 0,-1 0 0,-2 0 0,-1 2 0,-1-1-1,-1 1 1,-11-15-33,22 36-1,1 0 0,-1 0-1,0 1 1,0-1 0,-1 1-1,1-1 1,-1 1 0,1 0-1,-1 0 1,0 1 0,0-1-1,0 1 1,0 0 0,-1 0-1,1 0 1,-1 1 0,1-1-1,-1 1 1,1 0 0,-1 1-1,0-1 1,1 1 0,-1 0-1,0 0 1,0 0 0,1 1-1,-1-1 1,1 1 0,-1 0-1,0 1 1,0 0 1,-9 3 1,1 0 0,0 1 0,0 1 0,0 0 0,1 1 0,0 0 0,0 1 0,1 0 0,0 1 0,1 0 0,0 1 0,0 0 0,-4 8-1,5-6 7,0 1 0,0 0 0,2 0 0,0 1 0,0 0 0,1 0 0,1 1 0,1 0 0,0 0 0,1 0 0,1 0 0,0 3-7,1-12 9,1 0 0,0 1 0,0-1 0,1 0-1,0 0 1,0 0 0,1 0 0,0 0 0,0 0-1,0 0 1,1 0 0,0-1 0,1 1 0,-1-1 0,1 0-1,0 0 1,1 0 0,-1-1 0,1 0 0,0 0-1,1 0 1,-1 0 0,1-1 0,0 1 0,0-2 0,0 1-1,1-1 1,-1 0 0,1 0 0,0 0 0,4 0-9,6 1 22,1 0-1,0-1 1,0-1 0,0-1 0,0-1 0,0 0 0,0-1 0,8-2-22,11-3-46,-1-2 0,0-1 0,22-9 46,21-13-75</inkml:trace>
  <inkml:trace contextRef="#ctx0" brushRef="#br0" timeOffset="3119.105">4050 809 8186,'21'7'1305,"-14"-5"-733,-1 0-1,1 0 1,-1 1-1,0 0 1,0 0-1,0 1 1,-1 0-1,2 1-571,-2-2 296,0-1 1,0 1-1,0-1 0,0 0 0,1 0 1,-1-1-1,1 0 0,-1 0 1,1 0-1,-1 0 0,1-1 1,0 0-297,4 0 105,-1 0 0,1-1 1,-1 0-1,1-1 0,-1 0 1,0-1-1,1 0-105,1-1 34,0 0 0,0-2 0,0 1 0,-1-1 1,0-1-1,0 0 0,0 0 0,-1-1 0,6-6-34,-13 11 8,0 1-1,1 0 1,-1-1-1,0 0 0,-1 1 1,1-1-1,0 0 1,-1 0-1,0 0 1,1 0-1,-1 0 1,0 0-1,-1-1 1,1 1-1,-1 0 1,1 0-1,-1-1 0,0 1 1,0 0-1,0-1 1,-1 1-1,1 0 1,-1 0-1,0 0 1,0-1-1,0 1 1,0 0-1,0 0 1,-1 0-1,1 0 1,-1 1-1,0-1 0,0 0 1,0 1-1,0-1 1,0 1-1,-1 0 1,1-1-8,-3-1 8,0-1-1,-1 0 1,1 1 0,-1 0 0,0 1 0,0-1 0,0 1 0,0 0 0,-1 1 0,1-1 0,-1 1-1,0 0 1,1 1 0,-1 0 0,0 0 0,0 0 0,0 1 0,0 0 0,0 1 0,0-1-1,1 1 1,-1 0 0,0 1 0,0 0 0,1 0 0,-1 0 0,1 1 0,-5 3-8,0-1 23,1 1-1,0 0 1,0 0 0,0 2 0,1-1-1,0 1 1,1 0 0,0 1 0,0-1 0,1 2-1,0-1 1,0 1 0,1 0 0,1 1-1,0-1 1,-4 11-23,6-11 26,1 0 1,-1 0-1,2 0 0,-1 0 0,1 1 0,1-1 0,0 1 1,1-1-1,-1 0 0,2 0 0,0 1 0,0-1 0,1 0 0,0 0 1,0-1-1,1 1 0,1-1 0,0 1 0,3 3-26,-2-3 21,1-1 0,1 0 0,0 0-1,0 0 1,0-1 0,1 0-1,0-1 1,1 0 0,0-1 0,0 0-1,0 0 1,1-1 0,0 0 0,-1-1-1,2 0 1,-1-1 0,2 0-21,6 0-14,1-1 0,0-1 0,0 0 0,-1-2 1,1 0-1,0-2 0,-1 0 0,1-1 0,-1 0 0,0-2 1,1-1 13,53-23-106</inkml:trace>
  <inkml:trace contextRef="#ctx0" brushRef="#br0" timeOffset="3525.435">4661 672 9282,'0'0'1353,"-4"6"1528,-11 36-1980,11-33-726,1 0-1,0 0 0,0 1 0,1-1 0,0 0 1,0 1-1,1 0 0,1-1 0,-1 1 0,2 5-174,-1-8 104,1 6 109,0 1-1,0-1 1,2 1 0,-1-1-1,4 8-212,8 11 273,-8-21-127,-1 0 0,-1 1 0,2 6-146,6 23 363,-7-28-150,-1 1 0,-1-1 0,1 4-213,-9-29 428,-2-18-344,2-7-30,1-1 0,3 0 0,1-1 0,4-26-54,-2 51 1,1-1 0,0 1 0,1 0-1,0 0 1,1 0 0,4-6-1,-5 12 0,0 0 0,1 1 0,0-1 1,1 1-1,0 0 0,0 0 0,0 0 0,1 1 0,-1 0 1,8-4-1,-10 7-1,1 0 1,1 0 0,-1 0 0,0 1 0,1-1 0,-1 1 0,1 1 0,0-1-1,-1 1 1,1 0 0,0 0 0,0 1 0,0 0 0,0 0 0,0 0-1,0 1 1,0-1 0,-1 1 0,1 1 0,0-1 0,-1 1 0,1 0 0,-1 1-1,1-1 1,-1 1 0,0 0 0,0 0 0,2 2 0,3 3-1,0 0 1,-1 0 0,0 1-1,-1 0 1,0 1-1,0 0 1,-1 0-1,0 0 1,-1 1 0,0 0-1,0 1 1,-1-1-1,0 4 1,4 18 126,-2 1 0,-1 0-1,-2 0 1,-1 6-126,0-5 332,1 0 1,2-1 0,9 33-333,4-19 620</inkml:trace>
  <inkml:trace contextRef="#ctx0" brushRef="#br0" timeOffset="4008.032">5526 205 7266,'-3'-4'870,"-24"-33"4203,26 36-4879,0-1-1,0 1 1,-1 0 0,1-1 0,0 1 0,-1 0 0,1 0 0,-1 0 0,0 0 0,1 0 0,-1 1 0,0-1 0,1 0 0,-1 1-1,0-1 1,0 1 0,1 0 0,-1 0 0,0-1 0,0 1 0,-1 0-194,2 1 65,0 0 0,-1-1-1,1 1 1,0 0 0,0-1 0,-1 1 0,1 0 0,0 0-1,0 0 1,0 0 0,0 0 0,0 1 0,0-1-1,0 0 1,1 0 0,-1 1 0,0-1 0,1 0 0,-1 1-1,1-1 1,-1 0 0,1 1 0,-1-1 0,1 1-1,0-1 1,0 2-65,-1 5 86,0-1 1,1 1-1,0-1 0,1 7-86,3 15 125,1 0 0,2 0 0,4 11-125,10 37 116,-6 14 44,-3 1 1,-2 62-161,-6-84 57,0 81 143,-3-53-188,-1-95-170,0 0 0,0 0-1,0 0 1,0 0-1,1 0 1,-1 0 0,1 0-1,0 0 1,0 0-1,0 0 1,0 0 0,0-1-1,1 1 1,-1 0-1,1-1 1,0 1-1,0-1 1,0 1 158,-1-3-67,-1 0 0,1 1-1,0-1 1,0 0 0,-1 0 0,1 0 0,0 0-1,0 0 1,-1 0 0,1 0 0,0 0 0,0 0-1,0 0 1,-1 0 0,1 0 0,0 0 0,0-1-1,0 1 68</inkml:trace>
  <inkml:trace contextRef="#ctx0" brushRef="#br0" timeOffset="4372.324">5256 795 10754,'-9'2'4473,"19"-1"-2920,11 0-89,24 1-696,9-2-248,6-11-256,8-2-104,-1-8 88,0-3-64,2 2 288,-15-2-263</inkml:trace>
  <inkml:trace contextRef="#ctx0" brushRef="#br0" timeOffset="4726.89">5928 213 9930,'-3'-4'929,"2"2"-536,0 0 1,0 0-1,0 0 1,-1 0 0,1 0-1,-1 1 1,1-1-1,-1 0 1,1 1 0,-1 0-1,0-1 1,0 1-1,0 0 1,-1-1-394,3 2 36,0 0 0,0 0 1,-1 0-1,1 0 0,0 0 0,0 0 1,0 0-1,-1 0 0,1 0 0,0 0 1,0 1-1,0-1 0,-1 0 1,1 0-1,0 0 0,0 0 0,0 0 1,-1 0-1,1 0 0,0 1 0,0-1 1,0 0-1,0 0 0,0 0 0,-1 0 1,1 1-1,0-1 0,0 0 0,0 0 1,0 0-1,0 1 0,0-1 0,0 0 1,0 0-1,0 1 0,0-1 1,0 0-1,0 0 0,0 0 0,0 1 1,0-1-1,0 0 0,0 0 0,0 0 1,0 1-1,0-1 0,0 0 0,0 0 1,0 0-1,0 1-36,3 13 327,-3-13-201,10 36 421,4 17-82,-3 1 0,1 16-465,-8 4 299,-2 0-1,-9 70-298,1-46 239,6 33-239,1-116 17,0 0 0,1 0 0,1 0-1,1-1 1,1 4-17,-4-14 7,1-1 0,-1 1 0,1-1 0,0 0 0,0 1-1,1-1 1,-1 0 0,1 0 0,0 0 0,0-1 0,0 1 0,1-1 0,-1 1 0,1-1 0,0 0-1,0-1 1,0 1 0,0-1 0,1 1-7,-3-2 11,1 0 0,-1-1 0,0 1 0,1-1 0,-1 1 0,0-1-1,1 0 1,-1 0 0,1 0 0,-1 0 0,0 0 0,1-1-11,2 0 14,0-1 0,0 0 0,0 0 0,0-1 1,4-2-15</inkml:trace>
  <inkml:trace contextRef="#ctx0" brushRef="#br0" timeOffset="4727.89">6245 751 8954,'5'-28'4273,"-6"42"-2305,4 9-295,9 2 55,8 7-920,3 2-200,5 4-320,0 3-80,-4-1-120,-3-3-24,-2-5 48,2-7-296,2-12-2384,2-7 1888</inkml:trace>
  <inkml:trace contextRef="#ctx0" brushRef="#br0" timeOffset="5084.455">6761 587 8962,'-21'9'4081,"4"-1"-1793,6 21-479,-6 17-569,3 12-264,-5 14-400,-8 1-88,-2 12-136,-7 5-63,1 12-105,-4-3-56,9-9-64,8-11-8,3-18 144,16-2 128,-1-16-200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13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9 747 8370,'0'-1'103,"0"1"1,0 0 0,0 0-1,0 0 1,-1 0-1,1 0 1,0 0-1,0-1 1,0 1 0,0 0-1,0 0 1,-1 0-1,1 0 1,0 0-1,0 0 1,0 0 0,-1 0-1,1 0 1,0 0-1,0 0 1,0 0-1,0 0 1,-1 0 0,1 0-1,0 0 1,0 0-1,0 0 1,-1 0-1,1 0 1,0 0 0,0 0-1,0 0 1,0 0-1,-1 0 1,1 0-1,0 1 1,0-1 0,0 0-1,0 0 1,-1 0-1,1 0-103,-1 10 1615,5 14-587,11 18 1055,13 25-2083,9 20 801,-36-83-755,1 0 1,-1 0 0,0 0 0,0 0-1,0 0 1,-1 0 0,1 0 0,-1 0-1,0 1 1,0-1 0,0 0 0,-1 0-1,1 0 1,-1 0 0,0 0 0,-1 0-1,1 1-46,1-5 12,-1 0-1,1 1 0,0-1 1,0 0-1,0 0 0,0 0 1,0 0-1,-1 0 0,1 0 0,0 0 1,0 0-1,0 0 0,0 0 1,0 0-1,-1 0 0,1 0 1,0 0-1,0 0 0,0 0 0,0 0 1,-1 0-1,1 0 0,0 0 1,0 0-1,0 0 0,0 0 1,0-1-1,0 1 0,-1 0 0,1 0 1,0 0-1,0 0 0,0 0 1,0 0-1,0 0 0,0 0 1,0-1-1,0 1 0,-1 0 0,1 0 1,0 0-1,0 0 0,0 0 1,0-1-1,0 1 0,0 0 1,0 0-12,-8-13 261,-4-14-9,8 14-204,1 1 0,-1-1 1,2 0-1,0 0 0,1 0 1,0-1-1,1 1 0,0 0 1,2-11-49,2-1 20,0 1 0,1-1 0,2 1 1,6-16-21,-8 28-1,-1 1 0,2 0 0,-1 1 0,1-1 0,1 1 0,0 0 0,0 0 0,1 1 0,0 0 0,1 1-1,0-1 2,-3 5 34,0-1 0,0 1 0,1 0 0,0 1 0,-1-1-1,1 1 1,0 1 0,0-1 0,0 1 0,1 1-1,-1-1 1,1 1 0,-1 0 0,0 1 0,1 0 0,-1 0-1,1 0 1,2 2-34,3 0-44,-1 1 1,1 0-1,0 1 0,-1 1 1,0 0-1,0 1 0,0 0 1,3 3 43,40 26-78</inkml:trace>
  <inkml:trace contextRef="#ctx0" brushRef="#br0" timeOffset="421.186">905 853 9082,'8'-17'894,"-3"10"-383,-2 0 1,1-1-1,-1 1 1,0-1-1,1-5-511,-4 10 156,1 1 0,-1-1-1,0 0 1,0 0-1,0 1 1,0-1 0,-1 0-1,1 0 1,-1 1 0,1-1-1,-1 0 1,0 1-1,0-1 1,0 1 0,0-1-1,-1 1 1,1-1-1,-1 1 1,0-1-156,-5-6 416,0-1-1,-1 1 1,-1 1-1,0-1 1,0 1 0,0 1-1,-1 0 1,-1 0-416,7 4 55,0 1 0,-1-1 0,1 1 0,-1 0 0,1 1 0,-1-1 0,0 1 0,0 0 0,0 0 0,1 1 0,-1-1 0,0 1 0,0 0 1,0 0-1,0 1 0,0-1 0,0 1 0,0 0 0,1 1 0,-1-1 0,0 1-55,-6 3 18,0 1 0,1 0 0,0 1 0,0 0 0,1 1 0,-1 0 1,2 0-1,-1 1 0,1 0 0,0 0 0,1 1 0,-4 7-18,2-2 5,1 0 0,1 0 0,0 0-1,1 1 1,0 0 0,1 0 0,1 1 0,-1 14-5,4-23 2,0 0 0,1 0-1,0 0 1,1 1 0,0-1 0,0 0 0,0 0-1,1 0 1,0-1 0,1 1 0,0 0 0,0-1-1,1 0 1,0 0 0,2 3-2,-3-5 2,1 0-1,-1-1 1,1 0 0,0 1-1,1-1 1,-1-1 0,1 1-1,-1-1 1,1 0 0,0 0-1,0 0 1,1-1 0,-1 0 0,0 0-1,1 0 1,0 0 0,-1-1-1,1 0 1,0 0 0,-1-1-1,1 0 1,2 0-2,2 0 3,1-1-1,-1-1 1,0 0 0,0 0 0,0-1-1,-1 0 1,1-1 0,-1 0 0,0 0-1,0-1 1,0-1 0,7-4-3,-10 5 4,0 0 0,0 0 0,0 0 0,0-1 0,-1 0 0,0 0 0,0 0 0,-1-1 0,0 0 0,0 1 0,0-2 0,-1 1 0,0 0 0,-1-1 0,1 1 0,0-7-4,-2-7 11,0-1 0,-1 0 0,-1 1 0,-1-1 0,-2 1 0,0-1 0,-1 1-11,-4-33 10,9 45-28,5 19 2,11 35-5,-9-25 23,1 2-31,1-1 0,2 1 1,0-2-1,1 0 0,0 0 0,7 5 29,-8-12 322,0-1 0,1 0 0,0-1 0,1 0 1,0-1-1,1-1 0,0 0 0,1 0 0,5 1-322,17 7 1145</inkml:trace>
  <inkml:trace contextRef="#ctx0" brushRef="#br0" timeOffset="826.05">1233 790 10138,'-5'-4'849,"-8"-4"2806,13 8-3604,-1 0-1,1 0 1,0 0 0,0 0 0,-1 0-1,1 0 1,0 0 0,-1 0 0,1 0 0,0 0-1,0 1 1,-1-1 0,1 0 0,0 0 0,0 0-1,-1 0 1,1 1 0,0-1 0,0 0-1,0 0 1,-1 0 0,1 1 0,0-1 0,0 0-1,0 0 1,0 1 0,-1-1 0,1 0 0,0 1-1,0-1 1,0 0 0,0 0 0,0 1 0,0-1-1,0 0 1,0 1 0,0-1 0,0 0-1,0 0 1,0 1 0,0-1 0,0 0 0,0 1-1,0-1 1,0 0 0,1 0 0,-1 1 0,0-1-1,0 0-50,2 13 294,0 0 0,1-1 0,0 1 0,1-1 0,1 0 0,0 0-1,0 0 1,6 8-294,-4-9 45,-1 1 0,-1-1 0,0 1 0,-1 0 0,0 0 0,-1 1 1,0-1-1,1 13-45,-1-6 86,3-28 41,3-32 18,-9 20-120,-2 0-1,0 0 0,-1 1 1,-5-16-25,4 21 33,1-1 1,0 1 0,1-1 0,1 0 0,0 0-1,2 1 1,-1-1 0,2 0 0,1-6-34,-2 18 7,0 1-1,0-1 1,0 0 0,0 0 0,1 1 0,0-1 0,0 1-1,0-1 1,0 1 0,0 0 0,1 0 0,-1 0 0,1 0-1,0 0 1,0 1 0,0-1 0,0 1 0,4-2-7,-2 2 2,-1 0-1,1 0 1,0 1 0,0-1 0,0 1 0,0 1 0,0-1 0,0 1 0,0-1 0,0 1-1,1 1 1,-1-1 0,2 1-2,7 2-1,0 1 0,0 0 0,0 1 0,-1 0 0,1 1 0,-1 1 0,-1 0 0,1 0 0,10 10 1,-15-10 28,0 0 0,0 0 0,-1 1 0,0 0 0,0 1 0,-1 0 0,0 0 0,0 0 0,-1 0 0,-1 1 0,0 0 0,0 0 0,0 0 0,-2 1 0,1-1 0,-1 1-1,-1-1 1,0 1 0,0 0 0,-1-1 0,0 1 0,-2 8-28,-7 76 2603,6-51-1460</inkml:trace>
  <inkml:trace contextRef="#ctx0" brushRef="#br0" timeOffset="1490.293">2369 99 7826,'0'-7'843,"-1"-4"534,0 0-1,0 0 1,-4-9-1377,5 18 187,-1 0 1,1 0-1,-1 0 0,0 0 1,0 0-1,0 0 1,0 0-1,0 0 0,0 0 1,0 0-1,-1 1 1,1-1-1,-1 0 0,0 1 1,1-1-1,-1 1 1,0 0-1,0-1 0,0 1 1,1 0-1,-3 0-187,4 0 51,-1 1 1,0 0-1,0 0 0,0 0 0,0 0 0,1 0 0,-1 0 0,0 0 1,0 0-1,0 0 0,0 0 0,1 0 0,-1 0 0,0 1 1,0-1-1,0 0 0,1 0 0,-1 1 0,0-1 0,0 1 1,1-1-1,-1 1 0,0-1 0,0 1-51,0 1 64,-1 0 1,0 0-1,1 0 1,0 0-1,-1 0 0,1 0 1,0 1-1,0-1 1,0 0-65,-2 7 116,0 1 0,0-1 0,1 1 1,1 1-117,-1 6 91,1 0 0,1 0 0,0 0 0,1 0 0,1 0-1,1 0 1,0-1 0,5 12-91,9 26 705,25 50-705,0 2 397,-28-65-306,-2 1-1,-2 1 1,-2 0-1,-1 11-90,-4-24 38,-1 0-1,-2 0 0,-1 0 0,-1 0 1,-2 0-1,-4 16-37,-5-7 65,13-37-58,-1 0 0,0 0 0,0-1 0,0 1 0,0 0 0,0 0 0,-1-1 0,1 1 0,0-1 0,-1 1 0,1-1 0,-1 1 0,0-1 0,1 0 0,-1 0 0,0 0 0,-1 0-7,3-1 4,-1 0-1,0 0 1,1 0 0,-1 0 0,0 0-1,0 0 1,1 0 0,-1-1-1,0 1 1,1 0 0,-1 0 0,1-1-1,-1 1 1,0-1 0,1 1 0,-1 0-1,1-1 1,-1 1 0,1-1-1,-1 1 1,1-1 0,-1 0 0,1 1-1,0-1 1,-1 1 0,1-1 0,0 0-1,0 1 1,-1-1 0,1 0-1,0 1 1,0-1 0,0 0 0,0 1-1,0-1 1,0 0-4,-6-31 61,6 28-52,-5-46 38,1 5-14,-2-1 0,-8-28-33,10 61 2,1 1-1,-1 0 1,-1 0 0,0 0-1,-1 0 1,0 1-1,-1 0 1,0 0 0,0 1-1,-1 0 1,-7-6-2,12 13-1,0 0 1,-1 0-1,0 0 1,1 0-1,-1 1 1,0-1-1,-1 1 1,1 0-1,0 1 1,-1-1 0,1 0-1,-1 1 1,1 0-1,-1 0 1,0 1-1,1-1 1,-4 1 0,1 1-2,0 0 1,0 0-1,0 0 1,0 1-1,0 0 1,0 1 0,0 0-1,1 0 1,-1 0-1,1 0 1,-5 4 1,-5 5-3,1 0-1,0 0 1,0 1 0,1 1 0,1 1 0,1 0 0,0 0-1,1 1 1,-9 16 3,14-21 0,0 0 0,1 0 0,1 0 0,-1 0 0,2 1-1,-1 0 1,2 0 0,0 0 0,0 0 0,1 0 0,0 0 0,1 0-1,1 0 1,0 1 0,1-1 0,1 7 0,0-12 1,-1 0 0,2 0 0,-1 0 1,1 0-1,0-1 0,0 1 0,0-1 0,1 0 0,0 0 0,1-1 1,-1 0-1,1 0 0,0 0 0,0 0 0,0-1 0,1 0 0,0-1 0,-1 1 1,1-1-1,1 0 0,4 0-1,9 4 36,-1-2 0,1-1 1,0 0-1,1-2 0,-1 0 0,0-1 0,3-2-36,13-1-32,1-1-1,-1-2 1,27-8 32,21-9-21</inkml:trace>
  <inkml:trace contextRef="#ctx0" brushRef="#br0" timeOffset="1866.662">2861 703 10258,'-20'1'1165,"1"0"-1,0 2 1,0 0-1,0 1 0,1 1 1,-1 0-1,-15 8-1164,23-8 140,0-1-1,0 2 0,1 0 1,0 0-1,1 0 0,-1 2 0,1-1 1,0 1-1,1 0 0,0 1 1,0 0-1,1 0 0,-2 4-139,7-10 17,0 0-1,0 0 0,1 0 0,-1 1 0,1-1 1,0 0-1,0 1 0,0-1 0,0 1 0,1-1 1,-1 1-1,1-1 0,0 1 0,0-1 0,0 1 1,1-1-1,-1 1 0,1-1 0,0 1 0,0-1 1,0 0-17,1 2 6,1 0 1,0-1-1,0 1 0,0-1 1,1 0-1,-1 0 1,1 0-1,0 0 1,0-1-1,1 0 1,-1 0-1,1 0 0,1 1-6,11 6 14,1 0 1,0-2-1,1 0 0,0-1 0,0-1 0,0-1 0,1 0 0,-1-2 0,1 0 0,0-1 0,0-1 0,1-1 0,8-1-14,-23 0 5,-1 1-1,0-1 1,0-1 0,0 1-1,0-1 1,0 1-1,0-1 1,0-1 0,-1 1-1,1-1 1,-1 0-1,0 0 1,0 0 0,0 0-1,0-1 1,0 0-1,-1 1 1,1-1 0,1-4-5,-3 4 6,0 0 1,0 0-1,0 0 1,-1-1 0,0 1-1,0 0 1,0-1 0,-1 1-1,1-1 1,-1 1 0,0 0-1,0-1 1,0 1-1,-1-1 1,0 1 0,0-1-1,0 1 1,0 0 0,-1 0-1,1-1 1,-1 1 0,0 0-1,-2-2-6,-7-11-134,0-1 0,-1 1 0,-1 1 1,-1 0-1,0 1 0,-1 1 0,0 0 0,-1 1 0,-1 1 0,-11-7 134,-2 6-676</inkml:trace>
  <inkml:trace contextRef="#ctx0" brushRef="#br0" timeOffset="2590.539">3272 688 8778,'-2'-1'345,"0"-1"-1,0 1 1,0 0 0,0 0 0,-1 0 0,1 0-1,0 0 1,-1 0 0,1 1 0,0-1-1,-1 1 1,1 0 0,-1-1 0,1 1 0,-1 0-1,1 1 1,-1-1 0,1 0 0,0 1-1,-1-1 1,1 1 0,-2 0-345,1 1 90,0-1 1,0 1-1,0 0 1,1 0-1,-1 0 0,1 0 1,-1 0-1,1 1 1,0-1-1,-1 1 0,1-1 1,1 1-1,-1 0 1,0 0-1,1 0 0,-1 0 1,1 0-91,-2 4 41,1 0 0,-1 0 0,2 0 0,-1 0 0,1 0 0,0 1 0,0-1 0,1 0 0,0 1 0,0-1 0,1 0 0,0 0 0,0 1 0,0-1-1,1 0 1,1 2-41,3 5 67,0-1 0,1 0 0,0-1 0,1 1 0,1-1 0,0-1 0,7 8-67,-11-14 20,0 0 1,-1 0-1,0 0 0,0 1 1,0 0-1,-1 0 0,0 0 1,0 0-1,-1 0 0,1 1 1,-1-1-1,-1 1 0,1-1 1,-1 1-1,0 0 0,-1 0-20,-2 3 70,-4-12 23,-6-18 15,6 1-82,0-1 1,2 1-1,0-1 0,1 0 1,2-1-1,0 1 0,0 0 1,2 0-1,1-1 0,0 1 0,2 0 1,0 1-1,1-1 0,4-9-26,-7 24 1,1-1-1,-1 1 0,1 0 1,0 0-1,0 0 1,0 0-1,1 1 0,-1-1 1,1 1-1,0 0 1,1 0-1,-1 1 0,1-1 1,-1 1-1,5-3 0,-5 5-1,0-1 1,0 1-1,0-1 0,0 1 1,0 1-1,0-1 0,0 0 1,0 1-1,0 0 0,1 0 1,-1 0-1,0 0 0,0 1 0,0 0 1,0 0-1,0 0 0,0 0 1,0 1-1,0-1 0,0 1 1,-1 0-1,2 0 1,5 5-2,0 0 0,0 1 1,0-1-1,-1 2 0,0-1 0,-1 2 1,0-1-1,0 1 0,-1 0 0,0 0 1,-1 1-1,4 9 2,2 6 0,-1 1 0,-2 1 0,0 0 0,3 26 0,-3-29 18,-9-24-17,0-1-1,0 0 1,0 0-1,0 0 0,0 0 1,0 1-1,0-1 1,0 0-1,0 0 1,1 0-1,-1 0 0,0 0 1,0 1-1,0-1 1,0 0-1,0 0 1,1 0-1,-1 0 1,0 0-1,0 0 0,0 0 1,0 0-1,1 0 1,-1 0-1,0 0 1,0 0-1,0 1 1,1-1-1,-1 0 0,0 0 1,0 0-1,0-1 1,1 1-1,-1 0 1,0 0-1,0 0 1,0 0-1,0 0 0,1 0 0,5-14 18,1-15 38,-2 1 1,1-12-57,-5 22 70,1 0 0,1 1 0,1-1-1,0 1 1,2 0 0,0 0 0,0 1 0,4-6-70,-5 14 18,0 0 1,0 0-1,0 0 0,1 0 0,1 1 1,4-5-19,-8 10 1,-1 0 0,1 0 1,0 0-1,0 1 1,1-1-1,-1 1 0,0-1 1,0 1-1,1 0 1,-1 0-1,1 1 0,-1-1 1,1 1-1,-1 0 0,1 0 1,-1 0-1,1 0 1,-1 0-1,0 1 0,2 0-1,4 1 3,0 0 1,0 1-1,0 0 0,0 1 0,0 0 0,-1 0 0,1 1 0,-1 0 0,0 0 0,-1 1 0,1 0 0,-1 0 0,0 1 0,-1 0 0,0 0 0,0 1 0,0 0 0,-1 0 0,0 0 0,-1 0 0,0 1 0,0 0 0,-1 0 0,0 0 0,0 0 0,-1 0 0,0 1 0,-1-1 0,0 5-3,-2 122 369,4-96-289</inkml:trace>
  <inkml:trace contextRef="#ctx0" brushRef="#br0" timeOffset="2979.545">4388 1016 8978,'0'-1'491,"0"0"-1,0 0 1,0 0 0,0 0 0,0 0 0,0 0-1,0 0 1,0 0 0,0 1 0,-1-1 0,1 0-1,0 0 1,-1 0 0,1 0 0,0 0 0,-1 0-1,1 1 1,-1-1 0,0 0-491,1 1 65,-1 0 0,1 0 0,-1 0 0,1 0 0,0-1 0,-1 1 0,1 0 1,-1 0-1,1 0 0,-1 1 0,1-1 0,-1 0 0,1 0 0,0 0 0,-1 0 0,1 0 0,-1 0 0,1 1 0,-1-1 0,1 0 1,0 0-1,-1 1 0,1-1 0,0 0 0,-1 1 0,1-1 0,0 0-65,-6 6-130,1-1 1,1 1-1,-1-1 1,1 2-1,-1 0 130,-1 2 12,1-1 0,1 1 0,-1 0 0,1 1-12,4-9 3,-1 1 0,1-1 0,-1 0 0,1 1 0,0-1 0,0 0 0,0 1 0,0-1 0,0 1 0,0-1 0,0 0 0,1 1 0,-1-1 0,0 0-1,1 1 1,-1-1 0,1 0 0,-1 0 0,1 1 0,0-1 0,-1 0 0,1 0 0,0 0 0,0 0 0,0 0 0,0 0 0,0 0 0,0 0 0,0 0 0,0 0 0,0-1 0,0 1 0,1 0-3,1 0 18,0 1 1,0-1-1,0 0 0,1 0 1,-1 0-1,0-1 1,0 1-1,0-1 1,1 0-1,-1 0 0,0 0 1,2 0-19,3-1 106,1-1 1,-1-1-1,1 1 0,-1-1 1,7-4-107,-12 6 39,0-1 0,0 1 0,1-1 0,-1 0 0,0 0 0,0 0 0,-1-1-1,1 1 1,0-1 0,-1 1 0,0-1 0,1 0 0,-1 0 0,0 0 0,0-1-39,-2 3 10,0 0 1,1 0-1,-1 0 0,0 0 0,1 0 1,-1-1-1,0 1 0,0 0 0,0 0 0,0 0 1,0-1-1,0 1 0,-1 0 0,1 0 1,0 0-1,-1-1 0,1 1 0,0 0 1,-1 0-1,0 0 0,1 0 0,-1 0 1,0-1-11,-1 0 4,0 0 0,0 0 0,0 0 0,0 0 1,-1 1-1,1-1 0,-1 1 0,1-1 1,-1 1-1,0-1-4,-3 0 334,1 0 1,0 0-1,-1 1 0,0-1 1,1 1-1,-1 1 1,1-1-1,-1 1 0,-4 0-334,10 0 52,-1 0-1,1 0 0,-1 0 0,1 0 0,-1 0 0,1 1 0,0-1 0,-1 0 0,1 0 0,-1 0 0,1 1 1,0-1-1,-1 0 0,1 0 0,0 1 0,-1-1 0,1 0 0,0 1 0,0-1 0,-1 0 0,1 1 0,0-1 0,0 0-51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12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377 405 6209,'-10'-13'2655,"-1"0"0,-1 2 0,-11-10-2655,14 13 591,0 1 1,-1 1-1,0 0 0,0 0 1,-11-4-592,16 8 39,0 0 1,0 0 0,-1 0 0,1 1 0,0 0 0,-1 0 0,1 0 0,-1 1 0,0-1 0,1 1-1,-1 1 1,1-1 0,-1 1 0,1 0 0,-1 0 0,1 1 0,0 0 0,0 0 0,0 0 0,0 0-1,0 1 1,0 0 0,0 0 0,1 0 0,-1 0 0,1 1 0,-2 2-40,-5 5 30,1 1 0,1 0 0,0 1 1,1-1-1,1 2 0,0-1 0,0 1 0,1 0 0,1 2-30,-1 1 11,0 2 0,2-1 0,0 0 0,1 1 0,1 0 0,1 0 0,0 3-11,2-9 6,0 0 0,1 0 1,1 0-1,0-1 0,0 1 0,1-1 1,1 0-1,0 0 0,0 0 0,1-1 0,1 0 1,0 0-1,1 0 0,6 7-6,-9-13 6,0 1 0,0-1 1,1-1-1,-1 1 0,1 0 0,0-1 0,0 0 1,1-1-1,-1 0 0,1 0 0,0 0 0,0 0 1,0-1-1,0 0 0,0-1 0,0 0 0,0 0 1,1 0-1,-1-1 0,0 0 0,1-1 0,-1 1 0,0-1 1,0-1-1,0 1 0,4-3-6,-2 1 10,-1 0 0,-1-1 0,1 0 0,0 0-1,-1-1 1,0 0 0,0-1 0,-1 1 0,1-1 0,-1-1 0,0 1 0,-1-1 0,0 0-1,0 0 1,0 0 0,-1-1 0,0 0 0,0 0 0,-1 0 0,1-4-10,1-6 59,0 0 1,-1 0-1,-1 0 1,0-1-1,-2 1 1,0-1-1,-1 1 1,-1-1 0,-1-1-60,-5-35 490,-2 0 0,-4-2-490,11 85 297,3 6-258,2-1 0,1 1 0,1-1 0,2 0 0,1-1 0,7 16-39,-8-31-52,0 1 0,1-1 0,1-1-1,0 1 1,1-1 0,1-1 0,0 0 0,2-1 0,-1 0-1,2-1 1,0 0 0,5 3 52,17 10-259</inkml:trace>
  <inkml:trace contextRef="#ctx0" brushRef="#br0" timeOffset="352.503">949 62 9250,'0'-1'142,"-2"-5"705,0 0 0,-1 0 0,1 0 0,-1 1 0,0-1 0,0 1 0,-1 0 0,0 0 0,0 0 0,-1-1-847,4 11 365,1 0-1,0 0 0,0-1 0,1 1 0,-1 0 0,1 0 0,1 2-364,26 122 1279,11 128-1279,-27-156 13,-5-55-274,-1 1 0,-3 0 0,-2 0 0,-5 44 261,-3-57-511</inkml:trace>
  <inkml:trace contextRef="#ctx0" brushRef="#br0" timeOffset="736.215">701 512 10386,'-13'-12'4697,"10"12"-2576,15 0-521,8 2-264,29-6-584,14 3-167,10-2-313,9-3-96,6-1 216,-6-6 72,7 3-264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27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103 133 4481,'-4'-11'7734,"-5"7"-5222,6 5-2442,0-1 0,0 0-1,0 1 1,1 0 0,-1-1 0,0 1 0,1 0-1,-1 0 1,-2 2-70,1-2 37,1 1 1,-1 0-1,1 0 0,-1 0 0,1 1 0,0-1 0,-1 1 0,1-1 1,1 1-1,-1 0 0,0 0 0,1 1 0,-1-1 0,1 0 1,0 1-1,0 0 0,0-1 0,1 1 0,0 0 0,-1 0 0,1 0 1,0 0-1,1 0 0,-1 0 0,1 0 0,0 0 0,0 0 1,0 1-38,0 1 15,1 0 1,0 1 0,1-1 0,0 0 0,0 0 0,0 0 0,0 0 0,1 0-1,0-1 1,0 1 0,1-1 0,0 1-16,-1-2 7,-1-1-1,1 1 1,1-1 0,-1 0-1,0 1 1,1-2 0,0 1-1,-1 0 1,1-1 0,0 0-1,1 0 1,-1 0 0,0 0 0,0-1-1,1 1 1,-1-1 0,2 0-7,-2-1 5,0 0 1,-1 0 0,1-1-1,0 1 1,-1-1 0,1 0-1,-1 0 1,1 0 0,-1-1-1,1 1 1,-1-1 0,0 0-1,0 0 1,1 0 0,-2 0-1,3-2-5,3-3 16,0 0-1,-1 0 1,0-1-1,0 0 1,1-3-16,-3 3 9,0 0 0,-1 0 0,0 0-1,0 0 1,-1-1 0,0 1 0,0-1 0,-1 0 0,0 0 0,-1 0 0,0 0 0,-1 0 0,1 0 0,-2 0 0,1 0 0,-1-2-9,0 5 32,-1 0 0,1-1 0,-1 1 1,0 0-1,0 0 0,-1 0 0,0 1 0,0-1 0,0 0 1,-1 1-1,1 0 0,-1 0 0,-1 0 0,1 1 0,-1-1 0,1 1 1,-1 0-1,-1 0 0,1 0 0,0 1 0,-1 0 0,0 0 0,-1 0-32,5 2 19,0 0 0,0 0 0,0 1-1,-1-1 1,1 1 0,0-1 0,0 1-1,-1 0 1,1 0 0,0 0 0,-1 0-1,1 0 1,0 0 0,-1 1 0,1-1 0,0 1-1,0 0 1,0-1 0,0 1 0,-1 0-1,0 1-18,-1 1 14,1-1 1,0 1-1,0 0 0,0 0 0,0 0 0,1 1 0,-1-1 0,1 0 0,0 1 1,0 0-1,-1 3-14,-3 5 6,2 1 0,0 1 0,0-1-1,1 1 1,1-1 0,0 1 0,1 0-6,1-6 1,0 0 0,0-1-1,1 1 1,0 0-1,0-1 1,1 1 0,0-1-1,0 1 1,2 3-1,5 7 5,0 0 0,2 0 0,0-1-5,-10-15 2,0 0 0,1 0 0,-1-1 0,0 0 0,1 1 0,-1-1 0,1 0 0,-1 1 0,1-1 0,0 0 0,-1 0 0,1 0 0,0-1 0,0 1 0,0 0 0,0-1 0,0 1 0,0-1 0,0 1 0,0-1 0,0 0 0,0 0 0,0 0 0,-1 0 0,1 0 0,0-1 0,0 1 0,0 0 0,0-1 0,0 0 0,0 1 0,0-1 0,0 0 0,1-1-2,7-3 11,0 0 0,0-1 0,0 0-1,0-1 1,1-2-11,-3 3 9,0-1-1,0 0 1,0-1 0,-1 0 0,0 0-1,3-6-8,-9 12 2,0 1-1,1-1 1,-1 0 0,0 0-1,0 0 1,0 0-1,0 0 1,-1 0-1,1 0 1,-1 0-1,1 0 1,-1 0-1,1 0 1,-1 0-1,0-1 1,0 1-1,0 0 1,0 0-1,-1 0 1,1 0-1,-1 0 1,1-1-1,-1 1 1,0 0-1,1 0 1,-1 0-1,0 0 1,0 1-1,-1-1 1,1 0-1,0 0 1,-1 1-1,1-1 1,-1 1-1,0-2-1,-1 1 2,0 1 0,1-1 1,-1 1-1,0-1 0,0 1 0,0 0 0,0 0 0,0 1 0,0-1 0,0 0 0,0 1 0,0 0 0,0 0 0,0 0 0,0 0 0,0 0 0,-1 1-2,-2 0 6,-1 0-1,1 0 0,0 1 0,0 0 0,0 0 0,0 1 0,-3 2-5,2-2 5,1 2 1,0-1-1,1 1 1,-1-1-1,1 2 1,0-1-1,0 0 0,0 1 1,0 2-6,3-5 2,0-1 0,0 1 0,1 0 0,-1 0 1,1 0-1,0-1 0,0 1 0,0 0 0,0 1 0,0-1 0,1 0 1,-1 0-1,1 0 0,0 0 0,0 0 0,0 0 0,1 1 0,-1-1 1,1 0-1,-1 0 0,1 0 0,1 2-2,-1-3 2,0-1 0,0 1 0,0-1 0,0 0-1,0 0 1,1 1 0,-1-1 0,0 0 0,1 0 0,-1 0 0,1 0 0,-1-1-1,1 1 1,0 0 0,-1-1 0,1 1 0,-1-1 0,1 1 0,0-1 0,0 0-1,-1 0 1,1 1 0,1-2-2,42-2 30,-34 0-20,-1 1-1,1-1 1,0 0-1,-1-1 1,0-1-1,0 0 1,0 0-1,-1 0 0,0-1 1,0-1-1,1 0-9,-9 6 4,0 1 0,0-1 0,-1 0 0,1 1-1,0-1 1,0 0 0,0 0 0,-1 0 0,1 0 0,0 0-1,-1 0 1,1 0 0,-1 0 0,1 0 0,-1 0-1,1 0 1,-1 0 0,0 0 0,1 0 0,-1 0 0,0 0-1,0-1 1,0 1 0,0 0 0,0 0 0,0 0-1,0 0 1,0 0 0,-1-1 0,1 1 0,0 0-1,-1 0 1,1 0 0,-1 0 0,1 0 0,-1 0 0,1 0-1,-1 0 1,0 0 0,1 0 0,-1 1 0,0-1-1,0 0 1,0 0 0,0 1 0,0-1 0,0 0-4,-4-3 42,-1 1 0,1 0 0,0 1-1,-1-1 1,0 1 0,1 0 0,-1 0 0,-4 0-42,2 1 33,1 0-1,-1 1 1,0 0 0,0 0-1,0 0 1,0 1 0,0 1-1,0-1 1,-5 3-33,9-3 6,-1 0 0,1 1 0,0-1 0,0 1 0,0 0 0,0 1 0,0-1 0,0 1 0,1-1 0,-1 1 0,1 0 0,0 0 0,0 1 0,0-1 0,0 1 0,0-1 0,0 2-6,2-3 16,1 0 0,-1 0 0,0 0 1,1 0-1,0 0 0,-1 0 0,1 0 0,0 0 0,0 0 0,0 0 0,0 0 0,0-1 0,0 1 0,1 0 0,-1 0 1,1 0-1,0 1-16,11 9 70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31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94 11482,'-25'-39'4313,"-6"20"-3376,14 2-113,16 6-424,8 4-128,22 7-384,5 9-552,24 17 464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2:52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133 523 7234,'-18'-142'3187,"18"139"-3040,0 0 0,-1 0 0,0 1 0,1-1 0,-1 0 1,0 1-1,-1-1 0,1 0 0,0 1 0,-1 0 0,1-1 0,-2 0-147,2 2 78,1 1 0,-1-1-1,0 1 1,0-1 0,0 1-1,0-1 1,0 1 0,0 0-1,1-1 1,-1 1 0,0 0-1,0 0 1,0 0 0,0 0-1,0 0 1,0 0 0,0 0-1,0 0-77,-5 0 463,3 0-366,0-1 0,0 1 0,1 0-1,-1 1 1,0-1 0,1 0 0,-1 1 0,0 0 0,1-1 0,-1 1 0,0 0-1,1 0 1,0 0 0,-1 1 0,1-1 0,0 1 0,-1-1 0,1 1-1,0 0 1,0 0 0,0 0 0,0 0 0,1 0 0,-1 0 0,1 0 0,-1 1-1,1-1 1,0 1 0,0-1 0,0 1 0,0-1 0,0 1 0,0 2-97,-2 6 67,1 0 0,1 0 0,0 1 0,1-1 0,0 0 0,0 0 0,2 9-67,3 15 105,1-1 0,2-1 0,1 1 0,1-1-1,2-1 1,2 0 0,1-1 0,5 8-105,-16-32 15,1 0 1,0 0-1,0 0 1,0-1-1,1 0 1,0 0-1,0 0 1,0-1-1,1 0 1,0 0-1,0-1 0,0 0 1,1 0-1,-1 0 1,3 0-16,-4-3 8,-1 1 1,1-1 0,0 0-1,0-1 1,0 0-1,0 1 1,0-2-1,0 1 1,0-1 0,0 0-1,0 0 1,0 0-1,0-1 1,0 0 0,-1 0-1,1-1 1,-1 0-1,0 0 1,0 0-1,0 0 1,1-1-9,8-7 23,-1-1 0,0 0-1,-1-1 1,-1 0 0,0-1-1,0 0 1,-1-1 0,-1 0 0,0-2-23,2-3 33,-2-1 1,0 0 0,-1-1-1,-1 0 1,-1 0 0,2-19-34,-6 28 11,-1 0 1,-1 0-1,0 0 1,-1 1-1,0-1 1,-1 0-1,-1 1 1,0-1-1,0 1 1,-1 0 0,-5-10-13,0 11 4,9 11-3,0 0 0,-1 0 0,1 0 0,0 0 0,0 0 0,-1 0 0,1 0 0,0 0 0,0 0 0,0 0 0,-1 0 0,1 0 0,0 0 0,0 0 0,0 0 0,-1 0 0,1 0 0,0 1 0,0-1 0,0 0 0,-1 0 0,1 0 0,0 0 1,0 0-1,0 1 0,0-1 0,0 0 0,-1 0 0,1 0 0,0 1 0,0-1 0,0 0 0,0 0 0,-1 3 1,0 0 0,0-1 0,1 1-1,-1 0 1,1 0 0,-1 0 0,1-1 0,0 3-1,0 12 3,1 1-1,1-1 1,0 0-1,2 1 1,0-1-1,0 0 1,2-1-1,3 7-2,-5-12 1,1-1 0,1 0 0,0 0 0,0-1 0,1 1 0,0-2 0,1 1 0,0-1 0,0 0 0,1 0 0,0-1 0,0 0 0,6 2 0,-4-3-107,0 0 0,0-1 0,0 0 0,12 2 106,-18-5-151,1-1 0,-1 0 0,1 0-1,-1 0 1,1-1 0,0 0 0,-1 0 0,1 0-1,0-1 1,-1 0 0,1 0 0,-1 0 151,22-14-548</inkml:trace>
  <inkml:trace contextRef="#ctx0" brushRef="#br0" timeOffset="418.762">842 447 8338,'-1'-1'151,"0"1"1,0-1-1,0 1 0,0-1 1,0 1-1,0-1 0,0 1 1,0 0-1,-1-1 0,1 1 1,0 0-1,0 0 0,0 0 1,0 0-1,-1 0 1,1 0-1,0 0 0,0 0 1,0 0-1,0 1 0,-1-1 1,1 0-1,0 1 0,0-1 1,0 1-1,0-1 1,0 1-1,0 0 0,0-1 1,0 1-1,0 0 0,0 0 1,1 0-1,-1 0 0,0-1 1,0 1-1,1 0 1,-1 0-1,1 0 0,-1 1 1,1-1-1,-1 0 0,1 0 1,0 0-1,-1 0 0,1 0 1,0 1-152,-2 4 254,0 1-1,1 0 1,0-1 0,1 1 0,-1 0 0,1-1 0,0 1-1,1 1-253,13 82 1993,16 50-1993,-4-26 416,-23-102-347,-1-13 34,0-21 38,-8-111 77,2 70-165,3 1 0,3-17-53,-1 68-1,0 1 1,1 0-1,0 0 0,0-1 0,2 2 0,-1-1 0,1 0 0,0 1 0,1-1 0,2-2 1,-3 6-4,0 1-1,0 0 0,0 0 0,0 1 0,1-1 1,0 1-1,0 0 0,0 0 0,1 1 0,-1-1 1,1 1-1,0 1 0,0-1 0,0 1 0,0 0 1,0 0-1,1 0 5,5 0-7,1 1 1,-1 0-1,1 0 1,-1 1 0,1 1-1,-1 0 1,1 1-1,-1 0 1,0 1-1,1 0 1,-2 1 0,1 1-1,0-1 1,-1 2-1,9 5 7,-11-6 2,-1 0 1,0 0-1,0 1 0,-1 0 0,0 1 0,0 0 0,0 0 1,-1 0-1,0 1 0,0 0 0,-1 0 0,0 0 0,-1 1 0,0-1 1,0 1-1,0 0 0,-1 1 0,-1-1 0,0 0 0,1 10-2,-2 3 65,-2 1-1,0-1 0,-1 1 0,-4 9-64,2-6-145,1-1 0,1 1 0,1 4 145,9 25-311,-7-53 300</inkml:trace>
  <inkml:trace contextRef="#ctx0" brushRef="#br0" timeOffset="1185.841">1969 511 3705,'102'-130'2007,"-79"98"-378,-23 32-1603,0 0-1,0 0 1,0 0 0,0 0 0,0 0 0,0 0-1,0-1 1,1 1 0,-1 0 0,0 0-1,0 0 1,0 0 0,0 0 0,0 0-1,0-1 1,0 1 0,0 0 0,0 0-1,0 0 1,0 0 0,0 0 0,0-1-1,0 1 1,0 0 0,0 0 0,0 0-1,0 0 1,0-1 0,0 1 0,0 0-1,0 0 1,0 0 0,0 0 0,0 0-1,0 0 1,0-1 0,0 1 0,0 0-1,0 0 1,-1 0 0,1 0 0,0 0-1,0 0 1,0 0 0,0-1 0,0 1 0,0 0-1,0 0 1,-1 0 0,1 0 0,0 0-26,-2-1 482,1 0-260,-1 0 1,1 0 0,-1 0-1,1 0 1,-1 0 0,1 0-1,-1 0 1,0 1 0,0-1 0,1 1-1,-1-1 1,0 1 0,0 0-1,1 0 1,-3 0-223,-31 0 1722,23 1-1102,-1 0-209,-1 0 0,1 1 1,-1 1-1,1 0 0,0 1 0,0 0 0,0 1 0,-1 2-411,-24 12 1133,-34 23-1133,26-15 114,46-26-113,-7 3 8,0 0 0,0 1 0,0-1 0,1 2 1,0-1-1,-1 2-9,6-7 1,0 1 0,1 0 0,-1 0 0,0 0-1,1 0 1,-1 0 0,1 0 0,-1 0 0,1 0 0,-1 0 0,1 0 0,0 0 0,0 0 0,-1 1 0,1-1 0,0 0-1,0 0 1,0 0 0,0 0 0,0 1-1,1-1 1,0 0-1,-1 1 0,1-1 1,0 0-1,0 1 0,0-1 1,0 0-1,0 0 0,0 0 1,0 0-1,0 0 1,0 0-1,0 0 0,1 0 1,-1 0-1,0-1 0,1 1 1,-1 0-1,2 0 0,14 5-1,1-1 0,0 0 0,0-1 1,0-1-1,0-1 0,1-1 0,1 0 1,54 6 1,-60-5 2,-1 1-1,-1 0 1,1 0 0,0 1-1,-1 1 1,0 0 0,0 1 0,0 0-1,0 1-2,-8-4 2,0 0-1,0 0 1,-1 0-1,1 0 1,-1 1-1,0 0 1,0-1-1,0 1 1,0 0 0,-1 0-1,1 1 1,-1-1-1,0 1 1,0-1-1,-1 1 1,1-1-1,-1 1 1,0 0-1,0 0 1,-1-1-1,0 1 1,0 0-1,0 0 1,0 0 0,-1 4-3,-1 3 8,-1-1 0,-1 0 0,0 0 0,0 0-1,-1-1 1,0 1 0,0-1 0,-2 0 0,1 0-1,-1-1 1,0 0 0,-2 0-7,-5 7 17,-1-1 0,-1 0 0,-1-2-1,0 1 1,0-2 0,-4 1-17,13-8 15,-1-1-1,0 0 0,1 0 1,-2-1-1,1 0 1,0 0-1,0-1 1,-3 0-15,10-2-1,0 1 1,0-1 0,-1 0 0,1 0-1,0 0 1,0 0 0,0 0 0,0 0 0,0-1-1,0 1 1,-1-1 0,1 1 0,0-1-1,0 0 1,0 0 0,1 0 0,-1 0 0,0 0-1,0 0 1,0 0 0,1-1 0,-1 1-1,1-1 1,-1 1 0,1-1 0,-1 0 0,1 1-1,0-1 1,0 0 0,0 0 0,0 0-1,0 0 1,0 0 0,1 0 0,-1 0 0,1 0-1,-1 0 1,1 0 0,0 0 0,0-4 60,0 0 1,0 0 0,1 0-1,0 1 1,0-1-1,0 0 1,0 0-1,1 1 1,0-1 0,1 1-1,-1 0 1,1 0-1,0 0 1,0 0 0,1 0-1,-1 1 1,1-1-1,0 1 1,1-1-61,38-33 967</inkml:trace>
  <inkml:trace contextRef="#ctx0" brushRef="#br0" timeOffset="1661.597">2367 574 7194,'-2'-5'3467,"2"-3"2973,17 6-5746,-17 2-696,66 2 591,-51-1-501,1 0-1,-1-1 1,1 0-1,-1-1 1,1-1-1,-1-1 1,5-1-88,-10 1 53,0-1-1,0 0 1,0 0 0,8-5-53,-16 7 11,1 1 0,-1 0 0,0-1 0,1 1 0,-1-1 0,0 0 0,0 0 0,0 0 0,-1 0 0,1 0 0,0 0 1,-1 0-1,1-1 0,-1 1 0,0-1 0,0 1 0,0-1 0,0 1 0,0-1 0,0-2-11,-1 3 9,-1-1 1,1 1-1,-1 0 1,1-1-1,-1 1 0,0 0 1,0 0-1,0-1 1,0 1-1,0 0 1,-1 0-1,1 0 0,-1 0 1,1 1-1,-1-1 1,0 0-1,1 1 1,-1-1-1,-1 0-9,-39-25 70,33 22-67,-1 0 0,0 1 0,0 0-1,0 1 1,0 0 0,-1 1 0,1 0 0,-1 0-1,0 1 1,1 1 0,-1 0 0,0 0-1,1 1 1,-10 2-3,15-2-3,0 0 0,-1 1 0,1-1 0,0 1 1,0 1-1,0-1 0,0 1 0,0-1 0,1 1 0,-1 1 0,1-1 0,0 1 0,0-1 0,0 1 0,1 0 0,-1 1 0,1-1 0,0 1 0,0-1 0,0 1 0,1 0 0,0 0 0,0 0 0,0 0 0,0 0 0,1 1 0,0-1 0,0 0 1,0 4 2,0 6-1,0 0 1,2 1-1,-1-1 1,2 1-1,0-1 1,1 0-1,1 0 1,0 0-1,1 0 1,0-1-1,1 1 1,1-2 0,0 1-1,1-1 1,0 0-1,5 5 1,-7-11 2,0 1 0,0-1-1,1 0 1,0-1 0,1 1-1,-1-1 1,1-1 0,0 0-1,1 0 1,-1 0 0,1-1-1,0 0 1,0-1 0,0 0-1,1 0 1,-1-1 0,1 0-1,-1-1 1,1 0 0,0-1-1,-1 0 1,1 0 0,0-1-1,-1 0 1,1-1 0,6-1-2,8-5-288,0-1 1,0 0 0,-1-2 0,5-4 287,34-22-521</inkml:trace>
  <inkml:trace contextRef="#ctx0" brushRef="#br0" timeOffset="2040.937">3063 9 10082,'-3'-2'588,"0"1"0,0 0 1,0 0-1,-1 0 0,1 0 0,0 1 0,0-1 0,-1 1 1,-1 0-589,4 0 103,-1 0 1,1 1-1,0-1 1,-1 1 0,1-1-1,0 1 1,0-1 0,-1 1-1,1 0 1,0 0-1,0 0 1,0 0 0,0-1-1,0 1 1,0 1 0,0-1-1,0 0 1,0 0-1,1 0 1,-1 0 0,0 1-1,1-1 1,-1 0-1,1 1-103,-4 8 220,0 0 0,2 1 0,-1-1 0,1 1 0,1 0 0,0-1-1,0 10-219,5 80 547,-2-75-381,17 169 839,16 40-1005,-11-77 7,-7-69-714,-9-58 428</inkml:trace>
  <inkml:trace contextRef="#ctx0" brushRef="#br0" timeOffset="2413.639">2862 528 11843,'-8'1'4633,"13"3"-3481,14-8 40,22-1-656,14-5-152,23 0-144,6 3 104,4 5 2841,-3 4-2321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32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7 9562,'0'-1'161,"-1"1"-1,1-1 1,0 1-1,-1-1 1,1 1-1,-1 0 0,1-1 1,0 1-1,-1 0 1,1-1-1,-1 1 1,1 0-1,-1-1 1,1 1-1,-1 0 1,1 0-1,-1 0 1,1 0-1,-1-1 1,1 1-1,-1 0 1,1 0-1,-1 0 1,0 0-1,1 0 1,-1 0-1,1 0 1,-1 0-1,1 1-160,-1-1 100,0 1 0,1 0-1,-1-1 1,1 1 0,0 0 0,-1-1-1,1 1 1,-1 0 0,1 0-1,0 0 1,0-1 0,0 1 0,-1 0-1,1 0 1,0 0 0,0-1-1,0 2-99,3 44 492,-3-42-283,11 67 351,4-1 1,10 26-561,6 28 503,-29-112-455,33 166 684,-31-146-615,-1 0 1,-2 1 0,-1-1 0,-3 21-118,-6 14 140,4-35 709,1 0 0,1 11-849,3-37 552</inkml:trace>
  <inkml:trace contextRef="#ctx0" brushRef="#br0" timeOffset="734.064">822 637 3329,'46'-45'2502,"-45"44"-2329,0 1 1,0-1-1,0 0 1,-1 0 0,1 0-1,0 0 1,-1 0 0,1 0-1,-1 0 1,1 0 0,-1 0-1,1 0 1,-1 0-1,1-1 1,-1 1 0,0 0-1,0 0 1,0 0 0,0 0-1,0-1 1,0 1 0,0 0-1,0 0 1,0 0-1,0 0 1,-1-1 0,1 1-1,-1 0 1,1 0 0,0 0-1,-1 0 1,0 0 0,1 0-1,-1 0 1,0 0-1,1 0 1,-1 0 0,0 0-1,0 1 1,0-2-174,-3 0 325,0-1 1,0 1-1,0-1 1,-1 1-1,1 0 0,0 1 1,-1-1-1,1 1-325,-6-2 126,1 1-1,-1 0 0,1 0 0,-1 1 0,0 0 1,0 1-1,1 0 0,-1 1 0,0 0 1,0 0-1,1 1 0,-1 1 0,1-1 0,0 1 1,-1 1-1,1 0 0,1 0 0,-1 1 1,1 0-1,-1 0 0,2 1 0,-1 0 0,0 1 1,1-1-1,1 1 0,-1 1 0,1-1 1,0 1-1,-1 3-125,1-1 6,0-1 0,0 1-1,1 0 1,1 0 0,0 1 0,0-1 0,1 1 0,0 0 0,1 0 0,0 0 0,1 0-1,0 0 1,1 9-6,0-14 2,1 0 0,0 0 0,0 0 0,0 0 0,1 0 1,0 0-1,0-1 0,0 1 0,1-1 0,0 0 0,0 1 0,0-1 0,0-1 0,1 1 0,0 0 0,0-1 0,0 0 0,1 0 0,-1 0 0,1 0 0,0-1 0,0 0 0,0 0 0,1 0 0,-1 0 0,2-1-2,1 1 4,0-1 1,-1 0-1,1-1 0,0 1 1,0-2-1,0 1 0,0-1 1,0 0-1,0-1 0,0 0 1,-1 0-1,1-1 0,0 0 1,0 0-1,-1 0 0,0-1 1,1-1-1,-1 1-4,5-3 10,0-1 1,-1 0-1,1-1 1,-2 0-1,1-1 1,-1 0-1,0-1 1,-1 0-1,0 0 1,1-3-11,-7 8 5,1 0-1,-1-1 1,0 1 0,0-1 0,-1 0-1,1 0 1,-1 0 0,0 0 0,-1-1-1,0 1 1,0 0 0,0-1 0,-1 1-1,0 0 1,0-1 0,0 1 0,-1-1-1,0 1 1,0 0 0,-1-1 0,0 1-1,0 0 1,0 0 0,-1 0 0,0 1-1,0-1 1,0 1 0,-1-1 0,0 1-1,0 0 1,0 0 0,-1 0-5,-11-6 2,16 11-2,-1 0 1,1-1-1,0 1 0,0 0 1,-1 0-1,1 0 0,0 0 1,-1 0-1,1 0 0,0 0 1,-1 0-1,1 0 0,0 0 1,-1 0-1,1 1 0,0-1 1,-1 0-1,1 0 0,0 0 1,-1 0-1,1 0 0,0 1 1,0-1-1,-1 0 0,1 0 1,0 0-1,0 1 0,-1-1 1,1 0-1,-1 2 1,1 0 1,-1-1 0,1 1 0,0-1 0,0 1 0,-1 0-1,1-1 1,0 1 0,0 0 0,0-1 0,1 1-1,-1 0 1,0-1 0,1 1 0,-1 0 0,1-1 0,0 2-2,4 13-6,1-1 1,1 0 0,0 0 0,1 0-1,1-1 1,0 0 0,1 0 0,0-1 0,1-1-1,0 0 1,1 0 0,1-1 0,0-1 0,0 0-1,1 0 1,0-2 0,1 0 0,0 0 0,0-2-1,0 1 1,11 1 5,15-1-132</inkml:trace>
  <inkml:trace contextRef="#ctx0" brushRef="#br0" timeOffset="1102.136">1249 618 9066,'0'-1'136,"-1"1"0,1 0-1,0-1 1,0 1 0,0 0 0,-1-1-1,1 1 1,0 0 0,0-1 0,-1 1 0,1 0-1,0 0 1,0 0 0,-1-1 0,1 1 0,0 0-1,-1 0 1,1 0 0,0-1 0,-1 1-1,1 0 1,0 0 0,-1 0 0,1 0 0,-1 0-1,1 0 1,0 0 0,-1 0 0,1 0 0,-1 0-1,1 0 1,0 0 0,-1 0 0,1 0 0,0 0-1,-1 1 1,1-1 0,0 0 0,-1 0-136,-1 17 1925,11 26-939,12 17-140,-14-44-640,-1 0 0,-1 0-1,0 0 1,-1 0 0,-1 1 0,0 0 0,-1 9-206,-3-19 505,0-7-136,-3-14 62,-4-26-95,7 12-262,0 1 0,2-1 1,1 1-1,5-24-74,-5 38 5,1 0-1,0 0 1,1 0-1,0 1 1,1-1-1,1 1 1,0 0-1,1 1 0,0 0 1,0 0-1,2-1-4,-5 7-7,1 1 0,-1 0 0,0-1 0,1 1 0,0 1 0,0-1 0,0 1 0,1 0 0,-1 0-1,1 0 1,0 1 0,-1 0 0,1 0 0,0 1 0,0-1 0,0 1 0,0 0 0,1 1 0,-1 0 0,0 0 0,0 0-1,0 1 1,0-1 0,0 2 0,0-1 0,0 0 0,0 1 0,0 1 0,1-1 7,39 29-89</inkml:trace>
  <inkml:trace contextRef="#ctx0" brushRef="#br0" timeOffset="1670.001">2051 593 7130,'-11'-10'1287,"-1"2"1,0-1 0,0 2 0,-1-1-1,0 2 1,0 0 0,-6-2-1288,15 7 96,0 0 0,0 0 0,0 0-1,0 1 1,0-1 0,0 1 0,0 0 0,0 0 0,-1 0 0,1 1-1,0-1 1,0 1 0,0 0 0,0 0 0,0 1 0,0-1 0,1 1-1,-1 0 1,0 0 0,1 0 0,-1 0 0,1 1 0,0 0 0,0-1-1,0 1 1,0 0 0,0 0 0,0 1-96,-2 3 28,0 0 0,0 1 0,0 0 0,1 0 0,0 0 0,0 1 0,1-1 0,1 1 0,-1 0 1,1 0-1,1 0 0,-1 0 0,2 0 0,-1 0 0,1 0 0,1 1 0,-1-1 0,2 0 0,-1 0 0,2 2-28,-2-4 4,1-1 0,0 0 0,1-1 0,-1 1 0,1 0 0,0-1 0,0 1 0,1-1 0,0 0 0,-1 0 0,2 0 0,-1-1 0,1 1 0,-1-1 0,1 0 0,0 0 0,1-1 0,-1 0 0,1 0 0,-1 0 0,1 0 0,0-1 0,0 0 0,0 0 0,0-1 0,0 1 0,1-2 0,-1 1 0,2 0-3,1-1 4,0-1 0,-1 1 0,1-1 1,0-1-1,-1 1 0,1-1 0,-1-1 1,0 0-1,0 0 0,8-4-5,-13 5 3,1 0-1,0-1 1,0 1-1,-1-1 1,1 1-1,-1-1 1,0 0-1,0 0 1,0-1-1,0 1 1,0-1-1,-1 1 1,1-1-1,-1 0 1,0 0-1,-1 0 1,1 0-1,0 0 1,-1 0-1,0-1 1,0 1 0,0-2-3,-1-4 5,-1 0 0,1 1 1,-1-1-1,-1 1 1,0 0-1,0-1 1,-1 1-1,-1 0 0,1 0 1,-1 1-1,0-1 1,-1 1-1,-6-8-5,8 12-3,2 5-1,7 13-7,14 21-1,4 8 22,-1 0 0,-2 1 1,6 26-11,41 141 167,-62-189-77,-1 0 0,-1 0 0,0 1 0,-2-1 0,-1 1 0,-1-1 0,-1 6-90,0-15 62,-1 0-1,0 0 1,-1 0-1,-1 0 1,0-1-1,0 1 1,-1-1-1,-1 0 1,0 0-1,-1-1 1,0 0 0,-8 10-62,6-11 29,0 0 0,-1 0 0,0-1 0,-1-1 0,0 1 1,0-2-1,-1 1 0,0-2 0,0 1 0,0-2 1,-8 3-30,14-6 7,1 0 1,0 0 0,-1-1 0,0 0-1,1 0 1,-1-1 0,0 1 0,1-1 0,-1 0-1,0-1 1,0 1 0,1-1 0,-1 0-1,1-1 1,-1 1 0,1-1 0,-1 0 0,1-1-1,0 1 1,0-1 0,0 0 0,0 0-1,1-1 1,-1 1 0,1-1 0,0 0 0,0 0-1,-2-3-7,2 0-5,-1 1-1,1-1 0,0 0 1,1-1-1,0 1 0,0 0 0,1-1 1,0 0-1,0 1 0,0-1 1,1 0-1,0 0 0,1 0 1,0 0-1,1-7 6,1-4 26,0 1 0,2-1 0,0 1 0,1 0 0,1 0 0,4-6-26,27-59 39</inkml:trace>
  <inkml:trace contextRef="#ctx0" brushRef="#br0" timeOffset="2069.643">2347 726 7906,'71'-28'3120,"-69"27"-2936,0 0-1,0 0 0,0 1 0,0-1 1,0 1-1,0-1 0,0 1 0,0 0 1,0 0-1,0 0 0,0 0 0,0 0 0,0 0 1,0 0-1,0 1 0,0-1 0,0 1 1,0 0-1,0-1 0,0 1 0,1 1-183,10 3 923,2-3-696,-1 0 0,1-2 1,0 1-1,0-2 0,0 0 0,0-1 1,0 0-1,-1-1 0,1-1 1,-1 0-1,0-1 0,0 0 0,0-2 1,0 0-228,-10 5 13,0 0 0,0-1 0,-1 1 0,1-1 0,-1 0 1,0 0-1,0 0 0,0 0 0,0-1 0,0 1 0,-1-1 0,0 0 1,1 1-1,-1-1 0,-1 0 0,1 0 0,0-1 0,-1 1 0,0 0 1,0 0-1,0-3-13,-1 1 12,1-1 1,-1 1 0,-1-1 0,1 0 0,-1 1-1,0-1 1,-1 1 0,1 0 0,-1-1-1,-1 1 1,1 0 0,-1 0 0,0 0-1,-1-1-12,2 4 4,0 0-1,-1 0 1,1 0-1,-1 0 0,1 0 1,-1 0-1,0 1 1,0-1-1,0 1 0,0 0 1,-1 0-1,1 0 0,-1 0 1,1 1-1,-1-1 1,1 1-1,-1 0 0,0 0 1,0 1-1,0-1 0,1 1 1,-1-1-1,0 1 1,-3 1-4,-1-1 2,-1 1 1,1 1-1,-1 0 1,1 0-1,0 0 1,0 1 0,0 1-1,0-1 1,0 1-1,-5 4-2,1 1 11,-1 0 0,2 1 1,-1 1-1,2 0 0,-1 0 0,1 1 0,1 0 0,0 1 1,1 0-1,0 0 0,1 1 0,1 0 0,-3 7-11,4-7 22,1 0 1,0 0-1,0 0 0,2 1 0,-1-1 1,2 1-1,0 0 0,1-1 0,0 1 0,1 0 1,1-1-1,1 1 0,0-1 0,1 4-22,-1-9 21,1 0-1,0-1 0,1 1 0,0-1 1,0 0-1,0 0 0,1-1 0,0 1 1,1-1-1,0-1 0,0 1 1,0-1-1,1 0 0,0-1 0,0 0 1,0 0-1,1-1 0,4 2-20,6 2 161,1-1 1,1-1-1,-1-1 0,1 0 0,0-2 1,0 0-1,21-1-161,31-5 339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30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87 10074,'41'-54'3793,"-31"70"-2785,1 5-352,-1 18 32,-3 6-231,-6 9-265,-5 6-48,-3-7-72,2 2-8,3-12 88,2-8-160,12-9 32</inkml:trace>
  <inkml:trace contextRef="#ctx0" brushRef="#br0" timeOffset="758.018">792 88 7698,'-47'-40'7561,"37"33"-6724,0 0 0,0 0 0,-1 1 0,-1 0-837,7 4 75,0 0-1,0 0 0,0 0 1,0 0-1,0 1 1,0 0-1,-1 0 0,1 0 1,0 1-1,-1 0 1,1 0-1,-1 0 0,1 1 1,0-1-1,-1 1 1,1 1-1,0-1 0,0 1 1,0 0-1,0 0 1,-5 3-75,3-1 17,0 2 0,0-1 0,0 1 0,1 0 0,0 0 0,0 1 0,0 0 1,1 0-1,0 0 0,0 1 0,-1 4-17,3-7 3,0 0 0,1 1 0,-1-1 0,1 1 1,1 0-1,-1 0 0,1 0 0,0 0 0,0-1 0,1 2 0,-1-1 0,2 0 1,-1 0-1,0 0 0,1 0 0,0-1 0,2 4-3,-2-5 2,1 0 0,0-1 0,0 1 0,1-1-1,-1 0 1,1 0 0,0 0 0,0 0 0,0 0 0,0-1 0,0 1-1,0-1 1,1 0 0,-1 0 0,1 0 0,0 0 0,-1-1 0,1 1 0,2-1-2,12 5 9,0-2 0,1 0 1,11 0-10,-13-1 3,15 1 7,-19-3-6,-1 0 1,1 1-1,-1 1 0,0 0 1,1 0-1,-2 1 1,1 1-1,10 5-4,-21-9 0,0-1 1,0 1-1,1 0 0,-1 0 1,0 0-1,0 0 0,0 0 1,0 0-1,0 0 0,-1 1 1,1-1-1,0 0 0,0 0 1,-1 1-1,1-1 0,-1 0 1,1 1-1,-1-1 0,0 1 0,1-1 1,-1 0-1,0 1 0,0 0 0,0 0 1,-1 1 0,1-1 0,-1 1 0,1-1 0,-1 1-1,0-1 1,0 1 0,0-1 0,-1 0 0,1 0-1,-1 0 1,0 2-1,-6 5 7,1-1-1,-2 0 1,1 0-1,-1-1 0,-5 4-6,1-1 20,-1 0 0,0-1-1,-1 0 1,0-1 0,0-1-1,-1 0 1,0-1 0,0-1-1,0-1 1,-1 0-1,-16 1-19,2-7 165,31 2-156,-1 0 0,0 0 0,1 0 0,-1-1 0,0 1 0,0 0 0,1 0 0,-1-1 0,0 1 0,1-1 0,-1 1 0,1 0 0,-1-1 0,0 1 0,1-1 0,-1 1 0,1-1 0,-1 1 0,1-1 0,0 0 0,-1 1 0,1-1 0,0 0 0,-1 1 0,1-1 0,0 0 0,0 1 0,-1-1 0,1 0 0,0 0 0,0 1 0,0-1 0,0 0 0,0 0 0,0 1 0,0-1 0,0 0 0,0 0-9,10-14 150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28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73 100 7202,'-8'-2'1352,"0"1"0,1 0 0,-1 1 1,0 0-1,0 0 0,1 1 1,-8 1-1353,15-2 27,0 0 1,0 0 0,-1 0 0,1 0 0,0 0 0,0 0-1,0 0 1,0 0 0,0 0 0,0 0 0,-1 1-1,1-1 1,0 0 0,0 0 0,0 0 0,0 0 0,0 0-1,0 0 1,0 0 0,-1 0 0,1 1 0,0-1 0,0 0-1,0 0 1,0 0 0,0 0 0,0 0 0,0 1-1,0-1 1,0 0 0,0 0 0,0 0 0,0 0 0,0 0-1,0 1 1,0-1 0,0 0 0,0 0 0,0 0 0,0 0-1,0 0 1,0 1 0,0-1 0,0 0 0,0 0 0,0 0-28,10 5 731,11-3-455,1 0-1,-1-2 1,1 0 0,-1-2 0,17-2-276,-17 2 80,336-46 398,-28 4-304,-307 41-164,27-2-160,28 0 150,-65 5-307,1 0-1,-1 1 0,1 1 0,-1 0 0,1 0 1,-1 1-1,0 1 0,7 2 308,9 10-952</inkml:trace>
  <inkml:trace contextRef="#ctx0" brushRef="#br0" timeOffset="369.437">702 136 8474,'-103'-5'9104,"103"4"-9065,0 1 1,-1 0-1,1 0 0,-1 0 0,1 0 0,-1 0 0,1 0 0,-1 0 0,1 0 0,-1 0 0,1 0 0,-1 0 0,1 0 0,0 0 0,-1 0 0,1 1 1,-1-1-1,1 0 0,-1 0 0,1 0 0,0 1 0,-1-1 0,1 0 0,-1 1 0,1-1 0,0 0 0,-1 1 0,1-1 0,0 0 0,0 1 0,-1-1 1,1 0-1,0 1 0,0-1 0,0 1 0,-1-1 0,1 1 0,0-1 0,0 1 0,0-1 0,0 1 0,0-1 0,0 0 0,0 1 0,0-1 0,0 1 0,0-1 1,0 1-1,0-1-39,9 30 413,-5-18-335,39 158 377,-7 1 0,-3 33-455,-27-164 80,-5-30-358,1-1-1,1 1 1,-1-1 0,2 0-1,-1 0 1,2 1 278,1-1-652</inkml:trace>
  <inkml:trace contextRef="#ctx0" brushRef="#br0" timeOffset="735.889">285 1043 12355,'-21'5'4681,"21"-6"-3473,16-3-368,15-7 104,18-5-408,31-3-336,10-5-88,20-1 217,2-2-241,-17 6 2880,-6 5-2144</inkml:trace>
  <inkml:trace contextRef="#ctx0" brushRef="#br0" timeOffset="1098.572">1366 1231 9330,'2'-2'442,"1"-1"1,0 1-1,0 0 0,0 0 1,0 0-1,0 1 1,1-1-1,-1 1 0,1-1 1,-1 1-1,3 0-442,21-10 1033,-21 7-773,1-1 0,-1 0 1,1 0-1,-1 0 0,-1-1 1,1 0-1,-1 0 0,0-1 1,-1 1-1,1-1 0,-1 0 1,0 0-1,-1-1 0,0 1 1,0-1-1,-1 1 0,0-1 1,0-1-261,4-20 193,-2 0 1,-2-1 0,0 0-1,-3-9-193,2 19 105,-5-64 47,-4 0 0,-3 1 0,-10-31-152,5 28 25,3-2-1,1-54-24,12 127-3,0 1 0,1 0 1,0-1-1,1 1 0,1 0 0,0 0 0,1 0 0,1 1 0,0-1 3,-3 9 3,0 0 0,1 1 0,-1-1 0,1 1 0,0 0 0,0 0 0,1 0 0,-1 0 0,1 0 0,0 0 0,0 1 0,0 0 0,0 0 0,1 0 0,-1 1 0,1-1 0,0 1-1,0 0 1,0 0 0,0 1 0,0 0 0,0-1 0,0 2 0,0-1 0,3 0-3,-2 1-38,-1 1 0,1-1 0,-1 1 0,1 0 0,-1 0-1,0 0 1,1 1 0,-1 0 0,0 0 0,0 0 0,0 1-1,0 0 1,0 0 38,9 7 233,-1 0-1,-1 0 1,11 12-233,25 32 216</inkml:trace>
  <inkml:trace contextRef="#ctx0" brushRef="#br0" timeOffset="1444.774">1225 660 9994,'-28'-11'4097,"24"13"-2481,11 3 25,30 5-753,3-7-96,33-3-440,11-2-56,11-3 1193,12 2-1081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35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14 618 7458,'-9'-14'3428,"8"14"-3387,1 0-1,0 0 1,0 0 0,0 0-1,0 0 1,0 0 0,0 0-1,0 0 1,-1 0 0,1 0-1,0 0 1,0 0-1,0 0 1,0 0 0,0 0-1,0 0 1,0 0 0,-1 0-1,1 0 1,0 0 0,0 0-1,0 0 1,0 0 0,0 0-1,0 0 1,0 0-1,0 0 1,0 0 0,-1 1-1,1-1 1,0 0 0,0 0-1,0 0 1,0 0 0,0 0-1,0 0 1,0 0 0,0 0-1,0 0 1,0 1-1,0-1 1,0 0 0,0 0-1,0 0 1,0 0 0,0 0-1,0 0 1,0 0 0,0 1-1,0-1 1,0 0 0,0 0-1,0 0 1,0 0-1,0 0 1,0 0 0,0 0-41,2 34 1403,6 14-129,12 40-1274,-11-49 398,0 0 0,-3 1 0,0 13-398,-5-33 115,0-11-54,0 1 1,0 0-1,-1 0 0,-1 0 0,0-1 0,0 1 0,-1 0 0,-1 5-61,3-15 11,0 0 1,0 0-1,0 1 0,0-1 0,0 0 0,0 0 0,0 1 0,0-1 0,0 0 0,-1 0 0,1 1 0,0-1 0,0 0 0,0 0 0,0 0 0,0 1 0,0-1 0,-1 0 0,1 0 0,0 1 0,0-1 0,0 0 0,0 0 0,-1 0 0,1 0 0,0 0 0,0 1 0,-1-1 0,1 0 0,0 0 0,0 0 0,-1 0 0,1 0 1,0 0-1,0 0 0,-1 0 0,1 0 0,0 0 0,0 0 0,-1 0 0,1 0-11,-4-11 320,1-21-3,3 3-290,-1-22 59,3 0 0,8-46-86,-9 83 7,2 1-1,0 0 1,1 0-1,0 0 1,0 1-1,2 0 1,-1 0-1,2 0 1,0 0-1,0 1 1,1 0 0,0 1-1,5-5-6,-10 11-1,0 1 1,1 0-1,-1 1 0,1-1 0,0 1 0,0-1 1,-1 1-1,1 0 0,1 0 0,-1 1 1,0-1-1,0 1 0,1 0 0,-1 0 1,0 1-1,1-1 0,-1 1 0,1 0 1,-1 0-1,1 0 0,0 1 1,1 0-1,-1 1-1,0-1 1,0 1-1,0 1 1,0-1-1,0 0 1,0 1-1,-1 0 1,1 0-1,-1 1 1,0-1-1,0 1 1,0 0-1,0 0 1,-1 0-1,3 4 2,13 22-22,11 21 22,-17-26-2,2 0 1,14 17 1,-23-34 2,1 0 0,0-1 0,0 0-1,1 0 1,0-1 0,0 0 0,0 0 0,1-1 0,8 5-2,-4-5 3,-1-1 0,0 0 0,1 0 1,0-2-1,0 1 0,0-2 0,0 1 0,0-2 0,0 0 0,1 0 0,-1-1 1,8-3-4,-3 1 5,0-1 1,0-1 0,-1-1 0,0 0 0,0-2-1,0 0 1,-1 0 0,12-9-6,-23 13 1,0 0-1,0 0 1,0 0 0,0 0-1,-1-1 1,1 0 0,-1 1-1,0-2 1,-1 1 0,1 0-1,-1-1 1,0 0 0,-1 1-1,1-1 1,-1 0 0,0 0-1,-1-1 1,1 1 0,-1-7-1,0 7 1,-1-1-1,-1 0 1,1 0 0,-1 0 0,-1 0-1,1 1 1,-1-1 0,0 0 0,-1 1 0,1 0-1,-1-1 1,-1 1 0,1 0 0,-1 0-1,0 1 1,0-1 0,-1 1 0,0-1-1,0 2 0,1-1 1,0 1-1,-1 1 1,0-1-1,0 1 1,0 0 0,0 0-1,0 0 1,-1 1-1,1-1 1,-1 1-1,0 1 1,1-1-1,-1 1 1,0 0 0,0 0-1,0 1 1,0 0-1,0 0 1,0 0-1,0 1 1,0 0-1,0 0 1,1 0-1,-5 2 0,-3 1 38,1 1 0,0 1-1,-1 0 1,2 1-1,-1 0 1,1 1-1,0 0 1,1 0 0,0 1-1,-9 10-37,1 0 139,0 2 0,2-1 1,0 2-1,1 0 0,-10 22-139,21-36 33,1 1 0,0-1 0,0 1 1,1 0-1,0 0 0,0 0 0,1 0 0,0 7-33,1-10 14,0 1-1,0-1 1,1 0-1,0 0 1,1 0-1,0 0 1,-1 0-1,2 0 1,-1 0-1,1 0 0,0-1 1,0 1-1,2 2-13,4 3 20,0 0 0,1-1 0,0 0 0,1-1 0,0 0 0,0 0 0,1-1 0,0-1 0,0 0 0,1-1 0,0 0 0,11 3-20,-7-3 49,0-1-1,1 0 0,-1-2 0,1 0 1,-1-1-1,1-1 0,0 0 1,0-1-1,-1-1 0,3-2-48,-2 0 155,-1-1 0,17-6-155,34-16 212</inkml:trace>
  <inkml:trace contextRef="#ctx0" brushRef="#br0" timeOffset="368.551">1396 169 9954,'-21'-17'4377,"2"10"-2777,5 21-335,4 7-281,4 29-584,6 8-64,7 20-56,4 5-40,6 9-16,3 3-24,-4-12-80,1-4-24,-6-13-40,-4-5 8,-1-8 416,-2-7 153,-1-21-361</inkml:trace>
  <inkml:trace contextRef="#ctx0" brushRef="#br0" timeOffset="1078.65">2075 730 4945,'23'-6'1830,"-23"6"-1738,1-1 0,-1 1-1,0 0 1,1 0 0,-1-1-1,1 1 1,-1 0 0,0-1-1,1 1 1,-1 0 0,0-1 0,0 1-1,1 0 1,-1-1 0,0 1-1,0-1 1,1 1 0,-1 0-1,0-1 1,0 1 0,0-1 0,0 1-1,0-1 1,0 1 0,1-1-92,-3-2 340,1 0 1,0 0-1,-1-1 1,1 1-1,-1 1 1,0-1-1,0 0 1,0 0-1,0 1 1,0-1-1,-2 0-340,-3-5 376,-1 0-1,0 1 0,0 0 0,0 1 0,-1 0 0,0 0 1,-1 1-1,1 0 0,-1 0 0,0 1 0,0 1 1,0-1-1,-5 1-375,9 1 59,0 1 0,0 0-1,-1 0 1,1 1 0,0 0 0,0 0 0,-1 0 0,1 1 0,0 0 0,0 0 0,0 1 0,0-1-1,0 1 1,0 1 0,0-1 0,0 1 0,1 0 0,0 0 0,-1 1 0,1 0 0,0-1 0,1 2-1,-2 0-58,-3 5 10,1 1-1,1 0 0,-1 0 1,2 1-1,0-1 0,0 1 1,1 1-1,0-1 0,1 1 1,1 0-1,0 0 1,1 0-1,0 0 0,1 0 1,0 8-10,1-12 2,0 0 1,0 0-1,1 0 1,1 0-1,-1-1 1,1 1-1,1 0 1,-1-1-1,2 1 1,-1-1 0,1 0-1,0 0 1,1 0-1,0 0 1,0-1-1,1 0 1,-1 0-1,2 0 1,-1-1-1,1 0 1,0 0 0,0-1-1,1 1-2,-1-3 5,0 0 0,-1 0-1,1-1 1,0 0 0,1 0 0,-1-1 0,0 1-1,0-2 1,0 1 0,1-1 0,-1 0 0,0 0-1,1-1 1,-1 0 0,0-1 0,0 1-1,0-1 1,0-1 0,2 0-5,10-5 14,-1 0-1,0-1 1,-1-1-1,0 0 1,0-1-1,6-7-13,-18 14 3,1-1-1,-1 1 1,-1-1 0,1 0-1,-1 0 1,0 0 0,0-1-1,0 1 1,-1-1 0,0 0-1,0 0 1,0 0 0,-1 0 0,0-1-1,0 1 1,-1-1 0,0 1-1,0-1 1,0 0 0,-1 1-1,0-1 1,0 0 0,-1 1-1,0-1 1,0 1 0,0-2-4,-3-7 9,0 0 0,-1 0-1,0 1 1,-1-1-1,-1 1 1,-3-5-8,4 11 1,3 7 0,5 20 8,3 1 1,1 0 0,1-1 1,1 0-1,1 0 1,0-1-1,1 0 1,1-1-1,1 0 0,0 0 1,1-1-1,9 8-10,-14-17 165,-1-1 0,1 1 0,1-1 0,-1-1 0,1 1 0,-1-1-1,2-1 1,-1 0 0,0 0 0,1-1 0,3 1-165,26 5 791</inkml:trace>
  <inkml:trace contextRef="#ctx0" brushRef="#br0" timeOffset="1439.523">2700 201 9058,'0'-8'485,"0"0"1,-1 0-1,0 1 0,0-1 1,-1 0-1,0 1 0,0-1 1,-1 1-1,0-1 1,0 1-1,-1 0 0,0 0 1,0 1-1,0-1 0,-1 1 1,0 0-1,-3-2-485,7 7 60,1 0 0,-1 0 0,0 0 0,0 0 1,0 0-1,-1 0 0,1 0 0,0 0 0,0 1 0,0-1 0,-1 0 0,1 1 0,0-1 0,-1 1 1,1-1-1,0 1 0,-1 0 0,1 0 0,-1-1 0,1 1 0,0 0 0,-1 0 0,1 1 1,-1-1-1,1 0 0,-1 0 0,1 1 0,0-1 0,-1 0 0,1 1 0,0-1 0,-2 2-60,1 0 36,1-1-1,-1 1 0,0 0 0,1 0 1,-1 0-1,1 1 0,-1-1 0,1 0 1,0 0-1,0 1 0,0-1 0,0 1 1,1-1-1,-1 1 0,1-1 0,-1 1 1,1-1-1,0 3-35,0 15 75,0 0 0,2 1 0,0-1 0,1 0 0,5 18-75,12 31 140,4 2-140,11 38 86,-20-47-15,-2 0 0,-3 1 0,-2 0 0,-2 45-71,-3 95 334,-2-177-199</inkml:trace>
  <inkml:trace contextRef="#ctx0" brushRef="#br0" timeOffset="1772.998">2427 698 10106,'-11'-2'4161,"19"2"-2265,13 0-695,21-7-217,14-3-288,19-8-424,5 7-104,-1 6 176,-5-1-168,-8 10 1737,-9 3-1329</inkml:trace>
  <inkml:trace contextRef="#ctx0" brushRef="#br0" timeOffset="1773.998">3186 620 9090,'4'-2'3905,"-4"4"-2097,1 4-95,-1-6-313,0 9-400,0 27-520,3 55-200,-1-41-176,-2 7-32,0-7 0,0-8 136,5-7-448,2-7 152,-3-15 16</inkml:trace>
  <inkml:trace contextRef="#ctx0" brushRef="#br0" timeOffset="2117.895">3253 123 12403,'-27'-52'4473,"8"16"-3649,12 12-648,7 13 376,8 20-336,6 10-40</inkml:trace>
  <inkml:trace contextRef="#ctx0" brushRef="#br0" timeOffset="2774.989">3462 640 8026,'-26'-49'9256,"24"60"-7508,1 8-1499,3-7-178,1 0-1,0 0 1,1-1 0,0 1-1,0-1 1,2 0 0,-1 0 0,1 0-1,1-1 1,0 0 0,3 4-71,20 22 298,1-1 0,11 8-298,-38-40 19,113 114 407,-116-116-420,0 1 0,0-1 0,1 0 0,-1 0 0,0 0 0,1 0 0,-1 0 0,0-1 0,1 1 0,-1 0 0,1-1 0,0 1 0,-1-1 0,1 1 0,-1-1 0,1 0 0,1 1-6,-2-2 8,1 1 0,-1 0 0,0 0-1,0-1 1,1 1 0,-1-1 0,0 1 0,0-1 0,0 0 0,0 1 0,0-1-1,0 0 1,0 0 0,0 1 0,0-1 0,0 0 0,-1 0 0,1-1-8,3-4 27,0 0-1,-1-1 1,1 1 0,-2-1 0,1 0 0,-1 0 0,0-1-27,9-37 55,-2-1 0,0-13-55,-5 25 27,1 0 1,2 1-1,2 0 0,11-31-27,-10 49-2,-9 15 1,-1 0 1,0 0 0,1-1 0,-1 1-1,0 0 1,1 0 0,-1 0 0,0 0 0,1 0-1,-1 0 1,1-1 0,-1 1 0,0 0 0,1 0-1,-1 0 1,0 0 0,1 0 0,-1 1 0,1-1-1,-1 0 1,0 0 0,1 0 0,-1 0 0,0 0-1,1 0 1,-1 1 0,2 1-1,1 0-1,-1 0 0,0 0 1,0 0-1,-1 1 0,1-1 1,0 1-1,0 1 2,9 12-5,4-2-2,1-1 0,0-1 0,1-1 0,0 0 0,1-1 0,0 0 0,0-2 0,1 0 0,0-1 0,8 1 7,-20-6 1,0-1 0,1 0 0,-1 0 1,0 0-1,0-1 0,1 0 0,-1 0 1,0-1-1,0 0 0,0 0 1,0-1-1,0 0 0,0 0 0,0-1 1,0 0-1,-1 0 0,1 0 0,-1-1-1,8-5 4,-2 1 0,1-2-1,-1 0 1,-1 0-1,0-1 1,0-1 0,8-11-4,-15 17 1,0 0 0,0 0 1,-1 0-1,0-1 0,0 1 0,-1-1 1,0 1-1,0-1 0,0 0 1,-1 0-1,0 0 0,-1 0 0,1 0 1,-1 0-1,0 0 0,-2-4-1,2 7 0,-1 0 0,1 0 0,-1 1 0,0-1-1,-1 0 1,1 1 0,-1-1 0,0 1 0,1-1-1,-1 1 1,-1 0 0,1-1 0,0 1 0,-1 1-1,0-1 1,0 0 0,0 1 0,0-1-1,0 1 1,0 0 0,0 0 0,-1 0 0,1 0-1,-1 1 1,0-1 0,1 1 0,-1 0 0,0 0-1,0 0 1,0 1 0,-3-1-2,-1 1 0,0 0 0,0 1 0,1 0-1,-1 0 1,0 1 0,1 0 0,-1 0 0,1 0 0,0 1-1,0 0 1,0 1 0,0 0 0,0 0 0,1 0 0,0 1-1,0 0 1,0 0 2,-12 11-3,0 1-1,1 1 1,2 0 0,0 1-1,-3 5 4,5-4-1,0 0 1,2 1-1,0 1 0,2-1 0,-7 22 1,12-30 3,0 1 0,1 0 1,1 0-1,0 0 0,1 0 0,0 0 1,1 1-1,0-1 0,2 0 0,0 5-3,0-11 4,0-1 0,1 0 0,-1 0-1,2 0 1,-1-1 0,1 1 0,0-1-1,0 0 1,0 0 0,1 0 0,0 0-1,0-1 1,1 0 0,-1 0 0,1-1 0,0 1-1,1-1 1,-1 0 0,1-1 0,-1 0-1,1 0 1,6 2-4,12 3 122,0-1 0,0-1-1,1-1 1,-1-2 0,1 0 0,1-2-122,64 0 727,-5-4-270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5:46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68 7426,'-5'-18'3360,"3"4"-1767,5 17-361,-3 11-112,4 14-312,2 14-184,5 18-111,3 16-89,3 21-144,-3 6-40,-6 3-72,3-10-40,-5-16-48,1-13-8,-2-16 208,0-5-360,1-14-568,-3-7 512</inkml:trace>
  <inkml:trace contextRef="#ctx0" brushRef="#br0" timeOffset="349.695">51 630 8562,'-51'-35'3945,"67"40"-1457,26 3-1440,12-8 49,12-3-457,5-2-232,4-18-40,0 9-280,-3-8 3521,-7-2-2641</inkml:trace>
  <inkml:trace contextRef="#ctx0" brushRef="#br0" timeOffset="863.99">585 5 10154,'-3'-1'409,"0"0"-1,0 0 1,-1 1 0,1-1-1,0 1 1,0-1-1,0 1 1,-1 0-1,0 0-408,2 1 54,1-1 0,0 0 0,0 1 0,0-1 0,0 1 0,0-1 0,0 1 0,0 0 0,0-1 0,0 1 0,0 0 0,0 0 0,0 0-1,0 0 1,0 0 0,1 0 0,-1 0 0,0 0 0,1 0 0,-1 0 0,1 0 0,-1 0 0,1 0 0,0 0 0,-1 0 0,1 1-1,0-1 1,0 0 0,0 1-54,-2 8 147,2 0-1,-1 0 1,1 0-1,1 0 1,0 0-1,0 0 1,1 0-1,0 0 1,2 3-147,7 24 547,15 30-547,-5-17 152,11 25 33,-3 1-1,14 68-184,-37-119 56,-1 0 0,-1 0 0,-1 1 0,-2-1 0,0 1 0,-2 0 0,-1-1 0,-1 1 0,-1-1 1,-1 1-1,-3 4-56,7-25 31,0 0 6,-1 0 0,1-1-1,-1 1 1,0-1 0,0 1 0,0-1 0,-1 0 0,1 0-1,-4 3-36,6-6 4,0-1 0,0 0 0,0 1 0,0-1 0,-1 0 0,1 0 0,0 1 0,0-1 0,0 0 0,0 0 0,0 0 0,-1 1 0,1-1 0,0 0-1,0 0 1,-1 0 0,1 1 0,0-1 0,0 0 0,-1 0 0,1 0 0,0 0 0,0 0 0,-1 0 0,1 1 0,0-1 0,-1 0 0,1 0 0,0 0 0,0 0-1,-1 0 1,1 0 0,0 0 0,-1 0 0,1 0 0,0-1 0,0 1 0,-1 0 0,1 0 0,0 0 0,0 0 0,-1 0 0,1 0 0,0-1 0,0 1 0,-1 0 0,1 0-1,0 0 1,0 0 0,0-1 0,-1 1 0,1 0 0,0 0 0,0-1 0,0 1 0,0 0 0,-1 0 0,1-1 0,0 1 0,0 0 0,0 0 0,0-1 0,0 1-1,0 0 1,0-1 0,0 1 0,0 0 0,0-1 0,0 1-4,0-26 138,1 13-121,1-1 0,1 1 0,0-1 1,1 1-1,1 0 0,0 1 0,0-1 0,1 1 1,8-11-18,12-18 10,3 2 0,8-7-10,33-45 17,-69 90-17,3-6 0,0 1 0,1 0 0,0 0 1,0 0-1,2-1 0,-6 6 0,-1 1-1,1-1 1,0 1 0,-1-1-1,1 1 1,0-1 0,-1 1-1,1-1 1,0 1 0,-1 0-1,1-1 1,0 1 0,0 0-1,0 0 1,-1-1 0,1 1 0,0 0-1,0 0 1,0 0 0,-1 0-1,1 0 1,0 0 0,0 0-1,0 0 1,-1 1 0,1-1-1,0 0 1,0 0 0,0 1-1,-1-1 1,1 0 0,0 1-1,-1-1 1,1 1 0,0-1 0,-1 1-1,1-1 1,-1 1 0,1 0-1,0-1 1,-1 1 0,0 0-1,1-1 1,-1 1 0,1 0-1,-1-1 1,0 1 0,1 0-1,-1 0 1,0 0 0,8 19-3,-2 0 1,0 0-1,3 20 3,-6-21 0,2 0 0,0 0 0,1 0 0,1-1 0,1 1 0,-5-14 0,0 1 1,0-1-1,0 0 1,1-1-1,0 1 1,0-1 0,0 1-1,1-1 1,-1 0-1,1-1 1,0 1-1,0-1 1,0 0-1,0 0 1,1-1-1,-1 1 1,1-1-1,3 1 0,0-1 3,1 0-1,-1-1 0,1 0 0,0-1 0,-1 0 0,1 0 0,-1-1 0,1-1 0,-1 1 0,1-1 0,-1-1 0,0 0 0,0 0 1,4-2-4,10-6 8,-1 0-1,-1-2 1,0 0-1,19-16-6,-34 24 2,0 0 0,-1 0 0,1-1 0,-1 0 1,0 0-1,0 0 0,-1 0 0,0-1 0,0 0 0,0 1 0,-1-2 0,0 1 0,1-4-2,-3 6 1,0 1 1,0 0-1,0-1 0,-1 1 0,0-1 0,0 1 1,0-1-1,0 1 0,-1 0 0,0-1 0,0 1 1,0 0-1,0-1 0,-1 1 0,1 0 0,-1 0 1,0 0-1,0 0 0,-1 0 0,1 1 0,-1-1 1,0 1-1,-2-3-1,2 4 0,1 0 0,0 0 0,0 0 0,0 0 0,-1 0 0,1 1 0,-1-1 0,0 1 0,1 0 0,-1 0 0,0 0 0,0 0 0,1 0 0,-1 1 1,0-1-1,0 1 0,0 0 0,-1 0 0,-1 0-1,1 1 1,-1-1-1,1 1 1,0 0-1,-1 1 1,1-1 0,0 1-1,0 0 1,0 0-1,0 0 1,-2 2 0,-3 3 1,0 0-1,0 0 1,0 1 0,1 0 0,1 1-1,-1 0 1,1 0 0,1 1-1,-2 2 0,2-1 6,1 0-1,0 0 0,1 0 1,0 1-1,0-1 0,1 1 1,1 0-1,0 0 0,0 6-5,1-12 4,1 0-1,0 0 0,1 0 1,0 0-1,-1 0 0,2 0 0,-1 0 1,1 0-1,0 0 0,0-1 1,0 1-1,1-1 0,0 1 1,0-1-1,1 0 0,-1 0 1,1 0-1,0-1 0,4 4-3,2 0 9,0-1 1,1 0-1,0 0 0,1-1 0,-1-1 0,1 1 0,0-2 1,0 0-1,1 0 0,-1-2 0,1 1 0,0-1 0,2-1-9,9 1 27,1-1 0,0-1-1,-1-1 1,1-2-1,0 0 1,10-4-27,18-6 65</inkml:trace>
  <inkml:trace contextRef="#ctx0" brushRef="#br0" timeOffset="1231.031">1674 650 9562,'3'6'5429,"0"8"-3953,7 22-1038,-1-7 87,-1 0 0,-2 1 0,0-1-525,-5-17 111,1 0-1,-1 0 1,-1 0 0,0 0-1,-1 0 1,0 0 0,-1 0-1,0-1 1,-4 10-111,11-38 110,-2-2 1,0 1-1,-1-1-110,6-38 56,-2 26-39,15-69 9,-18 87-26,2 0 1,-1 0-1,2 0 0,0 1 1,0 0-1,3-4 0,-7 13-1,1 0 1,-1 0-1,0 1 0,1-1 0,-1 0 1,1 1-1,0 0 0,0 0 0,0-1 0,0 2 1,0-1-1,0 0 0,1 1 0,-1-1 0,1 1 1,-1 0-1,4 0 1,-1 0-2,-1 0 0,1 1 1,0 0-1,0 0 0,-1 1 0,1 0 0,0 0 1,0 0-1,-1 1 0,5 1 2,3 2-2,-1 1 0,1 0 0,-2 1 0,1 0 0,-1 1 0,0 0 0,0 1 0,-1 0 0,2 3 2,-3-2 16,-1 1-1,0 0 1,0 0 0,-1 1-1,-1 0 1,0 0 0,4 13-16,0 3 7,-2 1 1,-1 0-1,-1 3-7,2 13-91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02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373 497 3449,'-30'-37'871,"15"17"903,-1 0-1,-16-14-1773,19 24 3805,13 10-3740,-1 0 0,1 0-1,0 0 1,0-1-1,-1 1 1,1 0 0,0 0-1,0 0 1,0 0 0,-1 0-1,1 0 1,0 0 0,0 0-1,-1 0 1,1 0 0,0 0-1,0 1 1,-1-1-1,1 0 1,0 0 0,0 0-1,-1 0 1,1 0 0,0 0-1,0 1 1,0-1 0,-1 0-1,1 0 1,0 0 0,0 0-1,0 1 1,0-1-1,0 0 1,-1 0 0,1 0-1,0 1 1,0-1 0,0 0-1,0 0 1,0 1 0,0-1-1,0 0 1,0 0 0,0 1-1,0-1 1,0 0 0,0 0-1,0 1-64,0 0 711,0 7 612,3 1-1232,0 0 0,1-1-1,0 1 1,0-1 0,0 1 0,1-1 0,1-1 0,-1 1-1,1-1 1,1 0 0,-1 0 0,1-1 0,0 0 0,0 0-1,1 0 1,0-1 0,0 0 0,2 0-91,19 10 65,1-1 1,1-2-1,0-1 0,20 5-65,-40-13 14,1 0 0,-1-1 0,0 0 0,1-1 0,-1 0 0,1-1 0,-1 0 0,1-1 0,10-2-14,-18 2 6,0 0 0,-1 0 0,1 0 0,0 0 0,-1-1 0,1 1 0,-1-1 0,0 0 0,0 0 0,1-1 1,-1 1-1,-1-1 0,1 1 0,0-1 0,-1 0 0,1 0 0,-1 0 0,0 0 0,0 0 0,0-1 0,0 1 0,0-1 0,-1 1 0,0-1 0,0 1 0,0-1 0,0 0 1,0 0-1,-1 0 0,0 1 0,0-2-6,1-7 24,-1 0 1,-1-1-1,-1 1 1,1 0-1,-2 0 1,0 0-1,0 0 1,-1 1-1,0-1 0,-1 1 1,0 0-1,-1 0 1,-1 1-1,1 0 1,-2 0-1,1 0 1,-5-3-25,10 10 34,-1 1 0,0 0 0,0 0 0,0-1 0,0 2 0,0-1 0,0 0 0,0 1 0,0-1 1,-1 1-1,1 0 0,-1 0 0,1 0 0,-1 0 0,1 1 0,-4-1-34,-7 1 65,0 0 0,0 1 0,-11 2-65,13-1 15,-13 2-4,0 1 1,1 1 0,0 1-1,0 1 1,1 1-1,0 1 1,0 1 0,2 1-1,-1 1 1,1 1 0,1 0-1,1 2 1,0 0-1,1 2 1,-13 15-12,12-11 10,1 2 1,1 0-1,2 1 1,0 0-1,2 1 0,0 1 1,2 0-1,1 0 1,1 1-1,2 1 0,0-1 1,2 1-1,1 10-10,2-14 13,1 1 0,1 0 0,1 0 0,2-1 1,0 1-1,5 15-13,-3-24 9,0 0 0,1-1 1,1 1-1,0-1 0,1-1 1,0 1-1,2-1 0,0-1 1,0 0-1,3 1-9,3 2 31,0-1 1,2-1-1,0-1 1,0 0-1,2-1 0,-1-1 1,1-1-1,1-1 0,0-1 1,14 4-32,-1-2 59,0-2 0,0-1 0,1-2 0,0-2 0,0 0 0,24-3-59,-36-1 343,0 0-1,-1-2 0,1-1 1,0-1-1,-1-1 1,0-1-1,0 0 0,6-5-342,59-31 1103</inkml:trace>
  <inkml:trace contextRef="#ctx0" brushRef="#br0" timeOffset="694.66">1381 966 6121,'-1'-2'1058,"-1"0"1,1 0-1,-1 0 0,1 0 0,0 0 0,-1-1 1,1 1-1,0 0 0,0-1 0,1 1-1058,-5-28 2303,7-19-2408,0 39 202,1 1 0,0-1 0,0 1-1,1 0 1,1 0 0,-1 1-1,1-1 1,0 1 0,1 0 0,0 1-1,1-1 1,-1 1 0,1 0 0,0 1-1,3-2-96,-6 5 8,0-1-1,0 2 1,1-1-1,-1 0 1,0 1-1,1 0 1,0 0-1,-1 0 1,1 1-1,0-1 1,0 1-1,4 0-7,-5 1 2,-1 0-1,1 0 1,-1 1-1,1-1 1,-1 1-1,1 0 1,-1 0-1,0 0 1,1 0 0,-1 1-1,0-1 1,0 1-1,0 0 1,0 0-1,0 0 1,0 0-1,-1 1 1,3 1-2,9 12 5,-1 1 1,-1 0-1,0 0 0,-1 1 1,7 16-6,-8-15 4,1 1-1,1-1 1,1-1 0,0 0-1,1-1-3,-8-12 2,-1 1 0,1-1-1,0-1 1,0 1 0,0-1-1,1 0 1,0 0 0,-1-1-1,1 0 1,1 0-1,-1-1 1,0 0 0,1 0-1,-1-1 1,1 1 0,6-1-2,1-1 8,0 0 0,0-1 0,0 0 0,-1-2 0,1 1 0,0-2 0,-1 0 0,0-1 0,9-4-8,-14 5 7,0 0 0,0-1 1,0 0-1,-1 0 0,0-1 0,0 0 1,0-1-1,-1 0 0,0 0 0,0 0 0,-1-1 1,0 0-1,0 0 0,2-6-7,-2 1 189,-1 1 0,0-1 0,-1 0 1,0-1-1,-2 1 0,1 0 0,-2-1 0,1 0 0,-2 1 0,0-6-189,-1 1 703</inkml:trace>
  <inkml:trace contextRef="#ctx0" brushRef="#br0" timeOffset="1357.155">2666 334 8378,'-43'-44'6658,"35"36"-4107,31 30-1847,54 49-109,-46-46-408,-2 2 0,-1 1-1,-1 1 1,-2 2 0,4 7-187,-14-15 59,-1 1-1,-2 0 0,0 1 1,-2 1-1,-1 0 1,-1 0-1,-1 1 0,3 25-58,-7-35 17,-1 0-1,-1 0 1,-1 0 0,-1 0-1,0 0 1,-1 1-1,-1-1 1,0-1-1,-1 1 1,-1-1-1,-1 1 1,0-1 0,-1-1-1,-9 15-16,1-7 27,-1-2 0,-1 0-1,-1-1 1,0-1 0,-2-1 0,0 0 0,-1-2-1,0 0 1,-2-1 0,0-1 0,-21 8-27,35-18 12,-1 0 0,0-1 0,0 0 0,0 0-1,0-1 1,-2-1-12,7 0 6,0-1 0,1 1 0,-1-1-1,0-1 1,1 1 0,-1-1 0,0 0-1,1 0 1,-1 0 0,1 0 0,0-1-1,-1 0 1,1 0 0,-4-3-6,2 1-41,0-1 0,1 0 1,-1-1-1,1 1 0,0-1 1,1 0-1,-1-1 0,1 1 1,1-1-1,-1 0 0,1 1 1,0-1-1,1-1 0,0 1 1,0 0-1,0-1 0,1 1 0,0-1 1,0-3 40,1 2-331,-1 1 1,1-1 0,1 1 0,0-1-1,0 1 1,1-1 0,0 1-1,0 0 1,1 0 0,0 0 0,0 0-1,1 1 1,0-1 0,0 1-1,1 0 1,0 0 0,4-4 330,35-26-1391</inkml:trace>
  <inkml:trace contextRef="#ctx0" brushRef="#br0" timeOffset="1738.091">2739 340 9642,'-18'-18'4129,"5"13"-2193,7 3-151,12-5-593,8 0-224,24-10-520,13 3-152,22-1-160,9-1-64,-8 5-32,-1 3 160,-9 5-256,-11 7-112,-6 17 144</inkml:trace>
  <inkml:trace contextRef="#ctx0" brushRef="#br0" timeOffset="2106.041">2984 626 9554,'-22'9'4761,"2"-3"-1744,11 0-1489,11-2-104,15-4-704,3-4-215,13-6-177,6-3-144,13-1 64,11 6-32,4 5-112</inkml:trace>
  <inkml:trace contextRef="#ctx0" brushRef="#br0" timeOffset="2448.94">3859 80 7770,'-1'-4'922,"-3"-24"2269,4 28-3128,0 0 0,0-1 0,0 1 0,0 0 0,-1-1 0,1 1-1,0 0 1,0-1 0,0 1 0,0-1 0,-1 1 0,1 0 0,0 0 0,0-1 0,-1 1 0,1 0 0,0-1 0,0 1 0,-1 0 0,1 0 0,0 0 0,-1-1 0,1 1-1,0 0 1,-1 0 0,1 0 0,-1 0 0,1 0 0,0-1 0,-1 1 0,1 0 0,0 0 0,-1 0 0,1 0 0,-1 0 0,1 0 0,0 0 0,-1 0 0,1 1 0,0-1-1,-1 0 1,1 0 0,-1 0 0,1 0 0,0 0 0,-1 1 0,1-1 0,0 0 0,-1 0 0,1 1 0,0-1 0,0 0 0,-1 0 0,1 1 0,0-1 0,0 0 0,-1 1-1,1-1 1,0 0 0,0 1-63,-16 17 401,1 1 0,1 1-1,1 0 1,1 0-1,1 2 1,-4 10-401,-4 13 328,3 0 1,-9 39-329,10-15 95,3 0 1,3 1-1,3 0 0,3 1 1,3-1-1,10 66-95,-8-111 33,2 0 0,0-1 0,2 0-1,0 0 1,2 0 0,4 7-33,-9-23-31,1 0 0,0 0 0,1 0 0,-1-1 0,2 0 0,-1 0 0,1 0 0,0 0 0,0-1 0,1 0 0,0 0 0,0-1 0,0 0 0,0 0 0,1-1 0,0 0 0,0 0 0,0-1 0,3 1 31,-3-2-79,0 0 0,0-1 0,0 0 0,0 0 0,8-1 79,42-5-373</inkml:trace>
  <inkml:trace contextRef="#ctx0" brushRef="#br0" timeOffset="3405.574">4890 1025 8474,'11'-24'3921,"3"13"-1905,1 1-512,-1 9-703,0 5-289,1 7-200,-2 6-72,-5 8-152,-1 5-40,-11 3-8,-3 3-8,-4 1-8,-3 4 8,4 2 32,1-4-264,11-11-632,10-8-3361,13-31 2848</inkml:trace>
  <inkml:trace contextRef="#ctx0" brushRef="#br0" timeOffset="4850.088">6594 83 12483,'-1'-17'1916,"0"11"-1459,0 1 1,1-1-1,0 0 0,0 1 1,0-1-1,1 1 0,0-1-457,-1 5 34,1-1-1,-1 1 0,0 0 0,1 0 1,0 0-1,-1 0 0,1 0 1,0 0-1,-1 0 0,1 0 0,0 1 1,0-1-1,0 0 0,-1 0 1,1 1-1,0-1 0,0 0 0,0 1 1,0-1-1,1 1 0,-1-1 1,0 1-1,0 0 0,0-1 0,0 1 1,0 0-1,0 0 0,1 0 1,-1 0-1,0 0 0,0 0 0,0 0 1,0 0-1,1 0-33,5 2 61,0-1 0,0 1 0,0 0-1,0 1 1,0 0 0,-1 0 0,1 0 0,-1 1 0,0 0 0,0 0 0,0 0-1,-1 1 1,1 0 0,-1 1-61,35 30 250,-2 2 0,-2 1 0,-1 2 0,27 44-250,-47-62 87,0 1-1,-2 1 0,0 0 1,-2 1-1,-1 0 0,-1 1 0,5 26-86,-7-18 55,-2 1 0,-2 0 0,-1 0-1,-1 0 1,-5 34-55,-7 8 25,-3-1 1,-4-1-1,-24 62-25,13-41 1603,-15 89-1603,43-182 270,1-1 0,-1 0 1,1 0-1,0 1 0,-1-1 0,2 0 1,-1 1-1,1 1-270,-1-4 49,0-1 1,1 1-1,-1-1 1,0 1 0,1-1-1,-1 1 1,1-1-1,-1 1 1,1-1-1,-1 1 1,1-1-1,-1 0 1,1 1 0,0-1-1,-1 0 1,1 0-1,0 1 1,-1-1-1,1 0 1,-1 0-1,1 0 1,0 0 0,-1 0-1,1 0 1,0 0-50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08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128 590 6753,'-42'-89'3513,"32"86"-720,5 6-609,5 19-743,5 9-225,4 18-528,2 14-208,1 4-264,1 0-72,-1-6-72,1-7-16,4-13 0,-2-5 224,-1-12-528,1-7 416,-6-8-144</inkml:trace>
  <inkml:trace contextRef="#ctx0" brushRef="#br0" timeOffset="377.594">69 120 11514,'-26'-35'4457,"3"8"-3152,7 4-617,13 6-360,7 2-160,16 12-32,9 3-312,13 17 152</inkml:trace>
  <inkml:trace contextRef="#ctx0" brushRef="#br0" timeOffset="746.015">889 367 8930,'5'14'2594,"-9"-7"-559,2-7-1701,-1 1 0,1-1 0,-1 0 1,1 0-1,-1 1 0,0-2 0,1 1 0,-3 0-334,-17-1 1000,6 2-522,0 1 0,0 1 1,1 0-1,0 1 0,0 1 1,-6 2-479,13-4 77,0 1 0,1 0-1,-1 0 1,1 0 0,0 1 0,0 0 0,0 1 0,1-1 0,0 1 0,0 0 0,0 1-1,-2 4-76,6-8 8,1 0-1,-1 0 1,1 0-1,0 0 0,0 0 1,0 0-1,1 0 0,-1 1 1,1-1-1,0 0 0,0 0 1,0 1-1,0-1 1,0 0-1,1 0 0,0 0 1,-1 1-1,1-1 0,0 0 1,0 0-1,1 0 0,-1 0 1,1 0-1,-1-1 0,1 1 1,0 0-1,0-1 1,1 2-8,4 4 6,0 0 0,1 0 1,0-1-1,0 0 0,1 0 1,-1 0-1,10 4-6,9 2 26,24 9-26,-29-14 8,0 2-1,-1 0 0,0 1 0,5 5-7,-21-12 1,0-1 0,0 1-1,-1 1 1,1-1 0,-1 0-1,0 1 1,0 0 0,0 0 0,-1 1-1,1-1 1,-1 1 0,-1-1-1,1 1 1,-1 0 0,0 0-1,0 0 1,0 5-1,-1-6 1,-1 1 0,0-1 0,0 0 0,-1 0 0,0 0 0,0 0 0,0 0 1,0 0-1,-1 0 0,0 0 0,0 0 0,0-1 0,0 1 0,-1-1 0,0 1 0,0-1 0,0 0 0,0 0 0,-1 0 0,0-1 1,0 1-2,-7 7 11,-1-2 0,-1 1 1,1-1-1,-1-1 0,-1 0 1,-6 2-12,8-5 22,-1 0 1,1-1-1,-1-1 1,0 1-1,0-2 1,0 0-1,0-1 1,-1 0-1,-12-1-22,20-1 43,0 1-1,0-1 0,0 0 1,1-1-1,-1 1 0,0-1 1,1 0-1,-1-1 0,1 1 1,-5-4-43,7 4 78,0 0 1,1-1-1,-1 1 1,0-1 0,1 0-1,-1 0 1,1 0-1,0 0 1,0 0-1,0 0 1,1-1-1,-1 1 1,1 0 0,-1-1-1,1 1 1,0-1-1,0-3-78,0-18 507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12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58 6041,'-1'-3'585,"-8"-24"4027,3 23-1798,1 18-276,-63 496-128,63-447-2186,2 1-1,4 20-223,1-52 60,1-1-1,2 0 0,1 0 0,1-1 0,8 21-59,-11-40 10,0-1 0,1 0 0,0 0 1,1 0-1,0-1 0,0 0 0,1 0 0,0-1 1,0 1-1,1-1 0,0-1 0,1 0 0,-1 0 1,3 0-11,-2-1 10,0-2 0,0 1 0,0-1 0,1 0 0,0-1 0,0 0 1,0-1-1,0 0 0,0-1 0,0 0 0,0 0 0,1-1 0,-1 0 0,0-1 1,4-1-11,6-1 15,0-2 1,0 0 0,-1-1 0,0-1 0,0-1-1,-1-1 1,0 0 0,0-2 0,-1 0 0,0 0-1,-1-2 1,-1 0 0,0-1 0,0 0 0,-2-1-1,1-1 1,-2 0 0,-1-1 0,0 0 0,2-6-16,2-9 16,-2-1 0,-2-1 0,-1 0 0,-1-1 0,-2 0 0,2-35-16,-1-42 43,-6-64-43,0 20 6,-2 149-5,0-31 0,0 37-2,0-1 1,-1 0 0,1 0 0,0 0 0,0 1 0,-1-1 0,0 0 0,1 1 0,-1-1 0,0 0 0,1 1-1,-1-1 1,0 1 0,0-1 0,0 1 0,-1-1 0,0 0 0,2 2 0,0 0 0,-1 0-1,1 0 1,0-1 0,-1 1 0,1 0 0,0 0-1,-1 0 1,1 0 0,0 0 0,-1 0-1,1 0 1,0 0 0,-1 0 0,1 0 0,0 0-1,-1 0 1,1 0 0,0 1 0,0-1 0,-1 0-1,1 0 1,0 0 0,-1 0 0,1 1-1,0-1 1,0 0 0,-1 0 0,1 0 0,0 1-1,0-1 1,0 0 0,-1 0 0,1 1 0,0-1-1,0 0 1,0 0 0,0 1 0,-8 14-5,4 3 5,0 1-1,1-1 1,1 1 0,0 0 0,1 3 0,1 21 14,5 32-14,2-26 17,1 0-1,10 27-16,5 11 15,18 42-15,-24-83 44,2 0 0,1-2 0,22 34-44,-32-63 145,1-1 0,0 1-1,1-2 1,1 0 0,0 0 0,1-1-1,0-1 1,1 0 0,11 6-145,49 24 447</inkml:trace>
  <inkml:trace contextRef="#ctx0" brushRef="#br0" timeOffset="905.089">1317 375 7026,'-30'-30'7710,"28"33"-4865,2 10-2077,3 12-598,18 72 155,-5 0 0,0 56-325,-12-109 35,4 47 443,-3 1 0,-7 63-478,-2-133 75,4-21-73,0-1 0,0 0 1,-1 0-1,1 0 0,0 0 0,0 0 0,0 0 0,0 0 0,0 0 0,0 0 0,-1 0 0,1 0 0,0 0 0,0 0 0,0 1 1,0-1-1,0 0 0,0 0 0,-1 0 0,1 0 0,0 0 0,0 0 0,0-1 0,0 1 0,0 0 0,-1 0 0,1 0 0,0 0 1,0 0-1,0 0 0,0 0 0,0 0 0,0 0 0,-1 0 0,1 0 0,0 0 0,0 0 0,0-1 0,0 1 0,0 0 0,0 0 1,0 0-1,0 0 0,0 0 0,0 0 0,-1 0 0,1-1 0,0 1 0,0 0 0,0 0 0,0 0 0,0 0 0,0 0 0,0-1 1,0 1-1,0 0 0,0 0 0,0 0-2,-9-38 134,3-28-115,2 1 1,3-1 0,3 1-1,3 0 1,3 0-1,3 0 1,18-61-20,-25 113 1,-1 0 0,-1 0-1,1-1 1,-2 1 0,0-1 0,-1 1 0,0-1-1,-1 1 1,0-1 0,-1 1 0,-1 0-1,-2-7 0,-8-14 1,9 25 0,0-1 0,1 1 0,0 0 0,1-1 0,0 0 0,-1-8-1,3 17 0,0 1 0,0 0 0,0 0 0,0 0 0,0 0 0,0 0 1,0 0-1,0-1 0,0 1 0,0 0 0,0 0 0,0 0 0,0 0 0,0 0 0,0 0 0,0-1 0,0 1 0,0 0 0,0 0 0,0 0 0,0 0 1,0 0-1,0 0 0,1 0 0,-1-1 0,0 1 0,0 0 0,0 0 0,0 0 0,0 0 0,0 0 0,0 0 0,0 0 0,1 0 0,-1 0 0,0 0 1,0 0-1,0 0 0,0 0 0,0 0 0,0 0 0,1 0 0,-1 0 0,0 0 0,0 0 0,0 0 0,0 0 0,0 0 0,1 0 0,-1 0 0,0 0 1,0 0-1,0 0 0,0 0 0,0 0 0,0 0 0,0 0 0,1 0 0,-1 0 0,0 1 0,0-1 0,0 0 0,0 0 0,0 0 0,0 0 0,0 0 1,0 0-1,0 0 0,0 0 0,0 1 0,9 8 4,44 61 29,-4 2 0,-3 3-1,18 41-32,65 106 102,-104-185-59,2 0 0,1-2-1,2-2 1,23 21-43,-43-45 34,0 1 1,1-2-1,0 1 0,0-1 0,1-1 0,0 0 0,0-1 1,10 4-35,-20-10 13,0 1 0,-1 0 0,1-1 0,0 0 0,-1 1 1,1-1-1,0 0 0,-1 0 0,1 0 0,0 0 1,0 0-1,-1 0 0,1 0 0,0-1 0,-1 1 1,1-1-1,0 1 0,-1-1 0,1 0 0,-1 1 0,1-1 1,0 0-14,0-1 26,0 0 0,0 0 0,-1 0 1,1 0-1,0 0 0,-1 0 0,0-1 1,1 1-1,-1 0 0,0-1 0,0 1 1,-1-1-1,2-1-26,0-8 68,0 0 1,-1 0 0,0-1-1,0 1 1,-2 0-1,0-6-68,-14-103 116,-6 1 1,-6-7-117,-12-57 46,38 175-15,-7-44-3,8 50-7,0-1 0,0 1-1,0-1 1,0 1 0,1-1 0,-1 0 0,1 1 0,0-1 0,0 1 0,0 0 0,1-1 0,0 0-21,-2 3 85,1 0 0,-1 1 0,1-1-1,-1 1 1,0-1 0,1 1 0,-1-1 0,1 1 0,-1-1 0,1 1 0,-1-1 0,1 1 0,0-1 0,-1 1 0,1 0 0,0-1 0,-1 1 0,1 0-85,9 6 740</inkml:trace>
  <inkml:trace contextRef="#ctx0" brushRef="#br0" timeOffset="1717.523">2970 281 3041,'-1'1'370,"0"1"1,0-1 0,-1 0-1,1 0 1,0 0-1,-1 0 1,1 0 0,-1 0-1,1-1 1,-1 1 0,1 0-1,-1-1 1,0 1-1,1-1 1,-1 1 0,0-1-1,1 0 1,-1 0 0,0 0-1,0 0-370,-36-1 3014,10-4-1035,1-2-1,-12-5-1978,16 5 798,-1 0-1,1 2 1,-12-1-798,26 5 52,1 0 1,-1 1 0,1 0-1,0 1 1,-1 0 0,1 0-1,0 1 1,-1 0-1,1 0 1,0 1 0,0 0-1,0 1-52,-4 2 7,0 0 0,1 1 0,0 1 0,0 0-1,0 0 1,1 1 0,1 0 0,-1 1 0,2 0-1,-1 0 1,1 1 0,1 0 0,0 0 0,0 1-1,1 0 1,1 0 0,0 1 0,1-1 0,-3 11-7,7-19 0,-1-1 1,0 1 0,1-1-1,-1 1 1,1 0 0,0-1-1,0 1 1,1-1 0,-1 1-1,1 0 1,0-1 0,0 1-1,0-1 1,0 1 0,0-1-1,1 0 1,0 1-1,0-1 1,1 0 0,-1 0 0,1-1 0,0 1 0,-1-1 0,1 1 0,1-1 0,-1 0 0,0-1 0,0 1 0,1 0 0,-1-1 0,1 0-1,-1 0 1,1 0 0,3 1-1,36 5 12,1-1 1,36-1-13,-30-2 11,0 2 1,0 2-12,-27-3 5,1 2 0,-1 0 1,14 6-6,-30-9 0,0 0 1,-1 1 0,1-1-1,0 2 1,-1-1 0,0 0-1,0 1 1,-1 0 0,1 1-1,-1-1 1,0 1 0,0 0-1,1 3 0,0 1 2,-1 0-1,-1 0 0,1 1 1,-2-1-1,1 1 0,-2 0 1,1 0-1,-2 0 0,1 0 1,-1 0-1,-1 0 0,0 1 1,-1-1-1,0 0 0,0 0 1,-1 0-1,-1 0 0,0 0 1,-1-1-1,0 1 0,0-1 1,-1 0-1,0 0 0,-1 0 1,0-1-1,0 0 0,-1 0 1,-1 0-1,-4 4-1,-5 3 9,-1-1 1,0 0-1,-1-1 1,-1-1-1,0-1 0,0-1 1,-2 0-1,-4 0-9,9-4 10,0-2 1,0 0-1,0 0 1,0-2-1,-1 0 0,0-1 1,1-1-1,-1-1 1,0 0-1,0-1 0,-1-1-10,10 0-22,0 0-1,1 0 0,-1-1 1,1 0-1,0-1 0,0 1 0,0-2 1,-2 0 22,8 3 11,0 1 1,0-1-1,0 1 1,0-1-1,1 0 0,-1 0 1,0 0-1,1 0 1,-1 0-1,1 0 1,0 0-1,0 0 1,0-1-1,0 1-11,0 0 92,1 1-1,0-1 1,0 0-1,0 0 1,0 1-1,0-1 0,0 0 1,0 0-1,0 1 1,1-1-1,-1 0 1,1 1-1,-1-1 1,1 1-1,0-1 1,-1 0-1,1 1 1,0-1-1,0 1 1,0 0-1,0-1 1,1 1-92,26-26 853</inkml:trace>
  <inkml:trace contextRef="#ctx0" brushRef="#br0" timeOffset="2254.858">3495 430 10106,'12'-65'3660,"-12"65"-3629,0 0 0,0-1 0,0 1 0,0 0 1,0 0-1,0 0 0,1-1 0,-1 1 1,0 0-1,0 0 0,0 0 0,-1-1 0,1 1 1,0 0-1,0 0 0,0 0 0,0-1 1,0 1-1,0 0 0,0 0 0,0 0 0,0-1 1,0 1-1,0 0 0,-1 0 0,1 0 0,0 0 1,0-1-1,0 1 0,0 0 0,-1 0 1,1 0-1,0 0 0,0 0 0,0 0 0,0 0 1,-1 0-1,1-1-31,-8 7 763,-7 14 240,7-7-738,1 1 1,0 1-1,1-1 0,1 1 0,1 0 1,0 0-266,-7 38 251,1 6-251,0-2 119,-4 16-41,-4-1 0,-2 0-1,-4-2 1,-3 0 0,-3-2 0,-3-1-78,29-58 11,1-6-3,1 1 1,0 0-1,0 1 0,0-1 0,1 0 1,-1 0-1,1 1 0,0-1 0,0 4-8,1-8 1,0 1 0,0-1 0,0 0 1,0 0-1,0 0 0,0 1 0,0-1 0,1 0 0,-1 0 0,0 0 0,0 1 1,0-1-1,0 0 0,0 0 0,0 0 0,1 0 0,-1 1 0,0-1 0,0 0 1,0 0-1,0 0 0,1 0 0,-1 0 0,0 0 0,0 0 0,0 1 0,1-1 1,-1 0-1,0 0 0,0 0 0,0 0 0,1 0 0,-1 0 0,0 0 0,0 0 1,1 0-1,-1 0 0,0 0 0,0 0 0,0 0 0,1 0 0,-1 0 0,0-1 1,0 1-1,0 0 0,1 0 0,-1 0 0,0 0 0,0 0 0,0 0 0,0 0 1,1-1-1,-1 1 0,0 0 0,0 0 0,0 0 0,0-1 0,0 1 0,1 0 1,-1 0-1,0 0 0,0 0-1,14-12 22,-4 1-13,0-1-1,-1 0 1,-1 0-1,0-1 1,-1 0-1,-1 0 1,1 0 0,0-6-9,10-32 10,7-34-10,-20 69 4,31-133 52,7-89-56,7-156 27,-36 279-30,-13 114 5,0-1 0,0 0 0,0 1 1,0-1-1,1 0 0,-1 1 0,0-1 1,1 1-1,0-1 0,-1 0 0,1 1 1,0 0-1,1-2-2,-2 3 1,0 0 0,1 0 1,-1 0-1,0 0 1,1 0-1,-1-1 0,0 1 1,1 1-1,-1-1 0,0 0 1,1 0-1,-1 0 0,0 0 1,1 0-1,-1 0 0,0 0 1,1 0-1,-1 0 0,0 1 1,1-1-1,-1 0 1,0 0-1,0 0 0,1 1 1,-1-1-1,0 0 0,0 0 1,1 1-1,-1-1 0,0 0 1,0 1-1,0-1 0,0 0 1,1 1-1,-1-1 1,0 0-2,5 10 27,-1-1 0,1 1 0,1 7-27,83 258 271,-42-124-97,-13-44-16,-5 1 0,-5 1 1,8 89-159,-28-155-22,3-1 1,2 5 21,-9-46-70,0 0-1,1 0 1,-1 0 0,0 1 0,1-1-1,-1 0 1,0 0 0,1 0-1,0 0 1,-1 0 0,1 0 0,-1 0-1,1 0 1,0 0 0,0 0-1,0 0 1,0 0 70,2-7-468</inkml:trace>
  <inkml:trace contextRef="#ctx0" brushRef="#br0" timeOffset="2610.308">3428 878 6817,'-52'14'4169,"26"-7"408,3 0-2536,21 0-913,4-6-200,26-6-448,17-4-168,25-7-184,6-5 312,11-2 713,-2-3-6274,-14-17 4208</inkml:trace>
  <inkml:trace contextRef="#ctx0" brushRef="#br0" timeOffset="2995.955">4095 269 8178,'-15'-14'2810,"10"10"-1884,1 0-1,-1 0 0,1 0 0,0-1 0,1 1 1,-3-4-926,6 8 42,0 0 0,0 0 0,0-1 1,0 1-1,0 0 0,0 0 0,0-1 1,-1 1-1,1 0 0,0 0 1,0-1-1,0 1 0,0 0 0,1 0 1,-1-1-1,0 1 0,0 0 1,0-1-1,0 1 0,0 0 0,0 0 1,0-1-1,0 1 0,0 0 1,1 0-1,-1 0 0,0-1 0,0 1 1,0 0-1,0 0 0,1 0 0,-1-1 1,0 1-1,0 0 0,1 0 1,-1 0-1,0 0 0,0 0 0,1-1 1,-1 1-1,0 0 0,0 0 1,1 0-1,-1 0 0,0 0 0,0 0 1,1 0-1,-1 0 0,0 0 1,1 0-1,-1 0 0,0 0 0,0 0 1,1 0-43,23 0 545,-15 1-303,107-2 1263,82-13-1505,116-25 192,-231 28-83,3 4-109,-55 5-9,-1 2 0,0 1 0,0 2 1,18 4 8,-41-6-100,-1 1 0,1 0 0,-1 0 1,0 0-1,1 1 100,-5-2-25,0 0-1,-1 0 1,1 0 0,-1 0-1,0 0 1,1 1 0,-1-1 0,0 0-1,0 1 1,2 1 25,-3-3-1</inkml:trace>
  <inkml:trace contextRef="#ctx0" brushRef="#br0" timeOffset="3338.582">4632 263 9634,'-5'1'759,"-6"0"625,1 1-1,0 0 1,0 1 0,-2 1-1384,10-4 174,0 1 1,0 0-1,0 0 1,0 0-1,0 0 1,0 0-1,0 0 1,1 1-1,-1-1 1,0 0-1,1 1 1,-1 0-1,1-1 1,-1 1-1,1 0 1,0 0-1,0 0 1,0 0-1,0 0 1,0 0-1,0 0 1,0 1-175,0 13 241,0 0 0,2 0 0,-1 0 0,2 0 0,0 0 1,1 0-1,1-1 0,1 2-241,5 32 243,23 162 758,1 133-1001,-33-328-11,-1-9 48,0 0 0,0 0-1,1-1 1,0 1 0,0 0-1,0 0 1,1-1-1,0 1 1,1-1 0,-1 1-1,1-1 1,3 5-37,-3-9-19,-1 0 0,1 1 0,-1-2 1,1 1-1,0 0 0,0 0 0,2 0 19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24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1007 8162,'3'-9'1217,"1"0"0,0 0 0,1 0 0,1-2-1217,-5 9 204,1 0 1,-1 0-1,1-1 1,0 1-1,-1 1 1,1-1-1,0 0 0,0 0 1,0 1-1,1-1 1,-1 1-1,0 0 1,0-1-1,1 1 1,-1 0-1,1 0 1,-1 1-1,1-1-204,-2 1 41,0 0 0,0 0 1,1 0-1,-1 0 0,0 0 0,0 0 0,0 0 0,0 0 0,0 1 0,0-1 0,0 0 1,0 1-1,0-1 0,0 1 0,0-1 0,0 1 0,0-1 0,0 1 0,0 0 0,0 0 1,0-1-1,-1 1 0,1 0 0,0 0 0,0 0 0,-1 0 0,1 0 0,-1 0 0,1 0 0,-1 0 1,1 0-1,-1 1-41,2 3 96,0 1 0,-1 0-1,1 0 1,-1 0 0,0 2-96,-1-4 39,4 53 447,-2 0-1,-5 41-485,1-32 199,0-4-31,0 68 506,-18 110-674,18-231 103,1-21-58,0-20 6,-10-36 52,-10-26-103,-11-56 41,20 66-23,3 0 0,3-1 0,5 0 0,4-25-18,-1 90 0,0 0 1,2 0-1,0 1 0,1 0 0,0 0 1,2 0-1,1 0 0,-5 11 0,1 1-1,1-1 1,-1 1-1,1 0 1,0 1-1,0-1 0,1 1 1,0 0-1,0 0 1,1 1-1,-1 0 1,1 0-1,1 1 1,-1-1-1,0 2 1,1-1-1,4-1 1,-1 2-1,1-1 0,0 2 0,0-1 0,0 2 0,0 0 0,1 0 0,-1 1-1,0 0 1,0 1 0,0 1 0,0 0 0,0 1 0,0 0 0,0 0 0,-1 1-1,1 1 1,-1 0 0,0 1 0,-1 0 0,0 0 0,1 1 0,-2 0-1,2 3 2,-2-3 0,0 1-1,-1 1 0,0-1 0,0 1 0,-1 1 0,0 0 0,-1 0 0,0 0 0,-1 0 0,0 1 0,-1 0 0,0 0 0,0 0 0,-1 1 0,-1-1 0,0 1 0,0-1 0,-1 1 0,-1 0 0,0 0 0,0 0 0,-1-1 0,-3 12 1,2-14 1,-1 0-1,0 0 1,0 0-1,-1-1 1,0 1-1,-1-1 1,0 0-1,0 0 1,-1-1-1,-1 3 0,-3 1 2,-1-1 0,0 0 0,0 0 0,-1-1 0,0 0-1,-5 1-1,-6 3 4,-2-1 0,1-1 0,-1-1 0,-1-1 0,0-1 0,-24 4-4,38-10 12,1 0 0,-1-1-1,0-1 1,0 1-1,0-2 1,0 0 0,0 0-1,0-1 1,0 0-12,8 1-72,1 0 1,-1 0 0,1 0-1,0-1 1,-1 1-1,1-1 1,0 0-1,0 1 1,0-2 0,0 1-1,0 0 1,0 0-1,1-1 1,-1 0-1,1 1 1,0-1 0,0 0-1,0 0 1,0 0-1,0 0 1,1-1 0,-1 1-1,1 0 1,0-1-1,0 1 1,0-1-1,0 1 1,1-1 0,0 0-1,-1 1 1,1-1 71,0 0-157,0 1 0,1 0 0,-1-1 1,0 1-1,1-1 0,0 1 0,0 0 1,0 0-1,1-3 157,2 0-165,-1 1 0,1 0 0,0 0 0,0 0 1,2-1 164</inkml:trace>
  <inkml:trace contextRef="#ctx0" brushRef="#br0" timeOffset="374.234">621 696 6609,'-2'4'601,"1"-1"-1,0 1 0,1-1 0,-1 1 0,0-1 0,1 1 1,0 0-1,0-1 0,0 1 0,0 0 0,1-1 0,-1 1 0,2 2-600,16 47 950,-13-43-465,38 83 842,-23-53-656,-2 1 1,7 26-672,-22-59 80,-1 1 0,0 0 0,-1-1 1,1 4-81,-2-10 16,0-1 1,1 1 0,-1-1 0,0 0 0,0 1-1,0-1 1,-1 1 0,1-1 0,0 1 0,-1-1-1,1 1 1,0-1 0,-1 0 0,0 1 0,1-1-1,-1 0 1,0 1 0,1-1 0,-1 0-1,0 0 1,0 0 0,0 0 0,0 0 0,0 0-1,-1 0 1,1 0 0,0 0 0,-1 0-17,1 0 15,1-1 0,-1 0 0,1 0 0,-1 0 0,0 0 1,1 0-1,-1 0 0,1 0 0,-1 1 0,1-1 0,-1-1 0,1 1 0,-1 0 1,1 0-1,-1 0 0,0 0 0,1 0 0,-1 0 0,1-1 0,-1 1 0,1 0 0,0 0 1,-1-1-1,1 1 0,-1 0 0,1-1 0,-1 1-15,-8-17 263,2-27-11,6 37-220,-2-25 28,1-1 1,1 0 0,2 1 0,2-7-61,-1 23 12,0 0 0,2 0 1,-1 0-1,2 0 1,0 0-1,1 1 1,1 0-1,0 0 0,2-2-12,-4 10-44,0 0 0,0 1 0,1 0 0,0 0 0,0 1 0,0-1 0,1 1-1,-1 1 1,1-1 0,1 1 0,-1 0 0,0 1 0,1 0 0,0 0 0,0 1-1,0-1 1,0 2 0,0-1 0,0 1 0,0 1 0,0-1 0,1 1 0,-1 1-1,0-1 1,0 1 0,0 1 0,0 0 0,0 0 0,0 0 0,0 1 0,-1 0-1,1 1 1,-1 0 0,0 0 0,4 2 44,28 31-3187,-1 3 1313</inkml:trace>
  <inkml:trace contextRef="#ctx0" brushRef="#br0" timeOffset="761.595">1370 791 8634,'3'-11'754,"-1"6"-278,-1-1 0,0 0 1,1 0-1,-2 0 0,1 0 1,-1-1-477,0 5 136,0 0 0,0 0 0,-1 1 1,1-1-1,-1 0 0,1 0 0,-1 1 0,0-1 0,1 0 1,-1 1-1,0-1 0,0 1 0,0-1 0,0 1 1,0 0-1,-1-1 0,1 1 0,0 0 0,-1 0 0,1 0 1,-1 0-1,1 0 0,-1-1-136,-3-1 183,-1 1 1,1-1-1,-1 1 0,1 0 0,-1 0 1,0 0-1,1 1 0,-1 0 1,0 0-1,0 0 0,0 1 0,0 0 1,0 0-1,0 1 0,0-1 1,0 1-1,0 0 0,1 1 1,-1 0-1,0 0 0,1 0 0,-1 0 1,1 1-1,0 0 0,-2 1-183,-2 4 34,0-1 0,0 2-1,1-1 1,0 1-1,0 0 1,1 1 0,0 0-1,1 0 1,0 0 0,1 1-1,0 0 1,1 0 0,0 0-1,0 1 1,2-1 0,-1 1-1,1 0 1,0 6-34,2-9 3,0 0-1,0 1 1,1-1 0,0 1 0,1-1 0,0 0-1,0 0 1,1 0 0,0 0 0,0 0-1,1-1 1,0 1 0,1-1 0,0 0 0,0-1-1,1 1 1,0-1 0,0 0 0,1 0-1,0-1 1,0 0 0,0 0 0,6 3-3,-3-3 7,-1-1 0,1 0 1,1 0-1,-1-1 0,0-1 0,1 0 1,0 0-1,0-1 0,0 0 1,0-1-1,0-1 0,0 1 0,1-2-7,-3 1 6,0-1 0,0 0 0,0-1 0,0 1 0,0-2 0,0 1-1,0-2 1,-1 1 0,1-1 0,-1 0 0,0-1 0,0 0 0,-1 0 0,1 0-1,5-7-5,-9 8 4,0-1 0,-1 0 0,0 1 0,1-1 0,-2-1 0,1 1 0,-1 0 0,1-1 0,-1 1 0,-1-1 0,1 0 0,-1 1 0,0-1 0,0 0 0,-1 0 0,0 0 0,0 0 0,0 0 0,-1 1 0,0-1 0,0 0 0,-1-3-5,-3-8 9,0 1 0,0 0 0,-2 0 0,0 1-1,-1 0 1,0 0 0,-2-1-8,-3-2 19,0 0 0,-1 0 0,-1 1 0,0 1 0,-3-1-19,11 11 2,1 1-1,-1-1 1,0 1 0,0 0 0,-1 1 0,0 0 0,1 0 0,-2 0 0,1 1 0,0 0-1,0 1 1,-1 0 0,1 0 0,-5 1-2,9 0 42,0 1-1,-1 1 0,1-1 1,0 1-1,0 0 0,-1-1 1,1 2-42,-22 11 56</inkml:trace>
  <inkml:trace contextRef="#ctx0" brushRef="#br0" timeOffset="1412.166">1639 251 7858,'1'-1'278,"0"0"0,-1-1 0,1 1 1,0 0-1,-1-1 0,1 1 0,-1-1 1,0 1-1,1-1 0,-1 1 0,0-1 0,0 0 1,0 1-1,0-1 0,0 1 0,-1-1 1,1 1-1,0-1 0,-1 0-278,1 2 36,0 0-1,0 0 1,0 0-1,0 0 1,0 0 0,0 0-1,0 0 1,0 0-1,0 0 1,0 0 0,0-1-1,0 1 1,0 0-1,0 0 1,0 0-1,0 0 1,-1 0 0,1 0-1,0 0 1,0 0-1,0 0 1,0 0 0,0 0-1,0 0 1,0 0-1,0 0 1,0 0-1,0 0 1,0 0 0,0 0-1,-1 0 1,1 0-1,0 0 1,0 0 0,0 0-1,0 0 1,0 0-1,0 0 1,0 0-1,0 0 1,0 0 0,0 0-1,0 0 1,0 0-1,0 0 1,-1 0 0,1 0-1,0 1 1,0-1-1,0 0 1,0 0 0,0 0-1,0 0 1,0 0-1,0 0 1,0 0-1,0 0 1,0 0 0,0 0-1,0 0 1,0 0-1,0 0 1,0 1-36,-4 8 1035,-1 15 0,5-2-770,0 0 0,2 0 0,0 0 0,1 0 0,1 0 0,6 15-265,13 35 542,13 24-542,-11-33 440,11 48-440,-24-68 220,-2 0 0,-2 1 0,-2 1 0,-2-1 1,-1 7-221,-7-12 316,3-36-292,1-1 0,-1 0-1,0 0 1,0 0 0,0 0-1,0 0 1,0 0 0,0-1 0,0 1-1,-1 0 1,1 0 0,-1-1-1,1 1 1,-1-1 0,-2 2-24,4-3 4,0 0 0,0 0 0,-1 1 0,1-1 0,0 0 0,0 0 0,-1 0 0,1 0 0,0 0 0,-1 0 0,1 0 1,0 0-1,0 0 0,-1 0 0,1 0 0,0 0 0,-1 0 0,1 0 0,0 0 0,-1 0 0,1 0 0,0 0 0,0 0 0,-1 0 0,1 0 0,0 0 1,-1-1-1,1 1 0,0 0 0,0 0 0,-1 0 0,1-1 0,0 1 0,0 0 0,0 0 0,-1 0 0,1-1 0,0 1 0,0 0 0,0-1 1,0 1-1,0 0 0,-1 0 0,1-1 0,0 1 0,0 0 0,0-1 0,0 1 0,0 0 0,0 0 0,0-1 0,0 1 0,0 0 0,0-1 1,0 1-5,-1-25 100,1 25-99,1-44 49,1 1 0,3 0 1,8-33-51,-6 47 5,0 1 1,2 0 0,2 0 0,0 1 0,14-25-6,-21 45-1,1 0 0,-1 0 0,1 1 0,0-1 0,1 1 0,-1 0 0,1 1 0,0-1 0,0 1 0,1 1 0,0-1 0,0 1 0,0 0 0,0 1 0,1-1 0,-1 2 0,1-1 0,0 1 0,3-1 1,-3 2-2,0 0 0,0 1 0,0 0 1,0 0-1,0 1 0,0 0 1,-1 1-1,1-1 0,0 1 1,-1 1-1,1 0 0,-1 0 0,0 0 1,0 1-1,0 0 0,0 0 1,-1 1-1,1-1 0,2 4 2,0 1 0,-1 0 0,1 0 0,-2 0 0,1 1-1,-1 0 1,-1 1 0,0-1 0,0 1 0,-1 1 0,-1-1 0,0 0 0,1 7 0,0 0 0,-2 0 0,0 1 0,-1 0 0,-1-1 1,0 1-1,-2 0 0,-2 14 0,2-22 2,-1-1 0,-1 1 0,0-1-1,-1 0 1,1 0 0,-2 0 0,1 0 0,-2-1 0,1 0-1,-1 0 1,-1 0 0,1-1 0,-1 0 0,-1 0-1,1-1 1,-1 0 0,-1 0 0,1-1 0,-10 5-2,1-1 5,-1-1 1,0-1 0,0 0 0,-1-1-1,0-1 1,0-1 0,0-1 0,-1-1-1,0 0 1,-6-1-6,18-2 21,1 1 0,-1-2 0,0 1 0,1-1 0,-8-2-21,13 3-11,0-1 1,0 1-1,0-1 1,-1 0-1,1 0 1,0 0-1,1 0 1,-1 0-1,0 0 1,0 0-1,0-1 1,1 1-1,-1-1 1,1 1-1,-1-1 1,1 0-1,-1 1 1,1-1-1,0 0 0,0 0 1,0 0-1,0-1 11,0 0-8,1 1-1,-1-1 0,1 0 0,0 1 0,0-1 0,0 0 1,0 1-1,1-2 9</inkml:trace>
  <inkml:trace contextRef="#ctx0" brushRef="#br0" timeOffset="2113.396">2747 779 5873,'0'-5'501,"0"0"-1,-1 0 1,1 0 0,-1 0-1,0 0 1,-1 0-1,1 1 1,-1-1 0,0 0-1,0 1 1,0 0-1,0-1 1,-1 1 0,0 0-1,0 0 1,-1-1-501,0 1 281,-1 0 1,1 0-1,-1 1 1,1-1-1,-1 1 1,0 1-1,0-1 1,0 1-1,0-1 1,-1 1-1,1 1 1,-1-1 0,0 1-282,-1-1 66,1 1 0,-1 1 1,0-1-1,0 1 0,0 0 0,0 0 1,1 1-1,-1 0 0,0 0 1,1 1-1,-1 0 0,0 0 1,1 1-1,0-1 0,0 1 1,0 1-1,0-1 0,0 1 1,1 0-1,-1 0 0,1 1 1,0-1-1,-3 5-66,3-2 16,-1 2 1,2-1-1,-1 1 0,1-1 1,0 1-1,1 0 0,0 1 1,0-1-1,1 1 0,-1 6-16,0 16 27,0 0-1,2 16-26,1-36 6,0 0 0,1 1 1,0-1-1,1 0 0,0 0 0,3 5-6,-4-13 2,0 0 1,1 0-1,0 0 0,0-1 1,0 1-1,0 0 0,1-1 1,-1 1-1,1-1 0,0 0 1,0 0-1,0 0 0,0 0 1,1 0-1,-1-1 0,1 1 1,-1-1-1,1 0 0,3 1-2,1 0 6,0-1 0,-1 0 0,1 0 0,0-1 0,0 0 0,0 0 0,0-1 0,0 0 0,0-1 0,0 1 0,0-1 0,0-1 0,-1 0-1,1 0 1,0 0 0,-1-1 0,7-3-6,-8 3 8,0-1-1,0 1 0,-1-1 1,1 0-1,-1 0 0,0 0 1,0-1-1,0 0 0,-1 0 1,1 0-1,-1-1 0,-1 0 1,1 1-1,-1-1 0,0 0 1,0-1-1,0 1 0,-1 0 1,0-1-1,-1 1 0,1-3-7,0-16 17,-1 1 0,-1-1-1,-1 1 1,-2-1 0,0 1-1,-1 0 1,-2 0 0,-7-20-17,9 32 10,5 18-1,7 21 0,11 26 70,3 0 0,17 29-79,-29-63-105,1-1-1,1 0 1,0 0-1,1-1 1,1-1-1,1 0 1,0-1-1,11 7 106,16 6-292</inkml:trace>
  <inkml:trace contextRef="#ctx0" brushRef="#br0" timeOffset="2632.916">3201 217 11739,'-11'-6'1548,"1"1"-855,1 0 0,-1 1 0,0 1 0,0-1 0,-2 1-693,11 3 54,-1-1 0,0 1 0,0-1-1,0 1 1,1 0 0,-1 0 0,0 0-1,0 0 1,0 0 0,1 1-1,-1-1 1,0 0 0,0 1 0,1-1-1,-1 1 1,0 0 0,1-1 0,-1 1-1,1 0 1,-1 0 0,1 0 0,-1 0-1,1 1 1,-1-1 0,1 0 0,0 0-1,0 1 1,0-1 0,0 1-1,0-1 1,0 1 0,0 0-54,-1 5 66,-1 0 0,2 0 0,-1 0 0,1 0 0,0 0 0,1 0 0,0 1 0,0-1 0,0 0 1,1 0-1,0 1 0,0-1 0,2 3-66,5 20 122,1 0 1,8 15-123,22 49 176,-20-53-9,-2 1 1,-1 1-1,8 43-167,-18-54 112,-2 1 1,-1-1-1,-1 1 1,-2 0-1,-1 0 0,-2-1 1,-1 1-1,-2-1 1,-5 18-113,10-45 52,-1-1 1,1 1-1,-1-1 1,0 1-1,0-1 1,-3 4-53,5-8 10,-1 1 0,1-1 0,0 0 0,0 1 0,-1-1 0,1 0 0,0 0 0,-1 1 0,1-1 0,0 0 0,-1 0 0,1 1 0,0-1 0,-1 0 0,1 0 1,0 0-1,-1 0 0,1 0 0,-1 1 0,1-1 0,0 0 0,-1 0 0,1 0 0,-1 0 0,1 0 0,0 0 0,-1 0 0,0-1-10,1 1 13,-1-1 1,0 0-1,0 1 0,0-1 0,0 0 1,0 0-1,1 0 0,-1 0 0,0 1 1,1-1-1,-1 0 0,1 0 0,-1 0 1,1-1-1,-1 1 0,1 0-13,-2-6 27,0 1 0,1-1 1,-1 0-1,1 1 0,1-1 0,0 0 1,0 0-1,0 0 0,0 0 0,1 0 0,0 1 1,1-2-28,5-21 18,1 1 0,4-8-18,-5 17 16,-6 16-15,13-39 10,1 0 0,3 2 0,13-24-11,-23 51 1,0 1 0,0 0 0,1 0 0,1 1 0,10-9-1,-14 14 0,1 1 0,0 0 0,0 0 0,0 0 0,1 1 0,0 0 0,0 0 0,0 1 0,0 0-1,3 0 1,-5 1 0,0 1-1,0 0 0,0 0 0,0 0 1,0 1-1,0 0 0,0 0 0,0 1 0,0-1 1,0 1-1,0 0 0,0 1 0,0 0 0,0 0 1,-1 0-1,1 1 0,-1-1 0,1 1 0,-1 1 1,0-1-1,0 1 0,-1-1 0,1 2 0,-1-1 1,0 0-1,4 5 1,-1 2 0,1 0 0,-2 0-1,0 1 1,0 0 0,-1 0 0,0 0 0,-1 1-1,0 0 1,-1 0 0,-1 0 0,1 12 0,0 2 0,-1 0 0,-2 1 0,0-1 0,-2 0 0,-1 0 0,-1 0 0,-1 0 0,-6 15 0,8-36 1,0 1 1,-1-1-1,0 1 0,0-1 1,0 0-1,-1 0 0,0-1 1,0 1-1,0-1 0,-1-1 1,0 1-1,0-1 0,0 1 1,0-2-1,-1 1 1,1-1-1,-1 0 0,0 0 1,-1 0-2,-8 2 4,1-1 1,-1 0 0,0-1 0,-1 0 0,1-2-1,0 1 1,-1-2 0,0-1-5,7 1-49,-1-2 1,1 1-1,0-2 0,0 1 1,1-1-1,-1-1 1,1 1-1,-1-2 0,1 1 1,-4-4 48,10 6 40,-1 0 1,1 0-1,-1-1 1,1 0-1,0 1 1,0-1-1,0 0 1,1 0-1,-1-1 1,1 1-1,-1-1 1,1 1-1,0-1 1,0 0-1,1 1 1,-1-1-1,1 0 1,0 0-1,0 0 1,0-1-1,1 1 1,-1 0-1,1 0 1,0 0-1,0 0 1,1-3-41,8-29 665</inkml:trace>
  <inkml:trace contextRef="#ctx0" brushRef="#br0" timeOffset="2999.867">3796 734 8978,'44'-100'3921,"-44"101"-2105,6 12-440,5 9-87,6 20-361,0 8-224,-2 18-392,-3-1-120,-7-4-104,-4-9-16,-1-10 128,-1-8-312,1-12 112</inkml:trace>
  <inkml:trace contextRef="#ctx0" brushRef="#br0" timeOffset="3370.046">3931 342 10458,'-26'-42'4633,"-5"12"-2120,2 7-1289,10 9-672,7 10-232,10 10-88,7 5-200,17 15 24</inkml:trace>
  <inkml:trace contextRef="#ctx0" brushRef="#br0" timeOffset="3699.218">4214 211 9602,'0'-9'1189,"0"1"-1,-1-1 1,0 0-1,-2-4-1188,3 11 160,-1 0 0,1 0 0,-1 0 0,1 0 0,-1 0 0,0 0 0,0 1 0,0-1 0,0 0 0,0 1 0,0-1 0,0 0 0,-1 1 0,1-1 0,0 1 0,-1 0 0,0 0 0,1-1 0,-1 1 0,1 0 0,-1 0 0,0 0-160,1 1 34,1 0 0,0 0 0,-1 0 0,1 0 1,-1 0-1,1 0 0,0 0 0,-1 0 0,1 0 0,-1 0 0,1 0 0,-1 0 1,1 0-1,0 0 0,-1 0 0,1 0 0,-1 0 0,1 1 0,0-1 1,-1 0-1,1 0 0,0 0 0,-1 1 0,1-1 0,0 0 0,-1 1 0,1-1 1,0 0-1,0 1 0,-1-1 0,1 0 0,0 1 0,0-1 0,-1 0 1,1 1-1,0-1 0,0 1-34,-4 18 273,3-13-110,-1 17-1,0 1 1,2 0-1,0 0 1,2 0-1,1 7-162,26 122 225,-4-27-51,22 283 213,-46-364-217,-1-37-153,0 0 0,0 0 0,1-1 0,0 1 0,0 0 0,1 0 0,0 0 0,0 1-17,8 10 46</inkml:trace>
  <inkml:trace contextRef="#ctx0" brushRef="#br0" timeOffset="3700.218">4550 610 11562,'3'-11'4657,"8"18"-2992,5 7-705,6 12-320,-1 9-272,-6 18-184,-2 6-64,-8 5-48,-3-3-16,-2-8 96,0-7-128,-2-14-784,2-5 32,0-9 264</inkml:trace>
  <inkml:trace contextRef="#ctx0" brushRef="#br0" timeOffset="4066.823">4676 369 10914,'-29'-46'4425,"-13"12"-2920,8 2-73,13 3-624,13 1-296,22 1-144,11 9-192,24 7-656,7 4-3833,11 4 2937</inkml:trace>
  <inkml:trace contextRef="#ctx0" brushRef="#br0" timeOffset="4434.166">5163 14 10730,'-11'-14'4417,"-6"14"-2752,3 6-545,-1 16-328,5 12-200,10 30-160,4 15-64,13 13-192,-1 6-64,5-9-48,-1-8 0,-3 6 8,-1-1-8,-6-3 152,1-3-39,-4-20-378,0-8 3202,-7-10-2401</inkml:trace>
  <inkml:trace contextRef="#ctx0" brushRef="#br0" timeOffset="4435.166">4933 616 10314,'8'-12'4417,"14"1"-2416,12 3-473,17-1-552,8 0-296,14 3-344,2 1-128,-5 0-128,-6 5 248,-10-1-496,-12 1-424,-6 1 464</inkml:trace>
  <inkml:trace contextRef="#ctx0" brushRef="#br0" timeOffset="4804.394">5531 544 7146,'0'-1'3344,"0"0"-1135,0 1-473,0 0-344,8 19-183,48 47-385,-29-31-200,2-2-272,-1 2-80,-2 1-144,1-2-24,-5-9-8,1-10 104,2-13-640,0-8-384,-1-18 504</inkml:trace>
  <inkml:trace contextRef="#ctx0" brushRef="#br0" timeOffset="4804.889">6036 450 9546,'-15'-7'4489,"-10"9"-2185,-2 23-719,-2 12-353,-5 20-456,1 10-80,-1 18-63,4 8-49,-2 8-112,-1-1-72,-1-6-184,-1-8-64,5-6-64,7-5-16,17-16 80,9-11 144,14-28 2073,11-17-1681</inkml:trace>
  <inkml:trace contextRef="#ctx0" brushRef="#br0" timeOffset="5200.558">6273 942 6777,'95'-62'3024,"-94"61"-2836,1 0 1,0 1 0,-1-1-1,1-1 1,-1 1-1,1 0 1,-1 0-1,1 0 1,-1-1 0,0 1-1,0-1 1,0 1-1,0-1 1,1-1-189,-2 3 124,0 0 0,0 0 0,-1 0 0,1-1-1,0 1 1,0 0 0,0 0 0,0 0 0,0 0 0,-1 0 0,1 0 0,0 0 0,0 0 0,0 0-1,-1 0 1,1 0 0,0 0 0,0 0 0,0 0 0,0 0 0,-1 0 0,1 0 0,0 0 0,0 0-1,0 0 1,0 0 0,-1 1 0,1-1 0,0 0 0,0 0 0,0 0 0,0 0 0,0 0 0,-1 0-1,1 0 1,0 1 0,0-1 0,0 0 0,0 0-124,-5 18 208,1 0-1,1 0 1,0 12-208,3-29 10,-1 1 1,1 0-1,0 0 1,0-1 0,0 1-1,0 0 1,0 0-1,0-1 1,1 1-1,-1 0 1,0 0-1,1-1 1,-1 1-1,1 0 1,0-1-1,0 1 1,-1-1-1,1 1 1,0-1 0,0 1-1,1-1 1,-1 0-1,0 0 1,0 1-1,1-1 1,-1 0-1,0 0 1,1 0-1,-1 0 1,1 0-1,0-1 1,-1 1-1,1 0 1,-1-1 0,1 1-1,0-1 1,0 0-1,-1 1 1,1-1-1,0 0 1,0 0-1,-1 0 1,1 0-1,0-1 1,0 1-1,-1 0 1,1-1-11,2 1 16,0-1 0,0 0 0,0 0-1,0 0 1,0-1 0,0 1 0,0-1 0,-1 0 0,1 0-1,-1 0 1,1-1 0,-1 1 0,0-1 0,0 0 0,0 0-1,-1 0 1,1 0 0,0 0 0,0-2-16,-2 3 7,0 0 0,0 0-1,-1 0 1,1 0 0,0 0 0,-1 0 0,1 0 0,-1-1-1,0 1 1,0 0 0,0 0 0,0 0 0,0 0 0,0-1-1,-1 1 1,1 0 0,-1 0 0,1 0 0,-1 0 0,0 0-1,0 0 1,0 0 0,0 0 0,0 0 0,0 0-1,-1 1 1,1-1 0,0 0 0,-1 1 0,0-1 0,1 1-1,-1-1 1,0 1 0,0 0 0,1 0 0,-1 0 0,0 0-1,0 0 1,0 0 0,0 1 0,-1-1 0,1 1 0,0-1-1,0 1 1,0 0 0,0 0 0,-1 0 0,1 0-1,0 0 1,0 0 0,0 0 0,0 1 0,0-1 0,-1 1-1,1 0 1,0 0 0,0-1 0,0 1 0,0 1-7,-2 0 0,0 1 0,0 0 0,1 0 1,-1 1-1,1-1 0,0 1 0,0 0 1,0 0-1,0 0 0,0 0 0,0 1 1,2-3 126,0 0 1,0-1 0,0 1 0,1 0 0,-1 0 0,0 0 0,1 0 0,0 0 0,-1-1 0,1 1 0,0 0 0,0 0 0,0 0 0,0 0-1,0 0 1,0 0 0,0 0 0,1 0 0,-1 0 0,1 0 0,0 0 0,-1-1 0,1 1 0,0 0 0,0 0 0,0-1 0,0 1 0,0 0 0,1-1-128,9 7 1341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21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57 6657,'-2'-4'398,"-1"0"-1,0 1 1,0-1 0,0 1-1,0 0 1,-1 0-1,1 0 1,-1 1-1,1-1 1,-1 1-1,0 0 1,0 0-1,0 0 1,-1 0-1,1 1 1,0-1-1,-1 1 1,1 0-1,0 1 1,-1-1 0,1 1-1,-1 0 1,1 0-1,-4 1-397,7-2 41,0 1 0,0 0 0,0 0 0,0 0 0,0 0 0,0 0 0,0 0 0,0 0 0,0 0-1,0 1 1,0-1 0,-1 0 0,2 1 0,-1-1 0,0 1 0,0-1 0,0 1 0,0-1 0,0 1 0,0-1 0,0 1 0,1 0 0,-1 0-1,0-1 1,0 1 0,1 0 0,-1 0 0,1 0 0,-1 0 0,1 0 0,-1 0 0,1 0 0,-1 0 0,1 0 0,0 0 0,0 0 0,-1 0-1,1 0 1,0 0 0,0 0 0,0 0 0,0 0 0,0 0 0,1 0 0,-1 0 0,0 0 0,0 0 0,1 0 0,-1 0 0,0 0 0,1 0 0,-1 0-1,1 0 1,0 0 0,-1 0-41,9 17 144,1-2 1,0 1-1,1-1 0,2 1-144,19 28 234,-11-9-116,-1 0 1,-2 1-1,-2 0 0,-1 2 1,-2 0-1,-1 0 0,-2 1 0,-2 1 1,-2 0-1,-2 0-118,6 87 714,-6 117-714,-4-233 39,0 1 0,0-1 0,2 0 0,0 3-39,2-4 62,0-15 14,2-21 38,16-107 140,-5-9-254,-16 119 3,0 2 2,1 1 0,1-1-1,1 1 1,4-16-5,-7 31 0,1 0 0,-1 0-1,1 0 1,-1 1 0,1-1 0,0 0 0,0 1 0,1 0-1,-1-1 1,1 1 0,0 0 0,0 0 0,0 0 0,0 1-1,0-1 1,0 1 0,1 0 0,-1 0 0,1 0 0,0 0-1,0 0 1,-1 1 0,1 0 0,0 0 0,2-1 0,6 1-1,0 1 0,-1 0 0,1 0 0,0 1 0,-1 0 0,1 1 1,-1 1-1,1 0 0,-1 0 0,0 1 0,0 0 0,-1 1 0,1 1 0,-1-1 1,0 2-1,-1-1 0,1 1 0,-1 1 0,6 6 1,-3-2 0,0 0 0,-1 1 0,0 1 0,-1 0 0,0 1 0,-2-1 0,1 2 0,-2-1 1,0 1-1,-1 0 0,0 1 0,2 15 0,-5-13 0,-1 1 0,-1 0 0,-1 0 0,-1 4 0,1 32-680,0-55 599,0 0 0,0 0 1,0 0-1,0 0 0,0 0 1,0 0-1,0 0 0,0 0 1,0 0-1,1-1 0,-1 1 1,0 0-1,0 0 0,1 0 1,-1 0-1,1 0 0,-1-1 1,1 1-1,-1 0 0,1 0 1,-1-1-1,1 1 0,0 0 1,-1-1-1,1 1 0,0 0 1,0-1-1,-1 1 0,1-1 1,0 0-1,1 1 81,13-1-828</inkml:trace>
  <inkml:trace contextRef="#ctx0" brushRef="#br0" timeOffset="389.27">882 647 7930,'-2'-18'3432,"4"8"-1895,4 3-73,-3 11-240,5 13-255,-2 14-297,6 9-152,-1 7-272,-1 1-80,-1-4-96,-8-2-8,3-5-72,0-8-304,3-10 224</inkml:trace>
  <inkml:trace contextRef="#ctx0" brushRef="#br0" timeOffset="390.27">868 139 13483,'-29'-39'4977,"5"17"-4105,4 4-320,13 11-280,4 1 224,11 17 97,12 6-2178,31 15 1433</inkml:trace>
  <inkml:trace contextRef="#ctx0" brushRef="#br0" timeOffset="1182.63">1633 644 7266,'0'-5'337,"0"-1"0,0 1 0,-1 0 0,0-1 1,0 1-1,0 0 0,0 0 0,-1 0 1,0 0-1,0 0 0,0 0 0,-1 0 1,0 0-1,0 1 0,0 0 0,0-1 0,-1 1 1,1 0-1,-1 1 0,0-1 0,0 1 1,-1 0-1,1 0 0,-1 0 0,1 0 1,-4-1-338,1 1 140,0 0 0,0 1 0,0 0 1,0 0-1,-1 0 0,1 1 0,0 0 1,-1 0-1,1 1 0,-1 0 1,1 1-1,-1-1 0,1 1 0,0 1 1,-1-1-1,1 1 0,0 1 0,0-1 1,0 1-141,-5 3 75,1 0 0,0 1 0,1 0 0,0 0 0,0 1 0,0 0 1,1 1-1,0 0 0,1 1 0,0 0 0,-6 9-75,11-14 5,0 1-1,0 0 1,0 0 0,0 0-1,1 0 1,0 0-1,1 0 1,-1 0 0,1 1-1,0-1 1,1 0 0,-1 1-1,1-1 1,1 1 0,-1-1-1,1 1 1,0-1-1,0 0 1,1 0 0,0 1-1,0-1 1,1 0 0,-1 0-1,2 1-4,2 2 4,-1 0 1,2-1-1,-1 0 0,1 0 0,0 0 0,1-1 0,-1 0 1,2 0-1,-1-1 0,1 0 0,0-1 0,0 0 1,0 0-1,1-1 0,-1 0 0,1-1 0,4 1-4,-7-2 5,1 0-1,-1-1 1,1 0 0,0 0-1,-1-1 1,1 0-1,0 0 1,0-1-1,-1 0 1,1 0-1,-1-1 1,1 0 0,-1 0-1,0-1 1,1 0-1,-1 0 1,-1-1-1,1 0 1,0 0 0,-1 0-1,0-1 1,0 0-1,3-4-4,-5 6 5,-1-1-1,0 0 1,0 0-1,0 0 0,0 0 1,-1 0-1,0 0 1,0-1-1,0 1 1,0-1-1,-1 1 1,1-1-1,-1 0 1,0-1-5,-1 0 5,0 0 0,0-1 0,0 1 1,-1 0-1,0 0 0,0 0 0,-1 0 1,1 1-1,-1-1 0,0 0 0,-2-2-5,-6-11 11,0 1 0,-1 0-1,-12-14-10,20 30-3,8 12-4,13 19-5,27 37-1,8 9-16,34 68 29,-62-96 26,50 101 169,-60-114-84,-1 0 0,-2 0 0,3 19-111,-13-45 13,-1 0 1,1 1-1,-1-1 1,-1 1-1,1-1 0,-1 0 1,-1 1-1,0-1 1,0 1-1,0-1 1,-1 0-1,-1 0 1,1 0-1,-1 0 1,-1 0-1,1 0 0,-1-1 1,0 1-1,-1-1 1,0-1-1,0 1 1,-1 0-14,-6 6 20,-1 0 1,0-1-1,0-1 1,-1 0-1,-1-1 1,1 0-1,-2-1 1,1-1-1,-1 0 0,-1-1 1,1-1-1,-1-1 1,0 0-1,-14 1-20,18-3-1,0-2-1,1 1 1,-1-2 0,0 0-1,0 0 1,0-1-1,0-1 1,1 0-1,-1-1 1,1 0-1,-1-1 1,1 0-1,0-1 1,1 0-1,-1-1 1,1 0 0,0-1-1,0-1 1,1 1-1,-6-7 2,5 3-177,1 0 1,1 0-1,0-1 0,0-1 1,1 1-1,1-1 0,0-1 1,-3-9 176,-12-50-534</inkml:trace>
  <inkml:trace contextRef="#ctx0" brushRef="#br0" timeOffset="1663.351">1792 36 10410,'-7'-7'1447,"1"0"-1,-2 0 0,1 1 0,-2-1-1446,9 7 20,0 0 0,0 0 0,0 0-1,0 0 1,0-1 0,0 1-1,0 0 1,0 0 0,0 0 0,0 0-1,0 0 1,-1 0 0,1 0-1,0 0 1,0 0 0,0 0 0,0 0-1,0 0 1,0 0 0,0-1-1,-1 1 1,1 0 0,0 0 0,0 0-1,0 0 1,0 0 0,0 0-1,0 0 1,-1 0 0,1 0-1,0 0 1,0 1 0,0-1 0,0 0-1,0 0 1,0 0 0,0 0-1,-1 0 1,1 0 0,0 0 0,0 0-1,0 0 1,0 0 0,0 0-1,0 0 1,0 0 0,0 1 0,0-1-1,0 0 1,-1 0 0,1 0-1,0 0 1,0 0 0,0 0 0,0 0-1,0 1 1,0-1 0,0 0-20,2 7 395,-2-7-393,11 32 232,2-1 1,1 0 0,2-2-1,10 16-234,7 13 139,-2 5-10,-4 0-1,-1 2 0,-4 1 1,-3 1-1,-2 1 0,-4 0 1,-3 1-1,-2 0 0,-3 11-128,-3-55 342,-8-51-84,-11-31-116,8 29-98,1 0 1,2-1 0,-3-26-45,8 47 2,0 0-1,1-1 1,0 1 0,1 0-1,0-1 1,0 1-1,1 0 1,0-1 0,0 1-1,1 0 1,0 1 0,1-1-1,-1 0 1,1 1-1,5-6-1,-7 10 0,0 0 0,1 0 0,-1 1-1,1-1 1,0 0 0,0 1-1,0 0 1,0 0 0,0 0 0,0 0-1,1 0 1,-1 0 0,1 1-1,-1 0 1,1 0 0,0 0 0,2-1 0,0 2-2,1-1 1,-1 1-1,1 0 1,-1 1 0,1 0-1,-1 0 1,1 0-1,-1 1 1,6 2 1,11 5-1,0 2 0,-1 0 1,0 2-1,-1 0 0,0 2 1,-6-4 10,0 0 0,0 2 0,-1 0-1,-1 0 1,0 1 0,-1 1 0,-1 0 0,0 1 0,-1 0 0,5 12-10,-7-13 742,-2 0 0,0 1 0,-1 0 0,2 12-742,0 11 1195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2:48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491 201 2497,'0'-8'2372,"0"4"-1931,0 0 1,0 1-1,0-1 0,0 0 0,-1 0 1,1 1-1,-1-1 0,0 1 0,0-1 1,-1 1-1,1-1 0,-1 1 0,0-1 1,1 1-1,-1 0 0,-2-1-441,-1-4 282,3 4-162,0 0 0,-1 1 0,1-1 0,-1 1 0,0 0 0,0-1 1,0 1-1,0 0 0,-1 1 0,1-1 0,-1 1 0,1-1 0,-1 1 0,0 0 0,0 1 0,-3-2-120,-6 0 156,1 0 0,0 1 0,-1 0-1,1 1 1,-1 0 0,0 1 0,1 1 0,-1 0-1,1 0 1,-1 2 0,1-1 0,0 2-1,0-1 1,0 2 0,0-1 0,1 2 0,-9 5-156,7-3 13,1 0 0,0 1 0,0 1 0,1 0 0,0 1 1,1 0-1,1 0 0,-1 1 0,2 1 0,0-1 0,0 1 1,1 0-1,1 1 0,-5 13-13,3-1 32,1 1 1,1-1-1,1 1 0,1 0 1,2 1-1,0-1 0,2 0 1,1 1-1,4 20-32,-2-29 49,0 1 1,1-1-1,2 0 0,0 0 1,0 0-1,2-1 0,0 0 1,1-1-1,1 0 0,1 0 1,0-1-1,1 0 0,12 12-49,-14-19 30,0-1 0,0 0 0,1 0 0,0-1 0,0-1 0,1 0 0,-1 0 0,1-1 0,10 3-30,-4-3 33,1-1 1,-1 0-1,1-1 0,0-1 0,0-1 0,11-1-33,-1-2 39,-1-1-1,0-1 1,0-1 0,0-1 0,-1-2 0,0-1 0,0-1 0,-1-1 0,4-4-39,68-42 112</inkml:trace>
  <inkml:trace contextRef="#ctx0" brushRef="#br0" timeOffset="912.281">984 198 3617,'5'-125'2214,"-7"90"-558,-3 24-480,0 5-509,-8-12 2419,13 18-3018,0-1 0,-1 1-1,1 0 1,0 0 0,-1 0-1,1-1 1,0 1 0,-1 0-1,1 0 1,-1 0 0,1 0-1,0 0 1,-1 0 0,1 0-1,-1 0 1,1 0-1,0 0 1,-1 0 0,1 0-1,-1 0 1,1 0 0,0 0-1,-1 0 1,1 0 0,-1 0-1,1 1 1,0-1 0,-1 0-68,0 1 58,0 1 0,0-1 0,0 1 1,0 0-1,0-1 0,0 1 0,0 0 1,0-1-1,1 1 0,-1 0 0,1 0 1,-1 0-1,1-1 0,0 1 1,0 0-1,0 0 0,0 0 0,0 1-58,2 40 308,1 0-1,2-1 1,10 37-308,39 127 709,-21-89-356,-18-60-201,5 14 217,-4 1 1,0 20-370,-13-69 333,-3-22-58,-1-4 25,-6-33 443,6 29-806,-2-16 99,1 1 1,1-1-1,1 0 0,1 1 1,1-1-1,1 1 0,1-1 1,5-16-37,-7 31-2,1 0 1,-1 0 0,1-1 0,1 1-1,0 1 1,0-1 0,1 1 0,-1-1-1,1 2 1,1-1 0,0 0 0,0 1-1,0 0 1,0 0 0,1 1 0,0 0-1,5-3 2,-2 2-5,0 0 1,0 1-1,1 0 0,-1 0 0,1 2 0,0-1 0,1 1 0,-1 1 1,1 0-1,-1 0 0,1 1 0,-1 1 0,10 0 5,-14 1-1,-1 0-1,1 0 1,0 0 0,-1 1-1,1 0 1,-1 0 0,0 1-1,0 0 1,0 0-1,0 0 1,0 1 0,-1 0-1,1 0 1,-1 0 0,0 1-1,0 0 1,-1 0-1,1 0 1,-1 0 0,0 1-1,-1 0 1,1 0 0,-1 0-1,0 0 2,1 5-10,1 0-1,-2 1 0,1-1 1,-2 1-1,0 0 1,0 0-1,-1 1 11,1 24 366,-2 23-366,-1-34-967,1 0 0,1-1 1,1 1-1,2 2 967,7 5-1530</inkml:trace>
  <inkml:trace contextRef="#ctx0" brushRef="#br0" timeOffset="1594.566">2110 505 4769,'-72'-46'2605,"66"42"-1914,-1 1 1,1 0-1,-1 0 1,0 0 0,0 1-1,0 0 1,-8-1-692,10 2 239,-1 0 0,1 1 0,-1 0-1,0 1 1,1-1 0,-1 1 0,1 0 0,-1 0 0,1 1 0,-1 0 0,1 0 0,0 0 0,-1 1-239,0 1 84,0-1 1,0 2 0,0-1 0,1 1 0,0 0 0,0 0-1,0 0 1,0 1 0,1 0 0,0 0 0,0 0-1,1 0 1,0 0 0,0 1 0,-2 6-85,1-3 17,1 0 0,0 0 0,1 0 0,0 0 0,1 1 0,0-1 0,0 1 0,1-1 1,1 1-1,1 8-17,1-4 14,1-1 0,0 0 0,1 0 0,1 0 0,0 0 0,1-1 0,0 0 0,1 0 0,1-1 0,0 0 0,5 4-14,-7-7 14,1-1 1,1 0-1,-1-1 1,1 0-1,0 0 0,1 0 1,0-2-1,0 1 1,0-1-1,0 0 1,1-1-1,0-1 0,0 1 1,0-2-1,2 1-14,-9-3 10,1 1 0,0-1 0,-1 0 0,1 0 0,-1-1 0,1 1 0,-1-1 0,1 0 0,-1 0 0,1 0 0,-1-1-1,0 0 1,0 0 0,0 0 0,0 0 0,1-1-10,0-1 20,0 0-1,0-1 1,0 1 0,-1-1-1,0 0 1,0 0 0,0-1-1,0 1 1,-1-1 0,2-4-20,0-2 30,0 0-1,-1 0 1,0 0 0,-1-1 0,-1 0-1,0 0 1,0 0 0,-1 0 0,-1 0-1,0 0 1,-1-1-30,-1 4 12,0 1 0,0 0-1,-1 0 1,0-1 0,0 2 0,-1-1-1,0 0 1,-1 1 0,0 0 0,-1 0-1,1 0 1,-1 1 0,-1-1 0,-3-2-12,4 4 3,0 0 1,-1 1 0,1 0 0,-1 1 0,0-1 0,0 1-1,-1 0 1,1 1 0,-1 0 0,0 0 0,1 1-1,-1 0 1,-1 0 0,1 1 0,0 0 0,0 0 0,0 1-4,4 0-113,0 0 1,1 1 0,-1-1 0,0 1-1,1 0 1,-1 0 0,0 0-1,1 0 1,-1 1 0,1-1 0,0 1-1,0 0 1,0 0 0,0 0 0,0 1-1,0-1 1,0 1 0,1 0 0,-1-1-1,1 1 1,-1 0 0,1 0 0,0 1-1,1-1 1,-1 0 0,0 1 0,1-1-1,0 1 1,0-1 112,-2 20-924</inkml:trace>
  <inkml:trace contextRef="#ctx0" brushRef="#br0" timeOffset="2001.485">2665 494 7810,'-3'-5'703,"-1"0"1,0 0 0,-1 0 0,1 0 0,-1 1-1,0 0 1,0 0 0,0 0 0,-4-1-704,4 2 213,-1 1 1,1-1 0,-1 1 0,0 1 0,1-1 0,-1 1-1,0 0 1,0 1 0,0-1 0,0 1 0,1 0 0,-1 1 0,0-1-1,0 1 1,0 0 0,0 1-214,-4 0 41,1 2 0,-1-1-1,1 1 1,0 0 0,0 1-1,1 0 1,0 0 0,0 1 0,0 0-1,0 0 1,1 1 0,0 0 0,0 1-1,1-1 1,0 1 0,0 0-1,1 1 1,0-1 0,1 1 0,0 0-1,0 0 1,1 1 0,0-1 0,-1 8-42,1-7 0,1 1-1,0-1 1,1 1-1,0 0 1,1-1-1,0 1 1,1 0-1,0 0 1,1-1-1,0 1 1,1-1-1,0 1 1,0-1-1,1 0 1,0 0-1,1 0 1,0-1-1,1 0 1,0 0-1,0 0 1,1-1-1,7 7 2,-10-10 2,1-1-1,-1 0 1,1-1-1,0 0 0,0 1 1,1-1-1,-1-1 1,1 1-1,-1-1 1,1 0-1,0 0 0,-1-1 1,1 0-1,0 0 1,0 0-1,0 0 1,0-1-1,0 0 0,0-1 1,0 1-1,0-1 1,0 0-1,0-1 1,0 1-1,0-1 0,-1 0 1,1-1-1,-1 1 1,1-1-1,3-3-1,1-1 13,0 0 0,0-1 0,0 0 0,-1 0 0,0-1 0,-1 0 0,0-1 0,0 0 0,-1 0 0,-1-1 0,0 0-1,0 0 1,-1 0 0,3-8-13,-5 6 16,1 1-1,-2-1 1,0 0-1,-1 0 1,0-1-1,0 1 1,-2 0-1,0 0 1,0 0-1,-1 0 1,-1 0-1,0 0 1,-1-1-16,2 8 2,0 0 1,0 0 0,-1 0-1,1 0 1,-2 1 0,1-1-1,0 1 1,-1 0 0,0 0-1,0 0 1,-1 0 0,1 1-1,-1 0 1,0 0 0,0 0-1,0 0 1,-1 1 0,1 0-1,-1 0 1,0 0 0,0 1-1,0 0 1,0 0 0,0 1-1,0-1 1,0 1 0,-1 1-1,0-1-2,-1 1-164,0 0 0,0 1 0,0 0 0,0 0 0,-8 2 164,13-2-149,-1 0 0,1 0 1,-1 1-1,1-1 0,-1 1 0,1 0 1,0 0-1,0 0 0,0 0 0,0 0 0,0 1 1,0-1-1,1 1 0,-2 2 149,-10 21-839</inkml:trace>
  <inkml:trace contextRef="#ctx0" brushRef="#br0" timeOffset="2467.681">3340 400 6705,'-2'-3'318,"0"0"-1,0 0 0,0 1 0,0-1 1,-1 1-1,1-1 0,-1 1 0,0 0 0,0 0 1,0 0-1,0 0 0,0 1 0,0-1 1,0 1-1,0 0 0,-1 0 0,1 0 0,-1 0 1,1 0-1,-1 1 0,1-1 0,0 1 1,-1 0-318,-11-1 624,1 1 0,-1 0 1,0 1-1,1 1 1,-2 0-625,0 2 152,1 0 0,0 1 0,0 0 0,0 1 0,1 1 0,0 0 1,0 1-1,1 1 0,0 0 0,0 0 0,1 2 0,0-1 0,1 2 0,-2 1-152,10-10 5,0 1-1,1-1 0,-1 1 0,1 0 0,-1 0 0,1 0 0,0 0 0,0 2-4,1-4 0,1-1 0,-1 0 1,1 1-1,0-1 0,-1 1 0,1-1 0,0 0 0,0 1 1,0-1-1,0 1 0,0-1 0,1 0 0,-1 1 0,0-1 1,1 0-1,-1 1 0,0-1 0,1 0 0,0 1 0,-1-1 1,1 0-1,0 0 0,0 0 0,0 1 0,-1-1 0,1 0 0,0 0 1,0 0-1,1 0 0,3 2-3,0 0 1,0 0-1,1 0 0,-1-1 1,1 1-1,0-1 0,0-1 1,0 1-1,0-1 0,5 1 3,14 0-5,1 0-1,2-2 6,10 1-1,-24-1 1,12 2 1,0 0 0,5 2-1,-24-3 1,-1 0 0,0 1-1,1 0 1,-1 0 0,0 1 0,0-1 0,0 1-1,0 0 1,-1 1 0,1 0 0,0 0-1,-4-2 1,0 0 1,-1 0-1,1 1 1,0-1-1,-1 0 0,0 1 1,1-1-1,-1 1 1,0-1-1,-1 1 1,1 0-1,0-1 1,-1 1-1,1 0 1,-1 0-1,0-1 0,0 1 1,0 0-1,0 0 1,0 0-1,-1 2-1,0 1 6,-1 1 0,0 0-1,0-1 1,0 1 0,-1-1 0,0 0-1,-3 6-5,-1-1 13,-1-1-1,-1 0 0,1 0 0,-2 0 0,1-2 0,-1 1 0,0-1 0,-10 6-12,-1-1 31,-1-1 0,-1-1 0,0 0 0,-1-2-31,18-7 16,0 0 0,0 0 0,0-1 0,-1 0 0,1 0 0,0-1 0,-1 0 0,1 0 0,0 0 0,-1-1 0,1 0 0,0 0 0,-6-2-16,10 2-16,-1 0 0,1 0 0,0 0 0,-1 0 0,1 0 1,0 0-1,0-1 0,0 1 0,0-1 0,0 1 0,1-1 0,-1 0 1,0 1-1,1-1 0,-1 0 0,1 0 0,0 0 0,-1-1 0,1 1 1,0 0-1,0 0 0,0-1 0,1 1 0,-1 0 0,1-1 0,-1 1 1,1-1-1,0 1 0,0 0 0,0-1 0,0 1 0,0-1 0,1 1 0,-1-1 1,1 1-1,-1-1 16,1-1-164,0 1 1,1-1-1,-1 0 1,1 1-1,0-1 1,0 1 0,0-1-1,0 1 1,0 0-1,1 0 1,-1 0-1,1 0 1,0 1-1,1-2 164,27-14-731</inkml:trace>
  <inkml:trace contextRef="#ctx0" brushRef="#br0" timeOffset="2886.647">3592 604 8194,'0'-2'3176,"0"2"-3068,0 0-1,0-1 1,0 1-1,-1 0 0,1-1 1,0 1-1,0 0 0,0 0 1,1-1-1,-1 1 0,0 0 1,0 0-1,0-1 1,0 1-1,0 0 0,0 0 1,0-1-1,0 1 0,0 0 1,1 0-1,-1-1 1,0 1-1,0 0 0,0 0 1,0 0-1,1-1 0,-1 1 1,0 0-1,0 0 1,1 0-1,-1 0 0,0 0 1,0 0-1,1-1 0,-1 1 1,0 0-1,0 0 1,1 0-1,-1 0 0,0 0 1,0 0-1,1 0 0,-1 0 1,0 0-1,0 0 0,1 0 1,-1 0-108,30-7 674,-1 1 0,13 0-674,-7 2 352,0-3 1,10-3-353,-35 7 35,-1 0 0,1-1 1,-1 0-1,0 0 1,0-1-1,0 0 1,0-1-1,-1 1 1,0-2-1,1 0-35,-7 5 11,-1 1-1,1-1 1,0 0 0,-1 0-1,1 1 1,-1-1-1,0 0 1,0 0 0,1-1-1,-1 1 1,-1 0 0,1 0-1,0 0 1,0-1 0,-1 1-1,1 0 1,-1-1-1,0 1 1,0 0 0,0-1-1,0 1 1,0-1 0,0 1-1,-1 0 1,1-1 0,-1 1-1,0 0 1,1 0-1,-1-1 1,0 1 0,0 0-1,-1 0 1,1 0 0,0 0-1,-1 0-10,-2-3 11,0 0 0,0 1 0,-1 0-1,1 0 1,-1 0 0,0 0 0,0 1-1,0 0 1,0 0 0,-1 0 0,0 0-1,1 1 1,-2 0-11,-2 0-1,1 0 0,-1 1-1,1 0 1,-1 1 0,1 0-1,-1 0 1,1 1 0,-1 0-1,1 0 1,-1 1 0,1 0-1,0 1 1,0 0 0,0 0 0,0 1-1,0 0 1,-2 2 1,2-2-5,0 2 1,0-1-1,0 1 0,1 0 1,0 1-1,0 0 0,0 0 1,1 0-1,0 1 0,1 0 1,0 0-1,0 0 0,0 1 1,1-1-1,-1 6 5,1-2-6,1 0 0,1 1-1,0-1 1,0 1 0,2 0-1,-1-1 1,2 1 0,-1 0-1,2 0 1,0-1 0,0 1 0,5 11 6,-5-17 0,0-1 1,1 1 0,0 0-1,0-1 1,0 1 0,1-1-1,0 0 1,1-1 0,-1 1-1,1-1 1,0 1 0,0-1-1,1-1 1,0 1 0,-1-1-1,2 0 1,-1 0 0,0-1-1,1 0 1,-1 0 0,1 0-1,0-1 1,3 1-1,15 1 661,-1-1 1,0 0-1,1-2 0,-1-1 0,17-2-661,-2-3 1363,18-5-1363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19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50 644 5505,'-20'-35'9813,"-7"-5"-7506,25 41-1488,2 6-540,2 11-119,4 7 154,2 1 0,1-1 1,6 12-315,13 38 294,-15-27-42,5 47-252,-9-44 191,11 35-191,-19-83 7,16 43 71,-16-44-73,-1 0 0,1 0 0,0 0 0,0 0-1,0 0 1,1-1 0,-1 1 0,0 0 0,1-1 0,-1 1 0,1-1 0,-1 0 0,1 1 0,0-1 0,-1 0 0,1 0 0,0 0 0,0 0 0,2 0-5,-3-1 4,0 0 1,1 0-1,-1 0 1,0-1-1,1 1 0,-1-1 1,0 1-1,0-1 1,1 1-1,-1-1 1,0 0-1,0 1 1,0-1-1,0 0 1,0 0-1,0 0 1,0 0-1,0 0 0,0 0 1,0-1-5,19-26 64,-17 22-47,38-60 79,-27 40-79,2 1 0,0 1-1,2 0 1,8-8-17,-25 30 0,1 1 0,-1-1-1,1 1 1,-1 0 0,1-1 0,0 1 0,0 0-1,-1 0 1,1 0 0,0 0 0,0 0-1,0 0 1,0 1 0,0-1 0,0 1 0,0-1-1,0 1 1,0 0 0,0 0 0,0 0-1,1 0 1,-1 0 0,0 0 0,0 1 0,0-1-1,0 1 1,0-1 0,0 1 0,0 0-1,0-1 1,0 1 0,1 1 0,5 4-1,1 1-1,-1-1 1,0 2 0,-1-1-1,0 1 1,2 3 1,22 20 10,-24-25-11,1-1-1,0 1 1,0-2 0,0 1 0,1-1 0,7 2 1,-12-4 24,1 0 1,0-1-1,0 0 1,0 0-1,0 0 0,0-1 1,0 1-1,0-1 1,0 0-1,0-1 1,0 1-1,0-1 1,4-1-25,-7 1 35,0 0 0,0 0 0,-1 0 0,1 0 0,0-1 1,-1 1-1,1 0 0,-1-1 0,0 1 0,1-1 0,-1 1 1,0-1-1,0 0 0,0 0 0,0 1 0,0-1 0,0 0 1,-1 0-1,1 0 0,0 0 0,-1 0 0,0 0 0,1 0 1,-1 0-1,0 0 0,0 0-35,0-11 88,0 0 0,0 1 0,-3-13-88,2 13 4,-2-12-4,-1-11-111,1 0-1,1 0 1,2 0 0,3-12 111,-3 44-164,0 0 0,0 0 0,1 0 1,-1 0-1,1 0 0,0 1 0,0-1 0,0 0 0,0 0 0,0 1 1,1-1-1,-1 1 0,1-1 0,-1 1 0,1 0 0,2-2 164,9 4-868</inkml:trace>
  <inkml:trace contextRef="#ctx0" brushRef="#br0" timeOffset="357.389">1029 643 9874,'-12'-6'4137,"-1"-5"-2497,0 11 161,8 6-849,1 10-144,5 16-368,5 7-112,8 13-88,-3 1-72,4 0-96,-4-5-16,-2-9 176,0-5-184,-7-14-544,13-3 192,-4-13-40</inkml:trace>
  <inkml:trace contextRef="#ctx0" brushRef="#br0" timeOffset="707.545">980 328 7834,'-11'-47'4329,"-15"18"-489,-2 1-1687,15 14-1249,-1 6-256,14 7-176,10 6-264,14 9-5169,11 17 3841</inkml:trace>
  <inkml:trace contextRef="#ctx0" brushRef="#br0" timeOffset="1076.866">1474 160 10194,'0'-5'453,"1"0"1,-1 0-1,1 0 0,0 0 0,1 1 1,-1-1-1,1 0 0,0 1 0,0-1 1,0 1-1,1-1 0,-1 1 0,1 0 1,3-3-454,-1 5 1117,-3 10-628,-2-7-451,20 207 1445,19 29-762,7 55-191,-38-222-392,16 60-138,-21-111 1930,-2-10-1031</inkml:trace>
  <inkml:trace contextRef="#ctx0" brushRef="#br0" timeOffset="1077.866">1385 689 8522,'-14'-6'4009,"3"6"-1673,7 4-303,8 3-657,7-1-416,21-2-552,17-5-96,21-10-120,4-8-80,8-8 104,-3-1-128,-12-3 1329,-1 3-1001</inkml:trace>
  <inkml:trace contextRef="#ctx0" brushRef="#br0" timeOffset="1454.291">1972 16 8962,'-9'-3'1206,"4"1"-459,-1-1 0,1 1 0,-1 1 0,0-1 0,0 1 0,0 0 0,-1 0-747,6 1 65,0 0-1,-1 1 0,1-1 0,0 0 1,0 0-1,0 1 0,0-1 1,-1 0-1,1 1 0,0-1 0,0 1 1,0 0-1,0-1 0,0 1 1,0 0-1,0-1 0,1 1 0,-1 0 1,0 0-1,0 0 0,0 0 0,1 0 1,-1 0-1,1 0 0,-1 0 1,1 0-1,-1 0 0,1 0 0,-1 1 1,1-1-1,0 0 0,0 0 0,0 0 1,-1 0-1,1 1 0,0-1 1,0 0-1,1 1-64,-2 15 157,2 1 1,0 0-1,1-1 1,1 0-1,1 1 1,5 15-158,11 27 193,10 16-193,-20-50 71,34 85 350,-5 2-1,-6 1 1,-4 2-421,11 103 814,-43-247-766,1-1 0,1 1 1,1-1-1,2 0 0,3-15-48,-2 28 2,0 0-1,1 1 0,0-1 1,2 1-1,0 0 0,0 0 0,1 1 1,1 0-1,1 0 0,6-8-1,-12 19 0,-1 0-1,1 0 1,0 0-1,0 1 1,0-1-1,0 1 1,0 0-1,0-1 0,1 2 1,-1-1-1,1 0 1,0 1-1,-1-1 1,1 1-1,0 0 1,0 1-1,0-1 1,0 1-1,0-1 1,0 1-1,-1 0 1,1 1-1,0-1 1,0 0-1,0 1 1,0 0-1,0 0 0,-1 1 1,1-1-1,0 0 1,2 3 0,8 3-2,-2 0 0,1 1 1,-1 0-1,0 1 0,-1 1 0,0 0 0,0 0 1,-1 1 1,0 0-18,-1 1 1,0 0 0,-1 1-1,0 0 1,-1 0 0,6 14 17,1 12-223,9 33 223,-15-44-56,7 15-106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48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11 7282,'-9'-7'9278,"12"3"-6041,0 4-3208,0 0 0,0 0 1,0 0-1,-1 1 0,1-1 0,0 1 1,0-1-1,2 2-29,7 2 48,0 1-1,0 0 1,0 1 0,-1 0 0,1 0-1,-2 2 1,1-1 0,6 7-48,-13-11 9,-1 1 1,1-1 0,0 1 0,-1 0-1,1 0 1,-1 0 0,-1 0-1,1 1 1,0-1 0,-1 1 0,0 0-1,0 0 1,0 0 0,-1 0-1,0 0 1,0 0 0,0 0 0,0 0-1,-1 0 1,0 0 0,0 1-1,0-1 1,-1 0 0,-1 5-10,-4 7 21,-1 0 0,-1 0 0,0 0 0,-2-1 0,1 0 0,-2-1 0,0 0 0,-3 1-21,-10 15 100,24-30-104,-1-1 0,1 1 0,-1 0 0,1 0 0,-1-1 0,1 1 0,0 0 0,-1 0 0,1 0 0,0 0 0,0 0 0,-1-1 0,1 1 0,0 0 0,0 0-1,0 0 1,0 0 4,0-1 3,1 0-1,-1 1 0,0-1 0,0 0 0,1 0 0,-1 1 0,0-1 0,1 0 0,-1 0 0,0 0 0,1 1 0,-1-1 1,0 0-1,1 0 0,-1 0 0,0 0 0,1 0 0,-1 0 0,0 0 0,1 0 0,-1 0 0,1 0 0,-1 0 1,0 0-1,1 0 0,-1 0 0,0 0 0,1 0 0,-1 0 0,0 0 0,1-1 0,-1 1 0,0 0 0,1 0 0,-1 0 1,0-1-1,0 1 0,1 0 0,-1 0 0,0-1 0,0 1 0,1 0 0,-1-1-2,15-9 5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53.0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60 167 6657,'-38'-94'2657,"38"93"-2528,0 1 0,0-1 0,0 1-1,-1-1 1,1 0 0,0 1 0,0-1 0,-1 1 0,1-1 0,0 1-1,-1-1 1,1 1 0,-1-1 0,1 1 0,-1-1 0,1 1 0,-1-1 0,1 1-1,-1 0 1,1-1 0,-1 1 0,1 0-129,-6 7 1084,1 19-338,5-25-610,-2 24 340,2 0 1,0 0-1,2 0 0,0 0 1,6 19-477,11 39 923,4 0-923,-18-65 112,-4-14-86,-1-2-13,0-1-1,1 1 1,-1 0-1,1 0 1,-1 0-1,1 0 1,0 0-1,0-1 1,0 1-1,0 0 1,0-1-1,0 1 1,0-1-1,1 1 1,-1-1-1,1 1-12,0-7 69,-1-1 0,0 1 0,-1 0 0,1-1 0,-1-5-69,-1-74 83,0 24 91,4-19-174,-2 62 16,1 0-1,1 1 0,1-1 0,0 1 1,2 0-1,4-11-15,-8 24-1,0 0 1,0 0-1,0 0 0,1 0 0,-1 0 1,1 0-1,0 1 0,0-1 1,1 1-1,-1 0 0,1 0 0,-1 0 1,1 1-1,3-3 1,-4 4-1,0 0 1,1 0-1,-1 0 0,0 0 0,1 0 1,-1 0-1,1 1 0,-1 0 1,1 0-1,-1 0 0,1 0 1,-1 0-1,1 1 0,-1-1 0,0 1 1,1 0-1,-1 0 0,0 0 1,1 1-1,-1-1 1,6 4-1,-1 0 1,1 1-1,-1 0 0,0 0 1,-1 0-1,0 1 1,0 0-1,0 1 0,-1 0 1,0 0-1,4 7 1,0 1 3,-1 0-1,-1 0 1,-1 1-1,0 0 0,-1 1 1,-1 0-3,-1-4 5,-1-4 4,0 1 0,0 0 0,-1 1 0,0 6-9,-2-25 9,1 0 0,0 0 0,1 0 0,-1 0 0,1 0 0,1 1 0,-1-1 0,1 0 0,2 0-9,2-9 9,3-9 0,1 0 1,1 1-1,2 0 0,11-15-9,-19 31 0,0 1 0,0-1 0,1 1 0,0 1 0,0-1 0,1 1 0,-1 0-1,1 1 1,1-1 0,-1 2 0,1-1 0,0 1 0,0 1 0,0-1 0,-6 3-1,0 0 0,0 0 0,0 1 0,1-1 1,-1 1-1,0-1 0,0 1 0,0 0 0,0 0 1,1 1-1,-1-1 0,0 0 0,0 1 0,0 0 0,0 0 1,0 0-1,0 0 0,0 0 0,0 1 0,-1-1 1,1 1-1,0 0 0,-1 0 0,1 0 0,-1 0 1,0 0-1,0 0 0,1 1 0,-1-1 0,-1 1 0,1-1 1,0 1-1,-1 0 0,1 0 0,-1 0 0,0 0 1,0 0 0,4 12-3,-1 0 1,0 1-1,-2-1 0,1 1 1,-2 0-1,0 13 3,0-5 97,-2-6-131,2 0 1,1 0-1,0 0 1,1 0-1,2 5 34,-3-18 79,-1 1-1,1-1 1,1 0-1,-1 0 1,1 0 0,0-1-1,0 1 1,0-1-1,1 1 1,0-1-1,0 0 1,0 0 0,0-1-1,0 1 1,1-1-1,0 0 1,-1 0-1,1 0 1,2 0-79,35 13 577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54.91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43 156 4625,'-5'-36'1003,"4"23"-42,-1 0 0,-1 1 1,0-1-1,-4-10-961,7 21 403,-1 0 1,0-1 0,0 1 0,0 0 0,0 0-1,0 0 1,-1 0 0,1 0 0,-1 0 0,1 0-1,-2-1-403,3 3 45,-1 0-1,1 0 0,0-1 0,0 1 1,0 0-1,0 0 0,0 0 0,-1 0 1,1 0-1,0 0 0,0 0 0,0 0 0,0 0 1,0 0-1,-1 0 0,1 0 0,0 0 1,0 0-1,0 0 0,0 0 0,0 0 1,-1 0-1,1 0 0,0 0 0,0 0 1,0 0-1,0 0 0,0 1 0,-1-1 1,1 0-1,0 0 0,0 0 0,0 0 1,0 0-1,0 0 0,0 0 0,0 0 1,0 1-1,-1-1 0,1 0 0,0 0 1,0 0-1,0 0 0,0 0 0,0 1 0,0-1 1,0 0-45,-1 18 643,4-2-409,0 0 0,1 0 0,0 1-234,9 35 310,42 236 888,-47-202-813,-8-86-381,0 0 1,0 0-1,-1 0 1,1 0-1,0 0 0,0 0 1,0 0-1,0 0 0,-1 0 1,1-1-1,0 1 1,0 0-1,0 0 0,0 0 1,-1 0-1,1 0 0,0 0 1,0 0-1,0 0 0,0 0 1,0-1-1,-1 1 1,1 0-1,0 0 0,0 0 1,0 0-1,0 0 0,0-1 1,0 1-1,0 0 1,0 0-1,0 0 0,0 0 1,0-1-1,-1 1 0,1 0 1,0 0-1,0 0 1,0 0-1,0-1 0,0 1 1,0 0-1,0 0 0,1 0 1,-1-1-1,0 1 0,0 0-4,2-37 43,1 0-1,2 0 1,2 0-1,1 0 0,2 1 1,2 1-1,1 0 1,1 0-1,10-13-42,-20 41 0,0-1-1,0 1 1,1 0 0,0 1-1,1-1 1,-1 1 0,1 0 0,0 0-1,1 1 1,5-4 0,-9 7-1,0 0 0,1 0 0,-1 1-1,1-1 1,-1 1 0,1 0 0,0 0 0,-1 0 0,1 1-1,0-1 1,-1 1 0,1 0 0,0 0 0,0 0 0,0 0-1,-1 1 1,1 0 0,0 0 0,-1 0 0,1 0 0,-1 0 0,1 1-1,-1-1 1,3 2 1,3 3-1,0 0 0,0 1 0,-1 0-1,1 0 1,-1 1 0,-1 0 0,6 7 1,10 15 1,10 20-1,-24-36-1,-6-8 2,12 16 3,-2 0 1,3 9-5,-13-25 4,0 0 0,-1 0 1,0 1-1,0-1 0,0 1 1,-1-1-1,0 1 0,0 0 1,-1-1-1,0 1 1,0 3-5,-6 0 33,2-10 11,2-8 69,2 0-101,1 0-1,0 0 0,0 1 0,0-1 1,1 1-1,0-1 0,0 1 0,2-3-11,2-6 14,0 0-5,1-1-1,1 1 1,1 1-1,0-1 0,1 2 1,1-2-9,9-14 4,-4 7-3,0 1-1,1 0 1,10-7-1,-19 20-1,0 1 0,1 1 0,0-1-1,1 2 1,-1-1 0,1 1 0,1 1 0,-1 0 0,7-2 1,-14 6-1,0 0 0,-1 0 0,1 0 1,0 1-1,0-1 0,0 1 0,0-1 0,-1 1 0,1 0 0,0 1 0,0-1 1,0 0-1,0 1 0,0 0 0,-1-1 0,1 1 0,0 0 0,-1 0 1,3 2 0,-1-1-1,-1 1 0,0 0 0,0 0 0,0-1 0,0 2 0,-1-1 0,1 0 0,-1 1 0,0-1 0,0 1 0,0-1 1,1 4 0,3 12-1,0-1 0,-1 1 1,-2 0-1,0 0 1,0 9 0,-2-23 1,4 56-5,-2-21 57,2 1-1,3 3-52,-6-31 70,2-1 1,-1 0-1,2 0 0,0 0 1,0 0-1,1-1 0,0 0 1,7 9-71,-5-10 89,0-1 1,1 0-1,0 0 1,1-1 0,0 0-1,0 0 1,0-1-1,1-1 1,0 1-1,1-2 1,-1 0-1,4 1-89,0-1 346,1 0 0,-1-1-1,1-1 1,0-1-1,1 0 1,-1-1 0,0 0-1,0-2 1,10-1-346,8-3 599,-1-2 1,9-4-600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58.0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 46 7450,'-2'-9'1732,"-4"-12"3138,3 19-2997,2 13-1276,2 14-342,1 0 0,1 0 0,1 0 0,2 0 1,1 1-256,3 19 170,21 70 315,-17-72 30,-3 1 0,3 26-515,-11-61 532,0-21-312,1-31-163,-3 34-11,4-39-11,1 0 0,3 1 0,6-15-35,-9 40 1,1 1 0,2 0 0,0 0 0,0 1 0,2 0 0,1 1 0,0 0 0,3-2-1,-11 17-2,-1 0 0,1 0 1,-1 0-1,1 0 0,0 1 0,0-1 1,1 1-1,-1 0 0,1 1 0,1-2 2,-4 4-1,0-1 1,0 0-1,1 1 0,-1-1 0,0 1 0,0 0 0,1 0 0,-1 0 0,0 0 1,1 0-1,-1 1 0,0-1 0,0 1 0,1-1 0,-1 1 0,0 0 0,0 0 1,0 0-1,0 0 0,0 0 0,0 0 0,0 0 0,0 1 0,1 1 1,8 6-1,-1 2 0,0 0 0,0 0 0,-1 0 0,0 1 0,-1 1 0,-1-1 0,5 11 1,8 20 8,-2 1-1,-1 4-7,-10-25 6,-1 1 1,2 21-7,3 11 30,-11-56-30,0 0 1,0 1 0,0-1 0,0 0-1,0 0 1,0 0 0,0 0-1,0 0 1,0 0 0,0 0-1,0 1 1,0-1 0,0 0-1,0 0 1,0 0 0,0 0 0,0 0-1,0 0 1,0 0 0,0 1-1,0-1 1,0 0 0,0 0-1,0 0 1,0 0 0,0 0 0,0 0-1,0 0 1,0 0 0,1 1-1,-1-1 1,0 0 0,0 0-1,0 0 1,0 0 0,0 0 0,0 0-1,0 0 1,0 0 0,1 0-1,-1 0 1,0 0 0,0 0-1,0 0 1,0 0 0,0 0 0,0 0-1,0 0 1,1 0 0,-1 0-1,0 0 1,0 0 0,0 0-1,0 0 1,0 0 0,0 0 0,0 0-1,1 0 1,-1 0-1,4-10 31,5-25 11,-7 26-30,15-73 39,-6 28-25,4-8-26,-11 47-1,2-1 0,0 1 1,0 1-1,1-1 0,1 1 0,1-1 1,-4 8-1,1 0-1,-1 1 0,1 0 1,0 0-1,1 0 0,0 0 1,0 1-1,1-1 2,-5 5-1,-1-1 1,1 1-1,0 0 1,0 0-1,-1 0 0,1 0 1,0 0-1,0 0 1,0 1-1,0 0 0,2-1 1,-3 1 0,-1 1-1,1-1 1,0 0-1,-1 1 1,1-1-1,-1 1 0,1-1 1,-1 1-1,1-1 1,-1 1-1,1 0 1,-1 0-1,0 0 0,1 0 1,-1 0-1,0 0 1,0 1-1,0-1 1,1 0-1,-2 0 0,2 1 1,3 6-2,-1 0 0,1 1 0,-1-1-1,-1 1 1,1 0 0,-2 0-1,3 8 3,8 71-7,-10-60 9,1-1 1,5 13-3,-6-30 1,0 0 0,1 0 0,1 0 0,0 0 0,0-1 0,0 0 0,2 0 0,-1-1 0,1 1 0,0-1 0,0-1 0,1 1 0,0-1 0,1-1 0,0 0 0,0 0 0,0 0 0,0-1 0,1-1 1,3 2-2,14 4 576,1-2 0,0 0 1,0-2-1,0-1 1,1-1-1,25 0-576,39-1 1284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6:59.6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 91 4337,'21'-74'2542,"-19"60"-320,-4 12-793,-7 10 218,8-7-1205,-1 5-25,0-1 0,0 1-1,1 0 1,-1 0 0,1-1 0,1 1 0,-1 0 0,1 0 0,0 2-417,5 57 1203,-3-44-796,4 27 130,-2-16-234,-1 1 0,-2 3-303,-1-26 35,-1 1 0,0 0 0,0-1-1,-1 1 1,-1-1 0,0 1 0,0-1 0,-3 4-35,3-4 35,0-5 185,7-17 440,27-74-515,-2 11-110,1-24-6,11-28-1,-41 126-29,0 1 1,0 0-1,0-1 0,0 1 1,0 0-1,0-1 0,0 1 1,1 0-1,-1-1 0,0 1 1,0 0-1,0 0 0,1-1 0,-1 1 1,0 0-1,0 0 0,1-1 1,-1 1-1,0 0 0,0 0 1,1 0-1,-1-1 0,0 1 1,1 0-1,-1 0 0,0 0 1,1 0-1,-1 0 0,0 0 1,1 0-1,-1 0 0,0 0 0,1 0 1,-1 0 0,11 8-15,9 26 2,-16-26 11,17 30 0,13 31 2,-28-55 1,0 1 0,-1 0 0,-1 0 1,-1 1-1,0-1 0,0 9-1,-3-17 3,0-1 0,0 1 1,-1-1-1,0 1 0,-1-1 0,1 1 0,-1-1 0,0 0 0,-1 1 1,0-1-1,-2 4-3,17-43 61,94-162-36,-97 177-25,-5 7-1,1 1 0,0 0 1,1 0-1,0 0 0,0 1 0,1 0 0,1 0 0,-1 1 0,1-1 0,8-5 1,-15 14-1,0-1 0,0 0 0,0 0 0,0 1 0,0-1 0,0 0 0,0 1 0,0-1 0,0 1 0,1-1 0,-1 1 0,0 0 0,0-1 0,0 1 0,1 0 0,-1 0 0,0 0 0,0 0 0,1 0 0,-1 0 0,0 0 0,0 1 0,0-1 0,1 0 0,-1 1 0,0-1 0,0 0 0,0 1 0,0 0 0,0-1 0,0 1 0,0 0 0,0-1 0,0 1 0,0 0 0,0 0 0,0 0 0,0 0 0,-1 0 0,1 0 0,0 0 0,-1 0 0,1 0 0,-1 0 0,1 0 0,-1 0 0,1 1 0,-1-1 1,3 7-3,-1 0-1,0 0 1,-1 0-1,1 1 0,-1-1 1,-1 7 3,1 33 3,-2-13 33,3-1-1,4 30-35,-4-54 11,-1-1 0,2 1 0,-1-1-1,2 0 1,-1 0 0,1 0 0,0 0 0,1-1-1,0 0 1,0 0 0,1 0 0,3 3-11,-2-5 243,0-1 1,0 1-1,1-2 1,-1 1 0,1-1-1,1 0 1,-1 0-1,0-1 1,1 0 0,-1-1-1,1 0 1,0 0-1,0-1 1,1 0-244,42 5 1273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7:03.7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93 4401,'1'0'243,"-1"0"-1,1 0 1,-1 0-1,0 0 1,1 0 0,-1 0-1,1 0 1,-1 0-1,0 0 1,1 0 0,-1 0-1,1 1 1,-1-1-1,0 0 1,1 0 0,-1 0-1,1 1 1,-1-1-1,0 0 1,1 0 0,-1 1-1,0-1 1,0 0 0,1 0-1,-1 1 1,0-1-1,0 0 1,1 1 0,-1-1-1,0 1 1,0-1-1,0 0-242,0 17 4299,-2 1-4444,3 24 906,1-1 0,2 1 0,5 19-761,-2-31 101,-1-7 6,-1 0 0,-1 1 0,-1 0-1,0 20-106,-3-20 154,0-17-81,0 0 1,0 0 0,-1 0 0,1-1-1,-1 1 1,-1 0 0,0 2-74,1-9 12,1-1 0,-1 1 0,1 0 1,-1 0-1,1-1 0,-1 1 0,1 0 0,0-1 1,-1 1-1,1 0 0,-1-1 0,1 1 0,0-1 0,-1 1 1,1 0-1,0-1 0,0 1 0,-1-1 0,1 1 1,0-1-1,0 1 0,0-1-12,-1-11 43,2 0 0,0 1 0,0-1 0,1 0 0,0 1 1,1-1-1,2-6-43,-4 17 1,33-103 63,-14 44-46,2 2-5,2 2 0,2 0 0,14-18-13,-37 68-1,0 0 1,1 1-1,0-1 0,0 1 1,0 0-1,1 1 0,3-4 1,-8 7-1,1 1 1,0-1-1,-1 1 0,1-1 0,0 1 1,0-1-1,0 1 0,-1 0 0,1-1 1,0 1-1,0 0 0,0 0 0,0 0 1,-1 0-1,1 0 0,0 0 0,0 0 1,0 0-1,0 0 0,0 0 0,0 0 1,-1 0-1,2 1 1,-1-1-1,0 1-1,1 1 1,-1-1 0,0 0 0,0 0 0,0 0-1,0 1 1,0-1 0,0 0 0,0 1-1,0-1 1,-1 1 0,1-1 0,0 1 0,-1-1-1,1 1 1,-1-1 0,0 1 1,5 20 9,-1 1 0,-2-1 0,0 1 0,-1-1 0,-2 1 0,0 0-9,0 13 49,2-1 0,1 4-49,0-27 15,-1-2-1,2 1 1,-1 0-1,1 0 1,1-1-1,0 1 1,0-1-1,6 7-14,-7-11 8,1-1 0,0 0 0,0 0 0,1 0 0,-1 0 0,1-1 0,0 0 0,0 0 0,1 0 0,-1-1 0,1 0 0,0 0 0,0 0 0,0-1 0,0 1 0,0-2 0,4 2-8,11 1 183,0-1 0,0-1 0,0 0 0,19-2-183,58-2 326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7:07.50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82 142 6337,'-67'-96'2845,"53"71"71,17 32-543,-2 18-1960,0 0-1,1 0 1,4 10-413,4 39 452,4 48 1620,28 117-2072,-40-226 34,-1-5 189,3-20 1138,-1 0-1283,7-31 71,1 0 0,13-26-149,12-42 44,-21 61-37,3 0 1,2 0-8,-16 40 0,2-1 0,0 2 1,0-1-1,0 1 0,2 0 1,-1 0-1,1 0 0,0 1 1,0 1-1,1-1 0,0 1 0,1 1 1,-1 0-1,1 0 0,1 1 1,-1 0-1,1 1 0,0 0 1,-1 1-1,2 0 0,1 0 0,-10 2 0,0 1 0,1-1-1,-1 1 1,1 0-1,-1 0 1,1 0 0,-1 0-1,1 1 1,-1-1-1,1 1 1,-1 0 0,0 0-1,1 0 1,-1 1-1,0-1 1,0 1-1,0 0 1,2 1 0,-2 0 0,0 0 0,0 0 0,0 1 0,0-1-1,0 1 1,-1 0 0,1 0 0,-1 0 0,0 0 0,0 0 0,-1 0 0,2 5-1,2 11 2,-2 1-1,0 1 1,-1-1-1,-1 0 1,-2 14-1,1-24 0,3 48 29,7 48-29,-9-98-11,1 1 0,0-1 0,0 0 1,1 0-1,0 0 0,1 0 0,0-1 0,0 1 0,1-1 0,0 0 0,0 0 0,1 0 1,0-1-1,0 0 0,1 0 0,0-1 0,0 0 0,1 0 0,-1-1 0,1 1 1,0-2-1,1 1 0,-1-1 0,1 0 0,0-1 0,0 0 0,0-1 0,0 0 1,1 0-1,-1-1 0,0 0 0,10 0 11,28-4-2770,1-3 1336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7:11.3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135 121 4401,'-64'-55'2610,"44"30"1024,20 25-3568,0 0 0,0 1 0,-1-1 0,1 0-1,0 0 1,0 0 0,0 1 0,0-1-1,0 0 1,0 0 0,0 0 0,0 1 0,-1-1-1,1 0 1,0 0 0,0 0 0,0 0-1,0 1 1,-1-1 0,1 0 0,0 0 0,0 0-1,0 0 1,-1 0 0,1 0 0,0 0-1,0 0 1,0 1 0,-1-1 0,1 0 0,0 0-1,0 0 1,-1 0 0,1 0 0,0 0-1,0 0 1,0 0 0,-1 0 0,1-1 0,0 1-1,0 0 1,-1 0 0,1 0 0,0 0-1,0 0 1,0 0 0,-1 0 0,1 0 0,0-1-1,0 1 1,0 0 0,0 0 0,-1 0-1,1 0 1,0-1 0,0 1 0,0 0 0,0 0-1,0 0 1,0-1 0,0 1 0,0 0-1,-1 0 1,1-1-66,0 3 116,-1-1 1,0 0-1,1 1 0,-1-1 1,1 1-1,0-1 0,0 1 1,-1-1-1,1 1 0,0-1 1,0 1-1,0-1 0,0 1 1,0-1-1,1 1 0,-1 0-116,2 9 241,8 59 453,4 21 170,-13-79-772,-1 0 0,0-1 0,0 1 0,-1 0 0,-1 0 0,-1 7-92,-2-3 120,-1 0 1,-1-1 0,-2 4-121,3-8 58,1 1 1,0 0 0,0 1 0,1-1 0,1 1 0,0 1-59,36-100 324,-8 19-290,-2 3-9,12-19-25,-26 64 0,1 1-1,0 1 1,2-1 0,0 2-1,0 0 1,9-8 0,-15 18-2,0 0 1,1 1-1,-1 0 1,1 1-1,0-1 1,0 1-1,1 0 1,-1 1-1,1 0 1,0 0-1,2 0 2,-7 2-1,-1 1 0,1-1 0,0 1 0,-1-1 0,1 1 0,0 0 0,-1 0 0,1 0 0,0 1 0,0-1 0,-1 1 0,1-1 0,0 1 0,-1 0 0,1 0 0,-1 0 0,1 0-1,-1 0 1,0 1 0,1-1 0,-1 1 0,0-1 0,0 1 0,0 0 0,0 0 0,0 0 0,0 0 0,-1 0 0,1 1 0,-1-1 0,1 0 0,-1 1 0,0-1 0,0 1 0,0 0 1,3 8-1,-1 0 1,0 1 0,-1-1 0,0 1 0,-1 0-1,0 6 1,-3 75 6,-1-38-2,3-35 59,-1 1 70,1 0 1,0 1-1,2-1 1,1 0-1,0-1 1,5 15-134,-7-31 289,1 0 0,-1 0 1,1 0-1,0-1 0,0 1 0,0 0 0,1-1 1,-1 1-290,34 27 1253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7:17.2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7 7722,'-11'-6'4438,"11"6"-4358,-1 0 0,1 0-1,0 0 1,0 0 0,-1 0 0,1 0 0,0 0-1,0 0 1,-1 0 0,1 0 0,0 0 0,0 0-1,-1 0 1,1 0 0,0 0 0,0 0-1,-1 0 1,1 0 0,0 1 0,0-1 0,0 0-1,-1 0 1,1 0 0,0 0 0,0 1 0,0-1-1,-1 0 1,1 0 0,0 0 0,0 1-1,0-1 1,0 0 0,0 0 0,0 0 0,-1 1-1,1-1 1,0 0 0,0 0 0,0 1 0,0-1-1,0 0-79,0 1 858,1 4-286,5 15-345,15 54 378,-3 2-1,2 39-604,-13-23 515,-5 0-1,-4 10-514,2 86 502,3-177-396,2-11 138,10-20 229,109-168 663,-45 70-1065,3-17-71,-55 83 2,20-34 21,-40 74-42,0 1 1,1 1 0,1 0-1,0 0 1,0 0 0,1 1 18,12-5-453,-22 13 398,1 1 1,0 0 0,-1 0-1,1 0 1,0 0-1,-1 0 1,1 0 0,-1 0-1,1 0 1,0 0-1,-1 0 1,1 1 0,-1-1-1,1 0 1,0 0 0,-1 1-1,1-1 1,-1 0-1,1 0 1,-1 1 0,1-1-1,-1 1 1,1-1 0,-1 0-1,1 1 1,-1-1-1,0 1 1,1-1 0,-1 1-1,0-1 1,1 1 0,-1 0-1,0-1 1,0 1-1,0-1 1,1 1 0,-1 0-1,0-1 1,0 1-1,0-1 1,0 1 0,0 0-1,0-1 55,5 29-849</inkml:trace>
  <inkml:trace contextRef="#ctx0" brushRef="#br0" timeOffset="348.045">503 427 9762,'-127'21'4369,"120"-21"-1960,4 4-865,10 13-440,-2 4-232,10 13-288,10 7-127,6 3-225,9-1-72,3-7-64,1-4-8,2-2 1416,-9-8-4505,-10-15 2625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3:05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322 144 3745,'0'-3'486,"0"0"-1,-1 0 1,1 0 0,-1 0 0,0 0 0,0 0-1,0 0 1,0 0 0,0 0 0,0 1-1,-1-1 1,0 0 0,1 1 0,-1-1 0,0 1-1,0 0 1,0-1 0,-1 1 0,0 0-486,0 0 275,0 0 1,-1 0 0,1 1 0,-1 0-1,1-1 1,-1 1 0,1 0 0,-1 1-1,0-1 1,1 1 0,-1 0-1,0 0 1,1 0 0,-1 0 0,0 0-1,0 1-275,-8 1 115,0 1-1,0 1 0,0-1 1,1 2-1,0 0 0,0 0 1,0 1-1,1 0 1,0 1-1,0 0 0,0 0 1,1 1-1,0 0 0,1 1 1,0 0-1,0 1 0,1-1 1,0 2-1,-2 3-114,4-6 11,0 1 1,1 0-1,0 0 0,0 0 1,1 0-1,0 0 1,1 1-1,0 0 0,0-1 1,1 1-1,0 0 0,1 0 1,0 0-1,0-1 0,1 1 1,1 0-1,0 0 0,0-1 1,1 1-1,0-1 1,0 0-1,1 0 0,5 9-11,-4-11 10,0 0 0,0-1 0,1 1 0,0-1 0,0 0 0,1-1 0,-1 1 0,1-1-1,0 0 1,1-1 0,-1 0 0,1 0 0,0-1 0,0 0 0,0 0 0,0-1 0,1 1-10,0-1 8,1-1 0,-1 1 0,1-1 0,-1-1 0,1 0 0,-1 0 0,1-1-1,0 0 1,-1-1 0,0 0 0,1 0 0,-1-1 0,0 0 0,0-1 0,2-1-8,4-3 16,-1-1-1,0 0 0,-1-1 1,0-1-1,-1 0 0,0 0 0,0-1 1,-1-1-1,-1 0 0,0-1 1,0-2-16,-6 9 8,1 0-1,-1 0 1,-1-1 0,0 0 0,0 1 0,0-1-1,-1-1 1,0 1 0,-1 0 0,0 0 0,0-1-1,-1 1 1,0 0 0,0-1 0,-1 1 0,0 0-1,0-1 1,-1 1 0,0 0 0,-1 0 0,1 0 0,-2 1-1,1-1-7,-4-3-16,0 0-1,0 1 1,-1 0-1,0 0 1,-1 1-1,0 0 1,0 0-1,-1 1 1,0 1-1,-1-1 0,0 2 1,0-1-1,0 2 1,-1-1-1,1 2 1,-1-1-1,-1 2 1,1-1-1,0 2 1,-1 0-1,0 0 1,1 1-1,-1 1 0,0 0 1,-9 1 16,20-1-70,0 1-1,0-1 1,0 0-1,-1 1 1,1-1-1,0 1 1,0 0 0,0 0-1,0 0 1,0 0-1,0 0 1,0 0 0,1 0-1,-1 1 1,0-1-1,1 1 1,-2 0 70,3-1-50,-1 1-1,1-1 1,-1 0-1,1 1 1,0-1 0,0 0-1,-1 1 1,1-1-1,0 0 1,0 1 0,0-1-1,0 0 1,1 1-1,-1-1 1,0 0 0,1 1-1,-1-1 1,0 0-1,1 0 1,0 1 0,-1-1-1,1 0 1,0 0 0,-1 0-1,1 0 1,0 1 50,19 25-484</inkml:trace>
  <inkml:trace contextRef="#ctx0" brushRef="#br0" timeOffset="449.867">646 182 9778,'55'-40'3912,"-51"36"-2597,-9 6-426,4-1-796,0 0-1,-1 0 0,1 0 1,0 0-1,0 0 1,0 0-1,-1 0 0,1 0 1,1 0-1,-1 1 0,-1 0-92,0 4 112,1 0 0,-1 0-1,1 0 1,0 0 0,0 0-1,1 0 1,-1 0 0,2 0 0,-1 0-1,1 3-111,11 64 456,-9-58-316,59 255 1588,-61-267-1362,0-4-97,2-16 41,3-40-192,-4 34-73,3-36-5,3-1-1,3 2 1,3-6-40,-9 47 0,0 0 0,1 1 0,1-1 0,0 2 0,1-1 1,1 1-1,0 0 0,1 1 0,1 0 0,0 1 0,1 0 0,12-11 0,-18 19-4,1 0 0,-1 1-1,1-1 1,-1 1-1,1 1 1,1-1 0,-1 1-1,0 0 5,-4 3-1,-1-1-1,1 0 1,-1 1-1,0 0 0,1-1 1,-1 1-1,1 0 0,-1 0 1,1 0-1,-1 1 1,1-1-1,-1 1 0,0-1 1,1 1-1,-1 0 0,0 0 1,1 0-1,-1 0 1,0 0-1,0 0 0,0 1 1,0-1-1,0 1 0,0-1 1,0 1-1,-1 0 1,1 0 1,3 5-2,0 0 1,0 0-1,0 1 1,-1 0-1,-1 0 1,1 0-1,-1 0 1,1 6 1,4 18-9,2 24 9,4 14-3,-8-46 15,2-1 1,0 0-1,2 0 1,1-1 0,0 0-1,2-1 1,0 0-1,15 17-12,-15-23 15,0-1-1,2 0 1,-1-1 0,2 0-1,-1-1 1,2-1 0,0 0-1,0-2 1,0 0-1,1-1 1,9 3-15,66 15 80,-90-25-77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7:19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74 5329,'1'-7'1011,"-1"-29"2554,0 34-3297,0 0 1,0 1-1,0-1 0,-1 0 1,1 0-1,-1 0 0,1 1 0,-1-1 1,0 0-1,0 1 0,0-1 1,0 0-1,0 1 0,0-1 0,0 1 1,-1-2-269,1 3 58,1 0 0,0 0 0,0 0 0,-1 0 1,1 0-1,0 0 0,0 0 0,-1 0 0,1 0 1,0 0-1,0 0 0,-1 0 0,1 0 0,0 0 1,0 0-1,-1 0 0,1 0 0,0 0 0,0 0 1,-1 0-1,1 0 0,0 0 0,0 1 0,0-1 1,-1 0-1,1 0 0,0 0 0,0 0 0,0 1 1,0-1-1,-1 0 0,1 0 0,0 0 0,0 1 1,0-1-1,0 0 0,0 0 0,0 0 0,0 1 1,-1-1-1,1 0 0,0 0 0,0 1 0,0-1 1,0 0-1,0 0 0,0 1-58,-3 13 119,-1 11-9,1 0 0,1 0 1,1 0-1,1 0 1,2 13-111,5 109 1523,-11 91-1523,-14-113 433,17-125-429,1 1 1,0-1-1,0 0 0,0 0 0,0 1 1,0-1-1,0 0 0,0 0 0,0 1 0,0-1 1,0 0-1,0 0 0,0 1 0,0-1 0,0 0 1,0 0-1,0 1 0,0-1 0,0 0 1,0 0-1,0 1 0,0-1 0,0 0 0,0 0 1,0 1-1,0-1 0,1 0 0,-1 0 1,0 1-1,0-1 0,0 0 0,0 0 0,1 0 1,-1 1-1,0-1 0,0 0 0,1 0 1,-1 0-1,0 0 0,0 0 0,1 0 0,-1 1 1,0-1-1,0 0 0,1 0 0,-1 0 1,0 0-1,0 0 0,1 0 0,-1 0 0,0 0 1,0 0-1,1 0 0,-1 0 0,0 0 1,1 0-1,-1-1 0,0 1 0,0 0 0,0 0 1,1 0-1,-1 0 0,0 0 0,1-1-4,13-11 197,-14 12-196,69-71 202,-4-2-1,-2-4 0,5-17-202,-50 68-100,-8 11-158,0-1 1,1 2 0,0-1-1,1 1 1,1 1 0,0 0-1,4-1 258,-10 11-1643,-7 7 660</inkml:trace>
  <inkml:trace contextRef="#ctx0" brushRef="#br0" timeOffset="383.844">202 568 9842,'-3'14'4017,"20"5"-2505,6 2-207,11 4-353,2-1-272,2 5-336,2-1 368,-6 3-1264,-12 2 552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7:21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40 6713,'-15'-29'5335,"14"29"-5204,1-1 1,-1 0-1,1 0 0,-1 1 1,1-1-1,-1 0 1,1 1-1,-1-1 1,0 1-1,1-1 1,-1 1-1,0-1 1,0 1-1,1-1 1,-1 1-1,0-1 1,0 1-1,0 0 0,1 0 1,-1-1-1,0 1 1,0 0-1,0 0 1,0 0-1,1 0 1,-1 0-1,0 0 1,0 0-1,0 0 1,0 1-1,0-1 1,1 0-1,-1 0 0,0 1 1,0-1-132,-1 1 72,1 1 0,0-1 0,0 0-1,0 1 1,0-1 0,0 0 0,1 1 0,-1-1 0,0 1 0,1 0 0,-1-1 0,1 1 0,-1-1-1,1 1 1,0 0 0,0-1 0,0 1 0,0 0 0,0-1 0,0 2-72,4 40 336,-2-34-208,6 59 150,-3 0 0,-2 0 0,-4 0 0,-3 0 0,-2-1 1,-4 1-1,-17 61-278,21-102 76,0-8-13,0 1 1,2-1-1,1 1 1,0 0-1,2 1 0,0-1 1,2 17-64,-1-36 7,0 1 0,0 0 0,0-1 0,0 1 0,1 0 0,-1 0 0,1-1 0,-1 1-1,1-1 1,0 1 0,-1-1 0,1 1 0,0-1 0,0 1 0,0-1 0,0 1 0,0-1 0,1 0 0,-1 0 0,0 0 0,0 1 0,1-1 0,-1-1 0,1 2-7,0-2 11,0 0 0,0 0-1,0 0 1,0 0 0,0 0 0,0-1 0,-1 1 0,1-1-1,0 1 1,0-1 0,0 0 0,-1 1 0,1-1 0,0 0-1,-1 0 1,1 0 0,-1 0 0,1-1 0,-1 1 0,1 0-1,-1-1 1,0 1-11,19-18 114,-2-1-1,-1 0 1,14-21-114,4-6 73,31-43-28,-4-2-1,-4-3 1,21-50-45,-61 108-7,-5 9-20,2 1 0,0 1 1,1 0-1,15-16 27,-30 41-52,0 0 0,0 0 0,0 0 1,0 0-1,0 0 0,0 0 0,0 1 0,0-1 1,0 0-1,0 1 0,0-1 0,1 1 0,-1-1 1,1 1 51,-1 0-57,-1 0 0,1 0 0,-1 0 0,1 0 0,-1 0 0,1 0 0,-1 0 0,1 1 1,-1-1-1,0 0 0,1 0 0,-1 1 0,1-1 0,-1 0 0,1 0 0,-1 1 0,0-1 0,1 1 1,-1-1-1,0 0 0,1 1 0,-1-1 0,0 1 0,0-1 0,1 1 0,-1-1 0,0 0 0,0 1 0,0-1 1,0 1-1,0-1 0,0 1 0,1 0 0,-1-1 0,0 1 0,0-1 0,-1 1 0,1-1 57,1 22-877</inkml:trace>
  <inkml:trace contextRef="#ctx0" brushRef="#br0" timeOffset="386.117">309 627 12195,'-15'6'4785,"23"2"-3345,10 2-192,30-1-304,6 3-287,8-3-337,10 2-136,-8 3 152,-4-1 168,-12 9-312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7:32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48 5481,'-3'-6'1439,"-1"0"0,0 0-1,0 1 1,0-1 0,-5-3-1439,9 8 97,-1 1 0,1-1 0,-1 0 0,1 1 0,-1-1 0,1 1 0,-1-1 0,1 1 0,-1-1 0,0 1 1,1-1-1,-1 1 0,0 0 0,0-1 0,1 1 0,-1 0 0,0-1 0,0 1 0,1 0 0,-1 0 0,0 0 0,0 0 1,0 0-1,1 0 0,-1 0 0,0 0 0,0 0 0,1 0 0,-1 0 0,0 1 0,0-1 0,1 0 0,-1 1 0,0-1 1,0 0-1,1 1 0,-1-1 0,0 1 0,1-1 0,-1 1 0,1-1 0,-1 1 0,1-1 0,-1 1 0,1 0 0,-1-1 1,1 1-1,-1 0 0,1-1 0,0 1 0,-1 0 0,1 0 0,0-1 0,0 2-97,-2 2 54,1 0 1,0 0-1,0 0 0,1 1 0,-1-1 1,1 0-1,0 1 0,0-1 0,1 0 0,-1 1 1,2 2-55,14 54 187,-7-31-75,5 28 137,-3 1-1,4 58-248,-2 122 300,-13-233-294,0 77 69,-1-48 39,1 0 0,3 12-114,-2-45-39,-1 0-1,0 0 1,1 0-1,-1 0 1,1 0 0,-1 0-1,1 0 1,0 0 0,0 0-1,0 0 1,0-1 0,1 2 39,-1-2-41,-1-1 0,1 1 0,0-1 0,-1 1 0,1-1 0,0 1 0,0-1 0,0 1 0,-1-1 0,1 0 0,0 1 1,0-1-1,0 0 0,0 0 0,0 0 0,0 0 0,0 0 0,-1 0 0,1 0 0,0 0 0,0 0 0,0 0 0,0 0 0,0 0 1,0-1-1,0 1 41,18-9-555</inkml:trace>
  <inkml:trace contextRef="#ctx0" brushRef="#br0" timeOffset="367.482">7 558 10586,'-7'-8'4209,"18"-1"-2761,13 1-247,9-4-313,7 3-224,14 1-336,-4 4-120,12 2 72,-1-3-152,-9 5-616,-2 0 448</inkml:trace>
  <inkml:trace contextRef="#ctx0" brushRef="#br0" timeOffset="705.495">702 461 9442,'-5'-3'604,"1"1"0,-1 0 0,1 0 0,-1 0 0,0 1 0,0-1 0,0 1 0,0 1 0,0-1 0,0 1 0,0-1 0,0 1 0,-5 1-604,5 0 214,-1 0 0,1 1 1,-1-1-1,1 1 0,-1 0 1,1 0-1,0 1 0,0 0 1,0 0-1,0 0 0,-1 2-214,0 0 12,0 0 0,1 0 0,-1 1 0,1 0 0,1 0 0,-1 0 0,1 1 0,0-1-1,0 1 1,1 0 0,0 0 0,0 0 0,1 1 0,0-1 0,0 1 0,0-1 0,1 1 0,0 1-12,2 0 6,-1 1 1,1-1 0,0 0-1,1 1 1,0-1 0,1 0-1,0 0 1,0-1 0,1 1-1,0-1 1,1 1 0,-1-1-1,2 0 1,-1-1 0,6 7-7,-6-8 7,1 0 1,0 0-1,0 0 1,0-1-1,1 0 1,0 0-1,-1 0 0,2-1 1,-1 0-1,1-1 1,-1 0-1,1 0 1,0 0-1,0-1 1,0 0-1,0-1 1,0 1-1,2-2-7,-6 0 7,0 0-1,0 0 0,0-1 0,0 0 1,0 0-1,0 0 0,0 0 0,0-1 1,-1 1-1,1-1 0,0 0 0,-1 0 1,1-1-1,-1 1 0,0-1 0,0 1 1,0-1-1,0 0 0,0 0 1,-1-1-1,1 1 0,-1 0 0,0-1 1,0 1-1,1-3-6,1-3 18,0 0 0,-1-1 0,0 1 0,0 0 0,-1-1 0,0 0 0,-1 0 1,0 0-1,0 1 0,-1-4-18,-1-7 13,-1 0 0,-1 0 0,-1 0 0,0 0 0,-2-2-13,4 13 301,-1 1 0,-1-1 0,1 1 0,-1-1 0,-1 1 0,0 0 0,0 1 0,0-1 0,-1 1-1,0 0 1,0 0 0,-4-2-301,-26-12 1267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7:36.2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72 229 5673,'-50'-128'4609,"50"128"-4473,0-1-1,0 0 1,0 1 0,0-1-1,-1 0 1,1 1-1,0-1 1,-1 0-1,1 1 1,0-1 0,-1 1-1,1-1 1,-1 1-1,1-1 1,-1 1 0,1-1-1,-1 1 1,1-1-1,-1 1 1,1 0-1,-1-1 1,0 1 0,1 0-1,-1-1 1,0 1-1,1 0 1,-1 0 0,0 0-136,0 0 82,1 0 0,-1 1 0,0-1 1,1 1-1,-1-1 0,1 1 0,-1 0 1,1-1-1,-1 1 0,1-1 1,0 1-1,-1 0 0,1-1 0,0 1 1,-1 0-1,1 0 0,0-1 0,0 1 1,0 0-1,0 0 0,-1-1 1,1 1-1,0 0 0,0 0 0,1-1 1,-1 1-1,0 0 0,0 0-82,2 33 780,1 1-1,1-1-779,4 27 395,-1 13 181,4 1 0,16 56-576,-21-103 115,-6-26-61,-1-7-5,0-1-29,-1-12 6,0 0 1,2 0 0,0-1 0,0 1-1,2 0 1,0 0 0,2-4-27,3-10 11,1 1 1,2 0-1,9-19-11,-5 17 9,1 1 0,2 1-1,4-4-8,-9 18 2,-1 0-1,2 1 0,0 1 1,1 0-1,0 1 1,5-2-2,-13 11 0,0 1 1,0 0 0,0 1-1,0 0 1,0 0 0,1 0 0,0 1-1,-1-1 1,1 2 0,5-2-1,-8 2 0,0 1 1,0 0 0,0-1 0,0 2-1,0-1 1,0 0 0,0 1-1,0-1 1,-1 1 0,1 0 0,0 0-1,0 1 1,-1-1 0,1 1-1,0 0 1,-1 0 0,0 0 0,1 0-1,-1 1 1,1 0-1,2 5 0,1 0 1,-1 0-1,0 0 0,-1 1 0,0 0 1,0 0-1,-1 0 0,0 1 1,-1-1-1,0 1 0,0 0 0,-1 1 0,5 28 5,-1 0-1,-1 18-4,-3 9 40,-3 1-1,-8 49-39,7-94 21,2-19-39,0 0-1,-1-1 1,1 1-1,0 0 1,0 0 0,0 0-1,1-1 1,-1 1-1,1 0 1,-1 0 0,1-1-1,0 1 1,0 0-1,0-1 1,2 3 18,11 4-139</inkml:trace>
  <inkml:trace contextRef="#ctx0" brushRef="#br0" timeOffset="367.207">815 547 8002,'109'-43'3873,"-112"37"-1449,-1 2-560,7 7-527,-3-3-433,0 0-440,1 3-48,9 19-128,26 40-56,-25-33-80,-2 0-32,-15 2-48,-6 4-16,2-2 0,-3 1-8,6-9 120,0-3 144,2-12-200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7:39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35 5521,'1'-2'1001,"0"-20"3123,-2 13-1961,1 9-2106,0 0 0,0 0 0,0 0 1,0 0-1,0 0 0,0 0 0,-1-1 0,1 1 0,0 0 0,0 0 0,0 0 0,0 0 0,0 0 0,0 0 0,0 0 0,0 0 0,-1 0 0,1 0 0,0 0 0,0 0 0,0 0 1,0 0-1,0 0 0,0 0 0,0 0 0,-1 0 0,1 0 0,0 0 0,0 0 0,0 0 0,0 0 0,0 0 0,0 0 0,0 0 0,-1 0 0,1 0 0,0 0 0,0 1 0,0-1 0,0 0 1,0 0-1,0 0 0,0 0 0,0 0 0,0 0 0,0 0 0,0 0 0,-1 0 0,1 1 0,0-1-57,0 0 141,0 1 1,-1-1-1,1 1 1,-1-1-1,1 1 1,0-1-1,-1 1 1,1-1-1,0 1 1,0-1-1,-1 1 1,1 0-1,0-1 1,0 1-1,0 0 1,0-1-1,0 1 1,0-1-1,0 1-141,4 21 55,-4-20 32,4 14-6,1 5 147,-1 1-1,-1-1 0,0 1 1,-2 15-228,-5 14 280,-4 0 0,-1-1 1,-2 0-281,-5 22 167,4-15-45,-14 80 131,23-112-190,1 0 1,1 0-1,1 0 0,1 11-63,0-33 22,-1-1-1,0 1 1,1-1-1,-1 1 1,1-1-1,0 1 1,0-1-1,0 1 1,0-1-1,0 0 1,1 1-22,-2-3 13,0 1 0,1-1 0,-1 0 0,1 1 0,-1-1-1,0 0 1,1 1 0,-1-1 0,1 0 0,-1 0 0,0 1 0,1-1 0,-1 0 0,1 0 0,-1 0 0,1 0 0,-1 0 0,1 0 0,-1 1 0,1-1 0,-1 0 0,1-1-13,0 1 21,1 0 0,-1-1 0,0 1 1,0-1-1,0 1 0,0-1 0,0 1 1,0-1-1,0 0 0,0 0 0,0 1 0,0-1 1,1-1-22,20-22 248,0-2 0,-2-1 0,14-23-248,-10 14 52,82-127 39,-31 47-47,28-29-44,-102 144-17,22-25 10,-21 25-48,-1-1 0,0 1-1,1 0 1,-1 0 0,1 0 0,-1 1 0,1-1 0,0 0 0,-1 1 0,1-1 0,0 1-1,-1-1 1,1 1 0,0 0 0,0-1 0,1 1 55,-2 0-82,-1 0 0,1 1 0,-1-1 1,1 0-1,-1 0 0,1 0 0,-1 0 0,1 0 0,-1 1 0,0-1 0,1 0 1,-1 1-1,1-1 0,-1 0 0,0 1 0,1-1 0,-1 0 0,0 1 0,1-1 1,-1 0-1,0 1 0,0-1 0,1 1 0,-1-1 0,0 1 0,0-1 0,0 1 1,0-1-1,1 1 0,-1-1 0,0 1 0,0-1 0,0 1 0,0-1 0,0 0 1,0 1-1,0-1 0,0 1 0,-1-1 0,1 1 0,0-1 0,0 1 1,0-1-1,0 1 0,-1-1 0,1 1 82,-2 16-1420</inkml:trace>
  <inkml:trace contextRef="#ctx0" brushRef="#br0" timeOffset="366.484">271 536 8306,'-8'13'3905,"6"-1"-1409,4-2-639,16 5-417,-1 4-200,8 7-400,7 9-112,4 3-327,9 3-113,1 0-96,-3-6-88,-8-5 824,-3-2 1824,-5-7-1839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8:10.6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8 294 7426,'-7'-2'3152,"10"-1"-1599,3-3-193,20-4-80,11-1-168,23-1-327,16 2-193,21 0-264,6 0-96,3 2-112,0 2-40,-11 5-24,-5 2-16,-11 6-8,-11 2 176,-10-4-608,-5 0-536,-7-5 640</inkml:trace>
  <inkml:trace contextRef="#ctx0" brushRef="#br0" timeOffset="513.714">568 278 3825,'-5'-13'2424,"-2"7"-7,1 5-369,-2 7-455,0 10-249,1 18-416,0 9-120,5 16-264,1-1-112,6 5-119,2-3-49,5-10-72,2-1-24,-1-10-64,0-3-32,0-5 80,-1-2-144,1-8 24</inkml:trace>
  <inkml:trace contextRef="#ctx0" brushRef="#br0" timeOffset="1329.608">1315 29 3105,'0'-2'452,"4"-15"1011,-4 17-1280,0 0 1,0-1-1,0 1 1,0 0 0,0-1-1,0 1 1,0-1-1,0 1 1,0 0-1,0-1 1,-1 1-1,1 0 1,0-1-1,0 1 1,0 0-1,0-1 1,0 1-1,-1 0 1,1-1 0,0 1-1,0 0 1,-1 0-1,1-1 1,0 1-1,0 0 1,-1 0-1,1-1 1,0 1-1,-1 0 1,1 0-1,0 0 1,0 0 0,-1-1-1,1 1 1,-1 0-1,1 0 1,0 0-1,-1 0 1,1 0-1,0 0-183,-2 19 1481,7 66-309,4 0-1,15 57-1171,-9-53 240,31 246 772,-40-302-784,-3-22 61,-2-22 342,-3-8-571,2 1-1,1 0 1,0-1 0,1 1-1,1 0 1,1 0-1,0 0 1,7-16-60,-6 20-2,1 1 1,0 1-1,1-1 0,1 1 1,0 0-1,0 1 0,1 0 1,0 0-1,1 1 1,1 0-1,9-7 2,-17 14-1,1 0-1,-1 1 1,1 0-1,0 0 1,-1 0 0,1 0-1,0 0 1,0 1-1,0-1 1,0 1 0,0 0-1,1 1 1,-1-1-1,0 1 1,0 0-1,0 0 1,1 0 0,-1 0-1,0 1 1,0 0-1,0-1 1,1 2 0,-1-1-1,0 0 1,0 1-1,-1 0 1,1 0 0,0 0-1,-1 0 1,1 1-1,-1-1 1,1 1-1,-1 0 1,0 0 1,3 4 0,0 0 0,-1 1 1,0-1-1,0 1 0,-1 0 0,0 1 0,0-1 1,-1 1-1,0 0 0,0-1 0,-1 2 0,0 2 0,2 17-42,-1 1 1,-2-1-1,-1 7 42,0 5-206,3 0-340,8-6 237</inkml:trace>
  <inkml:trace contextRef="#ctx0" brushRef="#br0" timeOffset="1944.597">2057 617 5409,'-19'-4'1171,"15"3"-806,1 0 0,-1 0-1,0 1 1,0 0 0,0-1-1,0 1 1,0 0 0,1 1-1,-1-1 1,0 1 0,-3 1-365,-2 3 2086,13 1-514,18 3-245,-2-5-1147,-1-1 0,1 0 0,-1-2 0,1 0 0,0-2 0,-1 0 1,1-1-1,0-1 0,-1 0 0,0-2 0,0 0 0,0-1 0,-1-1 1,5-3-181,-16 6 21,0 0 0,0 0 0,-1-1 0,1 0 0,-1 0 0,0-1 0,0 1 0,-1-1 0,5-7-21,-8 11 5,-1 0 0,0-1 0,1 1 0,-1-1 1,0 1-1,0-1 0,-1 0 0,1 1 0,0-1 0,-1 0 0,0 0 0,1 1 0,-1-1 0,0 0 1,0 0-1,-1 0 0,1 1 0,-1-1 0,1 0 0,-1 1 0,0-1 0,0 0 0,0 1 0,0-1 1,-1 1-1,1-1 0,-1 1 0,1 0 0,-3-2-5,0-2 2,-1 0 0,-1 0 0,1 1-1,-1 0 1,0 0 0,0 0 0,-1 1 0,1 0 0,-1 0 0,0 1 0,0 0 0,0 0-1,-1 1 1,1-1 0,0 2 0,-1-1 0,0 1 0,1 0 0,-1 0 0,0 1-1,1 0 1,-1 1 0,0 0 0,1 0 0,-1 0 0,1 1 0,-1 0 0,1 1 0,0 0-1,0 0 1,0 0 0,0 1 0,0 0 0,-5 4-2,-5 6 9,1 0 0,0 1 0,1 1 0,0 1 0,1 0 0,-2 5-9,10-13 5,1-1 1,0 1-1,0-1 0,1 2 0,0-1 1,0 0-1,1 1 0,0 0 1,1-1-1,0 1 0,1 0 0,0 0 1,0 0-1,1 7-5,1-11 7,0 0 1,0 0-1,0 0 1,1 0-1,0-1 1,0 1-1,0 0 1,1-1-1,0 0 1,0 0-1,0 0 0,0 0 1,1 0-1,0 0 1,1 0-8,1 0-1,0 0-1,1 0 1,0 0 0,-1-1 0,2 0 0,-1 0-1,0-1 1,1 0 0,-1 0 0,5 0 1,10 2 528,1-1 1,0-2-1,1 0 1,-1-1-1,0-1 1,0-1-1,8-3-528,54-8 1418</inkml:trace>
  <inkml:trace contextRef="#ctx0" brushRef="#br0" timeOffset="2515.31">2821 516 4289,'-3'-17'961,"-2"-1"-1,0 1 1,-3-5-961,7 21 102,1 0 0,-1 0 1,1 0-1,-1 0 0,0 0 1,1 0-1,-1 1 0,0-1 1,0 0-1,1 0 0,-1 1 1,0-1-1,0 1 0,0-1 0,0 1 1,0-1-1,0 1 0,0-1 1,0 1-1,0 0 0,0 0 1,0-1-1,0 1 0,0 0 0,0 0 1,0 0-1,0 0 0,-1 0 1,1 0-1,0 1 0,0-1 1,0 0-1,0 0 0,0 1 1,0-1-103,-4 2 398,0 0 0,1 1 1,-1-1-1,1 1 0,0 0 1,-1 1-399,3-3 136,-3 3 48,0 1 0,-1-1 0,1 1 1,1 0-1,-1 1 0,1-1 1,0 1-1,0 0 0,1 0 1,0 0-1,0 1 0,0-1 1,0 1-1,1-1 0,1 1 1,-1 0-1,1 0 0,0 2-184,0 0 74,1 1-1,0 0 1,0 0 0,1-1-1,1 1 1,-1 0 0,2-1-1,-1 1 1,1-1 0,1 0-1,-1 0 1,5 6-74,-4-8-7,0 0 0,0-1 0,0 1 0,1-1 0,0 0 0,1 0 0,-1-1 0,1 1 0,0-1 0,1-1 0,-1 1 0,1-1 0,0 0 0,0 0 0,1-1 7,-2-1 17,0 0 1,0 0-1,0-1 1,1 0-1,-1 0 1,0-1-1,1 0 1,-1 0-1,0 0 1,0-1-1,1 0 1,-1 0-1,0-1 1,0 1-1,0-2 1,0 1-1,0 0 1,-1-1-1,1 0 1,3-3-18,-2 2 19,-1 0-1,0-1 1,1 1 0,-2-1 0,1 0-1,-1-1 1,1 0 0,-2 0 0,1 0 0,-1 0-1,1 0 1,-2-1 0,1 0 0,-1 0 0,0 0-1,0 0 1,-1-1 0,0 1 0,-1-1-1,1 1 1,-1-1 0,-1 1 0,0-1 0,0 0-1,0 1 1,-1-1 0,0 0 0,0 1 0,-1-1-1,0 1 1,0 0 0,-1-1 0,0 1-1,0 0 1,-1-1-19,-1 0 11,0 0 0,-1 0 1,0 0-1,0 1 0,0-1 0,-1 2 0,0-1 0,-1 1 0,1 0 0,-1 0 0,0 1 0,-5-2-11,8 4-13,0 1 1,0 0-1,0 0 0,0 0 0,0 1 0,-1-1 0,1 1 0,0 1 0,-1-1 0,1 1 0,-1 0 0,1 0 0,-1 1 0,1-1 0,0 1 0,-1 0 0,1 1 0,0-1 0,0 1 0,0 0 0,0 0 0,-2 2 13,3-2-26,1 0-1,0 0 1,0 1-1,0-1 1,0 1-1,1 0 1,-1-1-1,1 1 1,-1 1 26,-11 27-123</inkml:trace>
  <inkml:trace contextRef="#ctx0" brushRef="#br0" timeOffset="3521.938">3377 431 7338,'-14'-52'3236,"9"45"-508,1 13-1501,-1 11-346,5-16-745,-2 13 49,1 1 0,1-1 0,0 1 1,1-1-1,0 1 0,1-1 0,1 1 0,0-1 0,4 8-185,-2-2 114,-1 1-1,0 0 0,-1-1 0,-2 3-113,0-8 197,-2 1 0,0-1 0,0 1-1,-2-1 1,-2 7-197,5-22 10,0 0-1,0 0 1,0 0-1,0 0 1,0 0-1,0 0 1,0 0-1,0 0 1,0 0-1,0 0 1,0 0-1,0 0 1,0 0-1,0 0 1,0 0-1,0 0 1,0 0-1,0 0 1,0 0 0,0 0-1,0 0 1,0 0-1,0 0 1,0 0-1,0 0 1,0 0-1,0 0 1,0 0-1,-1 0 1,1 0-1,0 0 1,0 0-1,0 0 1,0 0-1,0 0 1,0 0-1,0 0 1,0 0-1,0 0 1,0 0-1,0 0 1,0 0-1,0 0-9,-1-8 280,0-19-150,4-6-109,1 1 0,2 0 0,1 0 0,1 0 0,1 1 0,4-2-21,-4 12 2,-3 4-2,2 1 0,0 0 0,1 0 0,8-11 0,-16 26 0,0-1-1,0 1 1,0 0-1,0-1 0,1 1 1,-1 0-1,0 0 1,1-1-1,-1 1 1,0 0-1,1 0 1,-1 1-1,1-1 1,0 0-1,-1 0 0,1 1 1,0-1-1,-1 1 1,1-1-1,0 1 1,-1 0-1,1 0 1,0 0-1,0 0 1,-1 0-1,1 0 0,0 0 1,0 1-1,-1-1 1,1 0-1,0 1 1,-1 0-1,1-1 1,0 1-1,-1 0 1,1 0-1,-1 0 0,1 0 1,0 0 0,6 6-4,-1 0-1,1 0 1,-1 1 0,-1 0-1,1 0 1,0 3 4,-1-3-1,7 9 3,1 0 0,1-1-1,0-1 1,1-1 0,0 0 0,1-1-1,1-1 1,14 7-2,-22-13 1,1 0 0,-1-1 1,1-1-1,1 0 0,-1 0 0,1-1 0,-1-1 0,1 0 0,0 0 0,0-2 1,0 1-1,0-1 0,-1-1 0,1 0 0,0-1 0,6-1-1,-9 0 4,1-1-1,-1 0 1,-1 0 0,1-1-1,0 0 1,-1 0-1,0-1 1,0 0 0,-1 0-1,0-1 1,0 0 0,0-1-1,-1 1 1,0-1-1,-1 0 1,0-1 0,0 1-1,0-1 1,-1 0-1,-1 0 1,0-1 0,0 1-1,0-1 1,-1 1 0,-1-1-1,0 0 1,0 0-1,-1 0 1,0 0 0,0 1-1,-2-6-3,0 7 2,1 1 1,-2 0-1,1 0 0,-1 0 1,0 0-1,0 0 0,-5-6-2,8 12 0,-1-1 1,-1 1-1,1-1 0,0 1 0,0-1 1,0 1-1,-1 0 0,1 0 0,-1-1 1,1 1-1,-1 0 0,1 0 0,-1 1 0,0-1 1,0 0-1,1 0 0,-1 1 0,0-1 1,0 1-1,0 0 0,1-1 0,-1 1 1,0 0-1,0 0 0,0 0 0,0 0 1,0 1-1,1-1 0,-1 0 0,0 1 0,0 0 1,0-1-1,1 1 0,-1 0 0,-3 2 2,0 0 0,0 0 1,0 0-1,1 1 0,-1 0 0,1 0 0,0 0 0,0 0 0,1 1 1,-1-1-1,-2 5-2,-5 11 20,1-1 1,-4 10-21,14-28 1,-10 22 21,1 0 1,1 0-1,2 1 1,0 0-1,1 1-22,3-14 23,0 0-1,1-1 1,1 1-1,0 0 0,0-1 1,1 1-1,1 0 0,-1-1 1,2 1-1,0-1 1,0 0-1,4 9-22,-5-15 12,1 1-1,-1-1 1,1 1-1,1-1 1,-1 0 0,0 0-1,1-1 1,0 1-1,0-1 1,0 0 0,0 0-1,1 0 1,-1 0-1,1-1 1,0 1-12,4 0 16,0 0 1,0 0-1,0-1 0,0 0 0,0 0 1,0-1-1,1 0 0,2-1-16,13-1-2,-1-1-1,1-1 1,-1-1-1,0-1 1,0-1-1,4-3 3,29-10 2453,31-17-2453,-17 3 1060</inkml:trace>
  <inkml:trace contextRef="#ctx0" brushRef="#br0" timeOffset="4000.32">4460 407 8330,'-3'-25'3052,"4"45"-348,7 49 86,9-10-1677,-12-44-897,0 0-1,-1 0 1,0 1 0,-2-1 0,1 1-1,-2 0 1,0 0 0,-2 14-216,-5-12 280,6-18-271,0 0 1,0 0-1,0 0 1,0-1 0,0 1-1,0 0 1,0 0 0,0-1-1,0 1 1,-1 0 0,1 0-1,0 0 1,0 0-1,0-1 1,0 1 0,0 0-1,0 0 1,-1 0 0,1 0-1,0-1 1,0 1 0,0 0-1,-1 0 1,1 0 0,0 0-1,0 0 1,0 0-1,-1 0 1,1 0 0,0 0-1,0 0 1,-1 0 0,1 0-1,0 0 1,0 0 0,0 0-1,-1 0 1,1 0-1,0 0 1,0 0 0,-1 0-1,1 0 1,0 0 0,0 0-1,0 0 1,-1 0 0,1 0-1,0 0 1,0 1-1,0-1 1,0 0 0,-1 0-1,1 0 1,0 0 0,0 1-1,0-1 1,0 0 0,0 0-1,-1 0 1,1 1-1,0-1 1,0 0 0,0 0-10,-7-24 30,1-1 1,1 0-1,1 0 1,2 0-1,0 0 1,2-1-1,0 1 1,2 0-1,1-1 1,1 1-1,1 0 1,1 1-1,1 0 0,10-23-30,-14 40 0,1 0-1,-1 0 0,1 1 0,0-1 0,1 1 0,4-5 1,-8 9 0,1 1-1,-1-1 1,1 1-1,0 0 1,-1-1-1,1 1 1,0 0-1,0 0 1,0 0 0,0 0-1,0 0 1,0 1-1,0-1 1,0 0-1,0 1 1,0 0-1,0-1 1,0 1-1,0 0 1,0 0-1,1 0 1,-1 0 0,0 1-1,0-1 1,0 1-1,1 0 1,5 2-2,-1 1 0,0 0 0,0 0 0,0 1 0,0 0 0,-1 0 0,1 0 0,-1 1 0,-1 0 0,1 0 0,3 6 2,5 8 0,-1-1 0,-1 2-1,5 11 1,2 5 6,-6-14 7,-1 0 0,-1 1 1,-1 0-1,-2 1 0,0 0 1,-1 2-14,-8-43 49,0 0 0,2 1-1,0-1 1,0 1 0,2-1 0,-1 1 0,2-1 0,2-3-49,0-2-1,1 0 0,1 1 1,1 1-1,1-1 0,1 1 1,1-1 0,-5 11-2,0 0 1,0 1 0,1 0-1,0 1 1,0-1-1,1 1 1,0 1 0,0 0-1,6-3 2,-10 6-1,0 1-1,0-1 1,0 1 0,0 0-1,0 1 1,0 0-1,0-1 1,0 1-1,1 1 1,-1-1-1,0 1 1,1 0-1,-1 0 1,0 1 0,1 0-1,-1 0 1,0 0-1,0 0 1,0 1-1,3 1 2,-4-1-1,0 1 0,0-1-1,0 1 1,-1 0 0,1 0 0,-1 1-1,0-1 1,0 1 0,0 0-1,0 0 1,-1 0 0,1 0 0,-1 0-1,0 0 1,0 1 0,0 1 1,3 10-3,0 0 1,-1 0-1,-1 0 1,0 1 2,10 105 207,-8-65-1204,3 0 0,3 8 997,7 2-838</inkml:trace>
  <inkml:trace contextRef="#ctx0" brushRef="#br0" timeOffset="4572.332">425 1311 6745,'-26'-5'1719,"-55"-14"-9,73 16-1510,0 1 0,1-1 1,-1-1-1,1 1 1,0-1-1,0 0 1,0-1-1,-3-2-200,10 4 868,5 3-378,42 12 582,-8-2-490,0-1 0,13-1-582,57 1 349,0-5-1,52-6-348,220-25 97,192-32-21,167-14 123,-639 65-79,1444-127 1784,-1284 104-1639,179-18-427,-274 37 3690,106 8-3528,-109 13 1382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58:19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91 2529,'3'-19'1020,"1"0"0,6-15-1020,-10 33 79,1 0 0,-1 0 0,1 0 0,-1 0 0,1 0 0,0 0 0,-1 0 0,1 0 0,0 0 0,0 0 0,-1 0 0,1 1 0,0-1 0,0 0 0,0 1 0,0-1 0,0 0 0,0 1 0,0-1 0,1 1 0,-1 0 0,0-1 0,0 1 0,0 0 0,0 0 0,0 0 0,1 0 0,-1 0 0,0 0 0,0 0 0,0 0 0,0 0 0,1 0 0,-1 1 0,0-1 0,0 0 0,0 1 0,0-1 0,0 1-79,8 1 474,43 5 4530,26-1-5004,-77-6 47,0 0-1,0 0 1,0 0 0,-1 0-1,1 0 1,0 0 0,0 0-1,0 1 1,0-1 0,0 0-1,0 1 1,-1-1 0,1 0-1,0 1 1,0-1 0,-1 1-1,1 0-46,0-1 26,-1 0 0,0 1 0,0-1 0,0 0 0,0 1 0,0-1 0,0 0 0,0 1 0,0-1-1,0 0 1,0 1 0,0-1 0,0 0 0,0 1 0,0-1 0,0 0 0,0 1 0,0-1 0,0 0 0,0 1 0,0-1 0,0 0-1,0 1 1,-1-1 0,1 0 0,0 0 0,0 1 0,0-1 0,-1 0-26,0 2 56,-1 0-1,1-1 1,-1 1 0,0-1-1,1 0 1,-1 1 0,0-1-1,0 0 1,0 0 0,0 0-1,0-1 1,0 1 0,-2 0-56,-34 5 336,-1-2 1,1-1-1,-1-2 1,0-2 0,-2-2-337,-71 0 409,-28 6-57,139-3-331,0 0 1,-1 0-1,1 0 0,0 0 0,-1 0 0,1 0 1,0 1-1,-1-1 0,1 0 0,0 1 1,-1-1-1,1 1 0,0-1 0,0 1 0,0 0 1,-1 0-1,1-1 0,0 1 0,0 0 0,0 0 1,0 0-1,0 1-21,0-1 42,1 1-1,-1-1 1,1 0 0,-1 1 0,1-1 0,0 1-1,0-1 1,0 1 0,0-1 0,0 1-1,0-1 1,0 1 0,0-1 0,0 1 0,1-1-1,-1 1-41,1 3 49,3 64 114,-4 7-163,1-2 228,5 30-228,8 20 233,1-6 417,-1 106-650,-20-50 179,1-66 39,5 15-218,0-121 14,0 0-1,0 1 1,0-1-1,0 0 0,1 1 1,-1-1-1,1 0 0,-1 0 1,1 0-1,0 1 0,0-1 1,0 0-1,0 0 1,1 0-1,-1 0 0,0-1 1,1 1-1,-1 0 0,1 0 1,0-1-14,0 1 16,1-1 0,-1 0 0,1 0 1,0 0-1,-1 0 0,1 0 0,0-1 0,-1 0 1,1 1-1,0-1 0,0 0 0,0 0 0,-1 0 1,1 0-1,0-1 0,0 1 0,-1-1-16,33-7 103,-1-1-1,7-4-102,-5 2 111,33-7-111,-54 15 247,0 0 0,1 1 0,-1 0 0,0 2 0,0 0 0,1 0 0,-1 2 0,0-1 0,0 2 0,0 0 0,4 2-247,-7 1 367,0 0 0,0 1 0,2 1-367</inkml:trace>
  <inkml:trace contextRef="#ctx0" brushRef="#br0" timeOffset="892.692">948 412 3721,'57'-65'2263,"-56"65"-2186,-1-1 1,1 1-1,-1-1 0,1 0 1,-1 1-1,1-1 1,-1 0-1,0 1 0,1-1 1,-1 0-1,0 1 0,1-1 1,-1 0-1,0 0 1,0 1-1,0-1 0,0 0 1,0 0-1,0 1 0,0-1 1,0 0-1,0 0 1,0 0-1,0 1 0,0-1 1,0 0-1,-1 0 0,1 0-77,-14-6 1603,11 6-1261,-10-2 154,0 0-1,-1 1 0,1 0 0,0 1 0,0 0 0,-1 1 0,1 1 0,-1 0 1,1 1-1,-9 2-495,2 0 280,0 2 0,1 0-1,0 1 1,0 1 0,0 1 0,-13 8-280,19-8 67,0 1-1,1 0 1,0 1 0,0 0-1,1 1 1,1 0-1,0 1 1,1 0-1,0 0 1,1 1 0,0 0-1,1 0 1,-4 14-67,3-5 60,1-1 0,1 1 1,1 0-1,1 0 0,1 0 1,1 1-1,1-1 0,1 1 1,2 4-61,-1-15 38,1-1 1,0 0-1,1 0 1,1 0-1,-1 0 1,2 0-1,0-1 1,0 0-1,1 0 1,0 0-1,1 0 1,1-1 0,-1 0-1,1-1 1,1 0-1,0 0 1,0-1-1,1 0 1,10 6-39,-4-4 35,1 0 0,0-2 0,0 0 1,1-1-1,0-1 0,0 0 0,1-1 1,-1-1-1,1-1 0,0-1 0,0-1 0,15 0-35,8-5 268,1-1-1,0-2 0,-1-2 0,28-10-267,48-14 358</inkml:trace>
  <inkml:trace contextRef="#ctx0" brushRef="#br0" timeOffset="1596.707">1459 247 7722,'-2'-1'287,"0"0"1,-1 0-1,1 1 1,0-1-1,0 1 1,-1-1-1,1 1 0,0 0 1,0 0-1,-1 0 1,1 0-1,0 0 1,-1 0-1,1 1 1,0-1-1,0 1 1,-1-1-1,1 1 1,0 0-1,-2 1-287,2-1 131,0 1 1,0 0-1,1 0 0,-1 0 0,0 0 1,1 0-1,-1 0 0,1 0 0,0 0 1,0 1-1,-1-1 0,2 0 0,-1 1 1,0-1-1,0 3-131,-1 7 77,0-1 1,1 1-1,1-1 1,0 1-1,1-1 1,0 1-1,1 5-77,64 284 1348,-47-223-1010,-6-24-134,17 76 275,-31-151-207,1-1 1,1 1 0,0-1-1,2 1-272,-1 7 9,1 1 0,0 0 0,1 0-1,0 0 1,1 1 0,0-1 0,1 1-1,0 0 1,1 1 0,1 0 0,2-4-9,-7 12-1,0-1 1,1 0 0,-1 1-1,0 0 1,1 0-1,0 0 1,0 0 0,0 0-1,0 1 1,0 0 0,1 0-1,-1 0 1,1 0 0,-1 1-1,1-1 1,0 1-1,0 0 1,-1 1 0,1-1-1,0 1 1,0 0 0,0 0-1,-1 1 1,1-1-1,0 1 1,0 0 0,-1 1-1,1-1 1,0 1 0,-1-1-1,0 2 1,1-1 0,-1 0 0,6 4 2,0 1 0,-1-1 0,0 1 1,0 1-1,0 0 0,-1 0 1,-1 1-1,1 0 0,-1 0 0,-1 1 1,0 0-1,5 10-2,-2-1-56,0 1 0,-2 0 0,0 1-1,-1 0 1,-1 0 0,0 12 56,9 26-2526,-7-38 1607</inkml:trace>
  <inkml:trace contextRef="#ctx0" brushRef="#br0" timeOffset="1991.382">2008 692 8570,'0'-1'340,"-18"-10"2374,17 11-2573,1-1 0,-1 1 0,1 0 1,-1-1-1,1 1 0,-1 0 0,0-1 0,1 1 1,-1 0-1,1 0 0,-1-1 0,0 1 0,1 0 1,-1 0-1,0 0 0,1 0 0,-1 0 0,0 0 1,1 0-1,-1 0 0,1 0 0,-1 0 0,0 1 1,1-1-1,-1 0-141,17 10 1712,18 10-1052,-1 2-1,-1 1 1,21 20-660,83 84 789,-133-123-753,0-1 0,0 0 1,0-1-1,1 1 0,-1 0 1,1-1-1,0 0 0,0 0 1,0 0-1,0 0 0,0-1 1,0 1-1,3-1-36,-5 0 32,1-1-1,-1-1 1,0 1-1,0 0 1,1 0 0,-1-1-1,0 0 1,0 1-1,0-1 1,0 0-1,0 0 1,0 0 0,0 0-1,0 0 1,0-1-1,0 1 1,-1 0-1,1-1 1,0 0 0,-1 1-1,1-1 1,-1 0-1,0 0 1,1 1 0,-1-1-1,1-2-31,2-4 48,0 0-1,-1 0 1,0 0-1,0-1 1,0 1 0,-1-1-1,0 0 1,-1-1-48,5-76 95,-3 34-105,-2 38-38,-1 6-76,1 0 0,0 0 1,0 0-1,1 1 0,0-1 0,1-2 124,7-6-310</inkml:trace>
  <inkml:trace contextRef="#ctx0" brushRef="#br0" timeOffset="2685.711">3027 594 4841,'-9'-4'1001,"-1"0"-1,1 1 1,-1-1-1,1 2 1,-1 0-1,0 0 1,-7 0-1001,-6 0 1097,-1 1 0,-16 1-1097,31 1 141,1 1 0,-1-1 0,0 1 0,0 1 1,1 0-1,0 0 0,-1 0 0,1 1 0,0 1 0,1-1 0,-1 1 0,1 0 0,0 1 0,0 0 1,1 0-1,-1 0 0,1 1 0,1 0 0,-1 0 0,1 1 0,1-1 0,-2 4-141,1-2 24,0 1 0,1 0 0,0 0-1,0 0 1,1 0 0,1 1-1,-1-1 1,2 1 0,0-1 0,0 1-1,1 0 1,0 0 0,1-1 0,0 1-1,0-1 1,1 1 0,1-1-1,3 9-23,-4-14 4,-1-1 0,2 0 0,-1 1 0,0-1 0,1 0-1,0 0 1,0 0 0,0-1 0,0 1 0,1-1 0,-1 0-1,1 0 1,0 0 0,0 0 0,0-1 0,0 1 0,1-1-1,-1 0 1,1 0 0,-1-1 0,1 1 0,1-1-4,1 0 11,1 0 1,-1 0-1,0-1 1,0 0 0,0 0-1,0-1 1,1 0 0,-1 0-1,0-1 1,0 0-1,-1 0 1,1-1 0,0 1-1,4-4-11,1 0 12,0-1 1,-1 0-1,0-1 1,0 0-1,-1 0 0,0-1 1,0-1-1,4-5-12,-9 8 6,0 0 0,-1 0 0,0-1 1,0 1-1,0-1 0,-1 0 0,0 0 0,-1 0 1,0 0-1,0 0 0,-1 0 0,0-1 0,0 1 1,-1-3-7,-1-16 14,2-16-4,3 48-16,-1 0 1,1 0 0,0 1-1,-1 0 1,0 0 0,-1 0-1,1 2 6,6 16 30,0 0 1,1 0-1,2-1 0,0-1 0,6 6-30,-12-18-117,1-1-1,0 0 1,0 0-1,1-1 0,0 0 1,1-1-1,0 1 1,0-2-1,1 1 0,-1-1 1,1-1-1,1 0 1,1 1 117,15 2-513</inkml:trace>
  <inkml:trace contextRef="#ctx0" brushRef="#br0" timeOffset="3044.84">3512 301 8834,'0'-4'494,"-1"0"1,0 0-1,0 0 1,0 0-1,0 0 0,-1 0 1,0 0-1,0 1 1,0-2-495,2 4 114,-1 0 1,0-1-1,0 1 0,1 0 1,-1 0-1,0 0 1,0 0-1,0 0 0,0 0 1,-1 0-1,1 0 1,0 0-1,0 0 1,0 0-1,-1 1 0,1-1 1,0 0-1,-1 1 1,1-1-1,-1 1 1,1 0-1,-1-1 0,1 1 1,0 0-1,-1 0 1,1 0-1,-1 0 1,1 0-115,0 1 51,0-1 1,0 1-1,0-1 1,0 1 0,0-1-1,0 1 1,0 0 0,0-1-1,1 1 1,-1 0-1,0 0 1,0 0 0,1 0-1,-1 0 1,1 0 0,-1 0-1,1 0 1,-1 0 0,1 0-1,0 0 1,-1 0-1,1 0 1,0 1-52,-5 33 220,4-25-111,-2 25 18,2 0 0,1 0 0,2 0-1,3 14-126,29 140 190,-15-95 32,-1 29-222,-17-111 45,0-1-245,0 0 0,0 0 0,1-1 0,1 1 0,-1-1 0,2 1 0,-1-1 0,3 4 200,6 1-596</inkml:trace>
  <inkml:trace contextRef="#ctx0" brushRef="#br0" timeOffset="3386.398">3285 686 9306,'-9'-8'4097,"5"4"-2137,18 2-919,11-2-177,26-4-448,11-2-168,16-7 424,-1 1 16,5 0-376</inkml:trace>
  <inkml:trace contextRef="#ctx0" brushRef="#br0" timeOffset="3783.988">4090 696 5945,'3'-2'135,"0"0"133,0 0 1,0 0 0,0-1-1,0 1 1,0 0 0,-1-1-1,0 0 1,1 1 0,-1-1-1,0 0 1,1-2-269,-3 4 111,0 0 0,1 0 0,-1 0 0,0 0 0,0 0 0,0 0 0,0 0 0,0 1 0,0-1 0,-1 0 0,1 0 0,0 0 0,0 0 0,-1 0 0,1 0 0,0 1 0,-1-1 0,0-1-111,-1-1 306,0 0 0,-1 0 0,1 0 1,-1 1-1,0-1 0,0 1 0,0-1-306,-3-2 336,-1 0 0,1 1 0,-1 0 0,0 0 0,0 1 0,0 0 0,0 0 0,-1 0 0,1 1 0,-1 0 0,0 1-1,0 0-335,2 0 74,-1 1 0,1 0 0,0 0 0,0 1 0,-1 0-1,1 0 1,0 1 0,0-1 0,0 1 0,0 0-1,0 1 1,0 0 0,1 0 0,-1 0 0,-1 2-74,0 0 10,-1 1 1,2 0 0,-1 0 0,1 1-1,0 0 1,0 0 0,0 1 0,1-1 0,1 1-1,-1 0 1,1 1 0,0-1 0,1 1-1,0-1 1,1 1 0,0 0 0,0 0 0,-1 9-11,3-11 2,0 0 0,-1-1 1,2 1-1,-1 0 0,1 0 1,0-1-1,1 1 1,-1-1-1,1 1 0,1-1 1,-1 0-1,1 1 1,0-1-1,0-1 0,1 1 1,0 0-1,0-1 1,0 0-1,1 0 0,-1 0 1,1 0-1,1-1 0,-1 0 1,0 0-1,1 0 1,0 0-3,2 0 3,0-1 1,0 1 0,0-1 0,1 0-1,-1-1 1,0 0 0,1 0-1,0-1 1,-1 0 0,1-1 0,0 0-1,0 0 1,-1 0 0,1-1-1,1-1-3,-3 0 7,0 1-1,-1-1 0,1-1 1,-1 1-1,0-1 0,0 0 1,0-1-1,0 1 0,0-1 1,-1 0-1,1-1 0,-1 1 1,0-1-1,-1 0 0,1-1 1,-1 1-1,0-1 0,0 1 1,1-4-7,0-1 9,-1 0 1,0 0-1,-1 0 1,0 0 0,0 0-1,-1-1 1,-1 1-1,1-1 1,-2-10-10,0-10 26,-3 0 1,-3-21-27,0 11 6,7 21-10,-1 20 4,0 0 0,0 0-1,0 0 1,0 0-1,1 0 1,-1-1 0,0 1-1,0 0 1,0 0-1,0 0 1,0 0 0,1 0-1,-1 0 1,0 0-1,0 0 1,0 0 0,0 0-1,1-1 1,-1 1 0,0 0-1,0 0 1,0 0-1,0 0 1,1 0 0,-1 0-1,0 0 1,0 0-1,0 0 1,0 1 0,1-1-1,-1 0 1,0 0-1,0 0 1,0 0 0,0 0-1,1 0 1,-1 0 0,0 0-1,0 0 1,0 0-1,0 1 1,0-1 0,1 0-1,-1 0 1,0 0-1,0 0 1,0 0 0,3 3-3,-1 0 0,1 1-1,-1-1 1,0 0 0,0 1 0,0-1-1,-1 1 1,1 0 3,26 78-67,-19-52 234,2-1 1,12 25-168,-18-44-171,1-1 0,0 1 1,0-1-1,1 0 0,0-1 1,0 1-1,1-2 0,1 1 1,-1-1-1,2 1 171,26 14-833</inkml:trace>
  <inkml:trace contextRef="#ctx0" brushRef="#br0" timeOffset="4167.434">4655 255 8346,'0'-28'3128,"-9"16"-2015,5 5 143,4 14-136,2 7 96,-1 16-439,7 12-121,2 16-248,3 13-88,-1 8-96,-2 2-48,-4-3-48,5-9-24,0-9-24,-4-2 232,5-6 368,-2-5-5441,-6-19 3793</inkml:trace>
  <inkml:trace contextRef="#ctx0" brushRef="#br0" timeOffset="4598.114">2678 363 6361,'-11'2'3641,"1"4"-784,5 0-873,2-5-199,8-5-657,12-7-336,19-12-360,12-6-152,19-4-168,0-4 152,-3 2-96,-8 8-4713,-9 11 3473</inkml:trace>
  <inkml:trace contextRef="#ctx0" brushRef="#br0" timeOffset="6092.226">5151 731 6353,'-69'-54'3169,"49"61"-1145,9-3-543,2 3-169,9 0-496,7 2-272,14 1-328,13-6-80,24-4-56,9-5 273,13-9-458,1 0 162</inkml:trace>
  <inkml:trace contextRef="#ctx0" brushRef="#br0" timeOffset="7422.509">6122 356 4657,'61'-114'2004,"-60"112"-1862,1 0-1,-1-1 0,0 1 0,0 0 1,0 0-1,-1-1 0,1 1 0,-1-1 1,1 1-1,-1-3-141,0 5 25,0 0 1,0 0 0,0 0-1,0-1 1,0 1-1,0 0 1,-1 0-1,1 0 1,0-1-1,0 1 1,0 0 0,0 0-1,0 0 1,-1 0-1,1-1 1,0 1-1,0 0 1,0 0 0,-1 0-1,1 0 1,0 0-1,0 0 1,0 0-1,-1 0 1,1 0 0,0 0-1,0 0 1,-1 0-1,1 0 1,0 0-1,0 0 1,-1 0-1,1 0 1,0 0 0,0 0-1,0 0 1,-1 0-26,-2 0 339,-6-2-5,-1 0-1,-1 0 0,1 1 1,0 1-1,0 0 1,0 0-1,0 1 0,0 0 1,0 1-1,0 0 0,0 1 1,0-1-1,-6 5-333,-18 7 430,0 2 0,1 1 0,-2 5-430,21-15 147,2 0-62,1 1 0,0 0 0,0 1-1,0 0 1,1 0 0,-1 3-85,8-9 19,0 0 0,1 1 0,-1-1 0,1 1 0,0-1 0,0 1 0,1 0 0,-1 0 0,1 0 0,-1 3-19,1-4 6,1-1 1,0 0 0,0 1 0,0-1-1,0 0 1,0 1 0,1-1 0,-1 0-1,1 0 1,-1 1 0,1-1 0,0 0-1,0 0 1,0 0 0,0 0-1,0 0 1,1 0 0,-1 0 0,0 0-1,1 0-6,2 1 11,0 1-1,0-1 1,0 1-1,0-1 1,1 0-1,-1-1 1,1 1-1,0-1 1,0 0 0,4 1-11,58 15 51,-33-10-26,-12-2-16,0 0 1,0 2 0,-1 1-1,0 1 1,-1 0 0,9 7-10,-23-13 1,0 0 1,-1 1-1,1 0 1,-1 0-1,0 0 1,-1 0-1,1 1 1,-1 0-1,0 0 1,2 4-2,-4-6 0,0 1 1,-1 0 0,1-1-1,-1 1 1,0 0-1,0 0 1,-1 0 0,0-1-1,1 1 1,-2 0-1,1 0 1,0 0 0,-1 0-1,0 0 1,0-1-1,-1 4 0,-2 1 15,0 1-1,-1-1 1,0 0-1,0-1 1,-1 1-1,0-1 1,0 0-1,-1 0 1,0-1-1,-1 0 1,1 0-1,-1-1 1,-1 0-15,-14 10 137,0 0 0,-1-2 1,-1-1-1,-6 1-137,16-7 99,-1-1 0,1-1 0,-11 2-99,21-6 24,0 0 0,0 0 0,1 0 0,-1-1 0,0 0 0,0 0 0,0 0 0,0-1-1,0 1 1,0-1 0,0 0 0,0-1 0,-2 0-24,6 2-14,0-1-1,0 1 1,0-1 0,0 1-1,0-1 1,0 1 0,1-1-1,-1 0 1,0 1 0,1-1 0,-1 0-1,0 0 1,1 0 0,-1 1-1,1-1 1,-1 0 0,1 0-1,-1 0 1,1 0 0,0 0-1,-1 0 1,1 0 0,0 0-1,0 0 1,0 0 0,0 0-1,0 0 1,0 0 0,0 0-1,0 0 1,0 0 0,0 0-1,0 0 1,1 0 0,-1 0-1,0 0 1,1 1 0,-1-1-1,1 0 1,-1 0 0,1 0-1,-1 0 1,1 0 0,0 1 0,-1-1-1,1 0 15,2-2 44,0-1 0,0 1-1,0 0 1,1 0 0,-1 0 0,1 0-1,0 0 1,0 1 0,0 0 0,2-1-44,44-10 204</inkml:trace>
  <inkml:trace contextRef="#ctx0" brushRef="#br0" timeOffset="7901.643">6361 513 8522,'-6'-57'3361,"6"56"-3182,-1 0 1,1 1 0,0-1 0,0 0 0,0 0-1,-1 0 1,1 1 0,0-1 0,-1 0 0,1 0-1,-1 1 1,1-1 0,-1 0 0,1 1-1,-1-1 1,1 1 0,-1-1 0,0 0 0,1 1-1,-1 0 1,0-1-180,1 1 508,12 0 268,186-3 711,-192 3-1476,-1 0-1,1 0 1,0 0-1,0 1 1,-1 0-1,1 0 1,0 0-1,5 3-10,-10-4 3,0 1-1,0-1 0,-1 1 0,1-1 0,0 1 0,0 0 0,0-1 0,0 1 1,-1 0-1,1 0 0,0 0 0,-1 0 0,1 0 0,0-1 0,-1 1 0,1 0 1,-1 0-1,0 1 0,1 0-2,-1 0 2,0 0 1,0 0-1,0 0 1,0 1 0,0-1-1,0 0 1,-1 0-1,1 0 1,-1 1-1,0-1 1,1 0-1,-1 0 1,0 0-1,0 0-2,-5 8 10,1-1-1,-1 1 0,-1-1 0,0 0 0,0 0 1,-4 2-10,-53 48 18,14-14-5,33-27-5,0 0-1,-13 20-7,26-32 10,0 0-1,0 1 1,0-1-1,1 1 1,0 0-1,0 0 1,0 0-1,1 0 1,1 0-1,-1 0 1,0 6-10,2-11 9,0-1-1,0 0 1,0 0-1,0 1 1,1-1 0,-1 0-1,0 0 1,1 1-1,-1-1 1,0 0 0,1 0-1,0 0 1,-1 1-1,1-1 1,0 0 0,-1 0-1,1 0 1,0 0-1,0 0 1,0 0 0,0-1-1,0 1 1,0 0-9,2 1 16,0-1 1,0 1 0,-1-1 0,1 0 0,0 0-1,0 0 1,0-1 0,0 1 0,1-1-1,-1 0-16,10 1 50,-1-1 0,1 0 0,-1-2 0,6 0-50,61-15 86,-49 10 33,0 1 1,10 0-120,-27 5-712,-1 0 0,0 1 0,0 1 0,9 1 712,12 6-1299</inkml:trace>
  <inkml:trace contextRef="#ctx0" brushRef="#br0" timeOffset="8300.349">7002 572 3953,'-1'-2'275,"0"1"1,0-1-1,-1 1 1,1-1-1,-1 1 1,1-1-1,-1 1 1,0 0-1,1 0 1,-1 0-1,0 0 1,0 0-1,0 0 1,1 1-1,-1-1 1,0 0-1,0 1 1,0 0-1,0-1 0,0 1 1,-1 0-1,1 0 1,0 0-1,0 0 1,0 1-1,0-1 1,0 0-1,0 1 1,0 0-1,0-1 1,1 1-1,-1 0 1,-1 1-276,1-1 142,0 0 0,0 1 0,0 0 0,1-1 0,-1 1 0,1 0 0,-1 0 0,1 0 0,0 0 1,0 0-1,0 0 0,0 0 0,0 0 0,0 1 0,0-1 0,1 0 0,-1 0 0,1 1 0,0 1-142,-1-3 50,1 1 0,0 0 0,0 0 1,0 0-1,0 0 0,0 0 0,0-1 0,1 1 0,-1 0 0,0 0 0,1 0 0,0-1 0,-1 1 0,1 0 0,0-1 0,0 1 0,0 0 0,0-1 0,0 1 0,0-1 0,0 0 0,1 1-50,0-1 48,0 1 0,1-1 0,-1 0 0,0 0-1,1 0 1,-1 0 0,1 0 0,-1 0 0,1-1 0,-1 1-1,1-1 1,0 1 0,-1-1 0,1 0-48,7-1 95,1 1-1,-1-1 1,0-1 0,0 0 0,0-1-1,-1 1 1,5-3-95,-6 1 31,-1 1 1,1-2-1,-1 1 0,1-1 0,-1 0 1,-1 0-1,1-1 0,-1 0 0,0 0 1,0-1-1,4-5-31,-8 9 6,1-1 0,-1 1 0,0-1 0,0 1 1,0-1-1,-1 0 0,1 1 0,-1-1 0,0 0 0,0 0 0,0 0 0,-1 0 1,1 0-1,-1 0 0,0 0 0,0 0 0,0 0 0,-1 0 0,0 0 0,1 0 0,-1 0 1,0 0-1,-1 0 0,1 1 0,-1-1 0,0 0-6,0 1 1,1 1 0,-1 0 0,1 0 0,-1 0 0,0 1 0,0-1 0,0 0 0,0 1 0,0-1 0,-1 1 0,1 0 0,0-1 0,-1 1 0,1 0 0,-1 1 0,1-1 0,-1 0 0,1 1 0,-1-1 0,1 1 0,-1 0 0,0 0 0,1 0 0,-1 0 0,0 0 0,1 1 0,-1-1 0,1 1 0,-1 0 0,1-1 0,-3 2-1,-5 2 2,-1 0 0,1 1 1,0 0-1,0 1 0,0 0 0,-8 6-2,4 0 1,-1 0 1,1 1-1,1 0 0,0 1 0,1 1 1,1 0-1,0 1 0,1 0 1,-1 3-2,7-12 0,0 0 1,1 0 0,0 1-1,1-1 1,-1 1-1,1-1 1,1 1 0,0 0-1,0 0 1,0 0-1,1 0 1,0 0 0,1 0-1,-1-1 1,1 1 0,1 0-1,0 0 1,0-1-1,1 1 1,-1-1 0,2 1-1,3 6 0,-1-6 23,0 1-1,0-1 1,1 0-1,1 0 1,-1-1-1,1 0 1,1 0-1,-1-1 1,1 0-1,0-1 1,0 0-1,5 2-22,7 2 637,1-1 0,-1-1 0,1-1 0,1-1-1,8 1-636,76 9 1370</inkml:trace>
  <inkml:trace contextRef="#ctx0" brushRef="#br0" timeOffset="9295.09">7371 649 7914,'-8'-30'3518,"7"29"-3401,1-1 0,0 1 0,0 0-1,0 0 1,0-1 0,0 1 0,0 0 0,0-1 0,0 1 0,1 0-1,-1 0 1,0-1 0,1 1 0,-1 0 0,1 0 0,-1 0 0,1 0 0,0-1-1,0 1 1,-1 0 0,1 0 0,0 0-117,1 2 89,-1 0-1,-1 0 1,1 0-1,0 0 1,0 0-1,0 0 1,0 0-1,-1 0 1,1 0 0,0 1-1,-1-1 1,1 0-1,-1 0 1,0 1-1,1-1-88,28 68 1157,-17-43-829,-1 0 1,-1 1-1,0 5-328,-9-26 59,1 1 0,-1-1 0,-1 1 1,0 0-1,1-1 0,-2 2-59,1-6 16,0-1 0,0 1-1,0 0 1,0-1 0,0 1 0,-1-1 0,1 1 0,-1-1 0,1 1-1,-1-1 1,0 1 0,1-1 0,-1 1 0,0-1 0,0 0 0,0 1-1,0-1 1,0 0 0,0 0 0,-1 0 0,1 0 0,0 0 0,0 0-1,-1 0 1,1 0 0,-1 0 0,1-1 0,-1 1-16,1-1 5,1 0 0,-1 0 0,1 0 0,-1 0 0,1 0 1,0 0-1,-1 0 0,1 0 0,-1 0 0,1 0 0,-1-1 0,1 1 0,-1 0 0,1 0 0,-1 0 1,1-1-1,0 1 0,-1 0 0,1 0 0,-1-1 0,1 1 0,0 0 0,-1-1 0,1 1 0,0-1 1,0 1-1,-1 0 0,1-1 0,0 1 0,0-1 0,-1 1 0,1-1 0,0 1 0,0-1 0,0 1 1,0-1-1,0 1 0,0-1-5,-3-19 68,3 19-65,0-15 7,0-1-1,1 1 0,1 0 0,1 0 1,0 0-1,1 0 0,0 0 0,1 1 1,1-1-1,1 1 0,0 1 0,1-1 1,0 1-1,1 1 0,1 0 0,9-10-9,-16 20 1,-1 0-1,1 0 0,0 1 1,0 0-1,0-1 1,0 1-1,0 0 0,1 1 1,-1-1-1,1 0 1,-1 1-1,1 0 0,-1 0 1,1 0-1,0 0 0,-1 1 1,1-1-1,0 1-1,-1 1 1,1-1-1,-1 1 1,1-1-1,-1 1 1,0 0-1,1 0 1,-1 1 0,0-1-1,0 1 1,1-1-1,-2 1 1,1 0-1,0 0 1,0 1 0,6 5-3,-1 0 1,-1 1 0,1-1-1,-2 2 1,1-1 0,-1 1-1,-1 0 1,0 0 0,0 0-1,0 2 3,5 19 3,0 1 0,-3 0-1,0 2-2,-7-32 2,1 0-1,-1 1 0,1-1 1,0 0-1,0 0 0,0 0 1,0 1-1,0-1 0,1 1-1,-2-3 1,1 1 0,-1-1-1,1 0 1,-1 1 0,1-1 0,-1 0-1,1 1 1,-1-1 0,1 0-1,-1 0 1,1 1 0,0-1 0,-1 0-1,1 0 1,-1 0 0,1 0 0,0 0-1,-1 0 1,1 0 0,-1 0-1,1 0 1,0 0 0,-1 0 0,1-1-1,0 1 1,-1 0 0,1 0 0,-1 0-1,1-1 1,-1 1 0,1 0-1,-1-1 1,1 1 0,-1 0 0,1-1-1,-1 1 1,1-1-1,7-5 6,-1 0-1,1-1 1,-1 0-1,0 0 1,0-1 0,-1 1-1,0-2 1,-1 1 0,0-1-1,0 1 1,0-1-1,0-4-5,5-15 12,-1-1 0,-1 0 0,0-11-12,-7 35 1,0 0 0,1 0 1,-1 0-1,1 0 0,0 1 1,3-5-2,-5 9 0,0-1-1,0 1 1,0 0 0,0 0 0,1 0 0,-1-1 0,0 1-1,0 0 1,0 0 0,0-1 0,1 1 0,-1 0 0,0 0-1,0 0 1,1 0 0,-1 0 0,0-1 0,0 1 0,1 0-1,-1 0 1,0 0 0,0 0 0,1 0 0,-1 0 0,0 0-1,1 0 1,-1 0 0,0 0 0,0 0 0,1 0 0,-1 0-1,0 0 1,0 0 0,1 0 0,-1 0 0,0 0 0,1 1-1,0 0 0,0 0 0,0 0 0,0 0-1,-1 1 1,1-1 0,0 0 0,-1 1-1,1-1 1,0 1 0,-1-1 0,0 1-1,1 0 2,10 50-8,-8-36 8,0 0-1,1 1 1,1-2 0,5 13 0,-8-23 0,1-1 0,-1 0 0,0 0 0,1 0 0,0 0 0,0 0 0,0-1 0,1 1 0,-1-1 1,1 0-1,0 0 0,0 0 0,0 0 0,0-1 0,0 0 0,1 0 0,-1 0 0,3 1 0,2-1 2,1 1 0,-1-2 0,0 1 0,1-1 0,-1-1 0,1 0 0,-1 0 0,1-1 0,-1 0 1,0-1-1,1 0 0,6-2-2,-1-1 3,0-1 0,0 0 0,0-1 0,-1-1 1,0 0-1,-1-1 0,2-2-3,-10 8 1,0-1 1,-1 0-1,1-1 1,-1 1-1,0-1 1,-1 1-1,1-1 1,-1 0-1,0-1 1,0 1-1,0-1 0,-1 1 1,0-1-1,0 0 1,-1 1-1,1-1 1,-1 0-1,0 0 1,-1 0-1,0 0 1,0 0-1,0 0 0,0 0 1,-1 0-1,0 0 1,0 0-1,-1 0 1,0 0-1,0 0 1,0 1-1,-1-1 1,1 1-1,-4-4-1,4 5 1,-1 1-1,1-1 1,-1 1-1,0-1 1,0 1-1,-1 0 1,1 0-1,0 1 1,-1-1 0,0 1-1,0-1 1,0 1-1,0 0 1,0 1-1,-4-2 0,5 2 0,1 1 0,-1-1-1,0 1 1,0 0 0,0 0 0,0 0-1,0 0 1,0 0 0,1 1-1,-1-1 1,0 1 0,0 0 0,0 0-1,1 0 1,-1 0 0,1 0-1,-1 1 1,1-1 0,-1 1 0,1 0-1,0 0 1,-1 0 0,1 0-1,-1 1 1,-3 4 1,1 1 0,-1 0-1,1 0 1,1 0 0,-1 1-1,1 0 1,1 0 0,0 0-1,0 0 1,0 0-1,0 10 0,1-8 3,1 0 0,0 1-1,0 0 1,1-1 0,1 1-1,0-1 1,0 1-1,2-1 1,2 10-3,-2-13-9,1 0 1,0-1-1,0 1 0,0-1 1,1 0-1,0-1 0,1 1 1,-1-1-1,1 0 0,1 0 1,-1-1-1,1 0 0,0 0 1,0-1-1,0 1 0,1-1 1,-1-1-1,1 0 0,0 0 1,4 1 8,3 0 348,0 0 1,0-1 0,0 0 0,0-2-1,0 1 1,1-2 0,-1 0 0,0-1-1,1 0 1,14-4-349,20-7 1335</inkml:trace>
  <inkml:trace contextRef="#ctx0" brushRef="#br0" timeOffset="9677.059">8562 633 9706,'-1'0'177,"1"0"1,-1-1-1,0 1 0,0 0 0,1-1 1,-1 1-1,0 0 0,0 0 0,1 0 0,-1 0 1,0 0-1,0 0 0,0 0 0,1 0 1,-1 0-1,0 0 0,0 0 0,1 0 1,-1 1-1,0-1 0,0 0 0,1 0 1,-1 1-1,0-1 0,1 1 0,-1-1 1,0 1-1,0-1-177,-8 22 1027,3-3-598,0-5-196,3-9-164,1-1 0,0 1 1,0-1-1,0 1 1,1 0-1,0 0 0,0 0 1,0-1-1,0 1 0,1 0 1,0 0-1,0 0 1,0 0-1,1 0 0,-1 0 1,2 3-70,7 22 430,-4-14-51,0 0 0,-2 0 0,3 16-379,-2-21 178,-1-7-41,-2-6 171,-4-13-198,0 0 1,-2 0 0,-3-8-111,2 7 27,1-1 1,1 1-1,-1-7-27,4 10 2,0 0-1,0-1 1,2 1-1,-1 0 1,2 0-1,0-1 1,0 1-1,1 1 0,1-1 1,0 0-1,1 1 1,2-4-2,-4 10 42,0-1 1,1 1-1,-1 0 1,1 0-1,1 1 1,-1-1-1,1 1 1,0 0-1,0 0 1,1 1-1,-1-1 1,1 1-1,0 0 1,0 1-1,0-1 1,1 1-1,-1 1 1,1-1-1,0 1 1,0 0-1,0 1 1,0-1-1,4 1-42,36 1 2223,1 9-964</inkml:trace>
  <inkml:trace contextRef="#ctx0" brushRef="#br0" timeOffset="10353.201">8979 637 7202,'1'-1'6545,"2"3"-6486,0-1 691,17 7 80,31 10-55,-47-17-727,0 0 0,0-1 1,0 0-1,-1 0 0,1 0 1,0 0-1,0-1 0,0 0 1,0 1-1,0-1 0,-1-1 1,1 1-1,0 0 0,-1-1 1,1 0-1,-1 0 0,0 0 1,3-2-49,-2 1 15,0 1 1,-1-1 0,1 0-1,-1-1 1,0 1 0,0-1-1,0 1 1,-1-1 0,1 0 0,-1 0-1,1 0 1,-2 0 0,1-1-1,1-1-15,-3 3 6,0 0-1,1 0 1,-1 0-1,0 0 0,0-1 1,-1 1-1,1 0 1,-1 0-1,1 0 0,-1 0 1,0 0-1,0 0 1,-1 0-1,1 0 0,0 1 1,-1-1-1,0 0 1,0 1-1,0-1 0,0 1 1,0 0-1,0-1 1,0 1-1,-1 0 0,-1 0-5,-1-3 7,-1 1 0,1 1 0,-1-1 0,0 1 0,0 0 0,-1 1 0,1-1 0,0 1 0,-1 1 0,0-1 0,-3 0-7,2 2 27,1 0-1,0 0 0,0 1 1,-1-1-1,1 2 0,0-1 1,0 1-1,0 0 1,0 0-1,1 1 0,-1 0 1,0 0-1,1 1 0,0 0 1,0 0-1,0 0 0,0 1 1,1-1-1,0 1 0,0 1 1,0-1-1,1 1 0,-4 4-26,4-4 18,1 0-1,-1 0 0,1 0 0,0 0 1,1 1-1,-1-1 0,1 1 0,1 0 1,-1-1-1,1 1 0,0 0 1,1 0-1,0 0 0,0 0 0,0 0 1,1 0-1,0 0 0,0-1 0,1 1 1,0 0-1,0-1 0,0 1 0,1-1 1,0 0-1,1 1-17,3 5 21,0-1 0,1 0 0,1-1 0,0 1 1,0-2-1,1 1 0,1-2 0,-1 1 0,1-1 0,1-1 0,-1 0 0,1 0 1,0-1-1,1-1 0,-1 0 0,1-1 0,3 0-21,-5-1 462,1-1 1,-1-1-1,1 0 0,0 0 1,0-1-1,-1-1 0,13-1-462,34-10 1366</inkml:trace>
  <inkml:trace contextRef="#ctx0" brushRef="#br0" timeOffset="10798.65">9617 135 8866,'-1'-2'248,"-9"-31"3350,9 32-3470,1 0 0,-1 0 1,1 0-1,-1 0 0,0 0 1,1 0-1,-1 0 1,0 1-1,0-1 0,1 0 1,-1 0-1,0 0 0,0 1 1,0-1-1,0 1 1,0-1-1,0 1 0,0-1 1,0 1-1,0-1 0,0 1 1,0 0-1,-1 0 1,1-1-1,0 1 0,0 0 1,0 0-1,-1 0-128,1 1 60,0-1 1,0 0-1,1 1 0,-1-1 1,0 1-1,0 0 0,0-1 0,1 1 1,-1 0-1,0-1 0,1 1 1,-1 0-1,0 0 0,1 0 0,-1-1 1,1 1-1,-1 0 0,1 0 1,0 0-1,-1 0 0,1 0 0,0 0 1,0 0-1,0 0 0,-1 0 1,1 0-61,-3 29 307,3-27-252,1 40 295,1-1 0,3 1-1,5 22-349,-1-13 218,-3-1-1,-2 11-217,-5 26 154,0-46-82,1 1 1,2 0 0,2 0-1,3 4-72,-1-25 67,-1-18 22,-1-14-3,-3 5-70,-1 0-1,0 0 1,0 0 0,-1 1 0,1-1 0,-1 0 0,0 1-1,0-1 1,-1 0 0,1 1 0,-2-3-16,-25-50 56,21 45-42,2 3-11,0 0-1,-1 0 1,0 0 0,-1 0 0,0 1-1,0 0 1,-1 1 0,0 0 0,0 0 0,-1 1-1,0 0 1,-2-1-3,6 4 1,1 1-1,-1 0 1,0 0 0,0 1 0,0-1-1,0 1 1,0 0 0,0 0-1,-1 1 1,1 0 0,0 0-1,0 0 1,0 0 0,-1 1-1,1 0 1,0 0 0,0 0 0,0 1-1,0 0 1,1 0 0,-1 0-1,0 0 1,1 1 0,-1 0-1,-3 3 0,1-1 2,0 1 0,0 0-1,1 0 1,0 1-1,0 0 1,0 0-1,1 1 1,0-1-1,1 1 1,0 0 0,0 0-1,0 1 1,0 4-2,2-8 1,1 0 0,0 0 0,0 0 0,0 0 0,0 0 0,1 0 0,0 0 1,0 0-1,1 0 0,-1 0 0,1 0 0,0 0 0,1 0 0,-1 0 0,1 0 0,0-1 0,0 1 1,0-1-1,1 1 0,-1-1 0,1 0 0,0 0 0,0 0 0,3 2-1,3 2 6,0-1 1,0 0-1,1 0 0,0-1 0,0-1 0,1 0 1,0 0-1,0-1 0,0 0 0,0-1 0,0 0 1,1-1-1,10 1-6,5 0-20,0-2 1,0-1-1,0-1 0,0-1 1,13-3 19,-18 1-374,0-2-1,0 0 1,-1-1 0,1-1 0,-1-1 374,37-18-815</inkml:trace>
  <inkml:trace contextRef="#ctx0" brushRef="#br0" timeOffset="11136.659">10011 490 8122,'-12'11'3745,"-2"8"-1705,5 12-576,4 1-183,4 4-337,3 2-192,7-2-368,2 2-128,1-2-152,-2-2-40,1-5 264,-4-4-32,-4-7 3097,-2-1-2401</inkml:trace>
  <inkml:trace contextRef="#ctx0" brushRef="#br0" timeOffset="11495.582">9978 268 7698,'12'-109'4497,"-26"99"-313,5 3-2351,2-1-313,3 2-688,4 1-279,2-4-329,11 1 328,4 1-5817,-3 6 4072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0:11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85 361 5777,'-72'-133'2913,"66"125"-865,2 0-439,1 5-521,3 4-296,0 9-392,4 5-152,3 5-120,0 1-8,2 8-32,1-1-8,-3 4-24,-2 0 0,1-8 96,-2-2-264,4-11-1424,2-7 1144</inkml:trace>
  <inkml:trace contextRef="#ctx0" brushRef="#br0" timeOffset="384.3">222 71 7106,'-10'4'3160,"1"15"-1567,2 12-593,5 5-48,2 5-336,9-2-160,6 0-264,2-4-64,4 0 232,-5 1-256</inkml:trace>
  <inkml:trace contextRef="#ctx0" brushRef="#br0" timeOffset="802.233">646 835 7314,'-34'-49'2888,"31"47"5,5 11-1920,6 17-993,-6-21 350,20 59 569,-3 2-1,-3 0 1,1 20-899,-14-70 303,-3-22 372,-3-27 216,-2-8-667,2-1 0,1 0 1,3-8-225,0 37 3,0 1 1,0-1-1,2 1 1,-1 0 0,1 0-1,1 0 1,0 0-1,1 0 1,0 1 0,1 0-1,0 0 1,7-8-4,-10 15 7,0 0 1,0 1-1,1-1 0,-1 1 1,1 0-1,0 0 0,0 0 1,0 0-1,1 1 0,-1-1 1,1 1-1,-1 1 0,1-1 1,0 0-1,-1 1 0,1 0 1,0 0-1,0 1 0,0-1 0,0 1 1,0 0-1,0 0 0,0 1 1,0 0-1,0 0 0,-1 0 1,1 0-1,1 1-7,9 3-333,0 2 1,-1-1-1,0 2 0,0 0 1,-1 0-1,0 2 0,0-1 0,2 5 333,23 20-1231</inkml:trace>
  <inkml:trace contextRef="#ctx0" brushRef="#br0" timeOffset="1173.668">1285 680 8442,'-15'0'3641,"5"7"-2049,4 20-552,1 1-48,5 13-311,0 3-113,5-2-256,5 1-96,3-4-128,3-1-16,1-6 168,0-6-216,2-11-720,-5-5 1936,-7-13-1256</inkml:trace>
  <inkml:trace contextRef="#ctx0" brushRef="#br0" timeOffset="1510.291">1165 319 9682,'-21'-22'4025,"3"-1"-2561,12 11-696,5-1-263,8 8-369,6 5 256,9 8-792,9 9 392</inkml:trace>
  <inkml:trace contextRef="#ctx0" brushRef="#br0" timeOffset="2039.548">1698 823 3857,'79'-24'2542,"-78"24"-2400,0-1 1,1 1 0,-1-1 0,0 0 0,0 1-1,0-1 1,0 0 0,0 1 0,-1-1 0,1 0-1,0 0 1,0 0 0,0 0 0,-1 0 0,1 0-1,0 0 1,-1 0 0,1 0 0,-1 0 0,0 0-1,1 0 1,-1-1 0,0 1 0,1 0 0,-1 0-1,0 0 1,0-1 0,0 1 0,0-1-143,-1-2 350,1 0-1,-1 0 1,0 0 0,0 1 0,-1-1-1,1 0 1,-1 0-350,0 1 181,-3-10 281,-2 1 0,1-1-1,-1 2 1,-1-1 0,0 1-1,-2-1-461,7 8 79,0 0-1,0 1 0,-1-1 1,0 1-1,1-1 0,-1 1 1,-1 0-1,1 1 0,0-1 0,-1 1 1,1 0-1,-1 0 0,1 0 1,-1 0-1,0 1 0,0 0 1,0 0-1,0 0-78,2 2 14,1-1-1,-1 1 1,0 0-1,1 0 1,-1 0-1,1 0 1,0 0 0,-1 1-1,1-1 1,0 0-1,0 1 1,0 0-1,0 0 1,0 0-1,0 0 1,0 0 0,1 0-1,-1 0 1,1 0-1,-1 0 1,1 1-1,-1 1-13,-5 11 12,0 0-1,1 0 0,-1 5-11,5-14 9,-3 9-5,1-1 0,1 1 0,0 0 0,1 0 0,1 0-1,0 1 1,1-1 0,1 0 0,0 0 0,1 2-4,-1-10 2,1-1-1,-1 0 1,1 1 0,1-1 0,-1 0-1,1 0 1,0 0 0,0-1 0,1 1-1,0-1 1,1 2-2,-1-3 2,0-1-1,-1 1 1,1-1-1,0 0 1,1 0 0,-1-1-1,1 1 1,-1-1-1,1 0 1,0 0-1,-1 0 1,1-1 0,0 0-1,0 0 1,5 1-2,-5-2 3,1 1 1,0-1-1,-1 0 0,1-1 1,0 0-1,-1 1 0,1-2 1,-1 1-1,0-1 1,1 1-1,-1-2 0,0 1 1,0 0-1,0-1 0,0 0 1,0 0-1,-1-1 0,1 1 1,-1-1-1,0 0 1,0 0-1,-1 0 0,1-1 1,1-2-4,-1 1 6,0 0 0,-1 0 1,0 0-1,0-1 0,-1 1 0,1-1 1,-1 0-1,-1 0 0,1 0 0,-1 0 1,0 0-1,-1 0 0,0 0 0,0 0 1,-1 0-1,1 0 0,-1 0 1,-1 0-1,-1-4-6,-2-4 10,0 1-1,-1 0 1,-1 0 0,-7-10-10,8 17-8,4 14-5,7 21-12,1-10 18,1 0 0,0 0 0,1 0 0,1-1 0,7 10 7,19 25 8,6 3-8,-17-24 15,-1 1 0,-2 0-1,-1 2 1,5 15-15,-15-27 124,-2 1 1,-1 0-1,0 0 0,-2 1 1,0 8-125,-3-22 54,-1-1 1,-1 1 0,1 0-1,-1-1 1,-1 1 0,0-1-1,0 1 1,-1-1 0,0 0-1,-1 0 1,0 1 0,-1-2-1,1 1 1,-5 6-55,4-9 17,-1 0 0,1 0-1,-2 0 1,1-1 0,0 1 0,-1-1 0,0-1-1,0 1 1,-1-1 0,1 0 0,-1-1 0,0 1-1,0-1 1,0-1 0,-7 2-17,2-1 26,-1 0 0,0-1 0,-1-1 0,1 0 0,0-1 0,0-1 0,0 0 0,-10-2-26,17 3-9,1-1-1,-1-1 0,1 1 0,-1-1 1,1 0-1,0 0 0,0-1 1,-1 1-1,2-1 0,-5-3 10,-5-3-64,6 5-32,0-1 0,1 0 0,0-1 0,0 0 0,0 0 0,1 0 1,0-1-1,-1-1 96,4 5 31,1 0 1,1-1-1,-1 1 1,0 0-1,1-1 1,-1 1-1,1-1 1,0 1-1,0-1 1,0 1-1,1-1 1,0 0-1,-1 0 1,1 1-1,0-1 1,1 0-1,-1 1 1,1-1 0,-1 0-1,1 1 1,1-3-32,23-49 402</inkml:trace>
  <inkml:trace contextRef="#ctx0" brushRef="#br0" timeOffset="2798.333">2079 140 6529,'-3'-3'431,"-1"-1"0,1 1 1,-1 0-1,0 0 0,1 0 0,-1 1 0,0-1 0,-1 1 0,1 0 0,-2-1-431,4 2 67,1 1 0,0 0 0,-1-1 0,1 1 0,-1 0 0,1 0 0,0 0 0,-1 0 0,1 0 0,-1 0 0,1 0 1,0 0-1,-1 1 0,1-1 0,0 0 0,-1 1 0,1-1 0,0 1 0,-1 0 0,1-1 0,0 1 0,0 0 0,0 0 0,0 0 0,0 0 0,0 0 1,0 0-1,0 0 0,0 0 0,0 0 0,0 0 0,1 0 0,-1 1 0,0-1 0,1 0 0,-1 0 0,1 1 0,-1 0-67,0 2 83,0 0 0,0 0 0,0 0 0,1 0 0,0 0-1,-1 0 1,1 1 0,1-1 0,-1 0 0,1 2-83,10 45 437,-7-36-313,23 80 1054,11 16-1178,-8-24 796,9 47-796,-35-114 54,45 220 661,-48-214-419,-4-20 87,-5-16 140,2-2-490,1 0-1,0 0 1,1 0 0,1-1 0,0 0 0,0 0 0,1 0 0,1 0 0,0 0 0,1 0 0,1 0 0,0 0-1,1-7-32,0 10 15,0 0 0,0-1 0,1 1 0,0 1 0,1-1 0,0 0 0,0 1 0,1 0 0,0 0 0,1 0 0,0 1 0,0 0-1,1 0 1,0 0 0,0 1 0,1 0 0,4-2-15,-8 6 0,1 0 0,-1 0 0,1 0 0,0 1 0,0 0 0,0 0 0,0 0 0,1 1-1,-1-1 1,0 1 0,1 0 0,-1 1 0,1 0 0,-1 0 0,6 0 0,-4 1 0,-1 1 0,1-1-1,0 1 1,-1 1 0,0-1 0,1 1 0,-1 0-1,0 1 1,0-1 0,-1 1 0,4 3 0,4 5 0,0 0 0,-1 1 0,0 1 0,-1 0 0,0 1 0,-2 0 0,1 0 0,-2 1 0,1 3 0,-1 3-199,0 0 0,-2 0-1,-1 1 1,0-1-1,-2 1 1,-1 0-1,0 2 200,-2-23-220,0 0-1,0 1 1,0-1 0,0 0-1,1 0 1,-1 0-1,1 0 1,-1 0 0,1 0-1,0 0 1,0 0-1,0 0 1,0 0 0,0 0-1,1 0 221,6 2-984</inkml:trace>
  <inkml:trace contextRef="#ctx0" brushRef="#br0" timeOffset="3214.163">2708 253 7834,'-6'-30'3304,"-1"23"-1879,-1 7-121,4 14-376,-9 14-112,8 16-216,3 11-47,5 9-97,5 3-56,5 2-120,1 4-32,-2-2-112,5-4-48,-8-10-8,-1-11 80,-2-11-584,2-7-464,2-11 568</inkml:trace>
  <inkml:trace contextRef="#ctx0" brushRef="#br0" timeOffset="3215.163">2559 590 9538,'-17'4'4025,"0"0"-2433,13 6-568,4-10-111,18 0-361,9-9-176,21-12-144,8 0-64,4-5-8,3 2-104,-3 8-704,1 3 520</inkml:trace>
  <inkml:trace contextRef="#ctx0" brushRef="#br0" timeOffset="3612.638">3311 57 7242,'-28'-11'3272,"7"4"-1487,3 7-1,9 12-736,-1 6-120,9 10-375,1 7-97,8 5-112,8 1-72,3-1-128,-2-1-24,-6-8-48,2-3 8,-2-7 24,0-3-144,0-10-720,3-1 2248,7-7-1368</inkml:trace>
  <inkml:trace contextRef="#ctx0" brushRef="#br0" timeOffset="3968.16">3492 66 9354,'-4'-65'3977,"-5"84"-2153,2 9-479,3 10-289,1 5-264,2 3-328,2 2-136,1-8-200,2-5-32,9-4 96,0-3 120,13-1-192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0:09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173 119 3809,'-48'-10'1954,"47"10"-1867,1-1 0,-1 1 0,1 0 0,-1 0 0,1 0 0,-1 0 0,1-1 0,-1 1 0,1 0 0,-1-1 0,1 1 0,0 0 0,-1-1 0,1 1 0,-1 0 1,1-1-1,0 1 0,-1-1 0,1 1 0,0 0 0,0-1 0,-1 1 0,1-1 0,0 1 0,0-1 0,0 1 0,0-1 0,0 1 0,0-1 0,0 1 0,0-1-87,1-4 4571,-5 24-4344,0 0 1,2-1-1,0 1 0,1 13-227,-1-4 130,-2 88 495,4 0 0,5-1 0,5 1 1,26 111-626,-34-213 15,0-4-5,0 1-1,0-1 0,1 0 1,1 0-1,0 1-9,5 2-225,-8-13 200,-1 0 0,0 0-1,1 0 1,-1 1 0,1-1-1,-1 0 1,0 0 0,1 0 0,-1 0-1,0 0 1,1 0 0,-1 0-1,1 0 1,-1 0 0,0 0 0,1 0-1,-1 0 1,1-1 0,-1 1 0,0 0-1,1 0 1,-1 0 0,0 0-1,1-1 1,-1 1 0,0 0 0,1 0-1,-1-1 1,0 1 0,0 0 0,1 0-1,-1-1 1,0 1 0,0 0-1,0-1 1,1 1 0,-1 0 0,0-1 25,11-17-486</inkml:trace>
  <inkml:trace contextRef="#ctx0" brushRef="#br0" timeOffset="384.195">132 200 4841,'-112'-29'2689,"101"27"-329,2 2-423,12-2-793,8-3-64,15-3-384,15 0-120,15-9-184,7-1-120,16-5-136,9-2-32,-3 3-32,-1 2 41,-18 7-842,-13 6-743,-18 14 912</inkml:trace>
  <inkml:trace contextRef="#ctx0" brushRef="#br0" timeOffset="725.298">183 592 6737,'-21'17'3049,"17"1"-1345,5-7-199,15-7-185,8 0-176,13-8-328,6-7-191,15-1-345,3-1-88,-1-1 48,-3 1-336,-8 8 120</inkml:trace>
  <inkml:trace contextRef="#ctx0" brushRef="#br0" timeOffset="1094.746">1143 552 3937,'-1'-3'345,"-1"0"-1,1 1 1,-1-1 0,0 1 0,1 0 0,-1-1-1,0 1 1,0 0 0,0 0 0,-1 0 0,1 1-1,-1-1 1,1 1 0,-1-1 0,1 1-1,-1 0 1,0-1 0,1 2 0,-1-1 0,0 0-1,-2 0-344,-3-1 443,-1 0 0,1 1 0,-1 0 0,0 0 0,1 1 0,-8 1-443,9 0 102,-1 1 0,1 0 0,0 1 1,0-1-1,0 1 0,0 1 0,0-1 0,1 1 1,-1 0-1,1 1 0,0 0 0,0 0 0,1 0 0,0 0 1,0 1-1,0 0 0,0 0 0,1 0 0,0 1 0,0-1 1,-1 4-103,0 2 29,-1-1 1,1 1 0,1 0 0,0 0 0,1 0 0,0 0 0,1 1 0,0-1 0,1 1 0,1 0 0,0-1-1,1 8-29,-1-15 15,1 1-1,1 0 1,-1 0-1,1-1 0,0 1 1,0-1-1,0 0 0,1 1 1,0-1-1,0 0 0,0 0 1,1-1-1,-1 1 0,1-1 1,0 0-1,1 0 0,-1 0 1,1 0-1,-1-1 0,1 0 1,0 0-1,0 0 1,1-1-1,-1 1 0,3 0-14,-1-1 30,1 0-1,0-1 1,0 1-1,0-1 1,0-1-1,0 0 1,0 0-1,0 0 1,0-1-1,0 0 1,0-1-1,-1 0 1,1 0-1,0 0 1,-1-1-1,1 0 1,-1-1-1,3-1-29,2-3 36,-1 0 1,1-1-1,-2 0 1,1 0-1,-1-1 1,-1-1-1,1 0 1,2-5-37,-5 7 19,-1 0 0,-1-1 1,0 1-1,0-1 0,0-1 1,-1 1-1,-1 0 0,0-1 1,0 0-1,-1 0 0,-1 0-19,-1 5 8,0 1 0,0-1 0,0 0 0,-1 0 0,0 1 0,-1-1 0,1 1 0,-1-1 0,0 1 0,0-1 0,-1 1 0,1 0 0,-1 0 0,0 0 0,-1 1 0,1-1 0,-1 1 0,0-1 0,0 1 0,0 1 0,-1-1 0,0 0 0,1 1 0,-1 0-8,-4-2-20,0-1 0,0 2 0,0-1 0,-1 1 0,0 1 0,0 0 0,0 0 0,0 1 0,0 0 0,0 1 0,0 0 0,-1 1 0,-2 0 20,2 0-183,-1 1 0,1 1 0,0 0 0,-6 2 183,13-2-129,-1-1 0,1 1 0,0-1 0,0 1 0,1 0 0,-1 0 0,0 1 0,1-1-1,-1 1 1,1 0 0,0 0 0,0 0 0,0 0 0,0 1 129,-8 22-643</inkml:trace>
  <inkml:trace contextRef="#ctx0" brushRef="#br0" timeOffset="1463.262">1376 522 7794,'13'-6'864,"15"-5"532,-28 12-1360,0-1-1,0 0 0,-1 0 0,1 0 0,0 0 0,0 1 0,0-1 0,0 0 0,0 0 1,0 0-1,0 1 0,0-1 0,0 0 0,0 0 0,0 0 0,0 0 0,0 1 0,0-1 1,0 0-1,0 0 0,0 0 0,0 1 0,1-1 0,-1 0 0,0 0 0,0 0 1,0 0-1,0 1 0,0-1 0,0 0 0,0 0 0,1 0 0,-1 0 0,0 0 0,0 1 1,0-1-1,0 0 0,1 0 0,-1 0 0,0 0 0,0 0 0,0 0 0,0 0 0,1 0 1,-1 0-1,0 0 0,0 0 0,0 0 0,1 0 0,-1 0 0,0 0 0,0 0 0,0 0 1,1 0-1,-1 0 0,0 0 0,0 0 0,0 0 0,1 0 0,-1 0 0,0 0 1,0 0-1,0-1-35,-1 5 151,-1 0 1,1 0-1,0 0 0,0 0 1,1-1-1,-1 1 1,1 0-1,-1 0 1,1 1-1,1-1 1,-1 0-1,0 0 1,1 0-1,0-1 0,0 1 1,1 4-152,5 10 326,0-1 0,0 1 1,2-1-327,-4-7 118,16 30 274,-11-21-137,0 0 1,-1 1-1,-1 0 1,0 0-1,-2 1 1,2 10-256,-9-16 409,1-15-392,0 0-1,0 0 0,0 0 1,0 1-1,0-1 1,0 0-1,-1 0 1,1 0-1,0 0 1,0 0-1,0 0 0,0 0 1,-1 0-1,1 0 1,0 0-1,0 0 1,0 0-1,0 0 1,-1 0-1,1 1 0,0-1 1,0-1-1,0 1 1,0 0-1,-1 0 1,1 0-1,0 0 0,0 0 1,0 0-1,0 0 1,-1 0-1,1 0 1,0 0-1,0 0 1,0 0-1,0 0 0,0 0 1,-1-1-1,1 1 1,0 0-17,-2-2 74,0 1 1,0-1-1,1 0 0,-1 0 1,1-1-1,-1 1 1,1 0-1,0 0 0,-1-1 1,1 1-75,-3-9 46,0-1 0,0 1 0,1-1 0,1 0 0,0 1 0,0-1 0,1 0 0,1 0 0,0 0 0,0 0 0,1 0 0,1 0 0,0 0 0,3-9-46,-2 12 3,-1 1 0,2 1 0,-1-1 0,1 0 0,0 1 0,0 0 0,1 0 0,0 0 0,1 0-1,-1 1 1,1 0 0,0 0 0,1 0 0,-1 1 0,1 0 0,0 0 0,1 1 0,-1 0 0,1 0-1,-1 1 1,6-1-3,3-1 335,1 1 0,0 1 0,0 1-1,1 0 1,-1 1 0,0 1-1,1 1 1,-1 1 0,7 1-335,55 12 1228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0:23.6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44 127 6841,'-27'-79'2778,"18"62"-118,9 17-2633,-1 0 1,1 0-1,0 0 0,0 0 1,0 0-1,0 0 0,-1 0 0,1 0 1,0 0-1,0 0 0,0 1 0,0-1 1,-1 0-1,1 0 0,0 0 1,0 0-1,0 0 0,0 0 0,-1 0 1,1 0-1,0 0 0,0 1 1,0-1-1,0 0 0,0 0 0,0 0 1,0 0-1,-1 0 0,1 1 1,0-1-1,0 0 0,0 0 0,0 0 1,0 0-1,0 1 0,0-1 0,0 0 1,0 0-1,0 0 0,0 1 1,0-1-1,0 0-27,-2 21 847,6 8-436,1 0-1,1 0 1,2-1-1,0 0 1,3 1-411,7 25 393,-17-50-367,47 136 564,-41-104-465,-7-31-11,-3-22 2,-3-29-43,2 1 1,2-19-74,2 33 10,2-1 0,5-30-10,-4 46 2,1 1 0,0-1 0,1 1 0,1 0 0,0 0 0,8-12-2,-13 23-1,1 1 1,0 0-1,0 0 1,0 0-1,1 0 1,-1 1-1,1-1 1,0 1-1,-1-1 1,1 1-1,0 0 1,0 0-1,1 0 1,-1 1-1,0-1 1,4 0 0,-4 1-1,0 0 1,0 1 0,1 0-1,-1 0 1,0 0-1,0 0 1,0 0-1,1 0 1,-1 1 0,0 0-1,0 0 1,0 0-1,0 0 1,0 0-1,0 0 1,0 1 0,0-1-1,0 1 1,1 1 0,4 3 0,-1 1 1,0 0-1,0 0 1,0 0-1,0 1 1,-1 0-1,-1 0 1,1 1-1,-2 0 1,5 8-1,6 18 5,-2 0 0,2 10-5,-8-22 2,5 14 13,17 47 49,-41-195 159,12 93-221,0 0 0,2 0 0,0 0 0,0 0 0,2 0 0,0 1 1,1-1-1,6-11-2,-9 24-1,1-1 1,0 0-1,0 1 0,0 0 1,1-1-1,0 1 1,0 1-1,0-1 1,0 1-1,1-1 1,0 1-1,0 0 0,0 1 1,0-1-1,0 1 1,1 0-1,0 1 1,-1-1-1,1 1 1,0 0-1,0 1 0,0-1 1,1 1-1,-1 0 1,0 1-1,5-1 1,-5 1 4,1 0 0,-1 1 0,1-1-1,-1 1 1,1 1 0,-1-1 0,0 1-1,0 0 1,0 0 0,0 1 0,0 0 0,0 0-1,0 0 1,-1 1 0,0 0 0,0 0-1,0 0 1,0 0 0,-1 1 0,1 1-4,3 4 15,-1 1 1,0 0 0,-1 0-1,0 0 1,-1 1-1,0 0 1,-1 0 0,0 1-1,1 10-15,-1 0 51,-2 0 0,0 0 1,-2 0-1,0 0 0,-4 20-51,1 36-598,6-47-2420,11-6 1440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3:01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1 278 6473,'32'-105'2840,"-29"76"-834,-3 29-1937,0 0 0,0 0 1,0 0-1,0 0 1,0 0-1,0 0 0,0 0 1,0-1-1,0 1 1,0 0-1,0 0 0,0 0 1,0 0-1,0 0 0,0 0 1,0 0-1,0 0 1,0-1-1,0 1 0,0 0 1,0 0-1,0 0 1,0 0-1,0 0 0,0 0 1,0 0-1,0 0 1,0 0-1,0 0 0,1-1 1,-1 1-1,0 0 1,0 0-1,0 0 0,0 0 1,0 0-1,0 0 1,0 0-1,0 0 0,0 0 1,0 0-1,1 0 1,-1 0-1,0 0 0,0 0 1,0 0-1,0 0 0,0 0 1,0 0-1,0 0 1,0 0-1,0 0 0,1 0 1,-1 0-1,0 0 1,0 0-1,0 0 0,0 0 1,0 0-1,0 0 1,0 0-1,0 0-69,1 0 541,-1 7 747,0 3-1142,0 31 334,2 0 0,4 19-480,6 114 647,-7-68-168,-6-78-26,6-56-266,0 0 1,0-26-188,4-26 49,0 35-24,1 1 0,2 1 0,12-30-25,-14 50 2,0 1 0,1 0 1,0 1-1,2 0 0,1 0 0,1 2 1,10-12-3,-22 28-3,0 0 0,-1 1 0,1-1 0,0 0 0,1 1 0,-1 0 1,0 0-1,1 0 0,-1 0 0,1 1 0,-1-1 0,1 1 0,0 0 0,3-1 3,-5 2-2,1 0 0,-1 0 0,0 0-1,0 1 1,0-1 0,0 0-1,0 1 1,0 0 0,0-1-1,0 1 1,0 0 0,0 0 0,0 0-1,0 0 1,0 1 0,-1-1-1,1 0 1,0 1 0,-1-1-1,1 1 1,-1 0 0,0-1 0,0 1-1,1 0 1,-1 0 0,0 1 2,12 22-5,-1-1 0,4 19 5,-4-13 2,12 22-2,-2-11 2,1-2 0,11 12-2,-24-38 0,0 0 1,0-1-1,2 0 0,-1-1 1,1 0-1,1-1 0,0-1 0,6 4 0,-14-11 1,0 1 1,0-1-1,0 0 0,0-1 0,0 0 0,0 1 0,1-1 0,-1-1 0,0 1 0,0-1 0,1 0 0,-1 0 0,0-1 0,1 0 0,-1 0 0,0 0 0,0 0 0,0-1 1,0 0-1,0 0 0,0 0 0,0 0 0,2-3-1,13-7 9,-1-1 0,0-2 0,-1 0 0,13-13-9,-22 19 2,9-7 9,-1-1 0,-1 0 0,-1-2 0,0 0 0,9-16-11,-19 27 5,-1 0 0,0 0 0,0-1 0,-1 0 0,0 1 0,-1-1 0,1 0 0,-2 0 1,1-1-1,-1 1 0,-1 0 0,0 0 0,0-1 0,-1 1 0,0 0 0,-1-4-5,1 9 1,0 0 1,0 0-1,0 0 0,-1 0 1,0 0-1,1 1 0,-2-1 1,1 0-1,0 1 0,-1 0 1,1-1-1,-2 0-1,2 2-1,0 1 0,0-1 0,0 1 0,0-1 0,0 1 0,0 0 0,-1 0 0,1 0 0,0 0 0,-1 0 0,1 1 0,0-1 0,-1 1 0,1-1 0,-1 1 0,1 0 0,-1 0 0,1 0 0,-1 0-1,1 1 1,-1-1 0,0 1 1,-6 2-3,1 0-1,-1 1 0,0 0 0,1 0 0,0 1 1,0 0-1,0 0 0,1 1 0,0 0 0,0 0 1,0 1-1,1 0 0,0 0 0,0 0 0,1 1 1,-1 0 3,-8 15-6,0 1 1,2 0 0,0 0 0,2 2 0,0 1 5,3-8 12,1 1 1,1 0-1,1-1 0,1 1 1,1 1-1,0-1 1,2 0-1,1 14-12,0-24 21,0-1 0,1 1 0,0 0 0,0-1 0,1 1 0,0-1 1,1 0-1,0 0 0,1 0 0,0-1 0,0 1 0,0-1 0,1 0 0,1-1 0,-1 1 0,1-1 0,0-1 1,8 6-22,0-2 50,0-1 0,1-1 0,0-1 0,0 0 0,0-1 0,1-1 0,0 0 0,0-2 0,0 0 0,8 1-50,21 0 942,0-2 1,0-2-1,11-3-942,33-8 1169</inkml:trace>
  <inkml:trace contextRef="#ctx0" brushRef="#br0" timeOffset="543.394">1822 256 3625,'14'-37'2719,"4"-21"-2719,-17 57 157,0-1 0,-1 0-1,0 0 1,1 0 0,-1 0 0,0 0-1,0 0 1,0 1 0,0-1 0,0 0-1,-1 0 1,1 0 0,0 0 0,-1 0 0,0 1-1,1-1 1,-1 0 0,0 0 0,0 1-1,0-1 1,0 1 0,0-1 0,0 1-1,0-1 1,-1 1 0,1-1 0,-1 1 0,1 0-1,-1 0 1,1 0 0,-1 0 0,0-1-157,-2 0 346,-3-3-60,0 1 1,0 0 0,-1 0 0,1 1 0,-1 0 0,1 1 0,-1-1-1,0 1 1,0 1 0,0 0 0,0 0 0,0 0 0,-1 1 0,1 0 0,0 1-1,0 0 1,0 0 0,0 0 0,-6 3-287,4-1 147,1 0 1,-1 1-1,0 1 1,1 0-1,0 0 0,0 0 1,1 1-1,-1 1 1,1-1-1,1 1 1,-1 1-1,1-1 0,0 1 1,1 0-1,-1 2-147,-4 6 135,2 1 0,0 0-1,0 1 1,2-1 0,0 1-1,1 1 1,-1 9-135,4-17 30,1 1 1,1 0-1,0 0 1,1 0-1,0 1 1,0-1-1,2 0 1,-1 0-1,2-1 1,-1 1-1,2 0 0,2 6-30,-1-6 49,1 0 0,1 0 0,0 0 0,0-1 0,1 0 0,1 0 0,-1-1 0,2 0 0,0 0 0,0-1 0,0-1 0,1 1 0,1-2 0,-1 0 0,1 0 0,0-1 0,12 4-49,-2-2-325,0-1 1,0-1 0,0-1 0,1-1 0,0-1-1,0-1 1,0-1 0,0-1 0,0-1 0,4-2 324,0-1-820,-1-1 0,17-6 820,-42 10-7</inkml:trace>
  <inkml:trace contextRef="#ctx0" brushRef="#br0" timeOffset="1286.907">2262 318 6649,'-12'-150'3241,"12"147"-3144,-4-36 1774,4 38-1758,0 1 0,-1-1 0,1 0 0,0 0-1,-1 1 1,1-1 0,0 0 0,-1 0 0,1 1 0,-1-1 0,1 1-1,-1-1 1,1 0 0,-1 1 0,0-1 0,0 0-113,-1 0 290,2 0-210,-1 1 0,0-1 1,0 1-1,0 0 0,0-1 1,0 1-1,0 0 0,0 0 1,0 0-1,0 0 0,0-1 1,1 1-1,-1 0 0,0 1 1,0-1-1,0 0 0,0 0 1,0 0-1,0 1 0,0-1 1,0 0-1,0 1 0,0-1 0,0 1 1,1-1-1,-1 1 0,0-1 1,0 1-1,1-1 0,-1 1 1,0 0-1,1 0 0,-1-1 1,0 1-1,1 0 0,-1 0-80,-3 3 161,1 1-1,-1 0 1,1 0-1,0 0 1,-2 4-161,-1 7 120,1 0 0,1 0 0,1 0 0,0 1 1,1-1-1,1 1 0,0 0 0,2-1 0,0 5-120,0 10 76,2-1-1,2 0 0,0-1 0,2 1 1,1-1-1,1 0 0,2-1 1,0 0-1,6 6-75,-13-27 13,0 0 0,0-1 0,1 1 0,0-1 0,0 0 0,0 0 0,1-1 1,0 0-1,0 0 0,1 0 0,1 0-13,-5-3 7,1 0 0,0-1 0,-1 1 0,1-1 1,0 0-1,0 0 0,0 0 0,0 0 0,0-1 0,0 0 1,0 0-1,0 0 0,0 0 0,0-1 0,0 1 0,0-1 0,0 0 1,0 0-1,0-1 0,0 1 0,-1-1 0,2 0-7,9-6 20,-1 0 1,0-1-1,0 0 0,-1-1 0,0-1 0,0 0 0,-1-1 0,-1 0 1,0 0-1,-1-1 0,0 0 0,-1-1 0,5-10-20,-2-1 27,0 0 1,-2 0-1,-1-1 0,-1 0 0,-1 0 0,-1-1 0,1-20-27,-5 26 16,-1-1-1,0 1 0,-2-7-15,1 18 1,-1-1 1,0 1-1,0 0 0,-1 1 0,0-1 1,-1 0-1,-3-5-1,-1 7-25,2 12-2,0 16-12,5-1 40,1 0 0,1 0 0,0 0 1,1-1-1,1 1 0,1-1 0,0 1 0,2-1 0,0 0 0,1-1 0,1 0 0,8 14-1,-9-18-29,1 0 0,0-1 0,1 0 0,1 0 0,0-1 0,0 0 0,1-1 0,0 0 0,1-1-1,0-1 1,0 1 0,1-2 0,0 0 0,1 0 0,-1-1 0,8 1 29,-15-5-210,-1-1 0,0 0-1,0 0 1,1 0 0,-1-1 0,0 0-1,1 0 1,-1 0 0,0-1 0,1 0-1,-1 0 1,2 0 210,28-14-890</inkml:trace>
  <inkml:trace contextRef="#ctx0" brushRef="#br0" timeOffset="1642.085">2979 201 9594,'0'0'109,"-1"0"-1,1 0 1,0-1-1,0 1 1,0 0-1,0 0 1,-1-1-1,1 1 1,0 0-1,0 0 1,0 0-1,-1-1 1,1 1-1,0 0 1,0 0-1,-1 0 1,1 0-1,0 0 1,0 0-1,-1-1 1,1 1-1,0 0 1,-1 0 0,1 0-1,0 0 1,0 0-1,-1 0 1,1 0-1,0 0 1,0 0-1,-1 0 1,1 1-1,0-1 1,-1 0-1,1 0 1,0 0-1,0 0 1,-1 0-1,1 0 1,0 0-1,0 1-108,-4 13 1416,7 20-938,6 41 691,-2 1 0,-3 0 1,-6 42-1170,2-34 595,-9-239 992,9 145-1577,0-23 9,1 1 1,2 0-1,1 0 0,1 0 0,4-9-19,-7 33-1,0 1-1,1-1 1,0 0 0,0 1-1,1-1 1,0 1 0,0 0-1,1 0 1,0 1 0,0-1-1,1 1 1,0 0-1,0 1 1,0-1 0,0 1-1,1 0 1,0 1 0,0 0-1,0 0 1,1 0 0,0 1-1,-1 0 1,4 0 1,1 0-38,0 0 0,0 1 1,0 1-1,0 0 0,0 1 0,0 0 1,0 0-1,2 2 38,-5-1-153,-1 1 0,1-1 0,-1 2 1,1-1-1,-1 1 0,0 1 0,0-1 0,0 1 0,-1 1 1,1-1-1,4 5 153,-3-1-217,-1 1 0,1 0 0,3 7 217</inkml:trace>
  <inkml:trace contextRef="#ctx0" brushRef="#br0" timeOffset="2337.723">3974 203 3265,'3'-2'474,"0"1"0,-1 0 0,0-1 1,0 1-1,1-1 0,-1 1 1,0-1-1,-1 0 0,1 1 1,0-1-1,0 0 0,-1 0 1,1 0-1,-1 0 0,0-1 1,0 1-1,0 0 1,1-2-475,-2 4 107,0-1 0,-1 1 0,1-1 1,0 1-1,-1-1 0,1 1 1,0 0-1,-1-1 0,1 1 1,0 0-1,-1-1 0,1 1 1,-1 0-1,1 0 0,0-1 1,-1 1-1,1 0 0,-1 0 1,1 0-1,-1 0 0,1-1 0,-1 1 1,1 0-1,-1 0 0,1 0 1,-1 0-1,1 0-107,-17-1 949,16 1-759,-17 0 332,0 1-1,-1 0 0,1 2 1,1 0-1,-1 1 0,-2 1-521,-20 8 396,0 1 0,-2 4-396,33-14 30,1 0 1,-1 1-1,1 0 1,0 0-1,1 1 0,-1 0 1,-5 7-31,11-12 2,1 1 1,-1 0 0,0-1-1,1 1 1,-1 0-1,1 0 1,0 0-1,-1 0 1,1 0-1,0 1 1,0-1 0,1 0-1,-1 0 1,0 1-1,1-1 1,-1 0-1,1 1 1,0-1-1,0 0 1,0 1 0,0-1-1,0 1 1,1-1-1,-1 0 1,1 1-1,-1-1 1,1 0 0,0 1-1,0-1 1,0 0-1,0 0 1,0 0-1,0 0 1,1 0-3,0 1 1,1 0-1,0 0 1,0 0 0,0-1 0,0 0-1,0 1 1,1-1 0,-1 0 0,1-1-1,-1 1 1,1 0 0,1-1-1,50 12 12,-33-8-8,-21-5-4,34 7 15,-1 2 1,21 9-16,-46-16 2,-1 2 1,0-1-1,0 1 1,0 1 0,0-1-1,-1 1 1,1 1-1,-2-1 1,1 1 0,0 0-1,-1 1 1,0 0-1,1 2-2,-5-6 1,0 1 1,0-1-1,0 1 0,-1-1 0,1 1 0,-1-1 0,0 1 0,0 0 0,0 0 1,-1 0-1,1-1 0,-1 1 0,0 0 0,0 0 0,-1 0 0,1 0 0,-1 2-1,-1 0 5,0-1-1,0 1 0,0-1 0,-1 0 0,0 1 0,0-1 0,0 0 1,-1-1-1,1 1 0,-5 3-4,-9 8 18,0-1 0,-1-1 0,-1-1 0,0 0 0,-7 2-18,23-14 1,-2 3 8,-10 5 1,-1 0 1,0-1 0,0-1 0,-2 0-11,14-5 9,0-1 1,0 0-1,1 0 0,-1 0 1,0-1-1,0 1 1,0-1-1,0 0 1,0 0-1,0 0 1,0-1-1,0 1 0,0-1 1,0 0-1,0 0 1,0-1-1,0 1 1,1-1-1,-1 0 0,0 0-9,2 0-38,0 1 0,0 0 0,0-1 0,0 0 0,1 0 0,-1 1 0,0-1 1,1 0-1,0 0 0,0 0 0,-1 0 0,1-1 0,0 1 0,0 0 0,1 0 0,-1-1 0,1 1 0,-1 0 0,1-1 0,-1 1 0,1-1 0,0 1 0,0 0 0,1-1 0,-1 1 0,0-1 0,1 1 0,-1 0 0,1-1 0,0 1 0,0-1 38,2-4-287,0-1 1,1 2 0,-1-1-1,1 0 1,1 1-1,-1-1 1,1 1-1,0 1 1,3-3 286,33-25-742</inkml:trace>
  <inkml:trace contextRef="#ctx0" brushRef="#br0" timeOffset="2729.321">4247 422 6801,'84'-40'3032,"-73"32"-2045,-11 5 289,10 3 3868,27 0-4424,-20 1-547,1-1 1,-1-1-1,0-1 0,1-1 1,9-2-174,-24 4 16,20-4 71,-1 0 1,0-2-1,4-2-87,-21 8 13,0-1-1,0-1 1,0 1 0,-1-1-1,1 1 1,-1-1 0,0 0 0,0-1-1,0 1 1,0-1 0,0 0-1,-1 0 1,1 0 0,-1 0-1,0-1 1,2-3-13,-5 6 6,1 0 0,0 1 0,-1-1 0,1 0 0,-1 1 0,0-1 0,0 0 0,1 0 0,-1 1-1,0-1 1,-1 0 0,1 0 0,0 1 0,0-1 0,-1 0 0,1 1 0,-1-1 0,1 0 0,-1 1 0,0-1 0,0 0-6,-1-1 6,0 0-1,-1 1 1,1-1 0,0 1 0,-1-1-1,0 1 1,1 0 0,-1 0 0,0 1-1,0-1 1,-1 0-6,-5-2 3,0 0-1,0 1 0,0 0 1,0 1-1,-1 0 0,1 0 1,-1 1-1,0 0-2,-1 1-2,0 1 0,1 0 0,-1 0 0,0 1 0,1 1 0,0-1 0,-1 2 0,1-1 0,0 2 0,1-1 0,-1 1 0,1 1 0,0 0 0,0 0 0,0 0 0,1 1 0,0 1 0,1-1 0,0 1 0,0 1 0,-2 2 2,3-2 5,0-1 1,1 1 0,0 0 0,0 0 0,1 1 0,0-1 0,1 1 0,0 0 0,1 0 0,0 0 0,0 1 0,1-1 0,0 0-1,1 1 1,0-1 0,1 0 0,0 1 0,1-1 0,0 0 0,0 0 0,1 0 0,1 2-6,1-1 15,0 1-1,1-1 1,1 0 0,-1 0-1,2-1 1,0 0 0,0 0 0,1 0-1,0-1 1,0-1 0,1 0 0,0 0-1,0-1 1,3 1-15,3 1 334,0-1 1,0-1-1,1 0 0,0-1 1,0-1-1,1-1 1,0-1-1,-1 0 0,16 0-334,56-1 1099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0:30.4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54 7586,'-44'-28'2772,"43"28"-2704,0 0 0,0-1-1,0 1 1,0 0-1,0 0 1,0-1 0,0 1-1,0 0 1,0 0 0,0 0-1,0 0 1,-1 0 0,1 1-1,0-1 1,0 0 0,0 0-1,0 1 1,0-1 0,0 1-1,0-1 1,0 1 0,0-1-1,1 1 1,-1 0 0,0-1-1,0 1 1,0 0-1,1 0 1,-1-1 0,0 1-1,1 0 1,-1 0 0,0 0-1,1 0 1,-1 0 0,1 0-1,0 0 1,-1 0 0,1 0-68,-2 4 156,0 0 0,1 0 1,-1 0-1,1 0 1,1 0-1,-1 5-156,1 13 157,2-1 0,1 1 0,1-1 0,0 0 0,2 0 0,2 4-157,2 10 385,3 24-385,0 50 399,-15-146 153,1 1 0,2-1 1,2 0-1,1 0 0,2-1-552,-2 18-7,1 0 0,0 1 0,2-1 0,0 1 0,1 0 7,-3 8 18,1 1 0,0-1-1,0 1 1,1 0 0,0 0 0,0 1 0,1 0 0,0 0 0,1 1-18,-4 3 1,0 0 0,0 0 1,0 1-1,1 0 0,-1 0 0,1 1 0,0-1 1,0 1-1,0 1 0,0-1 0,0 1 1,0 0-1,3 0-1,-5 1-1,0 0 1,0 0-1,-1 1 0,1-1 1,0 1-1,0 0 0,-1 0 1,1 1-1,-1-1 0,1 1 1,-1-1-1,0 1 1,1 0-1,-1 0 0,0 1 1,0-1-1,0 1 0,-1-1 1,1 1-1,-1 0 1,1 0-1,-1 0 0,0 0 1,5 8 4,-1 0 1,-1 0-1,1 0 0,-2 1 0,1 0 0,-2 0 0,1 4-4,4 23-76,1 26 76,6 35 107,-11-87-16,-1 0-1,1 0 1,1 0-1,1 0 1,0-1-1,2 3-90,20 26 2503,7-3-1185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0:33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22 7170,'-1'-2'387,"0"1"0,0-1 0,0 0 1,0 1-1,0 0 0,0-1 0,-1 1 1,1 0-1,0 0 0,-1 0 0,1-1 1,-1 2-1,1-1 0,-1 0 0,0 0 1,1 0-1,-1 1-387,1 0 68,0-1 1,0 1-1,0 0 1,0 0-1,0 0 1,0 0-1,-1 0 1,1 1-1,0-1 1,0 0-1,1 0 1,-1 1-1,0-1 1,0 1-1,0-1 1,0 0-1,0 1 1,0 0-1,0-1 1,1 1-1,-1 0 1,0-1-1,0 1 1,1 0-1,-1 0 1,0-1-1,1 1 1,-1 0-1,1 0 1,-1 0-1,1 0 1,0 0-69,-1 2 29,0-1 1,0 1 0,0 0 0,0-1-1,1 1 1,-1 0 0,1 0-1,0-1 1,0 1 0,0 0 0,0 0-1,0 0 1,1 0 0,-1 0-30,14 42 137,-8-27-63,3 12 53,-1 1 1,-2-1-1,-1 1 1,-1 0-1,-2 0 1,-1 1-1,-2-1 1,-1 0-1,-1 0 1,-2 0 0,-4 17-128,-12 25 198,12-46-115,2 1 0,0 0 1,1 11-84,5-36 5,1 0 1,0 0 0,0 0 0,0 0-1,0 0 1,1 0 0,-1 0 0,1 1-6,0-3 4,-1 0 0,0-1 1,1 1-1,-1 0 0,0 0 1,1 0-1,-1-1 0,1 1 1,-1 0-1,1-1 1,0 1-1,-1 0 0,1-1 1,0 1-1,-1-1 0,1 1 1,0-1-1,0 1-4,2 0 8,-1-1 0,0 0 0,1 0 0,-1 1 0,0-1 0,1-1 0,-1 1 0,0 0 0,1-1 1,-1 1-1,0-1 0,1 0 0,-1 1 0,0-1 0,0 0 0,0-1 0,0 1 0,0 0-8,16-9 29,-1-1 0,-1-1-1,0 0 1,0-1 0,-2 0 0,8-10-29,11-13 33,-3-2 0,4-7-33,66-113 99,-66 100-507,2 1 1,3 2 0,5-1 407,-16 28-3165,-22 26 2061</inkml:trace>
  <inkml:trace contextRef="#ctx0" brushRef="#br0" timeOffset="400.214">280 502 8978,'-7'16'3945,"14"9"-2209,16 2-504,8-2-175,15 0-489,0-1-176,10 4 56,-2 0 864,-10 1-904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0:36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1198 6105,'-48'18'3137,"48"-28"-769,3 5-431,4 2-649,3 3-240,9 8-415,4-2-153,9 8-112,-3 1-72,-2 1-120,3 0-40,-10 4-72,-1 2-8,-7 1 144,-3 4-176,-14 3-648,5 0 512</inkml:trace>
  <inkml:trace contextRef="#ctx0" brushRef="#br0" timeOffset="497.551">1266 1285 6529,'-10'-112'3041,"18"108"-1305,3 4-183,9 10-593,8 10-176,-6 7-328,5 2-88,-5 5-168,-1-2-48,-2 5-40,1 4-8,-5 2-232,-5 2 4337,4-13-3192</inkml:trace>
  <inkml:trace contextRef="#ctx0" brushRef="#br0" timeOffset="1360.881">2665 1167 6777,'0'-11'3113,"5"10"-1136,4 2-801,6 9-320,-2 5-144,10 5-272,1 2-80,3 5-152,2-1-64,-8 3-72,-3 2-8,-6-2-16,0 2-256,-4-4 160</inkml:trace>
  <inkml:trace contextRef="#ctx0" brushRef="#br0" timeOffset="3104.618">3682 563 2945,'22'-45'1989,"-19"32"5262,-4 19-4016,2 2-4447,3 7 1281,1-1-1,0 0 0,1-1 1,1 1-1,0-1 0,0 0 0,1-1 1,1 0-1,0 0 0,1-1 1,0 0-1,1-1 0,0 0 1,1-1-1,0 0 0,0 0 0,1-2 1,0 1-1,6 1-68,-2-2 34,1-1 0,-1-1 0,1-1 1,0 0-1,0-1 0,18 0-34,-27-2 16,0-1 0,0-1 1,0 0-1,0 0 0,0-1 0,-1 0 0,1 0 1,0-1-1,-1 0 0,0 0 0,0-1 0,0 0 1,0-1-1,0 0 0,1-2-16,-7 6 8,0-1-1,0 1 1,0-1 0,-1 0-1,1 0 1,0 0 0,-1 0-1,0 0 1,1 0 0,-1-1-1,0 1 1,0 0 0,0-1-1,-1 1 1,1 0 0,-1-1-1,1 1 1,-1-2-8,0-1 22,0 1 0,0 0-1,-1 0 1,1 0 0,-1-1 0,0 1 0,-1 0 0,1 0-1,-1 0 1,-1-2-22,-4-7 68,0 1 1,-1 1-1,0 0 0,-1 0 0,0 0 1,-6-4-69,-5-4 49,0 0 1,-2 1 0,0 2 0,0 0 0,-18-8-50,32 19 21,0 1-1,0 1 1,0-1 0,0 1-1,-1 1 1,1 0 0,-1 0-1,0 0 1,1 1 0,-1 1-1,0-1 1,0 1 0,0 1-1,1 0 1,-1 0 0,0 0-1,1 1 1,-1 1 0,1 0-1,-1 0-20,-7 4 11,-1 1-1,2 1 1,-1 0 0,1 1-1,1 0 1,0 2-1,0-1 1,1 2-1,1 0 1,0 0 0,0 1-1,2 1 1,0 0-1,0 0 1,2 1-1,0 0 1,0 0-1,2 1 1,0 0 0,1 0-1,1 1 1,0-1-1,1 1 1,0 12-11,2-6 8,1-1 0,1 1 1,1-1-1,1 1 0,1-1 1,1 0-1,1-1 0,7 18-8,-6-23 17,0 0-1,2-1 1,0 0-1,0 0 1,2-1-1,0 0 1,0-1-1,2-1 1,-1 0-1,2 0 1,9 6-17,-3-4 23,1-2 1,0 0-1,1-1 1,1-1-1,-1-1 1,2-1-1,-1-1 1,1-2-1,5 1-23,20 2 481,1-2 1,-1-3-1,2-1 0,0-3-481,40 0 680</inkml:trace>
  <inkml:trace contextRef="#ctx0" brushRef="#br0" timeOffset="3779.751">4717 936 4889,'1'-4'8156,"3"-4"-5960,8-16-1220,-5 8-707,2 0 0,0 0 0,1 1 0,3-4-269,-9 15 25,-1-1-1,1 1 0,0 1 1,0-1-1,0 1 1,0-1-1,1 1 1,-1 0-1,1 0 1,0 1-1,0 0 1,0 0-1,0 0 1,0 0-1,0 1 1,1 0-1,-1 0 1,0 0-1,1 1 1,3-1-25,-2 2 0,0-1 1,-1 1 0,1 0 0,0 1-1,-1-1 1,0 1 0,1 1 0,-1-1-1,0 1 1,0 0 0,0 0 0,-1 1-1,1 0 1,-1 0 0,0 0-1,4 4 0,7 11 4,0 0-1,-1 2 1,11 19-4,-12-17 7,0-2 0,2 0 0,11 11-7,-22-26-3,1 0 1,0-1 0,1 0-1,-1 0 1,1-1-1,0 1 1,0-1 0,0-1-1,0 0 1,1 0-1,0 0 1,-1-1-1,6 1 3,-7-2 55,0-1-1,0 0 1,0 0-1,0 0 1,0-1-1,-1 0 1,1 0-1,0 0 1,0-1-1,-1 0 1,1 0-1,-1 0 0,0-1 1,0 0-1,1 0 1,-2 0-1,1-1 1,0 1-1,-1-1 1,0 0-1,1-1-54,11-12 141,-1 0 0,-1-1 0,0-1 0,7-13-141,-16 24 238,1-1 0,-1 0 0,0 0 1,-1-1-1,0 0 0,0 1 1,-1-1-1,-1 0 0,1-1 1,-1-7-239,-2-2 928</inkml:trace>
  <inkml:trace contextRef="#ctx0" brushRef="#br0" timeOffset="6040.436">5925 466 6289,'0'-2'238,"1"-31"3555,-1 32-3722,0 1 0,0-1 0,0 1 0,0-1 0,0 1 0,0-1 0,0 1 0,0-1 0,0 1-1,1-1 1,-1 1 0,0-1 0,0 1 0,0 0 0,1-1 0,-1 1 0,0-1 0,1 1 0,-1-1 0,0 1 0,1 0-1,-1-1 1,0 1 0,1 0 0,-1 0 0,1-1 0,-1 1 0,1 0 0,-1 0 0,1-1 0,-1 1 0,1 0 0,-1 0-1,1 0 1,-1 0 0,1 0 0,-1 0 0,1 0 0,-1 0 0,1 0 0,-1 0 0,1 0 0,-1 0 0,1 0 0,-1 0-1,1 1 1,-1-1 0,1 0 0,-1 0 0,0 1 0,1-1 0,-1 0 0,1 0 0,-1 1 0,0-1 0,1 0 0,-1 1 0,1-1-1,-1 1-70,30 22 583,-1 2-1,-1 1 0,-1 0 0,13 19-582,-30-31 58,1 0-1,-2 1 1,0 0-1,-1 1 0,0-1 1,-2 2-1,1-1 1,-2 1-1,0 0 1,-2 0-1,1 5-57,0 15 57,-1 0-1,-2 0 0,-2 1 1,-1-1-1,-2 0 1,-3 6-57,3-27 17,0 1 1,-1-1 0,-1-1-1,0 1 1,-1-1 0,-1 0-1,0-1 1,-1 0-1,0 0 1,-1-1 0,-1 0-1,0 0 1,-1-2 0,-6 6-18,5-5 36,-1 0 0,0-1 1,-1 0-1,-1-1 1,1-1-1,-5 2-36,16-9 0,0-1-1,0 1 1,-1-1-1,1 0 1,-1 0 0,1 0-1,-1 0 1,0-1 0,1 0-1,-1 0 1,0 0 0,-1-1 0,3 1-39,-1-1 1,1 0 0,0-1 0,0 1 0,0 0 0,0-1 0,0 0 0,0 0 0,0 0-1,1 0 1,-1 0 0,1 0 0,-1-1 0,1 1 0,0-1 0,0 0 0,0 1-1,-1-3 39,1 0-203,-1 1 0,1-1 0,0 0 1,0-1-1,-1-3 203,-6-33-657</inkml:trace>
  <inkml:trace contextRef="#ctx0" brushRef="#br0" timeOffset="6427.509">5914 478 8786,'-13'-4'3897,"9"4"-1737,4-3-696,10 1-423,9-5-241,22-6-392,10 3-128,19-2-152,1-1-40,-3-2-32,1 4-8,-13 4-16,-2 2-304,-14 11-728,-10 1 3016,-11 13-1840</inkml:trace>
  <inkml:trace contextRef="#ctx0" brushRef="#br0" timeOffset="6793.86">6211 770 6929,'-23'21'3553,"9"-2"-904,14-2-489,7-4-647,13-2-249,2-8-440,3-2-200,16-7-280,-2-5-104,10-4-48,-3-1 96,-6 3 2857,-5 4-2281</inkml:trace>
  <inkml:trace contextRef="#ctx0" brushRef="#br0" timeOffset="8643.001">7063 57 3417,'1'-2'485,"1"-2"354,0 1 0,0-1-1,0 0 1,-1 0-1,1 0 1,-1 0-1,0 0 1,0 0 0,0 0-1,-1-1 1,0-1-839,0 6 45,0-1-1,0 1 1,0 0 0,0 0-1,0 0 1,0-1 0,0 1 0,0 0-1,0 0 1,0 0 0,0 0-1,0-1 1,0 1 0,0 0 0,0 0-1,-1 0 1,1 0 0,0-1-1,0 1 1,0 0 0,0 0 0,0 0-1,0 0 1,-1 0 0,1 0-1,0 0 1,0-1 0,0 1 0,0 0-1,-1 0 1,1 0 0,0 0-1,0 0 1,0 0 0,-1 0 0,1 0-1,0 0 1,0 0 0,0 0-1,0 0 1,-1 0 0,1 0 0,0 0-1,0 0 1,0 0 0,-1 0-1,1 0 1,0 1 0,0-1 0,0 0-1,0 0 1,-1 0 0,1 0-1,0 0 1,0 0 0,0 0 0,0 1-1,0-1 1,0 0 0,-1 0-1,1 0 1,0 0 0,0 1-45,-9 13 1257,8-14-1277,-43 65 613,31-47-505,1 0-1,1 0 1,0 1-1,1 0 1,0 4-88,-10 32 138,2 1-1,3 1 1,3 0 0,-6 54-138,8-8 188,5 0 1,4 39-189,2-97 74,2 1 1,2-1-1,2 0 0,6 19-74,-8-46 23,1 1-1,1-1 1,0 0-1,1 0 1,1-1-1,1 0 0,1 0 1,0-1-1,1-1 1,0 0-1,11 9-22,-2-5 124,2 0-1,0-2 1,1 0-1,0-2 1,22 11-124,-5-10 182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0:48.97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1 173 6297,'25'-104'2876,"-23"81"-1171,-6 17-614,-4 11 2307,11 14-3188,1-1 1,1 1-1,1-1 0,2 5-210,-3-8 82,9 27 144,-3-13 42,-2 0 0,2 17-268,-9-37 62,-1 0 1,0 0-1,-1 0 0,1 0 1,-2 0-1,1 1 1,-2-1-1,1 0 0,-1 0 1,-1 2-63,3-10 14,0 0 1,-1 0 0,1 0-1,0 0 1,-1 0-1,1-1 1,-1 1-1,1 0 1,-1 0 0,1 0-1,-1 0 1,0-1-1,1 1 1,-1 0-1,0-1 1,0 1 0,1-1-1,-1 1 1,0-1-1,0 1 1,0-1 0,0 1-1,0-1 1,0 1-15,0-1 6,1 0 1,0 0-1,-1-1 1,1 1-1,0 0 1,0 0-1,-1 0 1,1 0-1,0 0 1,-1 0-1,1 0 1,0 0-1,0-1 0,-1 1 1,1 0-1,0 0 1,0 0-1,0-1 1,-1 1-1,1 0 1,0 0-1,0 0 1,0-1-1,-1 1 1,1 0-1,0-1 1,0 1-1,0 0 1,0 0-7,0-17 115,48-157 93,-44 158-203,22-83 22,-21 86-25,0 0 0,0 1-1,1-1 1,0 1 0,1 0 0,2-1-2,-8 11 0,0 1 0,0-1 0,1 0 0,-1 1-1,0-1 1,1 1 0,-1 0 0,1-1 0,0 1 0,-1 0 0,1 0 0,0 0 0,0 0-1,0 0 1,0 0 0,0 1 0,0-1 0,0 1 0,0-1 0,0 1 0,0 0 0,0-1 0,0 2-1,0-1 1,1 1 0,-1 0-1,0-1 1,1 1 0,-1 0-1,0 0 1,0 0 0,0 1-1,0-1 1,0 1 0,0-1-1,0 1 1,-1-1 0,1 1-1,0 0 1,7 9-1,-1 1-1,0 0 0,0 0 1,-1 1-1,2 8 2,-7-18 0,19 39 2,-5-12 4,-1 2 0,-2 0-1,0 0 1,-3 1 0,5 21-6,-12-49 23,0-12-3,2-18 9,-4 13-22,4-19 9,0 1 0,3-1 0,8-24-16,-13 48 0,-1-1-1,2 1 1,-1 0-1,1 0 1,0 0-1,1 0 1,-1 1 0,1 0-1,1 0 1,-1 0-1,1 0 1,0 1-1,0 0 1,0 0 0,1 1-1,0 0 1,5-3 0,-9 6-2,1-1 1,0 1-1,1-1 1,-1 1 0,0 0-1,0 1 1,1-1 0,-1 1-1,0-1 1,0 1-1,1 1 1,-1-1 0,0 1-1,1-1 1,-1 1-1,0 0 1,2 1 1,-1 1 0,0 0 0,0 0 0,0 0 0,0 0 0,0 1 0,0-1 0,-1 1 0,0 1 0,0-1 0,0 0 0,2 4 0,7 14 9,0-1-1,-2 1 1,0 1-1,-2 0 1,4 13-9,-7-19 7,-1-2 18,1 0-1,0-1 1,2 1-1,-1-2 1,2 1-25,-4-6 59,1-1 1,0-1 0,0 1-1,1-1 1,0 0-1,0-1 1,0 1 0,1-2-1,4 3-59,34 17 172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0:54.0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27 112 4409,'-25'-35'2530,"24"28"-322,6 7-1008,8 7 111,-7-1-1039,-1 1-1,0-1 0,-1 1 0,1 0 1,-2 0-1,1 0 0,-1 0 0,0 1 1,0-1-1,-1 1 0,0 0 0,0 0 0,0 5-271,1 16 391,-1 1-1,-2-1 1,-1 4-391,1-8 206,-2-6-109,0 0 0,-1 0-1,-1-1 1,-1 4-97,-2 9 87,7-31-81,0 0 1,0 0-1,0-1 1,0 1-1,1 0 1,-1 0-1,0 0 1,0 0 0,0 0-1,0 0 1,1 0-1,-1 0 1,0 0-1,0 0 1,0 0-1,1 0 1,-1 0-1,0 0 1,0 0 0,0 0-1,0 0 1,1 0-1,-1 0 1,0 0-1,0 0 1,0 0-1,0 0 1,1 0-1,-1 0 1,0 0 0,0 1-1,0-1 1,0 0-1,0 0 1,1 0-1,-1 0 1,0 0-1,0 0 1,0 1-1,0-1 1,0 0 0,0 0-1,0 0 1,0 0-1,1 1 1,-1-1-1,0 0 1,0 0-1,0 0 1,0 1-1,0-1 1,0 0 0,0 0-1,0 0 1,0 0-1,0 1 1,0-1-7,12-15 528,-2-16-191,-2-1 1,-1 1-1,-1-1 0,-1-2-337,1-8 55,2 1 0,3-4-55,-7 32 9,0 0 0,1 1 0,1-1 0,0 1-1,0 0 1,1 1 0,1 0 0,5-6-9,-10 13 1,0 0 0,0 1 1,1-1-1,-1 1 0,1 0 0,0 0 0,0 1 1,0-1-1,0 1 0,1 0 0,-1 0 1,1 0-1,-1 0 0,1 1 0,-1 0 1,1 0-1,0 0 0,0 0 0,-1 1 0,3 0-1,-2 1 0,1-1 0,-1 1 0,0 0 0,0 1 0,0-1 0,-1 1 0,1 0 0,0 1 0,-1-1 0,1 1 0,-1 0 0,0 0 0,0 0 0,0 0 0,0 1 0,0-1 0,-1 1 0,3 4 0,1 2-1,-1-1 0,0 1 0,-1 0 0,0 1 0,0-1 0,-1 1 0,1 9 1,5 20 2,2 24-2,-1-2 8,-6-42 15,0 0 0,1 0 0,1 0 0,2 0-23,-5-10 76,1-1 0,1 1 0,0-1 0,0 0 0,1-1 0,0 0 0,0 0 0,5 4-76,26 19 218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0:57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33 3857,'22'-32'7896,"-24"31"-3332,2 2-4544,-1-1-1,1 0 1,0 0 0,-1 0 0,1 0 0,0 1-1,-1-1 1,1 0 0,0 0 0,0 1 0,-1-1-1,1 0 1,0 0 0,0 1 0,0-1-1,-1 0 1,1 1 0,0-1 0,0 0 0,0 1-1,0-1 1,0 0 0,0 1 0,0-1 0,0 0-1,-1 1 1,1-1 0,0 0 0,1 1 0,-1-1-1,0 1-19,-1 9 83,1-1 1,1 1-1,0 0 0,0 0 0,1 0 0,1 5-83,6 27 249,-5-12-46,-1 0-1,-1 0 1,-2 0-1,-3 26-202,-21 119 551,1-18-159,22-148-361,-1 35 79,2-42-101,0-1-1,0 1 1,0 0-1,0 0 1,0-1-1,1 1 0,-1 0 1,1-1-1,-1 1 1,1 0-1,0-1 1,0 1-1,0-1 1,0 1-1,0-1 1,0 1-1,0-1 1,0 0-1,0 1 1,1-1-9,-1 0 21,0-1 1,0 0-1,0 1 1,0-1-1,0 0 1,0 0-1,0 0 1,0 0-1,0 0 1,1 0-1,-1 0 1,0-1 0,0 1-1,0 0 1,0 0-1,0-1 1,0 1-1,0-1 1,-1 1-1,1-1 1,0 1-1,0-1 1,0 1-1,0-1 1,0 0 0,-1 1-1,1-1 1,0-1-22,24-27 407,-19 21-317,99-133 214,8-26-304,-101 149 11,19-28 13,20-22-24,-40 56 2,0 0 1,0 0-1,1 1 1,1 0-1,0 1 0,0 0 1,6-2-3,-17 11-42,0 0-1,0 0 1,0 0 0,0 0 0,1 1 0,-1-1 0,0 0-1,0 1 1,0 0 0,1-1 0,-1 1 0,0 0-1,1 0 43,-2 0-83,0 1-1,0-1 0,0 0 1,0 1-1,0-1 0,0 0 1,-1 1-1,1-1 0,0 1 1,0 0-1,0-1 0,0 1 1,-1-1-1,1 1 0,0 0 1,-1 0-1,1-1 0,-1 1 1,1 0-1,-1 0 0,1 0 1,-1 0-1,1 0 0,-1 0 1,0 0-1,1 0 0,-1 0 1,0 0 83,4 17-703</inkml:trace>
  <inkml:trace contextRef="#ctx0" brushRef="#br0" timeOffset="370.284">307 452 6817,'-14'20'3609,"6"8"-1040,16 6-657,6-5-175,17 3-473,7-2-272,6-3-440,4 0-152,6-8-240,-1 2-48,-4-5 200,-8 2 457,-5 8-513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1:00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64 2913,'-7'-10'910,"4"6"-250,0 0 0,1-1-1,-1 1 1,1-1-1,0 1 1,0-1-1,1 1 1,-1-1-1,0-5-659,2 10 62,0 0-1,0 0 0,0-1 0,0 1 1,0 0-1,0 0 0,0 0 0,0 0 1,0-1-1,0 1 0,1 0 0,-1 0 1,0 0-1,0 0 0,0 0 1,0 0-1,0-1 0,0 1 0,0 0 1,1 0-1,-1 0 0,0 0 0,0 0 1,0 0-1,0 0 0,0 0 0,1 0 1,-1 0-1,0 0 0,0 0 0,0 0 1,0-1-1,0 1 0,1 0 0,-1 0 1,0 0-1,0 1 0,0-1 0,0 0 1,1 0-1,-1 0 0,0 0 0,0 0 1,0 0-1,0 0 0,0 0 0,1 0-61,10 4 1455,-5-1-1457,2 0 105,1 0 0,-1 1 0,0 1 0,0-1 0,0 1 0,-1 1 0,0-1 0,0 1 0,0 0 0,0 2-103,10 8 158,9 7 5,-2 2 0,-1 1 0,-1 1-1,-2 1 1,0 0 0,12 27-163,11 30 277,24 72-277,-49-113 51,19 50 24,-4 1 0,-4 2 1,3 34-76,-21-72 36,-2 1 0,-3 0 0,-2 1 0,-4-1 0,-1 1 0,-5 13-36,-1-16 30,-2 0 1,-9 27-31,12-65 50,0-1 1,-1 0-1,0-1 1,-2 0-1,0 0 1,-1-1-1,-1 0 1,0-1-1,-4 3-50,2-2 152,13-6-49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1:00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6857,'4'3'3009,"5"11"-1505,-2 3-231,7 9-393,-2 2-144,6 4-264,8 3-72,-7 3-152,-4-3-88,-9 2-72,-7 0 0,-5 0 56,-4 1-8,1-9-72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1:01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 3057,'9'-5'764,"0"1"0,0 1 0,0-1-1,0 1 1,1 1 0,-1 0 0,5 0-764,-11 1 176,1 1-1,-1 0 0,0 1 1,1-1-1,-1 1 0,0-1 1,0 1-1,1 0 0,-1 0 1,0 0-1,0 1 0,0-1 1,0 1-1,0 0 1,-1-1-1,1 1 0,0 1 1,-1-1-1,0 0 0,1 0 1,-1 1-1,0 0 0,1 1-175,15 25 592,-1 0 0,-1 1 0,-2 0 0,-1 2 0,-1-1 0,0 9-592,-9-28 201,0-1 0,-1 1 0,0-1 0,-1 1 0,-1 0 0,0 0 0,0-1 0,-1 1 0,-1 0 0,0-1 0,0 1 0,-1-1 0,-1 1 0,0-1 0,-4 8-201,-11 8 1056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1:33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60 471 3217,'-1'-2'285,"-17"-25"3516,17 26-3631,0 0 0,0 0 0,0 0 0,0 0 1,0 0-1,0 0 0,0 1 0,0-1 0,0 0 0,-1 1 1,1-1-1,0 1 0,0-1 0,-1 1 0,1 0 0,0-1 1,-1 1-1,1 0 0,0 0 0,-1 0 0,1 0 0,-1 0-170,1 0 58,0 1-1,0-1 0,1 1 0,-1 0 1,0-1-1,0 1 0,1 0 0,-1-1 1,0 1-1,1 0 0,-1-1 0,1 1 1,-1 0-1,1 0 0,-1 0 0,1 0 1,0 0-1,-1 0 0,1-1 0,0 1 1,0 0-1,0 0 0,0 0 0,-1 0 1,1 0-1,0 0 0,1 0 0,-1 0 1,0 0-58,2 34 456,-2-31-355,26 149 1098,-12-82-307,3 53-892,-16-30 750,-4-114-690,1 0 1,1 0 0,0 0 0,2-15-61,0 14 22,-1 0-16,2-1-1,0 1 1,2-1 0,0 1-1,1 0 1,1 1 0,1-1-1,1 1 1,1 0 0,1 1-1,0 0 1,1 0 0,10-10-6,-19 26-3,0 1 0,0-1 0,0 1 1,0 0-1,0 0 0,0 0 1,0 0-1,1 1 0,-1-1 1,1 1-1,0-1 0,-1 1 1,1 0-1,0 0 0,0 0 0,0 0 1,-1 1-1,1-1 0,0 1 1,0-1-1,0 1 3,2 1-4,-1 0 1,0 0-1,0 0 1,0 0-1,0 0 0,0 1 1,-1 0-1,1 0 0,0 0 1,-1 0-1,1 0 1,-1 1-1,0 0 0,0-1 1,0 2 3,10 7-2,17 17 2,1-1 0,1-2-1,17 9 1,-38-27 4,0-1-1,0 0 0,1-1 0,-1 0 0,1-1 0,0 0 0,1-1 0,-1 0 0,0-1 0,1-1 0,0 0 0,-1 0 0,7-2-3,-14 1 3,0-1 0,0 0 0,0-1 0,0 1-1,0-1 1,0 0 0,0 0 0,0-1 0,-1 0 0,1 1-1,-1-1 1,0-1 0,0 1 0,0-1 0,0 1 0,-1-1-1,1 0 1,-1 0 0,0-1 0,0 1 0,-1-1 0,1 1-1,-1-1-2,1-2 4,0 0 0,0-1-1,0 1 1,-1 0 0,0-1-1,-1 0 1,0 1 0,0-1-1,0 0 1,-1 0 0,0 1-1,-1-1 1,0 0 0,0 1-1,-1-3-3,2 8 0,0 1 0,-1 0-1,1-1 1,-1 1 0,1-1-1,-1 1 1,1 0 0,-1 0-1,0-1 1,1 1 0,-1 0 0,0 0-1,0 0 1,0 0 0,0 0-1,0 0 1,0 0 0,0 0-1,-1 0 1,1 0 0,0 1-1,0-1 1,-1 0 0,1 1 0,-1 0-1,0-1 0,0 1 0,1 1 0,-1-1 0,0 0 1,0 0-1,0 1 0,1-1 0,-1 0 0,0 1 0,0 0 0,1-1 0,-1 1 1,1 0-1,-1 0 0,0 1 1,-8 5-2,1 0 1,1 1 0,-1 0 0,1 0-1,-2 4 2,-7 9 18,2 0 1,0 0-1,1 2 0,1 0 0,1 0 0,0 2-18,8-14 16,-1 0 0,1 1 0,1-1 0,0 1 1,1 0-1,0-1 0,0 1 0,2 0 0,-1 0 0,1 0 0,1 0 0,0 0 0,1 0 0,1 4-16,0-10 4,-1 1 1,1-1-1,0 0 1,1 1 0,-1-2-1,1 1 1,0 0-1,1-1 1,-1 0-1,1 0 1,0 0 0,0 0-1,1-1 1,0 0-1,-1 0 1,1 0 0,3 0-5,1 1 112,0 0 0,1-1 0,-1 0 0,1-1 1,0-1-1,0 1 0,0-2 0,1 1 1,-1-2-1,0 1-112,18-1 2875,-3 1-1317</inkml:trace>
  <inkml:trace contextRef="#ctx0" brushRef="#br0" timeOffset="870.026">1232 655 2465,'77'-46'2021,"-76"45"-1936,0 1-1,0-1 1,0 1-1,0-1 1,-1 1 0,1-1-1,0 0 1,0 0-1,-1 1 1,1-1-1,0 0 1,-1 0-1,1 0 1,-1 1-1,1-1 1,-1 0-1,0 0 1,1 0-1,-1 0 1,0 0 0,0 0-1,0 0 1,1 0-1,-1 0 1,0 0-1,0 0 1,0 0-1,-1 0 1,1 0-1,0 0 1,0 0-1,0 0 1,-1 0 0,1 0-1,-1 0 1,1 0-85,-2-2 251,0 1 0,0-1 0,-1 0 0,1 1 1,0 0-1,-1-1 0,0 1 0,0 0-251,0-1 395,-4-2-121,1 0-1,-1 0 1,1 1 0,-1 0-1,-1 0 1,1 0 0,0 1 0,-1 0-1,0 1 1,0 0 0,0 0-1,0 0 1,0 1 0,0 0-1,0 1 1,0 0 0,0 0-1,0 1 1,-6 1-274,1 0 98,0 2 1,0-1-1,0 2 1,1 0-1,-1 0 0,-10 8-98,17-10 19,0 1-1,0 0 0,1 0 0,-1 1 0,1-1 0,0 1 0,1 1 1,-1-1-1,1 0 0,0 1 0,0 0 0,1 0 0,0 0 1,0 1-1,-1 2-18,0 3 13,0 1 0,1 0 1,0 1-1,1-1 0,1 0 1,0 1-1,1-1 1,0 6-14,1-15 3,-1-1 0,1 1 0,-1 0 0,1 0 0,0 0 0,0 0 0,1-1 0,-1 1 0,1 0 0,0-1 0,0 0 0,0 1 0,0-1 0,0 0 0,1 0 1,0 0-1,-1 0 0,1-1 0,0 1 0,0-1 0,1 0 0,-1 1 0,0-1 0,1-1 0,-1 1 0,1 0 0,0-1 0,-1 0 0,1 0 0,2 0-3,5 1 13,1-1-1,0 0 1,-1 0-1,1-2 0,0 1 1,0-1-1,-1-1 0,1 0 1,-1-1-1,0 0 0,1-1 1,-1 0-1,-1-1 1,11-5-13,-12 5 9,0-1 1,-1 1-1,1-1 1,-1-1 0,-1 0-1,1 0 1,-1 0-1,0-1 1,-1 0-1,0 0 1,0-1 0,-1 1-1,0-1 1,0-1-1,-1 1 1,0-1 0,0-2-10,0-3 9,-2-1 1,1 1 0,-2-1-1,0-4-9,-3 70-21,-2 57 425,-10 43-404,-35 147 525,25-179-79,-22 55-446,45-170 14,-6 29 205,6-32-212,1 0 1,0 0 0,0 1-1,0-1 1,0 0 0,0 0-1,0 1 1,0-1-1,0 0 1,0 0 0,0 1-1,0-1 1,0 0 0,0 1-1,0-1 1,0 0 0,0 0-1,1 1 1,-1-1-1,0 0 1,0 0 0,0 0-1,0 1 1,0-1 0,1 0-1,-1 0 1,0 1 0,0-1-1,0 0 1,1 0-1,-1 0 1,0 0-8,13-9 379,22-33 5,6-13-384,13-15 32,10-9-189,55-67 1938,-90 109-724</inkml:trace>
  <inkml:trace contextRef="#ctx0" brushRef="#br0" timeOffset="1386.525">1678 494 7362,'0'-2'438,"0"0"0,-1 0 1,1 0-1,-1 0 1,0 0-1,1 0 1,-1 0-1,0 0 1,0 0-1,0 0 1,-1-1-439,1 3 67,1-1 0,0 1 0,0 0 0,0 0 1,-1 0-1,1 0 0,0 0 0,0 0 0,0 0 1,-1 0-1,1 0 0,0 0 0,0 0 0,-1 0 0,1 0 1,0 0-1,0 0 0,-1 0 0,1 0 0,0 0 1,0 0-1,0 0 0,-1 0 0,1 0 0,0 0 1,0 0-1,0 0 0,-1 1 0,1-1 0,0 0 1,0 0-1,0 0 0,-1 0 0,1 1-67,-9 14 782,0 12-488,1 1 0,1 0 0,1 0 1,2 0-1,1 5-294,-1-8 119,2-9-63,0 1-1,1-1 1,1 1-1,0 0 1,1-1 0,1 1-1,1 1-55,-2-14 10,0 1 1,0 0-1,1 0 0,0 0 0,0-1 1,0 1-1,1-1 0,0 1 0,-1-1 1,2 0-1,-1 0 0,0 0 0,1-1 0,-1 1 1,1-1-1,0 0 0,0 0 0,1 0 1,-1-1-1,0 1 0,1-1 0,0 0 1,0 0-1,4 1-10,-1-1 14,0-1 1,0 1-1,0-1 1,1-1-1,-1 1 1,0-2-1,0 1 1,1-1-1,-1 0 1,0-1-1,0 0 1,0 0-1,0 0 0,0-1 1,-1-1-1,1 1 1,-1-1-1,0 0 1,0-1-1,0 0 1,-1 0-1,6-6-14,-3 3 14,-1-1-1,1 0 0,-2-1 0,1 0 1,-1 0-1,-1 0 0,0-1 0,-1 0 1,0 0-1,0-1 0,-1 1 0,-1-1 1,0 0-1,0 0 0,-1-3-13,2-104 19,2 166-48,-3-20 38,0-1 1,7 19-10,-8-36 4,1 0 1,1 0 0,0 0-1,0 0 1,0-1 0,1 0-1,1 0 1,-1 0 0,4 4-5,2 0 78,1 0 0,-1 0 0,2-1-1,0-1-77,22 10-1036,-29-18 242,-1 0 0,1 0 0,-1-1 0,1 0 0,0 0 0,2 0 794,20 0-1961</inkml:trace>
  <inkml:trace contextRef="#ctx0" brushRef="#br0" timeOffset="1778.23">2317 575 7618,'-14'-8'3256,"3"6"-1783,5 15-385,4 8-40,2 8-264,0 9-184,2 2-280,1 3-87,-1-2-97,2-2-32,-3-6-32,5-2 24,-2-7-200,-3-10-321,6-9 281</inkml:trace>
  <inkml:trace contextRef="#ctx0" brushRef="#br0" timeOffset="1779.23">2369 169 8354,'-24'-60'3729,"4"23"-2001,4 7-352,10 8-848,5 8-224,9 8-8,10 8-71,16 28-105</inkml:trace>
  <inkml:trace contextRef="#ctx0" brushRef="#br0" timeOffset="2617.027">2430 724 6841,'35'-100'2542,"-22"72"-1033,-13 28-1479,0 0-1,0 0 1,0-1 0,0 1 0,0 0-1,0 0 1,0 0 0,0 0-1,1-1 1,-1 1 0,0 0-1,0 0 1,0 0 0,0 0-1,0 0 1,1 0 0,-1-1 0,0 1-1,0 0 1,0 0 0,1 0-1,-1 0 1,0 0 0,0 0-1,0 0 1,1 0 0,-1 0 0,0 0-1,0 0 1,0 0 0,1 0-1,-1 0 1,0 0 0,0 0-1,0 0 1,0 0 0,1 0-1,-1 0 1,0 0 0,0 0 0,0 1-1,1-1 1,-1 0 0,0 0-1,0 0 1,0 0 0,0 0-1,1 1-29,0 1 169,-1 0-1,1 1 0,0-1 1,0 0-1,-1 1 1,0-1-1,1 1 0,-1 1-168,1 33 1236,-2 1-1,-2 14-1235,0-19 300,2 0 1,1 0-1,2 8-300,0-34 706,2-11-117,5-20 23,-4 13-710,11-39 214,1-11-116,-5 18 40,1 0 0,18-38-40,-29 76 0,1 0 0,0 0 0,0 1-1,0-1 1,0 1 0,1 0 0,0 0-1,0 0 1,2-1 0,-5 4 0,0 0-1,1 0 0,-1 0 0,0 0 1,0 1-1,1-1 0,-1 1 0,0-1 1,1 1-1,-1-1 0,1 1 1,-1 0-1,1-1 0,-1 1 0,0 0 1,1 0-1,-1 0 0,1 0 1,-1 1-1,1-1 0,-1 0 0,1 1 1,-1-1-1,0 1 0,1-1 1,-1 1-1,0-1 0,1 1 0,-1 0 1,0 0-1,0 0 0,0 0 0,0 0 1,1 0 0,7 10-1,-1-1 1,0 2-1,0-1 1,-1 1 0,-1 0-1,0 0 1,0 1-1,-1 1 1,-1-3 1,1 1 0,0 0 0,0-1 0,2 0 0,-1-1 0,1 1 0,1-1 0,0-1 0,0 1 0,5 3-1,-9-11 2,0 1-1,-1-1 0,1 0 1,0 0-1,0 0 1,0 0-1,1-1 0,-1 1 1,0-1-1,0 0 0,1-1 1,-1 1-1,1-1 0,3 0-1,-1 0 3,1-1-1,-1 0 0,0 0 1,1-1-1,-1 0 0,0 0 1,0-1-1,5-3-2,-1 1 4,0-1 1,-1 0-1,0-1 0,-1 0 1,1-1-1,-1 0 0,-1 0 1,0-1-1,0 0 0,0 0 1,1-4-5,-5 5 2,-1 1 1,0-1 0,0 1-1,0-1 1,-1 0 0,0 0-1,0-1 1,-1 1 0,0 0-1,-1-8-2,0 11 0,0-1 0,0 1 0,0-1 0,-1 1 0,0 0 0,0-1 0,0 1 0,-1 0 0,0-1 0,0 1 0,0 0-1,-1 1 1,0-1 0,0 0 0,0 1 0,-2-4 0,4 7 0,0 0-1,0 0 1,0 1 0,-1-1-1,1 0 1,0 0 0,0 1-1,0-1 1,-1 0 0,1 1-1,0-1 1,0 1 0,-1 0-1,1-1 1,-1 1 0,1 0-1,0 0 1,-1 0 0,1 0-1,0 0 1,-1 0 0,1 0 0,-2 1-1,0 0 0,1 0 0,-1 0 0,1 0 0,-1 0 0,1 0 0,0 1 0,-1-1 0,1 1 0,0 0 0,0 0 1,-6 5-3,1 1 0,1 0 1,-1 0-1,1 0 0,-2 6 3,-3 4 5,0 0-1,2 1 1,0 0-1,1 1 1,2 0 0,0 0-1,0 0 1,2 1-1,-1 12-4,5-28 5,0 0-1,0 0 1,0 0-1,1 1 0,-1-1 1,1 0-1,0 0 1,1 0-1,-1 0 0,1 0 1,0-1-1,1 1 1,-1-1-1,1 1 0,-1-1 1,1 0-1,1 0 1,-1 0-1,1 0 0,-1 0 1,1-1-1,0 0 1,0 1-1,1-2 0,-1 1 1,0 0-1,1-1 1,0 0-1,0 0 0,0 0-4,11 3-3,-1 0-1,1-1 1,0-1-1,1 0 1,-1-1-1,0-1 1,1 0-1,-1-2 0,1 0 4,25-2-85</inkml:trace>
  <inkml:trace contextRef="#ctx0" brushRef="#br0" timeOffset="3027.727">3695 468 7746,'-3'-7'851,"-1"1"0,1-1 0,-1 1 1,-1 0-1,1 1 0,-1-1 0,-4-3-851,5 6 257,0 0 0,-1 0 0,0 0 0,1 0 0,-1 0 0,0 1 0,-1 0 0,1 0 0,0 1 0,0-1 0,-1 1 0,1 0 0,-1 1-1,1-1 1,-6 1-257,4 0 50,0 0-1,-1 1 1,1 0-1,0 0 1,0 1-1,0 0 0,0 0 1,0 0-1,0 1 1,1 0-1,-1 0 1,1 1-1,0 0 0,0 0 1,0 0-1,0 1 1,1 0-1,0 0 1,0 0-1,0 1 0,1 0 1,0 0-1,0 0 1,0 0-1,1 0 1,-1 1-1,2 0 0,-1 0 1,1 0-1,0 0 1,0 0-1,1 0-49,-3 10 26,1-8-11,1 0 0,0 1 1,1-1-1,0 3-15,1-10 4,0 0 0,0 0 0,0 0 0,0-1 0,0 1 0,1 0 0,-1 0 0,1 0 0,-1 0 1,1 0-1,0-1 0,-1 1 0,1 0 0,0 0 0,0-1 0,0 1 0,1-1 0,-1 1 0,0-1 0,0 0 0,1 1 0,0 0-4,12 5 20,0 0 0,0-1 0,1 0-1,0-1 1,0-1 0,1 0 0,1 0-20,39 10 36,-47-11-31,0 0 0,0 1 0,0 0 0,-1 0 0,0 1 0,0 0 0,0 0 0,4 5-5,-10-9 1,0 1 0,0 0 0,0 1 0,-1-1-1,1 0 1,0 0 0,-1 1 0,0-1 0,1 1 0,-1-1 0,0 1 0,0 0-1,-1-1 1,1 1 0,0 0 0,-1-1 0,0 1 0,0 0 0,1 0 0,-2 0 0,1-1-1,0 1 1,-1 0 0,1 0 0,-1-1 0,0 1 0,1 0 0,-1-1 0,-1 1 0,0 1-1,-3 5 5,0-1 0,0 0 0,-1 0 0,0 0 0,0-1 1,-1 0-1,0 0 0,-1 0 0,1-1 0,-1 0 1,0-1-1,-1 0 0,-7 4-5,0-2 22,1 0 0,-1-1-1,-1-1 1,1 0 0,-1-2 0,1 0 0,-12 1-22,12-3 90,0 0 1,0-1 0,-1 0-1,1-2 1,-12-2-91,22 2 213,7 2 148,13 2 449,15 2-212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9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1464 4929,'1'2'400,"0"-1"0,0 1 0,0-1-1,0 0 1,0 0 0,0 0 0,0 1 0,0-1 0,1 0-1,-1 0 1,0-1 0,1 1 0,-1 0 0,0 0 0,1-1 0,-1 1-1,1 0 1,-1-1 0,1 0 0,-1 1 0,1-1 0,1 0-400,-2 1 212,1-1 0,-1 0 0,1 1 0,-1-1 0,1 0 0,0 0 0,-1 0 0,1 0 1,-1-1-1,1 1 0,-1 0 0,1-1 0,-1 1 0,1 0 0,-1-1 0,1 0 0,-1 1 0,0-1 1,1 0-1,-1 0 0,0 0 0,0 0 0,0 0 0,1 0-212,1-7 201,1-1 0,-2 1 0,1 0-1,-1-1 1,-1 1 0,1-1 0,-2 0 0,1 1 0,-1-1 0,0 0-1,-1 0-200,1-16 216,0-115 102,-6 1 1,-6 0 0,-22-95-319,11 95 6,6-1 1,6-1 0,6-21-7,5 154-12,0 0 1,0 1 0,1-1 0,0 1-1,1-1 1,0 1 0,0-1-1,1 1 1,1-3 11,-3 8-8,0 0-1,1-1 1,-1 1 0,1 0-1,0 0 1,-1 0 0,1 0-1,0 0 1,0 0-1,1 1 1,-1-1 0,0 1-1,0-1 1,1 1 0,-1 0-1,1 0 1,-1 0 0,1 0-1,-1 0 1,1 1-1,0-1 1,-1 1 0,1 0-1,0 0 1,2 0 8,1 0-74,0 1 0,0 0-1,0 0 1,0 1 0,-1-1 0,1 1-1,0 1 1,-1-1 0,1 1 0,-1 0-1,0 0 1,0 1 0,0-1 0,-1 1-1,1 0 1,-1 0 0,0 1 0,0-1-1,0 1 1,2 5 74,6 7-492,-2 0 0,0 1 0,-1 0 0,-1 1 0,4 13 492,15 59-144,-6 13-29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3:07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172 413 4257,'-60'-128'4768,"60"128"-4618,-1 0 1,1 1 0,-1-1 0,1 0 0,-1 0 0,1 0-1,0 0 1,-1 1 0,1-1 0,-1 0 0,1 1-1,-1-1 1,1 0 0,0 0 0,-1 1 0,1-1 0,0 1-1,-1-1 1,1 0 0,0 1 0,-1-1 0,1 1-1,0-1 1,0 1 0,0-1 0,-1 1 0,1-1 0,0 1-1,0-1 1,0 1 0,0-1 0,0 1 0,0-1-151,-3 24 402,1 0 0,1-1 0,1 1 0,1 0 1,3 18-403,-2-28 126,1-1 0,0 0 0,1 0 0,0 0 0,1 0 0,0 0 0,1-1 0,1 0 1,0-1-1,0 1 0,5 3-126,2 2 58,0-2 0,1 0 1,1 0-1,1-1 0,0-2 0,1 1 1,0-2-1,1 0 0,9 3-58,-20-11 12,1 1-1,-1-1 1,1 0-1,0-1 0,0 0 1,0 0-1,1-1 1,-1 0-1,0-1 0,0 0 1,1 0-1,-1-1 1,0 0-1,0-1 0,0 0 1,0 0-1,0-1 1,0 0-1,-1-1 0,1 0 1,-1 0-1,0-1 1,0 0-12,2-2 14,0-1 0,0 0 0,-1-1 0,-1 0 0,1 0 0,-1-1 0,-1 0 0,0 0 0,0-1 1,3-9-15,-3 5 13,-1-1 0,0 0 1,-1 0-1,-1 0 1,-1 0-1,0-1 1,-1-12-14,-1-1 9,-1-1 1,-2 1 0,-2 0 0,0 0 0,-2 0 0,-1 0 0,-1 1 0,-11-23-10,14 39 3,-1 0-1,0 0 1,-1 0 0,0 1-1,-1 0 1,-1 1-1,0 0 1,0 0-1,-9-7-2,10 11 11,0 1-1,-1 0 1,1 0-1,-1 1 1,0 0-1,-1 0 1,1 1-1,-1 1 0,1-1 1,-1 2-1,0-1 1,-1 1-1,1 1 1,-1 0-11,-5-1 34,0 2 0,0 0 0,0 1 1,1 0-1,-2 2-34,9-2 13,0 1-1,0 0 1,0 1-1,0 0 1,1 0 0,-1 1-1,1-1 1,0 2-1,0-1 1,-6 5-13,1 3 9,1-1-1,0 1 1,1 1 0,0 0-1,1 0 1,-1 2-9,-17 31 24,-3 12-24,12-21 9,2 1 0,1 0 0,2 1 0,-6 34-9,13-46 7,2-1-1,1 1 1,2 0 0,0 0 0,2 0 0,1-1 0,1 1 0,1 1-7,3 9 61,1-1-1,3-1 1,0 1 0,2-2 0,2 0 0,1-1-1,2 0 1,1-1 0,1-1 0,2-1 0,1-1-1,1-1 1,1-1 0,2-2 0,1 0 0,0-2-1,28 17-60,21 8 1629,-8-5-733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1:40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312 299 1312,'77'11'1217,"-75"-10"-946,0-1 1,0 1 0,0-1 0,0 0 0,0 0-1,0 0 1,0 0 0,0 0 0,0 0 0,0 0-1,0 0 1,0-1 0,0 1 0,0-1 0,0 0-1,0 1 1,1-2-272,6-2 1242,-3-1 632,-6 5-1804,0-1 0,0 1 0,0 0-1,-1-1 1,1 1 0,0 0-1,0-1 1,-1 1 0,1 0-1,0 0 1,0-1 0,-1 1-1,1 0 1,0 0 0,-1 0 0,1-1-1,0 1 1,-1 0 0,1 0-1,0 0 1,-1 0 0,1 0-1,0 0 1,-1-1 0,1 1-1,0 0 1,-1 0 0,1 0 0,-1 0-1,1 0 1,0 1 0,-1-1-1,1 0-69,-23-2 141,0 1-1,1 2 0,-1 0 0,1 1 0,-1 2 1,1 0-1,0 1 0,0 1 0,0 1 0,1 1 1,0 1-1,1 1 0,0 1 0,0 1 0,1 0-140,7-3 95,0-1-2,0 1 1,0 0-1,-3 5-93,13-13 9,0 1-1,0 0 0,0 0 1,1 0-1,-1 0 1,1 0-1,-1 0 0,1 0 1,0 1-1,0-1 0,0 1 1,0-1-1,0 1 1,0-1-1,1 1 0,-1-1 1,1 1-1,0-1 0,0 1 1,0 0-1,0 0-8,1-2 3,0 1 0,0 0 0,0 0 1,0 0-1,0-1 0,0 1 0,1-1 0,-1 1 0,1-1 0,-1 1 0,1-1 0,0 0 0,-1 0 0,1 0 0,0 0 1,0 0-1,0 0 0,0 0 0,0 0 0,0-1 0,0 1 0,0-1 0,0 0 0,0 1 0,1-1-3,1 1 6,18 3 14,0-2 1,-1 0-1,1-1 0,0-1 0,5-1-20,32 1 24,-6 1-2,0 3 1,0 2-23,-37-3 1,0 0 1,0 0 0,0 2-1,-1 0 1,0 1-1,0 0 1,0 1 0,9 7-2,-19-11 0,0 1 0,0 0 1,0 1-1,-1-1 0,1 1 1,-1 0-1,0 0 0,0 0 1,-1 0-1,0 1 1,0-1-1,0 1 0,-1 0 1,2 4-1,-3-7 1,0 0 1,0 1 0,-1-1-1,1 1 1,-1 0 0,0-1-1,0 1 1,0-1 0,0 1-1,-1-1 1,1 1 0,-1-1-1,0 1 1,0-1 0,0 0-1,-1 1 1,1-1 0,-1 0-1,0 0 1,0 0 0,0 0-1,0 0 1,0 0 0,0-1-1,-3 2-1,-3 3 19,-1 0-1,-1-1 0,1 0 1,-1-1-1,0 0 1,-1 0-1,1-1 0,-1-1 1,1 0-1,-1 0 1,0-1-1,-1 0-18,-28 3 266,-1-2 1,-24-2-267,61-1 20,-39 0 81,1-3 1,0-1-1,0-3 0,0-1 1,-14-6-102,47 12-526,12 2-1129,18 6-991,18 9 983</inkml:trace>
  <inkml:trace contextRef="#ctx0" brushRef="#br0" timeOffset="380.842">814 437 6929,'-22'-28'2801,"-1"10"-1881,1 9 80,2 18-279,4 9-89,7 12-128,1 8-88,9 11-144,4-2-64,4 2-88,4-1-8,-2-14 24,0-1 144,-7-10-696,5-9 376</inkml:trace>
  <inkml:trace contextRef="#ctx0" brushRef="#br0" timeOffset="733.949">705 28 10698,'-24'-25'3649,"6"23"-3745,7 1-96,1 8-576,2 3-816,15 9 1055</inkml:trace>
  <inkml:trace contextRef="#ctx0" brushRef="#br0" timeOffset="1070.924">946 299 6529,'7'5'753,"-6"-4"-550,0 0 0,-1-1 0,1 1-1,0 0 1,-1-1 0,1 1 0,0 0 0,0-1 0,0 1 0,-1-1 0,1 1-1,0-1 1,0 0 0,0 1 0,0-1 0,0 0 0,0 1 0,0-1 0,0 0-1,0 0 1,0 0 0,1 0-203,1-1 347,0 1 0,1 0-1,-1-1 1,0 1 0,1 0-1,-1 1 1,0-1 0,1 1-1,-1-1 1,2 2-347,9 0 449,23 0 1,0-1 0,0-2 1,19-4-451,17 0 126,-72 5-124,-1 0-1,1 0 1,0 0-1,0 0 1,-1 0-1,1 0 1,0 0-1,-1 0 1,1 0-1,0 0 0,0 0 1,-1 0-1,1 0 1,0 1-1,-1-1 1,1 0-1,0 1 1,-1-1-1,1 0 1,0 1-1,-1-1 1,1 1-1,-1-1 1,1 1-1,-1-1 1,1 1-1,-1-1 0,1 1 1,-1-1-1,1 1 1,-1 0-1,0-1 1,1 1-1,-1 0 1,0-1-1,0 1 1,1 0-1,-1 0 1,0-1-1,0 1 1,0 0-1,0 0 0,0-1 1,0 1-1,0 0 1,0-1-1,0 1 1,-1 0-1,1 0 1,0-1-1,0 1 1,-1 0-2,-1 6 9,-1 0 1,0 0 0,-1 0-1,1-1 1,-2 2-10,2-4 2,-34 59 255,-2-1 0,-4-2 0,-21 21-257,55-72 112,-17 23 192,25-31-280,0 1 0,0-1 1,0 1-1,0-1 0,0 1 0,1-1 0,-1 1 0,1 0 0,-1-1 1,1 1-1,-1 0 0,1 0 0,0-1 0,0 1 0,0 0 0,0 0 0,0-1 1,0 1-1,1 1-24,-1-3 12,1 1 0,0 0 1,-1 0-1,1 0 0,0 0 1,-1-1-1,1 1 0,0 0 0,0 0 1,0-1-1,-1 1 0,1-1 1,0 1-1,0-1 0,0 1 1,0-1-1,0 0 0,0 1 1,0-1-1,0 0 0,0 0 0,0 1 1,1-1-13,27 0 126,27-5 176,43-10-302,-52 6-150,1 3-1,45-1 151,-11 2-4805,-56 3 3564</inkml:trace>
  <inkml:trace contextRef="#ctx0" brushRef="#br0" timeOffset="1469.639">1654 421 5649,'-15'-11'2191,"13"8"-1914,-1 1-1,0-1 0,0 1 0,0 0 1,0 0-1,-1 0 0,1 0 1,0 1-1,-1-1 0,1 1 0,-1 0 1,-3-1-277,6 3 4085,6 2-3284,16 5-809,-11-5 70,1 0 0,-1-1 0,0 0 0,1-1 0,-1 0 0,1-1 0,0 0 0,-1-1 0,1 0 0,-1 0 0,1-1 0,-1-1 0,0 1 0,0-2 0,0 0 0,0 0 0,3-2-62,-5 0 24,0 1 1,-1-1 0,0 0 0,0 0 0,-1-1 0,0 0-1,1-2-24,-5 7 8,-1 1-1,0-1 1,0 0 0,0 0-1,0 0 1,0 0-1,0 0 1,-1 0-1,1 0 1,0 0-1,-1-1 1,0 1-1,0 0 1,1 0 0,-1-1-9,-1 2 7,1 0-1,-1-1 0,1 1 0,-1-1 0,1 1 0,-1 0 0,0-1 0,0 1 0,1 0 1,-1 0-1,0-1 0,0 1 0,0 0 0,0 0 0,-1 0 0,1 0 0,0 1 0,0-1 1,-1 0-1,1 0 0,0 1 0,-1-1 0,1 1 0,-1-1-5,-7-2 5,0 0 1,0 1-1,-1 0 0,1 1 1,-1 0-1,1 0 0,-1 1 1,1 0-1,-1 1 0,1 0 1,-1 0-6,-4 2 1,0-1 0,0 2 1,0 0-1,1 1 0,-1 0 1,1 1-1,0 1-1,5-3 13,1 1 0,-1 0 1,1 0-1,1 1 0,-1 0 0,1 0 0,0 0 1,0 1-1,1 0 0,0 0 0,0 1 0,1-1 1,0 1-1,0 0 0,1 0 0,0 0 0,-2 7-13,4-8 39,-1 0-1,1 0 1,1 0-1,-1 0 1,1 1-1,1-1 1,-1 0-1,1 0 1,0 0-1,1 0 1,0 0-1,0 0 1,0 0-1,1-1 1,0 1-1,0-1 1,1 0-1,0 0 1,0 0-1,0 0 1,1 0-1,0 0-38,8 6 42,1 0 0,0 0 1,0-1-1,1-1 0,0-1 0,1 0 1,0-1-1,1 0 0,3 0-42,25 8 1719,0-3 0,46 8-1719,-18-5 1327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1:43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1229 2024,'-2'-1'350,"0"0"0,0-1-1,0 0 1,0 1-1,0-1 1,0 0 0,1 0-1,-1 0 1,1 0-1,0 0 1,-1 0 0,1 0-1,0 0 1,0-1-1,0 1 1,1 0-1,-1-1 1,1 1 0,-1-1-1,1 1 1,0-1-1,0 1 1,0-1 0,0 1-1,0-2-349,1-1 295,1 1-1,-1-1 1,1 0-1,0 1 1,1-1 0,-1 1-1,1 0 1,-1-1-1,1 1 1,1 1-1,-1-1 1,3-2-295,12-13 596,2 1-1,7-5-595,-20 18 51,0 0 0,0 0 0,0 1 0,1 0 1,-1 0-1,1 0 0,0 1 0,0 0 0,3 1-51,-8 1 4,0 1 1,1 0-1,-1 0 0,0 1 0,0-1 0,1 1 1,-1-1-1,0 1 0,0 0 0,0 0 1,0 1-1,0-1 0,0 1 0,0-1 0,0 1 1,-1 0-1,1 0 0,-1 0 0,1 0 1,-1 1-1,0-1 0,0 1 0,1 0-4,6 8 8,-1 1-1,0 0 0,-1 0 1,3 7-8,-1-1 30,-1 1 0,0 0 1,-2 0-1,0 0 1,-1 1-1,-1 0 0,-1 0 1,-1 0-1,0 0 0,-2 0 1,0 0-1,-1 1 0,-1-1 1,-1 0-1,-1 0 1,-1-1-1,-4 12-30,-5 13 159,-2 0 1,-2-1-1,-13 22-159,24-52 31,-1 0 0,0-1 0,0 0 0,-2 0 0,0 0 0,0-1 0,-1-1 0,0 0 0,0 0 0,-1-1 0,-1-1 0,1 0 0,-2-1-31,-1 1 27,0-1-1,-1-1 1,0 0 0,0-2-1,-1 1 1,1-2-1,-1 0 1,-5-1-27,14-2 12,-1 0 0,1 0 0,0-1 0,-1 0 0,1 0 0,0-1 0,-1 0 0,1-1 0,1 0 0,-1 0 0,0 0 0,1-1 0,-1 0 0,1-1 0,0 0-1,1 0 1,-4-3-12,9 7 2,-1 0-1,1 0 1,0 0-1,-1-1 1,1 1-1,0 0 0,0-1 1,0 1-1,0-1 1,0 0-1,0 1 1,0-1-1,1 0 0,-1 1 1,0-1-1,1 0 1,-1 0-1,1 1 1,0-1-1,0 0 0,0 0 1,0 0-1,0 0 1,0 0-2,1 0 0,0 0 1,0 0 0,0 0 0,0 0-1,0 0 1,1 1 0,-1-1 0,1 1-1,-1-1 1,1 1 0,0-1-1,-1 1 1,1 0 0,0 0 0,0 0-1,0 0 1,0 0 0,0 0-1,0 0 1,0 1 0,1-1-1,15-4 1,0 1 1,0 0-1,0 2 1,1 0-1,-1 1 1,5 1-2,17 1-1,0 2 1,13 4 0,-16 0 77,0 2 0,0 2 0,-1 1 1,-1 2-1,0 1 0,-1 2 0,0 2 0,-2 0 1,6 7-78,-20-14 2175,-1-4-988</inkml:trace>
  <inkml:trace contextRef="#ctx0" brushRef="#br0" timeOffset="892.411">522 729 1840,'-3'-2'478,"1"1"-1,-1-1 0,1 0 1,0 0-1,0 0 0,0 0 0,0 0 1,0 0-1,0 0 0,0-1 1,1 1-1,-1 0 0,1-1 0,0 0 1,0 1-1,0-1 0,0 0 1,-1-2-478,3 4 98,-1 1 0,0 0 1,0-1-1,1 1 1,-1-1-1,0 1 0,1-1 1,-1 1-1,1 0 1,-1-1-1,1 1 0,-1 0 1,0-1-1,1 1 1,-1 0-1,1 0 0,-1-1 1,1 1-1,0 0 1,-1 0-1,1 0 0,-1 0 1,1 0-1,-1 0 1,1 0-1,-1 0 0,1 0-98,25-4 676,-15 2-360,141-21 383,-137 23-681,-15 0-17,-1 0-1,1 0 1,0 0-1,0 0 0,0 0 1,0 0-1,0 1 1,0-1-1,0 0 0,-1 0 1,1 0-1,0 0 1,0 0-1,0 0 0,0 0 1,0 0-1,0 1 1,0-1-1,0 0 1,0 0-1,0 0 0,0 0 1,0 0-1,0 1 1,0-1-1,0 0 0,0 0 1,0 0-1,0 0 1,0 0-1,0 0 0,0 1 1,0-1-1,0 0 1,0 0-1,0 0 0,0 0 1,0 0-1,0 0 1,0 1-1,0-1 0,0 0 1,0 0-1,0 0 1,1 0-1,-1 0 1,0 0-1,0 0 0,0 0 1,0 1-1,0-1 1,0 0-1,0 0 0,0 0 1,1 0-1,-1 0 1,0 0-1,0 0 0,0 0 1,0 0-1,-2 1 14,0 0 0,-1-1-1,1 1 1,-1-1 0,1 1 0,-1-1 0,1 0 0,0 0-1,-1 0 1,1 0 0,-2-1-14,-10 1 29,-28-2 30,40 1-50,0 1 0,0-1 0,-1 0 0,1 0 0,0 0 0,0 0 0,0 0 0,0 0 0,0-1 0,1 1 0,-1-1 0,0 1 0,0-1 0,1 0 0,-1 1 0,1-1 0,0 0 0,-1 0 0,1 0 0,0 0 0,0-1-9,-1-3 24,-1 0-1,1 0 0,0 0 1,1 0-1,0 0 0,-1-2-23,2-2 18,0 0-1,0-1 0,0 1 1,2 0-1,-1 0 0,1 0 1,1 0-1,0 0 0,0 1 1,1-1-1,0 1 1,2-4-18,9-14 48,1 0 0,1 2 1,10-12-49,-13 20 8,0 0 0,1 1 0,0 1 0,2 0 0,0 1 1,7-4-9,-17 13 0,0 0 0,1 0 1,0 1-1,0 0 1,0 1-1,0 0 0,1 0 1,-1 1-1,1 0 1,0 0-1,-1 1 1,1 0-1,0 1 0,0 0 1,0 0-1,-1 1 1,2 0-1,-8 0-2,0-1 1,0 1 0,1 0 0,-1 0-1,0 0 1,0 0 0,0 0-1,-1 0 1,1 0 0,0 1 0,0-1-1,-1 1 1,1-1 0,-1 1 0,1 0-1,-1-1 1,0 1 0,1 0-1,-1 0 1,0 0 0,0 0 0,-1 0-1,1 0 1,0 2 1,2 6-5,-1 1 0,0-1 1,-1 1-1,0 8 5,1 4-4,-1 2 6,-1 0 0,-1 1-1,-2-1 1,0 0 0,-2 0-1,0 0 1,-5 10-2,-10 48 28,19-78-24,0 0 0,0 1 0,0-1 0,1 1-1,0-1 1,0 0 0,1 1 0,-1-1 0,1 1-1,0-1 1,0 0 0,1 0 0,1 4-4,-1-6 7,0 0 1,-1-1 0,2 1-1,-1 0 1,0-1 0,0 0-1,1 1 1,0-1-1,-1 0 1,1 0 0,0-1-1,0 1 1,0 0 0,0-1-1,0 0 1,0 0 0,0 0-1,1 0 1,-1 0-1,0-1 1,1 1 0,2-1-8,22 2 76,1-2 1,-1-1-1,19-3-76,23-2-413,-34 6 243</inkml:trace>
  <inkml:trace contextRef="#ctx0" brushRef="#br0" timeOffset="1275.12">1627 115 5761,'-1'-2'153,"1"1"-1,-1 0 0,0-1 1,1 1-1,-1 0 1,0 0-1,0 0 1,0-1-1,0 1 0,0 0 1,0 0-1,0 0 1,0 0-1,0 0 1,0 1-1,-1-1 0,1 0 1,0 1-1,-1-1 1,1 0-1,0 1 0,-1 0 1,1-1-1,-1 1 1,1 0-1,-1 0 1,1 0-1,-1-1 0,1 2 1,-1-1-1,1 0 1,0 0-1,-1 0 1,1 1-1,-1-1 0,1 1 1,0-1-1,-1 1 1,1-1-1,-1 2-152,-6 1 184,1 1 0,0 0 0,0 0 0,0 1 0,0 0-1,-5 5-183,2 0 127,1 1-1,0 0 1,0 0-1,1 1 0,0 0 1,1 1-1,1 0 0,0 0 1,0 2-127,-3 10 106,0 1-1,2 1 1,1-1 0,0 9-106,3-19 30,1 0 0,1 0 0,1 1 0,0-1 0,2 1 0,-1-1 1,2 0-1,3 12-30,-3-17 19,1-1 0,0-1 0,0 1 0,1 0 0,0-1 0,1 0 0,0 0 1,0-1-1,1 0 0,0 0 0,0 0 0,1-1 0,7 6-19,-6-7-81,-1 1 0,1-2-1,0 1 1,1-1-1,-1 0 1,1-1 0,0 0-1,0-1 1,0 0 0,0 0-1,1-1 1,-1 0 0,1-1-1,7 0 82,17-6-517</inkml:trace>
  <inkml:trace contextRef="#ctx0" brushRef="#br0" timeOffset="1649.572">1720 429 5209,'-1'-2'420,"-1"0"0,0 0 0,0 0 0,0 0 0,0 0 0,0 1 0,0-1 1,0 1-1,-1-1-420,3 2 71,-1 0 0,1 0 0,0 0 0,-1-1 1,1 1-1,0 0 0,0 0 0,-1 0 0,1 0 1,0 0-1,-1 0 0,1 0 0,0 0 0,0 0 1,-1 0-1,1 0 0,0 1 0,-1-1 0,1 0 1,0 0-1,0 0 0,-1 0 0,1 0 0,0 0 1,0 1-1,-1-1 0,1 0 0,0 0 0,-1 1-71,-2 14 1165,4 9-64,1 0 1,2 3-1102,-1-7 273,-1 0 0,-1 0 0,0 10-273,-1-29 13,-1 1 0,1 0 0,0-1 1,-1 1-1,1 0 0,-1-1 1,1 1-1,-1-1 0,0 1 0,0-1 1,0 1-14,-2 4 104,2-10-15,1 1 0,0-1 0,0 1 1,1-1-1,-1 1 0,1-1 0,0 1 0,-1 0 0,2-2-89,6-16 19,1 0 1,1 1-1,0 0 1,2 0-1,0 2 1,6-7-20,-12 17 1,0 1 0,1 1 0,0-1 0,0 1 1,0 1-1,1-1 0,-1 1 0,5-2-1,-7 5 0,0 0-1,-1 0 1,1 0-1,1 1 1,-1-1-1,0 1 1,0 1-1,0-1 1,1 1-1,-1 0 1,0 0-1,0 0 1,1 1-1,-1-1 1,1 2 0,-2-1-1,-1 0 0,0 0 1,0 0-1,0 0 1,0 1-1,0 0 1,0-1-1,0 1 1,0 0-1,-1 1 0,1-1 1,-1 0-1,1 1 1,-1-1-1,1 2 1,1 2 0,0 0 0,-1 1 1,0-1-1,0 1 0,0-1 0,-1 1 0,1 3 0,2 12 6,-2 0 0,0 1 0,-1-1 0,-1 8-6,-1-18-68,3 36 256,-3-47-235,0 1 0,1 0 1,-1-1-1,0 1 0,1-1 0,-1 1 0,1-1 1,0 1-1,-1-1 0,1 0 0,0 1 0,0-1 1,0 0-1,0 0 0,0 1 0,0-1 0,0 0 1,0 0-1,1 0 0,-1 0 0,0 0 0,1-1 1,-1 1-1,0 0 0,1 0 47,14-1-415</inkml:trace>
  <inkml:trace contextRef="#ctx0" brushRef="#br0" timeOffset="2044.129">2127 35 5833,'1'-2'286,"-1"1"-1,1-1 0,0 0 0,0 0 1,0 0-1,-1 0 0,1 1 1,1-1-1,-1 1 0,0-1 1,0 0-1,1 1 0,-1 0 1,1-1-1,-1 1 0,1 0 1,-1 0-1,1 0 0,0 0 0,0 0 1,-1 0-1,2 0-285,1 0 194,-1 1 0,0-1 0,1 1 0,-1 0-1,0 0 1,1 0 0,-1 1 0,0-1 0,1 1 0,-1-1 0,0 1 0,3 1-194,6 3 154,1 1 1,-1 0 0,0 1 0,0 0 0,-1 1 0,1 1-155,3 3 56,-1 1 1,-1 0-1,0 1 0,-1 1 1,0 0-1,-1 0 1,-1 1-1,0 1 0,-2-1 1,0 2-1,0-1 0,-2 1 1,3 10-57,-2 1 28,-1-1 0,-1 1 0,-1 0 0,-2 1 0,-1-1 0,-1 0 0,-1 1 0,-3 12-28,-2-16 56,0 0 0,-1 0-1,-2-1 1,-10 22-56,-1 4 180,18-45-82,0 0-1,0 0 1,0 0-1,1 0 1,0 0-1,0 1 1,0-1-1,1 0 1,0 2-98,4 15 288</inkml:trace>
  <inkml:trace contextRef="#ctx0" brushRef="#br0" timeOffset="3847.48">2738 1852 1368,'59'-13'1250,"-49"10"3427,-9 0-2273,-10-1 125,3 5-2415,-1 0 0,0 0 0,1 0 0,0 1-1,-1 0 1,1 0 0,0 1 0,0 0 0,0 0 0,-2 1-114,5-2 41,-1 0-18,0 0 0,1 1-1,-1-1 1,1 1 0,0 0 0,0 0-1,0 0 1,0 0 0,0 1 0,1-1-1,-1 1 1,1-1 0,0 1-1,0 0 1,1 0 0,-1 0 0,1 0-1,0 0 1,0 0 0,0 0 0,0 1-1,1-1 1,-1 1-23,2-3 6,-1 0 1,0 0-1,1 0 1,-1 0-1,1 0 1,0-1-1,-1 1 1,1 0-1,0 0 1,0 0-1,0-1 1,0 1-1,1-1 1,-1 1-1,0-1 1,1 1-1,-1-1 1,1 0-1,-1 1 1,1-1-1,0 0 1,-1 0-1,1 0 1,0 0-1,0-1 1,0 1-1,0 0 1,0-1-1,0 1-6,4 0 22,0 1 1,1-1-1,-1 0 0,0-1 1,0 0-1,0 1 0,0-2 1,7 0-23,-6 0 21,1-1 1,-1 0 0,1 0-1,-1-1 1,0 0-1,0 0 1,0-1 0,-1 0-1,1 0 1,5-5-22,-11 8 4,1-1 1,-1 1 0,1-1 0,-1 1-1,1-1 1,-1 0 0,0 0 0,0 1-1,1-1 1,-2 0 0,1 0 0,0 0 0,0 0-1,0 0 1,-1-1 0,0 1 0,1 0-1,-1 0 1,0 0 0,0 0 0,0-1-1,0 1 1,0 0 0,0 0 0,-1 0-1,1 0 1,-1 0 0,0-1 0,1 1-1,-1 0 1,0 0 0,0 1 0,0-1-1,-1 0 1,1 0 0,0 0 0,-1 1-1,1-1 1,-1 0-5,-2-1 6,1 0 0,-1 0 0,0 1 0,0-1 0,1 1 0,-2 0 0,1 0 0,0 1 0,0-1 0,0 1 0,-1 0 0,1 0 0,-1 0 0,1 0 0,-1 1 0,1 0 0,-1 0 0,1 0 0,-1 1 0,1-1 0,-1 1 0,1 0 0,-1 1-6,1-2 5,-1 1 1,1 0-1,0 0 0,0 1 0,0-1 1,1 1-1,-1 0 0,0 0 0,1 0 1,-1 0-1,1 1 0,-1 0 0,1-1 1,0 1-1,0 0 0,1 1 0,-1-1 1,1 0-1,-1 1 0,1-1 0,0 1 1,0 0-1,1 0 0,-2 3-5,3-5 1,0 0 0,0-1-1,1 1 1,-1 0 0,0 0 0,1 0 0,-1 0-1,1 0 1,0 0 0,0-1 0,0 1-1,-1 0 1,2-1 0,-1 1 0,0-1-1,0 1 1,0-1 0,1 1 0,-1-1-1,1 0 1,-1 1 0,1-1 0,-1 0 0,1 0-1,5 3 5,0 1 1,0-1 0,0 0-1,1-1 1,1 1-6,-3-2 11,1-1 0,-1 1 0,1-1 0,0-1 1,0 1-1,0-1 0,0 0 0,6-1-11,-10 1 7,-1-1 1,1 1-1,-1-1 0,1 0 1,-1 0-1,1 0 0,-1 0 1,0 0-1,1 0 0,-1 0 0,2-2-7,-3 2 5,0 0-1,-1 0 1,1 0-1,0 0 1,0 0-1,0 0 1,-1 0-1,1-1 1,-1 1-1,1 0 0,-1 0 1,1 0-1,-1-1 1,0 1-1,1 0 1,-1-1-1,0 1 1,0 0-1,0-1 1,0 1-1,0 0 0,-1-1 1,1 1-5,0-3 5,-1 1 0,0-1-1,1 1 1,-1 0 0,-1 0 0,1-1 0,0 1 0,-1 0 0,0 0-1,0 0 1,1 0 0,-2 0 0,1 1 0,0-1 0,-1 1 0,1-1-1,-1 1 1,1 0 0,-1 0 0,0 0 0,0 0 0,0 1 0,0-1-1,-2 0-4,0 1 3,1 0 0,0 0 0,-1 0-1,1 1 1,0-1 0,-1 1-1,1 0 1,-1 1 0,1-1 0,0 1-1,-1-1 1,1 1 0,0 1-1,0-1 1,0 1 0,-1-1 0,1 1-1,1 0 1,-3 2-3,5-4 1,0 1-1,0-1 1,0 1-1,0 0 1,0 0-1,0-1 1,0 1-1,0 0 1,0 0-1,0 0 1,0 0-1,1 0 1,-1 0 0,0 0-1,1 0 1,-1 0-1,1 1 1,-1-1-1,1 0 1,-1 0-1,1 1 0,0-1 1,0 0 0,0 0 0,1 0 0,-1 0-1,0 0 1,1 0 0,-1 0 0,0-1-1,1 1 1,-1 0 0,1 0 0,-1 0 0,1 0-1,0 0 1,-1-1 0,1 1 0,0 0 0,0-1-1,-1 1 1,2 0-1,2 2 5,1 0 0,0 0-1,0 0 1,1-1 0,-1 0 0,1 0 0,-1 0-1,2 0-4,-5-2 5,33 5 20,-35-5-22,1 0 1,0 0-1,-1 0 1,1 0-1,0 0 0,-1 0 1,1 0-1,0 0 1,-1 0-1,1 0 0,0 0 1,-1 0-1,1-1 1,-1 1-1,1 0 0,0-1 1,-1 1-1,1 0 1,-1-1-1,1 1 0,-1-1 1,1 1-1,-1-1 1,1 1-1,-1-1 0,0 1 1,1-1-1,-1 1 1,0-1-1,1 1 0,-1-1 1,0 0-1,0 1 1,1-1-1,-1 0 0,0 1 1,0-1-1,0 1 1,0-1-1,0 0 0,0 1 1,0-1-1,0 0 1,0 1-1,0-1-3,0 1 4,0-1-1,0 1 1,0 0-1,-1-1 1,1 1-1,0 0 0,0-1 1,0 1-1,0 0 1,0 0-1,-1-1 1,1 1-1,0 0 0,0 0 1,0 0-1,-1-1 1,1 1-1,0 0 1,0 0-1,-1 0 0,1-1 1,0 1-1,-1 0 1,1 0-1,0 0 0,0 0 1,-1 0-1,1 0 1,0 0-1,-1 0 1,1 0-1,0 0 0,-1 0-3,-83-27 62,112 35-2181,-4 5 1152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2:15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568 231 5049,'-6'-9'2649,"2"4"-825,3 5-640,-2 1-159,3-1-393,0 0-144,0 4-104,0 20-88,8 43-112,-5-34-32,0 6-40,-2 2 8,-1-8-16,2-5-344,1-8 184</inkml:trace>
  <inkml:trace contextRef="#ctx0" brushRef="#br0" timeOffset="395.361">848 190 6745,'6'-11'2905,"-7"17"-1385,3 8-271,1 9-289,-4 4-168,5 12-432,-1 4-96,4 0-144,9 8-24,8-8 72,0 1 4289,16 2-3313</inkml:trace>
  <inkml:trace contextRef="#ctx0" brushRef="#br0" timeOffset="1031.617">1546 549 1960,'80'-43'1593,"-79"43"-1479,0 0 1,0-1-1,0 1 1,0-1-1,0 0 0,0 1 1,0-1-1,0 0 1,0 1-1,0-1 1,0 0-1,-1 0 1,1 0-1,0 0 1,-1 0-1,1 0 0,-1 0 1,1 0-1,-1 0 1,1 0-1,-1 0 1,0 0-1,1 0 1,-1 0-1,0 0 1,0-1-1,0 1 0,0 0 1,0 0-1,0 0 1,0 0-1,0 0 1,0-1-1,-1 1 1,1 0-1,0 0 0,-1 0 1,1 0-1,-1 0 1,1 0-1,-1 0 1,0 0-1,1 0-114,-3-4 1127,2 3-979,0 0 1,0 0 0,0 1 0,0-1-1,-1 0 1,1 0 0,0 1-1,-1-1 1,0 1 0,1-1-1,-1 1 1,0 0 0,0 0 0,0 0-1,1 0 1,-1 0 0,0 0-1,0 0 1,-1 1 0,1-1-1,0 1 1,0-1 0,0 1 0,0 0-1,0 0 1,-1 0 0,1 0-1,0 0 1,0 0 0,-2 1-149,-6 1 175,0 0 0,0 0 1,0 1-1,0 1 1,1-1-1,-2 2-175,-18 9 188,2 0 1,0 2-1,-3 3-188,21-14 28,1 2-1,0-1 1,0 1-1,1 0 1,0 1-1,0-1 1,0 1-1,1 1 1,0-1 0,1 1-1,-1 2-27,5-8 3,0 0 1,0 0-1,0 0 0,1 0 1,-1 0-1,1 0 0,0 0 0,-1 0 1,1 0-1,1 0 0,-1 0 1,0 0-1,1 0 0,0 0 0,-1 0 1,1-1-1,0 1 0,1 0 1,-1 0-1,0-1 0,1 1 0,-1 0 1,1-1-1,0 0 0,0 1 1,0-1-1,0 0 0,1 0 1,-1 0-1,0 0 0,1-1 0,0 1-3,9 6 8,0 0 0,1-1-1,0-1 1,0 0-1,0-1 1,4 1-8,22 5 43,18 2-43,-34-9 11,0 1 0,0 2 0,-1 0 0,0 1 0,-1 1 0,4 3-11,-20-9 1,-1-1 0,1 1-1,-1 1 1,0-1 0,0 0 0,0 1 0,-1 0-1,1 0 1,-1 0 0,0 1 0,0-1 0,0 1-1,-1-1 1,1 1 0,-1 0 0,-1 0-1,1 0 1,0 0 0,-1 0 0,0 1 0,-1-1-1,1 0 1,-1 0 0,0 1 0,0-1-1,0 0 1,-1 1 0,0-1 0,-1 5-1,-2 4 8,-1 0-1,0 0 1,0-1 0,-2 1-1,0-1 1,0 0 0,-1-1 0,0 0-1,-2 0 1,-3 3-8,-7 7 51,-1-1 0,-1 0 0,-9 4-51,23-18 28,0-1-1,-1 0 1,0-1-1,0 0 1,0 0-1,-1-1 1,0 0 0,0-1-1,0 0 1,0-1-1,-3 1-27,6-3 23,0 1-1,-1-2 1,1 1 0,-1-1-1,1 0 1,0 0 0,0-1-1,0 0 1,-1-1-1,2 1 1,-1-1 0,0 0-1,1-1 1,-1 0-1,-5-4-22,9 5-75,-1 0-1,1 0 1,0 0-1,-1 0 1,1-1-1,1 0 0,-1 1 1,1-1-1,-1 0 1,1 0-1,0 0 1,0 0-1,1-1 1,-1 1-1,1 0 1,0-1-1,0 1 0,1-1 1,-1 1-1,1-1 1,0 0-1,0 1 1,1-1-1,-1 1 1,2-4 75,9-20-630</inkml:trace>
  <inkml:trace contextRef="#ctx0" brushRef="#br0" timeOffset="1616.331">2169 571 6729,'-1'-2'443,"-1"-1"-1,1 1 1,-1 0-1,0 0 0,0 0 1,0 0-1,0 0 0,0 1 1,-1-1-443,2 1 64,0 1 0,1 0 0,-1 0 1,0 0-1,0 0 0,1 0 0,-1 0 1,0 0-1,0 0 0,1 0 0,-1 0 0,0 0 1,0 1-1,1-1 0,-1 0 0,0 1 1,0-1-1,1 0 0,-1 1 0,0-1 0,1 1 1,-1-1-1,1 1 0,-1-1 0,1 1 1,-1-1-1,1 1 0,-1-1 0,1 1 0,-1 0 1,1-1-1,0 1 0,-1 0 0,1 0 1,0-1-1,0 1-64,-10 18 353,1 1 1,1 0 0,1 1-1,1-1 1,1 1-1,1 0 1,-1 11-354,-9 41 391,3-27-257,-52 200 221,35-174-259,25-63-76,40-65 232,-9 1-197,-2-1 0,-3-1-1,-3-1 1,-1 0-1,5-41-54,1-35-19,-6 0-1,-6-3 20,-10 129 2,2 14 8,3 19 18,25 187 118,-20-111 97,17 55-243,-15-93 6,5 24-91,5 0 0,5 3 85,-25-74-169</inkml:trace>
  <inkml:trace contextRef="#ctx0" brushRef="#br0" timeOffset="1990.555">2133 909 5513,'-22'-6'3153,"5"2"-337,12 5-1495,5 1-121,6-2-480,-6 0-256,23-2-240,59-3-56,-22-4-40,0-1-184,-3-1 64</inkml:trace>
  <inkml:trace contextRef="#ctx0" brushRef="#br0" timeOffset="2328.183">2567 538 6553,'-39'-10'5239,"35"6"-3344,11 0-860,16-2-131,-21 6-791,504-108 2167,-487 104-2253,1 1 0,0 1 1,-1 0-1,1 2 1,0 0-1,0 1 1,1 1-28,-20-1-85,1-1 1,0 0 0,-1 1-1,1-1 1,-1 1 0,1-1-1,-1 1 1,1 0 0,-1 0-1,1-1 1,-1 1 0,1 0-1,-1 0 1,0 0 0,0 1-1,0-1 1,1 1 84,6 12-582</inkml:trace>
  <inkml:trace contextRef="#ctx0" brushRef="#br0" timeOffset="2699.025">3009 465 7442,'-33'3'3536,"3"5"-1615,11 10-433,5 6-136,13 12-455,1 10-145,8 3-192,2 5-16,1 2-64,0 0-72,0 3-144,0-2-80,-2-4-96,2-4-8,0-7 120,3-8 88,3-10-4152,-2-7 2999</inkml:trace>
  <inkml:trace contextRef="#ctx0" brushRef="#br0" timeOffset="3041.737">4058 413 6801,'0'0'46,"-2"-9"898,-1 0 0,-1 0 0,1 1 0,-1-1 0,-3-4-944,6 12 92,1 1 1,-1-1-1,1 0 0,-1 0 1,0 0-1,1 1 1,-1-1-1,0 0 0,0 1 1,1-1-1,-1 1 1,0-1-1,0 1 0,0-1 1,0 1-1,0-1 1,0 1-1,1 0 0,-1 0 1,0-1-1,0 1 0,-1 0-92,0 0 58,1 1 0,-1 0 0,1-1 0,-1 1 0,1 0 0,0 0-1,0 0 1,-1 0 0,1 0 0,0 0 0,0 0 0,0 0 0,0 0-1,0 0 1,0 1 0,0-1 0,0 0 0,1 1 0,-1-1-1,0 1-57,-5 10 112,1 1-1,0 0 1,1-1-1,0 1 1,1 1-1,1-1 0,0 0 1,0 1-1,2-1 1,0 1-112,0 15 154,1-1 0,2 1 0,1-1 1,3 8-155,10 31 463,12 26-463,-12-43 100,-3 1 0,-1 0 1,-2 5-101,-7-6-162,-1 1 1,-3-1 0,-4 28 161,4-51-268</inkml:trace>
  <inkml:trace contextRef="#ctx0" brushRef="#br0" timeOffset="3410.85">3855 892 7826,'-5'-9'3552,"0"8"-1975,17 0-169,4 1-184,14-3-512,18-4-183,15-1-345,9-4-72,3 0 48,-5-2-256,-8 1 3993,-5 2-2929</inkml:trace>
  <inkml:trace contextRef="#ctx0" brushRef="#br0" timeOffset="3797.959">4392 327 8898,'-9'-8'1240,"6"5"-910,0 0-1,0 0 1,-1 0-1,1 0 1,-1 1-1,0-1 1,0 1-1,0 0 1,0 0-1,0 0 1,0 1-1,0-1 1,0 1-1,-4-1-329,8 3 39,-1-1 0,0 1-1,1-1 1,-1 1 0,0-1 0,1 1-1,-1-1 1,1 1 0,-1 0 0,1-1-1,-1 1 1,1 0 0,-1-1 0,1 1-1,0 0 1,-1 0 0,1-1-1,0 1 1,0 0 0,0 0 0,0 0-1,-1-1 1,1 1 0,0 0 0,0 0-1,0 0 1,1-1 0,-1 1 0,0 0-1,0 0 1,0-1 0,1 1-39,3 35 174,-4-34-130,29 132 826,40 108-870,-48-171 161,-10-30-90,-2-1-1,-2 2 1,-1-1 0,-2 1 0,-2-1 0,-2 1-1,-2 0 1,-2 0 0,-1-1 0,-3 4-71,2-28 51,6-17-47,0 0 1,-1 1-1,1-1 1,0 0-1,0 0 1,0 0 0,0 0-1,-1 1 1,1-1-1,0 0 1,0 0-1,0 0 1,0 0 0,-1 0-1,1 0 1,0 0-1,0 1 1,-1-1-1,1 0 1,0 0-1,0 0 1,0 0 0,-1 0-1,1 0 1,0 0-1,0 0 1,-1 0-1,1 0 1,0 0 0,0-1-1,0 1 1,-1 0-1,1 0 1,0 0-1,0 0 1,0 0-5,-2-1 19,1-1 1,0 1-1,0-1 1,0 1-1,0-1 0,0 1 1,0-1-1,0 0 1,1 0-1,-1 1 0,0-1 1,1 0-1,0 0 1,-1 0-20,-4-30 59,1 0 1,1 0 0,1-1 0,2 1 0,2-1-1,1-5-59,-1 23 5,1 0 0,0 1-1,0-1 1,2 1 0,0 0-1,0 0 1,1 1 0,4-7-5,-7 16 0,0-1 1,0 1-1,0 0 1,1 0-1,0 0 1,-1 0-1,1 0 0,1 1 1,-1 0-1,0 0 1,4-2-1,-4 3-1,0 1-1,-1 0 1,1-1 0,0 2-1,0-1 1,0 0 0,0 1-1,0-1 1,0 1 0,0 0-1,0 1 1,0-1 0,0 0-1,0 1 1,0 0 0,0 0-1,0 1 2,6 1-3,0 1 1,-1 0-1,1 0 0,-1 1 0,0 1 0,0 0 0,-1 0 0,0 0 1,0 1-1,0 0 0,0 2 3,1 2 4,0 0-1,-1 0 1,0 1 0,-1 0 0,-1 1-1,0-1 1,3 11-4,4 19-21,-2 2 0,-2-1 1,-2 1-1,1 32 21,-6-58-28,-2-16-12,2 8-190,-2-10 222,0 1-1,0-1 1,0 0-1,0 0 1,0 0-1,0 0 1,1 0 0,-1 1-1,0-1 1,0 0-1,0 0 1,0 0-1,0 0 1,0 0-1,1 0 1,-1 0-1,0 1 1,0-1-1,0 0 1,0 0 0,0 0-1,1 0 1,-1 0-1,0 0 1,0 0-1,0 0 1,0 0-1,1 0 1,-1 0-1,0 0 1,0 0 0,0 0-1,0 0 1,1 0-1,-1 0 1,0 0-1,0 0 1,0 0-1,0 0 1,1 0-1,-1 0 1,0-1-1,0 1 1,0 0 0,0 0 8,7-5-211</inkml:trace>
  <inkml:trace contextRef="#ctx0" brushRef="#br0" timeOffset="4228.776">4853 897 7746,'0'0'182,"-1"0"0,1-1 0,-1 1 0,1-1 0,0 1 0,-1-1 0,1 1 0,-1-1 0,1 1 0,0-1 0,-1 1 0,1-1 0,0 1 0,0-1 0,0 1 0,-1-1 0,1 0 0,0 1 0,0-1 1,0 1-1,0-1 0,0 0 0,0 1 0,0-1-182,1 0 98,-1 1 0,0 0 0,1 0 0,-1-1 0,1 1 0,0 0 0,-1 0 0,1 0 0,-1 0 0,1 0 0,-1 0 0,1 0 0,-1 0 0,1 0 0,-1 0 0,1 0 0,-1 0 1,1 0-1,0 0 0,-1 1 0,1-1-98,3 1 244,0 0 1,0 1 0,1 0 0,-1 0-1,0 0 1,3 2-245,-1 2 115,1 1-1,-1-1 1,0 1 0,-1 1-1,0-1 1,0 1 0,0 0 0,-1 0-1,0 0 1,-1 0 0,0 1-1,0 0 1,-1 0-115,2 6 73,-1 0 0,-1-1 0,0 1 0,-1 0 0,-1 1 0,0-1 0,-2 7-73,1-16 28,0-1 1,0 1 0,0 0-1,-1-1 1,0 1-1,0-1 1,-1 0 0,0 0-1,-2 4-28,13-62 324,-1 7-175,1-41-149,-5 47 34,1 0 1,8-29-35,-12 67 0,1 0 0,-1 0 0,1-1 0,0 1 0,-1 0 1,1 0-1,0 0 0,0 0 0,1 1 0,-1-1 0,0 0 1,1 0-1,-1 1 0,1-1 0,-1 0 0,1 1 0,0 0 1,0-1-1,-1 1 0,2-1 0,-1 2-1,0-1 0,0 1-1,0 0 1,0-1 0,0 1 0,0 0 0,0 0 0,0 0 0,0 1 0,0-1-1,0 0 1,0 1 0,0-1 0,0 1 0,0 0 0,0 0 0,0-1 0,-1 1-1,1 0 1,0 1 0,-1-1 0,1 0 0,0 1 1,8 6 0,-1 1 0,0 0-1,-1 0 1,0 1 0,5 9 0,-4-8 3,-1 0 0,1 0 0,0-1 0,2 0-3,-7-7 0,0 1 1,1-1-1,-1 0 1,1 0 0,0-1-1,0 1 1,0-1-1,0 0 1,0-1-1,1 1 1,-1-1-1,3 1 0,2-2 3,0 1 0,0-1 0,0 0-1,0-1 1,0 0 0,0-1-1,0 0 1,0 0 0,-1-1 0,1-1-1,-1 1 1,0-2 0,0 1 0,0-1-1,0 0 1,1-3-3,-4 4 3,0-1 0,0 1 0,0-1 0,-1-1 0,0 1 0,0-1 0,0 0-1,-1 0 1,0 0 0,0-1 0,-1 0 0,1 1 0,-1-1 0,-1 0 0,0 0 0,0-1 0,0 1 0,-1 0 0,0-1-1,0 1 1,0-1 0,-1-1-3,0 8 0,0-1 0,0 1 0,0-1-1,-1 0 1,1 1 0,0-1 0,0 0-1,-1 1 1,1-1 0,-1 1 0,0-1 0,1 1-1,-1-1 1,0 1 0,0 0 0,0-1-1,0 1 1,0 0 0,0 0 0,-1-1 0,1 1-1,0 1 1,-1-1-1,1 1 1,0 0-1,0-1 1,0 1-1,-1 0 1,1 0-1,0 0 1,0 0-1,-1 0 1,1 0-1,0 0 1,0 1 0,0-1-1,-1 0 1,1 1-1,0-1 1,0 0-1,0 1 1,0 0 0,-5 2-2,-1 1 0,1 0 0,1 0 0,-1 0 0,1 1 1,0 0-1,0 0 0,-2 3 2,-2 3 6,1 0 1,0 0-1,0 1 1,2 0-1,-1 1 0,2-1 1,-1 1-1,2 0 1,0 1-1,0 0-6,3-6 5,-1 0-1,1 0 1,1 1 0,0-1 0,0 0-1,1 1 1,0-1 0,0 0-1,1 1 1,0-1 0,0 0-1,1 0 1,0-1 0,0 1 0,1-1-1,0 1 1,2 1-5,1 2-14,1-1-1,0 0 1,1-1 0,0 0-1,1 0 1,-1-1 0,2 0-1,-1 0 1,3 0 14,-5-3 306,1-1-1,0 1 1,0-1-1,0-1 1,0 0 0,1 0-1,-1-1 1,1 0-1,0 0 1,-1-1-1,1-1 1,3 0-306,20-2 1375</inkml:trace>
  <inkml:trace contextRef="#ctx0" brushRef="#br0" timeOffset="4626.324">5968 837 6241,'-2'-4'862,"1"0"-1,-1 0 0,0 1 1,0-1-1,-1 0 0,1 1 1,-1-1-1,0 1 0,-2-2-861,2 2 239,0 1 1,-1 0-1,1-1 0,-1 1 0,0 1 0,1-1 1,-1 0-1,0 1 0,0 0 0,0 0 0,0 0 1,0 0-1,0 1 0,0 0 0,-2-1-239,-6 1 265,-1 1 0,1 0-1,0 0 1,0 1 0,-9 3-265,17-4 36,-1 0 0,0 0 1,0 1-1,1 0 0,-1 0 0,1 0 0,0 0 1,-1 1-1,1 0 0,0 0 0,1 0 1,-1 0-1,0 1 0,1-1 0,-1 2-36,3-4 6,1 1 0,-1 0-1,0 0 1,1 0 0,-1-1 0,1 1-1,0 0 1,-1 0 0,1 0-1,0 0 1,0 0 0,0 0 0,1 0-1,-1 0 1,0 0 0,1-1-1,-1 1 1,1 0 0,0 0-6,0 2 4,1 0 1,0 0-1,0 0 1,0 0-1,0 0 1,1-1-1,2 3-4,4 3 9,0-1 0,1-1 0,0 1 0,0-2 0,1 1 0,0-2 0,0 1 0,7 1-9,-7-3 5,-1 1 0,1 0 0,-2 0 0,1 1 0,0 0 0,-1 1 0,0 0 0,-1 0 0,1 1 0,0 2-5,-6-6 1,-1 0 1,1 1-1,-1 0 1,0 0-1,0-1 1,-1 1-1,1 0 1,-1 0 0,0 1-1,0-1 1,-1 0-1,0 0 1,0 0-1,0 1 1,0-1 0,-1 0-1,0 0 1,0 0-1,0 0 1,-1 0-1,1 0 1,-1 0-1,-1 0 1,1-1 0,-1 2-2,1-1 3,-1 0 0,0 0 1,0-1-1,-1 1 0,1-1 0,-1 1 1,0-1-1,0 0 0,0 0 1,-1-1-1,1 1 0,-1-1 1,0 0-1,0 0 0,0-1 1,0 0-1,-1 0 0,1 0 1,0 0-1,-1-1 0,0 0 1,-4 1-4,-12-3 74,0-1 1,-20-4-75,-9-1-413,40 9 659,9 7-246</inkml:trace>
  <inkml:trace contextRef="#ctx0" brushRef="#br0" timeOffset="5330.035">6183 493 4489,'-14'-46'2982,"10"35"-1848,0 1 1,1 0-1,1-1 1,0 1-1,0-1 1,1-5-1135,2 36 290,2 1 1,1-1-1,0-1 1,1 1-1,5 8-290,4 23 161,5 29 401,-4 2 0,-3 0 0,-1 59-562,-7-75 234,2 0 0,4 2-234,-4-40 42,-4-19-22,0 0 0,0 0 1,-1 0-1,0 0 0,0 1 1,-1-1-1,-1 2-20,-4 1 112,3-12 52,3-8 67,2-14-130,-1 0 0,-1 0-1,-1 0 1,-1 0 0,-1 1 0,0-1 0,-2 0-101,0-3 10,1 0-1,1 0 1,2-1 0,0 1 0,3-9-10,-3 30 1,1-1-1,0 0 1,0 0 0,1 1-1,-1-1 1,1 1 0,0-1 0,0 1-1,1 0 1,-1 0 0,1 0-1,0 0 1,0 0 0,0 0-1,-1 2 0,0 1-1,1-1 1,-1 0 0,1 1-1,-1 0 1,1-1 0,-1 1-1,1 0 1,0 0 0,0 1-1,-1-1 1,1 0 0,0 1-1,0 0 1,0 0 0,0 0-1,0 0 1,-1 0 0,1 0-1,0 1 1,0-1 0,0 1 0,2 1-1,4 1 0,-1 0 0,0 1 0,0 0 0,0 1 0,-1 0 0,1 0 0,-1 1 0,0 0 0,0 0 0,-1 0 0,0 1 0,0 0 0,-1 0 0,0 0 0,0 1 0,3 7 1,5 11 4,-1 0 0,-1 1-1,-1 0 1,3 18-4,-5-7-53,-1 0 1,-1 4 52,3 18-1110,-2-35-125,8-5 500</inkml:trace>
  <inkml:trace contextRef="#ctx0" brushRef="#br0" timeOffset="5721.617">6792 970 6417,'-1'-5'488,"0"0"-1,0 1 0,0-1 1,-1 0-1,0 1 0,0 0 1,0-1-1,-1 1 0,0 0 1,1 0-1,-1 0 0,-1 0 1,1 1-1,0-1 0,-1 1 1,-3-2-488,4 2 133,0 1 0,0 1 0,0-1 0,0 0 0,-1 1 0,1-1 0,-1 1 0,1 0 0,-1 0 0,1 0 0,-1 1 1,0 0-1,1-1 0,-1 1 0,1 0 0,-1 0 0,0 1 0,1-1 0,-1 1 0,0 0 0,1 0 0,-4 1-133,5 0 27,0-1 1,0 0-1,0 1 0,0 0 0,0-1 0,0 1 0,1 0 0,-1 0 0,0 0 0,1 0 0,0 0 0,-1 0 1,1 0-1,0 0 0,0 1 0,0-1 0,0 0 0,1 1 0,-1-1 0,1 1 0,-1 0-27,-1 8 36,1 0-1,0 0 1,1 0-1,0 3-35,1 3 21,1-1 0,0 0-1,1 0 1,1 0 0,0 0 0,1-1-1,7 15-20,-9-23 8,0-1-1,0 0 1,1 0-1,0 1 1,0-2 0,0 1-1,1-1 1,0 1-1,0-1 1,0 0-1,1-1 1,-1 0-1,1 1 1,0-2-1,0 1 1,1-1-1,-1 0 1,1 0-1,2 0-7,-5-2 8,-1 0-1,0 0 1,0-1-1,0 1 1,0-1-1,0 0 1,0 0-1,1 0 1,-1-1-1,0 1 1,0-1-1,0 1 1,0-1-1,0 0 1,0 0-1,0-1 1,0 1-1,0 0 1,-1-1-1,1 0 1,0 0-1,0 0-7,0-1 8,0-1 0,0 1 1,-1-1-1,1 0 0,-1 0 0,1 0 0,-1 0 0,0 0 0,-1 0 0,1 0 0,-1-1 1,0 1-1,0-1 0,0 1 0,-1-3-8,2-9 17,-1-1 0,-1 1 0,-1-1 0,0 1 0,-1 0 0,-1 0 0,-1-1 0,-3-10-17,4 20 6,0-1-1,0 1 1,-1 0 0,0 0-1,0 0 1,0 0 0,-1 0-1,-5-4-5,7 8 1,0 0-1,-1-1 0,0 1 1,0 1-1,0-1 1,0 1-1,0-1 1,0 1-1,-1 0 1,1 1-1,-1-1 1,1 1-1,-1 0 1,0 0-1,0 0 0,0 1-55,0-1-1,0 1 1,0 0 0,0 0-1,1 1 1,-6 0 55,8 0-67,0-1-1,0 1 1,0 0 0,0-1-1,0 1 1,0 0 0,1 0-1,-1 0 1,0 0 0,1 1 0,-1-1-1,0 0 1,1 1 0,0-1-1,-1 1 1,1-1 0,-1 2 67,-3 16-456</inkml:trace>
  <inkml:trace contextRef="#ctx0" brushRef="#br0" timeOffset="6075.459">6985 754 6929,'-10'-25'2043,"7"18"-1198,0-1 1,0 1-1,1-1 0,0 0 0,0 0 0,0 1 1,1-7-846,11 53 1948,12 64-1247,-9-46-389,2 31-312,-7 2 94,-4-39 225,9 48-319,-12-92-47,1-1 1,-1 0 0,1 0 0,0 0 0,1-1 0,0 1 0,-1 0 0,2-1 0,3 5 46,8 4-196</inkml:trace>
  <inkml:trace contextRef="#ctx0" brushRef="#br0" timeOffset="6441.956">7352 478 7882,'6'-27'2835,"-3"21"-442,0 12-1685,0 12-195,11 57 986,4-1-1,17 45-1498,-3-10 368,-25-76-315,-2 0 1,-2 0-1,0 0 1,-2 1-1,-2-1 1,-2 11-54,0 45 206,3-105-160,-1 0 0,0 0 0,-2 0 0,1 1 0,-2-1 0,0 0 0,-1 1 0,-1 0 0,0 0 0,-1 1 0,-5-7-46,9 14 2,-1 1-1,-1 1 0,1-1 0,-1 1 0,0-1 0,0 1 0,-1 0 0,1 1 0,-1 0 0,0 0 0,0 0 0,-1 0 0,1 1 0,-1 0 0,1 1 0,-1-1 0,0 1 0,0 0 0,0 1 0,-1 0 0,1 0 0,0 1 0,0-1 0,0 2 0,-1-1 0,-4 2-1,1 0 1,0 0-1,0 1 1,0 1 0,1 0-1,-1 0 1,1 1 0,0 0-1,0 1 1,1 0 0,-1 1-1,1 0 1,-3 3-1,5-4 7,1 1 0,-1 0 0,1 0 0,0 0 0,1 0 0,-1 1-1,2 0 1,-1 0 0,1 1 0,0-1 0,1 1 0,0 0 0,0 0 0,1 0 0,0 1-7,2-4 9,-1-1 0,1 0 0,0 0 0,0 0 0,0 1 0,1-1 0,0 0 0,0 0 0,0 0 0,1 0 0,0 0 0,0 0 0,0-1 0,0 1 0,1 0 0,2 2-9,-1-1 12,1-1 0,0 0 1,0 0-1,1 0 0,-1-1 0,1 0 1,0 0-1,0 0 0,0-1 0,1 0 1,3 1-13,5 2 36,1-1 0,1-1 0,-1-1 0,0 0 0,1-1 0,-1-1 0,1 0 0,0-1 0,-1-1 0,6-2-36,-13 2-105,1-1 1,-1 0 0,1 0-1,-1-1 1,0-1-1,0 1 1,-1-1-1,1-1 1,-1 0 0,1-1 104,-2 1-100,-1-1 1,-1 0-1,1 0 1,-1-1-1,0 0 100,-5 7-1</inkml:trace>
  <inkml:trace contextRef="#ctx0" brushRef="#br0" timeOffset="6827.229">7695 405 6121,'-10'-6'3225,"3"9"-945,0 10-767,-3 3-257,-1 10-448,-3-3-160,-1 8-392,2-3-104,8 0-88,1-4 9,5-8-17,6 2-337,8-12-935,9 0 824</inkml:trace>
  <inkml:trace contextRef="#ctx0" brushRef="#br0" timeOffset="6828.229">7827 324 6065,'-2'3'3097,"2"14"-969,0 11-807,0 4-169,0 8-400,0 2-184,1 1-328,0-4-88,1 0 128,2-4-256,-1-6-3896,2 6 2951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2:2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35 3457,'-1'-2'531,"-1"0"0,1-1 1,-1 1-1,0 0 0,0 0 0,0 0 1,0 0-1,0 1 0,0-1 1,0 1-1,-1-1 0,1 1 1,0 0-1,-3-1-531,-2 0 1000,0 0 0,0 1 0,0 0 0,-7-1-1000,13 2 14,2 1 11,-1-1 1,0 0 0,0 0-1,0 0 1,0 0 0,0 0 0,0 0-1,0 0 1,0 0 0,0 0-1,0 0 1,0 1 0,0-1 0,0 0-1,0 0 1,0 0 0,0 0-1,0 0 1,0 0 0,0 0 0,0 0-1,0 0 1,0 0 0,0 0-1,0 1 1,0-1 0,-1 0 0,1 0-1,0 0 1,0 0 0,0 0-1,0 0 1,0 0 0,0 0 0,0 0-1,0 0 1,0 0 0,0 0-1,0 0 1,0 0 0,0 0 0,-1 0-1,1 0 1,0 0 0,0 1-1,0-1 1,0 0 0,0 0 0,0 0-1,0 0 1,0 0 0,0 0-1,0-1 1,-1 1 0,1 0 0,0 0-26,12 10 750,7 4-640,-1 3 8,-1 0 1,-1 1-1,-1 0 1,0 2-1,-1-1 1,5 13-119,-5-5 34,-2 2 0,-1-1 0,-1 1-1,-1 1 1,-2 0 0,0 0 0,-1 19-34,-2-6 38,-2 0 0,-2 0-1,-2 0 1,-4 16-38,-3 5 51,-1 1 38,3 0-1,1 27-88,7-35 209,-3-1 0,-3 0 0,-7 35-209,8-78 29,0 0 0,-1-1-1,0 1 1,-1-1 0,0-1 0,-1 1 0,-1-1-29,-21 42 71,23-42-54,1 1 0,-1-1 0,-1 0 0,0-1 0,-1 0 0,0 0-1,0 0 1,-1-1 0,-5 4-17,5-5 76,-27 22-159,24-22 278,10-8 57,4-3 139,12-15-134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2:33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329 49 2681,'35'-32'1575,"-19"15"2316,-22 26 2496,-17 23-5742,-25 20-8,-51 58 493,87-91-1070,1 1-1,0-1 0,1 2 0,1-1 0,1 1 1,-1 8-60,-14 33 176,3-4-13,2 2-1,3 0 0,3 1 1,-1 19-163,-7 36 93,15-90-9,2 0 0,0 0 0,1 3-84,2-18 26,1 0 0,-1 0 0,2 0 1,0 0-1,0-1 0,1 1 0,0-1 1,4 10-27,35 71 96,7 4-96,-27-57 27,2 0 1,2-1-1,18 20-27,-26-37 21,99 123 226,-116-143-147,-1 0 1,1 0-1,-1 0 0,0 0 0,1 0 0,-1 0 0,1 0 0,-1 0 0,1 0 0,-1 0 0,1 0 0,-1 0 0,1 0 0,-1-1 0,1 1 0,-1 0 0,0 0 0,1 0 1,-1-1-1,1 1 0,-1 0 0,0-1 0,1 1 0,-1 0 0,0-1 0,1 1 0,-1 0 0,0-1 0,1 1 0,-1-1-100,1 0 541,10-9 832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3:17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104 443 2336,'-12'-35'1594,"5"23"1763,4 18-8,5 25-853,-2-28-2956,13 174 2067,-9 0 0,-7 1-1607,3-168 62,0-5-30,0-1 0,0 0 0,-1 0 0,1 0 0,-1 0 0,0 0 0,0 0 1,0 0-1,0 0 0,-1 0-32,2-4 7,-1 1 1,1-1-1,0 0 1,0 0-1,0 0 1,-1 0-1,1 0 0,0 0 1,0 0-1,0 0 1,-1 0-1,1 0 1,0 0-1,0 0 1,-1 0-1,1 0 0,0 0 1,0 0-1,0 0 1,-1 0-1,1-1 1,0 1-1,0 0 1,0 0-1,-1 0 1,1 0-1,0 0 0,0 0 1,0-1-1,0 1 1,0 0-1,-1 0 1,1 0-1,0 0 1,0-1-1,0 1 0,0 0 1,0 0-1,0 0 1,0-1-1,0 1 1,0 0-1,0 0 1,-1-1-8,-7-13 175,5 9-115,-8-17-8,1 0 0,1 0 1,1-1-1,1 0 0,0 0 1,2-1-1,1 0 0,1-2-52,-1-21 8,1 0-1,3-1 1,4-31-8,-2 63 0,0 0 1,1 0-1,0 0 1,1 0-1,1 1 1,1 0-1,0 0 1,7-13-1,-7 18-1,1 0 0,0 0 0,0 0 1,1 1-1,1 0 0,-1 0 0,2 1 1,-1 1-1,1-1 0,0 1 0,0 1 1,3-1 0,-3 1-2,0 1 0,0 1 0,1 0 0,-1 0 0,1 1 0,0 0 0,0 1 0,0 1 0,7-1 2,-15 2-1,0 0 0,0 0 1,0 0-1,0 0 0,0 1 0,0 0 0,0-1 1,0 1-1,0 0 0,0 1 0,0-1 0,0 0 1,-1 1-1,1-1 0,-1 1 0,1 0 0,-1 0 0,1 0 1,-1 0-1,0 0 0,0 1 0,0-1 0,-1 1 1,1-1-1,0 1 0,-1 0 0,0-1 0,1 1 1,-1 0-1,0 0 0,-1 0 0,1 0 0,0 0 1,-1 0-1,0 0 0,1 2 1,-1 4 0,0-1 0,0 1 0,0-1-1,-1 1 1,-1-1 0,1 1 0,-1-1 0,-1 0 0,-2 6 0,-7 15 0,-1-1 0,-2 2 0,-7 12 1,2 6 4,-17 31-3,32-70-2,-1 1 0,0 0 0,-1-1 1,0 0-1,0-1 0,-4 4 0,3-5-2,-16 15 34,24-22-31,0-1-1,0 1 1,0 0-1,0 0 0,0 0 1,0 0-1,0 0 1,0 0-1,0 0 1,0 0-1,0 0 0,0 0 1,0 0-1,0-1 1,0 1-1,0 0 0,0 0 1,0 0-1,0 0 1,0 0-1,0 0 0,0 0 1,0 0-1,0 0 1,0 0-1,-1 0 0,1 0 1,0 0-1,0 0 1,0 0-1,0 0 1,0 0-1,0 0 0,0 0 1,0 0-1,0 0 1,0 0-1,-1 0 0,1 0 1,0 0-1,0 0 1,0 0-1,0 0 0,0 0 1,0 0-1,0 0 1,0 0-1,0 0 1,0 0-1,-1 0 0,1 0 1,0 0-1,0 0 1,0 0-1,0 0 0,0 0 1,0 0-1,0 0 1,0 0-1,0 0 0,0 1 1,0-1-1,0 0 1,0 0-1,0 0 0,0 0 1,0 0-1,8-17 27,-1 7-25,0 1 0,0 0 0,0 0 0,1 0 0,0 1 0,1 0 0,0 1 1,0 0-1,1 0 0,0 1 0,0 1 0,0-1 0,2 1-2,-6 2-1,0 1 0,-1 0 0,1 1 0,0-1 0,0 1 0,0 0 0,0 1 0,0-1 0,0 1 0,0 0 0,0 1 0,1-1 0,-1 1 0,-1 1 0,1-1 1,0 1-1,0 0 0,0 0 0,-1 1 0,1-1 0,-1 1 0,0 0 0,0 1 0,0-1 0,4 5 1,-3-2 8,0 0-1,-1 0 1,0 1 0,0 0-1,0 0 1,-1 0-1,0 1 1,0 0 0,-1-1-1,0 1 1,0 0 0,-1 1-1,0-1 1,0 0-1,-1 1 1,0-1 0,-1 1-1,0-1 1,0 1 0,-1-1-1,0 0 1,0 1 0,-1-1-1,0 0 1,0 0-1,-1 0 1,0 0 0,-1 0-1,0 0 1,0-1 0,0 0-1,-1 0 1,0 0-1,-1 0 1,1-1 0,-1 0-1,-1 0 1,1-1 0,-1 1-1,0-1 1,0-1 0,0 0-1,-7 4-7,1-4 45,1 0 0,-1-1 0,0-1 0,0 0 0,0 0 0,0-1 1,0-1-1,0 0 0,0-1 0,0-1 0,0 0 0,0 0 0,1-1 0,-1-1 0,1 0 0,-1-1 0,1 0 0,1-1 0,-2-1-45,-3-9-474,12 8 634,4 8-95,0 0 0,1 0 0,-1 0 0,0 0 0,0-1-1,1 1 1,-1 0 0,0 0 0,0 0 0,0 0 0,1 0 0,-1 0 0,0 0 0,1 0 0,-1 0 0,0 0 0,0 0 0,1 0 0,-1 0 0,0 0-1,0 0 1,1 0 0,-1 0 0,0 0 0,0 0 0,1 0 0,-1 0 0,0 0 0,0 0 0,1 0 0,-1 0 0,0 1 0,0-1-65,19 8 1027</inkml:trace>
  <inkml:trace contextRef="#ctx0" brushRef="#br0" timeOffset="650.133">775 814 3337,'-44'-78'2025,"44"77"-1948,-1 0 0,1 1-1,-1-1 1,1 0 0,-1 0-1,0 0 1,1 1 0,-1-1-1,0 0 1,0 1 0,1-1-1,-1 0 1,0 1 0,0-1-1,0 1 1,0 0 0,0-1-1,0 1 1,0 0 0,0-1-1,0 1 1,0 0 0,0 0-1,0 0 1,0 0 0,0 0-1,0 0 1,0 0 0,0 0-1,0 0 1,0 0 0,0 1-1,0-1 1,0 0 0,0 1-1,1-1 1,-1 1 0,0-1-1,0 1 1,0-1 0,0 1-1,0 0-76,-4 3 508,-11 1 774,13-4-1043,0 0 0,0 0 0,0 0 0,0 0 0,0 1 0,0-1 0,0 1 0,0 0 0,1-1 0,-1 1 0,1 1 0,-1-1 0,1 0 0,-2 2-239,4-4 25,0 1 0,0-1 1,0 1-1,0-1 0,0 0 1,0 1-1,0-1 0,0 1 1,0-1-1,0 1 1,0-1-1,0 1 0,0-1 1,1 0-1,-1 1 0,0-1 1,0 1-1,0-1 0,1 0 1,-1 1-1,0-1 0,0 0 1,1 1-1,-1-1 1,0 0-1,1 1 0,-1-1 1,0 0-1,1 0 0,-1 1 1,0-1-1,1 0 0,-1 0 1,1 0-1,-1 0 0,0 1 1,1-1-1,-1 0 1,1 0-1,-1 0 0,1 0 1,-1 0-1,1 0-25,20 2 569,0-3-298,0 0-1,0-1 1,-1-1 0,1-1 0,6-3-271,-17 4 24,-1 0 0,0 0 0,0-1 0,0 0 0,-1 0 0,1-1 0,-1 0 0,0-1 0,0 0-1,-1 0 1,0-1 0,4-4-24,-10 9 7,1 1 0,-1-1 1,0 0-1,0 0 0,0 0 0,0 0 0,0-1 0,0 1 0,-1 0 0,1 0 0,-1 0 0,1-1 0,-1 1 0,0 0 0,0-1 1,0 1-1,0 0 0,-1 0 0,1-2-7,-1 0 8,0 0-1,-1 1 1,1-1 0,-1 0 0,0 0-1,1 1 1,-2-1 0,1 1-1,0 0 1,-1 0 0,0-1-8,0 1 2,0-1 1,0 1-1,0 0 1,-1 0-1,1 0 1,-1 1-1,0-1 1,1 1-1,-1 0 1,0 0-1,-1 0 1,1 1-1,0-1 1,0 1-1,-1 0 1,1 0-1,-1 1 1,1-1-1,0 1 1,-1 0-1,0 0-2,0 2-1,0-1 0,1 1 0,-1 0 0,0 1 0,1-1-1,-1 1 1,1 0 0,0 0 0,0 0 0,0 0-1,0 1 1,1 0 0,-1-1 0,1 2 0,0-1 1,-9 12-4,1 1 0,1 0 0,-2 5 4,5-7 0,0-1 0,0 1 1,2 1-1,0-1 0,0 1 0,0 8 0,4-18 2,0 0 0,1 0-1,-1 1 1,1-1 0,1 0-1,-1 0 1,1 0 0,0 1 0,0-1-1,1 0 1,0 0 0,0-1-1,0 1 1,1 0 0,0-1 0,0 1-1,0-1 1,3 3-2,1 0 19,1 0 0,0 0 0,0-1 0,0-1 0,1 1-1,0-2 1,1 1 0,-1-1 0,6 2-19,3 0 93,0 0 1,0-2-1,0 0 0,1-1 0,4 0-93,63 6 179</inkml:trace>
  <inkml:trace contextRef="#ctx0" brushRef="#br0" timeOffset="1423.53">1329 747 2184,'49'-47'1677,"-48"47"-1582,-1-1 0,1 0-1,0 1 1,-1-1 0,1 0 0,-1 0 0,1 1 0,-1-1 0,1 0-1,-1 0 1,0 0 0,1 0 0,-1 0 0,0 0 0,0 0 0,1 0-1,-1 0 1,0 0 0,0 1 0,0-1 0,0 0 0,-1 0 0,1 0-1,0 0 1,0 0 0,0 0 0,-1 0 0,1 0 0,0 0-1,-1 0 1,1 1 0,-1-1 0,1 0 0,-1 0 0,0 0 0,1 1-95,-3-2 298,1 0 1,0 0-1,-1 0 1,1 0-1,-1 1 1,0-1-1,1 1 1,-2 0-299,4 0 55,-8-2 333,1-1-1,-1 2 0,0-1 0,0 1 0,0 0 1,0 1-1,0-1 0,-1 2 0,1-1 1,0 1-1,0 0-387,3 1 64,0 0 1,1 0-1,-1 0 1,1 1-1,-1 0 0,1-1 1,-1 2-1,1-1 1,0 0-1,0 1 1,0 0-1,1 0 1,-1 0-1,1 0 0,-1 0 1,1 1-1,0-1 1,0 1-1,-1 4-64,-11 14 71,2 1-1,0 1 1,1 3-71,7-16 16,1 0 1,0 0-1,1 0 1,0 0-1,1 1 0,0 0 1,1-1-1,0 6-16,1-14 6,0 1 0,0-1 0,1 0 0,-1 1 0,1-1 0,0 1 0,0-1 0,0 0 0,1 0 0,-1 0 0,1 0 0,-1 0 0,1 0 0,0 0 0,0 0 0,1-1 0,-1 1 0,0-1 0,1 1-6,2 0 15,-1 0 0,1 0 0,0 0-1,0-1 1,0 1 0,0-1-1,0 0 1,1-1 0,-1 1 0,1-1-1,1 0-14,5 1 33,1-2 0,-1 1 0,0-1 1,0-1-1,0 0 0,0-1 0,0 0 0,0-1 0,0 0 0,8-4-33,-16 5 11,1 0 1,-1 0 0,0 0 0,0-1-1,0 1 1,0-1 0,0 0-1,-1-1 1,1 1 0,-1 0 0,0-1-1,0 0 1,0 0 0,0 0-1,-1 0 1,0 0 0,0-1 0,0 1-1,0 0 1,0-2-12,-1-1 11,1-1-1,-2 1 1,1-1 0,-1 1 0,0-1-1,0 1 1,-1-1 0,0 1-1,0-1 1,-1 1 0,0 0 0,-2-5-11,-13-37 32,12 36-25,5 13-7,0 0 0,0 0 0,0 0 0,0 0 0,0 0 0,0 0 0,0 0 0,0 0 0,0 0 0,0 1 0,0-1 0,0 0 0,0 0 0,0 0 0,0 0 0,0 0 0,0 0 0,0 0 0,0 0 0,0 0 0,-1 0 0,1 0 0,0 0 0,0 0 0,0 0 0,0 0 0,0 0 0,0 1 0,0-1 0,0 0 0,0 0 0,0 0 0,0 0 0,0 0 0,0 0 0,0 0 0,0 0 0,0 0 0,0 0 0,0 0 0,-1 0 0,1 0 0,0 0 0,0 0 0,0 0 0,0 0 0,0 0 0,0 0 1,0 0-1,0 0 0,0 0 0,0 0 0,0 0 0,0 0 0,0 0 0,0 0 0,-1 0 0,1 0 0,0 0 0,0 0 0,0 0 0,0 0 0,0 0 0,0-1 0,0 1 0,0 0 0,0 0 0,0 0 0,0 0 0,0 0 0,2 23 1,5-3 11,0-1 0,2 0 0,0 0 0,1-1 0,1 0 0,10 12-12,-16-23-24,0-1 0,1 0 0,0 0 0,0-1 0,0 1 0,1-1 0,0-1 0,0 1 0,0-1 0,6 2 24,-8-3-758,1-2 0,-1 1 0,0-1 0,0 1 0,1-1 0,2-1 758,10 1-1855</inkml:trace>
  <inkml:trace contextRef="#ctx0" brushRef="#br0" timeOffset="2048.816">1597 897 5033,'6'-91'2455,"-7"74"-787,-3 16-527,-2 12 98,5-10-1028,0 6-4,1 1 1,0-1 0,0 0 0,0 0 0,0 0 0,1 0 0,1 0 0,-1 0 0,1 0 0,0 0 0,1-1 0,-1 1 0,1-1 0,1 1 0,-1-1 0,1 0 0,0 0 0,1-1 0,-1 1-208,3 0 249,-5-10 14,-1-18 8,-2 14-326,0-33 77,-2-9 52,4-25-74,-1 61 6,2 0 0,0-1 0,0 1 0,1 0 0,1 1 0,0-1 0,5-9-6,-7 20-2,-1 0 0,0 0 0,1 0 1,0 1-1,0-1 0,0 1 1,0-1-1,0 1 0,0 0 0,1-1 1,-1 1-1,1 0 0,0 1 2,-2 0-1,1 0 0,-1 1-1,1-1 1,-1 1 0,1-1-1,0 1 1,-1 0 0,1 0 0,0 0-1,-1 0 1,1 0 0,0 0-1,-1 0 1,1 0 0,-1 1 0,1-1-1,0 0 1,-1 1 0,1 0-1,-1-1 1,1 1 0,-1 0-1,0 0 1,1 0 0,0 1 1,5 3-3,0 1 1,0 1 0,-1-1-1,0 1 1,0 0-1,0 1 1,-1-1 0,0 1-1,0 2 3,12 23-18,8 24 18,-13-27-1,-10-26 1,2 3 2,-1 1 0,1 0 1,-2 0-1,1 0 1,-1 0-1,0 0 1,0 0-1,-1 1 0,-1-1 1,1 0-1,-1 6-2,-8-77 230,9 49-227,1 1 0,0 0 1,1 0-1,0 0 0,1 0 1,0 0-1,1 1 1,1 0-1,0 0 0,1 0 1,0 1-1,0 0 0,1 0 1,1 1-1,0 0 0,0 0 1,1 1-1,0 0 1,4-2-4,-12 10-2,1-1 1,-1 1-1,0-1 0,0 1 1,1 0-1,-1-1 1,1 1-1,-1 1 1,1-1-1,0 0 1,-1 1-1,1-1 1,0 1-1,-1 0 1,1-1-1,0 1 0,-1 1 1,1-1-1,0 0 1,0 1-1,1 0 2,-2 0-2,1 0 0,-1 1 1,0-1-1,1 1 0,-1 0 0,0 0 0,0-1 0,0 2 0,0-1 0,-1 0 0,1 0 0,0 0 0,-1 1 0,0-1 0,1 1 1,-1-1-1,0 1 0,0 0 0,0-1 0,0 2 2,6 29 0,-1-1 0,-2 1 1,-1 0-1,-1 1 0,-2 1 0,5 68 30,-5-101-48,0 0 0,0-1 0,0 1 0,0 0 0,0 0 0,1 0 0,-1 0 0,1 0 1,-1 0-1,1 0 0,0-1 0,0 1 0,0 0 0,0-1 0,0 1 0,0 0 0,0-1 1,1 0-1,-1 1 0,0-1 0,1 0 0,-1 1 0,1-1 0,0 0 0,-1 0 0,1 0 0,0 0 1,-1-1-1,1 1 0,0 0 0,0-1 0,0 1 0,0-1 0,0 0 0,0 0 0,0 1 18,20-2-260</inkml:trace>
  <inkml:trace contextRef="#ctx0" brushRef="#br0" timeOffset="2427.466">2385 770 5561,'0'0'134,"-1"0"-1,1 0 0,0 0 0,0 0 1,0 0-1,0 0 0,-1 0 1,1 0-1,0 0 0,0 0 1,0 0-1,0 0 0,-1 0 1,1 0-1,0 0 0,0-1 0,0 1 1,0 0-1,0 0 0,-1 0 1,1 0-1,0 0 0,0-1 1,0 1-1,0 0 0,0 0 1,0 0-1,0 0 0,0-1 1,0 1-1,0 0 0,0 0 0,0 0 1,0 0-1,0-1 0,0 1 1,0 0-1,0 0 0,0 0 1,0-1-1,0 1 0,0 0 1,0 0-1,0 0 0,0 0 1,0-1-1,0 1 0,0 0 0,0 0 1,0 0-1,0 0 0,1-1-133,12-1 3530,3 0-3848,-15 2 327,10-2 78,0 0-1,0 0 0,0-1 0,-1 0 0,1-1 0,-1 0 0,0-1 0,0 0 0,-1-1 1,1-1-87,-3 2 28,-1 0 0,0-1 0,0 0 1,0 0-1,-1 0 0,0-1 1,0 0-1,-1 0 0,3-5-28,-6 9 6,0 0 0,1-1 0,-1 1 0,-1-1 0,1 1 0,0-1 0,-1 1 0,0-1 0,0 0 0,0 1 0,0-1 0,-1 1 0,1-1 0,-1 1 0,0-1 0,0 1 0,0-1 0,0 1 0,-1 0 0,1-1 0,-1 1 0,0 0 0,-1-1-6,1 1 1,0 0 1,0 0-1,-1 0 1,1 1-1,-1-1 1,0 1-1,1-1 1,-1 1-1,0 0 1,0 0-1,-1 0 1,1 1-1,0-1 1,0 1-1,-1 0 1,0 0-2,2 0-2,-1 1 1,0-1 0,0 1-1,0 0 1,1 0 0,-1 1-1,0-1 1,0 0 0,0 1-1,1 0 1,-1-1 0,0 1-1,1 0 1,-1 1 0,1-1-1,-1 0 1,1 1 0,-1-1-1,1 1 1,0 0 0,-1 0 1,-8 9-5,1 0 1,1 0-1,-1 1 1,2 0-1,0 0 1,0 1-1,1 0 1,0 1 0,2 0-1,-1 1 5,-1 5 19,0 1-1,2 0 1,0 0-1,2 1 1,0-1-1,1 15-18,1-30 14,1-1 0,1 1-1,-1 0 1,1-1 0,0 0-1,0 1 1,0-1 0,1 0 0,0 1-1,0-1 1,1 1-14,-1-3 10,0 0 0,0 0 1,1 0-1,-1-1 0,1 1 0,-1-1 0,1 1 1,0-1-1,0 0 0,0 0 0,0 0 0,0 0 1,1-1-1,-1 1 0,1-1 0,-1 0 0,3 1-10,10 1 34,0 0-1,0-1 0,0 0 0,0-1 0,0-1 0,16-2-33,18-5-275,29-7 275,-48 8-168,10 0 54</inkml:trace>
  <inkml:trace contextRef="#ctx0" brushRef="#br0" timeOffset="2782.531">2808 803 9370,'-9'-35'3937,"4"39"-2393,5-4-200,11-9-463,14 4-201,19-10-200,14 1-200,10 4-168,3-3 152,-11 9 3145,-3 3-2489</inkml:trace>
  <inkml:trace contextRef="#ctx0" brushRef="#br0" timeOffset="3524.844">3632 253 5961,'-5'-5'1112,"2"1"-314,0 1-1,-1 0 1,1 0 0,-1 0 0,0 0-1,-1-1-797,4 4 58,0 0 0,1-1-1,-1 1 1,1 0 0,-1 0-1,0 0 1,1-1 0,-1 1-1,0 0 1,0 0 0,1 0 0,-1 0-1,0 0 1,1 0 0,-1 0-1,0 0 1,1 1 0,-1-1-1,0 0 1,1 0 0,-1 0-1,0 1 1,1-1 0,-1 0-1,0 1 1,1-1 0,-1 1-1,1-1 1,-1 1 0,1-1 0,-1 1-1,1-1 1,-1 1 0,1-1-1,0 1 1,-1-1 0,1 1-1,0 0 1,-1-1 0,1 1-1,0 0 1,0-1 0,0 1-1,-1 0 1,1 0-58,-2 7 90,0 0 0,0 0-1,1 1 1,0-1 0,1 0 0,-1 1-1,2-1 1,-1 3-90,11 72 538,-8-64-394,13 69 304,-4-28-141,-3 0 0,-1 25-307,-7-68 54,-1 1 1,0-1-1,-1 0 0,-2 0 0,1 0 0,-2 0 0,0 0 0,-1 0 0,-1-1 0,-5 10-54,2-11 109,9-16-106,0 1 0,0 0 1,1 0-1,-1 0 0,0 0 0,0 0 1,0 0-1,0 0 0,0 0 0,0 0 1,0 0-1,0 0 0,0 0 0,0-1 0,0 1 1,-1 0-1,1 0 0,0 0 0,0 0 1,0 0-1,0 0 0,0 0 0,0 0 1,0 0-1,0 0 0,0 0 0,0 0 0,0 0 1,0 0-1,0 0 0,0-1 0,0 1 1,0 0-1,0 0 0,0 0 0,0 0 1,-1 0-1,1 0 0,0 0 0,0 0 1,0 0-1,0 0 0,0 0 0,0 0 0,0 0 1,0 0-1,0 0 0,0 0 0,0 0 1,0 0-1,-1 0 0,1 0 0,0 0 1,0 0-1,0 0 0,0 0 0,0 0 1,0 0-1,0 0 0,0 1 0,0-1 0,0 0 1,0 0-1,0 0 0,0 0 0,0 0 1,0 0-4,3-31 283,-2 27-291,10-78 120,-3 0 1,-4-4-113,-3-168 39,-2 229-31,1 5-9,1 0 1,0 0-1,1 1 1,1-1-1,1 0 1,2-2 0,-3 13-2,0 0 1,1 0-1,0 0 1,1 1-1,-1 0 1,1 0-1,1 0 1,0 1-1,0-1 0,0 1 1,1 1-1,0-1 1,8-4 1,-6 4-3,0 1 1,1 1-1,0-1 1,1 2-1,-1-1 0,1 2 1,-1-1-1,1 1 1,0 1-1,1 0 0,-1 1 1,0 0-1,5 0 3,-9 1-3,-1 1 0,0-1 1,0 1-1,1 0 0,-1 0 0,0 1 0,0 0 0,0 0 0,0 0 0,0 1 1,-1 0-1,1 0 0,-1 1 0,0-1 0,0 1 0,0 0 0,0 0 0,-1 1 1,1 0-1,-1-1 0,-1 1 0,1 1 0,-1-1 0,3 4 3,-3-2-1,0-1-1,0 1 1,-1-1-1,0 1 0,0 0 1,0 0-1,-1 0 1,0 0-1,0 1 1,-1-1-1,0 0 1,0 0-1,-1 0 1,0 0-1,0 1 2,-2 1 1,0 0-1,0 0 1,0 0 0,-1 0-1,-1-1 1,1 0 0,-1 0-1,-1 0 1,0 0 0,-3 3-1,-7 6 4,-1-1 0,-1-1 0,-1 0 0,0-1 0,0-2 0,-1 0 0,-1 0 0,-15 5-4,-12 3 20,0-2 0,-11 1-20,56-18 10,-1 0-1,0-1 1,1 1 0,-1-1-1,0 0 1,1 0 0,-1 0-1,0 0 1,0-1-10,4 1 1,-1 0 0,1 0 1,0 0-1,-1 0 0,1-1 0,-1 1 1,1 0-1,-1 0 0,1 0 0,0-1 1,-1 1-1,1 0 0,-1 0 0,1-1 1,0 1-1,-1 0 0,1-1 0,0 1 1,-1 0-1,1-1 0,0 1 1,0-1-1,-1 1 0,1 0 0,0-1-1,0 0-12,0 0 0,0 0 0,0 0 0,1 0 0,-1 0 0,0 0 1,1 1-1,-1-1 0,0 0 0,1 0 0,-1 0 0,1 1 0,-1-1 0,1 0 0,0 1 0,-1-1 0,1 0 0,0 1 0,0-1 12,1-1-50,1 0 1,0 0-1,0 0 1,1 0-1,-1 1 1,0 0-1,0-1 1,1 1-1,-1 0 1,1 1-1,-1-1 1,1 1-1,-1-1 1,1 1-1,-1 0 1,1 0 49,38 1-364</inkml:trace>
  <inkml:trace contextRef="#ctx0" brushRef="#br0" timeOffset="3878.981">4216 532 7266,'-15'5'3296,"-6"4"-1631,4 9-193,3 13-472,-1 4-184,4 9-232,3 1-79,6 2-225,2-1-96,4-7-88,1-4-8,0-8 48,1-5-48,1-9-640,0-2-345,-2-8 473</inkml:trace>
  <inkml:trace contextRef="#ctx0" brushRef="#br0" timeOffset="4229.692">4209 270 9762,'-2'-23'3841,"2"12"-2713,0 1-432,-2 5-496,2 8-16,0-2-40,0-1-1656,-1 0 1184</inkml:trace>
  <inkml:trace contextRef="#ctx0" brushRef="#br0" timeOffset="4583.825">4586 214 5809,'-3'-7'1012,"1"3"-385,-1 0 1,1 0-1,0 0 0,-1 0 0,0 0 0,0 1 1,0-1-1,-1 1 0,1-1 0,-1 1 0,-1-1-627,5 4 31,0 0-1,0 0 0,-1 0 0,1 0 1,0 0-1,0 0 0,0 0 0,0 0 1,0 0-1,-1 0 0,1 0 0,0 0 1,0 0-1,0 0 0,0 0 1,-1 0-1,1 0 0,0 0 0,0 0 1,0 0-1,0 0 0,-1 1 0,1-1 1,0 0-1,0 0 0,0 0 0,0 0 1,0 0-1,-1 0 0,1 0 1,0 1-1,0-1 0,0 0 0,0 0 1,0 0-1,0 0 0,0 0 0,0 1 1,0-1-1,0 0 0,0 0 0,0 0 1,0 0-1,-1 1 0,1-1 1,0 0-1,0 0 0,0 0 0,1 0-30,-2 16 526,6 16-248,4 11 36,0-3-13,-2 0 1,1 26-302,-8 209 290,-2-70 30,1-202-373,1-1 0,0 0-1,0 0 1,0 1 0,0-1-1,1 0 1,-1 0 0,1 0-1,-1 0 1,1 1 0,0-1-1,-1 0 1,1 0 0,0 0-1,1 0 1,-1 0 0,0-1-1,1 2 54,11-2-371</inkml:trace>
  <inkml:trace contextRef="#ctx0" brushRef="#br0" timeOffset="4584.825">4387 537 8314,'-5'-2'3561,"5"2"-2033,19-2-440,3-1-16,11-1-416,4 0-159,13 1-17,1 1-176,7 0-152</inkml:trace>
  <inkml:trace contextRef="#ctx0" brushRef="#br0" timeOffset="5231.525">5009 662 5193,'8'-12'703,"-5"7"-405,0 1 0,-1 0-1,1-1 1,-1 0-1,0 1 1,1-3-298,-3 5 129,0 1 0,1-1 0,-1 1 0,0-1 0,0 1 0,0-1 0,0 0 0,0 1 1,0-1-1,-1 1 0,1-1 0,-1 1 0,1-1 0,-1 1 0,1-1 0,-1 1 0,0-1 0,1 1 0,-1 0 0,0-1 0,0 1 0,0 0 0,0 0-129,-5-6 428,0 1 0,0 0-1,0 1 1,-1 0 0,1 0-1,-1 0 1,-1 0 0,1 1-1,0 1 1,-3-2-428,7 4 42,0 0-1,0 0 1,0 1-1,0-1 1,0 1-1,-1-1 1,1 1-1,0 0 1,0 0-1,0 0 1,0 1 0,-1-1-1,1 1 1,0 0-1,0-1 1,0 1-1,0 1 1,0-1-1,0 0 1,1 1-1,-1 0 1,0-1-1,1 1 1,-1 0 0,1 0-1,0 1 1,-1-1-1,1 1-41,-6 6 19,2 1-1,-1 0 1,1 0-1,1 0 1,0 1 0,0 0-1,1 0 1,0 0-1,1 0 1,-1 11-19,1-8 7,1 0 0,1 1 0,0-1 0,1 1 0,1-1 1,0 0-1,1 1 0,2 8-7,-2-18 8,-1 0 1,1 0-1,0-1 0,0 1 1,0 0-1,1-1 0,-1 0 1,1 0-1,0 0 1,0 0-1,1 0 0,-1 0 1,1-1-1,0 0 0,0 0 1,0 0-1,0 0 1,1-1-1,-1 1 0,1-1 1,-1 0-1,1 0 0,0-1 1,0 0-1,0 1 0,0-2 1,0 1-1,0 0 1,0-1-1,2 0-8,0 0 15,-1 0 0,1-1 0,-1 0 0,0 0 1,1 0-1,-1-1 0,0 0 0,0 0 0,0 0 0,0-1 0,-1 0 0,1 0 0,-1-1 1,1 1-1,-1-1 0,0 0 0,0 0 0,-1-1 0,0 0 0,1 0 0,-1 0 1,-1 0-1,4-5-15,-2-1 14,-1 0 1,0 0-1,-1 0 1,0-1 0,0 1-1,-1-1 1,-1-4-15,1-11 20,-1-1 0,-2-15-20,0 38-37,-1 14 14,1 19-2,3 43-4,-2-48 50,0 0 0,2 1 0,0 0-21,-1-18-21,0-1-1,0 1 1,1 0-1,0-1 0,0 1 1,0-1-1,1 1 0,-1-1 1,1 0-1,1 0 0,-1 0 1,1-1-1,3 5 22,-4-7-350,1 1 0,-1-1 0,0 1 0,1-1 0,-1 0 0,1 0 0,0-1 0,0 1 0,0-1 0,0 0-1,0 0 1,0 0 350,33 5-1667</inkml:trace>
  <inkml:trace contextRef="#ctx0" brushRef="#br0" timeOffset="5618.815">5584 561 5817,'0'-1'233,"0"0"0,0 0 0,0 0 0,1-1 0,-1 1 0,0 0 1,0 0-1,-1 0 0,1 0 0,0-1 0,0 1 0,0 0 0,-1 0 0,1 0 0,-1 0 0,1 0 0,-1 0 0,1 0 0,-1 0 0,0 0 0,1 0 0,-1 0 0,0 0 0,0 0 0,1 0 0,-1 1 0,0-1 0,0 0 0,0 1-233,-2-1 211,0 0 0,-1 0-1,1 1 1,0-1 0,0 1-1,-1 0 1,1 0 0,0 0-1,0 0 1,-1 1-211,-9 0 144,0 1 0,1 1 0,-1 0 0,1 1-1,0 0 1,0 0 0,0 2 0,1-1 0,-1 2 0,1-1 0,1 1 0,-1 1 0,1 0 0,-7 9-144,15-16 5,0 1 0,0 0 0,1-1 0,-1 1 0,0 0 0,1 0 0,0 0 0,0 1 0,0-1 0,0 0 0,0 0 0,0 1 0,0-1 0,0 0 0,1 1 0,0-1 0,-1 1 0,1-1 0,0 0 0,0 1 0,0-1 0,0 1 0,1-1 0,-1 1 0,1-1 0,-1 0 0,1 1-5,1 1 6,0-1 1,1 0-1,-1 0 0,1 0 1,-1 0-1,1 0 0,0-1 1,0 1-1,0-1 0,0 0 1,0 0-1,1 0 0,-1 0 1,1 0-1,-1-1 0,1 0 1,0 0-7,17 7 25,68 28 32,-77-31-49,0 1-1,-1 1 1,0 0 0,0 1-1,-1 0 1,3 3-8,-11-10 1,-1 0-1,0 0 1,0 0 0,0 0 0,1 0 0,-1 1 0,0-1 0,0 0 0,-1 0 0,1 1 0,0-1 0,0 0-1,-1 1 1,1-1 0,0 1 0,-1-1 0,0 1 0,1-1 0,-1 1 0,0 0 0,0-1 0,0 1-1,0-1 1,0 1 0,0-1 0,0 1 0,0 0 0,-1-1 0,1 1 0,-1-1 0,1 1 0,-1-1 0,0 1-1,1-1 1,-1 0 0,0 1 0,0-1 0,0 0 0,0 0 0,0 0 0,0 1 0,0-1 0,0 0 0,-1 0-1,1 0 1,0-1 0,-1 1-1,-8 6 6,0-2-1,-1 1 1,0-1-1,0-1 1,-9 3-6,17-6 2,-65 22 91,49-16-35,-11 3-298,-1-1 1,-10 1 239,47-13-200</inkml:trace>
  <inkml:trace contextRef="#ctx0" brushRef="#br0" timeOffset="6036.045">6045 505 5017,'0'-1'271,"-1"-1"0,1 1 0,-1-1 0,0 1 0,1-1 0,-1 1 0,0 0 1,0-1-1,0 1 0,0 0 0,0 0 0,-1 0 0,1 0 0,0 0 0,0 0 0,-1 0 0,1 0 0,-1 0 0,1 0 0,0 1 0,-1-1 0,1 1 0,-1-1 0,0 1 0,1-1 0,-1 1 1,1 0-1,-1 0 0,0 0 0,1 0 0,-1 0 0,1 0 0,-2 1-271,-9 0 429,0 0 1,0 2 0,0-1-1,-5 3-429,7-2 429,-26 6 968,-33 14-1397,58-19 90,0 1-1,0 0 0,1 1 1,0 0-1,0 1 1,0 0-1,1 0 0,-1 2-89,8-8 7,1 0 1,-1 1-1,0-1 0,1 1 0,0 0 0,-1-1 1,1 1-1,0 0 0,0 0 0,0 0 0,0 0 0,0 0 1,0 0-1,1 0 0,-1 0 0,1 0 0,-1 0 1,1 1-1,0-1 0,0 0 0,0 0 0,0 0 1,0 1-1,0-1 0,1 0 0,-1 1-7,2 0 7,0 0-1,-1-1 0,1 1 1,0-1-1,0 1 0,1-1 1,-1 0-1,0 0 0,1 0 1,-1 0-1,1-1 0,0 1 1,0 0-1,-1-1 1,1 0-1,0 0 0,0 0 1,3 1-7,18 4 42,1-1 1,13 1-43,-22-4 12,-1 0 1,1 1-1,0 1 0,-1 0 1,0 1-1,0 1 0,-1 0 1,12 7-13,-24-12 1,0 0 0,0 0 0,0 1 0,-1-1 0,1 1 0,0-1 0,-1 1 0,1 0 1,-1 0-1,1 0 0,-1 0 0,0 0 0,0 0 0,0 0 0,0 0 0,0 0 0,0 0 0,-1 1 1,1-1-1,-1 0 0,1 1 0,-1-1 0,0 0 0,0 1 0,0-1 0,0 0 0,-1 0 0,1 1 1,0-1-1,-1 0 0,0 1 0,1-1 0,-1 0 0,0 0 0,0 0 0,-1 0 0,1 0 0,0 0-1,-3 5 5,-1-1-1,0 0 0,0-1 1,0 1-1,0-1 0,-1 0 1,0 0-1,0 0 0,0-1 1,-1 0-1,-2 1-4,-19 8 25,-1-1 1,-1-2-1,1-1 0,-2-1 1,-7 0-26,15-7 116,16-4-352,14-5-612,15-3 409</inkml:trace>
  <inkml:trace contextRef="#ctx0" brushRef="#br0" timeOffset="6432.373">6277 518 7226,'0'-14'3840,"-2"3"-1111,-2 11-1305,4 7-255,2 12-465,-2 11-64,9 7-200,-6 7-120,6 9-160,-2-5-40,-6-2-40,6-2 0,-11-18 24,1-4 112,0-5-352,-1-6-352,7-1 336</inkml:trace>
  <inkml:trace contextRef="#ctx0" brushRef="#br0" timeOffset="6433.373">6306 125 10290,'-11'-35'4305,"-2"12"-2641,8 4-695,3 5-633,0-1-168,9 8 408,4 4-136,19-6-200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3:31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326 577 2088,'75'-35'1727,"-75"35"-1650,1 0 0,0 0 0,-1 0-1,1-1 1,-1 1 0,1 0-1,-1-1 1,1 1 0,-1 0-1,1-1 1,-1 1 0,1 0-1,-1-1 1,1 1 0,-1-1-1,0 1 1,1-1 0,-1 1-1,0-1 1,1 1 0,-1-1-1,0 1 1,0-1 0,1 0-1,-1 1 1,0-1 0,0 1-1,0-1 1,0 0 0,0 1-1,0-1 1,0 1 0,0-1-1,0 0 1,0 1 0,0-1-1,0 1 1,0-1 0,-1 0-77,-13-12 1581,11 11-1099,-3-3-130,0-1 1,-1 1-1,0 1 1,0-1-1,0 1 1,0 0-1,-1 1 1,0 0-1,1 0 1,-1 0-1,0 1 1,0 0-1,-1 1 1,1 0-1,0 0 1,0 1-1,-7 0-352,3 1 62,-1 1 1,1 0-1,0 0 1,0 2-1,1-1 0,-1 2 1,1-1-1,0 1 1,0 1-1,0 0 0,-6 5-62,6-3 10,0 0 1,1 0-1,0 1 0,0 0 0,1 0 0,0 1 1,-2 4-11,7-9 1,1 0 0,0 0 1,1 1-1,-1-1 1,1 1-1,0 0 1,0 0-1,1 0 1,0-1-1,0 1 1,0 1-1,1-1 1,0 0-1,0 0 0,0 0 1,1 0-1,0 1-1,0 1 5,1-1 0,0 1 0,0 0-1,1-1 1,0 0 0,0 0 0,1 0 0,-1 0-1,2 0 1,-1-1 0,1 1 0,0-1 0,0 0-1,1-1 1,-1 1 0,1-1 0,0 0-1,1-1 1,5 4-5,-6-5 9,0 0 0,0-1 0,1 1 0,-1-1 0,1-1 0,-1 1 0,1-1 0,0 0 0,-1 0 0,1-1 0,0 0 0,0 0 0,-1-1 0,1 0 0,0 0 0,-1 0 0,1-1 0,0 0 0,-1-1 0,0 1 0,0-1 0,0 0 0,0-1-9,3-1 11,0-1 0,0-1 1,-1 1-1,0-2 0,-1 1 1,1-1-1,-1 0 0,-1 0 1,0-1-1,0 0 0,0 0 1,-1 0-1,-1-1 0,0 0 1,0 0-1,-1 0 0,0 0 1,0-1-1,-2 1 0,1-1 1,-1 1-1,-1-1 0,1 0 1,-2-3-12,-5-12 34,0 20 31,5 6-60,1 0-1,-1 0 0,1 0 1,-1 1-1,1-1 0,0 0 1,-1 1-1,1-1 0,-1 0 1,1 0-1,0 1 0,-1-1 0,1 1 1,0-1-1,-1 0 0,1 1 1,0-1-1,-1 1 0,1-1 1,0 1-1,0-1 0,0 1 1,-1 0-5,-3 11 48,-1 0 1,1 0 0,1 1-1,0 0 1,1 0 0,1-1 0,-1 14-49,2 23 447,3 25-447,0-26 176,-1 61 227,-4 0 1,-10 47-404,8-129-17,-2 23 212,6-46-348,-1 0-1,2 0 1,-1-1 0,0 1-1,1 0 1,-1-1 0,1 1-1,0 0 1,0-1 0,2 3 153,-3-6-142,0 1 0,0-1 0,1 1 0,-1-1 0,0 0 0,1 1 0,-1-1 0,0 0 0,1 1 0,-1-1 0,0 0 0,1 0 0,-1 1 0,1-1 0,-1 0 1,1 0-1,-1 0 0,0 0 0,1 1 0,-1-1 0,1 0 0,-1 0 0,1 0 142,13-1-1873</inkml:trace>
  <inkml:trace contextRef="#ctx0" brushRef="#br0" timeOffset="493.649">1023 512 6689,'-1'-3'220,"0"1"-1,0 0 0,0 0 1,-1 0-1,1 0 0,-1 0 1,0 0-1,1 1 0,-1-1 1,0 0-1,0 1 0,0-1 0,0 1 1,0 0-1,0 0 0,-1 0 1,1 0-1,-2-1-219,1 1 189,-1 0 1,0 1-1,0-1 0,-1 1 1,1 0-1,0 0 0,0 0 1,0 1-1,0-1 0,0 1 1,0 0-190,-5 2 197,0-1 1,1 2-1,-1-1 1,1 1-1,0 1 1,0-1-1,0 1 1,0 1 0,1-1-1,-2 3-197,-2 4 128,0 1 1,1 0-1,0 0 1,1 1-1,1 0 0,0 0 1,1 1-1,1 0 0,0 1 1,-3 11-129,-1 14 133,1 1 1,2 0 0,-1 24-134,0 80 146,8-118-111,1 0 0,1 0 0,1-1 0,3 7-35,-5-29 20,1 0 0,-1 0 0,1 0 0,0 0 0,0 0 0,0-1-1,0 1 1,1 0 0,0-1 0,0 0 0,0 0 0,1 0 0,-1 0 0,1-1 0,0 1-1,0-1 1,0 0 0,0 0 0,1 0 0,2 1-20,-2-2 32,0 0 1,1-1-1,-1 0 1,0 0-1,1 0 0,-1 0 1,0-1-1,1 0 1,-1 0-1,1-1 0,-1 1 1,1-1-1,-1 0 1,0 0-1,0-1 1,0 0-1,1 0 0,-2 0 1,3-1-33,2-2 43,0-1 1,-1 0 0,0 0-1,0 0 1,0-1 0,-1 0-1,0-1 1,0 0 0,-1 0-1,1-1-43,-4 5 12,-1 0 0,0 0 0,0 1 0,0-2 0,-1 1 0,1 0 0,-1 0 0,0 0 0,0-1 0,0 1 0,-1-3-12,0 4 4,0 0 0,0 0 0,-1 1 1,1-1-1,-1 0 0,1 1 1,-1-1-1,0 1 0,0-1 1,-1 1-1,1-1 0,0 1 0,-1 0 1,1 0-1,-1 0 0,0 0 1,0 0-1,0 0 0,-1-1-4,-2-1 5,0 1-1,-1 0 1,1 0-1,-1 0 1,0 1-1,1 0 1,-1 0-1,0 0 1,0 1-1,0 0 1,0 0-1,-1 0 1,1 1-1,-6 0-4,-11 1 9,-1 1 0,1 1 0,-6 2-9,11-2-7,0 1 0,1 1 1,-1 0-1,-4 3 7,6 3-156,16-11 145,0 1 0,-1-1 1,1 0-1,0 1 0,0-1 0,-1 0 0,1 1 0,0-1 0,0 0 0,0 1 0,-1-1 0,1 1 0,0-1 0,0 0 0,0 1 0,0-1 0,0 1 0,0-1 0,0 0 0,0 1 0,0-1 0,0 1 0,0-1 0,0 0 0,0 1 0,1-1 0,-1 1 0,0-1 0,0 0 0,0 1 0,0-1 0,1 0 0,-1 1 0,0-1 0,0 0 0,1 1 0,-1-1 0,0 0 0,1 1 0,-1-1 0,0 0 0,1 0 10,27 16-233</inkml:trace>
  <inkml:trace contextRef="#ctx0" brushRef="#br0" timeOffset="1317.263">1096 46 4769,'-14'-8'2531,"1"2"0,-1-1 1,0 2-1,-14-4-2531,59 11 908,1-1 1,-1-1-1,2-2-908,11 1 249,67-4-25,-51 1-153,1 3 1,-1 2 0,44 8-72,-101-9 3,5 1 0,0 1 0,0 0 0,0 0 0,5 2-3,-12-4 0,0 1 1,0-1-1,0 0 1,0 1-1,0 0 1,0-1 0,0 1-1,0-1 1,0 1-1,0 0 1,0 0-1,0 0 1,0 0-1,0-1 1,0 1 0,-1 0-1,1 0 1,0 0-1,-1 1 1,1-1-1,-1 0 1,1 0-1,-1 0 1,0 0 0,1 0-1,-1 1 1,0-1-1,0 0 1,0 0-1,0 0 1,0 1-1,0-1 1,0 0-1,-3 7 14,1 0 1,-1-1-1,-1 0 1,1 1-1,-1-1 0,-3 3-14,-17 35 91,20-30-68,0-1 0,1 0 0,1 1 0,0-1 0,1 1 0,1-1 0,0 1 0,1 0 0,1 4-23,6 32 97,2-1 1,2 1-98,-4-21 56,3 16 45,-2-1 0,-2 2 0,-1-1 0,-3 1 0,-2-1 1,-3 31-102,-9-5 152,-3-1 1,-3-1-1,-19 47-152,30-95 36,0-3 77,0 0-1,2 1 1,0 0 0,0 16-113,4-30 46,-1 0-1,2 0 1,-1 0 0,1 0 0,0 0 0,0 0 0,0 0-1,1 0 1,0-1 0,0 1 0,0-1 0,1 1-1,0-1 1,0 0 0,1 0 0,-1 0 0,5 4-46,-1-2 25,-6-6-13,1 1-1,-1-1 1,0 1-1,1-1 0,-1 1 1,0-1-1,0 1 1,0 0-1,0-1 1,0 2-12,-1-2 3,0-1-1,0 1 1,0 0 0,0-1 0,0 1 0,0 0-1,-1-1 1,1 1 0,0 0 0,-1-1-1,1 1 1,0 0 0,-1-1 0,1 1 0,0-1-1,-1 1 1,1-1 0,-1 1 0,0-1 0,1 1-1,-1-1 1,1 0 0,-1 1 0,1-1-1,-1 0 1,0 1 0,1-1 0,-1 0 0,0 0-1,1 1 1,-1-1 0,0 0-3,-19 8 28,-1-1 0,0 0 0,0-2 0,-1-1 1,1 0-1,-1-1 0,-1-2-28,-41 1 108,-47-6-108,-27 0 60,127 4-55,-23 2 2,32-2-6,0 0 0,1 1 0,-1-1 0,0 1 0,1-1 0,-1 1 0,0 0 0,1-1 0,-1 1 0,0 0 0,1 0 0,0 0 0,-1 0 0,1 1 0,-1-1 0,1 0-1,1-1 2,0 0-1,0 1 0,0-1 0,-1 0 1,1 0-1,0 0 0,0 1 1,0-1-1,0 0 0,0 0 0,0 1 1,0-1-1,0 0 0,0 0 0,0 0 1,0 1-1,0-1 0,0 0 1,0 0-1,0 1 0,0-1 0,0 0 1,0 0-1,0 1 0,0-1 0,0 0 1,0 0-1,0 0 0,0 1 0,0-1 1,1 0-1,-1 0 0,0 0 1,0 0-1,0 1 0,0-1-1,11 5 265,18 1 946,9-5-591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3:34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43 3097,'2'-33'1984,"-2"33"-1868,0-1-1,0 1 1,-1-1 0,1 1-1,0-1 1,0 1 0,-1-1-1,1 1 1,0 0 0,-1-1-1,1 1 1,0-1 0,-1 1-1,1 0 1,-1-1 0,1 1-1,0 0 1,-1-1 0,1 1-1,-1 0 1,1 0 0,-1 0-1,1-1 1,-1 1 0,1 0-1,-1 0 1,1 0 0,-1 0-1,1 0 1,-1 0 0,1 0-1,-1 0 1,0 0 0,1 0-116,-18 2 1647,15-1-1564,0 0 1,1 1 0,-1-1-1,1 1 1,-1-1-1,1 1 1,-1 0-1,1 0 1,0 0-1,0 0 1,0 0 0,0 1-1,0-1 1,0 1-1,1-1 1,-1 1-1,1-1 1,0 1-1,0 0 1,0 0-84,-2 5 18,0 0 0,1 0-1,0 1 1,0-1 0,1 0 0,0 6-18,1-13 6,0 1 0,0-1 1,0 0-1,0 1 1,0-1-1,0 0 0,0 0 1,1 1-1,-1-1 1,0 0-1,1 0 1,-1 1-1,1-1 0,-1 0 1,1 0-1,0 0 1,-1 0-1,1 0 0,0 0 1,0 0-1,0 0 1,0 0-1,0 0 0,1 1-6,0-2 21,0 1-1,0 0 0,0 0 1,0-1-1,0 1 0,0-1 1,0 0-1,0 1 0,1-1 1,-1 0-1,0 0 0,0-1 0,0 1 1,1 0-21,4-2 61,0 1 0,1-1 0,-1-1-1,0 1 1,0-1 0,-1-1 0,1 1 0,3-3-61,-1 0 33,-1 0 0,0-1 0,0 0 0,0 0 0,-1-1 0,0 0 0,5-8-33,-12 16 2,1-1 0,-1 1 1,1-1-1,-1 0 0,0 1 0,1-1 0,-1 0 1,0 1-1,0-1 0,1 0 0,-1 1 0,0-1 1,0 0-1,0 1 0,0-1 0,0 0 1,0 0-1,0 1 0,0-1 0,0 0 0,0 0 1,0 1-1,-1-1 0,1 0 0,0 1 0,0-1 1,-1 0-1,1 1-2,-1-1 3,0 0 1,0 0-1,0 1 1,0-1-1,0 0 0,0 1 1,0-1-1,0 1 1,0-1-1,-1 1 0,1-1 1,0 1-1,0 0 1,0 0-1,-1 0-3,-3-1 8,-1 1 0,1 0 0,0 0-1,-1 0 1,1 1 0,0 0 0,-2 0-8,-6 3 14,6-2 1,0 0 0,0 0 0,0 0 0,0 1 0,1 0 0,-1 1 0,-3 2-15,10-6 2,0 1 1,0-1 0,0 1-1,-1-1 1,1 1 0,0-1-1,0 1 1,0 0 0,0-1 0,0 1-1,0-1 1,0 1 0,0-1-1,0 1 1,0-1 0,0 1-1,1-1 1,-1 1 0,0-1-1,0 1 1,0-1 0,1 1-1,-1-1 1,0 1 0,1-1 0,-1 1-1,0-1 1,1 0 0,-1 1-1,0-1 1,1 0 0,-1 1-1,1-1 1,-1 0 0,1 1-1,-1-1 1,1 0 0,-1 0-1,1 0 1,-1 1 0,1-1 0,-1 0-1,1 0-2,-1 0 4,1 1 1,-1-1-1,1 0 0,-1 0 1,1 0-1,-1 1 0,1-1 0,-1 0 1,1 0-1,-1 0 0,1 0 1,-1 0-1,1 0 0,-1 0 0,1 0 1,-1 0-1,1 0 0,-1 0 1,1 0-1,-1 0 0,1 0 0,-1 0 1,1 0-1,-1-1 0,1 1 0,-1 0 1,0 0-1,1-1 0,-1 1 1,1 0-1,-1-1 0,0 1 0,1 0 1,-1-1-1,0 1 0,1-1 1,-1 1-1,0 0 0,1-1 0,-1 1 1,0-1-1,0 1 0,0-1 1,1 1-1,-1-1 0,0 1 0,0-1 1,0 1-1,0-1 0,0 1 1,0-1-1,0 1 0,0-1 0,0 1-4,27 9 1013,-15-4-994,5 3 117,0 0-1,13 9-135,-25-14 29,-1 1 1,1-1 0,0 1 0,-1 0-1,0 0 1,0 1 0,0-1 0,-1 1-1,1 0 1,-1 0 0,0 0-1,0 0-29,-1 2 26,1 0-1,-1 0 1,0 0-1,0 1 0,-1-1 1,0 1-1,-1-1 0,1 1 1,-1-1-1,-1 1 1,1-1-1,-2 1 0,0 4-25,-4 11 106,-1-1-1,-1-1 0,-9 16-105,7-12 97,8-21-37,0 1-426,-1 0 0,1 0 0,1 1 0,-1-1 0,1 1 0,0 1 366,0 7-1011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3:59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53 165 2425,'0'-1'227,"-1"1"0,0 0 0,1-1 0,-1 1 0,0-1 1,1 0-1,-1 1 0,1-1 0,-1 1 0,1-1 1,-1 0-1,1 1 0,-1-1 0,1 0 0,-1 0 1,1 1-1,0-1 0,0 0 0,-1 0 0,1 0 0,0 1 1,0-1-1,0 0 0,0 0 0,0 0 0,0 1 1,0-1-1,0 0 0,0 0 0,1 0 0,-1 0 1,0 1-1,0-1 0,1 0 0,-1 0-227,2-1 153,0 1 0,1-1 0,-1 0 0,1 1 0,-1-1 0,1 1 0,0 0-1,-1 0 1,2 0-153,23-12 195,-9 0-133,-7 4-9,1 1 1,-1 0-1,1 1 1,12-5-54,-18 10 12,15-6 22,-1-1 1,0-1 0,-1 0-1,6-6-34,-187 136 182,152-115-173,1 0 1,-1 0-1,0-1 0,-1-1 1,1 1-1,-4-1-9,1 1-52,0 0 1,1 0-1,-4 3 52,9 0-751,9 0 360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4:04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285 211 3481,'25'-49'1864,"-24"47"-1733,-1 1 0,0-1 0,0 1 0,0-1 0,0 1 0,0-1 1,0 1-1,0-1 0,-1 1 0,1-1 0,0 1 0,-1-1 0,1 1 0,-1 0 0,0-1 0,1 1 0,-1 0 0,0-1 0,0 1 0,0 0 0,0 0 0,0 0 0,0 0 1,0 0-1,0 0 0,-1 0 0,1 0 0,-1 0-131,-6-6 699,6 5-545,-4-6 491,-1 0 0,-1 0 0,1 1-1,-1 0 1,-6-4-645,11 10 74,1-1 0,-1 1-1,1 0 1,-1-1 0,0 1 0,1 0 0,-1 1 0,0-1-1,0 0 1,1 1 0,-1 0 0,0 0 0,0-1-1,0 2 1,0-1 0,1 0 0,-1 0 0,0 1 0,0 0-1,0 0 1,1-1 0,-1 1 0,-2 2-74,-9 5 94,1 1 0,-1 1-1,1 0 1,1 1 0,0 0 0,1 1 0,0 0 0,0 1 0,2 0 0,-6 10-94,10-16 17,2 0 0,-1 0 0,1 1 0,0-1 1,0 1-1,1-1 0,0 1 0,0 0 0,1 0 0,0 0 0,1 0 1,0 0-1,0 0 0,0 0 0,1 0 0,0 0 0,1 0 1,0 0-1,0-1 0,0 1 0,1-1 0,1 1 0,-1-1 1,1 0-1,0 0 0,0-1 0,1 1 0,0-1 0,0 0 1,1 0-1,0 0 0,0-1 0,0 0 0,0 0 0,1-1 1,0 0-1,0 0 0,7 3-17,-8-4 9,0-1 1,1 0-1,0 0 0,-1 0 1,1-1-1,0 0 1,0 0-1,0 0 1,0-1-1,0 0 0,0-1 1,0 1-1,0-1 1,-1-1-1,1 1 0,0-1 1,-1 0-1,5-3-9,5-2 28,0-1 0,0-1 0,-1-1-1,-1 0 1,0-1 0,9-8-28,-18 15 10,0-1 0,0 1-1,-1-1 1,1 0 0,-1 0 0,0-1 0,-1 1-1,1-1 1,-1 1 0,0-1 0,0 0 0,-1-1 0,0 1-1,0 0 1,0-1 0,-1 1 0,0-1 0,0 1-1,-1-1 1,0 1 0,0-1 0,0 0 0,-1 1 0,0-1-1,0 1 1,-1-1 0,1 1 0,-2 0 0,1 0 0,-1-1-1,1 2 1,-2-1 0,-1-3-10,-3-4 18,0 2-1,0-1 1,-1 1-1,-1 0 1,0 1 0,0 0-1,-1 1 1,-9-6-18,11 8-48,-1 1 0,0 0-1,0 1 1,0 0 0,-1 1 0,1 0-1,-1 0 1,0 1 0,0 1 0,-1 0 0,-1 0 48,10 2-181,-1-1 1,1 1 0,0 0 0,-1 0 0,1 0 0,0 0 0,-1 1 0,1-1-1,0 1 1,0 0 0,-1 0 0,1 0 0,0 1 0,0-1 0,0 1 0,0-1-1,0 1 1,1 0 0,-1 0 0,1 0 0,-1 1 0,1-1 0,-1 0 0,1 1-1,0 0 1,0-1 0,1 1 0,-1 0 0,1 0 0,-1 1 180,-11 43-1566</inkml:trace>
  <inkml:trace contextRef="#ctx0" brushRef="#br0" timeOffset="474.652">296 548 4617,'-14'-72'2437,"13"70"-2268,0-1 1,0 1 0,-1 0 0,1 0-1,0 0 1,-1 0 0,0 0 0,1 1-1,-1-1 1,0 0 0,0 1 0,0-1-1,0 1 1,0-1 0,0 1 0,0 0-1,0 0 1,-1 0 0,1 0 0,0 1-1,-1-1 1,1 1 0,-1-1 0,1 1-1,-1 0 1,1 0 0,0 0 0,-1 0-1,-1 0-169,-1 0 223,-1 0-70,0 0 0,1 0 0,-1 0 0,0 1 0,0 0 0,0 0-1,1 1 1,-1 0 0,1 0 0,-1 0 0,1 0 0,0 1 0,0 0 0,0 0 0,0 0 0,0 1-153,-2 2 96,1 0 0,0 0 0,0 1 0,1 0 0,0 0 0,0 0 0,1 1 0,0-1 0,0 1 0,-1 3-96,-2 8 57,1 1 0,1 0 0,1 0 0,0 0 0,1 1 0,2-1 0,0 1 0,2 16-57,0-25 13,0 1 0,1-1 0,0 0 1,1-1-1,1 1 0,0 0 0,0-1 0,1 0 0,0 0 0,1 0 0,1-1 1,5 8-14,-8-12 12,1-1 1,0 0-1,1 1 1,-1-1-1,1-1 1,0 1 0,0-1-1,0 0 1,0-1-1,1 0 1,0 0-1,0 0 1,0 0 0,0-1-1,0 0 1,0-1-1,0 0 1,1 0-1,-1 0 1,0-1 0,5-1-13,-1 0 25,-1-1 1,0 0-1,0 0 1,0-1-1,-1-1 1,1 0 0,-1 0-1,1-1 1,-2 0-1,1 0 1,0-1 0,2-3-26,-4 3 16,1 0 1,-1 0-1,0-1 1,-1 0-1,0 0 1,0 0-1,-1-1 1,1 0-1,-2 0 1,1-1-1,-1 1 0,-1-1 1,2-4-17,-3 3 12,0 0 1,-1 0 0,-1 0-1,0 0 1,0 0-1,-1-1 1,0 1-1,0 0 1,-1 0-1,-1 0 1,0 1-1,0-1 1,-1 1-1,0-1 1,-1-1-13,-6-9 13,-1 0 1,0 1-1,-1 1 0,-1 0 1,-1 1-1,-3-3-13,9 11-128,-1 1 1,1-1-1,-1 1 1,-1 1-1,0 0 1,-2-1 127,8 6-90,-1-1 0,1 1-1,-1-1 1,0 2 0,1-1 0,-1 1 0,0-1 0,0 2 0,0-1 0,0 1 0,0-1 0,0 2 0,-4 0 90,-9 5-46</inkml:trace>
  <inkml:trace contextRef="#ctx0" brushRef="#br0" timeOffset="1080.809">988 122 6049,'-30'-81'2653,"28"79"-2478,0-1 0,0 0 0,0 1 0,0-1 0,0 1 0,-1 0 1,1 0-1,-1-1 0,1 2 0,-1-1 0,0 0 0,0 1 0,0-1 0,0 1 0,0 0 0,0 0 1,0 0-1,0 0 0,-1 0 0,1 1 0,0 0 0,0-1 0,-2 1-175,-4-1 290,2 0-172,0 0-1,-1 1 1,1 0 0,0 0 0,0 1 0,-1-1 0,1 2 0,0-1-1,0 1 1,0 0 0,0 0 0,1 1 0,-1 0 0,1 0 0,-1 0-1,1 1 1,0 0 0,0 1 0,1-1 0,-1 1 0,1 0 0,-3 4-118,-2 3 35,1 0 1,0 1 0,1 1-1,0-1 1,1 1 0,1 0 0,0 1-1,1 0 1,1 0 0,-1 2-36,2-3 13,0 1 1,1-1 0,0 1-1,1 0 1,0 0-1,2-1 1,0 1 0,0 0-1,1-1 1,2 3-14,-3-10 9,2 0-1,-1 0 1,1-1 0,-1 1 0,2-1 0,-1 0 0,1 1-1,0-2 1,0 1 0,1 0 0,-1-1 0,1 0 0,1 0-1,-1 0 1,1-1 0,-1 0 0,1 0 0,0 0-1,1-1 1,-1 0 0,7 2-9,-3-2 14,0 0 0,0-1-1,0 0 1,1-1 0,-1 0 0,1-1-1,-1 0 1,1 0 0,-1-1 0,0-1-1,1 0 1,-1 0 0,0-1 0,0 0-1,0-1 1,5-2-14,-1-1 18,-1 1 0,0-2 0,0 0 0,-1-1 0,0 0 0,0 0 0,-1-1 0,0-1 0,-1 0 0,0 0 0,2-5-18,-8 9 10,0 0 1,-1-1-1,1 1 1,-1-1-1,-1 0 1,1 0-1,-1 0 1,-1 0 0,0 0-1,0-1 1,0 1-1,-1 0 1,0-1-1,-1 1 1,0 0-1,0 0 1,-1-1-1,0 1 1,0 0 0,-1 1-1,0-1 1,-1-2-11,-2-3 0,0 0 1,-1 1 0,-1-1 0,0 1 0,0 1-1,-1 0 1,0 0 0,-1 0 0,-1 1-1,1 1 1,-2 0 0,-5-3-1,12 8-308,-1 0 0,0 1 0,0 0 1,-1 0-1,1 1 0,-1 0 0,1 0 0,-1 0 0,0 1 0,1 0 1,-1 0-1,0 1 0,0 0 0,0 0 0,0 0 0,0 1 0,1 0 1,-1 1-1,-3 0 308,-30 18-1994</inkml:trace>
  <inkml:trace contextRef="#ctx0" brushRef="#br0" timeOffset="1633.287">1016 499 2649,'-4'-4'512,"-1"1"1,0 0 0,0 1 0,0-1 0,0 1-1,-1 0 1,1 0 0,0 0 0,-1 1 0,1 0-1,-1 0 1,0 0 0,1 1 0,-1 0 0,0 0 0,1 0-1,-1 1 1,-1 0-513,0 0 233,0 0-1,0 1 1,0-1-1,0 2 1,1-1-1,-1 1 1,0 0-1,1 0 0,0 0 1,0 1-1,0 0 1,0 0-1,1 1 1,-3 2-233,-2 6 129,0 0 0,1 0 1,1 1-1,0-1 0,1 2 1,1-1-1,0 1 0,-4 14-129,2 2 91,1 1-1,1 1 1,-1 25-91,6-49 10,1 0 1,0 0-1,0 0 1,1 1-1,0-1 1,0 0 0,1 0-1,0 0 1,1 0-1,2 5-10,-3-9 6,1-1-1,-1 1 1,1-1-1,0 0 0,0 0 1,0 0-1,1-1 0,-1 1 1,1-1-1,0 0 1,0 0-1,0 0 0,0 0 1,1-1-1,-1 1 0,1-1 1,0 0-1,-1-1 1,1 1-1,2-1-5,5 2 11,0-2 1,0 1-1,1-2 1,-1 1-1,0-2 1,1 0-1,-1 0 1,0-1-1,8-2-11,-11 2 59,-1 0-1,1-1 0,-1 0 1,0 0-1,0-1 1,-1 0-1,1 0 1,-1-1-1,1 0 0,-2 0 1,1-1-1,0 1 1,4-8-59,-8 9 80,0-1 1,0 0-1,-1 0 1,0 0 0,0 0-1,0-1 1,-1 1-1,1 0 1,-1-1-1,-1 1 1,1-1-1,-1 0 1,0 1 0,0-1-1,-1 1 1,1-1-1,-1 1 1,0-1-1,-1 1 1,1 0 0,-1-1-81,-6-16 120,-1 0 1,-1 1 0,-1 0 0,-3-4-121,13 24 1,-14-25 42,-1 1-1,-3-3-42,12 19 17,-1 0-1,0 1 1,0 0-1,0 0 1,-1 1-1,-8-6-16,-20-5 32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3:08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36 4497,'1'-1'362,"-1"-1"0,0 1 0,0-1 1,1 0-1,-1 1 0,0-1 0,0 1 0,-1-1 0,1 0 1,0 1-1,-1-1 0,1 1 0,0-1 0,-1 1 0,0-1 1,1 1-1,-1-1 0,0 1 0,0 0 0,0-1 0,0 1 1,0 0-1,0-1-362,-1 4 4732,2 12-3924,1 9-635,-9 132 787,2-70-610,4 0 0,6 47-350,-3-119 11,1 0-1,1-1 1,0 1-1,0-1 1,1 0-1,1 0 1,0 0 0,0-1-1,2 0 1,-1 0-1,4 4-10,-4-7 9,0-1 0,0 0 0,0-1 0,1 0 0,0 0 0,0 0 0,0-1 0,1 0 0,0 0 0,0-1 0,0 0 0,1-1 0,-1 1 0,1-2 0,0 1 0,4 0-9,1-2 14,0 0 0,0 0 0,0-1-1,0-1 1,0-1 0,0 0 0,0-1-1,-1 0 1,1-1 0,-1 0 0,0-1-1,0-1 1,-1 0 0,1 0 0,9-8-14,-9 5 11,0 0 1,0-1 0,-1 0 0,0-1 0,-1-1 0,0 0 0,0 0 0,-2-1 0,0 0 0,0-1 0,-1 0 0,-1 0 0,5-12-12,-8 13 19,-1 1 1,0-1-1,0 0 0,-2-1 1,1 1-1,-2 0 1,0 0-1,-1-10-19,-4-16 91,-1 0 1,-5-9-92,3 11 96,1 1-1,0-27-95,6 61 96,1 0-1,0 0 1,-1 0 0,1-1-1,0 1 1,0 0-1,1 0 1,-1 0 0,0 0-1,1 0 1,-1 0-1,1 0 1,0 0 0,-1 0-1,1 0 1,0 0-1,0 0 1,1 0-1,-1 1 1,0-1 0,0 0-1,1 1 1,-1-1-1,1 1 1,0-1 0,-1 1-1,1 0 1,0 0-1,0 0 1,-1 0 0,3-1-96,16-4 1170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17.17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111 441 6289,'-3'-4'1035,"-16"-12"2560,19 16-3541,0 0 1,0-1-1,-1 1 1,1 0-1,0 0 1,-1-1-1,1 1 1,0 0-1,0 0 0,-1 0 1,1 0-1,0 0 1,-1 0-1,1-1 1,0 1-1,-1 0 1,1 0-1,0 0 1,-1 0-1,1 0 1,0 0-1,-1 0 0,1 0 1,0 0-1,-1 1 1,1-1-1,0 0 1,-1 0-1,1 0 1,0 0-1,-1 0 1,1 0-1,0 1 0,0-1 1,-1 0-1,1 0 1,0 0-1,0 1 1,-1-1-1,1 0 1,0 1-1,0-1 1,0 0-1,-1 0 0,1 1 1,0-1-1,0 0 1,0 1-1,0-1 1,0 0-1,0 1 1,0-1-1,0 0 1,0 1-1,0-1 1,0 0-1,0 1-54,-1 15 195,1-1-1,1 1 1,0 0 0,1 0-1,1-1 1,1 0-1,1 5-194,4 19 193,43 240 830,-38-183-299,0 90-724,-14-151 55,-1-22-73,1 1 0,1 0 1,0-1-1,0 1 0,2-1 0,2 13 18,-5-26-2,0-1 0,0 1 0,1 0 0,-1 0 0,0 0 0,0 0 1,0 0-1,0 0 0,0 0 0,0 0 0,0 0 0,0 0 0,0 0 0,0 0 0,0 0 0,0 0 0,0 0 0,0 0 0,0-1 0,0 1 0,0 0 1,0 0-1,0 0 0,0 0 0,0 0 0,0 0 0,1 0 0,-1 0 0,0 0 0,0 0 0,0 0 0,0 0 0,0 0 0,0 0 0,0 0 0,0 0 0,0 0 1,0 0-1,0 0 0,0 0 0,0 0 0,0 0 0,1 0 0,-1 0 0,0 0 0,0 0 0,0 0 0,0 0 0,0 0 0,0 1 0,0-1 0,0 0 1,0 0-1,0 0 0,0 0 0,0 0 0,0 0 0,0 0 0,0 0 0,0 0 0,0 0 0,0 0 0,0 0 0,0 0 0,0 0 0,0 0 0,0 0 1,0 1-1,0-1 2</inkml:trace>
  <inkml:trace contextRef="#ctx0" brushRef="#br0" timeOffset="583.471">1 597 8146,'-1'-14'1080,"1"0"-1,1 0 1,0 0 0,1 0 0,2-11-1080,0 12 323,-1 1-1,2 0 1,0 0 0,0 0-1,1 1 1,0-1 0,1 2-1,1-1 1,8-9-323,16-17 252,1 1 1,2 2-1,2 1 0,23-15-252,-50 41 6,-1 1 1,1 0-1,0 1 0,0 0 0,1 0 0,-1 1 0,1 1 0,0 0 0,3-1-6,-9 3 0,1 1-1,0-1 1,0 1 0,0 0-1,-1 0 1,1 0 0,0 1-1,0 0 1,0 0-1,-1 1 1,1 0 0,-1-1-1,1 2 1,-1-1 0,0 1-1,0 0 1,0 0-1,3 2 1,0 3 3,1-1 0,-1 1 0,-1 0-1,0 1 1,0 0 0,0 0 0,-1 0 0,-1 1-1,0 0 1,0 0 0,-1 0 0,0 1-1,0-1 1,-1 1 0,-1 0 0,0 0-1,-1 0 1,0 0 0,0 1 0,-1-1-1,0 0 1,-1 0 0,-1 0 0,0 0 0,0 0-1,-1 0 1,-4 10-3,-4 5 23,-2-1-1,-1 0 1,0-1-1,-2 0 1,-1-1-1,-1-1 1,0-1 0,-2 0-1,-1-1 1,0-2-1,-1 0 1,-17 10-23,5-7 120,-23 9-120,56-30 1,1 1 0,0-1 1,-1 0-1,1 0 0,-1 1 1,1-1-1,0 0 0,-1 0 1,1 0-1,-1 0 0,1 0 1,-1 1-1,1-1 0,0 0 0,-1 0 1,1 0-1,-1 0 0,1 0 1,-1 0-1,1 0 0,-1 0 1,1-1-1,0 1 0,-1 0 1,1 0-1,-1 0 0,1 0 1,-1-1-1,1 1 0,0 0 0,-1 0 1,1-1-1,0 1 0,-1 0 1,1-1-1,0 1 0,-1 0 1,1-1-1,0 1 0,0 0 1,-1-1-1,1 1 0,0-1 1,0 1-1,0 0 0,0-1 0,-1 1 1,1-1-1,0 1 0,0-1 1,0 1-1,0-1 0,0 1 1,0 0-1,0-1 0,0 1 1,0-1-1,1 1 0,-1-1 0,0 1-1,0-3-1,1 0 0,-1-1 0,1 1 0,0 0-1,0 0 1,0 0 0,0 0 0,0 0 0,1 1 0,0-1 1,2-2-6,0 1 0,0-1 0,0 1 0,1 0 0,0 1 0,0-1 0,0 1 0,0 0 1,0 0-1,1 1 0,-1-1 0,1 1 0,0 0 0,0 1 0,0-1 0,0 1 1,0 0-1,0 1 0,5 0 6,6-1-8,1 1 0,0 1 0,0 1 0,0 0 0,0 1-1,4 3 9,-6-2-1,-1 1-1,0 1 0,0 1 0,-1 0 0,1 1 0,-2 1 1,1 0-1,-1 0 0,-1 1 0,0 1 0,0 0 0,-1 1 1,0 0-1,-1 1 0,-1 0 0,5 8 2,-9-11 6,1 0 0,-1 0-1,-1 0 1,1 1 0,-2 0 0,0-1 0,0 1-1,-1 1 1,0-1 0,-1 0 0,0 1 0,-1-1-1,0 0 1,-1 1 0,0-1 0,-1 0 0,0 0-1,-1 0 1,0 0 0,-1 0 0,0 0 0,0-1-1,-6 8-4,-2 2 83,-1 0 0,-1-1 0,-1-1 1,0 0-1,-2-2 0,0 1-84,5-6 79,0-1 0,0-1 0,-1 0-1,0 0 1,-1-1 0,0-1 0,0-1 0,0 0-1,-8 2-78,12-6 34,1 0 0,0-1 0,-1 0 0,1 0 0,-1-1 0,1-1 0,-1 1 0,1-1 0,-1-1 0,1 0-1,0 0 1,0-1 0,0 0 0,-6-4-34,11 5-9,-1 0 0,0-1 0,0 1-1,1-1 1,-1 0 0,1-1 0,0 1 0,0-1 0,0 0-1,1 0 1,-1 0 0,1 0 0,0-1 0,0 1-1,1-1 1,-1 0 0,1 0 0,0 0 0,0 0 0,1 0-1,-1 0 1,1-1 0,0 1 0,1 0 0,-1-1-1,1-1 10,8-40-149</inkml:trace>
  <inkml:trace contextRef="#ctx0" brushRef="#br0" timeOffset="1206.388">1321 821 5345,'-5'-6'658,"0"2"0,-1-1 0,1 0 0,-1 1 1,0 0-1,0 1 0,0-1 0,-1 1 0,1 0 0,-1 1 0,0-1 0,-1 1-658,4 1 150,0 0-1,0 0 0,0 1 1,-1 0-1,1 0 0,0 0 1,0 0-1,0 0 0,0 1 1,0 0-1,0 0 0,0 0 1,0 0-1,0 1 0,0-1 1,0 1-1,1 0 0,-1 0 1,0 0-1,1 1 0,-2 1-149,-7 8 58,0-1-1,1 2 1,1 0-1,0 0 1,0 1-1,2 0 1,0 0-1,0 1 1,1 0-1,1 1 1,1-1-1,0 1 1,1 0-1,1 1 1,-1 9-58,3-14-4,0 0 0,0 0 0,2 0 0,-1 0 0,2 0 0,-1 0 0,2 0 0,-1-1 1,2 1-1,0-1 0,0 1 0,1-1 0,0 0 0,1-1 0,0 0 0,0 1 0,2-2 0,-1 1 0,1-1 0,0 0 0,5 3 4,-8-7 6,1-1-1,-1 0 1,0-1-1,1 1 0,0-1 1,0 0-1,0-1 1,0 1-1,0-1 0,1 0 1,-1-1-1,1 1 1,-1-1-1,1-1 0,3 1-5,-2-1 7,0-1 0,0 0-1,1 0 1,-1-1 0,0 0-1,-1-1 1,1 1-1,0-1 1,-1-1 0,1 0-1,3-2-6,0-1 34,0-1-1,0-1 1,-1 1-1,0-1 0,0-1 1,-1 0-1,0-1 0,-1 1 1,-1-1-1,1-1 1,-2 0-1,1 0 0,-2 0 1,4-11-34,-6 13 90,-1 0-1,0 0 1,-1-1 0,0 1 0,0-1-1,-1 1 1,0-1 0,-1 1 0,-1 0-1,1-1 1,-2 1 0,1 0 0,-1 0-1,-1 0 1,0 0 0,0 1-1,-4-6-89,2 5 35,0 0 0,-1 1 0,0 0-1,0 0 1,-1 1 0,0 0-1,0 0 1,-1 0 0,0 1-1,0 1 1,-1 0 0,0 0-1,0 1 1,0 0 0,-11-3-35,16 6-16,0 1 1,0-1-1,-1 1 1,1 1-1,0-1 1,-1 1-1,-4 0 16,9 0-21,-1 0 0,1 0-1,-1 0 1,1 1 0,-1-1-1,1 0 1,-1 1 0,1-1-1,0 1 1,-1 0 0,1-1-1,0 1 1,-1 0 0,1 0-1,0 0 1,0 0 0,0 0-1,0 0 1,0 0 0,0 0-1,0 1 1,0-1 0,0 0-1,0 0 1,1 1 0,-1-1-1,0 1 22,-3 25-233</inkml:trace>
  <inkml:trace contextRef="#ctx0" brushRef="#br0" timeOffset="2057.306">1922 1010 5113,'-73'-85'2650,"42"56"690,30 29-3157,1 0 0,-1-1 1,0 1-1,1-1 0,-1 1 0,0-1 0,1 1 0,-1-1 1,1 0-1,-1 1 0,1-1 0,-1 0 0,1 1 1,0-1-1,-1 0 0,1 1 0,0-1 0,-1 0 1,1 0-1,0 0 0,0 0-183,0 7 108,-1-1 1,0 1 0,1 0-1,-2-1 1,1 1-1,-1-1 1,1 0-1,-1 1 1,-1-1 0,1 0-1,-3 3-108,-9 25 197,11-22-162,0 1 0,1 0 0,0 0 0,1 0 0,0 0 1,1 0-1,1 0 0,0 0 0,0-1 0,3 9-35,0 1 16,2-1 1,1 0-1,0 0 1,1-1-1,8 13-16,-12-25 10,0 1-1,1-1 1,0 0 0,1 0-1,-1 0 1,1-1 0,1 1-1,-1-2 1,1 1-1,0-1 1,0 0 0,1 0-1,0-1 1,-1 0-1,1 0 1,6 1-10,-8-3 13,1-1 1,-1 1-1,0-1 0,1 0 0,0-1 1,-1 0-1,1 0 0,-1 0 0,1-1 1,-1 0-1,1 0 0,-1-1 0,0 0 1,1 0-1,-1 0 0,0-1 0,0 1 1,-1-2-1,1 1 0,-1-1 0,1 1 1,0-3-14,8-5 60,0-2-1,-1 0 1,-1-1 0,0 0 0,0 0 0,-2-2 0,0 1 0,-1-1 0,0-1 0,5-14-60,-6 9 123,-1-1 0,-1 0 1,-1 0-1,-1-1 0,0 0 1,-2 0-1,-1 0 0,-1-1-123,0 21 14,-1-21 167,0 0-1,-3-17-180,4 42 1,0 0 0,0 0 0,0 0-1,0 1 1,0-1 0,0 0 0,0 0 0,0 0 0,0 0-1,0 0 1,0 0 0,0 0 0,0 0 0,-1 0 0,1 0-1,0 0 1,0 0 0,0 0 0,0 0 0,0 0 0,0 0-1,0 0 1,0 1 0,0-1 0,0 0 0,0 0 0,0 0-1,0 0 1,0 0 0,0 0 0,0 0 0,0 0-1,0 0 1,0 0 0,-1 0 0,1 0 0,0 0 0,0 0-1,0 0 1,0 0 0,0 0 0,0 0 0,0 0 0,0 0-1,0 0 1,0 0 0,0 0 0,0 0 0,0 0 0,0 0-1,0 0 1,0 0 0,-1 0 0,1-1 0,0 1 0,0 0-1,-3 12-1,-4 16-18,5-12 22,0 0 0,1 0 0,1 0 0,0 0 0,1 0 0,1 0 0,1 0 0,0-1 0,1 1 0,0-1-1,1 0 1,1 0 0,8 14-3,-5-11 25,1 0-1,1-1 0,1 0 1,0-1-1,1-1 0,13 12-24,-18-20-91,0 0 0,0-1 0,1 0 0,0 0 0,0-1 0,1 0 0,-1-1 0,1 0 0,0 0 0,0-1 0,0 0 0,1-1 0,10 1 91,33-2-1304,3-11 435</inkml:trace>
  <inkml:trace contextRef="#ctx0" brushRef="#br0" timeOffset="2519.408">2670 881 6665,'-12'-9'3368,"12"9"-3298,0 0 0,0 0 0,-1 0 0,1 0 0,0 0 0,0 0-1,0 0 1,0 0 0,-1 0 0,1 0 0,0 0 0,0 0 0,0 0 0,-1 0 0,1 0 0,0 0 0,0 0 0,0 0 0,0 0 0,-1 0 0,1 0 0,0 0 0,0 0 0,0 1 0,0-1 0,0 0 0,-1 0-1,1 0 1,0 0 0,0 0 0,0 0 0,0 1 0,0-1 0,0 0 0,0 0 0,0 0-70,-2 27 2145,3-13-2461,-1 19 553,-1 7 107,2-1-1,2 0 0,1 1 0,10 35-343,-11-62 52,1 1 0,1-1 1,0 0-1,1-1 0,0 1 0,1-1 0,1 2-52,-7-14 6,-1 0-1,0 0 1,0 0-1,0 0 0,0 0 1,0 0-1,0 0 1,0 0-1,0 0 0,0 0 1,0 0-1,0 0 0,1 0 1,-1 0-1,0 0 1,0 0-1,0 0 0,0 0 1,0 0-1,0 0 0,0 0 1,0 0-1,0 0 1,1 0-1,-1 0 0,0 0 1,0 0-1,0 0 1,0 0-1,0 0 0,0 0 1,0 0-1,0-1 0,0 1 1,0 0-1,0 0 1,0 0-1,0 0 0,0 0 1,1 0-1,-1 0 0,0 0 1,0 0-1,0 0 1,0 0-1,0-1 0,0 1 1,0 0-1,0 0 1,0 0-1,0 0 0,0 0 1,0 0-1,0 0 0,0 0 1,0 0-1,0 0 1,0-1-1,0 1 0,0 0 1,0 0-1,-1 0 0,1 0 1,0 0-1,0 0 1,0 0-1,0 0 0,0 0-5,0-14 201,-2-14 35,-14-36 157,9 37-267,1 0 0,1 0-1,1-1 1,0-13-126,4 32 1,1 0 0,-1 0-1,1 0 1,1 0 0,0 1 0,0-1-1,0 0 1,1 1 0,1 0 0,-1-1 0,1 1-1,1 1 1,0-1 0,0 1 0,0-1 0,2 0-1,-2 2-8,1 0 0,0-1 1,0 2-1,1-1 1,0 1-1,0 0 0,0 0 1,1 1-1,-1 0 1,1 0-1,0 1 0,7-2 8,-8 3-5,0 1 0,1 0 0,-1 0 0,0 1 0,0 0 0,1 0 0,-1 1 0,0 0 0,0 0 0,0 0 0,1 1 0,-1 0 0,-1 1 0,1 0 0,2 1 5,1 1-5,-1 0 1,1 1 0,-1 0-1,0 0 1,0 1 0,-1 1-1,0-1 1,-1 1 0,1 1-1,-1-1 1,-1 1-1,0 0 1,0 1 0,-1-1-1,0 1 1,0 0 0,0 4 4,6 21 18,-2 1 1,-1 0-1,-1 0 1,0 20-19,-2-12 43,-2-27 657,0-1 1,1 0 0,0 0 0,1 0 0,2 1-701,11 22 1454</inkml:trace>
  <inkml:trace contextRef="#ctx0" brushRef="#br0" timeOffset="3231.725">3894 62 6809,'0'-21'1828,"-2"-20"2945,38 174-3046,-10-43-1218,-4 2 0,1 30-509,-14-15 332,-4 1-1,-5-1 1,-4 1-1,-13 56-331,13-126 63,0-7 59,1 1-1,1 0 0,3 18-121,4-103 963,-5 41-942,-2 1 1,0-1 0,0 1-1,-1-1 1,0 1 0,-1 0-1,0 0 1,-1 0 0,0 1-1,-1 0 1,0 0 0,-1 0-1,0 1 1,0-1 0,-1 2-1,0-1 1,-1 1-1,1 1 1,-2-1 0,1 1-1,-1 1 1,0 0 0,0 0-1,-1 1 1,1 1 0,-1-1-1,-1 2 1,1 0 0,0 0-1,-1 1 1,1 0 0,-1 1-1,0 0 1,1 1 0,-1 0-1,0 1 1,1 0 0,-3 2-22,7-2 4,1 1 1,-1 0 0,1 0-1,-1 1 1,1 0 0,0 0 0,0 1-1,0-1 1,1 1 0,-1 0 0,1 1-1,0 0 1,0-1 0,0 2-1,1-1 1,-1 0 0,2 1 0,-1 0-1,0 0 1,1 0 0,0 0-1,1 1 1,-1-1 0,1 1 0,0 1-5,-1 3 1,1 0 0,0 0 0,1 0 0,0 1 1,1-1-1,0 0 0,0 0 0,1 0 0,1 1 1,0-1-1,1-1 0,0 1 0,0 0 0,1-1 1,2 4-2,0-4 17,0 0 1,0-1 0,1 0-1,0 0 1,1-1 0,0 0-1,0 0 1,0-1 0,1 0-1,0 0 1,1-1 0,0-1-1,-1 1 1,2-1 0,-1-1-1,1 0 1,0 0-18,4 0-69,-1 0 0,0-1 0,1-1 0,0 0 0,0-1 0,0 0 0,-1-1 1,1-1-1,0 0 0,0-2 0,-1 1 0,15-5 69,-10-1-150,-1 1 0,0-2 1,6-4 149,-23 12-2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14.07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112 48 2745,'-2'-26'4412,"2"25"-4131,0 0 0,0-1 0,0 1 0,0 0 1,-1-1-1,1 1 0,0 0 0,-1 0 1,1-1-1,-1 1 0,0 0 0,1 0 0,-1 0 1,0 0-1,0 0 0,1 0 0,-2 0-281,2 1 105,-1 0 0,1 0 1,-1 0-1,1 0 0,-1 0 0,1 1 0,-1-1 0,1 0 0,-1 0 0,1 1 1,-1-1-1,1 0 0,-1 1 0,1-1 0,-1 1 0,1-1 0,0 0 0,-1 1 1,1-1-1,0 1 0,-1-1 0,1 1 0,0-1 0,0 1 0,0-1 0,-1 1 0,1-1 1,0 1-106,-9 23 430,6-15-373,1 1 0,-1-1 0,1 1-1,1 0 1,0-1 0,1 1 0,-1 0-1,2-1 1,0 9-57,18 90 643,0 9 287,-1 32-930,-16-109 227,-1 1-1,-2-1 0,-2 0 0,-1-1 1,-8 31-227,-32 90 681,24-92-319,2 0 0,-6 58-362,23-118 26,0-1 0,1 1-1,0-1 1,0 1-1,0-1 1,1 1 0,1 2-26,-2-8 8,1 0 0,-1 0 0,1 0 0,0-1 0,0 1 1,0 0-1,0 0 0,0 0 0,1-1 0,-1 1 0,0 0 1,1-1-1,-1 0 0,1 1 0,0-1 0,-1 0 1,1 0-1,0 1 0,0-1 0,0-1 0,0 1 0,0 0 1,0 0-1,0-1 0,0 1 0,0-1 0,0 0 0,0 1-8,18 1 50,1-1-1,-1 0 0,1-1 1,-1-2-1,1 0 0,0-1-49,44-9 109,14-8-109,13-2 43,-56 15 49,1 1-1,-1 2 0,1 1 0,0 2 1,0 1-1,0 2 0,24 5-91,-10 1 2079,6 2-964</inkml:trace>
  <inkml:trace contextRef="#ctx0" brushRef="#br0" timeOffset="727.829">1691 708 2761,'-37'-69'2071,"36"68"-1894,0-1 0,0 1 0,0-1 0,0 1 0,0-1 0,0 1 0,-1 0 0,1 0 0,0-1 0,-1 1 0,1 0 0,0 0 0,-1 0 0,1 1 1,-1-1-1,0 0 0,1 1 0,-1-1 0,0 0 0,1 1 0,-1 0 0,0-1 0,0 1 0,1 0 0,-1 0 0,0 0 0,0 0 0,1 1 0,-2-1-177,-5 1 680,-2-1-389,0 1 0,-1 1-1,1 0 1,0 1 0,0-1 0,1 2-1,-1 0 1,1 0 0,-1 0-1,1 1 1,1 1 0,-1 0-1,1 0 1,0 0 0,0 1 0,0 0-1,1 1 1,1-1 0,-1 1-1,0 2-290,0-1 16,1 1-1,0-1 0,0 2 1,1-1-1,0 0 0,1 1 0,0 0 1,1 0-1,0 0 0,0 0 1,1 1-1,1-1 0,0 1 0,1-1 1,0 1-1,1-1 0,0 1 1,1 0-16,1 2-11,1 0 1,0 0-1,1-1 1,1 0-1,0 0 1,0 0-1,2-1 1,0 0 0,0 0-1,1-1 1,8 9 10,-10-13 2,1 0 0,0 0 1,0-1-1,0 0 0,0-1 1,1 0-1,0 0 1,0-1-1,1 0 0,-1 0 1,1-1-1,0 0 0,0-1 1,0 0-1,0-1 1,0 0-1,1-1-2,-4 0 8,-1 0 1,1-1 0,-1 0-1,1 0 1,0-1-1,-1 0 1,0 0 0,1 0-1,-1-1 1,0 0-1,0 0 1,-1-1 0,1 1-9,2-4 21,1 1 0,-1-1 0,-1 0 0,1-1 0,-2 0-1,1 0 1,-1 0 0,3-5-21,-4 4 57,1 0-1,-1-1 0,-1 1 0,0-1 0,0 0 1,-1 0-1,0 0 0,-1-1 0,0 1 0,0-1 1,-1 1-1,-1-1 0,0 1 0,0-1 0,-1 0 1,0 1-1,-2-5-56,0 5 63,-1 1-1,0-1 1,0 1 0,-1-1 0,-1 1-1,1 1 1,-1-1 0,-1 1 0,0 0 0,0 1-1,0-1 1,-1 1 0,-7-5-63,8 7-24,0 1 0,0-1 0,0 1 0,0 0 0,-1 1 0,0 0 0,0 0 0,1 1 0,-1 0 0,-1 0 0,1 1 0,0 0 0,0 0 0,0 1 0,-1 0 0,1 1 0,-5 0 24,4 5-196</inkml:trace>
  <inkml:trace contextRef="#ctx0" brushRef="#br0" timeOffset="1497.471">2187 871 5593,'-50'-103'2719,"33"71"-486,7 23-631,1 2 41,2 3 282,6 7-995,10 17-774,2 3-80,94 334 657,-78-278-433,-27-79-293,0 0 0,0 0 0,0 0-1,0 0 1,0 0 0,0 1 0,0-1-1,0 0 1,0 0 0,0 0 0,0 0-1,0 0 1,0 1 0,1-1-1,-1 0 1,0 0 0,0 0 0,0 0-1,0 0 1,0 0 0,0 0 0,0 1-1,0-1 1,0 0 0,1 0-1,-1 0 1,0 0 0,0 0 0,0 0-1,0 0 1,0 0 0,0 0 0,1 0-1,-1 0 1,0 0 0,0 0-1,0 0 1,0 0 0,0 0 0,1 0-1,-1 0 1,0 0 0,0 0 0,0 0-1,0 0 1,0 0 0,0 0-1,1 0 1,-1 0 0,0 0 0,0 0-1,0 0 1,0 0 0,0 0-7,5-11 252,3-27 26,-6 27-211,3-12 5,3-20 58,10-24-130,-15 57 1,1 0 0,0 0 0,0 0 0,1 0-1,0 1 1,1 0 0,0 0 0,7-8-1,-10 15-3,-1-1 0,1 1 0,0-1 0,0 1 1,0 0-1,0 0 0,0 1 0,0-1 0,1 1 0,-1-1 0,0 1 0,1 0 0,-1 0 0,1 1 0,0-1 1,-1 1-1,1-1 0,-1 1 0,1 0 0,0 1 0,-1-1 0,1 1 0,0-1 0,-1 1 0,1 0 1,-1 0-1,0 1 0,1-1 0,-1 1 0,0-1 0,0 1 0,2 1 3,5 4-3,-1 0-1,1 0 1,-1 1-1,0 0 1,-1 1-1,0 0 1,0 0-1,-1 1 1,0 0 3,8 14 1,-2 1 0,5 15-1,-8-17 10,1-2-1,1 1 1,6 8-10,-16-27 8,0-1 0,0 1 1,1 0-1,-1-1 1,1 1-1,-1-1 0,1 0 1,0 0-1,0 0 0,0 0 1,0 0-1,0-1 0,0 1 1,0-1-1,1 0-8,-3-1 15,0 0 0,0 1 0,1-1 0,-1 0 0,0 0-1,0 0 1,0 0 0,0-1 0,0 1 0,1 0 0,-1 0 0,0-1 0,0 1 0,0-1 0,0 1-1,0-1 1,0 1 0,1-2-15,-1 1 31,1-1 0,-1 1 0,1-1 0,-1 1 0,0-1 0,0 0 0,0 0 0,0 0 0,0 0 0,0 0 0,0 0 0,0 0 0,-1-2-31,6-27 163,-1-1 0,-2-1 0,-1 1 0,-2 0-1,-3-26-162,1-7 78,1 15-33,-1 7-122,5-33 77,-3 73-8,1-1 0,-1 0 0,1 1-1,0-1 1,0 0 0,1 1 0,-1-1 8,11-15-54</inkml:trace>
  <inkml:trace contextRef="#ctx0" brushRef="#br0" timeOffset="2229.312">3137 827 3657,'-1'-1'124,"1"1"1,-1 0-1,1-1 1,0 1-1,-1 0 1,1 0-1,-1-1 1,1 1-1,-1 0 0,1 0 1,-1-1-1,1 1 1,-1 0-1,1 0 1,-1 0-1,1 0 1,-1 0-1,1 0 1,-1 0-1,0 0 1,1 0-1,-1 0 1,1 0-1,-1 0 1,1 1-1,-1-1 0,1 0 1,-1 0-1,1 0 1,-1 1-1,1-1 1,0 0-1,-1 1 1,1-1-1,-1 0 1,1 1-1,0-1 1,-1 1-1,1-1 1,0 0-1,-1 1 0,1-1 1,0 1-1,0-1 1,-1 1-1,1-1 1,0 1-1,0-1 1,0 1-1,0 0-124,-2 1 315,1 1 1,0 0-1,0-1 0,1 1 0,-1 0 1,1 0-1,-1 0 0,1 0 0,0 2-315,0-3 76,1 0-1,0 0 0,-1 0 0,1 0 1,0 0-1,0 0 0,1 0 0,-1 0 1,0-1-1,1 1 0,-1 0 0,1-1 1,-1 1-1,1-1 0,0 0 1,-1 1-1,1-1 0,0 0 0,0 0 1,0 0-1,0 0 0,2 0-75,6 3 213,-1-1-1,1 0 1,0-1-1,6 1-212,4-1 158,0-2 0,0 0 0,0-1 0,1-1 0,-1 0 0,-1-2 0,1-1 0,0 0 0,-1-1 0,0-1 0,5-4-158,-16 8 22,-2-1 0,1 1 0,0-1 0,-1-1 0,0 1 0,0-1 0,0 0 0,0-1 0,-1 1 0,0-1 0,0 0 0,-1-1 0,2-1-22,-4 4 20,0 1 1,0-1 0,-1 0-1,1 0 1,-1 0-1,0 0 1,0 0-1,0 0 1,0 0 0,-1 0-1,0 0 1,0 0-1,0 0 1,0 0-1,-1 0 1,1 0 0,-1 0-1,0 0 1,0 0-1,-1 0 1,1 0-1,-1 1 1,0-1 0,0 0-1,-1-1-20,0 0 13,0 1-1,0 0 1,-1 0 0,1 0-1,-1 0 1,0 1 0,0-1-1,0 1 1,0 0 0,-1 0-1,1 1 1,-1-1 0,0 1-1,0 0 1,0 0 0,0 1-1,0-1 1,0 1 0,0 0-1,0 1 1,0-1-1,-1 1 1,1 0 0,0 0-1,0 1 1,0-1 0,-1 1-1,1 1 1,0-1 0,0 0-1,0 1 1,0 0 0,1 1-1,-1-1 1,0 1 0,1-1-1,-2 3-12,-6 4 6,-1 0-1,2 1 0,0 0 1,0 1-1,1 0 0,0 0 1,1 2-1,0-1 1,1 1-1,0 0 0,2 0 1,-1 1-1,1 0 1,1 0-1,1 1 0,0 0 1,1-1-1,0 1 0,1 0 1,1 1-1,0-1 1,1 0-1,1 0 0,0 0 1,1 0-1,1 0 0,0 0 1,1 0-1,1-1 1,0 0-1,5 9-5,-6-15 3,0-1 0,0 0 0,1 0 0,0 0 0,0 0 0,1-1 0,0 0 0,0 0 0,0 0 0,1-1 0,0 0 0,0 0 0,7 2-3,-4-2 14,0-1-1,0 0 0,0-1 1,1 0-1,0-1 1,-1 0-1,1 0 1,0-1-1,0-1 1,1 0-14,8-1-5,0-1 0,0-1 0,0 0 0,0-2 0,-1 0 0,1-2 1,-1 0-1,-1-1 0,0 0 0,0-2 0,7-5 5,1-2-687,-1-2-1,0-1 1,8-9 687,10-18-763</inkml:trace>
  <inkml:trace contextRef="#ctx0" brushRef="#br0" timeOffset="2592.203">3902 757 5113,'-2'7'4682,"-1"5"-3312,3 27 702,2 0 0,2 2-2072,-1-11 330,-1 0 0,-1 1 0,-2-1 0,-2 6-330,-1 1 309,-8 42 789,11-76-232,-1-9-572,2-11-37,5-71 382,-5 53-570,2 0-1,2 0 1,1 1 0,2-1-1,10-31-68,-14 59 15,0 0 0,0 0 1,1 1-1,0 0 0,0 0 0,0 0 1,1 0-1,0 0 0,0 1 0,0 0 0,1 0 1,0 0-1,0 1 0,0 0 0,1 0 0,-1 1 1,1-1-1,4 0-15,7-3 68,-1 2 0,1 0 0,1 1 0,-1 1 0,1 1 0,17-1-68,26 1 152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21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23 6921,'6'1'4479,"19"3"-1030,59 8-2279,80-11 941,162-21-2111,-130 5 275,12 9-275,-195 6-39,27 1 235,20 2-196,-50-2-133,-1 1 0,0-1 0,0 1 0,0 1 0,-1 0 0,1 0 0,0 0 0,-1 1 0,1 1 133,3 7-1228,-7-2 382</inkml:trace>
  <inkml:trace contextRef="#ctx0" brushRef="#br0" timeOffset="384.02">613 122 7146,'-23'-36'8595,"23"36"-8593,0 0 22,0 0 0,0 0 0,0 0 0,0 0 0,0-1 0,-1 1 0,1 0-1,0 0 1,0 0 0,0 0 0,0 0 0,0 0 0,0 0 0,-1 0 0,1 0 0,0 0 0,0 0 0,0 0-1,0 0 1,0 0 0,-1 0 0,1 0 0,0 0 0,0 0 0,0 0 0,0 0 0,0 0 0,-1 0 0,1 0-1,0 0 1,0 0 0,0 0 0,0 0 0,0 0 0,0 1 0,-1-1 0,1 0 0,0 0 0,0 0 0,0 0-1,0 0 1,0 0 0,0 0 0,0 1 0,0-1 0,0 0 0,0 0 0,0 0 0,-1 0 0,1 0 0,0 1-1,0-1 1,0 0 0,0 0 0,0 0 0,0 0 0,0 0 0,0 1 0,0-1 0,0 0 0,0 0 0,0 0-1,1 0 1,-1 0 0,0 1 0,0-1 0,0 0 0,0 0-24,-2 49 119,3 0 1,1 0-1,5 14-119,-2-7 69,3 37 37,8 102 123,-8 6-229,-10-141 53,0-38 53,1-1 0,2 1 0,0-1-1,1 0 1,1 1 0,2 0-106,-5-19 83,1-1 0,-1 0 0,1 1-1,0-1 1,0 0 0,0 0 0,0 0 0,0 0 0,0 0 0,1 0 0,-1 0 0,1 0 0,-1 0 0,1-1 0,1 1-83,1 1 85,0-1-1,0-1 1,1 1 0,-1-1-1,1 1 1,-1-1 0,1 0-1,0-1-84</inkml:trace>
  <inkml:trace contextRef="#ctx0" brushRef="#br0" timeOffset="1030.362">1263 702 4649,'-79'17'2348,"78"-17"-2180,0 0 0,-1 0 0,1 0 0,0 0-1,0 0 1,-1 1 0,1-1 0,0 1-1,0-1 1,0 1 0,0-1 0,-1 1-1,1 0 1,0-1 0,0 1 0,0 0-1,0 0 1,0 0 0,1 0 0,-1 0-168,1-1 189,0 1 0,0-1 0,1 1 0,-1-1 0,0 1 0,1-1 0,-1 1 0,0-1 1,1 0-1,-1 1 0,1-1 0,-1 1 0,1-1 0,-1 0 0,1 0 0,-1 1 0,1-1 0,-1 0 0,1 0 1,-1 1-1,1-1 0,-1 0 0,1 0-189,7 3 144,0 1 1,1-2 0,-1 1-1,1-1 1,0-1-1,0 1 1,-1-2-1,1 1 1,0-1-1,0 0 1,0-1 0,0 0-1,-1 0 1,1-1-1,4-2-144,2 0 121,13-3 229,26-12-350,-47 16 24,0 0-1,-1 0 1,1-1-1,-1 0 1,0 0 0,0 0-1,0-1 1,-1 0-1,1 0 1,1-2-24,-6 5 19,0 0 0,1-1-1,-1 1 1,0 0 0,0-1-1,0 1 1,0-1 0,0 1 0,-1-1-1,1 1 1,-1-1 0,0 1-1,1-1 1,-1 0 0,0 1 0,-1-1-1,1 1 1,0-1 0,-1 0-1,0 1 1,1-1 0,-1 1 0,0 0-1,0-1 1,0 1 0,-1 0-1,1-1 1,0 1 0,-1 0 0,0 0-1,1 0 1,-1 0 0,-1 0-19,-2-4 30,-1 0 1,-1 1 0,1-1-1,-1 1 1,0 1 0,0-1-1,0 1 1,-1 0 0,1 1-1,-1 0-30,2 1-2,-1 0 0,0 1 0,1 0 0,-1 0 0,0 1 0,1-1 0,-1 1 0,0 1 0,0 0 0,1 0-1,-1 0 1,0 0 0,1 1 0,0 0 0,-1 1 0,1-1 0,0 1 0,0 1 0,0-1 0,-1 2 2,-5 4-10,0 0 0,1 0 0,0 1 0,1 0 0,0 1 0,0 1 0,2-1 0,-8 13 10,10-13-5,1 0 0,0 0-1,0 0 1,2 1 0,-1 0 0,1-1 0,1 1 0,0 0-1,1 1 1,0-1 0,1 0 0,1 0 0,-1 0 0,2 0-1,0 0 1,0 0 0,1 0 0,1 0 0,4 10 5,-3-10-2,0 1 0,1-1 1,0 0-1,1-1 0,0 0 1,1 0-1,0-1 0,1 1 1,0-2-1,1 1 0,0-2 1,0 1-1,1-1 1,0-1-1,0 0 0,1 0 1,0-1-1,1 0 2,12 2-101,1-1 1,-1-1-1,1-2 1,1 0-1,-1-2 0,0 0 1,17-3 100,39-5-272</inkml:trace>
  <inkml:trace contextRef="#ctx0" brushRef="#br0" timeOffset="1406.428">2267 663 6233,'-4'-8'973,"-1"1"-1,1 0 1,-2 0 0,1 1-1,-1 0 1,0-1-1,-4-1-972,5 4 250,0 0 0,-1 1 0,1-1 0,-1 1 0,0 1 0,0-1 0,0 1 0,-1 0 0,1 0 0,0 1 0,-1 0-1,1 0 1,-1 1 0,1-1 0,-2 2-250,-2-1 71,-1 0 0,1 2 0,-1-1 0,1 1 0,0 1 0,0 0 0,0 0 0,0 1 0,0 0 0,1 1 0,-1 0 0,1 0-1,1 1 1,-1 0 0,1 1 0,0 0 0,1 0 0,-1 1 0,1 0 0,1 0 0,0 1 0,0-1 0,0 1 0,1 1 0,1-1 0,-1 1 0,1-1 0,1 1-1,0 1 1,1-1 0,-1 5-71,0 3 5,2 0 0,0 0-1,0 0 1,2-1 0,0 1 0,2 0-1,0 0 1,1 2-5,-2-12 5,0-1 0,1 1 0,0-1 0,0 1 1,1-1-1,0 0 0,0-1 0,0 1 0,1-1 0,0 1 0,0-1 0,1-1 0,0 1 1,0-1-1,0 0 0,1 0 0,-1-1 0,1 0 0,3 2-5,5-1 64,0 1 0,0-2 0,1 0-1,-1 0 1,1-2 0,-1 0 0,5 0-64,27-1 1268,39-3-1268,28-8 646</inkml:trace>
  <inkml:trace contextRef="#ctx0" brushRef="#br0" timeOffset="2094.19">2715 123 7986,'-31'-30'4451,"30"28"-4300,-1 1 0,1 0 1,-1 0-1,1 0 0,-1 0 0,0 0 0,0 0 0,1 0 1,-1 0-1,0 1 0,0-1 0,0 1 0,0-1 1,0 1-1,0 0 0,0 0 0,0 0 0,0 0 0,0 0 1,0 0-152,1 0 23,1 1 0,-1-1 1,0 1-1,0 0 1,1-1-1,-1 1 1,0 0-1,1-1 1,-1 1-1,1 0 0,-1 0 1,1-1-1,-1 1 1,1 0-1,0 0 1,-1 0-1,1 0 0,0 0 1,-1 0-1,1-1 1,0 1-1,0 0 1,0 0-1,0 0 0,0 0 1,0 0-1,0 0-23,4 30-21,-4-26 47,16 75-23,14 35-3,-7-25 8,102 339 178,-81-289-102,-30-95 149,12 22-233,-22-59 151,-1-9 100,-3-16 135,-13-43 483,-10-22-869,9 31 68,2 0 0,-1-13-68,12 57-9,0-1 0,1 1-1,0 0 1,0-1 0,0 1-1,1 0 1,0 0 0,1 0-1,-1-1 1,2 1 0,-1 0-1,1 1 1,-1-1 0,3-3 9,-2 6-19,1-1 1,-1 1-1,1-1 1,0 1-1,0 0 1,0 0-1,0 1 1,1-1 0,-1 1-1,1 0 1,0 1-1,0-1 1,0 1-1,0 0 1,1 0-1,-1 0 1,1 1 0,3-1 18,3 0-16,0 1 0,0 0 0,0 1 0,1 0 0,-1 1 0,0 1 0,0-1 1,0 2-1,0 0 0,0 0 0,-1 1 0,1 1 0,-1 0 0,0 0 1,0 1-1,-1 1 0,8 6 16,-6-4-1,0 0 0,0 1 1,-2 0-1,1 1 0,-1 1 0,-1 0 1,0 0-1,0 0 0,-2 1 0,1 1 1,-2-1-1,0 1 0,0 0 0,0 5 1,3 22 21,-2 0-1,-2 0 1,-1 19-21,4 33-406,-8-90 317,1-1-1,-1 1 1,0-1 0,1 1-1,-1-1 1,1 1-1,0-1 1,-1 1-1,1-1 1,1 1 0,-1-1-1,0 0 1,0 0-1,1 0 1,0 0-1,0 1 90,14 4-460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35.04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19 390 1760,'0'0'16,"-2"-2"417,0-1 0,0 0 0,1 1-1,0-1 1,-1 0 0,1 0 0,0 0 0,1 0 0,-1 0 0,0 0-1,1-2-432,-4 0 3483,6 4-423,2 0-2809,52-12 322,1 2 1,38-1-574,148-2 156,170 13-156,-190 9 2,-16-1-18,117-13 16,45-27 3,53-4 24,485 0 30,180-28-24,-636 28-26,1892-59 89,-1921 106-91,-101 0-2,399 13 48,-261-6-23,-42-3-27,213 0-8,56 3-2,-257-1 25,84 3 7,597 3-22,-731-23 24,1158 14 40,-623 6 5,-298-9-30,-74-2-9,-228-4-28,474-7 66,-37-8-71,-72 3-9,312-54 45,-527 28-23,-15 22-4,-253 9-3,583 15 441,-344-4-332,-76-4 581,-28 1-203,96-20-491,-258 4 24,184-9 37,-199 16-128,43 10 67,-87 4 24,4 9-10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28.96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94 488 5833,'0'0'173,"0"-1"0,0 0 0,0 1 1,0-1-1,0 0 0,0 1 0,0-1 0,0 1 0,-1-1 0,1 0 0,0 1 0,0-1 0,0 1 0,-1-1 0,1 1 0,0-1 0,-1 0 0,1 1 1,-1-1-1,1 1 0,0 0 0,-1-1 0,1 1 0,-1-1 0,1 1 0,-1 0 0,1-1 0,-1 1-173,-1 0 218,1-1 0,0 1 0,0 0 0,0 0 0,-1 0 0,1 0 0,0 0 0,0 0 0,-1 0 0,1 1 0,0-1 0,0 0 0,0 1 0,-1-1-218,-1 2 203,-1-1 1,1 1-1,0-1 0,-1 1 0,1 0 0,0 1 0,1-1 0,-1 0 0,0 1 0,-1 1-203,4-3 13,-5 5 58,0 1-1,1 0 1,0 0-1,0 1 1,1-1-1,-1 4-70,3-10 2,1 0-1,-1 1 0,1-1 0,0 0 0,-1 1 0,1-1 0,0 1 1,0-1-1,0 0 0,0 1 0,0-1 0,1 1 0,-1-1 0,0 0 1,1 1-1,-1-1 0,1 0 0,-1 1 0,1-1 0,-1 0 0,1 0 0,0 0 1,0 0-1,0 1 0,0-1 0,0 0 0,0 0 0,0 0 0,0-1 1,0 1-1,0 0 0,0 0 0,0-1 0,1 1 0,-1 0 0,0-1 0,1 0 1,-1 1-1,0-1 0,1 0 0,-1 1 0,1-1-1,1 1 15,1-1 1,-1 0-1,0 1 1,0-1-1,0 0 0,1 0 1,-1-1-1,0 1 0,0-1 1,0 0-1,0 1 0,0-1 1,0-1-1,0 1 0,0 0 1,0-1-1,0 1 0,0-1 1,-1 0-1,1 0 0,-1 0 1,1 0-1,-1-1 1,0 1-1,1-2-15,-1 2 17,-1 0 0,0 0 1,0 0-1,0 0 0,0 0 1,0-1-1,0 1 0,0 0 1,-1 0-1,1 0 0,-1-1 1,0 1-1,1 0 0,-1-1 0,0 1 1,-1 0-1,1-1 0,0 1 1,-1 0-1,1-1 0,-1 1 1,0 0-1,1 0 0,-1 0 1,0 0-1,0 0 0,-1 0 0,1 0 1,0 0-1,-1 0 0,1 0 1,-1 1-1,0-1 0,-1-1-17,3 2 23,-1 0 0,0 0 0,0 1-1,1-1 1,-1 0 0,0 0-1,0 1 1,0-1 0,0 0 0,0 1-1,0-1 1,0 1 0,0-1 0,0 1-1,0 0 1,-1-1 0,1 1 0,0 0-1,0 0 1,0 0 0,0 0-1,0 0 1,-1 0 0,1 0 0,0 0-1,0 0 1,0 1 0,0-1 0,0 0-1,0 1 1,0-1 0,-1 1 0,1-1-1,0 1 1,1 0 0,-1-1-1,0 1 1,0 0 0,0 0 0,0-1-1,0 1 1,1 0 0,-1 0-23,-12 26 608</inkml:trace>
  <inkml:trace contextRef="#ctx0" brushRef="#br0" timeOffset="361.45">222 965 4385,'-20'-17'5385,"17"15"-4824,0-1 0,1 0 0,-1 0 0,0 1 0,-1 0-1,1 0 1,-3-2-561,5 4 57,0-1 0,0 1-1,0 0 1,0 0 0,0 0 0,0 0-1,0 0 1,0 0 0,0 0 0,0 0 0,1 0-1,-1 0 1,0 0 0,0 1 0,0-1-1,0 0 1,0 1 0,0-1 0,0 1-1,1-1 1,-1 1 0,0-1 0,0 1-1,1-1 1,-1 1 0,0 0 0,1-1-1,-1 1 1,1 0 0,-1 0 0,1 0-1,-1-1 1,1 1 0,-1 1-57,-5 7 159,1 1-1,0-1 1,1 1-1,0 0 1,0 0 0,1 1-1,0 2-158,2-7 27,0-1 0,0 1 0,1 0 0,0-1 0,0 1 0,0 0-1,1-1 1,0 1 0,0-1 0,1 1 0,-1-1 0,1 1 0,0-1 0,0 0 0,1 1-27,-2-5 13,0 1 0,0-1 1,0 0-1,0 1 1,1-1-1,-1 0 1,0 0-1,0 0 0,1 0 1,-1 0-1,0 0 1,1 0-1,-1-1 0,1 1 1,0 0-1,-1-1 1,1 1-1,-1-1 1,1 0-1,0 1 0,-1-1 1,1 0-1,0 0 1,-1 0-1,1 0 0,0 0 1,-1-1-1,1 1 1,0 0-1,-1-1 1,1 1-1,-1-1 0,1 0 1,-1 1-1,1-1-13,3-2 98,0 1 1,0-1-1,0 0 0,0 0 0,-1 0 1,1-1-1,-1 1 0,0-1 0,3-4-98,-5 5 43,0 0 1,0 0-1,0-1 0,-1 1 0,0-1 0,0 1 0,0-1 0,0 1 1,0-1-1,-1 0 0,0 1 0,1-1 0,-1 0 0,-1 1 1,1-1-1,0 0 0,-1 1 0,0-1 0,0 1 0,0-1 0,0 1 1,-1-1-1,1 1 0,-1 0 0,0 0 0,0-1 0,0 1 0,0 0 1,0 1-1,-1-1 0,-1-1-43,-3-5 117</inkml:trace>
  <inkml:trace contextRef="#ctx0" brushRef="#br0" timeOffset="1290.002">848 328 6825,'-3'-6'1031,"-1"0"0,1-1 0,0 1-1,0-1 1,1 0 0,0 0 0,0 0-1,-1-4-1030,22 118 1479,10 57-929,41 133-550,-58-258 305,-2 0 0,-2 0 1,0 20-306,-4-99 1362,-1 22-1190,0-6-113,1 0 1,1 1 0,2-1 0,6-17-60,-10 34-3,0-1 1,0 1 0,1 0 0,0 0-1,1 0 1,0 0 0,0 1-1,0-1 1,0 1 0,1 1 0,0-1-1,0 1 1,1 0 0,0 0 0,0 1-1,1-1 3,-4 3-7,0 1 0,0-1 1,0 1-1,0 0 0,0 0 0,1 0 0,-1 1 0,0-1 0,1 1 0,-1 0 1,0 0-1,1 1 0,-1-1 0,0 1 0,1 0 7,1 1-9,1 0 1,0 1 0,-1 0-1,1 0 1,-1 0-1,0 1 1,0 0-1,5 4 9,3 4-9,-1 1 0,-1 1-1,0-1 1,0 2 0,-1 0 0,7 14 9,21 44-7,-22-40 4,1 0 0,11 13 3,-22-37 4,0 0 0,0 0 0,1-1 1,0 0-1,0 0 0,1-1 0,0 0 0,0-1 1,0 0-1,4 1-4,-11-6 25,-1 0 1,1 0 0,0 0-1,0-1 1,0 1-1,0-1 1,0 1 0,0-1-1,0 0 1,0 0-1,0 0 1,0 0-1,0 0 1,0 0 0,0 0-1,0-1 1,-1 1-1,1-1 1,0 0-1,0 1 1,0-1 0,0 0-1,-1 0 1,1 0-1,0 0 1,-1 0 0,1 0-1,-1-1 1,1 1-1,0-1-25,2-3 101,-1 0-1,1 0 0,-1 0 0,0 0 1,0 0-1,0-1 0,-1 0 0,0 1 1,1-6-101,3-14 142,-1 0 1,-1 0 0,-1-1 0,-1 0 0,-2 0-1,0 1 1,-2-1 0,-1 0 0,-5-19-143,-12-41 135,-3 1 0,-12-20-135,4 13 398,-4-37-398,33 122 47,1 2-85,0 1 0,0-1 0,1 0 0,-1 1 0,1-1 0,0 0-1,0-1 39,0 5-43,0 0-1,1 0 1,-1 0-1,0 0 1,0 0-1,1 1 1,-1-1-1,1 0 0,-1 0 1,1 0-1,-1 0 1,1 1-1,0-1 1,-1 0-1,1 0 1,0 1-1,-1-1 0,1 1 1,0-1-1,0 1 1,0-1-1,0 1 1,0-1-1,-1 1 1,1 0-1,0-1 0,0 1 1,0 0-1,0 0 1,0 0-1,0 0 1,0 0-1,0 0 0,0 0 1,0 0-1,0 0 1,0 0-1,0 0 44,37 7-867</inkml:trace>
  <inkml:trace contextRef="#ctx0" brushRef="#br0" timeOffset="1716.402">2022 752 7354,'54'-105'3256,"-54"107"-1567,0 9-721,0 8-96,6 16-208,-4-3-128,10 14-216,0 2-72,2 8-136,-1-2-40,-2-2-8,-3-8 16,-5-16 73,0-4-234,0-19-3959,5-6 3015</inkml:trace>
  <inkml:trace contextRef="#ctx0" brushRef="#br0" timeOffset="2087.847">2108 287 10850,'-28'-36'4401,"11"1"-2728,9 12-625,3 11-512,3 4-240,9 8-384,11 10 496,20 11-336</inkml:trace>
  <inkml:trace contextRef="#ctx0" brushRef="#br0" timeOffset="2587.093">2868 85 5449,'0'-5'805,"0"0"-1,-1-1 1,0 1-1,0 0 0,0 0 1,-2-3-805,3 7 294,-1-1-1,0 0 1,0 0-1,1 0 1,-1 1-1,0-1 1,0 0 0,-1 1-1,1-1 1,0 1-1,0-1 1,-1 1 0,1 0-1,-1-1 1,1 1-1,-1 0 1,0 0-1,1 0 1,-2 0-294,3 1 42,-1 0 0,1 0-1,-1 1 1,0-1 0,1 0 0,-1 0 0,1 1-1,-1-1 1,1 0 0,-1 1 0,1-1 0,-1 1-1,1-1 1,-1 1 0,1-1 0,0 1 0,-1-1-1,1 1 1,0-1 0,-1 1 0,1-1 0,0 1-1,0-1 1,-1 1 0,1 0 0,0-1 0,0 1-1,0-1 1,0 1 0,0 0 0,0-1 0,0 1-1,0-1 1,0 2-42,-2 25 80,2-26-57,2 43-2,2 0 0,2 0 0,11 38-21,-7-31 12,9 45 8,19 107 24,-32-154-25,-2 1-1,-2-1 1,-2 11-19,-11 77 181,-8 11-181,8-59 217,9-87 735,-1-9-460,-1-18-62,3 22-323,-6-34-39,-1 1-1,-2 0 1,-2 1-1,-1 0 0,-1 1 1,-3 0-1,0 1 1,-2 1-1,-1 1-67,13 22 13,0 0-1,-1 0 1,0 0-1,0 1 1,-1 1-1,0-1 1,0 1-1,-8-4-12,13 9 3,1 0-1,-1 0 1,1 1 0,-1-1-1,0 1 1,1 0-1,-1 0 1,0 0 0,0 1-1,0-1 1,0 1 0,0 0-1,0 0 1,0 0-1,1 0 1,-1 1 0,0 0-1,0 0 1,0 0-1,0 0 1,1 0 0,-1 1-1,1 0 1,-1 0 0,1 0-1,0 0 1,-1 0-3,-6 7-5,0 0 0,1 0 0,0 1-1,0 0 1,1 0 0,0 1 0,1 0 0,0 1 0,1 0 0,0 0 0,1 0 0,0 0 0,1 1 0,0 0 0,1 0 0,1 0 0,-1 11 5,2-14-4,0-1 1,1 1-1,1-1 1,-1 1-1,1-1 1,1 1 0,0-1-1,0 0 1,1 0-1,0 0 1,0 0-1,1 0 1,1-1-1,-1 1 1,1-1 0,1 0-1,-1-1 1,1 1-1,1-1 1,-1 0-1,1-1 1,0 1 0,1-2-1,0 1 1,2 1 3,4 0-18,0 0 1,0-1 0,1-1-1,-1 0 1,1-1 0,0-1-1,1 0 1,-1-1 0,1 0-1,-1-2 1,1 0 0,-1 0 17,4-1 253,1-1 1,-1-1-1,0 0 1,-1-2-1,1 0 1,-1-1-1,0 0 1,0-2 0,8-5-254,34-27 933</inkml:trace>
  <inkml:trace contextRef="#ctx0" brushRef="#br0" timeOffset="2946.957">3449 202 10890,'-2'-9'1430,"-1"1"0,0-1 0,0 0 0,-3-5-1430,6 14 26,0 0 0,0 0 0,0 0-1,0 0 1,0 0 0,0 0 0,0 1 0,0-1-1,0 0 1,0 0 0,0 0 0,0 0 0,0 0 0,0 0-1,0 0 1,0 0 0,0 0 0,0 0 0,0 0-1,0 0 1,0 0 0,0 1 0,0-1 0,-1 0-1,1 0 1,0 0 0,0 0 0,0 0 0,0 0-1,0 0 1,0 0 0,0 0 0,0 0 0,0 0-1,0 0 1,0 0 0,0 0 0,0 0 0,0 0-1,0 0 1,-1 0 0,1 0 0,0 0 0,0 0-1,0 0 1,0 0 0,0 0 0,0 0 0,0 0 0,0 0-1,0 0 1,0 0 0,0 0 0,0 0 0,0 0-1,-1 0 1,1 0 0,0 0 0,0 0 0,0 0-1,0 0 1,0 0-26,-1 13 360,1 19-377,42 273 222,-21-176-45,-6 1 1,-3 49-161,-13-11-1462,1-160 657</inkml:trace>
  <inkml:trace contextRef="#ctx0" brushRef="#br0" timeOffset="3309.389">3242 734 10970,'-1'-4'4129,"12"4"-3337,11 0 121,17-5-177,16 1-248,17 0-160,4-2-144,3 2 0,-2 0-112,-17-1 3473,-6 2-2617</inkml:trace>
  <inkml:trace contextRef="#ctx0" brushRef="#br0" timeOffset="3695.51">3955 24 10858,'-45'-23'5035,"79"84"-3779,-18-29-1249,-1 1 1,-2 0-1,-1 1 0,-2 0 1,-1 2-8,8 42 34,3 54-34,-15-74 28,-2 1-1,-2 0 1,-4 2-28,-18 172 524,10-131-190,9-73-251,2-20 125,0-1 0,-1 1 0,0 0 0,-2 5-208,5-47 2023,3 0-1773,5-38 239,15-46-489,-20 96 3,1 1 0,1 1 0,1-1 0,1 1 0,1 1 0,0 0 0,13-17-3,-18 29-5,0 0 0,0 0 0,1 1 0,-1 0 0,1 0 0,0 0 0,1 1 0,-1 0 0,1 0 0,0 0 0,0 1 0,0 0 0,8-1 5,-12 3-6,1 0 0,-1 1 0,1-1 0,-1 1 0,0 0 0,1 0-1,-1 0 1,1 1 0,-1-1 0,1 1 0,-1 0 0,0 0 0,1 0 0,-1 0 0,0 0 0,0 1 0,0 0 0,0-1 0,0 1 0,0 0 0,0 1 0,-1-1 0,1 0 0,-1 1 0,0-1 0,1 1 0,-1 0 0,0 0 0,-1 0 0,1 0 0,0 0 0,-1 0 6,6 14-15,-1 0 0,-1 0 0,0 1 0,-1-1 0,-1 1 0,0 9 15,1 0-4,1 0-1,3 9 5,0-13-3,0 0 1,1 0-1,1 0 0,1-1 1,10 14 2,-16-28 6,1 0-1,0 0 1,0 0 0,1-1 0,0 0-1,1 0 1,-1-1 0,1 0 0,0 0-1,1-1 1,0 0 0,-1 0 0,1-1 0,1 0-1,3 0-5,5 1-164,0-2-1,1 0 1,-1-1 0,1-1-1,0 0 1,-1-2-1,1 0 1,-1-1-1,1-1 1,9-3 164,-10 0-341,1-1 0,-2-1 0,5-2 341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26.53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65 640 3265,'-8'-5'713,"1"0"0,0 0 0,0-1 0,0 0 0,-2-3-713,7 7 306,0 0 1,0 0 0,1-1 0,-1 1 0,0-1-1,1 1 1,0-1 0,0 1 0,-1-1 0,2 0-1,-1 0 1,0 1 0,0-1 0,1 0 0,0 0-1,-1 0 1,1 0 0,0 0 0,1 0-307,-1 2 37,0 1 1,0 0-1,0-1 1,0 1 0,0-1-1,0 1 1,0 0-1,0-1 1,0 1 0,0-1-1,0 1 1,1 0-1,-1-1 1,0 1 0,0 0-1,1-1 1,-1 1-1,0 0 1,0-1-1,1 1 1,-1 0 0,0 0-1,1-1 1,-1 1-1,0 0 1,1 0 0,-1 0-1,0-1 1,1 1-1,-1 0 1,0 0-1,1 0 1,-1 0 0,1 0-1,-1 0 1,0 0-1,1 0 1,-1 0 0,1 0-1,-1 0 1,0 0-1,1 0 1,-1 0-38,1 0 32,0 1 1,0-1-1,0 0 1,0 1-1,0-1 1,0 1-1,0 0 0,0-1 1,0 1-1,-1 0 1,1-1-1,0 1 1,-1 0-1,1 0 0,0 0 1,0 0-33,7 19 82,0-1 0,-1 2 1,-2-1-1,0 1 0,-1 0 1,-1 0-1,0 7-82,10 53 77,13 67 198,-10-46 839,-17-91-665,-6-17-51,-8-17 23,6 2-303,1 0 1,2 0-1,0 0 1,-3-21-119,-7-88 257,14 111-204,1 1 0,1-1 0,1 1 1,0-1-1,1 1 0,1-1 0,4-10-53,-6 24 1,1-1-1,-1 1 1,1 0-1,0 0 1,1 0-1,0 0 1,-1 0-1,1 1 1,1-1-1,-1 1 1,1 0-1,0 0 1,0 0-1,0 0 0,0 1 1,0 0-1,1-1 1,0 2-1,0-1 1,0 0-1,0 1 1,0 0-1,0 0 1,0 1-1,1-1 1,-1 1-1,1 0 0,3 0-4,0 1-1,0 0 1,0 0 0,0 0 0,1 1-1,-1 1 1,0-1 0,-1 2-1,1-1 1,0 1 0,-1 0-1,4 2 5,-1 1-4,0 1-1,0 0 1,-1 0-1,0 1 1,0 0-1,-1 1 0,0 0 1,5 5 4,-2 3-2,0-1 0,0 1 1,-2 1-1,0 0 0,-1 0 1,-1 1-1,0 0 0,-2 1 0,0 0 1,2 19 1,-3-1 15,-1 25-15,1 11-1169,-5-72 859,0 0-1,1-1 1,-1 1 0,1 0-1,-1 0 1,1-1 0,-1 1-1,1-1 1,0 1-1,0 0 1,-1-1 0,1 0-1,0 1 1,1-1 0,-1 1 310,10 7-1808</inkml:trace>
  <inkml:trace contextRef="#ctx0" brushRef="#br0" timeOffset="334.065">799 623 8218,'-24'-21'3577,"13"13"-1409,1 6-896,7 6-472,7 7-127,6 13-513,-2 3 8,5 10-80,0 8-32,-1 8-24,1 7-8,-6-1 152,1-4-104,-1-11-544,-3-14-385,0-12 425</inkml:trace>
  <inkml:trace contextRef="#ctx0" brushRef="#br0" timeOffset="689.569">694 38 11162,'-14'-23'3721,"11"13"-3721,6 6 416,12 9 1489,6 8-1321</inkml:trace>
  <inkml:trace contextRef="#ctx0" brushRef="#br0" timeOffset="1263.791">1557 642 5785,'-2'-8'768,"-1"0"-1,0 0 1,-1 1-1,0-1 1,0 1-1,0-1 1,-1 1-1,0 0 1,-1 1-1,0 0 1,0-1-768,2 4 154,0 0 0,0-1 0,-1 1 0,1 1 0,-1-1 0,1 1 0,-1-1 0,0 1 0,0 1 0,0-1 0,-1 1 0,1 0 0,0 0 0,0 0 0,-1 1 0,1 0 0,0 0 0,-2 0-154,-3 1 34,0 1 1,0 0 0,0 0 0,0 1 0,0 0 0,1 1-1,-1 0 1,1 0 0,0 1 0,0 0 0,1 1 0,-1 0-1,-1 3-34,4-4-7,0 0 0,1 0 0,0 1 0,0 0-1,0 0 1,1 0 0,0 0 0,0 1-1,1 0 1,0 0 0,0 0 0,0 0-1,1 0 1,0 1 0,0-1 0,1 1 0,0-1-1,0 2 8,1 3-13,0 0-1,0 0 1,1 0 0,1 0-1,0 0 1,1 0-1,2 7 14,-3-14-2,0 0 1,0 0-1,1 0 0,0 0 0,0-1 0,0 1 0,0-1 1,0 0-1,1 0 0,0 0 0,0 0 0,0-1 0,1 1 1,-1-1-1,1 0 0,-1-1 0,6 3 2,-4-2 6,0-1 0,0 0 0,0 0 0,1 0-1,-1-1 1,1 0 0,0 0 0,-1 0 0,1-1 0,-1 0 0,1-1 0,0 1 0,-1-1-1,1 0 1,-1-1 0,1 0 0,-1 0 0,0 0 0,0-1 0,0 0 0,0 0 0,0 0-1,0-1-5,1-1 20,-1 0 0,1-1-1,-1 0 1,-1 0-1,1 0 1,-1 0 0,0-1-1,-1 0 1,0 0-1,0 0 1,0 0 0,-1-1-1,0 1 1,0-1-1,-1 0 1,0 0 0,0 0-1,-1-5-19,0-5 45,-1 0-1,-1 0 1,0 0-1,-1 0 1,-2 0-45,1-4-55,0 0 0,1-11 55,3 41-83,0 0 0,0 0 0,1 0 0,1 4 83,5 30-33,-3 19 23,-2 0 0,-6 42 10,-16 124 60,11-145-16,-28 405 189,36-472-127,-8 80 1179,25-177-1027,2 1 0,5 1 0,2 1-1,13-19-257,-20 57-666,2 1-1,1 1 1,2 1-1,11-11 667,1 2-662</inkml:trace>
  <inkml:trace contextRef="#ctx0" brushRef="#br0" timeOffset="1891.443">1952 493 8346,'0'-1'340,"-1"0"1,0 0 0,0-1 0,1 1-1,-1 0 1,0 0 0,0 0-1,0 1 1,0-1 0,0 0-1,0 0 1,0 0 0,-1 1-1,1-1 1,0 1 0,0-1-1,0 1 1,-2-1-341,2 1 84,0 1-1,0-1 1,0 1-1,0 0 1,0-1 0,0 1-1,0 0 1,1-1-1,-1 1 1,0 0 0,0 0-1,1 0 1,-1 0-1,1 0 1,-1 0 0,0 0-1,1 0 1,0 0-1,-1 0 1,1 0 0,0 0-1,-1 0 1,1 1-84,-2 7 59,0-1-1,0 1 1,1 0 0,0-1 0,1 1 0,-1 0 0,2 0-1,0 5-58,14 72 90,-11-67-51,1 4-19,1 10 13,1 0 0,2-1 0,1 0 0,5 7-33,-13-35 8,-1 0 1,1-1-1,0 1 1,1-1-1,-1 1 1,1-1 0,-1 0-1,1 0 1,0 0-1,0 0 1,1 0-1,-1-1 1,0 1-1,1-1 1,0 0 0,-1 0-1,4 1-8,-4-2 12,0-1 1,0 1-1,0-1 0,0 1 1,1-1-1,-1 0 0,0 0 0,0-1 1,0 1-1,1-1 0,-1 1 1,0-1-1,0 0 0,0 0 0,0 0 1,0-1-1,0 1 0,0-1 1,-1 0-1,1 1 0,-1-1 0,1 0 1,0-1-13,8-7 41,-1-1 0,0-1 1,0 1-1,-1-2 0,0 1 1,-1-1-1,3-9-41,8-15 125,-3-1 1,2-9-126,-3-2 217,7-40-217,-6 25 14,-16 63-13,11-28-71,-11 28 66,0 1 1,0-1-1,0 1 0,1 0 0,-1-1 1,0 1-1,1 0 0,-1 0 0,0-1 1,1 1-1,-1 0 0,0 0 0,1-1 1,-1 1-1,1 0 0,-1 0 0,0 0 1,1 0-1,-1-1 0,1 1 0,-1 0 1,1 0-1,-1 0 0,0 0 0,1 0 1,-1 0-1,1 0 0,-1 0 0,1 0 0,-1 1 1,0-1-1,1 0 0,-1 0 0,1 0 1,-1 0-1,0 1 0,1-1 0,-1 0 1,1 0-1,-1 1 0,0-1 0,1 0 1,-1 0-1,0 1 0,0-1 0,1 1 1,-1-1-1,0 0 0,0 1 0,1-1 1,-1 0-1,0 1 0,0-1 0,0 1 1,0-1-1,0 1 4,13 19-41,-1 0 1,-1 2 0,7 18 40,-8-17 12,0-1 0,2 0 0,6 9-12,-13-24 7,0 0 0,1-1 0,-1 0 0,1 0-1,1 0 1,-1-1 0,1 1 0,0-2 0,0 1 0,0-1-1,1 0 1,1 0-7,-2-1 13,1 0-1,-1-1 0,1 0 1,0-1-1,-1 0 0,1 0 1,0 0-1,0-1 1,0-1-1,-1 1 0,1-1 1,0 0-1,0-1 0,-1 0 1,1 0-1,-1-1 0,0 0 1,1 0-1,-1 0 1,-1-1-1,6-3-12,-4 1 27,0 1 0,-1-2 0,0 1 0,0-1 0,0 0 0,-1 0 1,0-1-1,0 1 0,0-1 0,-1-1 0,-1 1 0,0-1 0,0 0 0,0 0 0,-1 0 0,0 0 0,0-5-27,-1-2 73,0 1 0,-1-1-1,-1 0 1,0-10-73,-1 21 11,1 0-1,-1 0 1,1 0 0,-1-1-1,-1 1 1,1 0 0,-1 0-1,0 1 1,0-1 0,0 0-1,0 1 1,-1-1 0,0 1-1,0 0 1,-2-2-11,4 5 0,0 0 0,0 0 0,-1 0 0,1 0 0,0 0 0,0 1 0,-1-1 0,1 0 0,0 1 0,-1-1 0,1 1 0,-1 0 0,1-1 0,0 1 0,-1 0 0,1 0-1,-1 0 1,1 0 0,-1 0 0,1 0 0,-1 1 0,1-1 0,0 0 0,-1 1 0,-2 0 0,0 1-1,1 0 0,-1 0 1,1 0-1,0 0 0,0 0 1,0 1-1,0 0 0,-2 1 1,-6 9-1,0 0 0,1 1-1,0 0 1,1 2 1,-2 1-3,1 2 0,1-1 1,1 1-1,1 1 0,1-1 0,0 1 0,1 0 1,1 1-1,1-1 0,1 1 0,1 19 3,1-28 49,1 0 0,0 0 0,1 0 0,0 0 0,1 0 0,0-1-1,1 1 1,0-1 0,1 0 0,0 0 0,1 0 0,0-1 0,1 0 0,0 0 0,1 0-1,0-1 1,0 0 0,1-1 0,0 0 0,10 7-49,-11-9 613,1 0 1,1-1-1,-1 0 1,6 2-614,-5-4 442,1 0 1,-1 0-1,11 0-442,-21-3 1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52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61 1376,'-1'-1'420,"0"0"0,0 0 0,0 1 0,0-1 0,0 0 0,0 0 0,0 0 0,0 0 0,0 0 0,0 0 0,1 0 0,-1-1 0,0 1-420,7 15 3906,0 10-3713,-2-1 1,0 1-1,-2 0 0,0 7-193,-2 104 640,-1-31-148,5 12-93,0-4 363,-4 0 0,-8 30-762,-9-42 1104,17-100-1097,0 1 1,0-1-1,0 0 1,0 1-1,0-1 1,0 1-1,1-1 1,-1 1-1,0-1 1,0 1-1,0-1 1,1 1-1,-1-1 0,0 0 1,0 1-1,1-1 1,-1 1-1,0-1 1,1 0-1,-1 1 1,0-1-1,1 0 1,-1 1-1,0-1 1,1 0-1,-1 0 0,1 0 1,-1 1-1,1-1 1,-1 0-1,1 0 1,-1 0-1,0 0 1,1 0-1,-1 0 1,1 0-1,-1 0 1,1 0-1,-1 0 0,1 0 1,-1 0-1,1 0 1,-1 0-1,1 0 1,-1 0-1,1 0-7,31-9 116,-16 4-66,32-5 6,1 3-1,-1 2 0,1 1 0,7 3-55,24 4-333,0 3 0,14 5 333,-41-5-1079,-3-4 463</inkml:trace>
  <inkml:trace contextRef="#ctx0" brushRef="#br0" timeOffset="650.428">914 712 4025,'-31'-46'2122,"31"45"-1977,-1 1 0,1-1 1,0 1-1,-1-1 1,1 1-1,-1 0 0,1-1 1,-1 1-1,1-1 1,0 1-1,-1 0 0,0-1 1,1 1-1,-1 0 0,1 0 1,-1-1-1,1 1 1,-1 0-1,0 0 0,1 0 1,-1 0-1,1 0 1,-1 0-1,0 0 0,1 0 1,-1 0-1,1 0 1,-1 0-1,0 0 0,1 0 1,-1 0-1,1 0-145,-1 1 54,1-1 1,0 0-1,0 1 0,0-1 1,-1 0-1,1 1 0,0-1 0,0 0 1,0 1-1,0-1 0,0 0 1,0 1-1,0-1 0,0 0 0,0 1 1,0-1-1,0 0 0,0 1 1,0-1-1,0 1 0,0-1 0,0 0 1,0 1-1,1-1 0,-1 0 1,0 0-1,0 1 0,0-1 0,1 0 1,-1 1-1,0-1 0,0 0 1,1 0-1,-1 1 0,0-1 1,0 0-1,1 0 0,-1 0 0,0 1 1,1-1-1,-1 0 0,0 0 1,1 0-1,-1 0 0,0 0 0,1 0 1,-1 0-1,0 1 0,1-1 1,-1 0-55,12 5 144,-1 0 1,1-1 0,0-1 0,1 1-1,-1-2 1,1 0 0,-1 0 0,1-1-1,0-1 1,-1 0 0,1-1 0,1 0-145,-6 0 48,0 0 1,0 0 0,0-1-1,0 0 1,-1 0 0,1-1 0,0 0-1,-1-1 1,0 1 0,0-1-1,0-1 1,0 1 0,-1-1 0,0 0-1,0-1 1,0 0 0,-1 0-1,1 0 1,-2 0 0,2-2-49,-4 5 23,-1 0-1,1-1 1,0 1 0,-1 0 0,0-1 0,0 1 0,0-1-1,0 1 1,-1-1 0,1 0 0,-1 1 0,0-1 0,0 0-1,0 1 1,-1-1 0,1 1 0,-1-1 0,0 0 0,0 1-1,0-1 1,0 1 0,-1 0 0,0-1 0,1 1 0,-1 0 0,0 0-1,0 0 1,-1 0 0,1 1 0,-1-1 0,1 0 0,-1 1-1,-1-1-22,-3-3 12,0 1-1,0 0 0,-1 0 0,0 1 1,1 0-1,-1 0 0,-1 1 1,1 0-1,0 1 0,-1 0 0,1 0 1,-1 0-1,-5 1-11,8 1 2,1 0-1,-1 0 1,0 1 0,0-1 0,1 2-1,-1-1 1,1 0 0,-1 1-1,1 0 1,0 0 0,-1 1 0,1 0-1,0 0 1,0 0-2,-2 2-1,1 0 0,0 1-1,0 0 1,1 0 0,-1 0 0,1 0-1,1 1 1,-1 0 0,-1 4 1,-1 3-4,1 1 0,0 0 0,1 0 1,0 0-1,2 0 0,0 1 0,0 0 0,2-1 0,0 1 1,0 2 3,2-4 2,-1 0 1,2-1-1,0 1 1,1 0-1,0-1 1,1 0-1,0 0 1,1 0-1,0-1 1,1 1-1,7 10-2,-7-15 8,-1-1 0,1 1 0,1-1 0,-1 0 0,1-1 0,0 1 0,1-1 0,0-1 0,0 0 0,0 0 0,0 0 0,1-1 0,-1 0 0,1-1-1,0 0 1,1 0 0,3 0-8,9 0 2,-1-1 1,1-1-1,0-1 0,-1-1 0,1-1 0,-1-1 0,1-1 0,-1-1 0,10-4-2,36-8-69</inkml:trace>
  <inkml:trace contextRef="#ctx0" brushRef="#br0" timeOffset="1032.687">1699 17 8530,'-22'-14'2840,"22"14"-2793,-1-1 0,1 1 0,-1 0-1,1 0 1,-1-1 0,1 1-1,-1 0 1,1 0 0,-1 0 0,1 0-1,-1 0 1,0 0 0,1-1-1,-1 1 1,1 0 0,-1 1 0,1-1-1,-1 0 1,1 0 0,-1 0-1,1 0 1,-1 0 0,1 0 0,-1 1-1,1-1 1,-1 0 0,1 0-1,-1 1 1,1-1 0,-1 0 0,1 1-1,0-1 1,-1 1 0,1-1-1,0 0 1,-1 1 0,1-1 0,0 1-1,-1-1 1,1 1 0,0-1-1,0 1 1,0-1 0,-1 1-1,1-1 1,0 1 0,0-1 0,0 1-1,0-1 1,0 1 0,0 0-47,-2 34 432,3-31-309,1 29 75,3-1 0,0 0-1,2 0 1,2-1-1,3 6-196,2 12 572,6 38-573,-9-7 358,-2 77-358,-4-62 333,5 16-333,-9-103 146,3 20-749,-4-27 639,1 0 0,-1 1 0,0-1-1,0 0 1,1 0 0,-1 1 0,1-1 0,-1 0 0,1 0 0,0 0 0,-1 0 0,1 0 0,0 0-1,0 0 1,0 0 0,0 1-36,5-3 246</inkml:trace>
  <inkml:trace contextRef="#ctx0" brushRef="#br0" timeOffset="1375.627">1552 440 9186,'-34'1'3577,"24"-1"-2321,10 3 72,10 0-368,7 0-71,22 2-441,6 0-184,16-4-136,5-4-24,-1-5 80,-5-2 3489,-25-4-2721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57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104 190 3529,'-35'-102'2219,"26"71"190,9 30-2110,-1 1 1,1-1-1,0 0 0,0 0 0,-1 0 0,1 1 0,0-1 0,-1 0 0,1 0 1,-1 1-1,1-1 0,-1 0 0,1 1 0,-1-1 0,1 0 0,-2 0-299,2 1 93,0 0 246,0 0-143,1 7 101,5 10-200,0-1 1,1 0-1,1 0 0,0 0 0,1-1 0,1 0 0,0-1 0,1 0 0,1-1 0,0 0 1,1-1-1,2 1-97,4 4 137,0-2 0,2 0 1,0-2-1,0 0 1,1-1-1,1-1 0,-1-2 1,11 3-138,-21-7 41,1-2 0,1 0 0,-1 0-1,0-1 1,1 0 0,-1-2 0,9 1-41,-17-2 18,0 1 0,0-1 0,-1 0 1,1 0-1,0-1 0,-1 1 0,1-1 0,-1 0 0,1 0 0,-1 0 0,0-1 0,0 1 0,0-1 0,0 0 0,0-1 0,-1 1 1,0 0-1,1-1 0,-1 0 0,0 0 0,-1 0 0,2-3-18,1-1 20,-1-1-1,-1 0 1,0 1 0,0-1-1,0 0 1,-1-1 0,-1 1 0,0 0-1,0 0 1,-1-1 0,0 1-1,0-1 1,-1 1 0,-1-7-20,0 5 17,-1 0 1,0 1-1,-1-1 1,0 1-1,0-1 1,-1 1-1,0 0 1,-1 1-1,0 0 0,-1-1 1,0 2-1,-1-2-17,3 6 19,0-1 1,-1 1-1,0 0 0,0 0 0,0 0 0,0 1 0,-1 0 0,1 1 0,-1-1 0,1 1 0,-1 0 0,0 1 0,0 0 0,0 0 1,0 0-1,0 1 0,0 0 0,0 0 0,0 1 0,0 0 0,0 0 0,0 1-19,-8 1 9,1 0 0,0 1 0,0 1-1,0 0 1,0 1 0,1 1 0,0 0 0,1 1 0,-1 0-1,1 1-8,-13 13 0,2 1-1,0 1 0,1 1 0,1 1 1,2 0-1,0 2 0,-12 26 1,20-31-2,1 1 1,1 0-1,1 1 0,1-1 1,1 2-1,1-1 0,1 1 1,1 1 1,1 6 0,1 0 1,2 0 0,1 0-1,2-1 1,1 1 0,2 2-1,-2-13 39,2-1 0,0 1-1,1-2 1,1 1 0,1-1 0,1 0 0,1-1 0,0-1 0,2 0-1,0 0 1,0-2 0,8 6-39,-9-10 83,1 0-1,0-1 0,1 0 1,0-2-1,0 0 1,1 0-1,0-2 1,1 0-1,0 0 1,0-2-1,0 0 0,1-1 1,-1-1-1,1 0 1,10-1-83,3-2 15,-1-2 1,0 0-1,1-2 0,-1-2 1,-1 0-1,1-2 1,-1-2-1,-1 0 1,8-5-16,52-23-66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59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90 5777,'2'0'84,"2"0"250,0 0-1,1 0 1,-1 0 0,0-1 0,0 0 0,0 0-1,0 0 1,4-1-334,-8 2 63,1-1 1,-1 1-1,1 0 1,-1-1-1,0 1 1,1 0-1,-1-1 0,0 1 1,1 0-1,-1-1 1,0 1-1,1-1 1,-1 1-1,0-1 0,0 1 1,0-1-1,1 1 1,-1 0-1,0-1 1,0 1-1,0-1 0,0 1 1,0-1-1,0 1 1,0-1-1,0 1 1,0-1-1,0 1-63,-1-3 188,1 1-1,-1 0 1,0 0-1,0 0 1,0 0-1,0 0 1,-1 0-1,1 0 1,0 0 0,-2-1-188,-1-1 167,-1-1 0,0 1 0,0 0 0,0 0 0,0 1 0,-1-1 0,1 1 0,-1 1 0,0-1 0,0 1 0,0 0 0,0 0 0,-1 0 0,1 1 0,0 0 0,-1 0 1,1 1-1,-1 0 0,1 0 0,0 0 0,-1 1 0,-1 0-167,-2 1 24,1-1-1,-1 1 1,1 1 0,0 0 0,0 0 0,0 1 0,0 0-1,0 0 1,1 1 0,0 0 0,0 1 0,0 0 0,1 0-1,-5 6-23,3-1 1,0 1 0,1 0 0,1 0-1,0 1 1,0 0 0,2 1-1,-1-1 1,2 1 0,0 0-1,1 0 1,0 0 0,0 6-1,1-8 0,1 1 0,1-1 1,0 1-1,0-1 0,1 0 0,1 1 1,0-1-1,0 0 0,2 0 0,-1 0 1,2 0-1,-1-1 0,2 1 0,2 4 0,-4-11 4,0 0-1,0-1 0,0 1 0,0-1 1,1 1-1,0-1 0,0-1 0,0 1 1,1-1-1,-1 0 0,1 0 0,-1 0 1,1-1-1,0 0 0,0 0 0,0-1 1,5 1-4,-5-1 6,-1 0 0,1 0 0,0-1 0,-1 0 0,1 0 0,0-1 0,-1 1 0,1-1 0,0 0 0,-1-1 0,0 0 0,1 0 0,-1 0 0,0 0 0,0-1 0,0 1 0,0-1 0,0-1 0,3-2-6,-3 1 12,0 0 0,0 0 0,0-1 0,-1 1 0,0-1 0,0 0 0,0 0 0,-1-1 0,0 1 0,0-1 0,-1 1 0,0-1 0,0 0 0,0 0 0,-1 0 0,0 0 0,0 0 0,-1 0 0,0-1 0,0 1 0,-1 0 0,0 0 0,-1-5-12,-6-20 99,-11-26-99,-4-20 422,22 78-416,1 0 0,0 0-1,0 0 1,0-1-1,0 1 1,0 0 0,0 0-1,0 0 1,0 0-1,0 0 1,0 0 0,0 0-1,0 0 1,0 0-1,0 0 1,0 0 0,0-1-1,0 1 1,0 0-1,-1 0 1,1 0 0,0 0-1,0 0 1,0 0-1,0 0 1,0 0 0,1 0-1,-1-1 1,0 1 0,0 0-1,0 0 1,0 0-1,0 0 1,0 0 0,0 0-1,0 0 1,0 0-1,0 0 1,0 0 0,0-1-1,0 1 1,0 0-1,0 0 1,0 0 0,0 0-1,0 0 1,1 0-1,-1 0 1,0 0 0,0 0-1,0 0 1,0 0-1,0 0 1,0 0 0,0 0-1,0 0 1,0 0-1,1 0 1,-1 0 0,0 0-1,0 0 1,0 0-1,0 0 1,0 0-6,7 6 115,9 14-94,-15-19-14,30 37 277,1-1-1,3-1 1,1-2 0,1-2 0,2-1 0,32 19-284,-4-6 661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58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16 6953,'-2'-5'896,"-4"-5"1992,5 10-2827,1 0 0,0 0-1,0 0 1,0 0 0,0 0 0,-1 0 0,1 0 0,0 0 0,0-1 0,-1 1 0,1 0 0,0 0 0,0 0 0,0 0-1,-1 0 1,1 0 0,0 0 0,0 0 0,0 0 0,-1 0 0,1 1 0,0-1 0,0 0 0,0 0 0,-1 0 0,1 0-1,0 0 1,0 0 0,0 0 0,-1 0 0,1 1 0,0-1 0,0 0 0,0 0 0,0 0 0,0 0 0,-1 1 0,1-1 0,0 0-1,0 0 1,0 0 0,0 0 0,0 1-61,-1 0 62,0 0 0,1 1-1,-1-1 1,1 0 0,-1 1 0,1-1 0,-1 1-1,1-1 1,0 1 0,0-1 0,0 0-1,0 1 1,0-1 0,0 1 0,0-1-1,0 1-61,1 11 91,2 57 205,3-1 0,3 0 0,7 16-296,-1-1 454,-4 0 0,-3 13-454,-4 17 867,-6 0-1,-6 23-866,4-121 257,4-16-244,0 1 0,0-1 0,0 0 0,0 0 0,0 0 0,0 0 0,0 0 0,0 0 0,0 0 0,-1 0 1,1 0-1,0 0 0,0 0 0,0 0 0,0 0 0,0 0 0,0 0 0,0 0 0,0 0 0,-1 0 0,1 0 0,0 0 0,0 0 0,0 0 1,0 0-1,0 0 0,0 0 0,0 0 0,0 0 0,-1 0 0,1 0 0,0 0 0,0 0 0,0 0 0,0 0 0,0 0 0,0 0 0,0 0 1,0 0-1,0 0 0,-1-1 0,1 1 0,0 0 0,0 0 0,0 0 0,0 0 0,0 0 0,0 0 0,0 0 0,0 0 0,0 0 0,0-1 1,0 1-1,0 0 0,0 0 0,0 0 0,0 0 0,0 0-13,-6-31 855,5 5-829,1 0 1,1 0 0,2 0 0,0 0 0,2 1 0,1 0 0,1 0 0,1 0 0,1 1 0,1 0-1,1 0 1,7-9-27,-13 25 0,1 0-1,0 0 1,0 1-1,0 0 1,1 0-1,0 0 1,1 1-1,-1 0 1,1 1-1,0-1 1,1 2-1,-1-1 1,1 1-1,9-3 1,-10 5-2,0 0 0,0 0 0,0 1 0,0 0 1,0 0-1,1 1 0,-1 0 0,0 0 0,0 1 0,0 0 0,1 1 0,-1 0 0,-1 0 0,1 1 0,0 0 0,0 0 0,5 3 2,-2 1-1,0 0-1,0 1 1,-1 0 0,0 0-1,0 1 1,-1 1-1,0-1 1,-1 1 0,0 1-1,0 0 1,-1 0-1,-1 0 1,1 1 0,-2 0-1,0 0 1,1 4 1,-3-7 0,0 1 0,-1-1 1,0 1-1,-1 0 0,0 0 0,0 0 1,-1 0-1,0 0 0,-1-1 0,0 1 0,-1 0 1,0 0-1,0 0 0,-1-1 0,0 0 1,-1 1-1,0-1 0,0 0 0,-1-1 1,0 1-1,-6 6 0,0-2 4,0-1-1,-2 0 1,1 0-1,-2-1 1,1-1 0,-1 0-1,-1-1 1,0 0-1,0-1 1,-14 4-4,19-8 6,-1-1 1,0 0-1,0 0 0,0-1 1,0-1-1,0 1 0,0-2 1,0 0-7,3 0 7,1-1 0,-1 0 0,1 0 0,0-1 0,-1 0 0,1 0 0,0 0 0,0-1 0,1 0 0,-1-1 0,1 1 0,-2-2-7,4 2-16,1 1 0,0 0 0,0-1 0,0 1 0,0-1 0,0 0 0,1 0 0,-1 0 0,1-1 1,0 1-1,0 0 0,0-1 0,0 1 0,0-1 0,1 0 0,0 0 0,0 0 0,0 1 0,0-1 0,0 0 1,1 0-1,0 0 0,0 0 0,0 0 0,0 0 0,1 0 0,0-3 16,1 1-136,0 0 1,0 0-1,1 0 0,-1 0 0,1 0 0,1 0 1,-1 1-1,1-1 0,0 1 0,0 0 1,1 0-1,0 1 0,0-1 0,0 1 1,0 0-1,2-1 136,49-27-816</inkml:trace>
  <inkml:trace contextRef="#ctx0" brushRef="#br0" timeOffset="446.875">794 692 7138,'25'-17'4681,"15"-10"-3421,-37 25-1108,1 1 0,-1-1 1,1 1-1,-1 0 0,1 0 0,0 0 1,-1 1-1,1-1 0,0 1 1,0 0-1,-1 0 0,1 0 0,0 0 1,-1 1-1,4 0-152,12 1 492,2-1-195,0-1-1,0-1 1,0-1-1,9-2-296,-23 2 24,0 1 0,0-1 0,-1 0 1,1 0-1,0-1 0,-1 0 0,1 0 0,-1 0 0,0-1 0,0 0 0,0 0 0,-1-1 0,1 0 0,4-5-24,-9 8 11,1 1 0,-1-1 0,0 0-1,1 0 1,-1-1 0,0 1 0,0 0 0,0 0-1,0-1 1,-1 1 0,1 0 0,-1-1-1,1 1 1,-1-1 0,0 1 0,0 0-1,0-1 1,0 1 0,-1-1 0,1 0-11,-1 0 18,0-1 1,-1 1-1,1 0 1,-1 0-1,0-1 1,1 1-1,-2 0 1,1 1-1,0-1 1,0 0-1,-1 1 0,-2-3-18,-3-2 26,-1 1 1,0 0-1,0 0 0,-1 1 0,0 0 0,1 1 0,-2 0 0,-8-2-26,12 4 3,1 0-1,-1 0 1,1 1 0,-1 0 0,0 1-1,0 0 1,1 0 0,-1 0 0,0 0-1,1 1 1,-1 0 0,0 1 0,1 0 0,-1 0-1,1 0 1,0 1 0,0-1 0,0 2-1,0-1 1,0 1 0,0-1 0,1 2-1,0-1 1,0 0 0,0 1 0,0 0-1,1 0 1,-2 3-3,-3 6 16,1 1 0,0 0 1,1 0-1,1 1 0,0 0 0,1 0 0,1 0 0,0 1 1,1 0-1,1-1 0,1 1 0,0 0 0,1 0 0,2 6-16,-2-13 28,1-1 1,1 1-1,0-1 0,0 0 0,1 1 0,0-1 1,0 0-1,1 0 0,0-1 0,1 1 0,0-1 0,0 0 1,1 0-1,0-1 0,0 0 0,1 0 0,0 0 1,0-1-1,0 0 0,1 0 0,0-1 0,0 0 1,1 0-1,-1-1 0,1 0 0,3 1-28,5 0 100,1-1 0,0-1 0,1 0 0,-1-1 0,0-1 0,1-1 0,8-1-100,65-8 196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3:13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58 4097,'0'-38'2200,"0"37"-2066,0 1 0,0-1 0,-1 0 0,1 0 0,0 1-1,-1-1 1,1 0 0,0 1 0,-1-1 0,1 1 0,-1-1 0,0 0-1,1 1 1,-1-1 0,1 1 0,-1-1 0,0 1 0,1 0 0,-1-1-1,0 1 1,1 0 0,-1-1 0,0 1 0,0 0 0,1 0-1,-1 0 1,0-1-134,-21 0 2076,19 1-1810,-1 0-121,0-1-1,0 2 0,0-1 0,0 0 1,0 1-1,0 0 0,0 0 1,0 0-1,0 1 0,0-1 1,1 1-1,-1 0 0,1 0 0,-1 0 1,1 0-1,-1 1 0,1-1 1,0 1-1,0 0 0,1 0 1,-1 0-1,0 0 0,1 1 0,0-1 1,-2 4-145,1 0 30,0 0-1,0 0 1,0 0 0,1 1 0,0 0-1,1-1 1,0 1 0,0 1-30,1-5 4,0-1 0,0 0 1,1 1-1,-1-1 0,1 0 0,0 0 1,0 1-1,0-1 0,0 0 0,1 0 1,-1 0-1,1 0 0,0-1 0,0 1 1,0 0-1,0-1 0,0 1 0,0-1 0,3 2-4,-2-1 8,1 0-1,-1 0 1,0-1-1,1 1 0,-1-1 1,1 0-1,0 0 1,0 0-1,0-1 0,0 0 1,0 1-1,0-1 1,0-1-1,0 1 0,0 0 1,0-1-1,1 0 1,-1 0-1,0 0 0,0-1 1,1 0-8,1 0 14,-1-1 1,1 0-1,-1 0 1,0-1-1,0 0 1,0 0-1,0 0 1,0 0 0,0-1-1,-1 0 1,0 0-1,0 0 1,0-1-1,3-3-14,-2 0 19,1 1-1,-1-1 0,-1 0 1,0 0-1,0-1 1,0 1-1,-1-1 1,-1 0-1,2-4-18,-4 10 8,1 1 0,-1 0 0,1-1 0,-1 1 0,0-1 0,0 1 0,0 0 1,0-1-1,-1 1 0,1 0 0,0-1 0,-1 1 0,0 0 0,1-1 0,-1 1 0,0 0 0,0 0 0,-1 0 0,1 0 0,0 0 0,-1 0 0,1 0 0,-1 0 0,1 1 1,-1-1-1,0 0 0,0 1 0,0 0 0,0-1 0,0 1 0,0 0 0,0 0 0,0 0 0,0 0 0,-1 0 0,1 1 0,0-1 0,-2 1-8,-4-2 46,0 1 0,0 1 0,0-1 0,0 2 0,0-1 0,0 1 0,0 0 0,0 1 0,0-1 0,-8 4-46,12-4 14,0 0 0,0 1 0,0 0 1,1-1-1,-1 1 0,0 0 0,1 1 1,-1-1-1,1 1 0,0 0 1,-1-1-1,1 1 0,1 1 0,-1-1 1,0 0-1,1 1 0,0-1 0,0 1 1,0 0-1,0 0 0,-1 2-14,3-5 3,0 0 0,0 1-1,0-1 1,0 0 0,0 0-1,0 0 1,0 0 0,0 0-1,1 0 1,-1 1 0,0-1-1,1 0 1,-1 0 0,1 0-1,-1 0 1,1 0 0,-1 0 0,1 0-1,0-1 1,-1 1 0,1 0-1,0 0 1,0 0 0,0-1-1,0 1 1,0 0 0,0-1-1,0 1 1,0-1 0,0 1 0,0-1-1,0 1 1,0-1 0,0 0-1,0 0 1,0 1 0,0-1-1,0 0 1,0 0 0,1 0-1,-1 0 1,0 0 0,0 0-1,0-1 1,0 1 0,0 0 0,0-1-1,0 1 1,0 0 0,0-1-1,0 1 1,0-1 0,0 0-1,0 1 1,0-1 0,0 0-1,0 1 1,0-2-3,2-1 40,-1 0 1,1 1-1,0-1 0,0 0 0,0 1 0,0 0 1,0 0-1,1 0 0,-1 0 0,1 0 0,-1 1 1,1-1-1,0 1 0,2 0-40,-4 0 26,1 1 0,-1 0 0,0 1 0,0-1 1,0 0-1,0 0 0,1 1 0,-1 0 0,0-1 0,0 1 0,0 0 0,0 0 0,0 0 0,-1 0 1,1 0-1,0 0 0,0 1 0,-1-1 0,1 1 0,0-1 0,-1 1 0,0-1 0,1 1 0,-1 0 0,0 0 1,0 0-1,0 0 0,0 0-26,4 9 83,0 0 1,0 0-1,-1 0 0,0 1 1,-1 0-1,-1 0-83,11 74 348,-11-74-299,4 41 454,-2 36-503,-4-65 98,-1 1 1,-1-1 0,-1 1 0,-5 16-99,4-27 51,-1-1 0,-1 0 0,0 0 0,0 0 0,-1-1 0,-6 7-51,4-4-207,2 0-2305,9-2 1251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23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1 651 10546,'51'-123'4009,"-44"123"-2841,4 8-512,2 9-63,-3 15-177,-1 17-232,-4 5-48,-3 13-56,3-11-24,-5-8 176,0-5-136,-2-18-752,1-1-1033,9-3 977</inkml:trace>
  <inkml:trace contextRef="#ctx0" brushRef="#br0" timeOffset="368.585">109 105 9642,'-23'-37'4185,"2"10"-2161,1 8-767,13 6-529,4 5-320,17 10-328,6 8 56,5 8-616,8 9-416,8 11 576</inkml:trace>
  <inkml:trace contextRef="#ctx0" brushRef="#br0" timeOffset="754.023">313 439 8674,'17'88'3498,"-17"-86"-3334,0 1-1,0-1 1,0 0-1,0 0 1,0 1 0,0-1-1,0 0 1,-1 0 0,1 1-1,-1-1 1,0 0-1,1 0 1,-1 0 0,0 0-1,-1 2-163,-4 9 796,4 4-361,0 0 0,0 0 0,2 1 1,0-1-1,1 4-435,12 89 249,-7-65-125,22 92 53,-29-128-134,-3-13 29,-5-15 24,-1-13-26,2 0 0,1 0 0,2 0 1,1-1-1,1 0 0,2-30-70,1 51 30,1 0 1,0 0-1,0 1 0,1-1 1,1 0-1,0 1 1,2-3-31,-3 8 8,1 0 1,-1 1 0,1 0-1,1 0 1,-1 0 0,1 0 0,-1 0-1,2 1 1,-1-1 0,0 1 0,1 0-1,0 0 1,0 1 0,5-3-9,-2 1 0,1 0 1,1 1 0,-1 1 0,1-1-1,-1 2 1,1-1 0,0 1 0,0 1-1,0 0 1,0 0 0,0 1 0,0 0-1,10 2 0,-13-1 2,0 0-1,0 1 0,0 0 0,-1 0 0,1 0 1,0 1-1,-1 0 0,0 1 0,1-1 0,-1 1 0,-1 0 1,1 1-1,0-1 0,-1 1 0,0 0 0,0 1 0,-1-1 1,1 1-1,2 5-1,-1 1 3,0-1-1,-1 1 1,0 0 0,-1 1 0,0-1 0,0 10-3,3 19 173,0 19-173,3 23-608,1-31-2739,-1-3 1632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19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38 125 4409,'-1'-3'727,"0"-1"0,-1 1 0,1-1 1,-1 1-1,0 0 0,0 0 0,0 0 0,0 0 0,0 0 0,-1 0 1,1 0-1,-3-1-727,5 4 47,0 0 0,0-1 1,-1 1-1,1 0 0,0 0 1,0 0-1,0 0 0,0 0 1,0 0-1,-1 0 0,1 0 0,0 0 1,0 0-1,0 0 0,0 0 1,0 0-1,-1-1 0,1 1 1,0 0-1,0 0 0,0 0 0,0 1 1,-1-1-1,1 0 0,0 0 1,0 0-1,0 0 0,0 0 1,0 0-1,-1 0 0,1 0 0,0 0 1,0 0-1,0 0 0,0 0 1,0 0-1,-1 1 0,1-1 1,0 0-1,0 0 0,0 0-47,-3 9 752,3 13-469,0-20-154,0 84 604,-1-35-325,2 0-1,8 47-407,3-21 280,-3 0 0,-3 0-1,-4 5-279,-4-18 63,0-22-12,2-1 0,1 1 0,2 0 0,5 21-51,-6-57-117,-1 0 0,1-1-1,0 1 1,0 0 0,0-1 0,2 3 117,-3-6-63,0-1 1,1 1-1,-1 0 1,0-1-1,0 1 1,1-1-1,-1 0 1,1 1-1,-1-1 1,1 0-1,0 0 1,-1 0-1,1 0 0,0 0 1,0 0-1,0-1 1,0 1-1,-1-1 1,3 1 62,19 0-702</inkml:trace>
  <inkml:trace contextRef="#ctx0" brushRef="#br0" timeOffset="352.181">338 605 7634,'3'2'3304,"-2"6"-1431,3 5-705,-2 10-112,5 9-208,-6 17-376,-1 4-119,1 10-201,-6-3-48,3-13 128,1-5-248,1-18-728,1-6 591</inkml:trace>
  <inkml:trace contextRef="#ctx0" brushRef="#br0" timeOffset="353.181">348 276 8426,'-2'-39'4041,"2"10"-1409,4 17-1904,3 8-272,3 13-271,3 5 2911,2 7-2288</inkml:trace>
  <inkml:trace contextRef="#ctx0" brushRef="#br0" timeOffset="775.04">745 63 7570,'-6'-38'3599,"2"14"1351,0 49-3329,4-2-1509,1 0 1,0 0-1,2 0 1,3 10-113,4 33 127,22 333 507,-25-302-500,-3 19 34,-4-56-1259,4 0 1,3 3 1090,-2-39-2520,0-10 971</inkml:trace>
  <inkml:trace contextRef="#ctx0" brushRef="#br0" timeOffset="1142.792">632 584 10762,'-7'-5'4673,"7"1"-2784,3 1-273,-3 1-880,3 1-304,33-6-216,60-14-56,-23 6 384,8 2 1793,-9 15-1625</inkml:trace>
  <inkml:trace contextRef="#ctx0" brushRef="#br0" timeOffset="1551.639">1164 724 6345,'-6'-3'738,"-9"-5"741,13 5-382,8 1 773,7 3-1462,0-1 1,0-1-1,0 0 0,0 0 1,0-2-1,0 0 0,0 0 0,-1-1 1,1 0-1,-1-1 0,0-1 0,-1 0 1,1-1-1,9-7-408,-13 8 98,1-1-15,0-1 0,0 0 0,0 0 1,1-3-84,-9 10 6,1-1 1,-1 0 0,0 1-1,0-1 1,1 0 0,-1 1-1,0-1 1,-1 0 0,1 0-1,0 0 1,0 0 0,-1 0-1,1 0 1,-1 0 0,0 0-1,0 0 1,1 0 0,-1 0-1,-1 0 1,1 0 0,0 0-1,0 0 1,-1 0 0,1 0-1,-1 0 1,0 0 0,1 0-7,-4-3 7,1 0-1,-1 0 1,0 0 0,-1 1 0,1-1 0,-1 1-1,1 0 1,-1 1 0,0-1 0,-1 1 0,1 0-1,-1 1 1,1-1 0,-6-1-7,2 1 2,1 0 0,-1 1 0,0 0 0,0 0 0,0 1 0,0 1 1,0-1-1,0 1 0,0 1 0,-1 0-2,1 0 2,0 1 1,0 1-1,0-1 1,1 1-1,-1 1 0,1 0 1,0 0-1,0 0 1,0 1-1,0 0 0,1 1 1,0 0-1,0 0 1,0 1-3,-1 2 2,1 0 0,0 1 0,0-1 0,1 1 0,0 0 0,1 1 0,0-1 0,0 1 1,2 0-1,-3 8-2,3-7 7,0 0 0,1-1 0,1 1 0,0 0 0,0 0 0,1 0 0,1-1 0,0 1 0,1 0 0,0 0 1,0-1-1,1 1 0,1-1 0,0 0 0,1 0 0,0 0 0,0-1 0,1 1 0,1-1 0,-1-1 0,2 1 1,3 3-8,0-3-18,1 0 1,1 0-1,0-1 0,0-1 1,1 0-1,-1-1 1,2 0-1,-1-1 1,1-1-1,0 0 1,0-1-1,0 0 1,1-2-1,0 0 1,-1 0-1,1-2 1,0 0-1,-1 0 1,1-2-1,-1 0 1,1-1-1,5-1 18,37-19-257</inkml:trace>
  <inkml:trace contextRef="#ctx0" brushRef="#br0" timeOffset="1899.264">1632 558 8626,'-1'7'1252,"-1"1"-1,2-1 1,-1 0 0,1 6-1252,6 53 1530,-1-19-710,1 25-58,-1-25 85,-2-1 1,-3 42-848,0-87 23,0 0 0,0 0-1,0 0 1,0 0 0,0 0 0,0 0-1,0 0 1,-1 0 0,1 0 0,0-1 0,0 1-1,-1 0 1,1 0 0,-1 0 0,1 0 0,-1 0-1,1 0-22,-6-11 450,-3-27 124,3 5-444,2 0 0,2 0-1,1 0 1,1 0 0,2-1 0,1 1 0,1 0 0,5-13-130,-7 36 6,1 0 1,1 0 0,-1 0-1,2 1 1,-1-1-1,1 1 1,0 0 0,1 1-1,-1-1 1,2 1-1,-1 0 1,1 0 0,0 1-1,6-4-6,-3 3-11,-1 2 0,1-1 0,0 1 0,0 1-1,1 0 1,-1 0 0,1 1 0,0 1 0,0 0 0,0 0 0,0 1-1,4 0 12,-5 1 54,1-1-1,-1 2 0,1 0 0,-1 0 0,1 1 0,-1 0 0,0 0 0,0 1 0,0 1 0,2 1-53,45 25 258</inkml:trace>
  <inkml:trace contextRef="#ctx0" brushRef="#br0" timeOffset="2619.525">2443 628 5369,'53'-45'2679,"-52"45"-2554,0-1 0,0 0-1,0 0 1,0 0 0,0 0-1,-1 0 1,1 0 0,0 0-1,-1 0 1,1 0 0,-1 0-1,1 0 1,-1 0-1,1 0 1,-1-1 0,0 1-1,0 0 1,0 0 0,1 0-1,-1-1 1,0 1 0,0 0-1,-1 0 1,1 0 0,0-1-1,0 1 1,0 0 0,-1 0-1,1 0 1,-1 0-1,1 0 1,-1-1 0,1 1-1,-1 0 1,0 0 0,1 0-1,-2 0-124,0-2 272,-1 0-1,-1 0 0,1 1 1,0-1-1,-1 1 0,1 0 1,-1 0-1,-2-1-271,-3-1 161,0 0 1,0 1-1,0 0 0,-1 1 1,1-1-1,-1 2 0,0 0 0,0 0 1,1 0-1,-1 1 0,0 1 1,0 0-1,1 0 0,-1 1 0,0 0 1,1 1-1,-5 1-161,6 0 21,0-1 0,0 1 0,1 1-1,-1-1 1,1 1 0,0 0 0,0 1 0,1 0 0,0 0 0,0 0-1,0 1 1,0 0 0,1 0 0,1 0 0,-1 1 0,1 0-1,0 0 1,1 0 0,-3 7-21,2 1 6,0 1 0,1 0-1,0 0 1,1 0 0,1 0-1,1 0 1,1 8-6,0-15 5,0 0-1,0 0 1,1 0-1,0 0 1,0 0-1,2-1 1,-1 1-1,1-1 1,0 0-1,1 0 1,0 0-1,0 0 1,2 0-5,-1-3 6,-1-1 0,1 1 1,1-1-1,-1 0 0,1-1 1,-1 0-1,1 0 0,0 0 1,1-1-1,-1 0 0,1-1 0,-1 1 1,1-1-1,0-1 0,0 0 1,-1 0-1,1 0 0,0-1 1,4 0-7,-5 0 6,0-1 1,0 0 0,0 0 0,0 0 0,0-1 0,0 0 0,-1 0 0,1-1-1,-1 1 1,1-2 0,-1 1 0,0-1 0,0 0 0,-1 0 0,1 0 0,-1-1-1,0 0 1,0 0 0,0 0 0,-1-1 0,4-5-7,-2 0 10,0-1 0,0 0 0,-2-1-1,1 1 1,-1-1 0,-1 0 0,-1 0 0,1 0 0,-2 0 0,0-2-10,0-23 38,-3 0 0,-4-31-38,2 27 22,3 28-21,3 16-14,3 24-9,-3 7 25,2-1 0,2 0 1,1 0-1,1 0 0,2-1 1,10 22-4,-15-42-66,0 0 0,1-1 0,1 0 0,-1 0-1,2-1 1,-1 1 0,1-2 0,2 2 66,-3-3-848,1-1-1,0 0 1,0 0-1,0-1 0,1 0 1,1 1 848,19 4-2045</inkml:trace>
  <inkml:trace contextRef="#ctx0" brushRef="#br0" timeOffset="2987.75">2846 86 10434,'-1'-1'386,"0"-1"1,0 1-1,1-1 0,-2 1 0,1-1 1,0 1-1,0 0 0,0-1 0,0 1 1,-1 0-1,0 0-386,-5 2 1597,0 13-983,2 6-378,1-1-1,1 1 0,0 0 1,1 0-1,2 0 0,0 0 1,1 0-1,1 0 0,4 19-235,6 17 274,3-1-1,19 46-273,-23-68 77,-2 1-1,-1 0 1,-2 1 0,0 10-77,5 140-28,-11-181 16,4 12-1159,0-26 760</inkml:trace>
  <inkml:trace contextRef="#ctx0" brushRef="#br0" timeOffset="3373.895">3453 485 7578,'-1'-1'310,"0"0"0,0-1 1,0 1-1,0 0 1,0 0-1,0 0 1,0 0-1,0 0 0,0 0 1,-1 0-1,1 0 1,0 0-1,-1 1 1,1-1-1,0 0 0,-1 1 1,1-1-1,-1 1 1,1 0-1,-1-1 1,1 1-1,-1 0 0,0 0 1,1 0-1,-1 0 1,1 0-1,-1 0 1,0 1-311,-9 0 665,0 1 0,0 1 1,-9 3-666,9-3 498,-11 3-108,7-3-237,0 1-1,0 1 1,0 0-1,1 1 0,-1 1 1,1 0-1,1 1 1,-5 4-153,16-11 7,0 0 0,1 1 1,-1-1-1,1 1 0,0 0 1,-1-1-1,1 1 0,0 0 0,0 0 1,0 0-1,0 0 0,0 0 1,0 0-1,1 0 0,-1 0 1,1 0-1,-1 1-7,1-1 2,0-1 0,1 0 0,-1 1 0,0-1-1,1 1 1,-1-1 0,1 1 0,-1-1 0,1 0 0,-1 1 0,1-1 0,0 0 0,0 0-1,0 1 1,0-1 0,0 0 0,0 0 0,0 0 0,0 0 0,0 0 0,0-1 0,0 1-1,1 0 1,-1 0 0,0-1 0,1 1-2,15 6 13,0-1 1,0-1-1,0 0 0,1-1 1,15 1-14,43 10 28,-64-11-32,-1 0 1,1 1 0,-1 1 0,0 0-1,0 0 1,0 1 0,-1 0 0,0 1-1,0 0 1,0 2 3,-6-7-2,-1 1 0,0 0 0,1 0 0,-1 1 0,-1-1 0,1 1 0,-1-1 1,0 1-1,0 0 0,0 0 0,0 3 2,-1-4-1,-1 0 1,1-1-1,-1 1 1,0 0 0,0 0-1,-1 0 1,1-1-1,-1 1 1,0 0-1,0 0 1,0-1 0,0 1-1,0-1 1,-1 1-1,0-1 1,0 0-1,0 1 1,-3 3 2,-1 0 0,0 0-1,0-1 1,-1 0-1,0 0 1,0 0 0,0-1-1,0 0 1,-1 0 0,0-1-1,0 0 1,0 0-1,-2-1-1,-13 5 5,0 0 1,0-2-1,0-1 0,-8 0-5,24-4 5,-38 4 3,42-5-5,1 0 0,0 0 0,0 0 0,-1-1 0,1 1 0,0-1 0,0 1 1,0-1-1,-1 0 0,1 0 0,0 0 0,0 0 0,0 0 0,0 0 0,1-1 0,-1 1 0,0-1-3,1 2 2,1-1 0,-1 0 1,0 0-1,1 0 0,0 0 0,-1 0 0,1 1 0,-1-1 0,1 0 0,0 0 1,0 0-1,-1 0 0,1 0 0,0 0 0,0 0 0,0 0 0,0 0 1,0 0-1,0 0 0,1 0 0,-1 0 0,0 0 0,0 0 0,1 0 1,-1 0-1,1 0 0,-1 0 0,0 0 0,1 1 0,0-1 0,0 0-2,1-3 3,0 1 0,1 0 0,-1 0 0,1 1 0,0-1 0,0 1 0,0-1-1,1 0-2,33-15 44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18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221 670 8282,'-5'-91'3461,"5"88"-3258,-1 0 1,1 0 0,0 1 0,-1-1 0,0 0 0,0 1-1,1-1 1,-2 0 0,1 1 0,0-1 0,0 1 0,-1-1-1,1 1 1,-1 0 0,0 0 0,0 0 0,0 0 0,0 0-1,0 0 1,-1 0-204,1 1 93,0 0 0,0 0 1,0 1-1,0-1 0,0 1 0,0 0 0,0 0 0,-1 0 0,1 0 1,0 0-1,0 0 0,0 0 0,0 0 0,-1 1 0,1-1 0,0 1 1,0 0-1,0 0 0,-1 0-93,-6 4 86,-1 1 0,1-1 0,0 2 0,0-1 0,1 1 0,0 0 0,-6 8-86,6-6 16,1 1 0,0 1 0,0 0 0,1 0 0,0 0 0,1 1 0,0-1 0,1 1 0,0 0 0,1 1 0,1-1 0,0 0 0,0 1 0,1 0 1,1-1-1,0 1 0,1 4-16,-1-10 4,1-1 0,0 1 0,1-1 1,-1 1-1,1-1 0,0 1 0,1-1 0,-1 0 1,1 0-1,1 0 0,-1 0 0,1-1 0,0 1 1,0-1-1,1 0 0,-1 0 0,1 0 1,0-1-1,0 0 0,1 0 0,-1 0 0,1-1 1,0 1-1,0-1 0,0-1 0,1 1 1,-1-1-1,0 0 0,1-1 0,0 1 0,-1-1 1,6 0-5,0-1 13,0 0 0,0-1 0,0 0 0,0-1 0,-1 0 0,1-1 0,-1 0 0,1-1 0,-1 0 0,0-1 0,-1 0 0,1 0 0,-1-2 0,9-5-13,-12 7 8,0-1 1,0 1-1,0-1 0,-1 0 0,0-1 0,0 1 1,-1-1-1,1 0 0,-1-1 0,-1 1 1,0-1-1,0 0 0,0 0 0,-1 0 0,0-1 1,-1 1-1,0-1 0,0 1 0,-1-1 0,0-1-8,-1 3 12,-1 0 0,0 1-1,0-1 1,0 1-1,-1-1 1,0 1-1,0 0 1,-1 0-1,0 0 1,0 0 0,0 0-1,-1 1 1,0-1-1,0 1 1,0 0-1,-1 0 1,1 0 0,-1 1-1,-5-4-11,1 2-187,1 0-1,-1 0 0,0 1 1,0 0-1,0 1 1,-1 0-1,1 0 1,-1 1-1,0 0 0,0 1 1,0 0-1,-6 0 188,-11 4-2519,27-2 2472,0 0-1,-1 0 1,1 0-1,0 0 1,0 0-1,-1 1 1,1-1-1,0 0 0,-1 0 1,1 1-1,0-1 1,0 0-1,0 0 1,-1 1-1,1-1 1,0 0-1,0 1 1,0-1-1,0 0 1,-1 1-1,1-1 1,0 0-1,0 1 1,0-1-1,0 0 1,0 1-1,0-1 1,0 0-1,0 1 1,0-1-1,0 0 1,0 1 47</inkml:trace>
  <inkml:trace contextRef="#ctx0" brushRef="#br0" timeOffset="389.16">499 1343 8650,'0'4'891,"0"2"-109,0-1 1,0 0-1,0 1 0,1-1 1,0 0-1,1 2-782,-2-6 76,0-1 0,0 1 1,0-1-1,1 1 0,-1-1 0,0 1 0,0-1 1,1 1-1,-1-1 0,0 1 0,1-1 1,-1 1-1,1-1 0,-1 0 0,0 1 0,1-1 1,-1 0-1,1 1 0,-1-1 0,1 0 0,-1 0 1,1 0-1,-1 1 0,1-1 0,0 0-76,0 0 104,0 0 0,0-1 0,1 1 0,-1 0 0,0-1 0,0 1 0,0 0 0,0-1 0,0 0 0,0 1 0,1-1 0,-1 0 0,0 1 0,-1-1 0,1 0 0,0 0 0,0 0-104,4-4 203,-1 0 1,0 0 0,-1 0-1,1 0 1,-1-1 0,0 1-1,0-1 1,-1 0 0,1-1-204,18-63 880,-10 32-527,1 1-208,-2-1-1,-2 1 1,-2-2 0,-1 1 0,-1-1 0,-3 1-1,-2-23-144,-11-69 182,-15-49-182,10 74 21,4 0 0,1-71-21,12 155 0,1 0 0,1 0 0,1 1-1,1-1 1,6-19 0,-10 37-6,1 0 1,0 1-1,0-1 0,0 0 1,0 0-1,1 0 0,-1 1 1,1-1-1,0 0 0,0 1 1,-1 0-1,2-1 0,-1 1 1,0 0-1,0 0 0,1 0 1,-1 0-1,1 1 0,-1-1 0,1 1 1,0 0-1,0-1 0,0 1 1,0 0-1,0 1 0,0-1 1,0 0-1,0 1 0,0 0 1,0-1-1,0 1 0,3 1 6,1 0-88,0 0 0,0 1 0,0 0 0,0 1 0,0 0 0,0 0 0,-1 0 0,0 0 0,1 1 0,-1 0 0,0 1 0,4 4 88,-2-1-216,0-1 0,-1 2-1,0-1 1,3 7 216,29 47-495</inkml:trace>
  <inkml:trace contextRef="#ctx0" brushRef="#br0" timeOffset="770.261">523 722 8626,'-17'17'3905,"10"-6"-1681,15 3-656,9-11-423,8-9-289,27-11-376,9-5-200,2-2 128,7 8-192,-10 6-88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16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39 6105,'0'-1'311,"0"0"1,0 0-1,-1 0 0,1 0 0,0 0 0,-1-1 1,1 1-1,0 0 0,-1 0 0,0 0 0,1 0 0,-1 0 1,0 0-1,1 0 0,-1 0-311,0 1 87,1 0 0,0 0 1,-1 0-1,1 0 0,0 1 0,0-1 0,-1 0 1,1 0-1,0 0 0,-1 0 0,1 0 1,0 1-1,0-1 0,-1 0 0,1 0 0,0 0 1,0 1-1,-1-1 0,1 0 0,0 0 1,0 1-1,0-1 0,0 0 0,-1 1 1,1-1-1,0 0 0,0 1 0,0-1 0,0 0 1,0 0-1,0 1 0,0-1-87,-9 39 1610,-15 201 438,-5-81-1659,11-61-213,3 1 1,2 45-177,7-22-143,6-120-578,4-3 329</inkml:trace>
  <inkml:trace contextRef="#ctx0" brushRef="#br0" timeOffset="362.977">478 7 6385,'0'0'201,"0"0"-1,-1-1 1,1 1-1,0-1 1,0 1-1,0 0 1,-1-1-1,1 1 0,0 0 1,-1-1-1,1 1 1,0 0-1,0 0 1,-1-1-1,1 1 1,0 0-1,-1 0 1,1-1-1,-1 1 0,1 0 1,0 0-1,-1 0 1,1 0-1,-1 0 1,1 0-1,0 0 1,-1-1-1,1 1 1,-1 0-201,-11 8 1905,-7 21-763,11-10-834,0 0 1,2 1-1,0-1 1,2 1-1,0 0 0,1 1 1,0 4-309,-1 51 902,3 24-902,1-67 146,-2 103 325,-15 111-471,13-221-18,1-2-127,0 0-1,2 0 0,1 20 146,0-42-40,0-2 90,0 0 1,0 1 0,0-1-1,-1 1 1,1-1-1,0 0 1,0 1 0,1-1-1,-1 1 1,0-1 0,0 0-1,0 1 1,0-1-1,0 0 1,0 1 0,0-1-1,1 1 1,-1-1 0,0 0-1,0 1 1,0-1-1,1 0 1,-1 0 0,0 1-1,1-1 1,-1 0 0,0 0-1,0 1 1,1-1-1,-1 0 1,0 0 0,1 0-1,-1 1 1,1-1 0,-1 0-1,0 0 1,1 0-1,-1 0-50,10-1 989</inkml:trace>
  <inkml:trace contextRef="#ctx0" brushRef="#br0" timeOffset="729.533">70 405 7930,'-11'-14'3544,"-1"8"-1583,6 1-17,10-1-591,10 2-249,17-3-520,8 0-168,15-3-120,6-5-48,19 0-128,1-5-24,7 5 32,1 5 8,-18 4-768,-10 8-736,-21 8 832</inkml:trace>
  <inkml:trace contextRef="#ctx0" brushRef="#br0" timeOffset="1072.955">12 624 9690,'-11'3'4089,"21"5"-2369,8-5-199,18 0-329,9-3-256,13-7-304,5-3-144,12 2-216,-2-2-104,-3 1 225,-2 5-1,-15 0-4289,-10 0 3097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13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0 887 5545,'29'-35'2555,"-29"34"-2171,1 0-1,0 0 0,0 0 0,-1-1 1,1 1-1,-1 0 0,1-1 1,-1 1-1,1 0 0,-1-1 0,0 1 1,0-1-1,1 1-383,4 18 1936,14 29-1537,23 60 194,-18-26 221,4 37-814,-24-104 68,0 0 1,1 0-1,1 0 0,0 0 1,4 5-69,14 31 187,-24-49-174,0 0 0,0 1 0,0-1 0,0 0 0,1 1 0,-1-1 0,0 0 0,0 0 0,0 1 0,0-1 0,0 0 0,1 1 0,-1-1 0,0 0 0,0 0 0,0 1 0,1-1 0,-1 0 0,0 0 0,0 1 0,1-1 0,-1 0 0,0 0 0,1 0 0,-1 0 0,0 0 0,1 1 0,-1-1 0,0 0 0,1 0 0,-1 0 0,0 0 0,1 0-13,6-10 345,4-27 69,-9 27-363,14-53 27,-12 41-55,1 0-1,1 1 0,2 0 1,-1 0-1,2 1 1,1 0-1,2-3-22,-9 19-1,-1 1-1,1 0 1,0-1-1,-1 1 1,2 0-1,-1 0 1,0 1-1,0-1 1,1 1-1,0-1 1,3-1 1,-6 4-1,1-1 0,0 1 0,0-1 1,-1 1-1,1 0 0,0-1 0,0 1 0,-1 0 0,1 0 0,0 0 1,0 0-1,-1 1 0,1-1 0,0 0 0,0 1 0,-1-1 0,1 1 1,0 0-1,-1-1 0,1 1 0,-1 0 0,1 0 0,-1 0 0,1 0 1,-1 0-1,0 1 0,0-1 0,1 1 1,275 277-24,-274-276 7,18 14 124,-21-17-85,1 1 0,-1-1-1,1 0 1,-1 0 0,1 0 0,-1 0-1,1 0 1,-1 0 0,1 0 0,-1 0 0,1 0-1,-1 0 1,1 0 0,-1 0 0,1-1-1,-1 1 1,1 0 0,-1 0 0,1 0 0,-1-1-1,1 1 1,-1 0 0,1-1 0,-1 1-1,0 0 1,1-1 0,-1 1 0,0 0 0,1-1-1,-1 1 1,0-1 0,1 1 0,-1-1-1,0 1 1,0-1 0,0 1 0,1-1 0,-1 1-1,0-1 1,0 1 0,0-1 0,0 1-1,0-1 1,0 0-22,3-12 190,-2-1 0,1 1 1,-1-1-1,-1 1 0,-1-1 0,0 0 0,-1 1 0,-1-7-190,-3-35 164,4-32-84,3 0 1,8-40-81,-6 106-591,-3 21 584,0 0-1,0 0 1,0-1-1,0 1 0,0 0 1,0 0-1,0 0 1,1 0-1,-1-1 1,0 1-1,0 0 1,0 0-1,0 0 1,0 0-1,1 0 0,-1 0 1,0 0-1,0-1 1,0 1-1,0 0 1,1 0-1,-1 0 1,0 0-1,0 0 1,0 0-1,1 0 0,-1 0 1,0 0-1,0 0 1,0 0-1,0 0 1,1 0-1,-1 0 1,0 0-1,0 0 1,0 0-1,1 0 0,-1 1 8</inkml:trace>
  <inkml:trace contextRef="#ctx0" brushRef="#br0" timeOffset="602.398">1406 109 4553,'8'-23'3515,"-7"13"-1177,-2 10-2268,1 0 0,0 0 1,-1 0-1,1 0 0,0 0 0,-1 0 0,1 0 0,0 0 0,-1 0 0,1 0 1,0 0-1,-1 0 0,1 1 0,0-1 0,0 0 0,-1 0 0,1 0 0,0 0 1,0 1-1,-1-1 0,1 0 0,0 0 0,0 1 0,0-1 0,-1 0 0,1 0 1,0 1-1,0-1 0,0 0 0,0 0 0,-1 1-70,-12 14 544,1 1-1,0 1 1,1 0-1,0 0 1,-3 10-544,-19 44 436,4 0-1,2 2 1,-9 48-436,24-77 86,3 1 0,1 0 0,3 0 0,1 1-1,3-1 1,1 1 0,2 0 0,4 11-86,-2-31 31,1 0 0,1 0 0,1 0-1,1 0 1,1-1 0,1-1 0,2 0 0,0 0 0,2-1-1,0-1 1,1 0 0,2-1 0,0 0 0,17 14-31,-22-24 82,0-1 0,1 0 1,1-1-1,-1 0 0,2-1 0,-1 0 0,1-1 1,0-1-1,0-1 0,1 0 0,0 0 1,14 1-83,38 1 277</inkml:trace>
  <inkml:trace contextRef="#ctx0" brushRef="#br0" timeOffset="1374.533">1779 432 6249,'-6'-17'4724,"13"27"-1325,16 18-2034,18 16-1365,19 22 612,-54-58-574,-1-1 1,1 0-1,0 0 0,1 0 1,0-1-1,0 0 0,0-1 1,1 1-1,-1-1 0,1-1 1,0 0-1,1 0 1,-1 0-1,1-1 0,0 0 1,-1-1-1,3 0-38,-5-1 17,0-1 0,0 1 0,0-1 0,0-1 0,0 1 0,-1-1 0,1 0 0,0-1 0,0 1 0,-1-1 0,1 0 0,-1-1 0,1 1 0,-1-1 0,0 0 0,0 0 0,0-1 0,0 1 0,-1-1 0,0 0 0,1-1 0,-1 1 0,-1-1 0,1 1 0,-1-2-17,0 2 26,0 0 0,0-1 1,-1 0-1,0 1 0,0-1 0,0 0 0,0 0 0,-1 0 0,0 0 0,0-1 0,-1 1 1,1 0-1,-1 0 0,0 0 0,0-1 0,-1 1 0,1 0 0,-1 0 0,-1 0 0,1 0 0,-1 0 1,1 0-1,-1 0 0,-1 0 0,1 1 0,-1-1 0,0 1 0,-1-2-26,-1-1 20,-1 1-1,1 1 0,-1-1 1,0 1-1,0 0 1,-1 1-1,1-1 1,-1 1-1,0 0 0,0 1 1,-1 0-1,1 0 1,-1 0-1,1 1 1,-1 1-1,0-1 0,0 1 1,0 0-1,0 1 1,0 0-1,0 0 1,0 0-1,0 1 0,-3 1-19,-12 3 42,0 1-1,1 0 1,-1 2-1,1 0 1,1 2-1,0 0 0,-17 12-41,25-14 10,2 0-1,-1 0 0,1 1 0,0 1 1,1 0-1,0 0 0,0 1 0,1 1 0,1-1 1,0 1-1,-2 4-9,2 0 2,1 0 1,1 0-1,0 0 0,1 1 1,1 0-1,0 0 0,2 0 1,0 0-1,0 5-2,1 4 4,1 0 0,0 0 0,3-1-1,0 1 1,4 15-4,-4-27 5,1-1 0,1 1 0,0-1 0,0 0 0,2 0 1,-1 0-1,2-1 0,0 0 0,0 0 0,1-1 0,1 0-5,4 3 18,0-2 0,1 1 1,0-2-1,1 0 0,1-1 1,-1 0-1,2-2 0,-1 0 1,1-1-1,0 0 0,1-2 1,-1 0-1,1-1 0,1-1-18,9 1 17,0-1-1,1-2 1,-1-1-1,1-1 1,-1-1-1,1-2 0,-1-1 1,22-7-17,19-8-31</inkml:trace>
  <inkml:trace contextRef="#ctx0" brushRef="#br0" timeOffset="1792.037">2323 13 8810,'-1'-4'533,"2"-5"2824,11 15-1070,104 62-114,-75-46-2023,-1 2 0,0 2-1,25 23-149,-36-22 53,-1 1-1,-1 1 1,-2 2-1,0 0 1,-3 2-1,2 4-52,2 9 221,-1 1 0,-3 1 0,-2 1 0,5 20-221,-16-40 60,-2 0-1,0 1 1,-2-1-1,-1 1 1,-2 0-1,0 1 1,-2-1-1,-2 0 1,0 0-1,-2 0 1,-2 0-1,0-1 1,-6 13-60,-8 16 188,-24 48-188,32-79 77,-2-2 0,0 0-1,-2 0 1,-1-2 0,-2 2-77,12-18-124,8-10-428,11-15-402,10-6 354</inkml:trace>
  <inkml:trace contextRef="#ctx0" brushRef="#br0" timeOffset="2307.369">3532 764 6921,'-11'-87'3873,"1"84"-1056,9 1-1041,4 2-303,12 0-641,7-2-216,17-1-136,6-3-96,5-2-200,5 1-40,5 1-64,-5-1-8,-4 6-48,-7 1-376,-16 6-816,-4 5 768</inkml:trace>
  <inkml:trace contextRef="#ctx0" brushRef="#br0" timeOffset="2653.072">3695 865 6985,'-15'17'3889,"1"-3"-1120,7-6-769,3 3-287,5-2-633,9-1-160,11 2-200,7-6-72,12-7-199,4-5-97,11-6-184,4-2-56,-3 4 200,0 3 272,-6 4-376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28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355 500 4561,'-3'-5'852,"-1"-1"0,1 1 1,-1 1-1,0-1 0,0 0 0,0 1 0,0 0 1,-1 0-1,-4-3-852,1 1 584,0 1 0,-1 1-1,1-1 1,-1 1 0,0 1 0,-4-2-584,5 2 151,0 1-1,0 0 1,1 1 0,-1 0-1,0 0 1,0 0 0,0 1 0,0 0-1,-1 1 1,2 0 0,-1 0-1,0 1 1,0 0 0,0 0-1,1 1 1,-2 0-151,1 1 53,1 1-1,-1 0 0,1 0 1,0 1-1,1 0 1,-1 0-1,1 0 0,1 1 1,-1 0-1,1 0 1,0 0-1,0 1 0,1 0 1,0-1-1,1 2 1,0-1-53,-1 3 17,1 0-1,0 0 1,1-1 0,0 2 0,1-1 0,1 0-1,-1 0 1,2 0 0,-1 0 0,2 0 0,-1 0-1,3 7-16,1 2 16,1 0-1,1-1 0,1 1 1,0-1-1,2-1 0,0 0 1,1 0-1,6 7-15,-11-17 9,0-1 1,1 0-1,0 0 0,0 0 0,0-1 1,1 0-1,0 0 0,1-1 0,-1 0 1,1 0-1,0-1 0,0 0 1,0-1-1,0 0 0,1 0 0,-1-1 1,1 0-1,9 0-9,-9-2-107,1 0 1,0 0-1,-1-2 1,0 1-1,1-1 0,-1-1 1,0 0-1,0 0 1,0-1-1,1-1 107,45-25-405</inkml:trace>
  <inkml:trace contextRef="#ctx0" brushRef="#br0" timeOffset="386.363">717 2 10274,'-2'-1'308,"-1"1"0,1 0 0,-1-1 0,0 1-1,1 0 1,-1 0 0,1 1 0,-1-1 0,0 0 0,1 1-1,-1 0 1,1-1 0,-1 1 0,1 0 0,0 0 0,-1 1-1,1-1 1,0 0 0,0 1 0,0-1-308,-2 2 185,2 0-1,-1 0 1,0 1 0,1-1-1,-1 1 1,1-1 0,0 1-1,0 0 1,1 0 0,-1-1-1,0 5-184,-2 9 160,0 0-1,2 0 1,0 1 0,1-1-1,0 10-159,5 35 264,2-1 1,2 0-1,3-1 1,8 20-265,-1-5 202,-4 1 1,0 38-203,-7 50 228,-7-163-222,-1 2 12,1-1 0,0 0 0,0 1 0,1-1 0,-1 0 0,0 1 0,1-1 0,-1 0 0,1 0 0,0 1 0,0-1 0,0 0 0,0 0 0,0 0 0,0 1-18,8-6 74</inkml:trace>
  <inkml:trace contextRef="#ctx0" brushRef="#br0" timeOffset="1066.245">1272 568 7194,'0'-7'317,"1"-1"435,-1-1 1,-1 0-1,0 0 0,-2-8-752,2 14 230,0 0 0,0 0 0,0-1 0,-1 1 0,1 0-1,-1 0 1,0 0 0,0 1 0,0-1 0,0 0 0,0 1 0,-1-1 0,1 1-1,-1 0 1,-1-1-230,-1-1 97,-1 1-1,0 0 1,1 0-1,-1 1 0,0-1 1,0 2-1,0-1 1,-1 0-1,1 1 0,0 0 1,0 1-1,-1 0 1,1-1-1,-1 2 0,1-1 1,0 1-1,0 0 1,-1 0-1,1 1 0,0 0 1,0 0-1,0 0 1,0 1-1,1 0 0,-1 0 1,1 1-1,0-1 1,0 1-1,0 0 1,0 0-1,0 1 0,1-1 1,0 1-1,0 0 1,0 1-1,1-1 0,0 0 1,-2 5-97,-5 10 20,1-1-1,0 1 1,2 1 0,0-1 0,2 1-1,0 3-19,3-12 3,0 0 0,2 0 0,-1 1 0,1-1-1,1 0 1,1 1 0,-1-1 0,2 0 0,0 0-1,0 0 1,3 4-3,-3-7 7,1 0 0,0 0-1,1 0 1,-1 0 0,2-1 0,-1 0 0,1 0-1,1 0 1,-1-1 0,8 6-7,-10-10 6,-1-1 0,1 1-1,0-1 1,-1 0 0,1 0 0,0 0 0,0-1 0,0 1-1,0-1 1,1 0 0,-1 0 0,0-1 0,0 1-1,1-1 1,-1 0 0,0 0 0,1 0 0,-1-1 0,0 0-1,0 1 1,1-1 0,-1-1 0,0 1 0,0-1 0,3-1-6,0-1 9,1-1 0,-1 0 0,0 0 0,-1 0 0,0-1 0,1 0 0,-2-1 0,1 1 0,-1-1 0,0 0 1,0 0-1,-1-1 0,3-6-9,3-5 13,-2-1 1,0 1-1,-2-2 0,0 1 1,-1-2-14,-1-4 17,-1-1 1,-1 1-1,-2 0 1,0-1-1,-3-11-17,2 22 14,1 16-14,0 0 0,0 0 0,0 0 0,0 0 1,0 0-1,0 0 0,0 0 0,0 1 0,0-1 0,0 0 0,0 0 0,0 0 0,0 0 0,0 0 0,1 0 0,-1 0 0,0 0 0,0 0 0,0 0 0,0 0 0,0 0 0,0 0 1,0 0-1,0 0 0,0 0 0,0 0 0,0 0 0,0 0 0,0 0 0,0 0 0,0 0 0,1 0 0,-1 0 0,0 0 0,0 0 0,0 0 0,0-1 0,0 1 0,0 0 1,0 0-1,0 0 0,0 0 0,0 0 0,0 0 0,6 12 2,5 15 5,3 19 3,-4-9 33,3 1 0,0-2-1,3 0 1,1 0 0,11 14-43,15 10-582,-24-39 339</inkml:trace>
  <inkml:trace contextRef="#ctx0" brushRef="#br0" timeOffset="1529.235">1634 487 8706,'-12'-17'3115,"9"13"-2444,0-1-1,-1 1 1,2-1 0,-1 0 0,1 0 0,0 0 0,-1-1-671,8 33 353,-2 1-1,0-1 1,-2 1 0,-2-1 0,0 1 0,-2 4-353,0 14-51,2 30 51,1-62 20,2 0 0,0 0 0,0 0 0,1 0 1,1-1-1,0 1 0,3 4-20,-6-15 5,1 0 0,-1 0-1,1-1 1,-1 1 0,1-1 0,0 1 0,0-1 0,0 0-1,0 1 1,0-1 0,0 0 0,1-1 0,-1 1 0,1 0-1,-1-1 1,1 1 0,0-1 0,0 0 0,-1 0 0,1 0-1,0 0 1,0 0 0,0-1 0,0 1 0,0-1 0,0 0-1,0 0 1,0 0 0,0 0 0,0-1 0,0 1 0,0-1-1,0 0 1,2 0-5,4-2 12,0 0 0,0-1 1,-1 0-1,1 0 0,-1-1 0,0 0 0,-1 0 0,1-1 0,-1 0 0,5-6-12,1-2 13,-1-1 0,0 0 0,-1-1 0,-1-1-1,-1 1 1,0-2 0,-1 1 0,1-5-13,-4 8 7,0-1 1,-1 0 0,-1 1-1,0-1 1,-1 0 0,-1 0-1,0-1 1,-1 1-1,-1 0 1,-1-9-8,2 22 0,0 0 1,-1 0-1,1 0 0,-1 0 0,1 1 1,-1-1-1,0 0 0,1 0 0,-1 0 1,0 1-1,0-1 0,0 0 0,-1 0 0,2 2 0,0 0 0,-1 0 0,1-1 0,0 1-1,0 0 1,0 0 0,-1 0 0,1 0-1,0 0 1,0 0 0,0 0 0,0 0 0,-1 0-1,1 0 1,0 0 0,0 0 0,0 0 0,-1 0-1,1 0 1,0 0 0,0 0 0,0 0 0,-1 0-1,1 0 1,0 1 0,0-1 0,0 0 0,0 0-1,-1 0 1,1 0 0,0 0 0,0 0-1,0 0 1,0 1 0,0-1 0,0 0 0,-1 0 0,-5 15-5,3 3 19,0 1 0,0-1 0,2 1 0,0-1 0,2 1 0,0 0 0,0-1 0,2 1 0,1-1 0,2 8-14,-3-16-77,0 0 0,0 0 0,1-1 0,0 1 0,1-1 0,0 0 0,0 0 0,1-1 1,0 0-1,1 0 0,0 0 0,0-1 0,0 0 0,1 0 0,0-1 0,1 1 0,-1-2 0,1 0 0,4 2 77,23 7-3002,-5-5 1318</inkml:trace>
  <inkml:trace contextRef="#ctx0" brushRef="#br0" timeOffset="1933.668">2479 454 7754,'-1'-5'810,"-1"0"0,0 0 1,0 1-1,-1-1 0,1 1 0,-1-1 1,0 1-1,0 0 0,-1 0 1,0-1-811,2 4 112,0-1 0,0 1 0,0-1 0,-1 1 0,1 0 0,0 0 0,0 0 0,-1 0 0,1 0 0,-1 1 0,1-1 0,-1 1 0,1-1 0,-1 1 0,1 0 0,-1 0 0,1 0 0,-1 1 0,1-1 0,-1 0 0,1 1 0,-2 0-112,-11 3 73,1 1-1,-1 0 1,1 1-1,0 1 1,1 0-1,0 1 1,0 0-1,0 1 1,1 0 0,0 1-1,1 1 1,0 0-1,-7 10-72,16-18 3,0 0 0,0-1 0,0 1 0,1 0-1,0 1 1,-1-1 0,1 0 0,0 0 0,0 0 0,1 1 0,-1-1 0,1 1-1,-1-1 1,1 0 0,0 1 0,1-1 0,-1 1 0,0-1 0,1 0 0,0 1-1,0-1-2,0 1 3,1 0 0,0 0-1,1 0 1,-1-1-1,1 1 1,-1-1-1,1 1 1,0-1-1,0 0 1,0 0 0,1 0-1,-1-1 1,1 1-1,0-1 1,-1 0-1,3 1-2,30 14 25,1-2 0,3-1-25,2 2 20,13 6-20,-50-19-1,0-1 1,0 1-1,-1 0 1,1 0-1,-1 0 1,1 1 0,-1 0-1,0-1 1,-1 1-1,1 1 1,2 2 0,-5-5-1,0 0 1,0 0-1,0 0 0,-1 0 1,1 0-1,0 0 1,-1 0-1,1 0 0,-1 1 1,0-1-1,0 0 1,0 0-1,0 0 1,0 1-1,0-1 0,0 0 1,-1 0-1,1 0 1,-1 0-1,0 1 1,1-1-1,-1 0 0,0 0 1,0 0-1,0-1 1,-1 1-1,1 0 0,-2 1 1,-4 6 1,-1-1-1,0 0 1,-1 0-1,0-1 1,0 0-1,0-1 1,-1 0-1,0 0 0,0-1 1,0-1-1,-10 4 0,-5 0 9,0-1 1,-1-1-1,0-1 0,-17 0-9,41-4-11,0-1-1,-1 0 1,1 0 0,0 0 0,0 0-1,0-1 1,-1 1 0,1 0 0,0-1-1,0 0 1,0 1 0,0-1-1,0 0 1,0 0 0,0 0 0,0 0-1,0-1 1,1 1 0,-1 0 0,0-1-1,1 1 1,-1-1 0,1 0 0,-1 0-1,1 1 1,0-1 0,0 0 0,0 0-1,0 0 1,0 0 0,0 0 0,0 0-1,1 0 1,-1-1 11,2 0-1668,3 4 780</inkml:trace>
  <inkml:trace contextRef="#ctx0" brushRef="#br0" timeOffset="2347.465">2624 662 7114,'65'-29'2836,"-64"29"-2718,-1 0-1,1-1 1,0 1 0,-1 0 0,1 0-1,0 0 1,0 0 0,-1 0-1,1 0 1,0 0 0,-1 0-1,1 0 1,0 0 0,0 0-1,-1 0 1,1 1 0,0-1-1,-1 0 1,1 0 0,0 1-1,-1-1 1,1 0 0,-1 1 0,1-1-1,0 1 1,-1-1 0,1 1-1,-1-1 1,1 1 0,-1 0-118,5 3 498,5-1-238,-1 0 0,0 0 0,1-1 0,-1 0-1,1-1 1,0 0 0,-1-1 0,1 0 0,0 0 0,0-1 0,-1 0 0,1-1 0,0 0-1,7-3-259,-10 3 97,-1-1 0,1 1-1,-1-1 1,0-1-1,0 1 1,0-1-1,0 0 1,-1 0-1,0-1 1,1 0-97,-3 2 47,0-1 0,0 1 0,0-1 0,-1 0 0,1 0 0,-1 0 0,0 0 0,0 0 0,-1-1 0,1 1 0,-1-1 0,0 1 0,0-1 0,0 1 0,-1-3-47,1 3 13,-1 1 1,0-1-1,-1 0 0,1 0 0,-1 0 0,1 0 1,-1 1-1,-1-1 0,1 0 0,0 1 1,-1-1-1,0 1 0,1-1 0,-1 1 1,-1 0-1,1 0 0,0 0 0,-1 0 0,0 0 1,1 0-1,-1 1 0,0 0 0,0-1 1,-1 1-1,1 0 0,-1 0-13,-1-1 4,0 1-1,0 0 1,0 0-1,-1 0 1,1 1-1,-1 0 1,1 0-1,-1 0 1,1 1-1,-1 0 1,0 0 0,1 0-1,-1 0 1,1 1-1,-1 0 1,1 0-1,-5 2-3,-1 2 4,1-1 1,0 2-1,0-1 0,0 2 0,0-1 0,1 1 1,0 1-1,1-1 0,-1 2 0,2-1 1,-1 1-1,1 0 0,0 1 0,1-1 0,0 1 1,1 1-1,0-1 0,0 1 0,-1 8-4,3-10 4,0 0 0,1 0 0,0 1 0,1-1 1,0 1-1,0-1 0,1 1 0,0-1 0,1 1 0,0-1 0,0 1 0,1-1 0,1 0 0,-1 1 0,1-1 0,1 0 0,0-1 0,0 1 0,1-1 0,0 0 0,0 0 0,1 0 1,0-1-1,1 2-4,2-1 93,0 0 0,1 0 0,0-1 0,0 0 1,1-1-1,0 0 0,0 0 0,0-1 0,1-1 1,7 2-94,43 7-2551,-10-11 1400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25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1 707 7362,'47'-59'3287,"-46"56"-2939,0 1-1,1-1 1,-1 1-1,0-1 1,-1 1 0,1-1-1,0 0 1,-1 0-1,1-2-347,2-6 2181,-3 11-2134,1 0 1,0 0 0,-1 0-1,1 0 1,-1 0 0,1 0-1,-1 0 1,1 1-1,-1-1 1,1 0 0,-1 0-1,1 0 1,-1 1 0,1-1-1,-1 0 1,1 1 0,-1-1-1,1 0 1,-1 1-1,1-1 1,-1 1 0,0-1-1,1 0 1,-1 1-48,3 2 92,1 1 1,-1 0-1,0 0 1,-1 0-1,1 0 1,-1 0-1,1 1 1,-1-1-1,0 1 1,0 3-93,13 51 404,-14-56-379,19 99 500,-4 2 0,-1 49-525,-15-149 17,0-1 0,0 1-1,1-1 1,-1 1-1,1-1 1,0 1-1,0-1 1,0 1 0,1-1-1,-1 0 1,1 0-1,1 3-16,-3-6 4,1 0 0,-1 1 0,0-1 0,0 0 0,1 0 0,-1 0 0,0 0 0,0 0 0,1 0 0,-1 0 0,0 0 0,0 0 0,1 0 0,-1 0 0,0 0-1,0 0 1,1 0 0,-1 0 0,0 0 0,0 0 0,1-1 0,-1 1 0,0 0 0,0 0 0,0 0 0,1 0 0,-1 0 0,0-1 0,0 1 0,0 0 0,1 0 0,-1 0 0,0 0 0,0-1 0,0 1 0,0 0 0,0 0 0,0-1-1,1 1 1,-1 0 0,0 0 0,0-1 0,0 1 0,0 0 0,0 0 0,0-1 0,0 1 0,0 0-4,6-16 78,-6 14-64,14-47 75,1-11-89,-10 35 23,0-1 0,2 1 0,2 0 0,0 1-1,1 0 1,13-21-23,-22 43 0,0 0 0,0 0-1,1 0 1,-1 0 0,1 0 0,-1 0-1,1 1 1,0-1 0,0 0-1,0 1 1,0 0 0,0-1-1,0 1 1,0 0 0,0 0 0,1 0-1,-1 1 1,0-1 0,1 0-1,-1 1 1,2-1 0,-1 1-1,0 1 0,0-1 0,0 1 0,0-1 0,0 1 0,0 0 0,0 0 0,0 0 0,0 1 0,-1-1 0,1 1 0,0-1 0,-1 1 0,3 2 1,5 5-3,-1 0 0,1 1-1,-1 0 1,-1 1 0,0 0-1,6 11 4,1 5 0,-2 1 0,2 7 0,13 29 8,-25-60-11,-1 0 1,1 1-1,0-1 0,0 0 0,0-1 0,1 1 0,-1-1 1,3 3 2,-5-6 15,0 1 0,-1 0 0,1-1 0,0 1 1,0-1-1,0 1 0,-1-1 0,1 0 0,0 1 1,0-1-1,0 0 0,0 0 0,0 1 1,0-1-1,0 0 0,0 0 0,0 0 0,-1 0 1,1 0-1,0 0 0,0 0 0,0-1 0,0 1 1,0 0-1,0 0 0,0-1 0,0 1 0,-1 0 1,1-1-1,0 1 0,0-1 0,0 0 1,-1 1-1,1-1 0,0 1 0,-1-1 0,1 0 1,0 0-1,-1 1 0,1-1 0,-1 0 0,1 0 1,-1 0-1,0 1 0,1-1 0,-1 0 0,0-1-15,5-8 152,-1-1 0,-1 1-1,0-1 1,-1 0 0,0 0-1,0 0 1,-1-3-152,1-83 169,-2 29-89,1 40-19,6-27-61,-6 46-1,1 0 1,0 1-1,1 0 1,0-1-1,0 1 0,1 0 1,0 1-1,1-2 1,-5 8 16,0 0-1,1 1 0,-1-1 0,0 0 0,1 1 0,-1-1 1,0 1-1,1-1 0,-1 1 0,1-1 0,-1 1 0,0-1 1,1 1-1,-1-1 0,1 1 0,0-1 0,-1 1 1,1 0-1,-1-1 0,1 1 0,0 0 0,-1 0 0,1-1 1,0 1-1,-1 0 0,1 0 0,0 0 0,-1 0 0,1 0 1,0 0-1,-1 0 0,1 0 0,0 0 0,-1 0 0,1 0 1,0 1-1,-1-1 0,1 0 0,-1 0 0,1 1 1,0-1-1,-1 0 0,1 1 0,-1-1 0,1 0 0,-1 1 1,1-1-1,-1 1 0,1-1 0,-1 1 0,1-1 0,-1 1 1,1 0-16,11 14 697</inkml:trace>
  <inkml:trace contextRef="#ctx0" brushRef="#br0" timeOffset="344.563">928 667 9394,'17'-28'3865,"-18"29"-2321,1 8 0,2 10-551,4 9-169,-3 17-448,0 1-112,-2 5-128,5 5-48,-1-13-40,3-2 160,5-13-480,-2-6-472,-2-14 528</inkml:trace>
  <inkml:trace contextRef="#ctx0" brushRef="#br0" timeOffset="682.526">886 280 8874,'-14'-35'4505,"12"1"-952,0 10-2665,2 4-216,2 12-464,-1 7 152,7 19 3153,12 10-2553</inkml:trace>
  <inkml:trace contextRef="#ctx0" brushRef="#br0" timeOffset="1072.57">1672 57 6425,'-17'-52'6408,"17"51"-6365,0 1 0,0 0-1,0 0 1,0 0 0,0 0 0,0-1-1,0 1 1,0 0 0,0 0-1,0 0 1,-1 0 0,1-1-1,0 1 1,0 0 0,0 0-1,0 0 1,0 0 0,0 0 0,-1 0-1,1-1 1,0 1 0,0 0-1,0 0 1,0 0 0,0 0-1,-1 0 1,1 0 0,0 0 0,0 0-1,0 0 1,-1 0 0,1 0-1,0 0 1,0 0 0,0 0-1,0 0 1,-1 0 0,1 0-1,0 0 1,0 0 0,0 0 0,-1 0-1,1 0 1,0 0 0,0 0-1,0 1 1,0-1 0,0 0-1,-1 0 1,1 0 0,0 0-1,0 0 1,0 0 0,0 0 0,0 1-1,0-1 1,-1 0 0,1 0-1,0 0 1,0 0 0,0 1-1,0-1 1,0 0 0,0 0-1,0 0 1,0 0 0,0 1 0,0-1-1,0 0-42,-4 13 524,2 12-285,2 0 0,1 1 0,1-1 0,0 0 0,4 8-239,2 23 184,2 34 41,20 216 331,-25-216-414,-4 0 1,-6 35-143,-1-68 81,6-58-77,0 1-1,0 0 0,0 0 0,0 0 1,-1 0-1,1 0 0,0 0 0,0 0 0,0-1 1,0 1-1,0 0 0,0 0 0,0 0 1,-1 0-1,1 0 0,0 0 0,0 0 1,0 0-1,0 0 0,-1 0 0,1 0 0,0 0 1,0 0-1,0 0 0,0 0 0,0 0 1,-1 0-1,1 0 0,0 0 0,0 0 1,0 0-1,0 0 0,0 0 0,-1 0 0,1 0 1,0 0-1,0 0 0,0 0 0,0 0 1,0 0-1,-1 1 0,1-1 0,0 0 1,0 0-1,0 0 0,0 0 0,0 0 1,0 0-1,0 1 0,0-1 0,0 0 0,-1 0-3,-10-61 323,1-3-323,5 23 28,-3-1 0,-1 2 0,-10-29-28,14 53 7,-2 0-1,0 0 0,-1 1 1,0 0-1,-1 0 0,-3-3-6,10 15 1,-1 0-1,1 0 0,-1 0 1,0 0-1,0 0 0,0 0 1,0 1-1,0 0 0,-1-1 1,1 1-1,-1 0 0,1 1 1,-1-1-1,0 1 1,0-1-1,0 1 0,0 0 1,1 1-1,-1-1 0,0 1 1,0-1-1,-1 1 0,1 1 1,0-1-1,0 0 0,0 1 1,0 0-1,1 0 0,-2 0 0,-4 3 1,0 0 0,0 1 0,1-1 0,0 2 0,-1-1 0,2 1 0,-1 1 0,1-1 0,0 1 0,0 0 0,1 1 1,0 0-1,0 0 0,1 0 0,0 1 0,0-1 0,1 1 0,0 0 0,1 1 0,0-1-1,-2 5 3,1 0-1,1 0 1,0 0 0,1 1 0,1-1 0,0 1 0,1-1-1,0 1 1,1 0 0,1-1 0,0 0 0,1 1-1,2 4-1,-1-8 2,0-1 0,1 0 0,0 1 0,0-2 0,1 1 0,1-1 1,-1 0-1,1 0 0,4 3-3,-6-7 7,0 0 1,1 0-1,0 0 1,0-1-1,0 0 1,1 0-1,-1-1 1,1 1-1,0-2 1,0 1-1,0-1 1,0 0-1,0 0 1,8 1-8,5-3 218,0 0-1,0-1 1,0 0-1,0-2 1,0-1 0,0 0-1,-1-1 1,0-1 0,0-1-1,2-2-217,56-28 810</inkml:trace>
  <inkml:trace contextRef="#ctx0" brushRef="#br0" timeOffset="1478.487">1881 752 10186,'102'-29'3622,"-93"27"-3086,1 0 0,0 1 0,0 0 0,-1 1 1,1 0-1,10 1-536,-14 0 146,1-1 1,-1 1 0,1-2 0,0 1-1,4-2-146,1 0 69,-1-1 0,1 0-1,-1-1 1,0-1 0,2 0-69,-10 3 8,0 1 0,0-1 1,0 0-1,0 0 1,0 0-1,0 0 1,0 0-1,-1-1 0,1 1 1,-1-1-1,1 0 1,-1 0-1,0 1 1,0-2-1,0 1 0,-1 0 1,1 0-1,0-2-8,-2 3 7,0-1-1,0 1 1,0 0-1,0-1 1,0 1 0,-1 0-1,1-1 1,-1 1-1,1 0 1,-1 0-1,0 0 1,0-1-1,0 1 1,0 0 0,0 0-1,0 0 1,-1 0-1,1 1 1,-1-1-1,1 0 1,-1 0-1,0 1 1,0-1-7,-6-4 15,1 0 1,-1 0-1,0 1 1,-1 0-1,1 0-15,3 2 6,-1 0 0,1 0 0,-1 1 0,1 0 0,-1 0 0,0 0 0,0 1 0,0 0-1,0 0 1,0 0 0,0 1 0,0 0 0,0 0 0,0 1 0,0-1 0,0 1 0,0 0 0,0 1 0,1 0-1,-1 0 1,0 0 0,1 0 0,-1 1 0,1 0 0,0 0 0,0 1 0,0-1 0,0 1 0,1 0-1,0 0 1,-1 1 0,1-1 0,1 1 0,-1 0 0,-1 3-6,-1 3 36,0 0 1,0 0-1,1 1 1,1 0-1,0 0 0,1 0 1,0 1-1,1-1 0,0 1 1,1-1-1,0 1 1,1 0-1,0 0 0,1-1 1,1 1-1,0-1 1,1 1-1,0-1 0,1 0 1,0 0-1,3 6-36,-2-8 34,0 0-1,0 0 1,1-1 0,0 0-1,1 0 1,-1 0 0,2-1-1,-1 0 1,1-1 0,1 0-1,6 5-33,-8-7 42,1 0 0,0-1-1,0 0 1,0-1-1,1 0 1,-1 0-1,1-1 1,-1 0-1,1 0 1,0-1 0,0 0-1,0-1 1,0 1-1,0-2 1,3 0-42,1 0 590,1-2 0,-1 0-1,4-1-589,36-16 966</inkml:trace>
  <inkml:trace contextRef="#ctx0" brushRef="#br0" timeOffset="1888.797">2864 512 7194,'-2'-3'529,"-1"0"0,-1 0 0,1 0 0,0 1-1,-1-1 1,1 1 0,-1 0 0,0 0 0,0 0 0,0 1 0,0-1 0,0 1 0,0 0 0,-1 0-529,-4-1 486,1 2 0,0-1 0,0 1 0,-1 0-1,1 1 1,0 0 0,-4 1-486,-12 3 485,0 2 0,0 1 0,1 0 0,-13 9-485,10-6 230,17-8-165,-1 0-1,1 1 0,1 0 1,-1 1-1,1 0 0,-1 1 1,2 0-1,-1 0 0,0 0 1,-3 6-65,10-11 3,0 0 1,0 0 0,0 0 0,1 0-1,-1 0 1,0 1 0,1-1-1,-1 0 1,1 0 0,-1 1-1,1-1 1,0 0 0,-1 1 0,1-1-1,0 1 1,0-1 0,0 0-1,0 1 1,0-1 0,0 0 0,1 1-1,-1-1 1,0 0 0,1 2-4,0-1 4,1 0 0,-1 0 0,0 0 0,1 0 0,0 0 0,-1-1 0,1 1 0,0 0 0,0-1 0,0 1 0,0-1 0,0 0 0,1 1-4,7 3 13,1-1 0,-1 0 0,1-1-1,-1 0 1,10 2-13,59 4 48,13 2-6,-81-9-39,0 1 1,0 0 0,0 1 0,-1 0-1,1 0 1,8 6-4,-16-8 0,1 1 1,-1-1-1,0 1 0,0 0 0,0-1 1,0 1-1,-1 1 0,1-1 0,-1 0 1,0 1-1,0-1 0,0 1 0,0-1 0,-1 1 1,1 0-1,-1 0 0,0 0 0,0 0 1,-1 0-1,1 0 0,-1 0 0,0 0 1,0 0-1,0 0 0,0 0 0,-1 0 1,1 0-1,-1 0 0,-1 4 0,-2 3 3,1 0 0,-1-1-1,-1 1 1,0-1 0,0 0 0,-1 0-1,0 0 1,-1-1 0,0 0 0,-2 2-3,-1-1 5,-1 0 1,0-1 0,-1 0-1,0 0 1,0-1 0,-1-1-1,0 0 1,0-1-1,0 0 1,-9 1-6,15-4 3,-1-1 0,1 0 0,-1 0-1,0-1 1,0 0 0,0 0 0,1-1 0,-1 0 0,0-1 0,0 1 0,0-2-1,0 1 1,1-1 0,-1 0 0,1 0 0,-1-1 0,1 0 0,0-1 0,-7-3-3,12 5-40,0 1 0,1-1 1,-1 0-1,0 1 1,0-1-1,1 0 1,-1 0-1,1 0 1,0 0-1,-1 0 1,1 0-1,0-1 1,0 1-1,0 0 0,1-1 1,-1 1-1,0 0 1,1-1-1,0 0 40,-1-2-117,1 0 1,1 0-1,-1 0 0,1 0 0,-1 0 0,2 0 0,-1 0 0,0 1 0,2-4 117,21-39-525</inkml:trace>
  <inkml:trace contextRef="#ctx0" brushRef="#br0" timeOffset="2271.822">3195 110 11130,'-14'-12'4361,"7"19"-3112,-4 8-257,8 23-296,2 10-112,5 17-88,7 6-144,0 1-200,-2-6-32,-4-2-48,-3 0 0,-4-4-24,-2 4 0,-2-1 0,2-2 144,0-13-352,4-13-552,6-20 528</inkml:trace>
  <inkml:trace contextRef="#ctx0" brushRef="#br0" timeOffset="2601.853">3028 600 12075,'-20'0'4785,"5"0"-3529,18 1-360,12-1 8,18-7-416,11 3-48,14-6-223,4 2-73,-1 1 440,-5 0 2320,2 13-2032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33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229 184 6841,'59'-109'3217,"-49"83"-1052,-10 26-2129,0 0 0,0 0 0,0-1 0,0 1 0,0 0 0,0 0 0,0 0 0,0 0-1,0-1 1,0 1 0,0 0 0,0 0 0,0 0 0,0 0 0,0-1 0,0 1 0,0 0 0,0 0 0,0 0 0,-1 0 0,1 0 0,0-1 0,0 1-1,0 0 1,0 0 0,0 0 0,0 0 0,0 0 0,-1 0 0,1 0 0,0-1 0,0 1 0,0 0 0,0 0 0,0 0 0,-1 0 0,1 0 0,0 0-1,0 0 1,0 0 0,0 0 0,-1 0 0,1 0 0,0 0 0,0 0 0,0 0 0,0 0 0,0 0 0,-1 0 0,1 0 0,0 0 0,0 0-36,-16 10 1595,13-5-1510,1 0 0,0 0 0,0 0 0,0 0-1,1 0 1,0 1 0,0-1 0,0 1-1,0-1 1,1 0 0,0 1 0,0-1 0,1 1-1,-1-1 1,1 1 0,2 4-85,0 3 50,0 1 1,2-1-1,0 0 1,0 0-1,1-1 0,3 4-50,-2-3 33,1-1 0,0-1 0,1 0-1,0 0 1,1 0 0,0-1 0,1-1 0,0 0-1,1 0 1,-1-1 0,2 0 0,-1-1-1,1-1 1,0 0 0,0-1 0,1 0-1,-1-1 1,1 0 0,0-1 0,1-1 0,11 1-33,-21-3 9,-1 0 1,1 0-1,0 0 1,-1-1-1,1 0 1,-1 0-1,1 0 1,-1 0-1,0-1 1,1 0-1,-1 1 1,0-2-1,0 1 1,0 0-1,0-1 1,-1 0-1,1 0 1,-1 0-1,1 0 1,-1 0-1,0-1 1,0 0-1,-1 1 1,1-1-1,-1 0 1,0 0-1,0 0 1,1-4-10,2-3 65,-1-1 0,-1 1 1,0-1-1,-1 0 0,0 0 0,-1 0 1,0 0-1,-1 0 0,0 0 0,-2-8-65,1 8 82,-1 0-1,-1 0 0,0 1 1,-1-1-1,0 1 0,0-1 1,-1 2-1,-1-1 0,-5-8-81,7 13 30,-1 0-1,1 0 1,-1 1 0,0 0-1,0 0 1,-1 0-1,0 0 1,0 1 0,0 0-1,0 0 1,0 1 0,-1-1-1,0 1 1,0 1-1,0-1 1,-6 0-30,-1 0 13,0 1-1,-1 1 1,0 0 0,1 1-1,-1 1 1,1 0 0,-1 1 0,1 0-1,-1 1 1,1 1 0,0 0-1,0 1 1,1 1 0,0 0-1,-1 0 1,2 2 0,-1-1 0,1 2-1,1-1 1,-1 2 0,-8 9-13,-5 7 5,2 1 1,1 0-1,1 2 1,1 1 0,1 0-1,2 2 1,2 0-1,-6 15-5,10-17 6,0 1 0,2 0 0,2 1 0,1-1 0,1 1 0,1 0 0,2 1 0,2-1 0,1 15-6,1-29 22,0 0-1,1 0 1,1 0-1,1 0 0,0-1 1,2 0-1,0 0 1,0 0-1,2-1 0,0 0 1,1-1-1,0 0 1,1 0-1,1-1 0,0 0 1,1-2-1,0 1 1,1-1-1,1-1 0,0-1 1,0 0-1,1-1 0,6 3-21,8 0 84,1 0-1,1-2 0,-1-1 1,2-2-1,-1-1 1,1-2-1,9 0-83,15-1 247,0-3 1,-1-3-1,45-7-247,17-11 231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31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291 542 8066,'0'-2'285,"-1"1"1,1-1 0,0 0-1,-1 1 1,1-1-1,-1 0 1,1 1 0,-1-1-1,0 1 1,1-1-1,-1 1 1,0 0 0,0-1-1,0 1 1,0 0 0,0-1-1,-1 1 1,1 0-1,0 0 1,0 0 0,-2 0-286,1-1 231,-1 1 0,0 0 0,0 0 0,1 0 0,-1 1 1,0-1-1,0 1 0,0-1 0,0 1 0,0 0 0,-3 0-231,-2 1 161,-1 0 1,0 1-1,1 0 0,-1 0 0,1 1 0,0 0 1,0 0-1,-1 1-161,-5 3 76,1 1 1,0 0-1,0 1 1,1 0-1,0 1 0,0 0 1,1 1-1,1 1 1,-1 0-77,7-6 7,0 0 0,0 0 1,0 1-1,0-1 0,1 1 1,0 0-1,1 0 0,0 0 0,0 0 1,0 1-1,1-1 0,0 0 1,0 1-1,1-1 0,0 1 1,0-1-1,1 1 0,0-1 1,1 7-8,1-6 4,0 1 1,0 0 0,0-1 0,1 0-1,1 0 1,-1 0 0,1-1 0,0 1 0,1-1-1,0 0 1,0-1 0,0 1 0,1-1-1,0 0 1,0-1 0,3 2-5,-3-3 6,-1-1 1,0 1 0,1-1-1,-1 0 1,1-1-1,0 1 1,0-1 0,0-1-1,0 0 1,0 0-1,0 0 1,0 0 0,0-1-1,1-1 1,-1 1-1,0-1 1,0 0 0,0-1-1,0 1 1,6-4-7,-1 0 13,0-1 0,-1 0 0,1-1 0,-2 0 0,1 0 0,-1-2 0,0 1 0,-1-1 0,1 0 0,-2-1 0,0 0 0,3-5-13,-7 9 6,0 1 1,-1-1-1,0 1 0,0-1 0,-1 0 1,1 0-1,-1 0 0,-1-1 1,1 1-1,-1 0 0,0-1 0,0 1 1,-1-1-1,0 1 0,0-1 1,0 1-1,-1 0 0,0-1 0,-1 1 1,1 0-1,-1-1 0,0 1 1,-1 0-1,1 0 0,-4-5-6,-1 1-9,-1-1 0,0 1 0,0 0 0,-1 0 0,-1 1 0,0 0 0,0 1 0,0 0 0,-1 1 0,0 0 0,-1 0 0,1 2 0,-12-5 9,21 9-51,0 0 0,1 1-1,-1 0 1,0-1 0,0 1 0,1 0 0,-1 0 0,0 0 0,0 0 0,1 0 0,-1 0 0,0 0-1,0 0 1,1 1 0,-1-1 0,0 1 0,0 0 51,1 0-34,0-1 0,0 1 0,0 0 0,0 0 0,0 0 0,0 0 0,0 0 0,1 0 0,-1 0 1,0 1-1,1-1 0,-1 0 0,0 0 0,1 1 0,0-1 0,-1 0 0,1 0 0,0 1 0,0-1 0,-1 0 0,1 1 0,0-1 0,1 1 34,2 32-257</inkml:trace>
  <inkml:trace contextRef="#ctx0" brushRef="#br0" timeOffset="331.21">554 1241 9650,'7'-10'4553,"13"-2"-3127,-8 6-669,14-10 192,-1-1 1,0 0-1,-1-2 0,19-20-949,-34 29 109,-1 1 0,0-1 0,0 0-1,-1 0 1,-1-1 0,0 0-1,0 0 1,-1-1 0,-1 0 0,0 0-1,0 0 1,-1 0 0,0-7-109,1-16 98,-1-1 0,-3 0 0,0 0 1,-2 0-1,-2 0 0,-3-7-98,-14-60 134,-18-43-134,-5-22 42,35 128-37,2 0 0,2-1 0,0-13-5,5 50 5,0 0 0,0 0 1,0-1-1,0 1 0,1 0 0,-1 0 1,1 0-1,0 0 0,1 0 1,-1 0-1,1 0 0,-1 0 0,1 0 1,0 1-1,0-1 0,1 1 0,-1-1 1,3-1-6,-2 3 3,0 0 1,0 0-1,0 0 1,1 0-1,-1 1 0,1-1 1,-1 1-1,1 0 1,-1 0-1,1 1 1,0-1-1,-1 1 1,1-1-1,0 1 1,-1 0-1,1 1 0,0-1 1,-1 0-1,1 1 1,1 0-4,5 2-157,-1-1 0,0 1 0,1 1 0,-1 0 0,0 0 0,-1 1 0,1 0 0,-1 0 0,0 1 0,6 5 157,43 41-823</inkml:trace>
  <inkml:trace contextRef="#ctx0" brushRef="#br0" timeOffset="699.182">581 688 10858,'-21'2'4313,"11"-2"-2808,14-2-129,20 0-216,14-3-256,27-3-440,12-2-184,7-1 369,-1 3 175,-4 8-472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03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18 4753,'-1'-1'187,"0"1"1,0-1-1,0 1 1,0 0-1,0 0 0,-1-1 1,1 1-1,0 0 0,0 0 1,0 0-1,0 0 0,0 0 1,0 0-1,0 0 1,0 0-1,0 1 0,0-1 1,0 0-1,0 1 0,0-1 1,0 0-1,0 1 1,0 0-1,0-1 0,0 1 1,0-1-1,0 1 0,1 0 1,-1 0-188,-1 1 167,1 0-1,0 0 1,0 0 0,1 1 0,-1-1-1,0 0 1,1 0 0,-1 1-1,1-1 1,0 1 0,0-1 0,0 0-1,0 2-166,1 9 333,0 0-1,2 0 1,-1-1-1,5 13-332,23 86 1351,16 112-1351,-43-212 202,0-13 454,0-23 44,-3-16-515,0-30 105,4-26-290,-2 76-1,1 1-1,1-1 0,1 0 1,1 1-1,0 0 0,8-16 2,-11 30-8,0 0 0,0 0-1,1 0 1,0 1 0,0-1-1,0 1 1,1 0 0,0 0 0,0 0-1,0 1 1,0-1 0,1 1-1,0 0 9,-2 3-5,-1-1 1,0 1-1,0 0 0,1 0 0,-1 0 1,1 0-1,-1 0 0,1 1 0,-1 0 1,1-1-1,-1 2 0,1-1 0,-1 0 0,1 0 1,-1 1-1,1 0 0,-1 0 0,0 0 1,1 0-1,-1 1 0,0-1 0,0 1 1,0-1-1,0 1 0,0 0 0,1 1 5,5 5-2,0 0-1,0 1 1,-1-1-1,0 1 1,-1 1-1,0 0 1,0 0-1,-1 0 3,15 28-10,8 22 10,-27-56 0,11 25 9,-2 1 0,0 0 0,-2 0 0,-1 1 0,-2 0 0,1 15-9,0-3-98,5-4 46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3:14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101 216 5681,'0'-1'313,"0"-1"0,-1 1-1,1 0 1,-1 0 0,0 0 0,1-1-1,-1 1 1,0 0 0,1 0 0,-1 0-1,0 0 1,0 0 0,0 0 0,0 1-1,0-1 1,0 0 0,0 0 0,0 1-1,-1-1 1,1 0 0,0 1 0,0-1-313,0 2 155,0-1 0,0 0 0,0 1 1,1-1-1,-1 1 0,0-1 0,1 1 1,-1-1-1,0 1 0,1 0 0,-1-1 1,1 1-1,-1 0 0,1-1 0,-1 1 1,1 0-1,-1 0 0,1-1 0,0 1 1,-1 0-1,1 0 0,0 0 0,0 0-155,-3 10 332,0 0-1,1 1 1,0-1-1,1 3-331,1-2 66,0-1-1,1 1 0,1 0 1,0 0-1,0 0 0,1-1 0,1 0 1,0 1-1,0-1 0,1-1 0,1 1 1,0-1-1,0 0 0,1 0 1,0 0-1,1-1 0,0 0 0,0-1 1,1 0-1,8 6-65,-3-4 61,0-1 0,1-1 0,0 0 0,1-1 0,0-1 0,0-1 0,0 0 0,0-1 1,1 0-1,0-2 0,9 1-61,-15-2 18,0-1-1,1 0 1,-1-1 0,0 0 0,0-1 0,0-1 0,0 1 0,0-2 0,-1 1 0,1-1 0,-1-1 0,0 0 0,0 0-1,-1-1 1,1-1 0,-1 1 0,7-8-18,-8 6 10,-1 1 0,0-2 1,0 1-1,-1-1 0,0 1 0,0-2 0,-1 1 0,-1-1 0,1 1 1,-2-1-1,1-1 0,-1 1 0,-1 0 0,0-1 0,0-4-10,0-2 11,-2-1-1,0 1 1,-2-1-1,1 1 1,-2 0-1,0 0 1,-2 0-1,1 0 1,-3-1-11,3 5 4,-1 0 1,0 0 0,-1 0-1,-1 1 1,0 0-1,0 1 1,-6-6-5,8 11 4,0 1 0,0-1 0,-1 1 0,0 1 0,0-1 0,0 1 1,-1 0-1,1 0 0,-1 1 0,0 0 0,0 0 0,0 1 0,0-1 0,-4 1-4,-2-1 24,0 1 0,-1 1-1,1 0 1,-1 1 0,1 0-1,-1 1 1,1 1 0,-1 0-1,1 0 1,0 2 0,-3 1-24,-1 1 38,1 0-1,0 2 1,0 0 0,0 1-1,1 0 1,1 1 0,0 1 0,-5 5-38,4-3 21,1 1 0,0 1 0,2 0 0,-1 1 1,2 0-1,0 1 0,1 0 0,1 1 0,0 0 1,2 0-1,0 1 0,1-1 0,0 2 0,2-1 0,-2 16-21,5-6 12,1-1 0,1 1-1,1-1 1,2 0-1,0 0 1,2 0-1,2 0 1,0-1-1,2 0 1,10 21-12,0-8 15,1-1 1,2-1-1,1-1 1,3-1-1,0-1 1,19 16-16,-19-24 75,1-1 0,1-2 1,29 18-76,100 56 2587,-148-92-2226,64 38 825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13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1065 6305,'-48'58'2860,"48"-58"-2794,0 1 0,-1-1 0,1 1 0,0-1 0,-1 1 1,1-1-1,0 1 0,0-1 0,0 1 0,-1-1 0,1 1 0,0 0 1,0-1-1,0 1 0,0-1 0,0 1 0,0 0 0,0-1 0,0 1 1,0-1-1,0 1 0,1-1 0,-1 1 0,0 0 0,0-1 1,0 1-1,1-1 0,-1 1 0,0-1 0,1 1 0,-1-1 0,0 1 1,1-1-1,-1 0 0,1 1 0,-1-1 0,1 1 0,-1-1 0,1 0 1,-1 1-1,1-1 0,-1 0 0,1 0 0,-1 0 0,1 1 1,-1-1-1,1 0 0,0 0-66,25 4 2284,-21-4-2067,0 0-1,0-1 0,0 0 0,0 0 0,0 0 0,-1-1 0,1 1 0,0-1 0,0 0 0,-1-1 0,0 1 0,1-1 0,-1 0 0,0 0 0,0 0 0,0-1 0,-1 1 0,1-1 0,2-3-216,3-5 183,0-1-1,-1 0 0,0 0 0,-1 0 1,0-1-1,0-1-182,2-12 126,0 0 1,-1 0-1,-2 0 0,-1-1 1,-1 0-1,-1-1 0,-2 1 1,-1-28-127,-8-32 131,-2 0 1,-9-19-132,2 13 74,-1-59-74,17 136 0,1 1 0,0 0 0,1 0 0,0 0 0,2 0 0,0 0 0,2-7 0,-4 19-11,0 1 0,1-1 1,-1 0-1,1 1 0,-1 0 0,1-1 0,0 1 0,1 0 1,-1 0-1,0 0 0,1 0 0,0 1 0,-1-1 1,1 1-1,0-1 0,0 1 0,1 0 0,-1 0 0,0 0 1,1 1-1,-1-1 0,1 1 0,0 0 0,-1 0 0,1 0 1,0 0-1,0 1 0,-1 0 0,1-1 0,0 1 1,0 1-1,0-1 0,-1 0 0,2 1 11,8 2-312,-1 0 0,0 1 0,0 1 1,-1-1-1,1 2 0,-1 0 0,0 0 0,0 1 0,-1 0 0,0 1 0,0 0 0,-1 0 0,0 1 1,-1 0-1,0 1 0,7 10 312,24 49-946</inkml:trace>
  <inkml:trace contextRef="#ctx0" brushRef="#br0" timeOffset="336.289">9 653 7938,'-9'6'3632,"12"1"-1447,8-3-465,16-1-199,10-2-305,14-1-536,2-1-208,5-2-232,4-1 24,0-5 3057,5 5-2417</inkml:trace>
  <inkml:trace contextRef="#ctx0" brushRef="#br0" timeOffset="845.315">794 629 7890,'17'-37'3148,"-17"37"-3071,0-1-1,0 0 1,0 1-1,0-1 1,-1 1-1,1-1 1,0 0-1,-1 1 1,1-1 0,0 1-1,-1-1 1,1 1-1,-1-1 1,1 1-1,0-1 1,-1 1-1,1-1 1,-1 1-1,0-1 1,1 1-1,-1 0 1,1-1-1,-1 1 1,0 0-1,1 0 1,-1 0-1,1-1 1,-1 1-1,0 0 1,1 0-1,-1 0 1,0 0-1,1 0 1,-1 0-1,0 0 1,1 0-1,-1 0 1,0 0-77,-31 1 1294,28 0-1116,-3-1-69,0 1 0,-1 0 0,1 1 0,0 0 0,0 0-1,0 0 1,1 1 0,-1 0 0,1 0 0,-1 1 0,1 0 0,0 0 0,0 0 0,-4 5-109,3-2 30,1-1 0,0 2 0,0-1 1,1 1-1,0 0 0,0 0 0,1 0 1,0 0-1,1 1 0,-1 0 0,2 0-30,-2 2 0,2 0 0,-1 0-1,2 1 1,-1-1 0,1 1-1,1-1 1,0 1 0,1-1-1,0 1 1,1-1 0,0 0-1,1 1 1,0-1 0,1 0-1,0-1 1,1 1 0,0-1-1,0 0 1,1 0 0,-1-3 9,1-1-1,-1 1 1,1-1-1,1-1 1,-1 1-1,1-1 1,0 0 0,0-1-1,0 0 1,0 0-1,1 0 1,0-1-1,0 0 1,0 0 0,0-1-1,0 0 1,0-1-1,1 0 1,5 0-9,-7 0 13,-1-1 0,1 0 0,-1-1 1,1 1-1,-1-1 0,1-1 0,-1 1 0,0-1 0,0 0 1,0-1-1,0 1 0,0-1 0,0 0 0,0-1 0,-1 1 1,0-1-1,0 0 0,0-1 0,0 1 0,-1-1 0,1 0 0,-1 0 1,0 0-1,2-6-13,-2 5 17,-1 0 0,0-1 0,0 1 0,0-1 0,-1 0 1,0 0-1,0 0 0,-1 0 0,0 0 0,0 0 0,-1 0 0,0 0 0,0 0 1,-1 0-1,0 0 0,0 0 0,0 0 0,-1 0 0,-1-3-17,-2-6 34,-2 0 0,0 0 0,-1 0-1,0 1 1,-1 0 0,-1 0 0,0 1-1,-12-12-33,16 19-41,-1 0-1,0 0 0,0 1 1,0 0-1,-1 0 1,0 1-1,0 0 0,-1 0 1,1 1-1,-1 0 0,0 1 1,0 0-1,0 0 0,-1 1 1,1 0-1,-9 0 42,-9 5-1071,8 6 452</inkml:trace>
  <inkml:trace contextRef="#ctx0" brushRef="#br0" timeOffset="1229.418">1030 656 8442,'9'-14'1068,"-6"11"-652,-1 0 0,0 0 0,0 0 0,0 0 0,-1 0-1,1-1 1,-1 0-416,-1 11 270,0 0 0,0 0-1,1 0 1,0 0-1,0 0 1,0 0 0,1 0-270,2 12 394,26 111 1143,-15-70-464,3 32-1073,-18-72 216,-2-14 270,-4-12 423,3-3-715,0 1 0,0-1-1,1 1 1,0-1 0,1 0 0,0 0-1,0-2-192,-1-64 417,3 60-369,0 0 0,0 1 0,2-1-1,0 1 1,0-1 0,1 1 0,1 0 0,1 0 0,3-7-49,-4 12 5,0 1 1,1 0 0,0 0 0,0 0-1,0 0 1,1 1 0,1 0 0,-1 1-1,1 0 1,0 0 0,0 0 0,1 1-1,-1 1 1,7-3-6,-5 2 144,-1 1 0,1 1-1,0-1 1,0 2 0,0-1-1,0 2 1,1-1 0,-1 1-1,0 1 1,1 0 0,-1 0-1,0 1 1,1 1 0,-1-1-1,9 4-143,19 11 1007</inkml:trace>
  <inkml:trace contextRef="#ctx0" brushRef="#br0" timeOffset="1974.528">1681 675 6609,'-79'-88'2325,"78"87"-2233,0 0 0,0 0 1,0 0-1,0 0 0,0 0 1,0 0-1,0 0 0,0 1 0,-1-1 1,1 0-1,0 1 0,0-1 0,-1 1 1,1-1-93,0 1 24,1 0 1,0 0 0,-1 0-1,1 1 1,0-1 0,-1 0-1,1 0 1,0 0-1,-1 0 1,1 0 0,0 0-1,-1 0 1,1 1 0,0-1-1,0 0 1,-1 0 0,1 1-1,0-1 1,0 0 0,-1 0-1,1 1 1,0-1-1,0 0 1,0 0 0,-1 1-1,1-1 1,0 0 0,0 1-1,0-1 1,0 0 0,0 1-25,-2 23 859,3-23-720,0 20 437,1 1 0,1-1 0,1 0 0,0 0 0,9 20-576,7 39 734,-12-47-522,-5-21-126,0 0 1,0 1 0,-2 0 0,1-1 0,-2 1 0,1 0 0,-2 2-87,-2-7 536,-2-12 78,-3-13 67,2-19-573,1 0 0,2 0 0,2 0-1,1-1 1,2 1 0,4-18-108,-5 47 1,0 1-1,0-1 1,0 1-1,1-1 1,0 1 0,1 0-1,-1 0 1,1 0-1,0 0 1,1 0 0,0 0-1,1-1 0,-3 5-5,1-1 1,0 1-1,-1-1 0,1 1 0,1 0 1,-1 0-1,0 0 0,0 1 0,1-1 0,-1 1 1,1 0-1,-1 0 0,1 0 0,-1 0 1,1 1-1,0-1 0,-1 1 0,1 0 0,0 0 1,-1 0-1,1 1 0,0-1 0,0 1 5,3 0-4,0 1 0,0 0 0,-1 1 0,1-1 0,-1 1 0,1 0 0,-1 1-1,0 0 1,0 0 0,0 0 0,-1 0 0,0 1 0,0 0 0,0 0 0,0 1-1,-1-1 1,0 1 0,0 0 0,1 1 4,9 19-4,-1 1-1,-1 0 1,-1 1 0,0 3 4,7 19 14,13 52 13,-34-114 6,0 0 1,0 0 0,1 0-1,1 0 1,0 0 0,1 0-1,0 0 1,2-7-34,0-10 39,2 0-1,1 1 1,4-11-39,-6 28 7,1-1 0,0 0 0,0 1 0,1 0 0,1 0 0,-1 0 0,7-6-7,-11 14-4,1 1 1,0 0 0,0-1-1,0 1 1,1 0 0,-1 0-1,0 0 1,1 0 0,0 1-1,-1-1 1,1 1 0,0 0 0,0-1-1,-1 1 1,1 0 0,0 1-1,0-1 1,0 0 0,0 1-1,0 0 1,0 0 0,1 0-1,-1 0 1,0 0 0,0 0 0,0 1-1,0 0 1,0-1 0,0 1-1,-1 0 1,1 1 0,2 0 3,3 2-1,0 1 1,0 0 0,-1 0-1,1 0 1,-1 1 0,-1 1-1,1-1 1,-1 1-1,0 0 1,0 0 0,0 1 0,3 6 3,-1 0 0,0 0 0,0 0 1,-2 1-1,4 11-3,-6-10 19,0 0 0,-1 0 0,-1-1 1,-1 1-1,0 1 0,-2 8-19,4 45 376,5-23-218</inkml:trace>
  <inkml:trace contextRef="#ctx0" brushRef="#br0" timeOffset="2772.721">2507 603 6105,'-1'-1'598,"0"-1"-1,0 1 0,0 0 1,0 0-1,-1 0 1,1 0-1,0 0 0,-1 1 1,1-1-1,0 0 1,-1 1-1,1-1 0,-1 0 1,1 1-1,-1 0 0,0-1 1,1 1-1,-1 0-597,2 14 574,2 80 285,13 73-859,-14-159 15,1-1 0,0 1 1,0-1-1,0 1 0,1-1 1,0 0-1,1 0 1,-1 0-1,2 0 0,-1 0 1,0-1-1,1 0 0,2 1-15,-5-4 14,0-1-1,1 0 0,-1 0 0,1 0 0,-1 0 1,1 0-1,0-1 0,0 1 0,0-1 1,0 0-1,0 0 0,0 0 0,0 0 0,0 0 1,0-1-1,0 1 0,1-1 0,-1 0 1,0 0-1,0 0 0,0 0 0,1-1 0,-1 1 1,0-1-1,0 0 0,0 0 0,0 0 1,0 0-1,0-1 0,0 1 0,0-1 0,2-1-13,6-5 44,0 0 0,0 0 1,-1-1-1,0-1 0,-1 0 0,0 0 0,0-1 0,-1 0 0,0 0 0,-1-1 0,-1 0 0,1-1-44,5-15 152,-2-1 0,0 0 0,-2-1 0,3-23-152,0 6 120,-7 29-70,-3 15-34,-1 6-9,-2 15-4,1 1 0,0 0-1,2-1 1,0 1 0,1 0 0,0-1-1,2 1 1,0-1 0,6 13-3,-6-19-4,0-1 0,1 1 0,0-1 0,1 0 0,1 0 0,0-1-1,0 1 1,1-2 0,0 1 0,0-1 0,1 0 0,1-1 0,-1 0 0,12 7 4,-14-12-535,0 1-1,0-1 1,0 0 0,0 0-1,1-1 1,0 0 0,2 0 535,21 2-1565</inkml:trace>
  <inkml:trace contextRef="#ctx0" brushRef="#br0" timeOffset="3191.698">3258 119 10146,'-17'-27'4113,"-1"27"-2433,9 20-751,1 22-329,0 12 0,8 14-104,1 4-64,14 2-120,5-3-32,-1 3-32,2 4-40,-11-4-80,-3 1-24,0-7-24,-3-10 16,-1-10 256,4-6 169,-6-10-313</inkml:trace>
  <inkml:trace contextRef="#ctx0" brushRef="#br0" timeOffset="3771.988">3696 688 3913,'98'-4'2242,"-80"1"506,-15-2-1258,-11-3 5,7 8-1288,-3-5 286,0-1 1,0 1 0,0 1-1,-1-1 1,0 1 0,0-1-1,0 1 1,-1 1 0,1-1-1,-1 1 1,-3-1-494,3 2 71,0 0-1,0 0 1,0 0-1,0 1 1,0 0 0,-1 1-1,1-1 1,0 1-1,-1 0 1,1 1 0,0-1-1,-1 1 1,1 1 0,0-1-1,0 1 1,0 0-1,0 0 1,0 1-71,-4 2 17,-1 1-1,1 0 1,1 1-1,-1 0 1,1 1 0,0 0-1,1 0 1,0 1-1,0 0 1,1 0 0,0 0-1,1 1 1,0 1-1,0-1 1,1 1 0,-2 6-17,3-7 0,0 0 1,1 0 0,0 0 0,1 0 0,0 1-1,1-1 1,0 1 0,0-1 0,1 1 0,0-1-1,1 1 1,1-1 0,-1 1 0,2-1 0,-1 0-1,1 0 1,1 0 0,2 6-1,-3-12 5,-1 0-1,1 0 1,0 0-1,0 0 1,0 0 0,1 0-1,-1-1 1,1 0-1,0 0 1,-1 0 0,2 0-1,-1 0 1,0-1-1,0 0 1,1 1 0,0-2-1,3 2-4,-1-1 12,0-1-1,0 0 1,0 0 0,0-1-1,0 1 1,0-2-1,0 1 1,1-1 0,-1 0-1,0 0 1,6-3-12,-5 2 14,0-1 0,0 0 0,0 0 0,0-1 0,0 0 0,-1 0 1,0-1-1,0 0 0,0 0 0,0-1 0,-1 0 0,0 0 0,0 0 0,-1-1 1,1 0-1,-1 0 0,-1 0 0,0-1 0,0 1 0,2-7-14,-3 1 28,0 1 0,-1-1 0,-1 0 0,0 0 1,-1 0-1,0 1 0,-1-4-28,-4-28 424,-5-17-424,3 24 269,3 14 175,9 51-290,4 5-136,1 1 0,2-1-1,1-1 1,5 5-18,-8-17 0,1-1-1,1 0 0,0 0 1,2-2-1,0 0 1,1 0-1,4 2 1,14 7-208,1-9 101</inkml:trace>
  <inkml:trace contextRef="#ctx0" brushRef="#br0" timeOffset="4201.031">4401 956 3729,'2'-13'9206,"-9"9"-4992,4 4-4128,1 0 1,-1 1 0,1-1 0,-1 1-1,1 0 1,-1 0 0,1 0-1,0 0 1,0 1 0,-1-1 0,0 1-87,1 0 15,-26 20 88,27-21-97,0-1-1,0 1 0,0 0 0,0 0 0,0 0 0,1 0 1,-1 0-1,0 0 0,1 1 0,-1-1 0,1 0 1,-1 0-1,1 0 0,0 1 0,-1-1 0,1 0 1,0 0-1,0 1 0,0-1 0,0 0 0,0 0 1,0 1-1,0-1 0,0 0 0,1 0 0,-1 1 1,0-1-1,1 0 0,0 1-5,0 0 9,0-1 0,0 0 1,0 0-1,1 0 0,-1 0 0,1 0 0,-1 0 0,0 0 1,1 0-1,-1-1 0,1 1 0,0 0 0,-1-1 1,1 0-1,0 1 0,-1-1 0,1 0 0,0 0 1,-1 0-1,1 0 0,0 0 0,-1 0 0,1 0 1,0 0-1,-1-1 0,1 1 0,-1-1 0,1 1 0,0-1 1,-1 0-1,1 0 0,-1 1 0,0-1 0,2-1-9,-1 1 9,-1 1 0,1-1 0,-1 0 0,0 0 0,1 0 0,-1 0 0,0 0-1,1 0 1,-1 0 0,0 0 0,0 0 0,0 0 0,0-1 0,0 1-1,0-1 1,0 1 0,-1 0 0,1-1 0,0 1 0,-1-1 0,1 0-1,-1 1 1,0-1 0,0 1 0,1-1 0,-1 0 0,0 1 0,0-1 0,0 1-1,0-1 1,-1 0 0,1 1 0,0-1 0,-1 1 0,0-2-9,1 2 93,-1 0 1,1 1 0,-1-1-1,0 0 1,1 0-1,-1 1 1,0-1 0,0 0-1,0 1 1,1-1-1,-1 1 1,0-1 0,0 1-1,0-1 1,0 1 0,0 0-1,0 0 1,0-1-1,0 1 1,0 0 0,0 0-1,0 0 1,0 0-1,0 0 1,0 0 0,0 0-1,0 0 1,0 1-1,0-1 1,0 0 0,0 0-1,0 1 1,0-1 0,0 1-1,0-1 1,0 1-94,-28 11 1368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11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411 272 6505,'9'-28'1581,"-1"1"0,4-24-1581,-11 49 135,-1-1 0,0 1 0,0-1 0,0 1 0,0 0 0,-1-1 0,1 1 0,-1 0 0,1-1-1,-1 1 1,0 0 0,0 0 0,0 0 0,0 0 0,0 0 0,0 0 0,-1 0 0,1 0 0,-1 0-1,1 0 1,-1 0 0,0 1 0,0-1 0,1 1 0,-2-1-135,-3-1 363,0-1 1,-1 1 0,1 0-1,-1 1 1,0-1-1,-4 0-363,7 2 149,-6-1-2,0 0 0,-1 0 1,0 1-1,1 1 0,-1 0 0,0 0 1,1 1-1,-1 0 0,0 1 0,1 0 1,0 1-1,-1 0 0,1 0 0,0 1 1,1 1-1,-1 0 0,1 0 0,-7 5-147,3-1 50,0 1 0,1 0-1,0 0 1,1 1 0,0 0-1,1 1 1,0 1-1,1-1 1,0 1 0,1 1-1,1 0 1,-3 8-50,4-6 15,1 0 0,1 0 0,0 1 0,2-1 0,0 1 0,0-1 0,2 1 1,0 0-1,1 0 0,0-1 0,2 1 0,0 0 0,0-1 0,2 0 0,1 1-15,-1-1 18,1-1-1,0 0 1,2 0 0,-1-1 0,2 0-1,0 0 1,1-1 0,0 0 0,1-1-1,0 0 1,1 0 0,0-2 0,1 1-1,0-1 1,6 2-18,-5-4-35,1 0 1,0-1-1,0 0 0,0-2 0,1 0 1,0 0-1,0-1 0,0-1 0,0-1 1,1-1-1,-1 0 0,1-1 0,-1 0 1,1-1-1,-1-1 0,0-1 0,0-1 1,10-3 34,30-17-431</inkml:trace>
  <inkml:trace contextRef="#ctx0" brushRef="#br0" timeOffset="650.605">744 267 8154,'-2'-2'651,"0"-1"0,0 0-1,-1 1 1,1-1 0,-1 1 0,1 0 0,-1 0 0,-2-2-651,4 4 95,1 0 1,0 0 0,-1 0-1,1-1 1,-1 1 0,1 0-1,0 0 1,-1 0 0,1 0-1,-1 0 1,1 0 0,-1 0-1,1 0 1,0 0 0,-1 0-1,1 0 1,-1 0 0,1 1-1,0-1 1,-1 0 0,1 0-1,-1 0 1,1 1 0,0-1-1,-1 0 1,1 1-96,-1 0 81,0 0 0,0 0 0,0 0-1,0 1 1,1-1 0,-1 0 0,1 1 0,-1-1 0,1 1 0,-1-1-1,1 0 1,-1 2-81,-2 24 224,1 1 0,1-1 0,1 0 0,1 0-1,4 20-223,2 47 91,-11 57 30,1-85-7,5-50-20,-1-16-98,-1 0 0,0 0 1,0 0-1,0 0 0,0 1 0,1-1 0,-1 0 1,0 0-1,0 0 0,0 0 0,1 0 1,-1 0-1,0 0 0,0 0 0,0 0 0,1 0 1,-1 0-1,0-1 0,0 1 0,0 0 0,1 0 1,-1 0-1,0 0 0,0 0 0,0 0 1,0 0-1,1 0 0,-1-1 0,0 1 0,0 0 1,0 0-1,0 0 0,0 0 0,1 0 0,-1-1 1,0 1-1,0 0 0,0 0 0,0 0 1,0-1 3,2-2-88,0 0-1,0 0 1,-1 0 0,1 0 0,-1-1 0,0 1 0,0-1 0,1-3 88,3-31-413,-1 0 1,-2-1-1,-2 0 0,-4-27 413,-24-153-62,2 37 1166,25 177-921,1 0 1,-1 0-1,1 0 1,0 0-1,1 0 1,0-2-184,-1 7 13,0 0 1,0 0-1,0-1 0,0 1 1,0 0-1,0 0 1,0 0-1,0-1 1,0 1-1,0 0 1,1 0-1,-1 0 1,0 0-1,0-1 1,0 1-1,0 0 1,0 0-1,1 0 1,-1 0-1,0 0 1,0 0-1,0 0 1,1-1-1,-1 1 1,0 0-1,0 0 1,0 0-1,1 0 1,-1 0-1,0 0 1,0 0-1,0 0 1,1 0-1,-1 0 1,0 0-1,0 0 1,0 0-1,1 0 1,-1 0-1,0 0 1,0 1-1,0-1 1,1 0-1,-1 0 1,0 0-14,17 17 192,30 42-77,-2 3 0,-3 1 0,-3 2 0,22 52-115,-38-62 57,-2-3 55,25 41-112,-38-79 23,1 1 0,1-2-1,0 1 1,0-1 0,1-1-1,1 0 1,0 0 0,5 2-23,-16-13 34,1 0 1,-1 0-1,1 0 0,-1 0 1,1 0-1,-1 0 1,1-1-1,-1 1 0,1-1 1,0 1-1,-1-1 1,1 1-1,0-1 1,-1 0-1,1 0 0,1 0-34,-2 0 44,0 0 0,0 0 0,0-1-1,0 1 1,0-1 0,0 1 0,0-1 0,0 1-1,-1-1 1,1 1 0,0-1 0,0 0-1,0 1 1,-1-1 0,1 0 0,0 0 0,-1 0-1,1 0 1,0 1 0,-1-2-44,3-3 111,-1-2 0,0 1 0,0 0 0,0 0 0,-1-1 0,0 1 0,0-1 0,0 0-111,7-125 649,-8-89-649,1-7 56,1 193-46,1 28-458,1 21-1064,2 11 1667,5 10-242</inkml:trace>
  <inkml:trace contextRef="#ctx0" brushRef="#br0" timeOffset="1016.335">1497 248 9426,'12'-87'3689,"-12"85"-3582,0 1 1,0-1 0,0 0-1,0 1 1,0-1 0,-1 0-1,1 1 1,0-1-1,-1 1 1,1-1 0,-1 1-1,0-1 1,0 0-108,1 3 35,0-1 1,0 0-1,0 0 1,1 0-1,-1 0 1,0 0-1,0 0 1,0 0-1,-1 0 1,1 0-1,0 1 1,0-1-1,0 0 1,0 0-1,0 0 1,0 0-1,0 0 0,0 0 1,0 0-1,0 0 1,0 0-1,0 0 1,0 0-1,0 0 1,0 1-1,0-1 1,0 0-1,0 0 1,0 0-1,0 0 1,-1 0-1,1 0 1,0 0-1,0 0 1,0 0-1,0 0 1,0 0-1,0 0 1,0 0-1,0 0 0,0 0 1,0 0-1,-1 0-35,12 29 292,-2 0-1,-1 0 1,-2 1-1,0 0 1,-2 0-1,-1 4-291,-1-12 92,5 61 104,-5 35-196,0-29 96,-2-76-81,1 0 0,0-1 0,1 1 0,1-1 0,3 10-15,-6-22-60,0 1 1,0-1 0,0 0 0,0 0 0,0 1 0,0-1 0,0 0 0,0 0-1,0 1 1,0-1 0,0 0 0,0 0 0,1 1 0,-1-1 0,0 0-1,0 0 1,0 1 0,0-1 0,1 0 0,-1 0 0,0 0 0,0 1 0,0-1-1,1 0 1,-1 0 0,0 0 0,0 0 0,1 0 0,-1 0 0,0 0 0,1 1-1,-1-1 1,0 0 0,0 0 0,1 0 0,-1 0 0,0 0 0,0 0-1,1 0 1,-1 0 0,0 0 0,1 0 0,-1-1 0,0 1 0,0 0 0,1 0-1,-1 0 1,0 0 0,0 0 0,1 0 0,-1-1 0,0 1 0,0 0 0,0 0-1,1 0 1,-1 0 0,0-1 0,0 1 0,0 0 0,0 0 0,1-1-1,-1 1 1,0 0 0,0 0 0,0-1 0,0 1 0,0 0 0,0-1 59,11-10-1719</inkml:trace>
  <inkml:trace contextRef="#ctx0" brushRef="#br0" timeOffset="1401.818">1490 117 9506,'-8'-6'4193,"9"6"-2257,6 0-327,16-10-649,4-2-280,13-9-288,7 1-136,12 6-168,5 2-24,-1-1 176,-4 5-312,-12 9-584,-10 5-408,-13 16 456</inkml:trace>
  <inkml:trace contextRef="#ctx0" brushRef="#br0" timeOffset="1402.818">1634 417 6937,'-54'7'3889,"23"2"-608,11 4-1057,18-3-727,10-5-225,20-5-352,7-7-160,20-5-391,7-2-161,6 3-128,-8 4 144,-17 7 104,-9 2 2496,-26 12-2008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04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65 729 4825,'-46'-66'2247,"37"57"-237,5 9-1156,2 11 701,2-10-659,-3 92 327,3-60-807,1 32 688,3 13-1104,-2-58 55,1-1 0,0 1 0,1-1 0,2 0-1,0 0 1,2 4-55,-7-20 10,1 0-1,-1 1 1,1-1 0,0 0-1,0 0 1,0 0-1,1 0 1,-1 0-1,1-1 1,-1 1 0,1-1-1,0 1 1,0-1-1,0 0 1,3 1-10,-1-1 16,0 0 0,0-1 0,0 0-1,0 0 1,0 0 0,0-1 0,0 0 0,0 0 0,0 0 0,0 0 0,3-1-16,6-1 28,1 0 0,-1-1 0,0-1 0,-1 0 1,1-1-1,-1 0 0,0-1 0,0-1 0,0 0 0,-1-1 0,0 0 0,2-3-28,-6 4 20,0 0-1,0-1 0,-1 0 0,0 0 0,0-1 0,-1 0 1,-1 0-1,1-1 0,-1 1 0,-1-1 0,0 0 0,0-1 1,-1 1-1,0 0 0,-1-1 0,1-7-19,-1-21 188,-1-1 0,-2 0 0,-2 0 0,-2-11-188,-1 26 125,3 24-89,2 13-23,4 11-5,0-1 0,5 21-8,4 14 16,-8-22-36,-1-9 45,1 0-1,2-1 1,0 1-1,7 16-24,-10-35-17,0-1-1,0 1 0,0-1 1,1 0-1,0 0 1,0 0-1,0 0 1,1-1-1,0 1 1,0-1-1,0-1 1,1 1-1,0-1 1,0 0-1,0 0 1,0 0-1,1-1 1,-1 0-1,3 1 18,3-1-292,0 0 1,0-1-1,0 0 0,7-1 292,13 1-339</inkml:trace>
  <inkml:trace contextRef="#ctx0" brushRef="#br0" timeOffset="447.171">788 694 5977,'-7'-9'3667,"3"9"-1295,0 18-394,7 32-1277,17 101 186,-14-122-814,0-1 1,2 0-1,1 0 0,4 6-73,-10-27 49,2 3-13,-4-8 146,-2-6 216,-8-28-259,-1-2 10,2 0 0,1-1 0,1-4-149,5 28 10,1 1 1,-1 0-1,2-1 0,-1 1 0,1 0 0,1-1 0,0 1 1,0 0-1,1 0 0,1 1 0,-1-1 0,2 0 0,0 0-10,-2 4-2,1 0 0,0 0 0,1 0 0,-1 1 0,1 0 0,0 0 0,1 0 0,-1 1-1,1-1 1,0 1 0,0 1 0,0-1 0,4-1 2,-6 3-3,0 1-1,1-1 1,-1 1-1,0 0 1,0 0-1,1 1 1,-1-1 0,1 1-1,-1 0 1,1 0-1,-1 0 1,0 1-1,1 0 1,-1-1 0,0 2-1,1-1 1,-1 0-1,0 1 1,0 0 0,0 0-1,0 0 1,2 2 3,3 2-1,0 1 0,-1 1 0,0 0 1,0 0-1,-1 0 0,0 1 0,-1 0 0,0 0 1,0 1-1,-1 0 0,0 0 0,0 2 1,9 25 11,-2 1 0,7 33-11,1 7-68,-10-52 12</inkml:trace>
  <inkml:trace contextRef="#ctx0" brushRef="#br0" timeOffset="1197.028">1630 670 4137,'81'-57'2374,"-67"43"-389,-14 14-1945,1-1 0,-1 1 0,0 0 0,0 0 0,0 0 0,0-1 0,0 1 0,0 0 0,0 0 0,0 0 0,0-1 0,0 1 0,0 0 0,0 0 0,0-1 0,0 1 0,0 0 0,0 0 0,0 0 0,0-1 0,0 1 0,0 0 0,0 0 0,0 0 0,-1-1 0,1 1 0,0 0 0,0 0 0,0 0 0,0 0 0,0-1 0,-1 1 0,1 0 0,0 0 0,0 0 0,0 0-40,-16-3 1659,16 3-1543,-16 1 543,1 1 1,0 0-1,0 1 1,0 0-1,0 1 1,1 1 0,-4 2-660,-26 7 724,29-10-585,0 0 1,0 2 0,1 0 0,-1 0 0,-8 7-140,19-11 10,0 1 0,0 0 0,1-1 0,-1 2 1,1-1-1,0 0 0,0 0 0,0 1 0,0 0 0,1 0 0,-1 0 1,1 0-1,0 0 0,0 0 0,0 0 0,1 1 0,0-1 0,0 0 1,0 1-1,0 0 0,0 2-10,1-4 2,0-1 0,0 1-1,0-1 1,1 1 0,-1-1 0,1 1 0,-1-1 0,1 1-1,0-1 1,0 0 0,0 1 0,0-1 0,0 0 0,0 0-1,1 0 1,-1 0 0,1 0 0,-1 0 0,2 0-2,0 1 4,1 1 1,0-2 0,0 1-1,0 0 1,1-1 0,-1 0-1,1 0 1,-1 0 0,5 0-5,10 3 22,0-1 0,0-2 0,0 0 1,13 0-23,-31-2 1,27 1 14,0 2 0,0 1 0,2 1-15,-21-3 3,-1 0-1,1 0 1,-1 1-1,0 0 1,0 1-1,0 0 1,0 0-1,-1 1 1,1 0-1,-1 0 1,5 5-3,-10-8 1,0 1-1,1-1 1,-1 0 0,0 1-1,0 0 1,-1-1 0,1 1 0,0 0-1,-1 0 1,0 0 0,0 0-1,0 0 1,0 0 0,0 1 0,-1-1-1,1 0 1,-1 0 0,0 1 0,0-1-1,0 1 0,-1 1 3,0 0 0,0-1 0,-1 1-1,1-1 1,-1 1 0,0-1 0,-1 1-1,1-1 1,-1 0 0,0 0 0,0 0 0,-2 2-3,-7 6 11,-1 0-1,0-1 1,0 0 0,-2-1 0,1 0 0,-16 7-11,24-14 16,-1-1-1,1 1 1,-1-1-1,1-1 1,-1 1-1,0-1 1,0 0-1,0-1 1,1 1-1,-1-1 1,0-1-1,0 1 1,0-1-1,-3-1-15,1 0-1,1 0 1,0-1-1,0 0 1,0 0-1,0 0 1,1-1-1,-1-1 1,1 1-1,0-1 1,0 0-1,-1-2 1,7 6-49,-1 0 0,1 1 0,0-1 0,1 0 1,-1 0-1,0 0 0,0 0 0,0 1 0,0-1 0,1 0 0,-1-1 0,0 1 0,1 0 1,-1 0-1,1 0 0,-1 0 0,1 0 0,0-1 0,-1 1 0,1 0 0,0 0 1,0-1-1,0 1 0,0 0 0,0 0 0,0-2 49,9-4-557</inkml:trace>
  <inkml:trace contextRef="#ctx0" brushRef="#br0" timeOffset="1707.038">2271 656 6993,'-9'-4'791,"1"0"-1,-1 0 1,0 1-1,0 0 0,0 1 1,-1 0-1,-2 0-790,4 1 192,0 1 0,1 0 0,-1 0 0,0 1 0,1-1-1,-1 2 1,0-1 0,1 1 0,0 1 0,-1-1 0,1 1 0,0 0 0,0 1 0,0 0-192,0 0 34,1 1 1,0 0 0,1 0-1,-1 0 1,1 1 0,0-1 0,0 1-1,1 1 1,0-1 0,0 1-1,0-1 1,1 1 0,0 0-1,0 0 1,1 1 0,0-1 0,0 0-1,0 1-34,0 7 14,-1 1 0,2 0 0,0-1-1,1 1 1,0 0 0,2-1 0,0 1-1,1 3-13,-2-12 13,1 0-1,0 0 0,1 0 0,-1 0 1,1 0-1,1-1 0,-1 1 0,1-1 0,0 0 1,1 0-1,-1 0 0,1-1 0,0 1 1,1-1-1,-1-1 0,1 1 0,0-1 0,0 0 1,0 0-1,1 0 0,-1-1 0,1 0 1,0-1-1,0 1 0,0-1 0,0-1 0,0 1 1,1-1-1,-1 0 0,0-1 0,1 0 1,-1 0-1,0-1 0,1 1 0,-1-2 1,3 0-13,-5 0 15,-1 0 0,1 0 0,-1 0 0,0-1 0,0 1 1,0-1-1,0 0 0,-1 0 0,1-1 0,-1 1 1,0-1-1,0 0 0,0 0 0,0 0 0,-1 0 1,1 0-1,-1 0 0,0-1 0,-1 1 0,2-4-15,1-4 23,-1 1 0,-1 0 1,0-1-1,0 0 0,-1 1 0,-1-1 0,0 0 0,0-3-23,-4-16 23,-1-1 0,-2 0 0,0 1 0,-5-8-23,8 29-37,3 10-3,5 20 7,3 6 41,2 0-1,1-1 1,1-1-1,1 1 1,1-2-1,2 0 1,0 0-1,1-2 1,16 17-8,-16-21 838,0-1 0,2 0 1,0-1-1,6 3-838,8 2 1430</inkml:trace>
  <inkml:trace contextRef="#ctx0" brushRef="#br0" timeOffset="2087.701">2873 229 8882,'-58'-35'4909,"58"35"-4862,-1 0 0,0-1 0,1 1 0,-1 0 0,0 0 0,1 0-1,-1 0 1,0 0 0,1 0 0,-1 0 0,0 0 0,1 0 0,-1 0 0,0 0 0,1 0 0,-1 1 0,0-1 0,1 0 0,-1 0 0,0 1 0,1-1-1,-1 1 1,1-1 0,-1 0 0,1 1 0,-1-1 0,1 1 0,-1-1 0,1 1 0,-1-1 0,1 1 0,0 0 0,-1-1 0,1 1 0,0-1 0,-1 1-1,1 0 1,0-1 0,0 1 0,0 0 0,-1-1 0,1 1 0,0 0-47,-5 34 821,4-12-655,1 1 0,1-1 0,1 0 0,4 16-166,25 93 245,-18-87-178,-3 1 0,-1 0 0,0 30-67,-6 10 257,-4 28-257,0-13-407,-3-61 229</inkml:trace>
  <inkml:trace contextRef="#ctx0" brushRef="#br0" timeOffset="2473.872">2628 724 6105,'-17'0'3449,"0"-2"-56,9 3-1217,9 3-695,9 0-249,21 1-664,11-5-64,15-6-160,8-2-104,8-6-112,-1-2 112,-2 4-432,-7 2-160,-14 9 240</inkml:trace>
  <inkml:trace contextRef="#ctx0" brushRef="#br0" timeOffset="2474.872">3357 645 6809,'4'-4'3585,"-5"6"-688,1 5-977,0-7-832,0 14-215,0 23-449,-1 46-120,-1-32-192,6 0-24,-1-3-40,4-7-8,0-4 304,0-11-328,-4-6-728,7-1 4345,6-12-3145</inkml:trace>
  <inkml:trace contextRef="#ctx0" brushRef="#br0" timeOffset="2812.044">3426 282 11666,'-25'-36'4553,"6"11"-3384,7 8-185,-4 3-496,14 9-256,2 5-24,1 8 3217,9 13-2537</inkml:trace>
  <inkml:trace contextRef="#ctx0" brushRef="#br0" timeOffset="3384.426">3875 667 4409,'81'-30'2400,"-74"26"2565,-14 2-2138,-20 2-1237,22 0-1603,-17 0 378,-2 0 43,1 0 0,0 2 0,0 1 0,-20 4-408,38-6 18,0 0-1,0 1 0,0-1 0,0 1 0,1 0 0,-1 0 0,0 1 0,1-1 0,0 1 0,0 0 0,0 0 1,0 1-1,0-1 0,0 1 0,1 0 0,0 0 0,0 0 0,0 0 0,0 0 0,0 1 0,1-1 0,0 1 0,0 0 1,0 0-1,1 1-17,0-4 0,0 0 1,1 1 0,-1-1-1,1 0 1,0 0-1,0 1 1,0-1 0,0 0-1,0 1 1,0-1-1,1 0 1,-1 1 0,1-1-1,-1 0 1,1 0 0,0 0-1,0 0 1,0 1-1,0-1 1,1-1 0,-1 1-1,0 0 1,1 0 0,-1 0-1,1-1 1,0 1-1,0-1 1,-1 1 0,1-1-1,0 0 1,0 1 0,0-1-1,0 0 1,0 0-1,2 0 0,8 3 6,0-1-1,1-1 0,-1 1 1,1-2-1,-1 0 0,3 0-5,5 0 8,-8 0-7,21 2-2,0 0 0,30 9 1,-55-10-6,0 0 0,1 1 0,-1 0 0,0 0 0,-1 1 1,1 0-1,-1 1 0,1-1 0,-1 1 0,-1 0 0,1 1 0,-1 0 1,5 6 5,-9-10-4,1 1 0,-2 0 0,1-1 0,0 1 0,0 0 0,-1 1 0,0-1 0,0 0 0,1 0 0,-2 0 0,1 1 0,0-1 0,-1 0 0,0 1 0,1-1 0,-1 1 0,-1-1 0,1 2 4,-1 0-1,0-1 0,-1 0 0,1 1 0,-1-1-1,0 0 1,0 0 0,0 0 0,-1 0 0,0 0 0,1 0 0,-1-1-1,-2 2 2,-5 4 6,0 0 1,0-1-1,-1 0 0,0-1 0,0 0 0,-1-1 0,0 0 0,0-1 0,-1 0-6,-4 1 12,0-1 1,-1-1-1,0 0 0,-12 0-12,22-3 16,-1 0-1,0-1 0,1 0 0,-1-1 0,0 0 0,1 0 0,-1-1 0,1 0 0,0-1 0,-5-1-15,11 3-24,0 0 0,1 0 1,-1 0-1,0 0 0,1 0 0,-1-1 0,1 1 1,-1 0-1,1-1 0,-1 1 0,0-2 24,2 2-42,0 1 0,-1-1 0,1 1 0,0-1-1,0 0 1,-1 1 0,1-1 0,0 1 0,0-1 0,0 0-1,0 1 1,0-1 0,0 0 0,0 1 0,0-1 0,0 0-1,0 1 1,0-1 0,0 0 0,0 1 0,1-1 0,-1 0-1,0 1 1,0-1 0,1 1 0,-1-1 0,0 1-1,1-1 1,-1 1 0,1-1 0,-1 1 0,1-1 0,-1 1-1,1-1 1,0 1 42,18-10-663</inkml:trace>
  <inkml:trace contextRef="#ctx0" brushRef="#br0" timeOffset="3787.967">4318 1451 8570,'2'-6'871,"-1"1"0,1-1 0,1 1 0,-1-1 0,1 1 0,2-4-871,6-8 1000,1 1 0,8-9-1000,1 1 930,-11 9-721,1 1-1,-2-2 1,0 1-1,-1-1 1,0-1-1,-1 0 1,-1 1-1,-1-2 1,-1 1-1,0-1 1,-1 0-1,-1 1 1,0-1-1,-2 0 1,0 0-1,-1 0 1,-2-12-209,-12-64 614,-23-74-614,1 10 94,23 80-26,-4-65-68,16 111 0,1 1 1,2-1-1,1 0 0,1 1 0,8-32 0,-8 53-5,0-1 0,0 1-1,1-1 1,1 1 0,-1 0-1,2 1 1,3-6 5,-6 10-7,1 0-1,0 1 0,0-1 1,1 1-1,-1 0 0,1 0 1,0 0-1,0 0 1,0 1-1,1 0 0,-1 0 1,1 0-1,-1 1 0,2 0 8,-1 0-50,0 0-1,1 1 0,-1 0 0,0 0 0,0 0 0,1 1 0,-1 0 1,0 1-1,0-1 0,1 1 0,-1 0 0,0 0 0,0 1 0,0 0 1,0 0-1,4 3 51,-1-1 180,-1 1 1,0 1-1,0-1 1,0 2 0,-1-1-1,0 1 1,0 0-1,0 0 1,-1 1 0,5 7-181,35 64 980</inkml:trace>
  <inkml:trace contextRef="#ctx0" brushRef="#br0" timeOffset="4144.542">4203 782 8082,'-14'5'3560,"7"2"-1839,19-1-441,8-2 56,16-5-415,11-4-273,19-4-296,8-3-136,0-6 112,0 4-256,-10 2 424,-5 2-304</inkml:trace>
  <inkml:trace contextRef="#ctx0" brushRef="#br0" timeOffset="4497.825">4835 697 9458,'61'-3'3921,"-65"17"-2697,4 16-248,1 8-15,-1 11-521,0 5-136,0-1-184,2-3-48,2-5 224,-3-9-192,3-5-568,-1-10 440</inkml:trace>
  <inkml:trace contextRef="#ctx0" brushRef="#br0" timeOffset="4498.322">4931 422 10346,'-11'-37'4673,"1"15"-2696,6 8-785,2 2-320,5 9-720,4 4-48,6 13 1649,2 3-1297</inkml:trace>
  <inkml:trace contextRef="#ctx0" brushRef="#br0" timeOffset="5159.551">5427 726 3273,'-29'-14'6358,"16"8"-4362,0 0 1,-1 1-1,-10-3-1996,19 7 149,0 0 0,0 0 0,0 0 0,0 1 0,0 0-1,0 0 1,0 0 0,0 1 0,0 0 0,0 0 0,0 0-1,-4 2-148,1 0 44,-1 1-1,2 0 0,-1 1 1,0-1-1,1 2 1,0-1-1,0 1 0,0 0 1,1 0-1,0 1 0,0 0 1,1 0-1,0 0 0,0 1 1,1 0-1,-1 1-43,-4 9 7,1 1 0,1 0 0,1 0-1,0 1 1,2 0 0,-2 12-7,5-25 3,0 1-1,1 0 0,-1-1 1,2 1-1,-1 0 1,1 0-1,0-1 1,1 1-1,0-1 0,0 1 1,0-1-1,1 0 1,0 1-1,1-1 0,3 5-2,-4-8 4,0 1 0,1-1 0,-1 0-1,1 0 1,0-1 0,0 1-1,1-1 1,-1 0 0,1 0-1,-1 0 1,1-1 0,0 1 0,0-1-1,0-1 1,0 1 0,0 0-1,1-1 1,-1 0 0,0-1-1,1 1 1,-1-1 0,1 0 0,1 0-4,0-1 9,0 1 0,0-1 0,0 0 0,0-1 0,0 1 0,0-1 1,0-1-1,-1 1 0,1-1 0,-1-1 0,0 1 0,1-1 0,-2 0 0,1 0 1,0-1-1,-1 0 0,0 0 0,0 0 0,0 0 0,-1-1 0,0 0 0,0 0 1,0 0-1,-1 0 0,0-1 0,0 1 0,0-1 0,-1 0 0,0 0 1,-1 0-1,1 0 0,-1 0 0,0-7-9,-3-15 16,-2 0 0,0 0 1,-2 0-1,-2 1 0,0 0 0,-6-10-16,33 80-2,2-1-1,1 0 1,4 0 2,-16-26 7,1 1 1,1-2-1,1 1 0,0-2 1,0 0-1,1 0 0,1-1 1,0-1-1,2 0-7,11 4-4</inkml:trace>
  <inkml:trace contextRef="#ctx0" brushRef="#br0" timeOffset="5682.712">5793 250 9346,'-11'-13'1612,"7"7"-1091,-1 1 1,1-1 0,-1 1 0,0 1 0,0-1 0,-1 1-1,1 0 1,-1 0 0,-4-2-522,10 6 28,0 0 0,0-1 0,0 1 0,-1 0-1,1 0 1,0 0 0,0 0 0,0 0 0,-1 0 0,1 0 0,0 0 0,0 0 0,-1 0-1,1 0 1,0 0 0,0 0 0,0 0 0,-1 0 0,1 0 0,0 0 0,0 0-1,0 0 1,-1 0 0,1 0 0,0 0 0,0 0 0,0 1 0,-1-1 0,1 0 0,0 0-1,0 0 1,0 0 0,0 0 0,-1 1 0,1-1 0,0 0 0,0 0-28,-1 10 442,8 19-267,-6-25-116,36 115 185,18 69 17,-43-139-196,-3 1-1,3 43-64,-7-16 309,-7 69-309,3-168 690,2-36 345,5-27-1035,-5 66-4,0 1 0,1 0 0,1 0 0,0 0 0,2 1 0,0 0 0,4-7 4,-9 21-3,0 0 0,0 1 1,0-1-1,1 0 1,-1 1-1,0 0 1,1-1-1,0 1 0,-1 0 1,1 1-1,0-1 1,0 0-1,0 1 0,0-1 1,1 1-1,-1 0 1,0 0-1,0 0 0,1 1 1,-1-1-1,0 1 1,1 0-1,-1 0 1,1 0-1,-1 0 0,0 1 1,1-1-1,-1 1 1,1 0 2,4 1-4,0 0 0,0 1 0,0 0 1,-1 0-1,1 0 0,-1 1 0,0 1 1,0-1-1,0 1 0,-1 0 1,4 4 3,-1 1-3,0 0 0,0 1 0,-1 1 0,-1-1 1,0 1-1,0 0 0,-2 1 0,5 10 3,-6-12 1,-1 0-1,1 1 0,-2-1 1,0 1-1,0 0 0,-1 0 1,0 0-1,-1 0 1,-1 0-1,0 4 0,0-11 1,0 1 1,-1-1 0,1 1-1,-1-1 1,-1 0-1,1 0 1,-1 0-1,1 0 1,-1 0-1,-1-1 1,1 1-1,-1-1 1,0 0-1,0 0-1,-2 2 2,-1-1-1,0 0 1,0 0-1,0 0 1,-1-1-1,1 0 1,-1-1-1,0 0 1,-1 0-2,-2 1 9,-1-1 0,0-1 1,1 1-1,-1-2 1,0 0-1,0 0 1,0-2-1,0 1 1,1-1-1,-1-1 0,0 0 1,0 0-1,-4-3-9,14 4 64,1 1-1,-1-1 1,0 0 0,0 0-1,0 0 1,0 0-1,1-1 1,-1 1-1,-1-2-63,-9-15 288</inkml:trace>
  <inkml:trace contextRef="#ctx0" brushRef="#br0" timeOffset="6130.11">6266 256 6273,'5'-15'1134,"1"1"1,0 0-1,1 0 0,1 1 0,3-5-1134,-11 18 43,0-1 0,0 1-1,0-1 1,1 1 0,-1-1 0,0 1 0,1-1 0,-1 1-1,0-1 1,1 1 0,-1 0 0,0-1 0,1 1 0,-1 0-1,1-1 1,-1 1 0,1 0 0,-1 0 0,1-1 0,-1 1-1,1 0 1,-1 0 0,1 0 0,-1 0 0,1-1 0,-1 1-1,1 0 1,-1 0 0,1 0 0,-1 0 0,1 0 0,-1 1-1,1-1 1,0 0 0,-1 0 0,1 0 0,-1 0 0,1 0-1,-1 1 1,1-1 0,-1 0 0,0 1 0,1-1 0,-1 0-1,1 1 1,-1-1 0,0 0 0,1 1 0,-1-1 0,0 1 0,1-1-1,-1 0 1,0 1 0,1-1 0,-1 1 0,0-1 0,0 1-1,0-1 1,0 1 0,1 0-43,10 36 615,-11-37-595,18 102 1009,-6 1 1,-1 45-1030,1 10 261,-5-55-160,-2-32 133,4 13-234,2-40 178,-11-41-181,2 0 0,-1 0 0,0-1 1,0 1-1,1-1 0,0 1 1,-1-1-1,1 0 0,0 1 1,0-1-1,0 0 0,0 0 1,1 0 2,13 5-15</inkml:trace>
  <inkml:trace contextRef="#ctx0" brushRef="#br0" timeOffset="6529.049">6589 775 5537,'17'-62'3517,"-10"53"204,3 13-2919,-8-3-264,9 2-107,0-1 0,0 0 0,1-1 0,-1 0 0,0 0 0,1-2 0,-1 1 0,1-1 0,-1-1 0,4-1-431,14-3 175,0-2 1,0-1 0,8-5-176,-31 12 16,0-1 0,0 1 0,-1-1 0,1 0 0,0-1 0,-1 0 1,0 1-1,0-2 0,0 1 0,0-1-16,-3 3 9,-1 0 1,1-1 0,-1 1-1,0 0 1,1-1 0,-1 1 0,0-1-1,0 1 1,-1-1 0,1 0-1,-1 1 1,1-1 0,-1 0-1,0 0 1,0 1 0,0-1-1,0 0 1,0 1 0,-1-1-1,1 0 1,-1 0 0,0 1-1,0-1 1,0 1 0,0-1-10,-3-7 25,-1 1 1,1-1-1,-2 1 0,0 1 1,0-1-1,0 1 0,-1 0 1,-3-3-26,7 8 6,0 0 0,0 0 1,0 1-1,0-1 0,0 1 1,0 0-1,0 0 0,-1 0 1,1 0-1,-1 1 0,0-1 1,1 1-1,-1 0 0,0 0 1,0 0-1,0 1 0,1-1 1,-1 1-1,0 0 0,0 0 1,0 1-1,0-1 0,0 1 1,0-1-7,-5 4 4,0 0 0,0 1 0,0 0 0,1 0 0,-1 1 0,1 0 1,1 1-1,-1-1 0,1 1 0,-4 6-4,-12 15 3,1 0 1,-5 11-4,15-21 4,1 1 0,1 0 0,0 1 0,2-1 0,0 2 0,1-1 0,0 4-4,5-16 4,1 1 0,0 0 0,0 0 0,0 0 0,1 0 0,1 0 0,-1 0 0,3 7-4,-2-11 5,0 0 1,1 1-1,0-1 1,0 0 0,1 0-1,-1 0 1,1 0 0,0 0-1,0-1 1,1 0-1,-1 1 1,1-1 0,0 0-1,3 1-5,2 2 27,1-1-1,0 0 1,0-1 0,0 0-1,1 0 1,-1-1 0,1-1-1,1 0 1,-1 0-1,0-1 1,0-1 0,10 1-27,23 0 874,-1-2 1,34-5-875,37-7 736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17.17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111 441 6289,'-3'-4'1035,"-16"-12"2560,19 16-3541,0 0 1,0-1-1,-1 1 1,1 0-1,0 0 1,-1-1-1,1 1 1,0 0-1,0 0 0,-1 0 1,1 0-1,0 0 1,-1 0-1,1-1 1,0 1-1,-1 0 1,1 0-1,0 0 1,-1 0-1,1 0 1,0 0-1,-1 0 0,1 0 1,0 0-1,-1 1 1,1-1-1,0 0 1,-1 0-1,1 0 1,0 0-1,-1 0 1,1 0-1,0 1 0,0-1 1,-1 0-1,1 0 1,0 0-1,0 1 1,-1-1-1,1 0 1,0 1-1,0-1 1,0 0-1,-1 0 0,1 1 1,0-1-1,0 0 1,0 1-1,0-1 1,0 0-1,0 1 1,0-1-1,0 0 1,0 1-1,0-1 1,0 0-1,0 1-54,-1 15 195,1-1-1,1 1 1,0 0 0,1 0-1,1-1 1,1 0-1,1 5-194,4 19 193,43 240 830,-38-183-299,0 90-724,-14-151 55,-1-22-73,1 1 0,1 0 1,0-1-1,0 1 0,2-1 0,2 13 18,-5-26-2,0-1 0,0 1 0,1 0 0,-1 0 0,0 0 0,0 0 1,0 0-1,0 0 0,0 0 0,0 0 0,0 0 0,0 0 0,0 0 0,0 0 0,0 0 0,0 0 0,0 0 0,0 0 0,0-1 0,0 1 0,0 0 1,0 0-1,0 0 0,0 0 0,0 0 0,0 0 0,1 0 0,-1 0 0,0 0 0,0 0 0,0 0 0,0 0 0,0 0 0,0 0 0,0 0 0,0 0 0,0 0 1,0 0-1,0 0 0,0 0 0,0 0 0,0 0 0,1 0 0,-1 0 0,0 0 0,0 0 0,0 0 0,0 0 0,0 0 0,0 1 0,0-1 0,0 0 1,0 0-1,0 0 0,0 0 0,0 0 0,0 0 0,0 0 0,0 0 0,0 0 0,0 0 0,0 0 0,0 0 0,0 0 0,0 0 0,0 0 0,0 0 1,0 1-1,0-1 2</inkml:trace>
  <inkml:trace contextRef="#ctx0" brushRef="#br0" timeOffset="583.471">1 597 8146,'-1'-14'1080,"1"0"-1,1 0 1,0 0 0,1 0 0,2-11-1080,0 12 323,-1 1-1,2 0 1,0 0 0,0 0-1,1 1 1,0-1 0,1 2-1,1-1 1,8-9-323,16-17 252,1 1 1,2 2-1,2 1 0,23-15-252,-50 41 6,-1 1 1,1 0-1,0 1 0,0 0 0,1 0 0,-1 1 0,1 1 0,0 0 0,3-1-6,-9 3 0,1 1-1,0-1 1,0 1 0,0 0-1,-1 0 1,1 0 0,0 1-1,0 0 1,0 0-1,-1 1 1,1 0 0,-1-1-1,1 2 1,-1-1 0,0 1-1,0 0 1,0 0-1,3 2 1,0 3 3,1-1 0,-1 1 0,-1 0-1,0 1 1,0 0 0,0 0 0,-1 0 0,-1 1-1,0 0 1,0 0 0,-1 0 0,0 1-1,0-1 1,-1 1 0,-1 0 0,0 0-1,-1 0 1,0 0 0,0 1 0,-1-1-1,0 0 1,-1 0 0,-1 0 0,0 0 0,0 0-1,-1 0 1,-4 10-3,-4 5 23,-2-1-1,-1 0 1,0-1-1,-2 0 1,-1-1-1,-1-1 1,0-1 0,-2 0-1,-1-1 1,0-2-1,-1 0 1,-17 10-23,5-7 120,-23 9-120,56-30 1,1 1 0,0-1 1,-1 0-1,1 0 0,-1 1 1,1-1-1,0 0 0,-1 0 1,1 0-1,-1 0 0,1 0 1,-1 1-1,1-1 0,0 0 0,-1 0 1,1 0-1,-1 0 0,1 0 1,-1 0-1,1 0 0,-1 0 1,1-1-1,0 1 0,-1 0 1,1 0-1,-1 0 0,1 0 1,-1-1-1,1 1 0,0 0 0,-1 0 1,1-1-1,0 1 0,-1 0 1,1-1-1,0 1 0,-1 0 1,1-1-1,0 1 0,0 0 1,-1-1-1,1 1 0,0-1 1,0 1-1,0 0 0,0-1 0,-1 1 1,1-1-1,0 1 0,0-1 1,0 1-1,0-1 0,0 1 1,0 0-1,0-1 0,0 1 1,0-1-1,1 1 0,-1-1 0,0 1-1,0-3-1,1 0 0,-1-1 0,1 1 0,0 0-1,0 0 1,0 0 0,0 0 0,0 0 0,1 1 0,0-1 1,2-2-6,0 1 0,0-1 0,0 1 0,1 0 0,0 1 0,0-1 0,0 1 0,0 0 1,0 0-1,1 1 0,-1-1 0,1 1 0,0 0 0,0 1 0,0-1 0,0 1 1,0 0-1,0 1 0,5 0 6,6-1-8,1 1 0,0 1 0,0 1 0,0 0 0,0 1-1,4 3 9,-6-2-1,-1 1-1,0 1 0,0 1 0,-1 0 0,1 1 0,-2 1 1,1 0-1,-1 0 0,-1 1 0,0 1 0,0 0 0,-1 1 1,0 0-1,-1 1 0,-1 0 0,5 8 2,-9-11 6,1 0 0,-1 0-1,-1 0 1,1 1 0,-2 0 0,0-1 0,0 1-1,-1 1 1,0-1 0,-1 0 0,0 1 0,-1-1-1,0 0 1,-1 1 0,0-1 0,-1 0 0,0 0-1,-1 0 1,0 0 0,-1 0 0,0 0 0,0-1-1,-6 8-4,-2 2 83,-1 0 0,-1-1 0,-1-1 1,0 0-1,-2-2 0,0 1-84,5-6 79,0-1 0,0-1 0,-1 0-1,0 0 1,-1-1 0,0-1 0,0-1 0,0 0-1,-8 2-78,12-6 34,1 0 0,0-1 0,-1 0 0,1 0 0,-1-1 0,1-1 0,-1 1 0,1-1 0,-1-1 0,1 0-1,0 0 1,0-1 0,0 0 0,-6-4-34,11 5-9,-1 0 0,0-1 0,0 1-1,1-1 1,-1 0 0,1-1 0,0 1 0,0-1 0,0 0-1,1 0 1,-1 0 0,1 0 0,0-1 0,0 1-1,1-1 1,-1 0 0,1 0 0,0 0 0,0 0 0,1 0-1,-1 0 1,1-1 0,0 1 0,1 0 0,-1-1-1,1-1 10,8-40-149</inkml:trace>
  <inkml:trace contextRef="#ctx0" brushRef="#br0" timeOffset="1206.388">1321 821 5345,'-5'-6'658,"0"2"0,-1-1 0,1 0 0,-1 1 1,0 0-1,0 1 0,0-1 0,-1 1 0,1 0 0,-1 1 0,0-1 0,-1 1-658,4 1 150,0 0-1,0 0 0,0 1 1,-1 0-1,1 0 0,0 0 1,0 0-1,0 0 0,0 1 1,0 0-1,0 0 0,0 0 1,0 0-1,0 1 0,0-1 1,0 1-1,1 0 0,-1 0 1,0 0-1,1 1 0,-2 1-149,-7 8 58,0-1-1,1 2 1,1 0-1,0 0 1,0 1-1,2 0 1,0 0-1,0 1 1,1 0-1,1 1 1,1-1-1,0 1 1,1 0-1,1 1 1,-1 9-58,3-14-4,0 0 0,0 0 0,2 0 0,-1 0 0,2 0 0,-1 0 0,2 0 0,-1-1 1,2 1-1,0-1 0,0 1 0,1-1 0,0 0 0,1-1 0,0 0 0,0 1 0,2-2 0,-1 1 0,1-1 0,0 0 0,5 3 4,-8-7 6,1-1-1,-1 0 1,0-1-1,1 1 0,0-1 1,0 0-1,0-1 1,0 1-1,0-1 0,1 0 1,-1-1-1,1 1 1,-1-1-1,1-1 0,3 1-5,-2-1 7,0-1 0,0 0-1,1 0 1,-1-1 0,0 0-1,-1-1 1,1 1-1,0-1 1,-1-1 0,1 0-1,3-2-6,0-1 34,0-1-1,0-1 1,-1 1-1,0-1 0,0-1 1,-1 0-1,0-1 0,-1 1 1,-1-1-1,1-1 1,-2 0-1,1 0 0,-2 0 1,4-11-34,-6 13 90,-1 0-1,0 0 1,-1-1 0,0 1 0,0-1-1,-1 1 1,0-1 0,-1 1 0,-1 0-1,1-1 1,-2 1 0,1 0 0,-1 0-1,-1 0 1,0 0 0,0 1-1,-4-6-89,2 5 35,0 0 0,-1 1 0,0 0-1,0 0 1,-1 1 0,0 0-1,0 0 1,-1 0 0,0 1-1,0 1 1,-1 0 0,0 0-1,0 1 1,0 0 0,-11-3-35,16 6-16,0 1 1,0-1-1,-1 1 1,1 1-1,0-1 1,-1 1-1,-4 0 16,9 0-21,-1 0 0,1 0-1,-1 0 1,1 1 0,-1-1-1,1 0 1,-1 1 0,1-1-1,0 1 1,-1 0 0,1-1-1,0 1 1,-1 0 0,1 0-1,0 0 1,0 0 0,0 0-1,0 0 1,0 0 0,0 0-1,0 1 1,0-1 0,0 0-1,0 0 1,1 1 0,-1-1-1,0 1 22,-3 25-233</inkml:trace>
  <inkml:trace contextRef="#ctx0" brushRef="#br0" timeOffset="2057.306">1922 1010 5113,'-73'-85'2650,"42"56"690,30 29-3157,1 0 0,-1-1 1,0 1-1,1-1 0,-1 1 0,0-1 0,1 1 0,-1-1 1,1 0-1,-1 1 0,1-1 0,-1 0 0,1 1 1,0-1-1,-1 0 0,1 1 0,0-1 0,-1 0 1,1 0-1,0 0 0,0 0-183,0 7 108,-1-1 1,0 1 0,1 0-1,-2-1 1,1 1-1,-1-1 1,1 0-1,-1 1 1,-1-1 0,1 0-1,-3 3-108,-9 25 197,11-22-162,0 1 0,1 0 0,0 0 0,1 0 0,0 0 1,1 0-1,1 0 0,0 0 0,0-1 0,3 9-35,0 1 16,2-1 1,1 0-1,0 0 1,1-1-1,8 13-16,-12-25 10,0 1-1,1-1 1,0 0 0,1 0-1,-1 0 1,1-1 0,1 1-1,-1-2 1,1 1-1,0-1 1,0 0 0,1 0-1,0-1 1,-1 0-1,1 0 1,6 1-10,-8-3 13,1-1 1,-1 1-1,0-1 0,1 0 0,0-1 1,-1 0-1,1 0 0,-1 0 0,1-1 1,-1 0-1,1 0 0,-1-1 0,0 0 1,1 0-1,-1 0 0,0-1 0,0 1 1,-1-2-1,1 1 0,-1-1 0,1 1 1,0-3-14,8-5 60,0-2-1,-1 0 1,-1-1 0,0 0 0,0 0 0,-2-2 0,0 1 0,-1-1 0,0-1 0,5-14-60,-6 9 123,-1-1 0,-1 0 1,-1 0-1,-1-1 0,0 0 1,-2 0-1,-1 0 0,-1-1-123,0 21 14,-1-21 167,0 0-1,-3-17-180,4 42 1,0 0 0,0 0 0,0 0-1,0 1 1,0-1 0,0 0 0,0 0 0,0 0 0,0 0-1,0 0 1,0 0 0,0 0 0,0 0 0,-1 0 0,1 0-1,0 0 1,0 0 0,0 0 0,0 0 0,0 0 0,0 0-1,0 0 1,0 1 0,0-1 0,0 0 0,0 0 0,0 0-1,0 0 1,0 0 0,0 0 0,0 0 0,0 0-1,0 0 1,0 0 0,-1 0 0,1 0 0,0 0 0,0 0-1,0 0 1,0 0 0,0 0 0,0 0 0,0 0 0,0 0-1,0 0 1,0 0 0,0 0 0,0 0 0,0 0 0,0 0-1,0 0 1,0 0 0,-1 0 0,1-1 0,0 1 0,0 0-1,-3 12-1,-4 16-18,5-12 22,0 0 0,1 0 0,1 0 0,0 0 0,1 0 0,1 0 0,1 0 0,0-1 0,1 1 0,0-1-1,1 0 1,1 0 0,8 14-3,-5-11 25,1 0-1,1-1 0,1 0 1,0-1-1,1-1 0,13 12-24,-18-20-91,0 0 0,0-1 0,1 0 0,0 0 0,0-1 0,1 0 0,-1-1 0,1 0 0,0 0 0,0-1 0,0 0 0,1-1 0,10 1 91,33-2-1304,3-11 435</inkml:trace>
  <inkml:trace contextRef="#ctx0" brushRef="#br0" timeOffset="2519.408">2670 881 6665,'-12'-9'3368,"12"9"-3298,0 0 0,0 0 0,-1 0 0,1 0 0,0 0 0,0 0-1,0 0 1,0 0 0,-1 0 0,1 0 0,0 0 0,0 0 0,0 0 0,-1 0 0,1 0 0,0 0 0,0 0 0,0 0 0,0 0 0,-1 0 0,1 0 0,0 0 0,0 0 0,0 1 0,0-1 0,0 0 0,-1 0-1,1 0 1,0 0 0,0 0 0,0 0 0,0 1 0,0-1 0,0 0 0,0 0 0,0 0-70,-2 27 2145,3-13-2461,-1 19 553,-1 7 107,2-1-1,2 0 0,1 1 0,10 35-343,-11-62 52,1 1 0,1-1 1,0 0-1,1-1 0,0 1 0,1-1 0,1 2-52,-7-14 6,-1 0-1,0 0 1,0 0-1,0 0 0,0 0 1,0 0-1,0 0 1,0 0-1,0 0 0,0 0 1,0 0-1,0 0 0,1 0 1,-1 0-1,0 0 1,0 0-1,0 0 0,0 0 1,0 0-1,0 0 0,0 0 1,0 0-1,0 0 1,1 0-1,-1 0 0,0 0 1,0 0-1,0 0 1,0 0-1,0 0 0,0 0 1,0 0-1,0-1 0,0 1 1,0 0-1,0 0 1,0 0-1,0 0 0,0 0 1,1 0-1,-1 0 0,0 0 1,0 0-1,0 0 1,0 0-1,0-1 0,0 1 1,0 0-1,0 0 1,0 0-1,0 0 0,0 0 1,0 0-1,0 0 0,0 0 1,0 0-1,0 0 1,0-1-1,0 1 0,0 0 1,0 0-1,-1 0 0,1 0 1,0 0-1,0 0 1,0 0-1,0 0 0,0 0-5,0-14 201,-2-14 35,-14-36 157,9 37-267,1 0 0,1 0-1,1-1 1,0-13-126,4 32 1,1 0 0,-1 0-1,1 0 1,1 0 0,0 1 0,0-1-1,0 0 1,1 1 0,1 0 0,-1-1 0,1 1-1,1 1 1,0-1 0,0 1 0,0-1 0,2 0-1,-2 2-8,1 0 0,0-1 1,0 2-1,1-1 1,0 1-1,0 0 0,0 0 1,1 1-1,-1 0 1,1 0-1,0 1 0,7-2 8,-8 3-5,0 1 0,1 0 0,-1 0 0,0 1 0,0 0 0,1 0 0,-1 1 0,0 0 0,0 0 0,0 0 0,1 1 0,-1 0 0,-1 1 0,1 0 0,2 1 5,1 1-5,-1 0 1,1 1 0,-1 0-1,0 0 1,0 1 0,-1 1-1,0-1 1,-1 1 0,1 1-1,-1-1 1,-1 1-1,0 0 1,0 1 0,-1-1-1,0 1 1,0 0 0,0 4 4,6 21 18,-2 1 1,-1 0-1,-1 0 1,0 20-19,-2-12 43,-2-27 657,0-1 1,1 0 0,0 0 0,1 0 0,2 1-701,11 22 1454</inkml:trace>
  <inkml:trace contextRef="#ctx0" brushRef="#br0" timeOffset="3231.725">3894 62 6809,'0'-21'1828,"-2"-20"2945,38 174-3046,-10-43-1218,-4 2 0,1 30-509,-14-15 332,-4 1-1,-5-1 1,-4 1-1,-13 56-331,13-126 63,0-7 59,1 1-1,1 0 0,3 18-121,4-103 963,-5 41-942,-2 1 1,0-1 0,0 1-1,-1-1 1,0 1 0,-1 0-1,0 0 1,-1 0 0,0 1-1,-1 0 1,0 0 0,-1 0-1,0 1 1,0-1 0,-1 2-1,0-1 1,-1 1-1,1 1 1,-2-1 0,1 1-1,-1 1 1,0 0 0,0 0-1,-1 1 1,1 1 0,-1-1-1,-1 2 1,1 0 0,0 0-1,-1 1 1,1 0 0,-1 1-1,0 0 1,1 1 0,-1 0-1,0 1 1,1 0 0,-3 2-22,7-2 4,1 1 1,-1 0 0,1 0-1,-1 1 1,1 0 0,0 0 0,0 1-1,0-1 1,1 1 0,-1 0 0,1 1-1,0 0 1,0-1 0,0 2-1,1-1 1,-1 0 0,2 1 0,-1 0-1,0 0 1,1 0 0,0 0-1,1 1 1,-1-1 0,1 1 0,0 1-5,-1 3 1,1 0 0,0 0 0,1 0 0,0 1 1,1-1-1,0 0 0,0 0 0,1 0 0,1 1 1,0-1-1,1-1 0,0 1 0,0 0 0,1-1 1,2 4-2,0-4 17,0 0 1,0-1 0,1 0-1,0 0 1,1-1 0,0 0-1,0 0 1,0-1 0,1 0-1,0 0 1,1-1 0,0-1-1,-1 1 1,2-1 0,-1-1-1,1 0 1,0 0-18,4 0-69,-1 0 0,0-1 0,1-1 0,0 0 0,0-1 0,0 0 0,-1-1 1,1-1-1,0 0 0,0-2 0,-1 1 0,15-5 69,-10-1-150,-1 1 0,0-2 1,6-4 149,-23 12-2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14.07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112 48 2745,'-2'-26'4412,"2"25"-4131,0 0 0,0-1 0,0 1 0,0 0 1,-1-1-1,1 1 0,0 0 0,-1 0 1,1-1-1,-1 1 0,0 0 0,1 0 0,-1 0 1,0 0-1,0 0 0,1 0 0,-2 0-281,2 1 105,-1 0 0,1 0 1,-1 0-1,1 0 0,-1 0 0,1 1 0,-1-1 0,1 0 0,-1 0 0,1 1 1,-1-1-1,1 0 0,-1 1 0,1-1 0,-1 1 0,1-1 0,0 0 0,-1 1 1,1-1-1,0 1 0,-1-1 0,1 1 0,0-1 0,0 1 0,0-1 0,-1 1 0,1-1 1,0 1-106,-9 23 430,6-15-373,1 1 0,-1-1 0,1 1-1,1 0 1,0-1 0,1 1 0,-1 0-1,2-1 1,0 9-57,18 90 643,0 9 287,-1 32-930,-16-109 227,-1 1-1,-2-1 0,-2 0 0,-1-1 1,-8 31-227,-32 90 681,24-92-319,2 0 0,-6 58-362,23-118 26,0-1 0,1 1-1,0-1 1,0 1-1,0-1 1,1 1 0,1 2-26,-2-8 8,1 0 0,-1 0 0,1 0 0,0-1 0,0 1 1,0 0-1,0 0 0,0 0 0,1-1 0,-1 1 0,0 0 1,1-1-1,-1 0 0,1 1 0,0-1 0,-1 0 1,1 0-1,0 1 0,0-1 0,0-1 0,0 1 0,0 0 1,0 0-1,0-1 0,0 1 0,0-1 0,0 0 0,0 1-8,18 1 50,1-1-1,-1 0 0,1-1 1,-1-2-1,1 0 0,0-1-49,44-9 109,14-8-109,13-2 43,-56 15 49,1 1-1,-1 2 0,1 1 0,0 2 1,0 1-1,0 2 0,24 5-91,-10 1 2079,6 2-964</inkml:trace>
  <inkml:trace contextRef="#ctx0" brushRef="#br0" timeOffset="727.829">1691 708 2761,'-37'-69'2071,"36"68"-1894,0-1 0,0 1 0,0-1 0,0 1 0,0-1 0,0 1 0,-1 0 0,1 0 0,0-1 0,-1 1 0,1 0 0,0 0 0,-1 0 0,1 1 1,-1-1-1,0 0 0,1 1 0,-1-1 0,0 0 0,1 1 0,-1 0 0,0-1 0,0 1 0,1 0 0,-1 0 0,0 0 0,0 0 0,1 1 0,-2-1-177,-5 1 680,-2-1-389,0 1 0,-1 1-1,1 0 1,0 1 0,0-1 0,1 2-1,-1 0 1,1 0 0,-1 0-1,1 1 1,1 1 0,-1 0-1,1 0 1,0 0 0,0 1 0,0 0-1,1 1 1,1-1 0,-1 1-1,0 2-290,0-1 16,1 1-1,0-1 0,0 2 1,1-1-1,0 0 0,1 1 0,0 0 1,1 0-1,0 0 0,0 0 1,1 1-1,1-1 0,0 1 0,1-1 1,0 1-1,1-1 0,0 1 1,1 0-16,1 2-11,1 0 1,0 0-1,1-1 1,1 0-1,0 0 1,0 0-1,2-1 1,0 0 0,0 0-1,1-1 1,8 9 10,-10-13 2,1 0 0,0 0 1,0-1-1,0 0 0,0-1 1,1 0-1,0 0 1,0-1-1,1 0 0,-1 0 1,1-1-1,0 0 0,0-1 1,0 0-1,0-1 1,0 0-1,1-1-2,-4 0 8,-1 0 1,1-1 0,-1 0-1,1 0 1,0-1-1,-1 0 1,0 0 0,1 0-1,-1-1 1,0 0-1,0 0 1,-1-1 0,1 1-9,2-4 21,1 1 0,-1-1 0,-1 0 0,1-1 0,-2 0-1,1 0 1,-1 0 0,3-5-21,-4 4 57,1 0-1,-1-1 0,-1 1 0,0-1 0,0 0 1,-1 0-1,0 0 0,-1-1 0,0 1 0,0-1 1,-1 1-1,-1-1 0,0 1 0,0-1 0,-1 0 1,0 1-1,-2-5-56,0 5 63,-1 1-1,0-1 1,0 1 0,-1-1 0,-1 1-1,1 1 1,-1-1 0,-1 1 0,0 0 0,0 1-1,0-1 1,-1 1 0,-7-5-63,8 7-24,0 1 0,0-1 0,0 1 0,0 0 0,-1 1 0,0 0 0,0 0 0,1 1 0,-1 0 0,-1 0 0,1 1 0,0 0 0,0 0 0,0 1 0,-1 0 0,1 1 0,-5 0 24,4 5-196</inkml:trace>
  <inkml:trace contextRef="#ctx0" brushRef="#br0" timeOffset="1497.471">2187 871 5593,'-50'-103'2719,"33"71"-486,7 23-631,1 2 41,2 3 282,6 7-995,10 17-774,2 3-80,94 334 657,-78-278-433,-27-79-293,0 0 0,0 0 0,0 0-1,0 0 1,0 0 0,0 1 0,0-1-1,0 0 1,0 0 0,0 0 0,0 0-1,0 0 1,0 1 0,1-1-1,-1 0 1,0 0 0,0 0 0,0 0-1,0 0 1,0 0 0,0 0 0,0 1-1,0-1 1,0 0 0,1 0-1,-1 0 1,0 0 0,0 0 0,0 0-1,0 0 1,0 0 0,0 0 0,1 0-1,-1 0 1,0 0 0,0 0-1,0 0 1,0 0 0,0 0 0,1 0-1,-1 0 1,0 0 0,0 0 0,0 0-1,0 0 1,0 0 0,0 0-1,1 0 1,-1 0 0,0 0 0,0 0-1,0 0 1,0 0 0,0 0-7,5-11 252,3-27 26,-6 27-211,3-12 5,3-20 58,10-24-130,-15 57 1,1 0 0,0 0 0,0 0 0,1 0-1,0 1 1,1 0 0,0 0 0,7-8-1,-10 15-3,-1-1 0,1 1 0,0-1 0,0 1 1,0 0-1,0 0 0,0 1 0,0-1 0,1 1 0,-1-1 0,0 1 0,1 0 0,-1 0 0,1 1 0,0-1 1,-1 1-1,1-1 0,-1 1 0,1 0 0,0 1 0,-1-1 0,1 1 0,0-1 0,-1 1 0,1 0 1,-1 0-1,0 1 0,1-1 0,-1 1 0,0-1 0,0 1 0,2 1 3,5 4-3,-1 0-1,1 0 1,-1 1-1,0 0 1,-1 1-1,0 0 1,0 0-1,-1 1 1,0 0 3,8 14 1,-2 1 0,5 15-1,-8-17 10,1-2-1,1 1 1,6 8-10,-16-27 8,0-1 0,0 1 1,1 0-1,-1-1 1,1 1-1,-1-1 0,1 0 1,0 0-1,0 0 0,0 0 1,0 0-1,0-1 0,0 1 1,0-1-1,1 0-8,-3-1 15,0 0 0,0 1 0,1-1 0,-1 0 0,0 0-1,0 0 1,0 0 0,0-1 0,0 1 0,1 0 0,-1 0 0,0-1 0,0 1 0,0-1 0,0 1-1,0-1 1,0 1 0,1-2-15,-1 1 31,1-1 0,-1 1 0,1-1 0,-1 1 0,0-1 0,0 0 0,0 0 0,0 0 0,0 0 0,0 0 0,0 0 0,0 0 0,-1-2-31,6-27 163,-1-1 0,-2-1 0,-1 1 0,-2 0-1,-3-26-162,1-7 78,1 15-33,-1 7-122,5-33 77,-3 73-8,1-1 0,-1 0 0,1 1-1,0-1 1,0 0 0,1 1 0,-1-1 8,11-15-54</inkml:trace>
  <inkml:trace contextRef="#ctx0" brushRef="#br0" timeOffset="2229.312">3137 827 3657,'-1'-1'124,"1"1"1,-1 0-1,1-1 1,0 1-1,-1 0 1,1 0-1,-1-1 1,1 1-1,-1 0 0,1 0 1,-1-1-1,1 1 1,-1 0-1,1 0 1,-1 0-1,1 0 1,-1 0-1,1 0 1,-1 0-1,0 0 1,1 0-1,-1 0 1,1 0-1,-1 0 1,1 1-1,-1-1 0,1 0 1,-1 0-1,1 0 1,-1 1-1,1-1 1,0 0-1,-1 1 1,1-1-1,-1 0 1,1 1-1,0-1 1,-1 1-1,1-1 1,0 0-1,-1 1 0,1-1 1,0 1-1,0-1 1,-1 1-1,1-1 1,0 1-1,0-1 1,0 1-1,0 0-124,-2 1 315,1 1 1,0 0-1,0-1 0,1 1 0,-1 0 1,1 0-1,-1 0 0,1 0 0,0 2-315,0-3 76,1 0-1,0 0 0,-1 0 0,1 0 1,0 0-1,0 0 0,1 0 0,-1 0 1,0-1-1,1 1 0,-1 0 0,1-1 1,-1 1-1,1-1 0,0 0 1,-1 1-1,1-1 0,0 0 0,0 0 1,0 0-1,0 0 0,2 0-75,6 3 213,-1-1-1,1 0 1,0-1-1,6 1-212,4-1 158,0-2 0,0 0 0,0-1 0,1-1 0,-1 0 0,-1-2 0,1-1 0,0 0 0,-1-1 0,0-1 0,5-4-158,-16 8 22,-2-1 0,1 1 0,0-1 0,-1-1 0,0 1 0,0-1 0,0 0 0,0-1 0,-1 1 0,0-1 0,0 0 0,-1-1 0,2-1-22,-4 4 20,0 1 1,0-1 0,-1 0-1,1 0 1,-1 0-1,0 0 1,0 0-1,0 0 1,0 0 0,-1 0-1,0 0 1,0 0-1,0 0 1,0 0-1,-1 0 1,1 0 0,-1 0-1,0 0 1,0 0-1,-1 0 1,1 0-1,-1 1 1,0-1 0,0 0-1,-1-1-20,0 0 13,0 1-1,0 0 1,-1 0 0,1 0-1,-1 0 1,0 1 0,0-1-1,0 1 1,0 0 0,-1 0-1,1 1 1,-1-1 0,0 1-1,0 0 1,0 0 0,0 1-1,0-1 1,0 1 0,0 0-1,0 1 1,0-1-1,-1 1 1,1 0 0,0 0-1,0 1 1,0-1 0,-1 1-1,1 1 1,0-1 0,0 0-1,0 1 1,0 0 0,1 1-1,-1-1 1,0 1 0,1-1-1,-2 3-12,-6 4 6,-1 0-1,2 1 0,0 0 1,0 1-1,1 0 0,0 0 1,1 2-1,0-1 1,1 1-1,0 0 0,2 0 1,-1 1-1,1 0 1,1 0-1,1 1 0,0 0 1,1-1-1,0 1 0,1 0 1,1 1-1,0-1 1,1 0-1,1 0 0,0 0 1,1 0-1,1 0 0,0 0 1,1 0-1,1-1 1,0 0-1,5 9-5,-6-15 3,0-1 0,0 0 0,1 0 0,0 0 0,0 0 0,1-1 0,0 0 0,0 0 0,0 0 0,1-1 0,0 0 0,0 0 0,7 2-3,-4-2 14,0-1-1,0 0 0,0-1 1,1 0-1,0-1 1,-1 0-1,1 0 1,0-1-1,0-1 1,1 0-14,8-1-5,0-1 0,0-1 0,0 0 0,0-2 0,-1 0 0,1-2 1,-1 0-1,-1-1 0,0 0 0,0-2 0,7-5 5,1-2-687,-1-2-1,0-1 1,8-9 687,10-18-763</inkml:trace>
  <inkml:trace contextRef="#ctx0" brushRef="#br0" timeOffset="2592.203">3902 757 5113,'-2'7'4682,"-1"5"-3312,3 27 702,2 0 0,2 2-2072,-1-11 330,-1 0 0,-1 1 0,-2-1 0,-2 6-330,-1 1 309,-8 42 789,11-76-232,-1-9-572,2-11-37,5-71 382,-5 53-570,2 0-1,2 0 1,1 1 0,2-1-1,10-31-68,-14 59 15,0 0 0,0 0 1,1 1-1,0 0 0,0 0 0,0 0 1,1 0-1,0 0 0,0 1 0,0 0 0,1 0 1,0 0-1,0 1 0,0 0 0,1 0 0,-1 1 1,1-1-1,4 0-15,7-3 68,-1 2 0,1 0 0,1 1 0,-1 1 0,1 1 0,17-1-68,26 1 152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21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23 6921,'6'1'4479,"19"3"-1030,59 8-2279,80-11 941,162-21-2111,-130 5 275,12 9-275,-195 6-39,27 1 235,20 2-196,-50-2-133,-1 1 0,0-1 0,0 1 0,0 1 0,-1 0 0,1 0 0,0 0 0,-1 1 0,1 1 133,3 7-1228,-7-2 382</inkml:trace>
  <inkml:trace contextRef="#ctx0" brushRef="#br0" timeOffset="384.02">613 122 7146,'-23'-36'8595,"23"36"-8593,0 0 22,0 0 0,0 0 0,0 0 0,0 0 0,0-1 0,-1 1 0,1 0-1,0 0 1,0 0 0,0 0 0,0 0 0,0 0 0,0 0 0,-1 0 0,1 0 0,0 0 0,0 0 0,0 0-1,0 0 1,0 0 0,-1 0 0,1 0 0,0 0 0,0 0 0,0 0 0,0 0 0,0 0 0,-1 0 0,1 0-1,0 0 1,0 0 0,0 0 0,0 0 0,0 0 0,0 1 0,-1-1 0,1 0 0,0 0 0,0 0 0,0 0-1,0 0 1,0 0 0,0 0 0,0 1 0,0-1 0,0 0 0,0 0 0,0 0 0,-1 0 0,1 0 0,0 1-1,0-1 1,0 0 0,0 0 0,0 0 0,0 0 0,0 0 0,0 1 0,0-1 0,0 0 0,0 0 0,0 0-1,1 0 1,-1 0 0,0 1 0,0-1 0,0 0 0,0 0-24,-2 49 119,3 0 1,1 0-1,5 14-119,-2-7 69,3 37 37,8 102 123,-8 6-229,-10-141 53,0-38 53,1-1 0,2 1 0,0-1-1,1 0 1,1 1 0,2 0-106,-5-19 83,1-1 0,-1 0 0,1 1-1,0-1 1,0 0 0,0 0 0,0 0 0,0 0 0,0 0 0,1 0 0,-1 0 0,1 0 0,-1 0 0,1-1 0,1 1-83,1 1 85,0-1-1,0-1 1,1 1 0,-1-1-1,1 1 1,-1-1 0,1 0-1,0-1-84</inkml:trace>
  <inkml:trace contextRef="#ctx0" brushRef="#br0" timeOffset="1030.362">1263 702 4649,'-79'17'2348,"78"-17"-2180,0 0 0,-1 0 0,1 0 0,0 0-1,0 0 1,-1 1 0,1-1 0,0 1-1,0-1 1,0 1 0,0-1 0,-1 1-1,1 0 1,0-1 0,0 1 0,0 0-1,0 0 1,0 0 0,1 0 0,-1 0-168,1-1 189,0 1 0,0-1 0,1 1 0,-1-1 0,0 1 0,1-1 0,-1 1 0,0-1 1,1 0-1,-1 1 0,1-1 0,-1 1 0,1-1 0,-1 0 0,1 0 0,-1 1 0,1-1 0,-1 0 0,1 0 1,-1 1-1,1-1 0,-1 0 0,1 0-189,7 3 144,0 1 1,1-2 0,-1 1-1,1-1 1,0-1-1,0 1 1,-1-2-1,1 1 1,0-1-1,0 0 1,0-1 0,0 0-1,-1 0 1,1-1-1,4-2-144,2 0 121,13-3 229,26-12-350,-47 16 24,0 0-1,-1 0 1,1-1-1,-1 0 1,0 0 0,0 0-1,0-1 1,-1 0-1,1 0 1,1-2-24,-6 5 19,0 0 0,1-1-1,-1 1 1,0 0 0,0-1-1,0 1 1,0-1 0,0 1 0,-1-1-1,1 1 1,-1-1 0,0 1-1,1-1 1,-1 0 0,0 1 0,-1-1-1,1 1 1,0-1 0,-1 0-1,0 1 1,1-1 0,-1 1 0,0 0-1,0-1 1,0 1 0,-1 0-1,1-1 1,0 1 0,-1 0 0,0 0-1,1 0 1,-1 0 0,-1 0-19,-2-4 30,-1 0 1,-1 1 0,1-1-1,-1 1 1,0 1 0,0-1-1,0 1 1,-1 0 0,1 1-1,-1 0-30,2 1-2,-1 0 0,0 1 0,1 0 0,-1 0 0,0 1 0,1-1 0,-1 1 0,0 1 0,0 0 0,1 0-1,-1 0 1,0 0 0,1 1 0,0 0 0,-1 1 0,1-1 0,0 1 0,0 1 0,0-1 0,-1 2 2,-5 4-10,0 0 0,1 0 0,0 1 0,1 0 0,0 1 0,0 1 0,2-1 0,-8 13 10,10-13-5,1 0 0,0 0-1,0 0 1,2 1 0,-1 0 0,1-1 0,1 1 0,0 0-1,1 1 1,0-1 0,1 0 0,1 0 0,-1 0 0,2 0-1,0 0 1,0 0 0,1 0 0,1 0 0,4 10 5,-3-10-2,0 1 0,1-1 1,0 0-1,1-1 0,0 0 1,1 0-1,0-1 0,1 1 1,0-2-1,1 1 0,0-2 1,0 1-1,1-1 1,0-1-1,0 0 0,1 0 1,0-1-1,1 0 2,12 2-101,1-1 1,-1-1-1,1-2 1,1 0-1,-1-2 0,0 0 1,17-3 100,39-5-272</inkml:trace>
  <inkml:trace contextRef="#ctx0" brushRef="#br0" timeOffset="1406.428">2267 663 6233,'-4'-8'973,"-1"1"-1,1 0 1,-2 0 0,1 1-1,-1 0 1,0-1-1,-4-1-972,5 4 250,0 0 0,-1 1 0,1-1 0,-1 1 0,0 1 0,0-1 0,0 1 0,-1 0 0,1 0 0,0 1 0,-1 0-1,1 0 1,-1 1 0,1-1 0,-2 2-250,-2-1 71,-1 0 0,1 2 0,-1-1 0,1 1 0,0 1 0,0 0 0,0 0 0,0 1 0,0 0 0,1 1 0,-1 0 0,1 0-1,1 1 1,-1 0 0,1 1 0,0 0 0,1 0 0,-1 1 0,1 0 0,1 0 0,0 1 0,0-1 0,0 1 0,1 1 0,1-1 0,-1 1 0,1-1 0,1 1-1,0 1 1,1-1 0,-1 5-71,0 3 5,2 0 0,0 0-1,0 0 1,2-1 0,0 1 0,2 0-1,0 0 1,1 2-5,-2-12 5,0-1 0,1 1 0,0-1 0,0 1 1,1-1-1,0 0 0,0-1 0,0 1 0,1-1 0,0 1 0,0-1 0,1-1 0,0 1 1,0-1-1,0 0 0,1 0 0,-1-1 0,1 0 0,3 2-5,5-1 64,0 1 0,0-2 0,1 0-1,-1 0 1,1-2 0,-1 0 0,5 0-64,27-1 1268,39-3-1268,28-8 646</inkml:trace>
  <inkml:trace contextRef="#ctx0" brushRef="#br0" timeOffset="2094.19">2715 123 7986,'-31'-30'4451,"30"28"-4300,-1 1 0,1 0 1,-1 0-1,1 0 0,-1 0 0,0 0 0,0 0 0,1 0 1,-1 0-1,0 1 0,0-1 0,0 1 0,0-1 1,0 1-1,0 0 0,0 0 0,0 0 0,0 0 0,0 0 1,0 0-152,1 0 23,1 1 0,-1-1 1,0 1-1,0 0 1,1-1-1,-1 1 1,0 0-1,1-1 1,-1 1-1,1 0 0,-1 0 1,1-1-1,-1 1 1,1 0-1,0 0 1,-1 0-1,1 0 0,0 0 1,-1 0-1,1-1 1,0 1-1,0 0 1,0 0-1,0 0 0,0 0 1,0 0-1,0 0-23,4 30-21,-4-26 47,16 75-23,14 35-3,-7-25 8,102 339 178,-81-289-102,-30-95 149,12 22-233,-22-59 151,-1-9 100,-3-16 135,-13-43 483,-10-22-869,9 31 68,2 0 0,-1-13-68,12 57-9,0-1 0,1 1-1,0 0 1,0-1 0,0 1-1,1 0 1,0 0 0,1 0-1,-1-1 1,2 1 0,-1 0-1,1 1 1,-1-1 0,3-3 9,-2 6-19,1-1 1,-1 1-1,1-1 1,0 1-1,0 0 1,0 0-1,0 1 1,1-1 0,-1 1-1,1 0 1,0 1-1,0-1 1,0 1-1,0 0 1,1 0-1,-1 0 1,1 1 0,3-1 18,3 0-16,0 1 0,0 0 0,0 1 0,1 0 0,-1 1 0,0 1 0,0-1 1,0 2-1,0 0 0,0 0 0,-1 1 0,1 1 0,-1 0 0,0 0 1,0 1-1,-1 1 0,8 6 16,-6-4-1,0 0 0,0 1 1,-2 0-1,1 1 0,-1 1 0,-1 0 1,0 0-1,0 0 0,-2 1 0,1 1 1,-2-1-1,0 1 0,0 0 0,0 5 1,3 22 21,-2 0-1,-2 0 1,-1 19-21,4 33-406,-8-90 317,1-1-1,-1 1 1,0-1 0,1 1-1,-1-1 1,1 1-1,0-1 1,-1 1-1,1-1 1,1 1 0,-1-1-1,0 0 1,0 0-1,1 0 1,0 0-1,0 1 90,14 4-460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35.04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19 390 1760,'0'0'16,"-2"-2"417,0-1 0,0 0 0,1 1-1,0-1 1,-1 0 0,1 0 0,0 0 0,1 0 0,-1 0 0,0 0-1,1-2-432,-4 0 3483,6 4-423,2 0-2809,52-12 322,1 2 1,38-1-574,148-2 156,170 13-156,-190 9 2,-16-1-18,117-13 16,45-27 3,53-4 24,485 0 30,180-28-24,-636 28-26,1892-59 89,-1921 106-91,-101 0-2,399 13 48,-261-6-23,-42-3-27,213 0-8,56 3-2,-257-1 25,84 3 7,597 3-22,-731-23 24,1158 14 40,-623 6 5,-298-9-30,-74-2-9,-228-4-28,474-7 66,-37-8-71,-72 3-9,312-54 45,-527 28-23,-15 22-4,-253 9-3,583 15 441,-344-4-332,-76-4 581,-28 1-203,96-20-491,-258 4 24,184-9 37,-199 16-128,43 10 67,-87 4 24,4 9-10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28.96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94 488 5833,'0'0'173,"0"-1"0,0 0 0,0 1 1,0-1-1,0 0 0,0 1 0,0-1 0,0 1 0,-1-1 0,1 0 0,0 1 0,0-1 0,0 1 0,-1-1 0,1 1 0,0-1 0,-1 0 0,1 1 1,-1-1-1,1 1 0,0 0 0,-1-1 0,1 1 0,-1-1 0,1 1 0,-1 0 0,1-1 0,-1 1-173,-1 0 218,1-1 0,0 1 0,0 0 0,0 0 0,-1 0 0,1 0 0,0 0 0,0 0 0,-1 0 0,1 1 0,0-1 0,0 0 0,0 1 0,-1-1-218,-1 2 203,-1-1 1,1 1-1,0-1 0,-1 1 0,1 0 0,0 1 0,1-1 0,-1 0 0,0 1 0,-1 1-203,4-3 13,-5 5 58,0 1-1,1 0 1,0 0-1,0 1 1,1-1-1,-1 4-70,3-10 2,1 0-1,-1 1 0,1-1 0,0 0 0,-1 1 0,1-1 0,0 1 1,0-1-1,0 0 0,0 1 0,0-1 0,1 1 0,-1-1 0,0 0 1,1 1-1,-1-1 0,1 0 0,-1 1 0,1-1 0,-1 0 0,1 0 0,0 0 1,0 0-1,0 1 0,0-1 0,0 0 0,0 0 0,0 0 0,0-1 1,0 1-1,0 0 0,0 0 0,0-1 0,1 1 0,-1 0 0,0-1 0,1 0 1,-1 1-1,0-1 0,1 0 0,-1 1 0,1-1-1,1 1 15,1-1 1,-1 0-1,0 1 1,0-1-1,0 0 0,1 0 1,-1-1-1,0 1 0,0-1 1,0 0-1,0 1 0,0-1 1,0-1-1,0 1 0,0 0 1,0-1-1,0 1 0,0-1 1,-1 0-1,1 0 0,-1 0 1,1 0-1,-1-1 1,0 1-1,1-2-15,-1 2 17,-1 0 0,0 0 1,0 0-1,0 0 0,0 0 1,0-1-1,0 1 0,0 0 1,-1 0-1,1 0 0,-1-1 1,0 1-1,1 0 0,-1-1 0,0 1 1,-1 0-1,1-1 0,0 1 1,-1 0-1,1-1 0,-1 1 1,0 0-1,1 0 0,-1 0 1,0 0-1,0 0 0,-1 0 0,1 0 1,0 0-1,-1 0 0,1 0 1,-1 1-1,0-1 0,-1-1-17,3 2 23,-1 0 0,0 0 0,0 1-1,1-1 1,-1 0 0,0 0-1,0 1 1,0-1 0,0 0 0,0 1-1,0-1 1,0 1 0,0-1 0,0 1-1,0 0 1,-1-1 0,1 1 0,0 0-1,0 0 1,0 0 0,0 0-1,0 0 1,-1 0 0,1 0 0,0 0-1,0 0 1,0 1 0,0-1 0,0 0-1,0 1 1,0-1 0,-1 1 0,1-1-1,0 1 1,1 0 0,-1-1-1,0 1 1,0 0 0,0 0 0,0-1-1,0 1 1,1 0 0,-1 0-23,-12 26 608</inkml:trace>
  <inkml:trace contextRef="#ctx0" brushRef="#br0" timeOffset="361.45">222 965 4385,'-20'-17'5385,"17"15"-4824,0-1 0,1 0 0,-1 0 0,0 1 0,-1 0-1,1 0 1,-3-2-561,5 4 57,0-1 0,0 1-1,0 0 1,0 0 0,0 0 0,0 0-1,0 0 1,0 0 0,0 0 0,0 0 0,1 0-1,-1 0 1,0 0 0,0 1 0,0-1-1,0 0 1,0 1 0,0-1 0,0 1-1,1-1 1,-1 1 0,0-1 0,0 1-1,1-1 1,-1 1 0,0 0 0,1-1-1,-1 1 1,1 0 0,-1 0 0,1 0-1,-1-1 1,1 1 0,-1 1-57,-5 7 159,1 1-1,0-1 1,1 1-1,0 0 1,0 0 0,1 1-1,0 2-158,2-7 27,0-1 0,0 1 0,1 0 0,0-1 0,0 1 0,0 0-1,1-1 1,0 1 0,0-1 0,1 1 0,-1-1 0,1 1 0,0-1 0,0 0 0,1 1-27,-2-5 13,0 1 0,0-1 1,0 0-1,0 1 1,1-1-1,-1 0 1,0 0-1,0 0 0,1 0 1,-1 0-1,0 0 1,1 0-1,-1-1 0,1 1 1,0 0-1,-1-1 1,1 1-1,-1-1 1,1 0-1,0 1 0,-1-1 1,1 0-1,0 0 1,-1 0-1,1 0 0,0 0 1,-1-1-1,1 1 1,0 0-1,-1-1 1,1 1-1,-1-1 0,1 0 1,-1 1-1,1-1-13,3-2 98,0 1 1,0-1-1,0 0 0,0 0 0,-1 0 1,1-1-1,-1 1 0,0-1 0,3-4-98,-5 5 43,0 0 1,0 0-1,0-1 0,-1 1 0,0-1 0,0 1 0,0-1 0,0 1 1,0-1-1,-1 0 0,0 1 0,1-1 0,-1 0 0,-1 1 1,1-1-1,0 0 0,-1 1 0,0-1 0,0 1 0,0-1 0,0 1 1,-1-1-1,1 1 0,-1 0 0,0 0 0,0-1 0,0 1 0,0 0 1,0 1-1,-1-1 0,-1-1-43,-3-5 117</inkml:trace>
  <inkml:trace contextRef="#ctx0" brushRef="#br0" timeOffset="1290.002">848 328 6825,'-3'-6'1031,"-1"0"0,1-1 0,0 1-1,0-1 1,1 0 0,0 0 0,0 0-1,-1-4-1030,22 118 1479,10 57-929,41 133-550,-58-258 305,-2 0 0,-2 0 1,0 20-306,-4-99 1362,-1 22-1190,0-6-113,1 0 1,1 1 0,2-1 0,6-17-60,-10 34-3,0-1 1,0 1 0,1 0 0,0 0-1,1 0 1,0 0 0,0 1-1,0-1 1,0 1 0,1 1 0,0-1-1,0 1 1,1 0 0,0 0 0,0 1-1,1-1 3,-4 3-7,0 1 0,0-1 1,0 1-1,0 0 0,0 0 0,1 0 0,-1 1 0,0-1 0,1 1 0,-1 0 1,0 0-1,1 1 0,-1-1 0,0 1 0,1 0 7,1 1-9,1 0 1,0 1 0,-1 0-1,1 0 1,-1 0-1,0 1 1,0 0-1,5 4 9,3 4-9,-1 1 0,-1 1-1,0-1 1,0 2 0,-1 0 0,7 14 9,21 44-7,-22-40 4,1 0 0,11 13 3,-22-37 4,0 0 0,0 0 0,1-1 1,0 0-1,0 0 0,1-1 0,0 0 0,0-1 1,0 0-1,4 1-4,-11-6 25,-1 0 1,1 0 0,0 0-1,0-1 1,0 1-1,0-1 1,0 1 0,0-1-1,0 0 1,0 0-1,0 0 1,0 0-1,0 0 1,0 0 0,0 0-1,0-1 1,-1 1-1,1-1 1,0 0-1,0 1 1,0-1 0,0 0-1,-1 0 1,1 0-1,0 0 1,-1 0 0,1 0-1,-1-1 1,1 1-1,0-1-25,2-3 101,-1 0-1,1 0 0,-1 0 0,0 0 1,0 0-1,0-1 0,-1 0 0,0 1 1,1-6-101,3-14 142,-1 0 1,-1 0 0,-1-1 0,-1 0 0,-2 0-1,0 1 1,-2-1 0,-1 0 0,-5-19-143,-12-41 135,-3 1 0,-12-20-135,4 13 398,-4-37-398,33 122 47,1 2-85,0 1 0,0-1 0,1 0 0,-1 1 0,1-1 0,0 0-1,0-1 39,0 5-43,0 0-1,1 0 1,-1 0-1,0 0 1,0 0-1,1 1 1,-1-1-1,1 0 0,-1 0 1,1 0-1,-1 0 1,1 1-1,0-1 1,-1 0-1,1 0 1,0 1-1,-1-1 0,1 1 1,0-1-1,0 1 1,0-1-1,0 1 1,0-1-1,-1 1 1,1 0-1,0-1 0,0 1 1,0 0-1,0 0 1,0 0-1,0 0 1,0 0-1,0 0 0,0 0 1,0 0-1,0 0 1,0 0-1,0 0 44,37 7-867</inkml:trace>
  <inkml:trace contextRef="#ctx0" brushRef="#br0" timeOffset="1716.402">2022 752 7354,'54'-105'3256,"-54"107"-1567,0 9-721,0 8-96,6 16-208,-4-3-128,10 14-216,0 2-72,2 8-136,-1-2-40,-2-2-8,-3-8 16,-5-16 73,0-4-234,0-19-3959,5-6 3015</inkml:trace>
  <inkml:trace contextRef="#ctx0" brushRef="#br0" timeOffset="2087.847">2108 287 10850,'-28'-36'4401,"11"1"-2728,9 12-625,3 11-512,3 4-240,9 8-384,11 10 496,20 11-336</inkml:trace>
  <inkml:trace contextRef="#ctx0" brushRef="#br0" timeOffset="2587.093">2868 85 5449,'0'-5'805,"0"0"-1,-1-1 1,0 1-1,0 0 0,0 0 1,-2-3-805,3 7 294,-1-1-1,0 0 1,0 0-1,1 0 1,-1 1-1,0-1 1,0 0 0,-1 1-1,1-1 1,0 1-1,0-1 1,-1 1 0,1 0-1,-1-1 1,1 1-1,-1 0 1,0 0-1,1 0 1,-2 0-294,3 1 42,-1 0 0,1 0-1,-1 1 1,0-1 0,1 0 0,-1 0 0,1 1-1,-1-1 1,1 0 0,-1 1 0,1-1 0,-1 1-1,1-1 1,-1 1 0,1-1 0,0 1 0,-1-1-1,1 1 1,0-1 0,-1 1 0,1-1 0,0 1-1,0-1 1,-1 1 0,1 0 0,0-1 0,0 1-1,0-1 1,0 1 0,0 0 0,0-1 0,0 1-1,0-1 1,0 2-42,-2 25 80,2-26-57,2 43-2,2 0 0,2 0 0,11 38-21,-7-31 12,9 45 8,19 107 24,-32-154-25,-2 1-1,-2-1 1,-2 11-19,-11 77 181,-8 11-181,8-59 217,9-87 735,-1-9-460,-1-18-62,3 22-323,-6-34-39,-1 1-1,-2 0 1,-2 1-1,-1 0 0,-1 1 1,-3 0-1,0 1 1,-2 1-1,-1 1-67,13 22 13,0 0-1,-1 0 1,0 0-1,0 1 1,-1 1-1,0-1 1,0 1-1,-8-4-12,13 9 3,1 0-1,-1 0 1,1 1 0,-1-1-1,0 1 1,1 0-1,-1 0 1,0 0 0,0 1-1,0-1 1,0 1 0,0 0-1,0 0 1,0 0-1,1 0 1,-1 1 0,0 0-1,0 0 1,0 0-1,0 0 1,1 0 0,-1 1-1,1 0 1,-1 0 0,1 0-1,0 0 1,-1 0-3,-6 7-5,0 0 0,1 0 0,0 1-1,0 0 1,1 0 0,0 1 0,1 0 0,0 1 0,1 0 0,0 0 0,1 0 0,0 0 0,1 1 0,0 0 0,1 0 0,1 0 0,-1 11 5,2-14-4,0-1 1,1 1-1,1-1 1,-1 1-1,1-1 1,1 1 0,0-1-1,0 0 1,1 0-1,0 0 1,0 0-1,1 0 1,1-1-1,-1 1 1,1-1 0,1 0-1,-1-1 1,1 1-1,1-1 1,-1 0-1,1-1 1,0 1 0,1-2-1,0 1 1,2 1 3,4 0-18,0 0 1,0-1 0,1-1-1,-1 0 1,1-1 0,0-1-1,1 0 1,-1-1 0,1 0-1,-1-2 1,1 0 0,-1 0 17,4-1 253,1-1 1,-1-1-1,0 0 1,-1-2-1,1 0 1,-1-1-1,0 0 1,0-2 0,8-5-254,34-27 933</inkml:trace>
  <inkml:trace contextRef="#ctx0" brushRef="#br0" timeOffset="2946.957">3449 202 10890,'-2'-9'1430,"-1"1"0,0-1 0,0 0 0,-3-5-1430,6 14 26,0 0 0,0 0 0,0 0-1,0 0 1,0 0 0,0 0 0,0 1 0,0-1-1,0 0 1,0 0 0,0 0 0,0 0 0,0 0 0,0 0-1,0 0 1,0 0 0,0 0 0,0 0 0,0 0-1,0 0 1,0 0 0,0 1 0,0-1 0,-1 0-1,1 0 1,0 0 0,0 0 0,0 0 0,0 0-1,0 0 1,0 0 0,0 0 0,0 0 0,0 0-1,0 0 1,0 0 0,0 0 0,0 0 0,0 0-1,0 0 1,-1 0 0,1 0 0,0 0 0,0 0-1,0 0 1,0 0 0,0 0 0,0 0 0,0 0 0,0 0-1,0 0 1,0 0 0,0 0 0,0 0 0,0 0-1,-1 0 1,1 0 0,0 0 0,0 0 0,0 0-1,0 0 1,0 0-26,-1 13 360,1 19-377,42 273 222,-21-176-45,-6 1 1,-3 49-161,-13-11-1462,1-160 657</inkml:trace>
  <inkml:trace contextRef="#ctx0" brushRef="#br0" timeOffset="3309.389">3242 734 10970,'-1'-4'4129,"12"4"-3337,11 0 121,17-5-177,16 1-248,17 0-160,4-2-144,3 2 0,-2 0-112,-17-1 3473,-6 2-2617</inkml:trace>
  <inkml:trace contextRef="#ctx0" brushRef="#br0" timeOffset="3695.51">3955 24 10858,'-45'-23'5035,"79"84"-3779,-18-29-1249,-1 1 1,-2 0-1,-1 1 0,-2 0 1,-1 2-8,8 42 34,3 54-34,-15-74 28,-2 1-1,-2 0 1,-4 2-28,-18 172 524,10-131-190,9-73-251,2-20 125,0-1 0,-1 1 0,0 0 0,-2 5-208,5-47 2023,3 0-1773,5-38 239,15-46-489,-20 96 3,1 1 0,1 1 0,1-1 0,1 1 0,1 1 0,0 0 0,13-17-3,-18 29-5,0 0 0,0 0 0,1 1 0,-1 0 0,1 0 0,0 0 0,1 1 0,-1 0 0,1 0 0,0 0 0,0 1 0,0 0 0,8-1 5,-12 3-6,1 0 0,-1 1 0,1-1 0,-1 1 0,0 0 0,1 0-1,-1 0 1,1 1 0,-1-1 0,1 1 0,-1 0 0,0 0 0,1 0 0,-1 0 0,0 0 0,0 1 0,0 0 0,0-1 0,0 1 0,0 0 0,0 1 0,-1-1 0,1 0 0,-1 1 0,0-1 0,1 1 0,-1 0 0,0 0 0,-1 0 0,1 0 0,0 0 0,-1 0 6,6 14-15,-1 0 0,-1 0 0,0 1 0,-1-1 0,-1 1 0,0 9 15,1 0-4,1 0-1,3 9 5,0-13-3,0 0 1,1 0-1,1 0 0,1-1 1,10 14 2,-16-28 6,1 0-1,0 0 1,0 0 0,1-1 0,0 0-1,1 0 1,-1-1 0,1 0 0,0 0-1,1-1 1,0 0 0,-1 0 0,1-1 0,1 0-1,3 0-5,5 1-164,0-2-1,1 0 1,-1-1 0,1-1-1,0 0 1,-1-2-1,1 0 1,-1-1-1,1-1 1,9-3 164,-10 0-341,1-1 0,-2-1 0,5-2 341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26.53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65 640 3265,'-8'-5'713,"1"0"0,0 0 0,0-1 0,0 0 0,-2-3-713,7 7 306,0 0 1,0 0 0,1-1 0,-1 1 0,0-1-1,1 1 1,0-1 0,0 1 0,-1-1 0,2 0-1,-1 0 1,0 1 0,0-1 0,1 0 0,0 0-1,-1 0 1,1 0 0,0 0 0,1 0-307,-1 2 37,0 1 1,0 0-1,0-1 1,0 1 0,0-1-1,0 1 1,0 0-1,0-1 1,0 1 0,0-1-1,0 1 1,1 0-1,-1-1 1,0 1 0,0 0-1,1-1 1,-1 1-1,0 0 1,0-1-1,1 1 1,-1 0 0,0 0-1,1-1 1,-1 1-1,0 0 1,1 0 0,-1 0-1,0-1 1,1 1-1,-1 0 1,0 0-1,1 0 1,-1 0 0,1 0-1,-1 0 1,0 0-1,1 0 1,-1 0 0,1 0-1,-1 0 1,0 0-1,1 0 1,-1 0-38,1 0 32,0 1 1,0-1-1,0 0 1,0 1-1,0-1 1,0 1-1,0 0 0,0-1 1,0 1-1,-1 0 1,1-1-1,0 1 1,-1 0-1,1 0 0,0 0 1,0 0-33,7 19 82,0-1 0,-1 2 1,-2-1-1,0 1 0,-1 0 1,-1 0-1,0 7-82,10 53 77,13 67 198,-10-46 839,-17-91-665,-6-17-51,-8-17 23,6 2-303,1 0 1,2 0-1,0 0 1,-3-21-119,-7-88 257,14 111-204,1 1 0,1-1 0,1 1 1,0-1-1,1 1 0,1-1 0,4-10-53,-6 24 1,1-1-1,-1 1 1,1 0-1,0 0 1,1 0-1,0 0 1,-1 0-1,1 1 1,1-1-1,-1 1 1,1 0-1,0 0 1,0 0-1,0 0 0,0 1 1,0 0-1,1-1 1,0 2-1,0-1 1,0 0-1,0 1 1,0 0-1,0 0 1,0 1-1,1-1 1,-1 1-1,1 0 0,3 0-4,0 1-1,0 0 1,0 0 0,0 0 0,1 1-1,-1 1 1,0-1 0,-1 2-1,1-1 1,0 1 0,-1 0-1,4 2 5,-1 1-4,0 1-1,0 0 1,-1 0-1,0 1 1,0 0-1,-1 1 0,0 0 1,5 5 4,-2 3-2,0-1 0,0 1 1,-2 1-1,0 0 0,-1 0 1,-1 1-1,0 0 0,-2 1 0,0 0 1,2 19 1,-3-1 15,-1 25-15,1 11-1169,-5-72 859,0 0-1,1-1 1,-1 1 0,1 0-1,-1 0 1,1-1 0,-1 1-1,1-1 1,0 1-1,0 0 1,-1-1 0,1 0-1,0 1 1,1-1 0,-1 1 310,10 7-1808</inkml:trace>
  <inkml:trace contextRef="#ctx0" brushRef="#br0" timeOffset="334.065">799 623 8218,'-24'-21'3577,"13"13"-1409,1 6-896,7 6-472,7 7-127,6 13-513,-2 3 8,5 10-80,0 8-32,-1 8-24,1 7-8,-6-1 152,1-4-104,-1-11-544,-3-14-385,0-12 425</inkml:trace>
  <inkml:trace contextRef="#ctx0" brushRef="#br0" timeOffset="689.569">694 38 11162,'-14'-23'3721,"11"13"-3721,6 6 416,12 9 1489,6 8-1321</inkml:trace>
  <inkml:trace contextRef="#ctx0" brushRef="#br0" timeOffset="1263.791">1557 642 5785,'-2'-8'768,"-1"0"-1,0 0 1,-1 1-1,0-1 1,0 1-1,0-1 1,-1 1-1,0 0 1,-1 1-1,0 0 1,0-1-768,2 4 154,0 0 0,0-1 0,-1 1 0,1 1 0,-1-1 0,1 1 0,-1-1 0,0 1 0,0 1 0,0-1 0,-1 1 0,1 0 0,0 0 0,0 0 0,-1 1 0,1 0 0,0 0 0,-2 0-154,-3 1 34,0 1 1,0 0 0,0 0 0,0 1 0,0 0 0,1 1-1,-1 0 1,1 0 0,0 1 0,0 0 0,1 1 0,-1 0-1,-1 3-34,4-4-7,0 0 0,1 0 0,0 1 0,0 0-1,0 0 1,1 0 0,0 0 0,0 1-1,1 0 1,0 0 0,0 0 0,0 0-1,1 0 1,0 1 0,0-1 0,1 1 0,0-1-1,0 2 8,1 3-13,0 0-1,0 0 1,1 0 0,1 0-1,0 0 1,1 0-1,2 7 14,-3-14-2,0 0 1,0 0-1,1 0 0,0 0 0,0-1 0,0 1 0,0-1 1,0 0-1,1 0 0,0 0 0,0 0 0,0-1 0,1 1 1,-1-1-1,1 0 0,-1-1 0,6 3 2,-4-2 6,0-1 0,0 0 0,0 0 0,1 0-1,-1-1 1,1 0 0,0 0 0,-1 0 0,1-1 0,-1 0 0,1-1 0,0 1 0,-1-1-1,1 0 1,-1-1 0,1 0 0,-1 0 0,0 0 0,0-1 0,0 0 0,0 0 0,0 0-1,0-1-5,1-1 20,-1 0 0,1-1-1,-1 0 1,-1 0-1,1 0 1,-1 0 0,0-1-1,-1 0 1,0 0-1,0 0 1,0 0 0,-1-1-1,0 1 1,0-1-1,-1 0 1,0 0 0,0 0-1,-1-5-19,0-5 45,-1 0-1,-1 0 1,0 0-1,-1 0 1,-2 0-45,1-4-55,0 0 0,1-11 55,3 41-83,0 0 0,0 0 0,1 0 0,1 4 83,5 30-33,-3 19 23,-2 0 0,-6 42 10,-16 124 60,11-145-16,-28 405 189,36-472-127,-8 80 1179,25-177-1027,2 1 0,5 1 0,2 1-1,13-19-257,-20 57-666,2 1-1,1 1 1,2 1-1,11-11 667,1 2-662</inkml:trace>
  <inkml:trace contextRef="#ctx0" brushRef="#br0" timeOffset="1891.443">1952 493 8346,'0'-1'340,"-1"0"1,0 0 0,0-1 0,1 1-1,-1 0 1,0 0 0,0 0-1,0 1 1,0-1 0,0 0-1,0 0 1,0 0 0,-1 1-1,1-1 1,0 1 0,0-1-1,0 1 1,-2-1-341,2 1 84,0 1-1,0-1 1,0 1-1,0 0 1,0-1 0,0 1-1,0 0 1,1-1-1,-1 1 1,0 0 0,0 0-1,1 0 1,-1 0-1,1 0 1,-1 0 0,0 0-1,1 0 1,0 0-1,-1 0 1,1 0 0,0 0-1,-1 0 1,1 1-84,-2 7 59,0-1-1,0 1 1,1 0 0,0-1 0,1 1 0,-1 0 0,2 0-1,0 5-58,14 72 90,-11-67-51,1 4-19,1 10 13,1 0 0,2-1 0,1 0 0,5 7-33,-13-35 8,-1 0 1,1-1-1,0 1 1,1-1-1,-1 1 1,1-1 0,-1 0-1,1 0 1,0 0-1,0 0 1,1 0-1,-1-1 1,0 1-1,1-1 1,0 0 0,-1 0-1,4 1-8,-4-2 12,0-1 1,0 1-1,0-1 0,0 1 1,1-1-1,-1 0 0,0 0 0,0-1 1,0 1-1,1-1 0,-1 1 1,0-1-1,0 0 0,0 0 0,0 0 1,0-1-1,0 1 0,0-1 1,-1 0-1,1 1 0,-1-1 0,1 0 1,0-1-13,8-7 41,-1-1 0,0-1 1,0 1-1,-1-2 0,0 1 1,-1-1-1,3-9-41,8-15 125,-3-1 1,2-9-126,-3-2 217,7-40-217,-6 25 14,-16 63-13,11-28-71,-11 28 66,0 1 1,0-1-1,0 1 0,1 0 0,-1-1 1,0 1-1,1 0 0,-1 0 0,0-1 1,1 1-1,-1 0 0,0 0 0,1-1 1,-1 1-1,1 0 0,-1 0 0,0 0 1,1 0-1,-1-1 0,1 1 0,-1 0 1,1 0-1,-1 0 0,0 0 0,1 0 1,-1 0-1,1 0 0,-1 0 0,1 0 0,-1 1 1,0-1-1,1 0 0,-1 0 0,1 0 1,-1 0-1,0 1 0,1-1 0,-1 0 1,1 0-1,-1 1 0,0-1 0,1 0 1,-1 0-1,0 1 0,0-1 0,1 1 1,-1-1-1,0 0 0,0 1 0,1-1 1,-1 0-1,0 1 0,0-1 0,0 1 1,0-1-1,0 1 4,13 19-41,-1 0 1,-1 2 0,7 18 40,-8-17 12,0-1 0,2 0 0,6 9-12,-13-24 7,0 0 0,1-1 0,-1 0 0,1 0-1,1 0 1,-1-1 0,1 1 0,0-2 0,0 1 0,0-1-1,1 0 1,1 0-7,-2-1 13,1 0-1,-1-1 0,1 0 1,0-1-1,-1 0 0,1 0 1,0 0-1,0-1 1,0-1-1,-1 1 0,1-1 1,0 0-1,0-1 0,-1 0 1,1 0-1,-1-1 0,0 0 1,1 0-1,-1 0 1,-1-1-1,6-3-12,-4 1 27,0 1 0,-1-2 0,0 1 0,0-1 0,0 0 0,-1 0 1,0-1-1,0 1 0,0-1 0,-1-1 0,-1 1 0,0-1 0,0 0 0,0 0 0,-1 0 0,0 0 0,0-5-27,-1-2 73,0 1 0,-1-1-1,-1 0 1,0-10-73,-1 21 11,1 0-1,-1 0 1,1 0 0,-1-1-1,-1 1 1,1 0 0,-1 0-1,0 1 1,0-1 0,0 0-1,0 1 1,-1-1 0,0 1-1,0 0 1,-2-2-11,4 5 0,0 0 0,0 0 0,-1 0 0,1 0 0,0 0 0,0 1 0,-1-1 0,1 0 0,0 1 0,-1-1 0,1 1 0,-1 0 0,1-1 0,0 1 0,-1 0 0,1 0-1,-1 0 1,1 0 0,-1 0 0,1 0 0,-1 1 0,1-1 0,0 0 0,-1 1 0,-2 0 0,0 1-1,1 0 0,-1 0 1,1 0-1,0 0 0,0 0 1,0 1-1,0 0 0,-2 1 1,-6 9-1,0 0 0,1 1-1,0 0 1,1 2 1,-2 1-3,1 2 0,1-1 1,1 1-1,1 1 0,1-1 0,0 1 0,1 0 1,1 1-1,1-1 0,1 1 0,1 19 3,1-28 49,1 0 0,0 0 0,1 0 0,0 0 0,1 0 0,0-1-1,1 1 1,0-1 0,1 0 0,0 0 0,1 0 0,0-1 0,1 0 0,0 0 0,1 0-1,0-1 1,0 0 0,1-1 0,0 0 0,10 7-49,-11-9 613,1 0 1,1-1-1,-1 0 1,6 2-614,-5-4 442,1 0 1,-1 0-1,11 0-442,-21-3 1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52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61 1376,'-1'-1'420,"0"0"0,0 0 0,0 1 0,0-1 0,0 0 0,0 0 0,0 0 0,0 0 0,0 0 0,0 0 0,1 0 0,-1-1 0,0 1-420,7 15 3906,0 10-3713,-2-1 1,0 1-1,-2 0 0,0 7-193,-2 104 640,-1-31-148,5 12-93,0-4 363,-4 0 0,-8 30-762,-9-42 1104,17-100-1097,0 1 1,0-1-1,0 0 1,0 1-1,0-1 1,0 1-1,1-1 1,-1 1-1,0-1 1,0 1-1,0-1 1,1 1-1,-1-1 0,0 0 1,0 1-1,1-1 1,-1 1-1,0-1 1,1 0-1,-1 1 1,0-1-1,1 0 1,-1 1-1,0-1 1,1 0-1,-1 0 0,1 0 1,-1 1-1,1-1 1,-1 0-1,1 0 1,-1 0-1,0 0 1,1 0-1,-1 0 1,1 0-1,-1 0 1,1 0-1,-1 0 0,1 0 1,-1 0-1,1 0 1,-1 0-1,1 0 1,-1 0-1,1 0-7,31-9 116,-16 4-66,32-5 6,1 3-1,-1 2 0,1 1 0,7 3-55,24 4-333,0 3 0,14 5 333,-41-5-1079,-3-4 463</inkml:trace>
  <inkml:trace contextRef="#ctx0" brushRef="#br0" timeOffset="650.428">914 712 4025,'-31'-46'2122,"31"45"-1977,-1 1 0,1-1 1,0 1-1,-1-1 1,1 1-1,-1 0 0,1-1 1,-1 1-1,1-1 1,0 1-1,-1 0 0,0-1 1,1 1-1,-1 0 0,1 0 1,-1-1-1,1 1 1,-1 0-1,0 0 0,1 0 1,-1 0-1,1 0 1,-1 0-1,0 0 0,1 0 1,-1 0-1,1 0 1,-1 0-1,0 0 0,1 0 1,-1 0-1,1 0-145,-1 1 54,1-1 1,0 0-1,0 1 0,0-1 1,-1 0-1,1 1 0,0-1 0,0 0 1,0 1-1,0-1 0,0 0 1,0 1-1,0-1 0,0 0 0,0 1 1,0-1-1,0 0 0,0 1 1,0-1-1,0 1 0,0-1 0,0 0 1,0 1-1,1-1 0,-1 0 1,0 0-1,0 1 0,0-1 0,1 0 1,-1 1-1,0-1 0,0 0 1,1 0-1,-1 1 0,0-1 1,0 0-1,1 0 0,-1 0 0,0 1 1,1-1-1,-1 0 0,0 0 1,1 0-1,-1 0 0,0 0 0,1 0 1,-1 0-1,0 1 0,1-1 1,-1 0-55,12 5 144,-1 0 1,1-1 0,0-1 0,1 1-1,-1-2 1,1 0 0,-1 0 0,1-1-1,0-1 1,-1 0 0,1-1 0,1 0-145,-6 0 48,0 0 1,0 0 0,0-1-1,0 0 1,-1 0 0,1-1 0,0 0-1,-1-1 1,0 1 0,0-1-1,0-1 1,0 1 0,-1-1 0,0 0-1,0-1 1,0 0 0,-1 0-1,1 0 1,-2 0 0,2-2-49,-4 5 23,-1 0-1,1-1 1,0 1 0,-1 0 0,0-1 0,0 1 0,0-1-1,0 1 1,-1-1 0,1 0 0,-1 1 0,0-1 0,0 0-1,0 1 1,-1-1 0,1 1 0,-1-1 0,0 0 0,0 1-1,0-1 1,0 1 0,-1 0 0,0-1 0,1 1 0,-1 0 0,0 0-1,0 0 1,-1 0 0,1 1 0,-1-1 0,1 0 0,-1 1-1,-1-1-22,-3-3 12,0 1-1,0 0 0,-1 0 0,0 1 1,1 0-1,-1 0 0,-1 1 1,1 0-1,0 1 0,-1 0 0,1 0 1,-1 0-1,-5 1-11,8 1 2,1 0-1,-1 0 1,0 1 0,0-1 0,1 2-1,-1-1 1,1 0 0,-1 1-1,1 0 1,0 0 0,-1 1 0,1 0-1,0 0 1,0 0-2,-2 2-1,1 0 0,0 1-1,0 0 1,1 0 0,-1 0 0,1 0-1,1 1 1,-1 0 0,-1 4 1,-1 3-4,1 1 0,0 0 0,1 0 1,0 0-1,2 0 0,0 1 0,0 0 0,2-1 0,0 1 1,0 2 3,2-4 2,-1 0 1,2-1-1,0 1 1,1 0-1,0-1 1,1 0-1,0 0 1,1 0-1,0-1 1,1 1-1,7 10-2,-7-15 8,-1-1 0,1 1 0,1-1 0,-1 0 0,1-1 0,0 1 0,1-1 0,0-1 0,0 0 0,0 0 0,0 0 0,1-1 0,-1 0 0,1-1-1,0 0 1,1 0 0,3 0-8,9 0 2,-1-1 1,1-1-1,0-1 0,-1-1 0,1-1 0,-1-1 0,1-1 0,-1-1 0,10-4-2,36-8-69</inkml:trace>
  <inkml:trace contextRef="#ctx0" brushRef="#br0" timeOffset="1032.687">1699 17 8530,'-22'-14'2840,"22"14"-2793,-1-1 0,1 1 0,-1 0-1,1 0 1,-1-1 0,1 1-1,-1 0 1,1 0 0,-1 0 0,1 0-1,-1 0 1,0 0 0,1-1-1,-1 1 1,1 0 0,-1 1 0,1-1-1,-1 0 1,1 0 0,-1 0-1,1 0 1,-1 0 0,1 0 0,-1 1-1,1-1 1,-1 0 0,1 0-1,-1 1 1,1-1 0,-1 0 0,1 1-1,0-1 1,-1 1 0,1-1-1,0 0 1,-1 1 0,1-1 0,0 1-1,-1-1 1,1 1 0,0-1-1,0 1 1,0-1 0,-1 1-1,1-1 1,0 1 0,0-1 0,0 1-1,0-1 1,0 1 0,0 0-47,-2 34 432,3-31-309,1 29 75,3-1 0,0 0-1,2 0 1,2-1-1,3 6-196,2 12 572,6 38-573,-9-7 358,-2 77-358,-4-62 333,5 16-333,-9-103 146,3 20-749,-4-27 639,1 0 0,-1 1 0,0-1-1,0 0 1,1 0 0,-1 1 0,1-1 0,-1 0 0,1 0 0,0 0 0,-1 0 0,1 0 0,0 0-1,0 0 1,0 0 0,0 1-36,5-3 246</inkml:trace>
  <inkml:trace contextRef="#ctx0" brushRef="#br0" timeOffset="1375.627">1552 440 9186,'-34'1'3577,"24"-1"-2321,10 3 72,10 0-368,7 0-71,22 2-441,6 0-184,16-4-136,5-4-24,-1-5 80,-5-2 3489,-25-4-2721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3:15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12 214 5073,'43'-79'2765,"-42"78"-2529,0-1 0,0 0 1,-1 0-1,1 0 0,0 0 1,-1 1-1,1-1 0,-1 0 1,1 0-1,-1 0 0,0 0 1,0 0-1,0 0 0,0 0 1,0 0-1,-1-1-236,3-5 2811,-10 20 573,0 11-3165,1-1 67,-6 14 203,-3 25-489,12-45 99,1 1 0,1-1 0,1 0 0,0 1 0,2 14-99,0-16 28,2-1-1,-1 0 1,2 0 0,0 0 0,0-1-1,2 1 1,-1-1 0,2 0 0,0-1 0,0 1-1,1-1 1,1-1 0,0 0 0,0 0-1,1 0 1,7 5-28,-8-9 14,-1-1 0,1 1 0,1-2 0,-1 1 0,1-1-1,0-1 1,0 1 0,0-2 0,0 1 0,1-2 0,0 1 0,-1-2-1,1 1 1,0-1 0,0-1 0,0 0 0,0 0 0,0-1 0,-1-1 0,1 0-1,0 0 1,2-2-14,2 0 109,0-1-1,0-1 1,-1 0-1,0-1 1,0-1-1,0 0 0,-1-1 1,-1 0-1,4-4-108,-8 6 64,-1-1 0,0 0 0,0 0 0,-1-1-1,0 1 1,0-1 0,-1-1 0,-1 1 0,1-1 0,-1 0 0,-1 0-1,0 0 1,0 0 0,0-5-64,1-14 121,-1 0 0,-2 0-1,-1-26-120,-12-89 119,1 23 51,11 119-159,1-4 298,4 7 599,8 12-400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57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104 190 3529,'-35'-102'2219,"26"71"190,9 30-2110,-1 1 1,1-1-1,0 0 0,0 0 0,-1 0 0,1 1 0,0-1 0,-1 0 0,1 0 1,-1 1-1,1-1 0,-1 0 0,1 1 0,-1-1 0,1 0 0,-2 0-299,2 1 93,0 0 246,0 0-143,1 7 101,5 10-200,0-1 1,1 0-1,1 0 0,0 0 0,1-1 0,1 0 0,0-1 0,1 0 0,1-1 0,0 0 1,1-1-1,2 1-97,4 4 137,0-2 0,2 0 1,0-2-1,0 0 1,1-1-1,1-1 0,-1-2 1,11 3-138,-21-7 41,1-2 0,1 0 0,-1 0-1,0-1 1,1 0 0,-1-2 0,9 1-41,-17-2 18,0 1 0,0-1 0,-1 0 1,1 0-1,0-1 0,-1 1 0,1-1 0,-1 0 0,1 0 0,-1 0 0,0-1 0,0 1 0,0-1 0,0 0 0,0-1 0,-1 1 1,0 0-1,1-1 0,-1 0 0,0 0 0,-1 0 0,2-3-18,1-1 20,-1-1-1,-1 0 1,0 1 0,0-1-1,0 0 1,-1-1 0,-1 1 0,0 0-1,0 0 1,-1-1 0,0 1-1,0-1 1,-1 1 0,-1-7-20,0 5 17,-1 0 1,0 1-1,-1-1 1,0 1-1,0-1 1,-1 1-1,0 0 1,-1 1-1,0 0 0,-1-1 1,0 2-1,-1-2-17,3 6 19,0-1 1,-1 1-1,0 0 0,0 0 0,0 0 0,0 1 0,-1 0 0,1 1 0,-1-1 0,1 1 0,-1 0 0,0 1 0,0 0 0,0 0 1,0 0-1,0 1 0,0 0 0,0 0 0,0 1 0,0 0 0,0 0 0,0 1-19,-8 1 9,1 0 0,0 1 0,0 1-1,0 0 1,0 1 0,1 1 0,0 0 0,1 1 0,-1 0-1,1 1-8,-13 13 0,2 1-1,0 1 0,1 1 0,1 1 1,2 0-1,0 2 0,-12 26 1,20-31-2,1 1 1,1 0-1,1 1 0,1-1 1,1 2-1,1-1 0,1 1 1,1 1 1,1 6 0,1 0 1,2 0 0,1 0-1,2-1 1,1 1 0,2 2-1,-2-13 39,2-1 0,0 1-1,1-2 1,1 1 0,1-1 0,1 0 0,1-1 0,0-1 0,2 0-1,0 0 1,0-2 0,8 6-39,-9-10 83,1 0-1,0-1 0,1 0 1,0-2-1,0 0 1,1 0-1,0-2 1,1 0-1,0 0 1,0-2-1,0 0 0,1-1 1,-1-1-1,1 0 1,10-1-83,3-2 15,-1-2 1,0 0-1,1-2 0,-1-2 1,-1 0-1,1-2 1,-1-2-1,-1 0 1,8-5-16,52-23-66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59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90 5777,'2'0'84,"2"0"250,0 0-1,1 0 1,-1 0 0,0-1 0,0 0 0,0 0-1,0 0 1,4-1-334,-8 2 63,1-1 1,-1 1-1,1 0 1,-1-1-1,0 1 1,1 0-1,-1-1 0,0 1 1,1 0-1,-1-1 1,0 1-1,1-1 1,-1 1-1,0-1 0,0 1 1,0-1-1,1 1 1,-1 0-1,0-1 1,0 1-1,0-1 0,0 1 1,0-1-1,0 1 1,0-1-1,0 1 1,0-1-1,0 1-63,-1-3 188,1 1-1,-1 0 1,0 0-1,0 0 1,0 0-1,0 0 1,-1 0-1,1 0 1,0 0 0,-2-1-188,-1-1 167,-1-1 0,0 1 0,0 0 0,0 0 0,0 1 0,-1-1 0,1 1 0,-1 1 0,0-1 0,0 1 0,0 0 0,0 0 0,-1 0 0,1 1 0,0 0 0,-1 0 1,1 1-1,-1 0 0,1 0 0,0 0 0,-1 1 0,-1 0-167,-2 1 24,1-1-1,-1 1 1,1 1 0,0 0 0,0 0 0,0 1 0,0 0-1,0 0 1,1 1 0,0 0 0,0 1 0,0 0 0,1 0-1,-5 6-23,3-1 1,0 1 0,1 0 0,1 0-1,0 1 1,0 0 0,2 1-1,-1-1 1,2 1 0,0 0-1,1 0 1,0 0 0,0 6-1,1-8 0,1 1 0,1-1 1,0 1-1,0-1 0,1 0 0,1 1 1,0-1-1,0 0 0,2 0 0,-1 0 1,2 0-1,-1-1 0,2 1 0,2 4 0,-4-11 4,0 0-1,0-1 0,0 1 0,0-1 1,1 1-1,0-1 0,0-1 0,0 1 1,1-1-1,-1 0 0,1 0 0,-1 0 1,1-1-1,0 0 0,0 0 0,0-1 1,5 1-4,-5-1 6,-1 0 0,1 0 0,0-1 0,-1 0 0,1 0 0,0-1 0,-1 1 0,1-1 0,0 0 0,-1-1 0,0 0 0,1 0 0,-1 0 0,0 0 0,0-1 0,0 1 0,0-1 0,0-1 0,3-2-6,-3 1 12,0 0 0,0 0 0,0-1 0,-1 1 0,0-1 0,0 0 0,0 0 0,-1-1 0,0 1 0,0-1 0,-1 1 0,0-1 0,0 0 0,0 0 0,-1 0 0,0 0 0,0 0 0,-1 0 0,0-1 0,0 1 0,-1 0 0,0 0 0,-1-5-12,-6-20 99,-11-26-99,-4-20 422,22 78-416,1 0 0,0 0-1,0 0 1,0-1-1,0 1 1,0 0 0,0 0-1,0 0 1,0 0-1,0 0 1,0 0 0,0 0-1,0 0 1,0 0-1,0 0 1,0 0 0,0-1-1,0 1 1,0 0-1,-1 0 1,1 0 0,0 0-1,0 0 1,0 0-1,0 0 1,0 0 0,1 0-1,-1-1 1,0 1 0,0 0-1,0 0 1,0 0-1,0 0 1,0 0 0,0 0-1,0 0 1,0 0-1,0 0 1,0 0 0,0-1-1,0 1 1,0 0-1,0 0 1,0 0 0,0 0-1,0 0 1,1 0-1,-1 0 1,0 0 0,0 0-1,0 0 1,0 0-1,0 0 1,0 0 0,0 0-1,0 0 1,0 0-1,1 0 1,-1 0 0,0 0-1,0 0 1,0 0-1,0 0 1,0 0-6,7 6 115,9 14-94,-15-19-14,30 37 277,1-1-1,3-1 1,1-2 0,1-2 0,2-1 0,32 19-284,-4-6 661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58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16 6953,'-2'-5'896,"-4"-5"1992,5 10-2827,1 0 0,0 0-1,0 0 1,0 0 0,0 0 0,-1 0 0,1 0 0,0 0 0,0-1 0,-1 1 0,1 0 0,0 0 0,0 0 0,0 0-1,-1 0 1,1 0 0,0 0 0,0 0 0,0 0 0,-1 0 0,1 1 0,0-1 0,0 0 0,0 0 0,-1 0 0,1 0-1,0 0 1,0 0 0,0 0 0,-1 0 0,1 1 0,0-1 0,0 0 0,0 0 0,0 0 0,0 0 0,-1 1 0,1-1 0,0 0-1,0 0 1,0 0 0,0 0 0,0 1-61,-1 0 62,0 0 0,1 1-1,-1-1 1,1 0 0,-1 1 0,1-1 0,-1 1-1,1-1 1,0 1 0,0-1 0,0 0-1,0 1 1,0-1 0,0 1 0,0-1-1,0 1-61,1 11 91,2 57 205,3-1 0,3 0 0,7 16-296,-1-1 454,-4 0 0,-3 13-454,-4 17 867,-6 0-1,-6 23-866,4-121 257,4-16-244,0 1 0,0-1 0,0 0 0,0 0 0,0 0 0,0 0 0,0 0 0,0 0 0,0 0 0,-1 0 1,1 0-1,0 0 0,0 0 0,0 0 0,0 0 0,0 0 0,0 0 0,0 0 0,0 0 0,-1 0 0,1 0 0,0 0 0,0 0 0,0 0 1,0 0-1,0 0 0,0 0 0,0 0 0,0 0 0,-1 0 0,1 0 0,0 0 0,0 0 0,0 0 0,0 0 0,0 0 0,0 0 0,0 0 1,0 0-1,0 0 0,-1-1 0,1 1 0,0 0 0,0 0 0,0 0 0,0 0 0,0 0 0,0 0 0,0 0 0,0 0 0,0 0 0,0-1 1,0 1-1,0 0 0,0 0 0,0 0 0,0 0 0,0 0-13,-6-31 855,5 5-829,1 0 1,1 0 0,2 0 0,0 0 0,2 1 0,1 0 0,1 0 0,1 0 0,1 1 0,1 0-1,1 0 1,7-9-27,-13 25 0,1 0-1,0 0 1,0 1-1,0 0 1,1 0-1,0 0 1,1 1-1,-1 0 1,1 1-1,0-1 1,1 2-1,-1-1 1,1 1-1,9-3 1,-10 5-2,0 0 0,0 0 0,0 1 0,0 0 1,0 0-1,1 1 0,-1 0 0,0 0 0,0 1 0,0 0 0,1 1 0,-1 0 0,-1 0 0,1 1 0,0 0 0,0 0 0,5 3 2,-2 1-1,0 0-1,0 1 1,-1 0 0,0 0-1,0 1 1,-1 1-1,0-1 1,-1 1 0,0 1-1,0 0 1,-1 0-1,-1 0 1,1 1 0,-2 0-1,0 0 1,1 4 1,-3-7 0,0 1 0,-1-1 1,0 1-1,-1 0 0,0 0 0,0 0 1,-1 0-1,0 0 0,-1-1 0,0 1 0,-1 0 1,0 0-1,0 0 0,-1-1 0,0 0 1,-1 1-1,0-1 0,0 0 0,-1-1 1,0 1-1,-6 6 0,0-2 4,0-1-1,-2 0 1,1 0-1,-2-1 1,1-1 0,-1 0-1,-1-1 1,0 0-1,0-1 1,-14 4-4,19-8 6,-1-1 1,0 0-1,0 0 0,0-1 1,0-1-1,0 1 0,0-2 1,0 0-7,3 0 7,1-1 0,-1 0 0,1 0 0,0-1 0,-1 0 0,1 0 0,0 0 0,0-1 0,1 0 0,-1-1 0,1 1 0,-2-2-7,4 2-16,1 1 0,0 0 0,0-1 0,0 1 0,0-1 0,0 0 0,1 0 0,-1 0 0,1-1 1,0 1-1,0 0 0,0-1 0,0 1 0,0-1 0,1 0 0,0 0 0,0 0 0,0 1 0,0-1 0,0 0 1,1 0-1,0 0 0,0 0 0,0 0 0,0 0 0,1 0 0,0-3 16,1 1-136,0 0 1,0 0-1,1 0 0,-1 0 0,1 0 0,1 0 1,-1 1-1,1-1 0,0 1 0,0 0 1,1 0-1,0 1 0,0-1 0,0 1 1,0 0-1,2-1 136,49-27-816</inkml:trace>
  <inkml:trace contextRef="#ctx0" brushRef="#br0" timeOffset="446.875">794 692 7138,'25'-17'4681,"15"-10"-3421,-37 25-1108,1 1 0,-1-1 1,1 1-1,-1 0 0,1 0 0,0 0 1,-1 1-1,1-1 0,0 1 1,0 0-1,-1 0 0,1 0 0,0 0 1,-1 1-1,4 0-152,12 1 492,2-1-195,0-1-1,0-1 1,0-1-1,9-2-296,-23 2 24,0 1 0,0-1 0,-1 0 1,1 0-1,0-1 0,-1 0 0,1 0 0,-1 0 0,0-1 0,0 0 0,0 0 0,-1-1 0,1 0 0,4-5-24,-9 8 11,1 1 0,-1-1 0,0 0-1,1 0 1,-1-1 0,0 1 0,0 0 0,0 0-1,0-1 1,-1 1 0,1 0 0,-1-1-1,1 1 1,-1-1 0,0 1 0,0 0-1,0-1 1,0 1 0,-1-1 0,1 0-11,-1 0 18,0-1 1,-1 1-1,1 0 1,-1 0-1,0-1 1,1 1-1,-2 0 1,1 1-1,0-1 1,0 0-1,-1 1 0,-2-3-18,-3-2 26,-1 1 1,0 0-1,0 0 0,-1 1 0,0 0 0,1 1 0,-2 0 0,-8-2-26,12 4 3,1 0-1,-1 0 1,1 1 0,-1 0 0,0 1-1,0 0 1,1 0 0,-1 0 0,0 0-1,1 1 1,-1 0 0,0 1 0,1 0 0,-1 0-1,1 0 1,0 1 0,0-1 0,0 2-1,0-1 1,0 1 0,0-1 0,1 2-1,0-1 1,0 0 0,0 1 0,0 0-1,1 0 1,-2 3-3,-3 6 16,1 1 0,0 0 1,1 0-1,1 1 0,0 0 0,1 0 0,1 0 0,0 1 1,1 0-1,1-1 0,1 1 0,0 0 0,1 0 0,2 6-16,-2-13 28,1-1 1,1 1-1,0-1 0,0 0 0,1 1 0,0-1 1,0 0-1,1 0 0,0-1 0,1 1 0,0-1 0,0 0 1,1 0-1,0-1 0,0 0 0,1 0 0,0 0 1,0-1-1,0 0 0,1 0 0,0-1 0,0 0 1,1 0-1,-1-1 0,1 0 0,3 1-28,5 0 100,1-1 0,0-1 0,1 0 0,-1-1 0,0-1 0,1-1 0,8-1-100,65-8 196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23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1 651 10546,'51'-123'4009,"-44"123"-2841,4 8-512,2 9-63,-3 15-177,-1 17-232,-4 5-48,-3 13-56,3-11-24,-5-8 176,0-5-136,-2-18-752,1-1-1033,9-3 977</inkml:trace>
  <inkml:trace contextRef="#ctx0" brushRef="#br0" timeOffset="368.585">109 105 9642,'-23'-37'4185,"2"10"-2161,1 8-767,13 6-529,4 5-320,17 10-328,6 8 56,5 8-616,8 9-416,8 11 576</inkml:trace>
  <inkml:trace contextRef="#ctx0" brushRef="#br0" timeOffset="754.023">313 439 8674,'17'88'3498,"-17"-86"-3334,0 1-1,0-1 1,0 0-1,0 0 1,0 1 0,0-1-1,0 0 1,-1 0 0,1 1-1,-1-1 1,0 0-1,1 0 1,-1 0 0,0 0-1,-1 2-163,-4 9 796,4 4-361,0 0 0,0 0 0,2 1 1,0-1-1,1 4-435,12 89 249,-7-65-125,22 92 53,-29-128-134,-3-13 29,-5-15 24,-1-13-26,2 0 0,1 0 0,2 0 1,1-1-1,1 0 0,2-30-70,1 51 30,1 0 1,0 0-1,0 1 0,1-1 1,1 0-1,0 1 1,2-3-31,-3 8 8,1 0 1,-1 1 0,1 0-1,1 0 1,-1 0 0,1 0 0,-1 0-1,2 1 1,-1-1 0,0 1 0,1 0-1,0 0 1,0 1 0,5-3-9,-2 1 0,1 0 1,1 1 0,-1 1 0,1-1-1,-1 2 1,1-1 0,0 1 0,0 1-1,0 0 1,0 0 0,0 1 0,0 0-1,10 2 0,-13-1 2,0 0-1,0 1 0,0 0 0,-1 0 0,1 0 1,0 1-1,-1 0 0,0 1 0,1-1 0,-1 1 0,-1 0 1,1 1-1,0-1 0,-1 1 0,0 0 0,0 1 0,-1-1 1,1 1-1,2 5-1,-1 1 3,0-1-1,-1 1 1,0 0 0,-1 1 0,0-1 0,0 10-3,3 19 173,0 19-173,3 23-608,1-31-2739,-1-3 1632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19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38 125 4409,'-1'-3'727,"0"-1"0,-1 1 0,1-1 1,-1 1-1,0 0 0,0 0 0,0 0 0,0 0 0,0 0 0,-1 0 1,1 0-1,-3-1-727,5 4 47,0 0 0,0-1 1,-1 1-1,1 0 0,0 0 1,0 0-1,0 0 0,0 0 1,0 0-1,-1 0 0,1 0 0,0 0 1,0 0-1,0 0 0,0 0 1,0 0-1,-1-1 0,1 1 1,0 0-1,0 0 0,0 0 0,0 1 1,-1-1-1,1 0 0,0 0 1,0 0-1,0 0 0,0 0 1,0 0-1,-1 0 0,1 0 0,0 0 1,0 0-1,0 0 0,0 0 1,0 0-1,-1 1 0,1-1 1,0 0-1,0 0 0,0 0-47,-3 9 752,3 13-469,0-20-154,0 84 604,-1-35-325,2 0-1,8 47-407,3-21 280,-3 0 0,-3 0-1,-4 5-279,-4-18 63,0-22-12,2-1 0,1 1 0,2 0 0,5 21-51,-6-57-117,-1 0 0,1-1-1,0 1 1,0 0 0,0-1 0,2 3 117,-3-6-63,0-1 1,1 1-1,-1 0 1,0-1-1,0 1 1,1-1-1,-1 0 1,1 1-1,-1-1 1,1 0-1,0 0 1,-1 0-1,1 0 0,0 0 1,0 0-1,0-1 1,0 1-1,-1-1 1,3 1 62,19 0-702</inkml:trace>
  <inkml:trace contextRef="#ctx0" brushRef="#br0" timeOffset="352.181">338 605 7634,'3'2'3304,"-2"6"-1431,3 5-705,-2 10-112,5 9-208,-6 17-376,-1 4-119,1 10-201,-6-3-48,3-13 128,1-5-248,1-18-728,1-6 591</inkml:trace>
  <inkml:trace contextRef="#ctx0" brushRef="#br0" timeOffset="353.181">348 276 8426,'-2'-39'4041,"2"10"-1409,4 17-1904,3 8-272,3 13-271,3 5 2911,2 7-2288</inkml:trace>
  <inkml:trace contextRef="#ctx0" brushRef="#br0" timeOffset="775.04">745 63 7570,'-6'-38'3599,"2"14"1351,0 49-3329,4-2-1509,1 0 1,0 0-1,2 0 1,3 10-113,4 33 127,22 333 507,-25-302-500,-3 19 34,-4-56-1259,4 0 1,3 3 1090,-2-39-2520,0-10 971</inkml:trace>
  <inkml:trace contextRef="#ctx0" brushRef="#br0" timeOffset="1142.792">632 584 10762,'-7'-5'4673,"7"1"-2784,3 1-273,-3 1-880,3 1-304,33-6-216,60-14-56,-23 6 384,8 2 1793,-9 15-1625</inkml:trace>
  <inkml:trace contextRef="#ctx0" brushRef="#br0" timeOffset="1551.639">1164 724 6345,'-6'-3'738,"-9"-5"741,13 5-382,8 1 773,7 3-1462,0-1 1,0-1-1,0 0 0,0 0 1,0-2-1,0 0 0,0 0 0,-1-1 1,1 0-1,-1-1 0,0-1 0,-1 0 1,1-1-1,9-7-408,-13 8 98,1-1-15,0-1 0,0 0 0,0 0 1,1-3-84,-9 10 6,1-1 1,-1 0 0,0 1-1,0-1 1,1 0 0,-1 1-1,0-1 1,-1 0 0,1 0-1,0 0 1,0 0 0,-1 0-1,1 0 1,-1 0 0,0 0-1,0 0 1,1 0 0,-1 0-1,-1 0 1,1 0 0,0 0-1,0 0 1,-1 0 0,1 0-1,-1 0 1,0 0 0,1 0-7,-4-3 7,1 0-1,-1 0 1,0 0 0,-1 1 0,1-1 0,-1 1-1,1 0 1,-1 1 0,0-1 0,-1 1 0,1 0-1,-1 1 1,1-1 0,-6-1-7,2 1 2,1 0 0,-1 1 0,0 0 0,0 0 0,0 1 0,0 1 1,0-1-1,0 1 0,0 1 0,-1 0-2,1 0 2,0 1 1,0 1-1,0-1 1,1 1-1,-1 1 0,1 0 1,0 0-1,0 0 1,0 1-1,0 0 0,1 1 1,0 0-1,0 0 1,0 1-3,-1 2 2,1 0 0,0 1 0,0-1 0,1 1 0,0 0 0,1 1 0,0-1 0,0 1 1,2 0-1,-3 8-2,3-7 7,0 0 0,1-1 0,1 1 0,0 0 0,0 0 0,1 0 0,1-1 0,0 1 0,1 0 0,0 0 1,0-1-1,1 1 0,1-1 0,0 0 0,1 0 0,0 0 0,0-1 0,1 1 0,1-1 0,-1-1 0,2 1 1,3 3-8,0-3-18,1 0 1,1 0-1,0-1 0,0-1 1,1 0-1,-1-1 1,2 0-1,-1-1 1,1-1-1,0 0 1,0-1-1,0 0 1,1-2-1,0 0 1,-1 0-1,1-2 1,0 0-1,-1 0 1,1-2-1,-1 0 1,1-1-1,5-1 18,37-19-257</inkml:trace>
  <inkml:trace contextRef="#ctx0" brushRef="#br0" timeOffset="1899.264">1632 558 8626,'-1'7'1252,"-1"1"-1,2-1 1,-1 0 0,1 6-1252,6 53 1530,-1-19-710,1 25-58,-1-25 85,-2-1 1,-3 42-848,0-87 23,0 0 0,0 0-1,0 0 1,0 0 0,0 0 0,0 0-1,0 0 1,-1 0 0,1 0 0,0-1 0,0 1-1,-1 0 1,1 0 0,-1 0 0,1 0 0,-1 0-1,1 0-22,-6-11 450,-3-27 124,3 5-444,2 0 0,2 0-1,1 0 1,1 0 0,2-1 0,1 1 0,1 0 0,5-13-130,-7 36 6,1 0 1,1 0 0,-1 0-1,2 1 1,-1-1-1,1 1 1,0 0 0,1 1-1,-1-1 1,2 1-1,-1 0 1,1 0 0,0 1-1,6-4-6,-3 3-11,-1 2 0,1-1 0,0 1 0,0 1-1,1 0 1,-1 0 0,1 1 0,0 1 0,0 0 0,0 0 0,0 1-1,4 0 12,-5 1 54,1-1-1,-1 2 0,1 0 0,-1 0 0,1 1 0,-1 0 0,0 0 0,0 1 0,0 1 0,2 1-53,45 25 258</inkml:trace>
  <inkml:trace contextRef="#ctx0" brushRef="#br0" timeOffset="2619.525">2443 628 5369,'53'-45'2679,"-52"45"-2554,0-1 0,0 0-1,0 0 1,0 0 0,0 0-1,-1 0 1,1 0 0,0 0-1,-1 0 1,1 0 0,-1 0-1,1 0 1,-1 0-1,1 0 1,-1-1 0,0 1-1,0 0 1,0 0 0,1 0-1,-1-1 1,0 1 0,0 0-1,-1 0 1,1 0 0,0-1-1,0 1 1,0 0 0,-1 0-1,1 0 1,-1 0-1,1 0 1,-1-1 0,1 1-1,-1 0 1,0 0 0,1 0-1,-2 0-124,0-2 272,-1 0-1,-1 0 0,1 1 1,0-1-1,-1 1 0,1 0 1,-1 0-1,-2-1-271,-3-1 161,0 0 1,0 1-1,0 0 0,-1 1 1,1-1-1,-1 2 0,0 0 0,0 0 1,1 0-1,-1 1 0,0 1 1,0 0-1,1 0 0,-1 1 0,0 0 1,1 1-1,-5 1-161,6 0 21,0-1 0,0 1 0,1 1-1,-1-1 1,1 1 0,0 0 0,0 1 0,1 0 0,0 0 0,0 0-1,0 1 1,0 0 0,1 0 0,1 0 0,-1 1 0,1 0-1,0 0 1,1 0 0,-3 7-21,2 1 6,0 1 0,1 0-1,0 0 1,1 0 0,1 0-1,1 0 1,1 8-6,0-15 5,0 0-1,0 0 1,1 0-1,0 0 1,0 0-1,2-1 1,-1 1-1,1-1 1,0 0-1,1 0 1,0 0-1,0 0 1,2 0-5,-1-3 6,-1-1 0,1 1 1,1-1-1,-1 0 0,1-1 1,-1 0-1,1 0 0,0 0 1,1-1-1,-1 0 0,1-1 0,-1 1 1,1-1-1,0-1 0,0 0 1,-1 0-1,1 0 0,0-1 1,4 0-7,-5 0 6,0-1 1,0 0 0,0 0 0,0 0 0,0-1 0,0 0 0,-1 0 0,1-1-1,-1 1 1,1-2 0,-1 1 0,0-1 0,0 0 0,-1 0 0,1 0 0,-1-1-1,0 0 1,0 0 0,0 0 0,-1-1 0,4-5-7,-2 0 10,0-1 0,0 0 0,-2-1-1,1 1 1,-1-1 0,-1 0 0,-1 0 0,1 0 0,-2 0 0,0-2-10,0-23 38,-3 0 0,-4-31-38,2 27 22,3 28-21,3 16-14,3 24-9,-3 7 25,2-1 0,2 0 1,1 0-1,1 0 0,2-1 1,10 22-4,-15-42-66,0 0 0,1-1 0,1 0 0,-1 0-1,2-1 1,-1 1 0,1-2 0,2 2 66,-3-3-848,1-1-1,0 0 1,0 0-1,0-1 0,1 0 1,1 1 848,19 4-2045</inkml:trace>
  <inkml:trace contextRef="#ctx0" brushRef="#br0" timeOffset="2987.75">2846 86 10434,'-1'-1'386,"0"-1"1,0 1-1,1-1 0,-2 1 0,1-1 1,0 1-1,0 0 0,0-1 0,0 1 1,-1 0-1,0 0-386,-5 2 1597,0 13-983,2 6-378,1-1-1,1 1 0,0 0 1,1 0-1,2 0 0,0 0 1,1 0-1,1 0 0,4 19-235,6 17 274,3-1-1,19 46-273,-23-68 77,-2 1-1,-1 0 1,-2 1 0,0 10-77,5 140-28,-11-181 16,4 12-1159,0-26 760</inkml:trace>
  <inkml:trace contextRef="#ctx0" brushRef="#br0" timeOffset="3373.895">3453 485 7578,'-1'-1'310,"0"0"0,0-1 1,0 1-1,0 0 1,0 0-1,0 0 1,0 0-1,0 0 0,0 0 1,-1 0-1,1 0 1,0 0-1,-1 1 1,1-1-1,0 0 0,-1 1 1,1-1-1,-1 1 1,1 0-1,-1-1 1,1 1-1,-1 0 0,0 0 1,1 0-1,-1 0 1,1 0-1,-1 0 1,0 1-311,-9 0 665,0 1 0,0 1 1,-9 3-666,9-3 498,-11 3-108,7-3-237,0 1-1,0 1 1,0 0-1,1 1 0,-1 1 1,1 0-1,1 1 1,-5 4-153,16-11 7,0 0 0,1 1 1,-1-1-1,1 1 0,0 0 1,-1-1-1,1 1 0,0 0 0,0 0 1,0 0-1,0 0 0,0 0 1,0 0-1,1 0 0,-1 0 1,1 0-1,-1 1-7,1-1 2,0-1 0,1 0 0,-1 1 0,0-1-1,1 1 1,-1-1 0,1 1 0,-1-1 0,1 0 0,-1 1 0,1-1 0,0 0 0,0 0-1,0 1 1,0-1 0,0 0 0,0 0 0,0 0 0,0 0 0,0 0 0,0-1 0,0 1-1,1 0 1,-1 0 0,0-1 0,1 1-2,15 6 13,0-1 1,0-1-1,0 0 0,1-1 1,15 1-14,43 10 28,-64-11-32,-1 0 1,1 1 0,-1 1 0,0 0-1,0 0 1,0 1 0,-1 0 0,0 1-1,0 0 1,0 2 3,-6-7-2,-1 1 0,0 0 0,1 0 0,-1 1 0,-1-1 0,1 1 0,-1-1 1,0 1-1,0 0 0,0 0 0,0 3 2,-1-4-1,-1 0 1,1-1-1,-1 1 1,0 0 0,0 0-1,-1 0 1,1-1-1,-1 1 1,0 0-1,0 0 1,0-1 0,0 1-1,0-1 1,-1 1-1,0-1 1,0 0-1,0 1 1,-3 3 2,-1 0 0,0 0-1,0-1 1,-1 0-1,0 0 1,0 0 0,0-1-1,0 0 1,-1 0 0,0-1-1,0 0 1,0 0-1,-2-1-1,-13 5 5,0 0 1,0-2-1,0-1 0,-8 0-5,24-4 5,-38 4 3,42-5-5,1 0 0,0 0 0,0 0 0,-1-1 0,1 1 0,0-1 0,0 1 1,0-1-1,-1 0 0,1 0 0,0 0 0,0 0 0,0 0 0,0 0 0,1-1 0,-1 1 0,0-1-3,1 2 2,1-1 0,-1 0 1,0 0-1,1 0 0,0 0 0,-1 0 0,1 1 0,-1-1 0,1 0 0,0 0 1,0 0-1,-1 0 0,1 0 0,0 0 0,0 0 0,0 0 0,0 0 1,0 0-1,0 0 0,1 0 0,-1 0 0,0 0 0,0 0 0,1 0 1,-1 0-1,1 0 0,-1 0 0,0 0 0,1 1 0,0-1 0,0 0-2,1-3 3,0 1 0,1 0 0,-1 0 0,1 1 0,0-1 0,0 1 0,0-1-1,1 0-2,33-15 44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18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221 670 8282,'-5'-91'3461,"5"88"-3258,-1 0 1,1 0 0,0 1 0,-1-1 0,0 0 0,0 1-1,1-1 1,-2 0 0,1 1 0,0-1 0,0 1 0,-1-1-1,1 1 1,-1 0 0,0 0 0,0 0 0,0 0 0,0 0-1,0 0 1,-1 0-204,1 1 93,0 0 0,0 0 1,0 1-1,0-1 0,0 1 0,0 0 0,0 0 0,-1 0 0,1 0 1,0 0-1,0 0 0,0 0 0,0 0 0,-1 1 0,1-1 0,0 1 1,0 0-1,0 0 0,-1 0-93,-6 4 86,-1 1 0,1-1 0,0 2 0,0-1 0,1 1 0,0 0 0,-6 8-86,6-6 16,1 1 0,0 1 0,0 0 0,1 0 0,0 0 0,1 1 0,0-1 0,1 1 0,0 0 0,1 1 0,1-1 0,0 0 0,0 1 0,1 0 1,1-1-1,0 1 0,1 4-16,-1-10 4,1-1 0,0 1 0,1-1 1,-1 1-1,1-1 0,0 1 0,1-1 0,-1 0 1,1 0-1,1 0 0,-1 0 0,1-1 0,0 1 1,0-1-1,1 0 0,-1 0 0,1 0 1,0-1-1,0 0 0,1 0 0,-1 0 0,1-1 1,0 1-1,0-1 0,0-1 0,1 1 1,-1-1-1,0 0 0,1-1 0,0 1 0,-1-1 1,6 0-5,0-1 13,0 0 0,0-1 0,0 0 0,0-1 0,-1 0 0,1-1 0,-1 0 0,1-1 0,-1 0 0,0-1 0,-1 0 0,1 0 0,-1-2 0,9-5-13,-12 7 8,0-1 1,0 1-1,0-1 0,-1 0 0,0-1 0,0 1 1,-1-1-1,1 0 0,-1-1 0,-1 1 1,0-1-1,0 0 0,0 0 0,-1 0 0,0-1 1,-1 1-1,0-1 0,0 1 0,-1-1 0,0-1-8,-1 3 12,-1 0 0,0 1-1,0-1 1,0 1-1,-1-1 1,0 1-1,0 0 1,-1 0-1,0 0 1,0 0 0,0 0-1,-1 1 1,0-1-1,0 1 1,0 0-1,-1 0 1,1 0 0,-1 1-1,-5-4-11,1 2-187,1 0-1,-1 0 0,0 1 1,0 0-1,0 1 1,-1 0-1,1 0 1,-1 1-1,0 0 0,0 1 1,0 0-1,-6 0 188,-11 4-2519,27-2 2472,0 0-1,-1 0 1,1 0-1,0 0 1,0 0-1,-1 1 1,1-1-1,0 0 0,-1 0 1,1 1-1,0-1 1,0 0-1,0 0 1,-1 1-1,1-1 1,0 0-1,0 1 1,0-1-1,0 0 1,-1 1-1,1-1 1,0 0-1,0 1 1,0-1-1,0 0 1,0 1-1,0-1 1,0 0-1,0 1 1,0-1-1,0 0 1,0 1 47</inkml:trace>
  <inkml:trace contextRef="#ctx0" brushRef="#br0" timeOffset="389.16">499 1343 8650,'0'4'891,"0"2"-109,0-1 1,0 0-1,0 1 0,1-1 1,0 0-1,1 2-782,-2-6 76,0-1 0,0 1 1,0-1-1,1 1 0,-1-1 0,0 1 0,0-1 1,1 1-1,-1-1 0,0 1 0,1-1 1,-1 1-1,1-1 0,-1 0 0,0 1 0,1-1 1,-1 0-1,1 1 0,-1-1 0,1 0 0,-1 0 1,1 0-1,-1 1 0,1-1 0,0 0-76,0 0 104,0 0 0,0-1 0,1 1 0,-1 0 0,0-1 0,0 1 0,0 0 0,0-1 0,0 0 0,0 1 0,1-1 0,-1 0 0,0 1 0,-1-1 0,1 0 0,0 0 0,0 0-104,4-4 203,-1 0 1,0 0 0,-1 0-1,1 0 1,-1-1 0,0 1-1,0-1 1,-1 0 0,1-1-204,18-63 880,-10 32-527,1 1-208,-2-1-1,-2 1 1,-2-2 0,-1 1 0,-1-1 0,-3 1-1,-2-23-144,-11-69 182,-15-49-182,10 74 21,4 0 0,1-71-21,12 155 0,1 0 0,1 0 0,1 1-1,1-1 1,6-19 0,-10 37-6,1 0 1,0 1-1,0-1 0,0 0 1,0 0-1,1 0 0,-1 1 1,1-1-1,0 0 0,0 1 1,-1 0-1,2-1 0,-1 1 1,0 0-1,0 0 0,1 0 1,-1 0-1,1 1 0,-1-1 0,1 1 1,0 0-1,0-1 0,0 1 1,0 0-1,0 1 0,0-1 1,0 0-1,0 1 0,0 0 1,0-1-1,0 1 0,3 1 6,1 0-88,0 0 0,0 1 0,0 0 0,0 1 0,0 0 0,0 0 0,-1 0 0,0 0 0,1 1 0,-1 0 0,0 1 0,4 4 88,-2-1-216,0-1 0,-1 2-1,0-1 1,3 7 216,29 47-495</inkml:trace>
  <inkml:trace contextRef="#ctx0" brushRef="#br0" timeOffset="770.261">523 722 8626,'-17'17'3905,"10"-6"-1681,15 3-656,9-11-423,8-9-289,27-11-376,9-5-200,2-2 128,7 8-192,-10 6-88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16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39 6105,'0'-1'311,"0"0"1,0 0-1,-1 0 0,1 0 0,0 0 0,-1-1 1,1 1-1,0 0 0,-1 0 0,0 0 0,1 0 0,-1 0 1,0 0-1,1 0 0,-1 0-311,0 1 87,1 0 0,0 0 1,-1 0-1,1 0 0,0 1 0,0-1 0,-1 0 1,1 0-1,0 0 0,-1 0 0,1 0 1,0 1-1,0-1 0,-1 0 0,1 0 0,0 0 1,0 1-1,-1-1 0,1 0 0,0 0 1,0 1-1,0-1 0,0 0 0,-1 1 1,1-1-1,0 0 0,0 1 0,0-1 0,0 0 1,0 0-1,0 1 0,0-1-87,-9 39 1610,-15 201 438,-5-81-1659,11-61-213,3 1 1,2 45-177,7-22-143,6-120-578,4-3 329</inkml:trace>
  <inkml:trace contextRef="#ctx0" brushRef="#br0" timeOffset="362.977">478 7 6385,'0'0'201,"0"0"-1,-1-1 1,1 1-1,0-1 1,0 1-1,0 0 1,-1-1-1,1 1 0,0 0 1,-1-1-1,1 1 1,0 0-1,0 0 1,-1-1-1,1 1 1,0 0-1,-1 0 1,1-1-1,-1 1 0,1 0 1,0 0-1,-1 0 1,1 0-1,-1 0 1,1 0-1,0 0 1,-1-1-1,1 1 1,-1 0-201,-11 8 1905,-7 21-763,11-10-834,0 0 1,2 1-1,0-1 1,2 1-1,0 0 0,1 1 1,0 4-309,-1 51 902,3 24-902,1-67 146,-2 103 325,-15 111-471,13-221-18,1-2-127,0 0-1,2 0 0,1 20 146,0-42-40,0-2 90,0 0 1,0 1 0,0-1-1,-1 1 1,1-1-1,0 0 1,0 1 0,1-1-1,-1 1 1,0-1 0,0 0-1,0 1 1,0-1-1,0 0 1,0 1 0,0-1-1,1 1 1,-1-1 0,0 0-1,0 1 1,0-1-1,1 0 1,-1 0 0,0 1-1,1-1 1,-1 0 0,0 0-1,0 1 1,1-1-1,-1 0 1,0 0 0,1 0-1,-1 1 1,1-1 0,-1 0-1,0 0 1,1 0-1,-1 0-50,10-1 989</inkml:trace>
  <inkml:trace contextRef="#ctx0" brushRef="#br0" timeOffset="729.533">70 405 7930,'-11'-14'3544,"-1"8"-1583,6 1-17,10-1-591,10 2-249,17-3-520,8 0-168,15-3-120,6-5-48,19 0-128,1-5-24,7 5 32,1 5 8,-18 4-768,-10 8-736,-21 8 832</inkml:trace>
  <inkml:trace contextRef="#ctx0" brushRef="#br0" timeOffset="1072.955">12 624 9690,'-11'3'4089,"21"5"-2369,8-5-199,18 0-329,9-3-256,13-7-304,5-3-144,12 2-216,-2-2-104,-3 1 225,-2 5-1,-15 0-4289,-10 0 3097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13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0 887 5545,'29'-35'2555,"-29"34"-2171,1 0-1,0 0 0,0 0 0,-1-1 1,1 1-1,-1 0 0,1-1 1,-1 1-1,1 0 0,-1-1 0,0 1 1,0-1-1,1 1-383,4 18 1936,14 29-1537,23 60 194,-18-26 221,4 37-814,-24-104 68,0 0 1,1 0-1,1 0 0,0 0 1,4 5-69,14 31 187,-24-49-174,0 0 0,0 1 0,0-1 0,0 0 0,1 1 0,-1-1 0,0 0 0,0 0 0,0 1 0,0-1 0,0 0 0,1 1 0,-1-1 0,0 0 0,0 0 0,0 1 0,1-1 0,-1 0 0,0 0 0,0 1 0,1-1 0,-1 0 0,0 0 0,1 0 0,-1 0 0,0 0 0,1 1 0,-1-1 0,0 0 0,1 0 0,-1 0 0,0 0 0,1 0-13,6-10 345,4-27 69,-9 27-363,14-53 27,-12 41-55,1 0-1,1 1 0,2 0 1,-1 0-1,2 1 1,1 0-1,2-3-22,-9 19-1,-1 1-1,1 0 1,0-1-1,-1 1 1,2 0-1,-1 0 1,0 1-1,0-1 1,1 1-1,0-1 1,3-1 1,-6 4-1,1-1 0,0 1 0,0-1 1,-1 1-1,1 0 0,0-1 0,0 1 0,-1 0 0,1 0 0,0 0 1,0 0-1,-1 1 0,1-1 0,0 0 0,0 1 0,-1-1 0,1 1 1,0 0-1,-1-1 0,1 1 0,-1 0 0,1 0 0,-1 0 0,1 0 1,-1 0-1,0 1 0,0-1 0,1 1 1,275 277-24,-274-276 7,18 14 124,-21-17-85,1 1 0,-1-1-1,1 0 1,-1 0 0,1 0 0,-1 0-1,1 0 1,-1 0 0,1 0 0,-1 0 0,1 0-1,-1 0 1,1 0 0,-1 0 0,1-1-1,-1 1 1,1 0 0,-1 0 0,1 0 0,-1-1-1,1 1 1,-1 0 0,1-1 0,-1 1-1,0 0 1,1-1 0,-1 1 0,0 0 0,1-1-1,-1 1 1,0-1 0,1 1 0,-1-1-1,0 1 1,0-1 0,0 1 0,1-1 0,-1 1-1,0-1 1,0 1 0,0-1 0,0 1-1,0-1 1,0 0-22,3-12 190,-2-1 0,1 1 1,-1-1-1,-1 1 0,-1-1 0,0 0 0,-1 1 0,-1-7-190,-3-35 164,4-32-84,3 0 1,8-40-81,-6 106-591,-3 21 584,0 0-1,0 0 1,0-1-1,0 1 0,0 0 1,0 0-1,0 0 1,1 0-1,-1-1 1,0 1-1,0 0 1,0 0-1,0 0 1,0 0-1,1 0 0,-1 0 1,0 0-1,0-1 1,0 1-1,0 0 1,1 0-1,-1 0 1,0 0-1,0 0 1,0 0-1,1 0 0,-1 0 1,0 0-1,0 0 1,0 0-1,0 0 1,1 0-1,-1 0 1,0 0-1,0 0 1,0 0-1,1 0 0,-1 1 8</inkml:trace>
  <inkml:trace contextRef="#ctx0" brushRef="#br0" timeOffset="602.398">1406 109 4553,'8'-23'3515,"-7"13"-1177,-2 10-2268,1 0 0,0 0 1,-1 0-1,1 0 0,0 0 0,-1 0 0,1 0 0,0 0 0,-1 0 0,1 0 1,0 0-1,-1 0 0,1 1 0,0-1 0,0 0 0,-1 0 0,1 0 0,0 0 1,0 1-1,-1-1 0,1 0 0,0 0 0,0 1 0,0-1 0,-1 0 0,1 0 1,0 1-1,0-1 0,0 0 0,0 0 0,-1 1-70,-12 14 544,1 1-1,0 1 1,1 0-1,0 0 1,-3 10-544,-19 44 436,4 0-1,2 2 1,-9 48-436,24-77 86,3 1 0,1 0 0,3 0 0,1 1-1,3-1 1,1 1 0,2 0 0,4 11-86,-2-31 31,1 0 0,1 0 0,1 0-1,1 0 1,1-1 0,1-1 0,2 0 0,0 0 0,2-1-1,0-1 1,1 0 0,2-1 0,0 0 0,17 14-31,-22-24 82,0-1 0,1 0 1,1-1-1,-1 0 0,2-1 0,-1 0 0,1-1 1,0-1-1,0-1 0,1 0 0,0 0 1,14 1-83,38 1 277</inkml:trace>
  <inkml:trace contextRef="#ctx0" brushRef="#br0" timeOffset="1374.533">1779 432 6249,'-6'-17'4724,"13"27"-1325,16 18-2034,18 16-1365,19 22 612,-54-58-574,-1-1 1,1 0-1,0 0 0,1 0 1,0-1-1,0 0 0,0-1 1,1 1-1,-1-1 0,1-1 1,0 0-1,1 0 1,-1 0-1,1-1 0,0 0 1,-1-1-1,3 0-38,-5-1 17,0-1 0,0 1 0,0-1 0,0-1 0,0 1 0,-1-1 0,1 0 0,0-1 0,0 1 0,-1-1 0,1 0 0,-1-1 0,1 1 0,-1-1 0,0 0 0,0 0 0,0-1 0,0 1 0,-1-1 0,0 0 0,1-1 0,-1 1 0,-1-1 0,1 1 0,-1-2-17,0 2 26,0 0 0,0-1 1,-1 0-1,0 1 0,0-1 0,0 0 0,0 0 0,-1 0 0,0 0 0,0-1 0,-1 1 1,1 0-1,-1 0 0,0 0 0,0-1 0,-1 1 0,1 0 0,-1 0 0,-1 0 0,1 0 0,-1 0 1,1 0-1,-1 0 0,-1 0 0,1 1 0,-1-1 0,0 1 0,-1-2-26,-1-1 20,-1 1-1,1 1 0,-1-1 1,0 1-1,0 0 1,-1 1-1,1-1 1,-1 1-1,0 0 0,0 1 1,-1 0-1,1 0 1,-1 0-1,1 1 1,-1 1-1,0-1 0,0 1 1,0 0-1,0 1 1,0 0-1,0 0 1,0 0-1,0 1 0,-3 1-19,-12 3 42,0 1-1,1 0 1,-1 2-1,1 0 1,1 2-1,0 0 0,-17 12-41,25-14 10,2 0-1,-1 0 0,1 1 0,0 1 1,1 0-1,0 0 0,0 1 0,1 1 0,1-1 1,0 1-1,-2 4-9,2 0 2,1 0 1,1 0-1,0 0 0,1 1 1,1 0-1,0 0 0,2 0 1,0 0-1,0 5-2,1 4 4,1 0 0,0 0 0,3-1-1,0 1 1,4 15-4,-4-27 5,1-1 0,1 1 0,0-1 0,0 0 0,2 0 1,-1 0-1,2-1 0,0 0 0,0 0 0,1-1 0,1 0-5,4 3 18,0-2 0,1 1 1,0-2-1,1 0 0,1-1 1,-1 0-1,2-2 0,-1 0 1,1-1-1,0 0 0,1-2 1,-1 0-1,1-1 0,1-1-18,9 1 17,0-1-1,1-2 1,-1-1-1,1-1 1,-1-1-1,1-2 0,-1-1 1,22-7-17,19-8-31</inkml:trace>
  <inkml:trace contextRef="#ctx0" brushRef="#br0" timeOffset="1792.037">2323 13 8810,'-1'-4'533,"2"-5"2824,11 15-1070,104 62-114,-75-46-2023,-1 2 0,0 2-1,25 23-149,-36-22 53,-1 1-1,-1 1 1,-2 2-1,0 0 1,-3 2-1,2 4-52,2 9 221,-1 1 0,-3 1 0,-2 1 0,5 20-221,-16-40 60,-2 0-1,0 1 1,-2-1-1,-1 1 1,-2 0-1,0 1 1,-2-1-1,-2 0 1,0 0-1,-2 0 1,-2 0-1,0-1 1,-6 13-60,-8 16 188,-24 48-188,32-79 77,-2-2 0,0 0-1,-2 0 1,-1-2 0,-2 2-77,12-18-124,8-10-428,11-15-402,10-6 354</inkml:trace>
  <inkml:trace contextRef="#ctx0" brushRef="#br0" timeOffset="2307.369">3532 764 6921,'-11'-87'3873,"1"84"-1056,9 1-1041,4 2-303,12 0-641,7-2-216,17-1-136,6-3-96,5-2-200,5 1-40,5 1-64,-5-1-8,-4 6-48,-7 1-376,-16 6-816,-4 5 768</inkml:trace>
  <inkml:trace contextRef="#ctx0" brushRef="#br0" timeOffset="2653.072">3695 865 6985,'-15'17'3889,"1"-3"-1120,7-6-769,3 3-287,5-2-633,9-1-160,11 2-200,7-6-72,12-7-199,4-5-97,11-6-184,4-2-56,-3 4 200,0 3 272,-6 4-376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28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355 500 4561,'-3'-5'852,"-1"-1"0,1 1 1,-1 1-1,0-1 0,0 0 0,0 1 0,0 0 1,-1 0-1,-4-3-852,1 1 584,0 1 0,-1 1-1,1-1 1,-1 1 0,0 1 0,-4-2-584,5 2 151,0 1-1,0 0 1,1 1 0,-1 0-1,0 0 1,0 0 0,0 1 0,0 0-1,-1 1 1,2 0 0,-1 0-1,0 1 1,0 0 0,0 0-1,1 1 1,-2 0-151,1 1 53,1 1-1,-1 0 0,1 0 1,0 1-1,1 0 1,-1 0-1,1 0 0,1 1 1,-1 0-1,1 0 1,0 0-1,0 1 0,1 0 1,0-1-1,1 2 1,0-1-53,-1 3 17,1 0-1,0 0 1,1-1 0,0 2 0,1-1 0,1 0-1,-1 0 1,2 0 0,-1 0 0,2 0 0,-1 0-1,3 7-16,1 2 16,1 0-1,1-1 0,1 1 1,0-1-1,2-1 0,0 0 1,1 0-1,6 7-15,-11-17 9,0-1 1,1 0-1,0 0 0,0 0 0,0-1 1,1 0-1,0 0 0,1-1 0,-1 0 1,1 0-1,0-1 0,0 0 1,0-1-1,0 0 0,1 0 0,-1-1 1,1 0-1,9 0-9,-9-2-107,1 0 1,0 0-1,-1-2 1,0 1-1,1-1 0,-1-1 1,0 0-1,0 0 1,0-1-1,1-1 107,45-25-405</inkml:trace>
  <inkml:trace contextRef="#ctx0" brushRef="#br0" timeOffset="386.363">717 2 10274,'-2'-1'308,"-1"1"0,1 0 0,-1-1 0,0 1-1,1 0 1,-1 0 0,1 1 0,-1-1 0,0 0 0,1 1-1,-1 0 1,1-1 0,-1 1 0,1 0 0,0 0 0,-1 1-1,1-1 1,0 0 0,0 1 0,0-1-308,-2 2 185,2 0-1,-1 0 1,0 1 0,1-1-1,-1 1 1,1-1 0,0 1-1,0 0 1,1 0 0,-1-1-1,0 5-184,-2 9 160,0 0-1,2 0 1,0 1 0,1-1-1,0 10-159,5 35 264,2-1 1,2 0-1,3-1 1,8 20-265,-1-5 202,-4 1 1,0 38-203,-7 50 228,-7-163-222,-1 2 12,1-1 0,0 0 0,0 1 0,1-1 0,-1 0 0,0 1 0,1-1 0,-1 0 0,1 0 0,0 1 0,0-1 0,0 0 0,0 0 0,0 0 0,0 1-18,8-6 74</inkml:trace>
  <inkml:trace contextRef="#ctx0" brushRef="#br0" timeOffset="1066.245">1272 568 7194,'0'-7'317,"1"-1"435,-1-1 1,-1 0-1,0 0 0,-2-8-752,2 14 230,0 0 0,0 0 0,0-1 0,-1 1 0,1 0-1,-1 0 1,0 0 0,0 1 0,0-1 0,0 0 0,0 1 0,-1-1 0,1 1-1,-1 0 1,-1-1-230,-1-1 97,-1 1-1,0 0 1,1 0-1,-1 1 0,0-1 1,0 2-1,0-1 1,-1 0-1,1 1 0,0 0 1,0 1-1,-1 0 1,1-1-1,-1 2 0,1-1 1,0 1-1,0 0 1,-1 0-1,1 1 0,0 0 1,0 0-1,0 0 1,0 1-1,1 0 0,-1 0 1,1 1-1,0-1 1,0 1-1,0 0 1,0 0-1,0 1 0,1-1 1,0 1-1,0 0 1,0 1-1,1-1 0,0 0 1,-2 5-97,-5 10 20,1-1-1,0 1 1,2 1 0,0-1 0,2 1-1,0 3-19,3-12 3,0 0 0,2 0 0,-1 1 0,1-1-1,1 0 1,1 1 0,-1-1 0,2 0 0,0 0-1,0 0 1,3 4-3,-3-7 7,1 0 0,0 0-1,1 0 1,-1 0 0,2-1 0,-1 0 0,1 0-1,1 0 1,-1-1 0,8 6-7,-10-10 6,-1-1 0,1 1-1,0-1 1,-1 0 0,1 0 0,0 0 0,0-1 0,0 1-1,0-1 1,1 0 0,-1 0 0,0-1 0,0 1-1,1-1 1,-1 0 0,0 0 0,1 0 0,-1-1 0,0 0-1,0 1 1,1-1 0,-1-1 0,0 1 0,0-1 0,3-1-6,0-1 9,1-1 0,-1 0 0,0 0 0,-1 0 0,0-1 0,1 0 0,-2-1 0,1 1 0,-1-1 0,0 0 1,0 0-1,-1-1 0,3-6-9,3-5 13,-2-1 1,0 1-1,-2-2 0,0 1 1,-1-2-14,-1-4 17,-1-1 1,-1 1-1,-2 0 1,0-1-1,-3-11-17,2 22 14,1 16-14,0 0 0,0 0 0,0 0 0,0 0 1,0 0-1,0 0 0,0 0 0,0 1 0,0-1 0,0 0 0,0 0 0,0 0 0,0 0 0,0 0 0,1 0 0,-1 0 0,0 0 0,0 0 0,0 0 0,0 0 0,0 0 0,0 0 1,0 0-1,0 0 0,0 0 0,0 0 0,0 0 0,0 0 0,0 0 0,0 0 0,0 0 0,1 0 0,-1 0 0,0 0 0,0 0 0,0 0 0,0-1 0,0 1 0,0 0 1,0 0-1,0 0 0,0 0 0,0 0 0,0 0 0,6 12 2,5 15 5,3 19 3,-4-9 33,3 1 0,0-2-1,3 0 1,1 0 0,11 14-43,15 10-582,-24-39 339</inkml:trace>
  <inkml:trace contextRef="#ctx0" brushRef="#br0" timeOffset="1529.235">1634 487 8706,'-12'-17'3115,"9"13"-2444,0-1-1,-1 1 1,2-1 0,-1 0 0,1 0 0,0 0 0,-1-1-671,8 33 353,-2 1-1,0-1 1,-2 1 0,-2-1 0,0 1 0,-2 4-353,0 14-51,2 30 51,1-62 20,2 0 0,0 0 0,0 0 0,1 0 1,1-1-1,0 1 0,3 4-20,-6-15 5,1 0 0,-1 0-1,1-1 1,-1 1 0,1-1 0,0 1 0,0-1 0,0 0-1,0 1 1,0-1 0,0 0 0,1-1 0,-1 1 0,1 0-1,-1-1 1,1 1 0,0-1 0,0 0 0,-1 0 0,1 0-1,0 0 1,0 0 0,0-1 0,0 1 0,0-1 0,0 0-1,0 0 1,0 0 0,0 0 0,0-1 0,0 1 0,0-1-1,0 0 1,2 0-5,4-2 12,0 0 0,0-1 1,-1 0-1,1 0 0,-1-1 0,0 0 0,-1 0 0,1-1 0,-1 0 0,5-6-12,1-2 13,-1-1 0,0 0 0,-1-1 0,-1-1-1,-1 1 1,0-2 0,-1 1 0,1-5-13,-4 8 7,0-1 1,-1 0 0,-1 1-1,0-1 1,-1 0 0,-1 0-1,0-1 1,-1 1-1,-1 0 1,-1-9-8,2 22 0,0 0 1,-1 0-1,1 0 0,-1 0 0,1 1 1,-1-1-1,0 0 0,1 0 0,-1 0 1,0 1-1,0-1 0,0 0 0,-1 0 0,2 2 0,0 0 0,-1 0 0,1-1 0,0 1-1,0 0 1,0 0 0,-1 0 0,1 0-1,0 0 1,0 0 0,0 0 0,0 0 0,-1 0-1,1 0 1,0 0 0,0 0 0,0 0 0,-1 0-1,1 0 1,0 0 0,0 0 0,0 0 0,-1 0-1,1 0 1,0 1 0,0-1 0,0 0 0,0 0-1,-1 0 1,1 0 0,0 0 0,0 0-1,0 0 1,0 1 0,0-1 0,0 0 0,-1 0 0,-5 15-5,3 3 19,0 1 0,0-1 0,2 1 0,0-1 0,2 1 0,0 0 0,0-1 0,2 1 0,1-1 0,2 8-14,-3-16-77,0 0 0,0 0 0,1-1 0,0 1 0,1-1 0,0 0 0,0 0 0,1-1 1,0 0-1,1 0 0,0 0 0,0-1 0,0 0 0,1 0 0,0-1 0,1 1 0,-1-2 0,1 0 0,4 2 77,23 7-3002,-5-5 1318</inkml:trace>
  <inkml:trace contextRef="#ctx0" brushRef="#br0" timeOffset="1933.668">2479 454 7754,'-1'-5'810,"-1"0"0,0 0 1,0 1-1,-1-1 0,1 1 0,-1-1 1,0 1-1,0 0 0,-1 0 1,0-1-811,2 4 112,0-1 0,0 1 0,0-1 0,-1 1 0,1 0 0,0 0 0,0 0 0,-1 0 0,1 0 0,-1 1 0,1-1 0,-1 1 0,1-1 0,-1 1 0,1 0 0,-1 0 0,1 0 0,-1 1 0,1-1 0,-1 0 0,1 1 0,-2 0-112,-11 3 73,1 1-1,-1 0 1,1 1-1,0 1 1,1 0-1,0 1 1,0 0-1,0 1 1,1 0 0,0 1-1,1 1 1,0 0-1,-7 10-72,16-18 3,0 0 0,0-1 0,0 1 0,1 0-1,0 1 1,-1-1 0,1 0 0,0 0 0,0 0 0,1 1 0,-1-1 0,1 1-1,-1-1 1,1 0 0,0 1 0,1-1 0,-1 1 0,0-1 0,1 0 0,0 1-1,0-1-2,0 1 3,1 0 0,0 0-1,1 0 1,-1-1-1,1 1 1,-1-1-1,1 1 1,0-1-1,0 0 1,0 0 0,1 0-1,-1-1 1,1 1-1,0-1 1,-1 0-1,3 1-2,30 14 25,1-2 0,3-1-25,2 2 20,13 6-20,-50-19-1,0-1 1,0 1-1,-1 0 1,1 0-1,-1 0 1,1 1 0,-1 0-1,0-1 1,-1 1-1,1 1 1,2 2 0,-5-5-1,0 0 1,0 0-1,0 0 0,-1 0 1,1 0-1,0 0 1,-1 0-1,1 0 0,-1 1 1,0-1-1,0 0 1,0 0-1,0 0 1,0 1-1,0-1 0,0 0 1,-1 0-1,1 0 1,-1 0-1,0 1 1,1-1-1,-1 0 0,0 0 1,0 0-1,0-1 1,-1 1-1,1 0 0,-2 1 1,-4 6 1,-1-1-1,0 0 1,-1 0-1,0-1 1,0 0-1,0-1 1,-1 0-1,0 0 0,0-1 1,0-1-1,-10 4 0,-5 0 9,0-1 1,-1-1-1,0-1 0,-17 0-9,41-4-11,0-1-1,-1 0 1,1 0 0,0 0 0,0 0-1,0-1 1,-1 1 0,1 0 0,0-1-1,0 0 1,0 1 0,0-1-1,0 0 1,0 0 0,0 0 0,0 0-1,0-1 1,1 1 0,-1 0 0,0-1-1,1 1 1,-1-1 0,1 0 0,-1 0-1,1 1 1,0-1 0,0 0 0,0 0-1,0 0 1,0 0 0,0 0 0,0 0-1,1 0 1,-1-1 11,2 0-1668,3 4 780</inkml:trace>
  <inkml:trace contextRef="#ctx0" brushRef="#br0" timeOffset="2347.465">2624 662 7114,'65'-29'2836,"-64"29"-2718,-1 0-1,1-1 1,0 1 0,-1 0 0,1 0-1,0 0 1,0 0 0,-1 0-1,1 0 1,0 0 0,-1 0-1,1 0 1,0 0 0,0 0-1,-1 0 1,1 1 0,0-1-1,-1 0 1,1 0 0,0 1-1,-1-1 1,1 0 0,-1 1 0,1-1-1,0 1 1,-1-1 0,1 1-1,-1-1 1,1 1 0,-1 0-118,5 3 498,5-1-238,-1 0 0,0 0 0,1-1 0,-1 0-1,1-1 1,0 0 0,-1-1 0,1 0 0,0 0 0,0-1 0,-1 0 0,1-1 0,0 0-1,7-3-259,-10 3 97,-1-1 0,1 1-1,-1-1 1,0-1-1,0 1 1,0-1-1,0 0 1,-1 0-1,0-1 1,1 0-97,-3 2 47,0-1 0,0 1 0,0-1 0,-1 0 0,1 0 0,-1 0 0,0 0 0,0 0 0,-1-1 0,1 1 0,-1-1 0,0 1 0,0-1 0,0 1 0,-1-3-47,1 3 13,-1 1 1,0-1-1,-1 0 0,1 0 0,-1 0 0,1 0 1,-1 1-1,-1-1 0,1 0 0,0 1 1,-1-1-1,0 1 0,1-1 0,-1 1 1,-1 0-1,1 0 0,0 0 0,-1 0 0,0 0 1,1 0-1,-1 1 0,0 0 0,0-1 1,-1 1-1,1 0 0,-1 0-13,-1-1 4,0 1-1,0 0 1,0 0-1,-1 0 1,1 1-1,-1 0 1,1 0-1,-1 0 1,1 1-1,-1 0 1,0 0 0,1 0-1,-1 0 1,1 1-1,-1 0 1,1 0-1,-5 2-3,-1 2 4,1-1 1,0 2-1,0-1 0,0 2 0,0-1 0,1 1 1,0 1-1,1-1 0,-1 2 0,2-1 1,-1 1-1,1 0 0,0 1 0,1-1 0,0 1 1,1 1-1,0-1 0,0 1 0,-1 8-4,3-10 4,0 0 0,1 0 0,0 1 0,1-1 1,0 1-1,0-1 0,1 1 0,0-1 0,1 1 0,0-1 0,0 1 0,1-1 0,1 0 0,-1 1 0,1-1 0,1 0 0,0-1 0,0 1 0,1-1 0,0 0 0,0 0 0,1 0 1,0-1-1,1 2-4,2-1 93,0 0 0,1 0 0,0-1 0,0 0 1,1-1-1,0 0 0,0 0 0,0-1 0,1-1 1,7 2-94,43 7-2551,-10-11 1400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25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1 707 7362,'47'-59'3287,"-46"56"-2939,0 1-1,1-1 1,-1 1-1,0-1 1,-1 1 0,1-1-1,0 0 1,-1 0-1,1-2-347,2-6 2181,-3 11-2134,1 0 1,0 0 0,-1 0-1,1 0 1,-1 0 0,1 0-1,-1 0 1,1 1-1,-1-1 1,1 0 0,-1 0-1,1 0 1,-1 1 0,1-1-1,-1 0 1,1 1 0,-1-1-1,1 0 1,-1 1-1,1-1 1,-1 1 0,0-1-1,1 0 1,-1 1-48,3 2 92,1 1 1,-1 0-1,0 0 1,-1 0-1,1 0 1,-1 0-1,1 1 1,-1-1-1,0 1 1,0 3-93,13 51 404,-14-56-379,19 99 500,-4 2 0,-1 49-525,-15-149 17,0-1 0,0 1-1,1-1 1,-1 1-1,1-1 1,0 1-1,0-1 1,0 1 0,1-1-1,-1 0 1,1 0-1,1 3-16,-3-6 4,1 0 0,-1 1 0,0-1 0,0 0 0,1 0 0,-1 0 0,0 0 0,0 0 0,1 0 0,-1 0 0,0 0 0,0 0 0,1 0 0,-1 0 0,0 0-1,0 0 1,1 0 0,-1 0 0,0 0 0,0 0 0,1-1 0,-1 1 0,0 0 0,0 0 0,0 0 0,1 0 0,-1 0 0,0-1 0,0 1 0,0 0 0,1 0 0,-1 0 0,0 0 0,0-1 0,0 1 0,0 0 0,0 0 0,0-1-1,1 1 1,-1 0 0,0 0 0,0-1 0,0 1 0,0 0 0,0 0 0,0-1 0,0 1 0,0 0-4,6-16 78,-6 14-64,14-47 75,1-11-89,-10 35 23,0-1 0,2 1 0,2 0 0,0 1-1,1 0 1,13-21-23,-22 43 0,0 0 0,0 0-1,1 0 1,-1 0 0,1 0 0,-1 0-1,1 1 1,0-1 0,0 0-1,0 1 1,0 0 0,0-1-1,0 1 1,0 0 0,0 0 0,1 0-1,-1 1 1,0-1 0,1 0-1,-1 1 1,2-1 0,-1 1-1,0 1 0,0-1 0,0 1 0,0-1 0,0 1 0,0 0 0,0 0 0,0 0 0,0 1 0,-1-1 0,1 1 0,0-1 0,-1 1 0,3 2 1,5 5-3,-1 0 0,1 1-1,-1 0 1,-1 1 0,0 0-1,6 11 4,1 5 0,-2 1 0,2 7 0,13 29 8,-25-60-11,-1 0 1,1 1-1,0-1 0,0 0 0,0-1 0,1 1 0,-1-1 1,3 3 2,-5-6 15,0 1 0,-1 0 0,1-1 0,0 1 1,0-1-1,0 1 0,-1-1 0,1 0 0,0 1 1,0-1-1,0 0 0,0 0 0,0 1 1,0-1-1,0 0 0,0 0 0,0 0 0,-1 0 1,1 0-1,0 0 0,0 0 0,0-1 0,0 1 1,0 0-1,0 0 0,0-1 0,0 1 0,-1 0 1,1-1-1,0 1 0,0-1 0,0 0 1,-1 1-1,1-1 0,0 1 0,-1-1 0,1 0 1,0 0-1,-1 1 0,1-1 0,-1 0 0,1 0 1,-1 0-1,0 1 0,1-1 0,-1 0 0,0-1-15,5-8 152,-1-1 0,-1 1-1,0-1 1,-1 0 0,0 0-1,0 0 1,-1-3-152,1-83 169,-2 29-89,1 40-19,6-27-61,-6 46-1,1 0 1,0 1-1,1 0 1,0-1-1,0 1 0,1 0 1,0 1-1,1-2 1,-5 8 16,0 0-1,1 1 0,-1-1 0,0 0 0,1 1 0,-1-1 1,0 1-1,1-1 0,-1 1 0,1-1 0,-1 1 0,0-1 1,1 1-1,-1-1 0,1 1 0,0-1 0,-1 1 1,1 0-1,-1-1 0,1 1 0,0 0 0,-1 0 0,1-1 1,0 1-1,-1 0 0,1 0 0,0 0 0,-1 0 0,1 0 1,0 0-1,-1 0 0,1 0 0,0 0 0,-1 0 0,1 0 1,0 1-1,-1-1 0,1 0 0,-1 0 0,1 1 1,0-1-1,-1 0 0,1 1 0,-1-1 0,1 0 0,-1 1 1,1-1-1,-1 1 0,1-1 0,-1 1 0,1-1 0,-1 1 1,1 0-16,11 14 697</inkml:trace>
  <inkml:trace contextRef="#ctx0" brushRef="#br0" timeOffset="344.563">928 667 9394,'17'-28'3865,"-18"29"-2321,1 8 0,2 10-551,4 9-169,-3 17-448,0 1-112,-2 5-128,5 5-48,-1-13-40,3-2 160,5-13-480,-2-6-472,-2-14 528</inkml:trace>
  <inkml:trace contextRef="#ctx0" brushRef="#br0" timeOffset="682.526">886 280 8874,'-14'-35'4505,"12"1"-952,0 10-2665,2 4-216,2 12-464,-1 7 152,7 19 3153,12 10-2553</inkml:trace>
  <inkml:trace contextRef="#ctx0" brushRef="#br0" timeOffset="1072.57">1672 57 6425,'-17'-52'6408,"17"51"-6365,0 1 0,0 0-1,0 0 1,0 0 0,0 0 0,0-1-1,0 1 1,0 0 0,0 0-1,0 0 1,-1 0 0,1-1-1,0 1 1,0 0 0,0 0-1,0 0 1,0 0 0,0 0 0,-1 0-1,1-1 1,0 1 0,0 0-1,0 0 1,0 0 0,0 0-1,-1 0 1,1 0 0,0 0 0,0 0-1,0 0 1,-1 0 0,1 0-1,0 0 1,0 0 0,0 0-1,0 0 1,-1 0 0,1 0-1,0 0 1,0 0 0,0 0 0,-1 0-1,1 0 1,0 0 0,0 0-1,0 1 1,0-1 0,0 0-1,-1 0 1,1 0 0,0 0-1,0 0 1,0 0 0,0 0 0,0 1-1,0-1 1,-1 0 0,1 0-1,0 0 1,0 0 0,0 1-1,0-1 1,0 0 0,0 0-1,0 0 1,0 0 0,0 1 0,0-1-1,0 0-42,-4 13 524,2 12-285,2 0 0,1 1 0,1-1 0,0 0 0,4 8-239,2 23 184,2 34 41,20 216 331,-25-216-414,-4 0 1,-6 35-143,-1-68 81,6-58-77,0 1-1,0 0 0,0 0 0,0 0 1,-1 0-1,1 0 0,0 0 0,0 0 0,0-1 1,0 1-1,0 0 0,0 0 0,0 0 1,-1 0-1,1 0 0,0 0 0,0 0 1,0 0-1,0 0 0,-1 0 0,1 0 0,0 0 1,0 0-1,0 0 0,0 0 0,0 0 1,-1 0-1,1 0 0,0 0 0,0 0 1,0 0-1,0 0 0,0 0 0,-1 0 0,1 0 1,0 0-1,0 0 0,0 0 0,0 0 1,0 0-1,-1 1 0,1-1 0,0 0 1,0 0-1,0 0 0,0 0 0,0 0 1,0 0-1,0 1 0,0-1 0,0 0 0,-1 0-3,-10-61 323,1-3-323,5 23 28,-3-1 0,-1 2 0,-10-29-28,14 53 7,-2 0-1,0 0 0,-1 1 1,0 0-1,-1 0 0,-3-3-6,10 15 1,-1 0-1,1 0 0,-1 0 1,0 0-1,0 0 0,0 0 1,0 1-1,0 0 0,-1-1 1,1 1-1,-1 0 0,1 1 1,-1-1-1,0 1 1,0-1-1,0 1 0,0 0 1,1 1-1,-1-1 0,0 1 1,0-1-1,-1 1 0,1 1 1,0-1-1,0 0 0,0 1 1,0 0-1,1 0 0,-2 0 0,-4 3 1,0 0 0,0 1 0,1-1 0,0 2 0,-1-1 0,2 1 0,-1 1 0,1-1 0,0 1 0,0 0 0,1 1 1,0 0-1,0 0 0,1 0 0,0 1 0,0-1 0,1 1 0,0 0 0,1 1 0,0-1-1,-2 5 3,1 0-1,1 0 1,0 0 0,1 1 0,1-1 0,0 1 0,1-1-1,0 1 1,1 0 0,1-1 0,0 0 0,1 1-1,2 4-1,-1-8 2,0-1 0,1 0 0,0 1 0,0-2 0,1 1 0,1-1 1,-1 0-1,1 0 0,4 3-3,-6-7 7,0 0 1,1 0-1,0 0 1,0-1-1,0 0 1,1 0-1,-1-1 1,1 1-1,0-2 1,0 1-1,0-1 1,0 0-1,0 0 1,8 1-8,5-3 218,0 0-1,0-1 1,0 0-1,0-2 1,0-1 0,0 0-1,-1-1 1,0-1 0,0-1-1,2-2-217,56-28 810</inkml:trace>
  <inkml:trace contextRef="#ctx0" brushRef="#br0" timeOffset="1478.487">1881 752 10186,'102'-29'3622,"-93"27"-3086,1 0 0,0 1 0,0 0 0,-1 1 1,1 0-1,10 1-536,-14 0 146,1-1 1,-1 1 0,1-2 0,0 1-1,4-2-146,1 0 69,-1-1 0,1 0-1,-1-1 1,0-1 0,2 0-69,-10 3 8,0 1 0,0-1 1,0 0-1,0 0 1,0 0-1,0 0 1,0 0-1,-1-1 0,1 1 1,-1-1-1,1 0 1,-1 0-1,0 1 1,0-2-1,0 1 0,-1 0 1,1 0-1,0-2-8,-2 3 7,0-1-1,0 1 1,0 0-1,0-1 1,0 1 0,-1 0-1,1-1 1,-1 1-1,1 0 1,-1 0-1,0 0 1,0-1-1,0 1 1,0 0 0,0 0-1,0 0 1,-1 0-1,1 1 1,-1-1-1,1 0 1,-1 0-1,0 1 1,0-1-7,-6-4 15,1 0 1,-1 0-1,0 1 1,-1 0-1,1 0-15,3 2 6,-1 0 0,1 0 0,-1 1 0,1 0 0,-1 0 0,0 0 0,0 1 0,0 0-1,0 0 1,0 0 0,0 1 0,0 0 0,0 0 0,0 1 0,0-1 0,0 1 0,0 0 0,0 1 0,1 0-1,-1 0 1,0 0 0,1 0 0,-1 1 0,1 0 0,0 0 0,0 1 0,0-1 0,0 1 0,1 0-1,0 0 1,-1 1 0,1-1 0,1 1 0,-1 0 0,-1 3-6,-1 3 36,0 0 1,0 0-1,1 1 1,1 0-1,0 0 0,1 0 1,0 1-1,1-1 0,0 1 1,1-1-1,0 1 1,1 0-1,0 0 0,1-1 1,1 1-1,0-1 1,1 1-1,0-1 0,1 0 1,0 0-1,3 6-36,-2-8 34,0 0-1,0 0 1,1-1 0,0 0-1,1 0 1,-1 0 0,2-1-1,-1 0 1,1-1 0,1 0-1,6 5-33,-8-7 42,1 0 0,0-1-1,0 0 1,0-1-1,1 0 1,-1 0-1,1-1 1,-1 0-1,1 0 1,0-1 0,0 0-1,0-1 1,0 1-1,0-2 1,3 0-42,1 0 590,1-2 0,-1 0-1,4-1-589,36-16 966</inkml:trace>
  <inkml:trace contextRef="#ctx0" brushRef="#br0" timeOffset="1888.797">2864 512 7194,'-2'-3'529,"-1"0"0,-1 0 0,1 0 0,0 1-1,-1-1 1,1 1 0,-1 0 0,0 0 0,0 0 0,0 1 0,0-1 0,0 1 0,0 0 0,-1 0-529,-4-1 486,1 2 0,0-1 0,0 1 0,-1 0-1,1 1 1,0 0 0,-4 1-486,-12 3 485,0 2 0,0 1 0,1 0 0,-13 9-485,10-6 230,17-8-165,-1 0-1,1 1 0,1 0 1,-1 1-1,1 0 0,-1 1 1,2 0-1,-1 0 0,0 0 1,-3 6-65,10-11 3,0 0 1,0 0 0,0 0 0,1 0-1,-1 0 1,0 1 0,1-1-1,-1 0 1,1 0 0,-1 1-1,1-1 1,0 0 0,-1 1 0,1-1-1,0 1 1,0-1 0,0 0-1,0 1 1,0-1 0,0 0 0,1 1-1,-1-1 1,0 0 0,1 2-4,0-1 4,1 0 0,-1 0 0,0 0 0,1 0 0,0 0 0,-1-1 0,1 1 0,0 0 0,0-1 0,0 1 0,0-1 0,0 0 0,1 1-4,7 3 13,1-1 0,-1 0 0,1-1-1,-1 0 1,10 2-13,59 4 48,13 2-6,-81-9-39,0 1 1,0 0 0,0 1 0,-1 0-1,1 0 1,8 6-4,-16-8 0,1 1 1,-1-1-1,0 1 0,0 0 0,0-1 1,0 1-1,-1 1 0,1-1 0,-1 0 1,0 1-1,0-1 0,0 1 0,0-1 0,-1 1 1,1 0-1,-1 0 0,0 0 0,0 0 1,-1 0-1,1 0 0,-1 0 0,0 0 1,0 0-1,0 0 0,0 0 0,-1 0 1,1 0-1,-1 0 0,-1 4 0,-2 3 3,1 0 0,-1-1-1,-1 1 1,0-1 0,0 0 0,-1 0-1,0 0 1,-1-1 0,0 0 0,-2 2-3,-1-1 5,-1 0 1,0-1 0,-1 0-1,0 0 1,0-1 0,-1-1-1,0 0 1,0-1-1,0 0 1,-9 1-6,15-4 3,-1-1 0,1 0 0,-1 0-1,0-1 1,0 0 0,0 0 0,1-1 0,-1 0 0,0-1 0,0 1 0,0-2-1,0 1 1,1-1 0,-1 0 0,1 0 0,-1-1 0,1 0 0,0-1 0,-7-3-3,12 5-40,0 1 0,1-1 1,-1 0-1,0 1 1,0-1-1,1 0 1,-1 0-1,1 0 1,0 0-1,-1 0 1,1 0-1,0-1 1,0 1-1,0 0 0,1-1 1,-1 1-1,0 0 1,1-1-1,0 0 40,-1-2-117,1 0 1,1 0-1,-1 0 0,1 0 0,-1 0 0,2 0 0,-1 0 0,0 1 0,2-4 117,21-39-525</inkml:trace>
  <inkml:trace contextRef="#ctx0" brushRef="#br0" timeOffset="2271.822">3195 110 11130,'-14'-12'4361,"7"19"-3112,-4 8-257,8 23-296,2 10-112,5 17-88,7 6-144,0 1-200,-2-6-32,-4-2-48,-3 0 0,-4-4-24,-2 4 0,-2-1 0,2-2 144,0-13-352,4-13-552,6-20 528</inkml:trace>
  <inkml:trace contextRef="#ctx0" brushRef="#br0" timeOffset="2601.853">3028 600 12075,'-20'0'4785,"5"0"-3529,18 1-360,12-1 8,18-7-416,11 3-48,14-6-223,4 2-73,-1 1 440,-5 0 2320,2 13-2032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3:17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1023 8354,'-3'-51'3849,"-6"51"-1809,9 0-456,6 3-543,-6-3-217,5 0-168,29 4-88,52 1-248,-38-9-104,13 1-128,1-1 96,1-2-328,-9 2-288,-19-4-776,-5 6-417,-12 7 977</inkml:trace>
  <inkml:trace contextRef="#ctx0" brushRef="#br0" timeOffset="373.113">51 1284 8370,'-24'8'4433,"0"-1"-1465,21 2-1023,3-1-353,15-4-624,18-1-183,20-3-289,0-5-152,26-2-184,2-2 104,1 1 376,3 1 2032,-21 7-1831</inkml:trace>
  <inkml:trace contextRef="#ctx0" brushRef="#br0" timeOffset="883.738">1450 723 6625,'39'-55'3178,"2"-10"-3178,-40 64 106,-1-1 0,1 1-1,-1 0 1,1 0 0,-1-1-1,1 1 1,-1 0 0,0-1-1,1 1 1,-1 0 0,0-1-1,0 1 1,0-1-106,0 1 43,0 1 0,-1-1 0,1 1 0,0-1 0,0 1 0,0-1-1,-1 1 1,1 0 0,0-1 0,0 1 0,-1-1 0,1 1 0,0 0 0,-1-1 0,1 1 0,-1 0 0,1-1-1,0 1 1,-1 0 0,1 0 0,-1 0 0,1-1 0,-1 1 0,1 0-43,-3-1 173,0 1 0,0 0 0,0-1 1,-1 1-1,1 0 0,0 1 0,0-1 0,-2 1-173,-2-1 354,-7 1-202,-1 0 0,1 0 0,0 2 1,-1 0-1,1 0 0,0 1 0,1 1 1,-1 0-1,1 1 0,0 1 1,0 0-1,1 0 0,0 2 0,0-1 1,1 1-1,0 1 0,0 0 0,1 1 1,1 0-1,0 0 0,0 1 0,1 0 1,-3 7-153,-3 8 61,1 0 0,1 1 0,2 0 0,1 1 0,1 0 0,1 0 0,2 1 0,1 0 0,1 0 0,1 0 0,2 0 0,1 0 0,3 6-61,-4-27 6,2-1 0,-1 1 0,1-1 0,0 1 0,1-1 0,0 0 0,0 0 0,1 0 0,0-1 0,0 1 0,1-1 0,0 0 0,0 0 0,1-1 0,-1 1 0,2-1 0,-1-1 0,0 1 0,2 0-6,4 0 6,-1-1 0,2 0 1,-1 0-1,0-1 1,1 0-1,0-2 0,0 1 1,0-1-1,0-1 1,1 0-7,11-1 12,0 0 1,0-1 0,0-2-1,18-3-12,-22 1 45,1-1-1,0-1 0,-1-1 1,0 0-1,-1-2 1,0 0-1,-1-2 0,0 0 1,0-1-1,-1-1 1,-1 0-1,-1-1 0,0-1 1,12-16-45,-23 24 32,1-1 1,-2 1-1,0-1 0,0 0 1,0 0-1,-1-1 0,0 1 1,-1-1-1,0 1 1,-1-1-1,0 0 0,0 1 1,-1-1-1,0 0 1,-1 0-1,0 1 0,-1-1 1,-2-9-33,-3-7 34,-1 0 1,-1 1 0,-1 0-1,-2 1 1,0 0 0,-5-5-35,5 10 2,0 0 1,-1 1 0,-1 0 0,-1 1 0,0 1-1,-9-7-2,16 16 40,0 1 1,0 0-1,-1 0 0,0 1 0,0 0 0,0 0 0,0 1 0,-1 0 0,0 1 0,0 0 0,0 1 0,0 0 0,0 0 0,-10 0-40,15 2 281,1 1 1,-1-1-1,1 1 0,-1 0 0,1 0 0,-1 0 1,1 0-1,-3 1-281,-25 16 1200</inkml:trace>
  <inkml:trace contextRef="#ctx0" brushRef="#br0" timeOffset="1785.389">1964 47 6345,'-5'-13'2142,"3"10"-1255,1-1 1,0 0 0,-1 1-1,1-1 1,1 0 0,-1 0-1,0 0-887,1 4 51,0 0-1,0 0 0,0-1 1,0 1-1,1 0 0,-1 0 0,0 0 1,0 0-1,0-1 0,0 1 0,0 0 1,0 0-1,0 0 0,0 0 1,0 0-1,0 0 0,0-1 0,1 1 1,-1 0-1,0 0 0,0 0 0,0 0 1,0 0-1,0 0 0,0 0 0,1 0 1,-1 0-1,0 0 0,0 0 1,0 0-1,0-1 0,0 1 0,1 0 1,-1 0-1,0 0 0,0 0 0,0 0 1,0 0-1,0 0 0,1 0 1,-1 1-1,0-1 0,0 0 0,0 0-50,16 6 2099,36 22-1494,-21-11-385,0-1-1,1-2 1,21 6-220,-52-19 3,60 19 452,42 9-455,-83-25 30,0-1 1,1 0 0,-1-1-1,0-1 1,1-2 0,-1 0-1,10-2-30,-26 3 4,18-4 30,0 0 0,9-4-34,-26 7 10,0-1-1,0 0 1,0 0-1,0-1 1,0 1-1,0-1 0,0 0 1,-1 0-1,0 0 1,1-1-1,-1 0 1,2-2-10,-6 5 1,0 1 0,1 0 0,-1 0 0,0-1 0,0 1 0,0 0 0,1 0 1,-1-1-1,0 1 0,0 0 0,0 0 0,0-1 0,0 1 0,1 0 1,-1-1-1,0 1 0,0 0 0,0-1 0,0 1 0,0 0 0,0-1 0,0 1 1,0 0-1,0-1 0,0 1 0,-1 0 0,1-1 0,0 1 0,0 0 1,0-1-1,0 1 0,0 0 0,0 0 0,-1-1 0,1 1 0,0 0 0,0 0 1,-1-1-1,1 1 0,0 0 0,0 0 0,-1 0 0,1-1 0,0 1 0,0 0 1,-1 0-1,1 0 0,0 0 0,-1 0 0,1-1 0,0 1 0,-1 0 1,1 0-1,0 0 0,-1 0 0,1 0 0,0 0 0,-1 0 0,1 0 0,0 0 1,0 0-1,-1 0 0,1 1 0,0-1-1,-28 2 29,11 4-25,0 0 1,1 1-1,0 0 0,0 2 1,0 0-1,1 0 1,1 2-1,-1 0 0,2 0 1,-5 6-5,-2 3 1,2 0 0,0 1 0,2 1 0,0 1 0,1 0 1,-5 13-2,15-25 0,0-1 1,0 1 0,1 0-1,0 0 1,1 1 0,1-1 0,0 0-1,0 1 1,1 0 0,1-1 0,0 11-1,1-12 1,1 0 0,0 0 0,0 0 0,1 0 1,0 0-1,1-1 0,0 1 0,1-1 1,0 0-1,0 0 0,1-1 0,0 0 1,4 4-2,4 2 9,0 0 0,1-1 1,0-1-1,1 0 1,0-1-1,1-1 1,0 0-1,1-2 1,0 0-1,0 0 0,1-2 1,3 0-10,-18-5 8,-1 0 0,1 0 0,-1 0-1,1-1 1,0 0 0,-1 0 0,4 0-8,-29 0 70,3 3-63,0 1 0,-1 1-1,2 1 1,-1 0-1,1 2 1,0 0 0,0 1-1,1 0 1,0 2 0,0 1-7,-9 6 3,1 2 0,1 1 0,1 1 0,1 0 0,-17 25-3,33-40 0,1 0 0,0 0 0,1 1 0,-1-1 0,2 1 0,-1 0 0,1 0 0,-2 7 0,4-10 0,0-1 0,1 1 0,-1 0 0,1 0 0,0-1 0,0 1 0,1 0 0,-1 0 0,1-1 0,0 1 0,0-1 1,1 1-1,-1 0 0,1-1 0,0 0 0,0 0 0,1 1 0,12 15 3,0-1 0,1-1 0,1 0-1,1-1 1,0-1 0,12 7-3,19 18 6,-9-5 4,-2 1-1,9 14-9,-35-36 4,0 0-1,-1 1 1,-1 0 0,0 0-1,-1 1 1,-1 0-1,-1 1 1,1 2-4,-7-14 3,1-1 1,-1 1 0,0 0-1,0-1 1,-1 1-1,0 0 1,0-1 0,0 1-1,0 0 1,-1-1 0,0 1-1,0 0 1,-1-1-1,0 0 1,0 1 0,0-1-1,0 0 1,-1 0 0,0 0-1,0 0 1,0 0 0,-1-1-1,1 1 1,-1-1-1,0 0 1,-1 0 0,1-1-1,0 1 1,-5 1-4,-5 5 45,-1-1 0,0-1 1,-1-1-1,0 0 0,0-1 0,0 0 0,-1-2 1,1 0-1,-10 1-45,-34 3 208,0-3 0,-8-2-208,-35-1 145,1-4 0,0-4 0,-9-6-145,74 5 175,35 7-139,1 0 0,0 0 1,0 0-1,-1-1 0,1 1 1,0-1-1,0 1 0,0 0 0,0-1 1,-1 0-1,1 1 0,0-1 1,0 0-1,0 0 0,0 1 0,1-1 1,-2-1-37,14 0 317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33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229 184 6841,'59'-109'3217,"-49"83"-1052,-10 26-2129,0 0 0,0 0 0,0-1 0,0 1 0,0 0 0,0 0 0,0 0 0,0 0-1,0-1 1,0 1 0,0 0 0,0 0 0,0 0 0,0 0 0,0-1 0,0 1 0,0 0 0,0 0 0,0 0 0,-1 0 0,1 0 0,0-1 0,0 1-1,0 0 1,0 0 0,0 0 0,0 0 0,0 0 0,-1 0 0,1 0 0,0-1 0,0 1 0,0 0 0,0 0 0,0 0 0,-1 0 0,1 0 0,0 0-1,0 0 1,0 0 0,0 0 0,-1 0 0,1 0 0,0 0 0,0 0 0,0 0 0,0 0 0,0 0 0,-1 0 0,1 0 0,0 0 0,0 0-36,-16 10 1595,13-5-1510,1 0 0,0 0 0,0 0 0,0 0-1,1 0 1,0 1 0,0-1 0,0 1-1,0-1 1,1 0 0,0 1 0,0-1 0,1 1-1,-1-1 1,1 1 0,2 4-85,0 3 50,0 1 1,2-1-1,0 0 1,0 0-1,1-1 0,3 4-50,-2-3 33,1-1 0,0-1 0,1 0-1,0 0 1,1 0 0,0-1 0,1-1 0,0 0-1,1 0 1,-1-1 0,2 0 0,-1-1-1,1-1 1,0 0 0,0-1 0,1 0-1,-1-1 1,1 0 0,0-1 0,1-1 0,11 1-33,-21-3 9,-1 0 1,1 0-1,0 0 1,-1-1-1,1 0 1,-1 0-1,1 0 1,-1 0-1,0-1 1,1 0-1,-1 1 1,0-2-1,0 1 1,0 0-1,0-1 1,-1 0-1,1 0 1,-1 0-1,1 0 1,-1 0-1,0-1 1,0 0-1,-1 1 1,1-1-1,-1 0 1,0 0-1,0 0 1,1-4-10,2-3 65,-1-1 0,-1 1 1,0-1-1,-1 0 0,0 0 0,-1 0 1,0 0-1,-1 0 0,0 0 0,-2-8-65,1 8 82,-1 0-1,-1 0 0,0 1 1,-1-1-1,0 1 0,0-1 1,-1 2-1,-1-1 0,-5-8-81,7 13 30,-1 0-1,1 0 1,-1 1 0,0 0-1,0 0 1,-1 0-1,0 0 1,0 1 0,0 0-1,0 0 1,0 1 0,-1-1-1,0 1 1,0 1-1,0-1 1,-6 0-30,-1 0 13,0 1-1,-1 1 1,0 0 0,1 1-1,-1 1 1,1 0 0,-1 1 0,1 0-1,-1 1 1,1 1 0,0 0-1,0 1 1,1 1 0,0 0-1,-1 0 1,2 2 0,-1-1 0,1 2-1,1-1 1,-1 2 0,-8 9-13,-5 7 5,2 1 1,1 0-1,1 2 1,1 1 0,1 0-1,2 2 1,2 0-1,-6 15-5,10-17 6,0 1 0,2 0 0,2 1 0,1-1 0,1 1 0,1 0 0,2 1 0,2-1 0,1 15-6,1-29 22,0 0-1,1 0 1,1 0-1,1 0 0,0-1 1,2 0-1,0 0 1,0 0-1,2-1 0,0 0 1,1-1-1,0 0 1,1 0-1,1-1 0,0 0 1,1-2-1,0 1 1,1-1-1,1-1 0,0-1 1,0 0-1,1-1 0,6 3-21,8 0 84,1 0-1,1-2 0,-1-1 1,2-2-1,-1-1 1,1-2-1,9 0-83,15-1 247,0-3 1,-1-3-1,45-7-247,17-11 231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31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291 542 8066,'0'-2'285,"-1"1"1,1-1 0,0 0-1,-1 1 1,1-1-1,-1 0 1,1 1 0,-1-1-1,0 1 1,1-1-1,-1 1 1,0 0 0,0-1-1,0 1 1,0 0 0,0-1-1,-1 1 1,1 0-1,0 0 1,0 0 0,-2 0-286,1-1 231,-1 1 0,0 0 0,0 0 0,1 0 0,-1 1 1,0-1-1,0 1 0,0-1 0,0 1 0,0 0 0,-3 0-231,-2 1 161,-1 0 1,0 1-1,1 0 0,-1 0 0,1 1 0,0 0 1,0 0-1,-1 1-161,-5 3 76,1 1 1,0 0-1,0 1 1,1 0-1,0 1 0,0 0 1,1 1-1,1 1 1,-1 0-77,7-6 7,0 0 0,0 0 1,0 1-1,0-1 0,1 1 1,0 0-1,1 0 0,0 0 0,0 0 1,0 1-1,1-1 0,0 0 1,0 1-1,1-1 0,0 1 1,0-1-1,1 1 0,0-1 1,1 7-8,1-6 4,0 1 1,0 0 0,0-1 0,1 0-1,1 0 1,-1 0 0,1-1 0,0 1 0,1-1-1,0 0 1,0-1 0,0 1 0,1-1-1,0 0 1,0-1 0,3 2-5,-3-3 6,-1-1 1,0 1 0,1-1-1,-1 0 1,1-1-1,0 1 1,0-1 0,0-1-1,0 0 1,0 0-1,0 0 1,0 0 0,0-1-1,1-1 1,-1 1-1,0-1 1,0 0 0,0-1-1,0 1 1,6-4-7,-1 0 13,0-1 0,-1 0 0,1-1 0,-2 0 0,1 0 0,-1-2 0,0 1 0,-1-1 0,1 0 0,-2-1 0,0 0 0,3-5-13,-7 9 6,0 1 1,-1-1-1,0 1 0,0-1 0,-1 0 1,1 0-1,-1 0 0,-1-1 1,1 1-1,-1 0 0,0-1 0,0 1 1,-1-1-1,0 1 0,0-1 1,0 1-1,-1 0 0,0-1 0,-1 1 1,1 0-1,-1-1 0,0 1 1,-1 0-1,1 0 0,-4-5-6,-1 1-9,-1-1 0,0 1 0,0 0 0,-1 0 0,-1 1 0,0 0 0,0 1 0,0 0 0,-1 1 0,0 0 0,-1 0 0,1 2 0,-12-5 9,21 9-51,0 0 0,1 1-1,-1 0 1,0-1 0,0 1 0,1 0 0,-1 0 0,0 0 0,0 0 0,1 0 0,-1 0 0,0 0-1,0 0 1,1 1 0,-1-1 0,0 1 0,0 0 51,1 0-34,0-1 0,0 1 0,0 0 0,0 0 0,0 0 0,0 0 0,0 0 0,1 0 0,-1 0 1,0 1-1,1-1 0,-1 0 0,0 0 0,1 1 0,0-1 0,-1 0 0,1 0 0,0 1 0,0-1 0,-1 0 0,1 1 0,0-1 0,1 1 34,2 32-257</inkml:trace>
  <inkml:trace contextRef="#ctx0" brushRef="#br0" timeOffset="331.21">554 1241 9650,'7'-10'4553,"13"-2"-3127,-8 6-669,14-10 192,-1-1 1,0 0-1,-1-2 0,19-20-949,-34 29 109,-1 1 0,0-1 0,0 0-1,-1 0 1,-1-1 0,0 0-1,0 0 1,-1-1 0,-1 0 0,0 0-1,0 0 1,-1 0 0,0-7-109,1-16 98,-1-1 0,-3 0 0,0 0 1,-2 0-1,-2 0 0,-3-7-98,-14-60 134,-18-43-134,-5-22 42,35 128-37,2 0 0,2-1 0,0-13-5,5 50 5,0 0 0,0 0 1,0-1-1,0 1 0,1 0 0,-1 0 1,1 0-1,0 0 0,1 0 1,-1 0-1,1 0 0,-1 0 0,1 0 1,0 1-1,0-1 0,1 1 0,-1-1 1,3-1-6,-2 3 3,0 0 1,0 0-1,0 0 1,1 0-1,-1 1 0,1-1 1,-1 1-1,1 0 1,-1 0-1,1 1 1,0-1-1,-1 1 1,1-1-1,0 1 1,-1 0-1,1 1 0,0-1 1,-1 0-1,1 1 1,1 0-4,5 2-157,-1-1 0,0 1 0,1 1 0,-1 0 0,0 0 0,-1 1 0,1 0 0,-1 0 0,0 1 0,6 5 157,43 41-823</inkml:trace>
  <inkml:trace contextRef="#ctx0" brushRef="#br0" timeOffset="699.182">581 688 10858,'-21'2'4313,"11"-2"-2808,14-2-129,20 0-216,14-3-256,27-3-440,12-2-184,7-1 369,-1 3 175,-4 8-472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35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0 940 4977,'33'-55'2567,"-31"52"-2192,-1 0 0,0 1 0,0-1 0,0 0 0,-1 0 0,1 0 0,-1 0 0,1 1 0,-1-1 0,0-2-375,0 4 91,0 1 1,0-1-1,1 1 1,-1 0 0,0-1-1,0 1 1,0-1-1,0 1 1,0 0 0,0-1-1,0 1 1,0-1-1,0 1 1,-1 0 0,1-1-1,0 1 1,0 0-1,0-1 1,0 1 0,-1-1-1,1 1 1,0 0-1,0-1 1,0 1 0,-1 0-1,1 0 1,0-1 0,-1 1-1,1 0 1,0 0-1,-1-1 1,1 1 0,0 0-1,-1 0 1,1 0-1,0 0 1,-1-1 0,1 1-1,-1 0 1,1 0-1,0 0 1,-1 0 0,1 0-1,-1 0 1,1 0-1,-1 0-91,0 1 52,0 0-1,0 0 1,0 0-1,-1 0 0,1 0 1,0 0-1,0 1 0,1-1 1,-1 0-1,0 0 1,0 1-1,1-1 0,-1 1 1,0-1-1,1 1 1,0-1-1,-1 1 0,1-1 1,0 1-1,0-1 1,-1 1-1,1-1 0,1 1 1,-1-1-1,0 1 1,0-1-1,0 1 0,1-1 1,-1 1-1,1 0-51,1 7 22,1 0-1,0-1 1,0 1 0,4 6-22,26 48 116,-10-21 465,15 40-581,-26-48 379,-2 1 0,2 13-379,7 29 386,-7-50-222,-12-27-158,0 0-1,0 1 0,0-1 0,1 0 0,-1 0 0,0 1 0,0-1 1,0 0-1,1 0 0,-1 1 0,0-1 0,0 0 0,1 0 0,-1 0 1,0 0-1,0 0 0,1 1 0,-1-1 0,0 0 0,1 0 1,-1 0-1,0 0 0,1 0 0,-1 0 0,0 0 0,0 0 0,1 0 1,-1 0-6,1 0 11,0-1 0,-1 0 0,1 1 0,-1-1 0,1 1 0,-1-1 1,1 0-1,-1 1 0,0-1 0,1 0 0,-1 1 0,0-1 0,1 0 0,-1 1 1,0-1-1,0 0 0,0 0-11,9-24 126,1 0 1,10-18-127,-1 2 42,-11 21-26,0 2-6,-1 1 0,2 0 0,0 0 0,1 1 0,1 0-10,-10 14 1,1 1-1,-1-1 0,0 1 1,1-1-1,-1 1 1,1 0-1,-1-1 0,1 1 1,-1 0-1,1 0 0,0 0 1,0 1-1,-1-1 1,1 0-1,0 1 0,0-1 1,0 1-1,0-1 1,0 1-1,0 0 0,0 0 0,1 0 0,0 1 0,-1-1-1,1 1 1,0 0-1,-1 0 1,1 0-1,0 0 1,-1 0 0,0 1-1,1-1 1,-1 1-1,0-1 1,2 2 0,6 6-2,-1 1-1,0 1 1,0-1 0,-1 1 0,4 6 2,-11-15 0,17 26-4,-1-3 5,1 0-1,0 0 1,13 10-1,-25-29 1,0 0 1,0 0-1,1-1 0,0 0 1,0 0-1,1 0 0,-1-1 0,1 0 1,0-1-1,0 0 0,0 0 1,1-1-1,-1 1 0,6-1-1,-12-1 9,-1-1 0,1 0 0,0 0-1,-1 0 1,1 0 0,0 0 0,-1 0 0,1 0 0,0-1-1,-1 1 1,1 0 0,0-1 0,-1 0 0,1 1-1,-1-1 1,1 0 0,-1 0 0,1 1 0,-1-1-1,0-1 1,1 1 0,-1 0 0,0 0 0,0 0 0,0-1-1,0 1 1,0 0 0,0-1 0,0 1 0,0-1-1,-1 1 1,1-1 0,0 1 0,-1-1 0,1 0-1,-1 1 1,0-1 0,0-1-9,2-8 177,-2 0-1,0 0 1,0 0 0,-1 0-1,-2-8-176,3 12 49,-6-24 29,-2 0 0,-1 1 0,-1 0 0,-11-23-78,-11-29 35,25 60-43,1 6-17,1 1-1,0-1 1,1-1 0,1 1-1,0 0 1,1-1 0,1 0 25,1 16-26,0 1 1,0 0 0,0-1 0,0 1 0,0 0 0,0 0 0,0-1 0,0 1 0,0 0-1,0-1 1,0 1 0,0 0 0,0 0 0,0-1 0,0 1 0,1 0 0,-1 0 0,0-1 0,0 1-1,0 0 1,0 0 0,0-1 0,1 1 0,-1 0 0,0 0 0,0 0 0,0-1 0,1 1-1,-1 0 1,0 0 0,0 0 0,1 0 0,-1 0 0,0-1 0,0 1 0,1 0 0,-1 0-1,0 0 1,1 0 0,-1 0 0,0 0 0,0 0 0,1 0 0,-1 0 0,0 0 0,1 0 0,-1 0-1,0 0 1,0 0 0,1 0 0,-1 1 0,0-1 0,0 0 0,1 0 0,-1 0 0,0 0-1,0 0 1,1 1 25,16 12-2757,-11-9 1635,16 11-684</inkml:trace>
  <inkml:trace contextRef="#ctx0" brushRef="#br0" timeOffset="414.543">1443 151 7290,'0'-3'383,"0"1"1,0 0-1,-1-1 1,1 1-1,-1 0 1,1-1-1,-1 1 1,0 0-1,0 0 1,0 0-1,0-1 1,0 1-1,0 0 1,-1 0-1,1 1 1,-1-2-384,1 2 112,-1 1 0,1-1 1,-1 0-1,1 0 0,-1 1 0,1-1 0,-1 1 1,1 0-1,-1-1 0,1 1 0,-1 0 0,0 0 1,1 0-1,-1 0 0,0 0 0,1 0 1,-1 0-1,1 1 0,-1-1 0,1 0 0,-1 1 1,1 0-1,-1-1 0,1 1 0,-1 0 0,0 0-112,-6 4 110,0 0 0,0 0-1,1 1 1,0 0-1,0 0 1,0 1-1,1 0 1,0 0-1,0 0 1,1 1 0,-3 5-110,-11 18 174,2 2 0,-4 13-174,4-7 57,3 1 0,1 1 0,2 0-1,1 1 1,3 0 0,1 0 0,2 0 0,2 1 0,3 32-57,3-24 51,2 0 1,2 0 0,3-1-1,1-1 1,3 1 0,2-2 0,22 44-52,-28-68 63,1-1 0,1-1 0,1 0 0,1-1 0,6 5-63,-13-16 341,1-1 0,1 1 0,0-2-1,0 1 1,0-2 0,1 1-1,0-1 1,1-1 0,0 0 0,0-1-1,1 0-340,5 1 710,1-2-1,11 2-709</inkml:trace>
  <inkml:trace contextRef="#ctx0" brushRef="#br0" timeOffset="1156.733">1815 548 6537,'1'-13'1296,"0"8"-670,-1 1 0,0-1 0,1 0 0,0 0 0,0 1-1,0-1 1,1 0 0,0 0-626,2 3 1678,-2 8-982,-1 7-293,-1-3-344,1-1 1,0 1 0,1 0 0,0-1 0,1 1 0,0-1-1,0 0 1,1 0 0,0 0 0,0 0 0,1-1 0,0 0-1,1 0 1,0 0 0,0 0 0,1-1 0,0 0 0,0-1-1,0 1 1,1-1 0,0-1 0,0 0 0,1 0 0,-1 0-1,1-1 1,0 0 0,0-1 0,1 0 0,0 0-60,3 0 58,1 0 0,0-1 0,1-1 0,-1 0 0,0 0 0,0-2 0,0 0 0,10-2-58,-19 3 16,0-1 1,0 0-1,-1 0 1,1-1-1,0 1 1,-1-1-1,1 0 1,-1-1-1,0 1 1,0-1-1,0 1 1,0-1-1,0 0 1,0-1 0,-1 1-1,1-1 1,-1 0-1,0 1 1,0-1-1,-1-1 1,1 1-1,-1 0 1,0-1-1,0 1 1,0-1-1,0-1-16,-1 1 27,-1-1 0,0 1 1,0 0-1,0-1 0,0 1 0,-1 0 0,0-1 0,0 1 0,0 0 0,-1 0 1,0 0-1,0 0 0,0 0 0,0 0 0,-1 1 0,0-1 0,0 1 0,0 0 0,-2-3-27,-11-11 116,0 1 0,0 0 0,-14-9-116,27 24 7,-2-3 13,-1 1-1,1 0 1,-1 0 0,0 1 0,0-1-1,-1 1 1,1 1 0,-1-1 0,0 1-1,1 0 1,-1 1 0,0-1 0,-2 1-20,-1 1 17,0-1 1,0 2-1,0-1 1,0 1-1,1 1 0,-1 0 1,0 0-1,1 1 1,-1 1-18,-7 2 10,0 2 1,1 0-1,0 1 1,0 1-1,1 0 1,0 1-1,1 1 1,1 0-1,0 1 1,-1 1-11,3 0 0,0 1 1,1-1 0,1 2 0,0-1 0,1 1 0,1 1 0,0-1 0,1 1 0,1 0 0,-2 17-1,1-2 2,2 1 0,1 0 0,2 0-1,1 0 1,2 14-2,0-30 3,0-1-1,0 1 0,2-1 1,0 0-1,1 0 1,1 1-3,-2-8 3,0 0 0,1-1 0,-1 1 0,2-1 1,-1 0-1,1-1 0,0 1 0,1-1 0,-1-1 0,2 1 1,2 1-4,6 3 22,1 0 1,0-2 0,1 0 0,0-1 0,0 0 0,0-2 0,1 0 0,0-1 0,1-1 0,-1-1 0,1-1 0,-1 0 0,1-1 0,0-2 0,0 0 0,-1-1-1,1 0 1,0-2-23,-2 0 450,-1-1 0,0 0 0,0-1 0,0-1 0,-1-1 0,0 0 0,14-11-450,27-26 1285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40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82 191 3569,'-3'-7'876,"-1"0"1,1 0 0,-1 1-1,0 0 1,-1 0 0,0 0-1,0 0 1,0 1 0,-1 0-1,1 0 1,-2 0-877,7 4 109,-1 1 0,0-1 0,1 1 0,-1-1 0,0 1 0,0-1 0,1 1-1,-1 0 1,0-1 0,0 1 0,0 0 0,0 0 0,1-1 0,-1 1 0,0 0 0,0 0 0,0 0 0,0 0-1,0 0 1,0 0 0,1 0 0,-1 0 0,0 1 0,0-1 0,0 0 0,0 0 0,0 1-109,4 16 1443,1 2-1346,-2 1 1,0 0 0,0 0 0,-2 0-1,-1 0 1,0 0 0,-3 9-98,-2 99 617,3-85-467,2 0 0,2 1-1,2-1 1,1 0 0,5 12-150,-7-41 35,1-1 1,0 0 0,1 0 0,0-1-1,2 1 1,2 5-36,-8-18-2,0 1 0,1 0-1,-1-1 1,0 1 0,0-1-1,1 1 1,-1-1-1,0 1 1,1-1 0,-1 0-1,0 1 1,1-1 0,-1 1-1,1-1 1,-1 0 0,1 1-1,-1-1 1,1 0 0,-1 1-1,1-1 1,-1 0 0,1 0-1,-1 0 1,1 0 0,-1 1-1,1-1 1,-1 0 0,1 0-1,0 0 1,-1 0 0,1 0-1,-1 0 1,1 0 0,-1 0-1,1-1 1,0 1 0,-1 0-1,1 0 1,-1 0-1,1-1 1,-1 1 0,1 0-1,-1 0 1,1-1 0,-1 1-1,1-1 1,-1 1 0,0 0-1,1-1 1,-1 1 0,0-1-1,1 1 1,-1-1 0,0 1-1,1-1 1,-1 1 0,0-1-1,0 1 1,0-1 0,1 1-1,-1-1 1,0 0 2,5-24-111</inkml:trace>
  <inkml:trace contextRef="#ctx0" brushRef="#br0" timeOffset="363.705">69 470 6553,'0'-2'3369,"0"1"-920,0-1-177,0 1-624,0 0-327,0-1-473,0 1-160,23-2-112,42 6-40,-28-2-112,0-2-96,12-6-143,-3-4-57,10-2-8,2 0 288,-7 2 2432,-3 4-2024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45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443 577 5545,'-28'-72'2529,"27"69"-2271,-1-1 1,0 1 0,0 0 0,0 0-1,-1 0 1,1 0 0,-1 1 0,1-1 0,-1 1-1,0-1 1,0 1 0,0 0 0,0 0-1,-1 0 1,1 1 0,0-1 0,-1 1-1,1 0 1,-1 0 0,0 0-259,-3-1 333,-1 1 1,0 0 0,1 1 0,-1 0-1,1 0 1,-1 0 0,-5 2-334,0 0 138,-1 1-1,2 0 1,-1 1 0,0 1 0,1 0 0,0 0 0,0 1 0,0 1 0,1 0 0,0 1 0,0 0-1,-4 4-137,3 0 51,1-1-1,0 2 0,1-1 0,0 2 0,1-1 1,0 1-1,1 0 0,1 1 0,-4 12-50,4-10 5,2 1-1,0 0 1,1 0-1,0 0 0,2 0 1,0 1-1,1-1 1,1 1-1,1-1 1,0 0-1,1 1 1,1-1-1,1 0 1,1 0-1,0 0 1,2-1-1,-1 0 1,4 5-5,-2-9 8,0 0 0,1 0 0,0-1 0,1 0 0,1-1 0,0 0 0,0 0 0,1-2 0,0 1 0,1-1 0,-1-1 0,2 0 0,-1-1 1,1 0-1,1-1 0,0-1-8,-2-1 10,0 0-1,1-1 1,0 0 0,-1-1 0,1-1 0,0 0 0,0-1 0,0 0 0,0-1 0,0-1 0,-1 0 0,1-1 0,0 0-1,-1-1 1,0-1 0,0 0 0,12-7-10,-13 5 10,0 0-1,0-1 0,-1 0 1,0-1-1,0 0 0,-1-1 1,0 0-1,-1-1 1,0 0-1,0 0 0,-2-1 1,1 0-1,-1 0 0,-1-1 1,-1 0-1,1 0 1,-2-1-1,0 1 0,-1-1 1,0 0-1,-1 0 0,0 0 1,-1 0-1,-1 0 1,0 0-1,-1 0 0,-1 0 1,0 0-1,-1 0 0,0 0 1,-1 1-1,0-1 1,-6-10-10,2 9 3,0 0 0,-1 1 1,0 0-1,-1 0 1,-1 1-1,0 0 0,-1 1 1,0 0-1,-1 1 0,0 0 1,-1 1-1,0 1 1,-1 0-1,0 1 0,0 0 1,-1 1-1,1 1 1,-2 1-1,1 0 0,0 1 1,-1 1-1,0 0 1,0 1-1,-11 1-3,21 1-105,-1 0 0,0 1 0,1 0 1,-1 0-1,0 1 0,1 0 0,0 0 0,-1 1 1,1 0-1,-5 2 105,-26 15-400</inkml:trace>
  <inkml:trace contextRef="#ctx0" brushRef="#br0" timeOffset="371.156">658 220 7666,'-3'0'275,"-1"-1"-1,1 1 1,-1 0 0,0 1 0,1-1 0,-1 0 0,1 1 0,-1 0 0,1 0-1,-1 0 1,1 0 0,0 1 0,0 0 0,-1-1 0,1 1 0,0 0 0,0 0-1,1 0 1,-1 1 0,0-1 0,1 1 0,0 0 0,-1-1 0,1 1 0,0 0 0,-1 2-276,-6 12 382,0 0 0,0 0 0,2 1-1,-2 7-380,-23 51 294,-29 46-53,5 3-1,5 6-240,41-103 17,-24 66 70,-4-1-1,-8 8-86,-14 7 47,19-35 1567,2 3-1614,38-73 603</inkml:trace>
  <inkml:trace contextRef="#ctx0" brushRef="#br0" timeOffset="1030.375">1038 135 2200,'-77'-123'4064,"77"122"-3889,0 1 0,-1-1 1,1 0-1,0 1 0,0-1 0,-1 1 1,1-1-1,0 1 0,-1-1 0,1 1 0,0-1 1,-1 1-1,1-1 0,-1 1 0,1 0 1,-1-1-1,1 1 0,-1-1 0,1 1 0,-1 0 1,1 0-1,-1-1 0,1 1 0,-1 0 0,0 0 1,1 0-1,-1 0 0,0 0 0,1 0 1,-1-1-1,1 1 0,-1 1 0,0-1 0,1 0 1,-1 0-1,1 0 0,-1 0 0,0 0 1,1 0-1,-1 1 0,1-1 0,-1 0 0,1 1 1,-1-1-176,1 1 160,0 0 1,-1 0 0,1 0 0,0 0 0,0 0 0,0 0-1,0 0 1,1 0 0,-1 0 0,0-1 0,0 1-1,0 0 1,1 0 0,-1 0 0,1 0 0,-1 0 0,0 0-1,1-1 1,-1 1 0,1 0 0,0 0 0,0 0-161,20 26-35,15 11 197,-8-10-53,-2 1 0,-1 0 1,14 25-110,-13-12 51,-3 2 1,-2 1-1,8 25-51,44 146 91,-56-160-51,-2 1 0,-3 0 0,-2 1 0,1 39-40,-9-70 26,-2-1-1,-1 1 0,-1 0 1,-1-1-1,-1 1 0,-1-1 0,-2 0 1,-1 0-1,0-1 0,-2 0 1,-5 8-26,-4 1 61,-1-1 1,-2 0 0,-14 15-62,19-28 54,0-1 0,-1 0 0,-1-1 0,-1-1-1,-13 8-53,24-20 142,8-5 88,5-5 407,19-15-259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03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18 4753,'-1'-1'187,"0"1"1,0-1-1,0 1 1,0 0-1,0 0 0,-1-1 1,1 1-1,0 0 0,0 0 1,0 0-1,0 0 0,0 0 1,0 0-1,0 0 1,0 0-1,0 1 0,0-1 1,0 0-1,0 1 0,0-1 1,0 0-1,0 1 1,0 0-1,0-1 0,0 1 1,0-1-1,0 1 0,1 0 1,-1 0-188,-1 1 167,1 0-1,0 0 1,0 0 0,1 1 0,-1-1-1,0 0 1,1 0 0,-1 1-1,1-1 1,0 1 0,0-1 0,0 0-1,0 2-166,1 9 333,0 0-1,2 0 1,-1-1-1,5 13-332,23 86 1351,16 112-1351,-43-212 202,0-13 454,0-23 44,-3-16-515,0-30 105,4-26-290,-2 76-1,1 1-1,1-1 0,1 0 1,1 1-1,0 0 0,8-16 2,-11 30-8,0 0 0,0 0-1,1 0 1,0 1 0,0-1-1,0 1 1,1 0 0,0 0 0,0 0-1,0 1 1,0-1 0,1 1-1,0 0 9,-2 3-5,-1-1 1,0 1-1,0 0 0,1 0 0,-1 0 1,1 0-1,-1 0 0,1 1 0,-1 0 1,1-1-1,-1 2 0,1-1 0,-1 0 0,1 0 1,-1 1-1,1 0 0,-1 0 0,0 0 1,1 0-1,-1 1 0,0-1 0,0 1 1,0-1-1,0 1 0,0 0 0,1 1 5,5 5-2,0 0-1,0 1 1,-1-1-1,0 1 1,-1 1-1,0 0 1,0 0-1,-1 0 3,15 28-10,8 22 10,-27-56 0,11 25 9,-2 1 0,0 0 0,-2 0 0,-1 1 0,-2 0 0,1 15-9,0-3-98,5-4 46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13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1065 6305,'-48'58'2860,"48"-58"-2794,0 1 0,-1-1 0,1 1 0,0-1 0,-1 1 1,1-1-1,0 1 0,0-1 0,0 1 0,-1-1 0,1 1 0,0 0 1,0-1-1,0 1 0,0-1 0,0 1 0,0 0 0,0-1 0,0 1 1,0-1-1,0 1 0,1-1 0,-1 1 0,0 0 0,0-1 1,0 1-1,1-1 0,-1 1 0,0-1 0,1 1 0,-1-1 0,0 1 1,1-1-1,-1 0 0,1 1 0,-1-1 0,1 1 0,-1-1 0,1 0 1,-1 1-1,1-1 0,-1 0 0,1 0 0,-1 0 0,1 1 1,-1-1-1,1 0 0,0 0-66,25 4 2284,-21-4-2067,0 0-1,0-1 0,0 0 0,0 0 0,0 0 0,-1-1 0,1 1 0,0-1 0,0 0 0,-1-1 0,0 1 0,1-1 0,-1 0 0,0 0 0,0 0 0,0-1 0,-1 1 0,1-1 0,2-3-216,3-5 183,0-1-1,-1 0 0,0 0 0,-1 0 1,0-1-1,0-1-182,2-12 126,0 0 1,-1 0-1,-2 0 0,-1-1 1,-1 0-1,-1-1 0,-2 1 1,-1-28-127,-8-32 131,-2 0 1,-9-19-132,2 13 74,-1-59-74,17 136 0,1 1 0,0 0 0,1 0 0,0 0 0,2 0 0,0 0 0,2-7 0,-4 19-11,0 1 0,1-1 1,-1 0-1,1 1 0,-1 0 0,1-1 0,0 1 0,1 0 1,-1 0-1,0 0 0,1 0 0,0 1 0,-1-1 1,1 1-1,0-1 0,0 1 0,1 0 0,-1 0 0,0 0 1,1 1-1,-1-1 0,1 1 0,0 0 0,-1 0 0,1 0 1,0 0-1,0 1 0,-1 0 0,1-1 0,0 1 1,0 1-1,0-1 0,-1 0 0,2 1 11,8 2-312,-1 0 0,0 1 0,0 1 1,-1-1-1,1 2 0,-1 0 0,0 0 0,0 1 0,-1 0 0,0 1 0,0 0 0,-1 0 0,0 1 1,-1 0-1,0 1 0,7 10 312,24 49-946</inkml:trace>
  <inkml:trace contextRef="#ctx0" brushRef="#br0" timeOffset="336.289">9 653 7938,'-9'6'3632,"12"1"-1447,8-3-465,16-1-199,10-2-305,14-1-536,2-1-208,5-2-232,4-1 24,0-5 3057,5 5-2417</inkml:trace>
  <inkml:trace contextRef="#ctx0" brushRef="#br0" timeOffset="845.315">794 629 7890,'17'-37'3148,"-17"37"-3071,0-1-1,0 0 1,0 1-1,0-1 1,-1 1-1,1-1 1,0 0-1,-1 1 1,1-1 0,0 1-1,-1-1 1,1 1-1,-1-1 1,1 1-1,0-1 1,-1 1-1,1-1 1,-1 1-1,0-1 1,1 1-1,-1 0 1,1-1-1,-1 1 1,0 0-1,1 0 1,-1 0-1,1-1 1,-1 1-1,0 0 1,1 0-1,-1 0 1,0 0-1,1 0 1,-1 0-1,0 0 1,1 0-1,-1 0 1,0 0-77,-31 1 1294,28 0-1116,-3-1-69,0 1 0,-1 0 0,1 1 0,0 0 0,0 0-1,0 0 1,1 1 0,-1 0 0,1 0 0,-1 1 0,1 0 0,0 0 0,0 0 0,-4 5-109,3-2 30,1-1 0,0 2 0,0-1 1,1 1-1,0 0 0,0 0 0,1 0 1,0 0-1,1 1 0,-1 0 0,2 0-30,-2 2 0,2 0 0,-1 0-1,2 1 1,-1-1 0,1 1-1,1-1 1,0 1 0,1-1-1,0 1 1,1-1 0,0 0-1,1 1 1,0-1 0,1 0-1,0-1 1,1 1 0,0-1-1,0 0 1,1 0 0,-1-3 9,1-1-1,-1 1 1,1-1-1,1-1 1,-1 1-1,1-1 1,0 0 0,0-1-1,0 0 1,0 0-1,1 0 1,0-1-1,0 0 1,0 0 0,0-1-1,0 0 1,0-1-1,1 0 1,5 0-9,-7 0 13,-1-1 0,1 0 0,-1-1 1,1 1-1,-1-1 0,1-1 0,-1 1 0,0-1 0,0 0 1,0-1-1,0 1 0,0-1 0,0 0 0,0-1 0,-1 1 1,0-1-1,0 0 0,0-1 0,0 1 0,-1-1 0,1 0 0,-1 0 1,0 0-1,2-6-13,-2 5 17,-1 0 0,0-1 0,0 1 0,0-1 0,-1 0 1,0 0-1,0 0 0,-1 0 0,0 0 0,0 0 0,-1 0 0,0 0 0,0 0 1,-1 0-1,0 0 0,0 0 0,0 0 0,-1 0 0,-1-3-17,-2-6 34,-2 0 0,0 0 0,-1 0-1,0 1 1,-1 0 0,-1 0 0,0 1-1,-12-12-33,16 19-41,-1 0-1,0 0 0,0 1 1,0 0-1,-1 0 1,0 1-1,0 0 0,-1 0 1,1 1-1,-1 0 0,0 1 1,0 0-1,0 0 0,-1 1 1,1 0-1,-9 0 42,-9 5-1071,8 6 452</inkml:trace>
  <inkml:trace contextRef="#ctx0" brushRef="#br0" timeOffset="1229.418">1030 656 8442,'9'-14'1068,"-6"11"-652,-1 0 0,0 0 0,0 0 0,0 0 0,-1 0-1,1-1 1,-1 0-416,-1 11 270,0 0 0,0 0-1,1 0 1,0 0-1,0 0 1,0 0 0,1 0-270,2 12 394,26 111 1143,-15-70-464,3 32-1073,-18-72 216,-2-14 270,-4-12 423,3-3-715,0 1 0,0-1-1,1 1 1,0-1 0,1 0 0,0 0-1,0-2-192,-1-64 417,3 60-369,0 0 0,0 1 0,2-1-1,0 1 1,0-1 0,1 1 0,1 0 0,1 0 0,3-7-49,-4 12 5,0 1 1,1 0 0,0 0 0,0 0-1,0 0 1,1 1 0,1 0 0,-1 1-1,1 0 1,0 0 0,0 0 0,1 1-1,-1 1 1,7-3-6,-5 2 144,-1 1 0,1 1-1,0-1 1,0 2 0,0-1-1,0 2 1,1-1 0,-1 1-1,0 1 1,1 0 0,-1 0-1,0 1 1,1 1 0,-1-1-1,9 4-143,19 11 1007</inkml:trace>
  <inkml:trace contextRef="#ctx0" brushRef="#br0" timeOffset="1974.528">1681 675 6609,'-79'-88'2325,"78"87"-2233,0 0 0,0 0 1,0 0-1,0 0 0,0 0 1,0 0-1,0 0 0,0 1 0,-1-1 1,1 0-1,0 1 0,0-1 0,-1 1 1,1-1-93,0 1 24,1 0 1,0 0 0,-1 0-1,1 1 1,0-1 0,-1 0-1,1 0 1,0 0-1,-1 0 1,1 0 0,0 0-1,-1 0 1,1 1 0,0-1-1,0 0 1,-1 0 0,1 1-1,0-1 1,0 0 0,-1 0-1,1 1 1,0-1-1,0 0 1,0 0 0,-1 1-1,1-1 1,0 0 0,0 1-1,0-1 1,0 0 0,0 1-25,-2 23 859,3-23-720,0 20 437,1 1 0,1-1 0,1 0 0,0 0 0,9 20-576,7 39 734,-12-47-522,-5-21-126,0 0 1,0 1 0,-2 0 0,1-1 0,-2 1 0,1 0 0,-2 2-87,-2-7 536,-2-12 78,-3-13 67,2-19-573,1 0 0,2 0 0,2 0-1,1-1 1,2 1 0,4-18-108,-5 47 1,0 1-1,0-1 1,0 1-1,1-1 1,0 1 0,1 0-1,-1 0 1,1 0-1,0 0 1,1 0 0,0 0-1,1-1 0,-3 5-5,1-1 1,0 1-1,-1-1 0,1 1 0,1 0 1,-1 0-1,0 0 0,0 1 0,1-1 0,-1 1 1,1 0-1,-1 0 0,1 0 0,-1 0 1,1 1-1,0-1 0,-1 1 0,1 0 0,0 0 1,-1 0-1,1 1 0,0-1 0,0 1 5,3 0-4,0 1 0,0 0 0,-1 1 0,1-1 0,-1 1 0,1 0 0,-1 1-1,0 0 1,0 0 0,0 0 0,-1 0 0,0 1 0,0 0 0,0 0 0,0 1-1,-1-1 1,0 1 0,0 0 0,1 1 4,9 19-4,-1 1-1,-1 0 1,-1 1 0,0 3 4,7 19 14,13 52 13,-34-114 6,0 0 1,0 0 0,1 0-1,1 0 1,0 0 0,1 0-1,0 0 1,2-7-34,0-10 39,2 0-1,1 1 1,4-11-39,-6 28 7,1-1 0,0 0 0,0 1 0,1 0 0,1 0 0,-1 0 0,7-6-7,-11 14-4,1 1 1,0 0 0,0-1-1,0 1 1,1 0 0,-1 0-1,0 0 1,1 0 0,0 1-1,-1-1 1,1 1 0,0 0 0,0-1-1,-1 1 1,1 0 0,0 1-1,0-1 1,0 0 0,0 1-1,0 0 1,0 0 0,1 0-1,-1 0 1,0 0 0,0 0 0,0 1-1,0 0 1,0-1 0,0 1-1,-1 0 1,1 1 0,2 0 3,3 2-1,0 1 1,0 0 0,-1 0-1,1 0 1,-1 1 0,-1 1-1,1-1 1,-1 1-1,0 0 1,0 0 0,0 1 0,3 6 3,-1 0 0,0 0 0,0 0 1,-2 1-1,4 11-3,-6-10 19,0 0 0,-1 0 0,-1-1 1,-1 1-1,0 1 0,-2 8-19,4 45 376,5-23-218</inkml:trace>
  <inkml:trace contextRef="#ctx0" brushRef="#br0" timeOffset="2772.721">2507 603 6105,'-1'-1'598,"0"-1"-1,0 1 0,0 0 1,0 0-1,-1 0 1,1 0-1,0 0 0,-1 1 1,1-1-1,0 0 1,-1 1-1,1-1 0,-1 0 1,1 1-1,-1 0 0,0-1 1,1 1-1,-1 0-597,2 14 574,2 80 285,13 73-859,-14-159 15,1-1 0,0 1 1,0-1-1,0 1 0,1-1 1,0 0-1,1 0 1,-1 0-1,2 0 0,-1 0 1,0-1-1,1 0 0,2 1-15,-5-4 14,0-1-1,1 0 0,-1 0 0,1 0 0,-1 0 1,1 0-1,0-1 0,0 1 0,0-1 1,0 0-1,0 0 0,0 0 0,0 0 0,0 0 1,0-1-1,0 1 0,1-1 0,-1 0 1,0 0-1,0 0 0,0 0 0,1-1 0,-1 1 1,0-1-1,0 0 0,0 0 0,0 0 1,0 0-1,0-1 0,0 1 0,0-1 0,2-1-13,6-5 44,0 0 0,0 0 1,-1-1-1,0-1 0,-1 0 0,0 0 0,0-1 0,-1 0 0,0 0 0,-1-1 0,-1 0 0,1-1-44,5-15 152,-2-1 0,0 0 0,-2-1 0,3-23-152,0 6 120,-7 29-70,-3 15-34,-1 6-9,-2 15-4,1 1 0,0 0-1,2-1 1,0 1 0,1 0 0,0-1-1,2 1 1,0-1 0,6 13-3,-6-19-4,0-1 0,1 1 0,0-1 0,1 0 0,1 0 0,0-1-1,0 1 1,1-2 0,0 1 0,0-1 0,1 0 0,1-1 0,-1 0 0,12 7 4,-14-12-535,0 1-1,0-1 1,0 0 0,0 0-1,1-1 1,0 0 0,2 0 535,21 2-1565</inkml:trace>
  <inkml:trace contextRef="#ctx0" brushRef="#br0" timeOffset="3191.698">3258 119 10146,'-17'-27'4113,"-1"27"-2433,9 20-751,1 22-329,0 12 0,8 14-104,1 4-64,14 2-120,5-3-32,-1 3-32,2 4-40,-11-4-80,-3 1-24,0-7-24,-3-10 16,-1-10 256,4-6 169,-6-10-313</inkml:trace>
  <inkml:trace contextRef="#ctx0" brushRef="#br0" timeOffset="3771.988">3696 688 3913,'98'-4'2242,"-80"1"506,-15-2-1258,-11-3 5,7 8-1288,-3-5 286,0-1 1,0 1 0,0 1-1,-1-1 1,0 1 0,0-1-1,0 1 1,-1 1 0,1-1-1,-1 1 1,-3-1-494,3 2 71,0 0-1,0 0 1,0 0-1,0 1 1,0 0 0,-1 1-1,1-1 1,0 1-1,-1 0 1,1 1 0,0-1-1,-1 1 1,1 1 0,0-1-1,0 1 1,0 0-1,0 0 1,0 1-71,-4 2 17,-1 1-1,1 0 1,1 1-1,-1 0 1,1 1 0,0 0-1,1 0 1,0 1-1,0 0 1,1 0 0,0 0-1,1 1 1,0 1-1,0-1 1,1 1 0,-2 6-17,3-7 0,0 0 1,1 0 0,0 0 0,1 0 0,0 1-1,1-1 1,0 1 0,0-1 0,1 1 0,0-1-1,1 1 1,1-1 0,-1 1 0,2-1 0,-1 0-1,1 0 1,1 0 0,2 6-1,-3-12 5,-1 0-1,1 0 1,0 0-1,0 0 1,0 0 0,1 0-1,-1-1 1,1 0-1,0 0 1,-1 0 0,2 0-1,-1 0 1,0-1-1,0 0 1,1 1 0,0-2-1,3 2-4,-1-1 12,0-1-1,0 0 1,0 0 0,0-1-1,0 1 1,0-2-1,0 1 1,1-1 0,-1 0-1,0 0 1,6-3-12,-5 2 14,0-1 0,0 0 0,0 0 0,0-1 0,0 0 0,-1 0 1,0-1-1,0 0 0,0 0 0,0-1 0,-1 0 0,0 0 0,0 0 0,-1-1 1,1 0-1,-1 0 0,-1 0 0,0-1 0,0 1 0,2-7-14,-3 1 28,0 1 0,-1-1 0,-1 0 0,0 0 1,-1 0-1,0 1 0,-1-4-28,-4-28 424,-5-17-424,3 24 269,3 14 175,9 51-290,4 5-136,1 1 0,2-1-1,1-1 1,5 5-18,-8-17 0,1-1-1,1 0 0,0 0 1,2-2-1,0 0 1,1 0-1,4 2 1,14 7-208,1-9 101</inkml:trace>
  <inkml:trace contextRef="#ctx0" brushRef="#br0" timeOffset="4201.031">4401 956 3729,'2'-13'9206,"-9"9"-4992,4 4-4128,1 0 1,-1 1 0,1-1 0,-1 1-1,1 0 1,-1 0 0,1 0-1,0 0 1,0 1 0,-1-1 0,0 1-87,1 0 15,-26 20 88,27-21-97,0-1-1,0 1 0,0 0 0,0 0 0,0 0 0,1 0 1,-1 0-1,0 0 0,1 1 0,-1-1 0,1 0 1,-1 0-1,1 0 0,0 1 0,-1-1 0,1 0 1,0 0-1,0 1 0,0-1 0,0 0 0,0 0 1,0 1-1,0-1 0,0 0 0,1 0 0,-1 1 1,0-1-1,1 0 0,0 1-5,0 0 9,0-1 0,0 0 1,0 0-1,1 0 0,-1 0 0,1 0 0,-1 0 0,0 0 1,1 0-1,-1-1 0,1 1 0,0 0 0,-1-1 1,1 0-1,0 1 0,-1-1 0,1 0 0,0 0 1,-1 0-1,1 0 0,0 0 0,-1 0 0,1 0 1,0 0-1,-1-1 0,1 1 0,-1-1 0,1 1 0,0-1 1,-1 0-1,1 0 0,-1 1 0,0-1 0,2-1-9,-1 1 9,-1 1 0,1-1 0,-1 0 0,0 0 0,1 0 0,-1 0 0,0 0-1,1 0 1,-1 0 0,0 0 0,0 0 0,0 0 0,0-1 0,0 1-1,0-1 1,0 1 0,-1 0 0,1-1 0,0 1 0,-1-1 0,1 0-1,-1 1 1,0-1 0,0 1 0,1-1 0,-1 0 0,0 1 0,0-1 0,0 1-1,0-1 1,-1 0 0,1 1 0,0-1 0,-1 1 0,0-2-9,1 2 93,-1 0 1,1 1 0,-1-1-1,0 0 1,1 0-1,-1 1 1,0-1 0,0 0-1,0 1 1,1-1-1,-1 1 1,0-1 0,0 1-1,0-1 1,0 1 0,0 0-1,0 0 1,0-1-1,0 1 1,0 0 0,0 0-1,0 0 1,0 0-1,0 0 1,0 0 0,0 0-1,0 0 1,0 1-1,0-1 1,0 0 0,0 0-1,0 1 1,0-1 0,0 1-1,0-1 1,0 1-94,-28 11 1368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11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411 272 6505,'9'-28'1581,"-1"1"0,4-24-1581,-11 49 135,-1-1 0,0 1 0,0-1 0,0 1 0,0 0 0,-1-1 0,1 1 0,-1 0 0,1-1-1,-1 1 1,0 0 0,0 0 0,0 0 0,0 0 0,0 0 0,0 0 0,-1 0 0,1 0 0,-1 0-1,1 0 1,-1 0 0,0 1 0,0-1 0,1 1 0,-2-1-135,-3-1 363,0-1 1,-1 1 0,1 0-1,-1 1 1,0-1-1,-4 0-363,7 2 149,-6-1-2,0 0 0,-1 0 1,0 1-1,1 1 0,-1 0 0,0 0 1,1 1-1,-1 0 0,0 1 0,1 0 1,0 1-1,-1 0 0,1 0 0,0 1 1,1 1-1,-1 0 0,1 0 0,-7 5-147,3-1 50,0 1 0,1 0-1,0 0 1,1 1 0,0 0-1,1 1 1,0 1-1,1-1 1,0 1 0,1 1-1,1 0 1,-3 8-50,4-6 15,1 0 0,1 0 0,0 1 0,2-1 0,0 1 0,0-1 0,2 1 1,0 0-1,1 0 0,0-1 0,2 1 0,0 0 0,0-1 0,2 0 0,1 1-15,-1-1 18,1-1-1,0 0 1,2 0 0,-1-1 0,2 0-1,0 0 1,1-1 0,0 0 0,1-1-1,0 0 1,1 0 0,0-2 0,1 1-1,0-1 1,6 2-18,-5-4-35,1 0 1,0-1-1,0 0 0,0-2 0,1 0 1,0 0-1,0-1 0,0-1 0,0-1 1,1-1-1,-1 0 0,1-1 0,-1 0 1,1-1-1,-1-1 0,0-1 0,0-1 1,10-3 34,30-17-431</inkml:trace>
  <inkml:trace contextRef="#ctx0" brushRef="#br0" timeOffset="650.605">744 267 8154,'-2'-2'651,"0"-1"0,0 0-1,-1 1 1,1-1 0,-1 1 0,1 0 0,-1 0 0,-2-2-651,4 4 95,1 0 1,0 0 0,-1 0-1,1-1 1,-1 1 0,1 0-1,0 0 1,-1 0 0,1 0-1,-1 0 1,1 0 0,-1 0-1,1 0 1,0 0 0,-1 0-1,1 0 1,-1 0 0,1 1-1,0-1 1,-1 0 0,1 0-1,-1 0 1,1 1 0,0-1-1,-1 0 1,1 1-96,-1 0 81,0 0 0,0 0 0,0 0-1,0 1 1,1-1 0,-1 0 0,1 1 0,-1-1 0,1 1 0,-1-1-1,1 0 1,-1 2-81,-2 24 224,1 1 0,1-1 0,1 0 0,1 0-1,4 20-223,2 47 91,-11 57 30,1-85-7,5-50-20,-1-16-98,-1 0 0,0 0 1,0 0-1,0 0 0,0 1 0,1-1 0,-1 0 1,0 0-1,0 0 0,0 0 0,1 0 1,-1 0-1,0 0 0,0 0 0,0 0 0,1 0 1,-1 0-1,0-1 0,0 1 0,0 0 0,1 0 1,-1 0-1,0 0 0,0 0 0,0 0 1,0 0-1,1 0 0,-1-1 0,0 1 0,0 0 1,0 0-1,0 0 0,0 0 0,1 0 0,-1-1 1,0 1-1,0 0 0,0 0 0,0 0 1,0-1 3,2-2-88,0 0-1,0 0 1,-1 0 0,1 0 0,-1-1 0,0 1 0,0-1 0,1-3 88,3-31-413,-1 0 1,-2-1-1,-2 0 0,-4-27 413,-24-153-62,2 37 1166,25 177-921,1 0 1,-1 0-1,1 0 1,0 0-1,1 0 1,0-2-184,-1 7 13,0 0 1,0 0-1,0-1 0,0 1 1,0 0-1,0 0 1,0 0-1,0-1 1,0 1-1,0 0 1,1 0-1,-1 0 1,0 0-1,0-1 1,0 1-1,0 0 1,0 0-1,1 0 1,-1 0-1,0 0 1,0 0-1,0 0 1,1-1-1,-1 1 1,0 0-1,0 0 1,0 0-1,1 0 1,-1 0-1,0 0 1,0 0-1,0 0 1,1 0-1,-1 0 1,0 0-1,0 0 1,0 0-1,1 0 1,-1 0-1,0 0 1,0 1-1,0-1 1,1 0-1,-1 0 1,0 0-14,17 17 192,30 42-77,-2 3 0,-3 1 0,-3 2 0,22 52-115,-38-62 57,-2-3 55,25 41-112,-38-79 23,1 1 0,1-2-1,0 1 1,0-1 0,1-1-1,1 0 1,0 0 0,5 2-23,-16-13 34,1 0 1,-1 0-1,1 0 0,-1 0 1,1 0-1,-1 0 1,1-1-1,-1 1 0,1-1 1,0 1-1,-1-1 1,1 1-1,0-1 1,-1 0-1,1 0 0,1 0-34,-2 0 44,0 0 0,0 0 0,0-1-1,0 1 1,0-1 0,0 1 0,0-1 0,0 1-1,-1-1 1,1 1 0,0-1 0,0 0-1,0 1 1,-1-1 0,1 0 0,0 0 0,-1 0-1,1 0 1,0 1 0,-1-2-44,3-3 111,-1-2 0,0 1 0,0 0 0,0 0 0,-1-1 0,0 1 0,0-1 0,0 0-111,7-125 649,-8-89-649,1-7 56,1 193-46,1 28-458,1 21-1064,2 11 1667,5 10-242</inkml:trace>
  <inkml:trace contextRef="#ctx0" brushRef="#br0" timeOffset="1016.335">1497 248 9426,'12'-87'3689,"-12"85"-3582,0 1 1,0-1 0,0 0-1,0 1 1,0-1 0,-1 0-1,1 1 1,0-1-1,-1 1 1,1-1 0,-1 1-1,0-1 1,0 0-108,1 3 35,0-1 1,0 0-1,0 0 1,1 0-1,-1 0 1,0 0-1,0 0 1,0 0-1,-1 0 1,1 0-1,0 1 1,0-1-1,0 0 1,0 0-1,0 0 1,0 0-1,0 0 0,0 0 1,0 0-1,0 0 1,0 0-1,0 0 1,0 0-1,0 0 1,0 1-1,0-1 1,0 0-1,0 0 1,0 0-1,0 0 1,-1 0-1,1 0 1,0 0-1,0 0 1,0 0-1,0 0 1,0 0-1,0 0 1,0 0-1,0 0 0,0 0 1,0 0-1,-1 0-35,12 29 292,-2 0-1,-1 0 1,-2 1-1,0 0 1,-2 0-1,-1 4-291,-1-12 92,5 61 104,-5 35-196,0-29 96,-2-76-81,1 0 0,0-1 0,1 1 0,1-1 0,3 10-15,-6-22-60,0 1 1,0-1 0,0 0 0,0 0 0,0 1 0,0-1 0,0 0 0,0 0-1,0 1 1,0-1 0,0 0 0,0 0 0,1 1 0,-1-1 0,0 0-1,0 0 1,0 1 0,0-1 0,1 0 0,-1 0 0,0 0 0,0 1 0,0-1-1,1 0 1,-1 0 0,0 0 0,0 0 0,1 0 0,-1 0 0,0 0 0,1 1-1,-1-1 1,0 0 0,0 0 0,1 0 0,-1 0 0,0 0 0,0 0-1,1 0 1,-1 0 0,0 0 0,1 0 0,-1-1 0,0 1 0,0 0 0,1 0-1,-1 0 1,0 0 0,0 0 0,1 0 0,-1-1 0,0 1 0,0 0 0,0 0-1,1 0 1,-1 0 0,0-1 0,0 1 0,0 0 0,0 0 0,1-1-1,-1 1 1,0 0 0,0 0 0,0-1 0,0 1 0,0 0 0,0-1 59,11-10-1719</inkml:trace>
  <inkml:trace contextRef="#ctx0" brushRef="#br0" timeOffset="1401.818">1490 117 9506,'-8'-6'4193,"9"6"-2257,6 0-327,16-10-649,4-2-280,13-9-288,7 1-136,12 6-168,5 2-24,-1-1 176,-4 5-312,-12 9-584,-10 5-408,-13 16 456</inkml:trace>
  <inkml:trace contextRef="#ctx0" brushRef="#br0" timeOffset="1402.818">1634 417 6937,'-54'7'3889,"23"2"-608,11 4-1057,18-3-727,10-5-225,20-5-352,7-7-160,20-5-391,7-2-161,6 3-128,-8 4 144,-17 7 104,-9 2 2496,-26 12-2008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04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65 729 4825,'-46'-66'2247,"37"57"-237,5 9-1156,2 11 701,2-10-659,-3 92 327,3-60-807,1 32 688,3 13-1104,-2-58 55,1-1 0,0 1 0,1-1 0,2 0-1,0 0 1,2 4-55,-7-20 10,1 0-1,-1 1 1,1-1 0,0 0-1,0 0 1,0 0-1,1 0 1,-1 0-1,1-1 1,-1 1 0,1-1-1,0 1 1,0-1-1,0 0 1,3 1-10,-1-1 16,0 0 0,0-1 0,0 0-1,0 0 1,0 0 0,0-1 0,0 0 0,0 0 0,0 0 0,0 0 0,3-1-16,6-1 28,1 0 0,-1-1 0,0-1 0,-1 0 1,1-1-1,-1 0 0,0-1 0,0-1 0,0 0 0,-1-1 0,0 0 0,2-3-28,-6 4 20,0 0-1,0-1 0,-1 0 0,0 0 0,0-1 0,-1 0 1,-1 0-1,1-1 0,-1 1 0,-1-1 0,0 0 0,0-1 1,-1 1-1,0 0 0,-1-1 0,1-7-19,-1-21 188,-1-1 0,-2 0 0,-2 0 0,-2-11-188,-1 26 125,3 24-89,2 13-23,4 11-5,0-1 0,5 21-8,4 14 16,-8-22-36,-1-9 45,1 0-1,2-1 1,0 1-1,7 16-24,-10-35-17,0-1-1,0 1 0,0-1 1,1 0-1,0 0 1,0 0-1,0 0 1,1-1-1,0 1 1,0-1-1,0-1 1,1 1-1,0-1 1,0 0-1,0 0 1,0 0-1,1-1 1,-1 0-1,3 1 18,3-1-292,0 0 1,0-1-1,0 0 0,7-1 292,13 1-339</inkml:trace>
  <inkml:trace contextRef="#ctx0" brushRef="#br0" timeOffset="447.171">788 694 5977,'-7'-9'3667,"3"9"-1295,0 18-394,7 32-1277,17 101 186,-14-122-814,0-1 1,2 0-1,1 0 0,4 6-73,-10-27 49,2 3-13,-4-8 146,-2-6 216,-8-28-259,-1-2 10,2 0 0,1-1 0,1-4-149,5 28 10,1 1 1,-1 0-1,2-1 0,-1 1 0,1 0 0,1-1 0,0 1 1,0 0-1,1 0 0,1 1 0,-1-1 0,2 0 0,0 0-10,-2 4-2,1 0 0,0 0 0,1 0 0,-1 1 0,1 0 0,0 0 0,1 0 0,-1 1-1,1-1 1,0 1 0,0 1 0,0-1 0,4-1 2,-6 3-3,0 1-1,1-1 1,-1 1-1,0 0 1,0 0-1,1 1 1,-1-1 0,1 1-1,-1 0 1,1 0-1,-1 0 1,0 1-1,1 0 1,-1-1 0,0 2-1,1-1 1,-1 0-1,0 1 1,0 0 0,0 0-1,0 0 1,2 2 3,3 2-1,0 1 0,-1 1 0,0 0 1,0 0-1,-1 0 0,0 1 0,-1 0 0,0 0 1,0 1-1,-1 0 0,0 0 0,0 2 1,9 25 11,-2 1 0,7 33-11,1 7-68,-10-52 12</inkml:trace>
  <inkml:trace contextRef="#ctx0" brushRef="#br0" timeOffset="1197.028">1630 670 4137,'81'-57'2374,"-67"43"-389,-14 14-1945,1-1 0,-1 1 0,0 0 0,0 0 0,0 0 0,0-1 0,0 1 0,0 0 0,0 0 0,0 0 0,0-1 0,0 1 0,0 0 0,0 0 0,0-1 0,0 1 0,0 0 0,0 0 0,0 0 0,0-1 0,0 1 0,0 0 0,0 0 0,0 0 0,-1-1 0,1 1 0,0 0 0,0 0 0,0 0 0,0 0 0,0-1 0,-1 1 0,1 0 0,0 0 0,0 0 0,0 0-40,-16-3 1659,16 3-1543,-16 1 543,1 1 1,0 0-1,0 1 1,0 0-1,0 1 1,1 1 0,-4 2-660,-26 7 724,29-10-585,0 0 1,0 2 0,1 0 0,-1 0 0,-8 7-140,19-11 10,0 1 0,0 0 0,1-1 0,-1 2 1,1-1-1,0 0 0,0 0 0,0 1 0,0 0 0,1 0 0,-1 0 1,1 0-1,0 0 0,0 0 0,0 0 0,1 1 0,0-1 0,0 0 1,0 1-1,0 0 0,0 2-10,1-4 2,0-1 0,0 1-1,0-1 1,1 1 0,-1-1 0,1 1 0,-1-1 0,1 1-1,0-1 1,0 0 0,0 1 0,0-1 0,0 0 0,0 0-1,1 0 1,-1 0 0,1 0 0,-1 0 0,2 0-2,0 1 4,1 1 1,0-2 0,0 1-1,0 0 1,1-1 0,-1 0-1,1 0 1,-1 0 0,5 0-5,10 3 22,0-1 0,0-2 0,0 0 1,13 0-23,-31-2 1,27 1 14,0 2 0,0 1 0,2 1-15,-21-3 3,-1 0-1,1 0 1,-1 1-1,0 0 1,0 1-1,0 0 1,0 0-1,-1 1 1,1 0-1,-1 0 1,5 5-3,-10-8 1,0 1-1,1-1 1,-1 0 0,0 1-1,0 0 1,-1-1 0,1 1 0,0 0-1,-1 0 1,0 0 0,0 0-1,0 0 1,0 0 0,0 1 0,-1-1-1,1 0 1,-1 0 0,0 1 0,0-1-1,0 1 0,-1 1 3,0 0 0,0-1 0,-1 1-1,1-1 1,-1 1 0,0-1 0,-1 1-1,1-1 1,-1 0 0,0 0 0,0 0 0,-2 2-3,-7 6 11,-1 0-1,0-1 1,0 0 0,-2-1 0,1 0 0,-16 7-11,24-14 16,-1-1-1,1 1 1,-1-1-1,1-1 1,-1 1-1,0-1 1,0 0-1,0-1 1,1 1-1,-1-1 1,0-1-1,0 1 1,0-1-1,-3-1-15,1 0-1,1 0 1,0-1-1,0 0 1,0 0-1,0 0 1,1-1-1,-1-1 1,1 1-1,0-1 1,0 0-1,-1-2 1,7 6-49,-1 0 0,1 1 0,0-1 0,1 0 1,-1 0-1,0 0 0,0 0 0,0 1 0,0-1 0,1 0 0,-1-1 0,0 1 0,1 0 1,-1 0-1,1 0 0,-1 0 0,1 0 0,0-1 0,-1 1 0,1 0 0,0 0 1,0-1-1,0 1 0,0 0 0,0 0 0,0-2 49,9-4-557</inkml:trace>
  <inkml:trace contextRef="#ctx0" brushRef="#br0" timeOffset="1707.038">2271 656 6993,'-9'-4'791,"1"0"-1,-1 0 1,0 1-1,0 0 0,0 1 1,-1 0-1,-2 0-790,4 1 192,0 1 0,1 0 0,-1 0 0,0 1 0,1-1-1,-1 2 1,0-1 0,1 1 0,0 1 0,-1-1 0,1 1 0,0 0 0,0 1 0,0 0-192,0 0 34,1 1 1,0 0 0,1 0-1,-1 0 1,1 1 0,0-1 0,0 1-1,1 1 1,0-1 0,0 1-1,0-1 1,1 1 0,0 0-1,0 0 1,1 1 0,0-1 0,0 0-1,0 1-34,0 7 14,-1 1 0,2 0 0,0-1-1,1 1 1,0 0 0,2-1 0,0 1-1,1 3-13,-2-12 13,1 0-1,0 0 0,1 0 0,-1 0 1,1 0-1,1-1 0,-1 1 0,1-1 0,0 0 1,1 0-1,-1 0 0,1-1 0,0 1 1,1-1-1,-1-1 0,1 1 0,0-1 0,0 0 1,0 0-1,1 0 0,-1-1 0,1 0 1,0-1-1,0 1 0,0-1 0,0-1 0,0 1 1,1-1-1,-1 0 0,0-1 0,1 0 1,-1 0-1,0-1 0,1 1 0,-1-2 1,3 0-13,-5 0 15,-1 0 0,1 0 0,-1 0 0,0-1 0,0 1 1,0-1-1,0 0 0,-1 0 0,1-1 0,-1 1 1,0-1-1,0 0 0,0 0 0,0 0 0,-1 0 1,1 0-1,-1 0 0,0-1 0,-1 1 0,2-4-15,1-4 23,-1 1 0,-1 0 1,0-1-1,0 0 0,-1 1 0,-1-1 0,0 0 0,0-3-23,-4-16 23,-1-1 0,-2 0 0,0 1 0,-5-8-23,8 29-37,3 10-3,5 20 7,3 6 41,2 0-1,1-1 1,1-1-1,1 1 1,1-2-1,2 0 1,0 0-1,1-2 1,16 17-8,-16-21 838,0-1 0,2 0 1,0-1-1,6 3-838,8 2 1430</inkml:trace>
  <inkml:trace contextRef="#ctx0" brushRef="#br0" timeOffset="2087.701">2873 229 8882,'-58'-35'4909,"58"35"-4862,-1 0 0,0-1 0,1 1 0,-1 0 0,0 0 0,1 0-1,-1 0 1,0 0 0,1 0 0,-1 0 0,0 0 0,1 0 0,-1 0 0,0 0 0,1 0 0,-1 1 0,0-1 0,1 0 0,-1 0 0,0 1 0,1-1-1,-1 1 1,1-1 0,-1 0 0,1 1 0,-1-1 0,1 1 0,-1-1 0,1 1 0,-1-1 0,1 1 0,0 0 0,-1-1 0,1 1 0,0-1 0,-1 1-1,1 0 1,0-1 0,0 1 0,0 0 0,-1-1 0,1 1 0,0 0-47,-5 34 821,4-12-655,1 1 0,1-1 0,1 0 0,4 16-166,25 93 245,-18-87-178,-3 1 0,-1 0 0,0 30-67,-6 10 257,-4 28-257,0-13-407,-3-61 229</inkml:trace>
  <inkml:trace contextRef="#ctx0" brushRef="#br0" timeOffset="2473.872">2628 724 6105,'-17'0'3449,"0"-2"-56,9 3-1217,9 3-695,9 0-249,21 1-664,11-5-64,15-6-160,8-2-104,8-6-112,-1-2 112,-2 4-432,-7 2-160,-14 9 240</inkml:trace>
  <inkml:trace contextRef="#ctx0" brushRef="#br0" timeOffset="2474.872">3357 645 6809,'4'-4'3585,"-5"6"-688,1 5-977,0-7-832,0 14-215,0 23-449,-1 46-120,-1-32-192,6 0-24,-1-3-40,4-7-8,0-4 304,0-11-328,-4-6-728,7-1 4345,6-12-3145</inkml:trace>
  <inkml:trace contextRef="#ctx0" brushRef="#br0" timeOffset="2812.044">3426 282 11666,'-25'-36'4553,"6"11"-3384,7 8-185,-4 3-496,14 9-256,2 5-24,1 8 3217,9 13-2537</inkml:trace>
  <inkml:trace contextRef="#ctx0" brushRef="#br0" timeOffset="3384.426">3875 667 4409,'81'-30'2400,"-74"26"2565,-14 2-2138,-20 2-1237,22 0-1603,-17 0 378,-2 0 43,1 0 0,0 2 0,0 1 0,-20 4-408,38-6 18,0 0-1,0 1 0,0-1 0,0 1 0,1 0 0,-1 0 0,0 1 0,1-1 0,0 1 0,0 0 0,0 0 1,0 1-1,0-1 0,0 1 0,1 0 0,0 0 0,0 0 0,0 0 0,0 0 0,0 1 0,1-1 0,0 1 0,0 0 1,0 0-1,1 1-17,0-4 0,0 0 1,1 1 0,-1-1-1,1 0 1,0 0-1,0 1 1,0-1 0,0 0-1,0 1 1,0-1-1,1 0 1,-1 1 0,1-1-1,-1 0 1,1 0 0,0 0-1,0 0 1,0 1-1,0-1 1,1-1 0,-1 1-1,0 0 1,1 0 0,-1 0-1,1-1 1,0 1-1,0-1 1,-1 1 0,1-1-1,0 0 1,0 1 0,0-1-1,0 0 1,0 0-1,2 0 0,8 3 6,0-1-1,1-1 0,-1 1 1,1-2-1,-1 0 0,3 0-5,5 0 8,-8 0-7,21 2-2,0 0 0,30 9 1,-55-10-6,0 0 0,1 1 0,-1 0 0,0 0 0,-1 1 1,1 0-1,-1 1 0,1-1 0,-1 1 0,-1 0 0,1 1 0,-1 0 1,5 6 5,-9-10-4,1 1 0,-2 0 0,1-1 0,0 1 0,0 0 0,-1 1 0,0-1 0,0 0 0,1 0 0,-2 0 0,1 1 0,0-1 0,-1 0 0,0 1 0,1-1 0,-1 1 0,-1-1 0,1 2 4,-1 0-1,0-1 0,-1 0 0,1 1 0,-1-1-1,0 0 1,0 0 0,0 0 0,-1 0 0,0 0 0,1 0 0,-1-1-1,-2 2 2,-5 4 6,0 0 1,0-1-1,-1 0 0,0-1 0,0 0 0,-1-1 0,0 0 0,0-1 0,-1 0-6,-4 1 12,0-1 1,-1-1-1,0 0 0,-12 0-12,22-3 16,-1 0-1,0-1 0,1 0 0,-1-1 0,0 0 0,1 0 0,-1-1 0,1 0 0,0-1 0,-5-1-15,11 3-24,0 0 0,1 0 1,-1 0-1,0 0 0,1 0 0,-1-1 0,1 1 1,-1 0-1,1-1 0,-1 1 0,0-2 24,2 2-42,0 1 0,-1-1 0,1 1 0,0-1-1,0 0 1,-1 1 0,1-1 0,0 1 0,0-1 0,0 0-1,0 1 1,0-1 0,0 0 0,0 1 0,0-1 0,0 0-1,0 1 1,0-1 0,0 0 0,0 1 0,1-1 0,-1 0-1,0 1 1,0-1 0,1 1 0,-1-1 0,0 1-1,1-1 1,-1 1 0,1-1 0,-1 1 0,1-1 0,-1 1-1,1-1 1,0 1 42,18-10-663</inkml:trace>
  <inkml:trace contextRef="#ctx0" brushRef="#br0" timeOffset="3787.967">4318 1451 8570,'2'-6'871,"-1"1"0,1-1 0,1 1 0,-1-1 0,1 1 0,2-4-871,6-8 1000,1 1 0,8-9-1000,1 1 930,-11 9-721,1 1-1,-2-2 1,0 1-1,-1-1 1,0-1-1,-1 0 1,-1 1-1,-1-2 1,-1 1-1,0-1 1,-1 0-1,-1 1 1,0-1-1,-2 0 1,0 0-1,-1 0 1,-2-12-209,-12-64 614,-23-74-614,1 10 94,23 80-26,-4-65-68,16 111 0,1 1 1,2-1-1,1 0 0,1 1 0,8-32 0,-8 53-5,0-1 0,0 1-1,1-1 1,1 1 0,-1 0-1,2 1 1,3-6 5,-6 10-7,1 0-1,0 1 0,0-1 1,1 1-1,-1 0 0,1 0 1,0 0-1,0 0 1,0 1-1,1 0 0,-1 0 1,1 0-1,-1 1 0,2 0 8,-1 0-50,0 0-1,1 1 0,-1 0 0,0 0 0,0 0 0,1 1 0,-1 0 1,0 1-1,0-1 0,1 1 0,-1 0 0,0 0 0,0 1 0,0 0 1,0 0-1,4 3 51,-1-1 180,-1 1 1,0 1-1,0-1 1,0 2 0,-1-1-1,0 1 1,0 0-1,0 0 1,-1 1 0,5 7-181,35 64 980</inkml:trace>
  <inkml:trace contextRef="#ctx0" brushRef="#br0" timeOffset="4144.542">4203 782 8082,'-14'5'3560,"7"2"-1839,19-1-441,8-2 56,16-5-415,11-4-273,19-4-296,8-3-136,0-6 112,0 4-256,-10 2 424,-5 2-304</inkml:trace>
  <inkml:trace contextRef="#ctx0" brushRef="#br0" timeOffset="4497.825">4835 697 9458,'61'-3'3921,"-65"17"-2697,4 16-248,1 8-15,-1 11-521,0 5-136,0-1-184,2-3-48,2-5 224,-3-9-192,3-5-568,-1-10 440</inkml:trace>
  <inkml:trace contextRef="#ctx0" brushRef="#br0" timeOffset="4498.322">4931 422 10346,'-11'-37'4673,"1"15"-2696,6 8-785,2 2-320,5 9-720,4 4-48,6 13 1649,2 3-1297</inkml:trace>
  <inkml:trace contextRef="#ctx0" brushRef="#br0" timeOffset="5159.551">5427 726 3273,'-29'-14'6358,"16"8"-4362,0 0 1,-1 1-1,-10-3-1996,19 7 149,0 0 0,0 0 0,0 0 0,0 1 0,0 0-1,0 0 1,0 0 0,0 1 0,0 0 0,0 0 0,0 0-1,-4 2-148,1 0 44,-1 1-1,2 0 0,-1 1 1,0-1-1,1 2 1,0-1-1,0 1 0,0 0 1,1 0-1,0 1 0,0 0 1,1 0-1,0 0 0,0 1 1,1 0-1,-1 1-43,-4 9 7,1 1 0,1 0 0,1 0-1,0 1 1,2 0 0,-2 12-7,5-25 3,0 1-1,1 0 0,-1-1 1,2 1-1,-1 0 1,1 0-1,0-1 1,1 1-1,0-1 0,0 1 1,0-1-1,1 0 1,0 1-1,1-1 0,3 5-2,-4-8 4,0 1 0,1-1 0,-1 0-1,1 0 1,0-1 0,0 1-1,1-1 1,-1 0 0,1 0-1,-1 0 1,1-1 0,0 1 0,0-1-1,0-1 1,0 1 0,0 0-1,1-1 1,-1 0 0,0-1-1,1 1 1,-1-1 0,1 0 0,1 0-4,0-1 9,0 1 0,0-1 0,0 0 0,0-1 0,0 1 0,0-1 1,0-1-1,-1 1 0,1-1 0,-1-1 0,0 1 0,1-1 0,-2 0 0,1 0 1,0-1-1,-1 0 0,0 0 0,0 0 0,0 0 0,-1-1 0,0 0 0,0 0 1,0 0-1,-1 0 0,0-1 0,0 1 0,0-1 0,-1 0 0,0 0 1,-1 0-1,1 0 0,-1 0 0,0-7-9,-3-15 16,-2 0 0,0 0 1,-2 0-1,-2 1 0,0 0 0,-6-10-16,33 80-2,2-1-1,1 0 1,4 0 2,-16-26 7,1 1 1,1-2-1,1 1 0,0-2 1,0 0-1,1 0 0,1-1 1,0-1-1,2 0-7,11 4-4</inkml:trace>
  <inkml:trace contextRef="#ctx0" brushRef="#br0" timeOffset="5682.712">5793 250 9346,'-11'-13'1612,"7"7"-1091,-1 1 1,1-1 0,-1 1 0,0 1 0,0-1 0,-1 1-1,1 0 1,-1 0 0,-4-2-522,10 6 28,0 0 0,0-1 0,0 1 0,-1 0-1,1 0 1,0 0 0,0 0 0,0 0 0,-1 0 0,1 0 0,0 0 0,0 0 0,-1 0-1,1 0 1,0 0 0,0 0 0,0 0 0,-1 0 0,1 0 0,0 0 0,0 0-1,0 0 1,-1 0 0,1 0 0,0 0 0,0 0 0,0 1 0,-1-1 0,1 0 0,0 0-1,0 0 1,0 0 0,0 0 0,-1 1 0,1-1 0,0 0 0,0 0-28,-1 10 442,8 19-267,-6-25-116,36 115 185,18 69 17,-43-139-196,-3 1-1,3 43-64,-7-16 309,-7 69-309,3-168 690,2-36 345,5-27-1035,-5 66-4,0 1 0,1 0 0,1 0 0,0 0 0,2 1 0,0 0 0,4-7 4,-9 21-3,0 0 0,0 1 1,0-1-1,1 0 1,-1 1-1,0 0 1,1-1-1,0 1 0,-1 0 1,1 1-1,0-1 1,0 0-1,0 1 0,0-1 1,1 1-1,-1 0 1,0 0-1,0 0 0,1 1 1,-1-1-1,0 1 1,1 0-1,-1 0 1,1 0-1,-1 0 0,0 1 1,1-1-1,-1 1 1,1 0 2,4 1-4,0 0 0,0 1 0,0 0 1,-1 0-1,1 0 0,-1 1 0,0 1 1,0-1-1,0 1 0,-1 0 1,4 4 3,-1 1-3,0 0 0,0 1 0,-1 1 0,-1-1 1,0 1-1,0 0 0,-2 1 0,5 10 3,-6-12 1,-1 0-1,1 1 0,-2-1 1,0 1-1,0 0 0,-1 0 1,0 0-1,-1 0 1,-1 0-1,0 4 0,0-11 1,0 1 1,-1-1 0,1 1-1,-1-1 1,-1 0-1,1 0 1,-1 0-1,1 0 1,-1 0-1,-1-1 1,1 1-1,-1-1 1,0 0-1,0 0-1,-2 2 2,-1-1-1,0 0 1,0 0-1,0 0 1,-1-1-1,1 0 1,-1-1-1,0 0 1,-1 0-2,-2 1 9,-1-1 0,0-1 1,1 1-1,-1-2 1,0 0-1,0 0 1,0-2-1,0 1 1,1-1-1,-1-1 0,0 0 1,0 0-1,-4-3-9,14 4 64,1 1-1,-1-1 1,0 0 0,0 0-1,0 0 1,0 0-1,1-1 1,-1 1-1,-1-2-63,-9-15 288</inkml:trace>
  <inkml:trace contextRef="#ctx0" brushRef="#br0" timeOffset="6130.11">6266 256 6273,'5'-15'1134,"1"1"1,0 0-1,1 0 0,1 1 0,3-5-1134,-11 18 43,0-1 0,0 1-1,0-1 1,1 1 0,-1-1 0,0 1 0,1-1 0,-1 1-1,0-1 1,1 1 0,-1 0 0,0-1 0,1 1 0,-1 0-1,1-1 1,-1 1 0,1 0 0,-1 0 0,1-1 0,-1 1-1,1 0 1,-1 0 0,1 0 0,-1 0 0,1-1 0,-1 1-1,1 0 1,-1 0 0,1 0 0,-1 0 0,1 0 0,-1 1-1,1-1 1,0 0 0,-1 0 0,1 0 0,-1 0 0,1 0-1,-1 1 1,1-1 0,-1 0 0,0 1 0,1-1 0,-1 0-1,1 1 1,-1-1 0,0 0 0,1 1 0,-1-1 0,0 1 0,1-1-1,-1 0 1,0 1 0,1-1 0,-1 1 0,0-1 0,0 1-1,0-1 1,0 1 0,1 0-43,10 36 615,-11-37-595,18 102 1009,-6 1 1,-1 45-1030,1 10 261,-5-55-160,-2-32 133,4 13-234,2-40 178,-11-41-181,2 0 0,-1 0 0,0-1 1,0 1-1,1-1 0,0 1 1,-1-1-1,1 0 0,0 1 1,0-1-1,0 0 0,0 0 1,1 0 2,13 5-15</inkml:trace>
  <inkml:trace contextRef="#ctx0" brushRef="#br0" timeOffset="6529.049">6589 775 5537,'17'-62'3517,"-10"53"204,3 13-2919,-8-3-264,9 2-107,0-1 0,0 0 0,1-1 0,-1 0 0,0 0 0,1-2 0,-1 1 0,1-1 0,-1-1 0,4-1-431,14-3 175,0-2 1,0-1 0,8-5-176,-31 12 16,0-1 0,0 1 0,-1-1 0,1 0 0,0-1 0,-1 0 1,0 1-1,0-2 0,0 1 0,0-1-16,-3 3 9,-1 0 1,1-1 0,-1 1-1,0 0 1,1-1 0,-1 1 0,0-1-1,0 1 1,-1-1 0,1 0-1,-1 1 1,1-1 0,-1 0-1,0 0 1,0 1 0,0-1-1,0 0 1,0 1 0,-1-1-1,1 0 1,-1 0 0,0 1-1,0-1 1,0 1 0,0-1-10,-3-7 25,-1 1 1,1-1-1,-2 1 0,0 1 1,0-1-1,0 1 0,-1 0 1,-3-3-26,7 8 6,0 0 0,0 0 1,0 1-1,0-1 0,0 1 1,0 0-1,0 0 0,-1 0 1,1 0-1,-1 1 0,0-1 1,1 1-1,-1 0 0,0 0 1,0 0-1,0 1 0,1-1 1,-1 1-1,0 0 0,0 0 1,0 1-1,0-1 0,0 1 1,0-1-7,-5 4 4,0 0 0,0 1 0,0 0 0,1 0 0,-1 1 0,1 0 1,1 1-1,-1-1 0,1 1 0,-4 6-4,-12 15 3,1 0 1,-5 11-4,15-21 4,1 1 0,1 0 0,0 1 0,2-1 0,0 2 0,1-1 0,0 4-4,5-16 4,1 1 0,0 0 0,0 0 0,0 0 0,1 0 0,1 0 0,-1 0 0,3 7-4,-2-11 5,0 0 1,1 1-1,0-1 1,0 0 0,1 0-1,-1 0 1,1 0 0,0 0-1,0-1 1,1 0-1,-1 1 1,1-1 0,0 0-1,3 1-5,2 2 27,1-1-1,0 0 1,0-1 0,0 0-1,1 0 1,-1-1 0,1-1-1,1 0 1,-1 0-1,0-1 1,0-1 0,10 1-27,23 0 874,-1-2 1,34-5-875,37-7 736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22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44 5937,'-137'-35'3161,"130"39"-1065,7-1-431,6 0-129,16-1-432,9-2-143,25 0-321,-2-2-120,23-4-232,8 2-88,-1-2-96,5 4-32,-15 3 24,-7 5-328,-14 5 984,-3 7-616</inkml:trace>
  <inkml:trace contextRef="#ctx0" brushRef="#br0" timeOffset="375.219">190 379 4329,'-24'8'2632,"8"0"25,3-1-312,3-7-433,3-1-304,9 1-527,7 5-193,18 4-344,8-2-56,18-4-200,11-1-104,16-3 280,-2 0-16,8 1-240</inkml:trace>
  <inkml:trace contextRef="#ctx0" brushRef="#br0" timeOffset="1588.443">165 440 5697,'-18'6'2881,"9"-5"-681,4 13-439,5-7-209,1-2-216,13 4-263,10-4-121,7-5-256,15 0-160,19 0-304,4-7-88,10 6 656,2 5 2641,5-2-2401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3:16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660 92 4881,'2'-4'630,"0"-1"0,0 0-1,0 0 1,0 0 0,-1 0 0,0 0-1,0 0 1,0 0 0,-1 0 0,0-1-630,0 4 129,0 0 0,-1 1 0,1-1 0,-1 0 0,1 1 0,-1-1 1,0 1-1,0-1 0,1 1 0,-1-1 0,0 1 0,0 0 0,-1-1 1,1 1-1,0 0 0,0 0 0,-1 0 0,1 0 0,0 0 0,-1 0 1,1 0-1,-1 0 0,1 0 0,-1 1 0,0-1 0,1 1 1,-1-1-1,0 1 0,1 0 0,-1-1 0,0 1 0,0 0-129,-7-1 264,0 1-1,0-1 1,0 1-1,0 1 1,0 0-1,0 0 1,0 1-1,1 0 1,-2 1-264,-20 7 1137,-27 13-1137,37-15 192,2 0-92,-4 0-11,0 2-1,1 1 0,0 0 1,-2 3-89,17-9 6,0-1 1,0 1 0,0 1-1,1-1 1,-1 1-1,1 0 1,1 0-1,-1 0 1,1 0-1,0 1 1,1 0 0,0 0-1,0 0 1,0 0-1,1 1-6,0-2 2,0 0 0,1-1 0,0 1 0,0 0 1,0 0-1,1 0 0,0 6-2,1-9 0,0 0 1,-1 1 0,1-1-1,0 0 1,1 1 0,-1-1-1,1 0 1,-1 0 0,1 0-1,0 0 1,0-1 0,0 1 0,0 0-1,2 1 0,31 29 9,-23-23-3,-1 1-1,0 1 1,0 0-1,-1 0 1,4 7-6,-11-14 2,-1 0 0,0 0-1,0 0 1,0 0 0,0 0 0,-1 0 0,1 0 0,-1 0 0,-1 1 0,1-1 0,-1 0-1,0 1 1,0-1 0,0 0 0,-1 1 0,0-1 0,0 0 0,-2 4-2,-1 3 5,0-1-1,-2 0 1,1 0 0,-1 0 0,-1-1-1,0 0 1,0 0 0,-1 0 0,-4 3-5,-9 7 12,0-1 1,0 0-1,-14 7-12,17-13 8,0-2 1,-1 0-1,0-1 0,-1 0 1,0-2-1,0-1 1,-14 4-9,32-11 1,0 1 0,0-1 0,0 0 1,0 1-1,1-1 0,-1 0 0,0 0 1,0 0-1,0 0 0,0-1 0,0 1 0,0-1 1,0 1-1,0-1 0,1 1 0,-2-2-1,2 2 1,1 0 0,-1-1-1,1 1 1,0 0-1,-1-1 1,1 1-1,-1-1 1,1 1 0,0-1-1,0 1 1,-1-1-1,1 1 1,0-1-1,0 1 1,-1-1 0,1 1-1,0-1 1,0 1-1,0-1 1,0 1-1,0-1 1,0 0-1,0 0 1,0-1 0,1 1 0,-1-1 0,1 0 0,-1 1 0,1 0 1,-1-1-1,1 1 0,0-1 0,0 1 0,-1 0 0,2-1-1,1-3 0,2 1-1,-1 0 1,0-1 0,1 1-1,0 1 1,0-1-1,0 1 1,1 0 0,-1 0-1,1 0 1,1 0 0,10-3-6,0 0 0,0 1-1,5-1 7,1 2-1,-1 1 1,0 0-1,1 2 0,0 1 1,-1 0-1,1 2 0,-1 0 0,0 2 1,15 4 0,-33-7 0,0 0 1,-1 0 0,1 0 0,-1 1-1,0-1 1,1 1 0,-1 0-1,0-1 1,0 2 0,0-1 0,0 0-1,1 2 0,-3-2 1,0-1-1,0 1 1,0 0-1,0 0 1,0-1 0,0 1-1,-1 0 1,1 0-1,-1 0 1,0 0-1,1 0 1,-1-1-1,0 1 1,0 0-1,0 0 1,0 0-1,-1 0 1,1 0-1,0 0 1,-1 0-1,1 0 1,-1-1-1,0 1 1,0 0-1,-12 28 5,-1 0 0,-2-1 0,-18 26-5,13-24 5,3 1 0,-15 33-5,26-47 0,0 0-1,2 0 0,0 0 1,1 1-1,1 0 0,1-1 1,1 1-1,0 0 0,1 0 1,1-6-1,0 0 1,1 0-1,1-1 0,-1 1 0,2-1 1,0 0-1,1 0 0,0 0 0,0 0 1,1-1-1,1 0 0,0 0 0,6 7 1,3-1 20,0 0 0,1-1 0,0 0 0,2-2 0,0 0 0,0-1 0,14 7-20,17 5 156,1-1 0,35 9-156,12 2 156</inkml:trace>
  <inkml:trace contextRef="#ctx0" brushRef="#br0" timeOffset="528.56">1105 776 9194,'-16'-19'3729,"16"19"-3673,0 1 1,0-1 0,0 0-1,0 0 1,0 0 0,0 0-1,0 0 1,0 1 0,0-1-1,0 0 1,0 0 0,0 0-1,0 0 1,0 1 0,0-1 0,0 0-1,0 0 1,0 0 0,-1 0-1,1 0 1,0 1 0,0-1-1,0 0 1,0 0 0,0 0-1,0 0 1,0 0 0,-1 0-1,1 0 1,0 0 0,0 1-1,0-1 1,0 0 0,0 0-1,-1 0 1,1 0 0,0 0-1,0 0 1,0 0 0,0 0-1,-1 0 1,1 0 0,0 0-1,0 0 1,0 0 0,0 0-1,-1 0 1,1 0 0,0 0-1,0 0 1,0-1 0,0 1-1,0 0 1,-1 0 0,1 0-1,0 0 1,0 0 0,0 0-1,0 0 1,0 0 0,0-1-1,-1 1 1,1 0 0,0 0-1,0 0 1,0 0 0,0-1-57,2 15 873,2-3-612,2-1-1,-1 1 1,1-1-1,1 0 0,0-1 1,0 0-1,8 8-260,14 11 844,21 17-844,-1-7 378,2-2 0,2-2-1,7 0-377,-4-1 167,-1 2-1,35 30-166,-81-58 38,-1 1 0,0-1 0,0 2 0,4 5-38,-10-11-57,0 0 0,0 0 0,0 0 0,-1 0 0,1 0 0,-1 0 0,0 1 0,0-1 0,0 0 0,0 1 0,-1-1 0,1 1 0,-1-1 0,0 1 0,0-1 0,0 1 57,-2 0-14,-2-8-70</inkml:trace>
  <inkml:trace contextRef="#ctx0" brushRef="#br0" timeOffset="877.343">1696 678 8506,'-12'-31'3913,"4"18"-1625,5 9-616,-9 18-479,-6 12-265,-16 15-328,-10 12-40,-6 12-168,-3 7-80,0 2-128,1 3-40,6-9-56,3-1-24,12-2-16,7-10 209,16-9-153,3-8-248,15-18 168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26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41 12035,'-35'-17'4521,"17"4"-3465,8 6-592,7 3 192,2 7-104,23 11-336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26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97 5761,'21'-32'4513,"-22"34"-4308,-1 0-1,1 0 1,-1 0-1,1 0 1,0 0 0,0 0-1,0 0 1,0 0-1,0 0 1,0 1-1,1-1 1,-1 0-1,1 1 1,-1-1 0,1 0-1,0 1 1,0-1-1,0 2-204,1 7 244,0-1 0,0 0 0,3 9-244,9 40 435,-3-21-178,-1 1 0,-3 0 0,-1 0 0,0 38-257,-5-64 78,0 0 0,-1 0-1,-1 0 1,0 0-1,-1-1 1,-1 4-78,2-14 231,0-8-57,0-10 77,2-31-165,2 1 0,3-1 0,1 1 0,3 0 0,1 0 0,3 1 0,1 0 0,11-20-86,-23 61-6,0-1 0,0 0 0,1 1 0,0-1 0,0 1-1,0 0 1,0 0 0,1 0 0,-1 0 0,1 0 0,1 0 6,-3 3-4,0 0 0,0 0 0,0 0 0,0 0 0,0 1 0,0-1 0,0 1 0,0-1 0,0 1 0,0 0 0,0-1 0,0 1 0,0 0 0,0 1-1,1-1 1,-1 0 0,0 0 0,0 1 0,0 0 0,0-1 0,0 1 0,0 0 0,0 0 0,-1 0 0,1 0 0,0 0 0,0 0 0,1 2 4,20 12-6,-1 2 1,-1 1-1,17 17 6,-31-27 1,-1-1 0,1 1-1,-1 0 1,-1 1 0,1-1 0,-1 1-1,-1 0 1,0 0 0,0 1 0,-1 0-1,0-1 1,0 5-1,1 27 75,-3 0-1,-2 25-74,14-140 42,-10 53-2,0 0-1,2 1 1,0-1-1,1 1 1,1 1-1,1-3-39,2 1 39,1 1 0,1 0 1,0 0-1,14-15-39,-22 30 0,1 0-1,0 0 1,0 0 0,0 1 0,0 0 0,1 0 0,-1 0 0,1 1 0,0 0 0,0 0 0,0 0 0,1 1-1,-1 0 1,1 0 0,-1 0 0,1 1 0,0 0 0,5 0 0,-8 1-1,0 0 1,0 0-1,1 1 1,-1 0-1,0-1 1,0 1-1,1 1 1,-1-1-1,0 1 1,0-1-1,-1 1 0,1 0 1,0 1-1,-1-1 1,2 1 0,0 2 0,-1-1 0,1 1 0,-1 0 0,0 0 0,0 0 0,0 1 0,-1-1 0,0 1 0,2 3 0,1 7 5,-1-1-1,0 1 1,-1 0-1,0 0 1,-2 0-1,0 0 1,0 13-5,-2 14 46,3 1 1,1-1-1,2 1 1,2-1-1,12 37-46,-9-58 5,3-9 14</inkml:trace>
  <inkml:trace contextRef="#ctx0" brushRef="#br0" timeOffset="378.522">992 189 8738,'34'-76'3385,"-30"88"-2513,0 4 184,0 12-192,5 10-192,-2 16-256,-2 1-136,-2-4-159,0-2-33,-3-17 0,5 0 200,5-11-280,3-21 64</inkml:trace>
  <inkml:trace contextRef="#ctx0" brushRef="#br0" timeOffset="1215.621">1503 189 3953,'-49'-46'2428,"48"45"-2303,0 1 0,0-1 0,0 0 0,0 1 1,0-1-1,0 1 0,0-1 0,0 1 0,-1 0 0,1-1 0,0 1 0,0 0 0,0 0 0,0 0 0,-1 0 0,1 0 0,0 0 0,0 0 0,0 0 0,0 0 0,0 0 0,-1 1 0,1-1 0,0 0 0,0 1 0,0-1 0,0 1 0,0 0 0,0-1 0,0 1 0,0 0 0,0-1 0,0 1 0,1 0 0,-1 0 0,0 0-125,-1 1 266,0 1-1,0-1 0,1 1 0,-1 0 1,1 0-1,-1 0 0,1 0 0,0 0 1,0 0-1,0 3-265,1 5 219,0-1 1,1 1-1,0 0 1,1 0-1,1-1 1,-1 1-1,1-1 0,1 1 1,0-1-1,2 2-219,10 34 457,-4-8-189,-4-17-137,-2 0-1,0 0 1,-2 0 0,0 0 0,0 17-131,-4-36 21,0 0 1,0 0 0,0 0 0,-1 0 0,1-1 0,0 1-1,-1 0 1,1 0 0,-1 0 0,0 1-22,1-3 16,0 0 0,-1 1 0,1-1 0,0 0 0,0 0 0,0 1 0,0-1 0,-1 0 0,1 0 0,0 0 0,0 0 0,-1 1 0,1-1 0,0 0 0,0 0 0,-1 0 0,1 0 0,0 0 0,0 0 0,-1 0 0,1 0 0,0 0 0,0 0 0,-1 0 0,1 0 0,0 0 0,-1 0 0,1 0 0,0 0 0,0 0 0,-1 0 0,1 0 0,0 0 0,0 0 0,-1 0 0,1 0 0,0-1-16,-2 0 72,0-1 0,0 1 0,1-1 0,-1 0 0,0 0 0,1 0 0,0 0 0,-1 0 0,1 0 0,0 0 1,0 0-1,0-1 0,0-1-72,-6-23 139,2 0 1,1 0 0,0-1 0,3 0 0,0-13-140,1 28 25,-1 0-8,0-13 14,1 1 0,1-1 0,1 1 0,2-7-31,-3 25 4,1-1 0,0 0 0,1 1 0,-1-1-1,2 1 1,-1 0 0,1 0 0,0 0 0,0 1 0,1-1-1,0 1 1,0 0 0,0 0 0,1 1 0,5-5-4,-4 4-1,0 2 1,0-1 0,0 1-1,1 0 1,-1 0 0,1 1 0,0 0-1,0 0 1,0 1 0,0 0-1,0 1 1,0 0 0,1 0-1,-1 0 1,1 1 0,2 1 0,-5 0 0,-1 0-1,1 0 1,0 0-1,-1 1 1,1 0 0,-1 0-1,0 1 1,0-1-1,1 1 1,-2 0 0,1 0-1,0 1 1,-1 0 0,1 0-1,-1 0 1,0 0-1,-1 0 1,1 1 0,-1 0-1,0-1 1,0 1 0,0 1-1,1 3 1,5 14 11,-1 0 0,-2 0-1,0 0 1,1 15-11,-2-8 52,2 0 0,3 6-52,-6-26 23,-1 0 0,1-1 0,1 0 0,0 0 0,0 0 0,1-1 0,0 0 0,5 6-23,-8-10 50,1 0 1,0-1-1,0 1 1,0-1 0,1 0-1,-1 0 1,1 0-1,4 2-50,5 0 81,1 0-1,0-1 0,5 0-80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31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26 627 5377,'-24'-50'4621,"24"50"-4487,0 0 0,0 0 0,0 0-1,0 0 1,0 0 0,0 0 0,0 0 0,0 0 0,0 0 0,0 0-1,0 0 1,0 0 0,0 0 0,0 0 0,0 0 0,0 0-1,0 0 1,-1 0 0,1 0 0,0 0 0,0 0 0,0 0-1,0 0 1,0 0 0,0 0 0,0 0 0,0 0 0,0 0-1,0 0 1,0 0 0,0 0-134,2 11 888,6 24-820,2-1 143,28 104 736,-30-98-734,4 10-15,-2 2 0,-2 0-1,-3 0 1,-2 20-198,-4-39 137,1-34-133,0 1 0,1 0 0,-1 0-1,0 0 1,0 0 0,1 0-1,-1 0 1,0 0 0,0 0 0,1 0-1,-1-1 1,0 1 0,0 0-1,1 0 1,-1 0 0,0 0 0,0-1-1,0 1 1,0 0 0,1 0 0,-1 0-1,0-1 1,0 1 0,0 0-1,0 0 1,0-1 0,0 1 0,0 0-1,0 0 1,0-1 0,1 1-1,-1 0 1,0-1 0,0 1 0,0 0-1,0 0 1,-1-1 0,1 1-1,0 0 1,0 0 0,0-1 0,0 1-1,0 0 1,0-1-4,0-10 120,32-51 206,-6-4-234,-11 28-56,0-1 0,4-25-36,-19 60 1,23-76 13,-20 71-13,0 1-1,1 0 1,0 0-1,1 0 1,-1 0 0,2 1-1,-1 0 1,3-3-1,-7 9 0,0 0 0,0 0 0,-1 1 0,1-1 0,0 0 0,0 0 0,0 0 0,0 1 0,1-1 0,-1 0 0,0 1 0,0-1 0,0 1 0,0 0 0,1-1 0,-1 1 0,0 0 0,0 0 0,1 0 0,-1-1 0,0 1 0,0 1 0,1-1 0,-1 0 0,0 0 0,0 0 0,1 1 0,-1-1 0,0 0 0,0 1 0,0-1 0,0 1 0,0 0 0,1-1 0,-1 1 0,0 0 0,0 0 0,0 0 0,3 3 0,1 1 0,-1 0 0,1 0 0,-2 1 1,1-1-1,1 4 0,-3-6 0,54 96 24,-34-58 120,1 0 0,2-2 0,22 25-144,-41-56-79,-5-7 148,0 0-1,0 1 0,0-1 0,0 0 1,0 1-1,1-1 0,-1 0 1,0 0-1,1 0 0,-1 0 0,2 0-68,2-5 588,-1-11-145,10-109 460,-8 61-692,8-28-211,-9 69-61,0 1 0,2 0-1,0 0 1,1 1 0,1-1 0,3-1 61,5 0-1156,-16 21 1193,0 0-1,0 0 0,-1 0 0,1 1 1,0-1-1,0 0 0,0 1 1,0-1-1,1 1 0,-1-1 1,0 1-1,0 0 0,0-1 1,0 1-1,0 0 0,1 0 1,-1 0-1,0 0 0,0 0 0,0 0 1,2 0-37,11 9 567</inkml:trace>
  <inkml:trace contextRef="#ctx0" brushRef="#br0" timeOffset="365.982">766 582 10410,'83'-19'4177,"-78"27"-2649,2 6-431,-3 12-321,3 9-216,0 13-288,-3 5-96,-1 1-88,-4 10-24,-5-11 104,2-8-48,4-3-656,3-17-728,0-14 736</inkml:trace>
  <inkml:trace contextRef="#ctx0" brushRef="#br0" timeOffset="721.343">849 207 8370,'-7'-24'3937,"-6"5"-1457,5 6-807,4 9-713,5 3-352,11 6-248,9 8 0,11 8-208</inkml:trace>
  <inkml:trace contextRef="#ctx0" brushRef="#br0" timeOffset="1153.909">1568 63 7266,'0'-1'259,"-3"-6"618,0 1-1,0 0 0,-1 0 0,1 0 0,-1 1 1,-1-1-1,1 1 0,-1 0 0,-4-4-876,9 9 39,0 0-1,0 0 0,0 0 1,-1 0-1,1 0 0,0 0 1,0 0-1,0 0 0,0 0 1,0 0-1,0 0 0,-1 0 1,1 0-1,0 0 0,0 0 0,0 0 1,0 0-1,0 0 0,0 0 1,-1 0-1,1 0 0,0 0 1,0 0-1,0 0 0,0 0 1,0 0-1,0 0 0,0 0 1,-1 0-1,1 0 0,0 0 1,0 1-1,0-1 0,0 0 1,0 0-1,0 0 0,0 0 1,0 0-1,0 0 0,0 0 1,0 1-1,0-1 0,-1 0 1,1 0-1,0 0 0,0 0 1,0 0-1,0 0 0,0 0 0,0 1 1,0-1-1,0 0 0,0 0 1,0 0-1,0 0 0,0 0 1,1 1-39,-1 13 759,7 15-415,21 70 277,-3 0 0,1 33-621,19 207 389,-41-296-353,8 82 55,-12-105-63,0 0 1,-1 0-1,-1 0 1,-1 0-1,-1 1-28,0-13 61,-1-12-15,-1-11-2,-4-18-1,1-1-1,2 0-42,-15-54 25,16 70-22,0 0 0,-2 1 0,0 0 0,-1 0 0,-1 1 0,0 0 0,-1 1 0,-11-12-3,17 22 1,-1-1-1,0 1 1,0 1-1,0-1 1,0 1-1,-1 0 1,1 0-1,-1 1 1,0-1-1,-5 0 0,6 2 1,1 1-1,-1 0 0,1 0 0,-1 1 0,0 0 1,1 0-1,-1 0 0,0 0 0,1 1 0,-1 0 1,1 0-1,-1 1 0,1-1 0,0 1 0,-4 2 0,0 0 0,0 1-1,0 1 0,1-1 1,-1 1-1,1 1 0,1 0 0,-1 0 1,1 0-1,1 1 0,-1 0 1,1 1 0,-2 2-1,1 0 0,0 1 1,1 0-1,0 1 1,1 0-1,0-1 1,1 1-1,-1 8 1,3-11 0,1 0-1,-1 0 1,2 0 0,-1 0-1,1 0 1,1 0-1,0 0 1,0 0 0,1-1-1,1 1 1,1 4 0,-2-7-1,1-1 1,0 1-1,1-1 1,-1 0 0,1 0-1,0 0 1,1 0-1,-1-1 1,1 0-1,0 0 1,1 0-1,-1 0 1,1-1-1,0 0 1,0 0-1,4 1 1,0 0 38,0-1 0,1 0-1,0-1 1,-1-1 0,1 1-1,0-2 1,1 1-1,-1-1 1,0-1 0,0 0-1,10-2-37,5-1-153,0-2 0,0 0 0,0-2 0,12-5 153,-15 4-1749,1-1 1,17-11 1748,48-36-2042</inkml:trace>
  <inkml:trace contextRef="#ctx0" brushRef="#br0" timeOffset="1520.675">2112 151 10274,'-18'-12'4593,"-1"6"-2584,12 27-497,1 11-304,9 22-504,1 13-136,2 3-223,4 8-97,1 2-104,-4-13-32,0 4-40,0-3-16,1-5 32,-2-2-32,2-15-328,0-18-441,-2-21-1087,2-7 1088</inkml:trace>
  <inkml:trace contextRef="#ctx0" brushRef="#br0" timeOffset="1889.964">1923 603 10050,'-11'1'4401,"9"6"-2497,4-2-87,17-3-649,9 0-344,24-8-352,10-1-176,5-7-39,3 2-81,-17-1 16,-3-1-3753,-1 10 2617</inkml:trace>
  <inkml:trace contextRef="#ctx0" brushRef="#br0" timeOffset="2254.616">2421 21 9226,'-6'-2'732,"-1"-1"114,-1-1 0,-1 2-1,1-1 1,-6 0-846,13 2 97,0 1 0,-1 0 0,1-1 0,0 1 0,-1 0 0,1 0 0,0 0 0,0 0-1,-1 0 1,1 0 0,0 1 0,-1-1 0,1 0 0,0 1 0,0-1 0,-1 0 0,1 1 0,0 0 0,0-1 0,0 1-1,0 0 1,0-1 0,0 1 0,0 0 0,0 0 0,0 0 0,0 0 0,0 0 0,0 0 0,1 0 0,-1 0 0,0 1 0,0 0-97,0 4 184,0 0 1,-1 0 0,2 1-1,-1-1 1,1 0 0,0 0-1,0 1 1,1-1 0,1 5-185,14 58 547,-10-46-403,31 106 819,38 85-963,-62-178 91,-1 0-1,-3 1 0,-1 0 0,-1 0 1,-2 1-1,-2 0 0,-1 0 1,-3 0-1,0-1 0,-5 20-90,1-36 94,5-21-92,0 0 0,0 0 0,0 0 0,0 0 0,0 0 0,0 0 0,0 0 0,0 0 0,0 0 0,0 0 0,0-1 0,0 1 0,0 0 0,0 0 0,0 0 0,0 0 0,-1 0 0,1 0 0,0 0 0,0 0 0,0 0 0,0 0 0,0 0 0,0 0 0,0 0 0,0-1 0,0 1 0,0 0 0,0 0 0,0 0 0,-1 0 0,1 0 0,0 0 0,0 0 0,0 0 0,0 0 0,0 0 0,0 0 0,0 0 0,0 0 0,0 0-1,0 0 1,-1 0 0,1 0 0,0 0 0,0 0 0,0 0 0,0 0 0,0 0 0,0 1 0,0-1 0,0 0 0,0 0 0,0 0 0,-1 0 0,1 0 0,0 0 0,0 0 0,0 0 0,0 0 0,0 0 0,0 0 0,0 0 0,0 0-2,-2-39 174,3 9-141,2-1 0,1 0 0,1 1 0,2 0 0,1 0 1,1 0-1,3-2-33,-8 21 0,1 1 1,0 0-1,1 0 1,0 0-1,0 1 1,1 0-1,1 0 0,-1 0 1,1 1-1,1 0 1,-1 1-1,1 0 1,1 0-1,-1 1 1,1 0-1,0 1 1,1 0-1,-1 0 1,1 1-1,9-2 0,-14 5 0,1-1 0,-1 1 0,0 1 0,0-1 0,1 1 0,-1 0 0,0 0 0,0 1 0,1 0 0,-1 0 0,0 1 0,0-1 0,0 1 0,0 0 0,-1 1 0,1 0 0,0 0 0,-1 0 0,0 0 0,3 3 0,-1 0 2,-1 0 1,1 1-1,-1-1 1,-1 1-1,1 1 1,-1-1-1,-1 1 1,1 0-1,-1 0 1,0 0-1,-1 0 1,0 1-1,-1-1 1,1 1-3,1 16 49,0-1 0,-2 1-1,0 15-48,-1-19 416,0 1 1,1-1-1,1 0 0,2 0 0,0 1-416,20 35 804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41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69 10266,'-15'-28'4249,"1"8"-2761,3 12-671,-1-5-121,10 13-480,2 4-112,15 5-160,9 9-264,13 13 216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43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443 150 7586,'-7'-12'872,"-1"0"0,-1 0 0,0 1 0,0 0 0,-1 1 0,0 0 0,-1 0 0,0 1 0,0 1 0,-1 0 0,-12-6-872,18 11 90,-1-1 0,0 1 0,0 1 0,0-1 0,0 1 0,-1 1 1,1-1-1,0 1 0,-1 0 0,1 1 0,-1 0 0,1 0 0,-1 0 0,1 1 0,0 1 0,-1-1 0,1 1 0,0 0 0,0 0 0,0 1 0,0 0 0,0 1 0,-2 1-90,-2 2 25,1 1-1,1 0 1,-1 0-1,1 1 0,1 1 1,0-1-1,0 1 1,0 0-1,2 1 0,-1 0 1,1 0-1,1 1 0,0-1 1,1 1-1,-2 7-24,1 0 10,1 0-1,0 0 1,2 1-1,0-1 0,1 1 1,1-1-1,1 0 1,1 1-1,3 12-9,-4-25 6,0-1-1,1 1 0,-1-1 1,2 1-1,-1-1 0,1 0 1,0 0-1,0 0 0,1 0 1,-1-1-1,1 1 0,1-1 1,-1 0-1,1 0 0,0-1 1,0 1-1,0-1 0,0 0 1,1 0-1,0-1 0,0 0 1,0 0-1,0 0 0,0-1 1,1 0-1,-1 0 0,5 1-5,0-1 10,1 0 0,-1 0 0,1-1 0,0-1 0,-1 0 0,1 0 0,-1-1 0,1-1 0,-1 0 0,1-1 0,-1 0 0,8-3-10,-6 1 10,0-1 1,-1 0-1,1-1 1,-1 0-1,-1-1 1,1 0-1,-1-1 0,-1 0 1,1-1-1,4-6-10,-10 9 5,1-1-1,-1 0 1,-1-1-1,1 1 0,-1-1 1,-1 0-1,0 0 1,0 0-1,-1 0 1,0-1-1,0 1 0,-1-1 1,-1 1-1,1-1 1,-1 1-1,-1-1 0,-1-7-3,-1-3 3,-1-1 1,0 1 0,-2-1 0,0 1 0,-1 1 0,-1-1 0,-6-7-5,2 8-4,12 19 4,-1 0 0,1-1 0,0 1 0,0 0 0,0 0 0,0 0-1,0 0 1,-1 0 0,1-1 0,0 1 0,0 0 0,0 0 0,-1 0 0,1 0 0,0 0 0,0 0 0,0 0 0,-1 0 0,1 0 0,0 0 0,0 0 0,0 0 0,-1 0 0,1 0 0,0 0 0,0 0 0,0 0 0,-1 0 0,1 0 0,0 0 0,0 0 0,0 0 0,-1 0 0,1 0 0,0 1 0,0-1 0,0 0 0,-1 0 0,1 0 0,0 0 0,0 0 0,0 1 0,0-1 0,0 0 0,0 0 0,-1 0 0,1 0 0,0 1 0,0-1-1,0 0 1,0 0 0,0 0 0,0 1 0,0-1 0,0 0 0,0 0 0,0 1 0,0-1 0,-3 15 2,3-14-1,-1 15 6,1-1 1,0 0-1,2 1 0,-1-1 1,2 0-1,0 0 0,1 0 1,0 0-1,1 0 0,1-1 1,1 0-1,-1 0 0,2 0-7,12 19 58,2-1-1,1 0 1,1-2-1,16 15-57,5-4 2581,-26-25-1473</inkml:trace>
  <inkml:trace contextRef="#ctx0" brushRef="#br0" timeOffset="464.232">723 153 6337,'-8'-5'891,"-23"-13"3593,31 18-4402,0 0 0,-1 0 1,1 0-1,0 0 0,-1 0 1,1 0-1,-1 0 1,1 0-1,0 0 0,-1 0 1,1 0-1,-1 0 0,1 0 1,0 0-1,-1 0 0,1 0 1,-1 0-1,1 0 1,0 0-1,-1 1 0,1-1 1,0 0-1,-1 0 0,1 0 1,0 1-1,-1-1 0,1 0-82,0 1 84,-1 0 0,1 0 0,0 0 0,0 0 0,-1 0-1,1 0 1,0 0 0,0 0 0,0 0 0,0 0 0,0 0-1,1 0 1,-1-1 0,0 1 0,0 0 0,1 0 0,-1 1-84,8 22 686,2 1 1,0-1-1,11 17-686,-5-10 442,7 24-442,-19-44 27,0 0 0,-1 0 0,-1 1 0,0-1 0,0 1 0,-1-1 0,0 3-27,-2-11 6,1-1 1,0 1 0,-1 0-1,1 0 1,-1-1 0,0 1-1,0 0 1,0-1 0,0 1-1,-2 1-6,3-4 4,0 0-1,0 1 1,0-1 0,-1 0-1,1 1 1,0-1-1,0 0 1,-1 0-1,1 1 1,0-1-1,0 0 1,-1 0 0,1 1-1,0-1 1,-1 0-1,1 0 1,0 0-1,-1 0 1,1 0-1,0 1 1,-1-1 0,1 0-1,-1 0 1,1 0-1,0 0 1,-1 0-1,1 0 1,-1 0-4,1-1 13,-1 1 1,0-1-1,1 1 1,-1-1-1,0 0 1,1 1-1,-1-1 1,1 0-1,-1 1 1,1-1-1,-1 0 1,1 0-1,-1 0 1,1 1-1,0-1 1,-1 0-1,1 0 1,0 0-14,-6-21 382,0 0 1,0-14-383,-2-7 156,2 13-101,1 0 0,2-1 0,1 0-1,1 0 1,2 0 0,3-21-55,-3 49 8,-1 1 0,0-1 0,1 0 0,0 1 1,0-1-1,0 0 0,0 1 0,0 0 1,0-1-1,0 1 0,1-1 0,0 1 0,-1 0 1,1 0-1,0 0 0,0 0 0,0 0 1,0 1-1,0-1 0,0 0 0,2 0-8,0 1 5,0-1 0,0 1-1,1-1 1,-1 1 0,0 0-1,1 1 1,-1-1 0,1 1 0,-1 0-1,1 0 1,-1 0 0,2 1-5,12 2 0,0 1 1,0 1-1,0 0 1,-1 1 0,13 8-1,-10-6 1,-1 2 1,0 0 0,-1 1 0,0 1-1,-1 1 1,0 0 0,2 4-2,-11-8 2,0-1 0,0 1 0,-1 1 0,-1 0 0,1 0 0,-1 0 0,-1 0 0,0 1 0,0 0 0,-1 0 0,-1 1 0,0-1 0,1 9-2,-2-9 5,-1 0 0,0 1 0,-1-1 0,0 0 0,-1 1 0,0-1 0,-1 0 0,0 0 0,0 0 0,-2 0 0,1 0 0,-3 4-5,4-12-59,1 0 0,0 0 0,0 0 0,0 1 0,0-1 0,0 0-1,0 1 1,1-1 0,0 0 0,0 1 0,0-1 0,0 0 0,0 1 0,0-1-1,2 3 60,3 4-237</inkml:trace>
  <inkml:trace contextRef="#ctx0" brushRef="#br0" timeOffset="859.036">1355 174 10146,'-22'-21'4305,"11"11"-2545,4 4-231,12 23-417,11 5-328,13 6-344,6 7-96,3 0-176,-4-3-56,3 2-48,-1-2-16,-3-3 0,0-4-8,-6-5-32,-1-5-152,-11-8-552,-1-7-32,-4-4 344</inkml:trace>
  <inkml:trace contextRef="#ctx0" brushRef="#br0" timeOffset="1242.692">1887 36 10218,'-3'-14'4409,"3"14"-2568,-6 9-321,-8 25-592,2 15-272,-8 16-168,-1 6-104,3 9-96,-8-3-48,2 11-71,-5 1-33,4-3-56,4-5-24,7-17 80,8-6-272,5-17 2952,2 4-2128</inkml:trace>
  <inkml:trace contextRef="#ctx0" brushRef="#br0" timeOffset="1597.507">80 921 8570,'2'-1'443,"1"-1"1,-1 1-1,0 0 1,1 0-1,-1 0 1,1 0 0,-1 0-1,1 0 1,0 0-1,-1 1 1,1 0-1,0-1 1,1 1-444,7-1 642,136-14 4301,105 5-4943,-127 6 467,240-12 184,342-7-244,-680 24-694,-27-1 271,0 0-1,0 0 1,0 0-1,0 0 1,0 0 0,0 0-1,0 0 1,-1 0-1,1 0 1,0 0-1,0 0 1,0 0-1,0 0 1,0 0 0,0 1-1,0-1 1,0 0-1,0 0 1,0 0-1,0 0 1,0 0-1,0 0 1,0 0 0,0 0-1,0 0 1,0 1-1,0-1 1,0 0-1,0 0 1,0 0-1,0 0 1,0 0 0,0 0-1,0 0 1,0 0-1,0 0 1,0 1-1,0-1 1,0 0-1,0 0 1,0 0 0,0 0-1,0 0 1,0 0-1,0 0 1,0 0-1,0 0 1,0 0-1,0 1 1,0-1 0,0 0-1,1 0 1,-1 0-1,0 0 1,0 0-1,0 0 1,0 0 16,-12 6-152,-26 4-202</inkml:trace>
  <inkml:trace contextRef="#ctx0" brushRef="#br0" timeOffset="1950.317">485 1073 5345,'-66'8'2774,"51"-6"551,15-2-1215,18-1-174,119 13 146,0-6 1,43-8-2083,277-25 1769,-351 20-1467,75-6 24,263-22 195,-389 28 1698,-46 6-1270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41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0 196 10858,'78'-170'4305,"-91"163"-2960,4 21-489,-1 17-56,12 12-216,1 7-120,6 8-128,3-7-64,7-5-112,6-1-40,-5-16-32,1 0 16,-13-8-176,-2-4-288,-6-7 248</inkml:trace>
  <inkml:trace contextRef="#ctx0" brushRef="#br0" timeOffset="723.359">317 89 9282,'-4'5'551,"0"1"-1,1-1 1,0 1 0,0 0-1,0 0 1,0 0 0,1 0-1,0 0 1,1 1 0,-1-1-1,1 1 1,0 3-551,1-1 159,0 0 0,1 0 0,0-1 0,1 1 0,0-1 0,0 1 0,1-1 0,0 0 0,2 4-159,16 33 549,-13-29-397,0 1 0,-1 0-1,-1 0 1,0 1 0,-2 0-1,0 0 1,2 16-152,-6-27 47,1-2 0,-1 0 0,1 0-1,-1 0 1,0 0 0,0-1 0,-1 1 0,0 0 0,0 0 0,0 0 0,0 0-47,0-5 12,1-1 1,-1 1-1,1 0 0,-1-1 1,1 1-1,-1-1 0,1 1 1,-1 0-1,1-1 0,-1 1 1,1-1-1,0 1 0,-1-1 1,1 0-1,0 1 0,0-1 1,-1 1-1,1-1 0,0 0 1,0 1-1,0-1 0,0 1 1,0-1-1,0 0 0,0 0-12,-8-23 91,-2-14-46,1 0 0,2 0 0,2-1 0,1 0 0,2-6-45,2 30 2,1 1-1,1-1 0,0 1 1,1-1-1,0 1 1,1 0-1,1-2-1,-1 7 0,0 0 0,1 1 0,-1-1 0,2 1 0,-1 0 0,1 0 1,0 1-1,1-1 0,-1 2 0,2-1 0,1-1 0,-4 4 0,0 0 0,0 1 0,0 0 0,1 0 0,-1 0 0,1 0 0,0 1 0,0 0 0,0 0 0,0 1 0,0 0 1,0 0-1,0 0 0,0 1 0,1-1 0,-1 2 0,0-1 0,0 1 0,0 0 0,0 0 0,0 0 0,0 1 0,0 0 0,0 0 0,0 1 0,-1 0 0,1 0 0,-1 0 0,1 1 0,8 6-4,-1 1 1,-1 0-1,0 1 0,0 1 0,-1-1 0,-1 2 0,0 0 0,-1 0 0,-1 0 1,0 1-1,1 4 4,11 30 450,-3 0 0,11 49-450,-24-81 236,-3-13-137,1 0-1,-1-1 1,0 1 0,1 0-1,0-1 1,0 1 0,0 0-99,21 17 488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38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53 743 5193,'-1'-6'507,"0"2"-211,0 1 0,1-1 1,-1 1-1,-1 0 0,1-1 0,0 1 1,-1-1-297,1 3 113,1 1 0,-1-1 0,1 0 0,-1 1-1,0-1 1,1 1 0,-1-1 0,0 0 0,1 1 0,-1 0 0,0-1 0,0 1 0,1-1 0,-1 1 0,0 0 0,0 0 0,0-1 0,1 1 0,-1 0 0,0 0 0,0 0 0,0 0 0,0 0 0,0 0 0,1 0-1,-1 0 1,0 0 0,0 1 0,0-1 0,0 0 0,1 0 0,-1 1 0,0-1-113,0 1 102,-1 0 0,1 0-1,0 0 1,0 0 0,0 0 0,0 0-1,0 0 1,0 0 0,0 1 0,0-1-1,0 0 1,1 1 0,-1-1 0,0 0-1,1 1 1,-1-1 0,1 1 0,0-1-1,-1 1 1,1-1 0,0 1-1,0-1 1,0 1 0,0-1 0,0 1-1,0-1 1,1 1 0,-1-1 0,1 2-102,0 6 168,1 0-1,0 0 1,1 0 0,1 4-168,19 48 709,-5-19-353,-3 1 0,-1 0 0,-3 1 0,3 26-356,-13-53 165,-2-12 46,-1-11 144,-7-38-72,1 0 1,3 0-1,1-26-283,4 43 5,1 1 0,1 0-1,1-1 1,1 1 0,2 0-1,5-16-4,-7 32 0,0-1-1,0 1 0,1 1 1,0-1-1,0 1 0,3-3 1,-7 10-1,1 0-1,0 0 0,-1 1 0,1-1 0,0 0 1,0 0-1,0 1 0,0-1 0,0 1 1,1 0-1,-1 0 0,0 0 0,2-1 2,-3 2-2,1 0 0,0 0 0,-1 0-1,1-1 1,-1 2 0,1-1 0,0 0-1,-1 0 1,1 0 0,0 1 0,-1-1 0,1 1-1,-1-1 1,1 1 0,-1 0 0,1-1-1,-1 1 1,1 0 0,-1 0 0,0 0 0,0 0-1,1 1 3,11 10-8,-1 0-1,0 1 1,7 12 8,-11-14 1,1 1 0,0-1 0,1-1 1,1 0-1,0 0 0,0-1 0,1 0-1,30 14 8,-39-21-21,1-1-1,-1 0 1,1 0 0,-1 0 0,1 0-1,0 0 1,1-1 13,12 1-225,0 0 0,0-2 0,4-1 225,243-34-2507,-246 33 2815,0 0 0,0-2 0,3-1-308,-20 5 115,0 1 0,1-1 0,-1 0 0,0 1 0,0-1 0,1 0 0,-1 0 1,0 0-1,0 1 0,0-1 0,0-1 0,0 1 0,0 0 0,0 0 0,-1 0 0,2-1-115,3-6 402,0 2-368,-1-1-1,1 0 1,-1 0 0,-1 0 0,1 0-1,-1 0 1,2-9-34,-5 15-1,1 0 0,-1-1 0,0 1 0,0-1 0,0 1 0,0-1 0,0 1-1,0-1 1,0 1 0,0 0 0,0-1 0,-1 1 0,1-1 0,-1 1 0,1 0 0,-1-1 0,0 1 0,1 0 0,-1-1 1,-1 1 0,1 0 1,-1-1-1,1 1 1,-1 0 0,1 0-1,-1 0 1,1 1 0,-1-1-1,0 0 1,0 1 0,1-1-1,-1 1 1,0-1 0,0 1-1,0 0 1,0 0 0,0 0-1,1 0 1,-2 0-1,-5 1 3,0 0 0,0 0 0,0 1 0,0 0 0,0 0 0,1 1 0,-1 0 0,1 0 0,0 1 0,0 0 0,0 0 0,0 0 0,-1 2-3,-5 5 34,0 0 1,1 0 0,0 1-1,1 1 1,-8 10-35,13-16 22,1 1-1,0 0 0,1-1 1,0 1-1,0 1 1,1-1-1,0 1 1,0-1-1,1 1 1,0 0-1,1 0 0,-1 7-21,2-8 11,0-1-1,1 0 0,0 0 0,0 1 0,1-1 0,0 0 0,0 0 0,0-1 0,1 1 0,0 0 0,1-1 1,-1 0-1,1 1 0,0-2 0,1 1 0,3 3-10,2 3 169,1-1 0,1-1 1,0 0-1,1 0 0,0-2 0,0 1 0,1-1 1,0-1-1,0-1 0,0 0 0,1-1 1,0 0-1,0-1 0,1-1 0,-1 0 1,1-1-1,-1-1 0,1 0 0,9-2-169,-2-1 384,-1-2 0,0 0-1,6-4-383,-27 8 4</inkml:trace>
  <inkml:trace contextRef="#ctx0" brushRef="#br0" timeOffset="915.972">1479 771 3921,'67'-72'2810,"-66"72"-2709,-1-1 1,1 0 0,0 0-1,-1 0 1,1 0-1,-1 0 1,1 0 0,-1-1-1,1 1 1,-1 0-1,0 0 1,0 0-1,1 0 1,-1 0 0,0-1-1,0 1 1,0 0-1,0 0 1,-1 0 0,1 0-1,0-1 1,0 1-1,-1 0 1,1 0 0,0 0-1,-1 0 1,1 0-1,-1 0 1,0 0 0,1 0-1,-1 0 1,0 0-1,1 0 1,-1 0 0,0 1-1,0-1 1,0 0-1,0 0 1,0 1-1,0-1 1,0 1 0,-1-1-102,-2-3 468,-1 0-153,1-1-1,-1 0 0,-1 1 1,1 0-1,0 1 0,-1-1 0,0 1 1,0 0-1,0 0 0,0 1 1,0 0-1,-1 0 0,1 0 0,-1 1 1,-5-1-315,4 2 118,-1 0 0,1 0 0,0 1 0,0 0 0,0 1 0,0 0 0,1 0 0,-1 0 0,0 1 0,1 0 0,0 1 0,-7 4-118,2 0 62,0 0 0,0 1 0,1 0 0,1 1 0,-1 0 0,2 1 0,-1 0-1,-1 3-61,5-5 9,0-1 0,0 1-1,1 0 1,1 1-1,-1-1 1,2 1-1,-1 0 1,1 0-1,1 0 1,-1 1 0,1 8-9,2-14 5,0 0 0,0 1 1,1-1-1,0 0 1,0 0-1,1 0 1,-1 0-1,1 0 1,0 0-1,0 0 1,1 0-1,-1-1 1,1 1-1,0-1 1,1 0-1,-1 0 0,1 0 1,-1 0-1,1-1 1,0 1-1,1-1 1,-1 0-1,0 0 1,1 0-1,0-1 1,-1 0-1,1 0 1,0 0-1,0 0 0,1-1 1,-1 0-1,0 0 1,0 0-1,0-1 1,1 0-1,-1 0 1,0 0-1,1 0 1,-1-1-1,0 0 1,1 0-6,15-7 32,0 0 0,-1-1 0,0-1 0,-1 0 0,13-11-32,-21 14 7,5-2 11,-1-2-1,1 0 1,-2-1-1,7-8-17,-16 16 5,-1-1 0,-1 0-1,1 0 1,-1 0 0,1 0-1,-1 0 1,-1-1 0,1 0-1,-1 1 1,0-1-1,-1 0 1,1 0 0,-1 0-1,0 0 1,0 0 0,-1-1-5,0-4 3,0 1 1,0 0 0,-1 0 0,0 0-1,-1 0 1,0 0 0,-1 0 0,0 0-1,0 1 1,-5-9-4,8 18 0,0 0-1,0 0 1,0 0-1,0 0 1,0 0-1,0 1 1,0-1 0,0 0-1,0 0 1,0 0-1,0 0 1,0 0-1,0 0 1,0 0 0,0 0-1,0 1 1,0-1-1,0 0 1,0 0-1,0 0 1,0 0-1,0 0 1,0 0 0,0 0-1,-1 0 1,1 0-1,0 0 1,0 0-1,0 1 1,0-1 0,0 0-1,0 0 1,0 0-1,0 0 1,0 0-1,-1 0 1,1 0 0,0 0-1,0 0 1,0 0-1,0 0 1,0 0-1,0 0 1,0 0 0,-1 0-1,1 0 1,0 0-1,0 0 1,0 0-1,0 0 1,0 0-1,0 0 1,0 0 0,0-1-1,0 1 1,-1 0-1,1 0 1,0 0-1,0 0 1,0 0 0,0 0-1,0 0 1,0 0-1,0 0 1,0 0-1,0 0 1,0-1 0,-1 13-12,4 51 51,10 61-39,3 16 81,-12-55 162,-3 1 1,-5 0-1,-2-1 1,-5 0-1,-3 0 1,-4-1 0,-4-2-1,-28 70-243,45-138 14,0-2 3,0-1 0,1 1 0,1 1 0,0-1 0,-1 9-17,4-20 4,0 0 0,0 0 0,0 1 0,0-1 0,0 0 0,0 0 1,0 0-1,0 1 0,0-1 0,0 0 0,1 0 0,-1 0 0,1 1 0,-1-1 0,1 0 1,-1 0-1,1 0 0,-1 0 0,1 0 0,0 0-4,-1-1 3,1 0 0,-1 0 0,0 1 0,1-1 0,-1 0-1,0 0 1,1 0 0,-1 0 0,0 0 0,0 0 0,1 0 0,-1 0 0,0 0 0,1 0 0,-1 0-1,0 0 1,1 0 0,-1 0 0,0-1 0,1 1 0,-1 0 0,0 0 0,1 0 0,-1 0 0,0-1-1,0 1 1,1 0 0,-1 0-3,12-16 84,110-225 213,-60 112-1792,21-22 1495,-47 88-1099,-7 14 419</inkml:trace>
  <inkml:trace contextRef="#ctx0" brushRef="#br0" timeOffset="1492.672">1929 541 6913,'-3'0'462,"0"1"0,0-1 0,0 1 0,0 0 0,-1 0 0,1 0 0,0 0 0,1 1 0,-1-1 0,0 1 0,0 0 0,1 0 0,-1 0 0,0 0 0,1 0 0,-1 1-462,0 1 235,0 0 1,0 0-1,1 0 1,-1 0-1,1 1 1,0-1-1,0 1 1,1-1-1,-1 1 1,1 1-236,-2 10 178,1 1 0,0 0 0,2-1 0,0 1 0,2 15-178,0-17 65,0 0-1,1 0 1,1 0-1,0 0 0,1-1 1,1 0-1,0 0 1,1 0-1,1-1 0,0 0 1,0 0-1,1-1 1,1 0-1,1 0-64,-8-9 16,-1 0 0,2 0 0,-1-1-1,0 1 1,1-1 0,-1 0 0,1 0 0,-1 0 0,1-1 0,0 1 0,0-1 0,0 0-1,0 0 1,0 0 0,0-1 0,0 1 0,4-1-16,-2 0 21,1-1-1,-1 0 1,0 0-1,0-1 1,0 0-1,1 0 1,-2 0-1,1-1 1,0 0 0,0 0-1,-1 0-20,9-7 26,0 0 0,-1 0 1,0-2-1,-1 1 0,0-2 0,-1 0 0,-1 0 0,4-7-26,-5 7 14,-2-1 1,0 0-1,0 0 0,-1 0 0,-1-1 0,1-8-14,-3 13 5,0-1 1,-2 0 0,1 0-1,-1 0 1,-1 0-1,0 0 1,-1 0 0,0 0-1,-1-5-5,2 16 0,0-1 1,0 1-1,0 0 0,0-1 1,0 1-1,0 0 0,0-1 0,0 1 1,0 0-1,0-1 0,0 1 0,-1-1 1,1 1-1,0 0 0,0 0 1,0-1-1,-1 1 0,1 0 0,0-1 1,0 1-1,-1 0 0,1 0 0,0-1 1,0 1-1,-1 0 0,1 0 1,0-1-1,-1 1 0,1 0 0,0 0 1,-1 0-1,1 0 0,-8 8 10,-3 22 22,9-20-23,0 0 0,1 0 0,0 0 0,0 0 0,1 0 0,1 1 0,0-1 0,0 0 0,1 0 0,0 0-1,0-1 1,1 1 0,1 0 0,0-1 0,0 0 0,1 0 0,2 4-9,2 0 15,1 0 0,0-1-1,0-1 1,1 1-1,1-2 1,0 0 0,0 0-1,1-1 1,0 0 0,0-1-1,3 0-14,-4-1-80,0-1 0,0 0 0,1-1 0,0 0 0,0-1 0,0 0 0,1-1 0,1-1 80,18-4-244</inkml:trace>
  <inkml:trace contextRef="#ctx0" brushRef="#br0" timeOffset="1875.34">2666 615 8242,'-22'-7'3617,"11"15"-1769,2 9-184,-2 11-559,0 0-137,7 10-376,8 5-152,10 0-224,3 0-64,-1-5-64,-5-3 0,2-9-64,-2-2-336,-5-13 232</inkml:trace>
  <inkml:trace contextRef="#ctx0" brushRef="#br0" timeOffset="1876.34">2574 265 10778,'1'-29'4689,"-8"2"-2896,6 12-697,0 2-240,2 9-664,9 1 72,-1 10-216,14 9 3281,9 7-2449</inkml:trace>
  <inkml:trace contextRef="#ctx0" brushRef="#br0" timeOffset="2653.723">2939 655 5729,'-1'-15'4766,"1"15"-4675,0 0 0,0 1 0,0-1 0,0 0 0,0 0 0,0 0-1,0 0 1,0 0 0,0 0 0,0 0 0,0 0 0,0 0 0,0 0 0,0 0-1,0 0 1,0 0 0,0 0 0,0 0 0,0 0 0,0 0 0,0 0 0,0 0-1,0 1 1,0-1 0,0 0 0,0 0 0,0 0 0,0 0 0,0 0 0,0 0-1,0 0 1,-1 0 0,1 0 0,0 0 0,0 0 0,0 0 0,0 0 0,0 0-1,0 0 1,0 0 0,0 0 0,0 0-91,0 3 237,0 0 0,0 1 0,0-1 0,1 0 1,-1 0-1,1 1 0,0-1 0,0 2-237,32 79 1134,-15-41-695,-2 0 0,-2 2 0,-2 0 0,2 16-439,-14-49 126,-4-16 80,-5-18 29,3 0-172,2 0 1,1 0-1,0 0 1,2 0-1,0-5-63,2-15 22,1-1 0,4-10-22,-2 31 3,0-1 0,1 0 0,3-5-3,-6 21 0,1 0 0,-1 0 0,1 0 0,1 1 0,-1-1 0,1 1 0,1 0-1,-1 0 1,1 0 0,0 1 0,0-1 0,1 0 0,-4 5-1,-1 0 0,1 0 0,-1 0 1,1 0-1,-1 0 0,1 0 0,-1 1 0,1-1 0,0 0 0,0 1 1,-1 0-1,1-1 0,0 1 0,0 0 0,-1 0 0,1 0 0,0 0 1,0 0-1,0 0 0,-1 0 0,1 1 0,0-1 0,0 0 0,-1 1 1,1 0-1,0-1 0,-1 1 0,1 0 0,-1 0 0,1 0 0,-1 0 1,1 0-1,-1 0 0,0 1 0,1-1 0,-1 0 0,0 1 1,7 8-4,0 0-1,-1 0 1,-1 1-1,0 0 1,2 5 4,7 12 1,-7-18 1,0 0-1,0 0 1,1 0 0,0-1 0,0-1 0,1 0 0,1 0 0,-1-1 0,1 0 0,0 0 0,1-1 0,-1-1 0,1 0 0,0-1 0,1 0 0,8 1-2,-3-1 3,-1-1 0,1-1 0,0-1 0,0 0 0,-1-1 0,1-1 0,0 0 0,0-2 0,-1 0 0,1-1 0,12-5-3,-20 6 2,-1-1 1,1 0-1,-1-1 1,0 1-1,0-2 0,-1 1 1,1-2-1,2-2-2,-7 6 1,-1-1 0,1 0-1,-1 1 1,0-1 0,-1 0-1,1-1 1,-1 1 0,1 0 0,-1-1-1,-1 1 1,1-1 0,-1 0-1,1 1 1,-2-1 0,1 0-1,0 0 1,-1 0 0,0-4-1,0 4 1,0 0 0,0-1 0,-1 1 0,0 0 0,0 0 0,-1 0 0,1 0 0,-1 0 0,0 0 0,0 0 0,-1 0 0,1 1 0,-1-1 0,-2-1-1,3 4 1,0 0-1,0 0 1,0 0 0,-1 0-1,1 0 1,-1 1 0,1-1 0,-1 1-1,0 0 1,1-1 0,-1 1-1,0 0 1,0 1 0,0-1 0,0 0-1,0 1 1,0 0 0,0 0-1,0 0 1,0 0 0,0 0 0,0 0-1,0 1 1,0-1 0,-2 2-1,-7 2 4,1 0 1,0 1-1,-1 0 1,2 0-1,-1 2 1,1-1-1,0 1 1,0 1-1,1-1 1,0 2 0,0-1-1,1 1 1,-5 7-5,2-1 10,0 0 0,1 1 0,1 0 1,0 0-1,1 1 0,1 0 1,1 0-1,-3 13-10,7-23 6,1-1 0,0 1-1,0-1 1,0 1 0,1-1 0,0 1 0,0 0-1,1-1 1,0 1 0,0-1 0,0 1 0,1-1 0,0 0-1,0 1 1,1-1 0,0 0 0,0 0 0,0-1-1,1 1 1,-1-1 0,2 1 0,-1-1 0,0-1-1,1 1 1,0 0 0,0-1 0,0 0 0,5 2-6,4 3 18,0-1 0,1 0 0,0-1 0,1-1 0,0 0 0,-1-1 0,2-1 1,-1-1-1,0 0 0,1-1 0,15 0-18,-6-2 7,0-2 1,0 0-1,0-2 1,0-1 0,-1 0-1,0-2 1,7-4-8,35-14 10</inkml:trace>
  <inkml:trace contextRef="#ctx0" brushRef="#br0" timeOffset="3093.773">4333 47 6417,'2'-7'1330,"0"0"0,-1-1 0,0 1 0,0 0 0,-1-2-1330,0 9 34,1 0 1,-1 0-1,0 0 1,0 0-1,0 0 1,0 0-1,0 0 1,0 1-1,0-1 1,0 0-1,0 0 1,0 0-1,1 0 1,-1 0-1,0 0 1,0 0-1,0 0 1,0 0-1,0 0 1,0 0-1,0 0 1,0 0-1,0 0 1,1 0-1,-1 0 1,0 0-1,0 0 0,0 0 1,0 0-1,0 0 1,0 0-1,0 0 1,0 0-1,1-1 1,-1 1-1,0 0 1,0 0-1,0 0 1,0 0-1,0 0 1,0 0-1,0 0 1,0 0-1,0 0 1,0 0-1,0 0 1,0 0-1,0-1 1,0 1-1,0 0 1,0 0-1,0 0 1,0 0-1,1 0 1,-1 0-1,0 0 1,0 0-1,0-1 1,0 1-1,-1 0 1,1 0-35,6 9 674,-1 12 24,-2-1 0,0 1 1,-1 0-1,0 6-698,2 27 571,42 456 736,-44-437-1249,-2-48 2,1 0 1,4 20-61,-5-44 4,0 0-1,0-1 0,0 1 1,0 0-1,1 0 1,-1 0-1,0 0 1,1 0-1,-1 0 1,0-1-1,1 1 1,-1 0-1,1 0 1,-1-1-1,1 1 0,0 0 1,-1-1-1,1 1 1,0 0-4,0-1 3,-1 0 1,1 0-1,-1 1 0,1-1 0,-1 0 1,1 0-1,-1 0 0,1 0 1,-1-1-1,1 1 0,-1 0 1,1 0-1,-1 0 0,1 0 1,-1 0-1,1-1 0,-1 1 1,1 0-1,-1 0 0,0-1 1,1 1-1,-1 0 0,1-1 1,-1 1-4,3-3 13,-1 0 0,1 1 0,-1-1 0,0 0 0,0 0 1,0 0-1,0-1 0,0-2-13,2-6 13,0 0 1,-1 0-1,-1 0 0,0 0 1,-1-1-1,0 1 0,-1-1 1,0 1-1,-1 0 0,0-3-12,-2-4 6,-1 1 0,0-1 0,-1 0 0,-1 1 0,-1 0 0,-1-1-7,4 10 1,-1 0 0,0 0 0,0 0 0,-1 1 0,0 0-1,-1 0 1,0 0 0,0 1 0,0 0 0,-1 1 0,0-1 0,-3 0-1,4 3 0,1 0-1,-1 1 1,0 0-1,0 0 1,-1 1-1,1 0 1,0 0-1,-1 1 1,1 0 0,-1 0-1,1 1 1,-1 0-1,1 0 1,-1 0-1,0 1 1,-5 2 0,0 0 1,0 1 0,1 0 0,0 1 0,-1 1-1,2 0 1,-1 0 0,1 1 0,0 1 0,0 0 0,1 0 0,0 1 0,0 1 0,-4 5-1,1 0 20,1 1-1,1 0 1,0 1 0,1 0 0,1 0 0,0 1 0,2 0 0,-6 18-20,11-28 32,0 0 1,0 0-1,1 1 1,0-1-1,0 1 0,0-1 1,2 1-1,-1 5-32,1-8 28,0-1-1,1 1 0,-1-1 0,1 0 0,0 0 0,0 1 0,1-1 0,0-1 0,-1 1 0,1 0 0,1-1 0,-1 0 0,1 1 0,0-1-27,6 5 39,0-1 0,0-1-1,1 1 1,0-2-1,0 1 1,0-2 0,1 1-1,0-2 1,0 1-1,6 0-38,9 2 58,1-1-1,0-2 1,0 0-1,6-2-57,-8-2 504,-1 0-1,1-2 0,-1-1 1,0-1-1,1-1-503,42-12 1018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58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249 562 7434,'16'-18'1703,"0"1"1,7-13-1704,-23 29 44,1 1 1,-1 0-1,0-1 0,0 1 1,1 0-1,-1-1 0,0 1 1,0-1-1,0 1 0,0 0 1,1-1-1,-1 1 0,0-1 1,0 1-1,0-1 0,0 1 1,0 0-1,0-1 0,0 1 1,0-1-1,0 1 0,0-1 1,0 1-1,-1-1 0,1 1 1,0 0-1,0-1 0,0 1 1,-1-1-1,1 1 0,0 0 1,0-1-1,-1 1 0,1 0 1,0-1-1,0 1 0,-1 0 1,1-1-1,-1 1 0,1 0 1,0 0-1,-1 0 0,1-1 1,0 1-1,-1 0 0,1 0 1,-1 0-1,1 0 0,-1 0 1,1-1-1,0 1 0,-1 0 1,1 0-1,-1 0 0,1 0 1,-1 0-1,1 1 0,-1-1 1,1 0-45,-31 4 1644,17 1-1372,1 1 0,-1 1 0,1 0 0,0 0 1,0 2-1,1-1 0,0 2 0,1-1 1,0 2-1,1-1 0,-3 4-272,-2 4 131,1 0 1,1 0-1,1 1 1,0 1-1,2 0 0,0 1 1,0 2-132,6-13 29,1 0 0,0 0 0,1 0 1,0 0-1,0 1 0,1-1 0,1 1 0,0-1 1,0 7-30,1-13 6,-1 1 0,1-1 0,0 0-1,0 1 1,0-1 0,1 0 0,-1 0 0,1 0 0,0 0 0,0 0 0,1-1 0,-1 1 0,1 0 0,0-1 0,0 0 0,0 0 0,0 0 0,0 0 0,1 0 0,-1-1 0,1 1 0,0-1 0,3 2-6,3-1 15,0 1 0,0-1 0,0-1 0,0 0 0,1 0 0,-1-1 0,1-1 0,-1 1 0,1-2 0,-1 1 0,1-2 0,-1 1 0,1-1 0,4-2-15,-2 0 15,1 0 1,-1-1-1,0-1 1,-1 0-1,1-1 0,-1 0 1,-1-1-1,1 0 1,-1-1-1,6-5-15,-13 10 5,0 0 0,0 0 0,0 0 0,0-1 0,-1 1 0,0-1 0,0 0 0,0 0 0,-1 0 0,1 0 0,-1 0-1,0-1 1,-1 1 0,1-1 0,-1 1 0,0-1 0,0 0 0,-1 1 0,0-1 0,0 0 0,0 0 0,-1 1 0,0-1 0,0 0 0,0 1 0,-1-1 0,1 1 0,-1 0 0,-3-5-5,-1-3 16,-1 1 0,-1-1 0,0 2 0,-1-1 0,0 1-1,0 0 1,-1 1 0,-1 0 0,-2-1-16,4 4-123,0 0 1,0 1-1,-1 0 0,0 1 0,0 0 0,0 0 0,0 1 0,-1 0 0,1 1 1,-1 0-1,-11-1 123,19 4-189,0 0 1,-1 0 0,1 0-1,0 0 1,0 1 0,0-1-1,-1 1 1,1-1 0,-1 2 188,-17 10-1105</inkml:trace>
  <inkml:trace contextRef="#ctx0" brushRef="#br0" timeOffset="382.551">642 1294 11698,'0'-8'1119,"1"0"0,0 1 0,0-1-1,1 1 1,0-1-1119,23-59 2086,-10 29-1110,0-2-617,-3 0 1,-1 0 0,-2-1-1,-2-1 1,-1 0 0,-2 0 0,-3-29-360,-7-52 222,-9-21-222,2 22 54,5-9-54,7 104 3,2 0-1,1 0 1,1 0 0,2-6-3,-4 26-2,0 0 1,1 0-1,0 0 0,0 1 0,1-1 0,0 0 0,0 1 0,1 0 1,-1 0-1,1 0 0,1 0 0,-1 1 0,1-1 0,0 1 0,0 0 0,0 0 1,6-2 1,-8 5-20,0 0 1,0 1 0,1-1 0,-1 1-1,1 0 1,-1 0 0,1 0-1,-1 1 1,1-1 0,-1 1 0,1 0-1,0 0 1,-1 0 0,1 0 0,0 1-1,-1 0 1,1-1 0,-1 1 0,1 0-1,-1 1 1,1-1 0,-1 1 0,0-1-1,0 1 1,0 0 0,1 1 19,5 3-94,-1 1 0,0 0 0,0 1 0,0 0 0,-1 0 0,0 1 0,-1 0 0,3 3 94,27 54-246</inkml:trace>
  <inkml:trace contextRef="#ctx0" brushRef="#br0" timeOffset="764.97">639 704 10890,'-11'3'4441,"11"-3"-2520,4 0-441,12-6-56,3-2-367,22-3-561,14 1-176,14 4 336,9-1 904,-10-4-1032</inkml:trace>
  <inkml:trace contextRef="#ctx0" brushRef="#br0" timeOffset="1190.546">2580 263 6777,'-2'-3'851,"0"0"-1,0 0 0,0 0 1,0 0-1,0 0 1,0 1-1,-2-2-850,4 4 95,-1-1 0,0 1 0,1 0 0,-1-1 0,1 1 1,-1-1-1,0 1 0,1 0 0,-1 0 0,0-1 0,1 1 0,-1 0 0,0 0 1,0 0-1,1 0 0,-1 0 0,0 0 0,1 0 0,-1 0 0,0 0 0,0 0 0,1 0 1,-1 1-1,0-1 0,1 0 0,-1 0 0,0 1 0,1-1 0,-1 0 0,1 1 1,-1-1-1,0 1 0,1-1 0,-1 0 0,1 1 0,-1 0 0,1-1 0,-1 1 1,1 0-96,-2 1 89,0 1 0,1 0-1,-1 0 1,1 0 0,0 0 0,0 0 0,0 0 0,0 0 0,1 0 0,-1 0 0,1 1 0,-1-1 0,1 0 0,0 0 0,1 0 0,-1 1 0,0-1 0,1 1-89,1 5 136,0 0 0,0 0 0,1 0 0,0-1 0,4 8-136,2 0 101,0-1 0,2 0 0,-1 0 0,2-1 0,0-1 0,0 0 0,9 6-101,-1-2 48,0-1-1,1-1 0,1-2 1,21 12-48,-35-22 10,-1 1 1,1-1-1,0-1 1,0 1 0,0-1-1,0-1 1,1 1 0,-1-1-1,0-1 1,1 0 0,-1 0-1,0 0 1,1-1 0,0-1-11,-3 1 6,0-1 0,0 0 0,0 0 0,0 0 0,0-1 0,0 0 0,-1 0 0,1 0 0,-1-1 0,0 0 0,0 0 0,0 0 0,-1-1 0,1 0 0,-1 0 0,0 0 0,0 0 0,0-2-6,1-3 5,0-1 1,0 1-1,-1-1 0,0 0 1,-1 0-1,-1-1 0,1 1 1,-2 0-1,0-1 1,0 0-1,-1 1 0,0-1 1,-1 1-1,-1-1 0,1 1 1,-2-1-1,0 1 0,0 0 1,-1 0-1,0 0 0,-3-2-5,4 4 2,-1 1-1,-1 0 1,0 0-1,0 0 1,-1 0-1,1 1 1,-2 0-1,1 0 1,-1 1-1,0 0 1,0 0-1,-1 0 1,0 1-1,0 0 0,0 1 1,0 0-1,-1 0 1,1 1-1,-1 0 1,0 0-1,0 1 1,0 0-1,-1 1 1,1 0-1,0 0 1,-5 1-2,1 1 16,1 1 1,-1 0 0,1 1 0,0 1-1,0 0 1,0 0 0,0 1 0,1 1-1,0 0 1,0 0 0,-8 7-17,-2 2 52,1 2 1,0 0-1,2 1 1,0 1-1,-2 4-52,5-5 35,1 1 0,1 0 0,1 1 0,1 0 0,1 1-1,0 0 1,2 1 0,0-1 0,2 2 0,0-1 0,2 1-1,0 0 1,1 0 0,2 0 0,0 0 0,2 0 0,1 7-35,-1-16 17,0-1 1,1 1 0,1-1 0,0 0 0,1 0 0,1 0 0,0-1 0,0 1 0,1-1 0,1 0 0,0-1 0,0 0 0,2 0 0,-1 0 0,1-1 0,0 0 0,1-1-1,1 0 1,-1-1 0,1 0 0,0 0 0,8 3-18,7 1 109,1 0-1,1-2 1,-1-1 0,2-1-1,-1-1 1,27 2-109,20 0 1229,1-4 0,7-3-1229,94-1 1140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53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1 633 7202,'4'45'6239,"10"24"-4388,-6-37-1629,-1 0-1,-1 15-221,-5-41 67,0 17 265,2 0-1,0 0 0,2 0 0,0-1 0,4 8-331,3 8 347,-12-20-158,-1-18-181,1 0 0,0 1 0,0-1 0,0 0 0,-1 1 0,1-1 0,0 0 0,0 1 0,-1-1 0,1 0 0,0 1 0,-1-1 0,1 0 0,0 0 0,-1 0 0,1 1 0,0-1 0,-1 0 0,1 0 0,0 0 0,-1 0 0,1 0 0,-1 0 0,1 1 0,0-1 0,-1 0 0,1 0 0,-1 0 0,1 0 1,0-1-1,-1 1 0,1 0 0,0 0 0,-1 0-8,0-1 26,0 1 0,1-1 0,-1 0 0,0 0 1,1 0-1,-1 0 0,0 0 0,1 0 0,-1 0 1,1 0-1,-1 0 0,1 0 0,0 0 0,0 0 0,-1 0 1,1 0-1,0 0 0,0 0 0,0-1-26,0 1 59,-3-21 117,1 1 0,1-1 1,2-14-177,0-4 40,-2 11-27,0-22 5,1 1 0,3-1 0,9-47-18,-11 92-1,1-1 1,-1 1-1,1-1 0,0 1 1,1 0-1,0 0 1,0 0-1,0 0 0,0 0 1,1 1-1,0 0 0,0-1 1,1 1 0,-3 3-1,-1 1 0,1-1 1,-1 1-1,1 0 0,-1-1 1,1 1-1,0 0 0,0 0 0,0 0 1,-1 1-1,1-1 0,0 0 0,0 1 1,0-1-1,0 1 0,0-1 1,0 1-1,0 0 0,1 0 0,-1 0 1,1 1-1,0-1-1,0 1 0,0 0 0,-1 0 0,1 0 0,0 1 1,-1-1-1,1 1 0,-1-1 0,1 1 0,-1 0 0,0 0 0,1 0 2,5 7-5,0 0 0,-1 0-1,0 1 1,0 0 0,-1 1-1,3 5 6,20 44 0,-7-14 1,18 26-1,-35-65 2,1 1-1,0-2 0,0 1 1,0 0-1,1-1 0,0 0 0,0-1 1,0 0-1,1 0 0,-1 0 0,1-1 1,8 3-2,2 0 3,0-1 0,1-1 0,-1 0 0,1-2 0,9 1-3,-19-3 2,-1 0 0,1-1 0,0 0 1,-1 0-1,1-1 0,0 0 0,-1-1 0,1 0 0,-1 0 0,0-1 0,0 0 0,0 0 0,0-1 1,0 0-1,0 0 0,-1-1 0,0 0 0,0 0 0,-1-1 0,1 0 0,-1 0 0,2-3-2,-1-1 4,1 0 0,-1 0 0,-1-1-1,0 0 1,-1-1 0,0 1 0,0-1-1,-1 0 1,-1 0 0,0 0 0,-1 0 0,0-1-1,-1 1 1,0-1 0,-1 0-4,0 2 2,0-1 1,-1 1 0,-1-1-1,0 1 1,-1-2-3,2 11 0,0-1 1,0 1-1,0-1 0,0 1 0,0 0 1,0-1-1,-1 1 0,1 0 1,-1 0-1,1 0 0,-1 0 0,0 0 0,1 1 0,0 1 0,0-1 0,0 0-1,0 1 1,0-1 0,0 1 0,-1-1 0,1 1-1,0 0 1,0 0 0,0-1 0,0 1-1,-1 0 1,1 0 0,0 0 0,0 0-1,-1 0 1,1 0 0,0 1 0,0-1-1,0 0 1,0 1 0,-1-1 0,1 1 0,-1 0 0,-6 3 0,-1 1 0,1 0 0,0 1 1,0 0-1,1 0 0,0 1 0,0 0 1,0 0-1,1 1 0,-2 3 0,-11 15 38,2 1 0,-7 16-38,15-28 36,1 0-1,1 1 0,1 0 1,0 1-1,1-1 0,1 1 1,-2 12-36,6-21 14,-1-1 1,1 0-1,0 1 1,0-1-1,1 0 1,0 1-1,1-1 1,-1 0-1,1 0 1,1 0-1,-1 0 1,1 0-1,0 0 1,1-1-1,0 0 0,0 1 1,0-1-1,1-1 1,0 2-15,3 1 77,1 0-1,0 0 1,0-1-1,1 0 1,-1-1-1,1 0 1,1 0 0,-1-1-1,1-1 1,0 0-1,10 3-76,2-2-28,1 0 0,-1-1 1,1-2-1,0 0 0,8-2 28,38-2-346</inkml:trace>
  <inkml:trace contextRef="#ctx0" brushRef="#br0" timeOffset="475.45">1267 1420 7026,'9'17'2623,"-9"-14"-2236,1-1 0,0 0-1,0 1 1,0-1 0,1 0 0,-1 1 0,1-1 0,-1 0 0,1 0 0,0 0-387,-1-2 100,-1 0 1,1 0 0,0 0-1,-1 0 1,1 0 0,0 0 0,-1 0-1,1 0 1,0 0 0,-1 0 0,1-1-1,0 1 1,-1 0 0,1 0-1,-1-1 1,1 1 0,0-1 0,-1 1-1,1 0 1,-1-1 0,1 1 0,-1-1-1,1 1 1,-1-1 0,0 1 0,1-1-1,-1 1 1,1-1 0,-1 0-1,0 1 1,0-1-101,13-20 930,0-11-398,-1 0-1,-2-1 1,-1 0-1,-2-1 0,0-4-531,1-3 256,1-7-129,-2 0-1,-2 0 1,-2 0-1,-2-1 1,-2 0-1,-2 1 1,-5-15-127,-45-186 80,9 52-52,42 184-25,0 0 0,0 0 1,1 0-1,0 0 0,1 0 1,1 0-1,0 0 0,2-8-3,-2 17-2,1 0 0,-1 0 0,0 0-1,1 1 1,0-1 0,0 0 0,0 1 0,0 0 0,0-1-1,1 1 1,0 0 0,-1 0 0,1 0 0,0 0-1,1 1 1,-1 0 0,0-1 0,1 1 0,-1 0-1,1 0 1,0 1 0,-1-1 0,1 1 0,0 0-1,0 0 1,0 0 0,0 0 0,3 1 2,0-1-61,1 1 1,-1 0-1,0 0 1,0 1-1,0 0 1,0 0-1,0 0 1,0 1-1,0 0 1,0 1-1,3 1 61,6 4-142,0 0 0,-1 1-1,0 1 1,2 3 142,42 32-371</inkml:trace>
  <inkml:trace contextRef="#ctx0" brushRef="#br0" timeOffset="856.355">1143 897 8914,'-5'-1'3817,"10"5"-1817,12 1-311,21-7-217,8-4-272,23-11-608,12-5-176,3 0 184,4-3-256,-20 1-151</inkml:trace>
  <inkml:trace contextRef="#ctx0" brushRef="#br0" timeOffset="1380.46">1839 711 6241,'1'-2'439,"0"0"-1,-1-1 0,1 1 1,-1 0-1,1-1 0,-1 1 1,0-1-1,0 1 0,0-1 1,-1 0-439,1 1 508,0-1 1,0 1-1,0 0 1,0-1 0,0 1-1,1 0 1,-1-1-1,1 1 1,-1-1-509,0-3 1295,-2 7-359,0 82 408,0-22-264,5 52-1080,-1-93 31,1 0 1,1-1-1,0 1 0,1-1 1,1 0-1,1-1 0,8 15-31,-14-30 6,1 0-1,-1 0 1,1 0-1,0 0 1,0-1 0,0 1-1,0-1 1,1 1-1,-1-1 1,1 0-1,-1 0 1,1 0-1,0 0 1,0-1-1,0 1 1,0-1 0,0 1-1,0-1 1,0 0-1,2 0-5,-1 0 7,-1-1 1,1 0-1,0 0 0,-1-1 0,1 1 1,0-1-1,-1 1 0,1-1 0,-1 0 1,1 0-1,-1-1 0,0 1 0,1-1 1,-1 0-1,0 0 0,0 0 0,0 0 1,1-1-8,10-9 11,-1 0 0,-1-1 0,0 0 0,0-1 0,-2 0 0,1-1 1,-2 0-1,0 0 0,-1-1 0,-1-1 0,4-9-11,-3 2 12,-1 1-1,-1-1 1,-1-1-1,-1 1 1,-2-1-1,0 0 1,-1 1-1,-2-2-11,1 42-3,-1 7-1,2 1 1,0 0-1,2 1 4,0-12-2,0-1 1,0 1 0,2-1 0,-1 0 0,2 0-1,-1-1 1,1 0 0,1 0 0,0 0-1,1-1 1,0 0 0,1 0 0,0-1-1,0 0 1,1-1 0,6 4 1,-6-5 364,0-1 0,0 0-1,1-1 1,0 0 0,0 0 0,1-1 0,0-1-364,26 6 1088</inkml:trace>
  <inkml:trace contextRef="#ctx0" brushRef="#br0" timeOffset="1736.379">2714 180 12379,'-28'-21'4857,"10"22"-3649,3 12-216,5 22-480,-1 7-192,11 14-24,0 4-24,11 12-112,4 5-31,2 5-33,4 7-16,-9-12-16,0-4 0,-6-11 120,-3-10-96,-1-6-913,-2-8 2458,-2-17-1529</inkml:trace>
  <inkml:trace contextRef="#ctx0" brushRef="#br0" timeOffset="2092.6">2461 658 10402,'-9'2'4865,"2"-2"-2280,11-2-1265,7 1 8,28-7-776,16-2-159,23-11-169,10 0 224,-2 0 2328,-6-3-1992</inkml:trace>
  <inkml:trace contextRef="#ctx0" brushRef="#br0" timeOffset="2493.783">3414 677 5417,'17'-7'860,"-1"-1"1,0 0-1,0-2 0,2-1-860,-17 10 105,0 0 1,0 0-1,0 0 1,-1 1-1,1-1 1,0 0-1,0 0 1,-1 0-1,1 0 1,-1 0-1,1-1 1,-1 1-1,1 0 1,-1 0-1,0 0 1,0 0-1,1 0 1,-1-1-1,0 1 1,0 0-1,0 0 1,0 0-1,0-1 1,-1 1-1,1 0 0,0 0 1,-1 0-1,1-1-105,-2-3 325,0 1 0,-1 0 0,1 0-1,-1 1 1,1-1 0,-3-1-325,1 0 315,1 0-154,-1 0 0,0 0 0,0 1 0,0 0 1,0 0-1,-1 0 0,0 0 0,1 1 0,-2-1 0,1 1 0,0 0 0,0 1 1,-1 0-1,0-1 0,1 2 0,-1-1 0,0 1 0,0 0 0,0 0 0,0 0 0,0 1 1,0 0-1,0 0 0,0 1 0,0-1 0,0 1 0,1 1 0,-1-1 0,0 1 1,0 0-1,1 0 0,-3 2-161,-3 2 28,1 0 0,0 0 1,1 1-1,0 0 0,0 0 1,0 1-1,1 1 1,0-1-1,1 1 0,0 0 1,0 1-1,1 0 0,0 0 1,-3 8-29,1 1 5,0 0 0,2 0 1,0 0-1,1 1 1,1 0-1,1 0 0,0 0 1,2 1-6,0-15 2,1 0 1,0 1 0,0-1-1,1 0 1,0 1-1,0-1 1,0 0-1,1 0 1,0 0 0,0 0-1,1 0 1,-1-1-1,1 1 1,1-1 0,-1 1-1,1-1 1,-1 0-1,2 0 1,1 2-3,0-3 8,0 1-1,0-1 1,0 0 0,0 0 0,1-1-1,0 0 1,-1 0 0,1-1 0,0 0 0,0 0-1,1 0 1,-1-1 0,0 0 0,1 0-1,-1-1 1,2 0-8,-3 0 10,0-1 0,1 0 0,-1 0 0,0 0 0,0-1 0,-1 0 0,1 0 0,0 0 0,0-1 0,-1 0-1,0 0 1,0 0 0,5-4-10,3-4 22,0-1 0,-1 0 0,0 0-1,4-7-21,-12 14 4,-1 1 0,0 0-1,0-1 1,0 0 0,-1 0 0,1 0-1,-1 0 1,-1 0 0,1 0 0,-1 0-1,1-5-3,-1 1 6,0 0-1,-1-1 0,0 1 0,-1-1 0,0 1 0,-1 0 1,0-1-6,-41-169 46,53 211-51,2-1-1,12 24 6,-17-40 5,14 28 16,2-1 0,2-1 0,2-1 0,2-2 0,19 20-21,-21-31-85,9-4-141</inkml:trace>
  <inkml:trace contextRef="#ctx0" brushRef="#br0" timeOffset="2847.221">4024 172 11843,'-28'-18'4889,"1"8"-3465,16 18-440,3 13-56,8 14-560,3 11-72,6 17-24,4-3-63,-2 15-113,0 6-24,-4 7-16,-1-2 8,-12-6-8,12-10 56,4-20-104,2-3-368,17-20 2528,-13-8-1776</inkml:trace>
  <inkml:trace contextRef="#ctx0" brushRef="#br0" timeOffset="3188.787">3795 656 10698,'-6'-2'4561,"-1"-3"-2920,17-2-481,15 3 176,17-8-720,13 0-160,14-5-256,7 0-80,2 1 112,-3 3-272,-16 3 3017,-1 8-2209</inkml:trace>
  <inkml:trace contextRef="#ctx0" brushRef="#br0" timeOffset="3189.787">4486 490 10842,'26'1'4337,"-44"19"-2792,5 14-697,4 10 160,2 9-288,0 0-152,8-2-256,5 0-112,1-7-120,0-5-8,-5-5 40,1-8-160,1-10-3448,6-2 2615</inkml:trace>
  <inkml:trace contextRef="#ctx0" brushRef="#br0" timeOffset="3569.445">4448 92 12859,'-20'-35'4833,"-3"10"-3889,16 6-512,4 6-40,7 13-216,14 8-168,9 16 24</inkml:trace>
  <inkml:trace contextRef="#ctx0" brushRef="#br0" timeOffset="3914.172">5083 522 7858,'-49'-65'3307,"47"64"-3115,0-1-1,0 0 1,0 0-1,0 1 1,0 0-1,-1-1 1,1 1-1,0 0 1,-1 0-1,1 0 0,-1 0 1,1 1-1,-1-1 1,0 0-1,1 1 1,-1 0-1,0 0 1,1 0-1,-1 0 1,0 0-1,1 1 1,-1-1-1,-1 1-191,-9 1 746,10-2-623,-1 0 0,1 0 0,0 1 0,0 0 0,0 0-1,0 0 1,0 0 0,0 0 0,0 1 0,0-1 0,0 1-1,0 0 1,0 0 0,1 0 0,-1 0 0,1 0-123,-3 3 127,1 0 1,-1 1 0,1-1 0,0 1 0,1 0-1,-1 0 1,-1 5-128,-4 12 126,1 0 1,1 0-1,2 1 0,0 0-126,4-19 34,-5 21 12,2 1 1,1-1-1,1 1 1,2 21-47,0-38 8,1 0 0,0 0 0,0 0 0,1-1 0,1 1 0,0 0 0,0-1 0,1 1 0,0-1 0,0 0 0,1 0 0,0-1 0,1 0 0,1 2-8,-3-6 5,1 0 1,-1-1-1,0 1 0,1-1 0,0-1 0,-1 1 0,1-1 1,0 1-1,1-1 0,-1-1 0,0 1 0,1-1 1,-1 0-1,0 0 0,1 0 0,-1-1 0,1 0 0,-1 0 1,1 0-1,-1-1 0,1 0-5,9-1 8,0-1 1,0 0-1,0-1 0,0-1 1,-1 0-1,14-7-8,-18 6 5,1 0-1,-1 0 1,0-1-1,0 0 1,-1 0-1,0-1 1,0-1 0,-1 1-1,0-1 1,-1-1-1,0 0 1,6-10-5,-10 14 3,1-1-1,-2 0 1,1 0 0,-1 0-1,0 0 1,0-1 0,-1 1 0,0 0-1,0-1 1,-1 1 0,1-1 0,-2 1-1,1-1 1,-1 1 0,-1-1-1,1 1 1,-1 0 0,0 0 0,-1 0-1,0 0 1,-1-3-3,-3-3 25,-1 0 0,0 1 1,-1-1-1,0 2 0,-1-1 0,0 2 0,-1-1 1,0 1-1,0 1 0,-1 0 0,-9-5-25,11 8-165,0 0 0,0 1 0,-1 0 0,0 1-1,1 0 1,-1 1 0,-1 0 0,1 0 0,0 1-1,-1 1 1,1 0 0,-1 1 0,1 0 0,-1 0 0,-2 2 165,12-2-260,0 0 1,0 1 0,1-1 0,-1 1 0,0-1 0,0 1 0,1 0 0,-1 0 0,1 0 0,-1 0 0,0 0 0,0 0 259,-9 15-1835</inkml:trace>
  <inkml:trace contextRef="#ctx0" brushRef="#br0" timeOffset="4326.657">5413 550 6705,'-4'2'781,"0"1"0,0 0 0,1 0 0,-1 0-1,1 0 1,-1 1 0,1-1 0,0 1-1,0 0 1,1 0 0,-1 1-781,2-1 128,-1-1 1,2 1-1,-1-1 1,0 1-1,1-1 1,0 1-1,0 0 1,0-1-1,0 1 1,0-1-1,1 1 1,-1 0-1,1-1 1,0 1-1,1 1-128,12 33 673,1 0 0,2-1 0,14 22-673,-12-22 242,-17-34-226,-1-1-2,1 1 0,-1 0 0,1 0 0,-1 0-1,0 0 1,0 0 0,0 0 0,0 0-1,-1 1 1,1-1 0,-1 0 0,0 0 0,0 2-14,0-5 1,0 0 1,0-1 0,0 1 0,0 0 0,0 0 0,0 0-1,0 0 1,0 0 0,0 0 0,0-1 0,0 1 0,0 0-1,0 0 1,0 0 0,-1 0 0,1 0 0,0 0 0,0 0 0,0 0-1,0-1 1,0 1 0,0 0 0,0 0 0,-1 0 0,1 0-1,0 0 1,0 0 0,0 0 0,0 0 0,0 0 0,-1 0-1,1 0 1,0 0 0,0 0 0,0 0 0,0 0 0,0 0 0,0 0-1,-1 0 1,1 0 0,0 0 0,0 0 0,0 0 0,0 0-1,0 0 1,0 1 0,-1-1 0,1 0 0,0 0 0,0 0-1,0 0 1,0 0 0,0 0 0,0 0 0,0 0 0,0 1 0,-1-1-1,1 0 1,0 0 0,0 0 0,0 0 0,0 0-2,-5-13 60,0-8-39,0 0 0,1 0 0,2 0 0,0-1-1,1 1 1,1-1 0,1 1 0,3-18-21,0 18 3,1 0 0,0 0 1,2 1-1,0-1 0,9-16-3,-13 31-2,0-1 1,1 1-1,0 0 1,0 0-1,0 1 1,1-1-1,-1 1 1,1 0-1,1 0 0,-1 0 1,1 1-1,0 0 1,0 0-1,0 1 1,0-1-1,1 1 1,-1 1-1,1-1 1,3 0 1,0 1-2,0 0 1,0 1 0,0 1 0,1-1-1,-1 2 1,0-1 0,0 1 0,0 1-1,0 0 1,0 0 0,-1 1 0,1 0-1,-1 1 1,1 0 0,-1 1 0,0 0-1,6 5 2,-5-3 0,-1 0 0,0 1 0,0 0 0,0 1-1,-2 0 1,1 0 0,-1 1 0,0 0 0,-1 0-1,0 1 1,-1 0 0,0 0 0,0 0 0,2 10 0,-4-8 14,-1 0 1,0 0-1,0 0 1,-1 0-1,-1 0 1,-1 12-15,-3 13 738,-6 26-738,3-29 60,2 1 0,2 1-60,2 19 93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47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83 529 3937,'-12'-81'2516,"12"80"-2386,0 0-1,-1-1 1,1 1-1,-1 0 1,1-1-1,-1 1 1,0 0-1,1 0 1,-1-1-1,0 1 1,0 0-1,0 0 1,0 0-1,0 0 1,0 0 0,0 0-1,0 0-129,0 1 98,1 0 0,-1-1 0,0 1 0,0 0-1,1 0 1,-1 0 0,0 0 0,0 0 0,1 0 0,-1 0 0,0 0 0,0 0-1,1 0 1,-1 0 0,0 0 0,0 0 0,1 1 0,-1-1 0,0 0 0,1 1-1,-2-1-97,0 2 221,0-1 0,-1 1 0,1 0-1,0 0 1,0 0 0,0 0 0,0 0 0,0 1-1,0-1 1,1 1 0,-1 0-221,-2 6 185,1-1 0,1 0 0,0 1 0,0-1 0,0 1 0,1 0 1,1-1-1,-1 1 0,2 0 0,-1 0 0,1-1 0,1 4-185,4 23 465,2-1 0,7 18-465,1 3 439,-8-19-110,-1 1 0,-1 1-329,-5-24 94,0 0-1,0 0 1,-1 0 0,-1 0-1,-1-1 1,-2 15-94,3-27 9,1 0 0,0 0 0,-1 0 0,1 0 0,0 0 1,-1 0-1,1 0 0,-1-1 0,1 1 0,-1 0 0,0 0 0,1 0 0,-1-1 0,0 1 0,0 0-9,-5-2 113,2-9-19,3-2-61,1 1 1,1 0-1,0 0 0,0-1 1,1 1-1,1 0 1,-1 0-1,3-2-33,0-9 21,91-411 98,-93 419-125,1 0 0,0 0 0,1 0 0,4-8 6,-9 21-1,0 1 0,0 0 0,0 0 0,0 0 0,0-1 0,0 1 0,0 0 0,0 0 0,0 0 0,0 0 0,1-1 0,-1 1 0,0 0 0,0 0 0,0 0 0,0 0 0,0 0 0,1-1 0,-1 1 0,0 0 0,0 0 0,0 0 0,0 0 0,1 0 0,-1 0 0,0 0 0,0 0 0,0 0 0,1 0 0,-1 0 0,0 0 0,0 0 0,0 0 0,1 0 0,-1 0 0,0 0 0,0 0 1,5 7-19,2 15 2,-6-19 12,15 54-44,22 54 49,-28-89 1,0-1 0,1 0 0,0 0 0,2-1 1,1 0-1,7 7-1,-11-16 2,0-1 1,1 0-1,0-1 1,1 0-1,0-1 1,0 0-1,1-1 1,0 0-1,0-1 1,1 0-1,0-1 1,-1-1-1,2 0 1,7 0-3,-12-2 3,-1-1 0,0 0 0,0-1 0,1 0 0,-1-1 0,0 0 0,1 0 0,-1-1 0,0 0 0,0 0 0,0-1 0,-1 0 0,1-1 0,-1 0 1,1 0-1,-1-1 0,-1 0 0,1-1 0,-1 1 0,0-1 0,0-1 0,0 0 0,1-2-3,2-3 5,-1-1 0,-1-1 0,0 1 1,-1-2-1,0 1 0,-1-1 0,0 0-5,-2 3 3,-1 0 0,1 0 0,-2 0 0,0 0 1,0-1-1,-2 1 0,1-1 0,-1 1 0,-1-2-3,1 10-1,-1 1 0,0 0 1,1-1-1,-1 1 0,0 0 0,0 0 0,-1 0 1,1 0-1,-1 0 0,1 0 0,-1 0 0,-1 0 1,2 1 0,0 1 0,0 0 0,0 0 0,0 0 0,-1 1 0,1-1 0,0 0 0,-1 0 0,1 1 0,-1-1 0,1 1 0,-1-1 0,1 1 0,-1 0 1,1-1-1,-1 1 0,1 0 0,-1 0 0,1 0 0,-1 0 0,1 0 0,-1 1 0,1-1 0,-1 0 0,1 1 0,-1-1 0,0 1 0,-7 2 19,0 2 1,0-1-1,1 1 1,-1 0-1,1 0 1,0 1-1,1 0 1,-1 1-1,1 0 1,-2 2-20,-7 10 83,0 0 1,1 1-1,-6 13-83,12-20 25,1 1 1,0 1-1,2 0 0,-1 0 1,2 0-1,0 0 1,1 1-1,-1 7-25,4-16 8,1 1 0,-1 0 0,1-1 0,0 1 0,1 0-1,0-1 1,0 1 0,0-1 0,1 1 0,0-1 0,1 0 0,0 0 0,0 0 0,0 0 0,1 0 0,0 0 0,0-1 0,5 5-8,-3-4 9,1 0 0,1-1 0,-1 1 0,1-1 0,0-1 0,0 0 0,1 0 0,-1 0 0,1-1 0,0 0 0,0-1 0,1 0 0,-1-1 0,1 0 1,7 1-10,51 1 10</inkml:trace>
  <inkml:trace contextRef="#ctx0" brushRef="#br0" timeOffset="913.56">1391 462 6617,'31'-71'3082,"-29"56"-966,-9 9-781,-15 9 190,18-2-1175,-27 9 81,0 1 1,1 2 0,0 0 0,1 3 0,0 0 0,2 1 0,-10 10-432,23-18 37,1 2 0,0-1 1,-5 7-38,15-14 4,1-1 0,-1 1 1,1-1-1,0 1 1,0 0-1,0 0 1,0 0-1,1 0 1,-1 0-1,1 0 0,0 0 1,0 0-1,0 1 1,0-1-1,0 0 1,1 1-1,-1-1 0,1 1 1,0 2-5,1-4 3,-1 0-1,1-1 1,-1 1-1,1 0 1,0 0 0,0 0-1,0-1 1,0 1-1,0 0 1,1-1 0,-1 1-1,0-1 1,1 1-1,-1-1 1,1 0 0,0 0-1,-1 1 1,1-1 0,0 0-1,0 0-2,40 14 31,-37-14-26,98 20 51,-74-16-40,0 1-1,0 0 1,0 3 0,16 7-16,-41-14 1,1 0 0,0 0 1,0 1-1,-1 0 0,1 0 1,-1 0-1,0 1 1,0-1-1,0 1 0,-1 0 1,1 0-1,-1 1-1,-2-3 0,0 0 1,0-1-1,0 2 0,0-1 1,-1 0-1,1 0 1,-1 0-1,1 0 0,-1 0 1,0 0-1,0 1 0,0-1 1,0 0-1,0 0 0,0 0 1,0 1-1,-1-1 0,1 0 1,-1 0-1,0 0 0,0 0 1,0 0-1,0 0 1,0 0-1,0 0 0,0 0 1,0-1-1,-1 1 0,0 0 0,-6 7 4,-1-1 1,0 0-1,-1-1 0,0 0 0,0-1 0,0 1 0,-1-2 1,0 0-1,-1 0-4,-27 15 16,24-12 31,1-1 1,-2 0 0,1-1-1,-13 3-47,24-7-60,-1-1-1,0 0 0,1 0 1,-1-1-1,0 0 0,1 1 1,-1-1-1,0-1 0,0 1 1,1-1-1,-1 0 0,0 0 0,1 0 1,-1-1-1,1 1 0,0-1 1,-1 0-1,-2-3 61,2-1-465</inkml:trace>
  <inkml:trace contextRef="#ctx0" brushRef="#br0" timeOffset="1280.428">1855 669 10378,'-7'-23'1308,"-1"2"1,-1-1-1,-11-16-1308,19 36 95,-1 0 0,1 0 0,-1 0 0,0 0 0,0 0 0,0 0 0,0 1 0,0-1 0,0 1 0,-1-1 0,1 1 0,0 0 0,-1 0-1,1 0 1,-1 0 0,1 1 0,-1-1 0,1 1 0,-1-1 0,0 1 0,1 0 0,-1 0 0,1 0 0,-1 0 0,0 1 0,1-1 0,-1 1-95,-5 0 153,1 2 1,-1-1-1,1 1 1,0 0-1,0 0 1,0 1-1,-3 2-153,4-2 37,0 1 1,1 0-1,-1 0 0,1 0 1,0 1-1,0 0 0,1-1 1,0 2-1,0-1 0,0 0 1,1 1-1,0 0 0,0 0 1,1 0-1,0 0 0,0 0 1,0 0-1,1 0 0,0 1 1,1 4-39,-1-5 7,1-1-1,0 1 0,0 0 1,1-1-1,0 1 0,0 0 1,1-1-1,0 1 0,0-1 0,0 0 1,1 0-1,0 0 0,0 0 1,0 0-1,1-1 0,0 1 1,0-1-1,0 0 0,1 0 0,0 0 1,-1-1-1,7 4-5,0-2 8,0 0 0,1-1 0,0-1 0,0 0 1,0-1-1,1 0 0,-1-1 0,1 0 0,0-1 0,-1 0 0,1-1 0,0 0 0,0-1 0,8-2-8,-15 2 8,0 0 0,0 0-1,0 0 1,-1-1-1,1 1 1,-1-1-1,1-1 1,-1 1-1,0-1 1,1 0 0,-2 0-1,1 0 1,0-1-1,-1 0 1,1 0-1,-1 0 1,0 0 0,0-1-1,-1 0 1,1 0-1,-1 0 1,0 0-1,-1 0 1,1 0 0,-1-1-1,0 1 1,0-1-1,-1 0 1,1 1-1,-1-1 1,-1 0 0,1 0-1,-1 0 1,0 0-1,0 0 1,-1 1-1,1-1 1,-1 0 0,-1 0-1,0-3-7,-2-1 21,0 0 0,-1 0 0,0 1 0,0-1 0,-1 1 1,0 0-1,-1 1 0,-2-3-21,6 7 2,-1 1 1,1 0 0,-1-1 0,0 2 0,0-1-1,0 0 1,-1 1 0,1-1 0,-2 1-3,3 1-8,1 0 1,-1 0-1,1 1 1,-1-1-1,1 1 1,-1 0-1,0-1 1,1 1-1,-1 0 1,0 1 0,1-1-1,-1 0 1,1 1-1,-1 0 1,1-1-1,-1 1 1,-1 1 7,2-1 43,0 0 0,0 1 1,0-1-1,0 1 0,0-1 1,0 1-1,0 0 1,1 0-1,-1 0 0,0 0-43,-13 23 196</inkml:trace>
  <inkml:trace contextRef="#ctx0" brushRef="#br0" timeOffset="1684.718">2370 123 5793,'-1'-3'498,"0"0"0,0 0-1,0 0 1,-1 0 0,1 0 0,-1 1 0,1-1-1,-1 1 1,0-1 0,0 1 0,0-1-1,0 1 1,-1 0 0,0-1-498,3 3 140,-1-1-1,0 1 1,1 0 0,-1-1 0,0 1 0,1 0 0,-1-1-1,0 1 1,0 0 0,1 0 0,-1 0 0,0 0 0,0 0-1,1-1 1,-1 1 0,0 1 0,0-1 0,1 0 0,-1 0-1,0 0 1,0 0 0,1 0 0,-1 1 0,0-1-140,-1 1 87,1 0 0,0 1 1,-1-1-1,1 0 0,0 0 1,0 1-1,0-1 0,0 1 1,0-1-1,0 1 0,0-1 1,0 1-1,1 0 0,-1-1 1,0 3-88,-2 7 155,1 0 0,0 0-1,1 0 1,0 0 0,0 1 0,1-1 0,1 0 0,1 8-155,4 26 458,8 23-458,-14-66 8,32 131 370,-10-43-40,-3 1 0,4 71-338,-9-36 2151,-12-98-1316</inkml:trace>
  <inkml:trace contextRef="#ctx0" brushRef="#br0" timeOffset="2158.24">2678 564 9594,'-1'-1'229,"1"1"0,-1-1 1,0 1-1,0-1 0,0 1 0,1-1 1,-1 1-1,0 0 0,0-1 0,0 1 0,0 0 1,0 0-1,0 0 0,0 0 0,0 0 0,0 0 1,0 0-1,1 0 0,-1 0 0,0 0 1,0 0-1,0 0 0,0 1 0,0-1 0,0 0 1,0 1-230,0 0 142,0 0 0,-1 0 0,1 0 0,0 1 0,0-1 0,1 0 0,-1 1 0,0-1 0,0 0 0,1 1 0,-1-1 0,1 1 0,-1-1 0,0 2-142,0 6 141,-1 1 0,1-1 0,0 0 1,1 1-1,0-1-141,1 13 258,-1 1-62,1 1 1,1-1 0,1 0 0,5 20-197,-7-36 12,1 0 0,1-1 0,-1 0 0,1 1 0,0-1 0,1 0 0,0-1 0,-1 1 0,2-1 0,-1 1 0,1-1 0,-1 0 0,2-1 0,-1 1 0,0-1 0,1 0 0,0 0 0,5 2-12,-5-3 13,1-1 0,-1 0 0,0 0 0,0 0 0,1-1 0,-1 0 0,1 0 0,-1-1 0,1 1-1,0-1 1,-1-1 0,1 1 0,-1-1 0,1-1 0,-1 1 0,0-1 0,0 0 0,1 0 0,-1-1-1,0 0 1,-1 0 0,1 0 0,-1-1 0,2-1-13,3-2 13,-1-1 0,0 0 0,0 0 0,-1-1 0,0 0 0,0 0 0,-1-1 0,0 0 0,-1-1 0,0 1 0,-1-1 0,0 0 0,-1-1-13,6-22 16,-2-1 0,-1-1-1,-1 1 1,-3-1 0,0-22-16,-1 47-5,1 14 3,4 23 4,-4 1 5,5 31 25,7 20-32,-12-61 4,2-1 0,0 1 0,1-1 0,1 0 1,1 0-1,8 13-4,-11-22 8,1 0 1,0 0-1,0-1 1,0 1-1,1-1 1,0-1-1,1 1 1,-1-1 0,1 0-1,6 2-8,-1-1 542,1 0 1,1 0-1,-1-2 0,1 1 0,13 1-542,23-2 1179</inkml:trace>
  <inkml:trace contextRef="#ctx0" brushRef="#br0" timeOffset="2539.929">3516 73 10210,'-9'-46'4065,"-11"26"-2161,9 13-943,5 21-313,4 10 144,2 21-288,4 8 48,10 16-160,5 7-120,2 12-120,3 4-32,0-4-48,-6-8 0,-1-13 192,-5-2-264,-2-17-808,-3-3-1584,-11-14 1416</inkml:trace>
  <inkml:trace contextRef="#ctx0" brushRef="#br0" timeOffset="2916.56">3376 484 9650,'-9'-1'4249,"5"1"-2241,17 3-695,9 8 7,16-1-432,12-6-208,17 3-304,4-7-160,8-3 56,-3 2-151,-8-6-370,-7 0 3234,-13-2-2433</inkml:trace>
  <inkml:trace contextRef="#ctx0" brushRef="#br0" timeOffset="2917.56">3991 468 7698,'32'-13'3792,"-29"9"-1079,1 11-609,4 10-703,1 4-201,-2 19-528,-3 0-152,-1 13-296,-3 0-80,-2-6-72,2-3-8,-1-12-64,2-1-296,1-12 48,-1-6 88</inkml:trace>
  <inkml:trace contextRef="#ctx0" brushRef="#br0" timeOffset="3303.503">4048 90 12475,'-24'-28'4897,"6"11"-3321,11 7-1120,7 2-152,13 8-272,10 3-208,22 12 128</inkml:trace>
  <inkml:trace contextRef="#ctx0" brushRef="#br0" timeOffset="3657.953">4592 544 5649,'4'-13'1143,"0"0"-1,0 0 1,0-12-1143,-4 24 95,0 0 1,0 0 0,0 1-1,0-1 1,0 0 0,0 0-1,-1 1 1,1-1 0,0 0 0,0 1-1,-1-1 1,1 0 0,0 1-1,-1-1 1,1 1 0,-1-1-1,1 0 1,-1 1 0,1-1-1,-1 1 1,1-1 0,-1 1 0,1 0-1,-1-1 1,0 1 0,1-1-1,-1 1 1,0 0 0,1 0-1,-1-1 1,0 1 0,1 0-1,-1 0 1,0 0 0,0 0-96,-25 0 2146,26 1-2116,-13 1 271,1 1-1,0 1 1,0 0 0,0 0 0,1 1 0,0 1 0,0 0-1,0 0 1,1 1 0,0 1 0,0-1 0,0 2 0,1-1-1,-7 10-300,10-12 13,1 1-1,0-1 0,0 1 1,1 0-1,-1 0 1,2 0-1,-1 1 0,1 0 1,0-1-1,0 1 0,1 0 1,0 0-1,1 1 1,0-1-1,0 0 0,1 0 1,-1 1-1,2-1 0,-1 0 1,2 1-1,-1-1 0,3 8-12,-1-10 8,0 0-1,0 0 0,1 0 1,0 0-1,0 0 0,0-1 1,1 0-1,0 0 0,0 0 1,0-1-1,0 1 0,1-1 0,0 0 1,0-1-1,0 1 0,0-1 1,1-1-1,4 3-7,2-1 17,-1 0 1,0-1-1,1 0 0,0 0 0,0-2 0,-1 1 1,1-2-1,0 0 0,9-1-17,-16 0 10,1 0 0,-1 0 0,1-1 0,-1 0 0,0 0 0,0-1 0,0 0 0,0 0 0,0 0 0,0-1 0,-1 0 0,0 0 0,0 0 0,0-1 0,1 0-10,-4 2 5,1-1 0,0 1 0,-1 0 0,0-1 0,0 1 0,0-1 0,0 1 0,-1-1 0,1 0 1,-1 0-1,0 0 0,0 0 0,0 0 0,-1 0 0,0 0 0,1 0 0,-1 0 0,-1 0 0,1 0 0,0 0 0,-1 0 0,0 0 0,0 0 0,-2-3-5,-5-11 3,-1 1 0,-1 0 0,-1 0 0,0 2 0,-1-1 1,0 1-1,-2 1 0,1 0 0,-2 1 0,0 1 0,0 0 0,-15-7-3,27 17-47,1 0 0,-1 1 0,0 0 0,0 0 0,-1 0 0,1 0 0,0 0 0,0 1 0,-1-1 47,3 1-42,1 0 0,-1 0 0,1 0 0,-1 0 0,1 0 0,-1 0-1,1 0 1,-1 0 0,1 0 0,-1 0 0,1 1 0,-1-1 0,1 0-1,-1 0 1,1 0 0,0 1 0,-1-1 0,1 0 0,-1 0 0,1 1 0,-1-1-1,1 0 1,0 1 0,-1-1 0,1 1 0,0-1 0,-1 0 0,1 1-1,0-1 1,0 1 0,-1-1 0,1 1 0,0-1 0,0 1 0,0-1 0,0 1-1,0-1 1,0 1 0,0-1 0,0 1 0,0-1 0,0 1 0,0-1-1,0 1 1,0-1 0,0 1 0,0 0 42,5 17-841</inkml:trace>
  <inkml:trace contextRef="#ctx0" brushRef="#br0" timeOffset="4010.241">4889 547 9450,'0'0'205,"-1"0"-1,1 0 1,-1 0 0,0 0 0,1-1-1,-1 1 1,1 0 0,-1 0-1,1 1 1,-1-1 0,1 0-1,-1 0 1,1 0 0,-1 0 0,1 0-1,-1 0 1,1 1 0,-1-1-1,1 0 1,-1 0 0,1 1 0,-1-1-1,1 0 1,-1 1 0,1-1-1,0 1 1,-1-1 0,1 0 0,-1 1-205,1 0 159,0 0 0,-1 1 1,1-1-1,0 0 0,0 0 1,-1 0-1,1 1 0,0-1 1,0 0-1,1 0 0,-1 1 1,0-1-1,0 1-159,14 39 452,-12-38-133,10 25 38,-1 1 1,-1 0-1,-1 0 0,-2 0 0,2 19-357,-9-45 10,1-1 1,-1 0-1,0 0 0,0 0 1,0 0-1,0 1 0,0-1 1,-1 0-1,1 0 0,-1 0 1,1 0-1,-1 0 0,0 0 1,0 0-1,0 0 0,0 0 1,0 0-1,0 0 0,0-1 1,-2 3-11,3-47 381,8-23-178,14-57-203,-6 43 29,-15 72-24,0 1-1,1 0 1,0 0 0,0 0 0,1 0-1,0 0 1,0 0 0,3-3-5,-4 7 1,0 0 1,0 1 0,1-1 0,-1 1-1,1 0 1,-1 0 0,1 0-1,0 0 1,0 0 0,0 0 0,0 1-1,0-1 1,0 1 0,0 0-1,0 0 1,0 0 0,1 0 0,-1 1-1,0-1 1,1 1-2,7-1-8,-1 1 1,0 1-1,0-1 0,0 1 0,0 1 1,0 0-1,0 0 0,0 1 0,0 1 1,-1-1-1,1 2 0,-1-1 0,0 1 1,-1 0-1,1 1 0,-1 0 1,0 0-1,0 1 0,-1 0 0,0 1 1,0-1-1,4 8 8,-2-2 182,0 0 1,-1 0-1,-1 1 1,0 0-1,-1 1 1,0-1-1,-1 1 1,-1 0-1,-1 0 1,0 1-1,-1-1 1,0 1-1,-1-1 1,-1 9-183,-4 22 905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3:09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501 369 3713,'1'-14'1599,"0"5"-374,-1 0 1,1 0-1,-1 0 1,-1 0-1,-1-8-1225,2 15 146,-1 0 0,1 0 1,-1 0-1,0 0 0,1 0 0,-1 1 0,0-1 0,0 0 0,0 1 0,0-1 0,0 0 1,-1 1-1,1-1 0,0 1 0,-1 0 0,1 0 0,-1-1 0,1 1 0,-1 0 1,0 0-1,1 0 0,-1 1 0,0-1 0,0 0 0,0 1 0,0-1 0,1 1 1,-1-1-1,-1 1-146,-9-1 210,-1 1 1,1 0-1,0 1 0,-1 1 1,1 0-1,0 0 1,0 1-1,0 0 0,1 2 1,-1-1-1,-10 7-210,-15 8 178,1 1 0,-30 25-178,54-37 7,1 1 1,0 0 0,1 0 0,0 2 0,0-1 0,1 1 0,1 0 0,-3 6-8,8-13 1,1 0 0,0 0-1,0 0 1,1 0 0,-1 0 0,1 1 0,0-1 0,0 1 0,1-1 0,-1 1 0,1-1 0,0 3-1,0-3 1,1-1 1,-1 0 0,1 1-1,0-1 1,0 0 0,1 0-1,-1 0 1,1 1 0,-1-1-1,1-1 1,0 1 0,0 0-1,0 0 1,1-1 0,-1 1-1,0-1 1,1 0 0,0 1-2,20 15 9,-10-8-3,0 1 0,0 0 0,-1 1 1,0 1-1,-1-1 0,1 4-6,-9-12 1,-1-1 1,0 1 0,0 0 0,0 0 0,0 1-1,-1-1 1,0 0 0,0 0 0,0 1 0,0-1-1,-1 1 1,1-1 0,-1 1 0,0-1-1,-1 1 1,1-1 0,-1 0 0,0 1 0,0-1-1,0 1 1,0-1 0,-1 0 0,0 0 0,0 0-1,-1 3-1,-22 33 24,-1-2 1,-19 21-25,23-31 13,19-24-10,-1 1 1,0-1-1,0 0 1,0 0-1,0 0 1,-1 0 0,1-1-1,-1 0 1,0 0-1,0 0 1,0-1-1,-2 1-3,6-2 2,0-1 0,0 0 0,1 0 0,-1 0-1,0 0 1,0 0 0,0 0 0,0-1 0,1 1-1,-1 0 1,0 0 0,0 0 0,1-1 0,-1 1-1,0 0 1,0-1 0,1 1 0,-1-1 0,0 1 0,1-1-1,-1 1 1,1-1 0,-1 1 0,1-1 0,-1 0-1,1 1 1,-1-1 0,1 0 0,-1 1 0,1-1-1,0 0 1,-1 0 0,1 1 0,0-1 0,0 0-1,0 0 1,-1 0 0,1 1 0,0-1 0,0-1-2,-3-36 38,3 35-37,0 0 1,1-1-1,-1 1 0,1 0 1,0 0-1,0 0 0,0 0 1,0 0-1,0 0 1,1 0-1,-1 0 0,1 0 1,0 0-1,0 1 0,0-1 1,1-1-2,1 1-2,0 0 1,0-1-1,0 1 1,1 1 0,-1-1-1,1 0 1,-1 1-1,1 0 1,5-1 1,7-2-6,1 2-1,0-1 1,0 2 0,1 1-1,6 0 7,-5 0 0,0 2 0,0 0 0,-1 1 0,8 2 0,-22-4-1,0 1 1,-1 0-1,1 0 1,-1 1-1,0-1 1,1 1-1,-1 0 1,0 0-1,0 0 1,0 1-1,0-1 1,-1 1-1,1 0 1,-1 0 0,1 0-1,-1 1 1,0-1-1,0 1 1,-1 0-1,1 0 1,0 1 0,-2-1-1,0 0 0,0-1-1,0 1 1,-1 0 0,0 0 0,1-1 0,-1 1 0,-1 0 0,1 0 0,0-1 0,-1 1 0,0 0 0,0 0 0,0-1 0,0 1 0,-1-1-1,0 2 2,-6 10-1,0 0 0,-1 0 0,-4 4 1,2-2-1,0 0 1,-28 40-5,4 3-1,-9 22 6,34-61 0,2 0-1,0 0 1,1 0-1,1 1 1,2 0 0,0 0-1,1 0 1,1 0-1,1 10 1,1-25 3,0 1-1,1-1 1,0 0 0,1 1-1,0-1 1,0 0-1,0 0 1,1 0-1,0 0 1,0 0 0,1-1-1,0 0 1,0 1-1,3 1-2,1 1 0,0 0 0,0-1 0,1 0 0,1-1 0,-1 0 0,1 0 1,0-1-1,9 4 0,8 2 69,1-1 1,0-2 0,0-1 0,0-1 0,1-1 0,0-2 0,4 0-70,67 1 375,4 0-141</inkml:trace>
  <inkml:trace contextRef="#ctx0" brushRef="#br0" timeOffset="456.858">963 1046 6897,'-6'-12'1736,"5"8"-1197,-1 1 0,1-1 0,-1 0 0,0 1 0,-1 0 0,1-1 0,0 1 0,-1 0 0,0 0 0,0 0 0,-1 0-539,0 3 1602,10 12 681,2 0-2120,1-1 1,0 0-1,1-1 1,0 0-1,1 0 1,4 2-164,13 11 210,13 11 141,1-3 1,1-1 0,2-2-1,31 13-351,-15-8 295,43 32-295,-97-60-52,0 0 1,-1 0-1,1 1 0,-1 0 0,0 0 0,0 0 0,-1 1 1,0 0-1,0 0 0,-1 0 0,1 1 0,-2-1 1,1 1-1,0 2 52,-5-2 504,-9-2-345</inkml:trace>
  <inkml:trace contextRef="#ctx0" brushRef="#br0" timeOffset="844.414">1433 883 9570,'-11'-17'4249,"5"15"-2369,0 9-343,-12 21-657,-5 8-240,-11 17-96,-7 8-48,-5 10-176,-2 2-72,1-1-128,5-5-24,11-14-40,5-10 8,17-9-32,6-8-264,20-12 3241,9-2-2337</inkml:trace>
  <inkml:trace contextRef="#ctx0" brushRef="#br0" timeOffset="1196.837">1921 1198 8298,'75'-68'3721,"-83"71"-1865,1-1-472,9 5-368,1-5-255,-3-2-185,16 0-56,28 0-192,61-6-104,-47 6-120,-5-5-32,-15-2-64,3 7-312,-14 7-760,-8 0-449,-12 15 809</inkml:trace>
  <inkml:trace contextRef="#ctx0" brushRef="#br0" timeOffset="1554.51">2017 1401 7026,'-15'8'3776,"3"1"-959,5-6-633,8-1-575,10 0-401,16-2-424,16-6-168,10-2-344,10 1 152,3 2 561,-3 0 2111,18 12-2023</inkml:trace>
  <inkml:trace contextRef="#ctx0" brushRef="#br0" timeOffset="2270.053">3233 561 6729,'1'-1'190,"-1"1"0,0-1 0,0 0 0,0 1-1,0-1 1,0 1 0,0-1 0,0 0 0,0 1-1,0-1 1,0 0 0,0 1 0,0-1 0,0 0-1,-1 1 1,1-1 0,0 0 0,0 1 0,-1-1-1,1 1 1,0-1 0,-1 1 0,1-1 0,-1 1-1,1-1 1,-1 1 0,1-1 0,-1 1 0,1-1-1,-1 1 1,1 0 0,-1-1 0,1 1 0,-1 0-1,0 0 1,1-1 0,-1 1-190,-3 1 403,1-1-1,0 1 1,0 0-1,0 0 1,0 0 0,0 0-1,0 1 1,-1 0-403,4-2-27,-17 9 302,0 1 0,1 0-1,0 1 1,1 1 0,1 0 0,0 2-1,0-1 1,1 2 0,-6 9-275,11-14 19,-1-1 0,0 0 0,0-1 0,-1 0 1,0-1-1,0 1 0,-1-2 0,0 0 0,0 0 0,-1-1 1,-10 4-20,37-15 18,-1 0 1,0-1 0,0 0 0,0-1 0,-1-1 0,4-3-19,22-20 36,11-13-36,30-25 19,-65 58-16,-1 0 1,-1-1 0,0-1-1,4-5-3,-10 13 42,-7 8 30,-1-1-56,0 1 0,0-1 1,0 0-1,0 1 0,1-1 1,-1 1-1,1-1 0,-1 1 0,1 0 1,-1-1-1,1 1 0,0 0-16,-1 2 45,-45 152 747,34-100-635,1 0 0,3 0 0,3 1 0,2 24-157,0 28 58,1 80 41,9-129-45,-4-51-35,-2 1-1,1 0 0,-1-1 0,-1 1 0,0 0 0,0 0 0,-1 0 1,0 0-1,-2 7-18,0 4-66,0-10-2083,-17-7 1028,-14-1 921,0 2-1,0 1 1,-17 6 200,29-6 337,0 1-1,-16 8-336,34-12 783,10-1-191,12-1 118,24-4-169,1-1-1,-1-2 1,26-9-541,27-3 277,-38 9 2405,46 0-2682,-29 10 1075</inkml:trace>
  <inkml:trace contextRef="#ctx0" brushRef="#br0" timeOffset="3268.585">3736 62 5953,'-2'-9'932,"0"5"-86,1 0 1,1 0-1,-1 0 0,1-1 0,0 1 1,0-3-847,0 6 164,0 0-1,0 0 1,0 0 0,1 0 0,-1 0 0,0 1-1,1-1 1,-1 0 0,0 0 0,1 0 0,0 0-1,-1 1 1,1-1 0,-1 0 0,1 0 0,0 1-1,-1-1 1,1 1 0,0-1 0,0 0 0,0 1-1,-1-1 1,1 1 0,0 0 0,0-1 0,0 1 0,0 0-1,0 0 1,0-1 0,1 1-164,-1 0 612,9 3 358,2 1-843,13 7 17,-1-2 0,2-1 0,-1-1 0,1-2-1,0 0 1,5-1-144,13-1 84,0-1-1,1-2 1,-1-2-1,0-3 0,0-1 1,43-11-84,-80 15 12,-5 2-7,0-1 1,-1 1-1,1 0 1,0-1-1,0 0 1,-1 1 0,1-1-1,-1 0 1,1 0-1,-1 0 1,1 0-1,0-1-5,-19 0 86,6 4-81,0 0 0,0 0 0,0 1 0,0 1 0,0 0 0,1 0 0,-1 1 1,1 0-1,1 1 0,-1 0 0,1 1 0,0 0 0,0 0 0,1 1 0,-2 1-5,-4 6 0,1 0 0,1 1 0,0 1-1,1 0 1,1 0 0,0 1 0,1 0-1,0 3 1,-2 8 0,2 1 0,0 0 0,2 0 0,1 3 0,3-12 0,1-1 0,0 0 0,2 1 0,0-1 0,2 1 0,2 13 0,-1-25 8,-1 1 0,1 0 0,1-1-1,0 1 1,1-1 0,-1 0 0,2-1-1,-1 1 1,1-1 0,0 0 0,1 0-1,0-1 1,0 0 0,1 0 0,0-1 0,0 0-1,0 0 1,7 3-8,-8-5 9,0 0 0,1-1 0,0 1 0,-1-2 0,1 1 0,0-1 0,0 0 0,0 0 0,0-1 0,1-1 0,-1 1 0,0-1 0,0 0 0,0-1 0,1 0 0,-1 0 0,0-1 0,0 0 0,0-1 0,-1 1 0,1-2 0,6-2-9,-13 6 6,-1-1 1,1 1-1,0 0 1,-1 0-1,1 0 1,-1-1 0,1 1-1,-1 0 1,1-1-1,0 1 1,-1 0-1,1-1 1,-1 1-1,0-1 1,1 1 0,-1-1-1,1 1 1,-1-1-1,0 1 1,1-1-1,-1 1 1,0-1-1,1 0 1,-1 1-1,0-1 1,0 1 0,0-1-1,0 0 1,0 1-1,1-1 1,-1 0-1,0 1 1,0-1-1,0 1 1,-1-1 0,1 0-1,0 0-6,-1 1 7,0-1 0,0 0 1,0 0-1,0 1 0,0-1 0,0 1 0,0-1 1,-1 1-1,1-1 0,0 1 0,0 0 0,-1-1 0,1 1 1,0 0-1,0 0 0,-1 0 0,1 0 0,0 0 0,-1 0-7,-6 1 4,0 0-1,0 1 0,0 0 0,0 0 0,0 1 0,0 0 0,1 0 0,0 1 0,-1 0 1,1 0-1,1 1 0,-1 0 0,1 0 0,0 0 0,0 1 0,0 0 0,1 0 0,-1 0 0,2 1 1,-1 0-4,-4 6 1,1-1 0,1 1 1,1 1-1,0-1 1,0 1-1,1 0 0,1 0 1,0 1-1,1-1 0,-1 12-1,4-14 5,0 0 0,0 0 0,1 0 0,0 0 0,1-1 0,0 1 0,1 0 0,1-1 0,0 0 0,0 0 0,1 0 0,0 0 0,1-1 0,0 0 0,8 10-5,5 3 15,2 0 0,0-1 0,2-1 0,0-2 0,17 12-15,-24-19 5,18 13 12,-2 1 1,2 4-18,-26-22 3,-1 0 1,0 0-1,0 0 1,0 0-1,-1 1 1,-1 0-1,1 1 1,-2-1-1,1 1 1,1 6-4,-5-11 3,0 1 0,0-1 0,-1 0 0,1 1 0,-1-1 0,-1 0 0,1 1 0,-1-1 0,0 0 0,0 0 0,0 1 0,-1-1 1,0 0-1,0 0 0,0 0 0,0-1 0,-1 1 0,0 0 0,0-1 0,0 0 0,-4 4-3,-4 4 13,0-1-1,-1-1 1,0 1-1,0-2 1,-1 0 0,-14 8-13,-20 8 27,-2-1 1,0-3-1,-2-2 1,0-2-1,-1-2 1,0-3-1,-1-2 1,-50 3-28,93-11 23,0-1 0,1-1 0,-1 0 1,0 0-1,0-1 0,0 0 0,1-1 0,-1 0 1,1 0-1,-1-1 0,1-1 0,-8-3-23,15 6 73,0 0 0,0 0 0,0-1 0,0 1 0,0 0 0,0-1 0,0 1-1,1-1 1,-1 0 0,1 1 0,-1-1 0,1 0 0,0 0 0,0 0 0,0 0-1,0 0 1,0 0 0,0-1 0,0 1 0,1 0 0,-1 0 0,1-1 0,-1 1-1,1 0 1,0-1 0,0 1 0,0 0 0,0-1 0,1 1 0,-1 0 0,1 0 0,-1-1-1,1 1 1,0 0 0,0 0 0,-1 0 0,3-2-73,3-9 379,1-1 0,0 1 0,3-2-379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17.17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111 441 6289,'-3'-4'1035,"-16"-12"2560,19 16-3541,0 0 1,0-1-1,-1 1 1,1 0-1,0 0 1,-1-1-1,1 1 1,0 0-1,0 0 0,-1 0 1,1 0-1,0 0 1,-1 0-1,1-1 1,0 1-1,-1 0 1,1 0-1,0 0 1,-1 0-1,1 0 1,0 0-1,-1 0 0,1 0 1,0 0-1,-1 1 1,1-1-1,0 0 1,-1 0-1,1 0 1,0 0-1,-1 0 1,1 0-1,0 1 0,0-1 1,-1 0-1,1 0 1,0 0-1,0 1 1,-1-1-1,1 0 1,0 1-1,0-1 1,0 0-1,-1 0 0,1 1 1,0-1-1,0 0 1,0 1-1,0-1 1,0 0-1,0 1 1,0-1-1,0 0 1,0 1-1,0-1 1,0 0-1,0 1-54,-1 15 195,1-1-1,1 1 1,0 0 0,1 0-1,1-1 1,1 0-1,1 5-194,4 19 193,43 240 830,-38-183-299,0 90-724,-14-151 55,-1-22-73,1 1 0,1 0 1,0-1-1,0 1 0,2-1 0,2 13 18,-5-26-2,0-1 0,0 1 0,1 0 0,-1 0 0,0 0 0,0 0 1,0 0-1,0 0 0,0 0 0,0 0 0,0 0 0,0 0 0,0 0 0,0 0 0,0 0 0,0 0 0,0 0 0,0 0 0,0-1 0,0 1 0,0 0 1,0 0-1,0 0 0,0 0 0,0 0 0,0 0 0,1 0 0,-1 0 0,0 0 0,0 0 0,0 0 0,0 0 0,0 0 0,0 0 0,0 0 0,0 0 0,0 0 1,0 0-1,0 0 0,0 0 0,0 0 0,0 0 0,1 0 0,-1 0 0,0 0 0,0 0 0,0 0 0,0 0 0,0 0 0,0 1 0,0-1 0,0 0 1,0 0-1,0 0 0,0 0 0,0 0 0,0 0 0,0 0 0,0 0 0,0 0 0,0 0 0,0 0 0,0 0 0,0 0 0,0 0 0,0 0 0,0 0 1,0 1-1,0-1 2</inkml:trace>
  <inkml:trace contextRef="#ctx0" brushRef="#br0" timeOffset="583.471">1 597 8146,'-1'-14'1080,"1"0"-1,1 0 1,0 0 0,1 0 0,2-11-1080,0 12 323,-1 1-1,2 0 1,0 0 0,0 0-1,1 1 1,0-1 0,1 2-1,1-1 1,8-9-323,16-17 252,1 1 1,2 2-1,2 1 0,23-15-252,-50 41 6,-1 1 1,1 0-1,0 1 0,0 0 0,1 0 0,-1 1 0,1 1 0,0 0 0,3-1-6,-9 3 0,1 1-1,0-1 1,0 1 0,0 0-1,-1 0 1,1 0 0,0 1-1,0 0 1,0 0-1,-1 1 1,1 0 0,-1-1-1,1 2 1,-1-1 0,0 1-1,0 0 1,0 0-1,3 2 1,0 3 3,1-1 0,-1 1 0,-1 0-1,0 1 1,0 0 0,0 0 0,-1 0 0,-1 1-1,0 0 1,0 0 0,-1 0 0,0 1-1,0-1 1,-1 1 0,-1 0 0,0 0-1,-1 0 1,0 0 0,0 1 0,-1-1-1,0 0 1,-1 0 0,-1 0 0,0 0 0,0 0-1,-1 0 1,-4 10-3,-4 5 23,-2-1-1,-1 0 1,0-1-1,-2 0 1,-1-1-1,-1-1 1,0-1 0,-2 0-1,-1-1 1,0-2-1,-1 0 1,-17 10-23,5-7 120,-23 9-120,56-30 1,1 1 0,0-1 1,-1 0-1,1 0 0,-1 1 1,1-1-1,0 0 0,-1 0 1,1 0-1,-1 0 0,1 0 1,-1 1-1,1-1 0,0 0 0,-1 0 1,1 0-1,-1 0 0,1 0 1,-1 0-1,1 0 0,-1 0 1,1-1-1,0 1 0,-1 0 1,1 0-1,-1 0 0,1 0 1,-1-1-1,1 1 0,0 0 0,-1 0 1,1-1-1,0 1 0,-1 0 1,1-1-1,0 1 0,-1 0 1,1-1-1,0 1 0,0 0 1,-1-1-1,1 1 0,0-1 1,0 1-1,0 0 0,0-1 0,-1 1 1,1-1-1,0 1 0,0-1 1,0 1-1,0-1 0,0 1 1,0 0-1,0-1 0,0 1 1,0-1-1,1 1 0,-1-1 0,0 1-1,0-3-1,1 0 0,-1-1 0,1 1 0,0 0-1,0 0 1,0 0 0,0 0 0,0 0 0,1 1 0,0-1 1,2-2-6,0 1 0,0-1 0,0 1 0,1 0 0,0 1 0,0-1 0,0 1 0,0 0 1,0 0-1,1 1 0,-1-1 0,1 1 0,0 0 0,0 1 0,0-1 0,0 1 1,0 0-1,0 1 0,5 0 6,6-1-8,1 1 0,0 1 0,0 1 0,0 0 0,0 1-1,4 3 9,-6-2-1,-1 1-1,0 1 0,0 1 0,-1 0 0,1 1 0,-2 1 1,1 0-1,-1 0 0,-1 1 0,0 1 0,0 0 0,-1 1 1,0 0-1,-1 1 0,-1 0 0,5 8 2,-9-11 6,1 0 0,-1 0-1,-1 0 1,1 1 0,-2 0 0,0-1 0,0 1-1,-1 1 1,0-1 0,-1 0 0,0 1 0,-1-1-1,0 0 1,-1 1 0,0-1 0,-1 0 0,0 0-1,-1 0 1,0 0 0,-1 0 0,0 0 0,0-1-1,-6 8-4,-2 2 83,-1 0 0,-1-1 0,-1-1 1,0 0-1,-2-2 0,0 1-84,5-6 79,0-1 0,0-1 0,-1 0-1,0 0 1,-1-1 0,0-1 0,0-1 0,0 0-1,-8 2-78,12-6 34,1 0 0,0-1 0,-1 0 0,1 0 0,-1-1 0,1-1 0,-1 1 0,1-1 0,-1-1 0,1 0-1,0 0 1,0-1 0,0 0 0,-6-4-34,11 5-9,-1 0 0,0-1 0,0 1-1,1-1 1,-1 0 0,1-1 0,0 1 0,0-1 0,0 0-1,1 0 1,-1 0 0,1 0 0,0-1 0,0 1-1,1-1 1,-1 0 0,1 0 0,0 0 0,0 0 0,1 0-1,-1 0 1,1-1 0,0 1 0,1 0 0,-1-1-1,1-1 10,8-40-149</inkml:trace>
  <inkml:trace contextRef="#ctx0" brushRef="#br0" timeOffset="1206.388">1321 821 5345,'-5'-6'658,"0"2"0,-1-1 0,1 0 0,-1 1 1,0 0-1,0 1 0,0-1 0,-1 1 0,1 0 0,-1 1 0,0-1 0,-1 1-658,4 1 150,0 0-1,0 0 0,0 1 1,-1 0-1,1 0 0,0 0 1,0 0-1,0 0 0,0 1 1,0 0-1,0 0 0,0 0 1,0 0-1,0 1 0,0-1 1,0 1-1,1 0 0,-1 0 1,0 0-1,1 1 0,-2 1-149,-7 8 58,0-1-1,1 2 1,1 0-1,0 0 1,0 1-1,2 0 1,0 0-1,0 1 1,1 0-1,1 1 1,1-1-1,0 1 1,1 0-1,1 1 1,-1 9-58,3-14-4,0 0 0,0 0 0,2 0 0,-1 0 0,2 0 0,-1 0 0,2 0 0,-1-1 1,2 1-1,0-1 0,0 1 0,1-1 0,0 0 0,1-1 0,0 0 0,0 1 0,2-2 0,-1 1 0,1-1 0,0 0 0,5 3 4,-8-7 6,1-1-1,-1 0 1,0-1-1,1 1 0,0-1 1,0 0-1,0-1 1,0 1-1,0-1 0,1 0 1,-1-1-1,1 1 1,-1-1-1,1-1 0,3 1-5,-2-1 7,0-1 0,0 0-1,1 0 1,-1-1 0,0 0-1,-1-1 1,1 1-1,0-1 1,-1-1 0,1 0-1,3-2-6,0-1 34,0-1-1,0-1 1,-1 1-1,0-1 0,0-1 1,-1 0-1,0-1 0,-1 1 1,-1-1-1,1-1 1,-2 0-1,1 0 0,-2 0 1,4-11-34,-6 13 90,-1 0-1,0 0 1,-1-1 0,0 1 0,0-1-1,-1 1 1,0-1 0,-1 1 0,-1 0-1,1-1 1,-2 1 0,1 0 0,-1 0-1,-1 0 1,0 0 0,0 1-1,-4-6-89,2 5 35,0 0 0,-1 1 0,0 0-1,0 0 1,-1 1 0,0 0-1,0 0 1,-1 0 0,0 1-1,0 1 1,-1 0 0,0 0-1,0 1 1,0 0 0,-11-3-35,16 6-16,0 1 1,0-1-1,-1 1 1,1 1-1,0-1 1,-1 1-1,-4 0 16,9 0-21,-1 0 0,1 0-1,-1 0 1,1 1 0,-1-1-1,1 0 1,-1 1 0,1-1-1,0 1 1,-1 0 0,1-1-1,0 1 1,-1 0 0,1 0-1,0 0 1,0 0 0,0 0-1,0 0 1,0 0 0,0 0-1,0 1 1,0-1 0,0 0-1,0 0 1,1 1 0,-1-1-1,0 1 22,-3 25-233</inkml:trace>
  <inkml:trace contextRef="#ctx0" brushRef="#br0" timeOffset="2057.306">1922 1010 5113,'-73'-85'2650,"42"56"690,30 29-3157,1 0 0,-1-1 1,0 1-1,1-1 0,-1 1 0,0-1 0,1 1 0,-1-1 1,1 0-1,-1 1 0,1-1 0,-1 0 0,1 1 1,0-1-1,-1 0 0,1 1 0,0-1 0,-1 0 1,1 0-1,0 0 0,0 0-183,0 7 108,-1-1 1,0 1 0,1 0-1,-2-1 1,1 1-1,-1-1 1,1 0-1,-1 1 1,-1-1 0,1 0-1,-3 3-108,-9 25 197,11-22-162,0 1 0,1 0 0,0 0 0,1 0 0,0 0 1,1 0-1,1 0 0,0 0 0,0-1 0,3 9-35,0 1 16,2-1 1,1 0-1,0 0 1,1-1-1,8 13-16,-12-25 10,0 1-1,1-1 1,0 0 0,1 0-1,-1 0 1,1-1 0,1 1-1,-1-2 1,1 1-1,0-1 1,0 0 0,1 0-1,0-1 1,-1 0-1,1 0 1,6 1-10,-8-3 13,1-1 1,-1 1-1,0-1 0,1 0 0,0-1 1,-1 0-1,1 0 0,-1 0 0,1-1 1,-1 0-1,1 0 0,-1-1 0,0 0 1,1 0-1,-1 0 0,0-1 0,0 1 1,-1-2-1,1 1 0,-1-1 0,1 1 1,0-3-14,8-5 60,0-2-1,-1 0 1,-1-1 0,0 0 0,0 0 0,-2-2 0,0 1 0,-1-1 0,0-1 0,5-14-60,-6 9 123,-1-1 0,-1 0 1,-1 0-1,-1-1 0,0 0 1,-2 0-1,-1 0 0,-1-1-123,0 21 14,-1-21 167,0 0-1,-3-17-180,4 42 1,0 0 0,0 0 0,0 0-1,0 1 1,0-1 0,0 0 0,0 0 0,0 0 0,0 0-1,0 0 1,0 0 0,0 0 0,0 0 0,-1 0 0,1 0-1,0 0 1,0 0 0,0 0 0,0 0 0,0 0 0,0 0-1,0 0 1,0 1 0,0-1 0,0 0 0,0 0 0,0 0-1,0 0 1,0 0 0,0 0 0,0 0 0,0 0-1,0 0 1,0 0 0,-1 0 0,1 0 0,0 0 0,0 0-1,0 0 1,0 0 0,0 0 0,0 0 0,0 0 0,0 0-1,0 0 1,0 0 0,0 0 0,0 0 0,0 0 0,0 0-1,0 0 1,0 0 0,-1 0 0,1-1 0,0 1 0,0 0-1,-3 12-1,-4 16-18,5-12 22,0 0 0,1 0 0,1 0 0,0 0 0,1 0 0,1 0 0,1 0 0,0-1 0,1 1 0,0-1-1,1 0 1,1 0 0,8 14-3,-5-11 25,1 0-1,1-1 0,1 0 1,0-1-1,1-1 0,13 12-24,-18-20-91,0 0 0,0-1 0,1 0 0,0 0 0,0-1 0,1 0 0,-1-1 0,1 0 0,0 0 0,0-1 0,0 0 0,1-1 0,10 1 91,33-2-1304,3-11 435</inkml:trace>
  <inkml:trace contextRef="#ctx0" brushRef="#br0" timeOffset="2519.408">2670 881 6665,'-12'-9'3368,"12"9"-3298,0 0 0,0 0 0,-1 0 0,1 0 0,0 0 0,0 0-1,0 0 1,0 0 0,-1 0 0,1 0 0,0 0 0,0 0 0,0 0 0,-1 0 0,1 0 0,0 0 0,0 0 0,0 0 0,0 0 0,-1 0 0,1 0 0,0 0 0,0 0 0,0 1 0,0-1 0,0 0 0,-1 0-1,1 0 1,0 0 0,0 0 0,0 0 0,0 1 0,0-1 0,0 0 0,0 0 0,0 0-70,-2 27 2145,3-13-2461,-1 19 553,-1 7 107,2-1-1,2 0 0,1 1 0,10 35-343,-11-62 52,1 1 0,1-1 1,0 0-1,1-1 0,0 1 0,1-1 0,1 2-52,-7-14 6,-1 0-1,0 0 1,0 0-1,0 0 0,0 0 1,0 0-1,0 0 1,0 0-1,0 0 0,0 0 1,0 0-1,0 0 0,1 0 1,-1 0-1,0 0 1,0 0-1,0 0 0,0 0 1,0 0-1,0 0 0,0 0 1,0 0-1,0 0 1,1 0-1,-1 0 0,0 0 1,0 0-1,0 0 1,0 0-1,0 0 0,0 0 1,0 0-1,0-1 0,0 1 1,0 0-1,0 0 1,0 0-1,0 0 0,0 0 1,1 0-1,-1 0 0,0 0 1,0 0-1,0 0 1,0 0-1,0-1 0,0 1 1,0 0-1,0 0 1,0 0-1,0 0 0,0 0 1,0 0-1,0 0 0,0 0 1,0 0-1,0 0 1,0-1-1,0 1 0,0 0 1,0 0-1,-1 0 0,1 0 1,0 0-1,0 0 1,0 0-1,0 0 0,0 0-5,0-14 201,-2-14 35,-14-36 157,9 37-267,1 0 0,1 0-1,1-1 1,0-13-126,4 32 1,1 0 0,-1 0-1,1 0 1,1 0 0,0 1 0,0-1-1,0 0 1,1 1 0,1 0 0,-1-1 0,1 1-1,1 1 1,0-1 0,0 1 0,0-1 0,2 0-1,-2 2-8,1 0 0,0-1 1,0 2-1,1-1 1,0 1-1,0 0 0,0 0 1,1 1-1,-1 0 1,1 0-1,0 1 0,7-2 8,-8 3-5,0 1 0,1 0 0,-1 0 0,0 1 0,0 0 0,1 0 0,-1 1 0,0 0 0,0 0 0,0 0 0,1 1 0,-1 0 0,-1 1 0,1 0 0,2 1 5,1 1-5,-1 0 1,1 1 0,-1 0-1,0 0 1,0 1 0,-1 1-1,0-1 1,-1 1 0,1 1-1,-1-1 1,-1 1-1,0 0 1,0 1 0,-1-1-1,0 1 1,0 0 0,0 4 4,6 21 18,-2 1 1,-1 0-1,-1 0 1,0 20-19,-2-12 43,-2-27 657,0-1 1,1 0 0,0 0 0,1 0 0,2 1-701,11 22 1454</inkml:trace>
  <inkml:trace contextRef="#ctx0" brushRef="#br0" timeOffset="3231.725">3894 62 6809,'0'-21'1828,"-2"-20"2945,38 174-3046,-10-43-1218,-4 2 0,1 30-509,-14-15 332,-4 1-1,-5-1 1,-4 1-1,-13 56-331,13-126 63,0-7 59,1 1-1,1 0 0,3 18-121,4-103 963,-5 41-942,-2 1 1,0-1 0,0 1-1,-1-1 1,0 1 0,-1 0-1,0 0 1,-1 0 0,0 1-1,-1 0 1,0 0 0,-1 0-1,0 1 1,0-1 0,-1 2-1,0-1 1,-1 1-1,1 1 1,-2-1 0,1 1-1,-1 1 1,0 0 0,0 0-1,-1 1 1,1 1 0,-1-1-1,-1 2 1,1 0 0,0 0-1,-1 1 1,1 0 0,-1 1-1,0 0 1,1 1 0,-1 0-1,0 1 1,1 0 0,-3 2-22,7-2 4,1 1 1,-1 0 0,1 0-1,-1 1 1,1 0 0,0 0 0,0 1-1,0-1 1,1 1 0,-1 0 0,1 1-1,0 0 1,0-1 0,0 2-1,1-1 1,-1 0 0,2 1 0,-1 0-1,0 0 1,1 0 0,0 0-1,1 1 1,-1-1 0,1 1 0,0 1-5,-1 3 1,1 0 0,0 0 0,1 0 0,0 1 1,1-1-1,0 0 0,0 0 0,1 0 0,1 1 1,0-1-1,1-1 0,0 1 0,0 0 0,1-1 1,2 4-2,0-4 17,0 0 1,0-1 0,1 0-1,0 0 1,1-1 0,0 0-1,0 0 1,0-1 0,1 0-1,0 0 1,1-1 0,0-1-1,-1 1 1,2-1 0,-1-1-1,1 0 1,0 0-18,4 0-69,-1 0 0,0-1 0,1-1 0,0 0 0,0-1 0,0 0 0,-1-1 1,1-1-1,0 0 0,0-2 0,-1 1 0,15-5 69,-10-1-150,-1 1 0,0-2 1,6-4 149,-23 12-2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14.07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112 48 2745,'-2'-26'4412,"2"25"-4131,0 0 0,0-1 0,0 1 0,0 0 1,-1-1-1,1 1 0,0 0 0,-1 0 1,1-1-1,-1 1 0,0 0 0,1 0 0,-1 0 1,0 0-1,0 0 0,1 0 0,-2 0-281,2 1 105,-1 0 0,1 0 1,-1 0-1,1 0 0,-1 0 0,1 1 0,-1-1 0,1 0 0,-1 0 0,1 1 1,-1-1-1,1 0 0,-1 1 0,1-1 0,-1 1 0,1-1 0,0 0 0,-1 1 1,1-1-1,0 1 0,-1-1 0,1 1 0,0-1 0,0 1 0,0-1 0,-1 1 0,1-1 1,0 1-106,-9 23 430,6-15-373,1 1 0,-1-1 0,1 1-1,1 0 1,0-1 0,1 1 0,-1 0-1,2-1 1,0 9-57,18 90 643,0 9 287,-1 32-930,-16-109 227,-1 1-1,-2-1 0,-2 0 0,-1-1 1,-8 31-227,-32 90 681,24-92-319,2 0 0,-6 58-362,23-118 26,0-1 0,1 1-1,0-1 1,0 1-1,0-1 1,1 1 0,1 2-26,-2-8 8,1 0 0,-1 0 0,1 0 0,0-1 0,0 1 1,0 0-1,0 0 0,0 0 0,1-1 0,-1 1 0,0 0 1,1-1-1,-1 0 0,1 1 0,0-1 0,-1 0 1,1 0-1,0 1 0,0-1 0,0-1 0,0 1 0,0 0 1,0 0-1,0-1 0,0 1 0,0-1 0,0 0 0,0 1-8,18 1 50,1-1-1,-1 0 0,1-1 1,-1-2-1,1 0 0,0-1-49,44-9 109,14-8-109,13-2 43,-56 15 49,1 1-1,-1 2 0,1 1 0,0 2 1,0 1-1,0 2 0,24 5-91,-10 1 2079,6 2-964</inkml:trace>
  <inkml:trace contextRef="#ctx0" brushRef="#br0" timeOffset="727.829">1691 708 2761,'-37'-69'2071,"36"68"-1894,0-1 0,0 1 0,0-1 0,0 1 0,0-1 0,0 1 0,-1 0 0,1 0 0,0-1 0,-1 1 0,1 0 0,0 0 0,-1 0 0,1 1 1,-1-1-1,0 0 0,1 1 0,-1-1 0,0 0 0,1 1 0,-1 0 0,0-1 0,0 1 0,1 0 0,-1 0 0,0 0 0,0 0 0,1 1 0,-2-1-177,-5 1 680,-2-1-389,0 1 0,-1 1-1,1 0 1,0 1 0,0-1 0,1 2-1,-1 0 1,1 0 0,-1 0-1,1 1 1,1 1 0,-1 0-1,1 0 1,0 0 0,0 1 0,0 0-1,1 1 1,1-1 0,-1 1-1,0 2-290,0-1 16,1 1-1,0-1 0,0 2 1,1-1-1,0 0 0,1 1 0,0 0 1,1 0-1,0 0 0,0 0 1,1 1-1,1-1 0,0 1 0,1-1 1,0 1-1,1-1 0,0 1 1,1 0-16,1 2-11,1 0 1,0 0-1,1-1 1,1 0-1,0 0 1,0 0-1,2-1 1,0 0 0,0 0-1,1-1 1,8 9 10,-10-13 2,1 0 0,0 0 1,0-1-1,0 0 0,0-1 1,1 0-1,0 0 1,0-1-1,1 0 0,-1 0 1,1-1-1,0 0 0,0-1 1,0 0-1,0-1 1,0 0-1,1-1-2,-4 0 8,-1 0 1,1-1 0,-1 0-1,1 0 1,0-1-1,-1 0 1,0 0 0,1 0-1,-1-1 1,0 0-1,0 0 1,-1-1 0,1 1-9,2-4 21,1 1 0,-1-1 0,-1 0 0,1-1 0,-2 0-1,1 0 1,-1 0 0,3-5-21,-4 4 57,1 0-1,-1-1 0,-1 1 0,0-1 0,0 0 1,-1 0-1,0 0 0,-1-1 0,0 1 0,0-1 1,-1 1-1,-1-1 0,0 1 0,0-1 0,-1 0 1,0 1-1,-2-5-56,0 5 63,-1 1-1,0-1 1,0 1 0,-1-1 0,-1 1-1,1 1 1,-1-1 0,-1 1 0,0 0 0,0 1-1,0-1 1,-1 1 0,-7-5-63,8 7-24,0 1 0,0-1 0,0 1 0,0 0 0,-1 1 0,0 0 0,0 0 0,1 1 0,-1 0 0,-1 0 0,1 1 0,0 0 0,0 0 0,0 1 0,-1 0 0,1 1 0,-5 0 24,4 5-196</inkml:trace>
  <inkml:trace contextRef="#ctx0" brushRef="#br0" timeOffset="1497.471">2187 871 5593,'-50'-103'2719,"33"71"-486,7 23-631,1 2 41,2 3 282,6 7-995,10 17-774,2 3-80,94 334 657,-78-278-433,-27-79-293,0 0 0,0 0 0,0 0-1,0 0 1,0 0 0,0 1 0,0-1-1,0 0 1,0 0 0,0 0 0,0 0-1,0 0 1,0 1 0,1-1-1,-1 0 1,0 0 0,0 0 0,0 0-1,0 0 1,0 0 0,0 0 0,0 1-1,0-1 1,0 0 0,1 0-1,-1 0 1,0 0 0,0 0 0,0 0-1,0 0 1,0 0 0,0 0 0,1 0-1,-1 0 1,0 0 0,0 0-1,0 0 1,0 0 0,0 0 0,1 0-1,-1 0 1,0 0 0,0 0 0,0 0-1,0 0 1,0 0 0,0 0-1,1 0 1,-1 0 0,0 0 0,0 0-1,0 0 1,0 0 0,0 0-7,5-11 252,3-27 26,-6 27-211,3-12 5,3-20 58,10-24-130,-15 57 1,1 0 0,0 0 0,0 0 0,1 0-1,0 1 1,1 0 0,0 0 0,7-8-1,-10 15-3,-1-1 0,1 1 0,0-1 0,0 1 1,0 0-1,0 0 0,0 1 0,0-1 0,1 1 0,-1-1 0,0 1 0,1 0 0,-1 0 0,1 1 0,0-1 1,-1 1-1,1-1 0,-1 1 0,1 0 0,0 1 0,-1-1 0,1 1 0,0-1 0,-1 1 0,1 0 1,-1 0-1,0 1 0,1-1 0,-1 1 0,0-1 0,0 1 0,2 1 3,5 4-3,-1 0-1,1 0 1,-1 1-1,0 0 1,-1 1-1,0 0 1,0 0-1,-1 1 1,0 0 3,8 14 1,-2 1 0,5 15-1,-8-17 10,1-2-1,1 1 1,6 8-10,-16-27 8,0-1 0,0 1 1,1 0-1,-1-1 1,1 1-1,-1-1 0,1 0 1,0 0-1,0 0 0,0 0 1,0 0-1,0-1 0,0 1 1,0-1-1,1 0-8,-3-1 15,0 0 0,0 1 0,1-1 0,-1 0 0,0 0-1,0 0 1,0 0 0,0-1 0,0 1 0,1 0 0,-1 0 0,0-1 0,0 1 0,0-1 0,0 1-1,0-1 1,0 1 0,1-2-15,-1 1 31,1-1 0,-1 1 0,1-1 0,-1 1 0,0-1 0,0 0 0,0 0 0,0 0 0,0 0 0,0 0 0,0 0 0,0 0 0,-1-2-31,6-27 163,-1-1 0,-2-1 0,-1 1 0,-2 0-1,-3-26-162,1-7 78,1 15-33,-1 7-122,5-33 77,-3 73-8,1-1 0,-1 0 0,1 1-1,0-1 1,0 0 0,1 1 0,-1-1 8,11-15-54</inkml:trace>
  <inkml:trace contextRef="#ctx0" brushRef="#br0" timeOffset="2229.312">3137 827 3657,'-1'-1'124,"1"1"1,-1 0-1,1-1 1,0 1-1,-1 0 1,1 0-1,-1-1 1,1 1-1,-1 0 0,1 0 1,-1-1-1,1 1 1,-1 0-1,1 0 1,-1 0-1,1 0 1,-1 0-1,1 0 1,-1 0-1,0 0 1,1 0-1,-1 0 1,1 0-1,-1 0 1,1 1-1,-1-1 0,1 0 1,-1 0-1,1 0 1,-1 1-1,1-1 1,0 0-1,-1 1 1,1-1-1,-1 0 1,1 1-1,0-1 1,-1 1-1,1-1 1,0 0-1,-1 1 0,1-1 1,0 1-1,0-1 1,-1 1-1,1-1 1,0 1-1,0-1 1,0 1-1,0 0-124,-2 1 315,1 1 1,0 0-1,0-1 0,1 1 0,-1 0 1,1 0-1,-1 0 0,1 0 0,0 2-315,0-3 76,1 0-1,0 0 0,-1 0 0,1 0 1,0 0-1,0 0 0,1 0 0,-1 0 1,0-1-1,1 1 0,-1 0 0,1-1 1,-1 1-1,1-1 0,0 0 1,-1 1-1,1-1 0,0 0 0,0 0 1,0 0-1,0 0 0,2 0-75,6 3 213,-1-1-1,1 0 1,0-1-1,6 1-212,4-1 158,0-2 0,0 0 0,0-1 0,1-1 0,-1 0 0,-1-2 0,1-1 0,0 0 0,-1-1 0,0-1 0,5-4-158,-16 8 22,-2-1 0,1 1 0,0-1 0,-1-1 0,0 1 0,0-1 0,0 0 0,0-1 0,-1 1 0,0-1 0,0 0 0,-1-1 0,2-1-22,-4 4 20,0 1 1,0-1 0,-1 0-1,1 0 1,-1 0-1,0 0 1,0 0-1,0 0 1,0 0 0,-1 0-1,0 0 1,0 0-1,0 0 1,0 0-1,-1 0 1,1 0 0,-1 0-1,0 0 1,0 0-1,-1 0 1,1 0-1,-1 1 1,0-1 0,0 0-1,-1-1-20,0 0 13,0 1-1,0 0 1,-1 0 0,1 0-1,-1 0 1,0 1 0,0-1-1,0 1 1,0 0 0,-1 0-1,1 1 1,-1-1 0,0 1-1,0 0 1,0 0 0,0 1-1,0-1 1,0 1 0,0 0-1,0 1 1,0-1-1,-1 1 1,1 0 0,0 0-1,0 1 1,0-1 0,-1 1-1,1 1 1,0-1 0,0 0-1,0 1 1,0 0 0,1 1-1,-1-1 1,0 1 0,1-1-1,-2 3-12,-6 4 6,-1 0-1,2 1 0,0 0 1,0 1-1,1 0 0,0 0 1,1 2-1,0-1 1,1 1-1,0 0 0,2 0 1,-1 1-1,1 0 1,1 0-1,1 1 0,0 0 1,1-1-1,0 1 0,1 0 1,1 1-1,0-1 1,1 0-1,1 0 0,0 0 1,1 0-1,1 0 0,0 0 1,1 0-1,1-1 1,0 0-1,5 9-5,-6-15 3,0-1 0,0 0 0,1 0 0,0 0 0,0 0 0,1-1 0,0 0 0,0 0 0,0 0 0,1-1 0,0 0 0,0 0 0,7 2-3,-4-2 14,0-1-1,0 0 0,0-1 1,1 0-1,0-1 1,-1 0-1,1 0 1,0-1-1,0-1 1,1 0-14,8-1-5,0-1 0,0-1 0,0 0 0,0-2 0,-1 0 0,1-2 1,-1 0-1,-1-1 0,0 0 0,0-2 0,7-5 5,1-2-687,-1-2-1,0-1 1,8-9 687,10-18-763</inkml:trace>
  <inkml:trace contextRef="#ctx0" brushRef="#br0" timeOffset="2592.203">3902 757 5113,'-2'7'4682,"-1"5"-3312,3 27 702,2 0 0,2 2-2072,-1-11 330,-1 0 0,-1 1 0,-2-1 0,-2 6-330,-1 1 309,-8 42 789,11-76-232,-1-9-572,2-11-37,5-71 382,-5 53-570,2 0-1,2 0 1,1 1 0,2-1-1,10-31-68,-14 59 15,0 0 0,0 0 1,1 1-1,0 0 0,0 0 0,0 0 1,1 0-1,0 0 0,0 1 0,0 0 0,1 0 1,0 0-1,0 1 0,0 0 0,1 0 0,-1 1 1,1-1-1,4 0-15,7-3 68,-1 2 0,1 0 0,1 1 0,-1 1 0,1 1 0,17-1-68,26 1 152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21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23 6921,'6'1'4479,"19"3"-1030,59 8-2279,80-11 941,162-21-2111,-130 5 275,12 9-275,-195 6-39,27 1 235,20 2-196,-50-2-133,-1 1 0,0-1 0,0 1 0,0 1 0,-1 0 0,1 0 0,0 0 0,-1 1 0,1 1 133,3 7-1228,-7-2 382</inkml:trace>
  <inkml:trace contextRef="#ctx0" brushRef="#br0" timeOffset="384.02">613 122 7146,'-23'-36'8595,"23"36"-8593,0 0 22,0 0 0,0 0 0,0 0 0,0 0 0,0-1 0,-1 1 0,1 0-1,0 0 1,0 0 0,0 0 0,0 0 0,0 0 0,0 0 0,-1 0 0,1 0 0,0 0 0,0 0 0,0 0-1,0 0 1,0 0 0,-1 0 0,1 0 0,0 0 0,0 0 0,0 0 0,0 0 0,0 0 0,-1 0 0,1 0-1,0 0 1,0 0 0,0 0 0,0 0 0,0 0 0,0 1 0,-1-1 0,1 0 0,0 0 0,0 0 0,0 0-1,0 0 1,0 0 0,0 0 0,0 1 0,0-1 0,0 0 0,0 0 0,0 0 0,-1 0 0,1 0 0,0 1-1,0-1 1,0 0 0,0 0 0,0 0 0,0 0 0,0 0 0,0 1 0,0-1 0,0 0 0,0 0 0,0 0-1,1 0 1,-1 0 0,0 1 0,0-1 0,0 0 0,0 0-24,-2 49 119,3 0 1,1 0-1,5 14-119,-2-7 69,3 37 37,8 102 123,-8 6-229,-10-141 53,0-38 53,1-1 0,2 1 0,0-1-1,1 0 1,1 1 0,2 0-106,-5-19 83,1-1 0,-1 0 0,1 1-1,0-1 1,0 0 0,0 0 0,0 0 0,0 0 0,0 0 0,1 0 0,-1 0 0,1 0 0,-1 0 0,1-1 0,1 1-83,1 1 85,0-1-1,0-1 1,1 1 0,-1-1-1,1 1 1,-1-1 0,1 0-1,0-1-84</inkml:trace>
  <inkml:trace contextRef="#ctx0" brushRef="#br0" timeOffset="1030.362">1263 702 4649,'-79'17'2348,"78"-17"-2180,0 0 0,-1 0 0,1 0 0,0 0-1,0 0 1,-1 1 0,1-1 0,0 1-1,0-1 1,0 1 0,0-1 0,-1 1-1,1 0 1,0-1 0,0 1 0,0 0-1,0 0 1,0 0 0,1 0 0,-1 0-168,1-1 189,0 1 0,0-1 0,1 1 0,-1-1 0,0 1 0,1-1 0,-1 1 0,0-1 1,1 0-1,-1 1 0,1-1 0,-1 1 0,1-1 0,-1 0 0,1 0 0,-1 1 0,1-1 0,-1 0 0,1 0 1,-1 1-1,1-1 0,-1 0 0,1 0-189,7 3 144,0 1 1,1-2 0,-1 1-1,1-1 1,0-1-1,0 1 1,-1-2-1,1 1 1,0-1-1,0 0 1,0-1 0,0 0-1,-1 0 1,1-1-1,4-2-144,2 0 121,13-3 229,26-12-350,-47 16 24,0 0-1,-1 0 1,1-1-1,-1 0 1,0 0 0,0 0-1,0-1 1,-1 0-1,1 0 1,1-2-24,-6 5 19,0 0 0,1-1-1,-1 1 1,0 0 0,0-1-1,0 1 1,0-1 0,0 1 0,-1-1-1,1 1 1,-1-1 0,0 1-1,1-1 1,-1 0 0,0 1 0,-1-1-1,1 1 1,0-1 0,-1 0-1,0 1 1,1-1 0,-1 1 0,0 0-1,0-1 1,0 1 0,-1 0-1,1-1 1,0 1 0,-1 0 0,0 0-1,1 0 1,-1 0 0,-1 0-19,-2-4 30,-1 0 1,-1 1 0,1-1-1,-1 1 1,0 1 0,0-1-1,0 1 1,-1 0 0,1 1-1,-1 0-30,2 1-2,-1 0 0,0 1 0,1 0 0,-1 0 0,0 1 0,1-1 0,-1 1 0,0 1 0,0 0 0,1 0-1,-1 0 1,0 0 0,1 1 0,0 0 0,-1 1 0,1-1 0,0 1 0,0 1 0,0-1 0,-1 2 2,-5 4-10,0 0 0,1 0 0,0 1 0,1 0 0,0 1 0,0 1 0,2-1 0,-8 13 10,10-13-5,1 0 0,0 0-1,0 0 1,2 1 0,-1 0 0,1-1 0,1 1 0,0 0-1,1 1 1,0-1 0,1 0 0,1 0 0,-1 0 0,2 0-1,0 0 1,0 0 0,1 0 0,1 0 0,4 10 5,-3-10-2,0 1 0,1-1 1,0 0-1,1-1 0,0 0 1,1 0-1,0-1 0,1 1 1,0-2-1,1 1 0,0-2 1,0 1-1,1-1 1,0-1-1,0 0 0,1 0 1,0-1-1,1 0 2,12 2-101,1-1 1,-1-1-1,1-2 1,1 0-1,-1-2 0,0 0 1,17-3 100,39-5-272</inkml:trace>
  <inkml:trace contextRef="#ctx0" brushRef="#br0" timeOffset="1406.428">2267 663 6233,'-4'-8'973,"-1"1"-1,1 0 1,-2 0 0,1 1-1,-1 0 1,0-1-1,-4-1-972,5 4 250,0 0 0,-1 1 0,1-1 0,-1 1 0,0 1 0,0-1 0,0 1 0,-1 0 0,1 0 0,0 1 0,-1 0-1,1 0 1,-1 1 0,1-1 0,-2 2-250,-2-1 71,-1 0 0,1 2 0,-1-1 0,1 1 0,0 1 0,0 0 0,0 0 0,0 1 0,0 0 0,1 1 0,-1 0 0,1 0-1,1 1 1,-1 0 0,1 1 0,0 0 0,1 0 0,-1 1 0,1 0 0,1 0 0,0 1 0,0-1 0,0 1 0,1 1 0,1-1 0,-1 1 0,1-1 0,1 1-1,0 1 1,1-1 0,-1 5-71,0 3 5,2 0 0,0 0-1,0 0 1,2-1 0,0 1 0,2 0-1,0 0 1,1 2-5,-2-12 5,0-1 0,1 1 0,0-1 0,0 1 1,1-1-1,0 0 0,0-1 0,0 1 0,1-1 0,0 1 0,0-1 0,1-1 0,0 1 1,0-1-1,0 0 0,1 0 0,-1-1 0,1 0 0,3 2-5,5-1 64,0 1 0,0-2 0,1 0-1,-1 0 1,1-2 0,-1 0 0,5 0-64,27-1 1268,39-3-1268,28-8 646</inkml:trace>
  <inkml:trace contextRef="#ctx0" brushRef="#br0" timeOffset="2094.19">2715 123 7986,'-31'-30'4451,"30"28"-4300,-1 1 0,1 0 1,-1 0-1,1 0 0,-1 0 0,0 0 0,0 0 0,1 0 1,-1 0-1,0 1 0,0-1 0,0 1 0,0-1 1,0 1-1,0 0 0,0 0 0,0 0 0,0 0 0,0 0 1,0 0-152,1 0 23,1 1 0,-1-1 1,0 1-1,0 0 1,1-1-1,-1 1 1,0 0-1,1-1 1,-1 1-1,1 0 0,-1 0 1,1-1-1,-1 1 1,1 0-1,0 0 1,-1 0-1,1 0 0,0 0 1,-1 0-1,1-1 1,0 1-1,0 0 1,0 0-1,0 0 0,0 0 1,0 0-1,0 0-23,4 30-21,-4-26 47,16 75-23,14 35-3,-7-25 8,102 339 178,-81-289-102,-30-95 149,12 22-233,-22-59 151,-1-9 100,-3-16 135,-13-43 483,-10-22-869,9 31 68,2 0 0,-1-13-68,12 57-9,0-1 0,1 1-1,0 0 1,0-1 0,0 1-1,1 0 1,0 0 0,1 0-1,-1-1 1,2 1 0,-1 0-1,1 1 1,-1-1 0,3-3 9,-2 6-19,1-1 1,-1 1-1,1-1 1,0 1-1,0 0 1,0 0-1,0 1 1,1-1 0,-1 1-1,1 0 1,0 1-1,0-1 1,0 1-1,0 0 1,1 0-1,-1 0 1,1 1 0,3-1 18,3 0-16,0 1 0,0 0 0,0 1 0,1 0 0,-1 1 0,0 1 0,0-1 1,0 2-1,0 0 0,0 0 0,-1 1 0,1 1 0,-1 0 0,0 0 1,0 1-1,-1 1 0,8 6 16,-6-4-1,0 0 0,0 1 1,-2 0-1,1 1 0,-1 1 0,-1 0 1,0 0-1,0 0 0,-2 1 0,1 1 1,-2-1-1,0 1 0,0 0 0,0 5 1,3 22 21,-2 0-1,-2 0 1,-1 19-21,4 33-406,-8-90 317,1-1-1,-1 1 1,0-1 0,1 1-1,-1-1 1,1 1-1,0-1 1,-1 1-1,1-1 1,1 1 0,-1-1-1,0 0 1,0 0-1,1 0 1,0 0-1,0 1 90,14 4-460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35.04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19 390 1760,'0'0'16,"-2"-2"417,0-1 0,0 0 0,1 1-1,0-1 1,-1 0 0,1 0 0,0 0 0,1 0 0,-1 0 0,0 0-1,1-2-432,-4 0 3483,6 4-423,2 0-2809,52-12 322,1 2 1,38-1-574,148-2 156,170 13-156,-190 9 2,-16-1-18,117-13 16,45-27 3,53-4 24,485 0 30,180-28-24,-636 28-26,1892-59 89,-1921 106-91,-101 0-2,399 13 48,-261-6-23,-42-3-27,213 0-8,56 3-2,-257-1 25,84 3 7,597 3-22,-731-23 24,1158 14 40,-623 6 5,-298-9-30,-74-2-9,-228-4-28,474-7 66,-37-8-71,-72 3-9,312-54 45,-527 28-23,-15 22-4,-253 9-3,583 15 441,-344-4-332,-76-4 581,-28 1-203,96-20-491,-258 4 24,184-9 37,-199 16-128,43 10 67,-87 4 24,4 9-10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28.96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94 488 5833,'0'0'173,"0"-1"0,0 0 0,0 1 1,0-1-1,0 0 0,0 1 0,0-1 0,0 1 0,-1-1 0,1 0 0,0 1 0,0-1 0,0 1 0,-1-1 0,1 1 0,0-1 0,-1 0 0,1 1 1,-1-1-1,1 1 0,0 0 0,-1-1 0,1 1 0,-1-1 0,1 1 0,-1 0 0,1-1 0,-1 1-173,-1 0 218,1-1 0,0 1 0,0 0 0,0 0 0,-1 0 0,1 0 0,0 0 0,0 0 0,-1 0 0,1 1 0,0-1 0,0 0 0,0 1 0,-1-1-218,-1 2 203,-1-1 1,1 1-1,0-1 0,-1 1 0,1 0 0,0 1 0,1-1 0,-1 0 0,0 1 0,-1 1-203,4-3 13,-5 5 58,0 1-1,1 0 1,0 0-1,0 1 1,1-1-1,-1 4-70,3-10 2,1 0-1,-1 1 0,1-1 0,0 0 0,-1 1 0,1-1 0,0 1 1,0-1-1,0 0 0,0 1 0,0-1 0,1 1 0,-1-1 0,0 0 1,1 1-1,-1-1 0,1 0 0,-1 1 0,1-1 0,-1 0 0,1 0 0,0 0 1,0 0-1,0 1 0,0-1 0,0 0 0,0 0 0,0 0 0,0-1 1,0 1-1,0 0 0,0 0 0,0-1 0,1 1 0,-1 0 0,0-1 0,1 0 1,-1 1-1,0-1 0,1 0 0,-1 1 0,1-1-1,1 1 15,1-1 1,-1 0-1,0 1 1,0-1-1,0 0 0,1 0 1,-1-1-1,0 1 0,0-1 1,0 0-1,0 1 0,0-1 1,0-1-1,0 1 0,0 0 1,0-1-1,0 1 0,0-1 1,-1 0-1,1 0 0,-1 0 1,1 0-1,-1-1 1,0 1-1,1-2-15,-1 2 17,-1 0 0,0 0 1,0 0-1,0 0 0,0 0 1,0-1-1,0 1 0,0 0 1,-1 0-1,1 0 0,-1-1 1,0 1-1,1 0 0,-1-1 0,0 1 1,-1 0-1,1-1 0,0 1 1,-1 0-1,1-1 0,-1 1 1,0 0-1,1 0 0,-1 0 1,0 0-1,0 0 0,-1 0 0,1 0 1,0 0-1,-1 0 0,1 0 1,-1 1-1,0-1 0,-1-1-17,3 2 23,-1 0 0,0 0 0,0 1-1,1-1 1,-1 0 0,0 0-1,0 1 1,0-1 0,0 0 0,0 1-1,0-1 1,0 1 0,0-1 0,0 1-1,0 0 1,-1-1 0,1 1 0,0 0-1,0 0 1,0 0 0,0 0-1,0 0 1,-1 0 0,1 0 0,0 0-1,0 0 1,0 1 0,0-1 0,0 0-1,0 1 1,0-1 0,-1 1 0,1-1-1,0 1 1,1 0 0,-1-1-1,0 1 1,0 0 0,0 0 0,0-1-1,0 1 1,1 0 0,-1 0-23,-12 26 608</inkml:trace>
  <inkml:trace contextRef="#ctx0" brushRef="#br0" timeOffset="361.45">222 965 4385,'-20'-17'5385,"17"15"-4824,0-1 0,1 0 0,-1 0 0,0 1 0,-1 0-1,1 0 1,-3-2-561,5 4 57,0-1 0,0 1-1,0 0 1,0 0 0,0 0 0,0 0-1,0 0 1,0 0 0,0 0 0,0 0 0,1 0-1,-1 0 1,0 0 0,0 1 0,0-1-1,0 0 1,0 1 0,0-1 0,0 1-1,1-1 1,-1 1 0,0-1 0,0 1-1,1-1 1,-1 1 0,0 0 0,1-1-1,-1 1 1,1 0 0,-1 0 0,1 0-1,-1-1 1,1 1 0,-1 1-57,-5 7 159,1 1-1,0-1 1,1 1-1,0 0 1,0 0 0,1 1-1,0 2-158,2-7 27,0-1 0,0 1 0,1 0 0,0-1 0,0 1 0,0 0-1,1-1 1,0 1 0,0-1 0,1 1 0,-1-1 0,1 1 0,0-1 0,0 0 0,1 1-27,-2-5 13,0 1 0,0-1 1,0 0-1,0 1 1,1-1-1,-1 0 1,0 0-1,0 0 0,1 0 1,-1 0-1,0 0 1,1 0-1,-1-1 0,1 1 1,0 0-1,-1-1 1,1 1-1,-1-1 1,1 0-1,0 1 0,-1-1 1,1 0-1,0 0 1,-1 0-1,1 0 0,0 0 1,-1-1-1,1 1 1,0 0-1,-1-1 1,1 1-1,-1-1 0,1 0 1,-1 1-1,1-1-13,3-2 98,0 1 1,0-1-1,0 0 0,0 0 0,-1 0 1,1-1-1,-1 1 0,0-1 0,3-4-98,-5 5 43,0 0 1,0 0-1,0-1 0,-1 1 0,0-1 0,0 1 0,0-1 0,0 1 1,0-1-1,-1 0 0,0 1 0,1-1 0,-1 0 0,-1 1 1,1-1-1,0 0 0,-1 1 0,0-1 0,0 1 0,0-1 0,0 1 1,-1-1-1,1 1 0,-1 0 0,0 0 0,0-1 0,0 1 0,0 0 1,0 1-1,-1-1 0,-1-1-43,-3-5 117</inkml:trace>
  <inkml:trace contextRef="#ctx0" brushRef="#br0" timeOffset="1290.002">848 328 6825,'-3'-6'1031,"-1"0"0,1-1 0,0 1-1,0-1 1,1 0 0,0 0 0,0 0-1,-1-4-1030,22 118 1479,10 57-929,41 133-550,-58-258 305,-2 0 0,-2 0 1,0 20-306,-4-99 1362,-1 22-1190,0-6-113,1 0 1,1 1 0,2-1 0,6-17-60,-10 34-3,0-1 1,0 1 0,1 0 0,0 0-1,1 0 1,0 0 0,0 1-1,0-1 1,0 1 0,1 1 0,0-1-1,0 1 1,1 0 0,0 0 0,0 1-1,1-1 3,-4 3-7,0 1 0,0-1 1,0 1-1,0 0 0,0 0 0,1 0 0,-1 1 0,0-1 0,1 1 0,-1 0 1,0 0-1,1 1 0,-1-1 0,0 1 0,1 0 7,1 1-9,1 0 1,0 1 0,-1 0-1,1 0 1,-1 0-1,0 1 1,0 0-1,5 4 9,3 4-9,-1 1 0,-1 1-1,0-1 1,0 2 0,-1 0 0,7 14 9,21 44-7,-22-40 4,1 0 0,11 13 3,-22-37 4,0 0 0,0 0 0,1-1 1,0 0-1,0 0 0,1-1 0,0 0 0,0-1 1,0 0-1,4 1-4,-11-6 25,-1 0 1,1 0 0,0 0-1,0-1 1,0 1-1,0-1 1,0 1 0,0-1-1,0 0 1,0 0-1,0 0 1,0 0-1,0 0 1,0 0 0,0 0-1,0-1 1,-1 1-1,1-1 1,0 0-1,0 1 1,0-1 0,0 0-1,-1 0 1,1 0-1,0 0 1,-1 0 0,1 0-1,-1-1 1,1 1-1,0-1-25,2-3 101,-1 0-1,1 0 0,-1 0 0,0 0 1,0 0-1,0-1 0,-1 0 0,0 1 1,1-6-101,3-14 142,-1 0 1,-1 0 0,-1-1 0,-1 0 0,-2 0-1,0 1 1,-2-1 0,-1 0 0,-5-19-143,-12-41 135,-3 1 0,-12-20-135,4 13 398,-4-37-398,33 122 47,1 2-85,0 1 0,0-1 0,1 0 0,-1 1 0,1-1 0,0 0-1,0-1 39,0 5-43,0 0-1,1 0 1,-1 0-1,0 0 1,0 0-1,1 1 1,-1-1-1,1 0 0,-1 0 1,1 0-1,-1 0 1,1 1-1,0-1 1,-1 0-1,1 0 1,0 1-1,-1-1 0,1 1 1,0-1-1,0 1 1,0-1-1,0 1 1,0-1-1,-1 1 1,1 0-1,0-1 0,0 1 1,0 0-1,0 0 1,0 0-1,0 0 1,0 0-1,0 0 0,0 0 1,0 0-1,0 0 1,0 0-1,0 0 44,37 7-867</inkml:trace>
  <inkml:trace contextRef="#ctx0" brushRef="#br0" timeOffset="1716.402">2022 752 7354,'54'-105'3256,"-54"107"-1567,0 9-721,0 8-96,6 16-208,-4-3-128,10 14-216,0 2-72,2 8-136,-1-2-40,-2-2-8,-3-8 16,-5-16 73,0-4-234,0-19-3959,5-6 3015</inkml:trace>
  <inkml:trace contextRef="#ctx0" brushRef="#br0" timeOffset="2087.847">2108 287 10850,'-28'-36'4401,"11"1"-2728,9 12-625,3 11-512,3 4-240,9 8-384,11 10 496,20 11-336</inkml:trace>
  <inkml:trace contextRef="#ctx0" brushRef="#br0" timeOffset="2587.093">2868 85 5449,'0'-5'805,"0"0"-1,-1-1 1,0 1-1,0 0 0,0 0 1,-2-3-805,3 7 294,-1-1-1,0 0 1,0 0-1,1 0 1,-1 1-1,0-1 1,0 0 0,-1 1-1,1-1 1,0 1-1,0-1 1,-1 1 0,1 0-1,-1-1 1,1 1-1,-1 0 1,0 0-1,1 0 1,-2 0-294,3 1 42,-1 0 0,1 0-1,-1 1 1,0-1 0,1 0 0,-1 0 0,1 1-1,-1-1 1,1 0 0,-1 1 0,1-1 0,-1 1-1,1-1 1,-1 1 0,1-1 0,0 1 0,-1-1-1,1 1 1,0-1 0,-1 1 0,1-1 0,0 1-1,0-1 1,-1 1 0,1 0 0,0-1 0,0 1-1,0-1 1,0 1 0,0 0 0,0-1 0,0 1-1,0-1 1,0 2-42,-2 25 80,2-26-57,2 43-2,2 0 0,2 0 0,11 38-21,-7-31 12,9 45 8,19 107 24,-32-154-25,-2 1-1,-2-1 1,-2 11-19,-11 77 181,-8 11-181,8-59 217,9-87 735,-1-9-460,-1-18-62,3 22-323,-6-34-39,-1 1-1,-2 0 1,-2 1-1,-1 0 0,-1 1 1,-3 0-1,0 1 1,-2 1-1,-1 1-67,13 22 13,0 0-1,-1 0 1,0 0-1,0 1 1,-1 1-1,0-1 1,0 1-1,-8-4-12,13 9 3,1 0-1,-1 0 1,1 1 0,-1-1-1,0 1 1,1 0-1,-1 0 1,0 0 0,0 1-1,0-1 1,0 1 0,0 0-1,0 0 1,0 0-1,1 0 1,-1 1 0,0 0-1,0 0 1,0 0-1,0 0 1,1 0 0,-1 1-1,1 0 1,-1 0 0,1 0-1,0 0 1,-1 0-3,-6 7-5,0 0 0,1 0 0,0 1-1,0 0 1,1 0 0,0 1 0,1 0 0,0 1 0,1 0 0,0 0 0,1 0 0,0 0 0,1 1 0,0 0 0,1 0 0,1 0 0,-1 11 5,2-14-4,0-1 1,1 1-1,1-1 1,-1 1-1,1-1 1,1 1 0,0-1-1,0 0 1,1 0-1,0 0 1,0 0-1,1 0 1,1-1-1,-1 1 1,1-1 0,1 0-1,-1-1 1,1 1-1,1-1 1,-1 0-1,1-1 1,0 1 0,1-2-1,0 1 1,2 1 3,4 0-18,0 0 1,0-1 0,1-1-1,-1 0 1,1-1 0,0-1-1,1 0 1,-1-1 0,1 0-1,-1-2 1,1 0 0,-1 0 17,4-1 253,1-1 1,-1-1-1,0 0 1,-1-2-1,1 0 1,-1-1-1,0 0 1,0-2 0,8-5-254,34-27 933</inkml:trace>
  <inkml:trace contextRef="#ctx0" brushRef="#br0" timeOffset="2946.957">3449 202 10890,'-2'-9'1430,"-1"1"0,0-1 0,0 0 0,-3-5-1430,6 14 26,0 0 0,0 0 0,0 0-1,0 0 1,0 0 0,0 0 0,0 1 0,0-1-1,0 0 1,0 0 0,0 0 0,0 0 0,0 0 0,0 0-1,0 0 1,0 0 0,0 0 0,0 0 0,0 0-1,0 0 1,0 0 0,0 1 0,0-1 0,-1 0-1,1 0 1,0 0 0,0 0 0,0 0 0,0 0-1,0 0 1,0 0 0,0 0 0,0 0 0,0 0-1,0 0 1,0 0 0,0 0 0,0 0 0,0 0-1,0 0 1,-1 0 0,1 0 0,0 0 0,0 0-1,0 0 1,0 0 0,0 0 0,0 0 0,0 0 0,0 0-1,0 0 1,0 0 0,0 0 0,0 0 0,0 0-1,-1 0 1,1 0 0,0 0 0,0 0 0,0 0-1,0 0 1,0 0-26,-1 13 360,1 19-377,42 273 222,-21-176-45,-6 1 1,-3 49-161,-13-11-1462,1-160 657</inkml:trace>
  <inkml:trace contextRef="#ctx0" brushRef="#br0" timeOffset="3309.389">3242 734 10970,'-1'-4'4129,"12"4"-3337,11 0 121,17-5-177,16 1-248,17 0-160,4-2-144,3 2 0,-2 0-112,-17-1 3473,-6 2-2617</inkml:trace>
  <inkml:trace contextRef="#ctx0" brushRef="#br0" timeOffset="3695.51">3955 24 10858,'-45'-23'5035,"79"84"-3779,-18-29-1249,-1 1 1,-2 0-1,-1 1 0,-2 0 1,-1 2-8,8 42 34,3 54-34,-15-74 28,-2 1-1,-2 0 1,-4 2-28,-18 172 524,10-131-190,9-73-251,2-20 125,0-1 0,-1 1 0,0 0 0,-2 5-208,5-47 2023,3 0-1773,5-38 239,15-46-489,-20 96 3,1 1 0,1 1 0,1-1 0,1 1 0,1 1 0,0 0 0,13-17-3,-18 29-5,0 0 0,0 0 0,1 1 0,-1 0 0,1 0 0,0 0 0,1 1 0,-1 0 0,1 0 0,0 0 0,0 1 0,0 0 0,8-1 5,-12 3-6,1 0 0,-1 1 0,1-1 0,-1 1 0,0 0 0,1 0-1,-1 0 1,1 1 0,-1-1 0,1 1 0,-1 0 0,0 0 0,1 0 0,-1 0 0,0 0 0,0 1 0,0 0 0,0-1 0,0 1 0,0 0 0,0 1 0,-1-1 0,1 0 0,-1 1 0,0-1 0,1 1 0,-1 0 0,0 0 0,-1 0 0,1 0 0,0 0 0,-1 0 6,6 14-15,-1 0 0,-1 0 0,0 1 0,-1-1 0,-1 1 0,0 9 15,1 0-4,1 0-1,3 9 5,0-13-3,0 0 1,1 0-1,1 0 0,1-1 1,10 14 2,-16-28 6,1 0-1,0 0 1,0 0 0,1-1 0,0 0-1,1 0 1,-1-1 0,1 0 0,0 0-1,1-1 1,0 0 0,-1 0 0,1-1 0,1 0-1,3 0-5,5 1-164,0-2-1,1 0 1,-1-1 0,1-1-1,0 0 1,-1-2-1,1 0 1,-1-1-1,1-1 1,9-3 164,-10 0-341,1-1 0,-2-1 0,5-2 341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26.53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65 640 3265,'-8'-5'713,"1"0"0,0 0 0,0-1 0,0 0 0,-2-3-713,7 7 306,0 0 1,0 0 0,1-1 0,-1 1 0,0-1-1,1 1 1,0-1 0,0 1 0,-1-1 0,2 0-1,-1 0 1,0 1 0,0-1 0,1 0 0,0 0-1,-1 0 1,1 0 0,0 0 0,1 0-307,-1 2 37,0 1 1,0 0-1,0-1 1,0 1 0,0-1-1,0 1 1,0 0-1,0-1 1,0 1 0,0-1-1,0 1 1,1 0-1,-1-1 1,0 1 0,0 0-1,1-1 1,-1 1-1,0 0 1,0-1-1,1 1 1,-1 0 0,0 0-1,1-1 1,-1 1-1,0 0 1,1 0 0,-1 0-1,0-1 1,1 1-1,-1 0 1,0 0-1,1 0 1,-1 0 0,1 0-1,-1 0 1,0 0-1,1 0 1,-1 0 0,1 0-1,-1 0 1,0 0-1,1 0 1,-1 0-38,1 0 32,0 1 1,0-1-1,0 0 1,0 1-1,0-1 1,0 1-1,0 0 0,0-1 1,0 1-1,-1 0 1,1-1-1,0 1 1,-1 0-1,1 0 0,0 0 1,0 0-33,7 19 82,0-1 0,-1 2 1,-2-1-1,0 1 0,-1 0 1,-1 0-1,0 7-82,10 53 77,13 67 198,-10-46 839,-17-91-665,-6-17-51,-8-17 23,6 2-303,1 0 1,2 0-1,0 0 1,-3-21-119,-7-88 257,14 111-204,1 1 0,1-1 0,1 1 1,0-1-1,1 1 0,1-1 0,4-10-53,-6 24 1,1-1-1,-1 1 1,1 0-1,0 0 1,1 0-1,0 0 1,-1 0-1,1 1 1,1-1-1,-1 1 1,1 0-1,0 0 1,0 0-1,0 0 0,0 1 1,0 0-1,1-1 1,0 2-1,0-1 1,0 0-1,0 1 1,0 0-1,0 0 1,0 1-1,1-1 1,-1 1-1,1 0 0,3 0-4,0 1-1,0 0 1,0 0 0,0 0 0,1 1-1,-1 1 1,0-1 0,-1 2-1,1-1 1,0 1 0,-1 0-1,4 2 5,-1 1-4,0 1-1,0 0 1,-1 0-1,0 1 1,0 0-1,-1 1 0,0 0 1,5 5 4,-2 3-2,0-1 0,0 1 1,-2 1-1,0 0 0,-1 0 1,-1 1-1,0 0 0,-2 1 0,0 0 1,2 19 1,-3-1 15,-1 25-15,1 11-1169,-5-72 859,0 0-1,1-1 1,-1 1 0,1 0-1,-1 0 1,1-1 0,-1 1-1,1-1 1,0 1-1,0 0 1,-1-1 0,1 0-1,0 1 1,1-1 0,-1 1 310,10 7-1808</inkml:trace>
  <inkml:trace contextRef="#ctx0" brushRef="#br0" timeOffset="334.065">799 623 8218,'-24'-21'3577,"13"13"-1409,1 6-896,7 6-472,7 7-127,6 13-513,-2 3 8,5 10-80,0 8-32,-1 8-24,1 7-8,-6-1 152,1-4-104,-1-11-544,-3-14-385,0-12 425</inkml:trace>
  <inkml:trace contextRef="#ctx0" brushRef="#br0" timeOffset="689.569">694 38 11162,'-14'-23'3721,"11"13"-3721,6 6 416,12 9 1489,6 8-1321</inkml:trace>
  <inkml:trace contextRef="#ctx0" brushRef="#br0" timeOffset="1263.791">1557 642 5785,'-2'-8'768,"-1"0"-1,0 0 1,-1 1-1,0-1 1,0 1-1,0-1 1,-1 1-1,0 0 1,-1 1-1,0 0 1,0-1-768,2 4 154,0 0 0,0-1 0,-1 1 0,1 1 0,-1-1 0,1 1 0,-1-1 0,0 1 0,0 1 0,0-1 0,-1 1 0,1 0 0,0 0 0,0 0 0,-1 1 0,1 0 0,0 0 0,-2 0-154,-3 1 34,0 1 1,0 0 0,0 0 0,0 1 0,0 0 0,1 1-1,-1 0 1,1 0 0,0 1 0,0 0 0,1 1 0,-1 0-1,-1 3-34,4-4-7,0 0 0,1 0 0,0 1 0,0 0-1,0 0 1,1 0 0,0 0 0,0 1-1,1 0 1,0 0 0,0 0 0,0 0-1,1 0 1,0 1 0,0-1 0,1 1 0,0-1-1,0 2 8,1 3-13,0 0-1,0 0 1,1 0 0,1 0-1,0 0 1,1 0-1,2 7 14,-3-14-2,0 0 1,0 0-1,1 0 0,0 0 0,0-1 0,0 1 0,0-1 1,0 0-1,1 0 0,0 0 0,0 0 0,0-1 0,1 1 1,-1-1-1,1 0 0,-1-1 0,6 3 2,-4-2 6,0-1 0,0 0 0,0 0 0,1 0-1,-1-1 1,1 0 0,0 0 0,-1 0 0,1-1 0,-1 0 0,1-1 0,0 1 0,-1-1-1,1 0 1,-1-1 0,1 0 0,-1 0 0,0 0 0,0-1 0,0 0 0,0 0 0,0 0-1,0-1-5,1-1 20,-1 0 0,1-1-1,-1 0 1,-1 0-1,1 0 1,-1 0 0,0-1-1,-1 0 1,0 0-1,0 0 1,0 0 0,-1-1-1,0 1 1,0-1-1,-1 0 1,0 0 0,0 0-1,-1-5-19,0-5 45,-1 0-1,-1 0 1,0 0-1,-1 0 1,-2 0-45,1-4-55,0 0 0,1-11 55,3 41-83,0 0 0,0 0 0,1 0 0,1 4 83,5 30-33,-3 19 23,-2 0 0,-6 42 10,-16 124 60,11-145-16,-28 405 189,36-472-127,-8 80 1179,25-177-1027,2 1 0,5 1 0,2 1-1,13-19-257,-20 57-666,2 1-1,1 1 1,2 1-1,11-11 667,1 2-662</inkml:trace>
  <inkml:trace contextRef="#ctx0" brushRef="#br0" timeOffset="1891.443">1952 493 8346,'0'-1'340,"-1"0"1,0 0 0,0-1 0,1 1-1,-1 0 1,0 0 0,0 0-1,0 1 1,0-1 0,0 0-1,0 0 1,0 0 0,-1 1-1,1-1 1,0 1 0,0-1-1,0 1 1,-2-1-341,2 1 84,0 1-1,0-1 1,0 1-1,0 0 1,0-1 0,0 1-1,0 0 1,1-1-1,-1 1 1,0 0 0,0 0-1,1 0 1,-1 0-1,1 0 1,-1 0 0,0 0-1,1 0 1,0 0-1,-1 0 1,1 0 0,0 0-1,-1 0 1,1 1-84,-2 7 59,0-1-1,0 1 1,1 0 0,0-1 0,1 1 0,-1 0 0,2 0-1,0 5-58,14 72 90,-11-67-51,1 4-19,1 10 13,1 0 0,2-1 0,1 0 0,5 7-33,-13-35 8,-1 0 1,1-1-1,0 1 1,1-1-1,-1 1 1,1-1 0,-1 0-1,1 0 1,0 0-1,0 0 1,1 0-1,-1-1 1,0 1-1,1-1 1,0 0 0,-1 0-1,4 1-8,-4-2 12,0-1 1,0 1-1,0-1 0,0 1 1,1-1-1,-1 0 0,0 0 0,0-1 1,0 1-1,1-1 0,-1 1 1,0-1-1,0 0 0,0 0 0,0 0 1,0-1-1,0 1 0,0-1 1,-1 0-1,1 1 0,-1-1 0,1 0 1,0-1-13,8-7 41,-1-1 0,0-1 1,0 1-1,-1-2 0,0 1 1,-1-1-1,3-9-41,8-15 125,-3-1 1,2-9-126,-3-2 217,7-40-217,-6 25 14,-16 63-13,11-28-71,-11 28 66,0 1 1,0-1-1,0 1 0,1 0 0,-1-1 1,0 1-1,1 0 0,-1 0 0,0-1 1,1 1-1,-1 0 0,0 0 0,1-1 1,-1 1-1,1 0 0,-1 0 0,0 0 1,1 0-1,-1-1 0,1 1 0,-1 0 1,1 0-1,-1 0 0,0 0 0,1 0 1,-1 0-1,1 0 0,-1 0 0,1 0 0,-1 1 1,0-1-1,1 0 0,-1 0 0,1 0 1,-1 0-1,0 1 0,1-1 0,-1 0 1,1 0-1,-1 1 0,0-1 0,1 0 1,-1 0-1,0 1 0,0-1 0,1 1 1,-1-1-1,0 0 0,0 1 0,1-1 1,-1 0-1,0 1 0,0-1 0,0 1 1,0-1-1,0 1 4,13 19-41,-1 0 1,-1 2 0,7 18 40,-8-17 12,0-1 0,2 0 0,6 9-12,-13-24 7,0 0 0,1-1 0,-1 0 0,1 0-1,1 0 1,-1-1 0,1 1 0,0-2 0,0 1 0,0-1-1,1 0 1,1 0-7,-2-1 13,1 0-1,-1-1 0,1 0 1,0-1-1,-1 0 0,1 0 1,0 0-1,0-1 1,0-1-1,-1 1 0,1-1 1,0 0-1,0-1 0,-1 0 1,1 0-1,-1-1 0,0 0 1,1 0-1,-1 0 1,-1-1-1,6-3-12,-4 1 27,0 1 0,-1-2 0,0 1 0,0-1 0,0 0 0,-1 0 1,0-1-1,0 1 0,0-1 0,-1-1 0,-1 1 0,0-1 0,0 0 0,0 0 0,-1 0 0,0 0 0,0-5-27,-1-2 73,0 1 0,-1-1-1,-1 0 1,0-10-73,-1 21 11,1 0-1,-1 0 1,1 0 0,-1-1-1,-1 1 1,1 0 0,-1 0-1,0 1 1,0-1 0,0 0-1,0 1 1,-1-1 0,0 1-1,0 0 1,-2-2-11,4 5 0,0 0 0,0 0 0,-1 0 0,1 0 0,0 0 0,0 1 0,-1-1 0,1 0 0,0 1 0,-1-1 0,1 1 0,-1 0 0,1-1 0,0 1 0,-1 0 0,1 0-1,-1 0 1,1 0 0,-1 0 0,1 0 0,-1 1 0,1-1 0,0 0 0,-1 1 0,-2 0 0,0 1-1,1 0 0,-1 0 1,1 0-1,0 0 0,0 0 1,0 1-1,0 0 0,-2 1 1,-6 9-1,0 0 0,1 1-1,0 0 1,1 2 1,-2 1-3,1 2 0,1-1 1,1 1-1,1 1 0,1-1 0,0 1 0,1 0 1,1 1-1,1-1 0,1 1 0,1 19 3,1-28 49,1 0 0,0 0 0,1 0 0,0 0 0,1 0 0,0-1-1,1 1 1,0-1 0,1 0 0,0 0 0,1 0 0,0-1 0,1 0 0,0 0 0,1 0-1,0-1 1,0 0 0,1-1 0,0 0 0,10 7-49,-11-9 613,1 0 1,1-1-1,-1 0 1,6 2-614,-5-4 442,1 0 1,-1 0-1,11 0-442,-21-3 1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52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61 1376,'-1'-1'420,"0"0"0,0 0 0,0 1 0,0-1 0,0 0 0,0 0 0,0 0 0,0 0 0,0 0 0,0 0 0,1 0 0,-1-1 0,0 1-420,7 15 3906,0 10-3713,-2-1 1,0 1-1,-2 0 0,0 7-193,-2 104 640,-1-31-148,5 12-93,0-4 363,-4 0 0,-8 30-762,-9-42 1104,17-100-1097,0 1 1,0-1-1,0 0 1,0 1-1,0-1 1,0 1-1,1-1 1,-1 1-1,0-1 1,0 1-1,0-1 1,1 1-1,-1-1 0,0 0 1,0 1-1,1-1 1,-1 1-1,0-1 1,1 0-1,-1 1 1,0-1-1,1 0 1,-1 1-1,0-1 1,1 0-1,-1 0 0,1 0 1,-1 1-1,1-1 1,-1 0-1,1 0 1,-1 0-1,0 0 1,1 0-1,-1 0 1,1 0-1,-1 0 1,1 0-1,-1 0 0,1 0 1,-1 0-1,1 0 1,-1 0-1,1 0 1,-1 0-1,1 0-7,31-9 116,-16 4-66,32-5 6,1 3-1,-1 2 0,1 1 0,7 3-55,24 4-333,0 3 0,14 5 333,-41-5-1079,-3-4 463</inkml:trace>
  <inkml:trace contextRef="#ctx0" brushRef="#br0" timeOffset="650.428">914 712 4025,'-31'-46'2122,"31"45"-1977,-1 1 0,1-1 1,0 1-1,-1-1 1,1 1-1,-1 0 0,1-1 1,-1 1-1,1-1 1,0 1-1,-1 0 0,0-1 1,1 1-1,-1 0 0,1 0 1,-1-1-1,1 1 1,-1 0-1,0 0 0,1 0 1,-1 0-1,1 0 1,-1 0-1,0 0 0,1 0 1,-1 0-1,1 0 1,-1 0-1,0 0 0,1 0 1,-1 0-1,1 0-145,-1 1 54,1-1 1,0 0-1,0 1 0,0-1 1,-1 0-1,1 1 0,0-1 0,0 0 1,0 1-1,0-1 0,0 0 1,0 1-1,0-1 0,0 0 0,0 1 1,0-1-1,0 0 0,0 1 1,0-1-1,0 1 0,0-1 0,0 0 1,0 1-1,1-1 0,-1 0 1,0 0-1,0 1 0,0-1 0,1 0 1,-1 1-1,0-1 0,0 0 1,1 0-1,-1 1 0,0-1 1,0 0-1,1 0 0,-1 0 0,0 1 1,1-1-1,-1 0 0,0 0 1,1 0-1,-1 0 0,0 0 0,1 0 1,-1 0-1,0 1 0,1-1 1,-1 0-55,12 5 144,-1 0 1,1-1 0,0-1 0,1 1-1,-1-2 1,1 0 0,-1 0 0,1-1-1,0-1 1,-1 0 0,1-1 0,1 0-145,-6 0 48,0 0 1,0 0 0,0-1-1,0 0 1,-1 0 0,1-1 0,0 0-1,-1-1 1,0 1 0,0-1-1,0-1 1,0 1 0,-1-1 0,0 0-1,0-1 1,0 0 0,-1 0-1,1 0 1,-2 0 0,2-2-49,-4 5 23,-1 0-1,1-1 1,0 1 0,-1 0 0,0-1 0,0 1 0,0-1-1,0 1 1,-1-1 0,1 0 0,-1 1 0,0-1 0,0 0-1,0 1 1,-1-1 0,1 1 0,-1-1 0,0 0 0,0 1-1,0-1 1,0 1 0,-1 0 0,0-1 0,1 1 0,-1 0 0,0 0-1,0 0 1,-1 0 0,1 1 0,-1-1 0,1 0 0,-1 1-1,-1-1-22,-3-3 12,0 1-1,0 0 0,-1 0 0,0 1 1,1 0-1,-1 0 0,-1 1 1,1 0-1,0 1 0,-1 0 0,1 0 1,-1 0-1,-5 1-11,8 1 2,1 0-1,-1 0 1,0 1 0,0-1 0,1 2-1,-1-1 1,1 0 0,-1 1-1,1 0 1,0 0 0,-1 1 0,1 0-1,0 0 1,0 0-2,-2 2-1,1 0 0,0 1-1,0 0 1,1 0 0,-1 0 0,1 0-1,1 1 1,-1 0 0,-1 4 1,-1 3-4,1 1 0,0 0 0,1 0 1,0 0-1,2 0 0,0 1 0,0 0 0,2-1 0,0 1 1,0 2 3,2-4 2,-1 0 1,2-1-1,0 1 1,1 0-1,0-1 1,1 0-1,0 0 1,1 0-1,0-1 1,1 1-1,7 10-2,-7-15 8,-1-1 0,1 1 0,1-1 0,-1 0 0,1-1 0,0 1 0,1-1 0,0-1 0,0 0 0,0 0 0,0 0 0,1-1 0,-1 0 0,1-1-1,0 0 1,1 0 0,3 0-8,9 0 2,-1-1 1,1-1-1,0-1 0,-1-1 0,1-1 0,-1-1 0,1-1 0,-1-1 0,10-4-2,36-8-69</inkml:trace>
  <inkml:trace contextRef="#ctx0" brushRef="#br0" timeOffset="1032.687">1699 17 8530,'-22'-14'2840,"22"14"-2793,-1-1 0,1 1 0,-1 0-1,1 0 1,-1-1 0,1 1-1,-1 0 1,1 0 0,-1 0 0,1 0-1,-1 0 1,0 0 0,1-1-1,-1 1 1,1 0 0,-1 1 0,1-1-1,-1 0 1,1 0 0,-1 0-1,1 0 1,-1 0 0,1 0 0,-1 1-1,1-1 1,-1 0 0,1 0-1,-1 1 1,1-1 0,-1 0 0,1 1-1,0-1 1,-1 1 0,1-1-1,0 0 1,-1 1 0,1-1 0,0 1-1,-1-1 1,1 1 0,0-1-1,0 1 1,0-1 0,-1 1-1,1-1 1,0 1 0,0-1 0,0 1-1,0-1 1,0 1 0,0 0-47,-2 34 432,3-31-309,1 29 75,3-1 0,0 0-1,2 0 1,2-1-1,3 6-196,2 12 572,6 38-573,-9-7 358,-2 77-358,-4-62 333,5 16-333,-9-103 146,3 20-749,-4-27 639,1 0 0,-1 1 0,0-1-1,0 0 1,1 0 0,-1 1 0,1-1 0,-1 0 0,1 0 0,0 0 0,-1 0 0,1 0 0,0 0-1,0 0 1,0 0 0,0 1-36,5-3 246</inkml:trace>
  <inkml:trace contextRef="#ctx0" brushRef="#br0" timeOffset="1375.627">1552 440 9186,'-34'1'3577,"24"-1"-2321,10 3 72,10 0-368,7 0-71,22 2-441,6 0-184,16-4-136,5-4-24,-1-5 80,-5-2 3489,-25-4-2721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57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104 190 3529,'-35'-102'2219,"26"71"190,9 30-2110,-1 1 1,1-1-1,0 0 0,0 0 0,-1 0 0,1 1 0,0-1 0,-1 0 0,1 0 1,-1 1-1,1-1 0,-1 0 0,1 1 0,-1-1 0,1 0 0,-2 0-299,2 1 93,0 0 246,0 0-143,1 7 101,5 10-200,0-1 1,1 0-1,1 0 0,0 0 0,1-1 0,1 0 0,0-1 0,1 0 0,1-1 0,0 0 1,1-1-1,2 1-97,4 4 137,0-2 0,2 0 1,0-2-1,0 0 1,1-1-1,1-1 0,-1-2 1,11 3-138,-21-7 41,1-2 0,1 0 0,-1 0-1,0-1 1,1 0 0,-1-2 0,9 1-41,-17-2 18,0 1 0,0-1 0,-1 0 1,1 0-1,0-1 0,-1 1 0,1-1 0,-1 0 0,1 0 0,-1 0 0,0-1 0,0 1 0,0-1 0,0 0 0,0-1 0,-1 1 1,0 0-1,1-1 0,-1 0 0,0 0 0,-1 0 0,2-3-18,1-1 20,-1-1-1,-1 0 1,0 1 0,0-1-1,0 0 1,-1-1 0,-1 1 0,0 0-1,0 0 1,-1-1 0,0 1-1,0-1 1,-1 1 0,-1-7-20,0 5 17,-1 0 1,0 1-1,-1-1 1,0 1-1,0-1 1,-1 1-1,0 0 1,-1 1-1,0 0 0,-1-1 1,0 2-1,-1-2-17,3 6 19,0-1 1,-1 1-1,0 0 0,0 0 0,0 0 0,0 1 0,-1 0 0,1 1 0,-1-1 0,1 1 0,-1 0 0,0 1 0,0 0 0,0 0 1,0 0-1,0 1 0,0 0 0,0 0 0,0 1 0,0 0 0,0 0 0,0 1-19,-8 1 9,1 0 0,0 1 0,0 1-1,0 0 1,0 1 0,1 1 0,0 0 0,1 1 0,-1 0-1,1 1-8,-13 13 0,2 1-1,0 1 0,1 1 0,1 1 1,2 0-1,0 2 0,-12 26 1,20-31-2,1 1 1,1 0-1,1 1 0,1-1 1,1 2-1,1-1 0,1 1 1,1 1 1,1 6 0,1 0 1,2 0 0,1 0-1,2-1 1,1 1 0,2 2-1,-2-13 39,2-1 0,0 1-1,1-2 1,1 1 0,1-1 0,1 0 0,1-1 0,0-1 0,2 0-1,0 0 1,0-2 0,8 6-39,-9-10 83,1 0-1,0-1 0,1 0 1,0-2-1,0 0 1,1 0-1,0-2 1,1 0-1,0 0 1,0-2-1,0 0 0,1-1 1,-1-1-1,1 0 1,10-1-83,3-2 15,-1-2 1,0 0-1,1-2 0,-1-2 1,-1 0-1,1-2 1,-1-2-1,-1 0 1,8-5-16,52-23-66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59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90 5777,'2'0'84,"2"0"250,0 0-1,1 0 1,-1 0 0,0-1 0,0 0 0,0 0-1,0 0 1,4-1-334,-8 2 63,1-1 1,-1 1-1,1 0 1,-1-1-1,0 1 1,1 0-1,-1-1 0,0 1 1,1 0-1,-1-1 1,0 1-1,1-1 1,-1 1-1,0-1 0,0 1 1,0-1-1,1 1 1,-1 0-1,0-1 1,0 1-1,0-1 0,0 1 1,0-1-1,0 1 1,0-1-1,0 1 1,0-1-1,0 1-63,-1-3 188,1 1-1,-1 0 1,0 0-1,0 0 1,0 0-1,0 0 1,-1 0-1,1 0 1,0 0 0,-2-1-188,-1-1 167,-1-1 0,0 1 0,0 0 0,0 0 0,0 1 0,-1-1 0,1 1 0,-1 1 0,0-1 0,0 1 0,0 0 0,0 0 0,-1 0 0,1 1 0,0 0 0,-1 0 1,1 1-1,-1 0 0,1 0 0,0 0 0,-1 1 0,-1 0-167,-2 1 24,1-1-1,-1 1 1,1 1 0,0 0 0,0 0 0,0 1 0,0 0-1,0 0 1,1 1 0,0 0 0,0 1 0,0 0 0,1 0-1,-5 6-23,3-1 1,0 1 0,1 0 0,1 0-1,0 1 1,0 0 0,2 1-1,-1-1 1,2 1 0,0 0-1,1 0 1,0 0 0,0 6-1,1-8 0,1 1 0,1-1 1,0 1-1,0-1 0,1 0 0,1 1 1,0-1-1,0 0 0,2 0 0,-1 0 1,2 0-1,-1-1 0,2 1 0,2 4 0,-4-11 4,0 0-1,0-1 0,0 1 0,0-1 1,1 1-1,0-1 0,0-1 0,0 1 1,1-1-1,-1 0 0,1 0 0,-1 0 1,1-1-1,0 0 0,0 0 0,0-1 1,5 1-4,-5-1 6,-1 0 0,1 0 0,0-1 0,-1 0 0,1 0 0,0-1 0,-1 1 0,1-1 0,0 0 0,-1-1 0,0 0 0,1 0 0,-1 0 0,0 0 0,0-1 0,0 1 0,0-1 0,0-1 0,3-2-6,-3 1 12,0 0 0,0 0 0,0-1 0,-1 1 0,0-1 0,0 0 0,0 0 0,-1-1 0,0 1 0,0-1 0,-1 1 0,0-1 0,0 0 0,0 0 0,-1 0 0,0 0 0,0 0 0,-1 0 0,0-1 0,0 1 0,-1 0 0,0 0 0,-1-5-12,-6-20 99,-11-26-99,-4-20 422,22 78-416,1 0 0,0 0-1,0 0 1,0-1-1,0 1 1,0 0 0,0 0-1,0 0 1,0 0-1,0 0 1,0 0 0,0 0-1,0 0 1,0 0-1,0 0 1,0 0 0,0-1-1,0 1 1,0 0-1,-1 0 1,1 0 0,0 0-1,0 0 1,0 0-1,0 0 1,0 0 0,1 0-1,-1-1 1,0 1 0,0 0-1,0 0 1,0 0-1,0 0 1,0 0 0,0 0-1,0 0 1,0 0-1,0 0 1,0 0 0,0-1-1,0 1 1,0 0-1,0 0 1,0 0 0,0 0-1,0 0 1,1 0-1,-1 0 1,0 0 0,0 0-1,0 0 1,0 0-1,0 0 1,0 0 0,0 0-1,0 0 1,0 0-1,1 0 1,-1 0 0,0 0-1,0 0 1,0 0-1,0 0 1,0 0-6,7 6 115,9 14-94,-15-19-14,30 37 277,1-1-1,3-1 1,1-2 0,1-2 0,2-1 0,32 19-284,-4-6 661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58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16 6953,'-2'-5'896,"-4"-5"1992,5 10-2827,1 0 0,0 0-1,0 0 1,0 0 0,0 0 0,-1 0 0,1 0 0,0 0 0,0-1 0,-1 1 0,1 0 0,0 0 0,0 0 0,0 0-1,-1 0 1,1 0 0,0 0 0,0 0 0,0 0 0,-1 0 0,1 1 0,0-1 0,0 0 0,0 0 0,-1 0 0,1 0-1,0 0 1,0 0 0,0 0 0,-1 0 0,1 1 0,0-1 0,0 0 0,0 0 0,0 0 0,0 0 0,-1 1 0,1-1 0,0 0-1,0 0 1,0 0 0,0 0 0,0 1-61,-1 0 62,0 0 0,1 1-1,-1-1 1,1 0 0,-1 1 0,1-1 0,-1 1-1,1-1 1,0 1 0,0-1 0,0 0-1,0 1 1,0-1 0,0 1 0,0-1-1,0 1-61,1 11 91,2 57 205,3-1 0,3 0 0,7 16-296,-1-1 454,-4 0 0,-3 13-454,-4 17 867,-6 0-1,-6 23-866,4-121 257,4-16-244,0 1 0,0-1 0,0 0 0,0 0 0,0 0 0,0 0 0,0 0 0,0 0 0,0 0 0,-1 0 1,1 0-1,0 0 0,0 0 0,0 0 0,0 0 0,0 0 0,0 0 0,0 0 0,0 0 0,-1 0 0,1 0 0,0 0 0,0 0 0,0 0 1,0 0-1,0 0 0,0 0 0,0 0 0,0 0 0,-1 0 0,1 0 0,0 0 0,0 0 0,0 0 0,0 0 0,0 0 0,0 0 0,0 0 1,0 0-1,0 0 0,-1-1 0,1 1 0,0 0 0,0 0 0,0 0 0,0 0 0,0 0 0,0 0 0,0 0 0,0 0 0,0 0 0,0-1 1,0 1-1,0 0 0,0 0 0,0 0 0,0 0 0,0 0-13,-6-31 855,5 5-829,1 0 1,1 0 0,2 0 0,0 0 0,2 1 0,1 0 0,1 0 0,1 0 0,1 1 0,1 0-1,1 0 1,7-9-27,-13 25 0,1 0-1,0 0 1,0 1-1,0 0 1,1 0-1,0 0 1,1 1-1,-1 0 1,1 1-1,0-1 1,1 2-1,-1-1 1,1 1-1,9-3 1,-10 5-2,0 0 0,0 0 0,0 1 0,0 0 1,0 0-1,1 1 0,-1 0 0,0 0 0,0 1 0,0 0 0,1 1 0,-1 0 0,-1 0 0,1 1 0,0 0 0,0 0 0,5 3 2,-2 1-1,0 0-1,0 1 1,-1 0 0,0 0-1,0 1 1,-1 1-1,0-1 1,-1 1 0,0 1-1,0 0 1,-1 0-1,-1 0 1,1 1 0,-2 0-1,0 0 1,1 4 1,-3-7 0,0 1 0,-1-1 1,0 1-1,-1 0 0,0 0 0,0 0 1,-1 0-1,0 0 0,-1-1 0,0 1 0,-1 0 1,0 0-1,0 0 0,-1-1 0,0 0 1,-1 1-1,0-1 0,0 0 0,-1-1 1,0 1-1,-6 6 0,0-2 4,0-1-1,-2 0 1,1 0-1,-2-1 1,1-1 0,-1 0-1,-1-1 1,0 0-1,0-1 1,-14 4-4,19-8 6,-1-1 1,0 0-1,0 0 0,0-1 1,0-1-1,0 1 0,0-2 1,0 0-7,3 0 7,1-1 0,-1 0 0,1 0 0,0-1 0,-1 0 0,1 0 0,0 0 0,0-1 0,1 0 0,-1-1 0,1 1 0,-2-2-7,4 2-16,1 1 0,0 0 0,0-1 0,0 1 0,0-1 0,0 0 0,1 0 0,-1 0 0,1-1 1,0 1-1,0 0 0,0-1 0,0 1 0,0-1 0,1 0 0,0 0 0,0 0 0,0 1 0,0-1 0,0 0 1,1 0-1,0 0 0,0 0 0,0 0 0,0 0 0,1 0 0,0-3 16,1 1-136,0 0 1,0 0-1,1 0 0,-1 0 0,1 0 0,1 0 1,-1 1-1,1-1 0,0 1 0,0 0 1,1 0-1,0 1 0,0-1 0,0 1 1,0 0-1,2-1 136,49-27-816</inkml:trace>
  <inkml:trace contextRef="#ctx0" brushRef="#br0" timeOffset="446.875">794 692 7138,'25'-17'4681,"15"-10"-3421,-37 25-1108,1 1 0,-1-1 1,1 1-1,-1 0 0,1 0 0,0 0 1,-1 1-1,1-1 0,0 1 1,0 0-1,-1 0 0,1 0 0,0 0 1,-1 1-1,4 0-152,12 1 492,2-1-195,0-1-1,0-1 1,0-1-1,9-2-296,-23 2 24,0 1 0,0-1 0,-1 0 1,1 0-1,0-1 0,-1 0 0,1 0 0,-1 0 0,0-1 0,0 0 0,0 0 0,-1-1 0,1 0 0,4-5-24,-9 8 11,1 1 0,-1-1 0,0 0-1,1 0 1,-1-1 0,0 1 0,0 0 0,0 0-1,0-1 1,-1 1 0,1 0 0,-1-1-1,1 1 1,-1-1 0,0 1 0,0 0-1,0-1 1,0 1 0,-1-1 0,1 0-11,-1 0 18,0-1 1,-1 1-1,1 0 1,-1 0-1,0-1 1,1 1-1,-2 0 1,1 1-1,0-1 1,0 0-1,-1 1 0,-2-3-18,-3-2 26,-1 1 1,0 0-1,0 0 0,-1 1 0,0 0 0,1 1 0,-2 0 0,-8-2-26,12 4 3,1 0-1,-1 0 1,1 1 0,-1 0 0,0 1-1,0 0 1,1 0 0,-1 0 0,0 0-1,1 1 1,-1 0 0,0 1 0,1 0 0,-1 0-1,1 0 1,0 1 0,0-1 0,0 2-1,0-1 1,0 1 0,0-1 0,1 2-1,0-1 1,0 0 0,0 1 0,0 0-1,1 0 1,-2 3-3,-3 6 16,1 1 0,0 0 1,1 0-1,1 1 0,0 0 0,1 0 0,1 0 0,0 1 1,1 0-1,1-1 0,1 1 0,0 0 0,1 0 0,2 6-16,-2-13 28,1-1 1,1 1-1,0-1 0,0 0 0,1 1 0,0-1 1,0 0-1,1 0 0,0-1 0,1 1 0,0-1 0,0 0 1,1 0-1,0-1 0,0 0 0,1 0 0,0 0 1,0-1-1,0 0 0,1 0 0,0-1 0,0 0 1,1 0-1,-1-1 0,1 0 0,3 1-28,5 0 100,1-1 0,0-1 0,1 0 0,-1-1 0,0-1 0,1-1 0,8-1-100,65-8 196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1:09.06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83 166 312,'0'0'363,"0"0"146,0 0 58,0 0-43,0 0-66,0 0-10,0 0 122,-7 0 4269,-18 0-2088,23 0-2685,1-1 0,-1 1-1,1 0 1,0 0 0,-1 1 0,1-1 0,-1 0-1,1 0 1,0 1 0,-1-1 0,1 1 0,0-1-1,0 1 1,-1 0 0,1-1 0,0 1-1,0 0 1,0 0 0,0 0 0,-1 0 0,1 0-1,0 0-65,0 1 0,0 1-1,0-1 0,1 0 1,-1 0-1,1 1 0,-1-1 1,1 0-1,0 1 0,0-1 0,0 0 1,0 1-1,0-1 0,0 1 1,1-1 0,-1 0 3,0 1 0,0-1 1,1 0-1,-1 0 1,0 0-1,1 1 0,0-1 1,0 0-1,0 0 0,0 0 1,0 0-1,0 0 0,1 1-3,2 1 11,1 0-1,0 0 0,-1-1 0,1 0 0,5 3-10,43 27 26,-50-31-24,0-1 1,1 1 0,-1-1 0,0 0-1,1 0 1,-1 0 0,1-1 0,-1 1-1,1-1 1,-1 0 0,1 0-1,-1 0 1,1 0 0,-1-1 0,1 1-1,0-1-2,0 0 3,21-5 15</inkml:trace>
  <inkml:trace contextRef="#ctx0" brushRef="#br0" timeOffset="1429.156">49 104 2697,'-1'-8'149,"-5"-13"668,1 24-249,-2 13 134,1-2-154,1-4-157,1 0 1,1 0-1,0 1 1,0-1-1,1 1 1,0 1-392,1-9 69,1 0 0,0 1 0,0-1 0,1 0 0,-1 0 0,0 0 1,1 0-1,0-1 0,0 1 0,0 0 0,0 0 0,0 0 0,1-1 1,-1 1-1,1 0 0,0-1 0,-1 1 0,1-1 0,0 0 0,0 0 0,1 0 1,-1 0-1,0 0 0,1 0 0,0 0-69,4 2 61,0 0 1,1-1-1,0 0 1,-1 0-1,1 0 1,1-1-1,-1-1 1,0 1-1,0-1 0,0 0 1,1-1-1,-1 0 1,0-1-1,1 1 1,-1-2-1,0 1 0,0-1 1,3-1-62,-1 1 70,-1-2 0,1 1 0,-1-1 1,1 0-1,-1-1 0,-1 0 0,1-1 0,-1 0 1,0 0-1,0-1 0,0 1 0,-1-2 0,0 1 0,4-8-70,-9 13 21,-1 0-1,1-1 0,-1 1 1,0-1-1,0 1 1,0-1-1,0 1 0,-1-1 1,1 0-1,-1 0 0,1 1 1,-1-1-1,0 0 0,0 0 1,0 1-1,0-1 0,-1 0 1,1 0-1,-1-1-20,-1-1 21,0 0 0,0 0-1,-1 0 1,1 1 0,-1-1 0,0 1 0,0-1-1,-1 1 1,1 0 0,-2 0-21,-4-6 18,-1 2-1,0-1 1,-1 2 0,0-1 0,0 1-1,-1 1 1,0 0 0,-1 0-18,8 4 1,-1 1 1,0-1 0,0 1-1,0 0 1,0 0-1,0 1 1,0 0 0,0 0-1,0 0 1,0 1 0,0 0-1,0 0 1,0 0 0,0 1-1,1 0 1,-1 0 0,0 0-1,1 1 1,0 0-1,-1 0 1,1 0 0,0 1-2,0 0 4,-1 0 0,1 1 0,0 0 0,0 0 0,0 0 0,1 1 0,0 0 0,0 0 0,0 0 0,1 0 1,0 0-1,0 1 0,0-1 0,1 1 0,0 0 0,0 0 0,1-1 0,-1 7-4,3-8 6,-1-1 0,1 0 0,-1 1-1,1-1 1,0 0 0,1 1 0,-1-1 0,1 0 0,0 0 0,0 0-1,0 0 1,0-1 0,1 1 0,-1-1 0,1 1 0,0-1 0,0 0 0,1 1-6,8 7 50,1 0 1,0 0 0,1-1 0,1-1-51,-12-7 17,1 0 0,0 0 0,0 0 0,0-1 0,0 0 0,0 0 0,0 0 0,0 0 0,0-1 0,0 1-1,0-1 1,0 0 0,0 0 0,0-1 0,1 1 0,-1-1 0,0 0 0,0 0 0,0 0 0,-1-1 0,5-1-17,-4 1 15,0 0 1,0 0-1,0-1 1,-1 1-1,1-1 1,0 0-1,-1 0 1,0 0-1,0 0 1,0-1-1,0 1 1,0-1-1,-1 0 1,1 0-1,-1 0 1,0 0-1,0 0 1,-1 0-1,1 0 1,-1-1-16,0 0 7,-1 1 1,0 0-1,0-1 0,-1 1 1,1 0-1,-1 0 0,0 0 1,0-1-1,0 1 0,-1 0 1,1 0-1,-1 0 1,0 1-1,0-1 0,0 0 1,-1 1-1,1-1 0,-1 1-7,-4-6 37,0 1-1,0 0 0,-1 1 1,0-1-1,0 2 1,-6-5-37,11 9 10,0 0 1,-1 1 0,1-1 0,0 1 0,-1-1 0,1 1 0,-1 0-1,1 0 1,-1 1 0,0-1 0,1 1 0,-1 0 0,0 0 0,1 0-1,-1 0 1,0 0 0,1 1 0,-1 0 0,0 0 0,1 0 0,-1 0-1,1 0 1,0 1 0,-1 0 0,1-1 0,0 1 0,0 0-1,0 1 1,0-1 0,1 0 0,-1 1 0,0 0 0,1 0 0,0-1-1,0 1 1,0 0 0,0 1 0,0-1 0,0 0 0,1 1 0,0-1-1,-1 1 1,1-1 0,1 1 0,-1-1 0,0 1 0,1 0 0,0-1-1,0 1 1,0 0 0,0 0-11,1-1 4,0 0 1,0 1-1,0-1 1,1 0-1,-1 0 1,1-1-1,0 1 0,0 0 1,0 0-1,0-1 1,0 0-1,0 1 0,1-1 1,-1 0-1,1 0 1,0 0-1,-1 0 1,1 0-1,3 0-4,7 5 33,0-1 1,0 0-1,14 3-33,-19-7 15,2 0 0,-1 0 1,0-1-1,0 0 0,0-1 0,1 0 0,-1 0 1,9-2-16,-12 1 11,0 0 1,0 0 0,0-1 0,0 0 0,-1 0-1,1 0 1,0-1 0,-1 0 0,0 0-1,1 0 1,-1 0 0,-1-1 0,5-4-12,-7 7 6,-1 0 0,1-1 1,-1 1-1,0-1 0,0 1 0,0-1 0,0 0 1,0 1-1,0-1 0,0 0 0,0 0 1,-1 0-1,1 0 0,-1 1 0,1-1 0,-1 0 1,0 0-1,0 0 0,0 0 0,0 0 1,0 0-1,0 0 0,-1 0 0,1 0 1,0 0-1,-1 0 0,0 0 0,1 1 0,-1-1 1,0 0-1,0 0 0,0 1 0,0-1 1,0 0-1,0 1 0,-1-1 0,1 1 0,-1 0 1,1-1-1,-1 1-6,-3-3 14,-1-1 1,1 1-1,-1 0 1,0 1-1,0 0 1,-1 0-1,1 0 1,0 0-1,-1 1 0,0 0 1,0 1-15,-7-2 11,0 2 0,0-1 1,0 2-1,0 0 0,-3 1-11,12-1 1,0 0-1,0 1 1,0 0 0,1 0 0,-1 0-1,0 0 1,0 1 0,1 0 0,-1 0-1,1 0 1,-1 1 0,1-1 0,0 1-1,0 0 1,0 0 0,-2 3-1,5-5-1,0 0 1,0 0-1,1 0 0,-1 0 1,0 0-1,1 0 1,-1 0-1,1 0 0,-1 0 1,1 0-1,0 0 1,0 0-1,-1 0 0,1 0 1,0 1-1,0-1 1,0 0-1,0 0 0,0 0 1,0 0-1,0 0 0,0 1 1,1-1-1,-1 0 1,0 0-1,1 0 0,-1 0 1,1 0-1,-1 0 1,1 0-1,0 0 0,-1 0 1,1 0-1,0-1 0,-1 1 1,1 0-1,0 0 1,0 0 0,3 2-25,1 1 0,0-1-1,-1 0 1,1 0 0,0-1 0,1 1 0,0-1 25,36 13-321,16 1 138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23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1 651 10546,'51'-123'4009,"-44"123"-2841,4 8-512,2 9-63,-3 15-177,-1 17-232,-4 5-48,-3 13-56,3-11-24,-5-8 176,0-5-136,-2-18-752,1-1-1033,9-3 977</inkml:trace>
  <inkml:trace contextRef="#ctx0" brushRef="#br0" timeOffset="368.585">109 105 9642,'-23'-37'4185,"2"10"-2161,1 8-767,13 6-529,4 5-320,17 10-328,6 8 56,5 8-616,8 9-416,8 11 576</inkml:trace>
  <inkml:trace contextRef="#ctx0" brushRef="#br0" timeOffset="754.023">313 439 8674,'17'88'3498,"-17"-86"-3334,0 1-1,0-1 1,0 0-1,0 0 1,0 1 0,0-1-1,0 0 1,-1 0 0,1 1-1,-1-1 1,0 0-1,1 0 1,-1 0 0,0 0-1,-1 2-163,-4 9 796,4 4-361,0 0 0,0 0 0,2 1 1,0-1-1,1 4-435,12 89 249,-7-65-125,22 92 53,-29-128-134,-3-13 29,-5-15 24,-1-13-26,2 0 0,1 0 0,2 0 1,1-1-1,1 0 0,2-30-70,1 51 30,1 0 1,0 0-1,0 1 0,1-1 1,1 0-1,0 1 1,2-3-31,-3 8 8,1 0 1,-1 1 0,1 0-1,1 0 1,-1 0 0,1 0 0,-1 0-1,2 1 1,-1-1 0,0 1 0,1 0-1,0 0 1,0 1 0,5-3-9,-2 1 0,1 0 1,1 1 0,-1 1 0,1-1-1,-1 2 1,1-1 0,0 1 0,0 1-1,0 0 1,0 0 0,0 1 0,0 0-1,10 2 0,-13-1 2,0 0-1,0 1 0,0 0 0,-1 0 0,1 0 1,0 1-1,-1 0 0,0 1 0,1-1 0,-1 1 0,-1 0 1,1 1-1,0-1 0,-1 1 0,0 0 0,0 1 0,-1-1 1,1 1-1,2 5-1,-1 1 3,0-1-1,-1 1 1,0 0 0,-1 1 0,0-1 0,0 10-3,3 19 173,0 19-173,3 23-608,1-31-2739,-1-3 1632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19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38 125 4409,'-1'-3'727,"0"-1"0,-1 1 0,1-1 1,-1 1-1,0 0 0,0 0 0,0 0 0,0 0 0,0 0 0,-1 0 1,1 0-1,-3-1-727,5 4 47,0 0 0,0-1 1,-1 1-1,1 0 0,0 0 1,0 0-1,0 0 0,0 0 1,0 0-1,-1 0 0,1 0 0,0 0 1,0 0-1,0 0 0,0 0 1,0 0-1,-1-1 0,1 1 1,0 0-1,0 0 0,0 0 0,0 1 1,-1-1-1,1 0 0,0 0 1,0 0-1,0 0 0,0 0 1,0 0-1,-1 0 0,1 0 0,0 0 1,0 0-1,0 0 0,0 0 1,0 0-1,-1 1 0,1-1 1,0 0-1,0 0 0,0 0-47,-3 9 752,3 13-469,0-20-154,0 84 604,-1-35-325,2 0-1,8 47-407,3-21 280,-3 0 0,-3 0-1,-4 5-279,-4-18 63,0-22-12,2-1 0,1 1 0,2 0 0,5 21-51,-6-57-117,-1 0 0,1-1-1,0 1 1,0 0 0,0-1 0,2 3 117,-3-6-63,0-1 1,1 1-1,-1 0 1,0-1-1,0 1 1,1-1-1,-1 0 1,1 1-1,-1-1 1,1 0-1,0 0 1,-1 0-1,1 0 0,0 0 1,0 0-1,0-1 1,0 1-1,-1-1 1,3 1 62,19 0-702</inkml:trace>
  <inkml:trace contextRef="#ctx0" brushRef="#br0" timeOffset="352.181">338 605 7634,'3'2'3304,"-2"6"-1431,3 5-705,-2 10-112,5 9-208,-6 17-376,-1 4-119,1 10-201,-6-3-48,3-13 128,1-5-248,1-18-728,1-6 591</inkml:trace>
  <inkml:trace contextRef="#ctx0" brushRef="#br0" timeOffset="353.181">348 276 8426,'-2'-39'4041,"2"10"-1409,4 17-1904,3 8-272,3 13-271,3 5 2911,2 7-2288</inkml:trace>
  <inkml:trace contextRef="#ctx0" brushRef="#br0" timeOffset="775.04">745 63 7570,'-6'-38'3599,"2"14"1351,0 49-3329,4-2-1509,1 0 1,0 0-1,2 0 1,3 10-113,4 33 127,22 333 507,-25-302-500,-3 19 34,-4-56-1259,4 0 1,3 3 1090,-2-39-2520,0-10 971</inkml:trace>
  <inkml:trace contextRef="#ctx0" brushRef="#br0" timeOffset="1142.792">632 584 10762,'-7'-5'4673,"7"1"-2784,3 1-273,-3 1-880,3 1-304,33-6-216,60-14-56,-23 6 384,8 2 1793,-9 15-1625</inkml:trace>
  <inkml:trace contextRef="#ctx0" brushRef="#br0" timeOffset="1551.639">1164 724 6345,'-6'-3'738,"-9"-5"741,13 5-382,8 1 773,7 3-1462,0-1 1,0-1-1,0 0 0,0 0 1,0-2-1,0 0 0,0 0 0,-1-1 1,1 0-1,-1-1 0,0-1 0,-1 0 1,1-1-1,9-7-408,-13 8 98,1-1-15,0-1 0,0 0 0,0 0 1,1-3-84,-9 10 6,1-1 1,-1 0 0,0 1-1,0-1 1,1 0 0,-1 1-1,0-1 1,-1 0 0,1 0-1,0 0 1,0 0 0,-1 0-1,1 0 1,-1 0 0,0 0-1,0 0 1,1 0 0,-1 0-1,-1 0 1,1 0 0,0 0-1,0 0 1,-1 0 0,1 0-1,-1 0 1,0 0 0,1 0-7,-4-3 7,1 0-1,-1 0 1,0 0 0,-1 1 0,1-1 0,-1 1-1,1 0 1,-1 1 0,0-1 0,-1 1 0,1 0-1,-1 1 1,1-1 0,-6-1-7,2 1 2,1 0 0,-1 1 0,0 0 0,0 0 0,0 1 0,0 1 1,0-1-1,0 1 0,0 1 0,-1 0-2,1 0 2,0 1 1,0 1-1,0-1 1,1 1-1,-1 1 0,1 0 1,0 0-1,0 0 1,0 1-1,0 0 0,1 1 1,0 0-1,0 0 1,0 1-3,-1 2 2,1 0 0,0 1 0,0-1 0,1 1 0,0 0 0,1 1 0,0-1 0,0 1 1,2 0-1,-3 8-2,3-7 7,0 0 0,1-1 0,1 1 0,0 0 0,0 0 0,1 0 0,1-1 0,0 1 0,1 0 0,0 0 1,0-1-1,1 1 0,1-1 0,0 0 0,1 0 0,0 0 0,0-1 0,1 1 0,1-1 0,-1-1 0,2 1 1,3 3-8,0-3-18,1 0 1,1 0-1,0-1 0,0-1 1,1 0-1,-1-1 1,2 0-1,-1-1 1,1-1-1,0 0 1,0-1-1,0 0 1,1-2-1,0 0 1,-1 0-1,1-2 1,0 0-1,-1 0 1,1-2-1,-1 0 1,1-1-1,5-1 18,37-19-257</inkml:trace>
  <inkml:trace contextRef="#ctx0" brushRef="#br0" timeOffset="1899.264">1632 558 8626,'-1'7'1252,"-1"1"-1,2-1 1,-1 0 0,1 6-1252,6 53 1530,-1-19-710,1 25-58,-1-25 85,-2-1 1,-3 42-848,0-87 23,0 0 0,0 0-1,0 0 1,0 0 0,0 0 0,0 0-1,0 0 1,-1 0 0,1 0 0,0-1 0,0 1-1,-1 0 1,1 0 0,-1 0 0,1 0 0,-1 0-1,1 0-22,-6-11 450,-3-27 124,3 5-444,2 0 0,2 0-1,1 0 1,1 0 0,2-1 0,1 1 0,1 0 0,5-13-130,-7 36 6,1 0 1,1 0 0,-1 0-1,2 1 1,-1-1-1,1 1 1,0 0 0,1 1-1,-1-1 1,2 1-1,-1 0 1,1 0 0,0 1-1,6-4-6,-3 3-11,-1 2 0,1-1 0,0 1 0,0 1-1,1 0 1,-1 0 0,1 1 0,0 1 0,0 0 0,0 0 0,0 1-1,4 0 12,-5 1 54,1-1-1,-1 2 0,1 0 0,-1 0 0,1 1 0,-1 0 0,0 0 0,0 1 0,0 1 0,2 1-53,45 25 258</inkml:trace>
  <inkml:trace contextRef="#ctx0" brushRef="#br0" timeOffset="2619.525">2443 628 5369,'53'-45'2679,"-52"45"-2554,0-1 0,0 0-1,0 0 1,0 0 0,0 0-1,-1 0 1,1 0 0,0 0-1,-1 0 1,1 0 0,-1 0-1,1 0 1,-1 0-1,1 0 1,-1-1 0,0 1-1,0 0 1,0 0 0,1 0-1,-1-1 1,0 1 0,0 0-1,-1 0 1,1 0 0,0-1-1,0 1 1,0 0 0,-1 0-1,1 0 1,-1 0-1,1 0 1,-1-1 0,1 1-1,-1 0 1,0 0 0,1 0-1,-2 0-124,0-2 272,-1 0-1,-1 0 0,1 1 1,0-1-1,-1 1 0,1 0 1,-1 0-1,-2-1-271,-3-1 161,0 0 1,0 1-1,0 0 0,-1 1 1,1-1-1,-1 2 0,0 0 0,0 0 1,1 0-1,-1 1 0,0 1 1,0 0-1,1 0 0,-1 1 0,0 0 1,1 1-1,-5 1-161,6 0 21,0-1 0,0 1 0,1 1-1,-1-1 1,1 1 0,0 0 0,0 1 0,1 0 0,0 0 0,0 0-1,0 1 1,0 0 0,1 0 0,1 0 0,-1 1 0,1 0-1,0 0 1,1 0 0,-3 7-21,2 1 6,0 1 0,1 0-1,0 0 1,1 0 0,1 0-1,1 0 1,1 8-6,0-15 5,0 0-1,0 0 1,1 0-1,0 0 1,0 0-1,2-1 1,-1 1-1,1-1 1,0 0-1,1 0 1,0 0-1,0 0 1,2 0-5,-1-3 6,-1-1 0,1 1 1,1-1-1,-1 0 0,1-1 1,-1 0-1,1 0 0,0 0 1,1-1-1,-1 0 0,1-1 0,-1 1 1,1-1-1,0-1 0,0 0 1,-1 0-1,1 0 0,0-1 1,4 0-7,-5 0 6,0-1 1,0 0 0,0 0 0,0 0 0,0-1 0,0 0 0,-1 0 0,1-1-1,-1 1 1,1-2 0,-1 1 0,0-1 0,0 0 0,-1 0 0,1 0 0,-1-1-1,0 0 1,0 0 0,0 0 0,-1-1 0,4-5-7,-2 0 10,0-1 0,0 0 0,-2-1-1,1 1 1,-1-1 0,-1 0 0,-1 0 0,1 0 0,-2 0 0,0-2-10,0-23 38,-3 0 0,-4-31-38,2 27 22,3 28-21,3 16-14,3 24-9,-3 7 25,2-1 0,2 0 1,1 0-1,1 0 0,2-1 1,10 22-4,-15-42-66,0 0 0,1-1 0,1 0 0,-1 0-1,2-1 1,-1 1 0,1-2 0,2 2 66,-3-3-848,1-1-1,0 0 1,0 0-1,0-1 0,1 0 1,1 1 848,19 4-2045</inkml:trace>
  <inkml:trace contextRef="#ctx0" brushRef="#br0" timeOffset="2987.75">2846 86 10434,'-1'-1'386,"0"-1"1,0 1-1,1-1 0,-2 1 0,1-1 1,0 1-1,0 0 0,0-1 0,0 1 1,-1 0-1,0 0-386,-5 2 1597,0 13-983,2 6-378,1-1-1,1 1 0,0 0 1,1 0-1,2 0 0,0 0 1,1 0-1,1 0 0,4 19-235,6 17 274,3-1-1,19 46-273,-23-68 77,-2 1-1,-1 0 1,-2 1 0,0 10-77,5 140-28,-11-181 16,4 12-1159,0-26 760</inkml:trace>
  <inkml:trace contextRef="#ctx0" brushRef="#br0" timeOffset="3373.895">3453 485 7578,'-1'-1'310,"0"0"0,0-1 1,0 1-1,0 0 1,0 0-1,0 0 1,0 0-1,0 0 0,0 0 1,-1 0-1,1 0 1,0 0-1,-1 1 1,1-1-1,0 0 0,-1 1 1,1-1-1,-1 1 1,1 0-1,-1-1 1,1 1-1,-1 0 0,0 0 1,1 0-1,-1 0 1,1 0-1,-1 0 1,0 1-311,-9 0 665,0 1 0,0 1 1,-9 3-666,9-3 498,-11 3-108,7-3-237,0 1-1,0 1 1,0 0-1,1 1 0,-1 1 1,1 0-1,1 1 1,-5 4-153,16-11 7,0 0 0,1 1 1,-1-1-1,1 1 0,0 0 1,-1-1-1,1 1 0,0 0 0,0 0 1,0 0-1,0 0 0,0 0 1,0 0-1,1 0 0,-1 0 1,1 0-1,-1 1-7,1-1 2,0-1 0,1 0 0,-1 1 0,0-1-1,1 1 1,-1-1 0,1 1 0,-1-1 0,1 0 0,-1 1 0,1-1 0,0 0 0,0 0-1,0 1 1,0-1 0,0 0 0,0 0 0,0 0 0,0 0 0,0 0 0,0-1 0,0 1-1,1 0 1,-1 0 0,0-1 0,1 1-2,15 6 13,0-1 1,0-1-1,0 0 0,1-1 1,15 1-14,43 10 28,-64-11-32,-1 0 1,1 1 0,-1 1 0,0 0-1,0 0 1,0 1 0,-1 0 0,0 1-1,0 0 1,0 2 3,-6-7-2,-1 1 0,0 0 0,1 0 0,-1 1 0,-1-1 0,1 1 0,-1-1 1,0 1-1,0 0 0,0 0 0,0 3 2,-1-4-1,-1 0 1,1-1-1,-1 1 1,0 0 0,0 0-1,-1 0 1,1-1-1,-1 1 1,0 0-1,0 0 1,0-1 0,0 1-1,0-1 1,-1 1-1,0-1 1,0 0-1,0 1 1,-3 3 2,-1 0 0,0 0-1,0-1 1,-1 0-1,0 0 1,0 0 0,0-1-1,0 0 1,-1 0 0,0-1-1,0 0 1,0 0-1,-2-1-1,-13 5 5,0 0 1,0-2-1,0-1 0,-8 0-5,24-4 5,-38 4 3,42-5-5,1 0 0,0 0 0,0 0 0,-1-1 0,1 1 0,0-1 0,0 1 1,0-1-1,-1 0 0,1 0 0,0 0 0,0 0 0,0 0 0,0 0 0,1-1 0,-1 1 0,0-1-3,1 2 2,1-1 0,-1 0 1,0 0-1,1 0 0,0 0 0,-1 0 0,1 1 0,-1-1 0,1 0 0,0 0 1,0 0-1,-1 0 0,1 0 0,0 0 0,0 0 0,0 0 0,0 0 1,0 0-1,0 0 0,1 0 0,-1 0 0,0 0 0,0 0 0,1 0 1,-1 0-1,1 0 0,-1 0 0,0 0 0,1 1 0,0-1 0,0 0-2,1-3 3,0 1 0,1 0 0,-1 0 0,1 1 0,0-1 0,0 1 0,0-1-1,1 0-2,33-15 44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18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221 670 8282,'-5'-91'3461,"5"88"-3258,-1 0 1,1 0 0,0 1 0,-1-1 0,0 0 0,0 1-1,1-1 1,-2 0 0,1 1 0,0-1 0,0 1 0,-1-1-1,1 1 1,-1 0 0,0 0 0,0 0 0,0 0 0,0 0-1,0 0 1,-1 0-204,1 1 93,0 0 0,0 0 1,0 1-1,0-1 0,0 1 0,0 0 0,0 0 0,-1 0 0,1 0 1,0 0-1,0 0 0,0 0 0,0 0 0,-1 1 0,1-1 0,0 1 1,0 0-1,0 0 0,-1 0-93,-6 4 86,-1 1 0,1-1 0,0 2 0,0-1 0,1 1 0,0 0 0,-6 8-86,6-6 16,1 1 0,0 1 0,0 0 0,1 0 0,0 0 0,1 1 0,0-1 0,1 1 0,0 0 0,1 1 0,1-1 0,0 0 0,0 1 0,1 0 1,1-1-1,0 1 0,1 4-16,-1-10 4,1-1 0,0 1 0,1-1 1,-1 1-1,1-1 0,0 1 0,1-1 0,-1 0 1,1 0-1,1 0 0,-1 0 0,1-1 0,0 1 1,0-1-1,1 0 0,-1 0 0,1 0 1,0-1-1,0 0 0,1 0 0,-1 0 0,1-1 1,0 1-1,0-1 0,0-1 0,1 1 1,-1-1-1,0 0 0,1-1 0,0 1 0,-1-1 1,6 0-5,0-1 13,0 0 0,0-1 0,0 0 0,0-1 0,-1 0 0,1-1 0,-1 0 0,1-1 0,-1 0 0,0-1 0,-1 0 0,1 0 0,-1-2 0,9-5-13,-12 7 8,0-1 1,0 1-1,0-1 0,-1 0 0,0-1 0,0 1 1,-1-1-1,1 0 0,-1-1 0,-1 1 1,0-1-1,0 0 0,0 0 0,-1 0 0,0-1 1,-1 1-1,0-1 0,0 1 0,-1-1 0,0-1-8,-1 3 12,-1 0 0,0 1-1,0-1 1,0 1-1,-1-1 1,0 1-1,0 0 1,-1 0-1,0 0 1,0 0 0,0 0-1,-1 1 1,0-1-1,0 1 1,0 0-1,-1 0 1,1 0 0,-1 1-1,-5-4-11,1 2-187,1 0-1,-1 0 0,0 1 1,0 0-1,0 1 1,-1 0-1,1 0 1,-1 1-1,0 0 0,0 1 1,0 0-1,-6 0 188,-11 4-2519,27-2 2472,0 0-1,-1 0 1,1 0-1,0 0 1,0 0-1,-1 1 1,1-1-1,0 0 0,-1 0 1,1 1-1,0-1 1,0 0-1,0 0 1,-1 1-1,1-1 1,0 0-1,0 1 1,0-1-1,0 0 1,-1 1-1,1-1 1,0 0-1,0 1 1,0-1-1,0 0 1,0 1-1,0-1 1,0 0-1,0 1 1,0-1-1,0 0 1,0 1 47</inkml:trace>
  <inkml:trace contextRef="#ctx0" brushRef="#br0" timeOffset="389.16">499 1343 8650,'0'4'891,"0"2"-109,0-1 1,0 0-1,0 1 0,1-1 1,0 0-1,1 2-782,-2-6 76,0-1 0,0 1 1,0-1-1,1 1 0,-1-1 0,0 1 0,0-1 1,1 1-1,-1-1 0,0 1 0,1-1 1,-1 1-1,1-1 0,-1 0 0,0 1 0,1-1 1,-1 0-1,1 1 0,-1-1 0,1 0 0,-1 0 1,1 0-1,-1 1 0,1-1 0,0 0-76,0 0 104,0 0 0,0-1 0,1 1 0,-1 0 0,0-1 0,0 1 0,0 0 0,0-1 0,0 0 0,0 1 0,1-1 0,-1 0 0,0 1 0,-1-1 0,1 0 0,0 0 0,0 0-104,4-4 203,-1 0 1,0 0 0,-1 0-1,1 0 1,-1-1 0,0 1-1,0-1 1,-1 0 0,1-1-204,18-63 880,-10 32-527,1 1-208,-2-1-1,-2 1 1,-2-2 0,-1 1 0,-1-1 0,-3 1-1,-2-23-144,-11-69 182,-15-49-182,10 74 21,4 0 0,1-71-21,12 155 0,1 0 0,1 0 0,1 1-1,1-1 1,6-19 0,-10 37-6,1 0 1,0 1-1,0-1 0,0 0 1,0 0-1,1 0 0,-1 1 1,1-1-1,0 0 0,0 1 1,-1 0-1,2-1 0,-1 1 1,0 0-1,0 0 0,1 0 1,-1 0-1,1 1 0,-1-1 0,1 1 1,0 0-1,0-1 0,0 1 1,0 0-1,0 1 0,0-1 1,0 0-1,0 1 0,0 0 1,0-1-1,0 1 0,3 1 6,1 0-88,0 0 0,0 1 0,0 0 0,0 1 0,0 0 0,0 0 0,-1 0 0,0 0 0,1 1 0,-1 0 0,0 1 0,4 4 88,-2-1-216,0-1 0,-1 2-1,0-1 1,3 7 216,29 47-495</inkml:trace>
  <inkml:trace contextRef="#ctx0" brushRef="#br0" timeOffset="770.261">523 722 8626,'-17'17'3905,"10"-6"-1681,15 3-656,9-11-423,8-9-289,27-11-376,9-5-200,2-2 128,7 8-192,-10 6-88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16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39 6105,'0'-1'311,"0"0"1,0 0-1,-1 0 0,1 0 0,0 0 0,-1-1 1,1 1-1,0 0 0,-1 0 0,0 0 0,1 0 0,-1 0 1,0 0-1,1 0 0,-1 0-311,0 1 87,1 0 0,0 0 1,-1 0-1,1 0 0,0 1 0,0-1 0,-1 0 1,1 0-1,0 0 0,-1 0 0,1 0 1,0 1-1,0-1 0,-1 0 0,1 0 0,0 0 1,0 1-1,-1-1 0,1 0 0,0 0 1,0 1-1,0-1 0,0 0 0,-1 1 1,1-1-1,0 0 0,0 1 0,0-1 0,0 0 1,0 0-1,0 1 0,0-1-87,-9 39 1610,-15 201 438,-5-81-1659,11-61-213,3 1 1,2 45-177,7-22-143,6-120-578,4-3 329</inkml:trace>
  <inkml:trace contextRef="#ctx0" brushRef="#br0" timeOffset="362.977">478 7 6385,'0'0'201,"0"0"-1,-1-1 1,1 1-1,0-1 1,0 1-1,0 0 1,-1-1-1,1 1 0,0 0 1,-1-1-1,1 1 1,0 0-1,0 0 1,-1-1-1,1 1 1,0 0-1,-1 0 1,1-1-1,-1 1 0,1 0 1,0 0-1,-1 0 1,1 0-1,-1 0 1,1 0-1,0 0 1,-1-1-1,1 1 1,-1 0-201,-11 8 1905,-7 21-763,11-10-834,0 0 1,2 1-1,0-1 1,2 1-1,0 0 0,1 1 1,0 4-309,-1 51 902,3 24-902,1-67 146,-2 103 325,-15 111-471,13-221-18,1-2-127,0 0-1,2 0 0,1 20 146,0-42-40,0-2 90,0 0 1,0 1 0,0-1-1,-1 1 1,1-1-1,0 0 1,0 1 0,1-1-1,-1 1 1,0-1 0,0 0-1,0 1 1,0-1-1,0 0 1,0 1 0,0-1-1,1 1 1,-1-1 0,0 0-1,0 1 1,0-1-1,1 0 1,-1 0 0,0 1-1,1-1 1,-1 0 0,0 0-1,0 1 1,1-1-1,-1 0 1,0 0 0,1 0-1,-1 1 1,1-1 0,-1 0-1,0 0 1,1 0-1,-1 0-50,10-1 989</inkml:trace>
  <inkml:trace contextRef="#ctx0" brushRef="#br0" timeOffset="729.533">70 405 7930,'-11'-14'3544,"-1"8"-1583,6 1-17,10-1-591,10 2-249,17-3-520,8 0-168,15-3-120,6-5-48,19 0-128,1-5-24,7 5 32,1 5 8,-18 4-768,-10 8-736,-21 8 832</inkml:trace>
  <inkml:trace contextRef="#ctx0" brushRef="#br0" timeOffset="1072.955">12 624 9690,'-11'3'4089,"21"5"-2369,8-5-199,18 0-329,9-3-256,13-7-304,5-3-144,12 2-216,-2-2-104,-3 1 225,-2 5-1,-15 0-4289,-10 0 3097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13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0 887 5545,'29'-35'2555,"-29"34"-2171,1 0-1,0 0 0,0 0 0,-1-1 1,1 1-1,-1 0 0,1-1 1,-1 1-1,1 0 0,-1-1 0,0 1 1,0-1-1,1 1-383,4 18 1936,14 29-1537,23 60 194,-18-26 221,4 37-814,-24-104 68,0 0 1,1 0-1,1 0 0,0 0 1,4 5-69,14 31 187,-24-49-174,0 0 0,0 1 0,0-1 0,0 0 0,1 1 0,-1-1 0,0 0 0,0 0 0,0 1 0,0-1 0,0 0 0,1 1 0,-1-1 0,0 0 0,0 0 0,0 1 0,1-1 0,-1 0 0,0 0 0,0 1 0,1-1 0,-1 0 0,0 0 0,1 0 0,-1 0 0,0 0 0,1 1 0,-1-1 0,0 0 0,1 0 0,-1 0 0,0 0 0,1 0-13,6-10 345,4-27 69,-9 27-363,14-53 27,-12 41-55,1 0-1,1 1 0,2 0 1,-1 0-1,2 1 1,1 0-1,2-3-22,-9 19-1,-1 1-1,1 0 1,0-1-1,-1 1 1,2 0-1,-1 0 1,0 1-1,0-1 1,1 1-1,0-1 1,3-1 1,-6 4-1,1-1 0,0 1 0,0-1 1,-1 1-1,1 0 0,0-1 0,0 1 0,-1 0 0,1 0 0,0 0 1,0 0-1,-1 1 0,1-1 0,0 0 0,0 1 0,-1-1 0,1 1 1,0 0-1,-1-1 0,1 1 0,-1 0 0,1 0 0,-1 0 0,1 0 1,-1 0-1,0 1 0,0-1 0,1 1 1,275 277-24,-274-276 7,18 14 124,-21-17-85,1 1 0,-1-1-1,1 0 1,-1 0 0,1 0 0,-1 0-1,1 0 1,-1 0 0,1 0 0,-1 0 0,1 0-1,-1 0 1,1 0 0,-1 0 0,1-1-1,-1 1 1,1 0 0,-1 0 0,1 0 0,-1-1-1,1 1 1,-1 0 0,1-1 0,-1 1-1,0 0 1,1-1 0,-1 1 0,0 0 0,1-1-1,-1 1 1,0-1 0,1 1 0,-1-1-1,0 1 1,0-1 0,0 1 0,1-1 0,-1 1-1,0-1 1,0 1 0,0-1 0,0 1-1,0-1 1,0 0-22,3-12 190,-2-1 0,1 1 1,-1-1-1,-1 1 0,-1-1 0,0 0 0,-1 1 0,-1-7-190,-3-35 164,4-32-84,3 0 1,8-40-81,-6 106-591,-3 21 584,0 0-1,0 0 1,0-1-1,0 1 0,0 0 1,0 0-1,0 0 1,1 0-1,-1-1 1,0 1-1,0 0 1,0 0-1,0 0 1,0 0-1,1 0 0,-1 0 1,0 0-1,0-1 1,0 1-1,0 0 1,1 0-1,-1 0 1,0 0-1,0 0 1,0 0-1,1 0 0,-1 0 1,0 0-1,0 0 1,0 0-1,0 0 1,1 0-1,-1 0 1,0 0-1,0 0 1,0 0-1,1 0 0,-1 1 8</inkml:trace>
  <inkml:trace contextRef="#ctx0" brushRef="#br0" timeOffset="602.398">1406 109 4553,'8'-23'3515,"-7"13"-1177,-2 10-2268,1 0 0,0 0 1,-1 0-1,1 0 0,0 0 0,-1 0 0,1 0 0,0 0 0,-1 0 0,1 0 1,0 0-1,-1 0 0,1 1 0,0-1 0,0 0 0,-1 0 0,1 0 0,0 0 1,0 1-1,-1-1 0,1 0 0,0 0 0,0 1 0,0-1 0,-1 0 0,1 0 1,0 1-1,0-1 0,0 0 0,0 0 0,-1 1-70,-12 14 544,1 1-1,0 1 1,1 0-1,0 0 1,-3 10-544,-19 44 436,4 0-1,2 2 1,-9 48-436,24-77 86,3 1 0,1 0 0,3 0 0,1 1-1,3-1 1,1 1 0,2 0 0,4 11-86,-2-31 31,1 0 0,1 0 0,1 0-1,1 0 1,1-1 0,1-1 0,2 0 0,0 0 0,2-1-1,0-1 1,1 0 0,2-1 0,0 0 0,17 14-31,-22-24 82,0-1 0,1 0 1,1-1-1,-1 0 0,2-1 0,-1 0 0,1-1 1,0-1-1,0-1 0,1 0 0,0 0 1,14 1-83,38 1 277</inkml:trace>
  <inkml:trace contextRef="#ctx0" brushRef="#br0" timeOffset="1374.533">1779 432 6249,'-6'-17'4724,"13"27"-1325,16 18-2034,18 16-1365,19 22 612,-54-58-574,-1-1 1,1 0-1,0 0 0,1 0 1,0-1-1,0 0 0,0-1 1,1 1-1,-1-1 0,1-1 1,0 0-1,1 0 1,-1 0-1,1-1 0,0 0 1,-1-1-1,3 0-38,-5-1 17,0-1 0,0 1 0,0-1 0,0-1 0,0 1 0,-1-1 0,1 0 0,0-1 0,0 1 0,-1-1 0,1 0 0,-1-1 0,1 1 0,-1-1 0,0 0 0,0 0 0,0-1 0,0 1 0,-1-1 0,0 0 0,1-1 0,-1 1 0,-1-1 0,1 1 0,-1-2-17,0 2 26,0 0 0,0-1 1,-1 0-1,0 1 0,0-1 0,0 0 0,0 0 0,-1 0 0,0 0 0,0-1 0,-1 1 1,1 0-1,-1 0 0,0 0 0,0-1 0,-1 1 0,1 0 0,-1 0 0,-1 0 0,1 0 0,-1 0 1,1 0-1,-1 0 0,-1 0 0,1 1 0,-1-1 0,0 1 0,-1-2-26,-1-1 20,-1 1-1,1 1 0,-1-1 1,0 1-1,0 0 1,-1 1-1,1-1 1,-1 1-1,0 0 0,0 1 1,-1 0-1,1 0 1,-1 0-1,1 1 1,-1 1-1,0-1 0,0 1 1,0 0-1,0 1 1,0 0-1,0 0 1,0 0-1,0 1 0,-3 1-19,-12 3 42,0 1-1,1 0 1,-1 2-1,1 0 1,1 2-1,0 0 0,-17 12-41,25-14 10,2 0-1,-1 0 0,1 1 0,0 1 1,1 0-1,0 0 0,0 1 0,1 1 0,1-1 1,0 1-1,-2 4-9,2 0 2,1 0 1,1 0-1,0 0 0,1 1 1,1 0-1,0 0 0,2 0 1,0 0-1,0 5-2,1 4 4,1 0 0,0 0 0,3-1-1,0 1 1,4 15-4,-4-27 5,1-1 0,1 1 0,0-1 0,0 0 0,2 0 1,-1 0-1,2-1 0,0 0 0,0 0 0,1-1 0,1 0-5,4 3 18,0-2 0,1 1 1,0-2-1,1 0 0,1-1 1,-1 0-1,2-2 0,-1 0 1,1-1-1,0 0 0,1-2 1,-1 0-1,1-1 0,1-1-18,9 1 17,0-1-1,1-2 1,-1-1-1,1-1 1,-1-1-1,1-2 0,-1-1 1,22-7-17,19-8-31</inkml:trace>
  <inkml:trace contextRef="#ctx0" brushRef="#br0" timeOffset="1792.037">2323 13 8810,'-1'-4'533,"2"-5"2824,11 15-1070,104 62-114,-75-46-2023,-1 2 0,0 2-1,25 23-149,-36-22 53,-1 1-1,-1 1 1,-2 2-1,0 0 1,-3 2-1,2 4-52,2 9 221,-1 1 0,-3 1 0,-2 1 0,5 20-221,-16-40 60,-2 0-1,0 1 1,-2-1-1,-1 1 1,-2 0-1,0 1 1,-2-1-1,-2 0 1,0 0-1,-2 0 1,-2 0-1,0-1 1,-6 13-60,-8 16 188,-24 48-188,32-79 77,-2-2 0,0 0-1,-2 0 1,-1-2 0,-2 2-77,12-18-124,8-10-428,11-15-402,10-6 354</inkml:trace>
  <inkml:trace contextRef="#ctx0" brushRef="#br0" timeOffset="2307.369">3532 764 6921,'-11'-87'3873,"1"84"-1056,9 1-1041,4 2-303,12 0-641,7-2-216,17-1-136,6-3-96,5-2-200,5 1-40,5 1-64,-5-1-8,-4 6-48,-7 1-376,-16 6-816,-4 5 768</inkml:trace>
  <inkml:trace contextRef="#ctx0" brushRef="#br0" timeOffset="2653.072">3695 865 6985,'-15'17'3889,"1"-3"-1120,7-6-769,3 3-287,5-2-633,9-1-160,11 2-200,7-6-72,12-7-199,4-5-97,11-6-184,4-2-56,-3 4 200,0 3 272,-6 4-376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28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355 500 4561,'-3'-5'852,"-1"-1"0,1 1 1,-1 1-1,0-1 0,0 0 0,0 1 0,0 0 1,-1 0-1,-4-3-852,1 1 584,0 1 0,-1 1-1,1-1 1,-1 1 0,0 1 0,-4-2-584,5 2 151,0 1-1,0 0 1,1 1 0,-1 0-1,0 0 1,0 0 0,0 1 0,0 0-1,-1 1 1,2 0 0,-1 0-1,0 1 1,0 0 0,0 0-1,1 1 1,-2 0-151,1 1 53,1 1-1,-1 0 0,1 0 1,0 1-1,1 0 1,-1 0-1,1 0 0,1 1 1,-1 0-1,1 0 1,0 0-1,0 1 0,1 0 1,0-1-1,1 2 1,0-1-53,-1 3 17,1 0-1,0 0 1,1-1 0,0 2 0,1-1 0,1 0-1,-1 0 1,2 0 0,-1 0 0,2 0 0,-1 0-1,3 7-16,1 2 16,1 0-1,1-1 0,1 1 1,0-1-1,2-1 0,0 0 1,1 0-1,6 7-15,-11-17 9,0-1 1,1 0-1,0 0 0,0 0 0,0-1 1,1 0-1,0 0 0,1-1 0,-1 0 1,1 0-1,0-1 0,0 0 1,0-1-1,0 0 0,1 0 0,-1-1 1,1 0-1,9 0-9,-9-2-107,1 0 1,0 0-1,-1-2 1,0 1-1,1-1 0,-1-1 1,0 0-1,0 0 1,0-1-1,1-1 107,45-25-405</inkml:trace>
  <inkml:trace contextRef="#ctx0" brushRef="#br0" timeOffset="386.363">717 2 10274,'-2'-1'308,"-1"1"0,1 0 0,-1-1 0,0 1-1,1 0 1,-1 0 0,1 1 0,-1-1 0,0 0 0,1 1-1,-1 0 1,1-1 0,-1 1 0,1 0 0,0 0 0,-1 1-1,1-1 1,0 0 0,0 1 0,0-1-308,-2 2 185,2 0-1,-1 0 1,0 1 0,1-1-1,-1 1 1,1-1 0,0 1-1,0 0 1,1 0 0,-1-1-1,0 5-184,-2 9 160,0 0-1,2 0 1,0 1 0,1-1-1,0 10-159,5 35 264,2-1 1,2 0-1,3-1 1,8 20-265,-1-5 202,-4 1 1,0 38-203,-7 50 228,-7-163-222,-1 2 12,1-1 0,0 0 0,0 1 0,1-1 0,-1 0 0,0 1 0,1-1 0,-1 0 0,1 0 0,0 1 0,0-1 0,0 0 0,0 0 0,0 0 0,0 1-18,8-6 74</inkml:trace>
  <inkml:trace contextRef="#ctx0" brushRef="#br0" timeOffset="1066.245">1272 568 7194,'0'-7'317,"1"-1"435,-1-1 1,-1 0-1,0 0 0,-2-8-752,2 14 230,0 0 0,0 0 0,0-1 0,-1 1 0,1 0-1,-1 0 1,0 0 0,0 1 0,0-1 0,0 0 0,0 1 0,-1-1 0,1 1-1,-1 0 1,-1-1-230,-1-1 97,-1 1-1,0 0 1,1 0-1,-1 1 0,0-1 1,0 2-1,0-1 1,-1 0-1,1 1 0,0 0 1,0 1-1,-1 0 1,1-1-1,-1 2 0,1-1 1,0 1-1,0 0 1,-1 0-1,1 1 0,0 0 1,0 0-1,0 0 1,0 1-1,1 0 0,-1 0 1,1 1-1,0-1 1,0 1-1,0 0 1,0 0-1,0 1 0,1-1 1,0 1-1,0 0 1,0 1-1,1-1 0,0 0 1,-2 5-97,-5 10 20,1-1-1,0 1 1,2 1 0,0-1 0,2 1-1,0 3-19,3-12 3,0 0 0,2 0 0,-1 1 0,1-1-1,1 0 1,1 1 0,-1-1 0,2 0 0,0 0-1,0 0 1,3 4-3,-3-7 7,1 0 0,0 0-1,1 0 1,-1 0 0,2-1 0,-1 0 0,1 0-1,1 0 1,-1-1 0,8 6-7,-10-10 6,-1-1 0,1 1-1,0-1 1,-1 0 0,1 0 0,0 0 0,0-1 0,0 1-1,0-1 1,1 0 0,-1 0 0,0-1 0,0 1-1,1-1 1,-1 0 0,0 0 0,1 0 0,-1-1 0,0 0-1,0 1 1,1-1 0,-1-1 0,0 1 0,0-1 0,3-1-6,0-1 9,1-1 0,-1 0 0,0 0 0,-1 0 0,0-1 0,1 0 0,-2-1 0,1 1 0,-1-1 0,0 0 1,0 0-1,-1-1 0,3-6-9,3-5 13,-2-1 1,0 1-1,-2-2 0,0 1 1,-1-2-14,-1-4 17,-1-1 1,-1 1-1,-2 0 1,0-1-1,-3-11-17,2 22 14,1 16-14,0 0 0,0 0 0,0 0 0,0 0 1,0 0-1,0 0 0,0 0 0,0 1 0,0-1 0,0 0 0,0 0 0,0 0 0,0 0 0,0 0 0,1 0 0,-1 0 0,0 0 0,0 0 0,0 0 0,0 0 0,0 0 0,0 0 1,0 0-1,0 0 0,0 0 0,0 0 0,0 0 0,0 0 0,0 0 0,0 0 0,0 0 0,1 0 0,-1 0 0,0 0 0,0 0 0,0 0 0,0-1 0,0 1 0,0 0 1,0 0-1,0 0 0,0 0 0,0 0 0,0 0 0,6 12 2,5 15 5,3 19 3,-4-9 33,3 1 0,0-2-1,3 0 1,1 0 0,11 14-43,15 10-582,-24-39 339</inkml:trace>
  <inkml:trace contextRef="#ctx0" brushRef="#br0" timeOffset="1529.235">1634 487 8706,'-12'-17'3115,"9"13"-2444,0-1-1,-1 1 1,2-1 0,-1 0 0,1 0 0,0 0 0,-1-1-671,8 33 353,-2 1-1,0-1 1,-2 1 0,-2-1 0,0 1 0,-2 4-353,0 14-51,2 30 51,1-62 20,2 0 0,0 0 0,0 0 0,1 0 1,1-1-1,0 1 0,3 4-20,-6-15 5,1 0 0,-1 0-1,1-1 1,-1 1 0,1-1 0,0 1 0,0-1 0,0 0-1,0 1 1,0-1 0,0 0 0,1-1 0,-1 1 0,1 0-1,-1-1 1,1 1 0,0-1 0,0 0 0,-1 0 0,1 0-1,0 0 1,0 0 0,0-1 0,0 1 0,0-1 0,0 0-1,0 0 1,0 0 0,0 0 0,0-1 0,0 1 0,0-1-1,0 0 1,2 0-5,4-2 12,0 0 0,0-1 1,-1 0-1,1 0 0,-1-1 0,0 0 0,-1 0 0,1-1 0,-1 0 0,5-6-12,1-2 13,-1-1 0,0 0 0,-1-1 0,-1-1-1,-1 1 1,0-2 0,-1 1 0,1-5-13,-4 8 7,0-1 1,-1 0 0,-1 1-1,0-1 1,-1 0 0,-1 0-1,0-1 1,-1 1-1,-1 0 1,-1-9-8,2 22 0,0 0 1,-1 0-1,1 0 0,-1 0 0,1 1 1,-1-1-1,0 0 0,1 0 0,-1 0 1,0 1-1,0-1 0,0 0 0,-1 0 0,2 2 0,0 0 0,-1 0 0,1-1 0,0 1-1,0 0 1,0 0 0,-1 0 0,1 0-1,0 0 1,0 0 0,0 0 0,0 0 0,-1 0-1,1 0 1,0 0 0,0 0 0,0 0 0,-1 0-1,1 0 1,0 0 0,0 0 0,0 0 0,-1 0-1,1 0 1,0 1 0,0-1 0,0 0 0,0 0-1,-1 0 1,1 0 0,0 0 0,0 0-1,0 0 1,0 1 0,0-1 0,0 0 0,-1 0 0,-5 15-5,3 3 19,0 1 0,0-1 0,2 1 0,0-1 0,2 1 0,0 0 0,0-1 0,2 1 0,1-1 0,2 8-14,-3-16-77,0 0 0,0 0 0,1-1 0,0 1 0,1-1 0,0 0 0,0 0 0,1-1 1,0 0-1,1 0 0,0 0 0,0-1 0,0 0 0,1 0 0,0-1 0,1 1 0,-1-2 0,1 0 0,4 2 77,23 7-3002,-5-5 1318</inkml:trace>
  <inkml:trace contextRef="#ctx0" brushRef="#br0" timeOffset="1933.668">2479 454 7754,'-1'-5'810,"-1"0"0,0 0 1,0 1-1,-1-1 0,1 1 0,-1-1 1,0 1-1,0 0 0,-1 0 1,0-1-811,2 4 112,0-1 0,0 1 0,0-1 0,-1 1 0,1 0 0,0 0 0,0 0 0,-1 0 0,1 0 0,-1 1 0,1-1 0,-1 1 0,1-1 0,-1 1 0,1 0 0,-1 0 0,1 0 0,-1 1 0,1-1 0,-1 0 0,1 1 0,-2 0-112,-11 3 73,1 1-1,-1 0 1,1 1-1,0 1 1,1 0-1,0 1 1,0 0-1,0 1 1,1 0 0,0 1-1,1 1 1,0 0-1,-7 10-72,16-18 3,0 0 0,0-1 0,0 1 0,1 0-1,0 1 1,-1-1 0,1 0 0,0 0 0,0 0 0,1 1 0,-1-1 0,1 1-1,-1-1 1,1 0 0,0 1 0,1-1 0,-1 1 0,0-1 0,1 0 0,0 1-1,0-1-2,0 1 3,1 0 0,0 0-1,1 0 1,-1-1-1,1 1 1,-1-1-1,1 1 1,0-1-1,0 0 1,0 0 0,1 0-1,-1-1 1,1 1-1,0-1 1,-1 0-1,3 1-2,30 14 25,1-2 0,3-1-25,2 2 20,13 6-20,-50-19-1,0-1 1,0 1-1,-1 0 1,1 0-1,-1 0 1,1 1 0,-1 0-1,0-1 1,-1 1-1,1 1 1,2 2 0,-5-5-1,0 0 1,0 0-1,0 0 0,-1 0 1,1 0-1,0 0 1,-1 0-1,1 0 0,-1 1 1,0-1-1,0 0 1,0 0-1,0 0 1,0 1-1,0-1 0,0 0 1,-1 0-1,1 0 1,-1 0-1,0 1 1,1-1-1,-1 0 0,0 0 1,0 0-1,0-1 1,-1 1-1,1 0 0,-2 1 1,-4 6 1,-1-1-1,0 0 1,-1 0-1,0-1 1,0 0-1,0-1 1,-1 0-1,0 0 0,0-1 1,0-1-1,-10 4 0,-5 0 9,0-1 1,-1-1-1,0-1 0,-17 0-9,41-4-11,0-1-1,-1 0 1,1 0 0,0 0 0,0 0-1,0-1 1,-1 1 0,1 0 0,0-1-1,0 0 1,0 1 0,0-1-1,0 0 1,0 0 0,0 0 0,0 0-1,0-1 1,1 1 0,-1 0 0,0-1-1,1 1 1,-1-1 0,1 0 0,-1 0-1,1 1 1,0-1 0,0 0 0,0 0-1,0 0 1,0 0 0,0 0 0,0 0-1,1 0 1,-1-1 11,2 0-1668,3 4 780</inkml:trace>
  <inkml:trace contextRef="#ctx0" brushRef="#br0" timeOffset="2347.465">2624 662 7114,'65'-29'2836,"-64"29"-2718,-1 0-1,1-1 1,0 1 0,-1 0 0,1 0-1,0 0 1,0 0 0,-1 0-1,1 0 1,0 0 0,-1 0-1,1 0 1,0 0 0,0 0-1,-1 0 1,1 1 0,0-1-1,-1 0 1,1 0 0,0 1-1,-1-1 1,1 0 0,-1 1 0,1-1-1,0 1 1,-1-1 0,1 1-1,-1-1 1,1 1 0,-1 0-118,5 3 498,5-1-238,-1 0 0,0 0 0,1-1 0,-1 0-1,1-1 1,0 0 0,-1-1 0,1 0 0,0 0 0,0-1 0,-1 0 0,1-1 0,0 0-1,7-3-259,-10 3 97,-1-1 0,1 1-1,-1-1 1,0-1-1,0 1 1,0-1-1,0 0 1,-1 0-1,0-1 1,1 0-97,-3 2 47,0-1 0,0 1 0,0-1 0,-1 0 0,1 0 0,-1 0 0,0 0 0,0 0 0,-1-1 0,1 1 0,-1-1 0,0 1 0,0-1 0,0 1 0,-1-3-47,1 3 13,-1 1 1,0-1-1,-1 0 0,1 0 0,-1 0 0,1 0 1,-1 1-1,-1-1 0,1 0 0,0 1 1,-1-1-1,0 1 0,1-1 0,-1 1 1,-1 0-1,1 0 0,0 0 0,-1 0 0,0 0 1,1 0-1,-1 1 0,0 0 0,0-1 1,-1 1-1,1 0 0,-1 0-13,-1-1 4,0 1-1,0 0 1,0 0-1,-1 0 1,1 1-1,-1 0 1,1 0-1,-1 0 1,1 1-1,-1 0 1,0 0 0,1 0-1,-1 0 1,1 1-1,-1 0 1,1 0-1,-5 2-3,-1 2 4,1-1 1,0 2-1,0-1 0,0 2 0,0-1 0,1 1 1,0 1-1,1-1 0,-1 2 0,2-1 1,-1 1-1,1 0 0,0 1 0,1-1 0,0 1 1,1 1-1,0-1 0,0 1 0,-1 8-4,3-10 4,0 0 0,1 0 0,0 1 0,1-1 1,0 1-1,0-1 0,1 1 0,0-1 0,1 1 0,0-1 0,0 1 0,1-1 0,1 0 0,-1 1 0,1-1 0,1 0 0,0-1 0,0 1 0,1-1 0,0 0 0,0 0 0,1 0 1,0-1-1,1 2-4,2-1 93,0 0 0,1 0 0,0-1 0,0 0 1,1-1-1,0 0 0,0 0 0,0-1 0,1-1 1,7 2-94,43 7-2551,-10-11 1400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25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1 707 7362,'47'-59'3287,"-46"56"-2939,0 1-1,1-1 1,-1 1-1,0-1 1,-1 1 0,1-1-1,0 0 1,-1 0-1,1-2-347,2-6 2181,-3 11-2134,1 0 1,0 0 0,-1 0-1,1 0 1,-1 0 0,1 0-1,-1 0 1,1 1-1,-1-1 1,1 0 0,-1 0-1,1 0 1,-1 1 0,1-1-1,-1 0 1,1 1 0,-1-1-1,1 0 1,-1 1-1,1-1 1,-1 1 0,0-1-1,1 0 1,-1 1-48,3 2 92,1 1 1,-1 0-1,0 0 1,-1 0-1,1 0 1,-1 0-1,1 1 1,-1-1-1,0 1 1,0 3-93,13 51 404,-14-56-379,19 99 500,-4 2 0,-1 49-525,-15-149 17,0-1 0,0 1-1,1-1 1,-1 1-1,1-1 1,0 1-1,0-1 1,0 1 0,1-1-1,-1 0 1,1 0-1,1 3-16,-3-6 4,1 0 0,-1 1 0,0-1 0,0 0 0,1 0 0,-1 0 0,0 0 0,0 0 0,1 0 0,-1 0 0,0 0 0,0 0 0,1 0 0,-1 0 0,0 0-1,0 0 1,1 0 0,-1 0 0,0 0 0,0 0 0,1-1 0,-1 1 0,0 0 0,0 0 0,0 0 0,1 0 0,-1 0 0,0-1 0,0 1 0,0 0 0,1 0 0,-1 0 0,0 0 0,0-1 0,0 1 0,0 0 0,0 0 0,0-1-1,1 1 1,-1 0 0,0 0 0,0-1 0,0 1 0,0 0 0,0 0 0,0-1 0,0 1 0,0 0-4,6-16 78,-6 14-64,14-47 75,1-11-89,-10 35 23,0-1 0,2 1 0,2 0 0,0 1-1,1 0 1,13-21-23,-22 43 0,0 0 0,0 0-1,1 0 1,-1 0 0,1 0 0,-1 0-1,1 1 1,0-1 0,0 0-1,0 1 1,0 0 0,0-1-1,0 1 1,0 0 0,0 0 0,1 0-1,-1 1 1,0-1 0,1 0-1,-1 1 1,2-1 0,-1 1-1,0 1 0,0-1 0,0 1 0,0-1 0,0 1 0,0 0 0,0 0 0,0 0 0,0 1 0,-1-1 0,1 1 0,0-1 0,-1 1 0,3 2 1,5 5-3,-1 0 0,1 1-1,-1 0 1,-1 1 0,0 0-1,6 11 4,1 5 0,-2 1 0,2 7 0,13 29 8,-25-60-11,-1 0 1,1 1-1,0-1 0,0 0 0,0-1 0,1 1 0,-1-1 1,3 3 2,-5-6 15,0 1 0,-1 0 0,1-1 0,0 1 1,0-1-1,0 1 0,-1-1 0,1 0 0,0 1 1,0-1-1,0 0 0,0 0 0,0 1 1,0-1-1,0 0 0,0 0 0,0 0 0,-1 0 1,1 0-1,0 0 0,0 0 0,0-1 0,0 1 1,0 0-1,0 0 0,0-1 0,0 1 0,-1 0 1,1-1-1,0 1 0,0-1 0,0 0 1,-1 1-1,1-1 0,0 1 0,-1-1 0,1 0 1,0 0-1,-1 1 0,1-1 0,-1 0 0,1 0 1,-1 0-1,0 1 0,1-1 0,-1 0 0,0-1-15,5-8 152,-1-1 0,-1 1-1,0-1 1,-1 0 0,0 0-1,0 0 1,-1-3-152,1-83 169,-2 29-89,1 40-19,6-27-61,-6 46-1,1 0 1,0 1-1,1 0 1,0-1-1,0 1 0,1 0 1,0 1-1,1-2 1,-5 8 16,0 0-1,1 1 0,-1-1 0,0 0 0,1 1 0,-1-1 1,0 1-1,1-1 0,-1 1 0,1-1 0,-1 1 0,0-1 1,1 1-1,-1-1 0,1 1 0,0-1 0,-1 1 1,1 0-1,-1-1 0,1 1 0,0 0 0,-1 0 0,1-1 1,0 1-1,-1 0 0,1 0 0,0 0 0,-1 0 0,1 0 1,0 0-1,-1 0 0,1 0 0,0 0 0,-1 0 0,1 0 1,0 1-1,-1-1 0,1 0 0,-1 0 0,1 1 1,0-1-1,-1 0 0,1 1 0,-1-1 0,1 0 0,-1 1 1,1-1-1,-1 1 0,1-1 0,-1 1 0,1-1 0,-1 1 1,1 0-16,11 14 697</inkml:trace>
  <inkml:trace contextRef="#ctx0" brushRef="#br0" timeOffset="344.563">928 667 9394,'17'-28'3865,"-18"29"-2321,1 8 0,2 10-551,4 9-169,-3 17-448,0 1-112,-2 5-128,5 5-48,-1-13-40,3-2 160,5-13-480,-2-6-472,-2-14 528</inkml:trace>
  <inkml:trace contextRef="#ctx0" brushRef="#br0" timeOffset="682.526">886 280 8874,'-14'-35'4505,"12"1"-952,0 10-2665,2 4-216,2 12-464,-1 7 152,7 19 3153,12 10-2553</inkml:trace>
  <inkml:trace contextRef="#ctx0" brushRef="#br0" timeOffset="1072.57">1672 57 6425,'-17'-52'6408,"17"51"-6365,0 1 0,0 0-1,0 0 1,0 0 0,0 0 0,0-1-1,0 1 1,0 0 0,0 0-1,0 0 1,-1 0 0,1-1-1,0 1 1,0 0 0,0 0-1,0 0 1,0 0 0,0 0 0,-1 0-1,1-1 1,0 1 0,0 0-1,0 0 1,0 0 0,0 0-1,-1 0 1,1 0 0,0 0 0,0 0-1,0 0 1,-1 0 0,1 0-1,0 0 1,0 0 0,0 0-1,0 0 1,-1 0 0,1 0-1,0 0 1,0 0 0,0 0 0,-1 0-1,1 0 1,0 0 0,0 0-1,0 1 1,0-1 0,0 0-1,-1 0 1,1 0 0,0 0-1,0 0 1,0 0 0,0 0 0,0 1-1,0-1 1,-1 0 0,1 0-1,0 0 1,0 0 0,0 1-1,0-1 1,0 0 0,0 0-1,0 0 1,0 0 0,0 1 0,0-1-1,0 0-42,-4 13 524,2 12-285,2 0 0,1 1 0,1-1 0,0 0 0,4 8-239,2 23 184,2 34 41,20 216 331,-25-216-414,-4 0 1,-6 35-143,-1-68 81,6-58-77,0 1-1,0 0 0,0 0 0,0 0 1,-1 0-1,1 0 0,0 0 0,0 0 0,0-1 1,0 1-1,0 0 0,0 0 0,0 0 1,-1 0-1,1 0 0,0 0 0,0 0 1,0 0-1,0 0 0,-1 0 0,1 0 0,0 0 1,0 0-1,0 0 0,0 0 0,0 0 1,-1 0-1,1 0 0,0 0 0,0 0 1,0 0-1,0 0 0,0 0 0,-1 0 0,1 0 1,0 0-1,0 0 0,0 0 0,0 0 1,0 0-1,-1 1 0,1-1 0,0 0 1,0 0-1,0 0 0,0 0 0,0 0 1,0 0-1,0 1 0,0-1 0,0 0 0,-1 0-3,-10-61 323,1-3-323,5 23 28,-3-1 0,-1 2 0,-10-29-28,14 53 7,-2 0-1,0 0 0,-1 1 1,0 0-1,-1 0 0,-3-3-6,10 15 1,-1 0-1,1 0 0,-1 0 1,0 0-1,0 0 0,0 0 1,0 1-1,0 0 0,-1-1 1,1 1-1,-1 0 0,1 1 1,-1-1-1,0 1 1,0-1-1,0 1 0,0 0 1,1 1-1,-1-1 0,0 1 1,0-1-1,-1 1 0,1 1 1,0-1-1,0 0 0,0 1 1,0 0-1,1 0 0,-2 0 0,-4 3 1,0 0 0,0 1 0,1-1 0,0 2 0,-1-1 0,2 1 0,-1 1 0,1-1 0,0 1 0,0 0 0,1 1 1,0 0-1,0 0 0,1 0 0,0 1 0,0-1 0,1 1 0,0 0 0,1 1 0,0-1-1,-2 5 3,1 0-1,1 0 1,0 0 0,1 1 0,1-1 0,0 1 0,1-1-1,0 1 1,1 0 0,1-1 0,0 0 0,1 1-1,2 4-1,-1-8 2,0-1 0,1 0 0,0 1 0,0-2 0,1 1 0,1-1 1,-1 0-1,1 0 0,4 3-3,-6-7 7,0 0 1,1 0-1,0 0 1,0-1-1,0 0 1,1 0-1,-1-1 1,1 1-1,0-2 1,0 1-1,0-1 1,0 0-1,0 0 1,8 1-8,5-3 218,0 0-1,0-1 1,0 0-1,0-2 1,0-1 0,0 0-1,-1-1 1,0-1 0,0-1-1,2-2-217,56-28 810</inkml:trace>
  <inkml:trace contextRef="#ctx0" brushRef="#br0" timeOffset="1478.487">1881 752 10186,'102'-29'3622,"-93"27"-3086,1 0 0,0 1 0,0 0 0,-1 1 1,1 0-1,10 1-536,-14 0 146,1-1 1,-1 1 0,1-2 0,0 1-1,4-2-146,1 0 69,-1-1 0,1 0-1,-1-1 1,0-1 0,2 0-69,-10 3 8,0 1 0,0-1 1,0 0-1,0 0 1,0 0-1,0 0 1,0 0-1,-1-1 0,1 1 1,-1-1-1,1 0 1,-1 0-1,0 1 1,0-2-1,0 1 0,-1 0 1,1 0-1,0-2-8,-2 3 7,0-1-1,0 1 1,0 0-1,0-1 1,0 1 0,-1 0-1,1-1 1,-1 1-1,1 0 1,-1 0-1,0 0 1,0-1-1,0 1 1,0 0 0,0 0-1,0 0 1,-1 0-1,1 1 1,-1-1-1,1 0 1,-1 0-1,0 1 1,0-1-7,-6-4 15,1 0 1,-1 0-1,0 1 1,-1 0-1,1 0-15,3 2 6,-1 0 0,1 0 0,-1 1 0,1 0 0,-1 0 0,0 0 0,0 1 0,0 0-1,0 0 1,0 0 0,0 1 0,0 0 0,0 0 0,0 1 0,0-1 0,0 1 0,0 0 0,0 1 0,1 0-1,-1 0 1,0 0 0,1 0 0,-1 1 0,1 0 0,0 0 0,0 1 0,0-1 0,0 1 0,1 0-1,0 0 1,-1 1 0,1-1 0,1 1 0,-1 0 0,-1 3-6,-1 3 36,0 0 1,0 0-1,1 1 1,1 0-1,0 0 0,1 0 1,0 1-1,1-1 0,0 1 1,1-1-1,0 1 1,1 0-1,0 0 0,1-1 1,1 1-1,0-1 1,1 1-1,0-1 0,1 0 1,0 0-1,3 6-36,-2-8 34,0 0-1,0 0 1,1-1 0,0 0-1,1 0 1,-1 0 0,2-1-1,-1 0 1,1-1 0,1 0-1,6 5-33,-8-7 42,1 0 0,0-1-1,0 0 1,0-1-1,1 0 1,-1 0-1,1-1 1,-1 0-1,1 0 1,0-1 0,0 0-1,0-1 1,0 1-1,0-2 1,3 0-42,1 0 590,1-2 0,-1 0-1,4-1-589,36-16 966</inkml:trace>
  <inkml:trace contextRef="#ctx0" brushRef="#br0" timeOffset="1888.797">2864 512 7194,'-2'-3'529,"-1"0"0,-1 0 0,1 0 0,0 1-1,-1-1 1,1 1 0,-1 0 0,0 0 0,0 0 0,0 1 0,0-1 0,0 1 0,0 0 0,-1 0-529,-4-1 486,1 2 0,0-1 0,0 1 0,-1 0-1,1 1 1,0 0 0,-4 1-486,-12 3 485,0 2 0,0 1 0,1 0 0,-13 9-485,10-6 230,17-8-165,-1 0-1,1 1 0,1 0 1,-1 1-1,1 0 0,-1 1 1,2 0-1,-1 0 0,0 0 1,-3 6-65,10-11 3,0 0 1,0 0 0,0 0 0,1 0-1,-1 0 1,0 1 0,1-1-1,-1 0 1,1 0 0,-1 1-1,1-1 1,0 0 0,-1 1 0,1-1-1,0 1 1,0-1 0,0 0-1,0 1 1,0-1 0,0 0 0,1 1-1,-1-1 1,0 0 0,1 2-4,0-1 4,1 0 0,-1 0 0,0 0 0,1 0 0,0 0 0,-1-1 0,1 1 0,0 0 0,0-1 0,0 1 0,0-1 0,0 0 0,1 1-4,7 3 13,1-1 0,-1 0 0,1-1-1,-1 0 1,10 2-13,59 4 48,13 2-6,-81-9-39,0 1 1,0 0 0,0 1 0,-1 0-1,1 0 1,8 6-4,-16-8 0,1 1 1,-1-1-1,0 1 0,0 0 0,0-1 1,0 1-1,-1 1 0,1-1 0,-1 0 1,0 1-1,0-1 0,0 1 0,0-1 0,-1 1 1,1 0-1,-1 0 0,0 0 0,0 0 1,-1 0-1,1 0 0,-1 0 0,0 0 1,0 0-1,0 0 0,0 0 0,-1 0 1,1 0-1,-1 0 0,-1 4 0,-2 3 3,1 0 0,-1-1-1,-1 1 1,0-1 0,0 0 0,-1 0-1,0 0 1,-1-1 0,0 0 0,-2 2-3,-1-1 5,-1 0 1,0-1 0,-1 0-1,0 0 1,0-1 0,-1-1-1,0 0 1,0-1-1,0 0 1,-9 1-6,15-4 3,-1-1 0,1 0 0,-1 0-1,0-1 1,0 0 0,0 0 0,1-1 0,-1 0 0,0-1 0,0 1 0,0-2-1,0 1 1,1-1 0,-1 0 0,1 0 0,-1-1 0,1 0 0,0-1 0,-7-3-3,12 5-40,0 1 0,1-1 1,-1 0-1,0 1 1,0-1-1,1 0 1,-1 0-1,1 0 1,0 0-1,-1 0 1,1 0-1,0-1 1,0 1-1,0 0 0,1-1 1,-1 1-1,0 0 1,1-1-1,0 0 40,-1-2-117,1 0 1,1 0-1,-1 0 0,1 0 0,-1 0 0,2 0 0,-1 0 0,0 1 0,2-4 117,21-39-525</inkml:trace>
  <inkml:trace contextRef="#ctx0" brushRef="#br0" timeOffset="2271.822">3195 110 11130,'-14'-12'4361,"7"19"-3112,-4 8-257,8 23-296,2 10-112,5 17-88,7 6-144,0 1-200,-2-6-32,-4-2-48,-3 0 0,-4-4-24,-2 4 0,-2-1 0,2-2 144,0-13-352,4-13-552,6-20 528</inkml:trace>
  <inkml:trace contextRef="#ctx0" brushRef="#br0" timeOffset="2601.853">3028 600 12075,'-20'0'4785,"5"0"-3529,18 1-360,12-1 8,18-7-416,11 3-48,14-6-223,4 2-73,-1 1 440,-5 0 2320,2 13-2032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33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229 184 6841,'59'-109'3217,"-49"83"-1052,-10 26-2129,0 0 0,0 0 0,0-1 0,0 1 0,0 0 0,0 0 0,0 0 0,0 0-1,0-1 1,0 1 0,0 0 0,0 0 0,0 0 0,0 0 0,0-1 0,0 1 0,0 0 0,0 0 0,0 0 0,-1 0 0,1 0 0,0-1 0,0 1-1,0 0 1,0 0 0,0 0 0,0 0 0,0 0 0,-1 0 0,1 0 0,0-1 0,0 1 0,0 0 0,0 0 0,0 0 0,-1 0 0,1 0 0,0 0-1,0 0 1,0 0 0,0 0 0,-1 0 0,1 0 0,0 0 0,0 0 0,0 0 0,0 0 0,0 0 0,-1 0 0,1 0 0,0 0 0,0 0-36,-16 10 1595,13-5-1510,1 0 0,0 0 0,0 0 0,0 0-1,1 0 1,0 1 0,0-1 0,0 1-1,0-1 1,1 0 0,0 1 0,0-1 0,1 1-1,-1-1 1,1 1 0,2 4-85,0 3 50,0 1 1,2-1-1,0 0 1,0 0-1,1-1 0,3 4-50,-2-3 33,1-1 0,0-1 0,1 0-1,0 0 1,1 0 0,0-1 0,1-1 0,0 0-1,1 0 1,-1-1 0,2 0 0,-1-1-1,1-1 1,0 0 0,0-1 0,1 0-1,-1-1 1,1 0 0,0-1 0,1-1 0,11 1-33,-21-3 9,-1 0 1,1 0-1,0 0 1,-1-1-1,1 0 1,-1 0-1,1 0 1,-1 0-1,0-1 1,1 0-1,-1 1 1,0-2-1,0 1 1,0 0-1,0-1 1,-1 0-1,1 0 1,-1 0-1,1 0 1,-1 0-1,0-1 1,0 0-1,-1 1 1,1-1-1,-1 0 1,0 0-1,0 0 1,1-4-10,2-3 65,-1-1 0,-1 1 1,0-1-1,-1 0 0,0 0 0,-1 0 1,0 0-1,-1 0 0,0 0 0,-2-8-65,1 8 82,-1 0-1,-1 0 0,0 1 1,-1-1-1,0 1 0,0-1 1,-1 2-1,-1-1 0,-5-8-81,7 13 30,-1 0-1,1 0 1,-1 1 0,0 0-1,0 0 1,-1 0-1,0 0 1,0 1 0,0 0-1,0 0 1,0 1 0,-1-1-1,0 1 1,0 1-1,0-1 1,-6 0-30,-1 0 13,0 1-1,-1 1 1,0 0 0,1 1-1,-1 1 1,1 0 0,-1 1 0,1 0-1,-1 1 1,1 1 0,0 0-1,0 1 1,1 1 0,0 0-1,-1 0 1,2 2 0,-1-1 0,1 2-1,1-1 1,-1 2 0,-8 9-13,-5 7 5,2 1 1,1 0-1,1 2 1,1 1 0,1 0-1,2 2 1,2 0-1,-6 15-5,10-17 6,0 1 0,2 0 0,2 1 0,1-1 0,1 1 0,1 0 0,2 1 0,2-1 0,1 15-6,1-29 22,0 0-1,1 0 1,1 0-1,1 0 0,0-1 1,2 0-1,0 0 1,0 0-1,2-1 0,0 0 1,1-1-1,0 0 1,1 0-1,1-1 0,0 0 1,1-2-1,0 1 1,1-1-1,1-1 0,0-1 1,0 0-1,1-1 0,6 3-21,8 0 84,1 0-1,1-2 0,-1-1 1,2-2-1,-1-1 1,1-2-1,9 0-83,15-1 247,0-3 1,-1-3-1,45-7-247,17-11 231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31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291 542 8066,'0'-2'285,"-1"1"1,1-1 0,0 0-1,-1 1 1,1-1-1,-1 0 1,1 1 0,-1-1-1,0 1 1,1-1-1,-1 1 1,0 0 0,0-1-1,0 1 1,0 0 0,0-1-1,-1 1 1,1 0-1,0 0 1,0 0 0,-2 0-286,1-1 231,-1 1 0,0 0 0,0 0 0,1 0 0,-1 1 1,0-1-1,0 1 0,0-1 0,0 1 0,0 0 0,-3 0-231,-2 1 161,-1 0 1,0 1-1,1 0 0,-1 0 0,1 1 0,0 0 1,0 0-1,-1 1-161,-5 3 76,1 1 1,0 0-1,0 1 1,1 0-1,0 1 0,0 0 1,1 1-1,1 1 1,-1 0-77,7-6 7,0 0 0,0 0 1,0 1-1,0-1 0,1 1 1,0 0-1,1 0 0,0 0 0,0 0 1,0 1-1,1-1 0,0 0 1,0 1-1,1-1 0,0 1 1,0-1-1,1 1 0,0-1 1,1 7-8,1-6 4,0 1 1,0 0 0,0-1 0,1 0-1,1 0 1,-1 0 0,1-1 0,0 1 0,1-1-1,0 0 1,0-1 0,0 1 0,1-1-1,0 0 1,0-1 0,3 2-5,-3-3 6,-1-1 1,0 1 0,1-1-1,-1 0 1,1-1-1,0 1 1,0-1 0,0-1-1,0 0 1,0 0-1,0 0 1,0 0 0,0-1-1,1-1 1,-1 1-1,0-1 1,0 0 0,0-1-1,0 1 1,6-4-7,-1 0 13,0-1 0,-1 0 0,1-1 0,-2 0 0,1 0 0,-1-2 0,0 1 0,-1-1 0,1 0 0,-2-1 0,0 0 0,3-5-13,-7 9 6,0 1 1,-1-1-1,0 1 0,0-1 0,-1 0 1,1 0-1,-1 0 0,-1-1 1,1 1-1,-1 0 0,0-1 0,0 1 1,-1-1-1,0 1 0,0-1 1,0 1-1,-1 0 0,0-1 0,-1 1 1,1 0-1,-1-1 0,0 1 1,-1 0-1,1 0 0,-4-5-6,-1 1-9,-1-1 0,0 1 0,0 0 0,-1 0 0,-1 1 0,0 0 0,0 1 0,0 0 0,-1 1 0,0 0 0,-1 0 0,1 2 0,-12-5 9,21 9-51,0 0 0,1 1-1,-1 0 1,0-1 0,0 1 0,1 0 0,-1 0 0,0 0 0,0 0 0,1 0 0,-1 0 0,0 0-1,0 0 1,1 1 0,-1-1 0,0 1 0,0 0 51,1 0-34,0-1 0,0 1 0,0 0 0,0 0 0,0 0 0,0 0 0,0 0 0,1 0 0,-1 0 1,0 1-1,1-1 0,-1 0 0,0 0 0,1 1 0,0-1 0,-1 0 0,1 0 0,0 1 0,0-1 0,-1 0 0,1 1 0,0-1 0,1 1 34,2 32-257</inkml:trace>
  <inkml:trace contextRef="#ctx0" brushRef="#br0" timeOffset="331.21">554 1241 9650,'7'-10'4553,"13"-2"-3127,-8 6-669,14-10 192,-1-1 1,0 0-1,-1-2 0,19-20-949,-34 29 109,-1 1 0,0-1 0,0 0-1,-1 0 1,-1-1 0,0 0-1,0 0 1,-1-1 0,-1 0 0,0 0-1,0 0 1,-1 0 0,0-7-109,1-16 98,-1-1 0,-3 0 0,0 0 1,-2 0-1,-2 0 0,-3-7-98,-14-60 134,-18-43-134,-5-22 42,35 128-37,2 0 0,2-1 0,0-13-5,5 50 5,0 0 0,0 0 1,0-1-1,0 1 0,1 0 0,-1 0 1,1 0-1,0 0 0,1 0 1,-1 0-1,1 0 0,-1 0 0,1 0 1,0 1-1,0-1 0,1 1 0,-1-1 1,3-1-6,-2 3 3,0 0 1,0 0-1,0 0 1,1 0-1,-1 1 0,1-1 1,-1 1-1,1 0 1,-1 0-1,1 1 1,0-1-1,-1 1 1,1-1-1,0 1 1,-1 0-1,1 1 0,0-1 1,-1 0-1,1 1 1,1 0-4,5 2-157,-1-1 0,0 1 0,1 1 0,-1 0 0,0 0 0,-1 1 0,1 0 0,-1 0 0,0 1 0,6 5 157,43 41-823</inkml:trace>
  <inkml:trace contextRef="#ctx0" brushRef="#br0" timeOffset="699.182">581 688 10858,'-21'2'4313,"11"-2"-2808,14-2-129,20 0-216,14-3-256,27-3-440,12-2-184,7-1 369,-1 3 175,-4 8-472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35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0 940 4977,'33'-55'2567,"-31"52"-2192,-1 0 0,0 1 0,0-1 0,0 0 0,-1 0 0,1 0 0,-1 0 0,1 1 0,-1-1 0,0-2-375,0 4 91,0 1 1,0-1-1,1 1 1,-1 0 0,0-1-1,0 1 1,0-1-1,0 1 1,0 0 0,0-1-1,0 1 1,0-1-1,0 1 1,-1 0 0,1-1-1,0 1 1,0 0-1,0-1 1,0 1 0,-1-1-1,1 1 1,0 0-1,0-1 1,0 1 0,-1 0-1,1 0 1,0-1 0,-1 1-1,1 0 1,0 0-1,-1-1 1,1 1 0,0 0-1,-1 0 1,1 0-1,0 0 1,-1-1 0,1 1-1,-1 0 1,1 0-1,0 0 1,-1 0 0,1 0-1,-1 0 1,1 0-1,-1 0-91,0 1 52,0 0-1,0 0 1,0 0-1,-1 0 0,1 0 1,0 0-1,0 1 0,1-1 1,-1 0-1,0 0 1,0 1-1,1-1 0,-1 1 1,0-1-1,1 1 1,0-1-1,-1 1 0,1-1 1,0 1-1,0-1 1,-1 1-1,1-1 0,1 1 1,-1-1-1,0 1 1,0-1-1,0 1 0,1-1 1,-1 1-1,1 0-51,1 7 22,1 0-1,0-1 1,0 1 0,4 6-22,26 48 116,-10-21 465,15 40-581,-26-48 379,-2 1 0,2 13-379,7 29 386,-7-50-222,-12-27-158,0 0-1,0 1 0,0-1 0,1 0 0,-1 0 0,0 1 0,0-1 1,0 0-1,1 0 0,-1 1 0,0-1 0,0 0 0,1 0 0,-1 0 1,0 0-1,0 0 0,1 1 0,-1-1 0,0 0 0,1 0 1,-1 0-1,0 0 0,1 0 0,-1 0 0,0 0 0,0 0 0,1 0 1,-1 0-6,1 0 11,0-1 0,-1 0 0,1 1 0,-1-1 0,1 1 0,-1-1 1,1 0-1,-1 1 0,0-1 0,1 0 0,-1 1 0,0-1 0,1 0 0,-1 1 1,0-1-1,0 0 0,0 0-11,9-24 126,1 0 1,10-18-127,-1 2 42,-11 21-26,0 2-6,-1 1 0,2 0 0,0 0 0,1 1 0,1 0-10,-10 14 1,1 1-1,-1-1 0,0 1 1,1-1-1,-1 1 1,1 0-1,-1-1 0,1 1 1,-1 0-1,1 0 0,0 0 1,0 1-1,-1-1 1,1 0-1,0 1 0,0-1 1,0 1-1,0-1 1,0 1-1,0 0 0,0 0 0,1 0 0,0 1 0,-1-1-1,1 1 1,0 0-1,-1 0 1,1 0-1,0 0 1,-1 0 0,0 1-1,1-1 1,-1 1-1,0-1 1,2 2 0,6 6-2,-1 1-1,0 1 1,0-1 0,-1 1 0,4 6 2,-11-15 0,17 26-4,-1-3 5,1 0-1,0 0 1,13 10-1,-25-29 1,0 0 1,0 0-1,1-1 0,0 0 1,0 0-1,1 0 0,-1-1 0,1 0 1,0-1-1,0 0 0,0 0 1,1-1-1,-1 1 0,6-1-1,-12-1 9,-1-1 0,1 0 0,0 0-1,-1 0 1,1 0 0,0 0 0,-1 0 0,1 0 0,0-1-1,-1 1 1,1 0 0,0-1 0,-1 0 0,1 1-1,-1-1 1,1 0 0,-1 0 0,1 1 0,-1-1-1,0-1 1,1 1 0,-1 0 0,0 0 0,0 0 0,0-1-1,0 1 1,0 0 0,0-1 0,0 1 0,0-1-1,-1 1 1,1-1 0,0 1 0,-1-1 0,1 0-1,-1 1 1,0-1 0,0-1-9,2-8 177,-2 0-1,0 0 1,0 0 0,-1 0-1,-2-8-176,3 12 49,-6-24 29,-2 0 0,-1 1 0,-1 0 0,-11-23-78,-11-29 35,25 60-43,1 6-17,1 1-1,0-1 1,1-1 0,1 1-1,0 0 1,1-1 0,1 0 25,1 16-26,0 1 1,0 0 0,0-1 0,0 1 0,0 0 0,0 0 0,0-1 0,0 1 0,0 0-1,0-1 1,0 1 0,0 0 0,0 0 0,0-1 0,0 1 0,1 0 0,-1 0 0,0-1 0,0 1-1,0 0 1,0 0 0,0-1 0,1 1 0,-1 0 0,0 0 0,0 0 0,0-1 0,1 1-1,-1 0 1,0 0 0,0 0 0,1 0 0,-1 0 0,0-1 0,0 1 0,1 0 0,-1 0-1,0 0 1,1 0 0,-1 0 0,0 0 0,0 0 0,1 0 0,-1 0 0,0 0 0,1 0 0,-1 0-1,0 0 1,0 0 0,1 0 0,-1 1 0,0-1 0,0 0 0,1 0 0,-1 0 0,0 0-1,0 0 1,1 1 25,16 12-2757,-11-9 1635,16 11-684</inkml:trace>
  <inkml:trace contextRef="#ctx0" brushRef="#br0" timeOffset="414.543">1443 151 7290,'0'-3'383,"0"1"1,0 0-1,-1-1 1,1 1-1,-1 0 1,1-1-1,-1 1 1,0 0-1,0 0 1,0 0-1,0-1 1,0 1-1,0 0 1,-1 0-1,1 1 1,-1-2-384,1 2 112,-1 1 0,1-1 1,-1 0-1,1 0 0,-1 1 0,1-1 0,-1 1 1,1 0-1,-1-1 0,1 1 0,-1 0 0,0 0 1,1 0-1,-1 0 0,0 0 0,1 0 1,-1 0-1,1 1 0,-1-1 0,1 0 0,-1 1 1,1 0-1,-1-1 0,1 1 0,-1 0 0,0 0-112,-6 4 110,0 0 0,0 0-1,1 1 1,0 0-1,0 0 1,0 1-1,1 0 1,0 0-1,0 0 1,1 1 0,-3 5-110,-11 18 174,2 2 0,-4 13-174,4-7 57,3 1 0,1 1 0,2 0-1,1 1 1,3 0 0,1 0 0,2 0 0,2 1 0,3 32-57,3-24 51,2 0 1,2 0 0,3-1-1,1-1 1,3 1 0,2-2 0,22 44-52,-28-68 63,1-1 0,1-1 0,1 0 0,1-1 0,6 5-63,-13-16 341,1-1 0,1 1 0,0-2-1,0 1 1,0-2 0,1 1-1,0-1 1,1-1 0,0 0 0,0-1-1,1 0-340,5 1 710,1-2-1,11 2-709</inkml:trace>
  <inkml:trace contextRef="#ctx0" brushRef="#br0" timeOffset="1156.733">1815 548 6537,'1'-13'1296,"0"8"-670,-1 1 0,0-1 0,1 0 0,0 0 0,0 1-1,0-1 1,1 0 0,0 0-626,2 3 1678,-2 8-982,-1 7-293,-1-3-344,1-1 1,0 1 0,1 0 0,0-1 0,1 1 0,0-1-1,0 0 1,1 0 0,0 0 0,0 0 0,1-1 0,0 0-1,1 0 1,0 0 0,0 0 0,1-1 0,0 0 0,0-1-1,0 1 1,1-1 0,0-1 0,0 0 0,1 0 0,-1 0-1,1-1 1,0 0 0,0-1 0,1 0 0,0 0-60,3 0 58,1 0 0,0-1 0,1-1 0,-1 0 0,0 0 0,0-2 0,0 0 0,10-2-58,-19 3 16,0-1 1,0 0-1,-1 0 1,1-1-1,0 1 1,-1-1-1,1 0 1,-1-1-1,0 1 1,0-1-1,0 1 1,0-1-1,0 0 1,0-1 0,-1 1-1,1-1 1,-1 0-1,0 1 1,0-1-1,-1-1 1,1 1-1,-1 0 1,0-1-1,0 1 1,0-1-1,0-1-16,-1 1 27,-1-1 0,0 1 1,0 0-1,0-1 0,0 1 0,-1 0 0,0-1 0,0 1 0,0 0 0,-1 0 1,0 0-1,0 0 0,0 0 0,0 0 0,-1 1 0,0-1 0,0 1 0,0 0 0,-2-3-27,-11-11 116,0 1 0,0 0 0,-14-9-116,27 24 7,-2-3 13,-1 1-1,1 0 1,-1 0 0,0 1 0,0-1-1,-1 1 1,1 1 0,-1-1 0,0 1-1,1 0 1,-1 1 0,0-1 0,-2 1-20,-1 1 17,0-1 1,0 2-1,0-1 1,0 1-1,1 1 0,-1 0 1,0 0-1,1 1 1,-1 1-18,-7 2 10,0 2 1,1 0-1,0 1 1,0 1-1,1 0 1,0 1-1,1 1 1,1 0-1,0 1 1,-1 1-11,3 0 0,0 1 1,1-1 0,1 2 0,0-1 0,1 1 0,1 1 0,0-1 0,1 1 0,1 0 0,-2 17-1,1-2 2,2 1 0,1 0 0,2 0-1,1 0 1,2 14-2,0-30 3,0-1-1,0 1 0,2-1 1,0 0-1,1 0 1,1 1-3,-2-8 3,0 0 0,1-1 0,-1 1 0,2-1 1,-1 0-1,1-1 0,0 1 0,1-1 0,-1-1 0,2 1 1,2 1-4,6 3 22,1 0 1,0-2 0,1 0 0,0-1 0,0 0 0,0-2 0,1 0 0,0-1 0,1-1 0,-1-1 0,1-1 0,-1 0 0,1-1 0,0-2 0,0 0 0,-1-1-1,1 0 1,0-2-23,-2 0 450,-1-1 0,0 0 0,0-1 0,0-1 0,-1-1 0,0 0 0,14-11-450,27-26 1285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1:12.72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35 241 1568,'32'-38'1153,"-32"37"-1055,1 1 0,-1-1 1,0 0-1,0 0 0,0 0 1,1 0-1,-1 0 0,0 0 1,0 1-1,0-1 0,0 0 1,-1 0-1,1 0 0,0 0 1,0 0-1,0 1 1,-1-1-1,1 0 0,0 0 1,-1 0-1,1 0-98,-13-18 1633,8 10-713,4 7-715,0 0-1,0 0 1,0 1 0,0-1 0,0 0-1,0 1 1,0-1 0,0 1 0,-1-1-1,1 1 1,0 0 0,-1-1-1,1 1 1,-1 0 0,0 0 0,1 0-1,-1 0 1,0 0 0,0 1 0,0-1-1,1 0 1,-1 1 0,0-1 0,0 1-1,0 0-204,1 0 10,1 0-1,0 1 0,-1-1 0,1 0 1,0 1-1,-1-1 0,1 0 1,0 1-1,0-1 0,0 0 0,-1 1 1,1-1-1,0 0 0,0 1 1,0-1-1,0 1 0,0-1 0,0 1 1,0-1-1,0 0 0,0 1 1,0-1-1,0 1 0,0-1 0,0 0 1,0 1-1,0-1 0,0 1-9,2 14 62,-1-12-48,0-1 1,-1 0-1,1 0 1,0 0 0,0 0-1,0 0 1,0 0-1,0 0 1,0 0-1,2 1-14,25 14 170,-23-15-161,9 7 32,-11-6-28,0-1 0,0 1 0,1-1-1,-1 0 1,1 0 0,0-1 0,-1 1-1,1-1 1,0 1 0,0-1 0,0 0 0,0-1-1,0 1 1,0-1 0,0 0 0,0 0-1,0 0 1,0 0 0,3-1-13,6-3 61,-1 0 0,0-1 0,0 0 0,0-1 0,0 0 0,4-5-61,-10 7 17,0 0 1,0-1-1,0 1 1,-1-1-1,0-1 0,0 1 1,0-1-1,-1 0 0,1 0 1,-1 0-1,-1-1 1,1 0-18,-3 4 3,0 0 1,-1 0 0,1 1 0,-1-1-1,1 0 1,-1 0 0,0 0 0,0 0 0,0 0-1,-1 1 1,1-1 0,-1 0 0,1 0-1,-1 0 1,0 1 0,0-1 0,0 0-1,-1 1 1,1-1 0,-1 1 0,1-1-1,-1 1 1,0 0 0,0 0 0,0 0-1,0-1-2,-2-1-4,-1 0 1,1 0 0,-1 1 0,0-1 0,0 1 0,0 0 0,0 0 0,0 1 0,-1-1 0,1 1 0,-1 1 0,-3-2 2,1 2-2,1 0 0,-1 1 0,0-1 0,0 1 0,0 1 1,1 0-1,-1 0 0,0 0 0,0 1 0,1 0 0,-1 1 0,1-1 0,0 2 0,0-1 0,0 1 0,0 0 0,1 0 0,-1 1 1,1-1-1,0 2 0,1-1 0,-1 1 0,1-1 0,0 2 0,0-1 0,1 0 0,0 1 0,0 0 0,0 0 0,1 0 1,0 0-1,-1 8 2,2-10 10,1 0 1,0 0-1,0 1 1,1-1-1,0 1 1,0-1-1,0 0 0,1 1 1,-1-1-1,1 0 1,0 1-1,1-1 1,0 0-1,-1 0 1,2 0-1,-1 0-10,1 2 20,1-1 1,0 0-1,1-1 0,-1 1 0,1-1 0,0 1 0,0-1 0,1-1 1,-1 1-1,1-1 0,3 2-20,-1-1 20,1-1 0,-1 0 0,1 0 0,0 0 0,0-1 0,0 0 0,1-1 0,-1 0 0,1-1 0,-1 0 0,1 0 0,-1-1 0,1 0 0,0-1 0,-1 0 0,1 0 0,-1-1 0,1 0-20,-6 0 8,0 0 0,0 0-1,0 0 1,0 0 0,-1-1 0,1 0-1,-1 1 1,0-1 0,0 0-1,0-1 1,0 1 0,0 0 0,-1-1-1,1 0 1,-1 1 0,0-1 0,0 0-1,0 0 1,-1 0 0,1 0 0,-1-1-1,0 1 1,0 0 0,-1-2-8,2-2 7,-2-1 0,1 1 0,-1 0 0,0-1 0,-1 1 0,0-1 0,0 1 0,0 0 0,-1-1 0,-1 1 0,-2-7-7,1 9 4,1 0 1,-1-1-1,0 1 0,0 0 1,-1 1-1,0-1 0,0 1 1,0 0-1,-1 0 0,1 1 1,-1 0-1,0 0 0,-1 0 1,1 0-1,-1 1 1,-4-1-5,6 1 3,-1 1 0,0 1 1,0-1-1,1 1 0,-1 0 1,0 0-1,0 1 1,0 0-1,0 0 0,0 0 1,0 1-1,0 0 1,0 0-1,0 0 0,0 1 1,1 0-1,-1 0 0,1 0 1,-1 1-1,0 0-3,0 1 1,0 0 0,1 0 0,0 0 0,-1 0-1,2 1 1,-1 0 0,1 0 0,-1 1 0,1-1 0,1 1 0,-1 0-1,1 0 1,0 0 0,0 0 0,1 0 0,0 1 0,0-1-1,0 1 1,1-1 0,0 1 0,0 0 0,1 0 0,0-1-1,0 1 1,0 0 0,1 0 0,0-1 0,1 1 0,-1 0 0,2 2-1,-2-5 6,1 0 0,-1 0 0,1-1 1,0 1-1,0 0 0,0-1 0,1 1 0,-1-1 1,1 0-1,0 0 0,-1 0 0,1 0 1,1 0-1,-1-1 0,0 0 0,2 2-6,1-2 13,-1 1-1,1 0 1,0-1-1,0 0 0,0-1 1,0 1-1,1-1 0,-1 0 1,0-1-1,3 1-12,2-1 18,-1 0 0,1-1 0,-1-1-1,0 1 1,1-2 0,-1 1 0,0-1 0,0-1 0,0 0-1,-1 0 1,1-1 0,6-5-18,-12 7 6,0 1 0,0-1 1,-1-1-1,1 1 0,-1 0 0,0-1 0,0 0 1,0 0-1,0 0 0,0-1-6,-2 2 5,0 0-1,0 0 0,0 0 1,0 0-1,0 0 1,-1 0-1,1 0 1,-1 0-1,0 0 1,0 0-1,0 0 1,-1-1-1,1 1 0,-1 0 1,0 0-1,0-3-4,0 3 8,0-1-1,0 1 1,-1 0-1,1-1 1,-1 1-1,0 0 1,1 0-1,-1 0 1,-1 0-1,1 0 1,0 0-1,-1 1 1,1-1-1,-1 1 1,0-1-1,0 1 1,0 0-1,0 0 1,0 1-1,-1-1 0,-1 0-7,-3 0 10,1 0-1,-1 1 1,1 0-1,-1 0 1,0 1-1,1 0 1,-1 1-1,1-1 1,-1 1-1,-1 1-9,-4 0 6,-1 1 0,1 0-1,0 1 1,-11 5-6,22-9 0,-1 1 0,0 1 0,0-1 0,1 0 0,-1 1 0,1-1 0,-1 1 0,1 0 0,0 0 0,-1 0 0,1 0 0,0 0 0,0 0 0,1 0 0,-1 1 0,0-1 0,1 1 0,-1 0 0,1-1 0,0 1 0,0 0 0,0 0 0,0-1 0,1 1 0,-1 0 0,1 0 0,0-1 12,0 0-1,1-1 1,-1 1 0,0-1-1,1 1 1,-1-1 0,1 1-1,0-1 1,0 1 0,-1-1-1,1 0 1,0 1 0,0-1-1,0 0 1,0 0 0,0 0-1,1 0 1,-1 0 0,0 0-1,2 1-11,33 18 451,-16-11-25,17 14-14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40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82 191 3569,'-3'-7'876,"-1"0"1,1 0 0,-1 1-1,0 0 1,-1 0 0,0 0-1,0 0 1,0 1 0,-1 0-1,1 0 1,-2 0-877,7 4 109,-1 1 0,0-1 0,1 1 0,-1-1 0,0 1 0,0-1 0,1 1-1,-1 0 1,0-1 0,0 1 0,0 0 0,0 0 0,1-1 0,-1 1 0,0 0 0,0 0 0,0 0 0,0 0-1,0 0 1,0 0 0,1 0 0,-1 0 0,0 1 0,0-1 0,0 0 0,0 0 0,0 1-109,4 16 1443,1 2-1346,-2 1 1,0 0 0,0 0 0,-2 0-1,-1 0 1,0 0 0,-3 9-98,-2 99 617,3-85-467,2 0 0,2 1-1,2-1 1,1 0 0,5 12-150,-7-41 35,1-1 1,0 0 0,1 0 0,0-1-1,2 1 1,2 5-36,-8-18-2,0 1 0,1 0-1,-1-1 1,0 1 0,0-1-1,1 1 1,-1-1-1,0 1 1,1-1 0,-1 0-1,0 1 1,1-1 0,-1 1-1,1-1 1,-1 0 0,1 1-1,-1-1 1,1 0 0,-1 1-1,1-1 1,-1 0 0,1 0-1,-1 0 1,1 0 0,-1 1-1,1-1 1,-1 0 0,1 0-1,0 0 1,-1 0 0,1 0-1,-1 0 1,1 0 0,-1 0-1,1-1 1,0 1 0,-1 0-1,1 0 1,-1 0-1,1-1 1,-1 1 0,1 0-1,-1 0 1,1-1 0,-1 1-1,1-1 1,-1 1 0,0 0-1,1-1 1,-1 1 0,0-1-1,1 1 1,-1-1 0,0 1-1,1-1 1,-1 1 0,0-1-1,0 1 1,0-1 0,1 1-1,-1-1 1,0 0 2,5-24-111</inkml:trace>
  <inkml:trace contextRef="#ctx0" brushRef="#br0" timeOffset="363.705">69 470 6553,'0'-2'3369,"0"1"-920,0-1-177,0 1-624,0 0-327,0-1-473,0 1-160,23-2-112,42 6-40,-28-2-112,0-2-96,12-6-143,-3-4-57,10-2-8,2 0 288,-7 2 2432,-3 4-2024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45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443 577 5545,'-28'-72'2529,"27"69"-2271,-1-1 1,0 1 0,0 0 0,0 0-1,-1 0 1,1 0 0,-1 1 0,1-1 0,-1 1-1,0-1 1,0 1 0,0 0 0,0 0-1,-1 0 1,1 1 0,0-1 0,-1 1-1,1 0 1,-1 0 0,0 0-259,-3-1 333,-1 1 1,0 0 0,1 1 0,-1 0-1,1 0 1,-1 0 0,-5 2-334,0 0 138,-1 1-1,2 0 1,-1 1 0,0 1 0,1 0 0,0 0 0,0 1 0,0 1 0,1 0 0,0 1 0,0 0-1,-4 4-137,3 0 51,1-1-1,0 2 0,1-1 0,0 2 0,1-1 1,0 1-1,1 0 0,1 1 0,-4 12-50,4-10 5,2 1-1,0 0 1,1 0-1,0 0 0,2 0 1,0 1-1,1-1 1,1 1-1,1-1 1,0 0-1,1 1 1,1-1-1,1 0 1,1 0-1,0 0 1,2-1-1,-1 0 1,4 5-5,-2-9 8,0 0 0,1 0 0,0-1 0,1 0 0,1-1 0,0 0 0,0 0 0,1-2 0,0 1 0,1-1 0,-1-1 0,2 0 0,-1-1 1,1 0-1,1-1 0,0-1-8,-2-1 10,0 0-1,1-1 1,0 0 0,-1-1 0,1-1 0,0 0 0,0-1 0,0 0 0,0-1 0,0-1 0,-1 0 0,1-1 0,0 0-1,-1-1 1,0-1 0,0 0 0,12-7-10,-13 5 10,0 0-1,0-1 0,-1 0 1,0-1-1,0 0 0,-1-1 1,0 0-1,-1-1 1,0 0-1,0 0 0,-2-1 1,1 0-1,-1 0 0,-1-1 1,-1 0-1,1 0 1,-2-1-1,0 1 0,-1-1 1,0 0-1,-1 0 0,0 0 1,-1 0-1,-1 0 1,0 0-1,-1 0 0,-1 0 1,0 0-1,-1 0 0,0 0 1,-1 1-1,0-1 1,-6-10-10,2 9 3,0 0 0,-1 1 1,0 0-1,-1 0 1,-1 1-1,0 0 0,-1 1 1,0 0-1,-1 1 0,0 0 1,-1 1-1,0 1 1,-1 0-1,0 1 0,0 0 1,-1 1-1,1 1 1,-2 1-1,1 0 0,0 1 1,-1 1-1,0 0 1,0 1-1,-11 1-3,21 1-105,-1 0 0,0 1 0,1 0 1,-1 0-1,0 1 0,1 0 0,0 0 0,-1 1 1,1 0-1,-5 2 105,-26 15-400</inkml:trace>
  <inkml:trace contextRef="#ctx0" brushRef="#br0" timeOffset="371.156">658 220 7666,'-3'0'275,"-1"-1"-1,1 1 1,-1 0 0,0 1 0,1-1 0,-1 0 0,1 1 0,-1 0 0,1 0-1,-1 0 1,1 0 0,0 1 0,0 0 0,-1-1 0,1 1 0,0 0 0,0 0-1,1 0 1,-1 1 0,0-1 0,1 1 0,0 0 0,-1-1 0,1 1 0,0 0 0,-1 2-276,-6 12 382,0 0 0,0 0 0,2 1-1,-2 7-380,-23 51 294,-29 46-53,5 3-1,5 6-240,41-103 17,-24 66 70,-4-1-1,-8 8-86,-14 7 47,19-35 1567,2 3-1614,38-73 603</inkml:trace>
  <inkml:trace contextRef="#ctx0" brushRef="#br0" timeOffset="1030.375">1038 135 2200,'-77'-123'4064,"77"122"-3889,0 1 0,-1-1 1,1 0-1,0 1 0,0-1 0,-1 1 1,1-1-1,0 1 0,-1-1 0,1 1 0,0-1 1,-1 1-1,1-1 0,-1 1 0,1 0 1,-1-1-1,1 1 0,-1-1 0,1 1 0,-1 0 1,1 0-1,-1-1 0,1 1 0,-1 0 0,0 0 1,1 0-1,-1 0 0,0 0 0,1 0 1,-1-1-1,1 1 0,-1 1 0,0-1 0,1 0 1,-1 0-1,1 0 0,-1 0 0,0 0 1,1 0-1,-1 1 0,1-1 0,-1 0 0,1 1 1,-1-1-176,1 1 160,0 0 1,-1 0 0,1 0 0,0 0 0,0 0 0,0 0-1,0 0 1,1 0 0,-1 0 0,0-1 0,0 1-1,0 0 1,1 0 0,-1 0 0,1 0 0,-1 0 0,0 0-1,1-1 1,-1 1 0,1 0 0,0 0 0,0 0-161,20 26-35,15 11 197,-8-10-53,-2 1 0,-1 0 1,14 25-110,-13-12 51,-3 2 1,-2 1-1,8 25-51,44 146 91,-56-160-51,-2 1 0,-3 0 0,-2 1 0,1 39-40,-9-70 26,-2-1-1,-1 1 0,-1 0 1,-1-1-1,-1 1 0,-1-1 0,-2 0 1,-1 0-1,0-1 0,-2 0 1,-5 8-26,-4 1 61,-1-1 1,-2 0 0,-14 15-62,19-28 54,0-1 0,-1 0 0,-1-1 0,-1-1-1,-13 8-53,24-20 142,8-5 88,5-5 407,19-15-259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03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18 4753,'-1'-1'187,"0"1"1,0-1-1,0 1 1,0 0-1,0 0 0,-1-1 1,1 1-1,0 0 0,0 0 1,0 0-1,0 0 0,0 0 1,0 0-1,0 0 1,0 0-1,0 1 0,0-1 1,0 0-1,0 1 0,0-1 1,0 0-1,0 1 1,0 0-1,0-1 0,0 1 1,0-1-1,0 1 0,1 0 1,-1 0-188,-1 1 167,1 0-1,0 0 1,0 0 0,1 1 0,-1-1-1,0 0 1,1 0 0,-1 1-1,1-1 1,0 1 0,0-1 0,0 0-1,0 2-166,1 9 333,0 0-1,2 0 1,-1-1-1,5 13-332,23 86 1351,16 112-1351,-43-212 202,0-13 454,0-23 44,-3-16-515,0-30 105,4-26-290,-2 76-1,1 1-1,1-1 0,1 0 1,1 1-1,0 0 0,8-16 2,-11 30-8,0 0 0,0 0-1,1 0 1,0 1 0,0-1-1,0 1 1,1 0 0,0 0 0,0 0-1,0 1 1,0-1 0,1 1-1,0 0 9,-2 3-5,-1-1 1,0 1-1,0 0 0,1 0 0,-1 0 1,1 0-1,-1 0 0,1 1 0,-1 0 1,1-1-1,-1 2 0,1-1 0,-1 0 0,1 0 1,-1 1-1,1 0 0,-1 0 0,0 0 1,1 0-1,-1 1 0,0-1 0,0 1 1,0-1-1,0 1 0,0 0 0,1 1 5,5 5-2,0 0-1,0 1 1,-1-1-1,0 1 1,-1 1-1,0 0 1,0 0-1,-1 0 3,15 28-10,8 22 10,-27-56 0,11 25 9,-2 1 0,0 0 0,-2 0 0,-1 1 0,-2 0 0,1 15-9,0-3-98,5-4 46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13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1065 6305,'-48'58'2860,"48"-58"-2794,0 1 0,-1-1 0,1 1 0,0-1 0,-1 1 1,1-1-1,0 1 0,0-1 0,0 1 0,-1-1 0,1 1 0,0 0 1,0-1-1,0 1 0,0-1 0,0 1 0,0 0 0,0-1 0,0 1 1,0-1-1,0 1 0,1-1 0,-1 1 0,0 0 0,0-1 1,0 1-1,1-1 0,-1 1 0,0-1 0,1 1 0,-1-1 0,0 1 1,1-1-1,-1 0 0,1 1 0,-1-1 0,1 1 0,-1-1 0,1 0 1,-1 1-1,1-1 0,-1 0 0,1 0 0,-1 0 0,1 1 1,-1-1-1,1 0 0,0 0-66,25 4 2284,-21-4-2067,0 0-1,0-1 0,0 0 0,0 0 0,0 0 0,-1-1 0,1 1 0,0-1 0,0 0 0,-1-1 0,0 1 0,1-1 0,-1 0 0,0 0 0,0 0 0,0-1 0,-1 1 0,1-1 0,2-3-216,3-5 183,0-1-1,-1 0 0,0 0 0,-1 0 1,0-1-1,0-1-182,2-12 126,0 0 1,-1 0-1,-2 0 0,-1-1 1,-1 0-1,-1-1 0,-2 1 1,-1-28-127,-8-32 131,-2 0 1,-9-19-132,2 13 74,-1-59-74,17 136 0,1 1 0,0 0 0,1 0 0,0 0 0,2 0 0,0 0 0,2-7 0,-4 19-11,0 1 0,1-1 1,-1 0-1,1 1 0,-1 0 0,1-1 0,0 1 0,1 0 1,-1 0-1,0 0 0,1 0 0,0 1 0,-1-1 1,1 1-1,0-1 0,0 1 0,1 0 0,-1 0 0,0 0 1,1 1-1,-1-1 0,1 1 0,0 0 0,-1 0 0,1 0 1,0 0-1,0 1 0,-1 0 0,1-1 0,0 1 1,0 1-1,0-1 0,-1 0 0,2 1 11,8 2-312,-1 0 0,0 1 0,0 1 1,-1-1-1,1 2 0,-1 0 0,0 0 0,0 1 0,-1 0 0,0 1 0,0 0 0,-1 0 0,0 1 1,-1 0-1,0 1 0,7 10 312,24 49-946</inkml:trace>
  <inkml:trace contextRef="#ctx0" brushRef="#br0" timeOffset="336.289">9 653 7938,'-9'6'3632,"12"1"-1447,8-3-465,16-1-199,10-2-305,14-1-536,2-1-208,5-2-232,4-1 24,0-5 3057,5 5-2417</inkml:trace>
  <inkml:trace contextRef="#ctx0" brushRef="#br0" timeOffset="845.315">794 629 7890,'17'-37'3148,"-17"37"-3071,0-1-1,0 0 1,0 1-1,0-1 1,-1 1-1,1-1 1,0 0-1,-1 1 1,1-1 0,0 1-1,-1-1 1,1 1-1,-1-1 1,1 1-1,0-1 1,-1 1-1,1-1 1,-1 1-1,0-1 1,1 1-1,-1 0 1,1-1-1,-1 1 1,0 0-1,1 0 1,-1 0-1,1-1 1,-1 1-1,0 0 1,1 0-1,-1 0 1,0 0-1,1 0 1,-1 0-1,0 0 1,1 0-1,-1 0 1,0 0-77,-31 1 1294,28 0-1116,-3-1-69,0 1 0,-1 0 0,1 1 0,0 0 0,0 0-1,0 0 1,1 1 0,-1 0 0,1 0 0,-1 1 0,1 0 0,0 0 0,0 0 0,-4 5-109,3-2 30,1-1 0,0 2 0,0-1 1,1 1-1,0 0 0,0 0 0,1 0 1,0 0-1,1 1 0,-1 0 0,2 0-30,-2 2 0,2 0 0,-1 0-1,2 1 1,-1-1 0,1 1-1,1-1 1,0 1 0,1-1-1,0 1 1,1-1 0,0 0-1,1 1 1,0-1 0,1 0-1,0-1 1,1 1 0,0-1-1,0 0 1,1 0 0,-1-3 9,1-1-1,-1 1 1,1-1-1,1-1 1,-1 1-1,1-1 1,0 0 0,0-1-1,0 0 1,0 0-1,1 0 1,0-1-1,0 0 1,0 0 0,0-1-1,0 0 1,0-1-1,1 0 1,5 0-9,-7 0 13,-1-1 0,1 0 0,-1-1 1,1 1-1,-1-1 0,1-1 0,-1 1 0,0-1 0,0 0 1,0-1-1,0 1 0,0-1 0,0 0 0,0-1 0,-1 1 1,0-1-1,0 0 0,0-1 0,0 1 0,-1-1 0,1 0 0,-1 0 1,0 0-1,2-6-13,-2 5 17,-1 0 0,0-1 0,0 1 0,0-1 0,-1 0 1,0 0-1,0 0 0,-1 0 0,0 0 0,0 0 0,-1 0 0,0 0 0,0 0 1,-1 0-1,0 0 0,0 0 0,0 0 0,-1 0 0,-1-3-17,-2-6 34,-2 0 0,0 0 0,-1 0-1,0 1 1,-1 0 0,-1 0 0,0 1-1,-12-12-33,16 19-41,-1 0-1,0 0 0,0 1 1,0 0-1,-1 0 1,0 1-1,0 0 0,-1 0 1,1 1-1,-1 0 0,0 1 1,0 0-1,0 0 0,-1 1 1,1 0-1,-9 0 42,-9 5-1071,8 6 452</inkml:trace>
  <inkml:trace contextRef="#ctx0" brushRef="#br0" timeOffset="1229.418">1030 656 8442,'9'-14'1068,"-6"11"-652,-1 0 0,0 0 0,0 0 0,0 0 0,-1 0-1,1-1 1,-1 0-416,-1 11 270,0 0 0,0 0-1,1 0 1,0 0-1,0 0 1,0 0 0,1 0-270,2 12 394,26 111 1143,-15-70-464,3 32-1073,-18-72 216,-2-14 270,-4-12 423,3-3-715,0 1 0,0-1-1,1 1 1,0-1 0,1 0 0,0 0-1,0-2-192,-1-64 417,3 60-369,0 0 0,0 1 0,2-1-1,0 1 1,0-1 0,1 1 0,1 0 0,1 0 0,3-7-49,-4 12 5,0 1 1,1 0 0,0 0 0,0 0-1,0 0 1,1 1 0,1 0 0,-1 1-1,1 0 1,0 0 0,0 0 0,1 1-1,-1 1 1,7-3-6,-5 2 144,-1 1 0,1 1-1,0-1 1,0 2 0,0-1-1,0 2 1,1-1 0,-1 1-1,0 1 1,1 0 0,-1 0-1,0 1 1,1 1 0,-1-1-1,9 4-143,19 11 1007</inkml:trace>
  <inkml:trace contextRef="#ctx0" brushRef="#br0" timeOffset="1974.528">1681 675 6609,'-79'-88'2325,"78"87"-2233,0 0 0,0 0 1,0 0-1,0 0 0,0 0 1,0 0-1,0 0 0,0 1 0,-1-1 1,1 0-1,0 1 0,0-1 0,-1 1 1,1-1-93,0 1 24,1 0 1,0 0 0,-1 0-1,1 1 1,0-1 0,-1 0-1,1 0 1,0 0-1,-1 0 1,1 0 0,0 0-1,-1 0 1,1 1 0,0-1-1,0 0 1,-1 0 0,1 1-1,0-1 1,0 0 0,-1 0-1,1 1 1,0-1-1,0 0 1,0 0 0,-1 1-1,1-1 1,0 0 0,0 1-1,0-1 1,0 0 0,0 1-25,-2 23 859,3-23-720,0 20 437,1 1 0,1-1 0,1 0 0,0 0 0,9 20-576,7 39 734,-12-47-522,-5-21-126,0 0 1,0 1 0,-2 0 0,1-1 0,-2 1 0,1 0 0,-2 2-87,-2-7 536,-2-12 78,-3-13 67,2-19-573,1 0 0,2 0 0,2 0-1,1-1 1,2 1 0,4-18-108,-5 47 1,0 1-1,0-1 1,0 1-1,1-1 1,0 1 0,1 0-1,-1 0 1,1 0-1,0 0 1,1 0 0,0 0-1,1-1 0,-3 5-5,1-1 1,0 1-1,-1-1 0,1 1 0,1 0 1,-1 0-1,0 0 0,0 1 0,1-1 0,-1 1 1,1 0-1,-1 0 0,1 0 0,-1 0 1,1 1-1,0-1 0,-1 1 0,1 0 0,0 0 1,-1 0-1,1 1 0,0-1 0,0 1 5,3 0-4,0 1 0,0 0 0,-1 1 0,1-1 0,-1 1 0,1 0 0,-1 1-1,0 0 1,0 0 0,0 0 0,-1 0 0,0 1 0,0 0 0,0 0 0,0 1-1,-1-1 1,0 1 0,0 0 0,1 1 4,9 19-4,-1 1-1,-1 0 1,-1 1 0,0 3 4,7 19 14,13 52 13,-34-114 6,0 0 1,0 0 0,1 0-1,1 0 1,0 0 0,1 0-1,0 0 1,2-7-34,0-10 39,2 0-1,1 1 1,4-11-39,-6 28 7,1-1 0,0 0 0,0 1 0,1 0 0,1 0 0,-1 0 0,7-6-7,-11 14-4,1 1 1,0 0 0,0-1-1,0 1 1,1 0 0,-1 0-1,0 0 1,1 0 0,0 1-1,-1-1 1,1 1 0,0 0 0,0-1-1,-1 1 1,1 0 0,0 1-1,0-1 1,0 0 0,0 1-1,0 0 1,0 0 0,1 0-1,-1 0 1,0 0 0,0 0 0,0 1-1,0 0 1,0-1 0,0 1-1,-1 0 1,1 1 0,2 0 3,3 2-1,0 1 1,0 0 0,-1 0-1,1 0 1,-1 1 0,-1 1-1,1-1 1,-1 1-1,0 0 1,0 0 0,0 1 0,3 6 3,-1 0 0,0 0 0,0 0 1,-2 1-1,4 11-3,-6-10 19,0 0 0,-1 0 0,-1-1 1,-1 1-1,0 1 0,-2 8-19,4 45 376,5-23-218</inkml:trace>
  <inkml:trace contextRef="#ctx0" brushRef="#br0" timeOffset="2772.721">2507 603 6105,'-1'-1'598,"0"-1"-1,0 1 0,0 0 1,0 0-1,-1 0 1,1 0-1,0 0 0,-1 1 1,1-1-1,0 0 1,-1 1-1,1-1 0,-1 0 1,1 1-1,-1 0 0,0-1 1,1 1-1,-1 0-597,2 14 574,2 80 285,13 73-859,-14-159 15,1-1 0,0 1 1,0-1-1,0 1 0,1-1 1,0 0-1,1 0 1,-1 0-1,2 0 0,-1 0 1,0-1-1,1 0 0,2 1-15,-5-4 14,0-1-1,1 0 0,-1 0 0,1 0 0,-1 0 1,1 0-1,0-1 0,0 1 0,0-1 1,0 0-1,0 0 0,0 0 0,0 0 0,0 0 1,0-1-1,0 1 0,1-1 0,-1 0 1,0 0-1,0 0 0,0 0 0,1-1 0,-1 1 1,0-1-1,0 0 0,0 0 0,0 0 1,0 0-1,0-1 0,0 1 0,0-1 0,2-1-13,6-5 44,0 0 0,0 0 1,-1-1-1,0-1 0,-1 0 0,0 0 0,0-1 0,-1 0 0,0 0 0,-1-1 0,-1 0 0,1-1-44,5-15 152,-2-1 0,0 0 0,-2-1 0,3-23-152,0 6 120,-7 29-70,-3 15-34,-1 6-9,-2 15-4,1 1 0,0 0-1,2-1 1,0 1 0,1 0 0,0-1-1,2 1 1,0-1 0,6 13-3,-6-19-4,0-1 0,1 1 0,0-1 0,1 0 0,1 0 0,0-1-1,0 1 1,1-2 0,0 1 0,0-1 0,1 0 0,1-1 0,-1 0 0,12 7 4,-14-12-535,0 1-1,0-1 1,0 0 0,0 0-1,1-1 1,0 0 0,2 0 535,21 2-1565</inkml:trace>
  <inkml:trace contextRef="#ctx0" brushRef="#br0" timeOffset="3191.698">3258 119 10146,'-17'-27'4113,"-1"27"-2433,9 20-751,1 22-329,0 12 0,8 14-104,1 4-64,14 2-120,5-3-32,-1 3-32,2 4-40,-11-4-80,-3 1-24,0-7-24,-3-10 16,-1-10 256,4-6 169,-6-10-313</inkml:trace>
  <inkml:trace contextRef="#ctx0" brushRef="#br0" timeOffset="3771.988">3696 688 3913,'98'-4'2242,"-80"1"506,-15-2-1258,-11-3 5,7 8-1288,-3-5 286,0-1 1,0 1 0,0 1-1,-1-1 1,0 1 0,0-1-1,0 1 1,-1 1 0,1-1-1,-1 1 1,-3-1-494,3 2 71,0 0-1,0 0 1,0 0-1,0 1 1,0 0 0,-1 1-1,1-1 1,0 1-1,-1 0 1,1 1 0,0-1-1,-1 1 1,1 1 0,0-1-1,0 1 1,0 0-1,0 0 1,0 1-71,-4 2 17,-1 1-1,1 0 1,1 1-1,-1 0 1,1 1 0,0 0-1,1 0 1,0 1-1,0 0 1,1 0 0,0 0-1,1 1 1,0 1-1,0-1 1,1 1 0,-2 6-17,3-7 0,0 0 1,1 0 0,0 0 0,1 0 0,0 1-1,1-1 1,0 1 0,0-1 0,1 1 0,0-1-1,1 1 1,1-1 0,-1 1 0,2-1 0,-1 0-1,1 0 1,1 0 0,2 6-1,-3-12 5,-1 0-1,1 0 1,0 0-1,0 0 1,0 0 0,1 0-1,-1-1 1,1 0-1,0 0 1,-1 0 0,2 0-1,-1 0 1,0-1-1,0 0 1,1 1 0,0-2-1,3 2-4,-1-1 12,0-1-1,0 0 1,0 0 0,0-1-1,0 1 1,0-2-1,0 1 1,1-1 0,-1 0-1,0 0 1,6-3-12,-5 2 14,0-1 0,0 0 0,0 0 0,0-1 0,0 0 0,-1 0 1,0-1-1,0 0 0,0 0 0,0-1 0,-1 0 0,0 0 0,0 0 0,-1-1 1,1 0-1,-1 0 0,-1 0 0,0-1 0,0 1 0,2-7-14,-3 1 28,0 1 0,-1-1 0,-1 0 0,0 0 1,-1 0-1,0 1 0,-1-4-28,-4-28 424,-5-17-424,3 24 269,3 14 175,9 51-290,4 5-136,1 1 0,2-1-1,1-1 1,5 5-18,-8-17 0,1-1-1,1 0 0,0 0 1,2-2-1,0 0 1,1 0-1,4 2 1,14 7-208,1-9 101</inkml:trace>
  <inkml:trace contextRef="#ctx0" brushRef="#br0" timeOffset="4201.031">4401 956 3729,'2'-13'9206,"-9"9"-4992,4 4-4128,1 0 1,-1 1 0,1-1 0,-1 1-1,1 0 1,-1 0 0,1 0-1,0 0 1,0 1 0,-1-1 0,0 1-87,1 0 15,-26 20 88,27-21-97,0-1-1,0 1 0,0 0 0,0 0 0,0 0 0,1 0 1,-1 0-1,0 0 0,1 1 0,-1-1 0,1 0 1,-1 0-1,1 0 0,0 1 0,-1-1 0,1 0 1,0 0-1,0 1 0,0-1 0,0 0 0,0 0 1,0 1-1,0-1 0,0 0 0,1 0 0,-1 1 1,0-1-1,1 0 0,0 1-5,0 0 9,0-1 0,0 0 1,0 0-1,1 0 0,-1 0 0,1 0 0,-1 0 0,0 0 1,1 0-1,-1-1 0,1 1 0,0 0 0,-1-1 1,1 0-1,0 1 0,-1-1 0,1 0 0,0 0 1,-1 0-1,1 0 0,0 0 0,-1 0 0,1 0 1,0 0-1,-1-1 0,1 1 0,-1-1 0,1 1 0,0-1 1,-1 0-1,1 0 0,-1 1 0,0-1 0,2-1-9,-1 1 9,-1 1 0,1-1 0,-1 0 0,0 0 0,1 0 0,-1 0 0,0 0-1,1 0 1,-1 0 0,0 0 0,0 0 0,0 0 0,0-1 0,0 1-1,0-1 1,0 1 0,-1 0 0,1-1 0,0 1 0,-1-1 0,1 0-1,-1 1 1,0-1 0,0 1 0,1-1 0,-1 0 0,0 1 0,0-1 0,0 1-1,0-1 1,-1 0 0,1 1 0,0-1 0,-1 1 0,0-2-9,1 2 93,-1 0 1,1 1 0,-1-1-1,0 0 1,1 0-1,-1 1 1,0-1 0,0 0-1,0 1 1,1-1-1,-1 1 1,0-1 0,0 1-1,0-1 1,0 1 0,0 0-1,0 0 1,0-1-1,0 1 1,0 0 0,0 0-1,0 0 1,0 0-1,0 0 1,0 0 0,0 0-1,0 0 1,0 1-1,0-1 1,0 0 0,0 0-1,0 1 1,0-1 0,0 1-1,0-1 1,0 1-94,-28 11 1368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11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411 272 6505,'9'-28'1581,"-1"1"0,4-24-1581,-11 49 135,-1-1 0,0 1 0,0-1 0,0 1 0,0 0 0,-1-1 0,1 1 0,-1 0 0,1-1-1,-1 1 1,0 0 0,0 0 0,0 0 0,0 0 0,0 0 0,0 0 0,-1 0 0,1 0 0,-1 0-1,1 0 1,-1 0 0,0 1 0,0-1 0,1 1 0,-2-1-135,-3-1 363,0-1 1,-1 1 0,1 0-1,-1 1 1,0-1-1,-4 0-363,7 2 149,-6-1-2,0 0 0,-1 0 1,0 1-1,1 1 0,-1 0 0,0 0 1,1 1-1,-1 0 0,0 1 0,1 0 1,0 1-1,-1 0 0,1 0 0,0 1 1,1 1-1,-1 0 0,1 0 0,-7 5-147,3-1 50,0 1 0,1 0-1,0 0 1,1 1 0,0 0-1,1 1 1,0 1-1,1-1 1,0 1 0,1 1-1,1 0 1,-3 8-50,4-6 15,1 0 0,1 0 0,0 1 0,2-1 0,0 1 0,0-1 0,2 1 1,0 0-1,1 0 0,0-1 0,2 1 0,0 0 0,0-1 0,2 0 0,1 1-15,-1-1 18,1-1-1,0 0 1,2 0 0,-1-1 0,2 0-1,0 0 1,1-1 0,0 0 0,1-1-1,0 0 1,1 0 0,0-2 0,1 1-1,0-1 1,6 2-18,-5-4-35,1 0 1,0-1-1,0 0 0,0-2 0,1 0 1,0 0-1,0-1 0,0-1 0,0-1 1,1-1-1,-1 0 0,1-1 0,-1 0 1,1-1-1,-1-1 0,0-1 0,0-1 1,10-3 34,30-17-431</inkml:trace>
  <inkml:trace contextRef="#ctx0" brushRef="#br0" timeOffset="650.605">744 267 8154,'-2'-2'651,"0"-1"0,0 0-1,-1 1 1,1-1 0,-1 1 0,1 0 0,-1 0 0,-2-2-651,4 4 95,1 0 1,0 0 0,-1 0-1,1-1 1,-1 1 0,1 0-1,0 0 1,-1 0 0,1 0-1,-1 0 1,1 0 0,-1 0-1,1 0 1,0 0 0,-1 0-1,1 0 1,-1 0 0,1 1-1,0-1 1,-1 0 0,1 0-1,-1 0 1,1 1 0,0-1-1,-1 0 1,1 1-96,-1 0 81,0 0 0,0 0 0,0 0-1,0 1 1,1-1 0,-1 0 0,1 1 0,-1-1 0,1 1 0,-1-1-1,1 0 1,-1 2-81,-2 24 224,1 1 0,1-1 0,1 0 0,1 0-1,4 20-223,2 47 91,-11 57 30,1-85-7,5-50-20,-1-16-98,-1 0 0,0 0 1,0 0-1,0 0 0,0 1 0,1-1 0,-1 0 1,0 0-1,0 0 0,0 0 0,1 0 1,-1 0-1,0 0 0,0 0 0,0 0 0,1 0 1,-1 0-1,0-1 0,0 1 0,0 0 0,1 0 1,-1 0-1,0 0 0,0 0 0,0 0 1,0 0-1,1 0 0,-1-1 0,0 1 0,0 0 1,0 0-1,0 0 0,0 0 0,1 0 0,-1-1 1,0 1-1,0 0 0,0 0 0,0 0 1,0-1 3,2-2-88,0 0-1,0 0 1,-1 0 0,1 0 0,-1-1 0,0 1 0,0-1 0,1-3 88,3-31-413,-1 0 1,-2-1-1,-2 0 0,-4-27 413,-24-153-62,2 37 1166,25 177-921,1 0 1,-1 0-1,1 0 1,0 0-1,1 0 1,0-2-184,-1 7 13,0 0 1,0 0-1,0-1 0,0 1 1,0 0-1,0 0 1,0 0-1,0-1 1,0 1-1,0 0 1,1 0-1,-1 0 1,0 0-1,0-1 1,0 1-1,0 0 1,0 0-1,1 0 1,-1 0-1,0 0 1,0 0-1,0 0 1,1-1-1,-1 1 1,0 0-1,0 0 1,0 0-1,1 0 1,-1 0-1,0 0 1,0 0-1,0 0 1,1 0-1,-1 0 1,0 0-1,0 0 1,0 0-1,1 0 1,-1 0-1,0 0 1,0 1-1,0-1 1,1 0-1,-1 0 1,0 0-14,17 17 192,30 42-77,-2 3 0,-3 1 0,-3 2 0,22 52-115,-38-62 57,-2-3 55,25 41-112,-38-79 23,1 1 0,1-2-1,0 1 1,0-1 0,1-1-1,1 0 1,0 0 0,5 2-23,-16-13 34,1 0 1,-1 0-1,1 0 0,-1 0 1,1 0-1,-1 0 1,1-1-1,-1 1 0,1-1 1,0 1-1,-1-1 1,1 1-1,0-1 1,-1 0-1,1 0 0,1 0-34,-2 0 44,0 0 0,0 0 0,0-1-1,0 1 1,0-1 0,0 1 0,0-1 0,0 1-1,-1-1 1,1 1 0,0-1 0,0 0-1,0 1 1,-1-1 0,1 0 0,0 0 0,-1 0-1,1 0 1,0 1 0,-1-2-44,3-3 111,-1-2 0,0 1 0,0 0 0,0 0 0,-1-1 0,0 1 0,0-1 0,0 0-111,7-125 649,-8-89-649,1-7 56,1 193-46,1 28-458,1 21-1064,2 11 1667,5 10-242</inkml:trace>
  <inkml:trace contextRef="#ctx0" brushRef="#br0" timeOffset="1016.335">1497 248 9426,'12'-87'3689,"-12"85"-3582,0 1 1,0-1 0,0 0-1,0 1 1,0-1 0,-1 0-1,1 1 1,0-1-1,-1 1 1,1-1 0,-1 1-1,0-1 1,0 0-108,1 3 35,0-1 1,0 0-1,0 0 1,1 0-1,-1 0 1,0 0-1,0 0 1,0 0-1,-1 0 1,1 0-1,0 1 1,0-1-1,0 0 1,0 0-1,0 0 1,0 0-1,0 0 0,0 0 1,0 0-1,0 0 1,0 0-1,0 0 1,0 0-1,0 0 1,0 1-1,0-1 1,0 0-1,0 0 1,0 0-1,0 0 1,-1 0-1,1 0 1,0 0-1,0 0 1,0 0-1,0 0 1,0 0-1,0 0 1,0 0-1,0 0 0,0 0 1,0 0-1,-1 0-35,12 29 292,-2 0-1,-1 0 1,-2 1-1,0 0 1,-2 0-1,-1 4-291,-1-12 92,5 61 104,-5 35-196,0-29 96,-2-76-81,1 0 0,0-1 0,1 1 0,1-1 0,3 10-15,-6-22-60,0 1 1,0-1 0,0 0 0,0 0 0,0 1 0,0-1 0,0 0 0,0 0-1,0 1 1,0-1 0,0 0 0,0 0 0,1 1 0,-1-1 0,0 0-1,0 0 1,0 1 0,0-1 0,1 0 0,-1 0 0,0 0 0,0 1 0,0-1-1,1 0 1,-1 0 0,0 0 0,0 0 0,1 0 0,-1 0 0,0 0 0,1 1-1,-1-1 1,0 0 0,0 0 0,1 0 0,-1 0 0,0 0 0,0 0-1,1 0 1,-1 0 0,0 0 0,1 0 0,-1-1 0,0 1 0,0 0 0,1 0-1,-1 0 1,0 0 0,0 0 0,1 0 0,-1-1 0,0 1 0,0 0 0,0 0-1,1 0 1,-1 0 0,0-1 0,0 1 0,0 0 0,0 0 0,1-1-1,-1 1 1,0 0 0,0 0 0,0-1 0,0 1 0,0 0 0,0-1 59,11-10-1719</inkml:trace>
  <inkml:trace contextRef="#ctx0" brushRef="#br0" timeOffset="1401.818">1490 117 9506,'-8'-6'4193,"9"6"-2257,6 0-327,16-10-649,4-2-280,13-9-288,7 1-136,12 6-168,5 2-24,-1-1 176,-4 5-312,-12 9-584,-10 5-408,-13 16 456</inkml:trace>
  <inkml:trace contextRef="#ctx0" brushRef="#br0" timeOffset="1402.818">1634 417 6937,'-54'7'3889,"23"2"-608,11 4-1057,18-3-727,10-5-225,20-5-352,7-7-160,20-5-391,7-2-161,6 3-128,-8 4 144,-17 7 104,-9 2 2496,-26 12-2008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04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65 729 4825,'-46'-66'2247,"37"57"-237,5 9-1156,2 11 701,2-10-659,-3 92 327,3-60-807,1 32 688,3 13-1104,-2-58 55,1-1 0,0 1 0,1-1 0,2 0-1,0 0 1,2 4-55,-7-20 10,1 0-1,-1 1 1,1-1 0,0 0-1,0 0 1,0 0-1,1 0 1,-1 0-1,1-1 1,-1 1 0,1-1-1,0 1 1,0-1-1,0 0 1,3 1-10,-1-1 16,0 0 0,0-1 0,0 0-1,0 0 1,0 0 0,0-1 0,0 0 0,0 0 0,0 0 0,0 0 0,3-1-16,6-1 28,1 0 0,-1-1 0,0-1 0,-1 0 1,1-1-1,-1 0 0,0-1 0,0-1 0,0 0 0,-1-1 0,0 0 0,2-3-28,-6 4 20,0 0-1,0-1 0,-1 0 0,0 0 0,0-1 0,-1 0 1,-1 0-1,1-1 0,-1 1 0,-1-1 0,0 0 0,0-1 1,-1 1-1,0 0 0,-1-1 0,1-7-19,-1-21 188,-1-1 0,-2 0 0,-2 0 0,-2-11-188,-1 26 125,3 24-89,2 13-23,4 11-5,0-1 0,5 21-8,4 14 16,-8-22-36,-1-9 45,1 0-1,2-1 1,0 1-1,7 16-24,-10-35-17,0-1-1,0 1 0,0-1 1,1 0-1,0 0 1,0 0-1,0 0 1,1-1-1,0 1 1,0-1-1,0-1 1,1 1-1,0-1 1,0 0-1,0 0 1,0 0-1,1-1 1,-1 0-1,3 1 18,3-1-292,0 0 1,0-1-1,0 0 0,7-1 292,13 1-339</inkml:trace>
  <inkml:trace contextRef="#ctx0" brushRef="#br0" timeOffset="447.171">788 694 5977,'-7'-9'3667,"3"9"-1295,0 18-394,7 32-1277,17 101 186,-14-122-814,0-1 1,2 0-1,1 0 0,4 6-73,-10-27 49,2 3-13,-4-8 146,-2-6 216,-8-28-259,-1-2 10,2 0 0,1-1 0,1-4-149,5 28 10,1 1 1,-1 0-1,2-1 0,-1 1 0,1 0 0,1-1 0,0 1 1,0 0-1,1 0 0,1 1 0,-1-1 0,2 0 0,0 0-10,-2 4-2,1 0 0,0 0 0,1 0 0,-1 1 0,1 0 0,0 0 0,1 0 0,-1 1-1,1-1 1,0 1 0,0 1 0,0-1 0,4-1 2,-6 3-3,0 1-1,1-1 1,-1 1-1,0 0 1,0 0-1,1 1 1,-1-1 0,1 1-1,-1 0 1,1 0-1,-1 0 1,0 1-1,1 0 1,-1-1 0,0 2-1,1-1 1,-1 0-1,0 1 1,0 0 0,0 0-1,0 0 1,2 2 3,3 2-1,0 1 0,-1 1 0,0 0 1,0 0-1,-1 0 0,0 1 0,-1 0 0,0 0 1,0 1-1,-1 0 0,0 0 0,0 2 1,9 25 11,-2 1 0,7 33-11,1 7-68,-10-52 12</inkml:trace>
  <inkml:trace contextRef="#ctx0" brushRef="#br0" timeOffset="1197.028">1630 670 4137,'81'-57'2374,"-67"43"-389,-14 14-1945,1-1 0,-1 1 0,0 0 0,0 0 0,0 0 0,0-1 0,0 1 0,0 0 0,0 0 0,0 0 0,0-1 0,0 1 0,0 0 0,0 0 0,0-1 0,0 1 0,0 0 0,0 0 0,0 0 0,0-1 0,0 1 0,0 0 0,0 0 0,0 0 0,-1-1 0,1 1 0,0 0 0,0 0 0,0 0 0,0 0 0,0-1 0,-1 1 0,1 0 0,0 0 0,0 0 0,0 0-40,-16-3 1659,16 3-1543,-16 1 543,1 1 1,0 0-1,0 1 1,0 0-1,0 1 1,1 1 0,-4 2-660,-26 7 724,29-10-585,0 0 1,0 2 0,1 0 0,-1 0 0,-8 7-140,19-11 10,0 1 0,0 0 0,1-1 0,-1 2 1,1-1-1,0 0 0,0 0 0,0 1 0,0 0 0,1 0 0,-1 0 1,1 0-1,0 0 0,0 0 0,0 0 0,1 1 0,0-1 0,0 0 1,0 1-1,0 0 0,0 2-10,1-4 2,0-1 0,0 1-1,0-1 1,1 1 0,-1-1 0,1 1 0,-1-1 0,1 1-1,0-1 1,0 0 0,0 1 0,0-1 0,0 0 0,0 0-1,1 0 1,-1 0 0,1 0 0,-1 0 0,2 0-2,0 1 4,1 1 1,0-2 0,0 1-1,0 0 1,1-1 0,-1 0-1,1 0 1,-1 0 0,5 0-5,10 3 22,0-1 0,0-2 0,0 0 1,13 0-23,-31-2 1,27 1 14,0 2 0,0 1 0,2 1-15,-21-3 3,-1 0-1,1 0 1,-1 1-1,0 0 1,0 1-1,0 0 1,0 0-1,-1 1 1,1 0-1,-1 0 1,5 5-3,-10-8 1,0 1-1,1-1 1,-1 0 0,0 1-1,0 0 1,-1-1 0,1 1 0,0 0-1,-1 0 1,0 0 0,0 0-1,0 0 1,0 0 0,0 1 0,-1-1-1,1 0 1,-1 0 0,0 1 0,0-1-1,0 1 0,-1 1 3,0 0 0,0-1 0,-1 1-1,1-1 1,-1 1 0,0-1 0,-1 1-1,1-1 1,-1 0 0,0 0 0,0 0 0,-2 2-3,-7 6 11,-1 0-1,0-1 1,0 0 0,-2-1 0,1 0 0,-16 7-11,24-14 16,-1-1-1,1 1 1,-1-1-1,1-1 1,-1 1-1,0-1 1,0 0-1,0-1 1,1 1-1,-1-1 1,0-1-1,0 1 1,0-1-1,-3-1-15,1 0-1,1 0 1,0-1-1,0 0 1,0 0-1,0 0 1,1-1-1,-1-1 1,1 1-1,0-1 1,0 0-1,-1-2 1,7 6-49,-1 0 0,1 1 0,0-1 0,1 0 1,-1 0-1,0 0 0,0 0 0,0 1 0,0-1 0,1 0 0,-1-1 0,0 1 0,1 0 1,-1 0-1,1 0 0,-1 0 0,1 0 0,0-1 0,-1 1 0,1 0 0,0 0 1,0-1-1,0 1 0,0 0 0,0 0 0,0-2 49,9-4-557</inkml:trace>
  <inkml:trace contextRef="#ctx0" brushRef="#br0" timeOffset="1707.038">2271 656 6993,'-9'-4'791,"1"0"-1,-1 0 1,0 1-1,0 0 0,0 1 1,-1 0-1,-2 0-790,4 1 192,0 1 0,1 0 0,-1 0 0,0 1 0,1-1-1,-1 2 1,0-1 0,1 1 0,0 1 0,-1-1 0,1 1 0,0 0 0,0 1 0,0 0-192,0 0 34,1 1 1,0 0 0,1 0-1,-1 0 1,1 1 0,0-1 0,0 1-1,1 1 1,0-1 0,0 1-1,0-1 1,1 1 0,0 0-1,0 0 1,1 1 0,0-1 0,0 0-1,0 1-34,0 7 14,-1 1 0,2 0 0,0-1-1,1 1 1,0 0 0,2-1 0,0 1-1,1 3-13,-2-12 13,1 0-1,0 0 0,1 0 0,-1 0 1,1 0-1,1-1 0,-1 1 0,1-1 0,0 0 1,1 0-1,-1 0 0,1-1 0,0 1 1,1-1-1,-1-1 0,1 1 0,0-1 0,0 0 1,0 0-1,1 0 0,-1-1 0,1 0 1,0-1-1,0 1 0,0-1 0,0-1 0,0 1 1,1-1-1,-1 0 0,0-1 0,1 0 1,-1 0-1,0-1 0,1 1 0,-1-2 1,3 0-13,-5 0 15,-1 0 0,1 0 0,-1 0 0,0-1 0,0 1 1,0-1-1,0 0 0,-1 0 0,1-1 0,-1 1 1,0-1-1,0 0 0,0 0 0,0 0 0,-1 0 1,1 0-1,-1 0 0,0-1 0,-1 1 0,2-4-15,1-4 23,-1 1 0,-1 0 1,0-1-1,0 0 0,-1 1 0,-1-1 0,0 0 0,0-3-23,-4-16 23,-1-1 0,-2 0 0,0 1 0,-5-8-23,8 29-37,3 10-3,5 20 7,3 6 41,2 0-1,1-1 1,1-1-1,1 1 1,1-2-1,2 0 1,0 0-1,1-2 1,16 17-8,-16-21 838,0-1 0,2 0 1,0-1-1,6 3-838,8 2 1430</inkml:trace>
  <inkml:trace contextRef="#ctx0" brushRef="#br0" timeOffset="2087.701">2873 229 8882,'-58'-35'4909,"58"35"-4862,-1 0 0,0-1 0,1 1 0,-1 0 0,0 0 0,1 0-1,-1 0 1,0 0 0,1 0 0,-1 0 0,0 0 0,1 0 0,-1 0 0,0 0 0,1 0 0,-1 1 0,0-1 0,1 0 0,-1 0 0,0 1 0,1-1-1,-1 1 1,1-1 0,-1 0 0,1 1 0,-1-1 0,1 1 0,-1-1 0,1 1 0,-1-1 0,1 1 0,0 0 0,-1-1 0,1 1 0,0-1 0,-1 1-1,1 0 1,0-1 0,0 1 0,0 0 0,-1-1 0,1 1 0,0 0-47,-5 34 821,4-12-655,1 1 0,1-1 0,1 0 0,4 16-166,25 93 245,-18-87-178,-3 1 0,-1 0 0,0 30-67,-6 10 257,-4 28-257,0-13-407,-3-61 229</inkml:trace>
  <inkml:trace contextRef="#ctx0" brushRef="#br0" timeOffset="2473.872">2628 724 6105,'-17'0'3449,"0"-2"-56,9 3-1217,9 3-695,9 0-249,21 1-664,11-5-64,15-6-160,8-2-104,8-6-112,-1-2 112,-2 4-432,-7 2-160,-14 9 240</inkml:trace>
  <inkml:trace contextRef="#ctx0" brushRef="#br0" timeOffset="2474.872">3357 645 6809,'4'-4'3585,"-5"6"-688,1 5-977,0-7-832,0 14-215,0 23-449,-1 46-120,-1-32-192,6 0-24,-1-3-40,4-7-8,0-4 304,0-11-328,-4-6-728,7-1 4345,6-12-3145</inkml:trace>
  <inkml:trace contextRef="#ctx0" brushRef="#br0" timeOffset="2812.044">3426 282 11666,'-25'-36'4553,"6"11"-3384,7 8-185,-4 3-496,14 9-256,2 5-24,1 8 3217,9 13-2537</inkml:trace>
  <inkml:trace contextRef="#ctx0" brushRef="#br0" timeOffset="3384.426">3875 667 4409,'81'-30'2400,"-74"26"2565,-14 2-2138,-20 2-1237,22 0-1603,-17 0 378,-2 0 43,1 0 0,0 2 0,0 1 0,-20 4-408,38-6 18,0 0-1,0 1 0,0-1 0,0 1 0,1 0 0,-1 0 0,0 1 0,1-1 0,0 1 0,0 0 0,0 0 1,0 1-1,0-1 0,0 1 0,1 0 0,0 0 0,0 0 0,0 0 0,0 0 0,0 1 0,1-1 0,0 1 0,0 0 1,0 0-1,1 1-17,0-4 0,0 0 1,1 1 0,-1-1-1,1 0 1,0 0-1,0 1 1,0-1 0,0 0-1,0 1 1,0-1-1,1 0 1,-1 1 0,1-1-1,-1 0 1,1 0 0,0 0-1,0 0 1,0 1-1,0-1 1,1-1 0,-1 1-1,0 0 1,1 0 0,-1 0-1,1-1 1,0 1-1,0-1 1,-1 1 0,1-1-1,0 0 1,0 1 0,0-1-1,0 0 1,0 0-1,2 0 0,8 3 6,0-1-1,1-1 0,-1 1 1,1-2-1,-1 0 0,3 0-5,5 0 8,-8 0-7,21 2-2,0 0 0,30 9 1,-55-10-6,0 0 0,1 1 0,-1 0 0,0 0 0,-1 1 1,1 0-1,-1 1 0,1-1 0,-1 1 0,-1 0 0,1 1 0,-1 0 1,5 6 5,-9-10-4,1 1 0,-2 0 0,1-1 0,0 1 0,0 0 0,-1 1 0,0-1 0,0 0 0,1 0 0,-2 0 0,1 1 0,0-1 0,-1 0 0,0 1 0,1-1 0,-1 1 0,-1-1 0,1 2 4,-1 0-1,0-1 0,-1 0 0,1 1 0,-1-1-1,0 0 1,0 0 0,0 0 0,-1 0 0,0 0 0,1 0 0,-1-1-1,-2 2 2,-5 4 6,0 0 1,0-1-1,-1 0 0,0-1 0,0 0 0,-1-1 0,0 0 0,0-1 0,-1 0-6,-4 1 12,0-1 1,-1-1-1,0 0 0,-12 0-12,22-3 16,-1 0-1,0-1 0,1 0 0,-1-1 0,0 0 0,1 0 0,-1-1 0,1 0 0,0-1 0,-5-1-15,11 3-24,0 0 0,1 0 1,-1 0-1,0 0 0,1 0 0,-1-1 0,1 1 1,-1 0-1,1-1 0,-1 1 0,0-2 24,2 2-42,0 1 0,-1-1 0,1 1 0,0-1-1,0 0 1,-1 1 0,1-1 0,0 1 0,0-1 0,0 0-1,0 1 1,0-1 0,0 0 0,0 1 0,0-1 0,0 0-1,0 1 1,0-1 0,0 0 0,0 1 0,1-1 0,-1 0-1,0 1 1,0-1 0,1 1 0,-1-1 0,0 1-1,1-1 1,-1 1 0,1-1 0,-1 1 0,1-1 0,-1 1-1,1-1 1,0 1 42,18-10-663</inkml:trace>
  <inkml:trace contextRef="#ctx0" brushRef="#br0" timeOffset="3787.967">4318 1451 8570,'2'-6'871,"-1"1"0,1-1 0,1 1 0,-1-1 0,1 1 0,2-4-871,6-8 1000,1 1 0,8-9-1000,1 1 930,-11 9-721,1 1-1,-2-2 1,0 1-1,-1-1 1,0-1-1,-1 0 1,-1 1-1,-1-2 1,-1 1-1,0-1 1,-1 0-1,-1 1 1,0-1-1,-2 0 1,0 0-1,-1 0 1,-2-12-209,-12-64 614,-23-74-614,1 10 94,23 80-26,-4-65-68,16 111 0,1 1 1,2-1-1,1 0 0,1 1 0,8-32 0,-8 53-5,0-1 0,0 1-1,1-1 1,1 1 0,-1 0-1,2 1 1,3-6 5,-6 10-7,1 0-1,0 1 0,0-1 1,1 1-1,-1 0 0,1 0 1,0 0-1,0 0 1,0 1-1,1 0 0,-1 0 1,1 0-1,-1 1 0,2 0 8,-1 0-50,0 0-1,1 1 0,-1 0 0,0 0 0,0 0 0,1 1 0,-1 0 1,0 1-1,0-1 0,1 1 0,-1 0 0,0 0 0,0 1 0,0 0 1,0 0-1,4 3 51,-1-1 180,-1 1 1,0 1-1,0-1 1,0 2 0,-1-1-1,0 1 1,0 0-1,0 0 1,-1 1 0,5 7-181,35 64 980</inkml:trace>
  <inkml:trace contextRef="#ctx0" brushRef="#br0" timeOffset="4144.542">4203 782 8082,'-14'5'3560,"7"2"-1839,19-1-441,8-2 56,16-5-415,11-4-273,19-4-296,8-3-136,0-6 112,0 4-256,-10 2 424,-5 2-304</inkml:trace>
  <inkml:trace contextRef="#ctx0" brushRef="#br0" timeOffset="4497.825">4835 697 9458,'61'-3'3921,"-65"17"-2697,4 16-248,1 8-15,-1 11-521,0 5-136,0-1-184,2-3-48,2-5 224,-3-9-192,3-5-568,-1-10 440</inkml:trace>
  <inkml:trace contextRef="#ctx0" brushRef="#br0" timeOffset="4498.322">4931 422 10346,'-11'-37'4673,"1"15"-2696,6 8-785,2 2-320,5 9-720,4 4-48,6 13 1649,2 3-1297</inkml:trace>
  <inkml:trace contextRef="#ctx0" brushRef="#br0" timeOffset="5159.551">5427 726 3273,'-29'-14'6358,"16"8"-4362,0 0 1,-1 1-1,-10-3-1996,19 7 149,0 0 0,0 0 0,0 0 0,0 1 0,0 0-1,0 0 1,0 0 0,0 1 0,0 0 0,0 0 0,0 0-1,-4 2-148,1 0 44,-1 1-1,2 0 0,-1 1 1,0-1-1,1 2 1,0-1-1,0 1 0,0 0 1,1 0-1,0 1 0,0 0 1,1 0-1,0 0 0,0 1 1,1 0-1,-1 1-43,-4 9 7,1 1 0,1 0 0,1 0-1,0 1 1,2 0 0,-2 12-7,5-25 3,0 1-1,1 0 0,-1-1 1,2 1-1,-1 0 1,1 0-1,0-1 1,1 1-1,0-1 0,0 1 1,0-1-1,1 0 1,0 1-1,1-1 0,3 5-2,-4-8 4,0 1 0,1-1 0,-1 0-1,1 0 1,0-1 0,0 1-1,1-1 1,-1 0 0,1 0-1,-1 0 1,1-1 0,0 1 0,0-1-1,0-1 1,0 1 0,0 0-1,1-1 1,-1 0 0,0-1-1,1 1 1,-1-1 0,1 0 0,1 0-4,0-1 9,0 1 0,0-1 0,0 0 0,0-1 0,0 1 0,0-1 1,0-1-1,-1 1 0,1-1 0,-1-1 0,0 1 0,1-1 0,-2 0 0,1 0 1,0-1-1,-1 0 0,0 0 0,0 0 0,0 0 0,-1-1 0,0 0 0,0 0 1,0 0-1,-1 0 0,0-1 0,0 1 0,0-1 0,-1 0 0,0 0 1,-1 0-1,1 0 0,-1 0 0,0-7-9,-3-15 16,-2 0 0,0 0 1,-2 0-1,-2 1 0,0 0 0,-6-10-16,33 80-2,2-1-1,1 0 1,4 0 2,-16-26 7,1 1 1,1-2-1,1 1 0,0-2 1,0 0-1,1 0 0,1-1 1,0-1-1,2 0-7,11 4-4</inkml:trace>
  <inkml:trace contextRef="#ctx0" brushRef="#br0" timeOffset="5682.712">5793 250 9346,'-11'-13'1612,"7"7"-1091,-1 1 1,1-1 0,-1 1 0,0 1 0,0-1 0,-1 1-1,1 0 1,-1 0 0,-4-2-522,10 6 28,0 0 0,0-1 0,0 1 0,-1 0-1,1 0 1,0 0 0,0 0 0,0 0 0,-1 0 0,1 0 0,0 0 0,0 0 0,-1 0-1,1 0 1,0 0 0,0 0 0,0 0 0,-1 0 0,1 0 0,0 0 0,0 0-1,0 0 1,-1 0 0,1 0 0,0 0 0,0 0 0,0 1 0,-1-1 0,1 0 0,0 0-1,0 0 1,0 0 0,0 0 0,-1 1 0,1-1 0,0 0 0,0 0-28,-1 10 442,8 19-267,-6-25-116,36 115 185,18 69 17,-43-139-196,-3 1-1,3 43-64,-7-16 309,-7 69-309,3-168 690,2-36 345,5-27-1035,-5 66-4,0 1 0,1 0 0,1 0 0,0 0 0,2 1 0,0 0 0,4-7 4,-9 21-3,0 0 0,0 1 1,0-1-1,1 0 1,-1 1-1,0 0 1,1-1-1,0 1 0,-1 0 1,1 1-1,0-1 1,0 0-1,0 1 0,0-1 1,1 1-1,-1 0 1,0 0-1,0 0 0,1 1 1,-1-1-1,0 1 1,1 0-1,-1 0 1,1 0-1,-1 0 0,0 1 1,1-1-1,-1 1 1,1 0 2,4 1-4,0 0 0,0 1 0,0 0 1,-1 0-1,1 0 0,-1 1 0,0 1 1,0-1-1,0 1 0,-1 0 1,4 4 3,-1 1-3,0 0 0,0 1 0,-1 1 0,-1-1 1,0 1-1,0 0 0,-2 1 0,5 10 3,-6-12 1,-1 0-1,1 1 0,-2-1 1,0 1-1,0 0 0,-1 0 1,0 0-1,-1 0 1,-1 0-1,0 4 0,0-11 1,0 1 1,-1-1 0,1 1-1,-1-1 1,-1 0-1,1 0 1,-1 0-1,1 0 1,-1 0-1,-1-1 1,1 1-1,-1-1 1,0 0-1,0 0-1,-2 2 2,-1-1-1,0 0 1,0 0-1,0 0 1,-1-1-1,1 0 1,-1-1-1,0 0 1,-1 0-2,-2 1 9,-1-1 0,0-1 1,1 1-1,-1-2 1,0 0-1,0 0 1,0-2-1,0 1 1,1-1-1,-1-1 0,0 0 1,0 0-1,-4-3-9,14 4 64,1 1-1,-1-1 1,0 0 0,0 0-1,0 0 1,0 0-1,1-1 1,-1 1-1,-1-2-63,-9-15 288</inkml:trace>
  <inkml:trace contextRef="#ctx0" brushRef="#br0" timeOffset="6130.11">6266 256 6273,'5'-15'1134,"1"1"1,0 0-1,1 0 0,1 1 0,3-5-1134,-11 18 43,0-1 0,0 1-1,0-1 1,1 1 0,-1-1 0,0 1 0,1-1 0,-1 1-1,0-1 1,1 1 0,-1 0 0,0-1 0,1 1 0,-1 0-1,1-1 1,-1 1 0,1 0 0,-1 0 0,1-1 0,-1 1-1,1 0 1,-1 0 0,1 0 0,-1 0 0,1-1 0,-1 1-1,1 0 1,-1 0 0,1 0 0,-1 0 0,1 0 0,-1 1-1,1-1 1,0 0 0,-1 0 0,1 0 0,-1 0 0,1 0-1,-1 1 1,1-1 0,-1 0 0,0 1 0,1-1 0,-1 0-1,1 1 1,-1-1 0,0 0 0,1 1 0,-1-1 0,0 1 0,1-1-1,-1 0 1,0 1 0,1-1 0,-1 1 0,0-1 0,0 1-1,0-1 1,0 1 0,1 0-43,10 36 615,-11-37-595,18 102 1009,-6 1 1,-1 45-1030,1 10 261,-5-55-160,-2-32 133,4 13-234,2-40 178,-11-41-181,2 0 0,-1 0 0,0-1 1,0 1-1,1-1 0,0 1 1,-1-1-1,1 0 0,0 1 1,0-1-1,0 0 0,0 0 1,1 0 2,13 5-15</inkml:trace>
  <inkml:trace contextRef="#ctx0" brushRef="#br0" timeOffset="6529.049">6589 775 5537,'17'-62'3517,"-10"53"204,3 13-2919,-8-3-264,9 2-107,0-1 0,0 0 0,1-1 0,-1 0 0,0 0 0,1-2 0,-1 1 0,1-1 0,-1-1 0,4-1-431,14-3 175,0-2 1,0-1 0,8-5-176,-31 12 16,0-1 0,0 1 0,-1-1 0,1 0 0,0-1 0,-1 0 1,0 1-1,0-2 0,0 1 0,0-1-16,-3 3 9,-1 0 1,1-1 0,-1 1-1,0 0 1,1-1 0,-1 1 0,0-1-1,0 1 1,-1-1 0,1 0-1,-1 1 1,1-1 0,-1 0-1,0 0 1,0 1 0,0-1-1,0 0 1,0 1 0,-1-1-1,1 0 1,-1 0 0,0 1-1,0-1 1,0 1 0,0-1-10,-3-7 25,-1 1 1,1-1-1,-2 1 0,0 1 1,0-1-1,0 1 0,-1 0 1,-3-3-26,7 8 6,0 0 0,0 0 1,0 1-1,0-1 0,0 1 1,0 0-1,0 0 0,-1 0 1,1 0-1,-1 1 0,0-1 1,1 1-1,-1 0 0,0 0 1,0 0-1,0 1 0,1-1 1,-1 1-1,0 0 0,0 0 1,0 1-1,0-1 0,0 1 1,0-1-7,-5 4 4,0 0 0,0 1 0,0 0 0,1 0 0,-1 1 0,1 0 1,1 1-1,-1-1 0,1 1 0,-4 6-4,-12 15 3,1 0 1,-5 11-4,15-21 4,1 1 0,1 0 0,0 1 0,2-1 0,0 2 0,1-1 0,0 4-4,5-16 4,1 1 0,0 0 0,0 0 0,0 0 0,1 0 0,1 0 0,-1 0 0,3 7-4,-2-11 5,0 0 1,1 1-1,0-1 1,0 0 0,1 0-1,-1 0 1,1 0 0,0 0-1,0-1 1,1 0-1,-1 1 1,1-1 0,0 0-1,3 1-5,2 2 27,1-1-1,0 0 1,0-1 0,0 0-1,1 0 1,-1-1 0,1-1-1,1 0 1,-1 0-1,0-1 1,0-1 0,10 1-27,23 0 874,-1-2 1,34-5-875,37-7 736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22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44 5937,'-137'-35'3161,"130"39"-1065,7-1-431,6 0-129,16-1-432,9-2-143,25 0-321,-2-2-120,23-4-232,8 2-88,-1-2-96,5 4-32,-15 3 24,-7 5-328,-14 5 984,-3 7-616</inkml:trace>
  <inkml:trace contextRef="#ctx0" brushRef="#br0" timeOffset="375.219">190 379 4329,'-24'8'2632,"8"0"25,3-1-312,3-7-433,3-1-304,9 1-527,7 5-193,18 4-344,8-2-56,18-4-200,11-1-104,16-3 280,-2 0-16,8 1-240</inkml:trace>
  <inkml:trace contextRef="#ctx0" brushRef="#br0" timeOffset="1588.443">165 440 5697,'-18'6'2881,"9"-5"-681,4 13-439,5-7-209,1-2-216,13 4-263,10-4-121,7-5-256,15 0-160,19 0-304,4-7-88,10 6 656,2 5 2641,5-2-2401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26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41 12035,'-35'-17'4521,"17"4"-3465,8 6-592,7 3 192,2 7-104,23 11-336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26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97 5761,'21'-32'4513,"-22"34"-4308,-1 0-1,1 0 1,-1 0-1,1 0 1,0 0 0,0 0-1,0 0 1,0 0-1,0 0 1,0 1-1,1-1 1,-1 0-1,1 1 1,-1-1 0,1 0-1,0 1 1,0-1-1,0 2-204,1 7 244,0-1 0,0 0 0,3 9-244,9 40 435,-3-21-178,-1 1 0,-3 0 0,-1 0 0,0 38-257,-5-64 78,0 0 0,-1 0-1,-1 0 1,0 0-1,-1-1 1,-1 4-78,2-14 231,0-8-57,0-10 77,2-31-165,2 1 0,3-1 0,1 1 0,3 0 0,1 0 0,3 1 0,1 0 0,11-20-86,-23 61-6,0-1 0,0 0 0,1 1 0,0-1 0,0 1-1,0 0 1,0 0 0,1 0 0,-1 0 0,1 0 0,1 0 6,-3 3-4,0 0 0,0 0 0,0 0 0,0 0 0,0 1 0,0-1 0,0 1 0,0-1 0,0 1 0,0 0 0,0-1 0,0 1 0,0 0 0,0 1-1,1-1 1,-1 0 0,0 0 0,0 1 0,0 0 0,0-1 0,0 1 0,0 0 0,0 0 0,-1 0 0,1 0 0,0 0 0,0 0 0,1 2 4,20 12-6,-1 2 1,-1 1-1,17 17 6,-31-27 1,-1-1 0,1 1-1,-1 0 1,-1 1 0,1-1 0,-1 1-1,-1 0 1,0 0 0,0 1 0,-1 0-1,0-1 1,0 5-1,1 27 75,-3 0-1,-2 25-74,14-140 42,-10 53-2,0 0-1,2 1 1,0-1-1,1 1 1,1 1-1,1-3-39,2 1 39,1 1 0,1 0 1,0 0-1,14-15-39,-22 30 0,1 0-1,0 0 1,0 0 0,0 1 0,0 0 0,1 0 0,-1 0 0,1 1 0,0 0 0,0 0 0,0 0 0,1 1-1,-1 0 1,1 0 0,-1 0 0,1 1 0,0 0 0,5 0 0,-8 1-1,0 0 1,0 0-1,1 1 1,-1 0-1,0-1 1,0 1-1,1 1 1,-1-1-1,0 1 1,0-1-1,-1 1 0,1 0 1,0 1-1,-1-1 1,2 1 0,0 2 0,-1-1 0,1 1 0,-1 0 0,0 0 0,0 0 0,0 1 0,-1-1 0,0 1 0,2 3 0,1 7 5,-1-1-1,0 1 1,-1 0-1,0 0 1,-2 0-1,0 0 1,0 13-5,-2 14 46,3 1 1,1-1-1,2 1 1,2-1-1,12 37-46,-9-58 5,3-9 14</inkml:trace>
  <inkml:trace contextRef="#ctx0" brushRef="#br0" timeOffset="378.522">992 189 8738,'34'-76'3385,"-30"88"-2513,0 4 184,0 12-192,5 10-192,-2 16-256,-2 1-136,-2-4-159,0-2-33,-3-17 0,5 0 200,5-11-280,3-21 64</inkml:trace>
  <inkml:trace contextRef="#ctx0" brushRef="#br0" timeOffset="1215.621">1503 189 3953,'-49'-46'2428,"48"45"-2303,0 1 0,0-1 0,0 0 0,0 1 1,0-1-1,0 1 0,0-1 0,0 1 0,-1 0 0,1-1 0,0 1 0,0 0 0,0 0 0,0 0 0,-1 0 0,1 0 0,0 0 0,0 0 0,0 0 0,0 0 0,0 0 0,-1 1 0,1-1 0,0 0 0,0 1 0,0-1 0,0 1 0,0 0 0,0-1 0,0 1 0,0 0 0,0-1 0,0 1 0,1 0 0,-1 0 0,0 0-125,-1 1 266,0 1-1,0-1 0,1 1 0,-1 0 1,1 0-1,-1 0 0,1 0 0,0 0 1,0 0-1,0 3-265,1 5 219,0-1 1,1 1-1,0 0 1,1 0-1,1-1 1,-1 1-1,1-1 0,1 1 1,0-1-1,2 2-219,10 34 457,-4-8-189,-4-17-137,-2 0-1,0 0 1,-2 0 0,0 0 0,0 17-131,-4-36 21,0 0 1,0 0 0,0 0 0,-1 0 0,1-1 0,0 1-1,-1 0 1,1 0 0,-1 0 0,0 1-22,1-3 16,0 0 0,-1 1 0,1-1 0,0 0 0,0 0 0,0 1 0,0-1 0,-1 0 0,1 0 0,0 0 0,0 0 0,-1 1 0,1-1 0,0 0 0,0 0 0,-1 0 0,1 0 0,0 0 0,0 0 0,-1 0 0,1 0 0,0 0 0,0 0 0,-1 0 0,1 0 0,0 0 0,-1 0 0,1 0 0,0 0 0,0 0 0,-1 0 0,1 0 0,0 0 0,0 0 0,-1 0 0,1 0 0,0-1-16,-2 0 72,0-1 0,0 1 0,1-1 0,-1 0 0,0 0 0,1 0 0,0 0 0,-1 0 0,1 0 0,0 0 1,0 0-1,0-1 0,0-1-72,-6-23 139,2 0 1,1 0 0,0-1 0,3 0 0,0-13-140,1 28 25,-1 0-8,0-13 14,1 1 0,1-1 0,1 1 0,2-7-31,-3 25 4,1-1 0,0 0 0,1 1 0,-1-1-1,2 1 1,-1 0 0,1 0 0,0 0 0,0 1 0,1-1-1,0 1 1,0 0 0,0 0 0,1 1 0,5-5-4,-4 4-1,0 2 1,0-1 0,0 1-1,1 0 1,-1 0 0,1 1 0,0 0-1,0 0 1,0 1 0,0 0-1,0 1 1,0 0 0,1 0-1,-1 0 1,1 1 0,2 1 0,-5 0 0,-1 0-1,1 0 1,0 0-1,-1 1 1,1 0 0,-1 0-1,0 1 1,0-1-1,1 1 1,-2 0 0,1 0-1,0 1 1,-1 0 0,1 0-1,-1 0 1,0 0-1,-1 0 1,1 1 0,-1 0-1,0-1 1,0 1 0,0 1-1,1 3 1,5 14 11,-1 0 0,-2 0-1,0 0 1,1 15-11,-2-8 52,2 0 0,3 6-52,-6-26 23,-1 0 0,1-1 0,1 0 0,0 0 0,0 0 0,1-1 0,0 0 0,5 6-23,-8-10 50,1 0 1,0-1-1,0 1 1,0-1 0,1 0-1,-1 0 1,1 0-1,4 2-50,5 0 81,1 0-1,0-1 0,5 0-80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31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26 627 5377,'-24'-50'4621,"24"50"-4487,0 0 0,0 0 0,0 0-1,0 0 1,0 0 0,0 0 0,0 0 0,0 0 0,0 0 0,0 0-1,0 0 1,0 0 0,0 0 0,0 0 0,0 0 0,0 0-1,0 0 1,-1 0 0,1 0 0,0 0 0,0 0 0,0 0-1,0 0 1,0 0 0,0 0 0,0 0 0,0 0 0,0 0-1,0 0 1,0 0 0,0 0-134,2 11 888,6 24-820,2-1 143,28 104 736,-30-98-734,4 10-15,-2 2 0,-2 0-1,-3 0 1,-2 20-198,-4-39 137,1-34-133,0 1 0,1 0 0,-1 0-1,0 0 1,0 0 0,1 0-1,-1 0 1,0 0 0,0 0 0,1 0-1,-1-1 1,0 1 0,0 0-1,1 0 1,-1 0 0,0 0 0,0-1-1,0 1 1,0 0 0,1 0 0,-1 0-1,0-1 1,0 1 0,0 0-1,0 0 1,0-1 0,0 1 0,0 0-1,0 0 1,0-1 0,1 1-1,-1 0 1,0-1 0,0 1 0,0 0-1,0 0 1,-1-1 0,1 1-1,0 0 1,0 0 0,0-1 0,0 1-1,0 0 1,0-1-4,0-10 120,32-51 206,-6-4-234,-11 28-56,0-1 0,4-25-36,-19 60 1,23-76 13,-20 71-13,0 1-1,1 0 1,0 0-1,1 0 1,-1 0 0,2 1-1,-1 0 1,3-3-1,-7 9 0,0 0 0,0 0 0,-1 1 0,1-1 0,0 0 0,0 0 0,0 0 0,0 1 0,1-1 0,-1 0 0,0 1 0,0-1 0,0 1 0,0 0 0,1-1 0,-1 1 0,0 0 0,0 0 0,1 0 0,-1-1 0,0 1 0,0 1 0,1-1 0,-1 0 0,0 0 0,0 0 0,1 1 0,-1-1 0,0 0 0,0 1 0,0-1 0,0 1 0,0 0 0,1-1 0,-1 1 0,0 0 0,0 0 0,0 0 0,3 3 0,1 1 0,-1 0 0,1 0 0,-2 1 1,1-1-1,1 4 0,-3-6 0,54 96 24,-34-58 120,1 0 0,2-2 0,22 25-144,-41-56-79,-5-7 148,0 0-1,0 1 0,0-1 0,0 0 1,0 1-1,1-1 0,-1 0 1,0 0-1,1 0 0,-1 0 0,2 0-68,2-5 588,-1-11-145,10-109 460,-8 61-692,8-28-211,-9 69-61,0 1 0,2 0-1,0 0 1,1 1 0,1-1 0,3-1 61,5 0-1156,-16 21 1193,0 0-1,0 0 0,-1 0 0,1 1 1,0-1-1,0 0 0,0 1 1,0-1-1,1 1 0,-1-1 1,0 1-1,0 0 0,0-1 1,0 1-1,0 0 0,1 0 1,-1 0-1,0 0 0,0 0 0,0 0 1,2 0-37,11 9 567</inkml:trace>
  <inkml:trace contextRef="#ctx0" brushRef="#br0" timeOffset="365.982">766 582 10410,'83'-19'4177,"-78"27"-2649,2 6-431,-3 12-321,3 9-216,0 13-288,-3 5-96,-1 1-88,-4 10-24,-5-11 104,2-8-48,4-3-656,3-17-728,0-14 736</inkml:trace>
  <inkml:trace contextRef="#ctx0" brushRef="#br0" timeOffset="721.343">849 207 8370,'-7'-24'3937,"-6"5"-1457,5 6-807,4 9-713,5 3-352,11 6-248,9 8 0,11 8-208</inkml:trace>
  <inkml:trace contextRef="#ctx0" brushRef="#br0" timeOffset="1153.909">1568 63 7266,'0'-1'259,"-3"-6"618,0 1-1,0 0 0,-1 0 0,1 0 0,-1 1 1,-1-1-1,1 1 0,-1 0 0,-4-4-876,9 9 39,0 0-1,0 0 0,0 0 1,-1 0-1,1 0 0,0 0 1,0 0-1,0 0 0,0 0 1,0 0-1,0 0 0,-1 0 1,1 0-1,0 0 0,0 0 0,0 0 1,0 0-1,0 0 0,0 0 1,-1 0-1,1 0 0,0 0 1,0 0-1,0 0 0,0 0 1,0 0-1,0 0 0,0 0 1,-1 0-1,1 0 0,0 0 1,0 1-1,0-1 0,0 0 1,0 0-1,0 0 0,0 0 1,0 0-1,0 0 0,0 0 1,0 1-1,0-1 0,-1 0 1,1 0-1,0 0 0,0 0 1,0 0-1,0 0 0,0 0 0,0 1 1,0-1-1,0 0 0,0 0 1,0 0-1,0 0 0,0 0 1,1 1-39,-1 13 759,7 15-415,21 70 277,-3 0 0,1 33-621,19 207 389,-41-296-353,8 82 55,-12-105-63,0 0 1,-1 0-1,-1 0 1,-1 0-1,-1 1-28,0-13 61,-1-12-15,-1-11-2,-4-18-1,1-1-1,2 0-42,-15-54 25,16 70-22,0 0 0,-2 1 0,0 0 0,-1 0 0,-1 1 0,0 0 0,-1 1 0,-11-12-3,17 22 1,-1-1-1,0 1 1,0 1-1,0-1 1,0 1-1,-1 0 1,1 0-1,-1 1 1,0-1-1,-5 0 0,6 2 1,1 1-1,-1 0 0,1 0 0,-1 1 0,0 0 1,1 0-1,-1 0 0,0 0 0,1 1 0,-1 0 1,1 0-1,-1 1 0,1-1 0,0 1 0,-4 2 0,0 0 0,0 1-1,0 1 0,1-1 1,-1 1-1,1 1 0,1 0 0,-1 0 1,1 0-1,1 1 0,-1 0 1,1 1 0,-2 2-1,1 0 0,0 1 1,1 0-1,0 1 1,1 0-1,0-1 1,1 1-1,-1 8 1,3-11 0,1 0-1,-1 0 1,2 0 0,-1 0-1,1 0 1,1 0-1,0 0 1,0 0 0,1-1-1,1 1 1,1 4 0,-2-7-1,1-1 1,0 1-1,1-1 1,-1 0 0,1 0-1,0 0 1,1 0-1,-1-1 1,1 0-1,0 0 1,1 0-1,-1 0 1,1-1-1,0 0 1,0 0-1,4 1 1,0 0 38,0-1 0,1 0-1,0-1 1,-1-1 0,1 1-1,0-2 1,1 1-1,-1-1 1,0-1 0,0 0-1,10-2-37,5-1-153,0-2 0,0 0 0,0-2 0,12-5 153,-15 4-1749,1-1 1,17-11 1748,48-36-2042</inkml:trace>
  <inkml:trace contextRef="#ctx0" brushRef="#br0" timeOffset="1520.675">2112 151 10274,'-18'-12'4593,"-1"6"-2584,12 27-497,1 11-304,9 22-504,1 13-136,2 3-223,4 8-97,1 2-104,-4-13-32,0 4-40,0-3-16,1-5 32,-2-2-32,2-15-328,0-18-441,-2-21-1087,2-7 1088</inkml:trace>
  <inkml:trace contextRef="#ctx0" brushRef="#br0" timeOffset="1889.964">1923 603 10050,'-11'1'4401,"9"6"-2497,4-2-87,17-3-649,9 0-344,24-8-352,10-1-176,5-7-39,3 2-81,-17-1 16,-3-1-3753,-1 10 2617</inkml:trace>
  <inkml:trace contextRef="#ctx0" brushRef="#br0" timeOffset="2254.616">2421 21 9226,'-6'-2'732,"-1"-1"114,-1-1 0,-1 2-1,1-1 1,-6 0-846,13 2 97,0 1 0,-1 0 0,1-1 0,0 1 0,-1 0 0,1 0 0,0 0 0,0 0-1,-1 0 1,1 0 0,0 1 0,-1-1 0,1 0 0,0 1 0,0-1 0,-1 0 0,1 1 0,0 0 0,0-1 0,0 1-1,0 0 1,0-1 0,0 1 0,0 0 0,0 0 0,0 0 0,0 0 0,0 0 0,0 0 0,1 0 0,-1 0 0,0 1 0,0 0-97,0 4 184,0 0 1,-1 0 0,2 1-1,-1-1 1,1 0 0,0 0-1,0 1 1,1-1 0,1 5-185,14 58 547,-10-46-403,31 106 819,38 85-963,-62-178 91,-1 0-1,-3 1 0,-1 0 0,-1 0 1,-2 1-1,-2 0 0,-1 0 1,-3 0-1,0-1 0,-5 20-90,1-36 94,5-21-92,0 0 0,0 0 0,0 0 0,0 0 0,0 0 0,0 0 0,0 0 0,0 0 0,0 0 0,0 0 0,0-1 0,0 1 0,0 0 0,0 0 0,0 0 0,0 0 0,-1 0 0,1 0 0,0 0 0,0 0 0,0 0 0,0 0 0,0 0 0,0 0 0,0 0 0,0-1 0,0 1 0,0 0 0,0 0 0,0 0 0,-1 0 0,1 0 0,0 0 0,0 0 0,0 0 0,0 0 0,0 0 0,0 0 0,0 0 0,0 0 0,0 0-1,0 0 1,-1 0 0,1 0 0,0 0 0,0 0 0,0 0 0,0 0 0,0 0 0,0 1 0,0-1 0,0 0 0,0 0 0,0 0 0,-1 0 0,1 0 0,0 0 0,0 0 0,0 0 0,0 0 0,0 0 0,0 0 0,0 0 0,0 0-2,-2-39 174,3 9-141,2-1 0,1 0 0,1 1 0,2 0 0,1 0 1,1 0-1,3-2-33,-8 21 0,1 1 1,0 0-1,1 0 1,0 0-1,0 1 1,1 0-1,1 0 0,-1 0 1,1 1-1,1 0 1,-1 1-1,1 0 1,1 0-1,-1 1 1,1 0-1,0 1 1,1 0-1,-1 0 1,1 1-1,9-2 0,-14 5 0,1-1 0,-1 1 0,0 1 0,0-1 0,1 1 0,-1 0 0,0 0 0,0 1 0,1 0 0,-1 0 0,0 1 0,0-1 0,0 1 0,0 0 0,-1 1 0,1 0 0,0 0 0,-1 0 0,0 0 0,3 3 0,-1 0 2,-1 0 1,1 1-1,-1-1 1,-1 1-1,1 1 1,-1-1-1,-1 1 1,1 0-1,-1 0 1,0 0-1,-1 0 1,0 1-1,-1-1 1,1 1-3,1 16 49,0-1 0,-2 1-1,0 15-48,-1-19 416,0 1 1,1-1-1,1 0 0,2 0 0,0 1-416,20 35 804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9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29 169 8762,'-3'-2'594,"0"0"0,1-1 1,-1 1-1,0 0 0,1-1 1,0 0-1,0 1 0,0-1 1,0 0-1,0 0 0,0-1-594,2 3 47,0 1 0,0-1 1,0 1-1,0 0 0,0-1 0,0 1 0,0 0 0,0-1 0,1 1 0,-1 0 0,0-1 0,0 1 0,0 0 0,0-1 1,1 1-1,-1 0 0,0-1 0,0 1 0,1 0 0,-1 0 0,0-1 0,1 1 0,-1 0 0,0 0 0,1 0 1,-1-1-1,0 1 0,1 0 0,-1 0 0,0 0 0,1 0 0,-1 0 0,0 0 0,1 0 0,-1 0 0,1 0 0,-1 0 1,1 0-48,19-4 428,-17 4-308,119-11 1286,50 5-1406,63-5 50,-231 11-46,13-2 7,-1 0 0,1 0 1,-1-2-1,2 0-11,-15 3 11,0 0 0,1 0 0,-1-1 0,0 1 0,0-1-1,0 1 1,0-1 0,0 0 0,0 0 0,-1 0 0,1 0 0,0-1 0,-1 1 0,0-1 0,0 0 0,0 1 0,0-1 0,0 0 0,0 0 0,-1 0 0,1 0 0,-1-2-11,0 4 7,-1 0 0,0 1 0,0-1 0,1 0 0,-1 0 0,0 0 0,0 0 0,0 0 0,0 0 0,0 1 0,0-1 0,0 0 0,-1 0 0,1 0 0,0 0 0,0 1 0,-1-1 0,1 0 0,-1 0 0,1 0 0,0 1 0,-1-1 0,1 0 0,-1 1 0,0-1 0,1 0-7,-2 0 11,1 0-1,-1 0 0,1 1 1,-1-1-1,1 0 0,-1 1 1,0-1-1,1 1 0,-1-1 1,0 1-1,1 0 0,-1 0 1,0 0-11,-4-1 26,0 1 1,0 1-1,0-1 1,0 1-1,0 0 1,0 1 0,-1 0-27,-6 4 20,0 1 1,1 0 0,0 1 0,1 0 0,0 1 0,0 0 0,0 1-1,2 0 1,-1 0 0,1 1 0,1 1 0,0-1 0,0 1 0,-2 6-21,7-11 1,1 1 0,-1-1 0,1 0 0,1 1 1,0-1-1,0 1 0,0-1 0,1 1 0,0 0 1,0-1-1,1 1 0,0-1 0,0 1 0,1-1 1,0 1-1,0-1 0,1 0 0,0 0 1,0 0-1,1 0 0,0-1 0,0 1 0,0-1 1,3 2-2,-2-2 2,0 1 1,0-1-1,1 0 1,0-1-1,0 0 1,0 0-1,1 0 1,0 0 0,0-1-1,0 0 1,0-1-1,0 0 1,1 0-1,0 0 1,0-1 0,-1 0-1,1-1 1,0 0-1,0 0 1,1 0-1,-1-1 1,5-1-3,-7 0 6,1-1 1,-1 0-1,-1 0 1,1-1-1,0 0 0,-1 0 1,1 0-1,-1-1 0,0 1 1,0-1-1,0-1 1,-1 1-1,1-1 0,-1 1 1,0-1-1,0 0 0,0-1-6,2-3 20,-1 0 0,1-1-1,-1 1 1,-1-1 0,0 0-1,0 0 1,-1 0 0,0-1-1,1-9-19,-4 11 13,0 0-1,0 1 0,-1-1 1,-1 0-1,1 1 1,-1-1-1,-1 1 0,0 0 1,0 0-1,0 0 0,-1 0 1,0 0-1,-3-3-12,-4-7-63,-1 1-1,-1 1 1,-1-1 0,0 2-1,-1 0 64,13 13-115,1 0-1,-1 1 1,-1-1-1,1 0 0,0 1 1,0 0-1,-1-1 1,1 1-1,-3-1 116,5 2-52,0 0 0,0 0-1,-1 0 1,1 0 0,0 0 0,-1 0-1,1 0 1,0 0 0,-1 0-1,1 0 1,0 0 0,0 0 0,-1 0-1,1 0 1,0 1 0,-1-1-1,1 0 1,0 0 0,0 0 0,-1 0-1,1 0 1,0 1 0,0-1-1,-1 0 1,1 0 0,0 0 0,0 1-1,-1-1 1,1 0 52,-1 16-1815,5 2 853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1:14.44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99 158 3385,'-3'-21'9875,"4"21"-7686,-1 13-2404,0-3 264,2 33 124,-1-41-153,-1 0 0,1 0 0,-1 0 0,1-1-1,0 1 1,0 0 0,-1 0 0,1 0 0,1-1 0,-1 1 0,0 0 0,0-1 0,0 1 0,1-1 0,-1 0-1,1 1 1,-1-1 0,1 0 0,0 0 0,0 0-20,76 45 349,-75-45-334,0 0-1,1 1 0,-1-1 1,0-1-1,1 1 1,-1-1-1,1 1 0,-1-1 1,1 0-1,-1 0 0,1 0 1,-1-1-1,1 1 0,-1-1 1,0 0-1,1 0 0,-1 0 1,0 0-1,0-1 0,1 1 1,-1-1-15,5-1 24,-2 0-5,0 1 0,1-1 0,-1 0 0,-1 0 0,1-1 0,0 0 0,-1 0 0,4-3-19,-6 4 8,-1-1 1,1 1 0,-1 0-1,0-1 1,0 1-1,0-1 1,0 0-1,-1 0 1,1 1 0,-1-1-1,0 0 1,0 0-1,0 0 1,-1-4-9,1-1 9,-1 1 0,0-1 0,-1 0 0,0 0 0,0 1 0,-1-1 0,0 1 0,0-1 1,-1 1-1,0 0 0,0 0 0,-1 0 0,-1-1-9,2 4 1,1 1 1,-1 0 0,0 0-1,0 0 1,0 0-1,-1 0 1,0 1 0,1-1-1,-1 1 1,0 0 0,-1 0-1,1 1 1,0-1-1,-1 1 1,0 0 0,1 0-1,-1 0 1,0 1-1,0 0 1,0 0 0,0 0-1,-4 0-1,-1 1 1,0 1-1,-1 0 1,1 1-1,0 0 1,0 0-1,0 1 1,0 1-1,0 0 1,1 0-1,0 1 1,-2 1-1,-7 4 1,1 2-1,1 0 1,0 0 0,1 2 0,-3 3-1,16-15 0,0 0 0,0 0 1,1 0-1,-1 0 1,0 1-1,1-1 1,-1 1-1,1-1 0,0 1 1,0 0-1,0-1 1,0 1-1,1 0 1,-1 0-1,1 0 0,-1 0 1,1-1-1,0 1 1,0 1-1,1 0 1,0 1 1,0-1 0,0 1-1,0-1 1,1 1-1,-1-1 1,1 0 0,0 0-1,1 0 1,-1 0 0,2 2-2,3 2 3,0 1 0,0-2 0,1 1 0,0-1 0,0 0 0,0-1 0,1 0 0,0 0 0,0-1 0,5 2-3,-6-4 6,0 0 0,1-1 0,-1 1 0,1-2 0,-1 1 1,1-1-1,-1-1 0,1 1 0,0-2 0,-1 1 0,1-1 1,-1 0-1,1-1 0,1 0-6,4-2 14,-1-1 0,1 0 1,-1-1-1,-1-1 0,1 0 0,-1 0 0,0-1 1,2-3-15,-12 10 3,0-1 0,0 1 1,0-1-1,0 0 1,0 1-1,-1-1 1,1 0-1,-1 0 0,1 0 1,-1 0-1,0 0 1,0-1-1,0 1 0,0 0 1,0 0-1,0-1 1,-1 1-1,1 0 0,-1-1 1,0 1-1,1-1 1,-1 1-1,0-1 0,-1 1 1,1 0-1,0-1 1,-1 1-1,1-1 0,-1 1-3,0-1 3,-1-1 0,0 1 0,0 0 0,1 0 0,-2 0 0,1 1 0,0-1 0,-1 0 0,1 1 0,-1 0 0,0-1 0,0 1 0,1 0 0,-2 0 0,1 1 0,0-1 0,0 1 0,0-1 0,-1 1 0,0 0-3,-2-1 0,1 1 0,-1 0 0,1 0 0,-1 0 0,0 1-1,0 0 1,1 0 0,-1 0 0,0 1 0,1-1 0,-1 2 0,1-1-1,-5 2 1,8-2-1,0 0 0,0 0 0,0 0 0,0 0 0,0 0 0,0 1 0,1-1 0,-1 1 0,0-1 0,1 1 0,-1 0 0,1-1 0,-1 1 0,1 0 0,0 0 0,0 0 0,0 0 0,0 0 0,0 0 0,1 1 0,-1-1 0,0 0 0,1 0 0,0 1 0,0-1 0,-1 0 0,1 0 0,0 1 0,1-1 0,-1 0 0,0 0 0,1 1 0,-1-1 0,1 0 0,0 1 1,0 0 1,0 0 0,0-1 0,1 1 0,-1-1 0,0 1 1,1-1-1,0 0 0,-1 1 0,1-1 0,0 0 0,0 0 0,0 0 0,1-1 0,1 3-1,-3-4 2,0 1 1,-1-1-1,1 1 0,0-1 0,0 1 1,0-1-1,0 1 0,0-1 0,0 0 1,0 0-1,0 1 0,0-1 0,0 0 1,0 0-1,-1 0 0,1 0 0,0 0 1,0 0-1,0-1 0,0 1 0,0 0 1,0 0-1,0-1 0,0 1 0,0 0 1,0-1-1,0 1 0,-1-1 0,1 1 1,0-1-1,0 1 0,0-1 1,-1 0-1,1 1 0,0-1 0,-1 0 1,1 0-1,-1 0 0,1 1 0,-1-1 1,1 0-1,-1 0 0,0 0-2,-6-6 2954,5 5-1700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41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69 10266,'-15'-28'4249,"1"8"-2761,3 12-671,-1-5-121,10 13-480,2 4-112,15 5-160,9 9-264,13 13 216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43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443 150 7586,'-7'-12'872,"-1"0"0,-1 0 0,0 1 0,0 0 0,-1 1 0,0 0 0,-1 0 0,0 1 0,0 1 0,-1 0 0,-12-6-872,18 11 90,-1-1 0,0 1 0,0 1 0,0-1 0,0 1 0,-1 1 1,1-1-1,0 1 0,-1 0 0,1 1 0,-1 0 0,1 0 0,-1 0 0,1 1 0,0 1 0,-1-1 0,1 1 0,0 0 0,0 0 0,0 1 0,0 0 0,0 1 0,-2 1-90,-2 2 25,1 1-1,1 0 1,-1 0-1,1 1 0,1 1 1,0-1-1,0 1 1,0 0-1,2 1 0,-1 0 1,1 0-1,1 1 0,0-1 1,1 1-1,-2 7-24,1 0 10,1 0-1,0 0 1,2 1-1,0-1 0,1 1 1,1-1-1,1 0 1,1 1-1,3 12-9,-4-25 6,0-1-1,1 1 0,-1-1 1,2 1-1,-1-1 0,1 0 1,0 0-1,0 0 0,1 0 1,-1-1-1,1 1 0,1-1 1,-1 0-1,1 0 0,0-1 1,0 1-1,0-1 0,0 0 1,1 0-1,0-1 0,0 0 1,0 0-1,0 0 0,0-1 1,1 0-1,-1 0 0,5 1-5,0-1 10,1 0 0,-1 0 0,1-1 0,0-1 0,-1 0 0,1 0 0,-1-1 0,1-1 0,-1 0 0,1-1 0,-1 0 0,8-3-10,-6 1 10,0-1 1,-1 0-1,1-1 1,-1 0-1,-1-1 1,1 0-1,-1-1 0,-1 0 1,1-1-1,4-6-10,-10 9 5,1-1-1,-1 0 1,-1-1-1,1 1 0,-1-1 1,-1 0-1,0 0 1,0 0-1,-1 0 1,0-1-1,0 1 0,-1-1 1,-1 1-1,1-1 1,-1 1-1,-1-1 0,-1-7-3,-1-3 3,-1-1 1,0 1 0,-2-1 0,0 1 0,-1 1 0,-1-1 0,-6-7-5,2 8-4,12 19 4,-1 0 0,1-1 0,0 1 0,0 0 0,0 0 0,0 0-1,0 0 1,-1 0 0,1-1 0,0 1 0,0 0 0,0 0 0,-1 0 0,1 0 0,0 0 0,0 0 0,0 0 0,-1 0 0,1 0 0,0 0 0,0 0 0,0 0 0,-1 0 0,1 0 0,0 0 0,0 0 0,0 0 0,-1 0 0,1 0 0,0 0 0,0 0 0,0 0 0,-1 0 0,1 0 0,0 1 0,0-1 0,0 0 0,-1 0 0,1 0 0,0 0 0,0 0 0,0 1 0,0-1 0,0 0 0,0 0 0,-1 0 0,1 0 0,0 1 0,0-1-1,0 0 1,0 0 0,0 0 0,0 1 0,0-1 0,0 0 0,0 0 0,0 1 0,0-1 0,-3 15 2,3-14-1,-1 15 6,1-1 1,0 0-1,2 1 0,-1-1 1,2 0-1,0 0 0,1 0 1,0 0-1,1 0 0,1-1 1,1 0-1,-1 0 0,2 0-7,12 19 58,2-1-1,1 0 1,1-2-1,16 15-57,5-4 2581,-26-25-1473</inkml:trace>
  <inkml:trace contextRef="#ctx0" brushRef="#br0" timeOffset="464.232">723 153 6337,'-8'-5'891,"-23"-13"3593,31 18-4402,0 0 0,-1 0 1,1 0-1,0 0 0,-1 0 1,1 0-1,-1 0 1,1 0-1,0 0 0,-1 0 1,1 0-1,-1 0 0,1 0 1,0 0-1,-1 0 0,1 0 1,-1 0-1,1 0 1,0 0-1,-1 1 0,1-1 1,0 0-1,-1 0 0,1 0 1,0 1-1,-1-1 0,1 0-82,0 1 84,-1 0 0,1 0 0,0 0 0,0 0 0,-1 0-1,1 0 1,0 0 0,0 0 0,0 0 0,0 0 0,0 0-1,1 0 1,-1-1 0,0 1 0,0 0 0,1 0 0,-1 1-84,8 22 686,2 1 1,0-1-1,11 17-686,-5-10 442,7 24-442,-19-44 27,0 0 0,-1 0 0,-1 1 0,0-1 0,0 1 0,-1-1 0,0 3-27,-2-11 6,1-1 1,0 1 0,-1 0-1,1 0 1,-1-1 0,0 1-1,0 0 1,0-1 0,0 1-1,-2 1-6,3-4 4,0 0-1,0 1 1,0-1 0,-1 0-1,1 1 1,0-1-1,0 0 1,-1 0-1,1 1 1,0-1-1,0 0 1,-1 0 0,1 1-1,0-1 1,-1 0-1,1 0 1,0 0-1,-1 0 1,1 0-1,0 1 1,-1-1 0,1 0-1,-1 0 1,1 0-1,0 0 1,-1 0-1,1 0 1,-1 0-4,1-1 13,-1 1 1,0-1-1,1 1 1,-1-1-1,0 0 1,1 1-1,-1-1 1,1 0-1,-1 1 1,1-1-1,-1 0 1,1 0-1,-1 0 1,1 1-1,0-1 1,-1 0-1,1 0 1,0 0-14,-6-21 382,0 0 1,0-14-383,-2-7 156,2 13-101,1 0 0,2-1 0,1 0-1,1 0 1,2 0 0,3-21-55,-3 49 8,-1 1 0,0-1 0,1 0 0,0 1 1,0-1-1,0 0 0,0 1 0,0 0 1,0-1-1,0 1 0,1-1 0,0 1 0,-1 0 1,1 0-1,0 0 0,0 0 0,0 0 1,0 1-1,0-1 0,0 0 0,2 0-8,0 1 5,0-1 0,0 1-1,1-1 1,-1 1 0,0 0-1,1 1 1,-1-1 0,1 1 0,-1 0-1,1 0 1,-1 0 0,2 1-5,12 2 0,0 1 1,0 1-1,0 0 1,-1 1 0,13 8-1,-10-6 1,-1 2 1,0 0 0,-1 1 0,0 1-1,-1 1 1,0 0 0,2 4-2,-11-8 2,0-1 0,0 1 0,-1 1 0,-1 0 0,1 0 0,-1 0 0,-1 0 0,0 1 0,0 0 0,-1 0 0,-1 1 0,0-1 0,1 9-2,-2-9 5,-1 0 0,0 1 0,-1-1 0,0 0 0,-1 1 0,0-1 0,-1 0 0,0 0 0,0 0 0,-2 0 0,1 0 0,-3 4-5,4-12-59,1 0 0,0 0 0,0 0 0,0 1 0,0-1 0,0 0-1,0 1 1,1-1 0,0 0 0,0 1 0,0-1 0,0 0 0,0 1 0,0-1-1,2 3 60,3 4-237</inkml:trace>
  <inkml:trace contextRef="#ctx0" brushRef="#br0" timeOffset="859.036">1355 174 10146,'-22'-21'4305,"11"11"-2545,4 4-231,12 23-417,11 5-328,13 6-344,6 7-96,3 0-176,-4-3-56,3 2-48,-1-2-16,-3-3 0,0-4-8,-6-5-32,-1-5-152,-11-8-552,-1-7-32,-4-4 344</inkml:trace>
  <inkml:trace contextRef="#ctx0" brushRef="#br0" timeOffset="1242.692">1887 36 10218,'-3'-14'4409,"3"14"-2568,-6 9-321,-8 25-592,2 15-272,-8 16-168,-1 6-104,3 9-96,-8-3-48,2 11-71,-5 1-33,4-3-56,4-5-24,7-17 80,8-6-272,5-17 2952,2 4-2128</inkml:trace>
  <inkml:trace contextRef="#ctx0" brushRef="#br0" timeOffset="1597.507">80 921 8570,'2'-1'443,"1"-1"1,-1 1-1,0 0 1,1 0-1,-1 0 1,1 0 0,-1 0-1,1 0 1,0 0-1,-1 1 1,1 0-1,0-1 1,1 1-444,7-1 642,136-14 4301,105 5-4943,-127 6 467,240-12 184,342-7-244,-680 24-694,-27-1 271,0 0-1,0 0 1,0 0-1,0 0 1,0 0 0,0 0-1,0 0 1,-1 0-1,1 0 1,0 0-1,0 0 1,0 0-1,0 0 1,0 0 0,0 1-1,0-1 1,0 0-1,0 0 1,0 0-1,0 0 1,0 0-1,0 0 1,0 0 0,0 0-1,0 0 1,0 1-1,0-1 1,0 0-1,0 0 1,0 0-1,0 0 1,0 0 0,0 0-1,0 0 1,0 0-1,0 0 1,0 1-1,0-1 1,0 0-1,0 0 1,0 0 0,0 0-1,0 0 1,0 0-1,0 0 1,0 0-1,0 0 1,0 0-1,0 1 1,0-1 0,0 0-1,1 0 1,-1 0-1,0 0 1,0 0-1,0 0 1,0 0 16,-12 6-152,-26 4-202</inkml:trace>
  <inkml:trace contextRef="#ctx0" brushRef="#br0" timeOffset="1950.317">485 1073 5345,'-66'8'2774,"51"-6"551,15-2-1215,18-1-174,119 13 146,0-6 1,43-8-2083,277-25 1769,-351 20-1467,75-6 24,263-22 195,-389 28 1698,-46 6-1270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41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0 196 10858,'78'-170'4305,"-91"163"-2960,4 21-489,-1 17-56,12 12-216,1 7-120,6 8-128,3-7-64,7-5-112,6-1-40,-5-16-32,1 0 16,-13-8-176,-2-4-288,-6-7 248</inkml:trace>
  <inkml:trace contextRef="#ctx0" brushRef="#br0" timeOffset="723.359">317 89 9282,'-4'5'551,"0"1"-1,1-1 1,0 1 0,0 0-1,0 0 1,0 0 0,1 0-1,0 0 1,1 1 0,-1-1-1,1 1 1,0 3-551,1-1 159,0 0 0,1 0 0,0-1 0,1 1 0,0-1 0,0 1 0,1-1 0,0 0 0,2 4-159,16 33 549,-13-29-397,0 1 0,-1 0-1,-1 0 1,0 1 0,-2 0-1,0 0 1,2 16-152,-6-27 47,1-2 0,-1 0 0,1 0-1,-1 0 1,0 0 0,0-1 0,-1 1 0,0 0 0,0 0 0,0 0 0,0 0-47,0-5 12,1-1 1,-1 1-1,1 0 0,-1-1 1,1 1-1,-1-1 0,1 1 1,-1 0-1,1-1 0,-1 1 1,1-1-1,0 1 0,-1-1 1,1 0-1,0 1 0,0-1 1,-1 1-1,1-1 0,0 0 1,0 1-1,0-1 0,0 1 1,0-1-1,0 0 0,0 0-12,-8-23 91,-2-14-46,1 0 0,2 0 0,2-1 0,1 0 0,2-6-45,2 30 2,1 1-1,1-1 0,0 1 1,1-1-1,0 1 1,1 0-1,1-2-1,-1 7 0,0 0 0,1 1 0,-1-1 0,2 1 0,-1 0 0,1 0 1,0 1-1,1-1 0,-1 2 0,2-1 0,1-1 0,-4 4 0,0 0 0,0 1 0,0 0 0,1 0 0,-1 0 0,1 0 0,0 1 0,0 0 0,0 0 0,0 1 0,0 0 1,0 0-1,0 0 0,0 1 0,1-1 0,-1 2 0,0-1 0,0 1 0,0 0 0,0 0 0,0 0 0,0 1 0,0 0 0,0 0 0,0 1 0,-1 0 0,1 0 0,-1 0 0,1 1 0,8 6-4,-1 1 1,-1 0-1,0 1 0,0 1 0,-1-1 0,-1 2 0,0 0 0,-1 0 0,-1 0 1,0 1-1,1 4 4,11 30 450,-3 0 0,11 49-450,-24-81 236,-3-13-137,1 0-1,-1-1 1,0 1 0,1 0-1,0-1 1,0 1 0,0 0-99,21 17 488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38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53 743 5193,'-1'-6'507,"0"2"-211,0 1 0,1-1 1,-1 1-1,-1 0 0,1-1 0,0 1 1,-1-1-297,1 3 113,1 1 0,-1-1 0,1 0 0,-1 1-1,0-1 1,1 1 0,-1-1 0,0 0 0,1 1 0,-1 0 0,0-1 0,0 1 0,1-1 0,-1 1 0,0 0 0,0 0 0,0-1 0,1 1 0,-1 0 0,0 0 0,0 0 0,0 0 0,0 0 0,0 0 0,1 0-1,-1 0 1,0 0 0,0 1 0,0-1 0,0 0 0,1 0 0,-1 1 0,0-1-113,0 1 102,-1 0 0,1 0-1,0 0 1,0 0 0,0 0 0,0 0-1,0 0 1,0 0 0,0 1 0,0-1-1,0 0 1,1 1 0,-1-1 0,0 0-1,1 1 1,-1-1 0,1 1 0,0-1-1,-1 1 1,1-1 0,0 1-1,0-1 1,0 1 0,0-1 0,0 1-1,0-1 1,1 1 0,-1-1 0,1 2-102,0 6 168,1 0-1,0 0 1,1 0 0,1 4-168,19 48 709,-5-19-353,-3 1 0,-1 0 0,-3 1 0,3 26-356,-13-53 165,-2-12 46,-1-11 144,-7-38-72,1 0 1,3 0-1,1-26-283,4 43 5,1 1 0,1 0-1,1-1 1,1 1 0,2 0-1,5-16-4,-7 32 0,0-1-1,0 1 0,1 1 1,0-1-1,0 1 0,3-3 1,-7 10-1,1 0-1,0 0 0,-1 1 0,1-1 0,0 0 1,0 0-1,0 1 0,0-1 0,0 1 1,1 0-1,-1 0 0,0 0 0,2-1 2,-3 2-2,1 0 0,0 0 0,-1 0-1,1-1 1,-1 2 0,1-1 0,0 0-1,-1 0 1,1 0 0,0 1 0,-1-1 0,1 1-1,-1-1 1,1 1 0,-1 0 0,1-1-1,-1 1 1,1 0 0,-1 0 0,0 0 0,0 0-1,1 1 3,11 10-8,-1 0-1,0 1 1,7 12 8,-11-14 1,1 1 0,0-1 0,1-1 1,1 0-1,0 0 0,0-1 0,1 0-1,30 14 8,-39-21-21,1-1-1,-1 0 1,1 0 0,-1 0 0,1 0-1,0 0 1,1-1 13,12 1-225,0 0 0,0-2 0,4-1 225,243-34-2507,-246 33 2815,0 0 0,0-2 0,3-1-308,-20 5 115,0 1 0,1-1 0,-1 0 0,0 1 0,0-1 0,1 0 0,-1 0 1,0 0-1,0 1 0,0-1 0,0-1 0,0 1 0,0 0 0,0 0 0,-1 0 0,2-1-115,3-6 402,0 2-368,-1-1-1,1 0 1,-1 0 0,-1 0 0,1 0-1,-1 0 1,2-9-34,-5 15-1,1 0 0,-1-1 0,0 1 0,0-1 0,0 1 0,0-1 0,0 1-1,0-1 1,0 1 0,0 0 0,0-1 0,-1 1 0,1-1 0,-1 1 0,1 0 0,-1-1 0,0 1 0,1 0 0,-1-1 1,-1 1 0,1 0 1,-1-1-1,1 1 1,-1 0 0,1 0-1,-1 0 1,1 1 0,-1-1-1,0 0 1,0 1 0,1-1-1,-1 1 1,0-1 0,0 1-1,0 0 1,0 0 0,0 0-1,1 0 1,-2 0-1,-5 1 3,0 0 0,0 0 0,0 1 0,0 0 0,0 0 0,1 1 0,-1 0 0,1 0 0,0 1 0,0 0 0,0 0 0,0 0 0,-1 2-3,-5 5 34,0 0 1,1 0 0,0 1-1,1 1 1,-8 10-35,13-16 22,1 1-1,0 0 0,1-1 1,0 1-1,0 1 1,1-1-1,0 1 1,0-1-1,1 1 1,0 0-1,1 0 0,-1 7-21,2-8 11,0-1-1,1 0 0,0 0 0,0 1 0,1-1 0,0 0 0,0 0 0,0-1 0,1 1 0,0 0 0,1-1 1,-1 0-1,1 1 0,0-2 0,1 1 0,3 3-10,2 3 169,1-1 0,1-1 1,0 0-1,1 0 0,0-2 0,0 1 0,1-1 1,0-1-1,0-1 0,0 0 0,1-1 1,0 0-1,0-1 0,1-1 0,-1 0 1,1-1-1,-1-1 0,1 0 0,9-2-169,-2-1 384,-1-2 0,0 0-1,6-4-383,-27 8 4</inkml:trace>
  <inkml:trace contextRef="#ctx0" brushRef="#br0" timeOffset="915.972">1479 771 3921,'67'-72'2810,"-66"72"-2709,-1-1 1,1 0 0,0 0-1,-1 0 1,1 0-1,-1 0 1,1 0 0,-1-1-1,1 1 1,-1 0-1,0 0 1,0 0-1,1 0 1,-1 0 0,0-1-1,0 1 1,0 0-1,0 0 1,-1 0 0,1 0-1,0-1 1,0 1-1,-1 0 1,1 0 0,0 0-1,-1 0 1,1 0-1,-1 0 1,0 0 0,1 0-1,-1 0 1,0 0-1,1 0 1,-1 0 0,0 1-1,0-1 1,0 0-1,0 0 1,0 1-1,0-1 1,0 1 0,-1-1-102,-2-3 468,-1 0-153,1-1-1,-1 0 0,-1 1 1,1 0-1,0 1 0,-1-1 0,0 1 1,0 0-1,0 0 0,0 1 1,0 0-1,-1 0 0,1 0 0,-1 1 1,-5-1-315,4 2 118,-1 0 0,1 0 0,0 1 0,0 0 0,0 1 0,0 0 0,1 0 0,-1 0 0,0 1 0,1 0 0,0 1 0,-7 4-118,2 0 62,0 0 0,0 1 0,1 0 0,1 1 0,-1 0 0,2 1 0,-1 0-1,-1 3-61,5-5 9,0-1 0,0 1-1,1 0 1,1 1-1,-1-1 1,2 1-1,-1 0 1,1 0-1,1 0 1,-1 1 0,1 8-9,2-14 5,0 0 0,0 1 1,1-1-1,0 0 1,0 0-1,1 0 1,-1 0-1,1 0 1,0 0-1,0 0 1,1 0-1,-1-1 1,1 1-1,0-1 1,1 0-1,-1 0 0,1 0 1,-1 0-1,1-1 1,0 1-1,1-1 1,-1 0-1,0 0 1,1 0-1,0-1 1,-1 0-1,1 0 1,0 0-1,0 0 0,1-1 1,-1 0-1,0 0 1,0 0-1,0-1 1,1 0-1,-1 0 1,0 0-1,1 0 1,-1-1-1,0 0 1,1 0-6,15-7 32,0 0 0,-1-1 0,0-1 0,-1 0 0,13-11-32,-21 14 7,5-2 11,-1-2-1,1 0 1,-2-1-1,7-8-17,-16 16 5,-1-1 0,-1 0-1,1 0 1,-1 0 0,1 0-1,-1 0 1,-1-1 0,1 0-1,-1 1 1,0-1-1,-1 0 1,1 0 0,-1 0-1,0 0 1,0 0 0,-1-1-5,0-4 3,0 1 1,0 0 0,-1 0 0,0 0-1,-1 0 1,0 0 0,-1 0 0,0 0-1,0 1 1,-5-9-4,8 18 0,0 0-1,0 0 1,0 0-1,0 0 1,0 0-1,0 1 1,0-1 0,0 0-1,0 0 1,0 0-1,0 0 1,0 0-1,0 0 1,0 0 0,0 0-1,0 1 1,0-1-1,0 0 1,0 0-1,0 0 1,0 0-1,0 0 1,0 0 0,0 0-1,-1 0 1,1 0-1,0 0 1,0 0-1,0 1 1,0-1 0,0 0-1,0 0 1,0 0-1,0 0 1,0 0-1,-1 0 1,1 0 0,0 0-1,0 0 1,0 0-1,0 0 1,0 0-1,0 0 1,0 0 0,-1 0-1,1 0 1,0 0-1,0 0 1,0 0-1,0 0 1,0 0-1,0 0 1,0 0 0,0-1-1,0 1 1,-1 0-1,1 0 1,0 0-1,0 0 1,0 0 0,0 0-1,0 0 1,0 0-1,0 0 1,0 0-1,0 0 1,0-1 0,-1 13-12,4 51 51,10 61-39,3 16 81,-12-55 162,-3 1 1,-5 0-1,-2-1 1,-5 0-1,-3 0 1,-4-1 0,-4-2-1,-28 70-243,45-138 14,0-2 3,0-1 0,1 1 0,1 1 0,0-1 0,-1 9-17,4-20 4,0 0 0,0 0 0,0 1 0,0-1 0,0 0 0,0 0 1,0 0-1,0 1 0,0-1 0,0 0 0,1 0 0,-1 0 0,1 1 0,-1-1 0,1 0 1,-1 0-1,1 0 0,-1 0 0,1 0 0,0 0-4,-1-1 3,1 0 0,-1 0 0,0 1 0,1-1 0,-1 0-1,0 0 1,1 0 0,-1 0 0,0 0 0,0 0 0,1 0 0,-1 0 0,0 0 0,1 0 0,-1 0-1,0 0 1,1 0 0,-1 0 0,0-1 0,1 1 0,-1 0 0,0 0 0,1 0 0,-1 0 0,0-1-1,0 1 1,1 0 0,-1 0-3,12-16 84,110-225 213,-60 112-1792,21-22 1495,-47 88-1099,-7 14 419</inkml:trace>
  <inkml:trace contextRef="#ctx0" brushRef="#br0" timeOffset="1492.672">1929 541 6913,'-3'0'462,"0"1"0,0-1 0,0 1 0,0 0 0,-1 0 0,1 0 0,0 0 0,1 1 0,-1-1 0,0 1 0,0 0 0,1 0 0,-1 0 0,0 0 0,1 0 0,-1 1-462,0 1 235,0 0 1,0 0-1,1 0 1,-1 0-1,1 1 1,0-1-1,0 1 1,1-1-1,-1 1 1,1 1-236,-2 10 178,1 1 0,0 0 0,2-1 0,0 1 0,2 15-178,0-17 65,0 0-1,1 0 1,1 0-1,0 0 0,1-1 1,1 0-1,0 0 1,1 0-1,1-1 0,0 0 1,0 0-1,1-1 1,1 0-1,1 0-64,-8-9 16,-1 0 0,2 0 0,-1-1-1,0 1 1,1-1 0,-1 0 0,1 0 0,-1 0 0,1-1 0,0 1 0,0-1 0,0 0-1,0 0 1,0 0 0,0-1 0,0 1 0,4-1-16,-2 0 21,1-1-1,-1 0 1,0 0-1,0-1 1,0 0-1,1 0 1,-2 0-1,1-1 1,0 0 0,0 0-1,-1 0-20,9-7 26,0 0 0,-1 0 1,0-2-1,-1 1 0,0-2 0,-1 0 0,-1 0 0,4-7-26,-5 7 14,-2-1 1,0 0-1,0 0 0,-1 0 0,-1-1 0,1-8-14,-3 13 5,0-1 1,-2 0 0,1 0-1,-1 0 1,-1 0-1,0 0 1,-1 0 0,0 0-1,-1-5-5,2 16 0,0-1 1,0 1-1,0 0 0,0-1 1,0 1-1,0 0 0,0-1 0,0 1 1,0 0-1,0-1 0,0 1 0,-1-1 1,1 1-1,0 0 0,0 0 1,0-1-1,-1 1 0,1 0 0,0-1 1,0 1-1,-1 0 0,1 0 0,0-1 1,0 1-1,-1 0 0,1 0 1,0-1-1,-1 1 0,1 0 0,0 0 1,-1 0-1,1 0 0,-8 8 10,-3 22 22,9-20-23,0 0 0,1 0 0,0 0 0,0 0 0,1 0 0,1 1 0,0-1 0,0 0 0,1 0 0,0 0-1,0-1 1,1 1 0,1 0 0,0-1 0,0 0 0,1 0 0,2 4-9,2 0 15,1 0 0,0-1-1,0-1 1,1 1-1,1-2 1,0 0 0,0 0-1,1-1 1,0 0 0,0-1-1,3 0-14,-4-1-80,0-1 0,0 0 0,1-1 0,0 0 0,0-1 0,0 0 0,1-1 0,1-1 80,18-4-244</inkml:trace>
  <inkml:trace contextRef="#ctx0" brushRef="#br0" timeOffset="1875.34">2666 615 8242,'-22'-7'3617,"11"15"-1769,2 9-184,-2 11-559,0 0-137,7 10-376,8 5-152,10 0-224,3 0-64,-1-5-64,-5-3 0,2-9-64,-2-2-336,-5-13 232</inkml:trace>
  <inkml:trace contextRef="#ctx0" brushRef="#br0" timeOffset="1876.34">2574 265 10778,'1'-29'4689,"-8"2"-2896,6 12-697,0 2-240,2 9-664,9 1 72,-1 10-216,14 9 3281,9 7-2449</inkml:trace>
  <inkml:trace contextRef="#ctx0" brushRef="#br0" timeOffset="2653.723">2939 655 5729,'-1'-15'4766,"1"15"-4675,0 0 0,0 1 0,0-1 0,0 0 0,0 0 0,0 0-1,0 0 1,0 0 0,0 0 0,0 0 0,0 0 0,0 0 0,0 0 0,0 0-1,0 0 1,0 0 0,0 0 0,0 0 0,0 0 0,0 0 0,0 0 0,0 0-1,0 1 1,0-1 0,0 0 0,0 0 0,0 0 0,0 0 0,0 0 0,0 0-1,0 0 1,-1 0 0,1 0 0,0 0 0,0 0 0,0 0 0,0 0 0,0 0-1,0 0 1,0 0 0,0 0 0,0 0-91,0 3 237,0 0 0,0 1 0,0-1 0,1 0 1,-1 0-1,1 1 0,0-1 0,0 2-237,32 79 1134,-15-41-695,-2 0 0,-2 2 0,-2 0 0,2 16-439,-14-49 126,-4-16 80,-5-18 29,3 0-172,2 0 1,1 0-1,0 0 1,2 0-1,0-5-63,2-15 22,1-1 0,4-10-22,-2 31 3,0-1 0,1 0 0,3-5-3,-6 21 0,1 0 0,-1 0 0,1 0 0,1 1 0,-1-1 0,1 1 0,1 0-1,-1 0 1,1 0 0,0 1 0,0-1 0,1 0 0,-4 5-1,-1 0 0,1 0 0,-1 0 1,1 0-1,-1 0 0,1 0 0,-1 1 0,1-1 0,0 0 0,0 1 1,-1 0-1,1-1 0,0 1 0,0 0 0,-1 0 0,1 0 0,0 0 1,0 0-1,0 0 0,-1 0 0,1 1 0,0-1 0,0 0 0,-1 1 1,1 0-1,0-1 0,-1 1 0,1 0 0,-1 0 0,1 0 0,-1 0 1,1 0-1,-1 0 0,0 1 0,1-1 0,-1 0 0,0 1 1,7 8-4,0 0-1,-1 0 1,-1 1-1,0 0 1,2 5 4,7 12 1,-7-18 1,0 0-1,0 0 1,1 0 0,0-1 0,0-1 0,1 0 0,1 0 0,-1-1 0,1 0 0,0 0 0,1-1 0,-1-1 0,1 0 0,0-1 0,1 0 0,8 1-2,-3-1 3,-1-1 0,1-1 0,0-1 0,0 0 0,-1-1 0,1-1 0,0 0 0,0-2 0,-1 0 0,1-1 0,12-5-3,-20 6 2,-1-1 1,1 0-1,-1-1 1,0 1-1,0-2 0,-1 1 1,1-2-1,2-2-2,-7 6 1,-1-1 0,1 0-1,-1 1 1,0-1 0,-1 0-1,1-1 1,-1 1 0,1 0 0,-1-1-1,-1 1 1,1-1 0,-1 0-1,1 1 1,-2-1 0,1 0-1,0 0 1,-1 0 0,0-4-1,0 4 1,0 0 0,0-1 0,-1 1 0,0 0 0,0 0 0,-1 0 0,1 0 0,-1 0 0,0 0 0,0 0 0,-1 0 0,1 1 0,-1-1 0,-2-1-1,3 4 1,0 0-1,0 0 1,0 0 0,-1 0-1,1 0 1,-1 1 0,1-1 0,-1 1-1,0 0 1,1-1 0,-1 1-1,0 0 1,0 1 0,0-1 0,0 0-1,0 1 1,0 0 0,0 0-1,0 0 1,0 0 0,0 0 0,0 0-1,0 1 1,0-1 0,-2 2-1,-7 2 4,1 0 1,0 1-1,-1 0 1,2 0-1,-1 2 1,1-1-1,0 1 1,0 1-1,1-1 1,0 2 0,0-1-1,1 1 1,-5 7-5,2-1 10,0 0 0,1 1 0,1 0 1,0 0-1,1 1 0,1 0 1,1 0-1,-3 13-10,7-23 6,1-1 0,0 1-1,0-1 1,0 1 0,1-1 0,0 1 0,0 0-1,1-1 1,0 1 0,0-1 0,0 1 0,1-1 0,0 0-1,0 1 1,1-1 0,0 0 0,0 0 0,0-1-1,1 1 1,-1-1 0,2 1 0,-1-1 0,0-1-1,1 1 1,0 0 0,0-1 0,0 0 0,5 2-6,4 3 18,0-1 0,1 0 0,0-1 0,1-1 0,0 0 0,-1-1 0,2-1 1,-1-1-1,0 0 0,1-1 0,15 0-18,-6-2 7,0-2 1,0 0-1,0-2 1,0-1 0,-1 0-1,0-2 1,7-4-8,35-14 10</inkml:trace>
  <inkml:trace contextRef="#ctx0" brushRef="#br0" timeOffset="3093.773">4333 47 6417,'2'-7'1330,"0"0"0,-1-1 0,0 1 0,0 0 0,-1-2-1330,0 9 34,1 0 1,-1 0-1,0 0 1,0 0-1,0 0 1,0 0-1,0 0 1,0 1-1,0-1 1,0 0-1,0 0 1,0 0-1,1 0 1,-1 0-1,0 0 1,0 0-1,0 0 1,0 0-1,0 0 1,0 0-1,0 0 1,0 0-1,0 0 1,1 0-1,-1 0 1,0 0-1,0 0 0,0 0 1,0 0-1,0 0 1,0 0-1,0 0 1,0 0-1,1-1 1,-1 1-1,0 0 1,0 0-1,0 0 1,0 0-1,0 0 1,0 0-1,0 0 1,0 0-1,0 0 1,0 0-1,0 0 1,0 0-1,0-1 1,0 1-1,0 0 1,0 0-1,0 0 1,0 0-1,1 0 1,-1 0-1,0 0 1,0 0-1,0-1 1,0 1-1,-1 0 1,1 0-35,6 9 674,-1 12 24,-2-1 0,0 1 1,-1 0-1,0 6-698,2 27 571,42 456 736,-44-437-1249,-2-48 2,1 0 1,4 20-61,-5-44 4,0 0-1,0-1 0,0 1 1,0 0-1,1 0 1,-1 0-1,0 0 1,1 0-1,-1 0 1,0-1-1,1 1 1,-1 0-1,1 0 1,-1-1-1,1 1 0,0 0 1,-1-1-1,1 1 1,0 0-4,0-1 3,-1 0 1,1 0-1,-1 1 0,1-1 0,-1 0 1,1 0-1,-1 0 0,1 0 1,-1-1-1,1 1 0,-1 0 1,1 0-1,-1 0 0,1 0 1,-1 0-1,1-1 0,-1 1 1,1 0-1,-1 0 0,0-1 1,1 1-1,-1 0 0,1-1 1,-1 1-4,3-3 13,-1 0 0,1 1 0,-1-1 0,0 0 0,0 0 1,0 0-1,0-1 0,0-2-13,2-6 13,0 0 1,-1 0-1,-1 0 0,0 0 1,-1-1-1,0 1 0,-1-1 1,0 1-1,-1 0 0,0-3-12,-2-4 6,-1 1 0,0-1 0,-1 0 0,-1 1 0,-1 0 0,-1-1-7,4 10 1,-1 0 0,0 0 0,0 0 0,-1 1 0,0 0-1,-1 0 1,0 0 0,0 1 0,0 0 0,-1 1 0,0-1 0,-3 0-1,4 3 0,1 0-1,-1 1 1,0 0-1,0 0 1,-1 1-1,1 0 1,0 0-1,-1 1 1,1 0 0,-1 0-1,1 1 1,-1 0-1,1 0 1,-1 0-1,0 1 1,-5 2 0,0 0 1,0 1 0,1 0 0,0 1 0,-1 1-1,2 0 1,-1 0 0,1 1 0,0 1 0,0 0 0,1 0 0,0 1 0,0 1 0,-4 5-1,1 0 20,1 1-1,1 0 1,0 1 0,1 0 0,1 0 0,0 1 0,2 0 0,-6 18-20,11-28 32,0 0 1,0 0-1,1 1 1,0-1-1,0 1 0,0-1 1,2 1-1,-1 5-32,1-8 28,0-1-1,1 1 0,-1-1 0,1 0 0,0 0 0,0 1 0,1-1 0,0-1 0,-1 1 0,1 0 0,1-1 0,-1 0 0,1 1 0,0-1-27,6 5 39,0-1 0,0-1-1,1 1 1,0-2-1,0 1 1,0-2 0,1 1-1,0-2 1,0 1-1,6 0-38,9 2 58,1-1-1,0-2 1,0 0-1,6-2-57,-8-2 504,-1 0-1,1-2 0,-1-1 1,0-1-1,1-1-503,42-12 1018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58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249 562 7434,'16'-18'1703,"0"1"1,7-13-1704,-23 29 44,1 1 1,-1 0-1,0-1 0,0 1 1,1 0-1,-1-1 0,0 1 1,0-1-1,0 1 0,0 0 1,1-1-1,-1 1 0,0-1 1,0 1-1,0-1 0,0 1 1,0 0-1,0-1 0,0 1 1,0-1-1,0 1 0,0-1 1,0 1-1,-1-1 0,1 1 1,0 0-1,0-1 0,0 1 1,-1-1-1,1 1 0,0 0 1,0-1-1,-1 1 0,1 0 1,0-1-1,0 1 0,-1 0 1,1-1-1,-1 1 0,1 0 1,0 0-1,-1 0 0,1-1 1,0 1-1,-1 0 0,1 0 1,-1 0-1,1 0 0,-1 0 1,1-1-1,0 1 0,-1 0 1,1 0-1,-1 0 0,1 0 1,-1 0-1,1 1 0,-1-1 1,1 0-45,-31 4 1644,17 1-1372,1 1 0,-1 1 0,1 0 0,0 0 1,0 2-1,1-1 0,0 2 0,1-1 1,0 2-1,1-1 0,-3 4-272,-2 4 131,1 0 1,1 0-1,1 1 1,0 1-1,2 0 0,0 1 1,0 2-132,6-13 29,1 0 0,0 0 0,1 0 1,0 0-1,0 1 0,1-1 0,1 1 0,0-1 1,0 7-30,1-13 6,-1 1 0,1-1 0,0 0-1,0 1 1,0-1 0,1 0 0,-1 0 0,1 0 0,0 0 0,0 0 0,1-1 0,-1 1 0,1 0 0,0-1 0,0 0 0,0 0 0,0 0 0,0 0 0,1 0 0,-1-1 0,1 1 0,0-1 0,3 2-6,3-1 15,0 1 0,0-1 0,0-1 0,0 0 0,1 0 0,-1-1 0,1-1 0,-1 1 0,1-2 0,-1 1 0,1-2 0,-1 1 0,1-1 0,4-2-15,-2 0 15,1 0 1,-1-1-1,0-1 1,-1 0-1,1-1 0,-1 0 1,-1-1-1,1 0 1,-1-1-1,6-5-15,-13 10 5,0 0 0,0 0 0,0 0 0,0-1 0,-1 1 0,0-1 0,0 0 0,0 0 0,-1 0 0,1 0 0,-1 0-1,0-1 1,-1 1 0,1-1 0,-1 1 0,0-1 0,0 0 0,-1 1 0,0-1 0,0 0 0,0 0 0,-1 1 0,0-1 0,0 0 0,0 1 0,-1-1 0,1 1 0,-1 0 0,-3-5-5,-1-3 16,-1 1 0,-1-1 0,0 2 0,-1-1 0,0 1-1,0 0 1,-1 1 0,-1 0 0,-2-1-16,4 4-123,0 0 1,0 1-1,-1 0 0,0 1 0,0 0 0,0 0 0,0 1 0,-1 0 0,1 1 1,-1 0-1,-11-1 123,19 4-189,0 0 1,-1 0 0,1 0-1,0 0 1,0 1 0,0-1-1,-1 1 1,1-1 0,-1 2 188,-17 10-1105</inkml:trace>
  <inkml:trace contextRef="#ctx0" brushRef="#br0" timeOffset="382.551">642 1294 11698,'0'-8'1119,"1"0"0,0 1 0,0-1-1,1 1 1,0-1-1119,23-59 2086,-10 29-1110,0-2-617,-3 0 1,-1 0 0,-2-1-1,-2-1 1,-1 0 0,-2 0 0,-3-29-360,-7-52 222,-9-21-222,2 22 54,5-9-54,7 104 3,2 0-1,1 0 1,1 0 0,2-6-3,-4 26-2,0 0 1,1 0-1,0 0 0,0 1 0,1-1 0,0 0 0,0 1 0,1 0 1,-1 0-1,1 0 0,1 0 0,-1 1 0,1-1 0,0 1 0,0 0 0,0 0 1,6-2 1,-8 5-20,0 0 1,0 1 0,1-1 0,-1 1-1,1 0 1,-1 0 0,1 0-1,-1 1 1,1-1 0,-1 1 0,1 0-1,0 0 1,-1 0 0,1 0 0,0 1-1,-1 0 1,1-1 0,-1 1 0,1 0-1,-1 1 1,1-1 0,-1 1 0,0-1-1,0 1 1,0 0 0,1 1 19,5 3-94,-1 1 0,0 0 0,0 1 0,0 0 0,-1 0 0,0 1 0,-1 0 0,3 3 94,27 54-246</inkml:trace>
  <inkml:trace contextRef="#ctx0" brushRef="#br0" timeOffset="764.97">639 704 10890,'-11'3'4441,"11"-3"-2520,4 0-441,12-6-56,3-2-367,22-3-561,14 1-176,14 4 336,9-1 904,-10-4-1032</inkml:trace>
  <inkml:trace contextRef="#ctx0" brushRef="#br0" timeOffset="1190.546">2580 263 6777,'-2'-3'851,"0"0"-1,0 0 0,0 0 1,0 0-1,0 0 1,0 1-1,-2-2-850,4 4 95,-1-1 0,0 1 0,1 0 0,-1-1 0,1 1 1,-1-1-1,0 1 0,1 0 0,-1 0 0,0-1 0,1 1 0,-1 0 0,0 0 1,0 0-1,1 0 0,-1 0 0,0 0 0,1 0 0,-1 0 0,0 0 0,0 0 0,1 0 1,-1 1-1,0-1 0,1 0 0,-1 0 0,0 1 0,1-1 0,-1 0 0,1 1 1,-1-1-1,0 1 0,1-1 0,-1 0 0,1 1 0,-1 0 0,1-1 0,-1 1 1,1 0-96,-2 1 89,0 1 0,1 0-1,-1 0 1,1 0 0,0 0 0,0 0 0,0 0 0,0 0 0,1 0 0,-1 0 0,1 1 0,-1-1 0,1 0 0,0 0 0,1 0 0,-1 1 0,0-1 0,1 1-89,1 5 136,0 0 0,0 0 0,1 0 0,0-1 0,4 8-136,2 0 101,0-1 0,2 0 0,-1 0 0,2-1 0,0-1 0,0 0 0,9 6-101,-1-2 48,0-1-1,1-1 0,1-2 1,21 12-48,-35-22 10,-1 1 1,1-1-1,0-1 1,0 1 0,0-1-1,0-1 1,1 1 0,-1-1-1,0-1 1,1 0 0,-1 0-1,0 0 1,1-1 0,0-1-11,-3 1 6,0-1 0,0 0 0,0 0 0,0 0 0,0-1 0,0 0 0,-1 0 0,1 0 0,-1-1 0,0 0 0,0 0 0,0 0 0,-1-1 0,1 0 0,-1 0 0,0 0 0,0 0 0,0-2-6,1-3 5,0-1 1,0 1-1,-1-1 0,0 0 1,-1 0-1,-1-1 0,1 1 1,-2 0-1,0-1 1,0 0-1,-1 1 0,0-1 1,-1 1-1,-1-1 0,1 1 1,-2-1-1,0 1 0,0 0 1,-1 0-1,0 0 0,-3-2-5,4 4 2,-1 1-1,-1 0 1,0 0-1,0 0 1,-1 0-1,1 1 1,-2 0-1,1 0 1,-1 1-1,0 0 1,0 0-1,-1 0 1,0 1-1,0 0 0,0 1 1,0 0-1,-1 0 1,1 1-1,-1 0 1,0 0-1,0 1 1,0 0-1,-1 1 1,1 0-1,0 0 1,-5 1-2,1 1 16,1 1 1,-1 0 0,1 1 0,0 1-1,0 0 1,0 0 0,0 1 0,1 1-1,0 0 1,0 0 0,-8 7-17,-2 2 52,1 2 1,0 0-1,2 1 1,0 1-1,-2 4-52,5-5 35,1 1 0,1 0 0,1 1 0,1 0 0,1 1-1,0 0 1,2 1 0,0-1 0,2 2 0,0-1 0,2 1-1,0 0 1,1 0 0,2 0 0,0 0 0,2 0 0,1 7-35,-1-16 17,0-1 1,1 1 0,1-1 0,0 0 0,1 0 0,1 0 0,0-1 0,0 1 0,1-1 0,1 0 0,0-1 0,0 0 0,2 0 0,-1 0 0,1-1 0,0 0 0,1-1-1,1 0 1,-1-1 0,1 0 0,0 0 0,8 3-18,7 1 109,1 0-1,1-2 1,-1-1 0,2-1-1,-1-1 1,27 2-109,20 0 1229,1-4 0,7-3-1229,94-1 1140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53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1 633 7202,'4'45'6239,"10"24"-4388,-6-37-1629,-1 0-1,-1 15-221,-5-41 67,0 17 265,2 0-1,0 0 0,2 0 0,0-1 0,4 8-331,3 8 347,-12-20-158,-1-18-181,1 0 0,0 1 0,0-1 0,0 0 0,-1 1 0,1-1 0,0 0 0,0 1 0,-1-1 0,1 0 0,0 1 0,-1-1 0,1 0 0,0 0 0,-1 0 0,1 1 0,0-1 0,-1 0 0,1 0 0,0 0 0,-1 0 0,1 0 0,-1 0 0,1 1 0,0-1 0,-1 0 0,1 0 0,-1 0 0,1 0 1,0-1-1,-1 1 0,1 0 0,0 0 0,-1 0-8,0-1 26,0 1 0,1-1 0,-1 0 0,0 0 1,1 0-1,-1 0 0,0 0 0,1 0 0,-1 0 1,1 0-1,-1 0 0,1 0 0,0 0 0,0 0 0,-1 0 1,1 0-1,0 0 0,0 0 0,0-1-26,0 1 59,-3-21 117,1 1 0,1-1 1,2-14-177,0-4 40,-2 11-27,0-22 5,1 1 0,3-1 0,9-47-18,-11 92-1,1-1 1,-1 1-1,1-1 0,0 1 1,1 0-1,0 0 1,0 0-1,0 0 0,0 0 1,1 1-1,0 0 0,0-1 1,1 1 0,-3 3-1,-1 1 0,1-1 1,-1 1-1,1 0 0,-1-1 1,1 1-1,0 0 0,0 0 0,0 0 1,-1 1-1,1-1 0,0 0 0,0 1 1,0-1-1,0 1 0,0-1 1,0 1-1,0 0 0,1 0 0,-1 0 1,1 1-1,0-1-1,0 1 0,0 0 0,-1 0 0,1 0 0,0 1 1,-1-1-1,1 1 0,-1-1 0,1 1 0,-1 0 0,0 0 0,1 0 2,5 7-5,0 0 0,-1 0-1,0 1 1,0 0 0,-1 1-1,3 5 6,20 44 0,-7-14 1,18 26-1,-35-65 2,1 1-1,0-2 0,0 1 1,0 0-1,1-1 0,0 0 0,0-1 1,0 0-1,1 0 0,-1 0 0,1-1 1,8 3-2,2 0 3,0-1 0,1-1 0,-1 0 0,1-2 0,9 1-3,-19-3 2,-1 0 0,1-1 0,0 0 1,-1 0-1,1-1 0,0 0 0,-1-1 0,1 0 0,-1 0 0,0-1 0,0 0 0,0 0 0,0-1 1,0 0-1,0 0 0,-1-1 0,0 0 0,0 0 0,-1-1 0,1 0 0,-1 0 0,2-3-2,-1-1 4,1 0 0,-1 0 0,-1-1-1,0 0 1,-1-1 0,0 1 0,0-1-1,-1 0 1,-1 0 0,0 0 0,-1 0 0,0-1-1,-1 1 1,0-1 0,-1 0-4,0 2 2,0-1 1,-1 1 0,-1-1-1,0 1 1,-1-2-3,2 11 0,0-1 1,0 1-1,0-1 0,0 1 0,0 0 1,0-1-1,-1 1 0,1 0 1,-1 0-1,1 0 0,-1 0 0,0 0 0,1 1 0,0 1 0,0-1 0,0 0-1,0 1 1,0-1 0,0 1 0,-1-1 0,1 1-1,0 0 1,0 0 0,0-1 0,0 1-1,-1 0 1,1 0 0,0 0 0,0 0-1,-1 0 1,1 0 0,0 1 0,0-1-1,0 0 1,0 1 0,-1-1 0,1 1 0,-1 0 0,-6 3 0,-1 1 0,1 0 0,0 1 1,0 0-1,1 0 0,0 1 0,0 0 1,0 0-1,1 1 0,-2 3 0,-11 15 38,2 1 0,-7 16-38,15-28 36,1 0-1,1 1 0,1 0 1,0 1-1,1-1 0,1 1 1,-2 12-36,6-21 14,-1-1 1,1 0-1,0 1 1,0-1-1,1 0 1,0 1-1,1-1 1,-1 0-1,1 0 1,1 0-1,-1 0 1,1 0-1,0 0 1,1-1-1,0 0 0,0 1 1,0-1-1,1-1 1,0 2-15,3 1 77,1 0-1,0 0 1,0-1-1,1 0 1,-1-1-1,1 0 1,1 0 0,-1-1-1,1-1 1,0 0-1,10 3-76,2-2-28,1 0 0,-1-1 1,1-2-1,0 0 0,8-2 28,38-2-346</inkml:trace>
  <inkml:trace contextRef="#ctx0" brushRef="#br0" timeOffset="475.45">1267 1420 7026,'9'17'2623,"-9"-14"-2236,1-1 0,0 0-1,0 1 1,0-1 0,1 0 0,-1 1 0,1-1 0,-1 0 0,1 0 0,0 0-387,-1-2 100,-1 0 1,1 0 0,0 0-1,-1 0 1,1 0 0,0 0 0,-1 0-1,1 0 1,0 0 0,-1 0 0,1-1-1,0 1 1,-1 0 0,1 0-1,-1-1 1,1 1 0,0-1 0,-1 1-1,1 0 1,-1-1 0,1 1 0,-1-1-1,1 1 1,-1-1 0,0 1 0,1-1-1,-1 1 1,1-1 0,-1 0-1,0 1 1,0-1-101,13-20 930,0-11-398,-1 0-1,-2-1 1,-1 0-1,-2-1 0,0-4-531,1-3 256,1-7-129,-2 0-1,-2 0 1,-2 0-1,-2-1 1,-2 0-1,-2 1 1,-5-15-127,-45-186 80,9 52-52,42 184-25,0 0 0,0 0 1,1 0-1,0 0 0,1 0 1,1 0-1,0 0 0,2-8-3,-2 17-2,1 0 0,-1 0 0,0 0-1,1 1 1,0-1 0,0 0 0,0 1 0,0 0 0,0-1-1,1 1 1,0 0 0,-1 0 0,1 0 0,0 0-1,1 1 1,-1 0 0,0-1 0,1 1 0,-1 0-1,1 0 1,0 1 0,-1-1 0,1 1 0,0 0-1,0 0 1,0 0 0,0 0 0,3 1 2,0-1-61,1 1 1,-1 0-1,0 0 1,0 1-1,0 0 1,0 0-1,0 0 1,0 1-1,0 0 1,0 1-1,3 1 61,6 4-142,0 0 0,-1 1-1,0 1 1,2 3 142,42 32-371</inkml:trace>
  <inkml:trace contextRef="#ctx0" brushRef="#br0" timeOffset="856.355">1143 897 8914,'-5'-1'3817,"10"5"-1817,12 1-311,21-7-217,8-4-272,23-11-608,12-5-176,3 0 184,4-3-256,-20 1-151</inkml:trace>
  <inkml:trace contextRef="#ctx0" brushRef="#br0" timeOffset="1380.46">1839 711 6241,'1'-2'439,"0"0"-1,-1-1 0,1 1 1,-1 0-1,1-1 0,-1 1 1,0-1-1,0 1 0,0-1 1,-1 0-439,1 1 508,0-1 1,0 1-1,0 0 1,0-1 0,0 1-1,1 0 1,-1-1-1,1 1 1,-1-1-509,0-3 1295,-2 7-359,0 82 408,0-22-264,5 52-1080,-1-93 31,1 0 1,1-1-1,0 1 0,1-1 1,1 0-1,1-1 0,8 15-31,-14-30 6,1 0-1,-1 0 1,1 0-1,0 0 1,0-1 0,0 1-1,0-1 1,1 1-1,-1-1 1,1 0-1,-1 0 1,1 0-1,0 0 1,0-1-1,0 1 1,0-1 0,0 1-1,0-1 1,0 0-1,2 0-5,-1 0 7,-1-1 1,1 0-1,0 0 0,-1-1 0,1 1 1,0-1-1,-1 1 0,1-1 0,-1 0 1,1 0-1,-1-1 0,0 1 0,1-1 1,-1 0-1,0 0 0,0 0 0,0 0 1,1-1-8,10-9 11,-1 0 0,-1-1 0,0 0 0,0-1 0,-2 0 0,1-1 1,-2 0-1,0 0 0,-1-1 0,-1-1 0,4-9-11,-3 2 12,-1 1-1,-1-1 1,-1-1-1,-1 1 1,-2-1-1,0 0 1,-1 1-1,-2-2-11,1 42-3,-1 7-1,2 1 1,0 0-1,2 1 4,0-12-2,0-1 1,0 1 0,2-1 0,-1 0 0,2 0-1,-1-1 1,1 0 0,1 0 0,0 0-1,1-1 1,0 0 0,1 0 0,0-1-1,0 0 1,1-1 0,6 4 1,-6-5 364,0-1 0,0 0-1,1-1 1,0 0 0,0 0 0,1-1 0,0-1-364,26 6 1088</inkml:trace>
  <inkml:trace contextRef="#ctx0" brushRef="#br0" timeOffset="1736.379">2714 180 12379,'-28'-21'4857,"10"22"-3649,3 12-216,5 22-480,-1 7-192,11 14-24,0 4-24,11 12-112,4 5-31,2 5-33,4 7-16,-9-12-16,0-4 0,-6-11 120,-3-10-96,-1-6-913,-2-8 2458,-2-17-1529</inkml:trace>
  <inkml:trace contextRef="#ctx0" brushRef="#br0" timeOffset="2092.6">2461 658 10402,'-9'2'4865,"2"-2"-2280,11-2-1265,7 1 8,28-7-776,16-2-159,23-11-169,10 0 224,-2 0 2328,-6-3-1992</inkml:trace>
  <inkml:trace contextRef="#ctx0" brushRef="#br0" timeOffset="2493.783">3414 677 5417,'17'-7'860,"-1"-1"1,0 0-1,0-2 0,2-1-860,-17 10 105,0 0 1,0 0-1,0 0 1,-1 1-1,1-1 1,0 0-1,0 0 1,-1 0-1,1 0 1,-1 0-1,1-1 1,-1 1-1,1 0 1,-1 0-1,0 0 1,0 0-1,1 0 1,-1-1-1,0 1 1,0 0-1,0 0 1,0 0-1,0-1 1,-1 1-1,1 0 0,0 0 1,-1 0-1,1-1-105,-2-3 325,0 1 0,-1 0 0,1 0-1,-1 1 1,1-1 0,-3-1-325,1 0 315,1 0-154,-1 0 0,0 0 0,0 1 0,0 0 1,0 0-1,-1 0 0,0 0 0,1 1 0,-2-1 0,1 1 0,0 0 0,0 1 1,-1 0-1,0-1 0,1 2 0,-1-1 0,0 1 0,0 0 0,0 0 0,0 0 0,0 1 1,0 0-1,0 0 0,0 1 0,0-1 0,0 1 0,1 1 0,-1-1 0,0 1 1,0 0-1,1 0 0,-3 2-161,-3 2 28,1 0 0,0 0 1,1 1-1,0 0 0,0 0 1,0 1-1,1 1 1,0-1-1,1 1 0,0 0 1,0 1-1,1 0 0,0 0 1,-3 8-29,1 1 5,0 0 0,2 0 1,0 0-1,1 1 1,1 0-1,1 0 0,0 0 1,2 1-6,0-15 2,1 0 1,0 1 0,0-1-1,1 0 1,0 1-1,0-1 1,0 0-1,1 0 1,0 0 0,0 0-1,1 0 1,-1-1-1,1 1 1,1-1 0,-1 1-1,1-1 1,-1 0-1,2 0 1,1 2-3,0-3 8,0 1-1,0-1 1,0 0 0,0 0 0,1-1-1,0 0 1,-1 0 0,1-1 0,0 0 0,0 0-1,1 0 1,-1-1 0,0 0 0,1 0-1,-1-1 1,2 0-8,-3 0 10,0-1 0,1 0 0,-1 0 0,0 0 0,0-1 0,-1 0 0,1 0 0,0 0 0,0-1 0,-1 0-1,0 0 1,0 0 0,5-4-10,3-4 22,0-1 0,-1 0 0,0 0-1,4-7-21,-12 14 4,-1 1 0,0 0-1,0-1 1,0 0 0,-1 0 0,1 0-1,-1 0 1,-1 0 0,1 0 0,-1 0-1,1-5-3,-1 1 6,0 0-1,-1-1 0,0 1 0,-1-1 0,0 1 0,-1 0 1,0-1-6,-41-169 46,53 211-51,2-1-1,12 24 6,-17-40 5,14 28 16,2-1 0,2-1 0,2-1 0,2-2 0,19 20-21,-21-31-85,9-4-141</inkml:trace>
  <inkml:trace contextRef="#ctx0" brushRef="#br0" timeOffset="2847.221">4024 172 11843,'-28'-18'4889,"1"8"-3465,16 18-440,3 13-56,8 14-560,3 11-72,6 17-24,4-3-63,-2 15-113,0 6-24,-4 7-16,-1-2 8,-12-6-8,12-10 56,4-20-104,2-3-368,17-20 2528,-13-8-1776</inkml:trace>
  <inkml:trace contextRef="#ctx0" brushRef="#br0" timeOffset="3188.787">3795 656 10698,'-6'-2'4561,"-1"-3"-2920,17-2-481,15 3 176,17-8-720,13 0-160,14-5-256,7 0-80,2 1 112,-3 3-272,-16 3 3017,-1 8-2209</inkml:trace>
  <inkml:trace contextRef="#ctx0" brushRef="#br0" timeOffset="3189.787">4486 490 10842,'26'1'4337,"-44"19"-2792,5 14-697,4 10 160,2 9-288,0 0-152,8-2-256,5 0-112,1-7-120,0-5-8,-5-5 40,1-8-160,1-10-3448,6-2 2615</inkml:trace>
  <inkml:trace contextRef="#ctx0" brushRef="#br0" timeOffset="3569.445">4448 92 12859,'-20'-35'4833,"-3"10"-3889,16 6-512,4 6-40,7 13-216,14 8-168,9 16 24</inkml:trace>
  <inkml:trace contextRef="#ctx0" brushRef="#br0" timeOffset="3914.172">5083 522 7858,'-49'-65'3307,"47"64"-3115,0-1-1,0 0 1,0 0-1,0 1 1,0 0-1,-1-1 1,1 1-1,0 0 1,-1 0-1,1 0 0,-1 0 1,1 1-1,-1-1 1,0 0-1,1 1 1,-1 0-1,0 0 1,1 0-1,-1 0 1,0 0-1,1 1 1,-1-1-1,-1 1-191,-9 1 746,10-2-623,-1 0 0,1 0 0,0 1 0,0 0 0,0 0-1,0 0 1,0 0 0,0 0 0,0 1 0,0-1 0,0 1-1,0 0 1,0 0 0,1 0 0,-1 0 0,1 0-123,-3 3 127,1 0 1,-1 1 0,1-1 0,0 1 0,1 0-1,-1 0 1,-1 5-128,-4 12 126,1 0 1,1 0-1,2 1 0,0 0-126,4-19 34,-5 21 12,2 1 1,1-1-1,1 1 1,2 21-47,0-38 8,1 0 0,0 0 0,0 0 0,1-1 0,1 1 0,0 0 0,0-1 0,1 1 0,0-1 0,0 0 0,1 0 0,0-1 0,1 0 0,1 2-8,-3-6 5,1 0 1,-1-1-1,0 1 0,1-1 0,0-1 0,-1 1 0,1-1 1,0 1-1,1-1 0,-1-1 0,0 1 0,1-1 1,-1 0-1,0 0 0,1 0 0,-1-1 0,1 0 0,-1 0 1,1 0-1,-1-1 0,1 0-5,9-1 8,0-1 1,0 0-1,0-1 0,0-1 1,-1 0-1,14-7-8,-18 6 5,1 0-1,-1 0 1,0-1-1,0 0 1,-1 0-1,0-1 1,0-1 0,-1 1-1,0-1 1,-1-1-1,0 0 1,6-10-5,-10 14 3,1-1-1,-2 0 1,1 0 0,-1 0-1,0 0 1,0-1 0,-1 1 0,0 0-1,0-1 1,-1 1 0,1-1 0,-2 1-1,1-1 1,-1 1 0,-1-1-1,1 1 1,-1 0 0,0 0 0,-1 0-1,0 0 1,-1-3-3,-3-3 25,-1 0 0,0 1 1,-1-1-1,0 2 0,-1-1 0,0 2 0,-1-1 1,0 1-1,0 1 0,-1 0 0,-9-5-25,11 8-165,0 0 0,0 1 0,-1 0 0,0 1-1,1 0 1,-1 1 0,-1 0 0,1 0 0,0 1-1,-1 1 1,1 0 0,-1 1 0,1 0 0,-1 0 0,-2 2 165,12-2-260,0 0 1,0 1 0,1-1 0,-1 1 0,0-1 0,0 1 0,1 0 0,-1 0 0,1 0 0,-1 0 0,0 0 0,0 0 259,-9 15-1835</inkml:trace>
  <inkml:trace contextRef="#ctx0" brushRef="#br0" timeOffset="4326.657">5413 550 6705,'-4'2'781,"0"1"0,0 0 0,1 0 0,-1 0-1,1 0 1,-1 1 0,1-1 0,0 1-1,0 0 1,1 0 0,-1 1-781,2-1 128,-1-1 1,2 1-1,-1-1 1,0 1-1,1-1 1,0 1-1,0 0 1,0-1-1,0 1 1,0-1-1,1 1 1,-1 0-1,1-1 1,0 1-1,1 1-128,12 33 673,1 0 0,2-1 0,14 22-673,-12-22 242,-17-34-226,-1-1-2,1 1 0,-1 0 0,1 0 0,-1 0-1,0 0 1,0 0 0,0 0 0,0 0-1,-1 1 1,1-1 0,-1 0 0,0 0 0,0 2-14,0-5 1,0 0 1,0-1 0,0 1 0,0 0 0,0 0 0,0 0-1,0 0 1,0 0 0,0 0 0,0-1 0,0 1 0,0 0-1,0 0 1,0 0 0,-1 0 0,1 0 0,0 0 0,0 0 0,0 0-1,0-1 1,0 1 0,0 0 0,0 0 0,-1 0 0,1 0-1,0 0 1,0 0 0,0 0 0,0 0 0,0 0 0,-1 0-1,1 0 1,0 0 0,0 0 0,0 0 0,0 0 0,0 0 0,0 0-1,-1 0 1,1 0 0,0 0 0,0 0 0,0 0 0,0 0-1,0 0 1,0 1 0,-1-1 0,1 0 0,0 0 0,0 0-1,0 0 1,0 0 0,0 0 0,0 0 0,0 0 0,0 1 0,-1-1-1,1 0 1,0 0 0,0 0 0,0 0 0,0 0-2,-5-13 60,0-8-39,0 0 0,1 0 0,2 0 0,0-1-1,1 1 1,1-1 0,1 1 0,3-18-21,0 18 3,1 0 0,0 0 1,2 1-1,0-1 0,9-16-3,-13 31-2,0-1 1,1 1-1,0 0 1,0 0-1,0 1 1,1-1-1,-1 1 1,1 0-1,1 0 0,-1 0 1,1 1-1,0 0 1,0 0-1,0 1 1,0-1-1,1 1 1,-1 1-1,1-1 1,3 0 1,0 1-2,0 0 1,0 1 0,0 1 0,1-1-1,-1 2 1,0-1 0,0 1 0,0 1-1,0 0 1,0 0 0,-1 1 0,1 0-1,-1 1 1,1 0 0,-1 1 0,0 0-1,6 5 2,-5-3 0,-1 0 0,0 1 0,0 0 0,0 1-1,-2 0 1,1 0 0,-1 1 0,0 0 0,-1 0-1,0 1 1,-1 0 0,0 0 0,0 0 0,2 10 0,-4-8 14,-1 0 1,0 0-1,0 0 1,-1 0-1,-1 0 1,-1 12-15,-3 13 738,-6 26-738,3-29 60,2 1 0,2 1-60,2 19 93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47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83 529 3937,'-12'-81'2516,"12"80"-2386,0 0-1,-1-1 1,1 1-1,-1 0 1,1-1-1,-1 1 1,0 0-1,1 0 1,-1-1-1,0 1 1,0 0-1,0 0 1,0 0-1,0 0 1,0 0 0,0 0-1,0 0-129,0 1 98,1 0 0,-1-1 0,0 1 0,0 0-1,1 0 1,-1 0 0,0 0 0,0 0 0,1 0 0,-1 0 0,0 0 0,0 0-1,1 0 1,-1 0 0,0 0 0,0 0 0,1 1 0,-1-1 0,0 0 0,1 1-1,-2-1-97,0 2 221,0-1 0,-1 1 0,1 0-1,0 0 1,0 0 0,0 0 0,0 0 0,0 1-1,0-1 1,1 1 0,-1 0-221,-2 6 185,1-1 0,1 0 0,0 1 0,0-1 0,0 1 0,1 0 1,1-1-1,-1 1 0,2 0 0,-1 0 0,1-1 0,1 4-185,4 23 465,2-1 0,7 18-465,1 3 439,-8-19-110,-1 1 0,-1 1-329,-5-24 94,0 0-1,0 0 1,-1 0 0,-1 0-1,-1-1 1,-2 15-94,3-27 9,1 0 0,0 0 0,-1 0 0,1 0 0,0 0 1,-1 0-1,1 0 0,-1-1 0,1 1 0,-1 0 0,0 0 0,1 0 0,-1-1 0,0 1 0,0 0-9,-5-2 113,2-9-19,3-2-61,1 1 1,1 0-1,0 0 0,0-1 1,1 1-1,1 0 1,-1 0-1,3-2-33,0-9 21,91-411 98,-93 419-125,1 0 0,0 0 0,1 0 0,4-8 6,-9 21-1,0 1 0,0 0 0,0 0 0,0 0 0,0-1 0,0 1 0,0 0 0,0 0 0,0 0 0,0 0 0,1-1 0,-1 1 0,0 0 0,0 0 0,0 0 0,0 0 0,0 0 0,1-1 0,-1 1 0,0 0 0,0 0 0,0 0 0,0 0 0,1 0 0,-1 0 0,0 0 0,0 0 0,0 0 0,1 0 0,-1 0 0,0 0 0,0 0 0,0 0 0,1 0 0,-1 0 0,0 0 0,0 0 1,5 7-19,2 15 2,-6-19 12,15 54-44,22 54 49,-28-89 1,0-1 0,1 0 0,0 0 0,2-1 1,1 0-1,7 7-1,-11-16 2,0-1 1,1 0-1,0-1 1,1 0-1,0-1 1,0 0-1,1-1 1,0 0-1,0-1 1,1 0-1,0-1 1,-1-1-1,2 0 1,7 0-3,-12-2 3,-1-1 0,0 0 0,0-1 0,1 0 0,-1-1 0,0 0 0,1 0 0,-1-1 0,0 0 0,0 0 0,0-1 0,-1 0 0,1-1 0,-1 0 1,1 0-1,-1-1 0,-1 0 0,1-1 0,-1 1 0,0-1 0,0-1 0,0 0 0,1-2-3,2-3 5,-1-1 0,-1-1 0,0 1 1,-1-2-1,0 1 0,-1-1 0,0 0-5,-2 3 3,-1 0 0,1 0 0,-2 0 0,0 0 1,0-1-1,-2 1 0,1-1 0,-1 1 0,-1-2-3,1 10-1,-1 1 0,0 0 1,1-1-1,-1 1 0,0 0 0,0 0 0,-1 0 1,1 0-1,-1 0 0,1 0 0,-1 0 0,-1 0 1,2 1 0,0 1 0,0 0 0,0 0 0,0 0 0,-1 1 0,1-1 0,0 0 0,-1 0 0,1 1 0,-1-1 0,1 1 0,-1-1 0,1 1 0,-1 0 1,1-1-1,-1 1 0,1 0 0,-1 0 0,1 0 0,-1 0 0,1 0 0,-1 1 0,1-1 0,-1 0 0,1 1 0,-1-1 0,0 1 0,-7 2 19,0 2 1,0-1-1,1 1 1,-1 0-1,1 0 1,0 1-1,1 0 1,-1 1-1,1 0 1,-2 2-20,-7 10 83,0 0 1,1 1-1,-6 13-83,12-20 25,1 1 1,0 1-1,2 0 0,-1 0 1,2 0-1,0 0 1,1 1-1,-1 7-25,4-16 8,1 1 0,-1 0 0,1-1 0,0 1 0,1 0-1,0-1 1,0 1 0,0-1 0,1 1 0,0-1 0,1 0 0,0 0 0,0 0 0,0 0 0,1 0 0,0 0 0,0-1 0,5 5-8,-3-4 9,1 0 0,1-1 0,-1 1 0,1-1 0,0-1 0,0 0 0,1 0 0,-1 0 0,1-1 0,0 0 0,0-1 0,1 0 0,-1-1 0,1 0 1,7 1-10,51 1 10</inkml:trace>
  <inkml:trace contextRef="#ctx0" brushRef="#br0" timeOffset="913.56">1391 462 6617,'31'-71'3082,"-29"56"-966,-9 9-781,-15 9 190,18-2-1175,-27 9 81,0 1 1,1 2 0,0 0 0,1 3 0,0 0 0,2 1 0,-10 10-432,23-18 37,1 2 0,0-1 1,-5 7-38,15-14 4,1-1 0,-1 1 1,1-1-1,0 1 1,0 0-1,0 0 1,0 0-1,1 0 1,-1 0-1,1 0 0,0 0 1,0 0-1,0 1 1,0-1-1,0 0 1,1 1-1,-1-1 0,1 1 1,0 2-5,1-4 3,-1 0-1,1-1 1,-1 1-1,1 0 1,0 0 0,0 0-1,0-1 1,0 1-1,0 0 1,1-1 0,-1 1-1,0-1 1,1 1-1,-1-1 1,1 0 0,0 0-1,-1 1 1,1-1 0,0 0-1,0 0-2,40 14 31,-37-14-26,98 20 51,-74-16-40,0 1-1,0 0 1,0 3 0,16 7-16,-41-14 1,1 0 0,0 0 1,0 1-1,-1 0 0,1 0 1,-1 0-1,0 1 1,0-1-1,0 1 0,-1 0 1,1 0-1,-1 1-1,-2-3 0,0 0 1,0-1-1,0 2 0,0-1 1,-1 0-1,1 0 1,-1 0-1,1 0 0,-1 0 1,0 0-1,0 1 0,0-1 1,0 0-1,0 0 0,0 0 1,0 1-1,-1-1 0,1 0 1,-1 0-1,0 0 0,0 0 1,0 0-1,0 0 1,0 0-1,0 0 0,0 0 1,0-1-1,-1 1 0,0 0 0,-6 7 4,-1-1 1,0 0-1,-1-1 0,0 0 0,0-1 0,0 1 0,-1-2 1,0 0-1,-1 0-4,-27 15 16,24-12 31,1-1 1,-2 0 0,1-1-1,-13 3-47,24-7-60,-1-1-1,0 0 0,1 0 1,-1-1-1,0 0 0,1 1 1,-1-1-1,0-1 0,0 1 1,1-1-1,-1 0 0,0 0 0,1 0 1,-1-1-1,1 1 0,0-1 1,-1 0-1,-2-3 61,2-1-465</inkml:trace>
  <inkml:trace contextRef="#ctx0" brushRef="#br0" timeOffset="1280.428">1855 669 10378,'-7'-23'1308,"-1"2"1,-1-1-1,-11-16-1308,19 36 95,-1 0 0,1 0 0,-1 0 0,0 0 0,0 0 0,0 0 0,0 1 0,0-1 0,0 1 0,-1-1 0,1 1 0,0 0 0,-1 0-1,1 0 1,-1 0 0,1 1 0,-1-1 0,1 1 0,-1-1 0,0 1 0,1 0 0,-1 0 0,1 0 0,-1 0 0,0 1 0,1-1 0,-1 1-95,-5 0 153,1 2 1,-1-1-1,1 1 1,0 0-1,0 0 1,0 1-1,-3 2-153,4-2 37,0 1 1,1 0-1,-1 0 0,1 0 1,0 1-1,0 0 0,1-1 1,0 2-1,0-1 0,0 0 1,1 1-1,0 0 0,0 0 1,1 0-1,0 0 0,0 0 1,0 0-1,1 0 0,0 1 1,1 4-39,-1-5 7,1-1-1,0 1 0,0 0 1,1-1-1,0 1 0,0 0 1,1-1-1,0 1 0,0-1 0,0 0 1,1 0-1,0 0 0,0 0 1,0 0-1,1-1 0,0 1 1,0-1-1,0 0 0,1 0 0,0 0 1,-1-1-1,7 4-5,0-2 8,0 0 0,1-1 0,0-1 0,0 0 1,0-1-1,1 0 0,-1-1 0,1 0 0,0-1 0,-1 0 0,1-1 0,0 0 0,0-1 0,8-2-8,-15 2 8,0 0 0,0 0-1,0 0 1,-1-1-1,1 1 1,-1-1-1,1-1 1,-1 1-1,0-1 1,1 0 0,-2 0-1,1 0 1,0-1-1,-1 0 1,1 0-1,-1 0 1,0 0 0,0-1-1,-1 0 1,1 0-1,-1 0 1,0 0-1,-1 0 1,1 0 0,-1-1-1,0 1 1,0-1-1,-1 0 1,1 1-1,-1-1 1,-1 0 0,1 0-1,-1 0 1,0 0-1,0 0 1,-1 1-1,1-1 1,-1 0 0,-1 0-1,0-3-7,-2-1 21,0 0 0,-1 0 0,0 1 0,0-1 0,-1 1 1,0 0-1,-1 1 0,-2-3-21,6 7 2,-1 1 1,1 0 0,-1-1 0,0 2 0,0-1-1,0 0 1,-1 1 0,1-1 0,-2 1-3,3 1-8,1 0 1,-1 0-1,1 1 1,-1-1-1,1 1 1,-1 0-1,0-1 1,1 1-1,-1 0 1,0 1 0,1-1-1,-1 0 1,1 1-1,-1 0 1,1-1-1,-1 1 1,-1 1 7,2-1 43,0 0 0,0 1 1,0-1-1,0 1 0,0-1 1,0 1-1,0 0 1,1 0-1,-1 0 0,0 0-43,-13 23 196</inkml:trace>
  <inkml:trace contextRef="#ctx0" brushRef="#br0" timeOffset="1684.718">2370 123 5793,'-1'-3'498,"0"0"0,0 0-1,0 0 1,-1 0 0,1 0 0,-1 1 0,1-1-1,-1 1 1,0-1 0,0 1 0,0-1-1,0 1 1,-1 0 0,0-1-498,3 3 140,-1-1-1,0 1 1,1 0 0,-1-1 0,0 1 0,1 0 0,-1-1-1,0 1 1,0 0 0,1 0 0,-1 0 0,0 0 0,0 0-1,1-1 1,-1 1 0,0 1 0,0-1 0,1 0 0,-1 0-1,0 0 1,0 0 0,1 0 0,-1 1 0,0-1-140,-1 1 87,1 0 0,0 1 1,-1-1-1,1 0 0,0 0 1,0 1-1,0-1 0,0 1 1,0-1-1,0 1 0,0-1 1,0 1-1,1 0 0,-1-1 1,0 3-88,-2 7 155,1 0 0,0 0-1,1 0 1,0 0 0,0 1 0,1-1 0,1 0 0,1 8-155,4 26 458,8 23-458,-14-66 8,32 131 370,-10-43-40,-3 1 0,4 71-338,-9-36 2151,-12-98-1316</inkml:trace>
  <inkml:trace contextRef="#ctx0" brushRef="#br0" timeOffset="2158.24">2678 564 9594,'-1'-1'229,"1"1"0,-1-1 1,0 1-1,0-1 0,0 1 0,1-1 1,-1 1-1,0 0 0,0-1 0,0 1 0,0 0 1,0 0-1,0 0 0,0 0 0,0 0 0,0 0 1,0 0-1,1 0 0,-1 0 0,0 0 1,0 0-1,0 0 0,0 1 0,0-1 0,0 0 1,0 1-230,0 0 142,0 0 0,-1 0 0,1 0 0,0 1 0,0-1 0,1 0 0,-1 1 0,0-1 0,0 0 0,1 1 0,-1-1 0,1 1 0,-1-1 0,0 2-142,0 6 141,-1 1 0,1-1 0,0 0 1,1 1-1,0-1-141,1 13 258,-1 1-62,1 1 1,1-1 0,1 0 0,5 20-197,-7-36 12,1 0 0,1-1 0,-1 0 0,1 1 0,0-1 0,1 0 0,0-1 0,-1 1 0,2-1 0,-1 1 0,1-1 0,-1 0 0,2-1 0,-1 1 0,0-1 0,1 0 0,0 0 0,5 2-12,-5-3 13,1-1 0,-1 0 0,0 0 0,0 0 0,1-1 0,-1 0 0,1 0 0,-1-1 0,1 1-1,0-1 1,-1-1 0,1 1 0,-1-1 0,1-1 0,-1 1 0,0-1 0,0 0 0,1 0 0,-1-1-1,0 0 1,-1 0 0,1 0 0,-1-1 0,2-1-13,3-2 13,-1-1 0,0 0 0,0 0 0,-1-1 0,0 0 0,0 0 0,-1-1 0,0 0 0,-1-1 0,0 1 0,-1-1 0,0 0 0,-1-1-13,6-22 16,-2-1 0,-1-1-1,-1 1 1,-3-1 0,0-22-16,-1 47-5,1 14 3,4 23 4,-4 1 5,5 31 25,7 20-32,-12-61 4,2-1 0,0 1 0,1-1 0,1 0 1,1 0-1,8 13-4,-11-22 8,1 0 1,0 0-1,0-1 1,0 1-1,1-1 1,0-1-1,1 1 1,-1-1 0,1 0-1,6 2-8,-1-1 542,1 0 1,1 0-1,-1-2 0,1 1 0,13 1-542,23-2 1179</inkml:trace>
  <inkml:trace contextRef="#ctx0" brushRef="#br0" timeOffset="2539.929">3516 73 10210,'-9'-46'4065,"-11"26"-2161,9 13-943,5 21-313,4 10 144,2 21-288,4 8 48,10 16-160,5 7-120,2 12-120,3 4-32,0-4-48,-6-8 0,-1-13 192,-5-2-264,-2-17-808,-3-3-1584,-11-14 1416</inkml:trace>
  <inkml:trace contextRef="#ctx0" brushRef="#br0" timeOffset="2916.56">3376 484 9650,'-9'-1'4249,"5"1"-2241,17 3-695,9 8 7,16-1-432,12-6-208,17 3-304,4-7-160,8-3 56,-3 2-151,-8-6-370,-7 0 3234,-13-2-2433</inkml:trace>
  <inkml:trace contextRef="#ctx0" brushRef="#br0" timeOffset="2917.56">3991 468 7698,'32'-13'3792,"-29"9"-1079,1 11-609,4 10-703,1 4-201,-2 19-528,-3 0-152,-1 13-296,-3 0-80,-2-6-72,2-3-8,-1-12-64,2-1-296,1-12 48,-1-6 88</inkml:trace>
  <inkml:trace contextRef="#ctx0" brushRef="#br0" timeOffset="3303.503">4048 90 12475,'-24'-28'4897,"6"11"-3321,11 7-1120,7 2-152,13 8-272,10 3-208,22 12 128</inkml:trace>
  <inkml:trace contextRef="#ctx0" brushRef="#br0" timeOffset="3657.953">4592 544 5649,'4'-13'1143,"0"0"-1,0 0 1,0-12-1143,-4 24 95,0 0 1,0 0 0,0 1-1,0-1 1,0 0 0,0 0-1,-1 1 1,1-1 0,0 0 0,0 1-1,-1-1 1,1 0 0,0 1-1,-1-1 1,1 1 0,-1-1-1,1 0 1,-1 1 0,1-1-1,-1 1 1,1-1 0,-1 1 0,1 0-1,-1-1 1,0 1 0,1-1-1,-1 1 1,0 0 0,1 0-1,-1-1 1,0 1 0,1 0-1,-1 0 1,0 0 0,0 0-96,-25 0 2146,26 1-2116,-13 1 271,1 1-1,0 1 1,0 0 0,0 0 0,1 1 0,0 1 0,0 0-1,0 0 1,1 1 0,0 1 0,0-1 0,0 2 0,1-1-1,-7 10-300,10-12 13,1 1-1,0-1 0,0 1 1,1 0-1,-1 0 1,2 0-1,-1 1 0,1 0 1,0-1-1,0 1 0,1 0 1,0 0-1,1 1 1,0-1-1,0 0 0,1 0 1,-1 1-1,2-1 0,-1 0 1,2 1-1,-1-1 0,3 8-12,-1-10 8,0 0-1,0 0 0,1 0 1,0 0-1,0 0 0,0-1 1,1 0-1,0 0 0,0 0 1,0-1-1,0 1 0,1-1 0,0 0 1,0-1-1,0 1 0,0-1 1,1-1-1,4 3-7,2-1 17,-1 0 1,0-1-1,1 0 0,0 0 0,0-2 0,-1 1 1,1-2-1,0 0 0,9-1-17,-16 0 10,1 0 0,-1 0 0,1-1 0,-1 0 0,0 0 0,0-1 0,0 0 0,0 0 0,0 0 0,0-1 0,-1 0 0,0 0 0,0 0 0,0-1 0,1 0-10,-4 2 5,1-1 0,0 1 0,-1 0 0,0-1 0,0 1 0,0-1 0,0 1 0,-1-1 0,1 0 1,-1 0-1,0 0 0,0 0 0,0 0 0,-1 0 0,0 0 0,1 0 0,-1 0 0,-1 0 0,1 0 0,0 0 0,-1 0 0,0 0 0,0 0 0,-2-3-5,-5-11 3,-1 1 0,-1 0 0,-1 0 0,0 2 0,-1-1 1,0 1-1,-2 1 0,1 0 0,-2 1 0,0 1 0,0 0 0,-15-7-3,27 17-47,1 0 0,-1 1 0,0 0 0,0 0 0,-1 0 0,1 0 0,0 0 0,0 1 0,-1-1 47,3 1-42,1 0 0,-1 0 0,1 0 0,-1 0 0,1 0 0,-1 0-1,1 0 1,-1 0 0,1 0 0,-1 0 0,1 1 0,-1-1 0,1 0-1,-1 0 1,1 0 0,0 1 0,-1-1 0,1 0 0,-1 0 0,1 1 0,-1-1-1,1 0 1,0 1 0,-1-1 0,1 1 0,0-1 0,-1 0 0,1 1-1,0-1 1,0 1 0,-1-1 0,1 1 0,0-1 0,0 1 0,0-1 0,0 1-1,0-1 1,0 1 0,0-1 0,0 1 0,0-1 0,0 1 0,0-1-1,0 1 1,0-1 0,0 1 0,0 0 42,5 17-841</inkml:trace>
  <inkml:trace contextRef="#ctx0" brushRef="#br0" timeOffset="4010.241">4889 547 9450,'0'0'205,"-1"0"-1,1 0 1,-1 0 0,0 0 0,1-1-1,-1 1 1,1 0 0,-1 0-1,1 1 1,-1-1 0,1 0-1,-1 0 1,1 0 0,-1 0 0,1 0-1,-1 0 1,1 1 0,-1-1-1,1 0 1,-1 0 0,1 1 0,-1-1-1,1 0 1,-1 1 0,1-1-1,0 1 1,-1-1 0,1 0 0,-1 1-205,1 0 159,0 0 0,-1 1 1,1-1-1,0 0 0,0 0 1,-1 0-1,1 1 0,0-1 1,0 0-1,1 0 0,-1 1 1,0-1-1,0 1-159,14 39 452,-12-38-133,10 25 38,-1 1 1,-1 0-1,-1 0 0,-2 0 0,2 19-357,-9-45 10,1-1 1,-1 0-1,0 0 0,0 0 1,0 0-1,0 1 0,0-1 1,-1 0-1,1 0 0,-1 0 1,1 0-1,-1 0 0,0 0 1,0 0-1,0 0 0,0 0 1,0 0-1,0 0 0,0-1 1,-2 3-11,3-47 381,8-23-178,14-57-203,-6 43 29,-15 72-24,0 1-1,1 0 1,0 0 0,0 0 0,1 0-1,0 0 1,0 0 0,3-3-5,-4 7 1,0 0 1,0 1 0,1-1 0,-1 1-1,1 0 1,-1 0 0,1 0-1,0 0 1,0 0 0,0 0 0,0 1-1,0-1 1,0 1 0,0 0-1,0 0 1,0 0 0,1 0 0,-1 1-1,0-1 1,1 1-2,7-1-8,-1 1 1,0 1-1,0-1 0,0 1 0,0 1 1,0 0-1,0 0 0,0 1 0,0 1 1,-1-1-1,1 2 0,-1-1 0,0 1 1,-1 0-1,1 1 0,-1 0 1,0 0-1,0 1 0,-1 0 0,0 1 1,0-1-1,4 8 8,-2-2 182,0 0 1,-1 0-1,-1 1 1,0 0-1,-1 1 1,0-1-1,-1 1 1,-1 0-1,-1 0 1,0 1-1,-1-1 1,0 1-1,-1-1 1,-1 9-183,-4 22 905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9:08.9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1 275 8258,'0'-1'111,"0"1"0,0-1 0,0 1 1,0-1-1,0 1 0,0 0 0,0-1 1,0 1-1,0-1 0,0 1 0,0-1 1,0 1-1,0-1 0,0 1 0,0-1 1,1 1-1,-1-1 0,0 1 0,0 0 1,1-1-1,-1 1 0,0-1 0,0 1 0,1 0 1,-1-1-1,1 1 0,-1 0 0,0-1 1,1 1-1,-1 0 0,0 0 0,1-1 1,-1 1-1,1 0 0,-1 0 0,1 0 1,-1 0-1,1 0 0,-1-1 0,1 1 0,-1 0 1,1 0-112,26-2 96,-19 2 205,588-10 1017,21-1-1289,235-52 80,-517 35 123,947-65 2149,4 51-564,-1188 43-1825,165-5-1535,-192-4 965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9:04.7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17 197 5977,'-17'-4'5115,"25"-1"-1958,31-2-1532,185-21 757,4-1-1242,107 4-1140,-81 28-691,225 32 691,-431-32-249,-18-8-27</inkml:trace>
  <inkml:trace contextRef="#ctx0" brushRef="#br0" timeOffset="496.842">820 294 7146,'-52'-71'3450,"51"69"-3256,0 1 1,0 0-1,0-1 1,0 1-1,-1 0 1,1 0 0,0 0-1,0 0 1,-1 0-1,1 0 1,0 0 0,-1 0-1,1 1 1,-1-1-1,1 0 1,-1 1-1,1-1 1,-1 1-195,1 0 81,0 0 0,1 0 1,-1 1-1,0-1 0,1 0 0,-1 0 0,0 1 1,0-1-1,1 0 0,-1 1 0,1-1 0,-1 1 0,0-1 1,1 1-1,-1-1 0,1 1 0,-1-1 0,1 1 1,-1-1-1,1 1 0,-1 0 0,1-1 0,0 1 0,-1 0-81,-1 5 209,0-1 0,0 1 0,1-1 0,0 1 0,0 0-1,0 3-208,1-9 5,-1 13 179,0 0 0,1 0 0,1 0 0,0-1 0,1 1 1,1 0-1,0-1 0,2 7-184,9 19 417,1 0 1,3 1-418,-1-1 448,11 34-448,-12-11 291,-3 0-1,5 58-290,-7-37-1074,9 19 1074,-9-61-603</inkml:trace>
  <inkml:trace contextRef="#ctx0" brushRef="#br0" timeOffset="1294.639">1799 52 4169,'-2'-4'547,"-1"0"-1,1 0 1,-1 1 0,0-1 0,0 1 0,0-1-1,-1 1 1,1 0 0,-1 0 0,0 1 0,1-1-1,-1 1 1,0-1 0,-1 1 0,1 1-1,0-1 1,-2 0-547,1 3 937,5 11-368,33 109 135,-14-51-80,-1 5-624,66 522 1592,-63-468-701,-31-159 343,7 4-1185,2 1 1,0-1-1,1 1 0,2-1 1,0 1-1,2-1 1,1 1-1,4-10-49,-6 24-3,1 1 0,0-1 0,1 1 0,1 0 0,-1 0 0,1 0 1,1 1-1,0 0 0,2-2 3,-3 5-1,0 1 0,0 0 0,0 0 0,0 0 0,1 1 0,0 0 0,0 0 0,0 0 0,1 1 0,-1 0 0,1 1 0,-1 0 0,8-1 1,-10 2-3,0 0-1,0 0 1,1 1-1,-1 0 1,0 0 0,0 1-1,1-1 1,-1 1-1,0 0 1,0 1 0,0-1-1,0 1 1,0 0-1,0 0 1,0 0 3,1 2-2,0 1 0,1-1-1,-2 1 1,1 0 0,0 0 0,-1 1 0,0-1 0,0 1 0,2 5 2,7 12-6,-2 0 0,-1 2 0,0-1 0,-2 1 0,1 8 6,16 42-2393,29 61 2393,-35-99-610</inkml:trace>
  <inkml:trace contextRef="#ctx0" brushRef="#br0" timeOffset="1681.627">2521 793 7530,'-33'-29'4786,"40"32"-4353,0 0-1,0-1 1,0 0 0,0-1 0,0 1 0,0-1-1,1-1 1,-1 0 0,7 0-433,5-1 347,0-1 1,0-1-1,4-1-347,-7 0 162,0-1 1,0 0-1,0-1 1,13-7-163,-23 10 24,0 0 0,-1 0-1,1-1 1,-1 1 0,0-1 0,0 0 0,-1-1 0,1 1 0,-1-1 0,0 0 0,0 0-1,0 0 1,-1-1 0,2-3-24,-4 8 7,-1 0 0,1-1-1,-1 1 1,0-1-1,0 1 1,1 0 0,-1-1-1,0 1 1,0-1 0,0 1-1,-1-1 1,1 1 0,0-1-1,0 1 1,-1 0 0,1-1-1,-1 1 1,1 0 0,-1-1-1,0 1 1,0-1-7,-1-1 12,0 0 1,-1 0 0,1 0-1,-1 1 1,0-1-1,0 1 1,0 0 0,-3-2-13,-1-1 15,-1 1 0,1 0 1,-1 1-1,0 0 1,0 0-1,0 0 0,-6 0-15,7 2 3,0 1-1,0-1 0,0 1 1,0 1-1,0-1 0,0 1 1,0 0-1,0 1 0,0 0 1,0 0-1,1 0 0,-1 1 1,1 0-1,0 0 0,-1 1 1,2 0-1,-1 0 0,0 0 1,1 0-1,-1 1 1,1 0-1,1 0 0,-1 1 1,1-1-1,-3 6-2,-1 1 4,1 1 0,0 0 0,1 0 0,1 0 0,0 1 0,1-1 0,0 1 0,1 0 0,1 1 0,0-1 0,1 0 0,0 3-4,1-1 9,1 0 1,0 0-1,1 0 1,1 0-1,0 0 1,1-1-1,1 1 1,2 3-10,-3-9 15,0-1-1,1 0 1,1 0 0,0 0-1,0-1 1,0 1 0,1-1-1,0-1 1,1 0 0,0 0-1,0 0 1,0-1 0,5 3-15,1-1 137,0-1 0,1 0 0,0-1 0,0-1 0,1 0 0,-1-1 0,8 0-137,61 9 326</inkml:trace>
  <inkml:trace contextRef="#ctx0" brushRef="#br0" timeOffset="2266.469">3370 619 5833,'-17'-12'924,"13"8"-622,0 1 1,0 0 0,-1 0 0,1 0 0,-1 0-1,0 1 1,0 0 0,1 0 0,-2 0-1,1 0 1,0 1 0,0 0 0,0 0 0,-1 1-1,-4-1-302,3 1 213,-1 1-1,1 0 0,-1 0 0,0 1 0,1 0 0,0 0 1,0 1-1,-1 0 0,1 0 0,1 0 0,-1 1 0,1 0 1,-1 1-1,1-1 0,0 1 0,1 0 0,-1 1 1,1-1-1,0 1 0,0 0 0,1 1 0,0-1 0,0 1 1,-1 2-213,-2 6 23,1 0 0,1 0 0,0 1 0,1 0 0,0 0 0,2 0 0,0 1 0,1-1 0,0 1 0,2 13-23,-1-23 4,1 1 1,0 0 0,0 0-1,1 0 1,0-1 0,0 1-1,1-1 1,0 0-1,0 1 1,0-1 0,1-1-1,1 1 1,-1 0-1,1-1 1,0 0 0,0 0-1,1-1 1,4 5-5,-2-5 14,-1 0 1,1 0-1,0-1 1,1 0-1,-1 0 1,1-1-1,-1 0 1,1 0-1,0-1 1,0 0-1,0-1 1,0 0-1,0-1 1,1 1-1,-1-2 1,1 1-15,2-1 38,0-1 1,0 0-1,0-1 1,-1 0 0,1 0-1,-1-2 1,1 1-1,-1-1 1,-1-1-1,1 0 1,-1-1 0,0 0-1,0 0 1,-1-1-1,1-1-38,-5 4 27,0 0-1,0-1 1,-1 1-1,0-1 0,0 0 1,0-1-1,0 1 1,-1-1-1,-1 1 0,1-1 1,-1 0-1,0 0 1,0 0-1,-1 0 0,0 0 1,0-1-1,-1 1 1,0 0-1,0 0 1,0-1-1,-1 1 0,-1 0 1,1 0-1,-1 0 1,-2-4-27,-1-3 17,-1 1 0,0 0 0,-1 1 1,0 0-1,-1 0 0,-1 1 0,0-1 1,0 2-1,-1-1 0,-1 2 0,-7-7-17,10 10-52,0 0-1,0 0 0,-1 1 1,1 0-1,-1 0 0,0 1 1,-1 0-1,1 1 0,-1 0 1,1 1-1,-1 0 0,0 0 1,0 1-1,0 0 0,0 1 1,0 0-1,-1 0 53,-21 9 2157,11 5-1123</inkml:trace>
  <inkml:trace contextRef="#ctx0" brushRef="#br0" timeOffset="3005.11">3736 688 7602,'-1'-8'4923,"2"9"-2116,9 19-1537,-7-15-1404,9 25 339,-1 0 1,-1 1-1,-2 0 1,-1 1 0,1 16-206,-6-13 151,-2-25-59,1 0 0,0 0 0,0 0 0,1 0 0,3 9-92,-5-19 10,0 0 0,0 0 0,0 1 0,0-1 0,0 0 0,0 0 0,0 1 0,0-1 0,0 0 1,1 0-1,-1 0 0,0 1 0,0-1 0,0 0 0,0 0 0,0 0 0,0 0 0,1 0 1,-1 1-1,0-1 0,0 0 0,0 0 0,1 0 0,-1 0 0,0 0 0,0 0 0,0 0 0,1 1 1,-1-1-1,0 0 0,0 0 0,0 0 0,1 0 0,-1 0 0,0 0 0,0 0 0,1 0 1,-1 0-11,6-8 242,2-15 45,-4-18-158,-2 0-1,-2 0 1,-1-1-1,-7-37-128,-1-19 45,9 91-45,0 0 1,0-1 0,0 1-1,1 0 1,0 0 0,0 0-1,1-1 1,0 1 0,0 0-1,3-5 0,-3 9-1,-1 1-1,0 0 0,1 0 1,-1 1-1,1-1 1,-1 0-1,1 0 0,0 1 1,0-1-1,0 1 1,0-1-1,0 1 0,0 0 1,0 0-1,0 0 1,0 0-1,1 0 0,-1 1 1,0-1-1,1 1 0,-1-1 1,0 1-1,1 0 1,-1 0-1,1 0 0,-1 0 1,0 0-1,1 0 1,-1 1-1,1-1 0,-1 1 1,0 0-1,3 1 2,18 7-9,-1 1 1,1 1-1,-2 1 0,1 2 1,7 6 8,-2-2-4,38 27 6,-24-17 10,36 20-12,-66-43 2,-1-1 0,0-1 0,1 1 0,0-2 0,0 1 0,0-1 0,0-1-1,0 0 1,0-1 0,1 0 0,-1-1 0,0 0 0,0 0 0,0-1 0,0-1 0,2-1-2,-2 1 3,0 0 1,0-2-1,0 1 0,0-1 1,-1-1-1,0 0 0,0 0 1,-1-1-1,1 0 0,-2-1 1,1 0-1,-1 0 1,0-1-1,0 0 0,1-4-3,-6 8 3,0 0 0,0-1-1,-1 1 1,0-1 0,0 1-1,-1-1 1,1 0 0,-1 0-1,0 0 1,-1 0 0,0 1 0,1-1-1,-2 0 1,1 0 0,-1 0-1,0 0 1,0 0 0,-2-5-3,2 8-1,-1 0 1,1 0 0,0 0 0,-1 1 0,0-1-1,0 0 1,1 1 0,-2-1 0,1 1 0,0 0-1,0-1 1,-1 1 0,1 0 0,-1 1 0,0-1-1,1 0 1,-1 1 0,0-1 0,0 1 0,0 0-1,0 0 1,0 0 0,0 1 0,-1-1 0,1 1-1,0-1 1,0 1 0,0 0 0,-1 0 0,1 0-1,0 1 1,0-1 0,0 1 0,0 0 0,-2 0 0,-7 3-1,0 0 0,0 1 0,1 0 0,-1 1 0,1 0 0,1 0 0,-1 2 0,1-1 0,0 1 0,1 0 0,0 1 0,0 0 0,1 1 0,0 0 0,0 0 0,0 3 1,-1 1 16,1 0-1,0 1 1,1-1-1,1 1 1,0 0-1,1 1 1,1 0-1,1-1 1,0 1-1,1 0 1,0 1-1,1 6-15,2-10 42,-1 1 0,2-1-1,0 0 1,0 0 0,2 0-1,-1 0 1,2-1 0,0 2-42,-2-8 20,-1 0 0,2 0 0,-1-1 0,1 1 0,-1-1 0,1 0 0,1 0 0,-1-1 0,1 1 0,0-1 0,0 0 0,0 0 0,0 0 0,1-1 0,0 0 0,-1 0 0,5 1-20,6 1 23,1 0 0,0-2 0,1 0 0,-1 0 0,0-2 0,1 0 0,0-1 0,-1-1 0,2-1-23,4 0-260,0-2 0,0 0-1,0-2 1,-1 0 0,0-2 0,13-6 260,-23 8-596,0 0-1,0-2 0,7-5 597,24-23-1127</inkml:trace>
  <inkml:trace contextRef="#ctx0" brushRef="#br0" timeOffset="3531.341">4878 591 6153,'1'16'5397,"-1"24"-3218,-1-17-1158,8 210 2873,-2-100-2648,-5-130-1218,1-1 0,-1 1 1,0-1-1,1 1 0,-1-1 0,1 0 1,0 1-1,0-1 0,1 1-28,-2-3 5,0 1-1,0-1 1,0 0 0,0 0-1,0 1 1,0-1-1,1 0 1,-1 0-1,0 0 1,0 1-1,0-1 1,1 0-1,-1 0 1,0 0-1,0 0 1,0 0-1,1 0 1,-1 1-1,0-1 1,0 0 0,1 0-1,-1 0 1,0 0-1,0 0 1,1 0-1,-1 0 1,0 0-1,0 0 1,1 0-1,-1 0 1,0 0-5,10-12 103,-2-12-52,0 0-1,-2-1 1,0 0 0,-2 0-1,1-19-50,-3 23 17,7-75 27,-4 40 0,8-39-44,-13 91 0,1-1-1,0 1 1,1 0 0,-1-1 0,1 1 0,0 0-1,0 0 1,0 0 0,0 0 0,1 0 0,-1 1-1,1-1 1,0 1 0,0-1 0,2 0 0,-2 2-2,-1 1 1,1-1 0,0 1 0,0 0-1,0 0 1,-1 0 0,1 0 0,0 0-1,0 1 1,0-1 0,0 1 0,0 0-1,0 0 1,0 0 0,0 0 0,0 1-1,0-1 1,0 1 0,0 0 0,0-1-1,0 1 1,2 1 1,5 3-2,0 0-1,-1 0 1,1 0-1,-1 2 1,0-1-1,-1 1 1,0 0-1,0 0 1,0 1 0,-1 1-1,0-1 1,0 1-1,-1 0 1,0 0-1,-1 1 1,0 0-1,-1 0 1,0 0-1,3 9 3,-3-5 4,-1-1-1,0 1 0,0-1 1,-2 1-1,0 0 0,0 0 0,-1-1 1,-1 1-1,0 0 0,-1 0 1,0-1-1,-1 1 0,-1-1 0,0 1 1,-4 7-4,-2-8 18,10-13-17,0 0 1,-1 0-1,1 0 0,0 0 0,0-1 0,-1 1 1,1 0-1,0 0 0,0 0 0,0 0 0,-1-1 0,1 1 1,0 0-1,0 0 0,0-1 0,0 1 0,-1 0 1,1 0-1,0-1 0,0 1 0,0 0 0,0 0 0,0-1 1,0 1-1,0 0 0,0-1 0,0 1 0,0 0 1,0 0-1,0-1 0,0 1-1,2-36 46,5 10-42,1 0 0,2 0-1,0 1 1,1 1 0,2 0-1,1 0 1,0 2 0,2-1-1,0 2 1,2 0 0,0 1-1,1 1 1,5-2-4,-23 20 0,9-8-3,0 1-1,0 0 1,0 1-1,1 0 1,1 1-1,0 0 4,-10 5-1,0 0-1,0 0 1,0 0 0,1 0-1,-1 1 1,0-1 0,0 1-1,1 0 1,-1-1 0,0 1-1,1 0 1,-1 0 0,0 1-1,1-1 1,-1 0 0,0 1-1,0 0 1,1-1 0,-1 1-1,0 0 1,0 0 0,0 0-1,0 0 1,0 0 0,0 1-1,0-1 1,0 1 0,-1-1-1,1 1 1,-1 0-1,1 0 1,-1-1 0,1 1-1,-1 0 1,0 0 0,1 2 1,2 4-3,-1 0 1,0 0 0,0 1-1,0-1 1,-1 1 0,0 0-1,0 5 3,3 69 5,-3-29 80,2-13 398,2 0 0,8 25-483,6 10 320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9:12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272 40 3401,'0'-1'327,"0"0"-1,0 0 1,1 0 0,-1 0 0,0 0 0,0 0 0,1 0 0,-1 0-1,0 0 1,1 0 0,-1 0 0,1 0 0,0 1 0,-1-1 0,1 0-1,-1 0 1,1 1 0,0-1 0,0 0 0,-1 1 0,1-1 0,0 0-327,2 0 388,0-1 0,0 1 1,0-1-1,0 1 0,0 0 0,0 0 1,4 0-389,8-1 179,0 0-1,0 2 1,4-1-179,-8 1 582,114 2 497,-214-3-304,-1 5 0,-1 3-775,51-5 591,1-1 0,-38-5-591,49-4 448,24 7-311,0-1 0,0 1 0,0 0 0,0 0 0,-1 1 1,-2-1-138,7 1 8,-1 0 0,1 0 0,-1 0 1,0 0-1,1 0 0,-1 1 1,1-1-1,0 0 0,-1 0 1,1 0-1,-1 1 0,1-1 1,-1 0-1,1 1 0,-1-1 1,1 0-1,0 1 0,-1-1 0,1 1 1,0-1-1,-1 0 0,1 1 1,0-1-1,0 1 0,-1-1 1,1 1-1,0-1 0,0 1 1,0-1-1,0 1 0,0 0-8,-3 21 42,3-13-39,-2 23 10,-3 44 116,4 35-129,4 17 116,-2-34 320,11 64-436,13 82 322,-22-177 83,-3 0 1,-7 48-406,-3-30 1181,-10 34-1181,11-37 357,9-78-352,0 1 0,0 0 0,0 0 0,-1 0 0,1 0 0,1 0 0,-1 0 0,0-1 0,0 1 0,0 0 0,0 0 0,0 0 0,1 0 0,-1-1 0,0 1 1,1 0-1,-1 0 0,1 0 0,-1-1 0,1 1 0,-1 0 0,1-1 0,-1 1 0,1 0 0,0-1 0,-1 1 0,1-1 0,0 1 0,0-1 0,-1 1 0,1-1 0,0 0 0,0 1 0,0-1 0,0 0 0,-1 0 0,1 1 0,0-1 0,0 0 0,0 0 0,0 0 0,0 0 0,-1 0 0,1 0 1,0-1-6,8 1 16,-1 0 1,1-1 0,-1 0 0,6-2-17,-6 2 19,137-31 129,15-2-264,-128 30 633,1 0 0,0 2 1,0 2-1,2 1-517,24 4 839</inkml:trace>
  <inkml:trace contextRef="#ctx0" brushRef="#br0" timeOffset="978.968">607 439 8778,'-5'-7'1352,"-14"-13"2885,19 20-4195,0-1 1,-1 1 0,1 0-1,0 0 1,0 0 0,0 0 0,-1 0-1,1 0 1,0 0 0,0 0 0,0-1-1,-1 1 1,1 0 0,0 0 0,0 0-1,0 0 1,-1 0 0,1 0 0,0 0-1,0 0 1,-1 1 0,1-1-1,0 0 1,0 0 0,0 0 0,-1 0-1,1 0 1,0 0 0,0 0 0,0 0-1,-1 0 1,1 1 0,0-1 0,0 0-1,0 0 1,0 0-43,-3 17 540,4 0-396,1 0 0,0 0 0,2 0 0,5 16-144,3 15 199,-6-19-86,2 7 256,-1 1 0,1 36-369,-1 140 1098,-4-194-905,-3-45-37,-4-27 48,-8-27-204,4 27 50,0-33-50,6-55 21,3 112-20,1 0-1,2 0 1,1 0 0,1 1-1,-2 15-2,0 0 1,0 0-1,1 1 1,1-1-1,0 1 1,1 1-1,0-1 1,0 1-1,3-2 2,-3 6-2,0-1 0,1 1 0,-1 0 0,1 1 0,1 0 0,-1 0 0,1 1 0,0 0 0,1 1 0,-1-1 0,1 2 0,-1-1 0,1 2 2,-4 0-1,-1 1 0,1-1 0,-1 1-1,1 1 1,0-1 0,-1 1 0,1 0 0,0 0-1,-1 1 1,1 0 0,0 0 0,-1 0 0,1 0-1,-1 1 1,3 1 1,-4-1-1,0 1 1,0-1-1,-1 1 0,1 0 1,-1-1-1,0 2 0,0-1 0,0 0 1,0 1-1,0-1 0,-1 1 0,1 0 1,-1-1-1,0 1 0,0 1 0,-1-1 1,1 0-1,-1 0 0,1 3 1,0 6 1,0 1-1,0-1 1,-2 0-1,1 1 1,-2-1-1,0 0 0,0 1 1,-1-1-1,-1 0 1,0 0-1,-1 0 1,-1-1-1,-4 10 0,2-6 1,0-1 0,-2 0 0,0 0 0,-1 0 0,0-2 0,-1 1 0,0-1 0,-1-1 0,-1 0 0,-5 4-1,9-9 3,0-1 1,-1 0-1,0 0 0,0-1 0,-1 0 1,1 0-1,-10 2-3,6-5 1,12-5 0,6-2-2,2 1 1,0-1 0,1 1-1,0 0 1,-1 1 0,1-1 0,0 1-1,1 1 1,3-2 0,6-1-2,0 1 0,0 1 0,7 0 2,-5 1-3,0 1 0,0 1 0,0 1 0,0 1 0,0 0 0,4 2 3,-15-2-1,-1 0 0,1 0 0,0 0 0,-1 1 0,1 0 0,-1 0 1,0 1-1,0 0 0,-1 1 0,1-1 0,-1 1 0,0 0 0,0 1 0,0-1 0,-1 1 0,2 2 1,-5-5 0,0 0-1,-1 0 1,1 1-1,-1-1 1,1 1 0,-1-1-1,0 1 1,0-1 0,0 1-1,-1 0 1,1-1 0,-1 1-1,0 0 1,0-1 0,0 1-1,-1 0 1,1 0 0,-2 2 1,0 0 0,0 0 1,0 0-1,0 0 0,-1 0 0,0 0 0,-1-1 1,1 0-1,-3 4-1,-9 8 6,-1 0-1,0-1 1,-1-1 0,-1 0-1,-2-1-5,-6 6 7,-2-1-1,0-2 1,-1-1-1,-8 3-6,25-13 4,0-1 1,0-1-1,-1 0 0,0-1 0,0 0 0,0 0 0,0-2 1,0 0-1,0 0 0,-1-1 0,-11-2-4,20 2 2,1-1 0,0 0 1,0-1-1,-1 1 0,1-1 0,0 0 0,0 0 0,1 0 0,-4-2-2,6 3-26,0 0 0,-1 0-1,1 0 1,0 0 0,0 0-1,0 0 1,0 0 0,0-1 0,0 1-1,0 0 1,1-1 0,-1 1-1,0 0 1,1-1 0,-1 1-1,1-1 1,-1 1 0,1-1-1,0 1 1,0-1 0,0 1-1,0-1 1,0 1 0,0-1-1,0 1 1,0-1 0,0 0-1,1 1 1,-1-1 26,2-1-100,-1 0 0,0 1 0,1-1-1,0 1 1,-1-1 0,1 1 0,0 0 0,0-1 0,2-1 100,29-22-627</inkml:trace>
  <inkml:trace contextRef="#ctx0" brushRef="#br0" timeOffset="1380.397">1306 747 7009,'-11'-11'1004,"-2"-5"1880,15 13-1128,12 4 55,3 2-1314,0-1 0,1 0 0,-1-1 0,0-1 0,0-1 0,0-1 0,4 0-497,-15 1 42,1 0 0,-1-1 0,0 0 0,1 0 0,-1 0 0,0 0 0,0-1 0,0 0 0,0 0 0,-1-1 0,0 0 0,1 0 0,-1 0 0,0 0 0,-1-1 0,1 0 0,-1 0 0,0 0 0,0-1 0,0-1-42,-2 4 6,-1 0 0,0 0 0,0 0 0,0 0 0,0 0 0,-1-1 0,1 1 0,-1 0 1,0 0-1,0-1 0,0 1 0,0 0 0,-1-1 0,1 1 0,-1 0 0,0 0 0,0-1 0,0 1 0,0 0 1,-1 0-1,1 0 0,-1 0 0,0 1 0,0-1 0,0 0 0,0 1 0,0-1 0,0 1 0,-2-2-6,-1 0 7,-1-1-1,1 1 0,-1 0 1,1 0-1,-1 0 0,0 1 1,-1 0-1,1 0 0,-1 1 0,1 0 1,-1 0-1,0 0 0,-5 0-6,5 2 3,-1 0-1,1 0 0,0 1 0,-1 0 0,1 0 0,0 1 1,0-1-1,0 2 0,0-1 0,1 1 0,-1 0 0,0 0 0,1 1 1,0 0-1,0 0 0,0 1 0,1-1 0,-1 1 0,1 1 1,0-1-1,1 1 0,-1-1 0,1 1 0,0 1 0,0-1 1,1 1-3,-2 2 10,0 0 0,1 1 1,1-1-1,-1 0 0,2 1 1,-1 0-1,1 0 1,1 0-1,0 0 0,0 0 1,1 0-1,0 0 0,1 0 1,0 0-1,0 0 1,1 0-1,1 0 0,-1-1 1,2 2-11,2 2 22,1 0 0,0 0 0,1-1 0,0-1 0,1 1 1,1-1-1,-1-1 0,2 1 0,-1-2 0,1 0 0,1 0 0,-1-1 0,2 0 0,5 2-22,-3-2 3,-1-1 0,2-1 0,-1 0-1,1-1 1,-1-1 0,1-1 0,1 0 0,-1-1-1,0 0 1,1-2 0,-1 0 0,9-1-3,-7-1-52,0-1 0,0-1-1,0 0 53,45-20-93</inkml:trace>
  <inkml:trace contextRef="#ctx0" brushRef="#br0" timeOffset="1775.2">1809 698 8386,'0'0'57,"0"0"0,0 0 0,0 0 0,0 0 0,0 0 0,0 0 0,0 0 1,0 0-1,0 0 0,0 0 0,0 0 0,0 0 0,0 0 0,-1 0 0,1 0 0,0 0 0,0 0 1,0 0-1,0-1 0,0 1 0,0 0 0,0 0 0,0 0 0,0 0 0,0 1 0,-1-1 0,1 0 1,0 0-1,0 0 0,0 0 0,0 0 0,0 0 0,0 0 0,0 0 0,0 0 0,0 0 0,0 0 1,0 0-1,-1 0 0,1 0 0,0 0 0,0 0 0,0 0 0,0 0 0,0 0 0,0 1 0,0-1 1,0 0-1,0 0 0,0 0 0,0 0 0,0 0 0,0 0 0,0 0 0,0 0 0,0 0 0,0 0 1,0 1-1,0-1 0,0 0 0,0 0 0,0 0 0,0 0 0,0 0 0,0 0 0,0 0-57,2 12 1727,6 21-597,-6-27-484,5 18-201,-2-1-1,-1 1 1,-1 1 0,-1-1 0,-1 0 0,-1 0 0,-1 6-445,0 44 448,-8-135-104,-9-203-163,17 254-180,2 0 0,-1 0-1,1 0 1,0 0 0,1 0-1,0 0 0,-1 8 0,0-1 1,-1 1-1,1 0 0,0-1 0,0 1 0,0 0 0,0 0 0,1 0 0,-1 0 0,1 0 0,-1 0 0,1 1 0,-1-1 0,1 0 0,0 1 0,0-1 0,0 1 0,0 0 0,0-1 0,0 1 0,0 0 0,1 0 0,-1 1 0,0-1 1,0 0-1,3 0 0,6 1 2,0-1 0,0 2 0,0-1 0,0 1 0,-1 1 0,1 0 1,0 1-1,-1 0 0,1 0 0,5 4-2,2 0 3,-1 2 1,1 0-1,-1 1 1,-1 1-1,9 7-3,-15-10 28,0 0 0,-1 1 0,1 1 0,-1-1 0,-1 1-1,0 1 1,-1 0 0,0 0 0,0 0 0,-1 1 0,-1 0 0,0 0 0,0 0 0,-2 1-1,1-1 1,-2 1 0,1 0 0,-2 0 0,0 0 0,0 0 0,-1 4-28,-5 41-11,-6-1 84</inkml:trace>
  <inkml:trace contextRef="#ctx0" brushRef="#br0" timeOffset="2247.212">2434 779 8666,'0'0'3937,"0"2"-1737,14-1-319,18-5-481,9-6-352,17-2-544,7-7-184,13 4 8,3 5 689,-5 20-697</inkml:trace>
  <inkml:trace contextRef="#ctx0" brushRef="#br0" timeOffset="2982.891">3594 270 5481,'-2'-2'342,"0"1"0,1-1 0,-1 1 0,0-1 0,0 1 0,0 0 0,0-1 0,0 1 0,0 0 0,0 1 0,0-1 0,-1 0 0,1 0 0,0 1 0,-1 0 0,-1-1-342,-43-2 2104,33 2-1458,0 0-412,0 1-1,0 0 1,0 1-1,0 1 1,0 0 0,0 1-1,0 0 1,1 1-1,-1 1 1,1 0 0,0 1-1,0 0 1,1 1-1,0 0 1,0 1 0,1 0-1,0 1 1,-8 8-234,13-11 19,-13 11 23,2 2-1,0-1 1,-2 6-42,16-20 2,0 1 0,-1-1 1,2 1-1,-1 0 0,1 0 1,-1-1-1,1 2 1,1-1-1,-1 0 0,1 0 1,0 0-1,0 1 0,0-1 1,1 1-1,-1-1 1,2 1-1,-1 3-2,1-7 1,0 1-1,0 0 1,0-1 0,0 1 0,0-1 0,1 1 0,-1-1-1,1 0 1,-1 1 0,1-1 0,0 0 0,0 0-1,0 0 1,0-1 0,0 1 0,1 0 0,-1-1-1,1 1 1,-1-1 0,1 0 0,0 1-1,9 2 4,1 0 0,-1 0 0,1-1 0,3 0-4,3 1 7,35 7 6,11 2 5,14 8-18,-59-15 3,0 1 0,-1 1 0,1 1-1,-2 1 1,1 0 0,-1 2-3,-14-10 1,1 1 0,-1 0 1,0 1-1,0-1 0,0 1 0,0 0 0,-1-1 1,1 2-1,-1-1 0,0 0 0,-1 1 1,1-1-1,-1 1 0,1 0 0,-1 0 1,-1 0-1,1 0 0,-1 0 0,0 0 0,0 0 1,0 1-1,-1-1 0,0 0 0,0 1 1,-1 3-2,0-3 1,-1 0 1,0 1 0,-1-1 0,0 0 0,0 0 0,0 0-1,0 0 1,-1-1 0,0 0 0,0 1 0,-1-1-2,-8 9 12,0-1 1,-1 0-1,-8 5-12,-2-1 19,-1-1 1,-1-1-1,0-1 1,-1-1-1,-1-1 1,0-2-1,-20 4-19,41-12 3,-1 0-1,1-1 1,-1 0-1,0 0 1,0-1-1,0 0 1,0-1 0,1 1-1,-1-1 1,-3-2-3,9 3 4,0-1 0,0 1 0,0-1 0,0 0 0,0 0 0,0 0 0,0 0-1,0 0 1,1-1 0,-1 1 0,0 0 0,1-1 0,-1 0 0,1 1 0,0-1 0,-1 0 0,1 0-4,0 0 20,0-1 0,0 1-1,1-1 1,-1 1 0,1 0-1,-1-1 1,1 0 0,0 1 0,0-1-1,0 1 1,1-1 0,-1 1-1,0-1 1,1 1 0,0 0 0,-1-1-1,1 1 1,1-2-20,0-1 411,1 0-1,-1 0 1,1 0-1,1 0 1,-1 0-1,2-1-410,26-28 1266</inkml:trace>
  <inkml:trace contextRef="#ctx0" brushRef="#br0" timeOffset="3664.973">4113 772 3529,'17'-15'1144,"0"0"0,4-7-1144,-20 20 176,0 1 0,0-1 0,0 0-1,0 1 1,0-1 0,0 0 0,0 0-1,-1 0 1,1 0 0,-1 1 0,0-1-1,1 0 1,-1 0 0,0 0 0,0 0-1,0 0 1,0 0 0,0 0 0,-1 0-1,1 0 1,-1 0 0,1 0 0,-1 0-1,0 1 1,1-1 0,-1 0 0,-1-1-176,-1-1 336,0 0 0,0-1 0,0 1 0,0 0 0,-1 1 0,0-1 0,0 1 0,-2-2-336,-2 0 196,0 0 0,0 1 0,-1 0 0,0 1 0,1 0 1,-1 0-1,0 1 0,-1 0 0,1 0 0,0 1 0,0 0 0,-1 1 0,1 0 0,-9 1-196,8 0 75,-1 0 0,1 1 0,0 0 0,-1 1 0,1 0 0,0 0 0,0 1 0,1 1 0,-1 0 0,1 0-1,0 0 1,0 1 0,-1 2-75,5-3 12,0 0 0,0 0-1,0 0 1,0 1 0,1 0-1,0 0 1,0 0 0,1 1-1,-1-1 1,1 1-1,1-1 1,-1 1 0,1 0-1,1 0 1,-1 0 0,1 1-1,0-1 1,1 0 0,0 0-1,0 7-11,1-6 4,1 0-1,-1 0 0,1-1 0,1 1 0,-1 0 1,2-1-1,-1 1 0,1-1 0,0 0 0,0 0 1,1 0-1,-1-1 0,2 1 0,-1-1 0,1-1 1,0 1-1,0-1 0,5 4-3,-2-4 8,1 1 0,0-1 0,-1 0 0,2-1 1,-1 0-1,0-1 0,1 0 0,0-1 0,0 0 0,-1-1 0,1 0 0,0 0 0,0-1 1,0-1-1,0 0 0,0 0 0,4-2-8,-7 2 9,0-1 0,0 0 0,-1-1 0,1 1-1,-1-1 1,1-1 0,-1 1 0,0-1 0,0-1 0,0 1 0,-1-1 0,0 0 0,0-1 0,0 1-1,-1-1 1,1-1 0,-1 1 0,-1-1 0,1 1 0,-1-1 0,0-1 0,-1 1 0,3-7-9,-5 8 6,1 0 0,-1 0 0,-1 0 0,1 0 1,-1 0-1,0 0 0,0 0 0,-1 0 0,0 0 0,0 0 0,0 0 1,-1 0-1,1 1 0,-3-5-6,-2-3 10,0 0-1,-1 1 1,-1 0 0,0 0-1,-5-7-9,11 17 2,1 0-2,-1 0 0,1 0 1,0 1-1,0-1 1,-1 0-1,1 1 0,-1-1 1,0 1-1,1-1 0,-1 1 1,0 0-1,0 0 1,0 0-1,0 0 0,0 0 1,0 0-1,0 0 0,-1 0 0,2 2 0,0-1 0,1 0-1,-1 1 1,1-1 0,-1 1-1,0-1 1,1 1-1,-1-1 1,1 1 0,-1-1-1,1 1 1,0-1-1,-1 1 1,1-1 0,-1 1-1,1 0 1,0-1-1,0 1 1,-1 0 0,1-1-1,0 1 1,0 0-1,0-1 1,0 1 0,-1 0-1,1 0 1,0-1-1,1 1 1,-1 0 0,0 0-1,0-1 1,0 1 0,0 0-1,0-1 1,1 2 0,-1 1-3,1 11-21,0-1-1,1 1 1,1-1-1,0 0 1,1 0 0,0 0-1,1-1 1,1 1-1,0-1 1,0 0-1,1-1 1,1 0-1,3 4 25,0-1 365,1 0 0,1-1 0,0 0 0,1-1 0,0-1 1,1 0-1,0-1 0,1-1 0,9 5-365,26 10 1347</inkml:trace>
  <inkml:trace contextRef="#ctx0" brushRef="#br0" timeOffset="4065.849">4899 664 8082,'-6'-8'1129,"0"0"1,0 1-1,-1 0 0,0 1 1,-1 0-1,-7-5-1129,10 7 281,-1 1-1,0 0 0,0 0 1,0 1-1,0 0 1,-1 0-1,1 1 0,0-1 1,-1 1-1,1 0 1,-1 1-281,-6 0 149,1 0 0,-1 1 0,1 0 0,0 1 0,0 0 1,0 1-1,-5 2-149,8-2 28,1 0 0,-1 1 0,1 0 0,0 0 0,0 1 0,1 0 0,-1 0 0,1 1 0,0 0 0,-3 4-28,9-9 1,-1 1 1,1-1-1,-1 1 1,1 0-1,0 0 1,0 0-1,-1 0 1,2 0-1,-1 0 1,0 0-1,0 0 1,1 0-1,-1 0 1,1 1-1,-1-1 1,1 0-1,0 0 1,0 1-1,0-1 1,0 0-1,0 0-1,1 1 0,0-1 0,0 0 1,0 1-1,0-1 0,0 0 0,1 0 0,-1 0 1,0 0-1,1 0 0,0 0 0,-1 0 0,1-1 0,0 1 1,0-1-1,0 1 0,0-1 0,0 1 0,1-1 0,-1 0 0,16 7 4,1-1 0,0 0 0,0-1-1,1-2 1,0 0 0,10 1-4,-10-2 2,-1 0 1,1 1 0,-1 2 0,0 0-1,0 1 1,9 5-3,-26-11 0,0-1 1,0 1-1,0 0 0,-1 0 1,1 1-1,0-1 0,-1 0 1,1 1-1,0-1 0,-1 0 1,0 1-1,1 0 0,-1-1 1,0 1-1,0 0 0,0 0 1,0 0-1,0 0 0,0 0 1,-1-1-1,1 2 0,-1-1 1,1 0-1,-1 0 0,0 0 1,1 0-1,-1 0 0,0 0 1,-1 0-1,1 0 0,0 0 1,-1 0-1,1 0 0,-1 0 0,1 0 1,-1 0-1,0 0 0,0 0 1,0 0-1,0 0 0,0-1 1,-1 1-1,-6 11 5,-2-1 0,1-1 0,-1 0 0,-1 0 0,-9 6-5,2-1 10,6-5-3,0-1 0,-1 0 0,0 0 0,-1-2-1,0 0 1,0 0 0,-1-1 0,0-1-1,0 0 1,0-1 0,-1-1 0,0 0-7,14-4-37,1 0 0,-1 1 0,0-1 0,1 0 1,-1 0-1,1 0 0,-1 0 0,1 0 0,-1-1 0,1 1 0,-1 0 1,1-1-1,-1 1 37,2-1-32,-1 1 0,1 0 0,-1-1 0,1 1 0,0 0 0,-1-1 0,1 1 0,0-1 0,-1 1 0,1-1 0,0 1 0,0-1 0,-1 1 0,1-1 0,0 1 0,0-1 0,0 1 0,0-1 0,0 1 0,0-1 0,0 1 0,0-1 0,0 1 0,0-1 0,0 1 0,0-1 0,0 1 0,0-1 0,0 0 0,1 1 0,-1 0 0,0-1 0,0 1 0,1-1 0,-1 0 32,9-18-548</inkml:trace>
  <inkml:trace contextRef="#ctx0" brushRef="#br0" timeOffset="4454.044">5390 627 8434,'-1'-2'357,"-1"0"1,0 0-1,0 0 1,0 1-1,0-1 1,0 0-1,-1 1 0,1-1 1,0 1-1,-1 0 1,1 0-1,-1 0 1,1 0-1,-1 0 1,0 1-1,1-1 1,-1 1-1,0-1 0,1 1 1,-1 0-1,0 0 1,0 1-358,-13-1 662,1 0 1,-1 2-1,-6 1-662,9 0 219,-1 0 0,1 1 0,0 0 0,0 1 0,-5 3-219,11-5 43,1 1 0,-1-1 0,1 1 0,0 0 1,0 1-1,0 0 0,1-1 0,0 2 1,0-1-1,0 1 0,0 1-43,4-6 3,0 0 0,0 0 0,0 1 0,1-1-1,-1 1 1,0-1 0,1 0 0,0 1 0,-1-1 0,1 1 0,0-1 0,-1 1 0,1-1 0,0 1-1,0-1 1,1 1 0,-1-1 0,0 1 0,0-1 0,1 1 0,-1-1 0,0 1 0,1-1-3,0 2 3,1-1 0,0 0 0,-1 0 1,1 0-1,0 0 0,0 0 0,0 0 1,0 0-1,0-1 0,0 1 0,0-1 0,3 1-3,8 5 11,1-1-1,0-1 1,0-1 0,11 3-11,-14-5 8,10 4 0,4 0 1,-1 1-1,5 3-8,-23-8 2,-1 1-1,1-1 1,0 1-1,-1 0 0,0 1 1,0-1-1,0 1 1,0 0-1,-1 0 1,0 1-1,3 2-1,-5-3 1,0 0 0,0-1 1,0 1-1,-1 0 0,0 0 0,0 0 0,0 0 0,0 0 0,0 0 0,-1 0 0,0 1 0,0-1 0,0 0 0,0 0 0,-1 0 1,0 0-1,1 0 0,-2 1-1,-2 9 7,0-1 1,-1 0-1,0 0 1,-6 10-8,4-13 7,0 1 1,0-1 0,-1 0-1,0-1 1,0 0 0,-1 0 0,0-1-1,-1 0 1,0-1 0,0 0-1,-11 5-7,-1 0 19,-1-2-1,1 0 0,-2-1 0,1-2 1,-15 3-19,38-10-10,0 1 0,-1-1 0,1 0 1,0 0-1,-1 0 0,1 1 0,-1-1 0,1 0 1,0 0-1,-1 0 0,1 0 0,-1 0 0,1 0 1,0 0-1,-1 0 0,1 0 0,-1 0 1,1 0-1,-1 0 0,1 0 0,0 0 0,-1 0 1,1 0-1,-1-1 0,1 1 0,0 0 1,-1 0-1,1 0 0,-1-1 0,1 1 0,0 0 1,-1 0-1,1-1 0,0 1 0,0 0 0,-1-1 1,1 1-1,0 0 0,0-1 0,-1 1 1,1-1-1,0 1 0,0 0 0,0-1 0,0 1 1,0-1-1,0 1 0,-1 0 0,1-1 1,0 1-1,0-1 0,0 1 0,0-1 0,1 1 1,-1 0-1,0-1 0,0 1 0,0-1 0,0 1 1,0 0-1,0-1 0,1 1 0,-1-1 10,16-29-478,14-12 1414,9-5-587</inkml:trace>
  <inkml:trace contextRef="#ctx0" brushRef="#br0" timeOffset="4820.814">5747 696 9330,'-13'-1'876,"0"1"0,0 1 0,0 0 0,0 1 0,0 0 0,0 1-1,-1 0-875,1 1 339,-1 1-1,1 0 0,0 1 0,1 0 0,-1 1 0,1 1 0,1 0-338,4-4 44,0 2 1,1-1-1,0 1 0,0 0 0,1 0 1,0 0-1,0 1 0,0 0 0,1 0 1,-1 0-1,-1 6-44,4-7 31,0 0-1,0 0 1,1 0 0,0 1 0,0-1-1,0 0 1,1 1 0,0-1 0,0 0-1,1 1 1,0-1 0,0 0-1,0 1 1,1-1 0,0 0 0,0 2-31,1-1 11,0 0 0,1 0-1,0-1 1,0 1 0,0-1 0,1 1 0,0-1 0,0-1 0,0 1 0,1-1 0,0 0 0,0 0 0,0-1 0,1 1 0,0-2 0,1 2-11,2 0 9,1-1 1,-1 0 0,1 0 0,0-1-1,-1-1 1,2 0 0,-1 0 0,0-1-1,0-1 1,0 0 0,3 0-10,-5-1 8,0 0 0,1 0 1,-1-1-1,0 0 0,0-1 0,0 0 0,-1 0 1,1-1-1,-1 0 0,1 0 0,-1-1 1,-1 0-1,3-2-8,-5 2 10,0 1-1,0-1 1,-1 0 0,1-1 0,-1 1-1,0-1 1,-1 0 0,1 0-1,-1 0 1,0 0 0,-1-1 0,0 1-1,0-1 1,0 1 0,-1-1-1,1 0 1,-2 0 0,1-5-10,-1 0 16,-1 1 0,0 1 0,-1-1 0,-1 0 0,1 0 0,-2 1 0,1-1 0,-1 1 0,-1 0 0,0 0 0,0 1 0,-1-1 0,-1 1 1,-3-4-17,3 3-61,-1 1 0,0 0 0,0 1 0,-1 0 1,0 0-1,0 1 0,-1 0 0,0 0 0,0 1 1,-1 1-1,0 0 0,0 0 0,-1 1 61,9 3-40,1 0 1,-1 1-1,1-1 0,0 1 0,-1 0 0,1 0 0,-1 0 0,1 0 0,-1 1 0,1-1 1,-2 1 39,-20 8-355</inkml:trace>
  <inkml:trace contextRef="#ctx0" brushRef="#br0" timeOffset="5267.402">6040 817 8714,'-3'-11'690,"-6"-18"1217,10 26-1080,8 15-132,-2 1-519,-1 0 0,-1 0 0,0 1-1,-1 0 1,0 0 0,-1 1-1,0-1 1,-1 4-176,12 53 240,-10-60-179,-3-8-11,0-1 0,-1 1 0,1 0 0,0-1 0,-1 1 0,1 0 0,-1 0-1,0 0 1,0-1 0,0 1-50,0-3 16,0 1-1,0-1 1,0 0-1,0 0 1,0 1-1,0-1 1,0 0-1,-1 0 1,1 0-1,0 1 1,0-1-1,0 0 1,0 0-1,0 0 1,0 1-1,-1-1 1,1 0-1,0 0 1,0 0-1,0 0 1,-1 1-1,1-1 1,0 0-1,0 0 1,0 0-1,-1 0 1,1 0-1,0 0 1,0 0-1,-1 0 1,1 0-1,0 0 1,0 0-1,0 1 1,-1-1-1,1-1 1,0 1-1,0 0 1,-1 0-1,1 0 1,0 0-1,0 0 1,-1 0-1,1 0 1,0 0-1,0 0 1,0 0-1,-1 0 0,1-1 1,0 1-1,0 0 1,0 0-1,-1 0 1,1 0-1,0-1 1,0 1-1,0 0 1,0 0-1,0 0 1,0-1-1,-1 1 1,1 0-1,0 0 1,0-1-1,0 1 1,0 0-16,-11-15 406,10 9-370,0 0 0,0 0 0,0-1 0,1 1 0,0 0 0,0 0 0,1 0 1,-1-1-1,1 1 0,1 0 0,-1 0 0,2-3-36,2-12 29,9-42 86,2 1 0,12-24-115,-26 81 29,-1 1 0,2-1 0,-1 0 0,0 0 1,1 1-1,0 0 0,0-1 0,1 1 0,-1 0 0,1 1-29,-2 0 20,1 1-1,0 0 1,-1 0 0,1 1-1,0-1 1,0 1-1,0-1 1,0 1-1,1 0 1,-1 0-1,0 0 1,0 1-1,1-1 1,-1 1-1,0 0 1,3 0-20,8 1 15,0 0 1,-1 1 0,1 1-1,0 0 1,-1 1-1,0 0 1,11 6-16,4 3 6,0 1 0,-1 1-1,0 3-5,-15-11 8,-2 1-1,1 0 0,-1 0 0,-1 1 0,1 1 0,-2 0 0,3 3-7,-5-6 77,-1 1 1,-1 1-1,1-1 0,-1 1 0,-1-1 0,0 1 0,0 0 1,0 0-1,-1 1 0,0 3-77,2 35 284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1:26.27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198 68 968,'-3'-9'6299,"-2"13"-3944,-6 16-2131,10-18 47,-19 26-10,-22 21-123,36-42-99,1 0 0,0 1 0,1-1 0,0 1 0,0 0 0,0 0 0,1 0 0,0 0 0,1 1 0,-1 1-39,0 7 162,1 0-1,1 0 0,0 0 1,1 1-162,0-15 21,1 0 1,-1 1-1,1-1 1,-1 0-1,1 0 1,0 1-1,0-1 1,0 0-1,1 0 1,-1 0-1,1 0 0,0-1 1,0 1-1,0 0 1,0-1-1,0 1 1,0-1-1,1 0 1,-1 1-1,1-1 1,0 0-1,-1-1 1,1 1-1,0 0 1,0-1-1,0 0 1,0 0-1,1 0 0,1 1-21,2 0 78,0-1 0,0 1-1,-1-1 1,1-1-1,0 1 1,0-1-1,0 0 1,0-1-1,-1 0 1,1 0 0,0 0-1,0-1 1,-1 0-1,2-1-77,-1 0 55,1 0 0,-1-1 1,0 0-1,0 0 0,-1-1 0,1 0 0,-1 0 0,0-1 0,0 0 0,-1 0 1,1 0-1,-1 0 0,0-2-55,-2 3 18,0-1 0,-1 0 0,1 0 0,-1 0-1,0 0 1,-1 0 0,1 0 0,-1 0 0,-1 0 0,1-1 0,-1 1 0,0 0 0,0-1 0,-1 1 0,0 0 0,0 0 0,-1-3-18,-4-16 34,-1 1 1,-1 0 0,-9-17-35,12 31 6,1 1-1,-1 0 1,-1 0 0,0 1-1,0-1 1,0 1 0,-1 1 0,0-1-1,-1 1 1,-6-4-6,12 9 1,0 1 0,0-1 0,0 1 1,0 0-1,0 0 0,-1 0 0,1 0 0,0 0 0,-1 1 0,1-1 0,0 1 0,-1-1 0,1 1 1,-1 0-1,1 0 0,-1 0 0,1 0 0,0 1 0,-1-1 0,1 1 0,-1-1-1,-1 2 0,1-1 0,0 1 1,-1 0-1,1 0 0,0 0 0,0 1 0,0-1 0,1 1 0,-1-1 0,0 1 0,1 0 0,-2 3 0,-4 6-2,0 2-1,1-1 0,1 1 1,0 0-1,0 0 0,1 4 3,1-6-1,1 1 0,1-1 0,0 1 0,1 0 1,0 0-1,1-1 0,1 1 0,0 7 1,0-11 4,1-1-1,0 1 1,0-1-1,0 0 1,1 0 0,0 0-1,1 0 1,0-1 0,0 1-1,0-1 1,1 0-1,0 0 1,2 1-4,-4-5 7,0-1-1,0 0 1,0 0 0,0 0 0,0 0-1,0-1 1,0 1 0,0-1-1,1 0 1,-1 0 0,0 0-1,1 0 1,-1-1 0,1 1-1,-1-1 1,1 0 0,0 0-1,-1 0 1,1-1 0,-1 1-1,0-1 1,1 0 0,-1 0-1,1 0 1,-1 0 0,0 0-1,1-1-5,5-2 35,-1 0 1,1-1 0,-1 0-1,0 0 1,-1 0 0,1-1-1,-1 0 1,0-1 0,5-6-37,-7 6 18,0 0 1,-1 0 0,1-1-1,-2 1 1,1-1-1,-1 0 1,0 0 0,-1 0-1,0-1 1,0 1-1,-1 0 1,0-1 0,0 1-1,-1-1 1,0 1-1,0-1 1,-1 1 0,-2-8-19,2 11 5,0-1 0,-1 1 0,1 0 0,-1 0 0,0 0 0,-1 0 0,1 0 0,-1 0 0,0 1 0,0-1 0,-1 1 0,1 0 0,-1 0 0,0 0 0,0 0 1,0 1-1,-1 0 0,1 0 0,-1 0 0,1 0 0,-1 1 0,0-1 0,0 1 0,-1 0 0,1 1 0,0 0 0,0-1 0,-1 2 0,-3-1-5,3 0 1,1 1-1,-1-1 1,1 1-1,-1 1 1,1-1-1,-1 1 1,1 0-1,-1 0 1,1 1-1,0 0 1,0 0 0,0 0-1,0 0 1,0 1-1,0 0 1,-1 1-1,1 0-1,1 0 0,-1 1 1,1-1-1,0 1 0,0 0 0,1 0 1,0 0-1,0 1 0,0-1 1,0 1-1,1 0 0,0 0 1,0 0-1,0 2 1,-2 6-1,2 1 0,-1-1-1,2 1 1,0-1 0,1 8 1,0-16 1,0 1 0,1-1 0,-1 0 1,1 0-1,1 0 0,-1 0 0,1 0 0,0 0 1,1 0-1,0 0 0,-1-1 0,2 1 0,2 3-1,-4-6 4,0-1-1,0 1 0,1-1 1,-1 0-1,1 0 0,-1 0 1,1 0-1,0-1 0,0 1 1,0 0-1,0-1 0,0 0 1,0 0-1,0 0 0,0 0 0,0 0 1,0-1-1,1 0 0,-1 1 1,0-1-1,1 0 0,-1-1 1,0 1-1,0 0 0,0-1 1,1 0-1,-1 0 0,0 0 1,0 0-1,2-1-3,2-1 10,-1-1 0,0 1 1,0-1-1,-1 0 0,1-1 0,-1 1 0,0-1 0,0 0 1,0-1-1,0 1 0,-1-1 0,0 0 0,0-1-10,-1 3 8,-1 0-1,0 0 0,-1 1 0,1-1 0,-1-1 0,0 1 1,0 0-1,0 0 0,0 0 0,-1-1 0,1 1 1,-1 0-1,0 0 0,-1-1 0,0-3-7,0 2 10,-1 1-1,-1-1 1,1 1 0,-1-1-1,0 1 1,0 0-1,0 0 1,-1 0 0,0 1-1,1-1 1,-2 0-10,-1 0 5,0-1 0,0 1 1,-1 1-1,1-1 0,-1 1 1,0 0-1,0 1 0,0-1 1,-1 1-1,1 1 0,-1 0 1,-2-1-6,6 2 0,0 0 0,-1 0 0,1 1 0,0-1 0,0 1 0,0 0 0,0 0 0,0 1 1,0-1-1,0 1 0,0 0 0,0 0 0,0 0 0,0 0 0,0 1 0,0 0 1,1-1-1,-1 1 0,1 1 0,-1-1 0,1 0 0,0 1 0,0 0 0,-2 2 0,-1 3 0,0 0-1,1 0 0,0 1 0,1 0 0,-1 0 0,2 0 0,-1 0 0,1 1 0,0 5 1,1-9 0,1 1-1,0 0 1,1 0-1,-1 0 1,1 0-1,1-1 0,-1 1 1,1 0-1,0 0 1,1 0-1,0-1 1,0 1-1,0-1 0,2 3 1,-4-7 1,1-1 1,0 1-1,0 0 0,1-1 0,-1 1 0,0 0 0,0-1 0,1 1 0,-1-1 0,1 0 0,-1 1 0,1-1 0,0 0 0,-1 0 0,1 0 0,0 0 1,0-1-1,0 1 0,0 0 0,1 0-1,1-1 4,-1 0 0,0 0 0,0 0 0,1 0 0,-1 0 0,0 0 0,1-1 0,-1 0 0,0 0 0,0 0 0,0 0 0,1 0-4,4-3 9,0 0 1,-1-1-1,1 1 0,-1-1 1,0-1-1,0 1 0,-1-1 0,1 0 1,1-4-10,-3 4 8,-1 0 1,0 0-1,0 0 0,0-1 1,-1 0-1,0 0 0,0 0 1,-1 0-1,0 0 1,0 0-1,-1-1 0,1 1 1,-2-1-1,1-3-8,-1 7 3,0 0-1,-1 0 1,1 1 0,-1-1-1,0 0 1,0 0-1,0 0 1,-1 1 0,1-1-1,-1 1 1,0-1 0,0 1-1,0 0 1,0-1-1,-1 1 1,1 0 0,-1 1-1,0-1 1,0 0 0,0 1-1,0-1 1,0 1-1,-1 0 1,1 0 0,0 1-1,-1-1 1,0 1-1,0-1-2,0 0 1,0 1 0,1 0-1,-1 0 1,0 0-1,0 0 1,0 1-1,0-1 1,0 1 0,0 0-1,0 0 1,1 1-1,-1-1 1,0 1-1,0 0 1,0 0-1,1 0-1,0 1 0,0-1 0,0 1 0,0 0 0,0 0 0,0 0 0,1 1 0,-1-1 0,1 1 0,-1-1 0,1 1 0,0 0 0,0 0 0,0 0 0,1 0 0,-1 0 0,0 2 1,-2 4-2,0 0-1,1 0 0,1 1 1,-1-1-1,1 1 0,1-1 1,0 1-1,0 4 3,1-10 0,0-1 0,0 1 1,0 0-1,0 0 0,1 0 0,0-1 1,0 1-1,0 0 0,0-1 0,0 1 1,1-1-1,0 1 0,0-1 0,0 0 1,0 0-1,0 0 0,0 0 0,1 0 1,0 0-1,-1 0 0,1-1 0,0 0 0,1 1 0,1 1 3,1-1 1,0-1-1,-1 1 0,1-1 0,0 0 0,0 0 0,0 0 0,0-1 0,1 0 0,-1 0 0,4-1-3,-6 0 2,0 0 1,0 0-1,0-1 0,0 0 1,0 0-1,0 0 1,-1 0-1,1 0 1,0-1-1,-1 0 1,1 1-1,-1-1 1,0-1-1,1 1 1,-1 0-1,0-1 1,0 0-1,-1 0 1,2-1-3,2-3 6,0-1 1,-1 0 0,0 0 0,-1-1 0,1 0 0,-2 1 0,1-1-1,-1-1 1,-1 1 0,1 0 0,-1-1 0,-1 1 0,0-1 0,0-7-7,-1 12 1,0 1 1,-1-1 0,1 0 0,-1 0 0,0 1-1,0-1 1,-1 0 0,1 1 0,-1 0 0,0-1 0,0 1-1,0 0 1,-1 0 0,1 0 0,-1 0 0,0 0 0,0 1-1,-1-1 1,1 1 0,-1 0 0,0 0 0,1 0-1,-1 0 1,0 1 0,-1 0 0,1 0 0,0 0 0,-1 0-1,1 1 1,-3-1-2,3 1 0,-1-1-1,0 2 1,0-1-1,0 0 1,0 1-1,0 0 1,0 0-1,0 1 1,0-1-1,0 1 1,0 0-1,0 1 0,0-1 1,0 1-1,1 0 1,-1 0-1,1 0 1,-1 1-1,1-1 1,-4 4 0,3-2-2,0 1 0,1 0 0,-1-1 0,1 1 0,0 1 0,0-1 0,1 1 0,-1-1 0,1 1 0,1 0 0,-1 0 0,1 0 0,0 1 0,0-1 0,0 6 2,0 3-4,0-1-1,1 1 0,1-1 1,0 1-1,1-1 0,2 11 5,-2-17 1,1-1 0,0 0 0,0 0 0,0 0 0,1 0 0,0-1 0,1 1 0,-1-1 0,1 1 0,0-1 0,1 0 0,-1-1 0,1 1 0,2 1-1,-4-5 1,0 0 1,0 0-1,0-1 1,0 1-1,1-1 1,-1 1 0,0-1-1,1 0 1,-1 0-1,1-1 1,-1 1-1,1-1 1,-1 0 0,1 1-1,-1-2 1,1 1-1,-1 0 1,1-1-1,-1 1 1,1-1 0,-1 0-1,1 0 1,-1-1-1,0 1 1,0-1 0,1 1-1,-1-2-1,6-1 6,0-2-1,-1 1 1,0-1 0,0 0-1,0-1 1,-1 0 0,0 0-1,0-1 1,0-1-6,1-1 5,-1-1 1,0 1-1,-1-2 1,0 1-1,-1-1 1,0 0-1,0 0 0,-2 0 1,1-4-6,-2 9 3,-2 1-1,1-1 1,-1 1 0,0-1 0,0 0-1,-1 1 1,0-1 0,0 1 0,0-1 0,-1 1-1,0-1 1,0 1 0,-1 0 0,1 0-1,-2 0 1,1 0 0,0 1 0,-4-4-3,3 3 1,0 1 0,-1 0 0,0 0 1,0 0-1,0 1 0,0-1 0,-1 1 1,0 1-1,0-1 0,0 1 1,0 0-1,-6-2-1,8 4 0,0 0 0,0 0 0,0 0 0,0 1 0,0-1 0,0 1 0,0 0 0,0 1 0,0-1 0,0 1 0,0-1 0,0 1 0,0 0 0,0 1 0,0-1 0,1 1 0,-1-1 0,0 1 0,1 0 1,0 1-1,-1-1 0,-2 3 0,4-3-5,0 0 0,-1 0 0,1 0 0,0 1 0,0-1 0,1 0 0,-1 1 0,0 0 0,1-1 0,-1 1 0,1 0 0,0 0 0,0 0 0,0 0 0,0 0 0,1 0 0,-1 0 0,1 0 0,0 0 0,0 0 0,0 0 0,0 0 0,1 2 5,0 0 230,0 0 0,0 0-1,1 0 1,0-1 0,0 1 0,0-1 0,1 1 0,-1-1 0,1 0-1,0 0 1,0 0 0,1 0 0,-1 0 0,1-1-230,24 23 1290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9:18.6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41 7498,'-112'-41'4072,"112"43"-447,13 6-2272,7 1-41,16-1-504,6 2-224,12-2-40,13-5-200,6 1-184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9:19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15 600 9250,'-5'-26'2477,"-2"-14"-231,5 32-1274,2 15 40,12 103-422,-5-38-62,3 0 1,2-1 0,12 31-529,52 115 935,-65-188-845,-1 1 1,-2 1-1,-1 0 0,0 9-90,-4-35 115,1-11-60,7-19-36,-8 16-10,17-39-113,-2 4-514,10-15 618,-21 46-121,0 1-1,1 0 1,0 0-1,1 1 0,0 1 1,9-9 121,-15 16-12,1 0-1,0-1 1,0 2 0,0-1 0,0 0 0,1 1-1,-1 0 1,1 0 0,-1 0 0,1 1-1,0-1 1,0 1 0,-1 0 0,1 0-1,0 1 1,0 0 0,0 0 0,0 0 0,0 0-1,0 1 1,0-1 0,0 1 0,-1 1-1,1-1 1,0 1 0,-1 0 0,1 0-1,-1 0 1,1 0 0,-1 1 0,0 0 0,0 0-1,0 0 1,0 0 0,0 1 12,5 7-3,0 0 0,0 0 0,-1 0 0,-1 1 0,0 0-1,2 7 4,10 23 50,2 16-50,13 28 354,-32-81-267,0-1 0,0 0 0,1 0 0,-1 1 0,1-2 0,0 1 0,0 0 0,3 2-87,-5-5 32,0 0 1,0-1 0,0 1 0,0-1 0,0 1-1,0-1 1,0 1 0,0-1 0,0 0 0,0 1 0,0-1-1,1 0 1,-1 0 0,0 0 0,0 0 0,0 0-1,0 0 1,0 0 0,0 0 0,0 0 0,0-1-1,1 1 1,-1 0 0,0-1 0,0 1 0,0-1 0,0 1-1,0-1 1,-1 1 0,1-1 0,0 0 0,0 0-1,0 1 1,0-1 0,-1 0 0,1 0 0,0 0-1,-1 0 1,1 0-33,3-4 86,-1-1-1,0 1 1,0-1-1,0 1 1,0-1-1,-1 0 1,0 0-1,-1 0 1,1 0-1,-1 0-85,2-8 104,13-52 119,-4 1-1,-2-1 1,-2-22-223,-3-23 43,-7-64-43,-1 109-6,-1-5-89,5-51 95,5 92-646,-1 26-162,3 13-263,3 14 0,7 16 506</inkml:trace>
  <inkml:trace contextRef="#ctx0" brushRef="#br0" timeOffset="380.902">1180 927 10506,'15'10'4097,"-26"8"-2905,3 6-119,4 12-209,2 1-272,7 9-328,3 1-80,3-4 104,-1-1-192,4-12 1536,-2-3-1151</inkml:trace>
  <inkml:trace contextRef="#ctx0" brushRef="#br0" timeOffset="737.06">1255 472 11867,'-5'-39'4480,"-12"22"-3351,10 6-625,6 10 96,-1 9-376,2 14 3369,5 8-2601</inkml:trace>
  <inkml:trace contextRef="#ctx0" brushRef="#br0" timeOffset="1203.973">1684 1034 5609,'26'-20'1503,"-1"-2"0,8-9-1503,-32 29 113,0 0 0,1 1 0,-1-1 0,0 0 0,0 0 0,0 0 0,0 0 0,0 0 1,-1 0-1,1 0 0,-1 0 0,1 0 0,-1-1 0,0 1 0,0 0 0,1 0 0,-2 0 0,1 0 0,0 0 0,0-1 0,-1 1 0,1 0 0,-1 0 0,0 0 0,1 0 0,-1 0 0,0 0 0,0 0 0,0 0 0,-1 1 0,1-1 0,-1-1-113,-3-5 404,3 4-294,0 0-1,0 1 1,0-1 0,0 1-1,-1-1 1,0 1 0,1 0-1,-1 0 1,-1 0-1,1 0 1,0 1 0,0-1-1,-1 1 1,0 0 0,1 0-1,-1 0 1,0 1 0,0-1-1,0 1 1,0 0-1,0 0 1,0 0 0,0 1-1,0-1 1,-1 1 0,1 0-1,0 0 1,0 1 0,0-1-1,0 1 1,-1 0-1,1 0 1,-1 1-110,-5 1 66,0 1-1,0 0 1,0 0-1,0 1 0,1 1 1,0-1-1,0 2 1,0-1-1,1 1 1,0 0-1,1 1 1,-1 0-1,1 0 1,1 1-1,-4 5-65,3-2 22,0 0 0,0 0 0,1 1-1,1-1 1,0 2 0,1-1 0,0 0-1,1 1 1,1 0 0,0-1 0,0 15-22,2-22 7,0 0-1,1 1 1,-1-1 0,1 0 0,1 0 0,-1 0 0,1 0 0,0 0-1,0 0 1,1 0 0,0-1 0,0 1 0,0-1 0,0 0-1,1 0 1,0 0 0,0 0 0,1-1 0,-1 0 0,1 0 0,0 0-1,0 0 1,0-1 0,0 1 0,5 1-7,-1-1 14,0-1 0,1 1 0,0-1 0,-1-1 0,1 0 1,0 0-1,0-1 0,0 0 0,0-1 0,0 0 0,1 0 0,-1-1 0,0-1 0,0 1 0,5-3-14,2-1 23,-1-1-1,0-1 0,0 0 0,0-1 0,-1 0 0,0-1 0,-1-1 0,0-1 0,1-2-22,-8 8 17,-1-1 0,0 0 0,0 0 0,-1-1 0,1 1 0,-2-1 0,1-1 0,-1 1 0,0 0 0,0-1 0,-1 0 0,0 0 0,-1 0 0,1 0 0,-2-1 0,1 1 0,-1 0 0,0-1 0,-1-3-17,0-2 30,-1 0 0,-1 0-1,0 0 1,-1 0 0,0 1 0,-1-1-1,-1 1 1,0 0 0,0 0 0,-2 0 0,1 1-1,-2-1-29,-6 2 16,14 11-16,0 0 1,0 0-1,-1 0 1,1 0-1,0 0 0,-1 0 1,1 0-1,0 0 1,-1 0-1,1 0 1,0 0-1,-1 1 0,1-1 1,0 0-1,-1 0 1,1 0-1,0 0 1,0 1-1,-1-1 1,1 0-1,0 0 0,0 0 1,-1 1-1,1-1 1,0 0-1,0 0 1,0 1-1,-1-1 1,1 0-1,0 1 0,-1 2 2,0 0-1,0 1 1,0-1-1,1 0 1,-1 1-1,1-1 1,0 0-1,0 1 1,0 2-2,2 12 3,0 1 0,1-1 0,1 0 0,1 0 0,1 0 0,0 0-3,49 110 23,-18-44 0,10 40 685,27 124-708,-73-247 3,5 24 109,0 0 0,-1 0 1,-1 3-113,-4-19 23,1 0 0,-1 0 0,-1 0 0,0 0 0,0 0 0,-1 0 0,0-1 0,0 1 0,-1 0 0,-3 6-23,-1-1 20,0 0 1,-1-1 0,-1 0-1,0-1 1,-1 0 0,0 0-1,0-1 1,-2-1 0,1 0-1,-1 0 1,0-1 0,-1 0-1,0-1 1,-1-1 0,0 0-1,0-1 1,0 0 0,-13 2-21,14-4 2,1-1 0,-1-1 0,0 0 0,0-1 0,0 0 0,0-1 0,0 0 0,0-1 0,0-1 0,0 0 0,1-1 0,-1 0 0,0-1 0,1 0 0,0-1 0,0 0 0,1-1 0,-1-1 0,1 0 0,0 0 0,1-1 0,-3-3-2,4 4-4,1-1 1,1 0 0,-1-1 0,1 0-1,1 0 1,0 0 0,0-1-1,1 0 1,0 0 0,0 0-1,1 0 1,1-1 0,0 0 0,0 0-1,1 0 1,0 0 0,1-8 3,7-35 282</inkml:trace>
  <inkml:trace contextRef="#ctx0" brushRef="#br0" timeOffset="1683.695">2342 388 10762,'-3'-5'1166,"2"4"-950,0 0 0,0 0 1,0-1-1,1 1 0,-1 0 1,0-1-1,1 1 0,-1 0 0,1-1 1,-1 1-1,1-1 0,0 1 1,-1-1-1,1 1 0,0-1 0,0 1 1,0-2-217,0 3 21,1 0 1,-1 0 0,0 0 0,0 0-1,0 0 1,0 0 0,1 0 0,-1 0-1,0 0 1,0 0 0,0 0 0,0 0-1,1 0 1,-1 0 0,0 0-1,0 0 1,0 0 0,0 0 0,1 0-1,-1 0 1,0 0 0,0 0 0,0 0-1,0 0 1,1 0 0,-1 0 0,0 0-1,0 1 1,0-1 0,0 0-1,0 0 1,0 0 0,1 0 0,-1 0-1,0 0 1,0 1 0,0-1 0,0 0-1,0 0 1,0 0 0,0 0 0,0 1-1,0-1 1,0 0 0,0 0 0,0 0-1,0 1-21,7 9 391,37 99 278,-4 1-1,-5 2 1,2 31-669,-27-102 66,-1 1 0,-3 0 1,-1 1-1,-2-1 0,-2 1 1,-1 0-1,-3-1 1,-2 7-67,-2-19 100,1-24-1,5-7-92,0 1 0,1 0 0,-1 0 0,1-1 0,-1 1 0,1 0 0,-1-1 0,1 1 0,0-1 0,-1 1 0,1-1 0,-1 1 0,1 0 0,0-1 0,-1 1 0,1-1-1,0 0 1,0 1 0,0-1 0,-1 0-7,-4-11 63,0 0-1,1-1 1,0 0 0,-1-7-63,-8-30 63,-2 7-39,-2 1 0,-8-12-24,14 32 4,-1 1 1,-1 0-1,-1 1 1,0 1-1,-4-3-4,15 18 0,-1 1 1,1-1-1,-1 1 0,1 0 0,-1 0 0,0 0 0,0 0 0,-1 1 0,1-1 0,0 1 0,-1 0 1,1 1-1,-1-1 0,0 1 0,0 0 0,1 0 0,-1 0 0,0 1 0,-1 0 0,1 0 1,0 1-1,-1 0 0,1 0 1,0 1-1,-1-1 1,1 1-1,0 0 0,0 1 1,0-1-1,1 1 0,-1 0 1,1 0-1,-1 1 1,1-1-1,0 1 0,-2 2 0,-1 2 2,0 0 0,0 0 0,1 0 0,0 1 0,1 0 0,0 0-1,0 0 1,1 1 0,0-1 0,-2 9-2,5-13 2,-1 0 0,1 0 0,1 0 0,-1 0 0,1 0 0,0 0 0,0 0 0,0 0 0,1 0 0,-1 0 0,1 0 0,1 0 0,-1-1 0,1 1 0,-1 0 1,2-1-1,-1 1 0,0-1 0,1 1 0,0-1 0,0 0 0,0 0 0,0 0-2,7 4 6,-1 1 1,1-2-1,1 1 1,-1-1-1,1-1 1,0 0 0,1-1-1,-1 0 1,1 0-1,0-1 1,1-1-1,11 2-6,18 2 412,0-3-1,1-1 0,10-2-411,26 0 471</inkml:trace>
  <inkml:trace contextRef="#ctx0" brushRef="#br0" timeOffset="2313.714">2836 1030 6713,'-3'-4'5731,"6"2"-3775,12 0-2552,-7 2 1212,18-1-415,-3 0 192,0-1-1,0 0 0,3-3-392,-19 4 96,-1 0 0,0-1-1,1 0 1,-1-1 0,0 1-1,0-1 1,0 0 0,0-1 0,-1 0-1,1 1 1,-1-2 0,0 1-1,3-4-95,-7 8 9,0-1 0,0 0 0,-1 0 0,1 1 0,0-1 0,-1 0 0,1 0 0,0 0 0,-1 0 0,1 0 0,-1 0 0,1 0-1,-1 0 1,0 0 0,1 0 0,-1 0 0,0 0 0,0 0 0,1 0 0,-1-1 0,0 1 0,0 0 0,-1 0 0,1 0 0,0 0 0,0 0 0,0 0 0,-1 0-1,1 0 1,-1-1 0,1 1 0,0 0 0,-1 0 0,0 1 0,1-1 0,-1 0 0,0 0 0,1 0 0,-1 0 0,0 0 0,0 1 0,0-1 0,0 0 0,0 1-1,0-1 1,0 1 0,0-1-9,-7-3 18,0 1 0,0-1 0,0 1-1,-1 1 1,-6-2-18,15 4 1,-15-3 5,1 0 1,-1 1 0,1 1 0,-1 0-1,1 1 1,-1 1 0,0 0-1,1 1 1,-1 0 0,1 1-1,-2 2-6,8-3 4,1 1-1,-1-1 1,1 2-1,0-1 1,0 1-1,0 0 1,1 1-1,-1-1 1,1 1-1,0 1 1,0-1-1,1 1 1,-1 0-1,1 0 1,1 1-1,-1-1 1,1 1-1,0 0 0,1 0 1,0 0-1,-1 4-3,2-5 3,1-1 0,0 0 0,0 1 0,0 0 0,1-1 0,-1 1 0,2-1-1,-1 1 1,0-1 0,1 1 0,0 0 0,1-1 0,-1 0 0,1 1-3,1 2 5,1 1 1,0-1-1,0 0 1,1 0-1,0-1 1,0 1-1,1-1 1,4 3-6,0 1 10,1-1 0,0-1 0,0 0 0,1-1 0,0 0 1,1 0-1,0-1 0,0-1 0,0 0 0,1-1 0,0-1-9,-2-1-60,1 0 0,0-1 1,0-1-1,0 0 1,0-1-1,0-1 1,0 0-1,6-1 59,4-2-532,0-2 0,-1 0-1,1-1 1,4-3 532,36-17-830</inkml:trace>
  <inkml:trace contextRef="#ctx0" brushRef="#br0" timeOffset="2714.959">3299 906 5465,'-1'7'746,"0"-1"-1,0 1 1,1 0 0,0-1-1,0 1 1,1 0 0,-1-1-1,2 1 1,-1 2-746,21 58 1705,-5-18-353,-14-38-1035,-1 1 1,0 1-1,0-1 1,-1 0 0,-1 1-318,0-7 175,0 0 1,0 1-1,-1-1 1,0 0-1,0 0 1,-1 0-1,0 0 1,0 0-1,0 0 1,-3 3-176,5-8 28,0 0 0,0-1 0,0 1 0,-1-1 0,1 1 0,0 0 0,0-1 0,-1 1 0,1-1 0,-1 1 0,1-1 0,0 1 1,-1-1-1,1 0 0,-1 1 0,1-1 0,-1 0 0,1 1 0,-1-1 0,1 0 0,-1 1 0,0-1 0,1 0 0,-1 0 0,1 0 0,-1 0 0,0 1 0,1-1 0,-1 0-28,0-1 30,1 1 1,-1-1-1,0 0 0,1 1 0,-1-1 0,1 1 1,-1-1-1,1 0 0,-1 0 0,1 1 0,-1-1 1,1 0-1,0 0 0,-1 0 0,1 1 0,0-1 1,0-1-31,-6-41 409,5 27-364,-1-13-10,1-1 1,1 1-1,2-1 1,1 1 0,4-14-36,-5 35 0,0 1 0,1-1 0,0 1 0,0 0 1,0-1-1,1 1 0,0 1 0,1-1 0,-1 1 1,3-3-1,-3 5 2,0 0 1,1 0 0,0 1-1,-1-1 1,1 1 0,0 0-1,1 0 1,-1 1 0,0-1-1,1 1 1,-1 0-1,1 1 1,0 0 0,0-1-1,0 2-2,5-1-47,1 0 0,-1 1 0,1 1 0,-1 0 0,0 1 0,0 0 0,0 0 0,0 1 0,0 1 0,5 2 47,16 8-2320,-1 1 0,21 14 2320,-13-3-1439</inkml:trace>
  <inkml:trace contextRef="#ctx0" brushRef="#br0" timeOffset="3093.072">4259 857 6393,'-1'-3'520,"-1"0"0,1-1 0,-1 1 0,1 0 0,-1 0-1,0 0 1,0 1 0,0-1 0,-1 0 0,1 1 0,-1-1-1,1 1 1,-3-2-520,0 2 379,1-1 1,0 1-1,-1 0 0,1 0 0,-1 0 0,1 1 1,-1-1-1,0 1 0,-2 0-379,-2 0 257,0 0 1,-1 1-1,1 0 0,0 1 1,0 0-1,-1 0 0,1 1 1,0 0-1,0 1 0,-3 1-257,-6 3 144,0 1 0,1 1 0,0 0 0,-14 10-144,26-15 2,0-1 1,0 1 0,1 0-1,-1 0 1,1 1 0,0-1-1,0 1 1,1 0-1,-1 0 1,1 0 0,0 0-1,0 1 1,1-1 0,0 1-1,0 0 1,0 0 0,0 1-3,2-5 0,0 0 1,0 0-1,0 0 1,0 0 0,0 0-1,0 0 1,1 0 0,-1 0-1,1 0 1,0 0 0,-1 0-1,1 0 1,0-1 0,0 1-1,0 0 1,0 0-1,1-1 1,-1 1 0,0-1-1,1 1 1,-1-1 0,1 0-1,-1 1 1,1-1 0,-1 0-1,1 0 1,1 0-1,5 4 3,2-1 1,-1 0-1,1 0 0,8 2-3,-13-5 2,27 9 8,-12-6-4,-1 2 0,-1 1 1,1 0-1,-1 1 0,0 1 1,16 11-7,-32-19 1,0 0-1,1 1 1,-1 0 0,0-1 0,0 1 0,-1 0 0,1 0 0,0 0 0,0 0 0,-1 0 0,1 0 0,-1 1 0,0-1-1,0 0 1,0 1 0,0-1 0,0 1 0,0-1 0,-1 1 0,1 0 0,-1-1 0,0 1 0,0-1 0,0 1 0,0 0-1,0-1 1,0 1 0,-1 0 0,1-1 0,-1 1 0,0-1 0,0 1 0,0-1 0,0 1 0,0-1 0,-1 0 0,1 0 0,0 1-1,-1-1 1,0 0 0,0 0 0,-1 1-1,-7 7 5,-2 1-1,1-1 1,-1-1-1,-1 0 1,0-1-1,0 0 1,-1-1-1,-8 4-4,2-3 9,1-1 0,-1-1 0,-1 0 0,1-2 1,-20 2-10,36-5 10,0-1 0,0 1 0,1-1 1,-1-1-1,0 1 0,0 0 0,0-1 1,0 0-1,1 0 0,-1 0 1,0 0-1,1-1 0,-1 1 0,0-2-10,3 3-11,0-1-1,1 1 0,-1-1 1,0 0-1,0 1 0,1-1 1,-1 0-1,1 0 0,-1 0 1,1 1-1,-1-1 0,1 0 1,-1 0-1,1 0 0,0 0 1,-1 0-1,1 0 0,0 0 0,0 0 1,0 0-1,0-1 12,0 0-68,0 0 1,1 0-1,0-1 0,-1 1 1,1 0-1,0 0 0,0 0 1,0 0-1,0 0 0,0 0 0,1 0 1,-1 0-1,2-1 68,23-21-508</inkml:trace>
  <inkml:trace contextRef="#ctx0" brushRef="#br0" timeOffset="3459.031">4552 997 8858,'-5'-5'626,"0"1"-1,0 0 1,0 0 0,0 0-1,-1 1 1,1 0 0,-1 0 0,0 0-1,0 1 1,0 0 0,0 0-1,0 1 1,-2-1-626,2 1 127,0 1 1,0-1-1,0 1 0,0 0 0,0 1 0,0-1 1,0 1-1,0 1 0,0-1 0,1 1 1,-1 0-1,0 0 0,1 0 0,-1 1 1,1 0-1,0 0 0,0 0 0,0 1 1,0 0-1,1 0 0,-2 2-127,2-2 10,1 0 0,-1 0 1,1 0-1,1 0 0,-1 0 0,0 1 0,1-1 0,0 1 1,0 0-1,1 0 0,-1 0 0,1 0 0,0 0 0,0 0 0,1 0 1,-1 4-11,2-2 7,-1 1 0,1 0 1,0-1-1,1 1 1,0 0-1,0-1 1,1 0-1,-1 0 1,2 0-1,2 6-7,-1-4 6,0-2-1,0 1 1,0 0 0,1-1-1,0 0 1,1-1 0,-1 1-1,1-1 1,0 0 0,1-1-1,0 0 1,-1 0 0,2 0-1,-1-1 1,0-1 0,1 1-1,0-1 1,8 1-6,-10-3 5,0 0 1,-1-1-1,1-1 1,0 1-1,0-1 1,0 0-1,0-1 1,-1 1-1,1-1 1,-1-1-1,1 1 1,-1-1-1,0 0 1,0 0-1,0-1 1,-1 0-1,1 0 1,-1 0-1,3-4-5,-5 5 5,1 0-1,-1-1 0,0 0 1,-1 1-1,1-1 0,-1 0 1,1-1-1,-1 1 0,0 0 1,-1-1-1,1 1 0,-1-1 1,0 1-1,0-1 0,0 0 0,-1 1 1,0-1-1,0 0 0,0 1 1,0-1-1,-1 0 0,1 1 1,-1-1-1,-1 0 0,1 1 1,0-1-1,-1 1 0,-2-4-4,-4-5-20,0 1-1,-1 0 1,0 0-1,0 1 0,-1 0 1,-1 1-1,0 0 1,0 1-1,-1 0 0,-1 0 1,1 2-1,-1-1 1,0 2-1,-1 0 1,1 0-1,-3 1 21,13 4-101,0 0 0,0 0 0,0 1 0,0 0 1,0-1-1,-1 1 0,1 0 0,-2 1 101,3-1-49,1 1-1,-1-1 1,0 1-1,1 0 1,-1 0-1,1 0 1,-1 0-1,1 0 1,-1 0-1,1 0 1,-1 1 49</inkml:trace>
  <inkml:trace contextRef="#ctx0" brushRef="#br0" timeOffset="3911.99">4723 1005 7802,'0'-1'149,"-1"0"1,1 0-1,-1 0 1,1 0-1,-1 0 1,1 0-1,-1 0 1,0 0-1,0 1 1,0-1-1,1 0 1,-1 0-1,0 1 1,0-1-1,0 0 1,0 1-1,0-1 1,0 1-1,0 0 1,0-1-1,0 1 1,0 0-1,0-1 1,-1 1-150,1 1 126,0 1-1,0-1 1,1 0 0,-1 0 0,0 1 0,1-1 0,-1 1-1,1-1 1,0 0 0,-1 1 0,1-1 0,0 1 0,0-1-1,0 1 1,0-1 0,0 1 0,0-1 0,0 1 0,1-1-1,-1 1 1,1 0-126,0 6 299,0 1-1,1 0 0,0-1 0,1 1 0,0-1 0,0 0 1,4 8-299,35 50 914,-3-4-398,-34-48-127,-13-30 111,0-6-317,1 0 0,2 0 1,0-1-1,1 1 0,1-1 0,1-15-183,2 29 5,0 1 0,1-1 0,0 1-1,1-1 1,0 1 0,0-1 0,0 1 0,1 0-1,1 0-4,-2 3 2,1 0 0,0 0-1,0 1 1,0-1-1,1 1 1,-1 0 0,1 0-1,0 0 1,0 1 0,1-1-1,-1 1 1,1 0 0,-1 0-1,5-1-1,-4 2 0,0-1 0,0 2 0,1-1 0,-1 1 0,1 0 0,-1 0 0,1 0 0,-1 1 0,1 0 0,0 0 0,-1 0 0,1 1 0,-1 0 0,1 0 0,-1 0 0,1 1 0,-1-1 0,0 1 0,0 1 0,0-1 0,4 3 0,0 0-2,0 1 1,-1 0 0,0 1 0,0 0-1,0 0 1,-1 1 0,0 0-1,-1 0 1,1 0 0,-2 1 0,2 2 1,102 200-1206,-88-178 642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9:27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449 718 4753,'58'-22'2461,"-57"22"-2367,-1-1 1,1 1 0,-1 0-1,1-1 1,-1 1-1,1 0 1,-1-1 0,1 1-1,-1-1 1,1 1 0,-1-1-1,0 1 1,1-1 0,-1 1-1,0-1 1,1 1 0,-1-1-1,0 1 1,0-1 0,0 1-1,1-1 1,-1 0 0,0 1-1,0-1 1,0 1 0,0-1-1,0 0 1,0 1 0,0-1-1,0 1 1,0-1 0,-1 0-1,1 1-94,-9-18 1864,7 14-1232,0 1-376,0-1 0,0 1 0,0 0 0,0 0 0,-1 0 0,1 1 0,-1-1 0,1 1 0,-1-1-1,0 1 1,0 0 0,0 0 0,0 0 0,-1 0 0,1 1 0,-2-2-256,-2 1 200,1 1 0,0-1 0,-1 1 0,1 0 0,-1 1 0,1-1 0,-1 1 1,1 1-1,-2-1-200,-8 3 123,0-1 1,0 2-1,1 0 1,-1 1-1,1 1 1,0 0 0,-4 4-124,-4 2 33,0 1 0,2 1 0,0 1 1,0 1-1,1 1 0,-1 3-33,10-8 6,0 0 0,1 0 0,0 1 0,1 0 0,1 1 0,0 0 0,1 0-1,0 0 1,1 1 0,-2 9-6,3-5 7,1 0 0,1 1 0,0-1 0,1 0 0,1 1 0,1-1 0,1 1 0,1 0 0,2 7-7,-2-16 7,0 1 0,1-1-1,1 1 1,0-1-1,1 0 1,0-1-1,0 1 1,1-1-1,1 0 1,-1 0 0,2-1-1,-1 0 1,1 0-1,1-1 1,-1 0-1,3 1-6,4 1 10,-1 0-1,2-1 1,-1-1-1,1 0 0,0-1 1,1-1-1,-1-1 1,1 0-1,1-1 0,-1-1 1,0 0-1,1-2 1,-1 0-1,5-1-9,-8 0 13,-1-1 0,1 0-1,-1-2 1,1 1 0,-1-2 0,0 1-1,0-2 1,-1 0 0,1 0 0,-1-1-1,0-1 1,0 0 0,-1-1 0,0 0-1,-1 0 1,1-1 0,-2-1 0,7-6-13,-9 7 21,-1-1 1,1 1 0,-2-1-1,1 0 1,-1 0 0,-1-1-1,0 1 1,0-1-1,-1 0 1,0 0 0,0-6-22,-1 1 30,-1-1 0,-1 1 0,0-1 1,-1 1-1,0-1 0,-1 1 0,-4-13-30,0 9 15,0-1-1,-1 1 1,-1 0-1,0 1 1,-2 0 0,0 0-1,-2 1 1,0 0-1,0 1 1,-2 1-1,0 0 1,-7-5-15,9 10-78,-1 0 1,0 2-1,-1-1 0,0 2 1,0 0-1,-1 0 0,0 2 1,0-1-1,-12-1 78,24 7 7,0 0-1,0 0 1,0 1-1,0-1 1,0 1-1,0 0 1,0 0-1,-2 0-6,3 1-14,-1-1 0,1 1-1,-1 0 1,1 0 0,0 0 0,0 1 0,0-1 0,-2 2 14,4-3-2</inkml:trace>
  <inkml:trace contextRef="#ctx0" brushRef="#br0" timeOffset="1295.298">935 54 6401,'-7'-3'1653,"7"3"-1415,-1 0 0,0 0-1,1 0 1,-1 0 0,0 0-1,1-1 1,-1 1 0,1 0-1,-1 0 1,0-1 0,1 1-1,-1 0 1,1-1 0,-1 1-1,1-1 1,-1 1 0,1-1-1,0 1 1,-1-1 0,1 1-1,-1-1 1,1 1 0,0-1-1,0 0 1,-1 1 0,1-1-1,0 1 1,0-1 0,0 0-1,0 1 1,-1-1 0,1 0-1,0 1 1,0-1 0,0 0-238,6-1 848,54-2 184,42-4-237,-25-2-471,1 3 0,0 4 0,1 3-324,-76 0 2,-1 0 0,1 0 0,-1 1 0,1-1 1,-1 1-1,1 0 0,-1-1 0,0 1 0,0 0 0,1 1 0,-1-1 0,0 0 0,0 0 0,0 1 0,0-1 0,0 1 0,0 0 0,-1 0 0,1 0 0,0 0 0,-1 0 0,0 0 0,1 0 0,-1 0 0,0 0 0,0 1 1,0-1-1,0 0 0,-1 1-2,3 9 3,0 0 0,-1 1 0,-1-1 1,0 1-1,-1 7-3,1 12 11,15 100 132,12 32-143,-6-44 1172,4 101-1172,-23-145 328,2 24 7,3 0-1,22 96-334,-11-97 171,0 49-171,-1-7 160,-4 28 239,-3-140-311,-9-25-70,0-1 0,0 0 0,-1 1 0,0-1 0,0 1 0,0 0 0,0-1 0,0 3-18,-4-5 14,1 0-1,-1 0 1,0-1-1,0 1 1,0-1 0,0 1-1,1-1 1,-1 0 0,0 0-1,-2-1-13,-6 2 13,-171 11 71,-30 12-84,192-21 3,13-1 1,0-1-1,1 1 1,-1-2-1,0 1 1,0-1-1,0 0 1,0 0-1,-5-2-3,13 2 4,-1-1-1,0 0 1,1 0-1,-1 1 1,1-1 0,-1 0-1,1 1 1,0-1-1,-1 0 1,1 1-1,0-1 1,-1 1 0,1-1-1,0 1 1,0-1-1,-1 1 1,1 0-1,0-1 1,0 1-4,6-3 200,1 1-1,-1 0 1,0 0-1,1 1 1,6 0-200,21 2 390</inkml:trace>
  <inkml:trace contextRef="#ctx0" brushRef="#br0" timeOffset="78316.478">1167 707 10722,'0'-2'136,"-1"1"0,1-1 1,-1 0-1,1 1 0,-1-1 0,0 1 0,0-1 0,0 1 0,0-1 0,0 1 0,0 0 0,0-1 0,0 1 1,0 0-1,-1 0 0,1 0 0,0 0 0,-1 0 0,1 0 0,-1 0 0,1 0 0,-1 0-136,-1 1 134,0-1 1,0 0-1,0 1 0,0-1 0,0 1 1,0 0-1,0 0 0,0 0 0,0 1 0,0-1 1,0 1-1,-1 0-134,-6 2 192,-1 0 0,1 1 0,0 1 0,0 0 0,0 0 1,-7 6-193,4-1 72,0 1 1,0 0-1,1 1 1,1 1-1,0-1 1,1 2-1,0-1 1,1 1-1,-5 11-72,-1 5 32,0 2-1,3 0 1,0 0-1,1 6-31,3-13 14,2 1 0,2 0 0,0-1 0,1 1 0,2 1 0,0-1 0,2 0 0,1 0 0,1 0 0,2 0 0,0 0-14,-2-17 7,0 1 0,1-1-1,0 1 1,1-1 0,0-1 0,0 1 0,1-1 0,0 1 0,1-2 0,-1 1 0,2-1-1,-1 0 1,1 0 0,5 3-7,-6-5 8,0-1 1,1 1-1,0-1 0,-1-1 0,2 1 0,-1-1 0,0-1 0,1 0 0,-1 0 1,1 0-1,-1-1 0,1 0 0,0-1 0,0 0 0,-1 0 0,1-1 0,1 0-8,1-1 15,0-1 0,1 0-1,-1 0 1,0-1 0,0 0-1,-1-1 1,0 0 0,1-1-1,-2 0 1,1-1 0,-1 0-1,0 0 1,0-1 0,-1 0-1,0 0 1,0-1 0,-1 0-1,0-1 1,-1 1 0,0-1-1,-1-1 1,0 1 0,0-1-1,-1 0 1,0 0 0,-1 0 0,-1 0-1,1-1 1,-1-6-15,1-26 171,-3-1-1,-1 0 1,-2 1 0,-3-1-1,-1 1 1,-4-8-171,9 39 84,-1 0 0,-1 1-1,0-1 1,0 1 0,-1 0-1,-1 0 1,0 0 0,-4-3-84,6 9 29,0 1 1,0 1-1,0-1 0,-1 1 0,1 0 1,-1 0-1,0 0 0,0 0 1,-1 1-1,1 0 0,-1 0 1,0 1-1,0-1 0,0 1 1,0 0-1,0 1 0,0 0 1,-3-1-30,3 1 215,-1 0 0,0 1 0,1-1 0,-1 2 1,1-1-1,-1 0 0,0 1 0,1 1 0,-1-1 1,1 1-1,-1 0 0,1 0 0,0 1 0,-1 0-215,-2 9 1219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3:58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418 223 4609,'46'-51'2489,"-45"50"-2353,-1 0 0,1-1 0,-1 1 1,0 0-1,1 0 0,-1 0 1,0 0-1,1 0 0,-1 0 1,0-1-1,0 1 0,0 0 1,0 0-1,0 0 0,-1 0 1,1 0-1,0-1 0,0 1 1,-1 0-1,1 0 0,-1 0 1,1 0-1,-1 0 0,1 0 1,-1 0-1,0 0 0,1 0 1,-1 0-1,0 1 0,0-1 1,0 0-1,0 0 0,1 1 1,-1-1-1,0 0 0,0 1 1,0-1-1,0 1 0,-1-1 1,1 1-137,-3-3 634,0 1-332,-1-1-1,1 1 0,-1 0 0,0 0 0,0 0 1,0 1-1,0-1 0,0 1 0,0 1 0,0-1 1,0 1-1,0 0 0,0 0 0,-1 0 0,1 1 0,0-1 1,-4 2-302,-7 2 324,0 0 0,0 1 1,1 0-1,-15 8-324,14-5 101,1 0 0,0 2 0,0 0-1,1 0 1,0 2 0,1 0 0,0 0 0,1 1 0,-9 11-101,8-5 65,0-1-1,1 2 1,1 0 0,1 0-1,1 1 1,0 0 0,-3 15-65,6-14 28,1 0 1,1 0 0,1 1 0,1 0 0,1-1 0,1 1 0,2 15-29,0-20 18,0-1-1,2 1 1,0-1-1,1 0 1,1 0 0,0-1-1,1 1 1,1-1 0,8 12-18,-10-18 5,1 0 0,1-1 0,0 0 1,0 0-1,1 0 0,0-1 1,0-1-1,1 1 0,0-2 0,0 1 1,1-1-1,0-1 0,0 0 1,8 3-6,-4-4-46,0 0 0,0-1 0,0-1 0,0 0 0,0-1 0,0 0 0,0-2 0,1 1 1,-1-2-1,0 0 0,8-3 46,2-1-85,-1-2 0,5-3 85</inkml:trace>
  <inkml:trace contextRef="#ctx0" brushRef="#br0" timeOffset="883.096">879 310 6521,'-3'-6'1027,"-8"-10"4461,6 15-3118,3 13-1443,3 27-215,2 0 0,1 0 0,2 0 0,6 20-712,-1-8 186,-3 1 1,-2 6-187,-3-4 83,-2-21-7,1 1-1,5 20-75,-5-44 19,-1-8-8,0 1 0,-1 0-1,1-1 1,-1 1 0,0 0 0,1 0 0,-1-1 0,-1 3-11,0-5 84,-2-7-36,0-12 8,-5-49 14,-2 0 0,-10-26-70,-22-81 25,35 135-23,1 0-1,2 0 0,2-16-1,1 49-3,1 1 1,0 0-1,0 0 0,1 0 1,0 0-1,0 0 0,0 0 1,1 1-1,0-1 0,0 0 1,0 1-1,1-1 0,2-4 3,-5 10 2,1 0-1,-1-1 1,0 1-1,1-1 0,-1 1 1,1 0-1,-1-1 1,1 1-1,-1 0 0,1-1 1,-1 1-1,1 0 1,-1 0-1,1-1 0,-1 1 1,1 0-1,-1 0 1,1 0-1,-1 0 0,1 0 1,-1 0-1,1 0 1,0 0-1,-1 0 0,1 0 1,-1 0-1,1 0 1,-1 0-1,1 0 1,-1 0-1,1 1 0,-1-1 1,1 0-1,-1 0 1,1 1-1,-1-1 0,1 0 1,-1 1-1,1-1 1,-1 0-1,0 1 0,1-1 1,-1 1-1,1-1 1,-1 1-1,0-1 0,0 1 1,1-1-1,-1 1 1,0-1-1,0 1 0,0-1 1,1 1-2,15 35 95,-12-27-71,26 61 108,3-1 1,3-1 0,4-2-1,42 54-132,84 101 155,-161-214-146,17 20 13,-21-25-17,0-1 0,1 0 0,-1 1-1,1-1 1,-1 0 0,1 0 0,-1 0 0,1 0 0,0 0 0,0 0 0,-1 0 0,1 0-1,0-1 1,0 1 0,0-1-5,-1 0 4,-1 0 0,1 0 0,0-1 0,-1 1 0,1 0 0,0-1 0,-1 1 0,1-1 0,0 1 0,-1-1 0,1 1 0,-1-1 0,1 1 0,-1-1 0,1 1 0,-1-1 0,1 0-1,-1 1 1,0-1 0,1 0 0,-1 1 0,0-1 0,0 0 0,1 0 0,-1 1 0,0-1 0,0 0 0,0 0 0,0 1 0,0-1-4,3-30 67,-2 26-50,1-42 63,-2 0 1,-6-47-81,-19-92 53,11 91-142,-1-65 89,14 152-106,2-39-55,-1 45 46,0 0 0,0 0 0,1-1 1,-1 1-1,0 0 0,1 0 0,0 0 0,0 0 0,-1 0 0,1 0 0,0 0 0,0 1 0,1-1 1,-1 0-1,0 0 0,1 1 0,0-1 115,8-1-1605,1 10 667</inkml:trace>
  <inkml:trace contextRef="#ctx0" brushRef="#br0" timeOffset="1277.626">1623 168 6689,'-1'-1'247,"1"1"0,-1 0-1,1 0 1,-1 0 0,0-1-1,1 1 1,-1 0 0,0 0-1,1 0 1,-1 0 0,1 0-1,-1 0 1,0 0 0,1 0-1,-1 1 1,1-1 0,-1 0-1,0 0 1,1 0 0,-1 1-247,1 0 231,0 0 0,0 1 0,0-1 0,0 0 0,0 0 0,0 0 0,0 1 0,1-1 0,-1 0 0,1 0 0,-1 0 0,1 0 0,-1 0 0,1 1-231,16 42 1747,-3 1 1,6 34-1748,15 98 790,-22-104-559,4 35-173,-5 16-58,-6-62-1431,-6-59 859</inkml:trace>
  <inkml:trace contextRef="#ctx0" brushRef="#br0" timeOffset="1665.062">1644 50 8218,'-7'-5'3657,"7"6"-1753,0 1-216,0-2-271,0 0-193,28 0-272,44-3-144,-22-4-328,2-4-152,5 0-208,5 2-48,-9 4-40,-2 3-240,-16 6 2633,-1 9-1881</inkml:trace>
  <inkml:trace contextRef="#ctx0" brushRef="#br0" timeOffset="2011.822">1801 477 10002,'10'10'4561,"8"-10"-2536,20-6-657,8-2-280,3-4-704,2-2-296,-9 0 2689,6 4-2081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3:53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47 551 2465,'-37'-81'2047,"36"79"-1782,0 0 1,0 0-1,0 0 1,0 0-1,0-1 1,1 1-1,-1 0 1,1 0-1,-1-1 1,1 1-1,0-1 1,0 1-1,0 0 1,0-1-1,1 1 1,-1 0-1,0-1 1,1 1-1,0 0 1,-1 0-266,2-3 538,-3 17 5613,-2 28-5834,1 17-86,3 0 1,2-1 0,3 1 0,2-1 0,3-1 0,2 0 0,7 14-232,-17-58 14,2 1-1,-1 0 1,2-1 0,0 0 0,0 0 0,1 0 0,6 7-14,-11-15 5,1 0 1,-1-1-1,0 1 1,1-1-1,-1 0 1,1 0 0,0 0-1,0 0 1,0 0-1,0 0 1,0-1-1,0 0 1,0 1-1,1-1 1,-1 0-1,0-1 1,1 1-1,-1-1 1,1 1-1,-1-1 1,1 0-1,-1 0 1,0-1-1,1 1 1,-1-1-1,1 1 1,-1-1-1,0 0 1,3-1-6,4-3 14,-1 0-1,0-1 1,0 0 0,-1 0-1,1-1 1,-1 0 0,-1 0 0,0-1-1,0 0 1,0 0 0,0-2-14,11-15 24,-2-1 1,-1-1-1,3-7-24,-9 14 13,-1 0 0,0-1 1,-1 0-1,-2 0 0,0-1 0,-1 1 0,-1-1 0,-1-13-13,-2-5 20,-1 0-1,-2 1 0,-2-1 1,-4-10-20,3 25-5,4 23 14,1 6 6,1 41 83,1-28-37,1 0 1,4 12-62,1 9 56,21 110 73,-13-72-98,-10-52 18,0-1 0,2 0 0,1 0 0,0-1 0,2 0 0,7 12-49,-9-20-373,1-1 0,0 0 0,1 0 0,1-1 0,0 0 0,0 0 0,1-2 0,1 1 0,0-2 0,3 2 373,39 23-1484</inkml:trace>
  <inkml:trace contextRef="#ctx0" brushRef="#br0" timeOffset="700.161">886 623 6049,'14'-103'2413,"-10"88"-223,0 19-1389,1 13-73,3 39 905,9 46-221,17 85-101,5-31-798,-38-152-484,0-1-1,0 1 0,-1-1 0,0 1 1,1-1-1,-1 1 0,-1-1 0,1 1 0,0 0 1,-1-1-1,0 0 0,0 1 0,0-1 1,0 1-1,0-1 0,-1 0 0,0 0-28,2-3 8,0 1 0,0-1 0,0 0 0,-1 0-1,1 0 1,0 0 0,0 0 0,-1 0 0,1 0-1,0 0 1,0 0 0,0 0 0,-1 0 0,1 0-1,0 0 1,0 0 0,-1 0 0,1 0 0,0 0 0,0 0-1,0-1 1,-1 1 0,1 0 0,0 0 0,0 0-1,0 0 1,0 0 0,-1 0 0,1-1 0,0 1-1,0 0 1,0 0 0,0 0 0,0-1 0,-1 1-1,1 0 1,0 0 0,0 0 0,0-1 0,0 1-1,0 0 1,0 0-8,-5-11 190,-10-30 81,3 0-1,1-1 1,-1-18-271,5 21 68,0 6-30,2-1 0,1 0 0,1-22-38,3 39 0,1 0 0,0 0 0,1 0 0,1 0 0,1 0 0,1 1-1,0-1 1,1-1 0,-4 14-5,0 1 0,0-1 0,0 0-1,0 1 1,0-1 0,1 1-1,-1-1 1,1 1 0,0 0 0,0 0-1,0 1 1,1-1 0,-1 0 0,1 1-1,-1 0 1,4-1 5,-2 0-8,0 2 0,1-1-1,-1 1 1,1 0 0,-1 0 0,1 0 0,-1 1-1,1 0 1,0 0 0,-1 0 0,4 1 8,5 2-11,0 0 1,0 1 0,-1 1-1,0 0 1,0 0-1,0 1 1,0 1 0,-1 0-1,5 5 11,-2-1 6,-1 0 1,-1 1-1,0 1 0,-1 0 0,0 1 0,-1 0 0,0 0 1,-1 2-1,-1-1 0,0 1 0,-1 0 0,0 5-6,1 4-71,-1 1 0,-1 0 0,-1 0 1,-2 0-1,-1 0 0,0 1 0,-2-1 0,-1 2 71,-1 21-722,0-7 280</inkml:trace>
  <inkml:trace contextRef="#ctx0" brushRef="#br0" timeOffset="1477.69">1970 480 4737,'3'-5'795,"0"-1"0,0 1 1,0-1-1,-1 1 0,0-1 0,0 0 0,0 0 1,-1-1-796,0 6 107,-1 0 1,0 0 0,0 0 0,0 1 0,0-1-1,0 0 1,0 0 0,0 1 0,0-1 0,-1 0-1,1 0 1,0 0 0,0 1 0,-1-1 0,1 0-1,0 1 1,-1-1 0,1 0 0,-1 1 0,1-1-1,-1 0 1,1 1 0,-1-1 0,1 1-1,-1-1-107,-1 0 103,0 1-1,1-1 1,-1 1-1,0 0 1,1 0-1,-1-1 1,0 1-1,1 0 1,-1 0-1,0 1 1,0-1-1,1 0 0,-1 0 1,0 1-1,1-1 1,-1 1-1,0 0-102,-8 2 268,1 1-1,-1 1 0,1 0 0,0 0 1,0 1-1,1 0 0,0 0-267,-58 51 939,51-43-744,5-5-116,0 1-1,1-1 1,0 1 0,1 1-1,0 0 1,-2 5-79,8-12 9,0-1 0,0 1-1,0 0 1,1 0 0,-1-1-1,1 1 1,0 0 0,1 0 0,-1 0-1,1 0 1,-1 0 0,1 0 0,0 0-1,1 0 1,-1 0 0,1 0-1,0 0 1,0 0 0,0 0 0,0 0-1,1 0 1,1 3-9,-2-5 2,0 0 0,1-1 0,-1 1 0,0 0 0,1-1 0,0 1 0,-1-1 0,1 1 0,0-1 0,0 0 0,-1 0 0,1 0 0,0 0 0,0 0-1,0 0 1,2 0-2,36 6 14,-23-4-10,23 3 7,0 2-1,0 2 0,10 5-10,-39-11 0,1 1 0,-1-1 0,0 2 0,-1 0 0,0 0 0,0 1 0,0 0 0,0 0 0,-1 1 0,-1 1 0,1-1 0,-1 1 0,1 4 0,-5-8 1,-1-1 1,-1 1-1,1 0 1,-1 0-1,0 0 0,0 0 1,0 0-1,-1 0 1,0 0-1,0 1 0,0-1 1,-1 0-1,1 1 0,-1-1 1,-1 1-1,1-1 1,-1 1-1,0-1 0,0 0 1,0 0-1,-1 1 0,0-1 1,0 0-1,0 0 1,-1-1-1,1 1 0,-1 0 1,0-1-1,-1 1 1,-2 2-2,-6 6 20,-1 0 0,0 0 0,-1-2 0,-1 1 0,1-2 0,-2 0 0,1-1 0,-12 5-20,16-9 19,0-1 1,0 0 0,-1 0-1,1-1 1,-1-1 0,-5 1-20,12-2-7,1 0 1,-1-1 0,1 0 0,-1 0-1,0 0 1,1-1 0,-1 1 0,1-1-1,-1 0 1,1 0 0,-1-1 0,1 1-1,0-1 1,-1 0 0,1 0 0,0-1-1,-2-1 7,4 2-57,0 0-1,0 0 1,1 0-1,-1 0 0,1 0 1,-1-1-1,1 1 0,0 0 1,0-1-1,0 1 0,0-1 1,0 1-1,1-1 0,-1 0 1,1 1-1,0-1 1,-1 0-1,1 1 0,0-1 1,1 0-1,-1 1 0,0-1 1,1 0-1,0 1 0,-1-1 1,1 1-1,0-1 0,0 1 1,1-1-1,-1 1 0,1-1 58,24-32-338</inkml:trace>
  <inkml:trace contextRef="#ctx0" brushRef="#br0" timeOffset="2201.492">2692 548 4281,'0'-4'771,"0"0"-1,-1 0 1,0 0 0,0 0 0,0 0-1,0 0 1,-1 0 0,1 0 0,-1 0-1,0 1 1,0-1 0,-1 0 0,-1-1-771,2 3 157,0 0 0,0 1 0,0-1 1,-1 0-1,1 1 0,-1-1 1,1 1-1,-1 0 0,0 0 0,1 0 1,-1 0-1,0 0 0,0 1 1,0-1-1,0 1 0,1 0 1,-1 0-1,0 0 0,0 0 0,-1 0-157,-2 1 89,0 1 0,-1-1 0,1 1 0,0 0 0,0 1 0,1-1 0,-1 1 0,0 0 0,1 1 0,0-1 0,-1 1 0,1 0 0,-1 2-89,-7 6 80,0 1 1,1 1 0,0 0-1,0 1-80,4-3 11,1 1 0,0 0 0,0 1-1,1-1 1,1 1 0,0 0-1,1 1 1,1-1 0,0 1 0,1 0-1,0-1 1,1 11-11,1-14 3,0-1 1,0 0-1,1 0 1,1 0-1,-1 0 1,1 0-1,1 0 1,0-1-1,1 1 0,0-1 1,0 1-1,1-1 1,0-1-1,0 1 1,1-1-1,0 0 1,1 0-1,6 6-3,-10-11 4,0 0 0,1-1 0,-1 1 0,1-1 0,0 0 0,0 0 0,0 0 0,0-1 0,0 1 0,0-1 0,0 0 0,0 0 0,0 0 0,1-1 0,-1 0 0,0 1 0,1-2-4,1 1 9,0-1-1,0 0 1,0-1 0,0 0-1,0 0 1,-1 0 0,1 0-1,-1-1 1,1 0 0,-1 0-1,2-2-8,5-4 18,0-1-1,0-1 0,-1 0 0,0-1 1,-1 0-1,-1 0 0,0-1 1,-1 0-1,1-2-17,-3 4 20,0-1 1,0 0-1,-1 1 0,-1-2 1,0 1-1,0 0 0,-1-1 1,-1 0-1,0 0 0,-1 0 1,-1 0-1,0 1 0,0-1 1,-1 0-1,-1 0 1,0 0-1,-1 0 0,0 1 1,-4-10-21,1 14 190,3 11-77,3 13-38,15 45-8,3 0 0,2-1-1,12 19-66,-25-63-39,1 0 0,1-1 0,1 0 0,0 0-1,1-1 1,11 11 39,-10-13-1145,0-1 1,1 0-1,1 0 0,8 4 1145,30 16-2015</inkml:trace>
  <inkml:trace contextRef="#ctx0" brushRef="#br0" timeOffset="2743.68">3196 36 7122,'-2'-17'3384,"0"-1"-438,2 17-1442,0 10 109,5 79-660,3 0 0,5-1 0,9 24-953,14 57 367,-9-53-30,6 87-337,-27-158 5,-1 0-697,0 35 692,-6-68-842,-6-11 315</inkml:trace>
  <inkml:trace contextRef="#ctx0" brushRef="#br0" timeOffset="3131.093">3095 554 8466,'-15'-10'3729,"14"11"-1737,5 5 136,14-3-551,10 1-233,11-4-672,6-1-240,9-6-176,5 0-88,-5 1 2193,2 6-1713</inkml:trace>
  <inkml:trace contextRef="#ctx0" brushRef="#br0" timeOffset="3713.691">3860 810 11074,'-26'29'4032,"26"-28"-3770,0 0 0,1 1 1,-1-1-1,0 0 0,1 1 0,-1-1 1,1 0-1,0 0 0,-1 1 0,1-1 0,0 0 1,-1 0-1,1 0 0,0 0 0,0 0 1,0 0-1,1 0-262,3 7 631,0 3-274,-1 0 0,-1 0 0,2 7-357,-5-18 1,0 0 3,0 1-1,0-1 0,0 0 0,0 0 1,0 1-1,0-1 0,-1 0 1,1 0-1,0 0 0,0 1 0,0-1 1,0 0-1,0 0 0,0 0 1,-1 0-1,1 1 0,0-1 0,0 0 1,0 0-1,-1 0 0,1 0 1,0 0-1,0 0 0,0 0 1,-1 1-1,1-1 0,0 0 0,0 0 1,-1 0-1,1 0 0,0 0 1,0 0-1,0 0 0,-1 0 0,1 0 1,0 0-1,0 0 0,-1 0 1,1 0-4,-3 0 48,7 4-38,3-1-5,1 0 0,0 0 0,0 0 0,0-1 0,0 0 1,4 0-6,-11-2 1,0 0 0,0 0 0,0 0 0,0 0 0,0-1 1,0 1-1,0 0 0,0 0 0,0 0 0,0-1 0,-1 1 0,1-1 1,0 1-1,0-1 0,0 1 0,-1-1 0,1 1 0,0-1 1,-1 1-1,1-1 0,0 0 0,-1 0 0,1 1 0,-1-1 0,1 0 1,-1 0-1,1 0 0,-1 1 0,0-1 0,1 0 0,-1 0 1,0 0-1,0 0 0,1 0 0,-1 0 0,0 0 0,0 0 0,0 0-1,0-2 3,0 0 0,0 0 0,0 0 0,-1 0 0,1 1-1,-1-1 1,1 0 0,-1 0 0,0 1 0,-1-2-3,2 2-29,-1 1 0,0-1 1,1 1-1,-1 0 0,0 0 1,0-1-1,0 1 1,0 0-1,0 0 0,0 0 1,0 0-1,0 0 0,-1 0 1,1 0-1,0 1 0,0-1 1,-1 0-1,1 1 1,-1-1-1,1 1 0,0-1 1,-1 1-1,1 0 0,-1-1 1,1 1-1,-1 0 0,1 0 1,-1 0-1,1 0 1,-1 1-1,1-1 0,-1 0 1,1 0-1,-2 1 29,-10 8-243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3:51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187 222 2921,'-34'-37'2080,"32"36"-1565,1-1-1,0 1 1,-1-1-1,1 0 0,0 1 1,0-1-1,0 0 1,0 0-1,0 0 1,0 0-1,0 0 1,1 0-1,-1 0 1,1 0-1,-1 0 1,1-1-1,0 1 1,0 0-515,0 1 689,0 1-155,0 0-154,0 6-90,-1 89 415,-13 93-705,3-53 168,-1 9-52,-6-1 0,-14 42-116,13-77 61,8-42 160,-3 1-221,14-67 3,0 0 0,0 0-1,0 0 1,0-1 0,0 1-1,0 0 1,0 0-1,0 0 1,0 0 0,0 0-1,0 0 1,0 0 0,0 0-1,0 0 1,0 0-1,0 0 1,0 0 0,0-1-1,0 1 1,0 0 0,-1 0-1,1 0 1,0 0-1,0 0 1,0 0 0,0 0-1,0 0 1,0 0 0,0 0-1,0 0 1,0 0-1,0 0 1,0 0 0,0 0-1,0 0 1,-1 0 0,1 0-1,0 0 1,0 0-1,0 0 1,0 0 0,0 0-1,0 0 1,0 0 0,0 0-1,0 0 1,0 0-1,0 0 1,0 0 0,-1 0-1,1 0 1,0 0 0,0 0-1,0 0-2,-1-12 46,13-84 74,-1-166-312,6-78 64,-9 266 129,-2 4-11,3 0-1,3 0 1,11-31 10,-14 69 52,-5 15 103,1 1 0,0 0-1,0 0 1,2 0-1,0 1 1,1 0 0,1 0-1,4-5-154,-13 19 11,1 0 0,-1 1-1,1-1 1,0 0-1,-1 1 1,1-1 0,0 0-1,-1 1 1,1-1 0,0 1-1,-1 0 1,1-1-1,0 1 1,0-1 0,0 1-1,0 0 1,-1 0 0,1 0-1,0-1 1,0 1-1,0 0 1,0 0 0,0 0-1,0 0 1,-1 0 0,1 0-1,0 1 1,0-1-1,0 0 1,0 0 0,-1 1-1,1-1 1,0 0 0,0 1-1,0-1 1,-1 1-1,1-1 1,0 1 0,-1-1-1,1 1 1,0 0 0,-1-1-1,1 1 1,-1 0-1,1-1-10,3 6 11,0-1 0,0 1-1,0-1 1,-1 1-1,1 3-10,-3-8 3,18 42 14,-2 1 1,-2 0-1,1 16-17,7 17 13,25 57 44,16 20-57,-16-43 73,31 115-73,-65-178-61,2 9-82,-1 0-1,-3 1 1,-1 18 143,-10-52-875,-3-13 287</inkml:trace>
  <inkml:trace contextRef="#ctx0" brushRef="#br0" timeOffset="355.397">120 804 7658,'-15'1'3568,"6"5"-1375,12 2-801,0 1-80,17-4-231,7 0-241,14-5-416,4-5 16,3-3-608,1-3 3681,-3 4-2641</inkml:trace>
  <inkml:trace contextRef="#ctx0" brushRef="#br0" timeOffset="1095.127">833 599 6041,'0'0'118,"0"-1"-1,-1 1 1,1 0-1,0 0 0,0-1 1,0 1-1,-1 0 1,1 0-1,0-1 0,0 1 1,-1 0-1,1 0 1,0 0-1,-1 0 0,1 0 1,0-1-1,-1 1 1,1 0-1,0 0 0,-1 0 1,1 0-1,0 0 1,-1 0-1,1 0 0,0 0 1,-1 0-1,1 0 1,0 0-1,-1 0 0,1 0 1,0 0-1,-1 0 1,1 1-1,0-1 1,0 0-1,-1 0-117,-1 14 1673,9 22-605,26 67 568,-13-44-516,2 21-1120,51 250 899,-88-392-406,-17-77-153,28 114-287,1 1-1,1-1 1,2 0-1,0 1 1,1-1-53,2 0 65,1-1 0,1 1 1,6-16-66,-7 29 60,0 0 1,1 1 0,0 0-1,0 0 1,1 0 0,1 0 0,0 1-1,5-5-60,-8 11 17,0 1 0,0 0-1,0-1 1,1 2 0,0-1 0,-1 0-1,1 1 1,0 0 0,0 0-1,0 0 1,1 1 0,-1 0 0,0 0-1,1 0 1,-1 1 0,0-1-1,1 1 1,-1 1 0,1-1-1,-1 1 1,0 0 0,5 1-17,1 0 2,-1 1 1,1 0 0,-1 1-1,0 0 1,0 1-1,0 0 1,-1 0 0,1 1-1,-1 0 1,-1 1-1,1 0-2,7 9 9,-1 0-1,-1 1 0,0 1 0,-2 0 1,0 1-1,-1 0 0,-1 1 0,0 0 0,-2 0 1,2 8-9,10 40-145,-2 1 1,3 39 144,-5-20-673,-7-52 311</inkml:trace>
  <inkml:trace contextRef="#ctx0" brushRef="#br0" timeOffset="1494.728">1614 860 8890,'29'-108'3614,"-26"84"-1716,-3 24-1335,1 2 1008,18 21-584,-1 1 1,-2 0 0,0 1-1,7 19-987,46 111-27,-48-105 319,-16-36-286,2 0-1,0-1 0,0 0 1,1 0-1,1 0 1,0-1-1,0 0 0,1-1 1,1 0-1,0-1 1,1 0-1,0 0 1,0-1-1,1-1 0,12 6-5,-6-6 36</inkml:trace>
  <inkml:trace contextRef="#ctx0" brushRef="#br0" timeOffset="1881.687">2253 588 8706,'6'-8'3137,"-2"9"-1054,-1 15-192,-5 29-984,-53 260 1451,38-225-2009,-74 284 377,-19-8-561,90-293-131,-43 161 624,59-192 1509,4-31-2103,0 0 1,0 0-1,0 0 1,1-1-1,-1 1 1,0 0-1,1-1 1,-1 1-1,0 0 1,1-1-1,-1 1 0,1 0 1,-1-1-1,1 1 1,-1-1-1,1 1 1,-1-1-1,1 1-64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4:06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247 187 4201,'-92'-62'2391,"72"48"-1885,8 6 4822,14 13-120,2 5-4982,12 26 90,-8-18-212,1 0 1,0 0-1,6 7-104,-9-18 15,-1 0 0,1 0 0,1 0 0,-1-1-1,1 0 1,0-1 0,0 1 0,1-1 0,-1-1-1,1 0 1,0 0 0,1 0 0,-1-1 0,1 0 0,-1 0-1,1-1 1,0-1 0,0 1 0,0-1 0,1-1-15,1 1 12,0 0 1,0-1 0,0-1 0,0 0-1,0 0 1,0-1 0,0-1 0,0 0-1,-1 0 1,0-1 0,1 0-1,-1-1 1,-1 0 0,1 0 0,-1-1-1,4-4-12,-10 8 8,-1-1-1,0 0 0,1 1 0,-1-1 0,0 0 0,0 0 0,-1-1 0,1 1 0,-1 0 1,0-1-1,1 1 0,-1-1 0,-1 1 0,1-1 0,0 1 0,-1-1 0,0 1 0,0-1 1,0 0-1,0 1 0,-1-1 0,1 1 0,-1-1 0,0 0 0,0 1 0,0-1-7,-1-3 44,-1 0 0,0 0-1,0 0 1,0 1 0,-1-1 0,0 1-1,0 0 1,-1 0 0,0 0-1,0 1 1,0 0 0,-3-3-44,-7-3 113,-1 0 0,0 0 0,-1 2 0,0 0 0,-1 0 0,1 2 0,-2 0 0,1 2 0,-1 0 1,0 0-1,-10 1-113,20 2 12,0 2 0,1-1 0,-1 1 1,0 1-1,1-1 0,-1 1 0,1 1 0,-1 0 1,1 0-1,0 1 0,-1-1 0,1 2 1,1-1-1,-1 1 0,0 1 0,1-1 0,0 1 1,0 1-1,0-1 0,1 1 0,0 0 1,0 0-1,0 1 0,1 0 0,0 0 1,-4 7-13,-2 7 9,1 1 1,1 0-1,1 1 1,1-1 0,1 1-1,1 1 1,0 10-10,0 7 10,2 0-1,1 1 1,5 36-10,-1-44 9,2 0 1,2 0 0,1-1 0,2 0 0,1 0 0,9 17-10,-13-35 28,0-1 0,1 0 0,1 0 0,1 0 0,0-1 1,0-1-1,1 0 0,1 0 0,0-1 0,0 0 0,1-1 0,1 0 1,0-1-1,0 0 0,5 1-28,-2-3 164,0-1 1,0 0-1,1-1 0,-1-1 1,1-1-1,0 0 0,0-2 1,0 0-1,0 0 0,0-2 1,1 0-1,-1-1 1,0 0-1,-1-2 0,1 0 1,-1-1-1,13-5-164,52-24 1037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4:01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1420 6009,'-1'0'184,"1"1"1,-1 0-1,1 0 0,-1 0 0,1 0 0,0 0 0,-1 0 0,1 0 0,0 0 1,0 0-1,0 0 0,0 0 0,0 1 0,0-1 0,0 0 0,0 0 0,1 0 1,-1 0-1,0 0 0,0 0 0,1 0 0,-1 0 0,1-1 0,-1 1 0,1 0 1,-1 0-1,1 0 0,0 0 0,-1 0 0,1-1 0,0 1 0,0 0 0,-1-1 1,1 1-1,0 0 0,0-1 0,0 1 0,0-1 0,0 0 0,0 1 0,0-1 1,0 0-1,0 1 0,0-1 0,0 0 0,0 0-184,3 1 293,0-1 1,0 1-1,0-1 1,0 0-1,0 0 0,0 0 1,0-1-1,0 1 1,0-1-1,0 0 0,0 0 1,1-1-294,4-3 198,0 0 0,0-1-1,-1 0 1,0 0 0,0-1 0,-1 0 0,0 0 0,0-1 0,0 0 0,-1 0-1,-1-1 1,1 1 0,-1-1 0,-1 0 0,1-1 0,0-5-198,6-13 148,-3 0 1,0-1 0,-1 0-1,-2-1 1,-1-2-149,-1-9 84,-1 0 1,-2-1 0,-2 1 0,-2 0-1,-7-29-84,-16-55 105,-11-21-105,-6-22 38,37 135-35,-24-113 4,26 116-16,1-1 1,2 0-1,2-22 9,0 46-4,1-1 0,0 0 0,0 1 0,1-1-1,0 1 1,0 0 0,0-1 0,3-2 4,-4 8-3,0-1 0,0 1 0,0 0 1,1 0-1,-1 0 0,1 1 0,-1-1 0,1 0 1,0 0-1,0 1 0,-1-1 0,1 1 0,0 0 1,0-1-1,1 1 0,-1 0 0,0 0 0,0 0 1,0 1-1,1-1 0,-1 1 0,0-1 0,1 1 1,-1-1-1,0 1 0,1 0 0,-1 0 1,1 1-1,0-1 3,2 1-8,1 0 0,-1 1 1,0 0-1,0 0 0,0 0 0,0 1 1,0-1-1,0 1 0,-1 1 1,1-1-1,-1 0 0,2 3 8,6 6 599,0 0-1,0 1 1,4 8-599,28 42 861</inkml:trace>
  <inkml:trace contextRef="#ctx0" brushRef="#br0" timeOffset="394.188">5 940 9514,'-4'5'4017,"19"-5"-2241,5-4-191,15-10-209,4-4-368,12-4-496,5 2-40,1 5-400,-2 1-8,-6 12-8</inkml:trace>
  <inkml:trace contextRef="#ctx0" brushRef="#br0" timeOffset="879.257">866 807 7378,'-16'-18'1282,"-14"-22"2291,29 38-3412,-1 0 0,1 1-1,0-1 1,-1 1-1,0 0 1,1-1 0,-1 1-1,0 0 1,1 0 0,-1 0-1,0 0 1,0 0-1,0 1 1,0-1 0,0 0-1,0 1 1,0 0 0,0-1-1,0 1 1,0 0-1,0 0 1,0 0 0,0 0-1,-1 0 1,1 1 0,0-1-1,0 1 1,0-1-1,0 1 1,1 0 0,-1 0-1,-1 0-160,-1 1 75,0-1 0,0 1 0,1 1 0,-1-1 0,0 0 0,1 1 0,-1 0 0,1 0 0,0 0 0,0 0 1,0 0-1,0 1 0,1-1 0,0 1 0,-2 1-75,-2 14 80,1 0 0,1 0 0,0 0 0,2 0 1,0 1-1,1 1-80,-2 12 35,2-19-27,0-1-1,1 1 1,1 0 0,0-1 0,1 1 0,1 0-1,0-1 1,1 0 0,0 0 0,1 0 0,4 8-8,-7-17 3,0 0 0,0 0 1,1 0-1,0 0 0,-1 0 0,1 0 1,1-1-1,-1 1 0,0-1 1,1 0-1,0 0 0,0 0 0,0-1 1,0 1-1,0-1 0,0 0 0,1 0 1,-1-1-1,1 1 0,-1-1 1,1 0-1,0 0 0,-1 0 0,1-1 1,0 0-1,0 0 0,-1 0 0,1 0 1,0-1-1,-1 0 0,1 0 1,0 0-1,-1 0 0,4-2-3,3-2 10,-1 1-1,0-1 0,-1-1 1,0 0-1,0 0 1,0-1-1,0 0 1,-1-1-1,0 0 1,-1 0-1,0 0 1,0-1-1,-1 0 0,0-1 1,0 1-1,-1-1 1,-1 0-1,2-6-9,-2 8 9,-1 0 1,0 0-1,-1-1 0,0 1 0,-1-1 1,1 1-1,-2-1 0,1 0 0,-1 0 1,0 1-1,-1-1 0,0 0 0,-1 0 1,0 1-1,0-1 0,0 1 0,-1 0 1,-1 0-1,1 0 0,-1 0 0,-1 0 1,1 1-1,-4-3-9,1 1-65,-1 0 1,-1 1 0,1 0-1,-1 0 1,-1 1-1,1 0 1,-1 1-1,-1 0 1,1 0 0,-1 1-1,0 1 1,0 0-1,0 0 1,0 1-1,-1 1 1,-9-2 64,19 4 14,0 0 0,0-1 0,0 1 0,0 0 0,0 0 1,0 0-1,1 0 0,-1 0 0,0 1 0,0-1 0,0 1 0,0-1 0,0 1 0,0-1 0,1 1 0,-1 0 1,0 0-1,0 0 0,1 0 0,-1 0 0,1 1 0,-1-1 0,1 0 0,-1 1 0,1-1 0,0 1 0,0-1 1,0 1-1,0-1 0,0 2-14,-6 22 401</inkml:trace>
  <inkml:trace contextRef="#ctx0" brushRef="#br0" timeOffset="1391.837">1283 783 3993,'5'-16'5371,"-2"27"-493,3 9-4770,2 12 528,-1-1 1,-1 3-637,8 40 720,5-18-119,-13-40-314,0 1 0,-1 0 0,1 8-287,-7-20 328,-3-8-63,-6-11 113,4 0-174,0 0 0,1-1 0,0 0 0,1 1 0,1-1-1,0-1 1,1 1 0,1-5-204,-1-24 290,2 0 0,3-13-290,-2 49 9,0 0-1,1-1 1,0 1 0,0 0-1,0 0 1,1 0 0,1 1-1,-1-1 1,1 1 0,1 0-1,-1 0 1,1 0-1,0 0 1,1 1 0,-1 0-1,1 0 1,1 1 0,0-2-9,-2 3-36,0 1 1,1-1-1,-1 1 0,1 0 1,0 1-1,-1-1 1,1 1-1,0 0 1,1 1-1,-1-1 1,0 1-1,0 0 1,0 1-1,1 0 1,-1 0-1,0 0 0,1 0 1,-1 1-1,0 0 1,0 1-1,0-1 1,0 1-1,0 0 1,3 2 35,34 23-262</inkml:trace>
  <inkml:trace contextRef="#ctx0" brushRef="#br0" timeOffset="2175.615">2006 848 8330,'-39'-31'2995,"27"25"-1454,7 10-704,6 11-67,0-14-619,15 75 2022,-8-46-1616,-2 1-1,1 10-556,-1 2 536,12 42-536,-9-47 78,-6-12-18,-3-26-55,0 1 1,1 0-1,-1 0 1,0 0 0,0 0-1,-1-1 1,1 1-1,0 0 1,0 0 0,0 0-1,-1-1 1,1 1 0,0 0-1,0 0 1,-1-1-1,1 1 1,-1 0 0,1 0-1,-1-1 1,1 1 0,-1-1-1,1 1 1,-1 0-1,0-1 1,0 1-6,0-2 22,1 0 0,-1 0 0,1 0 0,-1 0 0,1-1 0,0 1 0,-1 0 0,1 0 0,0 0 0,0-1 0,0 1 0,0 0-1,0 0 1,0-1 0,0 1-22,-3-70 573,-5-22-573,-2-13 117,8 68-91,-2-13 24,3-19-50,1 65-2,1 1 0,-1-1 1,1 1-1,0-1 0,0 1 0,0-1 0,1 1 1,-1 0-1,1 0 0,0 0 0,1 0 1,-1 0-1,1 0 0,-1 1 0,2-2 2,-2 3-3,0 0 0,0 1-1,0-1 1,0 0 0,1 1-1,-1 0 1,0-1 0,1 1-1,-1 0 1,0 0 0,1 1-1,-1-1 1,1 0 0,0 1 0,-1 0-1,1-1 1,-1 1 0,1 0-1,0 0 1,-1 1 0,1-1-1,0 0 1,-1 1 0,1 0-1,-1-1 1,1 1 0,1 1 3,8 4-3,-1 0-1,0 0 1,0 1 0,-1 1 0,1 0 0,-2 0 0,1 1-1,-1 0 1,-1 1 0,3 3 3,18 25-9,-1 1-1,0 6 10,-22-34 0,0-2 4,0 1 0,-1 0 0,-1 0 0,0 0 0,3 10-4,-6-16 1,0 0 1,0 0 0,0 0 0,-1 1 0,0-1 0,0 0 0,0 0 0,0 1 0,0-1 0,-1 0 0,0 0 0,0 0 0,0 0 0,0 0 0,-1 0 0,-1 2-2,3-5 2,0 0 0,0-1 0,-1 1 0,1 0 0,-1-1 0,1 1 0,0 0 0,-1-1 0,0 1 0,1 0 0,-1-1 0,1 1 1,-1-1-1,0 1 0,1-1 0,-1 1 0,0-1 0,1 0 0,-1 1 0,0-1 0,0 0 0,1 1 0,-1-1 0,0 0 0,0 0 0,0 0 0,0 0-2,0 0 3,0 0 0,0-1 0,0 1 0,0-1 0,0 1 0,0-1 0,0 0 0,0 1 0,0-1 0,0 0 0,0 0 0,1 0 0,-1 1 0,0-1 0,1 0 0,-2-1-3,-2-5 12,1 1 1,-1-1-1,1 0 0,0 0 0,0-2-12,-3-9 10,2 0 1,0 0-1,1 0 0,0 0 1,2-1-1,0 1 1,1-1-1,2-10-10,-2 23-1,1 0 1,0-1-1,0 1 0,1 0 1,0 0-1,0 0 0,0 0 1,1 0-1,-1 0 0,2 1 1,-1-1-1,1 1 0,-1 0 0,1 0 1,1 0-1,-1 1 0,1-1 1,0 1-1,0 0 0,0 0 1,0 1-1,1 0 0,-1 0 1,1 0-1,0 0 0,0 1 1,3-1-3,-1 0 0,0 1 0,1 1 0,-1-1 0,1 1 0,-1 1 0,1 0 0,0 0 0,-1 0 0,1 1 0,-1 1 0,1-1 0,-1 1 0,0 1 0,1 0 0,-1 0 0,-1 0 0,1 1 0,0 0 0,-1 0 0,0 1 0,0 0 0,0 1 0,-1-1 0,1 1 0,1 3 3,0 1 8,-1 0 1,0 1-1,0 0 1,-1 0 0,-1 0-1,0 1 1,0-1-1,-1 1 1,1 8-9,-1-2-186,-1 1-1,-1-1 1,0 1 0,-2 0 0,0 0-1,-2 3 187,0 16-385</inkml:trace>
  <inkml:trace contextRef="#ctx0" brushRef="#br0" timeOffset="2991.249">2922 754 5097,'-1'-8'1377,"1"0"-1,-1 0 1,2-1-1,-1 1 1,1 0-1,1-3-1376,0-3 1826,-2 40 1632,8 18-3315,-4-23 135,3 22 37,1-1-1,10 23-314,-13-48 32,1-1 0,1 0 0,1 0 0,0-1 0,1 0 0,0 0 0,6 6-32,-12-18 6,0 1 1,0-1 0,0 0-1,1 0 1,-1 0-1,1 0 1,0-1 0,-1 0-1,1 1 1,0-1 0,0 0-1,0-1 1,3 1-7,-5-1 4,0-1 0,1 1 0,-1-1 0,1 0 0,-1 0 0,0 0 0,1 0 0,-1-1 1,0 1-1,1-1 0,-1 1 0,0-1 0,1 0 0,-1 0 0,0 0 0,0 0 0,0 0 0,0 0 0,0 0 0,0-1 0,0 1 0,0-1 0,-1 0 0,1 1 1,0-1-1,-1 0-4,8-9 13,-2 0 1,1 0-1,-1-1 1,-1 0-1,0 0 1,-1-1-1,0 1 1,-1-1 0,0 0-1,-1 0 1,1-10-14,0-18 40,-1 0 1,-2-1 0,-3-4-41,2 40 5,0 3-7,0 1 1,0-1-1,0 1 1,0-1-1,1 1 1,-1-1-1,1 1 1,0 0-1,-1-1 1,1 1-1,0 0 0,0-1 1,1 1-1,-1 0 2,-1 1-1,1 1 0,-1 0-1,0-1 1,1 1-1,-1 0 1,1-1-1,-1 1 1,1 0-1,-1 0 1,1-1 0,-1 1-1,1 0 1,-1 0-1,1 0 1,-1 0-1,1-1 1,-1 1-1,1 0 1,-1 0 0,1 0-1,-1 0 1,1 0-1,-1 0 1,1 1 1,1-1-3,-1 1 0,0-1 0,1 1 0,-1 0 0,0-1 0,1 1 0,-1 0 0,0 0 0,0 0 0,0 0 0,0 0 0,0 1 0,1-1 3,8 11-7,-1 1 0,0 1-1,0 0 1,-1 0 0,2 5 7,31 81 1,-3-8 35,13 18-1619,-38-85 1034</inkml:trace>
  <inkml:trace contextRef="#ctx0" brushRef="#br0" timeOffset="3345.378">3615 181 7034,'-9'-52'3768,"-11"34"297,6 10-2873,14 15-207,8 12-33,8 20-432,3 13 0,6 20-168,-2 11-72,-1 16 16,-2 0 0,-13-3-40,2-7-40,-3-22-112,5-5 88,3-16-296,-8-11-64,-1-10 120</inkml:trace>
  <inkml:trace contextRef="#ctx0" brushRef="#br0" timeOffset="3741.346">4350 719 7834,'0'-4'455,"-1"0"1,0 0 0,0 0 0,0 0-1,0 0 1,-1 1 0,0-1-1,1 0 1,-1 1 0,-1-1-1,1 1 1,-1 0 0,1-1 0,-1 1-1,0 0 1,-2-1-456,0 0 296,0 0 0,0 1 0,-1 0 0,1 0 0,-1 0 0,0 1 1,0-1-1,0 1 0,0 1 0,-5-1-296,4 0 68,0 1 0,-1 0 0,1 1-1,0-1 1,-1 2 0,1-1 0,0 1 0,0 0 0,-1 0 0,1 1 0,0 0 0,0 0 0,0 1 0,1 0 0,-1 0-1,1 1 1,-1 0 0,1 0 0,-2 2-68,2 0 16,1 1 0,-1-1-1,1 2 1,1-1 0,-1 0 0,1 1-1,1 0 1,-1 0 0,1 0 0,1 0-1,-1 1 1,2-1 0,-1 1 0,1 1-16,-2 9 6,2 0 1,0 1-1,2-1 1,0 1 0,3 16-7,-2-25 2,1 0 1,-1-1 0,2 1-1,-1-1 1,1 0 0,1 0 0,0 0-1,0-1 1,1 1 0,1-1 0,5 7-3,-8-12-17,-1 0 1,1-1-1,0 1 1,0-1 0,0 0-1,0 0 1,1-1-1,-1 1 1,1-1 0,0 0-1,-1 0 1,1 0 0,0-1-1,0 1 1,0-1-1,0-1 1,1 1 0,-1-1-1,0 1 1,0-2-1,0 1 1,0 0 0,0-1-1,1 0 1,-1 0-1,0-1 17,2 0-21,-1-1 0,1 1 1,-1-1-1,0-1 0,0 1 0,0-1 0,-1 0 0,1 0 0,-1-1 0,0 0 0,0 0 0,-1 0 0,1 0 0,-1-1 0,0 1 0,-1-1 0,1 0 0,-1-1 0,-1 1 0,1 0 0,-1-1 0,0 1 0,1-4 21,-1-2 8,0 1 0,-1-1 0,0 0 0,0 0-1,-1 1 1,-1-1 0,0 0 0,0 0 0,-1 1 0,-1-1 0,0 1-1,-1 0 1,-2-6-8,-13-32 256,29 64 146,10 13-217,23 24-185,-18-32 123,0-1 0,2-1 1,0-2-1,0 0 0,2-2 0,15 5-123,11 6 137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4:07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3 758 6385,'-1'-5'929,"0"0"0,1 0-1,-1 0 1,1 0 0,0 0 0,1 1-1,-1-1 1,1-1-929,0 0 1174,-1 6-1134,0-1 0,0 1 1,0 0-1,-1 0 0,1 0 1,0 0-1,0 0 0,0 0 1,0-1-1,0 1 0,0 0 1,0 0-1,1 0 0,-1 0 1,0 0-1,0-1 0,0 1 1,0 0-1,0 0 0,0 0 1,0 0-1,0 0 0,0 0 1,0 0-1,0-1 0,0 1 1,0 0-1,1 0 0,-1 0 1,0 0-1,0 0 0,0 0 1,0 0-1,0 0 0,0 0 1,0 0-1,1 0 0,-1 0 1,0 0-1,0 0 0,0-1 1,0 1-1,0 0 0,0 0 1,1 0-1,-1 0 0,0 0 1,0 1-41,6 5 877,5 12-311,6 21-277,-2 1 1,-2 0 0,-1 1-1,5 40-289,16 53 213,-11-57-33,-20-76-51,2-8-27,4-17-19,-6 20-90,37-130 71,-37 128-66,-1-1 0,2 1 0,-1 0 0,1 0 0,0 0 0,0 0 0,1 1 1,0-1-1,0 1 0,0 0 0,0 0 0,1 0 2,-2 3-3,0 0 0,-1 0-1,1 0 1,0 0 0,0 1 0,0-1 0,0 1 0,0-1-1,1 1 1,-1 0 0,0 0 0,1 1 0,-1-1 0,0 1-1,1 0 1,-1-1 0,1 1 0,-1 1 0,0-1 0,1 1-1,-1-1 1,1 1 0,-1 0 0,0 0 3,5 2-3,0 0 0,-1 1 0,0 0 0,0 0 0,0 0 0,0 1 0,0 0 0,-1 1 0,0-1 0,0 1 0,-1 0 0,1 1 3,10 14 4,-1 2-1,0 0 0,-2 0-3,2 3 9,-14-24 16,0 1 0,0-1 0,0 0 0,1 0 0,-1-1 0,1 1 1,-1 0-1,1 0 0,-1-1 0,1 1 0,0-1 0,0 1 0,0-1 1,0 0-1,0 0 0,0 0 0,0 0 0,0 0 0,1 0 0,-1-1 0,0 1 1,0-1-1,1 1 0,-1-1 0,0 0 0,1 0 0,-1 0 0,0 0 1,1-1-1,-1 1 0,0 0 0,0-1 0,1 0 0,-1 1 0,0-1 1,0 0-1,0 0 0,0 0 0,0-1 0,0 1 0,0 0 0,0-1 0,0 1 1,-1-1-1,1 0 0,1-1-25,5-7 91,-1 0 1,1-1-1,-2 1 0,1-1 1,-2-1-1,1 1 1,-2-1-1,1 0 0,-2 0 1,0 0-1,0 0 1,-1-3-92,5-31-43,-2-1 0,-2-26 43,-3 40-84,0 17-137,0-1 1,1 1-1,1-1 0,0 1 1,4-12 220,-5 27-19,-1 0-1,0 0 1,1 0 0,-1 0-1,1 0 1,-1 0 0,1 0 0,0 1-1,-1-1 1,1 0 0,0 0-1,0 1 1,-1-1 0,1 0 0,1 1 19,-2-1-13</inkml:trace>
  <inkml:trace contextRef="#ctx0" brushRef="#br0" timeOffset="991.695">1088 648 9290,'0'-18'3985,"0"9"-2313,0 5-304,-1 17-423,4 10-297,1 18-240,0 9-40,9 7-112,-8-1-32,10-3-32,4-4-40,-10-10-32,2-3-40,-6-9 16,-4-2-144,-1-13-600,1-2 720,4-6-272</inkml:trace>
  <inkml:trace contextRef="#ctx0" brushRef="#br0" timeOffset="1390.089">1102 367 8626,'-15'-39'3905,"6"19"-1969,0 3 9,3 7-905,2 4-344,1 2-504,-4 3-96,7 1-80,0 0-224,0 0-1216,2 3 1008</inkml:trace>
  <inkml:trace contextRef="#ctx0" brushRef="#br0" timeOffset="1802.747">1708 255 4977,'-11'-109'10238,"10"133"-6897,0 7-2972,9 39 133,2 0 0,4-1-1,3 0-501,1 10 276,9 81-276,-25-138-62,22 293-1765,-24-287 1230</inkml:trace>
  <inkml:trace contextRef="#ctx0" brushRef="#br0" timeOffset="2189.177">1575 652 8906,'-14'-4'4185,"6"5"-2153,11 10-199,2 2-129,10 1-496,12-3-192,1-5-351,9-2-185,11-8-280,-2-5-88,4-5-96,-2 0-56,-4 2 2632,-3 3-1960</inkml:trace>
  <inkml:trace contextRef="#ctx0" brushRef="#br0" timeOffset="2666.49">2247 69 5737,'-4'-13'2137,"-1"-1"0,0 1 0,-1 1-1,-1-3-2136,3 13 1781,0 8-1092,1 10-143,2 25 1,2 1 0,1-1 1,3 0-1,3 10-547,40 164 685,1 11-187,0 158-127,-48-362-328,-1 0 0,-1 0-1,-1 0-42,-1-15 74,0-10-10,-3-9 1,-2-8-47,2 0-1,1 0 1,0-1 0,1 0-1,1 0 1,1 0 0,1 0-1,1 0 1,1 0 0,4-20-18,-3 28-4,0 1 0,1 0 1,1 0-1,0 0 0,0 0 1,1 0-1,1 1 0,0 0 1,1 0-1,0 0 0,0 1 1,1 0-1,1 1 0,0 0 1,0 0-1,0 1 0,1 0 1,10-6 3,-17 12-4,1 0 0,1-1 0,-1 2 0,0-1 1,0 0-1,1 1 0,-1 0 0,1 0 0,-1 0 0,1 1 1,3-1 3,-6 1-3,1 0 1,-1 1 0,0-1 0,0 0 0,1 1 0,-1-1 0,0 1-1,0 0 1,0 0 0,0 0 0,0 0 0,0 0 0,0 0-1,0 0 1,-1 1 0,1-1 0,0 1 0,-1-1 0,1 1-1,-1 0 1,1 0 0,-1-1 0,0 1 0,0 0 0,1 1 2,5 14-9,-1 0 1,-1 1-1,-1 0 1,0 0 0,1 16 8,7 33 28,-5-41-74,0-1-1,1 1 0,2-1 0,5 8 47,-11-25-116,0 0-1,0-1 1,1 1-1,0-1 1,1 0-1,0 0 1,0-1-1,0 1 1,1-1-1,0-1 1,0 1-1,1-1 1,-1-1 0,8 4 116,23 3-274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4:38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1 856 2921,'0'-1'539,"1"-1"0,-1 1 0,1 0 0,-1 0 0,1-1 0,-1 1 0,1 0 0,0 0 1,0 0-1,0 0 0,0 0 0,-1 0 0,1 0 0,0 0 0,1 0 0,-1 0-539,0 1 104,-1-1 1,1 1-1,-1-1 0,1 1 0,0-1 0,0 1 0,-1-1 0,1 1 1,0 0-1,-1-1 0,1 1 0,0 0 0,0 0 0,0-1 0,-1 1 0,1 0 1,0 0-1,0 0 0,0 0 0,0 0 0,-1 0 0,1 0 0,0 1 0,0-1 1,0 0-1,0 0-104,0 2 32,1-1 1,-1 1 0,1 0-1,-1-1 1,0 1-1,1 0 1,-1 0 0,0 0-1,0 0 1,0 0 0,-1 0-1,1 0 1,0 0 0,-1 0-33,11 24 156,0-3-55,1-2 70,-1 2 1,-2-1-1,7 21-171,-5 5 221,-2 1 0,-2 0 1,-3 0-1,-1 7-221,-2-40 25,0 6 14,0-5-9,0 1 0,1-1 0,0 0 0,2 0 0,0-1 1,1 2-31,-5-18 2,0 1 1,0-1 0,0 0 0,0 1-1,0-1 1,0 0 0,1 0 0,-1 1 0,0-1-1,0 0 1,0 0 0,0 1 0,0-1-1,1 0 1,-1 0 0,0 0 0,0 1 0,1-1-1,-1 0 1,0 0 0,0 0 0,0 0-1,1 1 1,-1-1 0,0 0 0,1 0 0,-1 0-1,0 0 1,0 0 0,1 0 0,-1 0-1,0 0 1,1 0 0,-1 0 0,0 0 0,0 0-1,1 0 1,-1 0 0,0 0 0,1 0-3,10-10 120,6-20 66,-6 2-156,-2 3 10,1-1 0,2 2 0,0-1 0,2 2 1,0-1-1,12-12-40,-24 34-2,1-1-1,-1 1 1,0 0 0,1 0 0,-1 0 0,1 0-1,0 0 1,0 0 0,0 1 0,0 0 0,0-1 0,0 1-1,0 0 1,0 1 0,0-1 0,1 0 0,-1 1 0,0 0-1,0-1 1,1 2 0,-1-1 0,0 0 0,0 0 0,2 1 2,7 3-15,1-1 0,-1 2 0,-1 0 1,1 0-1,8 6 15,2 0-8,-7-4 29,-1 1 0,0 1 0,0 1-1,-1 0 1,0 0 0,0 1-1,-1 1 1,-1 0 0,0 1 0,-1 0-1,0 0 1,-1 1 0,2 5-21,-9-15 7,2 2 33,-1 0 1,1 0 0,0-1-1,0 1 1,1-1 0,2 3-41,-6-7 26,0 0 1,0-1 0,0 1 0,0 0-1,0-1 1,0 1 0,0-1 0,0 1-1,0-1 1,0 0 0,0 1-1,0-1 1,0 0 0,0 0 0,1 0-1,-1 0 1,0 0 0,0 0 0,0 0-1,0 0 1,0 0 0,0 0-1,1 0 1,-1-1 0,0 1 0,0-1-1,0 1 1,0-1 0,0 1 0,0-1-1,0 1 1,0-1 0,-1 0-1,1 1 1,0-1 0,0 0 0,0 0-1,-1 0 1,1 0 0,0 0 0,-1 0-1,1 0 1,-1 0-27,7-10 76,-1 0 0,0 0-1,-1 0 1,0 0 0,-1-1 0,0 0 0,-1 0 0,0 0-1,-1 0 1,0-4-76,2-29 60,-2-1 0,-2-6-60,0 34 33,-1-39-24,0 19-514,1 0 1,5-34 504,1 51-1157,4 14 435</inkml:trace>
  <inkml:trace contextRef="#ctx0" brushRef="#br0" timeOffset="833.74">1461 188 2593,'9'-20'4992,"-8"17"1189,-2 4-6102,0 0 1,0 0-1,1 0 1,-1 0-1,1 0 1,-1 0-1,1 0 1,-1 0-1,1 0 1,0 0-1,-1 0 1,1 1-1,0-1 1,0 1-80,-8 23 314,-6 2-77,0-3-41,2 0 1,1 1-1,0 3-196,-20 66 598,-10 60-598,32-111 59,2 1-1,2 0 0,2 0 0,2 38-58,4-29 33,3 0 0,1-1 0,3 0 0,3-1 0,1 0 0,3-1 0,2 0-1,2-2 1,13 19-33,-7-16 191,29 39-191,-41-70 122,-1-1-1,2-1 0,1 0 1,0-1-1,14 10-121,1-3 172</inkml:trace>
  <inkml:trace contextRef="#ctx0" brushRef="#br0" timeOffset="1953.21">1919 700 4929,'3'-40'3978,"-3"39"-3888,1 1 0,-1 0-1,0-1 1,1 1 0,-1 0 0,1 0-1,-1 0 1,0-1 0,1 1-1,-1 0 1,0 0 0,1 0 0,-1 0-1,1 0 1,-1 0 0,1 0-1,-1 0 1,0 0 0,1 0 0,-1 0-1,1 0 1,-1 0 0,0 0 0,1 0-1,-1 0 1,1 0 0,-1 0-1,0 1 1,1-1 0,-1 0 0,1 0-1,-1 1-89,15 4 1059,-2 4-715,-1 1-1,0 0 0,-1 1 0,0 0 1,-1 1-1,2 3-343,39 40 417,-42-46-374,0-1-1,1-1 1,0 0-1,1 0 1,-1-1 0,9 3-43,-15-7 11,0 0 1,0-1 0,0 0 0,1 0-1,-1 0 1,0 0 0,0 0 0,1-1-1,-1 0 1,0 0 0,1 0 0,-1 0-1,0-1 1,1 0 0,-1 0 0,0 0-1,0 0 1,0-1 0,0 1 0,3-3-12,1-1 28,0 0 1,0-1-1,-1 0 0,0-1 1,0 0-1,0 0 1,-1 0-1,0-1 1,0 0-1,-1 0 1,0 0-1,0-1 1,2-7-29,-4 9 18,-1 0 1,1 1 0,-2-1 0,1 0 0,-1 0 0,0 0 0,0 0-1,-1 0 1,0 0 0,0-1 0,-1 1 0,0 0 0,0 0 0,0 0-1,-1 0 1,0 1 0,-1-1 0,1 0 0,-2-1-19,2 6 19,1 0-1,0 0 1,0 1 0,-1-1 0,1 0-1,0 1 1,-1 0 0,0-1 0,1 1-1,-1 0 1,0 0 0,0 0 0,0 0-1,0 0 1,0 0-19,-57-24 882,-44-12-882,99 36 10,1 0 0,-1 1 0,1-1 1,-1 1-1,0-1 0,1 1 0,-1 0 0,0 0 1,1 0-1,-1 1 0,1 0 0,-1-1 1,1 1-1,-1 0 0,1 1 0,-1-1 0,1 1 1,-2 0-11,-2 3 18,0 0 0,1 0 1,-1 1-1,1 0 0,0 0 1,-1 2-19,-5 5 30,-3 4-10,1 1 0,0 0 0,1 1 0,1 0 0,1 1 1,0 1-21,-4 12 12,2 0 0,1 1 0,-4 18-12,12-36 6,1 1 0,0-1 0,1 1-1,1 0 1,0-1 0,1 1 0,1 0-1,1 0 1,0-1 0,2 1 0,0 2-6,0-7 36,0 1 1,1-1 0,0 0 0,1 0 0,1 0 0,0-1-1,0 0 1,1 0 0,0-1 0,1 0 0,0-1-1,1 0 1,0 0 0,3 1-37,2 2 75,1-1 0,0-1 0,1-1 0,0-1 0,0 0 0,1-1 0,0 0 0,0-2 0,0 0 0,1-1 0,0-1 0,-1-1 0,1-1 0,0 0 0,0-1 1,0-1-1,0-1 0,0-1 0,0-1 0,-1 0 0,0-1 0,0-1 0,4-2-75,47-22 2364,6-1-1061</inkml:trace>
  <inkml:trace contextRef="#ctx0" brushRef="#br0" timeOffset="2686.683">3077 584 6033,'-1'0'143,"1"0"-1,0-1 1,-1 1-1,1 0 1,-1 0-1,1 0 0,-1 0 1,1 0-1,-1 0 1,1 0-1,0 0 1,-1 0-1,1 0 1,-1 0-1,1 0 1,-1 0-1,1 0 0,-1 0 1,1 0-1,0 1 1,-1-1-1,1 0 1,-1 0-1,1 0 1,0 1-1,-1-1 1,1 0-1,0 1 0,-1-1 1,1 0-1,0 1 1,0-1-1,-1 0 1,1 1-1,0-1 1,0 0-1,-1 1 1,1-1-1,0 1 0,0-1 1,0 1-1,0-1 1,0 0-1,0 1 1,0-1-1,0 1 1,0-1-1,0 1 1,0-1-143,-2 29 822,2-24-424,8 229 2684,12 26-3082,-19-247 41,1 0 0,0 0 1,0-1-1,5 12-41,-3-18-143,-2-14-1159,-1-19-953,-1 26 2258,0-91-5247,0 61 3802</inkml:trace>
  <inkml:trace contextRef="#ctx0" brushRef="#br0" timeOffset="3061.127">3116 986 2993,'14'-79'2449,"-13"64"-2422,-2 4 5192,1 11-5090,0 0-1,0 0 0,0 0 1,0 0-1,0 0 0,0 0 0,1 0 1,-1 1-1,0-1 0,0 0 1,0 0-1,0 0 0,0 0 0,0 0 1,0 0-1,0 0 0,0 0 0,0 0 1,0 0-1,1 0 0,-1 0 1,0 0-1,0 0 0,0 0 0,0 0 1,0-1-1,0 1 0,0 0 1,0 0-1,0 0 0,0 0 0,0 0 1,0 0-1,1 0 0,-1 0 1,0 0-1,0 0 0,0 0 0,0 0 1,0 0-1,0 0 0,0 0 1,0 0-1,0 0 0,0-1 0,0 1 1,0 0-1,0 0 0,0 0 1,0 0-1,0 0 0,0 0 0,0 0 1,0 0-1,0 0 0,0 0 1,0-1-129,3 3 98,28 8 667,-21-6-627,1-1 1,-1 0-1,1-1 0,-1 0 1,1 0-1,0-1 0,6 0-138,50-2 703,40-5-703,-44 1 71,1 3 1,1 2-72,-46 4 36,-15-3-25,0 0 0,0 0 0,0-1 0,0 0 0,1 1 0,2-2-11,4-2 0</inkml:trace>
  <inkml:trace contextRef="#ctx0" brushRef="#br0" timeOffset="3708.332">4417 560 3953,'0'-2'392,"-1"0"-1,1-1 1,-1 1 0,0 0-1,0 0 1,0 0 0,0-1 0,-1 1-1,1 0 1,-1 1 0,1-1-1,-1 0 1,1 0 0,-1 1-1,0-1 1,0 1 0,0-1 0,0 1-392,-1-1 310,-1 0 0,1 1 0,-1 0 0,1 0 0,-1 0 0,1 0 0,-1 0 0,1 1 0,-1-1 0,0 1 0,-1 0-310,-2 0 208,1 1 0,-1 0 1,1 0-1,-1 0 1,1 1-1,0 0 0,-1 0 1,1 0-1,0 1 0,0 0 1,1 0-1,-1 1 0,-2 1-208,-2 5 64,0 0 0,1 0 0,0 1 0,1 0 0,0 1-1,0 0 1,1 0 0,1 0 0,0 1 0,1 0 0,0 0 0,1 1-1,-1 6-63,2-6 7,0 2 1,1-1-1,0 0 0,1 0 0,1 1 0,1-1 0,0 0 0,1 1 0,0-1 0,1 0 0,1 0 0,2 3-7,-3-9 8,1 0 0,1-1-1,-1 0 1,1 0 0,0 0 0,1-1-1,0 1 1,0-1 0,1 0 0,0-1-1,0 0 1,0 0 0,1-1-1,0 1 1,0-2 0,7 4-8,-5-3 10,1-1 1,-1-1-1,1 0 1,0 0-1,0-1 1,-1 0-1,2-1 1,-1 0-1,0-1 1,0 0-1,0-1 1,0 0-1,0-1 1,3-1-11,-5 1 10,0-1 1,0-1-1,0 0 1,0 0-1,-1-1 1,1 0-1,-1 0 1,-1-1-1,1 0 1,-1 0-1,0-1 0,0 0 1,0-1-11,4-6 64,0 0 0,-1 0 0,0-2 0,-2 1 0,1-1 0,2-10-64,-8 19 28,-1 0 0,-1 0-1,1 0 1,-1 0 0,-1-1 0,1 1-1,-1 0 1,0 0 0,-1 0 0,0-1-1,0 1 1,0 0 0,-1 0-1,0 0 1,0 1 0,-1-1 0,0 0-1,0 1 1,-1 0 0,0 0 0,0 0-1,-1-2-27,-4-3 20,0-1 0,-1 1-1,0 1 1,0 0 0,-2 0-1,1 1 1,-1 1 0,0 0-1,-1 0 1,-8-3-20,11 6-207,-1 1 1,-1 0 0,1 1-1,-1 0 1,1 1-1,-1 1 1,0-1-1,1 2 1,-1-1-1,0 2 1,0 0 0,0 0-1,1 1 1,-1 0-1,-2 2 207,13-4-252,-1 1 0,1-1-1,0 1 1,-1 0 0,1-1 0,0 1-1,0 0 1,-1 0 0,1 0 0,0-1 0,0 1-1,0 1 1,0-1 0,0 0 252,-2 17-1805</inkml:trace>
  <inkml:trace contextRef="#ctx0" brushRef="#br0" timeOffset="4084.066">4700 347 6537,'-3'-1'725,"0"1"-1,0-1 0,0 1 0,-1 0 0,1 0 0,0 0 1,-1 1-1,1-1 0,-2 1-724,2 0 252,0 1 1,1-1-1,0 0 0,-1 1 1,1-1-1,0 1 1,-1 0-1,1 0 0,0 0 1,1 0-1,-1 0 0,-1 2-252,-20 26 597,2 1-1,1 1 0,2 1 0,-2 8-596,-57 141 657,0 0-413,25-79-31,-5-2 0,-26 30-213,59-94 112,22-28-63</inkml:trace>
  <inkml:trace contextRef="#ctx0" brushRef="#br0" timeOffset="4593.187">4939 16 8970,'-2'-1'861,"-21"-12"3333,13 11-1625,10 3-2482,0-1 0,0 0-1,0 0 1,-1 0 0,1 1 0,0-1 0,0 0-1,0 0 1,0 0 0,0 1 0,-1-1 0,1 0-1,0 0 1,0 1 0,0-1 0,0 0 0,0 0 0,0 1-1,0-1 1,0 0 0,0 1 0,0-1 0,0 0-1,0 0 1,0 1 0,0-1 0,0 0 0,0 0-1,1 1 1,-1-1 0,0 0 0,0 0 0,0 0-1,0 1 1,0-1-87,4 8 50,-1 1 0,1-1 0,1 0 0,0-1 0,0 1 0,0-1 0,1 0-1,0 0 1,3 2-50,12 15 98,4 8 26,-3 1-1,0 0 1,-2 2-1,3 12-123,56 140 242,-60-137-199,2 1 1,9 22 29,-4 2-1,-2 1 0,-3 6-72,-16-59 19,-1-1 0,-1 1 0,-1 0-1,-1 0 1,-1 0 0,-1 0 0,-1-1 0,0 1-1,-2 0 1,-1-1 0,-1 0 0,-8 19-19,1-14 30,0 0 0,-2-1 0,-1-1 1,-1 0-1,-7 6-30,-34 38 105,-8 1-105,23-25 5,16-20-233,46-35 155</inkml:trace>
  <inkml:trace contextRef="#ctx0" brushRef="#br0" timeOffset="5262.185">6019 806 4265,'-108'-18'2720,"106"15"49,2 1-472,5 0-545,-5 0-184,0 1-351,13-1-137,15 1-280,40 1-88,-25 1-128,6-1-112,4 0-176,-1-1-104,-5 0-112,2 1 233,-6 0 1255,6 2-1104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1:28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53 150 2361,'-44'-83'1683,"43"82"-1397,0-1 0,0 1 1,0 0-1,0 0 1,1-1-1,-1 1 1,1-1-1,-1 1 1,1-1-1,0 1 1,-1-1-1,1 1 1,0-1-1,0 1 1,0-1-287,0 2 107,1 0 1,-1 0 0,0 0 0,1-1-1,-1 1 1,1 0 0,-1 0 0,1 0-1,-1 0 1,1 0 0,-1 0-1,0 0 1,1 0 0,-1 0 0,1 0-1,-1 0 1,1 0 0,-1 0 0,0 0-1,1 1 1,-1-1 0,1 0 0,-1 0-1,1 0-107,7 2 756,105 11 403,-62-6-692,1-2 0,45-1-467,-6-8 162,45-1 64,55 8-226,-167-2 26,33 2-1093,1 3 0,45 10 1067,-71-7-805</inkml:trace>
  <inkml:trace contextRef="#ctx0" brushRef="#br0" timeOffset="358.955">421 138 5577,'7'23'6882,"2"14"-6548,-2-5-140,0 0-1,-2 0 1,0 17-194,-1 15 349,2 0 0,4 0 1,2-1-1,8 19-349,-16-69-51,-2-6-146,0 1 1,1-1-1,0 1 0,0-1 1,1 0-1,-1 0 0,2-1 1,0 2 196,3 1-696</inkml:trace>
  <inkml:trace contextRef="#ctx0" brushRef="#br0" timeOffset="695.149">146 896 5649,'-14'-7'3001,"-3"7"-337,13 1-1607,4 1 103,17 0-160,16-4-240,10-5-88,13-1-151,15 1-305,-8 0-72,12 0-80,-8 2 200,-2 5-312,0 3 96</inkml:trace>
  <inkml:trace contextRef="#ctx0" brushRef="#br0" timeOffset="1159.378">1319 1029 5841,'-42'65'2358,"35"-47"-1053,7-18-1268,0 0-1,0 0 0,0 1 0,0-1 1,0 0-1,0 1 0,0-1 1,0 0-1,0 1 0,0-1 1,1 0-1,-1 1 0,0-1 0,0 0 1,0 0-1,0 1 0,1-1 1,-1 0-1,0 0 0,0 1 0,0-1 1,1 0-1,-1 0 0,0 0 1,0 1-1,1-1 0,-1 0-36,1 0 115,0 0 0,0 1 0,0-1-1,0 0 1,0 0 0,0 0 0,0 0 0,0 0-1,0 0 1,-1-1 0,1 1 0,0 0 0,0 0 0,0-1-1,0 1 1,0 0 0,0-1-115,5-3 291,0-1-1,0 0 1,0-1-1,-1 1 1,0-1-1,0 0 1,0 0-1,-1-1 1,0 0 0,0 1-1,0-1 1,1-7-291,8-17 408,-2-1 0,1-11-408,-11 42 25,5-28 133,0 1 0,-2-1 0,-1 0 1,-1-1-1,-2 1 0,-1 0 1,-4-29-159,-10-35 196,-22-72-196,22 99 35,-1 2-20,6 28-8,2-2 1,1 1-1,-1-30-7,8 62-5,0-1 0,0 0 0,1 0 0,0 0 1,0 1-1,0-1 0,0 0 0,1 1 0,0-1 0,2-2 5,-3 5-6,0 1 0,0 0 0,1 0 0,-1 0 0,0 0 0,1 1 0,-1-1 0,1 0 0,0 1 0,0-1 0,0 1 0,0-1 0,0 1 0,0 0 0,0 0 0,0 0 0,0 0 0,0 0 0,0 0 0,1 0 0,-1 1 0,0 0 0,1-1 0,-1 1 0,1 0 0,-1 0 6,7 1-162,-1 0 0,0 0 1,1 1-1,-1 0 1,0 1-1,0 0 1,0 0-1,0 1 1,4 2 161,14 9-1302,-2 2 1,3 2 1301,-13-9-583,36 27-645</inkml:trace>
  <inkml:trace contextRef="#ctx0" brushRef="#br0" timeOffset="1530.491">1206 712 7298,'-27'-15'3040,"18"13"-1704,9-1-143,17-4-401,9 2-72,22-7-328,7 5-48,13 3-176,4-1 272,2 10-416,0 4 72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4:44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19 892 4121,'-10'-16'3484,"3"4"130,7 12-3495,0 0 1,0 1-1,1-1 0,-1 0 1,0 0-1,0 0 1,0 0-1,0 0 0,0 0 1,0 0-1,-1 0 0,1 0 1,0 0-1,0 0 1,0 1-1,0-1 0,0 0 1,0 0-1,0 0 0,0 0 1,0 0-1,0 0 1,0 0-1,0 0 0,0 0 1,0 0-1,0 0 0,0 0 1,0 0-1,0 0 1,0 0-1,-1 1 0,1-1 1,0 0-1,0 0 0,0 0 1,0 0-1,0 0 1,0 0-1,0 0 0,0 0 1,0 0-1,0 0 0,0 0 1,-1 0-1,1 0 1,0 0-1,0 0-119,18 130 1190,20 69-1190,-33-172 49,-1-8 11,0-1 0,0 1 0,2-1 0,7 15-60,-13-33 6,0 0 0,0 0 1,0 0-1,0 0 0,0 0 0,0 0 1,0 0-1,0 1 0,0-1 0,0 0 0,0 0 1,0 0-1,0 0 0,0 0 0,1 0 1,-1 0-1,0 0 0,0 0 0,0 0 1,0 0-1,0 1 0,0-1 0,0 0 1,0 0-1,1 0 0,-1 0 0,0 0 0,0 0 1,0 0-1,0 0 0,0 0 0,0 0 1,1 0-1,-1 0 0,0 0 0,0 0 1,0 0-1,0 0 0,0 0 0,0-1 0,0 1 1,1 0-1,-1 0 0,0 0 0,0 0 1,0 0-1,0 0 0,0 0 0,0 0 1,0 0-1,0 0 0,0 0 0,1-1-6,4-8 185,3-12 32,-4 9-163,57-193 191,-58 199-244,-1-1 1,1 1-1,0 0 0,0-1 1,0 2-1,1-1 1,2-3-2,-5 8-1,0 0 1,0 0-1,0 0 1,0 0-1,1 0 1,-1 0-1,0 0 1,0 0-1,0 1 1,1-1-1,-1 0 1,1 1-1,-1-1 1,0 1-1,1 0 1,-1-1-1,1 1 1,-1 0 0,1 0-1,-1 0 1,1 0-1,-1 0 1,0 0-1,1 0 1,-1 0-1,1 1 1,-1-1-1,1 1 1,-1-1-1,0 1 1,1-1-1,-1 1 1,0 0-1,0 0 1,1 0-1,-1-1 1,1 2 0,19 16-5,-1 1 0,-1 0 0,-1 2 0,2 3 5,11 12-3,-16-19 5,0 1 0,-1 0 0,0 1 1,-2 1-1,0 0 0,-2 0 0,4 10-2,-11-23 43,-1-1 1,1 0-1,1-1 1,-1 1-1,1 0 1,0-1-1,0 0 1,1 1-44,-5-6 16,0 0 1,1 0-1,-1 1 1,0-1 0,0 0-1,0 0 1,0 0-1,1 0 1,-1 1-1,0-1 1,0 0-1,0 0 1,1 0-1,-1 0 1,0 0-1,0 0 1,1 0-1,-1 0 1,0 0 0,0 0-1,0 0 1,1 0-1,-1 0 1,0 0-1,0 0 1,1 0-1,-1 0 1,0 0-1,0 0 1,0 0-1,1 0 1,-1 0-1,0 0 1,0 0-1,1 0 1,-1 0 0,0-1-1,0 1 1,0 0-1,0 0 1,1 0-1,-1 0 1,0 0-1,0-1 1,0 1-1,0 0 1,0 0-1,1 0 1,-1-1-17,3-11 632,-2 9-539,10-57 598,-2 0 1,0-59-692,2-20 49,-9 121-107,1 0 0,5-13 58,-7 27-42,0-1 0,0 1 1,1 0-1,0 0 1,0 0-1,0 0 0,0 0 1,0 1-1,1-1 1,0 1-1,0-1 1,0 1-1,0 0 0,1 0 42,-2 2-22,0 0 0,-1 0 0,1 0-1,0 0 1,0 1 0,0-1-1,1 1 1,-1-1 0,0 1 0,1 0 22</inkml:trace>
  <inkml:trace contextRef="#ctx0" brushRef="#br0" timeOffset="679.054">1381 130 6097,'-5'1'702,"0"1"1,0 0-1,1 0 0,-1 0 0,1 1 0,-1 0 0,1 0 0,0 0 0,0 0 1,0 1-703,-38 39 1780,28-25-1435,1 0-1,0 1 1,1 0-1,1 1 1,1 0 0,1 1-1,-4 14-344,-7 30 784,-10 58-784,7-7 227,5 2 0,6 0 1,5 0-1,6 74-227,2-156 45,1-1 0,2 1-1,2-1 1,9 33-45,-11-55 20,0 0 0,1 0-1,1 0 1,0 0 0,1-1 0,0 0 0,1-1-1,0 1 1,0-2 0,2 1 0,-1-1 0,1 0-1,1-1 1,0 0-20,2 0 368,0-1 0,1 0 0,0-1-1,0 0 1,1-1 0,0-1 0,0-1-1,0 0 1,11 2-368,-1-4 670,0 0-1,11-2-669</inkml:trace>
  <inkml:trace contextRef="#ctx0" brushRef="#br0" timeOffset="1482.378">1929 618 5841,'-29'-89'2900,"28"86"-2596,1 1 0,-1 0 0,1 0 1,-1 0-1,0 0 0,0 0 1,0 0-1,0 0 0,-1 0 1,1 0-1,0 1 0,-1-1 0,0 0-304,2 2 86,-1 0-1,1 0 0,0 1 0,-1-1 0,1 0 0,0 1 0,0-1 0,-1 1 0,1-1 0,0 0 0,0 1 0,0-1 0,0 0 0,0 1 0,-1-1 0,1 1 0,0-1 0,0 1 0,0-1 0,0 0 0,0 1 0,0-1 0,0 1 0,0-1 0,1 1 0,-1-1 0,0 0 0,0 1 0,0-1 0,0 1-85,3 16 318,1 1-1,0-1 0,1 0 1,1-1-1,1 1 0,0-1 1,1 0-1,3 3-317,-6-10 54,2-1 0,-1 1 0,1-1 0,0 0 0,1-1 0,0 0 0,0 0 0,1 0 0,-1-1 0,1 0 0,1-1 1,-1 0-1,1-1 0,5 2-54,1 0 31,1-2 0,0 0 0,0 0 0,1-2 0,-1 0 0,13 0-31,-22-2 12,-1 0-1,0-1 1,1 1 0,-1-1 0,0-1 0,0 1 0,0-1 0,0 0 0,0-1 0,0 0-1,-1 0 1,1 0 0,-1-1 0,0 0 0,0 0 0,0-1 0,3-2-12,-4-1 10,1-1 1,-2 1-1,1-1 1,-1 0 0,0 0-1,-1-1 1,0 1-1,-1-1 1,0 1-1,0-1 1,-1 0 0,0 0-1,-1-4-10,0 8 20,0 0 0,-1 0-1,0-1 1,0 1 0,-1 0 0,0 0-1,0 0 1,0 0 0,0 1 0,-1-1 0,0 1-1,-1-1 1,1 1 0,-1 0 0,0 0-1,0 0 1,0 1 0,-1-1 0,1 1 0,-6-3-20,2 2 28,0 0 1,-1 0 0,0 1 0,0 0 0,0 1 0,0 0 0,-1 0 0,1 1-1,-1 0 1,1 1 0,-1 0 0,0 1 0,-1 0-29,-9 0 46,0 1 0,0 1 0,0 1 0,0 1 0,1 1 0,-1 1 0,1 0 0,1 1 0,-1 1 0,1 1 0,0 1 0,1 0 1,0 1-1,1 1 0,0 1 0,1 0 0,0 1 0,1 0 0,-5 9-46,2-2 18,0 1 0,2 1 1,1 0-1,0 1 0,2 1 1,1 0-1,1 1 0,-1 5-18,-3 18 131,2 0 0,2 2 0,-2 47-131,9-75 101,2 1 1,1-1-1,0 1 1,2 2-102,-1-17 39,1-1 1,-1 1 0,2 0-1,-1-1 1,1 1-1,0-1 1,1 0 0,0 0-1,0 0 1,1-1-1,0 0 1,4 6-40,-1-6 13,0 1 1,0-1-1,1-1 0,0 0 1,0 0-1,1-1 0,-1 0 0,1 0 1,0-1-1,0 0 0,1-1 1,-1 0-1,1-1 0,6 1-13,16 1 115,0-2 1,1 0-1,-1-2 0,7-3-115,14-1 895,0-2 1,52-14-896,-3-11 577</inkml:trace>
  <inkml:trace contextRef="#ctx0" brushRef="#br0" timeOffset="2050.752">2537 50 7698,'-8'-9'1465,"-23"-19"2396,30 26-3582,-1 1 1,0 0-1,0 0 0,1-1 0,-1 1 0,0 1 0,0-1 0,0 0 0,0 0 1,-1 1-1,1-1 0,0 1 0,0-1 0,0 1 0,0 0 0,-1 0-279,2 0 52,0 0-1,0 1 0,1-1 1,-1 0-1,0 0 0,1 1 1,-1-1-1,0 1 0,1-1 1,-1 0-1,0 1 0,1-1 1,-1 1-1,1-1 0,-1 1 1,1 0-1,-1-1 0,1 1 1,-1 0-1,1-1 0,0 1 1,-1 0-1,1-1 0,0 1 0,0 0 1,-1 0-1,1-1 0,0 1 1,0 0-1,0 0 0,0-1 1,0 1-1,0 0 0,0 0 1,0-1-1,0 1 0,1 0 1,-1 0-1,0-1 0,0 1 1,1 0-1,-1 0-51,1 3 75,1 0 0,-1 1-1,1-1 1,0 0 0,0 0 0,0-1 0,1 2-75,17 17 171,1 0 0,0-2 0,1 0 1,23 15-172,7 6 89,-13-6-49,-1 1-1,-2 2 1,-1 2-1,-3 1 1,-1 2-1,-2 1 1,-2 1-1,-2 1 1,-2 1-1,-2 1 0,-2 2 1,4 20-40,-14-35 32,-2-1-1,-2 1 1,-1 0 0,-1 1-1,-2-1 1,-2 0 0,-1 1-1,-1-1 1,-3 0 0,0 0 0,-3-1-1,0 0 1,-2 0 0,-2-1-1,-1-1 1,-2 0 0,-3 3-32,6-15 27,-1 0 1,-1-1 0,-1-1-1,-1 0 1,0-2-1,-1 0 1,-1 0 0,0-2-1,-1-1 1,-1 0 0,0-1-1,-1-1 1,0-2-1,-2 1-27,11-6 110,10-5 16,7-3 147,20-11-72</inkml:trace>
  <inkml:trace contextRef="#ctx0" brushRef="#br0" timeOffset="4534.641">5091 1122 7066,'-34'-36'3426,"28"31"3562,9 14-5475,15 21-1830,-18-29 480,21 32 91,0-2 0,2-1 1,2 0-1,14 12-254,-18-21 91,-1-1 57,1-1 1,1 0-1,8 3-148,-29-21 19,0 1-1,1-2 0,-1 1 1,1 0-1,-1 0 0,1 0 1,-1-1-1,1 1 0,0 0 1,-1-1-1,1 0 1,0 1-1,-1-1 0,1 0 1,0 0-1,0 0 0,-1 0 1,1 0-1,0 0 0,-1 0 1,1-1-1,0 1 0,-1-1 1,2 0-19,-1 0 45,0-1 1,0 1 0,0-1-1,-1 0 1,1 0 0,-1 0-1,1 1 1,-1-1-1,0-1 1,0 1 0,0 0-1,0 0 1,0 0 0,0 0-1,0-1 1,-1 1 0,1-1-46,39-188 441,-7-2 0,0-109-441,-25 210 16,29-265 24,-34 354-821,1 8-408,4 11-1137,4 14 631</inkml:trace>
  <inkml:trace contextRef="#ctx0" brushRef="#br0" timeOffset="5171.762">5748 818 6657,'9'-23'1198,"1"-3"-202,-7 22 438,-3 10 1352,-3 28-1735,2-1 0,2 1-1,1-1 1,2 1 0,4 13-1051,-3-15 241,-1 0 0,-1 0 1,-2 0-1,-1 0 0,-3 26-241,-1-42 466,2-35 91,2 7-537,-2-40 128,2 0 0,3 0 0,2 0 0,6-17-148,-4 32 29,2 0 0,2 0 0,1 1 0,2 0 0,1 1 1,7-8-30,8-5 10,-27 45-10,-1 0 1,1 0-1,0 0 1,0 1-1,0-1 1,0 1-1,1 0 1,-1 0-1,1 0 1,-1 0-1,1 0 1,1 0-1,-4 2-1,1 0 1,0 0 0,0 0 0,-1 0 0,1 0 0,0 0 0,0 0 0,-1 1-1,1-1 1,0 1 0,-1-1 0,1 1 0,0 0 0,-1 0 0,1-1-1,-1 1 1,1 0 0,-1 0 0,0 1 0,1-1 0,-1 0 0,0 0 0,0 1-1,0-1 1,0 0 0,0 1 0,0-1 0,0 1 0,0 0 0,0 0 0,5 8-2,-1 1 1,0 0 0,3 11 1,-8-21 0,18 59 8,-1 7-8,-5-16 11,2 0 1,9 15-12,-17-51 2,0-1 0,2 0 0,0 0-1,0 0 1,1-1 0,1 0 0,0 0 0,0-1 0,9 7-2,-11-13-13,0 0 1,0-1-1,0 0 0,0 0 1,1-1-1,0 0 1,0 0-1,0-1 1,0 0-1,0-1 1,1 0-1,-1-1 1,1 1-1,-1-2 1,1 1-1,3-2 13,6 0-234,1-1 0,-1-1-1,0 0 1,0-2 0,-1 0-1,1-1 1,13-7 234,35-20-480</inkml:trace>
  <inkml:trace contextRef="#ctx0" brushRef="#br0" timeOffset="5907.661">5626 297 5929,'-75'-38'2925,"75"38"-2876,-1 0 0,1 0 0,0 0 1,-1 0-1,1 0 0,0 0 0,0 0 0,-1-1 1,1 1-1,0 0 0,-1 0 0,1 0 0,0 0 1,0-1-1,-1 1 0,1 0 0,0 0 0,0 0 1,0-1-1,-1 1 0,1 0 0,0-1 0,0 1 0,0 0 1,0 0-1,0-1 0,0 1 0,-1 0 0,1-1 1,0 1-1,0 0 0,0 0 0,0-1 0,0 1 1,0 0-1,0-1 0,0 1 0,0 0 0,0-1 1,0 1-1,1 0 0,-1-1 0,0 1 0,0 0 0,0 0 1,0-1-1,0 1 0,1 0 0,-1 0 0,0-1 1,0 1-1,0 0 0,1 0 0,-1-1 0,0 1 1,0 0-1,1 0 0,-1 0 0,0 0 0,0-1 1,1 1-1,-1 0 0,0 0 0,1 0 0,-1 0 0,0 0 1,1 0-50,23-6 2065,-21 5-1614,30-6 1723,-4 0-1178,0 1 0,26-1-996,62 4 397,-45 2-138,23-6-259,235-23 164,-248 17-120,-58 8-17,0 1 0,0 1-1,0 1 1,17 2-27,-26-1 11,-14 1-5,-1 9 26,-1 0-1,0 0 0,0 0 1,-1 0-1,-2 5-31,1-4 47,1-1 0,1 1-1,-1 0 1,1 10-47,0 20 164,-1 1-27,2 0 0,1 0-1,3 0 1,2 3-137,-1-11 118,-4-21 208,1-1 1,0 0-1,0 1 1,2-1-1,-1 0 0,1-1 1,1 1-1,0-1 1,0 1-1,3 2-326,20 16 1236</inkml:trace>
  <inkml:trace contextRef="#ctx0" brushRef="#br0" timeOffset="16948.977">3554 600 4241,'-28'-67'2160,"27"66"-2026,1 0-1,-1 0 0,1-1 0,0 1 0,-1 0 1,1 0-1,0 0 0,0-1 0,0 1 1,0 0-1,0 0 0,0-1 0,0 1 0,0 0 1,0 0-1,0-1 0,1 1 0,-1 0 1,1 0-1,-1 0 0,1-1 0,-1 1 0,1 0 1,0 0-1,-1 0 0,1 0 0,0 0-133,-1 1 97,1 0-1,-1-1 0,0 1 0,1 0 1,-1-1-1,0 1 0,0 0 0,1 0 1,-1-1-1,0 1 0,0-1 0,0 1 1,0 0-1,1-1 0,-1 1 0,0 0 1,0-1-1,0 1 0,0-1 0,0 1 1,0 0-1,0-1 0,0 1 0,0-1 1,0 1-1,0 0 0,0-1 0,-1 1 1,1 0-1,0-1 0,0 1 0,0-1 1,0 1-1,-1 0 0,1-1 1,0 1-1,0 0 0,-1-1 0,1 1-96,5 13 3423,-5-9-3399,2 0-1,-1 0 1,0 0 0,1 0 0,-1-1-1,1 1 1,1 1-24,3 4 80,0-1 0,0 1 0,1-1 1,0 0-1,0-1 0,1 0 0,0 0 0,1-1 0,-1 1 1,10 3-81,21 9 230,2-1 1,0-3-1,16 3-230,-4-1 399,45 22-399,-92-36 13,1 1-1,-1 0 1,-1 0-1,1 0 1,0 1-1,-1 0 0,0 0 1,3 4-13,-6-8 4,-1 0-1,0 1 1,0-1 0,0 1 0,0-1 0,0 0 0,0 1-1,0 0 1,-1-1 0,1 1 0,0-1 0,-1 1 0,1 0 0,-1 0-1,0-1 1,0 1 0,1 0 0,-1 0 0,0-1 0,0 1-1,-1 0 1,1 0 0,0-1 0,-1 1 0,1 0 0,-1-1-1,1 1 1,-1 0 0,0-1 0,0 1 0,1-1 0,-1 1-1,0-1 1,-1 1 0,1-1 0,0 0 0,0 1-4,-39 33 63,7-7-31,2 0 1,1 3 0,1 0 0,2 2 0,-14 22-33,30-38 30,0-1 45,1 1 0,0 1 0,1 0 0,-3 11-75,12-29 26,0 0-1,0 0 1,0 0-1,0 0 1,1-1-1,-1 1 1,0 0-1,0 0 1,0 0-1,1 0 1,-1 0-1,0 0 1,0 0-1,0 0 1,1 0-1,-1 0 1,0 0-1,0 0 0,0 0 1,1 0-1,-1 0 1,0 0-1,0 0 1,0 0-1,0 1 1,1-1-1,-1 0 1,0 0-1,0 0 1,0 0-1,0 0 1,1 0-1,-1 0 1,0 1-1,0-1 1,0 0-1,0 0 1,0 0-1,1 0 1,-1 1-1,0-1 1,0 0-1,0 0 1,0 0-1,0 1 1,0-1-1,0 0 1,0 0-1,0 0 1,0 1-1,0-1 1,0 0-1,0 0 0,0 0 1,0 1-1,0-1 1,0 0-1,0 0 1,0 0-1,0 1 1,0-1-1,0 0 1,-1 0-1,1 0-25,1-1 702</inkml:trace>
  <inkml:trace contextRef="#ctx0" brushRef="#br0" timeOffset="17647.242">4168 495 3601,'-100'-73'2191,"76"52"-371,20 13 1010,-2 2-513,4 6 1567,6 7-3095,13 13-873,1-5 177,1 0 1,0-2 0,1 0 0,1-1-1,0 0 1,0-2 0,5 1-94,38 14 180,-2 4 0,57 35-180,-99-53 34,-1 0 0,1-2 0,1 0 0,0-1-1,0-2 1,1 0 0,11 1-34,-33-7 4,1 0 0,-1 0-1,1 0 1,0 0-1,-1 0 1,1 0 0,-1 0-1,1 0 1,0 0-1,-1 0 1,1 0 0,-1 1-1,1-1 1,0 0-1,-1 0 1,1 1 0,-1-1-1,1 0 1,-1 1-1,1-1 1,-1 0 0,1 1-1,-1-1 1,0 1-1,1-1 1,-1 1 0,1-1-1,-1 1 1,0-1-1,0 1 1,1-1 0,-1 1-1,0 0 1,0-1-1,1 1 1,-1-1 0,0 1-1,0 0 1,0-1-1,0 1 1,0 0-4,-2 3 13,0 0 0,1 0 1,-2-1-1,1 1 0,0-1 0,-1 1 0,0 0-13,-5 6-12,-46 59 42,14-22 10,1 7-40,-3 6 16,-70 108 56,111-166-63,-1 1 1,1 0 0,0-1 0,-1 1-1,1-1 1,1 1 0,-1 0 0,0 0 0,0 2-10,1-5 17,0 0 1,0 0 0,0 0-1,0 0 1,0 0 0,0 0-1,0 1 1,0-1 0,0 0-1,0 0 1,0 0 0,0 0-1,0 0 1,1 1 0,-1-1-1,0 0 1,0 0 0,0 0-1,0 0 1,0 0 0,0 0-1,0 0 1,0 1 0,0-1-1,0 0 1,1 0 0,-1 0-1,0 0 1,0 0 0,0 0-1,0 0 1,0 0 0,0 0-1,0 0 1,1 0 0,-1 0-1,0 0 1,0 0 0,0 0-1,0 0 1,0 0 0,1 0-1,-1 0 1,0 0 0,0 0-1,0 0 1,0 0 0,0 0-1,0 0 1,1 0 0,-1 0-1,0 0 1,0 0 0,0 0-18,16-13 2569,4-12-1162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5:04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106 659 3689,'-47'-104'2183,"46"100"-1822,-1 0 1,1 0-1,-1 0 0,0 1 1,-1-1-1,1 1 0,-1-1 1,1 1-1,-1 0 0,0 0 1,0 0-1,-3-1-361,-1-2 1342,6 6-1290,1-1 0,0 1 0,-1 0 0,1 0 0,0-1 0,-1 1 0,1 0 0,0 0 0,-1 0 0,1 0 0,0-1 0,-1 1 0,1 0 0,-1 0 0,1 0 0,0 0 0,-1 0 0,1 0 0,-1 0 0,1 0 0,0 0 0,-1 0 0,1 0 0,0 0 0,-1 1 0,1-1 0,-1 0 0,1 0 0,0 0 0,-1 0 0,1 1 0,0-1 0,-1 0 0,1 0 0,0 1 0,0-1 0,-1 0-1,1 0 1,0 1 0,0-1 0,-1 0 0,1 1 0,0-1 0,0 0 0,0 1 0,0-1 0,-1 1 0,1-1 0,0 0 0,0 1 0,0-1 0,0 0 0,0 1 0,0-1 0,0 1 0,0-1 0,0 1-52,-2 27 869,3-5-337,2 1-1,0-1 1,6 19-532,5 29 476,22 220-9,-36-296-277,1-1 0,-1 0 0,1 1 0,0-1 0,2-4-190,3-18 227,2-40-47,12-90-37,-14 125-136,1 1 1,2 0 0,9-22-8,-14 45-2,0 0 0,0 0 1,1 0-1,0 0 0,0 1 0,1 0 1,0 0-1,0 0 0,1 1 0,0 0 1,0 0-1,1 1 0,8-6 2,-15 12-1,0-1-1,1 1 0,-1-1 1,0 1-1,0 0 1,1-1-1,-1 1 1,0 0-1,0 0 1,1 0-1,-1 0 0,0 0 1,1 0-1,-1 0 1,0 0-1,0 1 1,1-1-1,-1 0 1,0 1-1,0-1 1,0 1-1,1-1 0,-1 1 1,0 0-1,0-1 1,0 1-1,0 0 1,0 0-1,0 0 1,0 0-1,-1 0 0,2 0 2,3 6-3,-1 0-1,1 0 1,-1 0-1,0 0 1,0 2 3,6 11-4,4 3 6,2-1-1,0 0 1,0-2-1,2 0 0,1-1 1,0 0-1,2-2 0,3 2-1,-13-11 2,0 0 1,0-1-1,1-1 0,0 0 0,0-1 0,0 0 0,1 0 0,0-2 0,0 1 0,0-2 0,0 0 1,0 0-1,1-1 0,-1-1 0,1 0 0,-1-1 0,3-1-2,-3 0 4,0-1-1,-1 0 0,1-1 1,-1-1-1,0 0 1,-1-1-1,1 0 1,-1 0-1,0-1 1,-1-1-1,0 0 1,4-4-4,-8 7 3,0-1 1,-1 0 0,0 0-1,-1 0 1,1 0 0,-1-1-1,0 0 1,-1 0 0,1 0-1,-1 0 1,-1 0 0,0-1-1,0 1 1,0-1 0,-1 1-1,0-1 1,0 0 0,-1 0-1,0 1 1,0-1 0,-1 0-4,1 4 0,-1 1 0,1 0 1,-1-1-1,0 1 0,0 0 0,0 0 0,-1 0 1,1 0-1,-1 0 0,1 0 0,-1 0 1,0 0-1,0 1 0,0-1 0,0 1 1,-1-1-1,1 1 0,-1 0 0,1 0 1,-1 0-1,0 0 0,0 1 0,0-1 0,0 1 1,0-1-1,0 1 0,0 0 0,-1 0 1,1 1-1,0-1 0,-1 1 0,1-1 1,0 1-1,-1 0 0,1 1 0,0-1 1,0 0-1,-1 1 0,1 0 0,-3 0 0,-4 3 1,1-1 0,-1 1 0,1 1 0,0 0 0,0 0 0,0 1 0,1 0 0,0 0 0,0 1 0,0 0 0,1 0 0,0 1 0,1 0 0,-1 0 0,2 1 0,-1 0 0,1 0 0,0 0 0,1 0 0,-1 5-1,1-6 2,1 1-1,1 0 0,-1 0 0,2 0 0,-1 0 1,1 0-1,0 0 0,1 0 0,0 0 1,1 0-1,-1 0 0,2 0 0,-1 0 0,2 0 1,-1 0-1,1 0 0,0 0 0,1-1 0,0 0 1,0 0-1,1 0 0,0 0 0,1 1-1,6 4 113,1-1-1,1 0 0,0-1 1,0 0-1,1-1 1,0-1-1,1-1 1,0 0-1,0 0 1,1-2-1,0 0 0,0-1 1,10 1-113,60 7 539</inkml:trace>
  <inkml:trace contextRef="#ctx0" brushRef="#br0" timeOffset="1003.899">1465 641 4305,'65'-61'2624,"-65"61"-2570,0 0-1,1-1 0,-1 1 1,0 0-1,1-1 1,-1 1-1,0-1 0,0 1 1,1 0-1,-1-1 0,0 1 1,0-1-1,0 1 0,1-1 1,-1 1-1,0-1 0,0 1 1,0-1-1,0 1 0,0-1 1,0 1-1,0-1 0,0 1 1,0-1-1,0 1 0,0-1 1,0 1-1,-1-1 0,1 1 1,0-1-1,0 1 0,0 0 1,-1-1-1,1 1 0,0-1 1,-1 1-1,1 0 0,0-1 1,-1 1-1,1 0 0,0-1 1,-1 1-1,1 0 0,-1-1 1,1 1-54,-22-8 1268,17 7-901,-11-5 261,1 2 0,-2 0 1,1 0-1,0 2 0,0 0 0,-7 0-628,15 2 75,-1 1-1,1-1 1,0 2-1,-1-1 1,1 1 0,0 0-1,0 1 1,0-1-1,0 2 1,0-1-1,1 1 1,0 0-1,-2 2-74,0 0 3,1 1-1,0 0 0,1 0 1,-1 1-1,1 0 0,1 0 1,-1 0-1,2 1 0,-1 0 0,1 1 1,0-1-1,1 1 0,0 0 1,1-1-1,0 2 0,0-1 1,1 0-1,1 1 0,0-1 1,0 1-1,1-1 0,0 1 0,1-1 1,0 1-1,0-1 0,4 10-2,-4-16 2,0 1-1,1 0 1,0 0-1,0-1 1,0 1-1,0-1 1,1 0-1,0 1 1,0-1 0,0 0-1,0-1 1,1 1-1,-1-1 1,1 1-1,0-1 1,0 0-1,0 0 1,0-1-1,1 1 1,-1-1-1,1 0 1,0 0-1,-1-1 1,1 1-1,0-1 1,0 0-1,0 0 1,0-1-1,0 1 1,0-1-1,0 0 1,0-1-1,0 1 1,0-1-1,0 0 1,0 0-1,0-1-1,20-6 17,0-2 0,0-1 0,-1-1 0,-1-1 0,0-1 0,-1-1 0,10-9-17,-21 16 6,-1-1 0,0 0 0,0-1-1,-1 1 1,0-2 0,-1 1 0,4-6-6,-8 8 22,0 0 1,0 1-1,-1-1 0,1-1 1,-2 1-1,1 0 0,-1-1 1,-1 1-1,1-1 0,-2 0 1,1-8-23,-1 0 207,0 0 1,-1 0-1,-1 1 0,-2-9-207,-1 15 258,1 17-106,-2 25 4,6-27-120,-6 69 196,3-1 1,3 2-233,-3 77 183,-19 103 566,12-183-195,-4-1-1,-12 36-553,-8-13 150,11-32-17,23-62-130,0 0-1,1 0 1,-1 0 0,0 0-1,0 0 1,0 0 0,0 0-1,0 0 1,0 0 0,0 0 0,0 0-1,0 0 1,0 0 0,1 0-1,-1 0 1,0 0 0,0 0-1,0 1 1,0-1 0,0 0-1,0 0 1,0 0 0,0 0-1,0 0 1,0 0 0,0 0-1,0 0 1,0 0 0,0 0-1,0 0 1,0 0 0,0 1 0,0-1-1,0 0 1,0 0 0,0 0-1,0 0 1,0 0 0,0 0-1,0 0 1,0 0 0,0 0-1,0 0 1,0 1 0,0-1-1,0 0 1,0 0 0,0 0-1,0 0 1,0 0-3,8-8 59,48-67 210,19-37-269,0-2-229,39-46-992,-81 115 1058</inkml:trace>
  <inkml:trace contextRef="#ctx0" brushRef="#br0" timeOffset="1444.841">2008 470 7274,'-1'0'248,"0"-1"1,-1 0 0,1 0 0,0 0 0,0 0-1,0 1 1,-1-1 0,1 0 0,0 1 0,0-1 0,-1 1-1,1 0 1,0-1 0,-1 1 0,1 0 0,-1 0-1,1 0 1,0 0 0,-2 0-249,2 1 125,0-1 0,0 1 0,0 0 0,0 0 0,1-1 0,-1 1 0,0 0 0,0 0 0,0 0 0,1 0 0,-1 0 0,0 0 0,1 0 0,-1 1 0,1-1 0,-1 0 0,1 0 0,0 0 0,0 0 0,-1 1 0,1-1 0,0 0 1,0 1-126,-10 48 2822,-2 49-2822,11-84 64,1 1 0,0-1 0,1 0 0,0 0 0,1 0 0,1 0 0,1 0 0,4 12-64,-5-20 19,0 0 1,0 0 0,1-1-1,0 1 1,0-1 0,0 0 0,1 0-1,0-1 1,0 1 0,1-1 0,-1 0-1,1-1 1,0 1 0,0-1-1,2 0-19,-3-1 11,0-1-1,0 0 1,1 0-1,-1 0 0,0-1 1,1 0-1,-1 0 1,0 0-1,1-1 1,-1 0-1,1 0 0,-1 0 1,1-1-1,-1 1 1,1-1-1,-1-1 0,0 1 1,0-1-1,1 0 1,2-2-11,3-1 15,0-1 0,-1 0 0,0-1 1,0-1-1,-1 1 0,0-1 0,0-1 1,-1 0-1,0 0 0,0 0 0,-1-1 1,0 0-1,-1-1 0,2-4-15,-1-1 20,0-1 0,-1 0-1,-1 0 1,0 0 0,-1-1-1,-1 0 1,-1 0 0,0 0-1,-2-6-19,-1-6 17,0 24-17,0-1-1,1 0 0,0 0 0,0 0 0,1 1 1,0-1-1,0 0 0,2-5 1,-3 12 0,0 0 0,0 0-1,0 0 1,0-1 0,0 1 0,0 0-1,0 0 1,0 0 0,0 0 0,0 0-1,0 0 1,1 0 0,-1 0 0,0 0-1,0-1 1,0 1 0,0 0 0,0 0 0,0 0-1,0 0 1,0 0 0,1 0 0,-1 0-1,0 0 1,0 0 0,0 0 0,0 0-1,0 0 1,0 0 0,1 0 0,-1 0-1,0 0 1,0 0 0,0 0 0,0 0-1,0 0 1,0 0 0,0 0 0,1 0-1,-1 0 1,0 0 0,0 0 0,0 0 0,0 0-1,0 1 1,0-1 0,0 0 0,0 0-1,1 0 1,-1 0 0,0 0 0,0 0-1,0 0 1,0 0 0,0 0 0,0 1-1,0-1 1,0 0 0,0 0 0,0 0-1,0 0 1,0 0 0,0 0 0,0 1-1,0-1 1,4 9 1,8 54 38,-6-27-2,8 27-37,-10-51 5,0 0 0,1 0 0,0-1-1,1 1 1,0-1 0,1 0 0,1 0-5,2 2 3,0-1 0,0 0 0,1-1 0,1-1 1,0 1-1,6 2-3,-11-8-16,-1-1 1,1 0-1,0 0 0,0-1 1,1 0-1,-1 0 0,1 0 1,-1-1-1,1 0 1,0-1-1,0 0 0,0 0 1,6-1 15,19-2-31</inkml:trace>
  <inkml:trace contextRef="#ctx0" brushRef="#br0" timeOffset="1814.1">2730 521 7522,'-21'-4'3480,"7"5"-1703,11 13-425,5 4-192,6 10-384,3 3-167,3 2-281,0 5-112,-3-3-120,-4 2-16,2-3 224,-6-1-64,-2-5-4497,2-6 3305</inkml:trace>
  <inkml:trace contextRef="#ctx0" brushRef="#br0" timeOffset="1814.596">2642 19 10002,'-18'-17'3481,"18"15"-3033,8 8-408,13 18-24</inkml:trace>
  <inkml:trace contextRef="#ctx0" brushRef="#br0" timeOffset="2647.388">3024 535 7794,'-1'-2'257,"-1"1"1,1 0-1,-1 0 1,0 0 0,0 0-1,1 1 1,-1-1-1,0 0 1,0 1 0,0-1-1,0 1 1,0 0-1,0 0 1,0 0 0,0 0-1,0 0 1,0 0-1,0 0-257,1 1 102,0-1 0,0 1 0,0 0 0,0 0 0,0 0 0,0 0-1,0 0 1,0 0 0,0 0 0,0 0 0,0 0 0,1 0 0,-1 1 0,0-1 0,1 0-1,-1 0 1,1 1 0,-1-1 0,1 0 0,0 1 0,0-1 0,0 0 0,-1 1-1,1-1 1,0 0 0,1 1-102,-2 9 221,1-1 0,1 1 0,0-1 0,0 0 1,1 1-1,0-1 0,1 0 0,2 4-221,8 20 751,14 26-751,-12-29 568,9 29-568,-24-59 7,4 8 37,-1 0 1,0 0 0,-1 0 0,0 1 0,-1-1 0,0 0 0,0 1 0,-1 7-45,-3-15 133,-1-9-47,-3-13 18,-1-19-12,2 0 0,2-1-1,1-10-91,2 29 11,2 0-1,0-1 0,1 1 0,2 0 0,0 0 0,6-19-10,-7 33-7,-1 1 1,1-1-1,0 1 1,1-1-1,-1 1 0,1 0 1,1 1-1,-1-1 1,1 1-1,0-1 7,-3 4-5,0 0 1,0 0-1,1 0 0,-1 1 1,1-1-1,-1 1 0,1-1 0,0 1 1,-1 0-1,1 0 0,0 0 1,0 1-1,0-1 0,-1 0 1,1 1-1,0 0 0,0 0 1,0 0-1,0 0 0,0 0 1,0 1-1,0-1 0,0 1 0,-1 0 1,1 0-1,0 0 5,17 9-9,-1 1 0,0 0 0,-1 2 0,0 0 0,-1 1 0,10 12 9,-8-9-2,-3-3 5,0 0 0,1-1 0,1-1 1,0 0-1,5 1-3,-15-10 2,0 1-1,0-2 1,0 1 0,0-1 0,0 0 0,0-1 0,1 0-1,-1 0 1,0-1 0,1 0 0,-1 0 0,1-1 0,-1 0-1,7-2-1,-6 1 6,0-1-1,-1 1 0,1-2 0,-1 1 0,0-1 0,0 0 0,0-1 0,-1 0 1,0 0-1,0-1 0,0 1 0,0-2 0,-1 1 0,0-1 0,0 0 0,-1 0 1,0 0-1,0-1 0,-1 0 0,1-2-5,0-1 16,-1 0-1,0-1 1,-1 1 0,0-1 0,-1 0-1,0 0 1,-1 1 0,0-1-1,-1 0 1,0 0 0,-1 0 0,0 0-1,-1 0 1,-3-10-16,4 18 11,-1 0 1,1 0-1,0 0 0,-1 0 0,0 0 1,0 1-1,0-1 0,0 1 0,-1 0 0,1-1 1,-3-1-12,3 4 4,1 0 1,-1-1-1,1 1 1,-1 0-1,0 0 1,1 1-1,-1-1 1,0 0-1,0 1 1,0-1 0,1 1-1,-1-1 1,0 1-1,0 0 1,0 0-1,0-1 1,0 2-1,0-1 1,0 0-1,0 0 1,0 1-1,0-1 1,1 1-1,-1-1 1,0 1 0,-2 0-5,-4 4 11,0 0 0,0 0 0,0 0 0,0 1 0,1 0 0,0 0 0,0 1 0,1 0 0,0 0 1,-2 4-12,-6 8 29,2 0 1,0 1 0,-7 18-30,8-16 14,2 1 1,0 0-1,2 0 1,-1 9-15,6-22 5,0 0 1,1 0-1,0 0 0,0 1 0,2-1 0,-1 0 1,1 0-1,0 0 0,1 0 0,1 0 1,2 7-6,-2-10 6,0 0 1,1-1 0,0 0 0,0 0 0,0 0 0,1 0 0,0-1-1,0 0 1,1 0 0,-1 0 0,1-1 0,0 1 0,0-1 0,1-1-1,-1 1 1,1-1 0,0 0 0,0-1 0,1 1-7,14 4-40,0-2 0,0 0 0,1-1 0,-1-1 0,14 0 40,-14-3-172,0 0 0,11-2 172,43-9-196</inkml:trace>
  <inkml:trace contextRef="#ctx0" brushRef="#br0" timeOffset="3089.32">4472 324 8002,'1'-2'435,"-1"0"0,0 0-1,1-1 1,-1 1 0,0 0 0,-1 0 0,1 0 0,0-1 0,-1 1 0,1 0 0,-1 0-1,0 0 1,1 0 0,-1 0 0,0 0 0,0 0 0,0 0 0,-1 0 0,0 0-435,1 0 202,-1 1 1,0 0-1,0-1 1,0 1-1,1 0 1,-1 0 0,0 0-1,-1 1 1,1-1-1,0 0 1,0 1-1,0-1 1,0 1-1,0 0 1,0 0-1,-1 0-202,-8 0 193,0 1-1,0 1 1,0 0-1,0 0 1,0 1-1,-9 4-192,-9 2 139,1 2-1,0 1 0,0 1 1,-16 12-139,36-20 10,1 0 1,-1 1-1,1 0 1,0 1 0,1-1-1,0 1 1,0 0 0,-1 3-11,4-6 5,0 1-1,1 0 1,-1 1 0,1-1 0,0 0 0,0 1 0,1-1 0,0 1 0,0 0 0,0-1 0,0 1 0,1 0 0,0 5-5,1-9 2,-1 0 0,1 1 0,0-1 0,0 1 1,-1-1-1,2 0 0,-1 0 0,0 0 0,0 1 0,1-1 0,-1 0 0,1-1 0,-1 1 0,1 0 0,0 0 0,0-1 0,0 1 0,0-1 0,0 1 0,0-1 0,0 0 0,0 0 1,1 0-1,-1 0 0,0 0 0,1-1 0,0 1-2,11 3 12,0-1 0,0 0 0,0-1 0,4-1-12,-16 0 2,46 1 25,-19 0-9,0 0 1,8 3-19,-30-4 2,0 1 0,0 0 0,-1 0 0,1 0 0,-1 0 0,1 1 0,-1 1 0,0-1 0,0 1 0,0 0 0,3 3-2,-7-6 1,-1 1-1,1-1 1,-1 1-1,0-1 0,1 1 1,-1-1-1,0 1 1,0 0-1,0 0 1,-1 0-1,1-1 0,0 1 1,-1 0-1,1 0 1,-1 0-1,1 0 0,-1 0 1,0 0-1,0 0 1,0 1-1,0 0 1,-1 0 1,0 0-1,0 1 1,0-1-1,0 0 1,0 0-1,-1 0 1,1 0-1,-1 0 1,0 0-1,-1 1-1,-4 5 7,0-1 0,-1-1 0,0 1 0,0-1 0,0 0 0,-1-1 0,-2 1-7,-7 3 14,0-1 0,-1-1 0,0-1 0,0 0 0,-13 2-14,-34 5 56,0-2-56,51-8 118,11-3 149,-1 0 1,1 0 0,-1 0-1,1 0 1,0-1-1,-1 0 1,1 0 0,-1 0-1,0 0-267,8-1 1052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5:08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247 888 4617,'-100'-19'2158,"80"20"-581,20-1-1538,-1 0 0,1 1 0,0-1 0,-1 0 1,1 0-1,0 0 0,0 1 0,-1-1 0,1 0 0,0 0 0,0 1 0,-1-1 0,1 0 1,0 0-1,0 1 0,0-1 0,-1 0 0,1 1 0,0-1 0,0 0 0,0 1 1,0-1-1,0 0 0,0 1 0,0-1 0,0 0 0,0 1-39,0 1 161,0-1-1,1 1 0,-1 0 1,1-1-1,-1 1 1,1-1-1,0 1 0,0-1 1,0 1-1,1 1-160,-1-1 369,0 0-143,1 1 0,0-1-1,0 0 1,0 0 0,0 1 0,0-1-1,1-1 1,-1 1 0,1 0 0,-1 0-1,1-1 1,-1 1 0,1-1 0,0 0-1,0 0-225,3 1 282,1 0 0,-1-1-1,0 0 1,1 0 0,-1-1 0,1 1-1,1-2-281,6 1 226,1-2 0,-1 0-1,-1-1 1,1 0 0,0-1-1,6-3-225,-9 3 32,-1-1 1,0 0-1,0 0 0,-1-1 0,1 0 0,-1 0 0,-1-1 0,1-1 1,-1 0-1,1-1-32,-6 5 9,0 0 1,0 0-1,0 0 1,-1 0 0,1-1-1,-1 1 1,0-1-1,0 1 1,-1-1-1,0 0 1,0 0-1,0 0 1,0 1-1,-1-1 1,1 0 0,-1 0-1,0 0 1,-1 0-1,1 0 1,-1 0-1,0 0 1,-1 1-1,1-1 1,-1-2-10,-3-4 16,0 0-1,0 0 1,-1 0 0,-1 1-1,0 0 1,0 0 0,-1 0-1,0 1 1,0 0 0,-1 1-1,0 0 1,-7-5-16,10 9 0,0 0 0,-1 0-1,1 1 1,-1 0 0,0 0 0,1 0 0,-1 1 0,0 0 0,-1 0 0,1 1 0,0 0-1,0 0 1,-1 1 0,1 0 0,0 0 0,-1 0 0,1 1 0,0 0 0,0 1-1,0 0 1,-6 2 0,4 0-2,0 0 1,0 1-1,0 1 0,0-1 0,1 1 0,0 1 0,0 0 0,1 0 1,-1 0-1,2 1 0,-1 0 0,1 0 0,0 1 0,-3 7 2,-3 7 2,1 0 0,1 0 0,2 1-1,0 0 1,-1 11-2,5-20 3,1 0 1,0 0-1,1 0 1,1 1-1,1-1 1,0 1-1,1-1 1,0 0-1,2 0 1,2 10-4,-2-15 13,0 0 1,1-1 0,0 1 0,0-1 0,1 0 0,1 0-1,0 0 1,0-1 0,0 0 0,1 0 0,0 0 0,1-1 0,-1 0-1,2-1 1,-1 0 0,2 1-14,4 2 44,1-1 0,0-1 0,0-1 0,0 0 0,1-1 0,-1 0 0,1-1 0,0-1 0,7 0-44,2-1-1,0 0 0,0-2 0,0-1 0,-1-1 0,22-5 1,19-7-23</inkml:trace>
  <inkml:trace contextRef="#ctx0" brushRef="#br0" timeOffset="361.07">598 674 8882,'-12'-4'3921,"16"11"-1953,11 13-319,9 13-537,8 5-232,13 7-288,6-1-144,11-5-144,2 3-64,1-3-96,4-1-48,-4-2-16,4-1-16,-19-9 16,-8 0 216,-18-10-592,-9-3-280,-7-10 392</inkml:trace>
  <inkml:trace contextRef="#ctx0" brushRef="#br0" timeOffset="733.714">1105 600 6601,'0'-15'3697,"-2"4"-944,-2 15-1289,-7 13-248,-10 22-584,-11 8-79,-11 20-97,-6 3-88,-7 0-128,3-3-56,7-6-72,6-2-24,9-2 112,9-3-144,17-6 0</inkml:trace>
  <inkml:trace contextRef="#ctx0" brushRef="#br0" timeOffset="1100.097">1544 874 8194,'-19'-13'3617,"-4"13"-1849,1 7 16,5 11-735,7 8-233,10 6-464,12 8-112,10 5-80,2-2-32,2 7-40,-4 2-24,-5 4-8,-6 1 16,-6-7-72,-3-4-200,-3-19 912,1 5-616</inkml:trace>
  <inkml:trace contextRef="#ctx0" brushRef="#br0" timeOffset="1440.555">1378 899 7730,'-2'-19'725,"1"0"0,1 0 0,0 0 0,1 0 0,2 0 0,0 1 0,0-1 0,2 1 0,0-1 0,2 2 0,0-3-725,-3 11 151,1 0-1,0 1 1,0-1 0,1 1-1,0 0 1,0 0-1,1 1 1,0 0-1,0 0 1,2 0-151,-3 2 37,1 1 1,-1 0-1,1 0 0,0 1 0,0 0 1,0 0-1,1 0 0,-1 1 1,1 1-1,-1-1 0,1 1 1,-1 0-1,1 1 0,0 0-37,3 0 8,0 1-1,-1 1 1,1 0-1,0 1 1,-1 0 0,0 0-1,1 1 1,-1 0-1,-1 1 1,1 0-1,-1 1 1,0 0 0,0 0-1,0 1 1,-1 0-1,0 1 1,-1 0 0,6 6-8,0 2 3,-1 0 1,0 1 0,-1 1 0,0 0 0,-2 0 0,0 1 0,-1 0 0,-1 0 0,2 11-4,-8-26 7,0 1-1,0-1 1,0 1-1,-1-1 1,1 1-1,-1 0 1,0-1-1,0 1 1,-1 0-1,1-1 1,-1 1-1,0-1 1,0 1-1,-1-1 1,1 1-1,-1-1 1,-2 4-7,0-3 16,0 0 0,0-1 1,0 1-1,-1-1 0,0 0 0,0 0 0,0 0 1,0-1-1,0 1 0,-1-1 0,1-1 0,-1 1 1,0-1-17,-39 16 129,-1-3 0,-1-1 1,-45 6-130,81-18 44,-1 0 1,1-1-1,-1-1 1,0 0-1,-3-1-44,-1-4-181,16 5 171,0 0 0,0 0-1,-1 0 1,1 0 0,0-1 0,0 1-1,-1 0 1,1 0 0,0 0 0,0 0 0,0 0-1,-1-1 1,1 1 0,0 0 0,0 0-1,0 0 1,0 0 0,-1-1 0,1 1 0,0 0-1,0 0 1,0 0 0,0-1 0,0 1-1,0 0 1,0 0 0,0-1 0,0 1 0,0 0-1,0 0 1,0-1 0,0 1 0,0 0-1,0 0 1,0-1 0,0 1 0,0 0-1,0 0 1,0-1 0,0 1 0,0 0 0,0 0-1,0 0 1,0-1 0,1 1 0,-1 0-1,0 0 1,0 0 10,18-6-353</inkml:trace>
  <inkml:trace contextRef="#ctx0" brushRef="#br0" timeOffset="1893.276">2469 712 6033,'5'-27'1583,"0"1"0,-1-13-1583,-4 38 112,0 0 0,0-1-1,0 1 1,-1-1 0,1 1-1,0-1 1,-1 1 0,1-1 0,-1 1-1,1 0 1,-1-1 0,0 1-1,1 0 1,-1-1 0,0 1-1,0 0 1,0 0 0,0 0-1,0 0 1,0 0 0,0 0 0,-1 0-1,1 0 1,0 0 0,0 1-1,-1-1 1,1 0 0,-1 1-1,1-1 1,0 1 0,-1 0-112,-3-1 292,1 0 1,-1 0 0,0 1-1,1-1 1,-1 1-1,0 0 1,-4 1-293,-3 1 184,1 1 0,0 0 0,-1 0 0,1 1 0,1 0 0,-1 1 0,1 1 0,0-1 0,0 2 0,0-1 0,1 1 1,0 1-1,-2 1-184,1 1 57,0 1-1,0 0 1,1 1 0,0-1 0,1 2 0,0-1 0,1 1 0,1 1 0,0-1 0,-1 4-57,3-5 15,0 0 0,1 0 0,1 1 0,0-1 0,0 1 0,2 0 0,-1-1 0,1 1 0,1 0 0,2 11-15,-1-17 7,0 0 0,0 0 0,0 0 0,1 0 0,0 0 0,0-1 1,1 0-1,-1 1 0,2-1 0,-1-1 0,1 1 0,-1 0 0,1-1 0,1 0 1,-1-1-1,1 1 0,0-1 0,0 0 0,4 2-7,1 0 13,0-1 0,-1 0 0,1-1 0,1-1 0,-1 0-1,0 0 1,1-1 0,0 0 0,0-1 0,-1 0 0,1-1 0,0-1-1,8 0-12,-11-1 31,0 0 0,0 0-1,0-1 1,0 0 0,0 0-1,-1-1 1,1 0 0,-1-1-1,0 0 1,-1 0-1,1-1 1,-1 0 0,0 0-1,0 0 1,-1-1 0,1 0-1,2-5-30,-6 7 33,0-1 0,0 0 0,-1 0 0,1 0 0,-1 0 0,0 0 0,-1 0 0,0 0 0,0-1 0,0 1-1,0 0 1,-1-1 0,0 1 0,-1-1 0,1 1 0,-1 0 0,-1-1 0,1 1 0,-2-3-33,-5-17 87,-1 0-1,-2 1 1,-12-22-87,18 35 9,-1-1-2,-22-38 36,26 48-84,-1-1 0,1 1 0,0 0-1,-1 0 1,0 1 0,0-1-1,0 1 1,0-1 0,0 1-1,0 0 1,-1 0 0,-2-1 41,-14-1-195</inkml:trace>
  <inkml:trace contextRef="#ctx0" brushRef="#br0" timeOffset="2599.565">2794 546 7338,'-1'0'165,"0"1"0,1-1 1,-1 0-1,0 1 0,1-1 1,-1 1-1,0-1 0,1 1 0,-1-1 1,0 1-1,1-1 0,-1 1 1,1 0-1,-1-1 0,1 1 1,-1 0-1,1-1 0,0 1 1,-1 0-1,1 0 0,0-1 1,-1 1-1,1 0 0,0 0 1,0 0-1,0 0-165,-3 26 778,2-21-391,1 63 935,3 0-1,2 0 1,14 59-1322,-10-64 512,-8-62-494,1 11 85,0 0-1,-1 0 0,-1 0 1,0 0-1,-1 9-102,-1-19 470,0-10-202,0-13 25,10-163 95,-2 86-347,-5 70-32,1-10 1,1-1 1,2-1-11,-4 30-3,1 0 0,0 0 0,0 0 1,1 1-1,0-1 0,1 1 0,0 0 0,0 0 0,1 0 1,0 0-1,0 1 3,-2 4-4,0 0 0,1 0 0,-1 0 1,1 1-1,-1-1 0,1 1 0,0 0 1,0 0-1,-1 1 0,2-1 0,-1 1 0,0 0 1,0 0-1,0 0 0,0 0 0,1 1 1,-1 0-1,0 0 0,1 0 0,-1 0 1,0 1-1,2 0 4,2 0-6,0 1 0,0 0 0,0 0 0,-1 1 0,1 0 0,-1 0 0,1 1 0,-1 0-1,0 1 1,0-1 0,2 3 6,0 2-3,0 1-1,0 0 0,-1 0 0,0 1 0,-1 0 0,0 0 1,-1 1-1,0 0 0,-1 0 0,0 2 4,7 19-6,-2 1 0,-1 0 0,-1 8 6,0 15 21,-2 0-1,-3 28-20,-1-41 83,-2-38-194,0 0-1,0 1 0,1-1 0,0 0 0,0 0 0,1 0 0,-1 0 1,2 2 111,12 10-319</inkml:trace>
  <inkml:trace contextRef="#ctx0" brushRef="#br0" timeOffset="3074.337">3427 796 7082,'64'-32'2988,"-63"32"-2929,-1 0 1,0-1-1,0 1 0,1 0 1,-1 0-1,1-1 0,-1 1 0,0 0 1,1 0-1,-1 0 0,0-1 1,1 1-1,-1 0 0,1 0 1,-1 0-1,1 0 0,-1 0 0,0 0 1,1 0-1,-1 0 0,1 0 1,-1 0-1,1 0 0,-1 0 0,0 0 1,1 0-1,-1 0 0,1 1 1,-1-1-1,1 0 0,-1 0 1,0 0-1,1 1 0,-1-1 0,0 0 1,1 0-1,-1 1 0,0-1 1,1 0-1,-1 1 0,0-1 0,0 0 1,1 1-1,-1-1 0,0 1 1,0-1-1,0 0 0,0 1 1,1-1-1,-1 1-59,2 3 665,2 0-360,1-1 0,0 0 0,0 0 0,0-1 0,0 1 0,0-1 0,0 0 0,0-1 0,1 1 0,-1-1 0,5 1-305,1-1 184,0 0 0,0 0 0,0-1 0,0 0 0,4-1-184,-9 0 32,1 0 0,-1-1 1,1 1-1,-1-1 0,0 0 1,0-1-1,0 0 0,0 0 1,0 0-1,0-1 1,-1 1-1,0-1 0,0-1 1,0 1-1,0-1 0,-1 0 1,1 0-1,-1 0 1,0 0-1,-1-1 0,0 0 1,1 1-1,-2-1 0,1-1 1,-1 1-1,0 0 1,0-2-33,0 0 22,0 1 0,-1-1 0,0 1 0,-1-1 0,1 0 1,-2 0-1,1 1 0,-1-1 0,0 0 0,0 1 1,-1-1-1,0 1 0,-1-1 0,0 1 0,0 0 1,0 0-1,-1 0 0,0 1 0,0-1 0,-1 1 0,1 0 1,-1 0-1,-1 0-22,3 3 3,0 1 1,0-1 0,0 0-1,-1 1 1,1 0 0,-1 0-1,1 0 1,-1 0-1,0 1 1,0-1 0,0 1-1,1 0 1,-1 0-1,0 0 1,0 1 0,-3-1-4,1 2 2,1-1 0,-1 1 1,1 0-1,0 0 1,-1 0-1,1 1 0,0-1 1,0 1-1,-1 1 0,2-1 1,-3 2-3,-4 3 4,0 1 1,0 0-1,1 0 0,1 1 1,-1 1-1,1 0 1,1 0-1,0 0 1,-5 10-5,3-3 5,0 0 1,1 1-1,1 1 0,1-1 1,1 1-1,1 1 0,0-1 1,1 1-1,0 15-5,3-25 9,0-1-1,1 1 0,1 0 1,-1-1-1,2 1 1,-1-1-1,1 1 1,1-1-1,-1 0 0,2 0 1,-1 0-1,1 0 1,1 0-1,0-1 1,0 0-1,0 0 0,1 0 1,0-1-1,1 0 1,-1 0-1,3 1-8,5 3 35,-1-1 0,2 0 0,-1-1 0,1-1 0,1 0 0,15 5-35,-20-9-3,0-1-1,0 0 0,0 0 1,0-1-1,1-1 0,-1 0 0,1-1 1,-1 0-1,1 0 0,-1-1 1,1-1 3,34-8-143,2-4 4</inkml:trace>
  <inkml:trace contextRef="#ctx0" brushRef="#br0" timeOffset="3510.801">4016 539 6929,'-1'1'231,"-1"0"0,1 0-1,0 0 1,-1 0-1,1 0 1,0 0-1,0 1 1,0-1-1,0 0 1,0 1-1,0-1 1,0 1-1,0-1 1,1 1-1,-1-1 1,1 1-1,-1-1 1,1 1-1,-1 0 1,1-1-1,0 1 1,0 0-1,0-1 1,0 1-1,0 0 1,0-1-1,0 1-230,6 55 1672,-5-50-1299,12 73 1078,7 52 136,-18-108-1316,-1 0 0,-1-1 0,-1 1 0,-4 16-271,3-14 197,2-18-26,2-19 55,0-19-185,-1 0 0,-1 0 1,-1 0-1,-6-30-41,2 17 135,1-40-135,4 69 8,1 0 0,0 1-1,1-1 1,1 1 0,0 0 0,1 0 0,0 0-1,2-2-7,-4 10-1,1 1-1,-1 0 0,1 0 1,0-1-1,0 2 1,1-1-1,-1 0 0,1 1 1,0-1-1,0 1 0,0 0 1,0 1-1,0-1 0,1 1 1,0-1-1,-1 1 0,1 1 1,0-1-1,0 1 1,-1-1-1,1 2 0,0-1 1,3 0 1,1 0-4,-1 1 1,1 0 0,-1 0-1,1 1 1,-1 0-1,1 0 1,-1 1 0,1 0-1,-1 1 1,0 0 0,0 0-1,0 1 1,3 2 3,-3-1-3,1 1 0,-2 0 0,1 0 0,-1 1 0,0 0 0,0 0 0,0 1 0,-1 0 0,-1 0 0,1 0 0,-1 1 0,-1-1 0,0 1 1,0 1-1,0-1 0,-1 0 0,1 10 3,2 14 30,-2 0 0,-1 1 1,-2-1-1,-3 24-30,2-5 150,2-17 8,8 0-48</inkml:trace>
  <inkml:trace contextRef="#ctx0" brushRef="#br0" timeOffset="4057.447">4879 112 5673,'-1'-4'366,"-1"-6"545,0 0 0,-1 0 1,0 0-1,-2-1-911,4 9 203,0 0 0,0 0 0,0 0 0,0 0 0,-1 0-1,1 0 1,0 0 0,-1 1 0,0-1 0,0 0 0,1 1 0,-1-1 0,0 1-1,0 0 1,0 0 0,0 0 0,0 0 0,-1 0 0,1 0 0,0 0-203,1 1 69,0 0 1,0 0 0,0 0 0,0 0-1,0 0 1,0 0 0,0 0 0,0 0 0,1 0-1,-1 0 1,0 1 0,0-1 0,0 0-1,0 1 1,0-1 0,1 1 0,-1-1-1,0 1 1,0-1 0,1 1 0,-1-1 0,0 1-1,1 0 1,-1-1 0,1 1 0,-1 0-1,1 0 1,-1-1 0,1 1 0,-1 1-70,-1 1 94,1 0 0,0 1 1,-1 0-1,1-1 1,0 1-1,0 0 1,1 1-95,-3 25 204,1 0 1,2-1-1,1 1 1,4 22-205,24 123 275,-8-62-142,-8-10 74,-4 0-1,-5 1 0,-6 41-206,2-108-388,1-6 223</inkml:trace>
  <inkml:trace contextRef="#ctx0" brushRef="#br0" timeOffset="4451.024">4603 656 6833,'-1'2'3321,"15"-1"-992,11 0-505,20-1-312,9-1-335,9-6-569,0-1-224,-5-1-240,-2-2-56,-2 1 88,-1 1-104,-1 4 3513,-6 1-2649</inkml:trace>
  <inkml:trace contextRef="#ctx0" brushRef="#br0" timeOffset="4848.309">5269 547 8370,'114'-36'3793,"-110"38"-1985,6 17-632,1 6-96,-1 23-503,1 5-169,-4 15-144,3 2-72,-7-7-96,-2-9-8,-1-14 8,-4-3 216,9-12-456,5 0 3841,4-8-2777</inkml:trace>
  <inkml:trace contextRef="#ctx0" brushRef="#br0" timeOffset="4849.309">5458 69 8706,'-33'-38'3713,"9"17"-2497,9 12-88,16 10-704,12 9-160,13 11 2225,19 14-1817</inkml:trace>
  <inkml:trace contextRef="#ctx0" brushRef="#br0" timeOffset="5453.265">5933 695 5393,'32'4'1400,"0"-1"-1,7-2-1399,-38-1 67,0 0 0,0 0 0,-1 0 0,1 0 0,0 0 0,0 0 0,0 0 0,0-1 0,-1 1 0,1 0 1,0 0-1,0-1 0,-1 1 0,1 0 0,0-1 0,0 1 0,-1-1 0,1 1 0,0-1 0,-1 1 0,1-1 0,-1 0 0,1 1 0,-1-1 0,1 0 0,-1 1 0,1-1 0,-1 0 0,0 0 0,1 0 0,-1 1 0,0-1-67,0-2 186,0 1 1,0 0-1,0 0 1,0 0-1,-1-1 1,1 1-1,-1 0 1,1 0-1,-1-1-186,-1-3 461,0-2-170,0 1 1,-1 0-1,1-1 1,-2 1-1,1 0 1,-1 1-1,0-1 0,0 1 1,-1-1-1,0 1 1,0 1-1,0-1 1,-1 1-1,0 0 0,0 0 1,-5-3-292,7 6 36,0-1 0,0 1 0,-1 0-1,1 1 1,-1-1 0,0 1 0,1 0 0,-1 0 0,0 0 0,0 1 0,0-1 0,1 1-1,-1 1 1,0-1 0,0 0 0,0 1 0,1 0 0,-1 0 0,0 1 0,1-1 0,-1 1-1,1 0 1,0 0 0,0 1 0,-1-1 0,1 1 0,-2 2-36,-6 5 6,0 1 1,1 0-1,0 1 0,1 0 1,0 1-1,1 0 1,0 1-1,1 0 0,1 0 1,-1 2-7,0 3 4,0 0 1,2 0 0,0 1-1,1 0 1,1 0-1,1 0 1,-1 14-5,4-27 2,0 0 0,0-1 0,1 1 1,-1-1-1,2 1 0,-1-1 0,1 1 0,0-1 1,0 0-1,0 1 0,1-1 0,0-1 0,0 1 1,1 0-1,-1-1 0,1 1 0,1-1 0,-1 0 0,3 1-2,0 0 8,1 0-1,-1-1 0,1 0 0,0 0 1,0-1-1,1 0 0,0 0 0,-1-1 1,1-1-1,0 1 0,0-1 0,1-1 1,1 1-8,1-1 11,1 0 0,0-1 0,0-1 0,-1 1 0,1-2 1,0 0-1,-1-1 0,0 0 0,12-5-11,-16 5 5,0 0-1,0 0 0,-1-1 1,1-1-1,-1 1 0,0-1 1,-1 0-1,1-1 0,-1 0 1,0 0-1,0 0 1,-1-1-1,0 1 0,2-5-4,-3 3 17,0 0-1,-1 0 0,0 0 0,0 0 1,-1 0-1,-1-1 0,1 1 0,-1-1 1,0-4-17,-1-18 131,0 1 0,-2-1-131,1 13 63,0 14-50,-1-36 465,-8-38-478,18 120 61,0 6-45,3 0-1,3 6-15,-9-37 15,2 0 0,-1 0 0,2-1 0,0-1 0,1 1 0,1-1 0,0 0 0,4 3-15,1-1 60,0-1 0,1-1-1,0-1 1,1 0 0,10 5-60,18 6 85</inkml:trace>
  <inkml:trace contextRef="#ctx0" brushRef="#br0" timeOffset="5835.613">6629 133 8082,'-1'-1'284,"1"0"0,-1 0 0,1 0 0,-1 1 1,0-1-1,1 0 0,-1 0 0,0 0 0,0 1 0,0-1 1,0 0-1,1 1 0,-1-1 0,0 1 0,0-1 0,0 1 1,0 0-1,0-1 0,0 1 0,-1 0-284,2 0 94,-1 0 0,1 1-1,-1-1 1,1 0 0,0 1-1,-1-1 1,1 1 0,0-1 0,-1 1-1,1-1 1,0 1 0,-1-1-1,1 1 1,0-1 0,0 1-1,0-1 1,0 1 0,-1-1 0,1 1-1,0 0 1,0-1 0,0 1-1,0-1 1,0 1 0,0 0-94,1 8 271,-1-1 0,1 1 1,0 0-1,3 7-271,29 97 774,-16-61-453,-2 1 0,-3 1 1,-1 8-322,4 90 441,-8-62-60,5 0 0,19 75-381,-30-161 260,-1-1 0,2 1 1,-1 0-1,0-1 1,1 0-1,-1 1 0,1-1 1,0 0-1,0 0 1,1 0-1,-1 0 0,2 1-260,21 13 1259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5:18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78 7698,'-28'-23'3608,"19"0"-1623,7 7-129,9 6-1000,3 5-311,8 9-313,3 2-224,10 12-1057,2 5 833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5:19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160 797 5537,'-40'-109'2605,"26"81"-78,14 28-2494,0 0 0,-1 0 0,1 0 0,0 0 0,0-1 1,0 1-1,0 0 0,0 0 0,0 0 0,-1 0 1,1 0-1,0 0 0,0 0 0,0 0 0,0 0 0,-1 0 1,1 0-1,0 0 0,0 0 0,0 0 0,0 0 1,-1 0-1,1 0 0,0 0 0,0 0 0,0 0 0,0 0 1,-1 0-1,1 0 0,0 0 0,0 0 0,0 0 1,0 0-1,0 0 0,-1 0 0,1 0 0,0 0 0,0 1 1,0-1-1,0 0 0,0 0 0,0 0 0,-1 0 1,1 0-1,0 0 0,0 1 0,0-1 0,0 0 0,0 0 1,0 0-1,0 0 0,0 0 0,0 1 0,0-1 1,0 0-1,0 0 0,0 0 0,0 0 0,0 1-33,-2 29 1210,8 21-791,3-1 0,1 0-1,3-1 1,12 31-419,-5-17 352,-4-9 950,-1 10-1302,-15-64 14,0 0 0,0 0 0,0 0 1,0 0-1,0 1 0,0-1 0,0 0 0,0 0 0,0 0 0,1 0 0,-1 0 0,0 0 1,0 0-1,0 0 0,0 0 0,0 1 0,0-1 0,0 0 0,0 0 0,0 0 1,0 0-1,0 0 0,0 0 0,0 0 0,0 1 0,0-1 0,0 0 0,0 0 1,0 0-1,0 0 0,0 0 0,0 0 0,0 0 0,0 1 0,0-1 0,0 0 1,-1 0-1,1 0 0,0 0 0,0 0 0,0 0 0,0 0 0,0 0 0,0 0 1,0 0-1,0 1 0,0-1 0,0 0 0,-1 0 0,1 0 0,0 0 0,0 0 1,0 0-1,0 0 0,0 0 0,0 0 0,0 0 0,-1 0 0,1 0 0,0 0 1,0 0-1,0 0 0,0 0 0,0 0 0,0 0 0,0 0 0,-1 0 0,1 0-13,-9-9 556,-10-16-124,8 7-375,1-1 0,1 1 0,1-2 0,-4-13-58,19 42 271,-7-9-357,0 0 0,1 1 0,-1-1 0,0 0 0,1 0 0,-1 1-1,0-1 1,0 0 0,0 1 0,1-1 0,-1 0 0,0 1 0,0-1 0,0 0-1,0 1 1,0-1 0,1 0 0,-1 1 0,0-1 0,0 0 0,0 1-1,0-1 1,0 1 0,0-1 0,0 0 0,0 1 0,0-1 0,-1 0 0,1 1-1,0-1 1,0 0 0,0 1 0,0-1 0,0 0 0,-1 1 0,1-1-1,0 0 1,0 1 0,-1-1 0,1 0 86,-2 0-771</inkml:trace>
  <inkml:trace contextRef="#ctx0" brushRef="#br0" timeOffset="926.096">146 929 4705,'10'35'1250,"17"68"3778,-23-85-3926,-1-1 0,-1 1 0,-1 0 0,-1 16-1102,-3-23 755,-2-17 7,-5-21-74,-47-177 216,-21-163-904,47 173 28,27 149-44,1 1 1,2-1-1,3-17 16,-1 49-16,1 0 0,0 1 0,1-1 0,0 1 0,1-1 0,1 1 0,0 0 0,0 0 0,1 1 0,2-3 16,-6 11-8,1-1-1,-1 0 1,1 1-1,0-1 1,0 1 0,0 0-1,0 0 1,1 0-1,-1 1 1,1-1 0,-1 1-1,1 0 1,0 0 0,0 0-1,0 0 1,0 0-1,1 1 1,-1 0 0,0 0-1,1 0 1,-1 1-1,0-1 1,1 1 0,-1 0-1,1 1 1,-1-1-1,1 1 1,-1-1 0,0 1-1,3 1 9,3 2-7,-1 0-1,0 0 1,-1 1 0,1 0-1,-1 1 1,0 0 0,0 0-1,-1 0 1,1 1 0,-2 0-1,1 1 1,-1 0-1,0 0 1,0 0 0,-1 0-1,0 1 1,-1 0 0,0 0 7,6 13-3,-1 1 1,-2 0 0,0 1 0,-1-1 0,-2 1 0,2 22 2,-2-7 8,-2 1 0,-2 0 0,-2 0 0,-1-1 0,-7 29-8,6-48 12,-1-1-1,-1 0 1,-1 0-1,0-1 1,-9 14-12,10-21 9,0-1 1,-1 1 0,-1-1 0,0 0-1,0-1 1,-1 0 0,0 0-1,-1-1 1,-3 2-10,5-4 15,0-1-1,0-1 1,-1 1 0,1-1-1,-1-1 1,0 0-1,-3 1-14,9-3 6,1 0 0,-1-1 0,0 1 0,0-1 0,1 1 0,-1-1 0,0 0 0,0 0 0,0 0 0,0-1 0,1 1 0,-1-1 0,0 1 0,0-1 0,1 0 0,-1 0 0,1 0 0,-1-1 0,0 1 0,1 0 0,0-1 0,-1 0 0,1 1 0,0-1 0,-1-2-6,2 4 0,0-1-1,0 0 0,1 0 0,-1 0 1,0 0-1,1 0 0,-1 0 0,1 0 1,-1 0-1,1 0 0,-1 0 1,1 0-1,0 0 0,0 0 0,-1 0 1,1 0-1,0 0 0,0 0 0,0 0 1,0-1-1,0 1 0,1 0 1,-1 0-1,0 0 0,0 0 0,1 0 1,-1 0-1,1 0 0,-1 0 1,1 0-1,-1 0 0,1 0 0,-1 0 1,1 0-1,0 0 0,0 1 0,-1-1 1,1 0-1,0 0 0,0 1 1,0-1-1,0 0 0,0 1 0,0-1 1,0 1-1,0-1 1,4-1-12,0 0 0,0 0 0,0 0 1,1 1-1,-1-1 0,0 1 0,0 0 0,1 1 0,3-1 12,7 2-8,-1 0-1,1 1 1,-1 1-1,1 0 0,-1 2 1,0-1-1,0 2 1,-1 0-1,0 0 1,0 1-1,0 1 0,-1 1 1,0 0-1,0 0 1,4 6 8,23 23 72,-2 1 0,-1 2 1,24 38-73,-12-18 195,-22-29-208</inkml:trace>
  <inkml:trace contextRef="#ctx0" brushRef="#br0" timeOffset="1332.02">901 832 7266,'-106'-25'2986,"86"23"-1796,20 2-1175,0 0-1,0 0 1,-1 0-1,1 0 1,0 0-1,0 0 0,0 0 1,0 0-1,0 1 1,0-1-1,-1 0 0,1 0 1,0 0-1,0 0 1,0 0-1,0 0 1,0 0-1,0 0 0,0 0 1,0 0-1,0 0 1,-1 0-1,1 1 0,0-1 1,0 0-1,0 0 1,0 0-1,0 0 1,0 0-1,0 0 0,0 0 1,0 1-1,0-1 1,0 0-1,0 0 0,0 0 1,0 0-1,0 0 1,0 0-1,0 1 1,0-1-1,0 0 0,0 0 1,0 0-1,0 0 1,0 0-1,0 0 0,0 1 1,0-1-1,0 0 1,0 0-1,1 0-14,11 11 1039,-12-11-980,6 3 174,0 0 1,0 0-1,0 0 1,1-1-1,-1 0 1,1 0-1,-1-1 1,1 0 0,0 0-1,0 0 1,-1-1-1,1 0 1,0 0-1,0-1 1,-1 0 0,1 0-1,0 0 1,2-2-234,10-3 205,0-1 0,-1 0 0,0-2 1,0 0-1,11-8-205,-26 16 14,0-1-1,-1 1 1,0-1 0,1 1-1,-1-1 1,0 0-1,0 0 1,0 0 0,0 0-1,0-1 1,-1 1 0,1 0-1,0-1 1,-1 1-1,0-1 1,0 0 0,0 1-1,0-1 1,0 0 0,0 1-1,-1-1 1,1 0 0,-1 0-1,0 0 1,0 0-1,0 0 1,0 1 0,0-1-1,-1 0 1,1 0 0,-1 0-1,0 1 1,0-1-1,0 0 1,0 1 0,0-1-1,-1 1 1,1-1 0,-1 1-1,1-1 1,-1 1 0,0 0-1,0 0 1,0 0-1,-2-2-13,-5-4 22,0-1-1,-1 1 1,1 1-1,-1 0 1,-1 0-1,1 1 1,-1 0-1,0 1 0,-1 1 1,1-1-1,-2 1-21,8 3-1,-1 0-1,0 0 1,1 0-1,-1 1 1,0-1-1,0 1 1,0 1-1,1-1 0,-1 1 1,0 0-1,1 0 1,-1 1-1,1 0 1,-1 0-1,1 0 1,0 0-1,-1 1 0,2 0 1,-1 0-1,0 1 1,0-1-1,1 1 1,0 0-1,-2 1 2,-1 4-1,-1-1-1,1 1 1,1 0 0,-1 0-1,2 0 1,-1 1 0,1 0-1,1 0 1,0 1 0,0-1-1,1 1 1,0 0 0,1 0-1,1 0 1,-1 0 0,2 4 1,0-1 0,1 0 0,0-1 1,1 1-1,1-1 0,0 1 1,0-1-1,2 0 1,0 0-1,0 0 0,1-1 1,1 0-1,4 6 0,-2-4 10,1-1-1,0 0 1,1 0 0,1-1 0,0-1-1,0 0 1,2 0 0,-1-1-1,1-1 1,8 4-10,-10-7 20,0 0-1,0 0 1,1-2 0,0 0 0,0 0-1,0-1 1,1 0 0,-1-1-1,1-1 1,-1 0 0,1-1 0,0-1-1,2 0-19,6-3-108,0-1 0,17-6 108</inkml:trace>
  <inkml:trace contextRef="#ctx0" brushRef="#br0" timeOffset="2054.401">1858 642 3201,'0'-1'268,"1"0"1,-1 0-1,1 0 1,-1 1 0,1-1-1,-1 0 1,0 0-1,0 0 1,1 0 0,-1 0-1,0 0 1,0 0-1,0 0 1,0 0 0,0 0-1,0 0 1,-1 0-1,1 0 1,0 0 0,0 0-1,-1 0 1,1 0-1,0 0 1,-1 0-269,0 0 303,0-1 0,-1 1 0,1-1 1,0 1-1,-1-1 0,1 1 0,-1 0 0,0-1 0,1 1 1,-1 0-1,-1 0-303,-5-3 592,1 1-1,-1 1 1,0-1 0,0 1 0,-6 0-592,1 0 265,0 2 0,0-1 0,0 2 0,0 0 0,0 0 0,0 1 0,1 1 0,-1 0 0,1 1 0,-11 4-265,14-5 23,1 1 1,0-1-1,0 1 0,1 1 1,-1 0-1,1 0 0,0 0 1,0 1-1,1 0 0,-1 0 1,1 1-1,1-1 0,-1 2 0,1-1 1,1 0-1,-2 3-23,5-7 2,-1 0 0,1-1 0,0 1 1,0 0-1,0 0 0,1 1 0,-1-1 0,1 0 0,-1 0 0,1 0 1,0 0-1,0 1 0,1-1 0,-1 0 0,0 0 0,1 0 0,0 0 0,0 0 1,0 0-1,0 0 0,1 2-2,1-2 2,0 1-1,0-1 1,0 0 0,0 0 0,0 0 0,0 0 0,1-1-1,0 1 1,-1-1 0,1 0 0,0 0 0,0 0-1,0 0 1,0-1 0,4 1-2,81 20 23,-55-16-14,-1 3 1,1 1-1,7 4-9,-32-11 2,-1 1 0,1 0-1,-1 1 1,0 0 0,0 0-1,-1 1 1,1 0 0,-1 0 0,0 1-1,-1 0 1,0 0 0,0 0-1,5 8-1,-9-11 2,0 0 0,0 0 0,0 1 0,0-1 0,-1 0 0,0 1 0,1-1 0,-2 0 0,1 1 0,0 0 0,-1-1 0,0 1 0,0-1 0,-1 1 0,1-1 0,-1 1 0,0 2-2,-2 0 6,1 0 0,-1-1 1,0 1-1,0-1 0,-1 0 0,0 0 1,0 0-1,0 0 0,-1-1 0,-4 5-6,-3 1 18,-1 0 0,0 0 0,-1-2 0,0 1-1,0-2 1,-1 0 0,0 0 0,-1-2-1,-4 2-17,8-5 17,0 1-1,-1-1 0,0-1 1,1-1-1,-6 1-16,12-2 9,0 0 0,1 0 0,-1-1 0,0 1 0,1-1 0,-1 0 0,1-1 0,-1 1 0,1-1 0,0 0 0,0-1 0,0 1 0,-3-3-9,7 4-29,0 1 0,0-1 0,0 1-1,1-1 1,-1 1 0,0-1 0,1 0 0,-1 1 0,0-1-1,1 0 1,-1 0 0,1 0 0,-1 1 0,1-1-1,0 0 1,-1 0 0,1 0 0,0 0 0,-1 0 0,1 0-1,0 0 1,0 0 0,0 0 0,0 0 0,0-1 29,1 1-89,-1-1 1,1 0-1,0 0 0,0 0 1,0 0-1,0 0 1,0 1-1,0-1 1,0 0-1,1 1 1,-1-1-1,0 1 1,2-2 88,30-23-608</inkml:trace>
  <inkml:trace contextRef="#ctx0" brushRef="#br0" timeOffset="2427.947">2469 663 6937,'-10'-2'611,"0"0"-1,-1 1 0,1 0 1,0 1-1,0 0 0,-1 1 0,1 0 1,0 1-1,0 0 0,0 0 0,0 1 1,0 0-1,1 1 0,-1 0 0,-2 2-610,2-1 127,1 1 0,-1 0 0,1 0 0,1 0-1,-1 1 1,1 1 0,0-1 0,1 1 0,0 1-1,0-1 1,0 1 0,1 0 0,1 1-1,-2 2-126,3 0 27,0 0 1,0 0-1,1 0 0,0 0 0,1 0 0,0 1 0,1-1 0,1 1 0,0 0 0,1-1 0,0 1 0,1-1 0,0 0 0,1 1 0,0-1 0,3 5-27,-3-8 9,1 0-1,0-1 1,0 0 0,0 0 0,1 0 0,1 0 0,-1-1 0,1 0-1,1 0 1,-1 0 0,1-1 0,0 0 0,0 0 0,1-1-1,0 0 1,0 0 0,0-1 0,0 0 0,1-1 0,0 1-1,-1-2 1,5 2-9,0-2 24,-1-1 0,1 0 0,0 0 0,-1-1 0,1-1 0,0 0 0,-1-1 0,1-1 0,-1 1 0,0-2 0,0 0 0,0 0 0,0-1 0,-1-1 0,0 0 0,0 0 0,0-1 0,-1 0 0,0-1 0,-1 0 0,1-1-1,-2 0 1,1-1 0,-1 1 0,-1-1 0,1-1 0,-2 0 0,0 0 0,0 0 0,-1 0 0,0-1 0,2-8-24,-5 12 34,-1 0 0,0-1 0,0 1 1,0 0-1,-1-1 0,0 1 0,-1 0 0,0-1 0,0 1 0,-1 0 0,0 0 0,0 0 0,-1 0 0,0 0 1,-1 1-1,1-1 0,-2 1 0,1 0 0,-1 0 0,0 0 0,0 1 0,0-1 0,-1 1 0,0 1 1,-1-1-1,-1 0-34,-3-3-25,0 1 0,-1 0 1,0 1-1,0 1 1,0 0-1,-1 0 0,0 1 1,0 1-1,0 0 1,-1 1-1,1 0 0,-1 1 1,0 1-1,1 0 1,-10 1 24,15 1-181,0-1-1,-1 2 1,1-1 0,-7 3 181,-12 12-398,25-15 379</inkml:trace>
  <inkml:trace contextRef="#ctx0" brushRef="#br0" timeOffset="2982.191">2960 212 7586,'-2'-2'369,"-1"-3"545,-1 1 0,0 0 0,0 0 0,0 0 0,-1 0 1,-3-3-915,7 7 116,0-1 0,0 1 0,1 0 0,-1-1 0,0 1 0,0 0 0,1 0 0,-1-1 0,0 1 0,0 0 0,0 0 0,0 0 0,1 0 0,-1 0 0,0 0 0,0 0 0,0 0 0,0 1 0,1-1 0,-1 0 0,0 0-116,-1 1 83,1 0-1,0 0 1,0 0-1,0 0 1,0 0-1,0 0 1,0 0-1,0 1 1,1-1-1,-1 0 1,0 0-1,1 1 0,-1-1 1,1 0-1,-1 1 1,1-1-1,-1 1-82,-2 14 160,0-1-1,1 1 0,0 0 1,1 0-1,1-1 1,1 8-160,3 23 516,6 28-516,13 41 959,6 3-959,-6-28 302,-4 1 0,0 21-302,-13-25 82,-4-43 263,2 0 0,3 2-345,2-16 780,4-2-337</inkml:trace>
  <inkml:trace contextRef="#ctx0" brushRef="#br0" timeOffset="3899.612">3383 751 3689,'-16'-8'5340,"15"8"-5145,1 0-1,0 0 1,-1 0 0,1 0-1,0 0 1,-1 0-1,1 0 1,0 0-1,-1 0 1,1 0 0,0 0-1,-1 0 1,1 0-1,0 0 1,-1 0-1,1 0 1,0 1 0,-1-1-1,1 0 1,0 0-1,-1 0 1,1 1-1,0-1 1,0 0 0,-1 0-1,1 1 1,0-1-195,-5 14 3135,2 10-4147,-1 34 1403,3 57-391,2-97 29,0 1 0,1-1 0,1 0 0,1 0 0,0 0 0,2-1 0,0 1 0,5 10-29,-8-23 13,-1 0 1,1 0-1,0 0 1,1 0-1,-1-1 1,1 1-1,0-1 0,0 0 1,0 0-1,0 0 1,1-1-1,0 1 1,-1-1-1,1 0 0,1-1 1,-1 1-1,0-1 1,1 0-1,-1 0 1,1-1-1,-1 1 0,1-1 1,0-1-1,-1 1 1,1-1-1,0 0 1,0 0-1,0 0 0,-1-1-13,6 0 17,-1-1-1,0-1 1,0 1-1,0-1 1,0-1-1,-1 0 0,1 0 1,-1-1-1,0 0 1,0-1-1,-1 0 1,0 0-1,0-1 0,0 0 1,-1 0-1,0-1 1,5-6-17,-1 0 23,-2 0 1,1 0-1,-2-1 1,0 0-1,-1 0 1,0-1 0,-1 0-1,-1 0 1,-1 0-1,2-12-23,-3 13 57,-1-1-1,-1 1 1,-1-1-1,0 0 0,-1 1 1,0-1-1,-1 1 1,-1-1-1,-1 1 1,0 0-1,-1 0 1,-2-5-57,7 19 3,0 1 0,-1 0 1,1 0-1,0 0 0,0-1 0,0 1 1,0 0-1,0 0 0,0-1 1,0 1-1,0 0 0,0 0 1,0 0-1,0 0 0,-1-1 0,1 1 1,0 0-1,0 0 0,0 0 1,0 0-1,-1-1 0,1 1 0,0 0 1,0 0-1,0 0 0,-1 0 1,1 0-1,0 0 0,0 0 1,0 0-1,-1 0 0,1 0 0,0-1 1,0 1-1,0 0 0,-1 0 1,1 0-1,0 1-3,-4 8 52,0 23-38,3-25-4,-1 17 18,1 0 0,1 0 0,1 0 0,2 0 0,0 0 0,1 0 0,1 0 0,2-1 0,0 0 0,8 17-28,-10-29-102,0-1 0,1 1-1,0-1 1,1 0 0,0 0 0,0-1 0,1 0 0,0 0 0,1-1-1,0 0 1,0 0 0,1-1 0,0 0 0,0-1 0,1 0 0,-1-1 0,1 0-1,1-1 1,-1 0 0,0-1 0,1 0 0,7 1 102,34 1-674</inkml:trace>
  <inkml:trace contextRef="#ctx0" brushRef="#br0" timeOffset="4274.204">4412 325 5849,'-3'-4'948,"1"-1"0,-1 1 0,-1-1 0,1 1 0,-1 0 0,1 1 0,-5-4-948,7 5 201,0 1 0,-1 0 1,1 0-1,-1 0 0,1 0 0,-1 0 0,0 0 1,1 0-1,-1 0 0,0 1 0,0-1 1,1 1-1,-1-1 0,0 1 0,0 0 0,0 0 1,0 0-1,1 0 0,-1 0 0,0 0 1,0 0-1,0 0 0,-1 1-201,1 0 75,1 0 0,-1 0 0,1 0 1,-1 1-1,1-1 0,0 0 0,0 1 0,0-1 0,-1 1 0,1-1 1,1 1-1,-1-1 0,0 1 0,0 0 0,1-1 0,-1 1 0,0 0 1,1 0-1,-1 1-75,-4 41 381,5-35-246,-2 33 186,3 0-1,1 0 1,2 0 0,9 36-321,46 166 356,-42-182-286,-9-30-100,-1-3-8,0-1-1,2-1 0,1 1 0,1-1 0,1-1 0,8 11 39,-19-35-214,0-1-1,-1 0 1,1 1 0,0-1-1,0 0 1,0 0 0,0 0-1,0 0 1,1 0 0,-1 0-1,0 0 1,0 0 0,1 0-1,-1 0 1,1-1 0,-1 1-1,0 0 1,2-1 214,7-5-1426</inkml:trace>
  <inkml:trace contextRef="#ctx0" brushRef="#br0" timeOffset="4635.302">4213 788 5505,'-26'3'3297,"11"-3"432,12 0-1625,20-4-376,7-4-263,20-4-649,7 1-56,13-1-280,4 2-152,-11 0-184,-2 5-48,-13 2 128,-3 0-264,4 3 3105,0 1-2281</inkml:trace>
  <inkml:trace contextRef="#ctx0" brushRef="#br0" timeOffset="5021.182">4882 699 8954,'73'-11'4129,"-82"29"-1833,4 7-807,5 3-569,4 7-328,2 8-264,1 3-96,1 6-128,-1-2-32,-3 0 16,-1-11 88,-2-7-392,1-5 464,2-16-248</inkml:trace>
  <inkml:trace contextRef="#ctx0" brushRef="#br0" timeOffset="5021.678">4920 272 9034,'-25'-22'4337,"0"-2"-1641,15 12-1823,6 2-225,12 7-472,9 2-136,15 6-16</inkml:trace>
  <inkml:trace contextRef="#ctx0" brushRef="#br0" timeOffset="5532.053">5509 814 7034,'21'-40'2937,"-21"39"-2843,0 0 0,0 0 0,0 0 0,0 1-1,0-1 1,0 0 0,0 0 0,-1 0 0,1 0-1,0 1 1,0-1 0,-1 0 0,1 0 0,-1 1-1,1-1 1,0 0 0,-1 1 0,0-1-1,1 0 1,-1 1 0,1-1 0,-1 1 0,0-1-1,1 1 1,-1-1 0,0 1 0,1-1 0,-1 1-1,0 0 1,0-1 0,1 1 0,-1 0 0,-1-1-95,-25-6 1615,17 5-1521,1 1-1,-1 1 1,1-1-1,-1 2 1,1-1-1,-1 1 1,1 1-1,0 0 1,-1 0-1,1 1 1,0 0-1,0 0 1,1 1-1,-1 0 1,1 1-1,0 0 1,0 0-1,0 1 1,1 0-1,-1 0 1,2 1-1,-1 0 1,1 0-1,0 0 1,0 1-1,1 0 1,0 0-1,0 1 1,1-1-1,0 1 1,1 0-1,0 0 1,0 0-1,1 0-92,-2 7 6,1 0-1,1 0 1,0 1 0,1-1-1,1 0 1,0 0-1,2 1 1,0-1 0,1 6-6,-1-15 2,0 1 1,0-1 0,0 0 0,1 0 0,0 0-1,1 0 1,0 0 0,0 0 0,0-1 0,1 0-1,0 0 1,0 0 0,0 0 0,1-1 0,-1 0 0,1 0-1,1-1 1,-1 0 0,1 0 0,4 2-3,3 0 11,-1-1-1,1-1 1,0 0 0,0-1-1,0 0 1,1-1 0,-1-1 0,1 0-1,-1-1 1,1-1 0,-1 0-1,0-1 1,1 0 0,-1-1 0,0-1-1,0 0 1,-1-1 0,1 0 0,-1-2-1,0 1 1,-1-1 0,1-1-1,-2 0 1,1-1 0,4-5-11,-12 10 14,0 0 0,0 0 0,-1-1 0,0 0 0,0 1 0,0-1 0,0 0 0,-1-1 0,0 1 0,0 0 0,0-1 0,-1 1 0,1-6-14,-1 3 29,0 0 0,-1-1 0,0 1 0,0-1 0,-1 1 1,0-1-1,-1 1 0,-2-8-29,-2-1 45,0 1 0,-2-1 1,1 1-1,-2 1 0,0-1 1,-1 2-1,-1-1 0,-7-7-45,11 14-32,0 0 0,0 0 0,-1 1-1,0 0 1,0 1 0,-1-1 0,0 2 0,0-1-1,-1 1 1,1 1 0,-1-1 0,0 2-1,0-1 1,0 2 0,-1-1 0,1 1-1,-1 1 1,-7-1 32,-5 7 1773,11 6-1003</inkml:trace>
  <inkml:trace contextRef="#ctx0" brushRef="#br0" timeOffset="6063.216">5920 779 7410,'2'-43'3254,"-2"43"-3209,0-1 0,0 1 1,0 0-1,0 0 0,0-1 1,0 1-1,0 0 0,0-1 1,-1 1-1,1 0 0,0 0 1,0-1-1,0 1 0,0 0 1,0 0-1,-1 0 0,1-1 1,0 1-1,0 0 0,-1 0 1,1 0-1,0-1 0,0 1 1,-1 0-1,1 0 0,0 0 1,0 0-1,-1 0 0,1 0 1,0-1-1,0 1 0,-1 0 1,1 0-1,0 0 0,-1 0 1,1 0-1,0 0 0,-1 0 1,1 0-1,0 0 0,0 1 1,-1-1-1,1 0 0,0 0 1,-1 0-46,-9 10 1847,9-7-1673,0 0 1,0 0-1,1 0 0,-1 1 1,1-1-1,0 0 0,0 0 1,0 1-1,0-1 0,0 0 0,1 1 1,0-1-1,0 0-174,14 45 713,-14-47-674,14 39 453,2 2-82,-2 0-1,-1 1 1,-3 0-1,5 36-409,-16-76 36,5 25 2,-1-16 99,-4-12-127,0 0 0,0 0 0,0 0 0,0 0 0,0 0 0,0 1 0,0-1 0,1 0 0,-1 0 0,0 0 0,0 0 0,0 0 0,0 1 0,0-1 0,0 0 0,1 0 0,-1 0 0,0 0 0,0 0 0,0 0 0,0 0 0,1 0 0,-1 0 0,0 0 0,0 0 0,0 0-1,0 0 1,1 0 0,-1 0 0,0 0 0,0 0 0,0 0 0,0 0 0,1 0 0,-1 0 0,0 0 0,0 0 0,0 0 0,0 0 0,1 0 0,-1 0-10,2-8 469,7-19-406,-2 0 0,-2-1 0,0 0 0,-1-12-63,4-119 61,-6 110-39,-2 36-17,1-14 5,1 0 0,4-24-10,-5 44-1,1 1 1,-1 0-1,1 0 1,0-1-1,1 1 1,-1 0-1,1 1 1,0-1-1,1 0 1,-1 1-1,1 0 1,0 0-1,1 0 1,2-3 0,-3 6-3,0-1 1,0 1 0,0 0 0,0 0-1,0 0 1,0 1 0,0 0 0,1-1 0,-1 1-1,1 1 1,-1-1 0,1 1 0,-1-1 0,1 1-1,-1 1 1,1-1 0,-1 1 0,1-1 0,-1 1-1,0 0 1,3 2 2,0-1-4,0 1 0,0 0 0,0 0 0,0 0 0,-1 1 0,0 0 0,0 1 0,0-1 0,0 1 0,-1 0 0,1 1 0,3 5 4,-3-3-1,-1 0-1,0 1 1,-1 0 0,0 0 0,0 0-1,-1 0 1,0 1 0,0 2 1,3 22 4,3 26-4,-4-21 4,-5-39-3,9 64 16,7 14-17,-11-59 4,0 1 0,2-1 1,0 0-1,2-1 0,0 0 0,1 1-4,-5-11 101,1 0 0,0-1-1,0 1 1,0-1 0,1-1 0,0 1-1,1-1 1,-1 0 0,1-1-1,1 1-99,9 4 225,1-1 1,0-1-1,1 0 1,2-1-227,56 17 372</inkml:trace>
  <inkml:trace contextRef="#ctx0" brushRef="#br0" timeOffset="6884.902">7068 1013 5025,'-7'3'10159,"-1"7"-8694,0 1-1233,2-6-165,0 0 0,1 1 0,0-1 0,0 1 0,0 1 0,-4 5-67,5-4 42,1-4-28,0 0-1,1 0 1,0 0-1,0 0 1,0 1-1,0-1 1,1 1 0,0-1-1,0 1 1,0 0-1,1-1 1,-1 1-1,1 0 1,0 0 0,0-1-1,1 1 1,-1 0-1,1 0-13,0-3 5,0 1 0,0-1 0,0 0 0,0 0 0,0 0-1,0 1 1,1-2 0,-1 1 0,1 0 0,-1 0-1,1 0 1,0 0 0,-1-1 0,1 1 0,0-1 0,0 0-1,0 1 1,0-1 0,1 0 0,-1 0 0,0 0 0,0-1-1,1 1 1,-1 0 0,0-1 0,1 0 0,-1 1 0,1-1-1,-1 0 1,0 0 0,1 0 0,1-1-5,3 0 12,1 0 1,-1 0-1,1-1 1,-1 0-1,0-1 1,1 1 0,-1-1-1,-1-1 1,1 1-1,0-1 1,-1-1-1,0 1 1,0-1-13,-4 4 4,0-1 1,0 0-1,0 0 1,0 0 0,-1 1-1,1-2 1,-1 1-1,1 0 1,-1 0 0,0 0-1,0-1 1,0 1-1,0 0 1,0-1-1,0 1 1,-1-1 0,1 1-1,-1-1 1,0 1-1,0-1 1,0 1-1,0-1 1,0 0 0,0 1-1,-1-1 1,1 1-1,-1-1 1,0 1-1,0 0 1,0-1 0,0 1-1,0 0 1,0-1-1,-1 1 1,1 0 0,-1 0-1,1 0 1,-1 0-1,-1-1-4,0 0 3,1 1-1,-1-1 0,1 1 1,-1-1-1,0 1 1,0 0-1,0 0 0,0 0 1,-1 1-1,1-1 1,0 1-1,-1 0 0,1-1 1,-1 2-1,1-1 1,-1 0-1,-3 0-2,5 1 0,-1 1 0,1-1 0,-1 0 0,1 1 0,0-1 0,0 1 0,-1 0 0,1 0 1,0 0-1,0 0 0,0 0 0,0 0 0,0 1 0,0-1 0,0 1 0,0-1 0,0 1 0,1 0 0,-1-1 0,1 1 0,-1 0 0,1 0 1,0 0-1,0 0 0,0 1 0,0-1 0,0 0 0,0 1 0,-20 65 8,21-67-8,0-1 0,0 1 1,-1-1-1,1 1 0,0 0 0,0-1 1,0 1-1,0 0 0,0-1 0,0 1 1,0 0-1,0-1 0,0 1 0,1-1 1,-1 1-1,0 0 0,0-1 0,1 1 1,-1-1-1,0 1 0,0-1 1,1 1-1,-1 0 0,1-1 0,-1 1 1,0-1-1,1 0 0,-1 1 0,1 0 0,1-1 6,-1 1 0,1 0-1,0-1 1,-1 1 0,1-1 0,0 1-1,-1-1 1,1 0 0,0 1-1,0-1 1,0 0-6,5 0 34,-1-1 0,0 0-1,0 1 1,0-2 0,5 0-34,-5-1 35,0 1 0,-1-1 0,1 0 0,-1-1 0,5-2-35,-9 5 7,0 0 1,0 1-1,-1-1 1,1 0 0,0 1-1,-1-1 1,1 0 0,0 0-1,-1 0 1,1 0-1,-1 0 1,1 0 0,-1 0-1,0 0 1,1 0 0,-1-1-8,0 2 7,0-1 1,0 0 0,0 1-1,-1-1 1,1 0 0,0 1-1,0-1 1,-1 0 0,1 1-1,-1-1 1,1 0 0,0 1-1,-1-1 1,1 1 0,-1-1-1,0 1 1,1-1 0,-1 1-1,1 0 1,-1-1 0,1 1-1,-1-1 1,0 1 0,1 0-1,-1 0 1,0-1 0,0 1-8,-12-3 225,13 3-119,-1 0-1,1 0 1,-1-1-1,1 1 1,0 0-1,-1 0 1,1 0-1,-1 0 1,1 0-1,0 0 0,-1 0 1,1 0-1,-1 0 1,1 0-1,0 0 1,-1 1-1,1-1 1,0 0-1,-1 0 1,1 0-1,0 0 1,-1 1-1,1-1 1,0 0-1,-1 0 1,1 1-1,0-1 0,-1 0 1,1 0-1,0 1 1,0-1-1,-1 0 1,1 1-106,1 8 1448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5:17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20 224 7610,'-19'-131'3192,"19"118"-1551,0 7-97,1 7-168,-1 10-255,0 14-601,0 6 16,-1 11-96,1 9-64,0 4-104,2 2-56,3-5-72,-1-5-32,0-14-32,2-3 0,2-14-72,2-6-336,6-15 240</inkml:trace>
  <inkml:trace contextRef="#ctx0" brushRef="#br0" timeOffset="797.772">306 4 8826,'3'36'1180,"-1"-21"-428,-2 1 0,0-1 0,0 0 0,-1 1 0,-2 7-752,2-12 367,1 0 0,1-1 0,0 1 1,1 0-1,0-1 0,0 1 0,2 1-367,5 29 386,6 38 86,-8-49-313,-1-1 0,-1 1 0,-2 0 0,-1 21-159,-7-31 393,0-17 88,-1-11-56,4 0-275,0 1-1,0-1 0,1 0 1,0 1-1,0-1 1,1-1-150,-3-22 172,-3-6-70,1 0 1,2-1-1,2 1 1,3-37-103,-1 64 3,0 0 0,1 0 0,0-1 0,1 1 0,0 1 0,0-1 0,1 0 0,0 1 0,1 0 0,0 0-1,0 0 1,1 0 0,0 1 0,1 0 0,0 1 0,0-1 0,1 1 0,-1 0 0,2 1 0,6-4-3,-7 4-1,2 2-1,-1-1 1,0 1-1,1 0 1,0 1-1,0 0 1,0 1-1,0 0 1,1 1-1,-1 0 0,0 0 1,1 1-1,-1 0 1,0 1-1,1 0 1,-1 1-1,0 0 1,0 1-1,0 0 1,1 1 1,0 0 0,-1 1-1,0 0 1,0 1 0,-1 0-1,1 1 1,-1 0 0,-1 0-1,1 1 1,-1 0 0,-1 0-1,1 1 1,-1 0 0,-1 0-1,0 1 1,0 0 0,-1 0-1,0 0 1,1 5 0,1 8-22,-1 1-1,-1-1 1,-2 1-1,2 21 23,-4-26 405,1 0 0,0 0 0,2 0 0,0 0 0,1 0 0,1-1 0,1 0 0,4 8-405,23 24 1224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5:15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384 408 2320,'0'0'286,"0"0"0,-1 0-1,1 0 1,0 0 0,0 0-1,0 0 1,-1 0-1,1 0 1,0 0 0,0 0-1,0 0 1,-1 0 0,1 0-1,0 0 1,0 0-1,0 0 1,-1 0 0,1 0-1,0-1 1,0 1 0,0 0-1,0 0 1,-1 0-1,1 0 1,0 0 0,0 0-1,0-1 1,0 1 0,0 0-1,0 0 1,-1 0-1,1 0 1,0-1 0,0 1-1,0 0 1,0 0 0,0-1-286,-8-8 3925,-2 4-3814,1 0 1,-2 0-1,1 1 0,-1 1 0,1 0 0,-1 0 0,0 1 0,0 0 0,0 1 1,-10 0-112,5 1 33,1 0 1,-1 2 0,0 0 0,1 0 0,0 2 0,0 0 0,-9 3-34,16-3 4,0 0 0,0 0 0,0 0 0,1 1 0,0 0 0,0 0 0,0 1 1,-2 2-5,5-4-3,-1 1 0,1-1 0,0 1 1,1 0-1,-1 0 0,1 1 0,0-1 1,0 1-1,1-1 0,0 1 0,0 0 1,0 1 2,1-5-3,1-1 1,0 1-1,0 0 1,0 0-1,0 0 1,0 0-1,1 0 1,-1 0-1,1 0 1,-1 0-1,1 0 1,-1-1-1,1 1 1,0 0 0,0 0-1,0-1 1,0 1-1,0-1 1,0 1-1,1-1 1,-1 1-1,0-1 1,1 0-1,-1 1 1,1-1-1,0 0 1,0 0 2,6 4-10,0 0 0,1-1 0,0 0 0,9 3 10,-16-7-1,41 14-13,1-3 1,34 4 13,-24-4-7,44 13 7,-83-19 0,0 0 0,-1 1 0,1 1 0,-1 0 0,0 1 0,-1 1 0,0 0 0,4 4 0,-12-9 2,-1-1 0,0 1-1,-1 0 1,1 0 0,-1 0-1,0 1 1,0-1 0,0 1 0,0 0-1,-1-1 1,0 1 0,0 0-1,0 0 1,-1 1 0,1-1 0,-1 0-1,0 1 1,-1-1 0,0 0-1,1 1 1,-2-1 0,1 1 0,-1 4-2,-2-1 7,1-1 0,-1 1 0,0-1 1,-1 0-1,0 0 0,-1 0 1,1 0-1,-1-1 0,-1 0 0,1 0 1,-1 0-1,-1-1 0,1 1 1,-1-1-8,-3 2 14,0 0 1,-1-1-1,1 0 1,-2 0-1,1-1 1,-1-1-1,1 0 1,-2-1-1,1 0 1,0 0-1,-4-1-14,6-1 22,0-1 0,0 0 0,0 0-1,-1-1 1,1-1 0,0 0 0,0 0 0,0-1 0,0 0 0,0 0-1,0-1 1,0-1 0,1 0 0,-3-1-22,6 1-49,-1 1-105,0 0-1,1 0 1,0-1-1,0 0 1,0 0-1,1-1 1,-1 1-1,1-1 1,0-1-1,-1 0 155,6 5-76,-1 0 0,1 1-1,0-1 1,-1 1-1,1-1 1,0 0 0,-1 1-1,1-1 1,0 0 0,0 0-1,-1 1 1,1-1 0,0 0-1,0 1 1,0-1-1,0 0 1,0 0 0,0 1-1,0-2 77,13-10-844</inkml:trace>
  <inkml:trace contextRef="#ctx0" brushRef="#br0" timeOffset="382.926">844 568 5953,'49'-100'3801,"-64"101"176,6 4-2505,1 3-263,9 13-609,4 5-248,2 15-144,5 9-32,-2 7-80,1 3-24,-3 2-8,-1-7 0,3-16 8,1-5 248,5-22-432,2-7 488,3-17-256</inkml:trace>
  <inkml:trace contextRef="#ctx0" brushRef="#br0" timeOffset="737.261">742 40 10218,'-41'-21'4353,"27"12"-2657,5 2-527,6 5-673,8 2-320,4 2-152,5 7 464,28 8-360</inkml:trace>
  <inkml:trace contextRef="#ctx0" brushRef="#br0" timeOffset="1236.678">1468 494 7170,'-132'-48'3006,"98"35"-1467,24 5 398,10 7-1729,1 0 0,1 1 0,-1-1-1,0 1 1,1-1 0,-1 1-1,1-1 1,-1 1 0,1 0 0,-1 0-1,1 0 1,-1 0 0,1 0-1,0 1-207,-1-1 104,47 2 497,1 2 0,36 9-601,25 3 83,-63-14-39,-33-2-9,0 0 0,0 1 1,10 3-36,-12 1 87,-11 1 21,-19 11 72,-5 2-186,-5 13 15,2 2 1,1 0-1,1 1 0,-6 17-9,10-14 39,-22 45 302,37-71-204,0 1 1,1-1 0,0 1 0,1-1 0,-1 12-138,4-22 15,0-1 0,0 1 1,0-1-1,0 1 0,0-1 1,0 1-1,0-1 1,1 1-1,-1-1 0,0 1 1,1-1-1,-1 0 1,1 1-1,0-1 0,-1 1 1,1-1-1,0 0 1,0 0-1,0 0 0,0 1 1,0-1-1,0 0 1,0 0-1,0 0 0,0 0 1,1-1-1,-1 1 0,0 0 1,1 0-1,-1-1 1,0 1-1,1-1 0,-1 1 1,1-1-1,-1 0 1,1 0-1,-1 1 0,1-1 1,-1 0-1,1 0 1,0 0-16,8 0 71,0-1 0,0 0 0,-1 0 0,1-1 0,8-2-71,52-15 127,-41 10-198,0 1-1,0 1 1,1 2 0,-1 1 0,26 0 71,-25 5-191</inkml:trace>
  <inkml:trace contextRef="#ctx0" brushRef="#br0" timeOffset="1712.053">2172 666 5529,'16'-54'3158,"-16"53"-2975,0 0-1,0 0 0,0 0 1,-1 0-1,1 0 0,0 0 1,0 0-1,0 0 0,-1 0 1,1 0-1,-1 0 1,1 0-1,0 0 0,-1 0 1,0 0-1,1 1 0,-1-1 1,1 0-1,-1 0-182,-1-4 2311,16 3-604,10 1-1392,7 1-43,0-1-1,0-2 0,0-2 1,0 0-1,0-2 0,4-3-271,-31 8 33,0 1-1,-1-1 1,1 0 0,0 0-1,-1-1 1,1 1 0,-1-1-1,0 0 1,0 0 0,0 0-1,0 0 1,0 0 0,-1-1-1,3-3-32,-4 5 27,0 0 1,0-1-1,0 1 0,0-1 0,0 1 0,-1 0 1,1-1-1,-1 1 0,0-1 0,0 1 0,0-1 1,0 1-1,0-1 0,0 1 0,-1-1 0,1 1 1,-1-1-1,0 1 0,0 0 0,0-1 0,0 1 1,0 0-1,0-1 0,0 1 0,-1 0 0,1 0-27,-3-3 40,0-1-3,0 1 0,-1-1 1,1 1-1,-1 0 1,-2-2-38,4 6 3,1-1 1,0 1 0,0-1-1,-1 1 1,1 0-1,-1 0 1,1 0 0,-1 0-1,0 1 1,1-1-1,-1 1 1,0-1 0,1 1-1,-1 0 1,0 0 0,-1 0-4,-6 1-1,0 1 1,0 0 0,0 1-1,1 0 1,-1 0 0,1 1 0,0 0-1,0 1 1,0 0 0,0 0-1,-5 6 1,3-3-4,0 1 0,1 0 0,1 0 0,-1 1 0,2 1 0,-1 0 0,1 0 0,-3 8 4,4-7-2,1 2 0,0-1 0,1 1 0,1 0 0,0 0 0,1 0 1,0 0-1,1 0 0,1 1 0,0-1 0,1 1 0,1 0 1,0 2 1,0-8 2,1 0 1,-1 0-1,2-1 1,-1 1 0,1-1-1,0 1 1,1-1-1,0 0 1,0 0 0,1-1-1,0 1 1,0-1-1,1 0 1,0-1 0,0 1-1,1-1 1,0 0-1,0-1 1,0 1 0,0-2-1,1 1 1,1 0-3,6 1 286,1 0 0,-1-1 0,2-1 0,-1 0 0,0-1 0,1-1 0,-1 0-1,1-2 1,-1 0 0,1 0 0,0-2 0,11-2-286,65-12 1335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17.17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111 441 6289,'-3'-4'1035,"-16"-12"2560,19 16-3541,0 0 1,0-1-1,-1 1 1,1 0-1,0 0 1,-1-1-1,1 1 1,0 0-1,0 0 0,-1 0 1,1 0-1,0 0 1,-1 0-1,1-1 1,0 1-1,-1 0 1,1 0-1,0 0 1,-1 0-1,1 0 1,0 0-1,-1 0 0,1 0 1,0 0-1,-1 1 1,1-1-1,0 0 1,-1 0-1,1 0 1,0 0-1,-1 0 1,1 0-1,0 1 0,0-1 1,-1 0-1,1 0 1,0 0-1,0 1 1,-1-1-1,1 0 1,0 1-1,0-1 1,0 0-1,-1 0 0,1 1 1,0-1-1,0 0 1,0 1-1,0-1 1,0 0-1,0 1 1,0-1-1,0 0 1,0 1-1,0-1 1,0 0-1,0 1-54,-1 15 195,1-1-1,1 1 1,0 0 0,1 0-1,1-1 1,1 0-1,1 5-194,4 19 193,43 240 830,-38-183-299,0 90-724,-14-151 55,-1-22-73,1 1 0,1 0 1,0-1-1,0 1 0,2-1 0,2 13 18,-5-26-2,0-1 0,0 1 0,1 0 0,-1 0 0,0 0 0,0 0 1,0 0-1,0 0 0,0 0 0,0 0 0,0 0 0,0 0 0,0 0 0,0 0 0,0 0 0,0 0 0,0 0 0,0 0 0,0-1 0,0 1 0,0 0 1,0 0-1,0 0 0,0 0 0,0 0 0,0 0 0,1 0 0,-1 0 0,0 0 0,0 0 0,0 0 0,0 0 0,0 0 0,0 0 0,0 0 0,0 0 0,0 0 1,0 0-1,0 0 0,0 0 0,0 0 0,0 0 0,1 0 0,-1 0 0,0 0 0,0 0 0,0 0 0,0 0 0,0 0 0,0 1 0,0-1 0,0 0 1,0 0-1,0 0 0,0 0 0,0 0 0,0 0 0,0 0 0,0 0 0,0 0 0,0 0 0,0 0 0,0 0 0,0 0 0,0 0 0,0 0 0,0 0 1,0 1-1,0-1 2</inkml:trace>
  <inkml:trace contextRef="#ctx0" brushRef="#br0" timeOffset="583.471">1 597 8146,'-1'-14'1080,"1"0"-1,1 0 1,0 0 0,1 0 0,2-11-1080,0 12 323,-1 1-1,2 0 1,0 0 0,0 0-1,1 1 1,0-1 0,1 2-1,1-1 1,8-9-323,16-17 252,1 1 1,2 2-1,2 1 0,23-15-252,-50 41 6,-1 1 1,1 0-1,0 1 0,0 0 0,1 0 0,-1 1 0,1 1 0,0 0 0,3-1-6,-9 3 0,1 1-1,0-1 1,0 1 0,0 0-1,-1 0 1,1 0 0,0 1-1,0 0 1,0 0-1,-1 1 1,1 0 0,-1-1-1,1 2 1,-1-1 0,0 1-1,0 0 1,0 0-1,3 2 1,0 3 3,1-1 0,-1 1 0,-1 0-1,0 1 1,0 0 0,0 0 0,-1 0 0,-1 1-1,0 0 1,0 0 0,-1 0 0,0 1-1,0-1 1,-1 1 0,-1 0 0,0 0-1,-1 0 1,0 0 0,0 1 0,-1-1-1,0 0 1,-1 0 0,-1 0 0,0 0 0,0 0-1,-1 0 1,-4 10-3,-4 5 23,-2-1-1,-1 0 1,0-1-1,-2 0 1,-1-1-1,-1-1 1,0-1 0,-2 0-1,-1-1 1,0-2-1,-1 0 1,-17 10-23,5-7 120,-23 9-120,56-30 1,1 1 0,0-1 1,-1 0-1,1 0 0,-1 1 1,1-1-1,0 0 0,-1 0 1,1 0-1,-1 0 0,1 0 1,-1 1-1,1-1 0,0 0 0,-1 0 1,1 0-1,-1 0 0,1 0 1,-1 0-1,1 0 0,-1 0 1,1-1-1,0 1 0,-1 0 1,1 0-1,-1 0 0,1 0 1,-1-1-1,1 1 0,0 0 0,-1 0 1,1-1-1,0 1 0,-1 0 1,1-1-1,0 1 0,-1 0 1,1-1-1,0 1 0,0 0 1,-1-1-1,1 1 0,0-1 1,0 1-1,0 0 0,0-1 0,-1 1 1,1-1-1,0 1 0,0-1 1,0 1-1,0-1 0,0 1 1,0 0-1,0-1 0,0 1 1,0-1-1,1 1 0,-1-1 0,0 1-1,0-3-1,1 0 0,-1-1 0,1 1 0,0 0-1,0 0 1,0 0 0,0 0 0,0 0 0,1 1 0,0-1 1,2-2-6,0 1 0,0-1 0,0 1 0,1 0 0,0 1 0,0-1 0,0 1 0,0 0 1,0 0-1,1 1 0,-1-1 0,1 1 0,0 0 0,0 1 0,0-1 0,0 1 1,0 0-1,0 1 0,5 0 6,6-1-8,1 1 0,0 1 0,0 1 0,0 0 0,0 1-1,4 3 9,-6-2-1,-1 1-1,0 1 0,0 1 0,-1 0 0,1 1 0,-2 1 1,1 0-1,-1 0 0,-1 1 0,0 1 0,0 0 0,-1 1 1,0 0-1,-1 1 0,-1 0 0,5 8 2,-9-11 6,1 0 0,-1 0-1,-1 0 1,1 1 0,-2 0 0,0-1 0,0 1-1,-1 1 1,0-1 0,-1 0 0,0 1 0,-1-1-1,0 0 1,-1 1 0,0-1 0,-1 0 0,0 0-1,-1 0 1,0 0 0,-1 0 0,0 0 0,0-1-1,-6 8-4,-2 2 83,-1 0 0,-1-1 0,-1-1 1,0 0-1,-2-2 0,0 1-84,5-6 79,0-1 0,0-1 0,-1 0-1,0 0 1,-1-1 0,0-1 0,0-1 0,0 0-1,-8 2-78,12-6 34,1 0 0,0-1 0,-1 0 0,1 0 0,-1-1 0,1-1 0,-1 1 0,1-1 0,-1-1 0,1 0-1,0 0 1,0-1 0,0 0 0,-6-4-34,11 5-9,-1 0 0,0-1 0,0 1-1,1-1 1,-1 0 0,1-1 0,0 1 0,0-1 0,0 0-1,1 0 1,-1 0 0,1 0 0,0-1 0,0 1-1,1-1 1,-1 0 0,1 0 0,0 0 0,0 0 0,1 0-1,-1 0 1,1-1 0,0 1 0,1 0 0,-1-1-1,1-1 10,8-40-149</inkml:trace>
  <inkml:trace contextRef="#ctx0" brushRef="#br0" timeOffset="1206.388">1321 821 5345,'-5'-6'658,"0"2"0,-1-1 0,1 0 0,-1 1 1,0 0-1,0 1 0,0-1 0,-1 1 0,1 0 0,-1 1 0,0-1 0,-1 1-658,4 1 150,0 0-1,0 0 0,0 1 1,-1 0-1,1 0 0,0 0 1,0 0-1,0 0 0,0 1 1,0 0-1,0 0 0,0 0 1,0 0-1,0 1 0,0-1 1,0 1-1,1 0 0,-1 0 1,0 0-1,1 1 0,-2 1-149,-7 8 58,0-1-1,1 2 1,1 0-1,0 0 1,0 1-1,2 0 1,0 0-1,0 1 1,1 0-1,1 1 1,1-1-1,0 1 1,1 0-1,1 1 1,-1 9-58,3-14-4,0 0 0,0 0 0,2 0 0,-1 0 0,2 0 0,-1 0 0,2 0 0,-1-1 1,2 1-1,0-1 0,0 1 0,1-1 0,0 0 0,1-1 0,0 0 0,0 1 0,2-2 0,-1 1 0,1-1 0,0 0 0,5 3 4,-8-7 6,1-1-1,-1 0 1,0-1-1,1 1 0,0-1 1,0 0-1,0-1 1,0 1-1,0-1 0,1 0 1,-1-1-1,1 1 1,-1-1-1,1-1 0,3 1-5,-2-1 7,0-1 0,0 0-1,1 0 1,-1-1 0,0 0-1,-1-1 1,1 1-1,0-1 1,-1-1 0,1 0-1,3-2-6,0-1 34,0-1-1,0-1 1,-1 1-1,0-1 0,0-1 1,-1 0-1,0-1 0,-1 1 1,-1-1-1,1-1 1,-2 0-1,1 0 0,-2 0 1,4-11-34,-6 13 90,-1 0-1,0 0 1,-1-1 0,0 1 0,0-1-1,-1 1 1,0-1 0,-1 1 0,-1 0-1,1-1 1,-2 1 0,1 0 0,-1 0-1,-1 0 1,0 0 0,0 1-1,-4-6-89,2 5 35,0 0 0,-1 1 0,0 0-1,0 0 1,-1 1 0,0 0-1,0 0 1,-1 0 0,0 1-1,0 1 1,-1 0 0,0 0-1,0 1 1,0 0 0,-11-3-35,16 6-16,0 1 1,0-1-1,-1 1 1,1 1-1,0-1 1,-1 1-1,-4 0 16,9 0-21,-1 0 0,1 0-1,-1 0 1,1 1 0,-1-1-1,1 0 1,-1 1 0,1-1-1,0 1 1,-1 0 0,1-1-1,0 1 1,-1 0 0,1 0-1,0 0 1,0 0 0,0 0-1,0 0 1,0 0 0,0 0-1,0 1 1,0-1 0,0 0-1,0 0 1,1 1 0,-1-1-1,0 1 22,-3 25-233</inkml:trace>
  <inkml:trace contextRef="#ctx0" brushRef="#br0" timeOffset="2057.306">1922 1010 5113,'-73'-85'2650,"42"56"690,30 29-3157,1 0 0,-1-1 1,0 1-1,1-1 0,-1 1 0,0-1 0,1 1 0,-1-1 1,1 0-1,-1 1 0,1-1 0,-1 0 0,1 1 1,0-1-1,-1 0 0,1 1 0,0-1 0,-1 0 1,1 0-1,0 0 0,0 0-183,0 7 108,-1-1 1,0 1 0,1 0-1,-2-1 1,1 1-1,-1-1 1,1 0-1,-1 1 1,-1-1 0,1 0-1,-3 3-108,-9 25 197,11-22-162,0 1 0,1 0 0,0 0 0,1 0 0,0 0 1,1 0-1,1 0 0,0 0 0,0-1 0,3 9-35,0 1 16,2-1 1,1 0-1,0 0 1,1-1-1,8 13-16,-12-25 10,0 1-1,1-1 1,0 0 0,1 0-1,-1 0 1,1-1 0,1 1-1,-1-2 1,1 1-1,0-1 1,0 0 0,1 0-1,0-1 1,-1 0-1,1 0 1,6 1-10,-8-3 13,1-1 1,-1 1-1,0-1 0,1 0 0,0-1 1,-1 0-1,1 0 0,-1 0 0,1-1 1,-1 0-1,1 0 0,-1-1 0,0 0 1,1 0-1,-1 0 0,0-1 0,0 1 1,-1-2-1,1 1 0,-1-1 0,1 1 1,0-3-14,8-5 60,0-2-1,-1 0 1,-1-1 0,0 0 0,0 0 0,-2-2 0,0 1 0,-1-1 0,0-1 0,5-14-60,-6 9 123,-1-1 0,-1 0 1,-1 0-1,-1-1 0,0 0 1,-2 0-1,-1 0 0,-1-1-123,0 21 14,-1-21 167,0 0-1,-3-17-180,4 42 1,0 0 0,0 0 0,0 0-1,0 1 1,0-1 0,0 0 0,0 0 0,0 0 0,0 0-1,0 0 1,0 0 0,0 0 0,0 0 0,-1 0 0,1 0-1,0 0 1,0 0 0,0 0 0,0 0 0,0 0 0,0 0-1,0 0 1,0 1 0,0-1 0,0 0 0,0 0 0,0 0-1,0 0 1,0 0 0,0 0 0,0 0 0,0 0-1,0 0 1,0 0 0,-1 0 0,1 0 0,0 0 0,0 0-1,0 0 1,0 0 0,0 0 0,0 0 0,0 0 0,0 0-1,0 0 1,0 0 0,0 0 0,0 0 0,0 0 0,0 0-1,0 0 1,0 0 0,-1 0 0,1-1 0,0 1 0,0 0-1,-3 12-1,-4 16-18,5-12 22,0 0 0,1 0 0,1 0 0,0 0 0,1 0 0,1 0 0,1 0 0,0-1 0,1 1 0,0-1-1,1 0 1,1 0 0,8 14-3,-5-11 25,1 0-1,1-1 0,1 0 1,0-1-1,1-1 0,13 12-24,-18-20-91,0 0 0,0-1 0,1 0 0,0 0 0,0-1 0,1 0 0,-1-1 0,1 0 0,0 0 0,0-1 0,0 0 0,1-1 0,10 1 91,33-2-1304,3-11 435</inkml:trace>
  <inkml:trace contextRef="#ctx0" brushRef="#br0" timeOffset="2519.408">2670 881 6665,'-12'-9'3368,"12"9"-3298,0 0 0,0 0 0,-1 0 0,1 0 0,0 0 0,0 0-1,0 0 1,0 0 0,-1 0 0,1 0 0,0 0 0,0 0 0,0 0 0,-1 0 0,1 0 0,0 0 0,0 0 0,0 0 0,0 0 0,-1 0 0,1 0 0,0 0 0,0 0 0,0 1 0,0-1 0,0 0 0,-1 0-1,1 0 1,0 0 0,0 0 0,0 0 0,0 1 0,0-1 0,0 0 0,0 0 0,0 0-70,-2 27 2145,3-13-2461,-1 19 553,-1 7 107,2-1-1,2 0 0,1 1 0,10 35-343,-11-62 52,1 1 0,1-1 1,0 0-1,1-1 0,0 1 0,1-1 0,1 2-52,-7-14 6,-1 0-1,0 0 1,0 0-1,0 0 0,0 0 1,0 0-1,0 0 1,0 0-1,0 0 0,0 0 1,0 0-1,0 0 0,1 0 1,-1 0-1,0 0 1,0 0-1,0 0 0,0 0 1,0 0-1,0 0 0,0 0 1,0 0-1,0 0 1,1 0-1,-1 0 0,0 0 1,0 0-1,0 0 1,0 0-1,0 0 0,0 0 1,0 0-1,0-1 0,0 1 1,0 0-1,0 0 1,0 0-1,0 0 0,0 0 1,1 0-1,-1 0 0,0 0 1,0 0-1,0 0 1,0 0-1,0-1 0,0 1 1,0 0-1,0 0 1,0 0-1,0 0 0,0 0 1,0 0-1,0 0 0,0 0 1,0 0-1,0 0 1,0-1-1,0 1 0,0 0 1,0 0-1,-1 0 0,1 0 1,0 0-1,0 0 1,0 0-1,0 0 0,0 0-5,0-14 201,-2-14 35,-14-36 157,9 37-267,1 0 0,1 0-1,1-1 1,0-13-126,4 32 1,1 0 0,-1 0-1,1 0 1,1 0 0,0 1 0,0-1-1,0 0 1,1 1 0,1 0 0,-1-1 0,1 1-1,1 1 1,0-1 0,0 1 0,0-1 0,2 0-1,-2 2-8,1 0 0,0-1 1,0 2-1,1-1 1,0 1-1,0 0 0,0 0 1,1 1-1,-1 0 1,1 0-1,0 1 0,7-2 8,-8 3-5,0 1 0,1 0 0,-1 0 0,0 1 0,0 0 0,1 0 0,-1 1 0,0 0 0,0 0 0,0 0 0,1 1 0,-1 0 0,-1 1 0,1 0 0,2 1 5,1 1-5,-1 0 1,1 1 0,-1 0-1,0 0 1,0 1 0,-1 1-1,0-1 1,-1 1 0,1 1-1,-1-1 1,-1 1-1,0 0 1,0 1 0,-1-1-1,0 1 1,0 0 0,0 4 4,6 21 18,-2 1 1,-1 0-1,-1 0 1,0 20-19,-2-12 43,-2-27 657,0-1 1,1 0 0,0 0 0,1 0 0,2 1-701,11 22 1454</inkml:trace>
  <inkml:trace contextRef="#ctx0" brushRef="#br0" timeOffset="3231.725">3894 62 6809,'0'-21'1828,"-2"-20"2945,38 174-3046,-10-43-1218,-4 2 0,1 30-509,-14-15 332,-4 1-1,-5-1 1,-4 1-1,-13 56-331,13-126 63,0-7 59,1 1-1,1 0 0,3 18-121,4-103 963,-5 41-942,-2 1 1,0-1 0,0 1-1,-1-1 1,0 1 0,-1 0-1,0 0 1,-1 0 0,0 1-1,-1 0 1,0 0 0,-1 0-1,0 1 1,0-1 0,-1 2-1,0-1 1,-1 1-1,1 1 1,-2-1 0,1 1-1,-1 1 1,0 0 0,0 0-1,-1 1 1,1 1 0,-1-1-1,-1 2 1,1 0 0,0 0-1,-1 1 1,1 0 0,-1 1-1,0 0 1,1 1 0,-1 0-1,0 1 1,1 0 0,-3 2-22,7-2 4,1 1 1,-1 0 0,1 0-1,-1 1 1,1 0 0,0 0 0,0 1-1,0-1 1,1 1 0,-1 0 0,1 1-1,0 0 1,0-1 0,0 2-1,1-1 1,-1 0 0,2 1 0,-1 0-1,0 0 1,1 0 0,0 0-1,1 1 1,-1-1 0,1 1 0,0 1-5,-1 3 1,1 0 0,0 0 0,1 0 0,0 1 1,1-1-1,0 0 0,0 0 0,1 0 0,1 1 1,0-1-1,1-1 0,0 1 0,0 0 0,1-1 1,2 4-2,0-4 17,0 0 1,0-1 0,1 0-1,0 0 1,1-1 0,0 0-1,0 0 1,0-1 0,1 0-1,0 0 1,1-1 0,0-1-1,-1 1 1,2-1 0,-1-1-1,1 0 1,0 0-18,4 0-69,-1 0 0,0-1 0,1-1 0,0 0 0,0-1 0,0 0 0,-1-1 1,1-1-1,0 0 0,0-2 0,-1 1 0,15-5 69,-10-1-150,-1 1 0,0-2 1,6-4 149,-23 12-2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14.07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112 48 2745,'-2'-26'4412,"2"25"-4131,0 0 0,0-1 0,0 1 0,0 0 1,-1-1-1,1 1 0,0 0 0,-1 0 1,1-1-1,-1 1 0,0 0 0,1 0 0,-1 0 1,0 0-1,0 0 0,1 0 0,-2 0-281,2 1 105,-1 0 0,1 0 1,-1 0-1,1 0 0,-1 0 0,1 1 0,-1-1 0,1 0 0,-1 0 0,1 1 1,-1-1-1,1 0 0,-1 1 0,1-1 0,-1 1 0,1-1 0,0 0 0,-1 1 1,1-1-1,0 1 0,-1-1 0,1 1 0,0-1 0,0 1 0,0-1 0,-1 1 0,1-1 1,0 1-106,-9 23 430,6-15-373,1 1 0,-1-1 0,1 1-1,1 0 1,0-1 0,1 1 0,-1 0-1,2-1 1,0 9-57,18 90 643,0 9 287,-1 32-930,-16-109 227,-1 1-1,-2-1 0,-2 0 0,-1-1 1,-8 31-227,-32 90 681,24-92-319,2 0 0,-6 58-362,23-118 26,0-1 0,1 1-1,0-1 1,0 1-1,0-1 1,1 1 0,1 2-26,-2-8 8,1 0 0,-1 0 0,1 0 0,0-1 0,0 1 1,0 0-1,0 0 0,0 0 0,1-1 0,-1 1 0,0 0 1,1-1-1,-1 0 0,1 1 0,0-1 0,-1 0 1,1 0-1,0 1 0,0-1 0,0-1 0,0 1 0,0 0 1,0 0-1,0-1 0,0 1 0,0-1 0,0 0 0,0 1-8,18 1 50,1-1-1,-1 0 0,1-1 1,-1-2-1,1 0 0,0-1-49,44-9 109,14-8-109,13-2 43,-56 15 49,1 1-1,-1 2 0,1 1 0,0 2 1,0 1-1,0 2 0,24 5-91,-10 1 2079,6 2-964</inkml:trace>
  <inkml:trace contextRef="#ctx0" brushRef="#br0" timeOffset="727.829">1691 708 2761,'-37'-69'2071,"36"68"-1894,0-1 0,0 1 0,0-1 0,0 1 0,0-1 0,0 1 0,-1 0 0,1 0 0,0-1 0,-1 1 0,1 0 0,0 0 0,-1 0 0,1 1 1,-1-1-1,0 0 0,1 1 0,-1-1 0,0 0 0,1 1 0,-1 0 0,0-1 0,0 1 0,1 0 0,-1 0 0,0 0 0,0 0 0,1 1 0,-2-1-177,-5 1 680,-2-1-389,0 1 0,-1 1-1,1 0 1,0 1 0,0-1 0,1 2-1,-1 0 1,1 0 0,-1 0-1,1 1 1,1 1 0,-1 0-1,1 0 1,0 0 0,0 1 0,0 0-1,1 1 1,1-1 0,-1 1-1,0 2-290,0-1 16,1 1-1,0-1 0,0 2 1,1-1-1,0 0 0,1 1 0,0 0 1,1 0-1,0 0 0,0 0 1,1 1-1,1-1 0,0 1 0,1-1 1,0 1-1,1-1 0,0 1 1,1 0-16,1 2-11,1 0 1,0 0-1,1-1 1,1 0-1,0 0 1,0 0-1,2-1 1,0 0 0,0 0-1,1-1 1,8 9 10,-10-13 2,1 0 0,0 0 1,0-1-1,0 0 0,0-1 1,1 0-1,0 0 1,0-1-1,1 0 0,-1 0 1,1-1-1,0 0 0,0-1 1,0 0-1,0-1 1,0 0-1,1-1-2,-4 0 8,-1 0 1,1-1 0,-1 0-1,1 0 1,0-1-1,-1 0 1,0 0 0,1 0-1,-1-1 1,0 0-1,0 0 1,-1-1 0,1 1-9,2-4 21,1 1 0,-1-1 0,-1 0 0,1-1 0,-2 0-1,1 0 1,-1 0 0,3-5-21,-4 4 57,1 0-1,-1-1 0,-1 1 0,0-1 0,0 0 1,-1 0-1,0 0 0,-1-1 0,0 1 0,0-1 1,-1 1-1,-1-1 0,0 1 0,0-1 0,-1 0 1,0 1-1,-2-5-56,0 5 63,-1 1-1,0-1 1,0 1 0,-1-1 0,-1 1-1,1 1 1,-1-1 0,-1 1 0,0 0 0,0 1-1,0-1 1,-1 1 0,-7-5-63,8 7-24,0 1 0,0-1 0,0 1 0,0 0 0,-1 1 0,0 0 0,0 0 0,1 1 0,-1 0 0,-1 0 0,1 1 0,0 0 0,0 0 0,0 1 0,-1 0 0,1 1 0,-5 0 24,4 5-196</inkml:trace>
  <inkml:trace contextRef="#ctx0" brushRef="#br0" timeOffset="1497.471">2187 871 5593,'-50'-103'2719,"33"71"-486,7 23-631,1 2 41,2 3 282,6 7-995,10 17-774,2 3-80,94 334 657,-78-278-433,-27-79-293,0 0 0,0 0 0,0 0-1,0 0 1,0 0 0,0 1 0,0-1-1,0 0 1,0 0 0,0 0 0,0 0-1,0 0 1,0 1 0,1-1-1,-1 0 1,0 0 0,0 0 0,0 0-1,0 0 1,0 0 0,0 0 0,0 1-1,0-1 1,0 0 0,1 0-1,-1 0 1,0 0 0,0 0 0,0 0-1,0 0 1,0 0 0,0 0 0,1 0-1,-1 0 1,0 0 0,0 0-1,0 0 1,0 0 0,0 0 0,1 0-1,-1 0 1,0 0 0,0 0 0,0 0-1,0 0 1,0 0 0,0 0-1,1 0 1,-1 0 0,0 0 0,0 0-1,0 0 1,0 0 0,0 0-7,5-11 252,3-27 26,-6 27-211,3-12 5,3-20 58,10-24-130,-15 57 1,1 0 0,0 0 0,0 0 0,1 0-1,0 1 1,1 0 0,0 0 0,7-8-1,-10 15-3,-1-1 0,1 1 0,0-1 0,0 1 1,0 0-1,0 0 0,0 1 0,0-1 0,1 1 0,-1-1 0,0 1 0,1 0 0,-1 0 0,1 1 0,0-1 1,-1 1-1,1-1 0,-1 1 0,1 0 0,0 1 0,-1-1 0,1 1 0,0-1 0,-1 1 0,1 0 1,-1 0-1,0 1 0,1-1 0,-1 1 0,0-1 0,0 1 0,2 1 3,5 4-3,-1 0-1,1 0 1,-1 1-1,0 0 1,-1 1-1,0 0 1,0 0-1,-1 1 1,0 0 3,8 14 1,-2 1 0,5 15-1,-8-17 10,1-2-1,1 1 1,6 8-10,-16-27 8,0-1 0,0 1 1,1 0-1,-1-1 1,1 1-1,-1-1 0,1 0 1,0 0-1,0 0 0,0 0 1,0 0-1,0-1 0,0 1 1,0-1-1,1 0-8,-3-1 15,0 0 0,0 1 0,1-1 0,-1 0 0,0 0-1,0 0 1,0 0 0,0-1 0,0 1 0,1 0 0,-1 0 0,0-1 0,0 1 0,0-1 0,0 1-1,0-1 1,0 1 0,1-2-15,-1 1 31,1-1 0,-1 1 0,1-1 0,-1 1 0,0-1 0,0 0 0,0 0 0,0 0 0,0 0 0,0 0 0,0 0 0,0 0 0,-1-2-31,6-27 163,-1-1 0,-2-1 0,-1 1 0,-2 0-1,-3-26-162,1-7 78,1 15-33,-1 7-122,5-33 77,-3 73-8,1-1 0,-1 0 0,1 1-1,0-1 1,0 0 0,1 1 0,-1-1 8,11-15-54</inkml:trace>
  <inkml:trace contextRef="#ctx0" brushRef="#br0" timeOffset="2229.312">3137 827 3657,'-1'-1'124,"1"1"1,-1 0-1,1-1 1,0 1-1,-1 0 1,1 0-1,-1-1 1,1 1-1,-1 0 0,1 0 1,-1-1-1,1 1 1,-1 0-1,1 0 1,-1 0-1,1 0 1,-1 0-1,1 0 1,-1 0-1,0 0 1,1 0-1,-1 0 1,1 0-1,-1 0 1,1 1-1,-1-1 0,1 0 1,-1 0-1,1 0 1,-1 1-1,1-1 1,0 0-1,-1 1 1,1-1-1,-1 0 1,1 1-1,0-1 1,-1 1-1,1-1 1,0 0-1,-1 1 0,1-1 1,0 1-1,0-1 1,-1 1-1,1-1 1,0 1-1,0-1 1,0 1-1,0 0-124,-2 1 315,1 1 1,0 0-1,0-1 0,1 1 0,-1 0 1,1 0-1,-1 0 0,1 0 0,0 2-315,0-3 76,1 0-1,0 0 0,-1 0 0,1 0 1,0 0-1,0 0 0,1 0 0,-1 0 1,0-1-1,1 1 0,-1 0 0,1-1 1,-1 1-1,1-1 0,0 0 1,-1 1-1,1-1 0,0 0 0,0 0 1,0 0-1,0 0 0,2 0-75,6 3 213,-1-1-1,1 0 1,0-1-1,6 1-212,4-1 158,0-2 0,0 0 0,0-1 0,1-1 0,-1 0 0,-1-2 0,1-1 0,0 0 0,-1-1 0,0-1 0,5-4-158,-16 8 22,-2-1 0,1 1 0,0-1 0,-1-1 0,0 1 0,0-1 0,0 0 0,0-1 0,-1 1 0,0-1 0,0 0 0,-1-1 0,2-1-22,-4 4 20,0 1 1,0-1 0,-1 0-1,1 0 1,-1 0-1,0 0 1,0 0-1,0 0 1,0 0 0,-1 0-1,0 0 1,0 0-1,0 0 1,0 0-1,-1 0 1,1 0 0,-1 0-1,0 0 1,0 0-1,-1 0 1,1 0-1,-1 1 1,0-1 0,0 0-1,-1-1-20,0 0 13,0 1-1,0 0 1,-1 0 0,1 0-1,-1 0 1,0 1 0,0-1-1,0 1 1,0 0 0,-1 0-1,1 1 1,-1-1 0,0 1-1,0 0 1,0 0 0,0 1-1,0-1 1,0 1 0,0 0-1,0 1 1,0-1-1,-1 1 1,1 0 0,0 0-1,0 1 1,0-1 0,-1 1-1,1 1 1,0-1 0,0 0-1,0 1 1,0 0 0,1 1-1,-1-1 1,0 1 0,1-1-1,-2 3-12,-6 4 6,-1 0-1,2 1 0,0 0 1,0 1-1,1 0 0,0 0 1,1 2-1,0-1 1,1 1-1,0 0 0,2 0 1,-1 1-1,1 0 1,1 0-1,1 1 0,0 0 1,1-1-1,0 1 0,1 0 1,1 1-1,0-1 1,1 0-1,1 0 0,0 0 1,1 0-1,1 0 0,0 0 1,1 0-1,1-1 1,0 0-1,5 9-5,-6-15 3,0-1 0,0 0 0,1 0 0,0 0 0,0 0 0,1-1 0,0 0 0,0 0 0,0 0 0,1-1 0,0 0 0,0 0 0,7 2-3,-4-2 14,0-1-1,0 0 0,0-1 1,1 0-1,0-1 1,-1 0-1,1 0 1,0-1-1,0-1 1,1 0-14,8-1-5,0-1 0,0-1 0,0 0 0,0-2 0,-1 0 0,1-2 1,-1 0-1,-1-1 0,0 0 0,0-2 0,7-5 5,1-2-687,-1-2-1,0-1 1,8-9 687,10-18-763</inkml:trace>
  <inkml:trace contextRef="#ctx0" brushRef="#br0" timeOffset="2592.203">3902 757 5113,'-2'7'4682,"-1"5"-3312,3 27 702,2 0 0,2 2-2072,-1-11 330,-1 0 0,-1 1 0,-2-1 0,-2 6-330,-1 1 309,-8 42 789,11-76-232,-1-9-572,2-11-37,5-71 382,-5 53-570,2 0-1,2 0 1,1 1 0,2-1-1,10-31-68,-14 59 15,0 0 0,0 0 1,1 1-1,0 0 0,0 0 0,0 0 1,1 0-1,0 0 0,0 1 0,0 0 0,1 0 1,0 0-1,0 1 0,0 0 0,1 0 0,-1 1 1,1-1-1,4 0-15,7-3 68,-1 2 0,1 0 0,1 1 0,-1 1 0,1 1 0,17-1-68,26 1 152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21.33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23 6921,'6'1'4479,"19"3"-1030,59 8-2279,80-11 941,162-21-2111,-130 5 275,12 9-275,-195 6-39,27 1 235,20 2-196,-50-2-133,-1 1 0,0-1 0,0 1 0,0 1 0,-1 0 0,1 0 0,0 0 0,-1 1 0,1 1 133,3 7-1228,-7-2 382</inkml:trace>
  <inkml:trace contextRef="#ctx0" brushRef="#br0" timeOffset="384.02">613 122 7146,'-23'-36'8595,"23"36"-8593,0 0 22,0 0 0,0 0 0,0 0 0,0 0 0,0-1 0,-1 1 0,1 0-1,0 0 1,0 0 0,0 0 0,0 0 0,0 0 0,0 0 0,-1 0 0,1 0 0,0 0 0,0 0 0,0 0-1,0 0 1,0 0 0,-1 0 0,1 0 0,0 0 0,0 0 0,0 0 0,0 0 0,0 0 0,-1 0 0,1 0-1,0 0 1,0 0 0,0 0 0,0 0 0,0 0 0,0 1 0,-1-1 0,1 0 0,0 0 0,0 0 0,0 0-1,0 0 1,0 0 0,0 0 0,0 1 0,0-1 0,0 0 0,0 0 0,0 0 0,-1 0 0,1 0 0,0 1-1,0-1 1,0 0 0,0 0 0,0 0 0,0 0 0,0 0 0,0 1 0,0-1 0,0 0 0,0 0 0,0 0-1,1 0 1,-1 0 0,0 1 0,0-1 0,0 0 0,0 0-24,-2 49 119,3 0 1,1 0-1,5 14-119,-2-7 69,3 37 37,8 102 123,-8 6-229,-10-141 53,0-38 53,1-1 0,2 1 0,0-1-1,1 0 1,1 1 0,2 0-106,-5-19 83,1-1 0,-1 0 0,1 1-1,0-1 1,0 0 0,0 0 0,0 0 0,0 0 0,0 0 0,1 0 0,-1 0 0,1 0 0,-1 0 0,1-1 0,1 1-83,1 1 85,0-1-1,0-1 1,1 1 0,-1-1-1,1 1 1,-1-1 0,1 0-1,0-1-84</inkml:trace>
  <inkml:trace contextRef="#ctx0" brushRef="#br0" timeOffset="1030.362">1263 702 4649,'-79'17'2348,"78"-17"-2180,0 0 0,-1 0 0,1 0 0,0 0-1,0 0 1,-1 1 0,1-1 0,0 1-1,0-1 1,0 1 0,0-1 0,-1 1-1,1 0 1,0-1 0,0 1 0,0 0-1,0 0 1,0 0 0,1 0 0,-1 0-168,1-1 189,0 1 0,0-1 0,1 1 0,-1-1 0,0 1 0,1-1 0,-1 1 0,0-1 1,1 0-1,-1 1 0,1-1 0,-1 1 0,1-1 0,-1 0 0,1 0 0,-1 1 0,1-1 0,-1 0 0,1 0 1,-1 1-1,1-1 0,-1 0 0,1 0-189,7 3 144,0 1 1,1-2 0,-1 1-1,1-1 1,0-1-1,0 1 1,-1-2-1,1 1 1,0-1-1,0 0 1,0-1 0,0 0-1,-1 0 1,1-1-1,4-2-144,2 0 121,13-3 229,26-12-350,-47 16 24,0 0-1,-1 0 1,1-1-1,-1 0 1,0 0 0,0 0-1,0-1 1,-1 0-1,1 0 1,1-2-24,-6 5 19,0 0 0,1-1-1,-1 1 1,0 0 0,0-1-1,0 1 1,0-1 0,0 1 0,-1-1-1,1 1 1,-1-1 0,0 1-1,1-1 1,-1 0 0,0 1 0,-1-1-1,1 1 1,0-1 0,-1 0-1,0 1 1,1-1 0,-1 1 0,0 0-1,0-1 1,0 1 0,-1 0-1,1-1 1,0 1 0,-1 0 0,0 0-1,1 0 1,-1 0 0,-1 0-19,-2-4 30,-1 0 1,-1 1 0,1-1-1,-1 1 1,0 1 0,0-1-1,0 1 1,-1 0 0,1 1-1,-1 0-30,2 1-2,-1 0 0,0 1 0,1 0 0,-1 0 0,0 1 0,1-1 0,-1 1 0,0 1 0,0 0 0,1 0-1,-1 0 1,0 0 0,1 1 0,0 0 0,-1 1 0,1-1 0,0 1 0,0 1 0,0-1 0,-1 2 2,-5 4-10,0 0 0,1 0 0,0 1 0,1 0 0,0 1 0,0 1 0,2-1 0,-8 13 10,10-13-5,1 0 0,0 0-1,0 0 1,2 1 0,-1 0 0,1-1 0,1 1 0,0 0-1,1 1 1,0-1 0,1 0 0,1 0 0,-1 0 0,2 0-1,0 0 1,0 0 0,1 0 0,1 0 0,4 10 5,-3-10-2,0 1 0,1-1 1,0 0-1,1-1 0,0 0 1,1 0-1,0-1 0,1 1 1,0-2-1,1 1 0,0-2 1,0 1-1,1-1 1,0-1-1,0 0 0,1 0 1,0-1-1,1 0 2,12 2-101,1-1 1,-1-1-1,1-2 1,1 0-1,-1-2 0,0 0 1,17-3 100,39-5-272</inkml:trace>
  <inkml:trace contextRef="#ctx0" brushRef="#br0" timeOffset="1406.428">2267 663 6233,'-4'-8'973,"-1"1"-1,1 0 1,-2 0 0,1 1-1,-1 0 1,0-1-1,-4-1-972,5 4 250,0 0 0,-1 1 0,1-1 0,-1 1 0,0 1 0,0-1 0,0 1 0,-1 0 0,1 0 0,0 1 0,-1 0-1,1 0 1,-1 1 0,1-1 0,-2 2-250,-2-1 71,-1 0 0,1 2 0,-1-1 0,1 1 0,0 1 0,0 0 0,0 0 0,0 1 0,0 0 0,1 1 0,-1 0 0,1 0-1,1 1 1,-1 0 0,1 1 0,0 0 0,1 0 0,-1 1 0,1 0 0,1 0 0,0 1 0,0-1 0,0 1 0,1 1 0,1-1 0,-1 1 0,1-1 0,1 1-1,0 1 1,1-1 0,-1 5-71,0 3 5,2 0 0,0 0-1,0 0 1,2-1 0,0 1 0,2 0-1,0 0 1,1 2-5,-2-12 5,0-1 0,1 1 0,0-1 0,0 1 1,1-1-1,0 0 0,0-1 0,0 1 0,1-1 0,0 1 0,0-1 0,1-1 0,0 1 1,0-1-1,0 0 0,1 0 0,-1-1 0,1 0 0,3 2-5,5-1 64,0 1 0,0-2 0,1 0-1,-1 0 1,1-2 0,-1 0 0,5 0-64,27-1 1268,39-3-1268,28-8 646</inkml:trace>
  <inkml:trace contextRef="#ctx0" brushRef="#br0" timeOffset="2094.19">2715 123 7986,'-31'-30'4451,"30"28"-4300,-1 1 0,1 0 1,-1 0-1,1 0 0,-1 0 0,0 0 0,0 0 0,1 0 1,-1 0-1,0 1 0,0-1 0,0 1 0,0-1 1,0 1-1,0 0 0,0 0 0,0 0 0,0 0 0,0 0 1,0 0-152,1 0 23,1 1 0,-1-1 1,0 1-1,0 0 1,1-1-1,-1 1 1,0 0-1,1-1 1,-1 1-1,1 0 0,-1 0 1,1-1-1,-1 1 1,1 0-1,0 0 1,-1 0-1,1 0 0,0 0 1,-1 0-1,1-1 1,0 1-1,0 0 1,0 0-1,0 0 0,0 0 1,0 0-1,0 0-23,4 30-21,-4-26 47,16 75-23,14 35-3,-7-25 8,102 339 178,-81-289-102,-30-95 149,12 22-233,-22-59 151,-1-9 100,-3-16 135,-13-43 483,-10-22-869,9 31 68,2 0 0,-1-13-68,12 57-9,0-1 0,1 1-1,0 0 1,0-1 0,0 1-1,1 0 1,0 0 0,1 0-1,-1-1 1,2 1 0,-1 0-1,1 1 1,-1-1 0,3-3 9,-2 6-19,1-1 1,-1 1-1,1-1 1,0 1-1,0 0 1,0 0-1,0 1 1,1-1 0,-1 1-1,1 0 1,0 1-1,0-1 1,0 1-1,0 0 1,1 0-1,-1 0 1,1 1 0,3-1 18,3 0-16,0 1 0,0 0 0,0 1 0,1 0 0,-1 1 0,0 1 0,0-1 1,0 2-1,0 0 0,0 0 0,-1 1 0,1 1 0,-1 0 0,0 0 1,0 1-1,-1 1 0,8 6 16,-6-4-1,0 0 0,0 1 1,-2 0-1,1 1 0,-1 1 0,-1 0 1,0 0-1,0 0 0,-2 1 0,1 1 1,-2-1-1,0 1 0,0 0 0,0 5 1,3 22 21,-2 0-1,-2 0 1,-1 19-21,4 33-406,-8-90 317,1-1-1,-1 1 1,0-1 0,1 1-1,-1-1 1,1 1-1,0-1 1,-1 1-1,1-1 1,1 1 0,-1-1-1,0 0 1,0 0-1,1 0 1,0 0-1,0 1 90,14 4-460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1:32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43 111 2769,'-22'-81'1724,"21"78"-1401,0 0-1,0 0 1,0 0 0,0 1-1,0-1 1,-1 0-1,1 0 1,-1 1 0,-1-2-323,-2 4 1505,3 11 1009,3 58-2112,2-1 0,3 1-402,-1-9 227,-4-38-69,1 1-1,0-1 0,2 0 0,0 0 1,2 0-1,4 12-157,-7-28 72,11 28 301,-13-32-312,0 0-1,0 0 0,-1 1 1,1-1-1,-1 0 0,1 0 1,-1 1-1,0-1 0,0 0 1,0 0-1,0 1 0,0-1-60,-18-42 1952,13 28-1941,1 0 0,0-1 0,1 1 1,0-1-1,1 0 0,0 0 1,1 0-1,0 0 0,1 0 0,1 0 1,0 0-1,1 0 0,1-2-11,4-8 4,2-1 1,1 2-1,1-1 0,0 1 0,2 1 0,1 0 0,0 0 1,3 1-5,-13 14-2,0 1 0,1 0 0,0 0-1,0 0 1,0 1 0,1 0 0,-1 0 0,1 0 0,0 1 0,0-1 0,1 1 0,-1 1 0,0-1 0,1 1 0,0 1 0,-1-1 0,1 1 0,0 0 0,0 0 0,0 1 0,0 0 0,0 0 0,0 1 0,-1 0 0,1 0 0,0 1 0,0-1 0,-1 1 0,1 1 0,-1-1 0,0 1 0,1 1 0,-1-1 0,-1 1 0,5 3 2,-1 0-1,-1 1-1,0 0 1,0 0 0,-1 1-1,0 0 1,-1 0 0,0 1-1,0 0 1,-1 0 0,0 0 0,-1 0-1,0 1 1,-1 0 0,1 1 1,4 27 0,-2-1 1,-1 1 0,-1 19-1,3 21-4,-6-71-125,0-1 1,1 1 0,-1 0-1,2-1 1,-1 0-1,1 1 1,3 3 128,10 13-347</inkml:trace>
  <inkml:trace contextRef="#ctx0" brushRef="#br0" timeOffset="537.246">984 259 3329,'10'-129'2178,"-10"126"-2023,1 0 0,-1 0 0,-1 1 0,1-1 0,0 0 0,-1 1 0,1-1 1,-1 0-1,0 1 0,0-1 0,0 1 0,-1-3-155,1 4 97,0 0 0,0 0 0,0 0 0,0 1-1,0-1 1,0 0 0,0 0 0,0 0 0,0 1 0,0-1-1,0 1 1,0-1 0,-2 0-97,-3-1 475,3 0-322,0 0 0,0 0 0,-1 0 0,1 1 0,-1 0 1,1 0-1,-1 0 0,1 0 0,-1 0 0,1 1 0,-1-1 0,0 1 0,1 0 0,-1 0 1,0 1-1,1-1 0,-1 1 0,0-1 0,1 1 0,-1 0 0,1 1 0,-1-1 0,1 1 1,0-1-1,-1 1 0,1 0 0,0 0 0,0 0 0,1 1 0,-1-1 0,-2 3-153,-1 1 51,0 1 0,0 0 0,0 0 0,1 1 0,0 0 0,1-1 0,0 1 0,0 1 0,0-1 0,1 1 0,0-1 0,0 5-51,0 2 18,1 1-1,0 0 0,1 0 0,1-1 0,0 1 0,1 0 0,1 0 0,0 0 0,1 0 0,4 10-17,-5-20 8,0 0 0,1 1 0,0-1 0,0 0 0,0-1-1,1 1 1,0 0 0,0-1 0,0 0 0,1 0 0,0 0-1,0-1 1,0 0 0,0 0 0,1 0 0,-1 0 0,1-1-1,0 0 1,0 0 0,0 0 0,1-1 0,-1 0 0,1-1-1,-1 1 1,1-1 0,2 0-8,0 0 14,0-1 0,0-1 0,0 1 1,0-1-1,0-1 0,0 0 0,0 0 0,-1 0 0,1-1 0,-1-1 0,0 1 0,0-1 0,0-1 1,0 0-1,0 0 0,-1 0 0,0-1 0,0 0 0,-1 0 0,5-6-14,-5 5 15,0 0 0,0-1 0,0 0 0,-1 0 0,0 0 1,-1-1-1,1 0 0,-2 1 0,1-2 0,-1 1 0,-1 0 0,0 0 0,0-1 0,-1 0 0,0 1 0,-1-1 0,0 1 0,0-1 0,-1-1-15,-2-1 15,0-1 0,-1 1 1,0 0-1,-1 1 0,0-1 0,-1 1 0,0 0 0,-1 0 0,0 1 0,-1-1 0,0 2 0,0-1 0,-5-3-15,9 10-15,-1-1 0,1 0 0,0 1-1,-1 0 1,0 0 0,0 0 0,0 1 0,0 0-1,0 0 1,-1 0 0,1 0 0,0 1-1,-1 0 1,1 0 0,-1 1 0,0-1 0,-3 1 15,-18 9-86,10 0 50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35.04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19 390 1760,'0'0'16,"-2"-2"417,0-1 0,0 0 0,1 1-1,0-1 1,-1 0 0,1 0 0,0 0 0,1 0 0,-1 0 0,0 0-1,1-2-432,-4 0 3483,6 4-423,2 0-2809,52-12 322,1 2 1,38-1-574,148-2 156,170 13-156,-190 9 2,-16-1-18,117-13 16,45-27 3,53-4 24,485 0 30,180-28-24,-636 28-26,1892-59 89,-1921 106-91,-101 0-2,399 13 48,-261-6-23,-42-3-27,213 0-8,56 3-2,-257-1 25,84 3 7,597 3-22,-731-23 24,1158 14 40,-623 6 5,-298-9-30,-74-2-9,-228-4-28,474-7 66,-37-8-71,-72 3-9,312-54 45,-527 28-23,-15 22-4,-253 9-3,583 15 441,-344-4-332,-76-4 581,-28 1-203,96-20-491,-258 4 24,184-9 37,-199 16-128,43 10 67,-87 4 24,4 9-10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28.96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94 488 5833,'0'0'173,"0"-1"0,0 0 0,0 1 1,0-1-1,0 0 0,0 1 0,0-1 0,0 1 0,-1-1 0,1 0 0,0 1 0,0-1 0,0 1 0,-1-1 0,1 1 0,0-1 0,-1 0 0,1 1 1,-1-1-1,1 1 0,0 0 0,-1-1 0,1 1 0,-1-1 0,1 1 0,-1 0 0,1-1 0,-1 1-173,-1 0 218,1-1 0,0 1 0,0 0 0,0 0 0,-1 0 0,1 0 0,0 0 0,0 0 0,-1 0 0,1 1 0,0-1 0,0 0 0,0 1 0,-1-1-218,-1 2 203,-1-1 1,1 1-1,0-1 0,-1 1 0,1 0 0,0 1 0,1-1 0,-1 0 0,0 1 0,-1 1-203,4-3 13,-5 5 58,0 1-1,1 0 1,0 0-1,0 1 1,1-1-1,-1 4-70,3-10 2,1 0-1,-1 1 0,1-1 0,0 0 0,-1 1 0,1-1 0,0 1 1,0-1-1,0 0 0,0 1 0,0-1 0,1 1 0,-1-1 0,0 0 1,1 1-1,-1-1 0,1 0 0,-1 1 0,1-1 0,-1 0 0,1 0 0,0 0 1,0 0-1,0 1 0,0-1 0,0 0 0,0 0 0,0 0 0,0-1 1,0 1-1,0 0 0,0 0 0,0-1 0,1 1 0,-1 0 0,0-1 0,1 0 1,-1 1-1,0-1 0,1 0 0,-1 1 0,1-1-1,1 1 15,1-1 1,-1 0-1,0 1 1,0-1-1,0 0 0,1 0 1,-1-1-1,0 1 0,0-1 1,0 0-1,0 1 0,0-1 1,0-1-1,0 1 0,0 0 1,0-1-1,0 1 0,0-1 1,-1 0-1,1 0 0,-1 0 1,1 0-1,-1-1 1,0 1-1,1-2-15,-1 2 17,-1 0 0,0 0 1,0 0-1,0 0 0,0 0 1,0-1-1,0 1 0,0 0 1,-1 0-1,1 0 0,-1-1 1,0 1-1,1 0 0,-1-1 0,0 1 1,-1 0-1,1-1 0,0 1 1,-1 0-1,1-1 0,-1 1 1,0 0-1,1 0 0,-1 0 1,0 0-1,0 0 0,-1 0 0,1 0 1,0 0-1,-1 0 0,1 0 1,-1 1-1,0-1 0,-1-1-17,3 2 23,-1 0 0,0 0 0,0 1-1,1-1 1,-1 0 0,0 0-1,0 1 1,0-1 0,0 0 0,0 1-1,0-1 1,0 1 0,0-1 0,0 1-1,0 0 1,-1-1 0,1 1 0,0 0-1,0 0 1,0 0 0,0 0-1,0 0 1,-1 0 0,1 0 0,0 0-1,0 0 1,0 1 0,0-1 0,0 0-1,0 1 1,0-1 0,-1 1 0,1-1-1,0 1 1,1 0 0,-1-1-1,0 1 1,0 0 0,0 0 0,0-1-1,0 1 1,1 0 0,-1 0-23,-12 26 608</inkml:trace>
  <inkml:trace contextRef="#ctx0" brushRef="#br0" timeOffset="361.45">222 965 4385,'-20'-17'5385,"17"15"-4824,0-1 0,1 0 0,-1 0 0,0 1 0,-1 0-1,1 0 1,-3-2-561,5 4 57,0-1 0,0 1-1,0 0 1,0 0 0,0 0 0,0 0-1,0 0 1,0 0 0,0 0 0,0 0 0,1 0-1,-1 0 1,0 0 0,0 1 0,0-1-1,0 0 1,0 1 0,0-1 0,0 1-1,1-1 1,-1 1 0,0-1 0,0 1-1,1-1 1,-1 1 0,0 0 0,1-1-1,-1 1 1,1 0 0,-1 0 0,1 0-1,-1-1 1,1 1 0,-1 1-57,-5 7 159,1 1-1,0-1 1,1 1-1,0 0 1,0 0 0,1 1-1,0 2-158,2-7 27,0-1 0,0 1 0,1 0 0,0-1 0,0 1 0,0 0-1,1-1 1,0 1 0,0-1 0,1 1 0,-1-1 0,1 1 0,0-1 0,0 0 0,1 1-27,-2-5 13,0 1 0,0-1 1,0 0-1,0 1 1,1-1-1,-1 0 1,0 0-1,0 0 0,1 0 1,-1 0-1,0 0 1,1 0-1,-1-1 0,1 1 1,0 0-1,-1-1 1,1 1-1,-1-1 1,1 0-1,0 1 0,-1-1 1,1 0-1,0 0 1,-1 0-1,1 0 0,0 0 1,-1-1-1,1 1 1,0 0-1,-1-1 1,1 1-1,-1-1 0,1 0 1,-1 1-1,1-1-13,3-2 98,0 1 1,0-1-1,0 0 0,0 0 0,-1 0 1,1-1-1,-1 1 0,0-1 0,3-4-98,-5 5 43,0 0 1,0 0-1,0-1 0,-1 1 0,0-1 0,0 1 0,0-1 0,0 1 1,0-1-1,-1 0 0,0 1 0,1-1 0,-1 0 0,-1 1 1,1-1-1,0 0 0,-1 1 0,0-1 0,0 1 0,0-1 0,0 1 1,-1-1-1,1 1 0,-1 0 0,0 0 0,0-1 0,0 1 0,0 0 1,0 1-1,-1-1 0,-1-1-43,-3-5 117</inkml:trace>
  <inkml:trace contextRef="#ctx0" brushRef="#br0" timeOffset="1290.002">848 328 6825,'-3'-6'1031,"-1"0"0,1-1 0,0 1-1,0-1 1,1 0 0,0 0 0,0 0-1,-1-4-1030,22 118 1479,10 57-929,41 133-550,-58-258 305,-2 0 0,-2 0 1,0 20-306,-4-99 1362,-1 22-1190,0-6-113,1 0 1,1 1 0,2-1 0,6-17-60,-10 34-3,0-1 1,0 1 0,1 0 0,0 0-1,1 0 1,0 0 0,0 1-1,0-1 1,0 1 0,1 1 0,0-1-1,0 1 1,1 0 0,0 0 0,0 1-1,1-1 3,-4 3-7,0 1 0,0-1 1,0 1-1,0 0 0,0 0 0,1 0 0,-1 1 0,0-1 0,1 1 0,-1 0 1,0 0-1,1 1 0,-1-1 0,0 1 0,1 0 7,1 1-9,1 0 1,0 1 0,-1 0-1,1 0 1,-1 0-1,0 1 1,0 0-1,5 4 9,3 4-9,-1 1 0,-1 1-1,0-1 1,0 2 0,-1 0 0,7 14 9,21 44-7,-22-40 4,1 0 0,11 13 3,-22-37 4,0 0 0,0 0 0,1-1 1,0 0-1,0 0 0,1-1 0,0 0 0,0-1 1,0 0-1,4 1-4,-11-6 25,-1 0 1,1 0 0,0 0-1,0-1 1,0 1-1,0-1 1,0 1 0,0-1-1,0 0 1,0 0-1,0 0 1,0 0-1,0 0 1,0 0 0,0 0-1,0-1 1,-1 1-1,1-1 1,0 0-1,0 1 1,0-1 0,0 0-1,-1 0 1,1 0-1,0 0 1,-1 0 0,1 0-1,-1-1 1,1 1-1,0-1-25,2-3 101,-1 0-1,1 0 0,-1 0 0,0 0 1,0 0-1,0-1 0,-1 0 0,0 1 1,1-6-101,3-14 142,-1 0 1,-1 0 0,-1-1 0,-1 0 0,-2 0-1,0 1 1,-2-1 0,-1 0 0,-5-19-143,-12-41 135,-3 1 0,-12-20-135,4 13 398,-4-37-398,33 122 47,1 2-85,0 1 0,0-1 0,1 0 0,-1 1 0,1-1 0,0 0-1,0-1 39,0 5-43,0 0-1,1 0 1,-1 0-1,0 0 1,0 0-1,1 1 1,-1-1-1,1 0 0,-1 0 1,1 0-1,-1 0 1,1 1-1,0-1 1,-1 0-1,1 0 1,0 1-1,-1-1 0,1 1 1,0-1-1,0 1 1,0-1-1,0 1 1,0-1-1,-1 1 1,1 0-1,0-1 0,0 1 1,0 0-1,0 0 1,0 0-1,0 0 1,0 0-1,0 0 0,0 0 1,0 0-1,0 0 1,0 0-1,0 0 44,37 7-867</inkml:trace>
  <inkml:trace contextRef="#ctx0" brushRef="#br0" timeOffset="1716.402">2022 752 7354,'54'-105'3256,"-54"107"-1567,0 9-721,0 8-96,6 16-208,-4-3-128,10 14-216,0 2-72,2 8-136,-1-2-40,-2-2-8,-3-8 16,-5-16 73,0-4-234,0-19-3959,5-6 3015</inkml:trace>
  <inkml:trace contextRef="#ctx0" brushRef="#br0" timeOffset="2087.847">2108 287 10850,'-28'-36'4401,"11"1"-2728,9 12-625,3 11-512,3 4-240,9 8-384,11 10 496,20 11-336</inkml:trace>
  <inkml:trace contextRef="#ctx0" brushRef="#br0" timeOffset="2587.093">2868 85 5449,'0'-5'805,"0"0"-1,-1-1 1,0 1-1,0 0 0,0 0 1,-2-3-805,3 7 294,-1-1-1,0 0 1,0 0-1,1 0 1,-1 1-1,0-1 1,0 0 0,-1 1-1,1-1 1,0 1-1,0-1 1,-1 1 0,1 0-1,-1-1 1,1 1-1,-1 0 1,0 0-1,1 0 1,-2 0-294,3 1 42,-1 0 0,1 0-1,-1 1 1,0-1 0,1 0 0,-1 0 0,1 1-1,-1-1 1,1 0 0,-1 1 0,1-1 0,-1 1-1,1-1 1,-1 1 0,1-1 0,0 1 0,-1-1-1,1 1 1,0-1 0,-1 1 0,1-1 0,0 1-1,0-1 1,-1 1 0,1 0 0,0-1 0,0 1-1,0-1 1,0 1 0,0 0 0,0-1 0,0 1-1,0-1 1,0 2-42,-2 25 80,2-26-57,2 43-2,2 0 0,2 0 0,11 38-21,-7-31 12,9 45 8,19 107 24,-32-154-25,-2 1-1,-2-1 1,-2 11-19,-11 77 181,-8 11-181,8-59 217,9-87 735,-1-9-460,-1-18-62,3 22-323,-6-34-39,-1 1-1,-2 0 1,-2 1-1,-1 0 0,-1 1 1,-3 0-1,0 1 1,-2 1-1,-1 1-67,13 22 13,0 0-1,-1 0 1,0 0-1,0 1 1,-1 1-1,0-1 1,0 1-1,-8-4-12,13 9 3,1 0-1,-1 0 1,1 1 0,-1-1-1,0 1 1,1 0-1,-1 0 1,0 0 0,0 1-1,0-1 1,0 1 0,0 0-1,0 0 1,0 0-1,1 0 1,-1 1 0,0 0-1,0 0 1,0 0-1,0 0 1,1 0 0,-1 1-1,1 0 1,-1 0 0,1 0-1,0 0 1,-1 0-3,-6 7-5,0 0 0,1 0 0,0 1-1,0 0 1,1 0 0,0 1 0,1 0 0,0 1 0,1 0 0,0 0 0,1 0 0,0 0 0,1 1 0,0 0 0,1 0 0,1 0 0,-1 11 5,2-14-4,0-1 1,1 1-1,1-1 1,-1 1-1,1-1 1,1 1 0,0-1-1,0 0 1,1 0-1,0 0 1,0 0-1,1 0 1,1-1-1,-1 1 1,1-1 0,1 0-1,-1-1 1,1 1-1,1-1 1,-1 0-1,1-1 1,0 1 0,1-2-1,0 1 1,2 1 3,4 0-18,0 0 1,0-1 0,1-1-1,-1 0 1,1-1 0,0-1-1,1 0 1,-1-1 0,1 0-1,-1-2 1,1 0 0,-1 0 17,4-1 253,1-1 1,-1-1-1,0 0 1,-1-2-1,1 0 1,-1-1-1,0 0 1,0-2 0,8-5-254,34-27 933</inkml:trace>
  <inkml:trace contextRef="#ctx0" brushRef="#br0" timeOffset="2946.957">3449 202 10890,'-2'-9'1430,"-1"1"0,0-1 0,0 0 0,-3-5-1430,6 14 26,0 0 0,0 0 0,0 0-1,0 0 1,0 0 0,0 0 0,0 1 0,0-1-1,0 0 1,0 0 0,0 0 0,0 0 0,0 0 0,0 0-1,0 0 1,0 0 0,0 0 0,0 0 0,0 0-1,0 0 1,0 0 0,0 1 0,0-1 0,-1 0-1,1 0 1,0 0 0,0 0 0,0 0 0,0 0-1,0 0 1,0 0 0,0 0 0,0 0 0,0 0-1,0 0 1,0 0 0,0 0 0,0 0 0,0 0-1,0 0 1,-1 0 0,1 0 0,0 0 0,0 0-1,0 0 1,0 0 0,0 0 0,0 0 0,0 0 0,0 0-1,0 0 1,0 0 0,0 0 0,0 0 0,0 0-1,-1 0 1,1 0 0,0 0 0,0 0 0,0 0-1,0 0 1,0 0-26,-1 13 360,1 19-377,42 273 222,-21-176-45,-6 1 1,-3 49-161,-13-11-1462,1-160 657</inkml:trace>
  <inkml:trace contextRef="#ctx0" brushRef="#br0" timeOffset="3309.389">3242 734 10970,'-1'-4'4129,"12"4"-3337,11 0 121,17-5-177,16 1-248,17 0-160,4-2-144,3 2 0,-2 0-112,-17-1 3473,-6 2-2617</inkml:trace>
  <inkml:trace contextRef="#ctx0" brushRef="#br0" timeOffset="3695.51">3955 24 10858,'-45'-23'5035,"79"84"-3779,-18-29-1249,-1 1 1,-2 0-1,-1 1 0,-2 0 1,-1 2-8,8 42 34,3 54-34,-15-74 28,-2 1-1,-2 0 1,-4 2-28,-18 172 524,10-131-190,9-73-251,2-20 125,0-1 0,-1 1 0,0 0 0,-2 5-208,5-47 2023,3 0-1773,5-38 239,15-46-489,-20 96 3,1 1 0,1 1 0,1-1 0,1 1 0,1 1 0,0 0 0,13-17-3,-18 29-5,0 0 0,0 0 0,1 1 0,-1 0 0,1 0 0,0 0 0,1 1 0,-1 0 0,1 0 0,0 0 0,0 1 0,0 0 0,8-1 5,-12 3-6,1 0 0,-1 1 0,1-1 0,-1 1 0,0 0 0,1 0-1,-1 0 1,1 1 0,-1-1 0,1 1 0,-1 0 0,0 0 0,1 0 0,-1 0 0,0 0 0,0 1 0,0 0 0,0-1 0,0 1 0,0 0 0,0 1 0,-1-1 0,1 0 0,-1 1 0,0-1 0,1 1 0,-1 0 0,0 0 0,-1 0 0,1 0 0,0 0 0,-1 0 6,6 14-15,-1 0 0,-1 0 0,0 1 0,-1-1 0,-1 1 0,0 9 15,1 0-4,1 0-1,3 9 5,0-13-3,0 0 1,1 0-1,1 0 0,1-1 1,10 14 2,-16-28 6,1 0-1,0 0 1,0 0 0,1-1 0,0 0-1,1 0 1,-1-1 0,1 0 0,0 0-1,1-1 1,0 0 0,-1 0 0,1-1 0,1 0-1,3 0-5,5 1-164,0-2-1,1 0 1,-1-1 0,1-1-1,0 0 1,-1-2-1,1 0 1,-1-1-1,1-1 1,9-3 164,-10 0-341,1-1 0,-2-1 0,5-2 341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26.53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65 640 3265,'-8'-5'713,"1"0"0,0 0 0,0-1 0,0 0 0,-2-3-713,7 7 306,0 0 1,0 0 0,1-1 0,-1 1 0,0-1-1,1 1 1,0-1 0,0 1 0,-1-1 0,2 0-1,-1 0 1,0 1 0,0-1 0,1 0 0,0 0-1,-1 0 1,1 0 0,0 0 0,1 0-307,-1 2 37,0 1 1,0 0-1,0-1 1,0 1 0,0-1-1,0 1 1,0 0-1,0-1 1,0 1 0,0-1-1,0 1 1,1 0-1,-1-1 1,0 1 0,0 0-1,1-1 1,-1 1-1,0 0 1,0-1-1,1 1 1,-1 0 0,0 0-1,1-1 1,-1 1-1,0 0 1,1 0 0,-1 0-1,0-1 1,1 1-1,-1 0 1,0 0-1,1 0 1,-1 0 0,1 0-1,-1 0 1,0 0-1,1 0 1,-1 0 0,1 0-1,-1 0 1,0 0-1,1 0 1,-1 0-38,1 0 32,0 1 1,0-1-1,0 0 1,0 1-1,0-1 1,0 1-1,0 0 0,0-1 1,0 1-1,-1 0 1,1-1-1,0 1 1,-1 0-1,1 0 0,0 0 1,0 0-33,7 19 82,0-1 0,-1 2 1,-2-1-1,0 1 0,-1 0 1,-1 0-1,0 7-82,10 53 77,13 67 198,-10-46 839,-17-91-665,-6-17-51,-8-17 23,6 2-303,1 0 1,2 0-1,0 0 1,-3-21-119,-7-88 257,14 111-204,1 1 0,1-1 0,1 1 1,0-1-1,1 1 0,1-1 0,4-10-53,-6 24 1,1-1-1,-1 1 1,1 0-1,0 0 1,1 0-1,0 0 1,-1 0-1,1 1 1,1-1-1,-1 1 1,1 0-1,0 0 1,0 0-1,0 0 0,0 1 1,0 0-1,1-1 1,0 2-1,0-1 1,0 0-1,0 1 1,0 0-1,0 0 1,0 1-1,1-1 1,-1 1-1,1 0 0,3 0-4,0 1-1,0 0 1,0 0 0,0 0 0,1 1-1,-1 1 1,0-1 0,-1 2-1,1-1 1,0 1 0,-1 0-1,4 2 5,-1 1-4,0 1-1,0 0 1,-1 0-1,0 1 1,0 0-1,-1 1 0,0 0 1,5 5 4,-2 3-2,0-1 0,0 1 1,-2 1-1,0 0 0,-1 0 1,-1 1-1,0 0 0,-2 1 0,0 0 1,2 19 1,-3-1 15,-1 25-15,1 11-1169,-5-72 859,0 0-1,1-1 1,-1 1 0,1 0-1,-1 0 1,1-1 0,-1 1-1,1-1 1,0 1-1,0 0 1,-1-1 0,1 0-1,0 1 1,1-1 0,-1 1 310,10 7-1808</inkml:trace>
  <inkml:trace contextRef="#ctx0" brushRef="#br0" timeOffset="334.065">799 623 8218,'-24'-21'3577,"13"13"-1409,1 6-896,7 6-472,7 7-127,6 13-513,-2 3 8,5 10-80,0 8-32,-1 8-24,1 7-8,-6-1 152,1-4-104,-1-11-544,-3-14-385,0-12 425</inkml:trace>
  <inkml:trace contextRef="#ctx0" brushRef="#br0" timeOffset="689.569">694 38 11162,'-14'-23'3721,"11"13"-3721,6 6 416,12 9 1489,6 8-1321</inkml:trace>
  <inkml:trace contextRef="#ctx0" brushRef="#br0" timeOffset="1263.791">1557 642 5785,'-2'-8'768,"-1"0"-1,0 0 1,-1 1-1,0-1 1,0 1-1,0-1 1,-1 1-1,0 0 1,-1 1-1,0 0 1,0-1-768,2 4 154,0 0 0,0-1 0,-1 1 0,1 1 0,-1-1 0,1 1 0,-1-1 0,0 1 0,0 1 0,0-1 0,-1 1 0,1 0 0,0 0 0,0 0 0,-1 1 0,1 0 0,0 0 0,-2 0-154,-3 1 34,0 1 1,0 0 0,0 0 0,0 1 0,0 0 0,1 1-1,-1 0 1,1 0 0,0 1 0,0 0 0,1 1 0,-1 0-1,-1 3-34,4-4-7,0 0 0,1 0 0,0 1 0,0 0-1,0 0 1,1 0 0,0 0 0,0 1-1,1 0 1,0 0 0,0 0 0,0 0-1,1 0 1,0 1 0,0-1 0,1 1 0,0-1-1,0 2 8,1 3-13,0 0-1,0 0 1,1 0 0,1 0-1,0 0 1,1 0-1,2 7 14,-3-14-2,0 0 1,0 0-1,1 0 0,0 0 0,0-1 0,0 1 0,0-1 1,0 0-1,1 0 0,0 0 0,0 0 0,0-1 0,1 1 1,-1-1-1,1 0 0,-1-1 0,6 3 2,-4-2 6,0-1 0,0 0 0,0 0 0,1 0-1,-1-1 1,1 0 0,0 0 0,-1 0 0,1-1 0,-1 0 0,1-1 0,0 1 0,-1-1-1,1 0 1,-1-1 0,1 0 0,-1 0 0,0 0 0,0-1 0,0 0 0,0 0 0,0 0-1,0-1-5,1-1 20,-1 0 0,1-1-1,-1 0 1,-1 0-1,1 0 1,-1 0 0,0-1-1,-1 0 1,0 0-1,0 0 1,0 0 0,-1-1-1,0 1 1,0-1-1,-1 0 1,0 0 0,0 0-1,-1-5-19,0-5 45,-1 0-1,-1 0 1,0 0-1,-1 0 1,-2 0-45,1-4-55,0 0 0,1-11 55,3 41-83,0 0 0,0 0 0,1 0 0,1 4 83,5 30-33,-3 19 23,-2 0 0,-6 42 10,-16 124 60,11-145-16,-28 405 189,36-472-127,-8 80 1179,25-177-1027,2 1 0,5 1 0,2 1-1,13-19-257,-20 57-666,2 1-1,1 1 1,2 1-1,11-11 667,1 2-662</inkml:trace>
  <inkml:trace contextRef="#ctx0" brushRef="#br0" timeOffset="1891.443">1952 493 8346,'0'-1'340,"-1"0"1,0 0 0,0-1 0,1 1-1,-1 0 1,0 0 0,0 0-1,0 1 1,0-1 0,0 0-1,0 0 1,0 0 0,-1 1-1,1-1 1,0 1 0,0-1-1,0 1 1,-2-1-341,2 1 84,0 1-1,0-1 1,0 1-1,0 0 1,0-1 0,0 1-1,0 0 1,1-1-1,-1 1 1,0 0 0,0 0-1,1 0 1,-1 0-1,1 0 1,-1 0 0,0 0-1,1 0 1,0 0-1,-1 0 1,1 0 0,0 0-1,-1 0 1,1 1-84,-2 7 59,0-1-1,0 1 1,1 0 0,0-1 0,1 1 0,-1 0 0,2 0-1,0 5-58,14 72 90,-11-67-51,1 4-19,1 10 13,1 0 0,2-1 0,1 0 0,5 7-33,-13-35 8,-1 0 1,1-1-1,0 1 1,1-1-1,-1 1 1,1-1 0,-1 0-1,1 0 1,0 0-1,0 0 1,1 0-1,-1-1 1,0 1-1,1-1 1,0 0 0,-1 0-1,4 1-8,-4-2 12,0-1 1,0 1-1,0-1 0,0 1 1,1-1-1,-1 0 0,0 0 0,0-1 1,0 1-1,1-1 0,-1 1 1,0-1-1,0 0 0,0 0 0,0 0 1,0-1-1,0 1 0,0-1 1,-1 0-1,1 1 0,-1-1 0,1 0 1,0-1-13,8-7 41,-1-1 0,0-1 1,0 1-1,-1-2 0,0 1 1,-1-1-1,3-9-41,8-15 125,-3-1 1,2-9-126,-3-2 217,7-40-217,-6 25 14,-16 63-13,11-28-71,-11 28 66,0 1 1,0-1-1,0 1 0,1 0 0,-1-1 1,0 1-1,1 0 0,-1 0 0,0-1 1,1 1-1,-1 0 0,0 0 0,1-1 1,-1 1-1,1 0 0,-1 0 0,0 0 1,1 0-1,-1-1 0,1 1 0,-1 0 1,1 0-1,-1 0 0,0 0 0,1 0 1,-1 0-1,1 0 0,-1 0 0,1 0 0,-1 1 1,0-1-1,1 0 0,-1 0 0,1 0 1,-1 0-1,0 1 0,1-1 0,-1 0 1,1 0-1,-1 1 0,0-1 0,1 0 1,-1 0-1,0 1 0,0-1 0,1 1 1,-1-1-1,0 0 0,0 1 0,1-1 1,-1 0-1,0 1 0,0-1 0,0 1 1,0-1-1,0 1 4,13 19-41,-1 0 1,-1 2 0,7 18 40,-8-17 12,0-1 0,2 0 0,6 9-12,-13-24 7,0 0 0,1-1 0,-1 0 0,1 0-1,1 0 1,-1-1 0,1 1 0,0-2 0,0 1 0,0-1-1,1 0 1,1 0-7,-2-1 13,1 0-1,-1-1 0,1 0 1,0-1-1,-1 0 0,1 0 1,0 0-1,0-1 1,0-1-1,-1 1 0,1-1 1,0 0-1,0-1 0,-1 0 1,1 0-1,-1-1 0,0 0 1,1 0-1,-1 0 1,-1-1-1,6-3-12,-4 1 27,0 1 0,-1-2 0,0 1 0,0-1 0,0 0 0,-1 0 1,0-1-1,0 1 0,0-1 0,-1-1 0,-1 1 0,0-1 0,0 0 0,0 0 0,-1 0 0,0 0 0,0-5-27,-1-2 73,0 1 0,-1-1-1,-1 0 1,0-10-73,-1 21 11,1 0-1,-1 0 1,1 0 0,-1-1-1,-1 1 1,1 0 0,-1 0-1,0 1 1,0-1 0,0 0-1,0 1 1,-1-1 0,0 1-1,0 0 1,-2-2-11,4 5 0,0 0 0,0 0 0,-1 0 0,1 0 0,0 0 0,0 1 0,-1-1 0,1 0 0,0 1 0,-1-1 0,1 1 0,-1 0 0,1-1 0,0 1 0,-1 0 0,1 0-1,-1 0 1,1 0 0,-1 0 0,1 0 0,-1 1 0,1-1 0,0 0 0,-1 1 0,-2 0 0,0 1-1,1 0 0,-1 0 1,1 0-1,0 0 0,0 0 1,0 1-1,0 0 0,-2 1 1,-6 9-1,0 0 0,1 1-1,0 0 1,1 2 1,-2 1-3,1 2 0,1-1 1,1 1-1,1 1 0,1-1 0,0 1 0,1 0 1,1 1-1,1-1 0,1 1 0,1 19 3,1-28 49,1 0 0,0 0 0,1 0 0,0 0 0,1 0 0,0-1-1,1 1 1,0-1 0,1 0 0,0 0 0,1 0 0,0-1 0,1 0 0,0 0 0,1 0-1,0-1 1,0 0 0,1-1 0,0 0 0,10 7-49,-11-9 613,1 0 1,1-1-1,-1 0 1,6 2-614,-5-4 442,1 0 1,-1 0-1,11 0-442,-21-3 1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52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61 1376,'-1'-1'420,"0"0"0,0 0 0,0 1 0,0-1 0,0 0 0,0 0 0,0 0 0,0 0 0,0 0 0,0 0 0,1 0 0,-1-1 0,0 1-420,7 15 3906,0 10-3713,-2-1 1,0 1-1,-2 0 0,0 7-193,-2 104 640,-1-31-148,5 12-93,0-4 363,-4 0 0,-8 30-762,-9-42 1104,17-100-1097,0 1 1,0-1-1,0 0 1,0 1-1,0-1 1,0 1-1,1-1 1,-1 1-1,0-1 1,0 1-1,0-1 1,1 1-1,-1-1 0,0 0 1,0 1-1,1-1 1,-1 1-1,0-1 1,1 0-1,-1 1 1,0-1-1,1 0 1,-1 1-1,0-1 1,1 0-1,-1 0 0,1 0 1,-1 1-1,1-1 1,-1 0-1,1 0 1,-1 0-1,0 0 1,1 0-1,-1 0 1,1 0-1,-1 0 1,1 0-1,-1 0 0,1 0 1,-1 0-1,1 0 1,-1 0-1,1 0 1,-1 0-1,1 0-7,31-9 116,-16 4-66,32-5 6,1 3-1,-1 2 0,1 1 0,7 3-55,24 4-333,0 3 0,14 5 333,-41-5-1079,-3-4 463</inkml:trace>
  <inkml:trace contextRef="#ctx0" brushRef="#br0" timeOffset="650.428">914 712 4025,'-31'-46'2122,"31"45"-1977,-1 1 0,1-1 1,0 1-1,-1-1 1,1 1-1,-1 0 0,1-1 1,-1 1-1,1-1 1,0 1-1,-1 0 0,0-1 1,1 1-1,-1 0 0,1 0 1,-1-1-1,1 1 1,-1 0-1,0 0 0,1 0 1,-1 0-1,1 0 1,-1 0-1,0 0 0,1 0 1,-1 0-1,1 0 1,-1 0-1,0 0 0,1 0 1,-1 0-1,1 0-145,-1 1 54,1-1 1,0 0-1,0 1 0,0-1 1,-1 0-1,1 1 0,0-1 0,0 0 1,0 1-1,0-1 0,0 0 1,0 1-1,0-1 0,0 0 0,0 1 1,0-1-1,0 0 0,0 1 1,0-1-1,0 1 0,0-1 0,0 0 1,0 1-1,1-1 0,-1 0 1,0 0-1,0 1 0,0-1 0,1 0 1,-1 1-1,0-1 0,0 0 1,1 0-1,-1 1 0,0-1 1,0 0-1,1 0 0,-1 0 0,0 1 1,1-1-1,-1 0 0,0 0 1,1 0-1,-1 0 0,0 0 0,1 0 1,-1 0-1,0 1 0,1-1 1,-1 0-55,12 5 144,-1 0 1,1-1 0,0-1 0,1 1-1,-1-2 1,1 0 0,-1 0 0,1-1-1,0-1 1,-1 0 0,1-1 0,1 0-145,-6 0 48,0 0 1,0 0 0,0-1-1,0 0 1,-1 0 0,1-1 0,0 0-1,-1-1 1,0 1 0,0-1-1,0-1 1,0 1 0,-1-1 0,0 0-1,0-1 1,0 0 0,-1 0-1,1 0 1,-2 0 0,2-2-49,-4 5 23,-1 0-1,1-1 1,0 1 0,-1 0 0,0-1 0,0 1 0,0-1-1,0 1 1,-1-1 0,1 0 0,-1 1 0,0-1 0,0 0-1,0 1 1,-1-1 0,1 1 0,-1-1 0,0 0 0,0 1-1,0-1 1,0 1 0,-1 0 0,0-1 0,1 1 0,-1 0 0,0 0-1,0 0 1,-1 0 0,1 1 0,-1-1 0,1 0 0,-1 1-1,-1-1-22,-3-3 12,0 1-1,0 0 0,-1 0 0,0 1 1,1 0-1,-1 0 0,-1 1 1,1 0-1,0 1 0,-1 0 0,1 0 1,-1 0-1,-5 1-11,8 1 2,1 0-1,-1 0 1,0 1 0,0-1 0,1 2-1,-1-1 1,1 0 0,-1 1-1,1 0 1,0 0 0,-1 1 0,1 0-1,0 0 1,0 0-2,-2 2-1,1 0 0,0 1-1,0 0 1,1 0 0,-1 0 0,1 0-1,1 1 1,-1 0 0,-1 4 1,-1 3-4,1 1 0,0 0 0,1 0 1,0 0-1,2 0 0,0 1 0,0 0 0,2-1 0,0 1 1,0 2 3,2-4 2,-1 0 1,2-1-1,0 1 1,1 0-1,0-1 1,1 0-1,0 0 1,1 0-1,0-1 1,1 1-1,7 10-2,-7-15 8,-1-1 0,1 1 0,1-1 0,-1 0 0,1-1 0,0 1 0,1-1 0,0-1 0,0 0 0,0 0 0,0 0 0,1-1 0,-1 0 0,1-1-1,0 0 1,1 0 0,3 0-8,9 0 2,-1-1 1,1-1-1,0-1 0,-1-1 0,1-1 0,-1-1 0,1-1 0,-1-1 0,10-4-2,36-8-69</inkml:trace>
  <inkml:trace contextRef="#ctx0" brushRef="#br0" timeOffset="1032.687">1699 17 8530,'-22'-14'2840,"22"14"-2793,-1-1 0,1 1 0,-1 0-1,1 0 1,-1-1 0,1 1-1,-1 0 1,1 0 0,-1 0 0,1 0-1,-1 0 1,0 0 0,1-1-1,-1 1 1,1 0 0,-1 1 0,1-1-1,-1 0 1,1 0 0,-1 0-1,1 0 1,-1 0 0,1 0 0,-1 1-1,1-1 1,-1 0 0,1 0-1,-1 1 1,1-1 0,-1 0 0,1 1-1,0-1 1,-1 1 0,1-1-1,0 0 1,-1 1 0,1-1 0,0 1-1,-1-1 1,1 1 0,0-1-1,0 1 1,0-1 0,-1 1-1,1-1 1,0 1 0,0-1 0,0 1-1,0-1 1,0 1 0,0 0-47,-2 34 432,3-31-309,1 29 75,3-1 0,0 0-1,2 0 1,2-1-1,3 6-196,2 12 572,6 38-573,-9-7 358,-2 77-358,-4-62 333,5 16-333,-9-103 146,3 20-749,-4-27 639,1 0 0,-1 1 0,0-1-1,0 0 1,1 0 0,-1 1 0,1-1 0,-1 0 0,1 0 0,0 0 0,-1 0 0,1 0 0,0 0-1,0 0 1,0 0 0,0 1-36,5-3 246</inkml:trace>
  <inkml:trace contextRef="#ctx0" brushRef="#br0" timeOffset="1375.627">1552 440 9186,'-34'1'3577,"24"-1"-2321,10 3 72,10 0-368,7 0-71,22 2-441,6 0-184,16-4-136,5-4-24,-1-5 80,-5-2 3489,-25-4-2721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57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104 190 3529,'-35'-102'2219,"26"71"190,9 30-2110,-1 1 1,1-1-1,0 0 0,0 0 0,-1 0 0,1 1 0,0-1 0,-1 0 0,1 0 1,-1 1-1,1-1 0,-1 0 0,1 1 0,-1-1 0,1 0 0,-2 0-299,2 1 93,0 0 246,0 0-143,1 7 101,5 10-200,0-1 1,1 0-1,1 0 0,0 0 0,1-1 0,1 0 0,0-1 0,1 0 0,1-1 0,0 0 1,1-1-1,2 1-97,4 4 137,0-2 0,2 0 1,0-2-1,0 0 1,1-1-1,1-1 0,-1-2 1,11 3-138,-21-7 41,1-2 0,1 0 0,-1 0-1,0-1 1,1 0 0,-1-2 0,9 1-41,-17-2 18,0 1 0,0-1 0,-1 0 1,1 0-1,0-1 0,-1 1 0,1-1 0,-1 0 0,1 0 0,-1 0 0,0-1 0,0 1 0,0-1 0,0 0 0,0-1 0,-1 1 1,0 0-1,1-1 0,-1 0 0,0 0 0,-1 0 0,2-3-18,1-1 20,-1-1-1,-1 0 1,0 1 0,0-1-1,0 0 1,-1-1 0,-1 1 0,0 0-1,0 0 1,-1-1 0,0 1-1,0-1 1,-1 1 0,-1-7-20,0 5 17,-1 0 1,0 1-1,-1-1 1,0 1-1,0-1 1,-1 1-1,0 0 1,-1 1-1,0 0 0,-1-1 1,0 2-1,-1-2-17,3 6 19,0-1 1,-1 1-1,0 0 0,0 0 0,0 0 0,0 1 0,-1 0 0,1 1 0,-1-1 0,1 1 0,-1 0 0,0 1 0,0 0 0,0 0 1,0 0-1,0 1 0,0 0 0,0 0 0,0 1 0,0 0 0,0 0 0,0 1-19,-8 1 9,1 0 0,0 1 0,0 1-1,0 0 1,0 1 0,1 1 0,0 0 0,1 1 0,-1 0-1,1 1-8,-13 13 0,2 1-1,0 1 0,1 1 0,1 1 1,2 0-1,0 2 0,-12 26 1,20-31-2,1 1 1,1 0-1,1 1 0,1-1 1,1 2-1,1-1 0,1 1 1,1 1 1,1 6 0,1 0 1,2 0 0,1 0-1,2-1 1,1 1 0,2 2-1,-2-13 39,2-1 0,0 1-1,1-2 1,1 1 0,1-1 0,1 0 0,1-1 0,0-1 0,2 0-1,0 0 1,0-2 0,8 6-39,-9-10 83,1 0-1,0-1 0,1 0 1,0-2-1,0 0 1,1 0-1,0-2 1,1 0-1,0 0 1,0-2-1,0 0 0,1-1 1,-1-1-1,1 0 1,10-1-83,3-2 15,-1-2 1,0 0-1,1-2 0,-1-2 1,-1 0-1,1-2 1,-1-2-1,-1 0 1,8-5-16,52-23-66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59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90 5777,'2'0'84,"2"0"250,0 0-1,1 0 1,-1 0 0,0-1 0,0 0 0,0 0-1,0 0 1,4-1-334,-8 2 63,1-1 1,-1 1-1,1 0 1,-1-1-1,0 1 1,1 0-1,-1-1 0,0 1 1,1 0-1,-1-1 1,0 1-1,1-1 1,-1 1-1,0-1 0,0 1 1,0-1-1,1 1 1,-1 0-1,0-1 1,0 1-1,0-1 0,0 1 1,0-1-1,0 1 1,0-1-1,0 1 1,0-1-1,0 1-63,-1-3 188,1 1-1,-1 0 1,0 0-1,0 0 1,0 0-1,0 0 1,-1 0-1,1 0 1,0 0 0,-2-1-188,-1-1 167,-1-1 0,0 1 0,0 0 0,0 0 0,0 1 0,-1-1 0,1 1 0,-1 1 0,0-1 0,0 1 0,0 0 0,0 0 0,-1 0 0,1 1 0,0 0 0,-1 0 1,1 1-1,-1 0 0,1 0 0,0 0 0,-1 1 0,-1 0-167,-2 1 24,1-1-1,-1 1 1,1 1 0,0 0 0,0 0 0,0 1 0,0 0-1,0 0 1,1 1 0,0 0 0,0 1 0,0 0 0,1 0-1,-5 6-23,3-1 1,0 1 0,1 0 0,1 0-1,0 1 1,0 0 0,2 1-1,-1-1 1,2 1 0,0 0-1,1 0 1,0 0 0,0 6-1,1-8 0,1 1 0,1-1 1,0 1-1,0-1 0,1 0 0,1 1 1,0-1-1,0 0 0,2 0 0,-1 0 1,2 0-1,-1-1 0,2 1 0,2 4 0,-4-11 4,0 0-1,0-1 0,0 1 0,0-1 1,1 1-1,0-1 0,0-1 0,0 1 1,1-1-1,-1 0 0,1 0 0,-1 0 1,1-1-1,0 0 0,0 0 0,0-1 1,5 1-4,-5-1 6,-1 0 0,1 0 0,0-1 0,-1 0 0,1 0 0,0-1 0,-1 1 0,1-1 0,0 0 0,-1-1 0,0 0 0,1 0 0,-1 0 0,0 0 0,0-1 0,0 1 0,0-1 0,0-1 0,3-2-6,-3 1 12,0 0 0,0 0 0,0-1 0,-1 1 0,0-1 0,0 0 0,0 0 0,-1-1 0,0 1 0,0-1 0,-1 1 0,0-1 0,0 0 0,0 0 0,-1 0 0,0 0 0,0 0 0,-1 0 0,0-1 0,0 1 0,-1 0 0,0 0 0,-1-5-12,-6-20 99,-11-26-99,-4-20 422,22 78-416,1 0 0,0 0-1,0 0 1,0-1-1,0 1 1,0 0 0,0 0-1,0 0 1,0 0-1,0 0 1,0 0 0,0 0-1,0 0 1,0 0-1,0 0 1,0 0 0,0-1-1,0 1 1,0 0-1,-1 0 1,1 0 0,0 0-1,0 0 1,0 0-1,0 0 1,0 0 0,1 0-1,-1-1 1,0 1 0,0 0-1,0 0 1,0 0-1,0 0 1,0 0 0,0 0-1,0 0 1,0 0-1,0 0 1,0 0 0,0-1-1,0 1 1,0 0-1,0 0 1,0 0 0,0 0-1,0 0 1,1 0-1,-1 0 1,0 0 0,0 0-1,0 0 1,0 0-1,0 0 1,0 0 0,0 0-1,0 0 1,0 0-1,1 0 1,-1 0 0,0 0-1,0 0 1,0 0-1,0 0 1,0 0-6,7 6 115,9 14-94,-15-19-14,30 37 277,1-1-1,3-1 1,1-2 0,1-2 0,2-1 0,32 19-284,-4-6 661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6:58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16 6953,'-2'-5'896,"-4"-5"1992,5 10-2827,1 0 0,0 0-1,0 0 1,0 0 0,0 0 0,-1 0 0,1 0 0,0 0 0,0-1 0,-1 1 0,1 0 0,0 0 0,0 0 0,0 0-1,-1 0 1,1 0 0,0 0 0,0 0 0,0 0 0,-1 0 0,1 1 0,0-1 0,0 0 0,0 0 0,-1 0 0,1 0-1,0 0 1,0 0 0,0 0 0,-1 0 0,1 1 0,0-1 0,0 0 0,0 0 0,0 0 0,0 0 0,-1 1 0,1-1 0,0 0-1,0 0 1,0 0 0,0 0 0,0 1-61,-1 0 62,0 0 0,1 1-1,-1-1 1,1 0 0,-1 1 0,1-1 0,-1 1-1,1-1 1,0 1 0,0-1 0,0 0-1,0 1 1,0-1 0,0 1 0,0-1-1,0 1-61,1 11 91,2 57 205,3-1 0,3 0 0,7 16-296,-1-1 454,-4 0 0,-3 13-454,-4 17 867,-6 0-1,-6 23-866,4-121 257,4-16-244,0 1 0,0-1 0,0 0 0,0 0 0,0 0 0,0 0 0,0 0 0,0 0 0,0 0 0,-1 0 1,1 0-1,0 0 0,0 0 0,0 0 0,0 0 0,0 0 0,0 0 0,0 0 0,0 0 0,-1 0 0,1 0 0,0 0 0,0 0 0,0 0 1,0 0-1,0 0 0,0 0 0,0 0 0,0 0 0,-1 0 0,1 0 0,0 0 0,0 0 0,0 0 0,0 0 0,0 0 0,0 0 0,0 0 1,0 0-1,0 0 0,-1-1 0,1 1 0,0 0 0,0 0 0,0 0 0,0 0 0,0 0 0,0 0 0,0 0 0,0 0 0,0 0 0,0-1 1,0 1-1,0 0 0,0 0 0,0 0 0,0 0 0,0 0-13,-6-31 855,5 5-829,1 0 1,1 0 0,2 0 0,0 0 0,2 1 0,1 0 0,1 0 0,1 0 0,1 1 0,1 0-1,1 0 1,7-9-27,-13 25 0,1 0-1,0 0 1,0 1-1,0 0 1,1 0-1,0 0 1,1 1-1,-1 0 1,1 1-1,0-1 1,1 2-1,-1-1 1,1 1-1,9-3 1,-10 5-2,0 0 0,0 0 0,0 1 0,0 0 1,0 0-1,1 1 0,-1 0 0,0 0 0,0 1 0,0 0 0,1 1 0,-1 0 0,-1 0 0,1 1 0,0 0 0,0 0 0,5 3 2,-2 1-1,0 0-1,0 1 1,-1 0 0,0 0-1,0 1 1,-1 1-1,0-1 1,-1 1 0,0 1-1,0 0 1,-1 0-1,-1 0 1,1 1 0,-2 0-1,0 0 1,1 4 1,-3-7 0,0 1 0,-1-1 1,0 1-1,-1 0 0,0 0 0,0 0 1,-1 0-1,0 0 0,-1-1 0,0 1 0,-1 0 1,0 0-1,0 0 0,-1-1 0,0 0 1,-1 1-1,0-1 0,0 0 0,-1-1 1,0 1-1,-6 6 0,0-2 4,0-1-1,-2 0 1,1 0-1,-2-1 1,1-1 0,-1 0-1,-1-1 1,0 0-1,0-1 1,-14 4-4,19-8 6,-1-1 1,0 0-1,0 0 0,0-1 1,0-1-1,0 1 0,0-2 1,0 0-7,3 0 7,1-1 0,-1 0 0,1 0 0,0-1 0,-1 0 0,1 0 0,0 0 0,0-1 0,1 0 0,-1-1 0,1 1 0,-2-2-7,4 2-16,1 1 0,0 0 0,0-1 0,0 1 0,0-1 0,0 0 0,1 0 0,-1 0 0,1-1 1,0 1-1,0 0 0,0-1 0,0 1 0,0-1 0,1 0 0,0 0 0,0 0 0,0 1 0,0-1 0,0 0 1,1 0-1,0 0 0,0 0 0,0 0 0,0 0 0,1 0 0,0-3 16,1 1-136,0 0 1,0 0-1,1 0 0,-1 0 0,1 0 0,1 0 1,-1 1-1,1-1 0,0 1 0,0 0 1,1 0-1,0 1 0,0-1 0,0 1 1,0 0-1,2-1 136,49-27-816</inkml:trace>
  <inkml:trace contextRef="#ctx0" brushRef="#br0" timeOffset="446.875">794 692 7138,'25'-17'4681,"15"-10"-3421,-37 25-1108,1 1 0,-1-1 1,1 1-1,-1 0 0,1 0 0,0 0 1,-1 1-1,1-1 0,0 1 1,0 0-1,-1 0 0,1 0 0,0 0 1,-1 1-1,4 0-152,12 1 492,2-1-195,0-1-1,0-1 1,0-1-1,9-2-296,-23 2 24,0 1 0,0-1 0,-1 0 1,1 0-1,0-1 0,-1 0 0,1 0 0,-1 0 0,0-1 0,0 0 0,0 0 0,-1-1 0,1 0 0,4-5-24,-9 8 11,1 1 0,-1-1 0,0 0-1,1 0 1,-1-1 0,0 1 0,0 0 0,0 0-1,0-1 1,-1 1 0,1 0 0,-1-1-1,1 1 1,-1-1 0,0 1 0,0 0-1,0-1 1,0 1 0,-1-1 0,1 0-11,-1 0 18,0-1 1,-1 1-1,1 0 1,-1 0-1,0-1 1,1 1-1,-2 0 1,1 1-1,0-1 1,0 0-1,-1 1 0,-2-3-18,-3-2 26,-1 1 1,0 0-1,0 0 0,-1 1 0,0 0 0,1 1 0,-2 0 0,-8-2-26,12 4 3,1 0-1,-1 0 1,1 1 0,-1 0 0,0 1-1,0 0 1,1 0 0,-1 0 0,0 0-1,1 1 1,-1 0 0,0 1 0,1 0 0,-1 0-1,1 0 1,0 1 0,0-1 0,0 2-1,0-1 1,0 1 0,0-1 0,1 2-1,0-1 1,0 0 0,0 1 0,0 0-1,1 0 1,-2 3-3,-3 6 16,1 1 0,0 0 1,1 0-1,1 1 0,0 0 0,1 0 0,1 0 0,0 1 1,1 0-1,1-1 0,1 1 0,0 0 0,1 0 0,2 6-16,-2-13 28,1-1 1,1 1-1,0-1 0,0 0 0,1 1 0,0-1 1,0 0-1,1 0 0,0-1 0,1 1 0,0-1 0,0 0 1,1 0-1,0-1 0,0 0 0,1 0 0,0 0 1,0-1-1,0 0 0,1 0 0,0-1 0,0 0 1,1 0-1,-1-1 0,1 0 0,3 1-28,5 0 100,1-1 0,0-1 0,1 0 0,-1-1 0,0-1 0,1-1 0,8-1-100,65-8 196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23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1 651 10546,'51'-123'4009,"-44"123"-2841,4 8-512,2 9-63,-3 15-177,-1 17-232,-4 5-48,-3 13-56,3-11-24,-5-8 176,0-5-136,-2-18-752,1-1-1033,9-3 977</inkml:trace>
  <inkml:trace contextRef="#ctx0" brushRef="#br0" timeOffset="368.585">109 105 9642,'-23'-37'4185,"2"10"-2161,1 8-767,13 6-529,4 5-320,17 10-328,6 8 56,5 8-616,8 9-416,8 11 576</inkml:trace>
  <inkml:trace contextRef="#ctx0" brushRef="#br0" timeOffset="754.023">313 439 8674,'17'88'3498,"-17"-86"-3334,0 1-1,0-1 1,0 0-1,0 0 1,0 1 0,0-1-1,0 0 1,-1 0 0,1 1-1,-1-1 1,0 0-1,1 0 1,-1 0 0,0 0-1,-1 2-163,-4 9 796,4 4-361,0 0 0,0 0 0,2 1 1,0-1-1,1 4-435,12 89 249,-7-65-125,22 92 53,-29-128-134,-3-13 29,-5-15 24,-1-13-26,2 0 0,1 0 0,2 0 1,1-1-1,1 0 0,2-30-70,1 51 30,1 0 1,0 0-1,0 1 0,1-1 1,1 0-1,0 1 1,2-3-31,-3 8 8,1 0 1,-1 1 0,1 0-1,1 0 1,-1 0 0,1 0 0,-1 0-1,2 1 1,-1-1 0,0 1 0,1 0-1,0 0 1,0 1 0,5-3-9,-2 1 0,1 0 1,1 1 0,-1 1 0,1-1-1,-1 2 1,1-1 0,0 1 0,0 1-1,0 0 1,0 0 0,0 1 0,0 0-1,10 2 0,-13-1 2,0 0-1,0 1 0,0 0 0,-1 0 0,1 0 1,0 1-1,-1 0 0,0 1 0,1-1 0,-1 1 0,-1 0 1,1 1-1,0-1 0,-1 1 0,0 0 0,0 1 0,-1-1 1,1 1-1,2 5-1,-1 1 3,0-1-1,-1 1 1,0 0 0,-1 1 0,0-1 0,0 10-3,3 19 173,0 19-173,3 23-608,1-31-2739,-1-3 1632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19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38 125 4409,'-1'-3'727,"0"-1"0,-1 1 0,1-1 1,-1 1-1,0 0 0,0 0 0,0 0 0,0 0 0,0 0 0,-1 0 1,1 0-1,-3-1-727,5 4 47,0 0 0,0-1 1,-1 1-1,1 0 0,0 0 1,0 0-1,0 0 0,0 0 1,0 0-1,-1 0 0,1 0 0,0 0 1,0 0-1,0 0 0,0 0 1,0 0-1,-1-1 0,1 1 1,0 0-1,0 0 0,0 0 0,0 1 1,-1-1-1,1 0 0,0 0 1,0 0-1,0 0 0,0 0 1,0 0-1,-1 0 0,1 0 0,0 0 1,0 0-1,0 0 0,0 0 1,0 0-1,-1 1 0,1-1 1,0 0-1,0 0 0,0 0-47,-3 9 752,3 13-469,0-20-154,0 84 604,-1-35-325,2 0-1,8 47-407,3-21 280,-3 0 0,-3 0-1,-4 5-279,-4-18 63,0-22-12,2-1 0,1 1 0,2 0 0,5 21-51,-6-57-117,-1 0 0,1-1-1,0 1 1,0 0 0,0-1 0,2 3 117,-3-6-63,0-1 1,1 1-1,-1 0 1,0-1-1,0 1 1,1-1-1,-1 0 1,1 1-1,-1-1 1,1 0-1,0 0 1,-1 0-1,1 0 0,0 0 1,0 0-1,0-1 1,0 1-1,-1-1 1,3 1 62,19 0-702</inkml:trace>
  <inkml:trace contextRef="#ctx0" brushRef="#br0" timeOffset="352.181">338 605 7634,'3'2'3304,"-2"6"-1431,3 5-705,-2 10-112,5 9-208,-6 17-376,-1 4-119,1 10-201,-6-3-48,3-13 128,1-5-248,1-18-728,1-6 591</inkml:trace>
  <inkml:trace contextRef="#ctx0" brushRef="#br0" timeOffset="353.181">348 276 8426,'-2'-39'4041,"2"10"-1409,4 17-1904,3 8-272,3 13-271,3 5 2911,2 7-2288</inkml:trace>
  <inkml:trace contextRef="#ctx0" brushRef="#br0" timeOffset="775.04">745 63 7570,'-6'-38'3599,"2"14"1351,0 49-3329,4-2-1509,1 0 1,0 0-1,2 0 1,3 10-113,4 33 127,22 333 507,-25-302-500,-3 19 34,-4-56-1259,4 0 1,3 3 1090,-2-39-2520,0-10 971</inkml:trace>
  <inkml:trace contextRef="#ctx0" brushRef="#br0" timeOffset="1142.792">632 584 10762,'-7'-5'4673,"7"1"-2784,3 1-273,-3 1-880,3 1-304,33-6-216,60-14-56,-23 6 384,8 2 1793,-9 15-1625</inkml:trace>
  <inkml:trace contextRef="#ctx0" brushRef="#br0" timeOffset="1551.639">1164 724 6345,'-6'-3'738,"-9"-5"741,13 5-382,8 1 773,7 3-1462,0-1 1,0-1-1,0 0 0,0 0 1,0-2-1,0 0 0,0 0 0,-1-1 1,1 0-1,-1-1 0,0-1 0,-1 0 1,1-1-1,9-7-408,-13 8 98,1-1-15,0-1 0,0 0 0,0 0 1,1-3-84,-9 10 6,1-1 1,-1 0 0,0 1-1,0-1 1,1 0 0,-1 1-1,0-1 1,-1 0 0,1 0-1,0 0 1,0 0 0,-1 0-1,1 0 1,-1 0 0,0 0-1,0 0 1,1 0 0,-1 0-1,-1 0 1,1 0 0,0 0-1,0 0 1,-1 0 0,1 0-1,-1 0 1,0 0 0,1 0-7,-4-3 7,1 0-1,-1 0 1,0 0 0,-1 1 0,1-1 0,-1 1-1,1 0 1,-1 1 0,0-1 0,-1 1 0,1 0-1,-1 1 1,1-1 0,-6-1-7,2 1 2,1 0 0,-1 1 0,0 0 0,0 0 0,0 1 0,0 1 1,0-1-1,0 1 0,0 1 0,-1 0-2,1 0 2,0 1 1,0 1-1,0-1 1,1 1-1,-1 1 0,1 0 1,0 0-1,0 0 1,0 1-1,0 0 0,1 1 1,0 0-1,0 0 1,0 1-3,-1 2 2,1 0 0,0 1 0,0-1 0,1 1 0,0 0 0,1 1 0,0-1 0,0 1 1,2 0-1,-3 8-2,3-7 7,0 0 0,1-1 0,1 1 0,0 0 0,0 0 0,1 0 0,1-1 0,0 1 0,1 0 0,0 0 1,0-1-1,1 1 0,1-1 0,0 0 0,1 0 0,0 0 0,0-1 0,1 1 0,1-1 0,-1-1 0,2 1 1,3 3-8,0-3-18,1 0 1,1 0-1,0-1 0,0-1 1,1 0-1,-1-1 1,2 0-1,-1-1 1,1-1-1,0 0 1,0-1-1,0 0 1,1-2-1,0 0 1,-1 0-1,1-2 1,0 0-1,-1 0 1,1-2-1,-1 0 1,1-1-1,5-1 18,37-19-257</inkml:trace>
  <inkml:trace contextRef="#ctx0" brushRef="#br0" timeOffset="1899.264">1632 558 8626,'-1'7'1252,"-1"1"-1,2-1 1,-1 0 0,1 6-1252,6 53 1530,-1-19-710,1 25-58,-1-25 85,-2-1 1,-3 42-848,0-87 23,0 0 0,0 0-1,0 0 1,0 0 0,0 0 0,0 0-1,0 0 1,-1 0 0,1 0 0,0-1 0,0 1-1,-1 0 1,1 0 0,-1 0 0,1 0 0,-1 0-1,1 0-22,-6-11 450,-3-27 124,3 5-444,2 0 0,2 0-1,1 0 1,1 0 0,2-1 0,1 1 0,1 0 0,5-13-130,-7 36 6,1 0 1,1 0 0,-1 0-1,2 1 1,-1-1-1,1 1 1,0 0 0,1 1-1,-1-1 1,2 1-1,-1 0 1,1 0 0,0 1-1,6-4-6,-3 3-11,-1 2 0,1-1 0,0 1 0,0 1-1,1 0 1,-1 0 0,1 1 0,0 1 0,0 0 0,0 0 0,0 1-1,4 0 12,-5 1 54,1-1-1,-1 2 0,1 0 0,-1 0 0,1 1 0,-1 0 0,0 0 0,0 1 0,0 1 0,2 1-53,45 25 258</inkml:trace>
  <inkml:trace contextRef="#ctx0" brushRef="#br0" timeOffset="2619.525">2443 628 5369,'53'-45'2679,"-52"45"-2554,0-1 0,0 0-1,0 0 1,0 0 0,0 0-1,-1 0 1,1 0 0,0 0-1,-1 0 1,1 0 0,-1 0-1,1 0 1,-1 0-1,1 0 1,-1-1 0,0 1-1,0 0 1,0 0 0,1 0-1,-1-1 1,0 1 0,0 0-1,-1 0 1,1 0 0,0-1-1,0 1 1,0 0 0,-1 0-1,1 0 1,-1 0-1,1 0 1,-1-1 0,1 1-1,-1 0 1,0 0 0,1 0-1,-2 0-124,0-2 272,-1 0-1,-1 0 0,1 1 1,0-1-1,-1 1 0,1 0 1,-1 0-1,-2-1-271,-3-1 161,0 0 1,0 1-1,0 0 0,-1 1 1,1-1-1,-1 2 0,0 0 0,0 0 1,1 0-1,-1 1 0,0 1 1,0 0-1,1 0 0,-1 1 0,0 0 1,1 1-1,-5 1-161,6 0 21,0-1 0,0 1 0,1 1-1,-1-1 1,1 1 0,0 0 0,0 1 0,1 0 0,0 0 0,0 0-1,0 1 1,0 0 0,1 0 0,1 0 0,-1 1 0,1 0-1,0 0 1,1 0 0,-3 7-21,2 1 6,0 1 0,1 0-1,0 0 1,1 0 0,1 0-1,1 0 1,1 8-6,0-15 5,0 0-1,0 0 1,1 0-1,0 0 1,0 0-1,2-1 1,-1 1-1,1-1 1,0 0-1,1 0 1,0 0-1,0 0 1,2 0-5,-1-3 6,-1-1 0,1 1 1,1-1-1,-1 0 0,1-1 1,-1 0-1,1 0 0,0 0 1,1-1-1,-1 0 0,1-1 0,-1 1 1,1-1-1,0-1 0,0 0 1,-1 0-1,1 0 0,0-1 1,4 0-7,-5 0 6,0-1 1,0 0 0,0 0 0,0 0 0,0-1 0,0 0 0,-1 0 0,1-1-1,-1 1 1,1-2 0,-1 1 0,0-1 0,0 0 0,-1 0 0,1 0 0,-1-1-1,0 0 1,0 0 0,0 0 0,-1-1 0,4-5-7,-2 0 10,0-1 0,0 0 0,-2-1-1,1 1 1,-1-1 0,-1 0 0,-1 0 0,1 0 0,-2 0 0,0-2-10,0-23 38,-3 0 0,-4-31-38,2 27 22,3 28-21,3 16-14,3 24-9,-3 7 25,2-1 0,2 0 1,1 0-1,1 0 0,2-1 1,10 22-4,-15-42-66,0 0 0,1-1 0,1 0 0,-1 0-1,2-1 1,-1 1 0,1-2 0,2 2 66,-3-3-848,1-1-1,0 0 1,0 0-1,0-1 0,1 0 1,1 1 848,19 4-2045</inkml:trace>
  <inkml:trace contextRef="#ctx0" brushRef="#br0" timeOffset="2987.75">2846 86 10434,'-1'-1'386,"0"-1"1,0 1-1,1-1 0,-2 1 0,1-1 1,0 1-1,0 0 0,0-1 0,0 1 1,-1 0-1,0 0-386,-5 2 1597,0 13-983,2 6-378,1-1-1,1 1 0,0 0 1,1 0-1,2 0 0,0 0 1,1 0-1,1 0 0,4 19-235,6 17 274,3-1-1,19 46-273,-23-68 77,-2 1-1,-1 0 1,-2 1 0,0 10-77,5 140-28,-11-181 16,4 12-1159,0-26 760</inkml:trace>
  <inkml:trace contextRef="#ctx0" brushRef="#br0" timeOffset="3373.895">3453 485 7578,'-1'-1'310,"0"0"0,0-1 1,0 1-1,0 0 1,0 0-1,0 0 1,0 0-1,0 0 0,0 0 1,-1 0-1,1 0 1,0 0-1,-1 1 1,1-1-1,0 0 0,-1 1 1,1-1-1,-1 1 1,1 0-1,-1-1 1,1 1-1,-1 0 0,0 0 1,1 0-1,-1 0 1,1 0-1,-1 0 1,0 1-311,-9 0 665,0 1 0,0 1 1,-9 3-666,9-3 498,-11 3-108,7-3-237,0 1-1,0 1 1,0 0-1,1 1 0,-1 1 1,1 0-1,1 1 1,-5 4-153,16-11 7,0 0 0,1 1 1,-1-1-1,1 1 0,0 0 1,-1-1-1,1 1 0,0 0 0,0 0 1,0 0-1,0 0 0,0 0 1,0 0-1,1 0 0,-1 0 1,1 0-1,-1 1-7,1-1 2,0-1 0,1 0 0,-1 1 0,0-1-1,1 1 1,-1-1 0,1 1 0,-1-1 0,1 0 0,-1 1 0,1-1 0,0 0 0,0 0-1,0 1 1,0-1 0,0 0 0,0 0 0,0 0 0,0 0 0,0 0 0,0-1 0,0 1-1,1 0 1,-1 0 0,0-1 0,1 1-2,15 6 13,0-1 1,0-1-1,0 0 0,1-1 1,15 1-14,43 10 28,-64-11-32,-1 0 1,1 1 0,-1 1 0,0 0-1,0 0 1,0 1 0,-1 0 0,0 1-1,0 0 1,0 2 3,-6-7-2,-1 1 0,0 0 0,1 0 0,-1 1 0,-1-1 0,1 1 0,-1-1 1,0 1-1,0 0 0,0 0 0,0 3 2,-1-4-1,-1 0 1,1-1-1,-1 1 1,0 0 0,0 0-1,-1 0 1,1-1-1,-1 1 1,0 0-1,0 0 1,0-1 0,0 1-1,0-1 1,-1 1-1,0-1 1,0 0-1,0 1 1,-3 3 2,-1 0 0,0 0-1,0-1 1,-1 0-1,0 0 1,0 0 0,0-1-1,0 0 1,-1 0 0,0-1-1,0 0 1,0 0-1,-2-1-1,-13 5 5,0 0 1,0-2-1,0-1 0,-8 0-5,24-4 5,-38 4 3,42-5-5,1 0 0,0 0 0,0 0 0,-1-1 0,1 1 0,0-1 0,0 1 1,0-1-1,-1 0 0,1 0 0,0 0 0,0 0 0,0 0 0,0 0 0,1-1 0,-1 1 0,0-1-3,1 2 2,1-1 0,-1 0 1,0 0-1,1 0 0,0 0 0,-1 0 0,1 1 0,-1-1 0,1 0 0,0 0 1,0 0-1,-1 0 0,1 0 0,0 0 0,0 0 0,0 0 0,0 0 1,0 0-1,0 0 0,1 0 0,-1 0 0,0 0 0,0 0 0,1 0 1,-1 0-1,1 0 0,-1 0 0,0 0 0,1 1 0,0-1 0,0 0-2,1-3 3,0 1 0,1 0 0,-1 0 0,1 1 0,0-1 0,0 1 0,0-1-1,1 0-2,33-15 44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18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221 670 8282,'-5'-91'3461,"5"88"-3258,-1 0 1,1 0 0,0 1 0,-1-1 0,0 0 0,0 1-1,1-1 1,-2 0 0,1 1 0,0-1 0,0 1 0,-1-1-1,1 1 1,-1 0 0,0 0 0,0 0 0,0 0 0,0 0-1,0 0 1,-1 0-204,1 1 93,0 0 0,0 0 1,0 1-1,0-1 0,0 1 0,0 0 0,0 0 0,-1 0 0,1 0 1,0 0-1,0 0 0,0 0 0,0 0 0,-1 1 0,1-1 0,0 1 1,0 0-1,0 0 0,-1 0-93,-6 4 86,-1 1 0,1-1 0,0 2 0,0-1 0,1 1 0,0 0 0,-6 8-86,6-6 16,1 1 0,0 1 0,0 0 0,1 0 0,0 0 0,1 1 0,0-1 0,1 1 0,0 0 0,1 1 0,1-1 0,0 0 0,0 1 0,1 0 1,1-1-1,0 1 0,1 4-16,-1-10 4,1-1 0,0 1 0,1-1 1,-1 1-1,1-1 0,0 1 0,1-1 0,-1 0 1,1 0-1,1 0 0,-1 0 0,1-1 0,0 1 1,0-1-1,1 0 0,-1 0 0,1 0 1,0-1-1,0 0 0,1 0 0,-1 0 0,1-1 1,0 1-1,0-1 0,0-1 0,1 1 1,-1-1-1,0 0 0,1-1 0,0 1 0,-1-1 1,6 0-5,0-1 13,0 0 0,0-1 0,0 0 0,0-1 0,-1 0 0,1-1 0,-1 0 0,1-1 0,-1 0 0,0-1 0,-1 0 0,1 0 0,-1-2 0,9-5-13,-12 7 8,0-1 1,0 1-1,0-1 0,-1 0 0,0-1 0,0 1 1,-1-1-1,1 0 0,-1-1 0,-1 1 1,0-1-1,0 0 0,0 0 0,-1 0 0,0-1 1,-1 1-1,0-1 0,0 1 0,-1-1 0,0-1-8,-1 3 12,-1 0 0,0 1-1,0-1 1,0 1-1,-1-1 1,0 1-1,0 0 1,-1 0-1,0 0 1,0 0 0,0 0-1,-1 1 1,0-1-1,0 1 1,0 0-1,-1 0 1,1 0 0,-1 1-1,-5-4-11,1 2-187,1 0-1,-1 0 0,0 1 1,0 0-1,0 1 1,-1 0-1,1 0 1,-1 1-1,0 0 0,0 1 1,0 0-1,-6 0 188,-11 4-2519,27-2 2472,0 0-1,-1 0 1,1 0-1,0 0 1,0 0-1,-1 1 1,1-1-1,0 0 0,-1 0 1,1 1-1,0-1 1,0 0-1,0 0 1,-1 1-1,1-1 1,0 0-1,0 1 1,0-1-1,0 0 1,-1 1-1,1-1 1,0 0-1,0 1 1,0-1-1,0 0 1,0 1-1,0-1 1,0 0-1,0 1 1,0-1-1,0 0 1,0 1 47</inkml:trace>
  <inkml:trace contextRef="#ctx0" brushRef="#br0" timeOffset="389.16">499 1343 8650,'0'4'891,"0"2"-109,0-1 1,0 0-1,0 1 0,1-1 1,0 0-1,1 2-782,-2-6 76,0-1 0,0 1 1,0-1-1,1 1 0,-1-1 0,0 1 0,0-1 1,1 1-1,-1-1 0,0 1 0,1-1 1,-1 1-1,1-1 0,-1 0 0,0 1 0,1-1 1,-1 0-1,1 1 0,-1-1 0,1 0 0,-1 0 1,1 0-1,-1 1 0,1-1 0,0 0-76,0 0 104,0 0 0,0-1 0,1 1 0,-1 0 0,0-1 0,0 1 0,0 0 0,0-1 0,0 0 0,0 1 0,1-1 0,-1 0 0,0 1 0,-1-1 0,1 0 0,0 0 0,0 0-104,4-4 203,-1 0 1,0 0 0,-1 0-1,1 0 1,-1-1 0,0 1-1,0-1 1,-1 0 0,1-1-204,18-63 880,-10 32-527,1 1-208,-2-1-1,-2 1 1,-2-2 0,-1 1 0,-1-1 0,-3 1-1,-2-23-144,-11-69 182,-15-49-182,10 74 21,4 0 0,1-71-21,12 155 0,1 0 0,1 0 0,1 1-1,1-1 1,6-19 0,-10 37-6,1 0 1,0 1-1,0-1 0,0 0 1,0 0-1,1 0 0,-1 1 1,1-1-1,0 0 0,0 1 1,-1 0-1,2-1 0,-1 1 1,0 0-1,0 0 0,1 0 1,-1 0-1,1 1 0,-1-1 0,1 1 1,0 0-1,0-1 0,0 1 1,0 0-1,0 1 0,0-1 1,0 0-1,0 1 0,0 0 1,0-1-1,0 1 0,3 1 6,1 0-88,0 0 0,0 1 0,0 0 0,0 1 0,0 0 0,0 0 0,-1 0 0,0 0 0,1 1 0,-1 0 0,0 1 0,4 4 88,-2-1-216,0-1 0,-1 2-1,0-1 1,3 7 216,29 47-495</inkml:trace>
  <inkml:trace contextRef="#ctx0" brushRef="#br0" timeOffset="770.261">523 722 8626,'-17'17'3905,"10"-6"-1681,15 3-656,9-11-423,8-9-289,27-11-376,9-5-200,2-2 128,7 8-192,-10 6-88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1:50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402 421 2569,'2'-8'1191,"-1"-1"0,0 0 0,0 0 0,-1 0 0,0 0 0,-1 0 1,-1-6-1192,2 13 127,-1-1 0,0 1 1,0-1-1,1 1 0,-2 0 1,1 0-1,0-1 0,0 1 1,-1 0-1,1 0 0,-1 0 1,1 0-1,-1 1 0,0-1 1,0 0-1,0 1 0,0-1 1,0 1-1,0 0 0,0-1 1,0 1-1,-1 0 0,1 1 0,0-1 1,-1 0-1,1 0 0,-1 1 1,1 0-1,-1-1-127,-9 1 110,0-1 0,0 2 0,0 0 0,0 0 0,0 1 0,0 0 0,0 1 0,1 0 0,0 1 0,-1 1 0,2 0 0,-5 2-110,-7 5 71,0 1 0,1 1 0,0 0 0,1 2 0,-4 5-71,14-12 33,1 0-1,0 1 1,1-1 0,-3 6-33,8-11 7,1-1 0,0 1 1,0-1-1,0 1 0,1 0 1,-1 0-1,1 0 0,0 0 1,0 0-1,0 0 0,0 1 1,1-1-1,0 0 1,0 4-8,0-6 2,1 0 1,-1-1 0,1 1 0,-1 0 0,1 0 0,0-1-1,0 1 1,0-1 0,0 1 0,0-1 0,0 1 0,0-1-1,0 1 1,1-1 0,-1 0 0,1 0 0,-1 1 0,1-1-1,-1 0 1,1-1 0,-1 1 0,1 0 0,1 0-3,6 2 14,-1 0-1,1 0 1,-1-1 0,4 0-14,-5-1 6,99 15 66,-46-8-23,1 2-49,-43-6 6,0 1 0,0 1 1,0 0-1,-1 2 0,7 3-6,-18-8 2,0 1-1,0 0 1,0 0-1,0 1 1,-1-1-1,1 1 1,-1 1-1,0-1 1,-1 1-1,1 0 1,-1 0-1,-1 0 1,2 3-2,-3-6 1,-1 1 0,1 0-1,-1-1 1,0 1 0,0 0 0,-1 0 0,1 0 0,-1 0 0,0 0 0,0 0 0,0 0 0,0 0 0,-1 0 0,1 0 0,-1 0 0,0-1-1,0 1 1,-1 0 0,1 0 0,-1-1 0,0 1 0,0-1 0,0 0 0,0 1 0,-2 0-1,-4 5 4,0-1 0,0 0-1,0-1 1,-1 0 0,-1 0 0,1-1 0,-1 0-1,0-1 1,-3 1-4,-24 11 142,-35 9-142,45-17 215,0-1 1,-25 4-216,44-11 47,0 0 0,0 0 1,0-1-1,0 0 0,0 0 0,0 0 0,0-1 1,0-1-1,0 1 0,0-1 0,0-1 1,-2-1-48,7 3-13,1 0 0,0 0 0,0-1 0,0 1 1,0-1-1,0 1 0,0-1 0,1 0 0,-1 0 1,1 0-1,-1 0 0,1 0 0,-1 0 0,1 0 1,-1-2 12,2 2 106,-1 1 1,1-1 0,-1 1 0,1-1-1,0 1 1,0-1 0,-1 1-1,1-1 1,0 1 0,0-1 0,1 1-1,-1-1 1,0 1 0,0-1 0,1 1-1,-1-1 1,1 1 0,-1 0 0,1-1-1,0 1 1,-1-1 0,1 1 0,0 0-1,0 0 1,0 0 0,0-1-107,18-11 1195</inkml:trace>
  <inkml:trace contextRef="#ctx0" brushRef="#br0" timeOffset="818.749">987 699 1544,'106'-88'1411,"-103"87"-1254,-1-1 0,0 0 0,0 0 0,0-1 0,0 1 0,0 0 0,0-1-1,-1 1 1,2-3-157,-3 5 44,0 0 0,0-1 0,0 1 0,0-1 0,0 1 0,0 0 0,0-1 0,0 1 0,0 0 1,0-1-1,0 1 0,0 0 0,0-1 0,0 1 0,0 0 0,0-1 0,-1 1 0,1 0 0,0 0 0,0-1 0,0 1 0,0 0 0,-1-1 0,1 1 0,0 0 0,0 0 0,-1 0 0,1-1 0,0 1 0,-1 0-44,-2-3 517,-4-7 8,-1 1-1,0 0 0,-1 1 1,1-1-1,-2 2 0,1-1 1,-1 1-1,-1 1 1,1 0-1,-1 0 0,0 1 1,0 1-1,0 0 0,-1 0 1,0 1-1,-7-1-524,10 4 74,1 0 0,0 1 0,-1 0 0,1 0 0,0 1 0,0 0 1,0 0-1,0 1 0,0 0 0,0 1 0,1-1 0,-1 2 0,1-1 0,0 1 0,0 0 0,1 0 0,0 1 0,0 0 0,0 0 0,0 0 0,1 1-74,-4 4 8,1 0 0,0 0-1,1 1 1,0 0 0,1 0-1,0 1 1,1 0 0,0 0-1,1 0 1,1 0-1,0 1 1,0 9-8,2-15 1,1 1 0,0-1 1,0 0-1,1 0 0,0 0 0,1 0 0,0 0 0,0 0 0,0 0 1,1-1-1,0 1 0,1-1 0,0 1-1,-1-3 5,0-1-1,1 1 1,-1-1-1,1 1 1,0-1-1,0 0 1,1-1 0,-1 1-1,1-1 1,0 0-1,0 0 1,0 0 0,0-1-1,0 1 1,0-1-1,1-1 1,-1 1-1,6 0-4,3 0 18,0-1-1,-1 0 1,1-1-1,0 0 1,0-1-1,0-1 0,0 0 1,-1-1-1,7-3-17,0 0 31,0-1 1,0-1-1,0-1 1,-1-1-1,14-10-31,-27 16 9,0 0-1,-1 0 1,0 0 0,0 0-1,0-1 1,-1 0 0,1 0-1,-1 0 1,0-1 0,-1 1 0,1-1-1,-1 0 1,0 0 0,0 0-1,-1 0 1,0-1 0,0 1-1,-1-1 1,1 1 0,-1-1-1,-1 1 1,1-1 0,-1 0-1,-1 1 1,1-1 0,-1 0 0,0 1-1,0-1 1,-1 0-9,0-2 6,0 0-1,-1 0 1,0 0 0,0 1 0,-1-1-1,0 1 1,0 0 0,-1 0 0,0 1-1,-3-3-5,-1 4-11,6 12-14,5 15-15,3-2 40,0-1-1,1 0 0,1 0 1,1 0-1,1-1 0,0 0 1,1 0-1,9 9 1,-1-2-46,2-1 0,0-1 0,2 0 0,0-2 1,7 4 45,7 1-371,8 0 149</inkml:trace>
  <inkml:trace contextRef="#ctx0" brushRef="#br0" timeOffset="1178.37">1737 44 9162,'-3'-4'452,"-1"-1"0,1 1-1,-1 0 1,0 0 0,-1 1 0,1-1 0,-1 1 0,1 0-1,-3-1-451,6 3 71,-1 0 0,1 0-1,-1 1 1,1-1 0,0 1-1,-1-1 1,1 1-1,-1 0 1,0 0 0,1 0-1,-1-1 1,1 1 0,-1 1-1,1-1 1,-1 0 0,1 0-1,-1 0 1,1 1 0,-1-1-1,1 1 1,-1-1-1,1 1 1,0 0 0,-1 0-1,1-1 1,0 1 0,-1 0-1,1 0 1,0 0 0,0 0-1,0 1 1,0-1-1,0 0 1,0 0 0,0 1-1,0 0-70,-1 2 96,0 1-1,-1-1 0,2 1 0,-1 0 0,0 0 1,1 0-1,0 0 0,1 0 0,-1 1 0,1-1 0,0 0 1,0 0-1,0 1-95,2 15 97,1 0 1,3 13-98,-3-19 61,53 238 268,23 140 50,-74-355-242,24 126-477,-27-155 518</inkml:trace>
  <inkml:trace contextRef="#ctx0" brushRef="#br0" timeOffset="1542.494">1631 642 9578,'-166'-97'3921,"161"93"-2601,11 1-128,18-4-423,12-2-249,24-3-264,9 2-64,10 3-96,-2 6 88,0 2-416,-7 13 0,-7 0 128</inkml:trace>
  <inkml:trace contextRef="#ctx0" brushRef="#br0" timeOffset="1915.379">2164 552 8650,'-2'-2'3689,"0"0"-1769,1 0-640,-1 1-431,0-1-185,0 2-408,-3 44-88,16 56-64,6-42-24,-5 0-16,-2-5-8,-5-3 24,-3-4 64,3-4-384,0-8-344,11-14 376</inkml:trace>
  <inkml:trace contextRef="#ctx0" brushRef="#br0" timeOffset="1916.379">2147 164 9818,'-26'-27'3617,"12"13"-2785,11 4-416,15 8-88,1 4-200</inkml:trace>
  <inkml:trace contextRef="#ctx0" brushRef="#br0" timeOffset="2511.749">2904 514 4585,'52'-55'2742,"-51"55"-2684,-1 0 1,0-1 0,1 1-1,-1 0 1,0-1-1,1 1 1,-1-1-1,0 1 1,1-1-1,-1 1 1,0 0 0,0-1-1,0 1 1,1-1-1,-1 1 1,0-1-1,0 1 1,0-1-1,0 1 1,0-1 0,0 1-1,0-1 1,0 1-1,0-1 1,0 1-1,0-1 1,0 1-1,-1-1 1,1 1-1,0-1 1,0 1 0,0-1-1,-1 1 1,1-1-1,0 1 1,-1 0-1,1-1 1,0 1-1,-1-1 1,1 1-59,-17-5 1404,13 4-1080,-3 0-26,0 0-1,0 0 0,1 1 1,-1 0-1,0 0 1,0 0-1,0 1 1,1 0-1,-1 1 1,0-1-1,-3 3-297,-10 3 589,1 2 0,0 0 1,-1 2-590,-27 14 415,39-21-389,1 0 0,-1 0 0,1 1 1,0 0-1,0 0 0,1 1 1,-1 0-1,1 0 0,1 0 0,-1 1 1,1 0-1,0 0 0,1 0 0,0 1 1,0-1-1,0 1 0,1 0 1,0 0-1,1 1 0,-1 1-26,2-8 2,1 0 1,0 1-1,-1-1 1,1 0-1,0 0 0,0 0 1,0 1-1,0-1 1,1 0-1,-1 0 0,0 0 1,1 0-1,0 1 1,-1-1-1,1 0 0,0 0 1,0 0-1,2 1-2,-1 1 4,1-1 0,0 0-1,0 0 1,0 0 0,0-1 0,0 1-1,1 0 1,-1-1 0,4 2-4,6 2 11,1 0-1,-1-1 1,1-1 0,0 0 0,7 1-11,11 0 26,-1-1 1,1-2-27,-14-1 7,0 0 0,0 1 1,0 1-1,0 0 0,-1 2 0,0 0 1,11 5-8,-25-9 0,-1 0 0,1 1 1,-1-1-1,0 0 0,0 1 1,1 0-1,-1-1 1,0 1-1,-1 0 0,1 0 1,0 0-1,0 0 0,-1 0 1,1 1-1,-1-1 0,0 0 1,0 1-1,0 0 0,0-1 0,-1 0 1,1 1-1,-1-1 1,0 0-1,0 1 0,0-1 1,0 0-1,-1 1 1,1-1-1,-1 0 0,1 1 1,-1-1-1,0 0 1,0 0-1,0 1 0,-1 0 0,-2 4 4,-1 1-1,-1-1 0,1-1 0,-1 1 0,0-1 1,-1 0-1,0 0 0,0-1 0,-7 5-3,-15 6 31,-2-1 0,0-1 0,-1-1 0,0-2 0,0-1-1,-14 1-30,19-7 106,25-4-106,1 0-1,0 0 1,0 0-1,-1 0 1,1 0-1,0 0 0,0 0 1,-1-1-1,1 1 1,0 0-1,0-1 1,-1 1-1,1-1 1,0 1-1,0-1 0,0 0 1,0 0-1,0 1 1,0-1-1,0 0 1,0 0-12,1 1 0,0 0-1,0-1 1,-1 1 0,1-1 0,0 1-1,0 0 1,0-1 0,0 1 0,0 0-1,-1-1 1,1 1 0,0-1 0,0 1-1,0-1 1,0 1 0,0 0 0,0-1-1,0 1 1,0-1 0,1 1 0,-1 0-1,0-1 1,0 1 0,0-1 0,0 1-1,0 0 13,14-11-166</inkml:trace>
  <inkml:trace contextRef="#ctx0" brushRef="#br0" timeOffset="3147.021">3349 990 3697,'-37'92'2380,"36"-88"-1964,-1-1-1,1 1 0,0 0 0,0 0 1,1 0-1,-1 0 0,1 2-415,5 9 1914,-1-8-867,-3-4-703,0-2 0,0 1 0,0 0 1,0 0-1,0 0 0,0 0 0,0 0 0,1-1 0,-1 1 0,1-1 0,0 1 0,1 0-344,-1-11 2362,47-146-1733,-41 126-574,-2 0 0,-2 0 0,0 0-1,-1-18-54,-5-120 57,0 118-42,0-20-1,-2-86 44,9-72-58,-4 216-5,-1 0 1,2 0-1,-1 0 0,2 0 1,-1 0-1,1 1 0,1-1 1,0 1-1,0 0 0,1 0 1,1 0-1,4-5 5,-10 14-38,1 0-1,0-1 1,0 1 0,0 0-1,0 0 1,0 0 0,0 0-1,0 0 1,0 1 0,0-1-1,1 0 1,-1 0 0,0 1-1,0-1 1,1 1 0,-1-1-1,0 1 1,1 0 0,-1-1-1,1 1 1,-1 0 0,0 0-1,1 0 1,-1 0 0,1 0-1,-1 0 1,1 0 0,-1 1-1,0-1 1,1 0 0,-1 1-1,0-1 1,1 1 0,-1 0-1,0-1 1,0 1 0,0 0-1,1 0 1,-1 0 0,0 0-1,0 0 1,0 0 0,0 0 38,7 7-505,-1 1 1,0 0 0,0 0-1,-1 0 1,3 5 504,0 0-739,25 35-2168,12 6 1361</inkml:trace>
  <inkml:trace contextRef="#ctx0" brushRef="#br0" timeOffset="3545.565">3329 683 6513,'-28'0'3361,"10"6"-1024,9-6-921,9 0-168,14-7-392,10 3-159,19-1-281,6-2-128,8 2-152,-1 0-48,-3 3-80,4 6-296,-7 11 208</inkml:trace>
  <inkml:trace contextRef="#ctx0" brushRef="#br0" timeOffset="3943.763">3819 675 8034,'39'-79'3729,"-40"52"-1617,7 8-768,5 7-200,4 12-431,4 7-249,12 15-264,3 4-40,7 8-88,2 0-16,-2-1 0,-5-1 0,-5 3 8,-5-8-240,-6-1-736,-4-2-313,-4 0 617</inkml:trace>
  <inkml:trace contextRef="#ctx0" brushRef="#br0" timeOffset="3944.763">4413 574 5057,'-15'-44'3962,"-5"-11"1988,20 55-5920,0 0 1,0 0-1,0 0 1,0-1-1,0 1 1,0 0-1,0 0 1,0 0-1,0 0 1,0 0-1,-1 0 1,1 0-1,0 0 1,0 0-1,0 0 1,0-1-1,0 1 1,0 0-1,0 0 1,0 0-1,-1 0 1,1 0-1,0 0 1,0 0-1,0 0 1,0 0-1,0 0 1,0 0-1,-1 0 1,1 0-1,0 0 1,0 0-1,0 0 1,0 0-1,0 0 1,0 0-1,0 0 1,-1 0-1,1 0 1,0 1-1,0-1 1,0 0-1,0 0 1,0 0 0,0 0-1,0 0 1,0 0-1,0 0 1,-1 0-1,1 0 1,0 0-1,0 1 1,0-1-1,0 0 1,0 0-1,0 0 1,0 0-1,0 0 1,0 0-1,0 0 1,0 1-1,0-1-30,-6 14 565,-3 20-396,-4 13 33,-2 0-1,-2-1 0,-19 35-201,10-24 71,3 1 0,3 2-71,5-13 30,6-23-5,1 0 0,2 1-1,1 0 1,-2 17-25,7-40 89,0 0 0,0-1 0,0 1 0,0 0 0,0-1-1,1 1 1,-1 0 0,0-1 0,1 1 0,-1-1 0,1 1-1,0-1 1,-1 1 0,1-1 0,0 1 0,0-1 0,0 0 0,0 1-1,0-1 1,0 0 0,1 0 0,-1 0 0,0 0 0,1 0-1,-1 0 1,0 0 0,1 0 0,-1 0 0,2-1-89,0 1 165,0-1 0,1 0 0,-1 0 0,0 0 0,0 0-1,1-1 1,1 0-165,-5 1 5</inkml:trace>
  <inkml:trace contextRef="#ctx0" brushRef="#br0" timeOffset="4298.982">4737 586 9354,'-5'-14'3785,"-3"14"-2097,2 7-504,0 10-111,-1 2-249,8 7-448,6 10-136,9-2-120,1 7-32,-2 4-32,-6-8 0,-6 4 16,-3 0 72,-7-10-296,7 4-192,0-13 216</inkml:trace>
  <inkml:trace contextRef="#ctx0" brushRef="#br0" timeOffset="4654.596">4688 140 10418,'-35'-37'4105,"1"14"-3113,12 11 1,11 5-585,8 4-96,15 10 376,9 10-448</inkml:trace>
  <inkml:trace contextRef="#ctx0" brushRef="#br0" timeOffset="5039.856">5131 759 4833,'-69'-82'2521,"68"81"-2429,1 0 1,-1 1 0,0-1 0,1 1 0,-1-1-1,1 0 1,-1 1 0,0-1 0,0 1-1,1 0 1,-1-1 0,0 1 0,0 0 0,1-1-1,-1 1 1,0 0 0,0 0 0,0-1 0,0 1-93,0 1 53,1-1 0,0 0 1,-1 0-1,1 1 1,0-1-1,-1 0 1,1 0-1,0 1 1,0-1-1,-1 0 1,1 1-1,0-1 1,0 0-1,0 1 0,0-1 1,-1 1-1,1-1 1,0 0-1,0 1 1,0-1-1,0 1 1,0-1-1,0 0 1,0 1-1,0-1 1,0 1-54,4 26 1732,-4-27-1646,4 12 347,0 0 0,0-1 0,1 0 0,1 0 0,0-1-1,1 1 1,0-1 0,3 3-433,-3-4 115,0 0-1,0 1 1,-1 0 0,-1 0-1,0 1 1,0-1-1,-1 1 1,0 0 0,1 5-115,-4 12 153,-4-22 123,-5-18 287,2-7-512,1-1 0,0 1 1,1-1-1,0-15-51,4 24 6,0-1 0,1 1 0,0-1 0,1 1 0,0 0-1,1 0 1,0 0 0,1 0 0,0 0 0,1-1-6,1-1 5,0 0 0,1 1 0,0 0 0,1 0 0,0 0 0,1 1 0,0 0 0,1 1 0,7-6-5,-12 11-1,0 1 1,1 0-1,-1 0 0,1 0 1,0 1-1,0 0 1,0 0-1,0 0 0,0 1 1,1 0-1,-1 0 0,1 1 1,0 0-1,-1 0 1,1 0-1,0 1 0,-1 0 1,1 0-1,0 1 1,0 0-1,0 0 1,1 1-1,1 1 0,-1 0 1,0 0-1,0 1 0,0 0 0,0 0 0,-1 0 1,0 1-1,1 1 0,-2-1 0,1 1 0,-1 0 1,0 1-1,0-1 0,-1 1 0,1 0 0,-2 1 1,2 2 0,0 2 2,0 0 0,-1 1 0,-1-1 0,0 1 0,-1 0 0,0 1 0,-1-1 0,-1 0 0,0 1 0,0-1 0,-2 11-2,-6 31 82,5-39 255,0-1 0,0 1 0,2 0 0,0 3-337,4 15 546</inkml:trace>
  <inkml:trace contextRef="#ctx0" brushRef="#br0" timeOffset="5819.436">6250 709 4177,'41'-57'2464,"-39"55"-2264,-1 0-1,0-1 0,1 1 0,-1-1 0,0 0 0,0 1 1,-1-1-1,1 0 0,0 0 0,-1 1 0,0-1 0,1 0 1,-1 0-1,0 0 0,-1 1 0,1-1 0,0 0 0,-1 0 1,0 1-1,1-1 0,-1 0 0,0 1 0,0-1 0,-1 0 1,1 1-1,0 0 0,-1-1-199,-3-4 349,0 1 1,-1-1-1,1 1 0,-1 1 1,0-1-1,-1 1 0,-2-2-349,1 1 163,0 1-1,0 0 1,-1 1-1,0 0 0,0 0 1,0 1-1,0 0 0,0 0 1,-1 1-1,1 0 1,-1 1-1,1 0 0,-1 1 1,1 0-1,-1 0 0,0 1 1,1 0-1,-1 1 1,-1 0-163,1 1 20,-1 0 0,1 1 0,-1 1 0,1-1 1,1 2-1,-1-1 0,1 1 0,0 1 1,0-1-1,0 2 0,1-1 0,0 1 0,1 0 1,0 1-1,0 0 0,-3 6-20,5-7 4,1 0-1,0 0 1,0 0-1,0 0 1,1 1-1,1 0 1,0-1-1,0 1 1,0 0 0,1 0-1,1 0 1,-1 0-1,1 1 1,1-1-1,0 2-3,0-3 3,1-1 0,0 1-1,0-1 1,1 1 0,0-1-1,0 0 1,1 0 0,0-1-1,0 1 1,0-1 0,1 1-1,0-1 1,0-1 0,1 1-1,-1-1 1,1 0 0,0 0 0,2 0-3,5 3 10,-1-2 0,1 1 1,0-2-1,0 0 0,1 0 1,-1-1-1,1-1 1,0 0-1,0-1 0,1-1 1,-1 0-1,0-1 0,3-1-10,-5 1 11,-1-1 0,1 0 0,-1-1 0,0 0 0,0-1 0,0 0 0,0-1 0,0 0 0,-1-1 0,0 0 0,0 0 0,0-1 0,-1-1 0,1 0 0,-2 0 0,7-6-11,-11 8 7,-1 1 0,1-1-1,-1 0 1,-1 1 0,1-1-1,-1-1 1,1 1 0,-1 0 0,-1-1-1,1 1 1,-1 0 0,0-1-1,0 0 1,-1 1 0,0-1-1,0 0 1,0 1 0,0-1 0,-1 1-1,0-1 1,0 0 0,-1 1-1,1 0 1,-2-3-7,-6-15 15,-1 1 1,-1 0-1,-1 1 0,-1 0 0,-1 0-15,6 9 1,-10-11-7,18 22 5,0 1 0,0 0 0,0 0 0,0-1 0,-1 1 0,1 0 0,0 0 1,0 0-1,0-1 0,0 1 0,-1 0 0,1 0 0,0 0 0,0 0 0,-1 0 0,1 0 0,0-1 0,0 1 0,0 0 0,-1 0 0,1 0 0,0 0 0,0 0 0,-1 0 0,1 0 0,0 0 0,0 0 0,-1 0 0,1 0 0,0 0 0,-1 0 0,1 0 0,0 0 0,0 1 0,0-1 0,-1 0 0,1 0 0,0 0 0,0 0 0,-1 0 0,1 0 1,0 1-1,0-1 0,0 0 0,-1 0 1,-3 15-25,4 22 1,0-36 22,1 20-2,2 1 1,0-1 0,2 0 0,0-1 0,1 1 0,1-1 0,3 5 3,8 14 14,2 0 1,2-2-1,2 2-14,-8-15 28,-2 0 1,0 2-1,-2-1 0,3 12-28,-11-26 17,-1 0-1,0 0 1,0 1-1,-1 0 1,-1-1-1,0 1 1,0 0-1,-1 0 1,-1-1-1,0 1 1,-2 9-17,1-13 25,-1-1 1,0 1-1,0 0 1,0-1-1,-1 0 1,0 0-1,-1 0 1,0 0-1,0-1 0,0 0 1,-1 0-1,0 0 1,0-1-1,0 1 1,-1-2-1,1 1 1,-2 0-26,-10 6 75,-2-1 0,1-1 1,-1-1-1,0 0 0,-19 4-75,24-8 30,0-1-1,0 0 1,-1-1-1,1-1 1,-1 0-1,1-1 1,-1-1-1,1 0 1,-10-2-30,19 2-9,0-1-1,0 1 1,0-1 0,0 0-1,1 0 1,-1-1-1,1 0 1,-1 0 0,1 0-1,0-1 1,0 1 0,0-1-1,1 0 1,-1-1 0,1 1-1,0-1 1,0 0 0,1 0-1,-1 0 1,1 0 0,0-1-1,1 1 1,-1-1 0,1 0-1,0-1 10,1 4-69,0-1-1,0 0 0,1 0 1,0 0-1,0 0 0,0 0 1,0 0-1,0 0 0,2-3 70,12-30-365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16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39 6105,'0'-1'311,"0"0"1,0 0-1,-1 0 0,1 0 0,0 0 0,-1-1 1,1 1-1,0 0 0,-1 0 0,0 0 0,1 0 0,-1 0 1,0 0-1,1 0 0,-1 0-311,0 1 87,1 0 0,0 0 1,-1 0-1,1 0 0,0 1 0,0-1 0,-1 0 1,1 0-1,0 0 0,-1 0 0,1 0 1,0 1-1,0-1 0,-1 0 0,1 0 0,0 0 1,0 1-1,-1-1 0,1 0 0,0 0 1,0 1-1,0-1 0,0 0 0,-1 1 1,1-1-1,0 0 0,0 1 0,0-1 0,0 0 1,0 0-1,0 1 0,0-1-87,-9 39 1610,-15 201 438,-5-81-1659,11-61-213,3 1 1,2 45-177,7-22-143,6-120-578,4-3 329</inkml:trace>
  <inkml:trace contextRef="#ctx0" brushRef="#br0" timeOffset="362.977">478 7 6385,'0'0'201,"0"0"-1,-1-1 1,1 1-1,0-1 1,0 1-1,0 0 1,-1-1-1,1 1 0,0 0 1,-1-1-1,1 1 1,0 0-1,0 0 1,-1-1-1,1 1 1,0 0-1,-1 0 1,1-1-1,-1 1 0,1 0 1,0 0-1,-1 0 1,1 0-1,-1 0 1,1 0-1,0 0 1,-1-1-1,1 1 1,-1 0-201,-11 8 1905,-7 21-763,11-10-834,0 0 1,2 1-1,0-1 1,2 1-1,0 0 0,1 1 1,0 4-309,-1 51 902,3 24-902,1-67 146,-2 103 325,-15 111-471,13-221-18,1-2-127,0 0-1,2 0 0,1 20 146,0-42-40,0-2 90,0 0 1,0 1 0,0-1-1,-1 1 1,1-1-1,0 0 1,0 1 0,1-1-1,-1 1 1,0-1 0,0 0-1,0 1 1,0-1-1,0 0 1,0 1 0,0-1-1,1 1 1,-1-1 0,0 0-1,0 1 1,0-1-1,1 0 1,-1 0 0,0 1-1,1-1 1,-1 0 0,0 0-1,0 1 1,1-1-1,-1 0 1,0 0 0,1 0-1,-1 1 1,1-1 0,-1 0-1,0 0 1,1 0-1,-1 0-50,10-1 989</inkml:trace>
  <inkml:trace contextRef="#ctx0" brushRef="#br0" timeOffset="729.533">70 405 7930,'-11'-14'3544,"-1"8"-1583,6 1-17,10-1-591,10 2-249,17-3-520,8 0-168,15-3-120,6-5-48,19 0-128,1-5-24,7 5 32,1 5 8,-18 4-768,-10 8-736,-21 8 832</inkml:trace>
  <inkml:trace contextRef="#ctx0" brushRef="#br0" timeOffset="1072.955">12 624 9690,'-11'3'4089,"21"5"-2369,8-5-199,18 0-329,9-3-256,13-7-304,5-3-144,12 2-216,-2-2-104,-3 1 225,-2 5-1,-15 0-4289,-10 0 3097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13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0 887 5545,'29'-35'2555,"-29"34"-2171,1 0-1,0 0 0,0 0 0,-1-1 1,1 1-1,-1 0 0,1-1 1,-1 1-1,1 0 0,-1-1 0,0 1 1,0-1-1,1 1-383,4 18 1936,14 29-1537,23 60 194,-18-26 221,4 37-814,-24-104 68,0 0 1,1 0-1,1 0 0,0 0 1,4 5-69,14 31 187,-24-49-174,0 0 0,0 1 0,0-1 0,0 0 0,1 1 0,-1-1 0,0 0 0,0 0 0,0 1 0,0-1 0,0 0 0,1 1 0,-1-1 0,0 0 0,0 0 0,0 1 0,1-1 0,-1 0 0,0 0 0,0 1 0,1-1 0,-1 0 0,0 0 0,1 0 0,-1 0 0,0 0 0,1 1 0,-1-1 0,0 0 0,1 0 0,-1 0 0,0 0 0,1 0-13,6-10 345,4-27 69,-9 27-363,14-53 27,-12 41-55,1 0-1,1 1 0,2 0 1,-1 0-1,2 1 1,1 0-1,2-3-22,-9 19-1,-1 1-1,1 0 1,0-1-1,-1 1 1,2 0-1,-1 0 1,0 1-1,0-1 1,1 1-1,0-1 1,3-1 1,-6 4-1,1-1 0,0 1 0,0-1 1,-1 1-1,1 0 0,0-1 0,0 1 0,-1 0 0,1 0 0,0 0 1,0 0-1,-1 1 0,1-1 0,0 0 0,0 1 0,-1-1 0,1 1 1,0 0-1,-1-1 0,1 1 0,-1 0 0,1 0 0,-1 0 0,1 0 1,-1 0-1,0 1 0,0-1 0,1 1 1,275 277-24,-274-276 7,18 14 124,-21-17-85,1 1 0,-1-1-1,1 0 1,-1 0 0,1 0 0,-1 0-1,1 0 1,-1 0 0,1 0 0,-1 0 0,1 0-1,-1 0 1,1 0 0,-1 0 0,1-1-1,-1 1 1,1 0 0,-1 0 0,1 0 0,-1-1-1,1 1 1,-1 0 0,1-1 0,-1 1-1,0 0 1,1-1 0,-1 1 0,0 0 0,1-1-1,-1 1 1,0-1 0,1 1 0,-1-1-1,0 1 1,0-1 0,0 1 0,1-1 0,-1 1-1,0-1 1,0 1 0,0-1 0,0 1-1,0-1 1,0 0-22,3-12 190,-2-1 0,1 1 1,-1-1-1,-1 1 0,-1-1 0,0 0 0,-1 1 0,-1-7-190,-3-35 164,4-32-84,3 0 1,8-40-81,-6 106-591,-3 21 584,0 0-1,0 0 1,0-1-1,0 1 0,0 0 1,0 0-1,0 0 1,1 0-1,-1-1 1,0 1-1,0 0 1,0 0-1,0 0 1,0 0-1,1 0 0,-1 0 1,0 0-1,0-1 1,0 1-1,0 0 1,1 0-1,-1 0 1,0 0-1,0 0 1,0 0-1,1 0 0,-1 0 1,0 0-1,0 0 1,0 0-1,0 0 1,1 0-1,-1 0 1,0 0-1,0 0 1,0 0-1,1 0 0,-1 1 8</inkml:trace>
  <inkml:trace contextRef="#ctx0" brushRef="#br0" timeOffset="602.398">1406 109 4553,'8'-23'3515,"-7"13"-1177,-2 10-2268,1 0 0,0 0 1,-1 0-1,1 0 0,0 0 0,-1 0 0,1 0 0,0 0 0,-1 0 0,1 0 1,0 0-1,-1 0 0,1 1 0,0-1 0,0 0 0,-1 0 0,1 0 0,0 0 1,0 1-1,-1-1 0,1 0 0,0 0 0,0 1 0,0-1 0,-1 0 0,1 0 1,0 1-1,0-1 0,0 0 0,0 0 0,-1 1-70,-12 14 544,1 1-1,0 1 1,1 0-1,0 0 1,-3 10-544,-19 44 436,4 0-1,2 2 1,-9 48-436,24-77 86,3 1 0,1 0 0,3 0 0,1 1-1,3-1 1,1 1 0,2 0 0,4 11-86,-2-31 31,1 0 0,1 0 0,1 0-1,1 0 1,1-1 0,1-1 0,2 0 0,0 0 0,2-1-1,0-1 1,1 0 0,2-1 0,0 0 0,17 14-31,-22-24 82,0-1 0,1 0 1,1-1-1,-1 0 0,2-1 0,-1 0 0,1-1 1,0-1-1,0-1 0,1 0 0,0 0 1,14 1-83,38 1 277</inkml:trace>
  <inkml:trace contextRef="#ctx0" brushRef="#br0" timeOffset="1374.533">1779 432 6249,'-6'-17'4724,"13"27"-1325,16 18-2034,18 16-1365,19 22 612,-54-58-574,-1-1 1,1 0-1,0 0 0,1 0 1,0-1-1,0 0 0,0-1 1,1 1-1,-1-1 0,1-1 1,0 0-1,1 0 1,-1 0-1,1-1 0,0 0 1,-1-1-1,3 0-38,-5-1 17,0-1 0,0 1 0,0-1 0,0-1 0,0 1 0,-1-1 0,1 0 0,0-1 0,0 1 0,-1-1 0,1 0 0,-1-1 0,1 1 0,-1-1 0,0 0 0,0 0 0,0-1 0,0 1 0,-1-1 0,0 0 0,1-1 0,-1 1 0,-1-1 0,1 1 0,-1-2-17,0 2 26,0 0 0,0-1 1,-1 0-1,0 1 0,0-1 0,0 0 0,0 0 0,-1 0 0,0 0 0,0-1 0,-1 1 1,1 0-1,-1 0 0,0 0 0,0-1 0,-1 1 0,1 0 0,-1 0 0,-1 0 0,1 0 0,-1 0 1,1 0-1,-1 0 0,-1 0 0,1 1 0,-1-1 0,0 1 0,-1-2-26,-1-1 20,-1 1-1,1 1 0,-1-1 1,0 1-1,0 0 1,-1 1-1,1-1 1,-1 1-1,0 0 0,0 1 1,-1 0-1,1 0 1,-1 0-1,1 1 1,-1 1-1,0-1 0,0 1 1,0 0-1,0 1 1,0 0-1,0 0 1,0 0-1,0 1 0,-3 1-19,-12 3 42,0 1-1,1 0 1,-1 2-1,1 0 1,1 2-1,0 0 0,-17 12-41,25-14 10,2 0-1,-1 0 0,1 1 0,0 1 1,1 0-1,0 0 0,0 1 0,1 1 0,1-1 1,0 1-1,-2 4-9,2 0 2,1 0 1,1 0-1,0 0 0,1 1 1,1 0-1,0 0 0,2 0 1,0 0-1,0 5-2,1 4 4,1 0 0,0 0 0,3-1-1,0 1 1,4 15-4,-4-27 5,1-1 0,1 1 0,0-1 0,0 0 0,2 0 1,-1 0-1,2-1 0,0 0 0,0 0 0,1-1 0,1 0-5,4 3 18,0-2 0,1 1 1,0-2-1,1 0 0,1-1 1,-1 0-1,2-2 0,-1 0 1,1-1-1,0 0 0,1-2 1,-1 0-1,1-1 0,1-1-18,9 1 17,0-1-1,1-2 1,-1-1-1,1-1 1,-1-1-1,1-2 0,-1-1 1,22-7-17,19-8-31</inkml:trace>
  <inkml:trace contextRef="#ctx0" brushRef="#br0" timeOffset="1792.037">2323 13 8810,'-1'-4'533,"2"-5"2824,11 15-1070,104 62-114,-75-46-2023,-1 2 0,0 2-1,25 23-149,-36-22 53,-1 1-1,-1 1 1,-2 2-1,0 0 1,-3 2-1,2 4-52,2 9 221,-1 1 0,-3 1 0,-2 1 0,5 20-221,-16-40 60,-2 0-1,0 1 1,-2-1-1,-1 1 1,-2 0-1,0 1 1,-2-1-1,-2 0 1,0 0-1,-2 0 1,-2 0-1,0-1 1,-6 13-60,-8 16 188,-24 48-188,32-79 77,-2-2 0,0 0-1,-2 0 1,-1-2 0,-2 2-77,12-18-124,8-10-428,11-15-402,10-6 354</inkml:trace>
  <inkml:trace contextRef="#ctx0" brushRef="#br0" timeOffset="2307.369">3532 764 6921,'-11'-87'3873,"1"84"-1056,9 1-1041,4 2-303,12 0-641,7-2-216,17-1-136,6-3-96,5-2-200,5 1-40,5 1-64,-5-1-8,-4 6-48,-7 1-376,-16 6-816,-4 5 768</inkml:trace>
  <inkml:trace contextRef="#ctx0" brushRef="#br0" timeOffset="2653.072">3695 865 6985,'-15'17'3889,"1"-3"-1120,7-6-769,3 3-287,5-2-633,9-1-160,11 2-200,7-6-72,12-7-199,4-5-97,11-6-184,4-2-56,-3 4 200,0 3 272,-6 4-376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28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355 500 4561,'-3'-5'852,"-1"-1"0,1 1 1,-1 1-1,0-1 0,0 0 0,0 1 0,0 0 1,-1 0-1,-4-3-852,1 1 584,0 1 0,-1 1-1,1-1 1,-1 1 0,0 1 0,-4-2-584,5 2 151,0 1-1,0 0 1,1 1 0,-1 0-1,0 0 1,0 0 0,0 1 0,0 0-1,-1 1 1,2 0 0,-1 0-1,0 1 1,0 0 0,0 0-1,1 1 1,-2 0-151,1 1 53,1 1-1,-1 0 0,1 0 1,0 1-1,1 0 1,-1 0-1,1 0 0,1 1 1,-1 0-1,1 0 1,0 0-1,0 1 0,1 0 1,0-1-1,1 2 1,0-1-53,-1 3 17,1 0-1,0 0 1,1-1 0,0 2 0,1-1 0,1 0-1,-1 0 1,2 0 0,-1 0 0,2 0 0,-1 0-1,3 7-16,1 2 16,1 0-1,1-1 0,1 1 1,0-1-1,2-1 0,0 0 1,1 0-1,6 7-15,-11-17 9,0-1 1,1 0-1,0 0 0,0 0 0,0-1 1,1 0-1,0 0 0,1-1 0,-1 0 1,1 0-1,0-1 0,0 0 1,0-1-1,0 0 0,1 0 0,-1-1 1,1 0-1,9 0-9,-9-2-107,1 0 1,0 0-1,-1-2 1,0 1-1,1-1 0,-1-1 1,0 0-1,0 0 1,0-1-1,1-1 107,45-25-405</inkml:trace>
  <inkml:trace contextRef="#ctx0" brushRef="#br0" timeOffset="386.363">717 2 10274,'-2'-1'308,"-1"1"0,1 0 0,-1-1 0,0 1-1,1 0 1,-1 0 0,1 1 0,-1-1 0,0 0 0,1 1-1,-1 0 1,1-1 0,-1 1 0,1 0 0,0 0 0,-1 1-1,1-1 1,0 0 0,0 1 0,0-1-308,-2 2 185,2 0-1,-1 0 1,0 1 0,1-1-1,-1 1 1,1-1 0,0 1-1,0 0 1,1 0 0,-1-1-1,0 5-184,-2 9 160,0 0-1,2 0 1,0 1 0,1-1-1,0 10-159,5 35 264,2-1 1,2 0-1,3-1 1,8 20-265,-1-5 202,-4 1 1,0 38-203,-7 50 228,-7-163-222,-1 2 12,1-1 0,0 0 0,0 1 0,1-1 0,-1 0 0,0 1 0,1-1 0,-1 0 0,1 0 0,0 1 0,0-1 0,0 0 0,0 0 0,0 0 0,0 1-18,8-6 74</inkml:trace>
  <inkml:trace contextRef="#ctx0" brushRef="#br0" timeOffset="1066.245">1272 568 7194,'0'-7'317,"1"-1"435,-1-1 1,-1 0-1,0 0 0,-2-8-752,2 14 230,0 0 0,0 0 0,0-1 0,-1 1 0,1 0-1,-1 0 1,0 0 0,0 1 0,0-1 0,0 0 0,0 1 0,-1-1 0,1 1-1,-1 0 1,-1-1-230,-1-1 97,-1 1-1,0 0 1,1 0-1,-1 1 0,0-1 1,0 2-1,0-1 1,-1 0-1,1 1 0,0 0 1,0 1-1,-1 0 1,1-1-1,-1 2 0,1-1 1,0 1-1,0 0 1,-1 0-1,1 1 0,0 0 1,0 0-1,0 0 1,0 1-1,1 0 0,-1 0 1,1 1-1,0-1 1,0 1-1,0 0 1,0 0-1,0 1 0,1-1 1,0 1-1,0 0 1,0 1-1,1-1 0,0 0 1,-2 5-97,-5 10 20,1-1-1,0 1 1,2 1 0,0-1 0,2 1-1,0 3-19,3-12 3,0 0 0,2 0 0,-1 1 0,1-1-1,1 0 1,1 1 0,-1-1 0,2 0 0,0 0-1,0 0 1,3 4-3,-3-7 7,1 0 0,0 0-1,1 0 1,-1 0 0,2-1 0,-1 0 0,1 0-1,1 0 1,-1-1 0,8 6-7,-10-10 6,-1-1 0,1 1-1,0-1 1,-1 0 0,1 0 0,0 0 0,0-1 0,0 1-1,0-1 1,1 0 0,-1 0 0,0-1 0,0 1-1,1-1 1,-1 0 0,0 0 0,1 0 0,-1-1 0,0 0-1,0 1 1,1-1 0,-1-1 0,0 1 0,0-1 0,3-1-6,0-1 9,1-1 0,-1 0 0,0 0 0,-1 0 0,0-1 0,1 0 0,-2-1 0,1 1 0,-1-1 0,0 0 1,0 0-1,-1-1 0,3-6-9,3-5 13,-2-1 1,0 1-1,-2-2 0,0 1 1,-1-2-14,-1-4 17,-1-1 1,-1 1-1,-2 0 1,0-1-1,-3-11-17,2 22 14,1 16-14,0 0 0,0 0 0,0 0 0,0 0 1,0 0-1,0 0 0,0 0 0,0 1 0,0-1 0,0 0 0,0 0 0,0 0 0,0 0 0,0 0 0,1 0 0,-1 0 0,0 0 0,0 0 0,0 0 0,0 0 0,0 0 0,0 0 1,0 0-1,0 0 0,0 0 0,0 0 0,0 0 0,0 0 0,0 0 0,0 0 0,0 0 0,1 0 0,-1 0 0,0 0 0,0 0 0,0 0 0,0-1 0,0 1 0,0 0 1,0 0-1,0 0 0,0 0 0,0 0 0,0 0 0,6 12 2,5 15 5,3 19 3,-4-9 33,3 1 0,0-2-1,3 0 1,1 0 0,11 14-43,15 10-582,-24-39 339</inkml:trace>
  <inkml:trace contextRef="#ctx0" brushRef="#br0" timeOffset="1529.235">1634 487 8706,'-12'-17'3115,"9"13"-2444,0-1-1,-1 1 1,2-1 0,-1 0 0,1 0 0,0 0 0,-1-1-671,8 33 353,-2 1-1,0-1 1,-2 1 0,-2-1 0,0 1 0,-2 4-353,0 14-51,2 30 51,1-62 20,2 0 0,0 0 0,0 0 0,1 0 1,1-1-1,0 1 0,3 4-20,-6-15 5,1 0 0,-1 0-1,1-1 1,-1 1 0,1-1 0,0 1 0,0-1 0,0 0-1,0 1 1,0-1 0,0 0 0,1-1 0,-1 1 0,1 0-1,-1-1 1,1 1 0,0-1 0,0 0 0,-1 0 0,1 0-1,0 0 1,0 0 0,0-1 0,0 1 0,0-1 0,0 0-1,0 0 1,0 0 0,0 0 0,0-1 0,0 1 0,0-1-1,0 0 1,2 0-5,4-2 12,0 0 0,0-1 1,-1 0-1,1 0 0,-1-1 0,0 0 0,-1 0 0,1-1 0,-1 0 0,5-6-12,1-2 13,-1-1 0,0 0 0,-1-1 0,-1-1-1,-1 1 1,0-2 0,-1 1 0,1-5-13,-4 8 7,0-1 1,-1 0 0,-1 1-1,0-1 1,-1 0 0,-1 0-1,0-1 1,-1 1-1,-1 0 1,-1-9-8,2 22 0,0 0 1,-1 0-1,1 0 0,-1 0 0,1 1 1,-1-1-1,0 0 0,1 0 0,-1 0 1,0 1-1,0-1 0,0 0 0,-1 0 0,2 2 0,0 0 0,-1 0 0,1-1 0,0 1-1,0 0 1,0 0 0,-1 0 0,1 0-1,0 0 1,0 0 0,0 0 0,0 0 0,-1 0-1,1 0 1,0 0 0,0 0 0,0 0 0,-1 0-1,1 0 1,0 0 0,0 0 0,0 0 0,-1 0-1,1 0 1,0 1 0,0-1 0,0 0 0,0 0-1,-1 0 1,1 0 0,0 0 0,0 0-1,0 0 1,0 1 0,0-1 0,0 0 0,-1 0 0,-5 15-5,3 3 19,0 1 0,0-1 0,2 1 0,0-1 0,2 1 0,0 0 0,0-1 0,2 1 0,1-1 0,2 8-14,-3-16-77,0 0 0,0 0 0,1-1 0,0 1 0,1-1 0,0 0 0,0 0 0,1-1 1,0 0-1,1 0 0,0 0 0,0-1 0,0 0 0,1 0 0,0-1 0,1 1 0,-1-2 0,1 0 0,4 2 77,23 7-3002,-5-5 1318</inkml:trace>
  <inkml:trace contextRef="#ctx0" brushRef="#br0" timeOffset="1933.668">2479 454 7754,'-1'-5'810,"-1"0"0,0 0 1,0 1-1,-1-1 0,1 1 0,-1-1 1,0 1-1,0 0 0,-1 0 1,0-1-811,2 4 112,0-1 0,0 1 0,0-1 0,-1 1 0,1 0 0,0 0 0,0 0 0,-1 0 0,1 0 0,-1 1 0,1-1 0,-1 1 0,1-1 0,-1 1 0,1 0 0,-1 0 0,1 0 0,-1 1 0,1-1 0,-1 0 0,1 1 0,-2 0-112,-11 3 73,1 1-1,-1 0 1,1 1-1,0 1 1,1 0-1,0 1 1,0 0-1,0 1 1,1 0 0,0 1-1,1 1 1,0 0-1,-7 10-72,16-18 3,0 0 0,0-1 0,0 1 0,1 0-1,0 1 1,-1-1 0,1 0 0,0 0 0,0 0 0,1 1 0,-1-1 0,1 1-1,-1-1 1,1 0 0,0 1 0,1-1 0,-1 1 0,0-1 0,1 0 0,0 1-1,0-1-2,0 1 3,1 0 0,0 0-1,1 0 1,-1-1-1,1 1 1,-1-1-1,1 1 1,0-1-1,0 0 1,0 0 0,1 0-1,-1-1 1,1 1-1,0-1 1,-1 0-1,3 1-2,30 14 25,1-2 0,3-1-25,2 2 20,13 6-20,-50-19-1,0-1 1,0 1-1,-1 0 1,1 0-1,-1 0 1,1 1 0,-1 0-1,0-1 1,-1 1-1,1 1 1,2 2 0,-5-5-1,0 0 1,0 0-1,0 0 0,-1 0 1,1 0-1,0 0 1,-1 0-1,1 0 0,-1 1 1,0-1-1,0 0 1,0 0-1,0 0 1,0 1-1,0-1 0,0 0 1,-1 0-1,1 0 1,-1 0-1,0 1 1,1-1-1,-1 0 0,0 0 1,0 0-1,0-1 1,-1 1-1,1 0 0,-2 1 1,-4 6 1,-1-1-1,0 0 1,-1 0-1,0-1 1,0 0-1,0-1 1,-1 0-1,0 0 0,0-1 1,0-1-1,-10 4 0,-5 0 9,0-1 1,-1-1-1,0-1 0,-17 0-9,41-4-11,0-1-1,-1 0 1,1 0 0,0 0 0,0 0-1,0-1 1,-1 1 0,1 0 0,0-1-1,0 0 1,0 1 0,0-1-1,0 0 1,0 0 0,0 0 0,0 0-1,0-1 1,1 1 0,-1 0 0,0-1-1,1 1 1,-1-1 0,1 0 0,-1 0-1,1 1 1,0-1 0,0 0 0,0 0-1,0 0 1,0 0 0,0 0 0,0 0-1,1 0 1,-1-1 11,2 0-1668,3 4 780</inkml:trace>
  <inkml:trace contextRef="#ctx0" brushRef="#br0" timeOffset="2347.465">2624 662 7114,'65'-29'2836,"-64"29"-2718,-1 0-1,1-1 1,0 1 0,-1 0 0,1 0-1,0 0 1,0 0 0,-1 0-1,1 0 1,0 0 0,-1 0-1,1 0 1,0 0 0,0 0-1,-1 0 1,1 1 0,0-1-1,-1 0 1,1 0 0,0 1-1,-1-1 1,1 0 0,-1 1 0,1-1-1,0 1 1,-1-1 0,1 1-1,-1-1 1,1 1 0,-1 0-118,5 3 498,5-1-238,-1 0 0,0 0 0,1-1 0,-1 0-1,1-1 1,0 0 0,-1-1 0,1 0 0,0 0 0,0-1 0,-1 0 0,1-1 0,0 0-1,7-3-259,-10 3 97,-1-1 0,1 1-1,-1-1 1,0-1-1,0 1 1,0-1-1,0 0 1,-1 0-1,0-1 1,1 0-97,-3 2 47,0-1 0,0 1 0,0-1 0,-1 0 0,1 0 0,-1 0 0,0 0 0,0 0 0,-1-1 0,1 1 0,-1-1 0,0 1 0,0-1 0,0 1 0,-1-3-47,1 3 13,-1 1 1,0-1-1,-1 0 0,1 0 0,-1 0 0,1 0 1,-1 1-1,-1-1 0,1 0 0,0 1 1,-1-1-1,0 1 0,1-1 0,-1 1 1,-1 0-1,1 0 0,0 0 0,-1 0 0,0 0 1,1 0-1,-1 1 0,0 0 0,0-1 1,-1 1-1,1 0 0,-1 0-13,-1-1 4,0 1-1,0 0 1,0 0-1,-1 0 1,1 1-1,-1 0 1,1 0-1,-1 0 1,1 1-1,-1 0 1,0 0 0,1 0-1,-1 0 1,1 1-1,-1 0 1,1 0-1,-5 2-3,-1 2 4,1-1 1,0 2-1,0-1 0,0 2 0,0-1 0,1 1 1,0 1-1,1-1 0,-1 2 0,2-1 1,-1 1-1,1 0 0,0 1 0,1-1 0,0 1 1,1 1-1,0-1 0,0 1 0,-1 8-4,3-10 4,0 0 0,1 0 0,0 1 0,1-1 1,0 1-1,0-1 0,1 1 0,0-1 0,1 1 0,0-1 0,0 1 0,1-1 0,1 0 0,-1 1 0,1-1 0,1 0 0,0-1 0,0 1 0,1-1 0,0 0 0,0 0 0,1 0 1,0-1-1,1 2-4,2-1 93,0 0 0,1 0 0,0-1 0,0 0 1,1-1-1,0 0 0,0 0 0,0-1 0,1-1 1,7 2-94,43 7-2551,-10-11 1400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25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1 707 7362,'47'-59'3287,"-46"56"-2939,0 1-1,1-1 1,-1 1-1,0-1 1,-1 1 0,1-1-1,0 0 1,-1 0-1,1-2-347,2-6 2181,-3 11-2134,1 0 1,0 0 0,-1 0-1,1 0 1,-1 0 0,1 0-1,-1 0 1,1 1-1,-1-1 1,1 0 0,-1 0-1,1 0 1,-1 1 0,1-1-1,-1 0 1,1 1 0,-1-1-1,1 0 1,-1 1-1,1-1 1,-1 1 0,0-1-1,1 0 1,-1 1-48,3 2 92,1 1 1,-1 0-1,0 0 1,-1 0-1,1 0 1,-1 0-1,1 1 1,-1-1-1,0 1 1,0 3-93,13 51 404,-14-56-379,19 99 500,-4 2 0,-1 49-525,-15-149 17,0-1 0,0 1-1,1-1 1,-1 1-1,1-1 1,0 1-1,0-1 1,0 1 0,1-1-1,-1 0 1,1 0-1,1 3-16,-3-6 4,1 0 0,-1 1 0,0-1 0,0 0 0,1 0 0,-1 0 0,0 0 0,0 0 0,1 0 0,-1 0 0,0 0 0,0 0 0,1 0 0,-1 0 0,0 0-1,0 0 1,1 0 0,-1 0 0,0 0 0,0 0 0,1-1 0,-1 1 0,0 0 0,0 0 0,0 0 0,1 0 0,-1 0 0,0-1 0,0 1 0,0 0 0,1 0 0,-1 0 0,0 0 0,0-1 0,0 1 0,0 0 0,0 0 0,0-1-1,1 1 1,-1 0 0,0 0 0,0-1 0,0 1 0,0 0 0,0 0 0,0-1 0,0 1 0,0 0-4,6-16 78,-6 14-64,14-47 75,1-11-89,-10 35 23,0-1 0,2 1 0,2 0 0,0 1-1,1 0 1,13-21-23,-22 43 0,0 0 0,0 0-1,1 0 1,-1 0 0,1 0 0,-1 0-1,1 1 1,0-1 0,0 0-1,0 1 1,0 0 0,0-1-1,0 1 1,0 0 0,0 0 0,1 0-1,-1 1 1,0-1 0,1 0-1,-1 1 1,2-1 0,-1 1-1,0 1 0,0-1 0,0 1 0,0-1 0,0 1 0,0 0 0,0 0 0,0 0 0,0 1 0,-1-1 0,1 1 0,0-1 0,-1 1 0,3 2 1,5 5-3,-1 0 0,1 1-1,-1 0 1,-1 1 0,0 0-1,6 11 4,1 5 0,-2 1 0,2 7 0,13 29 8,-25-60-11,-1 0 1,1 1-1,0-1 0,0 0 0,0-1 0,1 1 0,-1-1 1,3 3 2,-5-6 15,0 1 0,-1 0 0,1-1 0,0 1 1,0-1-1,0 1 0,-1-1 0,1 0 0,0 1 1,0-1-1,0 0 0,0 0 0,0 1 1,0-1-1,0 0 0,0 0 0,0 0 0,-1 0 1,1 0-1,0 0 0,0 0 0,0-1 0,0 1 1,0 0-1,0 0 0,0-1 0,0 1 0,-1 0 1,1-1-1,0 1 0,0-1 0,0 0 1,-1 1-1,1-1 0,0 1 0,-1-1 0,1 0 1,0 0-1,-1 1 0,1-1 0,-1 0 0,1 0 1,-1 0-1,0 1 0,1-1 0,-1 0 0,0-1-15,5-8 152,-1-1 0,-1 1-1,0-1 1,-1 0 0,0 0-1,0 0 1,-1-3-152,1-83 169,-2 29-89,1 40-19,6-27-61,-6 46-1,1 0 1,0 1-1,1 0 1,0-1-1,0 1 0,1 0 1,0 1-1,1-2 1,-5 8 16,0 0-1,1 1 0,-1-1 0,0 0 0,1 1 0,-1-1 1,0 1-1,1-1 0,-1 1 0,1-1 0,-1 1 0,0-1 1,1 1-1,-1-1 0,1 1 0,0-1 0,-1 1 1,1 0-1,-1-1 0,1 1 0,0 0 0,-1 0 0,1-1 1,0 1-1,-1 0 0,1 0 0,0 0 0,-1 0 0,1 0 1,0 0-1,-1 0 0,1 0 0,0 0 0,-1 0 0,1 0 1,0 1-1,-1-1 0,1 0 0,-1 0 0,1 1 1,0-1-1,-1 0 0,1 1 0,-1-1 0,1 0 0,-1 1 1,1-1-1,-1 1 0,1-1 0,-1 1 0,1-1 0,-1 1 1,1 0-16,11 14 697</inkml:trace>
  <inkml:trace contextRef="#ctx0" brushRef="#br0" timeOffset="344.563">928 667 9394,'17'-28'3865,"-18"29"-2321,1 8 0,2 10-551,4 9-169,-3 17-448,0 1-112,-2 5-128,5 5-48,-1-13-40,3-2 160,5-13-480,-2-6-472,-2-14 528</inkml:trace>
  <inkml:trace contextRef="#ctx0" brushRef="#br0" timeOffset="682.526">886 280 8874,'-14'-35'4505,"12"1"-952,0 10-2665,2 4-216,2 12-464,-1 7 152,7 19 3153,12 10-2553</inkml:trace>
  <inkml:trace contextRef="#ctx0" brushRef="#br0" timeOffset="1072.57">1672 57 6425,'-17'-52'6408,"17"51"-6365,0 1 0,0 0-1,0 0 1,0 0 0,0 0 0,0-1-1,0 1 1,0 0 0,0 0-1,0 0 1,-1 0 0,1-1-1,0 1 1,0 0 0,0 0-1,0 0 1,0 0 0,0 0 0,-1 0-1,1-1 1,0 1 0,0 0-1,0 0 1,0 0 0,0 0-1,-1 0 1,1 0 0,0 0 0,0 0-1,0 0 1,-1 0 0,1 0-1,0 0 1,0 0 0,0 0-1,0 0 1,-1 0 0,1 0-1,0 0 1,0 0 0,0 0 0,-1 0-1,1 0 1,0 0 0,0 0-1,0 1 1,0-1 0,0 0-1,-1 0 1,1 0 0,0 0-1,0 0 1,0 0 0,0 0 0,0 1-1,0-1 1,-1 0 0,1 0-1,0 0 1,0 0 0,0 1-1,0-1 1,0 0 0,0 0-1,0 0 1,0 0 0,0 1 0,0-1-1,0 0-42,-4 13 524,2 12-285,2 0 0,1 1 0,1-1 0,0 0 0,4 8-239,2 23 184,2 34 41,20 216 331,-25-216-414,-4 0 1,-6 35-143,-1-68 81,6-58-77,0 1-1,0 0 0,0 0 0,0 0 1,-1 0-1,1 0 0,0 0 0,0 0 0,0-1 1,0 1-1,0 0 0,0 0 0,0 0 1,-1 0-1,1 0 0,0 0 0,0 0 1,0 0-1,0 0 0,-1 0 0,1 0 0,0 0 1,0 0-1,0 0 0,0 0 0,0 0 1,-1 0-1,1 0 0,0 0 0,0 0 1,0 0-1,0 0 0,0 0 0,-1 0 0,1 0 1,0 0-1,0 0 0,0 0 0,0 0 1,0 0-1,-1 1 0,1-1 0,0 0 1,0 0-1,0 0 0,0 0 0,0 0 1,0 0-1,0 1 0,0-1 0,0 0 0,-1 0-3,-10-61 323,1-3-323,5 23 28,-3-1 0,-1 2 0,-10-29-28,14 53 7,-2 0-1,0 0 0,-1 1 1,0 0-1,-1 0 0,-3-3-6,10 15 1,-1 0-1,1 0 0,-1 0 1,0 0-1,0 0 0,0 0 1,0 1-1,0 0 0,-1-1 1,1 1-1,-1 0 0,1 1 1,-1-1-1,0 1 1,0-1-1,0 1 0,0 0 1,1 1-1,-1-1 0,0 1 1,0-1-1,-1 1 0,1 1 1,0-1-1,0 0 0,0 1 1,0 0-1,1 0 0,-2 0 0,-4 3 1,0 0 0,0 1 0,1-1 0,0 2 0,-1-1 0,2 1 0,-1 1 0,1-1 0,0 1 0,0 0 0,1 1 1,0 0-1,0 0 0,1 0 0,0 1 0,0-1 0,1 1 0,0 0 0,1 1 0,0-1-1,-2 5 3,1 0-1,1 0 1,0 0 0,1 1 0,1-1 0,0 1 0,1-1-1,0 1 1,1 0 0,1-1 0,0 0 0,1 1-1,2 4-1,-1-8 2,0-1 0,1 0 0,0 1 0,0-2 0,1 1 0,1-1 1,-1 0-1,1 0 0,4 3-3,-6-7 7,0 0 1,1 0-1,0 0 1,0-1-1,0 0 1,1 0-1,-1-1 1,1 1-1,0-2 1,0 1-1,0-1 1,0 0-1,0 0 1,8 1-8,5-3 218,0 0-1,0-1 1,0 0-1,0-2 1,0-1 0,0 0-1,-1-1 1,0-1 0,0-1-1,2-2-217,56-28 810</inkml:trace>
  <inkml:trace contextRef="#ctx0" brushRef="#br0" timeOffset="1478.487">1881 752 10186,'102'-29'3622,"-93"27"-3086,1 0 0,0 1 0,0 0 0,-1 1 1,1 0-1,10 1-536,-14 0 146,1-1 1,-1 1 0,1-2 0,0 1-1,4-2-146,1 0 69,-1-1 0,1 0-1,-1-1 1,0-1 0,2 0-69,-10 3 8,0 1 0,0-1 1,0 0-1,0 0 1,0 0-1,0 0 1,0 0-1,-1-1 0,1 1 1,-1-1-1,1 0 1,-1 0-1,0 1 1,0-2-1,0 1 0,-1 0 1,1 0-1,0-2-8,-2 3 7,0-1-1,0 1 1,0 0-1,0-1 1,0 1 0,-1 0-1,1-1 1,-1 1-1,1 0 1,-1 0-1,0 0 1,0-1-1,0 1 1,0 0 0,0 0-1,0 0 1,-1 0-1,1 1 1,-1-1-1,1 0 1,-1 0-1,0 1 1,0-1-7,-6-4 15,1 0 1,-1 0-1,0 1 1,-1 0-1,1 0-15,3 2 6,-1 0 0,1 0 0,-1 1 0,1 0 0,-1 0 0,0 0 0,0 1 0,0 0-1,0 0 1,0 0 0,0 1 0,0 0 0,0 0 0,0 1 0,0-1 0,0 1 0,0 0 0,0 1 0,1 0-1,-1 0 1,0 0 0,1 0 0,-1 1 0,1 0 0,0 0 0,0 1 0,0-1 0,0 1 0,1 0-1,0 0 1,-1 1 0,1-1 0,1 1 0,-1 0 0,-1 3-6,-1 3 36,0 0 1,0 0-1,1 1 1,1 0-1,0 0 0,1 0 1,0 1-1,1-1 0,0 1 1,1-1-1,0 1 1,1 0-1,0 0 0,1-1 1,1 1-1,0-1 1,1 1-1,0-1 0,1 0 1,0 0-1,3 6-36,-2-8 34,0 0-1,0 0 1,1-1 0,0 0-1,1 0 1,-1 0 0,2-1-1,-1 0 1,1-1 0,1 0-1,6 5-33,-8-7 42,1 0 0,0-1-1,0 0 1,0-1-1,1 0 1,-1 0-1,1-1 1,-1 0-1,1 0 1,0-1 0,0 0-1,0-1 1,0 1-1,0-2 1,3 0-42,1 0 590,1-2 0,-1 0-1,4-1-589,36-16 966</inkml:trace>
  <inkml:trace contextRef="#ctx0" brushRef="#br0" timeOffset="1888.797">2864 512 7194,'-2'-3'529,"-1"0"0,-1 0 0,1 0 0,0 1-1,-1-1 1,1 1 0,-1 0 0,0 0 0,0 0 0,0 1 0,0-1 0,0 1 0,0 0 0,-1 0-529,-4-1 486,1 2 0,0-1 0,0 1 0,-1 0-1,1 1 1,0 0 0,-4 1-486,-12 3 485,0 2 0,0 1 0,1 0 0,-13 9-485,10-6 230,17-8-165,-1 0-1,1 1 0,1 0 1,-1 1-1,1 0 0,-1 1 1,2 0-1,-1 0 0,0 0 1,-3 6-65,10-11 3,0 0 1,0 0 0,0 0 0,1 0-1,-1 0 1,0 1 0,1-1-1,-1 0 1,1 0 0,-1 1-1,1-1 1,0 0 0,-1 1 0,1-1-1,0 1 1,0-1 0,0 0-1,0 1 1,0-1 0,0 0 0,1 1-1,-1-1 1,0 0 0,1 2-4,0-1 4,1 0 0,-1 0 0,0 0 0,1 0 0,0 0 0,-1-1 0,1 1 0,0 0 0,0-1 0,0 1 0,0-1 0,0 0 0,1 1-4,7 3 13,1-1 0,-1 0 0,1-1-1,-1 0 1,10 2-13,59 4 48,13 2-6,-81-9-39,0 1 1,0 0 0,0 1 0,-1 0-1,1 0 1,8 6-4,-16-8 0,1 1 1,-1-1-1,0 1 0,0 0 0,0-1 1,0 1-1,-1 1 0,1-1 0,-1 0 1,0 1-1,0-1 0,0 1 0,0-1 0,-1 1 1,1 0-1,-1 0 0,0 0 0,0 0 1,-1 0-1,1 0 0,-1 0 0,0 0 1,0 0-1,0 0 0,0 0 0,-1 0 1,1 0-1,-1 0 0,-1 4 0,-2 3 3,1 0 0,-1-1-1,-1 1 1,0-1 0,0 0 0,-1 0-1,0 0 1,-1-1 0,0 0 0,-2 2-3,-1-1 5,-1 0 1,0-1 0,-1 0-1,0 0 1,0-1 0,-1-1-1,0 0 1,0-1-1,0 0 1,-9 1-6,15-4 3,-1-1 0,1 0 0,-1 0-1,0-1 1,0 0 0,0 0 0,1-1 0,-1 0 0,0-1 0,0 1 0,0-2-1,0 1 1,1-1 0,-1 0 0,1 0 0,-1-1 0,1 0 0,0-1 0,-7-3-3,12 5-40,0 1 0,1-1 1,-1 0-1,0 1 1,0-1-1,1 0 1,-1 0-1,1 0 1,0 0-1,-1 0 1,1 0-1,0-1 1,0 1-1,0 0 0,1-1 1,-1 1-1,0 0 1,1-1-1,0 0 40,-1-2-117,1 0 1,1 0-1,-1 0 0,1 0 0,-1 0 0,2 0 0,-1 0 0,0 1 0,2-4 117,21-39-525</inkml:trace>
  <inkml:trace contextRef="#ctx0" brushRef="#br0" timeOffset="2271.822">3195 110 11130,'-14'-12'4361,"7"19"-3112,-4 8-257,8 23-296,2 10-112,5 17-88,7 6-144,0 1-200,-2-6-32,-4-2-48,-3 0 0,-4-4-24,-2 4 0,-2-1 0,2-2 144,0-13-352,4-13-552,6-20 528</inkml:trace>
  <inkml:trace contextRef="#ctx0" brushRef="#br0" timeOffset="2601.853">3028 600 12075,'-20'0'4785,"5"0"-3529,18 1-360,12-1 8,18-7-416,11 3-48,14-6-223,4 2-73,-1 1 440,-5 0 2320,2 13-2032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33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229 184 6841,'59'-109'3217,"-49"83"-1052,-10 26-2129,0 0 0,0 0 0,0-1 0,0 1 0,0 0 0,0 0 0,0 0 0,0 0-1,0-1 1,0 1 0,0 0 0,0 0 0,0 0 0,0 0 0,0-1 0,0 1 0,0 0 0,0 0 0,0 0 0,-1 0 0,1 0 0,0-1 0,0 1-1,0 0 1,0 0 0,0 0 0,0 0 0,0 0 0,-1 0 0,1 0 0,0-1 0,0 1 0,0 0 0,0 0 0,0 0 0,-1 0 0,1 0 0,0 0-1,0 0 1,0 0 0,0 0 0,-1 0 0,1 0 0,0 0 0,0 0 0,0 0 0,0 0 0,0 0 0,-1 0 0,1 0 0,0 0 0,0 0-36,-16 10 1595,13-5-1510,1 0 0,0 0 0,0 0 0,0 0-1,1 0 1,0 1 0,0-1 0,0 1-1,0-1 1,1 0 0,0 1 0,0-1 0,1 1-1,-1-1 1,1 1 0,2 4-85,0 3 50,0 1 1,2-1-1,0 0 1,0 0-1,1-1 0,3 4-50,-2-3 33,1-1 0,0-1 0,1 0-1,0 0 1,1 0 0,0-1 0,1-1 0,0 0-1,1 0 1,-1-1 0,2 0 0,-1-1-1,1-1 1,0 0 0,0-1 0,1 0-1,-1-1 1,1 0 0,0-1 0,1-1 0,11 1-33,-21-3 9,-1 0 1,1 0-1,0 0 1,-1-1-1,1 0 1,-1 0-1,1 0 1,-1 0-1,0-1 1,1 0-1,-1 1 1,0-2-1,0 1 1,0 0-1,0-1 1,-1 0-1,1 0 1,-1 0-1,1 0 1,-1 0-1,0-1 1,0 0-1,-1 1 1,1-1-1,-1 0 1,0 0-1,0 0 1,1-4-10,2-3 65,-1-1 0,-1 1 1,0-1-1,-1 0 0,0 0 0,-1 0 1,0 0-1,-1 0 0,0 0 0,-2-8-65,1 8 82,-1 0-1,-1 0 0,0 1 1,-1-1-1,0 1 0,0-1 1,-1 2-1,-1-1 0,-5-8-81,7 13 30,-1 0-1,1 0 1,-1 1 0,0 0-1,0 0 1,-1 0-1,0 0 1,0 1 0,0 0-1,0 0 1,0 1 0,-1-1-1,0 1 1,0 1-1,0-1 1,-6 0-30,-1 0 13,0 1-1,-1 1 1,0 0 0,1 1-1,-1 1 1,1 0 0,-1 1 0,1 0-1,-1 1 1,1 1 0,0 0-1,0 1 1,1 1 0,0 0-1,-1 0 1,2 2 0,-1-1 0,1 2-1,1-1 1,-1 2 0,-8 9-13,-5 7 5,2 1 1,1 0-1,1 2 1,1 1 0,1 0-1,2 2 1,2 0-1,-6 15-5,10-17 6,0 1 0,2 0 0,2 1 0,1-1 0,1 1 0,1 0 0,2 1 0,2-1 0,1 15-6,1-29 22,0 0-1,1 0 1,1 0-1,1 0 0,0-1 1,2 0-1,0 0 1,0 0-1,2-1 0,0 0 1,1-1-1,0 0 1,1 0-1,1-1 0,0 0 1,1-2-1,0 1 1,1-1-1,1-1 0,0-1 1,0 0-1,1-1 0,6 3-21,8 0 84,1 0-1,1-2 0,-1-1 1,2-2-1,-1-1 1,1-2-1,9 0-83,15-1 247,0-3 1,-1-3-1,45-7-247,17-11 231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31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291 542 8066,'0'-2'285,"-1"1"1,1-1 0,0 0-1,-1 1 1,1-1-1,-1 0 1,1 1 0,-1-1-1,0 1 1,1-1-1,-1 1 1,0 0 0,0-1-1,0 1 1,0 0 0,0-1-1,-1 1 1,1 0-1,0 0 1,0 0 0,-2 0-286,1-1 231,-1 1 0,0 0 0,0 0 0,1 0 0,-1 1 1,0-1-1,0 1 0,0-1 0,0 1 0,0 0 0,-3 0-231,-2 1 161,-1 0 1,0 1-1,1 0 0,-1 0 0,1 1 0,0 0 1,0 0-1,-1 1-161,-5 3 76,1 1 1,0 0-1,0 1 1,1 0-1,0 1 0,0 0 1,1 1-1,1 1 1,-1 0-77,7-6 7,0 0 0,0 0 1,0 1-1,0-1 0,1 1 1,0 0-1,1 0 0,0 0 0,0 0 1,0 1-1,1-1 0,0 0 1,0 1-1,1-1 0,0 1 1,0-1-1,1 1 0,0-1 1,1 7-8,1-6 4,0 1 1,0 0 0,0-1 0,1 0-1,1 0 1,-1 0 0,1-1 0,0 1 0,1-1-1,0 0 1,0-1 0,0 1 0,1-1-1,0 0 1,0-1 0,3 2-5,-3-3 6,-1-1 1,0 1 0,1-1-1,-1 0 1,1-1-1,0 1 1,0-1 0,0-1-1,0 0 1,0 0-1,0 0 1,0 0 0,0-1-1,1-1 1,-1 1-1,0-1 1,0 0 0,0-1-1,0 1 1,6-4-7,-1 0 13,0-1 0,-1 0 0,1-1 0,-2 0 0,1 0 0,-1-2 0,0 1 0,-1-1 0,1 0 0,-2-1 0,0 0 0,3-5-13,-7 9 6,0 1 1,-1-1-1,0 1 0,0-1 0,-1 0 1,1 0-1,-1 0 0,-1-1 1,1 1-1,-1 0 0,0-1 0,0 1 1,-1-1-1,0 1 0,0-1 1,0 1-1,-1 0 0,0-1 0,-1 1 1,1 0-1,-1-1 0,0 1 1,-1 0-1,1 0 0,-4-5-6,-1 1-9,-1-1 0,0 1 0,0 0 0,-1 0 0,-1 1 0,0 0 0,0 1 0,0 0 0,-1 1 0,0 0 0,-1 0 0,1 2 0,-12-5 9,21 9-51,0 0 0,1 1-1,-1 0 1,0-1 0,0 1 0,1 0 0,-1 0 0,0 0 0,0 0 0,1 0 0,-1 0 0,0 0-1,0 0 1,1 1 0,-1-1 0,0 1 0,0 0 51,1 0-34,0-1 0,0 1 0,0 0 0,0 0 0,0 0 0,0 0 0,0 0 0,1 0 0,-1 0 1,0 1-1,1-1 0,-1 0 0,0 0 0,1 1 0,0-1 0,-1 0 0,1 0 0,0 1 0,0-1 0,-1 0 0,1 1 0,0-1 0,1 1 34,2 32-257</inkml:trace>
  <inkml:trace contextRef="#ctx0" brushRef="#br0" timeOffset="331.21">554 1241 9650,'7'-10'4553,"13"-2"-3127,-8 6-669,14-10 192,-1-1 1,0 0-1,-1-2 0,19-20-949,-34 29 109,-1 1 0,0-1 0,0 0-1,-1 0 1,-1-1 0,0 0-1,0 0 1,-1-1 0,-1 0 0,0 0-1,0 0 1,-1 0 0,0-7-109,1-16 98,-1-1 0,-3 0 0,0 0 1,-2 0-1,-2 0 0,-3-7-98,-14-60 134,-18-43-134,-5-22 42,35 128-37,2 0 0,2-1 0,0-13-5,5 50 5,0 0 0,0 0 1,0-1-1,0 1 0,1 0 0,-1 0 1,1 0-1,0 0 0,1 0 1,-1 0-1,1 0 0,-1 0 0,1 0 1,0 1-1,0-1 0,1 1 0,-1-1 1,3-1-6,-2 3 3,0 0 1,0 0-1,0 0 1,1 0-1,-1 1 0,1-1 1,-1 1-1,1 0 1,-1 0-1,1 1 1,0-1-1,-1 1 1,1-1-1,0 1 1,-1 0-1,1 1 0,0-1 1,-1 0-1,1 1 1,1 0-4,5 2-157,-1-1 0,0 1 0,1 1 0,-1 0 0,0 0 0,-1 1 0,1 0 0,-1 0 0,0 1 0,6 5 157,43 41-823</inkml:trace>
  <inkml:trace contextRef="#ctx0" brushRef="#br0" timeOffset="699.182">581 688 10858,'-21'2'4313,"11"-2"-2808,14-2-129,20 0-216,14-3-256,27-3-440,12-2-184,7-1 369,-1 3 175,-4 8-472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35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0 940 4977,'33'-55'2567,"-31"52"-2192,-1 0 0,0 1 0,0-1 0,0 0 0,-1 0 0,1 0 0,-1 0 0,1 1 0,-1-1 0,0-2-375,0 4 91,0 1 1,0-1-1,1 1 1,-1 0 0,0-1-1,0 1 1,0-1-1,0 1 1,0 0 0,0-1-1,0 1 1,0-1-1,0 1 1,-1 0 0,1-1-1,0 1 1,0 0-1,0-1 1,0 1 0,-1-1-1,1 1 1,0 0-1,0-1 1,0 1 0,-1 0-1,1 0 1,0-1 0,-1 1-1,1 0 1,0 0-1,-1-1 1,1 1 0,0 0-1,-1 0 1,1 0-1,0 0 1,-1-1 0,1 1-1,-1 0 1,1 0-1,0 0 1,-1 0 0,1 0-1,-1 0 1,1 0-1,-1 0-91,0 1 52,0 0-1,0 0 1,0 0-1,-1 0 0,1 0 1,0 0-1,0 1 0,1-1 1,-1 0-1,0 0 1,0 1-1,1-1 0,-1 1 1,0-1-1,1 1 1,0-1-1,-1 1 0,1-1 1,0 1-1,0-1 1,-1 1-1,1-1 0,1 1 1,-1-1-1,0 1 1,0-1-1,0 1 0,1-1 1,-1 1-1,1 0-51,1 7 22,1 0-1,0-1 1,0 1 0,4 6-22,26 48 116,-10-21 465,15 40-581,-26-48 379,-2 1 0,2 13-379,7 29 386,-7-50-222,-12-27-158,0 0-1,0 1 0,0-1 0,1 0 0,-1 0 0,0 1 0,0-1 1,0 0-1,1 0 0,-1 1 0,0-1 0,0 0 0,1 0 0,-1 0 1,0 0-1,0 0 0,1 1 0,-1-1 0,0 0 0,1 0 1,-1 0-1,0 0 0,1 0 0,-1 0 0,0 0 0,0 0 0,1 0 1,-1 0-6,1 0 11,0-1 0,-1 0 0,1 1 0,-1-1 0,1 1 0,-1-1 1,1 0-1,-1 1 0,0-1 0,1 0 0,-1 1 0,0-1 0,1 0 0,-1 1 1,0-1-1,0 0 0,0 0-11,9-24 126,1 0 1,10-18-127,-1 2 42,-11 21-26,0 2-6,-1 1 0,2 0 0,0 0 0,1 1 0,1 0-10,-10 14 1,1 1-1,-1-1 0,0 1 1,1-1-1,-1 1 1,1 0-1,-1-1 0,1 1 1,-1 0-1,1 0 0,0 0 1,0 1-1,-1-1 1,1 0-1,0 1 0,0-1 1,0 1-1,0-1 1,0 1-1,0 0 0,0 0 0,1 0 0,0 1 0,-1-1-1,1 1 1,0 0-1,-1 0 1,1 0-1,0 0 1,-1 0 0,0 1-1,1-1 1,-1 1-1,0-1 1,2 2 0,6 6-2,-1 1-1,0 1 1,0-1 0,-1 1 0,4 6 2,-11-15 0,17 26-4,-1-3 5,1 0-1,0 0 1,13 10-1,-25-29 1,0 0 1,0 0-1,1-1 0,0 0 1,0 0-1,1 0 0,-1-1 0,1 0 1,0-1-1,0 0 0,0 0 1,1-1-1,-1 1 0,6-1-1,-12-1 9,-1-1 0,1 0 0,0 0-1,-1 0 1,1 0 0,0 0 0,-1 0 0,1 0 0,0-1-1,-1 1 1,1 0 0,0-1 0,-1 0 0,1 1-1,-1-1 1,1 0 0,-1 0 0,1 1 0,-1-1-1,0-1 1,1 1 0,-1 0 0,0 0 0,0 0 0,0-1-1,0 1 1,0 0 0,0-1 0,0 1 0,0-1-1,-1 1 1,1-1 0,0 1 0,-1-1 0,1 0-1,-1 1 1,0-1 0,0-1-9,2-8 177,-2 0-1,0 0 1,0 0 0,-1 0-1,-2-8-176,3 12 49,-6-24 29,-2 0 0,-1 1 0,-1 0 0,-11-23-78,-11-29 35,25 60-43,1 6-17,1 1-1,0-1 1,1-1 0,1 1-1,0 0 1,1-1 0,1 0 25,1 16-26,0 1 1,0 0 0,0-1 0,0 1 0,0 0 0,0 0 0,0-1 0,0 1 0,0 0-1,0-1 1,0 1 0,0 0 0,0 0 0,0-1 0,0 1 0,1 0 0,-1 0 0,0-1 0,0 1-1,0 0 1,0 0 0,0-1 0,1 1 0,-1 0 0,0 0 0,0 0 0,0-1 0,1 1-1,-1 0 1,0 0 0,0 0 0,1 0 0,-1 0 0,0-1 0,0 1 0,1 0 0,-1 0-1,0 0 1,1 0 0,-1 0 0,0 0 0,0 0 0,1 0 0,-1 0 0,0 0 0,1 0 0,-1 0-1,0 0 1,0 0 0,1 0 0,-1 1 0,0-1 0,0 0 0,1 0 0,-1 0 0,0 0-1,0 0 1,1 1 25,16 12-2757,-11-9 1635,16 11-684</inkml:trace>
  <inkml:trace contextRef="#ctx0" brushRef="#br0" timeOffset="414.543">1443 151 7290,'0'-3'383,"0"1"1,0 0-1,-1-1 1,1 1-1,-1 0 1,1-1-1,-1 1 1,0 0-1,0 0 1,0 0-1,0-1 1,0 1-1,0 0 1,-1 0-1,1 1 1,-1-2-384,1 2 112,-1 1 0,1-1 1,-1 0-1,1 0 0,-1 1 0,1-1 0,-1 1 1,1 0-1,-1-1 0,1 1 0,-1 0 0,0 0 1,1 0-1,-1 0 0,0 0 0,1 0 1,-1 0-1,1 1 0,-1-1 0,1 0 0,-1 1 1,1 0-1,-1-1 0,1 1 0,-1 0 0,0 0-112,-6 4 110,0 0 0,0 0-1,1 1 1,0 0-1,0 0 1,0 1-1,1 0 1,0 0-1,0 0 1,1 1 0,-3 5-110,-11 18 174,2 2 0,-4 13-174,4-7 57,3 1 0,1 1 0,2 0-1,1 1 1,3 0 0,1 0 0,2 0 0,2 1 0,3 32-57,3-24 51,2 0 1,2 0 0,3-1-1,1-1 1,3 1 0,2-2 0,22 44-52,-28-68 63,1-1 0,1-1 0,1 0 0,1-1 0,6 5-63,-13-16 341,1-1 0,1 1 0,0-2-1,0 1 1,0-2 0,1 1-1,0-1 1,1-1 0,0 0 0,0-1-1,1 0-340,5 1 710,1-2-1,11 2-709</inkml:trace>
  <inkml:trace contextRef="#ctx0" brushRef="#br0" timeOffset="1156.733">1815 548 6537,'1'-13'1296,"0"8"-670,-1 1 0,0-1 0,1 0 0,0 0 0,0 1-1,0-1 1,1 0 0,0 0-626,2 3 1678,-2 8-982,-1 7-293,-1-3-344,1-1 1,0 1 0,1 0 0,0-1 0,1 1 0,0-1-1,0 0 1,1 0 0,0 0 0,0 0 0,1-1 0,0 0-1,1 0 1,0 0 0,0 0 0,1-1 0,0 0 0,0-1-1,0 1 1,1-1 0,0-1 0,0 0 0,1 0 0,-1 0-1,1-1 1,0 0 0,0-1 0,1 0 0,0 0-60,3 0 58,1 0 0,0-1 0,1-1 0,-1 0 0,0 0 0,0-2 0,0 0 0,10-2-58,-19 3 16,0-1 1,0 0-1,-1 0 1,1-1-1,0 1 1,-1-1-1,1 0 1,-1-1-1,0 1 1,0-1-1,0 1 1,0-1-1,0 0 1,0-1 0,-1 1-1,1-1 1,-1 0-1,0 1 1,0-1-1,-1-1 1,1 1-1,-1 0 1,0-1-1,0 1 1,0-1-1,0-1-16,-1 1 27,-1-1 0,0 1 1,0 0-1,0-1 0,0 1 0,-1 0 0,0-1 0,0 1 0,0 0 0,-1 0 1,0 0-1,0 0 0,0 0 0,0 0 0,-1 1 0,0-1 0,0 1 0,0 0 0,-2-3-27,-11-11 116,0 1 0,0 0 0,-14-9-116,27 24 7,-2-3 13,-1 1-1,1 0 1,-1 0 0,0 1 0,0-1-1,-1 1 1,1 1 0,-1-1 0,0 1-1,1 0 1,-1 1 0,0-1 0,-2 1-20,-1 1 17,0-1 1,0 2-1,0-1 1,0 1-1,1 1 0,-1 0 1,0 0-1,1 1 1,-1 1-18,-7 2 10,0 2 1,1 0-1,0 1 1,0 1-1,1 0 1,0 1-1,1 1 1,1 0-1,0 1 1,-1 1-11,3 0 0,0 1 1,1-1 0,1 2 0,0-1 0,1 1 0,1 1 0,0-1 0,1 1 0,1 0 0,-2 17-1,1-2 2,2 1 0,1 0 0,2 0-1,1 0 1,2 14-2,0-30 3,0-1-1,0 1 0,2-1 1,0 0-1,1 0 1,1 1-3,-2-8 3,0 0 0,1-1 0,-1 1 0,2-1 1,-1 0-1,1-1 0,0 1 0,1-1 0,-1-1 0,2 1 1,2 1-4,6 3 22,1 0 1,0-2 0,1 0 0,0-1 0,0 0 0,0-2 0,1 0 0,0-1 0,1-1 0,-1-1 0,1-1 0,-1 0 0,1-1 0,0-2 0,0 0 0,-1-1-1,1 0 1,0-2-23,-2 0 450,-1-1 0,0 0 0,0-1 0,0-1 0,-1-1 0,0 0 0,14-11-450,27-26 1285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40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82 191 3569,'-3'-7'876,"-1"0"1,1 0 0,-1 1-1,0 0 1,-1 0 0,0 0-1,0 0 1,0 1 0,-1 0-1,1 0 1,-2 0-877,7 4 109,-1 1 0,0-1 0,1 1 0,-1-1 0,0 1 0,0-1 0,1 1-1,-1 0 1,0-1 0,0 1 0,0 0 0,0 0 0,1-1 0,-1 1 0,0 0 0,0 0 0,0 0 0,0 0-1,0 0 1,0 0 0,1 0 0,-1 0 0,0 1 0,0-1 0,0 0 0,0 0 0,0 1-109,4 16 1443,1 2-1346,-2 1 1,0 0 0,0 0 0,-2 0-1,-1 0 1,0 0 0,-3 9-98,-2 99 617,3-85-467,2 0 0,2 1-1,2-1 1,1 0 0,5 12-150,-7-41 35,1-1 1,0 0 0,1 0 0,0-1-1,2 1 1,2 5-36,-8-18-2,0 1 0,1 0-1,-1-1 1,0 1 0,0-1-1,1 1 1,-1-1-1,0 1 1,1-1 0,-1 0-1,0 1 1,1-1 0,-1 1-1,1-1 1,-1 0 0,1 1-1,-1-1 1,1 0 0,-1 1-1,1-1 1,-1 0 0,1 0-1,-1 0 1,1 0 0,-1 1-1,1-1 1,-1 0 0,1 0-1,0 0 1,-1 0 0,1 0-1,-1 0 1,1 0 0,-1 0-1,1-1 1,0 1 0,-1 0-1,1 0 1,-1 0-1,1-1 1,-1 1 0,1 0-1,-1 0 1,1-1 0,-1 1-1,1-1 1,-1 1 0,0 0-1,1-1 1,-1 1 0,0-1-1,1 1 1,-1-1 0,0 1-1,1-1 1,-1 1 0,0-1-1,0 1 1,0-1 0,1 1-1,-1-1 1,0 0 2,5-24-111</inkml:trace>
  <inkml:trace contextRef="#ctx0" brushRef="#br0" timeOffset="363.705">69 470 6553,'0'-2'3369,"0"1"-920,0-1-177,0 1-624,0 0-327,0-1-473,0 1-160,23-2-112,42 6-40,-28-2-112,0-2-96,12-6-143,-3-4-57,10-2-8,2 0 288,-7 2 2432,-3 4-2024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7:45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443 577 5545,'-28'-72'2529,"27"69"-2271,-1-1 1,0 1 0,0 0 0,0 0-1,-1 0 1,1 0 0,-1 1 0,1-1 0,-1 1-1,0-1 1,0 1 0,0 0 0,0 0-1,-1 0 1,1 1 0,0-1 0,-1 1-1,1 0 1,-1 0 0,0 0-259,-3-1 333,-1 1 1,0 0 0,1 1 0,-1 0-1,1 0 1,-1 0 0,-5 2-334,0 0 138,-1 1-1,2 0 1,-1 1 0,0 1 0,1 0 0,0 0 0,0 1 0,0 1 0,1 0 0,0 1 0,0 0-1,-4 4-137,3 0 51,1-1-1,0 2 0,1-1 0,0 2 0,1-1 1,0 1-1,1 0 0,1 1 0,-4 12-50,4-10 5,2 1-1,0 0 1,1 0-1,0 0 0,2 0 1,0 1-1,1-1 1,1 1-1,1-1 1,0 0-1,1 1 1,1-1-1,1 0 1,1 0-1,0 0 1,2-1-1,-1 0 1,4 5-5,-2-9 8,0 0 0,1 0 0,0-1 0,1 0 0,1-1 0,0 0 0,0 0 0,1-2 0,0 1 0,1-1 0,-1-1 0,2 0 0,-1-1 1,1 0-1,1-1 0,0-1-8,-2-1 10,0 0-1,1-1 1,0 0 0,-1-1 0,1-1 0,0 0 0,0-1 0,0 0 0,0-1 0,0-1 0,-1 0 0,1-1 0,0 0-1,-1-1 1,0-1 0,0 0 0,12-7-10,-13 5 10,0 0-1,0-1 0,-1 0 1,0-1-1,0 0 0,-1-1 1,0 0-1,-1-1 1,0 0-1,0 0 0,-2-1 1,1 0-1,-1 0 0,-1-1 1,-1 0-1,1 0 1,-2-1-1,0 1 0,-1-1 1,0 0-1,-1 0 0,0 0 1,-1 0-1,-1 0 1,0 0-1,-1 0 0,-1 0 1,0 0-1,-1 0 0,0 0 1,-1 1-1,0-1 1,-6-10-10,2 9 3,0 0 0,-1 1 1,0 0-1,-1 0 1,-1 1-1,0 0 0,-1 1 1,0 0-1,-1 1 0,0 0 1,-1 1-1,0 1 1,-1 0-1,0 1 0,0 0 1,-1 1-1,1 1 1,-2 1-1,1 0 0,0 1 1,-1 1-1,0 0 1,0 1-1,-11 1-3,21 1-105,-1 0 0,0 1 0,1 0 1,-1 0-1,0 1 0,1 0 0,0 0 0,-1 1 1,1 0-1,-5 2 105,-26 15-400</inkml:trace>
  <inkml:trace contextRef="#ctx0" brushRef="#br0" timeOffset="371.156">658 220 7666,'-3'0'275,"-1"-1"-1,1 1 1,-1 0 0,0 1 0,1-1 0,-1 0 0,1 1 0,-1 0 0,1 0-1,-1 0 1,1 0 0,0 1 0,0 0 0,-1-1 0,1 1 0,0 0 0,0 0-1,1 0 1,-1 1 0,0-1 0,1 1 0,0 0 0,-1-1 0,1 1 0,0 0 0,-1 2-276,-6 12 382,0 0 0,0 0 0,2 1-1,-2 7-380,-23 51 294,-29 46-53,5 3-1,5 6-240,41-103 17,-24 66 70,-4-1-1,-8 8-86,-14 7 47,19-35 1567,2 3-1614,38-73 603</inkml:trace>
  <inkml:trace contextRef="#ctx0" brushRef="#br0" timeOffset="1030.375">1038 135 2200,'-77'-123'4064,"77"122"-3889,0 1 0,-1-1 1,1 0-1,0 1 0,0-1 0,-1 1 1,1-1-1,0 1 0,-1-1 0,1 1 0,0-1 1,-1 1-1,1-1 0,-1 1 0,1 0 1,-1-1-1,1 1 0,-1-1 0,1 1 0,-1 0 1,1 0-1,-1-1 0,1 1 0,-1 0 0,0 0 1,1 0-1,-1 0 0,0 0 0,1 0 1,-1-1-1,1 1 0,-1 1 0,0-1 0,1 0 1,-1 0-1,1 0 0,-1 0 0,0 0 1,1 0-1,-1 1 0,1-1 0,-1 0 0,1 1 1,-1-1-176,1 1 160,0 0 1,-1 0 0,1 0 0,0 0 0,0 0 0,0 0-1,0 0 1,1 0 0,-1 0 0,0-1 0,0 1-1,0 0 1,1 0 0,-1 0 0,1 0 0,-1 0 0,0 0-1,1-1 1,-1 1 0,1 0 0,0 0 0,0 0-161,20 26-35,15 11 197,-8-10-53,-2 1 0,-1 0 1,14 25-110,-13-12 51,-3 2 1,-2 1-1,8 25-51,44 146 91,-56-160-51,-2 1 0,-3 0 0,-2 1 0,1 39-40,-9-70 26,-2-1-1,-1 1 0,-1 0 1,-1-1-1,-1 1 0,-1-1 0,-2 0 1,-1 0-1,0-1 0,-2 0 1,-5 8-26,-4 1 61,-1-1 1,-2 0 0,-14 15-62,19-28 54,0-1 0,-1 0 0,-1-1 0,-1-1-1,-13 8-53,24-20 142,8-5 88,5-5 407,19-15-259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03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18 4753,'-1'-1'187,"0"1"1,0-1-1,0 1 1,0 0-1,0 0 0,-1-1 1,1 1-1,0 0 0,0 0 1,0 0-1,0 0 0,0 0 1,0 0-1,0 0 1,0 0-1,0 1 0,0-1 1,0 0-1,0 1 0,0-1 1,0 0-1,0 1 1,0 0-1,0-1 0,0 1 1,0-1-1,0 1 0,1 0 1,-1 0-188,-1 1 167,1 0-1,0 0 1,0 0 0,1 1 0,-1-1-1,0 0 1,1 0 0,-1 1-1,1-1 1,0 1 0,0-1 0,0 0-1,0 2-166,1 9 333,0 0-1,2 0 1,-1-1-1,5 13-332,23 86 1351,16 112-1351,-43-212 202,0-13 454,0-23 44,-3-16-515,0-30 105,4-26-290,-2 76-1,1 1-1,1-1 0,1 0 1,1 1-1,0 0 0,8-16 2,-11 30-8,0 0 0,0 0-1,1 0 1,0 1 0,0-1-1,0 1 1,1 0 0,0 0 0,0 0-1,0 1 1,0-1 0,1 1-1,0 0 9,-2 3-5,-1-1 1,0 1-1,0 0 0,1 0 0,-1 0 1,1 0-1,-1 0 0,1 1 0,-1 0 1,1-1-1,-1 2 0,1-1 0,-1 0 0,1 0 1,-1 1-1,1 0 0,-1 0 0,0 0 1,1 0-1,-1 1 0,0-1 0,0 1 1,0-1-1,0 1 0,0 0 0,1 1 5,5 5-2,0 0-1,0 1 1,-1-1-1,0 1 1,-1 1-1,0 0 1,0 0-1,-1 0 3,15 28-10,8 22 10,-27-56 0,11 25 9,-2 1 0,0 0 0,-2 0 0,-1 1 0,-2 0 0,1 15-9,0-3-98,5-4 46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2:04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451 478 3969,'-3'-5'841,"1"0"0,-1 1 0,-1-1 0,1 1 0,-1 0 0,1 0 0,-1 0 0,-2 0-841,-10-13 919,4 4-460,4 4 27,0 0 0,0 1 0,-1 0 0,0 1 0,0 0 0,-1 0 0,-6-3-486,11 8 121,1 0-1,-1 0 1,0 1 0,1-1 0,-1 1 0,0 0 0,0 1 0,1-1 0,-1 1 0,0 0 0,0 0-1,0 1 1,0-1 0,1 1 0,-1 0 0,0 0 0,0 1 0,1 0 0,-1-1 0,1 1 0,0 1 0,-1-1-1,1 1 1,-3 2-121,-8 8 75,0 0 0,1 0 0,1 1 0,0 1 0,-6 10-75,6-8 13,0 1-1,2 1 0,0 0 0,1 0 1,0 1-1,2 1 0,1-1 0,0 1 1,-2 16-13,7-27 5,0-1 0,1 1 0,0 0 1,1 0-1,0-1 0,0 1 1,1 0-1,1 0 0,0-1 1,0 1-1,0-1 0,1 1 0,1-1 1,0 0-1,0 0 0,0 0 1,1-1-1,1 0 0,-1 0 0,2 0 1,-1-1-1,7 6-5,-2-3 13,1-1 0,0 0-1,1-1 1,0 0 0,0-2 0,1 1 0,0-1-1,0-1 1,0-1 0,0 0 0,1 0 0,0-2-1,0 0 1,0-1 0,11 0-13,-11-1 15,1 0 0,-1-2 0,1 1 0,-1-2 0,0 0 0,0-1 0,0-1 0,-1 0 0,1-1 0,-1 0 0,-1-1 0,1-1 0,-1 0 0,0-1 0,2-3-15,-11 8 8,0 1 0,0-1 0,0 0 0,-1 0 0,0-1-1,1 1 1,-2-1 0,1 0 0,0 0 0,-1 0 0,0 0-1,0 0 1,-1 0 0,1 0 0,-1-1-8,0-2 11,-1 0 0,1 0 0,-1 0 0,-1 0 1,1 0-1,-1 0 0,-1 0 0,1 0 0,-3-4-11,-4-10 18,-1 0-1,-1 1 1,0 0-1,-2 1 1,-1 0-1,-8-10-17,6 10 11,-1 0 0,-1 1 0,-8-6-11,19 19-31,0 0-1,-1 0 1,0 1-1,0 0 1,-1 0-1,0 1 1,1 0-1,-1 1 1,-1-1-1,1 1 1,-1 1 31,-2 2-328,9 7 117</inkml:trace>
  <inkml:trace contextRef="#ctx0" brushRef="#br0" timeOffset="883.633">896 560 3913,'-44'-104'2118,"42"99"-1651,0 0 1,1 0 0,0 0 0,-1 0-1,2 1 1,-2-6-468,3 10 101,-1 0 0,0-1 0,0 1 0,0-1 0,0 1 0,-1-1 0,1 1 0,0 0 0,0-1 0,0 1 0,0-1 1,0 1-1,0 0 0,-1-1 0,1 1 0,0-1 0,0 1 0,-1 0 0,1-1 0,0 1 0,0 0 0,-1-1 0,1 1 0,0 0 0,-1 0 0,1-1 0,0 1 0,-1 0 0,1 0 0,-1 0 0,1-1-101,-1 1 111,1 0 0,0 0 0,-1 0 0,1 0 0,0 0 0,-1 0 0,1 0 0,0 0 0,-1 1 0,1-1-1,0 0 1,-1 0 0,1 0 0,0 0 0,-1 0 0,1 1 0,0-1 0,0 0 0,-1 0 0,1 0 0,0 1 0,0-1 0,-1 0 0,1 0-1,0 1 1,0-1 0,-1 0 0,1 1 0,0-1 0,0 0 0,0 0 0,0 1 0,0-1 0,0 0 0,0 1 0,-1-1 0,1 1 0,0-1 0,0 0-1,0 1 1,0-1 0,0 0 0,0 1 0,1-1 0,-1 0-111,-3 28-580,3-18 984,-5 45-241,1-15 27,1 0 0,2 0 0,5 32-190,-3-61 24,0 0-1,1 0 1,1 0 0,-1 0 0,2 0 0,0-1 0,0 0 0,1 1 0,0-2 0,1 1-1,0 0 1,0-1 0,1-1 0,0 1 0,1-1 0,0 1-24,-5-7 10,0 1 0,0-1 1,0 0-1,0 0 0,0 0 1,0 0-1,1 0 0,-1-1 1,1 1-1,-1-1 0,1 0 1,0 0-1,-1 0 0,1-1 1,3 1-11,-2-2 13,0 1 1,0-1 0,0 0-1,-1 0 1,1 0 0,0-1-1,-1 0 1,1 0 0,-1 0-1,1 0 1,-1-1 0,0 0-14,8-4 17,0-2-1,0 1 1,-1-1 0,0-1 0,0 0 0,-1-1 0,-1 0 0,0 0 0,-1-1 0,0 0 0,0 0 0,-1-1 0,-1 0 0,0 0 0,-1-1 0,0 0 0,2-13-17,-1-12 27,-1-1-1,-2 0 1,-2 0 0,-1 0 0,-4-16-27,25 154-29,-15-74 39,1 1-1,0-1 1,2 0 0,1-1-1,0 0 1,2-1 0,1 0 0,0-1-1,2 0 1,0-1 0,2-1-1,0 0 1,1-1 0,0-1-1,8 4-9,8 1 2392,-4-1-1192</inkml:trace>
  <inkml:trace contextRef="#ctx0" brushRef="#br0" timeOffset="1251.569">1712 46 8050,'-23'-39'5840,"24"59"-3344,2-10-2232,3 9 268,0 0 0,-2 1 1,2 20-533,49 355 956,-33-256-939,0 65-17,-22-196-107,0-3-76,1 0 0,-1 0 0,1-1 0,-1 1 0,1 0 0,1-1 0,-1 1 0,1-1 0,0 1 183,8 7-630</inkml:trace>
  <inkml:trace contextRef="#ctx0" brushRef="#br0" timeOffset="1620.435">1551 430 8634,'-34'-9'4313,"8"8"-1625,21-3-1063,8 2-393,28 1-568,15-6-176,21-2-264,14 2-88,8 1 104,3 4-48,-1 2-96</inkml:trace>
  <inkml:trace contextRef="#ctx0" brushRef="#br0" timeOffset="2180.783">2322 589 5449,'-65'39'2937,"63"-38"-2697,-1 1 0,1-1 0,0 1-1,0-1 1,1 1 0,-1 0 0,0-1 0,0 1 0,1 0 0,-1 0 0,1 0 0,0 1 0,-1-1-1,1 0 1,0 0 0,0 1 0,1-1 0,-1 1 0,0-1 0,1 2-240,-2 4 582,-1 2-246,1 0 1,0 0 0,1 1-1,0-1 1,0 0 0,1 1-1,1-1 1,0 0 0,2 9-337,3 10 354,2-1 0,8 21-354,-11-37 92,0 10 25,0 0-1,-1 0 1,-1 0 0,-1 1 0,-1 20-117,1 9 101,-2-28-62,0-24-34,0 1 0,0 0 1,0 0-1,0 0 0,0 0 0,0 0 0,0-1 0,0 1 1,0 0-1,0 0 0,-1 0 0,1-1 0,0 1 0,-1 0 0,1 0 1,0-1-1,-1 1 0,1 0 0,-1 0 0,1-1 0,-1 1 0,0-1 1,0 1-6,0-3 83,-1-1 0,1 0 1,0 1-1,-1-1 0,1 0 1,0 0-1,1 0 1,-1-1-84,-2-5 107,-59-172 383,53 149-463,1 0 1,1 0 0,2 0-1,1 0 1,1-1-1,2 0 1,2-15-28,1 22 0,0-1 0,2 1 1,1 0-1,2 0 1,0 0-1,1 1 0,2 0 1,0 1-1,6-7 0,-9 18-3,2 0-1,-1 1 1,2 0 0,-1 0-1,2 1 1,-1 0 0,2 1-1,-1 0 1,12-7 3,-15 12-4,1 0 0,-1 0 0,0 1 0,1 0 0,0 1 0,0 0 0,0 0 0,0 1 0,1 0 0,-1 1-1,1-1 1,-1 2 0,1 0 0,-1 0 0,1 0 0,1 2 4,-3 0-3,0 0 0,0 1 0,0 0 0,-1 0 0,0 1 0,1 0 0,-1 0 0,0 0 1,-1 1-1,1 0 0,-1 1 0,0 0 0,0 0 0,-1 0 0,0 0 0,0 1 0,3 5 3,-1 0-1,0 0 1,0 0-1,-2 1 1,1 0-1,-1 0 0,-1 1 1,-1-1-1,0 1 1,0 0-1,-2 0 1,0 0 2,-1 0 0,-1 1 0,-1-1 0,0 0 0,0 0 0,-1-1 0,-1 1 0,-1-1 0,0 1 0,0-1 0,-1-1 0,-1 1 0,0-1 0,-1 0 0,0-1 0,-1 0 0,-8 8-2,7-7 6,-2-1 0,0 0 0,0-1 1,-1 0-1,0-1 0,0-1 0,-1 0 0,0 0 1,-1-1-1,0-1 0,0-1 0,0 0 1,-1-1-1,1-1 0,-11 2-6,23-5-34,0 0 0,0 0 0,0 0-1,-1 0 1,1 0 0,0-1 0,0 1 0,0-1 0,-1-1 34,3 2-41,0 0 0,0-1 0,0 1 1,1-1-1,-1 1 0,0-1 0,1 1 0,-1-1 1,0 1-1,1-1 0,-1 0 0,0 1 0,1-1 1,-1 0-1,1 0 0,0 1 0,-1-1 0,1 0 1,-1 0-1,1 0 0,0 0 0,0 0 0,0 1 1,-1-1-1,1 0 0,0 0 0,0 0 0,0 0 1,0 0-1,0 0 0,1 0 0,-1 1 0,0-1 1,0 0-1,0 0 41,11-18-560</inkml:trace>
  <inkml:trace contextRef="#ctx0" brushRef="#br0" timeOffset="2953.741">2925 507 3889,'35'-87'2698,"-35"85"-2292,1 0 1,0 0 0,0-1-1,-1 1 1,0-1-1,1 1 1,-1 0 0,0-1-1,0 1 1,0-1-1,-1 1 1,1-2-407,0 4 56,0 0-1,0 0 1,0 0 0,0 0-1,0 0 1,0 0 0,0 0-1,0 0 1,0-1 0,0 1-1,-1 0 1,1 0 0,0 0-1,0 0 1,0 0 0,0 0-1,0 0 1,0 0 0,0 0-1,0 0 1,0 0 0,0 0-1,0 0 1,0 0 0,0 0-1,0 0 1,0 0 0,0 0-1,-1 0 1,1 0 0,0 0-1,0 0 1,0 0 0,0 0-1,0 0 1,0 0 0,0 0-1,0 0 1,0 0 0,0 0-1,0 0 1,0 0 0,-1 0-1,1 0 1,0 0 0,0 0-1,0 0 1,0 0 0,0 0-1,0 0 1,0 0 0,0 0-1,0 0 1,0 0 0,0 0-1,0 0 1,0 0 0,0 0 0,0 1-1,0-1 1,0 0 0,0 0-1,0 0 1,0 0 0,0 0-1,0 0-55,-3 12 850,-13 237 193,15-239-1016,1-1 0,1 0 1,-1 0-1,1 0 0,1 0 0,0 0 0,0 0 1,1 0-1,0-1 0,0 1 0,1-1 1,0 0-1,2 2-27,-3-5 9,0-1 0,1 1 1,-1-1-1,1 0 0,0 0 0,0 0 1,0-1-1,1 1 0,-1-1 0,1 0 1,0 0-1,0-1 0,0 0 0,0 1 1,0-2-1,1 1 0,-1 0 0,1-1 1,-1 0-1,1-1 0,4 1-9,-3-1 14,-1-1-1,1 0 0,-1-1 1,1 1-1,-1-1 1,0 0-1,0-1 1,0 0-1,0 0 1,0 0-1,0 0 0,-1-1 1,0 0-1,1 0 1,-2-1-1,1 1 1,0-1-1,-1 0 1,0 0-1,0-1 0,0 1 1,-1-1-1,0 0 1,0 0-1,2-6-13,31-149 138,-1-41-138,-30 188-33,0 20-2,4 23-10,-7-7 32,-1-1 0,-1 18 13,-1-18 2,1 0 0,1 1 0,3 6-2,-2-12 23,2-1 0,0 1-1,1 0 1,0-1 0,1 0-1,1-1 1,1 1-1,0-1 1,0-1 0,4 5-23,-6-11-108,0-1 0,0 1 1,0-1-1,0-1 1,1 1-1,0-1 1,1 0-1,-1 0 0,1-1 1,-1 0-1,1-1 1,1 1-1,-1-1 1,0-1-1,1 0 0,-1 0 1,1-1-1,0 0 1,5 0 107,16-3-750</inkml:trace>
  <inkml:trace contextRef="#ctx0" brushRef="#br0" timeOffset="3333.772">3765 61 6969,'-18'-61'7981,"32"154"-4203,20 64-3778,1 2 252,15 217-142,-47-348-236,2 17-2044,-3-35 1403</inkml:trace>
  <inkml:trace contextRef="#ctx0" brushRef="#br0" timeOffset="3665.59">3631 438 7962,'-21'-5'4049,"8"0"-1265,6 7-847,14-4-761,10 2-408,26 0-416,10-8-80,19 2 16,10 5 96,7-4-240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13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1065 6305,'-48'58'2860,"48"-58"-2794,0 1 0,-1-1 0,1 1 0,0-1 0,-1 1 1,1-1-1,0 1 0,0-1 0,0 1 0,-1-1 0,1 1 0,0 0 1,0-1-1,0 1 0,0-1 0,0 1 0,0 0 0,0-1 0,0 1 1,0-1-1,0 1 0,1-1 0,-1 1 0,0 0 0,0-1 1,0 1-1,1-1 0,-1 1 0,0-1 0,1 1 0,-1-1 0,0 1 1,1-1-1,-1 0 0,1 1 0,-1-1 0,1 1 0,-1-1 0,1 0 1,-1 1-1,1-1 0,-1 0 0,1 0 0,-1 0 0,1 1 1,-1-1-1,1 0 0,0 0-66,25 4 2284,-21-4-2067,0 0-1,0-1 0,0 0 0,0 0 0,0 0 0,-1-1 0,1 1 0,0-1 0,0 0 0,-1-1 0,0 1 0,1-1 0,-1 0 0,0 0 0,0 0 0,0-1 0,-1 1 0,1-1 0,2-3-216,3-5 183,0-1-1,-1 0 0,0 0 0,-1 0 1,0-1-1,0-1-182,2-12 126,0 0 1,-1 0-1,-2 0 0,-1-1 1,-1 0-1,-1-1 0,-2 1 1,-1-28-127,-8-32 131,-2 0 1,-9-19-132,2 13 74,-1-59-74,17 136 0,1 1 0,0 0 0,1 0 0,0 0 0,2 0 0,0 0 0,2-7 0,-4 19-11,0 1 0,1-1 1,-1 0-1,1 1 0,-1 0 0,1-1 0,0 1 0,1 0 1,-1 0-1,0 0 0,1 0 0,0 1 0,-1-1 1,1 1-1,0-1 0,0 1 0,1 0 0,-1 0 0,0 0 1,1 1-1,-1-1 0,1 1 0,0 0 0,-1 0 0,1 0 1,0 0-1,0 1 0,-1 0 0,1-1 0,0 1 1,0 1-1,0-1 0,-1 0 0,2 1 11,8 2-312,-1 0 0,0 1 0,0 1 1,-1-1-1,1 2 0,-1 0 0,0 0 0,0 1 0,-1 0 0,0 1 0,0 0 0,-1 0 0,0 1 1,-1 0-1,0 1 0,7 10 312,24 49-946</inkml:trace>
  <inkml:trace contextRef="#ctx0" brushRef="#br0" timeOffset="336.289">9 653 7938,'-9'6'3632,"12"1"-1447,8-3-465,16-1-199,10-2-305,14-1-536,2-1-208,5-2-232,4-1 24,0-5 3057,5 5-2417</inkml:trace>
  <inkml:trace contextRef="#ctx0" brushRef="#br0" timeOffset="845.315">794 629 7890,'17'-37'3148,"-17"37"-3071,0-1-1,0 0 1,0 1-1,0-1 1,-1 1-1,1-1 1,0 0-1,-1 1 1,1-1 0,0 1-1,-1-1 1,1 1-1,-1-1 1,1 1-1,0-1 1,-1 1-1,1-1 1,-1 1-1,0-1 1,1 1-1,-1 0 1,1-1-1,-1 1 1,0 0-1,1 0 1,-1 0-1,1-1 1,-1 1-1,0 0 1,1 0-1,-1 0 1,0 0-1,1 0 1,-1 0-1,0 0 1,1 0-1,-1 0 1,0 0-77,-31 1 1294,28 0-1116,-3-1-69,0 1 0,-1 0 0,1 1 0,0 0 0,0 0-1,0 0 1,1 1 0,-1 0 0,1 0 0,-1 1 0,1 0 0,0 0 0,0 0 0,-4 5-109,3-2 30,1-1 0,0 2 0,0-1 1,1 1-1,0 0 0,0 0 0,1 0 1,0 0-1,1 1 0,-1 0 0,2 0-30,-2 2 0,2 0 0,-1 0-1,2 1 1,-1-1 0,1 1-1,1-1 1,0 1 0,1-1-1,0 1 1,1-1 0,0 0-1,1 1 1,0-1 0,1 0-1,0-1 1,1 1 0,0-1-1,0 0 1,1 0 0,-1-3 9,1-1-1,-1 1 1,1-1-1,1-1 1,-1 1-1,1-1 1,0 0 0,0-1-1,0 0 1,0 0-1,1 0 1,0-1-1,0 0 1,0 0 0,0-1-1,0 0 1,0-1-1,1 0 1,5 0-9,-7 0 13,-1-1 0,1 0 0,-1-1 1,1 1-1,-1-1 0,1-1 0,-1 1 0,0-1 0,0 0 1,0-1-1,0 1 0,0-1 0,0 0 0,0-1 0,-1 1 1,0-1-1,0 0 0,0-1 0,0 1 0,-1-1 0,1 0 0,-1 0 1,0 0-1,2-6-13,-2 5 17,-1 0 0,0-1 0,0 1 0,0-1 0,-1 0 1,0 0-1,0 0 0,-1 0 0,0 0 0,0 0 0,-1 0 0,0 0 0,0 0 1,-1 0-1,0 0 0,0 0 0,0 0 0,-1 0 0,-1-3-17,-2-6 34,-2 0 0,0 0 0,-1 0-1,0 1 1,-1 0 0,-1 0 0,0 1-1,-12-12-33,16 19-41,-1 0-1,0 0 0,0 1 1,0 0-1,-1 0 1,0 1-1,0 0 0,-1 0 1,1 1-1,-1 0 0,0 1 1,0 0-1,0 0 0,-1 1 1,1 0-1,-9 0 42,-9 5-1071,8 6 452</inkml:trace>
  <inkml:trace contextRef="#ctx0" brushRef="#br0" timeOffset="1229.418">1030 656 8442,'9'-14'1068,"-6"11"-652,-1 0 0,0 0 0,0 0 0,0 0 0,-1 0-1,1-1 1,-1 0-416,-1 11 270,0 0 0,0 0-1,1 0 1,0 0-1,0 0 1,0 0 0,1 0-270,2 12 394,26 111 1143,-15-70-464,3 32-1073,-18-72 216,-2-14 270,-4-12 423,3-3-715,0 1 0,0-1-1,1 1 1,0-1 0,1 0 0,0 0-1,0-2-192,-1-64 417,3 60-369,0 0 0,0 1 0,2-1-1,0 1 1,0-1 0,1 1 0,1 0 0,1 0 0,3-7-49,-4 12 5,0 1 1,1 0 0,0 0 0,0 0-1,0 0 1,1 1 0,1 0 0,-1 1-1,1 0 1,0 0 0,0 0 0,1 1-1,-1 1 1,7-3-6,-5 2 144,-1 1 0,1 1-1,0-1 1,0 2 0,0-1-1,0 2 1,1-1 0,-1 1-1,0 1 1,1 0 0,-1 0-1,0 1 1,1 1 0,-1-1-1,9 4-143,19 11 1007</inkml:trace>
  <inkml:trace contextRef="#ctx0" brushRef="#br0" timeOffset="1974.528">1681 675 6609,'-79'-88'2325,"78"87"-2233,0 0 0,0 0 1,0 0-1,0 0 0,0 0 1,0 0-1,0 0 0,0 1 0,-1-1 1,1 0-1,0 1 0,0-1 0,-1 1 1,1-1-93,0 1 24,1 0 1,0 0 0,-1 0-1,1 1 1,0-1 0,-1 0-1,1 0 1,0 0-1,-1 0 1,1 0 0,0 0-1,-1 0 1,1 1 0,0-1-1,0 0 1,-1 0 0,1 1-1,0-1 1,0 0 0,-1 0-1,1 1 1,0-1-1,0 0 1,0 0 0,-1 1-1,1-1 1,0 0 0,0 1-1,0-1 1,0 0 0,0 1-25,-2 23 859,3-23-720,0 20 437,1 1 0,1-1 0,1 0 0,0 0 0,9 20-576,7 39 734,-12-47-522,-5-21-126,0 0 1,0 1 0,-2 0 0,1-1 0,-2 1 0,1 0 0,-2 2-87,-2-7 536,-2-12 78,-3-13 67,2-19-573,1 0 0,2 0 0,2 0-1,1-1 1,2 1 0,4-18-108,-5 47 1,0 1-1,0-1 1,0 1-1,1-1 1,0 1 0,1 0-1,-1 0 1,1 0-1,0 0 1,1 0 0,0 0-1,1-1 0,-3 5-5,1-1 1,0 1-1,-1-1 0,1 1 0,1 0 1,-1 0-1,0 0 0,0 1 0,1-1 0,-1 1 1,1 0-1,-1 0 0,1 0 0,-1 0 1,1 1-1,0-1 0,-1 1 0,1 0 0,0 0 1,-1 0-1,1 1 0,0-1 0,0 1 5,3 0-4,0 1 0,0 0 0,-1 1 0,1-1 0,-1 1 0,1 0 0,-1 1-1,0 0 1,0 0 0,0 0 0,-1 0 0,0 1 0,0 0 0,0 0 0,0 1-1,-1-1 1,0 1 0,0 0 0,1 1 4,9 19-4,-1 1-1,-1 0 1,-1 1 0,0 3 4,7 19 14,13 52 13,-34-114 6,0 0 1,0 0 0,1 0-1,1 0 1,0 0 0,1 0-1,0 0 1,2-7-34,0-10 39,2 0-1,1 1 1,4-11-39,-6 28 7,1-1 0,0 0 0,0 1 0,1 0 0,1 0 0,-1 0 0,7-6-7,-11 14-4,1 1 1,0 0 0,0-1-1,0 1 1,1 0 0,-1 0-1,0 0 1,1 0 0,0 1-1,-1-1 1,1 1 0,0 0 0,0-1-1,-1 1 1,1 0 0,0 1-1,0-1 1,0 0 0,0 1-1,0 0 1,0 0 0,1 0-1,-1 0 1,0 0 0,0 0 0,0 1-1,0 0 1,0-1 0,0 1-1,-1 0 1,1 1 0,2 0 3,3 2-1,0 1 1,0 0 0,-1 0-1,1 0 1,-1 1 0,-1 1-1,1-1 1,-1 1-1,0 0 1,0 0 0,0 1 0,3 6 3,-1 0 0,0 0 0,0 0 1,-2 1-1,4 11-3,-6-10 19,0 0 0,-1 0 0,-1-1 1,-1 1-1,0 1 0,-2 8-19,4 45 376,5-23-218</inkml:trace>
  <inkml:trace contextRef="#ctx0" brushRef="#br0" timeOffset="2772.721">2507 603 6105,'-1'-1'598,"0"-1"-1,0 1 0,0 0 1,0 0-1,-1 0 1,1 0-1,0 0 0,-1 1 1,1-1-1,0 0 1,-1 1-1,1-1 0,-1 0 1,1 1-1,-1 0 0,0-1 1,1 1-1,-1 0-597,2 14 574,2 80 285,13 73-859,-14-159 15,1-1 0,0 1 1,0-1-1,0 1 0,1-1 1,0 0-1,1 0 1,-1 0-1,2 0 0,-1 0 1,0-1-1,1 0 0,2 1-15,-5-4 14,0-1-1,1 0 0,-1 0 0,1 0 0,-1 0 1,1 0-1,0-1 0,0 1 0,0-1 1,0 0-1,0 0 0,0 0 0,0 0 0,0 0 1,0-1-1,0 1 0,1-1 0,-1 0 1,0 0-1,0 0 0,0 0 0,1-1 0,-1 1 1,0-1-1,0 0 0,0 0 0,0 0 1,0 0-1,0-1 0,0 1 0,0-1 0,2-1-13,6-5 44,0 0 0,0 0 1,-1-1-1,0-1 0,-1 0 0,0 0 0,0-1 0,-1 0 0,0 0 0,-1-1 0,-1 0 0,1-1-44,5-15 152,-2-1 0,0 0 0,-2-1 0,3-23-152,0 6 120,-7 29-70,-3 15-34,-1 6-9,-2 15-4,1 1 0,0 0-1,2-1 1,0 1 0,1 0 0,0-1-1,2 1 1,0-1 0,6 13-3,-6-19-4,0-1 0,1 1 0,0-1 0,1 0 0,1 0 0,0-1-1,0 1 1,1-2 0,0 1 0,0-1 0,1 0 0,1-1 0,-1 0 0,12 7 4,-14-12-535,0 1-1,0-1 1,0 0 0,0 0-1,1-1 1,0 0 0,2 0 535,21 2-1565</inkml:trace>
  <inkml:trace contextRef="#ctx0" brushRef="#br0" timeOffset="3191.698">3258 119 10146,'-17'-27'4113,"-1"27"-2433,9 20-751,1 22-329,0 12 0,8 14-104,1 4-64,14 2-120,5-3-32,-1 3-32,2 4-40,-11-4-80,-3 1-24,0-7-24,-3-10 16,-1-10 256,4-6 169,-6-10-313</inkml:trace>
  <inkml:trace contextRef="#ctx0" brushRef="#br0" timeOffset="3771.988">3696 688 3913,'98'-4'2242,"-80"1"506,-15-2-1258,-11-3 5,7 8-1288,-3-5 286,0-1 1,0 1 0,0 1-1,-1-1 1,0 1 0,0-1-1,0 1 1,-1 1 0,1-1-1,-1 1 1,-3-1-494,3 2 71,0 0-1,0 0 1,0 0-1,0 1 1,0 0 0,-1 1-1,1-1 1,0 1-1,-1 0 1,1 1 0,0-1-1,-1 1 1,1 1 0,0-1-1,0 1 1,0 0-1,0 0 1,0 1-71,-4 2 17,-1 1-1,1 0 1,1 1-1,-1 0 1,1 1 0,0 0-1,1 0 1,0 1-1,0 0 1,1 0 0,0 0-1,1 1 1,0 1-1,0-1 1,1 1 0,-2 6-17,3-7 0,0 0 1,1 0 0,0 0 0,1 0 0,0 1-1,1-1 1,0 1 0,0-1 0,1 1 0,0-1-1,1 1 1,1-1 0,-1 1 0,2-1 0,-1 0-1,1 0 1,1 0 0,2 6-1,-3-12 5,-1 0-1,1 0 1,0 0-1,0 0 1,0 0 0,1 0-1,-1-1 1,1 0-1,0 0 1,-1 0 0,2 0-1,-1 0 1,0-1-1,0 0 1,1 1 0,0-2-1,3 2-4,-1-1 12,0-1-1,0 0 1,0 0 0,0-1-1,0 1 1,0-2-1,0 1 1,1-1 0,-1 0-1,0 0 1,6-3-12,-5 2 14,0-1 0,0 0 0,0 0 0,0-1 0,0 0 0,-1 0 1,0-1-1,0 0 0,0 0 0,0-1 0,-1 0 0,0 0 0,0 0 0,-1-1 1,1 0-1,-1 0 0,-1 0 0,0-1 0,0 1 0,2-7-14,-3 1 28,0 1 0,-1-1 0,-1 0 0,0 0 1,-1 0-1,0 1 0,-1-4-28,-4-28 424,-5-17-424,3 24 269,3 14 175,9 51-290,4 5-136,1 1 0,2-1-1,1-1 1,5 5-18,-8-17 0,1-1-1,1 0 0,0 0 1,2-2-1,0 0 1,1 0-1,4 2 1,14 7-208,1-9 101</inkml:trace>
  <inkml:trace contextRef="#ctx0" brushRef="#br0" timeOffset="4201.031">4401 956 3729,'2'-13'9206,"-9"9"-4992,4 4-4128,1 0 1,-1 1 0,1-1 0,-1 1-1,1 0 1,-1 0 0,1 0-1,0 0 1,0 1 0,-1-1 0,0 1-87,1 0 15,-26 20 88,27-21-97,0-1-1,0 1 0,0 0 0,0 0 0,0 0 0,1 0 1,-1 0-1,0 0 0,1 1 0,-1-1 0,1 0 1,-1 0-1,1 0 0,0 1 0,-1-1 0,1 0 1,0 0-1,0 1 0,0-1 0,0 0 0,0 0 1,0 1-1,0-1 0,0 0 0,1 0 0,-1 1 1,0-1-1,1 0 0,0 1-5,0 0 9,0-1 0,0 0 1,0 0-1,1 0 0,-1 0 0,1 0 0,-1 0 0,0 0 1,1 0-1,-1-1 0,1 1 0,0 0 0,-1-1 1,1 0-1,0 1 0,-1-1 0,1 0 0,0 0 1,-1 0-1,1 0 0,0 0 0,-1 0 0,1 0 1,0 0-1,-1-1 0,1 1 0,-1-1 0,1 1 0,0-1 1,-1 0-1,1 0 0,-1 1 0,0-1 0,2-1-9,-1 1 9,-1 1 0,1-1 0,-1 0 0,0 0 0,1 0 0,-1 0 0,0 0-1,1 0 1,-1 0 0,0 0 0,0 0 0,0 0 0,0-1 0,0 1-1,0-1 1,0 1 0,-1 0 0,1-1 0,0 1 0,-1-1 0,1 0-1,-1 1 1,0-1 0,0 1 0,1-1 0,-1 0 0,0 1 0,0-1 0,0 1-1,0-1 1,-1 0 0,1 1 0,0-1 0,-1 1 0,0-2-9,1 2 93,-1 0 1,1 1 0,-1-1-1,0 0 1,1 0-1,-1 1 1,0-1 0,0 0-1,0 1 1,1-1-1,-1 1 1,0-1 0,0 1-1,0-1 1,0 1 0,0 0-1,0 0 1,0-1-1,0 1 1,0 0 0,0 0-1,0 0 1,0 0-1,0 0 1,0 0 0,0 0-1,0 0 1,0 1-1,0-1 1,0 0 0,0 0-1,0 1 1,0-1 0,0 1-1,0-1 1,0 1-94,-28 11 1368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11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411 272 6505,'9'-28'1581,"-1"1"0,4-24-1581,-11 49 135,-1-1 0,0 1 0,0-1 0,0 1 0,0 0 0,-1-1 0,1 1 0,-1 0 0,1-1-1,-1 1 1,0 0 0,0 0 0,0 0 0,0 0 0,0 0 0,0 0 0,-1 0 0,1 0 0,-1 0-1,1 0 1,-1 0 0,0 1 0,0-1 0,1 1 0,-2-1-135,-3-1 363,0-1 1,-1 1 0,1 0-1,-1 1 1,0-1-1,-4 0-363,7 2 149,-6-1-2,0 0 0,-1 0 1,0 1-1,1 1 0,-1 0 0,0 0 1,1 1-1,-1 0 0,0 1 0,1 0 1,0 1-1,-1 0 0,1 0 0,0 1 1,1 1-1,-1 0 0,1 0 0,-7 5-147,3-1 50,0 1 0,1 0-1,0 0 1,1 1 0,0 0-1,1 1 1,0 1-1,1-1 1,0 1 0,1 1-1,1 0 1,-3 8-50,4-6 15,1 0 0,1 0 0,0 1 0,2-1 0,0 1 0,0-1 0,2 1 1,0 0-1,1 0 0,0-1 0,2 1 0,0 0 0,0-1 0,2 0 0,1 1-15,-1-1 18,1-1-1,0 0 1,2 0 0,-1-1 0,2 0-1,0 0 1,1-1 0,0 0 0,1-1-1,0 0 1,1 0 0,0-2 0,1 1-1,0-1 1,6 2-18,-5-4-35,1 0 1,0-1-1,0 0 0,0-2 0,1 0 1,0 0-1,0-1 0,0-1 0,0-1 1,1-1-1,-1 0 0,1-1 0,-1 0 1,1-1-1,-1-1 0,0-1 0,0-1 1,10-3 34,30-17-431</inkml:trace>
  <inkml:trace contextRef="#ctx0" brushRef="#br0" timeOffset="650.605">744 267 8154,'-2'-2'651,"0"-1"0,0 0-1,-1 1 1,1-1 0,-1 1 0,1 0 0,-1 0 0,-2-2-651,4 4 95,1 0 1,0 0 0,-1 0-1,1-1 1,-1 1 0,1 0-1,0 0 1,-1 0 0,1 0-1,-1 0 1,1 0 0,-1 0-1,1 0 1,0 0 0,-1 0-1,1 0 1,-1 0 0,1 1-1,0-1 1,-1 0 0,1 0-1,-1 0 1,1 1 0,0-1-1,-1 0 1,1 1-96,-1 0 81,0 0 0,0 0 0,0 0-1,0 1 1,1-1 0,-1 0 0,1 1 0,-1-1 0,1 1 0,-1-1-1,1 0 1,-1 2-81,-2 24 224,1 1 0,1-1 0,1 0 0,1 0-1,4 20-223,2 47 91,-11 57 30,1-85-7,5-50-20,-1-16-98,-1 0 0,0 0 1,0 0-1,0 0 0,0 1 0,1-1 0,-1 0 1,0 0-1,0 0 0,0 0 0,1 0 1,-1 0-1,0 0 0,0 0 0,0 0 0,1 0 1,-1 0-1,0-1 0,0 1 0,0 0 0,1 0 1,-1 0-1,0 0 0,0 0 0,0 0 1,0 0-1,1 0 0,-1-1 0,0 1 0,0 0 1,0 0-1,0 0 0,0 0 0,1 0 0,-1-1 1,0 1-1,0 0 0,0 0 0,0 0 1,0-1 3,2-2-88,0 0-1,0 0 1,-1 0 0,1 0 0,-1-1 0,0 1 0,0-1 0,1-3 88,3-31-413,-1 0 1,-2-1-1,-2 0 0,-4-27 413,-24-153-62,2 37 1166,25 177-921,1 0 1,-1 0-1,1 0 1,0 0-1,1 0 1,0-2-184,-1 7 13,0 0 1,0 0-1,0-1 0,0 1 1,0 0-1,0 0 1,0 0-1,0-1 1,0 1-1,0 0 1,1 0-1,-1 0 1,0 0-1,0-1 1,0 1-1,0 0 1,0 0-1,1 0 1,-1 0-1,0 0 1,0 0-1,0 0 1,1-1-1,-1 1 1,0 0-1,0 0 1,0 0-1,1 0 1,-1 0-1,0 0 1,0 0-1,0 0 1,1 0-1,-1 0 1,0 0-1,0 0 1,0 0-1,1 0 1,-1 0-1,0 0 1,0 1-1,0-1 1,1 0-1,-1 0 1,0 0-14,17 17 192,30 42-77,-2 3 0,-3 1 0,-3 2 0,22 52-115,-38-62 57,-2-3 55,25 41-112,-38-79 23,1 1 0,1-2-1,0 1 1,0-1 0,1-1-1,1 0 1,0 0 0,5 2-23,-16-13 34,1 0 1,-1 0-1,1 0 0,-1 0 1,1 0-1,-1 0 1,1-1-1,-1 1 0,1-1 1,0 1-1,-1-1 1,1 1-1,0-1 1,-1 0-1,1 0 0,1 0-34,-2 0 44,0 0 0,0 0 0,0-1-1,0 1 1,0-1 0,0 1 0,0-1 0,0 1-1,-1-1 1,1 1 0,0-1 0,0 0-1,0 1 1,-1-1 0,1 0 0,0 0 0,-1 0-1,1 0 1,0 1 0,-1-2-44,3-3 111,-1-2 0,0 1 0,0 0 0,0 0 0,-1-1 0,0 1 0,0-1 0,0 0-111,7-125 649,-8-89-649,1-7 56,1 193-46,1 28-458,1 21-1064,2 11 1667,5 10-242</inkml:trace>
  <inkml:trace contextRef="#ctx0" brushRef="#br0" timeOffset="1016.335">1497 248 9426,'12'-87'3689,"-12"85"-3582,0 1 1,0-1 0,0 0-1,0 1 1,0-1 0,-1 0-1,1 1 1,0-1-1,-1 1 1,1-1 0,-1 1-1,0-1 1,0 0-108,1 3 35,0-1 1,0 0-1,0 0 1,1 0-1,-1 0 1,0 0-1,0 0 1,0 0-1,-1 0 1,1 0-1,0 1 1,0-1-1,0 0 1,0 0-1,0 0 1,0 0-1,0 0 0,0 0 1,0 0-1,0 0 1,0 0-1,0 0 1,0 0-1,0 0 1,0 1-1,0-1 1,0 0-1,0 0 1,0 0-1,0 0 1,-1 0-1,1 0 1,0 0-1,0 0 1,0 0-1,0 0 1,0 0-1,0 0 1,0 0-1,0 0 0,0 0 1,0 0-1,-1 0-35,12 29 292,-2 0-1,-1 0 1,-2 1-1,0 0 1,-2 0-1,-1 4-291,-1-12 92,5 61 104,-5 35-196,0-29 96,-2-76-81,1 0 0,0-1 0,1 1 0,1-1 0,3 10-15,-6-22-60,0 1 1,0-1 0,0 0 0,0 0 0,0 1 0,0-1 0,0 0 0,0 0-1,0 1 1,0-1 0,0 0 0,0 0 0,1 1 0,-1-1 0,0 0-1,0 0 1,0 1 0,0-1 0,1 0 0,-1 0 0,0 0 0,0 1 0,0-1-1,1 0 1,-1 0 0,0 0 0,0 0 0,1 0 0,-1 0 0,0 0 0,1 1-1,-1-1 1,0 0 0,0 0 0,1 0 0,-1 0 0,0 0 0,0 0-1,1 0 1,-1 0 0,0 0 0,1 0 0,-1-1 0,0 1 0,0 0 0,1 0-1,-1 0 1,0 0 0,0 0 0,1 0 0,-1-1 0,0 1 0,0 0 0,0 0-1,1 0 1,-1 0 0,0-1 0,0 1 0,0 0 0,0 0 0,1-1-1,-1 1 1,0 0 0,0 0 0,0-1 0,0 1 0,0 0 0,0-1 59,11-10-1719</inkml:trace>
  <inkml:trace contextRef="#ctx0" brushRef="#br0" timeOffset="1401.818">1490 117 9506,'-8'-6'4193,"9"6"-2257,6 0-327,16-10-649,4-2-280,13-9-288,7 1-136,12 6-168,5 2-24,-1-1 176,-4 5-312,-12 9-584,-10 5-408,-13 16 456</inkml:trace>
  <inkml:trace contextRef="#ctx0" brushRef="#br0" timeOffset="1402.818">1634 417 6937,'-54'7'3889,"23"2"-608,11 4-1057,18-3-727,10-5-225,20-5-352,7-7-160,20-5-391,7-2-161,6 3-128,-8 4 144,-17 7 104,-9 2 2496,-26 12-2008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04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65 729 4825,'-46'-66'2247,"37"57"-237,5 9-1156,2 11 701,2-10-659,-3 92 327,3-60-807,1 32 688,3 13-1104,-2-58 55,1-1 0,0 1 0,1-1 0,2 0-1,0 0 1,2 4-55,-7-20 10,1 0-1,-1 1 1,1-1 0,0 0-1,0 0 1,0 0-1,1 0 1,-1 0-1,1-1 1,-1 1 0,1-1-1,0 1 1,0-1-1,0 0 1,3 1-10,-1-1 16,0 0 0,0-1 0,0 0-1,0 0 1,0 0 0,0-1 0,0 0 0,0 0 0,0 0 0,0 0 0,3-1-16,6-1 28,1 0 0,-1-1 0,0-1 0,-1 0 1,1-1-1,-1 0 0,0-1 0,0-1 0,0 0 0,-1-1 0,0 0 0,2-3-28,-6 4 20,0 0-1,0-1 0,-1 0 0,0 0 0,0-1 0,-1 0 1,-1 0-1,1-1 0,-1 1 0,-1-1 0,0 0 0,0-1 1,-1 1-1,0 0 0,-1-1 0,1-7-19,-1-21 188,-1-1 0,-2 0 0,-2 0 0,-2-11-188,-1 26 125,3 24-89,2 13-23,4 11-5,0-1 0,5 21-8,4 14 16,-8-22-36,-1-9 45,1 0-1,2-1 1,0 1-1,7 16-24,-10-35-17,0-1-1,0 1 0,0-1 1,1 0-1,0 0 1,0 0-1,0 0 1,1-1-1,0 1 1,0-1-1,0-1 1,1 1-1,0-1 1,0 0-1,0 0 1,0 0-1,1-1 1,-1 0-1,3 1 18,3-1-292,0 0 1,0-1-1,0 0 0,7-1 292,13 1-339</inkml:trace>
  <inkml:trace contextRef="#ctx0" brushRef="#br0" timeOffset="447.171">788 694 5977,'-7'-9'3667,"3"9"-1295,0 18-394,7 32-1277,17 101 186,-14-122-814,0-1 1,2 0-1,1 0 0,4 6-73,-10-27 49,2 3-13,-4-8 146,-2-6 216,-8-28-259,-1-2 10,2 0 0,1-1 0,1-4-149,5 28 10,1 1 1,-1 0-1,2-1 0,-1 1 0,1 0 0,1-1 0,0 1 1,0 0-1,1 0 0,1 1 0,-1-1 0,2 0 0,0 0-10,-2 4-2,1 0 0,0 0 0,1 0 0,-1 1 0,1 0 0,0 0 0,1 0 0,-1 1-1,1-1 1,0 1 0,0 1 0,0-1 0,4-1 2,-6 3-3,0 1-1,1-1 1,-1 1-1,0 0 1,0 0-1,1 1 1,-1-1 0,1 1-1,-1 0 1,1 0-1,-1 0 1,0 1-1,1 0 1,-1-1 0,0 2-1,1-1 1,-1 0-1,0 1 1,0 0 0,0 0-1,0 0 1,2 2 3,3 2-1,0 1 0,-1 1 0,0 0 1,0 0-1,-1 0 0,0 1 0,-1 0 0,0 0 1,0 1-1,-1 0 0,0 0 0,0 2 1,9 25 11,-2 1 0,7 33-11,1 7-68,-10-52 12</inkml:trace>
  <inkml:trace contextRef="#ctx0" brushRef="#br0" timeOffset="1197.028">1630 670 4137,'81'-57'2374,"-67"43"-389,-14 14-1945,1-1 0,-1 1 0,0 0 0,0 0 0,0 0 0,0-1 0,0 1 0,0 0 0,0 0 0,0 0 0,0-1 0,0 1 0,0 0 0,0 0 0,0-1 0,0 1 0,0 0 0,0 0 0,0 0 0,0-1 0,0 1 0,0 0 0,0 0 0,0 0 0,-1-1 0,1 1 0,0 0 0,0 0 0,0 0 0,0 0 0,0-1 0,-1 1 0,1 0 0,0 0 0,0 0 0,0 0-40,-16-3 1659,16 3-1543,-16 1 543,1 1 1,0 0-1,0 1 1,0 0-1,0 1 1,1 1 0,-4 2-660,-26 7 724,29-10-585,0 0 1,0 2 0,1 0 0,-1 0 0,-8 7-140,19-11 10,0 1 0,0 0 0,1-1 0,-1 2 1,1-1-1,0 0 0,0 0 0,0 1 0,0 0 0,1 0 0,-1 0 1,1 0-1,0 0 0,0 0 0,0 0 0,1 1 0,0-1 0,0 0 1,0 1-1,0 0 0,0 2-10,1-4 2,0-1 0,0 1-1,0-1 1,1 1 0,-1-1 0,1 1 0,-1-1 0,1 1-1,0-1 1,0 0 0,0 1 0,0-1 0,0 0 0,0 0-1,1 0 1,-1 0 0,1 0 0,-1 0 0,2 0-2,0 1 4,1 1 1,0-2 0,0 1-1,0 0 1,1-1 0,-1 0-1,1 0 1,-1 0 0,5 0-5,10 3 22,0-1 0,0-2 0,0 0 1,13 0-23,-31-2 1,27 1 14,0 2 0,0 1 0,2 1-15,-21-3 3,-1 0-1,1 0 1,-1 1-1,0 0 1,0 1-1,0 0 1,0 0-1,-1 1 1,1 0-1,-1 0 1,5 5-3,-10-8 1,0 1-1,1-1 1,-1 0 0,0 1-1,0 0 1,-1-1 0,1 1 0,0 0-1,-1 0 1,0 0 0,0 0-1,0 0 1,0 0 0,0 1 0,-1-1-1,1 0 1,-1 0 0,0 1 0,0-1-1,0 1 0,-1 1 3,0 0 0,0-1 0,-1 1-1,1-1 1,-1 1 0,0-1 0,-1 1-1,1-1 1,-1 0 0,0 0 0,0 0 0,-2 2-3,-7 6 11,-1 0-1,0-1 1,0 0 0,-2-1 0,1 0 0,-16 7-11,24-14 16,-1-1-1,1 1 1,-1-1-1,1-1 1,-1 1-1,0-1 1,0 0-1,0-1 1,1 1-1,-1-1 1,0-1-1,0 1 1,0-1-1,-3-1-15,1 0-1,1 0 1,0-1-1,0 0 1,0 0-1,0 0 1,1-1-1,-1-1 1,1 1-1,0-1 1,0 0-1,-1-2 1,7 6-49,-1 0 0,1 1 0,0-1 0,1 0 1,-1 0-1,0 0 0,0 0 0,0 1 0,0-1 0,1 0 0,-1-1 0,0 1 0,1 0 1,-1 0-1,1 0 0,-1 0 0,1 0 0,0-1 0,-1 1 0,1 0 0,0 0 1,0-1-1,0 1 0,0 0 0,0 0 0,0-2 49,9-4-557</inkml:trace>
  <inkml:trace contextRef="#ctx0" brushRef="#br0" timeOffset="1707.038">2271 656 6993,'-9'-4'791,"1"0"-1,-1 0 1,0 1-1,0 0 0,0 1 1,-1 0-1,-2 0-790,4 1 192,0 1 0,1 0 0,-1 0 0,0 1 0,1-1-1,-1 2 1,0-1 0,1 1 0,0 1 0,-1-1 0,1 1 0,0 0 0,0 1 0,0 0-192,0 0 34,1 1 1,0 0 0,1 0-1,-1 0 1,1 1 0,0-1 0,0 1-1,1 1 1,0-1 0,0 1-1,0-1 1,1 1 0,0 0-1,0 0 1,1 1 0,0-1 0,0 0-1,0 1-34,0 7 14,-1 1 0,2 0 0,0-1-1,1 1 1,0 0 0,2-1 0,0 1-1,1 3-13,-2-12 13,1 0-1,0 0 0,1 0 0,-1 0 1,1 0-1,1-1 0,-1 1 0,1-1 0,0 0 1,1 0-1,-1 0 0,1-1 0,0 1 1,1-1-1,-1-1 0,1 1 0,0-1 0,0 0 1,0 0-1,1 0 0,-1-1 0,1 0 1,0-1-1,0 1 0,0-1 0,0-1 0,0 1 1,1-1-1,-1 0 0,0-1 0,1 0 1,-1 0-1,0-1 0,1 1 0,-1-2 1,3 0-13,-5 0 15,-1 0 0,1 0 0,-1 0 0,0-1 0,0 1 1,0-1-1,0 0 0,-1 0 0,1-1 0,-1 1 1,0-1-1,0 0 0,0 0 0,0 0 0,-1 0 1,1 0-1,-1 0 0,0-1 0,-1 1 0,2-4-15,1-4 23,-1 1 0,-1 0 1,0-1-1,0 0 0,-1 1 0,-1-1 0,0 0 0,0-3-23,-4-16 23,-1-1 0,-2 0 0,0 1 0,-5-8-23,8 29-37,3 10-3,5 20 7,3 6 41,2 0-1,1-1 1,1-1-1,1 1 1,1-2-1,2 0 1,0 0-1,1-2 1,16 17-8,-16-21 838,0-1 0,2 0 1,0-1-1,6 3-838,8 2 1430</inkml:trace>
  <inkml:trace contextRef="#ctx0" brushRef="#br0" timeOffset="2087.701">2873 229 8882,'-58'-35'4909,"58"35"-4862,-1 0 0,0-1 0,1 1 0,-1 0 0,0 0 0,1 0-1,-1 0 1,0 0 0,1 0 0,-1 0 0,0 0 0,1 0 0,-1 0 0,0 0 0,1 0 0,-1 1 0,0-1 0,1 0 0,-1 0 0,0 1 0,1-1-1,-1 1 1,1-1 0,-1 0 0,1 1 0,-1-1 0,1 1 0,-1-1 0,1 1 0,-1-1 0,1 1 0,0 0 0,-1-1 0,1 1 0,0-1 0,-1 1-1,1 0 1,0-1 0,0 1 0,0 0 0,-1-1 0,1 1 0,0 0-47,-5 34 821,4-12-655,1 1 0,1-1 0,1 0 0,4 16-166,25 93 245,-18-87-178,-3 1 0,-1 0 0,0 30-67,-6 10 257,-4 28-257,0-13-407,-3-61 229</inkml:trace>
  <inkml:trace contextRef="#ctx0" brushRef="#br0" timeOffset="2473.872">2628 724 6105,'-17'0'3449,"0"-2"-56,9 3-1217,9 3-695,9 0-249,21 1-664,11-5-64,15-6-160,8-2-104,8-6-112,-1-2 112,-2 4-432,-7 2-160,-14 9 240</inkml:trace>
  <inkml:trace contextRef="#ctx0" brushRef="#br0" timeOffset="2474.872">3357 645 6809,'4'-4'3585,"-5"6"-688,1 5-977,0-7-832,0 14-215,0 23-449,-1 46-120,-1-32-192,6 0-24,-1-3-40,4-7-8,0-4 304,0-11-328,-4-6-728,7-1 4345,6-12-3145</inkml:trace>
  <inkml:trace contextRef="#ctx0" brushRef="#br0" timeOffset="2812.044">3426 282 11666,'-25'-36'4553,"6"11"-3384,7 8-185,-4 3-496,14 9-256,2 5-24,1 8 3217,9 13-2537</inkml:trace>
  <inkml:trace contextRef="#ctx0" brushRef="#br0" timeOffset="3384.426">3875 667 4409,'81'-30'2400,"-74"26"2565,-14 2-2138,-20 2-1237,22 0-1603,-17 0 378,-2 0 43,1 0 0,0 2 0,0 1 0,-20 4-408,38-6 18,0 0-1,0 1 0,0-1 0,0 1 0,1 0 0,-1 0 0,0 1 0,1-1 0,0 1 0,0 0 0,0 0 1,0 1-1,0-1 0,0 1 0,1 0 0,0 0 0,0 0 0,0 0 0,0 0 0,0 1 0,1-1 0,0 1 0,0 0 1,0 0-1,1 1-17,0-4 0,0 0 1,1 1 0,-1-1-1,1 0 1,0 0-1,0 1 1,0-1 0,0 0-1,0 1 1,0-1-1,1 0 1,-1 1 0,1-1-1,-1 0 1,1 0 0,0 0-1,0 0 1,0 1-1,0-1 1,1-1 0,-1 1-1,0 0 1,1 0 0,-1 0-1,1-1 1,0 1-1,0-1 1,-1 1 0,1-1-1,0 0 1,0 1 0,0-1-1,0 0 1,0 0-1,2 0 0,8 3 6,0-1-1,1-1 0,-1 1 1,1-2-1,-1 0 0,3 0-5,5 0 8,-8 0-7,21 2-2,0 0 0,30 9 1,-55-10-6,0 0 0,1 1 0,-1 0 0,0 0 0,-1 1 1,1 0-1,-1 1 0,1-1 0,-1 1 0,-1 0 0,1 1 0,-1 0 1,5 6 5,-9-10-4,1 1 0,-2 0 0,1-1 0,0 1 0,0 0 0,-1 1 0,0-1 0,0 0 0,1 0 0,-2 0 0,1 1 0,0-1 0,-1 0 0,0 1 0,1-1 0,-1 1 0,-1-1 0,1 2 4,-1 0-1,0-1 0,-1 0 0,1 1 0,-1-1-1,0 0 1,0 0 0,0 0 0,-1 0 0,0 0 0,1 0 0,-1-1-1,-2 2 2,-5 4 6,0 0 1,0-1-1,-1 0 0,0-1 0,0 0 0,-1-1 0,0 0 0,0-1 0,-1 0-6,-4 1 12,0-1 1,-1-1-1,0 0 0,-12 0-12,22-3 16,-1 0-1,0-1 0,1 0 0,-1-1 0,0 0 0,1 0 0,-1-1 0,1 0 0,0-1 0,-5-1-15,11 3-24,0 0 0,1 0 1,-1 0-1,0 0 0,1 0 0,-1-1 0,1 1 1,-1 0-1,1-1 0,-1 1 0,0-2 24,2 2-42,0 1 0,-1-1 0,1 1 0,0-1-1,0 0 1,-1 1 0,1-1 0,0 1 0,0-1 0,0 0-1,0 1 1,0-1 0,0 0 0,0 1 0,0-1 0,0 0-1,0 1 1,0-1 0,0 0 0,0 1 0,1-1 0,-1 0-1,0 1 1,0-1 0,1 1 0,-1-1 0,0 1-1,1-1 1,-1 1 0,1-1 0,-1 1 0,1-1 0,-1 1-1,1-1 1,0 1 42,18-10-663</inkml:trace>
  <inkml:trace contextRef="#ctx0" brushRef="#br0" timeOffset="3787.967">4318 1451 8570,'2'-6'871,"-1"1"0,1-1 0,1 1 0,-1-1 0,1 1 0,2-4-871,6-8 1000,1 1 0,8-9-1000,1 1 930,-11 9-721,1 1-1,-2-2 1,0 1-1,-1-1 1,0-1-1,-1 0 1,-1 1-1,-1-2 1,-1 1-1,0-1 1,-1 0-1,-1 1 1,0-1-1,-2 0 1,0 0-1,-1 0 1,-2-12-209,-12-64 614,-23-74-614,1 10 94,23 80-26,-4-65-68,16 111 0,1 1 1,2-1-1,1 0 0,1 1 0,8-32 0,-8 53-5,0-1 0,0 1-1,1-1 1,1 1 0,-1 0-1,2 1 1,3-6 5,-6 10-7,1 0-1,0 1 0,0-1 1,1 1-1,-1 0 0,1 0 1,0 0-1,0 0 1,0 1-1,1 0 0,-1 0 1,1 0-1,-1 1 0,2 0 8,-1 0-50,0 0-1,1 1 0,-1 0 0,0 0 0,0 0 0,1 1 0,-1 0 1,0 1-1,0-1 0,1 1 0,-1 0 0,0 0 0,0 1 0,0 0 1,0 0-1,4 3 51,-1-1 180,-1 1 1,0 1-1,0-1 1,0 2 0,-1-1-1,0 1 1,0 0-1,0 0 1,-1 1 0,5 7-181,35 64 980</inkml:trace>
  <inkml:trace contextRef="#ctx0" brushRef="#br0" timeOffset="4144.542">4203 782 8082,'-14'5'3560,"7"2"-1839,19-1-441,8-2 56,16-5-415,11-4-273,19-4-296,8-3-136,0-6 112,0 4-256,-10 2 424,-5 2-304</inkml:trace>
  <inkml:trace contextRef="#ctx0" brushRef="#br0" timeOffset="4497.825">4835 697 9458,'61'-3'3921,"-65"17"-2697,4 16-248,1 8-15,-1 11-521,0 5-136,0-1-184,2-3-48,2-5 224,-3-9-192,3-5-568,-1-10 440</inkml:trace>
  <inkml:trace contextRef="#ctx0" brushRef="#br0" timeOffset="4498.322">4931 422 10346,'-11'-37'4673,"1"15"-2696,6 8-785,2 2-320,5 9-720,4 4-48,6 13 1649,2 3-1297</inkml:trace>
  <inkml:trace contextRef="#ctx0" brushRef="#br0" timeOffset="5159.551">5427 726 3273,'-29'-14'6358,"16"8"-4362,0 0 1,-1 1-1,-10-3-1996,19 7 149,0 0 0,0 0 0,0 0 0,0 1 0,0 0-1,0 0 1,0 0 0,0 1 0,0 0 0,0 0 0,0 0-1,-4 2-148,1 0 44,-1 1-1,2 0 0,-1 1 1,0-1-1,1 2 1,0-1-1,0 1 0,0 0 1,1 0-1,0 1 0,0 0 1,1 0-1,0 0 0,0 1 1,1 0-1,-1 1-43,-4 9 7,1 1 0,1 0 0,1 0-1,0 1 1,2 0 0,-2 12-7,5-25 3,0 1-1,1 0 0,-1-1 1,2 1-1,-1 0 1,1 0-1,0-1 1,1 1-1,0-1 0,0 1 1,0-1-1,1 0 1,0 1-1,1-1 0,3 5-2,-4-8 4,0 1 0,1-1 0,-1 0-1,1 0 1,0-1 0,0 1-1,1-1 1,-1 0 0,1 0-1,-1 0 1,1-1 0,0 1 0,0-1-1,0-1 1,0 1 0,0 0-1,1-1 1,-1 0 0,0-1-1,1 1 1,-1-1 0,1 0 0,1 0-4,0-1 9,0 1 0,0-1 0,0 0 0,0-1 0,0 1 0,0-1 1,0-1-1,-1 1 0,1-1 0,-1-1 0,0 1 0,1-1 0,-2 0 0,1 0 1,0-1-1,-1 0 0,0 0 0,0 0 0,0 0 0,-1-1 0,0 0 0,0 0 1,0 0-1,-1 0 0,0-1 0,0 1 0,0-1 0,-1 0 0,0 0 1,-1 0-1,1 0 0,-1 0 0,0-7-9,-3-15 16,-2 0 0,0 0 1,-2 0-1,-2 1 0,0 0 0,-6-10-16,33 80-2,2-1-1,1 0 1,4 0 2,-16-26 7,1 1 1,1-2-1,1 1 0,0-2 1,0 0-1,1 0 0,1-1 1,0-1-1,2 0-7,11 4-4</inkml:trace>
  <inkml:trace contextRef="#ctx0" brushRef="#br0" timeOffset="5682.712">5793 250 9346,'-11'-13'1612,"7"7"-1091,-1 1 1,1-1 0,-1 1 0,0 1 0,0-1 0,-1 1-1,1 0 1,-1 0 0,-4-2-522,10 6 28,0 0 0,0-1 0,0 1 0,-1 0-1,1 0 1,0 0 0,0 0 0,0 0 0,-1 0 0,1 0 0,0 0 0,0 0 0,-1 0-1,1 0 1,0 0 0,0 0 0,0 0 0,-1 0 0,1 0 0,0 0 0,0 0-1,0 0 1,-1 0 0,1 0 0,0 0 0,0 0 0,0 1 0,-1-1 0,1 0 0,0 0-1,0 0 1,0 0 0,0 0 0,-1 1 0,1-1 0,0 0 0,0 0-28,-1 10 442,8 19-267,-6-25-116,36 115 185,18 69 17,-43-139-196,-3 1-1,3 43-64,-7-16 309,-7 69-309,3-168 690,2-36 345,5-27-1035,-5 66-4,0 1 0,1 0 0,1 0 0,0 0 0,2 1 0,0 0 0,4-7 4,-9 21-3,0 0 0,0 1 1,0-1-1,1 0 1,-1 1-1,0 0 1,1-1-1,0 1 0,-1 0 1,1 1-1,0-1 1,0 0-1,0 1 0,0-1 1,1 1-1,-1 0 1,0 0-1,0 0 0,1 1 1,-1-1-1,0 1 1,1 0-1,-1 0 1,1 0-1,-1 0 0,0 1 1,1-1-1,-1 1 1,1 0 2,4 1-4,0 0 0,0 1 0,0 0 1,-1 0-1,1 0 0,-1 1 0,0 1 1,0-1-1,0 1 0,-1 0 1,4 4 3,-1 1-3,0 0 0,0 1 0,-1 1 0,-1-1 1,0 1-1,0 0 0,-2 1 0,5 10 3,-6-12 1,-1 0-1,1 1 0,-2-1 1,0 1-1,0 0 0,-1 0 1,0 0-1,-1 0 1,-1 0-1,0 4 0,0-11 1,0 1 1,-1-1 0,1 1-1,-1-1 1,-1 0-1,1 0 1,-1 0-1,1 0 1,-1 0-1,-1-1 1,1 1-1,-1-1 1,0 0-1,0 0-1,-2 2 2,-1-1-1,0 0 1,0 0-1,0 0 1,-1-1-1,1 0 1,-1-1-1,0 0 1,-1 0-2,-2 1 9,-1-1 0,0-1 1,1 1-1,-1-2 1,0 0-1,0 0 1,0-2-1,0 1 1,1-1-1,-1-1 0,0 0 1,0 0-1,-4-3-9,14 4 64,1 1-1,-1-1 1,0 0 0,0 0-1,0 0 1,0 0-1,1-1 1,-1 1-1,-1-2-63,-9-15 288</inkml:trace>
  <inkml:trace contextRef="#ctx0" brushRef="#br0" timeOffset="6130.11">6266 256 6273,'5'-15'1134,"1"1"1,0 0-1,1 0 0,1 1 0,3-5-1134,-11 18 43,0-1 0,0 1-1,0-1 1,1 1 0,-1-1 0,0 1 0,1-1 0,-1 1-1,0-1 1,1 1 0,-1 0 0,0-1 0,1 1 0,-1 0-1,1-1 1,-1 1 0,1 0 0,-1 0 0,1-1 0,-1 1-1,1 0 1,-1 0 0,1 0 0,-1 0 0,1-1 0,-1 1-1,1 0 1,-1 0 0,1 0 0,-1 0 0,1 0 0,-1 1-1,1-1 1,0 0 0,-1 0 0,1 0 0,-1 0 0,1 0-1,-1 1 1,1-1 0,-1 0 0,0 1 0,1-1 0,-1 0-1,1 1 1,-1-1 0,0 0 0,1 1 0,-1-1 0,0 1 0,1-1-1,-1 0 1,0 1 0,1-1 0,-1 1 0,0-1 0,0 1-1,0-1 1,0 1 0,1 0-43,10 36 615,-11-37-595,18 102 1009,-6 1 1,-1 45-1030,1 10 261,-5-55-160,-2-32 133,4 13-234,2-40 178,-11-41-181,2 0 0,-1 0 0,0-1 1,0 1-1,1-1 0,0 1 1,-1-1-1,1 0 0,0 1 1,0-1-1,0 0 0,0 0 1,1 0 2,13 5-15</inkml:trace>
  <inkml:trace contextRef="#ctx0" brushRef="#br0" timeOffset="6529.049">6589 775 5537,'17'-62'3517,"-10"53"204,3 13-2919,-8-3-264,9 2-107,0-1 0,0 0 0,1-1 0,-1 0 0,0 0 0,1-2 0,-1 1 0,1-1 0,-1-1 0,4-1-431,14-3 175,0-2 1,0-1 0,8-5-176,-31 12 16,0-1 0,0 1 0,-1-1 0,1 0 0,0-1 0,-1 0 1,0 1-1,0-2 0,0 1 0,0-1-16,-3 3 9,-1 0 1,1-1 0,-1 1-1,0 0 1,1-1 0,-1 1 0,0-1-1,0 1 1,-1-1 0,1 0-1,-1 1 1,1-1 0,-1 0-1,0 0 1,0 1 0,0-1-1,0 0 1,0 1 0,-1-1-1,1 0 1,-1 0 0,0 1-1,0-1 1,0 1 0,0-1-10,-3-7 25,-1 1 1,1-1-1,-2 1 0,0 1 1,0-1-1,0 1 0,-1 0 1,-3-3-26,7 8 6,0 0 0,0 0 1,0 1-1,0-1 0,0 1 1,0 0-1,0 0 0,-1 0 1,1 0-1,-1 1 0,0-1 1,1 1-1,-1 0 0,0 0 1,0 0-1,0 1 0,1-1 1,-1 1-1,0 0 0,0 0 1,0 1-1,0-1 0,0 1 1,0-1-7,-5 4 4,0 0 0,0 1 0,0 0 0,1 0 0,-1 1 0,1 0 1,1 1-1,-1-1 0,1 1 0,-4 6-4,-12 15 3,1 0 1,-5 11-4,15-21 4,1 1 0,1 0 0,0 1 0,2-1 0,0 2 0,1-1 0,0 4-4,5-16 4,1 1 0,0 0 0,0 0 0,0 0 0,1 0 0,1 0 0,-1 0 0,3 7-4,-2-11 5,0 0 1,1 1-1,0-1 1,0 0 0,1 0-1,-1 0 1,1 0 0,0 0-1,0-1 1,1 0-1,-1 1 1,1-1 0,0 0-1,3 1-5,2 2 27,1-1-1,0 0 1,0-1 0,0 0-1,1 0 1,-1-1 0,1-1-1,1 0 1,-1 0-1,0-1 1,0-1 0,10 1-27,23 0 874,-1-2 1,34-5-875,37-7 736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22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44 5937,'-137'-35'3161,"130"39"-1065,7-1-431,6 0-129,16-1-432,9-2-143,25 0-321,-2-2-120,23-4-232,8 2-88,-1-2-96,5 4-32,-15 3 24,-7 5-328,-14 5 984,-3 7-616</inkml:trace>
  <inkml:trace contextRef="#ctx0" brushRef="#br0" timeOffset="375.219">190 379 4329,'-24'8'2632,"8"0"25,3-1-312,3-7-433,3-1-304,9 1-527,7 5-193,18 4-344,8-2-56,18-4-200,11-1-104,16-3 280,-2 0-16,8 1-240</inkml:trace>
  <inkml:trace contextRef="#ctx0" brushRef="#br0" timeOffset="1588.443">165 440 5697,'-18'6'2881,"9"-5"-681,4 13-439,5-7-209,1-2-216,13 4-263,10-4-121,7-5-256,15 0-160,19 0-304,4-7-88,10 6 656,2 5 2641,5-2-2401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26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41 12035,'-35'-17'4521,"17"4"-3465,8 6-592,7 3 192,2 7-104,23 11-336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26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97 5761,'21'-32'4513,"-22"34"-4308,-1 0-1,1 0 1,-1 0-1,1 0 1,0 0 0,0 0-1,0 0 1,0 0-1,0 0 1,0 1-1,1-1 1,-1 0-1,1 1 1,-1-1 0,1 0-1,0 1 1,0-1-1,0 2-204,1 7 244,0-1 0,0 0 0,3 9-244,9 40 435,-3-21-178,-1 1 0,-3 0 0,-1 0 0,0 38-257,-5-64 78,0 0 0,-1 0-1,-1 0 1,0 0-1,-1-1 1,-1 4-78,2-14 231,0-8-57,0-10 77,2-31-165,2 1 0,3-1 0,1 1 0,3 0 0,1 0 0,3 1 0,1 0 0,11-20-86,-23 61-6,0-1 0,0 0 0,1 1 0,0-1 0,0 1-1,0 0 1,0 0 0,1 0 0,-1 0 0,1 0 0,1 0 6,-3 3-4,0 0 0,0 0 0,0 0 0,0 0 0,0 1 0,0-1 0,0 1 0,0-1 0,0 1 0,0 0 0,0-1 0,0 1 0,0 0 0,0 1-1,1-1 1,-1 0 0,0 0 0,0 1 0,0 0 0,0-1 0,0 1 0,0 0 0,0 0 0,-1 0 0,1 0 0,0 0 0,0 0 0,1 2 4,20 12-6,-1 2 1,-1 1-1,17 17 6,-31-27 1,-1-1 0,1 1-1,-1 0 1,-1 1 0,1-1 0,-1 1-1,-1 0 1,0 0 0,0 1 0,-1 0-1,0-1 1,0 5-1,1 27 75,-3 0-1,-2 25-74,14-140 42,-10 53-2,0 0-1,2 1 1,0-1-1,1 1 1,1 1-1,1-3-39,2 1 39,1 1 0,1 0 1,0 0-1,14-15-39,-22 30 0,1 0-1,0 0 1,0 0 0,0 1 0,0 0 0,1 0 0,-1 0 0,1 1 0,0 0 0,0 0 0,0 0 0,1 1-1,-1 0 1,1 0 0,-1 0 0,1 1 0,0 0 0,5 0 0,-8 1-1,0 0 1,0 0-1,1 1 1,-1 0-1,0-1 1,0 1-1,1 1 1,-1-1-1,0 1 1,0-1-1,-1 1 0,1 0 1,0 1-1,-1-1 1,2 1 0,0 2 0,-1-1 0,1 1 0,-1 0 0,0 0 0,0 0 0,0 1 0,-1-1 0,0 1 0,2 3 0,1 7 5,-1-1-1,0 1 1,-1 0-1,0 0 1,-2 0-1,0 0 1,0 13-5,-2 14 46,3 1 1,1-1-1,2 1 1,2-1-1,12 37-46,-9-58 5,3-9 14</inkml:trace>
  <inkml:trace contextRef="#ctx0" brushRef="#br0" timeOffset="378.522">992 189 8738,'34'-76'3385,"-30"88"-2513,0 4 184,0 12-192,5 10-192,-2 16-256,-2 1-136,-2-4-159,0-2-33,-3-17 0,5 0 200,5-11-280,3-21 64</inkml:trace>
  <inkml:trace contextRef="#ctx0" brushRef="#br0" timeOffset="1215.621">1503 189 3953,'-49'-46'2428,"48"45"-2303,0 1 0,0-1 0,0 0 0,0 1 1,0-1-1,0 1 0,0-1 0,0 1 0,-1 0 0,1-1 0,0 1 0,0 0 0,0 0 0,0 0 0,-1 0 0,1 0 0,0 0 0,0 0 0,0 0 0,0 0 0,0 0 0,-1 1 0,1-1 0,0 0 0,0 1 0,0-1 0,0 1 0,0 0 0,0-1 0,0 1 0,0 0 0,0-1 0,0 1 0,1 0 0,-1 0 0,0 0-125,-1 1 266,0 1-1,0-1 0,1 1 0,-1 0 1,1 0-1,-1 0 0,1 0 0,0 0 1,0 0-1,0 3-265,1 5 219,0-1 1,1 1-1,0 0 1,1 0-1,1-1 1,-1 1-1,1-1 0,1 1 1,0-1-1,2 2-219,10 34 457,-4-8-189,-4-17-137,-2 0-1,0 0 1,-2 0 0,0 0 0,0 17-131,-4-36 21,0 0 1,0 0 0,0 0 0,-1 0 0,1-1 0,0 1-1,-1 0 1,1 0 0,-1 0 0,0 1-22,1-3 16,0 0 0,-1 1 0,1-1 0,0 0 0,0 0 0,0 1 0,0-1 0,-1 0 0,1 0 0,0 0 0,0 0 0,-1 1 0,1-1 0,0 0 0,0 0 0,-1 0 0,1 0 0,0 0 0,0 0 0,-1 0 0,1 0 0,0 0 0,0 0 0,-1 0 0,1 0 0,0 0 0,-1 0 0,1 0 0,0 0 0,0 0 0,-1 0 0,1 0 0,0 0 0,0 0 0,-1 0 0,1 0 0,0-1-16,-2 0 72,0-1 0,0 1 0,1-1 0,-1 0 0,0 0 0,1 0 0,0 0 0,-1 0 0,1 0 0,0 0 1,0 0-1,0-1 0,0-1-72,-6-23 139,2 0 1,1 0 0,0-1 0,3 0 0,0-13-140,1 28 25,-1 0-8,0-13 14,1 1 0,1-1 0,1 1 0,2-7-31,-3 25 4,1-1 0,0 0 0,1 1 0,-1-1-1,2 1 1,-1 0 0,1 0 0,0 0 0,0 1 0,1-1-1,0 1 1,0 0 0,0 0 0,1 1 0,5-5-4,-4 4-1,0 2 1,0-1 0,0 1-1,1 0 1,-1 0 0,1 1 0,0 0-1,0 0 1,0 1 0,0 0-1,0 1 1,0 0 0,1 0-1,-1 0 1,1 1 0,2 1 0,-5 0 0,-1 0-1,1 0 1,0 0-1,-1 1 1,1 0 0,-1 0-1,0 1 1,0-1-1,1 1 1,-2 0 0,1 0-1,0 1 1,-1 0 0,1 0-1,-1 0 1,0 0-1,-1 0 1,1 1 0,-1 0-1,0-1 1,0 1 0,0 1-1,1 3 1,5 14 11,-1 0 0,-2 0-1,0 0 1,1 15-11,-2-8 52,2 0 0,3 6-52,-6-26 23,-1 0 0,1-1 0,1 0 0,0 0 0,0 0 0,1-1 0,0 0 0,5 6-23,-8-10 50,1 0 1,0-1-1,0 1 1,0-1 0,1 0-1,-1 0 1,1 0-1,4 2-50,5 0 81,1 0-1,0-1 0,5 0-80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31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26 627 5377,'-24'-50'4621,"24"50"-4487,0 0 0,0 0 0,0 0-1,0 0 1,0 0 0,0 0 0,0 0 0,0 0 0,0 0 0,0 0-1,0 0 1,0 0 0,0 0 0,0 0 0,0 0 0,0 0-1,0 0 1,-1 0 0,1 0 0,0 0 0,0 0 0,0 0-1,0 0 1,0 0 0,0 0 0,0 0 0,0 0 0,0 0-1,0 0 1,0 0 0,0 0-134,2 11 888,6 24-820,2-1 143,28 104 736,-30-98-734,4 10-15,-2 2 0,-2 0-1,-3 0 1,-2 20-198,-4-39 137,1-34-133,0 1 0,1 0 0,-1 0-1,0 0 1,0 0 0,1 0-1,-1 0 1,0 0 0,0 0 0,1 0-1,-1-1 1,0 1 0,0 0-1,1 0 1,-1 0 0,0 0 0,0-1-1,0 1 1,0 0 0,1 0 0,-1 0-1,0-1 1,0 1 0,0 0-1,0 0 1,0-1 0,0 1 0,0 0-1,0 0 1,0-1 0,1 1-1,-1 0 1,0-1 0,0 1 0,0 0-1,0 0 1,-1-1 0,1 1-1,0 0 1,0 0 0,0-1 0,0 1-1,0 0 1,0-1-4,0-10 120,32-51 206,-6-4-234,-11 28-56,0-1 0,4-25-36,-19 60 1,23-76 13,-20 71-13,0 1-1,1 0 1,0 0-1,1 0 1,-1 0 0,2 1-1,-1 0 1,3-3-1,-7 9 0,0 0 0,0 0 0,-1 1 0,1-1 0,0 0 0,0 0 0,0 0 0,0 1 0,1-1 0,-1 0 0,0 1 0,0-1 0,0 1 0,0 0 0,1-1 0,-1 1 0,0 0 0,0 0 0,1 0 0,-1-1 0,0 1 0,0 1 0,1-1 0,-1 0 0,0 0 0,0 0 0,1 1 0,-1-1 0,0 0 0,0 1 0,0-1 0,0 1 0,0 0 0,1-1 0,-1 1 0,0 0 0,0 0 0,0 0 0,3 3 0,1 1 0,-1 0 0,1 0 0,-2 1 1,1-1-1,1 4 0,-3-6 0,54 96 24,-34-58 120,1 0 0,2-2 0,22 25-144,-41-56-79,-5-7 148,0 0-1,0 1 0,0-1 0,0 0 1,0 1-1,1-1 0,-1 0 1,0 0-1,1 0 0,-1 0 0,2 0-68,2-5 588,-1-11-145,10-109 460,-8 61-692,8-28-211,-9 69-61,0 1 0,2 0-1,0 0 1,1 1 0,1-1 0,3-1 61,5 0-1156,-16 21 1193,0 0-1,0 0 0,-1 0 0,1 1 1,0-1-1,0 0 0,0 1 1,0-1-1,1 1 0,-1-1 1,0 1-1,0 0 0,0-1 1,0 1-1,0 0 0,1 0 1,-1 0-1,0 0 0,0 0 0,0 0 1,2 0-37,11 9 567</inkml:trace>
  <inkml:trace contextRef="#ctx0" brushRef="#br0" timeOffset="365.982">766 582 10410,'83'-19'4177,"-78"27"-2649,2 6-431,-3 12-321,3 9-216,0 13-288,-3 5-96,-1 1-88,-4 10-24,-5-11 104,2-8-48,4-3-656,3-17-728,0-14 736</inkml:trace>
  <inkml:trace contextRef="#ctx0" brushRef="#br0" timeOffset="721.343">849 207 8370,'-7'-24'3937,"-6"5"-1457,5 6-807,4 9-713,5 3-352,11 6-248,9 8 0,11 8-208</inkml:trace>
  <inkml:trace contextRef="#ctx0" brushRef="#br0" timeOffset="1153.909">1568 63 7266,'0'-1'259,"-3"-6"618,0 1-1,0 0 0,-1 0 0,1 0 0,-1 1 1,-1-1-1,1 1 0,-1 0 0,-4-4-876,9 9 39,0 0-1,0 0 0,0 0 1,-1 0-1,1 0 0,0 0 1,0 0-1,0 0 0,0 0 1,0 0-1,0 0 0,-1 0 1,1 0-1,0 0 0,0 0 0,0 0 1,0 0-1,0 0 0,0 0 1,-1 0-1,1 0 0,0 0 1,0 0-1,0 0 0,0 0 1,0 0-1,0 0 0,0 0 1,-1 0-1,1 0 0,0 0 1,0 1-1,0-1 0,0 0 1,0 0-1,0 0 0,0 0 1,0 0-1,0 0 0,0 0 1,0 1-1,0-1 0,-1 0 1,1 0-1,0 0 0,0 0 1,0 0-1,0 0 0,0 0 0,0 1 1,0-1-1,0 0 0,0 0 1,0 0-1,0 0 0,0 0 1,1 1-39,-1 13 759,7 15-415,21 70 277,-3 0 0,1 33-621,19 207 389,-41-296-353,8 82 55,-12-105-63,0 0 1,-1 0-1,-1 0 1,-1 0-1,-1 1-28,0-13 61,-1-12-15,-1-11-2,-4-18-1,1-1-1,2 0-42,-15-54 25,16 70-22,0 0 0,-2 1 0,0 0 0,-1 0 0,-1 1 0,0 0 0,-1 1 0,-11-12-3,17 22 1,-1-1-1,0 1 1,0 1-1,0-1 1,0 1-1,-1 0 1,1 0-1,-1 1 1,0-1-1,-5 0 0,6 2 1,1 1-1,-1 0 0,1 0 0,-1 1 0,0 0 1,1 0-1,-1 0 0,0 0 0,1 1 0,-1 0 1,1 0-1,-1 1 0,1-1 0,0 1 0,-4 2 0,0 0 0,0 1-1,0 1 0,1-1 1,-1 1-1,1 1 0,1 0 0,-1 0 1,1 0-1,1 1 0,-1 0 1,1 1 0,-2 2-1,1 0 0,0 1 1,1 0-1,0 1 1,1 0-1,0-1 1,1 1-1,-1 8 1,3-11 0,1 0-1,-1 0 1,2 0 0,-1 0-1,1 0 1,1 0-1,0 0 1,0 0 0,1-1-1,1 1 1,1 4 0,-2-7-1,1-1 1,0 1-1,1-1 1,-1 0 0,1 0-1,0 0 1,1 0-1,-1-1 1,1 0-1,0 0 1,1 0-1,-1 0 1,1-1-1,0 0 1,0 0-1,4 1 1,0 0 38,0-1 0,1 0-1,0-1 1,-1-1 0,1 1-1,0-2 1,1 1-1,-1-1 1,0-1 0,0 0-1,10-2-37,5-1-153,0-2 0,0 0 0,0-2 0,12-5 153,-15 4-1749,1-1 1,17-11 1748,48-36-2042</inkml:trace>
  <inkml:trace contextRef="#ctx0" brushRef="#br0" timeOffset="1520.675">2112 151 10274,'-18'-12'4593,"-1"6"-2584,12 27-497,1 11-304,9 22-504,1 13-136,2 3-223,4 8-97,1 2-104,-4-13-32,0 4-40,0-3-16,1-5 32,-2-2-32,2-15-328,0-18-441,-2-21-1087,2-7 1088</inkml:trace>
  <inkml:trace contextRef="#ctx0" brushRef="#br0" timeOffset="1889.964">1923 603 10050,'-11'1'4401,"9"6"-2497,4-2-87,17-3-649,9 0-344,24-8-352,10-1-176,5-7-39,3 2-81,-17-1 16,-3-1-3753,-1 10 2617</inkml:trace>
  <inkml:trace contextRef="#ctx0" brushRef="#br0" timeOffset="2254.616">2421 21 9226,'-6'-2'732,"-1"-1"114,-1-1 0,-1 2-1,1-1 1,-6 0-846,13 2 97,0 1 0,-1 0 0,1-1 0,0 1 0,-1 0 0,1 0 0,0 0 0,0 0-1,-1 0 1,1 0 0,0 1 0,-1-1 0,1 0 0,0 1 0,0-1 0,-1 0 0,1 1 0,0 0 0,0-1 0,0 1-1,0 0 1,0-1 0,0 1 0,0 0 0,0 0 0,0 0 0,0 0 0,0 0 0,0 0 0,1 0 0,-1 0 0,0 1 0,0 0-97,0 4 184,0 0 1,-1 0 0,2 1-1,-1-1 1,1 0 0,0 0-1,0 1 1,1-1 0,1 5-185,14 58 547,-10-46-403,31 106 819,38 85-963,-62-178 91,-1 0-1,-3 1 0,-1 0 0,-1 0 1,-2 1-1,-2 0 0,-1 0 1,-3 0-1,0-1 0,-5 20-90,1-36 94,5-21-92,0 0 0,0 0 0,0 0 0,0 0 0,0 0 0,0 0 0,0 0 0,0 0 0,0 0 0,0 0 0,0-1 0,0 1 0,0 0 0,0 0 0,0 0 0,0 0 0,-1 0 0,1 0 0,0 0 0,0 0 0,0 0 0,0 0 0,0 0 0,0 0 0,0 0 0,0-1 0,0 1 0,0 0 0,0 0 0,0 0 0,-1 0 0,1 0 0,0 0 0,0 0 0,0 0 0,0 0 0,0 0 0,0 0 0,0 0 0,0 0 0,0 0-1,0 0 1,-1 0 0,1 0 0,0 0 0,0 0 0,0 0 0,0 0 0,0 0 0,0 1 0,0-1 0,0 0 0,0 0 0,0 0 0,-1 0 0,1 0 0,0 0 0,0 0 0,0 0 0,0 0 0,0 0 0,0 0 0,0 0 0,0 0-2,-2-39 174,3 9-141,2-1 0,1 0 0,1 1 0,2 0 0,1 0 1,1 0-1,3-2-33,-8 21 0,1 1 1,0 0-1,1 0 1,0 0-1,0 1 1,1 0-1,1 0 0,-1 0 1,1 1-1,1 0 1,-1 1-1,1 0 1,1 0-1,-1 1 1,1 0-1,0 1 1,1 0-1,-1 0 1,1 1-1,9-2 0,-14 5 0,1-1 0,-1 1 0,0 1 0,0-1 0,1 1 0,-1 0 0,0 0 0,0 1 0,1 0 0,-1 0 0,0 1 0,0-1 0,0 1 0,0 0 0,-1 1 0,1 0 0,0 0 0,-1 0 0,0 0 0,3 3 0,-1 0 2,-1 0 1,1 1-1,-1-1 1,-1 1-1,1 1 1,-1-1-1,-1 1 1,1 0-1,-1 0 1,0 0-1,-1 0 1,0 1-1,-1-1 1,1 1-3,1 16 49,0-1 0,-2 1-1,0 15-48,-1-19 416,0 1 1,1-1-1,1 0 0,2 0 0,0 1-416,20 35 804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41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69 10266,'-15'-28'4249,"1"8"-2761,3 12-671,-1-5-121,10 13-480,2 4-112,15 5-160,9 9-264,13 13 216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43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443 150 7586,'-7'-12'872,"-1"0"0,-1 0 0,0 1 0,0 0 0,-1 1 0,0 0 0,-1 0 0,0 1 0,0 1 0,-1 0 0,-12-6-872,18 11 90,-1-1 0,0 1 0,0 1 0,0-1 0,0 1 0,-1 1 1,1-1-1,0 1 0,-1 0 0,1 1 0,-1 0 0,1 0 0,-1 0 0,1 1 0,0 1 0,-1-1 0,1 1 0,0 0 0,0 0 0,0 1 0,0 0 0,0 1 0,-2 1-90,-2 2 25,1 1-1,1 0 1,-1 0-1,1 1 0,1 1 1,0-1-1,0 1 1,0 0-1,2 1 0,-1 0 1,1 0-1,1 1 0,0-1 1,1 1-1,-2 7-24,1 0 10,1 0-1,0 0 1,2 1-1,0-1 0,1 1 1,1-1-1,1 0 1,1 1-1,3 12-9,-4-25 6,0-1-1,1 1 0,-1-1 1,2 1-1,-1-1 0,1 0 1,0 0-1,0 0 0,1 0 1,-1-1-1,1 1 0,1-1 1,-1 0-1,1 0 0,0-1 1,0 1-1,0-1 0,0 0 1,1 0-1,0-1 0,0 0 1,0 0-1,0 0 0,0-1 1,1 0-1,-1 0 0,5 1-5,0-1 10,1 0 0,-1 0 0,1-1 0,0-1 0,-1 0 0,1 0 0,-1-1 0,1-1 0,-1 0 0,1-1 0,-1 0 0,8-3-10,-6 1 10,0-1 1,-1 0-1,1-1 1,-1 0-1,-1-1 1,1 0-1,-1-1 0,-1 0 1,1-1-1,4-6-10,-10 9 5,1-1-1,-1 0 1,-1-1-1,1 1 0,-1-1 1,-1 0-1,0 0 1,0 0-1,-1 0 1,0-1-1,0 1 0,-1-1 1,-1 1-1,1-1 1,-1 1-1,-1-1 0,-1-7-3,-1-3 3,-1-1 1,0 1 0,-2-1 0,0 1 0,-1 1 0,-1-1 0,-6-7-5,2 8-4,12 19 4,-1 0 0,1-1 0,0 1 0,0 0 0,0 0 0,0 0-1,0 0 1,-1 0 0,1-1 0,0 1 0,0 0 0,0 0 0,-1 0 0,1 0 0,0 0 0,0 0 0,0 0 0,-1 0 0,1 0 0,0 0 0,0 0 0,0 0 0,-1 0 0,1 0 0,0 0 0,0 0 0,0 0 0,-1 0 0,1 0 0,0 0 0,0 0 0,0 0 0,-1 0 0,1 0 0,0 1 0,0-1 0,0 0 0,-1 0 0,1 0 0,0 0 0,0 0 0,0 1 0,0-1 0,0 0 0,0 0 0,-1 0 0,1 0 0,0 1 0,0-1-1,0 0 1,0 0 0,0 0 0,0 1 0,0-1 0,0 0 0,0 0 0,0 1 0,0-1 0,-3 15 2,3-14-1,-1 15 6,1-1 1,0 0-1,2 1 0,-1-1 1,2 0-1,0 0 0,1 0 1,0 0-1,1 0 0,1-1 1,1 0-1,-1 0 0,2 0-7,12 19 58,2-1-1,1 0 1,1-2-1,16 15-57,5-4 2581,-26-25-1473</inkml:trace>
  <inkml:trace contextRef="#ctx0" brushRef="#br0" timeOffset="464.232">723 153 6337,'-8'-5'891,"-23"-13"3593,31 18-4402,0 0 0,-1 0 1,1 0-1,0 0 0,-1 0 1,1 0-1,-1 0 1,1 0-1,0 0 0,-1 0 1,1 0-1,-1 0 0,1 0 1,0 0-1,-1 0 0,1 0 1,-1 0-1,1 0 1,0 0-1,-1 1 0,1-1 1,0 0-1,-1 0 0,1 0 1,0 1-1,-1-1 0,1 0-82,0 1 84,-1 0 0,1 0 0,0 0 0,0 0 0,-1 0-1,1 0 1,0 0 0,0 0 0,0 0 0,0 0 0,0 0-1,1 0 1,-1-1 0,0 1 0,0 0 0,1 0 0,-1 1-84,8 22 686,2 1 1,0-1-1,11 17-686,-5-10 442,7 24-442,-19-44 27,0 0 0,-1 0 0,-1 1 0,0-1 0,0 1 0,-1-1 0,0 3-27,-2-11 6,1-1 1,0 1 0,-1 0-1,1 0 1,-1-1 0,0 1-1,0 0 1,0-1 0,0 1-1,-2 1-6,3-4 4,0 0-1,0 1 1,0-1 0,-1 0-1,1 1 1,0-1-1,0 0 1,-1 0-1,1 1 1,0-1-1,0 0 1,-1 0 0,1 1-1,0-1 1,-1 0-1,1 0 1,0 0-1,-1 0 1,1 0-1,0 1 1,-1-1 0,1 0-1,-1 0 1,1 0-1,0 0 1,-1 0-1,1 0 1,-1 0-4,1-1 13,-1 1 1,0-1-1,1 1 1,-1-1-1,0 0 1,1 1-1,-1-1 1,1 0-1,-1 1 1,1-1-1,-1 0 1,1 0-1,-1 0 1,1 1-1,0-1 1,-1 0-1,1 0 1,0 0-14,-6-21 382,0 0 1,0-14-383,-2-7 156,2 13-101,1 0 0,2-1 0,1 0-1,1 0 1,2 0 0,3-21-55,-3 49 8,-1 1 0,0-1 0,1 0 0,0 1 1,0-1-1,0 0 0,0 1 0,0 0 1,0-1-1,0 1 0,1-1 0,0 1 0,-1 0 1,1 0-1,0 0 0,0 0 0,0 0 1,0 1-1,0-1 0,0 0 0,2 0-8,0 1 5,0-1 0,0 1-1,1-1 1,-1 1 0,0 0-1,1 1 1,-1-1 0,1 1 0,-1 0-1,1 0 1,-1 0 0,2 1-5,12 2 0,0 1 1,0 1-1,0 0 1,-1 1 0,13 8-1,-10-6 1,-1 2 1,0 0 0,-1 1 0,0 1-1,-1 1 1,0 0 0,2 4-2,-11-8 2,0-1 0,0 1 0,-1 1 0,-1 0 0,1 0 0,-1 0 0,-1 0 0,0 1 0,0 0 0,-1 0 0,-1 1 0,0-1 0,1 9-2,-2-9 5,-1 0 0,0 1 0,-1-1 0,0 0 0,-1 1 0,0-1 0,-1 0 0,0 0 0,0 0 0,-2 0 0,1 0 0,-3 4-5,4-12-59,1 0 0,0 0 0,0 0 0,0 1 0,0-1 0,0 0-1,0 1 1,1-1 0,0 0 0,0 1 0,0-1 0,0 0 0,0 1 0,0-1-1,2 3 60,3 4-237</inkml:trace>
  <inkml:trace contextRef="#ctx0" brushRef="#br0" timeOffset="859.036">1355 174 10146,'-22'-21'4305,"11"11"-2545,4 4-231,12 23-417,11 5-328,13 6-344,6 7-96,3 0-176,-4-3-56,3 2-48,-1-2-16,-3-3 0,0-4-8,-6-5-32,-1-5-152,-11-8-552,-1-7-32,-4-4 344</inkml:trace>
  <inkml:trace contextRef="#ctx0" brushRef="#br0" timeOffset="1242.692">1887 36 10218,'-3'-14'4409,"3"14"-2568,-6 9-321,-8 25-592,2 15-272,-8 16-168,-1 6-104,3 9-96,-8-3-48,2 11-71,-5 1-33,4-3-56,4-5-24,7-17 80,8-6-272,5-17 2952,2 4-2128</inkml:trace>
  <inkml:trace contextRef="#ctx0" brushRef="#br0" timeOffset="1597.507">80 921 8570,'2'-1'443,"1"-1"1,-1 1-1,0 0 1,1 0-1,-1 0 1,1 0 0,-1 0-1,1 0 1,0 0-1,-1 1 1,1 0-1,0-1 1,1 1-444,7-1 642,136-14 4301,105 5-4943,-127 6 467,240-12 184,342-7-244,-680 24-694,-27-1 271,0 0-1,0 0 1,0 0-1,0 0 1,0 0 0,0 0-1,0 0 1,-1 0-1,1 0 1,0 0-1,0 0 1,0 0-1,0 0 1,0 0 0,0 1-1,0-1 1,0 0-1,0 0 1,0 0-1,0 0 1,0 0-1,0 0 1,0 0 0,0 0-1,0 0 1,0 1-1,0-1 1,0 0-1,0 0 1,0 0-1,0 0 1,0 0 0,0 0-1,0 0 1,0 0-1,0 0 1,0 1-1,0-1 1,0 0-1,0 0 1,0 0 0,0 0-1,0 0 1,0 0-1,0 0 1,0 0-1,0 0 1,0 0-1,0 1 1,0-1 0,0 0-1,1 0 1,-1 0-1,0 0 1,0 0-1,0 0 1,0 0 16,-12 6-152,-26 4-202</inkml:trace>
  <inkml:trace contextRef="#ctx0" brushRef="#br0" timeOffset="1950.317">485 1073 5345,'-66'8'2774,"51"-6"551,15-2-1215,18-1-174,119 13 146,0-6 1,43-8-2083,277-25 1769,-351 20-1467,75-6 24,263-22 195,-389 28 1698,-46 6-1270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41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0 196 10858,'78'-170'4305,"-91"163"-2960,4 21-489,-1 17-56,12 12-216,1 7-120,6 8-128,3-7-64,7-5-112,6-1-40,-5-16-32,1 0 16,-13-8-176,-2-4-288,-6-7 248</inkml:trace>
  <inkml:trace contextRef="#ctx0" brushRef="#br0" timeOffset="723.359">317 89 9282,'-4'5'551,"0"1"-1,1-1 1,0 1 0,0 0-1,0 0 1,0 0 0,1 0-1,0 0 1,1 1 0,-1-1-1,1 1 1,0 3-551,1-1 159,0 0 0,1 0 0,0-1 0,1 1 0,0-1 0,0 1 0,1-1 0,0 0 0,2 4-159,16 33 549,-13-29-397,0 1 0,-1 0-1,-1 0 1,0 1 0,-2 0-1,0 0 1,2 16-152,-6-27 47,1-2 0,-1 0 0,1 0-1,-1 0 1,0 0 0,0-1 0,-1 1 0,0 0 0,0 0 0,0 0 0,0 0-47,0-5 12,1-1 1,-1 1-1,1 0 0,-1-1 1,1 1-1,-1-1 0,1 1 1,-1 0-1,1-1 0,-1 1 1,1-1-1,0 1 0,-1-1 1,1 0-1,0 1 0,0-1 1,-1 1-1,1-1 0,0 0 1,0 1-1,0-1 0,0 1 1,0-1-1,0 0 0,0 0-12,-8-23 91,-2-14-46,1 0 0,2 0 0,2-1 0,1 0 0,2-6-45,2 30 2,1 1-1,1-1 0,0 1 1,1-1-1,0 1 1,1 0-1,1-2-1,-1 7 0,0 0 0,1 1 0,-1-1 0,2 1 0,-1 0 0,1 0 1,0 1-1,1-1 0,-1 2 0,2-1 0,1-1 0,-4 4 0,0 0 0,0 1 0,0 0 0,1 0 0,-1 0 0,1 0 0,0 1 0,0 0 0,0 0 0,0 1 0,0 0 1,0 0-1,0 0 0,0 1 0,1-1 0,-1 2 0,0-1 0,0 1 0,0 0 0,0 0 0,0 0 0,0 1 0,0 0 0,0 0 0,0 1 0,-1 0 0,1 0 0,-1 0 0,1 1 0,8 6-4,-1 1 1,-1 0-1,0 1 0,0 1 0,-1-1 0,-1 2 0,0 0 0,-1 0 0,-1 0 1,0 1-1,1 4 4,11 30 450,-3 0 0,11 49-450,-24-81 236,-3-13-137,1 0-1,-1-1 1,0 1 0,1 0-1,0-1 1,0 1 0,0 0-99,21 17 488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1:57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333 616 4505,'31'-10'2364,"24"-12"-2364,-54 22 70,0 0 0,-1-1-1,1 1 1,0-1-1,0 1 1,0-1 0,-1 1-1,1-1 1,0 1-1,0-1 1,-1 0-1,1 1 1,-1-1 0,1 0-1,-1 0 1,1 1-1,-1-1 1,1 0 0,-1 0-1,1 0 1,-1 0-1,0 0 1,0 1-1,1-1 1,-1 0 0,0 0-1,0 0 1,0 0-1,0 0 1,0 0 0,0 0-1,0 0 1,0 0-1,-1 0 1,1 0-1,0 1 1,-1-1 0,1 0-1,0 0 1,-1 0-1,1 0 1,-1 1 0,1-1-1,-1 0 1,0 0-1,1 1 1,-1-1-1,0 0 1,1 1 0,-1-1-1,-1 0-69,0-2 316,-6-5 45,0-1-1,0 1 1,-1 1-1,0 0 0,-1 0 1,1 1-1,-1 0 1,-1 0-1,1 1 1,-1 1-1,0 0 0,0 0 1,0 1-1,0 0 1,-1 1-1,1 1 1,-10-1-361,13 1 42,-1 1 0,1 0 0,0 0 0,0 1 0,-1 0 0,1 0 0,0 1 0,0 0 0,0 1 0,0 0 0,1 0 0,-1 1 0,1-1 0,-1 2 0,1-1 0,1 1 0,-1 0 0,1 0 0,0 1 0,0 0 0,0 0 0,1 0 0,0 1 0,0 0 0,0 0-42,-2 8 3,0 1 0,0 0 0,1 1-1,1-1 1,1 1 0,1 0 0,0 0 0,1 1 0,1-1 0,0 0 0,2 1 0,0-1 0,0 0 0,2 1 0,0-1 0,2 3-3,-3-14 4,0 1 0,1-1 0,-1 0 0,1-1 0,0 1 0,0 0 0,1-1 0,0 0 1,0 0-1,0 0 0,1 0 0,-1-1 0,1 1 0,0-1 0,0 0 0,1-1 0,-1 1 1,1-1-1,0 0 0,0-1 0,0 0 0,0 1 0,2-1-4,1 0 9,1 0 0,-1-1 0,1 0 0,-1-1 0,1 1 0,-1-2 0,1 0 0,-1 0 0,0 0 0,1-1 0,-1-1 0,0 0 0,0 0 0,0 0 0,3-3-9,-1 1 7,-1 0 0,0-1 1,-1 0-1,1-1 0,-1 0 0,0 0 0,-1-1 1,0 0-1,0-1 0,-1 0 0,0 0 0,-1 0 1,1-1-1,-2 0 0,1 0 0,-2 0 1,1-1-1,-2 0 0,1 0 0,-1 0 0,-1 0 1,1-9-8,13-80 40,-13 89-39,0 9-1,6 21 3,7 28 19,-4-9 38,2-1-1,4 7-59,-12-33 114,0 0 1,0 0-1,1 0 0,1-1 0,0 0 0,0 0 1,1-1-1,0 0 0,1 0-114,54 34 372</inkml:trace>
  <inkml:trace contextRef="#ctx0" brushRef="#br0" timeOffset="803.394">1315 517 2609,'39'-91'1999,"-38"90"-1867,0 0 0,-1-1 0,1 1 0,-1-1 0,1 1 0,-1-1 0,0 1 0,0-1 0,0 1 0,0-1 0,0 1 0,0-1 0,0 1 0,0-1 0,0 1 0,-1-1 0,1 0-132,-1 1 77,1 1 1,-1-1-1,1 1 0,-1-1 0,1 1 1,-1-1-1,1 1 0,-1-1 1,0 1-1,1-1 0,-1 1 1,0 0-1,1 0 0,-1-1 0,0 1 1,1 0-1,-2 0-77,-2-2 455,-7-3 60,-1 0 1,1 1-1,-1 0 1,0 1-1,0 0 1,0 1-1,-1 1 1,1 0 0,0 0-1,-1 1 1,-6 1-516,-4 1 307,0 1 0,1 1 0,0 1 0,0 1 0,-16 6-307,30-9 43,0 0-1,0 1 0,0 0 0,1 0 0,0 1 1,0-1-1,0 2 0,0-1 0,1 1 0,0 0 1,0 0-1,1 0 0,0 1 0,0 0 1,0 0-1,1 1 0,0-1 0,0 1 0,1 0 1,-2 5-43,5-12 2,0 1 1,-1 0 0,1 0-1,0 0 1,0 0 0,1 0 0,-1 0-1,0-1 1,0 1 0,1 0-1,-1 0 1,1 0 0,0-1 0,-1 1-1,1 0 1,0 0 0,0-1-1,0 1 1,0-1 0,1 1-1,-1-1 1,0 0 0,0 1 0,1-1-1,-1 0 1,1 0 0,-1 0-1,1 0 1,0 0 0,-1 0 0,1 0-1,0-1 1,0 1 0,0 0-1,0-1-2,10 4 13,0-1 0,1 0 0,0 0-1,11-1-12,-9 0 9,34 5 33,46 13-42,-81-16 2,-1 0-1,0 1 1,1 0 0,-2 1 0,1 1-1,-1 0 1,0 0 0,0 1 0,1 2-2,-9-7 1,0 1 0,-1 0 1,1 0-1,-1 0 0,0 0 1,0 0-1,-1 0 1,1 1-1,-1 0 0,0-1 1,0 1-1,0 0 0,-1 0 1,1 0-1,-1 0 0,-1 0 1,1 0-1,-1 0 1,1 0-1,-2 1 0,1-1 1,0 0-1,-1 0 0,0 0 1,0 0-1,-1 0 0,1 0 1,-1 0-1,0-1 1,-1 1-1,1 0 0,-1-1 1,0 0-1,0 1 0,0-1 1,0-1-1,-1 1 0,0 0 1,1-1-1,-1 0 1,-1 0-1,1 0 0,-2 1-1,-9 5 24,0-1 0,-1-1 0,1-1-1,-2 0 1,1-1 0,-3 0-24,-39 8 185,-6-2-185,60-10 6,-56 5 108,54-5-100,1-1 0,0-1-1,0 1 1,-1-1-1,1 0 1,0 0 0,0 0-1,0-1 1,0 0-1,-3-1-13,8 3-11,-1 0 0,1 0-1,-1 0 1,1-1 0,0 1-1,-1 0 1,1 0 0,-1 0-1,1-1 1,-1 1 0,1 0-1,0-1 1,-1 1 0,1 0-1,0-1 1,-1 1 0,1-1-1,0 1 1,0 0 0,-1-1-1,1 1 1,0-1 0,0 1-1,0-1 1,-1 1 0,1-1-1,0 1 1,0-1 0,0 1-1,0-1 1,0 1 0,0-1-1,0 1 1,0-1 0,0 1-1,0 0 1,0-1 0,1 1-1,-1-1 1,0 1 0,0-1-1,0 1 1,1-1 0,-1 1-1,0-1 1,0 1 0,1 0-1,-1-1 1,0 1 0,1 0-1,-1-1 1,1 1 0,-1 0-1,0-1 1,1 1 0,-1 0-1,1 0 1,-1-1 11,16-4 23</inkml:trace>
  <inkml:trace contextRef="#ctx0" brushRef="#br0" timeOffset="1281.868">1966 381 6369,'-2'-3'433,"0"0"-1,0 0 0,0 0 1,-1 0-1,1 0 1,-1 0-1,1 1 0,-1-1 1,0 1-1,0 0 0,-1 0 1,1 0-1,0 0 0,-1 1 1,1-1-1,-1 1 1,1 0-1,-1 0 0,-3-1-432,-2 0 328,0 0-1,0 1 0,0 0 1,-1 0-1,1 1 0,0 0 1,-8 2-328,4 0 75,0 2 0,1 0 0,-1 0 0,1 1 0,0 1 0,0 0 0,1 0 1,0 1-1,-9 8-75,-1 1 42,1 1 0,1 2 0,0-1 0,-4 9-42,18-21 7,0-1 0,1 1 0,0 0-1,1 0 1,-1 0 0,1 1 0,0-1 0,1 1 0,0 0 0,-1 2-7,3-6 2,-1 0 1,1 0-1,0 0 1,0-1-1,0 1 1,0 0-1,0 0 1,1 0-1,-1 0 1,1-1-1,0 1 1,0 0-1,0-1 0,0 1 1,0 0-1,1-1 1,-1 1-1,1-1 1,-1 0-1,1 0 1,0 1-1,0-1 1,0 0-1,0-1 1,1 1-1,0 1-2,6 3 9,0-1 0,0 1-1,1-2 1,0 1 0,0-1 0,0-1 0,1 1-9,74 14 43,-8-2-16,-49-8-16,-1 1 0,13 7-11,-33-14 1,-1 1 0,0 0 0,0 1 0,0 0 0,0-1 0,-1 2 1,0-1-1,0 1 0,0-1 0,0 1 0,-1 1 0,1-1 0,-1 2-1,-3-5 1,0-1-1,0 1 0,-1-1 1,1 1-1,-1-1 1,1 1-1,-1-1 1,0 1-1,0 0 1,1-1-1,-1 1 0,0-1 1,-1 1-1,1 0 1,0-1-1,0 1 1,-1-1-1,1 1 0,-1 0 1,1-1-1,-1 1 1,0-1-1,1 0 1,-1 1-1,0-1 1,0 1-1,0-1 0,0 0 1,-1 1-1,-2 2 2,-1 1 0,-1-1 0,1 1 0,0-2 0,-1 1 1,-1 0-3,-26 15 38,-1-1 0,-1-2 1,-12 3-39,31-13 38,-1 0 1,-1-2-1,1 0 1,0-1-1,-1-1 0,0 0 1,1-1-1,-8-1-38,-6-7 112,17-1-230,14 8 97,0 0 1,0 0 0,-1-1-1,1 1 1,0 0 0,0 0 0,0-1-1,0 1 1,-1 0 0,1-1-1,0 1 1,0 0 0,0-1 0,0 1-1,0 0 1,0-1 0,0 1-1,0 0 1,0-1 0,0 1 0,0 0-1,0-1 1,0 1 0,0 0-1,0-1 1,0 1 0,0 0 0,0-1-1,1 1 1,-1 0 0,0 0-1,0-1 1,0 1 20,10-7-805,12 3 293</inkml:trace>
  <inkml:trace contextRef="#ctx0" brushRef="#br0" timeOffset="1666.277">2218 417 6841,'-12'-19'3393,"4"6"-1576,1 21-521,3 9-224,3 21-352,-1 7 48,5 13-215,2 2-121,7 1-176,-1-1-64,-1-10-80,-3-4-16,1-10 96,-3-3-32,-1-7-392,3-4 4001,0 0-2969</inkml:trace>
  <inkml:trace contextRef="#ctx0" brushRef="#br0" timeOffset="2026.081">2223 109 9418,'-43'-50'4185,"26"24"-2169,10 4-887,6 12-753,6 10-56,9 10-104,10 11 3441,27 22-2649</inkml:trace>
  <inkml:trace contextRef="#ctx0" brushRef="#br0" timeOffset="2630.153">2958 563 4593,'15'-13'1260,"0"0"-1,10-13-1259,-24 26 66,-1-1-1,1 1 1,-1-1 0,1 0-1,-1 1 1,1-1 0,-1 0-1,0 0 1,1 1 0,-1-1-1,0 0 1,0 0 0,0 0-1,0 1 1,0-1 0,0 0-1,0 0 1,0 0 0,0 1-1,0-1 1,0 0 0,0 0-1,0 1 1,0-1 0,-1 0-1,1 0 1,0 1 0,-1-1-1,1 0 1,-1 0-66,-15-13 1373,10 10-964,-3-3-65,0 0 1,-1 1 0,0 1 0,-1-1-1,1 2 1,-1-1 0,0 1 0,0 1-1,0 0 1,-1 1 0,1 0-1,-1 0 1,1 2 0,-1-1-345,4 1 58,1 1 0,-1-1 0,1 1 0,-1 1-1,1-1 1,0 1 0,0 0 0,0 1 0,0 0 0,0 0 0,0 1 0,1-1 0,0 1-1,0 1 1,0-1 0,0 1 0,0 0 0,1 1 0,0-1 0,0 1 0,1 0 0,-1 0-58,-1 4 5,1-1 0,0 1 1,0 0-1,1 0 0,1 0 0,-1 0 1,2 1-1,-1 0 0,2-1 1,-1 1-1,1 0 0,1 0 0,0 0 1,0 0-1,1 0 0,1-1 1,0 1-1,0 0 0,1-1 0,0 1 1,1-1-1,0 0 0,1 0 1,0-1-1,1 1 0,0-1 1,0 0-1,1 0 0,0-1 0,0 0 1,1 0-1,6 4-5,-4-3 11,1-1 0,0 0-1,0-1 1,1 0 0,0 0 0,0-1 0,8 2-11,-14-6 5,0-1 1,0 1-1,0-1 0,0-1 1,0 1-1,0-1 1,0 0-1,0 0 1,1-1-1,-1 1 0,0-1 1,0-1-1,-1 1 1,1-1-1,0 0 1,0-1-1,-1 1 0,1-1-5,2-1 8,0-1-1,-1 0 1,0 0-1,1 0 0,-2-1 1,1 0-1,-1-1 0,0 1 1,0-1-1,-1 0 1,0-1-1,0 1 0,0-1 1,-1 0-1,0 0 0,-1 0 1,0-1-1,0 1 1,-1-1-1,0 0 0,-1 0 1,0 1-1,0-1 1,-1 0-1,0 0 0,0 0 1,-1 0-1,0-1-7,-7-30 20,-2 1-1,-2 1 1,-1 0 0,-8-13-20,14 36-13,7 15 13,0 0-1,0 0 0,0 0 1,0 0-1,0-1 1,-1 1-1,1 0 1,0 0-1,0 0 1,0 0-1,0 0 1,0 0-1,0 0 1,0 0-1,0 0 1,0 0-1,0 0 1,0 0-1,0 0 1,0 0-1,-1 0 1,1 0-1,0 0 1,0 0-1,0 0 1,0 0-1,0 0 1,0 0-1,0 0 1,0 0-1,0 0 1,-1 0-1,1 0 1,0 0-1,0 0 1,0 0-1,0 0 1,0 0-1,0 0 1,0 0-1,0 0 1,0 0-1,0 0 1,0 0-1,-1 0 1,1 0-1,0 0 1,0 0-1,0 0 1,0 0-1,0 0 1,0 1-1,0-1 1,0 0-1,0 0 1,0 0-1,0 0 1,0 0-1,0 0 1,0 0-1,0 0 1,-1 23-48,4 18 55,2-1 0,1 0 0,3 0 1,1-1-1,1 0 0,3-1 0,1 0 0,1-1 1,3-1-1,21 32-7,-31-54 14,0 1 0,0 0 0,-2 0 0,0 1 0,3 8-14,-9-19 21,1 0 1,-1 0-1,-1 0 1,1 0-1,-1 0 1,0 0-1,0 0 0,0 0 1,0 0-1,-1 0 1,0 0-1,0 0 1,0-1-1,-1 1 0,0 0 1,0-1-1,0 1 1,0-1-1,-1 1 0,0-1 1,0 1-22,-11 11 95,0 0-1,-1-1 1,-1-1 0,0-1 0,-1 0-1,0-1 1,-1 0 0,-1-2 0,1 0 0,-2-1-1,1-1 1,-1-1 0,0-1 0,-1-1-1,1 0 1,-21 1-95,30-6 21,0 0-1,-1-1 1,1 0 0,0-1-1,0-1 1,0 1-1,0-2 1,0 1 0,1-2-1,-7-2-20,8 2-45,1 1 0,-1-1-1,1-1 1,0 0 0,0 0 0,1 0-1,0-1 1,0 0 0,0-1-1,1 1 1,0-1 0,0 0 45,5 6-50,0 0 0,0 1 0,1-1 1,-1 0-1,0 0 0,0 1 0,1-1 0,-1 0 0,1 0 1,0 0-1,0 0 0,-1 0 0,1 0 0,0-1 50,1 1-39,0 0 0,0 1 0,-1-1-1,1 0 1,0 0 0,1 0 0,-1 1-1,0-1 1,0 1 0,1-1 0,0-1 39,-2 3-2</inkml:trace>
  <inkml:trace contextRef="#ctx0" brushRef="#br0" timeOffset="3279.125">3407 601 3401,'-5'-70'2218,"1"63"-757,1 13-381,-3 12 438,4-9-1125,1 1 0,0-1 0,0 0 0,1 0 0,0 1-1,1-1 1,0 0 0,0 0 0,1 1 0,0-1 0,1 0 0,3 7-393,6 9 392,0 0 0,2-1 0,10 14-392,16 26 477,-36-57-402,-1 0 1,1 0-1,-1 1 0,1 5-75,-4-11 24,1-1 0,0 1 0,-1 0 0,0 0 0,0 0 0,1 0 0,-1 0 0,0 0 0,0 0 0,-1 0 0,1 0 0,0 0 0,-1 0 0,1 0 0,-1-1-1,0 1 1,1 0 0,-1 0 0,0 0 0,0-1 0,-1 2-24,2-3 18,-1 0 0,1 1 0,-1-1 0,1 1 0,-1-1 0,0 0 0,1 0 0,-1 1 0,1-1 0,-1 0 0,0 0 0,1 0 0,-1 0 0,0 0 0,1 0 0,-1 0 0,0 0 0,1 0 0,-1 0 0,0 0 0,1 0 0,-1 0-1,1 0 1,-1-1 0,0 1 0,1 0 0,-1 0 0,1-1 0,-1 1 0,0-1 0,1 1 0,-1 0 0,1-1 0,0 1 0,-1-1 0,1 1 0,-1-1 0,1 1 0,0-1 0,-1 1-18,-16-24 284,11 13-251,0 0 1,1-1-1,1 0 0,0 0 0,0-1 1,1 1-1,1-1 0,0 1 0,1-1 1,0 0-1,1 0 0,0 1 0,1-1 1,1 0-1,2-8-33,1-3 5,0 0 0,2 1 0,1 0 0,1 0 0,1 1 0,1 0 0,10-15-5,-16 29-1,0 1 1,0 0 0,0 0 0,1 1-1,0-1 1,0 1 0,7-5 0,-10 9-3,0 0 1,0 1-1,1-1 1,-1 1-1,0-1 0,0 1 1,1 0-1,-1 0 1,1 0-1,-1 0 1,1 1-1,-1 0 0,1-1 1,-1 1-1,1 1 1,-1-1-1,1 0 0,-1 1 1,1 0-1,1 0 3,5 3-4,0 0 0,0 1-1,0 0 1,-1 1 0,1 0 0,-1 0-1,-1 1 1,1 0 0,-1 0 0,-1 1-1,1 0 1,-1 1 0,-1 0 0,1 0 4,10 18-1,0 0-1,-2 1 1,-1 0 0,2 9 1,6 23 11,-1 5-11,-2-5 808,7 9-808,-10-31 268</inkml:trace>
  <inkml:trace contextRef="#ctx0" brushRef="#br0" timeOffset="4429.091">4209 645 4889,'-1'-3'668,"0"0"-1,0 0 1,0 0 0,0 0 0,0 0-1,-1 0 1,1 1 0,-3-3-668,4 4 63,0 1 0,0 0 0,0 0 1,0 0-1,-1 0 0,1 0 0,0-1 0,0 1 0,0 0 1,0 0-1,-1 0 0,1 0 0,0 0 0,0 0 0,0 0 1,-1 0-1,1 0 0,0 0 0,0 0 0,0 0 0,-1 0 1,1 0-1,0 0 0,0 0 0,0 0 0,-1 0 1,1 0-1,0 0 0,0 0 0,0 0 0,-1 0 0,1 0 1,0 0-1,0 0 0,0 1 0,-1-1 0,1 0 0,0 0 1,0 0-1,0 0-63,-7 18 913,6-12-784,0 0 0,1 0 1,-1 0-1,2 0 0,-1 0 0,0-1 0,1 1 1,0 0-1,1 0 0,-1 0 0,3 4-129,4 10 484,1 0 0,9 13-484,-10-19 203,-1 0 0,0 0 0,-1 1-1,0 0 1,1 6-203,2 58 554,-9-79-540,0 0-1,0 0 1,0 0 0,0 0-1,0 0 1,0 0 0,0 0 0,0 0-1,0 0 1,-1 0 0,1 0 0,0 0-1,0 0 1,0 0 0,0 0-1,0 0 1,0 0 0,0 0 0,0 1-1,0-1 1,0 0 0,0 0 0,0 0-1,0 0 1,0 0 0,0 0 0,0 0-1,0 0 1,0 0 0,0 0-1,0 0 1,0 0 0,0 0 0,0 0-1,0 0 1,0 1 0,0-1 0,0 0-1,0 0 1,0 0 0,0 0 0,0 0-1,0 0-13,-6-10 325,-7-21-29,6 5-273,2-2 1,1 1 0,1-1 0,1 1 0,1-1-1,2 0 1,0 0 0,2 1 0,1-1-1,2 1 1,1-4-24,-5 26 0,0 1 0,0 0 0,0-1 0,0 1 1,1 0-1,-1 0 0,1 0 0,0 0 0,0 1 0,1-1 0,-1 1 0,3-3 0,-4 5-1,0 0 0,-1 0 0,1 0 0,0 0 0,0 0 0,-1 0 0,1 1 0,0-1 0,0 0 0,0 1 0,0 0 0,0-1 0,0 1 0,0 0 0,0 0 0,0 0 0,0 0 0,0 1 0,0-1 0,0 0 0,0 1 0,-1-1 0,1 1 0,0 0 0,0 0 0,0 0-1,-1-1 1,1 2 0,0-1 0,-1 0 0,2 1 1,23 23-4,-2 0-1,0 2 1,-2 0-1,6 13 5,-22-33 0,13 20-3,0 0 0,-2 1 1,-1 1-1,-1 0 0,3 13 3,-14-18 21,-4-24 45,1-32-58,0 1 1,2 0-1,2 0 0,0 0 0,2 1 0,4-7-8,-1 0 4,2 2-1,6-11-3,-13 33 0,1 1 0,1-1 0,0 2-1,0-1 1,1 1 0,1 0 0,8-9 0,-14 17-2,0 1 0,0-1 1,0 1-1,0-1 0,1 1 1,-1 0-1,0 0 0,1 1 1,-1-1-1,1 1 0,0-1 1,0 1-1,-1 0 0,1 1 1,0-1-1,0 1 0,0 0 1,0-1-1,0 2 0,0-1 1,0 0-1,-1 1 0,2 0 2,0 0-3,-1 1 0,1 0 0,-1 0-1,1 1 1,-1-1 0,0 1 0,0 0 0,0 0-1,-1 0 1,1 1 0,-1-1 0,1 1-1,-1 0 1,0 0 0,0 0 0,-1 0-1,2 3 4,8 19-4,-2 0-1,0 1 1,-2 0-1,5 27 5,-4-19 1,1 1-1,8 18 0,-15-48 1,0 0 0,-1-1 0,2 1 1,-1-1-1,1 0 0,-1 0 0,1 0 0,1 0 0,-1 0 0,1-1 1,0 0-1,0 0 0,0-1 0,0 1 0,0-1 0,1 0 0,0 0 1,0-1-1,0 0 0,0 0 0,0 0 0,0-1 0,0 1 0,0-2 0,1 1 1,-1-1-1,0 0 0,1 0 0,-1 0 0,0-1 0,0 0 0,1-1 1,-1 1-1,6-3-1,0-1 4,0-1 1,0 0 0,0 0 0,-1-1-1,0-1 1,0 0 0,-1 0 0,0-1-1,0-1 1,-1 1 0,0-1-1,-1-1 1,0 0 0,-1 0 0,0 0-1,-1-1 1,0 0 0,-1-1 0,0 1-1,-1-1 1,0 0 0,0-6-5,-1 5 2,-1 0 0,0 0 0,-1 0 0,0 0 1,-1 0-1,-1 0 0,0 0 0,-3-10-2,4 23 0,0 0-1,0 0 1,0 0-1,-1-1 1,1 1-1,-1 0 1,1 0-1,-1 0 1,1 0-1,-1 0 1,1 0-1,-1 0 1,0 0-1,0 0 0,1 0 1,-1 0-1,0 1 1,0-1-1,0 0 1,0 0-1,0 1 1,0-1-1,0 1 1,0-1-1,0 1 1,0-1-1,-1 1 1,1 0-1,0-1 1,0 1-1,0 0 1,0 0-1,-1 0 1,1 0-1,0 0 1,0 0-1,0 0 1,0 1-1,-1-1 1,1 0-1,0 0 1,0 1-1,0-1 1,-1 1 0,-3 2-3,-1 0-1,1 0 1,-1 1 0,1 0 0,0 0 0,0 0-1,1 0 1,-2 2 3,-11 13-5,1 0 1,0 1-1,2 1 0,0 0 1,2 1-1,-5 13 5,9-18 1,1 2 1,0-1-1,2 1 0,0 0 1,1 0-1,1 0 0,0 1 1,2 15-2,1-29 2,0 0 1,1-1 0,-1 1-1,2 0 1,-1 0 0,0 0-1,1-1 1,0 1 0,1-1-1,-1 0 1,1 1 0,0-1-1,0 0 1,1-1 0,0 1-1,-1 0 1,2-1 0,-1 0-1,0 0 1,1 0 0,0-1-1,-1 1 1,1-1 0,1 0-1,-1-1-2,13 7 10,0-2 0,0 0 1,0-2-1,1 0 0,0 0 0,0-2 0,4 0-10,39 4 73,1-2 0,12-3-73,-42-2-329,-1-2-1,1-1 1,0-2-1,-1-1 0,5-3 330,-31 8-280,-1-1-1,1 1 0,-1-1 1,1 0-1,-1 0 0,0-1 1,0 0-1,0 0 0,0 0 1,-1 0-1,1-1 0,-1 1 1,0-1-1,0-1 0,0 1 281,13-28-1513</inkml:trace>
  <inkml:trace contextRef="#ctx0" brushRef="#br0" timeOffset="4860.167">5794 580 4361,'-1'-1'150,"0"1"1,0-1-1,-1 0 0,1 1 0,0 0 1,0-1-1,-1 1 0,1 0 1,0-1-1,0 1 0,-1 0 1,1 0-1,0 0 0,-1 0 1,1 0-1,0 0 0,-1 1 1,1-1-1,0 0 0,0 1 0,-1-1 1,1 1-1,0-1 0,0 1 1,0-1-1,0 1 0,0 0 1,0 0-1,0 0 0,0-1 1,0 1-1,0 0 0,0 0 0,0 0 1,0 0-1,1 1 0,-1-1 1,1 0-1,-1 0 0,0 0 1,1 1-1,0-1 0,-1 0 1,1 0-1,0 1-150,-2 5 315,0 0 1,1 1-1,0-1 0,0 1 1,1-1-1,0 1 0,0 3-315,5 23 1020,1-1 0,2 1 0,1-1 0,4 7-1020,15 57 1245,-25-78-1011,-7-26 144,-10-29 17,7 3-348,1-2 0,2 1-1,2-1 1,0 1 0,4-31-47,-1 42 3,0-1 1,2 1 0,0 0 0,2-1 0,6-16-4,-9 33-1,1 1 1,0-1 0,0 0 0,0 1 0,1-1 0,0 1 0,1 0 0,-1 0 0,4-2 0,-5 5-1,1 0 0,-1 0 0,0 1 0,1 0 1,0-1-1,-1 1 0,1 1 0,0-1 0,0 0 0,0 1 1,0 0-1,0 0 0,0 0 0,1 1 0,-1-1 0,0 1 1,1 0 0,2 1-3,0 0 1,0 0 0,0 1-1,0 0 1,-1 0 0,1 0-1,-1 1 1,1 0 0,-1 1-1,0-1 1,0 1 0,0 0-1,-1 1 1,1-1 0,-1 1-1,2 2 3,10 12-4,-1-1-1,0 2 0,-2 0 1,1 2 4,0 3-4,-1 1 0,-1 0 0,-1 2 0,7 22 4,1 17 89,4 35-89,-22-94-104,0 0 0,0-1 1,1 1-1,0 0 0,4 6 104,-6-11 39,1-1 0,-1 0-1,1 1 1,0-1 0,0 0-1,-1 0 1,2 0 0,-1 0-1,0 0 1,0-1 0,0 1-1,1-1 1,-1 1 0,1-1-1,-1 0 1,1 0 0,0 0-1,-1 0 1,3 0-39,20 1 453</inkml:trace>
  <inkml:trace contextRef="#ctx0" brushRef="#br0" timeOffset="5210.809">6591 237 7562,'-19'-65'7508,"13"76"-5880,5 3-1412,1-1-1,0 1 1,2-1-1,-1 1 1,2-1 0,1 6-216,6 43 377,8 249 321,-12-186-544,-3-49-768,-4 0 0,-7 48 614,8-99-581</inkml:trace>
  <inkml:trace contextRef="#ctx0" brushRef="#br0" timeOffset="5555.093">6421 768 9178,'-36'-18'4217,"-3"7"-1953,25 3-1015,16 4-217,32-8-552,24 5-200,23 2-176,13 2 368,19 3 920,-8 2-943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38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53 743 5193,'-1'-6'507,"0"2"-211,0 1 0,1-1 1,-1 1-1,-1 0 0,1-1 0,0 1 1,-1-1-297,1 3 113,1 1 0,-1-1 0,1 0 0,-1 1-1,0-1 1,1 1 0,-1-1 0,0 0 0,1 1 0,-1 0 0,0-1 0,0 1 0,1-1 0,-1 1 0,0 0 0,0 0 0,0-1 0,1 1 0,-1 0 0,0 0 0,0 0 0,0 0 0,0 0 0,0 0 0,1 0-1,-1 0 1,0 0 0,0 1 0,0-1 0,0 0 0,1 0 0,-1 1 0,0-1-113,0 1 102,-1 0 0,1 0-1,0 0 1,0 0 0,0 0 0,0 0-1,0 0 1,0 0 0,0 1 0,0-1-1,0 0 1,1 1 0,-1-1 0,0 0-1,1 1 1,-1-1 0,1 1 0,0-1-1,-1 1 1,1-1 0,0 1-1,0-1 1,0 1 0,0-1 0,0 1-1,0-1 1,1 1 0,-1-1 0,1 2-102,0 6 168,1 0-1,0 0 1,1 0 0,1 4-168,19 48 709,-5-19-353,-3 1 0,-1 0 0,-3 1 0,3 26-356,-13-53 165,-2-12 46,-1-11 144,-7-38-72,1 0 1,3 0-1,1-26-283,4 43 5,1 1 0,1 0-1,1-1 1,1 1 0,2 0-1,5-16-4,-7 32 0,0-1-1,0 1 0,1 1 1,0-1-1,0 1 0,3-3 1,-7 10-1,1 0-1,0 0 0,-1 1 0,1-1 0,0 0 1,0 0-1,0 1 0,0-1 0,0 1 1,1 0-1,-1 0 0,0 0 0,2-1 2,-3 2-2,1 0 0,0 0 0,-1 0-1,1-1 1,-1 2 0,1-1 0,0 0-1,-1 0 1,1 0 0,0 1 0,-1-1 0,1 1-1,-1-1 1,1 1 0,-1 0 0,1-1-1,-1 1 1,1 0 0,-1 0 0,0 0 0,0 0-1,1 1 3,11 10-8,-1 0-1,0 1 1,7 12 8,-11-14 1,1 1 0,0-1 0,1-1 1,1 0-1,0 0 0,0-1 0,1 0-1,30 14 8,-39-21-21,1-1-1,-1 0 1,1 0 0,-1 0 0,1 0-1,0 0 1,1-1 13,12 1-225,0 0 0,0-2 0,4-1 225,243-34-2507,-246 33 2815,0 0 0,0-2 0,3-1-308,-20 5 115,0 1 0,1-1 0,-1 0 0,0 1 0,0-1 0,1 0 0,-1 0 1,0 0-1,0 1 0,0-1 0,0-1 0,0 1 0,0 0 0,0 0 0,-1 0 0,2-1-115,3-6 402,0 2-368,-1-1-1,1 0 1,-1 0 0,-1 0 0,1 0-1,-1 0 1,2-9-34,-5 15-1,1 0 0,-1-1 0,0 1 0,0-1 0,0 1 0,0-1 0,0 1-1,0-1 1,0 1 0,0 0 0,0-1 0,-1 1 0,1-1 0,-1 1 0,1 0 0,-1-1 0,0 1 0,1 0 0,-1-1 1,-1 1 0,1 0 1,-1-1-1,1 1 1,-1 0 0,1 0-1,-1 0 1,1 1 0,-1-1-1,0 0 1,0 1 0,1-1-1,-1 1 1,0-1 0,0 1-1,0 0 1,0 0 0,0 0-1,1 0 1,-2 0-1,-5 1 3,0 0 0,0 0 0,0 1 0,0 0 0,0 0 0,1 1 0,-1 0 0,1 0 0,0 1 0,0 0 0,0 0 0,0 0 0,-1 2-3,-5 5 34,0 0 1,1 0 0,0 1-1,1 1 1,-8 10-35,13-16 22,1 1-1,0 0 0,1-1 1,0 1-1,0 1 1,1-1-1,0 1 1,0-1-1,1 1 1,0 0-1,1 0 0,-1 7-21,2-8 11,0-1-1,1 0 0,0 0 0,0 1 0,1-1 0,0 0 0,0 0 0,0-1 0,1 1 0,0 0 0,1-1 1,-1 0-1,1 1 0,0-2 0,1 1 0,3 3-10,2 3 169,1-1 0,1-1 1,0 0-1,1 0 0,0-2 0,0 1 0,1-1 1,0-1-1,0-1 0,0 0 0,1-1 1,0 0-1,0-1 0,1-1 0,-1 0 1,1-1-1,-1-1 0,1 0 0,9-2-169,-2-1 384,-1-2 0,0 0-1,6-4-383,-27 8 4</inkml:trace>
  <inkml:trace contextRef="#ctx0" brushRef="#br0" timeOffset="915.972">1479 771 3921,'67'-72'2810,"-66"72"-2709,-1-1 1,1 0 0,0 0-1,-1 0 1,1 0-1,-1 0 1,1 0 0,-1-1-1,1 1 1,-1 0-1,0 0 1,0 0-1,1 0 1,-1 0 0,0-1-1,0 1 1,0 0-1,0 0 1,-1 0 0,1 0-1,0-1 1,0 1-1,-1 0 1,1 0 0,0 0-1,-1 0 1,1 0-1,-1 0 1,0 0 0,1 0-1,-1 0 1,0 0-1,1 0 1,-1 0 0,0 1-1,0-1 1,0 0-1,0 0 1,0 1-1,0-1 1,0 1 0,-1-1-102,-2-3 468,-1 0-153,1-1-1,-1 0 0,-1 1 1,1 0-1,0 1 0,-1-1 0,0 1 1,0 0-1,0 0 0,0 1 1,0 0-1,-1 0 0,1 0 0,-1 1 1,-5-1-315,4 2 118,-1 0 0,1 0 0,0 1 0,0 0 0,0 1 0,0 0 0,1 0 0,-1 0 0,0 1 0,1 0 0,0 1 0,-7 4-118,2 0 62,0 0 0,0 1 0,1 0 0,1 1 0,-1 0 0,2 1 0,-1 0-1,-1 3-61,5-5 9,0-1 0,0 1-1,1 0 1,1 1-1,-1-1 1,2 1-1,-1 0 1,1 0-1,1 0 1,-1 1 0,1 8-9,2-14 5,0 0 0,0 1 1,1-1-1,0 0 1,0 0-1,1 0 1,-1 0-1,1 0 1,0 0-1,0 0 1,1 0-1,-1-1 1,1 1-1,0-1 1,1 0-1,-1 0 0,1 0 1,-1 0-1,1-1 1,0 1-1,1-1 1,-1 0-1,0 0 1,1 0-1,0-1 1,-1 0-1,1 0 1,0 0-1,0 0 0,1-1 1,-1 0-1,0 0 1,0 0-1,0-1 1,1 0-1,-1 0 1,0 0-1,1 0 1,-1-1-1,0 0 1,1 0-6,15-7 32,0 0 0,-1-1 0,0-1 0,-1 0 0,13-11-32,-21 14 7,5-2 11,-1-2-1,1 0 1,-2-1-1,7-8-17,-16 16 5,-1-1 0,-1 0-1,1 0 1,-1 0 0,1 0-1,-1 0 1,-1-1 0,1 0-1,-1 1 1,0-1-1,-1 0 1,1 0 0,-1 0-1,0 0 1,0 0 0,-1-1-5,0-4 3,0 1 1,0 0 0,-1 0 0,0 0-1,-1 0 1,0 0 0,-1 0 0,0 0-1,0 1 1,-5-9-4,8 18 0,0 0-1,0 0 1,0 0-1,0 0 1,0 0-1,0 1 1,0-1 0,0 0-1,0 0 1,0 0-1,0 0 1,0 0-1,0 0 1,0 0 0,0 0-1,0 1 1,0-1-1,0 0 1,0 0-1,0 0 1,0 0-1,0 0 1,0 0 0,0 0-1,-1 0 1,1 0-1,0 0 1,0 0-1,0 1 1,0-1 0,0 0-1,0 0 1,0 0-1,0 0 1,0 0-1,-1 0 1,1 0 0,0 0-1,0 0 1,0 0-1,0 0 1,0 0-1,0 0 1,0 0 0,-1 0-1,1 0 1,0 0-1,0 0 1,0 0-1,0 0 1,0 0-1,0 0 1,0 0 0,0-1-1,0 1 1,-1 0-1,1 0 1,0 0-1,0 0 1,0 0 0,0 0-1,0 0 1,0 0-1,0 0 1,0 0-1,0 0 1,0-1 0,-1 13-12,4 51 51,10 61-39,3 16 81,-12-55 162,-3 1 1,-5 0-1,-2-1 1,-5 0-1,-3 0 1,-4-1 0,-4-2-1,-28 70-243,45-138 14,0-2 3,0-1 0,1 1 0,1 1 0,0-1 0,-1 9-17,4-20 4,0 0 0,0 0 0,0 1 0,0-1 0,0 0 0,0 0 1,0 0-1,0 1 0,0-1 0,0 0 0,1 0 0,-1 0 0,1 1 0,-1-1 0,1 0 1,-1 0-1,1 0 0,-1 0 0,1 0 0,0 0-4,-1-1 3,1 0 0,-1 0 0,0 1 0,1-1 0,-1 0-1,0 0 1,1 0 0,-1 0 0,0 0 0,0 0 0,1 0 0,-1 0 0,0 0 0,1 0 0,-1 0-1,0 0 1,1 0 0,-1 0 0,0-1 0,1 1 0,-1 0 0,0 0 0,1 0 0,-1 0 0,0-1-1,0 1 1,1 0 0,-1 0-3,12-16 84,110-225 213,-60 112-1792,21-22 1495,-47 88-1099,-7 14 419</inkml:trace>
  <inkml:trace contextRef="#ctx0" brushRef="#br0" timeOffset="1492.672">1929 541 6913,'-3'0'462,"0"1"0,0-1 0,0 1 0,0 0 0,-1 0 0,1 0 0,0 0 0,1 1 0,-1-1 0,0 1 0,0 0 0,1 0 0,-1 0 0,0 0 0,1 0 0,-1 1-462,0 1 235,0 0 1,0 0-1,1 0 1,-1 0-1,1 1 1,0-1-1,0 1 1,1-1-1,-1 1 1,1 1-236,-2 10 178,1 1 0,0 0 0,2-1 0,0 1 0,2 15-178,0-17 65,0 0-1,1 0 1,1 0-1,0 0 0,1-1 1,1 0-1,0 0 1,1 0-1,1-1 0,0 0 1,0 0-1,1-1 1,1 0-1,1 0-64,-8-9 16,-1 0 0,2 0 0,-1-1-1,0 1 1,1-1 0,-1 0 0,1 0 0,-1 0 0,1-1 0,0 1 0,0-1 0,0 0-1,0 0 1,0 0 0,0-1 0,0 1 0,4-1-16,-2 0 21,1-1-1,-1 0 1,0 0-1,0-1 1,0 0-1,1 0 1,-2 0-1,1-1 1,0 0 0,0 0-1,-1 0-20,9-7 26,0 0 0,-1 0 1,0-2-1,-1 1 0,0-2 0,-1 0 0,-1 0 0,4-7-26,-5 7 14,-2-1 1,0 0-1,0 0 0,-1 0 0,-1-1 0,1-8-14,-3 13 5,0-1 1,-2 0 0,1 0-1,-1 0 1,-1 0-1,0 0 1,-1 0 0,0 0-1,-1-5-5,2 16 0,0-1 1,0 1-1,0 0 0,0-1 1,0 1-1,0 0 0,0-1 0,0 1 1,0 0-1,0-1 0,0 1 0,-1-1 1,1 1-1,0 0 0,0 0 1,0-1-1,-1 1 0,1 0 0,0-1 1,0 1-1,-1 0 0,1 0 0,0-1 1,0 1-1,-1 0 0,1 0 1,0-1-1,-1 1 0,1 0 0,0 0 1,-1 0-1,1 0 0,-8 8 10,-3 22 22,9-20-23,0 0 0,1 0 0,0 0 0,0 0 0,1 0 0,1 1 0,0-1 0,0 0 0,1 0 0,0 0-1,0-1 1,1 1 0,1 0 0,0-1 0,0 0 0,1 0 0,2 4-9,2 0 15,1 0 0,0-1-1,0-1 1,1 1-1,1-2 1,0 0 0,0 0-1,1-1 1,0 0 0,0-1-1,3 0-14,-4-1-80,0-1 0,0 0 0,1-1 0,0 0 0,0-1 0,0 0 0,1-1 0,1-1 80,18-4-244</inkml:trace>
  <inkml:trace contextRef="#ctx0" brushRef="#br0" timeOffset="1875.34">2666 615 8242,'-22'-7'3617,"11"15"-1769,2 9-184,-2 11-559,0 0-137,7 10-376,8 5-152,10 0-224,3 0-64,-1-5-64,-5-3 0,2-9-64,-2-2-336,-5-13 232</inkml:trace>
  <inkml:trace contextRef="#ctx0" brushRef="#br0" timeOffset="1876.34">2574 265 10778,'1'-29'4689,"-8"2"-2896,6 12-697,0 2-240,2 9-664,9 1 72,-1 10-216,14 9 3281,9 7-2449</inkml:trace>
  <inkml:trace contextRef="#ctx0" brushRef="#br0" timeOffset="2653.723">2939 655 5729,'-1'-15'4766,"1"15"-4675,0 0 0,0 1 0,0-1 0,0 0 0,0 0 0,0 0-1,0 0 1,0 0 0,0 0 0,0 0 0,0 0 0,0 0 0,0 0 0,0 0-1,0 0 1,0 0 0,0 0 0,0 0 0,0 0 0,0 0 0,0 0 0,0 0-1,0 1 1,0-1 0,0 0 0,0 0 0,0 0 0,0 0 0,0 0 0,0 0-1,0 0 1,-1 0 0,1 0 0,0 0 0,0 0 0,0 0 0,0 0 0,0 0-1,0 0 1,0 0 0,0 0 0,0 0-91,0 3 237,0 0 0,0 1 0,0-1 0,1 0 1,-1 0-1,1 1 0,0-1 0,0 2-237,32 79 1134,-15-41-695,-2 0 0,-2 2 0,-2 0 0,2 16-439,-14-49 126,-4-16 80,-5-18 29,3 0-172,2 0 1,1 0-1,0 0 1,2 0-1,0-5-63,2-15 22,1-1 0,4-10-22,-2 31 3,0-1 0,1 0 0,3-5-3,-6 21 0,1 0 0,-1 0 0,1 0 0,1 1 0,-1-1 0,1 1 0,1 0-1,-1 0 1,1 0 0,0 1 0,0-1 0,1 0 0,-4 5-1,-1 0 0,1 0 0,-1 0 1,1 0-1,-1 0 0,1 0 0,-1 1 0,1-1 0,0 0 0,0 1 1,-1 0-1,1-1 0,0 1 0,0 0 0,-1 0 0,1 0 0,0 0 1,0 0-1,0 0 0,-1 0 0,1 1 0,0-1 0,0 0 0,-1 1 1,1 0-1,0-1 0,-1 1 0,1 0 0,-1 0 0,1 0 0,-1 0 1,1 0-1,-1 0 0,0 1 0,1-1 0,-1 0 0,0 1 1,7 8-4,0 0-1,-1 0 1,-1 1-1,0 0 1,2 5 4,7 12 1,-7-18 1,0 0-1,0 0 1,1 0 0,0-1 0,0-1 0,1 0 0,1 0 0,-1-1 0,1 0 0,0 0 0,1-1 0,-1-1 0,1 0 0,0-1 0,1 0 0,8 1-2,-3-1 3,-1-1 0,1-1 0,0-1 0,0 0 0,-1-1 0,1-1 0,0 0 0,0-2 0,-1 0 0,1-1 0,12-5-3,-20 6 2,-1-1 1,1 0-1,-1-1 1,0 1-1,0-2 0,-1 1 1,1-2-1,2-2-2,-7 6 1,-1-1 0,1 0-1,-1 1 1,0-1 0,-1 0-1,1-1 1,-1 1 0,1 0 0,-1-1-1,-1 1 1,1-1 0,-1 0-1,1 1 1,-2-1 0,1 0-1,0 0 1,-1 0 0,0-4-1,0 4 1,0 0 0,0-1 0,-1 1 0,0 0 0,0 0 0,-1 0 0,1 0 0,-1 0 0,0 0 0,0 0 0,-1 0 0,1 1 0,-1-1 0,-2-1-1,3 4 1,0 0-1,0 0 1,0 0 0,-1 0-1,1 0 1,-1 1 0,1-1 0,-1 1-1,0 0 1,1-1 0,-1 1-1,0 0 1,0 1 0,0-1 0,0 0-1,0 1 1,0 0 0,0 0-1,0 0 1,0 0 0,0 0 0,0 0-1,0 1 1,0-1 0,-2 2-1,-7 2 4,1 0 1,0 1-1,-1 0 1,2 0-1,-1 2 1,1-1-1,0 1 1,0 1-1,1-1 1,0 2 0,0-1-1,1 1 1,-5 7-5,2-1 10,0 0 0,1 1 0,1 0 1,0 0-1,1 1 0,1 0 1,1 0-1,-3 13-10,7-23 6,1-1 0,0 1-1,0-1 1,0 1 0,1-1 0,0 1 0,0 0-1,1-1 1,0 1 0,0-1 0,0 1 0,1-1 0,0 0-1,0 1 1,1-1 0,0 0 0,0 0 0,0-1-1,1 1 1,-1-1 0,2 1 0,-1-1 0,0-1-1,1 1 1,0 0 0,0-1 0,0 0 0,5 2-6,4 3 18,0-1 0,1 0 0,0-1 0,1-1 0,0 0 0,-1-1 0,2-1 1,-1-1-1,0 0 0,1-1 0,15 0-18,-6-2 7,0-2 1,0 0-1,0-2 1,0-1 0,-1 0-1,0-2 1,7-4-8,35-14 10</inkml:trace>
  <inkml:trace contextRef="#ctx0" brushRef="#br0" timeOffset="3093.773">4333 47 6417,'2'-7'1330,"0"0"0,-1-1 0,0 1 0,0 0 0,-1-2-1330,0 9 34,1 0 1,-1 0-1,0 0 1,0 0-1,0 0 1,0 0-1,0 0 1,0 1-1,0-1 1,0 0-1,0 0 1,0 0-1,1 0 1,-1 0-1,0 0 1,0 0-1,0 0 1,0 0-1,0 0 1,0 0-1,0 0 1,0 0-1,0 0 1,1 0-1,-1 0 1,0 0-1,0 0 0,0 0 1,0 0-1,0 0 1,0 0-1,0 0 1,0 0-1,1-1 1,-1 1-1,0 0 1,0 0-1,0 0 1,0 0-1,0 0 1,0 0-1,0 0 1,0 0-1,0 0 1,0 0-1,0 0 1,0 0-1,0-1 1,0 1-1,0 0 1,0 0-1,0 0 1,0 0-1,1 0 1,-1 0-1,0 0 1,0 0-1,0-1 1,0 1-1,-1 0 1,1 0-35,6 9 674,-1 12 24,-2-1 0,0 1 1,-1 0-1,0 6-698,2 27 571,42 456 736,-44-437-1249,-2-48 2,1 0 1,4 20-61,-5-44 4,0 0-1,0-1 0,0 1 1,0 0-1,1 0 1,-1 0-1,0 0 1,1 0-1,-1 0 1,0-1-1,1 1 1,-1 0-1,1 0 1,-1-1-1,1 1 0,0 0 1,-1-1-1,1 1 1,0 0-4,0-1 3,-1 0 1,1 0-1,-1 1 0,1-1 0,-1 0 1,1 0-1,-1 0 0,1 0 1,-1-1-1,1 1 0,-1 0 1,1 0-1,-1 0 0,1 0 1,-1 0-1,1-1 0,-1 1 1,1 0-1,-1 0 0,0-1 1,1 1-1,-1 0 0,1-1 1,-1 1-4,3-3 13,-1 0 0,1 1 0,-1-1 0,0 0 0,0 0 1,0 0-1,0-1 0,0-2-13,2-6 13,0 0 1,-1 0-1,-1 0 0,0 0 1,-1-1-1,0 1 0,-1-1 1,0 1-1,-1 0 0,0-3-12,-2-4 6,-1 1 0,0-1 0,-1 0 0,-1 1 0,-1 0 0,-1-1-7,4 10 1,-1 0 0,0 0 0,0 0 0,-1 1 0,0 0-1,-1 0 1,0 0 0,0 1 0,0 0 0,-1 1 0,0-1 0,-3 0-1,4 3 0,1 0-1,-1 1 1,0 0-1,0 0 1,-1 1-1,1 0 1,0 0-1,-1 1 1,1 0 0,-1 0-1,1 1 1,-1 0-1,1 0 1,-1 0-1,0 1 1,-5 2 0,0 0 1,0 1 0,1 0 0,0 1 0,-1 1-1,2 0 1,-1 0 0,1 1 0,0 1 0,0 0 0,1 0 0,0 1 0,0 1 0,-4 5-1,1 0 20,1 1-1,1 0 1,0 1 0,1 0 0,1 0 0,0 1 0,2 0 0,-6 18-20,11-28 32,0 0 1,0 0-1,1 1 1,0-1-1,0 1 0,0-1 1,2 1-1,-1 5-32,1-8 28,0-1-1,1 1 0,-1-1 0,1 0 0,0 0 0,0 1 0,1-1 0,0-1 0,-1 1 0,1 0 0,1-1 0,-1 0 0,1 1 0,0-1-27,6 5 39,0-1 0,0-1-1,1 1 1,0-2-1,0 1 1,0-2 0,1 1-1,0-2 1,0 1-1,6 0-38,9 2 58,1-1-1,0-2 1,0 0-1,6-2-57,-8-2 504,-1 0-1,1-2 0,-1-1 1,0-1-1,1-1-503,42-12 1018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58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249 562 7434,'16'-18'1703,"0"1"1,7-13-1704,-23 29 44,1 1 1,-1 0-1,0-1 0,0 1 1,1 0-1,-1-1 0,0 1 1,0-1-1,0 1 0,0 0 1,1-1-1,-1 1 0,0-1 1,0 1-1,0-1 0,0 1 1,0 0-1,0-1 0,0 1 1,0-1-1,0 1 0,0-1 1,0 1-1,-1-1 0,1 1 1,0 0-1,0-1 0,0 1 1,-1-1-1,1 1 0,0 0 1,0-1-1,-1 1 0,1 0 1,0-1-1,0 1 0,-1 0 1,1-1-1,-1 1 0,1 0 1,0 0-1,-1 0 0,1-1 1,0 1-1,-1 0 0,1 0 1,-1 0-1,1 0 0,-1 0 1,1-1-1,0 1 0,-1 0 1,1 0-1,-1 0 0,1 0 1,-1 0-1,1 1 0,-1-1 1,1 0-45,-31 4 1644,17 1-1372,1 1 0,-1 1 0,1 0 0,0 0 1,0 2-1,1-1 0,0 2 0,1-1 1,0 2-1,1-1 0,-3 4-272,-2 4 131,1 0 1,1 0-1,1 1 1,0 1-1,2 0 0,0 1 1,0 2-132,6-13 29,1 0 0,0 0 0,1 0 1,0 0-1,0 1 0,1-1 0,1 1 0,0-1 1,0 7-30,1-13 6,-1 1 0,1-1 0,0 0-1,0 1 1,0-1 0,1 0 0,-1 0 0,1 0 0,0 0 0,0 0 0,1-1 0,-1 1 0,1 0 0,0-1 0,0 0 0,0 0 0,0 0 0,0 0 0,1 0 0,-1-1 0,1 1 0,0-1 0,3 2-6,3-1 15,0 1 0,0-1 0,0-1 0,0 0 0,1 0 0,-1-1 0,1-1 0,-1 1 0,1-2 0,-1 1 0,1-2 0,-1 1 0,1-1 0,4-2-15,-2 0 15,1 0 1,-1-1-1,0-1 1,-1 0-1,1-1 0,-1 0 1,-1-1-1,1 0 1,-1-1-1,6-5-15,-13 10 5,0 0 0,0 0 0,0 0 0,0-1 0,-1 1 0,0-1 0,0 0 0,0 0 0,-1 0 0,1 0 0,-1 0-1,0-1 1,-1 1 0,1-1 0,-1 1 0,0-1 0,0 0 0,-1 1 0,0-1 0,0 0 0,0 0 0,-1 1 0,0-1 0,0 0 0,0 1 0,-1-1 0,1 1 0,-1 0 0,-3-5-5,-1-3 16,-1 1 0,-1-1 0,0 2 0,-1-1 0,0 1-1,0 0 1,-1 1 0,-1 0 0,-2-1-16,4 4-123,0 0 1,0 1-1,-1 0 0,0 1 0,0 0 0,0 0 0,0 1 0,-1 0 0,1 1 1,-1 0-1,-11-1 123,19 4-189,0 0 1,-1 0 0,1 0-1,0 0 1,0 1 0,0-1-1,-1 1 1,1-1 0,-1 2 188,-17 10-1105</inkml:trace>
  <inkml:trace contextRef="#ctx0" brushRef="#br0" timeOffset="382.551">642 1294 11698,'0'-8'1119,"1"0"0,0 1 0,0-1-1,1 1 1,0-1-1119,23-59 2086,-10 29-1110,0-2-617,-3 0 1,-1 0 0,-2-1-1,-2-1 1,-1 0 0,-2 0 0,-3-29-360,-7-52 222,-9-21-222,2 22 54,5-9-54,7 104 3,2 0-1,1 0 1,1 0 0,2-6-3,-4 26-2,0 0 1,1 0-1,0 0 0,0 1 0,1-1 0,0 0 0,0 1 0,1 0 1,-1 0-1,1 0 0,1 0 0,-1 1 0,1-1 0,0 1 0,0 0 0,0 0 1,6-2 1,-8 5-20,0 0 1,0 1 0,1-1 0,-1 1-1,1 0 1,-1 0 0,1 0-1,-1 1 1,1-1 0,-1 1 0,1 0-1,0 0 1,-1 0 0,1 0 0,0 1-1,-1 0 1,1-1 0,-1 1 0,1 0-1,-1 1 1,1-1 0,-1 1 0,0-1-1,0 1 1,0 0 0,1 1 19,5 3-94,-1 1 0,0 0 0,0 1 0,0 0 0,-1 0 0,0 1 0,-1 0 0,3 3 94,27 54-246</inkml:trace>
  <inkml:trace contextRef="#ctx0" brushRef="#br0" timeOffset="764.97">639 704 10890,'-11'3'4441,"11"-3"-2520,4 0-441,12-6-56,3-2-367,22-3-561,14 1-176,14 4 336,9-1 904,-10-4-1032</inkml:trace>
  <inkml:trace contextRef="#ctx0" brushRef="#br0" timeOffset="1190.546">2580 263 6777,'-2'-3'851,"0"0"-1,0 0 0,0 0 1,0 0-1,0 0 1,0 1-1,-2-2-850,4 4 95,-1-1 0,0 1 0,1 0 0,-1-1 0,1 1 1,-1-1-1,0 1 0,1 0 0,-1 0 0,0-1 0,1 1 0,-1 0 0,0 0 1,0 0-1,1 0 0,-1 0 0,0 0 0,1 0 0,-1 0 0,0 0 0,0 0 0,1 0 1,-1 1-1,0-1 0,1 0 0,-1 0 0,0 1 0,1-1 0,-1 0 0,1 1 1,-1-1-1,0 1 0,1-1 0,-1 0 0,1 1 0,-1 0 0,1-1 0,-1 1 1,1 0-96,-2 1 89,0 1 0,1 0-1,-1 0 1,1 0 0,0 0 0,0 0 0,0 0 0,0 0 0,1 0 0,-1 0 0,1 1 0,-1-1 0,1 0 0,0 0 0,1 0 0,-1 1 0,0-1 0,1 1-89,1 5 136,0 0 0,0 0 0,1 0 0,0-1 0,4 8-136,2 0 101,0-1 0,2 0 0,-1 0 0,2-1 0,0-1 0,0 0 0,9 6-101,-1-2 48,0-1-1,1-1 0,1-2 1,21 12-48,-35-22 10,-1 1 1,1-1-1,0-1 1,0 1 0,0-1-1,0-1 1,1 1 0,-1-1-1,0-1 1,1 0 0,-1 0-1,0 0 1,1-1 0,0-1-11,-3 1 6,0-1 0,0 0 0,0 0 0,0 0 0,0-1 0,0 0 0,-1 0 0,1 0 0,-1-1 0,0 0 0,0 0 0,0 0 0,-1-1 0,1 0 0,-1 0 0,0 0 0,0 0 0,0-2-6,1-3 5,0-1 1,0 1-1,-1-1 0,0 0 1,-1 0-1,-1-1 0,1 1 1,-2 0-1,0-1 1,0 0-1,-1 1 0,0-1 1,-1 1-1,-1-1 0,1 1 1,-2-1-1,0 1 0,0 0 1,-1 0-1,0 0 0,-3-2-5,4 4 2,-1 1-1,-1 0 1,0 0-1,0 0 1,-1 0-1,1 1 1,-2 0-1,1 0 1,-1 1-1,0 0 1,0 0-1,-1 0 1,0 1-1,0 0 0,0 1 1,0 0-1,-1 0 1,1 1-1,-1 0 1,0 0-1,0 1 1,0 0-1,-1 1 1,1 0-1,0 0 1,-5 1-2,1 1 16,1 1 1,-1 0 0,1 1 0,0 1-1,0 0 1,0 0 0,0 1 0,1 1-1,0 0 1,0 0 0,-8 7-17,-2 2 52,1 2 1,0 0-1,2 1 1,0 1-1,-2 4-52,5-5 35,1 1 0,1 0 0,1 1 0,1 0 0,1 1-1,0 0 1,2 1 0,0-1 0,2 2 0,0-1 0,2 1-1,0 0 1,1 0 0,2 0 0,0 0 0,2 0 0,1 7-35,-1-16 17,0-1 1,1 1 0,1-1 0,0 0 0,1 0 0,1 0 0,0-1 0,0 1 0,1-1 0,1 0 0,0-1 0,0 0 0,2 0 0,-1 0 0,1-1 0,0 0 0,1-1-1,1 0 1,-1-1 0,1 0 0,0 0 0,8 3-18,7 1 109,1 0-1,1-2 1,-1-1 0,2-1-1,-1-1 1,27 2-109,20 0 1229,1-4 0,7-3-1229,94-1 1140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53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1 633 7202,'4'45'6239,"10"24"-4388,-6-37-1629,-1 0-1,-1 15-221,-5-41 67,0 17 265,2 0-1,0 0 0,2 0 0,0-1 0,4 8-331,3 8 347,-12-20-158,-1-18-181,1 0 0,0 1 0,0-1 0,0 0 0,-1 1 0,1-1 0,0 0 0,0 1 0,-1-1 0,1 0 0,0 1 0,-1-1 0,1 0 0,0 0 0,-1 0 0,1 1 0,0-1 0,-1 0 0,1 0 0,0 0 0,-1 0 0,1 0 0,-1 0 0,1 1 0,0-1 0,-1 0 0,1 0 0,-1 0 0,1 0 1,0-1-1,-1 1 0,1 0 0,0 0 0,-1 0-8,0-1 26,0 1 0,1-1 0,-1 0 0,0 0 1,1 0-1,-1 0 0,0 0 0,1 0 0,-1 0 1,1 0-1,-1 0 0,1 0 0,0 0 0,0 0 0,-1 0 1,1 0-1,0 0 0,0 0 0,0-1-26,0 1 59,-3-21 117,1 1 0,1-1 1,2-14-177,0-4 40,-2 11-27,0-22 5,1 1 0,3-1 0,9-47-18,-11 92-1,1-1 1,-1 1-1,1-1 0,0 1 1,1 0-1,0 0 1,0 0-1,0 0 0,0 0 1,1 1-1,0 0 0,0-1 1,1 1 0,-3 3-1,-1 1 0,1-1 1,-1 1-1,1 0 0,-1-1 1,1 1-1,0 0 0,0 0 0,0 0 1,-1 1-1,1-1 0,0 0 0,0 1 1,0-1-1,0 1 0,0-1 1,0 1-1,0 0 0,1 0 0,-1 0 1,1 1-1,0-1-1,0 1 0,0 0 0,-1 0 0,1 0 0,0 1 1,-1-1-1,1 1 0,-1-1 0,1 1 0,-1 0 0,0 0 0,1 0 2,5 7-5,0 0 0,-1 0-1,0 1 1,0 0 0,-1 1-1,3 5 6,20 44 0,-7-14 1,18 26-1,-35-65 2,1 1-1,0-2 0,0 1 1,0 0-1,1-1 0,0 0 0,0-1 1,0 0-1,1 0 0,-1 0 0,1-1 1,8 3-2,2 0 3,0-1 0,1-1 0,-1 0 0,1-2 0,9 1-3,-19-3 2,-1 0 0,1-1 0,0 0 1,-1 0-1,1-1 0,0 0 0,-1-1 0,1 0 0,-1 0 0,0-1 0,0 0 0,0 0 0,0-1 1,0 0-1,0 0 0,-1-1 0,0 0 0,0 0 0,-1-1 0,1 0 0,-1 0 0,2-3-2,-1-1 4,1 0 0,-1 0 0,-1-1-1,0 0 1,-1-1 0,0 1 0,0-1-1,-1 0 1,-1 0 0,0 0 0,-1 0 0,0-1-1,-1 1 1,0-1 0,-1 0-4,0 2 2,0-1 1,-1 1 0,-1-1-1,0 1 1,-1-2-3,2 11 0,0-1 1,0 1-1,0-1 0,0 1 0,0 0 1,0-1-1,-1 1 0,1 0 1,-1 0-1,1 0 0,-1 0 0,0 0 0,1 1 0,0 1 0,0-1 0,0 0-1,0 1 1,0-1 0,0 1 0,-1-1 0,1 1-1,0 0 1,0 0 0,0-1 0,0 1-1,-1 0 1,1 0 0,0 0 0,0 0-1,-1 0 1,1 0 0,0 1 0,0-1-1,0 0 1,0 1 0,-1-1 0,1 1 0,-1 0 0,-6 3 0,-1 1 0,1 0 0,0 1 1,0 0-1,1 0 0,0 1 0,0 0 1,0 0-1,1 1 0,-2 3 0,-11 15 38,2 1 0,-7 16-38,15-28 36,1 0-1,1 1 0,1 0 1,0 1-1,1-1 0,1 1 1,-2 12-36,6-21 14,-1-1 1,1 0-1,0 1 1,0-1-1,1 0 1,0 1-1,1-1 1,-1 0-1,1 0 1,1 0-1,-1 0 1,1 0-1,0 0 1,1-1-1,0 0 0,0 1 1,0-1-1,1-1 1,0 2-15,3 1 77,1 0-1,0 0 1,0-1-1,1 0 1,-1-1-1,1 0 1,1 0 0,-1-1-1,1-1 1,0 0-1,10 3-76,2-2-28,1 0 0,-1-1 1,1-2-1,0 0 0,8-2 28,38-2-346</inkml:trace>
  <inkml:trace contextRef="#ctx0" brushRef="#br0" timeOffset="475.45">1267 1420 7026,'9'17'2623,"-9"-14"-2236,1-1 0,0 0-1,0 1 1,0-1 0,1 0 0,-1 1 0,1-1 0,-1 0 0,1 0 0,0 0-387,-1-2 100,-1 0 1,1 0 0,0 0-1,-1 0 1,1 0 0,0 0 0,-1 0-1,1 0 1,0 0 0,-1 0 0,1-1-1,0 1 1,-1 0 0,1 0-1,-1-1 1,1 1 0,0-1 0,-1 1-1,1 0 1,-1-1 0,1 1 0,-1-1-1,1 1 1,-1-1 0,0 1 0,1-1-1,-1 1 1,1-1 0,-1 0-1,0 1 1,0-1-101,13-20 930,0-11-398,-1 0-1,-2-1 1,-1 0-1,-2-1 0,0-4-531,1-3 256,1-7-129,-2 0-1,-2 0 1,-2 0-1,-2-1 1,-2 0-1,-2 1 1,-5-15-127,-45-186 80,9 52-52,42 184-25,0 0 0,0 0 1,1 0-1,0 0 0,1 0 1,1 0-1,0 0 0,2-8-3,-2 17-2,1 0 0,-1 0 0,0 0-1,1 1 1,0-1 0,0 0 0,0 1 0,0 0 0,0-1-1,1 1 1,0 0 0,-1 0 0,1 0 0,0 0-1,1 1 1,-1 0 0,0-1 0,1 1 0,-1 0-1,1 0 1,0 1 0,-1-1 0,1 1 0,0 0-1,0 0 1,0 0 0,0 0 0,3 1 2,0-1-61,1 1 1,-1 0-1,0 0 1,0 1-1,0 0 1,0 0-1,0 0 1,0 1-1,0 0 1,0 1-1,3 1 61,6 4-142,0 0 0,-1 1-1,0 1 1,2 3 142,42 32-371</inkml:trace>
  <inkml:trace contextRef="#ctx0" brushRef="#br0" timeOffset="856.355">1143 897 8914,'-5'-1'3817,"10"5"-1817,12 1-311,21-7-217,8-4-272,23-11-608,12-5-176,3 0 184,4-3-256,-20 1-151</inkml:trace>
  <inkml:trace contextRef="#ctx0" brushRef="#br0" timeOffset="1380.46">1839 711 6241,'1'-2'439,"0"0"-1,-1-1 0,1 1 1,-1 0-1,1-1 0,-1 1 1,0-1-1,0 1 0,0-1 1,-1 0-439,1 1 508,0-1 1,0 1-1,0 0 1,0-1 0,0 1-1,1 0 1,-1-1-1,1 1 1,-1-1-509,0-3 1295,-2 7-359,0 82 408,0-22-264,5 52-1080,-1-93 31,1 0 1,1-1-1,0 1 0,1-1 1,1 0-1,1-1 0,8 15-31,-14-30 6,1 0-1,-1 0 1,1 0-1,0 0 1,0-1 0,0 1-1,0-1 1,1 1-1,-1-1 1,1 0-1,-1 0 1,1 0-1,0 0 1,0-1-1,0 1 1,0-1 0,0 1-1,0-1 1,0 0-1,2 0-5,-1 0 7,-1-1 1,1 0-1,0 0 0,-1-1 0,1 1 1,0-1-1,-1 1 0,1-1 0,-1 0 1,1 0-1,-1-1 0,0 1 0,1-1 1,-1 0-1,0 0 0,0 0 0,0 0 1,1-1-8,10-9 11,-1 0 0,-1-1 0,0 0 0,0-1 0,-2 0 0,1-1 1,-2 0-1,0 0 0,-1-1 0,-1-1 0,4-9-11,-3 2 12,-1 1-1,-1-1 1,-1-1-1,-1 1 1,-2-1-1,0 0 1,-1 1-1,-2-2-11,1 42-3,-1 7-1,2 1 1,0 0-1,2 1 4,0-12-2,0-1 1,0 1 0,2-1 0,-1 0 0,2 0-1,-1-1 1,1 0 0,1 0 0,0 0-1,1-1 1,0 0 0,1 0 0,0-1-1,0 0 1,1-1 0,6 4 1,-6-5 364,0-1 0,0 0-1,1-1 1,0 0 0,0 0 0,1-1 0,0-1-364,26 6 1088</inkml:trace>
  <inkml:trace contextRef="#ctx0" brushRef="#br0" timeOffset="1736.379">2714 180 12379,'-28'-21'4857,"10"22"-3649,3 12-216,5 22-480,-1 7-192,11 14-24,0 4-24,11 12-112,4 5-31,2 5-33,4 7-16,-9-12-16,0-4 0,-6-11 120,-3-10-96,-1-6-913,-2-8 2458,-2-17-1529</inkml:trace>
  <inkml:trace contextRef="#ctx0" brushRef="#br0" timeOffset="2092.6">2461 658 10402,'-9'2'4865,"2"-2"-2280,11-2-1265,7 1 8,28-7-776,16-2-159,23-11-169,10 0 224,-2 0 2328,-6-3-1992</inkml:trace>
  <inkml:trace contextRef="#ctx0" brushRef="#br0" timeOffset="2493.783">3414 677 5417,'17'-7'860,"-1"-1"1,0 0-1,0-2 0,2-1-860,-17 10 105,0 0 1,0 0-1,0 0 1,-1 1-1,1-1 1,0 0-1,0 0 1,-1 0-1,1 0 1,-1 0-1,1-1 1,-1 1-1,1 0 1,-1 0-1,0 0 1,0 0-1,1 0 1,-1-1-1,0 1 1,0 0-1,0 0 1,0 0-1,0-1 1,-1 1-1,1 0 0,0 0 1,-1 0-1,1-1-105,-2-3 325,0 1 0,-1 0 0,1 0-1,-1 1 1,1-1 0,-3-1-325,1 0 315,1 0-154,-1 0 0,0 0 0,0 1 0,0 0 1,0 0-1,-1 0 0,0 0 0,1 1 0,-2-1 0,1 1 0,0 0 0,0 1 1,-1 0-1,0-1 0,1 2 0,-1-1 0,0 1 0,0 0 0,0 0 0,0 0 0,0 1 1,0 0-1,0 0 0,0 1 0,0-1 0,0 1 0,1 1 0,-1-1 0,0 1 1,0 0-1,1 0 0,-3 2-161,-3 2 28,1 0 0,0 0 1,1 1-1,0 0 0,0 0 1,0 1-1,1 1 1,0-1-1,1 1 0,0 0 1,0 1-1,1 0 0,0 0 1,-3 8-29,1 1 5,0 0 0,2 0 1,0 0-1,1 1 1,1 0-1,1 0 0,0 0 1,2 1-6,0-15 2,1 0 1,0 1 0,0-1-1,1 0 1,0 1-1,0-1 1,0 0-1,1 0 1,0 0 0,0 0-1,1 0 1,-1-1-1,1 1 1,1-1 0,-1 1-1,1-1 1,-1 0-1,2 0 1,1 2-3,0-3 8,0 1-1,0-1 1,0 0 0,0 0 0,1-1-1,0 0 1,-1 0 0,1-1 0,0 0 0,0 0-1,1 0 1,-1-1 0,0 0 0,1 0-1,-1-1 1,2 0-8,-3 0 10,0-1 0,1 0 0,-1 0 0,0 0 0,0-1 0,-1 0 0,1 0 0,0 0 0,0-1 0,-1 0-1,0 0 1,0 0 0,5-4-10,3-4 22,0-1 0,-1 0 0,0 0-1,4-7-21,-12 14 4,-1 1 0,0 0-1,0-1 1,0 0 0,-1 0 0,1 0-1,-1 0 1,-1 0 0,1 0 0,-1 0-1,1-5-3,-1 1 6,0 0-1,-1-1 0,0 1 0,-1-1 0,0 1 0,-1 0 1,0-1-6,-41-169 46,53 211-51,2-1-1,12 24 6,-17-40 5,14 28 16,2-1 0,2-1 0,2-1 0,2-2 0,19 20-21,-21-31-85,9-4-141</inkml:trace>
  <inkml:trace contextRef="#ctx0" brushRef="#br0" timeOffset="2847.221">4024 172 11843,'-28'-18'4889,"1"8"-3465,16 18-440,3 13-56,8 14-560,3 11-72,6 17-24,4-3-63,-2 15-113,0 6-24,-4 7-16,-1-2 8,-12-6-8,12-10 56,4-20-104,2-3-368,17-20 2528,-13-8-1776</inkml:trace>
  <inkml:trace contextRef="#ctx0" brushRef="#br0" timeOffset="3188.787">3795 656 10698,'-6'-2'4561,"-1"-3"-2920,17-2-481,15 3 176,17-8-720,13 0-160,14-5-256,7 0-80,2 1 112,-3 3-272,-16 3 3017,-1 8-2209</inkml:trace>
  <inkml:trace contextRef="#ctx0" brushRef="#br0" timeOffset="3189.787">4486 490 10842,'26'1'4337,"-44"19"-2792,5 14-697,4 10 160,2 9-288,0 0-152,8-2-256,5 0-112,1-7-120,0-5-8,-5-5 40,1-8-160,1-10-3448,6-2 2615</inkml:trace>
  <inkml:trace contextRef="#ctx0" brushRef="#br0" timeOffset="3569.445">4448 92 12859,'-20'-35'4833,"-3"10"-3889,16 6-512,4 6-40,7 13-216,14 8-168,9 16 24</inkml:trace>
  <inkml:trace contextRef="#ctx0" brushRef="#br0" timeOffset="3914.172">5083 522 7858,'-49'-65'3307,"47"64"-3115,0-1-1,0 0 1,0 0-1,0 1 1,0 0-1,-1-1 1,1 1-1,0 0 1,-1 0-1,1 0 0,-1 0 1,1 1-1,-1-1 1,0 0-1,1 1 1,-1 0-1,0 0 1,1 0-1,-1 0 1,0 0-1,1 1 1,-1-1-1,-1 1-191,-9 1 746,10-2-623,-1 0 0,1 0 0,0 1 0,0 0 0,0 0-1,0 0 1,0 0 0,0 0 0,0 1 0,0-1 0,0 1-1,0 0 1,0 0 0,1 0 0,-1 0 0,1 0-123,-3 3 127,1 0 1,-1 1 0,1-1 0,0 1 0,1 0-1,-1 0 1,-1 5-128,-4 12 126,1 0 1,1 0-1,2 1 0,0 0-126,4-19 34,-5 21 12,2 1 1,1-1-1,1 1 1,2 21-47,0-38 8,1 0 0,0 0 0,0 0 0,1-1 0,1 1 0,0 0 0,0-1 0,1 1 0,0-1 0,0 0 0,1 0 0,0-1 0,1 0 0,1 2-8,-3-6 5,1 0 1,-1-1-1,0 1 0,1-1 0,0-1 0,-1 1 0,1-1 1,0 1-1,1-1 0,-1-1 0,0 1 0,1-1 1,-1 0-1,0 0 0,1 0 0,-1-1 0,1 0 0,-1 0 1,1 0-1,-1-1 0,1 0-5,9-1 8,0-1 1,0 0-1,0-1 0,0-1 1,-1 0-1,14-7-8,-18 6 5,1 0-1,-1 0 1,0-1-1,0 0 1,-1 0-1,0-1 1,0-1 0,-1 1-1,0-1 1,-1-1-1,0 0 1,6-10-5,-10 14 3,1-1-1,-2 0 1,1 0 0,-1 0-1,0 0 1,0-1 0,-1 1 0,0 0-1,0-1 1,-1 1 0,1-1 0,-2 1-1,1-1 1,-1 1 0,-1-1-1,1 1 1,-1 0 0,0 0 0,-1 0-1,0 0 1,-1-3-3,-3-3 25,-1 0 0,0 1 1,-1-1-1,0 2 0,-1-1 0,0 2 0,-1-1 1,0 1-1,0 1 0,-1 0 0,-9-5-25,11 8-165,0 0 0,0 1 0,-1 0 0,0 1-1,1 0 1,-1 1 0,-1 0 0,1 0 0,0 1-1,-1 1 1,1 0 0,-1 1 0,1 0 0,-1 0 0,-2 2 165,12-2-260,0 0 1,0 1 0,1-1 0,-1 1 0,0-1 0,0 1 0,1 0 0,-1 0 0,1 0 0,-1 0 0,0 0 0,0 0 259,-9 15-1835</inkml:trace>
  <inkml:trace contextRef="#ctx0" brushRef="#br0" timeOffset="4326.657">5413 550 6705,'-4'2'781,"0"1"0,0 0 0,1 0 0,-1 0-1,1 0 1,-1 1 0,1-1 0,0 1-1,0 0 1,1 0 0,-1 1-781,2-1 128,-1-1 1,2 1-1,-1-1 1,0 1-1,1-1 1,0 1-1,0 0 1,0-1-1,0 1 1,0-1-1,1 1 1,-1 0-1,1-1 1,0 1-1,1 1-128,12 33 673,1 0 0,2-1 0,14 22-673,-12-22 242,-17-34-226,-1-1-2,1 1 0,-1 0 0,1 0 0,-1 0-1,0 0 1,0 0 0,0 0 0,0 0-1,-1 1 1,1-1 0,-1 0 0,0 0 0,0 2-14,0-5 1,0 0 1,0-1 0,0 1 0,0 0 0,0 0 0,0 0-1,0 0 1,0 0 0,0 0 0,0-1 0,0 1 0,0 0-1,0 0 1,0 0 0,-1 0 0,1 0 0,0 0 0,0 0 0,0 0-1,0-1 1,0 1 0,0 0 0,0 0 0,-1 0 0,1 0-1,0 0 1,0 0 0,0 0 0,0 0 0,0 0 0,-1 0-1,1 0 1,0 0 0,0 0 0,0 0 0,0 0 0,0 0 0,0 0-1,-1 0 1,1 0 0,0 0 0,0 0 0,0 0 0,0 0-1,0 0 1,0 1 0,-1-1 0,1 0 0,0 0 0,0 0-1,0 0 1,0 0 0,0 0 0,0 0 0,0 0 0,0 1 0,-1-1-1,1 0 1,0 0 0,0 0 0,0 0 0,0 0-2,-5-13 60,0-8-39,0 0 0,1 0 0,2 0 0,0-1-1,1 1 1,1-1 0,1 1 0,3-18-21,0 18 3,1 0 0,0 0 1,2 1-1,0-1 0,9-16-3,-13 31-2,0-1 1,1 1-1,0 0 1,0 0-1,0 1 1,1-1-1,-1 1 1,1 0-1,1 0 0,-1 0 1,1 1-1,0 0 1,0 0-1,0 1 1,0-1-1,1 1 1,-1 1-1,1-1 1,3 0 1,0 1-2,0 0 1,0 1 0,0 1 0,1-1-1,-1 2 1,0-1 0,0 1 0,0 1-1,0 0 1,0 0 0,-1 1 0,1 0-1,-1 1 1,1 0 0,-1 1 0,0 0-1,6 5 2,-5-3 0,-1 0 0,0 1 0,0 0 0,0 1-1,-2 0 1,1 0 0,-1 1 0,0 0 0,-1 0-1,0 1 1,-1 0 0,0 0 0,0 0 0,2 10 0,-4-8 14,-1 0 1,0 0-1,0 0 1,-1 0-1,-1 0 1,-1 12-15,-3 13 738,-6 26-738,3-29 60,2 1 0,2 1-60,2 19 93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8:47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83 529 3937,'-12'-81'2516,"12"80"-2386,0 0-1,-1-1 1,1 1-1,-1 0 1,1-1-1,-1 1 1,0 0-1,1 0 1,-1-1-1,0 1 1,0 0-1,0 0 1,0 0-1,0 0 1,0 0 0,0 0-1,0 0-129,0 1 98,1 0 0,-1-1 0,0 1 0,0 0-1,1 0 1,-1 0 0,0 0 0,0 0 0,1 0 0,-1 0 0,0 0 0,0 0-1,1 0 1,-1 0 0,0 0 0,0 0 0,1 1 0,-1-1 0,0 0 0,1 1-1,-2-1-97,0 2 221,0-1 0,-1 1 0,1 0-1,0 0 1,0 0 0,0 0 0,0 0 0,0 1-1,0-1 1,1 1 0,-1 0-221,-2 6 185,1-1 0,1 0 0,0 1 0,0-1 0,0 1 0,1 0 1,1-1-1,-1 1 0,2 0 0,-1 0 0,1-1 0,1 4-185,4 23 465,2-1 0,7 18-465,1 3 439,-8-19-110,-1 1 0,-1 1-329,-5-24 94,0 0-1,0 0 1,-1 0 0,-1 0-1,-1-1 1,-2 15-94,3-27 9,1 0 0,0 0 0,-1 0 0,1 0 0,0 0 1,-1 0-1,1 0 0,-1-1 0,1 1 0,-1 0 0,0 0 0,1 0 0,-1-1 0,0 1 0,0 0-9,-5-2 113,2-9-19,3-2-61,1 1 1,1 0-1,0 0 0,0-1 1,1 1-1,1 0 1,-1 0-1,3-2-33,0-9 21,91-411 98,-93 419-125,1 0 0,0 0 0,1 0 0,4-8 6,-9 21-1,0 1 0,0 0 0,0 0 0,0 0 0,0-1 0,0 1 0,0 0 0,0 0 0,0 0 0,0 0 0,1-1 0,-1 1 0,0 0 0,0 0 0,0 0 0,0 0 0,0 0 0,1-1 0,-1 1 0,0 0 0,0 0 0,0 0 0,0 0 0,1 0 0,-1 0 0,0 0 0,0 0 0,0 0 0,1 0 0,-1 0 0,0 0 0,0 0 0,0 0 0,1 0 0,-1 0 0,0 0 0,0 0 1,5 7-19,2 15 2,-6-19 12,15 54-44,22 54 49,-28-89 1,0-1 0,1 0 0,0 0 0,2-1 1,1 0-1,7 7-1,-11-16 2,0-1 1,1 0-1,0-1 1,1 0-1,0-1 1,0 0-1,1-1 1,0 0-1,0-1 1,1 0-1,0-1 1,-1-1-1,2 0 1,7 0-3,-12-2 3,-1-1 0,0 0 0,0-1 0,1 0 0,-1-1 0,0 0 0,1 0 0,-1-1 0,0 0 0,0 0 0,0-1 0,-1 0 0,1-1 0,-1 0 1,1 0-1,-1-1 0,-1 0 0,1-1 0,-1 1 0,0-1 0,0-1 0,0 0 0,1-2-3,2-3 5,-1-1 0,-1-1 0,0 1 1,-1-2-1,0 1 0,-1-1 0,0 0-5,-2 3 3,-1 0 0,1 0 0,-2 0 0,0 0 1,0-1-1,-2 1 0,1-1 0,-1 1 0,-1-2-3,1 10-1,-1 1 0,0 0 1,1-1-1,-1 1 0,0 0 0,0 0 0,-1 0 1,1 0-1,-1 0 0,1 0 0,-1 0 0,-1 0 1,2 1 0,0 1 0,0 0 0,0 0 0,0 0 0,-1 1 0,1-1 0,0 0 0,-1 0 0,1 1 0,-1-1 0,1 1 0,-1-1 0,1 1 0,-1 0 1,1-1-1,-1 1 0,1 0 0,-1 0 0,1 0 0,-1 0 0,1 0 0,-1 1 0,1-1 0,-1 0 0,1 1 0,-1-1 0,0 1 0,-7 2 19,0 2 1,0-1-1,1 1 1,-1 0-1,1 0 1,0 1-1,1 0 1,-1 1-1,1 0 1,-2 2-20,-7 10 83,0 0 1,1 1-1,-6 13-83,12-20 25,1 1 1,0 1-1,2 0 0,-1 0 1,2 0-1,0 0 1,1 1-1,-1 7-25,4-16 8,1 1 0,-1 0 0,1-1 0,0 1 0,1 0-1,0-1 1,0 1 0,0-1 0,1 1 0,0-1 0,1 0 0,0 0 0,0 0 0,0 0 0,1 0 0,0 0 0,0-1 0,5 5-8,-3-4 9,1 0 0,1-1 0,-1 1 0,1-1 0,0-1 0,0 0 0,1 0 0,-1 0 0,1-1 0,0 0 0,0-1 0,1 0 0,-1-1 0,1 0 1,7 1-10,51 1 10</inkml:trace>
  <inkml:trace contextRef="#ctx0" brushRef="#br0" timeOffset="913.56">1391 462 6617,'31'-71'3082,"-29"56"-966,-9 9-781,-15 9 190,18-2-1175,-27 9 81,0 1 1,1 2 0,0 0 0,1 3 0,0 0 0,2 1 0,-10 10-432,23-18 37,1 2 0,0-1 1,-5 7-38,15-14 4,1-1 0,-1 1 1,1-1-1,0 1 1,0 0-1,0 0 1,0 0-1,1 0 1,-1 0-1,1 0 0,0 0 1,0 0-1,0 1 1,0-1-1,0 0 1,1 1-1,-1-1 0,1 1 1,0 2-5,1-4 3,-1 0-1,1-1 1,-1 1-1,1 0 1,0 0 0,0 0-1,0-1 1,0 1-1,0 0 1,1-1 0,-1 1-1,0-1 1,1 1-1,-1-1 1,1 0 0,0 0-1,-1 1 1,1-1 0,0 0-1,0 0-2,40 14 31,-37-14-26,98 20 51,-74-16-40,0 1-1,0 0 1,0 3 0,16 7-16,-41-14 1,1 0 0,0 0 1,0 1-1,-1 0 0,1 0 1,-1 0-1,0 1 1,0-1-1,0 1 0,-1 0 1,1 0-1,-1 1-1,-2-3 0,0 0 1,0-1-1,0 2 0,0-1 1,-1 0-1,1 0 1,-1 0-1,1 0 0,-1 0 1,0 0-1,0 1 0,0-1 1,0 0-1,0 0 0,0 0 1,0 1-1,-1-1 0,1 0 1,-1 0-1,0 0 0,0 0 1,0 0-1,0 0 1,0 0-1,0 0 0,0 0 1,0-1-1,-1 1 0,0 0 0,-6 7 4,-1-1 1,0 0-1,-1-1 0,0 0 0,0-1 0,0 1 0,-1-2 1,0 0-1,-1 0-4,-27 15 16,24-12 31,1-1 1,-2 0 0,1-1-1,-13 3-47,24-7-60,-1-1-1,0 0 0,1 0 1,-1-1-1,0 0 0,1 1 1,-1-1-1,0-1 0,0 1 1,1-1-1,-1 0 0,0 0 0,1 0 1,-1-1-1,1 1 0,0-1 1,-1 0-1,-2-3 61,2-1-465</inkml:trace>
  <inkml:trace contextRef="#ctx0" brushRef="#br0" timeOffset="1280.428">1855 669 10378,'-7'-23'1308,"-1"2"1,-1-1-1,-11-16-1308,19 36 95,-1 0 0,1 0 0,-1 0 0,0 0 0,0 0 0,0 0 0,0 1 0,0-1 0,0 1 0,-1-1 0,1 1 0,0 0 0,-1 0-1,1 0 1,-1 0 0,1 1 0,-1-1 0,1 1 0,-1-1 0,0 1 0,1 0 0,-1 0 0,1 0 0,-1 0 0,0 1 0,1-1 0,-1 1-95,-5 0 153,1 2 1,-1-1-1,1 1 1,0 0-1,0 0 1,0 1-1,-3 2-153,4-2 37,0 1 1,1 0-1,-1 0 0,1 0 1,0 1-1,0 0 0,1-1 1,0 2-1,0-1 0,0 0 1,1 1-1,0 0 0,0 0 1,1 0-1,0 0 0,0 0 1,0 0-1,1 0 0,0 1 1,1 4-39,-1-5 7,1-1-1,0 1 0,0 0 1,1-1-1,0 1 0,0 0 1,1-1-1,0 1 0,0-1 0,0 0 1,1 0-1,0 0 0,0 0 1,0 0-1,1-1 0,0 1 1,0-1-1,0 0 0,1 0 0,0 0 1,-1-1-1,7 4-5,0-2 8,0 0 0,1-1 0,0-1 0,0 0 1,0-1-1,1 0 0,-1-1 0,1 0 0,0-1 0,-1 0 0,1-1 0,0 0 0,0-1 0,8-2-8,-15 2 8,0 0 0,0 0-1,0 0 1,-1-1-1,1 1 1,-1-1-1,1-1 1,-1 1-1,0-1 1,1 0 0,-2 0-1,1 0 1,0-1-1,-1 0 1,1 0-1,-1 0 1,0 0 0,0-1-1,-1 0 1,1 0-1,-1 0 1,0 0-1,-1 0 1,1 0 0,-1-1-1,0 1 1,0-1-1,-1 0 1,1 1-1,-1-1 1,-1 0 0,1 0-1,-1 0 1,0 0-1,0 0 1,-1 1-1,1-1 1,-1 0 0,-1 0-1,0-3-7,-2-1 21,0 0 0,-1 0 0,0 1 0,0-1 0,-1 1 1,0 0-1,-1 1 0,-2-3-21,6 7 2,-1 1 1,1 0 0,-1-1 0,0 2 0,0-1-1,0 0 1,-1 1 0,1-1 0,-2 1-3,3 1-8,1 0 1,-1 0-1,1 1 1,-1-1-1,1 1 1,-1 0-1,0-1 1,1 1-1,-1 0 1,0 1 0,1-1-1,-1 0 1,1 1-1,-1 0 1,1-1-1,-1 1 1,-1 1 7,2-1 43,0 0 0,0 1 1,0-1-1,0 1 0,0-1 1,0 1-1,0 0 1,1 0-1,-1 0 0,0 0-43,-13 23 196</inkml:trace>
  <inkml:trace contextRef="#ctx0" brushRef="#br0" timeOffset="1684.718">2370 123 5793,'-1'-3'498,"0"0"0,0 0-1,0 0 1,-1 0 0,1 0 0,-1 1 0,1-1-1,-1 1 1,0-1 0,0 1 0,0-1-1,0 1 1,-1 0 0,0-1-498,3 3 140,-1-1-1,0 1 1,1 0 0,-1-1 0,0 1 0,1 0 0,-1-1-1,0 1 1,0 0 0,1 0 0,-1 0 0,0 0 0,0 0-1,1-1 1,-1 1 0,0 1 0,0-1 0,1 0 0,-1 0-1,0 0 1,0 0 0,1 0 0,-1 1 0,0-1-140,-1 1 87,1 0 0,0 1 1,-1-1-1,1 0 0,0 0 1,0 1-1,0-1 0,0 1 1,0-1-1,0 1 0,0-1 1,0 1-1,1 0 0,-1-1 1,0 3-88,-2 7 155,1 0 0,0 0-1,1 0 1,0 0 0,0 1 0,1-1 0,1 0 0,1 8-155,4 26 458,8 23-458,-14-66 8,32 131 370,-10-43-40,-3 1 0,4 71-338,-9-36 2151,-12-98-1316</inkml:trace>
  <inkml:trace contextRef="#ctx0" brushRef="#br0" timeOffset="2158.24">2678 564 9594,'-1'-1'229,"1"1"0,-1-1 1,0 1-1,0-1 0,0 1 0,1-1 1,-1 1-1,0 0 0,0-1 0,0 1 0,0 0 1,0 0-1,0 0 0,0 0 0,0 0 0,0 0 1,0 0-1,1 0 0,-1 0 0,0 0 1,0 0-1,0 0 0,0 1 0,0-1 0,0 0 1,0 1-230,0 0 142,0 0 0,-1 0 0,1 0 0,0 1 0,0-1 0,1 0 0,-1 1 0,0-1 0,0 0 0,1 1 0,-1-1 0,1 1 0,-1-1 0,0 2-142,0 6 141,-1 1 0,1-1 0,0 0 1,1 1-1,0-1-141,1 13 258,-1 1-62,1 1 1,1-1 0,1 0 0,5 20-197,-7-36 12,1 0 0,1-1 0,-1 0 0,1 1 0,0-1 0,1 0 0,0-1 0,-1 1 0,2-1 0,-1 1 0,1-1 0,-1 0 0,2-1 0,-1 1 0,0-1 0,1 0 0,0 0 0,5 2-12,-5-3 13,1-1 0,-1 0 0,0 0 0,0 0 0,1-1 0,-1 0 0,1 0 0,-1-1 0,1 1-1,0-1 1,-1-1 0,1 1 0,-1-1 0,1-1 0,-1 1 0,0-1 0,0 0 0,1 0 0,-1-1-1,0 0 1,-1 0 0,1 0 0,-1-1 0,2-1-13,3-2 13,-1-1 0,0 0 0,0 0 0,-1-1 0,0 0 0,0 0 0,-1-1 0,0 0 0,-1-1 0,0 1 0,-1-1 0,0 0 0,-1-1-13,6-22 16,-2-1 0,-1-1-1,-1 1 1,-3-1 0,0-22-16,-1 47-5,1 14 3,4 23 4,-4 1 5,5 31 25,7 20-32,-12-61 4,2-1 0,0 1 0,1-1 0,1 0 1,1 0-1,8 13-4,-11-22 8,1 0 1,0 0-1,0-1 1,0 1-1,1-1 1,0-1-1,1 1 1,-1-1 0,1 0-1,6 2-8,-1-1 542,1 0 1,1 0-1,-1-2 0,1 1 0,13 1-542,23-2 1179</inkml:trace>
  <inkml:trace contextRef="#ctx0" brushRef="#br0" timeOffset="2539.929">3516 73 10210,'-9'-46'4065,"-11"26"-2161,9 13-943,5 21-313,4 10 144,2 21-288,4 8 48,10 16-160,5 7-120,2 12-120,3 4-32,0-4-48,-6-8 0,-1-13 192,-5-2-264,-2-17-808,-3-3-1584,-11-14 1416</inkml:trace>
  <inkml:trace contextRef="#ctx0" brushRef="#br0" timeOffset="2916.56">3376 484 9650,'-9'-1'4249,"5"1"-2241,17 3-695,9 8 7,16-1-432,12-6-208,17 3-304,4-7-160,8-3 56,-3 2-151,-8-6-370,-7 0 3234,-13-2-2433</inkml:trace>
  <inkml:trace contextRef="#ctx0" brushRef="#br0" timeOffset="2917.56">3991 468 7698,'32'-13'3792,"-29"9"-1079,1 11-609,4 10-703,1 4-201,-2 19-528,-3 0-152,-1 13-296,-3 0-80,-2-6-72,2-3-8,-1-12-64,2-1-296,1-12 48,-1-6 88</inkml:trace>
  <inkml:trace contextRef="#ctx0" brushRef="#br0" timeOffset="3303.503">4048 90 12475,'-24'-28'4897,"6"11"-3321,11 7-1120,7 2-152,13 8-272,10 3-208,22 12 128</inkml:trace>
  <inkml:trace contextRef="#ctx0" brushRef="#br0" timeOffset="3657.953">4592 544 5649,'4'-13'1143,"0"0"-1,0 0 1,0-12-1143,-4 24 95,0 0 1,0 0 0,0 1-1,0-1 1,0 0 0,0 0-1,-1 1 1,1-1 0,0 0 0,0 1-1,-1-1 1,1 0 0,0 1-1,-1-1 1,1 1 0,-1-1-1,1 0 1,-1 1 0,1-1-1,-1 1 1,1-1 0,-1 1 0,1 0-1,-1-1 1,0 1 0,1-1-1,-1 1 1,0 0 0,1 0-1,-1-1 1,0 1 0,1 0-1,-1 0 1,0 0 0,0 0-96,-25 0 2146,26 1-2116,-13 1 271,1 1-1,0 1 1,0 0 0,0 0 0,1 1 0,0 1 0,0 0-1,0 0 1,1 1 0,0 1 0,0-1 0,0 2 0,1-1-1,-7 10-300,10-12 13,1 1-1,0-1 0,0 1 1,1 0-1,-1 0 1,2 0-1,-1 1 0,1 0 1,0-1-1,0 1 0,1 0 1,0 0-1,1 1 1,0-1-1,0 0 0,1 0 1,-1 1-1,2-1 0,-1 0 1,2 1-1,-1-1 0,3 8-12,-1-10 8,0 0-1,0 0 0,1 0 1,0 0-1,0 0 0,0-1 1,1 0-1,0 0 0,0 0 1,0-1-1,0 1 0,1-1 0,0 0 1,0-1-1,0 1 0,0-1 1,1-1-1,4 3-7,2-1 17,-1 0 1,0-1-1,1 0 0,0 0 0,0-2 0,-1 1 1,1-2-1,0 0 0,9-1-17,-16 0 10,1 0 0,-1 0 0,1-1 0,-1 0 0,0 0 0,0-1 0,0 0 0,0 0 0,0 0 0,0-1 0,-1 0 0,0 0 0,0 0 0,0-1 0,1 0-10,-4 2 5,1-1 0,0 1 0,-1 0 0,0-1 0,0 1 0,0-1 0,0 1 0,-1-1 0,1 0 1,-1 0-1,0 0 0,0 0 0,0 0 0,-1 0 0,0 0 0,1 0 0,-1 0 0,-1 0 0,1 0 0,0 0 0,-1 0 0,0 0 0,0 0 0,-2-3-5,-5-11 3,-1 1 0,-1 0 0,-1 0 0,0 2 0,-1-1 1,0 1-1,-2 1 0,1 0 0,-2 1 0,0 1 0,0 0 0,-15-7-3,27 17-47,1 0 0,-1 1 0,0 0 0,0 0 0,-1 0 0,1 0 0,0 0 0,0 1 0,-1-1 47,3 1-42,1 0 0,-1 0 0,1 0 0,-1 0 0,1 0 0,-1 0-1,1 0 1,-1 0 0,1 0 0,-1 0 0,1 1 0,-1-1 0,1 0-1,-1 0 1,1 0 0,0 1 0,-1-1 0,1 0 0,-1 0 0,1 1 0,-1-1-1,1 0 1,0 1 0,-1-1 0,1 1 0,0-1 0,-1 0 0,1 1-1,0-1 1,0 1 0,-1-1 0,1 1 0,0-1 0,0 1 0,0-1 0,0 1-1,0-1 1,0 1 0,0-1 0,0 1 0,0-1 0,0 1 0,0-1-1,0 1 1,0-1 0,0 1 0,0 0 42,5 17-841</inkml:trace>
  <inkml:trace contextRef="#ctx0" brushRef="#br0" timeOffset="4010.241">4889 547 9450,'0'0'205,"-1"0"-1,1 0 1,-1 0 0,0 0 0,1-1-1,-1 1 1,1 0 0,-1 0-1,1 1 1,-1-1 0,1 0-1,-1 0 1,1 0 0,-1 0 0,1 0-1,-1 0 1,1 1 0,-1-1-1,1 0 1,-1 0 0,1 1 0,-1-1-1,1 0 1,-1 1 0,1-1-1,0 1 1,-1-1 0,1 0 0,-1 1-205,1 0 159,0 0 0,-1 1 1,1-1-1,0 0 0,0 0 1,-1 0-1,1 1 0,0-1 1,0 0-1,1 0 0,-1 1 1,0-1-1,0 1-159,14 39 452,-12-38-133,10 25 38,-1 1 1,-1 0-1,-1 0 0,-2 0 0,2 19-357,-9-45 10,1-1 1,-1 0-1,0 0 0,0 0 1,0 0-1,0 1 0,0-1 1,-1 0-1,1 0 0,-1 0 1,1 0-1,-1 0 0,0 0 1,0 0-1,0 0 0,0 0 1,0 0-1,0 0 0,0-1 1,-2 3-11,3-47 381,8-23-178,14-57-203,-6 43 29,-15 72-24,0 1-1,1 0 1,0 0 0,0 0 0,1 0-1,0 0 1,0 0 0,3-3-5,-4 7 1,0 0 1,0 1 0,1-1 0,-1 1-1,1 0 1,-1 0 0,1 0-1,0 0 1,0 0 0,0 0 0,0 1-1,0-1 1,0 1 0,0 0-1,0 0 1,0 0 0,1 0 0,-1 1-1,0-1 1,1 1-2,7-1-8,-1 1 1,0 1-1,0-1 0,0 1 0,0 1 1,0 0-1,0 0 0,0 1 0,0 1 1,-1-1-1,1 2 0,-1-1 0,0 1 1,-1 0-1,1 1 0,-1 0 1,0 0-1,0 1 0,-1 0 0,0 1 1,0-1-1,4 8 8,-2-2 182,0 0 1,-1 0-1,-1 1 1,0 0-1,-1 1 1,0-1-1,-1 1 1,-1 0-1,-1 0 1,0 1-1,-1-1 1,0 1-1,-1-1 1,-1 9-183,-4 22 905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9:08.9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1 275 8258,'0'-1'111,"0"1"0,0-1 0,0 1 1,0-1-1,0 1 0,0 0 0,0-1 1,0 1-1,0-1 0,0 1 0,0-1 1,0 1-1,0-1 0,0 1 0,0-1 1,1 1-1,-1-1 0,0 1 0,0 0 1,1-1-1,-1 1 0,0-1 0,0 1 0,1 0 1,-1-1-1,1 1 0,-1 0 0,0-1 1,1 1-1,-1 0 0,0 0 0,1-1 1,-1 1-1,1 0 0,-1 0 0,1 0 1,-1 0-1,1 0 0,-1-1 0,1 1 0,-1 0 1,1 0-112,26-2 96,-19 2 205,588-10 1017,21-1-1289,235-52 80,-517 35 123,947-65 2149,4 51-564,-1188 43-1825,165-5-1535,-192-4 965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9:04.7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17 197 5977,'-17'-4'5115,"25"-1"-1958,31-2-1532,185-21 757,4-1-1242,107 4-1140,-81 28-691,225 32 691,-431-32-249,-18-8-27</inkml:trace>
  <inkml:trace contextRef="#ctx0" brushRef="#br0" timeOffset="496.842">820 294 7146,'-52'-71'3450,"51"69"-3256,0 1 1,0 0-1,0-1 1,0 1-1,-1 0 1,1 0 0,0 0-1,0 0 1,-1 0-1,1 0 1,0 0 0,-1 0-1,1 1 1,-1-1-1,1 0 1,-1 1-1,1-1 1,-1 1-195,1 0 81,0 0 0,1 0 1,-1 1-1,0-1 0,1 0 0,-1 0 0,0 1 1,0-1-1,1 0 0,-1 1 0,1-1 0,-1 1 0,0-1 1,1 1-1,-1-1 0,1 1 0,-1-1 0,1 1 1,-1-1-1,1 1 0,-1 0 0,1-1 0,0 1 0,-1 0-81,-1 5 209,0-1 0,0 1 0,1-1 0,0 1 0,0 0-1,0 3-208,1-9 5,-1 13 179,0 0 0,1 0 0,1 0 0,0-1 0,1 1 1,1 0-1,0-1 0,2 7-184,9 19 417,1 0 1,3 1-418,-1-1 448,11 34-448,-12-11 291,-3 0-1,5 58-290,-7-37-1074,9 19 1074,-9-61-603</inkml:trace>
  <inkml:trace contextRef="#ctx0" brushRef="#br0" timeOffset="1294.639">1799 52 4169,'-2'-4'547,"-1"0"-1,1 0 1,-1 1 0,0-1 0,0 1 0,0-1-1,-1 1 1,1 0 0,-1 0 0,0 1 0,1-1-1,-1 1 1,0-1 0,-1 1 0,1 1-1,0-1 1,-2 0-547,1 3 937,5 11-368,33 109 135,-14-51-80,-1 5-624,66 522 1592,-63-468-701,-31-159 343,7 4-1185,2 1 1,0-1-1,1 1 0,2-1 1,0 1-1,2-1 1,1 1-1,4-10-49,-6 24-3,1 1 0,0-1 0,1 1 0,1 0 0,-1 0 0,1 0 1,1 1-1,0 0 0,2-2 3,-3 5-1,0 1 0,0 0 0,0 0 0,0 0 0,1 1 0,0 0 0,0 0 0,0 0 0,1 1 0,-1 0 0,1 1 0,-1 0 0,8-1 1,-10 2-3,0 0-1,0 0 1,1 1-1,-1 0 1,0 0 0,0 1-1,1-1 1,-1 1-1,0 0 1,0 1 0,0-1-1,0 1 1,0 0-1,0 0 1,0 0 3,1 2-2,0 1 0,1-1-1,-2 1 1,1 0 0,0 0 0,-1 1 0,0-1 0,0 1 0,2 5 2,7 12-6,-2 0 0,-1 2 0,0-1 0,-2 1 0,1 8 6,16 42-2393,29 61 2393,-35-99-610</inkml:trace>
  <inkml:trace contextRef="#ctx0" brushRef="#br0" timeOffset="1681.627">2521 793 7530,'-33'-29'4786,"40"32"-4353,0 0-1,0-1 1,0 0 0,0-1 0,0 1 0,0-1-1,1-1 1,-1 0 0,7 0-433,5-1 347,0-1 1,0-1-1,4-1-347,-7 0 162,0-1 1,0 0-1,0-1 1,13-7-163,-23 10 24,0 0 0,-1 0-1,1-1 1,-1 1 0,0-1 0,0 0 0,-1-1 0,1 1 0,-1-1 0,0 0 0,0 0-1,0 0 1,-1-1 0,2-3-24,-4 8 7,-1 0 0,1-1-1,-1 1 1,0-1-1,0 1 1,1 0 0,-1-1-1,0 1 1,0-1 0,0 1-1,-1-1 1,1 1 0,0-1-1,0 1 1,-1 0 0,1-1-1,-1 1 1,1 0 0,-1-1-1,0 1 1,0-1-7,-1-1 12,0 0 1,-1 0 0,1 0-1,-1 1 1,0-1-1,0 1 1,0 0 0,-3-2-13,-1-1 15,-1 1 0,1 0 1,-1 1-1,0 0 1,0 0-1,0 0 0,-6 0-15,7 2 3,0 1-1,0-1 0,0 1 1,0 1-1,0-1 0,0 1 1,0 0-1,0 1 0,0 0 1,0 0-1,1 0 0,-1 1 1,1 0-1,0 0 0,-1 1 1,2 0-1,-1 0 0,0 0 1,1 0-1,-1 1 1,1 0-1,1 0 0,-1 1 1,1-1-1,-3 6-2,-1 1 4,1 1 0,0 0 0,1 0 0,1 0 0,0 1 0,1-1 0,0 1 0,1 0 0,1 1 0,0-1 0,1 0 0,0 3-4,1-1 9,1 0 1,0 0-1,1 0 1,1 0-1,0 0 1,1-1-1,1 1 1,2 3-10,-3-9 15,0-1-1,1 0 1,1 0 0,0 0-1,0-1 1,0 1 0,1-1-1,0-1 1,1 0 0,0 0-1,0 0 1,0-1 0,5 3-15,1-1 137,0-1 0,1 0 0,0-1 0,0-1 0,1 0 0,-1-1 0,8 0-137,61 9 326</inkml:trace>
  <inkml:trace contextRef="#ctx0" brushRef="#br0" timeOffset="2266.469">3370 619 5833,'-17'-12'924,"13"8"-622,0 1 1,0 0 0,-1 0 0,1 0 0,-1 0-1,0 1 1,0 0 0,1 0 0,-2 0-1,1 0 1,0 1 0,0 0 0,0 0 0,-1 1-1,-4-1-302,3 1 213,-1 1-1,1 0 0,-1 0 0,0 1 0,1 0 0,0 0 1,0 1-1,-1 0 0,1 0 0,1 0 0,-1 1 0,1 0 1,-1 1-1,1-1 0,0 1 0,1 0 0,-1 1 1,1-1-1,0 1 0,0 0 0,1 1 0,0-1 0,0 1 1,-1 2-213,-2 6 23,1 0 0,1 0 0,0 1 0,1 0 0,0 0 0,2 0 0,0 1 0,1-1 0,0 1 0,2 13-23,-1-23 4,1 1 1,0 0 0,0 0-1,1 0 1,0-1 0,0 1-1,1-1 1,0 0-1,0 1 1,0-1 0,1-1-1,1 1 1,-1 0-1,1-1 1,0 0 0,0 0-1,1-1 1,4 5-5,-2-5 14,-1 0 1,1 0-1,0-1 1,1 0-1,-1 0 1,1-1-1,-1 0 1,1 0-1,0-1 1,0 0-1,0-1 1,0 0-1,0-1 1,1 1-1,-1-2 1,1 1-15,2-1 38,0-1 1,0 0-1,0-1 1,-1 0 0,1 0-1,-1-2 1,1 1-1,-1-1 1,-1-1-1,1 0 1,-1-1 0,0 0-1,0 0 1,-1-1-1,1-1-38,-5 4 27,0 0-1,0-1 1,-1 1-1,0-1 0,0 0 1,0-1-1,0 1 1,-1-1-1,-1 1 0,1-1 1,-1 0-1,0 0 1,0 0-1,-1 0 0,0 0 1,0-1-1,-1 1 1,0 0-1,0 0 1,0-1-1,-1 1 0,-1 0 1,1 0-1,-1 0 1,-2-4-27,-1-3 17,-1 1 0,0 0 0,-1 1 1,0 0-1,-1 0 0,-1 1 0,0-1 1,0 2-1,-1-1 0,-1 2 0,-7-7-17,10 10-52,0 0-1,0 0 0,-1 1 1,1 0-1,-1 0 0,0 1 1,-1 0-1,1 1 0,-1 0 1,1 1-1,-1 0 0,0 0 1,0 1-1,0 0 0,0 1 1,0 0-1,-1 0 53,-21 9 2157,11 5-1123</inkml:trace>
  <inkml:trace contextRef="#ctx0" brushRef="#br0" timeOffset="3005.11">3736 688 7602,'-1'-8'4923,"2"9"-2116,9 19-1537,-7-15-1404,9 25 339,-1 0 1,-1 1-1,-2 0 1,-1 1 0,1 16-206,-6-13 151,-2-25-59,1 0 0,0 0 0,0 0 0,1 0 0,3 9-92,-5-19 10,0 0 0,0 0 0,0 1 0,0-1 0,0 0 0,0 0 0,0 1 0,0-1 0,0 0 1,1 0-1,-1 0 0,0 1 0,0-1 0,0 0 0,0 0 0,0 0 0,0 0 0,1 0 1,-1 1-1,0-1 0,0 0 0,0 0 0,1 0 0,-1 0 0,0 0 0,0 0 0,0 0 0,1 1 1,-1-1-1,0 0 0,0 0 0,0 0 0,1 0 0,-1 0 0,0 0 0,0 0 0,1 0 1,-1 0-11,6-8 242,2-15 45,-4-18-158,-2 0-1,-2 0 1,-1-1-1,-7-37-128,-1-19 45,9 91-45,0 0 1,0-1 0,0 1-1,1 0 1,0 0 0,0 0-1,1-1 1,0 1 0,0 0-1,3-5 0,-3 9-1,-1 1-1,0 0 0,1 0 1,-1 1-1,1-1 1,-1 0-1,1 0 0,0 1 1,0-1-1,0 1 1,0-1-1,0 1 0,0 0 1,0 0-1,0 0 1,0 0-1,1 0 0,-1 1 1,0-1-1,1 1 0,-1-1 1,0 1-1,1 0 1,-1 0-1,1 0 0,-1 0 1,0 0-1,1 0 1,-1 1-1,1-1 0,-1 1 1,0 0-1,3 1 2,18 7-9,-1 1 1,1 1-1,-2 1 0,1 2 1,7 6 8,-2-2-4,38 27 6,-24-17 10,36 20-12,-66-43 2,-1-1 0,0-1 0,1 1 0,0-2 0,0 1 0,0-1 0,0-1-1,0 0 1,0-1 0,1 0 0,-1-1 0,0 0 0,0 0 0,0-1 0,0-1 0,2-1-2,-2 1 3,0 0 1,0-2-1,0 1 0,0-1 1,-1-1-1,0 0 0,0 0 1,-1-1-1,1 0 0,-2-1 1,1 0-1,-1 0 1,0-1-1,0 0 0,1-4-3,-6 8 3,0 0 0,0-1-1,-1 1 1,0-1 0,0 1-1,-1-1 1,1 0 0,-1 0-1,0 0 1,-1 0 0,0 1 0,1-1-1,-2 0 1,1 0 0,-1 0-1,0 0 1,0 0 0,-2-5-3,2 8-1,-1 0 1,1 0 0,0 0 0,-1 1 0,0-1-1,0 0 1,1 1 0,-2-1 0,1 1 0,0 0-1,0-1 1,-1 1 0,1 0 0,-1 1 0,0-1-1,1 0 1,-1 1 0,0-1 0,0 1 0,0 0-1,0 0 1,0 0 0,0 1 0,-1-1 0,1 1-1,0-1 1,0 1 0,0 0 0,-1 0 0,1 0-1,0 1 1,0-1 0,0 1 0,0 0 0,-2 0 0,-7 3-1,0 0 0,0 1 0,1 0 0,-1 1 0,1 0 0,1 0 0,-1 2 0,1-1 0,0 1 0,1 0 0,0 1 0,0 0 0,1 1 0,0 0 0,0 0 0,0 3 1,-1 1 16,1 0-1,0 1 1,1-1-1,1 1 1,0 0-1,1 1 1,1 0-1,1-1 1,0 1-1,1 0 1,0 1-1,1 6-15,2-10 42,-1 1 0,2-1-1,0 0 1,0 0 0,2 0-1,-1 0 1,2-1 0,0 2-42,-2-8 20,-1 0 0,2 0 0,-1-1 0,1 1 0,-1-1 0,1 0 0,1 0 0,-1-1 0,1 1 0,0-1 0,0 0 0,0 0 0,0 0 0,1-1 0,0 0 0,-1 0 0,5 1-20,6 1 23,1 0 0,0-2 0,1 0 0,-1 0 0,0-2 0,1 0 0,0-1 0,-1-1 0,2-1-23,4 0-260,0-2 0,0 0-1,0-2 1,-1 0 0,0-2 0,13-6 260,-23 8-596,0 0-1,0-2 0,7-5 597,24-23-1127</inkml:trace>
  <inkml:trace contextRef="#ctx0" brushRef="#br0" timeOffset="3531.341">4878 591 6153,'1'16'5397,"-1"24"-3218,-1-17-1158,8 210 2873,-2-100-2648,-5-130-1218,1-1 0,-1 1 1,0-1-1,1 1 0,-1-1 0,1 0 1,0 1-1,0-1 0,1 1-28,-2-3 5,0 1-1,0-1 1,0 0 0,0 0-1,0 1 1,0-1-1,1 0 1,-1 0-1,0 0 1,0 1-1,0-1 1,1 0-1,-1 0 1,0 0-1,0 0 1,0 0-1,1 0 1,-1 1-1,0-1 1,0 0 0,1 0-1,-1 0 1,0 0-1,0 0 1,1 0-1,-1 0 1,0 0-1,0 0 1,1 0-1,-1 0 1,0 0-5,10-12 103,-2-12-52,0 0-1,-2-1 1,0 0 0,-2 0-1,1-19-50,-3 23 17,7-75 27,-4 40 0,8-39-44,-13 91 0,1-1-1,0 1 1,1 0 0,-1-1 0,1 1 0,0 0-1,0 0 1,0 0 0,0 0 0,1 0 0,-1 1-1,1-1 1,0 1 0,0-1 0,2 0 0,-2 2-2,-1 1 1,1-1 0,0 1 0,0 0-1,0 0 1,-1 0 0,1 0 0,0 0-1,0 1 1,0-1 0,0 1 0,0 0-1,0 0 1,0 0 0,0 0 0,0 1-1,0-1 1,0 1 0,0 0 0,0-1-1,0 1 1,2 1 1,5 3-2,0 0-1,-1 0 1,1 0-1,-1 2 1,0-1-1,-1 1 1,0 0-1,0 0 1,0 1 0,-1 1-1,0-1 1,0 1-1,-1 0 1,0 0-1,-1 1 1,0 0-1,-1 0 1,0 0-1,3 9 3,-3-5 4,-1-1-1,0 1 0,0-1 1,-2 1-1,0 0 0,0 0 0,-1-1 1,-1 1-1,0 0 0,-1 0 1,0-1-1,-1 1 0,-1-1 0,0 1 1,-4 7-4,-2-8 18,10-13-17,0 0 1,-1 0-1,1 0 0,0 0 0,0-1 0,-1 1 1,1 0-1,0 0 0,0 0 0,0 0 0,-1-1 0,1 1 1,0 0-1,0 0 0,0-1 0,0 1 0,-1 0 1,1 0-1,0-1 0,0 1 0,0 0 0,0 0 0,0-1 1,0 1-1,0 0 0,0-1 0,0 1 0,0 0 1,0 0-1,0-1 0,0 1-1,2-36 46,5 10-42,1 0 0,2 0-1,0 1 1,1 1 0,2 0-1,1 0 1,0 2 0,2-1-1,0 2 1,2 0 0,0 1-1,1 1 1,5-2-4,-23 20 0,9-8-3,0 1-1,0 0 1,0 1-1,1 0 1,1 1-1,0 0 4,-10 5-1,0 0-1,0 0 1,0 0 0,1 0-1,-1 1 1,0-1 0,0 1-1,1 0 1,-1-1 0,0 1-1,1 0 1,-1 0 0,0 1-1,1-1 1,-1 0 0,0 1-1,0 0 1,1-1 0,-1 1-1,0 0 1,0 0 0,0 0-1,0 0 1,0 0 0,0 1-1,0-1 1,0 1 0,-1-1-1,1 1 1,-1 0-1,1 0 1,-1-1 0,1 1-1,-1 0 1,0 0 0,1 2 1,2 4-3,-1 0 1,0 0 0,0 1-1,0-1 1,-1 1 0,0 0-1,0 5 3,3 69 5,-3-29 80,2-13 398,2 0 0,8 25-483,6 10 320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9:12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272 40 3401,'0'-1'327,"0"0"-1,0 0 1,1 0 0,-1 0 0,0 0 0,0 0 0,1 0 0,-1 0-1,0 0 1,1 0 0,-1 0 0,1 0 0,0 1 0,-1-1 0,1 0-1,-1 0 1,1 1 0,0-1 0,0 0 0,-1 1 0,1-1 0,0 0-327,2 0 388,0-1 0,0 1 1,0-1-1,0 1 0,0 0 0,0 0 1,4 0-389,8-1 179,0 0-1,0 2 1,4-1-179,-8 1 582,114 2 497,-214-3-304,-1 5 0,-1 3-775,51-5 591,1-1 0,-38-5-591,49-4 448,24 7-311,0-1 0,0 1 0,0 0 0,0 0 0,-1 1 1,-2-1-138,7 1 8,-1 0 0,1 0 0,-1 0 1,0 0-1,1 0 0,-1 1 1,1-1-1,0 0 0,-1 0 1,1 0-1,-1 1 0,1-1 1,-1 0-1,1 1 0,-1-1 1,1 0-1,0 1 0,-1-1 0,1 1 1,0-1-1,-1 0 0,1 1 1,0-1-1,0 1 0,-1-1 1,1 1-1,0-1 0,0 1 1,0-1-1,0 1 0,0 0-8,-3 21 42,3-13-39,-2 23 10,-3 44 116,4 35-129,4 17 116,-2-34 320,11 64-436,13 82 322,-22-177 83,-3 0 1,-7 48-406,-3-30 1181,-10 34-1181,11-37 357,9-78-352,0 1 0,0 0 0,0 0 0,-1 0 0,1 0 0,1 0 0,-1 0 0,0-1 0,0 1 0,0 0 0,0 0 0,0 0 0,1 0 0,-1-1 0,0 1 1,1 0-1,-1 0 0,1 0 0,-1-1 0,1 1 0,-1 0 0,1-1 0,-1 1 0,1 0 0,0-1 0,-1 1 0,1-1 0,0 1 0,0-1 0,-1 1 0,1-1 0,0 0 0,0 1 0,0-1 0,0 0 0,-1 0 0,1 1 0,0-1 0,0 0 0,0 0 0,0 0 0,0 0 0,-1 0 0,1 0 1,0-1-6,8 1 16,-1 0 1,1-1 0,-1 0 0,6-2-17,-6 2 19,137-31 129,15-2-264,-128 30 633,1 0 0,0 2 1,0 2-1,2 1-517,24 4 839</inkml:trace>
  <inkml:trace contextRef="#ctx0" brushRef="#br0" timeOffset="978.968">607 439 8778,'-5'-7'1352,"-14"-13"2885,19 20-4195,0-1 1,-1 1 0,1 0-1,0 0 1,0 0 0,0 0 0,-1 0-1,1 0 1,0 0 0,0 0 0,0-1-1,-1 1 1,1 0 0,0 0 0,0 0-1,0 0 1,-1 0 0,1 0 0,0 0-1,0 0 1,-1 1 0,1-1-1,0 0 1,0 0 0,0 0 0,-1 0-1,1 0 1,0 0 0,0 0 0,0 0-1,-1 0 1,1 1 0,0-1 0,0 0-1,0 0 1,0 0-43,-3 17 540,4 0-396,1 0 0,0 0 0,2 0 0,5 16-144,3 15 199,-6-19-86,2 7 256,-1 1 0,1 36-369,-1 140 1098,-4-194-905,-3-45-37,-4-27 48,-8-27-204,4 27 50,0-33-50,6-55 21,3 112-20,1 0-1,2 0 1,1 0 0,1 1-1,-2 15-2,0 0 1,0 0-1,1 1 1,1-1-1,0 1 1,1 1-1,0-1 1,0 1-1,3-2 2,-3 6-2,0-1 0,1 1 0,-1 0 0,1 1 0,1 0 0,-1 0 0,1 1 0,0 0 0,1 1 0,-1-1 0,1 2 0,-1-1 0,1 2 2,-4 0-1,-1 1 0,1-1 0,-1 1-1,1 1 1,0-1 0,-1 1 0,1 0 0,0 0-1,-1 1 1,1 0 0,0 0 0,-1 0 0,1 0-1,-1 1 1,3 1 1,-4-1-1,0 1 1,0-1-1,-1 1 0,1 0 1,-1-1-1,0 2 0,0-1 0,0 0 1,0 1-1,0-1 0,-1 1 0,1 0 1,-1-1-1,0 1 0,0 1 0,-1-1 1,1 0-1,-1 0 0,1 3 1,0 6 1,0 1-1,0-1 1,-2 0-1,1 1 1,-2-1-1,0 0 0,0 1 1,-1-1-1,-1 0 1,0 0-1,-1 0 1,-1-1-1,-4 10 0,2-6 1,0-1 0,-2 0 0,0 0 0,-1 0 0,0-2 0,-1 1 0,0-1 0,-1-1 0,-1 0 0,-5 4-1,9-9 3,0-1 1,-1 0-1,0 0 0,0-1 0,-1 0 1,1 0-1,-10 2-3,6-5 1,12-5 0,6-2-2,2 1 1,0-1 0,1 1-1,0 0 1,-1 1 0,1-1 0,0 1-1,1 1 1,3-2 0,6-1-2,0 1 0,0 1 0,7 0 2,-5 1-3,0 1 0,0 1 0,0 1 0,0 1 0,0 0 0,4 2 3,-15-2-1,-1 0 0,1 0 0,0 0 0,-1 1 0,1 0 0,-1 0 1,0 1-1,0 0 0,-1 1 0,1-1 0,-1 1 0,0 0 0,0 1 0,0-1 0,-1 1 0,2 2 1,-5-5 0,0 0-1,-1 0 1,1 1-1,-1-1 1,1 1 0,-1-1-1,0 1 1,0-1 0,0 1-1,-1 0 1,1-1 0,-1 1-1,0 0 1,0-1 0,0 1-1,-1 0 1,1 0 0,-2 2 1,0 0 0,0 0 1,0 0-1,0 0 0,-1 0 0,0 0 0,-1-1 1,1 0-1,-3 4-1,-9 8 6,-1 0-1,0-1 1,-1-1 0,-1 0-1,-2-1-5,-6 6 7,-2-1-1,0-2 1,-1-1-1,-8 3-6,25-13 4,0-1 1,0-1-1,-1 0 0,0-1 0,0 0 0,0 0 0,0-2 1,0 0-1,0 0 0,-1-1 0,-11-2-4,20 2 2,1-1 0,0 0 1,0-1-1,-1 1 0,1-1 0,0 0 0,0 0 0,1 0 0,-4-2-2,6 3-26,0 0 0,-1 0-1,1 0 1,0 0 0,0 0-1,0 0 1,0 0 0,0-1 0,0 1-1,0 0 1,1-1 0,-1 1-1,0 0 1,1-1 0,-1 1-1,1-1 1,-1 1 0,1-1-1,0 1 1,0-1 0,0 1-1,0-1 1,0 1 0,0-1-1,0 1 1,0-1 0,0 0-1,1 1 1,-1-1 26,2-1-100,-1 0 0,0 1 0,1-1-1,0 1 1,-1-1 0,1 1 0,0 0 0,0-1 0,2-1 100,29-22-627</inkml:trace>
  <inkml:trace contextRef="#ctx0" brushRef="#br0" timeOffset="1380.397">1306 747 7009,'-11'-11'1004,"-2"-5"1880,15 13-1128,12 4 55,3 2-1314,0-1 0,1 0 0,-1-1 0,0-1 0,0-1 0,0-1 0,4 0-497,-15 1 42,1 0 0,-1-1 0,0 0 0,1 0 0,-1 0 0,0 0 0,0-1 0,0 0 0,0 0 0,-1-1 0,0 0 0,1 0 0,-1 0 0,0 0 0,-1-1 0,1 0 0,-1 0 0,0 0 0,0-1 0,0-1-42,-2 4 6,-1 0 0,0 0 0,0 0 0,0 0 0,0 0 0,-1-1 0,1 1 0,-1 0 1,0 0-1,0-1 0,0 1 0,0 0 0,-1-1 0,1 1 0,-1 0 0,0 0 0,0-1 0,0 1 0,0 0 1,-1 0-1,1 0 0,-1 0 0,0 1 0,0-1 0,0 0 0,0 1 0,0-1 0,0 1 0,-2-2-6,-1 0 7,-1-1-1,1 1 0,-1 0 1,1 0-1,-1 0 0,0 1 1,-1 0-1,1 0 0,-1 1 0,1 0 1,-1 0-1,0 0 0,-5 0-6,5 2 3,-1 0-1,1 0 0,0 1 0,-1 0 0,1 0 0,0 1 1,0-1-1,0 2 0,0-1 0,1 1 0,-1 0 0,0 0 0,1 1 1,0 0-1,0 0 0,0 1 0,1-1 0,-1 1 0,1 1 1,0-1-1,1 1 0,-1-1 0,1 1 0,0 1 0,0-1 1,1 1-3,-2 2 10,0 0 0,1 1 1,1-1-1,-1 0 0,2 1 1,-1 0-1,1 0 1,1 0-1,0 0 0,0 0 1,1 0-1,0 0 0,1 0 1,0 0-1,0 0 1,1 0-1,1 0 0,-1-1 1,2 2-11,2 2 22,1 0 0,0 0 0,1-1 0,0-1 0,1 1 1,1-1-1,-1-1 0,2 1 0,-1-2 0,1 0 0,1 0 0,-1-1 0,2 0 0,5 2-22,-3-2 3,-1-1 0,2-1 0,-1 0-1,1-1 1,-1-1 0,1-1 0,1 0 0,-1-1-1,0 0 1,1-2 0,-1 0 0,9-1-3,-7-1-52,0-1 0,0-1-1,0 0 53,45-20-93</inkml:trace>
  <inkml:trace contextRef="#ctx0" brushRef="#br0" timeOffset="1775.2">1809 698 8386,'0'0'57,"0"0"0,0 0 0,0 0 0,0 0 0,0 0 0,0 0 0,0 0 1,0 0-1,0 0 0,0 0 0,0 0 0,0 0 0,0 0 0,-1 0 0,1 0 0,0 0 0,0 0 1,0 0-1,0-1 0,0 1 0,0 0 0,0 0 0,0 0 0,0 0 0,0 1 0,-1-1 0,1 0 1,0 0-1,0 0 0,0 0 0,0 0 0,0 0 0,0 0 0,0 0 0,0 0 0,0 0 0,0 0 1,0 0-1,-1 0 0,1 0 0,0 0 0,0 0 0,0 0 0,0 0 0,0 0 0,0 1 0,0-1 1,0 0-1,0 0 0,0 0 0,0 0 0,0 0 0,0 0 0,0 0 0,0 0 0,0 0 0,0 0 1,0 1-1,0-1 0,0 0 0,0 0 0,0 0 0,0 0 0,0 0 0,0 0 0,0 0-57,2 12 1727,6 21-597,-6-27-484,5 18-201,-2-1-1,-1 1 1,-1 1 0,-1-1 0,-1 0 0,-1 0 0,-1 6-445,0 44 448,-8-135-104,-9-203-163,17 254-180,2 0 0,-1 0-1,1 0 1,0 0 0,1 0-1,0 0 0,-1 8 0,0-1 1,-1 1-1,1 0 0,0-1 0,0 1 0,0 0 0,0 0 0,1 0 0,-1 0 0,1 0 0,-1 0 0,1 1 0,-1-1 0,1 0 0,0 1 0,0-1 0,0 1 0,0 0 0,0-1 0,0 1 0,0 0 0,1 0 0,-1 1 0,0-1 1,0 0-1,3 0 0,6 1 2,0-1 0,0 2 0,0-1 0,0 1 0,-1 1 0,1 0 1,0 1-1,-1 0 0,1 0 0,5 4-2,2 0 3,-1 2 1,1 0-1,-1 1 1,-1 1-1,9 7-3,-15-10 28,0 0 0,-1 1 0,1 1 0,-1-1 0,-1 1-1,0 1 1,-1 0 0,0 0 0,0 0 0,-1 1 0,-1 0 0,0 0 0,0 0 0,-2 1-1,1-1 1,-2 1 0,1 0 0,-2 0 0,0 0 0,0 0 0,-1 4-28,-5 41-11,-6-1 84</inkml:trace>
  <inkml:trace contextRef="#ctx0" brushRef="#br0" timeOffset="2247.212">2434 779 8666,'0'0'3937,"0"2"-1737,14-1-319,18-5-481,9-6-352,17-2-544,7-7-184,13 4 8,3 5 689,-5 20-697</inkml:trace>
  <inkml:trace contextRef="#ctx0" brushRef="#br0" timeOffset="2982.891">3594 270 5481,'-2'-2'342,"0"1"0,1-1 0,-1 1 0,0-1 0,0 1 0,0 0 0,0-1 0,0 1 0,0 0 0,0 1 0,0-1 0,-1 0 0,1 0 0,0 1 0,-1 0 0,-1-1-342,-43-2 2104,33 2-1458,0 0-412,0 1-1,0 0 1,0 1-1,0 1 1,0 0 0,0 1-1,0 0 1,1 1-1,-1 1 1,1 0 0,0 1-1,0 0 1,1 1-1,0 0 1,0 1 0,1 0-1,0 1 1,-8 8-234,13-11 19,-13 11 23,2 2-1,0-1 1,-2 6-42,16-20 2,0 1 0,-1-1 1,2 1-1,-1 0 0,1 0 1,-1-1-1,1 2 1,1-1-1,-1 0 0,1 0 1,0 0-1,0 1 0,0-1 1,1 1-1,-1-1 1,2 1-1,-1 3-2,1-7 1,0 1-1,0 0 1,0-1 0,0 1 0,0-1 0,1 1 0,-1-1-1,1 0 1,-1 1 0,1-1 0,0 0 0,0 0-1,0 0 1,0-1 0,0 1 0,1 0 0,-1-1-1,1 1 1,-1-1 0,1 0 0,0 1-1,9 2 4,1 0 0,-1 0 0,1-1 0,3 0-4,3 1 7,35 7 6,11 2 5,14 8-18,-59-15 3,0 1 0,-1 1 0,1 1-1,-2 1 1,1 0 0,-1 2-3,-14-10 1,1 1 0,-1 0 1,0 1-1,0-1 0,0 1 0,0 0 0,-1-1 1,1 2-1,-1-1 0,0 0 0,-1 1 1,1-1-1,-1 1 0,1 0 0,-1 0 1,-1 0-1,1 0 0,-1 0 0,0 0 0,0 0 1,0 1-1,-1-1 0,0 0 0,0 1 1,-1 3-2,0-3 1,-1 0 1,0 1 0,-1-1 0,0 0 0,0 0 0,0 0-1,0 0 1,-1-1 0,0 0 0,0 1 0,-1-1-2,-8 9 12,0-1 1,-1 0-1,-8 5-12,-2-1 19,-1-1 1,-1-1-1,0-1 1,-1-1-1,-1-1 1,0-2-1,-20 4-19,41-12 3,-1 0-1,1-1 1,-1 0-1,0 0 1,0-1-1,0 0 1,0-1 0,1 1-1,-1-1 1,-3-2-3,9 3 4,0-1 0,0 1 0,0-1 0,0 0 0,0 0 0,0 0 0,0 0-1,0 0 1,1-1 0,-1 1 0,0 0 0,1-1 0,-1 0 0,1 1 0,0-1 0,-1 0 0,1 0-4,0 0 20,0-1 0,0 1-1,1-1 1,-1 1 0,1 0-1,-1-1 1,1 0 0,0 1 0,0-1-1,0 1 1,1-1 0,-1 1-1,0-1 1,1 1 0,0 0 0,-1-1-1,1 1 1,1-2-20,0-1 411,1 0-1,-1 0 1,1 0-1,1 0 1,-1 0-1,2-1-410,26-28 1266</inkml:trace>
  <inkml:trace contextRef="#ctx0" brushRef="#br0" timeOffset="3664.973">4113 772 3529,'17'-15'1144,"0"0"0,4-7-1144,-20 20 176,0 1 0,0-1 0,0 0-1,0 1 1,0-1 0,0 0 0,0 0-1,-1 0 1,1 0 0,-1 1 0,0-1-1,1 0 1,-1 0 0,0 0 0,0 0-1,0 0 1,0 0 0,0 0 0,-1 0-1,1 0 1,-1 0 0,1 0 0,-1 0-1,0 1 1,1-1 0,-1 0 0,-1-1-176,-1-1 336,0 0 0,0-1 0,0 1 0,0 0 0,-1 1 0,0-1 0,0 1 0,-2-2-336,-2 0 196,0 0 0,0 1 0,-1 0 0,0 1 0,1 0 1,-1 0-1,0 1 0,-1 0 0,1 0 0,0 1 0,0 0 0,-1 1 0,1 0 0,-9 1-196,8 0 75,-1 0 0,1 1 0,0 0 0,-1 1 0,1 0 0,0 0 0,0 1 0,1 1 0,-1 0 0,1 0-1,0 0 1,0 1 0,-1 2-75,5-3 12,0 0 0,0 0-1,0 0 1,0 1 0,1 0-1,0 0 1,0 0 0,1 1-1,-1-1 1,1 1-1,1-1 1,-1 1 0,1 0-1,1 0 1,-1 0 0,1 1-1,0-1 1,1 0 0,0 0-1,0 7-11,1-6 4,1 0-1,-1 0 0,1-1 0,1 1 0,-1 0 1,2-1-1,-1 1 0,1-1 0,0 0 0,0 0 1,1 0-1,-1-1 0,2 1 0,-1-1 0,1-1 1,0 1-1,0-1 0,5 4-3,-2-4 8,1 1 0,0-1 0,-1 0 0,2-1 1,-1 0-1,0-1 0,1 0 0,0-1 0,0 0 0,-1-1 0,1 0 0,0 0 0,0-1 1,0-1-1,0 0 0,0 0 0,4-2-8,-7 2 9,0-1 0,0 0 0,-1-1 0,1 1-1,-1-1 1,1-1 0,-1 1 0,0-1 0,0-1 0,0 1 0,-1-1 0,0 0 0,0-1 0,0 1-1,-1-1 1,1-1 0,-1 1 0,-1-1 0,1 1 0,-1-1 0,0-1 0,-1 1 0,3-7-9,-5 8 6,1 0 0,-1 0 0,-1 0 0,1 0 1,-1 0-1,0 0 0,0 0 0,-1 0 0,0 0 0,0 0 0,0 0 1,-1 0-1,1 1 0,-3-5-6,-2-3 10,0 0-1,-1 1 1,-1 0 0,0 0-1,-5-7-9,11 17 2,1 0-2,-1 0 0,1 0 1,0 1-1,0-1 1,-1 0-1,1 1 0,-1-1 1,0 1-1,1-1 0,-1 1 1,0 0-1,0 0 1,0 0-1,0 0 0,0 0 1,0 0-1,0 0 0,-1 0 0,2 2 0,0-1 0,1 0-1,-1 1 1,1-1 0,-1 1-1,0-1 1,1 1-1,-1-1 1,1 1 0,-1-1-1,1 1 1,0-1-1,-1 1 1,1-1 0,-1 1-1,1 0 1,0-1-1,0 1 1,-1 0 0,1-1-1,0 1 1,0 0-1,0-1 1,0 1 0,-1 0-1,1 0 1,0-1-1,1 1 1,-1 0 0,0 0-1,0-1 1,0 1 0,0 0-1,0-1 1,1 2 0,-1 1-3,1 11-21,0-1-1,1 1 1,1-1-1,0 0 1,1 0 0,0 0-1,1-1 1,1 1-1,0-1 1,0 0-1,1-1 1,1 0-1,3 4 25,0-1 365,1 0 0,1-1 0,0 0 0,1-1 0,0-1 1,1 0-1,0-1 0,1-1 0,9 5-365,26 10 1347</inkml:trace>
  <inkml:trace contextRef="#ctx0" brushRef="#br0" timeOffset="4065.849">4899 664 8082,'-6'-8'1129,"0"0"1,0 1-1,-1 0 0,0 1 1,-1 0-1,-7-5-1129,10 7 281,-1 1-1,0 0 0,0 0 1,0 1-1,0 0 1,-1 0-1,1 1 0,0-1 1,-1 1-1,1 0 1,-1 1-281,-6 0 149,1 0 0,-1 1 0,1 0 0,0 1 0,0 0 1,0 1-1,-5 2-149,8-2 28,1 0 0,-1 1 0,1 0 0,0 0 0,0 1 0,1 0 0,-1 0 0,1 1 0,0 0 0,-3 4-28,9-9 1,-1 1 1,1-1-1,-1 1 1,1 0-1,0 0 1,0 0-1,-1 0 1,2 0-1,-1 0 1,0 0-1,0 0 1,1 0-1,-1 0 1,1 1-1,-1-1 1,1 0-1,0 0 1,0 1-1,0-1 1,0 0-1,0 0-1,1 1 0,0-1 0,0 0 1,0 1-1,0-1 0,0 0 0,1 0 0,-1 0 1,0 0-1,1 0 0,0 0 0,-1 0 0,1-1 0,0 1 1,0-1-1,0 1 0,0-1 0,0 1 0,1-1 0,-1 0 0,16 7 4,1-1 0,0 0 0,0-1-1,1-2 1,0 0 0,10 1-4,-10-2 2,-1 0 1,1 1 0,-1 2 0,0 0-1,0 1 1,9 5-3,-26-11 0,0-1 1,0 1-1,0 0 0,-1 0 1,1 1-1,0-1 0,-1 0 1,1 1-1,0-1 0,-1 0 1,0 1-1,1 0 0,-1-1 1,0 1-1,0 0 0,0 0 1,0 0-1,0 0 0,0 0 1,-1-1-1,1 2 0,-1-1 1,1 0-1,-1 0 0,0 0 1,1 0-1,-1 0 0,0 0 1,-1 0-1,1 0 0,0 0 1,-1 0-1,1 0 0,-1 0 0,1 0 1,-1 0-1,0 0 0,0 0 1,0 0-1,0 0 0,0-1 1,-1 1-1,-6 11 5,-2-1 0,1-1 0,-1 0 0,-1 0 0,-9 6-5,2-1 10,6-5-3,0-1 0,-1 0 0,0 0 0,-1-2-1,0 0 1,0 0 0,-1-1 0,0-1-1,0 0 1,0-1 0,-1-1 0,0 0-7,14-4-37,1 0 0,-1 1 0,0-1 0,1 0 1,-1 0-1,1 0 0,-1 0 0,1 0 0,-1-1 0,1 1 0,-1 0 1,1-1-1,-1 1 37,2-1-32,-1 1 0,1 0 0,-1-1 0,1 1 0,0 0 0,-1-1 0,1 1 0,0-1 0,-1 1 0,1-1 0,0 1 0,0-1 0,-1 1 0,1-1 0,0 1 0,0-1 0,0 1 0,0-1 0,0 1 0,0-1 0,0 1 0,0-1 0,0 1 0,0-1 0,0 1 0,0-1 0,0 1 0,0-1 0,0 0 0,1 1 0,-1 0 0,0-1 0,0 1 0,1-1 0,-1 0 32,9-18-548</inkml:trace>
  <inkml:trace contextRef="#ctx0" brushRef="#br0" timeOffset="4454.044">5390 627 8434,'-1'-2'357,"-1"0"1,0 0-1,0 0 1,0 1-1,0-1 1,0 0-1,-1 1 0,1-1 1,0 1-1,-1 0 1,1 0-1,-1 0 1,1 0-1,-1 0 1,0 1-1,1-1 1,-1 1-1,0-1 0,1 1 1,-1 0-1,0 0 1,0 1-358,-13-1 662,1 0 1,-1 2-1,-6 1-662,9 0 219,-1 0 0,1 1 0,0 0 0,0 1 0,-5 3-219,11-5 43,1 1 0,-1-1 0,1 1 0,0 0 1,0 1-1,0 0 0,1-1 0,0 2 1,0-1-1,0 1 0,0 1-43,4-6 3,0 0 0,0 0 0,0 1 0,1-1-1,-1 1 1,0-1 0,1 0 0,0 1 0,-1-1 0,1 1 0,0-1 0,-1 1 0,1-1 0,0 1-1,0-1 1,1 1 0,-1-1 0,0 1 0,0-1 0,1 1 0,-1-1 0,0 1 0,1-1-3,0 2 3,1-1 0,0 0 0,-1 0 1,1 0-1,0 0 0,0 0 0,0 0 1,0 0-1,0-1 0,0 1 0,0-1 0,3 1-3,8 5 11,1-1-1,0-1 1,0-1 0,11 3-11,-14-5 8,10 4 0,4 0 1,-1 1-1,5 3-8,-23-8 2,-1 1-1,1-1 1,0 1-1,-1 0 0,0 1 1,0-1-1,0 1 1,0 0-1,-1 0 1,0 1-1,3 2-1,-5-3 1,0 0 0,0-1 1,0 1-1,-1 0 0,0 0 0,0 0 0,0 0 0,0 0 0,0 0 0,-1 0 0,0 1 0,0-1 0,0 0 0,0 0 0,-1 0 1,0 0-1,1 0 0,-2 1-1,-2 9 7,0-1 1,-1 0-1,0 0 1,-6 10-8,4-13 7,0 1 1,0-1 0,-1 0-1,0-1 1,0 0 0,-1 0 0,0-1-1,-1 0 1,0-1 0,0 0-1,-11 5-7,-1 0 19,-1-2-1,1 0 0,-2-1 0,1-2 1,-15 3-19,38-10-10,0 1 0,-1-1 0,1 0 1,0 0-1,-1 0 0,1 1 0,-1-1 0,1 0 1,0 0-1,-1 0 0,1 0 0,-1 0 0,1 0 1,0 0-1,-1 0 0,1 0 0,-1 0 1,1 0-1,-1 0 0,1 0 0,0 0 0,-1 0 1,1 0-1,-1-1 0,1 1 0,0 0 1,-1 0-1,1 0 0,-1-1 0,1 1 0,0 0 1,-1 0-1,1-1 0,0 1 0,0 0 0,-1-1 1,1 1-1,0 0 0,0-1 0,-1 1 1,1-1-1,0 1 0,0 0 0,0-1 0,0 1 1,0-1-1,0 1 0,-1 0 0,1-1 1,0 1-1,0-1 0,0 1 0,0-1 0,1 1 1,-1 0-1,0-1 0,0 1 0,0-1 0,0 1 1,0 0-1,0-1 0,1 1 0,-1-1 10,16-29-478,14-12 1414,9-5-587</inkml:trace>
  <inkml:trace contextRef="#ctx0" brushRef="#br0" timeOffset="4820.814">5747 696 9330,'-13'-1'876,"0"1"0,0 1 0,0 0 0,0 1 0,0 0 0,0 1-1,-1 0-875,1 1 339,-1 1-1,1 0 0,0 1 0,1 0 0,-1 1 0,1 1 0,1 0-338,4-4 44,0 2 1,1-1-1,0 1 0,0 0 0,1 0 1,0 0-1,0 1 0,0 0 0,1 0 1,-1 0-1,-1 6-44,4-7 31,0 0-1,0 0 1,1 0 0,0 1 0,0-1-1,0 0 1,1 1 0,0-1 0,0 0-1,1 1 1,0-1 0,0 0-1,0 1 1,1-1 0,0 0 0,0 2-31,1-1 11,0 0 0,1 0-1,0-1 1,0 1 0,0-1 0,1 1 0,0-1 0,0-1 0,0 1 0,1-1 0,0 0 0,0 0 0,0-1 0,1 1 0,0-2 0,1 2-11,2 0 9,1-1 1,-1 0 0,1 0 0,0-1-1,-1-1 1,2 0 0,-1 0 0,0-1-1,0-1 1,0 0 0,3 0-10,-5-1 8,0 0 0,1 0 1,-1-1-1,0 0 0,0-1 0,0 0 0,-1 0 1,1-1-1,-1 0 0,1 0 0,-1-1 1,-1 0-1,3-2-8,-5 2 10,0 1-1,0-1 1,-1 0 0,1-1 0,-1 1-1,0-1 1,-1 0 0,1 0-1,-1 0 1,0 0 0,-1-1 0,0 1-1,0-1 1,0 1 0,-1-1-1,1 0 1,-2 0 0,1-5-10,-1 0 16,-1 1 0,0 1 0,-1-1 0,-1 0 0,1 0 0,-2 1 0,1-1 0,-1 1 0,-1 0 0,0 0 0,0 1 0,-1-1 0,-1 1 1,-3-4-17,3 3-61,-1 1 0,0 0 0,0 1 0,-1 0 1,0 0-1,0 1 0,-1 0 0,0 0 0,0 1 1,-1 1-1,0 0 0,0 0 0,-1 1 61,9 3-40,1 0 1,-1 1-1,1-1 0,0 1 0,-1 0 0,1 0 0,-1 0 0,1 0 0,-1 1 0,1-1 1,-2 1 39,-20 8-355</inkml:trace>
  <inkml:trace contextRef="#ctx0" brushRef="#br0" timeOffset="5267.402">6040 817 8714,'-3'-11'690,"-6"-18"1217,10 26-1080,8 15-132,-2 1-519,-1 0 0,-1 0 0,0 1-1,-1 0 1,0 0 0,-1 1-1,0-1 1,-1 4-176,12 53 240,-10-60-179,-3-8-11,0-1 0,-1 1 0,1 0 0,0-1 0,-1 1 0,1 0 0,-1 0-1,0 0 1,0-1 0,0 1-50,0-3 16,0 1-1,0-1 1,0 0-1,0 0 1,0 1-1,0-1 1,0 0-1,-1 0 1,1 0-1,0 1 1,0-1-1,0 0 1,0 0-1,0 0 1,0 1-1,-1-1 1,1 0-1,0 0 1,0 0-1,0 0 1,-1 1-1,1-1 1,0 0-1,0 0 1,0 0-1,-1 0 1,1 0-1,0 0 1,0 0-1,-1 0 1,1 0-1,0 0 1,0 0-1,0 1 1,-1-1-1,1-1 1,0 1-1,0 0 1,-1 0-1,1 0 1,0 0-1,0 0 1,-1 0-1,1 0 1,0 0-1,0 0 1,0 0-1,-1 0 0,1-1 1,0 1-1,0 0 1,0 0-1,-1 0 1,1 0-1,0-1 1,0 1-1,0 0 1,0 0-1,0 0 1,0-1-1,-1 1 1,1 0-1,0 0 1,0-1-1,0 1 1,0 0-16,-11-15 406,10 9-370,0 0 0,0 0 0,0-1 0,1 1 0,0 0 0,0 0 0,1 0 1,-1-1-1,1 1 0,1 0 0,-1 0 0,2-3-36,2-12 29,9-42 86,2 1 0,12-24-115,-26 81 29,-1 1 0,2-1 0,-1 0 0,0 0 1,1 1-1,0 0 0,0-1 0,1 1 0,-1 0 0,1 1-29,-2 0 20,1 1-1,0 0 1,-1 0 0,1 1-1,0-1 1,0 1-1,0-1 1,0 1-1,1 0 1,-1 0-1,0 0 1,0 1-1,1-1 1,-1 1-1,0 0 1,3 0-20,8 1 15,0 0 1,-1 1 0,1 1-1,0 0 1,-1 1-1,0 0 1,11 6-16,4 3 6,0 1 0,-1 1-1,0 3-5,-15-11 8,-2 1-1,1 0 0,-1 0 0,-1 1 0,1 1 0,-2 0 0,3 3-7,-5-6 77,-1 1 1,-1 1-1,1-1 0,-1 1 0,-1-1 0,0 1 0,0 0 1,0 0-1,-1 1 0,0 3-77,2 35 284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9:18.6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41 7498,'-112'-41'4072,"112"43"-447,13 6-2272,7 1-41,16-1-504,6 2-224,12-2-40,13-5-200,6 1-184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9:19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15 600 9250,'-5'-26'2477,"-2"-14"-231,5 32-1274,2 15 40,12 103-422,-5-38-62,3 0 1,2-1 0,12 31-529,52 115 935,-65-188-845,-1 1 1,-2 1-1,-1 0 0,0 9-90,-4-35 115,1-11-60,7-19-36,-8 16-10,17-39-113,-2 4-514,10-15 618,-21 46-121,0 1-1,1 0 1,0 0-1,1 1 0,0 1 1,9-9 121,-15 16-12,1 0-1,0-1 1,0 2 0,0-1 0,0 0 0,1 1-1,-1 0 1,1 0 0,-1 0 0,1 1-1,0-1 1,0 1 0,-1 0 0,1 0-1,0 1 1,0 0 0,0 0 0,0 0 0,0 0-1,0 1 1,0-1 0,0 1 0,-1 1-1,1-1 1,0 1 0,-1 0 0,1 0-1,-1 0 1,1 0 0,-1 1 0,0 0 0,0 0-1,0 0 1,0 0 0,0 1 12,5 7-3,0 0 0,0 0 0,-1 0 0,-1 1 0,0 0-1,2 7 4,10 23 50,2 16-50,13 28 354,-32-81-267,0-1 0,0 0 0,1 0 0,-1 1 0,1-2 0,0 1 0,0 0 0,3 2-87,-5-5 32,0 0 1,0-1 0,0 1 0,0-1 0,0 1-1,0-1 1,0 1 0,0-1 0,0 0 0,0 1 0,0-1-1,1 0 1,-1 0 0,0 0 0,0 0 0,0 0-1,0 0 1,0 0 0,0 0 0,0 0 0,0-1-1,1 1 1,-1 0 0,0-1 0,0 1 0,0-1 0,0 1-1,0-1 1,-1 1 0,1-1 0,0 0 0,0 0-1,0 1 1,0-1 0,-1 0 0,1 0 0,0 0-1,-1 0 1,1 0-33,3-4 86,-1-1-1,0 1 1,0-1-1,0 1 1,0-1-1,-1 0 1,0 0-1,-1 0 1,1 0-1,-1 0-85,2-8 104,13-52 119,-4 1-1,-2-1 1,-2-22-223,-3-23 43,-7-64-43,-1 109-6,-1-5-89,5-51 95,5 92-646,-1 26-162,3 13-263,3 14 0,7 16 506</inkml:trace>
  <inkml:trace contextRef="#ctx0" brushRef="#br0" timeOffset="380.902">1180 927 10506,'15'10'4097,"-26"8"-2905,3 6-119,4 12-209,2 1-272,7 9-328,3 1-80,3-4 104,-1-1-192,4-12 1536,-2-3-1151</inkml:trace>
  <inkml:trace contextRef="#ctx0" brushRef="#br0" timeOffset="737.06">1255 472 11867,'-5'-39'4480,"-12"22"-3351,10 6-625,6 10 96,-1 9-376,2 14 3369,5 8-2601</inkml:trace>
  <inkml:trace contextRef="#ctx0" brushRef="#br0" timeOffset="1203.973">1684 1034 5609,'26'-20'1503,"-1"-2"0,8-9-1503,-32 29 113,0 0 0,1 1 0,-1-1 0,0 0 0,0 0 0,0 0 0,0 0 0,0 0 1,-1 0-1,1 0 0,-1 0 0,1 0 0,-1-1 0,0 1 0,0 0 0,1 0 0,-2 0 0,1 0 0,0 0 0,0-1 0,-1 1 0,1 0 0,-1 0 0,0 0 0,1 0 0,-1 0 0,0 0 0,0 0 0,0 0 0,-1 1 0,1-1 0,-1-1-113,-3-5 404,3 4-294,0 0-1,0 1 1,0-1 0,0 1-1,-1-1 1,0 1 0,1 0-1,-1 0 1,-1 0-1,1 0 1,0 1 0,0-1-1,-1 1 1,0 0 0,1 0-1,-1 0 1,0 1 0,0-1-1,0 1 1,0 0-1,0 0 1,0 0 0,0 1-1,0-1 1,-1 1 0,1 0-1,0 0 1,0 1 0,0-1-1,0 1 1,-1 0-1,1 0 1,-1 1-110,-5 1 66,0 1-1,0 0 1,0 0-1,0 1 0,1 1 1,0-1-1,0 2 1,0-1-1,1 1 1,0 0-1,1 1 1,-1 0-1,1 0 1,1 1-1,-4 5-65,3-2 22,0 0 0,0 0 0,1 1-1,1-1 1,0 2 0,1-1 0,0 0-1,1 1 1,1 0 0,0-1 0,0 15-22,2-22 7,0 0-1,1 1 1,-1-1 0,1 0 0,1 0 0,-1 0 0,1 0 0,0 0-1,0 0 1,1 0 0,0-1 0,0 1 0,0-1 0,0 0-1,1 0 1,0 0 0,0 0 0,1-1 0,-1 0 0,1 0 0,0 0-1,0 0 1,0-1 0,0 1 0,5 1-7,-1-1 14,0-1 0,1 1 0,0-1 0,-1-1 0,1 0 1,0 0-1,0-1 0,0 0 0,0-1 0,0 0 0,1 0 0,-1-1 0,0-1 0,0 1 0,5-3-14,2-1 23,-1-1-1,0-1 0,0 0 0,0-1 0,-1 0 0,0-1 0,-1-1 0,0-1 0,1-2-22,-8 8 17,-1-1 0,0 0 0,0 0 0,-1-1 0,1 1 0,-2-1 0,1-1 0,-1 1 0,0 0 0,0-1 0,-1 0 0,0 0 0,-1 0 0,1 0 0,-2-1 0,1 1 0,-1 0 0,0-1 0,-1-3-17,0-2 30,-1 0 0,-1 0-1,0 0 1,-1 0 0,0 1 0,-1-1-1,-1 1 1,0 0 0,0 0 0,-2 0 0,1 1-1,-2-1-29,-6 2 16,14 11-16,0 0 1,0 0-1,-1 0 1,1 0-1,0 0 0,-1 0 1,1 0-1,0 0 1,-1 0-1,1 0 1,0 0-1,-1 1 0,1-1 1,0 0-1,-1 0 1,1 0-1,0 0 1,0 1-1,-1-1 1,1 0-1,0 0 0,0 0 1,-1 1-1,1-1 1,0 0-1,0 0 1,0 1-1,-1-1 1,1 0-1,0 1 0,-1 2 2,0 0-1,0 1 1,0-1-1,1 0 1,-1 1-1,1-1 1,0 0-1,0 1 1,0 2-2,2 12 3,0 1 0,1-1 0,1 0 0,1 0 0,1 0 0,0 0-3,49 110 23,-18-44 0,10 40 685,27 124-708,-73-247 3,5 24 109,0 0 0,-1 0 1,-1 3-113,-4-19 23,1 0 0,-1 0 0,-1 0 0,0 0 0,0 0 0,-1 0 0,0-1 0,0 1 0,-1 0 0,-3 6-23,-1-1 20,0 0 1,-1-1 0,-1 0-1,0-1 1,-1 0 0,0 0-1,0-1 1,-2-1 0,1 0-1,-1 0 1,0-1 0,-1 0-1,0-1 1,-1-1 0,0 0-1,0-1 1,0 0 0,-13 2-21,14-4 2,1-1 0,-1-1 0,0 0 0,0-1 0,0 0 0,0-1 0,0 0 0,0-1 0,0-1 0,0 0 0,1-1 0,-1 0 0,0-1 0,1 0 0,0-1 0,0 0 0,1-1 0,-1-1 0,1 0 0,0 0 0,1-1 0,-3-3-2,4 4-4,1-1 1,1 0 0,-1-1 0,1 0-1,1 0 1,0 0 0,0-1-1,1 0 1,0 0 0,0 0-1,1 0 1,1-1 0,0 0 0,0 0-1,1 0 1,0 0 0,1-8 3,7-35 282</inkml:trace>
  <inkml:trace contextRef="#ctx0" brushRef="#br0" timeOffset="1683.695">2342 388 10762,'-3'-5'1166,"2"4"-950,0 0 0,0 0 1,0-1-1,1 1 0,-1 0 1,0-1-1,1 1 0,-1 0 0,1-1 1,-1 1-1,1-1 0,0 1 1,-1-1-1,1 1 0,0-1 0,0 1 1,0-2-217,0 3 21,1 0 1,-1 0 0,0 0 0,0 0-1,0 0 1,0 0 0,1 0 0,-1 0-1,0 0 1,0 0 0,0 0 0,0 0-1,1 0 1,-1 0 0,0 0-1,0 0 1,0 0 0,0 0 0,1 0-1,-1 0 1,0 0 0,0 0 0,0 0-1,0 0 1,1 0 0,-1 0 0,0 0-1,0 1 1,0-1 0,0 0-1,0 0 1,0 0 0,1 0 0,-1 0-1,0 0 1,0 1 0,0-1 0,0 0-1,0 0 1,0 0 0,0 0 0,0 1-1,0-1 1,0 0 0,0 0 0,0 0-1,0 1-21,7 9 391,37 99 278,-4 1-1,-5 2 1,2 31-669,-27-102 66,-1 1 0,-3 0 1,-1 1-1,-2-1 0,-2 1 1,-1 0-1,-3-1 1,-2 7-67,-2-19 100,1-24-1,5-7-92,0 1 0,1 0 0,-1 0 0,1-1 0,-1 1 0,1 0 0,-1-1 0,1 1 0,0-1 0,-1 1 0,1-1 0,-1 1 0,1 0 0,0-1 0,-1 1 0,1-1-1,0 0 1,0 1 0,0-1 0,-1 0-7,-4-11 63,0 0-1,1-1 1,0 0 0,-1-7-63,-8-30 63,-2 7-39,-2 1 0,-8-12-24,14 32 4,-1 1 1,-1 0-1,-1 1 1,0 1-1,-4-3-4,15 18 0,-1 1 1,1-1-1,-1 1 0,1 0 0,-1 0 0,0 0 0,0 0 0,-1 1 0,1-1 0,0 1 0,-1 0 1,1 1-1,-1-1 0,0 1 0,0 0 0,1 0 0,-1 0 0,0 1 0,-1 0 0,1 0 1,0 1-1,-1 0 0,1 0 1,0 1-1,-1-1 1,1 1-1,0 0 0,0 1 1,0-1-1,1 1 0,-1 0 1,1 0-1,-1 1 1,1-1-1,0 1 0,-2 2 0,-1 2 2,0 0 0,0 0 0,1 0 0,0 1 0,1 0 0,0 0-1,0 0 1,1 1 0,0-1 0,-2 9-2,5-13 2,-1 0 0,1 0 0,1 0 0,-1 0 0,1 0 0,0 0 0,0 0 0,0 0 0,1 0 0,-1 0 0,1 0 0,1 0 0,-1-1 0,1 1 0,-1 0 1,2-1-1,-1 1 0,0-1 0,1 1 0,0-1 0,0 0 0,0 0 0,0 0-2,7 4 6,-1 1 1,1-2-1,1 1 1,-1-1-1,1-1 1,0 0 0,1-1-1,-1 0 1,1 0-1,0-1 1,1-1-1,11 2-6,18 2 412,0-3-1,1-1 0,10-2-411,26 0 471</inkml:trace>
  <inkml:trace contextRef="#ctx0" brushRef="#br0" timeOffset="2313.714">2836 1030 6713,'-3'-4'5731,"6"2"-3775,12 0-2552,-7 2 1212,18-1-415,-3 0 192,0-1-1,0 0 0,3-3-392,-19 4 96,-1 0 0,0-1-1,1 0 1,-1-1 0,0 1-1,0-1 1,0 0 0,0-1 0,-1 0-1,1 1 1,-1-2 0,0 1-1,3-4-95,-7 8 9,0-1 0,0 0 0,-1 0 0,1 1 0,0-1 0,-1 0 0,1 0 0,0 0 0,-1 0 0,1 0 0,-1 0 0,1 0-1,-1 0 1,0 0 0,1 0 0,-1 0 0,0 0 0,0 0 0,1 0 0,-1-1 0,0 1 0,0 0 0,-1 0 0,1 0 0,0 0 0,0 0 0,0 0 0,-1 0-1,1 0 1,-1-1 0,1 1 0,0 0 0,-1 0 0,0 1 0,1-1 0,-1 0 0,0 0 0,1 0 0,-1 0 0,0 0 0,0 1 0,0-1 0,0 0 0,0 1-1,0-1 1,0 1 0,0-1-9,-7-3 18,0 1 0,0-1 0,0 1-1,-1 1 1,-6-2-18,15 4 1,-15-3 5,1 0 1,-1 1 0,1 1 0,-1 0-1,1 1 1,-1 1 0,0 0-1,1 1 1,-1 0 0,1 1-1,-2 2-6,8-3 4,1 1-1,-1-1 1,1 2-1,0-1 1,0 1-1,0 0 1,1 1-1,-1-1 1,1 1-1,0 1 1,0-1-1,1 1 1,-1 0-1,1 0 1,1 1-1,-1-1 1,1 1-1,0 0 0,1 0 1,0 0-1,-1 4-3,2-5 3,1-1 0,0 0 0,0 1 0,0 0 0,1-1 0,-1 1 0,2-1-1,-1 1 1,0-1 0,1 1 0,0 0 0,1-1 0,-1 0 0,1 1-3,1 2 5,1 1 1,0-1-1,0 0 1,1 0-1,0-1 1,0 1-1,1-1 1,4 3-6,0 1 10,1-1 0,0-1 0,0 0 0,1-1 0,0 0 1,1 0-1,0-1 0,0-1 0,0 0 0,1-1 0,0-1-9,-2-1-60,1 0 0,0-1 1,0-1-1,0 0 1,0-1-1,0-1 1,0 0-1,6-1 59,4-2-532,0-2 0,-1 0-1,1-1 1,4-3 532,36-17-830</inkml:trace>
  <inkml:trace contextRef="#ctx0" brushRef="#br0" timeOffset="2714.959">3299 906 5465,'-1'7'746,"0"-1"-1,0 1 1,1 0 0,0-1-1,0 1 1,1 0 0,-1-1-1,2 1 1,-1 2-746,21 58 1705,-5-18-353,-14-38-1035,-1 1 1,0 1-1,0-1 1,-1 0 0,-1 1-318,0-7 175,0 0 1,0 1-1,-1-1 1,0 0-1,0 0 1,-1 0-1,0 0 1,0 0-1,0 0 1,-3 3-176,5-8 28,0 0 0,0-1 0,0 1 0,-1-1 0,1 1 0,0 0 0,0-1 0,-1 1 0,1-1 0,-1 1 0,1-1 0,0 1 1,-1-1-1,1 0 0,-1 1 0,1-1 0,-1 0 0,1 1 0,-1-1 0,1 0 0,-1 1 0,0-1 0,1 0 0,-1 0 0,1 0 0,-1 0 0,0 1 0,1-1 0,-1 0-28,0-1 30,1 1 1,-1-1-1,0 0 0,1 1 0,-1-1 0,1 1 1,-1-1-1,1 0 0,-1 0 0,1 1 0,-1-1 1,1 0-1,0 0 0,-1 0 0,1 1 0,0-1 1,0-1-31,-6-41 409,5 27-364,-1-13-10,1-1 1,1 1-1,2-1 1,1 1 0,4-14-36,-5 35 0,0 1 0,1-1 0,0 1 0,0 0 1,0-1-1,1 1 0,0 1 0,1-1 0,-1 1 1,3-3-1,-3 5 2,0 0 1,1 0 0,0 1-1,-1-1 1,1 1 0,0 0-1,1 0 1,-1 1 0,0-1-1,1 1 1,-1 0-1,1 1 1,0 0 0,0-1-1,0 2-2,5-1-47,1 0 0,-1 1 0,1 1 0,-1 0 0,0 1 0,0 0 0,0 0 0,0 1 0,0 1 0,5 2 47,16 8-2320,-1 1 0,21 14 2320,-13-3-1439</inkml:trace>
  <inkml:trace contextRef="#ctx0" brushRef="#br0" timeOffset="3093.072">4259 857 6393,'-1'-3'520,"-1"0"0,1-1 0,-1 1 0,1 0 0,-1 0-1,0 0 1,0 1 0,0-1 0,-1 0 0,1 1 0,-1-1-1,1 1 1,-3-2-520,0 2 379,1-1 1,0 1-1,-1 0 0,1 0 0,-1 0 0,1 1 1,-1-1-1,0 1 0,-2 0-379,-2 0 257,0 0 1,-1 1-1,1 0 0,0 1 1,0 0-1,-1 0 0,1 1 1,0 0-1,0 1 0,-3 1-257,-6 3 144,0 1 0,1 1 0,0 0 0,-14 10-144,26-15 2,0-1 1,0 1 0,1 0-1,-1 0 1,1 1 0,0-1-1,0 1 1,1 0-1,-1 0 1,1 0 0,0 0-1,0 1 1,1-1 0,0 1-1,0 0 1,0 0 0,0 1-3,2-5 0,0 0 1,0 0-1,0 0 1,0 0 0,0 0-1,0 0 1,1 0 0,-1 0-1,1 0 1,0 0 0,-1 0-1,1 0 1,0-1 0,0 1-1,0 0 1,0 0-1,1-1 1,-1 1 0,0-1-1,1 1 1,-1-1 0,1 0-1,-1 1 1,1-1 0,-1 0-1,1 0 1,1 0-1,5 4 3,2-1 1,-1 0-1,1 0 0,8 2-3,-13-5 2,27 9 8,-12-6-4,-1 2 0,-1 1 1,1 0-1,-1 1 0,0 1 1,16 11-7,-32-19 1,0 0-1,1 1 1,-1 0 0,0-1 0,0 1 0,-1 0 0,1 0 0,0 0 0,0 0 0,-1 0 0,1 0 0,-1 1 0,0-1-1,0 0 1,0 1 0,0-1 0,0 1 0,0-1 0,-1 1 0,1 0 0,-1-1 0,0 1 0,0-1 0,0 1 0,0 0-1,0-1 1,0 1 0,-1 0 0,1-1 0,-1 1 0,0-1 0,0 1 0,0-1 0,0 1 0,0-1 0,-1 0 0,1 0 0,0 1-1,-1-1 1,0 0 0,0 0 0,-1 1-1,-7 7 5,-2 1-1,1-1 1,-1-1-1,-1 0 1,0-1-1,0 0 1,-1-1-1,-8 4-4,2-3 9,1-1 0,-1-1 0,-1 0 0,1-2 1,-20 2-10,36-5 10,0-1 0,0 1 0,1-1 1,-1-1-1,0 1 0,0 0 0,0-1 1,0 0-1,1 0 0,-1 0 1,0 0-1,1-1 0,-1 1 0,0-2-10,3 3-11,0-1-1,1 1 0,-1-1 1,0 0-1,0 1 0,1-1 1,-1 0-1,1 0 0,-1 0 1,1 1-1,-1-1 0,1 0 1,-1 0-1,1 0 0,0 0 1,-1 0-1,1 0 0,0 0 0,0 0 1,0 0-1,0-1 12,0 0-68,0 0 1,1 0-1,0-1 0,-1 1 1,1 0-1,0 0 0,0 0 1,0 0-1,0 0 0,0 0 0,1 0 1,-1 0-1,2-1 68,23-21-508</inkml:trace>
  <inkml:trace contextRef="#ctx0" brushRef="#br0" timeOffset="3459.031">4552 997 8858,'-5'-5'626,"0"1"-1,0 0 1,0 0 0,0 0-1,-1 1 1,1 0 0,-1 0 0,0 0-1,0 1 1,0 0 0,0 0-1,0 1 1,-2-1-626,2 1 127,0 1 1,0-1-1,0 1 0,0 0 0,0 1 0,0-1 1,0 1-1,0 1 0,0-1 0,1 1 1,-1 0-1,0 0 0,1 0 0,-1 1 1,1 0-1,0 0 0,0 0 0,0 1 1,0 0-1,1 0 0,-2 2-127,2-2 10,1 0 0,-1 0 1,1 0-1,1 0 0,-1 0 0,0 1 0,1-1 0,0 1 1,0 0-1,1 0 0,-1 0 0,1 0 0,0 0 0,0 0 0,1 0 1,-1 4-11,2-2 7,-1 1 0,1 0 1,0-1-1,1 1 1,0 0-1,0-1 1,1 0-1,-1 0 1,2 0-1,2 6-7,-1-4 6,0-2-1,0 1 1,0 0 0,1-1-1,0 0 1,1-1 0,-1 1-1,1-1 1,0 0 0,1-1-1,0 0 1,-1 0 0,2 0-1,-1-1 1,0-1 0,1 1-1,0-1 1,8 1-6,-10-3 5,0 0 1,-1-1-1,1-1 1,0 1-1,0-1 1,0 0-1,0-1 1,-1 1-1,1-1 1,-1-1-1,1 1 1,-1-1-1,0 0 1,0 0-1,0-1 1,-1 0-1,1 0 1,-1 0-1,3-4-5,-5 5 5,1 0-1,-1-1 0,0 0 1,-1 1-1,1-1 0,-1 0 1,1-1-1,-1 1 0,0 0 1,-1-1-1,1 1 0,-1-1 1,0 1-1,0-1 0,0 0 0,-1 1 1,0-1-1,0 0 0,0 1 1,0-1-1,-1 0 0,1 1 1,-1-1-1,-1 0 0,1 1 1,0-1-1,-1 1 0,-2-4-4,-4-5-20,0 1-1,-1 0 1,0 0-1,0 1 0,-1 0 1,-1 1-1,0 0 1,0 1-1,-1 0 0,-1 0 1,1 2-1,-1-1 1,0 2-1,-1 0 1,1 0-1,-3 1 21,13 4-101,0 0 0,0 0 0,0 1 0,0 0 1,0-1-1,-1 1 0,1 0 0,-2 1 101,3-1-49,1 1-1,-1-1 1,0 1-1,1 0 1,-1 0-1,1 0 1,-1 0-1,1 0 1,-1 0-1,1 0 1,-1 1 49</inkml:trace>
  <inkml:trace contextRef="#ctx0" brushRef="#br0" timeOffset="3911.99">4723 1005 7802,'0'-1'149,"-1"0"1,1 0-1,-1 0 1,1 0-1,-1 0 1,1 0-1,-1 0 1,0 0-1,0 1 1,0-1-1,1 0 1,-1 0-1,0 1 1,0-1-1,0 0 1,0 1-1,0-1 1,0 1-1,0 0 1,0-1-1,0 1 1,0 0-1,0-1 1,-1 1-150,1 1 126,0 1-1,0-1 1,1 0 0,-1 0 0,0 1 0,1-1 0,-1 1-1,1-1 1,0 0 0,-1 1 0,1-1 0,0 1 0,0-1-1,0 1 1,0-1 0,0 1 0,0-1 0,0 1 0,1-1-1,-1 1 1,1 0-126,0 6 299,0 1-1,1 0 0,0-1 0,1 1 0,0-1 0,0 0 1,4 8-299,35 50 914,-3-4-398,-34-48-127,-13-30 111,0-6-317,1 0 0,2 0 1,0-1-1,1 1 0,1-1 0,1-15-183,2 29 5,0 1 0,1-1 0,0 1-1,1-1 1,0 1 0,0-1 0,0 1 0,1 0-1,1 0-4,-2 3 2,1 0 0,0 0-1,0 1 1,0-1-1,1 1 1,-1 0 0,1 0-1,0 0 1,0 1 0,1-1-1,-1 1 1,1 0 0,-1 0-1,5-1-1,-4 2 0,0-1 0,0 2 0,1-1 0,-1 1 0,1 0 0,-1 0 0,1 0 0,-1 1 0,1 0 0,0 0 0,-1 0 0,1 1 0,-1 0 0,1 0 0,-1 0 0,1 1 0,-1-1 0,0 1 0,0 1 0,0-1 0,4 3 0,0 0-2,0 1 1,-1 0 0,0 1 0,0 0-1,0 0 1,-1 1 0,0 0-1,-1 0 1,1 0 0,-2 1 0,2 2 1,102 200-1206,-88-178 642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6:09:27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449 718 4753,'58'-22'2461,"-57"22"-2367,-1-1 1,1 1 0,-1 0-1,1-1 1,-1 1-1,1 0 1,-1-1 0,1 1-1,-1-1 1,1 1 0,-1-1-1,0 1 1,1-1 0,-1 1-1,0-1 1,1 1 0,-1-1-1,0 1 1,0-1 0,0 1-1,1-1 1,-1 0 0,0 1-1,0-1 1,0 1 0,0-1-1,0 0 1,0 1 0,0-1-1,0 1 1,0-1 0,-1 0-1,1 1-94,-9-18 1864,7 14-1232,0 1-376,0-1 0,0 1 0,0 0 0,0 0 0,-1 0 0,1 1 0,-1-1 0,1 1 0,-1-1-1,0 1 1,0 0 0,0 0 0,0 0 0,-1 0 0,1 1 0,-2-2-256,-2 1 200,1 1 0,0-1 0,-1 1 0,1 0 0,-1 1 0,1-1 0,-1 1 1,1 1-1,-2-1-200,-8 3 123,0-1 1,0 2-1,1 0 1,-1 1-1,1 1 1,0 0 0,-4 4-124,-4 2 33,0 1 0,2 1 0,0 1 1,0 1-1,1 1 0,-1 3-33,10-8 6,0 0 0,1 0 0,0 1 0,1 0 0,1 1 0,0 0 0,1 0-1,0 0 1,1 1 0,-2 9-6,3-5 7,1 0 0,1 1 0,0-1 0,1 0 0,1 1 0,1-1 0,1 1 0,1 0 0,2 7-7,-2-16 7,0 1 0,1-1-1,1 1 1,0-1-1,1 0 1,0-1-1,0 1 1,1-1-1,1 0 1,-1 0 0,2-1-1,-1 0 1,1 0-1,1-1 1,-1 0-1,3 1-6,4 1 10,-1 0-1,2-1 1,-1-1-1,1 0 0,0-1 1,1-1-1,-1-1 1,1 0-1,1-1 0,-1-1 1,0 0-1,1-2 1,-1 0-1,5-1-9,-8 0 13,-1-1 0,1 0-1,-1-2 1,1 1 0,-1-2 0,0 1-1,0-2 1,-1 0 0,1 0 0,-1-1-1,0-1 1,0 0 0,-1-1 0,0 0-1,-1 0 1,1-1 0,-2-1 0,7-6-13,-9 7 21,-1-1 1,1 1 0,-2-1-1,1 0 1,-1 0 0,-1-1-1,0 1 1,0-1-1,-1 0 1,0 0 0,0-6-22,-1 1 30,-1-1 0,-1 1 0,0-1 1,-1 1-1,0-1 0,-1 1 0,-4-13-30,0 9 15,0-1-1,-1 1 1,-1 0-1,0 1 1,-2 0 0,0 0-1,-2 1 1,0 0-1,0 1 1,-2 1-1,0 0 1,-7-5-15,9 10-78,-1 0 1,0 2-1,-1-1 0,0 2 1,0 0-1,-1 0 0,0 2 1,0-1-1,-12-1 78,24 7 7,0 0-1,0 0 1,0 1-1,0-1 1,0 1-1,0 0 1,0 0-1,-2 0-6,3 1-14,-1-1 0,1 1-1,-1 0 1,1 0 0,0 0 0,0 1 0,0-1 0,-2 2 14,4-3-2</inkml:trace>
  <inkml:trace contextRef="#ctx0" brushRef="#br0" timeOffset="1295.298">935 54 6401,'-7'-3'1653,"7"3"-1415,-1 0 0,0 0-1,1 0 1,-1 0 0,0 0-1,1-1 1,-1 1 0,1 0-1,-1 0 1,0-1 0,1 1-1,-1 0 1,1-1 0,-1 1-1,1-1 1,-1 1 0,1-1-1,0 1 1,-1-1 0,1 1-1,-1-1 1,1 1 0,0-1-1,0 0 1,-1 1 0,1-1-1,0 1 1,0-1 0,0 0-1,0 1 1,-1-1 0,1 0-1,0 1 1,0-1 0,0 0-238,6-1 848,54-2 184,42-4-237,-25-2-471,1 3 0,0 4 0,1 3-324,-76 0 2,-1 0 0,1 0 0,-1 1 0,1-1 1,-1 1-1,1 0 0,-1-1 0,0 1 0,0 0 0,1 1 0,-1-1 0,0 0 0,0 0 0,0 1 0,0-1 0,0 1 0,0 0 0,-1 0 0,1 0 0,0 0 0,-1 0 0,0 0 0,1 0 0,-1 0 0,0 0 0,0 1 1,0-1-1,0 0 0,-1 1-2,3 9 3,0 0 0,-1 1 0,-1-1 1,0 1-1,-1 7-3,1 12 11,15 100 132,12 32-143,-6-44 1172,4 101-1172,-23-145 328,2 24 7,3 0-1,22 96-334,-11-97 171,0 49-171,-1-7 160,-4 28 239,-3-140-311,-9-25-70,0-1 0,0 0 0,-1 1 0,0-1 0,0 1 0,0 0 0,0-1 0,0 3-18,-4-5 14,1 0-1,-1 0 1,0-1-1,0 1 1,0-1 0,0 1-1,1-1 1,-1 0 0,0 0-1,-2-1-13,-6 2 13,-171 11 71,-30 12-84,192-21 3,13-1 1,0-1-1,1 1 1,-1-2-1,0 1 1,0-1-1,0 0 1,0 0-1,-5-2-3,13 2 4,-1-1-1,0 0 1,1 0-1,-1 1 1,1-1 0,-1 0-1,1 1 1,0-1-1,-1 0 1,1 1-1,0-1 1,-1 1 0,1-1-1,0 1 1,0-1-1,-1 1 1,1 0-1,0-1 1,0 1-4,6-3 200,1 1-1,-1 0 1,0 0-1,1 1 1,6 0-200,21 2 390</inkml:trace>
  <inkml:trace contextRef="#ctx0" brushRef="#br0" timeOffset="78316.478">1167 707 10722,'0'-2'136,"-1"1"0,1-1 1,-1 0-1,1 1 0,-1-1 0,0 1 0,0-1 0,0 1 0,0-1 0,0 1 0,0 0 0,0-1 0,0 1 1,0 0-1,-1 0 0,1 0 0,0 0 0,-1 0 0,1 0 0,-1 0 0,1 0 0,-1 0-136,-1 1 134,0-1 1,0 0-1,0 1 0,0-1 0,0 1 1,0 0-1,0 0 0,0 0 0,0 1 0,0-1 1,0 1-1,-1 0-134,-6 2 192,-1 0 0,1 1 0,0 1 0,0 0 0,0 0 1,-7 6-193,4-1 72,0 1 1,0 0-1,1 1 1,1 1-1,0-1 1,1 2-1,0-1 1,1 1-1,-5 11-72,-1 5 32,0 2-1,3 0 1,0 0-1,1 6-31,3-13 14,2 1 0,2 0 0,0-1 0,1 1 0,2 1 0,0-1 0,2 0 0,1 0 0,1 0 0,2 0 0,0 0-14,-2-17 7,0 1 0,1-1-1,0 1 1,1-1 0,0-1 0,0 1 0,1-1 0,0 1 0,1-2 0,-1 1 0,2-1-1,-1 0 1,1 0 0,5 3-7,-6-5 8,0-1 1,1 1-1,0-1 0,-1-1 0,2 1 0,-1-1 0,0-1 0,1 0 0,-1 0 1,1 0-1,-1-1 0,1 0 0,0-1 0,0 0 0,-1 0 0,1-1 0,1 0-8,1-1 15,0-1 0,1 0-1,-1 0 1,0-1 0,0 0-1,-1-1 1,0 0 0,1-1-1,-2 0 1,1-1 0,-1 0-1,0 0 1,0-1 0,-1 0-1,0 0 1,0-1 0,-1 0-1,0-1 1,-1 1 0,0-1-1,-1-1 1,0 1 0,0-1-1,-1 0 1,0 0 0,-1 0 0,-1 0-1,1-1 1,-1-6-15,1-26 171,-3-1-1,-1 0 1,-2 1 0,-3-1-1,-1 1 1,-4-8-171,9 39 84,-1 0 0,-1 1-1,0-1 1,0 1 0,-1 0-1,-1 0 1,0 0 0,-4-3-84,6 9 29,0 1 1,0 1-1,0-1 0,-1 1 0,1 0 1,-1 0-1,0 0 0,0 0 1,-1 1-1,1 0 0,-1 0 1,0 1-1,0-1 0,0 1 1,0 0-1,0 1 0,0 0 1,-3-1-30,3 1 215,-1 0 0,0 1 0,1-1 0,-1 2 1,1-1-1,-1 0 0,0 1 0,1 1 0,-1-1 1,1 1-1,-1 0 0,1 0 0,0 1 0,-1 0-215,-2 9 1219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2:10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113 151 3041,'0'-7'734,"-2"-14"2247,2 21-2903,0 0 1,0 0-1,0 0 1,0-1-1,0 1 0,0 0 1,0 0-1,0 0 1,0-1-1,0 1 0,0 0 1,0 0-1,0 0 1,0-1-1,0 1 1,0 0-1,0 0 0,0 0 1,0 0-1,0-1 1,0 1-1,-1 0 0,1 0 1,0 0-1,0 0 1,0 0-1,0-1 1,0 1-1,-1 0 0,1 0 1,0 0-1,0 0 1,0 0-1,0 0 0,-1 0 1,1 0-1,0 0 1,0 0-1,0 0 1,0-1-1,-1 1 0,1 0 1,0 0-1,0 0 1,0 0-1,-1 1 0,1-1 1,0 0-1,0 0 1,0 0-1,-1 0 1,1 0-1,0 0 0,0 0 1,0 0-1,0 0 1,-1 0-1,1 0 0,0 1 1,0-1-1,0 0 1,0 0-1,0 0 1,-1 0-79,0 2 234,0-1 1,-1 1 0,1 0-1,0 0 1,0-1 0,0 1-1,0 0 1,0 0 0,1 0-1,-1 0 1,0 0 0,1 2-235,-4 7 332,0 2-147,-2 5 181,1 1-1,1 0 1,0 2-366,-24 108 1524,17-86-1253,2 1 0,2 1 1,1 12-272,4-10 149,2 0-1,3 18-148,-1-44 41,1-1-1,1 0 1,1 0-1,0 0 0,2 0 1,5 10-41,-9-24 15,0 0 0,1 0 0,0 0 0,0-1 0,0 1 1,1-1-1,0 0 0,0 0 0,0-1 0,1 1 0,-1-1 0,1-1 1,0 1-1,0-1 0,0 0 0,1 0 0,-1 0 0,1-1 0,5 1-15,8 1 37,-1-1-1,1 0 0,1-2 1,-1 0-1,0-1 0,2-2-36,-12 2 13,1-1-1,-1-1 0,0 0 1,-1 0-1,1-1 0,0 0 1,-1-1-1,0 0 0,1 0 1,-1-1-1,-1 0-12,7-5 16,-2-1 0,1 0-1,-1-1 1,-1 0 0,0-1 0,0-1-16,7-9 16,-1-1 0,-1-1 0,-1-1 0,-2 0 0,0-1 0,-2 0 0,0-1 0,6-27-16,2-16 21,-2-1 0,-4 0 0,-3-1 0,-4 0 0,-1-29-21,-7 99-1,-2 14 0,-3 20 6,4-5 6,-6 35 16,4 0 0,2 0 0,2 0 1,4 10-28,-1-50 10,1 0 0,0 0-1,2 0 1,0-1 0,2 0 0,3 6-10,-4-12 8,0 0 1,1-1-1,1 0 0,1 0 0,-1-1 1,2 0-1,0-1 0,0 0 0,4 2-8,24 15 123,1-1 1,2-3-1,0-1 0,4-1-123,-31-14 51,59 28 101</inkml:trace>
  <inkml:trace contextRef="#ctx0" brushRef="#br0" timeOffset="1052.524">1347 331 3585,'-2'-2'213,"-5"-5"1446,-1 0-1,1 0 0,-2 0 0,-5-3-1658,12 9 298,0 0 1,0 0-1,0 0 0,0 0 1,0 1-1,0-1 1,0 1-1,0-1 0,0 1 1,-1 0-1,1-1 1,0 1-299,0 0 77,1 1 0,0-1 0,0 0 1,0 0-1,0 1 0,0-1 1,0 1-1,0-1 0,0 1 0,0-1 1,1 1-1,-1-1 0,0 1 0,0 0 1,0 0-1,1-1 0,-1 1 0,0 0 1,1 0-1,-1 0 0,0 0 1,1 0-1,-1 0 0,1 1-77,-1 3 98,0 1 0,0-1 1,1 1-1,0-1 0,0 1 0,1-1 0,-1 1 1,1-1-1,0 1 0,1-1 0,-1 0 0,1 1-98,4 20 321,3 55 130,-3 1 1,-4 0-1,-7 48-451,5-115 42,-1 10 62,1 0 0,1 0 0,5 24-104,-12-98 168,2 0-1,3-1 1,2-23-168,-1-12 44,2 37-8,7-43-36,-4 53 4,-2-1 0,-2 0 0,-1-10-4,-1 45 0,1-6 0,-1 1 0,1 0 0,0-1 0,2-6 0,-2 14 0,0 0 0,1 0 0,-1 0 0,1 0 0,0 0 0,-1 0 0,1 1 0,0-1 0,0 0 0,0 0 0,0 0 0,1 1 0,-1-1 0,0 1 0,1-1 0,-1 1 0,1 0 0,-1-1 0,1 1 0,0 0 0,-1 0 0,1 0 0,2-1 0,-3 2 1,1 1 0,-1-1-1,1 0 1,-1 0-1,0 1 1,1-1 0,-1 1-1,1-1 1,-1 1 0,0-1-1,0 1 1,1 0 0,-1 0-1,0 0 1,0 0 0,0 0-1,0 0 1,0 0 0,0 0-1,0 0 1,1 1-1,3 4 4,42 37 67,-2 3 0,-2 1 0,13 23-71,-27-27 88,-2 1 1,20 46-89,-29-52 120,2-2 0,1 0-1,1-1 1,3-1 0,6 5-120,-30-37 14,9 8 60,-1 0 1,1 0 0,1-1 0,0 0-1,3 1-74,-12-8 27,1-1-1,0 1 1,0-1-1,-1 0 0,1 0 1,0 0-1,0 0 0,0 0 1,0-1-1,0 1 1,0-1-1,2 0-26,-3 0 27,-1 0 1,1 0-1,0-1 0,0 1 1,0-1-1,0 0 1,-1 1-1,1-1 0,0 0 1,0 0-1,-1 0 0,1 0 1,-1 0-1,1-1 0,-1 1 1,1 0-1,-1-1 0,0 1 1,0-1-1,1-1-27,0-1 53,0-1 1,0 1-1,-1 0 0,1-1 0,-1 0 1,-1 1-1,1-1 0,0 0 0,-1 1 0,0-1 1,0 0-1,-1 1 0,1-1-53,0-20 170,0-45-6,-3-1 1,-2 2 0,-11-42-165,4 35 65,2-17-65,9 69 5,0 0 1,1 0-1,2 0 1,0 1-1,6-23-5,6 5-234,-3 25-248,-10 16 452,-1 0 0,0 0 0,1-1 0,-1 1 0,0 0 0,1 0 0,-1 0-1,1 0 1,-1 0 0,0 0 0,1 0 0,-1 0 0,0 0 0,1 0 0,-1 0 0,1 0 0,-1 0 0,0 0 0,1 0 0,-1 0 0,0 0 0,1 0 0,-1 0 0,1 1 0,-1-1 0,0 0 0,0 0 0,1 0 0,-1 1 0,0-1 0,1 0 0,-1 1 0,0-1 0,0 0 0,1 0 0,-1 1 0,0-1 0,0 0 30,14 28-444,7 24 151</inkml:trace>
  <inkml:trace contextRef="#ctx0" brushRef="#br0" timeOffset="1984.052">2764 244 2072,'10'-9'2701,"-10"9"-2567,1-1 0,0 1 1,0 0-1,-1-1 0,1 1 0,-1-1 1,1 1-1,0-1 0,-1 0 1,1 1-1,-1-1 0,1 0 1,-1 1-1,0-1 0,1 0 0,-1 1 1,0-1-1,1 0 0,-1 0 1,0 1-1,0-1 0,0 0 0,0 0 1,1 0-1,-1 1 0,0-1 1,0 0-1,-1 0 0,1 0-134,0-1 233,0 1 0,0-1 1,0 0-1,-1 0 0,1 0 0,-1 0 0,0 1 0,1-1 0,-1 0 0,0 1 0,0-1 1,0 0-1,0 1 0,0-1 0,0 1 0,0-1 0,-1 1 0,1 0 0,-1 0 1,1 0-1,-1-1-233,-1 1 194,0-1 1,0 1-1,-1-1 1,1 1 0,0 0-1,-1 1 1,1-1-1,0 1 1,-1-1-1,1 1 1,-2 0-195,-13 1 294,0 1 0,1 0 1,-1 2-1,-9 3-294,15-5 304,10-1-289,-42 9 271,1 3 0,-16 6-286,45-13 28,0 1 0,0 0 0,0 0 0,1 2 0,1-1 0,-1 2 0,1 0 0,-9 10-28,19-18 2,0 0 0,0 0 0,0 0 1,1 0-1,-1 0 0,1 1 1,-1-1-1,1 1 0,0-1 1,0 1-1,0-1 0,0 1 1,0 0-1,1-1 0,-1 1 1,1 0-1,0 0-2,0-1 2,0 0 1,1 0-1,-1 0 1,1 0-1,0 0 1,-1 0-1,1 0 1,0-1-1,0 1 1,0 0-1,1-1 1,-1 1-1,0-1 1,1 1-1,-1-1 0,0 1 1,1-1-1,0 0 1,-1 0-1,1 0 1,0 0-1,0 0 1,-1 0-1,3 0-2,15 7 27,2-2-1,-1 0 1,1-2-1,0 0 1,21 1-27,7 2 25,-28-4-17,0 1 1,-1 1 0,0 1 0,0 0 0,0 2 0,-1 0 0,1 1-9,-15-6 0,0 0 1,0 0-1,-1 1 1,1-1-1,-1 1 0,0 0 1,0 0-1,0 0 1,0 1-1,-1-1 0,1 1 1,-1 0-1,0 0 1,-1 0-1,1 0 0,-1 1 1,0-1-1,-1 1 1,1-1-1,-1 1 0,0 0 1,0-1-1,-1 1 1,0 0-1,0 0 1,0-1-1,-1 5 0,-1 3 32,0-1 0,-1 0 0,-1 0 0,0 0 0,0 0 0,-1-1 0,-1 1 0,0-1 0,0-1 0,-1 1 0,0-1 0,-1 0 0,0-1 0,-1 0 0,0 0 0,0-1 1,-1 1-33,-3 0 90,0 0 1,0-1 0,-1 0 0,0-1-1,0 0 1,-1-1 0,0-1 0,0 0-1,0-1 1,0-1 0,-1 0 0,0-1-1,-5-1-90,9 0 28,0-1-1,0 0 0,0-1 1,0 0-1,0-1 0,-7-2-27,18 4-4,0 0-1,0 0 1,-1-1-1,1 1 1,0-1-1,0 1 1,0-1 0,0 1-1,0-1 1,0 0-1,0 1 1,0-1-1,0 0 1,1 0-1,-1 0 5,0 1-17,1-1-1,0 1 0,0 0 0,0-1 1,0 1-1,0 0 0,0-1 0,0 1 1,0 0-1,0-1 0,0 1 0,0 0 1,1 0-1,-1-1 0,0 1 0,0 0 1,0-1-1,0 1 0,0 0 1,1-1-1,-1 1 0,0 0 0,0 0 1,0 0-1,1-1 0,-1 1 0,0 0 1,0 0-1,1-1 0,-1 1 0,0 0 1,1 0 17,3-2-131,0 0 0,0 0 0,0 0 0,0 1 0,0-1 0,5 0 131,25-5-300</inkml:trace>
  <inkml:trace contextRef="#ctx0" brushRef="#br0" timeOffset="2559.037">3189 262 7538,'-2'-3'624,"-12"-16"4363,14 19-4894,-1 0-1,1-1 1,-1 1 0,1 0 0,-1 0-1,0-1 1,1 1 0,-1 0 0,0 0 0,1 0-1,-1 0 1,0 0 0,1 0 0,-1 0-1,0 0 1,1 0 0,-1 0 0,0 0 0,1 1-1,-1-1 1,1 0 0,-1 0 0,0 1 0,1-1-1,-1 0 1,1 1 0,-1-1 0,1 0-1,-1 1 1,1-1 0,-1 1 0,1-1 0,-1 1-1,1-1 1,0 1 0,-1 0-93,-4 5 207,0 1 0,0 0 0,1 0 0,0 1 0,0-1 0,1 1 0,-2 5-207,-18 61 590,22-71-559,-33 150 627,23-93-470,-3-2 0,-2 0 1,-14 30-189,0-25 229,-23 36-229,39-74 73,56-79 197,-17 15-241,-1-2 1,-2 0 0,-2-2 0,2-9-30,56-177 54,-75 221-51,17-56 3,-2-2 0,-3 0 1,-4-1-1,2-37-6,-12 78-4,-1 11-9,1 1 0,1-1 0,0 1 0,3-8 13,-5 22-1,0 0-1,0-1 0,0 1 1,0 0-1,0-1 1,0 1-1,0-1 1,0 1-1,0 0 1,1-1-1,-1 1 1,0 0-1,0-1 1,0 1-1,0 0 1,1-1-1,-1 1 1,0 0-1,0 0 0,1-1 1,-1 1-1,0 0 1,1 0-1,-1-1 1,0 1-1,1 0 1,-1 0-1,0 0 1,1 0-1,-1-1 1,0 1-1,1 0 1,-1 0-1,0 0 1,1 0-1,-1 0 0,1 0 1,-1 0-1,0 0 1,1 0 1,0 1-3,0 0 0,0-1 1,0 1-1,0 0 0,0 0 0,0 0 0,0 0 1,0 0-1,0 0 0,-1 0 0,1 0 0,0 0 1,0 2 2,16 31 31,-2 0 0,-1 1 1,5 24-32,26 117 136,-25-94-57,3 18 127,-5 1 0,4 67-206,-22-161 4,12 93 114,-10-88-98,1 0 1,0 0 0,0 0 0,2-1-1,-1 0 1,1 0 0,2 1-21,-7-11 40,0 0-1,1 0 1,-1-1 0,1 1 0,0 0-1,-1 0 1,1 0 0,0 0 0,-1-1-1,1 1 1,0 0 0,0-1 0,0 1-1,-1-1 1,1 1 0,0-1 0,0 1-1,0-1 1,0 0 0,0 1-1,0-1 1,0 0 0,0 0 0,0 1-1,0-1 1,0 0 0,0 0 0,0 0-1,0-1 1,0 1 0,0 0 0,0 0-1,0 0 1,0-1 0,0 1 0,0 0-1,0-1 1,0 1 0,0-1 0,0 0-40,17-10 873</inkml:trace>
  <inkml:trace contextRef="#ctx0" brushRef="#br0" timeOffset="2928.291">3132 638 6561,'-27'0'3313,"10"-7"-1040,7 3-337,11 3-592,13-1-335,15 0-441,11-1-128,14-2-200,11 3-80,-5-2-80,-6 3 88,-6-1-536,-7-3-344,5 5 456</inkml:trace>
  <inkml:trace contextRef="#ctx0" brushRef="#br0" timeOffset="3309.861">3748 396 6193,'-13'-49'3457,"-5"-12"-3457,17 58 236,0 1 0,0-1 0,0 1 0,0 0 0,0-1-1,-1 1 1,1 0 0,-1 0 0,1 0 0,-1 0 0,0 0 0,0 0 0,0 1 0,0-1 0,0 1-1,0-1 1,0 1 0,-1 0 0,-1-1-236,3 1 166,0 1 1,-1-1-1,1 0 0,0 1 1,-1-1-1,1 0 0,0 0 1,0 0-1,0 0 0,0 0 1,0 0-1,0 0 0,0-1-166,1 2 48,-1-1 1,1 1-1,0 0 0,0-1 0,-1 1 1,1-1-1,0 1 0,0 0 0,0-1 1,0 1-1,0-1 0,-1 1 0,1-1 0,0 1 1,0-1-1,0 1 0,0 0 0,0-1 1,1 1-1,-1-1 0,0 1 0,0-1 1,0 1-1,0 0 0,0-1 0,0 1 1,1-1-1,-1 1 0,0 0 0,0-1 0,1 1 1,-1-1-1,0 1 0,1 0 0,-1 0 1,0-1-1,1 1 0,-1 0 0,0 0 1,1-1-1,-1 1 0,1 0 0,-1 0 1,0 0-1,1-1 0,-1 1 0,1 0-48,21-4 598,-20 4-544,117-5 846,0 5-1,3 5-899,118 1 206,-202-7-203,1 2 0,0 2 0,-1 1 1,0 2-1,9 3-3,-34-6-349,-10-3 25,0 0 1,0 1-1,0 0 0,-1-1 0,1 1 1,0 0-1,-1 0 0,1 1 1,-1-1-1,1 1 324,4 8-924</inkml:trace>
  <inkml:trace contextRef="#ctx0" brushRef="#br0" timeOffset="3649.787">4210 271 6609,'-5'-1'626,"1"0"1,-1 0-1,0 1 0,0 0 0,0 0 0,1 0 0,-1 0 0,0 1 0,0-1 0,0 1 0,1 1 0,-4 0-626,5-1 164,1 1 0,0-1 0,-1 1-1,1-1 1,0 1 0,0 0 0,0 0 0,0 0-1,0 0 1,1 0 0,-1 0 0,0 0-1,1 1 1,0-1 0,-1 1 0,1-1-1,0 1 1,1-1 0,-1 1 0,0-1 0,1 1-1,-1 0 1,1 1-164,-1 13 277,1 0 0,1 0 0,1 0 0,0-1 0,2 1 0,-1 0 0,4 6-277,4 20 308,-11-39-287,42 217 739,-34-166-647,-3 0 0,-2 1 1,-2 2-114,-1-35 84,0-17 52,1-1 0,-2 0 0,1 1-1,0-1 1,-1 1 0,0-1 0,0 0-1,-1 2-135,-2 9 1042,9-4-410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3:58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418 223 4609,'46'-51'2489,"-45"50"-2353,-1 0 0,1-1 0,-1 1 1,0 0-1,1 0 0,-1 0 1,0 0-1,1 0 0,-1 0 1,0-1-1,0 1 0,0 0 1,0 0-1,0 0 0,-1 0 1,1 0-1,0-1 0,0 1 1,-1 0-1,1 0 0,-1 0 1,1 0-1,-1 0 0,1 0 1,-1 0-1,0 0 0,1 0 1,-1 0-1,0 1 0,0-1 1,0 0-1,0 0 0,1 1 1,-1-1-1,0 0 0,0 1 1,0-1-1,0 1 0,-1-1 1,1 1-137,-3-3 634,0 1-332,-1-1-1,1 1 0,-1 0 0,0 0 0,0 0 1,0 1-1,0-1 0,0 1 0,0 1 0,0-1 1,0 1-1,0 0 0,0 0 0,-1 0 0,1 1 0,0-1 1,-4 2-302,-7 2 324,0 0 0,0 1 1,1 0-1,-15 8-324,14-5 101,1 0 0,0 2 0,0 0-1,1 0 1,0 2 0,1 0 0,0 0 0,1 1 0,-9 11-101,8-5 65,0-1-1,1 2 1,1 0 0,1 0-1,1 1 1,0 0 0,-3 15-65,6-14 28,1 0 1,1 0 0,1 1 0,1 0 0,1-1 0,1 1 0,2 15-29,0-20 18,0-1-1,2 1 1,0-1-1,1 0 1,1 0 0,0-1-1,1 1 1,1-1 0,8 12-18,-10-18 5,1 0 0,1-1 0,0 0 1,0 0-1,1 0 0,0-1 1,0-1-1,1 1 0,0-2 0,0 1 1,1-1-1,0-1 0,0 0 1,8 3-6,-4-4-46,0 0 0,0-1 0,0-1 0,0 0 0,0-1 0,0 0 0,0-2 0,1 1 1,-1-2-1,0 0 0,8-3 46,2-1-85,-1-2 0,5-3 85</inkml:trace>
  <inkml:trace contextRef="#ctx0" brushRef="#br0" timeOffset="883.096">879 310 6521,'-3'-6'1027,"-8"-10"4461,6 15-3118,3 13-1443,3 27-215,2 0 0,1 0 0,2 0 0,6 20-712,-1-8 186,-3 1 1,-2 6-187,-3-4 83,-2-21-7,1 1-1,5 20-75,-5-44 19,-1-8-8,0 1 0,-1 0-1,1-1 1,-1 1 0,0 0 0,1 0 0,-1-1 0,-1 3-11,0-5 84,-2-7-36,0-12 8,-5-49 14,-2 0 0,-10-26-70,-22-81 25,35 135-23,1 0-1,2 0 0,2-16-1,1 49-3,1 1 1,0 0-1,0 0 0,1 0 1,0 0-1,0 0 0,0 0 1,1 1-1,0-1 0,0 0 1,0 1-1,1-1 0,2-4 3,-5 10 2,1 0-1,-1-1 1,0 1-1,1-1 0,-1 1 1,1 0-1,-1-1 1,1 1-1,-1 0 0,1-1 1,-1 1-1,1 0 1,-1 0-1,1-1 0,-1 1 1,1 0-1,-1 0 1,1 0-1,-1 0 0,1 0 1,-1 0-1,1 0 1,0 0-1,-1 0 0,1 0 1,-1 0-1,1 0 1,-1 0-1,1 0 1,-1 0-1,1 1 0,-1-1 1,1 0-1,-1 0 1,1 1-1,-1-1 0,1 0 1,-1 1-1,1-1 1,-1 0-1,0 1 0,1-1 1,-1 1-1,1-1 1,-1 1-1,0-1 0,0 1 1,1-1-1,-1 1 1,0-1-1,0 1 0,0-1 1,1 1-2,15 35 95,-12-27-71,26 61 108,3-1 1,3-1 0,4-2-1,42 54-132,84 101 155,-161-214-146,17 20 13,-21-25-17,0-1 0,1 0 0,-1 1-1,1-1 1,-1 0 0,1 0 0,-1 0 0,1 0 0,0 0 0,0 0 0,-1 0 0,1 0-1,0-1 1,0 1 0,0-1-5,-1 0 4,-1 0 0,1 0 0,0-1 0,-1 1 0,1 0 0,0-1 0,-1 1 0,1-1 0,0 1 0,-1-1 0,1 1 0,-1-1 0,1 1 0,-1-1 0,1 1 0,-1-1 0,1 0-1,-1 1 1,0-1 0,1 0 0,-1 1 0,0-1 0,0 0 0,1 0 0,-1 1 0,0-1 0,0 0 0,0 0 0,0 1 0,0-1-4,3-30 67,-2 26-50,1-42 63,-2 0 1,-6-47-81,-19-92 53,11 91-142,-1-65 89,14 152-106,2-39-55,-1 45 46,0 0 0,0 0 0,1-1 1,-1 1-1,0 0 0,1 0 0,0 0 0,0 0 0,-1 0 0,1 0 0,0 0 0,0 1 0,1-1 1,-1 0-1,0 0 0,1 1 0,0-1 115,8-1-1605,1 10 667</inkml:trace>
  <inkml:trace contextRef="#ctx0" brushRef="#br0" timeOffset="1277.626">1623 168 6689,'-1'-1'247,"1"1"0,-1 0-1,1 0 1,-1 0 0,0-1-1,1 1 1,-1 0 0,0 0-1,1 0 1,-1 0 0,1 0-1,-1 0 1,0 0 0,1 0-1,-1 1 1,1-1 0,-1 0-1,0 0 1,1 0 0,-1 1-247,1 0 231,0 0 0,0 1 0,0-1 0,0 0 0,0 0 0,0 0 0,0 1 0,1-1 0,-1 0 0,1 0 0,-1 0 0,1 0 0,-1 0 0,1 1-231,16 42 1747,-3 1 1,6 34-1748,15 98 790,-22-104-559,4 35-173,-5 16-58,-6-62-1431,-6-59 859</inkml:trace>
  <inkml:trace contextRef="#ctx0" brushRef="#br0" timeOffset="1665.062">1644 50 8218,'-7'-5'3657,"7"6"-1753,0 1-216,0-2-271,0 0-193,28 0-272,44-3-144,-22-4-328,2-4-152,5 0-208,5 2-48,-9 4-40,-2 3-240,-16 6 2633,-1 9-1881</inkml:trace>
  <inkml:trace contextRef="#ctx0" brushRef="#br0" timeOffset="2011.822">1801 477 10002,'10'10'4561,"8"-10"-2536,20-6-657,8-2-280,3-4-704,2-2-296,-9 0 2689,6 4-2081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3:53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47 551 2465,'-37'-81'2047,"36"79"-1782,0 0 1,0 0-1,0 0 1,0 0-1,0-1 1,1 1-1,-1 0 1,1 0-1,-1-1 1,1 1-1,0-1 1,0 1-1,0 0 1,0-1-1,1 1 1,-1 0-1,0-1 1,1 1-1,0 0 1,-1 0-266,2-3 538,-3 17 5613,-2 28-5834,1 17-86,3 0 1,2-1 0,3 1 0,2-1 0,3-1 0,2 0 0,7 14-232,-17-58 14,2 1-1,-1 0 1,2-1 0,0 0 0,0 0 0,1 0 0,6 7-14,-11-15 5,1 0 1,-1-1-1,0 1 1,1-1-1,-1 0 1,1 0 0,0 0-1,0 0 1,0 0-1,0 0 1,0-1-1,0 0 1,0 1-1,1-1 1,-1 0-1,0-1 1,1 1-1,-1-1 1,1 1-1,-1-1 1,1 0-1,-1 0 1,0-1-1,1 1 1,-1-1-1,1 1 1,-1-1-1,0 0 1,3-1-6,4-3 14,-1 0-1,0-1 1,0 0 0,-1 0-1,1-1 1,-1 0 0,-1 0 0,0-1-1,0 0 1,0 0 0,0-2-14,11-15 24,-2-1 1,-1-1-1,3-7-24,-9 14 13,-1 0 0,0-1 1,-1 0-1,-2 0 0,0-1 0,-1 1 0,-1-1 0,-1-13-13,-2-5 20,-1 0-1,-2 1 0,-2-1 1,-4-10-20,3 25-5,4 23 14,1 6 6,1 41 83,1-28-37,1 0 1,4 12-62,1 9 56,21 110 73,-13-72-98,-10-52 18,0-1 0,2 0 0,1 0 0,0-1 0,2 0 0,7 12-49,-9-20-373,1-1 0,0 0 0,1 0 0,1-1 0,0 0 0,0 0 0,1-2 0,1 1 0,0-2 0,3 2 373,39 23-1484</inkml:trace>
  <inkml:trace contextRef="#ctx0" brushRef="#br0" timeOffset="700.161">886 623 6049,'14'-103'2413,"-10"88"-223,0 19-1389,1 13-73,3 39 905,9 46-221,17 85-101,5-31-798,-38-152-484,0-1-1,0 1 0,-1-1 0,0 1 1,1-1-1,-1 1 0,-1-1 0,1 1 0,0 0 1,-1-1-1,0 0 0,0 1 0,0-1 1,0 1-1,0-1 0,-1 0 0,0 0-28,2-3 8,0 1 0,0-1 0,0 0 0,-1 0-1,1 0 1,0 0 0,0 0 0,-1 0 0,1 0-1,0 0 1,0 0 0,0 0 0,-1 0 0,1 0-1,0 0 1,0 0 0,-1 0 0,1 0 0,0 0 0,0 0-1,0-1 1,-1 1 0,1 0 0,0 0 0,0 0-1,0 0 1,0 0 0,-1 0 0,1-1 0,0 1-1,0 0 1,0 0 0,0 0 0,0-1 0,-1 1-1,1 0 1,0 0 0,0 0 0,0-1 0,0 1-1,0 0 1,0 0-8,-5-11 190,-10-30 81,3 0-1,1-1 1,-1-18-271,5 21 68,0 6-30,2-1 0,1 0 0,1-22-38,3 39 0,1 0 0,0 0 0,1 0 0,1 0 0,1 0 0,1 1-1,0-1 1,1-1 0,-4 14-5,0 1 0,0-1 0,0 0-1,0 1 1,0-1 0,1 1-1,-1-1 1,1 1 0,0 0 0,0 0-1,0 1 1,1-1 0,-1 0 0,1 1-1,-1 0 1,4-1 5,-2 0-8,0 2 0,1-1-1,-1 1 1,1 0 0,-1 0 0,1 0 0,-1 1-1,1 0 1,0 0 0,-1 0 0,4 1 8,5 2-11,0 0 1,0 1 0,-1 1-1,0 0 1,0 0-1,0 1 1,0 1 0,-1 0-1,5 5 11,-2-1 6,-1 0 1,-1 1-1,0 1 0,-1 0 0,0 1 0,-1 0 0,0 0 1,-1 2-1,-1-1 0,0 1 0,-1 0 0,0 5-6,1 4-71,-1 1 0,-1 0 0,-1 0 1,-2 0-1,-1 0 0,0 1 0,-2-1 0,-1 2 71,-1 21-722,0-7 280</inkml:trace>
  <inkml:trace contextRef="#ctx0" brushRef="#br0" timeOffset="1477.69">1970 480 4737,'3'-5'795,"0"-1"0,0 1 1,0-1-1,-1 1 0,0-1 0,0 0 0,0 0 1,-1-1-796,0 6 107,-1 0 1,0 0 0,0 0 0,0 1 0,0-1-1,0 0 1,0 0 0,0 1 0,0-1 0,-1 0-1,1 0 1,0 0 0,0 1 0,-1-1 0,1 0-1,0 1 1,-1-1 0,1 0 0,-1 1 0,1-1-1,-1 0 1,1 1 0,-1-1 0,1 1-1,-1-1-107,-1 0 103,0 1-1,1-1 1,-1 1-1,0 0 1,1 0-1,-1-1 1,0 1-1,1 0 1,-1 0-1,0 1 1,0-1-1,1 0 0,-1 0 1,0 1-1,1-1 1,-1 1-1,0 0-102,-8 2 268,1 1-1,-1 1 0,1 0 0,0 0 1,0 1-1,1 0 0,0 0-267,-58 51 939,51-43-744,5-5-116,0 1-1,1-1 1,0 1 0,1 1-1,0 0 1,-2 5-79,8-12 9,0-1 0,0 1-1,0 0 1,1 0 0,-1-1-1,1 1 1,0 0 0,1 0 0,-1 0-1,1 0 1,-1 0 0,1 0 0,0 0-1,1 0 1,-1 0 0,1 0-1,0 0 1,0 0 0,0 0 0,0 0-1,1 0 1,1 3-9,-2-5 2,0 0 0,1-1 0,-1 1 0,0 0 0,1-1 0,0 1 0,-1-1 0,1 1 0,0-1 0,0 0 0,-1 0 0,1 0 0,0 0 0,0 0-1,0 0 1,2 0-2,36 6 14,-23-4-10,23 3 7,0 2-1,0 2 0,10 5-10,-39-11 0,1 1 0,-1-1 0,0 2 0,-1 0 0,0 0 0,0 1 0,0 0 0,0 0 0,-1 1 0,-1 1 0,1-1 0,-1 1 0,1 4 0,-5-8 1,-1-1 1,-1 1-1,1 0 1,-1 0-1,0 0 0,0 0 1,0 0-1,-1 0 1,0 0-1,0 1 0,0-1 1,-1 0-1,1 1 0,-1-1 1,-1 1-1,1-1 1,-1 1-1,0-1 0,0 0 1,0 0-1,-1 1 0,0-1 1,0 0-1,0 0 1,-1-1-1,1 1 0,-1 0 1,0-1-1,-1 1 1,-2 2-2,-6 6 20,-1 0 0,0 0 0,-1-2 0,-1 1 0,1-2 0,-2 0 0,1-1 0,-12 5-20,16-9 19,0-1 1,0 0 0,-1 0-1,1-1 1,-1-1 0,-5 1-20,12-2-7,1 0 1,-1-1 0,1 0 0,-1 0-1,0 0 1,1-1 0,-1 1 0,1-1-1,-1 0 1,1 0 0,-1-1 0,1 1-1,0-1 1,-1 0 0,1 0 0,0-1-1,-2-1 7,4 2-57,0 0-1,0 0 1,1 0-1,-1 0 0,1 0 1,-1-1-1,1 1 0,0 0 1,0-1-1,0 1 0,0-1 1,0 1-1,1-1 0,-1 0 1,1 1-1,0-1 1,-1 0-1,1 1 0,0-1 1,1 0-1,-1 1 0,0-1 1,1 0-1,0 1 0,-1-1 1,1 1-1,0-1 0,0 1 1,1-1-1,-1 1 0,1-1 58,24-32-338</inkml:trace>
  <inkml:trace contextRef="#ctx0" brushRef="#br0" timeOffset="2201.492">2692 548 4281,'0'-4'771,"0"0"-1,-1 0 1,0 0 0,0 0 0,0 0-1,0 0 1,-1 0 0,1 0 0,-1 0-1,0 1 1,0-1 0,-1 0 0,-1-1-771,2 3 157,0 0 0,0 1 0,0-1 1,-1 0-1,1 1 0,-1-1 1,1 1-1,-1 0 0,0 0 0,1 0 1,-1 0-1,0 0 0,0 1 1,0-1-1,0 1 0,1 0 1,-1 0-1,0 0 0,0 0 0,-1 0-157,-2 1 89,0 1 0,-1-1 0,1 1 0,0 0 0,0 1 0,1-1 0,-1 1 0,0 0 0,1 1 0,0-1 0,-1 1 0,1 0 0,-1 2-89,-7 6 80,0 1 1,1 1 0,0 0-1,0 1-80,4-3 11,1 1 0,0 0 0,0 1-1,1-1 1,1 1 0,0 0-1,1 1 1,1-1 0,0 1 0,1 0-1,0-1 1,1 11-11,1-14 3,0-1 1,0 0-1,1 0 1,1 0-1,-1 0 1,1 0-1,1 0 1,0-1-1,1 1 0,0-1 1,0 1-1,1-1 1,0-1-1,0 1 1,1-1-1,0 0 1,1 0-1,6 6-3,-10-11 4,0 0 0,1-1 0,-1 1 0,1-1 0,0 0 0,0 0 0,0 0 0,0-1 0,0 1 0,0-1 0,0 0 0,0 0 0,0 0 0,1-1 0,-1 0 0,0 1 0,1-2-4,1 1 9,0-1-1,0 0 1,0-1 0,0 0-1,0 0 1,-1 0 0,1 0-1,-1-1 1,1 0 0,-1 0-1,2-2-8,5-4 18,0-1-1,0-1 0,-1 0 0,0-1 1,-1 0-1,-1 0 0,0-1 1,-1 0-1,1-2-17,-3 4 20,0-1 1,0 0-1,-1 1 0,-1-2 1,0 1-1,0 0 0,-1-1 1,-1 0-1,0 0 0,-1 0 1,-1 0-1,0 1 0,0-1 1,-1 0-1,-1 0 1,0 0-1,-1 0 0,0 1 1,-4-10-21,1 14 190,3 11-77,3 13-38,15 45-8,3 0 0,2-1-1,12 19-66,-25-63-39,1 0 0,1-1 0,1 0 0,0 0-1,1-1 1,11 11 39,-10-13-1145,0-1 1,1 0-1,1 0 0,8 4 1145,30 16-2015</inkml:trace>
  <inkml:trace contextRef="#ctx0" brushRef="#br0" timeOffset="2743.68">3196 36 7122,'-2'-17'3384,"0"-1"-438,2 17-1442,0 10 109,5 79-660,3 0 0,5-1 0,9 24-953,14 57 367,-9-53-30,6 87-337,-27-158 5,-1 0-697,0 35 692,-6-68-842,-6-11 315</inkml:trace>
  <inkml:trace contextRef="#ctx0" brushRef="#br0" timeOffset="3131.093">3095 554 8466,'-15'-10'3729,"14"11"-1737,5 5 136,14-3-551,10 1-233,11-4-672,6-1-240,9-6-176,5 0-88,-5 1 2193,2 6-1713</inkml:trace>
  <inkml:trace contextRef="#ctx0" brushRef="#br0" timeOffset="3713.691">3860 810 11074,'-26'29'4032,"26"-28"-3770,0 0 0,1 1 1,-1-1-1,0 0 0,1 1 0,-1-1 1,1 0-1,0 0 0,-1 1 0,1-1 0,0 0 1,-1 0-1,1 0 0,0 0 0,0 0 1,0 0-1,1 0-262,3 7 631,0 3-274,-1 0 0,-1 0 0,2 7-357,-5-18 1,0 0 3,0 1-1,0-1 0,0 0 0,0 0 1,0 1-1,0-1 0,-1 0 1,1 0-1,0 0 0,0 1 0,0-1 1,0 0-1,0 0 0,0 0 1,-1 0-1,1 1 0,0-1 0,0 0 1,0 0-1,-1 0 0,1 0 1,0 0-1,0 0 0,0 0 1,-1 1-1,1-1 0,0 0 0,0 0 1,-1 0-1,1 0 0,0 0 1,0 0-1,0 0 0,-1 0 0,1 0 1,0 0-1,0 0 0,-1 0 1,1 0-4,-3 0 48,7 4-38,3-1-5,1 0 0,0 0 0,0 0 0,0-1 0,0 0 1,4 0-6,-11-2 1,0 0 0,0 0 0,0 0 0,0 0 0,0-1 1,0 1-1,0 0 0,0 0 0,0 0 0,0-1 0,-1 1 0,1-1 1,0 1-1,0-1 0,0 1 0,-1-1 0,1 1 0,0-1 1,-1 1-1,1-1 0,0 0 0,-1 0 0,1 1 0,-1-1 0,1 0 1,-1 0-1,1 0 0,-1 1 0,0-1 0,1 0 0,-1 0 1,0 0-1,0 0 0,1 0 0,-1 0 0,0 0 0,0 0 0,0 0-1,0-2 3,0 0 0,0 0 0,0 0 0,-1 0 0,1 1-1,-1-1 1,1 0 0,-1 0 0,0 1 0,-1-2-3,2 2-29,-1 1 0,0-1 1,1 1-1,-1 0 0,0 0 1,0-1-1,0 1 1,0 0-1,0 0 0,0 0 1,0 0-1,0 0 0,-1 0 1,1 0-1,0 1 0,0-1 1,-1 0-1,1 1 1,-1-1-1,1 1 0,0-1 1,-1 1-1,1 0 0,-1-1 1,1 1-1,-1 0 0,1 0 1,-1 0-1,1 0 1,-1 1-1,1-1 0,-1 0 1,1 0-1,-2 1 29,-10 8-243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3:51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187 222 2921,'-34'-37'2080,"32"36"-1565,1-1-1,0 1 1,-1-1-1,1 0 0,0 1 1,0-1-1,0 0 1,0 0-1,0 0 1,0 0-1,0 0 1,1 0-1,-1 0 1,1 0-1,-1 0 1,1-1-1,0 1 1,0 0-515,0 1 689,0 1-155,0 0-154,0 6-90,-1 89 415,-13 93-705,3-53 168,-1 9-52,-6-1 0,-14 42-116,13-77 61,8-42 160,-3 1-221,14-67 3,0 0 0,0 0-1,0 0 1,0-1 0,0 1-1,0 0 1,0 0-1,0 0 1,0 0 0,0 0-1,0 0 1,0 0 0,0 0-1,0 0 1,0 0-1,0 0 1,0 0 0,0-1-1,0 1 1,0 0 0,-1 0-1,1 0 1,0 0-1,0 0 1,0 0 0,0 0-1,0 0 1,0 0 0,0 0-1,0 0 1,0 0-1,0 0 1,0 0 0,0 0-1,0 0 1,-1 0 0,1 0-1,0 0 1,0 0-1,0 0 1,0 0 0,0 0-1,0 0 1,0 0 0,0 0-1,0 0 1,0 0-1,0 0 1,0 0 0,-1 0-1,1 0 1,0 0 0,0 0-1,0 0-2,-1-12 46,13-84 74,-1-166-312,6-78 64,-9 266 129,-2 4-11,3 0-1,3 0 1,11-31 10,-14 69 52,-5 15 103,1 1 0,0 0-1,0 0 1,2 0-1,0 1 1,1 0 0,1 0-1,4-5-154,-13 19 11,1 0 0,-1 1-1,1-1 1,0 0-1,-1 1 1,1-1 0,0 0-1,-1 1 1,1-1 0,0 1-1,-1 0 1,1-1-1,0 1 1,0-1 0,0 1-1,0 0 1,-1 0 0,1 0-1,0-1 1,0 1-1,0 0 1,0 0 0,0 0-1,0 0 1,-1 0 0,1 0-1,0 1 1,0-1-1,0 0 1,0 0 0,-1 1-1,1-1 1,0 0 0,0 1-1,0-1 1,-1 1-1,1-1 1,0 1 0,-1-1-1,1 1 1,0 0 0,-1-1-1,1 1 1,-1 0-1,1-1-10,3 6 11,0-1 0,0 1-1,0-1 1,-1 1-1,1 3-10,-3-8 3,18 42 14,-2 1 1,-2 0-1,1 16-17,7 17 13,25 57 44,16 20-57,-16-43 73,31 115-73,-65-178-61,2 9-82,-1 0-1,-3 1 1,-1 18 143,-10-52-875,-3-13 287</inkml:trace>
  <inkml:trace contextRef="#ctx0" brushRef="#br0" timeOffset="355.397">120 804 7658,'-15'1'3568,"6"5"-1375,12 2-801,0 1-80,17-4-231,7 0-241,14-5-416,4-5 16,3-3-608,1-3 3681,-3 4-2641</inkml:trace>
  <inkml:trace contextRef="#ctx0" brushRef="#br0" timeOffset="1095.127">833 599 6041,'0'0'118,"0"-1"-1,-1 1 1,1 0-1,0 0 0,0-1 1,0 1-1,-1 0 1,1 0-1,0-1 0,0 1 1,-1 0-1,1 0 1,0 0-1,-1 0 0,1 0 1,0-1-1,-1 1 1,1 0-1,0 0 0,-1 0 1,1 0-1,0 0 1,-1 0-1,1 0 0,0 0 1,-1 0-1,1 0 1,0 0-1,-1 0 0,1 0 1,0 0-1,-1 0 1,1 1-1,0-1 1,0 0-1,-1 0-117,-1 14 1673,9 22-605,26 67 568,-13-44-516,2 21-1120,51 250 899,-88-392-406,-17-77-153,28 114-287,1 1-1,1-1 1,2 0-1,0 1 1,1-1-53,2 0 65,1-1 0,1 1 1,6-16-66,-7 29 60,0 0 1,1 1 0,0 0-1,0 0 1,1 0 0,1 0 0,0 1-1,5-5-60,-8 11 17,0 1 0,0 0-1,0-1 1,1 2 0,0-1 0,-1 0-1,1 1 1,0 0 0,0 0-1,0 0 1,1 1 0,-1 0 0,0 0-1,1 0 1,-1 1 0,0-1-1,1 1 1,-1 1 0,1-1-1,-1 1 1,0 0 0,5 1-17,1 0 2,-1 1 1,1 0 0,-1 1-1,0 0 1,0 1-1,0 0 1,-1 0 0,1 1-1,-1 0 1,-1 1-1,1 0-2,7 9 9,-1 0-1,-1 1 0,0 1 0,-2 0 1,0 1-1,-1 0 0,-1 1 0,0 0 0,-2 0 1,2 8-9,10 40-145,-2 1 1,3 39 144,-5-20-673,-7-52 311</inkml:trace>
  <inkml:trace contextRef="#ctx0" brushRef="#br0" timeOffset="1494.728">1614 860 8890,'29'-108'3614,"-26"84"-1716,-3 24-1335,1 2 1008,18 21-584,-1 1 1,-2 0 0,0 1-1,7 19-987,46 111-27,-48-105 319,-16-36-286,2 0-1,0-1 0,0 0 1,1 0-1,1 0 1,0-1-1,0 0 0,1-1 1,1 0-1,0-1 1,1 0-1,0 0 1,0-1-1,1-1 0,12 6-5,-6-6 36</inkml:trace>
  <inkml:trace contextRef="#ctx0" brushRef="#br0" timeOffset="1881.687">2253 588 8706,'6'-8'3137,"-2"9"-1054,-1 15-192,-5 29-984,-53 260 1451,38-225-2009,-74 284 377,-19-8-561,90-293-131,-43 161 624,59-192 1509,4-31-2103,0 0 1,0 0-1,0 0 1,1-1-1,-1 1 1,0 0-1,1-1 1,-1 1-1,0 0 1,1-1-1,-1 1 0,1 0 1,-1-1-1,1 1 1,-1-1-1,1 1 1,-1-1-1,1 1-64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4:06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247 187 4201,'-92'-62'2391,"72"48"-1885,8 6 4822,14 13-120,2 5-4982,12 26 90,-8-18-212,1 0 1,0 0-1,6 7-104,-9-18 15,-1 0 0,1 0 0,1 0 0,-1-1-1,1 0 1,0-1 0,0 1 0,1-1 0,-1-1-1,1 0 1,0 0 0,1 0 0,-1-1 0,1 0 0,-1 0-1,1-1 1,0-1 0,0 1 0,0-1 0,1-1-15,1 1 12,0 0 1,0-1 0,0-1 0,0 0-1,0 0 1,0-1 0,0-1 0,0 0-1,-1 0 1,0-1 0,1 0-1,-1-1 1,-1 0 0,1 0 0,-1-1-1,4-4-12,-10 8 8,-1-1-1,0 0 0,1 1 0,-1-1 0,0 0 0,0 0 0,-1-1 0,1 1 0,-1 0 1,0-1-1,1 1 0,-1-1 0,-1 1 0,1-1 0,0 1 0,-1-1 0,0 1 0,0-1 1,0 0-1,0 1 0,-1-1 0,1 1 0,-1-1 0,0 0 0,0 1 0,0-1-7,-1-3 44,-1 0 0,0 0-1,0 0 1,0 1 0,-1-1 0,0 1-1,0 0 1,-1 0 0,0 0-1,0 1 1,0 0 0,-3-3-44,-7-3 113,-1 0 0,0 0 0,-1 2 0,0 0 0,-1 0 0,1 2 0,-2 0 0,1 2 0,-1 0 1,0 0-1,-10 1-113,20 2 12,0 2 0,1-1 0,-1 1 1,0 1-1,1-1 0,-1 1 0,1 1 0,-1 0 1,1 0-1,0 1 0,-1-1 0,1 2 1,1-1-1,-1 1 0,0 1 0,1-1 0,0 1 1,0 1-1,0-1 0,1 1 0,0 0 1,0 0-1,0 1 0,1 0 0,0 0 1,-4 7-13,-2 7 9,1 1 1,1 0-1,1 1 1,1-1 0,1 1-1,1 1 1,0 10-10,0 7 10,2 0-1,1 1 1,5 36-10,-1-44 9,2 0 1,2 0 0,1-1 0,2 0 0,1 0 0,9 17-10,-13-35 28,0-1 0,1 0 0,1 0 0,1 0 0,0-1 1,0-1-1,1 0 0,1 0 0,0-1 0,0 0 0,1-1 0,1 0 1,0-1-1,0 0 0,5 1-28,-2-3 164,0-1 1,0 0-1,1-1 0,-1-1 1,1-1-1,0 0 0,0-2 1,0 0-1,0 0 0,0-2 1,1 0-1,-1-1 1,0 0-1,-1-2 0,1 0 1,-1-1-1,13-5-164,52-24 1037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4:01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1420 6009,'-1'0'184,"1"1"1,-1 0-1,1 0 0,-1 0 0,1 0 0,0 0 0,-1 0 0,1 0 0,0 0 1,0 0-1,0 0 0,0 0 0,0 1 0,0-1 0,0 0 0,0 0 0,1 0 1,-1 0-1,0 0 0,0 0 0,1 0 0,-1 0 0,1-1 0,-1 1 0,1 0 1,-1 0-1,1 0 0,0 0 0,-1 0 0,1-1 0,0 1 0,0 0 0,-1-1 1,1 1-1,0 0 0,0-1 0,0 1 0,0-1 0,0 0 0,0 1 0,0-1 1,0 0-1,0 1 0,0-1 0,0 0 0,0 0-184,3 1 293,0-1 1,0 1-1,0-1 1,0 0-1,0 0 0,0 0 1,0-1-1,0 1 1,0-1-1,0 0 0,0 0 1,1-1-294,4-3 198,0 0 0,0-1-1,-1 0 1,0 0 0,0-1 0,-1 0 0,0 0 0,0-1 0,0 0 0,-1 0-1,-1-1 1,1 1 0,-1-1 0,-1 0 0,1-1 0,0-5-198,6-13 148,-3 0 1,0-1 0,-1 0-1,-2-1 1,-1-2-149,-1-9 84,-1 0 1,-2-1 0,-2 1 0,-2 0-1,-7-29-84,-16-55 105,-11-21-105,-6-22 38,37 135-35,-24-113 4,26 116-16,1-1 1,2 0-1,2-22 9,0 46-4,1-1 0,0 0 0,0 1 0,1-1-1,0 1 1,0 0 0,0-1 0,3-2 4,-4 8-3,0-1 0,0 1 0,0 0 1,1 0-1,-1 0 0,1 1 0,-1-1 0,1 0 1,0 0-1,0 1 0,-1-1 0,1 1 0,0 0 1,0-1-1,1 1 0,-1 0 0,0 0 0,0 0 1,0 1-1,1-1 0,-1 1 0,0-1 0,1 1 1,-1-1-1,0 1 0,1 0 0,-1 0 1,1 1-1,0-1 3,2 1-8,1 0 0,-1 1 1,0 0-1,0 0 0,0 0 0,0 1 1,0-1-1,0 1 0,-1 1 1,1-1-1,-1 0 0,2 3 8,6 6 599,0 0-1,0 1 1,4 8-599,28 42 861</inkml:trace>
  <inkml:trace contextRef="#ctx0" brushRef="#br0" timeOffset="394.188">5 940 9514,'-4'5'4017,"19"-5"-2241,5-4-191,15-10-209,4-4-368,12-4-496,5 2-40,1 5-400,-2 1-8,-6 12-8</inkml:trace>
  <inkml:trace contextRef="#ctx0" brushRef="#br0" timeOffset="879.257">866 807 7378,'-16'-18'1282,"-14"-22"2291,29 38-3412,-1 0 0,1 1-1,0-1 1,-1 1-1,0 0 1,1-1 0,-1 1-1,0 0 1,1 0 0,-1 0-1,0 0 1,0 0-1,0 1 1,0-1 0,0 0-1,0 1 1,0 0 0,0-1-1,0 1 1,0 0-1,0 0 1,0 0 0,0 0-1,-1 0 1,1 1 0,0-1-1,0 1 1,0-1-1,0 1 1,1 0 0,-1 0-1,-1 0-160,-1 1 75,0-1 0,0 1 0,1 1 0,-1-1 0,0 0 0,1 1 0,-1 0 0,1 0 0,0 0 0,0 0 1,0 0-1,0 1 0,1-1 0,0 1 0,-2 1-75,-2 14 80,1 0 0,1 0 0,0 0 0,2 0 1,0 1-1,1 1-80,-2 12 35,2-19-27,0-1-1,1 1 1,1 0 0,0-1 0,1 1 0,1 0-1,0-1 1,1 0 0,0 0 0,1 0 0,4 8-8,-7-17 3,0 0 0,0 0 1,1 0-1,0 0 0,-1 0 0,1 0 1,1-1-1,-1 1 0,0-1 1,1 0-1,0 0 0,0 0 0,0-1 1,0 1-1,0-1 0,0 0 0,1 0 1,-1-1-1,1 1 0,-1-1 1,1 0-1,0 0 0,-1 0 0,1-1 1,0 0-1,0 0 0,-1 0 0,1 0 1,0-1-1,-1 0 0,1 0 1,0 0-1,-1 0 0,4-2-3,3-2 10,-1 1-1,0-1 0,-1-1 1,0 0-1,0 0 1,0-1-1,0 0 1,-1-1-1,0 0 1,-1 0-1,0 0 1,0-1-1,-1 0 0,0-1 1,0 1-1,-1-1 1,-1 0-1,2-6-9,-2 8 9,-1 0 1,0 0-1,-1-1 0,0 1 0,-1-1 1,1 1-1,-2-1 0,1 0 0,-1 0 1,0 1-1,-1-1 0,0 0 0,-1 0 1,0 1-1,0-1 0,0 1 0,-1 0 1,-1 0-1,1 0 0,-1 0 0,-1 0 1,1 1-1,-4-3-9,1 1-65,-1 0 1,-1 1 0,1 0-1,-1 0 1,-1 1-1,1 0 1,-1 1-1,-1 0 1,1 0 0,-1 1-1,0 1 1,0 0-1,0 0 1,0 1-1,-1 1 1,-9-2 64,19 4 14,0 0 0,0-1 0,0 1 0,0 0 0,0 0 1,0 0-1,1 0 0,-1 0 0,0 1 0,0-1 0,0 1 0,0-1 0,0 1 0,0-1 0,1 1 0,-1 0 1,0 0-1,0 0 0,1 0 0,-1 0 0,1 1 0,-1-1 0,1 0 0,-1 1 0,1-1 0,0 1 0,0-1 1,0 1-1,0-1 0,0 2-14,-6 22 401</inkml:trace>
  <inkml:trace contextRef="#ctx0" brushRef="#br0" timeOffset="1391.837">1283 783 3993,'5'-16'5371,"-2"27"-493,3 9-4770,2 12 528,-1-1 1,-1 3-637,8 40 720,5-18-119,-13-40-314,0 1 0,-1 0 0,1 8-287,-7-20 328,-3-8-63,-6-11 113,4 0-174,0 0 0,1-1 0,0 0 0,1 1 0,1-1-1,0-1 1,1 1 0,1-5-204,-1-24 290,2 0 0,3-13-290,-2 49 9,0 0-1,1-1 1,0 1 0,0 0-1,0 0 1,1 0 0,1 1-1,-1-1 1,1 1 0,1 0-1,-1 0 1,1 0-1,0 0 1,1 1 0,-1 0-1,1 0 1,1 1 0,0-2-9,-2 3-36,0 1 1,1-1-1,-1 1 0,1 0 1,0 1-1,-1-1 1,1 1-1,0 0 1,1 1-1,-1-1 1,0 1-1,0 0 1,0 1-1,1 0 1,-1 0-1,0 0 0,1 0 1,-1 1-1,0 0 1,0 1-1,0-1 1,0 1-1,0 0 1,3 2 35,34 23-262</inkml:trace>
  <inkml:trace contextRef="#ctx0" brushRef="#br0" timeOffset="2175.615">2006 848 8330,'-39'-31'2995,"27"25"-1454,7 10-704,6 11-67,0-14-619,15 75 2022,-8-46-1616,-2 1-1,1 10-556,-1 2 536,12 42-536,-9-47 78,-6-12-18,-3-26-55,0 1 1,1 0-1,-1 0 1,0 0 0,0 0-1,-1-1 1,1 1-1,0 0 1,0 0 0,0 0-1,-1-1 1,1 1 0,0 0-1,0 0 1,-1-1-1,1 1 1,-1 0 0,1 0-1,-1-1 1,1 1 0,-1-1-1,1 1 1,-1 0-1,0-1 1,0 1-6,0-2 22,1 0 0,-1 0 0,1 0 0,-1 0 0,1-1 0,0 1 0,-1 0 0,1 0 0,0 0 0,0-1 0,0 1 0,0 0-1,0 0 1,0-1 0,0 1-22,-3-70 573,-5-22-573,-2-13 117,8 68-91,-2-13 24,3-19-50,1 65-2,1 1 0,-1-1 1,1 1-1,0-1 0,0 1 0,0-1 0,1 1 1,-1 0-1,1 0 0,0 0 0,1 0 1,-1 0-1,1 0 0,-1 1 0,2-2 2,-2 3-3,0 0 0,0 1-1,0-1 1,0 0 0,1 1-1,-1 0 1,0-1 0,1 1-1,-1 0 1,0 0 0,1 1-1,-1-1 1,1 0 0,0 1 0,-1 0-1,1-1 1,-1 1 0,1 0-1,0 0 1,-1 1 0,1-1-1,0 0 1,-1 1 0,1 0-1,-1-1 1,1 1 0,1 1 3,8 4-3,-1 0-1,0 0 1,0 1 0,-1 1 0,1 0 0,-2 0 0,1 1-1,-1 0 1,-1 1 0,3 3 3,18 25-9,-1 1-1,0 6 10,-22-34 0,0-2 4,0 1 0,-1 0 0,-1 0 0,0 0 0,3 10-4,-6-16 1,0 0 1,0 0 0,0 0 0,-1 1 0,0-1 0,0 0 0,0 0 0,0 1 0,0-1 0,-1 0 0,0 0 0,0 0 0,0 0 0,0 0 0,-1 0 0,-1 2-2,3-5 2,0 0 0,0-1 0,-1 1 0,1 0 0,-1-1 0,1 1 0,0 0 0,-1-1 0,0 1 0,1 0 0,-1-1 0,1 1 1,-1-1-1,0 1 0,1-1 0,-1 1 0,0-1 0,1 0 0,-1 1 0,0-1 0,0 0 0,1 1 0,-1-1 0,0 0 0,0 0 0,0 0 0,0 0-2,0 0 3,0 0 0,0-1 0,0 1 0,0-1 0,0 1 0,0-1 0,0 0 0,0 1 0,0-1 0,0 0 0,0 0 0,1 0 0,-1 1 0,0-1 0,1 0 0,-2-1-3,-2-5 12,1 1 1,-1-1-1,1 0 0,0 0 0,0-2-12,-3-9 10,2 0 1,0 0-1,1 0 0,0 0 1,2-1-1,0 1 1,1-1-1,2-10-10,-2 23-1,1 0 1,0-1-1,0 1 0,1 0 1,0 0-1,0 0 0,0 0 1,1 0-1,-1 0 0,2 1 1,-1-1-1,1 1 0,-1 0 0,1 0 1,1 0-1,-1 1 0,1-1 1,0 1-1,0 0 0,0 0 1,0 1-1,1 0 0,-1 0 1,1 0-1,0 0 0,0 1 1,3-1-3,-1 0 0,0 1 0,1 1 0,-1-1 0,1 1 0,-1 1 0,1 0 0,0 0 0,-1 0 0,1 1 0,-1 1 0,1-1 0,-1 1 0,0 1 0,1 0 0,-1 0 0,-1 0 0,1 1 0,0 0 0,-1 0 0,0 1 0,0 0 0,0 1 0,-1-1 0,1 1 0,1 3 3,0 1 8,-1 0 1,0 1-1,0 0 1,-1 0 0,-1 0-1,0 1 1,0-1-1,-1 1 1,1 8-9,-1-2-186,-1 1-1,-1-1 1,0 1 0,-2 0 0,0 0-1,-2 3 187,0 16-385</inkml:trace>
  <inkml:trace contextRef="#ctx0" brushRef="#br0" timeOffset="2991.249">2922 754 5097,'-1'-8'1377,"1"0"-1,-1 0 1,2-1-1,-1 1 1,1 0-1,1-3-1376,0-3 1826,-2 40 1632,8 18-3315,-4-23 135,3 22 37,1-1-1,10 23-314,-13-48 32,1-1 0,1 0 0,1 0 0,0-1 0,1 0 0,0 0 0,6 6-32,-12-18 6,0 1 1,0-1 0,0 0-1,1 0 1,-1 0-1,1 0 1,0-1 0,-1 0-1,1 1 1,0-1 0,0 0-1,0-1 1,3 1-7,-5-1 4,0-1 0,1 1 0,-1-1 0,1 0 0,-1 0 0,0 0 0,1 0 0,-1-1 1,0 1-1,1-1 0,-1 1 0,0-1 0,1 0 0,-1 0 0,0 0 0,0 0 0,0 0 0,0 0 0,0 0 0,0-1 0,0 1 0,0-1 0,-1 0 0,1 1 1,0-1-1,-1 0-4,8-9 13,-2 0 1,1 0-1,-1-1 1,-1 0-1,0 0 1,-1-1-1,0 1 1,-1-1 0,0 0-1,-1 0 1,1-10-14,0-18 40,-1 0 1,-2-1 0,-3-4-41,2 40 5,0 3-7,0 1 1,0-1-1,0 1 1,0-1-1,1 1 1,-1-1-1,1 1 1,0 0-1,-1-1 1,1 1-1,0 0 0,0-1 1,1 1-1,-1 0 2,-1 1-1,1 1 0,-1 0-1,0-1 1,1 1-1,-1 0 1,1-1-1,-1 1 1,1 0-1,-1 0 1,1-1 0,-1 1-1,1 0 1,-1 0-1,1 0 1,-1 0-1,1-1 1,-1 1-1,1 0 1,-1 0 0,1 0-1,-1 0 1,1 0-1,-1 0 1,1 1 1,1-1-3,-1 1 0,0-1 0,1 1 0,-1 0 0,0-1 0,1 1 0,-1 0 0,0 0 0,0 0 0,0 0 0,0 0 0,0 1 0,1-1 3,8 11-7,-1 1 0,0 1-1,0 0 1,-1 0 0,2 5 7,31 81 1,-3-8 35,13 18-1619,-38-85 1034</inkml:trace>
  <inkml:trace contextRef="#ctx0" brushRef="#br0" timeOffset="3345.378">3615 181 7034,'-9'-52'3768,"-11"34"297,6 10-2873,14 15-207,8 12-33,8 20-432,3 13 0,6 20-168,-2 11-72,-1 16 16,-2 0 0,-13-3-40,2-7-40,-3-22-112,5-5 88,3-16-296,-8-11-64,-1-10 120</inkml:trace>
  <inkml:trace contextRef="#ctx0" brushRef="#br0" timeOffset="3741.346">4350 719 7834,'0'-4'455,"-1"0"1,0 0 0,0 0 0,0 0-1,0 0 1,-1 1 0,0-1-1,1 0 1,-1 1 0,-1-1-1,1 1 1,-1 0 0,1-1 0,-1 1-1,0 0 1,-2-1-456,0 0 296,0 0 0,0 1 0,-1 0 0,1 0 0,-1 0 0,0 1 1,0-1-1,0 1 0,0 1 0,-5-1-296,4 0 68,0 1 0,-1 0 0,1 1-1,0-1 1,-1 2 0,1-1 0,0 1 0,0 0 0,-1 0 0,1 1 0,0 0 0,0 0 0,0 1 0,1 0 0,-1 0-1,1 1 1,-1 0 0,1 0 0,-2 2-68,2 0 16,1 1 0,-1-1-1,1 2 1,1-1 0,-1 0 0,1 1-1,1 0 1,-1 0 0,1 0 0,1 0-1,-1 1 1,2-1 0,-1 1 0,1 1-16,-2 9 6,2 0 1,0 1-1,2-1 1,0 1 0,3 16-7,-2-25 2,1 0 1,-1-1 0,2 1-1,-1-1 1,1 0 0,1 0 0,0 0-1,0-1 1,1 1 0,1-1 0,5 7-3,-8-12-17,-1 0 1,1-1-1,0 1 1,0-1 0,0 0-1,0 0 1,1-1-1,-1 1 1,1-1 0,0 0-1,-1 0 1,1 0 0,0-1-1,0 1 1,0-1-1,0-1 1,1 1 0,-1-1-1,0 1 1,0-2-1,0 1 1,0 0 0,0-1-1,1 0 1,-1 0-1,0-1 17,2 0-21,-1-1 0,1 1 1,-1-1-1,0-1 0,0 1 0,0-1 0,-1 0 0,1 0 0,-1-1 0,0 0 0,0 0 0,-1 0 0,1 0 0,-1-1 0,0 1 0,-1-1 0,1 0 0,-1-1 0,-1 1 0,1 0 0,-1-1 0,0 1 0,1-4 21,-1-2 8,0 1 0,-1-1 0,0 0 0,0 0-1,-1 1 1,-1-1 0,0 0 0,0 0 0,-1 1 0,-1-1 0,0 1-1,-1 0 1,-2-6-8,-13-32 256,29 64 146,10 13-217,23 24-185,-18-32 123,0-1 0,2-1 1,0-2-1,0 0 0,2-2 0,15 5-123,11 6 137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4:07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3 758 6385,'-1'-5'929,"0"0"0,1 0-1,-1 0 1,1 0 0,0 0 0,1 1-1,-1-1 1,1-1-929,0 0 1174,-1 6-1134,0-1 0,0 1 1,0 0-1,-1 0 0,1 0 1,0 0-1,0 0 0,0 0 1,0-1-1,0 1 0,0 0 1,0 0-1,1 0 0,-1 0 1,0 0-1,0-1 0,0 1 1,0 0-1,0 0 0,0 0 1,0 0-1,0 0 0,0 0 1,0 0-1,0-1 0,0 1 1,0 0-1,1 0 0,-1 0 1,0 0-1,0 0 0,0 0 1,0 0-1,0 0 0,0 0 1,0 0-1,1 0 0,-1 0 1,0 0-1,0 0 0,0-1 1,0 1-1,0 0 0,0 0 1,1 0-1,-1 0 0,0 0 1,0 1-41,6 5 877,5 12-311,6 21-277,-2 1 1,-2 0 0,-1 1-1,5 40-289,16 53 213,-11-57-33,-20-76-51,2-8-27,4-17-19,-6 20-90,37-130 71,-37 128-66,-1-1 0,2 1 0,-1 0 0,1 0 0,0 0 0,0 0 0,1 1 1,0-1-1,0 1 0,0 0 0,0 0 0,1 0 2,-2 3-3,0 0 0,-1 0-1,1 0 1,0 0 0,0 1 0,0-1 0,0 1 0,0-1-1,1 1 1,-1 0 0,0 0 0,1 1 0,-1-1 0,0 1-1,1 0 1,-1-1 0,1 1 0,-1 1 0,0-1 0,1 1-1,-1-1 1,1 1 0,-1 0 0,0 0 3,5 2-3,0 0 0,-1 1 0,0 0 0,0 0 0,0 0 0,0 1 0,0 0 0,-1 1 0,0-1 0,0 1 0,-1 0 0,1 1 3,10 14 4,-1 2-1,0 0 0,-2 0-3,2 3 9,-14-24 16,0 1 0,0-1 0,0 0 0,1 0 0,-1-1 0,1 1 1,-1 0-1,1 0 0,-1-1 0,1 1 0,0-1 0,0 1 0,0-1 1,0 0-1,0 0 0,0 0 0,0 0 0,0 0 0,1 0 0,-1-1 0,0 1 1,0-1-1,1 1 0,-1-1 0,0 0 0,1 0 0,-1 0 0,0 0 1,1-1-1,-1 1 0,0 0 0,0-1 0,1 0 0,-1 1 0,0-1 1,0 0-1,0 0 0,0 0 0,0-1 0,0 1 0,0 0 0,0-1 0,0 1 1,-1-1-1,1 0 0,1-1-25,5-7 91,-1 0 1,1-1-1,-2 1 0,1-1 1,-2-1-1,1 1 1,-2-1-1,1 0 0,-2 0 1,0 0-1,0 0 1,-1-3-92,5-31-43,-2-1 0,-2-26 43,-3 40-84,0 17-137,0-1 1,1 1-1,1-1 0,0 1 1,4-12 220,-5 27-19,-1 0-1,0 0 1,1 0 0,-1 0-1,1 0 1,-1 0 0,1 0 0,0 1-1,-1-1 1,1 0 0,0 0-1,0 1 1,-1-1 0,1 0 0,1 1 19,-2-1-13</inkml:trace>
  <inkml:trace contextRef="#ctx0" brushRef="#br0" timeOffset="991.695">1088 648 9290,'0'-18'3985,"0"9"-2313,0 5-304,-1 17-423,4 10-297,1 18-240,0 9-40,9 7-112,-8-1-32,10-3-32,4-4-40,-10-10-32,2-3-40,-6-9 16,-4-2-144,-1-13-600,1-2 720,4-6-272</inkml:trace>
  <inkml:trace contextRef="#ctx0" brushRef="#br0" timeOffset="1390.089">1102 367 8626,'-15'-39'3905,"6"19"-1969,0 3 9,3 7-905,2 4-344,1 2-504,-4 3-96,7 1-80,0 0-224,0 0-1216,2 3 1008</inkml:trace>
  <inkml:trace contextRef="#ctx0" brushRef="#br0" timeOffset="1802.747">1708 255 4977,'-11'-109'10238,"10"133"-6897,0 7-2972,9 39 133,2 0 0,4-1-1,3 0-501,1 10 276,9 81-276,-25-138-62,22 293-1765,-24-287 1230</inkml:trace>
  <inkml:trace contextRef="#ctx0" brushRef="#br0" timeOffset="2189.177">1575 652 8906,'-14'-4'4185,"6"5"-2153,11 10-199,2 2-129,10 1-496,12-3-192,1-5-351,9-2-185,11-8-280,-2-5-88,4-5-96,-2 0-56,-4 2 2632,-3 3-1960</inkml:trace>
  <inkml:trace contextRef="#ctx0" brushRef="#br0" timeOffset="2666.49">2247 69 5737,'-4'-13'2137,"-1"-1"0,0 1 0,-1 1-1,-1-3-2136,3 13 1781,0 8-1092,1 10-143,2 25 1,2 1 0,1-1 1,3 0-1,3 10-547,40 164 685,1 11-187,0 158-127,-48-362-328,-1 0 0,-1 0-1,-1 0-42,-1-15 74,0-10-10,-3-9 1,-2-8-47,2 0-1,1 0 1,0-1 0,1 0-1,1 0 1,1 0 0,1 0-1,1 0 1,1 0 0,4-20-18,-3 28-4,0 1 0,1 0 1,1 0-1,0 0 0,0 0 1,1 0-1,1 1 0,0 0 1,1 0-1,0 0 0,0 1 1,1 0-1,1 1 0,0 0 1,0 0-1,0 1 0,1 0 1,10-6 3,-17 12-4,1 0 0,1-1 0,-1 2 0,0-1 1,0 0-1,1 1 0,-1 0 0,1 0 0,-1 0 0,1 1 1,3-1 3,-6 1-3,1 0 1,-1 1 0,0-1 0,0 0 0,1 1 0,-1-1 0,0 1-1,0 0 1,0 0 0,0 0 0,0 0 0,0 0 0,0 0-1,0 0 1,-1 1 0,1-1 0,0 1 0,-1-1 0,1 1-1,-1 0 1,1 0 0,-1-1 0,0 1 0,0 0 0,1 1 2,5 14-9,-1 0 1,-1 1-1,-1 0 1,0 0 0,1 16 8,7 33 28,-5-41-74,0-1-1,1 1 0,2-1 0,5 8 47,-11-25-116,0 0-1,0-1 1,1 1-1,0-1 1,1 0-1,0 0 1,0-1-1,0 1 1,1-1-1,0-1 1,0 1-1,1-1 1,-1-1 0,8 4 116,23 3-274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4:38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1 856 2921,'0'-1'539,"1"-1"0,-1 1 0,1 0 0,-1 0 0,1-1 0,-1 1 0,1 0 0,0 0 1,0 0-1,0 0 0,0 0 0,-1 0 0,1 0 0,0 0 0,1 0 0,-1 0-539,0 1 104,-1-1 1,1 1-1,-1-1 0,1 1 0,0-1 0,0 1 0,-1-1 0,1 1 1,0 0-1,-1-1 0,1 1 0,0 0 0,0 0 0,0-1 0,-1 1 0,1 0 1,0 0-1,0 0 0,0 0 0,0 0 0,-1 0 0,1 0 0,0 1 0,0-1 1,0 0-1,0 0-104,0 2 32,1-1 1,-1 1 0,1 0-1,-1-1 1,0 1-1,1 0 1,-1 0 0,0 0-1,0 0 1,0 0 0,-1 0-1,1 0 1,0 0 0,-1 0-33,11 24 156,0-3-55,1-2 70,-1 2 1,-2-1-1,7 21-171,-5 5 221,-2 1 0,-2 0 1,-3 0-1,-1 7-221,-2-40 25,0 6 14,0-5-9,0 1 0,1-1 0,0 0 0,2 0 0,0-1 1,1 2-31,-5-18 2,0 1 1,0-1 0,0 0 0,0 1-1,0-1 1,0 0 0,1 0 0,-1 1 0,0-1-1,0 0 1,0 0 0,0 1 0,0-1-1,1 0 1,-1 0 0,0 0 0,0 1 0,1-1-1,-1 0 1,0 0 0,0 0 0,0 0-1,1 1 1,-1-1 0,0 0 0,1 0 0,-1 0-1,0 0 1,0 0 0,1 0 0,-1 0-1,0 0 1,1 0 0,-1 0 0,0 0 0,0 0-1,1 0 1,-1 0 0,0 0 0,1 0-3,10-10 120,6-20 66,-6 2-156,-2 3 10,1-1 0,2 2 0,0-1 0,2 2 1,0-1-1,12-12-40,-24 34-2,1-1-1,-1 1 1,0 0 0,1 0 0,-1 0 0,1 0-1,0 0 1,0 0 0,0 1 0,0 0 0,0-1 0,0 1-1,0 0 1,0 1 0,0-1 0,1 0 0,-1 1 0,0 0-1,0-1 1,1 2 0,-1-1 0,0 0 0,0 0 0,2 1 2,7 3-15,1-1 0,-1 2 0,-1 0 1,1 0-1,8 6 15,2 0-8,-7-4 29,-1 1 0,0 1 0,0 1-1,-1 0 1,0 0 0,0 1-1,-1 1 1,-1 0 0,0 1 0,-1 0-1,0 0 1,-1 1 0,2 5-21,-9-15 7,2 2 33,-1 0 1,1 0 0,0-1-1,0 1 1,1-1 0,2 3-41,-6-7 26,0 0 1,0-1 0,0 1 0,0 0-1,0-1 1,0 1 0,0-1 0,0 1-1,0-1 1,0 0 0,0 1-1,0-1 1,0 0 0,0 0 0,1 0-1,-1 0 1,0 0 0,0 0 0,0 0-1,0 0 1,0 0 0,0 0-1,1 0 1,-1-1 0,0 1 0,0-1-1,0 1 1,0-1 0,0 1 0,0-1-1,0 1 1,0-1 0,-1 0-1,1 1 1,0-1 0,0 0 0,0 0-1,-1 0 1,1 0 0,0 0 0,-1 0-1,1 0 1,-1 0-27,7-10 76,-1 0 0,0 0-1,-1 0 1,0 0 0,-1-1 0,0 0 0,-1 0 0,0 0-1,-1 0 1,0-4-76,2-29 60,-2-1 0,-2-6-60,0 34 33,-1-39-24,0 19-514,1 0 1,5-34 504,1 51-1157,4 14 435</inkml:trace>
  <inkml:trace contextRef="#ctx0" brushRef="#br0" timeOffset="833.74">1461 188 2593,'9'-20'4992,"-8"17"1189,-2 4-6102,0 0 1,0 0-1,1 0 1,-1 0-1,1 0 1,-1 0-1,1 0 1,-1 0-1,1 0 1,0 0-1,-1 0 1,1 1-1,0-1 1,0 1-80,-8 23 314,-6 2-77,0-3-41,2 0 1,1 1-1,0 3-196,-20 66 598,-10 60-598,32-111 59,2 1-1,2 0 0,2 0 0,2 38-58,4-29 33,3 0 0,1-1 0,3 0 0,3-1 0,1 0 0,3-1 0,2 0-1,2-2 1,13 19-33,-7-16 191,29 39-191,-41-70 122,-1-1-1,2-1 0,1 0 1,0-1-1,14 10-121,1-3 172</inkml:trace>
  <inkml:trace contextRef="#ctx0" brushRef="#br0" timeOffset="1953.21">1919 700 4929,'3'-40'3978,"-3"39"-3888,1 1 0,-1 0-1,0-1 1,1 1 0,-1 0 0,1 0-1,-1 0 1,0-1 0,1 1-1,-1 0 1,0 0 0,1 0 0,-1 0-1,1 0 1,-1 0 0,1 0-1,-1 0 1,0 0 0,1 0 0,-1 0-1,1 0 1,-1 0 0,0 0 0,1 0-1,-1 0 1,1 0 0,-1 0-1,0 1 1,1-1 0,-1 0 0,1 0-1,-1 1-89,15 4 1059,-2 4-715,-1 1-1,0 0 0,-1 1 0,0 0 1,-1 1-1,2 3-343,39 40 417,-42-46-374,0-1-1,1-1 1,0 0-1,1 0 1,-1-1 0,9 3-43,-15-7 11,0 0 1,0-1 0,0 0 0,1 0-1,-1 0 1,0 0 0,0 0 0,1-1-1,-1 0 1,0 0 0,1 0 0,-1 0-1,0-1 1,1 0 0,-1 0 0,0 0-1,0 0 1,0-1 0,0 1 0,3-3-12,1-1 28,0 0 1,0-1-1,-1 0 0,0-1 1,0 0-1,0 0 1,-1 0-1,0-1 1,0 0-1,-1 0 1,0 0-1,0-1 1,2-7-29,-4 9 18,-1 0 1,1 1 0,-2-1 0,1 0 0,-1 0 0,0 0 0,0 0-1,-1 0 1,0 0 0,0-1 0,-1 1 0,0 0 0,0 0 0,0 0-1,-1 0 1,0 1 0,-1-1 0,1 0 0,-2-1-19,2 6 19,1 0-1,0 0 1,0 1 0,-1-1 0,1 0-1,0 1 1,-1 0 0,0-1 0,1 1-1,-1 0 1,0 0 0,0 0 0,0 0-1,0 0 1,0 0-19,-57-24 882,-44-12-882,99 36 10,1 0 0,-1 1 0,1-1 1,-1 1-1,0-1 0,1 1 0,-1 0 0,0 0 1,1 0-1,-1 1 0,1 0 0,-1-1 1,1 1-1,-1 0 0,1 1 0,-1-1 0,1 1 1,-2 0-11,-2 3 18,0 0 0,1 0 1,-1 1-1,1 0 0,0 0 1,-1 2-19,-5 5 30,-3 4-10,1 1 0,0 0 0,1 1 0,1 0 0,1 1 1,0 1-21,-4 12 12,2 0 0,1 1 0,-4 18-12,12-36 6,1 1 0,0-1 0,1 1-1,1 0 1,0-1 0,1 1 0,1 0-1,1 0 1,0-1 0,2 1 0,0 2-6,0-7 36,0 1 1,1-1 0,0 0 0,1 0 0,1 0 0,0-1-1,0 0 1,1 0 0,0-1 0,1 0 0,0-1-1,1 0 1,0 0 0,3 1-37,2 2 75,1-1 0,0-1 0,1-1 0,0-1 0,0 0 0,1-1 0,0 0 0,0-2 0,0 0 0,1-1 0,0-1 0,-1-1 0,1-1 0,0 0 0,0-1 1,0-1-1,0-1 0,0-1 0,0-1 0,-1 0 0,0-1 0,0-1 0,4-2-75,47-22 2364,6-1-1061</inkml:trace>
  <inkml:trace contextRef="#ctx0" brushRef="#br0" timeOffset="2686.683">3077 584 6033,'-1'0'143,"1"0"-1,0-1 1,-1 1-1,1 0 1,-1 0-1,1 0 0,-1 0 1,1 0-1,-1 0 1,1 0-1,0 0 1,-1 0-1,1 0 1,-1 0-1,1 0 1,-1 0-1,1 0 0,-1 0 1,1 0-1,0 1 1,-1-1-1,1 0 1,-1 0-1,1 0 1,0 1-1,-1-1 1,1 0-1,0 1 0,-1-1 1,1 0-1,0 1 1,0-1-1,-1 0 1,1 1-1,0-1 1,0 0-1,-1 1 1,1-1-1,0 1 0,0-1 1,0 1-1,0-1 1,0 0-1,0 1 1,0-1-1,0 1 1,0-1-1,0 1 1,0-1-143,-2 29 822,2-24-424,8 229 2684,12 26-3082,-19-247 41,1 0 0,0 0 1,0-1-1,5 12-41,-3-18-143,-2-14-1159,-1-19-953,-1 26 2258,0-91-5247,0 61 3802</inkml:trace>
  <inkml:trace contextRef="#ctx0" brushRef="#br0" timeOffset="3061.127">3116 986 2993,'14'-79'2449,"-13"64"-2422,-2 4 5192,1 11-5090,0 0-1,0 0 0,0 0 1,0 0-1,0 0 0,0 0 0,1 0 1,-1 1-1,0-1 0,0 0 1,0 0-1,0 0 0,0 0 0,0 0 1,0 0-1,0 0 0,0 0 0,0 0 1,0 0-1,1 0 0,-1 0 1,0 0-1,0 0 0,0 0 0,0 0 1,0-1-1,0 1 0,0 0 1,0 0-1,0 0 0,0 0 0,0 0 1,0 0-1,1 0 0,-1 0 1,0 0-1,0 0 0,0 0 0,0 0 1,0 0-1,0 0 0,0 0 1,0 0-1,0 0 0,0-1 0,0 1 1,0 0-1,0 0 0,0 0 1,0 0-1,0 0 0,0 0 0,0 0 1,0 0-1,0 0 0,0 0 1,0-1-129,3 3 98,28 8 667,-21-6-627,1-1 1,-1 0-1,1-1 0,-1 0 1,1 0-1,0-1 0,6 0-138,50-2 703,40-5-703,-44 1 71,1 3 1,1 2-72,-46 4 36,-15-3-25,0 0 0,0 0 0,0-1 0,0 0 0,1 1 0,2-2-11,4-2 0</inkml:trace>
  <inkml:trace contextRef="#ctx0" brushRef="#br0" timeOffset="3708.332">4417 560 3953,'0'-2'392,"-1"0"-1,1-1 1,-1 1 0,0 0-1,0 0 1,0 0 0,0-1 0,-1 1-1,1 0 1,-1 1 0,1-1-1,-1 0 1,1 0 0,-1 1-1,0-1 1,0 1 0,0-1 0,0 1-392,-1-1 310,-1 0 0,1 1 0,-1 0 0,1 0 0,-1 0 0,1 0 0,-1 0 0,1 1 0,-1-1 0,0 1 0,-1 0-310,-2 0 208,1 1 0,-1 0 1,1 0-1,-1 0 1,1 1-1,0 0 0,-1 0 1,1 0-1,0 1 0,0 0 1,1 0-1,-1 1 0,-2 1-208,-2 5 64,0 0 0,1 0 0,0 1 0,1 0 0,0 1-1,0 0 1,1 0 0,1 0 0,0 1 0,1 0 0,0 0 0,1 1-1,-1 6-63,2-6 7,0 2 1,1-1-1,0 0 0,1 0 0,1 1 0,1-1 0,0 0 0,1 1 0,0-1 0,1 0 0,1 0 0,2 3-7,-3-9 8,1 0 0,1-1-1,-1 0 1,1 0 0,0 0 0,1-1-1,0 1 1,0-1 0,1 0 0,0-1-1,0 0 1,0 0 0,1-1-1,0 1 1,0-2 0,7 4-8,-5-3 10,1-1 1,-1-1-1,1 0 1,0 0-1,0-1 1,-1 0-1,2-1 1,-1 0-1,0-1 1,0 0-1,0-1 1,0 0-1,0-1 1,3-1-11,-5 1 10,0-1 1,0-1-1,0 0 1,0 0-1,-1-1 1,1 0-1,-1 0 1,-1-1-1,1 0 1,-1 0-1,0-1 0,0 0 1,0-1-11,4-6 64,0 0 0,-1 0 0,0-2 0,-2 1 0,1-1 0,2-10-64,-8 19 28,-1 0 0,-1 0-1,1 0 1,-1 0 0,-1-1 0,1 1-1,-1 0 1,0 0 0,-1 0 0,0-1-1,0 1 1,0 0 0,-1 0-1,0 0 1,0 1 0,-1-1 0,0 0-1,0 1 1,-1 0 0,0 0 0,0 0-1,-1-2-27,-4-3 20,0-1 0,-1 1-1,0 1 1,0 0 0,-2 0-1,1 1 1,-1 1 0,0 0-1,-1 0 1,-8-3-20,11 6-207,-1 1 1,-1 0 0,1 1-1,-1 0 1,1 1-1,-1 1 1,0-1-1,1 2 1,-1-1-1,0 2 1,0 0 0,0 0-1,1 1 1,-1 0-1,-2 2 207,13-4-252,-1 1 0,1-1-1,0 1 1,-1 0 0,1-1 0,0 1-1,0 0 1,-1 0 0,1 0 0,0-1 0,0 1-1,0 1 1,0-1 0,0 0 252,-2 17-1805</inkml:trace>
  <inkml:trace contextRef="#ctx0" brushRef="#br0" timeOffset="4084.066">4700 347 6537,'-3'-1'725,"0"1"-1,0-1 0,0 1 0,-1 0 0,1 0 0,0 0 1,-1 1-1,1-1 0,-2 1-724,2 0 252,0 1 1,1-1-1,0 0 0,-1 1 1,1-1-1,0 1 1,-1 0-1,1 0 0,0 0 1,1 0-1,-1 0 0,-1 2-252,-20 26 597,2 1-1,1 1 0,2 1 0,-2 8-596,-57 141 657,0 0-413,25-79-31,-5-2 0,-26 30-213,59-94 112,22-28-63</inkml:trace>
  <inkml:trace contextRef="#ctx0" brushRef="#br0" timeOffset="4593.187">4939 16 8970,'-2'-1'861,"-21"-12"3333,13 11-1625,10 3-2482,0-1 0,0 0-1,0 0 1,-1 0 0,1 1 0,0-1 0,0 0-1,0 0 1,0 0 0,0 1 0,-1-1 0,1 0-1,0 0 1,0 1 0,0-1 0,0 0 0,0 0 0,0 1-1,0-1 1,0 0 0,0 1 0,0-1 0,0 0-1,0 0 1,0 1 0,0-1 0,0 0 0,0 0-1,1 1 1,-1-1 0,0 0 0,0 0 0,0 0-1,0 1 1,0-1-87,4 8 50,-1 1 0,1-1 0,1 0 0,0-1 0,0 1 0,0-1 0,1 0-1,0 0 1,3 2-50,12 15 98,4 8 26,-3 1-1,0 0 1,-2 2-1,3 12-123,56 140 242,-60-137-199,2 1 1,9 22 29,-4 2-1,-2 1 0,-3 6-72,-16-59 19,-1-1 0,-1 1 0,-1 0-1,-1 0 1,-1 0 0,-1 0 0,-1-1 0,0 1-1,-2 0 1,-1-1 0,-1 0 0,-8 19-19,1-14 30,0 0 0,-2-1 0,-1-1 1,-1 0-1,-7 6-30,-34 38 105,-8 1-105,23-25 5,16-20-233,46-35 155</inkml:trace>
  <inkml:trace contextRef="#ctx0" brushRef="#br0" timeOffset="5262.185">6019 806 4265,'-108'-18'2720,"106"15"49,2 1-472,5 0-545,-5 0-184,0 1-351,13-1-137,15 1-280,40 1-88,-25 1-128,6-1-112,4 0-176,-1-1-104,-5 0-112,2 1 233,-6 0 1255,6 2-1104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4:44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19 892 4121,'-10'-16'3484,"3"4"130,7 12-3495,0 0 1,0 1-1,1-1 0,-1 0 1,0 0-1,0 0 1,0 0-1,0 0 0,0 0 1,0 0-1,-1 0 0,1 0 1,0 0-1,0 0 1,0 1-1,0-1 0,0 0 1,0 0-1,0 0 0,0 0 1,0 0-1,0 0 1,0 0-1,0 0 0,0 0 1,0 0-1,0 0 0,0 0 1,0 0-1,0 0 1,0 0-1,-1 1 0,1-1 1,0 0-1,0 0 0,0 0 1,0 0-1,0 0 1,0 0-1,0 0 0,0 0 1,0 0-1,0 0 0,0 0 1,-1 0-1,1 0 1,0 0-1,0 0-119,18 130 1190,20 69-1190,-33-172 49,-1-8 11,0-1 0,0 1 0,2-1 0,7 15-60,-13-33 6,0 0 0,0 0 1,0 0-1,0 0 0,0 0 0,0 0 1,0 0-1,0 1 0,0-1 0,0 0 0,0 0 1,0 0-1,0 0 0,0 0 0,1 0 1,-1 0-1,0 0 0,0 0 0,0 0 1,0 0-1,0 1 0,0-1 0,0 0 1,0 0-1,1 0 0,-1 0 0,0 0 0,0 0 1,0 0-1,0 0 0,0 0 0,0 0 1,1 0-1,-1 0 0,0 0 0,0 0 1,0 0-1,0 0 0,0 0 0,0-1 0,0 1 1,1 0-1,-1 0 0,0 0 0,0 0 1,0 0-1,0 0 0,0 0 0,0 0 1,0 0-1,0 0 0,0 0 0,1-1-6,4-8 185,3-12 32,-4 9-163,57-193 191,-58 199-244,-1-1 1,1 1-1,0 0 0,0-1 1,0 2-1,1-1 1,2-3-2,-5 8-1,0 0 1,0 0-1,0 0 1,0 0-1,1 0 1,-1 0-1,0 0 1,0 0-1,0 1 1,1-1-1,-1 0 1,1 1-1,-1-1 1,0 1-1,1 0 1,-1-1-1,1 1 1,-1 0 0,1 0-1,-1 0 1,1 0-1,-1 0 1,0 0-1,1 0 1,-1 0-1,1 1 1,-1-1-1,1 1 1,-1-1-1,0 1 1,1-1-1,-1 1 1,0 0-1,0 0 1,1 0-1,-1-1 1,1 2 0,19 16-5,-1 1 0,-1 0 0,-1 2 0,2 3 5,11 12-3,-16-19 5,0 1 0,-1 0 0,0 1 1,-2 1-1,0 0 0,-2 0 0,4 10-2,-11-23 43,-1-1 1,1 0-1,1-1 1,-1 1-1,1 0 1,0-1-1,0 0 1,1 1-44,-5-6 16,0 0 1,1 0-1,-1 1 1,0-1 0,0 0-1,0 0 1,0 0-1,1 0 1,-1 1-1,0-1 1,0 0-1,0 0 1,1 0-1,-1 0 1,0 0-1,0 0 1,1 0-1,-1 0 1,0 0 0,0 0-1,0 0 1,1 0-1,-1 0 1,0 0-1,0 0 1,1 0-1,-1 0 1,0 0-1,0 0 1,0 0-1,1 0 1,-1 0-1,0 0 1,0 0-1,1 0 1,-1 0 0,0-1-1,0 1 1,0 0-1,0 0 1,1 0-1,-1 0 1,0 0-1,0-1 1,0 1-1,0 0 1,0 0-1,1 0 1,-1-1-17,3-11 632,-2 9-539,10-57 598,-2 0 1,0-59-692,2-20 49,-9 121-107,1 0 0,5-13 58,-7 27-42,0-1 0,0 1 1,1 0-1,0 0 1,0 0-1,0 0 0,0 0 1,0 1-1,1-1 1,0 1-1,0-1 1,0 1-1,0 0 0,1 0 42,-2 2-22,0 0 0,-1 0 0,1 0-1,0 0 1,0 1 0,0-1-1,1 1 1,-1-1 0,0 1 0,1 0 22</inkml:trace>
  <inkml:trace contextRef="#ctx0" brushRef="#br0" timeOffset="679.054">1381 130 6097,'-5'1'702,"0"1"1,0 0-1,1 0 0,-1 0 0,1 1 0,-1 0 0,1 0 0,0 0 0,0 0 1,0 1-703,-38 39 1780,28-25-1435,1 0-1,0 1 1,1 0-1,1 1 1,1 0 0,1 1-1,-4 14-344,-7 30 784,-10 58-784,7-7 227,5 2 0,6 0 1,5 0-1,6 74-227,2-156 45,1-1 0,2 1-1,2-1 1,9 33-45,-11-55 20,0 0 0,1 0-1,1 0 1,0 0 0,1-1 0,0 0 0,1-1-1,0 1 1,0-2 0,2 1 0,-1-1 0,1 0-1,1-1 1,0 0-20,2 0 368,0-1 0,1 0 0,0-1-1,0 0 1,1-1 0,0-1 0,0-1-1,0 0 1,11 2-368,-1-4 670,0 0-1,11-2-669</inkml:trace>
  <inkml:trace contextRef="#ctx0" brushRef="#br0" timeOffset="1482.378">1929 618 5841,'-29'-89'2900,"28"86"-2596,1 1 0,-1 0 0,1 0 1,-1 0-1,0 0 0,0 0 1,0 0-1,0 0 0,-1 0 1,1 0-1,0 1 0,-1-1 0,0 0-304,2 2 86,-1 0-1,1 0 0,0 1 0,-1-1 0,1 0 0,0 1 0,0-1 0,-1 1 0,1-1 0,0 0 0,0 1 0,0-1 0,0 0 0,0 1 0,-1-1 0,1 1 0,0-1 0,0 1 0,0-1 0,0 0 0,0 1 0,0-1 0,0 1 0,0-1 0,1 1 0,-1-1 0,0 0 0,0 1 0,0-1 0,0 1-85,3 16 318,1 1-1,0-1 0,1 0 1,1-1-1,1 1 0,0-1 1,1 0-1,3 3-317,-6-10 54,2-1 0,-1 1 0,1-1 0,0 0 0,1-1 0,0 0 0,0 0 0,1 0 0,-1-1 0,1 0 0,1-1 1,-1 0-1,1-1 0,5 2-54,1 0 31,1-2 0,0 0 0,0 0 0,1-2 0,-1 0 0,13 0-31,-22-2 12,-1 0-1,0-1 1,1 1 0,-1-1 0,0-1 0,0 1 0,0-1 0,0 0 0,0-1 0,0 0-1,-1 0 1,1 0 0,-1-1 0,0 0 0,0 0 0,0-1 0,3-2-12,-4-1 10,1-1 1,-2 1-1,1-1 1,-1 0 0,0 0-1,-1-1 1,0 1-1,-1-1 1,0 1-1,0-1 1,-1 0 0,0 0-1,-1-4-10,0 8 20,0 0 0,-1 0-1,0-1 1,0 1 0,-1 0 0,0 0-1,0 0 1,0 0 0,0 1 0,-1-1 0,0 1-1,-1-1 1,1 1 0,-1 0 0,0 0-1,0 0 1,0 1 0,-1-1 0,1 1 0,-6-3-20,2 2 28,0 0 1,-1 0 0,0 1 0,0 0 0,0 1 0,0 0 0,-1 0 0,1 1-1,-1 0 1,1 1 0,-1 0 0,0 1 0,-1 0-29,-9 0 46,0 1 0,0 1 0,0 1 0,0 1 0,1 1 0,-1 1 0,1 0 0,1 1 0,-1 1 0,1 1 0,0 1 0,1 0 1,0 1-1,1 1 0,0 1 0,1 0 0,0 1 0,1 0 0,-5 9-46,2-2 18,0 1 0,2 1 1,1 0-1,0 1 0,2 1 1,1 0-1,1 1 0,-1 5-18,-3 18 131,2 0 0,2 2 0,-2 47-131,9-75 101,2 1 1,1-1-1,0 1 1,2 2-102,-1-17 39,1-1 1,-1 1 0,2 0-1,-1-1 1,1 1-1,0-1 1,1 0 0,0 0-1,0 0 1,1-1-1,0 0 1,4 6-40,-1-6 13,0 1 1,0-1-1,1-1 0,0 0 1,0 0-1,1-1 0,-1 0 0,1 0 1,0-1-1,0 0 0,1-1 1,-1 0-1,1-1 0,6 1-13,16 1 115,0-2 1,1 0-1,-1-2 0,7-3-115,14-1 895,0-2 1,52-14-896,-3-11 577</inkml:trace>
  <inkml:trace contextRef="#ctx0" brushRef="#br0" timeOffset="2050.752">2537 50 7698,'-8'-9'1465,"-23"-19"2396,30 26-3582,-1 1 1,0 0-1,0 0 0,1-1 0,-1 1 0,0 1 0,0-1 0,0 0 0,0 0 1,-1 1-1,1-1 0,0 1 0,0-1 0,0 1 0,0 0 0,-1 0-279,2 0 52,0 0-1,0 1 0,1-1 1,-1 0-1,0 0 0,1 1 1,-1-1-1,0 1 0,1-1 1,-1 0-1,0 1 0,1-1 1,-1 1-1,1-1 0,-1 1 1,1 0-1,-1-1 0,1 1 1,-1 0-1,1-1 0,0 1 1,-1 0-1,1-1 0,0 1 0,0 0 1,-1 0-1,1-1 0,0 1 1,0 0-1,0 0 0,0-1 1,0 1-1,0 0 0,0 0 1,0-1-1,0 1 0,1 0 1,-1 0-1,0-1 0,0 1 1,1 0-1,-1 0-51,1 3 75,1 0 0,-1 1-1,1-1 1,0 0 0,0 0 0,0-1 0,1 2-75,17 17 171,1 0 0,0-2 0,1 0 1,23 15-172,7 6 89,-13-6-49,-1 1-1,-2 2 1,-1 2-1,-3 1 1,-1 2-1,-2 1 1,-2 1-1,-2 1 1,-2 1-1,-2 1 0,-2 2 1,4 20-40,-14-35 32,-2-1-1,-2 1 1,-1 0 0,-1 1-1,-2-1 1,-2 0 0,-1 1-1,-1-1 1,-3 0 0,0 0 0,-3-1-1,0 0 1,-2 0 0,-2-1-1,-1-1 1,-2 0 0,-3 3-32,6-15 27,-1 0 1,-1-1 0,-1-1-1,-1 0 1,0-2-1,-1 0 1,-1 0 0,0-2-1,-1-1 1,-1 0 0,0-1-1,-1-1 1,0-2-1,-2 1-27,11-6 110,10-5 16,7-3 147,20-11-72</inkml:trace>
  <inkml:trace contextRef="#ctx0" brushRef="#br0" timeOffset="4534.641">5091 1122 7066,'-34'-36'3426,"28"31"3562,9 14-5475,15 21-1830,-18-29 480,21 32 91,0-2 0,2-1 1,2 0-1,14 12-254,-18-21 91,-1-1 57,1-1 1,1 0-1,8 3-148,-29-21 19,0 1-1,1-2 0,-1 1 1,1 0-1,-1 0 0,1 0 1,-1-1-1,1 1 0,0 0 1,-1-1-1,1 0 1,0 1-1,-1-1 0,1 0 1,0 0-1,0 0 0,-1 0 1,1 0-1,0 0 0,-1 0 1,1-1-1,0 1 0,-1-1 1,2 0-19,-1 0 45,0-1 1,0 1 0,0-1-1,-1 0 1,1 0 0,-1 0-1,1 1 1,-1-1-1,0-1 1,0 1 0,0 0-1,0 0 1,0 0 0,0 0-1,0-1 1,-1 1 0,1-1-46,39-188 441,-7-2 0,0-109-441,-25 210 16,29-265 24,-34 354-821,1 8-408,4 11-1137,4 14 631</inkml:trace>
  <inkml:trace contextRef="#ctx0" brushRef="#br0" timeOffset="5171.762">5748 818 6657,'9'-23'1198,"1"-3"-202,-7 22 438,-3 10 1352,-3 28-1735,2-1 0,2 1-1,1-1 1,2 1 0,4 13-1051,-3-15 241,-1 0 0,-1 0 1,-2 0-1,-1 0 0,-3 26-241,-1-42 466,2-35 91,2 7-537,-2-40 128,2 0 0,3 0 0,2 0 0,6-17-148,-4 32 29,2 0 0,2 0 0,1 1 0,2 0 0,1 1 1,7-8-30,8-5 10,-27 45-10,-1 0 1,1 0-1,0 0 1,0 1-1,0-1 1,0 1-1,1 0 1,-1 0-1,1 0 1,-1 0-1,1 0 1,1 0-1,-4 2-1,1 0 1,0 0 0,0 0 0,-1 0 0,1 0 0,0 0 0,0 0 0,-1 1-1,1-1 1,0 1 0,-1-1 0,1 1 0,0 0 0,-1 0 0,1-1-1,-1 1 1,1 0 0,-1 0 0,0 1 0,1-1 0,-1 0 0,0 0 0,0 1-1,0-1 1,0 0 0,0 1 0,0-1 0,0 1 0,0 0 0,0 0 0,5 8-2,-1 1 1,0 0 0,3 11 1,-8-21 0,18 59 8,-1 7-8,-5-16 11,2 0 1,9 15-12,-17-51 2,0-1 0,2 0 0,0 0-1,0 0 1,1-1 0,1 0 0,0 0 0,0-1 0,9 7-2,-11-13-13,0 0 1,0-1-1,0 0 0,0 0 1,1-1-1,0 0 1,0 0-1,0-1 1,0 0-1,0-1 1,1 0-1,-1-1 1,1 1-1,-1-2 1,1 1-1,3-2 13,6 0-234,1-1 0,-1-1-1,0 0 1,0-2 0,-1 0-1,1-1 1,13-7 234,35-20-480</inkml:trace>
  <inkml:trace contextRef="#ctx0" brushRef="#br0" timeOffset="5907.661">5626 297 5929,'-75'-38'2925,"75"38"-2876,-1 0 0,1 0 0,0 0 1,-1 0-1,1 0 0,0 0 0,0 0 0,-1-1 1,1 1-1,0 0 0,-1 0 0,1 0 0,0 0 1,0-1-1,-1 1 0,1 0 0,0 0 0,0 0 1,0-1-1,-1 1 0,1 0 0,0-1 0,0 1 0,0 0 1,0 0-1,0-1 0,0 1 0,-1 0 0,1-1 1,0 1-1,0 0 0,0 0 0,0-1 0,0 1 1,0 0-1,0-1 0,0 1 0,0 0 0,0-1 1,0 1-1,1 0 0,-1-1 0,0 1 0,0 0 0,0 0 1,0-1-1,0 1 0,1 0 0,-1 0 0,0-1 1,0 1-1,0 0 0,1 0 0,-1-1 0,0 1 1,0 0-1,1 0 0,-1 0 0,0 0 0,0-1 1,1 1-1,-1 0 0,0 0 0,1 0 0,-1 0 0,0 0 1,1 0-50,23-6 2065,-21 5-1614,30-6 1723,-4 0-1178,0 1 0,26-1-996,62 4 397,-45 2-138,23-6-259,235-23 164,-248 17-120,-58 8-17,0 1 0,0 1-1,0 1 1,17 2-27,-26-1 11,-14 1-5,-1 9 26,-1 0-1,0 0 0,0 0 1,-1 0-1,-2 5-31,1-4 47,1-1 0,1 1-1,-1 0 1,1 10-47,0 20 164,-1 1-27,2 0 0,1 0-1,3 0 1,2 3-137,-1-11 118,-4-21 208,1-1 1,0 0-1,0 1 1,2-1-1,-1 0 0,1-1 1,1 1-1,0-1 1,0 1-1,3 2-326,20 16 1236</inkml:trace>
  <inkml:trace contextRef="#ctx0" brushRef="#br0" timeOffset="16948.977">3554 600 4241,'-28'-67'2160,"27"66"-2026,1 0-1,-1 0 0,1-1 0,0 1 0,-1 0 1,1 0-1,0 0 0,0-1 0,0 1 1,0 0-1,0 0 0,0-1 0,0 1 0,0 0 1,0 0-1,0-1 0,1 1 0,-1 0 1,1 0-1,-1 0 0,1-1 0,-1 1 0,1 0 1,0 0-1,-1 0 0,1 0 0,0 0-133,-1 1 97,1 0-1,-1-1 0,0 1 0,1 0 1,-1-1-1,0 1 0,0 0 0,1 0 1,-1-1-1,0 1 0,0-1 0,0 1 1,0 0-1,1-1 0,-1 1 0,0 0 1,0-1-1,0 1 0,0-1 0,0 1 1,0 0-1,0-1 0,0 1 0,0-1 1,0 1-1,0 0 0,0-1 0,-1 1 1,1 0-1,0-1 0,0 1 0,0-1 1,0 1-1,-1 0 0,1-1 1,0 1-1,0 0 0,-1-1 0,1 1-96,5 13 3423,-5-9-3399,2 0-1,-1 0 1,0 0 0,1 0 0,-1-1-1,1 1 1,1 1-24,3 4 80,0-1 0,0 1 0,1-1 1,0 0-1,0-1 0,1 0 0,0 0 0,1-1 0,-1 1 1,10 3-81,21 9 230,2-1 1,0-3-1,16 3-230,-4-1 399,45 22-399,-92-36 13,1 1-1,-1 0 1,-1 0-1,1 0 1,0 1-1,-1 0 0,0 0 1,3 4-13,-6-8 4,-1 0-1,0 1 1,0-1 0,0 1 0,0-1 0,0 0 0,0 1-1,0 0 1,-1-1 0,1 1 0,0-1 0,-1 1 0,1 0 0,-1 0-1,0-1 1,0 1 0,1 0 0,-1 0 0,0-1 0,0 1-1,-1 0 1,1 0 0,0-1 0,-1 1 0,1 0 0,-1-1-1,1 1 1,-1 0 0,0-1 0,0 1 0,1-1 0,-1 1-1,0-1 1,-1 1 0,1-1 0,0 0 0,0 1-4,-39 33 63,7-7-31,2 0 1,1 3 0,1 0 0,2 2 0,-14 22-33,30-38 30,0-1 45,1 1 0,0 1 0,1 0 0,-3 11-75,12-29 26,0 0-1,0 0 1,0 0-1,0 0 1,1-1-1,-1 1 1,0 0-1,0 0 1,0 0-1,1 0 1,-1 0-1,0 0 1,0 0-1,0 0 1,1 0-1,-1 0 1,0 0-1,0 0 0,0 0 1,1 0-1,-1 0 1,0 0-1,0 0 1,0 0-1,0 1 1,1-1-1,-1 0 1,0 0-1,0 0 1,0 0-1,0 0 1,1 0-1,-1 0 1,0 1-1,0-1 1,0 0-1,0 0 1,0 0-1,1 0 1,-1 1-1,0-1 1,0 0-1,0 0 1,0 0-1,0 1 1,0-1-1,0 0 1,0 0-1,0 0 1,0 1-1,0-1 1,0 0-1,0 0 0,0 0 1,0 1-1,0-1 1,0 0-1,0 0 1,0 0-1,0 1 1,0-1-1,0 0 1,-1 0-1,1 0-25,1-1 702</inkml:trace>
  <inkml:trace contextRef="#ctx0" brushRef="#br0" timeOffset="17647.242">4168 495 3601,'-100'-73'2191,"76"52"-371,20 13 1010,-2 2-513,4 6 1567,6 7-3095,13 13-873,1-5 177,1 0 1,0-2 0,1 0 0,1-1-1,0 0 1,0-2 0,5 1-94,38 14 180,-2 4 0,57 35-180,-99-53 34,-1 0 0,1-2 0,1 0 0,0-1-1,0-2 1,1 0 0,11 1-34,-33-7 4,1 0 0,-1 0-1,1 0 1,0 0-1,-1 0 1,1 0 0,-1 0-1,1 0 1,0 0-1,-1 0 1,1 0 0,-1 1-1,1-1 1,0 0-1,-1 0 1,1 1 0,-1-1-1,1 0 1,-1 1-1,1-1 1,-1 0 0,1 1-1,-1-1 1,0 1-1,1-1 1,-1 1 0,1-1-1,-1 1 1,0-1-1,0 1 1,1-1 0,-1 1-1,0 0 1,0-1-1,1 1 1,-1-1 0,0 1-1,0 0 1,0-1-1,0 1 1,0 0-4,-2 3 13,0 0 0,1 0 1,-2-1-1,1 1 0,0-1 0,-1 1 0,0 0-13,-5 6-12,-46 59 42,14-22 10,1 7-40,-3 6 16,-70 108 56,111-166-63,-1 1 1,1 0 0,0-1 0,-1 1-1,1-1 1,1 1 0,-1 0 0,0 0 0,0 2-10,1-5 17,0 0 1,0 0 0,0 0-1,0 0 1,0 0 0,0 0-1,0 1 1,0-1 0,0 0-1,0 0 1,0 0 0,0 0-1,0 0 1,1 1 0,-1-1-1,0 0 1,0 0 0,0 0-1,0 0 1,0 0 0,0 0-1,0 0 1,0 1 0,0-1-1,0 0 1,1 0 0,-1 0-1,0 0 1,0 0 0,0 0-1,0 0 1,0 0 0,0 0-1,0 0 1,1 0 0,-1 0-1,0 0 1,0 0 0,0 0-1,0 0 1,0 0 0,1 0-1,-1 0 1,0 0 0,0 0-1,0 0 1,0 0 0,0 0-1,0 0 1,1 0 0,-1 0-1,0 0 1,0 0 0,0 0-18,16-13 2569,4-12-1162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5:04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106 659 3689,'-47'-104'2183,"46"100"-1822,-1 0 1,1 0-1,-1 0 0,0 1 1,-1-1-1,1 1 0,-1-1 1,1 1-1,-1 0 0,0 0 1,0 0-1,-3-1-361,-1-2 1342,6 6-1290,1-1 0,0 1 0,-1 0 0,1 0 0,0-1 0,-1 1 0,1 0 0,0 0 0,-1 0 0,1 0 0,0-1 0,-1 1 0,1 0 0,-1 0 0,1 0 0,0 0 0,-1 0 0,1 0 0,-1 0 0,1 0 0,0 0 0,-1 0 0,1 0 0,0 0 0,-1 1 0,1-1 0,-1 0 0,1 0 0,0 0 0,-1 0 0,1 1 0,0-1 0,-1 0 0,1 0 0,0 1 0,0-1 0,-1 0-1,1 0 1,0 1 0,0-1 0,-1 0 0,1 1 0,0-1 0,0 0 0,0 1 0,0-1 0,-1 1 0,1-1 0,0 0 0,0 1 0,0-1 0,0 0 0,0 1 0,0-1 0,0 1 0,0-1 0,0 1-52,-2 27 869,3-5-337,2 1-1,0-1 1,6 19-532,5 29 476,22 220-9,-36-296-277,1-1 0,-1 0 0,1 1 0,0-1 0,2-4-190,3-18 227,2-40-47,12-90-37,-14 125-136,1 1 1,2 0 0,9-22-8,-14 45-2,0 0 0,0 0 1,1 0-1,0 0 0,0 1 0,1 0 1,0 0-1,0 0 0,1 1 0,0 0 1,0 0-1,1 1 0,8-6 2,-15 12-1,0-1-1,1 1 0,-1-1 1,0 1-1,0 0 1,1-1-1,-1 1 1,0 0-1,0 0 1,1 0-1,-1 0 0,0 0 1,1 0-1,-1 0 1,0 0-1,0 1 1,1-1-1,-1 0 1,0 1-1,0-1 1,0 1-1,1-1 0,-1 1 1,0 0-1,0-1 1,0 1-1,0 0 1,0 0-1,0 0 1,0 0-1,-1 0 0,2 0 2,3 6-3,-1 0-1,1 0 1,-1 0-1,0 0 1,0 2 3,6 11-4,4 3 6,2-1-1,0 0 1,0-2-1,2 0 0,1-1 1,0 0-1,2-2 0,3 2-1,-13-11 2,0 0 1,0-1-1,1-1 0,0 0 0,0-1 0,0 0 0,1 0 0,0-2 0,0 1 0,0-2 0,0 0 1,0 0-1,1-1 0,-1-1 0,1 0 0,-1-1 0,3-1-2,-3 0 4,0-1-1,-1 0 0,1-1 1,-1-1-1,0 0 1,-1-1-1,1 0 1,-1 0-1,0-1 1,-1-1-1,0 0 1,4-4-4,-8 7 3,0-1 1,-1 0 0,0 0-1,-1 0 1,1 0 0,-1-1-1,0 0 1,-1 0 0,1 0-1,-1 0 1,-1 0 0,0-1-1,0 1 1,0-1 0,-1 1-1,0-1 1,0 0 0,-1 0-1,0 1 1,0-1 0,-1 0-4,1 4 0,-1 1 0,1 0 1,-1-1-1,0 1 0,0 0 0,0 0 0,-1 0 1,1 0-1,-1 0 0,1 0 0,-1 0 1,0 0-1,0 1 0,0-1 0,0 1 1,-1-1-1,1 1 0,-1 0 0,1 0 1,-1 0-1,0 0 0,0 1 0,0-1 0,0 1 1,0-1-1,0 1 0,0 0 0,-1 0 1,1 1-1,0-1 0,-1 1 0,1-1 1,0 1-1,-1 0 0,1 1 0,0-1 1,0 0-1,-1 1 0,1 0 0,-3 0 0,-4 3 1,1-1 0,-1 1 0,1 1 0,0 0 0,0 0 0,0 1 0,1 0 0,0 0 0,0 1 0,0 0 0,1 0 0,0 1 0,1 0 0,-1 0 0,2 1 0,-1 0 0,1 0 0,0 0 0,1 0 0,-1 5-1,1-6 2,1 1-1,1 0 0,-1 0 0,2 0 0,-1 0 1,1 0-1,0 0 0,1 0 0,0 0 1,1 0-1,-1 0 0,2 0 0,-1 0 0,2 0 1,-1 0-1,1 0 0,0 0 0,1-1 0,0 0 1,0 0-1,1 0 0,0 0 0,1 1-1,6 4 113,1-1-1,1 0 0,0-1 1,0 0-1,1-1 1,0-1-1,1-1 1,0 0-1,0 0 1,1-2-1,0 0 0,0-1 1,10 1-113,60 7 539</inkml:trace>
  <inkml:trace contextRef="#ctx0" brushRef="#br0" timeOffset="1003.899">1465 641 4305,'65'-61'2624,"-65"61"-2570,0 0-1,1-1 0,-1 1 1,0 0-1,1-1 1,-1 1-1,0-1 0,0 1 1,1 0-1,-1-1 0,0 1 1,0-1-1,0 1 0,1-1 1,-1 1-1,0-1 0,0 1 1,0-1-1,0 1 0,0-1 1,0 1-1,0-1 0,0 1 1,0-1-1,0 1 0,0-1 1,0 1-1,-1-1 0,1 1 1,0-1-1,0 1 0,0 0 1,-1-1-1,1 1 0,0-1 1,-1 1-1,1 0 0,0-1 1,-1 1-1,1 0 0,0-1 1,-1 1-1,1 0 0,-1-1 1,1 1-54,-22-8 1268,17 7-901,-11-5 261,1 2 0,-2 0 1,1 0-1,0 2 0,0 0 0,-7 0-628,15 2 75,-1 1-1,1-1 1,0 2-1,-1-1 1,1 1 0,0 0-1,0 1 1,0-1-1,0 2 1,0-1-1,1 1 1,0 0-1,-2 2-74,0 0 3,1 1-1,0 0 0,1 0 1,-1 1-1,1 0 0,1 0 1,-1 0-1,2 1 0,-1 0 0,1 1 1,0-1-1,1 1 0,0 0 1,1-1-1,0 2 0,0-1 1,1 0-1,1 1 0,0-1 1,0 1-1,1-1 0,0 1 0,1-1 1,0 1-1,0-1 0,4 10-2,-4-16 2,0 1-1,1 0 1,0 0-1,0-1 1,0 1-1,0-1 1,1 0-1,0 1 1,0-1 0,0 0-1,0-1 1,1 1-1,-1-1 1,1 1-1,0-1 1,0 0-1,0 0 1,0-1-1,1 1 1,-1-1-1,1 0 1,0 0-1,-1-1 1,1 1-1,0-1 1,0 0-1,0 0 1,0-1-1,0 1 1,0-1-1,0 0 1,0-1-1,0 1 1,0-1-1,0 0 1,0 0-1,0-1-1,20-6 17,0-2 0,0-1 0,-1-1 0,-1-1 0,0-1 0,-1-1 0,10-9-17,-21 16 6,-1-1 0,0 0 0,0-1-1,-1 1 1,0-2 0,-1 1 0,4-6-6,-8 8 22,0 0 1,0 1-1,-1-1 0,1-1 1,-2 1-1,1 0 0,-1-1 1,-1 1-1,1-1 0,-2 0 1,1-8-23,-1 0 207,0 0 1,-1 0-1,-1 1 0,-2-9-207,-1 15 258,1 17-106,-2 25 4,6-27-120,-6 69 196,3-1 1,3 2-233,-3 77 183,-19 103 566,12-183-195,-4-1-1,-12 36-553,-8-13 150,11-32-17,23-62-130,0 0-1,1 0 1,-1 0 0,0 0-1,0 0 1,0 0 0,0 0-1,0 0 1,0 0 0,0 0 0,0 0-1,0 0 1,0 0 0,1 0-1,-1 0 1,0 0 0,0 0-1,0 1 1,0-1 0,0 0-1,0 0 1,0 0 0,0 0-1,0 0 1,0 0 0,0 0-1,0 0 1,0 0 0,0 0-1,0 0 1,0 0 0,0 1 0,0-1-1,0 0 1,0 0 0,0 0-1,0 0 1,0 0 0,0 0-1,0 0 1,0 0 0,0 0-1,0 0 1,0 1 0,0-1-1,0 0 1,0 0 0,0 0-1,0 0 1,0 0-3,8-8 59,48-67 210,19-37-269,0-2-229,39-46-992,-81 115 1058</inkml:trace>
  <inkml:trace contextRef="#ctx0" brushRef="#br0" timeOffset="1444.841">2008 470 7274,'-1'0'248,"0"-1"1,-1 0 0,1 0 0,0 0 0,0 0-1,0 1 1,-1-1 0,1 0 0,0 1 0,0-1 0,-1 1-1,1 0 1,0-1 0,-1 1 0,1 0 0,-1 0-1,1 0 1,0 0 0,-2 0-249,2 1 125,0-1 0,0 1 0,0 0 0,0 0 0,1-1 0,-1 1 0,0 0 0,0 0 0,0 0 0,1 0 0,-1 0 0,0 0 0,1 0 0,-1 1 0,1-1 0,-1 0 0,1 0 0,0 0 0,0 0 0,-1 1 0,1-1 0,0 0 1,0 1-126,-10 48 2822,-2 49-2822,11-84 64,1 1 0,0-1 0,1 0 0,0 0 0,1 0 0,1 0 0,1 0 0,4 12-64,-5-20 19,0 0 1,0 0 0,1-1-1,0 1 1,0-1 0,0 0 0,1 0-1,0-1 1,0 1 0,1-1 0,-1 0-1,1-1 1,0 1 0,0-1-1,2 0-19,-3-1 11,0-1-1,0 0 1,1 0-1,-1 0 0,0-1 1,1 0-1,-1 0 1,0 0-1,1-1 1,-1 0-1,1 0 0,-1 0 1,1-1-1,-1 1 1,1-1-1,-1-1 0,0 1 1,0-1-1,1 0 1,2-2-11,3-1 15,0-1 0,-1 0 0,0-1 1,0-1-1,-1 1 0,0-1 0,0-1 1,-1 0-1,0 0 0,0 0 0,-1-1 1,0 0-1,-1-1 0,2-4-15,-1-1 20,0-1 0,-1 0-1,-1 0 1,0 0 0,-1-1-1,-1 0 1,-1 0 0,0 0-1,-2-6-19,-1-6 17,0 24-17,0-1-1,1 0 0,0 0 0,0 0 0,1 1 1,0-1-1,0 0 0,2-5 1,-3 12 0,0 0 0,0 0-1,0 0 1,0-1 0,0 1 0,0 0-1,0 0 1,0 0 0,0 0 0,0 0-1,0 0 1,1 0 0,-1 0 0,0 0-1,0-1 1,0 1 0,0 0 0,0 0 0,0 0-1,0 0 1,0 0 0,1 0 0,-1 0-1,0 0 1,0 0 0,0 0 0,0 0-1,0 0 1,0 0 0,1 0 0,-1 0-1,0 0 1,0 0 0,0 0 0,0 0-1,0 0 1,0 0 0,0 0 0,1 0-1,-1 0 1,0 0 0,0 0 0,0 0 0,0 0-1,0 1 1,0-1 0,0 0 0,0 0-1,1 0 1,-1 0 0,0 0 0,0 0-1,0 0 1,0 0 0,0 0 0,0 1-1,0-1 1,0 0 0,0 0 0,0 0-1,0 0 1,0 0 0,0 0 0,0 1-1,0-1 1,4 9 1,8 54 38,-6-27-2,8 27-37,-10-51 5,0 0 0,1 0 0,0-1-1,1 1 1,0-1 0,1 0 0,1 0-5,2 2 3,0-1 0,0 0 0,1-1 0,1-1 1,0 1-1,6 2-3,-11-8-16,-1-1 1,1 0-1,0 0 0,0-1 1,1 0-1,-1 0 0,1 0 1,-1-1-1,1 0 1,0-1-1,0 0 0,0 0 1,6-1 15,19-2-31</inkml:trace>
  <inkml:trace contextRef="#ctx0" brushRef="#br0" timeOffset="1814.1">2730 521 7522,'-21'-4'3480,"7"5"-1703,11 13-425,5 4-192,6 10-384,3 3-167,3 2-281,0 5-112,-3-3-120,-4 2-16,2-3 224,-6-1-64,-2-5-4497,2-6 3305</inkml:trace>
  <inkml:trace contextRef="#ctx0" brushRef="#br0" timeOffset="1814.596">2642 19 10002,'-18'-17'3481,"18"15"-3033,8 8-408,13 18-24</inkml:trace>
  <inkml:trace contextRef="#ctx0" brushRef="#br0" timeOffset="2647.388">3024 535 7794,'-1'-2'257,"-1"1"1,1 0-1,-1 0 1,0 0 0,0 0-1,1 1 1,-1-1-1,0 0 1,0 1 0,0-1-1,0 1 1,0 0-1,0 0 1,0 0 0,0 0-1,0 0 1,0 0-1,0 0-257,1 1 102,0-1 0,0 1 0,0 0 0,0 0 0,0 0 0,0 0-1,0 0 1,0 0 0,0 0 0,0 0 0,0 0 0,1 0 0,-1 1 0,0-1 0,1 0-1,-1 0 1,1 1 0,-1-1 0,1 0 0,0 1 0,0-1 0,0 0 0,-1 1-1,1-1 1,0 0 0,1 1-102,-2 9 221,1-1 0,1 1 0,0-1 0,0 0 1,1 1-1,0-1 0,1 0 0,2 4-221,8 20 751,14 26-751,-12-29 568,9 29-568,-24-59 7,4 8 37,-1 0 1,0 0 0,-1 0 0,0 1 0,-1-1 0,0 0 0,0 1 0,-1 7-45,-3-15 133,-1-9-47,-3-13 18,-1-19-12,2 0 0,2-1-1,1-10-91,2 29 11,2 0-1,0-1 0,1 1 0,2 0 0,0 0 0,6-19-10,-7 33-7,-1 1 1,1-1-1,0 1 1,1-1-1,-1 1 0,1 0 1,1 1-1,-1-1 1,1 1-1,0-1 7,-3 4-5,0 0 1,0 0-1,1 0 0,-1 1 1,1-1-1,-1 1 0,1-1 0,0 1 1,-1 0-1,1 0 0,0 0 1,0 1-1,0-1 0,-1 0 1,1 1-1,0 0 0,0 0 1,0 0-1,0 0 0,0 0 1,0 1-1,0-1 0,0 1 0,-1 0 1,1 0-1,0 0 5,17 9-9,-1 1 0,0 0 0,-1 2 0,0 0 0,-1 1 0,10 12 9,-8-9-2,-3-3 5,0 0 0,1-1 0,1-1 1,0 0-1,5 1-3,-15-10 2,0 1-1,0-2 1,0 1 0,0-1 0,0 0 0,0-1 0,1 0-1,-1 0 1,0-1 0,1 0 0,-1 0 0,1-1 0,-1 0-1,7-2-1,-6 1 6,0-1-1,-1 1 0,1-2 0,-1 1 0,0-1 0,0 0 0,0-1 0,-1 0 1,0 0-1,0-1 0,0 1 0,0-2 0,-1 1 0,0-1 0,0 0 0,-1 0 1,0 0-1,0-1 0,-1 0 0,1-2-5,0-1 16,-1 0-1,0-1 1,-1 1 0,0-1 0,-1 0-1,0 0 1,-1 1 0,0-1-1,-1 0 1,0 0 0,-1 0 0,0 0-1,-1 0 1,-3-10-16,4 18 11,-1 0 1,1 0-1,0 0 0,-1 0 0,0 0 1,0 1-1,0-1 0,0 1 0,-1 0 0,1-1 1,-3-1-12,3 4 4,1 0 1,-1-1-1,1 1 1,-1 0-1,0 0 1,1 1-1,-1-1 1,0 0-1,0 1 1,0-1 0,1 1-1,-1-1 1,0 1-1,0 0 1,0 0-1,0-1 1,0 2-1,0-1 1,0 0-1,0 0 1,0 1-1,0-1 1,1 1-1,-1-1 1,0 1 0,-2 0-5,-4 4 11,0 0 0,0 0 0,0 0 0,0 1 0,1 0 0,0 0 0,0 1 0,1 0 0,0 0 1,-2 4-12,-6 8 29,2 0 1,0 1 0,-7 18-30,8-16 14,2 1 1,0 0-1,2 0 1,-1 9-15,6-22 5,0 0 1,1 0-1,0 0 0,0 1 0,2-1 0,-1 0 1,1 0-1,0 0 0,1 0 0,1 0 1,2 7-6,-2-10 6,0 0 1,1-1 0,0 0 0,0 0 0,0 0 0,1 0 0,0-1-1,0 0 1,1 0 0,-1 0 0,1-1 0,0 1 0,0-1 0,1-1-1,-1 1 1,1-1 0,0 0 0,0-1 0,1 1-7,14 4-40,0-2 0,0 0 0,1-1 0,-1-1 0,14 0 40,-14-3-172,0 0 0,11-2 172,43-9-196</inkml:trace>
  <inkml:trace contextRef="#ctx0" brushRef="#br0" timeOffset="3089.32">4472 324 8002,'1'-2'435,"-1"0"0,0 0-1,1-1 1,-1 1 0,0 0 0,-1 0 0,1 0 0,0-1 0,-1 1 0,1 0 0,-1 0-1,0 0 1,1 0 0,-1 0 0,0 0 0,0 0 0,0 0 0,-1 0 0,0 0-435,1 0 202,-1 1 1,0 0-1,0-1 1,0 1-1,1 0 1,-1 0 0,0 0-1,-1 1 1,1-1-1,0 0 1,0 1-1,0-1 1,0 1-1,0 0 1,0 0-1,-1 0-202,-8 0 193,0 1-1,0 1 1,0 0-1,0 0 1,0 1-1,-9 4-192,-9 2 139,1 2-1,0 1 0,0 1 1,-16 12-139,36-20 10,1 0 1,-1 1-1,1 0 1,0 1 0,1-1-1,0 1 1,0 0 0,-1 3-11,4-6 5,0 1-1,1 0 1,-1 1 0,1-1 0,0 0 0,0 1 0,1-1 0,0 1 0,0 0 0,0-1 0,0 1 0,1 0 0,0 5-5,1-9 2,-1 0 0,1 1 0,0-1 0,0 1 1,-1-1-1,2 0 0,-1 0 0,0 0 0,0 1 0,1-1 0,-1 0 0,1-1 0,-1 1 0,1 0 0,0 0 0,0-1 0,0 1 0,0-1 0,0 1 0,0-1 0,0 0 0,0 0 1,1 0-1,-1 0 0,0 0 0,1-1 0,0 1-2,11 3 12,0-1 0,0 0 0,0-1 0,4-1-12,-16 0 2,46 1 25,-19 0-9,0 0 1,8 3-19,-30-4 2,0 1 0,0 0 0,-1 0 0,1 0 0,-1 0 0,1 1 0,-1 1 0,0-1 0,0 1 0,0 0 0,3 3-2,-7-6 1,-1 1-1,1-1 1,-1 1-1,0-1 0,1 1 1,-1-1-1,0 1 1,0 0-1,0 0 1,-1 0-1,1-1 0,0 1 1,-1 0-1,1 0 1,-1 0-1,1 0 0,-1 0 1,0 0-1,0 0 1,0 1-1,0 0 1,-1 0 1,0 0-1,0 1 1,0-1-1,0 0 1,0 0-1,-1 0 1,1 0-1,-1 0 1,0 0-1,-1 1-1,-4 5 7,0-1 0,-1-1 0,0 1 0,0-1 0,0 0 0,-1-1 0,-2 1-7,-7 3 14,0-1 0,-1-1 0,0-1 0,0 0 0,-13 2-14,-34 5 56,0-2-56,51-8 118,11-3 149,-1 0 1,1 0 0,-1 0-1,1 0 1,0-1-1,-1 0 1,1 0 0,-1 0-1,0 0-267,8-1 1052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5:08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247 888 4617,'-100'-19'2158,"80"20"-581,20-1-1538,-1 0 0,1 1 0,0-1 0,-1 0 1,1 0-1,0 0 0,0 1 0,-1-1 0,1 0 0,0 0 0,0 1 0,-1-1 0,1 0 1,0 0-1,0 1 0,0-1 0,-1 0 0,1 1 0,0-1 0,0 0 0,0 1 1,0-1-1,0 0 0,0 1 0,0-1 0,0 0 0,0 1-39,0 1 161,0-1-1,1 1 0,-1 0 1,1-1-1,-1 1 1,1-1-1,0 1 0,0-1 1,0 1-1,1 1-160,-1-1 369,0 0-143,1 1 0,0-1-1,0 0 1,0 0 0,0 1 0,0-1-1,1-1 1,-1 1 0,1 0 0,-1 0-1,1-1 1,-1 1 0,1-1 0,0 0-1,0 0-225,3 1 282,1 0 0,-1-1-1,0 0 1,1 0 0,-1-1 0,1 1-1,1-2-281,6 1 226,1-2 0,-1 0-1,-1-1 1,1 0 0,0-1-1,6-3-225,-9 3 32,-1-1 1,0 0-1,0 0 0,-1-1 0,1 0 0,-1 0 0,-1-1 0,1-1 1,-1 0-1,1-1-32,-6 5 9,0 0 1,0 0-1,0 0 1,-1 0 0,1-1-1,-1 1 1,0-1-1,0 1 1,-1-1-1,0 0 1,0 0-1,0 0 1,0 1-1,-1-1 1,1 0 0,-1 0-1,0 0 1,-1 0-1,1 0 1,-1 0-1,0 0 1,-1 1-1,1-1 1,-1-2-10,-3-4 16,0 0-1,0 0 1,-1 0 0,-1 1-1,0 0 1,0 0 0,-1 0-1,0 1 1,0 0 0,-1 1-1,0 0 1,-7-5-16,10 9 0,0 0 0,-1 0-1,1 1 1,-1 0 0,0 0 0,1 0 0,-1 1 0,0 0 0,-1 0 0,1 1 0,0 0-1,0 0 1,-1 1 0,1 0 0,0 0 0,-1 0 0,1 1 0,0 0 0,0 1-1,0 0 1,-6 2 0,4 0-2,0 0 1,0 1-1,0 1 0,0-1 0,1 1 0,0 1 0,0 0 0,1 0 1,-1 0-1,2 1 0,-1 0 0,1 0 0,0 1 0,-3 7 2,-3 7 2,1 0 0,1 0 0,2 1-1,0 0 1,-1 11-2,5-20 3,1 0 1,0 0-1,1 0 1,1 1-1,1-1 1,0 1-1,1-1 1,0 0-1,2 0 1,2 10-4,-2-15 13,0 0 1,1-1 0,0 1 0,0-1 0,1 0 0,1 0-1,0 0 1,0-1 0,0 0 0,1 0 0,0 0 0,1-1 0,-1 0-1,2-1 1,-1 0 0,2 1-14,4 2 44,1-1 0,0-1 0,0-1 0,0 0 0,1-1 0,-1 0 0,1-1 0,0-1 0,7 0-44,2-1-1,0 0 0,0-2 0,0-1 0,-1-1 0,22-5 1,19-7-23</inkml:trace>
  <inkml:trace contextRef="#ctx0" brushRef="#br0" timeOffset="361.07">598 674 8882,'-12'-4'3921,"16"11"-1953,11 13-319,9 13-537,8 5-232,13 7-288,6-1-144,11-5-144,2 3-64,1-3-96,4-1-48,-4-2-16,4-1-16,-19-9 16,-8 0 216,-18-10-592,-9-3-280,-7-10 392</inkml:trace>
  <inkml:trace contextRef="#ctx0" brushRef="#br0" timeOffset="733.714">1105 600 6601,'0'-15'3697,"-2"4"-944,-2 15-1289,-7 13-248,-10 22-584,-11 8-79,-11 20-97,-6 3-88,-7 0-128,3-3-56,7-6-72,6-2-24,9-2 112,9-3-144,17-6 0</inkml:trace>
  <inkml:trace contextRef="#ctx0" brushRef="#br0" timeOffset="1100.097">1544 874 8194,'-19'-13'3617,"-4"13"-1849,1 7 16,5 11-735,7 8-233,10 6-464,12 8-112,10 5-80,2-2-32,2 7-40,-4 2-24,-5 4-8,-6 1 16,-6-7-72,-3-4-200,-3-19 912,1 5-616</inkml:trace>
  <inkml:trace contextRef="#ctx0" brushRef="#br0" timeOffset="1440.555">1378 899 7730,'-2'-19'725,"1"0"0,1 0 0,0 0 0,1 0 0,2 0 0,0 1 0,0-1 0,2 1 0,0-1 0,2 2 0,0-3-725,-3 11 151,1 0-1,0 1 1,0-1 0,1 1-1,0 0 1,0 0-1,1 1 1,0 0-1,0 0 1,2 0-151,-3 2 37,1 1 1,-1 0-1,1 0 0,0 1 0,0 0 1,0 0-1,1 0 0,-1 1 1,1 1-1,-1-1 0,1 1 1,-1 0-1,1 1 0,0 0-37,3 0 8,0 1-1,-1 1 1,1 0-1,0 1 1,-1 0 0,0 0-1,1 1 1,-1 0-1,-1 1 1,1 0-1,-1 1 1,0 0 0,0 0-1,0 1 1,-1 0-1,0 1 1,-1 0 0,6 6-8,0 2 3,-1 0 1,0 1 0,-1 1 0,0 0 0,-2 0 0,0 1 0,-1 0 0,-1 0 0,2 11-4,-8-26 7,0 1-1,0-1 1,0 1-1,-1-1 1,1 1-1,-1 0 1,0-1-1,0 1 1,-1 0-1,1-1 1,-1 1-1,0-1 1,0 1-1,-1-1 1,1 1-1,-1-1 1,-2 4-7,0-3 16,0 0 0,0-1 1,0 1-1,-1-1 0,0 0 0,0 0 0,0 0 1,0-1-1,0 1 0,-1-1 0,1-1 0,-1 1 1,0-1-17,-39 16 129,-1-3 0,-1-1 1,-45 6-130,81-18 44,-1 0 1,1-1-1,-1-1 1,0 0-1,-3-1-44,-1-4-181,16 5 171,0 0 0,0 0-1,-1 0 1,1 0 0,0-1 0,0 1-1,-1 0 1,1 0 0,0 0 0,0 0 0,0 0-1,-1-1 1,1 1 0,0 0 0,0 0-1,0 0 1,0 0 0,-1-1 0,1 1 0,0 0-1,0 0 1,0 0 0,0-1 0,0 1-1,0 0 1,0 0 0,0-1 0,0 1 0,0 0-1,0 0 1,0-1 0,0 1 0,0 0-1,0 0 1,0-1 0,0 1 0,0 0-1,0 0 1,0-1 0,0 1 0,0 0 0,0 0-1,0 0 1,0-1 0,1 1 0,-1 0-1,0 0 1,0 0 10,18-6-353</inkml:trace>
  <inkml:trace contextRef="#ctx0" brushRef="#br0" timeOffset="1893.276">2469 712 6033,'5'-27'1583,"0"1"0,-1-13-1583,-4 38 112,0 0 0,0-1-1,0 1 1,-1-1 0,1 1-1,0-1 1,-1 1 0,1-1 0,-1 1-1,1 0 1,-1-1 0,0 1-1,1 0 1,-1-1 0,0 1-1,0 0 1,0 0 0,0 0-1,0 0 1,0 0 0,0 0 0,-1 0-1,1 0 1,0 0 0,0 1-1,-1-1 1,1 0 0,-1 1-1,1-1 1,0 1 0,-1 0-112,-3-1 292,1 0 1,-1 0 0,0 1-1,1-1 1,-1 1-1,0 0 1,-4 1-293,-3 1 184,1 1 0,0 0 0,-1 0 0,1 1 0,1 0 0,-1 1 0,1 1 0,0-1 0,0 2 0,0-1 0,1 1 1,0 1-1,-2 1-184,1 1 57,0 1-1,0 0 1,1 1 0,0-1 0,1 2 0,0-1 0,1 1 0,1 1 0,0-1 0,-1 4-57,3-5 15,0 0 0,1 0 0,1 1 0,0-1 0,0 1 0,2 0 0,-1-1 0,1 1 0,1 0 0,2 11-15,-1-17 7,0 0 0,0 0 0,0 0 0,1 0 0,0 0 0,0-1 1,1 0-1,-1 1 0,2-1 0,-1-1 0,1 1 0,-1 0 0,1-1 0,1 0 1,-1-1-1,1 1 0,0-1 0,0 0 0,4 2-7,1 0 13,0-1 0,-1 0 0,1-1 0,1-1 0,-1 0-1,0 0 1,1-1 0,0 0 0,0-1 0,-1 0 0,1-1 0,0-1-1,8 0-12,-11-1 31,0 0 0,0 0-1,0-1 1,0 0 0,0 0-1,-1-1 1,1 0 0,-1-1-1,0 0 1,-1 0-1,1-1 1,-1 0 0,0 0-1,0 0 1,-1-1 0,1 0-1,2-5-30,-6 7 33,0-1 0,0 0 0,-1 0 0,1 0 0,-1 0 0,0 0 0,-1 0 0,0 0 0,0-1 0,0 1-1,0 0 1,-1-1 0,0 1 0,-1-1 0,1 1 0,-1 0 0,-1-1 0,1 1 0,-2-3-33,-5-17 87,-1 0-1,-2 1 1,-12-22-87,18 35 9,-1-1-2,-22-38 36,26 48-84,-1-1 0,1 1 0,0 0-1,-1 0 1,0 1 0,0-1-1,0 1 1,0-1 0,0 1-1,0 0 1,-1 0 0,-2-1 41,-14-1-195</inkml:trace>
  <inkml:trace contextRef="#ctx0" brushRef="#br0" timeOffset="2599.565">2794 546 7338,'-1'0'165,"0"1"0,1-1 1,-1 0-1,0 1 0,1-1 1,-1 1-1,0-1 0,1 1 0,-1-1 1,0 1-1,1-1 0,-1 1 1,1 0-1,-1-1 0,1 1 1,-1 0-1,1-1 0,0 1 1,-1 0-1,1 0 0,0-1 1,-1 1-1,1 0 0,0 0 1,0 0-1,0 0-165,-3 26 778,2-21-391,1 63 935,3 0-1,2 0 1,14 59-1322,-10-64 512,-8-62-494,1 11 85,0 0-1,-1 0 0,-1 0 1,0 0-1,-1 9-102,-1-19 470,0-10-202,0-13 25,10-163 95,-2 86-347,-5 70-32,1-10 1,1-1 1,2-1-11,-4 30-3,1 0 0,0 0 0,0 0 1,1 1-1,0-1 0,1 1 0,0 0 0,0 0 0,1 0 1,0 0-1,0 1 3,-2 4-4,0 0 0,1 0 0,-1 0 1,1 1-1,-1-1 0,1 1 0,0 0 1,0 0-1,-1 1 0,2-1 0,-1 1 0,0 0 1,0 0-1,0 0 0,0 0 0,1 1 1,-1 0-1,0 0 0,1 0 0,-1 0 1,0 1-1,2 0 4,2 0-6,0 1 0,0 0 0,0 0 0,-1 1 0,1 0 0,-1 0 0,1 1 0,-1 0-1,0 1 1,0-1 0,2 3 6,0 2-3,0 1-1,0 0 0,-1 0 0,0 1 0,-1 0 0,0 0 1,-1 1-1,0 0 0,-1 0 0,0 2 4,7 19-6,-2 1 0,-1 0 0,-1 8 6,0 15 21,-2 0-1,-3 28-20,-1-41 83,-2-38-194,0 0-1,0 1 0,1-1 0,0 0 0,0 0 0,1 0 0,-1 0 1,2 2 111,12 10-319</inkml:trace>
  <inkml:trace contextRef="#ctx0" brushRef="#br0" timeOffset="3074.337">3427 796 7082,'64'-32'2988,"-63"32"-2929,-1 0 1,0-1-1,0 1 0,1 0 1,-1 0-1,1-1 0,-1 1 0,0 0 1,1 0-1,-1 0 0,0-1 1,1 1-1,-1 0 0,1 0 1,-1 0-1,1 0 0,-1 0 0,0 0 1,1 0-1,-1 0 0,1 0 1,-1 0-1,1 0 0,-1 0 0,0 0 1,1 0-1,-1 0 0,1 1 1,-1-1-1,1 0 0,-1 0 1,0 0-1,1 1 0,-1-1 0,0 0 1,1 0-1,-1 1 0,0-1 1,1 0-1,-1 1 0,0-1 0,0 0 1,1 1-1,-1-1 0,0 1 1,0-1-1,0 0 0,0 1 1,1-1-1,-1 1-59,2 3 665,2 0-360,1-1 0,0 0 0,0 0 0,0-1 0,0 1 0,0-1 0,0 0 0,0-1 0,1 1 0,-1-1 0,5 1-305,1-1 184,0 0 0,0 0 0,0-1 0,0 0 0,4-1-184,-9 0 32,1 0 0,-1-1 1,1 1-1,-1-1 0,0 0 1,0-1-1,0 0 0,0 0 1,0 0-1,0-1 1,-1 1-1,0-1 0,0-1 1,0 1-1,0-1 0,-1 0 1,1 0-1,-1 0 1,0 0-1,-1-1 0,0 0 1,1 1-1,-2-1 0,1-1 1,-1 1-1,0 0 1,0-2-33,0 0 22,0 1 0,-1-1 0,0 1 0,-1-1 0,1 0 1,-2 0-1,1 1 0,-1-1 0,0 0 0,0 1 1,-1-1-1,0 1 0,-1-1 0,0 1 0,0 0 1,0 0-1,-1 0 0,0 1 0,0-1 0,-1 1 0,1 0 1,-1 0-1,-1 0-22,3 3 3,0 1 1,0-1 0,0 0-1,-1 1 1,1 0 0,-1 0-1,1 0 1,-1 0-1,0 1 1,0-1 0,0 1-1,1 0 1,-1 0-1,0 0 1,0 1 0,-3-1-4,1 2 2,1-1 0,-1 1 1,1 0-1,0 0 1,-1 0-1,1 1 0,0-1 1,0 1-1,-1 1 0,2-1 1,-3 2-3,-4 3 4,0 1 1,0 0-1,1 0 0,1 1 1,-1 1-1,1 0 1,1 0-1,0 0 1,-5 10-5,3-3 5,0 0 1,1 1-1,1 1 0,1-1 1,1 1-1,1 1 0,0-1 1,1 1-1,0 15-5,3-25 9,0-1-1,1 1 0,1 0 1,-1-1-1,2 1 1,-1-1-1,1 1 1,1-1-1,-1 0 0,2 0 1,-1 0-1,1 0 1,1 0-1,0-1 1,0 0-1,0 0 0,1 0 1,0-1-1,1 0 1,-1 0-1,3 1-8,5 3 35,-1-1 0,2 0 0,-1-1 0,1-1 0,1 0 0,15 5-35,-20-9-3,0-1-1,0 0 0,0 0 1,0-1-1,1-1 0,-1 0 0,1-1 1,-1 0-1,1 0 0,-1-1 1,1-1 3,34-8-143,2-4 4</inkml:trace>
  <inkml:trace contextRef="#ctx0" brushRef="#br0" timeOffset="3510.801">4016 539 6929,'-1'1'231,"-1"0"0,1 0-1,0 0 1,-1 0-1,1 0 1,0 0-1,0 1 1,0-1-1,0 0 1,0 1-1,0-1 1,0 1-1,0-1 1,1 1-1,-1-1 1,1 1-1,-1-1 1,1 1-1,-1 0 1,1-1-1,0 1 1,0 0-1,0-1 1,0 1-1,0 0 1,0-1-1,0 1-230,6 55 1672,-5-50-1299,12 73 1078,7 52 136,-18-108-1316,-1 0 0,-1-1 0,-1 1 0,-4 16-271,3-14 197,2-18-26,2-19 55,0-19-185,-1 0 0,-1 0 1,-1 0-1,-6-30-41,2 17 135,1-40-135,4 69 8,1 0 0,0 1-1,1-1 1,1 1 0,0 0 0,1 0 0,0 0-1,2-2-7,-4 10-1,1 1-1,-1 0 0,1 0 1,0-1-1,0 2 1,1-1-1,-1 0 0,1 1 1,0-1-1,0 1 0,0 0 1,0 1-1,0-1 0,1 1 1,0-1-1,-1 1 0,1 1 1,0-1-1,0 1 1,-1-1-1,1 2 0,0-1 1,3 0 1,1 0-4,-1 1 1,1 0 0,-1 0-1,1 1 1,-1 0-1,1 0 1,-1 1 0,1 0-1,-1 1 1,0 0 0,0 0-1,0 1 1,3 2 3,-3-1-3,1 1 0,-2 0 0,1 0 0,-1 1 0,0 0 0,0 0 0,0 1 0,-1 0 0,-1 0 0,1 0 0,-1 1 0,-1-1 0,0 1 1,0 1-1,0-1 0,-1 0 0,1 10 3,2 14 30,-2 0 0,-1 1 1,-2-1-1,-3 24-30,2-5 150,2-17 8,8 0-48</inkml:trace>
  <inkml:trace contextRef="#ctx0" brushRef="#br0" timeOffset="4057.447">4879 112 5673,'-1'-4'366,"-1"-6"545,0 0 0,-1 0 1,0 0-1,-2-1-911,4 9 203,0 0 0,0 0 0,0 0 0,0 0 0,-1 0-1,1 0 1,0 0 0,-1 1 0,0-1 0,0 0 0,1 1 0,-1-1 0,0 1-1,0 0 1,0 0 0,0 0 0,0 0 0,-1 0 0,1 0 0,0 0-203,1 1 69,0 0 1,0 0 0,0 0 0,0 0-1,0 0 1,0 0 0,0 0 0,0 0 0,1 0-1,-1 0 1,0 1 0,0-1 0,0 0-1,0 1 1,0-1 0,1 1 0,-1-1-1,0 1 1,0-1 0,1 1 0,-1-1 0,0 1-1,1 0 1,-1-1 0,1 1 0,-1 0-1,1 0 1,-1-1 0,1 1 0,-1 1-70,-1 1 94,1 0 0,0 1 1,-1 0-1,1-1 1,0 1-1,0 0 1,1 1-95,-3 25 204,1 0 1,2-1-1,1 1 1,4 22-205,24 123 275,-8-62-142,-8-10 74,-4 0-1,-5 1 0,-6 41-206,2-108-388,1-6 223</inkml:trace>
  <inkml:trace contextRef="#ctx0" brushRef="#br0" timeOffset="4451.024">4603 656 6833,'-1'2'3321,"15"-1"-992,11 0-505,20-1-312,9-1-335,9-6-569,0-1-224,-5-1-240,-2-2-56,-2 1 88,-1 1-104,-1 4 3513,-6 1-2649</inkml:trace>
  <inkml:trace contextRef="#ctx0" brushRef="#br0" timeOffset="4848.309">5269 547 8370,'114'-36'3793,"-110"38"-1985,6 17-632,1 6-96,-1 23-503,1 5-169,-4 15-144,3 2-72,-7-7-96,-2-9-8,-1-14 8,-4-3 216,9-12-456,5 0 3841,4-8-2777</inkml:trace>
  <inkml:trace contextRef="#ctx0" brushRef="#br0" timeOffset="4849.309">5458 69 8706,'-33'-38'3713,"9"17"-2497,9 12-88,16 10-704,12 9-160,13 11 2225,19 14-1817</inkml:trace>
  <inkml:trace contextRef="#ctx0" brushRef="#br0" timeOffset="5453.265">5933 695 5393,'32'4'1400,"0"-1"-1,7-2-1399,-38-1 67,0 0 0,0 0 0,-1 0 0,1 0 0,0 0 0,0 0 0,0 0 0,0-1 0,-1 1 0,1 0 1,0 0-1,0-1 0,-1 1 0,1 0 0,0-1 0,0 1 0,-1-1 0,1 1 0,0-1 0,-1 1 0,1-1 0,-1 0 0,1 1 0,-1-1 0,1 0 0,-1 1 0,1-1 0,-1 0 0,0 0 0,1 0 0,-1 1 0,0-1-67,0-2 186,0 1 1,0 0-1,0 0 1,0 0-1,-1-1 1,1 1-1,-1 0 1,1 0-1,-1-1-186,-1-3 461,0-2-170,0 1 1,-1 0-1,1-1 1,-2 1-1,1 0 1,-1 1-1,0-1 0,0 1 1,-1-1-1,0 1 1,0 1-1,0-1 1,-1 1-1,0 0 0,0 0 1,-5-3-292,7 6 36,0-1 0,0 1 0,-1 0-1,1 1 1,-1-1 0,0 1 0,1 0 0,-1 0 0,0 0 0,0 1 0,0-1 0,1 1-1,-1 1 1,0-1 0,0 0 0,0 1 0,1 0 0,-1 0 0,0 1 0,1-1 0,-1 1-1,1 0 1,0 0 0,0 1 0,-1-1 0,1 1 0,-2 2-36,-6 5 6,0 1 1,1 0-1,0 1 0,1 0 1,0 1-1,1 0 1,0 1-1,1 0 0,1 0 1,-1 2-7,0 3 4,0 0 1,2 0 0,0 1-1,1 0 1,1 0-1,1 0 1,-1 14-5,4-27 2,0 0 0,0-1 0,1 1 1,-1-1-1,2 1 0,-1-1 0,1 1 0,0-1 1,0 0-1,0 1 0,1-1 0,0-1 0,0 1 1,1 0-1,-1-1 0,1 1 0,1-1 0,-1 0 0,3 1-2,0 0 8,1 0-1,-1-1 0,1 0 0,0 0 1,0-1-1,1 0 0,0 0 0,-1-1 1,1-1-1,0 1 0,0-1 0,1-1 1,1 1-8,1-1 11,1 0 0,0-1 0,0-1 0,-1 1 0,1-2 1,0 0-1,-1-1 0,0 0 0,12-5-11,-16 5 5,0 0-1,0 0 0,-1-1 1,1-1-1,-1 1 0,0-1 1,-1 0-1,1-1 0,-1 0 1,0 0-1,0 0 1,-1-1-1,0 1 0,2-5-4,-3 3 17,0 0-1,-1 0 0,0 0 0,0 0 1,-1 0-1,-1-1 0,1 1 0,-1-1 1,0-4-17,-1-18 131,0 1 0,-2-1-131,1 13 63,0 14-50,-1-36 465,-8-38-478,18 120 61,0 6-45,3 0-1,3 6-15,-9-37 15,2 0 0,-1 0 0,2-1 0,0-1 0,1 1 0,1-1 0,0 0 0,4 3-15,1-1 60,0-1 0,1-1-1,0-1 1,1 0 0,10 5-60,18 6 85</inkml:trace>
  <inkml:trace contextRef="#ctx0" brushRef="#br0" timeOffset="5835.613">6629 133 8082,'-1'-1'284,"1"0"0,-1 0 0,1 0 0,-1 1 1,0-1-1,1 0 0,-1 0 0,0 0 0,0 1 0,0-1 1,0 0-1,1 1 0,-1-1 0,0 1 0,0-1 0,0 1 1,0 0-1,0-1 0,0 1 0,-1 0-284,2 0 94,-1 0 0,1 1-1,-1-1 1,1 0 0,0 1-1,-1-1 1,1 1 0,0-1 0,-1 1-1,1-1 1,0 1 0,-1-1-1,1 1 1,0-1 0,0 1-1,0-1 1,0 1 0,-1-1 0,1 1-1,0 0 1,0-1 0,0 1-1,0-1 1,0 1 0,0 0-94,1 8 271,-1-1 0,1 1 1,0 0-1,3 7-271,29 97 774,-16-61-453,-2 1 0,-3 1 1,-1 8-322,4 90 441,-8-62-60,5 0 0,19 75-381,-30-161 260,-1-1 0,2 1 1,-1 0-1,0-1 1,1 0-1,-1 1 0,1-1 1,0 0-1,0 0 1,1 0-1,-1 0 0,2 1-260,21 13 1259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4:15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264 229 4561,'-21'-91'2154,"21"90"-2043,0 0-1,0 0 1,0 0 0,0 0 0,0 0-1,-1 0 1,1 0 0,0 0 0,-1 0 0,1 0-1,-1 1 1,1-1 0,-1 0 0,1 0-1,-1 0 1,0 1 0,1-1 0,-1 0 0,0 1-1,0-1 1,1 0 0,-1 1 0,0-1 0,0 1-1,0-1 1,0 1 0,0 0 0,0-1-111,0 1 140,0 1 1,0-1 0,0 0-1,0 0 1,0 1 0,0-1 0,0 1-1,0-1 1,0 1 0,0 0-1,0-1 1,0 1 0,0 0-1,0 0-140,-2 1 333,2-1-254,-1 0-1,1-1 1,0 1 0,0 0 0,0 0 0,0 0 0,0 0 0,1 0 0,-1 0 0,0 0 0,0 0 0,1 0 0,-1 0 0,0 0 0,1 1 0,-1-1 0,1 0 0,0 0 0,-1 1 0,1-1 0,0 0 0,0 1-79,0 2 86,0 0 0,0 0 1,0-1-1,1 1 0,0 0 1,0-1-1,0 1 1,1 2-87,2 4 58,1 0 1,0 0 0,0 0 0,1-1 0,5 6-59,-1-3 23,5 8 13,2 0 0,0-1 0,2 0 1,9 6-37,-23-21 7,0 0 1,1 0 0,0 0-1,0-1 1,0 0-1,0 0 1,0-1 0,1 1-1,-1-1 1,1-1 0,-1 1-1,1-1 1,0 0 0,0-1-1,0 1 1,-1-2 0,1 1-1,0-1 1,1 0-8,0 0 10,-1-1-1,1-1 1,-1 1 0,0-1-1,0 0 1,0-1-1,0 0 1,0 0 0,-1 0-1,5-4-9,4-7 40,0 0-1,0 0 1,2-6-40,-16 20 1,2-3 6,0-1 0,0 1 1,-1-1-1,1 0 0,-1 0 0,0 0 0,0 0 1,-1 0-1,1 0 0,-1-4-7,1-6 13,0 0 0,-1 0 0,-1-3-13,-1 14 21,1 0 0,-1 0-1,0 0 1,0 0 0,0 1 0,0-1 0,-1 0 0,0 1 0,0-1 0,0 1 0,0-1 0,0 1 0,-1 0 0,1 0 0,-1 0 0,0 0 0,-1-1-21,-10-8 168,0 0-1,-1 1 1,-5-1-168,4 0 45,5 5 30,0 0 1,-1 1 0,1 0-1,-1 1 1,0 0-1,0 1 1,-1 1-1,-11-3-75,17 5 49,-1 0-1,0 0 0,0 1 0,1 0 0,-1 0 0,0 1 1,1 0-1,-1 0 0,0 1 0,1 0 0,-1 0 0,1 1 0,0 0 1,0 0-1,-2 2-48,-13 8 35,1 2 1,0 0 0,2 2 0,0 0-1,0 1 1,2 1 0,0 0-1,1 2 1,1-1 0,1 2-1,1 0 1,1 1 0,1 0-1,1 1 1,1 0 0,1 0 0,2 1-1,0 0 1,1 0 0,2 1-1,-1 18-35,1-2 29,2-1 0,2 0-1,2 1 1,1-1 0,3 0-1,6 21-28,-9-47 24,1-1 0,0 0 0,2 0 0,-1 0 0,1-1 0,1 0 0,1-1 0,0 0 0,1 1-24,-3-5 51,1 0 1,0-1-1,1 0 0,-1 0 1,1-1-1,0 0 0,1-1 1,-1 0-1,1-1 0,0 1 1,0-2-1,1 0 0,5 1-51,10 1 151,0-2 1,0-1-1,0-1 0,0-2 0,0 0 1,0-2-1,0 0 0,0-2 1,24-8-152,19-8 198,-1-4 1,-1-2 0,-2-3-199,49-26 2729,-87 43-1623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5:18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78 7698,'-28'-23'3608,"19"0"-1623,7 7-129,9 6-1000,3 5-311,8 9-313,3 2-224,10 12-1057,2 5 833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5:19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160 797 5537,'-40'-109'2605,"26"81"-78,14 28-2494,0 0 0,-1 0 0,1 0 0,0 0 0,0-1 1,0 1-1,0 0 0,0 0 0,0 0 0,-1 0 1,1 0-1,0 0 0,0 0 0,0 0 0,0 0 0,-1 0 1,1 0-1,0 0 0,0 0 0,0 0 0,0 0 1,-1 0-1,1 0 0,0 0 0,0 0 0,0 0 0,0 0 1,-1 0-1,1 0 0,0 0 0,0 0 0,0 0 1,0 0-1,0 0 0,-1 0 0,1 0 0,0 0 0,0 1 1,0-1-1,0 0 0,0 0 0,0 0 0,-1 0 1,1 0-1,0 0 0,0 1 0,0-1 0,0 0 0,0 0 1,0 0-1,0 0 0,0 0 0,0 1 0,0-1 1,0 0-1,0 0 0,0 0 0,0 0 0,0 1-33,-2 29 1210,8 21-791,3-1 0,1 0-1,3-1 1,12 31-419,-5-17 352,-4-9 950,-1 10-1302,-15-64 14,0 0 0,0 0 0,0 0 1,0 0-1,0 1 0,0-1 0,0 0 0,0 0 0,0 0 0,1 0 0,-1 0 0,0 0 1,0 0-1,0 0 0,0 0 0,0 1 0,0-1 0,0 0 0,0 0 0,0 0 1,0 0-1,0 0 0,0 0 0,0 0 0,0 1 0,0-1 0,0 0 0,0 0 1,0 0-1,0 0 0,0 0 0,0 0 0,0 0 0,0 1 0,0-1 0,0 0 1,-1 0-1,1 0 0,0 0 0,0 0 0,0 0 0,0 0 0,0 0 0,0 0 1,0 0-1,0 1 0,0-1 0,0 0 0,-1 0 0,1 0 0,0 0 0,0 0 1,0 0-1,0 0 0,0 0 0,0 0 0,0 0 0,-1 0 0,1 0 0,0 0 1,0 0-1,0 0 0,0 0 0,0 0 0,0 0 0,0 0 0,-1 0 0,1 0-13,-9-9 556,-10-16-124,8 7-375,1-1 0,1 1 0,1-2 0,-4-13-58,19 42 271,-7-9-357,0 0 0,1 1 0,-1-1 0,0 0 0,1 0 0,-1 1-1,0-1 1,0 0 0,0 1 0,1-1 0,-1 0 0,0 1 0,0-1 0,0 0-1,0 1 1,0-1 0,1 0 0,-1 1 0,0-1 0,0 0 0,0 1-1,0-1 1,0 1 0,0-1 0,0 0 0,0 1 0,0-1 0,-1 0 0,1 1-1,0-1 1,0 0 0,0 1 0,0-1 0,0 0 0,-1 1 0,1-1-1,0 0 1,0 1 0,-1-1 0,1 0 86,-2 0-771</inkml:trace>
  <inkml:trace contextRef="#ctx0" brushRef="#br0" timeOffset="926.096">146 929 4705,'10'35'1250,"17"68"3778,-23-85-3926,-1-1 0,-1 1 0,-1 0 0,-1 16-1102,-3-23 755,-2-17 7,-5-21-74,-47-177 216,-21-163-904,47 173 28,27 149-44,1 1 1,2-1-1,3-17 16,-1 49-16,1 0 0,0 1 0,1-1 0,0 1 0,1-1 0,1 1 0,0 0 0,0 0 0,1 1 0,2-3 16,-6 11-8,1-1-1,-1 0 1,1 1-1,0-1 1,0 1 0,0 0-1,0 0 1,1 0-1,-1 1 1,1-1 0,-1 1-1,1 0 1,0 0 0,0 0-1,0 0 1,0 0-1,1 1 1,-1 0 0,0 0-1,1 0 1,-1 1-1,0-1 1,1 1 0,-1 0-1,1 1 1,-1-1-1,1 1 1,-1-1 0,0 1-1,3 1 9,3 2-7,-1 0-1,0 0 1,-1 1 0,1 0-1,-1 1 1,0 0 0,0 0-1,-1 0 1,1 1 0,-2 0-1,1 1 1,-1 0-1,0 0 1,0 0 0,-1 0-1,0 1 1,-1 0 0,0 0 7,6 13-3,-1 1 1,-2 0 0,0 1 0,-1-1 0,-2 1 0,2 22 2,-2-7 8,-2 1 0,-2 0 0,-2 0 0,-1-1 0,-7 29-8,6-48 12,-1-1-1,-1 0 1,-1 0-1,0-1 1,-9 14-12,10-21 9,0-1 1,-1 1 0,-1-1 0,0 0-1,0-1 1,-1 0 0,0 0-1,-1-1 1,-3 2-10,5-4 15,0-1-1,0-1 1,-1 1 0,1-1-1,-1-1 1,0 0-1,-3 1-14,9-3 6,1 0 0,-1-1 0,0 1 0,0-1 0,1 1 0,-1-1 0,0 0 0,0 0 0,0 0 0,0-1 0,1 1 0,-1-1 0,0 1 0,0-1 0,1 0 0,-1 0 0,1 0 0,-1-1 0,0 1 0,1 0 0,0-1 0,-1 0 0,1 1 0,0-1 0,-1-2-6,2 4 0,0-1-1,0 0 0,1 0 0,-1 0 1,0 0-1,1 0 0,-1 0 0,1 0 1,-1 0-1,1 0 0,-1 0 1,1 0-1,0 0 0,0 0 0,-1 0 1,1 0-1,0 0 0,0 0 0,0 0 1,0-1-1,0 1 0,1 0 1,-1 0-1,0 0 0,0 0 0,1 0 1,-1 0-1,1 0 0,-1 0 1,1 0-1,-1 0 0,1 0 0,-1 0 1,1 0-1,0 0 0,0 1 0,-1-1 1,1 0-1,0 0 0,0 1 1,0-1-1,0 0 0,0 1 0,0-1 1,0 1-1,0-1 1,4-1-12,0 0 0,0 0 0,0 0 1,1 1-1,-1-1 0,0 1 0,0 0 0,1 1 0,3-1 12,7 2-8,-1 0-1,1 1 1,-1 1-1,1 0 0,-1 2 1,0-1-1,0 2 1,-1 0-1,0 0 1,0 1-1,0 1 0,-1 1 1,0 0-1,0 0 1,4 6 8,23 23 72,-2 1 0,-1 2 1,24 38-73,-12-18 195,-22-29-208</inkml:trace>
  <inkml:trace contextRef="#ctx0" brushRef="#br0" timeOffset="1332.02">901 832 7266,'-106'-25'2986,"86"23"-1796,20 2-1175,0 0-1,0 0 1,-1 0-1,1 0 1,0 0-1,0 0 0,0 0 1,0 0-1,0 1 1,0-1-1,-1 0 0,1 0 1,0 0-1,0 0 1,0 0-1,0 0 1,0 0-1,0 0 0,0 0 1,0 0-1,0 0 1,-1 0-1,1 1 0,0-1 1,0 0-1,0 0 1,0 0-1,0 0 1,0 0-1,0 0 0,0 0 1,0 1-1,0-1 1,0 0-1,0 0 0,0 0 1,0 0-1,0 0 1,0 0-1,0 1 1,0-1-1,0 0 0,0 0 1,0 0-1,0 0 1,0 0-1,0 0 0,0 1 1,0-1-1,0 0 1,0 0-1,1 0-14,11 11 1039,-12-11-980,6 3 174,0 0 1,0 0-1,0 0 1,1-1-1,-1 0 1,1 0-1,-1-1 1,1 0 0,0 0-1,0 0 1,-1-1-1,1 0 1,0 0-1,0-1 1,-1 0 0,1 0-1,0 0 1,2-2-234,10-3 205,0-1 0,-1 0 0,0-2 1,0 0-1,11-8-205,-26 16 14,0-1-1,-1 1 1,0-1 0,1 1-1,-1-1 1,0 0-1,0 0 1,0 0 0,0 0-1,0-1 1,-1 1 0,1 0-1,0-1 1,-1 1-1,0-1 1,0 0 0,0 1-1,0-1 1,0 0 0,0 1-1,-1-1 1,1 0 0,-1 0-1,0 0 1,0 0-1,0 0 1,0 1 0,0-1-1,-1 0 1,1 0 0,-1 0-1,0 1 1,0-1-1,0 0 1,0 1 0,0-1-1,-1 1 1,1-1 0,-1 1-1,1-1 1,-1 1 0,0 0-1,0 0 1,0 0-1,-2-2-13,-5-4 22,0-1-1,-1 1 1,1 1-1,-1 0 1,-1 0-1,1 1 1,-1 0-1,0 1 0,-1 1 1,1-1-1,-2 1-21,8 3-1,-1 0-1,0 0 1,1 0-1,-1 1 1,0-1-1,0 1 1,0 1-1,1-1 0,-1 1 1,0 0-1,1 0 1,-1 1-1,1 0 1,-1 0-1,1 0 1,0 0-1,-1 1 0,2 0 1,-1 0-1,0 1 1,0-1-1,1 1 1,0 0-1,-2 1 2,-1 4-1,-1-1-1,1 1 1,1 0 0,-1 0-1,2 0 1,-1 1 0,1 0-1,1 0 1,0 1 0,0-1-1,1 1 1,0 0 0,1 0-1,1 0 1,-1 0 0,2 4 1,0-1 0,1 0 0,0-1 1,1 1-1,1-1 0,0 1 1,0-1-1,2 0 1,0 0-1,0 0 0,1-1 1,1 0-1,4 6 0,-2-4 10,1-1-1,0 0 1,1 0 0,1-1 0,0-1-1,0 0 1,2 0 0,-1-1-1,1-1 1,8 4-10,-10-7 20,0 0-1,0 0 1,1-2 0,0 0 0,0 0-1,0-1 1,1 0 0,-1-1-1,1-1 1,-1 0 0,1-1 0,0-1-1,2 0-19,6-3-108,0-1 0,17-6 108</inkml:trace>
  <inkml:trace contextRef="#ctx0" brushRef="#br0" timeOffset="2054.401">1858 642 3201,'0'-1'268,"1"0"1,-1 0-1,1 0 1,-1 1 0,1-1-1,-1 0 1,0 0-1,0 0 1,1 0 0,-1 0-1,0 0 1,0 0-1,0 0 1,0 0 0,0 0-1,0 0 1,-1 0-1,1 0 1,0 0 0,0 0-1,-1 0 1,1 0-1,0 0 1,-1 0-269,0 0 303,0-1 0,-1 1 0,1-1 1,0 1-1,-1-1 0,1 1 0,-1 0 0,0-1 0,1 1 1,-1 0-1,-1 0-303,-5-3 592,1 1-1,-1 1 1,0-1 0,0 1 0,-6 0-592,1 0 265,0 2 0,0-1 0,0 2 0,0 0 0,0 0 0,0 1 0,1 1 0,-1 0 0,1 1 0,-11 4-265,14-5 23,1 1 1,0-1-1,0 1 0,1 1 1,-1 0-1,1 0 0,0 0 1,0 1-1,1 0 0,-1 0 1,1 1-1,1-1 0,-1 2 0,1-1 1,1 0-1,-2 3-23,5-7 2,-1 0 0,1-1 0,0 1 1,0 0-1,0 0 0,1 1 0,-1-1 0,1 0 0,-1 0 0,1 0 1,0 0-1,0 1 0,1-1 0,-1 0 0,0 0 0,1 0 0,0 0 0,0 0 1,0 0-1,0 0 0,1 2-2,1-2 2,0 1-1,0-1 1,0 0 0,0 0 0,0 0 0,0 0 0,1-1-1,0 1 1,-1-1 0,1 0 0,0 0 0,0 0-1,0 0 1,0-1 0,4 1-2,81 20 23,-55-16-14,-1 3 1,1 1-1,7 4-9,-32-11 2,-1 1 0,1 0-1,-1 1 1,0 0 0,0 0-1,-1 1 1,1 0 0,-1 0 0,0 1-1,-1 0 1,0 0 0,0 0-1,5 8-1,-9-11 2,0 0 0,0 0 0,0 1 0,0-1 0,-1 0 0,0 1 0,1-1 0,-2 0 0,1 1 0,0 0 0,-1-1 0,0 1 0,0-1 0,-1 1 0,1-1 0,-1 1 0,0 2-2,-2 0 6,1 0 0,-1-1 1,0 1-1,0-1 0,-1 0 0,0 0 1,0 0-1,0 0 0,-1-1 0,-4 5-6,-3 1 18,-1 0 0,0 0 0,-1-2 0,0 1-1,0-2 1,-1 0 0,0 0 0,-1-2-1,-4 2-17,8-5 17,0 1-1,-1-1 0,0-1 1,1-1-1,-6 1-16,12-2 9,0 0 0,1 0 0,-1-1 0,0 1 0,1-1 0,-1 0 0,1-1 0,-1 1 0,1-1 0,0 0 0,0-1 0,0 1 0,-3-3-9,7 4-29,0 1 0,0-1 0,0 1-1,1-1 1,-1 1 0,0-1 0,1 0 0,-1 1 0,0-1-1,1 0 1,-1 0 0,1 0 0,-1 1 0,1-1-1,0 0 1,-1 0 0,1 0 0,0 0 0,-1 0 0,1 0-1,0 0 1,0 0 0,0 0 0,0 0 0,0-1 29,1 1-89,-1-1 1,1 0-1,0 0 0,0 0 1,0 0-1,0 0 1,0 1-1,0-1 1,0 0-1,1 1 1,-1-1-1,0 1 1,2-2 88,30-23-608</inkml:trace>
  <inkml:trace contextRef="#ctx0" brushRef="#br0" timeOffset="2427.947">2469 663 6937,'-10'-2'611,"0"0"-1,-1 1 0,1 0 1,0 1-1,0 0 0,-1 1 0,1 0 1,0 1-1,0 0 0,0 0 0,0 1 1,0 0-1,1 1 0,-1 0 0,-2 2-610,2-1 127,1 1 0,-1 0 0,1 0 0,1 0-1,-1 1 1,1 1 0,0-1 0,1 1 0,0 1-1,0-1 1,0 1 0,1 0 0,1 1-1,-2 2-126,3 0 27,0 0 1,0 0-1,1 0 0,0 0 0,1 0 0,0 1 0,1-1 0,1 1 0,0 0 0,1-1 0,0 1 0,1-1 0,0 0 0,1 1 0,0-1 0,3 5-27,-3-8 9,1 0-1,0-1 1,0 0 0,0 0 0,1 0 0,1 0 0,-1-1 0,1 0-1,1 0 1,-1 0 0,1-1 0,0 0 0,0 0 0,1-1-1,0 0 1,0 0 0,0-1 0,0 0 0,1-1 0,0 1-1,-1-2 1,5 2-9,0-2 24,-1-1 0,1 0 0,0 0 0,-1-1 0,1-1 0,0 0 0,-1-1 0,1-1 0,-1 1 0,0-2 0,0 0 0,0 0 0,0-1 0,-1-1 0,0 0 0,0 0 0,0-1 0,-1 0 0,0-1 0,-1 0 0,1-1-1,-2 0 1,1-1 0,-1 1 0,-1-1 0,1-1 0,-2 0 0,0 0 0,0 0 0,-1 0 0,0-1 0,2-8-24,-5 12 34,-1 0 0,0-1 0,0 1 1,0 0-1,-1-1 0,0 1 0,-1 0 0,0-1 0,0 1 0,-1 0 0,0 0 0,0 0 0,-1 0 0,0 0 1,-1 1-1,1-1 0,-2 1 0,1 0 0,-1 0 0,0 0 0,0 1 0,0-1 0,-1 1 0,0 1 1,-1-1-1,-1 0-34,-3-3-25,0 1 0,-1 0 1,0 1-1,0 1 1,0 0-1,-1 0 0,0 1 1,0 1-1,0 0 1,-1 1-1,1 0 0,-1 1 1,0 1-1,1 0 1,-10 1 24,15 1-181,0-1-1,-1 2 1,1-1 0,-7 3 181,-12 12-398,25-15 379</inkml:trace>
  <inkml:trace contextRef="#ctx0" brushRef="#br0" timeOffset="2982.191">2960 212 7586,'-2'-2'369,"-1"-3"545,-1 1 0,0 0 0,0 0 0,0 0 0,-1 0 1,-3-3-915,7 7 116,0-1 0,0 1 0,1 0 0,-1-1 0,0 1 0,0 0 0,1 0 0,-1-1 0,0 1 0,0 0 0,0 0 0,0 0 0,1 0 0,-1 0 0,0 0 0,0 0 0,0 0 0,0 1 0,1-1 0,-1 0 0,0 0-116,-1 1 83,1 0-1,0 0 1,0 0-1,0 0 1,0 0-1,0 0 1,0 0-1,0 1 1,1-1-1,-1 0 1,0 0-1,1 1 0,-1-1 1,1 0-1,-1 1 1,1-1-1,-1 1-82,-2 14 160,0-1-1,1 1 0,0 0 1,1 0-1,1-1 1,1 8-160,3 23 516,6 28-516,13 41 959,6 3-959,-6-28 302,-4 1 0,0 21-302,-13-25 82,-4-43 263,2 0 0,3 2-345,2-16 780,4-2-337</inkml:trace>
  <inkml:trace contextRef="#ctx0" brushRef="#br0" timeOffset="3899.612">3383 751 3689,'-16'-8'5340,"15"8"-5145,1 0-1,0 0 1,-1 0 0,1 0-1,0 0 1,-1 0-1,1 0 1,0 0-1,-1 0 1,1 0 0,0 0-1,-1 0 1,1 0-1,0 0 1,-1 0-1,1 0 1,0 1 0,-1-1-1,1 0 1,0 0-1,-1 0 1,1 1-1,0-1 1,0 0 0,-1 0-1,1 1 1,0-1-195,-5 14 3135,2 10-4147,-1 34 1403,3 57-391,2-97 29,0 1 0,1-1 0,1 0 0,1 0 0,0 0 0,2-1 0,0 1 0,5 10-29,-8-23 13,-1 0 1,1 0-1,0 0 1,1 0-1,-1-1 1,1 1-1,0-1 0,0 0 1,0 0-1,0 0 1,1-1-1,0 1 1,-1-1-1,1 0 0,1-1 1,-1 1-1,0-1 1,1 0-1,-1 0 1,1-1-1,-1 1 0,1-1 1,0-1-1,-1 1 1,1-1-1,0 0 1,0 0-1,0 0 0,-1-1-13,6 0 17,-1-1-1,0-1 1,0 1-1,0-1 1,0-1-1,-1 0 0,1 0 1,-1-1-1,0 0 1,0-1-1,-1 0 1,0 0-1,0-1 0,0 0 1,-1 0-1,0-1 1,5-6-17,-1 0 23,-2 0 1,1 0-1,-2-1 1,0 0-1,-1 0 1,0-1 0,-1 0-1,-1 0 1,-1 0-1,2-12-23,-3 13 57,-1-1-1,-1 1 1,-1-1-1,0 0 0,-1 1 1,0-1-1,-1 1 1,-1-1-1,-1 1 1,0 0-1,-1 0 1,-2-5-57,7 19 3,0 1 0,-1 0 1,1 0-1,0 0 0,0-1 0,0 1 1,0 0-1,0 0 0,0-1 1,0 1-1,0 0 0,0 0 1,0 0-1,0 0 0,-1-1 0,1 1 1,0 0-1,0 0 0,0 0 1,0 0-1,-1-1 0,1 1 0,0 0 1,0 0-1,0 0 0,-1 0 1,1 0-1,0 0 0,0 0 1,0 0-1,-1 0 0,1 0 0,0-1 1,0 1-1,0 0 0,-1 0 1,1 0-1,0 1-3,-4 8 52,0 23-38,3-25-4,-1 17 18,1 0 0,1 0 0,1 0 0,2 0 0,0 0 0,1 0 0,1 0 0,2-1 0,0 0 0,8 17-28,-10-29-102,0-1 0,1 1-1,0-1 1,1 0 0,0 0 0,0-1 0,1 0 0,0 0 0,1-1-1,0 0 1,0 0 0,1-1 0,0 0 0,0-1 0,1 0 0,-1-1 0,1 0-1,1-1 1,-1 0 0,0-1 0,1 0 0,7 1 102,34 1-674</inkml:trace>
  <inkml:trace contextRef="#ctx0" brushRef="#br0" timeOffset="4274.204">4412 325 5849,'-3'-4'948,"1"-1"0,-1 1 0,-1-1 0,1 1 0,-1 0 0,1 1 0,-5-4-948,7 5 201,0 1 0,-1 0 1,1 0-1,-1 0 0,1 0 0,-1 0 0,0 0 1,1 0-1,-1 0 0,0 1 0,0-1 1,1 1-1,-1-1 0,0 1 0,0 0 0,0 0 1,0 0-1,1 0 0,-1 0 0,0 0 1,0 0-1,0 0 0,-1 1-201,1 0 75,1 0 0,-1 0 0,1 0 1,-1 1-1,1-1 0,0 0 0,0 1 0,0-1 0,-1 1 0,1-1 1,1 1-1,-1-1 0,0 1 0,0 0 0,1-1 0,-1 1 0,0 0 1,1 0-1,-1 1-75,-4 41 381,5-35-246,-2 33 186,3 0-1,1 0 1,2 0 0,9 36-321,46 166 356,-42-182-286,-9-30-100,-1-3-8,0-1-1,2-1 0,1 1 0,1-1 0,1-1 0,8 11 39,-19-35-214,0-1-1,-1 0 1,1 1 0,0-1-1,0 0 1,0 0 0,0 0-1,0 0 1,1 0 0,-1 0-1,0 0 1,0 0 0,1 0-1,-1 0 1,1-1 0,-1 1-1,0 0 1,2-1 214,7-5-1426</inkml:trace>
  <inkml:trace contextRef="#ctx0" brushRef="#br0" timeOffset="4635.302">4213 788 5505,'-26'3'3297,"11"-3"432,12 0-1625,20-4-376,7-4-263,20-4-649,7 1-56,13-1-280,4 2-152,-11 0-184,-2 5-48,-13 2 128,-3 0-264,4 3 3105,0 1-2281</inkml:trace>
  <inkml:trace contextRef="#ctx0" brushRef="#br0" timeOffset="5021.182">4882 699 8954,'73'-11'4129,"-82"29"-1833,4 7-807,5 3-569,4 7-328,2 8-264,1 3-96,1 6-128,-1-2-32,-3 0 16,-1-11 88,-2-7-392,1-5 464,2-16-248</inkml:trace>
  <inkml:trace contextRef="#ctx0" brushRef="#br0" timeOffset="5021.678">4920 272 9034,'-25'-22'4337,"0"-2"-1641,15 12-1823,6 2-225,12 7-472,9 2-136,15 6-16</inkml:trace>
  <inkml:trace contextRef="#ctx0" brushRef="#br0" timeOffset="5532.053">5509 814 7034,'21'-40'2937,"-21"39"-2843,0 0 0,0 0 0,0 0 0,0 1-1,0-1 1,0 0 0,0 0 0,-1 0 0,1 0-1,0 1 1,0-1 0,-1 0 0,1 0 0,-1 1-1,1-1 1,0 0 0,-1 1 0,0-1-1,1 0 1,-1 1 0,1-1 0,-1 1 0,0-1-1,1 1 1,-1-1 0,0 1 0,1-1 0,-1 1-1,0 0 1,0-1 0,1 1 0,-1 0 0,-1-1-95,-25-6 1615,17 5-1521,1 1-1,-1 1 1,1-1-1,-1 2 1,1-1-1,-1 1 1,1 1-1,0 0 1,-1 0-1,1 1 1,0 0-1,0 0 1,1 1-1,-1 0 1,1 1-1,0 0 1,0 0-1,0 1 1,1 0-1,-1 0 1,2 1-1,-1 0 1,1 0-1,0 0 1,0 1-1,1 0 1,0 0-1,0 1 1,1-1-1,0 1 1,1 0-1,0 0 1,0 0-1,1 0-92,-2 7 6,1 0-1,1 0 1,0 1 0,1-1-1,1 0 1,0 0-1,2 1 1,0-1 0,1 6-6,-1-15 2,0 1 1,0-1 0,0 0 0,1 0 0,0 0-1,1 0 1,0 0 0,0 0 0,0-1 0,1 0-1,0 0 1,0 0 0,0 0 0,1-1 0,-1 0 0,1 0-1,1-1 1,-1 0 0,1 0 0,4 2-3,3 0 11,-1-1-1,1-1 1,0 0 0,0-1-1,0 0 1,1-1 0,-1-1 0,1 0-1,-1-1 1,1-1 0,-1 0-1,0-1 1,1 0 0,-1-1 0,0-1-1,0 0 1,-1-1 0,1 0 0,-1-2-1,0 1 1,-1-1 0,1-1-1,-2 0 1,1-1 0,4-5-11,-12 10 14,0 0 0,0 0 0,-1-1 0,0 0 0,0 1 0,0-1 0,0 0 0,-1-1 0,0 1 0,0 0 0,0-1 0,-1 1 0,1-6-14,-1 3 29,0 0 0,-1-1 0,0 1 0,0-1 0,-1 1 1,0-1-1,-1 1 0,-2-8-29,-2-1 45,0 1 0,-2-1 1,1 1-1,-2 1 0,0-1 1,-1 2-1,-1-1 0,-7-7-45,11 14-32,0 0 0,0 0 0,-1 1-1,0 0 1,0 1 0,-1-1 0,0 2 0,0-1-1,-1 1 1,1 1 0,-1-1 0,0 2-1,0-1 1,0 2 0,-1-1 0,1 1-1,-1 1 1,-7-1 32,-5 7 1773,11 6-1003</inkml:trace>
  <inkml:trace contextRef="#ctx0" brushRef="#br0" timeOffset="6063.216">5920 779 7410,'2'-43'3254,"-2"43"-3209,0-1 0,0 1 1,0 0-1,0 0 0,0-1 1,0 1-1,0 0 0,0-1 1,-1 1-1,1 0 0,0 0 1,0-1-1,0 1 0,0 0 1,0 0-1,-1 0 0,1-1 1,0 1-1,0 0 0,-1 0 1,1 0-1,0-1 0,0 1 1,-1 0-1,1 0 0,0 0 1,0 0-1,-1 0 0,1 0 1,0-1-1,0 1 0,-1 0 1,1 0-1,0 0 0,-1 0 1,1 0-1,0 0 0,-1 0 1,1 0-1,0 0 0,0 1 1,-1-1-1,1 0 0,0 0 1,-1 0-46,-9 10 1847,9-7-1673,0 0 1,0 0-1,1 0 0,-1 1 1,1-1-1,0 0 0,0 0 1,0 1-1,0-1 0,0 0 0,1 1 1,0-1-1,0 0-174,14 45 713,-14-47-674,14 39 453,2 2-82,-2 0-1,-1 1 1,-3 0-1,5 36-409,-16-76 36,5 25 2,-1-16 99,-4-12-127,0 0 0,0 0 0,0 0 0,0 0 0,0 0 0,0 1 0,0-1 0,1 0 0,-1 0 0,0 0 0,0 0 0,0 0 0,0 1 0,0-1 0,0 0 0,1 0 0,-1 0 0,0 0 0,0 0 0,0 0 0,0 0 0,1 0 0,-1 0 0,0 0 0,0 0 0,0 0-1,0 0 1,1 0 0,-1 0 0,0 0 0,0 0 0,0 0 0,0 0 0,1 0 0,-1 0 0,0 0 0,0 0 0,0 0 0,0 0 0,1 0 0,-1 0-10,2-8 469,7-19-406,-2 0 0,-2-1 0,0 0 0,-1-12-63,4-119 61,-6 110-39,-2 36-17,1-14 5,1 0 0,4-24-10,-5 44-1,1 1 1,-1 0-1,1 0 1,0-1-1,1 1 1,-1 0-1,1 1 1,0-1-1,1 0 1,-1 1-1,1 0 1,0 0-1,1 0 1,2-3 0,-3 6-3,0-1 1,0 1 0,0 0 0,0 0-1,0 0 1,0 1 0,0 0 0,1-1 0,-1 1-1,1 1 1,-1-1 0,1 1 0,-1-1 0,1 1-1,-1 1 1,1-1 0,-1 1 0,1-1 0,-1 1-1,0 0 1,3 2 2,0-1-4,0 1 0,0 0 0,0 0 0,0 0 0,-1 1 0,0 0 0,0 1 0,0-1 0,0 1 0,-1 0 0,1 1 0,3 5 4,-3-3-1,-1 0-1,0 1 1,-1 0 0,0 0 0,0 0-1,-1 0 1,0 1 0,0 2 1,3 22 4,3 26-4,-4-21 4,-5-39-3,9 64 16,7 14-17,-11-59 4,0 1 0,2-1 1,0 0-1,2-1 0,0 0 0,1 1-4,-5-11 101,1 0 0,0-1-1,0 1 1,0-1 0,1-1 0,0 1-1,1-1 1,-1 0 0,1-1-1,1 1-99,9 4 225,1-1 1,0-1-1,1 0 1,2-1-227,56 17 372</inkml:trace>
  <inkml:trace contextRef="#ctx0" brushRef="#br0" timeOffset="6884.902">7068 1013 5025,'-7'3'10159,"-1"7"-8694,0 1-1233,2-6-165,0 0 0,1 1 0,0-1 0,0 1 0,0 1 0,-4 5-67,5-4 42,1-4-28,0 0-1,1 0 1,0 0-1,0 0 1,0 1-1,0-1 1,1 1 0,0-1-1,0 1 1,0 0-1,1-1 1,-1 1-1,1 0 1,0 0 0,0-1-1,1 1 1,-1 0-1,1 0-13,0-3 5,0 1 0,0-1 0,0 0 0,0 0 0,0 0-1,0 1 1,1-2 0,-1 1 0,1 0 0,-1 0-1,1 0 1,0 0 0,-1-1 0,1 1 0,0-1 0,0 0-1,0 1 1,0-1 0,1 0 0,-1 0 0,0 0 0,0-1-1,1 1 1,-1 0 0,0-1 0,1 0 0,-1 1 0,1-1-1,-1 0 1,0 0 0,1 0 0,1-1-5,3 0 12,1 0 1,-1 0-1,1-1 1,-1 0-1,0-1 1,1 1 0,-1-1-1,-1-1 1,1 1-1,0-1 1,-1-1-1,0 1 1,0-1-13,-4 4 4,0-1 1,0 0-1,0 0 1,0 0 0,-1 1-1,1-2 1,-1 1-1,1 0 1,-1 0 0,0 0-1,0-1 1,0 1-1,0 0 1,0-1-1,0 1 1,-1-1 0,1 1-1,-1-1 1,0 1-1,0-1 1,0 1-1,0-1 1,0 0 0,0 1-1,-1-1 1,1 1-1,-1-1 1,0 1-1,0 0 1,0-1 0,0 1-1,0 0 1,0-1-1,-1 1 1,1 0 0,-1 0-1,1 0 1,-1 0-1,-1-1-4,0 0 3,1 1-1,-1-1 0,1 1 1,-1-1-1,0 1 1,0 0-1,0 0 0,0 0 1,-1 1-1,1-1 1,0 1-1,-1 0 0,1-1 1,-1 2-1,1-1 1,-1 0-1,-3 0-2,5 1 0,-1 1 0,1-1 0,-1 0 0,1 1 0,0-1 0,0 1 0,-1 0 0,1 0 1,0 0-1,0 0 0,0 0 0,0 0 0,0 1 0,0-1 0,0 1 0,0-1 0,0 1 0,1 0 0,-1-1 0,1 1 0,-1 0 0,1 0 1,0 0-1,0 0 0,0 1 0,0-1 0,0 0 0,0 1 0,-20 65 8,21-67-8,0-1 0,0 1 1,-1-1-1,1 1 0,0 0 0,0-1 1,0 1-1,0 0 0,0-1 0,0 1 1,0 0-1,0-1 0,0 1 0,1-1 1,-1 1-1,0 0 0,0-1 0,1 1 1,-1-1-1,0 1 0,0-1 1,1 1-1,-1 0 0,1-1 0,-1 1 1,0-1-1,1 0 0,-1 1 0,1 0 0,1-1 6,-1 1 0,1 0-1,0-1 1,-1 1 0,1-1 0,0 1-1,-1-1 1,1 0 0,0 1-1,0-1 1,0 0-6,5 0 34,-1-1 0,0 0-1,0 1 1,0-2 0,5 0-34,-5-1 35,0 1 0,-1-1 0,1 0 0,-1-1 0,5-2-35,-9 5 7,0 0 1,0 1-1,-1-1 1,1 0 0,0 1-1,-1-1 1,1 0 0,0 0-1,-1 0 1,1 0-1,-1 0 1,1 0 0,-1 0-1,0 0 1,1 0 0,-1-1-8,0 2 7,0-1 1,0 0 0,0 1-1,-1-1 1,1 0 0,0 1-1,0-1 1,-1 0 0,1 1-1,-1-1 1,1 0 0,0 1-1,-1-1 1,1 1 0,-1-1-1,0 1 1,1-1 0,-1 1-1,1 0 1,-1-1 0,1 1-1,-1-1 1,0 1 0,1 0-1,-1 0 1,0-1 0,0 1-8,-12-3 225,13 3-119,-1 0-1,1 0 1,-1-1-1,1 1 1,0 0-1,-1 0 1,1 0-1,-1 0 1,1 0-1,0 0 0,-1 0 1,1 0-1,-1 0 1,1 0-1,0 0 1,-1 1-1,1-1 1,0 0-1,-1 0 1,1 0-1,0 0 1,-1 1-1,1-1 1,0 0-1,-1 0 1,1 1-1,0-1 0,-1 0 1,1 0-1,0 1 1,0-1-1,-1 0 1,1 1-106,1 8 1448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5:17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20 224 7610,'-19'-131'3192,"19"118"-1551,0 7-97,1 7-168,-1 10-255,0 14-601,0 6 16,-1 11-96,1 9-64,0 4-104,2 2-56,3-5-72,-1-5-32,0-14-32,2-3 0,2-14-72,2-6-336,6-15 240</inkml:trace>
  <inkml:trace contextRef="#ctx0" brushRef="#br0" timeOffset="797.772">306 4 8826,'3'36'1180,"-1"-21"-428,-2 1 0,0-1 0,0 0 0,-1 1 0,-2 7-752,2-12 367,1 0 0,1-1 0,0 1 1,1 0-1,0-1 0,0 1 0,2 1-367,5 29 386,6 38 86,-8-49-313,-1-1 0,-1 1 0,-2 0 0,-1 21-159,-7-31 393,0-17 88,-1-11-56,4 0-275,0 1-1,0-1 0,1 0 1,0 1-1,0-1 1,1-1-150,-3-22 172,-3-6-70,1 0 1,2-1-1,2 1 1,3-37-103,-1 64 3,0 0 0,1 0 0,0-1 0,1 1 0,0 1 0,0-1 0,1 0 0,0 1 0,1 0 0,0 0-1,0 0 1,1 0 0,0 1 0,1 0 0,0 1 0,0-1 0,1 1 0,-1 0 0,2 1 0,6-4-3,-7 4-1,2 2-1,-1-1 1,0 1-1,1 0 1,0 1-1,0 0 1,0 1-1,0 0 1,1 1-1,-1 0 0,0 0 1,1 1-1,-1 0 1,0 1-1,1 0 1,-1 1-1,0 0 1,0 1-1,0 0 1,1 1 1,0 0 0,-1 1-1,0 0 1,0 1 0,-1 0-1,1 1 1,-1 0 0,-1 0-1,1 1 1,-1 0 0,-1 0-1,1 1 1,-1 0 0,-1 0-1,0 1 1,0 0 0,-1 0-1,0 0 1,1 5 0,1 8-22,-1 1-1,-1-1 1,-2 1-1,2 21 23,-4-26 405,1 0 0,0 0 0,2 0 0,0 0 0,1 0 0,1-1 0,1 0 0,4 8-405,23 24 1224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05:15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384 408 2320,'0'0'286,"0"0"0,-1 0-1,1 0 1,0 0 0,0 0-1,0 0 1,-1 0-1,1 0 1,0 0 0,0 0-1,0 0 1,-1 0 0,1 0-1,0 0 1,0 0-1,0 0 1,-1 0 0,1 0-1,0-1 1,0 1 0,0 0-1,0 0 1,-1 0-1,1 0 1,0 0 0,0 0-1,0-1 1,0 1 0,0 0-1,0 0 1,-1 0-1,1 0 1,0-1 0,0 1-1,0 0 1,0 0 0,0-1-286,-8-8 3925,-2 4-3814,1 0 1,-2 0-1,1 1 0,-1 1 0,1 0 0,-1 0 0,0 1 0,0 0 0,0 1 1,-10 0-112,5 1 33,1 0 1,-1 2 0,0 0 0,1 0 0,0 2 0,0 0 0,-9 3-34,16-3 4,0 0 0,0 0 0,0 0 0,1 1 0,0 0 0,0 0 0,0 1 1,-2 2-5,5-4-3,-1 1 0,1-1 0,0 1 1,1 0-1,-1 0 0,1 1 0,0-1 1,0 1-1,1-1 0,0 1 0,0 0 1,0 1 2,1-5-3,1-1 1,0 1-1,0 0 1,0 0-1,0 0 1,0 0-1,1 0 1,-1 0-1,1 0 1,-1 0-1,1 0 1,-1-1-1,1 1 1,0 0 0,0 0-1,0-1 1,0 1-1,0-1 1,0 1-1,1-1 1,-1 1-1,0-1 1,1 0-1,-1 1 1,1-1-1,0 0 1,0 0 2,6 4-10,0 0 0,1-1 0,0 0 0,9 3 10,-16-7-1,41 14-13,1-3 1,34 4 13,-24-4-7,44 13 7,-83-19 0,0 0 0,-1 1 0,1 1 0,-1 0 0,0 1 0,-1 1 0,0 0 0,4 4 0,-12-9 2,-1-1 0,0 1-1,-1 0 1,1 0 0,-1 0-1,0 1 1,0-1 0,0 1 0,0 0-1,-1-1 1,0 1 0,0 0-1,0 0 1,-1 1 0,1-1 0,-1 0-1,0 1 1,-1-1 0,0 0-1,1 1 1,-2-1 0,1 1 0,-1 4-2,-2-1 7,1-1 0,-1 1 0,0-1 1,-1 0-1,0 0 0,-1 0 1,1 0-1,-1-1 0,-1 0 0,1 0 1,-1 0-1,-1-1 0,1 1 1,-1-1-8,-3 2 14,0 0 1,-1-1-1,1 0 1,-2 0-1,1-1 1,-1-1-1,1 0 1,-2-1-1,1 0 1,0 0-1,-4-1-14,6-1 22,0-1 0,0 0 0,0 0-1,-1-1 1,1-1 0,0 0 0,0 0 0,0-1 0,0 0 0,0 0-1,0-1 1,0-1 0,1 0 0,-3-1-22,6 1-49,-1 1-105,0 0-1,1 0 1,0-1-1,0 0 1,0 0-1,1-1 1,-1 1-1,1-1 1,0-1-1,-1 0 155,6 5-76,-1 0 0,1 1-1,0-1 1,-1 1-1,1-1 1,0 0 0,-1 1-1,1-1 1,0 0 0,0 0-1,-1 1 1,1-1 0,0 0-1,0 1 1,0-1-1,0 0 1,0 0 0,0 1-1,0-2 77,13-10-844</inkml:trace>
  <inkml:trace contextRef="#ctx0" brushRef="#br0" timeOffset="382.926">844 568 5953,'49'-100'3801,"-64"101"176,6 4-2505,1 3-263,9 13-609,4 5-248,2 15-144,5 9-32,-2 7-80,1 3-24,-3 2-8,-1-7 0,3-16 8,1-5 248,5-22-432,2-7 488,3-17-256</inkml:trace>
  <inkml:trace contextRef="#ctx0" brushRef="#br0" timeOffset="737.261">742 40 10218,'-41'-21'4353,"27"12"-2657,5 2-527,6 5-673,8 2-320,4 2-152,5 7 464,28 8-360</inkml:trace>
  <inkml:trace contextRef="#ctx0" brushRef="#br0" timeOffset="1236.678">1468 494 7170,'-132'-48'3006,"98"35"-1467,24 5 398,10 7-1729,1 0 0,1 1 0,-1-1-1,0 1 1,1-1 0,-1 1-1,1-1 1,-1 1 0,1 0 0,-1 0-1,1 0 1,-1 0 0,1 0-1,0 1-207,-1-1 104,47 2 497,1 2 0,36 9-601,25 3 83,-63-14-39,-33-2-9,0 0 0,0 1 1,10 3-36,-12 1 87,-11 1 21,-19 11 72,-5 2-186,-5 13 15,2 2 1,1 0-1,1 1 0,-6 17-9,10-14 39,-22 45 302,37-71-204,0 1 1,1-1 0,0 1 0,1-1 0,-1 12-138,4-22 15,0-1 0,0 1 1,0-1-1,0 1 0,0-1 1,0 1-1,0-1 1,1 1-1,-1-1 0,0 1 1,1-1-1,-1 0 1,1 1-1,0-1 0,-1 1 1,1-1-1,0 0 1,0 0-1,0 0 0,0 1 1,0-1-1,0 0 1,0 0-1,0 0 0,0 0 1,1-1-1,-1 1 0,0 0 1,1 0-1,-1-1 1,0 1-1,1-1 0,-1 1 1,1-1-1,-1 0 1,1 0-1,-1 1 0,1-1 1,-1 0-1,1 0 1,0 0-16,8 0 71,0-1 0,0 0 0,-1 0 0,1-1 0,8-2-71,52-15 127,-41 10-198,0 1-1,0 1 1,1 2 0,-1 1 0,26 0 71,-25 5-191</inkml:trace>
  <inkml:trace contextRef="#ctx0" brushRef="#br0" timeOffset="1712.053">2172 666 5529,'16'-54'3158,"-16"53"-2975,0 0-1,0 0 0,0 0 1,-1 0-1,1 0 0,0 0 1,0 0-1,0 0 0,-1 0 1,1 0-1,-1 0 1,1 0-1,0 0 0,-1 0 1,0 0-1,1 1 0,-1-1 1,1 0-1,-1 0-182,-1-4 2311,16 3-604,10 1-1392,7 1-43,0-1-1,0-2 0,0-2 1,0 0-1,0-2 0,4-3-271,-31 8 33,0 1-1,-1-1 1,1 0 0,0 0-1,-1-1 1,1 1 0,-1-1-1,0 0 1,0 0 0,0 0-1,0 0 1,0 0 0,-1-1-1,3-3-32,-4 5 27,0 0 1,0-1-1,0 1 0,0-1 0,0 1 0,-1 0 1,1-1-1,-1 1 0,0-1 0,0 1 0,0-1 1,0 1-1,0-1 0,0 1 0,-1-1 0,1 1 1,-1-1-1,0 1 0,0 0 0,0-1 0,0 1 1,0 0-1,0-1 0,0 1 0,-1 0 0,1 0-27,-3-3 40,0-1-3,0 1 0,-1-1 1,1 1-1,-1 0 1,-2-2-38,4 6 3,1-1 1,0 1 0,0-1-1,-1 1 1,1 0-1,-1 0 1,1 0 0,-1 0-1,0 1 1,1-1-1,-1 1 1,0-1 0,1 1-1,-1 0 1,0 0 0,-1 0-4,-6 1-1,0 1 1,0 0 0,0 1-1,1 0 1,-1 0 0,1 1 0,0 0-1,0 1 1,0 0 0,0 0-1,-5 6 1,3-3-4,0 1 0,1 0 0,1 0 0,-1 1 0,2 1 0,-1 0 0,1 0 0,-3 8 4,4-7-2,1 2 0,0-1 0,1 1 0,1 0 0,0 0 0,1 0 1,0 0-1,1 0 0,1 1 0,0-1 0,1 1 0,1 0 1,0 2 1,0-8 2,1 0 1,-1 0-1,2-1 1,-1 1 0,1-1-1,0 1 1,1-1-1,0 0 1,0 0 0,1-1-1,0 1 1,0-1-1,1 0 1,0-1 0,0 1-1,1-1 1,0 0-1,0-1 1,0 1 0,0-2-1,1 1 1,1 0-3,6 1 286,1 0 0,-1-1 0,2-1 0,-1 0 0,0-1 0,1-1 0,-1 0-1,1-2 1,-1 0 0,1 0 0,0-2 0,11-2-286,65-12 1335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11:41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145 520 3201,'27'-41'1835,"-27"40"-1718,1 0 1,-1 0-1,0 0 0,1 0 1,-1-1-1,0 1 1,0 0-1,1 0 0,-1 0 1,0 0-1,0 0 1,0-1-1,-1 1 0,1 0 1,0 0-1,0 0 1,-1 0-1,1 0 0,0 0 1,-1 0-1,1 0 1,-1 0-1,1 0 0,-1 0 1,0 0-1,1 0 1,-1 0-1,0 0 0,0 0 1,0 1-1,1-1 1,-1 0-1,0 1 1,0-1-1,0 0 0,0 1 1,0 0-1,-1-1-117,-1-1 321,-1 1-1,1 0 1,0-1-1,-1 1 0,0 1 1,1-1-1,-1 0 1,1 1-1,-5 0-320,6 0 111,-1 1 0,0 0-1,0 0 1,0 0 0,1 0-1,-1 0 1,1 1 0,-1-1-1,1 1 1,-1-1 0,1 1-1,0 0 1,0 0 0,0 0-1,0 0 1,0 1 0,0-1-1,1 0 1,-1 1-111,-2 4 50,0 0 0,0 0 0,0 1-1,1-1 1,0 1 0,0 1-50,1-1 13,1 0-1,-1 0 1,1 0-1,1 0 1,-1 0-1,1 0 1,1 1-1,0-1 1,1 6-13,-2-10 2,1 0 0,0 0 0,0-1 0,1 1 0,-1 0 0,1-1 0,0 1 0,0-1 1,0 0-1,0 0 0,0 0 0,1 0 0,-1 0 0,1 0 0,0-1 0,0 1 0,0-1 0,0 1 0,0-1 0,0 0 0,4 1-2,-4-2 6,1 0-1,0-1 1,-1 1-1,1-1 0,-1 0 1,1 0-1,0 0 1,-1 0-1,1-1 1,0 1-1,-1-1 0,1 0 1,-1 0-1,1 0 1,-1-1-1,0 1 1,1-1-1,-1 0 1,0 0-1,0 0 0,0 0 1,2-3-6,2-1 34,0 0 0,0 0 0,-1-1-1,0 0 1,0 0 0,-1-1 0,0 1 0,3-6-34,-6 8 39,0 1 0,0-1 0,0 1 1,-1-1-1,0 1 0,0-1 0,0 0 0,0 0 0,-1 1 0,1-1 1,-2 0-1,1 0 0,0 0 0,-1 1 0,0-1 0,0 0 0,0 1 1,0-1-1,-2-1-39,0-1 52,-1 0 1,0 0 0,0 1-1,-1 0 1,1 0 0,-1 0-1,-1 0 1,1 1 0,-1 0-1,0 0 1,-6-3-53,7 4 19,0 1 0,0 0-1,0 1 1,0-1 0,0 1 0,-1 0 0,1 0 0,-1 1-1,1-1 1,-1 1 0,0 0 0,1 1 0,-5 0-19,7 0 4,-1 0 0,0 1-1,1-1 1,-1 1 0,0 0 0,1 1 0,-1-1 0,1 0 0,-1 1 0,1 0 0,0 0 0,0 0-1,0 0 1,0 0 0,0 1 0,0-1 0,1 1 0,-1 0 0,1 0 0,-1 0 0,0 2-4,-1 2 0,1-1 1,0 1 0,0 0-1,0 1 1,1-1 0,0 0-1,1 1 1,0-1 0,0 1-1,0-1 1,1 1 0,0 0-1,0-1 1,1 1 0,1 4-1,0 0 0,0 0 1,2 0 0,-1 0-1,1-1 1,1 0 0,0 1-1,0-2 1,1 1 0,4 4-1,-8-12 0,1 0 1,-1 0 0,1 0 0,0 0-1,0 0 1,0-1 0,0 1-1,0-1 1,1 0 0,-1 0 0,1 0-1,-1 0 1,1-1 0,0 1 0,0-1-1,2 0 0,-4 0 1,1-1 0,0 0 0,-1 0 0,1 0 0,0 0 0,0 0 0,-1-1 0,1 1-1,0-1 1,-1 0 0,1 0 0,-1 0 0,1 0 0,-1 0 0,1 0 0,-1-1 0,0 1 0,1-1-1,-1 1 1,0-1 0,0 0 0,0 0 0,-1 0 0,2-1-1,3-5 7,-1 0 0,0 0 0,0 0 0,-1 0 0,0-1 0,-1 1 0,0-1 0,0 0-1,-1 0 1,0-1 0,0 1 0,-1 0 0,0-4-7,-1 7 20,0 0-1,0-1 0,-1 1 1,1 0-1,-1 0 0,-1 0 0,1 0 1,-1 1-1,0-1 0,0 0 1,-1 1-1,0-1 0,0 1 1,0 0-1,0 0 0,-1 0 1,0 0-1,0 0 0,0 1 1,-1 0-1,0 0-19,3 2 6,0 1 0,-1-1 1,1 1-1,-1 0 0,0 0 0,1 0 0,-1 0 0,0 1 0,0-1 1,1 1-1,-1-1 0,0 1 0,0 0 0,0 0 0,1 1 1,-1-1-1,0 0 0,0 1 0,1 0 0,-1-1 0,0 1 0,1 0 1,-1 1-1,1-1 0,-1 0 0,1 1 0,-1-1 0,1 1 0,-1 1-6,0-1 7,-1 1-1,1-1 0,0 1 0,0 0 0,0 1 0,0-1 0,1 0 0,-1 1 1,1-1-1,0 1 0,0 0 0,0 0 0,1 0 0,-1 0 0,1 0 0,0 0 1,0 0-1,0 0 0,1 2-6,0 0 1,1-1-1,-1 1 1,2-1 0,-1 1 0,1-1 0,-1 0-1,1 1 1,1-1 0,-1 0 0,1 0 0,0-1-1,0 1 1,0-1 0,1 1 0,0-1 0,0 0-1,0 0 1,0-1 0,0 1 0,4 1-1,-5-3 0,-1 0 1,1-1 0,0 1-1,0-1 1,-1 1 0,1-1-1,0 0 1,0-1 0,0 1-1,1 0 1,-1-1 0,0 1-1,0-1 1,0 0 0,0 0-1,0-1 1,0 1 0,1 0-1,-1-1 1,0 0 0,0 0-1,0 0 1,0 0 0,-1 0-1,1-1 1,0 1 0,0-1-1,-1 0 1,1 0 0,-1 0-1,1 0 1,-1 0 0,0 0-1,0-1 1,0 1 0,1-3-1,-1 1 5,0 0 1,0 0 0,0-1-1,-1 1 1,0 0 0,0-1-1,0 1 1,-1-1-1,1 1 1,-1-1 0,0 1-1,0-1 1,-1 0 0,1 1-1,-1-1 1,0 1-1,0 0 1,-1-1 0,1 1-1,-1 0 1,0 0-1,0-1-5,1 2 2,-1 1 0,0-1 0,1 0 0,-1 1 0,0-1 0,0 1 0,0-1-1,-1 1 1,1 0 0,0 0 0,-1 0 0,0 0 0,1 0 0,-3 0-2,3 1-1,0 0 1,0 1 0,0-1 0,-1 1-1,1 0 1,0-1 0,0 1 0,-1 0-1,1 0 1,0 0 0,0 1-1,0-1 1,-1 1 0,1-1 0,0 1-1,0-1 1,0 1 0,0 0 0,0 0-1,0 0 1,0 0 0,0 1 0,-1-1-1,1 1-1,0 0 1,-1-1 0,1 1-1,0 0 1,0 0 0,0 1-1,0-1 1,0 0 0,1 0-1,-1 1 1,1-1 0,0 1-1,-1 0 1,1-1 0,0 1-1,0 0 1,1 0 0,-1-1-1,1 1 1,-1 0 0,1 0-1,0 0 1,0 0 0,0 0-1,0 0 1,1-1 0,-1 1-1,1 0 1,0 0 0,0 0-1,0-1 1,0 1 0,0 0-1,1-1 1,-1 1 0,1-1-1,0 1 2,0 1 0,1 0-1,-1 0 1,1-1-1,0 1 1,0-1-1,1 0 1,-1 0-1,1 0 1,0 0-1,-1-1 1,1 1-1,0-1 1,1 0-1,-1 0 1,0-1-1,0 1 1,1-1-1,-1 0 1,1 0-1,-1 0 1,1-1-1,-1 0 1,1 1-1,2-2 1,-4 1 3,0-1 0,0 0-1,0 0 1,1 0 0,-1 0 0,0 0-1,-1-1 1,1 1 0,0-1 0,0 0 0,-1 0-1,1 0 1,-1 0 0,1-1 0,-1 1-1,0 0 1,0-1 0,1-2-3,-2 3 3,0 1 1,0-1-1,0 0 0,0 0 1,-1 0-1,1 0 1,-1 0-1,1 0 0,-1 0 1,0 0-1,0 0 1,0 0-1,0 0 0,0 0 1,0 0-1,-1 0 0,1 0 1,0 1-1,-1-1 1,0 0-1,1 0 0,-1 0 1,0 0-1,0 1 1,0-1-1,0 0 0,-1 1 1,1-1-1,0 1 1,-1-1-1,0 0-3,0 0 5,0 1 0,0-1 0,-1 0 0,1 1 0,-1 0 0,1-1 0,-1 1 0,1 0 0,-1 0 0,0 0 0,1 1 0,-1-1 0,0 1 0,0 0 0,1-1 0,-1 1 0,0 0 0,0 1 0,0-1 0,1 0 1,-1 1-1,0 0 0,0-1 0,1 1 0,-1 0 0,1 0 0,-1 1 0,1-1 0,-1 0 0,1 1 0,0 0 0,-1-1 0,1 1 0,0 0-5,-1 1-1,0-1 1,-1 1-1,1 0 0,0 0 1,0 1-1,1-1 1,-1 0-1,1 1 0,0 0 1,0-1-1,0 1 0,0 0 1,1 0-1,-1 0 1,1 0-1,0 1 0,0-1 1,1 0-1,-1 0 0,1 0 1,0 1-1,0 0 1,1-1-32,0 1-1,1-1 0,0 0 1,0 0-1,0-1 0,0 1 1,0 0-1,3 2 33,-5-6 72,0 1 1,1 0-1,-1 0 0,1-1 1,-1 1-1,1 0 0,-1-1 1,1 1-1,0 0 1,-1-1-1,1 1 0,0-1 1,-1 1-1,1-1 0,0 1 1,0-1-1,0 0 1,-1 1-1,1-1 0,0 0 1,0 0-1,0 0 0,0 1 1,0-1-1,-1 0 0,1 0 1,0 0-1,0 0 1,0-1-1,0 1 0,0 0 1,-1 0-1,1 0 0,0-1 1,0 1-1,0 0 1,-1-1-1,1 1 0,0-1 1,0 1-1,-1-1 0,1 1 1,0-1-1,-1 1 1,2-2-73,4-10 1324</inkml:trace>
  <inkml:trace contextRef="#ctx0" brushRef="#br0" timeOffset="1670.442">619 137 3961,'-4'-3'721,"0"0"1,0 0 0,0 1-1,0-1 1,0 1-1,-1 0 1,1 0 0,-1 1-1,1-1 1,-1 1 0,-4 0-722,30 0 4215,17 1-4015,59 0 605,0-4 0,43-10-805,200-37 133,-162 22-482,-84 18-2040,-64 9 1457</inkml:trace>
  <inkml:trace contextRef="#ctx0" brushRef="#br0" timeOffset="2054.861">1111 39 5777,'-10'-5'2328,"10"5"-2117,-1 0-1,1 0 1,0-1-1,0 1 0,-1 0 1,1 0-1,0 0 1,-1-1-1,1 1 0,0 0 1,-1 0-1,1 0 1,0 0-1,-1 0 0,1 0 1,-1 0-1,1 0 1,0 0-1,-1 0 0,1 0 1,0 0-1,-1 0 1,1 0-1,0 0 1,-1 0-1,1 0-210,-5 18 2153,1 12-1780,2 0 1,1 0-1,1 0 0,4 25-373,20 117 691,1 8-476,-10-65-368,9 25 153,-18-109-354,-3-16 113</inkml:trace>
  <inkml:trace contextRef="#ctx0" brushRef="#br0" timeOffset="2928.046">1845 505 2264,'20'-67'1926,"-20"66"-1751,1 0 1,-1 0-1,0 1 0,1-1 0,-1 0 0,0 0 0,0 0 1,1 0-1,-1 0 0,0 0 0,0 0 0,0 0 1,0 1-1,0-1 0,-1 0 0,1 0 0,0 0 0,0 0 1,-1 0-1,1 0 0,0 0 0,-1 1 0,1-1 1,-1 0-1,1 0 0,-1 1 0,1-1 0,-1 0 0,0 0 1,1 1-1,-1-1 0,0 1 0,1-1 0,-1 1 1,0-1-1,0 1 0,0-1 0,1 1 0,-1 0 1,0-1-1,0 1 0,-1 0-175,-2-1 274,-1 1 1,1 0-1,-1 0 1,1 0-1,-1 0 1,1 1 0,-2 0-275,-1 0 557,-8 0-140,1 0 1,0 1-1,-1 0 1,1 1-1,0 1 0,1 1 1,-5 1-418,10-2 46,0 0-1,0 1 1,1 0 0,0 0-1,0 0 1,0 1 0,0 0-1,1 1 1,0 0 0,0 0-1,1 0 1,-2 2-46,4-3 6,1-1-1,-1 0 1,1 0 0,0 1-1,0-1 1,1 1-1,-1 0 1,1-1 0,0 2-6,2-6 1,-1 0-1,0-1 1,1 1 0,-1 0 0,0-1-1,1 1 1,-1 0 0,1-1 0,-1 1 0,1-1-1,-1 1 1,1-1 0,-1 1 0,1-1-1,0 1 1,-1-1 0,1 1 0,0-1 0,-1 0-1,1 1 1,0-1 0,0 0 0,-1 0-1,1 1 1,0-1 0,0 0 0,0 0-1,24 4 4,-23-4-4,11 1 2,0 1-1,1 1 0,-1 0 1,0 1-1,0 0 1,0 1-1,-1 0 1,0 1-1,0 1 0,0 0 1,-1 0-1,0 1-1,-4-2 2,0 0 0,0 0 0,-1 1 0,0-1 0,-1 1 0,1 1 0,-1-1 0,-1 1 0,0 0 0,0 0 0,0 0 0,-1 0 0,0 1 0,0-1 0,-1 1 0,-1 0 0,1 0 0,-1 7-2,0-12 3,-1 1 0,0 0 0,-1 0 0,1-1 0,-1 1 0,0 0 0,0-1 0,0 1 0,-1-1 0,0 1 0,0-1 0,0 0 0,0 0 0,0 0 0,-1 0 0,0 0 0,0 0-3,-2 2 6,-1-1 1,1 0-1,-1-1 0,0 1 1,0-1-1,0 0 1,-1-1-1,1 0 1,-1 0-1,-4 1-6,-7 2 12,0-1 0,0-1 0,0-1-1,-1-1 1,1 0 0,-1-1 0,0-1 0,-7-2-12,-16-4 19,40 5-31,-1 0 0,0 0 0,1 1 0,-1-1 0,1-1 0,0 1 0,-1 0 0,1-1 0,0 1 0,0-1 0,0 1 0,0-1-1,-1-1 13,3 3 21,0 0 0,0-1-1,-1 1 1,1-1 0,0 1-1,0-1 1,0 1 0,-1-1 0,1 1-1,0 0 1,0-1 0,0 1-1,0-1 1,0 1 0,0-1-1,0 1 1,0-1 0,0 1-1,0-1 1,0 1 0,1-1-1,-1 1 1,0-1 0,0 1-1,0-1 1,1 1 0,-1 0-1,0-1 1,0 1 0,1-1-1,-1 1 1,0 0 0,1-1-1,-1 1 1,0 0 0,1-1-21,16-11 1852,-14 11-1564,31-17 1006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11:51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249 0 3921,'-20'3'7303,"-2"3"-4265,-32 17-3110,50-21 606,-4 2-442,0 1 0,0 1 0,1 0-1,-1 0 1,1 0 0,1 1 0,-1 0-1,1 0 1,0 1 0,1-1 0,0 1-1,0 1 1,1-1 0,0 1-1,0-1 1,1 1 0,0 0 0,-1 6-92,2-8 4,1-1 0,-1 1-1,1 0 1,1 0 0,-1-1 0,1 1 0,0 0 0,1 0 0,0-1 0,0 1 0,0 0 0,1-1 0,0 1 0,0-1 0,0 0 0,1 0 0,0 0 0,0 0 0,1 0-1,0 0 1,0-1 0,0 0 0,1 0 0,-1 0 0,3 2-4,-3-5 3,0 1 0,0-1 0,0 1 1,1-1-1,-1 0 0,1 0 0,-1-1 0,1 0 0,0 0 0,0 0 0,-1 0 0,1 0 0,0-1 0,0 0 0,0 0 1,0-1-1,-1 1 0,1-1 0,0 0 0,2-1-3,5-2 15,1 0 1,-1-1-1,0 0 0,-1-1 1,1-1-1,-1 1 1,0-2-16,-6 5 12,-1-1 1,-1 1 0,1 0-1,0-1 1,-1 0-1,0 0 1,0 0 0,0 0-1,0 0 1,-1-1 0,0 1-1,0-1 1,0 0 0,0 0-1,-1 1 1,0-1 0,0 0-1,0 0 1,0 0 0,-1 0-1,0-3-12,0-2 184,-1-1 0,0 0-1,-1 1 1,0-1 0,0 1 0,-1 0-1,-1-1 1,0 1 0,-4-9-184,5 15 46,0-1 1,0 0 0,-1 1 0,1-1 0,-1 1-1,0 0 1,0 0 0,0 1 0,-1-1-1,1 1 1,-1 0 0,0 0 0,0 0 0,0 1-1,0 0 1,0 0 0,-1 0 0,1 1-1,-1-1 1,1 1 0,-1 1 0,0-1-47,0 0 6,-1 1 0,0 0 0,0 0 0,1 0 0,-1 1 0,0 0 0,1 1 0,-1-1 0,1 1 0,-1 0 0,1 1 0,0 0 0,0 0 0,0 0 0,0 0 0,1 1 0,-1 0 0,0 1-6,-2 3-3,1 0 0,0 1 0,0 0 0,1 0 0,0 0 0,1 1 0,0 0 0,0 0 0,1 0 0,-2 8 3,3-9-1,1 0 0,0 0 0,0 0 1,1 0-1,0 0 0,1 1 0,0-1 0,0 0 0,1 0 0,0 0 1,1 1-1,0-1 0,0 0 1,0-5 0,0 0-1,0 1 1,0-1-1,0 0 1,1 0 0,0 0-1,0-1 1,0 1 0,0 0-1,0-1 1,1 0 0,-1 0-1,1 0 1,0 0 0,4 1 0,-2 0-1,1-1 1,0 0 0,0-1-1,1 0 1,-1 0-1,0 0 1,1-1 0,-1 0-1,1 0 1,-1-1 0,1 0 2,0 0-1,0 0 1,0-1 0,0 0 0,0 0-1,0-1 1,0 0 0,-1 0 0,1-1-1,-1 0 1,1 0 0,-1-1-1,0 0 1,-1 0 0,1-1 0,-1 0-1,1 0 1,-2 0 0,4-4-2,-5 3 6,0-1 1,0 1-1,-1-1 0,0 0 1,0 0-1,-1-1 0,0 1 1,0-1-1,-1 1 0,0-1 1,0 1-1,0-1 0,-1 0 1,-1-5-7,1 7 4,-1-1 1,1 1-1,-1 0 0,-1 0 1,1 0-1,-1 0 1,0 0-1,0 0 0,-1 1 1,0-1-1,0 1 1,0 0-1,-1-1 0,1 1 1,-1 1-1,-1-1 1,1 1-1,-1-1-4,2 2 0,0 1-1,0 0 1,0 0 0,-1 0-1,1 1 1,-1-1 0,1 1-1,-1 0 1,0 0 0,1 0-1,-1 0 1,0 1 0,0-1 0,1 1-1,-1 0 1,0 0 0,0 0-1,0 1 1,-2 0-2,1 1 0,-1-1 0,0 1-1,1 0 1,0 1 0,-1-1 0,1 1-1,0 0 1,0 1 0,1-1 0,-3 2 2,0 2-4,-1 0 0,1 1 0,0 0 1,0 0-1,1 1 0,0-1 1,1 1-1,0 1 0,0-1 0,1 1 1,0-1-1,1 1 0,-1 4 4,3-10-1,1 0 0,-1 0 0,1 0 0,0 0 1,0 0-1,0 0 0,1 0 0,-1 0 0,1 0 0,0-1 0,0 1 0,1 0 0,-1 0 0,1-1 0,0 1 0,-1 0 0,2-1 0,-1 0 0,0 1 0,1-1 0,-1 0 1,1 0-1,0-1 0,3 3 1,-4-3 2,1 0 1,0 0 0,0-1 0,0 1 0,1-1 0,-1 0-1,0 0 1,1 0 0,-1 0 0,0 0 0,1-1-1,-1 1 1,1-1 0,-1 0 0,1 0 0,-1 0-1,1-1 1,-1 1 0,0-1 0,1 0 0,-1 0-1,0 0 1,1 0 0,-1-1 0,0 1 0,0-1-1,0 0 1,2-1-3,0-1 8,-1 1-1,0-1 0,1 0 0,-1 0 1,-1 0-1,1 0 0,0 0 1,-1-1-1,0 0 0,0 0 0,-1 0 1,1 0-1,-1 0 0,1-4-7,-2 6 7,0 0 0,-1 0 0,0 1 0,1-1 0,-1 0 0,0 0 0,0 0 0,-1 0 0,1 0-1,-1 0 1,1 1 0,-1-1 0,0 0 0,0 0 0,0 1 0,0-1 0,-1 1 0,1-1 0,-1 1 0,1-1 0,-1 1-1,0 0 1,0 0 0,0 0 0,0 0 0,0 0 0,-1 0 0,1 1 0,-1-1-7,-2-2 8,0 1 1,-1 0-1,1 0 0,-1 0 0,0 1 1,0 0-1,0 0 0,0 0 0,0 1 1,-2-1-9,6 2 0,0 0 0,0 0-1,0 0 1,0 0 0,0 0 0,0 0 0,0 1 0,0-1 0,0 1 0,0-1 0,0 1 0,0 0 0,0 0 0,0 0-1,0 0 1,1 0 0,-1 0 0,0 0 0,1 1 0,-1-1 0,1 0 0,-1 1 0,1 0 0,0-1 0,0 1-1,0 0 1,0-1 0,0 1 0,0 0 0,0 0 0,0 0 0,0 1 0,-1 3-3,1 0 0,-1 1 0,1-1-1,0 1 1,1 0 0,0-1 0,0 1 0,0-1 0,1 1 0,0 2 3,-1-7 0,0 0 1,1 0-1,-1 0 1,0 0-1,1 0 1,0 0-1,0 0 1,-1 0-1,1-1 1,0 1 0,0 0-1,1 0 1,-1-1-1,0 1 1,1-1-1,-1 1 1,1-1-1,-1 1 1,1-1-1,-1 0 1,1 0-1,0 0 1,0 0-1,0 0 1,-1 0-1,1 0 1,0-1 0,0 1-1,0-1 1,0 1-1,0-1 1,0 0-1,1 0 1,0 0-1,3-1 6,1 1 0,-1-2 0,0 1 0,1-1 0,-1 0 0,0 0 0,0-1 0,0 0 0,4-3-6,-8 6 6,-1-1-1,1 0 0,-1 0 1,1 0-1,-1 0 0,0 0 1,1 0-1,-1 0 0,0-1 0,0 1 1,1 0-1,-1-1 0,0 1 1,-1-1-1,1 1 0,0-1 0,0 1 1,-1-1-1,1 0 0,0 1 1,-1-1-1,0 0 0,1 0 1,-1 1-1,0-1 0,0 0 0,0 0 1,0 1-1,0-1 0,-1 0 1,1 0-1,0 1 0,-1-1 1,1 0-1,-1 1 0,0-1 0,0 0 1,0 1-6,0-1 7,0 1 0,0-1 0,0 1 0,0 0 1,-1-1-1,1 1 0,0 0 0,-1 0 0,1 0 0,-1 0 1,0 0-1,1 1 0,-1-1 0,1 0 0,-1 1 0,0-1 1,0 1-1,1-1 0,-1 1 0,0 0 0,0 0 1,0 0-1,0 0 0,1 0 0,-1 0 0,0 0 0,0 1 1,1-1-1,-1 1 0,-1 0-7,-2 0 40,0 1 0,0 0 0,0 0 0,1 1 0,-1-1 1,1 1-1,-1 0 0,1 0 0,-3 4-40,5-6 22,2-1 22,0 1 0,-1-1 0,1 0-1,0 0 1,0 0 0,0 0 0,0 0 0,-1 0-1,1 0 1,0 1 0,0-1 0,0 0 0,0 0-1,0 0 1,0 0 0,0 0 0,-1 1 0,1-1-1,0 0 1,0 0 0,0 0 0,0 1 0,0-1 0,0 0-1,0 0 1,0 0 0,0 1 0,0-1 0,0 0-1,0 0 1,0 0 0,0 0 0,0 1 0,0-1-1,0 0 1,0 0 0,0 0 0,1 1 0,-1-1-1,0 0 1,0 0 0,0 0 0,0 0 0,0 1-1,0-1 1,0 0 0,1 0 0,-1 0 0,0 0 0,0 0-1,0 0 1,0 0 0,1 1 0,-1-1 0,0 0-1,0 0 1,0 0 0,0 0 0,1 0 0,-1 0-1,0 0 1,0 0 0,0 0 0,1 0-44,13 9 1229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11:49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159 588 6217,'-51'-7'2877,"49"7"-2450,0-1 1,0 1-1,0-1 1,0 0-1,0 0 0,0 0 1,0 0-1,0 0 1,-1-1-428,3 2 148,0-1 0,-1 1 1,1 0-1,0-1 1,-1 1-1,1 0 0,0-1 1,-1 1-1,1 0 0,0 0 1,-1 0-1,1-1 1,-1 1-1,1 0 0,0 0 1,-1 0-1,1 0 0,-1 0 1,1 0-1,-1 0 1,1 0-1,0 0 0,-1 0 1,1 0-1,-1 0 0,1 0 1,-1 0-1,1 0 1,0 0-1,-1 0 0,1 0 1,-1 1-1,1-1 0,0 0 1,-1 0-1,1 1 1,0-1-149,-1 0 10,1 0 0,0 1 0,0-1 0,0 0 0,0 1 0,0-1 0,0 0 0,0 1 0,-1-1 0,1 1 0,0-1 0,0 0 0,0 1 1,0-1-1,0 0 0,1 1 0,-1-1 0,0 0 0,0 1 0,0-1 0,0 0 0,0 1 0,0-1 0,0 0 0,1 1 0,-1-1 0,0 0 0,0 0 0,1 1 1,-1-1-1,0 0 0,0 0 0,1 1 0,-1-1 0,0 0 0,0 0 0,1 0 0,-1 1 0,0-1 0,1 0 0,-1 0 0,0 0 0,1 0-10,17 9 47,-17-9-33,8 4-4,1 0 0,0 0 1,0-1-1,0-1 0,0 0 0,0 0 0,0-1 1,0 0-1,1 0 0,-1-2 0,0 1 0,1-1 1,-1-1-1,10-2-10,-5 1 11,0 0-2,1 0 0,-1-2 0,6-2-9,-18 6 6,1-1 1,-1 1-1,0-1 0,0 1 1,0-1-1,0 0 0,0 0 0,-1 0 1,1-1-1,0 1 0,-1-1 1,0 0-1,0 1 0,0-1 1,0 0-1,0 0 0,1-3-6,-2 4 5,-1 0-1,0 0 1,0-1-1,1 1 1,-1 0 0,0 0-1,-1 0 1,1 0-1,0-1 1,-1 1-1,1 0 1,-1 0 0,0 0-1,0 0 1,0 0-1,0 0 1,0 0 0,0 0-1,0 1 1,0-1-1,-1 0 1,1 1-1,-1-1 1,1 1 0,-1-1-1,0 1 1,0 0-1,-1-1-4,-6-5 12,-1 1 0,0 0 0,0 0 0,-10-3-12,13 6 19,0 0-1,0 0 1,0 1-1,0 0 1,0 0 0,-1 1-1,1 0 1,-1 0-1,1 1 1,-1 0-1,1 0 1,-1 1 0,1 0-1,-1 0 1,1 0-1,-1 1 1,1 1-1,0-1 1,0 1 0,0 0-1,1 0 1,-1 1-1,1 0 1,-1 0-1,1 1 1,1 0 0,-5 4-19,0 1 27,1 0 0,0 1 0,1 0 0,0 0 0,1 1 1,1 0-1,-1 0 0,2 1 0,0 0 0,-1 4-27,-1 5 15,2 0 0,1 0-1,0 0 1,2 1 0,0 19-15,2-32 6,0 1 0,1-1 0,0 0 0,1 0 0,0 0 0,1 0 0,0 0 0,0 0 0,1 0 0,0-1 0,1 0 0,0 0 0,0 0 0,1-1 0,2 2-6,-2-3 11,0-1-1,0 1 0,1-2 1,0 1-1,0-1 0,0 0 1,1 0-1,0-1 1,0 0-1,0 0 0,0-1 1,1 0-1,-1-1 1,1 0-1,0 0 0,-1 0 1,7-1-11,0 0-151,-1-1 0,1-1 0,0 0-1,-1-1 1,1 0 0,-1-1 0,1-1 0,-1 0 0,0-1 0,-1 0 0,5-3 151,19-12-668</inkml:trace>
  <inkml:trace contextRef="#ctx0" brushRef="#br0" timeOffset="358.532">660 607 10906,'-4'-44'4425,"4"60"-2880,-2 5-337,4 9-480,2-1-240,-4 4-256,5 2-56,-3 3-96,-1-2-40,3-4 104,-2 0-152,2-4-560,-1-5-352,-2-4 448</inkml:trace>
  <inkml:trace contextRef="#ctx0" brushRef="#br0" timeOffset="359.532">729 289 10746,'-16'-54'4809,"5"19"-2600,-2 0 95,-2 9-1143,-6 5-353,3 0-536,-2 5-120,5 0-168,8 3-144,10 6-800,5 4 3512,14 8-2160</inkml:trace>
  <inkml:trace contextRef="#ctx0" brushRef="#br0" timeOffset="360.532">1141 143 6681,'11'-35'3285,"-3"12"-127,-2 0 0,3-15-3158,-9 37 184,0-1 0,0 0 0,0 1 0,0-1 0,0 1 0,0-1-1,0 0 1,-1 1 0,1-1 0,-1 1 0,1-1 0,-1 0-184,-4 0 1094,-2 13-386,4 1-577,0 0 1,1 1-1,0-1 0,1 1 0,0-1 1,1 1-1,0 2-131,4 32 152,3 13-152,-4-36 57,17 95 151,13 37-208,-11-63-167,-4 0 1,2 58 166,-21-106-1071,-4-16-4166,2-14 3078</inkml:trace>
  <inkml:trace contextRef="#ctx0" brushRef="#br0" timeOffset="361.532">1004 565 8474,'-16'-2'4001,"7"2"-1433,2 2-551,11 3-433,3 0-280,17 1-488,8-3-183,13-3-321,8-2-120,-2-6-152,1 1-192,-12 0-601,5-2-2871,5 8 2487</inkml:trace>
  <inkml:trace contextRef="#ctx0" brushRef="#br0" timeOffset="362.532">1562 522 10114,'64'-29'4481,"-73"33"-2232,2 6-553,1 9-712,3 8-296,3 13-392,2 4-80,0 9-88,4 0-48,0-3-48,1-3 24,2-9-88,-3-5-248,0-12 1417,-1-7-961</inkml:trace>
  <inkml:trace contextRef="#ctx0" brushRef="#br0" timeOffset="363.532">1667 132 11538,'-18'-38'4809,"5"16"-2840,3 3-673,3 7-624,5 4-288,6 1-328,7 5-288,9 8 3233,0 9-2321</inkml:trace>
  <inkml:trace contextRef="#ctx0" brushRef="#br0" timeOffset="726.12">1953 733 5465,'-11'-88'3224,"11"86"-2928,0 0 0,-1 0 0,1 0 0,0 0 0,-1 0 0,1 0 0,-1 0 0,0 0 0,0 0 0,0 1 1,0-2-297,-5 3 3451,5 1-923,13 45-1841,-6-24-495,-1 0 0,0 9-192,34 179 391,-37-202-375,-1 1-1,-1-1 1,1 1 0,-1 0 0,-1-1 0,0 1 0,0-1-1,-2 9-14,3-17 1,0 0 0,0 0 0,0 0 0,0 0 0,0 0 1,0 0-1,0 0 0,0 0 0,0 1 0,0-1 1,0 0-1,0 0 0,0 0 0,0 0 0,0 0 1,-1 0-1,1 0 0,0 0 0,0 0 0,0 1 1,0-1-1,0 0 0,0 0 0,0 0 0,0 0 1,0 0-1,0 0 0,0 0 0,0 0 0,0 0 1,-1 0-1,1 0 0,0 0 0,0 0 0,0 0 1,0 0-1,0 0 0,0 0 0,0 0 0,0 0 1,0 0-1,-1 1 0,1-2 0,0 1 0,0 0 0,0 0 1,0 0-1,0 0 0,0 0 0,0 0 0,0 0 1,0 0-1,-1 0 0,1 0 0,0 0 0,0 0 1,0 0-1,0 0 0,0 0 0,0 0 0,0 0 1,0 0-1,0 0 0,0 0 0,0-1 0,0 1-2,-4-15 248,-4-55-35,2-70-213,6 118 33,1-1 1,1 0-1,1 0 0,1 1 1,2-1-1,0 1 0,1 0 1,4-8-34,-9 25 9,1 0 0,0-1-1,0 1 1,1 0 0,-1 1 0,1-1 0,0 1 0,0 0 0,1 0 0,-1 0 0,1 0 0,0 1 0,0-1-1,0 1 1,0 1 0,1-1 0,2 0-9,-5 2 2,0 0 0,1 0 0,0 1 1,-1-1-1,1 1 0,-1 0 0,1 0 0,-1 0 0,1 0 0,0 1 0,-1-1 1,1 1-1,-1 0 0,1 0 0,-1 1 0,0-1 0,1 1 0,-1-1 0,0 1 0,0 0 1,0 0-1,0 0 0,-1 1 0,1-1 0,0 1 0,-1-1 0,0 1 0,2 2-2,12 19 0,-1 1 0,0 0 0,-2 1 0,-1 1 0,-1 0 0,6 13 10,15 26-10,-21-48-62,0 0 0,1-1 0,0 0 0,7 6 62,-14-18 193,1 1 0,-1-1 0,1 0 0,0-1-1,1 1 1,-1-1 0,1-1 0,-1 1 0,1-1 0,0 0 0,0-1 0,1 1 0,5 0-193,27 3 1051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11:58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46 383 3593,'2'-105'2463,"-1"101"-1826,-1 0 1,0 0-1,0 0 1,0 0-1,-1 0 0,0 0 1,1 0-1,-1 0 1,-1 0-1,1-1-637,-3-8 2106,4 4 1103,6 28-1853,93 473-774,-96-475-753,4 39 658,-7-52-744,1 1 1,-2-1-1,1 1 0,0-1 1,-1 0-1,0 1 1,0-1-1,0 1 1,-1-1-1,0 1 257,3-4-645</inkml:trace>
  <inkml:trace contextRef="#ctx0" brushRef="#br0" timeOffset="408.698">17 199 4889,'-10'-6'2809,"6"9"-289,1-4-255,5-3-497,-2 2-160,0 1-367,22-3-105,56-19-360,-26 9-192,1-2-312,-3-3-104,-5 6-56,-9 0-56,-4 2-448,-3 5-384,-8 9-1152,-4 11 1143</inkml:trace>
  <inkml:trace contextRef="#ctx0" brushRef="#br0" timeOffset="755.49">87 599 5641,'14'17'3905,"7"-10"128,14-11-1889,6-3-247,1-17-961,6-1-328,-5 4-296,-1-4-160,-5 4 576,-3 3-496</inkml:trace>
  <inkml:trace contextRef="#ctx0" brushRef="#br0" timeOffset="1534.638">749 418 3769,'34'17'1296,"-20"-10"-14,-20-9 3767,3 1-4809,-1 0 0,1 0 1,0 0-1,0 0 0,0 0 1,-1 1-1,1-1 0,0 1 0,-1 0 1,1 0-1,0 0 0,-1 1 1,1-1-1,0 1 0,0 0 1,-1-1-1,1 2 0,-3 0-240,2 0 116,0 1 0,1-1 0,-1 1 1,1 0-1,0 0 0,-1 0 0,1 0 0,0 1 0,1 0 0,-1-1 0,1 1 0,-2 3-116,-2 6 26,1-1 0,0 1 0,1 0 0,1 0 0,0 0 0,0 0 0,2 0 0,-1 12-26,1-13 7,1 0-1,1 1 1,0-1-1,0 0 1,1 0 0,1 0-1,3 9-6,-5-16 3,1-1 1,0 0-1,0 0 0,1 0 1,-1 0-1,1 0 0,0 0 0,0-1 1,0 1-1,0-1 0,0 0 0,1 0 1,0 0-1,0 0 0,-1-1 1,1 0-1,1 0 0,-1 0 0,0 0 1,0 0-1,4 0-3,3 0 13,0 0 0,0 0 0,0-1-1,1 0 1,-1-1 0,0-1 0,0 0 0,5-1-13,-11 2 11,1-1 0,-1 0 1,1-1-1,-1 1 0,0-1 0,0 0 1,0 0-1,0-1 0,0 1 0,0-1 1,-1 0-1,1-1 0,-1 1 0,0-1 1,0 1-1,0-1 0,-1-1 0,1 1-11,0-3 71,0 0 0,-1 0-1,0 0 1,0-1-1,-1 1 1,0-1 0,0 1-1,0-1 1,-1 0-1,-1 0 1,1 0-1,-1 1 1,0-1 0,-1 0-1,0 0 1,0 0-1,-1 1 1,0-1-1,0 0 1,-1 1 0,0 0-1,0 0 1,-1 0-1,0 0 1,0 0 0,-2-2-71,-18-27 173,-19-22-173,35 49-57,-1-1-1,0 1 1,0 1 0,0 0-1,-1 0 1,0 1-1,-11-6 58,21 13 56,-1-1-1,1 1 0,-1-1 0,1 1 0,-1 0 0,1-1 0,-1 1 0,0 0 0,1 0 0,-1-1 0,1 1 0,-1 0 0,0 0 0,1 0 0,-1 0 0,0 0 0,1 0 0,-1 0 1,0 0-1,1 0 0,-1 0 0,0 0 0,1 0 0,-1 0 0,0 1 0,1-1 0,-1 0 0,0 0 0,1 1 0,-1-1 0,1 0 0,-1 1 0,1-1 0,-1 1 0,1-1 0,-1 1 1,1-1-1,-1 1 0,1-1-55,-5 16 1068</inkml:trace>
  <inkml:trace contextRef="#ctx0" brushRef="#br0" timeOffset="2150.855">1091 534 5961,'-34'-77'3116,"34"77"-2936,-1-1 0,0 0 0,1 0 1,-1 0-1,1 0 0,-1 0 1,1 0-1,-1 0 0,1 0 0,0 0 1,0 0-1,-1 0 0,1 0 1,0 0-1,0-1 0,0 1 0,0 0 1,0 0-1,1-1-180,4 7 3859,-5-5-3859,0 3 42,1 1 1,0-1-1,-1 0 0,1 1 1,1-1-1,-1 0 0,0 0 1,2 1-43,11 22 114,-6-13-34,0 0 0,-1 1 0,-1 0 0,3 10-80,-2-4 99,2 4 88,-1 1 0,-2 0 0,0 1 0,-2-1 0,1 8-187,-6-31 28,1 0-1,0 1 1,0-1 0,-1 0-1,1 0 1,-1 0 0,1 0-1,-1 0 1,-1 1-28,-2-1 426,3-15 490,3-46-712,3-1 0,3 0 0,2 1 0,4-5-204,-12 57 3,0 0 0,0 0-1,1 0 1,0 0 0,0 1 0,0-1-1,1 1 1,0-1 0,0 1 0,2-2-3,-3 6-8,0 0 0,-1-1 0,1 1 0,0 0 0,0 0-1,0 0 1,0 1 0,0-1 0,0 1 0,1-1 0,-1 1 0,0 0 0,1 0 0,-1 1 0,1-1 0,-1 1 0,1 0 0,-1 0 0,1 0 0,-1 0 0,1 0 0,0 1 8,1 0-127,1 0 1,-1 0 0,0 0 0,0 1-1,0-1 1,-1 1 0,1 1 0,0-1-1,-1 0 1,1 1 0,-1 0 0,0 0-1,0 1 1,0-1 0,2 3 126,14 19-528</inkml:trace>
  <inkml:trace contextRef="#ctx0" brushRef="#br0" timeOffset="2827.841">1489 517 6921,'-11'49'2853,"10"-46"-2583,1 0-1,-1 0 1,1 0-1,0 0 1,0 0-1,1 0 1,-1 0 0,1 0-1,-1 0 1,1 0-1,0 0 1,0 0-1,0 0 1,0-1-1,1 1 1,-1 0 0,1-1-1,0 1 1,1 1-270,9 17 602,-8-5-294,0 1-1,0-1 1,0 17-308,-1-14 403,0-1 1,4 16-404,-5-31 502,-3-8-100,-3-11 62,-8-20-368,8 26-80,1-2 0,0 1 0,0 0-1,1 0 1,0-1 0,1-9-16,-2-13 13,3 0 0,1 0 1,1-1-1,7-30-13,-9 64-3,0 0 0,0 0 0,0 0 1,1-1-1,-1 1 0,0 0 0,1 0 0,-1 0 0,1 0 0,-1-1 1,1 1-1,0 0 0,-1 0 0,1 0 0,0 1 0,0-1 1,0 0-1,0 0 0,0 0 0,0 0 0,0 1 0,0-1 0,0 0 1,0 1-1,0-1 0,0 1 0,0 0 0,0-1 0,1 1 0,-1 0 1,0-1-1,0 1 0,0 0 0,1 0 0,-1 0 0,0 0 0,0 0 1,1 1-1,-1-1 0,0 0 0,0 0 0,0 1 0,0-1 0,1 1 3,5 2-9,-1-1-1,0 2 0,-1-1 0,1 1 0,0-1 0,-1 1 0,2 3 10,7 5-8,-2 1 0,1 1-1,-1 0 1,-1 0-1,-1 1 1,1 2 8,-5-6 3,1 1-1,-2-1 1,0 1 0,0 0 0,-1 1 0,0-1-1,-1 1 1,-1-1 0,0 2-3,-6 11 14,-2-14 35,5-11-45,1 0 0,0 0 0,-1 0 1,1 0-1,0 0 0,0 0 0,-1 0 0,1 0 0,0 1 0,-1-1 1,1 0-1,0 0 0,-1 0 0,1 0 0,0-1 0,-1 1 0,1 0 1,0 0-1,-1 0 0,1 0 0,0 0 0,-1 0 0,1 0 1,0-1-1,0 1 0,-1 0 0,1 0 0,0 0 0,0-1 0,-1 1 1,1 0-1,0 0 0,0-1 0,0 1-4,-2-3 5,1 0 0,-1 0 0,1 0 0,0 0 0,1 0 0,-1 0 0,0 0 0,1 0 1,0-1-1,-1 1 0,1 0 0,1-2-5,-2-7 7,0-2-1,1 0-1,1 0 1,0 0-1,1 0 1,0 1-1,1-1 1,1 0-1,4-10-5,-2 7 20,0 1-1,1 1 1,1-1 0,1 1 0,7-10-20,-14 22-1,0 0 1,0 1 0,0-1 0,1 1-1,-1-1 1,1 1 0,-1 0 0,1-1-1,0 1 1,0 1 0,0-1 0,0 0-1,0 1 1,0 0 0,0-1 0,1 1-1,-1 0 1,0 1 0,1-1 0,-1 1-1,1-1 1,-1 1 0,0 0 0,1 0-1,-1 1 1,1-1 0,-1 1 0,1 0-1,-1-1 1,0 2 0,0-1 0,2 1 0,-1 0-5,0 0 1,0 0-1,0 0 1,0 1-1,-1 0 1,1 0-1,-1 0 1,0 0-1,0 0 1,0 1-1,0-1 1,0 1-1,-1 0 1,0 0 4,2 3 7,-1 1 1,0-1-1,0 0 0,-1 1 0,0 0 1,0 0-1,0 6-7,-1 13 54,-1 1 1,0-1-1,-2 0 1,-3 9-55,4-29 10,-4 20-9</inkml:trace>
  <inkml:trace contextRef="#ctx0" brushRef="#br0" timeOffset="3515.745">2033 450 4089,'5'-25'4643,"-5"22"-4139,0-1 1,1 1 0,-1 0-1,1 0 1,0-1 0,0 1-1,0 0 1,1 0 0,-1 0 0,1 0-1,-1 0 1,1 0 0,1 0-505,-3 3 31,0 0 1,0 0 0,0 0 0,0 0 0,0 1 0,0-1 0,0 0 0,0 0 0,0 0-1,0 1 1,0-1 0,0 0 0,0 0 0,0 0 0,0 1 0,0-1 0,0 0 0,0 0-1,0 0 1,0 0 0,0 1 0,0-1 0,0 0 0,1 0 0,-1 0 0,0 0 0,0 1-1,0-1 1,0 0 0,0 0 0,1 0 0,-1 0 0,0 0 0,0 0 0,0 0 0,0 1-1,1-1 1,-1 0 0,0 0 0,0 0 0,0 0 0,1 0 0,-1 0 0,0 0 0,0 0-1,0 0 1,1 0 0,-1 0 0,0 0 0,0 0 0,0 0 0,0 0 0,1 0 0,-1-1-1,0 1 1,0 0 0,0 0 0,1 0 0,-1 0 0,0 0 0,0 0 0,0 0 0,0-1-1,0 1 1,1 0 0,-1 0 0,0 0 0,0 0 0,0-1-32,-1 25 604,1-23-618,0 5 56,-6 129 561,5-113-548,2 1-1,1 0 1,1 0 0,1-1-1,2 7-54,-4-24 7,0 0 0,0-1 0,0 1 0,1-1 0,0 1-1,0-1 1,0 0 0,0 0 0,0 0 0,1-1 0,0 1 0,3 1-7,-6-3 5,1-1 0,0 0 0,0 0 1,-1 0-1,1 0 0,0 0 1,0 0-1,0 0 0,0-1 1,0 1-1,0 0 0,0-1 1,0 0-1,0 0 0,0 1 0,0-1 1,1 0-1,-1-1 0,0 1 1,0 0-1,0-1 0,0 1 1,0-1-1,0 1 0,0-1 1,0 0-1,0 0 0,-1 0 1,1 0-1,0 0 0,0-1 0,0 1-5,12-12 49,-1 0 0,0 0 0,0-1 0,9-14-49,-17 20 11,0 0 0,-1-1 1,1 1-1,-1-1 0,-1 0 0,0 0 1,0 0-1,-1 0 0,0-1 1,1-8-12,-2-76 63,-2 60-41,1 0 1,3-4-23,-3 33 2,1 0 1,0 0 0,1 0 0,-1-1 0,1 1 0,1-2-3,-3 7 0,0-1 0,1 1 0,-1-1 0,0 0 0,0 1 0,1-1 1,-1 1-1,0-1 0,1 1 0,-1-1 0,1 1 0,-1-1 0,1 1 0,-1-1 0,1 1 0,-1-1 0,1 1 0,-1 0 0,1-1 0,-1 1 1,1 0-1,0 0 0,-1-1 0,1 1 0,-1 0 0,1 0 0,0 0 0,-1 0 0,1 0 0,0 0 0,-1 0 0,1 0 0,0 0 1,-1 0-1,1 0 0,0 0 0,-1 0 0,1 1 0,-1-1 0,1 0 0,0 0 0,-1 1 0,1-1 0,-1 0 0,1 1 0,-1-1 0,1 1 1,-1-1-1,1 1 0,-1-1 0,1 1 0,-1 0 0,5 4-2,-1 0 0,0 1 1,0-1-1,-1 1 0,1 0 1,-1 0-1,-1 0 0,1 2 2,17 57-1,-15-49 1,42 183 119,-46-195-226,0 0 0,1 0 0,-1 1 0,1-2 0,0 1 0,0 0 0,0 0 0,0 0 0,1-1 0,-1 0 0,1 1 0,0-1 0,0 0 0,0 0 0,1 0 0,-1-1 0,1 1 0,-1-1 0,1 0 0,0 0 0,1 1 107,11 5-288</inkml:trace>
  <inkml:trace contextRef="#ctx0" brushRef="#br0" timeOffset="3904.314">2538 58 7802,'-6'-33'3640,"3"19"-1351,3 4-681,5 15-447,2 11-297,5 20-424,-1 7-8,3 15-144,-1 3-48,-5 0-88,3 6-32,-5 2-48,-2-2-16,3-2-8,-4-8 24,4-9-96,-3-8-120,-1-8 96</inkml:trace>
  <inkml:trace contextRef="#ctx0" brushRef="#br0" timeOffset="4306.972">3022 435 5681,'18'-42'3545,"-18"41"-3350,0 0 0,0 0 1,0 0-1,0 0 0,0-1 0,0 1 1,0 0-1,0 0 0,0 0 0,-1 0 0,1 0 1,0 0-1,-1 0 0,1 0 0,-1 0 0,1 0 1,-1 0-1,0 0 0,1 0 0,-1 0 1,-1 0-196,-18-15 2409,16 13-1772,-1-1-480,0 1 0,0 1 1,0-1-1,-1 0 1,1 1-1,-1 0 0,1 1 1,-1-1-1,0 1 1,0 0-1,1 0 0,-1 1 1,0 0-1,0 0 1,0 0-1,0 1 0,0 0 1,1 0-1,-1 0 1,0 1-1,1 0 0,-1 0 1,1 0-1,-2 1-157,-1 1 12,1 1-1,0-1 0,-1 1 1,1 1-1,1-1 0,-1 1 1,1 1-1,0-1 0,1 1 1,-1 0-1,1 0 1,1 0-1,-1 1 0,1 0 1,1 0-1,-1 1-11,-2 9 6,0 2 1,1-1-1,2 0 1,0 1-1,0 0 1,2 0-1,1-1 0,0 1 1,2 0-1,0 0 1,3 12-7,-4-28 2,1 0-1,-1-1 1,0 1 0,1-1 0,0 0 0,-1 1 0,1-1 0,1 0-1,-1 0 1,0 0 0,1-1 0,-1 1 0,1 0 0,0-1 0,0 0 0,0 0-1,0 0 1,1 0 0,-1 0 0,0 0 0,1-1 0,-1 0 0,1 1-1,-1-2 1,1 1 0,0 0 0,0-1 0,-1 1 0,1-1 0,0 0 0,0 0-1,1-1-1,1 1 7,1-1 0,-1 0-1,0-1 1,0 1 0,0-1 0,0 0-1,0-1 1,0 1 0,0-1-1,-1 0 1,1-1 0,-1 1-1,0-1 1,0 0 0,-1 0-1,1-1 1,-1 0 0,0 1-1,1-2-6,1-4 11,-1 0 0,0 1-1,-1-2 1,0 1-1,-1-1 1,0 1-1,0-1 1,-1 0-1,-1 0 1,1-9-11,-1-19 39,-2 0 1,-3-17-40,1 4 62,3 30 3,0 22-63,0 0-1,0 0 0,0 0 1,0 0-1,0-1 0,0 1 0,0 0 1,0 0-1,0 0 0,0 0 0,0 0 1,0-1-1,0 1 0,0 0 0,0 0 1,0 0-1,0 0 0,0 0 0,0-1 1,0 1-1,0 0 0,1 0 0,-1 0 1,0 0-1,0 0 0,0 0 1,0-1-1,0 1 0,0 0 0,0 0 1,0 0-1,1 0 0,-1 0 0,0 0 1,0 0-1,0 0 0,0 0 0,0 0 1,1 0-1,-1 0 0,0-1 0,0 1 1,0 0-1,0 0 0,0 0 1,1 0-1,-1 0 0,0 0 0,0 1 1,0-1-1,0 0 0,0 0 0,1 0 1,-1 0-1,0 0 0,0 0 0,0 0 1,0 0-1,0 0 0,0 0 0,1 0 1,-1 0-1,0 0 0,0 1-1,7 8 31,29 67-6,-16-33 71,1-1 0,9 10-96,30 40 2771,-27-45-1598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11:55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98 344 6193,'-81'-38'2856,"80"38"-2729,0-1 0,0 1 1,0-1-1,0 1 1,0-1-1,0 1 1,0-1-1,0 0 1,0 0-1,0 1 1,0-1-1,0 0 0,0 0 1,1 0-1,-1 0 1,0 0-1,0-1-127,1 2 77,0 0 0,0 0 0,0 0 1,0 0-1,1-1 0,-1 1 0,0 0 0,0 0 0,0 0 0,0 0 0,0 0 0,0 0 0,0 0 0,0 0 0,0 0 0,0 0 1,0 0-1,0 0 0,1-1 0,-1 1 0,0 0 0,0 0 0,0 0 0,0 0 0,0 0 0,0 0 0,0 0 0,0 0 0,1 0 1,-1 0-1,0 0 0,0 0 0,0 0 0,0 0 0,0 0 0,0 0 0,0 0 0,0 0 0,1 0 0,-1 1 0,0-1 0,0 0 1,0 0-1,0 0 0,0 0 0,0 0 0,0 0 0,0 0 0,0 0 0,0 0 0,0 0 0,1 0-77,20 60 515,-12-35-445,0 0 0,-2 1 0,-1 0 0,1 13-70,5 52 248,-1 42-248,-9-88 91,-3 0 0,-1 1 1,-9 43-92,3-32 698,1-84-230,0 0 0,2 0 0,1 0 0,0-16-468,0-115 493,3 127-361,2-59 109,4-1-1,7-33-240,-8 99 7,1 1 0,1 0 0,1 1 0,1-1 0,1 2 0,1-1-1,6-7-6,-9 16-5,2 1-1,0 0 0,0 1 1,1 0-1,0 0 0,1 1 1,1 0-1,0 1 0,0 1 1,1 0-1,0 0 0,0 1 6,-9 6-3,0 0-1,0 0 1,0 0-1,0 1 1,1-1-1,-1 1 1,0 0-1,0 1 0,1-1 1,-1 1-1,1-1 1,-1 1-1,0 1 1,1-1-1,-1 0 1,0 1-1,1 0 1,-1 0-1,0 1 1,0-1-1,0 1 1,1 0 3,0 1-6,0 0 1,0 1-1,0 0 1,-1 0 0,1 0-1,-1 0 1,0 1-1,0-1 1,-1 1 0,1 0-1,-1 1 1,0-1-1,0 0 1,-1 1 0,1 3 5,2 5-2,-1 0 1,-1 1-1,-1 0 1,0-1 0,0 1-1,-2 0 1,0 0-1,0-1 1,-2 1 0,0 0-1,0 0 1,-1-1 0,-4 8 1,-9 29 7,-3-1 1,-2-1 0,-4 4-8,24-51 0,-11 22 3,-1 1 0,-2-2 0,0 0 1,-1 0-1,-3 1-3,8-12 5,0 0 1,-1-1-1,0 0 1,0-1-1,-1-1 1,-1 0-1,0 0 1,0-1-1,-5 1-5,12-6 7,1-1 1,-1 0-1,1-1 0,-1 1 0,-5-1-7,10-1 4,0 0 0,0 0-1,0 0 1,-1 0 0,1 0 0,0 0 0,0-1 0,0 1 0,-2-2-4,4 2 1,-1 0 1,0 0-1,1-1 1,-1 1 0,0-1-1,1 1 1,-1-1-1,1 1 1,-1-1-1,1 1 1,-1-1-1,1 1 1,-1-1 0,1 0-1,-1 1 1,1-1-1,0 0 1,0 1-1,-1-1 1,1 0-1,0 1 1,0-1 0,0 0-1,-1 0 1,1 0-2,0 1-1,0-1 1,0 0-1,0 1 1,0-1-1,0 1 1,1-1-1,-1 0 1,0 1-1,0-1 0,0 1 1,0-1-1,1 1 1,-1-1-1,0 1 1,1-1-1,-1 1 1,0-1-1,1 1 1,-1-1-1,0 1 1,1-1-1,-1 1 1,1 0-1,-1-1 1,1 1-1,-1 0 1,1-1-1,-1 1 1,1 0-1,-1 0 1,1 0-1,0-1 1,-1 1-1,1 0 1,-1 0 0,23-1-35,-23 1 34,14 1-7,1 1 0,-1 1 0,0 1-1,0-1 1,0 2 0,0 0 0,-1 1 0,10 6 8,21 13 27,36 27-27,-49-30-11,41 23-780,-43-28 447</inkml:trace>
  <inkml:trace contextRef="#ctx0" brushRef="#br0" timeOffset="770.95">855 750 3161,'73'-46'2225,"-72"45"-2038,1 0 0,-1 0 0,0-1 0,1 1-1,-1 0 1,0-1 0,0 1 0,0-1-1,0 1 1,-1-1 0,1 1 0,0-1-1,-1 0 1,1 1 0,-1-1 0,1 0-1,-1 1 1,0-1 0,1 0 0,-1 0-1,0 0 1,0 1 0,-1-1 0,1 0 0,0 0-1,0 1 1,-1-1 0,1 0 0,-1 1-1,0-1 1,1 0 0,-1 1 0,0-1-1,0 1 1,0-1 0,0 1 0,0 0-1,-1-1-186,1-1 241,-5-6 167,0 1 0,0-1 0,0 1 0,-1 0 0,0 1-1,-1 0 1,0 0 0,0 0 0,0 1 0,-1 0 0,-8-4-408,12 8 44,1 0 0,-1 0 0,0 0 0,0 1 0,0 0 0,0 0 1,0 0-1,0 0 0,0 1 0,0 0 0,0 0 0,0 0 0,0 1 0,0-1 0,0 1 0,0 1 1,0-1-1,0 1 0,0-1 0,0 1 0,1 1 0,-1-1 0,1 1 0,-4 2-44,1 1 0,1-1-1,0 1 1,0 0-1,1 1 1,0-1-1,0 1 1,0 0-1,1 0 0,0 1 1,1-1-1,-1 1 1,1 0-1,1 0 1,-1 0-1,2 0 1,-1 1-1,1-1 1,0 0-1,1 1 1,-1-2-1,1 1 1,0-1-1,0 0 0,1 1 1,0-1-1,0 1 0,1-1 0,0 0 1,0 0-1,1 0 0,0 0 0,0 0 1,1-1-1,-1 1 0,1-1 1,1 0-1,-1 0 0,1-1 0,0 1 1,1-1-1,3 3 1,-1-2 3,0-1 0,1 0 0,-1-1-1,1 0 1,0 0 0,0-1 0,0 0 0,1-1 0,-1 0 0,1-1 0,-1 1 0,1-2 0,-1 1-1,1-1 1,0-1 0,3 0-3,-6 0 8,-1 0 0,1-1 0,0 0 1,-1 0-1,1 0 0,-1-1 0,0 1 0,0-2 0,0 1 0,0-1 0,-1 1 0,1-2 0,-1 1 0,0-1 0,0 1 0,-1-1 1,1-1-1,-1 1 0,0-1 0,0 1 0,-1-1 0,0 0 0,2-5-8,-3 6 9,0-1 0,-1 0 0,0 0 0,0 0 0,0 0 1,0 0-1,-1 0 0,0 0 0,0 0 0,-1 0 0,0 0 0,0 0 0,0 0 0,-1-1-9,-5-12 93,0 0 0,-1 0 0,-6-10-93,-13-29 589,28 54-410,4 9-131,6 8-46,47 79 8,-40-61-203,1 0 0,1-2 1,2 0-1,0-1 1,12 8 192,-28-30-447,1-1 0,0 0 0,0 0 0,0-1 0,5 3 447,11 3-597</inkml:trace>
  <inkml:trace contextRef="#ctx0" brushRef="#br0" timeOffset="1238.041">1301 517 6961,'0'0'123,"0"0"0,0 0 0,0 0 0,-1 0-1,1 0 1,0 0 0,0 0 0,0 0 0,0-1-1,0 1 1,-1 0 0,1 0 0,0 0-1,0 0 1,0 0 0,0 0 0,-1 0 0,1 0-1,0 0 1,0 0 0,0 0 0,0 0-1,0 0 1,-1 0 0,1 0 0,0 0 0,0 0-1,0 0 1,0 0 0,0 1 0,-1-1-1,1 0 1,0 0 0,0 0 0,0 0 0,0 0-1,0 0 1,0 0 0,-1 0 0,1 1-1,0-1 1,0 0 0,0 0 0,0 0 0,0 0-1,0 0 1,0 1 0,0-1-123,0 12 2499,9 28-2340,-3-21 522,0 15-402,10 45 478,3 51-757,-19-113 409,0-17-393,0 0 1,0 0 0,0 0-1,0 0 1,0 0-1,0 0 1,0 0 0,0 1-1,0-1 1,0 0-1,0 0 1,0 0-1,0 0 1,0 0 0,0 0-1,0 0 1,0 0-1,-1 0 1,1 0 0,0 0-1,0 0 1,0 1-1,0-1 1,0 0 0,0 0-1,0 0 1,0 0-1,0 0 1,0 0-1,0 0 1,0 0 0,0 0-1,0 0 1,-1 0-1,1 0 1,0 0 0,0 0-1,0 0 1,0 0-1,0 0 1,0 0 0,0 0-1,0 0 1,0 0-1,0 0 1,0 0-1,-1 0 1,1 0 0,0 0-1,0 0 1,0 0-1,0 0 1,0 0 0,0 0-1,0 0 1,0 0-1,0 0 1,0 0 0,0 0-1,0-1 1,0 1-1,-1 0 1,1 0 0,0 0-1,0 0 1,0 0-1,0 0 1,0 0-1,0 0-15,-13-32 927,11 27-916,-8-24 149,2 0 1,0-1-1,-1-17-161,8 39 19,0 1 0,0-1-1,1 1 1,0-1 0,0 1-1,1-1 1,0 1 0,0 0-1,0-1 1,1 1 0,1 0-1,-1 0 1,1 0 0,0 0-1,0 0 1,1 1 0,0-1-1,1 0-18,-2 4 0,-1 0 0,1 1-1,0 0 1,0-1 0,0 1-1,0 0 1,0 0-1,0 1 1,1-1 0,-1 1-1,1-1 1,-1 1 0,1 0-1,-1 0 1,1 1 0,3-1-2,-1 0-1,0 1 1,1 0 0,-1 1 0,0-1-1,0 1 1,0 1 0,5 0 2,3 3-3,1 1 0,-1 0 0,-1 0 0,1 1 0,-1 1 0,0 0 0,0 2 3,-5-4 10,0 0-1,-1 1 0,1 0 0,-1 0 0,0 1 1,-1-1-1,0 2 0,0-1 0,-1 1 0,0-1 1,0 2-1,-1-1 0,-1 0 0,1 1 0,-1-1 1,-1 1-1,0 0 0,0 0 0,-1 0 0,0 5-9,-2 62 513,1-56-377</inkml:trace>
  <inkml:trace contextRef="#ctx0" brushRef="#br0" timeOffset="1941.526">2084 138 6169,'4'-18'2221,"-2"10"-1448,0 1 0,0-1 0,0 0 0,-1 0 0,0 0 0,-1 0 0,0 0 0,0 0 0,-1 0 0,0 1 0,-1-3-773,2 10 25,0 0 0,0 0 0,0 0 0,0 0 0,0 0 0,0 0 0,0 0 0,0 0 0,0 0 0,0 1 0,0-1 0,0 0-1,0 0 1,0 0 0,0 0 0,0 0 0,0 0 0,0 0 0,0 0 0,0 0 0,0 0 0,0 0 0,0 0 0,0 0 0,0 0 0,0 0 0,0 0 0,0 0 0,-1 0 0,1 1 0,0-1 0,0 0 0,0 0 0,0 0 0,0 0 0,0 0 0,0 0 0,0 0 0,0 0 0,0 0-1,0 0 1,0 0 0,0 0 0,-1 0 0,1 0 0,0 0 0,0-1 0,0 1 0,0 0 0,0 0 0,0 0 0,0 0 0,0 0 0,0 0 0,0 0 0,0 0 0,0 0 0,0 0 0,0 0 0,0 0-25,-4 12 525,0 17-313,4 11 0,1 1 0,3-1-1,6 32-211,32 121 171,-29-138-118,60 250 298,-81-332-298,-1 0 1,-1 0 0,-1 1 0,-1 0-1,-2 1 1,0 0 0,-2 1 0,0 1-1,-2 1 1,-11-12-54,23 27-2,-1 1 1,0-1-1,0 1 0,-1 1 0,1-1 1,-1 1-1,0 0 0,0 1 1,-3-1 1,9 4-4,-1 0 1,0 0-1,1 0 1,-1 1 0,0-1-1,0 1 1,1 0-1,-1 0 1,0 0 0,0 0-1,0 0 1,1 1-1,-1-1 1,0 1 0,0-1-1,1 1 1,-1 0 0,0 0-1,1 1 1,-1-1-1,1 0 1,0 1 0,-1 0-1,1-1 1,0 1-1,0 0 1,0 0 0,0 0-1,0 0 1,1 0-1,-1 1 1,0 0 3,-5 9-4,1-1 0,0 1 0,1 0 0,0 1 0,1-1 0,1 1 1,0 0-1,0 0 0,1 0 0,1 0 0,0 0 0,1 0 0,1 1 0,0-1 0,0 0 0,1 0 0,1 0 0,0 0 0,1-1 0,1 1 0,0 0 4,-2-6 4,1-1 0,0 0 0,0 0 0,0 0 0,0-1 0,1 0 0,0 1 0,0-2 0,1 1 0,-1-1-1,1 1 1,0-1 0,0-1 0,1 1 0,-1-1 0,1-1 0,-1 1 0,2 0-4,2-1-63,0 0 0,0 0 1,0-1-1,0-1 0,0 1 0,0-1 0,0-1 1,0 0-1,0-1 0,0 0 0,0 0 1,6-3 62,18-7-1139,-2-2 0,6-4 1139,-34 16-92,54-26-776</inkml:trace>
  <inkml:trace contextRef="#ctx0" brushRef="#br0" timeOffset="2334.438">2510 555 7306,'3'-17'1058,"0"1"0,-2-1 1,0-6-1059,-1 22 49,0 1 0,0-1 0,0 1 0,0-1 0,0 1 0,0-1 0,-1 1 0,1-1 0,0 1 0,0-1 0,0 1 0,-1-1 0,1 1 1,0-1-1,-1 1 0,1 0 0,0-1 0,-1 1 0,1 0 0,0-1 0,-1 1 0,1 0 0,-1-1 0,1 1 0,-1 0 0,1 0 0,0 0 0,-1-1 0,1 1 0,-1 0 0,1 0 0,-1 0 0,1 0 0,-1 0 0,1 0 1,-1 0-1,1 0 0,-1 0 0,1 0 0,-1 0 0,1 0 0,-1 0 0,1 1 0,-1-1 0,0 0-49,-23 11 1638,23-10-1528,-9 5 145,1 1 0,0 0-1,1 0 1,-1 1-1,1 1 1,1-1 0,0 1-1,0 0 1,0 1-1,1-1 1,1 1 0,0 0-1,0 1 1,-1 5-255,3-7 15,0-1 0,1 1-1,-1-1 1,2 1 0,0 0 0,0-1 0,0 1 0,1 0 0,0 0 0,1 0 0,0 0 0,0-1-1,1 1 1,0 0 0,1-1 0,0 1 0,0-1 0,1 0 0,1 2-15,-3-7 5,0 1 1,1-1 0,-1 0-1,1 0 1,0 0-1,0 0 1,0-1 0,1 1-1,-1-1 1,0 0-1,1 1 1,0-2-1,-1 1 1,1 0 0,0-1-1,0 0 1,0 0-1,0 0 1,0 0 0,0-1-1,0 1 1,0-1-1,0 0 1,1 0-1,-1-1 1,0 1 0,0-1-1,0 0 1,0 0-1,2-1-5,2-1 25,0 1 0,0-1 0,0-1-1,-1 0 1,1 0 0,-1 0-1,0-1 1,0 0 0,-1-1 0,0 1-1,0-1 1,0 0 0,0-1-1,2-4-24,-4 5 54,-1 0 1,0-1-1,0 0 0,-1 1 0,0-1 0,0 0 0,0 0 0,-1 0 0,0 0 0,0-1 0,-1 1 0,0 0 0,0 0 0,-1 0 1,0 0-1,0-1 0,-1 1 0,0 1 0,0-2-54,-2-4 33,-1 0 0,0 1 1,0 0-1,-1 0 0,-1 0 1,1 1-1,-2 0 0,0 0 0,0 1 1,-5-5-34,9 10 1,0 1 0,0 0 0,0-1 0,-1 1 0,0 1 1,1-1-1,-1 1 0,0 0 0,-1 0-1,5 1-22,-1 1 1,1-1-1,0 1 0,-1-1 1,1 1-1,-1 0 0,1 0 1,-1 0-1,1 0 0,-1 0 0,1 0 1,-1 0-1,1 1 0,0-1 1,-1 0-1,1 1 0,-1-1 1,1 1-1,0 0 0,-1-1 1,1 1-1,0 0 0,0 0 1,0 0-1,0 0 0,0 0 1,-1 0-1,2 0 0,-1 0 1,0 0-1,0 0 0,0 1 1,0-1-1,0 1 22,1 0 97,-1 1 1,0-1 0,1 0-1,-1 1 1,1-1-1,0 1 1,0-1-1,0 0 1,0 1 0,0-1-1,0 1 1,1-1-1,-1 0 1,1 1-1,-1-1 1,1 0 0,0 1-1,1 1-97,21 19 1026</inkml:trace>
  <inkml:trace contextRef="#ctx0" brushRef="#br0" timeOffset="2945.255">2833 590 5833,'0'-8'3579,"-3"7"330,-1 18-564,6 8-2773,0 0 0,2 0 1,1 0-1,4 10-572,-1-1 336,3 30-336,-12-80 280,1-1 0,1 0 1,0 1-1,3-13-280,1-15 88,-1 8-58,-1-4 9,6-20-39,-7 50-1,0-1 0,1 1 0,0 0 0,1 0 1,0 0-1,1 0 0,5-8 1,-9 16-2,0 0 1,1 0-1,-1 0 0,0 1 1,1-1-1,-1 0 0,1 1 1,-1-1-1,1 1 0,0-1 1,0 1-1,0 0 0,0 0 1,0-1-1,0 2 0,0-1 1,0 0-1,0 0 0,0 1 1,2-1 1,-2 1-3,0 0 1,0 1 0,0-1-1,0 0 1,0 1-1,0 0 1,0-1 0,-1 1-1,1 0 1,0 0 0,0 0-1,-1 0 1,1 0 0,0 0-1,-1 1 1,1-1-1,-1 1 1,1 0 2,5 7-7,-1-1 0,0 2 0,0-1 1,-1 0-1,0 1 0,-1 0 0,2 6 7,2 3 5,-2 0-1,0 1 1,-1 0 0,-1 0-1,-1 0 1,0 0 0,-2 0-1,0 0 1,-2 1 0,-1 5-5,2-25 4,0 0 0,0 0 1,0 0-1,-1 0 0,1 0 0,0 0 1,-1 0-1,1 0 0,-1 0 1,1 0-1,-1 0 0,1-1 0,-1 1 1,0 0-1,1 0 0,-1-1 1,0 1-1,0 0-4,-4-3 99,2-10-46,3-6-51,2 1-1,0-1 1,1 1 0,1 0-1,0 0 1,1 1-1,1-1 1,1 1 0,0 0-1,1 1 1,1 0 0,0 0-1,1 0 1,10-9-2,-17 19-4,1 1 0,1 0 0,-1 0 1,1 0-1,-1 0 0,1 1 0,0-1 1,0 1-1,1 1 0,-1-1 0,1 1 1,-1 0-1,1 0 0,1 0 4,-3 1-3,-1 1-1,1 0 1,-1 0 0,0 0-1,1 0 1,-1 0-1,1 0 1,-1 1 0,0 0-1,1 0 1,-1 0 0,0 0-1,0 0 1,1 1-1,-1-1 1,0 1 0,-1 0-1,1 0 1,0 0-1,0 0 1,-1 0 0,1 1-1,-1-1 1,0 1-1,2 2 4,0 1-4,0 0-1,0 1 0,-1 0 1,1 0-1,-1 0 0,-1 0 1,0 0-1,0 1 0,0-1 1,-1 1-1,0-1 0,0 1 1,-1 0-1,0 0 5,0 9 103,-2 1 0,0-1 1,-1 1-1,-1-1 0,-3 10-103,0 1 2141,2 3-1008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12:04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22 5377,'-4'-9'9410,"-8"6"-7638,-18 4-2146,25 0 405,0 0 0,0 0 1,1 1-1,-1-1 0,0 1 1,1 0-1,-1 1 1,1-1-1,-1 1 0,1 0 1,0 0-1,0 0 0,0 0 1,1 1-1,-1-1 0,1 1 1,0 0-1,0 0 0,0 0 1,1 1-1,-1-1 0,1 1 1,0-1-1,0 1 0,1 0 1,-2 3-32,0 5 7,0-1 1,1 0 0,1 1 0,0-1 0,0 1-1,1-1 1,1 1 0,0-1 0,1 6-8,-1-12 2,1 0 0,-1-1 0,1 1 0,0-1 0,0 0 0,1 0 0,-1 0 0,1 0 0,0 0 1,1 0-1,-1-1 0,1 1 0,0-1 0,0 0 0,0 0 0,1-1 0,-1 1 0,1-1 0,0 0 0,0 0 1,0 0-1,0-1-2,-1-1 6,0 1 1,0-1 0,0 0 0,0 0 0,0-1-1,0 1 1,0-1 0,0 0 0,0 0-1,0 0 1,0-1 0,0 1 0,0-1 0,0 0-1,0 0 1,0 0 0,0-1 0,0 0 0,-1 1-1,1-1 1,-1 0 0,1-1 0,-1 1-1,0-1 1,0 1 0,2-2-7,4-6 111,0 0-1,0 0 1,-1 0 0,0-1-1,-1 0 1,0-1 0,2-6-111,-7 13 66,1-1 1,-1 0 0,-1 1 0,1-1 0,-1 0 0,0 0 0,0 0 0,0 0 0,-1 0 0,0 0 0,0 0 0,-1 0 0,0 0 0,0 0 0,0 1 0,-1-4-67,-2 0 93,1-1 0,-1 1 0,-1 0 0,1 0 1,-2 1-1,1 0 0,-1-1 0,0 2 0,-4-4-93,8 9 13,-1-1 0,1 1 0,-1 0 0,0 0 0,0 0 0,0 0-1,0 0 1,-1 1 0,1-1 0,0 1 0,0 0 0,-1 0 0,1 0 0,-1 1 0,1-1-1,-1 1 1,1 0 0,-1 0 0,1 0 0,-1 0 0,1 1 0,-1-1 0,1 1 0,-1 0-1,1 0 1,-1 0 0,-1 2-13,-2 0 1,0 0 0,1 0-1,-1 1 1,1 0-1,0 0 1,0 1 0,1 0-1,-1 0 1,1 0-1,0 0 1,0 1 0,1 0-1,0 0 0,0 0 0,1 0 0,0 0-1,1 1 1,-1-1 0,1 1-1,1-1 1,-1 1 0,1 0 0,0 0-1,1-1 1,-1 1 0,1 0-1,1 0 1,-1 0 0,1-1-1,1 1 1,-1 0 0,1-1-1,0 2 1,2 2 0,0 0 0,1 0 0,0 0 0,0 0 0,1-1 0,0 1 0,1-2 0,0 1 0,0-1 0,1 0 0,5 4 0,-10-9 1,1-1 1,-1 1 0,0-1 0,1 0-1,-1 0 1,1-1 0,0 1 0,-1-1-1,1 1 1,0-1 0,0-1 0,0 1-1,0 0 1,0-1 0,2 0-2,-4 0 2,1 0 0,0 0 0,0-1 0,-1 1 0,1-1 0,0 0 0,-1 0 0,1 0 0,-1 0 0,1 0 0,-1-1 0,0 1 0,1-1 0,-1 1 0,0-1 0,0 0 0,0 0 0,0 0 0,0 0 0,-1 0 0,1 0 0,1-3-2,4-6 12,0-1 0,-1 0 0,0-1 0,-1 1 0,1-4-12,-5 13 3,0-1 0,-1 0 1,1 0-1,0 1 0,-1-1 1,0 0-1,0 0 0,0 0 0,-1 0 1,1 1-1,-1-1 0,0 0 0,0 0 1,0 1-1,0-1 0,-1 0 0,1 1 1,-1 0-1,0-1 0,0 1 0,-1 0-3,-1-3 2,0 1 0,-1 0-1,0 0 1,-1 0 0,1 1-1,-1 0 1,1 0 0,-1 0-1,0 1 1,-1 0-1,1 0 1,-1 0 0,1 1-1,-1 0 1,0 0 0,0 1-1,-4-1-1,6 2-1,1-1-1,-1 1 1,0 1 0,0-1-1,0 0 1,1 1-1,-1 0 1,0 0-1,1 1 1,-1-1 0,1 1-1,-1 0 1,1 0-1,0 1 1,0-1-1,0 1 1,0 0-1,0 0 1,0 0 0,1 0-1,0 1 1,0-1-1,0 1 1,0 0-1,-2 4 2,3-4-2,-1 1 0,1 0 0,0 0 0,1 0 0,0 1 0,-1-1 0,2 0 0,-1 0 0,0 1 0,1-1 0,0 0 1,1 1-1,-1-1 0,1 0 0,0 1 0,0-1 0,0 0 0,1 0 0,0 0 0,0 0 0,0 0 0,1 0 0,-1-1 0,1 1 0,0-1 0,1 0 0,-1 0 0,1 0 0,0 0 0,2 2 2,-3-3 1,0 0 0,1 0 0,-1-1 0,1 1 1,-1-1-1,1 0 0,0 1 0,0-2 0,0 1 0,0 0 1,0-1-1,1 0 0,-1 0 0,0 0 0,1 0 1,-1-1-1,0 0 0,1 0 0,-1 0 0,0 0 0,1-1 1,-1 0-1,0 0 0,1 0 0,-1 0 0,0 0 1,0-1-1,0 0 0,0 0 0,0 0 0,0 0 0,-1-1 1,1 0-1,-1 1 0,0-1 0,1 0 0,-1-1-1,3-2 5,0-2 0,0 1-1,0 0 1,-1-1-1,0 0 1,-1 0-1,0-1 1,0 1 0,-1-1-1,1-4-4,-2 9 3,-1-1 1,-1 0-1,1 0 1,-1 1-1,0-1 1,0 0-1,0 0 0,-1 1 1,1-1-1,-1 0 1,0 1-1,-1-1 0,1 0 1,-1 1-1,0 0 1,0-1-1,0 1 1,-1 0-1,1 0 0,-1 0 1,-1-1-4,2 3 0,0-1-1,0 1 1,0 0 0,0 0 0,0 0-1,-1 0 1,1 0 0,-1 1 0,1-1 0,-1 1-1,0 0 1,-1-1 0,3 2-1,0-1-1,-1 1 1,1 0-1,0 0 1,0 0 0,-1 0-1,1 0 1,0 1-1,-1-1 1,1 0-1,0 0 1,0 1 0,-1-1-1,1 1 1,0-1-1,0 1 1,0 0-1,0 0 1,0-1 0,0 1-1,0 0 1,0 0-1,0 0 1,0 0 0,0 0-1,0 0 1,1 0-1,-1 0 1,0 0-1,0 1 2,-4 7-3,0 0-1,1-1 0,0 2 0,0-1 0,1 0 1,0 1-1,1 0 0,-1 7 4,2-14 0,1 0 0,-1 0 0,1 0 0,0 0 0,0 0 0,0 0 0,0 0 0,1 0 0,-1 0 0,1 0 0,0-1 0,0 1 0,0 0 0,0 0 0,0-1 0,0 1 0,1-1 0,0 1 0,-1-1 0,1 1 0,0-1 0,0 0 0,0 0 0,0 0 0,1 0 0,-1 0 0,0-1 0,1 1 0,-1-1 0,1 1 0,2 0 0,-4-2 1,0 1 1,1-1-1,-1 0 0,1 1 1,-1-1-1,1 0 1,-1 0-1,1 0 0,-1 0 1,1 0-1,-1 0 1,1-1-1,-1 1 1,1 0-1,-1-1 0,1 1 1,-1-1-1,0 0 1,1 1-1,-1-1 1,0 0-1,1 0 0,-1 0 1,0 0-1,0 0 1,0 0-1,0 0 0,0 0 1,0 0-1,0-1 1,0 1-1,-1 0 1,1-1-3,3-5 11,0-1-1,0 0 0,-1 0 1,0-1-1,0-1-9,-2 9 1,-1-1-1,0 1 1,1 0 0,-1 0-1,0-1 1,0 1-1,0 0 1,0-1 0,0 1-1,0 0 1,-1-1-1,1 1 1,0 0 0,-1-1-1,1 1 1,-1 0-1,1 0 1,-1-1 0,0 1-1,1 0 1,-1 0-1,0 0 1,0 0 0,0 0-1,0 0 1,0 0 0,0 0-1,0 1 1,0-1-1,0 0 1,0 0 0,0 1-1,-1-1 1,1 1-1,0-1 1,0 1 0,-1 0-1,1-1 1,0 1-1,-1 0 1,1 0-1,-4-1 10,0 0 0,1 0 0,-1 1 0,0 0 0,0 0 0,0 0 0,1 0 0,-1 1 0,0-1 0,0 1 0,0 1-10,-1 0 42,-8 3-447,14-4 443,0-1-1,0 0 1,0 0 0,0 0-1,0 0 1,-1 0 0,1 0-1,0 0 1,0 0 0,0 1-1,0-1 1,0 0 0,0 0-1,0 0 1,-1 0 0,1 0-1,0 1 1,0-1 0,0 0-1,0 0 1,0 0 0,0 0-1,0 1 1,0-1 0,0 0-1,0 0 1,0 0 0,0 0-1,0 1 1,0-1 0,0 0-1,0 0 1,0 0 0,0 0-1,0 1 1,0-1 0,0 0-1,1 0 1,-1 0 0,0 0-1,0 0 1,0 1 0,0-1-1,0 0 1,0 0 0,0 0-1,1 0 1,-1 0 0,0 0-1,0 0 1,0 0 0,0 1-1,0-1 1,1 0 0,-1 0-1,0 0 1,0 0 0,0 0-1,0 0 1,1 0 0,-1 0-1,0 0-37,10 4 871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4:19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201 113 4057,'-7'-6'6273,"6"8"-3381,12 16-2559,0 1-148,2 4-140,1-1 0,1-1-1,4 4-44,-12-16 14,2 0 1,-1 0-1,1-1 0,1 0 1,-1 0-1,1-1 0,1 0 1,-1-1-1,2 0-14,-4-2 12,-1-1-1,1 0 1,1-1 0,-1 0-1,0 0 1,1-1 0,-1 1 0,1-2-1,-1 1 1,6-2-12,-9 1 12,0-1 0,1 0 0,-1 0-1,1 0 1,-1-1 0,0 0 0,0 0 0,0 0 0,0-1 0,0 0-1,-1 1 1,1-2 0,-1 1 0,0 0 0,1-1 0,2-4-12,2-3 68,-1-1 1,0-1-1,-1 1 0,0-2 1,0 1-1,-2 0 0,3-10-68,4-9 186,-10 28-130,0 0 0,-1 0 0,1 0 0,-1-1 1,0 1-1,0-1 0,-1 1 0,0-1 0,0 1 0,0-1 0,0 1 0,0-1 1,-1 1-1,0-1 0,0 1 0,0 0 0,-1-1 0,1 1 0,-1 0 1,0 0-1,0 0 0,0 0 0,-1 0 0,1 1 0,-1-1 0,0 1 0,0-1 1,-1 1-1,1 0 0,0 0 0,-1 1 0,0-1 0,0 1 0,0 0 1,0 0-1,0 0 0,0 0 0,0 1 0,-1-1 0,1 1 0,0 0 0,-1 1 1,1-1-1,-4 1-56,-6 0 47,0 1 1,0 0-1,0 1 0,1 1 1,-1 0-1,1 1 1,0 0-1,0 1 0,0 0 1,-8 6-48,-12 8 18,1 1 1,1 2-1,-8 8-18,23-16 10,1 0 0,0 0 0,2 2 0,0 0 0,0 0 1,2 1-1,-5 8-10,-6 15 22,2 1 1,-12 35-23,19-41 4,3 0 0,0 1-1,2-1 1,2 2 0,2-1 0,0 0-1,3 1 1,1 0 0,2 0 0,1-1 0,6 24-4,-6-48 17,0 1 0,0 0 0,2-1 1,-1 0-1,1 0 0,1 0 0,0-1 1,1 0-1,2 2-17,-3-6 44,-1 0-1,2 0 1,-1-1-1,1 1 1,0-2-1,1 1 1,-1-1-1,1 0 1,0 0-1,0-1 1,1 0-1,-1-1 1,5 2-44,7 0 98,-1-1 1,1-1-1,0 0 1,0-2-1,0 0 1,0-1-1,0-1 1,0-1-1,0-1 1,0-1-1,1 0-98,25-8 136,-1-3 0,-1 0 0,0-3 0,7-6-136,88-50 1422,16-18-1422,-80 47 1651,20-11-502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12:05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10 448 8154,'-6'-19'3292,"2"7"-503,4 17 277,29 121-1873,10 59-762,-34-146-348,0 0 0,-3 0-1,-2 32-82,0-68 13,0 0 2,1-1 0,-2 1 0,1 0 0,0 0 1,0-1-1,-1 1 0,0 0 0,1 0 0,-1-1 0,0 1 0,0-1 1,0 1-1,-1-1 0,1 1 0,-1-1 0,0 1-15,2-3 9,0 0-1,-1 0 1,1 1 0,0-1-1,0 0 1,0 0-1,-1 0 1,1 0 0,0 0-1,0 0 1,-1 0-1,1 0 1,0 0 0,0 0-1,0 0 1,-1 0-1,1 0 1,0 0 0,0 0-1,-1 0 1,1 0-1,0-1 1,0 1 0,0 0-1,-1 0 1,1 0 0,0 0-1,0 0 1,0 0-1,-1-1 1,1 1 0,0 0-1,0 0 1,0 0-1,0-1 1,0 1 0,-1 0-1,1 0 1,0 0-1,0-1 1,0 1 0,0 0-1,0 0 1,0-1-1,0 1 1,0 0 0,0 0-1,0 0 1,0-1-1,0 1 1,0 0 0,0-1-9,-4-17 299,4 15-238,-8-91 438,4 1 1,4-19-500,0 17 50,0 42-38,3-1 0,3 0 0,1 0 0,9-26-12,-13 69-3,0-1 1,1 1 0,0-1-1,0 1 1,2 0 0,-1 1 0,1-1-1,1 1 1,0 1 0,0-1-1,3-2 3,-5 7-4,1 1 0,-1-1 1,0 1-1,1 0 0,0 1 0,0-1 0,0 1 0,0 0 0,1 1 0,-1-1 0,1 1 0,0 1 0,-1-1 0,1 1 0,0 0 0,0 1 0,0-1 0,0 1 0,0 1 1,2 0 3,-2 0-4,0 0 0,0 1 0,0 0 0,0 1 0,0-1 1,0 1-1,-1 0 0,1 1 0,-1 0 0,0 0 1,0 0-1,-1 1 0,1 0 0,-1 0 0,0 0 0,0 0 1,-1 1-1,0 0 0,0 0 0,0 0 0,0 1 1,-1-1-1,2 7 4,0-2-2,-2 1-1,1-1 1,-1 0 0,-1 1 0,0 0 0,0 0-1,-1-1 1,-1 1 0,0 0 0,-1 0-1,0 0 1,0 0 0,-1-1 0,-2 6 2,-2-2 2,0 0 0,-1 0 0,-1 0 1,0-1-1,-1 0 0,0-1 0,-1 0 0,-1 0 0,-2 1-2,-3 3 10,-2-1 0,0 0 0,-1-1 0,0-1 0,-20 11-10,28-19 11,1-1 0,-1 0 0,1-1-1,-1 0 1,-5 0-11,11-3-28,1 0 0,-1 0-1,1 0 1,-1-1 0,1 0-1,-1 0 1,0 0 0,1-1-1,-1 1 1,1-1-1,-1 0 1,1 0 0,0-1-1,-5-1 29,10 3-42,-1 0 0,1 0-1,-1 0 1,0 0-1,1 0 1,-1 0-1,1-1 1,-1 1 0,0 0-1,1 0 1,-1 0-1,1 0 1,-1-1 0,0 1-1,1 0 1,-1 0-1,0-1 1,0 1-1,1 0 1,-1-1 0,0 1-1,1 0 1,-1-1-1,0 1 1,0 0-1,0-1 1,0 1 0,1-1-1,-1 1 1,0 0-1,0-1 1,0 1-1,0-1 1,0 1 0,0 0-1,0-1 1,0 1-1,0-1 1,0 1-1,0-1 1,0 1 0,0 0-1,0-1 1,-1 1-1,1 0 1,0-1 0,0 1-1,0-1 1,-1 1-1,1 0 1,0-1-1,0 1 1,-1 0 0,1-1-1,0 1 1,-1 0-1,1 0 1,0-1-1,-1 1 1,1 0 0,0 0-1,-1 0 1,1 0-1,0-1 1,-1 1-1,1 0 1,-1 0 0,1 0-1,-1 0 43,22-5-713</inkml:trace>
  <inkml:trace contextRef="#ctx0" brushRef="#br0" timeOffset="382.017">582 575 10018,'81'-50'4065,"-80"58"-2433,-1 4-575,-4 8-209,1 9-232,4 6-312,4 6-96,-1 0-136,-7-1-8,0-3-16,0-1 0,-1-6 0,3-5-88,-2-13 112,2-5-72</inkml:trace>
  <inkml:trace contextRef="#ctx0" brushRef="#br0" timeOffset="749.401">696 135 10218,'-22'-26'4641,"2"8"-2256,10 4-737,8 3-832,0 2-416,5 6-304,-2 2-160,-1 1-3240,0 0 2463</inkml:trace>
  <inkml:trace contextRef="#ctx0" brushRef="#br0" timeOffset="1381.128">1216 555 3521,'0'0'2210,"1"0"1711,7-3-1768,-6 1-1855,-1 1 0,1-1 0,0 1 0,-1-1 0,1 1 0,-1-1 0,1 0 0,-1 0 0,0 0 0,0 0 0,0 0 0,0 0 0,0 0 0,0 0 0,0-1 0,-1 1-1,1 0 1,-1 0 0,0-1 0,0 1 0,0 0 0,0-1-298,0-2 100,0 0 0,0 0 0,-1 0 0,0 1-1,0-1 1,0 0 0,0 0 0,-1 1 0,-1-3-100,2 5 35,-1-1 0,1 1 1,-1 0-1,0-1 0,0 1 1,0 0-1,-1 0 0,1 1 1,0-1-1,-1 0 0,1 1 1,-1-1-1,1 1 0,-1 0 1,0 0-1,1 0 0,-1 0 1,0 1-1,0-1 0,0 1 1,0-1-1,0 1 0,0 0 1,-1 0-36,-2 0 23,0 0 0,1 1 0,-1 0-1,0 0 1,1 0 0,-1 0 0,1 1 0,-1 0 0,1 0 0,0 1 0,-3 1-23,3-1 1,0 1 0,1 0 0,-1 0 1,1 0-1,0 1 0,0-1 0,0 1 0,0 0 0,1 0 0,0 0 0,0 1 1,0-1-1,1 1 0,0 0 0,0 0 0,0 0-1,0 3 0,0 0 0,1 0 0,0 0 0,1 0 0,0 0 0,0 0-1,1 0 1,0 0 0,1 0 0,2 7 0,-2-6 0,2 0 0,-1-1 0,1 1 0,1-1 0,0 0 0,0 0 0,1-1 0,0 0 0,5 6 0,-7-9 2,1 0 0,0 0-1,1-1 1,-1 1 0,1-1-1,0-1 1,0 1-1,0-1 1,0 0 0,1 0-1,-1-1 1,1 1 0,6 0-2,-9-2 3,0-1 1,0 0-1,1 1 1,-1-1 0,0-1-1,0 1 1,0-1-1,0 1 1,1-1 0,-1 0-1,0-1 1,-1 1-1,1-1 1,0 0-1,0 0 1,-1 0 0,1 0-1,-1 0 1,1-1-1,-1 0 1,0 0 0,0 0-1,0 0-3,1-2 7,-1 1-1,0 0 0,0-1 1,0 0-1,0 0 1,-1 1-1,0-2 1,0 1-1,0 0 1,-1 0-1,0-1 0,0 1 1,0 0-1,0-1 1,-1 1-1,0-1 1,0-1-7,-4-17 24,-1 0 1,-1 1 0,-1 0-1,-1 0 1,-10-19-25,7 15-2,24 61-25,49 113-117,-44-109 146,-2 1-1,-2 0 0,8 35-1,-17-53 2,-1 0-1,-1 0 1,-1 1-1,0-1 1,-2 1-1,0-1 1,-2 1-1,-2 7-1,2-18 7,-1 1-1,0-1 1,-1 0-1,0 0 1,-1 0-1,0 0 1,-1-1-1,0 0 1,-1 0-1,0 0 1,0-1-1,-1 0 0,0-1 1,-1 0-1,0 0 1,0 0-1,-2 0-6,3-3 8,0 0-1,0-1 0,0 0 0,-1 0 1,1-1-1,-1 0 0,0 0 1,0-1-1,0 0 0,0-1 0,0 0 1,0 0-1,-1-1 0,1 0 0,0-1 1,0 0-1,0 0 0,0-1 1,0 0-1,0-1 0,-7-2-7,7 1-1,-1-1 0,1 0-1,0 0 1,1-1 0,-1 0 0,1 0 0,0-1-1,-3-3 2,8 7-61,1 0 0,-1 0 0,1 0 0,-1 0 0,1 0 0,0 0 0,0-1 0,0 1 0,1-1 0,-1 1 0,1-1 0,0 0 0,0 0 0,0 1 0,0-1 0,1 0 0,0 0 0,0 0 0,0 0 0,0 0 0,0 1 0,1-1-1,0-2 62,14-24-425</inkml:trace>
  <inkml:trace contextRef="#ctx0" brushRef="#br0" timeOffset="1975.965">1638 497 6361,'-2'1'320,"1"1"-1,-1 0 1,1 0-1,0 0 0,0 0 1,0 1-1,0-1 0,0 0 1,1 0-1,-1 1 1,1-1-1,-1 0 0,1 1 1,0-1-1,0 0 1,0 1-1,0-1 0,0 0 1,0 1-1,1-1 0,-1 0 1,1 1-1,0-1 1,0 0-1,0 0 0,0 0 1,0 0-1,0 0 1,0 0-1,2 2-319,0-1 173,0 1-1,0-1 1,1 0-1,-1 0 1,1 0 0,0 0-1,0-1 1,0 0-1,0 1 1,0-2 0,0 1-1,1 0 1,-1-1-1,1 0 1,2 1-173,3-1 134,0 0-1,0 0 1,-1-1 0,1 0 0,0 0-1,0-2 1,0 1 0,0-1-1,-1 0 1,6-3-134,-9 3 33,-1 0-1,1 0 0,-1-1 1,0 0-1,0 0 1,0-1-1,0 1 0,0-1 1,-1 0-1,0 0 1,0 0-1,0-1 0,0 0 1,-1 1-1,0-1 1,0-1-1,0 1 0,1-3-32,-3 6 13,0-1 0,0 1-1,-1-1 1,1 1 0,-1-1-1,1 0 1,-1 1 0,0-1-1,0 1 1,0-1 0,0 0-1,-1 1 1,1-1 0,-1 1-1,0-1 1,1 1 0,-1-1-1,0 1-12,-1-2 17,0 0-1,-1 1 0,1-1 1,-1 0-1,1 1 0,-1 0 1,0 0-1,-1 0 0,1 0 1,-3-2-17,0 1 15,0 0 1,-1 0 0,0 1 0,0-1-1,0 1 1,0 1 0,0-1 0,0 1-1,-1 1 1,1-1 0,-1 1 0,-6 0-17,5 2 5,1-1 0,-1 2 0,0-1 0,0 1-1,1 0 1,-1 1 0,1 0 0,0 0 0,0 1-1,0 0 1,0 1 0,1 0 0,-1 0 0,1 0-1,0 1 1,-1 2-4,0 0 1,0 0-1,1 1 1,1 0 0,-1 0-1,1 0 1,1 1-1,0 0 1,0 0 0,1 1-1,0-1 1,1 1 0,-2 10-1,3-10 1,0 0 1,1-1 0,0 1 0,1 0-1,0 0 1,1 0 0,0 0 0,0-1 0,1 1-1,1-1 1,0 1 0,0-1 0,1 0-1,0 0 1,1 0 0,0-1 0,1 1 0,0-1-1,0 0 1,1-1 0,0 0 0,0 0-1,1 0 1,0-1 0,1 0 0,-1-1 0,1 0-1,1 0 1,-1-1 0,4 2-2,-2-3-85,-1-1-1,1 1 1,-1-2 0,1 0 0,0 0 0,0-1 0,0 0-1,2 0 86,-2-2-729,0 1-1,0-2 0,0 1 0,0-2 1,2 0 729,46-16-1829</inkml:trace>
  <inkml:trace contextRef="#ctx0" brushRef="#br0" timeOffset="2601.463">2369 499 7154,'-5'-4'535,"0"0"1,-1 0 0,1 0 0,0 1 0,-1-1 0,0 1 0,0 1 0,0-1 0,0 1 0,0 0 0,-1 0 0,1 1 0,-1 0-1,1 0 1,-1 0 0,1 1 0,-6 0-536,7 1 112,-1-1 0,1 1 0,-1 0 0,1 0 0,0 0 1,-1 1-1,1 0 0,0 0 0,0 0 0,0 0 0,0 1 0,0 0 0,1 0 0,-1 1 0,1-1 0,0 1 0,0 0 0,0 0 0,0 0 0,-1 3-112,-2 4 33,0 1 0,1 0-1,1 0 1,0 1 0,0-1 0,1 1-1,1 0 1,0 0 0,1 0-1,0 1 1,1-1 0,0 0 0,2 1-1,-1-1 1,2 1 0,-1-1-1,2 1-32,-2-10 6,0 0 1,0 0-1,0-1 0,1 1 0,-1 0 0,1-1 0,0 1 0,0-1 0,1 0 0,-1 0 0,0 0 0,1 0 0,0 0 0,0 0 0,0-1 0,0 1 0,0-1 0,0 0 0,1 0 0,-1 0 0,1 0 0,-1-1 0,1 1 1,0-1-1,0 0 0,0 0 0,-1 0 0,1-1 0,0 0 0,0 1 0,2-1-6,4-1 61,-1 0 1,0 0-1,0 0 1,0-1-1,0-1 1,0 0-1,0 0 1,-1 0-1,1-1 1,-1-1-1,0 1 1,0-1-1,0-1-61,0 0 83,-1 1 0,-1-1 0,1-1 0,-1 1 0,0-1 0,0 0 0,-1 0 0,0-1 0,0 0 0,1-3-83,-3 5 33,-1 0 0,0 0-1,0 1 1,-1-1 0,1 0 0,-1 0 0,-1-1-1,1 1 1,-1 0 0,0 0 0,-1 0 0,1 0-1,-1 0 1,0 0 0,-2-5-33,-2-4 9,1 1 0,-2 0 0,0 1 0,-1-1 0,0 1 0,-1 1-1,-1-1 1,0 1 0,0 1 0,-2-1-9,-11-5-143,22 16 86,0 1 0,-1 0-1,1-1 1,-1 1 0,0 0 0,1 0 0,-1-1-1,1 1 1,-1 0 0,1 0 0,-1 0 0,1 0-1,-1 0 1,0 0 0,1 0 0,-1 0 0,1 0 0,-1 0-1,1 0 1,-1 0 0,0 0 0,1 0 0,-1 1-1,1-1 1,-1 0 0,1 0 0,-1 1 0,1-1-1,-1 0 1,1 1 0,-1-1 0,1 0 0,0 1-1,-1-1 1,1 1 0,-1-1 0,1 1 0,0-1-1,-1 1 1,1-1 0,0 1 0,0-1 0,0 1-1,-1-1 1,1 1 0,0-1 0,0 1 0,0 0 57,-3 23-1063</inkml:trace>
  <inkml:trace contextRef="#ctx0" brushRef="#br0" timeOffset="3223.136">2579 548 6953,'21'-86'2828,"-21"85"-2726,0 0 0,1 0 0,-1 0 0,0 0 1,1-1-1,-1 1 0,1 0 0,-1 0 0,1 0 0,-1 0 1,1 0-1,0 0 0,0 0 0,-1 1 0,1-1 0,0 0 1,0 0-1,0 0 0,0 1 0,0-1-102,-1 1 123,0 0 0,1 0 0,-1 0 0,0 0 0,0 0 0,1 0 0,-1 0 0,0 0 0,0 0 0,0 0 0,1 0 0,-1 0 0,0 0 0,0 0 0,1 0 0,-1 0 0,0 0 0,0 0 0,0 0 0,1 1 0,-1-1 0,0 0 0,0 0-1,0 0 1,0 0 0,1 0 0,-1 1 0,0-1 0,0 0 0,0 0 0,0 0 0,0 0 0,0 1 0,0-1 0,1 0 0,-1 0 0,0 1-123,0 81 1041,3 0 0,5 0 0,6 18-1041,-12-83 545,-5-24 65,-9-33-175,7 18-315,0 0 1,2 0-1,0-6-120,3 19 31,0 1 0,0 0 0,0 0 0,1-1 0,0 1 1,1 0-1,0 0 0,0 0 0,1 0 0,-1 0 0,4-4-31,-3 6 0,1 0 0,0 0 0,0 0 0,1 1 0,-1 0 0,1 0 0,0 0 0,1 1 0,-1 0 0,1-1 0,0 2 0,0-1 0,0 1 0,0 0 0,0 0-1,1 1 1,0 0 0,-1 0 0,1 0 0,0 1 0,0 0 0,0 0 0,0 1 0,0 0 0,0 0 0,0 1 0,-1 0 0,1 0 0,0 0 0,0 1 0,-1 0 0,1 0 0,-1 1 0,1 0 0,-1 0 0,0 1 0,0-1 0,0 1 0,-1 0 0,1 1 0,-1-1 0,0 1 0,3 5 0,2 3-16,-1 0 0,0 1 0,0 0 0,-2 0 0,0 1 0,0 0 0,-2 0 0,0 1 0,0 0 0,-2 0 0,0 0 0,0 0 0,-2 0 0,0 10 16,4 14-1193,-1-28 761</inkml:trace>
  <inkml:trace contextRef="#ctx0" brushRef="#br0" timeOffset="3868.198">3242 61 8290,'-3'-7'1091,"1"0"-1,-1 1 1,-1-1 0,1 1 0,-4-5-1091,7 10 75,-1 0 1,1 0 0,-1 0-1,0 1 1,1-1-1,-1 0 1,0 0 0,1 1-1,-1-1 1,0 0-1,0 1 1,1-1 0,-1 1-1,0-1 1,0 1-1,0-1 1,0 1 0,0-1-1,0 1 1,0 0-1,0 0 1,0 0 0,0-1-1,0 1 1,0 0-1,0 0 1,0 0 0,0 0-1,0 1 1,0-1-1,0 0 1,0 0 0,0 1-1,0-1 1,0 0-1,0 1 1,0-1 0,1 1-1,-1-1 1,0 1-1,0 0 1,0-1 0,1 1-1,-1 0 1,0-1-1,1 1 1,-1 1-76,-2 1 83,1 1 0,0-1 1,0 1-1,0 0 0,0 0 0,1 0 0,0 0 0,-1 0 1,1 0-1,1 1 0,-1-1 0,1 0 0,0 0 1,0 1-1,0-1-83,1 16 226,0-1 0,4 16-226,7 19 164,2-1-1,3 0 0,8 15-163,2 7 101,2 19-101,-23-70 31,-1 1-1,-1-1 1,-1 1-1,-1-1 0,-1 1 1,-1 1-31,-1-24 7,-1 22 30,2-23-31,0 0-1,0-1 0,0 1 0,0 0 0,-1 0 1,1-1-1,0 1 0,0 0 0,-1-1 0,1 1 1,0 0-1,-1-1 0,1 1 0,0 0 0,-1-1 1,1 1-1,-1-1 0,1 1 0,-1 0 0,0-1 1,1 0-1,-1 1 0,0-1 0,1 1-5,-1-1 7,1 0-1,-1-1 1,1 1-1,-1 0 1,1 0-1,-1 0 1,1-1-1,-1 1 1,1 0-1,0 0 0,-1-1 1,1 1-1,-1 0 1,1-1-1,0 1 1,-1 0-1,1-1 1,0 1-1,0-1 1,-1 1-1,1-1 1,0 1-1,0-1 1,0 1-1,-1 0 0,1-1-6,-5-16 73,4 14-55,-11-35 42,3-1-1,1 1 1,-1-22-60,8 57-2,1-1 0,0 0 0,0 1 0,0-1 0,0 0 0,0 0 0,1 1 1,0-1-1,-1 1 0,1-1 0,1 0 0,-1 1 0,0 0 0,1-1 0,0 1 1,0 0-1,0 0 0,0 0 0,0 0 0,1 0 0,-1 0 0,1 1 0,0-1 0,0 1 1,0 0-1,0 0 0,0 0 0,0 0 0,1 0 0,-1 1 0,0-1 0,1 1 0,-1 0 1,3 0 1,2-1-6,1 1 0,0 0 0,-1 1 0,1 0 0,0 0 0,-1 1 0,1 0 0,0 0 0,-1 1 0,1 0 0,-1 1 0,0 0 0,1 0 0,1 2 6,2 1-25,0 1 0,-1 1 0,0 0 0,0 1 0,-1 0 0,0 0 1,0 1-1,-1 1 0,0-1 0,-1 1 0,-1 1 0,1 0 0,-2 0 0,0 0 1,0 1-1,-1-1 0,-1 1 0,0 1 0,-1-1 0,0 1 0,-1-1 0,0 1 1,-1 2 24,1 11 2041,7-4-1039</inkml:trace>
  <inkml:trace contextRef="#ctx0" brushRef="#br0" timeOffset="4427.23">3921 586 5665,'29'-93'2997,"-28"91"-2672,-1 0 1,1-1-1,-1 1 1,1-1-1,-1 1 1,0 0-1,0-1 1,0 1-1,0-1 1,-1 1-1,1-1 1,-1 1-1,1 0 1,-1-1-1,0 1 1,0-1-326,0 2 193,0-1 0,0 1 0,0-1 0,0 1 0,-1-1 0,1 1-1,0 0 1,-1 0 0,1 0 0,-1 0 0,1 0 0,-1 0 0,0 0 0,1 0 0,-1 1 0,0-1-193,-4-1 251,0 1 1,0 0-1,1 0 1,-1 1-1,0 0 1,0 0-1,0 0 1,0 1-1,-1 0-251,1 0 55,0 1-1,1 0 1,-1 0-1,1 0 0,-1 1 1,1-1-1,0 2 1,0-1-1,0 0 1,1 1-1,-1 0 1,1 0-1,0 0 1,0 1-1,0-1 1,0 1-55,-5 8 42,1-1 0,0 1 0,1 0 1,0 1-1,-3 11-42,7-17 6,0 1 0,1-1-1,0 1 1,0-1 0,1 1 0,0-1-1,1 1 1,0 0 0,0 0 0,1-1-1,0 1 1,1 0 0,0-1 0,0 3-7,0-5 4,1 0 0,-1 0 0,1 0 0,0 0-1,1 0 1,-1-1 0,1 1 0,0-1 0,1 0-1,-1-1 1,1 1 0,0-1 0,0 1-1,0-2 1,1 1 0,-1 0 0,1-1 0,0 0-1,1 0-2,1 0 4,1 0 0,-1-1-1,1 0 1,0 0-1,0-1 1,0 0-1,0 0 1,0-1 0,0 0-1,0-1 1,0 0-1,0-1 1,0 1-1,0-2 1,1 0-4,1-1 10,0 0 0,0-1 0,0 0 0,0-1 0,-1 0 0,0 0 0,-1-1 0,1-1 0,-1 0 0,0 0 0,1-3-10,-7 7 9,1 0 0,-1 0-1,0 0 1,0-1-1,-1 1 1,1-1-1,-1 0 1,0 0 0,0 1-1,0-2 1,-1 1-1,0 0 1,0 0-1,0 0 1,-1-5-9,0 3 7,-1 0 1,1 0 0,-2 0-1,1 0 1,-1 0-1,0 0 1,0 1-1,-1-1 1,0 1-1,0 0 1,-1 0-8,-7-12 10,-1 1 1,-1 1 0,-1 0-1,0 1 1,-1 0-1,-1 1 1,-7-4-11,11 8 8,-30-22 21,39 30-73,0 0 0,-1 0 0,1 1-1,0-1 1,0 1 0,-1 0 0,1 0-1,0 0 1,-1 1 0,1-1 0,-1 1-1,-3-1 45,7 2-52,-1-1 0,0 0 0,0 0 0,0 0 0,1 1 0,-1-1 0,0 0-1,0 1 1,1-1 0,-1 1 0,0-1 0,1 1 0,-1-1 0,0 1 0,1-1 0,-1 1-1,1 0 1,-1-1 0,1 1 0,-1 0 0,1-1 0,0 1 0,-1 0 0,1 0 0,0 0-1,-1-1 1,1 1 0,0 0 0,0 0 0,0 0 0,0-1 0,0 1 0,0 0 0,0 0-1,0 0 1,0 0 0,0-1 0,0 1 0,1 0 52,6 25-660</inkml:trace>
  <inkml:trace contextRef="#ctx0" brushRef="#br0" timeOffset="4802.92">4287 43 9322,'-8'-37'6112,"10"32"-3261,6 23-1857,-1 7-574,-1 0 0,-1 0 0,-2 1 0,1 15-420,1 11 291,1-10-142,21 213 270,-23-212-340,1-1-1,6 19-78,-6-43-57,0 0 0,0 0 0,2 0 0,0-1 0,1 0 0,8 12 57,9 2-542,0-13 167</inkml:trace>
  <inkml:trace contextRef="#ctx0" brushRef="#br0" timeOffset="5191.879">4563 573 5817,'27'-62'3340,"-26"61"-3192,-1 0 1,1 0-1,-1 0 1,1 0 0,0 0-1,0 0 1,-1 0 0,1 1-1,0-1 1,0 0-1,0 1 1,0-1 0,0 1-1,0-1 1,0 1-1,0-1 1,0 1 0,0 0-1,0-1 1,0 1 0,0 0-1,0 0 1,1 0-1,-1 0 1,0 0 0,0 0-1,0 0 1,0 0-1,0 0 1,0 0 0,1 1-149,7 0 763,8-1-41,1-1-1,-1-1 1,1-1-1,-1 0 1,0-1 0,0-1-1,13-5-721,-25 8 60,1-1 1,-1 0-1,0 0 0,1 0 0,-1-1 1,-1 1-1,1-1 0,-1-1 0,1 1 1,-1 0-1,1-2-60,-3 2 64,0 1 0,0 0 0,-1-1 0,1 0 1,-1 1-1,1-1 0,-1 0 0,0 0 0,-1 1 0,1-1 0,-1 0 0,1 0 1,-1 0-1,0 0 0,-1 0 0,1 0 0,-1 0 0,0-1-64,0 0 8,0 1 0,-1-1-1,1 1 1,-1-1-1,0 1 1,0 0 0,-1 0-1,1 0 1,-1 0 0,0 0-1,0 0 1,-1 1-1,1 0 1,-1-1 0,1 1-1,-1 0 1,0 1 0,0-1-1,0 1 1,0 0 0,-1 0-1,1 0 1,-1 0-1,1 1 1,-1 0 0,0 0-1,1 0 1,-1 0 0,0 1-1,0 0 1,1 0 0,-1 0-1,0 1 1,0-1-1,1 1 1,-1 0 0,0 0-1,1 1 1,-1 0 0,-1 0-8,-3 4-2,0 0 1,1 0 0,0 1 0,0 0 0,0 0-1,1 1 1,0-1 0,1 2 0,0-1-1,0 1 1,1 0 0,0 0 0,0 1 0,1-1 1,-6 15 5,1 1 0,1 0 0,2 0 1,0 0-1,1 5-5,3-14 8,0-1 0,1 1 0,0-1 0,2 0 0,-1 1 1,2-1-1,0 0 0,1 1 0,1-1 0,2 6-8,-3-13 14,0 0 0,1 0 0,1 0 1,-1 0-1,1-1 0,0 1 0,1-1 0,-1-1 0,2 1 1,-1-1-1,1 0 0,-1 0 0,2-1 0,-1 0 1,1 0-1,-1-1 0,1 0 0,6 2-14,1-1 281,0 0 0,0-2 0,0 0 0,0-1 0,0 0 0,0-1 0,1-1 0,-1 0 0,0-1 0,3-1-281,24-4 1134,22-8-1134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12:15.4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1 606 5313,'15'-39'2483,"-15"38"-2324,1 0-1,-1 0 0,0 0 0,-1 0 0,1 0 0,0 0 1,0 0-1,0 0 0,0 1 0,-1-1 0,1 0 0,0 0 1,-1 0-1,1 0 0,-1 1 0,1-1 0,-1 0 0,1 0 1,-1 1-1,0-1 0,1 0 0,-1 1 0,0-1-158,-6-3 2221,6 5-837,2 1-1119,0 0 0,0 0-1,-1 0 1,1 1 0,-1-1 0,1 0-1,-1 0 1,0 1 0,0-1 0,0 1-265,3 19 380,11 61 905,-14-82-1229,0 0-1,0 0 0,0-1 1,0 1-1,0 0 1,0 0-1,1 0 0,-1 0 1,0-1-1,0 1 1,1 0-1,-1 0 1,1 0-1,-1-1 0,0 1 1,1 0-1,0-1 1,-1 1-1,1 0 0,-1-1 1,1 1-1,0-1 1,-1 1-1,1-1 1,0 1-56,0-1 48,1 0 1,-1 0-1,0 0 1,0 1-1,0-2 1,0 1 0,1 0-1,-1 0 1,0 0-1,0 0 1,0-1-1,0 1 1,0-1 0,0 1-1,0-1 1,1 0-49,8-5 164,-1 0 0,0-1 1,0 0-1,2-3-164,-2 1 173,233-206 591,-192 170-719,5-10-54,-1-3 0,-4-2 0,4-11 9,-37 50-61,-7 6-207,1 2 0,0 0 0,1 0 0,1 1 0,-1 0 0,2 1 0,13-8 268,-2 9-442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12:16.1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62 596 7017,'-53'-14'3077,"44"9"-1233,11 3-772,11 4 605,-6 3-1225,-1 0-1,1 1 0,-1 0 1,0 1-1,0-1 1,-1 1-1,3 5-451,0-2 493,-1-1 0,2 1-1,5 4-492,-13-13 61,0 0-1,0-1 1,1 1-1,-1-1 1,0 1-1,0-1 0,1 0 1,-1 1-1,1-1 1,-1 0-1,0 0 1,1 0-1,-1 0 1,0 0-1,1 0 0,-1-1 1,0 1-1,1 0 1,-1-1-1,0 1 1,1-1-1,-1 1 0,0-1 1,0 0-1,1 1 1,-1-1-1,0 0 1,0 0-1,0 0 0,0 0 1,1-1-61,7-6 185,0 0 0,-1-1 1,4-4-186,-7 7 100,56-63 38,-4-3 0,-3-2-1,-3-2 1,16-35-138,-42 61-41,-10 19-219,0 2-1,3-1 1,0 2-1,4-3 261,-19 28-50,0 0 0,-1 0 0,1 1 0,1-1 0,-1 1 0,0 0-1,2-1 51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12:20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 29 5153,'-2'-2'861,"1"0"1,0 1-1,0-1 0,0 0 0,0 1 0,0-1 1,0 0-1,0 0 0,0 0 0,1 0 1,-1 0-1,1 0 0,-1 0 0,1 0-861,-1 3 3354,-6 9-2671,5-3-593,0-1 0,0 0 0,-1 1 0,0-1 0,0 0 0,-1 0 0,0-1 0,0 1 0,0-1 0,0 0 0,-2 1-90,-12 17 185,-5 12 156,1 1 0,-5 16-341,9-18 121,-1 0 0,-6 4-121,-34 40 273,-34 31-273,24-30 162,-4 14-162,59-73-5,1-3-8,0 0 0,2 0-1,0 2 1,1-1-1,1 1 1,1 1 13,7-20-13,1 1-1,0-1 1,0 0 0,0 1 0,0-1-1,-1 0 1,1 1 0,0-1 0,0 1 0,0-1-1,0 0 1,0 1 0,0-1 0,0 1 0,0-1-1,0 0 1,0 1 0,0-1 0,0 1 0,0-1-1,0 0 1,1 1 0,-1-1 0,0 1 0,0-1-1,0 0 1,0 1 0,1-1 13,0 0-29,-1 0-1,1 0 1,0 0-1,-1 0 1,1 0 0,-1-1-1,1 1 1,0 0-1,-1 0 1,1-1 0,-1 1-1,1 0 1,0-1-1,-1 1 1,1-1 0,-1 1-1,1-1 1,-1 1 0,1-1 29,17-20-395</inkml:trace>
  <inkml:trace contextRef="#ctx0" brushRef="#br0" timeOffset="473.205">203 140 5577,'-48'-24'6136,"27"13"-4228,-1 1 1,1 0-1,-1 2 0,-1 0 0,-18-3-1908,40 11 36,1 0 0,0 0 0,0 0 0,0 0 0,0 0 1,0 0-1,-1 0 0,1 0 0,0 0 0,0 0 0,0 0 0,0 0 0,-1 0 0,1 0 1,0 0-1,0 1 0,0-1 0,0 0 0,0 0 0,-1 0 0,1 0 0,0 0 0,0 0 1,0 0-1,0 0 0,0 1 0,0-1 0,0 0 0,0 0 0,-1 0 0,1 0 0,0 0 1,0 0-1,0 1 0,0-1 0,0 0 0,0 0 0,0 0 0,0 0 0,0 1 0,0-1 1,0 0-37,2 11 806,11 18-495,101 140 68,-110-161-371,41 65 49,3-2 0,3-2-1,13 9-56,-24-35 18,-6-7 4,-1 2-1,-1 1 0,19 32-21,-44-59 38,1 2 15,0-1 0,1 0 1,1 0-1,0-1 0,1 1-53,-10-13 80,0 1-1,-1 0 1,1-1 0,-1 1 0,1-1 0,0 0 0,-1 1 0,1-1-1,0 1 1,-1-1 0,1 0 0,0 1 0,-1-1 0,1 0 0,0 0 0,0 0-1,0 0 1,0 0-80,22-5 722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00.62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1080 107 1408,'29'53'1123,"-29"-51"7035,-7-4-5483,3 0-2639,-1 1-1,1-1 0,0 1 0,-1 0 0,1 0 0,-1 1 0,1-1 1,-1 1-36,-25 1 385,0 2 0,-26 6-385,42-7 62,-1 2 1,1 0 0,0 0 0,0 2 0,0-1-1,1 2 1,-6 3-63,-89 70 234,55-39-165,35-28-63,1 0 1,1 2-1,0 0 0,1 1 1,1 0-1,0 1 0,1 0 1,1 1-1,1 1 0,0 0 1,2 1-1,-3 6-6,-3 24-1,1 1 1,3 0-1,2 1 0,2 0 1,3 0-1,1 1 0,4-1 1,2 20 0,-1-55 4,0-1-1,1 0 1,0 0 0,2 0 0,0 0 0,0 0 0,2-1 0,0 0 0,0 0 0,2-1 0,9 13-4,-6-12 10,0 0 0,2-1 0,0 0 1,0-1-1,1-1 0,1-1 0,0 0 0,0-1 1,1 0-1,1-1-10,11 4 22,1-1-1,1-1 1,0-2 0,0-1-1,1-2 1,-1-1-1,1-1 1,1-1 0,9-3-22,8-1 35,1-2 1,-1-3 0,0-2 0,0-2-1,28-10-35,-44 9 22,-1-1 0,0-2 0,-1-1 0,-1-1 0,0-2-1,-2-1 1,0-1 0,9-10-22,-2-2 36,0-1 0,-3-2-1,-1-2 1,-1-1 0,21-36-36,-38 52 13,-2-1 0,-1 0 0,0-1 0,-2 0 1,-1-1-1,-1 0 0,-1 0 0,-1 0 0,-1-1 0,-1-5-13,-1-2 15,-1 0-1,-2-1 0,-1 1 1,-2 0-1,-1 1 0,-1-1 1,-9-23-15,10 37 41,-2 1 0,0 0 0,-1 1 0,-1 0 0,0 0 0,-2 0 0,0 1 1,0 1-1,-2 0 0,0 1 0,0 0 0,-1 1 0,-1 0 0,0 1 0,-1 1 0,-1 1 0,1 0 0,-1 1 1,-1 1-1,0 0 0,-14-3-41,-28-6 38,-1 2 0,0 4 0,-1 2 0,0 3 0,-58 1-38,100 5-145,-1 0 0,1 2 0,-1 0 0,1 1 0,0 1 0,0 1 0,0 1 0,1 1 0,0 0 0,0 2 0,-3 2 145,-32 20-564</inkml:trace>
  <inkml:trace contextRef="#ctx0" brushRef="#br0" timeOffset="820.678">2275 746 3857,'-2'-8'3645,"2"12"-402,3 19-1791,2-3-1195,1 0 0,1 0-1,1-1 1,0 0-1,2 0 1,0-1 0,3 4-257,20 20 324,2-1 0,2-1 0,1-3 0,9 5-324,15 16 283,-46-42-181,-9-8 33,0-1-1,1 0 0,-1 0 0,1 0 0,1-1 1,-1-1-1,1 1 0,4 0-134,-13-5 35,1-1 0,0 0 0,-1 0 0,1 0 0,0 0 0,-1 0 0,1 0 0,0-1 0,-1 1 0,1 0 0,0 0 0,-1 0 0,1-1 0,-1 1 0,1 0 0,0-1 0,-1 1 0,1 0 0,-1-1 0,1 1 0,-1-1 0,1 1 0,-1-1 0,0 1 0,1-1 0,-1 1 0,1-1 0,-1 1 0,0-1 0,0 0 0,1 1 0,-1-1 0,0 0-35,8-23 511,-7 22-470,9-50 294,-2 0 0,-2-7-335,-1 3 46,3 0 0,3-2-46,-7 41-137,1 1 1,0-1-1,1 1 0,1 1 1,1-1-1,0 1 1,1 0-1,8-10 137,4 2 2126,0 13-1092</inkml:trace>
  <inkml:trace contextRef="#ctx0" brushRef="#br0" timeOffset="1588.929">3296 959 4113,'-60'-17'1851,"87"27"2851,-10-2-4033,1-1 0,0 0 0,10 1-669,-13-6 110,-1 0-1,1-1 0,0-1 0,0 0 1,-1-1-1,1-1 0,0 0 0,-1-1 0,1 0 1,-1-1-1,0-1 0,0 0 0,-1-1 1,1 0-1,-1-2 0,-1 1 0,1-1 1,-1-1-1,-1 0 0,0-1 0,0 0 1,2-4-110,-8 7 21,-1 0 0,1 0 0,-2 0 1,1-1-1,-1 0 0,0 1 1,-1-1-1,0 0 0,0 0 0,-1-1 1,0 1-1,0 0 0,-1 0 1,0-1-1,0 1 0,-1 0 1,0 0-1,0 0 0,-1-1 0,-2-4-21,2 6 14,-1 0 0,1 1-1,-1-1 1,-1 1-1,1-1 1,-1 1 0,0 0-1,0 1 1,-1-1 0,0 1-1,-1-2-13,2 4 3,0 0-1,0 0 0,0 0 1,-1 0-1,1 1 0,-1-1 1,1 1-1,-1 0 0,0 1 1,0-1-1,0 1 1,0 0-1,0 0 0,0 1 1,0-1-1,-2 1-2,-1 1-3,0 0 1,1 1-1,-1-1 1,0 2-1,1-1 0,-1 1 1,1 0-1,-1 1 1,1-1-1,1 2 0,-1-1 1,0 1-1,1 0 1,0 0-1,0 0 0,-2 4 3,-8 8-7,1 1 0,0 0-1,2 1 1,0 0-1,0 3 8,3-3-3,1-1 0,0 1 0,2 1-1,0 0 1,1 0 0,2 0-1,0 1 1,1-1 0,0 1 0,2 0-1,1 0 1,0-1 0,3 11 3,-2-17 15,1-1 0,1 1 0,1-1 0,0 0-1,0 0 1,1 0 0,1-1 0,0 1 0,1-1 0,0-1 0,1 1 0,0-1 0,0-1 0,2 1 0,-1-2 0,1 1 0,0-1 0,1-1-1,0 0 1,11 6-15,-8-7 28,0-1-1,0 0 1,1-1-1,0-1 0,0 0 1,0-1-1,0-1 0,0 0 1,1-1-1,-1-1 1,0 0-1,1-1 0,-1-1 1,0 0-1,0-1 1,2-1-28,12-4-165,0-1 0,-1-2 0,0 0 0,0-2 0,-1-1 0,-1-1 0,17-14 165,15-13-428</inkml:trace>
  <inkml:trace contextRef="#ctx0" brushRef="#br0" timeOffset="2020.657">4076 761 4593,'0'0'4075,"-1"8"-3016,2 17-603,1 0-1,1-1 0,2 1 0,0 0 1,2-1-1,0 0 0,2-1 1,2 4-456,-6-15 142,26 66 613,-28-69-567,-1 0-1,0-1 1,0 1-1,-1 0 1,0 0-1,0 0 1,-1 0-1,-1 1-187,1-10 21,0 0 0,0 0 0,0 0 0,0 0 0,0 0 0,0 0 0,0 0 0,0 0 0,0 0 0,0 1 0,0-1 0,0 0 0,0 0 0,0 0 0,0 0 0,0 0 0,0 0 0,0 0 0,0 0 0,0 0 0,0 0 0,0 0 0,0 1 0,0-1 0,0 0 0,0 0 0,0 0 0,0 0 0,0 0 0,0 0 0,-1 0 0,1 0 0,0 0 0,0 0 0,0 0 0,0 0 0,0 0 0,0 0 0,0 0 0,0 0 0,0 0 0,0 0 0,0 0 0,-1 0 0,1 0 0,0 0 0,0 0 0,0 0 0,0 0 0,0 0 0,0 0 0,0 0 0,0 0 0,0 0 0,0 0 0,-1 0 0,1 0 0,0 0 0,0 0 0,0 0 0,0 0 0,0 0 0,0 0-1,0 0 1,0-1-21,-7-6 623,-4-13 6,2 1-414,1 0 1,0 0 0,1-1 0,-1-11-216,6 20 27,0 0-1,1 0 1,0 0 0,1-1-1,0 1 1,1 0-1,0 0 1,1 0 0,2-7-27,0 1 0,1 1 0,0-1 0,2 2 0,0-1 0,0 1 0,1 0 0,1 0 1,1 1-1,0 0 0,1 1 0,0 0 0,1 1 0,0 0 0,1 0 0,1 2 1,-1 0-1,2 0 0,-1 1 0,1 1 0,1 1 0,5-3 0,3 2-370,1 1 0,0 1 0,0 1 0,10 1 370,39-1-652</inkml:trace>
  <inkml:trace contextRef="#ctx0" brushRef="#br0" timeOffset="3225.468">4902 697 2969,'1'-14'807,"0"12"-586,-1 0 0,1-1 0,-1 1 0,0-1 0,0 1 0,0 0 0,0-1 0,-1 1 0,1 0 0,-1-1 0,1 1 1,-1 0-1,0-1 0,0 1 0,0 0 0,0 0 0,0 0-221,33 45 6439,-15-22-6322,-2 0 0,0 2-1,-2-1 1,2 6-117,93 163 1362,-80-143-902,-21-38-311,-1 1 0,1-1 0,1-1 0,0 0 0,8 8-149,-13-14 61,-1-1 1,0 0-1,0 0 0,1-1 1,-1 1-1,1 0 0,0-1 1,-1 0-1,1 1 1,0-1-1,0 0 0,0 0 1,0-1-1,0 1 1,0-1-1,0 1 0,0-1 1,0 0-1,0 0 0,0 0 1,0-1-1,0 1 1,0-1-1,0 0 0,0 1 1,1-2-62,-2 1 56,1-1 0,0 0 1,-1 0-1,0 0 1,1-1-1,-1 1 0,0 0 1,0-1-1,0 0 0,-1 1 1,1-1-1,-1 0 1,1 0-1,-1 0 0,0 0 1,0 0-1,0 0 1,-1 0-1,1-2-56,2-13 99,0 0 0,-1 0 0,-2 0-99,1 8 35,4-186 179,-1 28-196,-4 156-171,2-26 85,-1 37-57,-1-1 0,0 1-1,0-1 1,1 0 0,-1 1 0,1-1 0,-1 1 0,1-1-1,0 1 1,0-1 0,-1 1 0,1 0 0,0-1 0,0 1-1,0 0 1,1 0 0,-1 0 0,1-1 125,-2 2-62,0 0-1,0 0 1,1 0 0,-1 0 0,0 0 0,1 0-1,-1 0 1,0 0 0,0 0 0,1 0 0,-1 0-1,0 0 1,1 0 0,-1 0 0,0 0 0,1 0-1,-1 0 1,0 0 0,0 0 0,1 0 0,-1 0-1,0 1 1,0-1 0,1 0 0,-1 0 0,0 0-1,0 0 1,1 1 62,13 13-1011</inkml:trace>
  <inkml:trace contextRef="#ctx0" brushRef="#br0" timeOffset="3590.135">5778 525 7218,'-4'-8'2896,"0"8"-1552,2 14-583,5 7-97,1 20-8,2 12-168,5 7-216,0 5-32,5-1-32,-1-6-16,-1-3-72,0-8-40,-3-8-8,3-5 0,0-15 8,-3-3-328,-3-15 4033,-1-7-2913</inkml:trace>
  <inkml:trace contextRef="#ctx0" brushRef="#br0" timeOffset="3941.167">5760 87 8122,'-25'-45'3440,"18"25"-1959,-4 7-505,4 5-656,7 8-32,8 9-752,14 7-160,18 12 376</inkml:trace>
  <inkml:trace contextRef="#ctx0" brushRef="#br0" timeOffset="4424.291">6349 807 4385,'-95'21'2210,"85"-17"1862,17 0-2836,13 0-498,-2-4-442,1-1-1,-1 0 1,1-2-1,-1 0 0,0-1 1,0-1-1,0-1 1,-1 0-1,0-1 0,6-4-295,-14 6 54,-1 0 0,0-1 0,0 0-1,-1 0 1,1 0 0,-1-1 0,-1 0-1,1-1 1,-1 0 0,-1 0 0,0 0 0,0 0-1,0-1 1,-1 0 0,0 0 0,-1 0-1,2-5-53,-3 7 26,-1 1-1,1-1 1,-1 0-1,-1 0 1,1 0 0,-1 0-1,0 1 1,-1-1-1,0 0 1,0 0-1,0 0 1,-1 1-1,0-1 1,0 1-1,0-1 1,-1 1-1,0 0 1,-1 0-1,1 0 1,-1 0 0,0 1-1,0 0 1,-1-1-1,0 1 1,0 1-26,2 0 0,-1 1 0,0 0 0,0 0 1,0 0-1,0 1 0,-1 0 0,1-1 1,-1 2-1,1-1 0,-1 0 1,0 1-1,0 0 0,0 0 0,0 0 1,1 1-1,-1 0 0,0-1 0,0 2 1,0-1-1,0 1 0,0-1 0,0 1 1,0 1-1,1-1 0,-1 1 0,0 0 1,1 0-1,-1 0 0,1 0 1,0 1-1,0 0 0,-7 4-4,1 1 0,1 0 0,0 0 0,0 1 0,1 0 0,0 1 0,0 0 0,1 0 0,0 1 0,1-1 0,0 1 0,1 1 4,-6 13-1,2 1 1,0-1 0,2 2-1,1-1 1,1 1 0,2 0-1,0 0 1,2 0-1,1 10 1,1-23 9,0 0-1,1-1 0,1 1 1,0 0-1,1-1 1,0 0-1,1 1 0,6 9-8,-6-14 17,0 0 0,1-1-1,0 0 1,1 0 0,0 0 0,0 0-1,0-1 1,1 0 0,0-1-1,1 0 1,-1 0 0,6 2-17,-2-2 27,0-1 1,1 0 0,-1-1-1,1-1 1,0 0 0,0 0-1,0-1 1,0-1 0,8 0-28,13-1-18,0-2 1,0-1 0,2-1 17,5-3-657,0-2-1,38-13 658,-6-4-555</inkml:trace>
  <inkml:trace contextRef="#ctx0" brushRef="#br0" timeOffset="4954.508">7011 701 5833,'-20'-71'2813,"10"50"-738,5 12-300,8 7 1368,-3 6-2831,1 6-289,4 82 759,4-1 0,17 73-782,-21-144 98,1 0-1,0-1 0,6 11-97,-10-26 19,0 0 1,0 1-1,0-1 1,1 0-1,-1 0 1,1 0-1,0 0 1,0-1-1,1 1 1,-1-1-1,1 0 1,-1 0-1,1 0 1,0 0-1,0-1 1,1 0-1,3 2-19,-7-3 10,0-1 0,0 0 0,-1 0 0,1 0 0,0 1 0,0-1 0,0 0 0,0 0 0,0 0 0,0-1 0,-1 1 0,1 0 0,0 0 0,0 0 0,0-1 0,0 1 0,-1 0 0,1-1 0,0 1 0,0-1 0,-1 1 0,1-1 0,0 1 0,0-1 0,-1 1 0,1-1 0,-1 0 0,1 1 0,-1-1 0,1 0-1,-1 0 1,1 1 0,-1-2-10,10-30 226,-8 22-198,8-30 46,2 1 0,1 0 0,3 1 0,17-32-74,-30 63-2,1 1 0,0-1 0,1 1 0,-1 1 0,1-1 0,0 1 0,4-3 2,-8 7-4,1-1 0,0 1 1,0-1-1,0 1 0,0 0 0,0 0 1,0 0-1,0 0 0,1 0 0,-1 0 1,0 1-1,0-1 0,1 1 0,-1 0 1,0-1-1,1 1 0,-1 0 0,0 0 1,1 1-1,-1-1 0,0 0 0,1 1 1,-1 0-1,0-1 0,2 2 4,4 2-12,1 1 0,-1 0-1,0 1 1,-1 0 0,1 0-1,-1 1 1,3 4 12,48 58-39,-27-31 29,-20-25 16,6 8-13,1-1 1,12 10 6,-25-25 9,1-1-1,-1 1 1,1-1 0,0-1 0,0 1-1,1-1 1,-1 0 0,1 0-1,-1 0 1,1-1 0,0 0 0,1-1-9,-5 0 40,-1-1 1,1 0-1,0-1 1,0 1 0,-1 0-1,1-1 1,0 0-1,-1 0 1,1 1-1,-1-1 1,1-1-1,-1 1 1,1 0 0,-1-1-1,0 1 1,1-1-1,-1 0 1,0 1-1,0-1 1,0 0-1,-1 0 1,1-1 0,0 1-1,-1 0 1,1 0-1,0-3-40,3-5 132,0 0 0,0 0 1,-1-1-1,-1 0 0,0 0 0,0-1-132,2-21 103,-1-1 1,-2 0-1,-1 0 0,-2 0 1,-4-21-104,1 0 19,-1-87-254,8 104 172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15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23 2665,'-7'-10'8106,"6"9"-8042,0 0 0,0 0-1,-1 0 1,1 0 0,0 1 0,-1-1 0,1 0 0,0 1 0,-1-1 0,1 1-1,-1-1 1,1 1 0,-1 0 0,1-1 0,-1 1 0,1 0 0,-1 0 0,1 0-1,-1 0 1,1 0 0,-1 1 0,1-1 0,-1 0-64,-2 5 23,1 0 0,0 0-1,-1 0 1,2 0 0,-1 0 0,1 1-1,-1-1 1,1 1 0,1 0 0,-1-1 0,1 5-23,-1-3 26,1-2-4,0-1 0,1 1 0,-1 0 0,1 0 0,0-1 0,1 1 0,-1 0 0,1 0 0,0-1 0,0 1 0,0-1-1,1 1 1,0-1 0,-1 1 0,2-1 0,-1 0 0,0 0 0,1 0 0,0 0 0,0 0 0,0-1-22,1 2 14,1 0 1,-1 0 0,1-1-1,0 0 1,0 0-1,0 0 1,1-1-1,-1 0 1,1 0-1,0 0 1,0 0-1,0-1 1,0 0-1,2 0-14,-6-2 9,1 0 0,-1 0-1,1 0 1,0 0-1,-1 0 1,1 0-1,-1-1 1,1 1-1,-1-1 1,1 0-1,-1 0 1,1 0 0,-1 0-1,0 0 1,1-1-1,-1 1 1,0 0-1,0-1 1,0 0-1,0 0 1,0 1 0,0-1-1,-1 0 1,1 0-1,-1-1 1,1 1-1,-1 0 1,0 0-1,0-1 1,0 1-1,1-2-8,1-5 49,1-1-1,-1 1 1,-1-1-1,0 0 1,0 0-1,-1 0 1,0-6-49,-1 12 20,1-2 88,-1-1 0,0 1 1,-1-1-1,0 0 1,0 1-1,0-1-108,0 4 46,0 1 1,0 0-1,0 0 0,0-1 1,0 1-1,0 0 0,-1 0 1,1 0-1,-1 0 0,0 1 1,1-1-1,-1 0 0,0 1 1,0-1-1,0 1 0,0 0 1,0-1-1,-2 1-46,-1-2 63,-1 0 0,0 1 0,-1 0 0,1 0 0,0 1 0,-1 0 0,1 0 0,0 0 0,-1 1 0,1 0 0,-1 0 0,1 1 0,-3 0-63,6-1 8,0 1 0,0-1-1,0 1 1,0 0-1,0 0 1,0 0 0,0 1-1,0-1 1,1 1-1,-1-1 1,0 1 0,1 0-1,0 0 1,-1 0-1,1 1 1,0-1 0,0 0-1,0 1 1,0-1-1,0 1 1,1 0 0,-1-1-1,1 1 1,0 0-1,0 0 1,0 0 0,0 0-1,0 2-7,0 0 1,0-1 0,1 1 0,-1 0 0,1 0 0,0 0-1,1-1 1,-1 1 0,1 0 0,0 0 0,0 0 0,0-1 0,1 1 0,0-1 0,-1 1-1,2-1 1,-1 0 0,0 0 0,2 1-1,-2-2 1,0 0 1,1-1-1,0 0 1,-1 1-1,1-1 0,0 0 1,0 0-1,0-1 1,0 1-1,1 0 0,-1-1 1,0 0-1,1 0 1,-1 0-1,0 0 0,1-1 1,0 1-1,-1-1 0,1 0 1,-1 0-1,1 0 1,-1 0-1,1-1 0,-1 0 1,1 0-2,1 0 7,0 0 1,0-1 0,0 1-1,0-1 1,-1-1 0,1 1-1,-1-1 1,1 1 0,-1-1-1,0-1 1,0 1 0,0 0-1,-1-1 1,1 0 0,-1 0-1,0 0 1,0 0-1,0-1 1,0 1 0,-1-1-1,0 1 1,0-1 0,0 0-1,-1 0 1,1 0 0,-1 0-1,0 0 1,-1 0 0,1 0-1,-1-5-7,-1 7 3,0 1 1,0-1-1,0 0 0,0 1 0,0-1 0,-1 1 0,1 0 0,-1 0 1,0-1-1,1 1 0,-1 0 0,0 0 0,0 0 0,0 1 0,-1-1 1,1 0-1,0 1 0,-1 0 0,1-1 0,-1 1 0,1 0 0,-1 0 1,1 0-1,-2 0-3,0 0 1,1 0 1,-1 0 0,1 0-1,-1 0 1,0 0 0,1 1-1,-1-1 1,0 1 0,0 0-1,1 0 1,-1 1 0,0-1-1,1 1 1,-1-1 0,1 1-1,-1 1 1,0-1 0,0 1-2,1 0 1,0 1-1,1-1 1,-1 1 0,1 0 0,0 0 0,-1 1 0,1-1 0,0 0 0,1 1 0,-1-1 0,1 1 0,-1-1 0,1 1-1,0 0 1,1 0 0,-1-1 0,1 1 0,-1 0 0,1 2-1,0-2 0,0 0 0,0 0 0,0 0-1,1 0 1,-1 0 0,1 0 0,0-1 0,0 1 0,0 0 0,1 0-1,0-1 1,-1 1 0,1-1 0,0 1 0,0-1 0,1 0 0,-1 0-1,1 0 1,1 1 0,-3-3 1,1 0 0,-1 0 0,0 0 0,1 0 0,0 0-1,-1 0 1,1-1 0,-1 1 0,1-1 0,0 1 0,0-1 0,-1 1 0,1-1-1,0 0 1,0 0 0,-1 0 0,1 0 0,0 0 0,0-1 0,-1 1-1,1 0 1,0-1 0,0 1 0,-1-1 0,1 0 0,-1 1 0,1-1 0,-1 0-1,1 0 1,-1 0 0,1 0 0,-1 0 0,0 0 0,2-2-1,-2 1 4,1 1-1,-1-1 1,0 1 0,1-1-1,-1 0 1,0 0 0,0 0 0,0 0-1,-1 0 1,1 1 0,0-2-1,-1 1 1,1 0 0,-1 0 0,0 0-1,1 0 1,-1 0 0,0 0-1,0 0 1,-1 0 0,1 0 0,0-1-1,-1 1 1,1 0 0,-1 0-1,0 0 1,1 0 0,-1 0 0,-1-1-4,0 1 2,1-1 1,-1 1-1,1 0 1,-1 0-1,0 0 1,0 0 0,0 1-1,0-1 1,0 0-1,0 1 1,0-1-1,-1 1 1,1 0-1,-1 0 1,1 0 0,-1 0-1,1 0 1,-1 0-1,-1 1-2,3 0 0,-1 0 0,1 0 0,-1 0 0,1 0 0,0 1 0,-1-1 0,1 0 0,0 1 0,-1-1 0,1 1 0,0 0 0,-1-1 0,1 1-1,0 0 1,0 0 0,0 0 0,0 0 0,0 0 0,0 0 0,0 0 0,0 0 0,0 0 0,0 0 0,1 1 0,-1-1 0,0 0 0,1 1 0,-1-1 0,1 0 0,-1 1 0,1-1-1,0 1 1,0-1 0,-1 0 0,1 1 0,0 0 0,0 1-1,-1 0-1,1-1 0,0 1 0,0 0 1,0 0-1,0 0 0,1 0 1,-1 0-1,1 0 0,-1 0 1,1 0-1,0 0 0,0-1 0,0 1 1,1 0-1,0 1 2,-1-3 1,0 0-1,0-1 1,0 1-1,0 0 1,0 0 0,0 0-1,0 0 1,0-1-1,0 1 1,0-1-1,1 1 1,-1-1 0,0 1-1,1-1 1,-1 1-1,0-1 1,1 0 0,-1 0-1,0 0 1,1 0-1,-1 0 1,0 0 0,1 0-1,-1 0 1,0-1-1,1 1 1,-1 0-1,0-1 1,0 1 0,1-1-1,-1 0 1,0 1-1,0-1 1,0 0 0,1 0-1,0 0 2,1-1 0,-1 0 1,0 1-1,1-1 1,-1 0-1,0 0 1,0 0-1,0-1 0,0 1 1,-1 0-1,1-1 1,-1 1-1,1-1 1,0-2-3,-2 4 8,1 0 1,-1 0 0,0 0 0,0 0-1,0-1 1,0 1 0,0 0 0,0 0 0,0 0-1,0 0 1,0 0 0,0 0 0,-1-1-1,1 1 1,0 0 0,-1 0 0,1 0-1,-1 0 1,1 0 0,-1 0 0,0 0 0,1 0-1,-1 0 1,0 1 0,1-1 0,-1 0-1,0 0 1,0 1 0,0-1 0,0 0 0,0 1-1,0-1 1,0 1 0,0-1 0,0 1-1,0 0 1,0-1 0,0 1 0,-1 0-9,-7 0 400,1 4-168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21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61 576 3321,'-37'-64'2467,"25"38"1569,12 25-3836,0 1 0,-1-1 1,1 0-1,0 0 0,-1 1 1,1-1-1,0 0 0,-1 1 1,1-1-1,-1 0 1,1 1-1,-1-1 0,0 1 1,1-1-1,-1 1 0,1-1 1,-1 1-1,0-1 0,1 1 1,-1 0-1,0-1-200,1 15 1732,33 129-1268,-4 61 81,16 85-71,-42-269-408,-3-14 18,-4-12 164,-11-34-226,2 0 0,1 0 0,2-1 0,2 0 0,2-1 0,1 0 0,2 0 0,2 0 0,2 0 0,2 0 0,2 0 0,1 0-22,0 17-8,0 0 0,2 1 1,0 0-1,2 1 0,6-12 8,-8 21-3,0 0 0,0 0 0,2 1 0,0 0 0,0 1 0,1 0 0,1 0 0,0 1 0,1 0 3,-8 7-3,0 1 0,0 0-1,0 0 1,1 0-1,-1 1 1,1-1-1,-1 1 1,1 1-1,0-1 1,0 1-1,0 0 1,0 0-1,0 1 1,0-1-1,0 2 1,0-1-1,0 0 1,0 1-1,0 0 1,0 1 0,-1-1-1,1 1 1,0 0-1,2 2 4,5 3-9,0 0 0,-1 0 0,0 2 0,0-1 0,-1 2-1,0-1 1,-1 1 0,0 1 0,6 8 9,-1 0-4,0 0 1,-2 2-1,0 0 0,-1 0 1,-1 1-1,-1 1 0,-1 0 1,-1 1 3,-4-11 2,-1 1 1,0-1-1,-1 1 1,-1-1 0,0 1-1,0 0 1,-2 0-1,1-1 1,-2 1 0,0 0-1,-1-1 1,0 0-1,-1 1 1,0-1-1,-2 1-2,-5 11 25,-1-1-1,-1 0 0,-1-1 0,-1 0 1,-4 2-25,11-15 12,0-1 1,-1 1 0,0-2 0,0 1 0,-1-1-1,-1 0 1,1-1 0,-1-1 0,0 1 0,-1-2-1,1 0 1,-2 0-13,-5 1 19,-1 0 1,0-2-1,1 0 0,-1-2 0,-1 0 0,1 0 0,0-2 1,-10-1-20,28 1 12,0 0 1,0 0 0,0 0 0,0-1-1,0 1 1,0 0 0,0 0 0,0 0-1,1-1 1,-1 1 0,0 0 0,0-1-1,0 1 1,0-1 0,1 1 0,-1-1-1,0 1 1,1-1 0,-1 1-1,0-1 1,1 0 0,-1 0 0,1 1-1,-1-1 1,1 0 0,-1 0-13,1 0 116,0 0-1,0 0 1,0 0-1,0 0 1,0 0 0,1 0-1,-1 0 1,0 0-1,1 0 1,-1 0-1,0 0 1,1 0 0,-1 0-1,1 0 1,0 1-1,-1-1 1,1 0 0,0 0-1,-1 0 1,1 0-116,19-17 1151</inkml:trace>
  <inkml:trace contextRef="#ctx0" brushRef="#br0" timeOffset="825.213">877 405 4233,'0'-19'3089,"0"7"-313,0 12-2686,0 0 0,0 0 0,0 0 0,0 0 0,0 0 0,0 0 0,0 0 0,0 0 0,1 0 0,-1 0 0,0 0 0,0 0 1,0 0-1,0 0 0,0 0 0,0 0 0,0 0 0,0 0 0,0 0 0,0 0 0,0 0 0,0 0 0,0 0 0,0 0 0,0 0 0,1 0 0,-1 0 1,0 0-1,0 0 0,0 0 0,0 0 0,0 0 0,0 0 0,0 0 0,0 0 0,0 0 0,0 0 0,0 0-90,1 1 516,-1 0-154,37 122 697,-27-87-803,9 32 144,-3 0 1,-3 1 0,-3 1-1,-3 0 1,-2 39-401,-5-98 50,1 35 27,-1-43-41,0 0 1,1 0 0,0 0 0,-1 0-1,1 0 1,0 0 0,1 0 0,-1-1 0,0 1-1,1 0 1,0-1 0,0 2-37,-10-26 1447,0 8-1328,0-1-1,2 1 1,-1-1 0,2 0-1,0-1 1,0-3-119,-6-32 75,0-14-75,4 20 60,0 3-39,-2-1-7,3-1 0,1 1 0,2-39-14,3 70-6,0 1 0,2-1-1,-1 1 1,1-1 0,1 1 0,0 0 0,0 0-1,1 0 1,1 0 0,0 1 0,0-1 0,1 1-1,0 1 1,1-1 0,0 1 0,8-7 6,-9 10-6,0 1 0,1 0 0,0 0 0,0 1 0,0 0 0,0 0 0,1 1 0,0 0 0,0 0 0,-1 0 0,1 1 1,1 1-1,-1-1 0,0 1 0,0 1 0,1-1 0,-1 2 0,0-1 0,0 1 0,0 0 0,1 1 0,-1 0 0,0 0 0,0 0 0,-1 1 0,1 1 1,-1-1-1,2 2 6,0-1-7,-1 1 0,0 0 1,0 0-1,0 1 0,-1 0 0,1 0 1,-1 1-1,-1 0 0,1 0 1,-1 1-1,-1-1 0,1 1 1,-1 0-1,-1 1 0,0 0 1,0-1-1,0 1 0,-1 0 0,-1 1 1,1-1-1,-1 0 0,-1 1 1,0-1-1,0 4 7,-2-5-1,0-1 1,-1 1 0,1-1-1,-2 1 1,1-1-1,-1 0 1,0 1-1,0-2 1,-1 1-1,0 0 1,0-1-1,-1 1 1,0-1-1,0 0 1,-3 2 0,-3 3 10,0-1 0,0 0 0,-2 0 0,1-1 0,-1-1 0,0 0 0,-5 1-10,11-6 18,1 0 0,-1-1 0,0 0 0,0-1-1,0 1 1,0-1 0,-6 0-18,10-1-14,1 0 0,-1 0 0,1 0 0,0 0 0,-1 0-1,1 0 1,-1-1 0,1 1 0,-1-1 0,1 0 0,0 0-1,0 1 1,-1-2 0,1 1 0,0 0 0,0 0 0,0-1-1,0 1 1,0-1 0,0 1 0,1-1 0,-1 0 0,-1-2 14,1-6-424,9 2 118</inkml:trace>
  <inkml:trace contextRef="#ctx0" brushRef="#br0" timeOffset="1501.096">1583 362 6281,'0'-21'4082,"0"13"-608,3 26-1624,21 101-587,-7-39 395,4 72-1658,-17 0 567,-4-93 19,2 1 0,7 31-586,-9-89 36,0 0 0,0 1 0,1-1 0,-1 0 0,1 0 0,-1 0 0,1 0 1,0 0-1,0 0 0,-1 0 0,1-1 0,1 1 0,-1 0 0,0 0 0,0-1 0,1 1 0,0 0-36,1 0 32,0-1 0,0 0 1,0 0-1,0-1 0,-1 1 0,1-1 0,0 1 0,0-1 1,0 0-1,1 0 0,1 0-32,35-3-3,-1-2-1,0-1 1,0-2-1,0-2 1,25-10 3,20-5-1073,-48 17 725</inkml:trace>
  <inkml:trace contextRef="#ctx0" brushRef="#br0" timeOffset="1945.87">2358 256 4601,'-3'-4'989,"2"3"-698,1 0 0,-1 0-1,0 0 1,0 0 0,1 0-1,-1 0 1,0 0 0,1 0-1,-1 0 1,1 0 0,0 0-1,-1-1 1,1 1 0,0 0 0,0 0-1,-1 0 1,1-1 0,0 1-1,0 0 1,1 0 0,-1 0-1,0-1 1,0 1 0,1-1-291,0 8 659,1 0 0,-1 0 1,0 0-1,0 0 0,0 6-659,1 111 1514,-2-50 134,6 35-1648,-1-39 902,-4 37-902,-1-37 605,5 32-605,-2-73 91,-3-15-7,2 1-1,0-1 1,0 0-1,1 0 0,4 10-83,-6-21 23,0 0-1,0 0 0,0-1 0,0 1 1,0 0-1,0 0 0,0-1 0,1 1 1,-1-1-1,1 1 0,-1-1 0,1 0 1,0 1-1,0-1 0,-1 0 0,1 0 1,0 0-1,0 0 0,0-1 0,0 1 1,0 0-1,0-1 0,0 1 0,0-1 1,0 0-1,0 0 0,1 0 0,-1 0 1,0 0-1,0 0 0,0-1 0,0 1 1,1-1-23,11-2 79,0-1-1,-1 0 1,1-2 0,11-5-79,2-1 33,1 0-23,1 2-1,0 1 0,0 1 1,1 1-1,0 2 0,5 1-9,11 3-2794,-9 0 1341</inkml:trace>
  <inkml:trace contextRef="#ctx0" brushRef="#br0" timeOffset="3058.741">4269 615 2857,'1'-2'364,"0"0"1,0 1 0,0-1 0,0 0 0,-1 0-1,1 1 1,-1-1 0,1 0 0,-1 0-1,0 0 1,1 0 0,-1 1 0,0-1 0,0 0-1,-1 0 1,1 0 0,0 0 0,-1 0 0,1 0-1,-1 1 1,1-1 0,-1 0 0,0 0-365,-1-1 325,0 0 0,0 0 1,0 0-1,-1 0 0,1 0 1,-1 1-1,0-1 1,0 1-1,0-1 0,0 1 1,-3-1-326,1 0 162,0 0 1,0 0-1,0 1 0,-1 0 1,1 0-1,-1 0 1,1 1-1,-1 0 1,0 0-1,1 0 1,-1 1-1,0 0 1,0 0-1,1 0 1,-1 1-1,-1 0-162,0 2 30,0 0 0,0 1 0,1 0 0,-1 0 0,1 1 0,0 0 0,0 0 0,0 0 0,1 1 0,-1 0 0,2 0 0,-1 0 0,1 1 0,-4 6-30,2-2 2,0 0-1,1 0 1,0 1-1,1-1 1,0 1-1,1 0 1,0 1-1,1-1 0,0 1-1,1 4 2,1 0-1,0 0 0,1-1 0,1 1 0,0 0 0,5 14-1,-6-26 4,1 0 1,-1 0-1,1 0 1,0 1-1,1-2 0,-1 1 1,1 0-1,0 0 0,0-1 1,0 0-1,1 1 0,-1-1 1,1-1-1,0 1 0,1 0 1,-1-1-1,0 0 0,1 0 1,0 0-1,0-1 0,-1 1 1,2-1-1,-1 0-4,0-1 10,0-1 0,0 1-1,1-1 1,-1 1 0,0-2 0,0 1 0,1 0-1,-1-1 1,0 0 0,0 0 0,0-1-1,0 1 1,0-1 0,0 0 0,0-1-1,-1 1 1,1-1 0,-1 0 0,0 0-1,0 0 1,0 0 0,0-1 0,0 0-1,2-3-9,1-1 14,-1 0 0,0 0 0,0 0-1,-1-1 1,0 0 0,0 0-1,-1 0 1,0-1 0,-1 0 0,0 1-1,0-1 1,-1-4-14,-1-7 26,-1-1 0,-1 1 0,-1 0 0,0 1 0,-2-1 0,-5-15-26,-1-15 101,10 51-98,0 0 0,0 0 0,0 0 0,0 0 0,0 0 0,0 0 0,0 0 0,0 0 0,0 0 0,0 0 0,0 0 0,0 0 0,0 0 0,1 0 0,-1 0 0,0 0 0,0 0 0,0 0 0,0 0 0,0 0 0,0 0 0,0 0 0,0 0 0,0 0 0,0 0 0,0 0 0,0 0 0,0 0 0,0 0 0,1 0 0,-1 0 0,0 0 0,0 0 0,0 0 0,0 0 0,0 0 0,0 0 0,0 0 0,0 0 0,0 0 0,0 0 0,0 0 0,0 0 0,0-1 0,0 1 0,0 0 0,0 0 0,0 0 0,0 0 0,0 0 0,0 0 0,0 0 0,0 0 0,0 0 0,0 0 0,0 0 0,0 0 0,0 0 0,0-1-1,0 1-2,8 9 60,8 11-27,18 33 77,-3 1 0,16 39-110,-46-91-29,0 0 0,0 0 0,0 0 0,0 0 0,1 0 0,-1-1 0,0 1 0,1 0-1,-1-1 1,1 1 0,0-1 0,-1 0 0,1 1 0,0-1 0,0 0 0,0 0 0,0 0 0,0 0-1,0-1 1,0 1 0,0 0 0,2-1 29,-1 0 13,1 0 0,-1 0-1,0 0 1,0 0 0,0-1-1,1 0 1,-1 1 0,0-1 0,0-1-1,0 1 1,0 0 0,0-1 0,-1 1-1,1-1 1,1-1-13,18-15 396</inkml:trace>
  <inkml:trace contextRef="#ctx0" brushRef="#br0" timeOffset="3529.453">4529 711 5105,'19'-95'3210,"-19"93"-3045,1 1 0,-1 0 0,0 0-1,0 0 1,0 0 0,0 0 0,0 0 0,0-1 0,0 1-1,0 0 1,0 0 0,0 0 0,-1 0 0,1 0-1,-1 0 1,1-1 0,0 1 0,-1 0 0,0 0 0,1 0-1,-1 1 1,0-1 0,1 0 0,-1 0 0,0 0 0,0 0-1,0 1 1,1-1 0,-1 0 0,-1 0-165,3 1 2022,-1 0-1915,0 0 158,9 17 179,-5-6-356,2-1-1,-1 1 1,1-1-1,2 2-87,7 11 128,-12-18-72,-1 0 0,0 1 0,0-1 0,0 1 0,0 0 0,-1-1 0,0 1 0,0 0 0,-1 0 0,0 0 0,0 3-56,1 16 173,16 113 320,-13-145-274,-4-7-130,-1-1-1,-1 0 0,-1 1 1,-1-7-89,-2-11 73,1 3-36,2 0 1,1 0-1,1-1 0,2 1 1,1-3-38,-2 28-1,1-1 1,0 0-1,0 1 0,1-1 1,0 1-1,-1-1 1,1 1-1,1-1 1,-1 1-1,1 0 1,-1 0-1,1 1 1,0-1-1,1 0 0,-1 1 1,4-3 0,-4 4-3,0 0 0,0 0 0,0 0 0,1 0 0,-1 0 0,0 1 0,1 0 0,0 0 0,-1 0 0,1 0 0,0 0 1,-1 1-1,1-1 0,0 1 0,-1 0 0,1 0 0,0 1 0,0-1 0,-1 1 0,1 0 0,3 1 3,4 2-4,-1 0-1,1 0 1,-1 1-1,0 1 1,0 0 0,-1 0-1,0 1 1,0 0-1,0 1 1,-1 0 0,0 0-1,-1 1 1,0-1 0,0 2-1,-1-1 1,0 1-1,0 0 1,-1 0 0,-1 1-1,0-1 1,0 1-1,-1 0 1,0 0 0,0 5 4,-1 47-337,-2-44-539,1-1 0,0 1 0,4 15 876,1-15-779</inkml:trace>
  <inkml:trace contextRef="#ctx0" brushRef="#br0" timeOffset="4057.359">5289 43 6129,'10'-17'2313,"-9"14"-1968,0 0 0,1 1 1,-1-1-1,1 1 0,0-1 0,-1 1 1,1-1-1,1 1 0,-1 0-345,-2 2 41,0 0 0,1 0 0,-1-1 0,0 1 0,1 0 0,-1 0 0,0 0 0,1 0 0,-1 0 0,0 0 0,1 0 0,-1 0 0,0 0 0,0 0 1,1 1-1,-1-1 0,0 0 0,1 0 0,-1 0 0,0 0 0,1 0 0,-1 1 0,0-1 0,0 0 0,1 0 0,-1 0 0,0 1 0,0-1 0,0 0 0,1 0 0,-1 1 0,0-1 0,0 0 0,0 0 0,0 1 0,0-1 0,1 0 0,-1 1 0,0-1 0,0 0 0,0 1-41,6 16 416,-6-15-361,10 43 340,-3 1 1,-1-1-1,-3 1 1,-2 38-396,-1-35 563,2-1 1,3 1-1,1-1 0,6 14-563,-2-13 457,-2 0-1,-2 0 1,-2 5-457,1-15 119,-3-28 23,-1-25 53,-2 2-149,0-17 34,0 0-1,-3 1 0,-5-25-79,7 45-1,0 1 0,0-1-1,0 1 1,-1 0 0,-1 0 0,1 0-1,-1 0 1,0 1 0,-1-1-1,1 1 1,-1 0 0,-1 1 0,1-1-1,-1 1 1,0 0 0,-5-4 1,7 7-6,-1 0 0,1 1 1,0-1-1,-1 0 0,1 1 1,0 0-1,-1 0 0,1 1 1,-1-1-1,0 1 0,1 0 1,-1 0-1,1 1 0,-1-1 1,1 1-1,-1 0 0,1 0 0,-1 0 1,1 1-1,0 0 0,0 0 1,-1 0-1,1 0 0,1 0 1,-1 1-1,-1 1 6,-6 4-7,1 0 0,0 1 0,0 0 0,1 0 0,1 1 0,-1 0 0,2 1 0,-6 8 7,7-9 4,1 1-1,1-1 1,-1 1 0,2 0 0,-1-1 0,2 2-1,-1-1 1,2 0 0,-1 1 0,1-1-1,1 3-3,0-7 11,1 1 0,-1-1 0,1 0 0,0 0 0,1 0 0,0 0 0,0 0-1,0 0 1,1-1 0,0 1 0,1-1 0,-1 0 0,1 0 0,0 0 0,1 0-1,-1-1 1,1 1 0,2 1-11,3 0 109,1 1-1,-1-2 1,1 1 0,0-2-1,1 1 1,-1-2 0,1 1-1,0-2 1,0 1-1,0-2 1,1 1 0,-1-2-1,3 0-108,-2 0-455,0-1-1,0 0 0,-1-1 0,11-2 456,-3-1-412,-2-2-1,18-7 413,-35 13-4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26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15 453 6593,'-4'-4'1257,"-7"-6"3470,14 5-2470,10 3-654,591-36 791,-399 29-2252,-149 5-390,27-1-3797,-69 5 2848</inkml:trace>
  <inkml:trace contextRef="#ctx0" brushRef="#br0" timeOffset="337.379">544 428 6361,'-60'7'3073,"59"-7"-2845,0 0-1,0 0 1,0 0 0,0 0-1,0 0 1,0 0-1,0 0 1,0 0 0,0-1-1,0 1 1,0 0 0,0-1-1,1 1 1,-1 0 0,0-1-1,0 1 1,0-1-228,-1 0 2267,1 6-433,-1 18-1664,2-1-1,0 0 0,1 0 1,1 0-1,1 0 1,7 21-170,12 42 1006,9 12-1006,-10-30 391,-11-37-247,-2 0 0,-1 1 0,-2 1 0,0 5-144,-4-30 76,-1-1 1,1 1-1,0-1 0,0 0 1,1 1-1,0-1 0,0 0 1,1 3-77,4-3 1239,0-9-631</inkml:trace>
  <inkml:trace contextRef="#ctx0" brushRef="#br0" timeOffset="1352.678">986 818 3825,'-1'-2'400,"0"0"0,-1 0 0,1 0 0,0 0 0,-1 1 0,0-1 0,1 0 0,-1 1 0,0-1 0,0 1 0,0 0 0,0-1 0,0 1 0,0 0 0,0 0 0,0 0 0,0 1 0,-1-1-400,2 1 87,0 0 0,0 0 1,0 0-1,0 0 0,0 0 0,0 0 0,0 0 0,-1 1 1,1-1-1,0 0 0,0 1 0,0-1 0,0 1 0,0-1 1,0 1-1,1-1 0,-1 1 0,0 0 0,0-1 0,0 1 1,0 0-1,1 0 0,-1 0 0,0 0 0,1-1 0,-1 1 1,1 0-1,-1 0 0,1 0 0,-1 0 0,1 0 0,0 0 0,-1 1 1,1-1-1,0 0 0,0 0 0,0 0 0,0 0 0,0 1-87,-1 7 62,0-1-1,1 1 0,0-1 1,0 1-1,1 0 0,0-1 1,1 1-1,0-1 0,0 0 1,1 2-62,8 18 365,1 0 0,5 9-365,-6-16 313,-1 1 0,0 1-1,2 14-312,-5-7 231,-5-18 185,-2-12-332,0 0-1,-1 0 0,1 0 1,0 0-1,0 0 1,0 0-1,0 0 0,0 0 1,0 0-1,0 0 1,0 0-1,0 0 1,0 0-1,0 0 0,0 0 1,0 0-1,0 0 1,0 0-84,-4-16 117,0 1 0,1-1 0,1 0 0,0-12-117,0 8 40,0-1-18,1 0 0,1 0 0,2-13-22,-1 26 0,0 1 0,0-1 0,1 1 0,-1-1-1,2 1 1,-1 0 0,1 0 0,0 0 0,1 0 0,3-5 0,-5 10-2,0-1-1,0 0 0,0 1 1,1 0-1,-1 0 1,0-1-1,1 2 1,0-1-1,-1 0 0,1 0 1,0 1-1,0-1 1,0 1-1,0 0 1,0 0-1,0 0 0,0 0 1,0 1-1,1-1 1,-1 1-1,0 0 0,0 0 1,1 0-1,-1 0 1,0 1-1,0-1 1,0 1-1,0 0 0,1 0 1,-1 0-1,0 0 1,0 0-1,1 2 3,12 6-20,0 0-1,-1 1 1,-1 1-1,1 0 1,7 9 20,-7-7-5,-9-8 7,0 1-1,1-2 1,-1 1-1,1-1 1,0 0 0,0 0-1,0-1 1,1 0-1,-1-1 1,1 1 0,-1-1-1,1-1 1,0 1-1,0-1 1,0-1 0,0 1-1,0-1 1,0-1-1,0 0 1,-1 0 0,1 0-1,0-1 1,0 0-1,-1-1 1,1 1 0,-1-1-1,0-1 1,0 0-1,0 0 1,0 0-1,0-1-1,0 0 8,0-1 0,0 0 1,-1 0-1,1 0 0,-2-1 0,1 1 0,-1-1 0,0-1 0,0 1 0,-1-1 0,0 0 0,0-1-8,-1 4 7,-2 0 0,1-1-1,-1 1 1,1-1 0,-1 1 0,-1-1 0,1 1 0,-1-1 0,0 0 0,-1 1 0,1-1 0,-1 1 0,0-1 0,0 1 0,-1-1 0,1 1 0,-1 0 0,-1 0 0,1-1-7,1 5-1,1 0 0,-1 0 1,1 0-1,-1 0 1,1 0-1,-1 0 0,0 0 1,0 0-1,1 0 1,-1 0-1,0 0 0,0 1 1,0-1-1,0 0 1,0 0-1,0 1 0,0-1 1,-1 1-1,1-1 1,0 1-1,0 0 0,0-1 1,0 1-1,-1 0 1,1 0-1,0 0 0,0 0 1,-2 0-2,1 1-1,-1-1 0,1 1 0,0 0 1,-1 0-1,1 0 0,0 0 1,0 0-1,0 0 0,0 1 0,0-1 1,0 1-1,-1 0 3,-7 8-14,0 0 1,1 1 0,0 1-1,-3 5 14,0 1-4,1 0-1,0 1 1,2 1-1,0 0 1,1 0-1,0 5 5,4-15 3,2 0 1,-1 0-1,1 1 0,1-1 0,0 1 0,1-1 0,-1 1 0,2-1 0,0 1 0,0-1 0,1 1 0,0-1 0,4 10-3,-4-15-3,1 1 0,-1 0-1,1-1 1,1 1-1,-1-1 1,1 0-1,0 0 1,0-1-1,0 1 1,1-1-1,0 0 1,0 0-1,0 0 1,0-1-1,0 0 1,1 0-1,-1 0 1,1 0-1,0-1 1,0 0-1,0 0 1,0-1-1,0 0 1,1 0-1,-1 0 1,0-1-1,0 0 1,5 0 3,6-1 223,0-1 1,-1-1-1,1 0 0,-1-1 1,0-1-1,0 0 1,0-1-1,-1-1 1,0 0-1,2-2-223,24-18 991</inkml:trace>
  <inkml:trace contextRef="#ctx0" brushRef="#br0" timeOffset="1726.378">1804 962 6049,'29'-48'3025,"-29"47"-2943,0 1 1,0-1-1,0 1 1,1 0-1,-1-1 0,0 1 1,0-1-1,1 1 1,-1 0-1,0-1 0,1 1 1,-1 0-1,1 0 1,-1-1-1,0 1 0,1 0 1,-1 0-1,1-1 1,-1 1-1,0 0 0,1 0 1,-1 0-1,1 0 1,-1 0-1,1 0 0,-1 0 1,1 0-1,-1 0 1,1 0-1,-1 0 0,1 0 1,-1 0-1,0 0 1,1 0-1,-1 0 1,1 0-1,-1 1 0,1-1 1,-1 0-1,0 0 1,1 0-1,-1 1 0,1-1 1,-1 0-1,1 1-82,3 1 742,1-1-375,0 0 0,0-1 0,0 1-1,1-1 1,-1 0 0,0-1 0,0 1 0,0-1-1,0 0 1,3-2-367,51-17 800,-50 17-684,2-2-63,0 1 1,0-1-1,-1-1 0,1 0 1,-1 0-1,4-5-53,-12 10 8,0 0 0,-1-1 0,1 1-1,0-1 1,-1 0 0,0 1 0,1-1 0,-1 0 0,0 0-1,0 1 1,0-1 0,0 0 0,0 0 0,0 0-1,-1-1 1,1 1 0,-1 0 0,1 0 0,-1 0 0,0 0-1,0 0 1,0-1 0,0 1 0,0 0 0,-1 0-1,1 0 1,0 0 0,-1 0 0,0-1 0,1 1 0,-1 0-1,0 0 1,0 1 0,0-1 0,-1 0 0,1 0 0,0 0-1,-2-1-7,1 0 3,-1 0-1,0 0 1,0 0-1,0 0 1,0 0-1,0 1 1,-1-1-1,1 1 1,-1 0-1,0 0 1,0 0-1,-2-1-2,4 3-4,-1-1 0,1 0 0,-1 1 0,0 0 0,1-1 0,-1 1 0,0 0-1,1 0 1,-1 1 0,0-1 0,1 1 0,-1-1 0,0 1 0,1 0 0,-1 0 0,1 0 0,-1 0 0,1 0-1,0 1 1,-1-1 0,1 1 4,-5 3-1,1 0-1,-1 1 0,2 0 0,-1 0 0,0 0 1,1 1-1,1 0 0,-1 0 0,1 0 1,0 1-1,0-1 0,1 1 0,0 0 1,1 0-1,-1 0 0,2 0 0,-1 0 0,1 1 1,0-1-1,1 0 0,0 1 0,0 1 2,1-1 17,0 0 1,0 0-1,1 0 0,0 0 0,0-1 0,1 1 0,0-1 0,1 1 0,0-1 0,0 0 0,0-1 0,1 1 0,1-1 1,-1 0-1,1 0 0,0 0 0,1-1 0,-1 0 0,1 0 0,6 3-17,4 1 169,-1-1 0,1-1 0,0-1 0,1 0-1,0-1 1,0-1 0,0-1 0,11 1-169,34 0 425</inkml:trace>
  <inkml:trace contextRef="#ctx0" brushRef="#br0" timeOffset="2302.09">2582 887 4329,'-95'-44'3145,"88"44"719,3-3-1383,5 5-761,-1-2-319,0 0-481,0 0-136,21 5-216,49 7-136,-17-14-48,4-6 8,10 5 945,4 3-889</inkml:trace>
  <inkml:trace contextRef="#ctx0" brushRef="#br0" timeOffset="3331.565">3316 520 5697,'-10'-1'1266,"-9"2"1617,19 0-2816,-1-1 0,1 0 0,-1 0 0,1 1 0,-1-1 0,1 1-1,0-1 1,-1 0 0,1 1 0,-1-1 0,1 1 0,0-1-1,-1 1 1,1-1 0,0 1 0,-1-1 0,1 1 0,0-1 0,0 1-1,0 0 1,0-1 0,-1 1 0,1-1 0,0 1 0,0 0-1,0-1 1,0 1 0,0-1 0,0 1 0,1 0-67,2 28 539,1-1-1,2 1 1,1-1 0,1 0-539,8 33 425,-5-5 191,-3 1 0,-3 0-1,-1 45-615,-3-31 1102,-8-118 947,0 10-1844,-25-250 85,29 228-299,2-1 0,3 0 1,8-45 8,-7 87-13,0-1 0,2 1 0,0 0 1,1 0-1,1 1 0,0-1 0,2 2 0,5-10 13,-8 16-10,1 1-1,0 0 1,0 0-1,1 0 1,0 1-1,1 0 1,0 1-1,0 0 1,0 0-1,1 1 1,0 0-1,0 1 1,1 0 0,0 0 10,-6 4-9,-1-1 1,0 1-1,0 0 1,1 0-1,-1 0 1,0 0-1,1 1 1,-1 0-1,1 0 1,-1 0-1,1 0 1,-1 1 0,0 0-1,1 0 1,-1 0-1,0 0 1,1 1-1,-1-1 1,0 1-1,0 0 1,0 1-1,-1-1 1,3 2 8,0 1-14,-1 1 0,0-1 1,0 1-1,-1 0 0,1 0 0,-1 0 0,-1 0 0,1 1 1,-1-1-1,0 1 0,-1 0 0,0 0 0,0 0 0,0 1 14,1 5-12,-1 1 0,-1-1 0,0 1 0,-1-1 0,0 1 0,-1-1 0,-1 1 0,0-1 0,0 0 0,-2 1 0,-2 5 12,-7 18-12,-3 0 0,-1-1 0,-6 8 12,2-7 2,-1 0 0,-23 29-2,34-52 8,-1 0 0,0-1 1,-1-1-1,0 0 0,-1 0 0,0-1 1,-1-1-1,-3 1-8,17-10 4,0 0 0,0-1 0,1 1 0,-1-1 0,0 1 0,0-1 0,0 0 0,0 1 1,0-1-1,0 0 0,0 0 0,0 1 0,0-1 0,-1 0 0,1 0 0,0 0 0,0 0 0,0-1 0,0 1 0,0 0 1,0 0-1,0-1 0,0 1 0,0 0 0,0-1 0,0 1 0,1-1 0,-1 1 0,0-1 0,0 0 0,0 1 0,0-1 1,1 0-1,-1 1 0,0-1 0,1 0 0,-1 0 0,0 0 0,1 0 0,-1 0 0,1 0 0,0 0-4,-1-1 2,0 0-1,1 0 1,-1 0-1,1 0 1,-1 0-1,1 0 1,0 0-1,0 0 1,0 0-1,0 0 1,0 0-1,1 0 1,-1 0-1,1 0 0,-1 0 1,1 0-1,0 0 1,0 0-1,-1 1 1,1-1-1,0 0 1,1 0-2,-1 1-5,1-1 0,-1 1 0,1-1 0,0 1 1,0-1-1,0 1 0,0 0 0,0 0 0,0 0 0,0 0 0,0 0 1,0 1-1,0-1 0,1 0 0,-1 1 0,0 0 0,0-1 0,1 1 1,-1 0-1,0 0 0,1 1 0,-1-1 0,0 0 0,0 1 0,2 0 5,7 2-16,-1 0 0,1 1 0,-1 0 0,8 4 16,8 6-10,0 1-1,-1 1 1,-2 1-1,1 1 0,3 6 11,18 18 45,38 47-45,-79-84 150,0 0-1,1-1 0,-1 1 0,1-1 1,0 0-1,1-1 0,-1 1 0,0-1 1,1 0-1,0 0 0,0-1 0,1 1-149,16-1 953</inkml:trace>
  <inkml:trace contextRef="#ctx0" brushRef="#br0" timeOffset="3764.479">3916 947 5769,'14'-37'1012,"-9"25"-158,0 0 0,-1-1 0,0 1 0,0-5-854,-4 17 98,0 0 0,0 1 1,0-1-1,0 1 0,1-1 1,-1 1-1,0-1 0,0 1 1,0-1-1,1 0 0,-1 1 0,0-1 1,0 0-1,1 1 0,-1-1 1,0 0-1,1 1 0,-1-1 1,1 0-1,-1 1 0,0-1 1,1 0-1,-1 0 0,1 0 0,-1 1 1,0-1-1,1 0 0,-1 0 1,1 0-1,-1 0 0,1 0 1,-1 0-1,1 0 0,-1 0 0,1 0 1,-1 0-1,1 0 0,-1 0 1,1 0-99,28-1 1224,-20 0-1242,4 1 123,19-1 748,31-6-853,-54 6 80,1-1-1,-1 0 1,0-1-1,0 0 0,0 0 1,-1-1-1,1 0 1,-1-1-1,4-2-79,-11 7 2,4-4 70,0 0 0,0 1 0,-1-1 0,1-1 0,-1 1 0,3-5-72,-6 8 29,0-1 1,0 0-1,0 0 1,0 1-1,-1-1 1,1 0-1,-1 0 1,1 0-1,-1 0 1,0 0-1,0 0 1,0 0-1,0 1 1,0-1-1,0 0 1,0 0-1,-1 0 1,1 0-1,-1 0 1,1 0-1,-1 0 1,0 1 0,0-1-30,-3-8 69,0 0 1,-1 0 0,-1 0 0,0 1 0,0 0 0,-1 1 0,0-1-1,0 1 1,-1 0 0,-1 0-70,7 6 5,-1-1 0,0 1 0,0 0 0,0 1 0,0-1 0,-1 0 0,1 1 0,0 0 0,-1 0 0,1 0 0,-1 0 0,1 0 0,-1 1 0,1-1 0,-1 1 0,1 0 0,-1 0 0,1 0 0,-1 1 0,0-1 0,1 1 0,-1 0 0,1 0 0,0 0 0,-1 1 0,1-1 0,0 1 0,0-1 0,0 1 0,0 0 0,0 0 0,-1 2-5,-7 5-2,0 1 0,2 1 0,-1-1 0,1 1-1,1 1 1,0 0 0,0 0 0,1 0-1,1 1 1,-2 6 2,1-4 11,2 0-1,0 1 1,1 0 0,0-1-1,2 2 1,0-1-1,0 0 1,2 17-11,0-28 19,0 0 0,1 0 0,-1 0 0,1 0 0,1 0 0,-1 0 0,1 0 0,0 0 0,0-1 0,0 1 0,0-1 0,1 1 0,0-1 0,0 0 0,2 3-19,0-3 30,0 0 1,-1 0-1,1-1 0,1 1 0,-1-1 0,0 0 0,1-1 0,0 1 0,-1-1 0,1 0 0,0-1 0,0 1 0,3-1-30,32 4 871,1-2 1,0-1-1,1-3 0,25-4-871,31-1 1308</inkml:trace>
  <inkml:trace contextRef="#ctx0" brushRef="#br0" timeOffset="4607.166">4945 568 3545,'1'-1'353,"-1"0"0,0-1 0,1 1 0,-1-1 0,0 1 0,1-1 0,-1 1 0,0-1 0,0 1 0,0-1 0,-1 1 0,1-1 1,0 1-1,-1-1 0,1 1 0,0-1 0,-1 1 0,0-1 0,1 1 0,-1 0 0,0-1 0,0 1 0,0 0 0,0 0-353,0-1 210,-1 1 0,0 0 0,1 0-1,-1 0 1,0 1 0,0-1 0,1 0 0,-1 1-1,0-1 1,0 1 0,0 0 0,0-1-1,0 1 1,0 0 0,0 0 0,-1 0-210,-7 1 250,0 1 1,-1 0-1,1 0 0,0 1 1,0 0-1,-4 3-250,-8 2 142,-1 2 1,2 0-1,-1 1 1,2 2-1,0 0 1,0 1-1,0 2-142,14-10 5,1 0 0,0 0 0,0 1 0,1-1-1,0 1 1,0 0 0,0 1 0,-1 5-5,4-10 0,0 0 0,0 0 0,0 0 1,0 0-1,1 0 0,0 1 0,-1-1 1,1 0-1,1 0 0,-1 0 0,0 1 0,1-2 0,-1-1 0,1 1 0,-1 0 0,1-1-1,0 1 1,-1-1 0,1 1 0,0-1 0,0 1 0,0-1-1,0 0 1,1 1 0,-1-1 0,0 0 0,1 0 0,-1 0-1,0 0 1,1 0 0,-1 0 0,2 0 0,11 5 10,1-2 1,-1 0-1,1 0 1,0-1-1,0-1 1,0-1-1,1 0 1,-1-1 0,6-1-11,38 3 14,-45-1-9,0 0 0,1 2-1,-1 0 1,0 0 0,0 1 0,8 4-5,-19-7-2,0 1 1,1-1 0,-1 1-1,0-1 1,0 1 0,0 0-1,0 0 1,0 1 0,0-1 0,-1 1-1,1-1 1,-1 1 0,1 0-1,-1 0 1,0 0 0,0 0-1,-1 0 1,1 0 0,0 1 0,-1-1-1,0 0 1,0 1 0,0 0-1,0-1 1,-1 1 0,1-1-1,-1 1 1,0 1 1,-1 0 1,0 1-1,0-1 0,-1 1 1,0-1-1,0 1 0,0-1 1,-1 0-1,0 0 0,0 0 1,0 0-1,0-1 0,-4 4 0,-1 2 19,-1 0-1,-1-1 0,1 0 0,-1-1 0,-2 1-18,2-3 26,0 0 1,-1-1-1,0 0 1,0-1 0,0 0-1,-1-1 1,1 0-1,-1-1 1,1 0-1,-12 0-26,7-1-147,0-1 1,0 0-1,1-1 0,-1-1 1,0 0-1,1-1 0,-14-5 147,25 6 827,8 0-476</inkml:trace>
  <inkml:trace contextRef="#ctx0" brushRef="#br0" timeOffset="5038.958">5394 631 6705,'-4'-2'541,"1"0"-1,-1 0 0,0 0 0,0 0 0,0 1 0,-1-1 0,1 1 0,0 0 0,-1 0 0,1 1 0,0-1 0,-4 1-540,2 0 284,0 1-1,0 0 0,1 0 0,-1 0 0,0 0 0,0 1 1,1 0-1,-1 0 0,0 1-283,-1 1 63,1-1-1,0 1 1,0 0 0,0 1-1,0-1 1,0 1-1,1 0 1,0 1 0,0-1-1,1 1 1,-1 0-1,1 0 1,0 1 0,1-1-1,-2 5-62,1 0 9,1 0 0,0 0 0,0 0 1,1 0-1,1 1 0,0-1 0,0 1 0,1-1 0,1 0 0,0 1 0,0-1 0,2 4-9,-2-8 7,1-1 0,0 1 0,0-1 0,1 1 0,0-1 0,0 0 1,0 0-1,1 0 0,0-1 0,0 1 0,0-1 0,1 0 0,-1 0 0,1-1 0,1 1 0,-1-1 0,0 0 0,1-1 0,0 1 1,0-1-1,4 2-7,-2-2 16,1-1 1,-1 1 0,1-1-1,0-1 1,0 1-1,0-2 1,0 1 0,0-1-1,0 0 1,0-1 0,0 0-1,0-1 1,0 0 0,-1 0-1,1-1 1,-1 0 0,8-3-17,-11 3 26,1 0 0,-1 0 0,0 0 1,0-1-1,0 0 0,0 0 1,-1 0-1,1 0 0,-1-1 1,0 1-1,-1-1 0,1 0 1,-1 0-1,0-1 0,0 1 0,-1-1 1,1 1-1,-1-1 0,0 0 1,-1 0-1,0 0 0,0 0 1,0 0-1,0 0 0,-1 0 0,0-2-26,-1-6 102,0-1 0,-1 1 0,0-1 0,-2 1 0,1 0 0,-2 0 0,0 0-1,0 1 1,-1 0 0,-7-10-102,9 16 11,-1-1 0,0 1 0,-1 1 0,1-1 0,-1 1 0,-1 0 0,1 0 0,-1 0 0,0 1 0,0 0 0,-1 1 0,1 0 0,-1 0 0,0 0 0,0 1 0,-1 0 0,1 1 0,-4-1-11,2 1-68,0 1 1,0 0 0,-1 0-1,-9 1 68,17 0 75,1 0-1,-1 0 1,0 1-1,1-1 1,-1 1 0,0 0-1,1-1 1,-1 1-1,1 0 1,0 1-1,-1-1 1,1 0 0,0 1-1,0-1 1,-1 1-1,1 0 1,0 0-1,1-1 1,-1 1-1,0 1 1,-1 0-75,2 0 65,0-1 0,1 0 0,-1 1 0,0-1 0,1 0 0,-1 1 0,1-1 0,0 1 0,0-1 0,0 1-65</inkml:trace>
  <inkml:trace contextRef="#ctx0" brushRef="#br0" timeOffset="5598.951">5790 195 8514,'0'0'14,"-12"-29"3981,11 28-3932,1 1 0,0-1 0,0 1 1,0-1-1,0 1 0,-1-1 0,1 1 0,0-1 0,-1 1 1,1-1-1,0 1 0,-1 0 0,1-1 0,0 1 0,-1-1 1,1 1-1,-1 0 0,1-1 0,-1 1 0,1 0 0,0 0 1,-1-1-1,1 1 0,-1 0 0,0 0 0,1 0 0,-1 0 1,1 0-1,-1 0 0,1 0 0,-1 0 0,1 0 0,-1 0 1,1 0-1,-1 0 0,1 0 0,-1 0 0,1 0 0,-1 0 1,1 1-1,-1-1 0,1 0 0,-1 0 0,1 1 0,-1-1 1,1 0-1,-1 0 0,1 1 0,-1-1 0,1 1 0,0-1 1,-1 0-1,1 1 0,0-1 0,-1 1 0,1-1 0,0 1-63,-2 3 33,0 0 0,1 0-1,-1 0 1,1 0 0,0 0-1,0 0 1,0 0-1,1 0 1,-1 1 0,1-1-1,0 0 1,1 1-33,6 57 192,-6-56-153,26 181 729,23 133-23,-41-273-569,2-1 1,3 0-1,10 25-176,-22-68-131,-1 0 0,1 0 0,-1 0 0,1 0 0,0 0 0,0-1 0,0 1 0,1 0 131,3 2-440</inkml:trace>
  <inkml:trace contextRef="#ctx0" brushRef="#br0" timeOffset="6270.224">6152 609 8066,'-33'-45'3264,"33"44"-3106,0 0-1,-1 1 0,1-1 1,0 0-1,-1 1 0,1-1 1,-1 1-1,1-1 1,-1 1-1,1-1 0,-1 1 1,1-1-1,-1 1 0,1 0 1,-1-1-1,0 1 0,1 0 1,-1-1-1,0 1 0,1 0 1,-1 0-1,0-1 0,1 1 1,-1 0-1,0 0 0,0 0-157,1 0 61,-1 1-1,1-1 0,-1 0 0,1 1 0,0-1 1,-1 0-1,1 1 0,0-1 0,-1 1 1,1-1-1,0 1 0,0-1 0,-1 1 0,1-1 1,0 1-1,0-1 0,0 1 0,0-1 1,0 1-1,-1-1 0,1 1 0,0-1-60,-4 50 258,1-1-1,3 0 0,2 1 1,6 39-258,-7-85 18,0 0 0,0 1 0,1-1 0,-1 0-1,1 0 1,0 0 0,0 0 0,0 0 0,0-1 0,1 1 0,-1 0 0,1-1 0,0 0 0,0 0 0,1 0 0,-1 0 0,1 0 0,-1 0 0,1-1-1,0 0 1,0 0 0,0 0 0,0 0 0,0-1 0,0 1 0,0-1 0,1 0 0,-1-1 0,0 1 0,5 0-18,-1-1 22,0 1 0,0-1 0,-1-1 0,1 1 0,0-1 0,0-1 0,0 1 1,-1-1-1,1-1 0,-1 1 0,1-1 0,-1-1 0,0 1 0,0-1 0,0 0 0,-1-1 0,2-1-22,-2 0 16,-1 1 0,-1-1 0,1 0 0,-1-1 0,0 1 0,0-1 0,-1 1 0,0-1 0,0 0 0,0-1 0,-1 1 0,0 0 0,-1 0 0,1-8-16,1-14 34,-1-1 0,-2 1 1,-2-8-35,1 0 17,0-43 185,1 126-218,6 33 16,-4-62 5,0-1 0,2 0 0,0 0 0,0 0 0,2-1 0,5 11-5,-7-18-63,0-1-1,1-1 0,0 1 0,0-1 1,1 0-1,0 0 0,0 0 0,0-1 1,1 0-1,-1 0 0,1-1 0,0 0 1,1 0-1,-1 0 0,5 0 64,24 4-409</inkml:trace>
  <inkml:trace contextRef="#ctx0" brushRef="#br0" timeOffset="6650.862">6805 190 10274,'-7'-9'1650,"1"2"-130,0-1 0,1 0 1,0 0-1,-3-6-1520,20 57 455,-2 0 0,0 13-455,0-4 92,29 192 116,-18-98-411,11 19 203,-20-130-1998,-7-27 1299</inkml:trace>
  <inkml:trace contextRef="#ctx0" brushRef="#br0" timeOffset="7010.158">6669 552 9890,'-15'-6'4521,"5"3"-2553,10 5-527,-1-2-193,10-2-712,8 4-152,22-1-144,7-2-56,21-3-80,3-6 16,-9-1-488,4 2-192,-21 5-1984,-3 7 1623</inkml:trace>
  <inkml:trace contextRef="#ctx0" brushRef="#br0" timeOffset="7381.736">7162 489 8298,'100'-38'3801,"-100"42"-1745,4 12-984,-1 3-8,3 19-415,-2 7-137,-7 5-224,4 4-96,-1-1-112,3-4-16,6-4-16,3-3 8,-5-14-8,1-8-224,4-4-496,-4-9-2817,5-4 2385</inkml:trace>
  <inkml:trace contextRef="#ctx0" brushRef="#br0" timeOffset="7382.736">7330 107 12363,'-9'-35'4969,"-3"10"-3545,4 2-240,1 8-752,6 7-216,11 15-16,6 7 1761,23 12-1409</inkml:trace>
  <inkml:trace contextRef="#ctx0" brushRef="#br0" timeOffset="8042.75">7781 578 4985,'0'0'38,"3"-8"878,0 0 0,0 1 0,-1-2 1,0 1-1,0 0 0,-1-1-916,-1 8 121,0 0 1,0-1-1,0 1 1,0-1-1,0 1 1,0 0-1,-1-1 1,1 1-1,0 0 1,-1-1-1,1 1 1,-1 0 0,1 0-1,-1-1 1,0 1-1,1 0 1,-1 0-1,0 0 1,0 0-1,0 0 1,0 0-1,0 0 1,0 0-1,0 0 1,0 0 0,0 1-1,-1-1 1,1 0-1,0 1 1,0-1-1,-1 1 1,1-1-1,0 1 1,-1 0-1,1-1 1,0 1-1,-1 0 1,1 0-1,0 0 1,-1 0 0,1 0-1,-1 1 1,1-1-122,-7 0 236,1 1 0,-1 0 1,0 0-1,1 1 0,-1 0 1,-4 2-237,6-1 85,0-1 0,-1 1 0,1 1 0,1-1 1,-1 1-1,0 0 0,1 1 0,0-1 0,0 1 0,0 0 1,1 0-1,-1 1-85,-1 2 36,1 1 1,0-1 0,1 1 0,0 0 0,0 1-1,0-1 1,2 1 0,-1 0-37,-2 9 9,1 0 0,1 0 0,0 0 0,2 0-1,0 0 1,1 1 0,2 1-9,-2-14 5,1-1 0,1 1 0,-1-1 0,1 1 0,0-1 0,1 1 0,0-1 0,0 0 0,0 0 0,1 1-5,-1-4 8,0 1 0,0 0-1,1-1 1,-1 0 0,1 0 0,-1 0 0,1 0 0,0-1-1,0 1 1,0-1 0,0 0 0,1 0 0,-1 0 0,0-1-1,4 1-7,5 1 25,-1-1 0,1 0-1,0-1 1,0-1 0,0 0 0,-1-1-1,1 0 1,0-1 0,0 0 0,0-1-25,-3 1 16,0-1 1,0-1 0,0 0 0,0 0 0,-1-1 0,0 0-1,0 0 1,0-1 0,0 0 0,-1-1 0,0 0 0,3-4-17,-7 6 12,0-1 0,-1 0 0,1 0-1,-1 0 1,0 0 0,-1-1 0,1 1 0,-1-1 0,-1 0 0,1 0 0,-1 1 0,0-1 0,-1 0 0,0 0 0,0 0-1,0 0 1,-2-6-12,0-4 19,-1 0-1,0 0 0,-2 0 0,0 1 1,-1 0-1,-4-9-18,5 16 0,0 0 0,0 0 0,-1 1 0,0-1 1,0 1-1,-1 0 0,0 1 0,-1 0 0,0 0 0,0 0 0,0 1 0,-1 0 1,-1 0-1,5 3-60,-1 0 0,1 1 0,-1-1 0,0 1 1,0 0-1,0 1 0,0-1 0,-1 1 0,1 1 1,0-1-1,0 1 0,-1 0 0,1 0 1,0 1-1,0 0 0,0 0 0,-1 0 0,1 1 1,0 0-1,1 0 0,-1 0 0,-2 2 60,5-2-146,0 0 0,0-1 0,0 2 0,0-1 1,0 0-1,0 1 0,-2 2 146,-10 23-636</inkml:trace>
  <inkml:trace contextRef="#ctx0" brushRef="#br0" timeOffset="8586.337">8067 538 8498,'18'-65'3231,"-17"55"-1865,-2 11-634,-3 9-43,2 15-315,1 0-1,1 0 0,1 0 0,1 0 0,1 0 0,6 20-373,10 30 1653,17 41-1653,-36-115 32,6 12 108,-6-12-126,0-1-1,0 0 1,0 1 0,1-1 0,-1 0 0,0 1-1,0-1 1,0 0 0,0 0 0,1 1 0,-1-1 0,0 0-1,0 0 1,0 0 0,1 1 0,-1-1 0,0 0 0,0 0-1,1 0 1,-1 0 0,0 1 0,1-1 0,-1 0-1,0 0 1,0 0 0,1 0 0,-1 0 0,0 0 0,1 0-1,-1 0 1,0 0 0,1 0 0,-1 0 0,0 0 0,1 0-1,-1 0 1,0 0 0,0 0 0,1 0-14,0-15 664,12-151-405,-10 125-236,2-1 0,2 0-23,-5 31 0,1-1-1,0 1 1,1 0-1,0 0 1,1 0 0,0 0-1,1 1 1,0 0-1,4-5 1,-7 11-3,0 1-1,0-1 1,1 1 0,0 0-1,-1 1 1,1-1-1,0 1 1,0-1-1,0 1 1,0 0-1,1 1 1,-1-1 0,1 1-1,-1 0 1,1 0-1,-1 0 1,1 1-1,2-1 4,-3 1-6,0 0 0,0 0-1,0 1 1,0-1-1,-1 1 1,1 0-1,0 0 1,-1 0-1,1 0 1,0 1-1,-1 0 1,0-1-1,1 1 1,-1 0-1,0 1 1,0-1 0,0 1-1,0-1 1,-1 1-1,1 0 1,-1 0-1,3 3 7,-1 2-7,1 0 0,-1 1-1,0 0 1,-1 0 0,0 0-1,0 0 1,-1 1-1,0 1 8,3 22-7,-1 26 7,-3-38 6,0 1 0,2-1 0,0 0 0,2 0 0,2 6-6,-4-18 19,0 0 1,1-1-1,0 0 0,0 0 0,1 0 0,0 0 1,1 0-1,0-1 0,0 0 0,0-1 0,1 1 1,0-1-1,0 0 0,1-1 0,0 0 0,0 0 0,0 0 1,2 0-20,52 19 86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38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94 360 3953,'33'-18'2019,"-32"18"-1980,-1 0 1,0 0-1,0 0 1,0 0-1,0-1 1,0 1-1,0 0 1,0 0-1,1 0 1,-1 0-1,0 0 1,0 0-1,0 0 1,0-1-1,0 1 1,0 0-1,0 0 1,0 0-1,0 0 1,0 0-1,0-1 1,0 1-1,0 0 1,0 0-1,0 0 1,0 0-1,0 0 1,0-1-1,0 1 1,0 0-1,0 0 1,0 0-1,0 0 1,0 0-1,0-1 1,0 1-1,0 0 1,-1 0-1,1 0 1,0 0-1,0 0 1,0 0-1,0 0 1,0 0-1,0-1 1,0 1-1,-1 0 1,1 0-1,0 0 1,0 0-1,0 0 1,0 0-1,0 0 1,0 0-1,-1 0 1,1 0-1,0 0-39,-24-3 3421,23 4-3348,-1-1 0,1 1 0,-1-1 0,1 1 0,0-1 0,-1 1 0,1 0 0,0 0 0,-1-1 0,1 1 0,0 0 0,0 0-1,0 0 1,0 1 0,0-1 0,0 0 0,0 0 0,0 0 0,0 2-73,-17 31 241,13-24-168,2-4-69,1 1 1,0 0-1,0 0 0,0 0 0,1 0 0,0 0 0,1 0 1,-1 0-1,1 0 0,1 1 0,-1-1 0,1 0 0,1 0 1,-1 0-1,1 0 0,0 0 0,3 5-4,-3-7 3,0-1 0,0 0 0,1 0-1,-1 0 1,1 0 0,0 0 0,0 0-1,0-1 1,1 1 0,-1-1 0,1 0 0,2 1-3,-4-2 8,1 0 1,1-1 0,-1 0-1,0 1 1,0-1 0,0 0 0,1 0-1,-1-1 1,0 1 0,1-1 0,-1 0-1,0 0 1,1 0 0,-1 0-1,1 0 1,-1-1 0,0 1 0,2-2-9,0 1 35,0 0 1,1-1 0,-1 0 0,0 0-1,-1-1 1,1 1 0,0-1-1,-1 0 1,1-1 0,-1 1 0,0-1-1,0 1 1,0-1 0,-1 0 0,0-1-1,1 1 1,-1-1 0,-1 1-1,1-1 1,-1 0 0,1 0 0,-1 0-1,-1 0 1,1 0 0,-1-1 0,0 1-1,0 0 1,-1-1 0,1-4-36,-1 7 55,1-1 0,-1 1 0,0-1 0,0 0 1,-1 1-1,1-1 0,-1 1 0,1-1 0,-1 1 0,0-1 1,0 1-1,-1 0 0,1-1 0,-1 1 0,0 0 1,0 0-1,0 0 0,0 0 0,-2-2-55,-2-2 108,1 1 0,-2 0-1,1 0 1,0 0 0,-1 1 0,0 0-1,-1 0 1,-1 0-108,6 3 27,0 1 1,-1-1-1,1 1 0,-1 0 0,1 0 0,-1 0 0,0 1 1,0-1-1,1 1 0,-1 0 0,0 0 0,1 0 0,-1 0 1,0 1-1,0-1 0,1 1 0,-1 0 0,1 0 0,-1 1 1,0 0-28,-4 1 9,0 2 0,0-1 0,0 1 0,1 0 1,0 1-1,0 0 0,-2 3-9,5-6 1,1 1 0,0-1 0,0 1-1,1 0 1,-1 0 0,1 0 0,0 0 0,0 0 0,0 0 0,0 1 0,1-1-1,0 1 1,0-1 0,0 1 0,0 0-1,0 7-1,1 0 0,0-1 0,1 1 0,0 0 0,0 0 1,3 7 0,-3-15-2,1 0 1,-1 0 0,1-1-1,-1 1 1,1-1 0,0 1 0,0-1-1,1 0 1,-1 1 0,1-1 0,-1 0-1,1-1 1,0 1 0,0-1 0,0 1-1,1-1 1,-1 0 0,0 0 0,1 0-1,-1 0 1,3 0 1,0 0 3,0 0 0,0 0 1,-1 0-1,1-1 0,0 0 0,1 0 0,-1-1 1,0 1-1,0-1 0,0-1 0,0 1 1,0-1-1,0 0 0,0-1 0,0 1 0,0-1 1,-1 0-1,1-1 0,0 1 0,-1-1 0,0 0 1,0 0-1,0-1 0,0 0 0,0 0 0,-1 0 1,1 0-1,-1-1 0,0 1 0,-1-1 0,1 0 1,0-2-4,0 1 11,1 0 1,-2-1-1,1 0 1,-1 0 0,0 0-1,0 0 1,-1 0 0,0-1-1,1-4-11,-3 9 6,1-1 1,-1 1-1,0 0 0,0-1 0,0 1 1,0 0-1,-1-1 0,0 1 0,1 0 1,-1 0-1,0-1 0,-1 1 0,1 0 1,0 0-1,-1 0 0,0 0 0,0 1 1,0-1-1,0 0 0,0 1 0,0-1 0,-1 1 1,0-1-7,-1 0 7,0 1 0,0-1 0,-1 1 0,1 0 0,-1 0 0,1 1 1,-1-1-1,1 1 0,-1 0 0,0 0 0,0 1 0,1 0 0,-1-1 0,0 1 1,0 1-1,0-1 0,-3 2-7,-1-1 8,0 1-1,1 0 1,-1 0 0,1 1 0,-1 1-1,1-1 1,0 1 0,1 0-1,-4 3-7,9-5 0,0 0 0,-1 0 0,1 1-1,0-1 1,0 0 0,1 1-1,-1 0 1,0-1 0,1 1-1,0 0 1,-1 0 0,1 0-1,0 0 1,1 0 0,-1 0-1,0 0 1,1 0 0,0 0 0,0 0-1,0 1 1,0-1 0,0 0-1,0 0 1,1 0 0,0 0-1,0 0 1,0 0 0,0 0-1,0 0 1,0 0 0,1-1-1,0 2 1,-1-1 0,1 1 0,0-1 0,-1 0 0,2 1 0,-1-1 0,0 0 0,1 0 0,-1-1 0,1 1 0,0 0 0,0-1 0,0 0-1,0 0 1,0 0 0,0 0 0,1 0 0,-1 0 0,1-1 0,-1 0 0,1 0 0,0 0 0,-1 0 0,1 0 0,0-1-1,0 1 1,2-1 0,-1-1 7,1-1 0,-1 1-1,0-1 1,1 0-1,-1 0 1,0 0-1,0-1 1,0 0-1,-1 0 1,1 0-1,-1-1 1,0 1-1,0-1 1,0 0 0,0 0-1,0-1 1,-1 1-1,0-1 1,1-1-7,-2 4 9,-1-1 0,1 0 0,-1 0 0,0 0-1,0 0 1,0 0 0,0-1 0,0 1 0,-1 0 0,1 0 0,-1-1 0,0 1 0,0 0 0,0 0 0,0-1 0,-1 1 0,1 0 0,-1 0 0,0-1 0,0 1 0,0 0 0,0 0 0,-1 0 0,1 0 0,-1 0 0,0 1 0,0-1 0,0 0 0,0 1 0,0-1 0,0 1 0,-1 0 0,0-1-9,1 2 2,-1-1 0,1 1 0,-1-1 0,1 1 0,-1 0 0,1 0 0,-1 0 0,0 1 0,1-1 0,-1 1 0,0-1 0,0 1 1,1 0-1,-1 0 0,0 0 0,0 0 0,1 1 0,-1-1 0,0 1 0,1-1 0,-1 1 0,0 0 0,1 0 0,-1 0 0,1 1 1,-1-1-1,1 0 0,0 1 0,0 0 0,0-1 0,-1 1 0,2 0 0,-1 0 0,0 0 0,0 1 0,1-1 0,-1 0 0,1 1 1,-1-1-1,1 1 0,0-1 0,0 1 0,0 0-2,0 0-2,1 1 1,0 0 0,-1-1-1,1 1 1,0-1 0,1 1-1,-1-1 1,0 1-1,1-1 1,0 1 0,0-1-1,0 1 1,0-1-1,1 0 1,-1 1 0,1-1-1,0 0 1,1 1 1,-2-2 2,0-1-1,1 1 1,-1-1 0,1 0-1,-1 0 1,1 1 0,-1-1-1,1 0 1,0 0 0,-1-1 0,1 1-1,0 0 1,0 0 0,-1-1-1,1 1 1,0-1 0,0 0 0,0 0-1,0 1 1,0-1 0,0 0-1,0-1 1,0 1 0,-1 0-1,1 0 1,0-1 0,0 1 0,0-1-1,0 0 1,-1 1 0,1-1-1,0 0 1,-1 0 0,1 0 0,0 0-2,1-1 18,-1 0 0,1 0 0,0 0 0,-1-1 0,1 1 0,-1-1 0,0 1 0,0-1 0,0 0 0,0 0 0,0 0 0,0 0 0,-1 0 0,0 0 0,1 0 0,-1 0 0,0-1 0,-1 1 0,1 0 0,-1-1 0,1 1 0,-1-1 0,0 1 0,0-1-18,-1 3 12,1 0 0,0 0 0,-1 0 1,1 0-1,0 1 0,-1-1 0,1 0 1,-1 1-1,0-1 0,1 0 0,-1 1 1,1-1-1,-1 0 0,0 1 0,0-1 1,1 1-1,-1 0 0,0-1 0,0 1 1,0-1-1,1 1 0,-1 0 0,0 0 1,0-1-1,0 1 0,0 0 1,0 0-1,1 0 0,-1 0 0,0 0 1,-1 0-13,-29 5 89,27-4-84,-2 0 15,1 1 0,-1-1 0,0 1 0,1 1 0,-1-1 0,1 1 0,0 0 0,0 0 0,0 0 0,0 0 0,0 2-20,5-5 22,0 0-1,-1 0 0,1 0 0,0 0 0,0 0 0,0 0 0,0 0 0,0 0 0,0 0 0,0 1 0,-1-1 0,1 0 0,0 0 0,0 0 0,0 0 0,0 0 0,0 0 0,0 0 0,0 1 0,0-1 0,0 0 0,0 0 0,0 0 1,0 0-1,0 0 0,0 0 0,0 1 0,0-1 0,0 0 0,0 0 0,0 0 0,0 0 0,0 0 0,0 1 0,0-1 0,0 0 0,0 0 0,0 0 0,0 0 0,0 0 0,0 0 0,0 1 0,0-1 0,0 0 0,0 0 1,0 0-1,1 0 0,-1 0 0,0 0 0,0 0 0,0 0 0,0 1 0,0-1 0,0 0 0,0 0 0,1 0-21,8 1 1903,18-6-569</inkml:trace>
  <inkml:trace contextRef="#ctx0" brushRef="#br0" timeOffset="959.51">1395 96 2801,'106'42'1487,"-102"-41"-1285,-1 1 1,1-1-1,-1 1 1,1-1 0,-1 1-1,0 1 1,0-1 0,0 0-1,0 1 1,1 1-203,9 5 1308,24 9 2563,-38-18-3643,1-1-1,-1 1 1,0-1-1,0 1 1,1-1 0,-1 0-1,0 0 1,1 1-1,-1-1 1,1 0-1,-1 0 1,1 0 0,-1 0-1,1 1 1,-1-1-1,1 0 1,0 0-1,-1-1-227,-14-26 366,3 14-226,1 1 0,-2 1 0,0 0 0,0 1 0,-1 0 0,0 1 0,-1 0 0,0 1-1,-1 1 1,-10-4-140,18 9 30,0 0 0,-1 1 1,1 0-1,-1 0 0,1 1 0,-1 0 0,0 0 0,0 1 0,1 1 0,-1-1 0,0 1 0,1 1 0,-1-1 0,1 1 0,-1 1 0,1 0 0,0 0 0,0 1 1,0-1-1,1 2 0,-1-1 0,1 1 0,0 0 0,-6 6-30,1 0 1,0 1 0,1 1 1,1 0-1,-1 0 0,2 1 0,0 0 1,1 1-1,0 0 0,1 0 1,1 0-1,0 1 0,1 0 0,1 0 1,1 1-1,0-1 0,1 1 0,1 0 1,0-1-1,1 1 0,2 11-1,0-5 1,2 1-1,0-1 0,2 0 1,0 0-1,2-1 0,0 0 1,1 0-1,2-1 0,0 0 1,4 5-1,-7-15 17,0 0 0,0 0 1,1-1-1,0 0 1,1-1-1,0 0 1,0-1-1,1 0 1,0 0-1,1-1 0,0-1 1,0 0-1,0 0 1,1-1-1,-1-1 1,1 0-1,0-1 1,11 2-18,-2-3 44,0 0 0,0-2 1,0 0-1,1-2 0,-1 0 1,0-2-1,17-4-44,-21 3 93,-1-1 0,0 0 0,0-1-1,0-1 1,-1 0 0,0-1 0,-1-1-1,0 0 1,11-11-93,-13 8 140,-1 0 0,10-13-140</inkml:trace>
  <inkml:trace contextRef="#ctx0" brushRef="#br0" timeOffset="1732.067">1976 141 7794,'-12'-24'4830,"12"23"-4688,-1 0 0,1 1 0,-1-1 0,1 0 0,-1 0 0,1 1 0,-1-1 0,1 0 0,-1 1 0,0-1 0,0 0 0,1 1 0,-1-1 0,0 1 0,0-1 0,1 1 0,-1 0 0,0-1 0,0 1 0,0 0 0,0-1 0,0 1 0,0 0 0,1 0 0,-1 0 0,0 0 0,-1 0-142,1 1 45,0-1 0,1 1 0,-1 0 0,0 0-1,0 0 1,0 0 0,1 0 0,-1 0 0,0 0-1,1 0 1,-1 0 0,1 0 0,0 0 0,-1 0 0,1 0-1,0 0 1,-1 1 0,1-1 0,0 0 0,0 0 0,0 0-1,0 0 1,0 1 0,0-1 0,1 1-45,3 35 20,-3-31 67,9 49 412,10 27-499,-7-35 246,-3 1-1,-1 6-245,-3-10 158,-2-25-66,-2 0-1,0 1 0,-1-1 0,-1 1 1,-1-1-92,1-18 32,0-1 0,0 0 0,0 1 0,0-1 0,0 1-1,0-1 1,0 0 0,0 1 0,0-1 0,0 1 0,0-1 0,0 0 0,0 1 0,0-1 0,-1 1 0,1-1 0,0 0 0,0 1 0,0-1 0,-1 0 0,1 1 0,0-1 0,0 0 0,-1 0-1,1 1 1,0-1 0,-1 0 0,1 0 0,0 1-32,-8-9 748,-5-22 13,13 28-750,-12-31 57,1 0 0,2-1 1,1 0-1,2-1 0,1 0 1,2 0-1,1 0 0,2-6-68,1 32-2,0 1-1,1 0 0,-1 0 1,1 0-1,1 0 0,0 0 0,0 1 1,0-1-1,1 1 0,0 0 0,1 0 1,-1 0-1,1 0 0,1 1 0,-1 0 1,1 0-1,0 0 0,0 1 3,2-1-7,0 1 0,-1 0 0,2 0-1,-1 1 1,1 0 0,-1 1 0,1-1 0,0 2-1,0-1 1,0 2 0,0-1 0,1 1-1,-1 0 1,0 1 0,10 0 7,-6 2-6,1 0-1,-1 0 1,1 1 0,-1 1 0,0 1-1,0-1 1,-1 2 0,1 0-1,-1 0 1,-1 1 0,1 1 0,-1 0-1,0 0 1,-1 1 0,0 1-1,4 4 7,-7-7-3,-1 1-1,1 0 0,-1 1 0,-1-1 0,0 1 0,0 0 0,0 1 1,-2-1-1,1 1 0,-1-1 0,0 1 0,-1 0 0,0 0 0,-1 1 1,0-1-1,0 0 0,-1 0 0,0 1 0,-1-1 0,0 0 1,-1 0-1,-1 2 4,-3 7 6,0 0 0,-2 0-1,0 0 1,-2-1 0,1 0 0,-2-1 0,-1 0 0,0-1 0,-1 0 0,0-1 0,-2 0 0,0-1 0,0-1 0,-1 0 0,-1-2 0,0 1-1,0-2 1,-2 0-6,11-6 11,-1-1-1,0 0 1,0-1-1,0 0 1,0 0-1,-1-1 1,1 0-1,0 0 1,-1-1-1,-6-1-10,10 1-2,0-1 1,0 0-1,0-1 1,0 1-1,1-1 0,-1 0 1,1 0-1,-1-1 1,1 0-1,0 0 0,0 0 1,0 0-1,1-1 1,-1 0-1,1 0 0,0 0 1,-1-1 1,4 3 84,-1 0-1,1 0 1,0 0 0,-1 0 0,1 0 0,0 0 0,0 0 0,1 0 0,-1 0-1,0-1 1,1 1 0,-1 0 0,1-1 0,0 1 0,0 0 0,0-1-1,0 1 1,0 0 0,0-1 0,1 1 0,-1 0 0,1-1 0,-1 1-1,1 0 1,0 0 0,1-2-84,23-30 932</inkml:trace>
  <inkml:trace contextRef="#ctx0" brushRef="#br0" timeOffset="2455.52">3069 215 5073,'63'-102'2831,"-62"101"-2706,-1 0-1,1-1 0,0 1 0,-1 0 0,1 0 1,0 0-1,-1-1 0,0 1 0,1 0 0,-1-1 1,0 1-1,1-1 0,-1 1 0,0 0 1,0-1-1,0 1 0,0 0 0,-1-2-124,1 3 65,0 0 1,-1-1-1,1 1 0,0 0 0,-1-1 0,1 1 1,-1 0-1,1-1 0,0 1 0,-1 0 0,1 0 1,-1 0-1,1-1 0,-1 1 0,1 0 1,-1 0-1,1 0 0,-1 0 0,1 0 0,-1 0 1,1 0-1,-1 0-65,-3-1 486,-4-1-104,0 0 0,0 0 0,-1 1 1,1 0-1,-1 0 0,1 1 0,-1 0 0,1 0 0,-1 1 0,1 0 0,-1 1 0,1 0 0,0 0 0,0 1 0,-2 1-382,-8 3 235,0 1 0,1 1 0,0 0 1,1 2-1,0 0 0,-2 3-235,6-5 70,0 1 0,2 1 1,-1 0-1,1 0 1,1 1-1,0 0 0,0 1-70,4-4 9,0 0-1,1 0 1,0 1-1,0-1 1,1 1-1,0 0 0,1 0 1,0 0-1,0 0 1,1 0-1,1 1-8,0 4 10,1 0 0,0 0 0,1 0 0,1 0 0,0 0-1,1 0 1,1-1 0,0 0 0,1 0 0,1 0 0,0-1-1,0 0 1,2 0 0,-1-1 0,2 0 0,0 0-10,-2-3 24,0-1 0,0-1 0,0 1 1,1-2-1,0 1 0,0-1 0,1 0 0,0-1 0,0 0 1,0-1-1,1 0 0,-1 0 0,1-1 0,0-1 0,0 0 1,0 0-1,0-1 0,0 0 0,0-1 0,1-1 1,-1 0-1,3 0-24,12-5 28,0 0 1,-1-1 0,1-2-1,-2-1 1,1-1 0,18-11-29,24-17 42</inkml:trace>
  <inkml:trace contextRef="#ctx0" brushRef="#br0" timeOffset="2931.434">3687 22 8026,'0'-1'301,"0"0"1,-1 0-1,1 0 1,-1 0-1,1 0 1,-1 0-1,1-1 1,-1 1-1,0 0 1,0 1-1,1-1 1,-1 0-1,0 0 1,0 0-1,0 0 1,0 1-1,0-1 1,0 0-1,0 1 1,0-1 0,0 1-1,0-1 1,0 1-1,-1-1 1,1 1-1,-1 0-301,1 0 95,0 1-1,0 0 1,0-1-1,0 1 1,0 0 0,0 0-1,1 0 1,-1 0-1,0 0 1,0 0-1,1 0 1,-1 0 0,1 0-1,-1 0 1,1 0-1,-1 0 1,1 0-1,-1 1 1,1-1 0,0 0-1,0 0 1,0 0-1,0 1 1,0-1-1,0 0 1,0 0 0,0 1-95,-2 92 871,4 0-1,5 9-870,2 38 395,-5-70 117,4 0-1,9 33-511,-16-101 56,-1-1 0,0 1 0,1 0 0,-1-1 0,1 1 0,0-1 0,0 1 0,0 0 0,1-1 0,-1 0 0,0 1 1,1-1-1,1 2-56,-1-3 29,0 0 0,0 0 0,0-1 0,0 1 0,0-1 0,0 1 0,0-1 0,0 0 0,0 0 0,0 0 1,0 0-1,0 0 0,0 0 0,0 0 0,0-1 0,1 1 0,-1-1 0,0 0-29,98-22 270,-27 5 774,13 1-1044,-25 6 25,-3-9 35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42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239 493 3561,'42'-36'2282,"-41"36"-2168,-1 0 0,0-1 0,1 1 0,-1-1 0,1 1 0,-1-1 0,0 1 0,1 0 0,-1-1 0,0 1 0,1-1 0,-1 1 1,0-1-1,0 0 0,0 1 0,1-1 0,-1 1 0,0-1 0,0 1 0,0-1 0,0 0 0,0 1 0,0-1 0,0 1 0,0-1 1,0 1-1,0-1 0,-1 0 0,1 1 0,0-1 0,0 1 0,0-1 0,-1 1 0,1-1 0,0 1 0,-1-1 0,1 1 0,0-1 0,-1 1 1,1 0-1,-1-1-114,-17-12 1804,16 12-1384,-4-2-146,-1 0 0,1 0-1,-1 1 1,1 0 0,-1 0-1,0 0 1,0 1 0,0 0 0,0 0-1,0 1 1,0 0 0,0 0 0,0 0-1,-4 2-273,4-1 53,0 1-1,0 0 1,0 0-1,1 0 1,-1 1 0,1 0-1,-1 1 1,1-1-1,0 1 1,0 0-1,0 1 1,1-1-1,0 1 1,0 0-1,0 1 1,0-1 0,1 1-1,0 0 1,0 0-1,0 0 1,-1 6-53,-1 0 4,1 1 1,0 0-1,1 1 1,1-1-1,0 1 1,1-1-1,0 1 1,1 0-1,1 0 1,0 1-5,1-6 0,0 1 0,1 0 0,0-1 0,1 1 0,0-1 0,0 0 0,1 0 0,0 0 0,0-1 0,1 1 0,0-1 0,1 0 0,0 0 0,4 3 0,-5-5 3,1 0 0,0-1-1,0 1 1,0-1 0,0-1 0,1 1-1,0-1 1,0 0 0,0-1 0,3 1-3,-5-2 8,-1-1 1,1 0 0,0 0 0,0 0 0,0 0-1,0-1 1,0 0 0,0 0 0,0 0-1,0-1 1,0 0 0,0 0 0,0 0 0,0 0-1,0-1 1,4-2-9,1 0 22,0-2-1,0 1 1,-1-1-1,1-1 1,-1 0-1,0 0 1,-1 0-1,0-1 1,0-1-1,-1 1 1,0-1-1,4-7-21,-7 9 15,0 0-1,-1 0 1,1 0-1,-2-1 0,1 0 1,-1 1-1,0-1 1,0 0-1,-1 0 0,0 0 1,0 0-1,-1 0 1,0 0-1,-1-1 0,0 1 1,0 0-1,-1 1 1,0-3-15,-11-25 149,-1 1 0,-12-20-149,24 50 79,13 27-61,2 0 1,0-1-1,14 18-18,-13-21 8,4 8-17,4 4-29,0-1 1,17 16 37,-37-43-118,0-1 0,0 0 0,1 0 0,-1 0 0,0 0 0,1 0 0,-1-1 0,1 1 0,-1-1 0,1 0 0,0 0 1,0 0-1,0 0 0,0 0 0,-1 0 0,1-1 0,0 1 0,0-1 0,0 0 0,0 0 0,1 0 118,21-7-703</inkml:trace>
  <inkml:trace contextRef="#ctx0" brushRef="#br0" timeOffset="493.592">651 466 7650,'-2'-1'504,"-26"-12"4081,28 12-4522,-1 1-1,1 0 0,-1 0 0,1 0 0,-1-1 0,0 1 0,1 0 1,-1 0-1,1 0 0,-1 0 0,0 0 0,1 0 0,-1 0 0,1 0 1,-1 0-1,1 1 0,-1-1 0,0 0 0,1 0 0,-1 0 1,1 1-1,-1-1 0,1 0 0,-1 1 0,1-1 0,-1 0 0,1 1 1,-1-1-1,1 1 0,0-1 0,-1 0 0,1 1 0,0-1 0,-1 1 1,1-1-1,0 1 0,0 0 0,-1-1 0,1 1 0,0-1 1,0 1-1,0-1 0,0 1 0,0 0 0,0-1 0,0 1 0,0-1 1,0 1-1,0 0-62,1 11 137,0 1 0,2 0 0,-1 0 0,2-1 0,0 1 0,0-1 0,2 1-137,3 13 128,8 33 174,0 7-302,-7-26 140,-11-38 357,-3-5 20,-3-11-28,-6-23-369,7 23-88,1 0 0,1-1 0,1 0 0,-2-12-32,5 20 7,-1 1-1,1-1 1,1 1-1,0-1 0,-1 1 1,2-1-1,-1 1 0,1 0 1,0 0-1,0-1 1,1 2-1,0-1 0,0 0 1,0 0-1,1 1 1,-1 0-1,1-1 0,1 2 1,-1-1-1,1 0 1,0 1-1,0 0 0,0 0 1,0 0-7,0 1-2,0-1 1,0 1 0,1 0 0,-1 0-1,1 0 1,-1 1 0,1 0-1,0 0 1,0 0 0,0 1 0,0 0-1,0 0 1,0 1 0,0 0 0,0 0-1,1 0 1,-1 0 0,0 1-1,0 0 1,0 1 0,0-1 0,0 1-1,-1 0 1,1 1 0,1 0 1,-2 0-2,0 0 0,0 1 0,0-1 0,0 1 0,-1 0 0,0 1 1,0-1-1,0 1 0,0-1 0,0 1 0,-1 1 0,0-1 0,0 0 0,-1 1 0,1-1 1,-1 1-1,1 4 2,0 8 0,0 0 0,-1-1-1,-1 1 1,-1 0 0,0 5 0,-1 0-5,5 23-303,-3-45 211,-1 1 1,0-1-1,0 1 1,1 0-1,-1-1 1,1 1-1,0-1 1,-1 1-1,1-1 1,0 0-1,0 1 1,0-1 0,0 0-1,0 1 1,0-1-1,0 0 1,0 0-1,0 0 1,1 0-1,-1 0 1,0 0-1,1 0 1,-1-1-1,1 1 1,1 0 96,13-4-762</inkml:trace>
  <inkml:trace contextRef="#ctx0" brushRef="#br0" timeOffset="1000.876">1391 46 5705,'-9'-46'8658,"21"101"-6741,-3 0 0,0 20-1917,5 123-112,-6-65 558,-4-89 99,2 0 1,2-1-1,2 1-545,-17-62 68,-1 0-1,0 1 1,-1 0 0,-1 1-1,-1 0 1,0 1 0,-1 0-1,-1 0 1,-4-2-68,10 11-5,0 0 0,0 0 0,-1 1 0,1 0 0,-1 0 0,0 0 0,0 1 0,-1 1 0,-4-2 5,7 4-3,1-1 1,0 1-1,-1 0 1,1 1-1,-1 0 0,0 0 1,1 0-1,-1 0 1,1 1-1,-1 0 1,1 0-1,0 0 0,-1 1 1,1 0-1,0 0 1,-1 0 2,2 1-4,0-1 0,-1 1 1,1 0-1,0 1 0,1-1 1,-1 1-1,0-1 0,1 1 0,0 0 1,0 1-1,0-1 0,1 0 1,-1 1-1,1-1 0,0 1 0,0 0 1,0 1 3,-3 13-16,0 0 1,1 0 0,-1 14 15,4-29-1,1 4 14,-1 0 0,1 0 0,1 0 0,-1 0 0,2 0 0,-1 0 0,1 0-1,0 0 1,0 0 0,1-1 0,0 1 0,1-1 0,0 0 0,0 0 0,0 0-1,1-1 1,0 1 0,0-1 0,0 0 0,1-1 0,0 1 0,0-1 0,1 0-1,-1-1 1,1 1 0,0-1 0,0-1 0,1 1 0,-1-1 0,1 0 0,-1-1 0,1 0-1,0 0 1,0-1 0,3 0-13,48 1 444,3-9-186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4:44.25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126 598 5561,'-11'-23'3660,"8"23"-2153,3 5-241,7 41 984,-5-37-2414,37 186 1661,21 132-797,-57-303-664,32 248 207,-28-179 107,-3 88-350,-4-163 62,-1-1-1,-1 1 0,0-1 1,-1 0-1,-1 1 0,-6 14-61,-1-16 58</inkml:trace>
  <inkml:trace contextRef="#ctx0" brushRef="#br0" timeOffset="418.496">29 658 8314,'-6'-11'1215,"1"-1"0,1 0 0,0 0 0,-1-7-1215,3 10 251,1-1-1,0 1 1,1 0-1,0-1 1,0 1-1,1 0 1,0 0-1,1-1 1,0 1-1,1-3-250,5-10 93,0 0 0,2 0 0,0 1 0,1 0 0,2 0 0,0 2 0,1 0 0,0 0 0,2 1 0,0 1 0,1 1 0,1 0 0,0 1 0,6-2-93,2-1-2,0 1-1,2 1 0,-1 2 1,2 1-1,0 1 1,0 1-1,1 2 1,0 1-1,1 1 1,20-1 2,-33 7-5,1 0 1,-1 1 0,0 1 0,1 1 0,-1 0-1,0 1 1,0 1 0,-1 1 0,1 0-1,-1 2 1,0 0 0,-1 1 0,1 0 0,-2 1-1,1 1 1,-1 1 0,5 4 4,-4-1-1,0 1 1,-1 0-1,-1 1 1,0 1-1,-1 0 0,-1 1 1,-1 0-1,-1 1 1,0 0-1,-1 1 0,-1 0 1,-1 0-1,-1 0 1,3 16 0,-3-3 3,0 1 0,-3 0 0,0 0 1,-3 0-1,0 0 0,-4 14-3,2-33 10,0 1 1,-1-1-1,-1 0 1,-1-1-1,0 1 1,-1-1-1,0 0 1,-1 0-1,-1-1 0,0 0 1,-1 0-1,0-1 1,-1 0-1,0-1 1,-5 4-11,-16 12 57,-1-2 1,0 0 0,-2-3 0,-26 13-58,36-22 40,0-1 1,-1-2-1,-1 0 1,1-2-1,-2-1 1,1-1-1,-14 1-40,27-5 29,0-1-1,0-1 0,0 0 0,0-1 0,1 0 1,-1-1-1,0 0 0,1-1 0,-1 0 1,1-1-1,0 0 0,0-1 0,0-1-28,-7-8-36,19 14 30,0-1-1,0 1 1,-1 0 0,1-1-1,0 1 1,0-1 0,0 1 0,0-1-1,0 1 1,-1 0 0,1-1-1,0 1 1,0-1 0,0 1-1,0-1 1,0 1 0,0-1 0,0 1-1,1 0 1,-1-1 0,0 1-1,0-1 1,0 1 0,0-1-1,0 1 1,1 0 0,-1-1 0,0 1-1,0-1 1,1 1 0,-1 0-1,0-1 1,1 1 0,-1 0-1,0 0 1,1-1 0,-1 1 0,0 0-1,1 0 1,-1-1 0,1 1-1,-1 0 1,1 0 0,-1 0 6,23-10-128</inkml:trace>
  <inkml:trace contextRef="#ctx0" brushRef="#br0" timeOffset="1012.879">1456 1151 4473,'-9'-15'3810,"9"15"-3739,0 0-1,-1 0 1,1 0-1,0 0 1,0 0-1,-1 0 1,1 0-1,0 0 0,0 1 1,-1-1-1,1 0 1,0 0-1,0 0 1,0 0-1,-1 0 1,1 0-1,0 0 0,0 1 1,0-1-1,-1 0 1,1 0-1,0 0 1,0 0-1,0 1 1,0-1-1,-1 0 0,1 0 1,0 0-1,0 1 1,0-1-1,0 0 1,0 0-1,0 0 1,0 1-1,0-1 0,0 0-70,-6 34 1648,5-17-1417,1 0 0,1-1 1,1 1-1,0-1 1,1 0-1,1 1 0,2 4-231,12 29 1503,15 30-1503,-11-27 708,-18-44-560,-1 0-1,0-1 1,0 2 0,-1-1 0,0 0 0,0 0 0,-1 1-1,-1-1 1,1 0 0,-2 1 0,1-1 0,-1 1 0,-2 5-148,3-15 11,0 0 1,0 0 0,0 0 0,0 0 0,0 1-1,0-1 1,0 0 0,0 0 0,0 0 0,0 0-1,0 1 1,0-1 0,0 0 0,0 0 0,-1 0-1,1 0 1,0 0 0,0 0 0,0 1 0,0-1-1,0 0 1,0 0 0,-1 0 0,1 0 0,0 0-1,0 0 1,0 0 0,0 0 0,0 0 0,-1 0-1,1 0 1,0 0 0,0 0 0,0 0 0,0 0-1,-1 0 1,1 0 0,0 0 0,0 0 0,0 0-1,-1 0-11,-6-6 299,-6-16 188,6 1-433,0 0-1,2-1 0,1 1 1,0-1-1,2 0 1,1 0-1,0 0 1,2 0-1,0 0 0,1 0 1,2 0-1,0 1 1,1-1-1,2 0-53,0 0 4,1 0 1,1 0-1,1 0 1,1 1-1,0 1 1,2 0-1,1 1 1,0 0-1,1 1 0,1 0 1,1 2-1,0 0 1,3-1-5,-13 12 37,0 0 1,0 0 0,1 1 0,0 0 0,0 0 0,0 1-1,0 0 1,0 0 0,1 1 0,-1 0 0,1 0 0,0 1-1,-1 0 1,1 1 0,0 0 0,0 0 0,-1 1-1,1 0 1,0 1 0,-1 0 0,1 0 0,-1 1 0,0 0-1,0 0 1,5 3-38,33 21 110</inkml:trace>
  <inkml:trace contextRef="#ctx0" brushRef="#br0" timeOffset="1497.66">2595 978 5705,'-5'-3'397,"-1"1"1,1 0-1,-1 0 0,1 0 0,-1 1 0,0 0 0,0 0 1,0 1-1,0-1 0,0 1 0,1 1 0,-1-1 0,0 1 0,0 0 1,0 0-1,0 0 0,1 1 0,-1 0 0,1 0 0,-2 2-397,-7 2 309,1 0 0,0 2 0,0 0 0,1 0-1,0 1 1,0 0 0,-4 6-309,1 0 150,1 2 1,1-1-1,0 2 0,1 0 1,1 0-1,1 1 1,1 1-1,0-1 0,2 2 1,0-1-1,-2 14-150,5-18 23,0 1-1,2-1 1,0 1 0,1 0-1,0 0 1,1 0 0,1-1-1,1 1 1,1 0 0,0-1-1,1 1 1,0-1-1,2 0 1,6 14-23,-8-21 11,1-1 1,0 1-1,1-1 0,0-1 0,0 1 1,1-1-1,-1 0 0,2-1 1,-1 1-1,1-2 0,0 1 0,0-1 1,0 0-1,1 0 0,0-1 0,8 3-11,-6-4 13,0 0 0,-1-1 0,1 0-1,1-1 1,-1 0 0,0-1 0,0 0-1,0-1 1,0 0 0,0 0 0,0-1-1,0-1 1,0 0 0,6-3-13,1-1 24,0-1 0,-1 0 0,0-1 0,0-1 1,-1-1-1,-1-1 0,1 0 0,-2 0 0,10-12-24,-17 17 15,0-2-1,0 1 1,-1-1 0,0 0-1,0-1 1,-1 1-1,0-1 1,-1 0 0,0 0-1,-1-1 1,0 1-1,0-1 1,-1 0 0,0 1-1,-1-1 1,-1 0-1,0-9-14,-2-2 25,-2 0 1,-1 0-1,0 1 0,-2-1 0,0 1 0,-1 1 0,-2-1 0,0 2 0,-1-1 0,0 1 0,-3 0-25,7 9 4,0 0 0,-1 1-1,0 0 1,0 0 0,-1 1-1,-1 0 1,1 1 0,-1 0-1,-10-5-3,14 9-33,1 0 0,-1 1 0,1 0 0,-1 0 0,0 1 0,0-1 0,1 1 0,-1 0 0,0 1 0,0 0 0,0 0 0,0 0 0,0 0 0,0 1 0,0 0 1,0 0-1,0 1 0,1 0 0,-1 0 0,-2 1 33,2 0-47,0 1 0,0 0 0,1 0 0,-1 0 0,-3 4 47</inkml:trace>
  <inkml:trace contextRef="#ctx0" brushRef="#br0" timeOffset="1950.415">3287 1152 8506,'-3'-3'619,"1"1"-141,0 0 0,-1 0 1,1 0-1,0 0 0,-1 1 0,0-1 0,1 0 0,-1 1-478,2 1 76,1 0 0,-1 0 0,0 0 0,0-1 0,1 1 0,-1 0 0,0 0 0,1 1 0,-1-1 0,0 0 0,0 0 0,1 0 0,-1 0 0,0 1 0,1-1 0,-1 0 0,0 1 0,1-1 0,-1 0-1,1 1 1,-1-1 0,1 1 0,-1-1 0,1 1 0,-1-1 0,1 1 0,-1-1 0,1 1 0,-1-1 0,1 1 0,0 0 0,-1-1 0,1 1 0,0 0 0,0-1 0,-1 2-76,-3 8 320,0 1 0,1 0 0,0 1 0,1-1 0,0 1 0,0-1 0,2 1 0,-1-1 1,2 5-321,0 10 256,1 0 0,2 1 1,4 15-257,10 27 795,16 33-795,-12-37 365,11 53-365,-25-80 61,-2 0-1,-2 1 1,-1-1 0,-2 1-1,-1 0 1,-3-1-1,0 1 1,-3-1 0,-1 0-1,-2 0 1,-10 24-61,9-33 2036,4-11-997</inkml:trace>
  <inkml:trace contextRef="#ctx0" brushRef="#br0" timeOffset="2310.365">3227 1479 7802,'-6'-32'1435,"1"0"0,2-1 1,1 0-1,1 1 0,3-17-1435,0 29 178,0-1 0,2 1 0,0 0 0,1 0 0,1 0 0,1 1 0,1 0 0,0 0 0,3-1-178,-4 8 97,1 1-1,1 0 1,0 0 0,0 1 0,1 0 0,0 1 0,1 0 0,0 0 0,1 1 0,-1 1 0,1 0 0,1 0 0,11-3-97,-13 5 20,0 1 0,0 1 0,0 0 0,0 0 0,0 1 0,1 1-1,-1 0 1,1 0 0,-1 1 0,1 1 0,-1 0 0,1 0 0,-1 1 0,0 1 0,1 0 0,-1 0 0,0 1-20,4 4 3,0 0 0,0 1 0,-1 1 0,0 0 1,-1 0-1,0 2 0,0 0 0,-2 0 1,1 1-1,-1 0 0,-1 1 0,-1 0 1,4 8-4,-6-10 1,0 1 1,-1 0 0,-1 0 0,0 0 0,-1 1 0,0-1 0,-1 1 0,0 0 0,-2 0 0,1 0 0,-2 0 0,0 0 0,0 0 0,-2 0 0,1 0 0,-4 8-2,2-10 4,-2-1 1,0 0-1,0 0 1,-1 0-1,0-1 1,-1 0-1,0 0 1,0-1-1,-1 0 0,-1 0 1,1-1-1,-1 0 1,-1 0-1,-3 2-4,-8 4 17,-1 0-1,1-2 1,-2 0-1,0-2 1,0 0-1,-10 1-16,17-6 60,0-1-1,0-1 1,-1 0 0,1-1-1,-11 0-59,20-2-20,0 0-1,0-1 0,0 0 0,0 0 1,0 0-1,1-1 0,-2-1 21,5 2-77,0 0-1,0-1 1,0 1-1,0-1 0,0 0 1,0 0-1,0 0 0,1 0 1,-1 0-1,1 0 1,0-1-1,0 1 0,0-1 1,-1-1 77,-3-19-564,5 22 540</inkml:trace>
  <inkml:trace contextRef="#ctx0" brushRef="#br0" timeOffset="2990.389">4537 1041 3577,'40'-75'2039,"-40"74"-1829,1-1 0,0 1 0,0-1 0,-1 1 0,1-1 0,-1 0 0,1 1 0,-1-1 0,0 1 0,0-1 0,0 0 0,1 1 0,-2-1 0,1 0 0,0 1 0,0-1 0,0 0 0,-1-1-210,0 2 104,1 0-1,-1 0 0,0 0 1,0 0-1,0 0 1,1 0-1,-1 0 0,0 0 1,0 0-1,0 1 0,0-1 1,0 0-1,-1 1 1,1-1-1,0 1 0,0-1 1,0 1-1,-1-1-103,-4 0 261,0 0 0,0 0 0,0 0 0,0 1 0,0 0 0,0 0 0,-1 0-261,-6 2 205,0 0-1,0 0 1,0 2-1,1-1 1,0 2-1,-1-1 1,2 2-1,-1 0 1,0 0-1,1 1 1,1 0-1,-1 1 1,-4 4-205,2 0 84,1 0 1,0 0 0,1 1-1,0 1 1,1 0-1,1 0 1,0 1 0,1 0-1,0 1 1,0 1-85,2 1 25,0 0 1,1 0-1,1 0 0,1 1 1,0-1-1,2 1 0,0 0 1,1 3-26,0-7 9,2-1 0,-1 1 0,2-1 1,0 1-1,1-1 0,0 0 0,1 0 0,1-1 0,0 1 1,6 8-10,-8-15 7,1 0 1,0-1 0,0 1 0,1-1-1,-1 0 1,1-1 0,1 0 0,-1 0 0,1 0-1,0-1 1,0 1 0,5 1-8,0-1 21,-1-1 1,1-1-1,-1 1 0,1-2 1,0 0-1,0 0 0,0-1 1,4 0-22,5-2 39,0 0 1,0-1 0,0-1-1,0-1 1,-1 0 0,1-2 0,-1-1-1,-1 0 1,18-10-40,-25 11 17,1-2 0,-1 1-1,-1-2 1,1 0 0,-1 0 0,-1-1-1,0 0 1,0 0 0,-1-2 0,0 1-1,-1-1 1,0 0 0,-1-1 0,1-3-17,-3 4 15,0 0 1,-1 0-1,-1 0 1,0 0-1,0 0 1,-1-1-1,-1 1 1,0-1-1,-1 0 1,0 1-1,-1-1 1,-1 1-1,0-1 1,0 1-1,-1-1 1,-3-5-16,0 2 22,-1 0 0,0 0 0,-2 1 0,0-1-1,0 2 1,-2-1 0,1 2 0,-2-1 0,0 2 0,-11-11-22,12 14-46,1 1-1,-1 0 1,-1 0-1,1 1 1,-1 0-1,0 1 1,-1 1 0,1 0-1,-1 0 1,0 2-1,-1-1 1,1 2 0,0-1-1,-3 2 47,10 0-129,0 1-1,0 0 1,-1 1 0,1-1-1,0 1 1,-2 1 129,5-1-50,1 0 0,0 0 0,-1 0 0,1 0-1,0 1 1,-1-1 0,1 1 0,0-1 0,0 2 50,0-2-23</inkml:trace>
  <inkml:trace contextRef="#ctx0" brushRef="#br0" timeOffset="3590.818">5722 801 4697,'0'0'225,"0"-1"-1,0 0 1,0 0-1,0 0 1,0 0-1,0 0 1,0 0-1,0 1 1,0-1-1,-1 0 1,1 0-1,0 0 1,0 0 0,-1 1-1,1-1 1,-1 0-1,1 0 1,-1 1-1,1-1 1,-1 0-1,1 1 1,-1-1-1,0 0 1,1 1-1,-1-1 1,0 1 0,0-1-225,-1 0 296,-1 0 0,0 0 1,1 0-1,-1 0 0,0 0 1,0 1-1,1-1 0,-1 1 1,-2 0-297,-11 0 568,1 1 1,0 0-1,-8 3-568,18-4 326,-14 4-97,1 0 0,-1 0 0,1 2 0,1 0 0,-1 1 1,1 1-1,0 1 0,1 0 0,0 1 0,0 1 0,1 0 0,1 1 0,0 1 0,-8 8-229,20-19 10,0 1 0,0-1-1,1 0 1,-1 1 0,0-1-1,1 1 1,-1-1 0,1 1 0,0 0-1,0-1 1,0 1 0,0 0-1,0 0 1,1 0 0,-1 0-1,1 0 1,0 0 0,0 0-1,0 0-9,1 0 4,0 0 0,0 0-1,0-1 1,0 1-1,1 0 1,-1-1-1,1 1 1,0-1 0,-1 1-1,1-1 1,0 0-1,1 0 1,-1 0-1,0 0 1,1 0 0,-1 0-1,1-1 1,-1 1-1,2-1-3,19 11 17,0-2-1,1-1 1,0 0-1,1-2 1,14 2-17,-9-2 15,1 2 0,-2 1 0,25 11-15,-45-17 2,-1 1 0,1 0 0,-1 0 0,0 1 0,-1 0 0,1 0 0,-1 1 0,0 0 0,-1 1 0,0-1 0,0 1 0,-1 0 0,1 0 0,0 4-2,-3-6 2,-1-1 0,1 1 0,-1 0 0,0 0 0,-1 0 0,1 0 0,-1 1 0,0-1-1,-1 0 1,0 0 0,0 1 0,0-1 0,0 0 0,-1 1 0,0-1 0,-1 0 0,1 0 0,-1 0-1,-1 0 1,1 0 0,-1-1 0,0 1 0,0 0 0,0-1 0,-1 0 0,0 0 0,0 0 0,-5 4-2,-1 0 11,0 1 1,-1-2 0,0 0 0,-1 0 0,0-1-1,0 0 1,0-1 0,-1 0 0,0-1 0,0-1-1,0 0 1,-11 1-12,8-2 35,-1-1 0,1 0-1,-1-1 1,0-1 0,-13-2-35,24 2-17,0-1-1,-1 0 1,1-1 0,0 1-1,0-1 1,0 0-1,0-1 1,0 0 0,0 0-1,1 0 1,-1 0 0,1-1-1,0 0 1,0 0-1,0 0 1,1-1 17,-5-10-1222,8 15 1111,1-1 1,0 1-1,0-1 1,0 1 0,0-1-1,0 1 1,0-1-1,0 1 1,1-1-1,-1 1 1,0-1 0,0 1-1,0-1 1,0 1-1,1-1 1,-1 1-1,0 0 1,0-1 0,1 1-1,-1-1 1,0 1-1,1 0 1,-1-1 0,0 1-1,1 0 1,-1-1-1,1 1 1,-1 0-1,1 0 1,-1-1 0,0 1-1,1 0 1,0 0 110,26-7-1999</inkml:trace>
  <inkml:trace contextRef="#ctx0" brushRef="#br0" timeOffset="3920.244">6082 895 17012,'3'11'464,"-1"-1"-160,6 16 336,-1 10-256,4 14-192,4 9-56,-4 1-72,2 0-8,-9-10-16,-1-4 8,0-10-48,-3-6-240,1-10 96,-1-9 32</inkml:trace>
  <inkml:trace contextRef="#ctx0" brushRef="#br0" timeOffset="4259.669">6093 457 7050,'-46'-40'3944,"26"2"-135,3 10-2761,10 11-600,8 10 57,12 7-625,7 10-1977,26 3 1609</inkml:trace>
  <inkml:trace contextRef="#ctx0" brushRef="#br0" timeOffset="4572.716">6811 181 6897,'-1'-2'276,"-2"-6"561,-1-1 0,0 1 0,-1 1 1,0-1-1,0 0-837,4 7 135,0 0 0,1 0 1,-1 0-1,0-1 1,0 1-1,0 0 0,-1 0 1,1 0-1,0 0 1,0 1-1,0-1 0,-1 0 1,1 0-1,0 1 1,-1-1-1,1 1 0,-1-1 1,1 1-1,-1 0 1,1-1-1,0 1 0,-1 0 1,1 0-1,-1 0 1,1 0-1,-1 0 0,1 0 1,-1 1-1,1-1 0,-1 1 1,1-1-1,-1 1 1,1-1-1,-1 1-135,1 0 89,-1 1-1,1 0 1,-1-1 0,1 1-1,-1 0 1,1 0 0,0 0-1,0 0 1,0 0 0,0 0-1,0 0 1,1 0 0,-1 1-1,1-1 1,-1 0-1,1 0 1,0 1 0,0-1-1,0 0 1,0 0 0,0 1-1,0-1 1,1 2-89,0 10 183,1 0 0,1 0 1,1 4-184,70 215 664,-35-118-496,-21-60-103,54 186 148,-60-193-163,-3 1 0,-2 1 0,-2 0-1,-2 0-49,-1 155-1375,-2-173-612,0 3 564</inkml:trace>
  <inkml:trace contextRef="#ctx0" brushRef="#br0" timeOffset="4905.188">6641 903 6657,'-10'-23'3553,"11"7"-736,12 2-513,7 1-711,13-1-337,13 0-552,8 1-200,16 4-240,2 0-96,4 2-96,-1 0 96,-2 3-192,-9 4 352,-5 16-232</inkml:trace>
  <inkml:trace contextRef="#ctx0" brushRef="#br0" timeOffset="5233.239">7493 803 9450,'60'-37'4305,"-65"35"-2217,6 9-775,5 6-281,2 12-520,2 9-120,-1 10-200,-2 8-96,-3 10-48,-1 2 0,-3 5 232,2-10-176,-1-16-544,4-13 456,2-20-296</inkml:trace>
  <inkml:trace contextRef="#ctx0" brushRef="#br0" timeOffset="5234.239">7489 297 10866,'-53'-33'4121,"24"13"-3129,13 6-471,19 8 87,13 6-408,20 10-2233,11 9 1657</inkml:trace>
  <inkml:trace contextRef="#ctx0" brushRef="#br0" timeOffset="5780.349">8260 844 3137,'38'-58'2538,"-37"56"-2231,1-1 1,-1 1-1,0-1 1,1 1 0,-1-1-1,-1 0 1,1 1-1,0-1 1,-1 0 0,1 0-1,-1 0 1,0 1 0,0-1-1,0-3-307,0 5 164,-1-1 0,1 1 0,-1-1 0,1 0 0,-1 1 0,0-1 0,0 1 0,0 0 0,1-1-1,-1 1 1,-1 0 0,1-1 0,0 1 0,0 0 0,0 0 0,-1 0 0,1 0 0,-1 0-164,-2-2 201,0 1 0,-1 1 0,1-1 0,-1 1 0,1-1 0,-1 1 0,0 0 1,1 1-1,-1-1 0,0 1 0,0 0 0,1 0 0,-4 1-201,-3 1 117,0 0 0,0 1 0,0 0 1,1 0-1,-1 2 0,1-1 0,0 1 0,0 1 0,0 0 0,1 0 1,0 1-1,0 0 0,1 0 0,-1 1 0,2 0 0,-2 2-117,1 0 47,0 1 1,0 0-1,1 0 0,0 1 0,1 0 0,1 0 0,0 1 0,0-1 1,1 1-1,1 0 0,0 0 0,1 1 0,0 7-47,1-2 15,1 0 0,0 0 0,2 0 1,0-1-1,1 1 0,1-1 0,1 0 0,0 0 0,2 0 0,0 0 0,1 1-15,-3-10 8,1 1 1,-1-1-1,1 0 0,1-1 0,0 1 0,0-1 0,0-1 1,1 1-1,0-1 0,1-1 0,0 1 0,0-1 0,0-1 1,1 0-1,-1 0 0,1-1 0,0 0 0,0-1 0,1 0 1,1 0-9,3 0 13,1-1 0,0 0 0,0-2 1,0 1-1,0-2 0,0 0 0,0-1 0,0-1 1,-1 0-1,14-5-13,-21 5 7,0 0-1,1 0 1,-1-1 0,-1 0 0,1-1-1,-1 0 1,1 0 0,-1 0-1,-1-1 1,1 0 0,-1 0 0,0-1-1,-1 1 1,1-1 0,-1-1-1,-1 1 1,1-1 0,-1 0 0,-1 0-1,1 0-6,2-11 18,-1 0-1,-1 0 0,-1 0 1,0-1-1,-2 1 0,0-1 1,-1 1-1,-1-1 0,-3-18-17,2 24 9,-1 0 0,0 0-1,0 1 1,-2-1-1,0 1 1,0 0 0,-1 0-1,-1 1 1,0 0 0,-1 0-1,0 0 1,0 1-1,-11-10-8,12 15-19,0 1 0,-1-1-1,0 1 1,0 1 0,0-1 0,0 1-1,-1 1 1,1 0 0,-1 0-1,0 0 1,0 1 0,0 1-1,-1 0 1,1 0 0,0 0-1,0 1 1,-1 1 0,1 0 0,0 0-1,0 0 1,-3 2 19,-4 1-51,1 2 1,-1-1-1,-5 4 51</inkml:trace>
  <inkml:trace contextRef="#ctx0" brushRef="#br0" timeOffset="6312.787">8759 870 7210,'-27'-92'2611,"23"80"-1593,3 16-389,4 14 240,10 16 1570,10 20-2439,-9-24 408,-2 1-1,3 14-407,-3 6 455,4 46-455,2 13 464,-17-103-433,-1-5-21,0-1-1,1 1 1,-1-1 0,0 1-1,0-1 1,1 1-1,-1-1 1,1 1 0,-1-1-1,1 0 1,0 1-1,0-1 1,-1 0 0,1 1-10,0-18 240,-21-98 524,6 41-256,-2-54-508,14 104 27,2-1 1,0 1 0,1-1 0,2 1 0,0 0 0,2 0 0,4-13-28,-8 32 6,0 0-1,1-1 1,-1 1 0,1 0 0,0 0 0,0 0 0,1 0 0,-1 1 0,1-1 0,0 1 0,0-1 0,0 1 0,0 0-1,1 0 1,-1 0 0,1 1 0,0-1 0,0 1 0,0 0 0,0 0 0,0 0 0,0 1 0,0-1 0,1 1 0,-1 0-1,0 0 1,1 0 0,-1 1 0,1 0 0,-1 0 0,1 0 0,1 0-6,5 2 0,0 0 0,0 0 0,0 1 0,0 1 0,0 0 0,-1 0 0,0 1 0,0 0 0,0 1 0,0 0-1,2 2 2,1 2 0,0 0 0,-1 1 0,0 1 0,-1 0 1,0 0-1,0 1 0,3 7-1,-6-7 2,-1 1 0,0 0 0,-1 0-1,-1 1 1,0 0 0,-1 0 0,0 0 0,-1 1-2,3 32 304,1 44-304,-1-7 612,0-35 812,-1-5-578</inkml:trace>
  <inkml:trace contextRef="#ctx0" brushRef="#br0" timeOffset="7044.345">10045 839 4481,'0'-5'453,"0"1"1,-1 0-1,1 0 0,-1 0 1,0 0-1,-1 0 0,1 0 1,-1 0-1,0 0 0,1 1 1,-2-1-1,1 1 0,0-1 1,-1 1-1,1 0 0,-1 0 1,0 0-1,0 0 0,-3-1-453,-1-1 358,0 1 0,0 0-1,0 1 1,-1-1-1,1 2 1,-1-1 0,0 1-1,0 0 1,-7 0-358,-6-2 347,-1 1-1,1 1 1,-1 1 0,0 1 0,1 1-1,-16 3-346,28-3 42,0 1 0,1 1-1,-1-1 1,0 1-1,1 1 1,0 0-1,0 0 1,0 0 0,0 1-1,1 0 1,-1 1-1,1-1 1,1 1-1,-1 1 1,1 0 0,0-1-1,-1 4-41,-1 3 15,0 1 0,0 0 1,2 0-1,-1 1 0,2 0 0,0 0 0,1 0 0,0 1 0,2-1 1,0 1-1,0 0 0,1 0 0,1 0 0,2 10-15,-2-15 6,2 0-1,-1 1 0,1-1 1,1 0-1,0 0 1,0 0-1,2 0 0,-1-1 1,1 0-1,0 0 1,1 0-1,0 0 0,1-1 1,0 0-1,1 0 1,-1-1-1,2 0 0,-1 0 1,1-1-1,6 4-5,-8-7 6,1 0 1,-1 0-1,1-1 0,-1 0 0,1 0 1,0-1-1,0 0 0,0-1 0,0 1 1,1-2-1,-1 1 0,0-1 0,1 0 1,-1-1-7,3 0 9,0-1 1,-1-1 0,0 0 0,1 0 0,-1 0 0,0-2-1,-1 1 1,1-1 0,-1-1 0,3-2-10,0 0 10,-1-1 0,0 0 0,-1-1 0,0 0-1,0 0 1,-1-1 0,0 0 0,-1-1 0,-1 0 0,0 0 0,0-1 0,-1 0 0,-1 0-1,0 0 1,-1-1 0,2-8-10,-3 1 6,-1 0 0,-1 0 0,0-1 0,-2 1 0,0 0 1,-2 0-1,0 0 0,-1 0 0,-1 0 0,-1 1 0,-1 0 0,-1 0 0,-1 0-6,15 49-55,7 4 57,1-2-1,2 0 1,0-1-1,5 4-1,20 27 25,23 23-25,-54-70 27,1-1 0,1-1 0,0 0 0,0-1 0,1 0 0,1-1 0,10 6-27,15 6 140</inkml:trace>
  <inkml:trace contextRef="#ctx0" brushRef="#br0" timeOffset="7390.148">10690 63 7546,'-3'-14'1256,"2"9"-751,0 1 0,0-1 0,0 1 0,-1-1 0,0 1 0,0 0 0,0 0 0,0 0 0,-1-1-505,3 5 46,0 0-1,0-1 1,-1 1 0,1 0 0,0-1-1,0 1 1,0 0 0,-1 0 0,1-1-1,0 1 1,0 0 0,-1 0 0,1 0-1,0 0 1,-1-1 0,1 1 0,0 0-1,-1 0 1,1 0 0,0 0 0,-1 0-1,1 0 1,0 0 0,-1 0 0,1 0-1,0 0 1,-1 0 0,1 0-1,0 0 1,-1 0 0,1 0 0,0 0-1,-1 0 1,1 0 0,0 0 0,-1 1-1,1-1 1,0 0 0,0 0 0,-1 0-1,1 1 1,0-1 0,0 0 0,-1 0-1,1 1 1,0-1 0,0 0 0,-1 0-1,1 1 1,0-1 0,0 0 0,0 1-1,0-1 1,0 0 0,0 1 0,-1-1-1,1 0 1,0 1 0,0-1 0,0 0-1,0 1 1,0-1 0,0 1-46,-5 26 881,3 12-314,2 0-1,2 0 1,6 33-567,27 120 725,-22-125-477,16 62 72,-8-37 85,9 94-405,-28-145 165,-1 0-1,-1 0 0,-6 25-164,-7 9 3183,5-58-1898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03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9 144 4993,'-2'-4'1020,"1"1"0,0 0 0,0 0 0,0-1 0,0 1 0,0 0 0,1-1 0,-1 1 0,1-1 0,0-2-1020,9 22 773,-1-2-676,-1 2 0,0-1 1,0 1-1,-2 0 0,0 0 0,-1 1 0,-1 0 1,2 16-98,6 107 497,-5-59 306,-8-131-152,3-1 1,1 1-1,3-1 1,8-34-652,-10 72 6,0 1 1,1-1-1,0 1 0,1 0 1,0 0-1,1 0 1,0 1-1,0 0 0,2 0 1,7-9-7,-9 13-13,0 1 0,1 0-1,0 0 1,0 0 0,1 1 0,0 0 0,0 0 0,0 1 0,0 0 0,1 0 0,-1 1 0,1 0 0,0 0 0,0 1 0,7 0 13,-5 0 262,1 1-1,-1 1 1,0 0 0,0 0 0,0 1 0,0 1 0,0 0 0,6 2-262,48 15 896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4:22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171 103 3569,'-42'-19'2391,"40"18"-1916,0 0 0,1 0 1,-1 0-1,1 0 0,-1 0 1,1-1-1,-1 1 0,1-1 0,0 1 1,0-1-476,-1 1 2105,3 5-904,1 1-1196,7 29 204,1 1 0,2-2 0,13 24-209,-20-46 14,1 0 0,1 0 0,0-1 0,1 1 0,0-1 1,0-1-1,1 0 0,0 0 0,0-1 0,1 0 0,1 0 0,7 3-14,-10-6 15,1-1 0,0 0-1,0 0 1,0-1 0,1-1-1,-1 1 1,1-1-1,0-1 1,-1 0 0,1 0-1,0-1 1,0 0-1,0-1 1,-1 0 0,6-1-15,-8 0 10,-1 0 0,0 0 0,0 0 0,1-1 1,-2 0-1,1 0 0,0 0 0,0-1 0,-1 0 1,0 0-1,0 0 0,0 0 0,0-1 0,-1 0 0,0 0 1,0 0-1,0-1 0,-1 1 0,1-1 0,-1 0 1,-1 0-1,1 0 0,0-4-10,2-9 69,-1 0 0,0 0 0,-2 0 0,0 0 0,-1-1 0,-1 1 0,-1-1 0,-2-8-69,3 23 66,-1 1-1,0-1 1,0 0 0,-1 0-1,0 1 1,1-1-1,-1 1 1,-1 0 0,1-1-1,-1 1 1,1 0 0,-1 0-1,-1 1 1,1-1-1,0 1 1,-1-1 0,0 1-1,1 0 1,-1 1 0,0-1-1,-1 0 1,1 1 0,0 0-1,-1 0 1,1 1-1,-1-1 1,0 1 0,0 0-66,-3-1 29,0 1 0,0 0 0,0 1 0,0 0 0,0 0 0,0 0 0,1 1 0,-1 1 0,0-1 0,0 1 0,1 0 0,-1 1 0,1 0 0,-1 0 0,1 1 0,0 0 0,1 0-29,-5 4 17,0 0 0,1 1 0,0 0-1,1 1 1,0 0 0,0 1 0,-4 8-17,-12 19 37,-11 28-37,11-21 20,-10 15-1,13-25-6,1 2-1,2 1 0,-4 16-12,10-18 7,2 2 0,2-1 0,1 1-1,2 1 1,2-1 0,1 1 0,2 6-7,1-29 8,1 0-1,1 0 1,0 0-1,1-1 1,1 1-1,0-1 1,2 4-8,-3-11 17,1 1 1,0-1-1,1 1 0,0-1 1,0-1-1,1 1 0,0-1 1,0 0-1,0 0 1,1-1-1,0 0 0,1 0 1,0 1-18,6 1 53,1-1 0,0 0 0,0 0 0,0-2 0,0 0 0,1-1 1,0 0-1,0-1 0,0-1 0,0 0 0,12-1-53,16-2 146,0-1-1,0-2 1,33-8-146,-8-1 297,-1-3-1,-1-3 1,64-28-297,-114 41-939,-1-1 1,0-1-1,15-11 939,-22 12-265,1-2 0,-1 1-1,-1-1 1,0 0 0,1-2 265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49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59 420 5025,'-2'-81'2407,"1"56"342,1 25-2316,1 6 3689,5 24-3339,-2-15-563,-1 0 0,-1 0 0,0 0 0,-1 1 1,0 0-221,18 259 1426,1-4-1077,-20-261-335,1 1 14,-1-1 1,0 0-1,-1 1 1,-2 9-29,3-19 3,0-1 0,0 0 0,0 0 0,0 0 0,0 1 1,0-1-1,0 0 0,0 0 0,0 1 0,0-1 0,0 0 1,-1 0-1,1 1 0,0-1 0,0 0 0,0 0 0,0 0 1,0 1-1,0-1 0,0 0 0,-1 0 0,1 0 0,0 0 1,0 1-1,0-1 0,-1 0 0,1 0 0,0 0 0,0 0 1,0 0-1,-1 1 0,1-1 0,0 0 0,0 0 0,0 0 1,-1 0-1,1 0 0,0 0 0,0 0 0,-1 0 1,1 0-1,0 0 0,0 0 0,-1 0 0,1 0 0,0 0 1,0 0-1,0 0 0,-1 0 0,1-1 0,0 1 0,0 0 1,-1 0-1,1 0 0,0 0 0,0 0 0,0 0 0,0-1 1,-1 1-1,1 0 0,0 0-3,-11-14 110,11 12-103,-12-18 30,2 0 1,1 0-1,1-1 0,0-1 0,2 1 0,0-1 0,0-10-37,-4-30 27,3 0 0,3-4-27,1 13 1,2-1 0,2 0 1,3 1-1,2-1 0,6-19-1,-7 52-7,1 0-1,1 0 1,1 1-1,1 0 1,0 0-1,9-12 8,-9 19-10,0 1 1,0 0-1,1 0 0,1 1 0,0 0 1,0 1-1,1 0 0,0 1 0,1 1 1,1-1 9,-11 7-5,1 0 1,-1 0 0,1 0-1,0 1 1,0-1 0,0 1-1,-1 0 1,1 0 0,0 0-1,0 1 1,0 0 0,1-1-1,-1 1 1,0 1 0,0-1-1,0 0 1,0 1 0,0 0-1,0 0 1,-1 0 0,1 1-1,0-1 1,0 1-1,-1 0 1,2 0 4,0 2-2,0 0 0,0 1 0,0-1-1,0 1 1,-1 0 0,0 0 0,0 1 0,0-1-1,-1 1 1,0-1 0,0 1 0,0 0 0,-1 1 0,1-1-1,-1 3 3,3 12 2,-1-1 0,-1 1 0,-1 1 0,-1-1 0,-1 0 0,-1 0-1,0 1 1,-2-1 0,0 0 0,-2-1 0,0 1 0,-6 14-2,-6 11 13,-2-2 0,-2 0 0,-2-1 0,-2-1 0,-3 1-13,23-36 7,-1 0-1,1 0 0,-1 0 1,-1-1-1,1 0 1,-1-1-1,0 1 0,-1-1-6,6-4 5,-1 1-1,1-1 1,-1 0 0,0 0-1,1 0 1,-1 0-1,0 0 1,1 0 0,-1-1-1,0 1 1,0-1-1,-1 0-4,3 0 4,-1 0-1,1-1 1,-1 1-1,1 0 0,-1-1 1,1 1-1,-1-1 1,1 0-1,0 1 1,-1-1-1,1 0 0,0 0 1,-1 0-1,1 0 1,0 0-1,0 0 1,0 0-1,0 0 0,0-1 1,0 1-1,0 0 1,0-2-4,0 2 1,0 0 0,1 0 0,-1 0 0,0 0 0,1 0 1,-1 0-1,1 0 0,-1-1 0,1 1 0,-1 0 0,1 0 0,0 0 0,0-1 1,0 1-1,0 0 0,0 0 0,0-1 0,0 1 0,0 0 0,0 0 0,0-1 1,1 1-1,-1 0 0,0 0 0,1 0 0,-1 0 0,1-1 0,0 1 0,-1 0 1,1 0-1,0 0 0,0 0 0,-1 0 0,1 0 0,0 1 0,0-1 1,0 0-1,0 0 0,0 1 0,0-1 0,0 0 0,1 1 0,-1-1 0,0 1 1,1-1-2,3 0-1,0-1 0,1 1 0,-1-1 0,1 2 1,-1-1-1,1 1 0,-1-1 0,1 1 0,-1 1 0,2-1 1,10 4 4,1 0-1,-1 1 1,0 0-1,0 1 0,0 1 1,-1 1-1,2 1-3,15 10 19,-1 2 0,25 20-19,-36-23 21,-1 0 1,10 14-22,19 18-87,-29-33 44</inkml:trace>
  <inkml:trace contextRef="#ctx0" brushRef="#br0" timeOffset="797.834">844 688 3729,'-40'-35'2152,"35"33"966,7 8-1632,10 9 138,-6-11-1384,1 1 0,-1-1 0,1-1 0,1 1 1,-1-1-1,0 0 0,1-1 0,-1 0 0,1 0 0,0 0 0,0-1 0,0-1 0,0 1 0,3-1-240,2 0 129,1-1-1,-1 0 1,0-1 0,0 0-1,-1-1 1,11-4-129,-18 5 28,0 0 0,0 0 1,0 0-1,-1 0 0,1-1 0,-1 0 1,0 0-1,1 0 0,-1-1 0,-1 1 1,1-1-1,0 0 0,-1 0 0,0 0 1,0 0-1,0-1 0,-1 1 0,2-4-28,-3 6 17,-1-1-1,1 1 1,-1-1 0,1 1-1,-1-1 1,0 1-1,0-1 1,0 1 0,0-1-1,-1 0 1,1 1-1,-1-1 1,1 1 0,-1 0-1,0-1 1,0 1-1,0-1 1,0 1-1,-1 0 1,1 0 0,0 0-1,-1 0 1,0 0-1,1 0 1,-1 0 0,0 0-1,0 1 1,0-1-1,-2-1-16,-5-3 47,1 1 1,-1-1-1,0 2 0,0-1 0,0 1 0,-1 0 0,-1 1-47,6 1 15,-1 0 1,0 0-1,0 1 0,0 0 0,0 0 1,0 0-1,0 1 0,0 0 1,0 0-1,0 1 0,0 0 0,0 0 1,0 0-1,0 0 0,0 1 1,1 0-1,-1 0 0,0 1 0,1 0 1,0 0-1,0 0 0,0 0 1,0 1-1,-4 4-15,0 1 1,1-1 1,0 2-1,1-1 1,0 1-1,0 1 1,1-1 0,1 1-1,0 0 1,0 0-1,1 1 1,0-1-1,1 1 1,-1 6-2,3-8 6,0-1 1,0 0 0,1 1-1,1-1 1,-1 0 0,1 1-1,1-1 1,0 0 0,0 0-1,1 0 1,0 0 0,0 0-1,1-1 1,0 1 0,1-1 0,0 0-1,4 5-6,-3-4 23,1-1 0,1 1 1,-1-2-1,1 1 0,1-1 0,-1 0 0,1-1 0,0 0 0,1 0 0,0-1 1,-1 0-1,11 2-23,-9-3 30,1-1 1,0-1 0,0 0 0,0-1 0,0 0-1,0-1 1,0 0 0,1-1 0,-1 0 0,0-1-1,6-2-30,36-10 87,-8-8-7</inkml:trace>
  <inkml:trace contextRef="#ctx0" brushRef="#br0" timeOffset="1335.299">1728 490 7074,'-6'-3'935,"0"0"1,-1 1-1,1 0 1,-1 0-1,0 1 1,0 0-1,1 0 1,-1 1-1,0-1 1,-7 2-936,-8 1 982,0 1 0,-16 5-982,7-1 686,21-5-640,0 0 1,0 1-1,0 1 1,1-1-1,-1 2 1,1-1-1,0 1 1,0 1-1,-1 1-46,6-4 11,0-1-1,1 1 0,0 0 1,0 0-1,0 1 0,0-1 1,0 1-1,1-1 0,-1 1 1,1 0-1,0 0 0,0 0 0,1 0 1,-1 0-1,1 0 0,0 1 1,0-1-1,0 0 0,0 1 1,1-1-1,0 0 0,0 5-10,0-7 1,1 0-1,0 0 0,-1 0 1,1 1-1,0-1 0,0 0 1,0 0-1,0 0 0,0 0 0,0-1 1,1 1-1,-1 0 0,1 0 1,-1-1-1,1 1 0,0-1 1,0 0-1,-1 1 0,1-1 1,0 0-1,0 0 0,0 0 1,0 0-1,1 0 0,-1-1 1,0 1-1,2 0 0,9 2 4,-1-1 0,1 0 0,0-1-1,6 0-3,-13-1 2,27 1 7,-5-1-2,0 2 0,19 4-7,-39-5 1,0 1-1,0 0 1,-1 1-1,1 0 1,-1 0-1,1 0 1,-1 1-1,0 0 1,0 0-1,-1 1 1,4 2-1,-9-5-1,1 0 1,0 0 0,0 0-1,-1 0 1,1 0-1,-1 0 1,0 0 0,1 1-1,-1-1 1,0 1-1,0-1 1,-1 0-1,1 1 1,0-1 0,-1 1-1,0 0 1,1 0 0,-1 3 0,0-1 0,-1 1 0,0-1 1,1 0-1,-2 1 0,1-1 0,0 0 0,-2 3 0,-4 8 10,-1 0 0,-1 0 0,0-1-1,-10 13-9,15-22 4,0 0 0,-1 0 1,0-1-1,0 0 0,-1 0 0,1 0 0,-1 0 0,0-1 0,-1 0 0,1 0 1,-1-1-1,1 0 0,-1 0 0,0 0 0,0-1 0,0 0 0,-1-1 0,1 1 0,0-1 1,-1-1-1,1 1 0,0-1 0,-1-1 0,1 1 0,0-1 0,-1-1 0,1 1 0,0-1 1,0 0-1,0-1 0,0 0 0,0 0 0,1 0 0,-1-1 0,-3-2-4,10 5-47,-8-5 101,8 6-13,0-1 0,0 1 0,0 0-1,0 0 1,0 0 0,0 0-1,0 0 1,0-1 0,0 1 0,-1 0-1,1 0 1,0 0 0,0 0-1,0-1 1,0 1 0,0 0-1,0 0 1,0 0 0,0 0 0,0-1-1,0 1 1,0 0 0,0 0-1,0 0 1,0 0 0,1 0-1,-1-1 1,0 1 0,0 0 0,0 0-1,0 0 1,0 0 0,0 0-1,0-1 1,0 1 0,0 0 0,1 0-1,-1 0 1,0 0 0,0 0-1,0 0 1,0 0 0,0-1-1,1 1 1,-1 0 0,0 0 0,0 0-1,0 0 1,0 0 0,0 0-1,1 0 1,-1 0 0,0 0-41,21-2 1004</inkml:trace>
  <inkml:trace contextRef="#ctx0" brushRef="#br0" timeOffset="2325.643">2147 582 2921,'52'-45'1971,"-51"45"-1832,0-1 1,-1 1-1,1-1 0,0 1 1,-1-1-1,1 0 1,0 1-1,-1-1 0,1 0 1,-1 1-1,1-1 1,-1 0-1,1 1 0,-1-1 1,0 0-1,1 0 1,-1 0-1,0 1 0,0-1 1,1 0-1,-1 0 1,0 0-1,0 0 0,0 1 1,0-1-1,0 0 1,0 0-1,0 0 0,-1 0 1,1 0-1,0 1 1,0-1-1,-1 0 0,1 0 1,0 0-1,-1 1 1,1-1-1,-1 0 0,1 1 1,-1-1-1,0 0-139,-1-1 280,0 1-1,0-1 1,0 0-1,0 1 1,0 0-1,-1 0 1,1-1-1,0 1 1,-1 1-280,-3-2 230,0 0 0,0 1 0,0 0 0,-1 0 0,1 0 0,0 1 0,-1 0 0,1 0-1,0 1 1,0 0 0,-1 0 0,1 0 0,0 1 0,0 0 0,0 0 0,0 0 0,1 1 0,-1 0 0,1 0 0,-5 3-230,-2 3 64,-1 1-1,1 1 1,1 0-1,0 0 1,0 1-1,1 1 1,-6 10-64,11-15 2,1 0 1,0 1 0,0-1-1,1 1 1,1 0 0,-1 0-1,1 0 1,1 0 0,-1 0 0,2 0-1,-1 0 1,1 0 0,1 1-1,-1-1 1,2 0 0,-1 0-1,1 0 1,1 0 0,-1 0-1,2-1 1,-1 1 0,1-1 0,0 0-1,1 1-2,0-1 4,0-1-1,0 0 0,0 1 0,1-2 0,0 1 1,0-1-1,1 0 0,0 0 0,0 0 1,0-1-1,6 3-3,-7-5 5,0 0 0,0-1-1,1 1 1,-1-1 0,1 0 0,0-1 0,-1 0 0,1 0 0,0 0 0,0-1-1,-1 0 1,1 0 0,0-1 0,0 0 0,6-1-5,-3-1 11,0 0-1,0-1 1,0 0 0,0-1-1,-1 0 1,0 0 0,0-1 0,0 0-1,0 0 1,-1-1 0,0-1-1,-1 1 1,0-1 0,5-6-11,-8 8 11,0 0 0,0 0 0,0 0 0,-1 0 0,0-1 0,0 1 0,0-1-1,-1 0 1,0 0 0,-1 0 0,1 0 0,-1 0 0,-1 0 0,1 0 0,-1-1 0,-1 1 0,1 0 0,-1 0 0,0 0 0,-1 0 0,0 0 0,0-1-11,-1 0 6,0 1 0,-1-1 0,0 0 1,-1 1-1,0 0 0,0 0 1,0 0-1,-1 1 0,0 0 0,0 0 1,-1 0-1,0 1 0,0 0 0,-1-1-6,2 3 22,1-1 0,-1 1 0,0 1 0,0-1 0,0 1 0,-1 0 0,1 1-1,-1-1 1,1 1 0,-1 0 0,1 1 0,-1 0 0,1 0 0,-1 0 0,1 1-1,-1 0 1,1 0 0,-7 2-22,9-2 341,1 0 0,-1 1 0,1-1 0,0 1 0,-1 0 0,1 0 0,-3 2-341,4-1 203,-1 0-1,0 0 0,1 0 0,0 0 1,0 0-1,-2 3-202</inkml:trace>
  <inkml:trace contextRef="#ctx0" brushRef="#br0" timeOffset="2866.763">2606 41 7458,'-10'-14'3128,"8"14"631,1 7-2715,2 11-655,20 207 1288,11 85-628,-23-229-610,-2 70-439,-3-55 117,-3-81-90,2-1-1,-1 0 1,2-1 0,0 1-1,2 5-26,-5-19 0,-1 3-5,1-1 0,-1 0 0,1 0 0,0 0 1,0 0-1,0-1 0,0 1 0,0 0 0,1 0 0,-1-1 0,1 1 5,-1-1-3,1 0 0,0 0 0,0 0 1,0-1-1,0 1 0,-1 0 0,1-1 0,0 0 1,0 1-1,0-1 0,1 0 3</inkml:trace>
  <inkml:trace contextRef="#ctx0" brushRef="#br0" timeOffset="3588.223">2932 523 5889,'-2'-6'1415,"-1"0"0,2 0 0,-1-1-1,0 1 1,1 0 0,0-1 0,1 0-1415,-11 165 2415,10-137-2366,2 0 0,0 0 1,2 0-1,0 0 0,4 10-49,-5-22 17,1 1 0,0-1 0,1 0 0,-1 0 0,2 0 0,-1 0 0,2-1 0,-1 1 0,1-1 1,0-1-1,0 1 0,7 4-17,-10-9 8,1 0 0,0 0 0,0-1 0,0 1 0,1-1 0,-1 0 0,0 0 0,1-1 0,-1 1 0,1-1 0,0 0 0,-1 0 0,1-1 0,0 1 0,-1-1 0,1 0 0,0 0 1,0-1-1,-1 0 0,5 0-8,-2-1 10,-1 0 1,0 0 0,0-1-1,0 0 1,-1 0 0,1 0 0,-1 0-1,1-1 1,-1 0 0,0 0-1,0-1 1,-1 1 0,1-1-1,2-5-10,5-6 28,0-1-1,-1 0 0,-2 0 0,1-2-27,-7 11 11,1-1 0,-2 0 0,1 1-1,-1-1 1,0 0 0,-1-1-1,0 1 1,-1 0 0,1 0-1,-2-1-10,-2-23 23,2 18-8,0 0-1,0 0 1,2-12-15,-2 17 18,-4 12-4,-5 17-6,9-12-8,0 0 1,1 0-1,-1 0 0,2 0 1,-1-1-1,1 1 0,0 0 1,0 0-1,2 2 0,22 61 10,-11-35 0,-10-24 233,0 1-377,1 1 0,0 0 0,1-1 0,4 5 134,-8-14 128,0 0 1,0 0-1,0 0 1,1 0-1,-1-1 1,1 1-1,0-1 1,-1 1-1,1-1 1,0 0-1,1 0 1,-1-1-1,0 1 1,0-1-1,1 1 1,-1-1-1,1 0 1,-1 0-1,2 0-128,28 2 958</inkml:trace>
  <inkml:trace contextRef="#ctx0" brushRef="#br0" timeOffset="3947.076">3715 38 6337,'0'-3'497,"-1"0"0,1 1 0,-1-1 0,0 0 0,0 1 0,0-1 0,0 1 0,-1-3-497,1 4 222,0 0 0,0 0 0,1 0 0,-1 0 0,0 1 0,0-1 0,0 0-1,0 1 1,0-1 0,0 0 0,0 1 0,0-1 0,0 1 0,0-1 0,0 1 0,-1 0 0,1 0 0,0-1-1,0 1 1,0 0 0,0 0 0,-2 0-222,2 0 94,0 1 0,0-1 0,0 0 1,0 1-1,0-1 0,1 1 0,-1-1 0,0 1 0,0 0 0,0-1 0,0 1 0,1 0 0,-1-1 0,0 1 0,1 0 0,-1 0 0,0 0 0,1 0 0,-1-1 1,1 1-1,0 0 0,-1 0 0,1 0 0,0 0 0,-1 1-94,-6 26 493,5-8-318,0 1 1,2-1-1,0 1 1,1 0-1,2 3-175,18 107 323,-12-83-230,18 125 138,24 117-966,-47-271-418,0-9 417</inkml:trace>
  <inkml:trace contextRef="#ctx0" brushRef="#br0" timeOffset="4304.082">3528 562 5441,'-21'-12'3633,"13"6"624,2 5-1833,9-6-727,9 4-449,5 3-720,15 0-96,13 0-168,11 3-96,13-6-96,-2 2 192,-2 1-80,-8-6 2961,1 6-2273</inkml:trace>
  <inkml:trace contextRef="#ctx0" brushRef="#br0" timeOffset="4798.103">4292 561 9090,'-104'-48'3649,"95"51"-2225,16 1-248,-1 10 1,-3 9-233,8 3-328,-7 8-136,-3 3-208,5 2-56,-2 3-88,-1-4-32,1-3-32,0-2 160,5-8-456,2-4-336,6-15 400</inkml:trace>
  <inkml:trace contextRef="#ctx0" brushRef="#br0" timeOffset="5183.687">4262 48 10138,'-17'-27'4313,"0"17"-2385,5 6-823,7 3-521,4 1-312,14 7-280,6-3-288,13 13 3897,7 6-2785</inkml:trace>
  <inkml:trace contextRef="#ctx0" brushRef="#br0" timeOffset="5552.323">4670 604 6825,'4'-14'779,"-1"0"0,-1 0 0,0 0 0,0-1-779,-3 14 108,1-1 1,0 1 0,-1 0-1,1 0 1,-1-1-1,1 1 1,-1 0 0,0 0-1,1 0 1,-1 0 0,0-1-1,0 1 1,0 0-1,0 1 1,1-1 0,-2 0-1,1 0 1,0 0-1,0 0 1,0 1 0,0-1-1,0 1 1,-1-1-1,1 1 1,0-1 0,0 1-1,-1 0 1,1-1-1,0 1 1,-1 0-109,-4-1 452,-1 0 0,1 1 0,0 0 0,0 0 0,-4 1-452,2 0 166,1 0 0,0 1 0,-1 1-1,1-1 1,0 1 0,1 0 0,-1 0-1,0 1 1,1 0 0,0 0 0,0 1 0,0 0-1,1 0 1,-1 0 0,1 1 0,0-1-1,1 1 1,0 0 0,-4 6-166,4-5 9,-1 1 0,1 0 0,1 1 0,-1-1 0,1 0 1,1 1-1,0 0 0,0 0 0,0-1 0,1 1 0,1 0 0,-1 0 0,2 0 0,-1 0 1,1 0-1,1 5-9,0-6 5,0 0 0,0 0 0,1-1 0,0 0 0,1 1 0,-1-1 0,1 0 0,1-1 0,-1 1 0,1-1 0,0 0 0,0 0 0,1 0 0,0-1 0,0 0 0,0 0 0,1 0 0,0-1 0,0 0 0,0 0 0,0-1 0,0 0-1,1 0 1,-1-1 0,1 0 0,0 0 0,0-1 0,-1 0 0,1 0 0,0-1 0,0 0 0,0 0 0,0-1 0,0 0 0,0 0 0,0-1 0,-1 0 0,1 0 0,3-2-5,2-2 11,0 0-1,-1-1 0,0-1 0,0 0 1,0 0-1,-1-1 0,-1 0 1,1-1-1,5-8-10,-12 13 7,0 0-1,0 0 1,0 0-1,-1 0 1,0-1 0,0 0-1,0 1 1,-1-1 0,0 0-1,0 0 1,0-1 0,-1 1-1,0 0 1,0 0 0,-1-1-1,1 1 1,-2 0 0,1-1-1,0 1 1,-1 0-1,-1-1 1,0-3-7,-1 1-9,-1 0-1,0 0 1,0 1-1,-1-1 1,0 1 0,0 0-1,-1 1 1,0-1-1,0 1 1,-1 0-1,0 1 1,0-1-1,-1 1 1,1 1 0,-1-1-1,0 2 1,-1-1-1,1 1 1,-1 0-1,0 1 1,0 0 0,-1 0-1,1 1 1,0 0-1,-1 1 1,1 0-1,-1 0 1,-3 1 9,9 0-50,-51 3-1035,44 0 636</inkml:trace>
  <inkml:trace contextRef="#ctx0" brushRef="#br0" timeOffset="6131.583">5061 599 5257,'23'-79'3122,"-23"78"-2695,0-1 0,1 1 0,-1 0 0,0-1 1,1 1-1,-1 0 0,1-1 0,-1 1 0,1 0 0,-1 0 0,1 0 0,0-1 0,0 1 0,0 0 0,-1 0 0,2 0-427,2 11 3032,-2-4-3591,9 25 801,0 1-1,-3 1 0,0 0 1,-2 2-242,0 16 208,-5-32-125,1-1-1,1 1 1,1 0 0,0-1-1,2 1 1,2 5-83,-8-23 13,0 0 1,1 0 0,-1 0-1,0 0 1,0 0 0,1-1-1,-1 1 1,1 0 0,-1 0-1,0 0 1,1-1-1,-1 1 1,1 0 0,0-1-1,-1 1 1,1 0 0,0-1-1,-1 1 1,1-1 0,0 1-1,0-1 1,0 1-14,4-21 462,-3 13-428,0-12 77,0 0 1,-2 0-1,0 0 1,-1 0-1,-3-12-111,2 13 12,0-1 1,2 0-1,0 1 0,1-1 1,0 0-1,3-5-12,1 4 4,1 0-1,0 1 1,2 0 0,0 0 0,4-3-4,-7 11 0,1 1 0,1 0 1,0 0-1,0 1 0,1 0 0,0 0 1,0 1-1,1 0 0,6-5 0,-12 12-1,-1-1-1,1 1 1,-1-1 0,1 1-1,-1 0 1,1-1 0,0 1-1,-1 1 1,1-1 0,0 0-1,0 1 1,0-1 0,-1 1-1,1 0 1,0 0-1,0 0 1,0 0 0,0 1-1,0-1 1,-1 1 0,1 0-1,0 0 1,0 0 0,-1 0-1,1 0 1,-1 0 0,1 1-1,-1-1 1,1 1 0,-1 0-1,0 0 1,0-1 0,0 1-1,0 1 1,0-1-1,0 0 2,5 7-4,0 1-1,-1 0 0,0 0 0,-1 0 1,0 0-1,-1 1 0,0 0 0,1 5 5,4 18-8,3 33 8,-7-36 1,1 0 1,7 21-2,-9-42 1,-1-1 0,1 1 0,1-1 1,0 0-1,0-1 0,0 1 0,1-1 1,1 0-1,-1 0 0,4 3-1,0-3 172,0-1 0,0 1-1,0-2 1,1 1 0,-1-1-1,2-1 1,-1 0 0,0-1-1,1 0 1,0 0 0,0-1 0,0-1-1,1 0 1,-1-1 0,0 0-1,1-1 1,-1 0 0,0-1-1,1-1 1,9-1-172,59-18 1288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9:02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11 486 5537,'11'-42'1470,"-9"28"-525,-2 14-910,0 0 1,0 0-1,0 0 1,0 0-1,0 0 1,0 0-1,0 0 1,0 0-1,0 1 1,0-1 0,0 0-1,0 0 1,0 0-1,-1 0 1,1 0-1,0 0 1,0 0-1,0 0 1,0 0-1,0 0 1,0 0-1,0 0 1,0 0-1,0 0 1,0 0-1,0 0 1,-1 0-1,1 0 1,0 0-1,0 0 1,0 0-1,0 0 1,0 0-1,0 0 1,0 0-1,0 0 1,0 0-1,0 0 1,0 0 0,0 0-1,-1 0 1,1 0-1,0-1 1,0 1-1,0 0 1,0 0-1,0 0 1,0 0-1,0 0 1,0 0-1,0 0 1,0 0-1,0 0 1,0 0-1,0 0 1,0 0-36,-3 4 256,0 1-1,1-1 1,0 1 0,0 0 0,0 0 0,1 0-1,-1 0 1,1 0 0,0 0 0,1 1 0,-1-1 0,1 0-1,0 0 1,0 1 0,1-1 0,-1 0 0,1 0-1,1 2-255,3 16 353,2 0 0,1 0-1,4 10-352,-5-15 172,15 41 241,-3 0 1,-3 2-1,-3 0 0,5 47-413,-47-203 1405,5 0-1312,2 8 20,-8-71-113,26 132-1,2-2 1,1 1-1,1 0 1,1 0-1,1 0 1,2 0-1,0 0 1,3-1 0,-4 15-7,2 0 0,0 0 0,0 1 0,1 0 1,0 0-1,1 1 0,1 0 0,0 0 0,4-4 7,-7 9-6,0 1 0,1-1 0,0 1 0,0 0 0,0 1 0,0-1 0,1 1 0,0 0 0,0 1 0,0 0-1,0 0 1,1 0 0,-1 1 0,1 0 0,-1 1 0,5-1 6,-7 2-4,0 0 1,0 0-1,0 1 0,0 0 1,0 0-1,-1 0 0,1 1 1,0-1-1,-1 1 0,1 0 1,-1 0-1,1 1 0,-1-1 1,0 1-1,0 0 0,0 0 1,0 1-1,-1-1 0,1 1 1,-1 0-1,0-1 0,0 2 1,1 2 3,4 5-4,0 1 0,-2 0 0,1 1 1,-2 0-1,0 0 0,-1 0 0,1 5 4,-2-6 2,0 0-1,-1 0 0,-1 1 0,0-1 1,-1 0-1,-1 0 0,0 0 1,0 1-1,-1-1 0,-1 0 0,0-1 1,-1 1-1,-1 0 0,0-1 1,0 0-1,-1 0 0,-1-1 0,0 1 1,0-1-1,-1-1 0,-1 0 0,1 0 1,-2 0-1,1-1 0,-10 6-1,11-8 4,-47 34 36,51-38-35,0-1-1,1 0 1,-1 0-1,0 0 1,-1 0 0,1-1-1,0 1 1,0-1 0,-1 0-1,1 0 1,0-1 0,-1 1-1,-1-1-4,6 0 1,-1 0 0,1 0 0,-1 0 0,0 0 1,1 0-1,-1 0 0,1 0 0,-1 0 0,1 0 0,-1 0 0,1-1 0,-1 1 0,1 0 0,-1 0 0,1 0 0,-1-1 0,1 1 0,-1 0 0,1-1 0,-1 1 0,1 0 0,-1-1 0,1 1 0,0-1 0,-1 1 0,1-1 0,0 1 0,-1 0 0,1-1 0,0 1 0,0-1 0,-1 0 0,1 1 0,0-1 0,0 1 0,0-1 0,0 1 0,0-1 0,0 1 0,0-1 0,0 1 0,0-1 0,0 0 0,0 1 1,0-1-1,0 1 0,0-1 0,1 1 0,-1-1 0,0 1 0,0-1 0,1 1 0,-1-1-1,1-1 0,1-1 1,-1 1-1,1 0 0,-1 0 1,1-1-1,0 1 1,0 0-1,0 1 1,0-1-1,1 0 0,6-3-10,0 0 0,0 1-1,1 0 1,-1 1 0,1 0 0,0 1 0,0 0-1,0 0 1,0 1 0,2 0 10,22 0-67,-1 1 0,15 3 67,-35-2-13,0 1 0,0 0-1,-1 1 1,1 0 0,-1 1 0,0 0-1,0 1 1,0 0 0,-1 1 0,1 1-1,0 0 14,-6-2-2,0-1-1,0 1 0,-1 0 1,0 0-1,0 0 0,0 1 0,-1 0 1,1 0-1,-1 0 0,-1 1 0,1-1 1,-1 1-1,0 0 0,-1 0 1,1 0-1,-2 0 0,1 0 0,-1 0 1,0 1-1,0 0 3,0 3 1,-1 0-1,-1 1 1,0-1-1,0 0 1,-1 0 0,-1 0-1,1 0 1,-2 0-1,0-1 1,0 1 0,-1-1-1,0 0 1,0 0-1,-1-1 1,-3 3-1,1-1 11,-1 0-1,-1-1 1,0-1 0,0 0-1,-1 0 1,0-1 0,0 0 0,-1-1-1,0 0 1,0-1 0,-1 0-1,-4 1-10,5-3 25,1 0 0,-1-1 0,0 0 1,0-1-1,0 0 0,-6-1-25,16-1 6,-1 1 0,1-1 0,-1 0 0,0-1 0,1 1 0,-1 0 0,1-1 0,-1 1 1,1-1-1,-1 0 0,1 0 0,0 0 0,-1 0 0,1 0 0,0-1 0,0 1 0,0-1 0,0 1 0,0-1 1,0 0-1,0 0 0,0 0 0,1 0 0,-1 0 0,1 0 0,-1 0 0,1 0 0,0-1 0,0 1 1,0 0-1,0-1 0,0-1-6,0 1 62,1 1 1,-1-1-1,1 0 1,0 0-1,0 0 1,0 1-1,0-1 1,0 0 0,1-2-63,13-27 226</inkml:trace>
  <inkml:trace contextRef="#ctx0" brushRef="#br0" timeOffset="708.468">978 691 3361,'36'-96'2555,"-35"95"-2423,0-1 1,-1 1-1,0-1 0,1 0 1,-1 1-1,0-1 1,0 1-1,0-1 0,0 0 1,0 1-1,0-1 1,0 1-1,-1-1 0,1 0 1,-1 1-1,1-1 1,-1 1-1,1-1-132,-1 1 130,0 0-1,0 1 1,0-1 0,1 0-1,-1 0 1,0 0 0,0 0-1,0 1 1,0-1 0,0 1-1,-1-1 1,1 1 0,0-1-130,-3-1 459,-1-1-172,-1 1 0,1 0 0,0 0 0,-1 0 0,1 1 0,-1 0 0,0 0 0,1 0 1,-1 1-1,0 0 0,0 0 0,0 0 0,1 1 0,-1-1 0,0 2 0,1-1 1,-2 1-288,-5 1 223,-1 2 0,1 0 0,0 0 0,0 1 0,0 0 1,-9 8-224,13-8 30,0-1 0,1 2 1,0-1-1,0 1 1,1 0-1,0 0 1,0 1-1,1-1 0,0 2 1,0-1-1,1 0 1,0 1-1,0 0 1,1 0-1,0 0 0,1 0 1,-1 3-31,1 0 3,1 0 0,0 1 1,1-1-1,1 0 0,0 1 1,0-1-1,1 0 0,1 0 1,0 0-1,0 0 0,1 0 0,1-1 1,1 1-4,-2-4 14,1 0 0,-1 0 0,2-1 0,-1 0 0,1 0 0,0 0 0,1-1 0,-1 0 0,1 0 0,1 0 0,-1-1 0,1 0 0,0-1 0,0 0 0,0 0 0,0-1 0,2 1-14,3 0 29,0 0-1,0-1 1,1 0 0,-1-1 0,1-1 0,-1 0 0,1-1 0,-1 0 0,1-1 0,0-1 0,0 0-29,-6 0 22,0 0 0,0-1 0,0 0 1,-1-1-1,1 1 0,-1-1 0,0-1 0,0 0 1,0 0-1,0 0 0,-1 0 0,0-1 0,0 0 1,1-3-23,-2 3 21,-1 1 0,0-1 0,0 0 1,-1 0-1,1 0 0,-1 0 0,-1 0 1,1-1-1,-1 0 0,0 1 0,-1-1 1,1 0-1,-2 0 0,1 0 0,-1 0 1,1 1-1,-2-7-21,-1 0 22,-1 0 1,0 0-1,-1 1 1,0-1-1,-1 1 1,0 0-1,-1 0 1,0 0-1,-1 1 1,0 0-1,-1 0 1,-1 1-1,1 0 1,-1 1-1,-2-2-22,7 9-4,1-1-1,-1 0 1,0 1-1,0 0 1,0 0-1,0 0 1,0 1-1,0-1 1,-1 1-1,1 0 1,0 0-1,-1 0 1,1 1-1,-1 0 1,1-1-1,-1 2 5,-27 5 2661,14 3-1466</inkml:trace>
  <inkml:trace contextRef="#ctx0" brushRef="#br0" timeOffset="1493.577">1462 702 5033,'-30'-111'2351,"26"94"-1523,3 13-300,0 1-1,0-1 0,0 0 1,0 1-1,0-1 0,-1 1 0,1-1 1,-1 1-1,-2-3-527,1 1 960,3 5-874,0-1 0,-1 1 0,1 0 1,0-1-1,0 1 0,0 0 0,-1-1 1,1 1-1,0 0 0,-1-1 0,1 1 0,0 0 1,-1 0-1,1-1 0,0 1 0,-1 0 1,1 0-1,0 0 0,-1 0 0,1-1 1,-1 1-1,1 0 0,0 0 0,-1 0 1,1 0-1,-1 0 0,1 0 0,0 0 0,-1 0 1,1 0-1,-1 0 0,1 0 0,0 0 1,-1 1-87,-9 10 1117,-2 21-557,10-16-385,0 2-16,0 0 0,1 1 0,1 8-159,13 94 330,-4-52-213,-8-58-99,0 1 0,1-1 0,1 0 0,0 0 0,0 0 0,1 0 1,1-1-1,0 1 0,4 7-18,-6-14 9,1 0 0,-1 0 0,1 0 0,-1 0 0,1 0 0,0-1 0,0 1 0,1-1 0,-1 0 0,1-1 0,0 1 0,-1-1 0,1 0 0,0 0 0,0 0 0,0-1 0,1 1 0,-1-1 0,0-1 0,0 1 0,1-1 0,1 0-9,-1 0 9,0 0 1,0 0-1,0-1 1,0 0-1,0 0 1,0-1-1,0 0 1,0 0-1,0 0 1,-1 0-1,1-1 1,-1 0-1,1-1-9,1-1 12,0-1-1,0 0 1,0 0 0,0-1-1,-1 0 1,-1 0-1,1 0 1,2-7-12,3-2 10,-1-1 0,-1-1 0,-1 0 1,0 0-1,-2-1 0,0 0 0,-1 0 0,0 0 0,-2-1 0,-1 0 0,0 1 1,-1-1-1,-1 0 0,-1 0 0,-1-1-10,0 7 5,0 0 0,-1 0-1,-1 1 1,0-1 0,-2-4-5,4 16-14,0 8 10,0 8 1,3 13 19,0-1-1,2 1 1,0-1 0,2 1 0,1-1 0,1-1 0,1 1-1,2 0-15,-4-12-66,0 0 0,2-1 1,-1 0-1,2 0 0,-1 0 0,2-1 0,0-1 0,0 1 0,1-2 0,0 1 0,1-1 0,0-1 0,1-1 1,12 8 65,54 19-398</inkml:trace>
  <inkml:trace contextRef="#ctx0" brushRef="#br0" timeOffset="2282.215">2169 545 7122,'-10'-15'3303,"10"15"-3247,-1 0 1,1 0-1,0 0 1,0 0-1,0 0 1,0-1-1,0 1 1,0 0-1,-1 0 1,1 0-1,0 0 1,0 0-1,0 0 1,0 0-1,0 0 1,-1 0-1,1 0 0,0 0 1,0 0-1,0 0 1,0 0-1,0 0 1,-1 0-1,1 0 1,0 0-1,0 0 1,0 0-1,0 0 1,0 0-1,0 0 1,-1 1-1,1-1 1,0 0-1,0 0 1,0 0-1,0 0 1,0 0-1,0 0 1,0 0-1,-1 0 1,1 1-1,0-1 1,0 0-1,0 0 1,0 0-1,0 0 1,0 0-1,0 1 1,0-1-57,-1 4 263,1 0 0,-1 0 0,1 0 1,0-1-1,0 1 0,0 0 0,1 3-263,4 24 383,1 1 0,2-1 0,1 0-1,1 0 1,5 5-383,22 74 525,-33-92-346,0 0-1,0 1 1,-2-1-1,0 1 1,-1 3-179,-3-49 562,0 1 0,-6-24-562,-2-9 93,7 32-68,-2-11 3,2 0 1,2-11-29,1 38 1,0-1 0,1 1 0,1 0 0,0 0 0,1 0 0,0 0 0,0 0 0,1 0 0,5-9-1,-6 16-2,-1 0 0,1 1 1,-1-1-1,1 0 0,0 1 1,1 0-1,-1 0 0,0 0 1,1 0-1,0 0 0,0 1 1,0-1-1,0 1 0,0 0 0,2 0 2,1-1-3,1 1 0,0 0 0,-1 0 0,1 1 0,0 0-1,0 1 1,0 0 0,0 0 0,0 0 3,5 2-4,0-1 1,0 2 0,0 0-1,-1 0 1,1 1-1,-1 1 1,1 0 0,-1 1-1,-1 0 1,11 7 3,-14-6-1,1-1 1,-1 2-1,-1-1 1,1 1-1,-2 0 1,1 1-1,-1 0 1,0 0-1,-1 0 1,0 1-1,0-1 1,-1 1-1,0 0 1,-1 1 0,5 21-10,-1 1 1,-1 1-1,0 26 10,7 42-340,-12-98 271,-1 0-31,1 0 0,0 0 1,0 1-1,0-1 0,0 0 0,0-1 1,1 1-1,0 0 0,0 0 1,0-1-1,0 1 0,2 1 100,15 8-381</inkml:trace>
  <inkml:trace contextRef="#ctx0" brushRef="#br0" timeOffset="2795.678">3229 25 8482,'0'-2'308,"-12"-19"4935,7 19-2871,5 16-1635,21 142 161,3 42-371,-9 214 1189,-15-401-1654,1 1 8,-1 1 0,1-1 1,1 0-1,0 0 0,1 0 1,0 0-1,1-1 0,4 8-70,1-8 84,-6-13 7,-3-7 18,-7-23-26,0 2-1,-2-1 0,-1 1 1,-3-4-83,4 13 9,-1 1 1,0 0 0,-2 1 0,0 0-1,-1 1 1,-6-6-10,13 16 2,-1 1-1,-1 0 1,1 1-1,-1-1 1,0 1-1,-2 0-1,6 4-1,0 0 1,0 0-1,0 0 1,0 0-1,-1 1 0,1 0 1,0 0-1,-1 0 0,1 0 1,-1 1-1,1-1 1,-1 1-1,0 0 0,-2 1 1,-1 1-1,0 0-1,0 0 1,0 0-1,1 1 0,-1 1 1,1-1-1,0 1 1,0 0-1,0 1 0,1 0 1,-1 0-1,1 0 1,0 1-1,1 0 0,-1 0 1,1 0-1,0 1 1,1-1-1,0 1 0,-3 5 3,0 3-2,0 1 1,0 0 0,2 0 0,0 1 0,0-1 0,2 1 0,0 0 0,1 0 0,1 5 0,0-12-1,1 0 0,1-1 1,-1 1-1,2 0 0,-1-1 0,1 1 0,3 6 1,-3-11 0,0 0 0,0-1 0,0 1 1,1-1-1,-1 0 0,1 1 0,0-1 0,0-1 0,1 1 1,-1 0-1,1-1 0,0 0 0,0 0 0,0 0 0,3 2 0,5 1 5,0-1-1,0 0 0,1 0 0,0-2 0,0 1 1,0-2-1,0 1 0,0-2 0,1 0 1,-1 0-1,6-2-4,5 0 256,0-1 0,0-1 0,0-2 0,0 0 0,21-9-256,20-14 471</inkml:trace>
  <inkml:trace contextRef="#ctx0" brushRef="#br0" timeOffset="3482.57">3818 571 6953,'43'-37'2985,"-43"37"-2877,1 0-1,0 0 1,-1-1-1,1 1 1,-1 0 0,1-1-1,-1 1 1,0 0-1,1-1 1,-1 1-1,1-1 1,-1 1 0,0-1-1,1 1 1,-1-1-1,0 1 1,0-1 0,1 1-1,-1-1 1,0 0-1,0 1 1,0-1-1,0 1 1,1-1 0,-1 0-1,0 1 1,0-1-1,0 1 1,0-1-1,-1 0 1,1 1 0,0-1-1,0 1 1,0-1-1,0 1 1,-1-1 0,1 1-1,0-1 1,0 0-1,-1 1 1,1-1-1,0 1 1,-1 0 0,1-1-1,-1 1 1,1-1-1,-1 1 1,1 0-1,0-1 1,-1 1 0,0 0-1,1-1 1,-1 1-1,1 0 1,-1 0-1,1-1 1,-1 1 0,1 0-1,-1 0 1,0 0-1,1 0-107,-41-8 1386,37 7-1049,-8 1-125,1-1 1,-1 2-1,0 0 1,0 0 0,0 1-1,1 0 1,-1 1-1,0 1-212,-5 1 47,0 1-1,1 1 0,0 0 1,0 2-1,0 0-46,11-6 7,1 0 0,0 0 0,1 0 0,-1 0-1,0 1 1,1 0 0,0-1 0,0 1 0,-1 2-7,3-5 2,1 0-1,-1 0 1,0 0-1,1 0 1,-1 0-1,1 1 1,0-1-1,-1 0 1,1 0-1,0 1 1,0-1-1,0 0 1,0 0-1,0 1 1,0-1-1,0 0 1,0 0-1,1 1 1,-1-1-1,0 0 1,1 0-1,-1 0 1,1 0-1,-1 1 1,1-1-1,-1 0 1,1 0-1,0 0 1,0 0-1,0 0 1,-1 0 0,1-1-1,0 1 1,0 0-1,0 0 1,0 0-1,0-1 1,1 1-1,-1-1 1,0 1-2,9 4 9,0 0 0,1 0 0,-1-1 0,1-1 0,0 0 0,0 0 1,1-1-10,82 9 38,-64-9-22,0 1-1,23 6-15,-43-6 2,1 0-1,-1 0 1,0 1-1,-1 0 1,1 1-1,-1 0 1,4 3-2,-10-6 0,1 0 1,-1 1-1,0 0 0,0 0 1,-1-1-1,1 2 1,0-1-1,-1 0 0,0 1 1,0-1-1,0 1 1,0-1-1,-1 1 0,1 0 1,-1 0-1,0 0 0,0 0 1,0 0-1,-1 0 1,1 4-1,-1-2 3,-1 0 0,0 0 0,0 1 0,0-1 0,-1 0 0,1 0 0,-2 0 0,1 0 1,-1-1-1,1 1 0,-1-1 0,-1 1 0,1-1 0,-1 0 0,0 0 0,0-1 0,-1 1 0,1-1 0,-1 0 0,-2 1-3,-13 10 90,-1-1-1,0-1 0,0-1 0,-15 6-89,24-13 77,0 0 0,0 0 0,0-1 0,-1 0 0,1-1-1,-1-1 1,0 0 0,1 0 0,-1-1 0,0-1 0,0 0 0,0-1-1,-4-1-76,16 2-46,-1-1 1,1 1-1,-1 0 0,0-1 0,1 1 0,-1-1 0,1 0 0,-1 0 0,1 1 0,0-1 1,-1 0-1,1 0 0,0 0 0,-1 0 0,1 0 0,0-1 0,0 1 0,0 0 0,0 0 1,0-1-1,0 1 0,1-1 0,-1 1 0,0-1 0,1 1 0,-1-1 0,0-1 46,-1-30-836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8:57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124 372 3657,'74'-4'2135,"-64"0"282,-14-2-769,-12-2 648,11 6-2194,0 0-1,0 1 0,0 0 1,1 0-1,-1 0 1,-1 0-1,1 1 1,0 0-1,0 0 0,0 0 1,0 1-1,0 0 1,0 0-1,0 0 0,0 1 1,1-1-1,-1 1 1,0 0-1,1 0 0,-1 1 1,1 0-1,0-1 1,0 1-1,0 1 1,0-1-1,0 0 0,1 1 1,0 0-1,0 0 1,-2 3-102,-1 2 175,0-1 0,1 2 1,0-1-1,1 0 1,0 1-1,0 0 1,1 0-1,0 0 1,1 0-1,0 0 0,1 1 1,0-1-1,0 1 1,2 6-176,-1-7 3,2 0-1,-1 0 1,2 0 0,-1-1 0,1 1-1,0 0 1,1-1 0,1 0 0,-1 0-1,6 8-2,-6-11 3,1 0-1,-1-1 1,1 1-1,0-1 1,1 0 0,-1 0-1,1-1 1,0 0-1,0 0 1,1 0-1,-1-1 1,1 0-1,-1 0 1,1 0-1,4 0-2,-1-1 12,-1 1 0,0-2-1,1 1 1,-1-1 0,1-1-1,-1 0 1,8 0-12,-12-1 7,-1 0-1,0 0 1,1 0-1,-1 0 0,0-1 1,0 1-1,0-1 1,0 0-1,0 0 1,-1-1-1,1 1 1,0-1-1,-1 0 1,0 0-1,0 0 1,0 0-1,3-4-6,-1 0 14,0-1-1,0 0 1,-1-1 0,0 1-1,0-1 1,-1 0-1,0 0 1,0 0-1,-1 0 1,-1 0 0,1 0-1,-2-1 1,1 1-1,-1-1 1,0-1-14,-2-2 9,1 0 0,-1 1-1,-1-1 1,0 0 0,-1 1 0,-1 0 0,0 0 0,0 0-1,-1 0 1,-5-7-9,8 14 24,-1 1 0,1 0-1,-1 0 1,0 1 0,1-1-1,-2 1 1,1-1 0,0 1 0,-1 0-1,1 1 1,-1-1 0,0 1-1,0 0 1,0 0 0,0 1 0,0-1-1,0 1 1,-1 0 0,1 1-1,0-1 1,-1 1 0,1 0 0,0 0-1,-1 1 1,1-1 0,0 1-1,0 1-23,-2-1 18,0 0 1,1 1-1,-1 0 0,1 1 0,0-1 0,-1 1 0,1 1 0,0-1 1,1 1-1,-1 0 0,1 0 0,0 0 0,0 1 0,0 0 0,0 0 1,1 0-1,0 1 0,0-1 0,1 1 0,-4 5-18,4-2 1,1-1 0,-1 0 0,1 1 0,0-1 1,1 1-1,0-1 0,0 1 0,1 0 0,0-1 0,1 1 0,0 0 0,0-1 0,1 1 0,0-1 0,1 3-1,-1-5 1,0 0-1,1 0 1,0-1-1,0 1 1,0-1-1,0 0 0,1 0 1,0 0-1,0 0 1,0 0-1,1-1 1,-1 0-1,1 0 0,0 0 1,0-1-1,1 0 1,-1 0-1,1 0 1,-1 0-1,1-1 0,3 1 0,-2-1 5,1-1 0,-1 0-1,0 0 1,0-1 0,1 0-1,-1 0 1,0-1-1,1 0 1,-1 0 0,0-1-1,0 1 1,0-2-1,0 1 1,-1-1 0,1 0-1,0 0 1,-1-1-1,0 0 1,0 0 0,0 0-1,-1-1 1,1 0 0,-1 0-1,4-5-4,-6 5 5,0 1 0,0-1 1,0 0-1,-1 0 0,0 0 0,0-1 0,0 1 0,0 0 0,-1-1 1,0 1-1,0-1 0,-1 1 0,0-1 0,0 1 0,0-1 0,0 0 1,-1 1-1,0-1 0,0 0-5,0 0 5,-1 0 1,1 0-1,-1 0 1,0 1-1,0-1 1,-1 1-1,0-1 1,0 1-1,0 0 1,-1 0-1,1 0 0,-1 0 1,0 1-1,0-1 1,-1 1-1,0 0 1,-2-1-6,4 3 2,0 0 1,0 0-1,0 1 0,0-1 0,-1 1 1,1 0-1,0 0 0,-1 0 1,1 0-1,-1 1 0,1-1 1,-1 1-1,0 0 0,1 0 1,-1 0-1,1 1 0,-1-1 1,1 1-1,-1 0 0,1 0 1,-1 0-1,1 0 0,0 0 1,-1 1-1,1 0-2,-2 2 4,0-1-1,0 2 1,0-1 0,0 0-1,1 1 1,0 0-1,0 0 1,0 0 0,1 1-1,0-1 1,0 1 0,0 0-1,-1 5-3,0-2 3,1 0-1,0 1 0,0-1 1,1 1-1,0-1 0,0 11-2,2-18 1,0 1-1,0 0 0,0 0 1,0 0-1,1 0 1,-1-1-1,1 1 0,0 0 1,0 0-1,0-1 1,0 1-1,0-1 0,1 1 1,-1-1-1,1 1 1,0-1-1,0 0 0,0 0 1,0 0-1,0 0 1,0 0-1,0 0 0,0 0 1,1-1-1,2 2 0,-2-1 2,1-1 0,-1 1-1,1-1 1,0 0 0,0 0-1,-1 0 1,1-1 0,0 1-1,0-1 1,0 0 0,0 0-1,0 0 1,-1 0 0,1-1-1,0 0 1,0 0 0,0 0-1,-1 0 1,2-1-2,3-1 6,0-1 0,0-1 0,0 1 0,-1-1 0,0 0 0,0-1 0,6-6-6,-10 9 6,0-1 0,-1 1 0,0-1 0,0 0 0,0 1 0,0-1 0,0 0 0,-1 0 0,1-1 0,-1 1 0,0 0 0,-1 0 0,1-2-6,0 4 2,-1 1 0,0-1 0,0 1 0,0-1 0,0 1 0,0 0 0,0-1 0,0 1 0,0-1 0,0 1 0,-1-1 0,1 1 0,0 0 0,-1-1 0,1 1 0,-1 0 0,0-1 0,1 1 0,-1 0 0,0 0 0,0-1 0,0 1 0,0 0-1,0 0 1,0 0 0,0 0 0,0 1 0,0-1 0,-1 0 0,1 0 0,0 1 0,0-1 0,-1 0 0,1 1 0,-1-1 0,1 1 0,0 0 0,-1-1 0,1 1 0,-1 0-2,-1 0 1,1 0-1,-1 0 1,1 1 0,-1-1 0,0 1-1,1-1 1,-1 1 0,1 0 0,-1 0-1,1 0 1,0 0 0,-1 0 0,1 1-1,0-1 1,0 1 0,0 0 0,0-1-1,0 1 1,0 0 0,0 0-1,-4 7 4,-1-1-1,1 1 1,1 0 0,-2 5-4,-7 10 3,13-22-2,0 0-1,0 0 0,0 0 1,1-1-1,-1 1 0,1 0 0,-1 0 1,1 0-1,0 0 0,0 0 1,0 0-1,0 0 0,0 0 1,0 0-1,1 0 0,-1 0 1,0-1-1,1 1 0,0 0 1,-1 0-1,1 0 0,0-1 1,0 1-1,0 0 0,0-1 0,0 1 1,0-1-1,0 1 0,0-1 1,0 0-1,0 0 0,0 1 1,0-1-1,0 0 0,1 0 1,-1 0-1,1 0 0,-1-1 1,0 1-1,1 0 0,0-1 1,-1 1-1,1 0 0,-1-1 1,1 0-1,0 1 1,-1-1-1,1 0 0,-1 0 1,1 0-1,0 0 0,-1 0 1,2-1-1,2 0 3,0-1 0,0-1 0,0 1 0,0-1 0,0 1 0,0-1 0,-1-1 0,1 1 0,-1-1 0,0 0 0,0 0 0,-1 0 0,1 0 0,1-3-3,0 1 6,-1-1 0,0 0 0,0 1 0,-1-1 0,0 0-1,0-1 1,0 1 0,-1 0 0,0-1 0,0-5-6,-2 12 2,0 0-1,0 0 1,0 1 0,0-1-1,0 0 1,0 0 0,0 1-1,0-1 1,0 0 0,0 1-1,-1-1 1,1 0 0,0 1-1,0-1 1,-1 0 0,1 1-1,0-1 1,-1 0 0,1 1-1,-1-1 1,1 1 0,-1-1-1,1 1 1,-1-1 0,1 1-1,-2-1-1,1 0 4,-1 1 1,0-1-1,1 0 0,-1 1 1,0 0-1,0-1 0,1 1 0,-1 0 1,0 0-1,0 0 0,0 0-4,-4 0 9,1 1 0,-1-1 0,1 1-1,0 1 1,-1-1 0,1 1 0,-3 1-9,-1 1 5,0 1 0,0 1 0,0-1 0,0 2-5,6-5 5,1 0 0,-1 1 0,1-1 0,-1 1 0,1-1 1,0 1-1,0 0 0,0 0 0,0 0 0,0 0 0,1 1 1,-1-1-1,0 3-5,2-5 46,0-1 0,0 1 0,-1 0 0,1 0 0,0 0-1,0 0 1,0 0 0,0 0 0,0 0 0,0 0 0,1 0 0,-1 0 0,0 0 0,0 0 0,1-1 0,-1 1 0,0 0 0,1 0 0,-1 0 0,1 0 0,-1-1 0,1 1 0,0 0 0,-1-1 0,1 1 0,0 0 0,-1-1 0,1 1 0,0-1 0,0 1 0,-1-1 0,1 1 0,0-1 0,0 1-46,25 1 624</inkml:trace>
  <inkml:trace contextRef="#ctx0" brushRef="#br0" timeOffset="1179.089">1197 19 3737,'-1'0'273,"0"-1"1,1 1-1,-1 0 1,1 0-1,-1-1 1,1 1-1,-1 0 0,1-1 1,-1 1-1,1-1 1,-1 1-1,1-1 1,-1 1-1,1-1 1,0 1-1,-1-1 0,1 1 1,0-1-1,0 1 1,-1-1-1,1 1 1,0-1-1,0 0-273,-3-6 4266,3 35-1618,6 86-595,-9 113-2053,-1-77 344,2-78-230,2 84 100,1-126-172,2 0 1,1 0-1,1 0 1,2 0-43,-6-27 9,-1 0 0,1 0 0,0 0 1,0 0-1,1-1 0,-1 1 0,0 0 0,1 0 0,0-1 1,0 1-1,0-1 0,0 0 0,0 1 0,0-1 0,0 0 1,1 0-1,-1-1 0,1 1 0,1 1-9,1-2 30,-1 1 0,1-1 0,0 0 0,0 0 0,0 0 0,0-1 0,-1 0 0,1 0 0,0 0 0,0 0 0,4-1-30,36-7 139,0-2 0,0-2 0,20-9-139,-1 1 238,13-1-238,-63 18 82,1 1-1,0 0 1,1 1-82,41 4 150</inkml:trace>
  <inkml:trace contextRef="#ctx0" brushRef="#br0" timeOffset="1989.178">2322 404 3593,'-55'-65'2326,"37"51"-154,9 15-1067,6 0-536,-9-1 613,1 0 0,0 1 0,0 0 1,-4 1-1183,10 0 139,1-1 0,0 0 0,0 1 0,0 0 0,0 0 1,0 0-1,1 1 0,-1-1 0,0 1 0,1 0 0,0 0 0,-2 1-139,-5 8 43,0 1-1,1-1 1,0 2-1,1-1 1,0 1-1,1 0 1,1 1-1,0 0 1,1 0-1,1 0 1,0 0-1,1 1 1,1-1-1,0 1 1,1 0-1,1 0 1,0 0-1,1-1 1,1 1-1,0 0 1,3 5-43,-3-14 6,0 0 0,1 1 0,0-1 0,1-1 0,-1 1 0,1 0 0,1-1 0,-1 0 0,1 0 0,0 0 0,0-1 0,1 1 1,0-1-1,0-1 0,4 4-6,-1-3 14,-1 0 0,1-1 0,1 1 0,-1-2 0,1 0 0,-1 0 0,1 0 0,0-1 0,0-1 1,0 0-1,5 0-14,-4 0 25,0-2-1,0 1 1,0-2 0,0 1 0,0-2 0,-1 1 0,1-1 0,-1-1-1,1 0 1,5-3-25,-9 3 27,0 0-1,0-1 1,0 1 0,-1-1-1,1-1 1,-1 1-1,0-1 1,-1 0 0,1-1-1,-1 1 1,-1-1-1,1 0 1,-1 0 0,1-2-27,-3 3 36,-1 1 0,1 0 0,-1-1 1,0 1-1,0-1 0,-1 0 0,1 1 1,-1-1-1,-1 0 0,1 1 0,-1-1 1,0 1-1,0-1 0,0 1 1,-1-1-1,0 1 0,-2-4-36,-1-3 52,0 1-1,-2 0 1,1 0-1,-1 0 1,-1 1-1,-8-10-51,9 14 13,1 0 0,0 0 1,-1 1-1,0 0 0,-1 0 0,1 1 0,-1 0 0,-6-3-13,-1 0-183,0 0-1,-1 1 1,1 1 0,-1 0-1,-1 1 1,1 1-1,0 0 1,-1 2-1,0 0 184,16 1-29,1 0 0,-1 0 0,0 0 0,0 0-1,0 0 1,1 0 0,-1 0 0,0 0 0,0 1-1,1-1 1,-1 0 0,0 1 0,0-1 0,1 0-1,-1 1 1,0-1 0,1 1 0,-1-1 0,0 1 29</inkml:trace>
  <inkml:trace contextRef="#ctx0" brushRef="#br0" timeOffset="2810.24">2695 349 6897,'-35'-17'5746,"26"13"-2719,16 7 51,-5-1-3067,1-1 0,0 1 0,-1 0 0,1 0 0,-1 0 0,0 1 0,0-1 0,2 2-11,4 5 19,-1 0 1,0 0-1,-1 1 1,0 0-1,-1 0 1,0 0-1,0 1 1,-1-1-1,0 1 1,1 7-20,4 41 287,0 22-287,-2-19 293,3 7-293,4 12 267,-12-73-248,1 1 295,5-17 57,-4 0-301,0 0 0,0 0 0,-1 0 0,0-1 0,0 0 0,-1 1 0,1-8-70,-1 3 14,1 1 0,1-1 0,2-3-14,-1 2 10,0 1-9,1-1 0,0 1 0,1 0 0,0 0 0,6-7-1,-11 18-3,-1 0 1,1 0-1,-1 1 1,1-1-1,0 0 1,-1 0-1,1 1 1,0-1-1,0 1 1,0 0-1,0 0 0,1-1 1,-1 1-1,0 1 1,0-1-1,1 0 1,-1 0-1,0 1 1,1-1-1,-1 1 1,1 0-1,-1 0 1,0 0-1,1 0 1,-1 0-1,1 1 1,-1-1-1,0 1 1,1-1-1,-1 1 0,0 0 1,1 0-1,-1 0 1,0 0-1,0 0 1,0 1 2,12 7-12,-1 1 0,-1 1 0,0 0 0,0 1 0,1 3 12,22 22-14,-12-15 8,-8-6 10,1-1-1,1-1 0,0 0 0,0-1 0,7 2-3,-23-14 1,-1-1 0,1 0 0,-1 1 1,1-1-1,-1 0 0,1 1 0,-1-1 0,1 0 1,-1 0-1,1 0 0,-1 0 0,1 1 0,0-1 1,-1 0-1,1 0 0,-1 0 0,1 0 0,-1 0 1,1 0-1,0-1 0,-1 1 0,1 0 0,-1 0 1,1 0-1,-1 0 0,1-1 0,-1 1 0,1 0 1,-1-1-1,1 1 0,-1 0 0,1-1 0,-1 1 1,0 0-1,1-1 0,-1 1 0,1-1 0,-1 1 1,0-1-1,0 1 0,1-1 0,-1 1 0,0-1 1,0 1-1,1-1 0,-1 1 0,0-1 0,0 1 1,0-1-1,0 0-1,2-36 162,-3 27-79,1-68 267,-4-1-1,-8-32-349,6 72 10,1 17-37,2-1 1,0 0 0,2 1 0,1-17 26,0 37-55,0 0 0,1 0 0,-1 0 0,1 0 0,0 0-1,0-1 1,-1 1 0,1 0 0,0 1 0,1-1 0,-1-1 55,0 3 32,-1-1 0,0 1 0,1-1 0,-1 1 0,0 0 0,1-1 0,-1 1 0,0 0 0,1-1 0,-1 1 0,1 0 0,-1 0 0,0-1 0,1 1 0,-1 0 0,1 0 0,-1 0 0,1 0 0,-1 0 0,1 0 0,-1-1 0,1 1 0,-1 0 0,0 0 0,1 0 0,-1 1 0,1-1 0,-1 0 0,1 0 0,-1 0 0,1 0 0,-1 0 0,1 0 0,-1 1 0,0-1 0,1 0 0,-1 0 0,1 1 0,-1-1 0,0 0 0,1 1 0,-1-1 0,0 0 0,1 1 0,-1-1 0,0 1 0,1-1 0,-1 0 0,0 1 0,0-1 0,0 1-32,8 18 792</inkml:trace>
  <inkml:trace contextRef="#ctx0" brushRef="#br0" timeOffset="3503.661">3583 437 5665,'-1'1'165,"-1"1"-1,1-1 1,-1 1-1,1-1 1,0 1-1,-1-1 1,1 1-1,0 0 1,0-1-1,0 1 0,0 0-164,1-1 77,0-1-1,0 1 0,0-1 1,0 1-1,0-1 0,-1 1 1,1-1-1,0 1 1,1-1-1,-1 1 0,0-1 1,0 1-1,0-1 0,0 1 1,0-1-1,0 1 0,1-1 1,-1 0-1,0 1 0,0-1 1,1 1-1,-1-1 0,0 1 1,0-1-1,1 0 0,-1 1 1,1-1-77,2 2 302,1 0 1,-1-1-1,1 1 1,-1-1 0,1 0-1,-1 0 1,1 0-1,0-1 1,0 1 0,-1-1-1,1 0 1,0 0-303,4 0 298,-1-1 0,1 1 0,0-2 0,-1 1 0,1-1 0,-1 0 0,1 0 0,-1-1 0,5-3-298,-1 1 268,0-1 0,0 0 0,-1-1 0,0 0 0,6-6-268,-14 11 37,0 1-1,0-1 0,0 0 1,-1 0-1,1 0 1,0 0-1,-1 0 1,0 0-1,1 0 1,-1 0-1,0 0 1,0-1-1,0 1 1,-1 0-1,1-1 1,0 1-1,-1-1 1,0 1-1,1 0 1,-1-1-1,0-1-36,-1 1 27,0 0 0,0-1 1,0 1-1,0 1 0,0-1 0,-1 0 0,1 0 0,-1 0 0,0 1 1,0-1-1,0 1 0,0-1 0,0 1 0,-3-2-27,-4-4 26,0 1 0,-1 1-1,0 0 1,0 0 0,-1 1 0,1 0 0,-1 0-1,-4 0-25,9 4 1,1-1-1,0 1 0,0 0 1,-1 0-1,1 1 0,0 0 1,-1 0-1,1 0 0,0 0 1,-1 1-1,1 0 1,0 0-1,0 0 0,0 1 1,-1 0-1,2 0 0,-3 1 0,1 1 2,0 0 0,0 0-1,1 0 1,-1 1-1,1 0 1,0 0 0,0 0-1,1 1 1,0 0 0,0 0-1,0 0 1,0 0-2,-3 9 3,1-1-1,0 1 1,1 0 0,0 0-1,2 1 1,0-1-1,0 1 1,1 0 0,1 0-1,1 0 1,0 3-3,1-6 4,1-1-1,0 1 1,1-1 0,0 0-1,1 0 1,0 0 0,1 0-1,0-1 1,1 1 0,0-1-1,4 4-3,-6-9 12,1 0-1,0 1 1,1-2-1,-1 1 0,1-1 1,0 0-1,1 0 0,-1 0 1,1-1-1,0 0 1,0-1-1,0 1 0,0-1 1,1-1-1,-1 1 1,1-1-1,0-1 0,4 1-11,10 1 60,0-2-1,-1-1 1,1 0-1,12-3-59,-25 2-81,0 0 0,1-1-1,-1-1 1,0 1 0,0-1 0,0-1-1,0 0 1,-1 0 0,1-1-1,-1 0 1,5-3 81,18-17-2255,6 2 968</inkml:trace>
  <inkml:trace contextRef="#ctx0" brushRef="#br0" timeOffset="3878.495">4005 426 5257,'5'-15'635,"0"2"2780,-2 35 157,-3-16-3246,5 27 516,1 0 0,1-1-1,2 1 1,6 12-842,14 53 1024,-25-72-169,-7-24 29,-3-13-331,1-3-381,0-1-1,2 1 1,-1-1-1,2 0 0,0 0 1,0 0-1,2 0 1,0 0-1,1-6-171,1-1 26,0-1-1,2 1 0,1 0 1,1 0-1,6-15-25,-9 30 2,-1 0 1,1 0-1,1 0 1,-1 0-1,1 0 0,0 1 1,1 0-1,-1 0 1,1 0-1,1 1 0,-1-1 1,1 1-1,0 1 1,0-1-1,0 1 0,0 0 1,1 0-1,0 1 1,0-1-1,0 2 1,0-1-1,0 1 0,1 0 1,-1 1-1,1-1 1,-1 1-1,1 1 0,-1 0 1,1 0-1,0 0 1,2 1-3,36 6-1849,0 3 789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9:15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58 2425,'29'-35'1420,"-20"19"1003,-9 16-2319,0 0 1,0 0 0,0-1 0,0 1-1,0 0 1,0 0 0,0-1 0,0 1-1,0 0 1,0 0 0,0-1 0,0 1-1,-1 0 1,1 0 0,0 0 0,0-1-1,0 1 1,0 0 0,0 0 0,0 0-1,-1-1 1,1 1 0,0 0 0,0 0-1,0 0 1,-1 0 0,1 0 0,0-1-1,0 1 1,0 0 0,-1 0 0,1 0 0,0 0-1,0 0-104,-2 0 199,1 0 0,0 0 0,0 0 1,0 0-1,0 0 0,-1 0 0,1 0 0,0 0 0,0 1 0,0-1 0,0 0 0,0 1 0,0-1 0,0 1 0,0 0 0,0-1 1,-1 1-201,-7 7 174,0 0-1,1 1 0,0 0 1,-5 7-173,1-2 129,6-6-94,0 1-1,1-1 0,-1 1 1,1 0-1,1 1 0,0-1 1,0 1-1,1 0 0,0-1 1,1 2-1,0-1 0,1 0 1,0 0-1,0 0 0,1 1 1,0-1-1,1 0 0,0 1 1,1-1-1,1 4-34,-1-8 16,0-1 0,0 0 0,1 0 0,-1 0 0,1 0 0,0 0 0,0-1 0,1 1 0,0-1 0,-1 0 0,1 0 0,1 0-1,-1 0 1,0-1 0,1 0 0,0 0 0,0 0 0,1 0-16,4 2 18,1 0-1,-1-1 1,1 0 0,0-1-1,0 0 1,0 0 0,0-1-1,6-1-17,-11-1 12,0 0 0,0 0 0,0-1 0,0 0-1,0 0 1,-1 0 0,1-1 0,-1 0 0,1 0-1,-1-1 1,1 1 0,-1-1 0,0 0 0,0-1 0,-1 1-1,1-1 1,-1 0 0,1 0 0,-1 0 0,-1-1-1,1 1 1,0-1 0,-1 0 0,0 0 0,0 0 0,-1 0-1,0-1 1,1 1 0,-1-2-12,10-33 191,-9 32-122,0 0 1,0-1 0,-1 1 0,0-1 0,-1 0 0,0 0 0,0 0-70,-1-1 73,-1 1 0,1-1-1,-2 1 1,1 0 0,-1-1-1,-1 1 1,1 0 0,-1 0-1,-4-6-72,5 10 41,-1 1-1,0 0 0,1-1 0,-1 1 0,-1 1 0,1-1 0,-1 0 0,1 1 0,-1 0 1,0 0-1,0 0 0,-1 0 0,1 1 0,-1-1 0,1 1 0,-1 0 0,0 0 0,-3 0-40,0 0 43,0 0-1,0 0 0,0 1 1,0 1-1,-1-1 0,1 1 1,0 1-1,0-1 0,0 1 1,0 1-1,0-1 0,0 1 0,0 1 1,-4 1-43,6-1 7,1 0 0,-1 0 0,0 1 0,1-1 1,0 1-1,0 1 0,0-1 0,0 1 0,1 0 1,0 0-1,0 0 0,0 0 0,0 1 0,1-1 0,0 1 1,0 0-1,1 0 0,-1 2-7,-2 6 3,1 0 0,1 0-1,0 1 1,1-1 0,0 1 0,1 0 0,1 0 0,0 0-3,0-10 0,0 0 0,1 0 0,0 1 0,0-1 0,0 0 1,0 0-1,1 0 0,0 0 0,0 0 0,0-1 0,0 1 1,1 0-1,0-1 0,0 0 0,0 0 0,0 0 0,1 0 1,0 0-1,-1-1 0,2 1 0,-1-1 0,0 0 0,0 0 1,2 0-1,-1-1 3,0-1 1,0 1-1,-1-1 0,2 0 1,-1 0-1,0-1 1,0 1-1,0-1 1,0 0-1,0-1 1,0 1-1,0-1 1,0 0-1,0 0 1,0-1-1,0 1 1,0-1-1,-1 0 1,1-1-1,-1 1 1,1-1-1,-1 0 1,0 0-1,3-3-3,4-2 11,-1-1 0,-1-1 0,0 0 0,0 0 0,-1-1 0,0 0 1,0 0-1,4-12-11,-10 19 4,-1 0 0,1 1 0,-1-1 0,0 0 1,0 0-1,-1 0 0,1 0 0,-1 0 0,0 0 1,0 0-1,0 0 0,-1 0 0,1 0 0,-1 0 1,0 0-1,0 0 0,0 0 0,-1 0-4,0-1 8,-1-1 0,0 0-1,0 1 1,0 0 0,-1-1-1,0 1 1,0 1 0,0-1-1,0 0 1,-1 1 0,-3-2-8,5 3 5,0 1 1,-1-1-1,1 1 1,-1 0-1,0 0 1,0 1-1,0-1 1,0 1 0,0 0-1,0-1 1,0 2-1,0-1 1,-1 1-1,1-1 1,0 1-1,-1 0-5,2 1 4,0 0 0,0-1 1,0 1-1,-1 0 0,1 1 0,0-1 0,0 0 0,1 1 0,-1 0 0,0 0 0,0 0 0,1 0 0,-1 0 0,1 0 0,0 1 0,0-1 0,0 1 0,0-1 0,0 1 0,0 0 0,1 0 0,-2 2-4,-3 7 7,0 0-1,1 1 1,0-1-1,1 1 1,1 0 0,-3 12-7,6-20 1,-1 1 1,1-1 0,0 0 0,0 1 0,0-1-1,1 0 1,0 0 0,0 1 0,0-1 0,1 0-1,0 0 1,0 0 0,0 0 0,0 0 0,1-1-1,0 1 1,0-1 0,3 3-2,-5-5 1,0-1-1,1 0 1,0 1-1,-1-1 1,1 0 0,0 0-1,-1 0 1,1 0-1,0-1 1,0 1 0,0 0-1,0-1 1,-1 1-1,1-1 1,0 0-1,0 0 1,0 1 0,0-1-1,0-1 1,0 1-1,0 0 1,0 0 0,0-1-1,0 1 1,0-1-1,0 1 1,0-1-1,8-3 6,1-1 0,-1 1 1,0-2-1,4-2-6,-3 1 7,-6 4-1,1-1 0,-1-1-1,0 1 1,0-1 0,0 0 0,-1 0 0,0 0-1,0-1 1,0 1 0,-1-1 0,1 0 0,-2 0-1,1 0 1,0 0 0,-1-1 0,0 1 0,-1-1-1,0 0-5,1 2 6,-2 1 0,1-1 0,0 0 0,-1 0 0,0 1 0,0-1 1,0 0-1,-1 0 0,0 0 0,0 1 0,0-1 0,0 1 0,-1-1 0,0 1 0,0-1 0,0 1 0,0 0 0,-1 0 0,1 0 0,-1 0 0,0 0 0,0 0 0,-1 1 0,1 0 0,-3-2-6,3 3 4,0 1 1,0-1 0,0 1-1,-1-1 1,1 1 0,-1 0 0,1 1-1,-1-1 1,1 1 0,-1-1-1,0 1 1,1 0 0,-1 0-1,0 1 1,1-1 0,-1 1-1,1-1 1,-1 1 0,1 0-1,-1 1 1,-2 0-5,0 1 2,1-1 0,-1 1 0,1 0 0,0 1 0,0-1 0,0 1-1,0 0 1,0 0 0,1 0 0,0 1 0,0-1 0,-2 4-2,2 0 0,0 0 0,0 1 0,1 0 0,0 0 0,0 0 0,1 0 0,0 1 0,1-1 0,0 1 0,1-1 0,0 0 0,0 1 0,1-1 0,0 5 0,0-8 0,1 0 0,-1 0 0,1 0 0,0 0 0,0 0 0,1-1 0,-1 1 0,1-1 0,1 0 0,1 4 0,-2-6 0,-1 0 0,1-1 0,0 1 0,0 0 0,0-1 0,0 1 0,1-1 0,-1 0 0,1 0 0,-1-1 0,1 1 0,-1-1 0,1 0 0,0 0 0,0 0 0,3 1 0,-2-2 2,-1 0 0,0 1 0,0-1-1,0-1 1,0 1 0,1-1 0,-1 1 0,0-1-1,0 0 1,0-1 0,0 1 0,0-1 0,-1 0 0,1 0-1,0 0 1,-1 0 0,1-1 0,-1 1 0,0-1-1,0 0 1,0 0 0,0 0 0,0 0 0,-1 0 0,0-1-1,1 1 1,-1-1 0,0 0 0,-1 0 0,1 0-1,-1 0 1,1-2-2,0-1 5,0 1 0,-1 0 0,1 0 0,-1-1 0,-1 1-1,1 0 1,-1-1 0,-1 1 0,1-1 0,-1 1 0,0 0 0,0-1-1,-1 1 1,0 0 0,0 0 0,0 0 0,-1 0 0,0 0-1,0 1 1,0-1 0,-3-2-5,1 3 82,-1-1 0,0 1 0,0 0 1,0 0-1,-1 0 0,0 1 0,1 0 0,-1 1 0,-1-1 0,1 1 0,-1 1 1,1-1-1,-1 1 0,-1 1-82,-21 0 354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9:25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237 106 2401,'-5'-12'11712,"-6"4"-9286,-20-1-2508,26 7 140,-1 1 0,1 0 0,-1 1 0,1-1 0,-1 1 0,1 0 0,-1 0 1,1 1-1,-1 0 0,1 0 0,-1 0 0,1 0 0,0 1 0,0 0 0,0 0 0,0 1 0,0-1 1,0 1-1,0 0 0,1 0 0,-1 1 0,1-1 0,0 1 0,0 0 0,-1 2-58,-2 3 15,1 1-1,0 1 1,0-1-1,1 1 1,0 0-1,1 0 1,0 1-1,0-1 1,2 1-1,-1 0 1,2 0-1,-1 4-14,1 6 3,0 0-1,1 0 1,2-1-1,0 1 1,1-1 0,3 8-3,-4-21 2,0 0 1,0 0 0,1 0-1,1 0 1,-1-1 0,1 1-1,0-1 1,1 0 0,0 0-1,0-1 1,0 1 0,1-1-1,0 0 1,0 0 0,1-1-1,-1 0 1,1 0 0,0-1-1,1 0 1,-1 0 0,1 0-1,-1-1 1,1 0 0,0-1-1,0 0 1,1 0 0,-1 0-1,0-1 1,1-1 0,-1 1-1,0-1 1,1-1 0,-1 1-1,1-2-2,4 0 14,0-1 0,0 0-1,0-1 1,0 0-1,-1-1 1,1-1 0,-1 0-1,0-1 1,-1 0 0,0-1-1,0 0 1,0 0 0,-1-1-1,2-4-13,-4 5 13,-1 0-1,0-1 0,0 0 0,-1 0 1,0 0-1,-1-1 0,0 0 1,-1 0-1,0 0 0,0-1 1,-1 1-1,0-1 0,-1 0 0,0 0 1,-1 0-1,-1 0 0,1-8-12,-3 5 14,1 1 0,-2-1 0,1 1-1,-2-1 1,0 1 0,-1 0 0,0 0-1,-1 0 1,0 1 0,-1 0 0,-4-5-14,6 10 2,0 0 1,-1 0 0,1 1 0,-1-1 0,-1 1-1,1 1 1,-1 0 0,0 0 0,0 0-1,0 0 1,-1 1 0,0 1 0,0-1 0,0 1-1,0 0 1,0 1 0,0 0 0,-1 1-1,-1-1-2,-2 1-108,0 1-1,0 0 1,1 1-1,-1 0 1,0 0 0,0 2-1,0-1 1,1 2-1,-1-1 1,1 2-1,0-1 1,-9 6 108,5 4-496</inkml:trace>
  <inkml:trace contextRef="#ctx0" brushRef="#br0" timeOffset="603.685">652 193 6185,'13'-56'2812,"-13"56"-2739,0-1 1,0 1-1,0-1 1,1 1 0,-1-1-1,0 1 1,0-1 0,0 1-1,0-1 1,0 1-1,0 0 1,0-1 0,0 1-1,0-1 1,0 1 0,0-1-1,0 1 1,0-1-1,0 1 1,0-1 0,0 1-1,-1-1 1,1 1-1,0-1 1,0 1 0,-1 0-1,1-1 1,0 1 0,0 0-1,-1-1 1,1 1-1,-1 0 1,1-1 0,0 1-1,-1 0 1,1-1-74,-1 1 146,1 0 1,0 0 0,-1 0-1,1 1 1,0-1-1,-1 0 1,1 0-1,0 0 1,0 0-1,-1 0 1,1 1 0,0-1-1,0 0 1,-1 0-1,1 0 1,0 1-1,0-1 1,0 0-1,-1 0 1,1 1 0,0-1-1,0 0 1,0 0-1,0 1 1,-1-1-1,1 0 1,0 1-1,0-1 1,0 0 0,0 1-1,0-1-146,7 58 491,2-1-1,3-1 1,5 10-491,12 60 236,-12-79 70,-27-77-143,0 0-1,3-1 1,0 0 0,2 0-1,1-1 1,2 1 0,1-1 0,2 0-1,3-28-162,-2 48 27,0 0 1,1 1-1,0-1 0,0 1 0,1 0 1,1 0-1,0 0 0,1 0 0,0 1 1,0 0-1,2-1-27,-3 5 1,-1 1 1,1 0-1,0 0 1,1 0-1,-1 0 1,1 1-1,0 0 1,0 1-1,0-1 1,0 1-1,1 0 1,0 1-1,-1-1 1,1 1-1,0 1 1,0-1-1,0 1 1,0 0-1,0 1-1,4 0-2,-1 0 1,0 0-1,1 2 0,-1-1 0,0 1 0,0 1 1,0 0-1,0 0 0,0 1 0,-1 0 0,1 1 0,-1 0 1,0 1 1,-2-2-1,0 1 0,0 0 0,-1 1 0,0-1 0,0 1 0,0 0 0,-1 1 0,0 0 0,0-1 0,-1 1 0,0 1 0,0-1 0,0 1 0,-1 0 1,0-1-1,0 6 1,3 21-3,-2-1 0,-1 1 0,-2 0 0,-1 0 0,-3 11 3,1 7-935,3 40 935,3-59-324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9:27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10 560 5049,'22'-94'2167,"-22"96"-18,-4 28 1501,0 26-3650,8-7 884,2 0 0,2-1 0,6 20-884,12 63 676,-20-84-505,-2 0-1,-2 0 0,-4 39-170,-1-72 121,0-17 6,-3-28 81,3 16-158,-25-112 105,5-1 1,1-58-156,19 134-7,2 0 1,3 0-1,4-17 7,-1 35-12,1-1 1,2 1-1,1 0 1,2 1-1,5-12 12,-7 25-21,1 0 1,1 1-1,0 0 0,2 1 0,9-12 21,-16 22-8,1 1 0,-1 0-1,1 0 1,1 0 0,-1 1-1,1 0 1,0 1 0,1 0-1,-1 0 1,1 1 0,0 0-1,0 0 1,9-2 8,-16 6-3,1-1 1,0 0-1,-1 1 0,1 0 1,0 0-1,0 0 0,-1 0 1,1 0-1,0 0 0,0 1 1,-1-1-1,1 1 0,0 0 1,-1 0-1,1 0 0,-1 0 1,1 0-1,-1 0 0,1 1 1,0 0 2,0 1-3,0 0 0,-1 0 0,1 0 0,-1 0 0,0 0 0,0 1 0,0-1 0,0 1 0,0-1 0,-1 1 0,0 0 0,0 0 0,0 0 3,3 12-3,-2 1 0,0-1-1,-2 0 1,1 1-1,-2-1 1,-1 7 3,-3 27 15,-2 1 1,-2-1-1,-3-1 0,-2 0 1,-2-1-1,-2 0 0,-2-2 1,-2 0-1,-2-1 0,-17 22-15,34-56 21,-1 0 0,0 0-1,0-1 1,-1 0-1,-1-1 1,0 1 0,0-2-1,-1 0 1,-10 7-21,21-15 4,-1 1 1,0-1-1,0 1 0,0-1 1,0 0-1,0 1 0,0-1 1,0 0-1,0 0 1,0 1-1,0-1 0,0 0 1,0 0-1,0 0 0,0 0 1,0 0-1,0-1 1,0 1-1,0 0 0,0 0 1,0-1-1,0 1 0,1 0 1,-1-1-1,0 1 1,0-1-5,0 0 3,0 0 1,0 0-1,0-1 1,0 1-1,0 0 1,1 0-1,-1-1 1,1 1-1,-1-1 1,1 1 0,-1 0-1,1-1 1,0 1-1,-1-1 1,1-1-4,0-3-4,0 0 1,0 0-1,0 1 1,1-1-1,0 0 1,0 0-1,1 0 0,0-1 4,-1 4-9,1 0-1,-1-1 1,1 1-1,0 0 1,0 0-1,0 0 1,0 0-1,0 0 1,1 0-1,-1 1 1,1-1-1,0 1 1,0 0-1,0 0 1,0 0-1,0 0 1,0 0-1,1 1 1,-1 0 0,0-1-1,1 1 1,2 0 9,0 0-6,0 1 1,-1-1-1,1 1 1,0 1-1,-1-1 1,1 1-1,0 0 1,-1 0-1,1 1 1,-1 0-1,0 0 1,1 0 0,-1 0-1,0 1 6,12 7 4,0 0 0,0 2 0,-1 0-1,0 1 1,11 12-4,16 20 470,7 13-470,-28-30-551,1-1 0,1-2 0,1 0 0,2-2 0,20 14 551,-10-14-1056</inkml:trace>
  <inkml:trace contextRef="#ctx0" brushRef="#br0" timeOffset="743.404">732 812 5273,'0'0'123,"0"1"1,-1-1-1,1 0 0,0 0 0,0 0 1,-1 0-1,1 0 0,0 0 0,-1 0 1,1 1-1,0-1 0,0 0 0,-1 0 1,1 0-1,0 1 0,0-1 0,0 0 1,-1 0-1,1 1 0,0-1 0,0 0 1,0 0-1,0 1 0,-1-1 0,1 0 1,0 1-1,0-1 0,0 0 0,0 0 1,0 1-1,0-1 0,0 0 0,0 1 1,0-1-1,0 0 0,0 1 0,0-1 1,0 0-1,0 1 0,0-1 0,0 0 1,1 0-1,-1 1 0,0-1 0,0 0 1,0 1-124,13 11 3333,18 5-2712,-22-11-434,2 0 1,-1 0 0,0-2 0,6 3-188,-10-6 73,-1 1 0,1-1 0,0-1 0,0 1 0,-1-1-1,1 0 1,0 0 0,0 0 0,-1-1 0,1 0 0,1 0-73,3-2 91,0 0 0,1 0 0,-2-1 0,1 0 0,0-1 0,-1 0 0,7-5-91,-10 6 32,0-1 0,0 1-1,-1-1 1,0 0 0,0 0-1,0-1 1,0 0 0,-1 0-1,0 0 1,0 0 0,2-6-32,-5 9 9,0 0 0,0-1 0,-1 1 0,1 0 1,-1-1-1,0 1 0,0 0 0,0-1 0,0 1 0,0-1 1,-1 1-1,1 0 0,-1-1 0,0 1 0,0 0 0,0 0 1,-1 0-1,1 0 0,-1 0 0,0 0 0,0 0 0,0 0 1,0 1-1,0-1 0,0 1 0,-1-1 0,1 1 0,-1 0 1,-1-1-10,-3-3 4,-1 1 0,1 0 0,-1 0 0,1 1 0,-1 0 0,0 1 0,-1 0 0,1 0 0,-1 0 0,-7 0-4,10 2-5,0 0-1,0 1 0,0 0 0,0 0 0,0 1 0,0 0 1,0 0-1,0 0 0,0 1 0,1-1 0,-1 2 0,1-1 0,-1 0 1,-3 3 5,2 0-5,0 0 0,1 0 0,-1 0 0,1 1 0,0 0 0,1 0 0,0 1 0,0-1 0,0 1 0,0 1 5,-2 4 4,1 0 0,1 0 0,0 0 0,0 1 0,1 0 0,1 0 0,0 0 0,1 0 0,0 0 1,1 1-1,1-1 0,0 0 0,1 3-4,0-1 21,1 0 1,1 0-1,1 0 0,0-1 1,1 0-1,1 1 0,0-1 1,0-1-1,2 0 0,4 7-21,-6-11 15,1-1-1,0 0 1,0 0-1,1 0 1,0-1-1,0-1 1,1 1-1,0-1 1,0 0-1,1-1 1,-1 0-1,1-1 1,0 0-1,0 0 1,2-1-15,8 2 165,0-1 1,1-1 0,0-1 0,0-1-1,-1 0 1,1-2 0,11-1-166,26-3 469</inkml:trace>
  <inkml:trace contextRef="#ctx0" brushRef="#br0" timeOffset="1270.706">1714 706 5561,'0'-1'253,"0"-1"0,0 0-1,-1 0 1,1 1 0,0-1-1,-1 0 1,0 1 0,1-1 0,-1 0-1,0 1 1,0-1 0,0 1-1,0-1 1,0 1 0,0 0 0,-1-1-1,1 1 1,0 0 0,-1 0-1,1 0 1,-1 0 0,1 0 0,-1 0-1,1 0 1,-1 0 0,0 1-1,1-1 1,-1 1 0,0-1 0,0 1-1,1 0 1,-1 0 0,0-1-1,0 1 1,0 1-253,-11-2 508,1 0 0,-1 2 0,0-1 0,-8 3-508,14-2 308,-22 2 386,-1 2 1,-25 7-695,46-10 53,1 1 0,-1 0 1,1 1-1,-1 0 0,1 0 1,0 0-1,1 1 0,-1 0 1,1 1-1,0 0 0,-4 5-53,10-10 2,0 0-1,0 0 1,0 0-1,0 0 0,0 0 1,0 0-1,0 1 1,1-1-1,-1 0 0,0 1 1,1-1-1,-1 0 1,1 1-1,0-1 0,-1 1 1,1-1-1,0 0 1,0 1-1,0-1 0,0 1 1,0-1-1,0 1 1,0-1-1,1 1 0,-1 0-1,2 0 1,-1 0 1,0 0-1,1 0 0,-1 0 0,1 0 0,-1 0 0,1-1 1,0 1-1,0 0 0,0-1 0,0 0 0,0 1 0,0-1 0,1 0-1,10 5 4,1 0 0,-1-2 0,1 0-1,11 2-3,-23-6 1,23 6 5,0 0 1,0 2-1,0 0 1,-1 2-1,12 7-6,-29-14 1,0 2 0,0-1 0,-1 1 1,0 0-1,0 0 0,0 1 0,-1-1 0,0 1 1,2 3-2,-4-4 1,0 0 0,-1 0 0,1 0-1,-1 0 1,0 0 0,0 0 0,-1 1 0,0-1 0,0 1 0,0-1 0,0 1 0,-1-1 0,0 1 0,0 1-1,-1 0 3,0 1-1,-1-1 1,0 0 0,0 0-1,-1 0 1,0 0 0,0-1 0,0 1-1,-1-1 1,0 1 0,0-1-1,-1-1 1,1 1 0,-1-1-1,-1 1 1,1-1 0,-1 0-3,-9 7 18,-1 0 0,-1 0 0,0-1 0,0-2 0,-15 7-18,22-12 19,0 0 0,0 0 1,0-2-1,0 1 0,-1-1 0,1-1 0,0 0 0,-1 0 1,0-1-1,-7 0-19,14-1-19,0 1 1,0-1 0,0 0-1,-1 0 1,1 0-1,0 0 1,0-1-1,0 1 1,0-1 0,1 0-1,-1 0 1,0-1-1,1 1 1,0-1 0,-1 0-1,1 0 1,0 0-1,0 0 1,1 0 0,-1-1-1,1 1 1,-1-1-1,1 1 1,0-1-1,1 0 1,-1 0 0,0-3 18,0-19-486,4 2 133</inkml:trace>
  <inkml:trace contextRef="#ctx0" brushRef="#br0" timeOffset="1968.501">2140 798 3737,'0'-1'35,"-2"-4"444,1 0 0,-1 0-1,1 0 1,-1 0-1,-1 0 1,0-1-479,2 4 261,-1 0 0,1 0 0,-1 0 0,0 0 0,1 1 0,-1-1 0,0 1 0,0-1 1,0 1-1,0 0 0,-1 0 0,1 0 0,0 0 0,0 0 0,-1 0 0,0 0-261,-4 0 370,1-1 0,-1 1 0,0 0 1,1 1-1,-1-1 0,0 1 0,0 1 0,0-1 0,1 1 1,-1 1-1,0-1 0,-3 2-370,6-1 86,0-1 1,0 1-1,0 0 0,0 0 0,1 0 1,-1 0-1,1 1 0,-1 0 1,1-1-1,0 1 0,0 0 1,0 1-1,0-1 0,1 0 0,-1 1 1,1 0-1,0-1 0,0 1 1,1 0-1,-2 3-86,-15 73 317,16-69-305,0 0-1,1 0 1,0 0-1,1 0 1,1 0-1,0 0 1,0 0-1,1 0 1,0 0-1,1 0 1,0-1-1,1 1 1,0-1-1,1 0 1,0 0-1,0-1 1,1 1-1,1-1-11,-3-2 6,1-1 0,-1 0 0,2 0 0,-1 0 0,1 0 0,0-1 0,0 0 0,0 0 0,1 0 0,0-1 0,0 0 0,0-1 0,0 1 0,0-1 1,1-1-1,-1 1 0,1-1 0,0-1 0,0 1 0,0-2 0,0 1 0,0-1 0,0 0 0,0 0 0,2-1-6,-2-1 16,1 0 0,-1-1 1,0 0-1,-1 0 0,1 0 0,-1-1 1,1-1-1,-1 1 0,0-1 0,-1 0 1,1 0-1,-1-1 0,0 0 0,0 0 1,-1-1-1,0 1 0,0-1 0,-1 0 1,1-1-1,-1 1 0,2-8-16,-2 7 16,-1-1-1,0 0 0,0 0 1,-1 0-1,0-1 0,-1 1 1,0 0-1,0-1 0,-1 1 1,0-1-1,-1 1 1,0-1-1,-1 1 0,1 0 1,-2-1-1,1 1 0,-2 0 1,1 1-1,-2-3-15,1 4-6,0 0 0,-1 0 0,0 0 0,0 1 0,0 0 0,-1 0 0,0 0-1,-1 0 1,1 1 0,-1 0 0,0 1 0,0 0 0,0 0 0,-1 0 0,1 1 0,-1 0-1,0 0 1,0 1 0,0 0 0,0 0 0,0 1 0,0 0 0,-1 1 0,1 0 0,0 0 0,-5 1 6,0-1-559,-1 2 1,1-1 0,-9 3 558,6 5-613</inkml:trace>
  <inkml:trace contextRef="#ctx0" brushRef="#br0" timeOffset="2335.276">2634 201 9442,'-18'-11'3419,"18"11"-3360,0 0-1,-1-1 0,1 1 0,-1 0 0,1 0 1,0 0-1,-1 0 0,1 0 0,0 0 1,-1 0-1,1 0 0,-1 0 0,1 0 0,0 0 1,-1 0-1,1 0 0,0 1 0,-1-1 0,1 0 1,-1 0-1,1 0 0,0 0 0,-1 1 0,1-1 1,0 0-1,0 0 0,-1 1 0,1-1 0,0 0 1,0 0-1,-1 1 0,1-1 0,0 0 1,0 1-1,0-1 0,-1 0 0,1 1 0,0-1 1,0 1-1,0-1 0,0 0 0,0 1 0,0-1 1,0 0-1,0 1 0,0-1 0,0 1 0,0-1 1,0 0-1,0 1 0,0-1-58,0 28 383,0-24-171,2 39 213,-1 20 57,3 0-1,2 0 1,14 51-482,37 83 778,-1-5-391,-51-168-49,-1 0 1,0 14-339,2 12-3341,-2-32 1860</inkml:trace>
  <inkml:trace contextRef="#ctx0" brushRef="#br0" timeOffset="3115.338">3013 798 4033,'-5'-94'2715,"5"92"-2262,0-1 1,0 1-1,-1-1 0,1 1 0,-1 0 0,1-1 1,-1 1-1,0 0 0,0-1 0,0 1 1,0 0-1,-1-1-453,-2 3 3204,3 9-1277,4 50-1137,10 45-790,-8-76 62,0 0 1,3 0-1,0-1 0,11 24-62,-15-44 14,0 0 0,0 0-1,0-1 1,1 1 0,0-1-1,0 0 1,0 0 0,1 0-1,0-1 1,0 0 0,1 0 0,1 1-14,-4-4 7,-1 0 0,1 0 1,0 0-1,0-1 0,0 1 1,0-1-1,0 0 1,0 0-1,0 0 0,0-1 1,0 1-1,0-1 0,1 0 1,-1 0-1,0-1 1,0 1-1,0-1 0,0 0 1,0 0-1,0 0 1,0 0-1,0-1 0,0 0 1,0 0-8,5-4 14,-1 0 1,1-1 0,-2 0-1,1 0 1,-1 0 0,0-1 0,0 0-1,-1-1 1,0 0 0,0 0-1,-1 0 1,-1 0 0,1-1-1,-2 0 1,1 0 0,-1 0-1,0-2-14,0 0 15,-1 1-1,0-1 0,0 0 0,-1 1 0,-1-1 0,0 0 0,0 0 0,-2 0 0,1 1 1,-1-1-1,-1 0 0,0 1 0,-1 0 0,0 0 0,-1-1-14,4 9-3,0 0 0,-1 0 1,1 0-1,-1 1 0,1-1 0,-1 1 0,0-1 0,0 1 0,0-1 1,-1 1-1,1 0 0,0 0 0,-1 0 0,0 1 0,1-1 3,1 2-1,1 0 0,-1 0-1,1 0 1,0 1 0,-1-1 0,1 0-1,-1 0 1,1 1 0,0-1-1,-1 0 1,1 0 0,0 1-1,-1-1 1,1 0 0,0 1-1,0-1 1,-1 0 0,1 1-1,0-1 1,0 1 0,0-1 0,-1 0-1,1 1 1,0-1 0,0 1-1,0-1 1,0 1 0,0-1-1,0 1 1,0-1 0,0 0-1,0 1 1,0-1 0,0 1 1,0 20-12,2-7 12,1 0-1,0 0 1,1 0-1,1-1 1,4 11 0,35 65 13,-35-73-4,-1 0-118,0 0 0,2-1 0,0 0 1,0 0-1,2-1 0,0-1 0,5 6 109,14 1-283</inkml:trace>
  <inkml:trace contextRef="#ctx0" brushRef="#br0" timeOffset="3470.709">3864 199 9858,'-6'-9'1484,"5"8"-1199,0-1 0,-1 0 0,1 1 0,0-1 1,-1 1-1,1 0 0,-1-1 0,1 1 0,-1 0 0,1 0 0,-1 0 0,0 0 1,0 0-286,1 1 53,1 0 1,-1 0 0,1 0 0,-1 0 0,1 1 0,0-1-1,-1 0 1,1 0 0,-1 1 0,1-1 0,0 0 0,-1 1-1,1-1 1,0 0 0,-1 1 0,1-1 0,0 1-1,0-1 1,-1 0 0,1 1 0,0-1 0,0 1 0,0-1-1,0 1 1,-1-1 0,1 1 0,0-1 0,0 1 0,0-1-1,0 1 1,0-1 0,0 0 0,0 1 0,0-1 0,1 1-1,-1-1 1,0 1 0,0-1-54,0 26 502,9 32 19,3-1 0,2 0 0,14 36-521,-4-17 348,8 56-348,-31-125-3,13 60-702,-4 0-1,-3 1 1,-1 50 705,-8-75-744</inkml:trace>
  <inkml:trace contextRef="#ctx0" brushRef="#br0" timeOffset="3847.291">3613 720 8322,'0'-9'3833,"312"-15"4096,-155 11-8169,-1 2 408,-144 26-136</inkml:trace>
  <inkml:trace contextRef="#ctx0" brushRef="#br0" timeOffset="4198.654">4422 648 10874,'0'-7'4385,"0"4"-2824,-1 4-625,-2 5-152,1 7-304,2 19-192,10 39-64,6-28-96,-5 0-40,1 6-40,1 0 0,-6-10 24,5-3-88,-2-15-280,0-4-280,-2-10 920,-2-11-424</inkml:trace>
  <inkml:trace contextRef="#ctx0" brushRef="#br0" timeOffset="4199.654">4401 299 12491,'-17'-40'5025,"9"16"-3417,-2 4-528,0 8-632,4 6-248,10 9-72,4 3-96,13 12-2128,11 1 1600</inkml:trace>
  <inkml:trace contextRef="#ctx0" brushRef="#br0" timeOffset="4813.833">4942 734 3761,'49'-39'2292,"-48"38"-2121,0 0-1,0 1 0,-1-1 1,1 0-1,0 1 0,-1-1 1,1 0-1,0 0 1,-1 0-1,1 1 0,-1-1 1,1 0-1,-1 0 0,0 0 1,1 0-1,-1 0 0,0 0 1,0 0-1,0 0 0,1 0 1,-1 0-1,0 0 1,0 0-1,-1 0 0,1 0 1,0 0-1,0 0 0,0 0 1,-1 0-1,1 0 0,0 0 1,-1 0-1,1 0 0,-1 1 1,1-1-1,-1 0 1,0-1-171,-1 0 403,0 0 0,0 0 0,-1 0 0,1 0 0,-1 0 1,0 0-1,1 1 0,-2-2-403,-2 1 205,1 1-1,0-1 1,0 0 0,-1 1-1,1 0 1,-1 1 0,1-1-1,-1 1 1,0 0-1,1 0 1,-1 1 0,1 0-1,-1 0 1,1 0 0,0 0-1,-2 2-204,-1-1 55,0 1-1,0 1 0,0 0 0,0 0 1,1 0-1,-1 1 0,1 0 0,0 0 1,1 1-1,-1 0-54,1 1 10,0 0 0,0 1 0,1 0 1,0 0-1,0 0 0,1 1 0,0-1 0,1 1 0,-1 0 1,2 0-1,-1 0 0,1 1 0,1-1 0,0 1 0,0-1 1,1 1-1,0-1 0,0 1 0,1-1 0,1 0 1,-1 1-1,2-1 0,-1 0 0,2 4-10,-1-4 4,1 0 1,0-1-1,0 1 0,0 0 1,1-1-1,1 0 0,-1 0 1,1-1-1,1 0 0,-1 0 1,1 0-1,1-1 0,-1 1 1,1-2-1,0 1 0,0-1 1,0-1-1,1 1 0,0-1 1,0-1-1,0 0 0,0 0 1,0-1-1,1 0-4,-3-1 5,-1-1 0,1 0 0,-1 0 0,1 0 0,-1-1 0,1 0 0,-1 0 0,0-1 0,1 0 0,-1 0 0,0 0 0,0-1 0,0 0 0,-1 0 0,1 0 0,-1-1 0,1 0 0,-1 0 0,0 0 1,-1-1-1,1 1 0,-1-1 0,0 0 0,0-1 0,-1 1 0,2-3-5,1-1 10,-1-1 1,0 0-1,0 0 1,-1 0 0,-1-1-1,0 1 1,0-1-1,-1 0 1,0 1-1,-1-1 1,0 0 0,-1 0-1,0 0 1,-1 0-1,-1-6-10,-1 4 11,-1 0 0,0 0-1,-1 1 1,0-1-1,-1 2 1,0-1 0,-1 0-1,0 1 1,-1 0 0,0 1-1,-3-2-10,7 7-20,-1 0 0,1 0 1,-1 0-1,-1 1 0,1 0 0,0 0 0,-1 0 0,0 1 0,0-1 0,0 2 0,0-1 0,-1 1 0,1-1 0,-1 2 0,1-1 0,-1 1 1,0 0-1,1 0 0,-1 1 0,0 0 0,0 0 0,-5 1 20,10 0-85,0-1 1,0 0 0,0 1-1,0-1 1,0 1-1,1 0 1,-1-1-1,0 1 1,0 0 0,0 0-1,0 0 1,1 1-1,-1-1 1,1 0 0,-1 1-1,1-1 1,-1 0-1,1 1 1,0 0-1,0-1 1,-1 1 0,1 0-1,0 0 85,-4 23-689</inkml:trace>
  <inkml:trace contextRef="#ctx0" brushRef="#br0" timeOffset="5399.99">5246 683 9378,'29'-47'3623,"-22"33"-448,-9 22-2093,31 135 1140,-5-25-1830,-18-79-291,-3-14-30,1 0 0,2-1 0,5 14-71,-11-36 12,1 0 1,0 0-1,-1-1 0,1 1 1,0 0-1,0-1 1,1 1-1,-1 0 1,0-1-1,0 1 0,1-1 1,-1 0-13,0 0 9,-1-1 0,1 0 0,-1 0 0,0 0-1,1 1 1,-1-1 0,1 0 0,-1 0 0,1 0 0,-1 0 0,1 0 0,-1 0 0,1 0 0,-1 0-1,1 0 1,-1 0 0,1 0 0,-1 0 0,0-1 0,1 1 0,-1 0 0,1 0 0,-1 0 0,1-1-1,-1 1 1,0 0 0,1 0 0,-1-1 0,0 1 0,1 0 0,-1-1 0,0 1 0,1 0 0,-1-1 0,0 1-1,0-1 1,1 1 0,-1 0 0,0-1 0,0 1 0,0-1 0,1 1 0,-1-1-9,4-10 58,-1-1 0,0 1 0,0-1 0,-1 1 0,0-1-1,-1 0 1,-1 0 0,0 0 0,-1-7-58,1-1 30,-1-29 17,0 8-18,1 0-1,3-5-28,-2 35 1,1 0 1,0 0-1,0 0 1,1 0-1,1 1 1,0-1-1,0 1 0,1 0 1,0 0-1,1 0-1,-1 4-2,-1 0-1,1 0 1,1 1-1,-1-1 0,1 1 1,0 0-1,0 1 1,1 0-1,-1 0 1,1 0-1,0 0 0,0 1 1,0 0-1,1 1 1,-1 0-1,1 0 1,-1 1-1,1-1 0,5 1 3,-8 1-2,-1 0 0,1 0 0,0 0-1,0 1 1,-1-1 0,1 1 0,0 0-1,-1 1 1,1-1 0,-1 1 0,1 0-1,-1 0 1,0 0 0,0 1 0,0-1-1,0 1 1,0 0 0,-1 0 0,1 1-1,-1-1 1,0 1 0,0 0 0,0-1-1,0 1 1,-1 0 0,1 1 0,-1-1-1,0 0 1,-1 1 0,1-1 0,0 4 2,2 12-2,0 0 0,-2 0 0,0 0 1,-1 0-1,-1 4 2,0 2 4,1 0 1,4 14-5,-3-30 1,-1-1 1,2 0 0,0-1-1,0 1 1,0 0-1,1-1 1,1 0 0,-1 0-1,3 2-1,-2-2 0,1-1 0,0 0 0,1 0 1,0-1-1,0 0 0,0 0 0,1-1 0,0 0 0,0 0 0,0-1 0,8 4 0,1-2 138,0 0 1,0-1-1,1-1 0,0-1 0,15 1-138,60 0 318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49:58.80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59 871 2433,'-25'-53'1835,"10"32"3973,15 20-5631,0 1 0,0 0 0,-1 0 0,1 0 0,0-1 0,0 1 0,-1 0 0,1 0 0,0 0 0,0-1 0,-1 1 0,1 0 0,0 0 1,-1 0-1,1 0 0,0 0 0,-1 0 0,1 0 0,0 0 0,-1 0 0,1 0 0,0 0 0,-1 0 0,1 0 0,0 0 0,0 0 0,-1 0 0,1 0 0,0 0 0,-1 0 0,1 0 0,0 0 0,-1 1-177,-5 10 3631,4 9-4456,1-5 1007,2 1 0,0 0 0,1 0 0,0 0 0,2-1 0,2 8-182,58 208 987,-63-227-990,-1 0 38,2 1-1,-1-1 0,0 0 0,1-1 1,-1 1-1,2 2-34,-2-6 12,-1 1 1,0-1-1,1 1 0,-1-1 0,1 1 1,-1-1-1,1 1 0,-1-1 1,1 0-1,-1 1 0,1-1 1,-1 0-1,1 0 0,-1 1 1,1-1-1,-1 0 0,1 0 1,-1 0-1,1 0 0,0 1 0,-1-1 1,1 0-1,-1 0 0,1 0 1,0 0-1,-1-1 0,1 1 1,-1 0-1,1 0 0,0 0 1,-1 0-1,1-1 0,-1 1 1,1 0-1,-1 0 0,1-1 0,-1 1 1,1 0-1,-1-1 0,1 1 1,-1-1-1,1 1 0,-1-1 1,0 1-1,1 0 0,-1-1 1,0 0-13,38-39 523,-1-3 1,19-31-524,-25 33 73,92-125 100,6-9 241,30-20-414,116-84 311,-146 152-237,-116 115-73,-6 4-8,0 0 0,1 1 0,0 1 0,0-1 0,0 1 0,5-2 7,-12 8-112,-1-1 0,1 1-1,-1 0 1,1-1 0,-1 1 0,1-1 0,-1 1 0,1 0 0,-1 0 0,1-1 0,-1 1 0,1 0 0,-1 0 0,1 0-1,0-1 1,-1 1 0,1 0 0,-1 0 0,1 0 0,0 0 0,-1 0 0,1 0 0,0 0 0,-1 0 0,1 1-1,-1-1 1,1 0 0,-1 0 0,1 0 0,0 1 0,-1-1 0,1 0 0,-1 1 0,1-1 0,-1 0 0,1 1 0,-1-1-1,1 0 1,-1 1 0,0-1 0,1 1 0,-1-1 0,1 1 112,2 15-2052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0:26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123 715 2993,'2'-6'6022,"-2"6"-5927,0 0 0,1 0 0,-1-1 0,0 1 1,0 0-1,0 0 0,1-1 0,-1 1 0,0 0 0,0-1 0,0 1 0,0 0 0,0-1 0,0 1 0,1 0 0,-1-1 0,0 1 1,0 0-1,0-1 0,0 1 0,0 0 0,0-1 0,0 1 0,0 0 0,-1-1 0,1 1 0,0 0 0,0 0 0,0-1 0,0 1 0,0 0 1,0-1-1,-1 1 0,1 0 0,0 0 0,0-1 0,-1 1 0,1 0 0,0 0 0,0-1 0,-1 1 0,1 0 0,0 0 0,0 0 1,-1-1-1,1 1 0,0 0 0,-1 0 0,1 0 0,0 0 0,-1 0 0,1 0 0,0 0 0,-1 0 0,1 0 0,0 0 0,-1 0 1,1 0-1,0 0 0,-1 0 0,1 0 0,0 0-95,-23 6 211,17-3-202,0 0 1,0 0-1,0 1 1,1 0 0,-1 0-1,1 0 1,0 1-1,0 0 1,1 0-1,-1 0 1,1 1 0,0-1-1,1 1 1,-1 0-1,1 0 1,0 0 0,1 0-1,-1 1 1,1-1-1,1 1 1,-2 5-10,2-7 0,0 1-1,0 0 1,1 0-1,-1 0 1,1 0-1,1 0 1,-1 0 0,1 0-1,0 0 1,0 0-1,1 0 1,0-1 0,0 1-1,0 0 1,1-1-1,-1 0 1,1 0 0,1 1-1,-1-2 1,1 1-1,0 0 1,0-1 0,0 0-1,0 0 1,1 0-1,0 0 1,0-1 0,0 1-1,0-1 1,0-1-1,1 1 1,-1-1 0,1 0-1,0 0 1,-1-1-1,3 1 1,8 2 8,0-1 0,0-1 1,0 0-1,11-1-8,-20-1 6,-1-1 0,0 1 0,0-1 0,0 0 1,0 0-1,0-1 0,0 1 0,0-1 0,0-1 0,-1 1 0,1-1 1,-1 0-1,1 0 0,-1-1-6,4-3 15,0-1 0,0-1 1,-1 1-1,0-1 0,-1-1 0,1 1 1,-2-1-1,0 0 0,4-9-15,-7 12 23,0-1 0,0 0 0,-1 1 0,0-1 0,-1 0 0,0 0 1,0-1-1,0 1 0,-1 0 0,0 0 0,-1 0 0,0 0 0,0 0 0,-2-5-23,0 2 96,0 1 1,0-1-1,-1 1 1,-1 0-1,0 1 1,0-1-1,-1 1 0,0 0 1,0 0-1,-1 0 1,-2 0-97,6 5 49,-1 0 0,0 1 1,0 0-1,-1-1 1,1 2-1,-1-1 0,1 0 1,-1 1-1,0 0 1,0 0-1,0 0 0,0 1 1,0 0-1,-1 0 0,1 0 1,0 0-1,-1 1 1,1 0-1,0 0 0,-1 1 1,1-1-1,0 1 1,-4 1-50,-1 1 11,1 0 1,-1 1-1,0 1 1,1-1-1,0 1 1,0 1-1,0 0 1,1 0-1,0 1 1,0 0 0,0 0-1,1 1 1,0-1-1,-4 9-11,5-8 6,1 0 0,0 0 0,0 1 0,1 0-1,0 0 1,0 0 0,1 0 0,0 0 0,1 1 0,0 0 0,1-1-1,0 1 1,0 0 0,1-1 0,1 11-6,0-15 0,0 0 0,1 1-1,-1-1 1,1 0 0,0 0 0,1 0 0,-1 0 0,1 0-1,0-1 1,0 1 0,0-1 0,1 1 0,0-1-1,-1-1 1,2 1 0,-1 0 0,0-1 0,1 0 0,-1 0-1,1 0 1,0-1 0,0 1 0,1-1 0,12 5 1,0 0 0,1-2-1,0 0 1,0-1 0,17 1-1,-30-4 5,1-1-1,-1 0 1,1 0 0,-1 0-1,1-1 1,-1 0 0,1 0 0,-1-1-1,1 1 1,-1-1 0,0-1-1,0 1 1,0-1 0,0 0-1,-1-1 1,1 1 0,-1-1 0,0 0-1,0 0 1,0-1 0,-1 0-1,1 0 1,-1 0 0,0 0-1,0 0 1,-1-1 0,0 0 0,0 1-1,0-1 1,-1-1 0,0 1-1,0 0 1,0 0 0,-1-1 0,0 1-1,0-1 1,-1 1 0,1-4-5,-2 1 9,0-1 0,-1 0 0,0 1 0,-1 0 0,0-1 0,0 1 0,-1 0 0,0 0 0,0 1 0,-1-1 0,-1 1 0,-4-6-9,8 11 0,-1 0 1,1 0 0,-1 0 0,0 1-1,0-1 1,0 1 0,0-1 0,0 1-1,0 0 1,-1 0 0,1 1 0,-1-1-1,1 1 1,-1 0 0,0 0 0,1 0-1,-1 0 1,0 1 0,0-1 0,0 1-1,0 0 1,1 0 0,-1 0 0,0 1-1,0-1 1,0 1 0,1 0 0,-1 0-1,0 0 1,1 1 0,-1-1 0,-2 3-1,-7 3-2,0 1 1,0 1 0,1 0-1,0 1 1,1 0 0,0 1-1,1 0 1,0 1 0,1 0-1,-7 11 2,14-19 0,0-1 0,0 1 0,0 0 0,0 0 0,1 1 0,-1-1 0,1 0 0,0 0 0,1 1 0,-1-1 0,1 0 0,0 1 0,0-1-1,0 4 1,1-5 0,-1-1 0,1 1-1,0-1 1,0 1 0,0-1-1,0 0 1,0 1 0,1-1-1,-1 0 1,1 0 0,-1 0-1,1 0 1,0 0 0,0 0-1,0 0 1,0-1-1,0 1 1,0-1 0,0 1-1,1-1 1,-1 0 0,0 0-1,1 0 1,1 1 0,3 1 2,1 0 0,0-1 0,0 0 0,1 0 0,-1-1-1,0 0 1,0 0 0,1-1 0,-1 0 0,0 0 0,1-1 0,-1 0 0,0-1 0,0 0 0,0 0-1,0 0 1,0-1 0,0-1 0,-1 1 0,1-1 0,2-2-2,-7 3 3,0 0-1,0-1 1,0 1 0,-1 0-1,1-1 1,-1 0 0,0 0-1,0 0 1,0 0 0,-1 0-1,1 0 1,-1 0 0,0 0-1,0-1 1,0 1 0,-1-3-3,2-5 9,-2 0 0,1-1 0,-2 1 0,1 0 0,-3-7-9,2 12 3,0 1 0,0 0 0,0 0 0,-1-1 0,0 1 0,-1 0 0,1 1 0,-1-1 0,0 0 0,0 1 0,-1-1 0,0 1 0,0 0 1,0 0-1,0 1 0,-1-1 0,0 1 0,0 0-3,3 3 0,0 0 0,0 1-1,1-1 1,-1 1 0,0-1 0,0 1 0,0 0 0,0 0 0,1 0 0,-1 0 0,0 0 0,0 0 0,0 0-1,0 1 1,1-1 0,-1 1 0,0-1 0,0 1 0,1 0 0,-1-1 0,0 1 0,1 0 0,-1 0 0,1 0-1,-2 1 1,-5 5-3,0-1 0,0 1-1,-7 8 4,11-11-1,-8 9 0,0 0 0,1 1 0,-9 14 1,17-25-1,1 1 0,0 0 1,-1 0-1,1 0 0,1 1 0,-1-1 0,1 0 0,-1 1 1,1-1-1,0 1 0,1 0 0,-1-1 0,1 1 0,0-1 1,0 1-1,1 0 0,0 4 1,0-7-1,0 1 1,1-1-1,-1 1 0,1-1 1,-1 1-1,1-1 0,0 0 1,0 0-1,0 0 0,0 0 1,1 0-1,-1 0 0,0-1 1,1 1-1,-1-1 0,1 0 1,-1 1-1,1-1 0,0 0 1,0-1-1,1 1 1,6 2-2,1 0-1,0-2 1,0 1-1,9-1 3,-13-1 3,0 0 1,0-1-1,-1 1 0,1-1 0,0-1 1,0 0-1,-1 0 0,1 0 0,-1-1 1,0 1-1,4-3-3,-7 3 2,0 0 0,0 0 0,0 0 0,0 0 0,-1 0-1,1 0 1,-1-1 0,1 1 0,-1-1 0,0 0 0,0 0 0,0 1 0,-1-1 0,1-1 0,-1 1 0,1 0 0,-1 0-1,0 0 1,0-1 0,0 1 0,-1 0 0,1-1 0,-1-1-2,0 3 2,0 0 0,0 0 0,0 0 0,0 0 0,0 0 0,-1 0 0,1 0 0,-1 0 0,1 0 0,-1 0 0,0 1 0,0-1 0,1 0 0,-1 0 0,0 1 0,-1-1 0,1 1 0,0-1 0,0 1 0,-1-1 0,1 1 0,-2-1-2,-1 0 4,0 0 0,0 0 0,0 1 0,0-1 0,0 1 0,-1 0 0,1 0 0,0 1 0,-5-1-4,7 1 0,0 0-1,0 0 1,-1 0-1,1 0 1,0 0-1,-1 0 1,1 1-1,0-1 1,0 1 0,0 0-1,-1-1 1,1 1-1,0 0 1,0 0-1,0 1 1,0-1-1,0 0 1,1 1-1,-1-1 1,0 1 0,-1 1 0,-1 2-4,-1 2 1,1-1-1,1 0 1,-1 1 0,-2 6 3,-6 11-6,9-20 5,1 0-1,0 1 1,-1-1-1,2 1 1,-1-1 0,0 1-1,1-1 1,0 1-1,0 1 2,1-4 0,0-1 0,0 1-1,0-1 1,1 1-1,-1-1 1,0 0 0,1 1-1,-1-1 1,1 0-1,0 1 1,-1-1-1,1 0 1,0 0 0,0 1-1,0-1 1,0 0-1,0 0 1,0 0 0,0 0-1,0 0 1,1 0-1,-1-1 1,0 1 0,0 0-1,1-1 1,-1 1-1,0-1 1,1 1 0,-1-1-1,1 1 1,0-1 0,2 1 0,-1-1 0,0 0 0,1 0 0,-1 0 0,0 0 0,1 0 0,-1 0 1,0-1-1,0 0 0,1 1 0,-1-1 0,0-1 0,0 1 0,0 0 0,0-1 0,0 1 1,0-1-1,-1 0 0,1 0 0,1-1 0,3-3 5,0 0 1,0 0-1,-1-1 0,0 0 1,0 0-1,0 0 1,-1-1-6,-4 7 1,-1 0 0,1 0 0,0 0 1,-1 0-1,1 0 0,-1 0 0,1 0 0,-1 0 0,0 0 1,1 0-1,-1-1 0,0 1 0,0 0 0,0 0 1,0 0-1,0 0 0,0 0 0,0-1 0,0 1 1,0 0-1,-1 0 0,1 0 0,0 0 0,-1-1-1,0 1 2,0 1-1,1-1 0,-1 0 0,0 1 0,0-1 0,0 1 0,0-1 0,1 1 0,-1-1 0,0 1 0,0-1 0,0 1 0,0 0 0,0 0 0,0 0 0,0-1 0,0 1 0,0 0 0,0 0 0,0 0 0,0 1 0,0-1 0,0 0 0,0 0 0,0 0 0,0 1 0,0-1 0,-1 1-1,-5 1 1,1 0-1,-1 1 1,1-1-1,0 2 1,0-1-1,0 0 1,0 1-1,-1 2 0,5-4 3,-1 0-1,1 0 1,0 0 0,0 0-1,0 0 1,1 0-1,-1 1 1,1-1-1,-1 1 1,1-1-1,0 1 1,0 0-1,0 0 1,0-1-1,0 1 1,0 0-1,1 0 1,0 0-1,-1 0 1,1 0-1,0 1-2,0-4 16,0 1-1,1 0 0,-1-1 1,0 1-1,0 0 1,0-1-1,0 1 0,1-1 1,-1 1-1,0 0 0,1-1 1,-1 1-1,0-1 0,1 1 1,-1-1-1,1 1 0,-1-1 1,1 1-1,-1-1 1,1 0-1,-1 1 0,1-1 1,-1 0-1,1 1 0,-1-1 1,1 0-1,0 0 0,-1 1 1,1-1-1,0 0 0,-1 0-15,22 1 163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0:50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107 323 5561,'-16'-93'2887,"15"92"-2677,1-1-1,0 1 1,0 0-1,-1 0 0,1-1 1,-1 1-1,1 0 1,-1 0-1,1-1 0,-1 1 1,0 0-1,0 0 1,0 0-1,1 0 1,-1 0-1,-1 0-209,2 1 69,0 0 1,-1 0-1,1 0 1,-1-1-1,1 1 1,-1 0-1,1 0 1,0 0-1,-1 0 0,1 0 1,-1 0-1,1 0 1,-1 1-1,1-1 1,0 0-1,-1 0 1,1 0-1,-1 0 1,1 0-1,0 1 0,-1-1 1,1 0-1,0 0 1,-1 1-1,1-1 1,0 0-1,-1 1 1,1-1-1,0 0-69,-3 4 276,0-1 0,0 1-1,1 0 1,0 0 0,-1 0-1,1 1-275,1-3 154,-6 12 54,2-1 1,-1 1-1,1 0 1,1 0-1,1 1 1,0-1-1,0 8-208,-1 24 555,2 35-555,2-29 270,-4 13-270,2-39 30,1 1 0,1 0-1,1 0 1,2 0 0,0 0-30,0-10 11,1 0 1,0 0 0,2 0 0,0 0 0,0-1-1,2 0 1,0 0 0,2 2-12,-7-13 4,1 0 0,0-1 0,-1 1 0,1-1 1,1 0-1,-1 0 0,0-1 0,1 1 0,0-1 0,0 0 1,0 0-1,0-1 0,1 1 0,-1-1 0,0 0 0,1-1 0,0 1 1,-1-1-1,1 0 0,0-1 0,0 1 0,3-1-4,-1-1 6,0 1-1,1-1 1,-1-1 0,0 1-1,0-1 1,0-1 0,0 0-1,0 0 1,0 0 0,-1-1-1,1 0 1,-1 0 0,0-1-1,-1 0 1,4-3-6,7-9 13,0-1 0,-1 0 0,-1-1 0,-1-1 0,-1 0 0,1-4-13,16-32 10,17-44-10,-33 65 1,-1 0 1,-2-1-1,-1 0 0,-2-1 1,-1 0-1,-1-15-1,-3 18 0,2-15-1,-2 0 0,-2 1 0,-5-41 1,-4 55 55,8 33-50,0 1 0,0 0 0,0-1 0,0 1 0,0-1 0,0 1-1,-1 0 1,1-1 0,0 1 0,0 0 0,0 0 0,-1-1 0,1 1 0,0 0 0,0-1 0,-1 1 0,1 0 0,0 0 0,-1-1 0,1 1 0,0 0 0,-1 0 0,1 0 0,0 0 0,-1 0 0,1-1 0,0 1 0,-1 0-5,0 1 9,1-1 1,-1 1-1,0 0 0,1-1 1,-1 1-1,1 0 1,-1-1-1,0 1 0,1 0 1,0 0-1,-1 0 1,1-1-1,-1 1 0,1 0 1,0 0-1,0 0 1,-1 0-1,1 0-9,-10 32 79,2 1 1,1 0-1,-1 23-79,-4 106 80,11-144-71,-1 20 12,2 0 0,2 0 0,2 1 0,7 35-21,-5-50 0,0-1 1,2 0 0,0 0 0,2 0 0,1-1 0,0-1 0,2 0-1,3 4 0,-12-20-206,0 0-1,0-1 0,0 0 1,1 0-1,-1 0 0,1 0 0,0-1 1,1 1-1,-1-1 0,1-1 1,0 1-1,0-1 0,0 0 0,0 0 1,4 1 206,23 2-1022</inkml:trace>
  <inkml:trace contextRef="#ctx0" brushRef="#br0" timeOffset="585.988">956 532 6009,'-2'0'203,"1"0"-1,-1 0 0,1 0 0,0 0 1,-1 0-1,1 0 0,0 1 1,-1-1-1,1 0 0,0 1 0,-1-1 1,1 1-1,0-1 0,0 1 1,-1 0-1,1 0 0,0-1 0,0 1 1,0 0-1,0 0 0,0 0 0,0 0 1,0 0-1,1 0 0,-1 0 1,0 1-1,0-1 0,1 0 0,-1 0 1,1 1-1,-1-1 0,1 0 1,0 0-1,-1 1 0,1-1 0,0 1 1,0-1-1,0 0 0,0 1 1,0-1-1,0 0 0,0 1-202,2 8 139,-1 1 0,1-1 0,1 0 1,0 0-1,3 6-139,0 3 445,0 3-361,1-1 0,1 0 0,0 0 0,2-1 0,4 6-84,-11-21 20,1 1-15,-1 1 0,1 0 0,-1 0 0,2 6-5,-5-11 11,1 0-1,-1-1 1,1 1 0,-1 0 0,0-1 0,0 1-1,0 0 1,0-1 0,0 1 0,0 0 0,0-1-1,0 1 1,-1 0 0,1-1 0,-1 1-1,1 0 1,-1-1 0,0 1 0,1-1 0,-1 1-1,0-1 1,0 1 0,0-1 0,0 0-1,-1 1-10,-23 13 439,25-15-427,-1 0 1,1 1-1,-1-1 1,1 0 0,-1 0-1,0 1 1,1-1-1,-1 0 1,1 0 0,-1 0-1,1 0 1,-1 0-1,0 0 1,1 1 0,-1-2-1,1 1 1,-1 0-1,0 0 1,1 0 0,-1 0-1,1 0 1,-1 0-1,0-1 1,1 1 0,-1 0-1,1 0 1,-1-1-1,1 1 1,-1 0 0,1-1-1,-1 1 1,1-1-1,0 1 1,-1 0 0,1-1-1,-1 1 1,1-1-1,0 1 1,0-1 0,-1 1-1,1-1 1,0 0-1,0 1 1,-1-1 0,1 1-1,0-1 1,0 1-1,0-1 1,0 0 0,0 0-13,-1-60 222,0 48-205,1 0 0,0 0 0,1 0 0,1 0 0,-1 0 0,4-9-17,6-19 36,8-15-36,-8 25 8,-8 20-6,1 1 1,1-1 0,0 1-1,1 0 1,-1 0-1,2 0 1,-1 1 0,2 0-1,5-6-2,-9 12 0,-1-1 0,1 1 0,0 0 0,0 0 0,1 0 0,-1 0 0,1 1 0,-1 0 0,1 0 0,0 0 0,0 1 0,0-1 0,0 1 0,0 0 0,0 1 0,0-1 0,0 1 0,0 0 0,0 0 0,0 1-1,1-1 1,3 2 0,-3 0 0,-1 0-1,1 0 1,-1 0-1,0 1 1,0 0-1,0 0 1,0 0-1,0 1 1,-1-1-1,0 1 1,1 0-1,-1 1 1,-1-1-1,1 1 1,-1-1-1,1 1 1,-1 0-1,2 5 1,-1-2 3,-1 1-1,1-1 0,-2 1 1,1-1-1,-1 1 0,0 0 0,-1 0 1,0 0-1,0 0 0,-1 0 0,-1 8-2,-5 28-32,2-18 81,0 1 0,2 7-49,2-28-49,0 1-1,1-1 0,-1 1 0,2-1 0,-1 0 1,1 0-1,0 0 0,0 1 0,1-2 0,2 5 50,-4-9-52,-1 0 0,1-1 0,0 1 0,0 0 0,1-1 0,-1 0 0,0 1 0,0-1-1,1 0 1,-1 1 0,1-1 0,-1 0 0,1 0 0,1 1 52,7-4-141</inkml:trace>
  <inkml:trace contextRef="#ctx0" brushRef="#br0" timeOffset="964.209">1578 549 9546,'-15'-35'6632,"16"41"-6345,1 0 0,-1 0 0,1-1 0,0 1 0,1 0 0,-1-1 0,1 0 0,0 0 0,0 0 0,3 3-287,-1-1-21,0 0 0,-1-1 0,0 1 0,-1 1 0,0-1 1,0 1-1,0-1 0,-1 1 0,1 6 21,2 22 52,-2 0 1,-1 38-53,-1-32-509,4 35 509,-4-71-313,0-1 0,0 1 1,0-1-1,1 1 0,0-1 1,0 1 312,6 4-601</inkml:trace>
  <inkml:trace contextRef="#ctx0" brushRef="#br0" timeOffset="1349.444">1596 262 11554,'-13'-35'4601,"6"8"-3264,-1 6-473,8 5-544,3 2-96,8 19 600,7 1-576</inkml:trace>
  <inkml:trace contextRef="#ctx0" brushRef="#br0" timeOffset="1694.651">2148 55 6713,'-3'-6'1441,"-1"-1"0,1 1 0,-1 0 0,-4-4-1441,6 8 276,1 0 0,0 1 0,-1-1 0,0 1 0,1 0 1,-1-1-1,0 1 0,1 0 0,-1 0 0,0 0 0,0 0 1,0 1-1,0-1 0,0 0 0,0 1 0,0-1 1,0 1-1,-2 0-276,3 0 42,1 0 0,-1 0 0,0 0 0,0 0-1,0 1 1,1-1 0,-1 0 0,0 0 0,1 1 0,-1-1 0,0 0 0,1 1 0,-1-1 0,0 1 0,1-1 0,-1 1 0,1 0 0,-1-1 0,1 1 0,-1-1 0,1 1-1,-1 0 1,1-1 0,0 1 0,-1 0 0,1 0 0,0-1 0,-1 1 0,1 0 0,0 0 0,0 0-42,-2 27 258,2-25-220,3 50 246,3 0 1,2 0-1,2-1 0,12 33-284,-3-13 478,8 73-478,-19-52-1017,-4 0 0,-7 91 1017,3-166-725</inkml:trace>
  <inkml:trace contextRef="#ctx0" brushRef="#br0" timeOffset="2025.86">1971 592 7658,'-15'-11'4185,"5"5"-1217,14 4-1079,3-3-193,17-2-760,12 2-216,13-5-296,11-2-128,15 2-152,3 0 201,3 4 2615,7 8-2144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4:02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394 594 5313,'0'-1'232,"1"0"-1,-1-1 0,1 1 1,-1 0-1,1-1 1,-1 1-1,0-1 1,1 1-1,-1 0 0,0-1 1,0 1-1,0-1 1,0 1-1,0 0 0,-1-1 1,1 1-1,0-1 1,-1 1-1,1 0 1,0-1-1,-1 1 0,0 0 1,1 0-1,-1-1 1,0 1-1,0 0 0,0-1-231,-2 0 285,1 0 0,-1 0 0,0 0 0,0 0 0,0 0 0,0 0 0,-1 1 0,1-1 0,0 1 0,-1 0 0,0 0-285,-12-3 547,1 1 0,0 1 1,-1 1-1,-12 0-547,18 1 107,0 0 1,1 1-1,-1 1 1,0-1-1,1 1 0,-1 1 1,1 0-1,0 0 1,0 1-1,0 0 0,0 1 1,1 0-1,0 0 1,-7 6-108,5-2 30,1 0 0,0 0-1,0 1 1,1 1 0,0-1 0,1 1 0,0 1 0,0-1 0,2 1 0,-4 8-30,3-5 6,1 0 0,0 1 0,1 0 0,1 0 1,0 0-1,1 0 0,1 1 0,0-1 0,1 1 0,1-1 0,2 5-6,-2-13 3,0 0 1,1 0-1,1 0 0,-1 0 0,1 0 0,1 0 0,-1-1 1,1 0-1,0 0 0,1 0 0,0 0 0,0 0 0,1-1 1,-1 0-1,1 0 0,0-1 0,1 0 0,0 0 0,0 0 1,0-1-1,0 0 0,0 0 0,2 0-3,1 0 6,0 0 1,1-1-1,0 0 1,0-1-1,0 0 1,0 0-1,0-1 1,0-1-1,0 0 1,0-1-1,0 0 1,0 0-1,0-1 1,8-3-7,-12 3 5,1 0 1,-1-1-1,-1 0 1,1-1 0,0 0-1,-1 0 1,0 0 0,0 0-1,0-1 1,0 0 0,-1-1-1,0 1 1,0-1 0,0 0-1,-1 0 1,0 0 0,0-1-1,0 0 1,-1 0-1,0 1 1,0-2 0,-1 1-6,2-8 9,-1 0 1,0 0-1,-2 0 1,1 0-1,-2 0 1,0-2-10,-8-92 32,3 57-24,3 31-5,0-25 2,9 125 4,-7 5 23,-1-36-4,2 1-1,4 11-27,-4-53-81,0-1 1,0 1-1,0 0 0,1-1 1,0 1-1,1-1 1,-1 0-1,1 0 0,1 0 1,-1 0-1,1 0 0,0 0 1,0-1-1,0 0 0,1 0 1,0 0-1,0-1 0,0 1 1,1-1-1,-1 0 0,1-1 1,0 1-1,0-1 0,0-1 1,5 3 80,20 1-712</inkml:trace>
  <inkml:trace contextRef="#ctx0" brushRef="#br0" timeOffset="463.015">659 600 8682,'-1'-1'201,"0"0"1,0 1 0,1-1-1,-1 1 1,0-1-1,0 1 1,0-1 0,0 1-1,0 0 1,0-1 0,1 1-1,-1 0 1,0 0-1,0 0 1,0 0 0,0-1-1,0 1 1,0 1-1,0-1 1,0 0-202,0 0 86,1 0-1,-1 1 1,1-1 0,-1 0 0,1 1 0,-1-1-1,1 1 1,-1-1 0,1 1 0,-1-1-1,1 1 1,0-1 0,-1 1 0,1-1-1,0 1 1,0 0 0,-1-1 0,1 1-1,0 0 1,0-1 0,0 1 0,0 0-86,-1 4 171,1 1 0,0 0 0,0 0 0,0-1 0,1 1 0,0 3-171,9 36 1371,9 25-1371,-7-29 384,-2 0-1,1 12-383,-9-40 76,-1 0-1,0 1 0,-1-1 1,-1 1-1,0-1 1,0 1-1,-2-1 1,1 0-1,-3 2-75,-2 4 138,6-24 24,6-31-9,7-20-19,2-43-134,6-33 25,-15 110-22,1 1 0,0 0 0,2 0 0,8-18-3,-13 35 0,-1-1-1,1 1 1,-1 0 0,1 0-1,0 0 1,1 1-1,-1-1 1,1 1 0,-1-1-1,1 1 1,0 0 0,0 1-1,0-1 1,1 1 0,-1 0-1,1 0 1,0 0 0,2 0-1,0 0 0,0 1 0,0-1 0,0 2 0,0-1 0,0 1 0,1 0 1,-1 1-1,0-1 0,0 1 0,2 1 1,2 1-1,0 0-1,0 0 1,0 1 0,-1 1 0,0 0-1,0 0 1,0 1 0,0 0 0,-1 0 0,0 1-1,-1 1 1,1-1 0,-1 1 0,6 9 1,-9-9-1,0 1 1,0 0-1,-1 1 1,0-1 0,0 1-1,-1 0 1,-1-1-1,0 1 1,0 1 0,-1-1-1,0 0 1,0 0-1,-1 0 1,-1 6 0,-1 5 12,-1 1 1,-1-1-1,-1 0 1,-1 0 0,-1 0-1,-2 5-12,3-14 4,-7 26-533,12-36 375,1 1 0,-1-1 1,1 1-1,0-1 0,-1 1 0,2-1 0,-1 1 0,0-1 0,0 1 0,1-1 0,-1 1 1,1-1-1,0 0 0,0 1 154,14 17-982</inkml:trace>
  <inkml:trace contextRef="#ctx0" brushRef="#br0" timeOffset="907.021">1722 60 10554,'-7'-15'1516,"-14"-26"1932,21 41-3416,0 0 1,0 0-1,-1-1 1,1 1-1,0 0 1,0 0-1,0-1 1,-1 1-1,1 0 1,0 0-1,0 0 1,0-1-1,-1 1 1,1 0-1,0 0 1,-1 0-1,1 0 1,0 0-1,0 0 1,-1-1-1,1 1 1,0 0-1,-1 0 0,1 0 1,0 0-1,0 0 1,-1 0-1,1 0 1,0 0-1,-1 0 1,1 0-1,0 0 1,-1 0-33,-6 9 676,-2 22 0,8-30-650,-6 32 292,1 0 0,2 1 1,0 32-319,7 108 495,-1 0-158,-22 116 520,6-131-331,15-140-479,-1-19-45,0 0 0,0 0 1,0 1-1,0-1 1,0 0-1,0 0 0,0 0 1,0 0-1,0 1 0,0-1 1,0 0-1,1 0 1,-1 0-1,0 0 0,0 0 1,0 1-1,0-1 0,0 0 1,0 0-1,0 0 1,1 0-1,-1 0 0,0 0 1,0 0-1,0 0 0,0 0 1,0 0-1,1 1 1,-1-1-1,0 0 0,0 0 1,0 0-1,0 0 0,1 0 1,-1 0-1,0 0 1,0 0-1,0 0 0,0 0 1,1 0-1,-1 0 1,0-1-1,0 1 0,0 0 1,0 0-3,3-2 17,-1 0 0,0 0 0,0 0 0,0 0 0,-1-1 0,1 1 0,0-1 0,-1 1 0,1-3-17,2-3 13,-1-1 0,1 0 0,-2 0 0,0 0 0,0 0 0,0-1 0,-1 1 0,0-1 0,-1 1 0,0 0 0,-1-1 0,0 1 0,0 0 0,-2-5-13,-3-13 16,-1 1 0,-2-1-1,0 1 1,-5-6-16,8 16 3,-2 1 0,0 0 0,0 1 0,-2 0 0,0 0 0,-7-8-3,14 19-1,0-1 0,-1 1 0,1 0 0,-1 0 0,1 0 0,-1 1 1,0-1-1,0 1 0,0 0 0,0 0 0,0 0 0,-1 0 0,1 1 0,0 0 0,-1 0 0,1 0 0,-1 0 0,0 1 0,1-1 0,-1 1 0,1 1 0,-1-1 0,0 1 0,1-1 0,-1 1 0,-1 1 1,-1 1-2,0 0-1,1 0 1,-1 1 0,1 0-1,0 0 1,0 1-1,1-1 1,-1 1-1,1 0 1,0 1-1,1-1 1,-1 1 0,1 0 2,-7 10-4,1 1 0,1 0 0,0 0 1,-2 8 3,6-13-2,1 0 1,0 1 0,0 0-1,1-1 1,1 1 0,0 0-1,1 0 1,1 1 0,0-1-1,1 13 2,0-18 8,1 0 0,0 0 0,0 0-1,1 0 1,0 0 0,0-1 0,1 1-1,0-1 1,0 0 0,0 0 0,1 0-1,0 0 1,1-1 0,-1 0 0,1 0 0,1-1-1,5 5-7,5 1 410,1 0-1,0-1 1,1-1-1,0-1 0,9 3-409,46 12 779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4:26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29 3937,'-49'17'1485,"48"-16"-1462,1-1-1,0 0 1,-1 0-1,1 0 0,0 0 1,-1 0-1,1 1 0,0-1 1,-1 0-1,1 0 0,0 0 1,-1 0-1,1 0 1,-1 0-1,1 0 0,0 0 1,-1 0-1,1 0 0,0 0 1,-1-1-1,1 1 0,0 0 1,-1 0-1,1 0 0,0 0 1,-1-1-1,1 1 1,0 0-1,0 0 0,-1 0 1,1-1-1,0 1 0,0 0 1,-1 0-1,1-1 0,0 1 1,0 0-1,0-1 1,-1 1-1,1 0 0,0-1 1,0 1-1,0 0 0,0-1-22,0 1 15,0-1 0,0 1 0,0-1 0,1 1 0,-1-1 0,0 1-1,0 0 1,1-1 0,-1 1 0,0-1 0,1 1 0,-1 0 0,0-1-1,1 1 1,-1 0 0,1-1 0,-1 1 0,1 0 0,-1 0 0,0 0 0,1-1-1,-1 1 1,1 0 0,-1 0 0,1 0 0,-1 0 0,1 0 0,-1 0-1,1 0-14,606-28 3776,3 23-3540,-333 25-209,30 1 2,352-30 30,-16 0-21,-391 12-28,910 3 44,-647 0-39,-333-10-12,28 1 393,-169 4-267,1 3-1,-1 1 1,0 2 0,-1 2-129,-35-8 218,-1 0 0,1 0 0,-1 0 0,0 1 1,1 0-1,-1 0 0,0 0 0,0 0 0,-1 0 1,1 1-1,0 0 0,-1 0 0,2 0-218,-5-1 91,1-1 0,0 1 0,-1-1-1,1 1 1,-1-1 0,0 1 0,1-1-1,-1 1 1,0-1 0,0 1 0,0 0 0,0-1-1,0 1-90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3:57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304 481 4873,'107'-27'2813,"-106"27"-2670,1-1 0,-1 1 0,1 0 0,-1-1 1,0 1-1,1-1 0,-1 1 0,0-1 0,1 0 1,-1 0-1,0 1 0,0-1 0,1 0 0,-1 0 0,0 0 1,0 0-1,0 0 0,0-1 0,0 0-143,-1 2 88,0 0 0,0-1 0,0 1-1,0 0 1,0-1 0,0 1 0,0 0 0,0-1-1,0 1 1,-1 0 0,1-1 0,0 1-1,0 0 1,0-1 0,0 1 0,-1 0 0,1 0-1,0-1 1,0 1 0,-1 0 0,1 0-1,0-1 1,-1 1 0,1 0 0,0 0 0,0 0-1,-1 0 1,1 0 0,0-1 0,-1 1 0,1 0-1,0 0 1,-1 0 0,1 0-88,-15-1 423,0 1 0,0 1 0,0 0 0,1 1 0,-1 1 0,1 0 0,-8 3-423,18-5 50,-18 5 137,-1 1 1,1 1-1,0 1 0,1 1 0,0 1 0,-15 10-187,22-12 48,1 1 0,0 0-1,1 1 1,0 0 0,0 1-1,1 1 1,1-1 0,0 2-1,-7 12-46,16-25 0,0 1 1,0-1-1,0 1 1,0 0-1,1 0 1,-1-1-1,1 1 1,-1 0-1,1 0 1,-1 0-1,1 0 1,0-1-1,0 1 1,0 0-1,0 0 1,0 0-1,0 0 1,1 0-1,-1 0-1,1 0 3,0-1 0,0 0 0,-1 1 0,1-1 0,0 0 0,0 0 0,1 0 0,-1 0 0,0 0-1,0 0 1,0 0 0,1 0 0,-1 0 0,1 0 0,-1-1 0,0 1 0,1 0 0,0-1-3,9 3 20,1-1 1,-1 0 0,0-1-1,1 0 1,10-1-21,0 0 16,12 3 0,0 1 1,0 2 0,-1 1 0,17 7-17,-37-10 3,0 0 0,-1 1 0,1 1 0,-1 0 0,0 1 0,-1 0 0,0 0 0,0 2 0,0-1 0,-1 1 1,-1 1-1,8 7-3,-14-12 0,0 0 0,0 0 0,-1 0 0,1 0 1,-1 0-1,0 0 0,0 1 0,-1-1 0,1 1 1,-1 0-1,0-3 3,-1 0 1,0 0 0,0 0 0,0 0 0,0 0 0,0 1 0,-1-1 0,1 0 0,-1 0-1,0 0 1,0 0 0,0 0 0,0-1 0,0 1 0,-1 0 0,1 0 0,-1-1 0,0 1 0,0 0-4,-11 9 74,1 0 0,-1-1 1,-1-1-1,0 0 0,-1-1 1,1 0-1,-2-2 0,1 1 1,-1-2-1,0 0 0,0-1 1,-1-1-1,0 0 0,0-1 1,0-1-1,0 0 1,0-2-1,0 0 0,0-1 1,-13-2-75,6-3 154,23 6-166,0 0-1,1 0 1,-1 0-1,0-1 1,0 1 0,0 0-1,1 0 1,-1-1-1,0 1 1,0-1-1,1 1 1,-1-1-1,0 1 1,1-1 0,-1 1-1,1-1 1,-1 0-1,0 1 1,1-1-1,-1 0 1,1 1-1,0-1 1,-1 0 0,1 0 12,5-3-106</inkml:trace>
  <inkml:trace contextRef="#ctx0" brushRef="#br0" timeOffset="358.27">936 117 8882,'-5'-6'965,"1"1"-1,-1 0 1,-1 0 0,1 0-1,-1 1-964,5 3 165,0 1-1,0-1 0,0 0 0,0 1 1,0-1-1,0 1 0,-1-1 0,1 1 1,0 0-1,0-1 0,0 1 0,-1 0 1,1 0-1,-1 0-164,2 0 53,-1 0 0,1 0-1,-1 0 1,0 1 0,1-1 0,-1 0 0,1 1 0,-1-1 0,1 0 0,-1 1-1,1-1 1,0 1 0,-1-1 0,1 1 0,-1-1 0,1 1 0,0-1 0,-1 1 0,1-1-1,0 1 1,0-1 0,-1 1 0,1-1 0,0 1 0,0 0 0,0-1 0,0 1 0,0-1-1,0 2-52,-1 15 167,0 1 0,2 0 0,0 0 0,1 0 0,1-1 0,0 1 0,5 12-167,-1 0 109,-6-25-101,31 144 328,4 81-336,-30-165 354,-2-17 163,1 1 1,3-1 0,2-1 0,8 24-518,-6-40 924</inkml:trace>
  <inkml:trace contextRef="#ctx0" brushRef="#br0" timeOffset="751.384">748 676 9322,'-16'0'4113,"16"-7"-2249,6 2 33,18-4-721,8 0-312,25-1-424,13-3-144,16-1-136,8-4 392,3 1 169,0-2-401</inkml:trace>
  <inkml:trace contextRef="#ctx0" brushRef="#br0" timeOffset="1402.139">1650 552 6481,'-4'-1'682,"0"0"0,-1 0 0,1 0 0,-1 1 0,1 0 0,-1-1 0,0 2 0,1-1 0,-3 1-682,5-1 103,1 1 0,0-1-1,-1 1 1,1-1 0,0 1 0,0 0 0,0-1 0,-1 1 0,1 0-1,0 0 1,0 0 0,0 0 0,0 0 0,0 0 0,0 0-1,1 0 1,-1 0 0,0 1 0,1-1 0,-1 0 0,0 0 0,1 1-1,0-1 1,-1 0 0,1 1 0,0-1 0,-1 1 0,1-1 0,0 0-1,0 1 1,0-1 0,0 1-103,1 8 111,0 0-1,0 0 0,1 1 1,1-1-1,-1-1 1,1 1-1,3 5-110,4 13 114,16 47 141,-8-28 65,0 11-320,-14-44 38,0 1 1,-2-1-1,0 1 1,-1-1-1,0 1 0,-1 4-38,-1-3 34,2-8-11,-2 0 0,1 0 0,-1 0 0,0 0 0,-1 0 0,0-1 0,0 1-1,0 0 1,-2 2-23,4-10 4,0 0-1,0 0 0,-1 0 0,1 0 1,0 0-1,0-1 0,0 1 0,0 0 0,0 0 1,0 0-1,0 0 0,0 0 0,0 0 0,0 0 1,0-1-1,0 1 0,0 0 0,0 0 1,0 0-1,0 0 0,-1 0 0,1 0 0,0 0 1,0 0-1,0 0 0,0 0 0,0 0 0,0 0 1,0-1-1,-1 1 0,1 0 0,0 0 1,0 0-1,0 0 0,0 0 0,0 0 0,0 0 1,0 0-1,-1 0 0,1 0 0,0 0 0,0 0 1,0 0-1,0 0 0,0 0 0,0 1 1,-1-1-1,1 0 0,0 0 0,0 0 0,0 0 1,0 0-1,0 0 0,0 0 0,0 0 1,0 0-1,-1 0 0,1 0 0,0 1-3,0-13 68,3-43-20,3 1 0,2-1 0,2 1 0,3 1 0,19-50-48,-32 102 0,4-9-8,0 0-1,0 1 1,1-1 0,3-5 8,-7 13-2,0 1 0,0-1 0,0 1 0,1 0 1,-1-1-1,0 1 0,1 0 0,-1 0 0,0 0 0,1 0 1,0 0-1,-1 0 0,1 0 0,0 0 2,-1 1-1,0 0 1,0 0-1,0 0 0,0 0 0,0 0 0,0 0 1,0 0-1,0 0 0,0 0 0,0 1 1,0-1-1,-1 0 0,1 1 0,0-1 1,0 0-1,0 1 0,0-1 0,0 1 1,0 0-1,-1-1 0,1 1 0,0 0 1,-1-1-1,1 1 0,0 0 0,0 0 1,6 9-13,0 0 0,0 1 0,2 5 13,-3-6-2,-1 0 0,2 0 0,-1-1 0,1 0 0,2 1 2,0-1 2,0-1-1,0 0 1,1-1 0,1 0-1,-1 0 1,1-1 0,0 0 0,0-1-1,1 0 1,-1-1 0,1-1-1,0 0 1,3 1-2,0-2 35,1-1 1,-1 0-1,1 0 0,-1-2 0,1 0 1,-1 0-1,0-2 0,0 0 0,0-1 1,9-3-36,-14 3 36,1 0 0,-1-1 0,0-1 0,0 0 0,-1 0 0,0-1 0,0 0 1,0 0-1,-1-1 0,0 0 0,0-1 0,-1 0 0,0 0 0,-1 0 0,0-1 1,-1 0-37,2-3 17,-1 0 1,0 0 0,-1-1 0,-1 1 0,0-1 0,-1 0 0,0 0-1,-1 0 1,-1 0 0,0-1 0,-1 1 0,-1-8-18,1 18 4,-1 1-1,1-1 1,-1 1 0,1-1 0,-1 1 0,0 0 0,-1-1 0,1 1-1,0 0 1,-1 0 0,0 0 0,0 0 0,0 0 0,0 0-1,0 1 1,0-1 0,-1 1 0,0-1 0,1 1 0,-3-1-4,2 1 2,-1 0 0,1 1 1,-1 0-1,0 0 0,1 0 1,-1 0-1,0 1 0,1-1 1,-1 1-1,0 0 0,0 0 1,0 0-1,1 1 0,-1-1 1,0 1-1,0 0 0,1 0 1,-1 0-1,-2 2-2,-8 3 6,0 1 1,0 0-1,1 2 0,0-1 0,1 1 1,0 1-1,0 0 0,1 1 0,0 0 0,1 1 1,0 0-1,-7 13-6,2-1 30,1-1 0,1 2 0,1-1 0,2 2-1,0 0 1,2 0 0,0 1-30,4-9 57,0 0 0,1 0-1,1 0 1,1 7-57,0-19 25,1 0-1,1 0 1,-1 0 0,1 0 0,0 0 0,1 0-1,-1 0 1,1-1 0,1 1 0,-1-1 0,1 1 0,-1-1-1,1 0 1,1 0 0,2 3-25,2 0 19,0-1 1,0-1-1,0 1 1,1-2-1,0 1 1,1-1-1,-1 0 0,1-1 1,0 0-1,0-1 1,0 0-1,0 0 1,1-1-1,3 0-19,20 2 341,0-1-1,0-1 1,31-4-341,42-8 2236,-3 0-1008</inkml:trace>
  <inkml:trace contextRef="#ctx0" brushRef="#br0" timeOffset="2067.005">2706 527 7418,'-2'-1'417,"0"0"0,0 0 0,0 1 0,0-1 0,0 1 0,-1-1 0,1 1 0,0 0 0,0 0 1,-1-1-1,1 2 0,0-1 0,0 0 0,-1 0 0,0 1-417,2-1 87,1 1 1,-1-1-1,1 1 0,-1-1 0,1 0 0,-1 1 1,1-1-1,0 1 0,-1-1 0,1 1 1,0-1-1,-1 1 0,1-1 0,0 1 0,-1-1 1,1 1-1,0 0 0,0-1 0,0 1 1,0-1-1,0 1 0,-1 0-87,5 23 494,19 43 620,9 12-1114,-4-12 552,2 17-552,-23-62 119,-2 0 0,0 1 0,-1 0 0,-1 0 0,-1 20-119,-3-29 202,-1-24 85,-1-2-247,-8-38 139,2 0-1,2-1 0,2-18-178,4 50 9,1-1-1,1 1 0,0-1 0,2 1 0,0 0 0,2 0 0,0 0 0,1 0 0,0 1 0,4-4-8,-7 15 1,0 1-1,0-1 1,1 1-1,0 0 1,0 0-1,1 1 1,0 0-1,0-1 1,0 2-1,1-1 1,-1 0-1,1 1 0,0 0 1,0 1-1,1-1 1,-1 1-1,1 0 1,-1 1-1,1 0 1,0 0-1,0 0 1,0 1-1,0 0 1,1 0-1,-1 0 0,0 1 1,0 1-1,0-1 1,0 1-1,0 0 1,1 1-1,-1 0 0,4 1 2,1 0 0,-1 1-1,0 1 1,0 0 0,0 0-1,-1 1 1,0 1 0,0 0-1,-1 0 1,1 0 0,-2 2-1,1-1 1,-1 1 0,0 0-1,-1 0 1,0 1 0,-1 0-1,0 1 1,3 5-2,0 5 107,0 0 0,-2 0-1,0 1 1,-1 0 0,-2 0 0,0 1 0,-1 0 0,-2-1 0,0 21-107,-3 11 2430,2-4-1093</inkml:trace>
  <inkml:trace contextRef="#ctx0" brushRef="#br0" timeOffset="2928.932">3747 630 4169,'58'-56'2715,"-56"54"-2485,0 0 0,0 0 0,-1 0-1,1 0 1,0-1 0,-1 1 0,0 0 0,0 0-1,1-1 1,-1 1 0,-1-1 0,1 1 0,0-1-1,0 0 1,-1 1 0,0-1 0,1 0 0,-1 1-1,0-1 1,-1 0 0,1 1 0,0-1 0,-1 1 0,1-1-1,-1 0 1,0 1 0,0-1 0,0 1 0,0-2-230,-2 1 223,1 0 0,0-1 0,-1 1 0,0 0 1,0 0-1,0 0 0,0 1 0,0-1 1,0 1-1,-1-1 0,1 1 0,-1 0 0,0 1 1,0-1-1,-2 0-223,-5-2 163,0 2-1,1 0 1,-1 0 0,0 1 0,0 0-1,0 1 1,1 0 0,-1 1 0,0 0 0,-1 1-163,5-1 24,1 1 1,0 0 0,0-1 0,0 2 0,0-1 0,1 1 0,-1 0 0,0 0 0,1 1 0,0-1 0,0 1 0,0 0 0,1 1 0,-1-1 0,1 1 0,0 0-1,0 0 1,0 1-25,-3 6 9,1 0 0,0 0 0,1 1 0,1-1 0,0 1 0,0 1 0,1-1 0,1 0 0,1 1-1,-1-1 1,2 1 0,0-1 0,1 1 0,2 11-9,-2-15 4,1 1-1,1-1 1,-1 1-1,2-1 1,0 0 0,0 0-1,1 0 1,0-1-1,0 0 1,1 0 0,0 0-1,1 0 1,0-1-1,0 0 1,1-1 0,0 0-1,0 0 1,8 5-4,-8-8 4,0 0 0,0-1 1,0 1-1,1-2 0,-1 1 1,1-1-1,0 0 0,-1-1 0,1 0 1,0 0-1,0-1 0,0 0 1,-1-1-1,1 0 0,7-2-4,-9 2 5,-1 0 0,0 0 0,0-1 0,-1 0-1,1-1 1,0 1 0,-1-1 0,1 0 0,-1-1 0,0 1 0,0-1-1,0 0 1,0 0 0,-1-1 0,0 1 0,0-1 0,0 0 0,0 0-1,-1 0 1,0-1 0,0 1 0,0-1 0,-1 0-5,2-5 7,-1-1 1,-1 0 0,0 0-1,-1 0 1,0-1-1,-1 1 1,0 0 0,-1 0-1,0-1 1,-2-4-8,-3-13 12,-1 1 0,-2-1 0,-7-14-12,2 12 3,6 21 0,8 11-3,0 1 0,-1-1 1,1 0-1,0 0 0,0 0 0,0 0 0,0 0 0,-1 0 0,1 0 0,0 0 0,0 0 0,0 0 0,0 0 0,-1 0 0,1 1 0,0-1 0,0 0 0,0 0 0,0 0 0,0 0 1,0 0-1,-1 1 0,1-1 0,0 0 0,0 0 0,0 0 0,0 0 0,0 1 0,0-1 0,0 0 0,0 0 0,0 0 0,0 0 0,0 1 0,0-1 0,0 0 0,0 0 1,0 0-1,0 1 0,0-1 0,0 0 0,0 0 0,0 0 0,0 0 0,0 1 0,0-1 0,0 0 0,0 0 0,1 0 0,-1 0 0,3 43 6,2 0-1,2 0 0,2-1 1,5 10-6,-13-46 1,14 41 11,3-1 0,1 0 0,2-1 0,2-1 0,4 1-12,1 4 63,-2 1 1,-2 1 0,9 32-64,-26-61 30,0 2 1,-1-1-1,-2 1 1,1 9-31,-4-27 8,-1 1 0,0-1 1,0 1-1,-1-1 0,1 1 1,-1-1-1,-1 0 0,1 0 1,-1 1-1,0-1 0,0 0 1,-1 0-1,0-1 0,0 1 1,0-1-1,-1 1 0,0-1 1,-3 4-9,-2-1 15,0-1 1,0 1-1,-1-2 1,0 1-1,0-1 1,0-1-1,-1 0 1,0-1-1,0 1 1,0-2-1,-1 0 1,-4 1-16,0-1 19,0-1-1,0 0 1,-1-1-1,1-1 1,0 0-1,-1-2 1,1 1-1,-10-4-18,12 2-101,1 0 0,0-1-1,0 0 1,1-1 0,-1-1 0,1 0-1,0-1 1,1 0 0,0 0 0,0-2-1,0 1 1,1-1 0,0-1-1,1 1 1,0-2 0,1 1 0,0-1-1,0-1 1,-4-9 101,10 16-119,0 0 0,0 0 0,0-1-1,1 1 1,0 0 0,-1-2 119,4-27-393</inkml:trace>
  <inkml:trace contextRef="#ctx0" brushRef="#br0" timeOffset="3299.879">4329 74 9658,'-8'-13'1098,"-2"-1"422,1 1-1,-1-1 0,-2 1-1519,1 6 1384,5 12-499,2 20-161,8 34-333,2 0 1,3-1-1,2 0 1,4 4-392,1 8 187,-3 0 1,3 49-188,-10 21 311,-7 71-311,1-206-4,-1 3-216,1-1 1,0 1-1,0-1 0,1 1 1,0-1-1,0 1 0,0-1 220,8 13-661</inkml:trace>
  <inkml:trace contextRef="#ctx0" brushRef="#br0" timeOffset="3656.144">4111 643 11610,'-15'1'4585,"8"5"-3184,14 1-265,18-7-360,5-4-248,32-9-272,6-5-72,17-4 681,7 3 2223,-7-4-2112</inkml:trace>
  <inkml:trace contextRef="#ctx0" brushRef="#br0" timeOffset="4123.265">4792 97 7818,'-9'-11'1958,"-1"0"0,0 1 0,-1 0 0,-2-1-1958,24 47 1696,-3 4-1448,-1 1 0,-2-1-1,-2 1 1,-2 35-248,-1-69 14,-4 136 939,-18 118-953,-2 16 1258,24-271-1229,0 36 68,0-40-89,0-1 0,1 1 1,-1 0-1,0 0 1,1 0-1,-1 0 1,1-1-1,0 1 0,0 0 1,-1-1-1,1 1 1,0 0-1,1-1 0,-1 1 1,0-1-1,0 1 1,1-1-1,-1 0-8,0 0 5,-1-1 0,1 0 0,-1 0 1,1 0-1,-1 1 0,1-1 0,0 0 0,-1 0 0,1 0 0,-1 0 0,1 0 0,0 0 0,-1 0 1,1 0-1,-1 0 0,1 0 0,0-1 0,-1 1 0,1 0 0,-1 0 0,1-1 0,-1 1 0,1 0 1,-1 0-1,1-1 0,-1 1 0,1-1 0,-1 1 0,1 0 0,-1-1 0,0 1 0,1-1 1,-1 1-1,1-1 0,-1 1 0,0-1 0,0 1 0,1-1-5,10-25 125,0-30-13,-3 0 0,-2-4-112,-2 20 11,1 1-1,1-1 1,3 1 0,1 0-1,3-3-10,-11 36 0,0 1 0,1-1-1,0 1 1,0-1 0,1 1-1,-1 0 1,1 0-1,0 0 1,1 1 0,-1-1-1,1 1 1,0 0 0,0 1-1,0-1 1,4-1 0,-6 3-1,1 1-1,0-1 1,1 1 0,-1 0-1,0 0 1,0 0 0,0 1-1,0-1 1,1 1 0,-1 0-1,0 0 1,0 1 0,1-1-1,-1 1 1,0 0 0,0 0-1,0 0 1,0 1 0,0-1-1,0 1 1,0 0 0,-1 0-1,2 1 2,5 5 0,0 0 0,0 0 0,-1 1 0,0 0 0,0 0 0,-1 1 0,-1 1 0,1-1 0,-2 1 0,1 0-1,-2 0 1,5 12 0,-2-1-2,0 0 0,-2 0 0,0 0 0,-2 1 0,0 0 0,0 16 2,-7 45-756,1-39-211,2-16 428</inkml:trace>
  <inkml:trace contextRef="#ctx0" brushRef="#br0" timeOffset="4535.76">5757 445 6929,'-5'-4'813,"-1"1"0,0 0-1,0 0 1,0 1-1,0 0 1,0 0-1,0 0 1,-1 1-1,1 0 1,-1 0-1,-2 0-812,-1 1 450,0 0 0,0 1 0,0 0-1,-1 1 1,1 0 0,0 1 0,0 0-450,-8 3 173,1 1 1,-1 1 0,2 0-1,-1 2 1,1 0-1,0 0 1,-10 11-174,17-13 52,-1 2-1,1-1 1,0 1-1,1 0 1,0 1-1,-4 7-51,10-14 10,-1 0 1,1 0-1,0 1 0,0-1 0,0 1 0,0-1 0,1 1 1,0 0-1,0 0 0,0-1 0,1 1 0,-1 0 1,1 0-1,0 0 0,1 0 0,-1 0 0,1 0 1,0-1-1,1 3-10,-1-5 3,0 0 1,0 0-1,0 0 1,1 0-1,-1 0 1,0-1 0,1 1-1,0 0 1,-1-1-1,1 1 1,0-1-1,0 0 1,0 0-1,-1 0 1,1 0-1,1 0 1,-1 0-1,1 0-3,45 10 41,-43-10-35,28 3 27,1-2 0,9-1-33,-12-1 15,1 2 0,20 3-15,-46-4 1,0 1 0,0-1 0,0 1 0,-1 0 0,1 1 0,-1-1 0,1 1 0,4 3-1,-9-5 0,1 0 0,-1 0 1,0 0-1,1 0 0,-1 0 0,0 1 1,0-1-1,0 0 0,0 1 0,0-1 1,0 1-1,0-1 0,-1 1 0,1-1 1,0 1-1,-1-1 0,1 1 1,-1 0-1,0-1 0,0 1 0,1 0 1,-1-1-1,0 1 0,0 0 0,-1 0 1,1-1-1,0 1 0,0 0 0,-1-1 1,1 1-1,-1-1 0,0 1 0,0 0 0,-3 5 3,0 0 0,-1 0 0,0 0 0,0-1 0,-1 0 0,0 0 0,0 0 0,0-1 0,-1 0 0,0 0 0,-4 2-3,-12 7 14,0-1 1,-2-2-1,0 1-14,-35 9 201,0-2-1,-1-3 0,-24 2-200,78-16 1532,25 3-780</inkml:trace>
  <inkml:trace contextRef="#ctx0" brushRef="#br0" timeOffset="4955.103">6056 930 7618,'-14'-49'3768,"14"51"-1223,0 2-745,12 10-575,5 4-305,2 3-272,2 7-120,-5 3-128,-2-1-112,-9 2-168,-5-1-32,-4 1 208,-1-1 72,5-1-5249,12-7 3801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3:48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248 144 2377,'5'-14'2216,"-3"12"-1445,-1-1 1,0 1-1,0 0 1,0-1-1,-1 1 1,1 0-1,-1-1 0,1 1 1,-1-2-772,0 4 70,0 0 0,0 0-1,0 0 1,0 0 0,0-1 0,0 1 0,0 0 0,0 0-1,0 0 1,0 0 0,0 0 0,0 0 0,-1 0 0,1 0 0,0 0-1,0-1 1,0 1 0,0 0 0,0 0 0,0 0 0,0 0 0,-1 0-1,1 0 1,0 0 0,0 0 0,0 0 0,0 0 0,0 0 0,0 0-1,-1 0 1,1 0 0,0 0 0,0 0 0,0 0 0,0 0-1,0 0 1,0 0 0,0 0 0,-1 0 0,1 0 0,0 0 0,0 0-1,0 1 1,0-1 0,0 0 0,0 0 0,0 0 0,-1 0 0,1 0-1,0 0 1,0 0 0,0 0 0,0 0 0,0 1-70,-5 7 566,-18 44-198,3 1 0,2 1 0,3 1 0,-1 15-368,-44 186 342,-3 11-140,58-243-183,-26 111 149,50-217 124,60-217-232,-20 67-69,-49 198 6,30-120-2,-33 120 7,-2-1 0,-1 0 1,-1-17-3,-2 25 0,-2 10 53,1 0 0,2 1 0,-1-1 0,3-5-53,-4 22 4,0 0 0,0 0 0,0-1 0,0 1 0,0 0 1,-1 0-1,1 0 0,0-1 0,0 1 0,1 0 0,-1 0 0,0 0 1,0-1-1,0 1 0,0 0 0,0 0 0,0 0 0,0 0 0,0-1 1,0 1-1,0 0 0,0 0 0,1 0 0,-1 0 0,0-1 0,0 1 1,0 0-1,0 0 0,0 0 0,1 0 0,-1 0 0,0 0 0,0 0 1,0-1-1,0 1 0,1 0 0,-1 0 0,0 0 0,0 0 0,0 0 0,1 0 1,-1 0-1,0 0 0,0 0 0,0 0 0,1 0 0,-1 0 0,0 0 1,0 0-1,0 0 0,0 0 0,1 0 0,-1 1 0,0-1 0,0 0 1,0 0-1,1 0 0,-1 0-4,7 12 100,16 61-27,-2 0 1,-3 5-74,19 71 118,1-23 45,7-1 0,4-2 0,6-3 0,31 45-163,-62-129 48,-24-36-58,0 0 1,0 0-1,0 1 0,0-1 0,0 0 0,0 0 0,0 0 0,0 0 1,0 0-1,0 0 0,0 0 0,0 0 0,0 1 0,0-1 0,0 0 1,0 0-1,1 0 0,-1 0 0,0 0 0,0 0 0,0 0 0,0 0 1,0 0-1,0 0 0,0 0 0,0 0 0,0 1 0,0-1 0,0 0 1,1 0-1,-1 0 0,0 0 0,0 0 0,0 0 0,0 0 0,0 0 1,0 0-1,0 0 0,0 0 0,1 0 0,-1 0 0,0 0 0,0 0 1,0 0-1,0 0 0,0 0 0,0 0 0,0 0 0,0 0 0,0 0 1,1-1-1,-1 1 0,0 0 0,0 0 0,0 0 0,0 0 0,0 0 1,0 0-1,0 0 0,0 0 0,0 0 0,0 0 0,0 0 0,0 0 10,-1-10-338,-7-11 338,-4-4-91</inkml:trace>
  <inkml:trace contextRef="#ctx0" brushRef="#br0" timeOffset="352.539">186 861 8338,'-18'1'4065,"6"-1"-1809,3 0-560,9 0-215,9-8-737,11-1-288,21-5-288,1-2-48,16 2 264,5 0 248,4 12-392</inkml:trace>
  <inkml:trace contextRef="#ctx0" brushRef="#br0" timeOffset="1115.777">1195 552 1864,'80'-35'1681,"-77"33"-926,0 1 0,0 0-1,0-1 1,0 0 0,-1 1 0,1-1 0,0 0 0,0-2-755,-3 4 94,0 0-1,0 0 1,0 0 0,0 0-1,0-1 1,1 1 0,-1 0-1,0 0 1,0 0-1,0-1 1,0 1 0,0 0-1,0 0 1,0 0 0,0-1-1,0 1 1,0 0 0,0 0-1,0 0 1,-1-1 0,1 1-1,0 0 1,0 0 0,0 0-1,0 0 1,0-1 0,0 1-1,0 0 1,0 0-1,-1 0 1,1 0 0,0 0-1,0-1 1,0 1 0,0 0-1,0 0 1,-1 0 0,1 0-1,0 0 1,0 0 0,0 0-1,-1 0 1,1 0 0,0 0-1,0-1 1,0 1-1,-1 0 1,1 0 0,0 0-1,0 0 1,0 0 0,-1 0-1,1 1 1,0-1-94,-20-1 2858,0 2-3416,2 3 699,1 0 1,-1 1 0,1 1-1,0 0 1,0 2-1,0-1 1,1 2-1,-5 4-141,10-6 38,-9 5 4,0 1 0,0 1-1,2 1 1,0 1 0,0 0 0,2 1 0,-1 1-42,15-15 4,0 1 1,0-1-1,0 1 1,0 0-1,0 0 1,1 0-1,-1-1 1,1 1-1,0 1-4,1-4 2,0 0-1,-1 0 0,1 0 0,0 0 1,0 1-1,0-1 0,0 0 1,0 0-1,0 0 0,1 0 0,-1 1 1,0-1-1,1 0 0,-1 0 1,0 0-1,1 0 0,-1 0 0,1 0 1,0 0-1,-1 0 0,1 0 1,0 0-1,0 0 0,-1 0 0,1-1 1,0 1-1,0 0 0,0 0 1,0-1-1,0 1 0,0-1 0,0 1 1,0-1-1,1 1-1,9 1 10,0 0 0,0 0 0,0-1 0,0 0 0,0-1 0,0-1-1,0 0 1,-1 0 0,2-1-10,30-2 18,0 2 1,-1 2 1,41 5-20,-71-4 1,0 0 1,0 1 0,0 1 0,0 0 0,-1 0 0,1 1 0,-1 0 0,0 1 0,0 0 0,0 1 0,-1 0 0,0 0 0,6 6-2,-12-9 0,1 0 1,-1 1 0,0 0-1,0 0 1,-1-1-1,1 2 1,-1-1 0,0 0-1,0 0 1,0 1-1,-1-1 1,1 1 0,-1-1-1,0 1 1,-1 0 0,1 0-1,-1 1 4,0 1 0,-1-1 0,1 1 1,-1-1-1,-1 0 0,1 1 1,-1-1-1,0 0 0,0 0 1,-3 5-5,-5 6 25,-1 0 0,0 0 0,-1-1 0,0-1 1,-2 0-1,1-1 0,-3 0-25,11-9 22,0-2 0,0 1-1,0 0 1,-1-1 0,1 0 0,-1 0 0,0-1-1,0 1 1,0-1 0,0-1 0,0 1-1,0-1 1,0 0 0,-1 0 0,1-1 0,0 0-1,-1 0 1,-2-1-22,-5 0 49,0-2 0,1 0 0,-1 0 0,1-1 0,-1-1 0,1 0 0,-10-6-49,21 10 39,-18-11-331,20 12 274,-1-1 1,1 1 0,0 0-1,-1 0 1,1-1-1,0 1 1,0 0-1,-1-1 1,1 1-1,0 0 1,0-1-1,0 1 1,-1 0-1,1-1 1,0 1-1,0 0 1,0-1-1,0 1 1,0 0-1,0-1 1,0 1 0,0-1-1,0 1 1,0 0-1,0-1 1,0 1-1,0-1 1,0 1-1,0 0 1,0-1-1,0 1 1,0 0-1,1-1 1,-1 1-1,0 0 1,0-1-1,0 1 1,1 0 0,-1-1-1,0 1 1,0 0-1,1-1 1,-1 1-1,0 0 1,1 0-1,-1 0 1,0-1-1,1 1 1,-1 0-1,0 0 1,1 0-1,-1 0 1,1-1 17,17-6-376</inkml:trace>
  <inkml:trace contextRef="#ctx0" brushRef="#br0" timeOffset="1902.389">1961 600 2024,'17'-29'3246,"-14"25"-2819,1 0-1,-1-1 1,-1 1-1,1-1 1,-1 0 0,0 0-1,0 0 1,0 0-1,0 0 1,-1 0-1,0 0 1,0-1 0,-1-2-427,0 8 124,0-1 1,0 0 0,0 0 0,0 0-1,0 1 1,-1-1 0,1 0 0,0 0 0,0 1-1,-1-1 1,1 0 0,-1 0 0,1 1-1,-1-1 1,1 1 0,-1-1 0,1 0 0,-1 1-1,0-1 1,1 1 0,-1-1 0,0 1-1,1 0 1,-2-1-125,0 0 186,0 0-1,0 1 0,0-1 1,-1 1-1,1-1 1,0 1-1,0 0 1,-1 0-1,0 0-185,-5 1 306,0-1 0,1 2 0,-1-1 0,1 1 0,-2 1-306,-9 4 444,0 2 0,1 0 0,-14 10-444,-11 5 314,25-15-256,0 0 0,1 1 1,1 0-1,-1 2 1,2-1-1,0 2 0,0 0 1,1 1-1,-4 6-58,16-20 1,1 1 0,-1 0 0,0 0 0,0 0 0,1 0-1,-1 0 1,1 0 0,-1 0 0,1 0 0,-1 0 0,1 0 0,0 1 0,0-1 0,-1 0-1,1 0 1,0 0 0,0 0 0,0 0 0,0 1 0,0-1 0,1 0 0,-1 0-1,0 0 1,0 0 0,1 0 0,-1 1 0,1-1 0,-1 0 0,1 0 0,-1 0 0,1 0-1,0 0 1,-1-1 0,1 1 0,0 0 0,0 0 0,0 0 0,0-1 0,-1 1 0,1 0-1,0-1 1,0 1 0,0 0 0,1-1 0,0 1-1,6 3 6,1-1 0,0 0 0,0 0 1,1-1-1,3 1-6,-3-2 2,215 37 61,-217-36-61,-1 0 0,1 0-1,-1 0 1,0 1 0,0 0-1,0 1 1,0-1 0,0 1 0,-1 1-1,1-1 1,0 2-2,-4-3 2,-1-1-1,0 0 1,0 0 0,0 0-1,0 1 1,-1 0 0,1-1-1,-1 1 1,1 0-1,-1-1 1,0 1 0,0 0-1,0 0 1,0 0 0,-1 0-1,1 0 1,-1 0 0,0 0-1,0 0 1,0 0 0,0 0-1,0 0 1,-1 0 0,1 0-1,-1 0 1,0 0-1,0 0 1,0 0 0,-1 1-2,-2 4 15,0-1 0,-1 0-1,0 0 1,0 0 0,0-1 0,-1 1 0,0-1 0,0-1 0,-1 1-1,1-1 1,-1 0 0,-6 3-15,0-1 42,0 0-1,-1-1 0,1 0 1,-1-1-1,-1-1 1,-12 3-42,15-5 47,1-1 1,-1-1-1,0 0 1,0-1 0,1 0-1,-1-1 1,1 0 0,-1 0-1,1-1 1,0-1-1,0 0 1,0-1 0,0 0-1,-1-1-47,10 5-16,0 0 0,1 0 0,-1-1 0,0 1-1,0 0 1,1-1 0,-1 1 0,1-1 0,-1 1-1,1-1 1,-1-1 16,2 3-20,-1 0 1,1-1-1,0 1 0,0 0 0,0 0 0,0-1 1,0 1-1,0 0 0,0 0 0,0 0 0,0-1 0,0 1 1,0 0-1,0 0 0,0-1 0,0 1 0,0 0 0,0 0 1,0 0-1,0-1 0,0 1 0,0 0 0,0 0 1,0-1-1,0 1 0,1 0 0,-1 0 0,0 0 0,0-1 1,0 1-1,0 0 0,0 0 0,1 0 0,-1 0 0,0-1 20,16 0-1040,13 5 352</inkml:trace>
  <inkml:trace contextRef="#ctx0" brushRef="#br0" timeOffset="2743.925">2319 632 5329,'-1'-5'685,"-1"-5"622,0 0 1,-1 1-1,0 0 1,-1-1-1308,3 9 192,1-1 0,-1 1 0,1 0 0,-1-1 0,1 1 0,-1 0 0,0 0 0,0-1 0,0 1 0,0 0 0,0 0 0,0 0 0,0 0 0,0 0 0,0 0 0,0 1 0,-1-1 0,1 0 0,0 0 0,0 1 0,-1-1 0,1 1 0,0-1 0,-1 1 0,1 0 0,-1 0 0,1-1 0,-1 1 0,1 0 0,-1 0-192,1 1 44,0-1 1,0 0-1,0 1 1,0-1-1,0 1 1,0 0-1,0-1 1,0 1 0,0 0-1,0-1 1,1 1-1,-1 0 1,0 0-1,0 0 1,1 0-1,-1 0 1,0 0-1,1 0 1,-1 0 0,1 0-1,0 0 1,-1 0-1,1 0 1,0 0-1,-1 0 1,1 1-45,-4 33 212,4-31-166,-1 44 73,1 1 1,3-1-1,2 1 0,4 9-119,-7-48 14,0 0-1,1-1 0,0 1 1,1-1-1,0 0 0,0 0 1,1 0-1,1 0 0,-1-1 1,1 0-1,0 0 0,1-1 1,6 6-14,-9-9 14,1 0 1,0-1 0,0 1 0,0-1 0,0 0-1,1-1 1,-1 1 0,1-1 0,0 0 0,0-1-1,-1 1 1,1-1 0,0 0 0,0 0-1,0-1 1,0 0 0,0 0 0,1-1 0,-1 1-1,-1-1 1,1 0 0,0-1 0,1 0-15,3-2 16,-1 1 0,0-2 0,0 1 0,0-1 0,-1-1 0,1 0-1,-1 0 1,-1 0 0,1-1 0,-1 0 0,0 0 0,-1-1 0,0 0 0,0 0 0,-1-1 0,0 0 0,0 1 0,3-10-16,-1 1 18,-1-1 0,0 0 0,-2 0 1,0 0-1,-1-1 0,0 0 0,-2 1 0,0-1 1,-2-13-19,-3-15 29,1 23-17,1 0 0,2-13-12,3 26 2,-3 12-2,1-1 0,0 0 0,-1 1 0,1-1 0,-1 1-1,1-1 1,-1 1 0,1-1 0,-1 1 0,1-1 0,-1 1 0,0-1 0,1 1 0,-1 0 0,0-1 0,0 1 0,1-1 0,-1 1 0,0 0 0,0 0 0,9 24 7,-2 0-1,0 1 0,-2 0 0,1 22-6,0-7 37,8 27-37,-10-55 6,-1-1-1,2 0 1,0 0 0,0 0-1,1-1 1,0 0 0,5 6-6,-6-11-38,1 0 0,0 0 1,0 0-1,0-1 0,0 0 1,1 0-1,0 0 1,0-1-1,0 0 0,1 0 1,-1-1-1,1 0 0,0-1 1,0 1-1,0-1 0,0-1 1,0 0-1,6 1 38,35 2-192</inkml:trace>
  <inkml:trace contextRef="#ctx0" brushRef="#br0" timeOffset="3398.637">3116 699 9010,'-13'-9'1353,"6"2"-501,0 2 0,-1-1-1,0 1 1,-5-2-852,12 7 64,0-1-1,0 1 0,0-1 1,0 1-1,0-1 1,0 1-1,0 0 0,1-1 1,-1 1-1,0 0 1,0 0-1,-1 0 1,1 0-1,0 0 0,0 0 1,0 0-1,0 0 1,0 0-1,0 0 0,0 0 1,0 1-1,1-1 1,-1 0-1,0 1 1,0-1-1,0 1 0,0-1 1,0 1-1,0 0 1,1-1-1,-1 1 0,0 0 1,0-1-1,1 1 1,-1 0-1,1 0 1,-1 0-1,0-1 0,1 1 1,0 0-1,-1 0-63,-2 9 76,0-1 0,1 1 0,0 0 0,1 0 1,0-1-1,0 1 0,1 0 0,0 0 0,1 0 0,0 0 0,1 0 0,0 0 0,0-1-76,9 30 213,1-1 1,12 25-214,-10-30 174,11 29 101,-20-57-63,-4-14-93,-4-16 39,-5-9-113,1-1-1,3 0 1,0 0-1,2-8-44,2 24 15,0 0 0,2 0-1,0-1 1,1 1 0,1 0 0,0 1-1,2-1 1,3-7-15,-8 23-1,0 1 0,0 0 0,0-1 0,0 1 0,0 0-1,0 0 1,0 0 0,1 0 0,-1 0 0,1 0 0,0 0 0,-1 0 0,1 1 0,0-1 0,0 0 0,0 1-1,0 0 1,0 0 0,0-1 0,1 1 0,-1 0 0,0 1 0,1-1 0,-1 0 0,0 1 0,1-1-1,-1 1 1,1 0 0,-1 0 0,1 0 0,-1 0 0,1 0 0,-1 0 0,1 1 0,-1-1 0,0 1 0,1 0-1,-1 0 1,0-1 0,1 2 0,-1-1 0,1 1 1,7 4-6,0 0 0,0 1-1,-1 0 1,0 0 0,0 1 0,-1 1-1,0-1 1,2 5 6,17 22-4,-1 2-1,6 13 5,-21-30 6,0 1-1,-1 0 1,-1 0-1,-2 1 1,3 9-6,-10-19 46,-7-19 4,-7-19 18,9 11-61,2 0 1,0-1-1,0 1 1,2 0-1,0-1 1,0 1-1,2-1 0,0 1 1,0-1-1,2 1 1,0 0-1,1-1 1,0 2-1,1-1 1,4-8-8,-4 15-4,-1 0 1,1 0-1,0 0 1,0 1 0,1 0-1,0 0 1,1 0-1,0 1 1,-1 0-1,2 0 1,-1 1-1,1 0 1,0 0-1,0 1 1,0 0 0,1 0 3,-4 2-4,0 0 1,0 1 0,1 0 0,-1 0-1,0 0 1,1 0 0,-1 1 0,0 0-1,1 0 1,-1 0 0,1 1 0,-1 0-1,0 0 1,1 0 0,-1 1 0,0-1 0,0 1-1,0 1 1,0-1 0,-1 1 0,1 0-1,0 0 1,-1 0 0,0 0 0,0 1-1,0 0 1,3 3 3,1 3-4,-1 1 0,1 0 0,-2 0 0,0 0 0,0 1 0,-1 0 0,0 0 0,-1 0 0,-1 1 0,0 0 4,7 36 327,4 47-327,-12-84 84,0 11 238,-2-13-173,2 0 1,-1 0-1,1 0 1,0 0-1,1 0 1,2 6-150,20 23 386</inkml:trace>
  <inkml:trace contextRef="#ctx0" brushRef="#br0" timeOffset="4169.62">4028 619 6465,'0'-1'435,"-9"-18"2666,9 18-2872,0 1-1,-1-1 0,1 0 1,-1 0-1,1 1 0,-1-1 1,1 0-1,-1 1 1,1-1-1,-1 0 0,0 1 1,1-1-1,-1 1 0,0-1 1,1 1-1,-1-1 0,0 1 1,0 0-1,0-1 0,0 1-228,7 18 2332,12 24-1836,39 104 445,-49-121-844,-2 0 0,0 0 1,-1 1-1,-2 0 0,0 1-97,-2 31 98,-3-1 1,-2 0-1,-2 4-98,-33 167 168,19-120-37,17-86-84,-2-83 177,-5-90-170,-2 4-31,8 0 0,6-11-23,-1 139 0,1-1 0,1 1 1,1 0-1,1 0 0,1-3 0,-2 11-2,0 0 1,1 0 0,1 0 0,0 1 0,0 0-1,1 0 1,0 0 0,1 1 0,0 0 1,3-2-7,0 0 0,0 2 1,1-1-1,0 2 1,1-1-1,0 2 1,0-1-1,5 0 7,-10 4-4,1 1 0,-1 1 0,1-1 0,0 1 0,0 1 0,0-1 0,0 2 0,0-1 0,0 1-1,0 0 1,0 1 0,0 0 0,-1 1 0,8 1 4,-4 1-2,-1 0-1,0 1 0,1 0 1,-2 0-1,1 1 0,-1 1 1,0 0-1,0 0 1,-1 1-1,1 0 0,-2 1 1,1 0-1,-2 0 0,7 9 3,-10-11 1,0-1 0,0 1 0,0 0 0,-1 0 0,-1 1 0,1-1 0,-1 1 0,0-1 0,-1 1 0,1 0 0,-2-1 0,1 1 0,-1 0 0,0 0 0,-1-1 0,1 1 0,-2 0 0,1 0 0,-1-1 0,0 1 0,-1-1 0,0 0 0,-2 6-1,-4 2 11,0-1 0,-1 1 0,0-2 0,-1 1 0,0-1 0,-1-1 1,-1 0-1,0-1 0,-5 2-11,-5 4 20,-1-1 0,-1-1 1,0-1-1,-1-1 0,-3-1-20,16-6 37,0-2 0,0 1 0,-1-2 0,1 0 0,-14 1-37,24-3-56,1-1 0,-1 1 0,0-1-1,0 0 1,0 0 0,0 0 0,0-1-1,0 1 1,1-1 0,-1 0 0,0 1-1,0-1 1,1-1 0,-1 1 0,0 0 0,1 0-1,-1-1 1,1 0 0,0 1 0,0-1-1,-1 0 1,1 0 0,0 0 0,0 0-1,1-1 1,-1 1 0,0-1 0,1 1 0,0-1-1,-1 0 57,1 0-412,0 1 1,1-1-1,-1 0 0,1 0 0,-1 0 1,1 0-1,0 0 0,0 0 0,1-3 412,6-28-2140</inkml:trace>
  <inkml:trace contextRef="#ctx0" brushRef="#br0" timeOffset="4692.281">4865 188 7017,'-2'-14'1268,"-3"-25"917,5 37-1951,-1 0 1,1 0-1,-1 0 0,1 0 1,-1 0-1,0 0 1,0 0-1,0 0 0,0 0 1,0 0-1,0 1 0,-1-1 1,1 0-1,-1 0-234,2 2 46,-1 0 0,1 0-1,0 0 1,-1 0 0,1 0 0,0 0 0,-1 0 0,1 0 0,0 0-1,-1 0 1,1 0 0,0 0 0,-1 0 0,1 0 0,0 1 0,-1-1-1,1 0 1,0 0 0,0 0 0,-1 0 0,1 1 0,0-1-1,-1 0 1,1 0 0,0 1 0,0-1 0,0 0 0,-1 0 0,1 1-1,0-1 1,0 0 0,0 1 0,0-1 0,-1 0 0,1 1-1,0-1 1,0 0 0,0 1 0,0-1 0,0 0 0,0 1 0,0-1-1,0 0 1,0 1 0,0-1 0,0 0 0,0 1 0,0-1-46,-1 24 941,31 266 1323,8 112-1834,-37-287-174,-8 32-256,7-143 5,-1 7-11,1 1-1,0-1 0,0 0 1,1 0-1,2 11 7,-2-21-20,-1 0 0,0-1 1,0 1-1,1 0 0,-1-1 1,0 1-1,1 0 0,-1-1 0,1 1 1,-1 0-1,1-1 0,-1 1 0,1-1 1,-1 1-1,1-1 0,0 1 1,-1-1-1,1 1 0,0-1 20,10 2-204</inkml:trace>
  <inkml:trace contextRef="#ctx0" brushRef="#br0" timeOffset="5069.648">4664 759 9450,'-14'-3'4057,"10"6"-2329,7 0-519,16-3-361,11-4-328,17-3-224,13-3-64,7-3-104,3 3-48,-3-2 40,-5 4-256,-4 2 896,-4 3-592</inkml:trace>
  <inkml:trace contextRef="#ctx0" brushRef="#br0" timeOffset="5454.663">5251 661 8546,'72'-19'3889,"-93"26"-2001,7 7 24,8 12-831,0 1-257,8 12-376,5 3-104,7 2-160,0 6-56,-2-2-64,1-2-8,-5-4 120,2-5-184,-4-9 256,1-5-160</inkml:trace>
  <inkml:trace contextRef="#ctx0" brushRef="#br0" timeOffset="5455.155">5314 322 11658,'-28'-28'4537,"6"16"-3352,5 3-473,10 8-288,9 2-160,13 5 3353,11 9-2609</inkml:trace>
  <inkml:trace contextRef="#ctx0" brushRef="#br0" timeOffset="5921.304">5897 686 6257,'-7'-8'905,"-2"-1"-1,1 1 1,-1 1 0,0 0-1,0 0 1,-5-2-905,10 7 281,0 0 0,0 1 0,0-1 0,0 1 0,0 0 0,0 0 1,-1 0-1,1 1 0,0-1 0,-1 1 0,1 0 0,0 0 0,0 1 1,-1-1-1,1 1 0,0 0 0,0 0 0,0 0 0,-3 2-281,-2 1 128,1 1 1,-1-1-1,1 2 0,0-1 0,0 1 0,1 1 1,0-1-1,0 1 0,0 0 0,-4 7-128,-1 3 122,0 0-1,0 1 1,2 1 0,-4 9-122,8-15 25,0 0 0,1 0 0,1 1 0,0 0 0,1 0 0,1 0 0,0 0 0,0 2-25,2-11 4,0 1 0,0 0 0,1 0 0,0-1-1,0 1 1,0 0 0,0-1 0,1 1 0,0-1 0,0 0 0,0 1-1,1-1 1,0 0 0,0 0 0,0-1 0,1 1 0,-1-1 0,1 0-1,0 1 1,1-2 0,1 3-4,1-1 6,1 0 0,-1 0 0,1-1 0,0 0 0,0-1 0,1 0 0,-1 0 0,1 0 0,-1-1 0,1-1 0,0 1 0,0-1 0,0-1 0,3 0-6,1 0 12,1-2 0,-1 1 0,1-2 0,-1 0 0,0 0 0,0-1 0,0-1 0,0 0 0,-1-1-12,3-1 15,0 0-1,-1-2 0,0 1 1,0-2-1,-1 0 1,0 0-1,-1-1 0,-1-1 1,1 0-1,4-8-14,-11 14 6,0-1-1,0 1 1,-1-1-1,0 1 1,0-1-1,-1-2-5,-2 7 3,0-1 0,0 0 0,0 1 0,-1-1-1,0 0 1,1 0 0,-1 0 0,0 1 0,0-1-1,-1 0 1,1 0 0,-1 0 0,1 1 0,-1-1 0,0 0-1,0 1 1,0-1 0,0 1 0,-2-3-3,-4-8 11,-2 1 1,0 1-1,0-1 1,-1 1-1,0 1 1,-1 0 0,0 0-1,-1 1 1,0 0-1,-6-2-11,7 4-10,-1 0 0,0 1 0,-1 0 0,1 1 0,-1 0-1,0 2 1,-1-1 0,1 1 0,0 1 0,-1 0 0,-4 1 10,-7 5-448,16 1-774,9-5 1115,-1 0 0,1 0 0,0 1 0,0-1 0,0 0 0,0 0 0,0 1 0,0-1 0,0 0 0,0 0 0,0 0 0,0 1 0,0-1 0,0 0 0,0 0 1,0 1-1,0-1 0,0 0 0,0 0 0,0 0 0,0 1 0,0-1 0,1 0 0,-1 0 0,0 0 0,0 1 0,0-1 0,0 0 0,0 0 0,1 0 0,-1 0 0,0 1 0,0-1 0,0 0 0,0 0 0,1 0 0,-1 0 107,15 13-1960</inkml:trace>
  <inkml:trace contextRef="#ctx0" brushRef="#br0" timeOffset="6390.131">6151 678 9226,'-5'0'7113,"0"6"-5659,-2 14-2192,6-19 1069,1 1-319,-2 3 33,0 1 1,0 0 0,1 0 0,-1 0 0,2 0 0,-1 1 0,0-1 0,1 0 0,0 0 0,1 0 0,0 0 0,-1 0 0,3 6-46,11 28 624,10 17-624,-14-35 108,0 0 0,-2 1 0,0 0 0,-2 0 0,0 1 0,-1 9-108,-2-11 48,-2-14 13,-1-14 55,-2-16-57,-1 1 0,-1 1 1,-2-5-60,0 2 26,1 1 1,0-18-27,3 19 4,2 0 1,0 1 0,1-1-1,1 0 1,2 1-1,-1-1 1,2 1 0,1 0-1,1 0-4,-5 13-1,1 0 0,0 1 0,0-1 1,1 1-1,0-1 0,0 1 0,1 0 0,-1 0 0,1 1 0,1 0 0,-1 0 0,1 0 0,0 0 0,0 1 0,0 0 0,0 0 1,1 1-1,0-1 0,-1 2 0,1-1 0,0 1 0,1 0 0,-1 0 0,0 1 0,0 0 0,4 0 1,-1 1-2,0 0 0,0 0 0,-1 1 0,1 1-1,0 0 1,0 0 0,-1 0 0,0 2 0,1-1 0,-1 1 0,0 0-1,-1 1 1,1 0 0,-1 0 0,0 1 0,0 0 0,-1 1-1,7 6 3,-4-2 2,0 1-1,-1-1 0,0 2 0,-1-1 1,0 1-1,-1 0 0,-1 1 0,0 0 1,-1 0-1,0 0 0,-1 1 0,0 2-1,2 21 190,-3-20 502,0-1 0,1 1 0,1-1-1,0 0 1,5 8-692,1-3 1376</inkml:trace>
  <inkml:trace contextRef="#ctx0" brushRef="#br0" timeOffset="7167.598">7310 455 3209,'0'-2'617,"0"0"1,0 0 0,0 1 0,-1-1 0,1 0 0,-1 0-1,1 1 1,-1-1 0,0 0 0,1 1 0,-1-1-1,0 0 1,-1 0-618,-17-9 2535,11 9-2104,0 0 0,0 0 0,0 1 0,0 0 0,-1 1 0,1 0 0,0 0 0,0 0 0,-2 1-431,-18 3 1471,-28 8-1471,44-9 89,0 1 0,0 0 0,0 1-1,1 1 1,-1-1 0,1 2 0,1 0-1,-1 0 1,1 1 0,1 0 0,-3 3-89,6-5 13,0 0 0,0 1 0,1-1 1,0 2-1,0-1 0,0 0 0,1 1 1,0 0-1,1 0 0,-1 0 0,2 0 1,-1 1-1,1-1 0,0 1 0,1 0 1,0 5-14,1-11 2,0 1 0,0-1 0,0 0 0,1 0 0,-1 1 0,1-1 0,0 0 1,0 0-1,0 0 0,0 0 0,1 0 0,-1 0 0,1-1 0,0 1 0,0 0 0,0-1 1,0 1-1,0-1 0,0 0 0,1 1 0,-1-1 0,1 0 0,0-1 0,-1 1 0,1 0 1,0-1-1,0 0 0,0 1 0,0-1 0,2 0-2,11 3 9,1 0 1,-1-1-1,0-1 1,1-1-1,9 0-9,-6 0 6,44 1 13,-19-1-2,1 2 0,-1 2 0,6 4-17,-46-9 1,-1 2 0,1-1 0,-1 0-1,1 1 1,-1 0 0,0 0-1,1 0 1,-1 1 0,0 0 0,1 1-1,-4-3 0,0 0 0,0 0 1,0 0-1,0 0 0,0 0 0,0 1 1,-1-1-1,1 0 0,0 1 1,-1-1-1,1 0 0,-1 1 1,1-1-1,-1 1 0,0-1 1,0 1-1,0-1 0,1 1 0,-1-1 1,-1 1-1,1-1 0,0 1 1,0-1-1,0 0 0,-1 1 1,1-1-1,-1 1 0,1-1 1,-1 0-1,0 1 0,0-1 0,1 0 1,-2 1-1,-3 6 6,0-1 0,-1-1 0,0 1 1,-1-1-1,1 0 0,-1-1 0,0 1 1,-1-1-1,1-1 0,-1 1 0,0-1 1,-2 0-7,-16 7 22,1-1 0,-2-1 0,-8 0-22,15-4 16,1-1 0,-1-1 0,-9 0-16,21-2 2,1-1 1,-1 0 0,0-1-1,1 0 1,-1 0-1,0 0 1,1-1-1,0 0 1,-1-1-1,-2-1-2,9 4-14,-1-1-1,1 1 1,0-1-1,0 0 0,0 0 1,0 1-1,0-1 1,0 0-1,0 0 0,0 0 1,0 0-1,0 0 1,0 0-1,1 0 0,-1-1 15,0 1-34,1 1-1,0-1 0,0 0 0,0 1 0,0-1 0,0 0 1,0 1-1,0-1 0,0 0 0,0 1 0,0-1 0,0 1 1,0-1-1,0 0 0,1 1 0,-1-1 0,0 0 0,0 1 0,1-1 1,-1 1-1,0-1 0,1 1 35,1-3-105,0 1-1,1 0 1,-1 0 0,1 0 0,-1 0 0,1 0-1,-1 0 1,1 1 0,0 0 0,0-1-1,2 0 106,31-7-481</inkml:trace>
  <inkml:trace contextRef="#ctx0" brushRef="#br0" timeOffset="7580.29">7563 921 9754,'92'-55'3897,"-77"55"-2665,8 9 16,-1 13-215,0 7-329,-4 13-344,-4 4-104,-7 11-128,-7-1-24,-4-1 232,-7-2 32,0-12-200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4:05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19 514 5153,'-5'-101'2809,"2"75"1408,1 22-2152,1 4-225,-3 28 302,4-27-2313,-3 83 1087,3 0 0,10 64-916,-4-61 257,-1-37 46,4 13-303,-2-24 158,-2 0 0,-1 26-158,-4-64 3,0-1-1,0 1 1,0-1 0,0 0-1,0 1 1,0-1-1,0 1 1,0-1 0,0 0-1,0 1 1,0-1 0,0 1-1,0-1 1,0 0-1,0 1 1,0-1 0,1 0-1,-1 1 1,0-1 0,0 1-1,0-1 1,1 0-1,-1 0 1,0 1 0,0-1-1,1 0 1,-1 1-1,0-1 1,1 0 0,-1 0-3,10-5 83,9-20 16,4-14-58,-2-2 0,3-12-41,-6 13 25,1 0 1,13-16-26,-29 51-1,-1 1 0,1-1-1,1 0 0,-1 1 0,1 0 0,3-4 2,-6 7 0,0 1-1,0-1 1,0 0-1,0 0 1,0 1-1,0-1 1,0 0-1,1 1 1,-1-1-1,0 1 1,0 0-1,1-1 1,-1 1-1,0 0 0,0 0 1,1 0-1,-1 0 1,0 0-1,0 0 1,1 0-1,-1 0 1,0 0-1,1 1 1,-1-1-1,0 0 1,0 1-1,0-1 1,2 1 0,1 2-3,0 0 0,0 0 0,0 1 0,0-1 0,-1 1 1,1 0-1,-1 0 0,0 0 0,0 0 0,0 1 3,27 50-7,-20-34 4,4 5 6,1-1 0,16 21-3,-22-35 0,0 0 1,0-1 0,1 0-1,0 0 1,1-1-1,12 7 0,-22-15 10,0 0-1,1 0 0,-1 0 1,0 0-1,1 0 0,-1-1 1,1 1-1,-1-1 0,1 1 1,-1-1-1,1 1 0,0-1 1,-1 0-1,1 0 1,-1 0-1,1 0 0,0 0 1,-1 0-1,1 0 0,-1 0 1,1-1-1,-1 1 0,1-1 1,0 1-1,-1-1 0,0 0 1,1 1-1,-1-1 1,1 0-1,-1 0 0,0 0 1,0 0-1,1 0 0,-1 0 1,0 0-1,0-1 0,0 1 1,0 0-1,0-1 0,-1 1 1,1-1-1,0 1 1,0-1-10,2-6 94,0 0 1,0 0-1,0 0 1,-1-1-1,0 1 1,-1-1-1,0-5-94,5-108 235,-7 1 0,-7-37-235,7 144 9,0 8-12,1-1 0,-1 0 0,1 1-1,0-1 1,1 0 0,-1 1 0,1-1 0,1 1-1,-1-1 1,1 0 3,-1 7 20,-1-1 0,0 0 0,1 1 0,-1-1-1,1 1 1,-1-1 0,1 1 0,-1-1 0,1 1 0,0-1 0,-1 1-1,1-1 1,-1 1 0,1 0 0,0-1 0,-1 1 0,1 0 0,0 0 0,0-1-1,-1 1 1,1 0 0,0 0 0,-1 0 0,1 0 0,0 0-20,21 4 1425,-19-3-1212,38 11 675</inkml:trace>
  <inkml:trace contextRef="#ctx0" brushRef="#br0" timeOffset="722.1">1030 668 6089,'-86'-19'2537,"84"19"-2357,0 0 0,1 0 0,-1-1 0,1 1 1,-1 0-1,0 0 0,1 0 0,-1 1 0,0-1 0,1 0 1,-1 1-1,1-1 0,-1 1 0,1-1 0,-1 1-180,1 0 112,1-1-1,-1 1 0,1-1 0,-1 0 1,1 1-1,-1-1 0,1 1 1,0-1-1,0 1 0,-1 0 0,1-1 1,0 1-1,0-1 0,-1 1 1,1 0-1,0-1 0,0 1 0,0-1 1,0 1-1,0 0 0,0-1 0,0 1 1,0-1-1,0 1-111,1 2 311,-1 0-1,1-1 1,0 1-1,0-1 1,0 1 0,0-1-1,0 1 1,1-1-1,-1 0 1,1 1-311,0-1 84,0 0 1,0-1-1,0 1 0,1-1 0,-1 1 1,0-1-1,1 0 0,-1 0 1,0 0-1,1 0 0,-1 0 0,1 0 1,0-1-1,-1 1 0,1-1 1,-1 0-1,1 0 0,0 0 0,-1 0 1,1 0-1,0 0 0,0-1-84,8-1 113,0-1 1,0 0-1,0 0 0,6-4-113,-6 3 22,-1-1 0,0-1 0,0 1 0,-1-2 0,0 1-1,0-1 1,0 0 0,-1-1 0,0 0 0,0-1 0,-1 1 0,0-1 0,-1-1 0,0 1-1,0-1 1,-1 0 0,3-9-22,-7 16 6,0 0 0,0 0 0,0 0 0,-1 0 0,1 0-1,-1 0 1,0-1 0,0 1 0,0 0 0,0 0 0,0 0 0,-1 0 0,0 0-1,1 0 1,-1 0 0,-1 0-6,1 0 5,0 1 0,0 0 0,-1 0 0,1 0 0,-1 0 0,0 0 0,0 0 0,0 1 0,1-1 0,-1 0 0,-1 1-1,1 0 1,0-1 0,0 1 0,0 0 0,-1 0-5,-4-1 5,0 0 1,0 0-1,0 1 0,0 0 0,-1 0 0,1 1 0,0 0 0,0 0 1,-1 0-1,1 1 0,0 0 0,-4 2-5,-1 0 1,0 1 0,1 0 1,-1 1-1,1 0 0,0 1 0,0 0 1,1 1-1,-1 0 0,1 1 0,1 0 1,0 1-1,0-1 0,1 2 0,-8 9-1,8-7 2,0 0-1,0 1 1,1 0-1,1 0 1,0 1 0,1 0-1,0 0 1,1 0-1,1 1 1,0-1-1,1 1 1,0 8-2,2-15 7,0 0-1,1 0 1,-1 0 0,1-1 0,1 1-1,-1 0 1,2 0 0,-1-1 0,1 1-1,0-1 1,0 0 0,1 1 0,0-1-7,2 2 12,1-1-1,-1 1 1,1-2 0,1 1 0,0-1 0,0 0 0,0-1 0,0 1 0,3 0-12,12 5 49,1 0-1,0-1 1,0-2 0,1 0 0,1-2-1,-1 0 1,11-1-49,-12-2 385,-1-1-1,1-1 1,0-1-1,0-1 1,0-2-1,6-1-384,20-3 971</inkml:trace>
  <inkml:trace contextRef="#ctx0" brushRef="#br0" timeOffset="1200.423">1766 616 7346,'-1'-4'615,"0"-1"1,-1 1 0,1 0-1,-1 0 1,0 0 0,0 0-1,0 0 1,-1 0 0,1 0-1,-1 0 1,0 1 0,0-1-616,-1 0 397,-1 0 0,1 0 0,-1 1 0,0-1 0,0 1 1,-1 0-1,1 0 0,-3 0-397,-5-2 287,0 1 1,-1 1-1,1 0 1,-1 1-1,0 0 1,0 1-1,-5 0-287,11 2 21,1-1 0,-1 1 0,1 1 0,-1-1 0,1 1 0,0 0 0,0 1 0,-1 0 0,2 0 0,-1 1 0,0-1 0,1 2 0,0-1 0,0 0 0,0 1 0,0 0 0,1 1 0,0-1 0,0 1 0,-3 5-21,-1 2 25,0 1 1,0 0-1,2 0 1,0 1-1,0-1 1,2 2-1,0-1 1,0 1-1,1 3-25,2-10 2,1 0-1,0 0 0,0 0 0,1 0 0,0 0 0,1 0 0,0 0 1,1 0-1,-1 0 0,2 0 0,-1 0 0,1-1 0,1 1 0,3 6-1,-3-8 2,0-1-1,0 1 1,1-1-1,0 0 0,0 0 1,0-1-1,1 1 1,0-1-1,0-1 1,0 1-1,1-1 0,0 0 1,0 0-1,0-1 1,0 0-1,0 0 0,4 0-1,-1 0 4,1-1-1,0 0 1,0 0-1,0-1 1,-1-1-1,1 0 1,0 0-1,0-1 1,0 0-1,0-1 1,0-1-1,-1 1 0,10-5-2,-13 4 3,-1 0 0,1 0 1,-1 0-1,0-1 1,0 0-1,0-1 1,-1 1-1,1-1 1,-1 0-1,0 0 1,-1-1-1,1 1 1,-1-1-1,0 0 1,-1 0-1,1 0 1,-1-1-1,0 1 1,-1-1-1,1 0 1,-2 0-1,1 0-4,0-7 9,-1 0 0,0 0 0,-1 0 0,0 0-1,-1 0 1,-1 1 0,-1-5-9,-2-9 16,-1 1 1,-6-14-17,28 99 30,-12-43-17,0 0-1,1 0 1,1-1-1,0 0 1,1 0-1,3 4-12,1-2 489,1-2-1,0 1 1,1-1-1,0-1 1,1-1-1,1 0 1,0 0-1,5 1-488,26 18 1358</inkml:trace>
  <inkml:trace contextRef="#ctx0" brushRef="#br0" timeOffset="1977.906">2375 88 5041,'-2'-12'1583,"-1"1"0,-1 0-1,-4-9-1582,7 18 226,1 0-1,-1 0 1,0 0 0,0 0-1,0 1 1,0-1-1,0 0 1,0 1-1,0-1 1,-1 1 0,1-1-1,-1 1 1,1-1-1,-1 1 1,0 0-1,1 0 1,-1 0-1,0 0 1,0 0 0,1 0-1,-1 1 1,0-1-1,0 0 1,0 1-1,0 0 1,0-1-226,1 2 69,0-1 1,0 0-1,0 1 1,0-1-1,0 1 0,0-1 1,0 1-1,0-1 1,1 1-1,-1 0 0,0-1 1,0 1-1,1 0 1,-1 0-1,0-1 0,1 1 1,-1 0-1,1 0 0,-1 0 1,1 0-1,-1 0 1,1 0-1,0 0 0,-1 1-69,-6 27 419,6 0-195,1 0 0,1-1 0,1 1-1,2-1 1,3 9-224,4 49 474,-8-48-265,-3 0-1,-1 0 1,-1 0 0,-6 23-209,-4 2 206,-2 1 1,-8 12-207,8-33 64,8-28-41,1 0 0,1 1 0,0-1 0,1 1 1,1 0-1,0 5-23,1-20 4,1 1 1,0-1-1,0 0 0,0 1 1,0-1-1,0 0 0,0 1 1,1-1-1,-1 0 1,0 1-1,1-1 0,-1 0 1,1 1-1,-1-1 1,1 0-1,0 0 0,-1 0 1,1 1-1,0-1 0,0 0 1,0 0-1,0 0 1,0 0-1,0-1 0,0 1 1,0 0-1,0 0 0,0-1 1,1 1-1,-1 0 1,0-1-1,0 1 0,1-1 1,-1 0-1,0 1 1,1-1-1,-1 0-4,4 0 16,0 0 0,-1 0 0,1-1 1,-1 1-1,1-1 0,-1 0 0,1 0 0,-1-1 1,0 1-1,1-1 0,-1-1-16,8-3 19,-1 0 1,-1-2-1,0 1 1,0-1-1,0-1 0,-1 0 1,0 0-1,0-1 1,-1 0-1,2-4-19,17-27 31,-2-1 0,1-6-31,3-5 17,-17 31-26,76-124 66,-69 118-114,2 1 1,0 1-1,2 0 1,1 2 56,-24 24-2,3-4-128,1 1 0,-1 0 0,1-1-1,0 2 1,-1-1 0,1 0 0,0 1 0,1 0-1,-1 0 1,0 0 0,2 0 130,-5 1-46,0 1 0,-1 0 0,1 0 0,-1 0 0,1-1 0,0 1 0,-1 0 0,1 0 0,0 0 0,-1 0 1,1 0-1,0 0 0,-1 1 0,1-1 0,-1 0 0,1 0 0,0 0 0,-1 1 0,1-1 0,0 0 46,3 14-556</inkml:trace>
  <inkml:trace contextRef="#ctx0" brushRef="#br0" timeOffset="2352.58">2540 579 10250,'-14'19'4457,"18"6"-2288,9 9-681,5 5-416,10 1-304,4 2-336,1-3-120,3-4-183,-2-2 159,2-6-56,7-1 768,2-5-656</inkml:trace>
  <inkml:trace contextRef="#ctx0" brushRef="#br0" timeOffset="2939.489">3138 562 8626,'-8'-5'1161,"6"4"-749,0 0 0,0 0 0,0 0 1,0 0-1,0 0 0,0 1 0,0-1 1,0 0-1,-1 1 0,1 0 0,-1-1-412,2 2 78,0-1-1,1 1 0,-1-1 0,0 0 1,0 1-1,0 0 0,0-1 0,0 1 0,0 0 1,1-1-1,-1 1 0,0 0 0,0 0 0,1-1 1,-1 1-1,1 0 0,-1 0 0,1 0 0,-1 0 1,1 0-1,0 0 0,-1 0 0,1 0 1,0 0-1,0 0 0,-1 0 0,1 1-77,-11 41 763,2 0 1,2 0-1,0 16-763,6-44 95,0 1 1,1 0-1,1 0 1,0 0-1,1-1 1,1 1 0,1 0-1,0-1 1,1 0-1,0 0 1,2 1-96,-12-26 221,1 0 0,0-1 0,1 1 0,0-1 0,1 1 0,-2-9-221,2-8-22,1 1-1,1-11 23,0 0 12,1 1 1,3-1-1,0 1 0,9-29-12,-11 57-2,1 0 1,1-1-1,-1 1 1,1 1 0,0-1-1,1 0 1,0 1 0,0 0-1,1 0 1,0 1 0,0-1-1,0 1 1,1 1-1,0-1 1,0 1 0,0 0-1,1 1 1,0-1 0,0 2-1,0-1 1,0 1 0,3 0 1,-1 0-2,1 0 0,-1 1 0,1 1 0,0 0 0,-1 1 0,1 0 0,0 0 0,0 1 0,0 0 1,-1 1-1,1 0 0,-1 1 0,0 0 0,1 1 0,-1 0 0,-1 1 0,1 0 0,0 0 2,3 4 0,0 0 0,-1 0 0,0 1 0,-1 1-1,0 0 1,-1 0 0,0 1 0,-1 0-1,0 1 1,0 0 0,-2 1 0,0-1-1,0 1 1,-1 1 0,-1-1 0,-1 1-1,0 0 1,-1 0 0,0 0 0,-1 1-1,-1-1 1,0 12 0,-1-25-9,0 22-206,0 0 0,-2 0 0,0 0 0,-2-1 0,-1 3 215,1-7-759,8-2 239</inkml:trace>
  <inkml:trace contextRef="#ctx0" brushRef="#br0" timeOffset="3316.337">3759 701 10330,'10'-2'1148,"1"0"0,-1 0 0,1 1 0,-1 0 1,1 0-1,0 2-1148,-1-1 192,0 0 0,0-1 0,-1 0 0,1 0 1,0-1-1,-1-1 0,5-1-192,-1-1 126,-1 0 0,1-1 0,-1-1 0,0 0 1,-1-1-1,0 0 0,9-8-126,-17 13 9,-1 1 0,1-1 0,-1 1 0,0-1 0,0 0 0,0 0 0,0 1 1,-1-2-1,1 1 0,-1 0 0,1 0 0,-1 0 0,0-1 0,-1 1 0,1 0 0,0-1 0,-1 1 0,0-1 1,0 1-1,0-1 0,0 1 0,0 0 0,-1-1 0,0 1 0,1-1 0,-1 1 0,-1 0 0,1 0 0,0-1 1,-1 1-1,1 0 0,-1 0 0,0 0-9,-1-1 3,0-1 0,0 1 0,0 0 0,0 0 0,-1 0 0,0 0 0,0 0 0,0 1 0,0 0 0,0 0 1,-1 0-1,1 0 0,-1 1 0,0 0 0,1 0 0,-1 0 0,0 0 0,-1 1 0,1 0 0,0 0 0,0 0 0,0 1 0,-1-1 0,1 1 0,0 1 0,0-1 0,-1 1 1,1 0-1,0 0 0,0 0 0,0 1 0,-1 0-3,-8 3-2,1 1-1,0 0 1,1 1 0,0 1 0,0 0-1,0 0 1,1 1 0,0 1 0,1 0-1,0 0 1,-3 6 2,3-4-2,1 1 0,0 0 0,1 0 0,1 0 0,0 1 0,1 1 0,1-1-1,0 1 1,1 0 0,-2 12 2,4-20 0,1-1 0,1 1-1,-1-1 1,1 1 0,1-1-1,-1 0 1,1 1 0,0-1-1,0 1 1,1-1 0,0 0-1,0 0 1,1 0 0,-1 0-1,1 0 1,0 0 0,1-1-1,-1 1 1,1-1 0,1 0 0,-1 0-1,0-1 1,1 1 0,0-1-1,0 0 1,5 3 0,2 0 21,-1-1 1,1-1-1,0 0 0,1 0 1,-1-1-1,1-1 0,8 1-21,21 3 2327,30-1-2327,-50-4 979,49 5 348</inkml:trace>
  <inkml:trace contextRef="#ctx0" brushRef="#br0" timeOffset="4099.312">4740 432 5481,'0'0'145,"1"0"0,-1 0 0,0-1 0,1 1-1,-1 0 1,1 0 0,-1-1 0,0 1 0,1 0 0,-1 0 0,0-1 0,1 1-1,-1 0 1,0-1 0,1 1 0,-1-1 0,0 1 0,0 0 0,0-1-1,1 1 1,-1-1 0,0 1 0,0-1 0,0 1 0,0-1 0,0 1-1,0 0 1,0-1 0,0 1 0,0-1 0,0 1 0,0-1 0,0 1-1,0-1 1,0 1 0,0-1 0,0 1 0,-1 0 0,1-1 0,0 1-1,0-1 1,-1 1 0,1 0 0,0-1 0,0 1 0,-1 0 0,1-1-1,0 1 1,-1 0 0,1-1 0,-1 1 0,1 0 0,0 0 0,-1-1 0,1 1-1,-1 0 1,1 0 0,0 0 0,-1 0 0,1-1 0,-1 1-145,-3-1 348,1-1 1,-1 1 0,1 0-1,-1 0 1,0 0 0,0 1-1,-1-1-348,-13 1 411,1 2 0,-1-1 0,0 2 0,1 1-1,0 0 1,0 1 0,-4 2-411,-5 3 175,0 1 0,0 1 0,2 2 0,-4 2-175,17-9 25,0 1 0,1 0 0,0 0 0,0 1 0,1 0 1,-3 3-26,10-9 2,-1 1 0,0-1 0,1 1 0,0 0 0,0 0 0,0-1 0,0 1 0,0 1 0,1-1 0,0 0 0,0 0 0,0 0 0,0 1 0,1-1 0,0 0 0,0 1 1,0-1-1,0 0 0,1 1 0,-1 0-2,1-3 1,0 0 0,-1 0 0,1 0 0,0 0 0,0 0 0,0 0 0,1 0 0,-1 0 0,0 0 1,1-1-1,-1 1 0,1 0 0,-1-1 0,1 1 0,0-1 0,0 0 0,-1 0 0,1 1 0,0-1 0,0-1 1,0 1-1,0 0 0,1 0 0,-1-1 0,1 1-1,8 1 7,0 0 1,0-1 0,0 0-1,9-1-7,-10 0 4,33 0 8,0 1 1,0 3-1,-1 1 0,37 10-12,-74-13 0,1-1 0,0 1 0,0 1 0,-1-1 0,0 1 0,1 0 0,-1 0 0,0 0 0,0 1 0,-1-1 0,1 1 0,-1 1 0,4 3 0,-7-6 0,1 1 0,0-1 0,-1 1 0,0 0 0,0 0 0,0 0 0,0 0 0,0 0 0,0 0 0,-1 0 0,1 0 0,-1 0 0,0 0 0,0 0 0,0 0 0,-1 0 0,1 0 0,-1 0 0,1 0 0,-1 0 0,0 0 0,0 0 0,0 0 0,-1 0 0,1-1 0,-1 1 0,-1 2 0,-3 5 3,-2-1 0,1 1 0,-1-1 0,0-1 0,-1 0 0,0 0-1,-7 4-2,-21 15 35,-17 6-35,22-13 8,16-10 22,-1 0-1,0-2 0,-15 6-29,27-12-32,0 0 0,0 0 0,0-1-1,-1 0 1,1 0 0,-1 0-1,1 0 1,-1-1 0,1 0-1,0 0 1,-1-1 0,1 1 0,-1-1-1,1 0 1,-3-1 32,8 1 37,-1 1 0,1 0 0,-1 0-1,1-1 1,-1 1 0,1 0 0,-1 0 0,1-1 0,-1 1 0,1-1-1,0 1 1,-1 0 0,1-1 0,0 1 0,-1-1 0,1 1-1,0-1 1,-1 1 0,1-1 0,0 1 0,0-1 0,0 1 0,0-1-1,0 0 1,-1 1 0,1-1 0,0 1 0,0-1 0,0 1 0,0-1-1,1 1 1,-1-1 0,0 1 0,0-1 0,0 0 0,0 1-1,0-1 1,1 1-37,6-14 678</inkml:trace>
  <inkml:trace contextRef="#ctx0" brushRef="#br0" timeOffset="4554.267">5295 408 8538,'-1'-1'373,"1"-1"1,-1 0-1,1 0 1,-1 0-1,0 1 1,0-1 0,0 0-1,0 1 1,0-1-1,0 1 1,0-1-1,-1 1 1,1 0-1,0-1 1,-1 1-1,1 0 1,-1 0-1,1 0 1,-1 0-1,-1 0-373,-1-1 293,-1 0 0,1 1-1,0 0 1,-1 0-1,1 0 1,-1 1-1,1 0 1,-1 0-1,0 0-292,-9 0 219,1 2 0,-1 0 0,1 0 0,0 2 0,-11 3-219,-2 2 291,1 2 1,-24 13-292,41-20 31,1 0 1,0 1-1,0 0 0,1 0 1,-1 0-1,1 1 1,0 0-1,1 0 1,-1 0-1,1 1 0,-3 6-31,6-10 8,0 0 0,1 1 0,0-1-1,0 1 1,0-1 0,0 1-1,0-1 1,1 1 0,0-1-1,-1 1 1,1 0 0,1-1 0,-1 1-1,0 0 1,1-1 0,0 1-1,0-1 1,0 1 0,0-1-1,1 0 1,-1 1 0,1-1 0,0 0-1,-1 0 1,2 0 0,-1 0-1,0 0 1,1-1 0,-1 1-1,1-1 1,0 1-8,10 8 14,0-1 0,1-1 0,0 0 0,0-1 0,1-1 0,4 2-14,16 7 18,1-1 24,28 18-42,-55-27 3,-1-1 0,1 1 0,-1 1 0,0-1 1,0 2-1,-1-1 0,0 1 0,0 0 0,1 2-3,-7-8 1,1 0 0,-1 0 0,0 0 0,0 0-1,0 0 1,0 1 0,0-1 0,-1 0 0,1 0 0,-1 1-1,1-1 1,-1 1 0,0-1 0,0 0 0,0 1 0,0-1-1,-1 1 1,1-1 0,0 0 0,-1 1 0,0-1 0,0 0-1,-1 3 3,0-1 1,0-1 0,-1 1 0,1 0-1,-1 0 1,0-1 0,0 0 0,-1 0 0,1 0-1,-1 0 1,-1 1-4,-12 7 23,-1 0 0,0-2 0,-1 0 0,-16 5-23,33-13 2,-79 27 51,71-26-41,0 0 1,0 0-1,1-1 1,-1 0 0,0 0-1,0-1 1,-5-1-13,15 1-8,-1 0 0,0 0 1,1 0-1,-1 0 0,1 0 0,-1 0 0,1 0 1,-1 0-1,0 0 0,1 0 0,-1-1 0,1 1 1,-1 0-1,1 0 0,-1 0 0,1-1 0,-1 1 1,1 0-1,-1-1 0,1 1 0,-1-1 0,1 1 1,0 0-1,-1-1 0,1 1 0,0-1 0,-1 1 1,1-1-1,0 1 0,0-1 0,-1 1 1,1-1-1,0 1 0,0-1 0,0 0 0,0 1 1,0-1-1,-1 1 0,1-1 0,0 1 0,0-1 1,1 0-1,-1 1 8,0-2-51,1 0 1,0 1-1,0-1 1,0 1-1,0-1 1,0 1 0,0-1-1,0 1 1,1 0-1,-1-1 1,0 1-1,1 0 1,-1 0-1,2-1 51,32-16-364</inkml:trace>
  <inkml:trace contextRef="#ctx0" brushRef="#br0" timeOffset="5154.841">5585 690 8826,'-35'-34'3514,"54"35"1272,49 3-3728,-50-4-887,0 0-1,0-2 1,0 0 0,0-1-1,0-1 1,0 0 0,-1-2 0,0 0-1,0-1 1,-1 0 0,0-1-1,0-1 1,5-5-171,-17 12 26,0-1 1,-1 0-1,1 0 1,-1-1-1,0 1 1,0-1-1,0 0 1,0 0-1,-1 0 0,2-2-26,-3 4 13,-1 0 0,1 1-1,0-1 1,-1 0-1,1 0 1,-1 0-1,0 0 1,0 0-1,0 0 1,0 0-1,0 0 1,0 0-1,0 0 1,0 0-1,-1 0 1,1 0-1,-1 0 1,0 1-1,1-1 1,-1 0-1,0 0 1,0 1-1,0-1 1,0 0-1,-2-1-12,-2-3 15,-1 1 0,0 0 0,0-1-1,0 2 1,-1-1 0,1 1 0,-1 0-1,0 0 1,-1 1 0,1 0-1,-1 0 1,1 1 0,-1 0 0,0 0-1,0 1 1,-6-1-15,4 2 1,0-1 0,1 1 0,-1 0 0,0 1 0,0 0 0,1 1 0,-1 0 1,1 0-1,-1 1 0,1 0 0,0 1 0,0 0 0,-6 4-1,4 0 1,0 0 1,1 1-1,0 0 1,1 0 0,0 1-1,0 1 1,1-1-1,1 1 1,0 1-1,0-1 1,1 1-1,-1 4-1,-1 2 4,1 0 0,1 1-1,1-1 1,1 1 0,0 1 0,1-1-1,1 0 1,1 5-4,1-17 6,0 1-1,1-1 1,0 1 0,0-1-1,1 0 1,-1 0 0,2 0-1,-1 0 1,1 0 0,0 0-1,0-1 1,1 1 0,0-1-1,2 3-5,0-1 4,1-1 0,0 0-1,0-1 1,1 1-1,0-1 1,0 0 0,0-1-1,1 0 1,-1-1 0,2 1-4,14 4 99,1 0 0,0-2 1,1 0-1,0-2 0,0-1 0,0-1 1,19-1-100,29-1 1992,3-4-924</inkml:trace>
  <inkml:trace contextRef="#ctx0" brushRef="#br0" timeOffset="5643.209">6637 433 8202,'0'-1'410,"0"-1"0,0 1-1,0-1 1,-1 1 0,1-1 0,0 1 0,-1-1 0,1 1 0,-1 0 0,1-1 0,-1 1 0,0-1-1,0 1 1,0 0 0,1 0 0,-1-1 0,0 1 0,-1 0 0,1 0 0,0 0 0,0 0 0,-1 0-410,-1-1 296,-1 0 1,1 1-1,-1-1 1,1 1-1,-1 0 1,1 0-1,-1 0 1,0 1-1,-3-1-296,-9 0 124,0 1-1,0 1 0,0 1 0,-3 0-123,17-1 111,-35 4 288,-1 2 0,-19 7-399,46-11 42,0 1-1,0 0 1,1 0-1,-1 1 1,1 1-1,0 0 0,0 0 1,1 1-1,0 0 1,-6 6-42,13-11 3,1-1 0,-1 1 0,1 0 0,-1-1 0,1 1 0,0 0 0,0 0 0,-1 0 0,2 0 0,-1 0 0,0 0 0,0 0 0,1 1 0,-1-1 0,1 0 0,-1 0 0,1 0 0,0 1 0,0-1 0,0 0 0,0 0 0,1 2-3,0-1 5,0 0-1,0 0 1,1 0-1,-1 0 0,1 0 1,0-1-1,0 1 1,0 0-1,0-1 1,0 0-1,1 1 1,-1-1-1,1 0 1,0 0-5,10 7 13,0-1 1,1-1-1,0 0 0,0-1 1,0-1-1,4 1-13,87 21 34,-70-19-23,0 1-1,-1 2 1,0 1-1,6 5-10,-35-15 2,1 1-1,-1 1 0,0-1 1,0 1-1,0-1 1,0 1-1,-1 1 1,0-1-1,1 1 1,-2-1-1,1 1 1,0 1-1,0 0-1,-2-2 1,0 0 0,-1 0 0,1 1 1,-1-1-1,0 0 0,0 1 0,0-1 0,-1 1 0,0-1 0,1 1 0,-2-1 0,1 1 0,0-1 0,-1 1 0,0-1 1,0 1-1,0-1 0,-1 1-1,-2 6 8,-1-1 1,-1 0-1,0 0 1,0 0-1,-1-1 1,0 1 0,-1-2-1,0 1 1,0-1-1,-1 0 1,0-1-1,0 0 1,0-1-1,-1 0 1,0 0-1,-2 0-8,-1 1 20,0-1 0,0-1-1,0 0 1,-1-1 0,0 0-1,0-1 1,0-1 0,0 0-1,0-1 1,0 0 0,0-1-1,0-1 1,-1 0-20,7-1 15,0 1 1,1-1-1,0-1 1,-1 1-1,1-1 1,-2-2-16,7 5 5,0-1 0,0-1 0,0 1 0,1 0 0,-1 0 0,0-1 0,0 1 0,1-1 0,-1 1 0,0-1 0,1 0 0,0 1 0,-1-1 0,1 0 0,0 0 0,0 0 1,0 0-1,0 0 0,0 0 0,1-1 0,-1 1 0,0-2-5,1 3-132,0 0 0,0 1 1,0-1-1,1 0 0,-1 0 1,0 0-1,0 0 0,0 1 1,1-1-1,-1 0 0,0 0 1,1 0-1,-1 1 0,0-1 1,1 0-1,-1 1 0,1-1 1,-1 0-1,1 1 0,0-1 1,-1 1-1,1-1 0,0 1 1,-1-1-1,1 1 0,0-1 1,0 1-1,-1-1 0,1 1 1,0 0-1,0 0 0,0-1 1,-1 1-1,1 0 0,0 0 1,0 0-1,0 0 132,21-1-2110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7:53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135 113 1248,'13'-36'1111,"-12"34"-791,-1-1-1,0 0 1,0 0-1,0 0 0,0 1 1,-1-1-1,1 0 1,-1 0-1,0 1 1,0-1-1,0 1 1,0-1-1,0 0 1,0 1-1,-1 0 1,0-2-320,1 1 283,0 2-166,0 0 0,1 0 0,-1 0 0,0 0 0,1 0 0,-1 0 0,0 0 0,0 0 1,0 0-1,0 0 0,0 0 0,0 1 0,0-1 0,0 0 0,0 1 0,-1-1-117,2 1 47,-1 0 0,0-1 0,1 1-1,-1 0 1,0 0 0,0 0-1,1 0 1,-1 1 0,0-1 0,0 0-1,1 0 1,-1 0 0,0 0 0,1 1-1,-1-1 1,0 0 0,1 1-1,-1-1 1,0 0 0,0 1-47,-3 3 68,0 0-1,0 1 1,0-1-1,1 1 1,-1 0 0,-1 3-68,-6 9 145,1-5-24,1 0 0,1 1-1,0 0 1,-5 14-121,10-21 71,1 0 0,-1 0 0,1 0 0,1 1 1,-1-1-1,1 1 0,1-1 0,-1 1 0,1-1 0,0 1 0,0-1 0,2 6-71,-1-9 32,0 1 0,0-1 0,1 0 0,-1 0 0,1 0 0,0 0 0,0 0 0,0 0 0,0-1 0,1 1 0,-1-1 0,1 1 0,-1-1 0,1 0 0,0 0 0,0 0 0,0-1 0,0 1-1,0 0 1,0-1 0,1 0 0,0 0-32,1 1 32,0 0 1,0-1-1,1 1 0,-1-1 0,1-1 0,-1 1 0,1-1 0,-1 0 0,1 0 0,-1 0 0,1-1 0,-1 0 1,4-1-33,-1-1 31,-1 0 1,0 0 0,0 0 0,0-1 0,0 0 0,-1-1 0,1 0 0,-1 0-1,0 0 1,-1 0 0,1-1 0,-1 0 0,0 0 0,-1-1 0,1 1 0,0-3-32,-3 4 16,1-1 0,-1 1 1,0-1-1,-1 1 1,1-1-1,-1 1 0,0-1 1,-1 0-1,1 0 1,-1 0-1,0 1 0,0-1 1,-1 0-1,0 0 1,0 1-1,0-1 0,-1 0 1,0 1-1,0 0 1,0-1-1,-1 1 0,0-2-16,-1 2 6,1-1 0,-1 1 0,0 0-1,0 0 1,0 0 0,-1 0-1,0 1 1,0 0 0,0 0-1,0 0 1,-1 1 0,1-1-1,-1 1 1,0 1 0,0-1 0,0 1-1,0 0 1,0 0 0,-1 1-1,1 0 1,-1 0 0,1 0-6,2 2 4,0-1 1,1 0-1,-1 1 0,0 0 1,1 0-1,-1 0 1,1 0-1,-1 0 1,1 1-1,0-1 0,-1 1 1,1 0-1,0 0 1,0 1-1,0-1 0,1 0 1,-1 1-1,0 0 1,1-1-1,-2 3-4,-2 2-4,1 1 0,0-1 0,0 1-1,0 0 1,1 0 0,0 0 0,1 0-1,0 2 5,0-3-5,2 1-1,-1-1 0,1 1 0,0-1 1,1 1-1,0 0 0,0 0 0,1-1 1,0 1-1,0 0 0,1-1 0,0 1 1,0-1-1,0 0 0,1 1 0,0-1 1,2 0 5,-3-2 6,1-1 1,0 1 0,0-1 0,0 0 0,1-1 0,-1 1 0,1 0-1,0-1 1,0 0 0,0 0 0,0 0 0,1-1 0,-1 1-1,1-1 1,0 0 0,0 0 0,-1-1 0,1 1 0,0-1-1,1 0 1,-1-1 0,0 1 0,0-1 0,0 0 0,0 0-1,1-1-6,4 0 32,0 0 0,0-2 0,-1 1 0,1-1 0,-1-1 0,1 1 0,-1-2 0,0 1 0,0-1 0,-1-1 0,0 1 0,0-1-1,0-1 1,0 0 0,-1 0 0,2-3-32,-7 8 12,0-1 0,-1 0-1,1 0 1,0 0 0,-1 0 0,0 0-1,0-1 1,0 1 0,0 0 0,0 0-1,-1-1 1,1 1 0,-1-1 0,0 1-1,0 0 1,0-1 0,-1 1-1,1-1 1,-1 1 0,0 0 0,0 0-1,0-1 1,0 1 0,0 0 0,-1 0-1,1 0 1,-1 0 0,0 0 0,0 1-1,-2-3-11,0-1 13,-1 1 0,1 0 0,-1 0 0,0 1-1,0 0 1,-1-1 0,1 2 0,-1-1 0,0 1-1,0 0 1,0 0 0,0 0 0,0 1 0,-1 0-1,-1 0-12,-2 0 15,-1 1-1,1 0 0,-1 1 0,1 0 0,0 0 0,-1 1 0,1 0 1,-1 1-1,1 1-14,7-3-2,-1 1 1,1 1-1,0-1 0,0 0 1,-1 1-1,1-1 0,0 1 1,0 0-1,1 0 0,-1 0 1,0 0-1,1 1 0,-1-1 1,1 1-1,0 0 0,0-1 1,0 1-1,0 0 1,0 0-1,1 1 0,-1-1 1,1 0-1,0 0 0,0 1 1,0-1-1,0 0 0,1 1 1,-1 3 1,1-1-5,0 0-1,0 1 1,0-1 0,1 0 0,0 1 0,0-1 0,1 0 0,0 0 0,0 0-1,0 0 1,1 0 0,1 2 5,-2-5 2,-1-1 0,1 1 0,0-1 0,0 1 0,0-1 0,0 0 0,0 0 0,0 0 0,0 0 0,1-1 0,-1 1 0,1-1 0,-1 1 0,1-1 0,-1 0 0,1 0 0,0 0 0,0 0 0,0 0 0,-1-1 0,1 1 0,0-1 0,0 0 0,0 0 0,0 0 0,0 0 0,0 0 0,0-1-2,8-1 31,-1-1-1,1-1 0,-1 0 1,0 0-1,0-1 0,0 0 1,-1 0-1,0-1 1,0-1-1,0 0 0,6-6-30,-12 10 15,1-1-1,-1 0 1,0 1-1,0-1 1,0 0-1,-1-1 1,1 1-1,-1 0 1,0-1 0,0 0-1,-1 1 1,1-4-15,-1 4 10,-1 1 1,0 0-1,0-1 1,0 1 0,0 0-1,0-1 1,-1 1-1,0 0 1,1-1 0,-1 1-1,0 0 1,-1 0-1,1 0 1,-1 0 0,1 0-1,-1 0 1,0 1-1,0-1 1,0 0 0,0 1-11,-1-1 8,-1 0 0,1 1 0,-1-1 1,1 1-1,-1 0 0,0 0 1,0 0-1,0 0 0,0 1 0,0-1 1,0 1-1,0 0 0,0 0 1,-1 1-10,-3-1 5,1 0-1,-1 0 0,1 1 0,-1 0 1,1 0-1,-1 1 0,-4 1-3,9-1-2,1 0-1,-1 0 1,1 1 0,-1-1-1,1 1 1,-1-1-1,1 1 1,0 0 0,0 0-1,0 0 1,0 0-1,0 0 1,0 0 0,1 1-1,-1-1 1,1 1-1,-1-1 1,1 1-1,0-1 1,0 1 0,0 0-1,0 2 3,0 0-5,-1 0-1,1 0 1,1 0-1,-1 0 1,1 0-1,0 0 1,0 0-1,0 1 1,1-1 0,0 0-1,0 0 1,0 2 5,0-5-1,1 1 1,-1-1-1,0 0 1,0 0-1,1 0 1,-1 0-1,1 0 1,0 0 0,-1 0-1,1-1 1,0 1-1,0 0 1,0-1-1,1 0 1,-1 1 0,0-1-1,0 0 1,1 0-1,-1 0 1,0-1-1,1 1 1,-1-1-1,1 1 1,-1-1 0,1 0-1,-1 0 1,1 0-1,-1 0 1,1 0-1,-1 0 1,2-1 0,2 0 6,0 0 1,0 0 0,0 0-1,0-1 1,0 0-1,0-1 1,-1 1 0,1-1-1,-1 0 1,1 0-1,-1-1 1,1-1-7,-4 4 5,-1-1 1,1 1-1,-1-1 0,0 1 1,0-1-1,0 1 1,0-1-1,0 0 0,0 1 1,0-1-1,0 0 1,-1 0-1,1 0 0,-1 0 1,1 0-1,-1 1 1,0-1-1,0 0 0,0 0 1,0 0-1,0 0 1,0 0-1,-1 0 0,1 0 1,0 0-1,-1 0-5,1 1 4,-1 0 0,0-1 0,1 1 0,-1 0-1,0 0 1,0 0 0,0 0 0,0 0 0,0 0-1,0 0 1,0 0 0,0 0 0,0 0 0,0 0-1,0 1 1,-1-1 0,1 1 0,0-1 0,-1 1-1,1-1 1,0 1 0,-1-1 0,1 1 0,0 0-1,-1 0 1,1 0 0,-1 0 0,1 0 0,0 0-1,-1 0 1,1 1 0,-1-1 0,1 0 0,0 1 0,-1-1-1,1 1-3,-5 1 3,0 0 0,0 1 0,1 0 1,0 0-1,-1 0 0,1 1 0,0 0 0,1 0 0,-5 3-3,7-4-2,0-1 0,-1 0 0,1 1 0,0-1 0,0 1 1,1 0-1,-1 0 0,0 0 0,1 0 0,0 0 0,0 0 0,0 0 1,0 0-1,0 0 0,1 0 0,-1 1 0,1-1 0,0 0 0,0 1 2,0-3-2,0 0 0,0 0 0,0 0 0,1 0 0,-1 0 0,0 0 0,1 0 0,-1 0 1,1 0-1,-1 0 0,1-1 0,-1 1 0,1 0 0,-1 0 0,1-1 0,0 1 0,0 0 0,-1-1 0,1 1 0,0 0 0,0-1 0,0 1 0,0-1 2,2 1-1,-1 0 0,0-1 0,0 1 0,1-1-1,-1 1 1,1-1 0,-1 0 0,0 0 0,1 0 0,0 0 1,5-2 5,0 1 0,0-1 0,0 0 0,0-1 1,5-2-6,-8 3 7,1-1 1,-1-1 0,0 1-1,0-1 1,0 0 0,0 0 0,-1 0-1,1-1-7,-4 5 5,-1-1 0,1 0 0,0 1-1,0-1 1,-1 0 0,1 0 0,-1 1 0,1-1-1,0 0 1,-1 0 0,0 0 0,1 0 0,-1 0-1,0 0 1,1 0 0,-1 0 0,0 0 0,0 0-1,0 0 1,0 0 0,1 0 0,-2 0 0,1 0-1,0 0 1,0 0 0,0 1 0,0-1 0,-1 0-1,1 0 1,0 0 0,-1 0 0,1 0 0,-1 0-1,1 0 1,-1 0 0,1 1 0,-1-1 0,0 0-1,1 0 1,-1 1 0,0-1 0,0 0 0,1 1-1,-1-1 1,0 1 0,0-1 0,0 1 0,0 0-1,0-1 1,0 1 0,0 0 0,0-1 0,0 1-5,-3-1-38,1 0 1,-1 0 0,1 0 0,-1 1 0,0-1 0,1 1-1,-1 0 1,0 0 0,0 0 0,1 0 0,-1 1-1,0 0 1,1 0 0,-1 0 0,1 0 0,-1 0-1,1 1 1,-3 1 37,-20 19-263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02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87 116 3705,'-5'-76'1976,"5"75"-1831,0 0 0,0-1-1,-1 1 1,1 0 0,0 0 0,0 0 0,-1 0-1,1 0 1,-1-1 0,1 1 0,-1 0-1,0 0 1,1 0 0,-1 0 0,0 0-1,0 0-144,0 0 74,1 1 0,-1 0 0,1 0 0,-1-1 0,1 1 0,-1 0 0,1 0 0,-1 0 1,1 0-1,-1 0 0,0 0 0,1 0 0,-1 0 0,1 0 0,-1 0 0,1 0 0,-1 0 0,1 0 0,-1 0 0,1 0 0,-1 1 0,1-1 0,-1 0-74,-1 2 191,0-1 0,0 0 0,0 0 0,0 1 0,0 0 0,0-1 0,1 1-1,-1 0 1,0 1-191,-5 8 114,2 0-1,-1 0 0,2 0 1,-1 1-1,2 0 0,-1 0 0,2 0 1,-1 0-1,1 4-113,2-10 1,-1 1 0,1 0 0,1 0 0,-1 0-1,1 0 1,0 0 0,1 0 0,-1-1 0,1 1 0,1 0 0,-1-1 0,1 0 0,0 1 0,1-1 0,-1-1-1,1 1 1,2 2-1,-3-5 7,1 1-1,-1-1 0,1 0 1,0 0-1,0 0 0,0 0 1,1-1-1,-1 0 0,0 0 1,1 0-1,-1 0 0,1 0 1,0-1-1,0 0 0,1 0-6,2 0 9,1 0-1,-1-1 1,0 0 0,1 0-1,-1-1 1,0 0-1,0-1 1,0 0 0,3-1-9,-2 0 24,0 0 0,0-1 0,0 0 1,-1 0-1,1-1 0,-1 0 1,0-1-1,0 0-24,-4 2 37,1 1 0,-1-2 0,0 1 0,0 0 1,-1-1-1,1 1 0,-1-1 0,0 0 0,0-1 0,-1 1 0,1 0 1,0-3-38,-2 3 59,0 0 1,-1 0 0,1-1 0,-1 1 0,0 0 0,0 0-1,-1 0 1,1 0 0,-1-1 0,0 1 0,-1 0 0,1 0 0,-1 1-1,0-1 1,0 0 0,0 1 0,-1-1 0,0 1 0,0-1-60,-3-3 113,0 0-1,-1 0 1,1 1 0,-1 0 0,-1 0 0,1 1-1,-1 0 1,0 0 0,-6-2-113,6 3 68,-1 0 0,0 1 0,0 0-1,0 1 1,0 0 0,-1 0 0,1 1 0,-1 0 0,-4 1-68,11 1 10,-1 0-1,1 0 1,0 0 0,0 0-1,0 1 1,-1 0 0,1 0-1,0-1 1,0 2 0,0-1-1,0 0 1,0 1 0,1-1-1,-1 1 1,0 0 0,1 0 0,-1 0-1,1 0 1,-1 0 0,1 1-1,0-1 1,0 1 0,0 0-1,1-1 1,-1 1 0,1 0-1,-1 0 1,1 0 0,0 0-1,0 0-9,-2 6 1,0 1 0,0-1 0,1 0-1,1 1 1,-1-1 0,2 1-1,-1-1 1,1 1 0,1 0-1,0-1 1,0 1 0,1-1 0,2 10-1,-2-14 0,0 0 0,0 1 0,0-1 0,1 0 0,0 0 1,0 0-1,0 0 0,0-1 0,1 1 0,0-1 1,0 0-1,0 0 0,0 0 0,1-1 0,-1 1 1,1-1-1,0 0 0,0-1 0,0 1 0,1-1 0,-1 0 1,0 0-1,6 1 0,-3-2 6,0-1 0,1 1 0,-1-1 0,0-1 0,0 0 0,0 0 1,0 0-1,0-1 0,0 0 0,0-1 0,0 1 0,-1-2 0,0 1 0,1-1 0,-1 0 0,3-3-6,-6 5 6,1-1 0,0-1 0,-1 1 0,1-1 0,-1 0 0,0 0 0,-1 0-1,1 0 1,-1-1 0,1 1 0,-1-1 0,-1 0 0,1 0 0,-1 0 0,0 0 0,0 0-1,0-1 1,-1 1 0,1-1 0,-1 1 0,-1-1 0,1 1 0,-1-1 0,0-1-6,-1 3 2,1 0 0,-1-1 0,0 1 0,-1 0 0,1-1 0,-1 1 0,0 0 0,0 0 0,0 0 0,0 1 0,-1-1 0,1 0 0,-1 1 0,0-1 0,0 1 0,0 0 0,-2 0-2,0-1 4,0 0 1,0 1-1,0 0 1,-1 1-1,1-1 1,-1 1-1,0 0 1,0 0-1,0 0 1,0 1-1,0 0 1,-1 1-5,1-1 3,0 0 0,-1 1 0,1 0 0,-1 0 0,1 1 0,-1 0 0,1 0 0,-1 0 0,1 1 0,0 0 0,0 0 0,0 1 0,0-1 0,0 1 0,0 1 0,1-1 0,0 1 0,-1 0 0,1 0 0,1 1 0,-1-1 0,1 1 0,-1 0 0,1 1-3,1-2 0,1 1 0,-1 0 0,1 0 1,0 0-1,0 0 0,0 0 0,1 0 1,0 1-1,0-1 0,0 1 0,0-1 1,1 0-1,0 1 0,1 4 0,-1-7 0,1 0 1,0 0-1,0 0 0,0 0 0,0 0 1,1 0-1,-1 0 0,1 0 0,0 0 1,0-1-1,0 1 0,0-1 0,0 1 0,0-1 1,1 0-1,-1 0 0,1 0 0,-1 0 1,1 0-1,0-1 0,0 1 0,0-1 0,0 0 1,0 0-1,1 0 0,0 1 3,1-1 0,1 0 0,-1 0-1,0 0 1,0-1 0,0 0 0,0 0 0,0 0 0,0-1 0,1 0 0,-1 0-1,0 0 1,0 0 0,-1-1 0,1 0 0,1 0-3,4-3 10,1-1-1,-1 0 1,0 0 0,0-1-1,-1-1 1,4-3-10,-10 8 4,-1 0 1,1 0-1,-1 0 1,0 0-1,0 0 1,0-1-1,0 1 1,-1 0-1,1-1 1,-1 1-1,0-1 1,0 0-1,0 0 1,-1 1-1,1-1 1,-1 0-1,0 0 1,0 1-1,-1-4-4,1 5 3,0-1 0,-1 1 0,1 0 1,-1-1-1,1 1 0,-1 0 0,0 0 0,0 0 0,0 0 0,0 0 0,0 0 0,-1 0 1,1 0-1,0 0 0,-1 0 0,0 1 0,1-1 0,-1 1 0,0-1 0,0 1 1,0 0-1,0-1 0,0 1 0,0 0 0,0 0 0,0 1 0,0-1 0,0 0 1,-1 1-1,1-1 0,0 1 0,-1 0 0,1-1-3,-5 1 5,1 0-1,0 0 1,0 1-1,0 0 1,0 0-1,0 0 1,0 1-1,0 0 1,0 0-1,0 0-4,2 0 1,1 0 0,-1-1 0,1 1 0,0 0 0,0 1-1,0-1 1,0 1 0,1-1 0,-1 1 0,0 0 0,1 0 0,0 0 0,0 0-1,0 0 1,0 0 0,0 1 0,1-1-1,-2 4 1,1-1 0,0 0 0,1 1 0,-1 0 0,1-1 0,1 1 0,-1 0-1,1 1 0,0-5 1,0 1 0,1-1 0,-1 0 0,1 0 0,0 1 0,0-1 0,0 0 0,1 0 0,-1 0 0,0 0 0,1 0 0,0-1 0,0 1 0,0 0 0,0-1 0,0 0 0,2 2-1,-3-3 2,1 0-1,0 0 1,0-1 0,-1 1-1,1 0 1,0-1 0,0 0-1,0 1 1,0-1 0,0 0-1,-1 0 1,1 0-1,0 0 1,0 0 0,0 0-1,0 0 1,0-1 0,0 1-1,-1-1 1,1 0 0,0 1-1,0-1 1,-1 0 0,2 0-2,6-4 15,0 0 0,0 0 0,7-6-15,-12 8 5,0 0 1,-1 0-1,0-1 0,0 1 0,1-1 0,-2 0 0,1 0 0,0 0 1,-1 0-1,0 0 0,0-1 0,0 1 0,0-3-5,-2 6 2,0 0 0,0 0 0,0 0 0,0 0 1,-1 0-1,1 0 0,0 0 0,-1 0 0,1 0 0,0 0 0,-1 0 0,1 0 0,-1 0 1,0 0-1,1 1 0,-1-1 0,0 0 0,1 0 0,-1 1 0,0-1 0,0 0 0,1 1 0,-1-1 1,0 1-1,0-1 0,0 1 0,0-1 0,0 1 0,0 0 0,0-1 0,0 1 0,0 0 1,-1 0-3,-3-2 8,0 1-1,-1-1 1,1 1 0,-1 1 0,-5-1-8,7 2 2,0 0 0,0 0 0,0 0 0,0 0-1,0 1 1,0 0 0,1 0 0,-1 0 0,0 0 0,1 0-1,0 1 1,-1 0 0,1-1 0,0 1 0,0 1 0,1-1-1,-1 0 1,0 1-2,2-2 0,0 0 0,-1 0 0,1 0 0,0 0 0,0 0 1,0 0-1,0 1 0,1-1 0,-1 0 0,1 0 0,-1 1 0,1-1 0,0 1 0,0 1 0,0-2 0,0 0 1,1-1-1,-1 1 0,1-1 1,-1 1-1,1-1 0,0 1 1,0-1-1,-1 1 0,1-1 1,0 0-1,0 1 0,1-1 1,-1 0-1,0 0 0,0 0 1,0 0-1,1 0 0,-1 0 1,1 0-1,-1 0 0,1 0 1,-1-1-1,3 1 2,-1 0 0,0 0 0,0 0 0,0-1 1,1 0-1,-1 0 0,0 0 0,0 0 0,1 0 1,-1 0-1,0-1 0,0 0 0,0 1 0,1-1 0,0-1-2,1 0 5,1 0 0,-1 0 0,0 0 0,1-1 0,-1 0 0,-1 0 0,1 0 0,1-2-5,-5 4 2,0 0 0,0 0 0,0 0 0,0 1 0,0-1 0,0 0 0,0 0 0,-1 0 0,1 0 0,0 0-1,-1-1 1,1 1 0,-1 0 0,0 0 0,1 0 0,-1 0 0,0-1 0,1 1 0,-1 0 0,0 0 0,0 0 0,0-1 0,0 1 0,0 0 0,0 0 0,-1-1 0,1 1 0,0 0 0,-1 0 0,1 0 0,-1-1-2,0 1 3,0-1 0,0 1 0,0 0-1,0 0 1,0 0 0,-1 0 0,1 0 0,0 0 0,-1 0-1,1 0 1,-1 1 0,1-1 0,-1 0 0,1 1 0,-1-1 0,0 1-1,1 0 1,-1-1 0,1 1 0,-1 0 0,0 0 0,1 0-1,-2 0-2,-28 6 376,31-5-449,-1-1 0,0 0 1,0 0-1,0 0 0,0 0 0,1 0 1,-1 1-1,0-1 0,0 0 0,1 1 1,-1-1-1,0 1 0,1-1 0,-1 1 1,0-1-1,1 1 0,-1-1 1,0 1-1,1-1 0,-1 1 0,1 0 1,-1-1-1,1 1 0,0 0 0,-1 0 1,1-1-1,0 1 0,-1 0 0,1 0 1,0-1-1,0 1 0,0 0 0,0 0 1,0 0 72,7 13-998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19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 79 5721,'1'-9'1284,"-1"5"-795,0 0 0,1 0-1,-1-1 1,-1 1 0,1 0 0,-1 0 0,1 0 0,-1 0 0,0 0-1,-1 0 1,1 0 0,-1 0 0,1 0 0,-1 0 0,-1 0-489,3 4 27,0-1 1,-1 1-1,1 0 1,0 0-1,0-1 1,-1 1-1,1 0 1,0 0-1,-1-1 1,1 1-1,-1 0 1,1 0-1,0 0 1,-1-1-1,1 1 1,0 0-1,-1 0 1,1 0-1,-1 0 1,1 0-1,-1 0 1,1 0-1,0 0 1,-1 0-1,1 0 1,-1 0-1,1 0 1,0 0-1,-1 0 1,1 1-1,-1-1 1,1 0-1,0 0 1,-1 0-1,1 1 1,0-1-1,-1 0 1,1 0-1,0 1 1,-1-1-1,1 0 1,0 1-1,0-1 1,-1 0-1,1 1 1,0-1-1,0 0 1,0 1-1,-1-1 1,1 0-1,0 1 1,0-1-1,0 1 1,0-1-1,0 1 1,0-1-1,0 0 1,0 1-28,-6 28 264,6-28-242,-3 46 223,3 1-1,2-1 0,1 0 1,6 20-245,-1 4 215,12 115 910,26 93-1125,4-74 338,-46-194-250,-3-16 67,-4-22 14,-2-9-101,-2 0 0,-1 0 0,-2 1 0,-5-10-68,10 31 7,-1-1 0,-1 2 0,0-1-1,-1 1 1,0 0 0,-1 0 0,0 1 0,-1 0 0,-1 1 0,0 0 0,-9-6-7,16 14-4,0 0 0,-1 0 1,0 0-1,1 0 0,-1 1 1,0 0-1,0 0 0,-1 0 0,1 1 1,0 0-1,-1 0 0,1 0 0,0 1 1,-1-1-1,1 1 0,-1 1 1,1-1-1,0 1 0,-1 0 0,1 0 1,0 0-1,-1 1 0,1-1 0,0 2 1,0-1-1,0 0 0,1 1 1,-3 1 3,-1 2-6,1-1 1,-1 2 0,1-1 0,1 1 0,-1 0 0,1 0 0,0 1-1,1-1 1,-1 2 0,2-1 0,-1 0 0,1 1 0,1 0 0,-1 0 0,-1 9 5,1-1-4,1 1 0,1-1 1,0 1-1,2 0 1,0 0-1,1 4 4,0-11 3,0 0 0,1 0 0,0 0 1,1 0-1,0 0 0,1-1 0,0 0 0,1 0 0,0 0 0,4 6-3,-6-13 6,-1 1 0,1-1 1,1 0-1,-1 1 0,0-1 0,1-1 1,-1 1-1,1 0 0,0-1 1,0 0-1,0 0 0,0 0 0,2 0-6,2 1 11,0-1-1,0 0 0,0-1 1,0 0-1,0 0 0,1 0 1,1-1-11,9-1 22,0-1 1,-1-1 0,0 0 0,1-1 0,-1-1 0,5-3-23,-5 1-154,0-1 0,-1 0 0,0-1 1,15-12 153,16-14-231</inkml:trace>
  <inkml:trace contextRef="#ctx0" brushRef="#br0" timeOffset="384.462">687 613 8626,'-11'-5'4201,"-9"2"-1841,9 11-975,7 5-353,-2 12-512,6 4-72,6 3-104,-6 3-88,8 7-128,1 0-40,-2-2-48,0 2 8,2-7 72,-2-7-152,0-9-752,2-6-152,2-16 432</inkml:trace>
  <inkml:trace contextRef="#ctx0" brushRef="#br0" timeOffset="731.144">669 249 9202,'-14'-36'4545,"-2"5"-1792,9 9-1345,3 8-424,3 7-704,4 0-152,2 8-64,2 5-272,3 9 1248,12 13-824</inkml:trace>
  <inkml:trace contextRef="#ctx0" brushRef="#br0" timeOffset="1361.502">974 578 7234,'-3'-24'4838,"2"19"-3035,2 15-785,29 202 1638,-26-169-2439,-4-24-152,2-1 1,0 0 0,1 0 0,0 0 0,2 0 0,0-1 0,8 18-66,-13-35 7,1 1 0,-1 0 0,0-1 0,0 1 0,1-1 0,-1 1 0,0 0 1,1-1-1,-1 1 0,1-1 0,-1 1 0,1-1 0,-1 1 0,1-1 1,-1 1-1,1-1 0,-1 0 0,1 1 0,0-1-7,3-8 137,-4-23 40,0 29-172,-7-75 165,3 35-104,1-1-1,2-10-65,2 40 0,0 1-1,0 0 0,1 0 0,0 0 0,1 1 0,1-1 0,0 1 0,0-1 0,1 1 0,1 0 1,-4 7-3,0 1 0,0 0 1,0 0-1,0 0 0,1 0 0,0 0 0,-1 0 0,1 0 0,0 1 0,0-1 0,0 1 0,1 0 0,-1 0 0,0 0 0,1 1 0,0-1 0,-1 1 0,1 0 0,0 0 0,-1 0 0,1 0 0,0 1 1,0-1-1,0 1 0,0 0 0,0 0 0,1 1 3,3 0-5,0 1 0,-1 0 0,1 1 0,-1-1 0,1 1 0,-1 1 0,0 0 0,-1-1 0,1 2 0,-1-1 0,1 1 0,-1 0 0,1 2 5,15 15 1,1-2 0,0-1 0,2 0 0,0-2 0,20 10-1,-37-23 2,-1 0 1,1-1 0,0 0-1,0 0 1,1 0-1,-1-1 1,0-1-1,1 1 1,-1-2 0,1 1-1,-1-1 1,1 0-1,0-1 1,-1 0 0,1 0-1,-1-1 1,0 0-1,0 0 1,1-1 0,-1 0-1,-1 0 1,8-5-3,-8 4 4,-1 0 0,1-1 1,-1 0-1,0 0 1,-1 0-1,1-1 0,-1 0 1,0 0-1,-1 0 0,1 0 1,-1-1-1,0 0 0,-1 0 1,2-3-5,-4 5 5,1 0 0,-1 0 0,0 0 0,0 0 0,0 0 0,-1-1 0,0 1 0,0 0 0,0 0 0,0 0 0,-1-1 0,0 1 0,0 0 0,-1 0 0,1 0 0,-1 0-1,0 0 1,0 1 0,-1-1 0,1 1 0,-1-1 0,0 1-5,2 2 2,0 1-1,0-1 0,0 1 0,0-1 1,0 1-1,-1 0 0,1 0 1,0 0-1,-1-1 0,1 1 0,-1 0 1,1 1-1,-1-1 0,1 0 0,-1 0 1,0 1-1,1-1 0,-1 1 0,0-1 1,1 1-1,-1 0 0,0-1 0,0 1 1,1 0-1,-1 0 0,0 0 0,0 1 1,1-1-1,-1 0 0,0 1 1,1-1-1,-1 1 0,0-1 0,1 1 1,-1 0-1,0 0 0,1 0 0,0 0 1,-1 0-1,1 0 0,-1 0-1,-5 6 6,0-1 0,0 1 0,1 0 0,0 1 0,0-1 0,1 1 0,-2 2-6,-5 10 11,1 1 1,1 0 0,1 1-1,1 0 1,1 0 0,0 3-12,4-12 13,0 1 1,1-1 0,0 0-1,1 0 1,1 1 0,0-1-1,1 1 1,0-1-1,1 0 1,1 0 0,1 5-14,-2-12 17,0 0 0,1-1 1,-1 1-1,2 0 0,-1-1 1,0 0-1,1 1 0,0-1 0,0-1 1,1 1-1,-1-1 0,1 1 0,0-1 1,0-1-1,0 1 0,3 1-17,2 0 93,1-1-1,-1 0 1,1 0 0,-1-1-1,1 0 1,0-1-1,0 0 1,0-1-1,4 0-92,70-1 312</inkml:trace>
  <inkml:trace contextRef="#ctx0" brushRef="#br0" timeOffset="2053.074">2403 587 3985,'-1'-3'422,"0"1"1,0-1-1,0 1 0,-1 0 1,1-1-1,-1 1 0,1 0 1,-1 0-1,0 0 0,1 0 1,-1 0-1,0 0 0,0 1 1,-1-1-1,1 1 0,0-1 1,-1 1-423,-1-1 329,-1 0 0,1 1 0,-1-1 0,0 1 1,0 0-1,0 0 0,0 0 0,1 1 0,-2 0-329,-7 0 304,0 1-1,0 0 1,0 1 0,1 0-1,-1 1 1,1 1 0,-1 0-304,-4 2 198,0 1 1,1 1-1,0 0 1,0 1-1,1 1 1,0 0-1,1 1 1,0 0-1,0 2 1,-2 3-199,10-9 32,0 0 0,0 1 0,1-1 1,0 1-1,1 0 0,-1 0 0,2 0 1,-1 1-1,1-1 0,0 1 0,1 0 1,0 0-1,0 0 0,1 0 0,1 0 1,-1 0-1,1 1 0,1-1 0,0 0 0,0 0 1,1 2-33,0-2 28,0-1 0,0 1 0,1 0 0,0-1 0,1 1 0,0-1 0,0 0 0,1 0 0,0-1 0,0 1 0,1-1 0,0 0 0,0-1 0,1 1 0,0-1 0,0 0 0,0-1 0,1 0 0,-1 0 0,1-1 0,0 0 0,1 0 0,-1-1 0,9 3-28,1-3 42,1 0 0,1-1 0,-1-1 0,0-1 1,0 0-1,1-2-42,25-2-977,43-11 977,-32-2-3286,0-3 1504</inkml:trace>
  <inkml:trace contextRef="#ctx0" brushRef="#br0" timeOffset="2428.985">2915 136 8154,'-3'-3'796,"0"0"-1,0 0 1,-1 1 0,1-1 0,0 1 0,-1-1-1,1 1 1,-1 0 0,-2 0-796,5 2 104,0-1 0,0 1 0,1 0 0,-1 0 0,0 0-1,0 0 1,0 0 0,1 0 0,-1 0 0,0 0 0,0 0 0,0 0 0,1 0 0,-1 1 0,0-1 0,0 0 0,1 1 0,-1-1 0,0 0-1,0 1 1,1-1-104,-2 2 51,1-1-1,0 0 1,0 1-1,0-1 0,0 1 1,0-1-1,0 1 1,1-1-1,-1 1 0,1-1 1,-1 1-1,1 0 1,-1-1-1,1 2-50,-2 16 207,0 1 0,2-1-1,0 1 1,1-1 0,1 1 0,5 18-207,-3-9 138,1 9-7,19 138 591,-4 74-722,-16-152 46,12 64-46,-16-160-84,0-1 0,0 0 0,0 1 1,0-1-1,1 1 0,-1-1 0,1 0 0,-1 1 1,1-1-1,-1 0 0,1 0 0,0 1 0,-1-1 1,1 0-1,0 0 0,0 0 0,0 0 0,1 1 84,3-10-561</inkml:trace>
  <inkml:trace contextRef="#ctx0" brushRef="#br0" timeOffset="2793.685">2662 743 9330,'-11'-7'4153,"15"1"-2009,6-2-551,15 0-577,7 1-328,10-3-392,8 0-96,9 3-128,1-1-16,1 9 48,-2 5-184,-15 8 80</inkml:trace>
  <inkml:trace contextRef="#ctx0" brushRef="#br0" timeOffset="3161.862">3329 655 9210,'25'-75'4217,"-42"77"-2265,9 15-583,1 3-153,4 13-624,2 5-160,5 8-200,4 0-88,9 1-64,-2 4-16,2-5-8,-3-3 112,-6-14-296,1-5-296,-6-7 520,-2-12-312</inkml:trace>
  <inkml:trace contextRef="#ctx0" brushRef="#br0" timeOffset="3162.862">3439 243 9490,'-18'-23'4409,"-6"-4"-2313,8 12-151,4 5-1273,4 0-280,9 8-176,9 2 96,10 7-192</inkml:trace>
  <inkml:trace contextRef="#ctx0" brushRef="#br0" timeOffset="3790.01">3905 669 4977,'72'-75'2811,"-71"74"-2637,1 0 0,-1-1 0,0 1 0,0 0 0,0-1 0,0 1 0,-1-1 0,1 1 0,0-1 0,-1 0 0,1 1 0,-1-1 0,1 0 0,-1 1 0,0-1 0,0 0-174,0 1 96,0 1-1,0-1 1,0 0-1,0 0 1,-1 1-1,1-1 1,0 0-1,-1 1 0,1-1 1,0 0-1,-1 1 1,1-1-1,-1 0 1,1 1-1,-1-1 1,1 1-1,-1-1 1,0 1-1,1-1 0,-1 1 1,0-1-1,0 1-95,-2-2 244,0 1-1,0 0 1,0 0-1,0 0 1,-1 1-1,1-1 0,0 1 1,-1-1-1,-1 1-243,-7 1 134,0 0-1,0 1 1,0 0-1,0 1 1,1 1-1,-1-1 1,1 2-1,0 0 1,0 0-1,1 1 1,0 0-1,-1 1 1,2 0-1,-1 0 1,1 1-1,1 0 1,-1 1-1,1 0 1,1 0-1,0 1 1,0 0-1,1 0 1,0 1-1,0 0 1,1 0-1,1 0 1,0 0-1,1 1 1,-1 2-134,2 3 13,0-1 1,1 1-1,1 0 1,1 0-1,0-1 1,1 1-1,1 0 1,1-1-1,0 0 1,1 1-14,-3-9 15,1-1 0,0 1 0,0-1 0,1 0 0,0 0 0,0 0 0,1 0 0,0-1 0,0 1 0,0-1 0,1-1 0,0 1 0,0-1 0,0 0 0,1 0 0,0-1 0,-1 0 0,2 0 0,-1-1 0,0 1 0,6 0-15,-3-1 16,0-1-1,0-1 0,0 0 1,0 0-1,0-1 0,0 0 0,0 0 1,1-1-1,-1-1 0,0 0 0,-1 0 1,1-1-1,0 0 0,-1-1 1,1 0-1,-1 0 0,0-1 0,-1-1 1,1 1-1,-1-1 0,0 0 1,3-4-16,-2 2 16,-1-1 0,-1 0 0,1 0 0,-1 0 1,-1-1-1,0 0 0,0 0 0,-1 0 0,0-1 1,-1 0-1,0 0 0,-1 0 0,0 0 1,-1-1-1,0 1 0,0-1 0,-2 0 0,1 1 1,-2-7-17,-1 5 23,0 0 0,0 1 1,-2-1-1,1 1 1,-2 0-1,1 0 1,-2 1-1,0-1 0,0 1 1,-1 0-1,0 1 1,-1-1-1,-7-6-23,10 10-3,-1 1 0,-1 0-1,1 0 1,-1 1 0,0-1-1,0 1 1,-1 1 0,1 0 0,-1 0-1,0 0 1,0 1 0,-1 0-1,1 0 1,0 1 0,-1 0-1,0 1 1,1 0 0,-1 0 0,0 1-1,-3 0 4,10 0-62,0 0 0,0 1 0,-1-1 0,1 0 1,0 1-1,-1-1 0,1 1 0,0 0 0,0 0 0,0 0 0,0 0 0,0 0 0,0 0 0,0 1 0,0-1 0,0 0 0,1 1 0,-1 0 0,0-1 0,1 1 0,0 0 0,-2 1 62,3 0-57,-1-1-1,1 1 1,0-1-1,-1 0 1,1 1-1,0-1 1,0 1-1,1-1 1,-1 1 57</inkml:trace>
  <inkml:trace contextRef="#ctx0" brushRef="#br0" timeOffset="4496.731">4526 719 6689,'-90'-105'3256,"88"102"-2889,0 0 0,-1 1 0,1 0 0,-1-1 0,1 1 0,-1 0 1,0 0-1,0 0 0,-1 0-367,4 2 50,0 0 1,-1 0 0,1 0-1,0 0 1,-1-1 0,1 1-1,0 0 1,-1 0 0,1 0-1,-1 0 1,1 0-1,0 0 1,-1 0 0,1 0-1,0 0 1,-1 1 0,1-1-1,-1 0 1,1 0 0,0 0-1,-1 0 1,1 0-1,0 1 1,-1-1 0,1 0-1,0 0 1,0 0 0,-1 1-1,1-1 1,0 0-1,0 1 1,-1-1 0,1 0-1,0 0 1,0 1 0,0-1-1,-1 1-50,1 2 140,-1 0-1,0 0 1,1 0 0,0 0-1,0 1 1,0-1 0,0 0-1,0 0 1,1 1-140,-1-2 57,4 19 201,0-1 0,2 0 1,1 0-1,0-1 1,10 18-259,1 7 182,-4-7-23,-1-1-1,3 19-158,-13-41 67,-1 1 0,0 0 0,0-1 0,-2 1 0,0 0 1,0-1-1,-1 1 0,-2 2-67,3-16 25,0 0 0,0 0-1,0 0 1,0 0 0,0 1 0,-1-1 0,1 0 0,0 0-1,-1 0 1,1 0 0,-1 0 0,1 0 0,-1 0-1,0 0 1,1 0 0,-1 0 0,0-1 0,0 1 0,0 0-1,1 0 1,-2 0-25,-5-6 419,2-13-196,-3-61-32,3-1-1,4 0 1,5-34-191,-2 100 6,0-1 0,0 1 0,2 0-1,-1 0 1,2 1 0,0-1 0,1 1 0,0 0 0,6-9-6,-9 17 0,0 0 0,0 1 0,1-1 0,0 1 1,-1-1-1,2 1 0,-1 1 0,0-1 0,1 0 1,-1 1-1,1 0 0,0 0 0,0 1 0,0-1 1,1 1-1,-1 0 0,1 0 0,-1 1 0,1 0 1,-1 0-1,1 0 0,0 0 0,-1 1 0,7 0 0,-1 2-1,0 0-1,0 0 0,0 1 0,0 0 1,0 1-1,-1 0 0,1 1 0,-1 0 0,0 1 1,-1 0-1,0 0 0,0 1 0,0 0 1,0 1-1,-1-1 0,-1 2 0,1-1 1,2 5 1,0 2 0,0 1 0,0 0 0,-2 0 0,0 1 0,-1-1 0,-1 2 0,0-1 0,-1 1 1,-1 0-1,-1 0 0,0 2 0,2 34-1932,-2 2 0,-2 27 1932,-4-52-1099</inkml:trace>
  <inkml:trace contextRef="#ctx0" brushRef="#br0" timeOffset="5021.04">5498 542 6505,'1'-4'711,"0"-1"-1,0 1 1,0-1 0,-1 1-1,0 0 1,0-1-1,0 1 1,0-1-1,-1 1 1,0-1-1,0 1 1,0-3-711,0 5 149,0 0 1,0 1-1,0-1 1,0 0-1,0 0 1,0 1-1,0-1 1,-1 1-1,1-1 1,0 1-1,-1-1 1,0 1-1,1 0 1,-1 0-1,0 0 1,1 0-1,-1 0 0,0 0 1,0 0-1,0 0 1,0 1-1,0-1 1,0 1-1,0 0 1,0-1-1,0 1 1,0 0-1,0 0 1,0 0-150,-12 1 142,0 1 1,0 0-1,1 1 1,-1 0-1,1 1 1,-1 0 0,1 1-1,0 1 1,1 0-1,-12 8-142,9-5 34,0 1-1,0 1 0,1 1 1,1 0-1,0 0 0,0 1 1,1 1-1,-2 5-33,12-18 1,1 1 0,0-1 0,0 1 1,-1 0-1,1-1 0,1 1 0,-1 0 0,0 0 0,0 0 0,1 0 0,-1 0 0,1 0 1,-1 0-1,1 0 0,0 0 0,0 0 0,0 0 0,0 0 0,0 0 0,1 0 0,-1 0 1,1 0-1,-1 0-1,1 0 2,1 0-1,-1 0 1,1 0 0,-1 0 0,1 0 0,0 0 0,0 0-1,0-1 1,0 1 0,0-1 0,0 1 0,0-1 0,0 0-1,0 0 1,1 0 0,0 0-2,9 3 8,1 0 0,0-1 1,-1-1-1,1 0 0,0-1 0,7 0-8,34-1 16,-25 0-4,0 0 0,0 2 0,0 1 0,28 7-12,-55-10 1,1 1 0,0 0 0,0 0 0,-1 0 0,1 0 0,0 0 0,-1 1-1,0-1 1,1 1 0,-1 0 0,0-1 0,1 1 0,-1 0 0,0 0 0,-1 1 0,1-1 0,0 0-1,0 1 1,-1-1 0,0 1 0,1-1 0,-1 2-1,0 0 3,0 0-1,0 1 1,-1-1 0,1 0-1,-1 1 1,0-1 0,-1 1-1,1-1 1,-1 0 0,0 1 0,0-1-1,0 0 1,0 0 0,-2 3-3,-2 3 7,0 0 0,0 0 1,-1-1-1,0 0 1,-1 0-1,0 0 0,0-1 1,-1 0-1,0 0 1,-1-1-1,1 0 1,-11 5-8,-17 11 61,-2-2 0,-30 12-61,23-12 50,34-16-39,-4 3 10,0-1 1,-1 0-1,1-2 0,-11 3-21,17-7-2,12-5-48,18-6-227,53-22-880,-21 13 781</inkml:trace>
  <inkml:trace contextRef="#ctx0" brushRef="#br0" timeOffset="5401.677">5748 868 9306,'95'-8'4129,"-87"7"-2313,9 5-776,1 7 273,4 10-617,-1 4-96,0 8-248,-3 5-128,-8 1-112,-4-4 96,-12 0 80,-2-4 1489,-9 10-1241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14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71 133 3201,'-5'-61'1851,"5"60"-1623,0 0-1,0 0 1,0 0 0,0 0 0,-1 0 0,1 0 0,0 1 0,0-1 0,-1 0-1,1 0 1,0 0 0,-1 1 0,1-1 0,-1 0 0,1 0 0,-1 1 0,1-1-1,-1 0 1,0 1 0,1-1 0,-1 1 0,0-1 0,1 0 0,-1 1-1,0 0 1,0-1 0,0 1 0,1 0 0,-1-1 0,0 1 0,0 0 0,0 0-1,0-1 1,0 1 0,0 0 0,1 0 0,-2 0-228,2 2 73,-1 0 0,0 0 0,1 0 0,-1 0 0,1 0 0,0 0 0,-1 0 0,1 0 0,0 0 0,1 1-73,-2 1 87,-3 72 702,4-1 0,5 31-789,3 29 825,-6-1 0,-6 18-825,1-82 161,3-44-60,1 1 1,2 5-102,-2-22 41,0 0 1,1 0-1,1 0 1,-1 0-1,2-1 1,-1 1 0,3 3-42,-6-13 57,0 0 1,1 0 0,-1 1 0,0-1-1,0 0 1,0 0 0,1 0 0,-1 1-1,0-1 1,0 0 0,1 0 0,-1 0-1,0 0 1,1 1 0,-1-1 0,0 0-1,0 0 1,1 0 0,-1 0 0,0 0-1,1 0 1,-1 0 0,0 0 0,1 0-1,-1 0 1,0 0 0,0 0 0,1 0-1,-1 0 1,0 0 0,1 0-1,-1-1 1,0 1 0,0 0 0,1 0-1,-1 0 1,0 0 0,1-1 0,-1 1-1,0 0 1,0 0 0,0 0 0,1-1-1,-1 1 1,0 0 0,0 0 0,0-1-1,0 1 1,1 0-58,-1-1 175,19-11 1147</inkml:trace>
  <inkml:trace contextRef="#ctx0" brushRef="#br0" timeOffset="382.469">110 176 5385,'-79'-28'2929,"76"27"-2625,1 0 1,-1 1-1,0-1 1,0 1-1,0 0 1,1-1-1,-1 1 1,-2 1-305,2 0 2240,7-1 1674,47-12-3526,-1-3 1,1-2-389,0 0 190,1 2-1,35-5-189,-72 17-92,0 1-1,-1 1 1,1 0 0,0 1 0,0 1 0,0 0 0,-1 1 0,1 1 0,-1 0-1,1 1 1,9 4 92,8 8-362</inkml:trace>
  <inkml:trace contextRef="#ctx0" brushRef="#br0" timeOffset="796.929">138 523 6457,'-10'6'3425,"0"-2"-1328,10 0-353,0-1-96,6-3-591,-6 0-177,0 0-256,24-3-120,44-4-224,-34-1-80,2 2-104,1 3 224,-2 3 552,4 6-584</inkml:trace>
  <inkml:trace contextRef="#ctx0" brushRef="#br0" timeOffset="1635.581">773 589 4681,'-18'-54'2489,"18"53"-2134,0 0 1,-1 0 0,1 0 0,0 0 0,-1 0 0,1 0 0,-1 0-1,0 0 1,1 0 0,-1 0 0,0 1 0,1-1 0,-1 0 0,0 0-1,0 1 1,0-1 0,1 1 0,-1-1 0,0 0 0,0 1 0,0 0 0,0-1-1,0 1 1,0-1 0,0 1-356,0 0 268,2 10 254,-1 24-233,-2 1 1,-1 3-290,0-4 128,1-1-1,2 19-127,0-49 5,2 22 20,1 0 0,0-1 0,2 2-25,-3-20 8,-1 0 0,1 0 1,0 0-1,0-1 0,0 1 0,1-1 0,0 0 1,0 1-1,0-1 0,1-1 0,0 1 1,0 0-1,0-1 0,0 0 0,3 2-8,-4-4 10,0 0 0,0 0-1,0-1 1,1 1 0,-1-1 0,0 0-1,1 0 1,-1 0 0,0 0 0,1-1-1,-1 1 1,1-1 0,-1 0-1,1 0 1,-1 0 0,3-1-10,0 0 14,0 0 0,-1-1 0,1 0 0,-1 0 0,0-1 0,0 1 0,0-1 0,0 0 0,4-3-14,5-6 30,1-1 0,-2 0-1,0-1 1,-1 0 0,8-12-30,-7 8 23,-2-1 0,0 0 0,0-1 0,-2 0 0,-1-1 0,0 0 0,-1 0 0,-2-1 0,0 1 0,-1-1 0,-1 0 0,-1-8-23,5-35 469,-9 69-369,0 12-96,4 22 4,3-2-1,1 1 0,2-1 1,2 3-8,-4-18 12,1 0 1,1 0-1,1-1 1,0 0 0,2-1-1,0 0 1,11 13-13,-16-24 355,1-1 1,-1 0-1,1 0 1,0-1-1,1 0 1,0 0-1,0-1 1,0 0-1,3 1-355,42 18 1331</inkml:trace>
  <inkml:trace contextRef="#ctx0" brushRef="#br0" timeOffset="2207.395">1671 43 6161,'-2'-4'1006,"1"0"1,-1-1-1,0 1 0,-1 0 0,1 0 0,-1 1 0,0-1 0,0 0 1,-1 0-1007,4 4 249,-3-2 620,0 9 257,4 35-1018,2 0 0,8 38-108,17 78 273,-10-59 228,5 77-501,-21-134 40,0-2 47,1 0 0,2 0 0,1-1 0,11 33-87,-11-59-477,-5-13 464,-1 1 0,0-1 0,0 0 0,0 0 0,0 0 0,0 1 0,0-1 0,0 0 0,1 0 0,-1 0 0,0 1 0,0-1 0,0 0 0,1 0 0,-1 0 0,0 0 0,0 0 0,0 0 0,1 1 0,-1-1 0,0 0 0,0 0 0,0 0 0,1 0 0,-1 0 0,0 0 0,0 0 0,1 0 0,-1 0 0,0 0 0,0 0 0,1 0 0,-1 0 0,0 0 0,0 0 0,0 0 0,1 0 0,-1-1 0,0 1 0,0 0 0,1 0 0,-1 0 0,0 0 0,0 0 0,0 0 0,0-1 0,1 1 0,-1 0 0,0 0 0,0 0 0,0-1 0,0 1 0,0 0 0,1 0 0,-1 0 0,0-1 0,0 1 0,0 0 13,7-18-436</inkml:trace>
  <inkml:trace contextRef="#ctx0" brushRef="#br0" timeOffset="2577.82">1516 578 9114,'-14'-3'4049,"9"1"-1857,0 2-551,4 0-401,1-1-424,0 0-512,0-1-104,36-2-96,49-7-16,-22 1-40,4 2 208,1-1-264,4 5 3241,-3 7-2377</inkml:trace>
  <inkml:trace contextRef="#ctx0" brushRef="#br0" timeOffset="3356.6">2228 431 4273,'0'0'10,"-9"-7"8166,8 11-3421,1 2-4532,0-1-1566,-3 74 1848,1-45-376,1-1 0,2 1 0,1 0-1,5 27-128,-3-46 14,0 0 0,0-1 0,1 1 0,1-1 0,1 0 0,0 0 0,7 10-14,-11-19 17,0-1 0,0 0 0,0 0 0,1 0 0,-1-1-1,1 1 1,0-1 0,0 0 0,0 0 0,1 0 0,-1 0 0,1-1 0,-1 0 0,1 0 0,0 0 0,0 0 0,0-1 0,0 0 0,0 0 0,0 0 0,0-1 0,0 1-1,0-1 1,5-1-17,-7 0 19,0 0-1,1 0 1,-1 0-1,0 0 1,0 0-1,0-1 1,0 0-1,0 1 1,0-1-1,0-1 1,0 1-1,-1 0 0,1 0 1,-1-1-1,0 0 1,0 1-1,0-1 1,2-3-19,4-8 58,0 0 1,-1 0-1,3-9-58,-5 10 26,3-9 11,-1 0 1,-1-1-1,-1 0 0,-1 0 1,-1-1-1,-1 1 0,-1-1 1,-1-17-38,0 38 6,0 0 1,0-1 0,0 1-1,-1 0 1,1 0 0,-1 0-1,0 0 1,0 0 0,0 0-1,0 0 1,-1 0 0,1 0-1,-1 0-6,18 49-30,-7-15 32,3-4 4,0 0 0,1-1 0,2 0 0,0-1 0,2 0 0,3 1-6,-14-19-51,-1-1-1,1 0 1,0-1 0,1 0-1,-1 0 1,1 0-1,0 0 1,4 1 51,-7-4-198,1 0-1,-1 0 1,0-1-1,1 1 1,0-1 0,-1 0-1,1 0 1,0-1-1,-1 1 1,1-1 0,0 0-1,0 0 1,0-1-1,-1 1 1,3-2 198,24-11-827</inkml:trace>
  <inkml:trace contextRef="#ctx0" brushRef="#br0" timeOffset="4024.054">2947 423 6201,'-1'-1'284,"0"0"-1,0 0 0,-1 0 0,1 1 0,0-1 0,-1 0 1,1 1-1,-1-1 0,1 1 0,-1 0 0,1-1 1,-1 1-1,1 0 0,-1 0 0,1 0 0,-1 0 1,1 0-1,-1 0 0,0 1 0,1-1 0,-1 0 0,1 1 1,0-1-1,-1 1 0,0 0-283,0 1 163,0-1-1,1 1 1,-1 0-1,1 0 1,0 0-1,0 0 1,0 0 0,0 0-1,0 0 1,0 0-1,0 0 1,0 0-1,1 0 1,-1 0 0,1 3-163,-2 9 214,1 1 1,1 0 0,0 0-1,2 12-214,20 127 1027,-9-72-305,-3 4-722,-12-70 87,2-13 21,3-10 111,2-10-138,-2 1 0,0-1-1,-1 0 1,0 0 0,-1-14-81,-1 9 30,3-36 4,2-1-1,3 1 1,12-47-34,-19 101-7,0-1 1,1 0-1,-1 1 0,1 0 1,0-1-1,0 1 0,1 0 1,-1 0-1,1 0 0,0 0 1,0 1-1,3-3 7,-4 5-3,-1-1-1,1 1 1,0 0 0,0 0 0,0 1-1,0-1 1,0 0 0,0 1-1,0-1 1,0 1 0,0-1-1,0 1 1,0 0 0,0 0-1,0 0 1,0 0 0,0 0 0,0 1-1,0-1 1,0 1 0,0-1-1,0 1 1,0 0 0,0-1-1,0 1 1,0 0 0,0 0-1,-1 1 1,2 0 3,11 8-9,-2 0 0,1 1-1,-1 0 1,-1 1 0,0 1 0,4 6 9,-2-3 0,0-1 0,0-1 0,1 0 0,10 6 0,-17-14 2,1 0-1,0-1 1,1 1-1,-1-2 0,1 1 1,0-1-1,0-1 1,0 1-1,1-2 0,-1 1 1,1-1-1,-1-1 1,1 1-1,0-2 0,0 1 1,-1-2-1,1 1 0,0-1 1,0 0-1,-1-1 1,1-1-1,-1 1 0,4-3-1,4-1 10,1-1-1,-2-1 0,1-1 0,-1 0 1,-1-1-1,1-1 0,-2 0 1,5-5-10,-14 11 6,0 0 1,0 0 0,0 0-1,-1 0 1,0-1 0,0 0-1,0 0 1,0 0 0,-1-1-1,0 1 1,-1-1 0,0 0 0,0 1-1,0-1 1,-1 0 0,1 0-1,-2 0 1,1 0 0,-1 0-1,0-1 1,-1 1 0,0-5-7,1 10-1,-1 0 1,1 0-1,0 0 1,-1-1 0,1 1-1,-1 0 1,0 0-1,0 0 1,0 0-1,0 0 1,0 1-1,0-1 1,0 0-1,-1 0 1,1 1-1,-1-1 1,1 1 0,-1-1-1,0 1 1,1 0-1,-1-1 1,0 1-1,0 0 1,0 0-1,0 0 1,0 1-1,0-1 1,0 0 0,0 1-1,0-1 1,0 1-1,-1 0 1,1 0-1,0 0 1,0 0-1,0 0 1,0 0-1,-1 0 1,0 1 0,-4 1-12,0 0 1,0 0-1,0 1 0,0 0 0,1 0 1,-1 0-1,1 1 0,-1 0 1,1 1-1,1-1 0,-2 2 12,-2 3-3,0 1-1,1 0 1,0 0-1,1 0 1,0 1-1,0 0 1,1 1-1,1 0 1,0-1-1,1 2 1,0-1-1,0 0 1,2 1-1,-1-1 1,2 1-1,0 0 1,0 0-1,1 6 4,1-7 10,-1 1 1,2-1-1,0 0 1,0 1-1,1-1 0,0 0 1,1 0-1,1-1 1,0 1-1,0-1 0,1 0 1,1 0-1,-1-1 1,2 0-1,0 0 0,0-1 1,0 0-1,11 8-10,-7-7 101,1-1 0,1-1 0,-1 0 0,2-1-1,-1 0 1,1-1 0,0-1 0,12 3-101,29 4 233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29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826 540 4097,'-1'-22'4391,"-1"16"-143,0 16-1354,2 21-2499,1 0-1,2-1 1,1 1-1,2-1 1,6 22-395,-3-16 397,-2-1 0,-1 2 1,0 35-398,-6-72 13,0 0 1,0 0 0,0 1 0,0-1-1,0 0 1,0 0 0,0 1-1,0-1 1,0 0 0,0 0-1,0 1 1,0-1 0,0 0 0,0 0-1,0 1 1,0-1 0,0 0-1,0 0 1,0 1 0,0-1 0,0 0-1,-1 0 1,1 0 0,0 1-1,0-1 1,0 0 0,0 0 0,-1 0-1,1 1 1,0-1 0,0 0-1,0 0 1,-1 0 0,1 0-14,-7-6 290,-5-17 153,7 6-386,0-2 0,1 1 0,1 0 0,1-1 0,0 1 1,2-1-1,0 0 0,1 1 0,1-1 0,1 1 1,0-1-1,1 1 0,1 0 0,1 0 0,1 1 0,0-1-57,-4 13-10,0-1 0,0 1 0,0 0-1,1 0 1,0 0 0,0 0 0,0 0-1,1 1 1,-1 0 0,1 0-1,0 0 1,0 1 0,0-1 0,1 1-1,-1 1 1,1-1 0,0 1 0,0 0-1,-1 0 1,1 0 0,1 1-1,-1 0 1,0 0 0,0 1 0,0-1-1,0 2 1,1-1 0,-1 0 0,0 1-1,0 0 1,0 1 0,0 0-1,0-1 1,0 2 0,0-1 0,-1 1-1,2 1 11,26 16 515,5 4-329</inkml:trace>
  <inkml:trace contextRef="#ctx0" brushRef="#br0" timeOffset="481.327">1581 610 5177,'19'-14'1670,"-1"-2"1,5-5-1671,-23 20 103,1 0 0,0 1 0,-1-1 0,1 1 0,-1-1 0,0 0 0,1 1 0,-1-1 0,0 0 0,1 1 0,-1-1 0,0 0 0,0 0 0,1 1 0,-1-1 0,0 0 0,0 0 0,0 1 0,0-1 0,0 0 0,0 0 0,0 0 0,0 1 0,-1-1 0,1 0 0,0 0 0,0 1 0,-1-1 0,1 0 0,0 0-103,-15-12 2088,10 9-1560,1 1-247,-1-1-1,-1 0 0,1 1 0,0 0 1,-1 1-1,1-1 0,-1 1 1,0 0-1,0 0 0,0 1 0,0-1 1,0 1-1,0 1 0,0-1 0,0 1 1,-2 0-281,-1 1 102,0 0 0,0 1 0,1 0 0,-1 0 0,1 1 0,-1 0 0,1 1 1,0 0-1,0 0 0,0 0 0,1 1-102,-3 1-2,1 1 0,0 1 1,0-1-1,0 1 0,1 1 1,1-1-1,-1 1 0,1 1 1,1-1-1,0 1 0,0 0 0,1 1 1,0-1-1,1 1 0,0 0 1,1 0-1,-2 9 2,4-12 5,1 1 1,0-1-1,0 0 0,0 1 1,1-1-1,1 1 0,-1-1 1,1 0-1,1 0 0,-1 0 1,1 0-1,1 0 0,0-1 0,0 1 1,0-1-1,1 0 0,0 0 1,0-1-1,1 1 0,0-1 1,0 0-1,0-1 0,1 1 1,0-1-6,1 1 10,1-1 1,0 0 0,0 0-1,0-1 1,0 0-1,1 0 1,-1-1 0,1-1-1,0 0 1,0 0-1,0 0 1,0-2 0,0 1-1,0-1 1,0 0 0,0-1-1,0-1 1,0 1-1,9-4-10,-13 3 7,-1 0-1,1 0 1,-1 0-1,0-1 1,0 1-1,0-2 1,0 1-1,0 0 1,-1-1-1,1 0 1,-1 0-1,0 0 1,0-1-1,0 1 1,-1-1-1,0 0-6,1-2 10,0-1-1,-1 1 0,0 0 0,0-1 1,-1 0-1,0 1 0,-1-1 0,1 0 1,-2 0-1,1 0 0,-1-1-9,0-6 18,-1 0-1,-1-1 0,0 1 0,-1 0 1,-1 0-1,0 1 0,-1-1 1,0 1-1,-1 0 0,-1 0 0,0 1 1,-3-3-18,7 11-10,-1-1 0,0 1 1,0 0-1,0 0 0,-1 1 0,1-1 1,-1 1-1,0 0 0,-1 0 1,1 0-1,-1 1 0,1 0 0,-1 0 1,-3-1 9,-1 4-419,13 9 72</inkml:trace>
  <inkml:trace contextRef="#ctx0" brushRef="#br0" timeOffset="1301.116">1997 124 6481,'-1'-17'1770,"0"0"0,-1 0 0,0 0 0,-2 0 0,-1-6-1770,5 23 62,0-1-1,0 0 0,0 1 0,-1-1 0,1 0 1,0 1-1,0-1 0,0 0 0,-1 1 1,1-1-1,0 0 0,-1 1 0,1-1 1,-1 1-1,1-1 0,0 1 0,-1-1 1,1 1-1,-1-1 0,1 1 0,-1-1 1,0 1-1,1 0 0,-1-1 0,1 1 1,-1 0-1,0 0 0,1-1 0,-1 1 0,0 0 1,1 0-1,-1 0 0,0 0 0,1 0 1,-1 0-1,0 0 0,1 0 0,-1 0 1,0 0-1,1 0 0,-1 0 0,0 0 1,1 1-1,-1-1 0,0 0 0,1 0 1,-1 1-1,0-1 0,1 0 0,-1 1 1,1-1-1,-1 1 0,1-1-61,-4 3 88,1 0-1,1 0 1,-1 0-1,0 0 1,1 1 0,0-1-1,0 1 1,0-1-1,-1 3-87,-1 5 72,0 0-1,1 0 0,1 1 0,-1-1 0,2 1 0,0 0 0,0-1 0,1 1 0,1 11-71,4 19 161,1 0 0,3 5-161,0-3 132,11 72 175,-4 1 0,-6 1-1,-5 15-306,-4-91 43,1-22 29,-2 1 0,-1 0 0,-1 5-72,3-44 994,4-40-702,0 29-266,2 1 1,1 0 0,2 0 0,0 0 0,14-23-27,-18 39 1,1 0 1,1 0-1,0 0 1,0 1-1,1 0 1,1 1-1,0 0 1,0 0-1,1 1 1,0 1-1,0 0 0,1 0 1,7-2-2,-14 7-1,0 1 1,1 0-1,-1 0 1,1 0-1,-1 1 0,1 0 1,-1 0-1,1 1 1,0-1-1,0 1 1,-1 0-1,4 1 1,-5 0-1,0 0 0,0 0 0,0 0 0,0 0 0,0 1-1,0-1 1,0 1 0,-1 0 0,1 1 0,-1-1 0,1 0 0,-1 1 0,0 0 0,0 0 0,0 0 0,0 0 0,0 1 1,3 5-2,0 1 0,-1-1 1,0 1-1,-1 0 1,0 0-1,0 1 1,-1-1-1,-1 1 0,0 0 1,0-1-1,-1 1 1,0 2 1,0 8-1,-1 0 0,-1 1 0,-1-1 1,-1 0-1,-4 16 1,5-30 2,-1-1 1,1 1-1,-1 0 1,0-1-1,-1 1 1,1-1-1,-1 0 1,-1 0-1,1-1 1,-1 1-1,0-1 1,0 0 0,-1 0-1,1-1 1,-1 0-1,0 0 1,0 0-1,-1 0 1,1-1-1,-1 0 1,1-1-1,-1 1 1,-1-1-3,-1 1-10,0-1 0,1 0 0,-1-1 1,0 0-1,0 0 0,0-1 1,0 0-1,0 0 0,0-1 0,0-1 1,0 1-1,0-1 0,1-1 0,-1 1 1,1-2-1,-1 1 0,1-1 1,-2-1 9,8 3-51,0 1 1,0 0-1,0-1 1,0 1-1,0-1 1,0 0-1,0 1 1,0-1-1,1 0 1,-1 0-1,1 0 1,0 0-1,-1-1 1,1 1 0,0 0-1,0-1 1,0 1-1,1 0 1,-1-1 50,5-17-348</inkml:trace>
  <inkml:trace contextRef="#ctx0" brushRef="#br0" timeOffset="1814.306">2671 56 8178,'-3'-11'1756,"2"5"-865,-1 1 0,0-1-1,0 1 1,0 0-1,0-1 1,-1 1-891,0 5 1303,-1 6-851,0 12-188,0 8-80,2 1 1,1 0-1,0-1 1,3 1-1,0 4-184,24 137 543,-7-55-202,-12-41 101,-3 41-442,-2-45 318,8 49-318,-8-107 34,-2-3-55,1 0 0,0 0 1,0-1-1,1 1 0,-1-1 0,1 1 0,1-1 0,0 0 0,-1 0 0,2 0 0,-1 1 21,-3-7-18,1 0 0,-1 0 0,0 1 0,0-1 0,1 0 0,-1 0 0,0 0 0,1 1 0,-1-1 0,0 0 0,0 0 0,1 0 0,-1 0 0,0 0 0,1 0 0,-1 0 0,0 1 0,1-1 0,-1 0 0,0 0 0,1 0 0,-1 0 0,1-1 0,-1 1 0,0 0 0,1 0 0,-1 0 0,0 0 0,1 0 18,9-8-421</inkml:trace>
  <inkml:trace contextRef="#ctx0" brushRef="#br0" timeOffset="2283.933">2925 650 8498,'33'-48'3270,"-33"47"-3127,1 0 1,0 0-1,0 0 1,0 0-1,1 0 1,-1 0-1,0 1 1,0-1-1,0 0 1,1 1-1,-1-1 0,0 0 1,1 1-1,-1 0 1,0-1-1,1 1 1,-1 0-1,1 0 1,-1-1-1,0 1 1,1 0-1,-1 0 1,1 1-1,-1-1 1,0 0-1,1 0 0,0 1-143,6 0 350,42 2 838,-22-1-624,1 0-1,27-4-563,-49 2 32,1-1 1,-1 0 0,0-1-1,0 0 1,0 0 0,0 0 0,0-1-1,0 0 1,-1 0 0,1-1-1,-1 0 1,0 0 0,4-3-33,-8 5 9,0 0-1,0-1 1,0 1 0,0-1 0,0 1 0,0-1 0,-1 0 0,0 0-1,1 0 1,-1 1 0,0-1 0,0 0 0,0-1 0,-1 1 0,1 0-1,-1 0 1,0 0 0,0 0 0,0 0 0,0 0 0,0-1 0,-1 1-1,1 0 1,-1 0 0,0 0 0,0 0 0,0 0 0,-1-1-9,1 0 4,-1 1-1,0-1 1,0 1 0,0-1 0,-1 1-1,1 0 1,-1 0 0,0 0-1,1 0 1,-1 0 0,-1 1 0,1-1-1,0 1 1,0 0 0,-1 0 0,0 0-1,1 0 1,-1 1 0,0 0 0,0-1-1,-3 1-3,-3 0 0,1 1 0,-1 0 0,0 1-1,1 0 1,-1 0 0,1 1-1,0 1 1,-1-1 0,1 1-1,0 1 1,0 0 0,1 0 0,-1 1-1,1 0 1,0 0 0,0 1-1,1 0 1,0 0 0,-5 5 5,0 0 0,1 0 0,1 1 0,0 0 0,0 0 0,1 1 1,1 1-1,0 0 0,1 0 0,-3 9-5,6-13 21,1 1 0,1-1 0,0 1 0,0 0 0,1 0 0,0-1 0,1 1 0,0 0 0,1 0 0,0 0 0,1 0 0,2 9-21,-2-12 21,1-1-1,0 1 1,0-1 0,0 0 0,1 0-1,0 0 1,0 0 0,1 0-1,0-1 1,0 0 0,0 0-1,1-1 1,0 1 0,0-1-1,0 0 1,1-1 0,6 4-21,3-1 309,1-1 0,-1 0 1,1-1-1,0-1 0,1-1 0,-1 0 1,1-1-1,-1-1 0,17-1-309,48-3 1003</inkml:trace>
  <inkml:trace contextRef="#ctx0" brushRef="#br0" timeOffset="3197.791">3534 603 7706,'-4'-8'3485,"4"12"-640,0-3-2249,1 2 54,13 31 858,5 24-1508,-17-49 87,6 19 211,-1 1 0,0 10-298,-4-20 75,-1-8 18,-1-1 1,0 1 0,-1-1-1,0 1 1,-2 9-94,2-20 14,0 0-1,0-1 1,0 1 0,0 0 0,0 0 0,0 0-1,-1-1 1,1 1 0,0 0 0,0 0 0,0 0-1,0-1 1,-1 1 0,1 0 0,0 0 0,0 0-1,-1 0 1,1 0 0,0 0 0,0-1 0,-1 1 0,1 0-1,0 0 1,0 0 0,-1 0 0,1 0 0,0 0-1,0 0 1,-1 0 0,1 0 0,0 0 0,0 0-1,-1 0 1,1 0 0,0 0 0,0 0 0,-1 1-1,1-1 1,0 0 0,0 0 0,0 0 0,-1 0-1,1 0 1,0 1 0,0-1 0,0 0 0,-1 0-1,1 0 1,0 0 0,0 1 0,0-1 0,0 0-1,0 0 1,-1 1 0,1-1 0,0 0 0,0 0-1,0 1 1,0-1 0,0 0 0,0 0 0,0 1-1,0-1 1,0 0 0,0 1-14,-10-20 350,3-7-296,1 0 0,1-1 0,1 1 0,2-1-1,1 0 1,0 1 0,2-1 0,2 0 0,3-15-54,-5 34 1,0 1-1,1-1 1,1 0-1,-1 0 0,1 1 1,1-1-1,-1 1 1,1 0-1,0 0 1,5-5-1,-7 9-2,0 1 0,1-1 0,-1 1 1,1-1-1,-1 1 0,1 0 0,0 0 1,0 0-1,0 1 0,0-1 0,0 1 1,1-1-1,-1 1 0,0 0 0,1 0 1,-1 1-1,0-1 0,1 1 0,-1-1 0,1 1 1,-1 0-1,1 1 0,-1-1 0,0 0 1,1 1-1,1 0 2,3 2-2,1 0-1,-1 1 1,0 0-1,-1 0 1,1 1 0,-1 0-1,1 0 1,-1 1 0,-1-1-1,1 2 1,-1-1 0,0 1 2,13 15-7,-2 1 1,0 1 0,0 2 6,-6-9 2,-1 0 0,-1 1 0,-1 1 0,0-1 0,-1 2-1,-1-1 1,-1 0 0,-1 1 0,0 0 0,0 11-2,-5-25 33,0-7-7,-4-12 7,-5-24 0,5 12-20,2 0 0,0 0 0,2 0-1,0-7-12,2 26 1,-1-1 0,1 1-1,-1-1 1,2 1-1,-1-1 1,1 1-1,0 0 1,0-1-1,1 1 1,0 0 0,0 1-1,0-1 1,1 0-1,0 1 1,0 0-1,0 0 1,1 0 0,4-4-1,-5 6-3,1 1 1,0-1 0,-1 1-1,1 0 1,0 0 0,0 0-1,0 1 1,1 0 0,-1 0 0,0 0-1,0 0 1,1 1 0,-1 0-1,0 0 1,1 0 0,-1 1-1,0 0 1,1 0 0,-1 0-1,0 1 1,2 0 2,4 2-1,0 0-1,0 1 1,0 1-1,-1-1 1,1 2 0,-1-1-1,-1 1 1,1 1-1,-1 1 2,-2-2 6,0 0-1,0 1 1,-1 0 0,-1 0-1,1 1 1,-1-1-1,-1 1 1,1 1 0,-2-1-1,1 0 1,1 8-6,1 12 549,-1 0 0,-1 0 0,-1 11-549,1 2 604</inkml:trace>
  <inkml:trace contextRef="#ctx0" brushRef="#br0" timeOffset="4017.902">4889 581 3945,'45'-90'2627,"-44"89"-2309,0-1 1,0 0-1,-1 0 0,1 0 0,0 0 1,-1 0-1,1 0 0,-1 0 1,0 0-1,0 0 0,0 0 0,0-1-318,0 2 100,0 1-1,0-1 0,0 0 0,-1 1 1,1-1-1,0 0 0,-1 1 0,1-1 0,0 0 1,-1 1-1,1-1 0,-1 1 0,1-1 0,-1 1 1,1-1-1,-1 1 0,1-1 0,-1 1 1,1-1-1,-1 1 0,0-1-99,-2 0 168,0 1 0,0-1 0,0 0 0,0 1 0,0 0 0,0 0 0,0-1 0,1 2 0,-1-1 0,-1 0-168,-1 0 389,-26 1 454,-1 1-1,1 1 0,0 2 0,-9 3-842,21-4 105,1 1 0,1 1-1,-1 1 1,1 1-1,0 0 1,0 1-1,-12 10-104,25-17 11,1 1 0,0-1 0,0 1 1,0 0-1,0 0 0,1 0 0,-2 3-11,3-6 2,0 1 0,1 0 0,-1 0 1,1 0-1,0 0 0,-1 0 0,1 0 1,0 0-1,0 0 0,-1 0 0,1 0 1,0 0-1,0 0 0,0 0 0,0 0 1,0 0-1,0 0 0,1 0 0,-1 0 1,0 0-1,0 0 0,1 0 0,-1 0 1,1 0-1,-1 0 0,1 0 0,-1 0 1,1 0-1,-1-1 0,1 1 0,0 0 1,0 0-3,4 3 6,-1 0 1,1-1 0,0 1 0,0-1 0,0 0 0,0-1-1,0 0 1,1 1 0,-1-1 0,3 0-7,63 12 32,-18-5-11,-24-1-4,-2 0 1,16 8-18,-35-13 1,1 1 1,-1 1 0,0-1-1,0 1 1,0 0-1,-1 1 1,0 0 0,0 0-1,5 7-1,-9-9 2,-1-1 0,1 0 0,-1 1-1,0 0 1,0-1 0,-1 1 0,1 0 0,-1 0-1,0 0 1,0 0 0,0 0 0,-1 0-1,1 1 1,-1-1 0,0 0 0,0 0-1,-1 0 1,1 0 0,-1 0 0,0 0-1,0 0 1,0 0 0,0 0 0,-1 0 0,0 0-1,1 0 1,-1-1 0,-1 1 0,1-1-1,-2 3-1,-3 2 43,0 1-1,0-1 0,-1 0 1,0-1-1,0 0 0,-1 0 1,0-1-1,0 0 0,0 0 1,-1-1-1,-2 0-42,-5 3 87,0-2-1,-1 0 1,-1-1-1,1-1 1,0-1 0,-1 0-1,0-1 1,1-1-1,-1-1 1,0-1 0,0-1-1,1 0 1,-14-4-87,17 0 295,14 6-264,1 0 0,0 0 0,-1-1 1,1 1-1,0 0 0,0 0 0,0-1 0,-1 1 0,1 0 1,0 0-1,0-1 0,0 1 0,0 0 0,-1-1 0,1 1 1,0 0-1,0-1 0,0 1 0,0 0 0,0-1 0,0 1 1,0 0-1,0-1 0,0 1 0,0 0 0,0-1 0,0 1 1,0 0-1,0-1 0,0 1 0,1 0 0,-1 0 1,0-1-1,0 1 0,0 0 0,0-1 0,1 1 0,-1 0 1,0 0-1,0-1 0,0 1 0,1 0-31,11-9 679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55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42 328 4737,'-10'-20'965,"6"12"-17,0 0 1,1 0-1,0 0 0,-1-5-948,2 12 5173,0 6-3969,-2 18-1075,1 10 373,1 0 0,1 0 1,5 31-503,5-13 439,4 1 0,4 10-439,-1-10 286,-3 1 0,-1 9-286,-10-46 62,0 1 0,-1 0 1,-1 0-1,0 0 0,-2-1 1,1 1-1,-2 0 0,-5 15-62,-1-10 62,3-14 6,5-8-64,1 0 0,0 0-1,0 0 1,-1 0 0,1 0 0,0 0 0,0 0-1,0 0 1,-1 0 0,1 0 0,0 0 0,0 0-1,0 0 1,-1 0 0,1 0 0,0-1-1,0 1 1,0 0 0,-1 0 0,1 0 0,0 0-1,0 0 1,0-1 0,0 1 0,0 0 0,0 0-1,-1 0 1,1-1 0,0 1 0,0 0 0,0 0-1,0 0 1,0-1 0,0 1 0,0 0 0,0 0-1,0-1 1,0 1 0,0 0 0,0 0 0,0-1-4,-6-33 68,1-1 0,1 1 0,2-1 0,2-21-68,0-3 37,-6-71 7,-1-60-22,8 140-27,1 0 0,8-34 5,-8 70-6,1 1 0,0 0 0,1 0-1,1 0 1,0 0 0,1 1 0,0 0 0,1 0 0,0 0 0,1 1-1,0 0 1,4-3 6,-8 9-4,1 0-1,1 0 1,-1 1-1,1 0 1,-1 0-1,1 0 1,1 0-1,-1 1 1,0 0-1,1 1 1,-1-1-1,1 1 1,0 0-1,0 1 1,0 0-1,0 0 1,0 0 0,0 1-1,0 0 1,0 0-1,0 1 1,0 0-1,0 0 1,2 1 4,-3 0-3,-1-1 0,1 1 1,-1 0-1,0 1 0,0-1 1,0 1-1,0 0 1,0 0-1,0 1 0,-1-1 1,0 1-1,1 0 0,-2 0 1,1 1-1,0-1 1,-1 1-1,0 0 0,0-1 1,1 2 2,-1 2-2,0 0 0,0 0 1,-1 0-1,1 1 0,-2-1 0,1 0 1,-1 1-1,-1-1 0,1 1 1,-2-1-1,1 1 0,-1-1 1,0 1 1,-4 20-1,-2 1 1,-1-2 0,0 1-1,-3-1 1,0-1 0,-5 6 0,-6 9 8,-1-2 0,-3-1 0,-19 23-8,23-35 18,2 2-1,-15 25-17,31-48 18,1-7 1,3 1-17,0-1-1,0 1 1,0 0 0,0-1 0,0 1 0,0 0 0,0-1 0,0 1-1,0 0 1,0-1 0,0 1 0,0 0 0,1-1 0,-1 1 0,0 0 0,0-1-1,0 1 1,0 0 0,1 0 0,-1-1 0,0 1 0,0 0 0,0 0 0,1-1-1,-1 1 1,0 0-2,13-3 0,-1 1 0,0 0 0,0 1 0,1 0 0,-1 1 0,0 1 0,1 0 0,-1 1 0,6 1 0,-7-2 1,0 2 0,0-1 0,-1 1 0,1 1-1,-1-1 1,0 2 0,0 0 0,0 0 0,-1 0 0,0 1 0,0 1-1,0 0 1,-1 0 0,0 0 0,0 1 0,-1 1 0,0-1-1,0 1 1,2 6-1,14 27 44,-16-26 256,1-1 0,1 0 0,0-1 0,1 0 1,3 3-301,14 4 576</inkml:trace>
  <inkml:trace contextRef="#ctx0" brushRef="#br0" timeOffset="782.77">809 681 5249,'-51'-31'2731,"48"28"691,9 2-927,20 2 59,-7 0-2373,11 1 191,-7 0-86,-1-1 0,1-2 0,20-1-286,-38 1 21,1 0-1,-1 0 0,0 0 0,1 0 1,-1-1-1,0 0 0,0 0 1,0 0-1,0-1 0,0 0 1,0 0-1,-1 0 0,1 0 1,-1-1-1,0 1 0,0-1 1,0 0-1,2-4-20,-5 6 5,0 1 1,-1-1-1,1 1 1,0-1-1,-1 0 0,0 1 1,1-1-1,-1 1 1,0-1-1,0 0 1,1 1-1,-1-1 1,-1 0-1,1 1 0,0-1 1,0 0-1,-1 1 1,1-1-1,0 0 1,-1 1-1,0-1 0,1 1 1,-1-1-1,0 1 1,0-1-6,-4-5 21,0-1 0,-1 1 0,1 0 0,-5-3-21,-5-7 24,11 12-22,-1 0 0,1-1 0,-1 2 0,0-1 0,0 0 0,0 1 1,-1 0-1,0 0 0,1 1 0,-1 0 0,-1 0-2,4 1 1,0 1-1,-1 1 1,1-1 0,-1 0-1,1 1 1,-1 0 0,1 0-1,-1 0 1,1 0-1,-1 0 1,1 1 0,-1-1-1,1 1 1,0 0 0,-1 0-1,1 1 1,0-1 0,0 1-1,0-1 1,0 1 0,0 0-1,-1 1 0,-6 5 19,0 0 0,1 0-1,0 1 1,1 0 0,0 1-1,1 0 1,0 0 0,0 1 0,1 0-1,0 0 1,1 0 0,0 1-1,1-1 1,0 1 0,1 0 0,1 1-1,0-1 1,0 0 0,1 1-1,1-1 1,0 1 0,0-1-1,1 0 1,1 1-19,-1-2 29,1 0 0,0 0-1,1 0 1,0 0 0,1 0 0,0-1-1,1 0 1,0 0 0,0 0 0,1 0-1,0-1 1,1 0 0,0 0 0,1-1-1,-1 0 1,1 0 0,1-1 0,0 0-1,0 0 1,0-1 0,1 0 0,0-1-1,0 0 1,0-1 0,0 0 0,11 3-29,-10-4 201,0-1 0,1 0 0,-1-1 1,0 0-1,1-1 0,-1 0 0,0-1 1,1 0-1,-1-1 0,0 0 0,0-1 1,2-1-202,37-15 1052</inkml:trace>
  <inkml:trace contextRef="#ctx0" brushRef="#br0" timeOffset="1364.608">1553 652 4593,'78'-99'2738,"-64"74"-200,-14 25-2445,0-1-1,1 0 1,-1 1 0,0-1 0,0 0 0,0 0-1,0 1 1,0-1 0,0 0 0,0 1 0,0-1 0,0 0-1,0 1 1,0-1 0,-1 0 0,1 1 0,0-1-1,0 0 1,-1 0-93,0 0 141,0 0-1,0 0 1,0 1-1,-1-1 1,1 0 0,0 0-1,-1 1 1,1-1-1,0 1 1,-1-1-1,1 1 1,0 0-1,-1-1 1,1 1-1,-1 0 1,0 0-141,-5-2 635,-12-2 131,0 1 0,0 0-1,0 1 1,0 1 0,-18 2-766,25 0 109,1 0-1,-1 1 1,1 0 0,-1 1-1,1 0 1,0 0 0,0 2 0,0-1-1,1 1 1,-6 4-109,13-7 9,-1 1 0,1-1 1,0 1-1,0 0 0,0 0 0,0 0 0,1 0 0,-1 0 0,1 0 1,0 1-1,0 0 0,0-1 0,0 1 0,1 0 0,-1-1 0,1 2-9,1-3 3,-1 0-1,1-1 1,0 1-1,0-1 1,0 1-1,0 0 1,0-1-1,0 1 1,1-1-1,-1 1 1,1-1-1,-1 1 1,1-1-1,-1 1 0,1-1 1,0 1-1,0 0-2,1 0 3,-1 0-1,1-1 0,0 1 0,0 0 0,0-1 0,0 0 0,0 1 0,0-1 1,0 0-1,0 0 0,0 0 0,0 0 0,1-1 0,-1 1 0,1 0-2,32 6 15,0-2 0,10 0-15,-20-3 4,0 1-1,-1 1 0,0 1 1,0 1-1,9 4-3,-31-8 0,1-1 1,-1 0-1,1 1 0,-1 0 1,1-1-1,-1 1 0,0 0 1,0 0-1,0 0 1,0 1-1,0-1 0,0 0 1,-1 1-1,1-1 0,-1 1 1,1 0-1,-1-1 1,0 1-1,0 0 0,-1 0 1,1-1-1,0 1 0,-1 0 1,0 0-1,1 0 0,-1 0 1,-1 0-1,1 11 3,-1 0 1,0 0 0,-2 0-1,1-1 1,-2 2-4,2-6 5,0-2 1,0 0-1,-1 0 0,0 0 1,0 0-1,0-1 0,-1 1 1,0-1-1,0 0 1,-1 0-1,0 0 0,0-1 1,0 0-1,-1 0 0,1 0 1,-1 0-1,-1-1 1,1 0-1,0 0 0,-1-1 1,0 0-1,0 0 0,0 0 1,0-1-1,0 0 0,0-1 1,-1 1-1,1-1 1,-1-1-1,1 0 0,-1 0 1,1 0-1,0-1 0,-1 0 1,1 0-1,0-1 1,-4 0-6,-2-2 37,0-1 1,0 0 0,-2-2-38,11 5-23,0 0-1,1 0 1,-1 0-1,1 0 1,-1 0-1,1-1 1,0 0-1,0 0 1,0 0-1,0 0 1,1 0 0,-2-2 23,4 4 69,-1 0 1,1 0 0,0 0 0,0-1 0,0 1 0,0 0 0,0 0 0,0 0 0,0 0 0,0 0-1,1 0 1,-1 0 0,0 0 0,0 0 0,1 0 0,-1 1 0,1-1 0,-1 0 0,1 0 0,-1 0-1,1 0 1,0 0 0,-1 1 0,1-1 0,0 0 0,-1 1 0,1-1 0,0 0 0,0 1-70,22-21 1028</inkml:trace>
  <inkml:trace contextRef="#ctx0" brushRef="#br0" timeOffset="1719.11">2066 168 8754,'-3'-5'1170,"-21"-20"2715,23 25-3821,1 0 0,0-1 0,-1 1 0,1 0 0,-1-1 0,1 1 0,-1 0 0,1-1 0,0 1 0,-1 0 0,1 0 0,-1-1 0,0 1 0,1 0 0,-1 0 0,1 0 0,-1 0 0,1 0 0,-1 0 0,1 0 0,-1 0 0,1 0 0,-1 0 0,1 0 0,-1 0 0,1 0 0,-1 1 0,0-1 0,1 0 0,0 0 0,-1 1 0,1-1 0,-1 0 0,1 0 0,-1 1 0,1-1 0,-1 0 0,1 1 0,0-1 0,-1 1 0,1-1 0,0 1 0,-1-1 0,1 1 0,0-1 0,0 0 0,0 1 0,-1 0 0,1-1 0,0 1 0,0-1 0,0 1 0,0-1 0,0 1-64,-2 9 200,0-1 1,1 1-1,0 0 1,1 0-1,0 0 1,1 9-201,11 65 503,-7-56-314,6 45 77,4 11-58,-4 0 1,-3 1-1,-4 40-208,-6-83 79,1 51-1718,2-88-1294,2-7 1258</inkml:trace>
  <inkml:trace contextRef="#ctx0" brushRef="#br0" timeOffset="2072.031">1899 593 9802,'-14'-4'4433,"8"4"-2168,6-4-553,10-1-608,5 1-312,21 0-336,8-6-64,14 5-231,5-2 127,5-2-184,-2 7 1216,1 2-920</inkml:trace>
  <inkml:trace contextRef="#ctx0" brushRef="#br0" timeOffset="2820.24">2782 590 2665,'0'-1'359,"1"0"1,-1 0 0,1 1 0,-1-1 0,0 0-1,1 0 1,-1 0 0,0 0 0,0-1 0,1 1 0,-1 0-1,0 0 1,0 0 0,0 0 0,0 0 0,0 0-1,-1 0 1,1 0 0,0 0 0,0 0 0,-1-1-360,-1 1 318,1-1 0,-1 1 0,1 0 1,-1-1-1,0 1 0,0 0 0,1 0 0,-1 0 1,0 1-1,-2-2-318,-5-1 330,-1 0 0,1 1 0,-1 0 1,1 0-1,-1 1 0,1 0 0,-1 1 0,0 0 0,0 0 1,1 1-1,-1 0 0,1 1 0,-1 0 0,1 1 0,-8 3-330,2-1 66,0 1-1,1 1 1,-1 1 0,1 0-1,1 0 1,0 1-1,0 1 1,1 0-1,-2 3-65,9-8 6,1-1-1,0 0 1,1 1-1,-1 0 1,1 0-1,0 0 1,0 0 0,0 0-1,1 1 1,0-1-1,0 1 1,0 0-6,2-2 1,-1 0 1,1 0 0,-1 1 0,1-1 0,1 0-1,-1 0 1,1 0 0,-1 0 0,1 0 0,0 0-1,0 0 1,1 0 0,-1 0 0,1-1 0,0 1-1,0-1 1,0 1 0,1 0-2,2 3 6,1 0 0,0 0-1,0-1 1,0 1 0,1-1 0,0-1-1,0 0 1,1 0 0,-1 0 0,1-1-1,0 0 1,0 0 0,0-1 0,1 0 0,-1 0-1,1-1 1,0 0 0,5 0-6,-7-2 6,0 1-1,0-1 1,0 0 0,0-1 0,0 0 0,-1 0-1,1 0 1,0-1 0,0 0 0,-1 0 0,1-1-1,-1 0 1,0 0 0,0 0 0,0-1-1,0 0 1,-1 0 0,1 0 0,-1-1 0,0 0-1,-1 0 1,1 0 0,-1-1 0,2-2-6,-4 4 8,0 0 0,0 0 1,0 0-1,0 0 0,-1 0 1,0 0-1,0-1 0,0 1 0,0-1 1,-1 1-1,0-1 0,0 1 1,0-1-1,0 1 0,-1-2-8,-2-11 33,0 0 1,-2 0-1,-2-7-33,-3-9 24,4 12-18,4 17-5,0 0 1,1 0 0,0 0 0,0-1 0,0 1 0,0 0 0,1-1 0,0-2-2,0 8 2,1-1 0,0 0 0,-1 0-1,1 0 1,0 1 0,-1-1 0,1 0-1,-1 1 1,1-1 0,-1 0 0,1 1 0,-1-1-1,1 1 1,-1-1 0,1 1 0,-1-1-1,1 1 1,-1-1 0,0 1 0,1 0 0,-1-1-1,0 1-1,14 17 3,24 48 16,-28-46-8,0-1-1,2 0 1,1-1 0,3 3-11,-6-9 39,-2-1-66,2-1 0,-1 0 0,6 4 27,-12-12-71,0 1 0,1-1-1,-1 0 1,1 0 0,-1 0-1,1 0 1,0 0-1,0-1 1,0 0 0,0 0-1,0 0 1,0 0 0,3 0 71,24-3-319</inkml:trace>
  <inkml:trace contextRef="#ctx0" brushRef="#br0" timeOffset="3245.667">3104 501 8370,'0'-1'158,"-1"1"1,1-1-1,0 1 1,-1 0-1,1-1 1,-1 1-1,1-1 1,-1 1-1,1 0 1,0-1-1,-1 1 1,1 0-1,-1 0 1,0-1-1,1 1 1,-1 0-1,1 0 1,-1 0-1,1 0 0,-1 0 1,1-1-1,-1 1 1,0 0-1,1 0 1,-1 0-1,1 1 1,-1-1-1,1 0 1,-1 0-1,1 0 1,-1 0-1,0 0 1,1 1-1,-1-1 1,1 0-159,-1 2 149,0-1 1,1 0-1,-1 1 1,0-1-1,1 0 1,-1 1-1,1-1 1,0 0-1,0 1 1,-1-1-1,1 1 1,0-1-1,0 1 1,0-1-150,6 51 1098,18 32-33,-16-61-837,-1 1 0,-2 1 1,0-1-1,-1 1 1,-1 3-229,-4-8 205,0-19-34,0-4 13,-8-32 187,5 15-321,1 0 1,0 0 0,1 0-1,2-1 1,0-6-51,0 22 0,1-1 1,-1 0-1,1 1 1,1-1-1,-1 1 0,1-1 1,0 1-1,0 0 0,1 0 1,-1 0-1,1 0 1,0 0-1,0 0 0,1 1 1,0-1-1,0 1 1,0 0-1,0 0 0,0 1 1,1-1-1,0 1 0,4-2 29,-1 0 1,1 1-1,0 1 0,0-1 0,0 1 1,1 1-1,-1 0 0,1 0 0,0 1 1,8 0-30,-4 0-750,0 2 0,0 0 1,0 0-1,0 2 1,-1-1-1,1 2 1,4 1 749,17 9-1854</inkml:trace>
  <inkml:trace contextRef="#ctx0" brushRef="#br0" timeOffset="3614.051">3765 81 8874,'-11'-12'2269,"9"9"-1812,-1 0 0,1 0 0,-1 0 0,0 1 0,0-1 1,0 1-1,0 0 0,0 0 0,0 0 0,0 0 0,-1 0 0,-2 0-457,6 2 51,-1 0 0,0 0 0,1 0 0,-1 0 0,0 0 0,1 0 0,-1 0 0,0 1 0,1-1 0,-1 0 0,1 1 0,-1-1 0,0 0 0,1 1 0,-1-1 0,1 1 0,-1-1 0,1 0 0,-1 1 1,1 0-1,0-1 0,-1 1 0,1-1 0,0 1 0,-1 0-51,-7 22 486,5 25-120,3-48-365,2 51 269,2 1-1,3-1 0,9 31-269,4 31 145,-9-4-71,4 26 68,-11-115-185,0 0 0,2 0 0,0-1 0,1 1 0,4 5 43,-5-14-401,-6-11 375,0 0 0,0 1 0,1-1 0,-1 0 0,0 0 0,0 0 0,0 1 0,0-1 0,1 0 0,-1 0 0,0 0 1,0 0-1,0 0 0,0 1 0,1-1 0,-1 0 0,0 0 0,0 0 0,1 0 0,-1 0 0,0 0 0,0 0 0,0 0 0,1 0 1,-1 0-1,0 0 0,0 0 0,1 0 0,-1 0 0,0 0 0,0 0 0,1 0 0,-1 0 0,0 0 0,0 0 0,0 0 0,1 0 0,-1-1 1,0 1 25,4-7-511</inkml:trace>
  <inkml:trace contextRef="#ctx0" brushRef="#br0" timeOffset="3958.036">3620 497 7914,'-35'-11'4001,"21"6"-1161,4 7-695,13 3-713,1-3-280,16 5-504,11-10-40,15-1-247,9 0-161,11-6 56,5 7-104,-5-3 2552,3 8-1952</inkml:trace>
  <inkml:trace contextRef="#ctx0" brushRef="#br0" timeOffset="4590.49">4495 462 4193,'88'-49'2587,"-86"48"-2220,0 0-1,-1 0 1,1 0-1,0-1 1,-1 1-1,1 0 1,-1-1-1,1 1 1,-1-1-1,0 1 1,0-1-1,1 0 1,-1 0-367,-1 1 82,0 1 0,0 0 0,1-1 0,-1 1 0,0-1 0,0 1 0,0-1 0,0 1 0,-1 0 0,1-1 0,0 1 0,0-1 0,0 1 0,0-1 0,0 1 0,0 0 0,-1-1 0,1 1 0,0 0 0,0-1 0,-1 1 0,1-1 0,0 1 0,0 0 0,-1 0 0,1-1 0,0 1 0,-1 0 0,1 0 0,-1-1 0,1 1 0,-1 0-82,-2-2 297,0 1 0,-1 0 0,1 0 0,0 0 0,-1 0 0,1 1-1,-4-1-296,-7 1 577,1 0-1,-1 1 0,1 1 0,-1 0-576,-23 3 601,16-2-491,1 1-1,-1 0 0,1 2 0,1 0 1,-1 2-1,1 0 0,0 1 0,0 1 1,1 0-1,1 2 0,-15 12-109,27-21 15,1 1-1,0 0 1,1 0 0,-1 0 0,1 0-1,0 0 1,-1 2-15,4-6 3,-1 1-1,1 0 1,-1 0 0,1 0-1,0 0 1,-1-1 0,1 1-1,0 0 1,0 0 0,-1 0 0,1 0-1,0 0 1,0 0 0,0 0-1,0 0 1,0 0 0,0 0-1,1-1 1,-1 1 0,0 0-1,0 0 1,1 0 0,-1 0 0,0 0-1,1 0 1,-1-1 0,1 1-1,-1 0 1,1 0 0,0-1-1,-1 1 1,1 0 0,0-1 0,-1 1-1,1-1 1,0 1 0,0-1-1,-1 1 1,1-1 0,0 1-1,0-1 1,0 0 0,1 1-3,19 6 23,1 0 0,0-2 1,0 0-1,0-2 0,1 0 0,8-1-23,65 9 13,-76-7-9,0 1-1,-1 1 1,8 3-4,-21-6 2,0-1-1,-1 1 0,1 0 1,-1 0-1,1 0 1,-1 1-1,0 0 0,0 0 1,-1 0-1,1 0 0,-1 1 1,0 0-1,0 1-1,-3-4 1,0-1 0,0 1 0,0 0 0,0 0 0,-1 0 0,1 0 0,-1 0 0,1 0 0,-1 0 0,0 1 0,0-1 0,0 0 0,0 0 0,0 0 0,0 0 0,-1 0 0,0 2-1,0 1 2,-1-1 1,0 1-1,0 0 0,-1-1 1,1 1-1,-1-1 1,-2 3-3,-6 7 8,-1-1 0,-1-1 0,1 0 1,-3 0-9,4-3 14,-1 0-1,-1-1 1,0-1 0,0 0 0,0 0 0,-12 3-14,17-7 11,0 0 1,-1-1 0,1 0-1,-1 0 1,1-1 0,-1 0-1,1-1 1,-1 1 0,0-2-1,1 1 1,-1-1 0,-2-1-13,9 1 9,-1 0 0,1 0 0,0 0 0,-1 0-1,1 0 1,0-1 0,0 1 0,0-1-1,0 0 1,0 1 0,0-1 0,0 0-1,1 0 1,-1 0 0,1 0 0,-1 0-1,0-2-7,2 3 13,-1 0 0,1 0 0,-1-1 0,1 1 0,0 0 0,-1 0 0,1 0 0,0 0 0,0 0 0,0 0 0,0 0 0,0 0 0,0-1 0,0 1 0,0 0 0,1 0 0,-1 0 0,0 0 0,1 0 0,-1 0 0,1 0 0,-1 0 0,1 0 0,-1 0 0,1 0 0,0 0 0,-1 0 0,1 1 0,0-1 0,0 0 0,0 0 0,0 1 0,-1-1 0,1 0 0,0 1 0,0-1 0,0 1 0,0-1 0,0 1 0,1 0 0,-1-1 0,0 1-13,23-5 195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9:55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195 258 3929,'-68'-61'2590,"46"45"1495,22 16-3967,-1 0 0,1-1-1,0 1 1,-1 0 0,1 0 0,-1 0-1,1 0 1,0 0 0,-1 0 0,1 0 0,-1 0-1,1 0 1,0 0 0,-1 0 0,1 0-1,-1 0 1,1 0 0,-1 0 0,1 0 0,0 0-1,-1 0 1,1 0 0,0 1 0,-1-1-1,1 0 1,0 0 0,-1 0 0,1 1-118,-1 1 254,0 0 0,0 0 0,1 0 0,-1 0 0,1 0 0,0 1 0,-1-1 0,1 0 0,0 0 0,0 1-1,0-1 1,1 2-254,-1 11-500,2 110 2118,6 12-1618,3 85 1082,-14 141-131,3-359-937,2 32 39,-2-34-41,1 0 0,-1 0 1,0 0-1,1 0 1,-1 0-1,1 0 1,0 0-1,0 0 1,0 0-1,0-1 0,0 1 1,0 0-1,1 1-12,-1-3 16,-1 0-1,1 1 0,-1-1 1,0 0-1,1 0 0,-1 0 1,1 0-1,-1 0 0,1 1 1,-1-1-1,1 0 0,-1 0 1,0 0-1,1 0 1,-1 0-1,1 0 0,-1 0 1,1-1-1,-1 1 0,1 0 1,-1 0-1,0 0 0,1 0 1,-1-1-1,1 1 0,-1 0 1,0 0-1,1-1 0,-1 1 1,1 0-1,-1-1 0,0 1 1,0 0-1,1-1 0,-1 1 1,0 0-1,0-1 0,1 1 1,-1-1-16,13-21 2163,3-22-1024</inkml:trace>
  <inkml:trace contextRef="#ctx0" brushRef="#br0" timeOffset="491.806">93 297 7626,'-78'-95'3218,"76"93"-3022,0 0 0,0-1 0,1 1 0,0-1 1,-1 1-1,1-1 0,0 1 0,0-1 0,0 0-196,1 2 60,0 1-1,0-1 0,0 1 1,0-1-1,0 1 0,0-1 1,0 1-1,0-1 0,0 1 0,0 0 1,1-1-1,-1 1 0,0-1 1,0 1-1,0-1 0,1 1 1,-1 0-1,0-1 0,0 1 1,1 0-1,-1-1 0,1 1-59,2-5 630,0-2-348,0 0-1,1-1 1,0 2 0,0-1-1,0 0 1,1 1-1,0-1 1,1 2-1,-1-1 1,1 0-1,0 1 1,5-3-282,3-1 38,1 1 0,-1 0 0,1 1 0,1 1 0,8-3-38,-3 2 11,0 1 0,0 1 0,0 1 0,1 0 0,-1 2 0,1 1 0,0 0 0,0 2 0,15 2-11,-27-2 2,0 0-1,-1 2 0,1-1 0,-1 1 0,0 0 0,0 1 0,0 0 0,0 0 0,-1 1 0,1 0 0,-1 1 0,-1 0 0,1 0 0,-1 1 0,0 0 0,0 0 1,-1 0-1,0 1 0,0 0 0,-1 0 0,0 0 0,3 8-1,-2 1 5,0 1-1,-2-1 1,0 1 0,0 1-1,-2-1 1,0 0 0,-1 1-1,-1-1 1,-1 0 0,0 1-1,-2-1 1,0 0 0,-1 0-1,0 0 1,-2-1 0,-4 10-5,4-14 13,-1 1 0,-1-1 0,0-1 0,-1 1 1,0-1-1,-1-1 0,0 0 0,-1 0 1,0-1-1,-1-1 0,0 0 0,0 0 1,-1-1-1,-8 3-13,-2 1 69,0-2 0,-1 0 0,0-2 1,0-1-1,-1 0 0,0-2 0,0-1 0,-6-1-69,22-2 32,0-1-1,0 0 0,0 0 0,0-1 0,1 0 0,-5-2-31,10 3 50,1-1 0,-1 0 0,0 0 0,1 0 0,-1 0 0,0 0 0,1 0 0,-1-1 0,1 1 0,0-1-1,-1 0 1,1 0 0,0 1 0,0-2 0,0 1 0,0 0 0,1 0 0,-1 0 0,1-1 0,-1 0-50,1 2 86,1 1 0,0-1 0,0 1 0,0-1 1,0 1-1,0-1 0,-1 1 0,1-1 0,0 1 0,0-1 0,0 1 0,0-1 0,0 1 1,1-1-1,-1 1 0,0-1 0,0 1 0,0-1 0,0 1 0,0-1 0,1 1 0,-1-1 1,0 1-1,1-1 0,-1 1 0,0-1 0,1 1 0,-1 0-86,17-8 1311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29:45.82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27 95 2393,'-26'26'1273,"30"-26"139,16-14-141,-16 10-1157,0 2 0,1-1-1,-1 0 1,0 1 0,1 0 0,-1 0-1,1 0 1,0 0 0,-1 1-1,1 0 1,0 0 0,0 0-1,0 1 1,0-1 0,0 1-1,0 1 1,0-1 0,0 0-1,0 1 1,4 1-114,19 3 250,0-2 0,0-1 0,1-1 0,-1-1 0,22-4-250,46 1 324,144 0-21,114-19-303,-306 20 15,-1 2 1,0 2 0,1 2 0,-1 2 0,-1 2-1,0 3 1,5 2-16,-10-3 8,0-3-1,0-1 0,22-1-7,125-2 20,-81-3-7,7 5-13,168 24 8,49 4 29,-208-26-15,91-8-22,66-18 23,12-1 27,-172 16-5,53 9-45,-98-1 4,335 19 35,1-23 5,-183-5-35,176 21-9,-341-11 1,373 25 16,2-24-3,0-15 20,240 33-34,481 20 31,-1091-43-32,432 1 9,221 7 7,-166 8-2,-106-5-1,59 4-2,-49-11-2,400-14 14,-829 8-20,1159-46 76,-664 4-46,509-14-2,-542 37-20,755-28 8,-770 27-4,-27 0-14,33 20 6,-158 2 3,-304-1-9,933-26 49,-415-1-16,71-6-16,-266 16 3,78 16-20,345 34 17,-288-16 80,400-39-97,-855 20 2,628-23 28,-572 27-30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26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1167 573 7442,'-3'-35'10575,"3"49"-10287,1 0 0,1 0 0,0 0 0,2 3-288,2 15 218,8 97 1373,-5 97-1591,-4-74 316,-5-151-312,-1 29 59,1-29-56,0 1 0,0-1 0,-1 1 0,1-1-1,-1 1 1,1-1 0,-1 1 0,1-1-1,-1 1 1,0-1 0,0 0 0,1 1 0,-1-1-1,0 0 1,0 0 0,0 0 0,-1 1-7,2-2 3,-1 0 0,1 0 0,0 1 0,-1-1 1,1 0-1,-1 0 0,1 0 0,-1 0 0,1 0 1,-1 0-1,1 0 0,0 0 0,-1 0 0,1 0 1,-1 0-1,1 0 0,-1 0 0,1 0 0,-1-1 0,1 1 1,0 0-1,-1 0 0,1 0 0,-1-1 0,1 1 1,0 0-1,-1 0 0,1-1 0,0 1 0,-1 0 1,1-1-1,0 1 0,-1 0 0,1-1 0,0 1 1,0-1-1,-1 1 0,1 0 0,0-1 0,0 1 1,0-1-4,-8-19 66,8 20-65,-16-59 33,3-1 1,3 0-1,2 0 0,2-1 0,4 0 0,2 0 1,3 0-1,2 0-34,-2 40-1,0 0 1,2 0-1,0 0 0,1 1 1,1 0-1,1 0 1,9-15 0,-12 25-5,1 0 0,0 1 1,0 0-1,1 0 1,0 1-1,1 0 0,0 0 1,0 1-1,1 0 0,0 0 1,0 1-1,0 0 1,1 1-1,0 0 0,9-4 5,-14 8-3,0-1 1,0 1-1,0 0 0,0 0 0,0 1 0,0-1 0,0 1 1,0 1-1,0-1 0,0 1 0,0-1 0,0 1 0,0 1 1,0-1-1,2 1 3,0 1-3,0 1 0,0 0 0,0 0 0,0 0 0,0 1 0,-1 0 0,0 0 0,0 1 0,3 3 3,-1-1-3,-1 1 1,-1-1 0,0 1 0,0 1-1,0-1 1,-1 1 0,-1 0 0,0 0-1,0 0 1,-1 1 0,0-1 0,-1 1-1,0 0 1,0 8 2,-2-11 1,-1 0-1,0 0 1,0 0 0,-1 0-1,0-1 1,-1 1-1,0-1 1,0 1 0,0-1-1,-1 0 1,0 0 0,0 0-1,-1-1 1,0 1 0,-4 3-1,-9 9 11,-2 0-1,0-1 1,0-1 0,-3 0-11,13-10 7,0 0-1,0-1 0,0 0 1,-1-1-1,0 0 1,0 0-1,0-1 0,-1 0-6,8-3 2,0 0 0,0-1 0,1 1 0,-1-1 0,0 1 0,0-1 0,0-1 0,0 1 0,1 0 0,-1-1 0,0 0 0,0 0-1,1 0 1,-1 0 0,0-1 0,1 1 0,-1-1 0,1 0 0,0 0 0,0 0 0,0 0 0,0-1 0,0 1 0,0-1 0,0 0 0,-1-2-2,2 3-41,0 0 0,1-1 1,-1 1-1,0-1 1,1 1-1,0-1 0,-1 1 1,1-1-1,0 0 1,1 0-1,-1 0 0,0 0 1,1 0-1,-1 1 1,1-1-1,0 0 0,0 0 1,0 0-1,1 0 1,-1-1 40,1 2 59,0 0 1,0 0 0,0-1 0,0 1 0,1 0-1,-1 0 1,0 0 0,1 1 0,0-1 0,-1 0-1,1 1 1,0-1 0,0 1 0,0-1 0,0 1-1,0 0 1,0 0 0,0 0 0,0 0 0,0 0-1,1 0 1,-1 1 0,0-1 0,1 1 0,0-1-60,50-5 881</inkml:trace>
  <inkml:trace contextRef="#ctx0" brushRef="#br0" timeOffset="663.115">1818 580 6881,'0'0'168,"1"-1"-1,-1 1 0,0 0 1,1-1-1,-1 1 1,0 0-1,1-1 0,-1 1 1,1 0-1,-1 0 0,0 0 1,1-1-1,-1 1 0,1 0 1,-1 0-1,1 0 0,-1 0 1,1 0-1,-1 0 0,0 0 1,1 0-1,-1 0 0,1 0 1,-1 0-1,1 0 0,-1 0 1,1 0-1,-1 1 0,1-1 1,-1 0-1,0 0 0,1 0 1,-1 1-1,1-1 0,-1 0-167,24 9 1084,-20-7-406,8 2-290,1 0-1,0-1 1,0 0 0,0-1-1,1 0 1,-1-1-1,0-1 1,1 0-1,6-1-387,-14 0 22,0 1 0,-1-1 0,1 0 0,-1-1 0,1 1 0,-1-1-1,1 0 1,-1 0 0,0-1 0,0 1 0,0-1 0,0-1 0,-1 1 0,1 0 0,-1-1 0,0 0 0,0 0-1,0-1 1,0 1 0,-1-1 0,0 1 0,0-1 0,2-3-22,-5 6 8,1-1 0,-1 1 0,1-1 1,-1 0-1,0 1 0,0-1 0,0 1 0,0-1 0,0 0 1,-1 1-1,1-1 0,-1 1 0,0-1 0,1 1 0,-1 0 1,0-1-1,-1 1 0,1 0 0,0-1 0,-1 1 1,1 0-1,-1 0 0,0 0 0,1 0 0,-1 1 0,0-1-8,-7-6 24,1 0 0,-1 1-1,0 0 1,0 0 0,-4 0-24,8 4 2,0 0 1,0 1 0,0-1 0,0 1-1,-1 1 1,1-1 0,-1 1 0,1 0-1,-1 0 1,0 0 0,1 1-1,-1 0 1,0 0 0,1 1 0,-1-1-1,-1 2-2,-1 0 2,0 0-1,0 1 0,0 0 0,1 0 0,-1 1 1,1 0-1,0 0 0,0 1 0,0 0 1,-4 5-2,1-2 5,2 0 0,-1 1 1,1 1-1,1-1 1,0 1-1,0 1 1,1-1-1,0 1 0,1 0 1,0 1-1,1-1 1,0 1-1,1 0 1,0 0-1,0 5-5,3-9 24,0 0-1,0 0 0,1 0 1,0 0-1,0 0 1,1-1-1,0 1 1,1 0-1,0-1 1,0 1-1,0-1 1,1 0-1,0 0 1,1 0-1,-1-1 0,1 1 1,1-1-1,-1 0 1,1-1-1,0 1 1,0-1-1,1 0-23,3 2 36,0 0 0,0 0 0,0-1 0,1-1-1,0 0 1,0 0 0,0-1 0,1-1 0,-1 0-1,1 0 1,0-1 0,0-1 0,0 0 0,9 0-36,-5-2-34,0-1 0,0-1 0,-1 0 0,1-1 0,-1-1 0,0 0 0,0-1 0,9-6 34,20-13-166</inkml:trace>
  <inkml:trace contextRef="#ctx0" brushRef="#br0" timeOffset="1127.759">2320 465 8514,'-1'0'174,"0"0"1,0 0 0,0 1-1,0-1 1,0 0 0,0 0-1,0 0 1,0 1-1,0-1 1,0 0 0,0 1-1,0-1 1,0 1 0,0-1-1,1 1 1,-1 0-1,0-1 1,0 1 0,0 0-1,1-1 1,-1 1 0,0 0-1,1 0 1,-1 0 0,1 0-1,-1 0 1,1 0-1,-1 0 1,1-1 0,0 1-1,-1 0 1,1 0 0,0 1-1,0-1 1,0 0-1,0 0 1,0 0 0,0 0-1,0 0 1,0 0 0,0 0-1,0 0 1,1 1-175,0 6 237,1 0-1,0 0 1,1 0 0,-1 0-1,2 1-236,-4-8 80,12 35 139,-2 0-1,-1 0 1,-2 1 0,-2 0-1,-1 1 1,-2-1-1,-1 1 1,-3 9-219,2-29 94,1-17-14,0-3 7,2-29 89,-1-48-54,-1 20-38,2-4-84,-1 46 8,0-1-1,2 1 0,0 0 1,0 0-1,6-12-7,-7 22-1,1 0-1,-1 0 1,1 1 0,0-1-1,1 1 1,-1 0 0,1 0-1,1 0 1,-1 1 0,1 0-1,0 0 1,0 0 0,2 0 1,-3 2-4,1 0 1,-1 0 0,1 1-1,-1 0 1,1 0-1,0 0 1,0 1-1,0-1 1,0 2-1,0-1 1,0 1 0,0-1-1,0 2 1,0-1-1,0 1 1,5 1 3,1 0-3,0 1 1,0 1-1,0 0 1,0 1-1,-1 0 1,0 0-1,0 1 1,0 1-1,-1 0 1,1 1 2,-6-4 1,0 1 1,-1 0-1,1 0 0,-1 0 1,0 0-1,0 1 1,0-1-1,-1 1 0,0 0 1,0 0-1,-1 0 1,1 1-1,-1-1 0,-1 1 1,1-1-1,-1 1 0,0-1 1,-1 1-1,0 5-1,-1 11 6,-2 0 0,0 0 0,-2 0 0,-2 8-6,1-7 403,1-1 1,1 2-1,-1 19-403,5-41 238,0-1 1,0 0 0,0 0-1,0 0 1,0 1-1,1-1 1,-1 0-1,1 0 1,0 0 0,0 1-239,15 13 1349</inkml:trace>
  <inkml:trace contextRef="#ctx0" brushRef="#br0" timeOffset="87953.67">473 64 6009,'4'-6'276,"-3"5"-75,0-1 0,0 0 0,0 1 0,0-1 0,0 0 1,0 1-1,-1-1 0,1 0 0,0 0 0,-1 0 0,0 0 1,1 0-1,-1 0-201,-1 0 158,1 1 1,-1 0-1,0 0 0,0 0 1,0 0-1,0 0 1,0 0-1,0 1 0,0-1 1,0 0-1,0 0 1,0 1-1,-1-1 1,1 1-1,0-1 0,0 1 1,-1-1-1,1 1 1,0 0-1,-1-1 1,0 1-159,-11-4 496,1 1 0,-1 0 1,0 0-1,0 1 0,0 1 1,0 0-1,0 1 0,0 1 1,0 0-1,0 0 0,-10 3-496,4 1 180,0 1-1,1 1 1,-1 0-1,2 2 0,-1 0-179,7-3 54,1 1 0,0 0 1,0 1-1,1 0 0,0 1 0,0-1 0,1 2 0,-5 6-54,1 2 24,0 1 1,1 0-1,1 0 1,1 1-1,0 1 0,2-1 1,0 1-1,2 1 1,0-1-1,1 2-24,0 3 21,2 1 0,1-1 0,1 0 0,1 0 0,2 1 0,0-1 0,2-1 0,3 10-21,-2-8 35,2-1 1,1-1-1,1 1 0,1-2 1,1 1-1,1-2 0,16 22-35,-23-37 14,0-1-1,0 1 0,1-2 0,0 1 1,0-1-1,0 0 0,1 0 0,0 0 1,0-1-1,0-1 0,1 0 0,0 0 1,0 0-1,0-1 0,0 0 0,0-1 1,1 0-1,-1-1 0,1 0 0,-1 0 1,1-1-1,-1 0 0,10-1-13,8-4 28,1-2-1,-2 0 1,1-1-1,-1-2 0,0-1 1,-1-1-1,20-12-27,-32 15 11,1 0 0,-2-1 0,1 0 0,-2-1-1,1 0 1,-1-1 0,-1 0 0,0-1 0,-1 0-1,0-1 1,-1 0 0,-1 0 0,6-14-11,-4 5 8,-1-1 1,-2 0 0,0 0-1,-1 0 1,-1-1-1,-1 1 1,-2-1 0,-1-16-9,-2-6 13,-2 0-1,-2 1 1,-8-26-13,12 62 1,-1 1 1,0-1-1,0 1 0,-1 0 0,0 0 0,0 0 0,-1 1 0,-3-4-1,3 6 8,0 1-1,0-1 0,0 1 1,-1 0-1,1 1 0,-1-1 0,0 1 1,-1 0-1,1 1 0,-1-1 1,-2 0-8,-9-3 30,-1 1 1,0 1-1,0 0 0,-1 2 1,0 0-1,1 1 1,-19 0-31,5 3 56,0 1 1,-1 1-1,1 2 0,-8 3-56,8 1 16,22 1 24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8:52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1387 105 5057,'6'-7'6586,"0"1"-993,-6 5-5510,-1 1-1,1-1 0,-1 1 0,1-1 0,-1 1 1,1-1-1,-1 1 0,1-1 0,-1 1 0,1-1 1,-1 1-1,1 0 0,-1-1 0,0 1 0,1 0 1,-1 0-1,0-1 0,1 1 0,-1 0 1,0 0-1,1 0-82,-12-4 128,0 1 1,1 0-1,-1 1 1,0 0-1,0 0 1,0 2-1,0-1 1,0 2-1,0 0 1,0 0-1,-7 2-128,2 1 118,0 1-1,0 0 0,0 1 1,0 1-1,1 1 1,0 0-1,-5 4-117,-11 9 213,1 1-1,-29 25-212,50-37 21,0 0-1,1 0 0,0 1 0,0 0 1,1 1-1,1 0 0,0 0 1,1 0-1,0 1 0,0 0 0,2 0 1,0 0-1,0 1 0,1 0 1,1-1-1,0 1 0,1 0 0,0 12-20,2-12 21,-1-1-1,2 0 0,0 0 0,0 0 0,1 0 0,1-1 0,0 1 0,1-1 0,0 0 0,1 0 0,0 0 1,1-1-1,1 0 0,-1 0 0,2-1 0,-1 0 0,1 0 0,1-1 0,8 7-20,-6-8 23,1 0 0,0 0 0,0-1-1,1-1 1,0 0 0,0-1 0,0-1 0,1 0 0,0-1-1,0 0 1,-1-1 0,1-1 0,0 0 0,0-1 0,5-1-23,-1-1-59,0 0 1,-1-1 0,1-1 0,-1-1-1,0-1 1,0 0 0,-1-1 0,0-1 0,0 0-1,0-2 1,-2 0 0,1-1 58,16-17-623,-14 1 188</inkml:trace>
  <inkml:trace contextRef="#ctx0" brushRef="#br0" timeOffset="649.083">1935 55 7402,'-32'-43'3018,"20"32"2421,11 11-5364,1 0-1,0-1 1,0 1 0,-1 0 0,1 0-1,0 0 1,0 0 0,-1 0 0,1 0 0,0 0-1,0 0 1,-1 0 0,1 0 0,0 0-1,0 0 1,0 0 0,-1 0 0,1 1 0,0-1-1,0 0 1,-1 0 0,1 0 0,0 0-1,0 0 1,0 0 0,-1 1 0,1-1 0,0 0-1,0 0 1,0 0 0,-1 0 0,1 1-75,-1 1 66,0 1 1,0-1 0,0 1 0,1 0 0,-1-1 0,0 1 0,1 0-1,0 1-66,-2 7 355,-4 18-182,-1 2 214,2 0 0,0 0 0,1 22-387,3 8 215,-3 1-1,-2-1 1,-4 0 0,-5 15-215,10-51 89,0 0 1,2 0-1,2 0 0,0 0 1,1 1-1,1-1 0,3 5-89,-4-29 19,0 1-1,1-1 0,-1 0 0,1 1 0,-1-1 0,1 0 0,0 0 1,0 0-1,-1 1 0,1-1 0,0 0 0,0 0 0,0 0 0,0 0 1,0-1-1,0 1 0,1 0 0,-1 0 0,0-1 0,0 1 0,1 0 1,-1-1-1,0 1 0,0-1 0,1 0 0,-1 1 0,1-1 0,-1 0 1,0 0-1,1 0 0,-1 0 0,1 0 0,-1 0 0,0 0 1,1-1-1,0 1-18,10-2 46,0 0-1,0-1 1,0 0 0,3-2-46,2-1 32,72-18 460,91-11-492,-136 28-3001,-4-1 1438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50:52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65 375 9066,'-2'-3'1177,"-12"-15"2311,14 18-3429,0 0 1,0 0-1,-1-1 0,1 1 0,0 0 0,0 0 0,0 0 0,-1-1 0,1 1 1,0 0-1,0 0 0,-1 0 0,1 0 0,0-1 0,0 1 0,-1 0 0,1 0 1,0 0-1,0 0 0,-1 0 0,1 0 0,0 0 0,-1 0 0,1 0 1,0 0-1,0 0 0,-1 0 0,1 0 0,0 0 0,-1 0 0,1 0 0,0 0 1,0 1-1,-1-1 0,1 0 0,0 0 0,0 0 0,-1 0 0,1 0 1,0 1-1,0-1 0,0 0 0,-1 0 0,1 0 0,0 1 0,0-1 0,0 0 1,0 0-1,-1 1 0,1-1 0,0 0 0,0 0 0,0 1 0,0-1 1,0 0-1,0 1 0,0-1 0,0 0 0,0 0 0,0 1 0,0-1 0,0 0 1,0 1-1,0-1-59,-3 28 399,2 0 1,1 0 0,1 0-1,2 0 1,0 0 0,2 0-400,12 67 577,5 42-49,-20-111-469,-1-1 0,-1 1 0,-1-1 0,-2 14-59,1-31 10,1 8 18,-1 0-1,-1 0 1,-1 0-1,0 0 0,-1-1 1,-6 13-28,11-27 2,0-1 0,0 0 0,-1 0 0,1 1 0,0-1-1,0 0 1,0 0 0,0 1 0,-1-1 0,1 0 0,0 0 0,0 0 0,-1 1 0,1-1 0,0 0 0,0 0 0,-1 0 0,1 0-1,0 0 1,-1 1 0,1-1 0,0 0 0,0 0 0,-1 0 0,1 0 0,0 0 0,-1 0 0,1 0 0,0 0 0,-1 0 0,1 0-1,0 0 1,0 0 0,-1 0 0,1-1 0,0 1 0,-1 0 0,1 0 0,0 0 0,0 0 0,-1 0 0,1-1 0,0 1 0,0 0-1,-1 0 1,1 0 0,0-1 0,0 1 0,0 0 0,0 0 0,-1-1 0,1 1 0,0 0 0,0 0 0,0-1 0,0 1 0,0 0-1,0-1 1,0 1 0,-1 0 0,1-1 0,0 1 0,0 0-2,-7-21 54,-4-32-29,3 1 1,2-1-1,3-1 1,2-31-26,4 13 24,3 1 1,3-1 0,7-15-25,-11 62-4,2 0 0,0 0 0,1 0 1,2 1-1,0 1 0,2-1 0,13-19 4,-19 34-2,0 1 1,1-1-1,-1 1 0,2 1 0,-1-1 0,1 1 1,0 0-1,1 1 0,0 0 0,0 0 0,0 1 1,0 0-1,1 1 0,0 0 0,0 1 0,0 0 0,0 0 1,0 1-1,1 0 0,5 0 2,-8 2-3,-1 0-1,0 0 1,0 0-1,0 1 1,0 0 0,1 0-1,5 3 4,-10-3-1,1 0-1,-1 1 1,0-1-1,0 1 1,0 0-1,0 0 1,0 0-1,0 0 1,-1 1-1,1-1 1,-1 1-1,1-1 1,-1 1-1,0 0 0,0 0 1,1 3 1,1 3-2,0 0 1,0 0-1,-1 1 1,-1 0-1,0 0 1,0 0-1,-1 0 1,0 0-1,0 0 1,-1 0-1,-1 0 2,-1 17 1,-1-1-1,-1 0 0,-5 15 0,5-26 2,0-1 1,-1 0-1,-1 0 0,0 0 1,-1-1-1,0 1 0,-1-1 1,0-1-1,-1 0 0,-1 0 1,-10 10-3,11-14 3,-1 1 0,0-2 1,-1 1-1,1-1 0,-1-1 1,-1 0-1,1 0 0,-1-2 0,0 1 1,0-1-1,0-1 0,-1 0 1,0-1-1,-1 0-3,9-1-4,0-1 0,0 0 0,0 0 0,0-1 0,0 0 0,1 1 0,-1-2 0,0 1 0,0 0 0,1-1 0,-1 0 0,1 0 0,-1 0 0,-2-3 4,5 4-44,0-1 0,0 1 0,0-1 0,1 1 0,-1-1 1,0 0-1,1 1 0,-1-1 0,1 0 0,0 0 1,0 0-1,0 0 0,0-1 0,0 1 0,0 0 0,0 0 1,1-1-1,-1 1 0,1 0 0,0-1 0,-1 1 0,1 0 1,0-1-1,1 1 0,-1 0 0,0-1 0,1 1 0,-1 0 1,1-1-1,-1 1 0,2-1 44,12-20-419</inkml:trace>
  <inkml:trace contextRef="#ctx0" brushRef="#br0" timeOffset="635.135">613 608 8010,'-1'-1'155,"1"0"0,-1 0 0,0 0 0,0 0 0,0 0 0,0 1 0,0-1 0,0 0 0,0 1 0,0-1 0,0 1 0,0-1 0,0 1 0,0-1 0,0 1-1,0 0 1,-1 0 0,1 0 0,0-1 0,0 1 0,0 0 0,0 0 0,-1 1 0,1-1 0,0 0 0,0 0 0,0 0 0,0 1 0,0-1 0,-1 1-155,1 0 89,0 0 0,-1 0 0,1 0 0,0 1 0,0-1 0,0 0 0,0 1 0,0-1 1,0 1-1,1-1 0,-1 1 0,0-1 0,1 1 0,-1 0 0,1-1 0,0 1 0,-1 0 0,1-1 0,0 1 0,0 0 0,0 0 0,0 0-89,2 20 463,1 1 1,0-2-1,2 1 0,1 0 1,7 20-464,-5-19 203,-1 1 0,-1-1 1,-1 1-1,1 20-203,-5 62 809,-1-121-617,0-63 709,5-6-901,-3 60 29,1 1 0,1 0-1,1 0 1,1 1 0,9-21-29,-11 35 2,0-1 0,0 1 0,1-1 0,0 1 0,1 1 0,0-1 0,0 1 0,1 0 0,0 0 1,0 1-1,0 0 0,2-1-2,-4 4-5,1-1 0,-1 1 0,1 0 0,-1 1 0,1 0 0,0 0 1,0 0-1,0 0 0,0 1 0,0 0 0,1 0 0,-1 1 0,0 0 0,0 0 1,1 0-1,-1 1 0,0 0 0,5 1 5,0 1 161,1 1 1,-1 0-1,-1 1 1,1 0-1,-1 1 1,1 0-1,-1 1 1,-1 0 0,5 4-162,25 21 908</inkml:trace>
  <inkml:trace contextRef="#ctx0" brushRef="#br0" timeOffset="1050.845">1221 656 7234,'17'-16'1677,"0"0"0,4-9-1677,-21 25 40,1 0 0,-1 0 0,0-1 1,1 1-1,-1 0 0,0 0 1,0-1-1,1 1 0,-1 0 1,0-1-1,0 1 0,0 0 0,0-1 1,1 1-1,-1 0 0,0-1 1,0 1-1,0-1 0,0 1 0,0 0 1,0-1-1,0 1 0,0-1 1,0 1-1,0 0 0,0-1 0,0 1 1,0 0-1,0-1 0,-1 1 1,1-1-1,0 1 0,0 0 0,0-1 1,0 1-1,-1 0 0,1 0 1,0-1-1,0 1 0,-1 0 1,1-1-1,0 1 0,-1 0 0,1 0 1,0 0-1,-1-1 0,1 1 1,0 0-1,-1 0 0,1 0 0,0 0 1,-1-1-1,1 1 0,0 0 1,-1 0-1,1 0 0,-1 0 0,1 0 1,0 0-1,-1 0-40,-24 2 1428,25-2-1362,-10 2 210,1 0-1,1 1 1,-1 0-1,0 1 1,1 0-1,-1 0 1,1 1-1,0 0 1,1 0 0,-1 1-1,1 0 1,-1 2-276,-7 7 182,0 0 0,0 2 0,2 0 1,-9 13-183,18-21 6,0-1 0,0 1 0,0-1 1,1 1-1,0 0 0,1 1 0,0-1 0,1 0 1,0 0-1,0 1 0,1-1 0,0 1 1,0-1-1,1 1 0,1-1 0,-1 0 0,2 0 1,-1 0-1,1 0 0,1 0 0,-1 0 0,1-1 1,1 1-1,1 0-6,-2-2 2,1 1-1,0-2 1,0 1 0,1-1 0,0 0 0,0 0-1,0 0 1,1-1 0,0 0 0,0 0-1,0-1 1,5 3-2,-6-5 0,0 1 0,1-1-1,-1 0 1,1-1 0,0 1 0,0-1 0,-1-1-1,1 1 1,0-1 0,0 0 0,0-1-1,-1 0 1,1 0 0,0 0 0,0-1-1,3-1 1,0-1 3,0 0 0,0 0 0,-1-1 0,0-1 0,0 1 0,0-2-1,-1 1 1,1-1 0,-2 0 0,1-1 0,-1 0 0,0 0 0,-1-1 0,1 1-1,-2-1 1,1-1 0,-2 1 0,5-10-3,-6 10 7,0 0-1,0 0 0,-1 0 1,0 0-1,0 0 1,-1-1-1,-1 1 1,1 0-1,-1-1 1,-1 1-1,0-1 1,0 1-1,-1 0 1,0 0-1,-1 0 1,0 0-1,0 0 1,-1 0-1,0 1 1,0-1-1,-3-1-6,2 1 9,-1 1-1,-1 0 1,0 0-1,0 0 0,0 1 1,-1 1-1,0-1 1,-1 1-1,1 0 0,-1 1 1,0 0-1,0 0 0,-1 1 1,1 1-1,-1-1 1,0 1-1,-8-1-8,15 4-29,1-1 0,-1 1 0,1 0 0,-1 0 0,1 0 0,-1 0 0,1 1 0,-1-1 0,0 1 29,2-1-5,1 0 0,-1 1 0,1-1 0,-1 0 0,0 1 0,1-1 0,-1 1 0,1-1 0,-1 1 0,1-1 0,-1 1 0,1 0 0,0-1 0,-1 1 0,1-1 0,0 1 0,-1 0 0,1-1 0,0 1 5</inkml:trace>
  <inkml:trace contextRef="#ctx0" brushRef="#br0" timeOffset="1579.777">1697 709 8826,'-1'-1'337,"0"1"-1,-1-1 1,1 0 0,0 0 0,0 1 0,-1-1-1,1 1 1,0-1 0,-1 1 0,1 0 0,-1-1-1,1 1 1,0 0 0,-1 0 0,1 0 0,-1 0-1,1 0 1,-1 0-337,1 1 199,0-1 0,-1 1-1,1-1 1,-1 1 0,1 0-1,0-1 1,-1 1 0,1 0-1,0 0 1,0 0 0,0 0-1,-1 0 1,1 0 0,0 1-199,-2 1 116,1 0 0,0 1 0,1-1 0,-1 0 0,1 1 0,-1-1 0,1 1 0,0-1 0,0 1-1,1 0 1,-1-1 0,1 1 0,-1 0 0,1 0-116,4 28 179,0 0 0,2 0 0,2 0 0,1-1 0,1 0 0,3 3-179,3 12 131,-2 0 0,3 23-131,-14-54 22,-1 0 1,0 0 0,-1 0-1,-1 0 1,0 0 0,-2 0-1,1 0 1,-2 0-1,-3 13-22,3-19-35,0 0-1,-1 0 0,0-1 1,0 1-1,-1-1 0,0 0 0,0 0 1,-1-1-1,-1 2 36,-6 5-155</inkml:trace>
  <inkml:trace contextRef="#ctx0" brushRef="#br0" timeOffset="1914.315">1691 853 7178,'-4'-6'551,"1"-1"1,0 0 0,0 0-1,0 0 1,0 0 0,1 0 0,0 0-1,1-1 1,0 1 0,0 0-1,0-1 1,1 1 0,0-1 0,1 1-1,0-3-551,1 1 283,0 0 0,0 0 0,1 1-1,0-1 1,1 1 0,0 0 0,0 0-1,0 0 1,1 0 0,1 1-1,5-6-282,-4 4 38,0 2 0,1-1-1,1 1 1,-1 0 0,1 0-1,0 1 1,1 1-1,-1-1 1,1 1 0,0 1-1,0 0 1,1 0 0,-1 1-1,1 1 1,0 0-1,0 0 1,-1 1 0,1 0-1,0 1 1,0 0-1,1 1-37,-4 0 2,1 0 0,-1 1-1,-1 0 1,1 1-1,0 0 1,0 0-1,-1 0 1,0 1 0,0 0-1,0 1 1,0-1-1,0 1 1,-1 1-1,0-1 1,0 1-1,-1 0 1,0 0 0,0 1-1,0 0 1,2 4-2,-3-3 1,0 0 1,0 1-1,-1 0 1,-1-1-1,1 1 1,-1 0-1,-1 0 1,1 0-1,-2 1 1,1-1-1,-1 0 1,-1 0 0,0 0-1,0 0 1,0 0-1,-2 0 1,1 0-1,-2 3-1,-1 1 10,0 0 0,-1 0 0,0-1 0,-1 0 0,0-1 0,-1 1 0,-1-1 0,1-1 0,-2 0 0,0 0 0,0-1 0,-9 7-10,13-11 5,-1-1 0,0 0 0,0 0 1,0 0-1,0-1 0,0 0 0,-1-1 0,1 1 0,-1-1 0,0-1 0,0 0 0,0 0 0,0 0 0,0-1 1,0 0-1,1-1 0,-1 1 0,0-2 0,0 1 0,0-1 0,1 0 0,-6-3-5,6 3 201,1-1 0,0 0-1,0 0 1,0 0-1,0-1 1,1 0 0,0 0-1,0 0 1,0-1 0,0 1-1,0-1 1,1-1 0,-2-2-201,-2-7 1152</inkml:trace>
  <inkml:trace contextRef="#ctx0" brushRef="#br0" timeOffset="2706.898">2482 737 4969,'48'-78'2705,"-47"76"-2520,0 1 1,0-1 0,0 0-1,-1 0 1,1 1 0,0-1-1,-1 0 1,0 0 0,1 0-1,-1 1 1,0-1 0,0 0-1,0 0 1,0 0 0,-1 0-1,1 0 1,0 1 0,-1-1-1,1 0 1,-1 0 0,0 0 0,1 1-1,-1-1 1,0 0 0,-1 0-186,-1-1 355,1 0 1,-1 0 0,0 0 0,0 0-1,0 1 1,-1 0 0,1-1 0,-1 1-356,3 2 8,-4-4 144,-1 1 1,-1 0-1,1 0 0,0 1 0,-1 0 1,0 0-1,1 0 0,-1 1 1,0 0-1,0 1 0,1-1 1,-1 1-1,0 0 0,0 1 1,0 0-1,0 0 0,1 0 1,-1 1-1,0 0 0,1 0 0,-3 2-152,4-2 9,-1 1-1,1 0 0,0 1 0,0-1 0,0 1 0,1 0 1,-1 0-1,1 0 0,0 1 0,0 0 0,0-1 0,1 1 0,0 1 1,0-1-1,0 0 0,0 1 0,1 0 0,0-1 0,0 1 1,1 0-1,-1 0 0,1 0 0,0 6-8,1 0 5,0 0 0,1 0 0,1 0 0,-1 0 0,2 0 0,0-1 0,0 1 0,1 0 0,1-1 0,0 0 0,0 0 0,1-1 0,0 1 0,1-1 0,0-1 0,1 1 0,0-1 0,0 0 0,1-1 0,0 0 0,1-1 0,-1 1 0,1-2 0,3 2-5,-9-6 4,0-1 0,0 1-1,1 0 1,-1-1 0,1 0 0,0 0 0,-1 0-1,1-1 1,0 0 0,-1 1 0,1-2 0,0 1-1,-1 0 1,1-1 0,0 0 0,3-1-4,-2 0 5,-1-1 1,1 1-1,-1-1 1,0 0-1,0-1 1,0 1-1,0-1 1,0 0-1,-1 0 1,1-1-1,-1 1 1,0-1-6,2-3 8,0 0 0,-1-1 0,0 0 1,0 0-1,-1 0 0,0 0 0,0 0 0,-1-1 0,0 0 1,-1 0-1,0 1 0,-1-1 0,0-1 0,0 1 0,-1-5-8,-3-1 6,0 0 0,-1 0 0,-1 0-1,0 1 1,-1 0 0,-4-6-6,-10-32 276,30 95 65,-8-32-305,0 0 0,0 0 0,1 0 0,1 0 0,0 0 0,0-1 1,4 7-37,7 4 219,1-1-1,0 0 1,1-1 0,1-1 0,1 0 0,11 7-219,16 8 398</inkml:trace>
  <inkml:trace contextRef="#ctx0" brushRef="#br0" timeOffset="3697.388">3404 609 3713,'-3'-10'1587,"0"1"0,-1 0 0,0 0-1,0 0 1,-1 0 0,-2-2-1587,3 7 237,0-1-1,1 1 0,-1 1 1,-1-1-1,1 0 0,-1 1 1,1 0-1,-1 0 0,0 0 0,0 1 1,0 0-1,-2-1-236,-2 0 125,-1 0 0,1 0 0,-1 1 0,0 1 0,0 0 0,0 0-1,0 0 1,0 1 0,0 1 0,0 0 0,0 0 0,1 1 0,-1 0 0,0 1 0,-8 4-125,10-4 20,0 0 0,0 1 0,1 1 0,-1-1 0,1 1 0,0 0 0,0 1 0,1 0 0,0 0 1,0 0-1,0 1 0,1 0 0,0 0 0,0 0 0,0 0 0,1 1 0,1 0 0,-3 7-20,4-8 3,0 1-1,1-1 1,0 1-1,0 0 1,1-1-1,0 1 1,0 0-1,1-1 0,0 1 1,0-1-1,1 1 1,0-1-1,0 1 1,1-1-1,0 0 1,0 0-1,1 0 1,0-1-1,0 1 1,3 3-3,-1-2 5,0 0 0,0-1 1,1 1-1,0-1 1,0-1-1,1 1 1,-1-2-1,2 1 0,-1-1 1,0 0-1,1 0 1,0-1-1,0 0 1,0-1-1,10 2-5,-12-4 4,-1 0 0,1-1 1,0 0-1,0 0 0,-1-1 1,1 0-1,0 0 0,-1-1 0,1 1 1,-1-2-1,0 1 0,1 0 0,-1-1 1,0-1-1,-1 1 0,1-1 1,0 1-1,-1-2 0,0 1 0,0-1 1,0 1-1,-1-2-4,2 0 7,-1 0-1,0 0 1,0-1-1,0 0 1,-1 0 0,0 0-1,-1 0 1,1-1 0,-1 0-1,-1 1 1,0-1 0,0 0-1,0 0 1,-1 0-1,0-1 1,-1 1 0,0-7-7,-3-7 8,-1 0 0,-1 1 0,-1-1 1,-1 1-1,-10-19-8,17 39 0,-1-1 0,1 0 0,-1 1 0,0-1 0,0 1 0,0-1 0,0 1 0,0-1 0,0 1 0,0 0 0,-1-2 0,1 3 0,1 0 0,0 0 0,0 0 0,-1 0 0,1 0 0,0 0 0,0 0 0,0 0 0,-1 0 0,1 0 0,0 0 0,0 0 0,-1 0 0,1 0 0,0 0 0,0 0 0,-1 0 0,1 0 0,0 0 0,0 0-1,-1 0 1,1 1 0,0-1 0,0 0 0,0 0 0,-1 0 0,1 0 0,0 1 0,0-1 0,0 0 0,-1 0 0,1 0 0,0 1 0,0-1 0,0 0 0,0 0 0,0 0 0,0 1 0,0-1 0,0 0 0,-1 0 0,0 4 1,0 1-1,0-1 1,0 0-1,0 0 1,1 0-1,-1 1 1,1 3-1,2 7 7,0-1-1,0 0 1,1 1 0,1-1 0,1 0 0,0-1 0,1 1 0,0-1 0,3 4-7,13 30 14,12 39 18,-3 1 1,12 67-33,-39-140 6,-2-1 0,0 1 0,0-1-1,-2 1 1,1 0 0,-2-1 0,0 1 0,0 0 0,-1-1 0,-1 1 0,-2 4-6,3-11 13,-1 1 0,-1-1 0,1 1 0,-1-1 0,0 0 1,-1 0-1,0-1 0,0 1 0,0-1 0,-1 0 0,0 0 1,0-1-1,0 0 0,-1 0 0,0 0 0,0-1 0,0 0 1,0 0-1,-6 1-13,-6 2 33,-1-1 0,0-1 0,0-1 0,0-1 0,0 0 0,-1-2 1,1 0-1,-1-2 0,1 0 0,0-1 0,-1-1 0,-15-4-33,30 5-2,-1 0-1,1 0 1,0-1-1,0 0 1,0 0-1,1 0 1,-1 0-1,-2-3 3,7 5 80,0 0 0,-1 0 0,1 0 0,0-1 0,0 1 1,-1 0-1,1-1 0,0 1 0,1-1 0,-1 1 0,0-1 0,0 1 0,1-1 0,-1 1 0,0-1 0,1 0 0,0 1 0,-1-1 0,1 0 0,0 0 0,0 1 0,0-1 1,0 0-1,0 1 0,0-1 0,1 0 0,-1 0 0,1 1 0,-1-1 0,1 0 0,-1 1 0,2-2-80,13-22 1027</inkml:trace>
  <inkml:trace contextRef="#ctx0" brushRef="#br0" timeOffset="4553.302">4043 562 6249,'-1'-4'611,"0"1"-1,0 0 0,-1 0 1,1 0-1,-1 1 1,0-1-1,1 0 0,-1 1 1,-1-1-1,1 1 0,-2-2-610,0 0 470,-1 0 0,-1 0 0,1 1 0,-1-1 0,1 1 0,-2 0-470,0 0 197,0 0 0,-1 0 0,0 1 0,1 0 0,-1 0 0,0 1 0,0 0 0,0 0 0,0 1 0,-1 0-197,-1 1 71,-1 1-1,1 0 0,0 1 1,0 0-1,0 1 0,0 0 1,0 1-1,1-1 1,0 2-1,0-1 0,0 1 1,1 1-1,0 0 1,0 0-1,0 0 0,1 1-70,1-1 5,1-1 0,0 1-1,0-1 1,1 1-1,0 1 1,0-1-1,1 1 1,-1-1 0,2 1-1,-1 0 1,1 0-1,0 0 1,1 0-1,0 1 1,0-1-1,1 0 1,0 0 0,0 1-1,1-1 1,2 8-5,-1-7 4,2 0 0,-1 0 0,1 0 0,0-1 0,1 0 0,0 0 0,0 0 0,1 0 0,0-1 0,0 0 0,1 0 0,0-1 0,0 0 0,0 0 0,1 0 0,0-1 0,0 0 0,0-1 0,1 0 0,8 3-4,-10-4 5,0-1-1,0 0 1,1 0-1,-1-1 0,1 0 1,-1 0-1,1-1 1,0 0-1,-1 0 1,1-1-1,-1 0 1,1 0-5,-2-1 4,0 1 1,-1-1 0,1 0-1,-1-1 1,0 1 0,1-1 0,-1 0-1,0-1 1,-1 1 0,1-1-1,-1 0 1,1 0 0,-1 0 0,0-1-1,-1 1 1,2-2-5,2-5 11,0 0 0,-1 0-1,0-1 1,0 1 0,-2-1 0,1-1-1,-2 1 1,1 0 0,-2-1-1,1-7-10,-2 11 4,0 0 0,-1-1-1,0 1 1,-1-1-1,0 1 1,-1 0-1,1-1 1,-2 1 0,1 0-1,-1 0 1,-1 1-1,0-1 1,0 1-1,-3-4-3,7 11 0,0 1-1,0-1 0,-1 1 1,1-1-1,0 1 0,-1-1 1,1 1-1,-1-1 0,1 1 0,-1-1 1,1 1-1,-1-1 0,1 1 1,-1 0-1,1-1 0,-1 1 1,1 0-1,-1-1 0,0 1 0,1 0 1,-6 7-20,3 21-6,5-11 7,0 0 0,2 0 0,0 0-1,1-1 1,1 0 0,0 0 0,1 0-1,0-1 1,2 0 0,0 0 0,4 5 19,-1-4 400,1-1-1,0 0 1,1-1 0,0 0 0,1-1 0,0-1 0,1 0 0,1-1 0,16 7-400,9 3 1348</inkml:trace>
  <inkml:trace contextRef="#ctx0" brushRef="#br0" timeOffset="4891.708">4678 66 5913,'-55'-65'9293,"63"86"-5841,1 36-2720,-2-17-415,-6-32-287,59 320 559,-39-180-399,-4 37-190,-15-146-31,-1-8-122,1-1 0,2 0-1,0 1 1,7 17 153,-4-37-126,4-12-80</inkml:trace>
  <inkml:trace contextRef="#ctx0" brushRef="#br0" timeOffset="5244.378">4458 620 8354,'5'-8'4121,"9"-1"-1969,11 1-367,6-2-425,7 2-656,6-1-184,18 4-288,0-3-104,4 3-40,0 0-88,-13 3-440,-3 1 336</inkml:trace>
  <inkml:trace contextRef="#ctx0" brushRef="#br0" timeOffset="5613.852">5163 496 8274,'-4'-4'4209,"-1"5"-1681,8 6-895,-1 8-305,0 8-600,2 6-64,-4 9-248,1-1-104,6 7-152,-1-5-64,6 7-48,-6-6 8,-5-4-8,6 4 40,-7-15-392,7 0-320,-3-15 920,3-10-496</inkml:trace>
  <inkml:trace contextRef="#ctx0" brushRef="#br0" timeOffset="5614.852">5137 154 11306,'0'-19'4761,"-4"2"-2912,4 7-681,3 2-664,1 4-296,7 6 168,6 7 569,4 5-617</inkml:trace>
  <inkml:trace contextRef="#ctx0" brushRef="#br0" timeOffset="6144.41">5571 603 8306,'23'-18'3411,"20"-20"-3411,-43 38 60,0-1 0,1 1 1,-1 0-1,1-1 0,-1 1 0,0-1 0,1 1 0,-1 0 0,0-1 0,0 1 1,1-1-1,-1 1 0,0-1 0,0 1 0,0-1 0,1 1 0,-1-1 0,0 1 0,0-1 1,0 0-1,0 1 0,0-1 0,0 1 0,0-1 0,0 1 0,0-1 0,-1 1 1,1-1-1,0 0-60,-1 1 91,1-1 1,-1 0 0,0 1 0,0-1 0,1 1-1,-1-1 1,0 1 0,0-1 0,0 1-1,0 0 1,1-1 0,-1 1 0,0 0 0,0 0-1,-1-1-91,-31 0 1776,23 3-1632,0-1 1,0 2 0,0-1-1,1 2 1,-1-1 0,1 1-1,0 1 1,0-1-1,0 1 1,1 1 0,-1 0-1,1 0 1,1 1-1,-1 0 1,1 0 0,1 0-1,-1 1 1,-4 8-145,6-9 1,0 0 0,1 0 0,0 1 0,1-1 0,-1 1-1,2 0 1,-1-1 0,1 1 0,0 1 0,0-1 0,1 0 0,1 0 0,-1 1 0,1-1 0,0 0 0,1 0 0,0 1 0,0-1 0,1 0 0,0 0 0,1 0 0,0 0-1,1 3 0,1-1 6,1-1-1,0 0 1,0-1-1,0 1 0,1-1 1,1-1-1,-1 1 1,1-1-1,0-1 0,1 1 1,0-1-1,0-1 1,0 0-1,0 0 0,1 0 1,0-2-1,0 1 1,0-1-1,2 0-5,-5-1 5,1-1 0,-1 0 1,1 0-1,-1-1 0,1 0 0,0 0 1,-1-1-1,1 0 0,-1 0 0,0 0 1,1-1-1,-1-1 0,0 1 0,0-1 1,0 0-1,0-1 0,-1 1 0,1-1 1,-1-1-1,0 1 0,0-1 0,-1 0 1,1 0-1,-1-1 0,0 0 0,-1 0 0,1-1-5,1 0 7,-1-1 0,-1 1 0,1-1 0,-1-1 0,-1 1 0,0-1 1,0 1-1,0-1 0,-1 0 0,0 0 0,-1 0 0,0 0 0,-1 0 0,1 0 0,-2 0 0,1 0 0,-1 0 0,-1 0 0,0 0 0,0 0 0,-1 0 0,0 1 0,0-1 0,-1 0-7,-1-1 4,0-1 1,-1 1 0,-1 0 0,0 1-1,0-1 1,0 2 0,-1-1 0,-1 1 0,1 0-1,-10-6-4,11 9-22,0 1 0,0 0 1,0 1-1,-1-1 0,1 1 0,-1 1 0,0 0 0,0 0 0,0 0 0,0 1 0,0 0 0,0 1 1,0 0-1,0 0 0,0 0 0,-2 2 22,7-2-111,1 0 1,-1 0-1,0 1 1,1-1 0,-1 1-1,0 0 1,1 0-1,-1 0 1,1 0-1,-1 0 1,1 0 0,0 1-1,-1-1 1,1 1-1,0 0 1,-1 0 110,-4 19-616</inkml:trace>
  <inkml:trace contextRef="#ctx0" brushRef="#br0" timeOffset="6680.995">5921 612 9306,'11'-88'3595,"-13"70"-2147,-4 13-558,6 5-852,-1 0 0,1 0 0,0 0 0,-1 0 0,1 0 0,0 0 0,-1 0 0,1 0 0,0 1-1,0-1 1,-1 0 0,1 0 0,0 0 0,-1 0 0,1 0 0,0 1 0,0-1 0,-1 0 0,1 0-1,0 1 1,0-1 0,-1 0 0,1 0 0,0 1 0,0-1 0,0 0 0,0 0 0,0 1-1,-1-1 1,1 0 0,0 1 0,0-1 0,0 0 0,0 1 0,0-1 0,0 0 0,0 1 0,0-1-38,18 46 1424,-2-6-880,18 51-17,-24-68-472,0 0 1,-2 0-1,-1 0 1,-1 1 0,-1 1-1,2 19-55,-7-33 7,2 12 76,-1-42 99,1-22 211,3 0 0,1 0 1,10-36-394,2-9 50,-14 63-42,0-1-1,1-1-1,1 0 1,6-14-7,-10 34-1,0 1 0,0-1 0,0 0 0,0 0 0,1 1 0,-1-1 1,1 1-1,1 0 0,-1 0 0,0 0 0,1 1 0,0-1 0,0 1 0,0-1 0,0 1 0,0 1 0,1-1 0,0 1 1,4-3-1,-5 5-1,0-1 0,0 1-1,0-1 1,1 1 0,-1 0-1,0 1 1,0-1 0,0 1-1,0 0 1,0 0 0,0 0-1,0 0 1,0 1 0,0 0-1,0-1 1,-1 1 0,1 1-1,-1-1 1,1 0 0,-1 1-1,0 0 1,0 0 0,0 0-1,1 1 3,7 9-9,0-1-1,-1 2 1,-1-1-1,0 1 0,4 9 10,-2 0 4,-2 1-1,0 0 0,2 11-3,-4-9 6,1-1 0,2-1-1,1 2-5,-8-21 12,0 1 0,1-1 0,-1 0 0,1 0 0,0 0 0,0-1 0,0 1 0,1-1-1,0 0 1,0 0 0,0-1 0,2 2-12,3 0 95,-1-1 0,1 0-1,0 0 1,0-1-1,0-1 1,0 1 0,3-1-95,58 6 272</inkml:trace>
  <inkml:trace contextRef="#ctx0" brushRef="#br0" timeOffset="115592.686">9775 682 4697,'82'-45'2260,"-81"44"-2086,1 1 0,-1-1 0,0 0-1,0 1 1,0-1 0,0 0-1,0 0 1,0 0 0,0 0-1,0 0 1,-1 0 0,1 0 0,0 0-1,-1 0 1,1-1-174,0 1 92,-1 1 0,0-1 0,0 1 1,0-1-1,0 1 0,0 0 0,0-1 0,0 1 0,-1-1 0,1 1 1,0-1-1,0 1 0,0 0 0,0-1 0,0 1 0,-1-1 0,1 1 1,0 0-1,0-1 0,-1 1 0,1 0 0,0-1 0,-1 1 0,1 0 1,0-1-1,-1 1-92,-1-1 297,1 0 1,-1 0-1,0 0 1,0 0-1,0 0 1,1 1-1,-1-1 1,0 0-1,0 1 1,-1 0-298,2 0 4,0 0 1,-1 0 0,1 0-1,0 1 1,0-1 0,0 0-1,0 1 1,-1-1-1,1 1 1,0 0 0,0-1-1,0 1 1,0 0 0,0-1-1,0 1 1,0 0-1,1 0 1,-1 0 0,0 0-1,0 0 1,1 0 0,-1 0-1,0 0 1,1 0-1,-1 0 1,1 1 0,0-1-1,-1 1-4,-4 8 2,-21 35-16,25-43 12,0 1-1,0-1 1,1 1-1,-1 0 1,0-1-1,1 1 1,0 0 0,-1 0-1,1-1 1,0 1-1,1 0 1,-1 0-1,0-1 1,1 1-1,0 0 1,-1-1 0,1 1-1,0 0 1,0-1-1,1 1 1,-1-1-1,1 1 3,0 0 1,0 1 0,1-1-1,0 0 1,-1 0 0,1 0 0,0 0-1,1 0 1,-1-1 0,0 1-1,1-1 1,-1 0 0,3 1-1,-3-2 8,0-1 0,0 1 1,0-1-1,1 1 0,-1-1 1,0 0-1,0 0 0,0-1 1,1 1-1,-1-1 0,0 1 1,0-1-1,0 0 0,0 0 0,0 0 1,0-1-1,0 1 0,0-1-8,2 0 15,-1-1 0,1 0-1,-1 1 1,0-2 0,0 1-1,0 0 1,-1-1 0,1 1-1,-1-1 1,0 0 0,1-2-15,-2 4 24,-1-1 1,0 1 0,0 0-1,-1 0 1,1 0 0,0-1 0,-1 1-1,1 0 1,-1-1 0,0 1-1,0 0 1,0-1 0,0 1-1,0-1 1,0 1 0,-1 0 0,1-1-1,-1 1 1,0 0 0,1 0-1,-2-2-24,0 1 77,0-1-1,0 1 1,0 0 0,0 0-1,-1 1 1,1-1-1,-1 0 1,0 1 0,0-1-1,0 1 1,0 0-1,0 0 1,-2-1-77,2 2 32,0-1 1,0 1-1,0-1 0,0 1 1,0 0-1,0 0 0,0 0 1,0 0-1,-1 1 0,1-1 1,0 1-1,0 0 1,-1 0-1,1 0 0,0 1 1,0-1-1,-1 1 0,1-1 1,0 1-1,0 0 0,0 0 1,0 1-1,0-1 1,0 1-1,0-1 0,0 1 1,1 0-1,-1 0 0,1 0 1,-1 0-1,1 1 0,-2 1-32,2 0-5,0 0 0,0 0 0,1 0 0,-1 0 0,1 1 0,0-1 0,0 0 0,0 1 0,1-1-1,-1 1 1,1-1 0,0 1 0,1-1 0,-1 1 0,1-1 0,0 1 0,0-1 0,0 0 0,1 3 5,-1-5 0,0 0 0,0 1 0,0-1 0,0 0 0,0 0 1,1 0-1,-1 0 0,0 0 0,1 0 0,0 0 0,-1-1 1,1 1-1,0-1 0,0 1 0,0-1 0,0 1 0,0-1 1,0 0-1,0 0 0,1 0 0,-1 0 0,0-1 0,1 1 1,-1-1-1,0 1 0,1-1 0,-1 0 0,0 0 0,1 0 1,-1 0-1,1 0 0,-1 0 0,1-1 0,-1 1 0,0-1 1,0 0-1,1 1 0,0-2 10,-1 1 0,1 0 0,0-1 0,-1 0 0,1 0 0,-1 1 0,0-1 0,1-1 1,-1 1-1,0 0 0,0 0 0,-1-1 0,1 1 0,0-1 0,-1 0 0,1 1 0,-1-1 0,0 0 0,0 0 0,0 0 1,-1 0-1,1 0 0,-1 0 0,1-1-10,-1 2 12,1-1 1,-1 1 0,0-1-1,0 1 1,0-1-1,0 1 1,-1-1 0,1 1-1,-1-1 1,1 1-1,-1 0 1,0-1 0,0 1-1,0 0 1,0-1-1,0 1 1,-1 0 0,1 0-1,-1 0 1,1 0 0,-1 0-1,0 0 1,0 1-1,1-1 1,-1 0 0,0 1-1,-1 0 1,1-1-1,0 1 1,-1 0-13,27 21 216,-1 0 0,0 2-216,-13-11 4,-1-1-1,0 1 1,-1 1 0,0-1-1,0 1 1,-1 1-1,-1 0 1,0-1 0,-1 2-1,-1-1 1,3 11-4,-4-9 7,-2 0-1,1 0 1,-2 0-1,0 0 1,-1 0 0,0 0-1,-1 0 1,-2 3-7,-3 44-100,7-41 51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7:14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58 2585,'-25'-31'1549,"24"30"-1301,0 1-1,1-1 1,-1 0 0,0 1-1,0-1 1,0 1 0,0-1-1,0 1 1,0-1 0,0 1-1,0 0 1,0 0-1,0-1 1,0 1 0,0 0-1,0 0 1,0 0 0,-1 0-1,1 0 1,0 0-1,0 0 1,0 1 0,0-1-248,-21 8 3993,19-7-4324,-1 3 369,0-1-1,0 1 0,1 0 1,-1 0-1,1 0 0,0 1 1,0-1-1,1 1 0,-1 0 1,1-1-1,-1 4-37,3-7 20,-1 1 1,1-1-1,0 1 1,0 0-1,0-1 1,0 1-1,0-1 1,1 1-1,-1-1 0,0 1 1,1-1-1,-1 1 1,1-1-1,0 0 1,-1 1-1,1-1-20,0 0 19,-1 0 0,0-1 0,1 1 1,-1 0-1,1-1 0,-1 1 0,1-1 0,0 1 0,-1-1 0,1 1 0,-1-1 0,1 1 0,0-1 0,0 0 0,-1 1 0,1-1 0,0 0 1,0 1-1,-1-1 0,1 0 0,0 0 0,0 0 0,-1 0 0,1 0 0,0 0 0,0 0 0,0 0 0,-1 0 0,1 0 0,0 0 0,0-1 1,0 1-20,-1-2 77,1 1 1,-1-1 0,1 0-1,-1 1 1,0-1 0,1 0-1,-1 0 1,0 1 0,0-1 0,0 0-1,-1 0 1,1 1 0,0-1-1,-1 0 1,0-1-78,23 35 419,-19-29-412,26 30 232,15 23-239,-35-44 36,-1 0-1,-1 1 1,0 0 0,-1 0 0,0 0-1,-1 1 1,3 10-36,-6-17-6,-1 0 0,1 0 0,-1 0-1,-1 0 1,1 0 0,-1 1 0,-1-1 0,1 0 0,-1 0 0,-1 1 6,-1 0-136</inkml:trace>
  <inkml:trace contextRef="#ctx0" brushRef="#br0" timeOffset="1438.341">61 132 3457,'37'-36'1871,"-36"35"-1641,0 1 0,0-1-1,-1 0 1,1 1 0,0-1 0,-1 0 0,1 0 0,0 0 0,-1 1 0,1-1-1,-1 0 1,0 0 0,1 0 0,-1 0 0,0 0 0,1 0 0,-1 0 0,0 0 0,0 0-230,0 0 155,0 1 1,0-1 0,-1 1 0,1 0 0,0-1 0,0 1 0,-1-1-1,1 1 1,0 0 0,-1-1 0,1 1 0,0 0 0,-1 0 0,1-1 0,0 1-1,-1 0 1,1 0 0,-1-1 0,1 1 0,-1 0 0,1 0 0,-1 0 0,1 0-1,0 0 1,-1 0-156,-23-1 1857,21 2-1844,-1 0 1,1 0-1,0 0 0,-1 0 1,1 1-1,0-1 1,0 1-1,0 0 1,0 0-1,0 0 1,1 1-1,-1-1 0,1 1 1,-1-1-1,1 1 1,0 0-14,-4 3 18,5-4-18,-1 0 1,0 0-1,0 0 1,1 0-1,-1 0 0,1 1 1,0-1-1,-1 0 1,1 1-1,0-1 0,0 1 1,1 0-1,-1-1 0,1 1 1,-1 0-1,1-1 1,0 1-1,0 0 0,0-1 1,0 2-1,0-3-1,1 1 0,-1-1 0,0 1 0,1-1 0,-1 0 0,1 1 0,-1-1 0,1 1 0,0-1 0,0 0 0,-1 1 0,1-1 0,0 0 0,0 0 0,0 0 0,0 0 0,1 0 0,-1 0 0,0 0-1,0 0 1,1 0 0,-1-1 0,0 1 0,1 0 0,-1-1 0,1 1 0,-1-1 0,1 0 0,-1 1 0,1-1 1,2 0 12,0 1 0,1-1 0,-1 0-1,0-1 1,1 1 0,-1-1-1,0 0 1,0 0 0,1 0 0,-1-1-1,0 1 1,0-1 0,0 0-1,-1 0 1,1-1 0,0 1 0,-1-1-1,1 0 1,-1 0 0,0 0-1,0 0 1,0 0 0,-1-1 0,1 1-1,-1-1 1,0 1 0,0-1 0,0 0-1,0-1-11,0 1 39,0 0-1,-1-1 0,0 1 1,0 0-1,0 0 1,0-1-1,-1 1 0,1 0 1,-1-1-1,0 1 1,0 0-1,-1-1 1,0 1-1,1 0 0,-1 0 1,-1-1-1,1 1 1,-1 0-1,1 0 0,-1 0 1,0 0-1,-1 1 1,1-1-1,-1 1 0,1-1 1,-1 1-1,0 0 1,0 0-1,-2-1-38,2 2 23,1 1 1,-1 0-1,0 0 0,1 0 1,-1 0-1,0 1 0,0-1 1,0 1-1,1-1 1,-1 1-1,0 0 0,0 0 1,0 0-1,0 1 0,0-1 1,1 1-1,-1 0 0,0-1 1,0 1-1,1 0 0,-1 1 1,0-1-1,1 0 1,0 1-1,-1-1 0,1 1 1,0 0-1,-1 0 0,1 0 1,0 0-1,1 0 0,-1 1 1,0-1-1,1 0 0,-2 3-23,2-4 0,1 0-1,0 0 1,-1 0-1,1 0 1,0 0-1,0 0 1,0 0-1,-1 0 1,1 0-1,0 0 0,0 1 1,1-1-1,-1 0 1,0 0-1,0 0 1,0 0-1,1 0 1,-1 0-1,0 0 0,1 0 1,-1 0-1,1 0 1,0 0-1,-1-1 1,1 1-1,-1 0 1,1 0-1,0 0 1,0-1-1,0 1 0,-1 0 1,1-1-1,0 1 1,0-1-1,0 1 1,3 1 3,0 0 0,0-1-1,0 0 1,0 0 0,0 0 0,0 0-1,0 0 1,3-1-3,6 1 5,0 0 59,0 0 0,0 1 0,8 3-64,-17-4 11,0 0 0,0 0 0,-1 1 1,1 0-1,0 0 0,0 0 0,-1 0 1,1 1-1,-1-1 0,0 1 0,0 0 1,0 0-1,1 1-11,2 4 6,-1-1 0,1 1 0,-2 0 1,1 0-1,-1 1 0,0-1 0,-1 1 0,0 0 0,0 0 1,-1 0-1,0 0 0,-1 1 0,0 0-6,0 7 20,-1 0 0,-1 1 0,-1-1 0,0 0 0,-1 0 0,-4 11-20,3-14-5,-3 20-768,7-34 575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19:38.24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17 628 4169,'-7'-7'1513,"6"6"-1209,0 0 1,0 0-1,1 0 0,-1 0 0,0 0 1,0 0-1,0-1 0,1 1 0,-1 0 1,1 0-1,-1-1 0,1 1 0,-1-1-304,2 1 102,-1 0 0,0 0 0,1 1 0,-1-1 0,1 0-1,-1 0 1,1 0 0,-1 1 0,1-1 0,0 0 0,-1 0 0,1 1-1,0-1 1,0 1 0,-1-1 0,1 1 0,0-1 0,0 1-1,0-1 1,0 1 0,0 0 0,0-1 0,0 1-102,21-8 552,0 1 1,0 1-1,1 0 1,18-1-553,-20 4 168,286-36 658,-127 19-627,854-82 24,5 47-146,-50 64 175,-721-1-114,29-10 14,1-12 1,126-30-153,671-55 223,-534 79 98,325-14-97,-696 21-126,0-7-1,-2-9-97,120-30 3764,-208 41-2256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5:51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171 102 3673,'-3'-17'733,"-5"-16"1048,1 10 2333,6 22-3958,0-1 0,0 0 0,-1 1 0,1-1 0,-1 1 0,1 0 0,-1-1 0,0 1 0,1 0 0,-1 0 0,0 0 0,0 0 0,0 0 0,0 1 0,0-1 0,0 0 0,0 1 0,0-1 0,0 1 0,0 0 0,0 0 0,0 0 0,0 0 0,0 0 0,0 0 0,0 1 0,0-1 0,0 1 0,0-1 0,0 1 0,0 0 0,0-1 0,-1 2-156,-4 5 62,0 1 0,0 0 1,0 0-1,1 0 1,1 1-1,-1-1 0,1 2 1,1-1-1,0 0 1,0 1-1,1 0 0,0 0 1,0 0-1,0 8-62,2-13 2,1 0 1,0 0-1,0 0 0,1 0 0,-1 0 0,1 0 0,0-1 1,0 1-1,0 0 0,1 0 0,0-1 0,0 1 0,0-1 1,0 0-1,1 1 0,0-1 0,0 0 0,2 2-2,3 3 4,0 0 0,0-1 0,0 0 0,1 0 0,0-1 0,1-1 0,6 4-4,-11-7 6,0 0 1,1-1-1,-1 0 0,1 0 1,0-1-1,0 1 1,0-1-1,0 0 0,0-1 1,0 1-1,-1-1 1,1-1-1,0 1 0,0-1 1,0 0-1,0 0 1,0 0-1,0-1 0,-1 0 1,1 0-1,-1-1 1,1 0-1,-1 0 0,0 0 1,0 0-1,0-1 1,-1 1-1,1-1 1,-1-1-1,0 1 0,0-1 1,0 1-1,-1-1 1,0 0-1,0 0 0,0-1 1,0 1-1,-1-1 1,0 1-1,0-1 0,0 0 1,-1 1-1,0-1 1,0 0-1,0-4-6,-1 0 20,1 0 1,-2 1-1,1-1 1,-1 0-1,-1 1 1,1-1-1,-2 1 1,1 0-1,-2 0 0,1 0 1,-1 0-1,0 0 1,-1 1-1,0-1 1,-1 0-21,3 4 30,-1 1 0,1 1 0,-1-1 0,1 0 0,-1 1 0,0 0 0,-1 0 0,1 0 0,0 1 0,-1-1 0,1 1 0,-1 0 0,0 0 0,0 0 1,0 1-1,0 0 0,0 0 0,0 0 0,0 1 0,0-1 0,0 1 0,0 0 0,0 1 0,0-1 0,-1 1 0,1 0 0,0 1 0,-4 1-30,-1 0 19,1 1 0,-1 1 1,1-1-1,0 1 0,0 1 0,1 0 0,-1 0 0,2 1 1,-1 0-1,0 0 0,-1 4-19,4-6 4,1 0 0,0 0 0,0 1 1,1-1-1,0 1 0,0 0 0,0 0 0,0 0 0,1 1 0,0-1 1,0 0-1,1 1 0,0 0 0,0-1 0,1 1 0,-1 0 1,2 4-5,0 2 3,1 1 1,0-1 0,2 0 0,-1 0 0,1 0 0,6 12-4,-8-21 1,0 0 0,1 0 0,-1 0 0,1 0 0,0 0 0,0-1 0,0 1 0,0-1 0,1 0 0,0 0 0,-1 0 0,1 0 0,0-1 0,0 1 0,0-1 0,1 0 0,-1 0 0,0-1 0,1 1 0,-1-1 0,5 0-1,-2 0 3,0 0 1,1-1 0,-1 0 0,1-1 0,-1 0 0,0 0 0,1 0 0,-1-1 0,0 0 0,0 0 0,0-1-1,0 0 1,0-1 0,-1 1 0,0-1 0,1 0 0,-1-1 0,-1 1 0,3-3-4,-2 2 6,0-1-1,-1 0 1,1 0 0,-1-1 0,0 1 0,-1-1 0,0 0-1,0-1 1,0 1 0,-1-1 0,0 1 0,-1-1 0,1 0-1,-2 0 1,1 0 0,-1 0 0,0-4-6,-1 6 4,0 0 1,0 0 0,0-1-1,-1 1 1,0 0-1,0 0 1,-1 0 0,0 0-1,0 0 1,-1-2-5,1 4 3,0 1 0,-1-1 0,1 1 0,-1 0 0,0 0 0,1 0 0,-1 0 0,0 0 0,-1 1 0,1-1 0,0 1 0,-1 0 0,0 0 0,1 0 1,-1 1-1,-1-1-3,0 0 4,1 1-1,0 0 1,-1 0 0,1 0 0,-1 1 0,1 0 0,-1 0 0,0 0 0,1 0 0,-1 1 0,1-1 0,-1 1 0,1 0 0,0 1 0,-1-1 0,-1 2-4,-2 1 11,0 0 0,0 0 0,0 1 0,1 0 0,0 0 0,0 1 1,0 0-1,1 0-11,4-3 1,-1 0 1,2 0-1,-1 0 0,0 0 1,1 1-1,-1-1 1,1 0-1,0 1 1,0-1-1,1 1 0,-1-1 1,1 1-1,-1-1 1,1 1-1,0-1 1,0 1-1,1 0 1,-1-1-1,1 1 0,0-1 1,0 1-1,0-1 1,0 0-1,1 1 1,-1-1-1,2 3-1,-1-3 1,0 1-1,-1 0 1,1-1-1,1 0 1,-1 1 0,0-1-1,1 0 1,0 0-1,0 0 1,0-1 0,0 1-1,0-1 1,0 1 0,0-1-1,1 0 1,-1-1-1,1 1 1,0 0 0,0-1-1,-1 0 1,1 0-1,0 0 1,0 0 0,2-1-1,0 0 4,1-1 0,-1 0 0,1-1 1,-1 0-1,0 0 0,0 0 1,0-1-1,0 0 0,0 0 0,-1 0 1,1-1-1,-1 1 0,0-1 1,0-1-1,0 1 0,-1-1 0,1 0 1,-1 0-1,0 0 0,-1 0 1,1-1-1,-1 0 0,0 1 0,-1-1 1,1 0-1,-1-1 0,0 1 1,-1 0-1,1 0 0,-1-1 0,0 1 1,-1-1-1,0-4-4,0 7 3,0 1 0,0-1 1,-1 1-1,1-1 0,-1 0 0,0 1 0,0-1 0,0 1 1,-1-1-1,1 1 0,-1 0 0,0 0 0,1-1 0,-2 1 1,1 0-1,0 1 0,-1-1 0,1 0 0,-1 1-3,1 0 2,-1 0-1,0 1 0,1-1 1,-1 1-1,0 0 0,0 0 0,0 0 1,0 0-1,0 0 0,0 1 1,0 0-1,-1-1 0,1 1 1,0 0-1,0 0 0,0 1 1,0-1-1,0 1 0,0-1 1,0 1-1,0 0 0,-1 0-1,-1 2 1,0-1 0,0 1 0,0-1 0,0 1 0,0 1 0,1-1 0,-1 1 0,1-1 0,0 1-1,0 1 1,1-1 0,-1 0 0,1 1 0,0 0 0,0 0 0,0 0 0,1 0 0,-1 2-1,0 0 1,1-1 0,-1 1 0,2-1 0,-1 1-1,1 0 1,0 0 0,0-1 0,1 1 0,0 0 0,0 0 0,1 0 0,-1 0 0,2-1 0,-1 1 0,1 0-1,-1-4 1,-1-1-1,1 0 1,0 0-1,0 0 1,0 0 0,0 0-1,1-1 1,-1 1-1,1 0 1,-1 0 0,1-1-1,-1 1 1,1-1-1,0 1 1,0-1 0,-1 0-1,1 0 1,0 0-1,0 0 1,0 0 0,1 0-1,-1 0 1,0-1-1,0 1 1,0-1-1,1 1 1,-1-1 0,0 0-1,0 0 1,1 0-1,-1 0 1,0-1 0,0 1-1,0 0 1,1-1-1,-1 0 1,0 0-1,8-2 4,0 0-1,-1-1 1,0 0 0,0 0 0,0-1-1,0-1 1,3-2-4,-11 7 1,1 0 0,-1 0 0,1 0 0,-1 0 0,1 0 0,-1-1 0,0 1 0,0 0 0,0-1 0,0 1 0,0-1 0,0 1 0,0-1 0,0 1 0,0-1 0,-1 0-1,1 0 1,-1 0-1,0 1 2,0 1 0,0-1 0,0 0-1,0 0 1,0 0 0,-1 0 0,1 0-1,0 1 1,0-1 0,-1 0 0,1 0-1,-1 0 1,1 1 0,-1-1-1,1 0 1,-1 1 0,1-1 0,-1 0-1,0 1 1,1-1 0,-1 1 0,0-1-1,1 1 1,-1-1 0,0 1-2,-2-2 2,0 1 0,1 0 0,-1 0 0,0 0 1,0 1-1,0-1 0,0 1 0,1-1 0,-1 1 0,0 0 1,0 0-1,0 0 0,0 1 0,0-1 0,0 1 0,0-1 1,1 1-1,-1 0 0,0 0 0,0 1-2,1-1 0,0 0-1,0 1 1,0-1 0,0 1-1,0 0 1,1 0 0,-1 0-1,0 0 1,1 0 0,0 0-1,-1 0 1,1 0 0,0 0-1,0 1 1,0-1 0,0 1-1,1-1 1,-1 0-1,1 1 1,-1-1 0,1 1-1,0-1 1,0 2 0,0-4 0,1 1 0,-1-1 0,1 0 0,-1 1 0,1-1 0,-1 0 0,0 1 0,1-1 0,0 0 0,-1 0 0,1 0 0,-1 1 0,1-1 0,-1 0 1,1 0-1,-1 0 0,1 0 0,-1 0 0,1 0 0,0 0 0,-1 0 0,1 0 0,-1 0 0,1 0 0,-1 0 0,1-1 0,0 1 0,17-3 7,-11 0-60,-1-1 1,0 1-1,0-1 0,0 0 1,-1 0-1,1 0 0,-1-1 1,0 0-1,0 0 0,3-5 53,0 1-217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15:52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241 326 2793,'1'-37'819,"1"1"391,-2 6 4589,0 30-4687,-1 6-210,-9 61 302,-4-1 0,-14 38-1204,-51 136 851,49-152-719,-26 68 21,34-90 17,20-65-59,0-8-48,3-14 6,20-52-17,3 2 0,3 0 1,9-11-53,41-110 15,-64 155-15,-2-1 0,-2-1 0,-1 1 0,-1-10 0,2-94 249,-9 161-98,1 1 1,1-1-1,0 0 0,2 1 0,0-1 1,1-1-1,1 1 0,5 11-151,18 41 172,29 52-172,-32-75 54,-3 1 1,-3 1 0,-1 1-1,5 26-54,9 53 184,-32-126-196,0-1 1,0 0-1,0 0 0,0 0 0,1 0 0,-1-1 0,1 1 0,0 0 0,0-1 0,0 1 0,0-1 1,0 0-1,2 2 12,-3-4-30,-1 1 1,0-1-1,0 0 1,0 0-1,1 0 1,-1 0 0,0 1-1,0-1 1,1 0-1,-1 0 1,0 0-1,1 0 1,-1 0-1,0 0 1,0 0 0,1 0-1,-1 0 1,0 0-1,0 0 1,1 0-1,-1 0 1,0 0-1,1 0 1,-1 0-1,0 0 1,0 0 0,1-1-1,-1 1 1,0 0-1,0 0 1,1 0-1,-1 0 1,0 0-1,0-1 1,0 1 0,1 0-1,-1 0 1,0 0-1,0-1 30,5-13-1298,-5-15-947,-5 3 1097</inkml:trace>
  <inkml:trace contextRef="#ctx0" brushRef="#br0" timeOffset="350.582">245 778 3881,'-32'0'2648,"7"1"241,-2 1-480,13 0-553,6-2-344,6 2-480,12-2-199,11-2-297,7 0-40,11-5-152,4 1-112,12 2-120,2-2 248,-3-1 3145,10 3-2545</inkml:trace>
  <inkml:trace contextRef="#ctx0" brushRef="#br0" timeOffset="980.785">790 218 5409,'-3'-9'1221,"-10"-28"2346,12 35-3274,0 0 1,1 1-1,-1-1 1,0 0-1,0 1 1,-1-1-1,1 1 1,0 0-1,0-1 1,-1 1-1,1 0 1,-1 0-1,1 0 0,-1 0 1,0 0-1,1 0 1,-1 0-1,-1 0-293,3 1 37,0 0 0,-1 0-1,1 0 1,0 0 0,-1 0 0,1 0-1,0 0 1,-1 0 0,1 0-1,0 0 1,-1 0 0,1 1 0,0-1-1,0 0 1,-1 0 0,1 0-1,0 0 1,-1 0 0,1 1-1,0-1 1,0 0 0,-1 0 0,1 0-1,0 1 1,0-1 0,0 0-1,-1 1 1,1-1 0,0 0 0,0 0-1,0 1 1,0-1-37,-4 16 396,3 16-227,1-32-166,7 76 198,4 0 0,3 0 0,10 25-201,15 80 265,-32-135-92,-1 0-1,-2 45-172,-3-31-1,0-37 327,-1-20 225,0-8 376,-1-48-461,0 6-269,2 0 0,4-24-197,-3 57 2,0 1-1,1 0 1,0 0-1,1 0 1,1 1-1,0-1 1,0 1 0,1 0-1,1 1 1,0-1-1,1 0-1,-5 8 0,0 0 0,1 1 0,-1-1 0,1 0 0,0 1 0,0 0 0,0 0 0,1 0 0,-1 0 0,0 1 1,1 0-1,0 0 0,0 0 0,-1 0 0,1 1 0,0 0 0,0 0 0,0 0 0,1 1 0,-1-1 0,0 1 0,2 1 0,1 0-1,0 0 1,0 1-1,0 0 0,0 0 1,0 1-1,0 0 0,-1 1 1,0-1-1,0 2 0,0-1 1,0 1-1,0 0 0,3 3 1,-3-1-1,1 0 0,-1 0 1,-1 1-1,1 0 0,-1 0 0,-1 0 0,1 1 0,1 5 1,-4-8 0,-1-1 0,0 1 0,0 0 1,0 0-1,-1 0 0,0 0 0,0 0 0,-1 1 0,0-1 0,0 0 0,0 0 1,-1 0-1,0 0 0,-1 5 0,-1 0 2,0 0 0,-1 0 0,0-1 1,0 1-1,-2-1 0,1 0 0,-1 0 1,-1-1-1,1 0 0,-2 0 0,1 0 0,-1-1 1,-5 4-3,7-7 4,-1 0 0,0 0 1,0-1-1,0 0 0,0 0 1,-1-1-1,0 0 0,0 0 1,0 0-1,0-1 0,0-1 1,0 1-1,0-1 0,-1-1 1,1 1-1,0-2 0,-1 1 1,-5-2-5,9 1 6,0 0 0,0 0 0,0-1 0,0 0 0,1 0 0,-1 0 0,1 0 0,-1-1-6,4 2-30,0 0 0,-1 1-1,1-1 1,0 0 0,0 0 0,0 0-1,0 0 1,0 0 0,0 0 0,0 0 0,0 0-1,0 0 1,0 0 0,1-1 0,-1 1-1,0 0 1,1-1 0,-1 1 0,1 0-1,0-1 1,-1 1 0,1 0 0,0-1 0,0 1-1,0-1 1,0 1 0,0 0 0,0-1-1,0 0 31,11-12-328</inkml:trace>
  <inkml:trace contextRef="#ctx0" brushRef="#br0" timeOffset="1782.922">1716 552 3689,'-13'0'3189,"0"1"0,0 1 0,-12 2-3189,11-2 571,1 1-1,0 0 1,0 1 0,0 1-1,0 0 1,1 0-1,-3 3-570,6-4 105,1 1 0,0 0 1,0 1-1,0 0 0,1 0 0,0 1 0,0 0-105,4-3 19,0-1 1,1 1 0,0 0 0,-1 0-1,1 1 1,0-1 0,1 0-1,-1 1 1,1-1 0,0 1-1,0-1 1,1 1 0,-1-1 0,1 1-1,0 3-19,-1 2 13,1 16 16,1-25-28,-1 0 0,0 0 0,0-1 0,0 1 0,1 0 0,-1 0 0,0-1 0,1 1 0,-1 0 0,1-1 0,-1 1 0,1-1 0,-1 1 0,1 0-1,-1-1 1,1 1 0,0-1 0,-1 1 0,1-1 0,0 0 0,-1 1 0,1-1 0,0 0 0,0 1 0,-1-1 0,1 0 0,0 0 0,0 0 0,0 1-1,27 1 31,-1-1 0,14-2-31,-18 0 12,0 1-1,0 1 1,0 1 0,3 1-12,-24-2 1,0-1-1,1 1 1,-1-1-1,0 1 1,0 0-1,0 0 1,0 0-1,0 0 1,0 0 0,0 0-1,0 1 1,0-1-1,-1 1 1,1-1-1,-1 1 1,1 0 0,-1-1-1,1 1 1,-1 0-1,0 0 1,0 0-1,0 0 1,1 2-1,0 3 4,0 1 0,-1-1 0,0 1-1,0 0 1,-1-1 0,0 4-4,0-6 4,0-1 5,-1 0-1,1 0 1,-1 0 0,0 0-1,-1 0 1,1-1 0,-1 1-1,0 0 1,1-1-1,-2 1 1,1-1 0,0 1-1,-1-1 1,1 0 0,-1 0-1,0 0 1,0-1 0,-3 3-9,-7 5 125,0 0 1,-1-1-1,0 0 0,-2 0-125,-45 18 343,47-22-297,0 0 0,1 1 0,0 1 0,0 0 1,1 1-1,0 0 0,-2 2-46,27-21-35</inkml:trace>
  <inkml:trace contextRef="#ctx0" brushRef="#br0" timeOffset="2480.806">2115 644 2953,'-15'-47'2441,"14"46"-2299,1 0 0,0 0-1,-1 1 1,1-1 0,-1 0-1,1 0 1,0 1 0,-1-1-1,0 0 1,1 1 0,-1-1-1,1 1 1,-1-1-1,0 1 1,1-1 0,-1 1-1,0-1 1,0 1 0,1 0-1,-1-1 1,0 1 0,0 0-1,0 0 1,1 0-1,-1-1 1,0 1 0,0 0-1,0 0 1,0 0 0,1 0-1,-1 0 1,0 1-142,-22 9 2371,18-7-2112,-5 2 21,0 2-1,0-1 1,1 1-1,0 0 1,0 1-1,1 0 1,0 0-1,0 1 0,1 0 1,0 0-1,1 1 1,-1 0-280,4-3 28,-1 0 0,1 1 0,0-1 0,1 1 0,-1-1 0,2 1 0,-1 0-1,1 0 1,0 0 0,1 0 0,0 0 0,0 0 0,0 0 0,1 0 0,1-1 0,-1 1 0,3 7-28,-1-8 6,-1 0-1,1 0 1,0-1-1,0 1 1,1-1 0,0 0-1,0 0 1,1 0-1,0 0 1,0-1-1,0 0 1,0 0 0,1 0-1,0 0-5,-2-2 5,0-1 1,1 0-1,-1 0 0,1 0 1,-1 0-1,1 0 0,-1-1 1,1 0-1,0 0 0,0 0 0,-1-1 1,1 0-1,0 0 0,0 0 1,0 0-1,0-1 0,-1 1 1,1-1-1,0-1 0,-1 1 1,1-1-1,1 0-5,8-5 16,0-1-1,0 0 1,-1-1 0,-1 0 0,1-1 0,-1 0 0,-1-1-1,0-1 1,-1 0 0,0 0 0,0-1 0,-1 0-1,-1 0 1,5-13-16,-10 21 10,-1 0-1,-1 0 0,1 0 1,-1 0-1,1 0 0,-2-1 0,1 1 1,0 0-1,-1 0 0,0-1 1,0 1-1,-1 0 0,0-5-9,0 6 11,-1 1-1,1-1 0,0 0 1,-1 1-1,0-1 0,0 1 1,0-1-1,0 1 0,-1 0 1,1 0-1,-1 0 0,0 0 0,0 0 1,0 1-1,0-1 0,0 1 1,-1 0-1,-1-1-10,-3-1-8,1 1 0,-1 1 0,1-1-1,-1 1 1,0 0 0,0 1 0,0 0 0,0 0 0,0 1 0,0 0-1,0 0 1,0 1 0,0 0 0,0 0 0,0 1 0,-1 1 8,-1-1 262,0 1 1,1 1 0,0 0-1,0 0 1,0 0 0,0 1 0,1 1-1,-1-1 1,1 1 0,1 1-1,-1 0 1,-4 6-263,-3 8 1322</inkml:trace>
  <inkml:trace contextRef="#ctx0" brushRef="#br0" timeOffset="2894.569">2537 645 7634,'-2'-5'595,"-7"-17"900,9 22-1450,0-1 0,0 1 0,0 0 0,0-1 0,-1 1 0,1 0 0,0-1 0,0 1 0,0 0 0,0 0 0,-1-1 0,1 1 0,0 0 0,0-1 0,-1 1 0,1 0 0,0 0 0,0 0 0,-1-1 0,1 1 0,0 0 0,-1 0 0,1 0 0,0 0 0,-1 0 0,1 0 0,0-1 0,-1 1 0,1 0 0,0 0 0,-1 0 0,1 0 0,0 0 0,-1 0 0,1 0 0,-1 1 0,1-1 0,0 0 0,-1 0 0,1 0 0,0 0 0,-1 0 0,1 0 0,0 1 0,0-1 0,-1 0 0,1 0 0,0 1-45,-1 0 96,0 0 0,0 0 1,1 1-1,-1-1 0,1 0 1,-1 0-1,1 1 0,0-1 0,-1 1 1,1-1-1,0 0 0,0 1 1,0-1-1,0 1 0,0-1 0,0 0 1,1 1-1,-1-1 0,0 1-96,10 31 630,-8-27-525,10 32 258,-3-8-170,1-1-1,1 0 0,1-1 1,9 13-193,-12-31 1241,-7-19-394,-7-32-5,3 27-686,0-4-105,2 1 1,0 0-1,1-1 1,1 1 0,0 0-1,2 0 1,0 0-1,0 0 1,2 1 0,0-1-1,1 1 1,0 1-1,2-1 1,-1 1 0,2 1-1,1-1-51,-8 11-4,-1 1 1,1 0-1,0 0 0,0 0 0,0 1 0,0-1 1,1 1-1,-1 0 0,1 0 0,0 0 1,-1 0-1,1 0 0,0 1 0,0 0 0,4-1 4,-2 1-65,1 1-1,-1-1 0,1 2 0,-1-1 0,0 1 1,1 0-1,-1 0 0,0 0 0,0 1 0,1 0 66,31 14-261</inkml:trace>
  <inkml:trace contextRef="#ctx0" brushRef="#br0" timeOffset="3446.154">3093 592 9466,'-14'-36'3723,"6"26"-2396,3 12 292,5-1-1475,0 0 0,-1 1 0,1-1 0,0 0 0,0 1 0,0-1 0,0 1 0,0-1 0,0 0 0,0 1 0,1-1-1,-1 2-143,10 33 238,9 30 194,-4 0 0,2 24-432,-15-68 80,0 0 0,-1 0 0,-1 0 0,-1 0 0,-1 0-1,-1-1 1,-1 1 0,-1-1 0,-3 8-80,7-25 62,-1 0-1,1 0 1,-1 0 0,0 0 0,0 0-1,0-1 1,-3 4-62,5-7 18,0 0 0,0 0 0,-1 1 0,1-1 0,0 0-1,-1 1 1,1-1 0,0 0 0,-1 0 0,1 0 0,0 1 0,-1-1 0,1 0 0,-1 0 0,1 0 0,0 0-1,-1 0 1,1 0 0,-1 0 0,1 0 0,0 0 0,-1 0 0,1 0 0,-1 0 0,1 0 0,0 0 0,-1 0-1,1 0 1,-1 0-18,0-1 32,0 0 0,0 0 1,0 0-1,0 0 0,0 0 0,0 0 0,0 0 0,1-1 0,-1 1 0,0 0 0,1 0 0,-1-1 0,1 1 0,-1-1-32,-4-12 73,1 0 0,0 0 0,1-1 0,1 1 0,0-1-1,1-4-72,-1-21 103,4-32-103,1 26 24,2 0 0,2 1 1,8-23-25,-10 47 3,2 1 1,0-1-1,1 1 0,1 1 1,1-1-1,0 2 1,2-1-1,7-8-3,-13 19 0,1 0 0,1 0 0,0 1 0,0 0 0,0 0-1,7-3 1,-12 8 0,-1 0-1,1 1 0,-1-1 0,1 1 0,0 0 0,0 0 0,0 0 0,-1 0 0,1 0 0,0 1 0,0-1 1,0 1-1,0 0 0,1 0 0,-1 0 0,0 0 0,0 0 0,0 1 0,0-1 0,0 1 0,-1 0 0,1 0 1,0 0-1,3 2 1,4 3-3,0 2 1,-1-1 0,0 1-1,0 0 1,0 1-1,-1 0 1,-1 1 0,1-1-1,-2 2 1,1-1 0,-1 1-1,-1-1 1,4 12 2,-7-17 0,0 0 1,0 0-1,-1 0 1,0 0-1,0 1 1,0-1-1,-1 1 1,1-1-1,-1 0 1,-1 1-1,1-1 1,-1 1-1,0-1 1,0 0-1,0 1 1,-1-1-1,0 0 0,0 0 1,0 0-1,-1 0 1,1-1-1,-1 1 1,0-1-1,-1 1 1,1-1-1,-1 0 1,0 0-1,0-1 1,0 1-1,0-1 1,-3 2-1,-7 4-81,1-1 0,-2-1 0,1 0 0,-1-1 0,0 0 0,0-1 0,-1-1 0,1-1 0,-1 0 1,0-1-1,0 0 0,-1-1 81,3 0-2758,9 5 1165</inkml:trace>
  <inkml:trace contextRef="#ctx0" brushRef="#br0" timeOffset="3979.657">3736 62 3185,'-1'-4'604,"-1"-3"604,-1 1 0,1 0-1,-1 0 1,0 0 0,-2-2-1208,4 7 277,0 0-1,0-1 1,0 1-1,0 0 1,0 0-1,-1-1 1,1 1-1,0 0 1,-1 0-1,1 0 1,-1 1-1,1-1 1,-1 0-1,0 0 1,1 1-1,-1-1 1,0 1-1,1 0 0,-1-1 1,0 1-1,1 0 1,-1 0-1,-1 0-276,2 0 56,0 1 0,0-1 0,-1 1 0,1-1-1,0 1 1,0-1 0,0 1 0,0 0-1,0 0 1,0-1 0,0 1 0,0 0 0,0 0-1,0 0 1,0 0 0,0 0 0,1 0-1,-1 0 1,1 0 0,-1 1 0,0-1 0,1 0-1,0 0 1,-1 0 0,1 1 0,0-1 0,-1 0-1,1 1 1,0-1-56,-1 7 45,0 0 0,0 0 0,1 0 0,0 4-45,5 31 140,2 0-1,1-1 0,3 0 1,13 36-140,-15-50 61,17 53 97,22 75 48,-40-122-116,-1-1 0,-2 1-1,0 27-89,-4-31 10,-2-19-385,1 0 0,1 1 1,0-1-1,0 0 0,1 1 0,1-1 1,2 10 374,1-15-949</inkml:trace>
  <inkml:trace contextRef="#ctx0" brushRef="#br0" timeOffset="4347.052">3653 583 5769,'-23'0'3353,"9"0"-704,13 4-689,-6-2-272,14 1-575,-7-3-257,0-1-328,14-2-48,22-7-208,60-23-80,-38 5-112,-1 0-16,1 0-32,1-1-176,2 14 112</inkml:trace>
  <inkml:trace contextRef="#ctx0" brushRef="#br0" timeOffset="4690.603">4198 376 7682,'0'-1'3920,"0"-1"-1263,-1 2-528,-1 0-977,1 0-360,0 34-456,8 45-96,-2-30-128,2 3-40,0-6-32,-3-3 8,2-7 72,-6-4-16,3-14-464,-1 1-432,8-14 448</inkml:trace>
  <inkml:trace contextRef="#ctx0" brushRef="#br0" timeOffset="4691.603">4110 144 6809,'-23'-22'4297,"-5"3"-16,5-2-1784,8 8-1425,1 3-432,14 6-504,3 3 216,19 6-256,3 5-368,5 12 288</inkml:trace>
  <inkml:trace contextRef="#ctx0" brushRef="#br0" timeOffset="5261.358">4554 510 5657,'81'-61'2907,"-79"60"-2714,-1 0-1,1 0 1,-1 0-1,0-1 0,0 1 1,0 0-1,0-1 1,0 1-1,0-1 0,0 1 1,0-1-1,-1 0-192,1 2 60,-1 0 0,0 0 1,0-1-1,0 1 0,0 0 0,0-1 0,0 1 1,0 0-1,0-1 0,0 1 0,-1 0 0,1-1 0,0 1 1,0 0-1,0 0 0,0-1 0,0 1 0,0 0 0,-1 0 1,1-1-1,0 1 0,0 0 0,0 0 0,-1-1 1,1 1-1,0 0 0,0 0 0,-1 0 0,1 0 0,0-1 1,0 1-1,-1 0 0,1 0-60,-2-1 269,0 1-1,1-1 1,-1 1 0,0 0-1,0 0 1,0 0-1,0 0 1,0 0 0,1 0-1,-1 0 1,0 0-269,-5 2 185,0 0-1,1 1 1,-1 0 0,1-1-1,0 2 1,-1-1 0,2 1 0,-1 0-1,0 0 1,1 1 0,0 0-1,0 0 1,0 0 0,-4 6-185,4-3 38,1 0 1,-1 0-1,1 1 0,1-1 1,-1 1-1,2 0 1,-1 0-1,1 0 1,1 1-1,-1-1 1,1 1-39,0 3 18,-4 71 46,5-77-61,1 1 0,-1-1 1,1 0-1,1 1 0,-1-1 1,1 0-1,0 0 0,1 0 1,2 5-4,-3-9 2,0 0 1,-1 0-1,2-1 1,-1 1-1,0-1 1,1 1 0,-1-1-1,1 0 1,-1 0-1,1 0 1,0 0-1,0 0 1,0-1-1,0 1 1,3 0-3,-1 0 4,1-1 1,1 1-1,-1-1 1,0 0-1,0-1 0,0 0 1,1 0-1,3 0-4,3-2 9,1 0-1,0-1 1,-1 0-1,1-1 1,-1-1 0,0 0-1,7-4-8,-12 5 6,-1 1 0,0-1-1,-1-1 1,1 0 0,-1 0 0,0 0-1,0 0 1,0-1 0,-1 0 0,5-6-6,-8 7 3,1 1 1,-1-1-1,0 1 1,0-1-1,-1 0 1,1 0-1,-1 0 1,0 0 0,0 0-1,-1 0 1,0 0-1,1 0 1,-2 0-1,1 0 1,-1 0-1,1 0 1,-1 0-1,-1-1-3,-1-5 7,-1 0 0,0 1 0,0 0 0,-1 0-1,0 0 1,-1 0 0,0 1 0,-1 0-1,0 0 1,0 1 0,-1 0 0,0 0-1,0 1 1,-7-5-7,9 7 3,0 1-1,-1 0 0,1 0 1,-1 1-1,0 0 1,0 0-1,0 0 1,0 1-1,-1 0 0,1 1 1,0-1-1,-1 2 1,1-1-1,-1 1 1,0 0-1,1 0 0,-1 1 1,1 0-1,-1 0 1,1 1-1,0 0 0,-2 1-2,7-3-81,-1 1 0,1 0 0,0 0 0,-1 0-1,1 0 1,0 0 0,-1 0 0,1 1 0,0-1-1,0 1 1,0-1 0,0 1 0,1 0-1,-1 0 1,0 0 0,1 0 0,-1 0 0,1 0-1,0 0 1,0 1 0,-1-1 0,1 0-1,1 1 1,-1-1 0,0 1 0,1-1 0,-1 1-1,1-1 1,0 1 0,0 0 81,-1 26-818</inkml:trace>
  <inkml:trace contextRef="#ctx0" brushRef="#br0" timeOffset="5743.15">4965 589 7466,'2'-66'2903,"-3"56"-1184,-1 10-680,4 16 1837,14 18-2519,-8-19-279,-2 0 0,1 0 0,-2 1 0,0 0 0,-1 0 0,0 0 0,0 13-78,-4 14 170,-1-34-116,1 1 0,0 0 0,0-1 0,1 1 0,0-1 0,1 3-54,-2-12 4,0-1-1,0 1 1,0 0 0,0 0 0,0 0-1,0 0 1,0 0 0,0 0 0,1-1 0,-1 1-1,0 0 1,0 0 0,0 0 0,0 0 0,0 0-1,0 0 1,0 0 0,0 0 0,0-1-1,0 1 1,0 0 0,0 0 0,1 0 0,-1 0-1,0 0 1,0 0 0,0 0 0,0 0 0,0 0-1,0 0 1,0 0 0,1 0 0,-1 0-1,0 0 1,0 0 0,0 0 0,0 0 0,0 0-1,0 0 1,1 0 0,-1 0 0,0 0 0,0 0-1,0 0 1,0 0 0,0 0 0,0 0-1,0 0 1,1 0 0,-1 0 0,0 0 0,0 0-1,0 0 1,0 0 0,0 1 0,0-1 0,0 0-1,0 0 1,0 0 0,0 0 0,1 0 0,-1 0-4,4-12 153,-4 11-129,19-71 921,8-62-945,6-27 91,-32 157-90,16-49 9,-16 50-10,0 1 0,1-1 0,-1 0 0,1 0 0,-1 1 1,1-1-1,0 1 0,0-1 0,0 1 0,1 0 0,-1 0 0,1 0 0,-1 0 0,1 0 0,1 0 0,-3 1 0,0 1 0,-1 0 1,1 0-1,0-1 0,0 1 0,0 0 0,0 0 0,0 0 1,0 0-1,0 0 0,-1 0 0,1 0 0,0 0 0,0 0 1,0 1-1,0-1 0,0 0 0,0 1 0,-1-1 1,1 0-1,0 1 0,0-1 0,0 1 0,-1-1 0,3 2 2,-1 0-1,0 0 0,0 0 1,-1 0-1,1 1 0,0-1 1,-1 0-1,2 3-1,3 7 10,-1 1-1,0-1 1,1 7-10,-4-11 5,10 27 22,-2 1-41,3 0 0,1-1 1,2 0-1,3 3 14,-12-27 39,-1-1-1,2 0 1,0 0-1,0 0 1,1-1-1,0 0 1,0-1-1,1 0 1,0 0-1,0-1 1,1 0-1,0-1 1,1 0-1,5 1-38,-3-2 92,0 0 1,1-1-1,0-1 0,0-1 0,-1 0 1,10 0-93,11-2-1005,-1 0 0,10-4 1005,31-4-968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0:38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18 4577,'-17'-11'1336,"24"4"-1200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3:40:57.08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1 760 3321,'2'-1'293,"1"0"0,-1 0 0,1 0 0,-1-1 0,1 1 0,-1-1 0,0 1 0,0-1 0,1 0-293,-3 1 336,1-1-1,0 1 1,0 0 0,-1 0 0,1 0 0,-1-1 0,1 1 0,-1 0-1,0-1 1,1 1 0,-1-1 0,0 1 0,0 0 0,0-1 0,0 1-1,0-1 1,0 1 0,0 0 0,-1-1 0,1 1 0,0-1-336,-4-2 4033,3 4-3998,1 0 0,0 0 0,-1 1 0,1-1 0,0 0-1,0 0 1,-1 0 0,1 0 0,0 0 0,-1 0 0,1 0 0,0 1 0,0-1 0,-1 0 0,1 0 0,0 0 0,0 0-1,0 1 1,-1-1 0,1 0 0,0 0 0,0 1 0,0-1 0,0 0 0,-1 0 0,1 1 0,0-1 0,0 0 0,0 1-1,0-1 1,0 0 0,0 1 0,0-1 0,0 0 0,0 0 0,0 1 0,0-1-35,-1 14 101,1-1 0,1 0 0,0 1 0,0-1 0,4 10-101,19 72 412,-8-35-281,-8-24-63,-5-19-3,0-1 1,2 0-1,-1 0 1,2-1-1,3 7-65,-8-21 20,-1 0 1,1 0 0,0 0-1,-1 0 1,1 0-1,0 0 1,-1 0-1,1 0 1,0 0-1,0-1 1,0 1-1,0 0 1,0-1-1,0 1 1,0 0 0,0-1-1,0 1 1,0-1-1,0 0 1,0 1-1,0-1 1,1 0-1,-1 0 1,0 1-1,0-1 1,0 0-1,0 0 1,1 0 0,-1-1-1,0 1 1,0 0-1,0 0 1,0-1-1,0 1 1,1 0-1,-1-1 1,1 0-21,4-2 89,0-1 0,1 0 0,-1 0 1,-1-1-1,1 0 0,1-1-89,42-42 411,-2-2 1,27-38-412,79-118 221,-93 122-144,-9 12-5,32-42 290,30-27-362,-88 115 37,1 2 1,1 0-1,2 1-37,3-2 55,22-25-55,-43 38 12,-1-1 0,0 0 1,-1-1-1,6-12-12,0 0 112,-10 21 52,-5 5-150,0 0 0,0 0-1,0 0 1,0-1-1,0 1 1,0 0-1,0 0 1,1 0-1,-1 0 1,0 0-1,0 0 1,0 0-1,0 0 1,0 0-1,0 0 1,0 0-1,0 0 1,0 0-1,1 1 1,-1-1-1,0 0 1,0 0-1,0 0 1,0 0-1,0 0 1,0 0-1,0 0 1,0 0-1,0 0 1,0 0-1,0 0 1,1 0-1,-1 0 1,0 0-1,0 0 1,0 0-1,0 1 1,0-1-1,0 0 1,0 0-1,0 0 1,0 0-1,0 0 1,0 0-1,0 0 1,0 0-1,0 0 1,0 1-1,0-1 1,0 0-1,0 0 1,0 0-1,0 0 1,0 0-1,0 0 1,0 0-1,0 0 1,0 0-1,0 1 1,0-1-14,-1 17 409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4:31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81 2833,'39'-42'3594,"-32"28"-478,-7 14-3029,0 0 0,0 0 0,0-1-1,0 1 1,0 0 0,0 0-1,-1-1 1,1 1 0,0 0 0,0 0-1,0 0 1,-1 0 0,1-1 0,0 1-1,0 0 1,0 0 0,-1 0-1,1 0 1,0 0 0,0 0 0,-1-1-1,1 1 1,0 0 0,0 0-1,-1 0 1,1 0 0,0 0 0,0 0-1,-1 0 1,1 0 0,0 0-87,-17 3 1504,14-3-1480,1 1-1,0 0 0,-1 0 0,1 1 1,0-1-1,0 0 0,0 1 0,0 0 1,0-1-1,0 1 0,0 0 1,0 0-1,1 0 0,-1 0 0,1 0 1,-1 0-1,1 1 0,0 0-23,-1-1 4,-24 36 16,25-37-19,0 1 0,1-1-1,-1 0 1,0 1 0,1-1 0,-1 1-1,1-1 1,0 1 0,-1 0 0,1-1-1,0 1 1,0-1 0,0 1 0,0 0-1,0-1 1,0 1 0,1-1 0,-1 1-1,1-1 1,-1 1 0,1-1 0,-1 1-1,1-1 1,0 1 0,-1-1 0,1 0-1,0 1 1,0-1 0,0 0 0,0 0-1,1 0 1,-1 0 0,0 0 0,0 1-1,3 0 3,0 1 0,0 0 0,0-1 1,0 0-1,0 0 0,0 0 0,1 0 0,-1-1 1,3 1-4,-2-1 6,-1-1 1,1 0-1,-1 0 0,1-1 1,-1 1-1,1-1 0,-1 0 1,1 0-1,-1-1 1,0 1-1,0-1 0,0 0 1,0 0-1,0 0 1,0 0-1,0-1 0,0 0 1,-1 0-1,0 0 1,1 0-1,-1 0 0,0-2-6,1 2 18,-1-1-1,0 0 0,0 0 0,0 0 1,0-1-1,-1 1 0,1-1 0,-1 1 1,0-1-1,-1 0 0,1 0 0,-1 0 0,0 0 1,0 0-1,-1 0 0,0 0 0,1 0 1,-2 0-1,1 0 0,0 0-17,-1 3 32,0 0 0,0 1 1,1-1-1,-1 1 0,0-1 0,0 1 0,0-1 0,-1 1 0,1 0 0,0 0 1,0-1-1,-1 1 0,1 0 0,-1 0 0,1 0 0,-1 0 0,1 1 0,-1-1 1,0 0-1,1 1 0,-1-1 0,0 1 0,1-1 0,-1 1 0,-1 0-32,-7-2 190,0 1-1,0 0 0,-9 1-189,18 0 20,-2 0-6,-1 1-1,1-1 1,-1 1-1,1-1 0,0 1 1,-1 0-1,1 1 1,0-1-1,0 0 1,0 1-1,0 0 1,0 0-1,0 0 1,0 0-1,0 0 1,1 0-1,-1 1 1,1-1-1,0 1 1,0 0-1,0 0 1,0 0-1,0 0 1,0 0-1,1 0 0,0 0 1,-1 0-1,1 1 1,1-1-1,-1 1 1,0-1-1,1 0 1,-1 1-1,1-1 1,0 1-1,0-1 1,1 1-1,-1-1 1,1 1-1,0-1 1,0 1-1,0-1 1,0 0-1,0 0 0,1 1 1,-1-1-1,1 0 1,1 1-14,-1-1 1,-1-1 0,1 0 0,0 1 0,0-1 0,1 0 0,-1 0 0,0 0 0,1-1 0,-1 1 0,1-1 0,-1 1 0,1-1 0,0 0 0,-1 0 0,1 0 0,0 0 0,0 0 0,0-1 0,0 1 0,0-1 0,0 0 0,0 0 0,0 0 0,0 0 0,0 0-1,1-1 3,-1 0 1,1 0-1,-1 0 1,1-1-1,-1 1 0,1-1 1,-1 0-1,0 0 1,0 0-1,0 0 1,0 0-1,0-1 0,-1 1 1,1-1-1,-1 0 1,1 0-1,-1 0 0,0 0 1,0 0-1,0-1-3,-1 2 3,1-1 1,-1 0-1,0 1 0,0-1 0,0 0 0,-1 0 0,1 1 0,0-1 1,-1 0-1,0 0 0,0 0 0,0 0 0,0 0 0,0 1 0,-1-1 1,1 0-1,-1 0 0,0 0 0,1 0 0,-1 1 0,-1-1 0,1 0 1,0 1-1,-2-2-3,2 2 1,-1 1 0,1-1 0,-1 1 0,1-1 0,-1 1 1,0 0-1,1 0 0,-1-1 0,0 1 0,0 1 0,0-1 0,0 0 1,0 0-1,0 1 0,0-1 0,0 1 0,0 0 0,0-1 1,0 1-1,0 0 0,-1 0 0,1 1 0,0-1 0,0 0 0,0 1 1,0-1-1,0 1 0,0-1 0,0 1 0,0 0 0,0 0 1,0 0-1,-1 1-1,-2 1 0,-1 0 1,1 0-1,-1 1 1,1 0-1,0 0 1,0 0 0,1 1-1,-1-1 1,1 1-1,0 0 1,0 1-1,-2 4 0,6-10 0,0 1-1,0-1 1,0 0 0,1 0-1,-1 1 1,0-1-1,1 0 1,-1 0 0,0 0-1,0 1 1,1-1-1,-1 0 1,0 0 0,1 0-1,-1 0 1,0 0-1,1 0 1,-1 0 0,0 0-1,1 1 1,-1-1-1,0 0 1,1-1 0,-1 1-1,0 0 1,1 0-1,-1 0 1,0 0 0,1 0-1,-1 0 1,0 0-1,1 0 1,-1-1 0,0 1-1,0 0 1,1 0-1,-1 0 1,0-1 0,0 1-1,1 0 1,16-8 8,24-26 26,-38 35-35,-1-1 0,1 1 0,-1 0 0,0 0 0,1 0 0,-1 0 0,0 0 0,0 0 0,0 1 0,1-1 0,-1 1 0,0-1 1,51 57 38,-50-55-20,0 1-1,0 0 1,0 1-1,0-1 1,-1 0-1,0 1 1,0 0 0,0-1-1,0 1 1,-1 0-1,0 0 1,0 0-1,0 0 1,0 0-1,-1 0 1,0 4-18,-1 6 62,-1-1 0,0 1 0,-1-1 0,-3 10-62,6-22 2,-5 17 28,0 0 0,-2 0-1,0-1 1,-1 0 0,0 0-1,-2-1 1,-10 15-30,16-27-39,1 0 0,0 0 0,0 0 0,0 0 0,1 0 0,0 0 0,-2 5 39,2 10-124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4:10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178 650 2296,'-106'-19'3413,"101"20"1517,11 7-3540,11 5-1295,1-1 0,0-1 0,0 0 0,10 3-95,-23-11 19,7 2 10,-1-1 1,1 1-1,0-2 1,0 0-1,0 0 1,1-1-1,-1 0 1,0-1-1,1-1 1,-1 0-1,5-1-29,10 1 43,-1-1 0,1-1 0,0-2 0,-1 0-1,0-2 1,0-1 0,9-4-43,-29 8 15,0 0-1,0-1 1,-1 1-1,1-1 1,-1-1-1,0 1 1,-1 0 0,1-1-1,-1 0 1,0 0-1,0-1 1,0 1-1,0-2-14,-2 4 10,-1 1 0,0 0-1,1-1 1,-1 1 0,0 0-1,0-1 1,-1 1 0,1-1-1,0 0 1,-1 1 0,0-1-1,0 1 1,1-1 0,-2 0-1,1 1 1,0-1 0,0 0-1,-1 1 1,1-1 0,-1 1-1,0-1 1,0 1 0,0-1-1,0 1 1,0-1 0,-1 1-1,1 0 1,-1 0 0,1 0-1,-1 0 1,0 0 0,0 0-1,0 0-9,-10-8 101,-7-5 199,0 0 0,-13-7-300,24 18 56,0 0-1,0 0 1,0 0 0,-1 1 0,0 0 0,1 1-1,-1 0 1,-8-1-56,-4 1 95,-1 1 0,0 1 0,0 1 1,1 1-1,-1 1 0,0 0 0,1 2 0,0 0 0,0 2 0,1 0 0,0 2 0,0 0 0,-17 11-95,29-15 11,1 1-1,0-1 1,1 1-1,-1 1 0,1-1 1,1 1-1,-1 0 0,1 1 1,0-1-1,1 1 0,0 0 1,0 0-1,0 3-10,-5 13 8,1 0-1,2 1 1,0 0 0,1 3-8,-2 16 20,3 1-1,1 0 1,2 21-20,2-35 23,2 0 0,1 0 0,1-1 0,1 0 0,7 16-23,-9-34 11,0-1 0,1 0-1,0-1 1,1 1-1,0-1 1,0 0-1,1-1 1,1 1-1,-1-2 1,2 1 0,-1-1-1,1 0 1,0 0-1,1-1 1,0-1-1,0 0 1,0 0-1,1-1 1,-1 0 0,1 0-1,1-2 1,-1 1-1,8 0-10,16 2-39,0-1 0,1-2 0,-1-1 0,1-2 0,-1-2-1,16-3 40,53-9-136</inkml:trace>
  <inkml:trace contextRef="#ctx0" brushRef="#br0" timeOffset="556.073">875 569 4745,'-1'-1'443,"-6"-5"7462,9 11-5101,3 7-3723,4 4 1074,0 0 1,1 0-1,1-1 1,1 0 0,6 6-156,8 10 153,224 269 887,-230-280-992,0-1 0,1-1 1,2-1-1,11 7-48,-3-3 0,22 21 0,-46-36-37,2 3-471,0-1 1,1 0-1,0-1 1,0 0-1,8 3 508,-6-6-764</inkml:trace>
  <inkml:trace contextRef="#ctx0" brushRef="#br0" timeOffset="897.497">1477 511 7009,'-2'-1'198,"0"0"0,0 0-1,0 0 1,1 0-1,-1 1 1,0-1-1,0 1 1,0-1-1,0 1 1,0 0-1,-1-1 1,1 1-1,0 0 1,0 1-1,0-1 1,0 0-1,0 1 1,0-1-1,0 1 1,0-1 0,0 1-1,1 0 1,-1 0-1,0 0 1,0 0-1,0 0 1,1 0-1,-1 0 1,1 1-1,-1-1 1,1 1-1,-1-1-197,-6 8 282,-1 1 0,1-1 0,1 2-1,-6 9-281,12-18 70,-19 35 186,1 2 0,2 0 0,2 1 0,-8 37-256,-3 1 156,10-32-43,-3-1-1,-2-1 0,-1 0 0,-23 31-112,27-49-40,-1-1-1,0 0 1,-2-2 0,-1 0-1,0-2 1,-2 0-1,-1-2 1,-1 0 40,23-17-856,11-9 274</inkml:trace>
  <inkml:trace contextRef="#ctx0" brushRef="#br0" timeOffset="1606.27">2102 89 4409,'-6'-13'858,"1"3"457,0-1-1,0 1 1,-2 0-1,1 0 1,-6-6-1315,12 16 86,0-1 0,-1 0 0,1 1 0,-1-1 1,1 1-1,-1-1 0,1 1 0,-1-1 0,0 1 0,1-1 0,-1 1 1,0-1-1,1 1 0,-1 0 0,0-1 0,1 1 0,-1 0 0,0 0 1,0 0-1,1-1 0,-1 1 0,0 0 0,0 0 0,1 0 1,-1 0-1,0 0 0,0 0 0,1 1 0,-1-1-86,0 1 92,0-1 0,0 1 1,-1 0-1,1 0 0,1 0 0,-1 0 0,0 0 1,0 0-1,0 0 0,0 0 0,1 0 0,-1 1 0,1-1 1,-1 0-1,0 1-92,-2 8 184,1-1 0,-1 1 1,2-1-1,-2 9-184,-2 54 378,3 0-1,5 49-377,25 149 380,14 84-37,-2-16 108,30 81-451,-56-361 35,-4-18 94,-2 0 0,-2 1-129,-6-40 15,0-1 1,0 1-1,0 0 0,0-1 1,0 1-1,0 0 0,0-1 1,0 1-1,0 0 1,0-1-1,0 1 0,-1-1 1,1 1-1,0 0 0,0-1 1,-1 1-1,1-1 0,0 1 1,-1 0-1,1-1 0,-1 1 1,1-1-1,-1 1 1,1-1-1,-1 0 0,1 1 1,-1-1-1,1 1 0,-1-1 1,0 0-1,1 0 0,-1 1 1,1-1-1,-1 0 0,0 0 1,1 0-1,-1 1 0,0-1 1,1 0-1,-1 0 1,0 0-1,0 0-15,-33-5 375,23 3-301,-249-32 482,194 29-537,1 4 0,0 2 0,-2 3-19,-25 7 35,-75 21-35,-89 32 93,-36 9 96,191-52-123,-241 56 119,334-75-141,-10 3-110,24-6-145,53-13 2174,-8 8-1043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4:35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55 157 5529,'0'-1'313,"-1"0"1,0 0-1,0-1 0,-1 1 1,1 0-1,0 0 0,0 0 1,0 0-1,-1 0 0,1 1 0,0-1 1,-1 0-1,1 1 0,-1-1 1,1 1-1,-1-1 0,1 1 1,-1 0-1,1-1 0,-1 1 0,1 0 1,-1 0-1,0 0 0,1 0 1,-2 1-314,2-1 103,0 1 0,0 0 0,0 0 0,-1-1 0,1 1 0,0 0 0,0 0 0,0 0 0,0 1 0,0-1 0,1 0 0,-1 0 1,0 0-1,0 1 0,1-1 0,-1 0 0,1 1 0,-1-1 0,1 0 0,0 1 0,-1-1 0,1 1 0,0-1 0,0 1 0,0-1 0,0 0 0,0 1 0,0 0-103,3 41 447,2-1 0,1 1-1,10 31-446,-1-1 219,-4-18-50,2 11 186,-2 1 0,-3 0 0,-3 22-355,-4-87 20,-1 1 0,0 0 1,0 0-1,0 0 0,-1-1 0,1 1 0,-1 0 1,0-1-1,1 1 0,-1 0 0,0-1 0,0 1 0,-1-1 1,1 0-1,-1 1-20,2-3 18,-1 0 1,1-1 0,0 1-1,-1 0 1,1 0-1,0-1 1,-1 1 0,1 0-1,0-1 1,-1 1-1,1 0 1,0-1 0,0 1-1,-1 0 1,1-1-1,0 1 1,0-1 0,0 1-1,0-1 1,0 1 0,-1 0-1,1-1 1,0 1-1,0-1 1,0 1 0,0-1-1,0 1 1,0-1-1,1 1-18,-3-16 198,-2-29 60,3 28-232,0 0 0,0 0 1,2-1-1,2-13-26,0 9 5,2 1 0,0 0 1,2 0-1,0 0 0,2 1 0,0 0 0,5-8-5,-10 22-1,0-1-1,1 1 1,-1 0-1,1 1 0,1-1 1,-1 1-1,1 0 1,-1 1-1,1-1 1,6-2 1,-7 4-1,-1 1 0,1 0 1,0 1-1,-1-1 0,1 1 1,0 0-1,0 0 0,0 1 1,0 0-1,0-1 0,0 1 1,0 1-1,0-1 0,0 1 1,0 0-1,-1 0 0,2 1 1,2 1 0,-1-1 0,0 2 0,0-1 0,0 1 0,-1 0 0,0 1 0,1-1 0,-1 1 0,-1 0 0,1 1 0,-1 0 0,0-1-1,0 2 1,-1-1 0,0 0 0,0 1 0,0 0 0,-1 0 0,0 0 0,1 4 0,1 4 3,0 0 0,-1 1-1,-1-1 1,-1 1 0,0-1 0,-1 1 0,0 0 0,-1-1-1,-3 13-2,2-21 3,0 0 0,-1 0 0,0 0 0,0-1 0,-1 1 0,0 0 0,0-1 0,0 1 0,-1-1 0,0 0 0,0-1 0,-1 1 0,0-1-1,0 1 1,0-1 0,0-1 0,-1 1 0,0-1 0,0 0 0,0 0 0,0-1 0,-1 0 0,-5 2-3,3-1 6,-1-1-1,0 0 1,0 0 0,0-1 0,0-1 0,0 1-1,0-2 1,0 1 0,-1-2 0,1 1-1,0-1 1,0-1 0,0 0 0,0 0 0,0-1-1,-7-3-5,14 4-7,-1 1 0,1-1 0,0 0 0,0-1-1,0 1 1,0-1 0,0 1 0,0-1 0,1 0-1,-1 0 1,-1-3 7,4 5 0,-1 0-1,0 0 1,1 0-1,-1 0 1,1 0-1,-1 0 1,1 0 0,-1 0-1,1-1 1,0 1-1,0 0 1,-1 0-1,1 0 1,0-1-1,0 1 1,0 0-1,0 0 1,1 0 0,-1-1-1,0 1 1,0 0-1,1 0 1,-1 0-1,1 0 1,-1-1-1,1 1 1,-1 0-1,1 0 1,0 0 0,0 0-1,-1 0 1,1 1-1,0-1 1,0 0-1,0 0 1,0 0-1,0 1 1,0-1 0,0 1-1,1-1 1,33-12 25</inkml:trace>
  <inkml:trace contextRef="#ctx0" brushRef="#br0" timeOffset="732.565">831 467 4409,'25'-55'2367,"-25"54"-2233,1 0 1,-1 0-1,0 1 0,1-1 1,-1 0-1,0 0 0,0 0 1,0 0-1,0 0 0,0 1 1,0-1-1,0 0 0,0 0 1,0 0-1,0 0 0,0 0 1,0 0-1,-1 0 0,1 1 1,0-1-1,-1 0 0,1 0 1,-1 0-1,1 1 0,-1-1 1,1 0-1,-1 1 0,1-1 1,-1 0-1,0 1 0,1-1 1,-1 0-135,-22-6 2399,21 6-2337,-2 1 83,0-1 0,0 1 0,0 0 0,0 0 0,0 1 0,0-1 0,0 1 0,0-1 0,1 1 0,-1 1 0,0-1 0,0 0 0,1 1 0,-3 1-145,0 0 113,0 1 1,0 0-1,1 1 1,-1 0 0,1-1-1,0 2 1,0-1-1,1 1-113,-7 8 88,1 1 0,1 0 0,1 1-1,0 0 1,1 0 0,-2 7-88,5-12 17,1 0 1,0 1-1,1 0 0,0-1 1,1 1-1,0 0 1,1 0-1,0 0 0,1 0 1,0 0-1,1-1 1,1 2-18,-2-6 7,1-1 1,0 0 0,0 0-1,1 0 1,0 0 0,0 0-1,0 0 1,0-1 0,1 0-1,0 1 1,1-1 0,-1-1 0,1 1-1,-1-1 1,2 0 0,-1 0-1,0 0 1,1 0 0,-1-1-1,1 0 1,0-1 0,0 1-1,1-1-7,2 0 11,0 0 1,1 0-1,-1-1 0,1-1 0,0 0 0,-1 0 0,1-1 0,-1 0 0,1 0 0,-1-1 0,0-1 0,7-2-11,-6 2 13,-1 0 0,1-1 0,-1 0-1,0-1 1,0 0 0,0-1 0,-1 0-1,0 0 1,0 0 0,-1-1 0,7-7-13,-9 6 12,0 1 0,-1-1 0,0-1 0,0 1 0,-1-1 1,0 1-1,0-1 0,-1 0 0,0 0 0,0 0 0,-1 0 0,-1 0 0,1 0 1,-2-1-1,1 1 0,-1 0 0,0 0 0,-1-2-12,0 0 11,-1 0 0,0 0 0,0 1 0,-1-1 0,-1 1 1,1-1-1,-2 1 0,1 0 0,-1 1 0,-1 0 0,0 0 0,0 0 0,-1 1 0,-4-4-11,3 5 12,0 1-1,0 0 0,0 1 1,-1 0-1,1 0 0,-1 1 1,-8-2-12,11 4-6,0 0 1,0 0-1,-1 1 0,1 0 1,0 0-1,-1 1 1,1 0-1,-1 0 1,1 1-1,0 0 1,-2 0 5,7 0 88,1-1 0,-1 1 1,1-1-1,-1 1 0,1-1 0,0 1 1,0 0-1,-1 0 0,1 0 0,0-1 1,0 1-1,0 0 0,0 1 0,0-1 1,0 0-1,0 0 0,0 0 0,0 1 1,0-1-1,1 0 0,-1 1 0,1-1 1,-1 0-1,1 1 0,-1-1 0,1 1 1,0-1-1,0 1 0,0 0-88,1 21 1138</inkml:trace>
  <inkml:trace contextRef="#ctx0" brushRef="#br0" timeOffset="1332.999">1187 399 5065,'-2'-9'1573,"-3"-17"2422,5 25-3801,0 1 0,-1-1 1,1 0-1,0 1 0,-1-1 0,1 0 1,0 1-1,-1-1 0,1 1 1,-1-1-1,1 0 0,-1 1 0,1-1 1,-1 1-1,1-1 0,-1 1 1,0 0-1,1-1 0,-1 1 0,0 0 1,1-1-1,-1 1 0,0 0 1,1 0-1,-1 0 0,0-1 0,0 1 1,0 0-195,0 4 525,-3 78 156,2-26-499,1-31-150,1 0 0,1 0 0,1 0-1,2 0 1,0 0 0,2 3-32,-3-18 7,-1-1 0,2 0 0,-1 0 0,1 0 0,0-1 0,1 1 0,0-1 0,0 0 1,1 0-1,0-1 0,1 0 0,-1 0 0,1 0 0,0-1 0,1 0 0,0 0 0,5 2-7,-9-6 7,0 0 0,0-1 0,0 0 1,0 0-1,1 0 0,-1 0 0,0-1 0,0 0 0,1 1 1,-1-2-1,0 1 0,0 0 0,1-1 0,-1 0 1,0 0-1,0 0 0,0 0 0,0-1 0,0 0 1,0 0-1,-1 0 0,1 0 0,0 0 0,2-3-7,4-3 20,0 0-1,-1 0 0,0-1 0,0 0 1,-1-1-1,0 1 0,-1-2 1,0 1-20,1-3 14,-2-1 0,1 0 0,-2 0 0,0-1 0,0 1 0,-1-1 0,-1-2-14,5-34 67,0-24-67,-2 17 28,-1 17-6,-3 15 51,2-1 0,4-13-73,-8 39 4,0 0 0,0 1 0,0-1 1,0 0-1,0 0 0,1 1 0,-1-1 0,0 0 0,0 1 0,1-1 1,-1 0-1,0 1 0,1-1 0,-1 1 0,1-1 0,-1 0 0,1 1 1,-1-1-1,1 1 0,0-1-4,4 10 54,1 25-22,-4 23-87,-1-17 140,2 0-1,2 0 1,5 21-85,-7-50-72,0 1 1,0-1-1,1 1 0,1-1 0,0-1 0,1 1 0,0-1 1,0 0-1,1 0 0,0 0 0,1-1 0,0-1 0,1 1 0,1 0 72,14 11-780,0-3 254</inkml:trace>
  <inkml:trace contextRef="#ctx0" brushRef="#br0" timeOffset="1766.658">1813 512 7194,'0'-84'2635,"-5"65"-1727,5 19-882,0 1-1,0-1 1,0 0-1,0 0 1,0 0 0,0 0-1,0 0 1,0 0-1,0 0 1,0 0 0,0 0-1,0 0 1,0 0 0,0 0-1,-1 0 1,1 0-1,0 0 1,0 0 0,0 0-1,0 0 1,0 0-1,0 1 1,0-1 0,0 0-1,0 0 1,0 0 0,0 0-1,0 0 1,0 0-1,0 0 1,0 0 0,0 0-1,-1 0 1,1 0-1,0 0 1,0 0 0,0 0-1,0 0 1,0 0 0,0 0-1,0 0 1,0-1-1,0 1 1,0 0 0,0 0-1,0 0 1,0 0 0,0 0-1,0 0 1,0 0-1,-1 0 1,1 0 0,0 0-26,25 80 2803,-15-53-2521,-1 1 1,-2 0-1,0 0 1,-2 1-1,0 21-282,4-5 284,1-105 564,-11 34-701,-1 0-1,-2 0 0,0 0 1,-3-3-147,-9-64 230,15 81-184,0 0 0,1 0 1,0 0-1,1 0 0,0 0 0,3-8-46,-3 17 1,0 0 1,0 0 0,0 0 0,0 1-1,1-1 1,-1 0 0,1 0 0,0 1-1,-1-1 1,1 1 0,1 0 0,-1-1 0,0 1-1,0 0 1,1 0 0,-1 1 0,1-1-1,0 0 1,0 1 0,-1 0 0,1-1-1,0 1 1,0 0 0,0 1 0,0-1-1,0 0 1,0 1 0,0 0 0,1-1 0,-1 1-1,2 1-1,5-1-3,-1 1 1,1 0-1,0 0 0,-1 1 0,0 0 0,1 1 1,-1 0-1,0 1 0,7 3 3,-7-1 1,1-1 0,-1 1 0,0 1 0,-1 0 0,1 0 0,-1 0-1,-1 1 1,1 0 0,-1 1 0,-1 0 0,0 0 0,0 0 0,-1 1 0,0 0 0,0 0 0,-1 0 0,-1 0 0,0 1-1,3 14-16,-1-1-1,-2 1 1,0 0 0,-2 0 0,-1 0 0,0 1 0,-3 8 16,1 8-1920,6-2 959</inkml:trace>
  <inkml:trace contextRef="#ctx0" brushRef="#br0" timeOffset="2470.963">2678 44 7330,'-5'-14'1979,"-7"-15"1960,11 29-3864,0 1 1,1 0-1,-1-1 0,0 1 1,1 0-1,-1-1 0,1 1 1,-1 0-1,1 0 0,0 0 1,-1-1-1,1 1 0,0 0 1,0 0-1,-1 0 0,1 0 1,0 0-1,0 0 0,0 0-75,-4 29 393,2 0 1,0 1-1,3-1 0,0 0 1,2 0-1,3 16-393,13 46 884,15 39-884,12 59 505,-29-104-40,-47-144-140,-7-20-325,13 24 51,-27-43-51,46 89 3,0-1 0,-1 1-1,0 1 1,-1-1-1,0 0-2,5 7 0,1-1 0,-1 0 0,0 1 0,0-1 1,0 1-1,0 0 0,0-1 0,0 1 0,0 0 0,-1 0 0,1 1 0,0-1 0,-1 0 0,1 1 0,0-1 0,-1 1 1,1 0-1,-1 0 0,1 0 0,0 0 0,-1 0 0,1 0 0,-3 1 0,1 1-1,0 0 1,0 0-1,0 0 1,0 1-1,0-1 0,0 1 1,1 0-1,-1 0 0,1 0 1,0 1-1,0-1 1,0 1-1,0-1 0,1 1 1,0 0-1,-2 4 1,-5 9-7,2 1 0,0 0 0,-1 7 7,4-15-2,2 0 0,-1 0-1,1 0 1,1 0 0,0 1-1,0-1 1,1 0 0,0 0-1,1 1 1,1 3 2,-1-8-1,1 1 0,0-1-1,0 1 1,1-1 0,0 0 0,0 0 0,0 0 0,1 0 0,0-1 0,0 1 0,0-1 0,1 0-1,-1 0 1,1-1 0,1 1 0,-1-1 1,3 2 33,0-1 0,0 0 0,0 0 0,1-1 0,-1 0 0,1-1 0,0 0 0,1 0 0,-1-1 0,0 0 0,10 1-33,4-2 166,0-1 1,0 0-1,-1-2 0,11-2-166,27-4 388</inkml:trace>
  <inkml:trace contextRef="#ctx0" brushRef="#br0" timeOffset="2921.524">3414 368 7138,'-7'-18'4687,"7"16"-4421,-1 0 0,0 0 1,0-1-1,0 1 0,0 0 0,0 0 1,0 0-1,0 0 0,-1 0 0,1 1 0,-1-1 1,1 0-1,-1 1 0,0-1 0,0 1 1,1-1-1,-1 1 0,0 0 0,0 0 0,0 0 1,-1 0-267,-3-1 161,0 0 0,-1 0 1,1 1-1,-1 0 0,1 0 1,-1 1-1,0-1 1,1 2-1,-1-1 0,0 1 1,1 0-1,-1 0 0,1 1 1,-1 0-162,-17 5 118,1 2 0,0 0 1,-2 3-119,24-12 14,-16 9 58,0 0-1,-13 10-71,23-14 7,2-1 0,-1 0 0,0 1 0,1 0 0,0 1 0,0-1 0,1 1 0,-4 5-7,7-9 0,0-1 0,0 1 0,1 0 0,-1 0-1,0 0 1,1-1 0,0 1 0,-1 0 0,1 0 0,0 0 0,0 0 0,0 0 0,0 0-1,1 0 1,-1 0 0,0 0 0,1-1 0,-1 1 0,1 0 0,0 0 0,1 2-1,0 0 1,0-1 0,0 1-1,1-1 1,-1 0 0,1 1-1,0-1 1,0 0-1,2 0 1,6 6 1,0-1-1,0-1 0,1 0 0,0-1 0,6 3 0,7 0 8,0-1-1,19 3-7,-27-7 6,0 0 0,0 1-1,-1 1 1,0 0-1,0 1 1,0 1-1,3 2-5,-18-9 1,1 0 0,0 1-1,-1-1 1,1 0 0,-1 0-1,0 1 1,1-1 0,-1 1-1,0-1 1,0 1 0,0-1 0,0 1-1,0 0 1,0-1 0,0 1-1,-1 0 1,1 0 0,0 0-1,-1 0 1,0 0 0,1 0-1,-1-1 1,0 1 0,0 0-1,0 0 1,0 0 0,-1 0-1,1 0 1,0 0 0,-1 0 0,0 0-1,1-1 1,-1 1 0,0 0-1,0 0 1,0-1 0,0 1-1,0 0 1,-1 1-1,-4 4 4,0-1-1,0 1 1,0-1 0,-1 0-1,0 0 1,0-1 0,0 0-1,-1 0-3,-11 6 10,0 0-1,-1-2 0,0 0 0,-11 3-9,23-10 7,-1 1 1,1-1-1,-1 0 0,1-1 0,-1 0 1,0 0-1,1-1 0,-1 0 1,0 0-1,1-1 0,-1 0 0,-6-3-7,12 4 19,1-1 1,-1-1-1,1 1 0,0 0 0,-1-1 0,1 1 0,0-1 0,0 1 0,0-1 1,0 0-1,0 0 0,-1-2-19,-1-6 86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24:32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21 114 2601,'0'-1'499,"1"0"1,-1 1 0,1-1 0,-1 0-1,0 0 1,0 1 0,1-1 0,-1 0-1,0 0 1,0 1 0,0-1 0,0 0 0,0 0-1,0 0 1,0 1 0,0-1 0,0 0-1,0 0-499,0 1 2742,3 14-2608,-1-1 1,0 1 0,0 0-1,-2 0 1,0 0 0,-1 10-135,-4 30 444,-5 8-444,2-11 283,2 12-283,4-50 22,2 1-1,0-1 1,0 0 0,1 0 0,1 0 0,0 0-1,1 0 1,1 0 0,0 0 0,0-1 0,1 0-1,1 0 1,0 0 0,0 0 0,2-1 0,-1 0-1,3 1-21,-6-7 6,4 5 14,0 0-1,1-1 0,0 0 1,0-1-1,9 6-19,-15-12 7,0 0-1,-1-1 1,1 1-1,0-1 1,-1 0 0,1 0-1,0 0 1,0 0 0,0-1-1,0 1 1,0-1-1,0 0 1,0 0 0,0 0-1,0 0 1,0 0 0,0-1-1,0 1 1,0-1-1,0 0 1,0 0 0,0 0-1,0 0 1,-1 0 0,1-1-1,1 0-6,7-5 27,-1-2-1,0 1 1,0-1-1,0 0 1,-1-1-1,-1 0 1,0-1-1,5-7-26,4-9 32,-1-1 0,-1-1 0,-2 0-32,6-22 20,-3 1 0,-2-2 0,-3 0 0,4-37-20,10-47 0,-21 121 16,5-28-58,-9 41 63,0 0 0,0 0 0,0 0 0,0 0-1,0 0 1,0 0 0,-1 1 0,1-1-1,0 0 1,-1 0 0,0 0 0,1 0 0,-1 1-1,0-1 1,0 0 0,0 1 0,0-1-1,-1-1-20,1 5 39,-1 0-1,1 0 0,0 0 1,0 0-1,-1 0 0,1 0 1,1 0-1,-1 1 0,0-1 1,1 0-1,-1 1 0,1-1-38,-7 35 44,2 0 0,2 0 0,1 0-1,2 0 1,2 3-44,22 185 61,-20-194-44,-2-13 3,1 0 0,1 0 0,0-1 0,2 1 0,4 11-20,-7-23-38,0 1 0,1-1 1,-1 0-1,1-1 0,1 1 1,-1-1-1,1 0 1,0 0-1,0 0 0,0 0 1,0-1-1,1 0 1,0 0-1,0-1 0,6 4 38,33 9-696,1-9 266</inkml:trace>
  <inkml:trace contextRef="#ctx0" brushRef="#br0" timeOffset="541.864">822 602 8650,'-12'-81'3374,"9"67"-1699,3 14-456,2 12 222,9 34-945,-2 1-1,-2 0 0,-2 0 0,-1 41-495,-8 74 203,-8-295 95,9 13-230,3-170-14,0 266-56,2 1 0,1 0 0,1 0 1,1 0-1,0 0 0,5-8 2,-8 25-3,1 0 0,-1 0 0,1 0-1,0 0 1,1 0 0,-1 1 0,1 0 0,0-1 0,1 1 0,-1 1 0,1-1 0,0 1 0,0 0-1,0 0 1,1 0 0,-1 1 0,1 0 0,0 0 0,0 0 0,0 1 0,0-1 0,1 2-1,-1-1 1,5 0 3,-5 1-2,0 1 0,0-1 0,1 1 0,-1 1 0,0-1 0,0 1-1,0 0 1,0 0 0,0 1 0,0 0 0,0 0 0,0 0 0,0 1-1,-1 0 1,1 0 0,2 2 2,-1 1-1,0-1 1,-1 1-1,0 1 0,0-1 0,0 1 1,-1 0-1,0 0 0,0 0 0,-1 1 0,0 0 1,1 3 0,0 0 2,-1 0 1,0 1-1,-1 0 1,0-1-1,-1 1 1,-1 0-1,1 0 1,-2 0-1,0 0 1,0 0-1,-1 1 1,-1-1-1,0-1 1,0 1-1,-1 0 1,-1-1-1,-1 4-2,-2-1 10,0-1-1,-1-1 0,0 1 1,-1-2-1,-1 1 0,0-1 0,-10 9-9,15-15 7,0-1 0,-1 1 0,1-1 0,-1-1 0,1 1 0,-1-1 0,0 0 0,0 0 0,-1-1-1,1 1 1,-1-1 0,1-1 0,-1 1 0,0-1 0,1-1 0,-1 1 0,0-1 0,-2 0-7,7 0-19,0-1 0,0 1 0,0 0 1,0-1-1,0 1 0,0-1 0,1 0 1,-1 1-1,0-1 0,0 0 0,1 0 1,-1 0-1,1 0 0,-1-1 0,1 1 1,-1 0-1,1-1 0,0 1 0,-1 0 1,1-1-1,0 0 0,0 1 0,0-1 1,0 0-1,0 1 0,1-1 0,-1 0 1,1 0-1,-1 0 0,1 0 0,-1 0 1,1 0 18,7-13-207</inkml:trace>
  <inkml:trace contextRef="#ctx0" brushRef="#br0" timeOffset="1302.944">1348 394 7690,'-1'-1'165,"1"0"0,0 1 0,0-1 0,0 0-1,0 0 1,0 0 0,0 0 0,0 1 0,1-1 0,-1 0 0,0 0 0,0 0 0,1 1 0,-1-1 0,0 0 0,1 0 0,-1 1 0,1-1 0,-1 0 0,1 1 0,-1-1 0,1 1 0,-1-1-165,1 1 61,0 0 1,-1 0-1,1 0 0,-1 0 0,1 0 1,0 0-1,-1 0 0,1 0 1,-1 0-1,1 0 0,-1 0 0,1 1 1,0-1-1,-1 0 0,1 0 1,-1 1-1,1-1 0,-1 0 0,1 1 1,-1-1-1,0 1 0,1-1 1,0 1-62,1 2 117,1 0 1,0 0 0,-1 0 0,0 0 0,1 0 0,-1 1 0,-1-1 0,1 1 0,1 3-118,5 32 710,-2-1 1,-2 1-1,-1 0 0,-3 34-710,0-40 212,6 311 796,-18-395 187,-24-242-704,31 222-469,4 0 1,3 1 0,5-15-23,-3 45-2,2 0 1,7-20 1,-11 50-3,1 1 1,0 0-1,1-1 0,-1 1 1,2 1-1,-1-1 0,1 0 1,1 1-1,-1 0 0,1 1 1,1-1-1,0 1 0,0 0 3,-3 4-2,-1 0 1,1 1-1,0 0 0,0-1 0,0 2 1,0-1-1,0 0 0,1 1 0,-1 0 1,0 0-1,1 0 0,-1 0 0,1 1 1,-1 0-1,1 0 0,-1 0 0,1 0 1,-1 1-1,1-1 0,-1 1 0,1 0 1,-1 1-1,0-1 0,0 1 0,1 0 1,-1 0-1,0 0 0,1 1 2,2 2 0,0 0-1,0 1 1,0-1-1,0 1 1,-1 1-1,0-1 1,0 1-1,-1 0 1,0 0-1,0 1 1,-1-1-1,0 1 1,0 0-1,0 1 1,2 9 1,-1 0 0,-1 0-1,0 0 1,-1 1 0,-1-1-1,-1 1 1,0 0 0,-2 0-1,0-1 1,-1 1 0,-1-1-1,0 1 1,-2-1 0,-2 5-1,4-16 4,0 0 1,-1 0 0,0-1 0,-1 1 0,1-1-1,-1 0 1,0-1 0,-1 1 0,1-1 0,-1 0 0,0 0-1,-1-1 1,1 0 0,-6 3-5,8-5-9,0 0 0,0 0 0,1 0 1,-1-1-1,-1 1 0,1-1 0,0 0 0,0 0 0,0-1 0,-1 1 0,1-1 1,0 0-1,-1 0 0,1 0 0,0-1 0,0 0 0,-1 1 0,1-1 0,0-1 1,0 1-1,0-1 0,0 0 0,0 1 0,0-2 0,1 1 0,-1 0 1,1-1 8,-12-14-118,11-3 22</inkml:trace>
  <inkml:trace contextRef="#ctx0" brushRef="#br0" timeOffset="2040.519">1913 467 6089,'16'-79'2576,"-16"78"-2496,0 0 0,1 0 0,-1 0 0,0 1 0,1-1 0,-1 0 0,0 0 0,1 1 0,-1-1 0,1 0 0,0 1 0,-1-1 0,1 0 0,-1 1 0,1-1 0,0 1 0,0-1 0,-1 1 0,1-1 0,0 1 0,0 0 0,-1-1 0,1 1 0,0 0 0,0 0 0,0 0 0,0-1 0,-1 1 0,1 0 1,0 0-1,0 0 0,0 0 0,0 0 0,0 1 0,-1-1 0,1 0 0,0 0 0,0 0 0,0 1-80,27 14 1976,-26-14-1772,7 6 253,1-1 1,-1 0-1,1-1 1,1 0-1,-1 0 1,3 0-458,-9-4 30,-1 0 1,1-1-1,0 1 1,0-1-1,-1 0 0,1 1 1,0-2-1,-1 1 1,1 0-1,0-1 1,-1 1-1,1-1 1,0 0-1,-1-1 0,1 1 1,-1 0-1,0-1 1,1 0-1,-1 0 1,1-1-31,7-4 35,-1 0 1,-1-1 0,0-1 0,0 0 0,3-4-36,-9 10 8,0 0 1,-1-1 0,1 0 0,-1 1-1,0-1 1,0 0 0,0 0 0,-1 0-1,0 0 1,1-1 0,-2 1-1,1 0 1,0 0 0,-1-1 0,0 1-1,0-3-8,0 0 17,-1 0 0,-1 0 0,1 0-1,-1 0 1,0 0 0,-1 1 0,0-1-1,0 1 1,0 0 0,-1 0 0,1 0-1,-1 0 1,-1 0 0,1 1 0,-1 0-1,-5-5-16,6 7 3,1 1-1,0-1 0,-1 1 1,1 0-1,-1 0 0,0 0 1,0 1-1,1-1 0,-1 1 1,0 0-1,0 0 0,-1 0 1,1 1-1,0-1 0,0 1 1,0 0-1,0 0 0,0 0 1,-1 1-1,1 0 0,0-1 1,0 1-1,0 1 0,0-1 1,1 1-1,-1-1 0,0 1 1,-1 1-3,-4 3 3,1 1 1,-1-1-1,1 2 0,0-1 1,1 1-1,0 0 0,0 0 1,1 1-1,0 0 0,0 0 1,1 1-1,1 0 0,-4 10-3,2-5 6,1 0 0,0 1 0,2-1 0,0 1 0,1 0 0,0 0 0,1 0 0,1 0 0,1 3-6,-1-7 20,2-1 0,0 1 0,0-1 0,1 1 0,1-1-1,-1 0 1,2 0 0,0 0 0,0-1 0,1 1 0,0-1 0,5 6-20,-5-9 19,0-1 0,0 0-1,1 0 1,0 0 0,0 0 0,0-1 0,0-1 0,1 1 0,0-1 0,0 0 0,0-1 0,1 0 0,-1 0 0,1-1-1,-1 0 1,1 0 0,2-1-19,2 0-114,1-1 0,0-1 0,0 0 1,0-1-1,0 0 0,-1-1 0,1-1 0,-1 0 0,0-1 0,0 0 0,0-1 0,-1 0 0,0-1 0,0-1 0,0 0 0,6-6 114,16-14-755</inkml:trace>
  <inkml:trace contextRef="#ctx0" brushRef="#br0" timeOffset="2435.801">2399 369 6265,'3'1'4842,"2"8"-4240,1 10 126,1 0-1,1-1 0,1 0-727,-1-3 439,-1 0 0,-1 1 0,0 0 0,-1 0 0,0 5-439,-2-3 476,-1-1-1,-1 0 1,-1 10-476,-9-111 1931,8 57-1789,2-1 0,0 1-1,6-27-141,-5 43 17,0 1-1,1 0 1,0-1-1,1 1 0,0 0 1,0 1-1,1-1 0,1 1 1,-1 0-1,2 0 1,4-5-17,-8 10 3,0 1 0,1 0-1,0 0 1,-1 0 0,1 1 0,0-1 0,1 1 0,-1 0 0,0 0 0,1 0 0,-1 1 0,1-1 0,-1 1 0,1 0 0,0 1 0,-1-1 0,2 1-3,10 0-26,0 1 0,0 0 0,0 1 0,8 3 26,-14-3-36,43 8-24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4:34:20.57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1 607 2753,'1'-15'10813,"0"15"-10719,-1 0-1,0 0 1,0-1 0,0 1 0,0 0 0,0 0 0,0 0-1,0 0 1,0 0 0,0 0 0,0 0 0,0-1-1,0 1 1,0 0 0,1 0 0,-1 0 0,0 0 0,0 0-1,0 0 1,0 0 0,0 0 0,0 0 0,1 0 0,-1 0-1,0 0 1,0 0 0,0 0 0,0 0 0,0-1 0,0 1-1,1 0 1,-1 0 0,0 1 0,0-1 0,0 0 0,0 0-1,0 0 1,0 0 0,1 0 0,-1 0 0,0 0 0,0 0-1,0 0 1,0 0 0,0 0 0,0 0-94,17 21-646,-4-2 1402,0-4-681,-8-9-43,0-1-1,-1 1 1,1 0 0,-1 0-1,0 1 1,-1-1-1,0 1 1,1 3-32,8 26 117,-1 2-1,-2-1 1,0 18-117,4 13 523,-13-67-505,1-1 0,-1 1-1,0-1 1,0 1 0,0-1 0,1 1-1,-1-1 1,0 1 0,1-1-1,-1 0 1,0 1 0,1-1-1,-1 0 1,0 1 0,1-1-1,-1 0 1,1 1 0,-1-1-1,1 0 1,-1 0 0,1 1-1,-1-1 1,1 0 0,-1 0 0,1 0-1,-1 0 1,1 0 0,-1 0-1,1 0 1,-1 0 0,1 0-1,-1 0 1,1 0 0,-1 0-1,1 0 1,-1 0 0,1 0-1,-1 0 1,1-1 0,-1 1-1,1 0 1,-1 0 0,1-1-1,-1 1 1,1 0-18,24-16 272,-24 16-250,35-28 247,-1-1 0,26-31-269,-8 9 58,482-439 233,-481 442-253,132-123 56,-137 120-45,-64 78-11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12:47.61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0 963 4009,'29'-36'1987,"-27"35"-1615,-1-1 0,0 0 1,0 1-1,0-1 0,0 0 0,-1 0 0,1 0 1,0 1-1,-1-1 0,1 0 0,-1 0 0,0 0 1,1 0-1,-1-2-372,2-9 1901,0-1 344,-2 7-960,0 7-1039,0 0-77,0 0-36,0 0-7,5 8 140,4 5-192,0 1 0,-1 0 0,0 1 0,-1 0 1,-1 0-1,0 1 0,-1-1 0,0 4-74,7 55 264,-3 1 1,-2 43-265,-1-20 120,-6-79-13,2 12 471,-2-31-559,0 0 0,0 0-1,1 1 1,-1-1-1,0 0 1,0 0-1,1 0 1,-1 0-1,0 1 1,0-1-1,1 0 1,-1 0-1,0 0 1,1 0-1,-1 0 1,0 0 0,1 0-1,-1 0 1,0 0-1,1 0 1,-1 0-1,0 0 1,0 0-1,1 0 1,-1 0-1,0 0 1,1 0-1,-1 0 1,0 0-1,1-1 1,-1 1-1,0 0 1,0 0 0,1 0-1,-1-1 1,0 1-1,0 0 1,1 0-1,-1 0 1,0-1-1,0 1 1,0 0-1,0 0 1,1-1-19,14-13 359,-14 13-347,243-263 1149,-98 101-362,-7-7 1,101-161-800,-196 265 79,2 2 1,3 2 0,3 3-1,10-6-79,88-67 35,-149 131-42,0 0 0,0 0 0,0 0 0,0 0 0,-1 0 0,1 0 0,0 0 0,-1 0 0,1 0 0,-1 0 0,1-1 0,-1 1 0,0 0 0,1 0 0,-1-1 0,0 0 7,0 2 47,0 0-1,0-1 1,0 1-1,0-1 1,0 1-1,0 0 1,0-1-1,0 1 1,-1-1-1,1 1 1,0 0-1,0-1 0,0 1 1,0 0-1,-1-1 1,1 1-1,0 0 1,0-1-1,-1 1 1,1 0-1,0 0 1,-1-1-1,1 1 1,0 0-1,-1 0 0,1 0 1,0-1-1,-1 1 1,1 0-1,-1 0 1,1 0-1,0 0 1,-1 0-1,1 0 1,-1 0-1,1 0 1,0 0-1,-1 0 1,1 0-1,-1 0 0,1 0 1,0 0-1,-1 0 1,1 0-1,-1 0 1,1 1-47,-8 2 847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33.68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211 17 4481,'-1'-9'5617,"-1"10"-2131,0 6-2564,-3 52 169,3 31-1091,-4 43 378,-8 16-242,-16 149 100,-25 65-236,-34 106-2011,85-445 19,3-9 834</inkml:trace>
  <inkml:trace contextRef="#ctx0" brushRef="#br0" timeOffset="569.202">340 37 5425,'-1'-3'604,"0"0"0,-1 0-1,1 0 1,-1 0 0,0 1-1,0-1 1,0 0 0,-1 1-1,1 0 1,0 0 0,-1-1 0,0 1-604,2 2 90,0-1 0,0 1 0,0 0 0,0-1 0,0 1 0,0 0 0,0 0 0,0 0 0,0 0 0,0-1 0,0 2 1,0-1-1,0 0 0,0 0 0,-1 0 0,1 0 0,0 1 0,0-1 0,0 0 0,0 1 0,0-1 0,0 1 0,0-1 1,1 1-1,-1 0 0,0-1 0,0 1 0,0 0 0,0 0 0,1-1 0,-1 1 0,0 0 0,1 0 0,-1 0 1,1 0-1,-1 0 0,1 0 0,-1 1-90,-1 2 87,0 0 0,0 1-1,0-1 1,1 0 0,0 1 0,0 0 0,0-1 0,0 1 0,1 0-1,0-1 1,0 1 0,0 0 0,0 0 0,1-1 0,0 2-87,3 13 131,0 0-1,1-1 1,2 3-131,-3-12 58,11 29 59,2-1-1,1-1 1,2-1-1,9 11-116,20 35 88,31 79 29,-6 4 1,2 29-118,76 171 144,-133-325-720,2-2 0,1 0 1,12 13 575,-19-30-624</inkml:trace>
  <inkml:trace contextRef="#ctx0" brushRef="#br0" timeOffset="938.687">241 1034 6593,'-67'6'3201,"61"-5"-1192,6 3 87,11 2-752,4-2-119,14-1-425,3-3-216,10-6-296,6-1-112,9 0-392,1 3-408,0 3 400</inkml:trace>
  <inkml:trace contextRef="#ctx0" brushRef="#br0" timeOffset="2018.612">1706 935 5385,'55'-55'2391,"-54"55"-2343,-1-1 0,0 1-1,1 0 1,-1 0 0,0-1-1,0 1 1,1 0 0,-1-1-1,0 1 1,0 0 0,1-1-1,-1 1 1,0 0 0,0-1-1,0 1 1,0 0 0,0-1-1,1 1 1,-1-1 0,0 1-1,0 0 1,0-1 0,0 1-1,0-1 1,0 1-1,0 0 1,0-1 0,0 1-1,-1-1 1,1 1 0,0 0-1,0-1 1,0 1 0,0-1-1,-1 1 1,1 0 0,0-1-1,0 1 1,-1 0 0,1 0-1,0-1 1,0 1 0,-1 0-1,1-1 1,-1 1-48,-17-5 1429,11 3-870,-4-2-74,-1 0 0,0 0 0,-1 1 0,1 1 0,0 0-1,-10 0-484,15 2 50,1 0-1,-1 1 1,0 0-1,1 0 1,-1 1-1,1 0 1,0 0-1,-1 1 1,1-1-1,0 1 1,0 0-1,1 1 1,-5 3-50,-7 4 35,2 2 1,-1 0-1,-13 16-35,23-23 3,0 1 1,1 0-1,-1 0 1,2 1-1,-1 0 0,1 0 1,0 0-1,0 0 1,1 0-1,0 3-3,2-9 1,0 0 0,1 1 0,0-1 0,0 1 0,-1-1 0,1 1 0,1-1 0,-1 1 0,0-1 0,1 1 0,-1-1 0,1 1 0,0-1 0,0 0 0,0 1 0,0-1 0,0 0 0,0 0 0,1 0 0,-1 0 0,1 0 0,-1 0 0,1 0 0,0 0 1,0 0-1,0-1 0,0 1 0,0-1 0,0 0 0,0 1 0,0-1 0,0 0 0,1 0-1,9 4 4,1-1 1,0 0-1,0 0 1,0-1-1,9 0-4,-16-2 1,110 14 12,-77-12-6,-1 2 0,0 2 0,0 1-1,31 12-6,-32-6-3,1 1 0,25 17 3,-52-26-1,-1 0 1,0 0-1,0 2 0,-1-1 0,0 1 0,-1 0 1,1 1-1,-1 0 0,-1 0 0,0 0 1,3 6 0,-8-10 22,1 0 1,-1 0 0,0 1 0,0-1 0,-1 1 0,0-1-1,0 1 1,0-1 0,0 1 0,-1-1 0,0 1-1,0 0 1,-1-1 0,0 1 0,0 0 0,0-1-1,0 0 1,-1 1 0,0-1 0,0 0 0,0 1-1,-1-1 1,0-1 0,0 1 0,0 0 0,-1-1 0,1 1-1,-1-1-22,-7 8 208,0-1-1,-1 0 0,0-1 0,0 0 0,-1-1 0,-1-1 1,1 0-1,-2 0 0,-5 1-207,7-3 115,8-3-62,0-1 1,0 0 0,0 0-1,-1 0 1,1-1 0,-4 1-54,0-1-3,-1-1 1,1 0 0,0 0-1,0-1 1,0 0 0,-7-3 2,-182-49-1023</inkml:trace>
  <inkml:trace contextRef="#ctx0" brushRef="#br0" timeOffset="2906.531">2970 819 2761,'-1'-2'338,"0"0"1,-1 0 0,1 0-1,0 0 1,-1 0 0,1 1-1,-1-1 1,0 0 0,0 1-1,0-1 1,0 1 0,0 0 0,0 0-1,0-1 1,0 1 0,0 1-1,0-1 1,-1 0 0,1 0-1,0 1 1,-1-1 0,1 1-1,0 0 1,-1 0 0,0 0-339,-11-1 672,1 2 0,-1 0 0,1 0 1,-2 1-673,9-1 270,-49 7 2492,-47 13-2762,84-16 119,0 1-1,1 0 0,-1 1 0,1 1 1,1 1-1,-1 0 0,-6 6-118,18-11 8,1 0 0,0 0-1,0 0 1,0 0 0,0 0 0,0 1 0,1 0-1,0 0 1,0 0 0,1 0 0,-1 0-1,1 1 1,0-1 0,0 1 0,1 0-1,-1 4-7,1-5 3,1-1-1,0 0 1,0 0-1,0 1 0,0-1 1,1 0-1,-1 1 0,1-1 1,0 0-1,1 0 0,-1 0 1,1 0-1,0 0 1,0 0-1,0 0 0,0-1 1,0 1-1,1-1 0,0 0 1,0 1-1,0-1 0,0 0 1,1 0-3,8 6 1,0-1 0,0 0 1,1-1-1,0-1 0,0 0 0,0-1 1,1 0-1,9 2-1,23 2-26,0-1 0,3-1 26,-18-4-17,0 1 0,0 2-1,-1 1 1,0 1 0,18 9 17,-40-14 7,-1 1 0,0 0 0,-1 0 0,1 1 0,-1 0 0,0 0 0,0 1 0,0-1 0,-1 1 0,0 1 0,0-1 0,0 1 0,-1-1 0,0 1 0,0 1 0,-1-1 1,0 0-1,0 1 0,-1 0 0,0-1 0,0 1 0,-1 0 0,0 0 0,0 0 0,-1 0 0,0 0 0,0 0 0,-1 0 0,0 0 0,-1 0 0,0 0 0,0 0 0,0-1 0,-1 1 0,0-1 0,-1 0 0,1 0 0,-1 0 0,-1 0 0,1 0 0,-1-1 1,-1 0-1,0 1-7,-5 4 137,-1-1 1,0-1-1,0 0 1,-1-1-1,0 0 1,-1-1-1,1 0 1,-2-1 0,1 0-1,0-2 1,-1 0-1,0 0 1,0-1-1,-15 1-137,16-3-50,0-1-1,0 0 0,-1-1 0,1 0 0,0-1 1,1-1-1,-1 0 0,0-1 0,1-1 1,0 0-1,0 0 0,0-1 0,0-1 1,1 0-1,1-1 0,-4-2 51,9 2-1039,18 7 390</inkml:trace>
  <inkml:trace contextRef="#ctx0" brushRef="#br0" timeOffset="3680.512">3412 879 5697,'-3'-9'4645,"-1"12"-1342,-1 24-1985,3 11-962,1 0 0,1-1 0,2 1 1,4 16-357,9 33 207,-8-40-129,2 0 0,2 0 0,10 24-78,-16-59 13,0 0-1,1 0 1,0-1 0,0 0 0,1 0-1,1 0 1,0-1 0,3 3-13,-8-10 11,0 0 0,0 0 0,0 0 1,0-1-1,1 1 0,-1-1 0,1 0 0,-1 0 0,1 0 1,0 0-1,0-1 0,0 0 0,0 1 0,0-2 0,0 1 0,0 0 1,1-1-1,-1 1 0,0-1 0,0-1 0,0 1 0,0 0 1,1-1-1,-1 0 0,0 0 0,4-2-11,0 0 23,0-1 1,0-1-1,0 0 1,0 0-1,-1-1 0,0 1 1,0-2-1,-1 1 1,1-1-1,-1 0 0,-1 0 1,1-2-24,6-8 37,-1-1 1,0-1-1,-2 1 1,6-17-38,-8 15 22,-1-1 0,-1 0 0,-1 0 0,0 0 0,-2 0 0,-1-1 0,0-9-22,-4-39 268,-7-43-268,5 70 133,-7-45 345,25 120-367,21 97-66,6-1-1,35 70-44,-68-180-17,2-1 0,0 0 0,0-1 0,2 0 0,0 0 0,1-1 0,0-1 0,1 0 0,1-1-1,0 0 1,14 8 17,35 16-93</inkml:trace>
  <inkml:trace contextRef="#ctx0" brushRef="#br0" timeOffset="4586.442">4424 930 7138,'-4'-16'2950,"4"15"-2864,0 1 0,0 0 0,0 0 0,0 0 0,0-1 0,0 1 0,-1 0 0,1 0 0,0 0 0,0 0 0,0 0 0,-1-1 0,1 1 0,0 0 0,0 0 0,0 0 0,-1 0 0,1 0 0,0 0 0,0 0 0,-1 0 0,1 0 0,0 0 0,0 0 0,0 0 0,-1 0 0,1 0 0,0 0 0,0 0 0,-1 0 0,1 0 0,0 0 0,0 0 0,-1 0-86,0 1 140,0 0-1,0 0 0,-1 1 1,1-1-1,0 0 0,0 0 1,0 1-1,1-1 0,-1 1 1,0-1-1,0 1 0,1-1 0,-1 1 1,1-1-1,-1 1 0,1-1 1,0 2-140,-3 14 140,2 1 0,0-1 0,0 0 0,2 0 0,0 0 0,1 0 0,1 0 0,1 0 0,0 1-140,9 26 137,2 0-1,16 33-136,-5-21 64,-9-20 20,-1 0 0,-2 1 0,2 13-84,-16-50 14,0 0-1,0 0 0,0 0 0,0 0 0,0 0 0,1 0 1,-1 0-1,0 0 0,0 0 0,0 0 0,0 0 1,0 0-1,0 0 0,0 0 0,0 0 0,0 0 1,0 0-1,0 0 0,0 0 0,1 0 0,-1 0 0,0 0 1,0 0-1,0 0 0,0 0 0,0 0 0,0 0 1,0 0-14,0-18 252,-2-38 4,1 43-221,-7-107 126,1 27-62,4-3-99,4 66 0,0 0 0,2-1 0,2 1 1,1 0-1,2-5 0,-7 32-4,0-1 0,0 1-1,0-1 1,1 1 0,-1 0 0,1-1 0,0 1 0,0 0-1,0 0 1,0 0 0,0 0 0,2 0 4,-2 1-4,-1 1 0,1 0-1,0 0 1,0 0 0,0 1 0,0-1-1,0 0 1,-1 1 0,1-1 0,0 1 0,1-1-1,-1 1 1,0 0 0,0 0 0,0 0 0,0 0-1,0 1 1,0-1 0,0 0 0,0 1-1,0-1 1,0 1 4,9 3-7,0 1 1,0-1-1,0 2 0,-1 0 0,1 0 0,-1 1 1,-1 0-1,0 0 0,0 1 0,0 1 0,-1-1 1,3 5 6,7 10-14,0 1 0,-1 1 0,-2 0 0,5 12 14,11 29 19,-3 1 0,-2 1 0,7 42-19,-29-99 27,-2-10 30,0-21 26,-6-99 40,1 66-68,4-51-55,0 88-1,0 0 1,2-1-1,0 1 0,1 1 1,1-1-1,0 1 1,1-1-1,4-6 1,-7 16-5,1 0-1,0 0 0,1 0 1,-1 0-1,1 0 1,0 1-1,1 0 0,-1 0 1,1 0-1,0 1 1,0 0-1,0 0 0,1 0 1,2 0 5,-4 2-7,-1 0 0,1 1 1,0-1-1,0 1 1,-1 0-1,1 0 0,0 1 1,0 0-1,0 0 1,0 0-1,0 0 0,0 1 1,0-1-1,-1 1 1,1 1-1,0-1 0,0 1 1,-1-1-1,1 1 1,-1 1-1,4 1 7,2 3-6,-1 1 1,0-1 0,0 1-1,-1 1 1,0 0-1,-1 0 1,0 0-1,0 1 1,-1 0-1,0 0 1,-1 1-1,0 0 1,-1-1-1,1 6 6,3 9-23,-2 0 0,0 0 0,-2 0 0,-1 1 0,-1-1 0,-2 4 23,0 116-1460,2-76 938</inkml:trace>
  <inkml:trace contextRef="#ctx0" brushRef="#br0" timeOffset="5096.99">5597 955 5577,'1'-14'1574,"-1"11"-1029,0-1 0,1 1 0,-1-1 0,0 1 1,1-1-1,0 1 0,0-1 0,0 1 0,0-1 0,1 1 0,-1 0 0,3-3-545,-3 6 61,0 0-1,0 0 1,-1 0-1,1 0 0,0 0 1,0 1-1,0-1 1,0 0-1,-1 1 1,1-1-1,0 1 0,0-1 1,-1 0-1,1 1 1,0 0-1,-1-1 0,1 1 1,0-1-1,-1 1 1,1 0-1,-1-1 1,1 1-1,-1 0 0,1 0 1,-1-1-1,0 2-60,15 22 304,-5-4-116,-1 0-1,-2 0 1,0 1-1,5 21-187,11 91 260,-20-113-219,27 192 402,0 160-443,-27-268-2567,-3-93 1764</inkml:trace>
  <inkml:trace contextRef="#ctx0" brushRef="#br0" timeOffset="5462.392">5593 1072 8338,'1'-22'951,"2"1"0,0 0 1,2 0-1,0 0 0,1 1 0,1-1 0,4-4-951,-7 15 84,1 1 0,1-1-1,0 1 1,0 0 0,1 1-1,0 0 1,0 0 0,1 0-1,0 1 1,1 0 0,-1 0-1,1 1 1,0 0 0,1 1-1,1-1-83,-6 4 6,1-1 0,0 1 0,1 0-1,-1 1 1,0 0 0,0 0-1,1 0 1,-1 1 0,0-1-1,1 1 1,-1 1 0,5 0-6,-1 1-1,0 0 1,0 1 0,0 0-1,-1 1 1,1 0-1,-1 1 1,5 3 0,9 6-5,-2 1 1,0 2-1,-1 0 1,-1 1-1,13 15 5,-23-23 6,1 1 0,-2 0 0,0 1 0,0 0 0,-1 0 1,0 0-1,-1 1 0,-1 0 0,1 3-6,-4-10 19,0 0-1,-1 0 1,0 0 0,0 0 0,-1 0 0,1 0-1,-1 0 1,-1 0 0,1 1 0,-1-1 0,0 0-1,0 0 1,-1 0 0,0 0 0,0-1 0,0 1-1,-1 0 1,0-1 0,0 0 0,0 1 0,-4 3-19,-1 0 51,-1 0 1,0 0 0,-1-1 0,1-1 0,-1 1 0,-1-2 0,1 1 0,-1-2 0,0 1 0,-1-1 0,1-1-1,-3 1-51,0-1-24,-1 0 0,0-1-1,0 0 1,0-1-1,0-1 1,0 0-1,0-1 1,0-1-1,-11-1 25,23 2-326,0-1-1,1 1 0,-1-1 0,0 0 1,0 1-1,1-1 0,-1 0 0,0-1 1,1 1-1,-1 0 0,1-1 0,0 0 1,-1 1 326,2-5-1745</inkml:trace>
  <inkml:trace contextRef="#ctx0" brushRef="#br0" timeOffset="5938.99">6439 323 4921,'4'-22'1952,"-2"0"0,0 0-1,-1 0 1,-2-15-1952,3 23 1297,5 11-104,-6 3-1137,0 0 0,0 1 0,0-1-1,-1 1 1,1 0 0,0-1 0,0 1 0,-1 0 0,1-1-1,0 1 1,-1 0 0,1 0 0,0 0 0,-1-1 0,1 1-1,-1 0 1,0 0 0,1 0 0,-1 0 0,0 0 0,1 0-1,-1 0 1,0 1-56,34 206 1090,-3-44-976,85 393 256,-116-555-335,18 85-291,-15-49 2867,-3-12-1512</inkml:trace>
  <inkml:trace contextRef="#ctx0" brushRef="#br0" timeOffset="6281.214">6357 808 9658,'-3'-12'4049,"0"0"-2305,12 6-543,5-1-361,0-3-248,14 0-304,5 9-64,12-4-112,-2 3-48,0 0 48,-4-6-272,0 2-336,2 6 352</inkml:trace>
  <inkml:trace contextRef="#ctx0" brushRef="#br0" timeOffset="6644.871">7112 641 7058,'16'21'3464,"-17"-6"-679,4 9-1385,9 18-712,8 4 32,-2 8-311,0 5-137,-2-4-160,-3 3-32,3-4-32,-2-4 0,-4-6 32,1-10-8,-10-15-528,-1-11-1649,0-15 1441</inkml:trace>
  <inkml:trace contextRef="#ctx0" brushRef="#br0" timeOffset="6645.871">7183 225 9218,'-18'-45'3953,"5"20"-2337,-1 6-440,0 10-671,9 8-289,-2 5-400,7 13-305,9 21 321</inkml:trace>
  <inkml:trace contextRef="#ctx0" brushRef="#br0" timeOffset="7230.65">7721 821 5521,'23'-26'2942,"15"-22"-2942,-38 47 69,1 1 0,-1-1-1,1 1 1,-1-1 0,1 0-1,-1 1 1,0-1 0,1 0 0,-1 1-1,0-1 1,1 0 0,-1 1-1,0-1 1,0 0 0,0 1 0,0-1-1,0 0 1,1 0 0,-1 1-1,-1-1 1,1 0 0,0 1-1,0-1 1,0 0 0,0 0 0,0 1-1,-1-1 1,1 0 0,0 1-1,0-1 1,-1 0 0,1 1 0,-1-1-1,1 1 1,-1-1 0,1 0-1,-1 1 1,1-1 0,-1 1 0,1 0-1,-1-1 1,1 1 0,-1-1-1,0 1 1,1 0 0,-1-1 0,0 1-69,-3-1 341,0 0 1,0 0 0,0 0 0,0 1 0,0 0 0,-4 0-342,5 0 240,-2-1-59,0 1-1,-1 1 1,1-1-1,0 1 1,0 0-1,0 0 1,0 0-1,0 1 1,0 0-1,0 0 1,0 0-1,-2 2-180,1 0 104,0 1 1,0 0-1,0 0 0,1 0 1,-1 1-1,1 0 1,0 0-1,-1 3-104,0 1 23,0 0 0,1 0-1,0 1 1,1-1 0,0 1 0,1 0-1,0 1 1,0-1 0,1 0 0,1 1-1,0 0 1,1-1 0,0 7-23,1 3 4,1-1 0,1 1 0,0-1 0,2 0 0,0 0 0,2 0 0,2 5-4,-4-14 4,0-1-1,1 0 1,0-1-1,0 1 1,1-1-1,0 0 1,0-1-1,1 0 1,0 0-1,1-1 1,0 0 0,6 4-4,-10-8-1,0 0 0,0 0 1,0 0-1,1-1 0,0 1 1,-1-1-1,1-1 0,0 1 1,0-1-1,0 0 0,0 0 1,0-1-1,0 0 0,0 0 1,0 0-1,0-1 0,0 1 1,0-2-1,0 1 0,0-1 1,-1 0-1,1 0 0,-1 0 1,4-2 0,1-3 7,0 1 0,0-2 0,-1 1 0,0-1 0,0-1 0,-1 0 1,0 0-1,-1-1 0,1 1 0,-2-2 0,0 1 0,0-1 0,-1 0 0,0 0 1,0-3-8,0 1 11,-1 0 0,-1-1 0,0 0 0,0 1 0,-2-1 0,0 0 0,0 0 0,-1 0 0,-1 0 0,0 0 0,-1 0 0,-1 0 0,0-1-11,-2 1 9,1 1 0,-2 0 0,0 0-1,0 0 1,-1 1 0,-1 0-1,0 0 1,0 1 0,-1 0-1,-1 1 1,-1-2-9,7 8-54,0 0 1,-1 0-1,0 1 0,1-1 0,-1 1 0,0 0 1,-1 0-1,1 1 0,0 0 0,-1 0 1,1 0-1,-1 0 0,0 1 0,0 0 0,1 0 1,-1 1-1,0-1 0,0 1 0,0 0 1,0 1-1,0 0 0,0 0 0,1 0 0,-1 0 1,0 1-1,1 0 0,-5 2 54,6-2-130,0 0 0,0 0 0,0 1 0,1-1 0,-1 1 0,1 0 0,-1 0 0,-1 3 130,1 0-122,0 0 0,0 0-1,1 0 1,0 0 0,-1 3 122</inkml:trace>
  <inkml:trace contextRef="#ctx0" brushRef="#br0" timeOffset="7814.189">8193 734 6625,'0'0'100,"0"0"0,0-1 0,-1 1 0,1 0 0,0-1 0,0 1 0,0 0-1,0-1 1,-1 1 0,1 0 0,0-1 0,0 1 0,0 0 0,-1 0 0,1-1-1,0 1 1,-1 0 0,1 0 0,0 0 0,0-1 0,-1 1 0,1 0 0,0 0 0,-1 0-1,1 0 1,0 0 0,-1 0 0,1 0 0,-1 0 0,1 0 0,0 0 0,-1 0-1,1 0 1,0 0 0,-1 0 0,1 0 0,0 0 0,-1 0 0,1 0 0,0 0-100,0 16 1691,11 29-849,-11-44-766,38 156 1124,-13-44-882,-13-62-222,-8-27-20,2 0 0,0-1 0,2 0 0,0-1 1,5 8-77,-13-56 1397,-8-30-174,-8-29-1223,6 38 241,2-1 0,1-16-241,6 48 27,0 0 0,2-1 0,0 1 0,1 0 0,1 0 0,0 0 0,1 1 0,6-16-27,-7 22 0,1 0 0,0 0 1,0 0-1,1 1 1,0 0-1,1 0 0,0 0 1,0 1-1,1-1 0,-4 6-4,0-1 1,0 0-1,1 1 0,-1 0 1,1-1-1,0 2 0,-1-1 1,1 0-1,0 1 1,0-1-1,0 1 0,0 0 1,0 1-1,1-1 0,-1 1 1,0 0-1,0-1 0,0 2 1,0-1-1,1 1 0,1 0 4,9 2-9,0 2-1,0 0 1,0 0-1,-1 1 1,0 1-1,0 0 1,-1 1-1,2 2 10,9 7-6,0 2-1,-1 1 0,15 15 7,-27-23-6,1 1 0,-2 0 0,0 0 0,0 2 0,-1-1 0,-1 1 0,0 0 0,4 14 6,-8-16-204,0 0 1,-1 0-1,0 0 0,-1 0 1,0 1-1,-2-1 0,1 1 1,-2-1-1,1 0 0,-2 1 1,-1 5 203,-8 28-642</inkml:trace>
  <inkml:trace contextRef="#ctx0" brushRef="#br0" timeOffset="8526.748">9415 674 5937,'0'-2'315,"1"1"0,-1-1-1,0 0 1,1 0-1,-1 0 1,0 0 0,0 0-1,0 0 1,-1 0 0,1 0-1,0 1 1,-1-1-1,1 0 1,-1 0 0,0 0-1,1 0 1,-1 1 0,0-1-1,0 0 1,0 1-1,-2-2-314,1 1 249,0 0 0,-1 0 0,1 0 0,-1 0 0,1 1-1,-1-1 1,0 1 0,1 0 0,-1 0 0,0 0 0,0 0 0,0 0-1,-1 0-248,-4 0 200,0 0 0,0 0 1,0 1-1,0 0 0,0 1 0,0-1 0,0 2 0,0-1 0,0 1 0,-4 2-200,-6 3 143,0 1 1,1 0 0,0 1-1,1 1 1,0 1-1,-11 10-143,20-16 8,1 1 0,-1 1-1,1-1 1,0 1 0,1 0-1,0 0 1,0 1 0,0-1-1,1 1 1,0 0-1,0 0 1,1 1 0,0-1-1,1 1 1,-1 4-8,3-10 2,-1-1 0,1 1 0,0 0 0,0 0 0,0-1 0,0 1 1,0 0-1,1 0 0,-1-1 0,1 1 0,0 0 0,0-1 0,0 1 0,0-1 0,0 1 0,0-1 0,1 0 0,-1 1 1,1-1-1,0 0 0,0 0 0,-1 0 0,1 0 0,1 0 0,-1-1 0,0 1 0,0 0 0,1-1 0,-1 0 0,0 1 0,1-1-1,9 3 10,0 0 0,1 0 0,-1-2 0,0 1 0,1-1 0,2-1-11,-4 0 4,51 5 14,-42-6-18,1 1 0,-1 2 0,0 0 0,0 1 0,-1 1 0,1 0 0,5 4 0,-24-8 0,0-1 0,0 1 0,1 0 0,-1-1 0,0 1 0,0 0 0,0 0 0,0-1 0,0 1-1,0 0 1,0 0 0,0 0 0,-1 0 0,1 1 0,0-1 0,-1 0 0,1 0 0,-1 0 0,1 0 0,-1 1-1,1-1 1,-1 0 0,0 1 0,0-1 0,1 0 0,-1 1 0,0-1 0,0 0 0,0 1 0,-1-1 0,1 0-1,0 0 1,0 1 0,-1-1 0,1 0 0,-1 0 0,1 1 0,-1-1 0,1 0 0,-1 0 0,0 0 0,0 0-1,1 0 1,-2 1 0,-2 3 8,0 0 0,0 0 0,-1 0 0,1-1 0,-1 1-1,0-1 1,0 0 0,-6 2-8,-22 12 68,0-1-1,-1-2 1,-1-2-1,-1-1 0,-7 0-67,36-10 16,0-1 0,-1 0-1,1 0 1,0-1 0,-2 0-16,8 1-23,0-1 1,0 0 0,0 0-1,0 0 1,0 0 0,0 0-1,0-1 1,0 1-1,0 0 1,0 0 0,0-1-1,0 1 1,0 0 0,0-1-1,1 1 1,-1-1-1,0 1 1,0-1 0,0 0-1,1 1 1,-1-1 0,0 0-1,1 1 1,-1-1-1,0 0 1,1 0 0,-1 1-1,1-1 1,-1 0-1,1 0 1,0 0 0,-1 0-1,1 0 1,0 0 0,0 0-1,0 0 1,-1 0-1,1 0 1,0 0 0,0 0-1,0 0 1,1 0 22,5-15-352</inkml:trace>
  <inkml:trace contextRef="#ctx0" brushRef="#br0" timeOffset="8915.69">9811 1083 6265,'-35'-57'2793,"38"54"-1409,4 3-208,7 0-191,1 4-177,12 7-176,3 6-64,4 15-240,-2 13-88,-13 4-120,1 5-56,-9 0-32,-8-2-8,1-5-96,-12-3-184,-9-11-376,6-3 392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43.52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437 274 3673,'60'-78'2334,"-59"77"-2125,0 0 1,0 0 0,0 0 0,0 0 0,0 0-1,0 0 1,0 0 0,-1 0 0,1-1 0,0 1-1,-1 0 1,0 0 0,1-1 0,-1 1 0,1-1-1,-1 1 1,0 0 0,0-1 0,0 1 0,0 0-1,0-1 1,0 1 0,0-1 0,-1 1 0,1 0-1,0-1 1,-1 1 0,1 0 0,-1-1-1,1 1 1,-1 0 0,0-1-210,-1 1 209,0-1 0,0 0 0,0 1 0,0-1 0,0 1-1,0 0 1,0-1 0,-1 1 0,1 0 0,0 1 0,-1-1-209,1 0 256,-5-1-32,0 0 1,-1 1-1,1 0 1,-1 0 0,1 0-1,-1 1 1,1 0-1,-1 1 1,0-1-1,1 1 1,-1 1-225,-21 5 244,1 0 0,-8 5-244,3-1 172,14-5-157,0 2 1,0 0-1,1 1 0,1 1 1,-1 0-1,2 1 0,-1 1 1,2 1-1,0 0 0,0 1 1,1 1-1,-9 13-15,19-23 0,0 0-1,1 0 1,-1 0-1,1 0 1,1 0 0,-1 1-1,1-1 1,0 1-1,0 0 1,0 0-1,1 0 1,0 0 0,0 0-1,1 0 1,0 0-1,0 2 1,0-3 1,1-1-1,0 1 0,0-1 1,1 1-1,-1-1 0,1 1 1,0-1-1,0 0 0,1 0 1,-1 0-1,1 0 0,0 0 0,0 0 1,0-1-1,0 1 0,1-1 1,-1 0-1,1 0 0,0 0 1,0-1-1,1 1 0,14 7-5,0-1 1,1-1-1,1-1 1,-1 0-1,1-2 0,18 3 5,-17-4-49,-1 1-1,1 1 0,-1 1 0,0 0 0,-1 2 0,12 6 50,-19-6-38,-1 0-1,0 1 0,0 0 1,-1 1-1,0 0 1,-1 1-1,0 0 0,-1 1 1,-1 0-1,0 0 1,0 0-1,-1 1 0,4 15 39,-6-16-27,0 0 0,-2 0-1,1 1 1,-2-1-1,0 1 1,0-1-1,-2 1 1,1 0-1,-2 0 1,0-1 0,0 1-1,-1 0 1,-1-1-1,-1 0 1,-3 12 27,2-15 38,0 0 1,-1 0-1,0 0 0,0-1 1,-1 0-1,-1 0 1,1-1-1,-1 0 1,0 0-1,-1-1 1,0 0-1,0 0 1,-1-1-1,0-1 0,0 1 1,0-2-1,0 1 1,-1-1-1,-3 0-38,-14 4 129,0-1 0,-1-2-1,1-1 1,-1-1 0,0-1 0,-30-3-129,51 1-23,0-1 1,0 0 0,0 0 0,0-1-1,-2-1 23,7 3-57,0-1-1,1 0 1,-1-1-1,0 1 0,0 0 1,1-1-1,-1 0 1,1 1-1,0-1 1,-1 0-1,1 0 1,0 0-1,0-1 0,0 1 1,-1-3 57,-4-21-408</inkml:trace>
  <inkml:trace contextRef="#ctx0" brushRef="#br0" timeOffset="486.96">989 198 7154,'-2'-7'1036,"0"0"1,-1 0 0,0 0 0,0 1 0,-1-1 0,0 1 0,0-1 0,-1 0-1037,1 48 1605,7 20-1413,3 0 1,3-1-1,5 11-192,10 73 131,1 126 31,-20-209 48,5 14-210,-6-56-186,0 0 0,0-1 0,2 1 0,1-1 0,0-1 0,2 3 186,-4-14 1681,0-7-888</inkml:trace>
  <inkml:trace contextRef="#ctx0" brushRef="#br0" timeOffset="869.276">897 643 7874,'-15'-11'3704,"-6"8"-1391,4 2-553,6 2-511,5 4-353,12-1-448,9 0-160,16 2-144,8-2-8,7-4-48,7-3 16,1-5-264,6 1-336,2 7 328</inkml:trace>
  <inkml:trace contextRef="#ctx0" brushRef="#br0" timeOffset="1274.968">1572 735 6625,'7'-23'1051,"-5"17"-532,0-1-1,0 0 1,-1 0 0,0 1 0,0-1 0,-1 0 0,1-2-519,9 79 3138,3 51-1256,22 81-1882,-23-138 438,-11-43 269,1-31 769,1-9-1141,-1 1-1,-1 0 0,-1-19-334,0-7 119,0 40-112,9-117 121,-7 101-124,2 0-1,0 1 1,1-1 0,1 1-1,1-1-3,-4 15-12,-1-1 0,1 1 0,-1 0-1,2 0 1,-1 0 0,0 0 0,1 1-1,0-1 1,3-2 12,-5 5-47,1 0 0,0 0-1,0 0 1,0 1 0,0-1 0,0 1-1,0-1 1,0 1 0,0 0 0,1 0-1,-1 1 1,1-1 0,-1 0 0,0 1-1,1 0 1,-1 0 0,2 0 47,5 2-503,0 0 0,0 0 0,0 1 1,0 0-1,0 1 0,-1 0 0,0 0 1,3 3 502,36 19-1446</inkml:trace>
  <inkml:trace contextRef="#ctx0" brushRef="#br0" timeOffset="1803.285">2250 807 6785,'-1'-12'772,"1"2"1162,11 15 30,-5-1-1438,2 0-194,0-1 0,0 0-1,0 0 1,0 0 0,0-1-1,0-1 1,0 1 0,1-1-1,7-1-331,-1 1 204,-1-1 1,1-1-1,0-1 0,-1 0 0,3-2-204,-12 4 63,-1-2-1,0 1 1,0 0 0,0-1-1,0 0 1,0 0-1,-1 0 1,1 0-1,0-1 1,-1 1-1,0-1 1,0 0-1,0 0 1,0 0-1,0 0 1,0-1-1,-1 1 1,1-1-1,-1 0 1,0 1-1,0-1 1,-1 0-1,1 0 1,-1 0 0,0-1-1,0 1 1,0 0-1,-1-1-62,1 0 40,-1 0-1,0 0 1,0-1 0,-1 1-1,1 0 1,-1 0 0,0 0-1,-1 0 1,1 0 0,-1 0-1,0 0 1,0 1 0,-1-1-1,1 0 1,-1 1 0,0 0-1,0 0 1,0 0 0,-1 0-1,0 0 1,1 1 0,-5-3-40,3 2 28,-1 0-1,-1 0 1,1 1 0,0-1 0,-1 2 0,1-1 0,-1 1 0,0 0 0,0 0-1,0 1 1,-2 0-28,5 0 9,0 1 0,0 0 0,0 0 0,0 0 0,0 1 0,0-1 0,0 1 0,0 0 0,0 0 0,0 1 0,1-1 0,-1 1-1,0 0 1,1 0 0,-1 0 0,1 0 0,0 0 0,0 1 0,0 0 0,-3 2-9,-2 7 6,0 0 0,1 0 0,0 1 0,0 0 0,2 0 0,0 1 0,0-1 0,-1 11-6,-5 11 5,3-13 5,1 1 0,2 0 0,0 0 0,2 0-1,0 1 1,1 20-10,2-33 9,1-1-1,0 0 0,0 0 1,1 1-1,0-1 1,1 0-1,0-1 1,1 1-1,0 0 0,0-1 1,1 0-1,0 0 1,1 0-1,0-1 0,0 0 1,7 7-9,-7-10 17,0 1 0,1-1 0,-1-1 1,1 1-1,0-1 0,1 0 0,-1-1 0,1 0 1,-1 0-1,1-1 0,0 1 0,0-2 0,4 1-17,10 1-53,0-2-1,0 0 1,-1-1-1,11-3 54,44-3-92</inkml:trace>
  <inkml:trace contextRef="#ctx0" brushRef="#br0" timeOffset="2449.66">3012 780 5033,'-36'-73'2526,"29"64"-636,4 11-1029,2 11-220,1-11-331,-3 38 199,1 1-1,3-1 1,1 0-1,2 0 1,1-1-1,9 32-508,4-14 239,12 51 663,-48-134 1203,10 6-2013,0 0-1,1-1 0,1 0 0,0 0 0,2-1 0,1 1 0,0-1 0,2 0 0,0 1 0,2-1 0,0-2-91,2-4 14,0 1-1,2 1 1,1-1-1,1 1 1,2 0-1,0 0 1,2 1-1,9-17-13,-17 36-4,0 0 0,1 1 0,0 0 0,0 0 0,0 0-1,0 0 1,1 1 0,-1 0 0,1-1 0,0 2 4,-2 1-5,-1 1 1,0 0-1,1-1 1,-1 1-1,1 0 0,-1 1 1,1-1-1,-1 0 0,1 1 1,0-1-1,-1 1 0,1 0 1,0 0-1,-1 0 1,1 0-1,-1 1 0,1-1 1,0 1-1,-1-1 0,1 1 1,-1 0-1,1 0 1,-1 0-1,3 1 5,5 5-13,0 0 0,0 0 0,0 0 0,-1 1 0,-1 1 0,1 0 0,6 9 13,13 19-24,10 20 24,-19-29-5,3 6-6,-1 2 1,-2 0-1,-1 0 0,-2 2 1,-2 0-1,-1 1 0,2 16 11,-5-13-728,4-4 371</inkml:trace>
  <inkml:trace contextRef="#ctx0" brushRef="#br0" timeOffset="3332.829">4054 834 5025,'0'-7'657,"-1"0"0,0 0 0,0 0-1,0 0 1,-1 0 0,0 0 0,0 1 0,-1-1-1,0 1 1,0-1 0,-2-1-657,1 2 298,0-1-1,0 1 1,-1 1 0,0-1 0,0 1-1,-1 0 1,0 0 0,1 0-1,-2 1 1,-1-2-298,3 3 47,0 1 0,0-1 0,-1 1 1,1-1-1,-1 2 0,1-1 0,-1 1 0,0-1 0,0 2 1,0-1-1,0 1 0,1-1 0,-1 2 0,0-1 0,0 1 1,0-1-1,0 2 0,1-1 0,-1 1 0,0 0 0,1 0 1,0 0-1,-1 1 0,1 0 0,0 0 0,0 0 0,0 0 1,0 2-48,-3 3 11,0 0 1,1 0-1,0 0 1,0 1-1,1 1 0,0-1 1,1 1-1,0 0 1,1 0-1,0 0 1,0 1-1,1 0-11,-2 7 1,0 1 1,2-1-1,0 1 0,1 0 0,1 0 0,1 13-1,1-22 0,-1 1 0,2-1 1,0 0-1,0 0 1,0 0-1,2 0 0,-1 0 1,1-1-1,0 1 1,1-1-1,0 0 0,1-1 1,0 1-1,1 0 0,-1-2-6,0-1-1,0 0 1,1-1-1,0 1 1,0-1-1,0-1 1,1 1-1,-1-1 0,1-1 1,0 1-1,0-2 1,1 1-1,-1-1 1,0 0-1,1 0 1,0-1-1,0 0 7,1-1-11,-1 1 1,1-1-1,0-1 0,0 0 0,-1 0 0,1-1 0,-1 0 0,1 0 1,-1-1-1,0-1 0,0 1 11,-3 0 1,0-1 1,0 1 0,0-1-1,-1 0 1,0 0-1,0 0 1,0-1-1,0 1 1,-1-1-1,1-1 1,-1 1-1,-1 0 1,1-1-1,-1 0 1,0 0 0,1-3-2,0-3 26,0 0 1,-1-1 0,-1 1 0,0 0 0,0-1 0,-2 0 0,1 1 0,-2-1-1,1 0 1,-2 1 0,-1-9-27,-6-20 376,-2 0 0,-12-29-376,22 65 35,-3-7 63,-1 0-1,0 0 0,-5-8-97,10 20 1,0 0 0,0-1-1,0 1 1,0 0 0,0 0-1,0-1 1,0 1 0,0 0-1,0 0 1,-1 0 0,1-1-1,0 1 1,0 0 0,0 0-1,0 0 1,0 0 0,-1 0-1,1-1 1,0 1-1,0 0 1,0 0 0,-1 0-1,1 0 1,0 0 0,0 0-1,0 0 1,-1 0 0,1 0-1,0-1 1,0 1 0,-1 0-1,1 0 1,0 0 0,0 0-1,0 0 1,-1 1 0,1-1-1,0 0 1,0 0 0,-1 0-1,1 0 0,-3 9-23,3 1 9,0 0 0,0 1-1,1-1 1,1 0 0,0 0-1,0 0 1,1 0 0,3 9 14,10 22-30,10 16 30,43 73 0,-33-66 8,16 42-8,-8 9 182,-5 3-1,12 67-181,-47-166 52,0-1 1,-1 1-1,0 1 0,-2-1 0,0 0 0,-2 0 0,0 0 1,-1 0-1,-3 12-52,2-19 62,0 0 1,-1 0 0,-1-1-1,0 1 1,0-1 0,-1 0-1,-1-1 1,0 1 0,0-1-1,-1-1 1,0 1 0,-1-1-1,1-1 1,-2 0 0,0 0-63,4-3 27,-1 0 1,0 0 0,-1-1-1,1 0 1,-1-1-1,1 0 1,-1 0-1,0 0 1,0-1-1,-1 0 1,1-1 0,0 0-1,-1 0 1,1-1-1,0 0 1,-1 0-1,1-1 1,0 0 0,-1-1-1,1 1 1,0-2-1,0 1 1,0-1-1,0 0 1,1-1-1,-1 0 1,0-1-28,-28-18-364,2-2 0,0-1 0,2-1 0,1-2 0,1-2 0,-15-20 364,37 41-508,1 0 1,1 0-1,0 0 1,0-2 507,-13-32-1170</inkml:trace>
  <inkml:trace contextRef="#ctx0" brushRef="#br0" timeOffset="3792.49">4648 62 5673,'0'-33'3966,"-4"17"-1696,3 16-2182,1 0 0,0-1 0,0 1 0,-1 0 1,1-1-1,0 1 0,0 0 0,-1-1 0,1 1 0,0 0 0,-1 0 0,1 0 1,-1-1-1,1 1 0,0 0 0,-1 0 0,1 0 0,-1 0 0,1-1 0,0 1 0,-1 0 1,1 0-1,-1 0 0,1 0 0,0 0 0,-1 0 0,1 0 0,-1 0 0,1 1 0,-1-1-88,-2 7 1117,1 14-843,2-1-1,0 1 1,1-1 0,1 0 0,1 1 0,3 9-274,1 9 164,22 129 100,18 133 43,-37-198-253,28 218-52,-37-316 89,-1-1 0,1 0 0,1 0 0,-1 1 0,0-1 0,1 0 0,0 0 0,0 1-91,-1-4 341</inkml:trace>
  <inkml:trace contextRef="#ctx0" brushRef="#br0" timeOffset="4128.853">4509 737 9082,'-5'-6'3929,"8"8"-2265,6 0-296,14 1-447,7 6-225,14-5-192,5-3-96,11-1-200,3-5 112,0-2-632,-1-6 3793,-13-12-2665</inkml:trace>
  <inkml:trace contextRef="#ctx0" brushRef="#br0" timeOffset="4668.266">5184 41 7082,'2'-3'518,"-1"0"0,1 0 0,-1 0 0,0 0 0,0 0 0,0 0 0,0 0 0,-1-1 0,1-2-518,-1 6 41,0 0 0,0 0 0,0 0 0,0-1 0,0 1 1,0 0-1,0 0 0,0 0 0,-1-1 0,1 1 0,0 0 0,0 0 0,0 0 1,0-1-1,0 1 0,1 0 0,-1 0 0,0 0 0,0-1 0,0 1 0,0 0 1,0 0-1,0 0 0,0-1 0,0 1 0,0 0 0,0 0 0,1 0 0,-1 0 0,0-1 1,0 1-1,0 0 0,0 0 0,0 0 0,1 0 0,-1 0 0,0 0 0,0-1 1,0 1-1,1 0 0,-1 0 0,0 0 0,0 0 0,0 0 0,1 0 0,-1 0 1,0 0-1,0 0 0,0 0 0,1 0-41,3 13 831,22 354 26,-19-292-740,3 132 274,2 13-40,-6-163 41,3-1 1,14 50-393,-21-98-26,4 15 927,-7-45 85,-5-21-855,1-1 0,3 0 0,2-1 0,1 1 0,6-28-131,-3 40 4,-2 10-5,1 0 0,2 0 0,0 0 0,1 1 0,1-2 1,-5 18-6,0 1 1,0-1-1,0 0 1,1 1-1,0 0 1,-1-1-1,2 1 1,-1 0-1,0 1 1,1-1-1,0 0 1,-1 1-1,2 0 1,-1 0-1,0 0 1,0 1-1,1-1 1,0 1-1,-1 0 1,1 0-1,0 1 1,0-1-1,0 1 1,2 0 5,1 0-12,1 0 0,0 1 1,0 0-1,-1 0 0,1 1 1,0 0-1,-1 0 0,1 1 1,-1 1-1,0-1 0,1 1 1,-1 1-1,2 1 12,0 0-10,0 1 0,-1 1 0,0 0 1,0 0-1,-1 1 0,0 0 0,0 0 0,-1 1 0,4 5 10,4 9-11,-2 1 0,0 0 0,-1 1 1,-2 0-1,0 1 0,-2 0 0,-1 1 0,0 3 11,3 16-527,-2 0 0,-2 1 0,-1 33 527,-6-41-506</inkml:trace>
  <inkml:trace contextRef="#ctx0" brushRef="#br0" timeOffset="5228.429">6418 603 5905,'1'0'120,"-1"0"-1,1-1 1,-1 1-1,1 0 1,-1-1-1,0 1 0,1 0 1,-1-1-1,0 1 1,1 0-1,-1-1 1,0 1-1,1-1 1,-1 1-1,0 0 1,0-1-1,1 1 0,-1-1 1,0 1-1,0-1 1,0 1-1,0-1 1,0 1-1,0-1 1,0 1-1,0-1 1,0 1-1,0-1 0,0 1 1,0-1-1,0 1 1,0-1-1,0 1 1,0-1-1,0 1 1,-1-1-1,1 1 1,0-1-1,0 1 0,-1 0 1,1-1-1,0 1 1,-1-1-1,1 1 1,0 0-1,-1-1 1,1 1-1,-1 0 1,1-1-1,0 1 0,-1 0 1,1 0-1,-1 0 1,1-1-1,-1 1 1,1 0-1,-1 0 1,1 0-1,-1 0 1,1 0-1,-1 0-119,-34-7 2482,18 6-2327,0 0 1,-1 1-1,1 1 0,0 1 1,0 0-1,0 1 1,0 1-1,0 1 0,1 0 1,0 1-1,0 1 0,0 1 1,1 0-1,0 1 1,1 0-1,0 1 0,0 1 1,1 0-1,0 1 0,1 0 1,1 1-1,-8 11-155,14-18 4,0 1 0,1 0 0,0 0-1,0 0 1,0 0 0,1 1 0,0 0 0,-1 5-4,4-10 2,-1-1 0,1 1 0,0 0 0,0 0 0,-1 0 1,2-1-1,-1 1 0,0 0 0,1 0 0,-1-1 0,1 1 0,0 0 0,0-1 1,0 1-1,0-1 0,0 1 0,0-1 0,1 1 0,-1-1 0,1 0 0,0 0 0,0 1 1,0-1-1,0-1 0,0 1 0,0 0 0,2 1-2,9 4 5,0 0 0,0-1 0,1-1 0,0 0 0,0-1-1,0 0 1,1-1 0,-1 0 0,7-1-5,6 2 12,26 9-12,-41-10 1,-1 1-1,0 1 1,1 0-1,-2 0 1,1 1 0,-1 1-1,9 6 0,-17-12 0,0 1 0,0-1 0,0 1 0,-1 0 1,1 0-1,-1-1 0,1 1 0,-1 0 0,1 0 0,-1 0 0,0 1 0,0-1 0,0 0 0,0 0 1,-1 1-1,1-1 0,0 0 0,-1 1 0,0-1 0,0 0 0,1 1 0,-1-1 0,-1 1 0,1-1 1,0 0-1,0 1 0,-1-1 0,0 0 0,1 1 0,-1-1 0,0 0 0,0 0 0,0 1 0,0-1 0,-1 0 1,1 0-1,-1 0 0,1-1 0,-1 1 0,0 0 0,1 0 0,-2-1 0,-9 11 3,0-1 0,-1 0-1,0-1 1,-1-1 0,0 0-1,-3 0-2,-11 5 16,-1-1-1,-25 8-15,42-17-210,0-1 1,0 0-1,0 0 0,-1-1 1,-2-1 209,9-2-1242,7-3 444</inkml:trace>
  <inkml:trace contextRef="#ctx0" brushRef="#br0" timeOffset="5595.765">6607 1119 7162,'127'-26'3480,"-111"27"-1383,4 14-969,1 5-24,-3 5-632,-1 1-216,-3 5-144,-3 1-32,-4 6-40,-3 2 0,-4-2 48,-6-7-224,-8 1 112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49.99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35 157 7370,'-1'-2'372,"1"0"1,-1 1-1,0-1 0,1 1 1,-1-1-1,0 1 1,0 0-1,0-1 1,0 1-1,0 0 1,0-1-1,0 1 1,0 0-1,-1 0 1,1 0-1,0 0 1,-1 0-1,0 0-372,2 1 62,0 0-1,-1 0 1,1 0-1,0 0 1,-1 0-1,1 0 1,0 0-1,-1 0 1,1 0-1,0 1 1,-1-1-1,1 0 1,0 0-1,-1 0 1,1 0-1,0 0 1,-1 1 0,1-1-1,0 0 1,0 0-1,-1 1 1,1-1-1,0 0 1,0 0-1,0 1 1,-1-1-1,1 0 1,0 1-1,0-1-61,-5 21 251,4 61 28,2 1-1,13 77-278,40 162 306,-52-308-258,1 0 1,1-1-1,0 0 0,1 1 1,0-1-1,2 0-48,-7-12 7,0-1-1,0 0 1,0 0-1,0 0 0,0 0 1,0 0-1,0 0 1,0 0-1,0 0 0,0 1 1,1-1-1,-1 0 1,0 0-1,0 0 1,0 0-1,0 0 0,0 0 1,0 0-1,0 0 1,0 0-1,0 0 0,1 0 1,-1 0-1,0 0 1,0 0-1,0 0 0,0 0 1,0 0-1,0 0 1,0 0-1,1 0 0,-1 0 1,0 0-1,0 0 1,0 0-1,0 0 1,0 0-1,0 0 0,0 0 1,1 0-1,-1 0 1,0 0-1,0 0 0,0 0 1,0 0-1,0 0 1,0 0-1,0 0 0,0 0 1,0 0-1,1-1 1,-1 1-1,0 0 0,0 0 1,0 0-1,0 0-6,5-11 211,5-22-44,-7 25-129,8-32 20,14-26-58,-21 56-12,0 0-1,1 0 1,1 1 0,0 0 0,0 0 0,0 0 0,1 1-1,0 0 1,2-1 12,-6 7-6,0 0-1,1-1 1,-1 1-1,1 1 1,-1-1-1,1 0 1,-1 1-1,1 0 1,0 0-1,0 0 1,0 0-1,0 0 1,-1 1-1,1 0 1,0 0-1,0 0 1,0 0-1,0 1 1,0-1-1,0 1 1,0 0-1,-1 0 1,1 1-1,0-1 1,-1 1-1,1 0 7,10 5-18,0 0 0,-1 2 0,0 0-1,-1 0 1,10 9 18,6 7-16,2 2 14,1-1 0,2-1-1,0-2 1,34 18 2,-56-36 13,51 24-25,-56-27 34,0 0 0,0 0 0,0-1 0,0 1 0,0-2 0,0 1 0,0-1 0,0 1-1,4-2-21,-8 1 48,0 0-1,0-1 0,0 0 0,1 1 0,-1-1 0,0 0 0,0 0 0,0 0 0,0 0 0,0 0 0,-1 0 0,1-1 0,0 1 0,-1-1 0,1 1 1,0-1-1,0-1-47,1-1 86,-1 0 1,0 0-1,0 0 1,0 0-1,0 0 1,-1 0-1,0-1 0,0 1 1,0 0-87,1-10 180,0-1-1,-1 1 1,-1 0-1,0 0 1,-1-4-180,-31-216 770,16 135-556,-3-96-214,17 162 17,1 8-180,0 1 0,1-1 0,1 1 1,2 0-1,3-16 163,-5 37-77,0 0 0,0 0 0,0 1 1,0-1-1,0 0 0,1 1 0,-1-1 1,1 1-1,0-1 77,12-9-499</inkml:trace>
  <inkml:trace contextRef="#ctx0" brushRef="#br0" timeOffset="687.117">1296 567 4273,'-2'-6'9005,"9"4"-6460,20 3-3706,-20-1 2118,4 0-861,0 1-1,0-2 1,-1 0-1,1 0 1,0-1-1,0 0 0,-1-1 1,1 0-1,-1-1 1,0 0-1,0-1 1,-1 0-1,1 0 1,3-3-96,-4 1 85,-1 0 0,0 0 0,0 0 1,0-1-1,-1 0 0,0-1 1,3-5-86,-7 9 58,0 0 0,-1 1 0,0-1 1,0 0-1,0 0 0,0-1 1,-1 1-1,0 0 0,0 0 1,0-1-1,-1 1 0,0-1 0,0 1 1,0 0-1,-1-1 0,0-3-58,0 3 24,-1 1 0,1-1 0,-1 1 0,0 0 0,0 0-1,0 0 1,-1 0 0,0 0 0,0 0 0,0 1 0,-1-1-1,1 1 1,-1 0 0,0 0 0,0 0 0,-4-2-24,5 4-3,-1 0 0,0 0 0,0 0 0,0 0 0,0 1 0,-1 0 0,1-1 0,0 2 0,-1-1 0,1 0 0,0 1 0,-1 0 0,1 0 0,-1 0 0,1 1 0,0-1 0,-1 1 0,1 0 0,0 0 0,0 1 0,-1-1 0,1 1 3,-7 3-16,0 1 0,0 0-1,1 1 1,-1 0 0,2 1 0,-1 0-1,1 0 1,0 1 0,1 0 0,0 1-1,-6 8 17,-2 7-14,0 0 0,1 1 0,2 1-1,-3 10 15,7-16 1,2 0 0,0 0 0,1 1 0,1-1 0,2 1 0,0 1 0,1-1 0,1 20-1,1-31 7,1 0 1,0-1-1,1 1 1,0 0-1,1-1 1,0 0-1,1 1 0,0-1 1,0 0-1,1-1 1,0 1-1,1-1 1,0 0-1,0-1 1,1 1-1,0-1 1,1 0-1,0-1 1,3 2-8,3 1 300,1-1 0,0-1 0,1 0 0,0-2 1,0 1-1,0-2 0,1 0 0,-1-1 0,1-1 1,0-1-1,7 1-300,56 3 1340</inkml:trace>
  <inkml:trace contextRef="#ctx0" brushRef="#br0" timeOffset="1408.425">2354 567 5073,'23'-38'2470,"-23"37"-2289,0-1 0,1 1 0,-1-1 0,0 1 0,0 0 1,0-1-1,0 1 0,0-1 0,0 1 0,-1-1 0,1 1 0,0 0 0,-1-1 0,1 1 0,-1 0 0,1-1 1,-1 1-1,0 0 0,0 0 0,1-1 0,-1 1 0,0 0 0,0 0 0,0 0 0,0 0 0,-1 0-181,-2-5 826,0 2-614,1-1 0,-1 1-1,0 0 1,0 0-1,0 0 1,0 1 0,-1 0-1,0-1 1,1 1-1,-1 1 1,0-1-1,-1 1 1,1 0 0,0 0-1,0 0 1,-1 1-1,1 0 1,-1 0 0,0 0-1,1 1 1,-1 0-1,0 0 1,1 0 0,-1 1-212,-3 0 19,1 0 1,-1 1-1,1 0 1,-1 1-1,1 0 1,0 0 0,0 1-1,0 0 1,1 0-1,-1 0 1,1 1 0,0 1-1,0-1 1,1 1-1,-3 3-19,-6 8-1,1 0 0,1 2-1,1-1 1,0 2-1,2-1 1,0 2 0,1-1-1,0 3 2,4-10 0,1 0 0,0 1 0,1-1 0,1 1 0,0 0 0,1 0 0,0 0 0,1 0 0,1 0 0,0 0-1,0-1 1,2 1 0,2 7 0,-3-14 4,0 0-1,1-1 0,0 1 0,1-1 1,0 1-1,0-1 0,0 0 1,0-1-1,1 1 0,0-1 0,0 0 1,1 0-1,-1 0 0,1-1 1,0 0-1,0 0 0,1 0 1,-1-1-1,1 0 0,0 0-3,-1-1 5,0-1 0,0 1-1,0-1 1,0 0 0,0 0 0,0-1 0,0 0-1,0 0 1,0 0 0,0-1 0,0 0 0,0 0-1,0 0 1,-1-1 0,1 0 0,0 0 0,-1-1-1,1 1 1,-1-1 0,0 0 0,0-1 0,0 1-1,4-5-4,-5 4 9,1-1-1,-1 0 1,0 0-1,-1 0 1,1 0-1,-1-1 1,0 0-1,-1 1 1,1-1-1,-1 0 1,0 0-1,-1 0 1,2-7-9,1-11 52,-2-1 0,0-24-52,-1 33 15,-2-27 14,-2 0 1,-1 1 0,-4-4-30,2 2-1,6 30-49,4 19-2,6 18-13,11 33 42,2-1-1,9 12 24,-22-48-25,1-1 0,1 0 0,0-1 0,2 0-1,0-1 1,0 0 0,2-1 0,1 0 25,33 25-783,0-2 366</inkml:trace>
  <inkml:trace contextRef="#ctx0" brushRef="#br0" timeOffset="2096.257">2904 123 7306,'0'-1'68,"3"-23"3162,-1 0 1,-1-1-1,-3-21-3230,-2 70 1026,15 833 23,-9-824-981,-1-24 10,-1 0 0,0 1-1,0-1 1,-1 0 0,0 0 0,0 0-78,-2-14 944,5-12-556,4 2-288,1-1-1,0 1 1,2 0 0,0 1-1,2-2-99,17-30 57,44-89 19,35-59-46,-84 158-42,1 1-1,2 1 1,2 1-1,5-4 13,-11 14-102,-4 4-1042,1 1 0,15-12 1144,-28 30-1690,1 11 716</inkml:trace>
  <inkml:trace contextRef="#ctx0" brushRef="#br0" timeOffset="2460.447">3112 719 8946,'4'14'3761,"16"7"-2089,6 4-408,12 5-143,1 0-353,4 5-392,2-1-112,-5-1 72,9-3-328,-2-2 304,-3-6-176</inkml:trace>
  <inkml:trace contextRef="#ctx0" brushRef="#br0" timeOffset="3163.101">3783 504 6809,'21'-91'2745,"-19"84"1912,0 11-3291,-2 22-2047,0-18 1202,0 55-241,3-1 0,3 0 0,2 0 0,3 0 0,10 25-280,-14-61 58,-4-13-9,0 0 0,2 0 0,-1-1 1,1 1-1,1-1 0,1 0-49,-5-20 1458,-1-9-1019,-3-77-108,2-92-31,2 159-286,1 0 1,1 0 0,1 0-1,1 0 1,7-16-15,-10 36-7,-1 1 0,1-1 0,0 1 0,1 0 0,0 0 0,0 0 1,0 1-1,0-1 0,1 1 0,0 0 0,0 0 0,1 0 0,-1 1 0,1 0 0,0 0 0,0 0 1,0 1-1,0 0 0,1 0 0,-1 1 0,1 0 0,0 0 0,0 0 0,0 1 0,0 0 0,0 0 1,0 1-1,0 0 0,0 0 0,0 1 0,0-1 0,0 2 0,0-1 0,0 1 0,-1 0 0,1 0 1,0 1-1,-1 0 0,0 0 0,6 3 7,0 2-2,0 0-1,-1 1 1,1 0 0,-2 1 0,1 0 0,-1 1 0,-1 0-1,0 0 1,-1 1 0,0 0 0,0 0 0,-1 1 0,-1 0-1,0 1 1,-1-1 0,2 10 2,4 21-52,-2 0-1,-2 0 1,-2 1 0,0 34 52,-3-38-127</inkml:trace>
  <inkml:trace contextRef="#ctx0" brushRef="#br0" timeOffset="4064.61">4962 505 3561,'-10'-3'1297,"0"0"0,-1 0 1,1 1-1,-4-1-1297,12 3 106,1 0 1,0-1-1,-1 1 1,1 0 0,0 0-1,-1 0 1,1 0-1,0 0 1,-1 0-1,1 0 1,0 0-1,-1 1 1,1-1-1,0 1 1,-1-1 0,1 1-1,0-1 1,0 1-1,0 0 1,-1-1-1,1 1 1,0 0-1,0 0 1,0 0-1,0 0 1,0 0-1,0 0 1,1 0 0,-1 0-1,0 0 1,0 0-1,1 1 1,-1-1-1,1 0 1,-1 0-1,1 1 1,0-1-1,-1 0 1,1 1 0,0-1-1,0 0 1,0 1-1,0-1 1,0 0-1,0 1 1,0-1-1,0 0 1,1 1-1,-1-1 1,0 0-1,1 1 1,-1-1 0,1 0-1,0 0 1,-1 1-1,1-1 1,0 0-1,0 0 1,0 0-1,0 0 1,0 0-1,0 0 1,0 0-107,4 2 92,0 0 1,1 0 0,-1 0-1,1-1 1,-1 0-1,1 0 1,0-1-1,-1 1 1,1-1-1,0 0 1,0-1-1,0 1 1,0-1-1,0-1 1,0 1-1,0-1 1,0 0 0,0 0-1,3-2-92,15-3 129,1-2 1,-2-1-1,23-12-129,-34 16 33,-1-1 0,0-1 0,0 1 0,0-2 0,-1 1 0,0-1 0,-1-1 0,0 0 0,1-1-33,-7 6 28,-1 1-1,1-1 0,-1 1 1,0-1-1,0 0 0,0 0 1,0 0-1,-1 0 0,0 0 1,1 0-1,-1 0 0,-1 0 1,1-1-1,-1 1 0,0 0 1,0 0-1,0-1 0,0 1 1,-1 0-1,1 0 0,-1-1 1,0 1-1,-1 0 0,1 0 1,-1 0-1,1 0 0,-1 0 1,-2-2-28,1 2 11,1 0 1,-1 0-1,0 1 1,0-1-1,-1 1 1,1 0-1,-1 0 1,1 0-1,-1 0 1,0 0-1,0 1 1,0 0-1,-1 0 1,1 0-1,0 0 1,-1 1-1,1-1 1,-1 1-1,0 0 1,1 1-1,-1-1 1,0 1-1,1 0 1,-1 0-1,0 0 1,0 1-1,-3 0-11,-4 2-8,1-1-1,-1 2 0,0-1 0,1 1 0,0 1 1,0 0-1,0 1 0,1 0 0,0 1 0,-5 4 9,0 1-10,0 2 0,1 0 0,1 0 0,0 1-1,1 1 1,1 0 0,0 1 0,1 0 0,1 0-1,1 1 1,-3 10 10,5-13-1,1 1 0,1 0 0,0 0 0,1 0 0,1 1-1,1-1 1,0 1 0,1 0 0,1-1 0,0 1 0,1-1 0,1 1 0,4 12 1,-4-19 8,1 0-1,1 0 1,-1-1 0,2 1 0,-1-1 0,1 0 0,1-1 0,-1 1-1,2-1 1,-1 0 0,1-1 0,0 0 0,0 0 0,1-1 0,0 0-1,0 0 1,1-1 0,-1-1 0,9 4-8,1-1-111,0-1 0,0-1 0,1-1 0,0 0 0,0-1 0,0-2-1,0 0 1,1-1 0,-1 0 0,2-2 111,32-6-369</inkml:trace>
  <inkml:trace contextRef="#ctx0" brushRef="#br0" timeOffset="5054.031">5965 377 5041,'29'-34'2762,"-28"33"-2544,-1 1 0,0 0 0,1-1 0,-1 1 0,0-1 0,1 1 0,-1 0 0,0-1 0,0 1 0,1-1 0,-1 1 0,0-1 0,0 1 0,0-1 1,1 1-1,-1-1 0,0 1 0,0-1 0,0 1 0,0-1 0,0 1 0,0-1 0,0 1 0,0-1 0,0 1 0,-1-1-218,-10-4 2149,-27 6-1841,32-1 21,-35 4 83,1 1 0,-1 3 0,-8 3-412,32-7 39,1 2 0,0 0 0,0 0 0,0 1 0,1 1 0,0 1 0,0 0 0,1 1 0,-4 5-39,16-14 4,0 0 1,1 0-1,-1 0 0,1 1 0,0-1 1,-1 0-1,1 1 0,0-1 0,0 1 1,0 0-1,0-1 0,0 1 0,0 0 1,0-1-1,1 1 0,-1 0 0,1 0 1,-1 0-1,1 0 0,0 0 0,-1-1 1,1 1-1,0 0 0,0 0 0,1 0 1,-1 0-1,0 0 0,1 0 1,-1 0-1,1-1 0,-1 1 0,1 0 1,0 0-1,0-1 0,0 1 0,0 0 1,0-1-1,0 1 0,1 0-4,6 6 10,0-1 0,0 1 0,1-2 0,0 1 0,0-1-1,6 2-9,0 2-1,85 45-4,4 2-8,-89-47 12,0 0-1,-1 1 1,0 0-1,-1 1 1,5 6 1,-13-13-3,0 1 1,-1 0-1,1 1 1,-1-1-1,-1 1 0,1-1 1,2 8 2,-5-11-1,0 0 0,0 0 0,-1 0 0,1 0 0,-1 0 0,0 0 0,1 0-1,-1 0 1,-1 0 0,1 0 0,0 0 0,-1 0 0,1-1 0,-1 1 0,0 0 0,0 0 0,0 0 0,-1-1 0,1 1 0,0 0 0,-1 0 1,-2 3 39,0 0 0,0-1 0,0 1 0,-1-1 0,1 0 0,-1 0 0,-1 0 0,1 0 0,-1-1 0,0 0 0,1-1 0,-2 1 0,1-1 0,0 0 0,-1 0 0,1-1 0,-1 0 0,0 0 0,-6 0-39,-43 1 128,0-3 0,0-2 0,-52-9-128,98 10-48,6 1-23,1 0 0,0 0 0,0-1-1,-1 1 1,1-1 0,0 0 0,0 0 0,0 0-1,0 0 1,0-1 71,3 2-32,0 0 0,0 0-1,0 0 1,0 0 0,0 0-1,0 0 1,0 0 0,0 0 0,0 0-1,0 0 1,0 0 0,0 0-1,0-1 1,0 1 0,0 0-1,0 0 1,0 0 0,0 0 0,1 0-1,-1 0 1,0 0 0,0 0-1,0 0 1,0 0 0,0 0-1,0 0 1,-1 0 0,1 0 0,0 0-1,0 0 1,0-1 0,0 1-1,0 0 1,0 0 0,0 0-1,0 0 1,0 0 0,0 0 0,0 0-1,0 0 1,0 0 32,16 3-762</inkml:trace>
  <inkml:trace contextRef="#ctx0" brushRef="#br0" timeOffset="5928.607">6852 417 4561,'73'-86'2643,"-71"84"-2245,0-1 0,0 1-1,-1 0 1,1-1 0,-1 0 0,1 1-1,-1-1 1,0 0 0,0 0 0,0-2-398,0 4 100,-1 1 1,0-1 0,0 0-1,0 1 1,0-1-1,0 0 1,-1 1 0,1-1-1,0 1 1,0-1 0,0 0-1,0 1 1,-1-1 0,1 1-1,0-1 1,-1 1 0,1-1-1,0 1 1,-1-1 0,1 1-1,-1-1 1,1 1 0,0-1-1,-1 1 1,1-1 0,-1 1-1,0 0-100,-2-1 216,0 0-1,0 0 1,0 0-1,0 0 1,0 1-1,-1 0 1,1-1-1,0 1 1,0 0-1,-3 1-215,3-1-3,-16 2 266,-1 0 0,1 1 0,0 2 0,0 0-1,0 0 1,-9 6-263,-35 15 500,-10 10-500,51-25 100,12-7-73,0 0 0,1 1 1,0 1-1,0-1 0,0 1 0,1 1 0,-1 0 1,2 0-1,-1 0 0,1 1 0,0 0 1,1 1-28,-3 2 31,6-7-21,0-1 1,0 1-1,0 0 0,1 0 0,0 0 1,-1 2-11,2-5 2,1 0 0,0 0 0,-1 0 0,1 0 1,0 0-1,0 0 0,0 0 0,0 0 0,0 0 0,0 0 0,0 0 1,0 0-1,0 0 0,0 0 0,1 0 0,-1 0 0,0 0 1,1 0-1,-1 0 0,1 0 0,-1 0 0,1 0 0,-1-1 1,1 1-1,0 0 0,-1 0 0,1-1 0,0 1 0,0 0 0,0-1 1,0 1-3,12 7 13,1 0 0,0-1 0,1-1 1,-1 0-1,1-1 0,3 0-13,24 9 11,-18-5-5,121 49 12,-124-49-15,0 2-1,-1 1 1,0 0 0,-1 1 0,11 11-3,-27-21 0,1 0 0,-1 0 0,0 0 0,-1 0 0,1 1 0,0 0 0,-1-1 0,0 1 1,0 0-1,0 0 0,0 0 0,-2-2 0,1 0-1,-1 0 1,0 0 0,0 0 0,1 0 0,-1 0-1,0 0 1,-1 0 0,1 0 0,0 0 0,-1 0-1,1 0 1,-1 0 0,1-1 0,-1 1 0,0 0-1,0 0 1,0 0 0,0-1 0,0 1-1,0-1 1,0 1 0,-1-1 0,1 1 0,-1 0 0,-6 5 44,-1 1 0,-1-1 1,1 0-1,-1-1 0,-1 0 1,1-1-1,-1 0 0,-3 1-44,-27 9 438,-24 4-438,56-16 24,-39 11 57,-1-2 1,0-2-1,-1-2 0,0-2 1,-2-3-82,46-3-328,13-1 174</inkml:trace>
  <inkml:trace contextRef="#ctx0" brushRef="#br0" timeOffset="6805.705">7531 558 5305,'-66'-30'2535,"64"29"-2283,1 1-1,-1-1 0,1 1 1,-1-1-1,0 1 1,1-1-1,-1 1 0,1 0 1,-1 0-1,0 0 0,1 0 1,-1 0-1,-1 0-251,3 0 81,-1 0 0,1 1 0,-1-1 0,1 0 0,-1 0 0,1 1 0,-1-1 0,1 0 0,0 1-1,-1-1 1,1 0 0,0 1 0,-1-1 0,1 0 0,0 1 0,-1-1 0,1 1 0,0-1 0,0 0 0,-1 1 0,1-1 0,0 1 0,0-1 0,0 1-1,0-1 1,0 1-81,-1 0 93,1 1-1,0-1 1,0 0-1,1 0 1,-1 1-1,0-1 1,0 0-1,1 1 0,-1-1 1,0 0-1,1 0 1,-1 0-1,1 1 1,0-1-1,-1 0 1,1 0-1,0 0 1,0 0-1,0 0 0,-1 0 1,2 0-93,3 1 139,0 1 1,1-1 0,-1 0-1,1 0 1,0-1-1,0 1 1,0-1 0,0-1-1,-1 1 1,1-1-1,0 0 1,0 0-1,5-1-139,10-2 218,1-1 0,0 0-1,-1-2-217,-1 1 95,-1-2-1,0 0 0,-1-2 1,0 0-1,0-1 1,0 0-1,-2-2 1,1 0-1,-1 0 1,-1-2-1,9-10-94,-22 22 13,-1 0 1,1-1-1,-1 1 1,1 0-1,-1-1 1,0 0-1,0 1 0,0-1 1,0 0-1,-1 1 1,1-1-1,-1 0 0,0 0 1,1 1-1,-1-1 1,0 0-1,-1 0 1,1 0-1,0 1 0,-1-1 1,0 0-1,1 0 1,-1 1-1,0-1 0,0 1 1,-1-1-1,1 1 1,0-1-1,-1 1 1,0 0-1,1-1 0,-1 1 1,0 0-1,0 0 1,0 1-1,-1-1 1,1 0-1,0 1 0,-1-1 1,1 1-1,-1 0 1,1-1-1,-1 1 0,0 1 1,1-1-1,-1 0 1,0 1-1,-1-1-13,-14-1-6,1 1 0,-1 1 0,1 0 0,-1 1 0,1 1 0,-1 1 0,1 1 0,0 0 0,0 1 0,0 1 0,1 0 0,0 1 0,0 1 0,1 1 0,0 0-1,0 1 1,-3 4 6,8-4-3,0 2 0,0-1 0,1 2 0,0-1-1,1 1 1,1 0 0,0 1 0,1 0 0,0 0-1,2 0 1,-3 9 3,1 1 0,1 0 0,0 0 0,2 0 0,1 1 0,2-1-1,1 19 1,0-31 5,0 1-1,1-1 0,1 0 1,0 0-1,1 0 0,0 0 1,1-1-1,0 1 0,1-1 1,0 0-1,1-1 0,0 0 1,1 0-1,0 0 0,0-1 1,1 0-1,0-1 1,1 0-1,0 0 0,0-1 1,0 0-1,6 1-4,1 1 13,1-1 1,0 0 0,1-2-1,0 0 1,0-1-1,0-1 1,0-1-1,1 0 1,0-2 0,-1 0-1,1-1 1,-1-1-1,1-1 1,0-1-14,12-3-636,-1-2 1,26-9 635,-3-1-520</inkml:trace>
  <inkml:trace contextRef="#ctx0" brushRef="#br0" timeOffset="7774.503">8734 390 3249,'26'-65'2183,"-21"53"-349,0-4 3782,-16 10-2853,7 5-2938,-14-2 384,0 0 0,0 1 1,1 1-1,-1 0 0,0 2 0,0 0 0,0 1 1,-3 1-210,-18 4 291,1 2 0,-1 1 0,-9 6-291,27-7 113,0 1-1,0 1 1,1 1-1,-8 7-112,-16 8 80,41-25-74,0 0-1,-1 1 1,1-1 0,0 0 0,1 1 0,-1 0 0,0-1 0,1 1 0,-1 0-1,1 0 1,0 1 0,0-1 0,1 0 0,-1 1 0,0-1 0,1 1 0,0 0-1,0-1 1,0 1 0,0 2-6,1-2 4,0 0 0,0 1-1,0-1 1,1 0 0,-1 1 0,1-1 0,0 0-1,1 0 1,-1 0 0,1 1 0,-1-2-1,1 1 1,0 0 0,1 0 0,-1 0-1,1-1 1,-1 0 0,2 2-4,4 3 8,0 0 0,0-1 1,1 0-1,0 0 0,0-1 0,1 0 0,0-1 1,0 0-1,0 0 0,8 1-8,17 5 27,2-1 0,20 1-27,-20-3 16,0 0 0,1 3-16,-27-7 2,0 0 1,0 1-1,0 0 1,-1 1-1,0 0 1,0 1-1,-1 0 1,0 0-1,7 8-2,-12-12-1,-1 0 1,-1 1-1,1-1 1,0 1-1,-1 0 0,0 0 1,1 0-1,-2 0 1,1 1-1,0-1 1,-1 0-1,0 1 0,0-1 1,0 1-1,-1-1 1,1 1-1,-1-1 0,0 1 1,0-1-1,-1 1 1,1-1-1,-1 1 0,0-1 1,0 1-1,-1-1 1,0 1 0,0 0 20,-1 0 1,0 0 0,0 0-1,0-1 1,-1 0 0,1 1-1,-1-1 1,0-1-1,0 1 1,-1-1 0,1 1-1,-1-1 1,1 0 0,-1-1-1,0 1 1,-4 0-21,-8 4 203,0-1 0,-1 0 0,0-1 1,-7 0-204,6-2 112,0 0 1,0-2 0,0 0 0,-18-1-113,29-1 60,1 1 0,-1-2 0,0 1 1,0-1-1,1 0 0,-1 0 0,1-1 0,0 0 1,-1 0-1,1-1 0,1 0 0,-1 0 0,-1-2-60,1 0 2078,7 9-1066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5:00.7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11 655 3433,'-1'-1'335,"0"0"0,0 0 1,1 0-1,-1 0 1,0 0-1,0 0 0,1 0 1,-1 0-1,1 0 0,-1 0 1,1 0-1,-1 0 1,1 0-1,0 0 0,-1-1 1,1 1-1,0 0 0,0 0-335,20 7 3429,7 4-3848,24 6 523,2-3 0,0-2 0,0-2 0,44 1-104,227-1 56,-207-8-14,333-7-1,-188 1-40,11-9 48,79-22-49,12-1 37,-248 28-32,476-33 6,2 30-1,-263 21-2,240 2 16,-432-11-20,1023 26 25,-369 12-21,-397-37 119,2-17-127,606-40 112,0 43-96,-602 23-17,696-4 59,-397-48 1,-36 1-32,1213 19 91,-1185 32 404,303 2-272,0-26-170,506-51-2,-125 11-36,-1013 34-20,133-4 22,-442 22-40,628-28 877,-190 2-453,43 4-314,-312 16-96,253-4 14,-105 8 1,-91 3 32,171 1 25,-128 1-61,-70-3-32,564 0 523,-657 4-454,30 1 15,45-11-81,-187 4 5,538-53 68,-289 25 215,62 10-288,302 9 239,-634 13-246,-10 0 6,239-9 50,-210 5-7,0-2 1,0-3-1,0-1 1,12-7-43,-16 1-8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33.68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211 17 4481,'-1'-9'5617,"-1"10"-2131,0 6-2564,-3 52 169,3 31-1091,-4 43 378,-8 16-242,-16 149 100,-25 65-236,-34 106-2011,85-445 19,3-9 834</inkml:trace>
  <inkml:trace contextRef="#ctx0" brushRef="#br0" timeOffset="569.202">340 37 5425,'-1'-3'604,"0"0"0,-1 0-1,1 0 1,-1 0 0,0 1-1,0-1 1,0 0 0,-1 1-1,1 0 1,0 0 0,-1-1 0,0 1-604,2 2 90,0-1 0,0 1 0,0 0 0,0-1 0,0 1 0,0 0 0,0 0 0,0 0 0,0 0 0,0-1 0,0 2 1,0-1-1,0 0 0,0 0 0,-1 0 0,1 0 0,0 1 0,0-1 0,0 0 0,0 1 0,0-1 0,0 1 0,0-1 1,1 1-1,-1 0 0,0-1 0,0 1 0,0 0 0,0 0 0,1-1 0,-1 1 0,0 0 0,1 0 0,-1 0 1,1 0-1,-1 0 0,1 0 0,-1 1-90,-1 2 87,0 0 0,0 1-1,0-1 1,1 0 0,0 1 0,0 0 0,0-1 0,0 1 0,1 0-1,0-1 1,0 1 0,0 0 0,0 0 0,1-1 0,0 2-87,3 13 131,0 0-1,1-1 1,2 3-131,-3-12 58,11 29 59,2-1-1,1-1 1,2-1-1,9 11-116,20 35 88,31 79 29,-6 4 1,2 29-118,76 171 144,-133-325-720,2-2 0,1 0 1,12 13 575,-19-30-624</inkml:trace>
  <inkml:trace contextRef="#ctx0" brushRef="#br0" timeOffset="938.687">241 1034 6593,'-67'6'3201,"61"-5"-1192,6 3 87,11 2-752,4-2-119,14-1-425,3-3-216,10-6-296,6-1-112,9 0-392,1 3-408,0 3 400</inkml:trace>
  <inkml:trace contextRef="#ctx0" brushRef="#br0" timeOffset="2018.612">1706 935 5385,'55'-55'2391,"-54"55"-2343,-1-1 0,0 1-1,1 0 1,-1 0 0,0-1-1,0 1 1,1 0 0,-1-1-1,0 1 1,0 0 0,1-1-1,-1 1 1,0 0 0,0-1-1,0 1 1,0 0 0,0-1-1,1 1 1,-1-1 0,0 1-1,0 0 1,0-1 0,0 1-1,0-1 1,0 1-1,0 0 1,0-1 0,0 1-1,-1-1 1,1 1 0,0 0-1,0-1 1,0 1 0,0-1-1,-1 1 1,1 0 0,0-1-1,0 1 1,-1 0 0,1 0-1,0-1 1,0 1 0,-1 0-1,1-1 1,-1 1-48,-17-5 1429,11 3-870,-4-2-74,-1 0 0,0 0 0,-1 1 0,1 1 0,0 0-1,-10 0-484,15 2 50,1 0-1,-1 1 1,0 0-1,1 0 1,-1 1-1,1 0 1,0 0-1,-1 1 1,1-1-1,0 1 1,0 0-1,1 1 1,-5 3-50,-7 4 35,2 2 1,-1 0-1,-13 16-35,23-23 3,0 1 1,1 0-1,-1 0 1,2 1-1,-1 0 0,1 0 1,0 0-1,0 0 1,1 0-1,0 3-3,2-9 1,0 0 0,1 1 0,0-1 0,0 1 0,-1-1 0,1 1 0,1-1 0,-1 1 0,0-1 0,1 1 0,-1-1 0,1 1 0,0-1 0,0 0 0,0 1 0,0-1 0,0 0 0,0 0 0,1 0 0,-1 0 0,1 0 0,-1 0 0,1 0 0,0 0 1,0 0-1,0-1 0,0 1 0,0-1 0,0 0 0,0 1 0,0-1 0,0 0 0,1 0-1,9 4 4,1-1 1,0 0-1,0 0 1,0-1-1,9 0-4,-16-2 1,110 14 12,-77-12-6,-1 2 0,0 2 0,0 1-1,31 12-6,-32-6-3,1 1 0,25 17 3,-52-26-1,-1 0 1,0 0-1,0 2 0,-1-1 0,0 1 0,-1 0 1,1 1-1,-1 0 0,-1 0 0,0 0 1,3 6 0,-8-10 22,1 0 1,-1 0 0,0 1 0,0-1 0,-1 1 0,0-1-1,0 1 1,0-1 0,0 1 0,-1-1 0,0 1-1,0 0 1,-1-1 0,0 1 0,0 0 0,0-1-1,0 0 1,-1 1 0,0-1 0,0 0 0,0 1-1,-1-1 1,0-1 0,0 1 0,0 0 0,-1-1 0,1 1-1,-1-1-22,-7 8 208,0-1-1,-1 0 0,0-1 0,0 0 0,-1-1 0,-1-1 1,1 0-1,-2 0 0,-5 1-207,7-3 115,8-3-62,0-1 1,0 0 0,0 0-1,-1 0 1,1-1 0,-4 1-54,0-1-3,-1-1 1,1 0 0,0 0-1,0-1 1,0 0 0,-7-3 2,-182-49-1023</inkml:trace>
  <inkml:trace contextRef="#ctx0" brushRef="#br0" timeOffset="2906.531">2970 819 2761,'-1'-2'338,"0"0"1,-1 0 0,1 0-1,0 0 1,-1 0 0,1 1-1,-1-1 1,0 0 0,0 1-1,0-1 1,0 1 0,0 0 0,0 0-1,0-1 1,0 1 0,0 1-1,0-1 1,-1 0 0,1 0-1,0 1 1,-1-1 0,1 1-1,0 0 1,-1 0 0,0 0-339,-11-1 672,1 2 0,-1 0 0,1 0 1,-2 1-673,9-1 270,-49 7 2492,-47 13-2762,84-16 119,0 1-1,1 0 0,-1 1 0,1 1 1,1 1-1,-1 0 0,-6 6-118,18-11 8,1 0 0,0 0-1,0 0 1,0 0 0,0 0 0,0 1 0,1 0-1,0 0 1,0 0 0,1 0 0,-1 0-1,1 1 1,0-1 0,0 1 0,1 0-1,-1 4-7,1-5 3,1-1-1,0 0 1,0 0-1,0 1 0,0-1 1,1 0-1,-1 1 0,1-1 1,0 0-1,1 0 0,-1 0 1,1 0-1,0 0 1,0 0-1,0 0 0,0-1 1,0 1-1,1-1 0,0 0 1,0 1-1,0-1 0,0 0 1,1 0-3,8 6 1,0-1 0,0 0 1,1-1-1,0-1 0,0 0 0,0-1 1,1 0-1,9 2-1,23 2-26,0-1 0,3-1 26,-18-4-17,0 1 0,0 2-1,-1 1 1,0 1 0,18 9 17,-40-14 7,-1 1 0,0 0 0,-1 0 0,1 1 0,-1 0 0,0 0 0,0 1 0,0-1 0,-1 1 0,0 1 0,0-1 0,0 1 0,-1-1 0,0 1 0,0 1 0,-1-1 1,0 0-1,0 1 0,-1 0 0,0-1 0,0 1 0,-1 0 0,0 0 0,0 0 0,-1 0 0,0 0 0,0 0 0,-1 0 0,0 0 0,-1 0 0,0 0 0,0 0 0,0-1 0,-1 1 0,0-1 0,-1 0 0,1 0 0,-1 0 0,-1 0 0,1 0 0,-1-1 1,-1 0-1,0 1-7,-5 4 137,-1-1 1,0-1-1,0 0 1,-1-1-1,0 0 1,-1-1-1,1 0 1,-2-1 0,1 0-1,0-2 1,-1 0-1,0 0 1,0-1-1,-15 1-137,16-3-50,0-1-1,0 0 0,-1-1 0,1 0 0,0-1 1,1-1-1,-1 0 0,0-1 0,1-1 1,0 0-1,0 0 0,0-1 0,0-1 1,1 0-1,1-1 0,-4-2 51,9 2-1039,18 7 390</inkml:trace>
  <inkml:trace contextRef="#ctx0" brushRef="#br0" timeOffset="3680.512">3412 879 5697,'-3'-9'4645,"-1"12"-1342,-1 24-1985,3 11-962,1 0 0,1-1 0,2 1 1,4 16-357,9 33 207,-8-40-129,2 0 0,2 0 0,10 24-78,-16-59 13,0 0-1,1 0 1,0-1 0,0 0 0,1 0-1,1 0 1,0-1 0,3 3-13,-8-10 11,0 0 0,0 0 0,0 0 1,0-1-1,1 1 0,-1-1 0,1 0 0,-1 0 0,1 0 1,0 0-1,0-1 0,0 0 0,0 1 0,0-2 0,0 1 0,0 0 1,1-1-1,-1 1 0,0-1 0,0-1 0,0 1 0,0 0 1,1-1-1,-1 0 0,0 0 0,4-2-11,0 0 23,0-1 1,0-1-1,0 0 1,0 0-1,-1-1 0,0 1 1,0-2-1,-1 1 1,1-1-1,-1 0 0,-1 0 1,1-2-24,6-8 37,-1-1 1,0-1-1,-2 1 1,6-17-38,-8 15 22,-1-1 0,-1 0 0,-1 0 0,0 0 0,-2 0 0,-1-1 0,0-9-22,-4-39 268,-7-43-268,5 70 133,-7-45 345,25 120-367,21 97-66,6-1-1,35 70-44,-68-180-17,2-1 0,0 0 0,0-1 0,2 0 0,0 0 0,1-1 0,0-1 0,1 0 0,1-1-1,0 0 1,14 8 17,35 16-93</inkml:trace>
  <inkml:trace contextRef="#ctx0" brushRef="#br0" timeOffset="4586.442">4424 930 7138,'-4'-16'2950,"4"15"-2864,0 1 0,0 0 0,0 0 0,0 0 0,0-1 0,0 1 0,-1 0 0,1 0 0,0 0 0,0 0 0,0 0 0,-1-1 0,1 1 0,0 0 0,0 0 0,0 0 0,-1 0 0,1 0 0,0 0 0,0 0 0,-1 0 0,1 0 0,0 0 0,0 0 0,0 0 0,-1 0 0,1 0 0,0 0 0,0 0 0,-1 0 0,1 0 0,0 0 0,0 0 0,-1 0-86,0 1 140,0 0-1,0 0 0,-1 1 1,1-1-1,0 0 0,0 0 1,0 1-1,1-1 0,-1 1 1,0-1-1,0 1 0,1-1 0,-1 1 1,1-1-1,-1 1 0,1-1 1,0 2-140,-3 14 140,2 1 0,0-1 0,0 0 0,2 0 0,0 0 0,1 0 0,1 0 0,1 0 0,0 1-140,9 26 137,2 0-1,16 33-136,-5-21 64,-9-20 20,-1 0 0,-2 1 0,2 13-84,-16-50 14,0 0-1,0 0 0,0 0 0,0 0 0,0 0 0,1 0 1,-1 0-1,0 0 0,0 0 0,0 0 0,0 0 1,0 0-1,0 0 0,0 0 0,0 0 0,0 0 1,0 0-1,0 0 0,0 0 0,1 0 0,-1 0 0,0 0 1,0 0-1,0 0 0,0 0 0,0 0 0,0 0 1,0 0-14,0-18 252,-2-38 4,1 43-221,-7-107 126,1 27-62,4-3-99,4 66 0,0 0 0,2-1 0,2 1 1,1 0-1,2-5 0,-7 32-4,0-1 0,0 1-1,0-1 1,1 1 0,-1 0 0,1-1 0,0 1 0,0 0-1,0 0 1,0 0 0,0 0 0,2 0 4,-2 1-4,-1 1 0,1 0-1,0 0 1,0 0 0,0 1 0,0-1-1,0 0 1,-1 1 0,1-1 0,0 1 0,1-1-1,-1 1 1,0 0 0,0 0 0,0 0 0,0 0-1,0 1 1,0-1 0,0 0 0,0 1-1,0-1 1,0 1 4,9 3-7,0 1 1,0-1-1,0 2 0,-1 0 0,1 0 0,-1 1 1,-1 0-1,0 0 0,0 1 0,0 1 0,-1-1 1,3 5 6,7 10-14,0 1 0,-1 1 0,-2 0 0,5 12 14,11 29 19,-3 1 0,-2 1 0,7 42-19,-29-99 27,-2-10 30,0-21 26,-6-99 40,1 66-68,4-51-55,0 88-1,0 0 1,2-1-1,0 1 0,1 1 1,1-1-1,0 1 1,1-1-1,4-6 1,-7 16-5,1 0-1,0 0 0,1 0 1,-1 0-1,1 0 1,0 1-1,1 0 0,-1 0 1,1 0-1,0 1 1,0 0-1,0 0 0,1 0 1,2 0 5,-4 2-7,-1 0 0,1 1 1,0-1-1,0 1 1,-1 0-1,1 0 0,0 1 1,0 0-1,0 0 1,0 0-1,0 0 0,0 1 1,0-1-1,-1 1 1,1 1-1,0-1 0,0 1 1,-1-1-1,1 1 1,-1 1-1,4 1 7,2 3-6,-1 1 1,0-1 0,0 1-1,-1 1 1,0 0-1,-1 0 1,0 0-1,0 1 1,-1 0-1,0 0 1,-1 1-1,0 0 1,-1-1-1,1 6 6,3 9-23,-2 0 0,0 0 0,-2 0 0,-1 1 0,-1-1 0,-2 4 23,0 116-1460,2-76 938</inkml:trace>
  <inkml:trace contextRef="#ctx0" brushRef="#br0" timeOffset="5096.99">5597 955 5577,'1'-14'1574,"-1"11"-1029,0-1 0,1 1 0,-1-1 0,0 1 1,1-1-1,0 1 0,0-1 0,0 1 0,0-1 0,1 1 0,-1 0 0,3-3-545,-3 6 61,0 0-1,0 0 1,-1 0-1,1 0 0,0 0 1,0 1-1,0-1 1,0 0-1,-1 1 1,1-1-1,0 1 0,0-1 1,-1 0-1,1 1 1,0 0-1,-1-1 0,1 1 1,0-1-1,-1 1 1,1 0-1,-1-1 1,1 1-1,-1 0 0,1 0 1,-1-1-1,0 2-60,15 22 304,-5-4-116,-1 0-1,-2 0 1,0 1-1,5 21-187,11 91 260,-20-113-219,27 192 402,0 160-443,-27-268-2567,-3-93 1764</inkml:trace>
  <inkml:trace contextRef="#ctx0" brushRef="#br0" timeOffset="5462.392">5593 1072 8338,'1'-22'951,"2"1"0,0 0 1,2 0-1,0 0 0,1 1 0,1-1 0,4-4-951,-7 15 84,1 1 0,1-1-1,0 1 1,0 0 0,1 1-1,0 0 1,0 0 0,1 0-1,0 1 1,1 0 0,-1 0-1,1 1 1,0 0 0,1 1-1,1-1-83,-6 4 6,1-1 0,0 1 0,1 0-1,-1 1 1,0 0 0,0 0-1,1 0 1,-1 1 0,0-1-1,1 1 1,-1 1 0,5 0-6,-1 1-1,0 0 1,0 1 0,0 0-1,-1 1 1,1 0-1,-1 1 1,5 3 0,9 6-5,-2 1 1,0 2-1,-1 0 1,-1 1-1,13 15 5,-23-23 6,1 1 0,-2 0 0,0 1 0,0 0 0,-1 0 1,0 0-1,-1 1 0,-1 0 0,1 3-6,-4-10 19,0 0-1,-1 0 1,0 0 0,0 0 0,-1 0 0,1 0-1,-1 0 1,-1 0 0,1 1 0,-1-1 0,0 0-1,0 0 1,-1 0 0,0 0 0,0-1 0,0 1-1,-1 0 1,0-1 0,0 0 0,0 1 0,-4 3-19,-1 0 51,-1 0 1,0 0 0,-1-1 0,1-1 0,-1 1 0,-1-2 0,1 1 0,-1-2 0,0 1 0,-1-1 0,1-1-1,-3 1-51,0-1-24,-1 0 0,0-1-1,0 0 1,0-1-1,0-1 1,0 0-1,0-1 1,0-1-1,-11-1 25,23 2-326,0-1-1,1 1 0,-1-1 0,0 0 1,0 1-1,1-1 0,-1 0 0,0-1 1,1 1-1,-1 0 0,1-1 0,0 0 1,-1 1 326,2-5-1745</inkml:trace>
  <inkml:trace contextRef="#ctx0" brushRef="#br0" timeOffset="5938.99">6439 323 4921,'4'-22'1952,"-2"0"0,0 0-1,-1 0 1,-2-15-1952,3 23 1297,5 11-104,-6 3-1137,0 0 0,0 1 0,0-1-1,-1 1 1,1 0 0,0-1 0,0 1 0,-1 0 0,1-1-1,0 1 1,-1 0 0,1 0 0,0 0 0,-1-1 0,1 1-1,-1 0 1,0 0 0,1 0 0,-1 0 0,0 0 0,1 0-1,-1 0 1,0 1-56,34 206 1090,-3-44-976,85 393 256,-116-555-335,18 85-291,-15-49 2867,-3-12-1512</inkml:trace>
  <inkml:trace contextRef="#ctx0" brushRef="#br0" timeOffset="6281.214">6357 808 9658,'-3'-12'4049,"0"0"-2305,12 6-543,5-1-361,0-3-248,14 0-304,5 9-64,12-4-112,-2 3-48,0 0 48,-4-6-272,0 2-336,2 6 352</inkml:trace>
  <inkml:trace contextRef="#ctx0" brushRef="#br0" timeOffset="6644.871">7112 641 7058,'16'21'3464,"-17"-6"-679,4 9-1385,9 18-712,8 4 32,-2 8-311,0 5-137,-2-4-160,-3 3-32,3-4-32,-2-4 0,-4-6 32,1-10-8,-10-15-528,-1-11-1649,0-15 1441</inkml:trace>
  <inkml:trace contextRef="#ctx0" brushRef="#br0" timeOffset="6645.871">7183 225 9218,'-18'-45'3953,"5"20"-2337,-1 6-440,0 10-671,9 8-289,-2 5-400,7 13-305,9 21 321</inkml:trace>
  <inkml:trace contextRef="#ctx0" brushRef="#br0" timeOffset="7230.65">7721 821 5521,'23'-26'2942,"15"-22"-2942,-38 47 69,1 1 0,-1-1-1,1 1 1,-1-1 0,1 0-1,-1 1 1,0-1 0,1 0 0,-1 1-1,0-1 1,1 0 0,-1 1-1,0-1 1,0 0 0,0 1 0,0-1-1,0 0 1,1 0 0,-1 1-1,-1-1 1,1 0 0,0 1-1,0-1 1,0 0 0,0 0 0,0 1-1,-1-1 1,1 0 0,0 1-1,0-1 1,-1 0 0,1 1 0,-1-1-1,1 1 1,-1-1 0,1 0-1,-1 1 1,1-1 0,-1 1 0,1 0-1,-1-1 1,1 1 0,-1-1-1,0 1 1,1 0 0,-1-1 0,0 1-69,-3-1 341,0 0 1,0 0 0,0 0 0,0 1 0,0 0 0,-4 0-342,5 0 240,-2-1-59,0 1-1,-1 1 1,1-1-1,0 1 1,0 0-1,0 0 1,0 0-1,0 1 1,0 0-1,0 0 1,0 0-1,-2 2-180,1 0 104,0 1 1,0 0-1,0 0 0,1 0 1,-1 1-1,1 0 1,0 0-1,-1 3-104,0 1 23,0 0 0,1 0-1,0 1 1,1-1 0,0 1 0,1 0-1,0 1 1,0-1 0,1 0 0,1 1-1,0 0 1,1-1 0,0 7-23,1 3 4,1-1 0,1 1 0,0-1 0,2 0 0,0 0 0,2 0 0,2 5-4,-4-14 4,0-1-1,1 0 1,0-1-1,0 1 1,1-1-1,0 0 1,0-1-1,1 0 1,0 0-1,1-1 1,0 0 0,6 4-4,-10-8-1,0 0 0,0 0 1,0 0-1,1-1 0,0 1 1,-1-1-1,1-1 0,0 1 1,0-1-1,0 0 0,0 0 1,0-1-1,0 0 0,0 0 1,0 0-1,0-1 0,0 1 1,0-2-1,0 1 0,0-1 1,-1 0-1,1 0 0,-1 0 1,4-2 0,1-3 7,0 1 0,0-2 0,-1 1 0,0-1 0,0-1 0,-1 0 1,0 0-1,-1-1 0,1 1 0,-2-2 0,0 1 0,0-1 0,-1 0 0,0 0 1,0-3-8,0 1 11,-1 0 0,-1-1 0,0 0 0,0 1 0,-2-1 0,0 0 0,0 0 0,-1 0 0,-1 0 0,0 0 0,-1 0 0,-1 0 0,0-1-11,-2 1 9,1 1 0,-2 0 0,0 0-1,0 0 1,-1 1 0,-1 0-1,0 0 1,0 1 0,-1 0-1,-1 1 1,-1-2-9,7 8-54,0 0 1,-1 0-1,0 1 0,1-1 0,-1 1 0,0 0 1,-1 0-1,1 1 0,0 0 0,-1 0 1,1 0-1,-1 0 0,0 1 0,0 0 0,1 0 1,-1 1-1,0-1 0,0 1 0,0 0 1,0 1-1,0 0 0,0 0 0,1 0 0,-1 0 1,0 1-1,1 0 0,-5 2 54,6-2-130,0 0 0,0 0 0,0 1 0,1-1 0,-1 1 0,1 0 0,-1 0 0,-1 3 130,1 0-122,0 0 0,0 0-1,1 0 1,0 0 0,-1 3 122</inkml:trace>
  <inkml:trace contextRef="#ctx0" brushRef="#br0" timeOffset="7814.189">8193 734 6625,'0'0'100,"0"0"0,0-1 0,-1 1 0,1 0 0,0-1 0,0 1 0,0 0-1,0-1 1,-1 1 0,1 0 0,0-1 0,0 1 0,0 0 0,-1 0 0,1-1-1,0 1 1,-1 0 0,1 0 0,0 0 0,0-1 0,-1 1 0,1 0 0,0 0 0,-1 0-1,1 0 1,0 0 0,-1 0 0,1 0 0,-1 0 0,1 0 0,0 0 0,-1 0-1,1 0 1,0 0 0,-1 0 0,1 0 0,0 0 0,-1 0 0,1 0 0,0 0-100,0 16 1691,11 29-849,-11-44-766,38 156 1124,-13-44-882,-13-62-222,-8-27-20,2 0 0,0-1 0,2 0 0,0-1 1,5 8-77,-13-56 1397,-8-30-174,-8-29-1223,6 38 241,2-1 0,1-16-241,6 48 27,0 0 0,2-1 0,0 1 0,1 0 0,1 0 0,0 0 0,1 1 0,6-16-27,-7 22 0,1 0 0,0 0 1,0 0-1,1 1 1,0 0-1,1 0 0,0 0 1,0 1-1,1-1 0,-4 6-4,0-1 1,0 0-1,1 1 0,-1 0 1,1-1-1,0 2 0,-1-1 1,1 0-1,0 1 1,0-1-1,0 1 0,0 0 1,0 1-1,1-1 0,-1 1 1,0 0-1,0-1 0,0 2 1,0-1-1,1 1 0,1 0 4,9 2-9,0 2-1,0 0 1,0 0-1,-1 1 1,0 1-1,0 0 1,-1 1-1,2 2 10,9 7-6,0 2-1,-1 1 0,15 15 7,-27-23-6,1 1 0,-2 0 0,0 0 0,0 2 0,-1-1 0,-1 1 0,0 0 0,4 14 6,-8-16-204,0 0 1,-1 0-1,0 0 0,-1 0 1,0 1-1,-2-1 0,1 1 1,-2-1-1,1 0 0,-2 1 1,-1 5 203,-8 28-642</inkml:trace>
  <inkml:trace contextRef="#ctx0" brushRef="#br0" timeOffset="8526.748">9415 674 5937,'0'-2'315,"1"1"0,-1-1-1,0 0 1,1 0-1,-1 0 1,0 0 0,0 0-1,0 0 1,-1 0 0,1 0-1,0 1 1,-1-1-1,1 0 1,-1 0 0,0 0-1,1 0 1,-1 1 0,0-1-1,0 0 1,0 1-1,-2-2-314,1 1 249,0 0 0,-1 0 0,1 0 0,-1 0 0,1 1-1,-1-1 1,0 1 0,1 0 0,-1 0 0,0 0 0,0 0 0,0 0-1,-1 0-248,-4 0 200,0 0 0,0 0 1,0 1-1,0 0 0,0 1 0,0-1 0,0 2 0,0-1 0,0 1 0,-4 2-200,-6 3 143,0 1 1,1 0 0,0 1-1,1 1 1,0 1-1,-11 10-143,20-16 8,1 1 0,-1 1-1,1-1 1,0 1 0,1 0-1,0 0 1,0 1 0,0-1-1,1 1 1,0 0-1,0 0 1,1 1 0,0-1-1,1 1 1,-1 4-8,3-10 2,-1-1 0,1 1 0,0 0 0,0 0 0,0-1 0,0 1 1,0 0-1,1 0 0,-1-1 0,1 1 0,0 0 0,0-1 0,0 1 0,0-1 0,0 1 0,0-1 0,1 0 0,-1 1 1,1-1-1,0 0 0,0 0 0,-1 0 0,1 0 0,1 0 0,-1-1 0,0 1 0,0 0 0,1-1 0,-1 0 0,0 1 0,1-1-1,9 3 10,0 0 0,1 0 0,-1-2 0,0 1 0,1-1 0,2-1-11,-4 0 4,51 5 14,-42-6-18,1 1 0,-1 2 0,0 0 0,0 1 0,-1 1 0,1 0 0,5 4 0,-24-8 0,0-1 0,0 1 0,1 0 0,-1-1 0,0 1 0,0 0 0,0 0 0,0-1 0,0 1-1,0 0 1,0 0 0,0 0 0,-1 0 0,1 1 0,0-1 0,-1 0 0,1 0 0,-1 0 0,1 0 0,-1 1-1,1-1 1,-1 0 0,0 1 0,0-1 0,1 0 0,-1 1 0,0-1 0,0 0 0,0 1 0,-1-1 0,1 0-1,0 0 1,0 1 0,-1-1 0,1 0 0,-1 0 0,1 1 0,-1-1 0,1 0 0,-1 0 0,0 0 0,0 0-1,1 0 1,-2 1 0,-2 3 8,0 0 0,0 0 0,-1 0 0,1-1 0,-1 1-1,0-1 1,0 0 0,-6 2-8,-22 12 68,0-1-1,-1-2 1,-1-2-1,-1-1 0,-7 0-67,36-10 16,0-1 0,-1 0-1,1 0 1,0-1 0,-2 0-16,8 1-23,0-1 1,0 0 0,0 0-1,0 0 1,0 0 0,0 0-1,0-1 1,0 1-1,0 0 1,0 0 0,0-1-1,0 1 1,0 0 0,0-1-1,1 1 1,-1-1-1,0 1 1,0-1 0,0 0-1,1 1 1,-1-1 0,0 0-1,1 1 1,-1-1-1,0 0 1,1 0 0,-1 1-1,1-1 1,-1 0-1,1 0 1,0 0 0,-1 0-1,1 0 1,0 0 0,0 0-1,0 0 1,-1 0-1,1 0 1,0 0 0,0 0-1,0 0 1,1 0 22,5-15-352</inkml:trace>
  <inkml:trace contextRef="#ctx0" brushRef="#br0" timeOffset="8915.69">9811 1083 6265,'-35'-57'2793,"38"54"-1409,4 3-208,7 0-191,1 4-177,12 7-176,3 6-64,4 15-240,-2 13-88,-13 4-120,1 5-56,-9 0-32,-8-2-8,1-5-96,-12-3-184,-9-11-376,6-3 392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43.52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437 274 3673,'60'-78'2334,"-59"77"-2125,0 0 1,0 0 0,0 0 0,0 0 0,0 0-1,0 0 1,0 0 0,-1 0 0,1-1 0,0 1-1,-1 0 1,0 0 0,1-1 0,-1 1 0,1-1-1,-1 1 1,0 0 0,0-1 0,0 1 0,0 0-1,0-1 1,0 1 0,0-1 0,-1 1 0,1 0-1,0-1 1,-1 1 0,1 0 0,-1-1-1,1 1 1,-1 0 0,0-1-210,-1 1 209,0-1 0,0 0 0,0 1 0,0-1 0,0 1-1,0 0 1,0-1 0,-1 1 0,1 0 0,0 1 0,-1-1-209,1 0 256,-5-1-32,0 0 1,-1 1-1,1 0 1,-1 0 0,1 0-1,-1 1 1,1 0-1,-1 1 1,0-1-1,1 1 1,-1 1-225,-21 5 244,1 0 0,-8 5-244,3-1 172,14-5-157,0 2 1,0 0-1,1 1 0,1 1 1,-1 0-1,2 1 0,-1 1 1,2 1-1,0 0 0,0 1 1,1 1-1,-9 13-15,19-23 0,0 0-1,1 0 1,-1 0-1,1 0 1,1 0 0,-1 1-1,1-1 1,0 1-1,0 0 1,0 0-1,1 0 1,0 0 0,0 0-1,1 0 1,0 0-1,0 2 1,0-3 1,1-1-1,0 1 0,0-1 1,1 1-1,-1-1 0,1 1 1,0-1-1,0 0 0,1 0 1,-1 0-1,1 0 0,0 0 0,0 0 1,0-1-1,0 1 0,1-1 1,-1 0-1,1 0 0,0 0 1,0-1-1,1 1 0,14 7-5,0-1 1,1-1-1,1-1 1,-1 0-1,1-2 0,18 3 5,-17-4-49,-1 1-1,1 1 0,-1 1 0,0 0 0,-1 2 0,12 6 50,-19-6-38,-1 0-1,0 1 0,0 0 1,-1 1-1,0 0 1,-1 1-1,0 0 0,-1 1 1,-1 0-1,0 0 1,0 0-1,-1 1 0,4 15 39,-6-16-27,0 0 0,-2 0-1,1 1 1,-2-1-1,0 1 1,0-1-1,-2 1 1,1 0-1,-2 0 1,0-1 0,0 1-1,-1 0 1,-1-1-1,-1 0 1,-3 12 27,2-15 38,0 0 1,-1 0-1,0 0 0,0-1 1,-1 0-1,-1 0 1,1-1-1,-1 0 1,0 0-1,-1-1 1,0 0-1,0 0 1,-1-1-1,0-1 0,0 1 1,0-2-1,0 1 1,-1-1-1,-3 0-38,-14 4 129,0-1 0,-1-2-1,1-1 1,-1-1 0,0-1 0,-30-3-129,51 1-23,0-1 1,0 0 0,0 0 0,0-1-1,-2-1 23,7 3-57,0-1-1,1 0 1,-1-1-1,0 1 0,0 0 1,1-1-1,-1 0 1,1 1-1,0-1 1,-1 0-1,1 0 1,0 0-1,0-1 0,0 1 1,-1-3 57,-4-21-408</inkml:trace>
  <inkml:trace contextRef="#ctx0" brushRef="#br0" timeOffset="486.96">989 198 7154,'-2'-7'1036,"0"0"1,-1 0 0,0 0 0,0 1 0,-1-1 0,0 1 0,0-1 0,-1 0-1037,1 48 1605,7 20-1413,3 0 1,3-1-1,5 11-192,10 73 131,1 126 31,-20-209 48,5 14-210,-6-56-186,0 0 0,0-1 0,2 1 0,1-1 0,0-1 0,2 3 186,-4-14 1681,0-7-888</inkml:trace>
  <inkml:trace contextRef="#ctx0" brushRef="#br0" timeOffset="869.276">897 643 7874,'-15'-11'3704,"-6"8"-1391,4 2-553,6 2-511,5 4-353,12-1-448,9 0-160,16 2-144,8-2-8,7-4-48,7-3 16,1-5-264,6 1-336,2 7 328</inkml:trace>
  <inkml:trace contextRef="#ctx0" brushRef="#br0" timeOffset="1274.968">1572 735 6625,'7'-23'1051,"-5"17"-532,0-1-1,0 0 1,-1 0 0,0 1 0,0-1 0,-1 0 0,1-2-519,9 79 3138,3 51-1256,22 81-1882,-23-138 438,-11-43 269,1-31 769,1-9-1141,-1 1-1,-1 0 0,-1-19-334,0-7 119,0 40-112,9-117 121,-7 101-124,2 0-1,0 1 1,1-1 0,1 1-1,1-1-3,-4 15-12,-1-1 0,1 1 0,-1 0-1,2 0 1,-1 0 0,0 0 0,1 1-1,0-1 1,3-2 12,-5 5-47,1 0 0,0 0-1,0 0 1,0 1 0,0-1 0,0 1-1,0-1 1,0 1 0,0 0 0,1 0-1,-1 1 1,1-1 0,-1 0 0,0 1-1,1 0 1,-1 0 0,2 0 47,5 2-503,0 0 0,0 0 0,0 1 1,0 0-1,0 1 0,-1 0 0,0 0 1,3 3 502,36 19-1446</inkml:trace>
  <inkml:trace contextRef="#ctx0" brushRef="#br0" timeOffset="1803.285">2250 807 6785,'-1'-12'772,"1"2"1162,11 15 30,-5-1-1438,2 0-194,0-1 0,0 0-1,0 0 1,0 0 0,0-1-1,0-1 1,0 1 0,1-1-1,7-1-331,-1 1 204,-1-1 1,1-1-1,0-1 0,-1 0 0,3-2-204,-12 4 63,-1-2-1,0 1 1,0 0 0,0-1-1,0 0 1,0 0-1,-1 0 1,1 0-1,0-1 1,-1 1-1,0-1 1,0 0-1,0 0 1,0 0-1,0 0 1,0-1-1,-1 1 1,1-1-1,-1 0 1,0 1-1,0-1 1,-1 0-1,1 0 1,-1 0 0,0-1-1,0 1 1,0 0-1,-1-1-62,1 0 40,-1 0-1,0 0 1,0-1 0,-1 1-1,1 0 1,-1 0 0,0 0-1,-1 0 1,1 0 0,-1 0-1,0 0 1,0 1 0,-1-1-1,1 0 1,-1 1 0,0 0-1,0 0 1,0 0 0,-1 0-1,0 0 1,1 1 0,-5-3-40,3 2 28,-1 0-1,-1 0 1,1 1 0,0-1 0,-1 2 0,1-1 0,-1 1 0,0 0 0,0 0-1,0 1 1,-2 0-28,5 0 9,0 1 0,0 0 0,0 0 0,0 0 0,0 1 0,0-1 0,0 1 0,0 0 0,0 0 0,0 1 0,1-1 0,-1 1-1,0 0 1,1 0 0,-1 0 0,1 0 0,0 0 0,0 1 0,0 0 0,-3 2-9,-2 7 6,0 0 0,1 0 0,0 1 0,0 0 0,2 0 0,0 1 0,0-1 0,-1 11-6,-5 11 5,3-13 5,1 1 0,2 0 0,0 0 0,2 0-1,0 1 1,1 20-10,2-33 9,1-1-1,0 0 0,0 0 1,1 1-1,0-1 1,1 0-1,0-1 1,1 1-1,0 0 0,0-1 1,1 0-1,0 0 1,1 0-1,0-1 0,0 0 1,7 7-9,-7-10 17,0 1 0,1-1 0,-1-1 1,1 1-1,0-1 0,1 0 0,-1-1 0,1 0 1,-1 0-1,1-1 0,0 1 0,0-2 0,4 1-17,10 1-53,0-2-1,0 0 1,-1-1-1,11-3 54,44-3-92</inkml:trace>
  <inkml:trace contextRef="#ctx0" brushRef="#br0" timeOffset="2449.66">3012 780 5033,'-36'-73'2526,"29"64"-636,4 11-1029,2 11-220,1-11-331,-3 38 199,1 1-1,3-1 1,1 0-1,2 0 1,1-1-1,9 32-508,4-14 239,12 51 663,-48-134 1203,10 6-2013,0 0-1,1-1 0,1 0 0,0 0 0,2-1 0,1 1 0,0-1 0,2 0 0,0 1 0,2-1 0,0-2-91,2-4 14,0 1-1,2 1 1,1-1-1,1 1 1,2 0-1,0 0 1,2 1-1,9-17-13,-17 36-4,0 0 0,1 1 0,0 0 0,0 0 0,0 0-1,0 0 1,1 1 0,-1 0 0,1-1 0,0 2 4,-2 1-5,-1 1 1,0 0-1,1-1 1,-1 1-1,1 0 0,-1 1 1,1-1-1,-1 0 0,1 1 1,0-1-1,-1 1 0,1 0 1,0 0-1,-1 0 1,1 0-1,-1 1 0,1-1 1,0 1-1,-1-1 0,1 1 1,-1 0-1,1 0 1,-1 0-1,3 1 5,5 5-13,0 0 0,0 0 0,0 0 0,-1 1 0,-1 1 0,1 0 0,6 9 13,13 19-24,10 20 24,-19-29-5,3 6-6,-1 2 1,-2 0-1,-1 0 0,-2 2 1,-2 0-1,-1 1 0,2 16 11,-5-13-728,4-4 371</inkml:trace>
  <inkml:trace contextRef="#ctx0" brushRef="#br0" timeOffset="3332.829">4054 834 5025,'0'-7'657,"-1"0"0,0 0 0,0 0-1,0 0 1,-1 0 0,0 0 0,0 1 0,-1-1-1,0 1 1,0-1 0,-2-1-657,1 2 298,0-1-1,0 1 1,-1 1 0,0-1 0,0 1-1,-1 0 1,0 0 0,1 0-1,-2 1 1,-1-2-298,3 3 47,0 1 0,0-1 0,-1 1 1,1-1-1,-1 2 0,1-1 0,-1 1 0,0-1 0,0 2 1,0-1-1,0 1 0,1-1 0,-1 2 0,0-1 0,0 1 1,0-1-1,0 2 0,1-1 0,-1 1 0,0 0 0,1 0 1,0 0-1,-1 1 0,1 0 0,0 0 0,0 0 0,0 0 1,0 2-48,-3 3 11,0 0 1,1 0-1,0 0 1,0 1-1,1 1 0,0-1 1,1 1-1,0 0 1,1 0-1,0 0 1,0 1-1,1 0-11,-2 7 1,0 1 1,2-1-1,0 1 0,1 0 0,1 0 0,1 13-1,1-22 0,-1 1 0,2-1 1,0 0-1,0 0 1,0 0-1,2 0 0,-1 0 1,1-1-1,0 1 1,1-1-1,0 0 0,1-1 1,0 1-1,1 0 0,-1-2-6,0-1-1,0 0 1,1-1-1,0 1 1,0-1-1,0-1 1,1 1-1,-1-1 0,1-1 1,0 1-1,0-2 1,1 1-1,-1-1 1,0 0-1,1 0 1,0-1-1,0 0 7,1-1-11,-1 1 1,1-1-1,0-1 0,0 0 0,-1 0 0,1-1 0,-1 0 0,1 0 1,-1-1-1,0-1 0,0 1 11,-3 0 1,0-1 1,0 1 0,0-1-1,-1 0 1,0 0-1,0 0 1,0-1-1,0 1 1,-1-1-1,1-1 1,-1 1-1,-1 0 1,1-1-1,-1 0 1,0 0 0,1-3-2,0-3 26,0 0 1,-1-1 0,-1 1 0,0 0 0,0-1 0,-2 0 0,1 1 0,-2-1-1,1 0 1,-2 1 0,-1-9-27,-6-20 376,-2 0 0,-12-29-376,22 65 35,-3-7 63,-1 0-1,0 0 0,-5-8-97,10 20 1,0 0 0,0-1-1,0 1 1,0 0 0,0 0-1,0-1 1,0 1 0,0 0-1,0 0 1,-1 0 0,1-1-1,0 1 1,0 0 0,0 0-1,0 0 1,0 0 0,-1 0-1,1-1 1,0 1-1,0 0 1,0 0 0,-1 0-1,1 0 1,0 0 0,0 0-1,0 0 1,-1 0 0,1 0-1,0-1 1,0 1 0,-1 0-1,1 0 1,0 0 0,0 0-1,0 0 1,-1 1 0,1-1-1,0 0 1,0 0 0,-1 0-1,1 0 0,-3 9-23,3 1 9,0 0 0,0 1-1,1-1 1,1 0 0,0 0-1,0 0 1,1 0 0,3 9 14,10 22-30,10 16 30,43 73 0,-33-66 8,16 42-8,-8 9 182,-5 3-1,12 67-181,-47-166 52,0-1 1,-1 1-1,0 1 0,-2-1 0,0 0 0,-2 0 0,0 0 1,-1 0-1,-3 12-52,2-19 62,0 0 1,-1 0 0,-1-1-1,0 1 1,0-1 0,-1 0-1,-1-1 1,0 1 0,0-1-1,-1-1 1,0 1 0,-1-1-1,1-1 1,-2 0 0,0 0-63,4-3 27,-1 0 1,0 0 0,-1-1-1,1 0 1,-1-1-1,1 0 1,-1 0-1,0 0 1,0-1-1,-1 0 1,1-1 0,0 0-1,-1 0 1,1-1-1,0 0 1,-1 0-1,1-1 1,0 0 0,-1-1-1,1 1 1,0-2-1,0 1 1,0-1-1,0 0 1,1-1-1,-1 0 1,0-1-28,-28-18-364,2-2 0,0-1 0,2-1 0,1-2 0,1-2 0,-15-20 364,37 41-508,1 0 1,1 0-1,0 0 1,0-2 507,-13-32-1170</inkml:trace>
  <inkml:trace contextRef="#ctx0" brushRef="#br0" timeOffset="3792.49">4648 62 5673,'0'-33'3966,"-4"17"-1696,3 16-2182,1 0 0,0-1 0,0 1 0,-1 0 1,1-1-1,0 1 0,0 0 0,-1-1 0,1 1 0,0 0 0,-1 0 0,1 0 1,-1-1-1,1 1 0,0 0 0,-1 0 0,1 0 0,-1 0 0,1-1 0,0 1 0,-1 0 1,1 0-1,-1 0 0,1 0 0,0 0 0,-1 0 0,1 0 0,-1 0 0,1 1 0,-1-1-88,-2 7 1117,1 14-843,2-1-1,0 1 1,1-1 0,1 0 0,1 1 0,3 9-274,1 9 164,22 129 100,18 133 43,-37-198-253,28 218-52,-37-316 89,-1-1 0,1 0 0,1 0 0,-1 1 0,0-1 0,1 0 0,0 0 0,0 1-91,-1-4 341</inkml:trace>
  <inkml:trace contextRef="#ctx0" brushRef="#br0" timeOffset="4128.853">4509 737 9082,'-5'-6'3929,"8"8"-2265,6 0-296,14 1-447,7 6-225,14-5-192,5-3-96,11-1-200,3-5 112,0-2-632,-1-6 3793,-13-12-2665</inkml:trace>
  <inkml:trace contextRef="#ctx0" brushRef="#br0" timeOffset="4668.266">5184 41 7082,'2'-3'518,"-1"0"0,1 0 0,-1 0 0,0 0 0,0 0 0,0 0 0,0 0 0,-1-1 0,1-2-518,-1 6 41,0 0 0,0 0 0,0 0 0,0-1 0,0 1 1,0 0-1,0 0 0,0 0 0,-1-1 0,1 1 0,0 0 0,0 0 0,0 0 1,0-1-1,0 1 0,1 0 0,-1 0 0,0 0 0,0-1 0,0 1 0,0 0 1,0 0-1,0 0 0,0-1 0,0 1 0,0 0 0,0 0 0,1 0 0,-1 0 0,0-1 1,0 1-1,0 0 0,0 0 0,0 0 0,1 0 0,-1 0 0,0 0 0,0-1 1,0 1-1,1 0 0,-1 0 0,0 0 0,0 0 0,0 0 0,1 0 0,-1 0 1,0 0-1,0 0 0,0 0 0,1 0-41,3 13 831,22 354 26,-19-292-740,3 132 274,2 13-40,-6-163 41,3-1 1,14 50-393,-21-98-26,4 15 927,-7-45 85,-5-21-855,1-1 0,3 0 0,2-1 0,1 1 0,6-28-131,-3 40 4,-2 10-5,1 0 0,2 0 0,0 0 0,1 1 0,1-2 1,-5 18-6,0 1 1,0-1-1,0 0 1,1 1-1,0 0 1,-1-1-1,2 1 1,-1 0-1,0 1 1,1-1-1,0 0 1,-1 1-1,2 0 1,-1 0-1,0 0 1,0 1-1,1-1 1,0 1-1,-1 0 1,1 0-1,0 1 1,0-1-1,0 1 1,2 0 5,1 0-12,1 0 0,0 1 1,0 0-1,-1 0 0,1 1 1,0 0-1,-1 0 0,1 1 1,-1 1-1,0-1 0,1 1 1,-1 1-1,2 1 12,0 0-10,0 1 0,-1 1 0,0 0 1,0 0-1,-1 1 0,0 0 0,0 0 0,-1 1 0,4 5 10,4 9-11,-2 1 0,0 0 0,-1 1 1,-2 0-1,0 1 0,-2 0 0,-1 1 0,0 3 11,3 16-527,-2 0 0,-2 1 0,-1 33 527,-6-41-506</inkml:trace>
  <inkml:trace contextRef="#ctx0" brushRef="#br0" timeOffset="5228.429">6418 603 5905,'1'0'120,"-1"0"-1,1-1 1,-1 1-1,1 0 1,-1-1-1,0 1 0,1 0 1,-1-1-1,0 1 1,1 0-1,-1-1 1,0 1-1,1-1 1,-1 1-1,0 0 1,0-1-1,1 1 0,-1-1 1,0 1-1,0-1 1,0 1-1,0-1 1,0 1-1,0-1 1,0 1-1,0-1 1,0 1-1,0-1 0,0 1 1,0-1-1,0 1 1,0-1-1,0 1 1,0-1-1,0 1 1,-1-1-1,1 1 1,0-1-1,0 1 0,-1 0 1,1-1-1,0 1 1,-1-1-1,1 1 1,0 0-1,-1-1 1,1 1-1,-1 0 1,1-1-1,0 1 0,-1 0 1,1 0-1,-1 0 1,1-1-1,-1 1 1,1 0-1,-1 0 1,1 0-1,-1 0 1,1 0-1,-1 0-119,-34-7 2482,18 6-2327,0 0 1,-1 1-1,1 1 0,0 1 1,0 0-1,0 1 1,0 1-1,0 1 0,1 0 1,0 1-1,0 1 0,0 1 1,1 0-1,0 1 1,1 0-1,0 1 0,0 1 1,1 0-1,0 1 0,1 0 1,1 1-1,-8 11-155,14-18 4,0 1 0,1 0 0,0 0-1,0 0 1,0 0 0,1 1 0,0 0 0,-1 5-4,4-10 2,-1-1 0,1 1 0,0 0 0,0 0 0,-1 0 1,2-1-1,-1 1 0,0 0 0,1 0 0,-1-1 0,1 1 0,0 0 0,0-1 1,0 1-1,0-1 0,0 1 0,0-1 0,1 1 0,-1-1 0,1 0 0,0 0 0,0 1 1,0-1-1,0-1 0,0 1 0,0 0 0,2 1-2,9 4 5,0 0 0,0-1 0,1-1 0,0 0 0,0-1-1,0 0 1,1-1 0,-1 0 0,7-1-5,6 2 12,26 9-12,-41-10 1,-1 1-1,0 1 1,1 0-1,-2 0 1,1 1 0,-1 1-1,9 6 0,-17-12 0,0 1 0,0-1 0,0 1 0,-1 0 1,1 0-1,-1-1 0,1 1 0,-1 0 0,1 0 0,-1 0 0,0 1 0,0-1 0,0 0 0,0 0 1,-1 1-1,1-1 0,0 0 0,-1 1 0,0-1 0,0 0 0,1 1 0,-1-1 0,-1 1 0,1-1 1,0 0-1,0 1 0,-1-1 0,0 0 0,1 1 0,-1-1 0,0 0 0,0 0 0,0 1 0,0-1 0,-1 0 1,1 0-1,-1 0 0,1-1 0,-1 1 0,0 0 0,1 0 0,-2-1 0,-9 11 3,0-1 0,-1 0-1,0-1 1,-1-1 0,0 0-1,-3 0-2,-11 5 16,-1-1-1,-25 8-15,42-17-210,0-1 1,0 0-1,0 0 0,-1-1 1,-2-1 209,9-2-1242,7-3 444</inkml:trace>
  <inkml:trace contextRef="#ctx0" brushRef="#br0" timeOffset="5595.765">6607 1119 7162,'127'-26'3480,"-111"27"-1383,4 14-969,1 5-24,-3 5-632,-1 1-216,-3 5-144,-3 1-32,-4 6-40,-3 2 0,-4-2 48,-6-7-224,-8 1 112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4:14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337 244 3001,'-19'-16'775,"-19"-18"690,10 11 4204,28 23-5631,0 0-1,0 0 0,0 1 1,0-1-1,0 0 0,0 0 1,0 0-1,0 0 0,0 0 1,1 0-1,-1 0 0,0 1 1,0-1-1,0 0 0,0 0 1,0 0-1,0 0 0,0 0 1,0 0-1,0 1 0,0-1 1,0 0-1,0 0 0,0 0 1,0 0-1,0 0 0,0 0 1,0 1-1,0-1 0,0 0 1,0 0-1,0 0 0,0 0 1,-1 0-1,1 0 0,0 1 1,0-1-1,0 0 0,0 0 1,0 0-1,0 0 0,0 0 1,0 0-1,0 0 0,-1 0 1,1 0-1,0 0 0,0 0 1,0 1-1,0-1 0,0 0 1,0 0-1,-1 0 0,1 0 1,0 0-1,0 0 0,0 0 1,0 0-1,0 0 0,0 0 1,-1 0-1,1 0 0,0 0 1,0 0-1,0 0 0,0-1 1,0 1-38,3 12-32,5 6 153,2 0-1,0 0 0,10 13-120,22 38 202,-26-39-148,2 0 1,1-1-1,1-1 0,1-1 0,2-1 1,0-1-1,2 0-54,-22-23 9,0 1 1,0-1-1,0 0 1,1 0-1,-1 0 0,1 0 1,-1 0-1,1-1 0,-1 0 1,1 1-1,0-2 1,0 1-1,0 0 0,-1-1 1,1 1-1,0-1 0,0 0 1,0-1-1,0 1 1,0 0-1,0-1 0,-1 0 1,1 0-1,0 0 1,-1-1-1,1 1 0,-1-1 1,1 0-1,-1 0 0,1 0 1,-1 0-1,0-1 1,2-2-10,4-2 26,-1-1 0,0 0 0,-1 0 0,0-1 0,-1 0 1,1 0-1,-2-1 0,1 0 0,-1 0 0,-1 0 1,2-5-27,-2 4 47,0-1 1,-1 0-1,0 0 1,-1 0-1,0 0 1,-1 0-1,-1 0 1,0 0 0,0 0-1,-1 0 1,-1 0-1,0 0 1,0 0-1,-1 0 1,-1 0 0,0 1-1,-1-1 1,-1-1-48,-6-11 276,-1 1-1,-2 0 1,0 1 0,-2 0 0,0 1 0,-6-4-276,17 19 45,0 0 1,0 1 0,0 0 0,0 0-1,-1 1 1,0 0 0,0 0-1,0 1 1,0-1 0,-1 1-1,1 1 1,-1 0 0,1 0-1,-1 0 1,0 1 0,0 0-1,0 1 1,0-1 0,0 2 0,0-1-1,0 1 1,0 0 0,-3 2-46,-12 4 33,0 2 1,0 1 0,1 1-1,0 1 1,1 1-1,0 0 1,1 2 0,1 0-1,-6 8-33,9-9 8,2 1 0,-1 1-1,2 1 1,0 0-1,1 0 1,1 1 0,-5 12-8,4-4 2,1 1 0,1 0 1,2 1-1,1 0 1,-2 12-3,1 10 0,1 0 0,3 0 0,2 0 0,2 1 0,2-1 0,8 39 0,-5-58 1,1 0 1,2 0 0,1-1-1,1 0 1,2-1 0,1 0 0,1-1-1,1 0 1,2-2 0,1 0-1,13 16-1,-10-19 24,0-1-1,1-1 1,2-1-1,0 0 1,0-2-1,2-1 1,0-1-1,1-2 0,1 0 1,0-2-1,1-1 1,19 5-24,-9-7 278,1-1 0,0-1 0,0-3 1,1-1-1,0-2 0,-1-2 0,1-2 0,-1-1 0,0-2 1,9-4-279,25-9 1184,17-10-1184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49.99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35 157 7370,'-1'-2'372,"1"0"1,-1 1-1,0-1 0,1 1 1,-1-1-1,0 1 1,0 0-1,0-1 1,0 1-1,0 0 1,0-1-1,0 1 1,0 0-1,-1 0 1,1 0-1,0 0 1,-1 0-1,0 0-372,2 1 62,0 0-1,-1 0 1,1 0-1,0 0 1,-1 0-1,1 0 1,0 0-1,-1 0 1,1 0-1,0 1 1,-1-1-1,1 0 1,0 0-1,-1 0 1,1 0-1,0 0 1,-1 1 0,1-1-1,0 0 1,0 0-1,-1 1 1,1-1-1,0 0 1,0 0-1,0 1 1,-1-1-1,1 0 1,0 1-1,0-1-61,-5 21 251,4 61 28,2 1-1,13 77-278,40 162 306,-52-308-258,1 0 1,1-1-1,0 0 0,1 1 1,0-1-1,2 0-48,-7-12 7,0-1-1,0 0 1,0 0-1,0 0 0,0 0 1,0 0-1,0 0 1,0 0-1,0 0 0,0 1 1,1-1-1,-1 0 1,0 0-1,0 0 1,0 0-1,0 0 0,0 0 1,0 0-1,0 0 1,0 0-1,0 0 0,1 0 1,-1 0-1,0 0 1,0 0-1,0 0 0,0 0 1,0 0-1,0 0 1,0 0-1,1 0 0,-1 0 1,0 0-1,0 0 1,0 0-1,0 0 1,0 0-1,0 0 0,0 0 1,1 0-1,-1 0 1,0 0-1,0 0 0,0 0 1,0 0-1,0 0 1,0 0-1,0 0 0,0 0 1,0 0-1,1-1 1,-1 1-1,0 0 0,0 0 1,0 0-1,0 0-6,5-11 211,5-22-44,-7 25-129,8-32 20,14-26-58,-21 56-12,0 0-1,1 0 1,1 1 0,0 0 0,0 0 0,0 0 0,1 1-1,0 0 1,2-1 12,-6 7-6,0 0-1,1-1 1,-1 1-1,1 1 1,-1-1-1,1 0 1,-1 1-1,1 0 1,0 0-1,0 0 1,0 0-1,0 0 1,-1 1-1,1 0 1,0 0-1,0 0 1,0 0-1,0 1 1,0-1-1,0 1 1,0 0-1,-1 0 1,1 1-1,0-1 1,-1 1-1,1 0 7,10 5-18,0 0 0,-1 2 0,0 0-1,-1 0 1,10 9 18,6 7-16,2 2 14,1-1 0,2-1-1,0-2 1,34 18 2,-56-36 13,51 24-25,-56-27 34,0 0 0,0 0 0,0-1 0,0 1 0,0-2 0,0 1 0,0-1 0,0 1-1,4-2-21,-8 1 48,0 0-1,0-1 0,0 0 0,1 1 0,-1-1 0,0 0 0,0 0 0,0 0 0,0 0 0,0 0 0,-1 0 0,1-1 0,0 1 0,-1-1 0,1 1 1,0-1-1,0-1-47,1-1 86,-1 0 1,0 0-1,0 0 1,0 0-1,0 0 1,-1 0-1,0-1 0,0 1 1,0 0-87,1-10 180,0-1-1,-1 1 1,-1 0-1,0 0 1,-1-4-180,-31-216 770,16 135-556,-3-96-214,17 162 17,1 8-180,0 1 0,1-1 0,1 1 1,2 0-1,3-16 163,-5 37-77,0 0 0,0 0 0,0 1 1,0-1-1,0 0 0,1 1 0,-1-1 1,1 1-1,0-1 77,12-9-499</inkml:trace>
  <inkml:trace contextRef="#ctx0" brushRef="#br0" timeOffset="687.117">1296 567 4273,'-2'-6'9005,"9"4"-6460,20 3-3706,-20-1 2118,4 0-861,0 1-1,0-2 1,-1 0-1,1 0 1,0-1-1,0 0 0,-1-1 1,1 0-1,-1-1 1,0 0-1,0-1 1,-1 0-1,1 0 1,3-3-96,-4 1 85,-1 0 0,0 0 0,0 0 1,0-1-1,-1 0 0,0-1 1,3-5-86,-7 9 58,0 0 0,-1 1 0,0-1 1,0 0-1,0 0 0,0-1 1,-1 1-1,0 0 0,0 0 1,0-1-1,-1 1 0,0-1 0,0 1 1,0 0-1,-1-1 0,0-3-58,0 3 24,-1 1 0,1-1 0,-1 1 0,0 0 0,0 0-1,0 0 1,-1 0 0,0 0 0,0 0 0,0 1 0,-1-1-1,1 1 1,-1 0 0,0 0 0,0 0 0,-4-2-24,5 4-3,-1 0 0,0 0 0,0 0 0,0 0 0,0 1 0,-1 0 0,1-1 0,0 2 0,-1-1 0,1 0 0,0 1 0,-1 0 0,1 0 0,-1 0 0,1 1 0,0-1 0,-1 1 0,1 0 0,0 0 0,0 1 0,-1-1 0,1 1 3,-7 3-16,0 1 0,0 0-1,1 1 1,-1 0 0,2 1 0,-1 0-1,1 0 1,0 1 0,1 0 0,0 1-1,-6 8 17,-2 7-14,0 0 0,1 1 0,2 1-1,-3 10 15,7-16 1,2 0 0,0 0 0,1 1 0,1-1 0,2 1 0,0 1 0,1-1 0,1 20-1,1-31 7,1 0 1,0-1-1,1 1 1,0 0-1,1-1 1,0 0-1,1 1 0,0-1 1,0 0-1,1-1 1,0 1-1,1-1 1,0 0-1,0-1 1,1 1-1,0-1 1,1 0-1,0-1 1,3 2-8,3 1 300,1-1 0,0-1 0,1 0 0,0-2 1,0 1-1,0-2 0,1 0 0,-1-1 0,1-1 1,0-1-1,7 1-300,56 3 1340</inkml:trace>
  <inkml:trace contextRef="#ctx0" brushRef="#br0" timeOffset="1408.425">2354 567 5073,'23'-38'2470,"-23"37"-2289,0-1 0,1 1 0,-1-1 0,0 1 0,0 0 1,0-1-1,0 1 0,0-1 0,0 1 0,-1-1 0,1 1 0,0 0 0,-1-1 0,1 1 0,-1 0 0,1-1 1,-1 1-1,0 0 0,0 0 0,1-1 0,-1 1 0,0 0 0,0 0 0,0 0 0,0 0 0,-1 0-181,-2-5 826,0 2-614,1-1 0,-1 1-1,0 0 1,0 0-1,0 0 1,0 1 0,-1 0-1,0-1 1,1 1-1,-1 1 1,0-1-1,-1 1 1,1 0 0,0 0-1,0 0 1,-1 1-1,1 0 1,-1 0 0,0 0-1,1 1 1,-1 0-1,0 0 1,1 0 0,-1 1-212,-3 0 19,1 0 1,-1 1-1,1 0 1,-1 1-1,1 0 1,0 0 0,0 1-1,0 0 1,1 0-1,-1 0 1,1 1 0,0 1-1,0-1 1,1 1-1,-3 3-19,-6 8-1,1 0 0,1 2-1,1-1 1,0 2-1,2-1 1,0 2 0,1-1-1,0 3 2,4-10 0,1 0 0,0 1 0,1-1 0,1 1 0,0 0 0,1 0 0,0 0 0,1 0 0,1 0 0,0 0-1,0-1 1,2 1 0,2 7 0,-3-14 4,0 0-1,1-1 0,0 1 0,1-1 1,0 1-1,0-1 0,0 0 1,0-1-1,1 1 0,0-1 0,0 0 1,1 0-1,-1 0 0,1-1 1,0 0-1,0 0 0,1 0 1,-1-1-1,1 0 0,0 0-3,-1-1 5,0-1 0,0 1-1,0-1 1,0 0 0,0 0 0,0-1 0,0 0-1,0 0 1,0 0 0,0-1 0,0 0 0,0 0-1,0 0 1,-1-1 0,1 0 0,0 0 0,-1-1-1,1 1 1,-1-1 0,0 0 0,0-1 0,0 1-1,4-5-4,-5 4 9,1-1-1,-1 0 1,0 0-1,-1 0 1,1 0-1,-1-1 1,0 0-1,-1 1 1,1-1-1,-1 0 1,0 0-1,-1 0 1,2-7-9,1-11 52,-2-1 0,0-24-52,-1 33 15,-2-27 14,-2 0 1,-1 1 0,-4-4-30,2 2-1,6 30-49,4 19-2,6 18-13,11 33 42,2-1-1,9 12 24,-22-48-25,1-1 0,1 0 0,0-1 0,2 0-1,0-1 1,0 0 0,2-1 0,1 0 25,33 25-783,0-2 366</inkml:trace>
  <inkml:trace contextRef="#ctx0" brushRef="#br0" timeOffset="2096.257">2904 123 7306,'0'-1'68,"3"-23"3162,-1 0 1,-1-1-1,-3-21-3230,-2 70 1026,15 833 23,-9-824-981,-1-24 10,-1 0 0,0 1-1,0-1 1,-1 0 0,0 0 0,0 0-78,-2-14 944,5-12-556,4 2-288,1-1-1,0 1 1,2 0 0,0 1-1,2-2-99,17-30 57,44-89 19,35-59-46,-84 158-42,1 1-1,2 1 1,2 1-1,5-4 13,-11 14-102,-4 4-1042,1 1 0,15-12 1144,-28 30-1690,1 11 716</inkml:trace>
  <inkml:trace contextRef="#ctx0" brushRef="#br0" timeOffset="2460.447">3112 719 8946,'4'14'3761,"16"7"-2089,6 4-408,12 5-143,1 0-353,4 5-392,2-1-112,-5-1 72,9-3-328,-2-2 304,-3-6-176</inkml:trace>
  <inkml:trace contextRef="#ctx0" brushRef="#br0" timeOffset="3163.101">3783 504 6809,'21'-91'2745,"-19"84"1912,0 11-3291,-2 22-2047,0-18 1202,0 55-241,3-1 0,3 0 0,2 0 0,3 0 0,10 25-280,-14-61 58,-4-13-9,0 0 0,2 0 0,-1-1 1,1 1-1,1-1 0,1 0-49,-5-20 1458,-1-9-1019,-3-77-108,2-92-31,2 159-286,1 0 1,1 0 0,1 0-1,1 0 1,7-16-15,-10 36-7,-1 1 0,1-1 0,0 1 0,1 0 0,0 0 0,0 0 1,0 1-1,0-1 0,1 1 0,0 0 0,0 0 0,1 0 0,-1 1 0,1 0 0,0 0 0,0 0 1,0 1-1,0 0 0,1 0 0,-1 1 0,1 0 0,0 0 0,0 0 0,0 1 0,0 0 0,0 0 1,0 1-1,0 0 0,0 0 0,0 1 0,0-1 0,0 2 0,0-1 0,0 1 0,-1 0 0,1 0 1,0 1-1,-1 0 0,0 0 0,6 3 7,0 2-2,0 0-1,-1 1 1,1 0 0,-2 1 0,1 0 0,-1 1 0,-1 0-1,0 0 1,-1 1 0,0 0 0,0 0 0,-1 1 0,-1 0-1,0 1 1,-1-1 0,2 10 2,4 21-52,-2 0-1,-2 0 1,-2 1 0,0 34 52,-3-38-127</inkml:trace>
  <inkml:trace contextRef="#ctx0" brushRef="#br0" timeOffset="4064.61">4962 505 3561,'-10'-3'1297,"0"0"0,-1 0 1,1 1-1,-4-1-1297,12 3 106,1 0 1,0-1-1,-1 1 1,1 0 0,0 0-1,-1 0 1,1 0-1,0 0 1,-1 0-1,1 0 1,0 0-1,-1 1 1,1-1-1,0 1 1,-1-1 0,1 1-1,0-1 1,0 1-1,0 0 1,-1-1-1,1 1 1,0 0-1,0 0 1,0 0-1,0 0 1,0 0-1,0 0 1,1 0 0,-1 0-1,0 0 1,0 0-1,1 1 1,-1-1-1,1 0 1,-1 0-1,1 1 1,0-1-1,-1 0 1,1 1 0,0-1-1,0 0 1,0 1-1,0-1 1,0 0-1,0 1 1,0-1-1,0 0 1,1 1-1,-1-1 1,0 0-1,1 1 1,-1-1 0,1 0-1,0 0 1,-1 1-1,1-1 1,0 0-1,0 0 1,0 0-1,0 0 1,0 0-1,0 0 1,0 0-107,4 2 92,0 0 1,1 0 0,-1 0-1,1-1 1,-1 0-1,1 0 1,0-1-1,-1 1 1,1-1-1,0 0 1,0-1-1,0 1 1,0-1-1,0-1 1,0 1-1,0-1 1,0 0 0,0 0-1,3-2-92,15-3 129,1-2 1,-2-1-1,23-12-129,-34 16 33,-1-1 0,0-1 0,0 1 0,0-2 0,-1 1 0,0-1 0,-1-1 0,0 0 0,1-1-33,-7 6 28,-1 1-1,1-1 0,-1 1 1,0-1-1,0 0 0,0 0 1,0 0-1,-1 0 0,0 0 1,1 0-1,-1 0 0,-1 0 1,1-1-1,-1 1 0,0 0 1,0 0-1,0-1 0,0 1 1,-1 0-1,1 0 0,-1-1 1,0 1-1,-1 0 0,1 0 1,-1 0-1,1 0 0,-1 0 1,-2-2-28,1 2 11,1 0 1,-1 0-1,0 1 1,0-1-1,-1 1 1,1 0-1,-1 0 1,1 0-1,-1 0 1,0 0-1,0 1 1,0 0-1,-1 0 1,1 0-1,0 0 1,-1 1-1,1-1 1,-1 1-1,0 0 1,1 1-1,-1-1 1,0 1-1,1 0 1,-1 0-1,0 0 1,0 1-1,-3 0-11,-4 2-8,1-1-1,-1 2 0,0-1 0,1 1 0,0 1 1,0 0-1,0 1 0,1 0 0,0 1 0,-5 4 9,0 1-10,0 2 0,1 0 0,1 0 0,0 1-1,1 1 1,1 0 0,0 1 0,1 0 0,1 0-1,1 1 1,-3 10 10,5-13-1,1 1 0,1 0 0,0 0 0,1 0 0,1 1-1,1-1 1,0 1 0,1 0 0,1-1 0,0 1 0,1-1 0,1 1 0,4 12 1,-4-19 8,1 0-1,1 0 1,-1-1 0,2 1 0,-1-1 0,1 0 0,1-1 0,-1 1-1,2-1 1,-1 0 0,1-1 0,0 0 0,0 0 0,1-1 0,0 0-1,0 0 1,1-1 0,-1-1 0,9 4-8,1-1-111,0-1 0,0-1 0,1-1 0,0 0 0,0-1 0,0-2-1,0 0 1,1-1 0,-1 0 0,2-2 111,32-6-369</inkml:trace>
  <inkml:trace contextRef="#ctx0" brushRef="#br0" timeOffset="5054.031">5965 377 5041,'29'-34'2762,"-28"33"-2544,-1 1 0,0 0 0,1-1 0,-1 1 0,0-1 0,1 1 0,-1 0 0,0-1 0,0 1 0,1-1 0,-1 1 0,0-1 0,0 1 0,0-1 1,1 1-1,-1-1 0,0 1 0,0-1 0,0 1 0,0-1 0,0 1 0,0-1 0,0 1 0,0-1 0,0 1 0,-1-1-218,-10-4 2149,-27 6-1841,32-1 21,-35 4 83,1 1 0,-1 3 0,-8 3-412,32-7 39,1 2 0,0 0 0,0 0 0,0 1 0,1 1 0,0 1 0,0 0 0,1 1 0,-4 5-39,16-14 4,0 0 1,1 0-1,-1 0 0,1 1 0,0-1 1,-1 0-1,1 1 0,0-1 0,0 1 1,0 0-1,0-1 0,0 1 0,0 0 1,0-1-1,1 1 0,-1 0 0,1 0 1,-1 0-1,1 0 0,0 0 0,-1-1 1,1 1-1,0 0 0,0 0 0,1 0 1,-1 0-1,0 0 0,1 0 1,-1 0-1,1-1 0,-1 1 0,1 0 1,0 0-1,0-1 0,0 1 0,0 0 1,0-1-1,0 1 0,1 0-4,6 6 10,0-1 0,0 1 0,1-2 0,0 1 0,0-1-1,6 2-9,0 2-1,85 45-4,4 2-8,-89-47 12,0 0-1,-1 1 1,0 0-1,-1 1 1,5 6 1,-13-13-3,0 1 1,-1 0-1,1 1 1,-1-1-1,-1 1 0,1-1 1,2 8 2,-5-11-1,0 0 0,0 0 0,-1 0 0,1 0 0,-1 0 0,0 0 0,1 0-1,-1 0 1,-1 0 0,1 0 0,0 0 0,-1 0 0,1-1 0,-1 1 0,0 0 0,0 0 0,0 0 0,-1-1 0,1 1 0,0 0 0,-1 0 1,-2 3 39,0 0 0,0-1 0,0 1 0,-1-1 0,1 0 0,-1 0 0,-1 0 0,1 0 0,-1-1 0,0 0 0,1-1 0,-2 1 0,1-1 0,0 0 0,-1 0 0,1-1 0,-1 0 0,0 0 0,-6 0-39,-43 1 128,0-3 0,0-2 0,-52-9-128,98 10-48,6 1-23,1 0 0,0 0 0,0-1-1,-1 1 1,1-1 0,0 0 0,0 0 0,0 0-1,0 0 1,0-1 71,3 2-32,0 0 0,0 0-1,0 0 1,0 0 0,0 0-1,0 0 1,0 0 0,0 0 0,0 0-1,0 0 1,0 0 0,0 0-1,0-1 1,0 1 0,0 0-1,0 0 1,0 0 0,0 0 0,1 0-1,-1 0 1,0 0 0,0 0-1,0 0 1,0 0 0,0 0-1,0 0 1,-1 0 0,1 0 0,0 0-1,0 0 1,0-1 0,0 1-1,0 0 1,0 0 0,0 0-1,0 0 1,0 0 0,0 0 0,0 0-1,0 0 1,0 0 32,16 3-762</inkml:trace>
  <inkml:trace contextRef="#ctx0" brushRef="#br0" timeOffset="5928.607">6852 417 4561,'73'-86'2643,"-71"84"-2245,0-1 0,0 1-1,-1 0 1,1-1 0,-1 0 0,1 1-1,-1-1 1,0 0 0,0 0 0,0-2-398,0 4 100,-1 1 1,0-1 0,0 0-1,0 1 1,0-1-1,0 0 1,-1 1 0,1-1-1,0 1 1,0-1 0,0 0-1,0 1 1,-1-1 0,1 1-1,0-1 1,-1 1 0,1-1-1,0 1 1,-1-1 0,1 1-1,-1-1 1,1 1 0,0-1-1,-1 1 1,1-1 0,-1 1-1,0 0-100,-2-1 216,0 0-1,0 0 1,0 0-1,0 0 1,0 1-1,-1 0 1,1-1-1,0 1 1,0 0-1,-3 1-215,3-1-3,-16 2 266,-1 0 0,1 1 0,0 2 0,0 0-1,0 0 1,-9 6-263,-35 15 500,-10 10-500,51-25 100,12-7-73,0 0 0,1 1 1,0 1-1,0-1 0,0 1 0,1 1 0,-1 0 1,2 0-1,-1 0 0,1 1 0,0 0 1,1 1-28,-3 2 31,6-7-21,0-1 1,0 1-1,0 0 0,1 0 0,0 0 1,-1 2-11,2-5 2,1 0 0,0 0 0,-1 0 0,1 0 1,0 0-1,0 0 0,0 0 0,0 0 0,0 0 0,0 0 0,0 0 1,0 0-1,0 0 0,0 0 0,1 0 0,-1 0 0,0 0 1,1 0-1,-1 0 0,1 0 0,-1 0 0,1 0 0,-1-1 1,1 1-1,0 0 0,-1 0 0,1-1 0,0 1 0,0 0 0,0-1 1,0 1-3,12 7 13,1 0 0,0-1 0,1-1 1,-1 0-1,1-1 0,3 0-13,24 9 11,-18-5-5,121 49 12,-124-49-15,0 2-1,-1 1 1,0 0 0,-1 1 0,11 11-3,-27-21 0,1 0 0,-1 0 0,0 0 0,-1 0 0,1 1 0,0 0 0,-1-1 0,0 1 1,0 0-1,0 0 0,0 0 0,-2-2 0,1 0-1,-1 0 1,0 0 0,0 0 0,1 0 0,-1 0-1,0 0 1,-1 0 0,1 0 0,0 0 0,-1 0-1,1 0 1,-1 0 0,1-1 0,-1 1 0,0 0-1,0 0 1,0 0 0,0-1 0,0 1-1,0-1 1,0 1 0,-1-1 0,1 1 0,-1 0 0,-6 5 44,-1 1 0,-1-1 1,1 0-1,-1-1 0,-1 0 1,1-1-1,-1 0 0,-3 1-44,-27 9 438,-24 4-438,56-16 24,-39 11 57,-1-2 1,0-2-1,-1-2 0,0-2 1,-2-3-82,46-3-328,13-1 174</inkml:trace>
  <inkml:trace contextRef="#ctx0" brushRef="#br0" timeOffset="6805.705">7531 558 5305,'-66'-30'2535,"64"29"-2283,1 1-1,-1-1 0,1 1 1,-1-1-1,0 1 1,1-1-1,-1 1 0,1 0 1,-1 0-1,0 0 0,1 0 1,-1 0-1,-1 0-251,3 0 81,-1 0 0,1 1 0,-1-1 0,1 0 0,-1 0 0,1 1 0,-1-1 0,1 0 0,0 1-1,-1-1 1,1 0 0,0 1 0,-1-1 0,1 0 0,0 1 0,-1-1 0,1 1 0,0-1 0,0 0 0,-1 1 0,1-1 0,0 1 0,0-1 0,0 1-1,0-1 1,0 1-81,-1 0 93,1 1-1,0-1 1,0 0-1,1 0 1,-1 1-1,0-1 1,0 0-1,1 1 0,-1-1 1,0 0-1,1 0 1,-1 0-1,1 1 1,0-1-1,-1 0 1,1 0-1,0 0 1,0 0-1,0 0 0,-1 0 1,2 0-93,3 1 139,0 1 1,1-1 0,-1 0-1,1 0 1,0-1-1,0 1 1,0-1 0,0-1-1,-1 1 1,1-1-1,0 0 1,0 0-1,5-1-139,10-2 218,1-1 0,0 0-1,-1-2-217,-1 1 95,-1-2-1,0 0 0,-1-2 1,0 0-1,0-1 1,0 0-1,-2-2 1,1 0-1,-1 0 1,-1-2-1,9-10-94,-22 22 13,-1 0 1,1-1-1,-1 1 1,1 0-1,-1-1 1,0 0-1,0 1 0,0-1 1,0 0-1,-1 1 1,1-1-1,-1 0 0,0 0 1,1 1-1,-1-1 1,0 0-1,-1 0 1,1 0-1,0 1 0,-1-1 1,0 0-1,1 0 1,-1 1-1,0-1 0,0 1 1,-1-1-1,1 1 1,0-1-1,-1 1 1,0 0-1,1-1 0,-1 1 1,0 0-1,0 0 1,0 1-1,-1-1 1,1 0-1,0 1 0,-1-1 1,1 1-1,-1 0 1,1-1-1,-1 1 0,0 1 1,1-1-1,-1 0 1,0 1-1,-1-1-13,-14-1-6,1 1 0,-1 1 0,1 0 0,-1 1 0,1 1 0,-1 1 0,1 1 0,0 0 0,0 1 0,0 1 0,1 0 0,0 1 0,0 1 0,1 1 0,0 0-1,0 1 1,-3 4 6,8-4-3,0 2 0,0-1 0,1 2 0,0-1-1,1 1 1,1 0 0,0 1 0,1 0 0,0 0-1,2 0 1,-3 9 3,1 1 0,1 0 0,0 0 0,2 0 0,1 1 0,2-1-1,1 19 1,0-31 5,0 1-1,1-1 0,1 0 1,0 0-1,1 0 0,0 0 1,1-1-1,0 1 0,1-1 1,0 0-1,1-1 0,0 0 1,1 0-1,0 0 0,0-1 1,1 0-1,0-1 1,1 0-1,0 0 0,0-1 1,0 0-1,6 1-4,1 1 13,1-1 1,0 0 0,1-2-1,0 0 1,0-1-1,0-1 1,0-1-1,1 0 1,0-2 0,-1 0-1,1-1 1,-1-1-1,1-1 1,0-1-14,12-3-636,-1-2 1,26-9 635,-3-1-520</inkml:trace>
  <inkml:trace contextRef="#ctx0" brushRef="#br0" timeOffset="7774.503">8734 390 3249,'26'-65'2183,"-21"53"-349,0-4 3782,-16 10-2853,7 5-2938,-14-2 384,0 0 0,0 1 1,1 1-1,-1 0 0,0 2 0,0 0 0,0 1 1,-3 1-210,-18 4 291,1 2 0,-1 1 0,-9 6-291,27-7 113,0 1-1,0 1 1,1 1-1,-8 7-112,-16 8 80,41-25-74,0 0-1,-1 1 1,1-1 0,0 0 0,1 1 0,-1 0 0,0-1 0,1 1 0,-1 0-1,1 0 1,0 1 0,0-1 0,1 0 0,-1 1 0,0-1 0,1 1 0,0 0-1,0-1 1,0 1 0,0 2-6,1-2 4,0 0 0,0 1-1,0-1 1,1 0 0,-1 1 0,1-1 0,0 0-1,1 0 1,-1 0 0,1 1 0,-1-2-1,1 1 1,0 0 0,1 0 0,-1 0-1,1-1 1,-1 0 0,2 2-4,4 3 8,0 0 0,0-1 1,1 0-1,0 0 0,0-1 0,1 0 0,0-1 1,0 0-1,0 0 0,8 1-8,17 5 27,2-1 0,20 1-27,-20-3 16,0 0 0,1 3-16,-27-7 2,0 0 1,0 1-1,0 0 1,-1 1-1,0 0 1,0 1-1,-1 0 1,0 0-1,7 8-2,-12-12-1,-1 0 1,-1 1-1,1-1 1,0 1-1,-1 0 0,0 0 1,1 0-1,-2 0 1,1 1-1,0-1 1,-1 0-1,0 1 0,0-1 1,0 1-1,-1-1 1,1 1-1,-1-1 0,0 1 1,0-1-1,-1 1 1,1-1-1,-1 1 0,0-1 1,0 1-1,-1-1 1,0 1 0,0 0 20,-1 0 1,0 0 0,0 0-1,0-1 1,-1 0 0,1 1-1,-1-1 1,0-1-1,0 1 1,-1-1 0,1 1-1,-1-1 1,1 0 0,-1-1-1,0 1 1,-4 0-21,-8 4 203,0-1 0,-1 0 0,0-1 1,-7 0-204,6-2 112,0 0 1,0-2 0,0 0 0,-18-1-113,29-1 60,1 1 0,-1-2 0,0 1 1,0-1-1,1 0 0,-1 0 0,1-1 0,0 0 1,-1 0-1,1-1 0,1 0 0,-1 0 0,-1-2-60,1 0 2078,7 9-1066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5:00.7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11 655 3433,'-1'-1'335,"0"0"0,0 0 1,1 0-1,-1 0 1,0 0-1,0 0 0,1 0 1,-1 0-1,1 0 0,-1 0 1,1 0-1,-1 0 1,1 0-1,0 0 0,-1-1 1,1 1-1,0 0 0,0 0-335,20 7 3429,7 4-3848,24 6 523,2-3 0,0-2 0,0-2 0,44 1-104,227-1 56,-207-8-14,333-7-1,-188 1-40,11-9 48,79-22-49,12-1 37,-248 28-32,476-33 6,2 30-1,-263 21-2,240 2 16,-432-11-20,1023 26 25,-369 12-21,-397-37 119,2-17-127,606-40 112,0 43-96,-602 23-17,696-4 59,-397-48 1,-36 1-32,1213 19 91,-1185 32 404,303 2-272,0-26-170,506-51-2,-125 11-36,-1013 34-20,133-4 22,-442 22-40,628-28 877,-190 2-453,43 4-314,-312 16-96,253-4 14,-105 8 1,-91 3 32,171 1 25,-128 1-61,-70-3-32,564 0 523,-657 4-454,30 1 15,45-11-81,-187 4 5,538-53 68,-289 25 215,62 10-288,302 9 239,-634 13-246,-10 0 6,239-9 50,-210 5-7,0-2 1,0-3-1,0-1 1,12-7-43,-16 1-8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6:16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42 2160,'-37'-34'1764,"35"33"-1553,1 0 1,-1 0 0,0 0 0,0 1 0,1-1 0,-1 0-1,0 1 1,0-1 0,0 1 0,0 0 0,0-1 0,0 1-1,0 0 1,0 0 0,0 0 0,1 1 0,-1-1 0,0 0 0,0 1-1,0-1 1,0 1 0,0 0 0,1-1 0,-1 1 0,0 0-1,0 0 1,1 0 0,-1 1 0,1-1 0,-2 1-212,-1 1 383,-2 0-205,0 2 0,-1-1 0,2 1-1,-1 0 1,0 0 0,1 1 0,0-1 0,0 1-1,1 0 1,0 1 0,0-1 0,0 1 0,1 0-1,0-1 1,0 2 0,1-1 0,0 0 0,0 0-1,-1 6-177,0 11 93,0 1 0,1 0-1,2 0 1,0 0-1,4 21-92,-3-37 4,0 1-1,1-1 0,0 0 0,1 0 1,0 0-1,0 0 0,1 0 0,0-1 1,1 0-1,-1 0 0,2 0 0,-1 0 0,1-1 1,0 0-1,1 0 0,5 5-3,-7-9 5,0 0 0,0 0-1,1-1 1,-1 0 0,1 0-1,-1 0 1,1-1 0,-1 1-1,1-1 1,0-1 0,0 1 0,-1-1-1,1 0 1,0 0 0,0-1-1,-1 1 1,1-1 0,0-1 0,-1 1-1,1-1 1,-1 0 0,5-2-5,1-1 12,-1 0 0,0 0 1,0-1-1,0 0 0,-1-1 0,0 0 1,0-1-1,-1 1 0,1-2 1,-2 1-1,1-2-12,-1 0 9,0 0 1,-1 0-1,-1-1 1,1 0-1,-2 0 1,0-1-1,0 1 1,-1-1-1,0 0 1,-1 1-1,0-1 1,-1 0-1,-1-1 1,0 1-1,0-4-9,-1 9 70,0-1-1,0 1 0,-1-1 1,0 1-1,0 0 0,-1-1 1,0 1-1,0 0 0,-1 1 1,1-1-1,-2 1 1,1-1-1,-1 1 0,0 0 1,0 1-1,0-1 0,-1 1 1,0 0-1,0 1 0,0-1 1,0 1-1,-1 0 1,0 1-1,-5-3-69,0 2 107,-1 0-1,0 0 1,0 1 0,0 1 0,0 0 0,0 1-1,-1 0 1,1 1 0,0 0 0,-1 2 0,1-1-1,0 1-106,9 0 7,0-1 0,0 1-1,0-1 1,1 1-1,-1 0 1,1 1-1,-1-1 1,1 0-1,0 1 1,0 0-1,0 0 1,0 0 0,-2 3-7,1 0 15,-1 1 0,1 0 0,1 0 1,-1 0-1,1 0 0,0 0 0,0 4-15,-1 2 15,2-1-1,-1 1 0,2 0 1,-1-1-1,2 1 1,0 0-1,0 0 0,1 0 1,1 2-15,0-5 1,1 0 1,0-1-1,0 1 1,1 0-1,1-1 1,-1 0-1,1 0 1,1-1-1,0 1 1,0-1-1,0 0 1,1-1-2,-2-2 1,0 0 0,0 0 1,0-1-1,1 0 0,0 0 0,-1 0 0,1-1 1,0 0-1,1 0 0,-1 0 0,1-1 1,-1 0-1,1 0 0,0-1 0,-1 0 0,1 0 1,0 0-1,2-1-1,-4 0 3,-1-1 0,1 1-1,-1-1 1,1 0 0,0 0 0,-1-1 0,0 1-1,1-1 1,-1 0 0,0 0 0,0 0 0,0-1 0,0 1-1,3-4-2,-2 1 6,0 0 0,0 0 0,-1 0 0,1-1 1,-1 0-1,-1 0 0,1 0 0,-1-1 0,1-1-6,2-8 14,-1 0 0,0 0 0,-2 0 0,1 0 0,-2-1 0,0 1 0,-1-17-14,-1 24 5,0 1 0,-1 0 0,0 0-1,-1 0 1,1 0 0,-1 1 0,-1-1 0,0 0 0,0 1 0,0-1 0,-4-4-5,5 9 1,0 0 1,0 0 0,0 0-1,-1 0 1,1 1 0,-1-1 0,0 1-1,0-1 1,0 1 0,0 0-1,0 0 1,-1 1 0,1-1-1,-1 1 1,1-1 0,-1 1-1,1 0 1,-1 0 0,0 1 0,1-1-1,-1 1 1,0 0 0,0 0-1,1 0 1,-4 1-2,-3 0 6,1 1 0,-1 0-1,1 0 1,0 2 0,0-1 0,0 1-1,0 0 1,1 0 0,-3 3-6,5-3 9,1-1 1,-1 1-1,1 1 1,0-1-1,1 1 1,-1 0-1,1 0 0,-1 0 1,2 0-1,-1 1 1,0 0-1,1 0 1,-2 4-10,1 1 4,1 0 0,0 0 1,1 1-1,-1-1 1,2 0-1,0 1 0,0 0 1,1-1-1,2 10-4,-1-12 1,1-1 0,0 1-1,0-1 1,1 1-1,0-1 1,1 0 0,-1 0-1,2 0 1,-1 0 0,1-1-1,0 0 1,1 0 0,0 0-1,-4-4 1,1 0 0,0 0 0,0 0 0,0 0 0,0-1 0,0 1 0,1-1 0,-1 0 0,1 0 0,0 0 0,-1 0 0,1-1 0,0 1 0,0-1 0,0 0 0,0-1 0,0 1 0,3 0-1,-2-2 2,0 1 1,-1-1-1,1 1 0,-1-2 0,1 1 0,-1 0 0,1-1 1,-1 0-1,0 0 0,1 0 0,-1 0 0,0-1 0,-1 0 1,3-1-3,2-3 6,-1 0 0,0 0 1,0-1-1,0 0 0,-1 0 1,0 0-1,-1-1 0,0 0 0,0 0 1,-1-1-1,0 1 0,0-1 1,-1 0-1,0-3-6,-2 5 6,1-1 1,-2 0-1,1 0 1,-1 0-1,0 0 1,-1 0-1,0 0 1,-1 0-1,0 0 0,0 1 1,-1-1-1,0 1 1,-1-3-7,2 7 2,0 0 1,-1 1-1,1-1 0,0 1 1,-1-1-1,0 1 1,0 0-1,0 0 1,0 1-1,-1-1 1,1 0-1,-1 1 0,1 0 1,-1 0-1,0 0 1,0 0-1,0 1 1,0 0-1,0-1 1,0 1-1,0 1 0,-1-1 1,1 1-1,0-1 1,0 1-1,-1 0 1,1 1-1,-3 0-2,2-1 3,0 1 0,0 0 0,0 0 0,0 0 0,1 1 0,-1 0 0,0 0 0,1 0 0,-1 0 0,1 1 0,-1-1 0,1 1 0,0 0 0,0 1 0,1-1 0,-1 1 0,1 0 0,0-1 0,0 1 0,0 1 0,0-1 0,0 0 0,1 1 0,0-1 0,0 1 0,0 0 0,1 0 0,0 0 0,0 0 0,0 0-3,0 1 0,0 1 0,1-1-1,0 0 1,0 0 0,0 0 0,1 0 0,0 1 0,0-1 0,1 0 0,-1 0 0,1-1 0,1 1 0,-1 0 0,1-1 0,0 1 0,0-1 0,1 0-1,-1 0 1,1 0 0,0 0 0,1-1 0,-1 0 0,1 1 0,2 0 0,-5-3 1,1 0-1,-1-1 1,1 1-1,-1-1 1,1 0 0,-1 1-1,1-1 1,0-1-1,0 1 1,-1 0 0,1-1-1,0 1 1,0-1-1,0 0 1,0 0 0,-1 0-1,1 0 1,0 0-1,0-1 1,0 1 0,0-1-1,-1 0 1,1 0-1,0 0 1,-1 0-1,1 0 1,-1-1 0,1 1-1,-1-1 1,0 0-1,1 1 1,1-3-1,1-1 4,0-1 1,0 0-1,-1 1 1,0-2-1,0 1 1,0 0-1,-1-1 0,0 0 1,0 1-1,0-1 1,-1 0-1,0-2-4,0 1 7,-1-1 0,0 1 0,0-1 0,-1 0 0,0 1 0,0-1 0,-2-4-7,2 10 2,0 0-1,-1 0 1,0 0 0,1 0 0,-1 0-1,0 0 1,0 1 0,-1-1 0,1 0-1,0 1 1,-1-1 0,0 1 0,1 0 0,-1-1-1,0 1 1,0 0 0,-1 0 0,1 0-1,0 0 1,-1 1 0,1-1 0,-1 1-1,-1-1-1,2 1 1,0 1-1,-1 0 0,1 0 1,-1 0-1,1 0 0,0 1 1,-1-1-1,1 0 0,0 1 0,0 0 1,-1 0-1,1 0 0,0 0 1,0 0-1,0 0 0,0 0 1,0 0-1,0 1 0,0-1 1,1 1-1,-1 0 0,0-1 0,1 1 1,-1 0-1,-4 5 0,0-1-1,1 2 1,-1-1 0,1 0 0,-2 7 0,4-10 0,2 1-1,-1-1 0,0 1 1,1-1-1,0 1 0,0 0 1,1 0-1,-1-1 1,1 1-1,0 0 0,0 0 1,1 0-1,-1 0 1,1-1-1,0 1 0,2 4 1,-3-7 0,1 1 0,0-1 0,0 0 0,1 0-1,-1-1 1,0 1 0,1 0 0,-1 0-1,1 0 1,-1-1 0,1 1 0,0-1 0,0 0-1,-1 1 1,1-1 0,0 0 0,0 0 0,1 0-1,-1 0 1,0 0 0,0-1 0,0 1 0,0-1-1,1 1 1,-1-1 0,0 0 0,1 0-1,-1 0 1,0 0 0,0 0 0,1 0 0,-1-1-1,0 1 1,0-1 0,0 0 0,1 0 0,0 0 1,-1 1 0,1-1 1,-1 0-1,0 0 1,1 0-1,-1-1 0,0 1 1,0 0-1,0-1 0,0 1 1,0-1-1,0 0 0,-1 0 1,1 0-1,-1 0 0,1 0 1,-1 0-1,1 0 0,-1 0 1,0 0-1,0-1 0,0 1-1,0-2 3,0 0 0,0 0 0,-1-1 0,1 1 0,-1 0 0,0 0-1,0 0 1,0 0 0,-1 0 0,0 0 0,1-1 0,-1 1-1,-1 0-2,2 3 1,-1 0-1,1 1 1,-1-1-1,1 1 1,-1-1-1,1 1 1,-1-1-1,1 1 0,-1-1 1,0 1-1,1-1 1,-1 1-1,0 0 1,1-1-1,-1 1 1,0 0-1,1 0 0,-1 0 1,0-1-1,0 1 1,1 0-1,-1 0 1,0 0-1,0 0 1,0 0-1,1 0 0,-1 0 1,0 1-1,1-1 1,-1 0-1,0 0 1,0 1-1,1-1 0,-1 0 1,0 1-1,0-1 0,-25 13-1,22-10 20,1 0-1,-1 1 1,1-1-1,0 0 1,0 1 0,0 0-1,1-1 1,0 1-1,-1 0 1,1 1-1,0-1 1,1 0 0,-2 4-19,6-6 801,8-5-364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6:21.1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69 150 4009,'0'-1'82,"0"1"0,0 0 0,0 0 0,0 0 0,0 0 0,0 0 0,0 0 0,0 0 1,0-1-1,0 1 0,1 0 0,-1 0 0,0 0 0,0 0 0,0 0 0,0-1 0,0 1 0,0 0 0,0 0 0,0 0 0,0 0 0,0 0 1,0-1-1,0 1 0,0 0 0,0 0 0,0 0 0,-1 0 0,1 0 0,0-1 0,0 1 0,0 0 0,0 0 0,0 0 0,0 0 0,0 0 1,0 0-1,0 0 0,0-1 0,-1 1 0,1 0 0,0 0 0,0 0 0,0 0 0,0 0 0,0 0 0,-1 0 0,1 0 0,0 0-82,-7 7 1929,-7 16-538,5-1-967,1 0-1,1 1 1,1 0-1,0 0 1,2 0-1,1 1 0,1 0 1,1-1-1,1 8-423,5 47 512,2-1-1,7 15-511,0 8 322,16 196-22,-25-207-210,-4 1 0,-6 27-90,-10-6 150,10-133 102,2-49-126,4 0 0,9-59-126,-1 7 13,-3-59-37,-8-26 24,-4 99 357,-5 1 0,-16-61-357,25 160 128,2 4-17,-1 0-1,0 0 1,0 1 0,-1-1-1,1 0 1,-1 1 0,0-1-1,-3-3-110,8 17 571,-2-4-564,1 0 0,-1-1-1,1 1 1,0-1-1,0 1 1,0-1 0,0 0-1,3 3-6,65 78 70,29 38 19,-27-16-28,-6 3 1,-4 2-1,8 33-61,-55-113 12,7 17 12,2-1 0,3 0-24,-19-35 10,0 0 1,1-1-1,0-1 0,1 0 1,1 0-1,-1 0 1,2-2-1,-1 1 0,9 4-10,-15-11 11,0-1-1,0 1 0,0-1 1,0 0-1,0-1 0,1 1 1,-1-1-1,1 0 1,-1-1-1,1 1 0,2-1-10,-6 0 6,0 0 0,0 0 0,0 0 0,0 0 0,0-1 0,-1 1 0,1 0 0,0-1 0,0 0 0,0 1 0,0-1 0,-1 0 0,1 0-1,0 0 1,-1 0 0,1 0 0,-1-1 0,1 1 0,-1 0 0,0-1 0,1 1 0,-1-1 0,0 1 0,0-1 0,0 1 0,0-1 0,0 0 0,0 0 0,-1 1 0,1-1 0,-1 0-1,1-1-5,5-37 171,-1 0 0,-3 0-1,-1 0 1,-2-2-171,-14-159 288,14 195-285,-13-98 64,-9-19-67,-9-61 60,27 143-51,1-1 0,3 0 1,2-17-10,-1 49-13,1-1 1,0 1 0,0 0 0,1 0 0,0 0-1,1 0 1,0 0 0,1 0 0,0 1 0,0-1-1,1 1 1,0 0 0,6-6 12,-11 14-68,1 0 1,0 0-1,0 1 1,-1-1-1,1 1 0,0-1 1,0 0-1,0 1 1,0 0-1,0-1 0,0 1 1,0-1-1,0 1 0,0 0 1,0 0-1,0 0 1,0-1-1,0 1 0,0 0 1,0 0-1,0 1 1,0-1-1,0 0 68,21 3-599</inkml:trace>
  <inkml:trace contextRef="#ctx0" brushRef="#br0" timeOffset="866.365">1546 805 3473,'17'-51'2488,"-17"50"-2377,0 0 0,0 0-1,0 0 1,0 0 0,0 0 0,0 0-1,0 0 1,0 1 0,0-1 0,-1 0-1,1 0 1,0 0 0,-1 0 0,1 1-1,-1-1 1,1 0 0,-1 0-1,1 1 1,-1-1 0,1 0 0,-1 1-1,0-1 1,1 1 0,-1-1 0,0 1-1,0-1 1,1 1 0,-1-1 0,0 1-1,0 0 1,0-1-111,-25-5 2326,24 6-2210,-11-2 294,-1 2 0,1 0 0,-1 0-1,1 1 1,-1 1 0,1 0 0,-1 1 0,1 0 0,0 1 0,1 1 0,-1 0 0,1 0 0,-4 4-410,4-3 54,1 1 1,0 1-1,0 0 1,1 0-1,0 1 1,0 0 0,1 1-1,0 0 1,1 0-1,0 1 1,1 0-1,0 1 1,1-1 0,0 1-1,1 1 1,0-1-1,1 1 1,0 0-1,1-1 1,-1 12-55,3-11 1,0 0 0,0 1 0,1-1 0,1 1 0,0-1 0,1 1 0,1-1 0,0 0 0,0 0 0,2 0 0,-1 0 0,2-1 0,-1 0 0,2 0 0,0 0 0,0-1 0,1 0 0,0 0 0,1-1-1,0 0 1,1 0 0,0-1 0,0-1 0,1 0 0,0 0 0,1-1 0,0 0 0,0-1 0,0 0 0,4 0-1,-5-2 5,1-1-1,0 0 1,1-1 0,-1 0-1,0-1 1,1 0 0,-1-1-1,0 0 1,1-1-1,-1-1 1,0 0 0,0 0-1,8-4-4,-10 3 4,0-1 1,0 0-1,-1-1 0,0 0 0,0-1 0,0 0 0,-1 0 1,0-1-1,0 0 0,-1 0 0,1-1 0,-2 0 0,1 0 1,-1 0-1,0-1 0,1-4-4,0 0 10,0-1 0,-1 0 0,-1 0 1,0 0-1,-1-1 0,-1 0 0,0 1 0,-1-1 0,-1 0 1,0 0-1,-1 0 0,0 0 0,-2 0 0,0-5-10,0 7 18,-1 2 0,0-1-1,-1 0 1,0 1 0,-1-1-1,0 1 1,-1 0 0,0 1-1,-1-1 1,0 1 0,0 1-1,-1-1 1,0 1 0,-1 1-1,0 0 1,0 0 0,-8-4-18,7 5-102,0 0 0,0 2 0,-1-1 0,0 1 1,0 1-1,0 0 0,-1 0 0,1 1 0,-1 1 0,0 0 1,0 0-1,0 1 0,0 1 0,0 0 0,1 1 1,-1 0-1,-6 2 102,-2 3-680</inkml:trace>
  <inkml:trace contextRef="#ctx0" brushRef="#br0" timeOffset="1620.081">2084 805 5137,'0'0'214,"-1"-1"-1,0 0 1,1 1 0,-1-1-1,0 0 1,0 1 0,0-1-1,1 1 1,-1 0 0,0-1-1,0 1 1,0 0 0,0-1-1,0 1 1,0 0-1,0 0 1,0 0 0,0 0-1,1 0 1,-1 0 0,0 0-1,0 0 1,0 0 0,0 0-1,0 1 1,0-1 0,0 0-1,0 1 1,0-1-214,0 1 187,-1 1 0,1-1 0,0 1 0,0-1-1,0 0 1,0 1 0,1 0 0,-1-1 0,0 1 0,0 0 0,1-1 0,-1 1 0,1 0 0,0-1 0,-1 1-187,0 12 425,-1-1 0,2 1 0,0-1 1,0 1-426,0-13 29,4 62 387,3 1-1,3-1 0,2-1 1,3 0-1,8 15-415,6 21 148,-26-93-22,-1-7 29,-1-9 73,-10-29 35,2-1 0,3 1-1,-1-29-262,-3-35 126,6 85-97,1 0 0,1 0 0,0-1 1,1 1-1,4-13-29,-3 20 10,0 1 0,1-1 0,1 1 1,0 0-1,1 0 0,0 0 0,0 1 0,1 0 1,0 0-1,2-1-10,-6 8 0,0 1-1,0 0 1,0 0 0,1 0 0,-1 0-1,1 0 1,-1 0 0,1 1 0,0-1 0,-1 1-1,1-1 1,0 1 0,0 0 0,0 0-1,0 1 1,0-1 0,1 0 0,2 1-1,-1 0 0,1 0 1,0 0-1,-1 1 0,1-1 0,0 2 0,-1-1 0,0 0 1,3 2 0,5 2-1,-1 1 1,1 0-1,-1 0 1,-1 1-1,0 1 1,0 0-1,7 7 1,-7-4-1,-1 0-1,0 1 1,-1 0-1,0 1 1,-1 0-1,-1 0 1,0 0-1,-1 1 1,0 0-1,-1 1 1,2 8 1,0 8-158,0 0 0,-2 1 0,-2-1 0,0 32 158,-7 32-1399,0-55-2005,3-35 2706,-2 21-978</inkml:trace>
  <inkml:trace contextRef="#ctx0" brushRef="#br0" timeOffset="2746.524">3249 37 4729,'-1'-3'475,"0"0"0,-1 0 0,0 0 1,1 1-1,-1-1 0,0 1 0,0-1 0,0 1 0,0 0 0,-1-1 0,1 1 1,-2-1-476,3 3 129,0-1 0,1 1 0,-1 0 0,0 0 0,1-1 0,-1 1 0,0 0 0,1 0 0,-1 0 0,0 0 0,1 0 0,-1 0 0,0 0 0,1 0 0,-1 0 0,0 0 0,0 0 0,1 0 0,-1 0 0,0 1 0,1-1 0,-1 0 0,0 1-129,0 0 119,0 0-1,0 0 1,-1 0-1,1 0 1,0 1-1,0-1 1,0 0 0,0 1-1,1-1 1,-1 0-1,0 1 1,1 0-1,-1-1 1,0 2-119,-2 9 246,0-1 0,1 1 0,0 0-1,0-1 1,2 1 0,-1 0 0,2 1-246,8 85 469,-7-74-353,55 300 530,-1-1-439,-43-212-173,30 200 55,-42-306-91,0 1 2,0-1-1,0 0 1,0 0-1,-1 1 1,0-1-1,0 0 1,0 0 0,-1 2 0,-1-7 22,-1-7-9,0-9 2,-2-34 8,3-11-23,-2-31 11,4 92-11,-3-38 8,-2 1 0,-1-1 0,-8-23-8,10 50 2,1 0 0,-2 0 0,1 1-1,-1-1 1,-1 1 0,0 0 0,0 1 0,-1-1 0,0 1 0,-1 1 0,0-1 0,0 1-1,-1 1 1,-3-3-2,3 4 1,0 0-1,0 1 1,0-1 0,-1 2-1,0 0 1,0 0-1,0 0 1,0 2 0,-1-1-1,-10 0 0,13 2 6,1 1 0,-1 0 1,1 0-1,-1 1 0,1 0 0,-1 0 0,1 1 0,0 0 0,0 0 1,0 1-1,0 0 0,0 0 0,0 1 0,1 0 0,-1 0 0,0 1-6,-5 4 17,1 1-1,0 0 0,1 1 1,0 1-1,0-1 1,1 1-1,1 1 0,0 0 1,1 0-1,0 0 0,1 1 1,1 0-1,0 0 0,0 1 1,2-1-1,0 1 1,0 6-17,1-4 17,0 0 1,2 0 0,0 0 0,1 0 0,1 0 0,0-1 0,1 1 0,1 0 0,1-1 0,0 0-1,1 0 1,1-1 0,0 1 0,1-1 0,3 3-18,-6-11 25,0 0-1,0-1 1,0 0-1,1 0 1,-1 0-1,2-1 1,-1 1-1,0-2 1,1 1-1,0-1 1,0 0-1,0 0 1,1-1-1,-1 0 1,1 0-1,0-1 1,0 1-25,5-1 1,0-1 0,0 0 1,0 0-1,0-1 1,0-1-1,0 0 1,0-1-1,0 0 0,0-1 1,2-2-2,41-13-308,0-3 149</inkml:trace>
  <inkml:trace contextRef="#ctx0" brushRef="#br0" timeOffset="3717.572">3930 996 5737,'-54'29'2972,"54"-29"-2826,-1 0 0,1 0 1,-1 0-1,1 0 1,0 0-1,-1 0 0,1 1 1,0-1-1,-1 0 1,1 0-1,0 0 1,-1 0-1,1 1 0,0-1 1,0 0-1,-1 0 1,1 0-1,0 1 0,0-1 1,-1 0-1,1 0 1,0 1-1,0-1 1,0 0-1,-1 1 0,1-1 1,0 0-1,0 1 1,0-1-1,0 0 1,0 1-1,0-1 0,0 0 1,0 1-1,-1-1 1,1 1-1,1-1 0,-1 0 1,0 1-1,0-1 1,0 0-1,0 1 1,0-1-1,0 0 0,0 1 1,0-1-147,17 10 1582,-6-4-1631,-2 0 107,-4-2-18,0 0 1,1 0 0,0-1-1,0 0 1,0 0-1,0 0 1,1-1-1,-1 0 1,1 0 0,-1 0-1,1-1 1,0 0-1,2 0-40,4-2 27,0 0 0,0 0-1,0-1 1,0-1-1,0 0 1,-1-1-1,1 0 1,-1-1 0,0 0-1,0-1 1,4-3-27,-8 4 10,-1 0 0,0 0 1,0-1-1,0 0 0,0 0 0,-1-1 1,0 0-1,0-1-10,-3 3 9,0 1 0,0-1 0,0 0-1,-1 0 1,0 0 0,0 0 0,0 0 0,-1-1 0,0 1-1,0-1 1,0 1 0,0-1 0,-1-1-9,0 5 10,-1 0 0,1 0 0,-1 0 0,0 0 0,0 0 0,1 0 0,-1 1 0,0-1 0,0 0 0,-1 1 0,1-1 0,0 1 0,0-1 0,-1 1 0,1-1 0,-1 1 0,1 0 0,-1 0 0,0 0 0,1 0 0,-1 0 0,0 0 0,0 0 1,0 0-1,0 1-10,-11-5 88,-1 0 1,1 1-1,-6 0-88,5 0 80,-4 0-3,-3-3 151,-2 2 0,1 1 0,-11-1-228,26 4 50,1 1 1,-1 0-1,0 0 1,0 1-1,0 0 1,0 0 0,1 1-1,-1-1 1,0 2-1,1-1 1,-1 1-1,1-1 1,-4 4-51,-1 0 30,0 1 0,1 1 0,-1 0 0,1 0 0,1 1 0,0 0 1,0 1-1,0 0 0,2 1 0,-1-1 0,1 1 0,1 1 0,0-1 1,0 1-1,-1 7-30,2-5 10,1 1 1,1-1-1,0 1 1,1 0-1,1 0 1,0 0-1,1 0 1,1 0-1,0 0 0,1 0 1,1-1-1,0 1 1,1-1-1,0 1 1,1-1-1,1 0 1,4 5-11,-4-7 14,0-1 1,1 0-1,1-1 1,0 0 0,0 0-1,1-1 1,0 0-1,1 0 1,0-1-1,0 0 1,1-1 0,-1 0-1,2-1 1,-1 0-1,1-1 1,0 0-1,0-1 1,0 0 0,1-1-1,6 1-14,-5-2 34,0 0-1,-1-2 0,1 1 1,0-2-1,0 0 1,0 0-1,0-1 1,-1-1-1,1 0 1,-1-1-1,0-1 0,0 0 1,6-3-34,22-15 167</inkml:trace>
  <inkml:trace contextRef="#ctx0" brushRef="#br0" timeOffset="4364.694">4809 161 5937,'-2'-3'410,"0"1"-1,0 0 1,0 0-1,0 0 0,0 0 1,0 0-1,-1 0 1,1 1-1,0-1 1,-1 1-1,0-1 0,1 1 1,-1 0-1,0 0 1,1 0-1,-1 1 1,-1-1-410,2 1 134,0-1 1,0 1 0,1 0 0,-1 0 0,0 1 0,0-1-1,1 0 1,-1 1 0,0-1 0,1 1 0,-1-1-1,0 1 1,1 0 0,-1-1 0,1 1 0,-1 0 0,1 0-1,-1 0 1,1 0 0,0 1 0,-1-1 0,1 0 0,0 1-1,0-1 1,0 0 0,0 1 0,0-1 0,0 1 0,0 1-135,-4 13 358,0 0 0,1 1 0,0-1 0,1 1 1,1 0-1,1 0 0,1 15-358,-1-18 108,2 110 503,5 0 1,18 93-612,-7-88 122,-7 0 1,-5 58-123,-12-124 70,4-45-457,1 1 0,-1 13 387,6-2-1794,4-14 1253</inkml:trace>
  <inkml:trace contextRef="#ctx0" brushRef="#br0" timeOffset="4728.641">4488 720 8770,'-1'0'310,"0"0"0,0 0-1,0 0 1,0 1 0,0-1 0,0 0 0,0 0 0,0 1 0,0-1 0,0 1-1,0-1 1,0 1 0,0-1 0,1 1 0,-1-1 0,0 1 0,0 0-310,1 0 132,-1-1 0,1 1 0,0-1 0,0 1 0,0-1 0,0 1 0,-1-1 0,1 1 0,0-1 0,0 1 0,0-1 0,0 1 1,0-1-1,0 1 0,1-1 0,-1 1 0,0-1 0,0 1 0,0-1 0,0 0 0,0 1 0,1-1 0,-1 1 0,0 0-132,2 1 177,-1 0 0,1 0 0,0 0 0,0-1 0,0 1 0,-1 0 0,1-1 0,1 1 0,-1-1 0,0 1 0,0-1 0,3 1-177,7 2 142,1 0 1,-1-1 0,1-1-1,0 0 1,0-1-1,0 0 1,0 0 0,1-2-1,5 0-142,26-5 84,-1-2 0,6-2-84,4-2 90,-6 2-61,0 3-1,1 1 0,0 3 1,47 2-29,-74 6 1017,-5 3-519</inkml:trace>
  <inkml:trace contextRef="#ctx0" brushRef="#br0" timeOffset="5781.301">5492 1016 4001,'-81'30'2542,"68"-24"1009,12-3-2354,6-2-241,-4-1 348,-1 0-171,0 0-159,2 1-140,12 5-581,0-1 1,1-1 0,-1 0 0,1-1 0,5 0-254,-2-1 31,1-1-1,-1 0 1,1-2-1,-1 0 1,1-1-1,-1-1 1,0 0-1,0-2 1,15-5-31,-25 7 9,0 0 0,0-1 0,0 0 0,0 0 0,-1-1-1,1 0 1,-1 0 0,0-1 0,-1 0 0,0 0 0,0 0 0,0-1 0,0 0 0,-1 0 0,0-1 0,-1 1 0,0-1 0,0 0 0,-1 0-1,0 0 1,0-1 0,0 1 0,-1-2-9,-2 6 25,0 0 0,0-1 1,-1 1-1,1 0 0,-1 0 0,0 0 0,0 0 0,0 0 0,0 0 1,-1 0-1,0 0 0,0 1 0,0-1 0,0 1 0,0-1 0,-1 1 0,0 0 1,1 0-1,-1 0 0,0 0 0,-1 0 0,0 0-25,-4-3 77,0 0-1,0 0 1,-1 1-1,0 0 1,0 0 0,0 1-1,-1 0 1,-7-1-77,8 3 32,0-1 0,0 2 0,-1 0 0,1 0 0,-1 0 0,1 1 0,-1 1 0,1 0 0,-1 0 0,1 1 0,0 0 0,0 0 0,-5 3-32,3-1 13,1 1 1,0 1-1,0-1 1,0 2-1,1-1 1,0 1-1,0 1 1,0 0-1,1 0 1,-1 3-14,-5 7 8,0 0 1,2 1-1,0 1 0,1 0 1,2 0-1,0 1 0,1 0 1,1 1-1,0 0 1,-2 21-9,5-22 5,2 0 1,0 0 0,1 0 0,1 0 0,0 1 0,2-1 0,1 0 0,0 0 0,4 9-6,-4-22 5,-1 1 1,1-1-1,1 0 1,0 0-1,0-1 1,0 1 0,1-1-1,0 0 1,0 0-1,1 0 1,0-1-1,0 0 1,1 0 0,-1 0-1,1-1 1,0 0-1,1-1 1,-1 1-1,1-1 1,0-1 0,0 0-1,0 0 1,1 0-1,1 0-5,10 0 49,0 1 0,0-2 0,0-1 0,1 0-1,-1-2 1,0 0 0,0-1 0,1-1-1,-1-1 1,-1-1 0,1-1 0,-1-1 0,0 0-1,0-1 1,-1-1 0,0-1 0,6-5-49,15-10 299</inkml:trace>
  <inkml:trace contextRef="#ctx0" brushRef="#br0" timeOffset="6490.599">6174 939 6849,'25'-54'3058,"-22"44"-1315,-6 9-90,-3 8 126,5 2-1529,1 0 1,0 0-1,0 0 0,1 0 1,0 0-1,1 0 1,0 0-1,0 0 0,1-1 1,3 8-251,4 18 238,23 115 182,-16-65-1,14 32-419,-30-107 384,-5-8 445,-8-18 51,6 0-815,0 0 0,1 0-1,1 0 1,0-1-1,2 1 1,0-1 0,1 0-1,1 0 1,0 0 0,1 1-1,1-1 1,1 0-1,1 1 1,0-1 0,1 1-1,1 0 1,0 1-1,3-3-64,-3 6-20,1-1-1,1 2 1,0-1 0,0 1-1,2 0 1,-1 1-1,2 0 1,-1 0-1,1 1 1,4-2 20,-5 5-57,-1 1 1,1 0 0,0 0-1,1 1 1,-1 1-1,1 0 1,0 0 0,0 1-1,0 0 1,1 1 0,-1 1-1,1-1 1,10 2 56,16 2-282</inkml:trace>
  <inkml:trace contextRef="#ctx0" brushRef="#br0" timeOffset="7540.919">6975 935 6449,'25'-53'2905,"-22"44"-197,-8 9-1374,-3 7-211,6-5-992,1 0-1,0 0 1,-1 0 0,1 0-1,0 1 1,0-1 0,0 0-1,1 1 1,-1-1 0,0 1-1,1-1 1,0 1 0,0-1-1,-1 1 1,1-1 0,1 1-131,2 49 659,-1-33-422,2 60 343,-1-20-181,2 1 0,7 26-399,-7-63 61,0-1 4,-1 0 0,-1 1 0,0 13-65,-4-24 68,1-17 46,-1-23 55,0-21-101,-2 1 0,-2-1-68,0 4 96,2-1 0,3-16-96,0 47 11,2 0 0,0 0 0,0 0-1,2 0 1,0 0 0,0 1 0,1-1-1,1 1 1,1-1-11,-5 12 0,-1 1-1,1-1 1,-1 0-1,1 1 0,0-1 1,0 1-1,0-1 1,1 1-1,-1 0 1,0 0-1,1 0 1,-1 0-1,1 1 0,0-1 1,0 1-1,-1-1 1,1 1-1,0 0 1,0 0-1,0 0 1,0 1-1,1-1 0,-1 1 1,0-1-1,0 1 1,0 0-1,0 0 1,0 1-1,1-1 1,-1 1-1,0-1 1,0 1-1,0 0 0,0 0 1,0 0-1,2 2 1,5 1-2,-1 1 0,0 1 0,0-1 0,0 1 0,0 1 0,-1 0 0,0 0 0,-1 0 0,0 1 0,4 4 2,3 9 3,0 1 1,-1 0-1,-1 0 0,-2 1 0,0 1 0,-1-1 0,-1 2 1,1 12-4,-5-28 22,-2-9 31,4-22 25,-4 14-87,18-77 259,19-48-250,-36 124 9,1 0 0,0-1 0,1 2 0,0-1 0,0 1 0,1-1 1,0 2-1,0-1 0,1 1 0,6-6-9,-9 10 0,0 0 1,-1 0 0,1 0-1,0 1 1,1 0 0,-1 0 0,0 0-1,1 0 1,-1 0 0,1 1-1,-1 0 1,1 0 0,0 0 0,-1 1-1,1-1 1,0 1 0,0 0-1,-1 1 1,1-1 0,0 1 0,0 0-1,-1 0 1,1 1-1,1 0 1,0 0 0,0 0-1,0 1 1,-1 0 0,1 0 0,-1 1-1,0 0 1,0-1 0,0 2 0,0-1-1,-1 0 1,0 1 0,0 0 0,0 0 0,0 0-1,-1 1 1,0-1 0,0 1 0,0 2-1,2 3 0,-2 1 0,0-1 1,0 1-1,-1 0 0,0 1 0,-1-1 1,-1 0-1,0 0 0,-1 8 0,-1 5 107,1-1 0,1 1 0,1 0 0,1 0 0,1 0 0,2-1 0,6 20-107,-1-17 596</inkml:trace>
  <inkml:trace contextRef="#ctx0" brushRef="#br0" timeOffset="8085.216">8095 850 8522,'2'-3'3913,"-5"6"-1881,1 9-768,0 1-23,2 12-497,5 6-184,-1 6-176,1 11-104,2 2-128,-7-1-48,1-2-48,3-3 8,-9-11-144,6-2-256,-2-10-640,1-6-697,4-2 1001</inkml:trace>
  <inkml:trace contextRef="#ctx0" brushRef="#br0" timeOffset="8437.616">7989 456 10042,'-17'-43'4385,"1"13"-2408,3 4-601,5 15-704,1 4-232,7 7-528,3 4-152,8 8 176</inkml:trace>
  <inkml:trace contextRef="#ctx0" brushRef="#br0" timeOffset="9056.601">8423 1047 7778,'27'-102'3075,"-24"89"-2424,2-6 1882,-5 25-106,0 6-1409,0 66-515,4-1-1,4 0 0,6 23-502,-12-93 23,16 89 539,-3 3-562,-29-134 525,5-3-408,1-1 0,2 0 0,2 0-1,1-6-116,3 26 14,0 0 0,1 1 0,1-1 0,0 0 0,2 0 0,0 1-1,1 0 1,1 0 0,6-11-14,-9 22 0,0 1-1,1-1 1,0 1 0,0 0-1,0 0 1,1 0 0,0 1-1,0 0 1,0 0 0,1 0-1,0 0 1,0 1 0,0 0-1,0 0 1,1 1 0,-1 0-1,1 0 1,0 0 0,0 1-1,0 0 1,0 1 0,0-1-1,1 1 1,-1 0 0,0 1-1,1 0 1,-1 0 0,0 1-1,1 0 1,-1 0 0,0 1-1,0-1 1,0 2 0,0-1-1,0 1 1,0 0 0,-1 0-1,1 1 1,-1 0 0,0 0-1,0 0 1,-1 1 0,1 0-1,1 2 1,5 6 2,-1 0-1,0 1 1,-1 0-1,-1 1 1,0 0-1,-1 1 1,-1-1-1,0 2 1,-1-1-1,3 14-1,-4-7-51,0 0-1,-2 0 0,0 0 0,-1 1 0,-2-1 0,0 1 0,-4 18 52,2-16 2038,4 0-1007</inkml:trace>
  <inkml:trace contextRef="#ctx0" brushRef="#br0" timeOffset="9565.942">9310 982 8122,'50'-88'3742,"-42"70"178,-14 28-1413,3 11-2176,1 1 1,1 0 0,1 0 0,1 6-332,0-5 133,11 173 501,-4-99-2026,-4 8 1392,-2-93-1034,1-7 439</inkml:trace>
  <inkml:trace contextRef="#ctx0" brushRef="#br0" timeOffset="9914.705">9314 450 8330,'-16'-35'3969,"2"10"-1961,5 12-208,-6 2-295,7 9-769,-2 4-320,6 5-360,4 3-184,5 8-664,8 0 3104,2-1-1976</inkml:trace>
  <inkml:trace contextRef="#ctx0" brushRef="#br0" timeOffset="10690.008">10100 840 2240,'-14'-2'12291,"1"-2"-8177,8 2-3995,0 0 0,0 1 0,0-1 0,0 1 0,0 1 0,-1-1-119,-9 1 140,1 1 1,-1 0 0,1 1 0,0 1-1,-1 0 1,1 1 0,1 1-1,-12 5-140,6-3 70,-1 2 0,1 1-1,0 0 1,-6 6-70,17-10 12,-1 1 1,1-1-1,0 2 1,1-1-1,-1 1 1,1 0-1,1 1 1,0 0-1,-5 8-12,5-6 6,1-1 0,0 1 0,0 0-1,1 0 1,1 0 0,0 1 0,0 0 0,1-1 0,0 1-1,1 0 1,1 0-6,0-10 1,0-1-1,0 0 0,0 1 1,1-1-1,-1 1 0,0-1 1,1 0-1,-1 1 0,1-1 1,0 0-1,-1 0 0,1 1 1,0-1-1,0 0 1,0 0-1,-1 0 0,1 0 1,0 0-1,0 0 0,1 0 1,-1 0-1,0-1 0,0 1 1,0 0-1,1-1 0,-1 1 1,0-1-1,1 1 1,-1-1-1,5 2 2,1-1 1,-1 0-1,1 0 1,-1-1-1,7 0-2,2 0 2,37 1 6,-1 2 0,1 3 0,-1 2 0,0 2 0,28 11-8,-70-18 0,1 0 0,-1 1 0,0 1 0,0-1 0,-1 2 0,0-1 0,0 1 0,0 0 0,2 3 0,-8-7 0,0 0 1,0 0-1,0 0 1,-1 0-1,1 1 1,0-1-1,-1 0 1,0 1-1,1 0 1,-1-1-1,0 1 1,-1 0-1,1 0 1,0-1-1,-1 1 1,1 0-1,-1 0 1,0 0-1,0 0 1,0-1-1,0 1 1,-1 0-1,1 0 1,-1 0-1,0 0 1,0-1-1,0 1 1,0 0 0,0-1-1,0 1 1,-1-1-1,1 1 1,-2 1-2,-5 5 7,1 1 0,-2-1-1,1-1 1,-1 1 0,-1-2-1,0 1 1,0-1 0,-2 1-6,-9 4 14,0 0 0,-1-2 1,-16 6-15,23-11 0,0 0 0,0-1 0,0 0 0,0-1 1,-1-1-1,1 0 0,-1-1 0,0-1 1,1-1-1,-1 0 0,-11-2 0,25 2-38,-1 1 1,1-1-1,0 1 0,0-1 1,-1 0-1,1 0 0,0 0 0,0 0 1,0 0-1,0-1 0,0 1 1,0-1-1,0 1 0,1-1 1,-1 1-1,0-1 0,1 0 0,0 0 1,-1 0-1,1 0 0,0-1 38,0 2-48,1 0 0,0 0-1,0 0 1,-1 0 0,1 0-1,0 0 1,0 0 0,0 0-1,0 0 1,1 0 0,-1 0 0,0 0-1,0 0 1,1 0 0,-1 0-1,0 0 1,1 0 0,-1 1-1,1-2 49,0 0-83,1 0-1,-1 1 0,1-1 0,0 0 0,-1 1 0,1-1 0,0 1 0,0-1 0,0 1 1,0 0-1,2-1 84,37-12-579</inkml:trace>
  <inkml:trace contextRef="#ctx0" brushRef="#br0" timeOffset="11655.341">10550 908 6249,'0'1'152,"0"-1"0,0 0 0,0 0 0,0 1 0,0-1 0,1 0 0,-1 0 0,0 1 0,0-1 0,0 0 0,0 0 0,0 1 0,0-1 0,0 0 0,1 0 0,-1 0 0,0 1 0,0-1 0,0 0 0,0 0 0,1 0 0,-1 0 0,0 0 0,0 1 0,0-1 0,1 0 0,-1 0 0,0 0-1,0 0 1,1 0 0,-1 0 0,0 0 0,0 0 0,1 0 0,-1 0 0,0 0 0,0 0 0,1 0 0,-1 0 0,0 0 0,0 0 0,1 0 0,-1 0 0,0 0 0,0 0 0,0 0 0,1 0 0,-1 0 0,0-1 0,0 1 0,0 0 0,1 0 0,-1 0 0,0 0 0,0-1 0,0 1 0,1 0 0,-1 0 0,0 0 0,0-1 0,0 1 0,0 0 0,0 0-1,0 0 1,0-1 0,0 1 0,1 0 0,-1 0 0,0-1-152,4 30 2134,-3-19-2404,31 287 1619,-9-105-969,-31-223-124,-5-195-108,12 217-145,-3-28 6,1-1 1,2 1-1,3-35-9,-2 68-1,1 0-1,-1 0 1,1 0 0,0 0-1,0 0 1,0 0-1,1 0 1,0 0 0,-1 0-1,1 1 1,0-1 0,1 1-1,-1-1 1,1 1-1,-1 0 1,1 0 0,0 0-1,0 1 1,1-1 0,-1 1-1,0-1 1,1 1-1,0 0 1,-1 0 0,1 1-1,0-1 1,0 1 0,0 0-1,0 0 1,0 0-1,0 0 1,1 1 1,3-1-1,-1 0-1,1 1 1,0 0 0,0 1-1,0-1 1,0 2 0,-1-1-1,1 1 1,0 0 0,-1 1-1,1 0 1,-1 0 0,1 1 1,0 1-1,0 0 0,0 1 0,0 0 0,0 1 0,-1 0 0,0 0 0,-1 1 0,0-1 0,0 1 0,1 2 1,5 8 3,-1 0-1,-1 1 0,0 0 0,-2 1 0,0 0 1,-1 1-1,-1-1 0,-1 1 0,0 0 0,-2 1 0,-1-1-2,-1-16 5,-2 1-1,1-1 0,0 0 0,-1 0 0,0 0 0,0 0 0,-1 0 0,1 0 1,-1 0-1,-2 4-4,22-70 118,9-26-110,-17 51-4,2-1 0,2 2-1,6-12-3,-15 37 1,0 0-1,1 1 1,0-1-1,1 1 0,0 1 1,0-1-1,1 1 1,0 1-1,0 0 0,1 0 1,0 0-1,0 1 0,6-3 0,-12 8-1,0-1-1,0 1 1,0 0-1,0 0 1,0 0-1,0 0 0,0 0 1,0 1-1,0-1 1,0 1-1,0 0 1,1 0-1,-1 0 0,0 1 2,-1-1 0,0 1-1,-1-1 0,1 1 0,-1 0 0,1-1 0,-1 1 0,1 0 0,-1 0 0,0 0 0,1 0 0,-1 0 0,0 1 0,0-1 0,0 0 0,0 1 0,0-1 0,0 0 0,0 1 0,0-1 0,0 1 0,-1 0 0,1-1 0,-1 1 0,1-1 0,-1 1 0,0 0 0,1 0 1,1 15 0,-1 0-1,0 0 0,-1 0 0,-1 0 0,-1 0 0,0 0 1,-3 28 4,4-24-4,-1 17 10,1 20-10,2-46 1,0 0 0,0 0 1,2 0-1,-1-1 0,1 1 0,1-1 1,0 1-2,-2-7 4,1-1-1,-1 0 1,1 0 0,0 0 0,0 0 0,0 0 0,1-1-1,-1 1 1,1-1 0,0 0 0,0 0 0,0 0 0,0-1-1,0 1 1,1-1 0,-1 0 0,1 0 0,0-1 0,-1 1-1,1-1 1,0 0 0,0-1 0,0 1-4,18 1 597,-1 0 1,0-2-1,0-1 0,13-2-597,-26 3 439,65-7 724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7:51.1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487 50 3297,'0'-7'682,"1"4"-13,-1-1 0,0 0 0,0 0 0,-1 1-1,1-1 1,-1 0 0,1 0 0,-1 1 0,0-1 0,-2-2-669,-5 27 2053,-75 279-773,-49 158-729,-58 93 744,183-532-1261,-2 8 39,-2 0-1,0 0 1,-2-1-1,-4 4-72,39-69 11,-2-2 0,-1-1 0,11-42-11,-18 51-87,222-526-1137,-203 486 1212,-3-2 0,-1-6 12,38-154 281,-32 114 270,-29 101-373,-3 14-67,-1 1 1,2-1-1,-1 1 1,1 0-1,0-1 1,1-2-112,-3 8 4,0 0 0,0 0 1,1 0-1,-1 0 0,0 0 1,0 0-1,0 0 0,0 0 1,0 0-1,0 0 0,1 0 1,-1 0-1,0 0 0,0 0 1,0-1-1,0 1 1,0 0-1,0 0 0,1 0 1,-1 0-1,0 0 0,0 0 1,0 1-1,0-1 0,0 0 1,1 0-1,-1 0 0,0 0 1,0 0-1,0 0 0,0 0 1,0 0-1,0 0 0,1 0 1,-1 0-1,0 0 1,0 0-1,0 1 0,0-1 1,0 0-1,0 0 0,0 0 1,0 0-1,0 0 0,0 0 1,0 1-1,1-1 0,-1 0 1,0 0-1,0 0 0,0 0 1,0 0-1,0 0 1,0 1-5,4 9 63,18 57 21,-4 1 0,9 59-84,2 12 82,7 1 105,5 26 295,0 36-482,-23-100 45,-5-37-25,-3 1 0,-3 0 0,-2 59-20,-4-99-381,-1-19 119,0 1 0,0-1 1,-1 1-1,1-1 1,-3 6 261,0-7-82</inkml:trace>
  <inkml:trace contextRef="#ctx0" brushRef="#br0" timeOffset="343.634">205 1051 7986,'-8'-6'3400,"8"3"-2047,24-1-113,8-9-32,24-2-376,12-2-255,14 1-321,9 2 48,-9 1-248,-4 5 8</inkml:trace>
  <inkml:trace contextRef="#ctx0" brushRef="#br0" timeOffset="859.137">1321 134 5017,'-1'-2'205,"-18"-16"3346,18 18-3468,1-1 1,-1 1-1,0 0 0,1 0 0,-1 0 0,0 0 0,1-1 0,-1 1 0,0 0 0,1 0 1,-1 0-1,0 0 0,1 0 0,-1 1 0,0-1 0,1 0 0,-1 0 0,1 0 1,-1 1-1,0-1 0,1 0 0,-1 0 0,1 1 0,-1-1 0,0 1 0,1-1 1,-1 0-1,1 1 0,-1-1 0,1 1 0,0-1 0,-1 1 0,1-1 0,-1 1 1,1 0-1,0-1 0,0 1 0,-1 0-83,-3 7 290,0 0 0,0 0 0,1 1 0,0-1 0,0 1 0,1 0 0,-1 5-290,-4 64 870,6-66-784,1 58 315,2 0 1,8 41-402,2 62 166,-9 214 24,-14-218 115,6-116 75,1 0 0,3 1 0,2-1 0,4 9-380,0-46 2466,4-8-1133</inkml:trace>
  <inkml:trace contextRef="#ctx0" brushRef="#br0" timeOffset="1793.92">1946 925 4225,'54'-76'2168,"-52"75"-1999,-1-1-1,0 0 0,0 0 0,0 0 1,1 1-1,-2-1 0,1 0 0,0-1 1,0 1-1,-1 0 0,1 0 0,-1 0 0,1 0 1,-1 0-1,0-1 0,0 1 0,0 0 1,0 0-1,-1 0 0,1-1 0,-1 1 1,1 0-1,-1 0 0,0 0 0,1 0 1,-1 0-1,0 0 0,0 0 0,-1 0 1,1 0-1,0 0 0,-1 1 0,1-1 1,-1 1-1,1-1 0,-1 0-168,-3-1 191,0-1 1,0 1-1,0 0 0,0 1 1,-1-1-1,1 1 0,-1 0 0,1 0 1,-1 0-1,-2 1-191,-2-1 88,-1 1-1,0 1 1,0 0-1,1 0 1,-1 1-1,0 0 1,0 1 0,1 0-1,-1 1 1,1 0-1,0 1 1,0 0-1,0 0 1,1 1-1,-2 1-87,2 0 8,1-1-1,0 1 1,1 0-1,-1 0 0,1 1 1,0 0-1,1 0 0,0 1 1,0 0-1,0 0 0,1 0 1,0 1-1,1-1 0,0 1 1,1 0-1,-3 8-7,3-4 0,0 1-1,1 0 1,0 0-1,1 0 1,1 0-1,0 0 1,1 0-1,0 0 1,2 0-1,1 8 1,-2-14 4,0-1-1,1 1 0,0-1 0,0 0 1,0 0-1,1 0 0,0-1 0,1 1 1,-1-1-1,1 0 0,0 0 1,1-1-1,-1 1 0,1-1 0,0 0 1,1-1-1,-1 1 0,1-1 0,5 2-3,-3-2 9,-1-1 0,1 0 0,0-1 0,-1 0 0,1 0 0,0 0 0,0-2 0,0 1 0,0-1 0,1 0 0,-1-1 0,0 0 0,0 0 0,0-1-9,-2 0 13,0 0-1,0 0 0,-1-1 1,1 0-1,0 0 1,-1-1-1,0 1 0,0-1 1,0-1-1,0 1 0,-1-1 1,1 0-1,-1-1 0,0 1 1,-1-1-1,0 0 0,2-3-12,1-1 13,-2-1 0,1 1-1,-1-2 1,-1 1 0,0 0-1,0-1 1,-1 0-1,-1 0 1,0 0 0,0 0-1,-1 0 1,-1 0 0,0 0-1,-1-1 1,0 1 0,-1 0-1,-2-9-12,2 10 2,-1 0 0,0 1 1,0-1-1,-1 0 0,-1 1 0,0 0 0,0 0 0,-1 0 0,0 1 1,-2-2-3,7 13-14,0 0 0,1 0 0,-1 1 0,1-1 0,0 1 0,0-1 0,0 0 1,0 1-1,0-1 0,1 2 14,3 28-11,2 0 0,2 0 0,0-1 0,3 0 1,0 0-1,3 2 11,15 42 14,3 14-56,39 119 328,-60-167-111,-2-1 0,-1 2 0,-2-1 0,-1 8-175,-5-35 24,0 1-1,0 0 1,-2 0-1,1 0 1,-2 0-1,0-1 1,-5 13-24,5-18 10,0-1 0,-1 1 1,-1-1-1,1 1 0,-1-1 0,-1-1 0,1 1 1,-1-1-1,-1 0 0,1 0 0,-1-1 1,0 1-1,-1-2-10,-7 6 23,-1-2 0,0 0 0,0 0 0,-1-2 0,0 0 0,0-1 0,-1-1 0,1 0 0,-1-1 0,0-1 0,-1-1-1,1-1 1,-1 0-23,-4-1 12,-1-1 0,1-2 0,0 0-1,0-1 1,0-1 0,0-1-1,1-1 1,0-1 0,-20-10-12,32 13-61,0-1 0,0 0 0,1 0 0,-1-1 0,1 0 1,1 0-1,-7-8 61,12 12-103,1 1 0,0-1 0,-1 0 0,1-1 0,0 1 0,1 0 0,-1-1 0,1 1 0,-1-1 0,1 1 0,0-1 0,0 1 0,0-1 0,1 0 0,-1 0 0,1 1 0,0-1 0,0 0 0,1 0 0,-1 0 0,1 1 0,-1-1 0,1 0 0,1-2 103,16-34-811</inkml:trace>
  <inkml:trace contextRef="#ctx0" brushRef="#br0" timeOffset="2290.453">2549 731 7106,'-3'-2'340,"-1"1"1,1-1 0,0 1 0,-1 0 0,1 0 0,-1 0 0,1 0-1,-1 1 1,1-1 0,-1 1 0,0 0 0,1 0 0,-1 0 0,1 1 0,-1-1-1,0 1 1,1 0 0,-1 0 0,1 0 0,-1 1-341,-8 2 222,1 0 0,-1 2 0,1-1 1,0 2-1,-3 2-222,6-3 54,0 1 0,0 0 0,0 0 0,1 1 0,0 0 0,0 1 0,1 0 0,0-1 0,0 2 0,1-1 0,1 1 0,-1 0 0,2 0 0,-1 0 0,1 0 0,1 1 0,-1 3-54,1-1 15,1 0 1,0 0-1,0 0 1,2 0 0,-1 0-1,2 0 1,-1 0-1,2 0 1,0 0 0,1-1-1,0 0 1,0 1 0,1-1-1,2 1-15,-4-7 11,1 0 1,0 0-1,0-1 0,0 0 0,0 0 0,1 0 0,0 0 1,0-1-1,0 1 0,1-1 0,-1-1 0,1 1 1,0-1-1,0 0 0,0 0 0,1-1 0,-1 0 0,1 0 1,-1 0-1,1-1 0,-1 0 0,1 0 0,6-1-11,-4 0 18,0 0-1,-1-1 0,1-1 0,-1 1 0,1-1 1,-1-1-1,0 1 0,0-1 0,0-1 0,0 0 1,-1 0-1,1 0 0,-1-1 0,0 0 0,0 0 1,-1-1-1,1 0 0,1-2-17,0-3 18,0 0 0,-1-1-1,0 1 1,-1-1 0,0-1 0,-1 1 0,0-1-1,-1 0 1,0 0 0,-1 0 0,-1 0 0,0-1 0,-1 1-1,0-1 1,-1 1 0,0-1 0,-3-12-18,2 16 0,-1 0 1,-1 0 0,1 1-1,-1-1 1,-1 1-1,0-1 1,0 1 0,-1 0-1,0 1 1,-1-1-1,-2-2 0,3 5-26,0 1-1,0-1 0,-1 1 0,0 0 1,0 0-1,0 1 0,-1 0 0,1 0 0,-1 1 1,0-1-1,0 2 0,0-1 0,-1 1 1,1 0-1,-6-1 27,12 3-90,-1-1 0,0 1 0,1-1 0,-1 1 1,0 0-1,0 0 0,1 0 0,-1 0 0,0 0 0,1 0 0,-1 0 0,0 1 1,0-1-1,1 0 0,-1 1 0,1 0 0,-1-1 0,0 1 0,1 0 0,-1 0 1,1 0-1,0 0 0,-2 0 90,-7 10-799</inkml:trace>
  <inkml:trace contextRef="#ctx0" brushRef="#br0" timeOffset="2727.84">2849 836 7354,'36'-73'5773,"-34"88"-5377,0 0 0,1 1 0,1-1 0,0 0 0,1-1 0,4 8-396,9 33 370,-2 4 3,-2 0 0,-3 2 0,-2 4-373,-8-52 398,-1-13-380,0 0 1,0 0-1,0 0 1,0 0-1,0 0 1,0 0-1,0 0 1,0 0-1,0 0 1,0 0-1,0 0 1,-1 0-1,1 0 1,0 0-1,0 0 1,0 0-1,0 0 0,0 0 1,0 0-1,0 0 1,0 0-1,0 0 1,0 0-1,0 0 1,0 0-1,0 0 1,0 0-1,0 0 1,0 0-1,0 0 1,0 0-1,0 0 0,0 0-18,-4-26 610,0-20-399,-1-8 58,2-42-269,3 80 6,1 0-1,1 0 0,1 0 1,0 0-1,1 1 0,0-1 1,1 1-1,3-4-5,-5 13 0,1 0-1,0 0 1,0 1-1,0-1 1,1 1-1,-1-1 1,1 2 0,1-1-1,-1 0 1,1 1-1,0 0 1,0 0-1,0 1 1,0 0 0,0 0-1,1 0 1,-1 1-1,1 0 1,0 0-1,0 1 1,4-1 0,5 0-226,1 0 1,0 1 0,0 1-1,0 1 1,0 0 0,-1 1-1,1 1 1,7 2 225,19 8-572</inkml:trace>
  <inkml:trace contextRef="#ctx0" brushRef="#br0" timeOffset="3103.021">3638 716 7586,'0'-13'3296,"-5"20"-1487,6 7-665,2 13-416,0 5-104,-2 8-256,-2 3-64,1 9-72,0-2-48,5 2-71,2-6-33,3-10-24,4-1 0,-6-10 0,2-5-224,-2-6-9,-3-6 89</inkml:trace>
  <inkml:trace contextRef="#ctx0" brushRef="#br0" timeOffset="3432.183">3680 232 10546,'-11'-34'3849,"12"18"-3233,-1 4-256,0 10-80,9 7-368,-5 9 96</inkml:trace>
  <inkml:trace contextRef="#ctx0" brushRef="#br0" timeOffset="3787.644">4101 151 7618,'1'-7'1008,"-2"-24"2354,1 31-3260,0-1 0,0 0 0,0 1-1,0-1 1,0 0 0,0 1 0,0-1 0,-1 0 0,1 1 0,0-1-1,0 0 1,-1 1 0,1-1 0,0 0 0,-1 1 0,1-1 0,0 1 0,-1-1-1,1 1 1,-1-1 0,1 1 0,-1-1 0,1 1 0,-1-1 0,0 1-1,1 0 1,-1-1 0,1 1 0,-1 0 0,0-1 0,1 1 0,-1 0-1,0 0 1,0 0-102,0 0 51,0 0 0,0 1 0,1-1-1,-1 0 1,0 1 0,0-1 0,0 1 0,0 0-1,1-1 1,-1 1 0,0-1 0,1 1-1,-1 0 1,0 0 0,1-1 0,-1 1 0,1 0-1,-1 0 1,1 0 0,-1 0 0,1 0 0,0-1-1,-1 1 1,1 0 0,0 0-51,-7 28 308,4 19-125,1 0 0,2 0 0,2 0 0,4 15-183,20 157 335,-6-59-56,-7 3-279,-11-96 11,-2-28-53,2 0-1,1 0 0,3-1 1,6 27 42,-8-51-648,-5-8 252</inkml:trace>
  <inkml:trace contextRef="#ctx0" brushRef="#br0" timeOffset="4133.496">3884 841 7858,'0'-12'3464,"24"-2"-1567,13-2-25,15 3-584,6-4-303,14 4-665,0 6 48,-5 3-440,-4 4-512,2 15 456</inkml:trace>
  <inkml:trace contextRef="#ctx0" brushRef="#br0" timeOffset="4636.238">4654 77 6065,'-6'-6'833,"0"0"0,0 1 0,0 0-1,-1 0 1,0 1 0,-2-2-833,8 6 80,0-1 0,0 0 0,-1 1 0,1-1 0,0 1 1,0-1-1,-1 1 0,1 0 0,0 0 0,0-1 0,-1 1 0,1 0 0,0 0 0,-1 0 0,1 0 0,0 0 1,0 1-1,-1-1 0,1 0 0,0 1 0,0-1 0,-1 1 0,1-1 0,0 1 0,0-1 0,0 1 0,0 0 0,0 0 1,0-1-1,0 1 0,0 0 0,0 0 0,0 0 0,0 0 0,1 0 0,-1 0 0,0 0 0,1 1 0,-1-1 0,1 0 1,-1 0-1,1 0 0,0 1 0,-1 0-80,-2 10 160,0 0 1,0 1 0,1-1-1,1 1 1,0 0 0,1-1-1,0 6-160,3 29 535,5 16-535,-4-28 137,26 252 416,-24-193-451,-5 1-1,-4 6-101,-9 53 79,-3 64 181,16-206-166,1-14 105,3-22 48,-1-23 57,-2-43-304,-2 33 64,3-5-64,-1 44 4,0 0 0,1 0 0,1 0-1,1 1 1,4-9-4,-6 19-3,0-1 0,1 1 0,0 0 0,1 0 0,0 1 0,0-1 0,0 1 0,1 0 0,-1 0 0,1 1 0,1 0 0,-1 0 0,1 0-1,0 1 1,0 0 0,0 0 0,1 1 0,-1 0 0,1 0 0,0 1 0,0 0 0,0 0 0,6 0 3,-7 1-6,1 1 1,-1-1-1,1 1 0,-1 1 0,0-1 1,1 1-1,-1 1 0,1 0 0,-1 0 1,0 0-1,0 0 0,0 1 0,0 1 1,-1-1-1,1 1 0,-1 0 1,0 0-1,0 1 0,0 0 0,-1 0 1,1 0-1,-1 1 0,-1 0 0,1 0 1,2 4 5,1 4-5,-1 0 1,-1 1-1,0 0 1,-1 0-1,-1 0 1,1 4 4,5 35 4,0 8-4,-6-31 3,0 22-107,2 9-591,1-45 1627,1-4-584</inkml:trace>
  <inkml:trace contextRef="#ctx0" brushRef="#br0" timeOffset="5293.292">5216 806 7562,'-8'-10'2687,"5"11"-225,6 24-621,-3-23-1962,15 83 1084,-3-1 0,-5 1 0,-2 29-963,-4-100 321,1-27-141,1-31-22,-2-56-12,-1 39-99,3 1 1,8-46-48,-10 101-2,-1 0 0,2 0 1,-1 1-1,0-1 0,1 0 1,0 1-1,0-1 0,0 1 1,1 0-1,-1 0 0,1 0 1,0 0-1,1 0 0,-1 1 0,3-3 2,-3 3-3,1 1-1,-1 0 0,1 0 1,-1 1-1,1-1 0,0 1 0,0 0 1,-1 0-1,1 0 0,0 0 1,0 1-1,0-1 0,0 1 0,0 0 1,0 0-1,0 0 0,0 1 1,0 0-1,2 0 4,6 1-3,-1 1-1,1 0 1,0 1 0,-1 0 0,0 1 0,0 0-1,0 0 1,-1 2 0,0-1 0,0 1 0,0 0-1,-1 1 1,0 1 0,-1-1 0,0 1-1,0 0 1,-1 1 0,0 0 0,0 0 0,-1 1-1,-1-1 1,0 1 0,0 1 0,-1-1 0,-1 0-1,0 1 1,2 11 3,-2-7 16,-1 1 0,-1-1 0,0 1 0,-1-1 0,-1 1 0,-3 16-16,4-33 2,1 0-1,-1 0 0,0 0 1,0 0-1,0 0 0,0 0 1,0 0-1,0 0 1,0 1-1,0-1 0,0 0 1,0 0-1,0 0 0,0 0 1,0 0-1,0 0 1,0 0-1,0 0 0,0 0 1,0 0-1,0 0 1,0 1-1,0-1 0,0 0 1,-1 0-1,1 0 0,0 0 1,0 0-1,0 0 1,0 0-1,0 0 0,0 0 1,0 0-1,0 0 0,0 0 1,0 0-1,0 0 1,0 0-1,0 0 0,0 0 1,0 0-1,-1 0 0,1 0 1,0 0-1,0 1 1,0-1-1,0 0 0,0 0 1,0 0-1,0 0 0,0 0 1,0 0-1,0-1 1,0 1-1,0 0 0,-1 0 1,1 0-1,0 0 0,0 0 1,0 0-1,0 0 1,0 0-1,0 0 0,0 0 1,0 0-1,0 0 0,0 0 1,0 0-1,0 0-1,-4-8 55,-1-13 7,4-3-40,0 1 0,2 0 0,1 0 0,1 0 0,1 0 0,0 0 1,2 1-1,4-8-22,-7 20 0,2 0 1,-1 1-1,1 0 1,0 0 0,1 0-1,0 1 1,1 0 0,0 0-1,1-1 0,-2 4-3,0 0-1,0 0 1,1 1-1,0 0 1,-1 0 0,1 0-1,0 1 1,1 0-1,-1 0 1,1 1-1,-1 0 1,1 1 0,0-1 3,-1 2-6,1-1 0,0 2 0,0-1 0,0 1 0,-1 0 0,1 1 0,0-1 0,-1 2 0,1-1 0,-1 1 0,0 0 0,0 0 0,0 1 0,0 0 0,-1 0 0,4 4 6,4 2-2,0 2-1,0 0 0,-2 1 1,1 0-1,-2 1 1,9 12 2,-13-15 4,0 1 1,-1-1-1,0 1 0,-1 1 1,0-1-1,-1 1 0,-1 0 1,1 3-5,2 24-226,-1 0 1,-2 2 225,2 19-1030,-1-29 572</inkml:trace>
  <inkml:trace contextRef="#ctx0" brushRef="#br0" timeOffset="5840.577">6766 728 5921,'1'-1'346,"0"0"-1,0-1 1,0 1-1,-1-1 1,1 0 0,0 1-1,-1-1 1,1 0-1,-1 1 1,1-1-1,-1 0 1,0 1 0,0-1-1,0 0 1,0 0-1,0 1 1,0-1-1,-1-1-345,0 0 277,0 1-1,0-1 0,0 1 0,-1-1 1,1 1-1,-1 0 0,0-1 1,0 1-1,0 0 0,0 0 1,-1 0-277,-1-2 213,-1 1-1,1 0 1,-1 0 0,0 1 0,0-1 0,0 1 0,0 0 0,0 1 0,0-1 0,-1 1 0,1 0 0,-1 0 0,1 1 0,-1-1-213,-13 1 223,0 0 0,1 1 0,-8 1-223,10 0 49,0 1 1,1 0 0,-1 1-1,1 1 1,0 1 0,0 0-1,0 0 1,1 2 0,0 0-1,1 0 1,0 1 0,-9 8-50,21-16 2,-1 1 0,1-1 0,-1 1 0,1-1 0,-1 1 0,1 0 0,0-1-1,0 1 1,0 0 0,0 0 0,0-1 0,1 1 0,-1 0 0,0 0 0,1 0 0,0 0 0,-1 0 0,1 2-2,0-2 3,0 0-1,1-1 0,-1 1 1,1 0-1,-1-1 1,1 1-1,0-1 1,0 1-1,0-1 1,-1 1-1,1-1 0,1 0 1,-1 1-1,0-1 1,0 0-1,0 0 1,1 0-1,-1 0-2,6 4 8,0-1 0,0 0 0,1 0 0,-1-1 1,1 0-1,0 0 0,-1-1 0,6 1-8,58 11 27,35 8 7,-91-18-32,0 1 1,-1 0 0,0 1 0,0 1 0,11 6-3,-20-9 1,0 0 0,0 0 0,0 1 0,-1-1 0,1 1 0,-1 0 0,0 0 1,-1 0-1,1 1 0,-1-1 0,0 1 0,0 0 0,-1 0 0,2 6-1,-1 0 2,0-1 1,-1 1-1,0 0 0,-1-1 0,0 1 0,-1 0 0,-1 10-2,0-16 3,1-1 1,-1 0-1,-1 1 0,1-1 0,-1 0 0,0 0 0,0 0 0,0-1 1,-1 1-1,0 0 0,0-1 0,0 1 0,0-1 0,-1 0 1,1 0-1,-1-1 0,0 1 0,-1-1 0,1 0 0,0 0 0,-1 0 1,0 0-1,-4 1-3,-11 5 57,-2-2 0,1 0 0,-1-1 0,0-1 0,-3 0-57,1-1 70,-61 10 105,74-13-141,1 0 0,-1-1 0,0 0 0,0-1 0,0 0 0,-7-2-34,1-7 477,29 7-272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7:49.0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140 115 4721,'-109'-40'2219,"82"28"-945,27 12-1205,0 0 0,0 0 1,0 0-1,0 0 1,0 0-1,0 0 0,0 0 1,0 0-1,0 0 1,0 0-1,0 1 1,0-1-1,0 0 0,0 0 1,0 0-1,0 0 1,-1 0-1,1 0 0,0 0 1,0 0-1,0 0 1,0 0-1,0 0 0,0 0 1,0 0-1,0 0 1,0 0-1,0 0 0,-1 0 1,1 0-1,0 0 1,0 0-1,0 0 0,0 0 1,0 0-1,0 0 1,0 0-1,0 0 0,0 0 1,-1 0-1,1 0 1,0 0-1,0 0 1,0 0-1,0 0 0,0 0 1,0 0-1,0 0 1,0 0-1,0 0-69,0 1 708,1 5-603,1-1-1,0 1 1,0-1-1,0 0 1,1 0-1,-1 1 1,1-1-1,1-1 1,-1 1 0,3 2-105,8 13 147,4 4 88,-2 1 1,0 0-1,1 7-235,18 51 439,-25-56-334,1 0-1,2-1 1,0 0 0,2-2 0,1 2-105,-13-22 63,1 0 0,0 1 0,0-1 0,0 0 0,0-1 0,1 1-1,0-1 1,-1 0 0,1 0 0,0-1 0,1 1-63,-4-2 48,0 0 1,0 0-1,1-1 0,-1 1 1,0-1-1,1 0 0,-1 1 1,0-1-1,1 0 0,-1 0 0,0 0 1,1-1-1,-1 1 0,0-1 1,1 1-1,-1-1 0,0 0 1,0 0-1,1 1 0,-1-2 1,0 1-1,0 0 0,0 0 0,0-1 1,-1 1-1,1-1 0,1 0-48,3-5 77,-1 0 0,1 0 0,-1 0 0,0-1 0,-1 1 0,0-1 0,0 0 0,0-1-77,22-71 184,-19 55-137,37-169-175,-25 114-1652,-12 62 122,3 15 682</inkml:trace>
  <inkml:trace contextRef="#ctx0" brushRef="#br0" timeOffset="768.751">1052 104 3473,'63'-83'1893,"-62"82"-1769,0 0 0,0 0 0,0 0 0,-1 0 0,1 0 0,0 0 0,-1-1-1,1 1 1,-1 0 0,1 0 0,-1 0 0,0-1 0,1 1 0,-1 0 0,0-1-124,-8 1 2868,3 2-285,-27-3-1885,1 2 1,-1 2-1,-8 2-698,22-2 110,0 1-1,0 1 1,1 1 0,0 0-1,0 2 1,-13 6-110,19-8 15,0 2 1,0-1 0,0 2 0,1-1 0,0 2-1,1-1 1,-5 7-16,11-13 1,1 1 1,0 0-1,0 0 0,0 0 1,1 0-1,-1 0 0,1 0 1,0 0-1,0 0 0,0 1 1,0-1-1,0 0 0,0 3-1,1-3 1,1-1-1,-1 1 0,0 0 1,1-1-1,-1 1 0,1-1 1,0 1-1,0-1 1,0 1-1,0-1 0,0 0 1,1 1-1,-1-1 0,1 0 1,-1 0-1,1 0 1,0 0-1,0 0 0,1 1 0,9 5 7,-1 1 0,2-2 0,-1 0-1,1 0 1,0-1 0,0 0 0,1-2-1,-1 1 1,10 0-7,-4 1 7,0 0 0,0 1 0,0 1-1,12 7-6,-24-10 0,0-1-1,0 1 0,-1 0 1,0 1-1,0 0 1,0 0-1,0 0 0,-1 0 1,0 1-1,3 5 1,-7-9 5,1 0 1,-1 0-1,1 1 1,-1-1-1,0 0 1,0 0-1,-1 0 0,1 1 1,-1-1-1,1 0 1,-1 1-1,0-1 0,0 0 1,-1 1-1,1-1 1,-1 0-1,1 1 1,-1-1-1,0 0 0,0 0 1,-1 0-1,1 0 1,-1 0-1,1 0 0,-1 0 1,0 0-1,0 0 1,-1 0-6,-4 5 77,-1-1 1,0 0 0,0-1 0,0 1 0,-1-1-1,0-1 1,-10 5-78,-18 7 464,-17 5-464,25-11 87,25-9-73,-59 20 132,57-20-132,-1-1 0,1 1 0,-1-1 0,0-1 0,0 1 0,0-1 0,1 0 0,-4-1-14,10 1-16,-1 0 1,0 0 0,0 0-1,1 0 1,-1 0 0,0 0-1,0 0 1,1 0 0,-1 0-1,0 0 1,1-1 0,-1 1-1,0 0 1,1-1 0,-1 1-1,0 0 1,1-1 0,-1 1-1,0-1 1,1 1-1,-1-1 1,1 1 0,-1-1-1,1 1 1,-1-1 0,1 0-1,0 1 1,-1-1 0,1 0-1,0 1 1,-1-1 0,1 0-1,0 1 1,0-1 0,0 0 15,0-1-98,1 1 1,-1-1 0,1 1-1,0 0 1,0-1-1,-1 1 1,1 0 0,0 0-1,0-1 1,0 1 0,1 0-1,-1 0 1,0 0-1,0 1 1,0-1 0,1 0-1,-1 0 1,1 0 97,25-12-719</inkml:trace>
  <inkml:trace contextRef="#ctx0" brushRef="#br0" timeOffset="1180.537">1405 472 3073,'49'-36'2025,"-43"28"-516,-10 8-332,-12 8 416,14-6-1461,-1 0 0,1 1 1,0-1-1,0 1 0,0 0 1,0 0-1,0 0 0,1 0 1,-1 0-1,1 0 0,0 0 0,0 1 1,0-1-1,0 0 0,0 1 1,1-1-1,0 1 0,-1-1 1,1 0-1,1 1 0,-1 2-132,0-4 39,1-1-1,-1 1 1,0 0-1,1 0 0,-1 0 1,1-1-1,0 1 1,-1 0-1,1-1 0,0 1 1,0-1-1,0 1 1,0-1-1,1 1 1,-1-1-1,0 0 0,0 1 1,1-1-1,-1 0 1,1 0-1,-1 0 0,1 0 1,0 0-1,-1 0 1,1-1-1,0 1 1,0-1-1,-1 1 0,1-1 1,0 1-1,0-1 1,0 0-1,-1 0 1,1 0-1,0 0 0,0 0 1,0 0-1,0-1 1,1 0-39,2 0 65,-1 0 1,1 0 0,-1-1 0,1 0 0,-1 0-1,0 0 1,1 0 0,-1-1 0,0 1 0,-1-1-1,1 0 1,0-1 0,-1 1 0,0 0 0,0-1-1,0 0 1,0 0 0,0-1-66,-1 3 12,-1 0 0,0 0 0,-1 0 0,1 0 0,0-1 1,0 1-1,-1 0 0,0 0 0,1 0 0,-1-1 0,0 1 0,0 0 0,0 0 0,0-1 0,0 1 1,-1 0-1,1 0 0,-1 0 0,0 0 0,1-1 0,-1 1 0,0 0 0,0 0 0,0 0 1,0 0-1,-1 1 0,1-1 0,0 0 0,-1 0 0,0 1 0,1-1 0,-1 1 0,0-1 1,1 1-1,-1 0 0,0 0 0,0 0 0,-2-1-12,0 0-70,1 0 1,-1 1-1,0-1 1,0 1-1,1 0 1,-1 0 0,0 1-1,0-1 1,0 1-1,0 0 1,0 0-1,0 0 1,0 0-1,0 1 1,0-1-1,0 1 1,0 0-1,0 0 1,0 1 69,-19 11-527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33.68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211 17 4481,'-1'-9'5617,"-1"10"-2131,0 6-2564,-3 52 169,3 31-1091,-4 43 378,-8 16-242,-16 149 100,-25 65-236,-34 106-2011,85-445 19,3-9 834</inkml:trace>
  <inkml:trace contextRef="#ctx0" brushRef="#br0" timeOffset="569.202">340 37 5425,'-1'-3'604,"0"0"0,-1 0-1,1 0 1,-1 0 0,0 1-1,0-1 1,0 0 0,-1 1-1,1 0 1,0 0 0,-1-1 0,0 1-604,2 2 90,0-1 0,0 1 0,0 0 0,0-1 0,0 1 0,0 0 0,0 0 0,0 0 0,0 0 0,0-1 0,0 2 1,0-1-1,0 0 0,0 0 0,-1 0 0,1 0 0,0 1 0,0-1 0,0 0 0,0 1 0,0-1 0,0 1 0,0-1 1,1 1-1,-1 0 0,0-1 0,0 1 0,0 0 0,0 0 0,1-1 0,-1 1 0,0 0 0,1 0 0,-1 0 1,1 0-1,-1 0 0,1 0 0,-1 1-90,-1 2 87,0 0 0,0 1-1,0-1 1,1 0 0,0 1 0,0 0 0,0-1 0,0 1 0,1 0-1,0-1 1,0 1 0,0 0 0,0 0 0,1-1 0,0 2-87,3 13 131,0 0-1,1-1 1,2 3-131,-3-12 58,11 29 59,2-1-1,1-1 1,2-1-1,9 11-116,20 35 88,31 79 29,-6 4 1,2 29-118,76 171 144,-133-325-720,2-2 0,1 0 1,12 13 575,-19-30-624</inkml:trace>
  <inkml:trace contextRef="#ctx0" brushRef="#br0" timeOffset="938.687">241 1034 6593,'-67'6'3201,"61"-5"-1192,6 3 87,11 2-752,4-2-119,14-1-425,3-3-216,10-6-296,6-1-112,9 0-392,1 3-408,0 3 400</inkml:trace>
  <inkml:trace contextRef="#ctx0" brushRef="#br0" timeOffset="2018.612">1706 935 5385,'55'-55'2391,"-54"55"-2343,-1-1 0,0 1-1,1 0 1,-1 0 0,0-1-1,0 1 1,1 0 0,-1-1-1,0 1 1,0 0 0,1-1-1,-1 1 1,0 0 0,0-1-1,0 1 1,0 0 0,0-1-1,1 1 1,-1-1 0,0 1-1,0 0 1,0-1 0,0 1-1,0-1 1,0 1-1,0 0 1,0-1 0,0 1-1,-1-1 1,1 1 0,0 0-1,0-1 1,0 1 0,0-1-1,-1 1 1,1 0 0,0-1-1,0 1 1,-1 0 0,1 0-1,0-1 1,0 1 0,-1 0-1,1-1 1,-1 1-48,-17-5 1429,11 3-870,-4-2-74,-1 0 0,0 0 0,-1 1 0,1 1 0,0 0-1,-10 0-484,15 2 50,1 0-1,-1 1 1,0 0-1,1 0 1,-1 1-1,1 0 1,0 0-1,-1 1 1,1-1-1,0 1 1,0 0-1,1 1 1,-5 3-50,-7 4 35,2 2 1,-1 0-1,-13 16-35,23-23 3,0 1 1,1 0-1,-1 0 1,2 1-1,-1 0 0,1 0 1,0 0-1,0 0 1,1 0-1,0 3-3,2-9 1,0 0 0,1 1 0,0-1 0,0 1 0,-1-1 0,1 1 0,1-1 0,-1 1 0,0-1 0,1 1 0,-1-1 0,1 1 0,0-1 0,0 0 0,0 1 0,0-1 0,0 0 0,0 0 0,1 0 0,-1 0 0,1 0 0,-1 0 0,1 0 0,0 0 1,0 0-1,0-1 0,0 1 0,0-1 0,0 0 0,0 1 0,0-1 0,0 0 0,1 0-1,9 4 4,1-1 1,0 0-1,0 0 1,0-1-1,9 0-4,-16-2 1,110 14 12,-77-12-6,-1 2 0,0 2 0,0 1-1,31 12-6,-32-6-3,1 1 0,25 17 3,-52-26-1,-1 0 1,0 0-1,0 2 0,-1-1 0,0 1 0,-1 0 1,1 1-1,-1 0 0,-1 0 0,0 0 1,3 6 0,-8-10 22,1 0 1,-1 0 0,0 1 0,0-1 0,-1 1 0,0-1-1,0 1 1,0-1 0,0 1 0,-1-1 0,0 1-1,0 0 1,-1-1 0,0 1 0,0 0 0,0-1-1,0 0 1,-1 1 0,0-1 0,0 0 0,0 1-1,-1-1 1,0-1 0,0 1 0,0 0 0,-1-1 0,1 1-1,-1-1-22,-7 8 208,0-1-1,-1 0 0,0-1 0,0 0 0,-1-1 0,-1-1 1,1 0-1,-2 0 0,-5 1-207,7-3 115,8-3-62,0-1 1,0 0 0,0 0-1,-1 0 1,1-1 0,-4 1-54,0-1-3,-1-1 1,1 0 0,0 0-1,0-1 1,0 0 0,-7-3 2,-182-49-1023</inkml:trace>
  <inkml:trace contextRef="#ctx0" brushRef="#br0" timeOffset="2906.531">2970 819 2761,'-1'-2'338,"0"0"1,-1 0 0,1 0-1,0 0 1,-1 0 0,1 1-1,-1-1 1,0 0 0,0 1-1,0-1 1,0 1 0,0 0 0,0 0-1,0-1 1,0 1 0,0 1-1,0-1 1,-1 0 0,1 0-1,0 1 1,-1-1 0,1 1-1,0 0 1,-1 0 0,0 0-339,-11-1 672,1 2 0,-1 0 0,1 0 1,-2 1-673,9-1 270,-49 7 2492,-47 13-2762,84-16 119,0 1-1,1 0 0,-1 1 0,1 1 1,1 1-1,-1 0 0,-6 6-118,18-11 8,1 0 0,0 0-1,0 0 1,0 0 0,0 0 0,0 1 0,1 0-1,0 0 1,0 0 0,1 0 0,-1 0-1,1 1 1,0-1 0,0 1 0,1 0-1,-1 4-7,1-5 3,1-1-1,0 0 1,0 0-1,0 1 0,0-1 1,1 0-1,-1 1 0,1-1 1,0 0-1,1 0 0,-1 0 1,1 0-1,0 0 1,0 0-1,0 0 0,0-1 1,0 1-1,1-1 0,0 0 1,0 1-1,0-1 0,0 0 1,1 0-3,8 6 1,0-1 0,0 0 1,1-1-1,0-1 0,0 0 0,0-1 1,1 0-1,9 2-1,23 2-26,0-1 0,3-1 26,-18-4-17,0 1 0,0 2-1,-1 1 1,0 1 0,18 9 17,-40-14 7,-1 1 0,0 0 0,-1 0 0,1 1 0,-1 0 0,0 0 0,0 1 0,0-1 0,-1 1 0,0 1 0,0-1 0,0 1 0,-1-1 0,0 1 0,0 1 0,-1-1 1,0 0-1,0 1 0,-1 0 0,0-1 0,0 1 0,-1 0 0,0 0 0,0 0 0,-1 0 0,0 0 0,0 0 0,-1 0 0,0 0 0,-1 0 0,0 0 0,0 0 0,0-1 0,-1 1 0,0-1 0,-1 0 0,1 0 0,-1 0 0,-1 0 0,1 0 0,-1-1 1,-1 0-1,0 1-7,-5 4 137,-1-1 1,0-1-1,0 0 1,-1-1-1,0 0 1,-1-1-1,1 0 1,-2-1 0,1 0-1,0-2 1,-1 0-1,0 0 1,0-1-1,-15 1-137,16-3-50,0-1-1,0 0 0,-1-1 0,1 0 0,0-1 1,1-1-1,-1 0 0,0-1 0,1-1 1,0 0-1,0 0 0,0-1 0,0-1 1,1 0-1,1-1 0,-4-2 51,9 2-1039,18 7 390</inkml:trace>
  <inkml:trace contextRef="#ctx0" brushRef="#br0" timeOffset="3680.512">3412 879 5697,'-3'-9'4645,"-1"12"-1342,-1 24-1985,3 11-962,1 0 0,1-1 0,2 1 1,4 16-357,9 33 207,-8-40-129,2 0 0,2 0 0,10 24-78,-16-59 13,0 0-1,1 0 1,0-1 0,0 0 0,1 0-1,1 0 1,0-1 0,3 3-13,-8-10 11,0 0 0,0 0 0,0 0 1,0-1-1,1 1 0,-1-1 0,1 0 0,-1 0 0,1 0 1,0 0-1,0-1 0,0 0 0,0 1 0,0-2 0,0 1 0,0 0 1,1-1-1,-1 1 0,0-1 0,0-1 0,0 1 0,0 0 1,1-1-1,-1 0 0,0 0 0,4-2-11,0 0 23,0-1 1,0-1-1,0 0 1,0 0-1,-1-1 0,0 1 1,0-2-1,-1 1 1,1-1-1,-1 0 0,-1 0 1,1-2-24,6-8 37,-1-1 1,0-1-1,-2 1 1,6-17-38,-8 15 22,-1-1 0,-1 0 0,-1 0 0,0 0 0,-2 0 0,-1-1 0,0-9-22,-4-39 268,-7-43-268,5 70 133,-7-45 345,25 120-367,21 97-66,6-1-1,35 70-44,-68-180-17,2-1 0,0 0 0,0-1 0,2 0 0,0 0 0,1-1 0,0-1 0,1 0 0,1-1-1,0 0 1,14 8 17,35 16-93</inkml:trace>
  <inkml:trace contextRef="#ctx0" brushRef="#br0" timeOffset="4586.442">4424 930 7138,'-4'-16'2950,"4"15"-2864,0 1 0,0 0 0,0 0 0,0 0 0,0-1 0,0 1 0,-1 0 0,1 0 0,0 0 0,0 0 0,0 0 0,-1-1 0,1 1 0,0 0 0,0 0 0,0 0 0,-1 0 0,1 0 0,0 0 0,0 0 0,-1 0 0,1 0 0,0 0 0,0 0 0,0 0 0,-1 0 0,1 0 0,0 0 0,0 0 0,-1 0 0,1 0 0,0 0 0,0 0 0,-1 0-86,0 1 140,0 0-1,0 0 0,-1 1 1,1-1-1,0 0 0,0 0 1,0 1-1,1-1 0,-1 1 1,0-1-1,0 1 0,1-1 0,-1 1 1,1-1-1,-1 1 0,1-1 1,0 2-140,-3 14 140,2 1 0,0-1 0,0 0 0,2 0 0,0 0 0,1 0 0,1 0 0,1 0 0,0 1-140,9 26 137,2 0-1,16 33-136,-5-21 64,-9-20 20,-1 0 0,-2 1 0,2 13-84,-16-50 14,0 0-1,0 0 0,0 0 0,0 0 0,0 0 0,1 0 1,-1 0-1,0 0 0,0 0 0,0 0 0,0 0 1,0 0-1,0 0 0,0 0 0,0 0 0,0 0 1,0 0-1,0 0 0,0 0 0,1 0 0,-1 0 0,0 0 1,0 0-1,0 0 0,0 0 0,0 0 0,0 0 1,0 0-14,0-18 252,-2-38 4,1 43-221,-7-107 126,1 27-62,4-3-99,4 66 0,0 0 0,2-1 0,2 1 1,1 0-1,2-5 0,-7 32-4,0-1 0,0 1-1,0-1 1,1 1 0,-1 0 0,1-1 0,0 1 0,0 0-1,0 0 1,0 0 0,0 0 0,2 0 4,-2 1-4,-1 1 0,1 0-1,0 0 1,0 0 0,0 1 0,0-1-1,0 0 1,-1 1 0,1-1 0,0 1 0,1-1-1,-1 1 1,0 0 0,0 0 0,0 0 0,0 0-1,0 1 1,0-1 0,0 0 0,0 1-1,0-1 1,0 1 4,9 3-7,0 1 1,0-1-1,0 2 0,-1 0 0,1 0 0,-1 1 1,-1 0-1,0 0 0,0 1 0,0 1 0,-1-1 1,3 5 6,7 10-14,0 1 0,-1 1 0,-2 0 0,5 12 14,11 29 19,-3 1 0,-2 1 0,7 42-19,-29-99 27,-2-10 30,0-21 26,-6-99 40,1 66-68,4-51-55,0 88-1,0 0 1,2-1-1,0 1 0,1 1 1,1-1-1,0 1 1,1-1-1,4-6 1,-7 16-5,1 0-1,0 0 0,1 0 1,-1 0-1,1 0 1,0 1-1,1 0 0,-1 0 1,1 0-1,0 1 1,0 0-1,0 0 0,1 0 1,2 0 5,-4 2-7,-1 0 0,1 1 1,0-1-1,0 1 1,-1 0-1,1 0 0,0 1 1,0 0-1,0 0 1,0 0-1,0 0 0,0 1 1,0-1-1,-1 1 1,1 1-1,0-1 0,0 1 1,-1-1-1,1 1 1,-1 1-1,4 1 7,2 3-6,-1 1 1,0-1 0,0 1-1,-1 1 1,0 0-1,-1 0 1,0 0-1,0 1 1,-1 0-1,0 0 1,-1 1-1,0 0 1,-1-1-1,1 6 6,3 9-23,-2 0 0,0 0 0,-2 0 0,-1 1 0,-1-1 0,-2 4 23,0 116-1460,2-76 938</inkml:trace>
  <inkml:trace contextRef="#ctx0" brushRef="#br0" timeOffset="5096.99">5597 955 5577,'1'-14'1574,"-1"11"-1029,0-1 0,1 1 0,-1-1 0,0 1 1,1-1-1,0 1 0,0-1 0,0 1 0,0-1 0,1 1 0,-1 0 0,3-3-545,-3 6 61,0 0-1,0 0 1,-1 0-1,1 0 0,0 0 1,0 1-1,0-1 1,0 0-1,-1 1 1,1-1-1,0 1 0,0-1 1,-1 0-1,1 1 1,0 0-1,-1-1 0,1 1 1,0-1-1,-1 1 1,1 0-1,-1-1 1,1 1-1,-1 0 0,1 0 1,-1-1-1,0 2-60,15 22 304,-5-4-116,-1 0-1,-2 0 1,0 1-1,5 21-187,11 91 260,-20-113-219,27 192 402,0 160-443,-27-268-2567,-3-93 1764</inkml:trace>
  <inkml:trace contextRef="#ctx0" brushRef="#br0" timeOffset="5462.392">5593 1072 8338,'1'-22'951,"2"1"0,0 0 1,2 0-1,0 0 0,1 1 0,1-1 0,4-4-951,-7 15 84,1 1 0,1-1-1,0 1 1,0 0 0,1 1-1,0 0 1,0 0 0,1 0-1,0 1 1,1 0 0,-1 0-1,1 1 1,0 0 0,1 1-1,1-1-83,-6 4 6,1-1 0,0 1 0,1 0-1,-1 1 1,0 0 0,0 0-1,1 0 1,-1 1 0,0-1-1,1 1 1,-1 1 0,5 0-6,-1 1-1,0 0 1,0 1 0,0 0-1,-1 1 1,1 0-1,-1 1 1,5 3 0,9 6-5,-2 1 1,0 2-1,-1 0 1,-1 1-1,13 15 5,-23-23 6,1 1 0,-2 0 0,0 1 0,0 0 0,-1 0 1,0 0-1,-1 1 0,-1 0 0,1 3-6,-4-10 19,0 0-1,-1 0 1,0 0 0,0 0 0,-1 0 0,1 0-1,-1 0 1,-1 0 0,1 1 0,-1-1 0,0 0-1,0 0 1,-1 0 0,0 0 0,0-1 0,0 1-1,-1 0 1,0-1 0,0 0 0,0 1 0,-4 3-19,-1 0 51,-1 0 1,0 0 0,-1-1 0,1-1 0,-1 1 0,-1-2 0,1 1 0,-1-2 0,0 1 0,-1-1 0,1-1-1,-3 1-51,0-1-24,-1 0 0,0-1-1,0 0 1,0-1-1,0-1 1,0 0-1,0-1 1,0-1-1,-11-1 25,23 2-326,0-1-1,1 1 0,-1-1 0,0 0 1,0 1-1,1-1 0,-1 0 0,0-1 1,1 1-1,-1 0 0,1-1 0,0 0 1,-1 1 326,2-5-1745</inkml:trace>
  <inkml:trace contextRef="#ctx0" brushRef="#br0" timeOffset="5938.99">6439 323 4921,'4'-22'1952,"-2"0"0,0 0-1,-1 0 1,-2-15-1952,3 23 1297,5 11-104,-6 3-1137,0 0 0,0 1 0,0-1-1,-1 1 1,1 0 0,0-1 0,0 1 0,-1 0 0,1-1-1,0 1 1,-1 0 0,1 0 0,0 0 0,-1-1 0,1 1-1,-1 0 1,0 0 0,1 0 0,-1 0 0,0 0 0,1 0-1,-1 0 1,0 1-56,34 206 1090,-3-44-976,85 393 256,-116-555-335,18 85-291,-15-49 2867,-3-12-1512</inkml:trace>
  <inkml:trace contextRef="#ctx0" brushRef="#br0" timeOffset="6281.214">6357 808 9658,'-3'-12'4049,"0"0"-2305,12 6-543,5-1-361,0-3-248,14 0-304,5 9-64,12-4-112,-2 3-48,0 0 48,-4-6-272,0 2-336,2 6 352</inkml:trace>
  <inkml:trace contextRef="#ctx0" brushRef="#br0" timeOffset="6644.871">7112 641 7058,'16'21'3464,"-17"-6"-679,4 9-1385,9 18-712,8 4 32,-2 8-311,0 5-137,-2-4-160,-3 3-32,3-4-32,-2-4 0,-4-6 32,1-10-8,-10-15-528,-1-11-1649,0-15 1441</inkml:trace>
  <inkml:trace contextRef="#ctx0" brushRef="#br0" timeOffset="6645.871">7183 225 9218,'-18'-45'3953,"5"20"-2337,-1 6-440,0 10-671,9 8-289,-2 5-400,7 13-305,9 21 321</inkml:trace>
  <inkml:trace contextRef="#ctx0" brushRef="#br0" timeOffset="7230.65">7721 821 5521,'23'-26'2942,"15"-22"-2942,-38 47 69,1 1 0,-1-1-1,1 1 1,-1-1 0,1 0-1,-1 1 1,0-1 0,1 0 0,-1 1-1,0-1 1,1 0 0,-1 1-1,0-1 1,0 0 0,0 1 0,0-1-1,0 0 1,1 0 0,-1 1-1,-1-1 1,1 0 0,0 1-1,0-1 1,0 0 0,0 0 0,0 1-1,-1-1 1,1 0 0,0 1-1,0-1 1,-1 0 0,1 1 0,-1-1-1,1 1 1,-1-1 0,1 0-1,-1 1 1,1-1 0,-1 1 0,1 0-1,-1-1 1,1 1 0,-1-1-1,0 1 1,1 0 0,-1-1 0,0 1-69,-3-1 341,0 0 1,0 0 0,0 0 0,0 1 0,0 0 0,-4 0-342,5 0 240,-2-1-59,0 1-1,-1 1 1,1-1-1,0 1 1,0 0-1,0 0 1,0 0-1,0 1 1,0 0-1,0 0 1,0 0-1,-2 2-180,1 0 104,0 1 1,0 0-1,0 0 0,1 0 1,-1 1-1,1 0 1,0 0-1,-1 3-104,0 1 23,0 0 0,1 0-1,0 1 1,1-1 0,0 1 0,1 0-1,0 1 1,0-1 0,1 0 0,1 1-1,0 0 1,1-1 0,0 7-23,1 3 4,1-1 0,1 1 0,0-1 0,2 0 0,0 0 0,2 0 0,2 5-4,-4-14 4,0-1-1,1 0 1,0-1-1,0 1 1,1-1-1,0 0 1,0-1-1,1 0 1,0 0-1,1-1 1,0 0 0,6 4-4,-10-8-1,0 0 0,0 0 1,0 0-1,1-1 0,0 1 1,-1-1-1,1-1 0,0 1 1,0-1-1,0 0 0,0 0 1,0-1-1,0 0 0,0 0 1,0 0-1,0-1 0,0 1 1,0-2-1,0 1 0,0-1 1,-1 0-1,1 0 0,-1 0 1,4-2 0,1-3 7,0 1 0,0-2 0,-1 1 0,0-1 0,0-1 0,-1 0 1,0 0-1,-1-1 0,1 1 0,-2-2 0,0 1 0,0-1 0,-1 0 0,0 0 1,0-3-8,0 1 11,-1 0 0,-1-1 0,0 0 0,0 1 0,-2-1 0,0 0 0,0 0 0,-1 0 0,-1 0 0,0 0 0,-1 0 0,-1 0 0,0-1-11,-2 1 9,1 1 0,-2 0 0,0 0-1,0 0 1,-1 1 0,-1 0-1,0 0 1,0 1 0,-1 0-1,-1 1 1,-1-2-9,7 8-54,0 0 1,-1 0-1,0 1 0,1-1 0,-1 1 0,0 0 1,-1 0-1,1 1 0,0 0 0,-1 0 1,1 0-1,-1 0 0,0 1 0,0 0 0,1 0 1,-1 1-1,0-1 0,0 1 0,0 0 1,0 1-1,0 0 0,0 0 0,1 0 0,-1 0 1,0 1-1,1 0 0,-5 2 54,6-2-130,0 0 0,0 0 0,0 1 0,1-1 0,-1 1 0,1 0 0,-1 0 0,-1 3 130,1 0-122,0 0 0,0 0-1,1 0 1,0 0 0,-1 3 122</inkml:trace>
  <inkml:trace contextRef="#ctx0" brushRef="#br0" timeOffset="7814.189">8193 734 6625,'0'0'100,"0"0"0,0-1 0,-1 1 0,1 0 0,0-1 0,0 1 0,0 0-1,0-1 1,-1 1 0,1 0 0,0-1 0,0 1 0,0 0 0,-1 0 0,1-1-1,0 1 1,-1 0 0,1 0 0,0 0 0,0-1 0,-1 1 0,1 0 0,0 0 0,-1 0-1,1 0 1,0 0 0,-1 0 0,1 0 0,-1 0 0,1 0 0,0 0 0,-1 0-1,1 0 1,0 0 0,-1 0 0,1 0 0,0 0 0,-1 0 0,1 0 0,0 0-100,0 16 1691,11 29-849,-11-44-766,38 156 1124,-13-44-882,-13-62-222,-8-27-20,2 0 0,0-1 0,2 0 0,0-1 1,5 8-77,-13-56 1397,-8-30-174,-8-29-1223,6 38 241,2-1 0,1-16-241,6 48 27,0 0 0,2-1 0,0 1 0,1 0 0,1 0 0,0 0 0,1 1 0,6-16-27,-7 22 0,1 0 0,0 0 1,0 0-1,1 1 1,0 0-1,1 0 0,0 0 1,0 1-1,1-1 0,-4 6-4,0-1 1,0 0-1,1 1 0,-1 0 1,1-1-1,0 2 0,-1-1 1,1 0-1,0 1 1,0-1-1,0 1 0,0 0 1,0 1-1,1-1 0,-1 1 1,0 0-1,0-1 0,0 2 1,0-1-1,1 1 0,1 0 4,9 2-9,0 2-1,0 0 1,0 0-1,-1 1 1,0 1-1,0 0 1,-1 1-1,2 2 10,9 7-6,0 2-1,-1 1 0,15 15 7,-27-23-6,1 1 0,-2 0 0,0 0 0,0 2 0,-1-1 0,-1 1 0,0 0 0,4 14 6,-8-16-204,0 0 1,-1 0-1,0 0 0,-1 0 1,0 1-1,-2-1 0,1 1 1,-2-1-1,1 0 0,-2 1 1,-1 5 203,-8 28-642</inkml:trace>
  <inkml:trace contextRef="#ctx0" brushRef="#br0" timeOffset="8526.748">9415 674 5937,'0'-2'315,"1"1"0,-1-1-1,0 0 1,1 0-1,-1 0 1,0 0 0,0 0-1,0 0 1,-1 0 0,1 0-1,0 1 1,-1-1-1,1 0 1,-1 0 0,0 0-1,1 0 1,-1 1 0,0-1-1,0 0 1,0 1-1,-2-2-314,1 1 249,0 0 0,-1 0 0,1 0 0,-1 0 0,1 1-1,-1-1 1,0 1 0,1 0 0,-1 0 0,0 0 0,0 0 0,0 0-1,-1 0-248,-4 0 200,0 0 0,0 0 1,0 1-1,0 0 0,0 1 0,0-1 0,0 2 0,0-1 0,0 1 0,-4 2-200,-6 3 143,0 1 1,1 0 0,0 1-1,1 1 1,0 1-1,-11 10-143,20-16 8,1 1 0,-1 1-1,1-1 1,0 1 0,1 0-1,0 0 1,0 1 0,0-1-1,1 1 1,0 0-1,0 0 1,1 1 0,0-1-1,1 1 1,-1 4-8,3-10 2,-1-1 0,1 1 0,0 0 0,0 0 0,0-1 0,0 1 1,0 0-1,1 0 0,-1-1 0,1 1 0,0 0 0,0-1 0,0 1 0,0-1 0,0 1 0,0-1 0,1 0 0,-1 1 1,1-1-1,0 0 0,0 0 0,-1 0 0,1 0 0,1 0 0,-1-1 0,0 1 0,0 0 0,1-1 0,-1 0 0,0 1 0,1-1-1,9 3 10,0 0 0,1 0 0,-1-2 0,0 1 0,1-1 0,2-1-11,-4 0 4,51 5 14,-42-6-18,1 1 0,-1 2 0,0 0 0,0 1 0,-1 1 0,1 0 0,5 4 0,-24-8 0,0-1 0,0 1 0,1 0 0,-1-1 0,0 1 0,0 0 0,0 0 0,0-1 0,0 1-1,0 0 1,0 0 0,0 0 0,-1 0 0,1 1 0,0-1 0,-1 0 0,1 0 0,-1 0 0,1 0 0,-1 1-1,1-1 1,-1 0 0,0 1 0,0-1 0,1 0 0,-1 1 0,0-1 0,0 0 0,0 1 0,-1-1 0,1 0-1,0 0 1,0 1 0,-1-1 0,1 0 0,-1 0 0,1 1 0,-1-1 0,1 0 0,-1 0 0,0 0 0,0 0-1,1 0 1,-2 1 0,-2 3 8,0 0 0,0 0 0,-1 0 0,1-1 0,-1 1-1,0-1 1,0 0 0,-6 2-8,-22 12 68,0-1-1,-1-2 1,-1-2-1,-1-1 0,-7 0-67,36-10 16,0-1 0,-1 0-1,1 0 1,0-1 0,-2 0-16,8 1-23,0-1 1,0 0 0,0 0-1,0 0 1,0 0 0,0 0-1,0-1 1,0 1-1,0 0 1,0 0 0,0-1-1,0 1 1,0 0 0,0-1-1,1 1 1,-1-1-1,0 1 1,0-1 0,0 0-1,1 1 1,-1-1 0,0 0-1,1 1 1,-1-1-1,0 0 1,1 0 0,-1 1-1,1-1 1,-1 0-1,1 0 1,0 0 0,-1 0-1,1 0 1,0 0 0,0 0-1,0 0 1,-1 0-1,1 0 1,0 0 0,0 0-1,0 0 1,1 0 22,5-15-352</inkml:trace>
  <inkml:trace contextRef="#ctx0" brushRef="#br0" timeOffset="8915.69">9811 1083 6265,'-35'-57'2793,"38"54"-1409,4 3-208,7 0-191,1 4-177,12 7-176,3 6-64,4 15-240,-2 13-88,-13 4-120,1 5-56,-9 0-32,-8-2-8,1-5-96,-12-3-184,-9-11-376,6-3 392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43.52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437 274 3673,'60'-78'2334,"-59"77"-2125,0 0 1,0 0 0,0 0 0,0 0 0,0 0-1,0 0 1,0 0 0,-1 0 0,1-1 0,0 1-1,-1 0 1,0 0 0,1-1 0,-1 1 0,1-1-1,-1 1 1,0 0 0,0-1 0,0 1 0,0 0-1,0-1 1,0 1 0,0-1 0,-1 1 0,1 0-1,0-1 1,-1 1 0,1 0 0,-1-1-1,1 1 1,-1 0 0,0-1-210,-1 1 209,0-1 0,0 0 0,0 1 0,0-1 0,0 1-1,0 0 1,0-1 0,-1 1 0,1 0 0,0 1 0,-1-1-209,1 0 256,-5-1-32,0 0 1,-1 1-1,1 0 1,-1 0 0,1 0-1,-1 1 1,1 0-1,-1 1 1,0-1-1,1 1 1,-1 1-225,-21 5 244,1 0 0,-8 5-244,3-1 172,14-5-157,0 2 1,0 0-1,1 1 0,1 1 1,-1 0-1,2 1 0,-1 1 1,2 1-1,0 0 0,0 1 1,1 1-1,-9 13-15,19-23 0,0 0-1,1 0 1,-1 0-1,1 0 1,1 0 0,-1 1-1,1-1 1,0 1-1,0 0 1,0 0-1,1 0 1,0 0 0,0 0-1,1 0 1,0 0-1,0 2 1,0-3 1,1-1-1,0 1 0,0-1 1,1 1-1,-1-1 0,1 1 1,0-1-1,0 0 0,1 0 1,-1 0-1,1 0 0,0 0 0,0 0 1,0-1-1,0 1 0,1-1 1,-1 0-1,1 0 0,0 0 1,0-1-1,1 1 0,14 7-5,0-1 1,1-1-1,1-1 1,-1 0-1,1-2 0,18 3 5,-17-4-49,-1 1-1,1 1 0,-1 1 0,0 0 0,-1 2 0,12 6 50,-19-6-38,-1 0-1,0 1 0,0 0 1,-1 1-1,0 0 1,-1 1-1,0 0 0,-1 1 1,-1 0-1,0 0 1,0 0-1,-1 1 0,4 15 39,-6-16-27,0 0 0,-2 0-1,1 1 1,-2-1-1,0 1 1,0-1-1,-2 1 1,1 0-1,-2 0 1,0-1 0,0 1-1,-1 0 1,-1-1-1,-1 0 1,-3 12 27,2-15 38,0 0 1,-1 0-1,0 0 0,0-1 1,-1 0-1,-1 0 1,1-1-1,-1 0 1,0 0-1,-1-1 1,0 0-1,0 0 1,-1-1-1,0-1 0,0 1 1,0-2-1,0 1 1,-1-1-1,-3 0-38,-14 4 129,0-1 0,-1-2-1,1-1 1,-1-1 0,0-1 0,-30-3-129,51 1-23,0-1 1,0 0 0,0 0 0,0-1-1,-2-1 23,7 3-57,0-1-1,1 0 1,-1-1-1,0 1 0,0 0 1,1-1-1,-1 0 1,1 1-1,0-1 1,-1 0-1,1 0 1,0 0-1,0-1 0,0 1 1,-1-3 57,-4-21-408</inkml:trace>
  <inkml:trace contextRef="#ctx0" brushRef="#br0" timeOffset="486.96">989 198 7154,'-2'-7'1036,"0"0"1,-1 0 0,0 0 0,0 1 0,-1-1 0,0 1 0,0-1 0,-1 0-1037,1 48 1605,7 20-1413,3 0 1,3-1-1,5 11-192,10 73 131,1 126 31,-20-209 48,5 14-210,-6-56-186,0 0 0,0-1 0,2 1 0,1-1 0,0-1 0,2 3 186,-4-14 1681,0-7-888</inkml:trace>
  <inkml:trace contextRef="#ctx0" brushRef="#br0" timeOffset="869.276">897 643 7874,'-15'-11'3704,"-6"8"-1391,4 2-553,6 2-511,5 4-353,12-1-448,9 0-160,16 2-144,8-2-8,7-4-48,7-3 16,1-5-264,6 1-336,2 7 328</inkml:trace>
  <inkml:trace contextRef="#ctx0" brushRef="#br0" timeOffset="1274.968">1572 735 6625,'7'-23'1051,"-5"17"-532,0-1-1,0 0 1,-1 0 0,0 1 0,0-1 0,-1 0 0,1-2-519,9 79 3138,3 51-1256,22 81-1882,-23-138 438,-11-43 269,1-31 769,1-9-1141,-1 1-1,-1 0 0,-1-19-334,0-7 119,0 40-112,9-117 121,-7 101-124,2 0-1,0 1 1,1-1 0,1 1-1,1-1-3,-4 15-12,-1-1 0,1 1 0,-1 0-1,2 0 1,-1 0 0,0 0 0,1 1-1,0-1 1,3-2 12,-5 5-47,1 0 0,0 0-1,0 0 1,0 1 0,0-1 0,0 1-1,0-1 1,0 1 0,0 0 0,1 0-1,-1 1 1,1-1 0,-1 0 0,0 1-1,1 0 1,-1 0 0,2 0 47,5 2-503,0 0 0,0 0 0,0 1 1,0 0-1,0 1 0,-1 0 0,0 0 1,3 3 502,36 19-1446</inkml:trace>
  <inkml:trace contextRef="#ctx0" brushRef="#br0" timeOffset="1803.285">2250 807 6785,'-1'-12'772,"1"2"1162,11 15 30,-5-1-1438,2 0-194,0-1 0,0 0-1,0 0 1,0 0 0,0-1-1,0-1 1,0 1 0,1-1-1,7-1-331,-1 1 204,-1-1 1,1-1-1,0-1 0,-1 0 0,3-2-204,-12 4 63,-1-2-1,0 1 1,0 0 0,0-1-1,0 0 1,0 0-1,-1 0 1,1 0-1,0-1 1,-1 1-1,0-1 1,0 0-1,0 0 1,0 0-1,0 0 1,0-1-1,-1 1 1,1-1-1,-1 0 1,0 1-1,0-1 1,-1 0-1,1 0 1,-1 0 0,0-1-1,0 1 1,0 0-1,-1-1-62,1 0 40,-1 0-1,0 0 1,0-1 0,-1 1-1,1 0 1,-1 0 0,0 0-1,-1 0 1,1 0 0,-1 0-1,0 0 1,0 1 0,-1-1-1,1 0 1,-1 1 0,0 0-1,0 0 1,0 0 0,-1 0-1,0 0 1,1 1 0,-5-3-40,3 2 28,-1 0-1,-1 0 1,1 1 0,0-1 0,-1 2 0,1-1 0,-1 1 0,0 0 0,0 0-1,0 1 1,-2 0-28,5 0 9,0 1 0,0 0 0,0 0 0,0 0 0,0 1 0,0-1 0,0 1 0,0 0 0,0 0 0,0 1 0,1-1 0,-1 1-1,0 0 1,1 0 0,-1 0 0,1 0 0,0 0 0,0 1 0,0 0 0,-3 2-9,-2 7 6,0 0 0,1 0 0,0 1 0,0 0 0,2 0 0,0 1 0,0-1 0,-1 11-6,-5 11 5,3-13 5,1 1 0,2 0 0,0 0 0,2 0-1,0 1 1,1 20-10,2-33 9,1-1-1,0 0 0,0 0 1,1 1-1,0-1 1,1 0-1,0-1 1,1 1-1,0 0 0,0-1 1,1 0-1,0 0 1,1 0-1,0-1 0,0 0 1,7 7-9,-7-10 17,0 1 0,1-1 0,-1-1 1,1 1-1,0-1 0,1 0 0,-1-1 0,1 0 1,-1 0-1,1-1 0,0 1 0,0-2 0,4 1-17,10 1-53,0-2-1,0 0 1,-1-1-1,11-3 54,44-3-92</inkml:trace>
  <inkml:trace contextRef="#ctx0" brushRef="#br0" timeOffset="2449.66">3012 780 5033,'-36'-73'2526,"29"64"-636,4 11-1029,2 11-220,1-11-331,-3 38 199,1 1-1,3-1 1,1 0-1,2 0 1,1-1-1,9 32-508,4-14 239,12 51 663,-48-134 1203,10 6-2013,0 0-1,1-1 0,1 0 0,0 0 0,2-1 0,1 1 0,0-1 0,2 0 0,0 1 0,2-1 0,0-2-91,2-4 14,0 1-1,2 1 1,1-1-1,1 1 1,2 0-1,0 0 1,2 1-1,9-17-13,-17 36-4,0 0 0,1 1 0,0 0 0,0 0 0,0 0-1,0 0 1,1 1 0,-1 0 0,1-1 0,0 2 4,-2 1-5,-1 1 1,0 0-1,1-1 1,-1 1-1,1 0 0,-1 1 1,1-1-1,-1 0 0,1 1 1,0-1-1,-1 1 0,1 0 1,0 0-1,-1 0 1,1 0-1,-1 1 0,1-1 1,0 1-1,-1-1 0,1 1 1,-1 0-1,1 0 1,-1 0-1,3 1 5,5 5-13,0 0 0,0 0 0,0 0 0,-1 1 0,-1 1 0,1 0 0,6 9 13,13 19-24,10 20 24,-19-29-5,3 6-6,-1 2 1,-2 0-1,-1 0 0,-2 2 1,-2 0-1,-1 1 0,2 16 11,-5-13-728,4-4 371</inkml:trace>
  <inkml:trace contextRef="#ctx0" brushRef="#br0" timeOffset="3332.829">4054 834 5025,'0'-7'657,"-1"0"0,0 0 0,0 0-1,0 0 1,-1 0 0,0 0 0,0 1 0,-1-1-1,0 1 1,0-1 0,-2-1-657,1 2 298,0-1-1,0 1 1,-1 1 0,0-1 0,0 1-1,-1 0 1,0 0 0,1 0-1,-2 1 1,-1-2-298,3 3 47,0 1 0,0-1 0,-1 1 1,1-1-1,-1 2 0,1-1 0,-1 1 0,0-1 0,0 2 1,0-1-1,0 1 0,1-1 0,-1 2 0,0-1 0,0 1 1,0-1-1,0 2 0,1-1 0,-1 1 0,0 0 0,1 0 1,0 0-1,-1 1 0,1 0 0,0 0 0,0 0 0,0 0 1,0 2-48,-3 3 11,0 0 1,1 0-1,0 0 1,0 1-1,1 1 0,0-1 1,1 1-1,0 0 1,1 0-1,0 0 1,0 1-1,1 0-11,-2 7 1,0 1 1,2-1-1,0 1 0,1 0 0,1 0 0,1 13-1,1-22 0,-1 1 0,2-1 1,0 0-1,0 0 1,0 0-1,2 0 0,-1 0 1,1-1-1,0 1 1,1-1-1,0 0 0,1-1 1,0 1-1,1 0 0,-1-2-6,0-1-1,0 0 1,1-1-1,0 1 1,0-1-1,0-1 1,1 1-1,-1-1 0,1-1 1,0 1-1,0-2 1,1 1-1,-1-1 1,0 0-1,1 0 1,0-1-1,0 0 7,1-1-11,-1 1 1,1-1-1,0-1 0,0 0 0,-1 0 0,1-1 0,-1 0 0,1 0 1,-1-1-1,0-1 0,0 1 11,-3 0 1,0-1 1,0 1 0,0-1-1,-1 0 1,0 0-1,0 0 1,0-1-1,0 1 1,-1-1-1,1-1 1,-1 1-1,-1 0 1,1-1-1,-1 0 1,0 0 0,1-3-2,0-3 26,0 0 1,-1-1 0,-1 1 0,0 0 0,0-1 0,-2 0 0,1 1 0,-2-1-1,1 0 1,-2 1 0,-1-9-27,-6-20 376,-2 0 0,-12-29-376,22 65 35,-3-7 63,-1 0-1,0 0 0,-5-8-97,10 20 1,0 0 0,0-1-1,0 1 1,0 0 0,0 0-1,0-1 1,0 1 0,0 0-1,0 0 1,-1 0 0,1-1-1,0 1 1,0 0 0,0 0-1,0 0 1,0 0 0,-1 0-1,1-1 1,0 1-1,0 0 1,0 0 0,-1 0-1,1 0 1,0 0 0,0 0-1,0 0 1,-1 0 0,1 0-1,0-1 1,0 1 0,-1 0-1,1 0 1,0 0 0,0 0-1,0 0 1,-1 1 0,1-1-1,0 0 1,0 0 0,-1 0-1,1 0 0,-3 9-23,3 1 9,0 0 0,0 1-1,1-1 1,1 0 0,0 0-1,0 0 1,1 0 0,3 9 14,10 22-30,10 16 30,43 73 0,-33-66 8,16 42-8,-8 9 182,-5 3-1,12 67-181,-47-166 52,0-1 1,-1 1-1,0 1 0,-2-1 0,0 0 0,-2 0 0,0 0 1,-1 0-1,-3 12-52,2-19 62,0 0 1,-1 0 0,-1-1-1,0 1 1,0-1 0,-1 0-1,-1-1 1,0 1 0,0-1-1,-1-1 1,0 1 0,-1-1-1,1-1 1,-2 0 0,0 0-63,4-3 27,-1 0 1,0 0 0,-1-1-1,1 0 1,-1-1-1,1 0 1,-1 0-1,0 0 1,0-1-1,-1 0 1,1-1 0,0 0-1,-1 0 1,1-1-1,0 0 1,-1 0-1,1-1 1,0 0 0,-1-1-1,1 1 1,0-2-1,0 1 1,0-1-1,0 0 1,1-1-1,-1 0 1,0-1-28,-28-18-364,2-2 0,0-1 0,2-1 0,1-2 0,1-2 0,-15-20 364,37 41-508,1 0 1,1 0-1,0 0 1,0-2 507,-13-32-1170</inkml:trace>
  <inkml:trace contextRef="#ctx0" brushRef="#br0" timeOffset="3792.49">4648 62 5673,'0'-33'3966,"-4"17"-1696,3 16-2182,1 0 0,0-1 0,0 1 0,-1 0 1,1-1-1,0 1 0,0 0 0,-1-1 0,1 1 0,0 0 0,-1 0 0,1 0 1,-1-1-1,1 1 0,0 0 0,-1 0 0,1 0 0,-1 0 0,1-1 0,0 1 0,-1 0 1,1 0-1,-1 0 0,1 0 0,0 0 0,-1 0 0,1 0 0,-1 0 0,1 1 0,-1-1-88,-2 7 1117,1 14-843,2-1-1,0 1 1,1-1 0,1 0 0,1 1 0,3 9-274,1 9 164,22 129 100,18 133 43,-37-198-253,28 218-52,-37-316 89,-1-1 0,1 0 0,1 0 0,-1 1 0,0-1 0,1 0 0,0 0 0,0 1-91,-1-4 341</inkml:trace>
  <inkml:trace contextRef="#ctx0" brushRef="#br0" timeOffset="4128.853">4509 737 9082,'-5'-6'3929,"8"8"-2265,6 0-296,14 1-447,7 6-225,14-5-192,5-3-96,11-1-200,3-5 112,0-2-632,-1-6 3793,-13-12-2665</inkml:trace>
  <inkml:trace contextRef="#ctx0" brushRef="#br0" timeOffset="4668.266">5184 41 7082,'2'-3'518,"-1"0"0,1 0 0,-1 0 0,0 0 0,0 0 0,0 0 0,0 0 0,-1-1 0,1-2-518,-1 6 41,0 0 0,0 0 0,0 0 0,0-1 0,0 1 1,0 0-1,0 0 0,0 0 0,-1-1 0,1 1 0,0 0 0,0 0 0,0 0 1,0-1-1,0 1 0,1 0 0,-1 0 0,0 0 0,0-1 0,0 1 0,0 0 1,0 0-1,0 0 0,0-1 0,0 1 0,0 0 0,0 0 0,1 0 0,-1 0 0,0-1 1,0 1-1,0 0 0,0 0 0,0 0 0,1 0 0,-1 0 0,0 0 0,0-1 1,0 1-1,1 0 0,-1 0 0,0 0 0,0 0 0,0 0 0,1 0 0,-1 0 1,0 0-1,0 0 0,0 0 0,1 0-41,3 13 831,22 354 26,-19-292-740,3 132 274,2 13-40,-6-163 41,3-1 1,14 50-393,-21-98-26,4 15 927,-7-45 85,-5-21-855,1-1 0,3 0 0,2-1 0,1 1 0,6-28-131,-3 40 4,-2 10-5,1 0 0,2 0 0,0 0 0,1 1 0,1-2 1,-5 18-6,0 1 1,0-1-1,0 0 1,1 1-1,0 0 1,-1-1-1,2 1 1,-1 0-1,0 1 1,1-1-1,0 0 1,-1 1-1,2 0 1,-1 0-1,0 0 1,0 1-1,1-1 1,0 1-1,-1 0 1,1 0-1,0 1 1,0-1-1,0 1 1,2 0 5,1 0-12,1 0 0,0 1 1,0 0-1,-1 0 0,1 1 1,0 0-1,-1 0 0,1 1 1,-1 1-1,0-1 0,1 1 1,-1 1-1,2 1 12,0 0-10,0 1 0,-1 1 0,0 0 1,0 0-1,-1 1 0,0 0 0,0 0 0,-1 1 0,4 5 10,4 9-11,-2 1 0,0 0 0,-1 1 1,-2 0-1,0 1 0,-2 0 0,-1 1 0,0 3 11,3 16-527,-2 0 0,-2 1 0,-1 33 527,-6-41-506</inkml:trace>
  <inkml:trace contextRef="#ctx0" brushRef="#br0" timeOffset="5228.429">6418 603 5905,'1'0'120,"-1"0"-1,1-1 1,-1 1-1,1 0 1,-1-1-1,0 1 0,1 0 1,-1-1-1,0 1 1,1 0-1,-1-1 1,0 1-1,1-1 1,-1 1-1,0 0 1,0-1-1,1 1 0,-1-1 1,0 1-1,0-1 1,0 1-1,0-1 1,0 1-1,0-1 1,0 1-1,0-1 1,0 1-1,0-1 0,0 1 1,0-1-1,0 1 1,0-1-1,0 1 1,0-1-1,0 1 1,-1-1-1,1 1 1,0-1-1,0 1 0,-1 0 1,1-1-1,0 1 1,-1-1-1,1 1 1,0 0-1,-1-1 1,1 1-1,-1 0 1,1-1-1,0 1 0,-1 0 1,1 0-1,-1 0 1,1-1-1,-1 1 1,1 0-1,-1 0 1,1 0-1,-1 0 1,1 0-1,-1 0-119,-34-7 2482,18 6-2327,0 0 1,-1 1-1,1 1 0,0 1 1,0 0-1,0 1 1,0 1-1,0 1 0,1 0 1,0 1-1,0 1 0,0 1 1,1 0-1,0 1 1,1 0-1,0 1 0,0 1 1,1 0-1,0 1 0,1 0 1,1 1-1,-8 11-155,14-18 4,0 1 0,1 0 0,0 0-1,0 0 1,0 0 0,1 1 0,0 0 0,-1 5-4,4-10 2,-1-1 0,1 1 0,0 0 0,0 0 0,-1 0 1,2-1-1,-1 1 0,0 0 0,1 0 0,-1-1 0,1 1 0,0 0 0,0-1 1,0 1-1,0-1 0,0 1 0,0-1 0,1 1 0,-1-1 0,1 0 0,0 0 0,0 1 1,0-1-1,0-1 0,0 1 0,0 0 0,2 1-2,9 4 5,0 0 0,0-1 0,1-1 0,0 0 0,0-1-1,0 0 1,1-1 0,-1 0 0,7-1-5,6 2 12,26 9-12,-41-10 1,-1 1-1,0 1 1,1 0-1,-2 0 1,1 1 0,-1 1-1,9 6 0,-17-12 0,0 1 0,0-1 0,0 1 0,-1 0 1,1 0-1,-1-1 0,1 1 0,-1 0 0,1 0 0,-1 0 0,0 1 0,0-1 0,0 0 0,0 0 1,-1 1-1,1-1 0,0 0 0,-1 1 0,0-1 0,0 0 0,1 1 0,-1-1 0,-1 1 0,1-1 1,0 0-1,0 1 0,-1-1 0,0 0 0,1 1 0,-1-1 0,0 0 0,0 0 0,0 1 0,0-1 0,-1 0 1,1 0-1,-1 0 0,1-1 0,-1 1 0,0 0 0,1 0 0,-2-1 0,-9 11 3,0-1 0,-1 0-1,0-1 1,-1-1 0,0 0-1,-3 0-2,-11 5 16,-1-1-1,-25 8-15,42-17-210,0-1 1,0 0-1,0 0 0,-1-1 1,-2-1 209,9-2-1242,7-3 444</inkml:trace>
  <inkml:trace contextRef="#ctx0" brushRef="#br0" timeOffset="5595.765">6607 1119 7162,'127'-26'3480,"-111"27"-1383,4 14-969,1 5-24,-3 5-632,-1 1-216,-3 5-144,-3 1-32,-4 6-40,-3 2 0,-4-2 48,-6-7-224,-8 1 112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49.99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35 157 7370,'-1'-2'372,"1"0"1,-1 1-1,0-1 0,1 1 1,-1-1-1,0 1 1,0 0-1,0-1 1,0 1-1,0 0 1,0-1-1,0 1 1,0 0-1,-1 0 1,1 0-1,0 0 1,-1 0-1,0 0-372,2 1 62,0 0-1,-1 0 1,1 0-1,0 0 1,-1 0-1,1 0 1,0 0-1,-1 0 1,1 0-1,0 1 1,-1-1-1,1 0 1,0 0-1,-1 0 1,1 0-1,0 0 1,-1 1 0,1-1-1,0 0 1,0 0-1,-1 1 1,1-1-1,0 0 1,0 0-1,0 1 1,-1-1-1,1 0 1,0 1-1,0-1-61,-5 21 251,4 61 28,2 1-1,13 77-278,40 162 306,-52-308-258,1 0 1,1-1-1,0 0 0,1 1 1,0-1-1,2 0-48,-7-12 7,0-1-1,0 0 1,0 0-1,0 0 0,0 0 1,0 0-1,0 0 1,0 0-1,0 0 0,0 1 1,1-1-1,-1 0 1,0 0-1,0 0 1,0 0-1,0 0 0,0 0 1,0 0-1,0 0 1,0 0-1,0 0 0,1 0 1,-1 0-1,0 0 1,0 0-1,0 0 0,0 0 1,0 0-1,0 0 1,0 0-1,1 0 0,-1 0 1,0 0-1,0 0 1,0 0-1,0 0 1,0 0-1,0 0 0,0 0 1,1 0-1,-1 0 1,0 0-1,0 0 0,0 0 1,0 0-1,0 0 1,0 0-1,0 0 0,0 0 1,0 0-1,1-1 1,-1 1-1,0 0 0,0 0 1,0 0-1,0 0-6,5-11 211,5-22-44,-7 25-129,8-32 20,14-26-58,-21 56-12,0 0-1,1 0 1,1 1 0,0 0 0,0 0 0,0 0 0,1 1-1,0 0 1,2-1 12,-6 7-6,0 0-1,1-1 1,-1 1-1,1 1 1,-1-1-1,1 0 1,-1 1-1,1 0 1,0 0-1,0 0 1,0 0-1,0 0 1,-1 1-1,1 0 1,0 0-1,0 0 1,0 0-1,0 1 1,0-1-1,0 1 1,0 0-1,-1 0 1,1 1-1,0-1 1,-1 1-1,1 0 7,10 5-18,0 0 0,-1 2 0,0 0-1,-1 0 1,10 9 18,6 7-16,2 2 14,1-1 0,2-1-1,0-2 1,34 18 2,-56-36 13,51 24-25,-56-27 34,0 0 0,0 0 0,0-1 0,0 1 0,0-2 0,0 1 0,0-1 0,0 1-1,4-2-21,-8 1 48,0 0-1,0-1 0,0 0 0,1 1 0,-1-1 0,0 0 0,0 0 0,0 0 0,0 0 0,0 0 0,-1 0 0,1-1 0,0 1 0,-1-1 0,1 1 1,0-1-1,0-1-47,1-1 86,-1 0 1,0 0-1,0 0 1,0 0-1,0 0 1,-1 0-1,0-1 0,0 1 1,0 0-87,1-10 180,0-1-1,-1 1 1,-1 0-1,0 0 1,-1-4-180,-31-216 770,16 135-556,-3-96-214,17 162 17,1 8-180,0 1 0,1-1 0,1 1 1,2 0-1,3-16 163,-5 37-77,0 0 0,0 0 0,0 1 1,0-1-1,0 0 0,1 1 0,-1-1 1,1 1-1,0-1 77,12-9-499</inkml:trace>
  <inkml:trace contextRef="#ctx0" brushRef="#br0" timeOffset="687.117">1296 567 4273,'-2'-6'9005,"9"4"-6460,20 3-3706,-20-1 2118,4 0-861,0 1-1,0-2 1,-1 0-1,1 0 1,0-1-1,0 0 0,-1-1 1,1 0-1,-1-1 1,0 0-1,0-1 1,-1 0-1,1 0 1,3-3-96,-4 1 85,-1 0 0,0 0 0,0 0 1,0-1-1,-1 0 0,0-1 1,3-5-86,-7 9 58,0 0 0,-1 1 0,0-1 1,0 0-1,0 0 0,0-1 1,-1 1-1,0 0 0,0 0 1,0-1-1,-1 1 0,0-1 0,0 1 1,0 0-1,-1-1 0,0-3-58,0 3 24,-1 1 0,1-1 0,-1 1 0,0 0 0,0 0-1,0 0 1,-1 0 0,0 0 0,0 0 0,0 1 0,-1-1-1,1 1 1,-1 0 0,0 0 0,0 0 0,-4-2-24,5 4-3,-1 0 0,0 0 0,0 0 0,0 0 0,0 1 0,-1 0 0,1-1 0,0 2 0,-1-1 0,1 0 0,0 1 0,-1 0 0,1 0 0,-1 0 0,1 1 0,0-1 0,-1 1 0,1 0 0,0 0 0,0 1 0,-1-1 0,1 1 3,-7 3-16,0 1 0,0 0-1,1 1 1,-1 0 0,2 1 0,-1 0-1,1 0 1,0 1 0,1 0 0,0 1-1,-6 8 17,-2 7-14,0 0 0,1 1 0,2 1-1,-3 10 15,7-16 1,2 0 0,0 0 0,1 1 0,1-1 0,2 1 0,0 1 0,1-1 0,1 20-1,1-31 7,1 0 1,0-1-1,1 1 1,0 0-1,1-1 1,0 0-1,1 1 0,0-1 1,0 0-1,1-1 1,0 1-1,1-1 1,0 0-1,0-1 1,1 1-1,0-1 1,1 0-1,0-1 1,3 2-8,3 1 300,1-1 0,0-1 0,1 0 0,0-2 1,0 1-1,0-2 0,1 0 0,-1-1 0,1-1 1,0-1-1,7 1-300,56 3 1340</inkml:trace>
  <inkml:trace contextRef="#ctx0" brushRef="#br0" timeOffset="1408.425">2354 567 5073,'23'-38'2470,"-23"37"-2289,0-1 0,1 1 0,-1-1 0,0 1 0,0 0 1,0-1-1,0 1 0,0-1 0,0 1 0,-1-1 0,1 1 0,0 0 0,-1-1 0,1 1 0,-1 0 0,1-1 1,-1 1-1,0 0 0,0 0 0,1-1 0,-1 1 0,0 0 0,0 0 0,0 0 0,0 0 0,-1 0-181,-2-5 826,0 2-614,1-1 0,-1 1-1,0 0 1,0 0-1,0 0 1,0 1 0,-1 0-1,0-1 1,1 1-1,-1 1 1,0-1-1,-1 1 1,1 0 0,0 0-1,0 0 1,-1 1-1,1 0 1,-1 0 0,0 0-1,1 1 1,-1 0-1,0 0 1,1 0 0,-1 1-212,-3 0 19,1 0 1,-1 1-1,1 0 1,-1 1-1,1 0 1,0 0 0,0 1-1,0 0 1,1 0-1,-1 0 1,1 1 0,0 1-1,0-1 1,1 1-1,-3 3-19,-6 8-1,1 0 0,1 2-1,1-1 1,0 2-1,2-1 1,0 2 0,1-1-1,0 3 2,4-10 0,1 0 0,0 1 0,1-1 0,1 1 0,0 0 0,1 0 0,0 0 0,1 0 0,1 0 0,0 0-1,0-1 1,2 1 0,2 7 0,-3-14 4,0 0-1,1-1 0,0 1 0,1-1 1,0 1-1,0-1 0,0 0 1,0-1-1,1 1 0,0-1 0,0 0 1,1 0-1,-1 0 0,1-1 1,0 0-1,0 0 0,1 0 1,-1-1-1,1 0 0,0 0-3,-1-1 5,0-1 0,0 1-1,0-1 1,0 0 0,0 0 0,0-1 0,0 0-1,0 0 1,0 0 0,0-1 0,0 0 0,0 0-1,0 0 1,-1-1 0,1 0 0,0 0 0,-1-1-1,1 1 1,-1-1 0,0 0 0,0-1 0,0 1-1,4-5-4,-5 4 9,1-1-1,-1 0 1,0 0-1,-1 0 1,1 0-1,-1-1 1,0 0-1,-1 1 1,1-1-1,-1 0 1,0 0-1,-1 0 1,2-7-9,1-11 52,-2-1 0,0-24-52,-1 33 15,-2-27 14,-2 0 1,-1 1 0,-4-4-30,2 2-1,6 30-49,4 19-2,6 18-13,11 33 42,2-1-1,9 12 24,-22-48-25,1-1 0,1 0 0,0-1 0,2 0-1,0-1 1,0 0 0,2-1 0,1 0 25,33 25-783,0-2 366</inkml:trace>
  <inkml:trace contextRef="#ctx0" brushRef="#br0" timeOffset="2096.257">2904 123 7306,'0'-1'68,"3"-23"3162,-1 0 1,-1-1-1,-3-21-3230,-2 70 1026,15 833 23,-9-824-981,-1-24 10,-1 0 0,0 1-1,0-1 1,-1 0 0,0 0 0,0 0-78,-2-14 944,5-12-556,4 2-288,1-1-1,0 1 1,2 0 0,0 1-1,2-2-99,17-30 57,44-89 19,35-59-46,-84 158-42,1 1-1,2 1 1,2 1-1,5-4 13,-11 14-102,-4 4-1042,1 1 0,15-12 1144,-28 30-1690,1 11 716</inkml:trace>
  <inkml:trace contextRef="#ctx0" brushRef="#br0" timeOffset="2460.447">3112 719 8946,'4'14'3761,"16"7"-2089,6 4-408,12 5-143,1 0-353,4 5-392,2-1-112,-5-1 72,9-3-328,-2-2 304,-3-6-176</inkml:trace>
  <inkml:trace contextRef="#ctx0" brushRef="#br0" timeOffset="3163.101">3783 504 6809,'21'-91'2745,"-19"84"1912,0 11-3291,-2 22-2047,0-18 1202,0 55-241,3-1 0,3 0 0,2 0 0,3 0 0,10 25-280,-14-61 58,-4-13-9,0 0 0,2 0 0,-1-1 1,1 1-1,1-1 0,1 0-49,-5-20 1458,-1-9-1019,-3-77-108,2-92-31,2 159-286,1 0 1,1 0 0,1 0-1,1 0 1,7-16-15,-10 36-7,-1 1 0,1-1 0,0 1 0,1 0 0,0 0 0,0 0 1,0 1-1,0-1 0,1 1 0,0 0 0,0 0 0,1 0 0,-1 1 0,1 0 0,0 0 0,0 0 1,0 1-1,0 0 0,1 0 0,-1 1 0,1 0 0,0 0 0,0 0 0,0 1 0,0 0 0,0 0 1,0 1-1,0 0 0,0 0 0,0 1 0,0-1 0,0 2 0,0-1 0,0 1 0,-1 0 0,1 0 1,0 1-1,-1 0 0,0 0 0,6 3 7,0 2-2,0 0-1,-1 1 1,1 0 0,-2 1 0,1 0 0,-1 1 0,-1 0-1,0 0 1,-1 1 0,0 0 0,0 0 0,-1 1 0,-1 0-1,0 1 1,-1-1 0,2 10 2,4 21-52,-2 0-1,-2 0 1,-2 1 0,0 34 52,-3-38-127</inkml:trace>
  <inkml:trace contextRef="#ctx0" brushRef="#br0" timeOffset="4064.61">4962 505 3561,'-10'-3'1297,"0"0"0,-1 0 1,1 1-1,-4-1-1297,12 3 106,1 0 1,0-1-1,-1 1 1,1 0 0,0 0-1,-1 0 1,1 0-1,0 0 1,-1 0-1,1 0 1,0 0-1,-1 1 1,1-1-1,0 1 1,-1-1 0,1 1-1,0-1 1,0 1-1,0 0 1,-1-1-1,1 1 1,0 0-1,0 0 1,0 0-1,0 0 1,0 0-1,0 0 1,1 0 0,-1 0-1,0 0 1,0 0-1,1 1 1,-1-1-1,1 0 1,-1 0-1,1 1 1,0-1-1,-1 0 1,1 1 0,0-1-1,0 0 1,0 1-1,0-1 1,0 0-1,0 1 1,0-1-1,0 0 1,1 1-1,-1-1 1,0 0-1,1 1 1,-1-1 0,1 0-1,0 0 1,-1 1-1,1-1 1,0 0-1,0 0 1,0 0-1,0 0 1,0 0-1,0 0 1,0 0-107,4 2 92,0 0 1,1 0 0,-1 0-1,1-1 1,-1 0-1,1 0 1,0-1-1,-1 1 1,1-1-1,0 0 1,0-1-1,0 1 1,0-1-1,0-1 1,0 1-1,0-1 1,0 0 0,0 0-1,3-2-92,15-3 129,1-2 1,-2-1-1,23-12-129,-34 16 33,-1-1 0,0-1 0,0 1 0,0-2 0,-1 1 0,0-1 0,-1-1 0,0 0 0,1-1-33,-7 6 28,-1 1-1,1-1 0,-1 1 1,0-1-1,0 0 0,0 0 1,0 0-1,-1 0 0,0 0 1,1 0-1,-1 0 0,-1 0 1,1-1-1,-1 1 0,0 0 1,0 0-1,0-1 0,0 1 1,-1 0-1,1 0 0,-1-1 1,0 1-1,-1 0 0,1 0 1,-1 0-1,1 0 0,-1 0 1,-2-2-28,1 2 11,1 0 1,-1 0-1,0 1 1,0-1-1,-1 1 1,1 0-1,-1 0 1,1 0-1,-1 0 1,0 0-1,0 1 1,0 0-1,-1 0 1,1 0-1,0 0 1,-1 1-1,1-1 1,-1 1-1,0 0 1,1 1-1,-1-1 1,0 1-1,1 0 1,-1 0-1,0 0 1,0 1-1,-3 0-11,-4 2-8,1-1-1,-1 2 0,0-1 0,1 1 0,0 1 1,0 0-1,0 1 0,1 0 0,0 1 0,-5 4 9,0 1-10,0 2 0,1 0 0,1 0 0,0 1-1,1 1 1,1 0 0,0 1 0,1 0 0,1 0-1,1 1 1,-3 10 10,5-13-1,1 1 0,1 0 0,0 0 0,1 0 0,1 1-1,1-1 1,0 1 0,1 0 0,1-1 0,0 1 0,1-1 0,1 1 0,4 12 1,-4-19 8,1 0-1,1 0 1,-1-1 0,2 1 0,-1-1 0,1 0 0,1-1 0,-1 1-1,2-1 1,-1 0 0,1-1 0,0 0 0,0 0 0,1-1 0,0 0-1,0 0 1,1-1 0,-1-1 0,9 4-8,1-1-111,0-1 0,0-1 0,1-1 0,0 0 0,0-1 0,0-2-1,0 0 1,1-1 0,-1 0 0,2-2 111,32-6-369</inkml:trace>
  <inkml:trace contextRef="#ctx0" brushRef="#br0" timeOffset="5054.031">5965 377 5041,'29'-34'2762,"-28"33"-2544,-1 1 0,0 0 0,1-1 0,-1 1 0,0-1 0,1 1 0,-1 0 0,0-1 0,0 1 0,1-1 0,-1 1 0,0-1 0,0 1 0,0-1 1,1 1-1,-1-1 0,0 1 0,0-1 0,0 1 0,0-1 0,0 1 0,0-1 0,0 1 0,0-1 0,0 1 0,-1-1-218,-10-4 2149,-27 6-1841,32-1 21,-35 4 83,1 1 0,-1 3 0,-8 3-412,32-7 39,1 2 0,0 0 0,0 0 0,0 1 0,1 1 0,0 1 0,0 0 0,1 1 0,-4 5-39,16-14 4,0 0 1,1 0-1,-1 0 0,1 1 0,0-1 1,-1 0-1,1 1 0,0-1 0,0 1 1,0 0-1,0-1 0,0 1 0,0 0 1,0-1-1,1 1 0,-1 0 0,1 0 1,-1 0-1,1 0 0,0 0 0,-1-1 1,1 1-1,0 0 0,0 0 0,1 0 1,-1 0-1,0 0 0,1 0 1,-1 0-1,1-1 0,-1 1 0,1 0 1,0 0-1,0-1 0,0 1 0,0 0 1,0-1-1,0 1 0,1 0-4,6 6 10,0-1 0,0 1 0,1-2 0,0 1 0,0-1-1,6 2-9,0 2-1,85 45-4,4 2-8,-89-47 12,0 0-1,-1 1 1,0 0-1,-1 1 1,5 6 1,-13-13-3,0 1 1,-1 0-1,1 1 1,-1-1-1,-1 1 0,1-1 1,2 8 2,-5-11-1,0 0 0,0 0 0,-1 0 0,1 0 0,-1 0 0,0 0 0,1 0-1,-1 0 1,-1 0 0,1 0 0,0 0 0,-1 0 0,1-1 0,-1 1 0,0 0 0,0 0 0,0 0 0,-1-1 0,1 1 0,0 0 0,-1 0 1,-2 3 39,0 0 0,0-1 0,0 1 0,-1-1 0,1 0 0,-1 0 0,-1 0 0,1 0 0,-1-1 0,0 0 0,1-1 0,-2 1 0,1-1 0,0 0 0,-1 0 0,1-1 0,-1 0 0,0 0 0,-6 0-39,-43 1 128,0-3 0,0-2 0,-52-9-128,98 10-48,6 1-23,1 0 0,0 0 0,0-1-1,-1 1 1,1-1 0,0 0 0,0 0 0,0 0-1,0 0 1,0-1 71,3 2-32,0 0 0,0 0-1,0 0 1,0 0 0,0 0-1,0 0 1,0 0 0,0 0 0,0 0-1,0 0 1,0 0 0,0 0-1,0-1 1,0 1 0,0 0-1,0 0 1,0 0 0,0 0 0,1 0-1,-1 0 1,0 0 0,0 0-1,0 0 1,0 0 0,0 0-1,0 0 1,-1 0 0,1 0 0,0 0-1,0 0 1,0-1 0,0 1-1,0 0 1,0 0 0,0 0-1,0 0 1,0 0 0,0 0 0,0 0-1,0 0 1,0 0 32,16 3-762</inkml:trace>
  <inkml:trace contextRef="#ctx0" brushRef="#br0" timeOffset="5928.607">6852 417 4561,'73'-86'2643,"-71"84"-2245,0-1 0,0 1-1,-1 0 1,1-1 0,-1 0 0,1 1-1,-1-1 1,0 0 0,0 0 0,0-2-398,0 4 100,-1 1 1,0-1 0,0 0-1,0 1 1,0-1-1,0 0 1,-1 1 0,1-1-1,0 1 1,0-1 0,0 0-1,0 1 1,-1-1 0,1 1-1,0-1 1,-1 1 0,1-1-1,0 1 1,-1-1 0,1 1-1,-1-1 1,1 1 0,0-1-1,-1 1 1,1-1 0,-1 1-1,0 0-100,-2-1 216,0 0-1,0 0 1,0 0-1,0 0 1,0 1-1,-1 0 1,1-1-1,0 1 1,0 0-1,-3 1-215,3-1-3,-16 2 266,-1 0 0,1 1 0,0 2 0,0 0-1,0 0 1,-9 6-263,-35 15 500,-10 10-500,51-25 100,12-7-73,0 0 0,1 1 1,0 1-1,0-1 0,0 1 0,1 1 0,-1 0 1,2 0-1,-1 0 0,1 1 0,0 0 1,1 1-28,-3 2 31,6-7-21,0-1 1,0 1-1,0 0 0,1 0 0,0 0 1,-1 2-11,2-5 2,1 0 0,0 0 0,-1 0 0,1 0 1,0 0-1,0 0 0,0 0 0,0 0 0,0 0 0,0 0 0,0 0 1,0 0-1,0 0 0,0 0 0,1 0 0,-1 0 0,0 0 1,1 0-1,-1 0 0,1 0 0,-1 0 0,1 0 0,-1-1 1,1 1-1,0 0 0,-1 0 0,1-1 0,0 1 0,0 0 0,0-1 1,0 1-3,12 7 13,1 0 0,0-1 0,1-1 1,-1 0-1,1-1 0,3 0-13,24 9 11,-18-5-5,121 49 12,-124-49-15,0 2-1,-1 1 1,0 0 0,-1 1 0,11 11-3,-27-21 0,1 0 0,-1 0 0,0 0 0,-1 0 0,1 1 0,0 0 0,-1-1 0,0 1 1,0 0-1,0 0 0,0 0 0,-2-2 0,1 0-1,-1 0 1,0 0 0,0 0 0,1 0 0,-1 0-1,0 0 1,-1 0 0,1 0 0,0 0 0,-1 0-1,1 0 1,-1 0 0,1-1 0,-1 1 0,0 0-1,0 0 1,0 0 0,0-1 0,0 1-1,0-1 1,0 1 0,-1-1 0,1 1 0,-1 0 0,-6 5 44,-1 1 0,-1-1 1,1 0-1,-1-1 0,-1 0 1,1-1-1,-1 0 0,-3 1-44,-27 9 438,-24 4-438,56-16 24,-39 11 57,-1-2 1,0-2-1,-1-2 0,0-2 1,-2-3-82,46-3-328,13-1 174</inkml:trace>
  <inkml:trace contextRef="#ctx0" brushRef="#br0" timeOffset="6805.705">7531 558 5305,'-66'-30'2535,"64"29"-2283,1 1-1,-1-1 0,1 1 1,-1-1-1,0 1 1,1-1-1,-1 1 0,1 0 1,-1 0-1,0 0 0,1 0 1,-1 0-1,-1 0-251,3 0 81,-1 0 0,1 1 0,-1-1 0,1 0 0,-1 0 0,1 1 0,-1-1 0,1 0 0,0 1-1,-1-1 1,1 0 0,0 1 0,-1-1 0,1 0 0,0 1 0,-1-1 0,1 1 0,0-1 0,0 0 0,-1 1 0,1-1 0,0 1 0,0-1 0,0 1-1,0-1 1,0 1-81,-1 0 93,1 1-1,0-1 1,0 0-1,1 0 1,-1 1-1,0-1 1,0 0-1,1 1 0,-1-1 1,0 0-1,1 0 1,-1 0-1,1 1 1,0-1-1,-1 0 1,1 0-1,0 0 1,0 0-1,0 0 0,-1 0 1,2 0-93,3 1 139,0 1 1,1-1 0,-1 0-1,1 0 1,0-1-1,0 1 1,0-1 0,0-1-1,-1 1 1,1-1-1,0 0 1,0 0-1,5-1-139,10-2 218,1-1 0,0 0-1,-1-2-217,-1 1 95,-1-2-1,0 0 0,-1-2 1,0 0-1,0-1 1,0 0-1,-2-2 1,1 0-1,-1 0 1,-1-2-1,9-10-94,-22 22 13,-1 0 1,1-1-1,-1 1 1,1 0-1,-1-1 1,0 0-1,0 1 0,0-1 1,0 0-1,-1 1 1,1-1-1,-1 0 0,0 0 1,1 1-1,-1-1 1,0 0-1,-1 0 1,1 0-1,0 1 0,-1-1 1,0 0-1,1 0 1,-1 1-1,0-1 0,0 1 1,-1-1-1,1 1 1,0-1-1,-1 1 1,0 0-1,1-1 0,-1 1 1,0 0-1,0 0 1,0 1-1,-1-1 1,1 0-1,0 1 0,-1-1 1,1 1-1,-1 0 1,1-1-1,-1 1 0,0 1 1,1-1-1,-1 0 1,0 1-1,-1-1-13,-14-1-6,1 1 0,-1 1 0,1 0 0,-1 1 0,1 1 0,-1 1 0,1 1 0,0 0 0,0 1 0,0 1 0,1 0 0,0 1 0,0 1 0,1 1 0,0 0-1,0 1 1,-3 4 6,8-4-3,0 2 0,0-1 0,1 2 0,0-1-1,1 1 1,1 0 0,0 1 0,1 0 0,0 0-1,2 0 1,-3 9 3,1 1 0,1 0 0,0 0 0,2 0 0,1 1 0,2-1-1,1 19 1,0-31 5,0 1-1,1-1 0,1 0 1,0 0-1,1 0 0,0 0 1,1-1-1,0 1 0,1-1 1,0 0-1,1-1 0,0 0 1,1 0-1,0 0 0,0-1 1,1 0-1,0-1 1,1 0-1,0 0 0,0-1 1,0 0-1,6 1-4,1 1 13,1-1 1,0 0 0,1-2-1,0 0 1,0-1-1,0-1 1,0-1-1,1 0 1,0-2 0,-1 0-1,1-1 1,-1-1-1,1-1 1,0-1-14,12-3-636,-1-2 1,26-9 635,-3-1-520</inkml:trace>
  <inkml:trace contextRef="#ctx0" brushRef="#br0" timeOffset="7774.503">8734 390 3249,'26'-65'2183,"-21"53"-349,0-4 3782,-16 10-2853,7 5-2938,-14-2 384,0 0 0,0 1 1,1 1-1,-1 0 0,0 2 0,0 0 0,0 1 1,-3 1-210,-18 4 291,1 2 0,-1 1 0,-9 6-291,27-7 113,0 1-1,0 1 1,1 1-1,-8 7-112,-16 8 80,41-25-74,0 0-1,-1 1 1,1-1 0,0 0 0,1 1 0,-1 0 0,0-1 0,1 1 0,-1 0-1,1 0 1,0 1 0,0-1 0,1 0 0,-1 1 0,0-1 0,1 1 0,0 0-1,0-1 1,0 1 0,0 2-6,1-2 4,0 0 0,0 1-1,0-1 1,1 0 0,-1 1 0,1-1 0,0 0-1,1 0 1,-1 0 0,1 1 0,-1-2-1,1 1 1,0 0 0,1 0 0,-1 0-1,1-1 1,-1 0 0,2 2-4,4 3 8,0 0 0,0-1 1,1 0-1,0 0 0,0-1 0,1 0 0,0-1 1,0 0-1,0 0 0,8 1-8,17 5 27,2-1 0,20 1-27,-20-3 16,0 0 0,1 3-16,-27-7 2,0 0 1,0 1-1,0 0 1,-1 1-1,0 0 1,0 1-1,-1 0 1,0 0-1,7 8-2,-12-12-1,-1 0 1,-1 1-1,1-1 1,0 1-1,-1 0 0,0 0 1,1 0-1,-2 0 1,1 1-1,0-1 1,-1 0-1,0 1 0,0-1 1,0 1-1,-1-1 1,1 1-1,-1-1 0,0 1 1,0-1-1,-1 1 1,1-1-1,-1 1 0,0-1 1,0 1-1,-1-1 1,0 1 0,0 0 20,-1 0 1,0 0 0,0 0-1,0-1 1,-1 0 0,1 1-1,-1-1 1,0-1-1,0 1 1,-1-1 0,1 1-1,-1-1 1,1 0 0,-1-1-1,0 1 1,-4 0-21,-8 4 203,0-1 0,-1 0 0,0-1 1,-7 0-204,6-2 112,0 0 1,0-2 0,0 0 0,-18-1-113,29-1 60,1 1 0,-1-2 0,0 1 1,0-1-1,1 0 0,-1 0 0,1-1 0,0 0 1,-1 0-1,1-1 0,1 0 0,-1 0 0,-1-2-60,1 0 2078,7 9-1066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5:00.7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11 655 3433,'-1'-1'335,"0"0"0,0 0 1,1 0-1,-1 0 1,0 0-1,0 0 0,1 0 1,-1 0-1,1 0 0,-1 0 1,1 0-1,-1 0 1,1 0-1,0 0 0,-1-1 1,1 1-1,0 0 0,0 0-335,20 7 3429,7 4-3848,24 6 523,2-3 0,0-2 0,0-2 0,44 1-104,227-1 56,-207-8-14,333-7-1,-188 1-40,11-9 48,79-22-49,12-1 37,-248 28-32,476-33 6,2 30-1,-263 21-2,240 2 16,-432-11-20,1023 26 25,-369 12-21,-397-37 119,2-17-127,606-40 112,0 43-96,-602 23-17,696-4 59,-397-48 1,-36 1-32,1213 19 91,-1185 32 404,303 2-272,0-26-170,506-51-2,-125 11-36,-1013 34-20,133-4 22,-442 22-40,628-28 877,-190 2-453,43 4-314,-312 16-96,253-4 14,-105 8 1,-91 3 32,171 1 25,-128 1-61,-70-3-32,564 0 523,-657 4-454,30 1 15,45-11-81,-187 4 5,538-53 68,-289 25 215,62 10-288,302 9 239,-634 13-246,-10 0 6,239-9 50,-210 5-7,0-2 1,0-3-1,0-1 1,12-7-43,-16 1-8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6:32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962 137 3417,'-16'-79'2180,"9"58"84,1 18-1575,2 2-101,-3-3 1745,6 9-398,7 12-176,-4-14-2003,0 4 316,1 0 0,1-1 1,-1 0-1,1 0 1,0 0-1,0 0 0,1 0 1,-1-1-1,1 1 1,5 2-73,8 10 133,33 36 518,13 7-651,-17-17 220,11 16-220,44 48 101,47 57 82,-136-148-587,-1 1-1,-1 0 1,0 1 0,-1 0-1,2 9 405,-4-9-772</inkml:trace>
  <inkml:trace contextRef="#ctx0" brushRef="#br0" timeOffset="403.784">1511 0 3937,'-3'0'319,"1"1"0,0-1 0,-1 1 1,1-1-1,0 1 0,0 0 0,0 0 1,0 0-1,0 0 0,0 0 0,0 1 0,0-1 1,0 0-1,0 1 0,1-1 0,-1 1 0,0 0 1,1 0-320,-27 37 1320,23-31-858,-40 65 957,-32 50-352,-71 110-375,70-105-519,69-115-161,-29 48 130,-4 14-142,42-75-19,0 0 1,0 0-1,0 1 0,0-1 1,0 0-1,0 0 0,0 0 1,0 0-1,0 0 0,0 0 1,1 0-1,-1 1 0,0-1 1,0 0-1,0 0 0,0 0 1,0 0-1,0 0 0,0 0 1,0 0-1,0 0 0,1 0 1,-1 0-1,0 1 0,0-1 1,0 0-1,0 0 0,0 0 1,0 0-1,0 0 0,1 0 1,-1 0-1,0 0 0,0 0 1,0 0-1,0 0 0,0 0 1,0 0-1,1 0 0,-1 0 1,0 0-1,0 0 0,0 0 1,0 0-1,0-1 0,0 1 1,1 0-1,-1 0 0,0 0 1,0 0-1,0 0 0,0 0 1,0 0-1,0 0 0,0 0 1,0 0-1,0-1 19,11-2-564,13-10-103</inkml:trace>
  <inkml:trace contextRef="#ctx0" brushRef="#br0" timeOffset="1252.2">1935 655 5361,'-100'-46'2617,"98"45"-2479,1 0 0,-1 0 1,0 0-1,0 0 0,1 0 0,-1-1 1,1 1-1,-1-1 0,1 1 1,0-1-1,-1 1 0,1-1 1,0 0-1,0 0-138,0-15 1328,2 12-920,-1 2-205,1-1-1,0 0 1,0 0-1,0 0 1,1 1-1,-1-1 1,1 1-1,0-1 1,-1 1-1,2-1 1,-1 1-1,0 0 1,1 0-1,-1 0 1,4-2-203,5-5 235,1 0 0,0 1 1,5-3-236,-9 7 139,1-1-62,1 0 1,0 0 0,0 1 0,1 0 0,-1 1 0,1 0 0,0 1-1,1 0 1,-1 0 0,0 2 0,7-1-78,-13 1 8,0 1 1,1 1 0,-1-1-1,0 1 1,1 0-1,-1 0 1,0 0-1,0 1 1,0-1 0,0 1-1,0 0 1,-1 1-1,1-1 1,-1 1-1,1 0 1,-1 0-1,0 1 1,0-1 0,0 1-1,-1 0 1,1 0-1,-1 0 1,0 1-1,0-1 1,0 1 0,0 1-9,3 7 6,-1 0 1,-1-1 0,0 1 0,0 1 0,-2-1-1,0 0 1,0 1 0,-1 0 0,-1-1 0,0 1-1,-1-1 1,0 1 0,-1 0 0,-3 8-7,-2 8 28,-2 0 1,-1 0 0,-2-1 0,0 0-1,-16 24-28,8-22 30,-1-1-1,-2-1 0,-1-1 0,-1-1 1,-17 13-30,14-12 32,26-26-25,0 0 0,-1 0 0,1 0 0,-1 0 0,1 0 0,-1 0-1,0-1 1,0 1 0,1-1 0,-1 0 0,0 0 0,0 0 0,-3 0-7,4-1 7,0 0-1,0 1 1,0-2 0,0 1-1,0 0 1,0 0-1,0-1 1,0 1 0,0-1-1,0 0 1,0 1 0,0-1-1,1 0 1,-1 0 0,0 0-1,0-1 1,1 1-1,-1 0 1,1 0 0,-1-1-1,1 0-6,-3-2 11,0 0 1,0 0-1,1-1 0,0 0 0,0 1 0,0-1 0,0 0 0,1-1 0,0 1 0,0 0 0,0-1 1,1 1-1,-1-1 0,2 0 0,-1-3-11,0 5 1,1 0-1,1 0 1,-1 0 0,1 0 0,-1 0 0,1 0-1,0 0 1,1 0 0,-1 0 0,1 0 0,-1 1-1,1-1 1,0 1 0,0-1 0,1 1 0,-1 0-1,1 0 1,0 0 0,0 0 0,0 0 0,0 0-1,2 0 0,-3 1-2,1 1-1,-1-1 0,1 1 0,0 0 0,-1 0 0,1 0 0,0 0 0,0 0 1,0 1-1,0-1 0,0 1 0,0 0 0,0 0 0,0 0 0,0 0 1,0 1-1,0-1 0,-1 1 0,1-1 0,0 1 0,2 1 3,7 3-6,0 0 0,0 1 0,-1 1 0,6 3 6,2 2-2,52 31-24,-16-9 51,2-2 0,13 3-25,-50-27-11,1 0-1,0-1 1,0-1 0,0-1 0,1-1 0,0-1 0,-1 0-1,13-2 12,32-4-106,0-12 62</inkml:trace>
  <inkml:trace contextRef="#ctx0" brushRef="#br0" timeOffset="2342.591">981 1643 1960,'39'-59'1603,"-29"48"1341,-10 12-2746,0-1-1,-1 1 1,1-1 0,0 0-1,0 1 1,-1-1-1,1 1 1,-1-1-1,1 0 1,0 1 0,-1-1-1,1 0 1,-1 0-1,1 1 1,-1-1 0,1 0-1,0 0 1,-1 0-1,1 1 1,-1-1 0,1 0-1,-1 0 1,1 0-198,-2 1 91,1-1 0,0 1 0,0 0 0,1 0 0,-1 0 0,0 0 0,0 0 0,0 0 0,1 0 0,-1 0 0,0 0 0,1 0 0,-1 1 1,1 0-92,-2 1 212,-11 18 238,4-6-202,-1 0 0,-1 0-1,0-1 1,-1 0-1,0-1 1,-5 3-248,-53 46 1144,50-46-876,0 1 0,1 1 0,1 1-1,-16 21-267,-52 92 587,49-72-194,-3-2 1,-35 40-394,40-58 187,-14 14 582,-30 46-769,36-42 153,24-35-120,1 1 0,2 1 0,1 0 0,0 3-33,3-4 14,0 0-1,-1 0 0,-1-1 0,-1-1 0,-1 0 0,-1-1 1,-1-1-1,-13 11-13,17-18 9,12-10 3,-1 0 0,0-1 0,0 1 0,0-1 0,0 0 0,0 1 0,-1-1 0,1-1 0,-1 1 0,-2 1-12,6-3-3,0 0-1,0 0 1,0 0-1,-1 0 1,1 0-1,0 0 1,0 0-1,0 0 1,0 0 0,0 0-1,-1 0 1,1 0-1,0 0 1,0 0-1,0 0 1,0 0-1,0 0 1,0 0-1,-1-1 1,1 1-1,0 0 1,0 0-1,0 0 1,0 0 0,0 0-1,0 0 1,0 0-1,-1 0 1,1 0-1,0-1 1,0 1-1,0 0 1,0 0-1,0 0 1,0 0-1,0 0 1,0 0 0,0-1-1,0 1 1,0 0-1,0 0 1,0 0-1,0 0 1,0 0-1,0-1 1,0 1-1,0 0 1,0 0 3,2-13-709,8-18-1508,-10 30 2119,17-43-1249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6:16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42 2160,'-37'-34'1764,"35"33"-1553,1 0 1,-1 0 0,0 0 0,0 1 0,1-1 0,-1 0-1,0 1 1,0-1 0,0 1 0,0 0 0,0-1 0,0 1-1,0 0 1,0 0 0,0 0 0,1 1 0,-1-1 0,0 0 0,0 1-1,0-1 1,0 1 0,0 0 0,1-1 0,-1 1 0,0 0-1,0 0 1,1 0 0,-1 1 0,1-1 0,-2 1-212,-1 1 383,-2 0-205,0 2 0,-1-1 0,2 1-1,-1 0 1,0 0 0,1 1 0,0-1 0,0 1-1,1 0 1,0 1 0,0-1 0,0 1 0,1 0-1,0-1 1,0 2 0,1-1 0,0 0 0,0 0-1,-1 6-177,0 11 93,0 1 0,1 0-1,2 0 1,0 0-1,4 21-92,-3-37 4,0 1-1,1-1 0,0 0 0,1 0 1,0 0-1,0 0 0,1 0 0,0-1 1,1 0-1,-1 0 0,2 0 0,-1 0 0,1-1 1,0 0-1,1 0 0,5 5-3,-7-9 5,0 0 0,0 0-1,1-1 1,-1 0 0,1 0-1,-1 0 1,1-1 0,-1 1-1,1-1 1,0-1 0,0 1 0,-1-1-1,1 0 1,0 0 0,0-1-1,-1 1 1,1-1 0,0-1 0,-1 1-1,1-1 1,-1 0 0,5-2-5,1-1 12,-1 0 0,0 0 1,0-1-1,0 0 0,-1-1 0,0 0 1,0-1-1,-1 1 0,1-2 1,-2 1-1,1-2-12,-1 0 9,0 0 1,-1 0-1,-1-1 1,1 0-1,-2 0 1,0-1-1,0 1 1,-1-1-1,0 0 1,-1 1-1,0-1 1,-1 0-1,-1-1 1,0 1-1,0-4-9,-1 9 70,0-1-1,0 1 0,-1-1 1,0 1-1,0 0 0,-1-1 1,0 1-1,0 0 0,-1 1 1,1-1-1,-2 1 1,1-1-1,-1 1 0,0 0 1,0 1-1,0-1 0,-1 1 1,0 0-1,0 1 0,0-1 1,0 1-1,-1 0 1,0 1-1,-5-3-69,0 2 107,-1 0-1,0 0 1,0 1 0,0 1 0,0 0 0,0 1-1,-1 0 1,1 1 0,0 0 0,-1 2 0,1-1-1,0 1-106,9 0 7,0-1 0,0 1-1,0-1 1,1 1-1,-1 0 1,1 1-1,-1-1 1,1 0-1,0 1 1,0 0-1,0 0 1,0 0 0,-2 3-7,1 0 15,-1 1 0,1 0 0,1 0 1,-1 0-1,1 0 0,0 0 0,0 4-15,-1 2 15,2-1-1,-1 1 0,2 0 1,-1-1-1,2 1 1,0 0-1,0 0 0,1 0 1,1 2-15,0-5 1,1 0 1,0-1-1,0 1 1,1 0-1,1-1 1,-1 0-1,1 0 1,1-1-1,0 1 1,0-1-1,0 0 1,1-1-2,-2-2 1,0 0 0,0 0 1,0-1-1,1 0 0,0 0 0,-1 0 0,1-1 1,0 0-1,1 0 0,-1 0 0,1-1 1,-1 0-1,1 0 0,0-1 0,-1 0 0,1 0 1,0 0-1,2-1-1,-4 0 3,-1-1 0,1 1-1,-1-1 1,1 0 0,0 0 0,-1-1 0,0 1-1,1-1 1,-1 0 0,0 0 0,0 0 0,0-1 0,0 1-1,3-4-2,-2 1 6,0 0 0,0 0 0,-1 0 0,1-1 1,-1 0-1,-1 0 0,1 0 0,-1-1 0,1-1-6,2-8 14,-1 0 0,0 0 0,-2 0 0,1 0 0,-2-1 0,0 1 0,-1-17-14,-1 24 5,0 1 0,-1 0 0,0 0-1,-1 0 1,1 0 0,-1 1 0,-1-1 0,0 0 0,0 1 0,0-1 0,-4-4-5,5 9 1,0 0 1,0 0 0,0 0-1,-1 0 1,1 1 0,-1-1 0,0 1-1,0-1 1,0 1 0,0 0-1,0 0 1,-1 1 0,1-1-1,-1 1 1,1-1 0,-1 1-1,1 0 1,-1 0 0,0 1 0,1-1-1,-1 1 1,0 0 0,0 0-1,1 0 1,-4 1-2,-3 0 6,1 1 0,-1 0-1,1 0 1,0 2 0,0-1 0,0 1-1,0 0 1,1 0 0,-3 3-6,5-3 9,1-1 1,-1 1-1,1 1 1,0-1-1,1 1 1,-1 0-1,1 0 0,-1 0 1,2 0-1,-1 1 1,0 0-1,1 0 1,-2 4-10,1 1 4,1 0 0,0 0 1,1 1-1,-1-1 1,2 0-1,0 1 0,0 0 1,1-1-1,2 10-4,-1-12 1,1-1 0,0 1-1,0-1 1,1 1-1,0-1 1,1 0 0,-1 0-1,2 0 1,-1 0 0,1-1-1,0 0 1,1 0 0,0 0-1,-4-4 1,1 0 0,0 0 0,0 0 0,0 0 0,0-1 0,0 1 0,1-1 0,-1 0 0,1 0 0,0 0 0,-1 0 0,1-1 0,0 1 0,0-1 0,0 0 0,0-1 0,0 1 0,3 0-1,-2-2 2,0 1 1,-1-1-1,1 1 0,-1-2 0,1 1 0,-1 0 0,1-1 1,-1 0-1,0 0 0,1 0 0,-1 0 0,0-1 0,-1 0 1,3-1-3,2-3 6,-1 0 0,0 0 1,0-1-1,0 0 0,-1 0 1,0 0-1,-1-1 0,0 0 0,0 0 1,-1-1-1,0 1 0,0-1 1,-1 0-1,0-3-6,-2 5 6,1-1 1,-2 0-1,1 0 1,-1 0-1,0 0 1,-1 0-1,0 0 1,-1 0-1,0 0 0,0 1 1,-1-1-1,0 1 1,-1-3-7,2 7 2,0 0 1,-1 1-1,1-1 0,0 1 1,-1-1-1,0 1 1,0 0-1,0 0 1,0 1-1,-1-1 1,1 0-1,-1 1 0,1 0 1,-1 0-1,0 0 1,0 0-1,0 1 1,0 0-1,0-1 1,0 1-1,0 1 0,-1-1 1,1 1-1,0-1 1,0 1-1,-1 0 1,1 1-1,-3 0-2,2-1 3,0 1 0,0 0 0,0 0 0,0 0 0,1 1 0,-1 0 0,0 0 0,1 0 0,-1 0 0,1 1 0,-1-1 0,1 1 0,0 0 0,0 1 0,1-1 0,-1 1 0,1 0 0,0-1 0,0 1 0,0 1 0,0-1 0,0 0 0,1 1 0,0-1 0,0 1 0,0 0 0,1 0 0,0 0 0,0 0 0,0 0-3,0 1 0,0 1 0,1-1-1,0 0 1,0 0 0,0 0 0,1 0 0,0 1 0,0-1 0,1 0 0,-1 0 0,1-1 0,1 1 0,-1 0 0,1-1 0,0 1 0,0-1 0,1 0-1,-1 0 1,1 0 0,0 0 0,1-1 0,-1 0 0,1 1 0,2 0 0,-5-3 1,1 0-1,-1-1 1,1 1-1,-1-1 1,1 0 0,-1 1-1,1-1 1,0-1-1,0 1 1,-1 0 0,1-1-1,0 1 1,0-1-1,0 0 1,0 0 0,-1 0-1,1 0 1,0 0-1,0-1 1,0 1 0,0-1-1,-1 0 1,1 0-1,0 0 1,-1 0-1,1 0 1,-1-1 0,1 1-1,-1-1 1,0 0-1,1 1 1,1-3-1,1-1 4,0-1 1,0 0-1,-1 1 1,0-2-1,0 1 1,0 0-1,-1-1 0,0 0 1,0 1-1,0-1 1,-1 0-1,0-2-4,0 1 7,-1-1 0,0 1 0,0-1 0,-1 0 0,0 1 0,0-1 0,-2-4-7,2 10 2,0 0-1,-1 0 1,0 0 0,1 0 0,-1 0-1,0 0 1,0 1 0,-1-1 0,1 0-1,0 1 1,-1-1 0,0 1 0,1 0 0,-1-1-1,0 1 1,0 0 0,-1 0 0,1 0-1,0 0 1,-1 1 0,1-1 0,-1 1-1,-1-1-1,2 1 1,0 1-1,-1 0 0,1 0 1,-1 0-1,1 0 0,0 1 1,-1-1-1,1 0 0,0 1 0,0 0 1,-1 0-1,1 0 0,0 0 1,0 0-1,0 0 0,0 0 1,0 0-1,0 1 0,0-1 1,1 1-1,-1 0 0,0-1 0,1 1 1,-1 0-1,-4 5 0,0-1-1,1 2 1,-1-1 0,1 0 0,-2 7 0,4-10 0,2 1-1,-1-1 0,0 1 1,1-1-1,0 1 0,0 0 1,1 0-1,-1-1 1,1 1-1,0 0 0,0 0 1,1 0-1,-1 0 1,1-1-1,0 1 0,2 4 1,-3-7 0,1 1 0,0-1 0,0 0 0,1 0-1,-1-1 1,0 1 0,1 0 0,-1 0-1,1 0 1,-1-1 0,1 1 0,0-1 0,0 0-1,-1 1 1,1-1 0,0 0 0,0 0 0,1 0-1,-1 0 1,0 0 0,0-1 0,0 1 0,0-1-1,1 1 1,-1-1 0,0 0 0,1 0-1,-1 0 1,0 0 0,0 0 0,1 0 0,-1-1-1,0 1 1,0-1 0,0 0 0,1 0 0,0 0 1,-1 1 0,1-1 1,-1 0-1,0 0 1,1 0-1,-1-1 0,0 1 1,0 0-1,0-1 0,0 1 1,0-1-1,0 0 0,-1 0 1,1 0-1,-1 0 0,1 0 1,-1 0-1,1 0 0,-1 0 1,0 0-1,0-1 0,0 1-1,0-2 3,0 0 0,0 0 0,-1-1 0,1 1 0,-1 0 0,0 0-1,0 0 1,0 0 0,-1 0 0,0 0 0,1-1 0,-1 1-1,-1 0-2,2 3 1,-1 0-1,1 1 1,-1-1-1,1 1 1,-1-1-1,1 1 1,-1-1-1,1 1 0,-1-1 1,0 1-1,1-1 1,-1 1-1,0 0 1,1-1-1,-1 1 1,0 0-1,1 0 0,-1 0 1,0-1-1,0 1 1,1 0-1,-1 0 1,0 0-1,0 0 1,0 0-1,1 0 0,-1 0 1,0 1-1,1-1 1,-1 0-1,0 0 1,0 1-1,1-1 0,-1 0 1,0 1-1,0-1 0,-25 13-1,22-10 20,1 0-1,-1 1 1,1-1-1,0 0 1,0 1 0,0 0-1,1-1 1,0 1-1,-1 0 1,1 1-1,0-1 1,1 0 0,-2 4-19,6-6 801,8-5-364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6:21.1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69 150 4009,'0'-1'82,"0"1"0,0 0 0,0 0 0,0 0 0,0 0 0,0 0 0,0 0 0,0 0 1,0-1-1,0 1 0,1 0 0,-1 0 0,0 0 0,0 0 0,0 0 0,0-1 0,0 1 0,0 0 0,0 0 0,0 0 0,0 0 0,0 0 1,0-1-1,0 1 0,0 0 0,0 0 0,0 0 0,-1 0 0,1 0 0,0-1 0,0 1 0,0 0 0,0 0 0,0 0 0,0 0 0,0 0 1,0 0-1,0 0 0,0-1 0,-1 1 0,1 0 0,0 0 0,0 0 0,0 0 0,0 0 0,0 0 0,-1 0 0,1 0 0,0 0-82,-7 7 1929,-7 16-538,5-1-967,1 0-1,1 1 1,1 0-1,0 0 1,2 0-1,1 1 0,1 0 1,1-1-1,1 8-423,5 47 512,2-1-1,7 15-511,0 8 322,16 196-22,-25-207-210,-4 1 0,-6 27-90,-10-6 150,10-133 102,2-49-126,4 0 0,9-59-126,-1 7 13,-3-59-37,-8-26 24,-4 99 357,-5 1 0,-16-61-357,25 160 128,2 4-17,-1 0-1,0 0 1,0 1 0,-1-1-1,1 0 1,-1 1 0,0-1-1,-3-3-110,8 17 571,-2-4-564,1 0 0,-1-1-1,1 1 1,0-1-1,0 1 1,0-1 0,0 0-1,3 3-6,65 78 70,29 38 19,-27-16-28,-6 3 1,-4 2-1,8 33-61,-55-113 12,7 17 12,2-1 0,3 0-24,-19-35 10,0 0 1,1-1-1,0-1 0,1 0 1,1 0-1,-1 0 1,2-2-1,-1 1 0,9 4-10,-15-11 11,0-1-1,0 1 0,0-1 1,0 0-1,0-1 0,1 1 1,-1-1-1,1 0 1,-1-1-1,1 1 0,2-1-10,-6 0 6,0 0 0,0 0 0,0 0 0,0 0 0,0-1 0,-1 1 0,1 0 0,0-1 0,0 0 0,0 1 0,0-1 0,-1 0 0,1 0-1,0 0 1,-1 0 0,1 0 0,-1-1 0,1 1 0,-1 0 0,0-1 0,1 1 0,-1-1 0,0 1 0,0-1 0,0 1 0,0-1 0,0 0 0,0 0 0,-1 1 0,1-1 0,-1 0-1,1-1-5,5-37 171,-1 0 0,-3 0-1,-1 0 1,-2-2-171,-14-159 288,14 195-285,-13-98 64,-9-19-67,-9-61 60,27 143-51,1-1 0,3 0 1,2-17-10,-1 49-13,1-1 1,0 1 0,0 0 0,1 0 0,0 0-1,1 0 1,0 0 0,1 0 0,0 1 0,0-1-1,1 1 1,0 0 0,6-6 12,-11 14-68,1 0 1,0 0-1,0 1 1,-1-1-1,1 1 0,0-1 1,0 0-1,0 1 1,0 0-1,0-1 0,0 1 1,0-1-1,0 1 0,0 0 1,0 0-1,0 0 1,0-1-1,0 1 0,0 0 1,0 0-1,0 1 1,0-1-1,0 0 68,21 3-599</inkml:trace>
  <inkml:trace contextRef="#ctx0" brushRef="#br0" timeOffset="866.365">1546 805 3473,'17'-51'2488,"-17"50"-2377,0 0 0,0 0-1,0 0 1,0 0 0,0 0 0,0 0-1,0 0 1,0 1 0,0-1 0,-1 0-1,1 0 1,0 0 0,-1 0 0,1 1-1,-1-1 1,1 0 0,-1 0-1,1 1 1,-1-1 0,1 0 0,-1 1-1,0-1 1,1 1 0,-1-1 0,0 1-1,0-1 1,1 1 0,-1-1 0,0 1-1,0 0 1,0-1-111,-25-5 2326,24 6-2210,-11-2 294,-1 2 0,1 0 0,-1 0-1,1 1 1,-1 1 0,1 0 0,-1 1 0,1 0 0,0 1 0,1 1 0,-1 0 0,1 0 0,-4 4-410,4-3 54,1 1 1,0 1-1,0 0 1,1 0-1,0 1 1,0 0 0,1 1-1,0 0 1,1 0-1,0 1 1,1 0-1,0 1 1,1-1 0,0 1-1,1 1 1,0-1-1,1 1 1,0 0-1,1-1 1,-1 12-55,3-11 1,0 0 0,0 1 0,1-1 0,1 1 0,0-1 0,1 1 0,1-1 0,0 0 0,0 0 0,2 0 0,-1 0 0,2-1 0,-1 0 0,2 0 0,0 0 0,0-1 0,1 0 0,0 0 0,1-1-1,0 0 1,1 0 0,0-1 0,0-1 0,1 0 0,0 0 0,1-1 0,0 0 0,0-1 0,0 0 0,4 0-1,-5-2 5,1-1-1,0 0 1,1-1 0,-1 0-1,0-1 1,1 0 0,-1-1-1,0 0 1,1-1-1,-1-1 1,0 0 0,0 0-1,8-4-4,-10 3 4,0-1 1,0 0-1,-1-1 0,0 0 0,0-1 0,0 0 0,-1 0 1,0-1-1,0 0 0,-1 0 0,1-1 0,-2 0 0,1 0 1,-1 0-1,0-1 0,1-4-4,0 0 10,0-1 0,-1 0 0,-1 0 1,0 0-1,-1-1 0,-1 0 0,0 1 0,-1-1 0,-1 0 1,0 0-1,-1 0 0,0 0 0,-2 0 0,0-5-10,0 7 18,-1 2 0,0-1-1,-1 0 1,0 1 0,-1-1-1,0 1 1,-1 0 0,0 1-1,-1-1 1,0 1 0,0 1-1,-1-1 1,0 1 0,-1 1-1,0 0 1,0 0 0,-8-4-18,7 5-102,0 0 0,0 2 0,-1-1 0,0 1 1,0 1-1,0 0 0,-1 0 0,1 1 0,-1 1 0,0 0 1,0 0-1,0 1 0,0 1 0,0 0 0,1 1 1,-1 0-1,-6 2 102,-2 3-680</inkml:trace>
  <inkml:trace contextRef="#ctx0" brushRef="#br0" timeOffset="1620.081">2084 805 5137,'0'0'214,"-1"-1"-1,0 0 1,1 1 0,-1-1-1,0 0 1,0 1 0,0-1-1,1 1 1,-1 0 0,0-1-1,0 1 1,0 0 0,0-1-1,0 1 1,0 0-1,0 0 1,0 0 0,0 0-1,1 0 1,-1 0 0,0 0-1,0 0 1,0 0 0,0 0-1,0 1 1,0-1 0,0 0-1,0 1 1,0-1-214,0 1 187,-1 1 0,1-1 0,0 1 0,0-1-1,0 0 1,0 1 0,1 0 0,-1-1 0,0 1 0,0 0 0,1-1 0,-1 1 0,1 0 0,0-1 0,-1 1-187,0 12 425,-1-1 0,2 1 0,0-1 1,0 1-426,0-13 29,4 62 387,3 1-1,3-1 0,2-1 1,3 0-1,8 15-415,6 21 148,-26-93-22,-1-7 29,-1-9 73,-10-29 35,2-1 0,3 1-1,-1-29-262,-3-35 126,6 85-97,1 0 0,1 0 0,0-1 1,1 1-1,4-13-29,-3 20 10,0 1 0,1-1 0,1 1 1,0 0-1,1 0 0,0 0 0,0 1 0,1 0 1,0 0-1,2-1-10,-6 8 0,0 1-1,0 0 1,0 0 0,1 0 0,-1 0-1,1 0 1,-1 0 0,1 1 0,0-1 0,-1 1-1,1-1 1,0 1 0,0 0 0,0 0-1,0 1 1,0-1 0,1 0 0,2 1-1,-1 0 0,1 0 1,0 0-1,-1 1 0,1-1 0,0 2 0,-1-1 0,0 0 1,3 2 0,5 2-1,-1 1 1,1 0-1,-1 0 1,-1 1-1,0 1 1,0 0-1,7 7 1,-7-4-1,-1 0-1,0 1 1,-1 0-1,0 1 1,-1 0-1,-1 0 1,0 0-1,-1 1 1,0 0-1,-1 1 1,2 8 1,0 8-158,0 0 0,-2 1 0,-2-1 0,0 32 158,-7 32-1399,0-55-2005,3-35 2706,-2 21-978</inkml:trace>
  <inkml:trace contextRef="#ctx0" brushRef="#br0" timeOffset="2746.524">3249 37 4729,'-1'-3'475,"0"0"0,-1 0 0,0 0 1,1 1-1,-1-1 0,0 1 0,0-1 0,0 1 0,0 0 0,-1-1 0,1 1 1,-2-1-476,3 3 129,0-1 0,1 1 0,-1 0 0,0 0 0,1-1 0,-1 1 0,0 0 0,1 0 0,-1 0 0,0 0 0,1 0 0,-1 0 0,0 0 0,1 0 0,-1 0 0,0 0 0,0 0 0,1 0 0,-1 0 0,0 1 0,1-1 0,-1 0 0,0 1-129,0 0 119,0 0-1,0 0 1,-1 0-1,1 0 1,0 1-1,0-1 1,0 0 0,0 1-1,1-1 1,-1 0-1,0 1 1,1 0-1,-1-1 1,0 2-119,-2 9 246,0-1 0,1 1 0,0 0-1,0-1 1,2 1 0,-1 0 0,2 1-246,8 85 469,-7-74-353,55 300 530,-1-1-439,-43-212-173,30 200 55,-42-306-91,0 1 2,0-1-1,0 0 1,0 0-1,-1 1 1,0-1-1,0 0 1,0 0 0,-1 2 0,-1-7 22,-1-7-9,0-9 2,-2-34 8,3-11-23,-2-31 11,4 92-11,-3-38 8,-2 1 0,-1-1 0,-8-23-8,10 50 2,1 0 0,-2 0 0,1 1-1,-1-1 1,-1 1 0,0 0 0,0 1 0,-1-1 0,0 1 0,-1 1 0,0-1 0,0 1-1,-1 1 1,-3-3-2,3 4 1,0 0-1,0 1 1,0-1 0,-1 2-1,0 0 1,0 0-1,0 0 1,0 2 0,-1-1-1,-10 0 0,13 2 6,1 1 0,-1 0 1,1 0-1,-1 1 0,1 0 0,-1 0 0,1 1 0,0 0 0,0 0 1,0 1-1,0 0 0,0 0 0,0 1 0,1 0 0,-1 0 0,0 1-6,-5 4 17,1 1-1,0 0 0,1 1 1,0 1-1,0-1 1,1 1-1,1 1 0,0 0 1,1 0-1,0 0 0,1 1 1,1 0-1,0 0 0,0 1 1,2-1-1,0 1 1,0 6-17,1-4 17,0 0 1,2 0 0,0 0 0,1 0 0,1 0 0,0-1 0,1 1 0,1 0 0,1-1 0,0 0-1,1 0 1,1-1 0,0 1 0,1-1 0,3 3-18,-6-11 25,0 0-1,0-1 1,0 0-1,1 0 1,-1 0-1,2-1 1,-1 1-1,0-2 1,1 1-1,0-1 1,0 0-1,0 0 1,1-1-1,-1 0 1,1 0-1,0-1 1,0 1-25,5-1 1,0-1 0,0 0 1,0 0-1,0-1 1,0-1-1,0 0 1,0-1-1,0 0 0,0-1 1,2-2-2,41-13-308,0-3 149</inkml:trace>
  <inkml:trace contextRef="#ctx0" brushRef="#br0" timeOffset="3717.572">3930 996 5737,'-54'29'2972,"54"-29"-2826,-1 0 0,1 0 1,-1 0-1,1 0 1,0 0-1,-1 0 0,1 1 1,0-1-1,-1 0 1,1 0-1,0 0 1,-1 0-1,1 1 0,0-1 1,0 0-1,-1 0 1,1 0-1,0 1 0,0-1 1,-1 0-1,1 0 1,0 1-1,0-1 1,0 0-1,-1 1 0,1-1 1,0 0-1,0 1 1,0-1-1,0 0 1,0 1-1,0-1 0,0 0 1,0 1-1,-1-1 1,1 1-1,1-1 0,-1 0 1,0 1-1,0-1 1,0 0-1,0 1 1,0-1-1,0 0 0,0 1 1,0-1-147,17 10 1582,-6-4-1631,-2 0 107,-4-2-18,0 0 1,1 0 0,0-1-1,0 0 1,0 0-1,0 0 1,1-1-1,-1 0 1,1 0 0,-1 0-1,1-1 1,0 0-1,2 0-40,4-2 27,0 0 0,0 0-1,0-1 1,0-1-1,0 0 1,-1-1-1,1 0 1,-1-1 0,0 0-1,0-1 1,4-3-27,-8 4 10,-1 0 0,0 0 1,0-1-1,0 0 0,0 0 0,-1-1 1,0 0-1,0-1-10,-3 3 9,0 1 0,0-1 0,0 0-1,-1 0 1,0 0 0,0 0 0,0 0 0,-1-1 0,0 1-1,0-1 1,0 1 0,0-1 0,-1-1-9,0 5 10,-1 0 0,1 0 0,-1 0 0,0 0 0,0 0 0,1 0 0,-1 1 0,0-1 0,0 0 0,-1 1 0,1-1 0,0 1 0,0-1 0,-1 1 0,1-1 0,-1 1 0,1 0 0,-1 0 0,0 0 0,1 0 0,-1 0 0,0 0 0,0 0 1,0 0-1,0 1-10,-11-5 88,-1 0 1,1 1-1,-6 0-88,5 0 80,-4 0-3,-3-3 151,-2 2 0,1 1 0,-11-1-228,26 4 50,1 1 1,-1 0-1,0 0 1,0 1-1,0 0 1,0 0 0,1 1-1,-1-1 1,0 2-1,1-1 1,-1 1-1,1-1 1,-4 4-51,-1 0 30,0 1 0,1 1 0,-1 0 0,1 0 0,1 1 0,0 0 1,0 1-1,0 0 0,2 1 0,-1-1 0,1 1 0,1 1 0,0-1 1,0 1-1,-1 7-30,2-5 10,1 1 1,1-1-1,0 1 1,1 0-1,1 0 1,0 0-1,1 0 1,1 0-1,0 0 0,1 0 1,1-1-1,0 1 1,1-1-1,0 1 1,1-1-1,1 0 1,4 5-11,-4-7 14,0-1 1,1 0-1,1-1 1,0 0 0,0 0-1,1-1 1,0 0-1,1 0 1,0-1-1,0 0 1,1-1 0,-1 0-1,2-1 1,-1 0-1,1-1 1,0 0-1,0-1 1,0 0 0,1-1-1,6 1-14,-5-2 34,0 0-1,-1-2 0,1 1 1,0-2-1,0 0 1,0 0-1,0-1 1,-1-1-1,1 0 1,-1-1-1,0-1 0,0 0 1,6-3-34,22-15 167</inkml:trace>
  <inkml:trace contextRef="#ctx0" brushRef="#br0" timeOffset="4364.694">4809 161 5937,'-2'-3'410,"0"1"-1,0 0 1,0 0-1,0 0 0,0 0 1,0 0-1,-1 0 1,1 1-1,0-1 1,-1 1-1,0-1 0,1 1 1,-1 0-1,0 0 1,1 0-1,-1 1 1,-1-1-410,2 1 134,0-1 1,0 1 0,1 0 0,-1 0 0,0 1 0,0-1-1,1 0 1,-1 1 0,0-1 0,1 1 0,-1-1-1,0 1 1,1 0 0,-1-1 0,1 1 0,-1 0 0,1 0-1,-1 0 1,1 0 0,0 1 0,-1-1 0,1 0 0,0 1-1,0-1 1,0 0 0,0 1 0,0-1 0,0 1 0,0 1-135,-4 13 358,0 0 0,1 1 0,0-1 0,1 1 1,1 0-1,1 0 0,1 15-358,-1-18 108,2 110 503,5 0 1,18 93-612,-7-88 122,-7 0 1,-5 58-123,-12-124 70,4-45-457,1 1 0,-1 13 387,6-2-1794,4-14 1253</inkml:trace>
  <inkml:trace contextRef="#ctx0" brushRef="#br0" timeOffset="4728.641">4488 720 8770,'-1'0'310,"0"0"0,0 0-1,0 0 1,0 1 0,0-1 0,0 0 0,0 0 0,0 1 0,0-1 0,0 1-1,0-1 1,0 1 0,0-1 0,1 1 0,-1-1 0,0 1 0,0 0-310,1 0 132,-1-1 0,1 1 0,0-1 0,0 1 0,0-1 0,0 1 0,-1-1 0,1 1 0,0-1 0,0 1 0,0-1 0,0 1 1,0-1-1,0 1 0,1-1 0,-1 1 0,0-1 0,0 1 0,0-1 0,0 0 0,0 1 0,1-1 0,-1 1 0,0 0-132,2 1 177,-1 0 0,1 0 0,0 0 0,0-1 0,0 1 0,-1 0 0,1-1 0,1 1 0,-1-1 0,0 1 0,0-1 0,3 1-177,7 2 142,1 0 1,-1-1 0,1-1-1,0 0 1,0-1-1,0 0 1,0 0 0,1-2-1,5 0-142,26-5 84,-1-2 0,6-2-84,4-2 90,-6 2-61,0 3-1,1 1 0,0 3 1,47 2-29,-74 6 1017,-5 3-519</inkml:trace>
  <inkml:trace contextRef="#ctx0" brushRef="#br0" timeOffset="5781.301">5492 1016 4001,'-81'30'2542,"68"-24"1009,12-3-2354,6-2-241,-4-1 348,-1 0-171,0 0-159,2 1-140,12 5-581,0-1 1,1-1 0,-1 0 0,1-1 0,5 0-254,-2-1 31,1-1-1,-1 0 1,1-2-1,-1 0 1,1-1-1,-1-1 1,0 0-1,0-2 1,15-5-31,-25 7 9,0 0 0,0-1 0,0 0 0,0 0 0,-1-1-1,1 0 1,-1 0 0,0-1 0,-1 0 0,0 0 0,0 0 0,0-1 0,0 0 0,-1 0 0,0-1 0,-1 1 0,0-1 0,0 0 0,-1 0-1,0 0 1,0-1 0,0 1 0,-1-2-9,-2 6 25,0 0 0,0-1 1,-1 1-1,1 0 0,-1 0 0,0 0 0,0 0 0,0 0 0,0 0 1,-1 0-1,0 0 0,0 1 0,0-1 0,0 1 0,0-1 0,-1 1 0,0 0 1,1 0-1,-1 0 0,0 0 0,-1 0 0,0 0-25,-4-3 77,0 0-1,0 0 1,-1 1-1,0 0 1,0 0 0,0 1-1,-1 0 1,-7-1-77,8 3 32,0-1 0,0 2 0,-1 0 0,1 0 0,-1 0 0,1 1 0,-1 1 0,1 0 0,-1 0 0,1 1 0,0 0 0,0 0 0,-5 3-32,3-1 13,1 1 1,0 1-1,0-1 1,0 2-1,1-1 1,0 1-1,0 1 1,0 0-1,1 0 1,-1 3-14,-5 7 8,0 0 1,2 1-1,0 1 0,1 0 1,2 0-1,0 1 0,1 0 1,1 1-1,0 0 1,-2 21-9,5-22 5,2 0 1,0 0 0,1 0 0,1 0 0,0 1 0,2-1 0,1 0 0,0 0 0,4 9-6,-4-22 5,-1 1 1,1-1-1,1 0 1,0 0-1,0-1 1,0 1 0,1-1-1,0 0 1,0 0-1,1 0 1,0-1-1,0 0 1,1 0 0,-1 0-1,1-1 1,0 0-1,1-1 1,-1 1-1,1-1 1,0-1 0,0 0-1,0 0 1,1 0-1,1 0-5,10 0 49,0 1 0,0-2 0,0-1 0,1 0-1,-1-2 1,0 0 0,0-1 0,1-1-1,-1-1 1,-1-1 0,1-1 0,-1-1 0,0 0-1,0-1 1,-1-1 0,0-1 0,6-5-49,15-10 299</inkml:trace>
  <inkml:trace contextRef="#ctx0" brushRef="#br0" timeOffset="6490.599">6174 939 6849,'25'-54'3058,"-22"44"-1315,-6 9-90,-3 8 126,5 2-1529,1 0 1,0 0-1,0 0 0,1 0 1,0 0-1,1 0 1,0 0-1,0 0 0,1-1 1,3 8-251,4 18 238,23 115 182,-16-65-1,14 32-419,-30-107 384,-5-8 445,-8-18 51,6 0-815,0 0 0,1 0-1,1 0 1,0-1-1,2 1 1,0-1 0,1 0-1,1 0 1,0 0 0,1 1-1,1-1 1,1 0-1,1 1 1,0-1 0,1 1-1,1 0 1,0 1-1,3-3-64,-3 6-20,1-1-1,1 2 1,0-1 0,0 1-1,2 0 1,-1 1-1,2 0 1,-1 0-1,1 1 1,4-2 20,-5 5-57,-1 1 1,1 0 0,0 0-1,1 1 1,-1 1-1,1 0 1,0 0 0,0 1-1,0 0 1,1 1 0,-1 1-1,1-1 1,10 2 56,16 2-282</inkml:trace>
  <inkml:trace contextRef="#ctx0" brushRef="#br0" timeOffset="7540.919">6975 935 6449,'25'-53'2905,"-22"44"-197,-8 9-1374,-3 7-211,6-5-992,1 0-1,0 0 1,-1 0 0,1 0-1,0 1 1,0-1 0,0 0-1,1 1 1,-1-1 0,0 1-1,1-1 1,0 1 0,0-1-1,-1 1 1,1-1 0,1 1-131,2 49 659,-1-33-422,2 60 343,-1-20-181,2 1 0,7 26-399,-7-63 61,0-1 4,-1 0 0,-1 1 0,0 13-65,-4-24 68,1-17 46,-1-23 55,0-21-101,-2 1 0,-2-1-68,0 4 96,2-1 0,3-16-96,0 47 11,2 0 0,0 0 0,0 0-1,2 0 1,0 0 0,0 1 0,1-1-1,1 1 1,1-1-11,-5 12 0,-1 1-1,1-1 1,-1 0-1,1 1 0,0-1 1,0 1-1,0-1 1,1 1-1,-1 0 1,0 0-1,1 0 1,-1 0-1,1 1 0,0-1 1,0 1-1,-1-1 1,1 1-1,0 0 1,0 0-1,0 0 1,0 1-1,1-1 0,-1 1 1,0-1-1,0 1 1,0 0-1,0 0 1,0 1-1,1-1 1,-1 1-1,0-1 1,0 1-1,0 0 0,0 0 1,0 0-1,2 2 1,5 1-2,-1 1 0,0 1 0,0-1 0,0 1 0,0 1 0,-1 0 0,0 0 0,-1 0 0,0 1 0,4 4 2,3 9 3,0 1 1,-1 0-1,-1 0 0,-2 1 0,0 1 0,-1-1 0,-1 2 1,1 12-4,-5-28 22,-2-9 31,4-22 25,-4 14-87,18-77 259,19-48-250,-36 124 9,1 0 0,0-1 0,1 2 0,0-1 0,0 1 0,1-1 1,0 2-1,0-1 0,1 1 0,6-6-9,-9 10 0,0 0 1,-1 0 0,1 0-1,0 1 1,1 0 0,-1 0 0,0 0-1,1 0 1,-1 0 0,1 1-1,-1 0 1,1 0 0,0 0 0,-1 1-1,1-1 1,0 1 0,0 0-1,-1 1 1,1-1 0,0 1 0,0 0-1,-1 0 1,1 1-1,1 0 1,0 0 0,0 0-1,0 1 1,-1 0 0,1 0 0,-1 1-1,0 0 1,0-1 0,0 2 0,0-1-1,-1 0 1,0 1 0,0 0 0,0 0 0,0 0-1,-1 1 1,0-1 0,0 1 0,0 2-1,2 3 0,-2 1 0,0-1 1,0 1-1,-1 0 0,0 1 0,-1-1 1,-1 0-1,0 0 0,-1 8 0,-1 5 107,1-1 0,1 1 0,1 0 0,1 0 0,1 0 0,2-1 0,6 20-107,-1-17 596</inkml:trace>
  <inkml:trace contextRef="#ctx0" brushRef="#br0" timeOffset="8085.216">8095 850 8522,'2'-3'3913,"-5"6"-1881,1 9-768,0 1-23,2 12-497,5 6-184,-1 6-176,1 11-104,2 2-128,-7-1-48,1-2-48,3-3 8,-9-11-144,6-2-256,-2-10-640,1-6-697,4-2 1001</inkml:trace>
  <inkml:trace contextRef="#ctx0" brushRef="#br0" timeOffset="8437.616">7989 456 10042,'-17'-43'4385,"1"13"-2408,3 4-601,5 15-704,1 4-232,7 7-528,3 4-152,8 8 176</inkml:trace>
  <inkml:trace contextRef="#ctx0" brushRef="#br0" timeOffset="9056.601">8423 1047 7778,'27'-102'3075,"-24"89"-2424,2-6 1882,-5 25-106,0 6-1409,0 66-515,4-1-1,4 0 0,6 23-502,-12-93 23,16 89 539,-3 3-562,-29-134 525,5-3-408,1-1 0,2 0 0,2 0-1,1-6-116,3 26 14,0 0 0,1 1 0,1-1 0,0 0 0,2 0 0,0 1-1,1 0 1,1 0 0,6-11-14,-9 22 0,0 1-1,1-1 1,0 1 0,0 0-1,0 0 1,1 0 0,0 1-1,0 0 1,0 0 0,1 0-1,0 0 1,0 1 0,0 0-1,0 0 1,1 1 0,-1 0-1,1 0 1,0 0 0,0 1-1,0 0 1,0 1 0,0-1-1,1 1 1,-1 0 0,0 1-1,1 0 1,-1 0 0,0 1-1,1 0 1,-1 0 0,0 1-1,0-1 1,0 2 0,0-1-1,0 1 1,0 0 0,-1 0-1,1 1 1,-1 0 0,0 0-1,0 0 1,-1 1 0,1 0-1,1 2 1,5 6 2,-1 0-1,0 1 1,-1 0-1,-1 1 1,0 0-1,-1 1 1,-1-1-1,0 2 1,-1-1-1,3 14-1,-4-7-51,0 0-1,-2 0 0,0 0 0,-1 1 0,-2-1 0,0 1 0,-4 18 52,2-16 2038,4 0-1007</inkml:trace>
  <inkml:trace contextRef="#ctx0" brushRef="#br0" timeOffset="9565.942">9310 982 8122,'50'-88'3742,"-42"70"178,-14 28-1413,3 11-2176,1 1 1,1 0 0,1 0 0,1 6-332,0-5 133,11 173 501,-4-99-2026,-4 8 1392,-2-93-1034,1-7 439</inkml:trace>
  <inkml:trace contextRef="#ctx0" brushRef="#br0" timeOffset="9914.705">9314 450 8330,'-16'-35'3969,"2"10"-1961,5 12-208,-6 2-295,7 9-769,-2 4-320,6 5-360,4 3-184,5 8-664,8 0 3104,2-1-1976</inkml:trace>
  <inkml:trace contextRef="#ctx0" brushRef="#br0" timeOffset="10690.008">10100 840 2240,'-14'-2'12291,"1"-2"-8177,8 2-3995,0 0 0,0 1 0,0-1 0,0 1 0,0 1 0,-1-1-119,-9 1 140,1 1 1,-1 0 0,1 1 0,0 1-1,-1 0 1,1 1 0,1 1-1,-12 5-140,6-3 70,-1 2 0,1 1-1,0 0 1,-6 6-70,17-10 12,-1 1 1,1-1-1,0 2 1,1-1-1,-1 1 1,1 0-1,1 1 1,0 0-1,-5 8-12,5-6 6,1-1 0,0 1 0,0 0-1,1 0 1,1 0 0,0 1 0,0 0 0,1-1 0,0 1-1,1 0 1,1 0-6,0-10 1,0-1-1,0 0 0,0 1 1,1-1-1,-1 1 0,0-1 1,1 0-1,-1 1 0,1-1 1,0 0-1,-1 0 0,1 1 1,0-1-1,0 0 1,0 0-1,-1 0 0,1 0 1,0 0-1,0 0 0,1 0 1,-1 0-1,0-1 0,0 1 1,0 0-1,1-1 0,-1 1 1,0-1-1,1 1 1,-1-1-1,5 2 2,1-1 1,-1 0-1,1 0 1,-1-1-1,7 0-2,2 0 2,37 1 6,-1 2 0,1 3 0,-1 2 0,0 2 0,28 11-8,-70-18 0,1 0 0,-1 1 0,0 1 0,0-1 0,-1 2 0,0-1 0,0 1 0,0 0 0,2 3 0,-8-7 0,0 0 1,0 0-1,0 0 1,-1 0-1,1 1 1,0-1-1,-1 0 1,0 1-1,1 0 1,-1-1-1,0 1 1,-1 0-1,1 0 1,0-1-1,-1 1 1,1 0-1,-1 0 1,0 0-1,0 0 1,0-1-1,0 1 1,-1 0-1,1 0 1,-1 0-1,0 0 1,0-1-1,0 1 1,0 0 0,0-1-1,0 1 1,-1-1-1,1 1 1,-2 1-2,-5 5 7,1 1 0,-2-1-1,1-1 1,-1 1 0,-1-2-1,0 1 1,0-1 0,-2 1-6,-9 4 14,0 0 0,-1-2 1,-16 6-15,23-11 0,0 0 0,0-1 0,0 0 0,0-1 1,-1-1-1,1 0 0,-1-1 0,0-1 1,1-1-1,-1 0 0,-11-2 0,25 2-38,-1 1 1,1-1-1,0 1 0,0-1 1,-1 0-1,1 0 0,0 0 0,0 0 1,0 0-1,0-1 0,0 1 1,0-1-1,0 1 0,1-1 1,-1 1-1,0-1 0,1 0 0,0 0 1,-1 0-1,1 0 0,0-1 38,0 2-48,1 0 0,0 0-1,0 0 1,-1 0 0,1 0-1,0 0 1,0 0 0,0 0-1,0 0 1,1 0 0,-1 0 0,0 0-1,0 0 1,1 0 0,-1 0-1,0 0 1,1 0 0,-1 1-1,1-2 49,0 0-83,1 0-1,-1 1 0,1-1 0,0 0 0,-1 1 0,1-1 0,0 1 0,0-1 0,0 1 1,0 0-1,2-1 84,37-12-579</inkml:trace>
  <inkml:trace contextRef="#ctx0" brushRef="#br0" timeOffset="11655.341">10550 908 6249,'0'1'152,"0"-1"0,0 0 0,0 0 0,0 1 0,0-1 0,1 0 0,-1 0 0,0 1 0,0-1 0,0 0 0,0 0 0,0 1 0,0-1 0,0 0 0,1 0 0,-1 0 0,0 1 0,0-1 0,0 0 0,0 0 0,1 0 0,-1 0 0,0 0 0,0 1 0,0-1 0,1 0 0,-1 0 0,0 0-1,0 0 1,1 0 0,-1 0 0,0 0 0,0 0 0,1 0 0,-1 0 0,0 0 0,0 0 0,1 0 0,-1 0 0,0 0 0,0 0 0,1 0 0,-1 0 0,0 0 0,0 0 0,0 0 0,1 0 0,-1 0 0,0-1 0,0 1 0,0 0 0,1 0 0,-1 0 0,0 0 0,0-1 0,0 1 0,1 0 0,-1 0 0,0 0 0,0-1 0,0 1 0,0 0 0,0 0-1,0 0 1,0-1 0,0 1 0,1 0 0,-1 0 0,0-1-152,4 30 2134,-3-19-2404,31 287 1619,-9-105-969,-31-223-124,-5-195-108,12 217-145,-3-28 6,1-1 1,2 1-1,3-35-9,-2 68-1,1 0-1,-1 0 1,1 0 0,0 0-1,0 0 1,0 0-1,1 0 1,0 0 0,-1 0-1,1 1 1,0-1 0,1 1-1,-1-1 1,1 1-1,-1 0 1,1 0 0,0 0-1,0 1 1,1-1 0,-1 1-1,0-1 1,1 1-1,0 0 1,-1 0 0,1 1-1,0-1 1,0 1 0,0 0-1,0 0 1,0 0-1,0 0 1,1 1 1,3-1-1,-1 0-1,1 1 1,0 0 0,0 1-1,0-1 1,0 2 0,-1-1-1,1 1 1,0 0 0,-1 1-1,1 0 1,-1 0 0,1 1 1,0 1-1,0 0 0,0 1 0,0 0 0,0 1 0,-1 0 0,0 0 0,-1 1 0,0-1 0,0 1 0,1 2 1,5 8 3,-1 0-1,-1 1 0,0 0 0,-2 1 0,0 0 1,-1 1-1,-1-1 0,-1 1 0,0 0 0,-2 1 0,-1-1-2,-1-16 5,-2 1-1,1-1 0,0 0 0,-1 0 0,0 0 0,0 0 0,-1 0 0,1 0 1,-1 0-1,-2 4-4,22-70 118,9-26-110,-17 51-4,2-1 0,2 2-1,6-12-3,-15 37 1,0 0-1,1 1 1,0-1-1,1 1 0,0 1 1,0-1-1,1 1 1,0 1-1,0 0 0,1 0 1,0 0-1,0 1 0,6-3 0,-12 8-1,0-1-1,0 1 1,0 0-1,0 0 1,0 0-1,0 0 0,0 0 1,0 1-1,0-1 1,0 1-1,0 0 1,1 0-1,-1 0 0,0 1 2,-1-1 0,0 1-1,-1-1 0,1 1 0,-1 0 0,1-1 0,-1 1 0,1 0 0,-1 0 0,0 0 0,1 0 0,-1 0 0,0 1 0,0-1 0,0 0 0,0 1 0,0-1 0,0 0 0,0 1 0,0-1 0,0 1 0,-1 0 0,1-1 0,-1 1 0,1-1 0,-1 1 0,0 0 0,1 0 1,1 15 0,-1 0-1,0 0 0,-1 0 0,-1 0 0,-1 0 0,0 0 1,-3 28 4,4-24-4,-1 17 10,1 20-10,2-46 1,0 0 0,0 0 1,2 0-1,-1-1 0,1 1 0,1-1 1,0 1-2,-2-7 4,1-1-1,-1 0 1,1 0 0,0 0 0,0 0 0,0 0 0,1-1-1,-1 1 1,1-1 0,0 0 0,0 0 0,0 0 0,0-1-1,0 1 1,1-1 0,-1 0 0,1 0 0,0-1 0,-1 1-1,1-1 1,0 0 0,0-1 0,0 1-4,18 1 597,-1 0 1,0-2-1,0-1 0,13-2-597,-26 3 439,65-7 724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6:50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0 4433,'-83'27'2168,"70"-21"399,16-4-1836,0-1 482,-3-1-181,0 0-277,3 1-147,19 3-256,1-1 0,0-1 0,0-1 0,0-1 0,16-2-352,187 1 716,-67 2-616,-115 0-31,1 3-1,37 7-68,-71-9 17,-8-2-227,1 0-1,-1 0 1,1 0 0,-1 0 0,1-1 0,-1 1-1,1-1 1,-1 0 0,1 0 0,-1 0-1,0 0 1,0-1 0,1 1 0,-1-1 0,0 0-1,1 0 211,13-12-1231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06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257 562 5393,'74'-42'2489,"-63"30"-823,-14 4-255,-13 1 362,15 7-1681,-7-1 270,-1 1 0,1 0 0,0 0 1,-1 1-1,1 0 0,0 1 0,-1-1 0,1 2 0,-1-1-362,-14 4 437,-2-1-83,0 1 1,1 2-1,-17 6-354,34-11 21,0 1-1,-1-1 1,1 1-1,1 0 1,-1 1 0,0 0-1,1 0 1,0 0-1,0 1 1,1-1-1,0 1 1,0 1-1,-4 5-20,8-11 2,0 1-1,0-1 0,0 1 0,0 0 0,1-1 0,-1 1 1,0 0-1,1 0 0,-1-1 0,1 1 0,0 0 0,-1 0 1,1 0-1,0-1 0,0 1 0,0 0 0,1 0 0,-1 0 1,0 0-1,1-1 0,-1 1 0,1 0 0,-1 0 0,1-1 0,0 1 1,0 0-1,0-1 0,0 1 0,0-1 0,0 1 0,0-1 1,0 0-1,1 1 0,-1-1 0,1 0 0,-1 0 0,1 0 1,-1 0-1,1 0 0,-1 0 0,1 0 0,0 0-1,10 4 11,1-1-1,-1 0 1,1-1-1,-1 0 1,12 0-11,-6 0 4,32 5 4,-15-2 7,0 1 0,18 6-15,-44-10 2,-1 0-1,1 0 1,-1 1-1,1 0 1,-1 0-1,-1 1 1,1 0-1,-1 1 1,1-1-1,-2 1 0,1 1 1,0 0-2,-5-5 1,0 1 0,-1-1 1,1 0-1,-1 1 0,1-1 0,-1 1 1,0 0-1,0-1 0,0 1 1,0 0-1,0 0 0,-1 0 0,1 0 1,-1 0-1,0-1 0,0 1 0,0 0 1,0 1-2,-1 0 5,0 1 0,0-1 0,-1 0 0,1 1 0,-1-1 0,0 0 0,0 0 0,-1 0 0,1 0 0,-1-1 0,0 1-5,-6 6 17,0 0 1,0-1 0,-1 0-1,0-1 1,0 0 0,-1-1-1,-7 3-17,0 0 71,-1-1-1,1-1 1,-2-1 0,-17 4-71,25-8 31,1 0 0,-1-1 0,0-1 0,0 0 0,0-1 0,0 0 0,0 0 0,1-2 0,-1 1-31,10 1-32,0-1 0,0 1 1,1 0-1,-1 0 0,0-1 1,1 1-1,-1-1 1,0 0-1,1 1 0,-1-1 1,1 0-1,-1 0 0,1 0 1,-1 0-1,1 0 0,0 0 1,-1-1-1,1 1 0,0 0 1,0-1-1,0 1 1,0-1-1,0 1 0,0-1 1,1 1-1,-1-1 0,0 1 1,1-1-1,-1 0 0,1 0 1,0 1-1,-1-1 1,1 0-1,0 1 0,0-1 1,0 0-1,0 0 0,1 1 1,-1-1-1,0 0 0,1 0 1,-1 1-1,1-1 0,-1 0 1,1 1-1,0-1 1,0 1-1,0-1 0,0 1 1,0-1-1,0 1 32,15-24-822</inkml:trace>
  <inkml:trace contextRef="#ctx0" brushRef="#br0" timeOffset="337.698">559 615 8226,'4'-21'3801,"0"17"-1505,-3 4-792,6 10-303,3 5-321,1 12-328,9 3-88,3 2-152,-2 5-72,-1-8-96,-2 2-48,-5-5-40,1-2 0,2-2 264,1 2-280,3-6-648,-1-3-232,-2-6 256</inkml:trace>
  <inkml:trace contextRef="#ctx0" brushRef="#br0" timeOffset="680.141">1126 551 7330,'0'-3'375,"-2"-19"3918,2 22-4228,0 0 1,0-1 0,-1 1 0,1 0 0,0-1-1,0 1 1,-1 0 0,1-1 0,0 1 0,0 0-1,-1 0 1,1-1 0,0 1 0,-1 0 0,1 0-1,0 0 1,-1-1 0,1 1 0,-1 0 0,1 0-1,0 0 1,-1 0 0,1 0 0,-1 0 0,1 0-1,0 0 1,-1 0 0,1 0 0,-1 0 0,1 0-1,0 0 1,-1 0 0,1 0 0,0 0 0,-1 1 0,1-1-1,-1 0 1,1 0 0,0 0 0,-1 1 0,1-1-1,0 0 1,0 0 0,-1 1 0,1-1 0,0 0-1,-1 0 1,1 1 0,0-1-66,-5 5 214,0-1 0,0 1 0,1-1 0,-1 1 1,1 1-1,0-1 0,1 1 0,-3 3-214,-23 51 497,25-52-400,-38 86 380,-18 41 189,-4 28-666,17-40 84,-11 30 312,56-147-333,1-1-1,-1 0 1,1 1 0,0-1-1,0 1 1,1-1 0,0 1 0,-1-1-1,2 1 1,-1-1 0,2 5-63,7 20 298</inkml:trace>
  <inkml:trace contextRef="#ctx0" brushRef="#br0" timeOffset="1341.234">1510 549 3281,'74'-66'2129,"-72"64"-1742,0 0-1,0 0 1,0 0-1,0 0 0,0 0 1,-1 0-1,1 0 1,-1-1-1,0 1 0,1 0 1,-1-1-1,0 1 0,-1-1 1,2-1-387,-2 3 120,0 0-1,0 1 1,0-1 0,-1 0 0,1 0 0,0 0-1,0 1 1,0-1 0,-1 0 0,1 0 0,0 1-1,-1-1 1,1 0 0,-1 0 0,1 1 0,-1-1-1,1 0 1,-1 1 0,1-1 0,-1 1 0,0-1 0,1 1-1,-1-1 1,0 1 0,1-1 0,-1 1 0,0-1-120,-4 0 264,1-1 1,-1 1 0,1 0 0,-1 0 0,0 0 0,1 1 0,-1 0 0,0-1 0,1 2 0,-3-1-265,-10 3 234,1 0 0,-1 1 0,1 0 0,0 2 1,0 0-1,1 0 0,-1 2 0,-6 4-234,11-5 30,0 0 0,1 0 0,-1 1 0,2 0 0,-1 1 0,2 0 0,-1 0 0,1 1 0,0 0 0,1 0 0,-4 8-30,10-15 2,0-1 0,0 1 0,0-1 0,0 1 1,0 0-1,0 0 0,1 0 0,-1-1 0,1 1 1,0 0-1,0 0 0,0 0 0,0 0 0,0 0 0,1-1 1,0 1-1,-1 0 0,1 0 0,0-1 0,0 1 0,0 0 1,1-1-1,-1 1 0,0-1 0,1 1 0,0-1 1,0 0-1,-1 0 0,1 0 0,1 0 0,-1 0 0,0 0 1,0 0-1,1-1 0,-1 1 0,1-1 0,-1 0 1,1 0-1,0 0 0,-1 0 0,3 0-2,14 4 13,1-1 0,-1-1 1,1 0-1,0-2 0,0 0 0,7-2-13,35 3 22,-29 0-12,-1 2 1,8 2-11,-30-4 1,0 0 1,-1 1-1,0 0 0,1 1 1,-1 0-1,-1 0 1,1 1-1,-1 0 1,5 3-2,-11-6 0,0-1 1,0 1 0,0-1-1,0 1 1,-1 0 0,1 0-1,0 0 1,-1 0 0,0 0-1,1 0 1,-1 0 0,0 0-1,0 0 1,-1 1 0,1-1-1,0 0 1,-1 1 0,1-1-1,-1 0 1,0 1 0,1-1-1,-1 1 1,0-1 0,-1 1-1,1-1 1,0 0 0,-1 1-1,1-1 1,-1 0 0,0 1-1,0-1 1,0 0 0,0 0-1,0 0 1,0 0 0,-1 0-1,1 0 1,-2 2-1,-7 7 10,0 0-1,-1 0 1,0-1-1,0-1 1,-12 7-10,17-10 3,-7 2 13,-1 0 0,1-1 1,-1 0-1,0-1 0,0-1 1,-1 0-1,0-1 0,0-1 1,0 0-1,0-1 0,0 0 1,-6-2-17,17 1-6,1-2 0,-1 1 0,0 0 0,1-1 0,-1 1-1,0-1 1,1 0 0,-1-1 0,-2 0 6,5 1 122,-1 1 0,1-1-1,0 0 1,-1 0 0,1 0-1,0 0 1,0 0 0,-1 0-1,1 0 1,0-1 0,0 1-1,0 0 1,0-1-1,1 1 1,-1-1 0,0 1-1,0-1 1,1 1 0,-1-1-1,1 1 1,0-1 0,-1 0-122,0-12 988</inkml:trace>
  <inkml:trace contextRef="#ctx0" brushRef="#br0" timeOffset="1714.521">2075 15 9154,'-2'-2'413,"-1"1"0,1-1 0,-1 0 0,0 1 0,1 0 0,-1 0 0,0-1 0,0 2 0,1-1 0,-1 0-413,1 1 86,1 0-1,0 0 0,0 0 0,0 0 0,0 0 1,-1 0-1,1 0 0,0 1 0,0-1 0,0 0 1,0 1-1,0-1 0,0 1 0,0-1 0,0 1 1,0 0-1,0-1 0,0 1 0,0 0 0,0 0 1,0-1-1,0 1 0,1 0 0,-1 0 0,0 0 1,1 0-1,-1 0 0,0 1-85,-2 5 162,0 0 1,0 0-1,1 1 0,0-1 1,0 1-1,0 0 0,1 0 1,1-1-1,-1 1 0,1 0 1,0 0-1,1 2-162,3 22 280,1 1 0,4 10-280,-4-16 163,13 61 26,-5 1 0,-3 0 0,-5 1 0,-3 0-1,-4 2-188,2-90-13,-2 20-448,0-1-1,2 1 0,1 0 1,1 0-1,0 0 0,4 9 462,-2-21-883</inkml:trace>
  <inkml:trace contextRef="#ctx0" brushRef="#br0" timeOffset="2079.593">1878 596 6513,'-22'-16'3121,"15"15"-968,0-3-1,14 5-560,-3-7-191,17-1-641,14 3-184,15-6-272,9 5-104,5-2-112,0 0 192,0 10 312,-5-3-376</inkml:trace>
  <inkml:trace contextRef="#ctx0" brushRef="#br0" timeOffset="2542.174">2578 675 5321,'-83'-15'2505,"68"14"-759,12 5-935,14 3 5029,8-4-5578,0 0 0,1-2-1,-1 0 1,0-1 0,5-2-262,-17 2 30,0-1 0,1-1 0,-1 1-1,0-1 1,0 0 0,0-1 0,-1 0 0,1 0 0,-1 0 0,1-1 0,-1 0 0,0 0 0,0 0 0,-1-1 0,4-4-30,-7 8 5,-1 0-1,0 0 1,0-1-1,0 1 1,0 0-1,0-1 1,0 1-1,0-1 1,-1 1-1,1-1 1,0 0-1,-1 1 1,1-1-1,-1 1 1,0-1-1,1 0 1,-1 0-1,0 1 1,0-1-1,0 0 1,0 0-1,-1 1 1,1-1-1,0 0 1,-1 1-1,1-1 1,-1 0-1,1 1 1,-1-1-1,0 1 1,0-1-1,0 1 1,0-1 0,0 1-1,0 0 1,0-1-1,0 1 1,0 0-1,-1 0 1,1 0-1,-1 0 1,1 0-1,0 0 1,-1 0-5,-5-3 4,0 0 0,0 0 0,0 1 0,0-1 1,-1 2-1,1-1 0,-1 1 0,1 0 0,-2 1-4,1-1-3,-1 1-1,1 0 1,-1 1 0,1 0-1,-1 0 1,1 1-1,-1 0 1,1 0 0,-1 1-1,1 0 1,0 1-1,0 0 1,0 0-1,0 0 1,1 1 0,-1 0-1,1 1 1,0 0-1,0 0 1,1 0 0,-1 1-1,1 0 1,0 0-1,1 1 1,-4 5 3,-3 5 11,2 1 0,-1 1 1,-5 16-12,14-29 18,0 0 1,0 0 0,0 0-1,1 0 1,0 1-1,0-1 1,1 0 0,0 1-1,0-1 1,0 1 0,1-1-1,0 0 1,0 1 0,1 3-19,1-1 24,1 1 0,0 0-1,0-1 1,1 0 0,0 0 0,1-1 0,0 1 0,0-1 0,1 0 0,0-1 0,0 0 0,0 0 0,1 0 0,1-1 0,-1 0 0,1-1 0,0 0 0,2 1-24,3 0 4,0-1 1,0 0-1,1-1 1,0-1-1,-1 0 0,1-1 1,1 0-1,-1-2 1,0 1-1,0-2 0,0 0 1,2-1-5,2-1-31,0-1-1,0-1 1,-1 0 0,0-1 0,2-2 31,26-16-15</inkml:trace>
  <inkml:trace contextRef="#ctx0" brushRef="#br0" timeOffset="3192.223">2994 649 7842,'-1'-1'313,"-1"0"0,1 1 0,-1-1 1,1 0-1,-1 1 0,0 0 0,1-1 1,-1 1-1,1 0 0,-1 0 0,0 0 1,1 0-1,-1 0 0,-1 1-313,3-1 88,-1 1 0,0-1 0,1 1 1,-1 0-1,1-1 0,-1 1 0,1 0 0,-1-1 0,1 1 0,0 0 0,-1 0 1,1-1-1,0 1 0,-1 0 0,1 0 0,0 0 0,0-1 0,0 1 1,0 0-1,0 0 0,0 0 0,0 0 0,0-1 0,0 1 0,0 0 0,0 0 1,1 0-1,-1-1 0,0 1 0,1 0 0,-1 0 0,1 0-88,14 84 2057,-12-58-1659,2-1 0,1 0 1,8 22-399,-8-21 175,-3-16-38,-2-9-11,-1-5 58,3-60-9,-1 43-146,-1 0-1,-1-12-28,0 18 12,-1-16 13,1 0 0,2 0-25,-2 22 0,1 0-1,0 0 1,1 1 0,0-1 0,0 1-1,0 0 1,1-1 0,0 1-1,1 0 1,1-2 0,-3 7-1,-1 0-1,0 0 1,0 1 0,1-1-1,-1 0 1,1 1 0,0-1-1,-1 1 1,1 0 0,0 0-1,0-1 1,0 1-1,0 0 1,0 1 0,0-1-1,0 0 1,0 0 0,0 1-1,0 0 1,0-1 0,0 1-1,1 0 1,-1 0-1,0 0 1,0 0 0,0 0-1,0 1 1,1-1 0,-1 0-1,0 1 1,0 0 0,0 0-1,0-1 1,0 1-1,0 0 1,0 1 0,-1-1-1,2 1 2,9 6-11,-1 1-1,1 1 1,-2-1 0,0 2-1,6 6 12,-5-4-3,6 6 7,-1 1 1,0 0-1,-2 2 0,-1-1 0,0 2 0,9 22-4,-15-31 13,-4-12 22,-3-24 42,-2-4-76,2 10 2,1-1-1,0 0 1,1 1 0,1 0 0,1-1-1,1-3-2,-3 14 0,0-1-1,1 1 1,-1 0-1,1 0 1,0 0-1,1 0 1,-1 1-1,1-1 0,0 1 1,1 0-1,-1 0 1,1 1-1,0-1 1,0 1-1,1 0 1,-1 0-1,1 1 0,4-3 1,-5 4-3,-1 1 0,1-1 0,-1 1 0,1 0 0,0 0 0,-1 1 0,1-1 0,0 1-1,0 0 1,0 0 0,-1 1 0,1 0 0,0-1 0,-1 1 0,1 1 0,-1-1 0,1 1-1,-1 0 1,1 0 0,-1 0 0,0 0 0,0 1 0,0 0 0,0-1 0,-1 2 0,1-1-1,-1 0 1,0 1 0,0-1 0,0 1 3,5 5-3,-1 1 0,-1 0 0,0 0 1,0 0-1,-1 1 0,0 0 0,-1 0 0,0 0 0,-1 1 0,0-1 0,1 11 3,-2 1-2,0-7 42,0 0 0,0 0-1,2-1 1,0 1 0,0-1-1,1 1 1,2-1-40,1 2-6,22 41-565,-8-31 400</inkml:trace>
  <inkml:trace contextRef="#ctx0" brushRef="#br0" timeOffset="3698.267">4291 534 7426,'1'-2'452,"-1"0"1,0 0 0,0 0 0,-1 0 0,1-1 0,0 1-1,-1 0 1,1 0 0,-1 0 0,0 0 0,0 0 0,0 0-1,0 0-452,0 1 148,0 0-1,0 0 1,0 1-1,0-1 0,0 0 1,0 0-1,-1 0 1,1 1-1,0-1 0,0 1 1,-1-1-1,1 1 0,0 0 1,-1-1-1,1 1 1,0 0-1,-1 0 0,1 0 1,-1 0-1,1 0 1,-1 0-148,-12 1 344,0 0 0,1 1 0,-1 1 0,0 0 0,1 1 0,0 0 0,-6 4-344,-10 4 387,-1 2 0,-16 12-387,39-22 42,0 1 1,0 0-1,1 0 1,-1 0-1,1 0 1,1 1 0,-5 5-43,9-10 3,0 0 1,0 1 0,0-1 0,0 1-1,1-1 1,-1 0 0,0 1 0,1-1-1,-1 1 1,1-1 0,0 1-1,-1-1 1,1 1 0,0 0 0,0-1-1,0 1 1,0-1 0,0 1 0,0 0-1,1-1 1,-1 1 0,0-1-1,1 1 1,-1-1 0,1 1 0,0-1-1,-1 1 1,1-1 0,0 0 0,0 1-1,0-1 1,0 0 0,0 0-1,0 0 1,0 0 0,1 0 0,-1 0-1,0 0 1,0 0 0,1 0 0,-1 0-1,2 0-3,10 6 18,1-1-1,0 0 1,1 0 0,-1-2-1,1 0 1,0-1-1,13 2-17,-7-2 18,-1 2-1,1 0 0,16 8-17,-33-11 1,1 0 0,-1 1 0,0 0 1,0 0-1,0 0 0,0 0 0,0 1 0,-1-1 0,0 1 0,1 0 0,-2 0 1,1 0-1,0 0 0,-1 1 0,1-1 0,-1 1 0,-1-1 0,1 1 0,-1 0 1,1 0-1,-1 2-1,0-1 1,0 1 0,0-1 0,-1 1 0,0-1 1,0 1-1,0-1 0,-1 1 0,0-1 0,-1 1 1,1-1-1,-1 0 0,0 0 0,-1 0 0,1 0 0,-1 0 1,-2 3-2,-2 0 7,-1 0 1,1-1-1,-2 1 1,1-1-1,-1-1 1,0 0 0,-1 0-1,0-1 1,0 0-1,0-1 1,0 0-1,-1-1 1,-7 3-8,0-1 24,-1-1 1,0-1 0,0 0-1,0-2 1,0 0 0,0-1-1,-18-1-24,8-5 62,29 5-58,-1 0 1,0 0-1,1 0 1,-1-1-1,0 1 1,1 0 0,-1 0-1,0-1 1,1 1-1,-1 0 1,0-1-1,1 1 1,-1-1-1,1 1 1,-1-1-1,1 1 1,-1-1-1,1 1 1,-1-1 0,1 1-1,-1-1 1,1 0-1,0 1 1,-1-1-1,1 0 1,0 1-1,0-1 1,0 0-1,-1 1 1,1-1 0,0 0-1,0 1 1,0-1-1,0 0 1,0 0-1,0 1 1,0-1-5,8-8 42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03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53 927 7602,'5'-82'3086,"-7"61"-595,1 33 467,40 192-1467,-3 154-400,-7-49-698,-19-245-1314,-6-53-634,1-19 594</inkml:trace>
  <inkml:trace contextRef="#ctx0" brushRef="#br0" timeOffset="365.412">3 825 7754,'-1'-4'256,"0"-1"1,1 0-1,0 0 0,0 0 1,0 1-1,1-1 1,-1 0-1,1 0 1,0 1-1,0-1 0,1 0 1,0 1-1,-1 0 1,2-1-1,-1 1 1,0 0-1,1 0 0,0 0 1,0 0-1,0 1 1,3-4-257,5-3 171,0 0 1,1 0 0,0 1-1,0 1 1,1 0 0,0 1-1,1 0 1,-1 1-1,1 0 1,13-2-172,-14 4 24,0 1 0,-1 1 0,2 0 0,-1 0 0,0 2-1,0-1 1,0 2 0,0 0 0,0 0 0,0 1 0,0 1 0,6 2-24,-8-1 1,-1 1 1,1 0-1,-1 1 0,0 0 1,0 1-1,0 0 0,-1 0 1,0 1-1,-1 0 1,0 1-1,0 0 0,-1 0 1,0 1-1,0 0 0,-1 0 1,-1 0-1,0 1 1,0 0-1,-1 0 0,2 8-1,-3-9 14,0 0 0,-2 0 0,1 1-1,-1-1 1,0 0 0,-1 1 0,-1-1-1,1 0 1,-2 1 0,1-1 0,-2 1-14,1-3 45,0 0 0,-1 0 0,0-1 0,-1 1 0,0-1 1,0 0-1,-1 0 0,1 0 0,-1 0 0,-1-1 0,1 0 0,-1 0 1,0-1-1,-4 3-45,1-1 40,-1 0 0,0-1 0,0 0 0,0-1 1,-1 0-1,1 0 0,-1-1 0,0-1 0,-1 0 0,1 0 1,0-1-1,-1-1 0,1 0 0,-1-1 0,0 0 0,1 0 1,-1-1-1,1-1 0,-1 0 0,1 0 0,0-1 0,0-1 1,0 0-1,0 0 0,-7-5-40,-5-3-279,10 4 133</inkml:trace>
  <inkml:trace contextRef="#ctx0" brushRef="#br0" timeOffset="921.414">697 749 5793,'0'-1'137,"0"1"0,-1 0 0,1-1 0,-1 1 0,1-1 1,0 1-1,-1-1 0,1 1 0,0 0 0,-1-1 0,1 1 0,0-1 0,0 1 0,0-1 0,-1 0 0,1 1 0,0-1 0,0 1 0,0-1 0,0 1 0,0-1 0,0 1 0,0-1 0,0 1 0,0-1 0,0 0 0,1 1 1,-1-1-1,0 1 0,0-1 0,0 1 0,1-1 0,-1 1-137,1 0 111,0 0 0,0 0 0,0 0-1,0 1 1,0-1 0,-1 0 0,1 0 0,0 1 0,0-1 0,0 1 0,0-1 0,-1 1 0,1-1 0,0 1 0,0 0 0,-1-1-1,1 1 1,0 0 0,-1 0 0,1-1 0,-1 1 0,1 1-111,7 9 279,-1 0 1,0 0-1,-1 1 0,0 0 0,-1 1 1,0-1-1,-1 1 0,-1 0 0,1 5-279,0 4 301,0 0-1,-2 1 1,-1-1-1,0 0 1,-2 8-301,-11 46 1025,23-154 265,-9 36-1108,-1 5-117,2 1 0,1-1 0,2 1 1,6-21-66,-11 52-3,0 0 1,1 1 0,0-1 0,0 1 0,0-1-1,0 1 1,0 0 0,1 0 0,0 0 0,0 0-1,0 1 1,0-1 0,1 1 0,-1-1 0,1 1-1,0 1 1,0-1 0,0 0 0,0 1 0,1 0-1,-1 0 1,0 0 0,1 0 0,0 1 0,-1 0-1,1 0 1,0 0 0,0 0 0,-1 1 0,1 0-1,0 0 1,0 0 0,0 1 0,3 0 2,8 1 285,-1 1 0,0 1 0,0 0-1,0 1 1,-1 1 0,0 0 0,0 1 0,4 3-285,23 14 1127</inkml:trace>
  <inkml:trace contextRef="#ctx0" brushRef="#br0" timeOffset="1383.439">1410 838 5953,'8'-9'659,"-1"-1"1,0 0-1,0 0 0,-1-1-659,-6 11 46,0-1 0,0 1 0,0 0 0,0-1 1,1 1-1,-1-1 0,0 1 0,0 0 0,0-1 0,0 1 1,0-1-1,0 1 0,-1 0 0,1-1 0,0 1 0,0 0 0,0-1 1,0 1-1,0 0 0,0-1 0,-1 1 0,1-1 0,0 1 1,0 0-1,-1 0 0,1-1 0,0 1 0,0 0 0,-1-1 0,1 1 1,0 0-1,-1 0 0,1 0-46,-17-6 1330,-20 7 861,28 0-1988,0 1 1,0 0 0,0 1 0,0 0 0,0 1 0,0-1 0,1 2 0,0-1 0,0 1 0,0 0 0,0 1-1,1 0 1,0 0 0,0 1 0,1 0 0,-1 0 0,2 0 0,-1 1 0,-1 2-204,3-3 23,1 0 0,-1 0 1,1 1-1,0-1 0,1 1 0,0-1 1,0 1-1,1 0 0,0 0 0,0 0 1,1 0-1,0 0 0,1 7-23,-1-10 6,1 1 0,0-1-1,0 0 1,0 0 0,1 0 0,0 0 0,0 0-1,0-1 1,1 1 0,-1 0 0,1-1 0,0 0-1,0 0 1,1 0 0,-1 0 0,1 0 0,0 0-1,0-1 1,0 0 0,1 0 0,1 1-6,5 1 14,0 0 1,1-1 0,-1-1-1,1 1 1,0-2-1,0 0 1,0 0 0,0-1-1,0 0 1,0-1-1,0-1 1,0 0-1,7-2-14,-3 1 23,0-2-1,0 0 0,0 0 1,0-2-1,-1 0 1,0-1-1,0 0 0,-1-1 1,10-7-23,-21 13 4,0 0 0,0-1 0,0 1 0,0 0 0,-1-1 0,1 0 1,-1 0-1,0 1 0,0-1 0,0-1 0,0 1 0,0 0 0,0 0 1,-1-1-1,0 1 0,0-1 0,0 1 0,0-1 0,0 0 0,-1 1 1,1-1-1,-1 0 0,0 1 0,0-1 0,-1 0 0,1 1 0,-1-1 1,0 0-1,0 1 0,0-1 0,0 1 0,0-1 0,-1 1 0,0 0 1,1 0-1,-1-1 0,-1 1-4,-8-13-45,-1 0 0,0 0 0,-1 1 0,-1 1 0,0 0 0,-1 1 0,-1 1 0,0 0 0,-1 1 0,0 1 0,-6-3 45,18 10-146,4 3 73,0-1-1,0 0 0,0 1 1,0-1-1,0 0 0,0 1 1,0-1-1,0 1 0,0-1 0,0 1 1,0 0-1,0-1 0,-1 1 1,1 0-1,0 0 0,0 0 1,0 0-1,0 0 0,-1 0 1,1 0-1,0 0 0,-1 1 74,1 6-531</inkml:trace>
  <inkml:trace contextRef="#ctx0" brushRef="#br0" timeOffset="1999.242">2049 838 5801,'7'-29'2966,"3"-27"-2966,-10 55 99,0 0 0,0 0 0,0 0-1,0 0 1,0-1 0,0 1 0,0 0-1,0 0 1,-1 0 0,1 0 0,0 0 0,-1 0-1,1 0 1,-1 0 0,1 0 0,-1 0-1,0 0 1,1 1 0,-1-1 0,0 0-1,1 0 1,-1 0 0,0 1 0,0-1 0,0 0-1,0 1 1,0-1 0,0 1 0,0-1-1,0 1-98,-2-1 263,0 0-1,-1 0 1,1 0-1,0 1 1,-1 0-1,1-1 1,-2 1-263,2 0 223,-5 1 46,0-1 1,-1 1-1,1 1 1,0-1-1,-1 1 0,1 1 1,0 0-1,1 0 0,-1 0 1,-2 2-270,-1 1 151,0 1 1,1-1 0,0 2-1,0 0 1,0 0-1,-3 5-151,6-6 45,2 0 0,-1 1-1,1-1 1,0 1-1,0 1 1,1-1-1,0 1 1,1-1 0,0 1-1,0 0 1,1 0-1,0 1 1,0 3-45,1-9 5,1 0 0,0 0-1,0 0 1,0 1 0,0-1 0,0 0-1,1 0 1,0 0 0,0 0 0,0 0 0,0 0-1,1 0 1,0 0 0,-1-1 0,1 1-1,1-1 1,-1 1 0,0-1 0,1 0-1,0 1 1,-1-1 0,1-1 0,1 1 0,-1 0-1,0-1 1,1 1 0,-1-1 0,1 0-1,0-1 1,2 2-5,7 1 15,1 0-1,0-1 0,0 0 1,0-1-1,0-1 1,0 0-1,0-1 1,1 0-1,-1-2 0,0 1 1,0-2-1,0 0 1,0 0-1,-1-1 0,1-1 1,-1-1-1,0 1 1,0-2-1,-1 0 1,0 0-1,6-7-14,-13 11 9,0-1 0,0-1 0,-1 1 0,0-1 0,0 0 0,0 0 0,0 0 0,-1 0 0,0-1 0,0 1 0,0-1 0,-1 0 0,0 0 0,0-2-9,-1 3 6,0 0 0,0 0 0,-1 0 1,0 0-1,0 1 0,0-1 0,-1 0 0,0 0 1,0 0-1,0 0 0,0 0 0,-1 1 0,1-1 1,-1 1-1,-1-1 0,1 1 0,-1 0 0,0-2-6,-5-5 13,-1-1 0,0 1 0,-1 1 0,0 0 0,-10-8-13,17 15-95,-1 0 0,1 0 0,-1 1 0,0-1 0,0 1 0,0 0 0,0 0 0,-1 0 0,1 1 0,-1-1 0,1 1 0,-1 0 0,1 1 0,-1-1 0,1 1 0,-1 0 0,0 0 0,1 0 0,-2 0 95,4 1-97,1-1 1,-1 1-1,1-1 0,0 1 1,-1-1-1,1 1 0,0-1 0,0 1 1,-1 0-1,1 0 0,0 0 1,0 0-1,0 0 0,-1 0 97,-8 22-816</inkml:trace>
  <inkml:trace contextRef="#ctx0" brushRef="#br0" timeOffset="2417.719">2441 1503 6321,'-6'0'2781,"12"3"-801,16 0 874,-17-5-2612,0 0 0,-1 0 0,0 0 0,1 0 0,-1-1 0,0 0 0,0 0 0,0 0-1,0 0 1,-1-1 0,1 0 0,-1 1 0,0-1 0,0 0 0,0-1 0,-1 1 0,0 0 0,1-2-242,3-7 231,0 0 1,-1 0 0,0 0 0,-1-1 0,-1 0 0,0 0-232,3-25 248,-3-1 1,-1 0 0,-2 0 0,-2 0 0,-1-3-249,-34-203 352,29 204-319,-4-27-4,-79-543 34,90 598-69,0-1-1,0 1 1,1 0-1,1 0 1,0-1 0,3-10 6,-4 23-6,1 1 0,-1-1 1,0 1-1,1-1 0,-1 1 1,1-1-1,0 1 1,-1 0-1,1-1 0,0 1 1,0 0-1,0-1 0,0 1 1,0 0-1,0 0 1,0 0-1,0 0 0,0 0 1,1 0-1,-1 0 0,0 1 1,1-1-1,-1 0 6,1 1-18,0-1 0,0 1 0,0 0 0,0 0 0,0 0 0,0 0 0,0 1 0,-1-1 0,1 0-1,0 1 1,0-1 0,0 1 0,0 0 0,-1-1 0,1 1 0,0 0 18,7 5-141,0 0 0,0 0 0,-1 1 0,0 0 0,0 0 0,3 5 141,22 25-1719,-3 2-1,7 12 1720,17 31-1282</inkml:trace>
  <inkml:trace contextRef="#ctx0" brushRef="#br0" timeOffset="2789.982">2352 860 7442,'-14'4'3584,"0"1"-1567,19 4-481,4-5 48,10-2-535,13-8-249,17-3-352,13-5-136,7 0-176,3 4 144,-11-1 2505,-4 9-2025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6:59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523 283 2905,'77'-49'2033,"-76"48"-1885,0 1 0,0-1 0,0 1 0,0-1-1,-1 0 1,1 1 0,0-1 0,0 0 0,-1 0-1,1 0 1,-1 0 0,1 0 0,-1 1 0,1-1-1,-1 0 1,1-1-148,-1 2 59,0-1 0,0 1 0,0-1 0,0 1 0,0-1-1,0 1 1,0-1 0,0 1 0,-1 0 0,1-1 0,0 1 0,0-1 0,0 1-1,0 0 1,-1-1 0,1 1 0,0-1 0,-1 1 0,1 0 0,0 0 0,-1-1-1,1 1 1,0 0 0,-1-1-59,-19-7 1564,19 8-1438,-8-1 221,-1 0-1,1 0 1,-1 1-1,1 1 0,-1-1 1,1 1-1,-4 2-346,-12 0 377,2-1-121,-47 5 1401,-64 15-1657,115-18 99,0 1-1,0 1 1,1 1 0,0 0 0,0 1 0,0 1-1,1 1 1,1 0 0,-5 5-99,13-8 18,1-1 0,0 1 0,0 0 0,1 1 0,0-1 0,0 1 0,1 1 0,0-1 0,-1 4-18,4-10 2,1 0-1,0 1 1,0-1 0,0 1 0,1 0 0,-1-1 0,1 1-1,-1-1 1,1 1 0,0 0 0,0-1 0,0 1-1,0 0 1,0-1 0,1 1 0,-1 0 0,1-1 0,0 1-1,0-1 1,0 1 0,0-1 0,0 0 0,0 1-1,1-1 1,-1 0 0,1 0 0,-1 0 0,1 0 0,0 0-1,0 0 1,0 0 0,0 0 0,0-1 0,0 1-1,3 0-1,3 2 7,0 0-1,1 0 0,0-1 0,-1 0 0,1 0 0,0-1 1,4 0-7,70 7 40,-52-7-29,2 1-2,0 1 0,0 1 0,-1 2 0,0 1 0,0 2 0,2 1-9,-23-6 2,0 0 1,0 1 0,0 0-1,-1 0 1,0 1-1,0 1 1,0 0-1,-1 0 1,-1 1 0,1 0-1,-1 0 1,-1 1-1,0 0 1,0 0-1,-1 1 1,0 0 0,4 11-3,-6-12 21,0 0 0,-1 0 1,-1 1-1,1-1 0,-2 1 1,1-1-1,-1 1 1,-1-1-1,0 1 0,-1 0 1,0-1-1,0 1 1,-1-1-1,0 1 0,-1-1 1,0 0-1,-1 0 0,0 0 1,-1 0-1,0-1 1,0 0-1,-1 0 0,0 0 1,-1-1-1,0 0 1,0 0-1,-7 5-21,2-2 75,0 0 1,-2-2-1,1 1 0,-1-2 1,0 0-1,-1 0 0,0-2 1,0 0-1,-1 0 0,1-1 0,-1-1 1,0-1-1,0 0 0,-1-2 1,1 1-1,0-2 0,-1 0 1,1-1-1,0-1 0,-1 0 1,1-1-1,0-1 0,-9-3-75,-47-20 157,63 22-254,0 1-1,1-1 0,-1 0 0,1 0 1,0-1-1,-6-7 98,10 5-771,13 6 302</inkml:trace>
  <inkml:trace contextRef="#ctx0" brushRef="#br0" timeOffset="548.608">1110 186 6561,'-1'-1'148,"0"0"1,1 0-1,-1 0 0,0 0 0,0 0 0,0 1 0,0-1 0,0 0 0,-1 0 0,1 1 0,0-1 0,0 1 1,0-1-1,-1 1 0,1-1 0,0 1 0,0 0 0,-1 0 0,1-1 0,0 1 0,-1 0 0,1 0 0,0 0 1,0 0-1,-1 1 0,1-1 0,0 0 0,-1 1 0,1-1 0,0 0 0,0 1 0,0 0 0,-1-1 0,1 1 0,0 0 1,0-1-1,0 1 0,0 0 0,0 0 0,0 0 0,0 0 0,1 0 0,-1 0 0,0 0 0,0 1-148,-2 3 133,1 0 0,-1 0-1,1 0 1,1 0 0,-1 1-1,1-1 1,0 1 0,0-1-1,0 1 1,1-1-1,0 2-132,2 32 301,3 0-1,1 0 0,2 0 0,3 5-300,9 47 358,25 234 305,-32-214-473,-11-84-592,0 0 0,-1-1 0,-2 11 402,-2-24-479</inkml:trace>
  <inkml:trace contextRef="#ctx0" brushRef="#br0" timeOffset="885.681">887 673 7242,'-4'-7'3248,"4"4"-1223,8 3-513,14 0-168,12-4-271,26-4-553,5-1-160,18-3-192,2-1 152,-4 2-416,-9 0-2185,-6 0 1721</inkml:trace>
  <inkml:trace contextRef="#ctx0" brushRef="#br0" timeOffset="1716.65">1655 683 4633,'-2'-11'4447,"2"21"-164,5 79-3366,-4 0 0,-4 0-917,2-75 40,1-1 1,1 1 0,0 0 0,1-1 0,1 1-1,0-1 1,1 0 0,0 1-41,-1-7 11,-1-1 0,1 0 0,0 0-1,1-1 1,-1 1 0,1-1 0,0 1 0,1-1 0,-1 0-1,1-1 1,0 1 0,0-1 0,0 0 0,1 0 0,0-1 0,-1 1-1,5 0-10,-5-2 11,0-1 0,0 1 0,0-1 0,1 0 0,-1-1 0,0 0 0,0 1 0,1-2 0,-1 1 0,0 0 0,1-1 0,-1 0 0,0-1-1,0 1 1,0-1 0,0 0 0,0 0 0,0 0 0,-1-1 0,1 1 0,3-4-11,5-3 35,0-1 0,0-1 0,-1 0-1,0 0 1,-1-1 0,4-7-35,-6 8 17,-1-1-1,-1 0 1,0 0-1,-1 0 1,0 0-1,-1-1 1,-1 0-1,0 0 1,1-5-17,-1-3 7,-1 0 0,-1 0 0,-1 0 0,-1 0 0,-1-15-7,-4-3 34,4 37-16,1-1 0,-1 1 0,0 0 0,0-1 0,1 1-1,-2 0 1,1 0 0,0-1 0,0 1 0,-1 0 0,1 0 0,-1 1-1,0-1 1,-1-1-18,3 3 5,0-1 0,0 1 0,-1 0 0,1 0 0,0 0 1,0 0-1,-1 0 0,1 0 0,0 0 0,0 0 0,-1 0 0,1 0 0,0 0 0,0 0 0,-1 0 0,1 0 0,0 0 0,0 0 0,-1 0 0,1 0 0,0 0 0,0 0 0,-1 0 0,1 0 0,0 1 1,0-1-1,-1 0 0,1 0 0,0 0 0,0 0 0,0 1 0,-1-1 0,1 0 0,0 0 0,0 0 0,0 1 0,0-1 0,0 0 0,-1 0 0,1 1 0,0-1 0,0 0 0,0 0 0,0 1 0,0-1 1,0 0-6,-4 15 109,4-15-108,-4 19 66,1 1-1,1 0 1,0 0 0,2-1 0,0 1-1,1 0 1,4 17-67,-3-29 10,0 1 1,0-1-1,1 0 0,0 0 0,0 0 1,1 0-1,0 0 0,0-1 1,1 0-1,0 0 0,0 0 1,1 0-1,-1-1 0,2 0 1,-1 0-1,1 0 0,0-1 0,0 0 1,4 1-11,8 4 37,1-2 0,0 0 0,0-2 0,9 2-37,40 7 68</inkml:trace>
  <inkml:trace contextRef="#ctx0" brushRef="#br0" timeOffset="2505.299">2810 64 4393,'-6'-51'4501,"2"38"-2494,-2 14-502,4 1-1352,1-1 0,0 1-1,-1 0 1,1-1-1,0 1 1,0 0 0,0 0-1,0 0 1,1 0-1,-1 0-152,-4 15 339,1 0-1,1 0 1,0 1-1,1-1 0,1 16-338,2 19 613,4 16-613,1 25 349,-5 76-5,5 91-112,-1-190-182,-2-15 50,2 1 0,10 37-100,-13-68 135,-2-25-132,0 0 0,0 0-1,0 0 1,0 0 0,0-1 0,0 1 0,0 0-1,0 0 1,0 0 0,0 0 0,0 0 0,0 0 0,0 0-1,0 0 1,0 0 0,0 0 0,0 0 0,0 0-1,0 0 1,0 0 0,0 0 0,0 0 0,0 0 0,0 0-1,0 0 1,0 0 0,-1 0 0,1 0 0,0 0 0,0 0-1,0 0 1,0 0 0,0 0 0,0 0 0,0 0-1,0 0 1,0 0 0,0 0 0,0 0 0,0 0 0,0 0-1,0 0 1,0 0 0,0 0 0,0 0 0,-1 0-1,1 0 1,0 0 0,0 0 0,0 0 0,0 0 0,0 0-1,0 0 1,0 0 0,0 0 0,0 0-3,-5-15 123,-5-22 24,-2 1 1,-10-19-148,-11-34 62,31 84-59,-7-25 4,-1 1 1,-1 0-1,-2 1 0,-10-16-7,21 40-2,0 1-1,0 0 1,0 0-1,-1 0 0,1 1 1,-1-1-1,0 0 1,0 1-1,0 0 1,0 0-1,0 0 1,0 0-1,-1 0 0,1 1 1,-1-1-1,1 1 1,-4-1 2,2 1-6,1 1 0,-1-1 0,0 1 0,0 1 0,1-1 0,-1 1 0,0-1 0,1 1 0,-1 0 0,1 1 0,-1-1 0,-3 3 6,-4 2-14,1 0 0,-1 1-1,1 1 1,1-1 0,0 2 0,0-1 0,0 2 0,1-1 0,-5 8 14,5-5-3,1 1 1,0 0 0,0 0 0,1 0 0,1 1 0,0 0 0,1 1 0,1-1 0,0 1 0,1 0 0,0 0 0,2 0 0,-1 0 0,2 0 0,0 0 0,1 0 0,2 14 2,-1-22 6,0 0-1,1 0 1,0 0 0,0-1 0,1 1 0,-1-1-1,1 0 1,1 0 0,-1 0 0,1-1-1,0 1 1,0-1 0,1 0 0,0-1 0,-1 1-1,2-1 1,-1 0 0,0-1 0,1 1-1,-1-1 1,1-1 0,2 1-6,7 3-14,1-1 1,0-1-1,0-1 1,0 0-1,0-1 1,1-1-1,-1-1 0,17-1 14,-1-3-563,-1-2-1,0-1 0,12-4 564,24-8-656</inkml:trace>
  <inkml:trace contextRef="#ctx0" brushRef="#br0" timeOffset="2845.032">3010 817 7826,'-8'-6'3768,"8"6"-1639,8 7-761,9 10-192,6 4-487,4 1-161,-1-1-240,2 4-104,-5-2-112,2 0-16,1 0 8,-8-4 32,12-2-544,-9-6-296,-2-7 432</inkml:trace>
  <inkml:trace contextRef="#ctx0" brushRef="#br0" timeOffset="3178.927">3544 648 9034,'-7'-10'3729,"2"19"-2257,2 13-384,-4 16-144,-2 10-255,-4 12-225,-3 6-56,-12 15-104,-8 5-32,-7 25-64,-2 0-32,13-5-72,13-11-48,7-22 176,12-12-200,10-16 3409,4-9-2529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13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1 653 6385,'30'-98'2594,"-20"69"320,-12 37-1086,0 7-1393,-5 57 954,2-15-130,2 28-1259,3-57 136,0 13 67,2 1 0,6 30-203,-6-61 17,0 0-1,0 0 1,1 0 0,1-1-1,0 0 1,0 1 0,1-2 0,0 1-1,1 0 1,0-1 0,1 0-1,5 6-16,-9-12 8,0 0-1,1 0 1,-1 0-1,1 0 0,0 0 1,0-1-1,0 0 1,0 0-1,0 0 0,0 0 1,0-1-1,1 1 1,-1-1-1,1 0 0,-1 0 1,1-1-1,4 1-7,-2-2 11,-1 0-1,1 0 0,0 0 1,0 0-1,-1-1 0,1-1 1,-1 1-1,0-1 1,1 0-1,-1 0 0,2-2-10,7-6 23,1 0 0,-2-2 0,1 1 0,-2-2 0,0 0 0,0 0 0,-2-2 1,5-6-24,-3 2 11,-1-2 1,-1 0 0,0-1-1,-2 1 1,-1-2 0,0 1-1,-2-1 1,-1-1 0,-1 1 0,-1-1-1,-1 1 1,-1-1 0,-1 0-1,-1 1 1,-2-1 0,0 0 0,-1 1-1,-7-17-11,6 29 5,3 23 27,5 26 27,4 8-15,2 0 0,2 0 0,3-1 0,1 0 0,2-1-1,2-1 1,1-1 0,3-1 0,1 0 0,27 33-44,-18-35-219,3-7 94</inkml:trace>
  <inkml:trace contextRef="#ctx0" brushRef="#br0" timeOffset="582.276">843 617 7186,'0'0'129,"0"0"1,-1 0 0,1 0 0,-1 0-1,1 0 1,0 0 0,-1 0 0,1 1-1,0-1 1,-1 0 0,1 0 0,0 1-1,0-1 1,-1 0 0,1 0 0,0 1 0,0-1-1,-1 0 1,1 0 0,0 1 0,0-1-1,0 0 1,0 1 0,-1-1 0,1 1-1,0-1 1,0 0 0,0 1 0,0-1-1,0 0 1,0 1 0,0-1 0,0 1 0,0-1-1,0 0 1,0 1 0,0-1-130,-2 26 806,2-14-200,-1 8-165,1 1 0,2 0 0,0-1 0,1 1 0,4 13-441,6 47 506,-3-10-136,-6-48-191,-1-1-1,-1 1 1,0 0 0,-2 0-1,-1-1 1,-1 8-179,-4-19 203,3-12-59,3-6-19,4-31 4,-1 0 1,-2-1 0,-3-12-130,1 18 15,1-1 1,1 1 0,2-1 0,5-21-16,-5 44-1,-1 0 1,1 0-1,1 1 0,0-1 0,1 1 1,0 0-1,0 0 0,4-4 1,-6 10-4,0 1 0,0-1 0,0 1 1,1 0-1,-1 0 0,1 0 0,0 1 0,-1-1 0,1 1 0,1 0 0,-1 0 0,0 0 0,0 0 0,1 1 0,-1 0 1,1 0-1,-1 0 0,1 0 0,-1 1 0,1 0 0,1 0 4,2 0-5,-1 0 0,1 1 0,-1 0 1,0 1-1,1-1 0,-1 1 0,0 1 0,0-1 0,0 1 0,0 1 1,-1-1-1,1 1 0,2 2 5,0 1-3,-1 1 0,1-1 1,-2 1-1,1 1 0,-1-1 1,0 1-1,-1 0 0,4 8 3,1 4 5,-1 1-1,-1 0 0,-1 0 1,-1 1-1,-1 0 1,-1 0-1,-1 1 1,0 5-5,4 47-298,-3-43 165</inkml:trace>
  <inkml:trace contextRef="#ctx0" brushRef="#br0" timeOffset="1293.686">1792 53 5169,'0'-6'657,"0"2"-23,1 1 0,-1-1 1,0 1-1,0 0 1,-1-1-1,1 1 1,-1-1-1,1 1 1,-1 0-1,0-1 0,-1 1 1,0-2-635,2 36 2439,31 155-1336,-1 3-580,-12-5 162,-5 176-685,-14-344 22,1-3 22,0 0 0,0-1 0,2 8-44,4-50 237,-6 12-202,0 1 0,-1 0 0,-1 0 0,0-1-1,-1 1 1,-1 1 0,-1-1 0,-6-14-35,6 20 5,0 0 0,0 1-1,-1-1 1,0 1 0,-1 1-1,0-1 1,-1 1 0,0 0-1,0 1 1,-1 0 0,0 0-1,0 1 1,-7-4-5,11 8-3,0 0-1,-1 0 1,1 1-1,-1-1 1,0 1-1,0 1 1,0-1-1,0 1 1,0 0 0,0 0-1,0 1 1,0 0-1,0 0 1,0 0-1,0 1 1,-3 0 3,1 1-7,0 0 1,1 1-1,-1 0 1,0 0-1,1 1 1,0 0-1,0 0 1,0 1-1,0-1 1,1 2-1,-4 2 7,1 1-4,0 0 0,0 1 0,1 1 0,0-1 1,1 1-1,0 0 0,1 1 0,0 0 0,1 0 0,0 0 0,1 0 0,0 1 0,1 0 1,1 0-1,-1 2 4,2-5 14,1-1 0,0 0 1,0 1-1,1-1 0,0 0 0,1 0 1,0 0-1,0 0 0,1 0 0,0 0 1,1 0-1,-1-1 0,2 0 1,-1 1-1,1-2 0,1 1 0,-1-1 1,1 1-1,0-1 0,1-1 0,0 0 1,0 0-1,0 0 0,1 0 1,0-1-1,0-1 0,0 1 0,1-1 1,-1-1-1,1 0 0,0 0 1,0 0-1,0-1 0,7 1-14,8-1 634,0-1 0,0-1 0,0-1 0,0-1 0,11-2-634,52-9 1319</inkml:trace>
  <inkml:trace contextRef="#ctx0" brushRef="#br0" timeOffset="2023.508">2288 791 3937,'-106'5'2315,"72"-5"2415,34 0-3712,6 1 658,18 2-1378,1-1 0,-1-2 0,1 0-1,0-1 1,-1-2 0,1 0 0,-1-2 0,0-1-1,0 0 1,3-3-298,-17 5 46,0-1-1,0 1 1,0-1-1,-1-1 1,0 0 0,0 0-1,3-4-45,-11 9 6,1 0 0,-1-1 0,1 1-1,-1-1 1,0 1 0,1-1 0,-1 0 0,0 1-1,0-1 1,0 0 0,0 0 0,0 0 0,-1 0 0,1 0-1,-1 0 1,1 0 0,-1 0 0,0 0 0,1 0-1,-1 0 1,0 0 0,-1 0 0,1 0 0,0 0 0,0 0-1,-1 0 1,1 0 0,-1 0 0,0 0 0,0 1-1,1-1 1,-1 0 0,0 0 0,0 0 0,-1 1 0,1-1-1,0 1 1,-1-1 0,1 1 0,-1-1 0,0 0-6,-3-3 5,0 1 1,-1-1 0,1 1-1,-1 0 1,0 0 0,0 1-1,0 0 1,0 0-1,-1 0 1,1 1 0,-1 0-1,1 0 1,-1 1 0,-4-1-6,2 1 0,0 1 0,0 0 1,0 1-1,0 0 1,0 0-1,1 1 0,-1 0 1,0 0-1,1 1 0,-6 2 0,2 1 5,0 0-1,0 0 0,1 1 0,0 0 0,0 1 1,1 1-1,0-1 0,1 2 0,0-1 0,0 1 0,1 1 1,0-1-1,1 2 0,0-1 0,-1 3-4,2-1 35,1 0 0,0 0-1,1 1 1,1-1 0,0 1 0,0 0 0,2 0-1,0 0 1,0 0 0,1 0 0,1 0-1,2 11-34,-1-15 49,0 0-1,1 0 1,0 0-1,1-1 1,0 1-1,0-1 1,1 0-1,0-1 1,1 1-1,0-1 0,0 0 1,1 0-1,0-1 1,0 0-1,0 0 1,1-1-1,0 0 1,1 0-49,5 2 38,0 0 1,0-2 0,1 0 0,0 0 0,0-1 0,0-1-1,1-1 1,0 0 0,-1-1 0,1 0 0,4-2-39,-2 1-2,1-1 0,-1-1 0,1-1 1,-1-1-1,1-1 0,-1 0 0,-1-1 0,1-1 0,7-4 2,-15 6-94,-2-2 0,1 1 0,0-1 0,3-4 94,31-26-205</inkml:trace>
  <inkml:trace contextRef="#ctx0" brushRef="#br0" timeOffset="2407.152">2855 689 7762,'-2'-1'281,"1"0"0,-1 1 0,1-1 0,-1 1 0,1-1 0,-1 1 0,1-1 0,-1 1 0,0 0 0,1 0 0,-1 0 0,0 0 0,1 0 0,-1 0 0,0 0-281,2 1 97,-1-1-1,0 1 0,1-1 1,-1 1-1,0 0 0,1 0 1,-1-1-1,1 1 0,-1 0 0,1 0 1,0-1-1,-1 1 0,1 0 1,0 0-1,-1 0 0,1 0 1,0 0-1,0-1 0,0 1 0,0 0 1,0 0-1,0 0 0,0 0 1,0 0-1,0 0 0,0 0 1,0 0-1,1 0-96,3 35 852,3 0-1,0 0 1,4 3-852,1 10 815,1 12-815,-11-41 166,-2-14-89,1 1 0,-1-1 0,1 0 1,1 0-1,-1 1 0,1-1 1,0 0-1,0 0 0,1-1 1,-1 1-1,1 0 0,2 1-77,-5-7 10,0 0 1,0 1-1,1-1 0,-1 0 0,0 0 0,0 0 0,0 0 0,0 0 0,1 1 0,-1-1 0,0 0 0,0 0 0,0 0 0,1 0 0,-1 0 0,0 0 0,0 0 0,0 0 1,1 0-1,-1 0 0,0 0 0,0 0 0,0 0 0,1 0 0,-1 0 0,0 0 0,0 0 0,1 0 0,-1 0 0,0 0 0,0 0 0,0 0 0,1 0 0,-1 0 0,0 0 1,0-1-1,0 1 0,1 0-10,4-10 225,0-15 66,-5-58 117,-1 57-345,1-1 1,2 1 0,3-23-64,-3 41 2,0-1 1,0 1-1,1 0 1,-1 0-1,2 1 1,-1-1-1,1 1 1,1-1-1,-1 1 1,1 1-1,0-1 1,1 1-1,-1-1 1,3 0-3,-2 2 1,-1 1 1,1 1 0,-1-1 0,1 1-1,0 0 1,0 1 0,1-1 0,-1 1-1,0 0 1,1 1 0,-1-1-1,3 1 0,15-1-27,-1 0 0,20 2 26,-39 0-9,46 5-290,1 9 148</inkml:trace>
  <inkml:trace contextRef="#ctx0" brushRef="#br0" timeOffset="2995.218">3625 119 5425,'-1'-6'538,"1"3"6,-1-1-1,0 1 1,1-1-1,-1 1 1,0-1-1,0 1 1,-1 0-1,1-1 1,-1 1-1,0 0 1,0 0-1,0 0 1,0 0-1,0 1-543,2 2 47,-1 0 0,1 0 0,0 0 0,-1 0 0,1 0 0,0 0 0,0 0 0,-1 0 0,1 0 0,0 0 0,-1 0 0,1 0-1,0 1 1,0-1 0,-1 0 0,1 0 0,0 0 0,0 0 0,-1 1 0,1-1 0,0 0 0,0 0 0,0 1 0,0-1 0,-1 0 0,1 0 0,0 1 0,0-1 0,0 0 0,0 0-1,0 1 1,0-1 0,0 0 0,0 1 0,-1-1 0,1 0 0,0 1 0,0-1 0,0 0-47,-3 16 491,2 62 297,4 1 0,3-1 0,7 20-788,-4-20 274,-9-77-270,18 154 815,33 131-819,-38-237 57,-6-24-11,0 1 1,-2 0-1,1 17-46,-8-19-294,-2-13-586,4-11 829,0 0 1,0 0-1,0 0 0,0 0 0,0 0 0,-1 1 0,1-1 0,0 0 0,0 0 0,0 0 1,0 0-1,0 0 0,0 0 0,0 0 0,-1 0 0,1 1 0,0-1 0,0 0 0,0 0 1,0 0-1,0 0 0,-1 0 0,1 0 0,0 0 0,0 0 0,0 0 0,0 0 0,-1 0 1,1 0-1,0 0 0,0 0 0,0 0 0,0 0 0,0 0 0,-1 0 0,1 0 1,0 0-1,0 0 0,0-1 0,0 1 0,0 0 0,-1 0 0,1 0 0,0 0 0,0 0 51,-8-13-1220</inkml:trace>
  <inkml:trace contextRef="#ctx0" brushRef="#br0" timeOffset="3371.939">3914 643 8034,'2'-8'3632,"4"2"-1935,-2 6-329,6 11-144,5 13-399,-4 1-201,15 16-184,-6-2-96,-7-2-136,4 1-48,-3-9-64,2 0-24,8-6 248,-3-5-280,0-7-568,0-5 32,-2-6 32</inkml:trace>
  <inkml:trace contextRef="#ctx0" brushRef="#br0" timeOffset="3724.775">4473 619 8594,'-20'-29'5864,"19"29"-5783,1 1 0,0-1 0,-1 0-1,1 1 1,-1-1 0,1 0 0,-1 1 0,1-1 0,0 1 0,-1-1 0,1 0 0,0 1 0,-1-1 0,1 1 0,0-1 0,0 1-1,-1-1 1,1 1 0,0-1 0,0 1 0,0-1 0,0 1 0,0-1 0,0 1 0,0 0-81,-9 26 421,-1 0 1,-2-1-1,0 0 0,-1-1 1,-12 15-422,-15 32 351,-121 266 117,92-188-399,55-121-50,8-17-3,0-1 0,0 2 1,1-1-1,1 1 0,0 0 1,0-1-1,2 2 0,-1-1 1,2 0-17,1-11-22,0 0 1,0 0 0,0-1 0,0 1 0,0 0 0,0-1 0,1 1 0,-1 0 0,0-1 0,1 1-1,0 0 1,-1-1 0,1 1 0,0-1 0,0 1 0,0-1 0,0 1 0,0-1 0,0 0 21,1 0-43,-1 0 0,0 0 0,1 0 1,-1-1-1,1 1 0,-1-1 0,1 1 1,-1-1-1,1 0 0,-1 0 0,1 1 1,-1-1-1,1 0 0,0 0 0,-1-1 1,1 1-1,-1 0 0,1 0 0,-1-1 0,1 1 1,-1-1-1,2 0 43,31-14-456</inkml:trace>
  <inkml:trace contextRef="#ctx0" brushRef="#br0" timeOffset="4063.675">4730 633 8882,'-2'-1'3729,"4"8"-2201,2 15-192,0 5-327,2 3-225,-5 5-296,2 0-112,0-1-200,-1-2-64,1 1-48,1-4 8,2 2 0,-1-4-168,0-9-504,0-4 416</inkml:trace>
  <inkml:trace contextRef="#ctx0" brushRef="#br0" timeOffset="4064.675">4749 84 9530,'-29'-37'3521,"11"19"-2801,7 7-56,11 18-72,1 1-88,14 19-392</inkml:trace>
  <inkml:trace contextRef="#ctx0" brushRef="#br0" timeOffset="4746.736">5066 727 7474,'33'-82'2968,"-28"75"-467,-2 10-1454,-1 18-735,-1-14 120,1 51 444,-2-40-502,0-1-1,1 0 0,3 14-373,4 17 618,-7-36-539,0-1-1,1 1 0,1-1 1,0 0-1,0 0 0,4 7-78,0 3 111,-8-21 1,-2-11-21,1-2-43,1 0 1,0 0-1,0 0 1,2 0-1,0-2-48,0-30 45,-2 33-43,1-1 0,1 0 0,0 0 1,0 1-1,2-1 0,-1 0 1,2 1-1,-1 0 0,2 0 0,0 0 1,0 0-1,1 1 0,0 0 1,2-2-3,-5 9-4,1 0 0,-1 1 0,1-1 0,0 0 0,0 1-1,0 0 1,0 0 0,0 0 0,1 1 0,-1-1 0,1 1 0,0 0 0,0 1 0,0-1 0,0 1 0,0 0 0,0 0 0,0 0 0,0 1 0,0 0 0,0 0 0,4 0 4,-2 1-6,0-1 0,0 1 1,-1 0-1,1 1 0,0 0 0,-1 0 0,1 0 0,-1 1 0,0 0 1,0 0-1,0 0 0,0 1 0,-1 0 0,1 0 0,-1 1 0,0-1 1,0 2 5,1 2-3,0 0 1,0 0-1,-1 1 1,-1-1-1,1 1 1,-1 1-1,-1-1 0,0 0 1,0 1-1,0 4 3,2 19 78,-1-1 0,-1 19-78,-1-17-428,1 0 0,2 0 428,3-3-301</inkml:trace>
  <inkml:trace contextRef="#ctx0" brushRef="#br0" timeOffset="5376.552">6014 654 8098,'-4'-5'618,"-1"0"0,0 1 0,-1-1 0,1 1 0,-1 0 0,1 1 0,-1-1 0,-1 1 0,1 0 0,0 1 0,-1-1 0,1 1 0,-4 0-618,2 0 132,0 1 1,0 0-1,0 0 0,0 1 1,0 0-1,0 0 1,0 1-1,0 0 0,0 0 1,0 1-1,1 0 1,-1 1-1,0 0 0,1 0 1,0 0-1,0 1 1,-6 3-133,8-3 27,1 0-1,0 0 1,0 1 0,0-1 0,1 1 0,-1 0 0,1 0 0,0 0 0,0 0 0,1 0 0,0 1 0,-1-1 0,2 1 0,-1 0 0,1-1 0,0 1 0,0 3-27,0-2 11,0 0-1,1 1 1,0 0 0,0-1 0,1 1 0,0-1-1,0 0 1,0 1 0,1-1 0,1 0 0,-1 0 0,1 0-1,2 3-10,0-2 10,0-2 0,0 1-1,1-1 1,0 0 0,1 0-1,-1 0 1,1-1 0,0 0-1,0-1 1,1 1 0,-1-1-1,1-1 1,0 0 0,0 0-1,0 0 1,7 1-10,-8-2 9,0-1-1,0 1 1,0-1 0,1-1 0,-1 1 0,0-1-1,1 0 1,-1-1 0,0 0 0,0 0-1,0 0 1,0-1 0,0 0 0,0 0 0,0-1-1,0 0 1,-1 0 0,0-1 0,6-4-9,-9 6 7,-1 0 1,1-1 0,-1 0 0,0 0-1,0 1 1,0-1 0,0 0-1,0-1 1,-1 1 0,1 0-1,-1 0 1,0-1 0,0 1-1,0-1 1,0 1 0,-1-1-1,0 1 1,1-1 0,-1 1-1,-1-1 1,1 1 0,0-1 0,-1 0-1,0 1 1,0-2-8,-3-11 21,-2 0 0,0-1 1,0 2-1,-9-14-21,1 0 7,10 19-3,-3-4-38,10 19-38,12 32 3,6 10 55,2-2 0,11 15 14,-12-24 10,-2 0 1,-2 2-1,-1 0 0,0 5-10,-7-10 150,-1 0 0,-1 1 0,-1 0-1,-3 0 1,1 24-150,-4-47 71,-1 1 0,-1-1-1,0 0 1,-1 1 0,0-1 0,-1 0-1,0 0 1,0 0 0,-1-1-1,-1 1 1,0-1 0,0 0 0,-1 0-1,0-1 1,-1 0 0,0 0-1,0 0 1,-1-1 0,0 0-71,-8 6 93,0-1 1,-1-1-1,-1 0 0,0-1 1,0-1-1,-1-1 1,0-1-1,-15 4-93,24-9 16,0 0 0,0 0 0,0-1-1,-1 0 1,1-1 0,-1 0 0,1-1 0,-1 0 0,1-1-1,-1 0 1,1-1 0,-1 0 0,1 0 0,0-1 0,0-1-1,0 1 1,0-2 0,1 1-16,5 2 37,1 0-1,0-1 1,-1 1-1,1-1 1,0 1-1,1-1 1,-1 0 0,0 0-1,0-2-36,2 4-67,0 0-1,0 0 1,1-1-1,-1 1 1,1 0 0,-1-1-1,1 1 1,0 0-1,0-1 1,-1 1-1,1 0 1,0-1 0,0 1-1,0 0 1,0-1-1,0 1 1,1 0 0,-1-1-1,0 1 1,1 0-1,-1-1 1,1 1-1,-1 0 1,1-1 0,0 1-1,-1 0 1,1 0-1,0 0 1,0 0-1,1-1 68,28-22-944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19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458 315 2160,'1'0'308,"-1"-1"0,1 1 0,-1-1 0,1 1 0,-1-1 0,1 1 0,-1-1 0,0 1 0,1-1 0,-1 1 0,0-1 0,0 1 0,1-1 0,-1 0-1,0 1 1,0-1 0,0 1 0,0-1 0,0 0 0,0 1 0,0-1 0,0 0 0,0 1 0,0-1 0,0 0 0,0 0-308,-2 0 260,1 0 1,-1 0-1,1 0 1,-1 0-1,1 1 0,-1-1 1,0 0-1,1 1 1,-1-1-1,0 1 1,0 0-1,0-1-260,-8-1 164,-1 0 0,1 1 1,-1 1-1,0-1 0,1 1 0,-1 1 0,0 0 0,-3 1-164,9-1 55,-11 2 89,0 1-1,0 1 1,1 0-1,-1 1 0,1 1 1,1 0-1,-15 9-143,13-7 83,-6 3 2,0 1 0,1 0-1,1 2 1,1 0-1,0 1 1,1 1-1,-5 7-84,21-22 13,0 0-1,0 0 0,0 1 0,1-1 0,-1 1 0,1-1 0,-1 1 0,1 0 0,0-1 0,0 1 0,0 0 0,1 0 0,-1 0 0,1-1 0,-1 1 0,1 0 0,0 0 0,0 0 0,0 0 0,1 0 0,-1 0 0,1 1-12,0-1 6,0-1-1,1 1 1,0-1 0,-1 1-1,1-1 1,0 0-1,0 0 1,0 0-1,0 0 1,0 0-1,1 0 1,-1 0-1,1-1 1,-1 1-1,1-1 1,-1 0-1,1 0 1,0 0-1,0 0 1,0 0 0,-1 0-1,1-1 1,1 1-6,70 8 55,-49-7-41,0 1-1,0 1 1,2 2-14,-2 1 11,1 1 0,23 12-11,-40-16 2,-1 0-1,0 1 1,0 0-1,0 0 1,-1 0-1,1 1 1,-2 0-1,1 1 0,0 0 1,1 3-2,-6-8 5,-1 0 0,0 0 1,1 0-1,-1 1 0,0-1 0,0 0 0,0 1 1,-1-1-1,1 0 0,-1 1 0,1-1 1,-1 1-1,0-1 0,0 1 0,0-1 0,0 1 1,0 0-1,-1-1 0,1 1 0,-1-1 1,1 0-1,-1 1 0,0-1 0,0 0 0,0 1 1,0-1-1,-1 0 0,1 0 0,-1 0 1,1 0-1,-2 2-5,-6 5 63,-1 0 0,0 0 1,0-1-1,0 0 0,-10 4-63,8-3 61,3-3 12,-37 25 577,-33 16-650,64-39 36,1-1 0,-1-1 0,0 0 0,-1-1 0,1-1 0,-1 0 0,0-1 0,-1-1-36,15-1-2,-1-1 0,0 0-1,1 0 1,-1 0 0,0-1 0,1 1 0,-1 0 0,1-1 0,-1 0 0,0 0 0,1 1 0,-1-1 0,1-1 0,0 1 0,-1 0 0,1-1 0,0 1 0,0-1 0,-1-1 2,1 2-53,1-1 0,0 1 1,1-1-1,-1 1 1,0-1-1,0 0 0,1 1 1,-1-1-1,1 0 1,-1 0-1,1 1 0,0-1 1,0 0-1,-1 0 1,1 0-1,1 1 0,-1-1 1,0 0-1,0 0 1,1 0-1,-1 1 0,1-1 1,-1 0-1,1 1 1,0-1-1,0 0 0,0 1 1,-1-1-1,2 0 53,19-25-551</inkml:trace>
  <inkml:trace contextRef="#ctx0" brushRef="#br0" timeOffset="475.929">909 435 6313,'-5'-3'518,"0"-1"-1,0 1 0,0 0 0,0 1 0,0-1 0,-1 1 1,1 0-1,-1 0 0,0 1 0,0 0 0,1 0 0,-3 0-517,2 0 284,0 2-1,0-1 0,0 0 0,0 1 0,0 0 0,0 1 0,0-1 0,1 1 0,-1 0 0,-4 2-283,0 2 119,0 0 0,1 0 0,0 1 0,0 0 0,0 0 0,1 1-1,0 0 1,0 1 0,1 0 0,0 0 0,1 1 0,-2 2-119,1 1 43,0 0 0,0 0 1,2 1-1,-1-1 0,2 1 0,0 0 0,-1 11-43,3-17 13,2 1 1,-1-1-1,1 1 0,0-1 0,1 1 0,0-1 0,0 1 1,1-1-1,0 1 0,0-1 0,1 0 0,0 0 0,5 7-13,-2-3 18,1-1 0,0 1 0,1-1 0,0-1 0,1 1-1,0-2 1,0 1 0,10 6-18,-14-12 11,0 0 0,1-1 0,-1 0 0,1 0 0,0 0 0,0 0 0,0-1 0,0 0 0,1 0 0,-1-1-1,0 0 1,1 0 0,-1 0 0,1-1 0,-1 0 0,1 0 0,-1-1 0,1 1 0,2-2-11,8-3 15,-1 0-1,1-1 1,-2-1-1,1-1 1,-1 0 0,0-1-1,0 0 1,-1-1-1,-1-1 1,1-1-1,-2 1 1,0-2 0,0 0-1,-1 0 1,1-4-15,-8 11 6,-1-1 0,0 1 1,0-1-1,-1 0 0,1 0 0,-1 0 0,-1 0 1,0 0-1,0 0 0,0-1 0,-1 1 1,0-3-7,0-1 3,-1 0-1,-1 0 1,0 0 0,0 0 0,-1 1 0,-1-1 0,0 0 0,0 1-3,-2-2 12,0 0 0,-1 0 0,0 1 0,0 0 0,-1 0 0,-1 1 0,1 0 0,-2 0 0,1 1 0,-2 0 0,1 1 0,-1 0 1,-11-5-13,18 10-22,0 1 0,-1 0 1,1 0-1,-1 1 1,1-1-1,-1 1 1,0 0-1,0 0 1,1 1-1,-1-1 1,0 1-1,0 0 1,1 1-1,-1-1 1,-1 1 21,-20 13-76</inkml:trace>
  <inkml:trace contextRef="#ctx0" brushRef="#br0" timeOffset="1047.54">1382 29 7082,'-1'-7'1203,"1"5"-941,0 1 1,0 0-1,0-1 1,0 1-1,0 0 1,-1-1-1,1 1 1,0 0-1,-1-1 1,1 1-1,-1 0 1,0 0 0,1 0-1,-1-1 1,0 1-263,-7 40 3363,-3 66-2218,4-1 1,6 20-1146,15 210 1011,-9-284-907,2 1 0,10 36-104,3-9-4017,-13-58 2429</inkml:trace>
  <inkml:trace contextRef="#ctx0" brushRef="#br0" timeOffset="1459.646">1630 506 8010,'0'0'111,"0"0"1,0 0 0,0 1 0,0-1-1,0 0 1,0 0 0,0 0-1,0 0 1,0 0 0,0 0-1,0 0 1,0 0 0,0 0 0,0 1-1,0-1 1,0 0 0,0 0-1,0 0 1,0 0 0,0 0 0,0 0-1,0 0 1,0 0 0,0 0-1,0 0 1,0 1 0,0-1-1,0 0 1,0 0 0,0 0 0,0 0-1,0 0 1,0 0 0,0 0-1,0 0 1,-1 0 0,1 0 0,0 0-1,0 0 1,0 0 0,0 0-1,0 0 1,0 0 0,0 0 0,0 0-1,0 0 1,0 0 0,-1 0-1,1 0 1,0 0 0,0 0-112,8 17 1771,13 21-890,22 30 346,-9-14-148,9 7-1079,-35-51 104,0 0 0,0-1-1,1-1 1,0 1-1,1-1 1,0-1 0,0 0-1,7 4-103,-15-10 22,1 1 1,-1-1-1,1 0 0,0 1 0,0-1 1,-1-1-1,1 1 0,0 0 1,0-1-1,0 1 0,0-1 0,0 0 1,0 0-1,-1 0 0,1 0 0,0-1 1,0 1-1,0-1 0,0 1 0,0-1 1,-1 0-1,1 0 0,0-1 1,-1 1-1,1 0 0,-1-1 0,1 0 1,-1 1-1,0-1 0,1 0 0,-1 0 1,0-1-1,-1 1 0,1 0 1,0 0-1,0-1 0,-1 1 0,1-3-22,2-2 27,-1 1-1,-1-1 0,1 0 1,-1 0-1,0-1 1,-1 1-1,1 0 0,-2-1 1,1-1-27,-2-70 69,0 34-41,1 33-27,-1 0-19,1-1 0,1 1 0,0 0 0,1 0 0,0 0 0,2-8 18,-3 19-133,-1 1 0,0-1 0,0 0 0,0 1 0,0-1 0,0 1 0,1-1 0,-1 1 0,0-1 0,1 0 0,-1 1 0,0-1 0,1 1 0,-1 0 0,1-1 0,-1 1 0,0-1 0,1 1 0,-1 0 0,1-1 0,-1 1 0,1 0 0,0-1 0,-1 1 0,1 0 0,-1 0 0,1-1 0,-1 1 0,1 0 0,0 0 0,-1 0 0,1 0 0,0 0 133,10 1-1864</inkml:trace>
  <inkml:trace contextRef="#ctx0" brushRef="#br0" timeOffset="2176.356">2311 657 4681,'-36'-55'2631,"36"54"-2558,0 1 0,-1 0 0,1 0 0,0-1 0,0 1 0,-1 0 0,1 0 0,0-1 0,0 1-1,0 0 1,-1-1 0,1 1 0,0 0 0,0-1 0,0 1 0,0 0 0,0-1 0,0 1 0,0 0 0,0-1 0,0 1 0,0 0-1,0-1 1,0 1 0,0 0 0,0-1 0,0 1 0,0-1 0,0 1 0,0 0 0,0-1 0,0 1 0,1 0 0,-1 0 0,0-1-1,0 1 1,0 0 0,1-1 0,-1 1 0,0 0 0,0 0 0,1-1 0,-1 1 0,0 0 0,1 0 0,-1 0 0,0-1 0,1 1-1,-1 0 1,0 0 0,1 0 0,-1 0 0,0 0 0,1 0 0,-1 0 0,0 0 0,1 0 0,-1 0 0,0 0 0,1 0 0,-1 0-1,0 0 1,1 0 0,-1 0 0,1 0-73,22 5 1621,-22-5-1360,11 3 200,1-1 0,0 0 1,-1-1-1,1-1 0,0 0 1,0 0-1,0-1 1,10-3-462,2-1 193,0-2 0,-1-1 0,21-9-193,-42 16 8,0-1 0,0 1 0,0-1 0,0 0 0,0 0 0,0 0 0,-1 0 0,1 0 0,-1 0 0,0-1 0,1 0 0,-1 1 0,0-1 0,-1 0 0,1 0 0,0 0 0,-1 0 0,0 0 0,1 0 0,-1-2-8,0 3 5,-1-1 1,0 1-1,0-1 1,1 1-1,-1-1 1,-1 1-1,1-1 0,0 1 1,-1-1-1,1 1 1,-1-1-1,0 1 1,0-1-1,0 1 0,0 0 1,0-1-1,0 1 1,-1 0-1,1 0 1,-1 0-1,1 0 0,-1 0 1,0 1-1,0-1 1,0 0-1,0 1 1,-1-1-6,-3-2 3,0 0 1,0 0-1,0 1 0,-1 0 1,0 0-1,0 1 1,0-1-1,0 2 1,0-1-1,0 1 1,0 0-1,0 0 0,-1 1 1,1 0-1,0 0 1,0 1-1,-1 0 1,-3 1-4,0 1-3,0 0 0,0 1 0,1 0 1,-1 1-1,1 0 0,0 1 0,1 0 0,-1 0 1,1 1-1,0 0 0,-7 8 3,8-6 2,0-1 1,0 1-1,1 1 0,0 0 0,1 0 0,0 0 1,1 0-1,0 1 0,0 0 0,1 0 1,-1 7-3,3-11 13,1 1 1,0 0-1,0-1 0,0 1 1,1 0-1,0-1 1,1 1-1,0 0 0,0-1 1,0 1-1,1 0 1,1-1-1,-1 0 0,1 0 1,0 0-1,0 0 1,4 5-14,1-1 47,0 0 1,1 0-1,0-1 1,1 0-1,0-1 1,0 0-1,1-1 1,0 0-1,1 0 1,0-1 0,0-1-1,0 0 1,1-1-1,3 1-47,0-1-6,0 0-1,1-1 0,-1-1 1,1-1-1,0 0 1,-1-1-1,1-1 1,0 0-1,0-2 1,0 0-1,6-2 7,25-7-468,-7 0 200</inkml:trace>
  <inkml:trace contextRef="#ctx0" brushRef="#br0" timeOffset="2534.344">2838 551 9378,'0'0'136,"-1"0"0,1 0 0,0 0 0,-1-1 0,1 1 0,-1 0 0,1 0 1,-1 0-1,1 1 0,0-1 0,-1 0 0,1 0 0,-1 0 0,1 0 0,0 0 0,-1 0 0,1 1 0,-1-1 0,1 0 0,0 0 0,-1 0 0,1 1 0,0-1 1,-1 0-1,1 1 0,0-1 0,0 0 0,-1 1 0,1-1 0,0 0 0,0 1 0,0-1 0,-1 0 0,1 1 0,0-1 0,0 1-136,2 18 1811,18 25-1045,-18-42-534,5 13 36,0 0 1,0 0-1,-2 0 0,3 12-268,-6-19 94,0 0-1,-1-1 1,0 1-1,0 0 1,-1 0-1,0 0 1,-1 0-1,0 0 1,0-1-1,0 1 1,-1 0-94,-4 22 245,2-6-35,2-18-60,-1-8 50,-3-12-165,1 1-1,0-2 0,1 1 1,1 0-1,0-1 1,1 0-1,0 0 0,2 0 1,0-13-35,0 18 3,1 0 1,0 0-1,1 0 1,0 1 0,1-1-1,-1 1 1,2-1-1,0 1 1,0 0-1,0 0 1,1 0-1,1 1 1,-1 0-1,1 0 1,2-1-4,-3 4-7,1 1-1,0-1 1,0 1 0,1 1-1,-1-1 1,1 1 0,0 0 0,0 0-1,0 1 1,0 0 0,1 0-1,-1 1 1,0 0 0,1 0-1,-1 1 1,1 0 0,-1 0 0,4 1 7,1 0 197,0 0 0,1 1 0,-1 0 0,0 1 0,0 1 1,-1 0-1,1 0 0,-1 1 0,0 1 0,8 4-197,10 16 794</inkml:trace>
  <inkml:trace contextRef="#ctx0" brushRef="#br0" timeOffset="3287.595">3930 420 4305,'1'-2'467,"-1"0"1,0 0-1,0 0 1,0 0-1,0 1 0,-1-1 1,1 0-1,0 0 1,-1 0-1,0 0 1,1 1-1,-1-1 0,0 0 1,0 1-1,0-1 1,0 0-1,-1 0-467,0 0 182,0 1 0,0 0 0,0 0 0,0 1 0,0-1 0,0 0 0,0 0 1,0 1-1,0 0 0,0-1 0,-1 1 0,1 0 0,0 0 0,0 0 0,-2 0-182,-8 1 333,-1 0 1,0 1 0,1 0-1,0 1 1,-1 0-1,1 1 1,0 0-1,1 1-333,-29 14 572,-25 16-572,11-6 226,54-29-225,-10 5 42,0 1-1,1-1 1,0 1-1,-2 3-42,9-8 7,1 0 0,0 0 0,-1 0 0,1 0 0,0 0 0,0 0 0,0 0 0,0 1 0,0-1 0,0 0 0,0 1 0,0-1 0,0 1 0,1-1 0,-1 1 0,1-1 0,-1 1 0,1-1 0,-1 1 0,1 0 0,0-1 0,0 1 0,0 0 0,0-1 0,0 1 0,0 0 0,0-1 0,1 1 0,-1-1 0,1 1 0,-1-1 0,1 1-7,0 1 9,1-1 1,0 0-1,0 0 1,-1 0-1,1 0 0,0 0 1,0-1-1,1 1 1,-1-1-1,0 1 1,1-1-1,-1 0 1,0 0-1,1 0-9,38 12 49,-26-9-30,16 4 6,-6-2-11,-1 0 0,0 2 1,0 1-1,5 4-14,-24-10 1,1 0 1,-1 0-1,0 0 0,-1 0 0,1 1 0,0-1 0,-1 1 0,0 1 1,0-1-1,0 1 0,0-1 0,-1 1 0,0 0 0,0 0 0,0 0 1,0 1-1,-1-1 0,0 1 0,0-1 0,0 4-1,-2-4 2,0 1-1,0 0 0,0 0 1,-1-1-1,0 1 1,0 0-1,0-1 1,-1 1-1,1-1 1,-1 1-1,-1-1 1,1 0-1,-1 0 0,0 0 1,0 0-1,0 0 1,-1-1-1,-2 3-1,-3 3 13,0 0-1,-1-1 1,0 0-1,0 0 1,-1-1-1,0-1 0,-6 4-12,9-7 9,-1 0-1,0 0 0,0-1 0,0 0 0,0 0 0,0-1 1,0 0-1,-1-1 0,1 0 0,-1-1 0,-6 0-8,12 0 42,0 0 0,0-1 0,0 0 0,0 1 0,0-1 0,0-1 0,0 1 0,1-1 0,-1 1 0,1-1 0,-1 0 0,1 0 0,-1-1-1,1 1 1,0-1 0,0 1 0,0-1 0,1 0 0,-1 0 0,1 0 0,-1-1 0,1 1 0,0-1 0,0 1 0,1-1 0,-1 0 0,1 1 0,-1-4-42,2 7 74,0 0 0,0 0 0,0-1 0,-1 1 0,1 0 1,0 0-1,0-1 0,0 1 0,0 0 0,0 0 0,0-1 0,0 1 1,0 0-1,0 0 0,0-1 0,0 1 0,0 0 0,0 0 0,0-1 1,0 1-1,1 0 0,-1 0 0,0-1 0,0 1 0,0 0 0,0 0 1,0-1-1,1 1 0,-1 0 0,0 0 0,0 0 0,0-1-74,13 0 1315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8:06.1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487 50 3297,'0'-7'682,"1"4"-13,-1-1 0,0 0 0,0 0 0,-1 1-1,1-1 1,-1 0 0,1 0 0,-1 1 0,0-1 0,-2-2-669,-5 27 2053,-75 279-773,-49 158-729,-58 93 744,183-532-1261,-2 8 39,-2 0-1,0 0 1,-2-1-1,-4 4-72,39-69 11,-2-2 0,-1-1 0,11-42-11,-18 51-87,222-526-1137,-203 486 1212,-3-2 0,-1-6 12,38-154 281,-32 114 270,-29 101-373,-3 14-67,-1 1 1,2-1-1,-1 1 1,1 0-1,0-1 1,1-2-112,-3 8 4,0 0 0,0 0 1,1 0-1,-1 0 0,0 0 1,0 0-1,0 0 0,0 0 1,0 0-1,0 0 0,1 0 1,-1 0-1,0 0 0,0 0 1,0-1-1,0 1 1,0 0-1,0 0 0,1 0 1,-1 0-1,0 0 0,0 0 1,0 1-1,0-1 0,0 0 1,1 0-1,-1 0 0,0 0 1,0 0-1,0 0 0,0 0 1,0 0-1,0 0 0,1 0 1,-1 0-1,0 0 1,0 0-1,0 1 0,0-1 1,0 0-1,0 0 0,0 0 1,0 0-1,0 0 0,0 0 1,0 1-1,1-1 0,-1 0 1,0 0-1,0 0 0,0 0 1,0 0-1,0 0 1,0 1-5,4 9 63,18 57 21,-4 1 0,9 59-84,2 12 82,7 1 105,5 26 295,0 36-482,-23-100 45,-5-37-25,-3 1 0,-3 0 0,-2 59-20,-4-99-381,-1-19 119,0 1 0,0-1 1,-1 1-1,1-1 1,-3 6 261,0-7-82</inkml:trace>
  <inkml:trace contextRef="#ctx0" brushRef="#br0" timeOffset="1">205 1051 7986,'-8'-6'3400,"8"3"-2047,24-1-113,8-9-32,24-2-376,12-2-255,14 1-321,9 2 48,-9 1-248,-4 5 8</inkml:trace>
  <inkml:trace contextRef="#ctx0" brushRef="#br0" timeOffset="2">1321 134 5017,'-1'-2'205,"-18"-16"3346,18 18-3468,1-1 1,-1 1-1,0 0 0,1 0 0,-1 0 0,0 0 0,1-1 0,-1 1 0,0 0 0,1 0 1,-1 0-1,0 0 0,1 0 0,-1 1 0,0-1 0,1 0 0,-1 0 0,1 0 1,-1 1-1,0-1 0,1 0 0,-1 0 0,1 1 0,-1-1 0,0 1 0,1-1 1,-1 0-1,1 1 0,-1-1 0,1 1 0,0-1 0,-1 1 0,1-1 0,-1 1 1,1 0-1,0-1 0,0 1 0,-1 0-83,-3 7 290,0 0 0,0 0 0,1 1 0,0-1 0,0 1 0,1 0 0,-1 5-290,-4 64 870,6-66-784,1 58 315,2 0 1,8 41-402,2 62 166,-9 214 24,-14-218 115,6-116 75,1 0 0,3 1 0,2-1 0,4 9-380,0-46 2466,4-8-1133</inkml:trace>
  <inkml:trace contextRef="#ctx0" brushRef="#br0" timeOffset="3">1946 925 4225,'54'-76'2168,"-52"75"-1999,-1-1-1,0 0 0,0 0 0,0 0 1,1 1-1,-2-1 0,1 0 0,0-1 1,0 1-1,-1 0 0,1 0 0,-1 0 0,1 0 1,-1 0-1,0-1 0,0 1 0,0 0 1,0 0-1,-1 0 0,1-1 0,-1 1 1,1 0-1,-1 0 0,0 0 0,1 0 1,-1 0-1,0 0 0,0 0 0,-1 0 1,1 0-1,0 0 0,-1 1 0,1-1 1,-1 1-1,1-1 0,-1 0-168,-3-1 191,0-1 1,0 1-1,0 0 0,0 1 1,-1-1-1,1 1 0,-1 0 0,1 0 1,-1 0-1,-2 1-191,-2-1 88,-1 1-1,0 1 1,0 0-1,1 0 1,-1 1-1,0 0 1,0 1 0,1 0-1,-1 1 1,1 0-1,0 1 1,0 0-1,0 0 1,1 1-1,-2 1-87,2 0 8,1-1-1,0 1 1,1 0-1,-1 0 0,1 1 1,0 0-1,1 0 0,0 1 1,0 0-1,0 0 0,1 0 1,0 1-1,1-1 0,0 1 1,1 0-1,-3 8-7,3-4 0,0 1-1,1 0 1,0 0-1,1 0 1,1 0-1,0 0 1,1 0-1,0 0 1,2 0-1,1 8 1,-2-14 4,0-1-1,1 1 0,0-1 0,0 0 1,0 0-1,1 0 0,0-1 0,1 1 1,-1-1-1,1 0 0,0 0 1,1-1-1,-1 1 0,1-1 0,0 0 1,1-1-1,-1 1 0,1-1 0,5 2-3,-3-2 9,-1-1 0,1 0 0,0-1 0,-1 0 0,1 0 0,0 0 0,0-2 0,0 1 0,0-1 0,1 0 0,-1-1 0,0 0 0,0 0 0,0-1-9,-2 0 13,0 0-1,0 0 0,-1-1 1,1 0-1,0 0 1,-1-1-1,0 1 0,0-1 1,0-1-1,0 1 0,-1-1 1,1 0-1,-1-1 0,0 1 1,-1-1-1,0 0 0,2-3-12,1-1 13,-2-1 0,1 1-1,-1-2 1,-1 1 0,0 0-1,0-1 1,-1 0-1,-1 0 1,0 0 0,0 0-1,-1 0 1,-1 0 0,0 0-1,-1-1 1,0 1 0,-1 0-1,-2-9-12,2 10 2,-1 0 0,0 1 1,0-1-1,-1 0 0,-1 1 0,0 0 0,0 0 0,-1 0 0,0 1 1,-2-2-3,7 13-14,0 0 0,1 0 0,-1 1 0,1-1 0,0 1 0,0-1 0,0 0 1,0 1-1,0-1 0,1 2 14,3 28-11,2 0 0,2 0 0,0-1 0,3 0 1,0 0-1,3 2 11,15 42 14,3 14-56,39 119 328,-60-167-111,-2-1 0,-1 2 0,-2-1 0,-1 8-175,-5-35 24,0 1-1,0 0 1,-2 0-1,1 0 1,-2 0-1,0-1 1,-5 13-24,5-18 10,0-1 0,-1 1 1,-1-1-1,1 1 0,-1-1 0,-1-1 0,1 1 1,-1-1-1,-1 0 0,1 0 0,-1-1 1,0 1-1,-1-2-10,-7 6 23,-1-2 0,0 0 0,0 0 0,-1-2 0,0 0 0,0-1 0,-1-1 0,1 0 0,-1-1 0,0-1 0,-1-1-1,1-1 1,-1 0-23,-4-1 12,-1-1 0,1-2 0,0 0-1,0-1 1,0-1 0,0-1-1,1-1 1,0-1 0,-20-10-12,32 13-61,0-1 0,0 0 0,1 0 0,-1-1 0,1 0 1,1 0-1,-7-8 61,12 12-103,1 1 0,0-1 0,-1 0 0,1-1 0,0 1 0,1 0 0,-1-1 0,1 1 0,-1-1 0,1 1 0,0-1 0,0 1 0,0-1 0,1 0 0,-1 0 0,1 1 0,0-1 0,0 0 0,1 0 0,-1 0 0,1 1 0,-1-1 0,1 0 0,1-2 103,16-34-811</inkml:trace>
  <inkml:trace contextRef="#ctx0" brushRef="#br0" timeOffset="4">2549 731 7106,'-3'-2'340,"-1"1"1,1-1 0,0 1 0,-1 0 0,1 0 0,-1 0 0,1 0-1,-1 1 1,1-1 0,-1 1 0,0 0 0,1 0 0,-1 0 0,1 1 0,-1-1-1,0 1 1,1 0 0,-1 0 0,1 0 0,-1 1-341,-8 2 222,1 0 0,-1 2 0,1-1 1,0 2-1,-3 2-222,6-3 54,0 1 0,0 0 0,0 0 0,1 1 0,0 0 0,0 1 0,1 0 0,0-1 0,0 2 0,1-1 0,1 1 0,-1 0 0,2 0 0,-1 0 0,1 0 0,1 1 0,-1 3-54,1-1 15,1 0 1,0 0-1,0 0 1,2 0 0,-1 0-1,2 0 1,-1 0-1,2 0 1,0 0 0,1-1-1,0 0 1,0 1 0,1-1-1,2 1-15,-4-7 11,1 0 1,0 0-1,0-1 0,0 0 0,0 0 0,1 0 0,0 0 1,0-1-1,0 1 0,1-1 0,-1-1 0,1 1 1,0-1-1,0 0 0,0 0 0,1-1 0,-1 0 0,1 0 1,-1 0-1,1-1 0,-1 0 0,1 0 0,6-1-11,-4 0 18,0 0-1,-1-1 0,1-1 0,-1 1 0,1-1 1,-1-1-1,0 1 0,0-1 0,0-1 0,0 0 1,-1 0-1,1 0 0,-1-1 0,0 0 0,0 0 1,-1-1-1,1 0 0,1-2-17,0-3 18,0 0 0,-1-1-1,0 1 1,-1-1 0,0-1 0,-1 1 0,0-1-1,-1 0 1,0 0 0,-1 0 0,-1 0 0,0-1 0,-1 1-1,0-1 1,-1 1 0,0-1 0,-3-12-18,2 16 0,-1 0 1,-1 0 0,1 1-1,-1-1 1,-1 1-1,0-1 1,0 1 0,-1 0-1,0 1 1,-1-1-1,-2-2 0,3 5-26,0 1-1,0-1 0,-1 1 0,0 0 1,0 0-1,0 1 0,-1 0 0,1 0 0,-1 1 1,0-1-1,0 2 0,0-1 0,-1 1 1,1 0-1,-6-1 27,12 3-90,-1-1 0,0 1 0,1-1 0,-1 1 1,0 0-1,0 0 0,1 0 0,-1 0 0,0 0 0,1 0 0,-1 0 0,0 1 1,0-1-1,1 0 0,-1 1 0,1 0 0,-1-1 0,0 1 0,1 0 0,-1 0 1,1 0-1,0 0 0,-2 0 90,-7 10-799</inkml:trace>
  <inkml:trace contextRef="#ctx0" brushRef="#br0" timeOffset="5">2849 836 7354,'36'-73'5773,"-34"88"-5377,0 0 0,1 1 0,1-1 0,0 0 0,1-1 0,4 8-396,9 33 370,-2 4 3,-2 0 0,-3 2 0,-2 4-373,-8-52 398,-1-13-380,0 0 1,0 0-1,0 0 1,0 0-1,0 0 1,0 0-1,0 0 1,0 0-1,0 0 1,0 0-1,0 0 1,-1 0-1,1 0 1,0 0-1,0 0 1,0 0-1,0 0 0,0 0 1,0 0-1,0 0 1,0 0-1,0 0 1,0 0-1,0 0 1,0 0-1,0 0 1,0 0-1,0 0 1,0 0-1,0 0 1,0 0-1,0 0 0,0 0-18,-4-26 610,0-20-399,-1-8 58,2-42-269,3 80 6,1 0-1,1 0 0,1 0 1,0 0-1,1 1 0,0-1 1,1 1-1,3-4-5,-5 13 0,1 0-1,0 0 1,0 1-1,0-1 1,1 1-1,-1-1 1,1 2 0,1-1-1,-1 0 1,1 1-1,0 0 1,0 0-1,0 1 1,0 0 0,0 0-1,1 0 1,-1 1-1,1 0 1,0 0-1,0 1 1,4-1 0,5 0-226,1 0 1,0 1 0,0 1-1,0 1 1,0 0 0,-1 1-1,1 1 1,7 2 225,19 8-572</inkml:trace>
  <inkml:trace contextRef="#ctx0" brushRef="#br0" timeOffset="6">3638 716 7586,'0'-13'3296,"-5"20"-1487,6 7-665,2 13-416,0 5-104,-2 8-256,-2 3-64,1 9-72,0-2-48,5 2-71,2-6-33,3-10-24,4-1 0,-6-10 0,2-5-224,-2-6-9,-3-6 89</inkml:trace>
  <inkml:trace contextRef="#ctx0" brushRef="#br0" timeOffset="7">3680 232 10546,'-11'-34'3849,"12"18"-3233,-1 4-256,0 10-80,9 7-368,-5 9 96</inkml:trace>
  <inkml:trace contextRef="#ctx0" brushRef="#br0" timeOffset="8">4101 151 7618,'1'-7'1008,"-2"-24"2354,1 31-3260,0-1 0,0 0 0,0 1-1,0-1 1,0 0 0,0 1 0,0-1 0,-1 0 0,1 1 0,0-1-1,0 0 1,-1 1 0,1-1 0,0 0 0,-1 1 0,1-1 0,0 1 0,-1-1-1,1 1 1,-1-1 0,1 1 0,-1-1 0,1 1 0,-1-1 0,0 1-1,1 0 1,-1-1 0,1 1 0,-1 0 0,0-1 0,1 1 0,-1 0-1,0 0 1,0 0-102,0 0 51,0 0 0,0 1 0,1-1-1,-1 0 1,0 1 0,0-1 0,0 1 0,0 0-1,1-1 1,-1 1 0,0-1 0,1 1-1,-1 0 1,0 0 0,1-1 0,-1 1 0,1 0-1,-1 0 1,1 0 0,-1 0 0,1 0 0,0-1-1,-1 1 1,1 0 0,0 0-51,-7 28 308,4 19-125,1 0 0,2 0 0,2 0 0,4 15-183,20 157 335,-6-59-56,-7 3-279,-11-96 11,-2-28-53,2 0-1,1 0 0,3-1 1,6 27 42,-8-51-648,-5-8 252</inkml:trace>
  <inkml:trace contextRef="#ctx0" brushRef="#br0" timeOffset="9">3884 841 7858,'0'-12'3464,"24"-2"-1567,13-2-25,15 3-584,6-4-303,14 4-665,0 6 48,-5 3-440,-4 4-512,2 15 456</inkml:trace>
  <inkml:trace contextRef="#ctx0" brushRef="#br0" timeOffset="10">4654 77 6065,'-6'-6'833,"0"0"0,0 1 0,0 0-1,-1 0 1,0 1 0,-2-2-833,8 6 80,0-1 0,0 0 0,-1 1 0,1-1 0,0 1 1,0-1-1,-1 1 0,1 0 0,0 0 0,0-1 0,-1 1 0,1 0 0,0 0 0,-1 0 0,1 0 0,0 0 1,0 1-1,-1-1 0,1 0 0,0 1 0,0-1 0,-1 1 0,1-1 0,0 1 0,0-1 0,0 1 0,0 0 0,0 0 1,0-1-1,0 1 0,0 0 0,0 0 0,0 0 0,0 0 0,1 0 0,-1 0 0,0 0 0,1 1 0,-1-1 0,1 0 1,-1 0-1,1 0 0,0 1 0,-1 0-80,-2 10 160,0 0 1,0 1 0,1-1-1,1 1 1,0 0 0,1-1-1,0 6-160,3 29 535,5 16-535,-4-28 137,26 252 416,-24-193-451,-5 1-1,-4 6-101,-9 53 79,-3 64 181,16-206-166,1-14 105,3-22 48,-1-23 57,-2-43-304,-2 33 64,3-5-64,-1 44 4,0 0 0,1 0 0,1 0-1,1 1 1,4-9-4,-6 19-3,0-1 0,1 1 0,0 0 0,1 0 0,0 1 0,0-1 0,0 1 0,1 0 0,-1 0 0,1 1 0,1 0 0,-1 0 0,1 0-1,0 1 1,0 0 0,0 0 0,1 1 0,-1 0 0,1 0 0,0 1 0,0 0 0,0 0 0,6 0 3,-7 1-6,1 1 1,-1-1-1,1 1 0,-1 1 0,0-1 1,1 1-1,-1 1 0,1 0 0,-1 0 1,0 0-1,0 0 0,0 1 0,0 1 1,-1-1-1,1 1 0,-1 0 1,0 0-1,0 1 0,0 0 0,-1 0 1,1 0-1,-1 1 0,-1 0 0,1 0 1,2 4 5,1 4-5,-1 0 1,-1 1-1,0 0 1,-1 0-1,-1 0 1,1 4 4,5 35 4,0 8-4,-6-31 3,0 22-107,2 9-591,1-45 1627,1-4-584</inkml:trace>
  <inkml:trace contextRef="#ctx0" brushRef="#br0" timeOffset="11">5216 806 7562,'-8'-10'2687,"5"11"-225,6 24-621,-3-23-1962,15 83 1084,-3-1 0,-5 1 0,-2 29-963,-4-100 321,1-27-141,1-31-22,-2-56-12,-1 39-99,3 1 1,8-46-48,-10 101-2,-1 0 0,2 0 1,-1 1-1,0-1 0,1 0 1,0 1-1,0-1 0,0 1 1,1 0-1,-1 0 0,1 0 1,0 0-1,1 0 0,-1 1 0,3-3 2,-3 3-3,1 1-1,-1 0 0,1 0 1,-1 1-1,1-1 0,0 1 0,0 0 1,-1 0-1,1 0 0,0 0 1,0 1-1,0-1 0,0 1 0,0 0 1,0 0-1,0 0 0,0 1 1,0 0-1,2 0 4,6 1-3,-1 1-1,1 0 1,0 1 0,-1 0 0,0 1 0,0 0-1,0 0 1,-1 2 0,0-1 0,0 1 0,0 0-1,-1 1 1,0 1 0,-1-1 0,0 1-1,0 0 1,-1 1 0,0 0 0,0 0 0,-1 1-1,-1-1 1,0 1 0,0 1 0,-1-1 0,-1 0-1,0 1 1,2 11 3,-2-7 16,-1 1 0,-1-1 0,0 1 0,-1-1 0,-1 1 0,-3 16-16,4-33 2,1 0-1,-1 0 0,0 0 1,0 0-1,0 0 0,0 0 1,0 0-1,0 0 1,0 1-1,0-1 0,0 0 1,0 0-1,0 0 0,0 0 1,0 0-1,0 0 1,0 0-1,0 0 0,0 0 1,0 0-1,0 0 1,0 1-1,0-1 0,0 0 1,-1 0-1,1 0 0,0 0 1,0 0-1,0 0 1,0 0-1,0 0 0,0 0 1,0 0-1,0 0 0,0 0 1,0 0-1,0 0 1,0 0-1,0 0 0,0 0 1,0 0-1,-1 0 0,1 0 1,0 0-1,0 1 1,0-1-1,0 0 0,0 0 1,0 0-1,0 0 0,0 0 1,0 0-1,0-1 1,0 1-1,0 0 0,-1 0 1,1 0-1,0 0 0,0 0 1,0 0-1,0 0 1,0 0-1,0 0 0,0 0 1,0 0-1,0 0 0,0 0 1,0 0-1,0 0-1,-4-8 55,-1-13 7,4-3-40,0 1 0,2 0 0,1 0 0,1 0 0,1 0 0,0 0 1,2 1-1,4-8-22,-7 20 0,2 0 1,-1 1-1,1 0 1,0 0 0,1 0-1,0 1 1,1 0 0,0 0-1,1-1 0,-2 4-3,0 0-1,0 0 1,1 1-1,0 0 1,-1 0 0,1 0-1,0 1 1,1 0-1,-1 0 1,1 1-1,-1 0 1,1 1 0,0-1 3,-1 2-6,1-1 0,0 2 0,0-1 0,0 1 0,-1 0 0,1 1 0,0-1 0,-1 2 0,1-1 0,-1 1 0,0 0 0,0 0 0,0 1 0,0 0 0,-1 0 0,4 4 6,4 2-2,0 2-1,0 0 0,-2 1 1,1 0-1,-2 1 1,9 12 2,-13-15 4,0 1 1,-1-1-1,0 1 0,-1 1 1,0-1-1,-1 1 0,-1 0 1,1 3-5,2 24-226,-1 0 1,-2 2 225,2 19-1030,-1-29 572</inkml:trace>
  <inkml:trace contextRef="#ctx0" brushRef="#br0" timeOffset="12">6766 728 5921,'1'-1'346,"0"0"-1,0-1 1,0 1-1,-1-1 1,1 0 0,0 1-1,-1-1 1,1 0-1,-1 1 1,1-1-1,-1 0 1,0 1 0,0-1-1,0 0 1,0 0-1,0 1 1,0-1-1,-1-1-345,0 0 277,0 1-1,0-1 0,0 1 0,-1-1 1,1 1-1,-1 0 0,0-1 1,0 1-1,0 0 0,0 0 1,-1 0-277,-1-2 213,-1 1-1,1 0 1,-1 0 0,0 1 0,0-1 0,0 1 0,0 0 0,0 1 0,0-1 0,-1 1 0,1 0 0,-1 0 0,1 1 0,-1-1-213,-13 1 223,0 0 0,1 1 0,-8 1-223,10 0 49,0 1 1,1 0 0,-1 1-1,1 1 1,0 1 0,0 0-1,0 0 1,1 2 0,0 0-1,1 0 1,0 1 0,-9 8-50,21-16 2,-1 1 0,1-1 0,-1 1 0,1-1 0,-1 1 0,1 0 0,0-1-1,0 1 1,0 0 0,0 0 0,0-1 0,1 1 0,-1 0 0,0 0 0,1 0 0,0 0 0,-1 0 0,1 2-2,0-2 3,0 0-1,1-1 0,-1 1 1,1 0-1,-1-1 1,1 1-1,0-1 1,0 1-1,0-1 1,-1 1-1,1-1 0,1 0 1,-1 1-1,0-1 1,0 0-1,0 0 1,1 0-1,-1 0-2,6 4 8,0-1 0,0 0 0,1 0 0,-1-1 1,1 0-1,0 0 0,-1-1 0,6 1-8,58 11 27,35 8 7,-91-18-32,0 1 1,-1 0 0,0 1 0,0 1 0,11 6-3,-20-9 1,0 0 0,0 0 0,0 1 0,-1-1 0,1 1 0,-1 0 0,0 0 1,-1 0-1,1 1 0,-1-1 0,0 1 0,0 0 0,-1 0 0,2 6-1,-1 0 2,0-1 1,-1 1-1,0 0 0,-1-1 0,0 1 0,-1 0 0,-1 10-2,0-16 3,1-1 1,-1 0-1,-1 1 0,1-1 0,-1 0 0,0 0 0,0 0 0,0-1 1,-1 1-1,0 0 0,0-1 0,0 1 0,0-1 0,-1 0 1,1 0-1,-1-1 0,0 1 0,-1-1 0,1 0 0,0 0 0,-1 0 1,0 0-1,-4 1-3,-11 5 57,-2-2 0,1 0 0,-1-1 0,0-1 0,-3 0-57,1-1 70,-61 10 105,74-13-141,1 0 0,-1-1 0,0 0 0,0-1 0,0 0 0,-7-2-34,1-7 477,29 7-272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8:06.2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140 115 4721,'-109'-40'2219,"82"28"-945,27 12-1205,0 0 0,0 0 1,0 0-1,0 0 1,0 0-1,0 0 0,0 0 1,0 0-1,0 0 1,0 0-1,0 1 1,0-1-1,0 0 0,0 0 1,0 0-1,0 0 1,-1 0-1,1 0 0,0 0 1,0 0-1,0 0 1,0 0-1,0 0 0,0 0 1,0 0-1,0 0 1,0 0-1,0 0 0,-1 0 1,1 0-1,0 0 1,0 0-1,0 0 0,0 0 1,0 0-1,0 0 1,0 0-1,0 0 0,0 0 1,-1 0-1,1 0 1,0 0-1,0 0 1,0 0-1,0 0 0,0 0 1,0 0-1,0 0 1,0 0-1,0 0-69,0 1 708,1 5-603,1-1-1,0 1 1,0-1-1,0 0 1,1 0-1,-1 1 1,1-1-1,1-1 1,-1 1 0,3 2-105,8 13 147,4 4 88,-2 1 1,0 0-1,1 7-235,18 51 439,-25-56-334,1 0-1,2-1 1,0 0 0,2-2 0,1 2-105,-13-22 63,1 0 0,0 1 0,0-1 0,0 0 0,0-1 0,1 1-1,0-1 1,-1 0 0,1 0 0,0-1 0,1 1-63,-4-2 48,0 0 1,0 0-1,1-1 0,-1 1 1,0-1-1,1 0 0,-1 1 1,0-1-1,1 0 0,-1 0 0,0 0 1,1-1-1,-1 1 0,0-1 1,1 1-1,-1-1 0,0 0 1,0 0-1,1 1 0,-1-2 1,0 1-1,0 0 0,0 0 0,0-1 1,-1 1-1,1-1 0,1 0-48,3-5 77,-1 0 0,1 0 0,-1 0 0,0-1 0,-1 1 0,0-1 0,0 0 0,0-1-77,22-71 184,-19 55-137,37-169-175,-25 114-1652,-12 62 122,3 15 682</inkml:trace>
  <inkml:trace contextRef="#ctx0" brushRef="#br0" timeOffset="1">1052 104 3473,'63'-83'1893,"-62"82"-1769,0 0 0,0 0 0,0 0 0,-1 0 0,1 0 0,0 0 0,-1-1-1,1 1 1,-1 0 0,1 0 0,-1 0 0,0-1 0,1 1 0,-1 0 0,0-1-124,-8 1 2868,3 2-285,-27-3-1885,1 2 1,-1 2-1,-8 2-698,22-2 110,0 1-1,0 1 1,1 1 0,0 0-1,0 2 1,-13 6-110,19-8 15,0 2 1,0-1 0,0 2 0,1-1 0,0 2-1,1-1 1,-5 7-16,11-13 1,1 1 1,0 0-1,0 0 0,0 0 1,1 0-1,-1 0 0,1 0 1,0 0-1,0 0 0,0 1 1,0-1-1,0 0 0,0 3-1,1-3 1,1-1-1,-1 1 0,0 0 1,1-1-1,-1 1 0,1-1 1,0 1-1,0-1 1,0 1-1,0-1 0,0 0 1,1 1-1,-1-1 0,1 0 1,-1 0-1,1 0 1,0 0-1,0 0 0,1 1 0,9 5 7,-1 1 0,2-2 0,-1 0-1,1 0 1,0-1 0,0 0 0,1-2-1,-1 1 1,10 0-7,-4 1 7,0 0 0,0 1 0,0 1-1,12 7-6,-24-10 0,0-1-1,0 1 0,-1 0 1,0 1-1,0 0 1,0 0-1,0 0 0,-1 0 1,0 1-1,3 5 1,-7-9 5,1 0 1,-1 0-1,1 1 1,-1-1-1,0 0 1,0 0-1,-1 0 0,1 1 1,-1-1-1,1 0 1,-1 1-1,0-1 0,0 0 1,-1 1-1,1-1 1,-1 0-1,1 1 1,-1-1-1,0 0 0,0 0 1,-1 0-1,1 0 1,-1 0-1,1 0 0,-1 0 1,0 0-1,0 0 1,-1 0-6,-4 5 77,-1-1 1,0 0 0,0-1 0,0 1 0,-1-1-1,0-1 1,-10 5-78,-18 7 464,-17 5-464,25-11 87,25-9-73,-59 20 132,57-20-132,-1-1 0,1 1 0,-1-1 0,0-1 0,0 1 0,0-1 0,1 0 0,-4-1-14,10 1-16,-1 0 1,0 0 0,0 0-1,1 0 1,-1 0 0,0 0-1,0 0 1,1 0 0,-1 0-1,0 0 1,1-1 0,-1 1-1,0 0 1,1-1 0,-1 1-1,0 0 1,1-1 0,-1 1-1,0-1 1,1 1-1,-1-1 1,1 1 0,-1-1-1,1 1 1,-1-1 0,1 0-1,0 1 1,-1-1 0,1 0-1,0 1 1,-1-1 0,1 0-1,0 1 1,0-1 0,0 0 15,0-1-98,1 1 1,-1-1 0,1 1-1,0 0 1,0-1-1,-1 1 1,1 0 0,0 0-1,0-1 1,0 1 0,1 0-1,-1 0 1,0 0-1,0 1 1,0-1 0,1 0-1,-1 0 1,1 0 97,25-12-719</inkml:trace>
  <inkml:trace contextRef="#ctx0" brushRef="#br0" timeOffset="2">1405 472 3073,'49'-36'2025,"-43"28"-516,-10 8-332,-12 8 416,14-6-1461,-1 0 0,1 1 1,0-1-1,0 1 0,0 0 1,0 0-1,0 0 0,1 0 1,-1 0-1,1 0 0,0 0 0,0 1 1,0-1-1,0 0 0,0 1 1,1-1-1,0 1 0,-1-1 1,1 0-1,1 1 0,-1 2-132,0-4 39,1-1-1,-1 1 1,0 0-1,1 0 0,-1 0 1,1-1-1,0 1 1,-1 0-1,1-1 0,0 1 1,0-1-1,0 1 1,0-1-1,1 1 1,-1-1-1,0 0 0,0 1 1,1-1-1,-1 0 1,1 0-1,-1 0 0,1 0 1,0 0-1,-1 0 1,1-1-1,0 1 1,0-1-1,-1 1 0,1-1 1,0 1-1,0-1 1,0 0-1,-1 0 1,1 0-1,0 0 0,0 0 1,0 0-1,0-1 1,1 0-39,2 0 65,-1 0 1,1 0 0,-1-1 0,1 0 0,-1 0-1,0 0 1,1 0 0,-1-1 0,0 1 0,-1-1-1,1 0 1,0-1 0,-1 1 0,0 0 0,0-1-1,0 0 1,0 0 0,0-1-66,-1 3 12,-1 0 0,0 0 0,-1 0 0,1 0 0,0-1 1,0 1-1,-1 0 0,0 0 0,1 0 0,-1-1 0,0 1 0,0 0 0,0 0 0,0-1 0,0 1 1,-1 0-1,1 0 0,-1 0 0,0 0 0,1-1 0,-1 1 0,0 0 0,0 0 0,0 0 1,0 0-1,-1 1 0,1-1 0,0 0 0,-1 0 0,0 1 0,1-1 0,-1 1 0,0-1 1,1 1-1,-1 0 0,0 0 0,0 0 0,-2-1-12,0 0-70,1 0 1,-1 1-1,0-1 1,0 1-1,1 0 1,-1 0 0,0 1-1,0-1 1,0 1-1,0 0 1,0 0-1,0 0 1,0 0-1,0 1 1,0-1-1,0 1 1,0 0-1,0 0 1,0 1 69,-19 11-527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7:54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1677 4137,'-1'-1'568,"0"0"1,0 0-1,0 0 0,0-1 1,1 1-1,-1 0 0,0 0 1,1 0-1,-1 0 1,1-1-1,-1 1 0,1 0 1,-1-1-1,1 1 0,0-1-568,0-2 425,0 1-1,1 0 1,-1 0-1,1 0 1,0 0-1,0 0 1,0 0-1,0 0 1,1-1-425,3-9 549,-4 8-479,1 0 0,0 0 0,0 0 0,1 0 0,0 0 0,-1 1 0,2-1-1,-1 1 1,0 0 0,1 0 0,0 0 0,2-1-70,9-11 176,165-185 1433,-38 44-1294,-123 132-282,0-1 0,-2-1 0,4-10-33,-3 7 27,1-1-1,6-4-26,18-17 20,-8 8-1,-1-1-1,3-9-18,-22 29 9,76-115 20,-73 115-26,1 1 0,1 1 0,2 1 0,11-9-3,10-5 17,-2-1 1,-1-3 0,-2-1-1,24-36-17,-45 55 23,1 2 0,0 0 0,9-6-23,10-10 26,-29 26-19,0 0 1,0-1-1,3-5-7,-8 10 1,0 0 0,1 1 0,0-1 0,0 1 0,1 0 0,-1 0 0,1 0 0,0 1 0,0-1 0,1 1 0,-1 0 0,1 1 0,4-3-1,-10 6 0,1 0 0,-1 0 1,0 0-1,1 0 1,-1 0-1,0 0 0,0 0 1,1 0-1,-1-1 0,0 1 1,0 0-1,1 0 1,-1 0-1,0-1 0,0 1 1,1 0-1,-1 0 0,0-1 1,0 1-1,0 0 1,0-1-1,1 1 0,-1 0 1,0 0-1,0-1 0,0 1 1,0 0-1,0-1 1,0 1-1,0 0 0,0-1 1,0 1-1,0 0 0,0-1 1,0 1-1,0 0 1,0-1-1,0 1 0,0 0 1,0 0-1,0-1 0,-1 1 1,1 0-1,0 0 0,-1 0 1,1 0-1,0 0 1,0 0-1,-1 0 1,1 0-1,0 0 0,0 0 1,-1 0-1,1 0 1,0 0-1,-1 0 1,1 0-1,0 0 1,0 0-1,-1 0 0,1 0 1,0 0-1,0 0 1,-1 1-1,1-1 1,0 0-1,0 0 0,-1 0 1,1 0-1,0 1 1,0-1-1,0 0 1,0 0-1,-1 1 1,1-1-1,0 0 0,0 0 1,0 1-1,0-1 1,0 0-1,0 0 1,-1 1-1,1-1 1,0 0-1,0 0 0,0 1 1,0-1-1,0 0 1,0 1-1,0-1 1,0 0-1,1 1 0,-4 7 1,0 0-1,-1 0 1,0-1 0,0 1-1,0-1 1,-1 1 0,0-1-1,0-1 1,-1 1 0,0-1-1,-13 16 2,-83 113 15,-99 119-18,126-165 17,-58 90-16,112-147 4,-1-1-1,-1-1 1,-2-2-1,-1 0 1,-11 8-4,-68 60 18,85-76-14,-55 58 11,37-37-12,-12 8-3,36-36 0,1 0 1,0 1 0,1 0-1,1 1 1,0 0 0,1 1-1,1 0 1,0 0 0,1 1-1,-1 7 0,-3 8 2,4-11 0,0-1 1,-1 0 0,-3 4-3,4-17-199,8-7 239,0 1 0,0-1 0,0 0 0,0 0 0,0 0 0,0 0 0,0 0 0,0 0 0,0 1 0,0-1 0,0 0 0,-1 0 0,1 0 0,0 0 0,0 0 0,0 0 0,0 0 0,0 0 0,0 0 0,0 1 0,-1-1 0,1 0 0,0 0 0,0 0 0,0 0 0,0 0 0,0 0 0,-1 0 0,1 0 0,0 0 0,0 0 0,0 0 0,0 0 0,0 0 0,-1 0 0,1 0 0,0 0 0,0 0 0,0 0 0,0 0 0,0-1 0,0 1 0,-1 0-1,1 0 1,0 0 0,0 0 0,0 0 0,0 0 0,0 0 0,0 0 0,0 0 0,0-1 0,-1 1 0,1 0 0,0 0 0,0 0 0,0 0 0,0 0 0,0 0 0,0-1-40,0 0 1007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33.68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211 17 4481,'-1'-9'5617,"-1"10"-2131,0 6-2564,-3 52 169,3 31-1091,-4 43 378,-8 16-242,-16 149 100,-25 65-236,-34 106-2011,85-445 19,3-9 834</inkml:trace>
  <inkml:trace contextRef="#ctx0" brushRef="#br0" timeOffset="569.202">340 37 5425,'-1'-3'604,"0"0"0,-1 0-1,1 0 1,-1 0 0,0 1-1,0-1 1,0 0 0,-1 1-1,1 0 1,0 0 0,-1-1 0,0 1-604,2 2 90,0-1 0,0 1 0,0 0 0,0-1 0,0 1 0,0 0 0,0 0 0,0 0 0,0 0 0,0-1 0,0 2 1,0-1-1,0 0 0,0 0 0,-1 0 0,1 0 0,0 1 0,0-1 0,0 0 0,0 1 0,0-1 0,0 1 0,0-1 1,1 1-1,-1 0 0,0-1 0,0 1 0,0 0 0,0 0 0,1-1 0,-1 1 0,0 0 0,1 0 0,-1 0 1,1 0-1,-1 0 0,1 0 0,-1 1-90,-1 2 87,0 0 0,0 1-1,0-1 1,1 0 0,0 1 0,0 0 0,0-1 0,0 1 0,1 0-1,0-1 1,0 1 0,0 0 0,0 0 0,1-1 0,0 2-87,3 13 131,0 0-1,1-1 1,2 3-131,-3-12 58,11 29 59,2-1-1,1-1 1,2-1-1,9 11-116,20 35 88,31 79 29,-6 4 1,2 29-118,76 171 144,-133-325-720,2-2 0,1 0 1,12 13 575,-19-30-624</inkml:trace>
  <inkml:trace contextRef="#ctx0" brushRef="#br0" timeOffset="938.687">241 1034 6593,'-67'6'3201,"61"-5"-1192,6 3 87,11 2-752,4-2-119,14-1-425,3-3-216,10-6-296,6-1-112,9 0-392,1 3-408,0 3 400</inkml:trace>
  <inkml:trace contextRef="#ctx0" brushRef="#br0" timeOffset="2018.612">1706 935 5385,'55'-55'2391,"-54"55"-2343,-1-1 0,0 1-1,1 0 1,-1 0 0,0-1-1,0 1 1,1 0 0,-1-1-1,0 1 1,0 0 0,1-1-1,-1 1 1,0 0 0,0-1-1,0 1 1,0 0 0,0-1-1,1 1 1,-1-1 0,0 1-1,0 0 1,0-1 0,0 1-1,0-1 1,0 1-1,0 0 1,0-1 0,0 1-1,-1-1 1,1 1 0,0 0-1,0-1 1,0 1 0,0-1-1,-1 1 1,1 0 0,0-1-1,0 1 1,-1 0 0,1 0-1,0-1 1,0 1 0,-1 0-1,1-1 1,-1 1-48,-17-5 1429,11 3-870,-4-2-74,-1 0 0,0 0 0,-1 1 0,1 1 0,0 0-1,-10 0-484,15 2 50,1 0-1,-1 1 1,0 0-1,1 0 1,-1 1-1,1 0 1,0 0-1,-1 1 1,1-1-1,0 1 1,0 0-1,1 1 1,-5 3-50,-7 4 35,2 2 1,-1 0-1,-13 16-35,23-23 3,0 1 1,1 0-1,-1 0 1,2 1-1,-1 0 0,1 0 1,0 0-1,0 0 1,1 0-1,0 3-3,2-9 1,0 0 0,1 1 0,0-1 0,0 1 0,-1-1 0,1 1 0,1-1 0,-1 1 0,0-1 0,1 1 0,-1-1 0,1 1 0,0-1 0,0 0 0,0 1 0,0-1 0,0 0 0,0 0 0,1 0 0,-1 0 0,1 0 0,-1 0 0,1 0 0,0 0 1,0 0-1,0-1 0,0 1 0,0-1 0,0 0 0,0 1 0,0-1 0,0 0 0,1 0-1,9 4 4,1-1 1,0 0-1,0 0 1,0-1-1,9 0-4,-16-2 1,110 14 12,-77-12-6,-1 2 0,0 2 0,0 1-1,31 12-6,-32-6-3,1 1 0,25 17 3,-52-26-1,-1 0 1,0 0-1,0 2 0,-1-1 0,0 1 0,-1 0 1,1 1-1,-1 0 0,-1 0 0,0 0 1,3 6 0,-8-10 22,1 0 1,-1 0 0,0 1 0,0-1 0,-1 1 0,0-1-1,0 1 1,0-1 0,0 1 0,-1-1 0,0 1-1,0 0 1,-1-1 0,0 1 0,0 0 0,0-1-1,0 0 1,-1 1 0,0-1 0,0 0 0,0 1-1,-1-1 1,0-1 0,0 1 0,0 0 0,-1-1 0,1 1-1,-1-1-22,-7 8 208,0-1-1,-1 0 0,0-1 0,0 0 0,-1-1 0,-1-1 1,1 0-1,-2 0 0,-5 1-207,7-3 115,8-3-62,0-1 1,0 0 0,0 0-1,-1 0 1,1-1 0,-4 1-54,0-1-3,-1-1 1,1 0 0,0 0-1,0-1 1,0 0 0,-7-3 2,-182-49-1023</inkml:trace>
  <inkml:trace contextRef="#ctx0" brushRef="#br0" timeOffset="2906.531">2970 819 2761,'-1'-2'338,"0"0"1,-1 0 0,1 0-1,0 0 1,-1 0 0,1 1-1,-1-1 1,0 0 0,0 1-1,0-1 1,0 1 0,0 0 0,0 0-1,0-1 1,0 1 0,0 1-1,0-1 1,-1 0 0,1 0-1,0 1 1,-1-1 0,1 1-1,0 0 1,-1 0 0,0 0-339,-11-1 672,1 2 0,-1 0 0,1 0 1,-2 1-673,9-1 270,-49 7 2492,-47 13-2762,84-16 119,0 1-1,1 0 0,-1 1 0,1 1 1,1 1-1,-1 0 0,-6 6-118,18-11 8,1 0 0,0 0-1,0 0 1,0 0 0,0 0 0,0 1 0,1 0-1,0 0 1,0 0 0,1 0 0,-1 0-1,1 1 1,0-1 0,0 1 0,1 0-1,-1 4-7,1-5 3,1-1-1,0 0 1,0 0-1,0 1 0,0-1 1,1 0-1,-1 1 0,1-1 1,0 0-1,1 0 0,-1 0 1,1 0-1,0 0 1,0 0-1,0 0 0,0-1 1,0 1-1,1-1 0,0 0 1,0 1-1,0-1 0,0 0 1,1 0-3,8 6 1,0-1 0,0 0 1,1-1-1,0-1 0,0 0 0,0-1 1,1 0-1,9 2-1,23 2-26,0-1 0,3-1 26,-18-4-17,0 1 0,0 2-1,-1 1 1,0 1 0,18 9 17,-40-14 7,-1 1 0,0 0 0,-1 0 0,1 1 0,-1 0 0,0 0 0,0 1 0,0-1 0,-1 1 0,0 1 0,0-1 0,0 1 0,-1-1 0,0 1 0,0 1 0,-1-1 1,0 0-1,0 1 0,-1 0 0,0-1 0,0 1 0,-1 0 0,0 0 0,0 0 0,-1 0 0,0 0 0,0 0 0,-1 0 0,0 0 0,-1 0 0,0 0 0,0 0 0,0-1 0,-1 1 0,0-1 0,-1 0 0,1 0 0,-1 0 0,-1 0 0,1 0 0,-1-1 1,-1 0-1,0 1-7,-5 4 137,-1-1 1,0-1-1,0 0 1,-1-1-1,0 0 1,-1-1-1,1 0 1,-2-1 0,1 0-1,0-2 1,-1 0-1,0 0 1,0-1-1,-15 1-137,16-3-50,0-1-1,0 0 0,-1-1 0,1 0 0,0-1 1,1-1-1,-1 0 0,0-1 0,1-1 1,0 0-1,0 0 0,0-1 0,0-1 1,1 0-1,1-1 0,-4-2 51,9 2-1039,18 7 390</inkml:trace>
  <inkml:trace contextRef="#ctx0" brushRef="#br0" timeOffset="3680.512">3412 879 5697,'-3'-9'4645,"-1"12"-1342,-1 24-1985,3 11-962,1 0 0,1-1 0,2 1 1,4 16-357,9 33 207,-8-40-129,2 0 0,2 0 0,10 24-78,-16-59 13,0 0-1,1 0 1,0-1 0,0 0 0,1 0-1,1 0 1,0-1 0,3 3-13,-8-10 11,0 0 0,0 0 0,0 0 1,0-1-1,1 1 0,-1-1 0,1 0 0,-1 0 0,1 0 1,0 0-1,0-1 0,0 0 0,0 1 0,0-2 0,0 1 0,0 0 1,1-1-1,-1 1 0,0-1 0,0-1 0,0 1 0,0 0 1,1-1-1,-1 0 0,0 0 0,4-2-11,0 0 23,0-1 1,0-1-1,0 0 1,0 0-1,-1-1 0,0 1 1,0-2-1,-1 1 1,1-1-1,-1 0 0,-1 0 1,1-2-24,6-8 37,-1-1 1,0-1-1,-2 1 1,6-17-38,-8 15 22,-1-1 0,-1 0 0,-1 0 0,0 0 0,-2 0 0,-1-1 0,0-9-22,-4-39 268,-7-43-268,5 70 133,-7-45 345,25 120-367,21 97-66,6-1-1,35 70-44,-68-180-17,2-1 0,0 0 0,0-1 0,2 0 0,0 0 0,1-1 0,0-1 0,1 0 0,1-1-1,0 0 1,14 8 17,35 16-93</inkml:trace>
  <inkml:trace contextRef="#ctx0" brushRef="#br0" timeOffset="4586.442">4424 930 7138,'-4'-16'2950,"4"15"-2864,0 1 0,0 0 0,0 0 0,0 0 0,0-1 0,0 1 0,-1 0 0,1 0 0,0 0 0,0 0 0,0 0 0,-1-1 0,1 1 0,0 0 0,0 0 0,0 0 0,-1 0 0,1 0 0,0 0 0,0 0 0,-1 0 0,1 0 0,0 0 0,0 0 0,0 0 0,-1 0 0,1 0 0,0 0 0,0 0 0,-1 0 0,1 0 0,0 0 0,0 0 0,-1 0-86,0 1 140,0 0-1,0 0 0,-1 1 1,1-1-1,0 0 0,0 0 1,0 1-1,1-1 0,-1 1 1,0-1-1,0 1 0,1-1 0,-1 1 1,1-1-1,-1 1 0,1-1 1,0 2-140,-3 14 140,2 1 0,0-1 0,0 0 0,2 0 0,0 0 0,1 0 0,1 0 0,1 0 0,0 1-140,9 26 137,2 0-1,16 33-136,-5-21 64,-9-20 20,-1 0 0,-2 1 0,2 13-84,-16-50 14,0 0-1,0 0 0,0 0 0,0 0 0,0 0 0,1 0 1,-1 0-1,0 0 0,0 0 0,0 0 0,0 0 1,0 0-1,0 0 0,0 0 0,0 0 0,0 0 1,0 0-1,0 0 0,0 0 0,1 0 0,-1 0 0,0 0 1,0 0-1,0 0 0,0 0 0,0 0 0,0 0 1,0 0-14,0-18 252,-2-38 4,1 43-221,-7-107 126,1 27-62,4-3-99,4 66 0,0 0 0,2-1 0,2 1 1,1 0-1,2-5 0,-7 32-4,0-1 0,0 1-1,0-1 1,1 1 0,-1 0 0,1-1 0,0 1 0,0 0-1,0 0 1,0 0 0,0 0 0,2 0 4,-2 1-4,-1 1 0,1 0-1,0 0 1,0 0 0,0 1 0,0-1-1,0 0 1,-1 1 0,1-1 0,0 1 0,1-1-1,-1 1 1,0 0 0,0 0 0,0 0 0,0 0-1,0 1 1,0-1 0,0 0 0,0 1-1,0-1 1,0 1 4,9 3-7,0 1 1,0-1-1,0 2 0,-1 0 0,1 0 0,-1 1 1,-1 0-1,0 0 0,0 1 0,0 1 0,-1-1 1,3 5 6,7 10-14,0 1 0,-1 1 0,-2 0 0,5 12 14,11 29 19,-3 1 0,-2 1 0,7 42-19,-29-99 27,-2-10 30,0-21 26,-6-99 40,1 66-68,4-51-55,0 88-1,0 0 1,2-1-1,0 1 0,1 1 1,1-1-1,0 1 1,1-1-1,4-6 1,-7 16-5,1 0-1,0 0 0,1 0 1,-1 0-1,1 0 1,0 1-1,1 0 0,-1 0 1,1 0-1,0 1 1,0 0-1,0 0 0,1 0 1,2 0 5,-4 2-7,-1 0 0,1 1 1,0-1-1,0 1 1,-1 0-1,1 0 0,0 1 1,0 0-1,0 0 1,0 0-1,0 0 0,0 1 1,0-1-1,-1 1 1,1 1-1,0-1 0,0 1 1,-1-1-1,1 1 1,-1 1-1,4 1 7,2 3-6,-1 1 1,0-1 0,0 1-1,-1 1 1,0 0-1,-1 0 1,0 0-1,0 1 1,-1 0-1,0 0 1,-1 1-1,0 0 1,-1-1-1,1 6 6,3 9-23,-2 0 0,0 0 0,-2 0 0,-1 1 0,-1-1 0,-2 4 23,0 116-1460,2-76 938</inkml:trace>
  <inkml:trace contextRef="#ctx0" brushRef="#br0" timeOffset="5096.99">5597 955 5577,'1'-14'1574,"-1"11"-1029,0-1 0,1 1 0,-1-1 0,0 1 1,1-1-1,0 1 0,0-1 0,0 1 0,0-1 0,1 1 0,-1 0 0,3-3-545,-3 6 61,0 0-1,0 0 1,-1 0-1,1 0 0,0 0 1,0 1-1,0-1 1,0 0-1,-1 1 1,1-1-1,0 1 0,0-1 1,-1 0-1,1 1 1,0 0-1,-1-1 0,1 1 1,0-1-1,-1 1 1,1 0-1,-1-1 1,1 1-1,-1 0 0,1 0 1,-1-1-1,0 2-60,15 22 304,-5-4-116,-1 0-1,-2 0 1,0 1-1,5 21-187,11 91 260,-20-113-219,27 192 402,0 160-443,-27-268-2567,-3-93 1764</inkml:trace>
  <inkml:trace contextRef="#ctx0" brushRef="#br0" timeOffset="5462.392">5593 1072 8338,'1'-22'951,"2"1"0,0 0 1,2 0-1,0 0 0,1 1 0,1-1 0,4-4-951,-7 15 84,1 1 0,1-1-1,0 1 1,0 0 0,1 1-1,0 0 1,0 0 0,1 0-1,0 1 1,1 0 0,-1 0-1,1 1 1,0 0 0,1 1-1,1-1-83,-6 4 6,1-1 0,0 1 0,1 0-1,-1 1 1,0 0 0,0 0-1,1 0 1,-1 1 0,0-1-1,1 1 1,-1 1 0,5 0-6,-1 1-1,0 0 1,0 1 0,0 0-1,-1 1 1,1 0-1,-1 1 1,5 3 0,9 6-5,-2 1 1,0 2-1,-1 0 1,-1 1-1,13 15 5,-23-23 6,1 1 0,-2 0 0,0 1 0,0 0 0,-1 0 1,0 0-1,-1 1 0,-1 0 0,1 3-6,-4-10 19,0 0-1,-1 0 1,0 0 0,0 0 0,-1 0 0,1 0-1,-1 0 1,-1 0 0,1 1 0,-1-1 0,0 0-1,0 0 1,-1 0 0,0 0 0,0-1 0,0 1-1,-1 0 1,0-1 0,0 0 0,0 1 0,-4 3-19,-1 0 51,-1 0 1,0 0 0,-1-1 0,1-1 0,-1 1 0,-1-2 0,1 1 0,-1-2 0,0 1 0,-1-1 0,1-1-1,-3 1-51,0-1-24,-1 0 0,0-1-1,0 0 1,0-1-1,0-1 1,0 0-1,0-1 1,0-1-1,-11-1 25,23 2-326,0-1-1,1 1 0,-1-1 0,0 0 1,0 1-1,1-1 0,-1 0 0,0-1 1,1 1-1,-1 0 0,1-1 0,0 0 1,-1 1 326,2-5-1745</inkml:trace>
  <inkml:trace contextRef="#ctx0" brushRef="#br0" timeOffset="5938.99">6439 323 4921,'4'-22'1952,"-2"0"0,0 0-1,-1 0 1,-2-15-1952,3 23 1297,5 11-104,-6 3-1137,0 0 0,0 1 0,0-1-1,-1 1 1,1 0 0,0-1 0,0 1 0,-1 0 0,1-1-1,0 1 1,-1 0 0,1 0 0,0 0 0,-1-1 0,1 1-1,-1 0 1,0 0 0,1 0 0,-1 0 0,0 0 0,1 0-1,-1 0 1,0 1-56,34 206 1090,-3-44-976,85 393 256,-116-555-335,18 85-291,-15-49 2867,-3-12-1512</inkml:trace>
  <inkml:trace contextRef="#ctx0" brushRef="#br0" timeOffset="6281.214">6357 808 9658,'-3'-12'4049,"0"0"-2305,12 6-543,5-1-361,0-3-248,14 0-304,5 9-64,12-4-112,-2 3-48,0 0 48,-4-6-272,0 2-336,2 6 352</inkml:trace>
  <inkml:trace contextRef="#ctx0" brushRef="#br0" timeOffset="6644.871">7112 641 7058,'16'21'3464,"-17"-6"-679,4 9-1385,9 18-712,8 4 32,-2 8-311,0 5-137,-2-4-160,-3 3-32,3-4-32,-2-4 0,-4-6 32,1-10-8,-10-15-528,-1-11-1649,0-15 1441</inkml:trace>
  <inkml:trace contextRef="#ctx0" brushRef="#br0" timeOffset="6645.871">7183 225 9218,'-18'-45'3953,"5"20"-2337,-1 6-440,0 10-671,9 8-289,-2 5-400,7 13-305,9 21 321</inkml:trace>
  <inkml:trace contextRef="#ctx0" brushRef="#br0" timeOffset="7230.65">7721 821 5521,'23'-26'2942,"15"-22"-2942,-38 47 69,1 1 0,-1-1-1,1 1 1,-1-1 0,1 0-1,-1 1 1,0-1 0,1 0 0,-1 1-1,0-1 1,1 0 0,-1 1-1,0-1 1,0 0 0,0 1 0,0-1-1,0 0 1,1 0 0,-1 1-1,-1-1 1,1 0 0,0 1-1,0-1 1,0 0 0,0 0 0,0 1-1,-1-1 1,1 0 0,0 1-1,0-1 1,-1 0 0,1 1 0,-1-1-1,1 1 1,-1-1 0,1 0-1,-1 1 1,1-1 0,-1 1 0,1 0-1,-1-1 1,1 1 0,-1-1-1,0 1 1,1 0 0,-1-1 0,0 1-69,-3-1 341,0 0 1,0 0 0,0 0 0,0 1 0,0 0 0,-4 0-342,5 0 240,-2-1-59,0 1-1,-1 1 1,1-1-1,0 1 1,0 0-1,0 0 1,0 0-1,0 1 1,0 0-1,0 0 1,0 0-1,-2 2-180,1 0 104,0 1 1,0 0-1,0 0 0,1 0 1,-1 1-1,1 0 1,0 0-1,-1 3-104,0 1 23,0 0 0,1 0-1,0 1 1,1-1 0,0 1 0,1 0-1,0 1 1,0-1 0,1 0 0,1 1-1,0 0 1,1-1 0,0 7-23,1 3 4,1-1 0,1 1 0,0-1 0,2 0 0,0 0 0,2 0 0,2 5-4,-4-14 4,0-1-1,1 0 1,0-1-1,0 1 1,1-1-1,0 0 1,0-1-1,1 0 1,0 0-1,1-1 1,0 0 0,6 4-4,-10-8-1,0 0 0,0 0 1,0 0-1,1-1 0,0 1 1,-1-1-1,1-1 0,0 1 1,0-1-1,0 0 0,0 0 1,0-1-1,0 0 0,0 0 1,0 0-1,0-1 0,0 1 1,0-2-1,0 1 0,0-1 1,-1 0-1,1 0 0,-1 0 1,4-2 0,1-3 7,0 1 0,0-2 0,-1 1 0,0-1 0,0-1 0,-1 0 1,0 0-1,-1-1 0,1 1 0,-2-2 0,0 1 0,0-1 0,-1 0 0,0 0 1,0-3-8,0 1 11,-1 0 0,-1-1 0,0 0 0,0 1 0,-2-1 0,0 0 0,0 0 0,-1 0 0,-1 0 0,0 0 0,-1 0 0,-1 0 0,0-1-11,-2 1 9,1 1 0,-2 0 0,0 0-1,0 0 1,-1 1 0,-1 0-1,0 0 1,0 1 0,-1 0-1,-1 1 1,-1-2-9,7 8-54,0 0 1,-1 0-1,0 1 0,1-1 0,-1 1 0,0 0 1,-1 0-1,1 1 0,0 0 0,-1 0 1,1 0-1,-1 0 0,0 1 0,0 0 0,1 0 1,-1 1-1,0-1 0,0 1 0,0 0 1,0 1-1,0 0 0,0 0 0,1 0 0,-1 0 1,0 1-1,1 0 0,-5 2 54,6-2-130,0 0 0,0 0 0,0 1 0,1-1 0,-1 1 0,1 0 0,-1 0 0,-1 3 130,1 0-122,0 0 0,0 0-1,1 0 1,0 0 0,-1 3 122</inkml:trace>
  <inkml:trace contextRef="#ctx0" brushRef="#br0" timeOffset="7814.189">8193 734 6625,'0'0'100,"0"0"0,0-1 0,-1 1 0,1 0 0,0-1 0,0 1 0,0 0-1,0-1 1,-1 1 0,1 0 0,0-1 0,0 1 0,0 0 0,-1 0 0,1-1-1,0 1 1,-1 0 0,1 0 0,0 0 0,0-1 0,-1 1 0,1 0 0,0 0 0,-1 0-1,1 0 1,0 0 0,-1 0 0,1 0 0,-1 0 0,1 0 0,0 0 0,-1 0-1,1 0 1,0 0 0,-1 0 0,1 0 0,0 0 0,-1 0 0,1 0 0,0 0-100,0 16 1691,11 29-849,-11-44-766,38 156 1124,-13-44-882,-13-62-222,-8-27-20,2 0 0,0-1 0,2 0 0,0-1 1,5 8-77,-13-56 1397,-8-30-174,-8-29-1223,6 38 241,2-1 0,1-16-241,6 48 27,0 0 0,2-1 0,0 1 0,1 0 0,1 0 0,0 0 0,1 1 0,6-16-27,-7 22 0,1 0 0,0 0 1,0 0-1,1 1 1,0 0-1,1 0 0,0 0 1,0 1-1,1-1 0,-4 6-4,0-1 1,0 0-1,1 1 0,-1 0 1,1-1-1,0 2 0,-1-1 1,1 0-1,0 1 1,0-1-1,0 1 0,0 0 1,0 1-1,1-1 0,-1 1 1,0 0-1,0-1 0,0 2 1,0-1-1,1 1 0,1 0 4,9 2-9,0 2-1,0 0 1,0 0-1,-1 1 1,0 1-1,0 0 1,-1 1-1,2 2 10,9 7-6,0 2-1,-1 1 0,15 15 7,-27-23-6,1 1 0,-2 0 0,0 0 0,0 2 0,-1-1 0,-1 1 0,0 0 0,4 14 6,-8-16-204,0 0 1,-1 0-1,0 0 0,-1 0 1,0 1-1,-2-1 0,1 1 1,-2-1-1,1 0 0,-2 1 1,-1 5 203,-8 28-642</inkml:trace>
  <inkml:trace contextRef="#ctx0" brushRef="#br0" timeOffset="8526.748">9415 674 5937,'0'-2'315,"1"1"0,-1-1-1,0 0 1,1 0-1,-1 0 1,0 0 0,0 0-1,0 0 1,-1 0 0,1 0-1,0 1 1,-1-1-1,1 0 1,-1 0 0,0 0-1,1 0 1,-1 1 0,0-1-1,0 0 1,0 1-1,-2-2-314,1 1 249,0 0 0,-1 0 0,1 0 0,-1 0 0,1 1-1,-1-1 1,0 1 0,1 0 0,-1 0 0,0 0 0,0 0 0,0 0-1,-1 0-248,-4 0 200,0 0 0,0 0 1,0 1-1,0 0 0,0 1 0,0-1 0,0 2 0,0-1 0,0 1 0,-4 2-200,-6 3 143,0 1 1,1 0 0,0 1-1,1 1 1,0 1-1,-11 10-143,20-16 8,1 1 0,-1 1-1,1-1 1,0 1 0,1 0-1,0 0 1,0 1 0,0-1-1,1 1 1,0 0-1,0 0 1,1 1 0,0-1-1,1 1 1,-1 4-8,3-10 2,-1-1 0,1 1 0,0 0 0,0 0 0,0-1 0,0 1 1,0 0-1,1 0 0,-1-1 0,1 1 0,0 0 0,0-1 0,0 1 0,0-1 0,0 1 0,0-1 0,1 0 0,-1 1 1,1-1-1,0 0 0,0 0 0,-1 0 0,1 0 0,1 0 0,-1-1 0,0 1 0,0 0 0,1-1 0,-1 0 0,0 1 0,1-1-1,9 3 10,0 0 0,1 0 0,-1-2 0,0 1 0,1-1 0,2-1-11,-4 0 4,51 5 14,-42-6-18,1 1 0,-1 2 0,0 0 0,0 1 0,-1 1 0,1 0 0,5 4 0,-24-8 0,0-1 0,0 1 0,1 0 0,-1-1 0,0 1 0,0 0 0,0 0 0,0-1 0,0 1-1,0 0 1,0 0 0,0 0 0,-1 0 0,1 1 0,0-1 0,-1 0 0,1 0 0,-1 0 0,1 0 0,-1 1-1,1-1 1,-1 0 0,0 1 0,0-1 0,1 0 0,-1 1 0,0-1 0,0 0 0,0 1 0,-1-1 0,1 0-1,0 0 1,0 1 0,-1-1 0,1 0 0,-1 0 0,1 1 0,-1-1 0,1 0 0,-1 0 0,0 0 0,0 0-1,1 0 1,-2 1 0,-2 3 8,0 0 0,0 0 0,-1 0 0,1-1 0,-1 1-1,0-1 1,0 0 0,-6 2-8,-22 12 68,0-1-1,-1-2 1,-1-2-1,-1-1 0,-7 0-67,36-10 16,0-1 0,-1 0-1,1 0 1,0-1 0,-2 0-16,8 1-23,0-1 1,0 0 0,0 0-1,0 0 1,0 0 0,0 0-1,0-1 1,0 1-1,0 0 1,0 0 0,0-1-1,0 1 1,0 0 0,0-1-1,1 1 1,-1-1-1,0 1 1,0-1 0,0 0-1,1 1 1,-1-1 0,0 0-1,1 1 1,-1-1-1,0 0 1,1 0 0,-1 1-1,1-1 1,-1 0-1,1 0 1,0 0 0,-1 0-1,1 0 1,0 0 0,0 0-1,0 0 1,-1 0-1,1 0 1,0 0 0,0 0-1,0 0 1,1 0 22,5-15-352</inkml:trace>
  <inkml:trace contextRef="#ctx0" brushRef="#br0" timeOffset="8915.69">9811 1083 6265,'-35'-57'2793,"38"54"-1409,4 3-208,7 0-191,1 4-177,12 7-176,3 6-64,4 15-240,-2 13-88,-13 4-120,1 5-56,-9 0-32,-8-2-8,1-5-96,-12-3-184,-9-11-376,6-3 392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43.52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437 274 3673,'60'-78'2334,"-59"77"-2125,0 0 1,0 0 0,0 0 0,0 0 0,0 0-1,0 0 1,0 0 0,-1 0 0,1-1 0,0 1-1,-1 0 1,0 0 0,1-1 0,-1 1 0,1-1-1,-1 1 1,0 0 0,0-1 0,0 1 0,0 0-1,0-1 1,0 1 0,0-1 0,-1 1 0,1 0-1,0-1 1,-1 1 0,1 0 0,-1-1-1,1 1 1,-1 0 0,0-1-210,-1 1 209,0-1 0,0 0 0,0 1 0,0-1 0,0 1-1,0 0 1,0-1 0,-1 1 0,1 0 0,0 1 0,-1-1-209,1 0 256,-5-1-32,0 0 1,-1 1-1,1 0 1,-1 0 0,1 0-1,-1 1 1,1 0-1,-1 1 1,0-1-1,1 1 1,-1 1-225,-21 5 244,1 0 0,-8 5-244,3-1 172,14-5-157,0 2 1,0 0-1,1 1 0,1 1 1,-1 0-1,2 1 0,-1 1 1,2 1-1,0 0 0,0 1 1,1 1-1,-9 13-15,19-23 0,0 0-1,1 0 1,-1 0-1,1 0 1,1 0 0,-1 1-1,1-1 1,0 1-1,0 0 1,0 0-1,1 0 1,0 0 0,0 0-1,1 0 1,0 0-1,0 2 1,0-3 1,1-1-1,0 1 0,0-1 1,1 1-1,-1-1 0,1 1 1,0-1-1,0 0 0,1 0 1,-1 0-1,1 0 0,0 0 0,0 0 1,0-1-1,0 1 0,1-1 1,-1 0-1,1 0 0,0 0 1,0-1-1,1 1 0,14 7-5,0-1 1,1-1-1,1-1 1,-1 0-1,1-2 0,18 3 5,-17-4-49,-1 1-1,1 1 0,-1 1 0,0 0 0,-1 2 0,12 6 50,-19-6-38,-1 0-1,0 1 0,0 0 1,-1 1-1,0 0 1,-1 1-1,0 0 0,-1 1 1,-1 0-1,0 0 1,0 0-1,-1 1 0,4 15 39,-6-16-27,0 0 0,-2 0-1,1 1 1,-2-1-1,0 1 1,0-1-1,-2 1 1,1 0-1,-2 0 1,0-1 0,0 1-1,-1 0 1,-1-1-1,-1 0 1,-3 12 27,2-15 38,0 0 1,-1 0-1,0 0 0,0-1 1,-1 0-1,-1 0 1,1-1-1,-1 0 1,0 0-1,-1-1 1,0 0-1,0 0 1,-1-1-1,0-1 0,0 1 1,0-2-1,0 1 1,-1-1-1,-3 0-38,-14 4 129,0-1 0,-1-2-1,1-1 1,-1-1 0,0-1 0,-30-3-129,51 1-23,0-1 1,0 0 0,0 0 0,0-1-1,-2-1 23,7 3-57,0-1-1,1 0 1,-1-1-1,0 1 0,0 0 1,1-1-1,-1 0 1,1 1-1,0-1 1,-1 0-1,1 0 1,0 0-1,0-1 0,0 1 1,-1-3 57,-4-21-408</inkml:trace>
  <inkml:trace contextRef="#ctx0" brushRef="#br0" timeOffset="486.96">989 198 7154,'-2'-7'1036,"0"0"1,-1 0 0,0 0 0,0 1 0,-1-1 0,0 1 0,0-1 0,-1 0-1037,1 48 1605,7 20-1413,3 0 1,3-1-1,5 11-192,10 73 131,1 126 31,-20-209 48,5 14-210,-6-56-186,0 0 0,0-1 0,2 1 0,1-1 0,0-1 0,2 3 186,-4-14 1681,0-7-888</inkml:trace>
  <inkml:trace contextRef="#ctx0" brushRef="#br0" timeOffset="869.276">897 643 7874,'-15'-11'3704,"-6"8"-1391,4 2-553,6 2-511,5 4-353,12-1-448,9 0-160,16 2-144,8-2-8,7-4-48,7-3 16,1-5-264,6 1-336,2 7 328</inkml:trace>
  <inkml:trace contextRef="#ctx0" brushRef="#br0" timeOffset="1274.968">1572 735 6625,'7'-23'1051,"-5"17"-532,0-1-1,0 0 1,-1 0 0,0 1 0,0-1 0,-1 0 0,1-2-519,9 79 3138,3 51-1256,22 81-1882,-23-138 438,-11-43 269,1-31 769,1-9-1141,-1 1-1,-1 0 0,-1-19-334,0-7 119,0 40-112,9-117 121,-7 101-124,2 0-1,0 1 1,1-1 0,1 1-1,1-1-3,-4 15-12,-1-1 0,1 1 0,-1 0-1,2 0 1,-1 0 0,0 0 0,1 1-1,0-1 1,3-2 12,-5 5-47,1 0 0,0 0-1,0 0 1,0 1 0,0-1 0,0 1-1,0-1 1,0 1 0,0 0 0,1 0-1,-1 1 1,1-1 0,-1 0 0,0 1-1,1 0 1,-1 0 0,2 0 47,5 2-503,0 0 0,0 0 0,0 1 1,0 0-1,0 1 0,-1 0 0,0 0 1,3 3 502,36 19-1446</inkml:trace>
  <inkml:trace contextRef="#ctx0" brushRef="#br0" timeOffset="1803.285">2250 807 6785,'-1'-12'772,"1"2"1162,11 15 30,-5-1-1438,2 0-194,0-1 0,0 0-1,0 0 1,0 0 0,0-1-1,0-1 1,0 1 0,1-1-1,7-1-331,-1 1 204,-1-1 1,1-1-1,0-1 0,-1 0 0,3-2-204,-12 4 63,-1-2-1,0 1 1,0 0 0,0-1-1,0 0 1,0 0-1,-1 0 1,1 0-1,0-1 1,-1 1-1,0-1 1,0 0-1,0 0 1,0 0-1,0 0 1,0-1-1,-1 1 1,1-1-1,-1 0 1,0 1-1,0-1 1,-1 0-1,1 0 1,-1 0 0,0-1-1,0 1 1,0 0-1,-1-1-62,1 0 40,-1 0-1,0 0 1,0-1 0,-1 1-1,1 0 1,-1 0 0,0 0-1,-1 0 1,1 0 0,-1 0-1,0 0 1,0 1 0,-1-1-1,1 0 1,-1 1 0,0 0-1,0 0 1,0 0 0,-1 0-1,0 0 1,1 1 0,-5-3-40,3 2 28,-1 0-1,-1 0 1,1 1 0,0-1 0,-1 2 0,1-1 0,-1 1 0,0 0 0,0 0-1,0 1 1,-2 0-28,5 0 9,0 1 0,0 0 0,0 0 0,0 0 0,0 1 0,0-1 0,0 1 0,0 0 0,0 0 0,0 1 0,1-1 0,-1 1-1,0 0 1,1 0 0,-1 0 0,1 0 0,0 0 0,0 1 0,0 0 0,-3 2-9,-2 7 6,0 0 0,1 0 0,0 1 0,0 0 0,2 0 0,0 1 0,0-1 0,-1 11-6,-5 11 5,3-13 5,1 1 0,2 0 0,0 0 0,2 0-1,0 1 1,1 20-10,2-33 9,1-1-1,0 0 0,0 0 1,1 1-1,0-1 1,1 0-1,0-1 1,1 1-1,0 0 0,0-1 1,1 0-1,0 0 1,1 0-1,0-1 0,0 0 1,7 7-9,-7-10 17,0 1 0,1-1 0,-1-1 1,1 1-1,0-1 0,1 0 0,-1-1 0,1 0 1,-1 0-1,1-1 0,0 1 0,0-2 0,4 1-17,10 1-53,0-2-1,0 0 1,-1-1-1,11-3 54,44-3-92</inkml:trace>
  <inkml:trace contextRef="#ctx0" brushRef="#br0" timeOffset="2449.66">3012 780 5033,'-36'-73'2526,"29"64"-636,4 11-1029,2 11-220,1-11-331,-3 38 199,1 1-1,3-1 1,1 0-1,2 0 1,1-1-1,9 32-508,4-14 239,12 51 663,-48-134 1203,10 6-2013,0 0-1,1-1 0,1 0 0,0 0 0,2-1 0,1 1 0,0-1 0,2 0 0,0 1 0,2-1 0,0-2-91,2-4 14,0 1-1,2 1 1,1-1-1,1 1 1,2 0-1,0 0 1,2 1-1,9-17-13,-17 36-4,0 0 0,1 1 0,0 0 0,0 0 0,0 0-1,0 0 1,1 1 0,-1 0 0,1-1 0,0 2 4,-2 1-5,-1 1 1,0 0-1,1-1 1,-1 1-1,1 0 0,-1 1 1,1-1-1,-1 0 0,1 1 1,0-1-1,-1 1 0,1 0 1,0 0-1,-1 0 1,1 0-1,-1 1 0,1-1 1,0 1-1,-1-1 0,1 1 1,-1 0-1,1 0 1,-1 0-1,3 1 5,5 5-13,0 0 0,0 0 0,0 0 0,-1 1 0,-1 1 0,1 0 0,6 9 13,13 19-24,10 20 24,-19-29-5,3 6-6,-1 2 1,-2 0-1,-1 0 0,-2 2 1,-2 0-1,-1 1 0,2 16 11,-5-13-728,4-4 371</inkml:trace>
  <inkml:trace contextRef="#ctx0" brushRef="#br0" timeOffset="3332.829">4054 834 5025,'0'-7'657,"-1"0"0,0 0 0,0 0-1,0 0 1,-1 0 0,0 0 0,0 1 0,-1-1-1,0 1 1,0-1 0,-2-1-657,1 2 298,0-1-1,0 1 1,-1 1 0,0-1 0,0 1-1,-1 0 1,0 0 0,1 0-1,-2 1 1,-1-2-298,3 3 47,0 1 0,0-1 0,-1 1 1,1-1-1,-1 2 0,1-1 0,-1 1 0,0-1 0,0 2 1,0-1-1,0 1 0,1-1 0,-1 2 0,0-1 0,0 1 1,0-1-1,0 2 0,1-1 0,-1 1 0,0 0 0,1 0 1,0 0-1,-1 1 0,1 0 0,0 0 0,0 0 0,0 0 1,0 2-48,-3 3 11,0 0 1,1 0-1,0 0 1,0 1-1,1 1 0,0-1 1,1 1-1,0 0 1,1 0-1,0 0 1,0 1-1,1 0-11,-2 7 1,0 1 1,2-1-1,0 1 0,1 0 0,1 0 0,1 13-1,1-22 0,-1 1 0,2-1 1,0 0-1,0 0 1,0 0-1,2 0 0,-1 0 1,1-1-1,0 1 1,1-1-1,0 0 0,1-1 1,0 1-1,1 0 0,-1-2-6,0-1-1,0 0 1,1-1-1,0 1 1,0-1-1,0-1 1,1 1-1,-1-1 0,1-1 1,0 1-1,0-2 1,1 1-1,-1-1 1,0 0-1,1 0 1,0-1-1,0 0 7,1-1-11,-1 1 1,1-1-1,0-1 0,0 0 0,-1 0 0,1-1 0,-1 0 0,1 0 1,-1-1-1,0-1 0,0 1 11,-3 0 1,0-1 1,0 1 0,0-1-1,-1 0 1,0 0-1,0 0 1,0-1-1,0 1 1,-1-1-1,1-1 1,-1 1-1,-1 0 1,1-1-1,-1 0 1,0 0 0,1-3-2,0-3 26,0 0 1,-1-1 0,-1 1 0,0 0 0,0-1 0,-2 0 0,1 1 0,-2-1-1,1 0 1,-2 1 0,-1-9-27,-6-20 376,-2 0 0,-12-29-376,22 65 35,-3-7 63,-1 0-1,0 0 0,-5-8-97,10 20 1,0 0 0,0-1-1,0 1 1,0 0 0,0 0-1,0-1 1,0 1 0,0 0-1,0 0 1,-1 0 0,1-1-1,0 1 1,0 0 0,0 0-1,0 0 1,0 0 0,-1 0-1,1-1 1,0 1-1,0 0 1,0 0 0,-1 0-1,1 0 1,0 0 0,0 0-1,0 0 1,-1 0 0,1 0-1,0-1 1,0 1 0,-1 0-1,1 0 1,0 0 0,0 0-1,0 0 1,-1 1 0,1-1-1,0 0 1,0 0 0,-1 0-1,1 0 0,-3 9-23,3 1 9,0 0 0,0 1-1,1-1 1,1 0 0,0 0-1,0 0 1,1 0 0,3 9 14,10 22-30,10 16 30,43 73 0,-33-66 8,16 42-8,-8 9 182,-5 3-1,12 67-181,-47-166 52,0-1 1,-1 1-1,0 1 0,-2-1 0,0 0 0,-2 0 0,0 0 1,-1 0-1,-3 12-52,2-19 62,0 0 1,-1 0 0,-1-1-1,0 1 1,0-1 0,-1 0-1,-1-1 1,0 1 0,0-1-1,-1-1 1,0 1 0,-1-1-1,1-1 1,-2 0 0,0 0-63,4-3 27,-1 0 1,0 0 0,-1-1-1,1 0 1,-1-1-1,1 0 1,-1 0-1,0 0 1,0-1-1,-1 0 1,1-1 0,0 0-1,-1 0 1,1-1-1,0 0 1,-1 0-1,1-1 1,0 0 0,-1-1-1,1 1 1,0-2-1,0 1 1,0-1-1,0 0 1,1-1-1,-1 0 1,0-1-28,-28-18-364,2-2 0,0-1 0,2-1 0,1-2 0,1-2 0,-15-20 364,37 41-508,1 0 1,1 0-1,0 0 1,0-2 507,-13-32-1170</inkml:trace>
  <inkml:trace contextRef="#ctx0" brushRef="#br0" timeOffset="3792.49">4648 62 5673,'0'-33'3966,"-4"17"-1696,3 16-2182,1 0 0,0-1 0,0 1 0,-1 0 1,1-1-1,0 1 0,0 0 0,-1-1 0,1 1 0,0 0 0,-1 0 0,1 0 1,-1-1-1,1 1 0,0 0 0,-1 0 0,1 0 0,-1 0 0,1-1 0,0 1 0,-1 0 1,1 0-1,-1 0 0,1 0 0,0 0 0,-1 0 0,1 0 0,-1 0 0,1 1 0,-1-1-88,-2 7 1117,1 14-843,2-1-1,0 1 1,1-1 0,1 0 0,1 1 0,3 9-274,1 9 164,22 129 100,18 133 43,-37-198-253,28 218-52,-37-316 89,-1-1 0,1 0 0,1 0 0,-1 1 0,0-1 0,1 0 0,0 0 0,0 1-91,-1-4 341</inkml:trace>
  <inkml:trace contextRef="#ctx0" brushRef="#br0" timeOffset="4128.853">4509 737 9082,'-5'-6'3929,"8"8"-2265,6 0-296,14 1-447,7 6-225,14-5-192,5-3-96,11-1-200,3-5 112,0-2-632,-1-6 3793,-13-12-2665</inkml:trace>
  <inkml:trace contextRef="#ctx0" brushRef="#br0" timeOffset="4668.266">5184 41 7082,'2'-3'518,"-1"0"0,1 0 0,-1 0 0,0 0 0,0 0 0,0 0 0,0 0 0,-1-1 0,1-2-518,-1 6 41,0 0 0,0 0 0,0 0 0,0-1 0,0 1 1,0 0-1,0 0 0,0 0 0,-1-1 0,1 1 0,0 0 0,0 0 0,0 0 1,0-1-1,0 1 0,1 0 0,-1 0 0,0 0 0,0-1 0,0 1 0,0 0 1,0 0-1,0 0 0,0-1 0,0 1 0,0 0 0,0 0 0,1 0 0,-1 0 0,0-1 1,0 1-1,0 0 0,0 0 0,0 0 0,1 0 0,-1 0 0,0 0 0,0-1 1,0 1-1,1 0 0,-1 0 0,0 0 0,0 0 0,0 0 0,1 0 0,-1 0 1,0 0-1,0 0 0,0 0 0,1 0-41,3 13 831,22 354 26,-19-292-740,3 132 274,2 13-40,-6-163 41,3-1 1,14 50-393,-21-98-26,4 15 927,-7-45 85,-5-21-855,1-1 0,3 0 0,2-1 0,1 1 0,6-28-131,-3 40 4,-2 10-5,1 0 0,2 0 0,0 0 0,1 1 0,1-2 1,-5 18-6,0 1 1,0-1-1,0 0 1,1 1-1,0 0 1,-1-1-1,2 1 1,-1 0-1,0 1 1,1-1-1,0 0 1,-1 1-1,2 0 1,-1 0-1,0 0 1,0 1-1,1-1 1,0 1-1,-1 0 1,1 0-1,0 1 1,0-1-1,0 1 1,2 0 5,1 0-12,1 0 0,0 1 1,0 0-1,-1 0 0,1 1 1,0 0-1,-1 0 0,1 1 1,-1 1-1,0-1 0,1 1 1,-1 1-1,2 1 12,0 0-10,0 1 0,-1 1 0,0 0 1,0 0-1,-1 1 0,0 0 0,0 0 0,-1 1 0,4 5 10,4 9-11,-2 1 0,0 0 0,-1 1 1,-2 0-1,0 1 0,-2 0 0,-1 1 0,0 3 11,3 16-527,-2 0 0,-2 1 0,-1 33 527,-6-41-506</inkml:trace>
  <inkml:trace contextRef="#ctx0" brushRef="#br0" timeOffset="5228.429">6418 603 5905,'1'0'120,"-1"0"-1,1-1 1,-1 1-1,1 0 1,-1-1-1,0 1 0,1 0 1,-1-1-1,0 1 1,1 0-1,-1-1 1,0 1-1,1-1 1,-1 1-1,0 0 1,0-1-1,1 1 0,-1-1 1,0 1-1,0-1 1,0 1-1,0-1 1,0 1-1,0-1 1,0 1-1,0-1 1,0 1-1,0-1 0,0 1 1,0-1-1,0 1 1,0-1-1,0 1 1,0-1-1,0 1 1,-1-1-1,1 1 1,0-1-1,0 1 0,-1 0 1,1-1-1,0 1 1,-1-1-1,1 1 1,0 0-1,-1-1 1,1 1-1,-1 0 1,1-1-1,0 1 0,-1 0 1,1 0-1,-1 0 1,1-1-1,-1 1 1,1 0-1,-1 0 1,1 0-1,-1 0 1,1 0-1,-1 0-119,-34-7 2482,18 6-2327,0 0 1,-1 1-1,1 1 0,0 1 1,0 0-1,0 1 1,0 1-1,0 1 0,1 0 1,0 1-1,0 1 0,0 1 1,1 0-1,0 1 1,1 0-1,0 1 0,0 1 1,1 0-1,0 1 0,1 0 1,1 1-1,-8 11-155,14-18 4,0 1 0,1 0 0,0 0-1,0 0 1,0 0 0,1 1 0,0 0 0,-1 5-4,4-10 2,-1-1 0,1 1 0,0 0 0,0 0 0,-1 0 1,2-1-1,-1 1 0,0 0 0,1 0 0,-1-1 0,1 1 0,0 0 0,0-1 1,0 1-1,0-1 0,0 1 0,0-1 0,1 1 0,-1-1 0,1 0 0,0 0 0,0 1 1,0-1-1,0-1 0,0 1 0,0 0 0,2 1-2,9 4 5,0 0 0,0-1 0,1-1 0,0 0 0,0-1-1,0 0 1,1-1 0,-1 0 0,7-1-5,6 2 12,26 9-12,-41-10 1,-1 1-1,0 1 1,1 0-1,-2 0 1,1 1 0,-1 1-1,9 6 0,-17-12 0,0 1 0,0-1 0,0 1 0,-1 0 1,1 0-1,-1-1 0,1 1 0,-1 0 0,1 0 0,-1 0 0,0 1 0,0-1 0,0 0 0,0 0 1,-1 1-1,1-1 0,0 0 0,-1 1 0,0-1 0,0 0 0,1 1 0,-1-1 0,-1 1 0,1-1 1,0 0-1,0 1 0,-1-1 0,0 0 0,1 1 0,-1-1 0,0 0 0,0 0 0,0 1 0,0-1 0,-1 0 1,1 0-1,-1 0 0,1-1 0,-1 1 0,0 0 0,1 0 0,-2-1 0,-9 11 3,0-1 0,-1 0-1,0-1 1,-1-1 0,0 0-1,-3 0-2,-11 5 16,-1-1-1,-25 8-15,42-17-210,0-1 1,0 0-1,0 0 0,-1-1 1,-2-1 209,9-2-1242,7-3 444</inkml:trace>
  <inkml:trace contextRef="#ctx0" brushRef="#br0" timeOffset="5595.765">6607 1119 7162,'127'-26'3480,"-111"27"-1383,4 14-969,1 5-24,-3 5-632,-1 1-216,-3 5-144,-3 1-32,-4 6-40,-3 2 0,-4-2 48,-6-7-224,-8 1 112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49.99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35 157 7370,'-1'-2'372,"1"0"1,-1 1-1,0-1 0,1 1 1,-1-1-1,0 1 1,0 0-1,0-1 1,0 1-1,0 0 1,0-1-1,0 1 1,0 0-1,-1 0 1,1 0-1,0 0 1,-1 0-1,0 0-372,2 1 62,0 0-1,-1 0 1,1 0-1,0 0 1,-1 0-1,1 0 1,0 0-1,-1 0 1,1 0-1,0 1 1,-1-1-1,1 0 1,0 0-1,-1 0 1,1 0-1,0 0 1,-1 1 0,1-1-1,0 0 1,0 0-1,-1 1 1,1-1-1,0 0 1,0 0-1,0 1 1,-1-1-1,1 0 1,0 1-1,0-1-61,-5 21 251,4 61 28,2 1-1,13 77-278,40 162 306,-52-308-258,1 0 1,1-1-1,0 0 0,1 1 1,0-1-1,2 0-48,-7-12 7,0-1-1,0 0 1,0 0-1,0 0 0,0 0 1,0 0-1,0 0 1,0 0-1,0 0 0,0 1 1,1-1-1,-1 0 1,0 0-1,0 0 1,0 0-1,0 0 0,0 0 1,0 0-1,0 0 1,0 0-1,0 0 0,1 0 1,-1 0-1,0 0 1,0 0-1,0 0 0,0 0 1,0 0-1,0 0 1,0 0-1,1 0 0,-1 0 1,0 0-1,0 0 1,0 0-1,0 0 1,0 0-1,0 0 0,0 0 1,1 0-1,-1 0 1,0 0-1,0 0 0,0 0 1,0 0-1,0 0 1,0 0-1,0 0 0,0 0 1,0 0-1,1-1 1,-1 1-1,0 0 0,0 0 1,0 0-1,0 0-6,5-11 211,5-22-44,-7 25-129,8-32 20,14-26-58,-21 56-12,0 0-1,1 0 1,1 1 0,0 0 0,0 0 0,0 0 0,1 1-1,0 0 1,2-1 12,-6 7-6,0 0-1,1-1 1,-1 1-1,1 1 1,-1-1-1,1 0 1,-1 1-1,1 0 1,0 0-1,0 0 1,0 0-1,0 0 1,-1 1-1,1 0 1,0 0-1,0 0 1,0 0-1,0 1 1,0-1-1,0 1 1,0 0-1,-1 0 1,1 1-1,0-1 1,-1 1-1,1 0 7,10 5-18,0 0 0,-1 2 0,0 0-1,-1 0 1,10 9 18,6 7-16,2 2 14,1-1 0,2-1-1,0-2 1,34 18 2,-56-36 13,51 24-25,-56-27 34,0 0 0,0 0 0,0-1 0,0 1 0,0-2 0,0 1 0,0-1 0,0 1-1,4-2-21,-8 1 48,0 0-1,0-1 0,0 0 0,1 1 0,-1-1 0,0 0 0,0 0 0,0 0 0,0 0 0,0 0 0,-1 0 0,1-1 0,0 1 0,-1-1 0,1 1 1,0-1-1,0-1-47,1-1 86,-1 0 1,0 0-1,0 0 1,0 0-1,0 0 1,-1 0-1,0-1 0,0 1 1,0 0-87,1-10 180,0-1-1,-1 1 1,-1 0-1,0 0 1,-1-4-180,-31-216 770,16 135-556,-3-96-214,17 162 17,1 8-180,0 1 0,1-1 0,1 1 1,2 0-1,3-16 163,-5 37-77,0 0 0,0 0 0,0 1 1,0-1-1,0 0 0,1 1 0,-1-1 1,1 1-1,0-1 77,12-9-499</inkml:trace>
  <inkml:trace contextRef="#ctx0" brushRef="#br0" timeOffset="687.117">1296 567 4273,'-2'-6'9005,"9"4"-6460,20 3-3706,-20-1 2118,4 0-861,0 1-1,0-2 1,-1 0-1,1 0 1,0-1-1,0 0 0,-1-1 1,1 0-1,-1-1 1,0 0-1,0-1 1,-1 0-1,1 0 1,3-3-96,-4 1 85,-1 0 0,0 0 0,0 0 1,0-1-1,-1 0 0,0-1 1,3-5-86,-7 9 58,0 0 0,-1 1 0,0-1 1,0 0-1,0 0 0,0-1 1,-1 1-1,0 0 0,0 0 1,0-1-1,-1 1 0,0-1 0,0 1 1,0 0-1,-1-1 0,0-3-58,0 3 24,-1 1 0,1-1 0,-1 1 0,0 0 0,0 0-1,0 0 1,-1 0 0,0 0 0,0 0 0,0 1 0,-1-1-1,1 1 1,-1 0 0,0 0 0,0 0 0,-4-2-24,5 4-3,-1 0 0,0 0 0,0 0 0,0 0 0,0 1 0,-1 0 0,1-1 0,0 2 0,-1-1 0,1 0 0,0 1 0,-1 0 0,1 0 0,-1 0 0,1 1 0,0-1 0,-1 1 0,1 0 0,0 0 0,0 1 0,-1-1 0,1 1 3,-7 3-16,0 1 0,0 0-1,1 1 1,-1 0 0,2 1 0,-1 0-1,1 0 1,0 1 0,1 0 0,0 1-1,-6 8 17,-2 7-14,0 0 0,1 1 0,2 1-1,-3 10 15,7-16 1,2 0 0,0 0 0,1 1 0,1-1 0,2 1 0,0 1 0,1-1 0,1 20-1,1-31 7,1 0 1,0-1-1,1 1 1,0 0-1,1-1 1,0 0-1,1 1 0,0-1 1,0 0-1,1-1 1,0 1-1,1-1 1,0 0-1,0-1 1,1 1-1,0-1 1,1 0-1,0-1 1,3 2-8,3 1 300,1-1 0,0-1 0,1 0 0,0-2 1,0 1-1,0-2 0,1 0 0,-1-1 0,1-1 1,0-1-1,7 1-300,56 3 1340</inkml:trace>
  <inkml:trace contextRef="#ctx0" brushRef="#br0" timeOffset="1408.425">2354 567 5073,'23'-38'2470,"-23"37"-2289,0-1 0,1 1 0,-1-1 0,0 1 0,0 0 1,0-1-1,0 1 0,0-1 0,0 1 0,-1-1 0,1 1 0,0 0 0,-1-1 0,1 1 0,-1 0 0,1-1 1,-1 1-1,0 0 0,0 0 0,1-1 0,-1 1 0,0 0 0,0 0 0,0 0 0,0 0 0,-1 0-181,-2-5 826,0 2-614,1-1 0,-1 1-1,0 0 1,0 0-1,0 0 1,0 1 0,-1 0-1,0-1 1,1 1-1,-1 1 1,0-1-1,-1 1 1,1 0 0,0 0-1,0 0 1,-1 1-1,1 0 1,-1 0 0,0 0-1,1 1 1,-1 0-1,0 0 1,1 0 0,-1 1-212,-3 0 19,1 0 1,-1 1-1,1 0 1,-1 1-1,1 0 1,0 0 0,0 1-1,0 0 1,1 0-1,-1 0 1,1 1 0,0 1-1,0-1 1,1 1-1,-3 3-19,-6 8-1,1 0 0,1 2-1,1-1 1,0 2-1,2-1 1,0 2 0,1-1-1,0 3 2,4-10 0,1 0 0,0 1 0,1-1 0,1 1 0,0 0 0,1 0 0,0 0 0,1 0 0,1 0 0,0 0-1,0-1 1,2 1 0,2 7 0,-3-14 4,0 0-1,1-1 0,0 1 0,1-1 1,0 1-1,0-1 0,0 0 1,0-1-1,1 1 0,0-1 0,0 0 1,1 0-1,-1 0 0,1-1 1,0 0-1,0 0 0,1 0 1,-1-1-1,1 0 0,0 0-3,-1-1 5,0-1 0,0 1-1,0-1 1,0 0 0,0 0 0,0-1 0,0 0-1,0 0 1,0 0 0,0-1 0,0 0 0,0 0-1,0 0 1,-1-1 0,1 0 0,0 0 0,-1-1-1,1 1 1,-1-1 0,0 0 0,0-1 0,0 1-1,4-5-4,-5 4 9,1-1-1,-1 0 1,0 0-1,-1 0 1,1 0-1,-1-1 1,0 0-1,-1 1 1,1-1-1,-1 0 1,0 0-1,-1 0 1,2-7-9,1-11 52,-2-1 0,0-24-52,-1 33 15,-2-27 14,-2 0 1,-1 1 0,-4-4-30,2 2-1,6 30-49,4 19-2,6 18-13,11 33 42,2-1-1,9 12 24,-22-48-25,1-1 0,1 0 0,0-1 0,2 0-1,0-1 1,0 0 0,2-1 0,1 0 25,33 25-783,0-2 366</inkml:trace>
  <inkml:trace contextRef="#ctx0" brushRef="#br0" timeOffset="2096.257">2904 123 7306,'0'-1'68,"3"-23"3162,-1 0 1,-1-1-1,-3-21-3230,-2 70 1026,15 833 23,-9-824-981,-1-24 10,-1 0 0,0 1-1,0-1 1,-1 0 0,0 0 0,0 0-78,-2-14 944,5-12-556,4 2-288,1-1-1,0 1 1,2 0 0,0 1-1,2-2-99,17-30 57,44-89 19,35-59-46,-84 158-42,1 1-1,2 1 1,2 1-1,5-4 13,-11 14-102,-4 4-1042,1 1 0,15-12 1144,-28 30-1690,1 11 716</inkml:trace>
  <inkml:trace contextRef="#ctx0" brushRef="#br0" timeOffset="2460.447">3112 719 8946,'4'14'3761,"16"7"-2089,6 4-408,12 5-143,1 0-353,4 5-392,2-1-112,-5-1 72,9-3-328,-2-2 304,-3-6-176</inkml:trace>
  <inkml:trace contextRef="#ctx0" brushRef="#br0" timeOffset="3163.101">3783 504 6809,'21'-91'2745,"-19"84"1912,0 11-3291,-2 22-2047,0-18 1202,0 55-241,3-1 0,3 0 0,2 0 0,3 0 0,10 25-280,-14-61 58,-4-13-9,0 0 0,2 0 0,-1-1 1,1 1-1,1-1 0,1 0-49,-5-20 1458,-1-9-1019,-3-77-108,2-92-31,2 159-286,1 0 1,1 0 0,1 0-1,1 0 1,7-16-15,-10 36-7,-1 1 0,1-1 0,0 1 0,1 0 0,0 0 0,0 0 1,0 1-1,0-1 0,1 1 0,0 0 0,0 0 0,1 0 0,-1 1 0,1 0 0,0 0 0,0 0 1,0 1-1,0 0 0,1 0 0,-1 1 0,1 0 0,0 0 0,0 0 0,0 1 0,0 0 0,0 0 1,0 1-1,0 0 0,0 0 0,0 1 0,0-1 0,0 2 0,0-1 0,0 1 0,-1 0 0,1 0 1,0 1-1,-1 0 0,0 0 0,6 3 7,0 2-2,0 0-1,-1 1 1,1 0 0,-2 1 0,1 0 0,-1 1 0,-1 0-1,0 0 1,-1 1 0,0 0 0,0 0 0,-1 1 0,-1 0-1,0 1 1,-1-1 0,2 10 2,4 21-52,-2 0-1,-2 0 1,-2 1 0,0 34 52,-3-38-127</inkml:trace>
  <inkml:trace contextRef="#ctx0" brushRef="#br0" timeOffset="4064.61">4962 505 3561,'-10'-3'1297,"0"0"0,-1 0 1,1 1-1,-4-1-1297,12 3 106,1 0 1,0-1-1,-1 1 1,1 0 0,0 0-1,-1 0 1,1 0-1,0 0 1,-1 0-1,1 0 1,0 0-1,-1 1 1,1-1-1,0 1 1,-1-1 0,1 1-1,0-1 1,0 1-1,0 0 1,-1-1-1,1 1 1,0 0-1,0 0 1,0 0-1,0 0 1,0 0-1,0 0 1,1 0 0,-1 0-1,0 0 1,0 0-1,1 1 1,-1-1-1,1 0 1,-1 0-1,1 1 1,0-1-1,-1 0 1,1 1 0,0-1-1,0 0 1,0 1-1,0-1 1,0 0-1,0 1 1,0-1-1,0 0 1,1 1-1,-1-1 1,0 0-1,1 1 1,-1-1 0,1 0-1,0 0 1,-1 1-1,1-1 1,0 0-1,0 0 1,0 0-1,0 0 1,0 0-1,0 0 1,0 0-107,4 2 92,0 0 1,1 0 0,-1 0-1,1-1 1,-1 0-1,1 0 1,0-1-1,-1 1 1,1-1-1,0 0 1,0-1-1,0 1 1,0-1-1,0-1 1,0 1-1,0-1 1,0 0 0,0 0-1,3-2-92,15-3 129,1-2 1,-2-1-1,23-12-129,-34 16 33,-1-1 0,0-1 0,0 1 0,0-2 0,-1 1 0,0-1 0,-1-1 0,0 0 0,1-1-33,-7 6 28,-1 1-1,1-1 0,-1 1 1,0-1-1,0 0 0,0 0 1,0 0-1,-1 0 0,0 0 1,1 0-1,-1 0 0,-1 0 1,1-1-1,-1 1 0,0 0 1,0 0-1,0-1 0,0 1 1,-1 0-1,1 0 0,-1-1 1,0 1-1,-1 0 0,1 0 1,-1 0-1,1 0 0,-1 0 1,-2-2-28,1 2 11,1 0 1,-1 0-1,0 1 1,0-1-1,-1 1 1,1 0-1,-1 0 1,1 0-1,-1 0 1,0 0-1,0 1 1,0 0-1,-1 0 1,1 0-1,0 0 1,-1 1-1,1-1 1,-1 1-1,0 0 1,1 1-1,-1-1 1,0 1-1,1 0 1,-1 0-1,0 0 1,0 1-1,-3 0-11,-4 2-8,1-1-1,-1 2 0,0-1 0,1 1 0,0 1 1,0 0-1,0 1 0,1 0 0,0 1 0,-5 4 9,0 1-10,0 2 0,1 0 0,1 0 0,0 1-1,1 1 1,1 0 0,0 1 0,1 0 0,1 0-1,1 1 1,-3 10 10,5-13-1,1 1 0,1 0 0,0 0 0,1 0 0,1 1-1,1-1 1,0 1 0,1 0 0,1-1 0,0 1 0,1-1 0,1 1 0,4 12 1,-4-19 8,1 0-1,1 0 1,-1-1 0,2 1 0,-1-1 0,1 0 0,1-1 0,-1 1-1,2-1 1,-1 0 0,1-1 0,0 0 0,0 0 0,1-1 0,0 0-1,0 0 1,1-1 0,-1-1 0,9 4-8,1-1-111,0-1 0,0-1 0,1-1 0,0 0 0,0-1 0,0-2-1,0 0 1,1-1 0,-1 0 0,2-2 111,32-6-369</inkml:trace>
  <inkml:trace contextRef="#ctx0" brushRef="#br0" timeOffset="5054.031">5965 377 5041,'29'-34'2762,"-28"33"-2544,-1 1 0,0 0 0,1-1 0,-1 1 0,0-1 0,1 1 0,-1 0 0,0-1 0,0 1 0,1-1 0,-1 1 0,0-1 0,0 1 0,0-1 1,1 1-1,-1-1 0,0 1 0,0-1 0,0 1 0,0-1 0,0 1 0,0-1 0,0 1 0,0-1 0,0 1 0,-1-1-218,-10-4 2149,-27 6-1841,32-1 21,-35 4 83,1 1 0,-1 3 0,-8 3-412,32-7 39,1 2 0,0 0 0,0 0 0,0 1 0,1 1 0,0 1 0,0 0 0,1 1 0,-4 5-39,16-14 4,0 0 1,1 0-1,-1 0 0,1 1 0,0-1 1,-1 0-1,1 1 0,0-1 0,0 1 1,0 0-1,0-1 0,0 1 0,0 0 1,0-1-1,1 1 0,-1 0 0,1 0 1,-1 0-1,1 0 0,0 0 0,-1-1 1,1 1-1,0 0 0,0 0 0,1 0 1,-1 0-1,0 0 0,1 0 1,-1 0-1,1-1 0,-1 1 0,1 0 1,0 0-1,0-1 0,0 1 0,0 0 1,0-1-1,0 1 0,1 0-4,6 6 10,0-1 0,0 1 0,1-2 0,0 1 0,0-1-1,6 2-9,0 2-1,85 45-4,4 2-8,-89-47 12,0 0-1,-1 1 1,0 0-1,-1 1 1,5 6 1,-13-13-3,0 1 1,-1 0-1,1 1 1,-1-1-1,-1 1 0,1-1 1,2 8 2,-5-11-1,0 0 0,0 0 0,-1 0 0,1 0 0,-1 0 0,0 0 0,1 0-1,-1 0 1,-1 0 0,1 0 0,0 0 0,-1 0 0,1-1 0,-1 1 0,0 0 0,0 0 0,0 0 0,-1-1 0,1 1 0,0 0 0,-1 0 1,-2 3 39,0 0 0,0-1 0,0 1 0,-1-1 0,1 0 0,-1 0 0,-1 0 0,1 0 0,-1-1 0,0 0 0,1-1 0,-2 1 0,1-1 0,0 0 0,-1 0 0,1-1 0,-1 0 0,0 0 0,-6 0-39,-43 1 128,0-3 0,0-2 0,-52-9-128,98 10-48,6 1-23,1 0 0,0 0 0,0-1-1,-1 1 1,1-1 0,0 0 0,0 0 0,0 0-1,0 0 1,0-1 71,3 2-32,0 0 0,0 0-1,0 0 1,0 0 0,0 0-1,0 0 1,0 0 0,0 0 0,0 0-1,0 0 1,0 0 0,0 0-1,0-1 1,0 1 0,0 0-1,0 0 1,0 0 0,0 0 0,1 0-1,-1 0 1,0 0 0,0 0-1,0 0 1,0 0 0,0 0-1,0 0 1,-1 0 0,1 0 0,0 0-1,0 0 1,0-1 0,0 1-1,0 0 1,0 0 0,0 0-1,0 0 1,0 0 0,0 0 0,0 0-1,0 0 1,0 0 32,16 3-762</inkml:trace>
  <inkml:trace contextRef="#ctx0" brushRef="#br0" timeOffset="5928.607">6852 417 4561,'73'-86'2643,"-71"84"-2245,0-1 0,0 1-1,-1 0 1,1-1 0,-1 0 0,1 1-1,-1-1 1,0 0 0,0 0 0,0-2-398,0 4 100,-1 1 1,0-1 0,0 0-1,0 1 1,0-1-1,0 0 1,-1 1 0,1-1-1,0 1 1,0-1 0,0 0-1,0 1 1,-1-1 0,1 1-1,0-1 1,-1 1 0,1-1-1,0 1 1,-1-1 0,1 1-1,-1-1 1,1 1 0,0-1-1,-1 1 1,1-1 0,-1 1-1,0 0-100,-2-1 216,0 0-1,0 0 1,0 0-1,0 0 1,0 1-1,-1 0 1,1-1-1,0 1 1,0 0-1,-3 1-215,3-1-3,-16 2 266,-1 0 0,1 1 0,0 2 0,0 0-1,0 0 1,-9 6-263,-35 15 500,-10 10-500,51-25 100,12-7-73,0 0 0,1 1 1,0 1-1,0-1 0,0 1 0,1 1 0,-1 0 1,2 0-1,-1 0 0,1 1 0,0 0 1,1 1-28,-3 2 31,6-7-21,0-1 1,0 1-1,0 0 0,1 0 0,0 0 1,-1 2-11,2-5 2,1 0 0,0 0 0,-1 0 0,1 0 1,0 0-1,0 0 0,0 0 0,0 0 0,0 0 0,0 0 0,0 0 1,0 0-1,0 0 0,0 0 0,1 0 0,-1 0 0,0 0 1,1 0-1,-1 0 0,1 0 0,-1 0 0,1 0 0,-1-1 1,1 1-1,0 0 0,-1 0 0,1-1 0,0 1 0,0 0 0,0-1 1,0 1-3,12 7 13,1 0 0,0-1 0,1-1 1,-1 0-1,1-1 0,3 0-13,24 9 11,-18-5-5,121 49 12,-124-49-15,0 2-1,-1 1 1,0 0 0,-1 1 0,11 11-3,-27-21 0,1 0 0,-1 0 0,0 0 0,-1 0 0,1 1 0,0 0 0,-1-1 0,0 1 1,0 0-1,0 0 0,0 0 0,-2-2 0,1 0-1,-1 0 1,0 0 0,0 0 0,1 0 0,-1 0-1,0 0 1,-1 0 0,1 0 0,0 0 0,-1 0-1,1 0 1,-1 0 0,1-1 0,-1 1 0,0 0-1,0 0 1,0 0 0,0-1 0,0 1-1,0-1 1,0 1 0,-1-1 0,1 1 0,-1 0 0,-6 5 44,-1 1 0,-1-1 1,1 0-1,-1-1 0,-1 0 1,1-1-1,-1 0 0,-3 1-44,-27 9 438,-24 4-438,56-16 24,-39 11 57,-1-2 1,0-2-1,-1-2 0,0-2 1,-2-3-82,46-3-328,13-1 174</inkml:trace>
  <inkml:trace contextRef="#ctx0" brushRef="#br0" timeOffset="6805.705">7531 558 5305,'-66'-30'2535,"64"29"-2283,1 1-1,-1-1 0,1 1 1,-1-1-1,0 1 1,1-1-1,-1 1 0,1 0 1,-1 0-1,0 0 0,1 0 1,-1 0-1,-1 0-251,3 0 81,-1 0 0,1 1 0,-1-1 0,1 0 0,-1 0 0,1 1 0,-1-1 0,1 0 0,0 1-1,-1-1 1,1 0 0,0 1 0,-1-1 0,1 0 0,0 1 0,-1-1 0,1 1 0,0-1 0,0 0 0,-1 1 0,1-1 0,0 1 0,0-1 0,0 1-1,0-1 1,0 1-81,-1 0 93,1 1-1,0-1 1,0 0-1,1 0 1,-1 1-1,0-1 1,0 0-1,1 1 0,-1-1 1,0 0-1,1 0 1,-1 0-1,1 1 1,0-1-1,-1 0 1,1 0-1,0 0 1,0 0-1,0 0 0,-1 0 1,2 0-93,3 1 139,0 1 1,1-1 0,-1 0-1,1 0 1,0-1-1,0 1 1,0-1 0,0-1-1,-1 1 1,1-1-1,0 0 1,0 0-1,5-1-139,10-2 218,1-1 0,0 0-1,-1-2-217,-1 1 95,-1-2-1,0 0 0,-1-2 1,0 0-1,0-1 1,0 0-1,-2-2 1,1 0-1,-1 0 1,-1-2-1,9-10-94,-22 22 13,-1 0 1,1-1-1,-1 1 1,1 0-1,-1-1 1,0 0-1,0 1 0,0-1 1,0 0-1,-1 1 1,1-1-1,-1 0 0,0 0 1,1 1-1,-1-1 1,0 0-1,-1 0 1,1 0-1,0 1 0,-1-1 1,0 0-1,1 0 1,-1 1-1,0-1 0,0 1 1,-1-1-1,1 1 1,0-1-1,-1 1 1,0 0-1,1-1 0,-1 1 1,0 0-1,0 0 1,0 1-1,-1-1 1,1 0-1,0 1 0,-1-1 1,1 1-1,-1 0 1,1-1-1,-1 1 0,0 1 1,1-1-1,-1 0 1,0 1-1,-1-1-13,-14-1-6,1 1 0,-1 1 0,1 0 0,-1 1 0,1 1 0,-1 1 0,1 1 0,0 0 0,0 1 0,0 1 0,1 0 0,0 1 0,0 1 0,1 1 0,0 0-1,0 1 1,-3 4 6,8-4-3,0 2 0,0-1 0,1 2 0,0-1-1,1 1 1,1 0 0,0 1 0,1 0 0,0 0-1,2 0 1,-3 9 3,1 1 0,1 0 0,0 0 0,2 0 0,1 1 0,2-1-1,1 19 1,0-31 5,0 1-1,1-1 0,1 0 1,0 0-1,1 0 0,0 0 1,1-1-1,0 1 0,1-1 1,0 0-1,1-1 0,0 0 1,1 0-1,0 0 0,0-1 1,1 0-1,0-1 1,1 0-1,0 0 0,0-1 1,0 0-1,6 1-4,1 1 13,1-1 1,0 0 0,1-2-1,0 0 1,0-1-1,0-1 1,0-1-1,1 0 1,0-2 0,-1 0-1,1-1 1,-1-1-1,1-1 1,0-1-14,12-3-636,-1-2 1,26-9 635,-3-1-520</inkml:trace>
  <inkml:trace contextRef="#ctx0" brushRef="#br0" timeOffset="7774.503">8734 390 3249,'26'-65'2183,"-21"53"-349,0-4 3782,-16 10-2853,7 5-2938,-14-2 384,0 0 0,0 1 1,1 1-1,-1 0 0,0 2 0,0 0 0,0 1 1,-3 1-210,-18 4 291,1 2 0,-1 1 0,-9 6-291,27-7 113,0 1-1,0 1 1,1 1-1,-8 7-112,-16 8 80,41-25-74,0 0-1,-1 1 1,1-1 0,0 0 0,1 1 0,-1 0 0,0-1 0,1 1 0,-1 0-1,1 0 1,0 1 0,0-1 0,1 0 0,-1 1 0,0-1 0,1 1 0,0 0-1,0-1 1,0 1 0,0 2-6,1-2 4,0 0 0,0 1-1,0-1 1,1 0 0,-1 1 0,1-1 0,0 0-1,1 0 1,-1 0 0,1 1 0,-1-2-1,1 1 1,0 0 0,1 0 0,-1 0-1,1-1 1,-1 0 0,2 2-4,4 3 8,0 0 0,0-1 1,1 0-1,0 0 0,0-1 0,1 0 0,0-1 1,0 0-1,0 0 0,8 1-8,17 5 27,2-1 0,20 1-27,-20-3 16,0 0 0,1 3-16,-27-7 2,0 0 1,0 1-1,0 0 1,-1 1-1,0 0 1,0 1-1,-1 0 1,0 0-1,7 8-2,-12-12-1,-1 0 1,-1 1-1,1-1 1,0 1-1,-1 0 0,0 0 1,1 0-1,-2 0 1,1 1-1,0-1 1,-1 0-1,0 1 0,0-1 1,0 1-1,-1-1 1,1 1-1,-1-1 0,0 1 1,0-1-1,-1 1 1,1-1-1,-1 1 0,0-1 1,0 1-1,-1-1 1,0 1 0,0 0 20,-1 0 1,0 0 0,0 0-1,0-1 1,-1 0 0,1 1-1,-1-1 1,0-1-1,0 1 1,-1-1 0,1 1-1,-1-1 1,1 0 0,-1-1-1,0 1 1,-4 0-21,-8 4 203,0-1 0,-1 0 0,0-1 1,-7 0-204,6-2 112,0 0 1,0-2 0,0 0 0,-18-1-113,29-1 60,1 1 0,-1-2 0,0 1 1,0-1-1,1 0 0,-1 0 0,1-1 0,0 0 1,-1 0-1,1-1 0,1 0 0,-1 0 0,-1-2-60,1 0 2078,7 9-1066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5:00.7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11 655 3433,'-1'-1'335,"0"0"0,0 0 1,1 0-1,-1 0 1,0 0-1,0 0 0,1 0 1,-1 0-1,1 0 0,-1 0 1,1 0-1,-1 0 1,1 0-1,0 0 0,-1-1 1,1 1-1,0 0 0,0 0-335,20 7 3429,7 4-3848,24 6 523,2-3 0,0-2 0,0-2 0,44 1-104,227-1 56,-207-8-14,333-7-1,-188 1-40,11-9 48,79-22-49,12-1 37,-248 28-32,476-33 6,2 30-1,-263 21-2,240 2 16,-432-11-20,1023 26 25,-369 12-21,-397-37 119,2-17-127,606-40 112,0 43-96,-602 23-17,696-4 59,-397-48 1,-36 1-32,1213 19 91,-1185 32 404,303 2-272,0-26-170,506-51-2,-125 11-36,-1013 34-20,133-4 22,-442 22-40,628-28 877,-190 2-453,43 4-314,-312 16-96,253-4 14,-105 8 1,-91 3 32,171 1 25,-128 1-61,-70-3-32,564 0 523,-657 4-454,30 1 15,45-11-81,-187 4 5,538-53 68,-289 25 215,62 10-288,302 9 239,-634 13-246,-10 0 6,239-9 50,-210 5-7,0-2 1,0-3-1,0-1 1,12-7-43,-16 1-8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6:16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42 2160,'-37'-34'1764,"35"33"-1553,1 0 1,-1 0 0,0 0 0,0 1 0,1-1 0,-1 0-1,0 1 1,0-1 0,0 1 0,0 0 0,0-1 0,0 1-1,0 0 1,0 0 0,0 0 0,1 1 0,-1-1 0,0 0 0,0 1-1,0-1 1,0 1 0,0 0 0,1-1 0,-1 1 0,0 0-1,0 0 1,1 0 0,-1 1 0,1-1 0,-2 1-212,-1 1 383,-2 0-205,0 2 0,-1-1 0,2 1-1,-1 0 1,0 0 0,1 1 0,0-1 0,0 1-1,1 0 1,0 1 0,0-1 0,0 1 0,1 0-1,0-1 1,0 2 0,1-1 0,0 0 0,0 0-1,-1 6-177,0 11 93,0 1 0,1 0-1,2 0 1,0 0-1,4 21-92,-3-37 4,0 1-1,1-1 0,0 0 0,1 0 1,0 0-1,0 0 0,1 0 0,0-1 1,1 0-1,-1 0 0,2 0 0,-1 0 0,1-1 1,0 0-1,1 0 0,5 5-3,-7-9 5,0 0 0,0 0-1,1-1 1,-1 0 0,1 0-1,-1 0 1,1-1 0,-1 1-1,1-1 1,0-1 0,0 1 0,-1-1-1,1 0 1,0 0 0,0-1-1,-1 1 1,1-1 0,0-1 0,-1 1-1,1-1 1,-1 0 0,5-2-5,1-1 12,-1 0 0,0 0 1,0-1-1,0 0 0,-1-1 0,0 0 1,0-1-1,-1 1 0,1-2 1,-2 1-1,1-2-12,-1 0 9,0 0 1,-1 0-1,-1-1 1,1 0-1,-2 0 1,0-1-1,0 1 1,-1-1-1,0 0 1,-1 1-1,0-1 1,-1 0-1,-1-1 1,0 1-1,0-4-9,-1 9 70,0-1-1,0 1 0,-1-1 1,0 1-1,0 0 0,-1-1 1,0 1-1,0 0 0,-1 1 1,1-1-1,-2 1 1,1-1-1,-1 1 0,0 0 1,0 1-1,0-1 0,-1 1 1,0 0-1,0 1 0,0-1 1,0 1-1,-1 0 1,0 1-1,-5-3-69,0 2 107,-1 0-1,0 0 1,0 1 0,0 1 0,0 0 0,0 1-1,-1 0 1,1 1 0,0 0 0,-1 2 0,1-1-1,0 1-106,9 0 7,0-1 0,0 1-1,0-1 1,1 1-1,-1 0 1,1 1-1,-1-1 1,1 0-1,0 1 1,0 0-1,0 0 1,0 0 0,-2 3-7,1 0 15,-1 1 0,1 0 0,1 0 1,-1 0-1,1 0 0,0 0 0,0 4-15,-1 2 15,2-1-1,-1 1 0,2 0 1,-1-1-1,2 1 1,0 0-1,0 0 0,1 0 1,1 2-15,0-5 1,1 0 1,0-1-1,0 1 1,1 0-1,1-1 1,-1 0-1,1 0 1,1-1-1,0 1 1,0-1-1,0 0 1,1-1-2,-2-2 1,0 0 0,0 0 1,0-1-1,1 0 0,0 0 0,-1 0 0,1-1 1,0 0-1,1 0 0,-1 0 0,1-1 1,-1 0-1,1 0 0,0-1 0,-1 0 0,1 0 1,0 0-1,2-1-1,-4 0 3,-1-1 0,1 1-1,-1-1 1,1 0 0,0 0 0,-1-1 0,0 1-1,1-1 1,-1 0 0,0 0 0,0 0 0,0-1 0,0 1-1,3-4-2,-2 1 6,0 0 0,0 0 0,-1 0 0,1-1 1,-1 0-1,-1 0 0,1 0 0,-1-1 0,1-1-6,2-8 14,-1 0 0,0 0 0,-2 0 0,1 0 0,-2-1 0,0 1 0,-1-17-14,-1 24 5,0 1 0,-1 0 0,0 0-1,-1 0 1,1 0 0,-1 1 0,-1-1 0,0 0 0,0 1 0,0-1 0,-4-4-5,5 9 1,0 0 1,0 0 0,0 0-1,-1 0 1,1 1 0,-1-1 0,0 1-1,0-1 1,0 1 0,0 0-1,0 0 1,-1 1 0,1-1-1,-1 1 1,1-1 0,-1 1-1,1 0 1,-1 0 0,0 1 0,1-1-1,-1 1 1,0 0 0,0 0-1,1 0 1,-4 1-2,-3 0 6,1 1 0,-1 0-1,1 0 1,0 2 0,0-1 0,0 1-1,0 0 1,1 0 0,-3 3-6,5-3 9,1-1 1,-1 1-1,1 1 1,0-1-1,1 1 1,-1 0-1,1 0 0,-1 0 1,2 0-1,-1 1 1,0 0-1,1 0 1,-2 4-10,1 1 4,1 0 0,0 0 1,1 1-1,-1-1 1,2 0-1,0 1 0,0 0 1,1-1-1,2 10-4,-1-12 1,1-1 0,0 1-1,0-1 1,1 1-1,0-1 1,1 0 0,-1 0-1,2 0 1,-1 0 0,1-1-1,0 0 1,1 0 0,0 0-1,-4-4 1,1 0 0,0 0 0,0 0 0,0 0 0,0-1 0,0 1 0,1-1 0,-1 0 0,1 0 0,0 0 0,-1 0 0,1-1 0,0 1 0,0-1 0,0 0 0,0-1 0,0 1 0,3 0-1,-2-2 2,0 1 1,-1-1-1,1 1 0,-1-2 0,1 1 0,-1 0 0,1-1 1,-1 0-1,0 0 0,1 0 0,-1 0 0,0-1 0,-1 0 1,3-1-3,2-3 6,-1 0 0,0 0 1,0-1-1,0 0 0,-1 0 1,0 0-1,-1-1 0,0 0 0,0 0 1,-1-1-1,0 1 0,0-1 1,-1 0-1,0-3-6,-2 5 6,1-1 1,-2 0-1,1 0 1,-1 0-1,0 0 1,-1 0-1,0 0 1,-1 0-1,0 0 0,0 1 1,-1-1-1,0 1 1,-1-3-7,2 7 2,0 0 1,-1 1-1,1-1 0,0 1 1,-1-1-1,0 1 1,0 0-1,0 0 1,0 1-1,-1-1 1,1 0-1,-1 1 0,1 0 1,-1 0-1,0 0 1,0 0-1,0 1 1,0 0-1,0-1 1,0 1-1,0 1 0,-1-1 1,1 1-1,0-1 1,0 1-1,-1 0 1,1 1-1,-3 0-2,2-1 3,0 1 0,0 0 0,0 0 0,0 0 0,1 1 0,-1 0 0,0 0 0,1 0 0,-1 0 0,1 1 0,-1-1 0,1 1 0,0 0 0,0 1 0,1-1 0,-1 1 0,1 0 0,0-1 0,0 1 0,0 1 0,0-1 0,0 0 0,1 1 0,0-1 0,0 1 0,0 0 0,1 0 0,0 0 0,0 0 0,0 0-3,0 1 0,0 1 0,1-1-1,0 0 1,0 0 0,0 0 0,1 0 0,0 1 0,0-1 0,1 0 0,-1 0 0,1-1 0,1 1 0,-1 0 0,1-1 0,0 1 0,0-1 0,1 0-1,-1 0 1,1 0 0,0 0 0,1-1 0,-1 0 0,1 1 0,2 0 0,-5-3 1,1 0-1,-1-1 1,1 1-1,-1-1 1,1 0 0,-1 1-1,1-1 1,0-1-1,0 1 1,-1 0 0,1-1-1,0 1 1,0-1-1,0 0 1,0 0 0,-1 0-1,1 0 1,0 0-1,0-1 1,0 1 0,0-1-1,-1 0 1,1 0-1,0 0 1,-1 0-1,1 0 1,-1-1 0,1 1-1,-1-1 1,0 0-1,1 1 1,1-3-1,1-1 4,0-1 1,0 0-1,-1 1 1,0-2-1,0 1 1,0 0-1,-1-1 0,0 0 1,0 1-1,0-1 1,-1 0-1,0-2-4,0 1 7,-1-1 0,0 1 0,0-1 0,-1 0 0,0 1 0,0-1 0,-2-4-7,2 10 2,0 0-1,-1 0 1,0 0 0,1 0 0,-1 0-1,0 0 1,0 1 0,-1-1 0,1 0-1,0 1 1,-1-1 0,0 1 0,1 0 0,-1-1-1,0 1 1,0 0 0,-1 0 0,1 0-1,0 0 1,-1 1 0,1-1 0,-1 1-1,-1-1-1,2 1 1,0 1-1,-1 0 0,1 0 1,-1 0-1,1 0 0,0 1 1,-1-1-1,1 0 0,0 1 0,0 0 1,-1 0-1,1 0 0,0 0 1,0 0-1,0 0 0,0 0 1,0 0-1,0 1 0,0-1 1,1 1-1,-1 0 0,0-1 0,1 1 1,-1 0-1,-4 5 0,0-1-1,1 2 1,-1-1 0,1 0 0,-2 7 0,4-10 0,2 1-1,-1-1 0,0 1 1,1-1-1,0 1 0,0 0 1,1 0-1,-1-1 1,1 1-1,0 0 0,0 0 1,1 0-1,-1 0 1,1-1-1,0 1 0,2 4 1,-3-7 0,1 1 0,0-1 0,0 0 0,1 0-1,-1-1 1,0 1 0,1 0 0,-1 0-1,1 0 1,-1-1 0,1 1 0,0-1 0,0 0-1,-1 1 1,1-1 0,0 0 0,0 0 0,1 0-1,-1 0 1,0 0 0,0-1 0,0 1 0,0-1-1,1 1 1,-1-1 0,0 0 0,1 0-1,-1 0 1,0 0 0,0 0 0,1 0 0,-1-1-1,0 1 1,0-1 0,0 0 0,1 0 0,0 0 1,-1 1 0,1-1 1,-1 0-1,0 0 1,1 0-1,-1-1 0,0 1 1,0 0-1,0-1 0,0 1 1,0-1-1,0 0 0,-1 0 1,1 0-1,-1 0 0,1 0 1,-1 0-1,1 0 0,-1 0 1,0 0-1,0-1 0,0 1-1,0-2 3,0 0 0,0 0 0,-1-1 0,1 1 0,-1 0 0,0 0-1,0 0 1,0 0 0,-1 0 0,0 0 0,1-1 0,-1 1-1,-1 0-2,2 3 1,-1 0-1,1 1 1,-1-1-1,1 1 1,-1-1-1,1 1 1,-1-1-1,1 1 0,-1-1 1,0 1-1,1-1 1,-1 1-1,0 0 1,1-1-1,-1 1 1,0 0-1,1 0 0,-1 0 1,0-1-1,0 1 1,1 0-1,-1 0 1,0 0-1,0 0 1,0 0-1,1 0 0,-1 0 1,0 1-1,1-1 1,-1 0-1,0 0 1,0 1-1,1-1 0,-1 0 1,0 1-1,0-1 0,-25 13-1,22-10 20,1 0-1,-1 1 1,1-1-1,0 0 1,0 1 0,0 0-1,1-1 1,0 1-1,-1 0 1,1 1-1,0-1 1,1 0 0,-2 4-19,6-6 801,8-5-364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6:21.1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69 150 4009,'0'-1'82,"0"1"0,0 0 0,0 0 0,0 0 0,0 0 0,0 0 0,0 0 0,0 0 1,0-1-1,0 1 0,1 0 0,-1 0 0,0 0 0,0 0 0,0 0 0,0-1 0,0 1 0,0 0 0,0 0 0,0 0 0,0 0 0,0 0 1,0-1-1,0 1 0,0 0 0,0 0 0,0 0 0,-1 0 0,1 0 0,0-1 0,0 1 0,0 0 0,0 0 0,0 0 0,0 0 0,0 0 1,0 0-1,0 0 0,0-1 0,-1 1 0,1 0 0,0 0 0,0 0 0,0 0 0,0 0 0,0 0 0,-1 0 0,1 0 0,0 0-82,-7 7 1929,-7 16-538,5-1-967,1 0-1,1 1 1,1 0-1,0 0 1,2 0-1,1 1 0,1 0 1,1-1-1,1 8-423,5 47 512,2-1-1,7 15-511,0 8 322,16 196-22,-25-207-210,-4 1 0,-6 27-90,-10-6 150,10-133 102,2-49-126,4 0 0,9-59-126,-1 7 13,-3-59-37,-8-26 24,-4 99 357,-5 1 0,-16-61-357,25 160 128,2 4-17,-1 0-1,0 0 1,0 1 0,-1-1-1,1 0 1,-1 1 0,0-1-1,-3-3-110,8 17 571,-2-4-564,1 0 0,-1-1-1,1 1 1,0-1-1,0 1 1,0-1 0,0 0-1,3 3-6,65 78 70,29 38 19,-27-16-28,-6 3 1,-4 2-1,8 33-61,-55-113 12,7 17 12,2-1 0,3 0-24,-19-35 10,0 0 1,1-1-1,0-1 0,1 0 1,1 0-1,-1 0 1,2-2-1,-1 1 0,9 4-10,-15-11 11,0-1-1,0 1 0,0-1 1,0 0-1,0-1 0,1 1 1,-1-1-1,1 0 1,-1-1-1,1 1 0,2-1-10,-6 0 6,0 0 0,0 0 0,0 0 0,0 0 0,0-1 0,-1 1 0,1 0 0,0-1 0,0 0 0,0 1 0,0-1 0,-1 0 0,1 0-1,0 0 1,-1 0 0,1 0 0,-1-1 0,1 1 0,-1 0 0,0-1 0,1 1 0,-1-1 0,0 1 0,0-1 0,0 1 0,0-1 0,0 0 0,0 0 0,-1 1 0,1-1 0,-1 0-1,1-1-5,5-37 171,-1 0 0,-3 0-1,-1 0 1,-2-2-171,-14-159 288,14 195-285,-13-98 64,-9-19-67,-9-61 60,27 143-51,1-1 0,3 0 1,2-17-10,-1 49-13,1-1 1,0 1 0,0 0 0,1 0 0,0 0-1,1 0 1,0 0 0,1 0 0,0 1 0,0-1-1,1 1 1,0 0 0,6-6 12,-11 14-68,1 0 1,0 0-1,0 1 1,-1-1-1,1 1 0,0-1 1,0 0-1,0 1 1,0 0-1,0-1 0,0 1 1,0-1-1,0 1 0,0 0 1,0 0-1,0 0 1,0-1-1,0 1 0,0 0 1,0 0-1,0 1 1,0-1-1,0 0 68,21 3-599</inkml:trace>
  <inkml:trace contextRef="#ctx0" brushRef="#br0" timeOffset="866.365">1546 805 3473,'17'-51'2488,"-17"50"-2377,0 0 0,0 0-1,0 0 1,0 0 0,0 0 0,0 0-1,0 0 1,0 1 0,0-1 0,-1 0-1,1 0 1,0 0 0,-1 0 0,1 1-1,-1-1 1,1 0 0,-1 0-1,1 1 1,-1-1 0,1 0 0,-1 1-1,0-1 1,1 1 0,-1-1 0,0 1-1,0-1 1,1 1 0,-1-1 0,0 1-1,0 0 1,0-1-111,-25-5 2326,24 6-2210,-11-2 294,-1 2 0,1 0 0,-1 0-1,1 1 1,-1 1 0,1 0 0,-1 1 0,1 0 0,0 1 0,1 1 0,-1 0 0,1 0 0,-4 4-410,4-3 54,1 1 1,0 1-1,0 0 1,1 0-1,0 1 1,0 0 0,1 1-1,0 0 1,1 0-1,0 1 1,1 0-1,0 1 1,1-1 0,0 1-1,1 1 1,0-1-1,1 1 1,0 0-1,1-1 1,-1 12-55,3-11 1,0 0 0,0 1 0,1-1 0,1 1 0,0-1 0,1 1 0,1-1 0,0 0 0,0 0 0,2 0 0,-1 0 0,2-1 0,-1 0 0,2 0 0,0 0 0,0-1 0,1 0 0,0 0 0,1-1-1,0 0 1,1 0 0,0-1 0,0-1 0,1 0 0,0 0 0,1-1 0,0 0 0,0-1 0,0 0 0,4 0-1,-5-2 5,1-1-1,0 0 1,1-1 0,-1 0-1,0-1 1,1 0 0,-1-1-1,0 0 1,1-1-1,-1-1 1,0 0 0,0 0-1,8-4-4,-10 3 4,0-1 1,0 0-1,-1-1 0,0 0 0,0-1 0,0 0 0,-1 0 1,0-1-1,0 0 0,-1 0 0,1-1 0,-2 0 0,1 0 1,-1 0-1,0-1 0,1-4-4,0 0 10,0-1 0,-1 0 0,-1 0 1,0 0-1,-1-1 0,-1 0 0,0 1 0,-1-1 0,-1 0 1,0 0-1,-1 0 0,0 0 0,-2 0 0,0-5-10,0 7 18,-1 2 0,0-1-1,-1 0 1,0 1 0,-1-1-1,0 1 1,-1 0 0,0 1-1,-1-1 1,0 1 0,0 1-1,-1-1 1,0 1 0,-1 1-1,0 0 1,0 0 0,-8-4-18,7 5-102,0 0 0,0 2 0,-1-1 0,0 1 1,0 1-1,0 0 0,-1 0 0,1 1 0,-1 1 0,0 0 1,0 0-1,0 1 0,0 1 0,0 0 0,1 1 1,-1 0-1,-6 2 102,-2 3-680</inkml:trace>
  <inkml:trace contextRef="#ctx0" brushRef="#br0" timeOffset="1620.081">2084 805 5137,'0'0'214,"-1"-1"-1,0 0 1,1 1 0,-1-1-1,0 0 1,0 1 0,0-1-1,1 1 1,-1 0 0,0-1-1,0 1 1,0 0 0,0-1-1,0 1 1,0 0-1,0 0 1,0 0 0,0 0-1,1 0 1,-1 0 0,0 0-1,0 0 1,0 0 0,0 0-1,0 1 1,0-1 0,0 0-1,0 1 1,0-1-214,0 1 187,-1 1 0,1-1 0,0 1 0,0-1-1,0 0 1,0 1 0,1 0 0,-1-1 0,0 1 0,0 0 0,1-1 0,-1 1 0,1 0 0,0-1 0,-1 1-187,0 12 425,-1-1 0,2 1 0,0-1 1,0 1-426,0-13 29,4 62 387,3 1-1,3-1 0,2-1 1,3 0-1,8 15-415,6 21 148,-26-93-22,-1-7 29,-1-9 73,-10-29 35,2-1 0,3 1-1,-1-29-262,-3-35 126,6 85-97,1 0 0,1 0 0,0-1 1,1 1-1,4-13-29,-3 20 10,0 1 0,1-1 0,1 1 1,0 0-1,1 0 0,0 0 0,0 1 0,1 0 1,0 0-1,2-1-10,-6 8 0,0 1-1,0 0 1,0 0 0,1 0 0,-1 0-1,1 0 1,-1 0 0,1 1 0,0-1 0,-1 1-1,1-1 1,0 1 0,0 0 0,0 0-1,0 1 1,0-1 0,1 0 0,2 1-1,-1 0 0,1 0 1,0 0-1,-1 1 0,1-1 0,0 2 0,-1-1 0,0 0 1,3 2 0,5 2-1,-1 1 1,1 0-1,-1 0 1,-1 1-1,0 1 1,0 0-1,7 7 1,-7-4-1,-1 0-1,0 1 1,-1 0-1,0 1 1,-1 0-1,-1 0 1,0 0-1,-1 1 1,0 0-1,-1 1 1,2 8 1,0 8-158,0 0 0,-2 1 0,-2-1 0,0 32 158,-7 32-1399,0-55-2005,3-35 2706,-2 21-978</inkml:trace>
  <inkml:trace contextRef="#ctx0" brushRef="#br0" timeOffset="2746.524">3249 37 4729,'-1'-3'475,"0"0"0,-1 0 0,0 0 1,1 1-1,-1-1 0,0 1 0,0-1 0,0 1 0,0 0 0,-1-1 0,1 1 1,-2-1-476,3 3 129,0-1 0,1 1 0,-1 0 0,0 0 0,1-1 0,-1 1 0,0 0 0,1 0 0,-1 0 0,0 0 0,1 0 0,-1 0 0,0 0 0,1 0 0,-1 0 0,0 0 0,0 0 0,1 0 0,-1 0 0,0 1 0,1-1 0,-1 0 0,0 1-129,0 0 119,0 0-1,0 0 1,-1 0-1,1 0 1,0 1-1,0-1 1,0 0 0,0 1-1,1-1 1,-1 0-1,0 1 1,1 0-1,-1-1 1,0 2-119,-2 9 246,0-1 0,1 1 0,0 0-1,0-1 1,2 1 0,-1 0 0,2 1-246,8 85 469,-7-74-353,55 300 530,-1-1-439,-43-212-173,30 200 55,-42-306-91,0 1 2,0-1-1,0 0 1,0 0-1,-1 1 1,0-1-1,0 0 1,0 0 0,-1 2 0,-1-7 22,-1-7-9,0-9 2,-2-34 8,3-11-23,-2-31 11,4 92-11,-3-38 8,-2 1 0,-1-1 0,-8-23-8,10 50 2,1 0 0,-2 0 0,1 1-1,-1-1 1,-1 1 0,0 0 0,0 1 0,-1-1 0,0 1 0,-1 1 0,0-1 0,0 1-1,-1 1 1,-3-3-2,3 4 1,0 0-1,0 1 1,0-1 0,-1 2-1,0 0 1,0 0-1,0 0 1,0 2 0,-1-1-1,-10 0 0,13 2 6,1 1 0,-1 0 1,1 0-1,-1 1 0,1 0 0,-1 0 0,1 1 0,0 0 0,0 0 1,0 1-1,0 0 0,0 0 0,0 1 0,1 0 0,-1 0 0,0 1-6,-5 4 17,1 1-1,0 0 0,1 1 1,0 1-1,0-1 1,1 1-1,1 1 0,0 0 1,1 0-1,0 0 0,1 1 1,1 0-1,0 0 0,0 1 1,2-1-1,0 1 1,0 6-17,1-4 17,0 0 1,2 0 0,0 0 0,1 0 0,1 0 0,0-1 0,1 1 0,1 0 0,1-1 0,0 0-1,1 0 1,1-1 0,0 1 0,1-1 0,3 3-18,-6-11 25,0 0-1,0-1 1,0 0-1,1 0 1,-1 0-1,2-1 1,-1 1-1,0-2 1,1 1-1,0-1 1,0 0-1,0 0 1,1-1-1,-1 0 1,1 0-1,0-1 1,0 1-25,5-1 1,0-1 0,0 0 1,0 0-1,0-1 1,0-1-1,0 0 1,0-1-1,0 0 0,0-1 1,2-2-2,41-13-308,0-3 149</inkml:trace>
  <inkml:trace contextRef="#ctx0" brushRef="#br0" timeOffset="3717.572">3930 996 5737,'-54'29'2972,"54"-29"-2826,-1 0 0,1 0 1,-1 0-1,1 0 1,0 0-1,-1 0 0,1 1 1,0-1-1,-1 0 1,1 0-1,0 0 1,-1 0-1,1 1 0,0-1 1,0 0-1,-1 0 1,1 0-1,0 1 0,0-1 1,-1 0-1,1 0 1,0 1-1,0-1 1,0 0-1,-1 1 0,1-1 1,0 0-1,0 1 1,0-1-1,0 0 1,0 1-1,0-1 0,0 0 1,0 1-1,-1-1 1,1 1-1,1-1 0,-1 0 1,0 1-1,0-1 1,0 0-1,0 1 1,0-1-1,0 0 0,0 1 1,0-1-147,17 10 1582,-6-4-1631,-2 0 107,-4-2-18,0 0 1,1 0 0,0-1-1,0 0 1,0 0-1,0 0 1,1-1-1,-1 0 1,1 0 0,-1 0-1,1-1 1,0 0-1,2 0-40,4-2 27,0 0 0,0 0-1,0-1 1,0-1-1,0 0 1,-1-1-1,1 0 1,-1-1 0,0 0-1,0-1 1,4-3-27,-8 4 10,-1 0 0,0 0 1,0-1-1,0 0 0,0 0 0,-1-1 1,0 0-1,0-1-10,-3 3 9,0 1 0,0-1 0,0 0-1,-1 0 1,0 0 0,0 0 0,0 0 0,-1-1 0,0 1-1,0-1 1,0 1 0,0-1 0,-1-1-9,0 5 10,-1 0 0,1 0 0,-1 0 0,0 0 0,0 0 0,1 0 0,-1 1 0,0-1 0,0 0 0,-1 1 0,1-1 0,0 1 0,0-1 0,-1 1 0,1-1 0,-1 1 0,1 0 0,-1 0 0,0 0 0,1 0 0,-1 0 0,0 0 0,0 0 1,0 0-1,0 1-10,-11-5 88,-1 0 1,1 1-1,-6 0-88,5 0 80,-4 0-3,-3-3 151,-2 2 0,1 1 0,-11-1-228,26 4 50,1 1 1,-1 0-1,0 0 1,0 1-1,0 0 1,0 0 0,1 1-1,-1-1 1,0 2-1,1-1 1,-1 1-1,1-1 1,-4 4-51,-1 0 30,0 1 0,1 1 0,-1 0 0,1 0 0,1 1 0,0 0 1,0 1-1,0 0 0,2 1 0,-1-1 0,1 1 0,1 1 0,0-1 1,0 1-1,-1 7-30,2-5 10,1 1 1,1-1-1,0 1 1,1 0-1,1 0 1,0 0-1,1 0 1,1 0-1,0 0 0,1 0 1,1-1-1,0 1 1,1-1-1,0 1 1,1-1-1,1 0 1,4 5-11,-4-7 14,0-1 1,1 0-1,1-1 1,0 0 0,0 0-1,1-1 1,0 0-1,1 0 1,0-1-1,0 0 1,1-1 0,-1 0-1,2-1 1,-1 0-1,1-1 1,0 0-1,0-1 1,0 0 0,1-1-1,6 1-14,-5-2 34,0 0-1,-1-2 0,1 1 1,0-2-1,0 0 1,0 0-1,0-1 1,-1-1-1,1 0 1,-1-1-1,0-1 0,0 0 1,6-3-34,22-15 167</inkml:trace>
  <inkml:trace contextRef="#ctx0" brushRef="#br0" timeOffset="4364.694">4809 161 5937,'-2'-3'410,"0"1"-1,0 0 1,0 0-1,0 0 0,0 0 1,0 0-1,-1 0 1,1 1-1,0-1 1,-1 1-1,0-1 0,1 1 1,-1 0-1,0 0 1,1 0-1,-1 1 1,-1-1-410,2 1 134,0-1 1,0 1 0,1 0 0,-1 0 0,0 1 0,0-1-1,1 0 1,-1 1 0,0-1 0,1 1 0,-1-1-1,0 1 1,1 0 0,-1-1 0,1 1 0,-1 0 0,1 0-1,-1 0 1,1 0 0,0 1 0,-1-1 0,1 0 0,0 1-1,0-1 1,0 0 0,0 1 0,0-1 0,0 1 0,0 1-135,-4 13 358,0 0 0,1 1 0,0-1 0,1 1 1,1 0-1,1 0 0,1 15-358,-1-18 108,2 110 503,5 0 1,18 93-612,-7-88 122,-7 0 1,-5 58-123,-12-124 70,4-45-457,1 1 0,-1 13 387,6-2-1794,4-14 1253</inkml:trace>
  <inkml:trace contextRef="#ctx0" brushRef="#br0" timeOffset="4728.641">4488 720 8770,'-1'0'310,"0"0"0,0 0-1,0 0 1,0 1 0,0-1 0,0 0 0,0 0 0,0 1 0,0-1 0,0 1-1,0-1 1,0 1 0,0-1 0,1 1 0,-1-1 0,0 1 0,0 0-310,1 0 132,-1-1 0,1 1 0,0-1 0,0 1 0,0-1 0,0 1 0,-1-1 0,1 1 0,0-1 0,0 1 0,0-1 0,0 1 1,0-1-1,0 1 0,1-1 0,-1 1 0,0-1 0,0 1 0,0-1 0,0 0 0,0 1 0,1-1 0,-1 1 0,0 0-132,2 1 177,-1 0 0,1 0 0,0 0 0,0-1 0,0 1 0,-1 0 0,1-1 0,1 1 0,-1-1 0,0 1 0,0-1 0,3 1-177,7 2 142,1 0 1,-1-1 0,1-1-1,0 0 1,0-1-1,0 0 1,0 0 0,1-2-1,5 0-142,26-5 84,-1-2 0,6-2-84,4-2 90,-6 2-61,0 3-1,1 1 0,0 3 1,47 2-29,-74 6 1017,-5 3-519</inkml:trace>
  <inkml:trace contextRef="#ctx0" brushRef="#br0" timeOffset="5781.301">5492 1016 4001,'-81'30'2542,"68"-24"1009,12-3-2354,6-2-241,-4-1 348,-1 0-171,0 0-159,2 1-140,12 5-581,0-1 1,1-1 0,-1 0 0,1-1 0,5 0-254,-2-1 31,1-1-1,-1 0 1,1-2-1,-1 0 1,1-1-1,-1-1 1,0 0-1,0-2 1,15-5-31,-25 7 9,0 0 0,0-1 0,0 0 0,0 0 0,-1-1-1,1 0 1,-1 0 0,0-1 0,-1 0 0,0 0 0,0 0 0,0-1 0,0 0 0,-1 0 0,0-1 0,-1 1 0,0-1 0,0 0 0,-1 0-1,0 0 1,0-1 0,0 1 0,-1-2-9,-2 6 25,0 0 0,0-1 1,-1 1-1,1 0 0,-1 0 0,0 0 0,0 0 0,0 0 0,0 0 1,-1 0-1,0 0 0,0 1 0,0-1 0,0 1 0,0-1 0,-1 1 0,0 0 1,1 0-1,-1 0 0,0 0 0,-1 0 0,0 0-25,-4-3 77,0 0-1,0 0 1,-1 1-1,0 0 1,0 0 0,0 1-1,-1 0 1,-7-1-77,8 3 32,0-1 0,0 2 0,-1 0 0,1 0 0,-1 0 0,1 1 0,-1 1 0,1 0 0,-1 0 0,1 1 0,0 0 0,0 0 0,-5 3-32,3-1 13,1 1 1,0 1-1,0-1 1,0 2-1,1-1 1,0 1-1,0 1 1,0 0-1,1 0 1,-1 3-14,-5 7 8,0 0 1,2 1-1,0 1 0,1 0 1,2 0-1,0 1 0,1 0 1,1 1-1,0 0 1,-2 21-9,5-22 5,2 0 1,0 0 0,1 0 0,1 0 0,0 1 0,2-1 0,1 0 0,0 0 0,4 9-6,-4-22 5,-1 1 1,1-1-1,1 0 1,0 0-1,0-1 1,0 1 0,1-1-1,0 0 1,0 0-1,1 0 1,0-1-1,0 0 1,1 0 0,-1 0-1,1-1 1,0 0-1,1-1 1,-1 1-1,1-1 1,0-1 0,0 0-1,0 0 1,1 0-1,1 0-5,10 0 49,0 1 0,0-2 0,0-1 0,1 0-1,-1-2 1,0 0 0,0-1 0,1-1-1,-1-1 1,-1-1 0,1-1 0,-1-1 0,0 0-1,0-1 1,-1-1 0,0-1 0,6-5-49,15-10 299</inkml:trace>
  <inkml:trace contextRef="#ctx0" brushRef="#br0" timeOffset="6490.599">6174 939 6849,'25'-54'3058,"-22"44"-1315,-6 9-90,-3 8 126,5 2-1529,1 0 1,0 0-1,0 0 0,1 0 1,0 0-1,1 0 1,0 0-1,0 0 0,1-1 1,3 8-251,4 18 238,23 115 182,-16-65-1,14 32-419,-30-107 384,-5-8 445,-8-18 51,6 0-815,0 0 0,1 0-1,1 0 1,0-1-1,2 1 1,0-1 0,1 0-1,1 0 1,0 0 0,1 1-1,1-1 1,1 0-1,1 1 1,0-1 0,1 1-1,1 0 1,0 1-1,3-3-64,-3 6-20,1-1-1,1 2 1,0-1 0,0 1-1,2 0 1,-1 1-1,2 0 1,-1 0-1,1 1 1,4-2 20,-5 5-57,-1 1 1,1 0 0,0 0-1,1 1 1,-1 1-1,1 0 1,0 0 0,0 1-1,0 0 1,1 1 0,-1 1-1,1-1 1,10 2 56,16 2-282</inkml:trace>
  <inkml:trace contextRef="#ctx0" brushRef="#br0" timeOffset="7540.919">6975 935 6449,'25'-53'2905,"-22"44"-197,-8 9-1374,-3 7-211,6-5-992,1 0-1,0 0 1,-1 0 0,1 0-1,0 1 1,0-1 0,0 0-1,1 1 1,-1-1 0,0 1-1,1-1 1,0 1 0,0-1-1,-1 1 1,1-1 0,1 1-131,2 49 659,-1-33-422,2 60 343,-1-20-181,2 1 0,7 26-399,-7-63 61,0-1 4,-1 0 0,-1 1 0,0 13-65,-4-24 68,1-17 46,-1-23 55,0-21-101,-2 1 0,-2-1-68,0 4 96,2-1 0,3-16-96,0 47 11,2 0 0,0 0 0,0 0-1,2 0 1,0 0 0,0 1 0,1-1-1,1 1 1,1-1-11,-5 12 0,-1 1-1,1-1 1,-1 0-1,1 1 0,0-1 1,0 1-1,0-1 1,1 1-1,-1 0 1,0 0-1,1 0 1,-1 0-1,1 1 0,0-1 1,0 1-1,-1-1 1,1 1-1,0 0 1,0 0-1,0 0 1,0 1-1,1-1 0,-1 1 1,0-1-1,0 1 1,0 0-1,0 0 1,0 1-1,1-1 1,-1 1-1,0-1 1,0 1-1,0 0 0,0 0 1,0 0-1,2 2 1,5 1-2,-1 1 0,0 1 0,0-1 0,0 1 0,0 1 0,-1 0 0,0 0 0,-1 0 0,0 1 0,4 4 2,3 9 3,0 1 1,-1 0-1,-1 0 0,-2 1 0,0 1 0,-1-1 0,-1 2 1,1 12-4,-5-28 22,-2-9 31,4-22 25,-4 14-87,18-77 259,19-48-250,-36 124 9,1 0 0,0-1 0,1 2 0,0-1 0,0 1 0,1-1 1,0 2-1,0-1 0,1 1 0,6-6-9,-9 10 0,0 0 1,-1 0 0,1 0-1,0 1 1,1 0 0,-1 0 0,0 0-1,1 0 1,-1 0 0,1 1-1,-1 0 1,1 0 0,0 0 0,-1 1-1,1-1 1,0 1 0,0 0-1,-1 1 1,1-1 0,0 1 0,0 0-1,-1 0 1,1 1-1,1 0 1,0 0 0,0 0-1,0 1 1,-1 0 0,1 0 0,-1 1-1,0 0 1,0-1 0,0 2 0,0-1-1,-1 0 1,0 1 0,0 0 0,0 0 0,0 0-1,-1 1 1,0-1 0,0 1 0,0 2-1,2 3 0,-2 1 0,0-1 1,0 1-1,-1 0 0,0 1 0,-1-1 1,-1 0-1,0 0 0,-1 8 0,-1 5 107,1-1 0,1 1 0,1 0 0,1 0 0,1 0 0,2-1 0,6 20-107,-1-17 596</inkml:trace>
  <inkml:trace contextRef="#ctx0" brushRef="#br0" timeOffset="8085.216">8095 850 8522,'2'-3'3913,"-5"6"-1881,1 9-768,0 1-23,2 12-497,5 6-184,-1 6-176,1 11-104,2 2-128,-7-1-48,1-2-48,3-3 8,-9-11-144,6-2-256,-2-10-640,1-6-697,4-2 1001</inkml:trace>
  <inkml:trace contextRef="#ctx0" brushRef="#br0" timeOffset="8437.616">7989 456 10042,'-17'-43'4385,"1"13"-2408,3 4-601,5 15-704,1 4-232,7 7-528,3 4-152,8 8 176</inkml:trace>
  <inkml:trace contextRef="#ctx0" brushRef="#br0" timeOffset="9056.601">8423 1047 7778,'27'-102'3075,"-24"89"-2424,2-6 1882,-5 25-106,0 6-1409,0 66-515,4-1-1,4 0 0,6 23-502,-12-93 23,16 89 539,-3 3-562,-29-134 525,5-3-408,1-1 0,2 0 0,2 0-1,1-6-116,3 26 14,0 0 0,1 1 0,1-1 0,0 0 0,2 0 0,0 1-1,1 0 1,1 0 0,6-11-14,-9 22 0,0 1-1,1-1 1,0 1 0,0 0-1,0 0 1,1 0 0,0 1-1,0 0 1,0 0 0,1 0-1,0 0 1,0 1 0,0 0-1,0 0 1,1 1 0,-1 0-1,1 0 1,0 0 0,0 1-1,0 0 1,0 1 0,0-1-1,1 1 1,-1 0 0,0 1-1,1 0 1,-1 0 0,0 1-1,1 0 1,-1 0 0,0 1-1,0-1 1,0 2 0,0-1-1,0 1 1,0 0 0,-1 0-1,1 1 1,-1 0 0,0 0-1,0 0 1,-1 1 0,1 0-1,1 2 1,5 6 2,-1 0-1,0 1 1,-1 0-1,-1 1 1,0 0-1,-1 1 1,-1-1-1,0 2 1,-1-1-1,3 14-1,-4-7-51,0 0-1,-2 0 0,0 0 0,-1 1 0,-2-1 0,0 1 0,-4 18 52,2-16 2038,4 0-1007</inkml:trace>
  <inkml:trace contextRef="#ctx0" brushRef="#br0" timeOffset="9565.942">9310 982 8122,'50'-88'3742,"-42"70"178,-14 28-1413,3 11-2176,1 1 1,1 0 0,1 0 0,1 6-332,0-5 133,11 173 501,-4-99-2026,-4 8 1392,-2-93-1034,1-7 439</inkml:trace>
  <inkml:trace contextRef="#ctx0" brushRef="#br0" timeOffset="9914.705">9314 450 8330,'-16'-35'3969,"2"10"-1961,5 12-208,-6 2-295,7 9-769,-2 4-320,6 5-360,4 3-184,5 8-664,8 0 3104,2-1-1976</inkml:trace>
  <inkml:trace contextRef="#ctx0" brushRef="#br0" timeOffset="10690.008">10100 840 2240,'-14'-2'12291,"1"-2"-8177,8 2-3995,0 0 0,0 1 0,0-1 0,0 1 0,0 1 0,-1-1-119,-9 1 140,1 1 1,-1 0 0,1 1 0,0 1-1,-1 0 1,1 1 0,1 1-1,-12 5-140,6-3 70,-1 2 0,1 1-1,0 0 1,-6 6-70,17-10 12,-1 1 1,1-1-1,0 2 1,1-1-1,-1 1 1,1 0-1,1 1 1,0 0-1,-5 8-12,5-6 6,1-1 0,0 1 0,0 0-1,1 0 1,1 0 0,0 1 0,0 0 0,1-1 0,0 1-1,1 0 1,1 0-6,0-10 1,0-1-1,0 0 0,0 1 1,1-1-1,-1 1 0,0-1 1,1 0-1,-1 1 0,1-1 1,0 0-1,-1 0 0,1 1 1,0-1-1,0 0 1,0 0-1,-1 0 0,1 0 1,0 0-1,0 0 0,1 0 1,-1 0-1,0-1 0,0 1 1,0 0-1,1-1 0,-1 1 1,0-1-1,1 1 1,-1-1-1,5 2 2,1-1 1,-1 0-1,1 0 1,-1-1-1,7 0-2,2 0 2,37 1 6,-1 2 0,1 3 0,-1 2 0,0 2 0,28 11-8,-70-18 0,1 0 0,-1 1 0,0 1 0,0-1 0,-1 2 0,0-1 0,0 1 0,0 0 0,2 3 0,-8-7 0,0 0 1,0 0-1,0 0 1,-1 0-1,1 1 1,0-1-1,-1 0 1,0 1-1,1 0 1,-1-1-1,0 1 1,-1 0-1,1 0 1,0-1-1,-1 1 1,1 0-1,-1 0 1,0 0-1,0 0 1,0-1-1,0 1 1,-1 0-1,1 0 1,-1 0-1,0 0 1,0-1-1,0 1 1,0 0 0,0-1-1,0 1 1,-1-1-1,1 1 1,-2 1-2,-5 5 7,1 1 0,-2-1-1,1-1 1,-1 1 0,-1-2-1,0 1 1,0-1 0,-2 1-6,-9 4 14,0 0 0,-1-2 1,-16 6-15,23-11 0,0 0 0,0-1 0,0 0 0,0-1 1,-1-1-1,1 0 0,-1-1 0,0-1 1,1-1-1,-1 0 0,-11-2 0,25 2-38,-1 1 1,1-1-1,0 1 0,0-1 1,-1 0-1,1 0 0,0 0 0,0 0 1,0 0-1,0-1 0,0 1 1,0-1-1,0 1 0,1-1 1,-1 1-1,0-1 0,1 0 0,0 0 1,-1 0-1,1 0 0,0-1 38,0 2-48,1 0 0,0 0-1,0 0 1,-1 0 0,1 0-1,0 0 1,0 0 0,0 0-1,0 0 1,1 0 0,-1 0 0,0 0-1,0 0 1,1 0 0,-1 0-1,0 0 1,1 0 0,-1 1-1,1-2 49,0 0-83,1 0-1,-1 1 0,1-1 0,0 0 0,-1 1 0,1-1 0,0 1 0,0-1 0,0 1 1,0 0-1,2-1 84,37-12-579</inkml:trace>
  <inkml:trace contextRef="#ctx0" brushRef="#br0" timeOffset="11655.341">10550 908 6249,'0'1'152,"0"-1"0,0 0 0,0 0 0,0 1 0,0-1 0,1 0 0,-1 0 0,0 1 0,0-1 0,0 0 0,0 0 0,0 1 0,0-1 0,0 0 0,1 0 0,-1 0 0,0 1 0,0-1 0,0 0 0,0 0 0,1 0 0,-1 0 0,0 0 0,0 1 0,0-1 0,1 0 0,-1 0 0,0 0-1,0 0 1,1 0 0,-1 0 0,0 0 0,0 0 0,1 0 0,-1 0 0,0 0 0,0 0 0,1 0 0,-1 0 0,0 0 0,0 0 0,1 0 0,-1 0 0,0 0 0,0 0 0,0 0 0,1 0 0,-1 0 0,0-1 0,0 1 0,0 0 0,1 0 0,-1 0 0,0 0 0,0-1 0,0 1 0,1 0 0,-1 0 0,0 0 0,0-1 0,0 1 0,0 0 0,0 0-1,0 0 1,0-1 0,0 1 0,1 0 0,-1 0 0,0-1-152,4 30 2134,-3-19-2404,31 287 1619,-9-105-969,-31-223-124,-5-195-108,12 217-145,-3-28 6,1-1 1,2 1-1,3-35-9,-2 68-1,1 0-1,-1 0 1,1 0 0,0 0-1,0 0 1,0 0-1,1 0 1,0 0 0,-1 0-1,1 1 1,0-1 0,1 1-1,-1-1 1,1 1-1,-1 0 1,1 0 0,0 0-1,0 1 1,1-1 0,-1 1-1,0-1 1,1 1-1,0 0 1,-1 0 0,1 1-1,0-1 1,0 1 0,0 0-1,0 0 1,0 0-1,0 0 1,1 1 1,3-1-1,-1 0-1,1 1 1,0 0 0,0 1-1,0-1 1,0 2 0,-1-1-1,1 1 1,0 0 0,-1 1-1,1 0 1,-1 0 0,1 1 1,0 1-1,0 0 0,0 1 0,0 0 0,0 1 0,-1 0 0,0 0 0,-1 1 0,0-1 0,0 1 0,1 2 1,5 8 3,-1 0-1,-1 1 0,0 0 0,-2 1 0,0 0 1,-1 1-1,-1-1 0,-1 1 0,0 0 0,-2 1 0,-1-1-2,-1-16 5,-2 1-1,1-1 0,0 0 0,-1 0 0,0 0 0,0 0 0,-1 0 0,1 0 1,-1 0-1,-2 4-4,22-70 118,9-26-110,-17 51-4,2-1 0,2 2-1,6-12-3,-15 37 1,0 0-1,1 1 1,0-1-1,1 1 0,0 1 1,0-1-1,1 1 1,0 1-1,0 0 0,1 0 1,0 0-1,0 1 0,6-3 0,-12 8-1,0-1-1,0 1 1,0 0-1,0 0 1,0 0-1,0 0 0,0 0 1,0 1-1,0-1 1,0 1-1,0 0 1,1 0-1,-1 0 0,0 1 2,-1-1 0,0 1-1,-1-1 0,1 1 0,-1 0 0,1-1 0,-1 1 0,1 0 0,-1 0 0,0 0 0,1 0 0,-1 0 0,0 1 0,0-1 0,0 0 0,0 1 0,0-1 0,0 0 0,0 1 0,0-1 0,0 1 0,-1 0 0,1-1 0,-1 1 0,1-1 0,-1 1 0,0 0 0,1 0 1,1 15 0,-1 0-1,0 0 0,-1 0 0,-1 0 0,-1 0 0,0 0 1,-3 28 4,4-24-4,-1 17 10,1 20-10,2-46 1,0 0 0,0 0 1,2 0-1,-1-1 0,1 1 0,1-1 1,0 1-2,-2-7 4,1-1-1,-1 0 1,1 0 0,0 0 0,0 0 0,0 0 0,1-1-1,-1 1 1,1-1 0,0 0 0,0 0 0,0 0 0,0-1-1,0 1 1,1-1 0,-1 0 0,1 0 0,0-1 0,-1 1-1,1-1 1,0 0 0,0-1 0,0 1-4,18 1 597,-1 0 1,0-2-1,0-1 0,13-2-597,-26 3 439,65-7 724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6:50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0 4433,'-83'27'2168,"70"-21"399,16-4-1836,0-1 482,-3-1-181,0 0-277,3 1-147,19 3-256,1-1 0,0-1 0,0-1 0,0-1 0,16-2-352,187 1 716,-67 2-616,-115 0-31,1 3-1,37 7-68,-71-9 17,-8-2-227,1 0-1,-1 0 1,1 0 0,-1 0 0,1-1 0,-1 1-1,1-1 1,-1 0 0,1 0 0,-1 0-1,0 0 1,0-1 0,1 1 0,-1-1 0,0 0-1,1 0 211,13-12-1231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06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257 562 5393,'74'-42'2489,"-63"30"-823,-14 4-255,-13 1 362,15 7-1681,-7-1 270,-1 1 0,1 0 0,0 0 1,-1 1-1,1 0 0,0 1 0,-1-1 0,1 2 0,-1-1-362,-14 4 437,-2-1-83,0 1 1,1 2-1,-17 6-354,34-11 21,0 1-1,-1-1 1,1 1-1,1 0 1,-1 1 0,0 0-1,1 0 1,0 0-1,0 1 1,1-1-1,0 1 1,0 1-1,-4 5-20,8-11 2,0 1-1,0-1 0,0 1 0,0 0 0,1-1 0,-1 1 1,0 0-1,1 0 0,-1-1 0,1 1 0,0 0 0,-1 0 1,1 0-1,0-1 0,0 1 0,0 0 0,1 0 0,-1 0 1,0 0-1,1-1 0,-1 1 0,1 0 0,-1 0 0,1-1 0,0 1 1,0 0-1,0-1 0,0 1 0,0-1 0,0 1 0,0-1 1,0 0-1,1 1 0,-1-1 0,1 0 0,-1 0 0,1 0 1,-1 0-1,1 0 0,-1 0 0,1 0 0,0 0-1,10 4 11,1-1-1,-1 0 1,1-1-1,-1 0 1,12 0-11,-6 0 4,32 5 4,-15-2 7,0 1 0,18 6-15,-44-10 2,-1 0-1,1 0 1,-1 1-1,1 0 1,-1 0-1,-1 1 1,1 0-1,-1 1 1,1-1-1,-2 1 0,1 1 1,0 0-2,-5-5 1,0 1 0,-1-1 1,1 0-1,-1 1 0,1-1 0,-1 1 1,0 0-1,0-1 0,0 1 1,0 0-1,0 0 0,-1 0 0,1 0 1,-1 0-1,0-1 0,0 1 0,0 0 1,0 1-2,-1 0 5,0 1 0,0-1 0,-1 0 0,1 1 0,-1-1 0,0 0 0,0 0 0,-1 0 0,1 0 0,-1-1 0,0 1-5,-6 6 17,0 0 1,0-1 0,-1 0-1,0-1 1,0 0 0,-1-1-1,-7 3-17,0 0 71,-1-1-1,1-1 1,-2-1 0,-17 4-71,25-8 31,1 0 0,-1-1 0,0-1 0,0 0 0,0-1 0,0 0 0,0 0 0,1-2 0,-1 1-31,10 1-32,0-1 0,0 1 1,1 0-1,-1 0 0,0-1 1,1 1-1,-1-1 1,0 0-1,1 1 0,-1-1 1,1 0-1,-1 0 0,1 0 1,-1 0-1,1 0 0,0 0 1,-1-1-1,1 1 0,0 0 1,0-1-1,0 1 1,0-1-1,0 1 0,0-1 1,1 1-1,-1-1 0,0 1 1,1-1-1,-1 0 0,1 0 1,0 1-1,-1-1 1,1 0-1,0 1 0,0-1 1,0 0-1,0 0 0,1 1 1,-1-1-1,0 0 0,1 0 1,-1 1-1,1-1 0,-1 0 1,1 1-1,0-1 1,0 1-1,0-1 0,0 1 1,0-1-1,0 1 32,15-24-822</inkml:trace>
  <inkml:trace contextRef="#ctx0" brushRef="#br0" timeOffset="337.698">559 615 8226,'4'-21'3801,"0"17"-1505,-3 4-792,6 10-303,3 5-321,1 12-328,9 3-88,3 2-152,-2 5-72,-1-8-96,-2 2-48,-5-5-40,1-2 0,2-2 264,1 2-280,3-6-648,-1-3-232,-2-6 256</inkml:trace>
  <inkml:trace contextRef="#ctx0" brushRef="#br0" timeOffset="680.141">1126 551 7330,'0'-3'375,"-2"-19"3918,2 22-4228,0 0 1,0-1 0,-1 1 0,1 0 0,0-1-1,0 1 1,-1 0 0,1-1 0,0 1 0,0 0-1,-1 0 1,1-1 0,0 1 0,-1 0 0,1 0-1,0 0 1,-1-1 0,1 1 0,-1 0 0,1 0-1,0 0 1,-1 0 0,1 0 0,-1 0 0,1 0-1,0 0 1,-1 0 0,1 0 0,-1 0 0,1 0-1,0 0 1,-1 0 0,1 0 0,0 0 0,-1 1 0,1-1-1,-1 0 1,1 0 0,0 0 0,-1 1 0,1-1-1,0 0 1,0 0 0,-1 1 0,1-1 0,0 0-1,-1 0 1,1 1 0,0-1-66,-5 5 214,0-1 0,0 1 0,1-1 0,-1 1 1,1 1-1,0-1 0,1 1 0,-3 3-214,-23 51 497,25-52-400,-38 86 380,-18 41 189,-4 28-666,17-40 84,-11 30 312,56-147-333,1-1-1,-1 0 1,1 1 0,0-1-1,0 1 1,1-1 0,0 1 0,-1-1-1,2 1 1,-1-1 0,2 5-63,7 20 298</inkml:trace>
  <inkml:trace contextRef="#ctx0" brushRef="#br0" timeOffset="1341.234">1510 549 3281,'74'-66'2129,"-72"64"-1742,0 0-1,0 0 1,0 0-1,0 0 0,0 0 1,-1 0-1,1 0 1,-1-1-1,0 1 0,1 0 1,-1-1-1,0 1 0,-1-1 1,2-1-387,-2 3 120,0 0-1,0 1 1,0-1 0,-1 0 0,1 0 0,0 0-1,0 1 1,0-1 0,-1 0 0,1 0 0,0 1-1,-1-1 1,1 0 0,-1 0 0,1 1 0,-1-1-1,1 0 1,-1 1 0,1-1 0,-1 1 0,0-1 0,1 1-1,-1-1 1,0 1 0,1-1 0,-1 1 0,0-1-120,-4 0 264,1-1 1,-1 1 0,1 0 0,-1 0 0,0 0 0,1 1 0,-1 0 0,0-1 0,1 2 0,-3-1-265,-10 3 234,1 0 0,-1 1 0,1 0 0,0 2 1,0 0-1,1 0 0,-1 2 0,-6 4-234,11-5 30,0 0 0,1 0 0,-1 1 0,2 0 0,-1 1 0,2 0 0,-1 0 0,1 1 0,0 0 0,1 0 0,-4 8-30,10-15 2,0-1 0,0 1 0,0-1 0,0 1 1,0 0-1,0 0 0,1 0 0,-1-1 0,1 1 1,0 0-1,0 0 0,0 0 0,0 0 0,0 0 0,1-1 1,0 1-1,-1 0 0,1 0 0,0-1 0,0 1 0,0 0 1,1-1-1,-1 1 0,0-1 0,1 1 0,0-1 1,0 0-1,-1 0 0,1 0 0,1 0 0,-1 0 0,0 0 1,0 0-1,1-1 0,-1 1 0,1-1 0,-1 0 1,1 0-1,0 0 0,-1 0 0,3 0-2,14 4 13,1-1 0,-1-1 1,1 0-1,0-2 0,0 0 0,7-2-13,35 3 22,-29 0-12,-1 2 1,8 2-11,-30-4 1,0 0 1,-1 1-1,0 0 0,1 1 1,-1 0-1,-1 0 1,1 1-1,-1 0 1,5 3-2,-11-6 0,0-1 1,0 1 0,0-1-1,0 1 1,-1 0 0,1 0-1,0 0 1,-1 0 0,0 0-1,1 0 1,-1 0 0,0 0-1,0 0 1,-1 1 0,1-1-1,0 0 1,-1 1 0,1-1-1,-1 0 1,0 1 0,1-1-1,-1 1 1,0-1 0,-1 1-1,1-1 1,0 0 0,-1 1-1,1-1 1,-1 0 0,0 1-1,0-1 1,0 0 0,0 0-1,0 0 1,0 0 0,-1 0-1,1 0 1,-2 2-1,-7 7 10,0 0-1,-1 0 1,0-1-1,0-1 1,-12 7-10,17-10 3,-7 2 13,-1 0 0,1-1 1,-1 0-1,0-1 0,0-1 1,-1 0-1,0-1 0,0-1 1,0 0-1,0-1 0,0 0 1,-6-2-17,17 1-6,1-2 0,-1 1 0,0 0 0,1-1 0,-1 1-1,0-1 1,1 0 0,-1-1 0,-2 0 6,5 1 122,-1 1 0,1-1-1,0 0 1,-1 0 0,1 0-1,0 0 1,0 0 0,-1 0-1,1 0 1,0-1 0,0 1-1,0 0 1,0-1-1,1 1 1,-1-1 0,0 1-1,0-1 1,1 1 0,-1-1-1,1 1 1,0-1 0,-1 0-122,0-12 988</inkml:trace>
  <inkml:trace contextRef="#ctx0" brushRef="#br0" timeOffset="1714.521">2075 15 9154,'-2'-2'413,"-1"1"0,1-1 0,-1 0 0,0 1 0,1 0 0,-1 0 0,0-1 0,0 2 0,1-1 0,-1 0-413,1 1 86,1 0-1,0 0 0,0 0 0,0 0 0,0 0 1,-1 0-1,1 0 0,0 1 0,0-1 0,0 0 1,0 1-1,0-1 0,0 1 0,0-1 0,0 1 1,0 0-1,0-1 0,0 1 0,0 0 0,0 0 1,0-1-1,0 1 0,1 0 0,-1 0 0,0 0 1,1 0-1,-1 0 0,0 1-85,-2 5 162,0 0 1,0 0-1,1 1 0,0-1 1,0 1-1,0 0 0,1 0 1,1-1-1,-1 1 0,1 0 1,0 0-1,1 2-162,3 22 280,1 1 0,4 10-280,-4-16 163,13 61 26,-5 1 0,-3 0 0,-5 1 0,-3 0-1,-4 2-188,2-90-13,-2 20-448,0-1-1,2 1 0,1 0 1,1 0-1,0 0 0,4 9 462,-2-21-883</inkml:trace>
  <inkml:trace contextRef="#ctx0" brushRef="#br0" timeOffset="2079.593">1878 596 6513,'-22'-16'3121,"15"15"-968,0-3-1,14 5-560,-3-7-191,17-1-641,14 3-184,15-6-272,9 5-104,5-2-112,0 0 192,0 10 312,-5-3-376</inkml:trace>
  <inkml:trace contextRef="#ctx0" brushRef="#br0" timeOffset="2542.174">2578 675 5321,'-83'-15'2505,"68"14"-759,12 5-935,14 3 5029,8-4-5578,0 0 0,1-2-1,-1 0 1,0-1 0,5-2-262,-17 2 30,0-1 0,1-1 0,-1 1-1,0-1 1,0 0 0,0-1 0,-1 0 0,1 0 0,-1 0 0,1-1 0,-1 0 0,0 0 0,0 0 0,-1-1 0,4-4-30,-7 8 5,-1 0-1,0 0 1,0-1-1,0 1 1,0 0-1,0-1 1,0 1-1,0-1 1,-1 1-1,1-1 1,0 0-1,-1 1 1,1-1-1,-1 1 1,0-1-1,1 0 1,-1 0-1,0 1 1,0-1-1,0 0 1,0 0-1,-1 1 1,1-1-1,0 0 1,-1 1-1,1-1 1,-1 0-1,1 1 1,-1-1-1,0 1 1,0-1-1,0 1 1,0-1 0,0 1-1,0 0 1,0-1-1,0 1 1,0 0-1,-1 0 1,1 0-1,-1 0 1,1 0-1,0 0 1,-1 0-5,-5-3 4,0 0 0,0 0 0,0 1 0,0-1 1,-1 2-1,1-1 0,-1 1 0,1 0 0,-2 1-4,1-1-3,-1 1-1,1 0 1,-1 1 0,1 0-1,-1 0 1,1 1-1,-1 0 1,1 0 0,-1 1-1,1 0 1,0 1-1,0 0 1,0 0-1,0 0 1,1 1 0,-1 0-1,1 1 1,0 0-1,0 0 1,1 0 0,-1 1-1,1 0 1,0 0-1,1 1 1,-4 5 3,-3 5 11,2 1 0,-1 1 1,-5 16-12,14-29 18,0 0 1,0 0 0,0 0-1,1 0 1,0 1-1,0-1 1,1 0 0,0 1-1,0-1 1,0 1 0,1-1-1,0 0 1,0 1 0,1 3-19,1-1 24,1 1 0,0 0-1,0-1 1,1 0 0,0 0 0,1-1 0,0 1 0,0-1 0,1 0 0,0-1 0,0 0 0,0 0 0,1 0 0,1-1 0,-1 0 0,1-1 0,0 0 0,2 1-24,3 0 4,0-1 1,0 0-1,1-1 1,0-1-1,-1 0 0,1-1 1,1 0-1,-1-2 1,0 1-1,0-2 0,0 0 1,2-1-5,2-1-31,0-1-1,0-1 1,-1 0 0,0-1 0,2-2 31,26-16-15</inkml:trace>
  <inkml:trace contextRef="#ctx0" brushRef="#br0" timeOffset="3192.223">2994 649 7842,'-1'-1'313,"-1"0"0,1 1 0,-1-1 1,1 0-1,-1 1 0,0 0 0,1-1 1,-1 1-1,1 0 0,-1 0 0,0 0 1,1 0-1,-1 0 0,-1 1-313,3-1 88,-1 1 0,0-1 0,1 1 1,-1 0-1,1-1 0,-1 1 0,1 0 0,-1-1 0,1 1 0,0 0 0,-1 0 1,1-1-1,0 1 0,-1 0 0,1 0 0,0 0 0,0-1 0,0 1 1,0 0-1,0 0 0,0 0 0,0 0 0,0-1 0,0 1 0,0 0 0,0 0 1,1 0-1,-1-1 0,0 1 0,1 0 0,-1 0 0,1 0-88,14 84 2057,-12-58-1659,2-1 0,1 0 1,8 22-399,-8-21 175,-3-16-38,-2-9-11,-1-5 58,3-60-9,-1 43-146,-1 0-1,-1-12-28,0 18 12,-1-16 13,1 0 0,2 0-25,-2 22 0,1 0-1,0 0 1,1 1 0,0-1 0,0 1-1,0 0 1,1-1 0,0 1-1,1 0 1,1-2 0,-3 7-1,-1 0-1,0 0 1,0 1 0,1-1-1,-1 0 1,1 1 0,0-1-1,-1 1 1,1 0 0,0 0-1,0-1 1,0 1-1,0 0 1,0 1 0,0-1-1,0 0 1,0 0 0,0 1-1,0 0 1,0-1 0,0 1-1,1 0 1,-1 0-1,0 0 1,0 0 0,0 0-1,0 1 1,1-1 0,-1 0-1,0 1 1,0 0 0,0 0-1,0-1 1,0 1-1,0 0 1,0 1 0,-1-1-1,2 1 2,9 6-11,-1 1-1,1 1 1,-2-1 0,0 2-1,6 6 12,-5-4-3,6 6 7,-1 1 1,0 0-1,-2 2 0,-1-1 0,0 2 0,9 22-4,-15-31 13,-4-12 22,-3-24 42,-2-4-76,2 10 2,1-1-1,0 0 1,1 1 0,1 0 0,1-1-1,1-3-2,-3 14 0,0-1-1,1 1 1,-1 0-1,1 0 1,0 0-1,1 0 1,-1 1-1,1-1 0,0 1 1,1 0-1,-1 0 1,1 1-1,0-1 1,0 1-1,1 0 1,-1 0-1,1 1 0,4-3 1,-5 4-3,-1 1 0,1-1 0,-1 1 0,1 0 0,0 0 0,-1 1 0,1-1 0,0 1-1,0 0 1,0 0 0,-1 1 0,1 0 0,0-1 0,-1 1 0,1 1 0,-1-1 0,1 1-1,-1 0 1,1 0 0,-1 0 0,0 0 0,0 1 0,0 0 0,0-1 0,-1 2 0,1-1-1,-1 0 1,0 1 0,0-1 0,0 1 3,5 5-3,-1 1 0,-1 0 0,0 0 1,0 0-1,-1 1 0,0 0 0,-1 0 0,0 0 0,-1 1 0,0-1 0,1 11 3,-2 1-2,0-7 42,0 0 0,0 0-1,2-1 1,0 1 0,0-1-1,1 1 1,2-1-40,1 2-6,22 41-565,-8-31 400</inkml:trace>
  <inkml:trace contextRef="#ctx0" brushRef="#br0" timeOffset="3698.267">4291 534 7426,'1'-2'452,"-1"0"1,0 0 0,0 0 0,-1 0 0,1-1 0,0 1-1,-1 0 1,1 0 0,-1 0 0,0 0 0,0 0 0,0 0-1,0 0-452,0 1 148,0 0-1,0 0 1,0 1-1,0-1 0,0 0 1,0 0-1,-1 0 1,1 1-1,0-1 0,0 1 1,-1-1-1,1 1 0,0 0 1,-1-1-1,1 1 1,0 0-1,-1 0 0,1 0 1,-1 0-1,1 0 1,-1 0-148,-12 1 344,0 0 0,1 1 0,-1 1 0,0 0 0,1 1 0,0 0 0,-6 4-344,-10 4 387,-1 2 0,-16 12-387,39-22 42,0 1 1,0 0-1,1 0 1,-1 0-1,1 0 1,1 1 0,-5 5-43,9-10 3,0 0 1,0 1 0,0-1 0,0 1-1,1-1 1,-1 0 0,0 1 0,1-1-1,-1 1 1,1-1 0,0 1-1,-1-1 1,1 1 0,0 0 0,0-1-1,0 1 1,0-1 0,0 1 0,0 0-1,1-1 1,-1 1 0,0-1-1,1 1 1,-1-1 0,1 1 0,0-1-1,-1 1 1,1-1 0,0 0 0,0 1-1,0-1 1,0 0 0,0 0-1,0 0 1,0 0 0,1 0 0,-1 0-1,0 0 1,0 0 0,1 0 0,-1 0-1,2 0-3,10 6 18,1-1-1,0 0 1,1 0 0,-1-2-1,1 0 1,0-1-1,13 2-17,-7-2 18,-1 2-1,1 0 0,16 8-17,-33-11 1,1 0 0,-1 1 0,0 0 1,0 0-1,0 0 0,0 0 0,0 1 0,-1-1 0,0 1 0,1 0 0,-2 0 1,1 0-1,0 0 0,-1 1 0,1-1 0,-1 1 0,-1-1 0,1 1 0,-1 0 1,1 0-1,-1 2-1,0-1 1,0 1 0,0-1 0,-1 1 0,0-1 1,0 1-1,0-1 0,-1 1 0,0-1 0,-1 1 1,1-1-1,-1 0 0,0 0 0,-1 0 0,1 0 0,-1 0 1,-2 3-2,-2 0 7,-1 0 1,1-1-1,-2 1 1,1-1-1,-1-1 1,0 0 0,-1 0-1,0-1 1,0 0-1,0-1 1,0 0-1,-1-1 1,-7 3-8,0-1 24,-1-1 1,0-1 0,0 0-1,0-2 1,0 0 0,0-1-1,-18-1-24,8-5 62,29 5-58,-1 0 1,0 0-1,1 0 1,-1-1-1,0 1 1,1 0 0,-1 0-1,0-1 1,1 1-1,-1 0 1,0-1-1,1 1 1,-1-1-1,1 1 1,-1-1-1,1 1 1,-1-1-1,1 1 1,-1-1 0,1 1-1,-1-1 1,1 0-1,0 1 1,-1-1-1,1 0 1,0 1-1,0-1 1,0 0-1,-1 1 1,1-1 0,0 0-1,0 1 1,0-1-1,0 0 1,0 0-1,0 1 1,0-1-5,8-8 42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03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53 927 7602,'5'-82'3086,"-7"61"-595,1 33 467,40 192-1467,-3 154-400,-7-49-698,-19-245-1314,-6-53-634,1-19 594</inkml:trace>
  <inkml:trace contextRef="#ctx0" brushRef="#br0" timeOffset="365.412">3 825 7754,'-1'-4'256,"0"-1"1,1 0-1,0 0 0,0 0 1,0 1-1,1-1 1,-1 0-1,1 0 1,0 1-1,0-1 0,1 0 1,0 1-1,-1 0 1,2-1-1,-1 1 1,0 0-1,1 0 0,0 0 1,0 0-1,0 1 1,3-4-257,5-3 171,0 0 1,1 0 0,0 1-1,0 1 1,1 0 0,0 1-1,1 0 1,-1 1-1,1 0 1,13-2-172,-14 4 24,0 1 0,-1 1 0,2 0 0,-1 0 0,0 2-1,0-1 1,0 2 0,0 0 0,0 0 0,0 1 0,0 1 0,6 2-24,-8-1 1,-1 1 1,1 0-1,-1 1 0,0 0 1,0 1-1,0 0 0,-1 0 1,0 1-1,-1 0 1,0 1-1,0 0 0,-1 0 1,0 1-1,0 0 0,-1 0 1,-1 0-1,0 1 1,0 0-1,-1 0 0,2 8-1,-3-9 14,0 0 0,-2 0 0,1 1-1,-1-1 1,0 0 0,-1 1 0,-1-1-1,1 0 1,-2 1 0,1-1 0,-2 1-14,1-3 45,0 0 0,-1 0 0,0-1 0,-1 1 0,0-1 1,0 0-1,-1 0 0,1 0 0,-1 0 0,-1-1 0,1 0 0,-1 0 1,0-1-1,-4 3-45,1-1 40,-1 0 0,0-1 0,0 0 0,0-1 1,-1 0-1,1 0 0,-1-1 0,0-1 0,-1 0 0,1 0 1,0-1-1,-1-1 0,1 0 0,-1-1 0,0 0 0,1 0 1,-1-1-1,1-1 0,-1 0 0,1 0 0,0-1 0,0-1 1,0 0-1,0 0 0,-7-5-40,-5-3-279,10 4 133</inkml:trace>
  <inkml:trace contextRef="#ctx0" brushRef="#br0" timeOffset="921.414">697 749 5793,'0'-1'137,"0"1"0,-1 0 0,1-1 0,-1 1 0,1-1 1,0 1-1,-1-1 0,1 1 0,0 0 0,-1-1 0,1 1 0,0-1 0,0 1 0,0-1 0,-1 0 0,1 1 0,0-1 0,0 1 0,0-1 0,0 1 0,0-1 0,0 1 0,0-1 0,0 1 0,0-1 0,0 0 0,1 1 1,-1-1-1,0 1 0,0-1 0,0 1 0,1-1 0,-1 1-137,1 0 111,0 0 0,0 0 0,0 0-1,0 1 1,0-1 0,-1 0 0,1 0 0,0 1 0,0-1 0,0 1 0,0-1 0,-1 1 0,1-1 0,0 1 0,0 0 0,-1-1-1,1 1 1,0 0 0,-1 0 0,1-1 0,-1 1 0,1 1-111,7 9 279,-1 0 1,0 0-1,-1 1 0,0 0 0,-1 1 1,0-1-1,-1 1 0,-1 0 0,1 5-279,0 4 301,0 0-1,-2 1 1,-1-1-1,0 0 1,-2 8-301,-11 46 1025,23-154 265,-9 36-1108,-1 5-117,2 1 0,1-1 0,2 1 1,6-21-66,-11 52-3,0 0 1,1 1 0,0-1 0,0 1 0,0-1-1,0 1 1,0 0 0,1 0 0,0 0 0,0 0-1,0 1 1,0-1 0,1 1 0,-1-1 0,1 1-1,0 1 1,0-1 0,0 0 0,0 1 0,1 0-1,-1 0 1,0 0 0,1 0 0,0 1 0,-1 0-1,1 0 1,0 0 0,0 0 0,-1 1 0,1 0-1,0 0 1,0 0 0,0 1 0,3 0 2,8 1 285,-1 1 0,0 1 0,0 0-1,0 1 1,-1 1 0,0 0 0,0 1 0,4 3-285,23 14 1127</inkml:trace>
  <inkml:trace contextRef="#ctx0" brushRef="#br0" timeOffset="1383.439">1410 838 5953,'8'-9'659,"-1"-1"1,0 0-1,0 0 0,-1-1-659,-6 11 46,0-1 0,0 1 0,0 0 0,0-1 1,1 1-1,-1-1 0,0 1 0,0 0 0,0-1 0,0 1 1,0-1-1,0 1 0,-1 0 0,1-1 0,0 1 0,0 0 0,0-1 1,0 1-1,0 0 0,0-1 0,-1 1 0,1-1 0,0 1 1,0 0-1,-1 0 0,1-1 0,0 1 0,0 0 0,-1-1 0,1 1 1,0 0-1,-1 0 0,1 0-46,-17-6 1330,-20 7 861,28 0-1988,0 1 1,0 0 0,0 1 0,0 0 0,0 1 0,0-1 0,1 2 0,0-1 0,0 1 0,0 0 0,0 1-1,1 0 1,0 0 0,0 1 0,1 0 0,-1 0 0,2 0 0,-1 1 0,-1 2-204,3-3 23,1 0 0,-1 0 1,1 1-1,0-1 0,1 1 0,0-1 1,0 1-1,1 0 0,0 0 0,0 0 1,1 0-1,0 0 0,1 7-23,-1-10 6,1 1 0,0-1-1,0 0 1,0 0 0,1 0 0,0 0 0,0 0-1,0-1 1,1 1 0,-1 0 0,1-1 0,0 0-1,0 0 1,1 0 0,-1 0 0,1 0 0,0 0-1,0-1 1,0 0 0,1 0 0,1 1-6,5 1 14,0 0 1,1-1 0,-1-1-1,1 1 1,0-2-1,0 0 1,0 0 0,0-1-1,0 0 1,0-1-1,0-1 1,0 0-1,7-2-14,-3 1 23,0-2-1,0 0 0,0 0 1,0-2-1,-1 0 1,0-1-1,0 0 0,-1-1 1,10-7-23,-21 13 4,0 0 0,0-1 0,0 1 0,0 0 0,-1-1 0,1 0 1,-1 0-1,0 1 0,0-1 0,0-1 0,0 1 0,0 0 0,0 0 1,-1-1-1,0 1 0,0-1 0,0 1 0,0-1 0,0 0 0,-1 1 1,1-1-1,-1 0 0,0 1 0,0-1 0,-1 0 0,1 1 0,-1-1 1,0 0-1,0 1 0,0-1 0,0 1 0,0-1 0,-1 1 0,0 0 1,1 0-1,-1-1 0,-1 1-4,-8-13-45,-1 0 0,0 0 0,-1 1 0,-1 1 0,0 0 0,-1 1 0,-1 1 0,0 0 0,-1 1 0,0 1 0,-6-3 45,18 10-146,4 3 73,0-1-1,0 0 0,0 1 1,0-1-1,0 0 0,0 1 1,0-1-1,0 1 0,0-1 0,0 1 1,0 0-1,0-1 0,-1 1 1,1 0-1,0 0 0,0 0 1,0 0-1,0 0 0,-1 0 1,1 0-1,0 0 0,-1 1 74,1 6-531</inkml:trace>
  <inkml:trace contextRef="#ctx0" brushRef="#br0" timeOffset="1999.242">2049 838 5801,'7'-29'2966,"3"-27"-2966,-10 55 99,0 0 0,0 0 0,0 0-1,0 0 1,0-1 0,0 1 0,0 0-1,0 0 1,-1 0 0,1 0 0,0 0 0,-1 0-1,1 0 1,-1 0 0,1 0 0,-1 0-1,0 0 1,1 1 0,-1-1 0,0 0-1,1 0 1,-1 0 0,0 1 0,0-1 0,0 0-1,0 1 1,0-1 0,0 1 0,0-1-1,0 1-98,-2-1 263,0 0-1,-1 0 1,1 0-1,0 1 1,-1 0-1,1-1 1,-2 1-263,2 0 223,-5 1 46,0-1 1,-1 1-1,1 1 1,0-1-1,-1 1 0,1 1 1,0 0-1,1 0 0,-1 0 1,-2 2-270,-1 1 151,0 1 1,1-1 0,0 2-1,0 0 1,0 0-1,-3 5-151,6-6 45,2 0 0,-1 1-1,1-1 1,0 1-1,0 1 1,1-1-1,0 1 1,1-1 0,0 1-1,0 0 1,1 0-1,0 1 1,0 3-45,1-9 5,1 0 0,0 0-1,0 0 1,0 1 0,0-1 0,0 0-1,1 0 1,0 0 0,0 0 0,0 0 0,0 0-1,1 0 1,0 0 0,-1-1 0,1 1-1,1-1 1,-1 1 0,0-1 0,1 0-1,0 1 1,-1-1 0,1-1 0,1 1 0,-1 0-1,0-1 1,1 1 0,-1-1 0,1 0-1,0-1 1,2 2-5,7 1 15,1 0-1,0-1 0,0 0 1,0-1-1,0-1 1,0 0-1,0-1 1,1 0-1,-1-2 0,0 1 1,0-2-1,0 0 1,0 0-1,-1-1 0,1-1 1,-1-1-1,0 1 1,0-2-1,-1 0 1,0 0-1,6-7-14,-13 11 9,0-1 0,0-1 0,-1 1 0,0-1 0,0 0 0,0 0 0,0 0 0,-1 0 0,0-1 0,0 1 0,0-1 0,-1 0 0,0 0 0,0-2-9,-1 3 6,0 0 0,0 0 0,-1 0 1,0 0-1,0 1 0,0-1 0,-1 0 0,0 0 1,0 0-1,0 0 0,0 0 0,-1 1 0,1-1 1,-1 1-1,-1-1 0,1 1 0,-1 0 0,0-2-6,-5-5 13,-1-1 0,0 1 0,-1 1 0,0 0 0,-10-8-13,17 15-95,-1 0 0,1 0 0,-1 1 0,0-1 0,0 1 0,0 0 0,0 0 0,-1 0 0,1 1 0,-1-1 0,1 1 0,-1 0 0,1 1 0,-1-1 0,1 1 0,-1 0 0,0 0 0,1 0 0,-2 0 95,4 1-97,1-1 1,-1 1-1,1-1 0,0 1 1,-1-1-1,1 1 0,0-1 0,0 1 1,-1 0-1,1 0 0,0 0 1,0 0-1,0 0 0,-1 0 97,-8 22-816</inkml:trace>
  <inkml:trace contextRef="#ctx0" brushRef="#br0" timeOffset="2417.719">2441 1503 6321,'-6'0'2781,"12"3"-801,16 0 874,-17-5-2612,0 0 0,-1 0 0,0 0 0,1 0 0,-1-1 0,0 0 0,0 0 0,0 0-1,0 0 1,-1-1 0,1 0 0,-1 1 0,0-1 0,0 0 0,0-1 0,-1 1 0,0 0 0,1-2-242,3-7 231,0 0 1,-1 0 0,0 0 0,-1-1 0,-1 0 0,0 0-232,3-25 248,-3-1 1,-1 0 0,-2 0 0,-2 0 0,-1-3-249,-34-203 352,29 204-319,-4-27-4,-79-543 34,90 598-69,0-1-1,0 1 1,1 0-1,1 0 1,0-1 0,3-10 6,-4 23-6,1 1 0,-1-1 1,0 1-1,1-1 0,-1 1 1,1-1-1,0 1 1,-1 0-1,1-1 0,0 1 1,0 0-1,0-1 0,0 1 1,0 0-1,0 0 1,0 0-1,0 0 0,0 0 1,1 0-1,-1 0 0,0 1 1,1-1-1,-1 0 6,1 1-18,0-1 0,0 1 0,0 0 0,0 0 0,0 0 0,0 0 0,0 1 0,-1-1 0,1 0-1,0 1 1,0-1 0,0 1 0,0 0 0,-1-1 0,1 1 0,0 0 18,7 5-141,0 0 0,0 0 0,-1 1 0,0 0 0,0 0 0,3 5 141,22 25-1719,-3 2-1,7 12 1720,17 31-1282</inkml:trace>
  <inkml:trace contextRef="#ctx0" brushRef="#br0" timeOffset="2789.982">2352 860 7442,'-14'4'3584,"0"1"-1567,19 4-481,4-5 48,10-2-535,13-8-249,17-3-352,13-5-136,7 0-176,3 4 144,-11-1 2505,-4 9-2025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6:59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523 283 2905,'77'-49'2033,"-76"48"-1885,0 1 0,0-1 0,0 1 0,0-1-1,-1 0 1,1 1 0,0-1 0,0 0 0,-1 0-1,1 0 1,-1 0 0,1 0 0,-1 1 0,1-1-1,-1 0 1,1-1-148,-1 2 59,0-1 0,0 1 0,0-1 0,0 1 0,0-1-1,0 1 1,0-1 0,0 1 0,-1 0 0,1-1 0,0 1 0,0-1 0,0 1-1,0 0 1,-1-1 0,1 1 0,0-1 0,-1 1 0,1 0 0,0 0 0,-1-1-1,1 1 1,0 0 0,-1-1-59,-19-7 1564,19 8-1438,-8-1 221,-1 0-1,1 0 1,-1 1-1,1 1 0,-1-1 1,1 1-1,-4 2-346,-12 0 377,2-1-121,-47 5 1401,-64 15-1657,115-18 99,0 1-1,0 1 1,1 1 0,0 0 0,0 1 0,0 1-1,1 1 1,1 0 0,-5 5-99,13-8 18,1-1 0,0 1 0,0 0 0,1 1 0,0-1 0,0 1 0,1 1 0,0-1 0,-1 4-18,4-10 2,1 0-1,0 1 1,0-1 0,0 1 0,1 0 0,-1-1 0,1 1-1,-1-1 1,1 1 0,0 0 0,0-1 0,0 1-1,0 0 1,0-1 0,1 1 0,-1 0 0,1-1 0,0 1-1,0-1 1,0 1 0,0-1 0,0 0 0,0 1-1,1-1 1,-1 0 0,1 0 0,-1 0 0,1 0 0,0 0-1,0 0 1,0 0 0,0 0 0,0-1 0,0 1-1,3 0-1,3 2 7,0 0-1,1 0 0,0-1 0,-1 0 0,1 0 0,0-1 1,4 0-7,70 7 40,-52-7-29,2 1-2,0 1 0,0 1 0,-1 2 0,0 1 0,0 2 0,2 1-9,-23-6 2,0 0 1,0 1 0,0 0-1,-1 0 1,0 1-1,0 1 1,0 0-1,-1 0 1,-1 1 0,1 0-1,-1 0 1,-1 1-1,0 0 1,0 0-1,-1 1 1,0 0 0,4 11-3,-6-12 21,0 0 0,-1 0 1,-1 1-1,1-1 0,-2 1 1,1-1-1,-1 1 1,-1-1-1,0 1 0,-1 0 1,0-1-1,0 1 1,-1-1-1,0 1 0,-1-1 1,0 0-1,-1 0 0,0 0 1,-1 0-1,0-1 1,0 0-1,-1 0 0,0 0 1,-1-1-1,0 0 1,0 0-1,-7 5-21,2-2 75,0 0 1,-2-2-1,1 1 0,-1-2 1,0 0-1,-1 0 0,0-2 1,0 0-1,-1 0 0,1-1 0,-1-1 1,0-1-1,0 0 0,-1-2 1,1 1-1,0-2 0,-1 0 1,1-1-1,0-1 0,-1 0 1,1-1-1,0-1 0,-9-3-75,-47-20 157,63 22-254,0 1-1,1-1 0,-1 0 0,1 0 1,0-1-1,-6-7 98,10 5-771,13 6 302</inkml:trace>
  <inkml:trace contextRef="#ctx0" brushRef="#br0" timeOffset="548.608">1110 186 6561,'-1'-1'148,"0"0"1,1 0-1,-1 0 0,0 0 0,0 0 0,0 1 0,0-1 0,0 0 0,-1 0 0,1 1 0,0-1 0,0 1 1,0-1-1,-1 1 0,1-1 0,0 1 0,0 0 0,-1 0 0,1-1 0,0 1 0,-1 0 0,1 0 0,0 0 1,0 0-1,-1 1 0,1-1 0,0 0 0,-1 1 0,1-1 0,0 0 0,0 1 0,0 0 0,-1-1 0,1 1 0,0 0 1,0-1-1,0 1 0,0 0 0,0 0 0,0 0 0,0 0 0,1 0 0,-1 0 0,0 0 0,0 1-148,-2 3 133,1 0 0,-1 0-1,1 0 1,1 0 0,-1 1-1,1-1 1,0 1 0,0-1-1,0 1 1,1-1-1,0 2-132,2 32 301,3 0-1,1 0 0,2 0 0,3 5-300,9 47 358,25 234 305,-32-214-473,-11-84-592,0 0 0,-1-1 0,-2 11 402,-2-24-479</inkml:trace>
  <inkml:trace contextRef="#ctx0" brushRef="#br0" timeOffset="885.681">887 673 7242,'-4'-7'3248,"4"4"-1223,8 3-513,14 0-168,12-4-271,26-4-553,5-1-160,18-3-192,2-1 152,-4 2-416,-9 0-2185,-6 0 1721</inkml:trace>
  <inkml:trace contextRef="#ctx0" brushRef="#br0" timeOffset="1716.65">1655 683 4633,'-2'-11'4447,"2"21"-164,5 79-3366,-4 0 0,-4 0-917,2-75 40,1-1 1,1 1 0,0 0 0,1-1 0,1 1-1,0-1 1,1 0 0,0 1-41,-1-7 11,-1-1 0,1 0 0,0 0-1,1-1 1,-1 1 0,1-1 0,0 1 0,1-1 0,-1 0-1,1-1 1,0 1 0,0-1 0,0 0 0,1 0 0,0-1 0,-1 1-1,5 0-10,-5-2 11,0-1 0,0 1 0,0-1 0,1 0 0,-1-1 0,0 0 0,0 1 0,1-2 0,-1 1 0,0 0 0,1-1 0,-1 0 0,0-1-1,0 1 1,0-1 0,0 0 0,0 0 0,0 0 0,-1-1 0,1 1 0,3-4-11,5-3 35,0-1 0,0-1 0,-1 0-1,0 0 1,-1-1 0,4-7-35,-6 8 17,-1-1-1,-1 0 1,0 0-1,-1 0 1,0 0-1,-1-1 1,-1 0-1,0 0 1,1-5-17,-1-3 7,-1 0 0,-1 0 0,-1 0 0,-1 0 0,-1-15-7,-4-3 34,4 37-16,1-1 0,-1 1 0,0 0 0,0-1 0,1 1-1,-2 0 1,1 0 0,0-1 0,0 1 0,-1 0 0,1 0 0,-1 1-1,0-1 1,-1-1-18,3 3 5,0-1 0,0 1 0,-1 0 0,1 0 0,0 0 1,0 0-1,-1 0 0,1 0 0,0 0 0,0 0 0,-1 0 0,1 0 0,0 0 0,0 0 0,-1 0 0,1 0 0,0 0 0,0 0 0,-1 0 0,1 0 0,0 0 0,0 0 0,-1 0 0,1 0 0,0 1 1,0-1-1,-1 0 0,1 0 0,0 0 0,0 0 0,0 1 0,-1-1 0,1 0 0,0 0 0,0 0 0,0 1 0,0-1 0,0 0 0,-1 0 0,1 1 0,0-1 0,0 0 0,0 0 0,0 1 0,0-1 1,0 0-6,-4 15 109,4-15-108,-4 19 66,1 1-1,1 0 1,0 0 0,2-1 0,0 1-1,1 0 1,4 17-67,-3-29 10,0 1 1,0-1-1,1 0 0,0 0 0,0 0 1,1 0-1,0 0 0,0-1 1,1 0-1,0 0 0,0 0 1,1 0-1,-1-1 0,2 0 1,-1 0-1,1 0 0,0-1 0,0 0 1,4 1-11,8 4 37,1-2 0,0 0 0,0-2 0,9 2-37,40 7 68</inkml:trace>
  <inkml:trace contextRef="#ctx0" brushRef="#br0" timeOffset="2505.299">2810 64 4393,'-6'-51'4501,"2"38"-2494,-2 14-502,4 1-1352,1-1 0,0 1-1,-1 0 1,1-1-1,0 1 1,0 0 0,0 0-1,0 0 1,1 0-1,-1 0-152,-4 15 339,1 0-1,1 0 1,0 1-1,1-1 0,1 16-338,2 19 613,4 16-613,1 25 349,-5 76-5,5 91-112,-1-190-182,-2-15 50,2 1 0,10 37-100,-13-68 135,-2-25-132,0 0 0,0 0-1,0 0 1,0 0 0,0-1 0,0 1 0,0 0-1,0 0 1,0 0 0,0 0 0,0 0 0,0 0 0,0 0-1,0 0 1,0 0 0,0 0 0,0 0 0,0 0-1,0 0 1,0 0 0,0 0 0,0 0 0,0 0 0,0 0-1,0 0 1,0 0 0,-1 0 0,1 0 0,0 0 0,0 0-1,0 0 1,0 0 0,0 0 0,0 0 0,0 0-1,0 0 1,0 0 0,0 0 0,0 0 0,0 0 0,0 0-1,0 0 1,0 0 0,0 0 0,0 0 0,-1 0-1,1 0 1,0 0 0,0 0 0,0 0 0,0 0 0,0 0-1,0 0 1,0 0 0,0 0 0,0 0-3,-5-15 123,-5-22 24,-2 1 1,-10-19-148,-11-34 62,31 84-59,-7-25 4,-1 1 1,-1 0-1,-2 1 0,-10-16-7,21 40-2,0 1-1,0 0 1,0 0-1,-1 0 0,1 1 1,-1-1-1,0 0 1,0 1-1,0 0 1,0 0-1,0 0 1,0 0-1,-1 0 0,1 1 1,-1-1-1,1 1 1,-4-1 2,2 1-6,1 1 0,-1-1 0,0 1 0,0 1 0,1-1 0,-1 1 0,0-1 0,1 1 0,-1 0 0,1 1 0,-1-1 0,-3 3 6,-4 2-14,1 0 0,-1 1-1,1 1 1,1-1 0,0 2 0,0-1 0,0 2 0,1-1 0,-5 8 14,5-5-3,1 1 1,0 0 0,0 0 0,1 0 0,1 1 0,0 0 0,1 1 0,1-1 0,0 1 0,1 0 0,0 0 0,2 0 0,-1 0 0,2 0 0,0 0 0,1 0 0,2 14 2,-1-22 6,0 0-1,1 0 1,0 0 0,0-1 0,1 1 0,-1-1-1,1 0 1,1 0 0,-1 0 0,1-1-1,0 1 1,0-1 0,1 0 0,0-1 0,-1 1-1,2-1 1,-1 0 0,0-1 0,1 1-1,-1-1 1,1-1 0,2 1-6,7 3-14,1-1 1,0-1-1,0-1 1,0 0-1,0-1 1,1-1-1,-1-1 0,17-1 14,-1-3-563,-1-2-1,0-1 0,12-4 564,24-8-656</inkml:trace>
  <inkml:trace contextRef="#ctx0" brushRef="#br0" timeOffset="2845.032">3010 817 7826,'-8'-6'3768,"8"6"-1639,8 7-761,9 10-192,6 4-487,4 1-161,-1-1-240,2 4-104,-5-2-112,2 0-16,1 0 8,-8-4 32,12-2-544,-9-6-296,-2-7 432</inkml:trace>
  <inkml:trace contextRef="#ctx0" brushRef="#br0" timeOffset="3178.927">3544 648 9034,'-7'-10'3729,"2"19"-2257,2 13-384,-4 16-144,-2 10-255,-4 12-225,-3 6-56,-12 15-104,-8 5-32,-7 25-64,-2 0-32,13-5-72,13-11-48,7-22 176,12-12-200,10-16 3409,4-9-2529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8:01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76 4529,'-48'-27'962,"-31"-21"2714,77 54 4271,7 7-6688,4-3-1124,0-1-1,1 0 0,0 0 0,3 1-134,9 8 130,2 4 107,-1 0 0,-1 1-1,-1 1 1,5 10-237,92 116 550,-15-19-153,-76-98-38,21 19-359,-12-13 182,-24-27-145,1-1 0,0-1 0,0 0 0,1-1 0,0 0-1,1-1 1,2 0-37,1 2 35,0 0 1,-1 1-1,0 0 0,10 10-35,-1 3 78,15 13 147,1-2 0,34 21-225,-56-43 13,-1 0-1,0 1 1,-1 1-1,0 1 1,-2 1-1,0 0 1,0 1-1,-2 1 1,0 0-1,-1 1 0,1 4-12,-2-1 27,1 0 0,13 18-27,-20-32 7,1-1 0,0 0 1,1-1-1,0 0 0,0 0 1,0 0-1,1-1 0,4 2-7,15 7 29,1-2-1,10 3-28,-11-4 28,-1 0-1,12 8-27,-30-15 7,0 2 1,0-1-1,0 1 0,-1 0 0,0 0 0,-1 1 1,1 0-1,3 7-7,3 5 14,-9-12-7,0 0-1,1 0 0,0-1 1,0 0-1,1 0 1,0 0-1,0-1 0,1 0 1,5 4-7,30 8 10,-4-3 19,-32-10-25,1 0 0,-1 1 0,0-1 0,-1 1 0,1 1 0,-1-1 1,0 1-1,3 5-4,-4-5 4,0 0 0,1 0 0,0-1 0,0 0 0,0 0 1,1-1-1,0 0 0,0 0 0,0 0 0,2 0-4,6 1 9,27 14 18,-39-19-26,-1 1 0,0 0 0,0 0 1,0-1-1,0 1 0,0 1 0,0-1 0,0 0 1,0 0-1,-1 1 0,1-1 0,-1 1 0,0-1 0,0 1 1,0 0-2,1 4 2,1-1 1,-1 1-1,1 0 1,1-1-1,-1 0 1,1 0-1,0 0 1,1 0-1,-1 0 1,1-1-1,0 0 1,0 0-1,1 0 1,0-1 0,0 0-1,0 0 1,0 0-1,0-1 1,3 1-3,-5-3-17,-1 1 0,1-1 0,0 1 0,0 0 0,-1 0 0,1 0 0,-1 1 0,0-1 1,3 3 16,-5-4 104,0 0 1,0 1-1,0-1 1,0 0 0,0 1-1,0-1 1,-1 0-1,1 1 1,0 0 0,-1-1-1,1 1 1,-1-1-1,0 1 1,1-1 0,-1 1-1,0 0 1,0-1 0,0 1-1,0 0 1,0-1-1,0 1 1,-1 0 0,1-1-1,0 1 1,-1 1-105,-4 4 955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13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1 653 6385,'30'-98'2594,"-20"69"320,-12 37-1086,0 7-1393,-5 57 954,2-15-130,2 28-1259,3-57 136,0 13 67,2 1 0,6 30-203,-6-61 17,0 0-1,0 0 1,1 0 0,1-1-1,0 0 1,0 1 0,1-2 0,0 1-1,1 0 1,0-1 0,1 0-1,5 6-16,-9-12 8,0 0-1,1 0 1,-1 0-1,1 0 0,0 0 1,0-1-1,0 0 1,0 0-1,0 0 0,0 0 1,0-1-1,1 1 1,-1-1-1,1 0 0,-1 0 1,1-1-1,4 1-7,-2-2 11,-1 0-1,1 0 0,0 0 1,0 0-1,-1-1 0,1-1 1,-1 1-1,0-1 1,1 0-1,-1 0 0,2-2-10,7-6 23,1 0 0,-2-2 0,1 1 0,-2-2 0,0 0 0,0 0 0,-2-2 1,5-6-24,-3 2 11,-1-2 1,-1 0 0,0-1-1,-2 1 1,-1-2 0,0 1-1,-2-1 1,-1-1 0,-1 1 0,-1-1-1,-1 1 1,-1-1 0,-1 0-1,-1 1 1,-2-1 0,0 0 0,-1 1-1,-7-17-11,6 29 5,3 23 27,5 26 27,4 8-15,2 0 0,2 0 0,3-1 0,1 0 0,2-1-1,2-1 1,1-1 0,3-1 0,1 0 0,27 33-44,-18-35-219,3-7 94</inkml:trace>
  <inkml:trace contextRef="#ctx0" brushRef="#br0" timeOffset="582.276">843 617 7186,'0'0'129,"0"0"1,-1 0 0,1 0 0,-1 0-1,1 0 1,0 0 0,-1 0 0,1 1-1,0-1 1,-1 0 0,1 0 0,0 1-1,0-1 1,-1 0 0,1 0 0,0 1 0,0-1-1,-1 0 1,1 0 0,0 1 0,0-1-1,0 0 1,0 1 0,-1-1 0,1 1-1,0-1 1,0 0 0,0 1 0,0-1-1,0 0 1,0 1 0,0-1 0,0 1 0,0-1-1,0 0 1,0 1 0,0-1-130,-2 26 806,2-14-200,-1 8-165,1 1 0,2 0 0,0-1 0,1 1 0,4 13-441,6 47 506,-3-10-136,-6-48-191,-1-1-1,-1 1 1,0 0 0,-2 0-1,-1-1 1,-1 8-179,-4-19 203,3-12-59,3-6-19,4-31 4,-1 0 1,-2-1 0,-3-12-130,1 18 15,1-1 1,1 1 0,2-1 0,5-21-16,-5 44-1,-1 0 1,1 0-1,1 1 0,0-1 0,1 1 1,0 0-1,0 0 0,4-4 1,-6 10-4,0 1 0,0-1 0,0 1 1,1 0-1,-1 0 0,1 0 0,0 1 0,-1-1 0,1 1 0,1 0 0,-1 0 0,0 0 0,0 0 0,1 1 0,-1 0 1,1 0-1,-1 0 0,1 0 0,-1 1 0,1 0 0,1 0 4,2 0-5,-1 0 0,1 1 0,-1 0 1,0 1-1,1-1 0,-1 1 0,0 1 0,0-1 0,0 1 0,0 1 1,-1-1-1,1 1 0,2 2 5,0 1-3,-1 1 0,1-1 1,-2 1-1,1 1 0,-1-1 1,0 1-1,-1 0 0,4 8 3,1 4 5,-1 1-1,-1 0 0,-1 0 1,-1 1-1,-1 0 1,-1 0-1,-1 1 1,0 5-5,4 47-298,-3-43 165</inkml:trace>
  <inkml:trace contextRef="#ctx0" brushRef="#br0" timeOffset="1293.686">1792 53 5169,'0'-6'657,"0"2"-23,1 1 0,-1-1 1,0 1-1,0 0 1,-1-1-1,1 1 1,-1-1-1,1 1 1,-1 0-1,0-1 0,-1 1 1,0-2-635,2 36 2439,31 155-1336,-1 3-580,-12-5 162,-5 176-685,-14-344 22,1-3 22,0 0 0,0-1 0,2 8-44,4-50 237,-6 12-202,0 1 0,-1 0 0,-1 0 0,0-1-1,-1 1 1,-1 1 0,-1-1 0,-6-14-35,6 20 5,0 0 0,0 1-1,-1-1 1,0 1 0,-1 1-1,0-1 1,-1 1 0,0 0-1,0 1 1,-1 0 0,0 0-1,0 1 1,-7-4-5,11 8-3,0 0-1,-1 0 1,1 1-1,-1-1 1,0 1-1,0 1 1,0-1-1,0 1 1,0 0 0,0 0-1,0 1 1,0 0-1,0 0 1,0 0-1,0 1 1,-3 0 3,1 1-7,0 0 1,1 1-1,-1 0 1,0 0-1,1 1 1,0 0-1,0 0 1,0 1-1,0-1 1,1 2-1,-4 2 7,1 1-4,0 0 0,0 1 0,1 1 0,0-1 1,1 1-1,0 0 0,1 1 0,0 0 0,1 0 0,0 0 0,1 0 0,0 1 0,1 0 1,1 0-1,-1 2 4,2-5 14,1-1 0,0 0 1,0 1-1,1-1 0,0 0 0,1 0 1,0 0-1,0 0 0,1 0 0,0 0 1,1 0-1,-1-1 0,2 0 1,-1 1-1,1-2 0,1 1 0,-1-1 1,1 1-1,0-1 0,1-1 0,0 0 1,0 0-1,0 0 0,1 0 1,0-1-1,0-1 0,0 1 0,1-1 1,-1-1-1,1 0 0,0 0 1,0 0-1,0-1 0,7 1-14,8-1 634,0-1 0,0-1 0,0-1 0,0-1 0,11-2-634,52-9 1319</inkml:trace>
  <inkml:trace contextRef="#ctx0" brushRef="#br0" timeOffset="2023.508">2288 791 3937,'-106'5'2315,"72"-5"2415,34 0-3712,6 1 658,18 2-1378,1-1 0,-1-2 0,1 0-1,0-1 1,-1-2 0,1 0 0,-1-2 0,0-1-1,0 0 1,3-3-298,-17 5 46,0-1-1,0 1 1,0-1-1,-1-1 1,0 0 0,0 0-1,3-4-45,-11 9 6,1 0 0,-1-1 0,1 1-1,-1-1 1,0 1 0,1-1 0,-1 0 0,0 1-1,0-1 1,0 0 0,0 0 0,0 0 0,-1 0 0,1 0-1,-1 0 1,1 0 0,-1 0 0,0 0 0,1 0-1,-1 0 1,0 0 0,-1 0 0,1 0 0,0 0 0,0 0-1,-1 0 1,1 0 0,-1 0 0,0 0 0,0 1-1,1-1 1,-1 0 0,0 0 0,0 0 0,-1 1 0,1-1-1,0 1 1,-1-1 0,1 1 0,-1-1 0,0 0-6,-3-3 5,0 1 1,-1-1 0,1 1-1,-1 0 1,0 0 0,0 1-1,0 0 1,0 0-1,-1 0 1,1 1 0,-1 0-1,1 0 1,-1 1 0,-4-1-6,2 1 0,0 1 0,0 0 1,0 1-1,0 0 1,0 0-1,1 1 0,-1 0 1,0 0-1,1 1 0,-6 2 0,2 1 5,0 0-1,0 0 0,1 1 0,0 0 0,0 1 1,1 1-1,0-1 0,1 2 0,0-1 0,0 1 0,1 1 1,0-1-1,1 2 0,0-1 0,-1 3-4,2-1 35,1 0 0,0 0-1,1 1 1,1-1 0,0 1 0,0 0 0,2 0-1,0 0 1,0 0 0,1 0 0,1 0-1,2 11-34,-1-15 49,0 0-1,1 0 1,0 0-1,1-1 1,0 1-1,0-1 1,1 0-1,0-1 1,1 1-1,0-1 0,0 0 1,1 0-1,0-1 1,0 0-1,0 0 1,1-1-1,0 0 1,1 0-49,5 2 38,0 0 1,0-2 0,1 0 0,0 0 0,0-1 0,0-1-1,1-1 1,0 0 0,-1-1 0,1 0 0,4-2-39,-2 1-2,1-1 0,-1-1 0,1-1 1,-1-1-1,1-1 0,-1 0 0,-1-1 0,1-1 0,7-4 2,-15 6-94,-2-2 0,1 1 0,0-1 0,3-4 94,31-26-205</inkml:trace>
  <inkml:trace contextRef="#ctx0" brushRef="#br0" timeOffset="2407.152">2855 689 7762,'-2'-1'281,"1"0"0,-1 1 0,1-1 0,-1 1 0,1-1 0,-1 1 0,1-1 0,-1 1 0,0 0 0,1 0 0,-1 0 0,0 0 0,1 0 0,-1 0 0,0 0-281,2 1 97,-1-1-1,0 1 0,1-1 1,-1 1-1,0 0 0,1 0 1,-1-1-1,1 1 0,-1 0 0,1 0 1,0-1-1,-1 1 0,1 0 1,0 0-1,-1 0 0,1 0 1,0 0-1,0-1 0,0 1 0,0 0 1,0 0-1,0 0 0,0 0 1,0 0-1,0 0 0,0 0 1,0 0-1,1 0-96,3 35 852,3 0-1,0 0 1,4 3-852,1 10 815,1 12-815,-11-41 166,-2-14-89,1 1 0,-1-1 0,1 0 1,1 0-1,-1 1 0,1-1 1,0 0-1,0 0 0,1-1 1,-1 1-1,1 0 0,2 1-77,-5-7 10,0 0 1,0 1-1,1-1 0,-1 0 0,0 0 0,0 0 0,0 0 0,0 0 0,1 1 0,-1-1 0,0 0 0,0 0 0,0 0 0,1 0 0,-1 0 0,0 0 0,0 0 0,0 0 1,1 0-1,-1 0 0,0 0 0,0 0 0,0 0 0,1 0 0,-1 0 0,0 0 0,0 0 0,1 0 0,-1 0 0,0 0 0,0 0 0,0 0 0,1 0 0,-1 0 0,0 0 1,0-1-1,0 1 0,1 0-10,4-10 225,0-15 66,-5-58 117,-1 57-345,1-1 1,2 1 0,3-23-64,-3 41 2,0-1 1,0 1-1,1 0 1,-1 0-1,2 1 1,-1-1-1,1 1 1,1-1-1,-1 1 1,1 1-1,0-1 1,1 1-1,-1-1 1,3 0-3,-2 2 1,-1 1 1,1 1 0,-1-1 0,1 1-1,0 0 1,0 1 0,1-1 0,-1 1-1,0 0 1,1 1 0,-1-1-1,3 1 0,15-1-27,-1 0 0,20 2 26,-39 0-9,46 5-290,1 9 148</inkml:trace>
  <inkml:trace contextRef="#ctx0" brushRef="#br0" timeOffset="2995.218">3625 119 5425,'-1'-6'538,"1"3"6,-1-1-1,0 1 1,1-1-1,-1 1 1,0-1-1,0 1 1,-1 0-1,1-1 1,-1 1-1,0 0 1,0 0-1,0 0 1,0 0-1,0 1-543,2 2 47,-1 0 0,1 0 0,0 0 0,-1 0 0,1 0 0,0 0 0,0 0 0,-1 0 0,1 0 0,0 0 0,-1 0 0,1 0-1,0 1 1,0-1 0,-1 0 0,1 0 0,0 0 0,0 0 0,-1 1 0,1-1 0,0 0 0,0 0 0,0 1 0,0-1 0,-1 0 0,1 0 0,0 1 0,0-1 0,0 0 0,0 0-1,0 1 1,0-1 0,0 0 0,0 1 0,-1-1 0,1 0 0,0 1 0,0-1 0,0 0-47,-3 16 491,2 62 297,4 1 0,3-1 0,7 20-788,-4-20 274,-9-77-270,18 154 815,33 131-819,-38-237 57,-6-24-11,0 1 1,-2 0-1,1 17-46,-8-19-294,-2-13-586,4-11 829,0 0 1,0 0-1,0 0 0,0 0 0,0 0 0,-1 1 0,1-1 0,0 0 0,0 0 0,0 0 1,0 0-1,0 0 0,0 0 0,0 0 0,-1 0 0,1 1 0,0-1 0,0 0 0,0 0 1,0 0-1,0 0 0,-1 0 0,1 0 0,0 0 0,0 0 0,0 0 0,0 0 0,-1 0 1,1 0-1,0 0 0,0 0 0,0 0 0,0 0 0,0 0 0,-1 0 0,1 0 1,0 0-1,0 0 0,0-1 0,0 1 0,0 0 0,-1 0 0,1 0 0,0 0 0,0 0 51,-8-13-1220</inkml:trace>
  <inkml:trace contextRef="#ctx0" brushRef="#br0" timeOffset="3371.939">3914 643 8034,'2'-8'3632,"4"2"-1935,-2 6-329,6 11-144,5 13-399,-4 1-201,15 16-184,-6-2-96,-7-2-136,4 1-48,-3-9-64,2 0-24,8-6 248,-3-5-280,0-7-568,0-5 32,-2-6 32</inkml:trace>
  <inkml:trace contextRef="#ctx0" brushRef="#br0" timeOffset="3724.775">4473 619 8594,'-20'-29'5864,"19"29"-5783,1 1 0,0-1 0,-1 0-1,1 1 1,-1-1 0,1 0 0,-1 1 0,1-1 0,0 1 0,-1-1 0,1 0 0,0 1 0,-1-1 0,1 1 0,0-1 0,0 1-1,-1-1 1,1 1 0,0-1 0,0 1 0,0-1 0,0 1 0,0-1 0,0 1 0,0 0-81,-9 26 421,-1 0 1,-2-1-1,0 0 0,-1-1 1,-12 15-422,-15 32 351,-121 266 117,92-188-399,55-121-50,8-17-3,0-1 0,0 2 1,1-1-1,1 1 0,0 0 1,0-1-1,2 2 0,-1-1 1,2 0-17,1-11-22,0 0 1,0 0 0,0-1 0,0 1 0,0 0 0,0-1 0,1 1 0,-1 0 0,0-1 0,1 1-1,0 0 1,-1-1 0,1 1 0,0-1 0,0 1 0,0-1 0,0 1 0,0-1 0,0 0 21,1 0-43,-1 0 0,0 0 0,1 0 1,-1-1-1,1 1 0,-1-1 0,1 1 1,-1-1-1,1 0 0,-1 0 0,1 1 1,-1-1-1,1 0 0,0 0 0,-1-1 1,1 1-1,-1 0 0,1 0 0,-1-1 0,1 1 1,-1-1-1,2 0 43,31-14-456</inkml:trace>
  <inkml:trace contextRef="#ctx0" brushRef="#br0" timeOffset="4063.675">4730 633 8882,'-2'-1'3729,"4"8"-2201,2 15-192,0 5-327,2 3-225,-5 5-296,2 0-112,0-1-200,-1-2-64,1 1-48,1-4 8,2 2 0,-1-4-168,0-9-504,0-4 416</inkml:trace>
  <inkml:trace contextRef="#ctx0" brushRef="#br0" timeOffset="4064.675">4749 84 9530,'-29'-37'3521,"11"19"-2801,7 7-56,11 18-72,1 1-88,14 19-392</inkml:trace>
  <inkml:trace contextRef="#ctx0" brushRef="#br0" timeOffset="4746.736">5066 727 7474,'33'-82'2968,"-28"75"-467,-2 10-1454,-1 18-735,-1-14 120,1 51 444,-2-40-502,0-1-1,1 0 0,3 14-373,4 17 618,-7-36-539,0-1-1,1 1 0,1-1 1,0 0-1,0 0 0,4 7-78,0 3 111,-8-21 1,-2-11-21,1-2-43,1 0 1,0 0-1,0 0 1,2 0-1,0-2-48,0-30 45,-2 33-43,1-1 0,1 0 0,0 0 1,0 1-1,2-1 0,-1 0 1,2 1-1,-1 0 0,2 0 0,0 0 1,0 0-1,1 1 0,0 0 1,2-2-3,-5 9-4,1 0 0,-1 1 0,1-1 0,0 0 0,0 1-1,0 0 1,0 0 0,0 0 0,1 1 0,-1-1 0,1 1 0,0 0 0,0 1 0,0-1 0,0 1 0,0 0 0,0 0 0,0 0 0,0 1 0,0 0 0,0 0 0,4 0 4,-2 1-6,0-1 0,0 1 1,-1 0-1,1 1 0,0 0 0,-1 0 0,1 0 0,-1 1 0,0 0 1,0 0-1,0 0 0,0 1 0,-1 0 0,1 0 0,-1 1 0,0-1 1,0 2 5,1 2-3,0 0 1,0 0-1,-1 1 1,-1-1-1,1 1 1,-1 1-1,-1-1 0,0 0 1,0 1-1,0 4 3,2 19 78,-1-1 0,-1 19-78,-1-17-428,1 0 0,2 0 428,3-3-301</inkml:trace>
  <inkml:trace contextRef="#ctx0" brushRef="#br0" timeOffset="5376.552">6014 654 8098,'-4'-5'618,"-1"0"0,0 1 0,-1-1 0,1 1 0,-1 0 0,1 1 0,-1-1 0,-1 1 0,1 0 0,0 1 0,-1-1 0,1 1 0,-4 0-618,2 0 132,0 1 1,0 0-1,0 0 0,0 1 1,0 0-1,0 0 1,0 1-1,0 0 0,0 0 1,0 1-1,1 0 1,-1 1-1,0 0 0,1 0 1,0 0-1,0 1 1,-6 3-133,8-3 27,1 0-1,0 0 1,0 1 0,0-1 0,1 1 0,-1 0 0,1 0 0,0 0 0,0 0 0,1 0 0,0 1 0,-1-1 0,2 1 0,-1 0 0,1-1 0,0 1 0,0 3-27,0-2 11,0 0-1,1 1 1,0 0 0,0-1 0,1 1 0,0-1-1,0 0 1,0 1 0,1-1 0,1 0 0,-1 0 0,1 0-1,2 3-10,0-2 10,0-2 0,0 1-1,1-1 1,0 0 0,1 0-1,-1 0 1,1-1 0,0 0-1,0-1 1,1 1 0,-1-1-1,1-1 1,0 0 0,0 0-1,0 0 1,7 1-10,-8-2 9,0-1-1,0 1 1,0-1 0,1-1 0,-1 1 0,0-1-1,1 0 1,-1-1 0,0 0 0,0 0-1,0 0 1,0-1 0,0 0 0,0 0 0,0-1-1,0 0 1,-1 0 0,0-1 0,6-4-9,-9 6 7,-1 0 1,1-1 0,-1 0 0,0 0-1,0 1 1,0-1 0,0 0-1,0-1 1,-1 1 0,1 0-1,-1 0 1,0-1 0,0 1-1,0-1 1,0 1 0,-1-1-1,0 1 1,1-1 0,-1 1-1,-1-1 1,1 1 0,0-1 0,-1 0-1,0 1 1,0-2-8,-3-11 21,-2 0 0,0-1 1,0 2-1,-9-14-21,1 0 7,10 19-3,-3-4-38,10 19-38,12 32 3,6 10 55,2-2 0,11 15 14,-12-24 10,-2 0 1,-2 2-1,-1 0 0,0 5-10,-7-10 150,-1 0 0,-1 1 0,-1 0-1,-3 0 1,1 24-150,-4-47 71,-1 1 0,-1-1-1,0 0 1,-1 1 0,0-1 0,-1 0-1,0 0 1,0 0 0,-1-1-1,-1 1 1,0-1 0,0 0 0,-1 0-1,0-1 1,-1 0 0,0 0-1,0 0 1,-1-1 0,0 0-71,-8 6 93,0-1 1,-1-1-1,-1 0 0,0-1 1,0-1-1,-1-1 1,0-1-1,-15 4-93,24-9 16,0 0 0,0 0 0,0-1-1,-1 0 1,1-1 0,-1 0 0,1-1 0,-1 0 0,1-1-1,-1 0 1,1-1 0,-1 0 0,1 0 0,0-1 0,0-1-1,0 1 1,0-2 0,1 1-16,5 2 37,1 0-1,0-1 1,-1 1-1,1-1 1,0 1-1,1-1 1,-1 0 0,0 0-1,0-2-36,2 4-67,0 0-1,0 0 1,1-1-1,-1 1 1,1 0 0,-1-1-1,1 1 1,0 0-1,0-1 1,-1 1-1,1 0 1,0-1 0,0 1-1,0 0 1,0-1-1,0 1 1,1 0 0,-1-1-1,0 1 1,1 0-1,-1-1 1,1 1-1,-1 0 1,1-1 0,0 1-1,-1 0 1,1 0-1,0 0 1,0 0-1,1-1 68,28-22-944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19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458 315 2160,'1'0'308,"-1"-1"0,1 1 0,-1-1 0,1 1 0,-1-1 0,1 1 0,-1-1 0,0 1 0,1-1 0,-1 1 0,0-1 0,0 1 0,1-1 0,-1 0-1,0 1 1,0-1 0,0 1 0,0-1 0,0 0 0,0 1 0,0-1 0,0 0 0,0 1 0,0-1 0,0 0 0,0 0-308,-2 0 260,1 0 1,-1 0-1,1 0 1,-1 0-1,1 1 0,-1-1 1,0 0-1,1 1 1,-1-1-1,0 1 1,0 0-1,0-1-260,-8-1 164,-1 0 0,1 1 1,-1 1-1,0-1 0,1 1 0,-1 1 0,0 0 0,-3 1-164,9-1 55,-11 2 89,0 1-1,0 1 1,1 0-1,-1 1 0,1 1 1,1 0-1,-15 9-143,13-7 83,-6 3 2,0 1 0,1 0-1,1 2 1,1 0-1,0 1 1,1 1-1,-5 7-84,21-22 13,0 0-1,0 0 0,0 1 0,1-1 0,-1 1 0,1-1 0,-1 1 0,1 0 0,0-1 0,0 1 0,0 0 0,1 0 0,-1 0 0,1-1 0,-1 1 0,1 0 0,0 0 0,0 0 0,0 0 0,1 0 0,-1 0 0,1 1-12,0-1 6,0-1-1,1 1 1,0-1 0,-1 1-1,1-1 1,0 0-1,0 0 1,0 0-1,0 0 1,0 0-1,1 0 1,-1 0-1,1-1 1,-1 1-1,1-1 1,-1 0-1,1 0 1,0 0-1,0 0 1,0 0 0,-1 0-1,1-1 1,1 1-6,70 8 55,-49-7-41,0 1-1,0 1 1,2 2-14,-2 1 11,1 1 0,23 12-11,-40-16 2,-1 0-1,0 1 1,0 0-1,0 0 1,-1 0-1,1 1 1,-2 0-1,1 1 0,0 0 1,1 3-2,-6-8 5,-1 0 0,0 0 1,1 0-1,-1 1 0,0-1 0,0 0 0,0 1 1,-1-1-1,1 0 0,-1 1 0,1-1 1,-1 1-1,0-1 0,0 1 0,0-1 0,0 1 1,0 0-1,-1-1 0,1 1 0,-1-1 1,1 0-1,-1 1 0,0-1 0,0 0 0,0 1 1,0-1-1,-1 0 0,1 0 0,-1 0 1,1 0-1,-2 2-5,-6 5 63,-1 0 0,0 0 1,0-1-1,0 0 0,-10 4-63,8-3 61,3-3 12,-37 25 577,-33 16-650,64-39 36,1-1 0,-1-1 0,0 0 0,-1-1 0,1-1 0,-1 0 0,0-1 0,-1-1-36,15-1-2,-1-1 0,0 0-1,1 0 1,-1 0 0,0-1 0,1 1 0,-1 0 0,1-1 0,-1 0 0,0 0 0,1 1 0,-1-1 0,1-1 0,0 1 0,-1 0 0,1-1 0,0 1 0,0-1 0,-1-1 2,1 2-53,1-1 0,0 1 1,1-1-1,-1 1 1,0-1-1,0 0 0,1 1 1,-1-1-1,1 0 1,-1 0-1,1 1 0,0-1 1,0 0-1,-1 0 1,1 0-1,1 1 0,-1-1 1,0 0-1,0 0 1,1 0-1,-1 1 0,1-1 1,-1 0-1,1 1 1,0-1-1,0 0 0,0 1 1,-1-1-1,2 0 53,19-25-551</inkml:trace>
  <inkml:trace contextRef="#ctx0" brushRef="#br0" timeOffset="475.929">909 435 6313,'-5'-3'518,"0"-1"-1,0 1 0,0 0 0,0 1 0,0-1 0,-1 1 1,1 0-1,-1 0 0,0 1 0,0 0 0,1 0 0,-3 0-517,2 0 284,0 2-1,0-1 0,0 0 0,0 1 0,0 0 0,0 1 0,0-1 0,1 1 0,-1 0 0,-4 2-283,0 2 119,0 0 0,1 0 0,0 1 0,0 0 0,0 0 0,1 1-1,0 0 1,0 1 0,1 0 0,0 0 0,1 1 0,-2 2-119,1 1 43,0 0 0,0 0 1,2 1-1,-1-1 0,2 1 0,0 0 0,-1 11-43,3-17 13,2 1 1,-1-1-1,1 1 0,0-1 0,1 1 0,0-1 0,0 1 1,1-1-1,0 1 0,0-1 0,1 0 0,0 0 0,5 7-13,-2-3 18,1-1 0,0 1 0,1-1 0,0-1 0,1 1-1,0-2 1,0 1 0,10 6-18,-14-12 11,0 0 0,1-1 0,-1 0 0,1 0 0,0 0 0,0 0 0,0-1 0,0 0 0,1 0 0,-1-1-1,0 0 1,1 0 0,-1 0 0,1-1 0,-1 0 0,1 0 0,-1-1 0,1 1 0,2-2-11,8-3 15,-1 0-1,1-1 1,-2-1-1,1-1 1,-1 0 0,0-1-1,0 0 1,-1-1-1,-1-1 1,1-1-1,-2 1 1,0-2 0,0 0-1,-1 0 1,1-4-15,-8 11 6,-1-1 0,0 1 1,0-1-1,-1 0 0,1 0 0,-1 0 0,-1 0 1,0 0-1,0 0 0,0-1 0,-1 1 1,0-3-7,0-1 3,-1 0-1,-1 0 1,0 0 0,0 0 0,-1 1 0,-1-1 0,0 0 0,0 1-3,-2-2 12,0 0 0,-1 0 0,0 1 0,0 0 0,-1 0 0,-1 1 0,1 0 0,-2 0 0,1 1 0,-2 0 0,1 1 0,-1 0 1,-11-5-13,18 10-22,0 1 0,-1 0 1,1 0-1,-1 1 1,1-1-1,-1 1 1,0 0-1,0 0 1,1 1-1,-1-1 1,0 1-1,0 0 1,1 1-1,-1-1 1,-1 1 21,-20 13-76</inkml:trace>
  <inkml:trace contextRef="#ctx0" brushRef="#br0" timeOffset="1047.54">1382 29 7082,'-1'-7'1203,"1"5"-941,0 1 1,0 0-1,0-1 1,0 1-1,0 0 1,-1-1-1,1 1 1,0 0-1,-1-1 1,1 1-1,-1 0 1,0 0 0,1 0-1,-1-1 1,0 1-263,-7 40 3363,-3 66-2218,4-1 1,6 20-1146,15 210 1011,-9-284-907,2 1 0,10 36-104,3-9-4017,-13-58 2429</inkml:trace>
  <inkml:trace contextRef="#ctx0" brushRef="#br0" timeOffset="1459.646">1630 506 8010,'0'0'111,"0"0"1,0 0 0,0 1 0,0-1-1,0 0 1,0 0 0,0 0-1,0 0 1,0 0 0,0 0-1,0 0 1,0 0 0,0 0 0,0 1-1,0-1 1,0 0 0,0 0-1,0 0 1,0 0 0,0 0 0,0 0-1,0 0 1,0 0 0,0 0-1,0 0 1,0 1 0,0-1-1,0 0 1,0 0 0,0 0 0,0 0-1,0 0 1,0 0 0,0 0-1,0 0 1,-1 0 0,1 0 0,0 0-1,0 0 1,0 0 0,0 0-1,0 0 1,0 0 0,0 0 0,0 0-1,0 0 1,0 0 0,-1 0-1,1 0 1,0 0 0,0 0-112,8 17 1771,13 21-890,22 30 346,-9-14-148,9 7-1079,-35-51 104,0 0 0,0-1-1,1-1 1,0 1-1,1-1 1,0-1 0,0 0-1,7 4-103,-15-10 22,1 1 1,-1-1-1,1 0 0,0 1 0,0-1 1,-1-1-1,1 1 0,0 0 1,0-1-1,0 1 0,0-1 0,0 0 1,0 0-1,-1 0 0,1 0 0,0-1 1,0 1-1,0-1 0,0 1 0,0-1 1,-1 0-1,1 0 0,0-1 1,-1 1-1,1 0 0,-1-1 0,1 0 1,-1 1-1,0-1 0,1 0 0,-1 0 1,0-1-1,-1 1 0,1 0 1,0 0-1,0-1 0,-1 1 0,1-3-22,2-2 27,-1 1-1,-1-1 0,1 0 1,-1 0-1,0-1 1,-1 1-1,1 0 0,-2-1 1,1-1-27,-2-70 69,0 34-41,1 33-27,-1 0-19,1-1 0,1 1 0,0 0 0,1 0 0,0 0 0,2-8 18,-3 19-133,-1 1 0,0-1 0,0 0 0,0 1 0,0-1 0,0 1 0,1-1 0,-1 1 0,0-1 0,1 0 0,-1 1 0,0-1 0,1 1 0,-1 0 0,1-1 0,-1 1 0,0-1 0,1 1 0,-1 0 0,1-1 0,-1 1 0,1 0 0,0-1 0,-1 1 0,1 0 0,-1 0 0,1-1 0,-1 1 0,1 0 0,0 0 0,-1 0 0,1 0 0,0 0 133,10 1-1864</inkml:trace>
  <inkml:trace contextRef="#ctx0" brushRef="#br0" timeOffset="2176.356">2311 657 4681,'-36'-55'2631,"36"54"-2558,0 1 0,-1 0 0,1 0 0,0-1 0,0 1 0,-1 0 0,1 0 0,0-1 0,0 1-1,0 0 1,-1-1 0,1 1 0,0 0 0,0-1 0,0 1 0,0 0 0,0-1 0,0 1 0,0 0 0,0-1 0,0 1 0,0 0-1,0-1 1,0 1 0,0 0 0,0-1 0,0 1 0,0-1 0,0 1 0,0 0 0,0-1 0,0 1 0,1 0 0,-1 0 0,0-1-1,0 1 1,0 0 0,1-1 0,-1 1 0,0 0 0,0 0 0,1-1 0,-1 1 0,0 0 0,1 0 0,-1 0 0,0-1 0,1 1-1,-1 0 1,0 0 0,1 0 0,-1 0 0,0 0 0,1 0 0,-1 0 0,0 0 0,1 0 0,-1 0 0,0 0 0,1 0 0,-1 0-1,0 0 1,1 0 0,-1 0 0,1 0-73,22 5 1621,-22-5-1360,11 3 200,1-1 0,0 0 1,-1-1-1,1-1 0,0 0 1,0 0-1,0-1 1,10-3-462,2-1 193,0-2 0,-1-1 0,21-9-193,-42 16 8,0-1 0,0 1 0,0-1 0,0 0 0,0 0 0,0 0 0,-1 0 0,1 0 0,-1 0 0,0-1 0,1 0 0,-1 1 0,0-1 0,-1 0 0,1 0 0,0 0 0,-1 0 0,0 0 0,1 0 0,-1-2-8,0 3 5,-1-1 1,0 1-1,0-1 1,1 1-1,-1-1 1,-1 1-1,1-1 0,0 1 1,-1-1-1,1 1 1,-1-1-1,0 1 1,0-1-1,0 1 0,0 0 1,0-1-1,0 1 1,-1 0-1,1 0 1,-1 0-1,1 0 0,-1 0 1,0 1-1,0-1 1,0 0-1,0 1 1,-1-1-6,-3-2 3,0 0 1,0 0-1,0 1 0,-1 0 1,0 0-1,0 1 1,0-1-1,0 2 1,0-1-1,0 1 1,0 0-1,0 0 0,-1 1 1,1 0-1,0 0 1,0 1-1,-1 0 1,-3 1-4,0 1-3,0 0 0,0 1 0,1 0 1,-1 1-1,1 0 0,0 1 0,1 0 0,-1 0 1,1 1-1,0 0 0,-7 8 3,8-6 2,0-1 1,0 1-1,1 1 0,0 0 0,1 0 0,0 0 1,1 0-1,0 1 0,0 0 0,1 0 1,-1 7-3,3-11 13,1 1 1,0 0-1,0-1 0,0 1 1,1 0-1,0-1 1,1 1-1,0 0 0,0-1 1,0 1-1,1 0 1,1-1-1,-1 0 0,1 0 1,0 0-1,0 0 1,4 5-14,1-1 47,0 0 1,1 0-1,0-1 1,1 0-1,0-1 1,0 0-1,1-1 1,0 0-1,1 0 1,0-1 0,0-1-1,0 0 1,1-1-1,3 1-47,0-1-6,0 0-1,1-1 0,-1-1 1,1-1-1,0 0 1,-1-1-1,1-1 1,0 0-1,0-2 1,0 0-1,6-2 7,25-7-468,-7 0 200</inkml:trace>
  <inkml:trace contextRef="#ctx0" brushRef="#br0" timeOffset="2534.344">2838 551 9378,'0'0'136,"-1"0"0,1 0 0,0 0 0,-1-1 0,1 1 0,-1 0 0,1 0 1,-1 0-1,1 1 0,0-1 0,-1 0 0,1 0 0,-1 0 0,1 0 0,0 0 0,-1 0 0,1 1 0,-1-1 0,1 0 0,0 0 0,-1 0 0,1 1 0,0-1 1,-1 0-1,1 1 0,0-1 0,0 0 0,-1 1 0,1-1 0,0 0 0,0 1 0,0-1 0,-1 0 0,1 1 0,0-1 0,0 1-136,2 18 1811,18 25-1045,-18-42-534,5 13 36,0 0 1,0 0-1,-2 0 0,3 12-268,-6-19 94,0 0-1,-1-1 1,0 1-1,0 0 1,-1 0-1,0 0 1,-1 0-1,0 0 1,0-1-1,0 1 1,-1 0-94,-4 22 245,2-6-35,2-18-60,-1-8 50,-3-12-165,1 1-1,0-2 0,1 1 1,1 0-1,0-1 1,1 0-1,0 0 0,2 0 1,0-13-35,0 18 3,1 0 1,0 0-1,1 0 1,0 1 0,1-1-1,-1 1 1,2-1-1,0 1 1,0 0-1,0 0 1,1 0-1,1 1 1,-1 0-1,1 0 1,2-1-4,-3 4-7,1 1-1,0-1 1,0 1 0,1 1-1,-1-1 1,1 1 0,0 0 0,0 0-1,0 1 1,0 0 0,1 0-1,-1 1 1,0 0 0,1 0-1,-1 1 1,1 0 0,-1 0 0,4 1 7,1 0 197,0 0 0,1 1 0,-1 0 0,0 1 0,0 1 1,-1 0-1,1 0 0,-1 1 0,0 1 0,8 4-197,10 16 794</inkml:trace>
  <inkml:trace contextRef="#ctx0" brushRef="#br0" timeOffset="3287.595">3930 420 4305,'1'-2'467,"-1"0"1,0 0-1,0 0 1,0 0-1,0 1 0,-1-1 1,1 0-1,0 0 1,-1 0-1,0 0 1,1 1-1,-1-1 0,0 0 1,0 1-1,0-1 1,0 0-1,-1 0-467,0 0 182,0 1 0,0 0 0,0 0 0,0 1 0,0-1 0,0 0 0,0 0 1,0 1-1,0 0 0,0-1 0,-1 1 0,1 0 0,0 0 0,0 0 0,-2 0-182,-8 1 333,-1 0 1,0 1 0,1 0-1,0 1 1,-1 0-1,1 1 1,0 0-1,1 1-333,-29 14 572,-25 16-572,11-6 226,54-29-225,-10 5 42,0 1-1,1-1 1,0 1-1,-2 3-42,9-8 7,1 0 0,0 0 0,-1 0 0,1 0 0,0 0 0,0 0 0,0 0 0,0 1 0,0-1 0,0 0 0,0 1 0,0-1 0,0 1 0,1-1 0,-1 1 0,1-1 0,-1 1 0,1-1 0,-1 1 0,1 0 0,0-1 0,0 1 0,0 0 0,0-1 0,0 1 0,0 0 0,0-1 0,1 1 0,-1-1 0,1 1 0,-1-1 0,1 1-7,0 1 9,1-1 1,0 0-1,0 0 1,-1 0-1,1 0 0,0 0 1,0-1-1,1 1 1,-1-1-1,0 1 1,1-1-1,-1 0 1,0 0-1,1 0-9,38 12 49,-26-9-30,16 4 6,-6-2-11,-1 0 0,0 2 1,0 1-1,5 4-14,-24-10 1,1 0 1,-1 0-1,0 0 0,-1 0 0,1 1 0,0-1 0,-1 1 0,0 1 1,0-1-1,0 1 0,0-1 0,-1 1 0,0 0 0,0 0 0,0 0 1,0 1-1,-1-1 0,0 1 0,0-1 0,0 4-1,-2-4 2,0 1-1,0 0 0,0 0 1,-1-1-1,0 1 1,0 0-1,0-1 1,-1 1-1,1-1 1,-1 1-1,-1-1 1,1 0-1,-1 0 0,0 0 1,0 0-1,0 0 1,-1-1-1,-2 3-1,-3 3 13,0 0-1,-1-1 1,0 0-1,0 0 1,-1-1-1,0-1 0,-6 4-12,9-7 9,-1 0-1,0 0 0,0-1 0,0 0 0,0 0 0,0-1 1,0 0-1,-1-1 0,1 0 0,-1-1 0,-6 0-8,12 0 42,0 0 0,0-1 0,0 0 0,0 1 0,0-1 0,0-1 0,0 1 0,1-1 0,-1 1 0,1-1 0,-1 0 0,1 0 0,-1-1-1,1 1 1,0-1 0,0 1 0,0-1 0,1 0 0,-1 0 0,1 0 0,-1-1 0,1 1 0,0-1 0,0 1 0,1-1 0,-1 0 0,1 1 0,-1-4-42,2 7 74,0 0 0,0 0 0,0-1 0,-1 1 0,1 0 1,0 0-1,0-1 0,0 1 0,0 0 0,0 0 0,0-1 0,0 1 1,0 0-1,0 0 0,0-1 0,0 1 0,0 0 0,0 0 0,0-1 1,0 1-1,1 0 0,-1 0 0,0-1 0,0 1 0,0 0 0,0 0 1,0-1-1,1 1 0,-1 0 0,0 0 0,0 0 0,0-1-74,13 0 1315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40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 2801,'-41'13'2060,"24"-11"2819,25-1-199,8 2-4441,0 0-1,1-1 1,-1-1-1,1-1 0,-1 0 1,1-1-1,6-2-238,-20 3 26,167-6 342,-65 4-281,-38 2-19,12 4-68,-36-1 19,0-1 0,0-3 0,0-1 0,14-4-19,-25 0-191,0 2-1,31 0 192,-50 5-834,-8 5 356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45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28 3377,'-1'-2'378,"0"0"0,-1 1 1,1-1-1,0 1 0,-1-1 0,1 1 1,-1-1-1,0 1 0,1 0 0,-1-1 1,0 1-1,0 0 0,0 0 0,1 1 1,-1-1-1,0 0 0,-2 0-378,-2 0 1090,0-1-1,0 1 1,-1 1 0,1-1-1,-3 1-1089,8 5 196,2 52 36,3 0 1,2-1-1,8 26-232,-8-49 95,28 136 335,-12-65 291,-4 1-721,10 124 858,-27-224-830,-1 0 0,1 0 0,-1 0 0,0 0 0,-1 0 0,1 0 0,-2 4-28,2-9 5,0 0 0,0 0 1,0 0-1,0 0 0,0 1 0,0-1 1,0 0-1,0 0 0,0 0 0,0 0 1,0 1-1,0-1 0,0 0 0,0 0 1,0 0-1,-1 0 0,1 0 0,0 1 1,0-1-1,0 0 0,0 0 0,0 0 0,0 0 1,-1 0-1,1 0 0,0 0 0,0 0 1,0 1-1,0-1 0,0 0 0,-1 0 1,1 0-1,0 0 0,0 0 0,0 0 1,-1 0-1,1 0 0,0 0 0,0 0 1,0 0-1,0 0 0,-1 0 0,1 0 1,0 0-1,0 0 0,0-1 0,0 1 0,-1 0 1,1 0-1,0 0 0,0 0 0,0 0 1,0 0-1,0 0 0,0 0 0,-1-1 1,1 1-1,0 0 0,0 0 0,0 0 1,0 0-1,0 0 0,0-1 0,0 1 1,0 0-1,0 0 0,0 0 0,-1 0 1,1-1-1,0 1-5,-5-12 200,2 0-83,-3-5-71,2 0 0,0 0 0,1-1 0,0 0 0,1 1 0,2-1 0,0 0 0,0 0 0,2-2-46,1 2 1,1 1 1,1 0 0,0 1 0,1-1 0,1 1 0,0 0 0,1 0 0,1 1 0,1 0 0,0 1 0,5-6-2,-9 14-2,0 0 0,0 0 1,1 0-1,-1 0 0,1 1 0,0 0 0,1 1 1,-1 0-1,1 0 0,0 0 0,0 1 1,0 0-1,1 1 0,-1 0 0,1 0 0,-1 1 1,1 0-1,-1 0 0,1 1 0,0 0 1,-1 0-1,1 1 0,-1 1 0,2 0 2,2 0-2,0 2-1,-1 0 0,1 0 1,-1 1-1,0 1 0,-1-1 1,1 2-1,-1 0 0,0 0 1,-1 0-1,0 1 0,0 1 1,-1 0-1,5 5 3,-8-8 0,-1 0-1,0 0 1,0 0-1,-1 0 1,1 0-1,-1 1 1,-1 0 0,1-1-1,-1 1 1,0 0-1,-1 0 1,0 0-1,0 0 1,0 1 0,-1-1-1,0 0 1,0 0-1,-1 0 1,0 0-1,0 0 1,-1 0-1,0 0 1,0 0 0,0 0-1,-1 0 1,-6 9 2,0 0 0,-2-1 0,1 0 0,-2 0 0,0-2 0,0 1 0,-2-1 0,1-1 0,-6 3-2,-11 7 8,0-1 0,-1-2 0,-1-1 0,-7 2-8,32-16 4,0-1 1,-1-1 0,1 1 0,-1-1-1,1-1 1,-1 1 0,0-1 0,0-1 0,-7 1-5,13-1-32,0 0 0,0-1 0,0 1 0,0 0 0,0 0 0,0-1 0,1 1 1,-1-1-1,0 0 0,0 0 0,0 0 0,0 1 0,1-2 0,-1 1 0,1 0 1,-1 0-1,0 0 0,1-1 0,0 1 0,-1-1 0,1 1 0,0-1 0,0 1 1,0-1-1,0 0 0,0 0 0,0 0 0,0 1 0,1-1 0,-1 0 0,1 0 1,-1 0-1,1 0 0,0 0 0,0 0 0,0 0 0,0 0 0,0-2 32,0 1-38,0 1-1,1-1 1,-1 0-1,1 0 1,0 0-1,0 1 0,0-1 1,0 0-1,0 1 1,1-3 38,27-34-328</inkml:trace>
  <inkml:trace contextRef="#ctx0" brushRef="#br0" timeOffset="862.507">985 628 3481,'-37'-49'2092,"36"49"-1944,1-1 0,-1 0-1,1 1 1,0-1-1,-1 1 1,1-1 0,-1 1-1,1-1 1,-1 1 0,1-1-1,-1 1 1,0-1 0,1 1-1,-1 0 1,0-1 0,1 1-1,-1 0 1,0 0 0,1-1-1,-1 1 1,0 0 0,1 0-1,-1 0-147,-1 4 4959,2-4-4959,3 0 63,-1 0-1,1 1 1,0 0-1,-1-1 1,1 1-1,0 0 1,-1 0-1,3 2-62,13 7 172,-14-7-124,1 1 0,0-2 0,0 1 0,1 0 0,-1-1 0,0 0 0,1 0 0,-1-1 0,1 0 0,0 0 1,-1 0-1,6 0-48,12-1 175,1-1 1,-1-1 0,14-3-176,-27 4 22,0-2 1,-1 1-1,0-1 1,1 0-1,-1-1 1,0 0-1,-1-1 1,1 0-1,7-5-22,-14 8 6,0 1 0,0-1 0,-1 0 0,1 0 0,0 0 0,-1 0 0,1 0 0,-1 0 0,0 0 0,1 0 0,-1-1 0,0 1 0,-1 0 0,1-1 0,0 1 0,-1-1 0,1 1 0,-1-1 0,0 1 0,1-1 0,-1 1 0,-1-1 0,1 1 0,0-1 0,-1 1 0,1-1 0,-1 1 0,0-1 0,1 1 0,-1 0 0,0-1 0,-1 1 0,0-2-6,-1-2 5,-1 1 0,0-1 0,0 1 0,0 0-1,-1 0 1,1 0 0,-1 1 0,-1-1 0,1 1 0,0 1-1,-1-1 1,-2 0-5,1 1 8,1 0 0,-1 1 0,0 0 0,0 1 0,0-1 0,0 1 0,0 1 0,0-1 0,0 1 0,0 0 0,0 1 0,0 0 0,0 0 0,0 0 0,0 1 0,0 0 0,1 1 0,-1-1 0,1 1 0,-2 1-8,-9 5 55,1 0 1,1 1-1,0 1 0,0 0 0,1 1 1,0 1-1,-2 3-55,8-7 35,0 1 0,1-1 0,0 1 0,0 1 1,1-1-1,0 1 0,1 0 0,0 0 0,1 1 0,0-1 0,1 1 1,0 0-1,1 0 0,0 0 0,1 0 0,0 0 0,1 0 0,1 1 1,0-1-1,0 0 0,1 0 0,1 0 0,0 0 0,0-1 0,2 1 1,-1-1-1,1 0 0,1 0 0,0 0 0,0-1 0,1 0 0,1 0 1,-1-1-1,1 0 0,1 0 0,0-1 0,3 3-35,2-2 37,0 0 0,1 0 1,0-1-1,0-1 0,0 0 0,1-2 0,0 0 0,1 0 0,7 0-37,17 2 1036,1-2 0,0-2 0,10-1-1036,19-1 1218</inkml:trace>
  <inkml:trace contextRef="#ctx0" brushRef="#br0" timeOffset="1599.404">2016 491 2064,'0'-1'276,"1"1"0,-1-1 0,1 0 0,-1 0 0,0 0-1,0 0 1,0 1 0,1-1 0,-1 0 0,0 0 0,0 0 0,0 0-1,0 0 1,-1 1 0,1-1 0,0 0 0,0 0 0,0 0-1,-1 0 1,1 1 0,0-1 0,-1 0 0,1 0 0,-1 0 0,1 1-1,-1-1 1,1 0 0,-1 1 0,1-1 0,-1 0 0,0 1-276,-17-10 3869,1 5-4148,5 1 456,-1 1 1,1 0 0,-1 1-1,0 0 1,0 1 0,0 0-1,0 1 1,0 1-1,0 0 1,-7 2-178,7 1 104,0 0-1,0 0 1,0 1-1,1 1 1,0 0-1,0 1 1,1 0-1,0 1 1,-8 6-104,12-8 30,1 1-1,0-1 1,0 1 0,1 0 0,0 0 0,0 0-1,1 1 1,0-1 0,0 1 0,0 0 0,1 1 0,1-1-1,-1 1 1,1-1 0,0 8-30,0 0 26,1 0-1,1 0 1,1 1-1,0-1 1,1 0-1,0 0 1,2 0-1,0 0 0,0-1 1,2 1-1,0-1 1,4 7-26,-4-10 17,1 0 0,1 0-1,0 0 1,0-1 0,1-1 0,0 1 0,1-1 0,0-1-1,1 0 1,0 0 0,1-1 0,-1 0 0,1-1-1,10 4-16,-5-4-197,0 0-1,0-1 1,1-1-1,-1-1 1,1 0-1,0-2 0,0 0 1,1 0-1,-1-2 1,0 0-1,0-2 1,0 0-1,8-2 198,-10-1-566,0-1 1,15-7 565</inkml:trace>
  <inkml:trace contextRef="#ctx0" brushRef="#br0" timeOffset="2765.064">2658 582 3457,'62'23'1939,"-62"-23"-1895,0 0 0,0 0 0,1 0 0,-1 0 0,0 1 0,0-1 1,0 0-1,0 0 0,0 0 0,1 0 0,-1 0 0,0 0 0,0 0 0,0 0 0,0 0 1,0 0-1,1 0 0,-1 0 0,0 0 0,0 0 0,0 0 0,0 0 0,1 0 0,-1 0 0,0 0 1,0 0-1,0 0 0,0 0 0,1 0 0,-1 0 0,0 0 0,0 0 0,0 0 0,0 0 1,0-1-1,1 1 0,-1 0 0,0 0 0,0 0 0,0 0 0,0 0 0,0 0 0,0-1 1,0 1-1,1 0 0,-1 0 0,0 0 0,0 0 0,0 0 0,0-1 0,0 1-44,-6-10 1658,-12-8 452,10 12-1852,-1 0 0,0 1 1,-1 0-1,1 0 0,-1 1 0,0 1 0,0-1 0,0 2 1,0-1-1,-1 1 0,1 1 0,-1 0 0,1 0 0,-1 1 1,1 1-1,-1-1 0,1 2 0,-1-1 0,-7 4-258,9-3 20,1 0-1,0 1 0,0 0 0,0 1 0,0 0 0,0 0 0,1 0 1,0 1-1,-1 0 0,2 1 0,-1-1 0,1 1 0,0 1 1,0-1-1,1 1 0,-1 0 0,2 0 0,-1 1 0,1-1 1,0 1-1,1 0 0,-1 0 0,2 1 0,-1-1-19,0 7 8,2-1 1,-1 1-1,2 0 0,0 0 0,0 0 0,1-1 1,1 1-1,1-1 0,0 1 0,1-1 1,0 0-1,1 0 0,1 0 0,0-1 0,6 9-8,-8-14 8,2 0 1,-1 0-1,1-1 0,0 0 0,1 0 0,-1 0 0,1-1 0,1 0 0,-1 0 0,1-1 0,5 3-8,-7-5 9,1 0-1,0 0 0,0-1 1,-1 0-1,1 0 0,1 0 1,-1-1-1,0-1 0,0 1 1,0-1-1,0 0 0,1-1 1,-1 1-1,0-1 0,0-1 1,1 0-9,2-1 8,-1 0 1,0 0-1,-1-1 0,1 0 1,-1-1-1,0 0 1,0 0-1,0-1 1,-1 0-1,0 0 0,0 0 1,0-1-1,-1-1 1,0 1-1,0-1 1,-1 0-1,0 0 0,2-5-8,-1 2 9,-1-1-1,0-1 0,-1 1 0,-1 0 0,1-1 0,-2 0 0,0 0 0,-1 0 0,0 0 0,0 0 0,-2 0 0,0 0 0,-1-3-8,-1 0 6,0 0-1,-2 0 1,0 0 0,0 1 0,-7-10-6,6 16-23,3 15 13,4 20 16,-1-23-3,1 9-8,1 1 1,1-1-1,0 0 0,0 0 0,1 0 1,0-1-1,1 1 0,1-1 0,0 0 1,0-1-1,1 1 0,0-1 0,1 0 1,4 3 4,17 16 728,1-1 0,2-2 0,25 17-728,-27-21 1509,14 13-76</inkml:trace>
  <inkml:trace contextRef="#ctx0" brushRef="#br0" timeOffset="3570.488">3341 681 2817,'-86'-96'1999,"59"60"1527,27 35-3352,0 0-1,-1 1 0,1-1 0,-1 0 0,1 1 1,-1-1-1,1 0 0,-1 1 0,1-1 0,-1 0 1,1 1-1,-1-1 0,0 1 0,1-1 0,-1 1 0,0 0 1,0-1-1,1 1 0,-1 0 0,0-1 0,0 1 1,1 0-1,-1 0 0,0 0 0,0 0 0,0-1-173,0 1 72,1 1-1,-1-1 0,1 0 0,-1 0 0,1 0 0,-1 0 1,1 0-1,0 0 0,-1 1 0,1-1 0,-1 0 0,1 0 1,0 1-1,-1-1 0,1 0 0,-1 1 0,1-1 0,0 0 1,0 1-1,-1-1 0,1 0 0,0 1 0,-1-1 0,1 1 1,0-1-1,0 0 0,0 1 0,0-1 0,-1 1 0,1-1 1,0 1-72,-6 22-125,4-10 331,-4 7-145,-1 3 36,1 1 0,2-1 0,0 1 0,1-1 0,1 1-1,1 3-96,3-10 37,-1 0 0,2 0 0,0-1-1,1 0 1,1 1 0,0-1 0,1-1-1,2 2-36,-4-10 13,-1 0 0,1-1-1,1 0 1,0 0-1,-1 0 1,2 0-1,-1-1 1,1 0-1,0 0 1,0 0-1,0-1 1,0 0-1,1 0 1,0 0-1,0-1 1,0 0-1,0-1 1,0 1-1,1-1-12,0 0 11,1-1 0,0 0-1,-1 0 1,1 0-1,0-1 1,0 0-1,0-1 1,0 0-1,-1-1 1,1 1-1,-1-2 1,1 1 0,-1-1-1,1 0 1,-1-1-1,-1 0 1,1 0-1,0-1 1,-1 0-1,0 0 1,0-1-1,-1 0 1,1 0-1,-1-1 1,0 1 0,-1-1-1,0 0 1,0-1-1,0 1 1,-1-1-1,0-2-10,8-19 23,-1-2-1,-1 1 0,-2-1 1,-1 0-1,-1-11-22,2 1 30,1 0-1,11-31-29,-19 139 184,-1-48-169,1 0 0,1 0 0,1 0 1,0 0-1,2-1 0,0 1 0,1-1 0,1 0 0,0-1 1,2 1-1,0-2 0,1 2-15,2 0 5,0-1 1,1 0 0,1-1 0,1 0-1,0-1 1,1-1 0,0 0-1,1-1 1,1-1 0,18 9-6,7 0 24</inkml:trace>
  <inkml:trace contextRef="#ctx0" brushRef="#br0" timeOffset="4032.123">4375 554 5521,'0'-2'288,"0"0"-1,-1 0 1,1 0 0,0 0-1,-1 1 1,1-1-1,-1 0 1,0 0-1,0 0 1,0 1 0,0-1-1,0 0 1,0 1-1,0-1 1,0 1 0,0-1-1,-1 1 1,1 0-1,-1 0 1,0-1-288,-1 0 300,0 0 1,0 1-1,-1-1 1,1 1-1,-1 0 1,1 0-1,-1 0 0,1 0 1,-1 1-1,-2-1-300,-7 1 413,-1 0 0,1 0-1,0 1 1,-1 1 0,-8 3-413,10-2 146,1 0 0,-1 1 0,1 0 0,0 1 0,0 1 0,-9 5-146,13-7 29,1 0 0,-1 1 0,1 0-1,0 0 1,1 1 0,-1 0 0,1 0 0,0 0-1,1 0 1,-5 7-29,9-11 3,-1 0 0,0 0 1,0-1-1,1 1 0,-1 0 0,1 0 0,-1 0 0,1-1 0,0 1 1,0 0-1,0 0 0,0 0 0,0 0 0,0 0 0,1 0 0,-1-1 1,0 1-1,1 0 0,0 0 0,-1 0 0,1-1 0,0 1 0,0 0 1,0-1-1,0 1 0,0-1 0,0 1 0,0-1 0,1 1 0,-1-1 1,1 0-1,-1 0 0,1 0 0,-1 0-3,9 6 12,-1-1-1,1 0 0,1-1 1,-1 0-1,5 0-11,-4 0 8,44 17 26,-15-7 3,21 13-37,-49-22 3,0 1 1,-1 0-1,0 1 1,0 0-1,-1 1 0,0 0 1,1 2-4,-8-8 1,0 1 0,0 0 1,0 0-1,-1 0 0,1 1 1,-1-1-1,0 0 0,-1 1 0,1 0 1,-1-1-1,0 1 0,0 0 1,0 2-2,0-3 1,-1-1 0,0 0 0,0 1 0,-1-1 1,1 0-1,-1 1 0,1-1 0,-1 0 1,0 0-1,0 1 0,-1-1 0,1 0 1,-1 0-1,1 0 0,-1 0 0,0-1 0,0 1 1,0 0-1,0-1 0,-2 2-1,-6 4 6,0-1 0,-1 0 0,0 0 0,0-1-1,0 0 1,-1-1 0,0 0 0,0-1 0,0 0 0,-2-1-6,-30 7 25,-1-3 1,-6 0-26,42-6 1,7-1-39,-7 0-418,8 0 438,1 0-1,0 0 0,0 0 0,0 0 0,-1 0 0,1-1 0,0 1 0,0 0 0,0 0 0,0 0 1,0 0-1,-1 0 0,1-1 0,0 1 0,0 0 0,0 0 0,0 0 0,0 0 0,0-1 0,0 1 1,0 0-1,-1 0 0,1 0 0,0-1 0,0 1 0,0 0 0,0 0 0,0 0 0,0-1 0,0 1 1,0 0-1,0 0 0,0 0 0,1-1 0,-1 1 0,0 0 0,0 0 0,0 0 0,0-1 0,0 1 1,0 0 18,8-14-517</inkml:trace>
  <inkml:trace contextRef="#ctx0" brushRef="#br0" timeOffset="4452.093">4626 770 8810,'31'-63'3186,"-30"62"-3117,-1 1 0,1-1-1,-1 0 1,1 0 0,0 0 0,-1 0 0,1 1 0,0-1-1,0 0 1,-1 0 0,1 1 0,0-1 0,0 1 0,0-1-1,0 1 1,0-1 0,0 1 0,0 0 0,0-1 0,0 1 0,0 0-1,0 0 1,0 0 0,0-1 0,0 1 0,0 0 0,0 1-1,0-1 1,0 0 0,0 0 0,0 0 0,0 0 0,1 1-69,4 0 368,26 1 145,-1-1-1,1-2 0,0-1 0,3-2-512,-24 3 51,0-1 0,-1-1 0,1 0 0,-1 0 0,1-1 0,-1 0 0,-1-1 0,1 0 0,0 0 0,-1-1 0,0 0 0,-1-1 0,7-6-51,-13 11 7,0 0 0,0 0-1,0-1 1,0 1 0,-1-1 0,1 0 0,-1 1 0,1-1 0,-1 0 0,0 0 0,0 0 0,0 1-1,-1-1 1,1 0 0,-1 0 0,0 0 0,1 0 0,-1-1 0,-1 1 0,1 0 0,0 0 0,-1 0-1,1 0 1,-1 0 0,0 1 0,0-1 0,0 0 0,0 0 0,-1 0 0,1 1 0,-1-1 0,0 1-1,0-1 1,0 1 0,0 0 0,0 0 0,0-1 0,0 2 0,-1-1 0,1 0 0,-1 0 0,1 1-1,-1-1 1,0 1 0,0 0 0,0 0-7,-5-1-1,0 0 1,0 1-1,0 0 0,0 0 0,0 1 1,0 0-1,0 1 0,0 0 0,0 0 1,0 1-1,0-1 0,0 2 0,1-1 1,-1 1-1,1 0 0,-1 1 0,1 0 1,0 0-1,-1 2 1,-4 2-2,1 0 1,0 1 0,1 0-1,-1 1 1,2 0 0,0 0-1,0 1 1,0 1-1,2-1 1,-6 12 1,5-8 8,2 1 0,0 0-1,1 0 1,0 0 0,1 0 0,1 1-1,1 0 1,1 0 0,0-1 0,1 3-8,0-10 14,0-1 0,1 1 0,0-1 0,0 0 0,1 0 0,0 0 0,1 0 0,0 0 0,0 0 0,0 0 0,1-1 0,1 0 0,-1 1 0,1-2 0,0 1 0,0 0 0,1-1 0,0 0 0,0-1 0,1 1 0,2 1-14,4 0 79,0 0 1,0 0-1,0-1 0,1-1 0,0 0 1,1-1-80,24 5 3164,29 4-3164,19 0 1444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44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3084 1117 8218,'3'-1'3505,"8"2"-1953,3 5-384,6 0-248,3-1-296,4 9-312,2 4-71,-6 5-145,-1 6-40,-8 0-32,-10 5 0,-5 1 8,-11 1 8,-7 0 8,-2 2-160,0-2 96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54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63 5457,'-1'-1'295,"-1"0"-1,0-1 1,1 1 0,-1 0-1,0 0 1,1 0 0,-1 1-1,0-1 1,0 0-1,0 1 1,0-1 0,0 1-1,0 0 1,0-1 0,1 1-1,-1 0 1,0 0-1,-2 0-294,2 1 149,1 0-1,-1-1 0,1 1 0,-1 0 0,1-1 1,0 1-1,-1 0 0,1 0 0,0 0 0,-1 0 1,1 0-1,0 1 0,0-1 0,0 0 0,0 0 1,0 1-1,-1 1-148,0 3 152,-1 0 0,1 0 0,0 0-1,0 1 1,0-1 0,1 1 0,0-1 0,0 1 0,1 0 0,0 0-152,3 48 462,3 1 0,2-1 0,2 0 0,6 11-462,0 0 388,-3 1-1,2 50-387,-4 160 408,-9-259-294,0-1-1,4 12-113,0-1 196,-3-143 424,-4 88-611,2-1 0,1 1 0,0 0-1,2-1 1,2 1 0,4-13-9,-7 32-1,0 0 1,0 0-1,1 0 1,0 0-1,1 1 1,-1 0-1,2 0 1,-1 0-1,1 0 1,2-2 0,-3 5-2,0 0 0,1 0 0,-1 0-1,1 1 1,0 0 0,0 0 0,0 0 0,0 1 0,0 0 0,1 0 0,-1 1 0,1 0 0,-1 0 0,7 0 2,-4 0-1,-1 2 0,0-1 0,0 1 0,1 1 0,-1-1-1,0 1 1,0 1 0,-1 0 0,1 0 0,0 0 0,-1 1 0,0 0 0,0 0 0,0 1 0,0 0-1,-1 0 1,0 1 0,0 0 0,0 0 0,2 3 1,3 5-2,0 1 0,-1 0 0,-1 0 0,-1 0 0,0 1 0,-1 1 0,0-1 0,-2 1 0,1 3 2,-4-11 2,0-1-1,0 0 1,-1 1-1,0-1 1,-1 1-1,0 0 1,0-1-1,-1 1 1,0-1-1,0 1 1,-1-1 0,0 0-1,-2 4-1,1-5 2,0 0 0,-1 0 0,0 0 0,0-1 0,-1 1 0,0-1 0,0 0 0,0-1 0,-1 1 0,1-1 0,-1 0 0,-1 0 0,1-1 0,-7 4-2,-4 2 11,-1-1 0,1-1 1,-1 0-1,-1-1 0,0-1 0,1-1 0,-2-1 1,1 0-1,0-2 0,-1 0-11,17-2 3,1 1 0,0-1 0,-1 0 0,1 0 0,0 0 0,0-1 0,-1 1 0,1 0 0,0-1 0,-1 0 0,1 1 0,0-1 0,0 0 0,0 0 0,0 0 0,0 0 0,0-1 1,0 1-1,0-1 0,1 1 0,-1-1 0,0 1 0,1-1 0,-1 0 0,1 0 0,-1-1-3,0-16 33</inkml:trace>
  <inkml:trace contextRef="#ctx0" brushRef="#br0" timeOffset="721.295">999 698 5337,'-22'-63'2534,"21"61"-2375,0 0 1,0 1-1,0-1 0,0 0 1,0 1-1,-1-1 0,1 1 1,-1-1-1,1 1 1,-1 0-1,1-1 0,-1 1 1,0 0-1,1 0 0,-1 0 1,0 0-1,0 1 0,0-1 1,0 0-1,0 1 0,0-1 1,0 1-1,0 0-159,-3-1 318,0 1-1,0 0 1,-1 1-1,1-1 1,0 1 0,-5 1-318,3 0 101,-1 1 1,1 0 0,0 0 0,-1 0 0,1 1 0,0 0 0,1 0 0,-1 1-1,1 0 1,0 0 0,0 0 0,1 1 0,-1 0 0,1 0 0,0 0 0,1 1-1,0 0 1,0 0 0,0 0 0,1 0 0,0 0 0,0 1 0,1 1-102,-4 10 23,1 0 0,1 1 0,1-1 0,1 1 1,0 0-1,2 0 0,0 0 0,3 13-23,-2-24 14,0 1 0,1 0-1,0-1 1,1 1 0,0-1-1,0 0 1,1 1-14,-2-7 6,0 1-1,0 0 1,0-1 0,1 1-1,0-1 1,-1 0 0,1 1-1,0-1 1,1-1 0,-1 1-1,0 0 1,1-1 0,-1 0-1,1 0 1,0 0-1,0 0 1,1 0-6,7 1 12,-1 0-1,1-1 1,0 0-1,0-1 0,-1 0 1,1-1-1,0-1 1,0 0-1,0 0 1,-1-1-1,1-1 1,0 0-1,-1 0 1,0-1-1,8-4-11,-4 1 13,-1 0 0,0-1 0,0 0-1,-1-1 1,0 0 0,0-1 0,-1-1 0,-1 0 0,1-1 0,-2 0 0,5-6-13,-10 9 7,0-1 1,0 1 0,-1-1 0,0 0 0,0 0 0,-1 0 0,-1-1 0,0 1 0,0-1 0,-1 1-1,0-1 1,-1 0 0,0 0 0,-1 1 0,0-1 0,-1-3-8,1 6-12,-1 1-1,0-1 1,0 0 0,0 1-1,-1 0 1,0-1 0,-1 1 0,1 0-1,-1 1 1,-1-1 0,1 1-1,-1 0 1,0 0 0,-1 0 0,1 1-1,-1-1 1,0 1 0,0 1-1,-1-1 1,0 1 0,1 0-1,-6-1 13,7 3-190,0 1-1,0-1 0,0 1 0,0 0 0,0 1 0,-1-1 0,1 1 0,0 0 0,0 0 0,-1 1 0,1-1 0,0 1 0,0 0 0,0 1 0,0-1 0,0 1 0,0 0 0,0 0 0,0 1 191,-21 16-1165</inkml:trace>
  <inkml:trace contextRef="#ctx0" brushRef="#br0" timeOffset="1336.759">1439 765 4665,'24'-109'3239,"-22"103"-2594,-2 1 0,1-1-1,0 0 1,-1 1-1,0-1 1,-1-2-645,1 7 119,0 1-1,0-1 1,0 0-1,0 1 1,0-1 0,-1 0-1,1 1 1,0-1 0,0 1-1,-1-1 1,1 0 0,0 1-1,-1-1 1,1 1 0,0-1-1,-1 1 1,1-1 0,-1 1-1,1-1 1,-1 1-1,1 0 1,-1-1 0,1 1-1,-1 0 1,1-1 0,-1 1-1,0 0 1,1 0 0,-1-1-1,0 1-118,0 0 48,0 1 0,1-1 0,-1 0 0,0 0 0,1 1-1,-1-1 1,0 1 0,1-1 0,-1 1 0,0-1 0,1 1 0,-1-1 0,1 1-1,-1-1 1,1 1 0,-1 0 0,1-1 0,-1 1 0,1 0 0,0-1-1,-1 1 1,1 0 0,0 0 0,0-1 0,0 1 0,-1 0-48,-7 29 247,6-20-108,-3 10-79,1 0-1,2 1 1,0-1-1,1 1 1,1-1 0,0 1-1,2-1 1,1 1-1,0-1 1,1 0-1,2 0 1,0 0-1,1-1 1,1 2-60,-5-16 7,-1 1 0,1-1 1,0 1-1,1-1 0,-1 0 1,1 0-1,0 0 0,0-1 1,1 1-1,-1-1 0,1 0 1,0-1-1,0 1 1,0-1-1,1 0 0,-1 0 1,1 0-1,0-1 0,0 0 1,0 0-1,0 0 0,0-1 1,0 0-1,0 0 0,0-1 1,0 0-1,1 0 0,-1 0 1,0 0-1,0-1 0,0 0 1,0-1-1,0 1 0,0-1 1,0-1-1,0 1 0,-1-1 1,5-2-8,1-1 8,-1-1 1,1-1 0,-1 0 0,-1 0 0,0-1-1,0 0 1,0-1 0,-1 1 0,-1-2 0,5-7-9,-2 1 10,-2-1 1,0 0 0,-1-1-1,0 1 1,-2-1 0,2-12-11,6-34 17,17-71-2,-28 131-17,-2 5 1,-1 0 0,1-1 1,0 1-1,0-1 1,0 1-1,0-1 0,0 1 1,0-1-1,1 1 0,-1 0 1,0-1-1,0 1 1,0-1-1,0 1 0,0-1 1,1 1-1,-1 0 1,0-1-1,0 1 0,1 0 1,-1-1-1,0 1 1,1 0-1,-1-1 0,0 1 1,1 0-1,-1-1 1,0 1-1,1 0 0,-1 0 1,1 0-1,-1-1 1,0 1-1,1 0 1,-1 1-1,0 0 0,1-1 0,-1 1 0,0 0 0,-1 0-1,1-1 1,0 1 0,0 0 0,0-1 0,0 1 0,-1 0 0,1-1 0,0 1 0,0 0 0,-1-1 0,1 1 0,-1 0 0,1-1 0,-1 1 0,0 0 1,0 2-4,-3 7 6,1-1 0,0 1 1,1 0-1,0 0 1,1 0-1,0 0 1,0 0-1,1 0 0,1 0 1,-1 0-1,2 0 1,0 5-3,4 11 13,1 0 0,1 0 0,2-1 0,2 3-13,-4-10-155,1 0 1,1 0-1,0-1 0,1 0 0,1-1 1,1-1-1,0 1 0,1-2 1,4 3 154,0 2-529</inkml:trace>
  <inkml:trace contextRef="#ctx0" brushRef="#br0" timeOffset="1830.668">2186 625 8130,'0'0'111,"-1"-1"0,1 1 0,-1 0 0,0-1 1,1 1-1,-1-1 0,1 1 0,-1 0 0,0 0 0,1-1 1,-1 1-1,0 0 0,1 0 0,-1 0 0,0 0 0,0 0 1,1 0-1,-1 0 0,0 0 0,0 0 0,1 0 1,-1 0-1,0 0 0,1 0 0,-1 1 0,0-1 0,1 0 1,-1 0-1,0 1 0,1-1 0,-1 1 0,1-1 0,-1 0 1,1 1-1,-1-1 0,1 1 0,-1-1 0,1 1 0,-1 0 1,1-1-1,-1 1 0,1-1 0,0 1 0,-1 0 0,1-1 1,0 1-1,0 0 0,0-1 0,-1 1 0,1 0 0,0 0 1,0-1-1,0 1 0,0 0 0,0-1 0,0 1 1,1 0-112,-2 9 282,2-1 0,-1 1 0,1-1 0,2 5-282,-2-5 147,50 295 1709,-48-367-1371,-3 17-465,5-73 18,-4 101-32,2-1 0,0 0 0,1 0 0,0 1 0,2-2-6,-3 15-1,-1 0 0,1 0 1,-1 0-1,2 0 1,-1 0-1,0 1 1,1-1-1,0 1 1,0 0-1,0 0 0,0 0 1,1 1-1,0 0 1,-1-1-1,1 2 1,0-1-1,1 0 0,-1 1 1,0 0-1,1 1 1,-1-1-1,1 1 1,0 0-1,-1 0 1,1 0-1,0 1 0,-1 0 1,2 0 0,4 1-4,0-1 0,0 2 0,0-1-1,0 2 1,0-1 0,0 1 0,0 1 0,-1 0 0,1 1 0,-1 0-1,0 0 1,-1 1 0,8 5 4,-11-5-3,0 0 1,0 0-1,0 1 0,-1 0 1,0 0-1,0 0 0,-1 1 0,0-1 1,0 1-1,0 0 0,-1 0 0,-1 1 1,1-1-1,-1 0 0,-1 1 0,1 7 3,1 16 42,-2 0 0,-1 0-1,-4 27-41,2-42 53,2-5-254,-1 0 1,2 0-1,-1 0 1,3 9 200,5 6-237</inkml:trace>
  <inkml:trace contextRef="#ctx0" brushRef="#br0" timeOffset="2404.847">3133 35 7930,'1'-3'599,"0"-1"1,-1 0 0,1 1 0,-1-1 0,0 0-1,-1 1 1,1-1 0,-1-1-600,9 50 3882,-1 23-3882,2 8 292,-5-45-164,20 178 708,-22-169-701,-1 1 0,-3-1 0,-1 0 1,-3 10-136,-9 35 108,0-4 69,0 29-177,15-102 12,-2 44 39,1-50-46,1 0 1,0 0 0,0-1 0,1 1 0,-1 0 0,0 0 0,1 0 0,-1 0 0,1 0 0,-1-1 0,1 1 0,0 0 0,0-1 0,0 1 0,0 0 0,0-1 0,0 1 0,0-1 0,0 1-1,1-1 1,-1 0 0,1 1-6,-1-2 5,0 0-1,-1 0 0,1 0 0,-1 0 0,1 0 1,0 0-1,-1 0 0,1 0 0,-1 0 0,1-1 1,-1 1-1,1 0 0,0 0 0,-1 0 1,1-1-1,-1 1 0,1 0 0,-1-1 0,1 1 1,-1-1-1,0 1 0,1 0 0,-1-1 0,1 1 1,-1-1-1,0 1 0,1-1 0,-1 1 0,0-1 1,0 1-1,1-1 0,-1 1 0,0-1-4,10-24 86,-9 23-76,3-17 2,0 0 0,-1 1 1,0-1-1,-2 0 0,0 0 0,-2 0 0,0 0 1,-1 0-1,0 0 0,-2 0 0,0 1 0,-1-1 1,-1 1-1,-3-5-12,6 18 0,1 0-1,-1 0 1,0 0 0,0 0 0,-1 0-1,1 1 1,-1-1 0,0 1 0,-1 0-1,1 0 1,0 1 0,-1-1 0,0 1-1,0 0 1,0 0 0,-1 0 0,-1 0-1,0 1 1,-1-1-1,0 1 0,1 1 0,-1-1 1,0 1-1,0 1 0,0 0 1,0 0-1,0 0 0,-2 1 1,-1 0 2,1 1-1,0 0 0,-1 1 0,1 0 0,0 0 1,0 1-1,1 1 0,-1-1 0,1 2 1,0-1-1,0 1 0,1 0 0,-1 1 0,2 0 1,-1 1-1,1-1 0,-6 8-1,8-6 7,0 0-1,0 0 0,1 0 1,0 1-1,0-1 1,1 1-1,0 0 0,1 0 1,0 0-1,1 0 1,0 0-1,1 0 0,0 0 1,0 1-1,2 4-6,-1-7 7,0 1 0,1-1 1,1 0-1,-1 0 0,1 0 0,0 0 0,1-1 0,0 1 1,0-1-1,1 0 0,0 0 0,0-1 0,0 1 0,1-1 1,0 0-1,0 0 0,1-1 0,-1 0 0,3 1-7,6 2 27,0 0 0,0-1 0,1 0 0,0-1 0,0-1 0,14 3-27,4-2-255,0-1 0,33 1 255,5-5-196</inkml:trace>
  <inkml:trace contextRef="#ctx0" brushRef="#br0" timeOffset="2835.785">3846 607 6905,'-3'-2'660,"-1"-1"-1,1 1 1,-1 0-1,0 0 0,0 1 1,0-1-1,0 1 1,0 0-1,0 0 0,0 0 1,-1 0-660,-3 0 583,-1 1 0,1 0 1,0 0-1,0 1 1,-7 1-584,-10 3 432,0 2 0,1 1 1,-9 4-433,28-10 144,-4 1-57,-3 1 17,0 0 0,0 1-1,0 1 1,1-1 0,-1 2 0,2 0 0,-10 7-104,19-13 5,0 0 1,0 0 0,1 0-1,-1 1 1,0-1 0,0 0-1,1 1 1,-1-1-1,1 0 1,-1 1 0,1-1-1,-1 1 1,1-1 0,0 1-1,0-1 1,0 1 0,0-1-1,0 1 1,0-1-1,0 1 1,0-1 0,1 1-1,-1-1 1,0 0 0,1 1-1,-1-1 1,1 1-1,0-1 1,-1 0 0,1 0-1,0 1 1,0-1 0,0 0-1,0 0 1,0 0 0,0 0-1,0 0-5,7 7 15,-1-1-1,1 0 0,0-1 1,8 5-15,-12-8 7,39 25 28,-13-9-13,-1 1 0,0 3-22,-21-17 3,-1 1 1,0-1 0,-1 1 0,0 0-1,0 1 1,0 0 0,-1 0-1,0 0 1,3 8-4,-6-12 2,0 1-1,-1-1 1,1 1-1,-1-1 1,0 1-1,-1 0 1,1-1-1,-1 1 0,1 0 1,-2 0-1,1-1 1,0 1-1,-1 0 1,0-1-1,0 1 1,0 0-1,-1 0-1,0-1 2,0 0 1,0 0-1,-1-1 0,1 1 0,-1-1 0,0 0 0,0 0 0,0 0 0,0 0 0,0 0 1,-1-1-1,0 1 0,1-1 0,-1 0 0,0 0 0,0-1 0,0 1 0,0-1 1,-2 1-3,-59 15 51,-31 3-51,9-3 50,25-5 2707,51-8-1560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51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19 4033,'-4'-16'2988,"3"16"-2893,1 0-1,0 0 0,0 0 1,0 0-1,0-1 1,0 1-1,0 0 0,-1 0 1,1 0-1,0 0 1,0 0-1,0-1 1,0 1-1,-1 0 0,1 0 1,0 0-1,0 0 1,0 0-1,-1 0 0,1 0 1,0 0-1,0 0 1,0 0-1,-1 0 1,1 0-1,0 0 0,0 0 1,0 0-1,-1 0 1,1 0-1,0 0 0,0 0 1,0 0-1,-1 0 1,1 0-1,0 0 1,0 0-1,0 1 0,-1-1-94,0 2 259,-1 0 0,0 0 0,0 1-1,1-1 1,0 1 0,-1-1 0,1 1-1,0-1 1,0 1 0,0 0 0,1-1-1,-1 3-258,-6 28 476,1 1 0,2 1 0,1-1-1,3 34-475,30 404 1728,-11-227-1526,-18-221-279,2 0-1,0 0 0,1-1 1,1 1-1,2-1 1,4 11 77,-7-27-244</inkml:trace>
  <inkml:trace contextRef="#ctx0" brushRef="#br0" timeOffset="479.08">635 612 4161,'-4'-3'424,"0"-1"1,-1 1-1,1-1 0,-1 1 1,0 1-1,1-1 0,-1 1 1,0 0-1,-1 0 0,1 0 1,0 1-1,0-1 0,-1 1 1,1 1-1,-1-1 0,1 1 1,-1 0-1,1 0 0,0 1 1,-6 0-425,5 0 125,0 1 0,0 0 1,0 1-1,1-1 1,-1 1-1,0 0 0,1 0 1,0 1-1,0-1 0,0 1 1,0 0-1,0 1 1,1-1-1,0 1 0,0 0 1,0 0-1,1 0 1,-2 2-126,-6 12 105,1 0 1,0 1 0,1-1 0,2 2 0,-6 19-106,11-31 14,0 1-1,0-1 1,1 1 0,1-1-1,-1 1 1,2 0 0,-1 0 0,1-1-1,1 1 1,0-1 0,0 1 0,1-1-1,0 0 1,2 5-14,-1-5 13,1 0 1,-1-1-1,1 0 0,1 0 0,0 0 1,0-1-1,0 1 0,1-2 1,1 2-14,-4-4 9,1-1 0,-1 0 0,1 0 0,-1-1 0,1 1 0,0-1 1,0 0-1,0-1 0,0 1 0,0-1 0,0 0 0,0 0 0,0 0 0,1-1 0,-1 0 1,0 0-1,5-1-9,1 0 17,0 0 1,0-2-1,0 1 1,0-1-1,0-1 0,-1 0 1,0-1-1,0 1 1,0-2-1,6-3-17,-10 4 15,0 0-1,0 0 1,-1 0 0,0-1-1,1 1 1,-2-1-1,1-1 1,-1 1 0,0 0-1,0-1 1,-1 0-1,0 0 1,0 0 0,0 0-1,-1-1 1,0 0-15,0-5 30,0-1 1,0 1-1,-1-1 0,-1 0 1,0 0-1,-1 1 0,-2-10-30,2 15 11,0 1 0,-1 0 0,0 0 0,0-1-1,-1 1 1,0 1 0,0-1 0,0 0 0,-1 1 0,0-1-1,-1 1 1,1 0 0,-1 1 0,-4-4-11,5 6-80,0 0-1,0 1 1,0 0-1,0-1 1,-1 2 0,1-1-1,-1 0 1,1 1 0,-1 0-1,0 0 1,0 0 0,-2 1 80,-18 0-338</inkml:trace>
  <inkml:trace contextRef="#ctx0" brushRef="#br0" timeOffset="1406.795">997 745 4761,'-12'-68'2358,"11"65"-2010,0 0 0,0 0 0,0 0 0,0 0 1,-1 1-1,1-1 0,-1 0 0,1 1 0,-1 0 0,-1-2-348,-6-11 3138,9 20 461,5 34-3340,19 65 82,-9-45-197,-3 1 1,-2 0 0,1 51-145,-7-68 50,-4-40-41,1 0 0,-1 0-1,1 0 1,0 0 0,0 0 0,0 0 0,1 0 0,-1-1 0,1 1 0,-1 0 0,2 0-9,7-26 170,6-11-105,9-23-26,-19 39-34,5-15 4,1 1-1,2-1-8,-10 25 1,0 0-1,0 0 0,1 1 1,0-1-1,0 1 0,1 1 1,0-1-1,0 1 0,0 0 1,5-3-1,-10 8-1,1 0 1,0-1-1,0 1 1,1 0-1,-1 1 0,0-1 1,0 0-1,0 1 1,1-1-1,-1 1 1,0 0-1,0-1 1,1 1-1,-1 0 1,0 0-1,1 1 1,-1-1-1,0 0 1,0 1-1,0 0 1,1-1-1,-1 1 0,0 0 1,0 0-1,0 0 1,0 0-1,0 1 1,0-1-1,0 0 1,-1 1-1,1-1 1,0 1-1,-1 0 1,1 1 0,8 8-4,-1 0 0,-1 0 0,0 1 0,-1 1 0,1 2 4,-2-4-1,1 1 6,1 0-1,0 0 1,1-1 0,0 0 0,1 0-1,0-1 1,9 7-5,-12-12 8,-1 0-1,1-1 1,0 1 0,0-2-1,0 1 1,1-1 0,-1 0-1,1 0 1,0-1-1,0 0 1,0 0 0,0-1-1,0 0 1,3 0-8,-9-1 24,0 0 0,0 0-1,0 0 1,0-1 0,0 1 0,0-1 0,0 1-1,0-1 1,0 0 0,0 0 0,0 0 0,0 0-1,-1 0 1,1 0 0,0 0 0,-1-1 0,1 1-1,-1 0 1,1-1 0,-1 0 0,0 1 0,0-1-1,1 0 1,-1 1 0,0-1 0,0-1-24,2-6 77,0 1 1,0-1-1,-1 0 1,0 0-1,0-5-77,2-5 37,0-4-5,-1 1 0,-2-1 0,0 0 0,-1 0 0,-2-7-32,-3-21 80,-10-41-80,13 83 24,1 5-30,0 1 0,0 0 0,1-1 0,-1 1 0,1-1 0,0 1-1,0-1 1,0 1 0,0 0 0,1-1 0,-1 1 0,1-1 0,0 1 0,0 0 6,-1 2-10,0 1 0,0 0 1,0-1-1,1 1 1,-1 0-1,0-1 0,0 1 1,0 0-1,0-1 1,1 1-1,-1 0 0,0-1 1,0 1-1,1 0 0,-1 0 1,0-1-1,1 1 1,-1 0-1,0 0 0,0-1 1,1 1-1,-1 0 1,1 0-1,-1 0 0,0 0 1,1 0-1,-1 0 1,0 0-1,1-1 10,14 8-123</inkml:trace>
  <inkml:trace contextRef="#ctx0" brushRef="#br0" timeOffset="2067.121">1914 794 4137,'-33'-68'2339,"26"58"-162,6 13-982,5 10 333,1-7-1195,-1-1 0,1 0 0,1 0 0,-1-1 0,1 1 0,0-1-1,-1-1 1,2 1 0,-1-1 0,0 0 0,1 0 0,6 1-333,-3 0 178,1-1 0,0-1 0,-1 0-1,1-1 1,0 0 0,0 0 0,11-1-178,-13-1 50,-1-1 0,1 0 0,0 0 0,0 0 1,-1-1-1,0-1 0,1 1 0,-1-1 1,0-1-1,-1 1 0,1-1 0,0-1-50,-5 3 11,1 0-1,-1 0 0,0 1 0,0-2 0,0 1 0,0 0 0,-1-1 1,1 1-1,-1-1 0,0 0 0,0 1 0,0-1 0,-1 0 1,1 0-1,-1-1 0,0 1 0,0 0 0,-1 0 0,1-1 0,-1 1 1,0 0-1,0 0 0,0-1 0,-1 1 0,1 0 0,-1-1-10,0 1 3,-1 0 0,1 0-1,-1 1 1,0-1-1,0 0 1,0 1 0,0-1-1,-1 1 1,0-1 0,1 1-1,-1 0 1,0 0-1,-1 1 1,1-1 0,0 1-1,-1-1 1,1 1-1,-1 0 1,0 0 0,0 1-1,0-1 1,0 1-1,0 0 1,0 0 0,0 0-1,-4 0-2,0 0 1,0 0-1,1 1 0,-1 0 1,0 0-1,0 1 1,0 0-1,1 0 0,-1 1 1,0 0-1,1 0 1,-1 0-1,1 1 0,0 1 1,-1 0-1,-3 3 13,0 1 0,0 0 0,1 1 1,0 1-1,1-1 0,0 2 0,0-1 0,1 1 0,1 0 1,-1 1-1,2 0 0,0 0 0,0 0 0,1 1 1,1 0-1,0 0 0,0 0 0,2 0 0,0 0 1,0 1-1,1-1 0,1 1 0,0 0 0,1-1 1,0 1-1,1-1 0,1 0 0,1 6-13,-1-10 34,1-1 0,0 0 0,0 0 0,1 0 0,0-1 0,0 1 0,1-1 0,-1-1 1,2 1-1,-1-1 0,1 0 0,0 0 0,0-1 0,0 0 0,1 0 0,0-1 0,0 1 0,0-2 0,0 1 0,1-2 0,4 2-34,11 3 25,1-2 0,0-1 0,0 0 1,-1-2-1,2-1 0,-1-1 0,4-2-25,6-1-1431,0-1 1,0-2-1,34-11 1431,-19 1-1521</inkml:trace>
  <inkml:trace contextRef="#ctx0" brushRef="#br0" timeOffset="2402.753">2517 692 5777,'-2'0'279,"1"1"0,0-1 0,0 1 0,0 0 1,-1-1-1,1 1 0,0 0 0,0 0 0,0 0 0,0 0 0,0 0 0,1 0 0,-1 0 0,0 0 0,0 0 0,1 0 0,-1 0 0,1 0 0,-1 1 0,1-1 0,-1 0 1,1 0-1,0 1 0,-1-1 0,1 0 0,0 1 0,0 0-279,2 42 1073,0-29-407,1 40 299,-2-21-258,2 0-1,1 0 1,7 28-707,-5-46 364,-2-10-27,0-10 82,-4 3-388,0 0 0,0 0 0,0 0 0,0 0 0,0 0 0,0 0-1,0 0 1,0 0 0,-1 0 0,1-1 0,0 1 0,-1 0 0,1-1-31,-3-6 34,-7-43 28,5 26-40,1 0-1,1 0 1,0-25-22,3 35 4,0 0 1,1 0-1,1 0 1,0 1-1,2-4-4,-3 14 0,0-1 0,1 1 1,-1 0-1,1-1 0,0 1 0,0 0 0,0 0 0,1 0 1,-1 1-1,1-1 0,0 0 0,0 1 0,1 0 0,-1 0 1,0 0-1,1 0 0,0 0 0,0 1 0,0-1 0,8-1 2,-1-1 1,1 2-1,0 0 0,0 0 0,0 1 0,1 0 0,5 1-2,26-1 167,19 4-167,-38-1 152,45 3 2045,-7 8-1039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59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73 176 5097,'0'0'99,"-29"-34"5215,28 32-5190,0 1 0,0 0 0,0 0 0,0 0 0,0 0 0,-1 0 0,1 0-1,0 1 1,0-1 0,-1 0 0,1 1 0,-1-1 0,1 0 0,-1 1-1,1 0 1,-1-1 0,1 1 0,-1 0 0,1 0 0,-1 0 0,1 0-1,-1 0 1,1 0 0,-1 0 0,1 1 0,-2-1-124,3 1 37,-1-1-1,1 1 1,-1-1 0,1 1 0,0-1-1,-1 1 1,1-1 0,-1 1 0,1-1-1,0 1 1,0 0 0,-1-1-1,1 1 1,0 0 0,0-1 0,0 1-1,-1 0 1,1-1 0,0 1 0,0 0-1,0-1 1,0 1 0,0 0-1,1-1 1,-1 1 0,0 0-37,5 22 300,-2-16-141,7 59 375,-2 0 0,-3 1 1,-3 31-535,7 101 513,-4-158-455,16 134 96,-14-142-111,0 0-1,3 0 1,0 0 0,4 4-43,-2 6 88,-9-31-46,-5-4 49,2-9-72,-1 1 1,1 0 0,-1-1-1,1 1 1,-1-1 0,1 1-1,0-1 1,-1 1 0,1-1-1,0 1 1,-1-1 0,1 1-1,0-1 1,0 0-1,0 1 1,-1-1 0,1 1-1,0-1 1,0 0 0,0 1-1,0-1-19,-4-19 18,1 1 0,0-1-1,2 0 1,0 0 0,1 0 0,1 0-1,1 0 1,1 0 0,0 1 0,2-1-1,0 1 1,1 0 0,8-15-18,-8 18 1,1 1 1,1 0-1,1 0 1,0 1-1,1 0 1,1 1-1,0 0 1,0 1-1,1 0 1,13-10-2,-23 21-2,0 0 1,0-1 0,0 1 0,0 0-1,0 1 1,0-1 0,0 0 0,1 0-1,-1 1 1,0-1 0,1 1 0,-1 0-1,0 0 1,1 0 0,-1 0 0,0 0-1,1 0 1,-1 1 0,0-1 0,0 1-1,1 0 1,-1-1 0,0 1 0,0 0-1,0 0 1,0 1 0,0-1 0,0 0-1,0 1 1,0-1 0,-1 1 0,2 0 1,6 7-3,0 2-1,0-1 1,-1 1 0,0 0 0,2 5 3,5 7 1,-2-5-15,-1 0 0,-1 1-1,0 0 1,-2 0 0,0 1 0,-1 0 0,-1 1-1,-1 0 1,0 0 0,-2 0 0,-1 1 0,0-1-1,-2 1 1,0 6 14,-3 2-89</inkml:trace>
  <inkml:trace contextRef="#ctx0" brushRef="#br0" timeOffset="510.707">877 784 5385,'23'-82'2925,"-22"80"-2766,-1 1 1,0-1-1,0 0 0,0 1 1,0-1-1,0 0 1,0 1-1,0-1 0,0 0 1,-1 0-1,1 1 1,-1-1-1,1 1 0,-1-1 1,0 0-1,1 1 1,-1-1-1,0 1 0,0 0 1,0-1-1,0 1 1,0 0-1,-1-1 1,1 1-1,0 0 0,-1 0 1,1 0-1,0 0 1,-1 0-1,1 1 0,-1-1 1,0 0-1,1 1 1,-1-1-1,1 1 0,-1-1 1,0 1-1,0 0 1,1 0-1,-1 0-159,1 0 42,-5-2 100,0 1 0,0 0 0,0 1 0,0 0 0,-1 0 0,1 0 0,0 1 0,0 0 0,0 0 0,0 0 0,0 1 0,0 0-1,0 0 1,0 0 0,0 1 0,1 0 0,0 0 0,-1 1 0,1-1 0,0 1 0,1 0 0,-5 4-142,2-1 30,1 1 1,0 0 0,0 0-1,1 0 1,0 0 0,1 1-1,-1 0 1,2 0 0,-1 0-1,1 0 1,0 1 0,1-1-1,0 1 1,1 4-31,-1 0 16,1 1 0,1 0 0,1 0 0,0 0 0,1-1 1,0 1-1,2 2-16,-3-11 6,1-1 1,-1 1-1,1-1 1,1 0-1,-1 1 1,1-1-1,0-1 1,0 1-1,0 0 1,1-1-1,0 1 1,0-1-1,0 0 1,0-1-1,0 1 1,1-1-1,0 1 1,-1-1-1,1-1 1,2 2-7,7 1 11,-1-1 0,1 0 0,-1-1 0,1 0 0,0-1 0,0-1 0,0 0 0,0-1 0,0-1 0,1 0 0,3-1-11,-9 1 6,-1-1 0,0 0 1,0 0-1,0 0 0,0-1 1,0 0-1,0-1 0,-1 0 1,1 0-1,-1-1 0,0 1 1,-1-1-1,1-1 0,-1 0 1,0 1-1,0-2 0,-1 1 1,0-1-1,3-3-6,-6 5 4,0 0 0,0 0 0,-1 0-1,1 0 1,-1 0 0,0 0 0,0 0 0,-1 0 0,0-1-1,1 1 1,-2 0 0,1 0 0,-1-1 0,0 1 0,0 0-1,0 0 1,-1 0 0,1 0 0,-1 0 0,0 1 0,-1-2-4,-3-6 5,-1 1 1,0 0-1,0 1 1,-1-1 0,0 1-1,-1 1 1,0-1-1,-1 1-5,2 3-90,1 0 0,-1 0 0,-1 1 0,1 0 0,-1 0 0,0 1 1,0 0-1,0 1 0,0 0 0,-1 0 0,0 1 0,1 0 0,-1 1 0,0 0 0,0 0 0,0 1 0,-2 1 90,-8 4-1295,19-5 1264,1 1 0,0-1 0,-1 0 0,1 1 1,0-1-1,0 1 0,-1-1 0,1 1 0,0-1 0,0 0 0,0 1 1,0-1-1,0 1 0,0-1 0,-1 1 0,1-1 0,0 1 1,0-1-1,1 1 0,-1-1 0,0 1 0,0-1 0,0 1 31</inkml:trace>
  <inkml:trace contextRef="#ctx0" brushRef="#br0" timeOffset="880.334">1385 251 9594,'-10'0'3849,"2"20"-2521,6 12-304,2 13-199,0 6-169,10 8-160,4 4-80,-2 5-160,7 3-40,-7 2-88,1-1-40,-1-8-32,-5-11 0,0-7 64,-1-9-144,-3-10 1248,3 3-920</inkml:trace>
  <inkml:trace contextRef="#ctx0" brushRef="#br0" timeOffset="1297.793">1958 16 9506,'-1'-2'252,"1"1"0,-1 0 0,0 0 0,1 0 0,-1 0 0,0 0 0,0 0 0,0 0 0,0 1 0,0-1 0,0 0 0,0 0 0,0 1 0,0-1-1,0 1 1,0-1 0,-1 0-252,5 23 1853,2-3-1568,13 53 1417,15 33-1702,-17-59 223,-2 0 0,-2 0 0,-2 1 0,-2 0 0,-1 14-223,-5-8 67,2 44 98,3 0 0,17 74-165,-20-160 53,-4-10 2,-2-5 43,0-1-26,-15-31-38,-2 1 0,-2 0 1,-10-12-35,27 41 2,-5-8 0,-1 0 1,0 1 0,-1 0 0,-1 1 0,-7-7-3,17 17-1,-1-1 1,1 2 0,0-1 0,-1 0 0,1 0 0,-1 1 0,0-1 0,0 1-1,1 0 1,-1 0 0,0 0 0,0 0 0,0 1 0,0-1 0,0 1 0,0-1-1,0 1 1,0 0 0,0 0 0,0 1 0,0-1 0,0 1 0,0-1 0,0 1 0,0 0-1,0 0 1,0 0 0,0 1 0,0-1 0,1 1 0,-1-1 0,1 1 0,-3 2 0,-6 6 15,1 0 1,0 1 0,0 0-1,2 1 1,-1 0 0,-6 12-16,-5 14 271,-11 30-271,27-59 40,0 0 0,1 1 0,0-1 0,0 1 0,1 0 0,0 0 0,1 3-40,1-10 9,0 1 1,0-1-1,0 0 0,0 1 1,1-1-1,0 0 1,-1 0-1,1 0 1,0 0-1,1 0 1,-1 0-1,1 0 1,-1 0-1,1 0 1,0 0-1,0-1 0,0 1 1,0-1-1,0 0 1,1 1-1,-1-1 1,1 0-1,-1 0 1,2 0-10,7 4 85,0 0 1,1 0 0,0-2-1,0 1 1,0-1-1,1-1 1,-1 0 0,1-1-1,0-1 1,7 1-86,38-1 239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8:23.1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60 595 1528,'-48'-55'1301,"47"54"-1098,0-1 0,0 1 0,0-1 1,0 1-1,0-1 0,0 1 0,0-1 1,1 1-1,-1-1 0,0 0 1,1 0-1,-1 1 0,1-1 0,0 0 1,0 0-1,-1-1-203,2 2 300,-1 0 1,0-1-1,0 1 1,1 0-1,-1 0 1,1 0-1,-1 0 0,1 0 1,-1 0-1,1 0 1,-1 0-1,1 0 1,0 1-1,0-1 1,0 0-301,-1 1 837,0 0-126,0 0-138,1 3-105,24 153 675,-9-49-93,31 102-1050,-41-188 56,-3-14 53,-1 1-1,1 0 1,-2 0 0,2 7-109,-4-17 669,-2-12-148,0-1 0,0 1 0,1-9-521,1-11 96,0-37 114,5-36-210,-3 87 5,2 0 0,0 1 0,1-1 0,1 1 0,1-1 1,1 1-1,6-11-5,-9 22-2,0 1 0,1 0 0,0 0 0,0 0 0,1 1 0,0-1 0,0 1 0,0 1 0,1-1 0,0 1 0,0 0 0,0 1 0,1 0 0,-1 0 0,1 0 0,0 1 0,0 0 0,1 1 0,-1 0 0,0 0 0,1 1 2,9-1-75,-1 0 0,1 1 0,0 2 0,0-1 0,0 2 0,-1 1 0,1 0 0,-1 1 0,12 4 75,32 12-186</inkml:trace>
  <inkml:trace contextRef="#ctx0" brushRef="#br0" timeOffset="633.226">913 594 4617,'-2'-5'6909,"10"4"-4506,19 5-3167,-14-1 1535,12 1-497,-1-1 0,1-1-1,0-1 1,0-2 0,3 0-274,-20 0 80,1-1 1,-1 1-1,1-2 1,-1 1-1,0-1 1,0 0-1,0-1 1,1 0-81,-5 1 33,1 0 0,-1 0 0,1 0 0,-1-1 0,0 1 0,0-1 0,-1 0 0,1 0 0,-1-1 0,0 1 0,0-1 0,0 0 0,1-2-33,-3 4 10,0 0 0,0 0 1,-1 0-1,1 0 0,0 0 0,-1 0 0,0 0 0,0 0 1,0 0-1,0 0 0,0 0 0,0 0 0,-1 0 0,0 0 0,1 1 1,-1-1-1,0 0 0,0 0 0,-1 0 0,1 1 0,0-1 0,-1 1 1,0-1-1,0 1 0,0-1 0,0 1 0,0 0-10,-2-2 7,0 0 1,0 1-1,0-1 0,0 1 1,-1 0-1,0 0 0,1 1 0,-1-1 1,0 1-1,0 0 0,0 1 1,-1-1-1,1 1 0,-4-1-7,-2 2 11,0-1 0,0 2 0,0-1 0,0 2 0,0-1 0,0 1 0,0 1 0,1 0 0,-1 1 0,1 0 0,0 0 0,0 1-1,1 0 1,-1 1 0,1 0 0,0 1 0,-2 2-11,0 0 36,1 1-1,0 0 0,0 1 1,1 0-1,0 1 1,1 0-1,0 0 0,1 1 1,1-1-1,0 2 1,0-1-1,-2 13-35,3-8 65,1-1-1,1 1 1,1 0 0,1 0-1,0 0 1,1 0 0,2 14-65,-1-22 38,1-1 0,0 1 0,0-1 0,1 0 0,0 0 0,0 0 0,1 0 0,0-1 0,1 0 0,0 1 0,0-2 0,1 1 0,0 0 0,0-1 0,6 4-38,1-1 35,0 0-1,0-1 1,1-1 0,1 0 0,-1-1-1,1-1 1,1 0 0,-1-1-1,1-1 1,-1 0 0,12 0-35,30 4 409,0-3-1,36-3-408,-79-2 123,65 3 179</inkml:trace>
  <inkml:trace contextRef="#ctx0" brushRef="#br0" timeOffset="1648.733">1958 609 2240,'79'-15'1889,"-78"15"-1807,-1 0-1,1 0 1,-1 0-1,0 0 1,1 0 0,-1 0-1,1 0 1,-1 0 0,0 0-1,1-1 1,-1 1 0,0 0-1,1 0 1,-1 0 0,0-1-1,1 1 1,-1 0 0,0 0-1,1-1 1,-1 1-1,0 0 1,0-1 0,1 1-1,-1 0 1,0-1 0,0 1-1,1 0 1,-1-1 0,0 1-1,0 0 1,0-1 0,0 1-1,0-1 1,0 1 0,0 0-1,0-1 1,0 1-1,0-1 1,0 1 0,0 0-1,0-1 1,0 1 0,0-1-1,0 1 1,0 0 0,0-1-1,-1 1 1,1 0 0,0-1-1,0 1 1,0 0 0,-1-1-1,1 1 1,0 0-1,0-1 1,-1 1 0,1 0-1,-1-1-81,-17-15 2155,16 15-1834,-4-4 13,0 0 0,-1 1 1,0 0-1,0 1 0,0-1 0,-1 1 1,1 1-1,-1-1 0,1 1 1,-1 0-1,0 1 0,0 0 0,-5 0-334,7 1 43,0 1 0,0-1 0,0 1-1,0 0 1,1 1 0,-1-1-1,0 1 1,1 0 0,-1 1 0,1-1-1,0 1 1,0 0 0,0 0-1,0 1 1,0-1 0,1 1-1,0 0 1,0 1 0,0-1-43,-5 6 4,2 1 0,0-1 0,0 1 0,1 0 0,0 1 0,0 0 0,2 0 0,0 0 0,0 0 0,1 1 0,0 0 0,1-1 0,0 8-4,1-10-1,1 0 0,0 1 0,0-1 0,1 0 0,0 0-1,1-1 1,0 1 0,1 0 0,0-1 0,0 1 0,1-1 0,1 0 0,-1 0 0,1 0-1,1-1 1,-1 1 0,7 5 1,-7-9 1,1 0 0,-1 0-1,1-1 1,0 0 0,1 0 0,-1-1 0,1 1-1,-1-1 1,1-1 0,0 1 0,0-1-1,0 0 1,1-1 0,-1 0 0,0 0-1,0 0 1,1-1 0,-1 0 0,2-1-1,-1 1 6,1-1 1,-1-1 0,1 1 0,-1-1 0,0-1-1,0 1 1,0-2 0,0 1 0,-1-1-1,1 0 1,-1 0 0,0-1 0,0 0-1,0 0 1,-1-1 0,4-3-7,-3 1 8,0-1 0,-1 1 0,0-1 0,0 0-1,-1 0 1,0-1 0,-1 1 0,0-1 0,0 0 0,-1 0 0,0-1 0,-1 1 0,0-1 0,-1 1 0,0-1 0,0 0-1,-2 1 1,1-1 0,-1 0 0,-1 1 0,1-1 0,-2 1 0,0 0 0,0-1 0,-1 1 0,0 0 0,0 1 0,-1-1-1,-1 1 1,1 0 0,-4-3-8,9 12 0,0 0 0,0-1 0,-1 1 0,1-1-1,0 1 1,0 0 0,0-1 0,-1 1 0,1 0 0,0-1-1,0 1 1,-1 0 0,1-1 0,0 1 0,-1 0 0,1 0-1,-1-1 1,1 1 0,0 0 0,-1 0 0,1 0 0,-1 0-1,1-1 1,0 1 0,-1 0 0,1 0 0,-1 0 0,1 0-1,0 0 1,-1 0 0,1 0 0,-1 0 0,1 0 0,-1 0-1,1 1 1,-3 14-10,9 30-4,22 74 326,26 61-312,12 46 444,-53-173-318,-3 1 0,-2 0 1,-1 16-127,-6-51 98,-1 0 0,0 1 1,-2-1-1,0 0 1,-1 0-1,-1 0 0,-1 0 1,-1 0-99,2-7 29,-1 0 1,0-1 0,-1 0-1,0 0 1,-1 0 0,0-1-1,-1 0 1,0 0-1,-1-1 1,0 0 0,0-1-1,-10 7-29,9-7 16,0-1-1,-1-1 0,1 1 0,-1-2 0,-1 0 0,1 0 0,-1-1 1,0 0-1,0-1 0,0 0 0,0-1 0,0-1 0,-1 0 0,1 0 1,0-1-1,-1-1 0,1 0 0,0-1 0,-1 0 0,1-1 0,0 0 1,1-1-1,-1 0 0,1-1 0,-1-1 0,1 1 0,1-2 1,-1 0-16,-7-6 18,2 0 0,-1-2 0,2 0 0,-9-11-18,15 16-90,1 0 0,0-1-1,1 0 1,1 0 0,0-1 0,0 1-1,1-1 1,-1-5 90,5 13-78,0-1 0,0 0 0,0 0 0,1 0 0,-1 0 0,2 0 0,-1 0 0,0 0 78,8-37-444</inkml:trace>
  <inkml:trace contextRef="#ctx0" brushRef="#br0" timeOffset="2447.875">2873 560 3393,'-1'-3'542,"1"-1"0,0 0 0,-1 1-1,0-1 1,0 0 0,0 1 0,-1-1 0,1 1 0,-1 0 0,0-1 0,1 1 0,-2 0 0,1 0 0,-2-2-542,1 3 188,1-1 1,-1 1-1,0 0 1,0 0-1,0 0 1,0 1-1,-1-1 1,1 1-1,0 0 1,-1 0-1,1 0 1,-1 0-1,1 0 0,-1 1 1,-1-1-189,-5 1 128,1 0 0,0 1 1,-1-1-1,1 2 0,0-1 0,0 2 1,0-1-1,0 1 0,0 0 0,0 1 1,1 0-1,-1 0 0,1 1 0,1 0 0,-1 0 1,-2 3-129,1-1 25,1 1 1,0-1-1,1 1 1,-1 1 0,2-1-1,-1 1 1,1 0-1,0 1 1,1-1 0,0 1-1,1 0 1,0 1-1,-2 8-25,3-4 7,0 1-1,1-1 0,1 1 0,0 0 0,1 0 0,2 8-6,-1-14 3,0-1 0,0 0 0,2 0 0,-1 0-1,1 0 1,0 0 0,1 0 0,0-1 0,0 0 0,1 0-1,2 4-2,-4-9 4,0 1 0,0-1 0,0 0-1,0-1 1,1 1 0,-1 0 0,1-1-1,-1 0 1,1 0 0,0 0 0,0 0-1,0-1 1,0 1 0,0-1-1,0 0 1,1 0 0,-1-1 0,0 1-1,1-1 1,-1 0 0,0 0 0,0 0-1,1-1 1,-1 0 0,0 0-1,0 0 1,0 0 0,0 0 0,0-1-1,1 0-3,4-2 13,0 0 0,0 0-1,0-1 1,-1-1-1,1 0 1,-1 0-1,-1 0 1,1-1-1,-1 0 1,0 0 0,-1-1-1,4-4-12,-4 2 11,-1 1 0,0-1 0,0 0 0,-1 0 0,0-1 0,-1 1 1,0-1-1,-1 0 0,0 0 0,0 0 0,-1 0 0,-1 0 0,0-4-11,-1-3 24,-1 0 0,-1 1 0,-1-1 0,0 1 0,-1 0 0,-1 0 0,-7-15-24,13 32 8,0 0-1,0 0 1,0 0-1,0 0 1,-1 0-1,1 0 1,0 0-1,0 0 0,0 1 1,0-1-1,0 0 1,0 0-1,0 0 1,0 0-1,0 0 1,0 0-1,0 0 1,0 0-1,0 0 1,-1 0-1,1 0 1,0 0-1,0 0 1,0 0-1,0 0 0,0 0 1,0 0-1,0 0 1,0 0-8,3 18 91,8 28-20,-1-16-43,1-1-1,1 0 1,2-1 0,1-1 0,1 0-1,1-1 1,1 0 0,2-2 0,0 0-1,9 5-27,-24-24-38,0 0-1,1 0 0,0 0 0,0-1 0,0 0 0,0 0 0,1-1 0,-1 0 0,1 0 0,0 0 1,0-1-1,6 1 39,21 3-204</inkml:trace>
  <inkml:trace contextRef="#ctx0" brushRef="#br0" timeOffset="3383.318">3407 601 6081,'-41'-52'2403,"32"44"-118,4 12-1435,4 13-640,1-15 62,0 29 198,1 0 1,2 0-1,1 0 0,1 0 0,2 0 1,4 11-471,1 3 531,-3 0 1,0 14-532,-9-56 775,-1-5-196,-2-14 134,-4-26-94,7 36-568,-7-122 503,7 110-537,1-1-1,1 0 1,0 1 0,2-1-1,3-13-16,-5 27 1,0 0 0,0 0 0,0 0 0,1 1 0,-1-1-1,1 1 1,0-1 0,1 1 0,-1 0 0,1 0 0,0 0 0,0 1 0,0-1-1,0 1 1,0 0 0,1 0 0,0 0 0,-1 1 0,1 0 0,0 0 0,0 0-1,0 0 1,1 1 0,-1 0 0,0 0 0,1 0-1,15-1-230,1 1 1,0 1-1,-1 1 0,1 1 1,18 4 229,19 4-1563,4 3 590</inkml:trace>
  <inkml:trace contextRef="#ctx0" brushRef="#br0" timeOffset="4203.735">4478 1 6697,'2'10'7035,"8"35"-6430,-1-8-444,61 347 1723,-65-327-1751,-2 0 1,-3 0-1,-2 9-133,0 7 158,4 36-158,0-87 231,-3-31 279,-3-24-430,2 6-52,-2-1 0,-1 1-1,-1 0 1,-2 0 0,0 1 0,-4-4-28,9 23 2,0 0 1,0-1 0,-1 2 0,0-1 0,-1 0 0,0 1 0,0 0-1,0 0 1,0 1 0,-1-1 0,0 1 0,0 0 0,-1 1-1,0-1 1,1 1 0,-1 1 0,0-1 0,-1 1 0,1 0-1,-1 1 1,1 0 0,-1 0 0,0 0 0,-4 1-3,4 0 0,0 1 0,0 1 0,0-1 0,0 1 0,0 1 0,0-1 0,0 2 0,0-1 0,1 1 0,-1 0 0,1 0 0,0 1 0,-1 0 0,2 0 0,-1 1 0,1-1 0,-1 2 0,1-1 0,1 1 0,-1 0 0,-1 3 0,-3 3 14,1 1 0,0 0 0,1 1 1,0 0-1,1 1 0,1-1 1,0 1-1,1 0 0,1 1 1,-1 4-15,2-5 50,0-1 1,1 1-1,1 0 1,0 1 0,1-1-1,1 0 1,0 0 0,3 12-51,-3-21 18,1-1 0,0 1 0,0-1 0,0 0 1,1 1-1,-1-1 0,1 0 0,1-1 0,-1 1 0,0 0 1,1-1-1,0 0 0,0 0 0,1 0 0,-1 0 1,1-1-1,-1 0 0,1 0 0,0 0 0,1 0 1,-1-1-1,0 0 0,1 0 0,2 0-18,10 2 42,0 0 0,1-2 0,-1 0 0,1-2 0,-1 0 0,1 0 0,0-2 0,6-1-42,20-10 56</inkml:trace>
  <inkml:trace contextRef="#ctx0" brushRef="#br0" timeOffset="4759.627">4967 165 7114,'-10'-28'3307,"10"27"-3144,-1 0 0,0 0 0,1-1 0,-1 1-1,0 0 1,0 0 0,1 0 0,-1 0 0,0 0 0,0 0-1,0 0 1,0 0 0,0 1 0,0-1 0,-1 0-1,1 1 1,0-1 0,0 0 0,-2 0-163,3 2 62,-1-1-1,1 0 1,-1 1 0,1-1 0,-1 1-1,1-1 1,-1 0 0,1 1-1,-1-1 1,1 1 0,0-1 0,-1 1-1,1-1 1,0 1 0,0 0 0,-1-1-1,1 1 1,0-1 0,0 1-1,0 0 1,-1-1 0,1 1 0,0-1-1,0 1 1,0 0 0,0-1 0,0 1-1,1 0-61,-2 18 559,1 1 0,2 12-559,0 11 507,3 37 559,3-2 0,6 16-1066,11 102 679,-22-141-602,-1-5-17,2-1 0,2 0 0,3-1 0,9 30-60,-16-72 9,0 1 0,1-1 0,-1 0-1,1 0 1,1 0 0,-1-1 0,1 1-1,0-1 1,1 0 0,1 3-9,21 14 2696,-17-14-1543</inkml:trace>
  <inkml:trace contextRef="#ctx0" brushRef="#br0" timeOffset="5412.099">5347 740 5193,'3'-1'7342,"13"-2"-6445,24 5-146,-29-1-548,0 0 0,0-1 0,1 0 0,-1-1 0,0 0-1,0-1 1,0 0 0,6-3-203,13-5 265,0-2 1,0-2-1,23-14-265,-51 27 7,0 0 0,0-1 0,0 1-1,0-1 1,0 0 0,0 1 0,0-1-1,0 0 1,-1 0 0,1 0 0,-1 0 0,1 0-1,-1 0 1,0-1 0,0 1 0,0 0 0,0-1-1,-1 1 1,1-1 0,0 1 0,-1-1-1,0 1 1,1-1 0,-1 1 0,0-1 0,-1 1-1,1-1 1,0 1 0,-1-1 0,1 1-1,-1-1 1,0 1 0,0-1 0,0 1 0,0 0-1,0 0 1,-1-1-7,0-2 7,-1 0-1,0 1 0,-1-1 1,1 1-1,-1 0 0,0 0 1,0 0-1,0 1 0,0-1 1,-1 1-1,1 0 0,-1 1 1,0-1-1,0 1 0,0 0 1,0 0-1,-2-1-6,0 2 0,1 0 1,-1 0-1,0 1 1,1 0-1,-1 0 0,0 0 1,1 1-1,-1 0 1,0 1-1,1-1 0,-1 1 1,0 1-1,-4 1-1,1 0 0,1 1 0,-1 0 1,1 1-1,0 0 0,0 1 0,-4 4 1,2-1 4,1 0 0,0 1 1,0 0-1,1 0 0,1 1 0,0 0 0,0 1 0,2 0 0,-1 0 0,2 1 0,-4 10-4,6-13 33,0 1 0,1 0-1,1 0 1,0 0 0,0 0 0,1 0-1,0 0 1,1 0 0,1 0 0,0 0-1,0-1 1,3 8-33,-1-11 65,-1 1-1,1-1 0,0 0 1,1 0-1,0 0 0,0-1 1,0 0-1,1 0 0,0 0 1,1-1-1,-1 1 0,1-1 1,1-1-1,-1 0 0,1 0 1,0 0-1,0-1-64,8 4 114,1-1-1,0-1 1,0-1 0,0 0 0,1-1 0,11 1-114,27 1-2271,27-2 2271,-27 0-957</inkml:trace>
  <inkml:trace contextRef="#ctx0" brushRef="#br0" timeOffset="6209.501">6385 595 2889,'17'-70'4549,"-17"70"-4378,0-1 0,0 1 0,0-1 0,0 0-1,0 1 1,0-1 0,0 1 0,0-1 0,0 1 0,0-1 0,0 1 0,0-1 0,0 1 0,-1-1 0,1 1 0,0-1 0,0 1 0,0-1 0,-1 1 0,1-1 0,0 1 0,-1-1 0,1 1 0,0 0 0,-1-1 0,1 1 0,-1 0 0,1-1 0,0 1 0,-1 0 0,1-1 0,-1 1 0,1 0 0,-1 0 0,1-1 0,-1 1 0,1 0 0,-1 0 0,1 0 0,-1 0 0,1 0 0,-1 0 0,0 0 0,1 0-171,-33 0 644,26 1-422,-14 1-64,0 2 0,-1 1 0,2 0 1,-1 1-1,0 2 0,1 0 0,1 1 0,-1 1 0,2 0 0,-2 3-158,11-7 9,0 0 0,1 0 0,-1 1 1,2 0-1,-1 1 0,1 0 0,0 0 0,1 0 1,-1 1-1,-3 8-9,10-16 0,-1-1 1,1 1 0,0-1-1,0 0 1,0 1 0,0-1-1,0 1 1,0-1 0,0 0-1,0 1 1,0-1 0,0 1-1,0-1 1,0 1 0,0-1-1,0 0 1,0 1 0,0-1-1,1 1 1,-1-1-1,0 0 1,0 1 0,0-1-1,1 0 1,-1 1 0,0-1-1,0 0 1,1 1 0,-1-1-1,0 0 1,1 1 0,-1-1-1,0 0 1,1 0 0,-1 0-1,1 1 1,-1-1 0,0 0-1,1 0 1,-1 0 0,1 0-1,-1 0 1,0 0 0,1 0-1,-1 0 1,1 0-1,-1 0 1,1 0 0,-1 0-1,27 0 20,-23-1-16,23-1 5,0 1 0,-1 1 0,1 2 0,0 0-9,-12 1 2,-1 0 1,1 0-1,-1 1 0,0 1 1,0 1-1,-1 0 0,0 0 0,2 3-2,-2-2 2,-1 2-1,0-1 1,-1 1 0,0 1-1,-1 0 1,1 1-1,-2 0 1,0 0-1,1 3-1,-5-7 2,-1 0-1,0 0 1,0 0 0,-1 0-1,0 1 1,0-1 0,-1 1-1,1 0 1,-2 0-1,1 0 1,-1 0 0,-1 0-1,1 0 1,-2 0 0,1 1-1,-1-1 1,0 2-2,-1-4 7,0 0 1,-1 0 0,0-1-1,1 1 1,-2-1 0,1 1-1,-1-1 1,0 0-1,0-1 1,0 1 0,0-1-1,-1 1 1,0-1 0,0-1-1,0 1 1,0-1 0,-1 0-1,1 0 1,-6 2-8,-15 6 75,-1-1 1,0-1 0,-19 4-76,33-10 32,0 0 0,-1-1 1,1-1-1,-1 0 0,-4 0-32,13-1-25,0-1 0,0 1-1,0 0 1,0-1-1,0 0 1,0-1-1,0 1 1,0-1-1,1 0 1,-1 0 0,1 0-1,-1 0 1,1-1-1,0 0 1,-2-1 25,-3-9-635,5-4 214</inkml:trace>
  <inkml:trace contextRef="#ctx0" brushRef="#br0" timeOffset="7027.226">7317 548 3649,'-4'-9'8179,"-6"3"-4988,-19 3-3306,15 2 956,-30-3 130,0 2 1,-31 3-972,54 1 165,-1 0 1,1 1-1,0 1 0,0 1 1,1 1-1,-1 1 0,0 1-165,14-5 19,-7 3 36,-1 1-1,1 1 0,0 0 0,-6 5-54,19-12 2,0-1 0,0 1-1,1-1 1,-1 1 0,0 0-1,1-1 1,-1 1 0,1 0-1,-1-1 1,0 1-1,1 0 1,0 0 0,-1-1-1,1 1 1,-1 0 0,1 0-1,0 0 1,0 0 0,-1 0-1,1-1 1,0 1 0,0 0-1,0 0 1,0 0 0,0 0-1,0 0 1,0 0-2,1 0 2,0 1 0,-1-1 0,1 1 0,0-1 0,0 0 0,0 1 0,0-1 0,0 0 0,0 0 0,0 0 0,1 0 0,-1 0 0,0 0 0,1 1-2,4 1 5,0 1-1,0-1 1,1 0-1,-1-1 1,0 0-1,7 2-4,41 6 16,-20-4-1,0 1-1,0 2 0,-1 1 1,30 13-15,-55-19 1,1 0 1,0 1 0,-1 0-1,0 1 1,0 0 0,-1 0-1,1 1 1,-1-1 0,-1 2 0,1-1-1,-1 1 1,-1 0 0,1 0-1,-1 0 1,-1 1 0,1 0-1,-2 0 1,1 0 0,1 7-2,-3-7 4,0 1 1,-1-1-1,0 1 1,0 0-1,-1-1 0,0 1 1,-1 0-1,0-1 1,0 1-1,-2 3-4,2-7 6,-1-1-1,0 1 1,0-1-1,0 0 1,0 1-1,-1-1 1,0-1 0,0 1-1,0 0 1,-1-1-1,0 1 1,0-1-1,0 0 1,0-1-1,0 1 1,-1-1-1,0 1 1,-2 0-6,-21 8 126,-1-1 0,0-1 1,-1-2-1,0-1 0,0-1 0,-1-1 1,1-2-1,-1-1 0,-12-2-126,34 0 11,1 0 0,-1 0-1,1-1 1,-1 0 0,1 0 0,0-1-1,0 0 1,-1 0 0,1-1 0,1 0-1,-1-1 1,0 0 0,1 0 0,-1-1-11,7 4 56,0 1 0,0 0 0,0-1 0,0 0 0,0 1 0,1-1 0,-1 0 0,0 1 0,0-1 0,1 0 0,-1 0 0,0 1 0,1-1 0,-1 0 0,1 0 0,-1 0 0,1 0 0,0 0 0,-1 0 0,1 0 0,0 0 0,-1 0 0,1 0 0,0 0 0,0 0 0,0 0 0,0 0 0,0 0 0,0 0 0,1 0 0,-1 0 0,0 0 0,0 0 0,1 0 0,-1-1-56,19-10 831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8:37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129 763 8874,'-1'0'160,"1"-1"0,-1 1 0,1-1 0,-1 1 0,1-1 0,-1 1 0,1-1 0,-1 1 0,1 0 0,-1-1 0,0 1 0,1 0 0,-1 0 0,0-1 0,1 1 0,-1 0 0,0 0 0,0 0 0,1 0 0,-1 0 0,0 0 0,1 0 0,-1 0 0,0 0 0,1 0 0,-1 1 0,0-1 0,1 0 0,-1 0 1,0 1-1,1-1 0,-1 0 0,0 1 0,1-1 0,-1 0 0,1 1 0,-1-1 0,1 1 0,-1-1 0,1 1 0,-1-1 0,1 1 0,0 0 0,-1-1 0,1 1 0,0-1 0,-1 1 0,1 0 0,0-1 0,0 1-160,-2 4 177,1 0-1,0 0 1,0 1 0,0-1-1,1 0 1,0 0 0,0 1-177,1 34 273,2 0 0,2-1 0,3 6-273,29 121 410,-20-96-306,-2 1 0,-3 0 1,-3 8-105,-8-42-269,-1 1 0,-2-1 0,-5 28 269,2-42-331</inkml:trace>
  <inkml:trace contextRef="#ctx0" brushRef="#br0" timeOffset="379.664">1 896 8730,'0'-20'871,"2"0"0,0 0 0,2 1-1,0-1 1,1 1 0,3-6-871,-3 13 235,0 1 0,0 0 0,2 0 0,-1 0 0,1 1 0,1 0 0,-1 0 0,2 1 0,0 0 0,7-6-235,-3 5 65,1 0 1,0 1-1,0 1 1,1 0-1,0 1 1,1 0-1,-1 1 0,1 1 1,0 1-1,1 0 1,-1 1-1,12 0-65,-17 2 44,1 1-1,0 0 0,-1 0 0,1 1 0,0 1 1,-1 0-1,1 1 0,7 3-43,-12-4 11,1 1 0,-1 1 0,0 0 0,0 0 0,0 0 0,-1 1 0,0 0 0,0 0 1,0 0-1,0 1 0,-1 0 0,0 0 0,0 0-11,0 2 9,-1-1 1,0 1-1,-1 0 1,0 0-1,0 0 1,-1 0-1,0 0 1,0 1-1,-1-1 1,0 1-1,0-1 0,-1 1 1,0 0-1,-2 8-9,1-3 31,-1 0-1,-1 0 0,-1 0 0,0 0 0,0 0 0,-1-1 0,-1 0 0,-5 8-30,4-10 49,-1 0 0,0 0 0,-1-1 1,0 0-1,-1-1 0,0 0 0,0-1 0,-1 0 0,0 0 0,-1-1 0,-2 0-49,-14 8 64,-1-2-1,-1-1 0,0-1 1,-3-1-64,19-5 47,0-2 1,0 0-1,0 0 1,-13 0-48,24-3-43,0 0 0,0 0 1,0 0-1,0 0 0,0-1 0,0 1 1,0-1-1,0 1 0,0-1 0,0 0 1,0 0-1,0-1 0,1 1 0,-1-1 1,0 1-1,1-1 0,-1 0 0,1 0 0,0 0 1,0 0-1,0 0 0,0 0 0,0-1 1,0 1-1,0-1 43,1 1-78,0 1 0,1 0 0,-1 0 0,1-1 1,-1 1-1,1-1 0,-1 1 0,1 0 0,0-1 0,0 1 0,-1-1 0,1 1 1,0-1 77,1 1-60,-1-1 1,1 1-1,-1-1 1,1 1 0,0 0-1,0 0 1,-1-1 0,1 1-1,0 0 1,0 0-1,1-1 60,-1 2-7</inkml:trace>
  <inkml:trace contextRef="#ctx0" brushRef="#br0" timeOffset="1205.187">1104 663 4425,'1'-3'439,"-1"1"0,1 0 0,-1-1 0,0 1 0,0 0 0,0-1 0,0 1 0,0 0 0,0-1 0,-1 1 0,1-1-1,-1 1 1,0 0 0,1 0 0,-1-1 0,0 1 0,0 0 0,-1 0 0,1 0 0,-2-2-439,-1-1 167,0 0 1,0 0-1,-1 0 0,0 0 0,0 1 0,-1 0 1,1 0-1,-1 0 0,0 0 0,0 1 0,0 0 1,0 1-1,0-1 0,-1 1 0,1 0 0,-1 1 1,0-1-1,1 1 0,-1 1 0,0-1 1,0 1-1,0 0 0,1 1 0,-3 0-167,-2 1 50,-1 0 1,1 1-1,0 0 0,0 1 1,0 0-1,0 1 0,1 0 0,-1 1 1,1 0-1,1 1 0,-1-1 1,1 2-1,0 0 0,1 0-50,-2 3 12,0 1 0,1 0 0,0 0 0,2 1 1,-1 0-1,1 1 0,1-1 0,1 1 0,0 0 0,0 1 0,1-1 0,1 1 0,1 0 0,0 0 0,1 6-12,0-12 3,2 0 0,-1 0 0,1 0 0,0 0 0,1 0 0,0 0 0,1-1 0,-1 1 0,2-1 0,-1 0 0,1 1 0,1-1-3,-1-2 5,0 0 0,0-1 0,1 1 0,0-1 0,0 0 0,0 0 0,1-1 0,0 1 0,0-1 0,0 0 0,0-1 0,0 0 0,1 0 0,0 0 1,-1-1-1,3 1-5,5 1 12,0-1 1,1 0 0,-1-1 0,0-1 0,1 0-1,-1-1 1,1-1 0,-1 0 0,1-1 0,-1 0 0,0-1-1,9-3-12,-17 4 9,0 0 0,0-1 0,0 0 0,0 0 0,0 0 0,-1 0 0,1-1 0,-1 0 0,0 0 0,0 0 0,-1-1 0,1 0 0,-1 0 0,0 0 0,0 0 0,-1-1 0,1 1 0,-1-1 0,0 0 0,-1 0 0,0 0 0,0 0 0,0 0 0,0-1 0,-1 1 0,0-1 0,-1 1 0,1-4-9,-2-18 25,-1 0 0,-2 0 0,0 0 0,-8-23-25,1 3 13,-12-34-15,28 92 22,-1-1 0,1 1 1,-2 0-1,0 0 0,0 0 1,0 7-21,9 27 28,-5-22-22,1 0 0,1-1-1,1 0 1,1 0 0,1-2 0,1 1-1,0-1 1,1-1 0,2-1-1,-1 0 1,2 0 0,0-2-1,1 0 1,0-1 0,2-1-6,18 8 1217,-3-2-745</inkml:trace>
  <inkml:trace contextRef="#ctx0" brushRef="#br0" timeOffset="1576.721">1474 530 9266,'-16'-8'2996,"16"8"-2920,-1 0 0,1 0-1,0 0 1,-1 0-1,1 0 1,0 0 0,-1 0-1,1 0 1,-1 0 0,1 0-1,0 0 1,-1 0 0,1 0-1,0 1 1,-1-1-1,1 0 1,0 0 0,-1 0-1,1 0 1,0 1 0,-1-1-1,1 0 1,0 0-1,-1 1 1,1-1-76,-1 2 131,0 0 1,1 0-1,-1 1 0,1-1 1,-1 0-1,1 0 1,0 1-1,-1-1 0,1 0 1,1 0-1,-1 1 0,0-1 1,1 2-132,5 30 371,1 1 1,2-1 0,1-1 0,2 0 0,8 15-372,14 40 524,-27-70-250,-2 1 0,0-1 0,-1 1 0,2 13-274,-19-221 1062,11 165-1051,-1-4 3,2-1 1,1-13-15,1 35 1,-1 1 0,1 0 1,0-1-1,0 1 0,0 0 1,1 0-1,0 0 0,1 0 1,-1 0-1,1 0 0,0 1 1,0-1-1,3-2-1,-2 4-8,0 1 1,-1 0-1,2 0 1,-1 0-1,0 0 0,0 1 1,1 0-1,-1 0 1,1 0-1,0 0 0,-1 1 1,1 0-1,0 0 1,0 0-1,0 1 0,0-1 1,0 1-1,0 0 1,5 1 7,10 1-316,1 1 1,0 1 0,-1 1-1,0 0 316,32 12-1054,-1 3 435</inkml:trace>
  <inkml:trace contextRef="#ctx0" brushRef="#br0" timeOffset="1913.966">2256 29 10562,'-4'-5'848,"2"3"-581,1 0-1,0 0 1,-1 0 0,0 0 0,1 1 0,-1-1 0,0 1 0,0-1 0,0 1 0,0 0 0,0-1 0,0 1 0,0 0 0,-2 0-267,4 1 30,-1 0 0,1 0 0,-1 0-1,1 0 1,0 1 0,-1-1 0,1 0-1,0 0 1,-1 1 0,1-1 0,0 0 0,-1 0-1,1 1 1,0-1 0,0 0 0,-1 1-1,1-1 1,0 0 0,0 1 0,0-1 0,-1 0-1,1 1 1,0-1 0,0 1 0,0-1-1,0 0 1,0 1 0,0-1 0,0 1 0,0-1-1,0 0 1,0 1 0,0-1 0,0 1-1,0-1 1,0 0 0,0 1 0,0-1 0,1 1-1,-1-1 1,0 0 0,0 1 0,0-1-1,1 0 1,-1 1-30,0 1 125,5 18 173,0 0 0,1 0 0,5 11-298,9 27 200,-9-20-84,57 221 590,-53-192-468,-4 1 0,3 63-238,9 239 140,-22-354-944,2-10 156</inkml:trace>
  <inkml:trace contextRef="#ctx0" brushRef="#br0" timeOffset="2281.867">2072 614 6201,'-11'-6'3377,"4"-2"-80,6 5-1441,12 2-392,8 1-319,19 1-681,15-1-104,10 3-208,-1-3-56,5-1-40,-5-2 192,-4-4-472,2 4-376,-14 3 432</inkml:trace>
  <inkml:trace contextRef="#ctx0" brushRef="#br0" timeOffset="2652.101">2841 551 8802,'-2'-1'3969,"-12"5"-2017,13 13-632,0 1-95,1 12-473,9 8-208,2 14-208,-1 6-88,7 8-128,-2-2-32,3-12-24,1-12 8,-1-13 16,-2-6-112,-6-10-664,-4 0-2121,1-8 1889</inkml:trace>
  <inkml:trace contextRef="#ctx0" brushRef="#br0" timeOffset="2653.101">2841 101 11282,'-13'-34'4233,"-2"2"-3064,13 22-937,8 7 360,9 16-512,3 9 1864,1 6-1352</inkml:trace>
  <inkml:trace contextRef="#ctx0" brushRef="#br0" timeOffset="3180.856">3488 626 4001,'97'-28'2803,"-96"28"-2732,-1 0 0,1 0 0,0 0 0,-1-1 0,1 1-1,0 0 1,-1 0 0,1-1 0,0 1 0,-1 0 0,1-1 0,0 1 0,-1-1 0,1 1 0,-1-1-1,1 1 1,-1-1 0,1 1 0,-1-1 0,1 1 0,-1-1 0,0 0 0,1 1 0,-1-1 0,0 0-1,1 1 1,-1-1 0,0 0 0,0 1 0,0-1 0,0 0 0,0 1 0,0-1 0,0 0-1,0 0 1,0 1 0,0-1-71,-1-1 166,0 1 0,0-1 1,0 1-1,0-1 0,0 1 0,0 0 0,0 0 0,-1-1 0,1 1 0,-1 0-166,-2-2 393,-2-3-151,-1 0 0,-1 1-1,1 0 1,-1 0 0,0 1-1,0 0 1,0 0 0,-1 1-1,1 0 1,-1 0 0,0 1-1,0 1 1,0-1 0,0 1 0,0 1-1,0-1 1,0 2 0,0-1-1,0 1 1,0 1 0,0-1-1,0 2 1,1-1 0,-1 1 0,-4 2-242,2 0 77,-1 0 1,1 0 0,0 1 0,0 1 0,1 0-1,0 0 1,0 1 0,1 0 0,0 1 0,0 0-1,1 0 1,0 1 0,1 0 0,0 1 0,0-1-1,1 1 1,1 0 0,-2 4-78,4-5 20,0 1-1,0-1 1,1 0 0,0 1-1,1-1 1,0 1-1,1-1 1,0 1 0,1 0-1,0-1 1,0 1 0,1-1-1,1 0 1,2 8-20,-2-10 18,1 0 0,0 1 0,0-1 0,1-1 0,0 1 0,1-1 0,-1 0 0,2 0-1,-1 0 1,0-1 0,1 0 0,0 0 0,1-1 0,-1 0 0,1 0 0,0-1 0,4 2-18,19 5-138,1-1 0,0-1 0,1-2 0,0-1 0,0-1 1,0-2-1,4-2 138,17-2-399</inkml:trace>
  <inkml:trace contextRef="#ctx0" brushRef="#br0" timeOffset="3720.842">3884 557 6753,'-2'-12'2184,"2"9"-1471,0 0 1,-1 0 0,1 0-1,-1 0 1,0 0-1,0 0 1,0 0 0,0 0-1,-1 1-713,2 1 60,0 1 0,0 0 0,0 0 0,0 0 0,0 0 0,-1 0 0,1 0 0,0-1 0,0 1 0,0 0 0,0 0 0,0 0 0,-1 0 0,1 0 0,0 0 0,0 0 0,0 0 0,-1 0 0,1 0 0,0 0 0,0 0 0,0 0 0,0 0 0,-1 0 0,1 0 0,0 0 0,0 0 0,0 0 0,-1 0 0,1 0 0,0 0 0,0 0 0,0 0 0,0 0 0,-1 1 0,1-1 0,0 0 0,0 0 0,0 0 0,0 0-60,-8 10 1068,-3 16-759,6-12-242,0 2 1,2-1-1,0 0 0,0 1 1,2-1-1,0 1 1,0 0-1,3 12-67,0-2 44,1 0 0,1 0 0,2-1 1,0 1-1,2-1 0,10 22-44,-15-40 11,1 1-1,-1-1 1,2 0 0,-1 0-1,1-1 1,0 1 0,0-1-1,1 0 1,0-1 0,0 1-1,0-1 1,0 0 0,1-1-1,0 1 1,0-1 0,0-1 0,1 1-1,-1-1 1,1-1 0,0 1-1,0-1 1,0-1 0,0 1-1,2-1-10,-4 0 7,0-1 0,0 0 0,0 0 0,0 0 0,0-1 0,0 0 0,0 0 0,-1 0 0,1-1 0,0 1 0,-1-1 0,1-1 0,-1 1 0,0-1 0,1 0 0,-1 0 0,-1-1 0,1 0 0,0 1 0,-1-2 0,0 1 0,0 0 0,0-1 0,-1 0 0,1 1 0,-1-1 0,0-1 0,0 1 0,-1 0 0,0-1 0,0 0 0,0-1-7,27-97 54,-12 39-29,-4 16-12,-4 16-12,1 0 0,10-22-1,-20 56-1,0-1 0,0 0 1,0 0-1,0 0 0,0 0 0,0 1 1,0-1-1,0 0 0,1 0 1,-1 0-1,0 0 0,0 0 1,0 1-1,0-1 0,0 0 0,1 0 1,-1 0-1,0 0 0,0 0 1,0 0-1,0 0 0,1 0 1,-1 0-1,0 0 0,0 1 0,0-1 1,0 0-1,1 0 0,-1 0 1,0 0-1,0 0 0,0 0 0,1-1 1,-1 1-1,0 0 0,0 0 1,0 0-1,0 0 0,1 0 1,-1 0-1,0 0 0,0 0 0,0 0 1,0 0-1,1 0 0,-1-1 1,0 1-1,0 0 0,0 0 0,0 0 1,0 0-1,0 0 0,1-1 1,-1 1-1,0 0 0,0 0 1,0 0-1,0-1 1,3 17-26,-3 4 17,2 28-7,5 24 16,-5-55 1,2 0 1,0-1-1,0 1 1,2-1-1,0 0 1,2 1-2,0-2-84,0 1-1,1-1 1,1-1-1,1 0 1,0 0-1,0-1 1,2-1 0,-1 0-1,2 0 1,-1-1-1,2-1 1,-1-1-1,9 5 85,9-2-385</inkml:trace>
  <inkml:trace contextRef="#ctx0" brushRef="#br0" timeOffset="4098.956">4724 114 8394,'1'-18'3465,"-15"7"-1809,6 13-248,2 28-328,9 14-127,8 21-385,-4 6-120,10 5 40,1-3 8,-1-4-96,-2 3-40,-5 5-184,0 0-56,-10 1-32,0-6 48,-2-14 208,-7-8 2825,0 0-2297</inkml:trace>
  <inkml:trace contextRef="#ctx0" brushRef="#br0" timeOffset="4850.257">5226 718 3729,'64'-25'2180,"-63"24"-1970,0 1 1,1-1-1,-1 0 0,0 0 0,0 1 0,1-1 1,-1 0-1,0 0 0,0 0 0,0 0 0,0 0 1,0-1-1,0 1 0,0 0 0,0-1-210,-1 1 101,0 0-1,0 1 1,1-1-1,-1 0 0,0 0 1,0 0-1,0 0 1,0 1-1,0-1 1,0 0-1,0 0 1,0 0-1,0 0 0,-1 1 1,1-1-1,0 0 1,-1 0-1,1 1 1,0-1-101,-2-2 210,1 1-1,-1 0 1,0 0 0,0-1 0,0 1 0,0 0 0,0 0 0,0 1 0,-2-2-210,-4-2 155,0 0 0,0 1-1,-1 0 1,1 1 0,-1-1 0,0 2 0,1-1-1,-1 1 1,-1 1 0,1 0 0,0 0 0,0 1-1,0 0 1,0 0 0,0 1 0,-1 0 0,1 1-1,0 0 1,1 0 0,-1 1 0,0 0-1,1 1 1,-1 0 0,-5 4-155,5-3 12,1 0 0,1 0 0,-1 1 0,1 0 0,0 1 0,0-1 0,1 2 0,0-1 0,0 0 0,1 1 0,-1 0 0,2 1 0,-1-1 0,1 1 0,1 0 0,0 0 0,0 0 0,0 0 1,1 0-1,1 1 0,0-1 0,0 0 0,0 8-12,2-10 0,-1 0 0,1 0 0,0 0 1,1 0-1,0-1 0,0 1 1,0 0-1,1-1 0,0 0 1,0 0-1,0 1 0,1-2 0,0 1 1,0 0-1,2 0 0,1 2 5,0-1 0,1 0 0,0-1 0,0 0 0,1 0 0,0-1 0,0 0 0,0-1 0,0 0 0,1 0-5,6 2 19,0-2 1,1 0-1,-1 0 1,1-2-1,-1 0 1,1 0-1,0-2 1,0 0-1,-1-1 1,1-1-1,0 0 1,10-4-20,-23 5 8,-1 1 0,0-1-1,0 0 1,0 0 0,0 0 0,0-1 0,0 1 0,0-1 0,0 1 0,0-1 0,-1 0 0,1 0 0,-1 0 0,1-1 0,-1 1-1,0-1 1,0 1 0,0-1 0,0 0 0,0 1 0,-1-1 0,1 0 0,-1 0 0,0 0 0,0 0 0,0 0 0,0-1 0,-1 1-1,1 0 1,-1 0 0,1-1 0,-1 1 0,0 0 0,-1-1-8,0-19 39,-2 1 0,0-1 0,-2 1-1,-6-19-38,-1-10 26,7 19-21,5 25-3,-1-1-1,0 1 0,-1-1 1,0 1-1,0 0 1,0 0-1,-4-7-1,6 14 2,0 0-1,0-1 0,0 1 1,0 0-1,0 0 1,0 0-1,0 0 1,0 0-1,0-1 1,0 1-1,0 0 0,0 0 1,0 0-1,0 0 1,0 0-1,0 0 1,0-1-1,0 1 0,-1 0 1,1 0-1,0 0 1,0 0-1,0 0 1,0 0-1,0 0 1,0 0-1,0-1 0,0 1 1,0 0-1,-1 0 1,1 0-1,0 0 1,0 0-1,0 0 1,0 0-1,0 0 0,0 0 1,-1 0-1,1 0 1,0 0-1,0 0 1,0 0-1,0 0 1,0 0-1,0 0 0,-1 0 1,1 0-1,0 0 1,0 0-1,0 0 1,0 0-1,0 0 0,-1 0 1,1 0-1,0 0 1,0 0-1,0 0 1,0 0-1,0 1 1,0-1-1,0 0 0,-1 0 0,1 12 85,4 20 17,6 2-39,0-2-1,3 1 1,14 28-64,-21-50 36,0 1-1,1-2 1,1 1-1,0-1 1,0 0-1,1 0 1,0-1-1,1 0 1,-1-1-1,2 0 1,-1 0-1,3 0-35,2 0-222,2 0-1,-1 0 0,1-2 0,0 0 1,13 2 222,5 1-600</inkml:trace>
  <inkml:trace contextRef="#ctx0" brushRef="#br0" timeOffset="5211.292">5707 604 7994,'0'0'146,"-1"0"1,1 0-1,0 0 1,-1 0-1,1 0 0,-1 1 1,1-1-1,0 0 1,-1 0-1,1 0 1,-1 0-1,1 1 1,0-1-1,-1 0 0,1 1 1,0-1-1,-1 0 1,1 0-1,0 1 1,0-1-1,-1 0 1,1 1-1,0-1 0,0 1 1,-1-1-1,1 0 1,0 1-1,0-1 1,0 1-147,-2 17 1686,8 20-838,-6-36-640,12 46 1594,10 21-1802,-10-36 619,-3 0-1,0 1 1,3 30-619,-12-63 37,0 1 0,0-1 0,0 1-1,0-1 1,0 1 0,0 0 0,0-1 0,0 1-1,0-1 1,-1 1 0,1 0 0,-1-1-1,1 1 1,-1-1 0,0 1 0,1-1 0,-1 0-1,0 1 1,0-1 0,0 0 0,-1 1-37,1-1 23,0 0 1,0-1-1,0 1 1,-1-1-1,1 0 1,0 1 0,0-1-1,0 0 1,-1 0-1,1 0 1,0 0-1,0 0 1,-1 0-1,1 0 1,0 0 0,0 0-1,-1-1 1,1 1-1,0 0 1,0-1-1,0 1 1,0-1-1,-1 1 1,1-1 0,0 0-1,0 1 1,0-1-24,-1-1 18,0 0 0,0 0 0,0 0 0,0-1 0,0 1 1,0 0-1,0-1 0,1 1 0,0-1 0,-1 1 0,1-1 0,0 0 1,0 0-1,0 1 0,1-1 0,-1 0 0,0 0 0,1 0-18,-2-12 28,1 0 0,0 0 0,1 0-28,0 12 6,1-14 1,-1 0 1,2 0 0,0 1-1,1-1 1,1 0-1,1 1 1,1-3-8,-3 11 2,0 0 0,1 1 0,-1 0 0,2-1 0,-1 1 0,1 1 0,0-1 0,0 1 0,1 0 0,0 0 0,0 0 0,0 1-1,1 0 1,0 0 0,4-2-2,1 1-3,-1 1-1,1 1 0,0 0 1,0 0-1,1 1 0,-1 1 1,12-1 3,1 1 45,0 2 1,1 0-1,12 3-45,23 4 145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3:57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411 57 2753,'-15'-17'614,"12"12"-242,-1 1-1,0 0 1,0-1-1,0 2 1,-1-1-1,0 0 1,-2 0-372,5 2 227,-1 1 0,1 1-1,-1-1 1,1 0 0,-1 0 0,1 1 0,-1 0-1,0-1 1,1 1 0,-1 0 0,0 0 0,1 1-1,-1-1 1,0 0 0,1 1 0,-1 0 0,1-1-1,-1 1 1,0 1-227,-8 2 552,-1 1-1,1 0 1,-5 4-552,-2 2 299,1 0 0,1 2 0,0 0 0,1 0 0,-3 5-299,-14 17 349,-19 26-349,41-48 35,0 0 1,1 1-1,1 0 0,0 0 0,1 1 0,-2 6-35,6-12 23,0 0-1,1 0 1,0 0-1,1 1 0,0-1 1,0 1-1,1 0 1,0-1-1,1 1 0,0-1 1,1 7-23,1-3 21,0-1 0,1-1 0,0 1 0,1-1 0,0 1 0,0-1 0,2-1 0,-1 1 0,1-1 0,1 0 0,0-1 0,0 1 0,3 1-21,-4-5 11,1 0 1,0 0 0,0 0-1,0-1 1,1 0 0,-1 0 0,1-1-1,1-1 1,-1 1 0,0-1-1,1-1 1,-1 0 0,1 0 0,0-1-1,0 0 1,0-1 0,0 0-12,6-1 25,0-1 0,0 0 1,0-1-1,0-1 0,-1-1 1,0 0-1,1-1 0,-2 0 1,1-1-1,-1-1 0,0 0 1,-1-1-1,0-1 0,5-4-25,-1-1 101,-1-1 0,-1 0 0,0-1 0,-1 0 0,-1-2 0,0 1 0,-2-1 0,0-1 0,-1 0 0,0-5-101,-7 17 52,0 1 1,0-1-1,-1 0 0,0 1 1,-1-1-1,0 0 0,0 0 1,0 0-1,-1 0 0,-1 0 0,1 0 1,-1 0-1,-1 0 0,1 0 1,-1 1-1,-1-1 0,1 0 1,-1 1-1,0 0 0,-1-1 1,0 1-1,0 1 0,-1-1 0,0 1 1,0-1-1,0 2 0,-5-5-52,-2 0 49,0 0-1,0 2 0,-1-1 0,0 2 0,-1 0 0,0 0 0,0 1 1,0 1-1,-8-2-48,-12-2 136,-1 2 1,0 1-1,-14 0-136,27 5 79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8:35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13 8546,'-2'-12'2502,"1"13"-85,-2 23-712,3 14-1164,2-1 0,1 1 0,2-1 0,1 1 0,9 25-541,8 53 556,11 144-46,-7-45-336,-22-174-144,-5-27-67,2 0-1,0 0 0,0 0 1,1-1-1,1 1 1,0-1-1,1 0 0,1 0 1,0 0 37,5 2 2184,4-2-1138</inkml:trace>
  <inkml:trace contextRef="#ctx0" brushRef="#br0" timeOffset="385.604">7 689 4745,'0'-6'3153,"-7"-8"728,9 8-1713,6 1-472,3 1-239,9 4-617,9-2-208,6 1-320,7 1-128,14-1-96,1-2 152,7-3-160,6-1-1248,-14-10 928</inkml:trace>
  <inkml:trace contextRef="#ctx0" brushRef="#br0" timeOffset="1032.413">671 202 5825,'1'-9'1392,"0"1"0,-1-1 0,-1 1 0,0 0 0,-1-9-1392,2 17 74,0 0 1,0-1 0,0 1 0,0 0-1,0-1 1,0 1 0,0 0-1,0-1 1,0 1 0,0 0 0,0-1-1,0 1 1,0 0 0,0-1 0,0 1-1,0 0 1,0-1 0,0 1 0,-1 0-1,1-1 1,0 1 0,0 0 0,0 0-1,-1-1 1,1 1 0,0 0 0,0 0-1,-1-1 1,1 1 0,0 0 0,0 0-1,-1 0 1,1-1-75,-2 32 840,10 83 71,5-1 0,9 20-911,-2-8 444,1 70-444,-19-152 249,3 0-1,1 0 1,12 41-249,-10-65 344,-8-19-336,0 0 0,0 0 0,0 0 0,0 0 0,1 0-1,-1 1 1,0-1 0,0 0 0,0 0 0,0 0 0,0 0 0,1 0-1,-1 0 1,0 0 0,0 0 0,0 1 0,0-1 0,1 0-1,-1 0 1,0 0 0,0 0 0,0 0 0,0 0 0,1 0 0,-1 0-1,0 0 1,0 0 0,0 0 0,1 0 0,-1 0 0,0-1-1,0 1 1,0 0 0,0 0 0,1 0 0,-1 0 0,0 0 0,0 0-1,0 0 1,0 0 0,0 0 0,1-1 0,-1 1 0,0 0-8,2-3 41,0-1-1,-1 1 1,1-1 0,-1 0 0,1 1 0,-1-1 0,0-2-41,3-16 39,-1 1 0,-1-1 1,0 0-1,-2 0 0,-1-1-39,2-20 25,-2-11 0,0 35-24,0 1 0,1-1-1,1 0 1,1 0 0,1 0 0,1 1 0,1-5-1,-4 21-1,-1 1 0,1-1 0,0 1 0,-1 0 0,1-1 0,0 1 1,0 0-1,0-1 0,0 1 0,0 0 0,0 0 0,0 0 0,1 0 0,-1 0 0,0 0 0,1 0 0,-1 0 0,0 1 1,1-1-1,-1 0 0,1 1 0,0-1 1,2 1-1,-1-1 0,0 1 0,0 0 1,0 0-1,0 1 0,0-1 0,0 0 0,0 1 0,0 0 1,0 0-1,2 0 1,4 3-1,-1 0 0,0 0-1,1 0 1,-1 1 0,-1 1 0,1-1 0,3 5 1,1 2-1,-1 0 1,0 2-1,-1-1 1,-1 1 0,0 1-1,-1 0 1,0 0 0,17 39-50,4 22 50,-7-20-129,-10-24-360,-7-16-1270,1-1-1,1 0 0,2 4 1760,1-3-1589</inkml:trace>
  <inkml:trace contextRef="#ctx0" brushRef="#br0" timeOffset="1436.735">1358 767 7378,'-7'-6'4805,"13"5"-984,7 2-2941,6 0-604,0-2 0,1 0 1,-1-1-1,0-1 0,-1-1 1,5-1-277,-16 3 38,0 0 0,0-1 0,-1 0 0,1 0 0,-1 0 0,1-1 0,-1 0 0,0 0 0,0 0 0,-1-1 0,1 0 0,-1 0 0,0 0 0,0-1 1,-1 0-1,0 1 0,0-2 0,0 0-38,-2 4 8,0 0 1,-1-1 0,0 1-1,0-1 1,0 0 0,0 1-1,-1-1 1,1 0-1,-1 1 1,0-1 0,0 0-1,0 1 1,-1-1 0,1 0-1,-1 1 1,0-1 0,0 0-1,0 1 1,0-1-1,-1 1 1,1 0 0,-1 0-1,0-1 1,0 1 0,0 0-1,-1 0 1,1 1-1,-1-1 1,-1-1-9,-1 0 3,1 0 0,-1 0 1,0 1-1,0 0 0,-1 0 0,1 0 0,-1 0 0,1 1 1,-1 0-1,0 0 0,0 1 0,0 0 0,0 0 0,0 0 1,0 0-1,0 1 0,-4 1-3,2-1-1,1 2 0,0-1 0,0 1 0,0 0 0,0 0 0,0 1-1,0 0 1,1 0 0,-1 1 0,1-1 0,0 1 0,0 1 0,-2 2 1,-1 1-2,1 0 0,1 0 0,-1 1 0,1 1 0,1-1 0,0 1 0,0 0 0,-1 5 2,-1 3 5,1 0 0,1 0 0,1 1-1,0 0 1,2 0 0,0 0 0,1 0 0,1 0 0,0 0 0,3 9-5,-2-19 17,1 0 1,1 0 0,0 0 0,0 0-1,1 0 1,0-1 0,1 1 0,0-1 0,0 0-1,0 0 1,1 0 0,1-1 0,-1 0-1,1 1 1,0-2 0,1 1 0,4 3-18,1-1 75,0-1 1,0-1 0,0 0-1,1 0 1,0-1 0,1-1-1,-1 0 1,1-1 0,0-1-1,13 2-75,43 3 1186,3-3-535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8:34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320 589 3681,'79'-21'2186,"-79"21"-2140,0 0 1,0 0 0,0 0 0,1 0 0,-1 0 0,0 0 0,0 0 0,0 0 0,1-1-1,-1 1 1,0 0 0,0 0 0,0 0 0,0 0 0,1 0 0,-1 0 0,0 0 0,0 0-1,0 0 1,0 0 0,1-1 0,-1 1 0,0 0 0,0 0 0,0 0 0,0 0 0,0 0-1,0-1 1,0 1 0,1 0 0,-1 0 0,0 0 0,0-1 0,0 1 0,0 0 0,0 0-1,0 0 1,0 0 0,0-1 0,0 1 0,0 0 0,0 0 0,0 0 0,0-1 0,0 1-1,0 0 1,0 0 0,0 0 0,0-1 0,-1 1 0,1 0 0,0 0-47,-12-7 1891,-19-2 512,15 7-1818,-1 0 0,0 0 0,0 2 0,1 0 0,-1 1 0,0 1 0,-12 2-585,20-2 103,0 1 0,0-1 0,0 1 0,1 1-1,-1 0 1,1 0 0,0 1 0,0 0 0,0 0 0,1 1 0,0-1 0,0 2 0,0-1 0,-3 6-103,-2 4 33,2 0 1,0 0-1,0 1 1,2 1-1,0-1 1,1 1-1,1 1 1,1-1-1,0 1 1,2 0 0,0 0-1,1 0 1,0 10-34,2-20 0,1-1 0,0 1 0,0 0 0,1 0 0,0-1 0,0 1 0,1 0 0,0-1 0,1 0 0,0 0 1,0 0-1,2 1 0,-2-3 2,0 0 0,1-1 0,-1 0 0,2 0 0,-1 0 1,0 0-1,1-1 0,0 0 0,0 0 0,0 0 0,0-1 0,1 0 1,0 0-1,-1-1 0,5 1-2,7 2 11,1-2 1,0 0-1,0-1 1,-1-1-1,1-1 1,0-1-1,0 0 0,0-2 1,16-3-12,-11 0 17,-1 0 0,1-2 1,-2 0-1,1-2 0,-1-1 1,-1 0-1,10-8-17,-25 16 6,-1-1 1,0 0-1,0 0 0,0-1 0,0 1 1,-1-1-1,1 0 0,-1 0 1,-1 0-1,1-1 0,-1 0 0,3-5-6,-4 6 5,-1 1 0,0-1 0,0 0 0,0 0 0,0 0 0,-1 0 0,0 0 0,0 0 0,0 0 0,-1 0 0,1 0 0,-1 0 0,-1 0 0,1 0 0,0 0 0,-1 1 0,0-1-5,-5-9 15,0 1 0,-1 0 0,0 0 0,-1 0 0,0 1 0,-1 1 0,0 0 0,-1 0 0,0 1 0,-1 0 0,0 1 0,-9-5-15,11 7-83,0 1-1,0 0 1,-1 1-1,0 0 1,0 0-1,-1 2 1,1-1-1,-1 1 0,0 1 1,0 0-1,1 1 1,-1 0-1,0 1 1,0 0-1,0 1 1,-3 0 83,12 0-123,1 0 0,-1-1 1,0 1-1,1 0 0,-1 0 1,1 1-1,0-1 0,-2 1 123,-10 11-655</inkml:trace>
  <inkml:trace contextRef="#ctx0" brushRef="#br0" timeOffset="506.924">856 1371 5561,'1'1'361,"1"0"0,-1-1 0,1 1-1,-1 0 1,1 0 0,-1 0 0,1-1 0,0 1-1,-1-1 1,1 0 0,0 1 0,-1-1-1,1 0 1,0 0 0,-1 0 0,1 0 0,0 0-1,0 0 1,-1-1 0,2 1-361,-1-1 274,0 0 1,0 0-1,0 0 1,0-1-1,0 1 1,0 0-1,0-1 1,-1 0-1,1 1 1,-1-1-1,1 0 1,-1 0-1,2-1-274,2-8 446,0 1 0,0-1 0,-1 1 0,0-1 0,1-8-446,5-14 261,-2 0 0,-2-1 0,0 0 1,-3 0-1,-1-1 0,-1 1 0,-2-1 0,-3-21-261,-25-130 314,-9-94-136,34 231-167,3-1 1,2 1-1,2-1 1,7-36-12,-7 69-6,0 0 1,2 0-1,0 0 0,0 1 1,2 0-1,0 0 0,1 0 1,2-2 5,-8 14 10,1 0-1,0 0 1,0 1 0,0-1 0,0 1-1,0-1 1,1 1 0,-1 0-1,1 0 1,0 1 0,0-1 0,0 1-1,0 0 1,1 0 0,-1 0 0,1 0-1,-1 1 1,1 0 0,-1 0 0,1 0-1,0 0 1,-1 1 0,1 0 0,0 0-1,-1 0 1,1 0 0,0 1 0,0 0-1,-1 0 1,1 0 0,-1 1 0,1-1-10,4 3-88,0 0 1,-1 0-1,1 0 0,-1 1 1,0 1-1,0-1 1,-1 1-1,1 0 1,-1 1-1,-1 0 1,2 1 87,6 10-1305,-1-1 1,-1 2 0,-1 0 0,3 7 1304,22 40-2062</inkml:trace>
  <inkml:trace contextRef="#ctx0" brushRef="#br0" timeOffset="847.17">744 803 7946,'-23'8'3616,"23"-2"-1415,12-2-681,12-7-351,16-1-329,13-4-496,12-2-112,13-1 96,-2-3-224,8 10-16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8:44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47 116 5745,'-2'-3'350,"-10"-13"3235,12 16-3527,0 0-1,0-1 1,-1 1 0,1 0-1,0 0 1,-1 0-1,1 0 1,0 0 0,-1-1-1,1 1 1,-1 0 0,1 0-1,0 0 1,-1 0-1,1 0 1,0 0 0,-1 0-1,1 0 1,0 1 0,-1-1-1,1 0 1,0 0-1,-1 0 1,1 0 0,0 0-1,-1 0 1,1 1 0,0-1-1,-1 0 1,1 0-1,0 1 1,0-1 0,-1 0-1,1 0 1,0 1 0,0-1-1,-1 0 1,1 1-1,0-1 1,0 0 0,0 1-1,0-1 1,-1 0 0,1 1-1,0-1 1,0 0-1,0 1 1,0-1 0,0 0-1,0 1-57,-4 10 282,0 1 0,1-1 0,1 1 0,0 0 0,0 0 0,1 8-282,0 10 322,1-1 0,2 5-322,9 58 1291,17 61-1291,-1-2 473,-15-62-320,-7-42-88,2-1 1,1 0-1,3 0 1,14 36-66,-23-77 12,0 0 1,1 1 0,0-1 0,0 0 0,0 0 0,0 0-1,1-1 1,0 1 0,0-1-13,-3-3 12,0 0-1,0-1 1,0 1-1,0 0 1,-1-1 0,1 1-1,0-1 1,0 1-1,0-1 1,0 0-1,0 1 1,1-1 0,-1 0-1,0 0 1,0 0-1,0 0 1,0 1-1,0-2 1,0 1 0,0 0-1,0 0-11,1-1 24,-1 1-1,1-1 0,0 0 1,-1 0-1,1 0 1,-1 0-1,0 0 1,1 0-1,-1-1 1,0 1-1,0 0 1,0-1-1,1 1 1,-2-1-1,1 1 1,0-1-1,0 0-23,2-6 35,0 0-1,0 0 0,-1-1 1,-1 1-1,1 0 1,-1-1-1,-1 1 0,1-1 1,-1 1-1,-1-1 1,0-3-35,0-10 35,-1-34 9,0 16-22,1 0 0,2 1 0,2-1 0,6-26-22,-8 60-2,0 0 1,1 0-1,0 0 1,0 0-1,0 1 1,1-1-1,0 1 1,0-1-1,1 1 1,0-1 1,-2 4-3,0 0 0,0 0 0,1 0 0,-1 0 0,0 1 1,1-1-1,-1 1 0,0-1 0,1 1 0,0 0 0,-1 0 1,1 0-1,0 0 0,-1 1 0,1-1 0,0 1 0,0 0 1,0 0-1,-1 0 0,1 0 0,0 0 0,1 1 3,5 0-2,0 1 0,0 1 0,-1-1-1,1 1 1,-1 1 0,1 0 0,-1 0 0,0 1-1,-1 0 1,1 0 0,-1 0 0,0 1 0,0 0-1,-1 1 1,0 0 0,0 0 0,0 0 0,-1 0 2,9 15-6,0 0 1,-2 0 0,0 2 0,-2-1 0,6 20 5,-2-4-318,1 0 0,2 0 0,2-2 0,22 34 318,-16-38-536</inkml:trace>
  <inkml:trace contextRef="#ctx0" brushRef="#br0" timeOffset="463.874">853 797 6369,'-10'-61'2733,"10"61"-2649,0-1 0,0 0 0,0 1 0,0-1 0,0 0 1,1 1-1,-1-1 0,0 0 0,0 1 0,1-1 0,-1 0 0,1 1 0,-1-1 0,0 1 0,1-1 1,-1 1-1,1-1 0,-1 1 0,1-1 0,-1 1 0,1-1 0,0 1 0,-1 0 0,1-1 1,0 1-1,-1 0 0,1 0 0,0-1 0,0 1-84,22-4 1441,-16 3-968,14-2-48,-1-2-1,1 0 1,-1-1 0,0-2-1,0 0 1,-1-1 0,11-7-425,-29 16 12,1-1 1,-1 0-1,0 1 1,0-1-1,0 0 1,0 0-1,0 0 1,0 0-1,0 0 1,0 0-1,0 0 1,0 0-1,0 0 1,-1-1-1,1 1 1,0 0 0,-1 0-1,1-1 1,-1 1-1,1 0 1,-1-1-1,0 1 1,0 0-1,1-1-12,-2 0 16,1 0 0,-1 1 0,1-1 0,-1 0 0,1 1-1,-1-1 1,0 0 0,0 1 0,0-1 0,0 1 0,0 0-1,0-1 1,0 1 0,0 0 0,-1-1 0,0 0-16,-4-2 27,1 0 0,-1 0-1,-1 0 1,1 0 0,0 1 0,-1 0 0,0 1 0,0-1 0,0 1-27,-1 1 14,1 0 0,0 0 1,-1 1-1,1 0 1,-1 0-1,1 1 0,-1 0 1,1 0-1,0 1 1,-1 0-1,1 0 0,0 1 1,0 0-1,1 0 1,-1 0-1,0 1 0,1 0 1,0 0-1,0 1 1,0 0-1,1 0 0,0 0 1,0 1-1,0-1 1,-2 5-15,-1 0 21,1 0 0,1 0 0,0 1 0,0 0 0,1 0 0,0 0 0,1 1 0,0-1 0,1 1 0,1 0 1,0 0-1,0 0 0,1 0 0,1 1 0,0 5-21,1-8 36,0-1 0,1 0 0,0 1 0,0-1 0,1 0 0,0 0 0,1-1 0,0 1 0,0-1 0,1 0 0,0 0 0,0 0 0,1-1 0,0 0 0,3 2-36,-1-1 36,1-1-1,-1 0 0,2 0 0,-1-1 0,1 0 1,0-1-1,0 0 0,1-1 0,-1 0 0,1-1 1,0 0-1,9 1-35,6 1-283,-1-1 0,1-2 0,0-1-1,0 0 1,-1-2 0,1-1 0,0-2 0,8-2 283,9-8-795</inkml:trace>
  <inkml:trace contextRef="#ctx0" brushRef="#br0" timeOffset="1032.767">1443 564 6561,'2'-5'703,"0"-1"538,1 1-1,-1-1 1,1 1-1,0 0 1,2-3-1241,-5 4 2055,-7 6-1278,-10 9-344,13-6-326,0 1 1,1 0 0,0 0 0,0 0-1,1 0 1,-1 1 0,1-1 0,1 1-1,-1 4-107,-8 62 516,9-50-447,1 0 0,1 1-1,0-1 1,2 0 0,1 0-1,2 5-68,-3-17 17,0 0 0,1 1 0,0-2 0,1 1 0,0 0 0,1-1 0,0 0 1,1-1-1,0 1 0,0-1 0,1 0 0,0-1 0,3 2-17,-6-5 12,0-1 0,0 0 0,0 0 1,1-1-1,-1 0 0,1 1 0,0-2 1,0 1-1,0-1 0,0 0 0,0 0 1,1 0-1,-1-1 0,1 0 0,-1-1 0,1 1 1,-1-1-1,1 0 0,-1-1 0,1 0 1,-1 0-1,0 0 0,3-1-12,-1 0 1,-1-1 0,0 1 0,1-1 0,-1 0 0,-1-1 0,1 0 1,0 0-1,-1 0 0,0-1 0,0 0 0,0 0 0,0-1 0,-1 1 0,0-1 0,0 0 0,-1-1 0,0 1 0,0-1 0,0 0 0,-1 0 0,0 0 1,0 0-1,-1-1 0,0 1 0,1-6-1,2-11-75,0-1 0,-1 0 1,-2 0-1,-1 0 0,-1 0 1,0-1-1,-2 1 0,-2 0 1,0-2 74,4 27-3,0 0 0,0 0 1,0 0-1,0 0 1,0 0-1,0 0 1,0 0-1,0-1 0,0 1 1,0 0-1,0 0 1,0 0-1,0 0 0,0 0 1,0 0-1,0 0 1,0 0-1,0-1 1,0 1-1,0 0 0,0 0 1,0 0-1,0 0 1,0 0-1,0 0 0,0 0 1,0 0-1,0 0 1,0 0-1,-1-1 1,1 1-1,0 0 0,0 0 1,0 0-1,0 0 1,0 0-1,0 0 1,0 0-1,0 0 0,0 0 1,0 0-1,-1 0 1,1 0-1,0 0 0,0 0 1,0 0-1,0 0 1,0 0-1,0 0 1,0 0-1,0 0 0,-1 0 1,1 0-1,0 0 1,0 0-1,0 0 0,0 0 1,0 0-1,0 0 1,0 0-1,0 0 1,0 0-1,0 0 0,-1 0 1,1 0-1,0 0 1,0 1-1,0-1 3,-4 10-85,-2 15 18,6-12 63,0 0 1,1 0 0,1 0 0,0 0 0,0 0 0,2-1 0,-1 0 0,1 1-1,1-1 1,0 0 0,1-1 0,1 0 0,-1 0 0,2 0 0,5 7 3,0-2-15,1-1 1,0 0-1,1-1 1,1 0-1,0-1 1,1-1-1,0-1 1,1 0-1,9 3 15,5-1-532,-2-5 255</inkml:trace>
  <inkml:trace contextRef="#ctx0" brushRef="#br0" timeOffset="1391.551">2082 624 5769,'0'0'177,"-1"0"0,1 0 0,-1 0 0,1 0-1,0 1 1,-1-1 0,1 0 0,0 0 0,-1 0-1,1 0 1,-1 1 0,1-1 0,0 0 0,-1 0 0,1 1-1,0-1 1,0 0 0,-1 1 0,1-1 0,0 0-1,-1 1 1,1-1 0,0 0 0,0 1 0,0-1 0,0 0-1,-1 1 1,1-1 0,0 1 0,0-1 0,0 1-1,0-1 1,0 0-177,-1 17 531,2-14-110,0 51 1276,0 10 494,6 34-2191,-5-69 402,-2-23-269,0 1 0,0-1 0,1 1 0,0-1 0,0 1 0,1-1-1,-1 0 1,1 1 0,1-1 0,-1 0 0,1 0-133,5-1 491,-5-12-222,-4-18-33,1 22-200,-6-60 153,-4-45-76,10 92-103,0 1-1,1-1 1,0 1-1,2-1 1,2-9-10,-4 20-1,0 1 1,1-1 0,0 0-1,0 1 1,0-1 0,0 1 0,1 0-1,-1 0 1,1 0 0,0 0 0,0 0-1,1 1 1,0-1 0,-1 1 0,1 1 1,-1 0-1,1 0 1,-1 0-1,1 0 1,0 1-1,0-1 0,0 1 1,0 0-1,0 0 1,0 1-1,0-1 0,0 1 1,0 0-1,3 0 0,21 2-688,0 1-1,0 1 1,-1 1 0,1 2-1,24 10 689,-17-5-799</inkml:trace>
  <inkml:trace contextRef="#ctx0" brushRef="#br0" timeOffset="1741.846">2686 554 7706,'-10'-12'3496,"6"6"-1895,3 12-425,4 5-184,6 13-336,-4 1-72,4 11-151,-2 5-57,0 5-136,2 1-56,-4-1-72,5 0-16,-7-10-8,5-1 168,-2-11-560,-6-7-96,8-1 248</inkml:trace>
  <inkml:trace contextRef="#ctx0" brushRef="#br0" timeOffset="2112.713">2757 176 11050,'-39'-40'3985,"29"4"-3249,4 13-95,4 21-113,8 4-192,2 16 3657,19 12-2889</inkml:trace>
  <inkml:trace contextRef="#ctx0" brushRef="#br0" timeOffset="2684.943">3343 571 2312,'2'-1'654,"0"0"0,0-1 0,-1 1 0,1-1 0,0 1 0,-1-1 0,1 0 0,-1 0-1,0 1 1,1-3-654,-5-3 2902,-12 2-1800,-5 2-800,1 1 0,-1 0 0,0 2 0,0 0 0,0 1 0,0 2 1,0-1-1,1 2 0,0 1 0,-1 0 0,2 2 0,-1 0 0,-1 2-302,16-7 17,0 0-1,0 1 0,0 0 1,0 0-1,0 0 0,0 0 1,1 1-1,-2 1-16,5-4 3,-1-1-1,1 1 0,-1 0 1,1-1-1,0 1 0,-1 0 1,1 0-1,0 0 1,-1-1-1,1 1 0,0 0 1,0 0-1,0 0 0,-1 0 1,1 0-1,0 0 1,0-1-1,1 1 0,-1 0 1,0 1-3,0-1 2,1 0 0,0 0 0,-1 0 1,1 0-1,0-1 0,0 1 0,0 0 0,-1 0 1,1 0-1,0-1 0,0 1 0,0 0 0,0-1 1,0 1-1,1-1 0,-1 1 0,0-1 1,0 1-1,0-1 0,0 0-2,19 5 24,-1-1 1,1-1-1,0 0 1,13-1-25,27 3 21,-19 1-2,0 1 0,21 8-19,-48-11 3,0 1 0,0 0 0,0 1 1,-1 1-1,0 0 0,0 1 0,-1 0 1,9 7-4,-18-11 3,1-1 0,-1 1 0,1-1 0,-1 1 0,0 0 0,0 0 0,-1 1 0,1-1 1,-1 0-1,0 1 0,0 0 0,-1-1 0,1 1 0,-1 0 0,0 0 0,0 0 0,-1 0 1,1 0-1,-1 0 0,0 0 0,-1 0 0,1 0 0,-1 0 0,0-1 0,0 1 0,0 0 0,-1 0 1,0 0-1,0-1 0,0 1 0,0-1 0,-1 0 0,0 0 0,1 0 0,-2 0 0,1 0 0,0 0 1,-1-1-1,0 1 0,-3 1-3,-11 7 81,-1 0 0,0-2 0,-1 0 0,0-1 0,-1-1 1,1-1-1,-18 3-81,26-7 23,-1-1 1,1 0-1,0-1 1,-1 0-1,1-1 1,-1 0-1,1-1 0,-1-1 1,1 0-1,0-1 1,0 0-1,-2-1-23,13 4-45,0-1 1,0 1-1,-1-1 0,1 0 0,0 0 0,0 1 0,0-1 0,0 0 1,0 0-1,0 0 0,0 0 0,0 0 0,0 0 0,0 0 1,1-1-1,-1 1 0,0 0 0,1 0 0,-1-1 0,1 1 1,-1 0-1,1-1 0,0 1 0,-1 0 0,1-1 0,0 1 0,0 0 1,0-1-1,0 1 0,0-1 0,0 1 0,1 0 0,-1-1 1,0 1-1,1 0 0,-1-1 0,1 1 0,-1 0 0,1 0 1,1-2 43,14-18-595</inkml:trace>
  <inkml:trace contextRef="#ctx0" brushRef="#br0" timeOffset="3043.771">3714 171 9138,'-16'-49'5380,"24"90"-2889,7 18-1998,37 129 494,-31-119-773,-2 2 0,-4 0 0,4 53-214,5 145 270,-23-267-335,3 26-899,5-11-3022,-8-13 2443</inkml:trace>
  <inkml:trace contextRef="#ctx0" brushRef="#br0" timeOffset="3409.454">3569 652 7226,'-7'-10'3592,"7"3"-1575,14 2-465,7-1-176,20 5-551,6 1-177,14 1-232,1-1-80,-4-1-184,4-1-56,-7-3-104,4 2-400,-9 2-960,-9 1 887</inkml:trace>
  <inkml:trace contextRef="#ctx0" brushRef="#br0" timeOffset="3796.316">4196 578 6833,'62'-42'3353,"-60"39"-1384,5 9-409,1 4-232,3 11-384,-1 5-207,0 10-281,-2 6-120,0 4-168,1-1-64,-1-3-32,1-3 8,0-7-56,0-4-208,-1-7-528,-4-11 456</inkml:trace>
  <inkml:trace contextRef="#ctx0" brushRef="#br0" timeOffset="3797.316">4302 123 10754,'-30'-55'4169,"9"18"-3281,20 18-376,5 8 9,14 12-393,5 9-248,4 13-665,8 10-2679,-4 3 2311</inkml:trace>
  <inkml:trace contextRef="#ctx0" brushRef="#br0" timeOffset="4148.907">4949 518 7666,'-2'-3'315,"0"0"-1,0 0 1,0 0 0,-1 1 0,1-1 0,-1 0 0,1 1 0,-1 0 0,0 0 0,0 0 0,0 0-1,0 0 1,0 0 0,-1 1 0,1 0 0,0-1 0,-1 1 0,0 0-315,-2 0 269,-1 0 0,1 1 0,-1-1 0,1 2 0,-1-1 0,1 0 0,-1 1 1,1 0-1,-7 2-269,-1 2 207,0 0 0,0 0 1,1 1-1,-1 1 0,1 0 1,1 1-1,0 1 0,-10 8-207,16-12 36,1 0-1,-1 1 1,1-1-1,0 1 1,1 0-1,0 1 1,0-1-1,0 1 1,0 0-1,1 0 1,1 0-1,-1 0 1,1 1-1,0-1 0,1 1 1,-1 0-36,2 2 33,-1-1 0,1 1-1,1-1 1,0 1 0,0-1 0,1 1 0,0-1-1,1 0 1,0 0 0,0 0 0,1 0 0,0 0-33,3 4 20,0-1 1,0 0 0,1 0 0,1-1 0,0 0-1,1 0 1,0-1 0,0 0 0,1-1 0,0 0-1,1-1 1,0 0 0,0-1 0,0-1 0,1 0 0,0 0-1,5 1-20,-1-3-438,1-1 0,-1 0 0,0-1 0,13 0 438,18-3-726</inkml:trace>
  <inkml:trace contextRef="#ctx0" brushRef="#br0" timeOffset="4504.582">5678 471 5529,'2'-2'364,"-1"0"0,0 0 0,1 0 0,-1-1 0,0 1 0,-1 0 0,1 0 0,0-1 0,-1 1 0,1 0 0,-1-1 0,0 0-364,0 2 124,0 0 0,0 0-1,-1 0 1,1 0 0,-1 1-1,1-1 1,-1 0 0,1 0 0,-1 0-1,1 0 1,-1 0 0,0 1-1,1-1 1,-1 0 0,0 1-1,0-1 1,0 0 0,1 1 0,-1-1-1,0 1 1,0-1 0,0 1-1,0 0 1,0-1 0,0 1-1,0 0 1,0 0 0,0-1 0,0 1-1,-1 0-123,-9-1 298,1 0-1,-1 0 0,0 1 0,0 0 1,0 1-1,1 0 0,-1 1 1,-3 0-298,-19 6 783,-30 12-783,41-12 249,-1 1 0,-16 9-249,32-14 32,0 0 0,0 0-1,0 1 1,1 0 0,-1 0 0,1 1 0,0-1 0,1 1 0,0 1-1,-1 0-31,5-5 3,0-1 0,0 0 0,0 1-1,1-1 1,-1 1 0,0-1-1,1 1 1,0-1 0,-1 1-1,1-1 1,0 1 0,0-1 0,0 1-1,0 0 1,0-1 0,0 1-1,0-1 1,0 1 0,1-1-1,-1 1 1,0 0 0,1-1 0,0 1-1,-1-1 1,1 0 0,0 1-1,0-1 1,0 0 0,-1 1-1,2-1 1,-1 0 0,0 0 0,0 0-1,0 0 1,0 0 0,1 0-1,-1 0 1,0 0 0,1 0-3,8 4 12,-1 0 1,1 0-1,-1-1 1,1-1-1,5 2-12,-13-4 2,45 11 42,-23-6-15,0 0 0,5 4-29,-23-8 5,-1 0 0,1 1 0,-1 0 0,0 0 1,0 0-1,0 1 0,0-1 0,0 1 0,-1 0 0,0 1 0,2 1-5,-5-5 2,0 0-1,0 0 0,-1 1 0,1-1 0,0 0 0,0 1 0,-1-1 0,1 1 1,-1-1-1,1 1 0,-1-1 0,0 1 0,0-1 0,1 1 0,-1-1 0,0 1 1,0-1-1,-1 1 0,1-1 0,0 1 0,0 0 0,-1-1 0,1 0 0,-1 1-1,0 1 3,-1 0 1,0 0-1,0 0 0,0 0 0,0-1 0,0 1 0,-1-1 0,1 1 0,-1-1 0,0 0 1,0 0-4,-10 7 17,0-1 1,0-1 0,-1-1 0,-8 3-18,-34 12 55,32-13-11,2 0 1,-1 1-1,1 2 1,1 0-1,-8 6-44,13-2 48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9:02.5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404 97 2825,'85'-67'1669,"-81"64"-1138,0 0 0,0 0 0,0 0 0,0 1 0,1-1 0,2 0-531,11 3 1382,-6 1-829,-4-1-354,1 0 1,-1 1-1,0 1 0,0-1 0,0 1 0,0 1 0,0-1 0,-1 1 0,1 1 0,-1 0 0,7 4-199,-4-2 148,-1 0-1,0 1 1,0 0-1,0 0 1,-1 1-1,0 1 1,-1-1-1,2 4-147,-7-11 50,-1 1 0,0 0 0,0 0 0,0 0 0,0 0 0,0 0 0,0 1 0,0-1 0,-1 0 0,1 0 0,-1 0 0,0 1-1,0-1 1,1 0 0,-1 0 0,-1 2-50,0-6 183,-1 1 1,0 0-1,0-1 0,0 1 0,0 0 0,0 0 0,-1 0 0,1 0 0,-1 0-183,-2-2 111,0 0-77,-1 0 0,1-1 0,0 1 0,0-1 0,0 0-1,1-1 1,0 1 0,-3-5-34,2 3 38,0 1 1,0 0-1,0 0 0,-1 0 1,1 0-1,-1 1 0,-3-2-38,-4-1 59,0 0 0,0 0 1,-1 1-1,0 1 0,0 0 0,0 1 0,0 1 1,-1 0-1,0 1 0,1 0 0,-1 1 0,0 1 0,0 0 1,0 1-1,1 1 0,-1 0 0,0 1 0,1 1 0,-4 1-59,1 1 19,0 1-1,1 0 1,0 1-1,0 1 1,1 0-1,0 1 1,1 1-1,0 0 1,1 1-1,0 0 1,1 1-1,0 0 1,1 1-1,1 1 1,-8 13-19,1 3 13,1 0 0,1 1 1,2 1-1,1 0 0,2 1 1,0 6-14,6-20 20,1 0 0,0 0 0,2 0 0,0 0 0,2 0 0,0 0 0,1 1 0,1-1 0,1-1 0,1 1 0,3 9-20,1-6 20,0 0 0,2 0-1,0 0 1,2-2 0,0 1 0,1-2 0,2 0 0,0 0 0,1-2 0,0 0 0,4 1-20,-9-9 13,0-1 0,0 0 0,1-1-1,0 0 1,0-1 0,1-1 0,0 0 0,0 0 0,1-2 0,0 0 0,-1 0 0,1-2 0,0 0 0,0 0 0,1-1 0,-1-1 0,0-1 0,12-2-13,-10 1 16,0-1 0,0-1-1,-1-1 1,0 0 0,0-1 0,0-1 0,-1 0 0,2-3-16,-10 6 8,0 0 0,-1-1 0,0 0 0,0 0 0,0 0 0,-1-1 0,1 0 0,-1 0 0,-1 0 0,1-1 0,-1 0 1,0 1-1,-1-2 0,0 1 0,0 0 0,0-1 0,-1 1 0,1-4-8,-1 0 12,-1 0 0,1 0 0,-2 0 0,0 0 0,0 0 0,-1 0 0,0 0 0,-1-2-12,0 7 5,1 0 0,-1 0 1,0 0-1,0 0 0,-1 1 0,1-1 0,-1 1 0,-1 0 0,1 0 1,-1 0-1,1 0 0,-2 0 0,1 1 0,0 0 0,-2-2-5,-6-2 4,1 1-1,-1 0 1,0 0-1,-1 2 1,0-1-1,0 1 1,-10-2-4,-9 0 4,0 0 1,-24 0-5,69 6-13,1-1 1,-1 0 0,0-1 0,1 0 12,12-3-5,216-53 12,-239 58-8,1 0 1,0 1-1,-1-1 0,1 1 1,-1 0-1,1 0 0,0 0 1,-1 0-1,1 0 0,-1 1 1,1 0-1,-1 0 0,1 0 1,-1 0-1,1 0 0,-1 1 1,0-1-1,0 1 0,0 0 1,0 0-1,2 2 1,-2-1-1,-1 1 0,1-1 0,-1 1 0,0-1 0,0 1 0,0 0 0,0 0 0,-1 0 0,0 0 0,0 0 0,0 0 0,0 0 0,0 0 0,-1 1 0,0-1 0,0 0 0,0 0 0,-1 1 1,0 27-17,1 0 1,1-1-1,2 1 1,5 25 16,-6-47 51,1 0 0,0 1 0,0-1 0,1 0 0,0-1 0,1 1 0,0-1 0,1 0 0,0 0 0,0 0 0,1-1 0,0 0 1,1 0-1,-1-1 0,1 0 0,4 2-51,0-1 845,-1-1 1,2-1-1,5 3-845,45 15 1362</inkml:trace>
  <inkml:trace contextRef="#ctx0" brushRef="#br0" timeOffset="629.616">1471 617 3081,'-4'-6'262,"1"1"203,0 0-1,0 0 1,0 1-1,0-1 1,-1 1-1,0 0 1,0 0-1,0 0 1,0 1-1,-1 0 1,1-1-1,-1 1 1,0 1-1,-2-2-464,3 2 176,0 1 0,0-1 0,0 1 0,0 0 0,-1 0 0,1 0 0,0 0 0,-1 1 0,1 0 0,-1 0 0,1 0 0,-1 0 0,1 1-1,-1-1 1,1 1 0,0 0 0,0 1 0,-1-1 0,1 1 0,0 0 0,0 0 0,0 0 0,1 0 0,-1 1 0,0 0 0,1-1 0,0 1 0,-1 0 0,1 1 0,1-1 0,-1 1 0,0-1 0,-1 4-176,-2 2 18,1 0 0,1 0 0,0 1 1,0-1-1,0 1 0,1 0 0,1 0 1,0 0-1,0 0 0,1 0 1,0 1-1,1-1 0,0 8-18,2-4 4,-1-1 1,2 0-1,0 1 1,0-1-1,1 0 0,1-1 1,0 1-1,1-1 1,0 0-1,2 2-4,-5-10 6,-1 1 0,1-1-1,0-1 1,1 1 0,-1 0 0,1-1 0,-1 0-1,1 0 1,0 0 0,0 0 0,0-1 0,0 1-1,1-1 1,-1 0 0,1 0 0,0-1 0,0 1-6,2-1 10,1 0 0,-1 0 0,0 0 0,0-1 1,0 0-1,0-1 0,0 0 0,1 0 0,-1 0 1,0-1-1,1 0-10,4-2 15,0-1 0,0 0-1,-1 0 1,0-1 0,0-1 0,-1 0 0,1 0 0,-1-1 0,-1 0 0,0-1-1,0 0 1,-1 0 0,3-5-15,-6 8 9,-1 0 0,-1-1 0,1 1 0,-1-1 0,-1 1 0,1-1 0,-1 0 1,0 0-1,0 0 0,-1 0 0,0-1 0,-1 1 0,1-3-9,-1 5 10,-1 0-1,0-1 1,0 1 0,0 0 0,0 0 0,-1 0 0,0 0-1,0 0 1,0 1 0,-1-1 0,1 0 0,-1 1 0,0 0 0,-1 0-1,1 0 1,-1 0 0,0 0 0,-1-1-10,-5-3 20,1 1 1,-1 0-1,0 1 1,0 0-1,-1 1 0,0 0 1,0 0-1,-3 0-20,6 3-106,0-1 0,0 2 0,0-1-1,0 1 1,0 0 0,0 1 0,0 0 0,-1 0 0,1 1-1,0 0 1,0 0 0,-3 2 106,8-2-211,0 0 1,0 0-1,0 0 0,0 1 0,1-1 1,-1 1-1,0 0 0,1 0 211,-15 15-1065</inkml:trace>
  <inkml:trace contextRef="#ctx0" brushRef="#br0" timeOffset="1065.057">1971 651 5817,'23'-46'2784,"-23"45"-2694,0 1 1,0-1 0,0 0 0,0 0 0,0 0 0,0 1 0,0-1 0,0 0 0,-1 0 0,1 1 0,0-1 0,0 0 0,-1 1 0,1-1 0,0 0 0,-1 1 0,1-1 0,-1 0 0,1 1 0,-1-1 0,1 1 0,-1-1 0,0 0 0,1 1 0,-1 0 0,1-1 0,-1 1 0,0-1 0,1 1 0,-1 0 0,0-1 0,0 1 0,1 0 0,-1 0 0,0 0 0,0 0 0,0 0-91,-28-5 1783,27 5-1651,-7 0 213,1 0 0,-1 1 1,0 0-1,0 1 0,1 0 1,-1 0-1,-2 2-345,-57 22 882,53-19-714,8-4-121,0 0 1,0 0-1,1 1 0,-1 0 0,1 0 1,0 0-1,0 1 0,1 0 1,-1 0-1,1 1 0,0-1 0,0 1 1,0 2-48,3-4 6,0 0 1,0 0 0,0 1 0,0-1-1,1 1 1,0 0 0,0-1 0,0 1-1,1 0 1,-1 0 0,1-1 0,0 1-1,1 0 1,-1 0 0,1-1-1,0 1 1,0 0 0,0-1 0,1 1-1,-1-1 1,2 2-7,0 1 4,0 0 1,1 0-1,0 0 0,0-1 1,1 1-1,0-1 0,0 0 0,0 0 1,1-1-1,0 1 0,0-1 1,0 0-1,1-1 0,-1 0 0,1 0 1,0 0-1,0-1 0,1 0 0,-1 0 1,1-1-1,7 2-4,-5-3 8,1 1-1,-1-1 0,1-1 1,0 0-1,-1 0 1,1-1-1,0 0 1,-1-1-1,0-1 1,1 1-1,-1-1 1,0-1-1,0 0 1,-1-1-1,1 0 1,0 0-8,0-1 8,-1-1 0,0 0 0,-1 0 0,1 0 0,-1-1 0,-1 0 0,1-1 0,-1 0 0,2-4-8,-7 11 4,0-1-1,-1 0 1,1-1 0,0 1-1,-1 0 1,0 0-1,0-1 1,0 1 0,0 0-1,-1-1 1,1 1-1,-1-1 1,0 1 0,0-1-1,0 1 1,0-1-1,-1 1 1,1-1-1,-1 1 1,0 0 0,0-1-1,0 1 1,0 0-1,-1 0 1,1 0 0,-1 0-1,0 0 1,0 0-1,0 0 1,0 0 0,-3-2-4,-6-3-111,0-1 0,0 1 0,-1 1 0,0 0 1,0 1-1,-1 0 0,0 1 0,0 0 0,0 1 1,-1 0-1,1 2 0,-1-1 0,-12 1 111,4 3-1144,9 5 465</inkml:trace>
  <inkml:trace contextRef="#ctx0" brushRef="#br0" timeOffset="1602.3">2609 34 8666,'-9'-28'4647,"8"25"-3504,2 4-240,7 16-287,6 25-114,-1 1-1,4 27-501,-12-48 86,3 15 96,-3 0-1,-1 0 1,-1 0 0,-2 0 0,-2 0 0,-3 9-182,-9 66 846,-14 42-846,24-136-6,-1 3 38,1 0 0,1 0 1,0 0-1,3 20-32,-1-40 4,0 0 0,0 1-1,0-1 1,0 0 0,0 0 0,0 0-1,1 1 1,-1-1 0,0 0-1,1 0 1,-1 0 0,1 0 0,-1 0-1,1 0 1,0 1-4,0-2 4,-1 1-1,0-1 1,1 0-1,-1 0 1,0 0-1,1 0 1,-1 0-1,0 0 1,1 0-1,-1 0 1,0 0-1,1 0 1,-1 0-1,1 0 1,-1 0-1,0 0 1,1 0-1,-1 0 1,0 0-1,1 0 1,-1 0-1,0 0 1,1-1-1,-1 1 1,0 0-1,0 0 1,1 0-1,-1-1 1,0 1-1,1 0 1,-1-1-4,3-1 16,0-1 0,-1-1 0,0 1 0,1 0 0,-1 0 0,0-1 0,0 0 0,-1 1 0,1-1-16,1-6 14,0 0-1,0 0 1,-1 0-1,-1-1 1,0 1-1,0 0 1,-1-1-1,0 1 0,0 0 1,-1-1-1,-1 1 1,0 0-1,-2-6-13,2 8 2,-1-1 1,0 1-1,-1 0 0,1 0 0,-2 0 1,1 1-1,-1-1 0,0 1 0,-1 0 1,1 1-1,-1-1 0,-1 1 0,1 0 1,-1 0-1,0 1 0,-3-1-2,4 3-1,1 0 0,-1 1 0,0 0 0,0 0 0,0 1 0,0 0 0,0 0 0,-1 0 0,1 1 0,0 0 0,0 0 0,0 0-1,-1 1 1,1 0 0,0 0 0,0 1 0,0 0 0,0 0 0,-4 2 1,-5 2-3,0 2 0,0-1-1,1 2 1,0 0 0,0 1-1,-10 10 4,14-11-1,1 0 0,0 1 0,1 0-1,0 1 1,0 0 0,1 0 0,1 0 0,0 1 0,0 0-1,-1 5 2,5-11 0,0 0 0,0-1 0,1 1 0,-1 0 0,1 0 0,1 1 0,-1-1-1,1 0 1,0 0 0,0 0 0,1 0 0,0 0 0,0 0 0,0 0 0,1 0-1,0 0 1,0 0 0,1 0 0,-1-1 0,1 1 0,0-1 0,1 0 0,0 0 0,0 0 12,1 0 1,0-1 0,1 1-1,-1-1 1,1-1 0,0 1 0,0-1-1,0 0 1,0 0 0,1-1 0,-1 0-1,1 0 1,-1 0 0,1-1-1,0 0 1,0-1 0,1 1-13,15 0 748,-1-1 0,1-1 0,0-1 0,10-3-748,44-9 1295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8:07.8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487 50 3297,'0'-7'682,"1"4"-13,-1-1 0,0 0 0,0 0 0,-1 1-1,1-1 1,-1 0 0,1 0 0,-1 1 0,0-1 0,-2-2-669,-5 27 2053,-75 279-773,-49 158-729,-58 93 744,183-532-1261,-2 8 39,-2 0-1,0 0 1,-2-1-1,-4 4-72,39-69 11,-2-2 0,-1-1 0,11-42-11,-18 51-87,222-526-1137,-203 486 1212,-3-2 0,-1-6 12,38-154 281,-32 114 270,-29 101-373,-3 14-67,-1 1 1,2-1-1,-1 1 1,1 0-1,0-1 1,1-2-112,-3 8 4,0 0 0,0 0 1,1 0-1,-1 0 0,0 0 1,0 0-1,0 0 0,0 0 1,0 0-1,0 0 0,1 0 1,-1 0-1,0 0 0,0 0 1,0-1-1,0 1 1,0 0-1,0 0 0,1 0 1,-1 0-1,0 0 0,0 0 1,0 1-1,0-1 0,0 0 1,1 0-1,-1 0 0,0 0 1,0 0-1,0 0 0,0 0 1,0 0-1,0 0 0,1 0 1,-1 0-1,0 0 1,0 0-1,0 1 0,0-1 1,0 0-1,0 0 0,0 0 1,0 0-1,0 0 0,0 0 1,0 1-1,1-1 0,-1 0 1,0 0-1,0 0 0,0 0 1,0 0-1,0 0 1,0 1-5,4 9 63,18 57 21,-4 1 0,9 59-84,2 12 82,7 1 105,5 26 295,0 36-482,-23-100 45,-5-37-25,-3 1 0,-3 0 0,-2 59-20,-4-99-381,-1-19 119,0 1 0,0-1 1,-1 1-1,1-1 1,-3 6 261,0-7-82</inkml:trace>
  <inkml:trace contextRef="#ctx0" brushRef="#br0" timeOffset="1">205 1051 7986,'-8'-6'3400,"8"3"-2047,24-1-113,8-9-32,24-2-376,12-2-255,14 1-321,9 2 48,-9 1-248,-4 5 8</inkml:trace>
  <inkml:trace contextRef="#ctx0" brushRef="#br0" timeOffset="2">1321 134 5017,'-1'-2'205,"-18"-16"3346,18 18-3468,1-1 1,-1 1-1,0 0 0,1 0 0,-1 0 0,0 0 0,1-1 0,-1 1 0,0 0 0,1 0 1,-1 0-1,0 0 0,1 0 0,-1 1 0,0-1 0,1 0 0,-1 0 0,1 0 1,-1 1-1,0-1 0,1 0 0,-1 0 0,1 1 0,-1-1 0,0 1 0,1-1 1,-1 0-1,1 1 0,-1-1 0,1 1 0,0-1 0,-1 1 0,1-1 0,-1 1 1,1 0-1,0-1 0,0 1 0,-1 0-83,-3 7 290,0 0 0,0 0 0,1 1 0,0-1 0,0 1 0,1 0 0,-1 5-290,-4 64 870,6-66-784,1 58 315,2 0 1,8 41-402,2 62 166,-9 214 24,-14-218 115,6-116 75,1 0 0,3 1 0,2-1 0,4 9-380,0-46 2466,4-8-1133</inkml:trace>
  <inkml:trace contextRef="#ctx0" brushRef="#br0" timeOffset="3">1946 925 4225,'54'-76'2168,"-52"75"-1999,-1-1-1,0 0 0,0 0 0,0 0 1,1 1-1,-2-1 0,1 0 0,0-1 1,0 1-1,-1 0 0,1 0 0,-1 0 0,1 0 1,-1 0-1,0-1 0,0 1 0,0 0 1,0 0-1,-1 0 0,1-1 0,-1 1 1,1 0-1,-1 0 0,0 0 0,1 0 1,-1 0-1,0 0 0,0 0 0,-1 0 1,1 0-1,0 0 0,-1 1 0,1-1 1,-1 1-1,1-1 0,-1 0-168,-3-1 191,0-1 1,0 1-1,0 0 0,0 1 1,-1-1-1,1 1 0,-1 0 0,1 0 1,-1 0-1,-2 1-191,-2-1 88,-1 1-1,0 1 1,0 0-1,1 0 1,-1 1-1,0 0 1,0 1 0,1 0-1,-1 1 1,1 0-1,0 1 1,0 0-1,0 0 1,1 1-1,-2 1-87,2 0 8,1-1-1,0 1 1,1 0-1,-1 0 0,1 1 1,0 0-1,1 0 0,0 1 1,0 0-1,0 0 0,1 0 1,0 1-1,1-1 0,0 1 1,1 0-1,-3 8-7,3-4 0,0 1-1,1 0 1,0 0-1,1 0 1,1 0-1,0 0 1,1 0-1,0 0 1,2 0-1,1 8 1,-2-14 4,0-1-1,1 1 0,0-1 0,0 0 1,0 0-1,1 0 0,0-1 0,1 1 1,-1-1-1,1 0 0,0 0 1,1-1-1,-1 1 0,1-1 0,0 0 1,1-1-1,-1 1 0,1-1 0,5 2-3,-3-2 9,-1-1 0,1 0 0,0-1 0,-1 0 0,1 0 0,0 0 0,0-2 0,0 1 0,0-1 0,1 0 0,-1-1 0,0 0 0,0 0 0,0-1-9,-2 0 13,0 0-1,0 0 0,-1-1 1,1 0-1,0 0 1,-1-1-1,0 1 0,0-1 1,0-1-1,0 1 0,-1-1 1,1 0-1,-1-1 0,0 1 1,-1-1-1,0 0 0,2-3-12,1-1 13,-2-1 0,1 1-1,-1-2 1,-1 1 0,0 0-1,0-1 1,-1 0-1,-1 0 1,0 0 0,0 0-1,-1 0 1,-1 0 0,0 0-1,-1-1 1,0 1 0,-1 0-1,-2-9-12,2 10 2,-1 0 0,0 1 1,0-1-1,-1 0 0,-1 1 0,0 0 0,0 0 0,-1 0 0,0 1 1,-2-2-3,7 13-14,0 0 0,1 0 0,-1 1 0,1-1 0,0 1 0,0-1 0,0 0 1,0 1-1,0-1 0,1 2 14,3 28-11,2 0 0,2 0 0,0-1 0,3 0 1,0 0-1,3 2 11,15 42 14,3 14-56,39 119 328,-60-167-111,-2-1 0,-1 2 0,-2-1 0,-1 8-175,-5-35 24,0 1-1,0 0 1,-2 0-1,1 0 1,-2 0-1,0-1 1,-5 13-24,5-18 10,0-1 0,-1 1 1,-1-1-1,1 1 0,-1-1 0,-1-1 0,1 1 1,-1-1-1,-1 0 0,1 0 0,-1-1 1,0 1-1,-1-2-10,-7 6 23,-1-2 0,0 0 0,0 0 0,-1-2 0,0 0 0,0-1 0,-1-1 0,1 0 0,-1-1 0,0-1 0,-1-1-1,1-1 1,-1 0-23,-4-1 12,-1-1 0,1-2 0,0 0-1,0-1 1,0-1 0,0-1-1,1-1 1,0-1 0,-20-10-12,32 13-61,0-1 0,0 0 0,1 0 0,-1-1 0,1 0 1,1 0-1,-7-8 61,12 12-103,1 1 0,0-1 0,-1 0 0,1-1 0,0 1 0,1 0 0,-1-1 0,1 1 0,-1-1 0,1 1 0,0-1 0,0 1 0,0-1 0,1 0 0,-1 0 0,1 1 0,0-1 0,0 0 0,1 0 0,-1 0 0,1 1 0,-1-1 0,1 0 0,1-2 103,16-34-811</inkml:trace>
  <inkml:trace contextRef="#ctx0" brushRef="#br0" timeOffset="4">2549 731 7106,'-3'-2'340,"-1"1"1,1-1 0,0 1 0,-1 0 0,1 0 0,-1 0 0,1 0-1,-1 1 1,1-1 0,-1 1 0,0 0 0,1 0 0,-1 0 0,1 1 0,-1-1-1,0 1 1,1 0 0,-1 0 0,1 0 0,-1 1-341,-8 2 222,1 0 0,-1 2 0,1-1 1,0 2-1,-3 2-222,6-3 54,0 1 0,0 0 0,0 0 0,1 1 0,0 0 0,0 1 0,1 0 0,0-1 0,0 2 0,1-1 0,1 1 0,-1 0 0,2 0 0,-1 0 0,1 0 0,1 1 0,-1 3-54,1-1 15,1 0 1,0 0-1,0 0 1,2 0 0,-1 0-1,2 0 1,-1 0-1,2 0 1,0 0 0,1-1-1,0 0 1,0 1 0,1-1-1,2 1-15,-4-7 11,1 0 1,0 0-1,0-1 0,0 0 0,0 0 0,1 0 0,0 0 1,0-1-1,0 1 0,1-1 0,-1-1 0,1 1 1,0-1-1,0 0 0,0 0 0,1-1 0,-1 0 0,1 0 1,-1 0-1,1-1 0,-1 0 0,1 0 0,6-1-11,-4 0 18,0 0-1,-1-1 0,1-1 0,-1 1 0,1-1 1,-1-1-1,0 1 0,0-1 0,0-1 0,0 0 1,-1 0-1,1 0 0,-1-1 0,0 0 0,0 0 1,-1-1-1,1 0 0,1-2-17,0-3 18,0 0 0,-1-1-1,0 1 1,-1-1 0,0-1 0,-1 1 0,0-1-1,-1 0 1,0 0 0,-1 0 0,-1 0 0,0-1 0,-1 1-1,0-1 1,-1 1 0,0-1 0,-3-12-18,2 16 0,-1 0 1,-1 0 0,1 1-1,-1-1 1,-1 1-1,0-1 1,0 1 0,-1 0-1,0 1 1,-1-1-1,-2-2 0,3 5-26,0 1-1,0-1 0,-1 1 0,0 0 1,0 0-1,0 1 0,-1 0 0,1 0 0,-1 1 1,0-1-1,0 2 0,0-1 0,-1 1 1,1 0-1,-6-1 27,12 3-90,-1-1 0,0 1 0,1-1 0,-1 1 1,0 0-1,0 0 0,1 0 0,-1 0 0,0 0 0,1 0 0,-1 0 0,0 1 1,0-1-1,1 0 0,-1 1 0,1 0 0,-1-1 0,0 1 0,1 0 0,-1 0 1,1 0-1,0 0 0,-2 0 90,-7 10-799</inkml:trace>
  <inkml:trace contextRef="#ctx0" brushRef="#br0" timeOffset="5">2849 836 7354,'36'-73'5773,"-34"88"-5377,0 0 0,1 1 0,1-1 0,0 0 0,1-1 0,4 8-396,9 33 370,-2 4 3,-2 0 0,-3 2 0,-2 4-373,-8-52 398,-1-13-380,0 0 1,0 0-1,0 0 1,0 0-1,0 0 1,0 0-1,0 0 1,0 0-1,0 0 1,0 0-1,0 0 1,-1 0-1,1 0 1,0 0-1,0 0 1,0 0-1,0 0 0,0 0 1,0 0-1,0 0 1,0 0-1,0 0 1,0 0-1,0 0 1,0 0-1,0 0 1,0 0-1,0 0 1,0 0-1,0 0 1,0 0-1,0 0 0,0 0-18,-4-26 610,0-20-399,-1-8 58,2-42-269,3 80 6,1 0-1,1 0 0,1 0 1,0 0-1,1 1 0,0-1 1,1 1-1,3-4-5,-5 13 0,1 0-1,0 0 1,0 1-1,0-1 1,1 1-1,-1-1 1,1 2 0,1-1-1,-1 0 1,1 1-1,0 0 1,0 0-1,0 1 1,0 0 0,0 0-1,1 0 1,-1 1-1,1 0 1,0 0-1,0 1 1,4-1 0,5 0-226,1 0 1,0 1 0,0 1-1,0 1 1,0 0 0,-1 1-1,1 1 1,7 2 225,19 8-572</inkml:trace>
  <inkml:trace contextRef="#ctx0" brushRef="#br0" timeOffset="6">3638 716 7586,'0'-13'3296,"-5"20"-1487,6 7-665,2 13-416,0 5-104,-2 8-256,-2 3-64,1 9-72,0-2-48,5 2-71,2-6-33,3-10-24,4-1 0,-6-10 0,2-5-224,-2-6-9,-3-6 89</inkml:trace>
  <inkml:trace contextRef="#ctx0" brushRef="#br0" timeOffset="7">3680 232 10546,'-11'-34'3849,"12"18"-3233,-1 4-256,0 10-80,9 7-368,-5 9 96</inkml:trace>
  <inkml:trace contextRef="#ctx0" brushRef="#br0" timeOffset="8">4101 151 7618,'1'-7'1008,"-2"-24"2354,1 31-3260,0-1 0,0 0 0,0 1-1,0-1 1,0 0 0,0 1 0,0-1 0,-1 0 0,1 1 0,0-1-1,0 0 1,-1 1 0,1-1 0,0 0 0,-1 1 0,1-1 0,0 1 0,-1-1-1,1 1 1,-1-1 0,1 1 0,-1-1 0,1 1 0,-1-1 0,0 1-1,1 0 1,-1-1 0,1 1 0,-1 0 0,0-1 0,1 1 0,-1 0-1,0 0 1,0 0-102,0 0 51,0 0 0,0 1 0,1-1-1,-1 0 1,0 1 0,0-1 0,0 1 0,0 0-1,1-1 1,-1 1 0,0-1 0,1 1-1,-1 0 1,0 0 0,1-1 0,-1 1 0,1 0-1,-1 0 1,1 0 0,-1 0 0,1 0 0,0-1-1,-1 1 1,1 0 0,0 0-51,-7 28 308,4 19-125,1 0 0,2 0 0,2 0 0,4 15-183,20 157 335,-6-59-56,-7 3-279,-11-96 11,-2-28-53,2 0-1,1 0 0,3-1 1,6 27 42,-8-51-648,-5-8 252</inkml:trace>
  <inkml:trace contextRef="#ctx0" brushRef="#br0" timeOffset="9">3884 841 7858,'0'-12'3464,"24"-2"-1567,13-2-25,15 3-584,6-4-303,14 4-665,0 6 48,-5 3-440,-4 4-512,2 15 456</inkml:trace>
  <inkml:trace contextRef="#ctx0" brushRef="#br0" timeOffset="10">4654 77 6065,'-6'-6'833,"0"0"0,0 1 0,0 0-1,-1 0 1,0 1 0,-2-2-833,8 6 80,0-1 0,0 0 0,-1 1 0,1-1 0,0 1 1,0-1-1,-1 1 0,1 0 0,0 0 0,0-1 0,-1 1 0,1 0 0,0 0 0,-1 0 0,1 0 0,0 0 1,0 1-1,-1-1 0,1 0 0,0 1 0,0-1 0,-1 1 0,1-1 0,0 1 0,0-1 0,0 1 0,0 0 0,0 0 1,0-1-1,0 1 0,0 0 0,0 0 0,0 0 0,0 0 0,1 0 0,-1 0 0,0 0 0,1 1 0,-1-1 0,1 0 1,-1 0-1,1 0 0,0 1 0,-1 0-80,-2 10 160,0 0 1,0 1 0,1-1-1,1 1 1,0 0 0,1-1-1,0 6-160,3 29 535,5 16-535,-4-28 137,26 252 416,-24-193-451,-5 1-1,-4 6-101,-9 53 79,-3 64 181,16-206-166,1-14 105,3-22 48,-1-23 57,-2-43-304,-2 33 64,3-5-64,-1 44 4,0 0 0,1 0 0,1 0-1,1 1 1,4-9-4,-6 19-3,0-1 0,1 1 0,0 0 0,1 0 0,0 1 0,0-1 0,0 1 0,1 0 0,-1 0 0,1 1 0,1 0 0,-1 0 0,1 0-1,0 1 1,0 0 0,0 0 0,1 1 0,-1 0 0,1 0 0,0 1 0,0 0 0,0 0 0,6 0 3,-7 1-6,1 1 1,-1-1-1,1 1 0,-1 1 0,0-1 1,1 1-1,-1 1 0,1 0 0,-1 0 1,0 0-1,0 0 0,0 1 0,0 1 1,-1-1-1,1 1 0,-1 0 1,0 0-1,0 1 0,0 0 0,-1 0 1,1 0-1,-1 1 0,-1 0 0,1 0 1,2 4 5,1 4-5,-1 0 1,-1 1-1,0 0 1,-1 0-1,-1 0 1,1 4 4,5 35 4,0 8-4,-6-31 3,0 22-107,2 9-591,1-45 1627,1-4-584</inkml:trace>
  <inkml:trace contextRef="#ctx0" brushRef="#br0" timeOffset="11">5216 806 7562,'-8'-10'2687,"5"11"-225,6 24-621,-3-23-1962,15 83 1084,-3-1 0,-5 1 0,-2 29-963,-4-100 321,1-27-141,1-31-22,-2-56-12,-1 39-99,3 1 1,8-46-48,-10 101-2,-1 0 0,2 0 1,-1 1-1,0-1 0,1 0 1,0 1-1,0-1 0,0 1 1,1 0-1,-1 0 0,1 0 1,0 0-1,1 0 0,-1 1 0,3-3 2,-3 3-3,1 1-1,-1 0 0,1 0 1,-1 1-1,1-1 0,0 1 0,0 0 1,-1 0-1,1 0 0,0 0 1,0 1-1,0-1 0,0 1 0,0 0 1,0 0-1,0 0 0,0 1 1,0 0-1,2 0 4,6 1-3,-1 1-1,1 0 1,0 1 0,-1 0 0,0 1 0,0 0-1,0 0 1,-1 2 0,0-1 0,0 1 0,0 0-1,-1 1 1,0 1 0,-1-1 0,0 1-1,0 0 1,-1 1 0,0 0 0,0 0 0,-1 1-1,-1-1 1,0 1 0,0 1 0,-1-1 0,-1 0-1,0 1 1,2 11 3,-2-7 16,-1 1 0,-1-1 0,0 1 0,-1-1 0,-1 1 0,-3 16-16,4-33 2,1 0-1,-1 0 0,0 0 1,0 0-1,0 0 0,0 0 1,0 0-1,0 0 1,0 1-1,0-1 0,0 0 1,0 0-1,0 0 0,0 0 1,0 0-1,0 0 1,0 0-1,0 0 0,0 0 1,0 0-1,0 0 1,0 1-1,0-1 0,0 0 1,-1 0-1,1 0 0,0 0 1,0 0-1,0 0 1,0 0-1,0 0 0,0 0 1,0 0-1,0 0 0,0 0 1,0 0-1,0 0 1,0 0-1,0 0 0,0 0 1,0 0-1,-1 0 0,1 0 1,0 0-1,0 1 1,0-1-1,0 0 0,0 0 1,0 0-1,0 0 0,0 0 1,0 0-1,0-1 1,0 1-1,0 0 0,-1 0 1,1 0-1,0 0 0,0 0 1,0 0-1,0 0 1,0 0-1,0 0 0,0 0 1,0 0-1,0 0 0,0 0 1,0 0-1,0 0-1,-4-8 55,-1-13 7,4-3-40,0 1 0,2 0 0,1 0 0,1 0 0,1 0 0,0 0 1,2 1-1,4-8-22,-7 20 0,2 0 1,-1 1-1,1 0 1,0 0 0,1 0-1,0 1 1,1 0 0,0 0-1,1-1 0,-2 4-3,0 0-1,0 0 1,1 1-1,0 0 1,-1 0 0,1 0-1,0 1 1,1 0-1,-1 0 1,1 1-1,-1 0 1,1 1 0,0-1 3,-1 2-6,1-1 0,0 2 0,0-1 0,0 1 0,-1 0 0,1 1 0,0-1 0,-1 2 0,1-1 0,-1 1 0,0 0 0,0 0 0,0 1 0,0 0 0,-1 0 0,4 4 6,4 2-2,0 2-1,0 0 0,-2 1 1,1 0-1,-2 1 1,9 12 2,-13-15 4,0 1 1,-1-1-1,0 1 0,-1 1 1,0-1-1,-1 1 0,-1 0 1,1 3-5,2 24-226,-1 0 1,-2 2 225,2 19-1030,-1-29 572</inkml:trace>
  <inkml:trace contextRef="#ctx0" brushRef="#br0" timeOffset="12">6766 728 5921,'1'-1'346,"0"0"-1,0-1 1,0 1-1,-1-1 1,1 0 0,0 1-1,-1-1 1,1 0-1,-1 1 1,1-1-1,-1 0 1,0 1 0,0-1-1,0 0 1,0 0-1,0 1 1,0-1-1,-1-1-345,0 0 277,0 1-1,0-1 0,0 1 0,-1-1 1,1 1-1,-1 0 0,0-1 1,0 1-1,0 0 0,0 0 1,-1 0-277,-1-2 213,-1 1-1,1 0 1,-1 0 0,0 1 0,0-1 0,0 1 0,0 0 0,0 1 0,0-1 0,-1 1 0,1 0 0,-1 0 0,1 1 0,-1-1-213,-13 1 223,0 0 0,1 1 0,-8 1-223,10 0 49,0 1 1,1 0 0,-1 1-1,1 1 1,0 1 0,0 0-1,0 0 1,1 2 0,0 0-1,1 0 1,0 1 0,-9 8-50,21-16 2,-1 1 0,1-1 0,-1 1 0,1-1 0,-1 1 0,1 0 0,0-1-1,0 1 1,0 0 0,0 0 0,0-1 0,1 1 0,-1 0 0,0 0 0,1 0 0,0 0 0,-1 0 0,1 2-2,0-2 3,0 0-1,1-1 0,-1 1 1,1 0-1,-1-1 1,1 1-1,0-1 1,0 1-1,0-1 1,-1 1-1,1-1 0,1 0 1,-1 1-1,0-1 1,0 0-1,0 0 1,1 0-1,-1 0-2,6 4 8,0-1 0,0 0 0,1 0 0,-1-1 1,1 0-1,0 0 0,-1-1 0,6 1-8,58 11 27,35 8 7,-91-18-32,0 1 1,-1 0 0,0 1 0,0 1 0,11 6-3,-20-9 1,0 0 0,0 0 0,0 1 0,-1-1 0,1 1 0,-1 0 0,0 0 1,-1 0-1,1 1 0,-1-1 0,0 1 0,0 0 0,-1 0 0,2 6-1,-1 0 2,0-1 1,-1 1-1,0 0 0,-1-1 0,0 1 0,-1 0 0,-1 10-2,0-16 3,1-1 1,-1 0-1,-1 1 0,1-1 0,-1 0 0,0 0 0,0 0 0,0-1 1,-1 1-1,0 0 0,0-1 0,0 1 0,0-1 0,-1 0 1,1 0-1,-1-1 0,0 1 0,-1-1 0,1 0 0,0 0 0,-1 0 1,0 0-1,-4 1-3,-11 5 57,-2-2 0,1 0 0,-1-1 0,0-1 0,-3 0-57,1-1 70,-61 10 105,74-13-141,1 0 0,-1-1 0,0 0 0,0-1 0,0 0 0,-7-2-34,1-7 477,29 7-272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8:07.8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140 115 4721,'-109'-40'2219,"82"28"-945,27 12-1205,0 0 0,0 0 1,0 0-1,0 0 1,0 0-1,0 0 0,0 0 1,0 0-1,0 0 1,0 0-1,0 1 1,0-1-1,0 0 0,0 0 1,0 0-1,0 0 1,-1 0-1,1 0 0,0 0 1,0 0-1,0 0 1,0 0-1,0 0 0,0 0 1,0 0-1,0 0 1,0 0-1,0 0 0,-1 0 1,1 0-1,0 0 1,0 0-1,0 0 0,0 0 1,0 0-1,0 0 1,0 0-1,0 0 0,0 0 1,-1 0-1,1 0 1,0 0-1,0 0 1,0 0-1,0 0 0,0 0 1,0 0-1,0 0 1,0 0-1,0 0-69,0 1 708,1 5-603,1-1-1,0 1 1,0-1-1,0 0 1,1 0-1,-1 1 1,1-1-1,1-1 1,-1 1 0,3 2-105,8 13 147,4 4 88,-2 1 1,0 0-1,1 7-235,18 51 439,-25-56-334,1 0-1,2-1 1,0 0 0,2-2 0,1 2-105,-13-22 63,1 0 0,0 1 0,0-1 0,0 0 0,0-1 0,1 1-1,0-1 1,-1 0 0,1 0 0,0-1 0,1 1-63,-4-2 48,0 0 1,0 0-1,1-1 0,-1 1 1,0-1-1,1 0 0,-1 1 1,0-1-1,1 0 0,-1 0 0,0 0 1,1-1-1,-1 1 0,0-1 1,1 1-1,-1-1 0,0 0 1,0 0-1,1 1 0,-1-2 1,0 1-1,0 0 0,0 0 0,0-1 1,-1 1-1,1-1 0,1 0-48,3-5 77,-1 0 0,1 0 0,-1 0 0,0-1 0,-1 1 0,0-1 0,0 0 0,0-1-77,22-71 184,-19 55-137,37-169-175,-25 114-1652,-12 62 122,3 15 682</inkml:trace>
  <inkml:trace contextRef="#ctx0" brushRef="#br0" timeOffset="1">1052 104 3473,'63'-83'1893,"-62"82"-1769,0 0 0,0 0 0,0 0 0,-1 0 0,1 0 0,0 0 0,-1-1-1,1 1 1,-1 0 0,1 0 0,-1 0 0,0-1 0,1 1 0,-1 0 0,0-1-124,-8 1 2868,3 2-285,-27-3-1885,1 2 1,-1 2-1,-8 2-698,22-2 110,0 1-1,0 1 1,1 1 0,0 0-1,0 2 1,-13 6-110,19-8 15,0 2 1,0-1 0,0 2 0,1-1 0,0 2-1,1-1 1,-5 7-16,11-13 1,1 1 1,0 0-1,0 0 0,0 0 1,1 0-1,-1 0 0,1 0 1,0 0-1,0 0 0,0 1 1,0-1-1,0 0 0,0 3-1,1-3 1,1-1-1,-1 1 0,0 0 1,1-1-1,-1 1 0,1-1 1,0 1-1,0-1 1,0 1-1,0-1 0,0 0 1,1 1-1,-1-1 0,1 0 1,-1 0-1,1 0 1,0 0-1,0 0 0,1 1 0,9 5 7,-1 1 0,2-2 0,-1 0-1,1 0 1,0-1 0,0 0 0,1-2-1,-1 1 1,10 0-7,-4 1 7,0 0 0,0 1 0,0 1-1,12 7-6,-24-10 0,0-1-1,0 1 0,-1 0 1,0 1-1,0 0 1,0 0-1,0 0 0,-1 0 1,0 1-1,3 5 1,-7-9 5,1 0 1,-1 0-1,1 1 1,-1-1-1,0 0 1,0 0-1,-1 0 0,1 1 1,-1-1-1,1 0 1,-1 1-1,0-1 0,0 0 1,-1 1-1,1-1 1,-1 0-1,1 1 1,-1-1-1,0 0 0,0 0 1,-1 0-1,1 0 1,-1 0-1,1 0 0,-1 0 1,0 0-1,0 0 1,-1 0-6,-4 5 77,-1-1 1,0 0 0,0-1 0,0 1 0,-1-1-1,0-1 1,-10 5-78,-18 7 464,-17 5-464,25-11 87,25-9-73,-59 20 132,57-20-132,-1-1 0,1 1 0,-1-1 0,0-1 0,0 1 0,0-1 0,1 0 0,-4-1-14,10 1-16,-1 0 1,0 0 0,0 0-1,1 0 1,-1 0 0,0 0-1,0 0 1,1 0 0,-1 0-1,0 0 1,1-1 0,-1 1-1,0 0 1,1-1 0,-1 1-1,0 0 1,1-1 0,-1 1-1,0-1 1,1 1-1,-1-1 1,1 1 0,-1-1-1,1 1 1,-1-1 0,1 0-1,0 1 1,-1-1 0,1 0-1,0 1 1,-1-1 0,1 0-1,0 1 1,0-1 0,0 0 15,0-1-98,1 1 1,-1-1 0,1 1-1,0 0 1,0-1-1,-1 1 1,1 0 0,0 0-1,0-1 1,0 1 0,1 0-1,-1 0 1,0 0-1,0 1 1,0-1 0,1 0-1,-1 0 1,1 0 97,25-12-719</inkml:trace>
  <inkml:trace contextRef="#ctx0" brushRef="#br0" timeOffset="2">1405 472 3073,'49'-36'2025,"-43"28"-516,-10 8-332,-12 8 416,14-6-1461,-1 0 0,1 1 1,0-1-1,0 1 0,0 0 1,0 0-1,0 0 0,1 0 1,-1 0-1,1 0 0,0 0 0,0 1 1,0-1-1,0 0 0,0 1 1,1-1-1,0 1 0,-1-1 1,1 0-1,1 1 0,-1 2-132,0-4 39,1-1-1,-1 1 1,0 0-1,1 0 0,-1 0 1,1-1-1,0 1 1,-1 0-1,1-1 0,0 1 1,0-1-1,0 1 1,0-1-1,1 1 1,-1-1-1,0 0 0,0 1 1,1-1-1,-1 0 1,1 0-1,-1 0 0,1 0 1,0 0-1,-1 0 1,1-1-1,0 1 1,0-1-1,-1 1 0,1-1 1,0 1-1,0-1 1,0 0-1,-1 0 1,1 0-1,0 0 0,0 0 1,0 0-1,0-1 1,1 0-39,2 0 65,-1 0 1,1 0 0,-1-1 0,1 0 0,-1 0-1,0 0 1,1 0 0,-1-1 0,0 1 0,-1-1-1,1 0 1,0-1 0,-1 1 0,0 0 0,0-1-1,0 0 1,0 0 0,0-1-66,-1 3 12,-1 0 0,0 0 0,-1 0 0,1 0 0,0-1 1,0 1-1,-1 0 0,0 0 0,1 0 0,-1-1 0,0 1 0,0 0 0,0 0 0,0-1 0,0 1 1,-1 0-1,1 0 0,-1 0 0,0 0 0,1-1 0,-1 1 0,0 0 0,0 0 0,0 0 1,0 0-1,-1 1 0,1-1 0,0 0 0,-1 0 0,0 1 0,1-1 0,-1 1 0,0-1 1,1 1-1,-1 0 0,0 0 0,0 0 0,-2-1-12,0 0-70,1 0 1,-1 1-1,0-1 1,0 1-1,1 0 1,-1 0 0,0 1-1,0-1 1,0 1-1,0 0 1,0 0-1,0 0 1,0 0-1,0 1 1,0-1-1,0 1 1,0 0-1,0 0 1,0 1 69,-19 11-527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33.68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211 17 4481,'-1'-9'5617,"-1"10"-2131,0 6-2564,-3 52 169,3 31-1091,-4 43 378,-8 16-242,-16 149 100,-25 65-236,-34 106-2011,85-445 19,3-9 834</inkml:trace>
  <inkml:trace contextRef="#ctx0" brushRef="#br0" timeOffset="569.202">340 37 5425,'-1'-3'604,"0"0"0,-1 0-1,1 0 1,-1 0 0,0 1-1,0-1 1,0 0 0,-1 1-1,1 0 1,0 0 0,-1-1 0,0 1-604,2 2 90,0-1 0,0 1 0,0 0 0,0-1 0,0 1 0,0 0 0,0 0 0,0 0 0,0 0 0,0-1 0,0 2 1,0-1-1,0 0 0,0 0 0,-1 0 0,1 0 0,0 1 0,0-1 0,0 0 0,0 1 0,0-1 0,0 1 0,0-1 1,1 1-1,-1 0 0,0-1 0,0 1 0,0 0 0,0 0 0,1-1 0,-1 1 0,0 0 0,1 0 0,-1 0 1,1 0-1,-1 0 0,1 0 0,-1 1-90,-1 2 87,0 0 0,0 1-1,0-1 1,1 0 0,0 1 0,0 0 0,0-1 0,0 1 0,1 0-1,0-1 1,0 1 0,0 0 0,0 0 0,1-1 0,0 2-87,3 13 131,0 0-1,1-1 1,2 3-131,-3-12 58,11 29 59,2-1-1,1-1 1,2-1-1,9 11-116,20 35 88,31 79 29,-6 4 1,2 29-118,76 171 144,-133-325-720,2-2 0,1 0 1,12 13 575,-19-30-624</inkml:trace>
  <inkml:trace contextRef="#ctx0" brushRef="#br0" timeOffset="938.687">241 1034 6593,'-67'6'3201,"61"-5"-1192,6 3 87,11 2-752,4-2-119,14-1-425,3-3-216,10-6-296,6-1-112,9 0-392,1 3-408,0 3 400</inkml:trace>
  <inkml:trace contextRef="#ctx0" brushRef="#br0" timeOffset="2018.612">1706 935 5385,'55'-55'2391,"-54"55"-2343,-1-1 0,0 1-1,1 0 1,-1 0 0,0-1-1,0 1 1,1 0 0,-1-1-1,0 1 1,0 0 0,1-1-1,-1 1 1,0 0 0,0-1-1,0 1 1,0 0 0,0-1-1,1 1 1,-1-1 0,0 1-1,0 0 1,0-1 0,0 1-1,0-1 1,0 1-1,0 0 1,0-1 0,0 1-1,-1-1 1,1 1 0,0 0-1,0-1 1,0 1 0,0-1-1,-1 1 1,1 0 0,0-1-1,0 1 1,-1 0 0,1 0-1,0-1 1,0 1 0,-1 0-1,1-1 1,-1 1-48,-17-5 1429,11 3-870,-4-2-74,-1 0 0,0 0 0,-1 1 0,1 1 0,0 0-1,-10 0-484,15 2 50,1 0-1,-1 1 1,0 0-1,1 0 1,-1 1-1,1 0 1,0 0-1,-1 1 1,1-1-1,0 1 1,0 0-1,1 1 1,-5 3-50,-7 4 35,2 2 1,-1 0-1,-13 16-35,23-23 3,0 1 1,1 0-1,-1 0 1,2 1-1,-1 0 0,1 0 1,0 0-1,0 0 1,1 0-1,0 3-3,2-9 1,0 0 0,1 1 0,0-1 0,0 1 0,-1-1 0,1 1 0,1-1 0,-1 1 0,0-1 0,1 1 0,-1-1 0,1 1 0,0-1 0,0 0 0,0 1 0,0-1 0,0 0 0,0 0 0,1 0 0,-1 0 0,1 0 0,-1 0 0,1 0 0,0 0 1,0 0-1,0-1 0,0 1 0,0-1 0,0 0 0,0 1 0,0-1 0,0 0 0,1 0-1,9 4 4,1-1 1,0 0-1,0 0 1,0-1-1,9 0-4,-16-2 1,110 14 12,-77-12-6,-1 2 0,0 2 0,0 1-1,31 12-6,-32-6-3,1 1 0,25 17 3,-52-26-1,-1 0 1,0 0-1,0 2 0,-1-1 0,0 1 0,-1 0 1,1 1-1,-1 0 0,-1 0 0,0 0 1,3 6 0,-8-10 22,1 0 1,-1 0 0,0 1 0,0-1 0,-1 1 0,0-1-1,0 1 1,0-1 0,0 1 0,-1-1 0,0 1-1,0 0 1,-1-1 0,0 1 0,0 0 0,0-1-1,0 0 1,-1 1 0,0-1 0,0 0 0,0 1-1,-1-1 1,0-1 0,0 1 0,0 0 0,-1-1 0,1 1-1,-1-1-22,-7 8 208,0-1-1,-1 0 0,0-1 0,0 0 0,-1-1 0,-1-1 1,1 0-1,-2 0 0,-5 1-207,7-3 115,8-3-62,0-1 1,0 0 0,0 0-1,-1 0 1,1-1 0,-4 1-54,0-1-3,-1-1 1,1 0 0,0 0-1,0-1 1,0 0 0,-7-3 2,-182-49-1023</inkml:trace>
  <inkml:trace contextRef="#ctx0" brushRef="#br0" timeOffset="2906.531">2970 819 2761,'-1'-2'338,"0"0"1,-1 0 0,1 0-1,0 0 1,-1 0 0,1 1-1,-1-1 1,0 0 0,0 1-1,0-1 1,0 1 0,0 0 0,0 0-1,0-1 1,0 1 0,0 1-1,0-1 1,-1 0 0,1 0-1,0 1 1,-1-1 0,1 1-1,0 0 1,-1 0 0,0 0-339,-11-1 672,1 2 0,-1 0 0,1 0 1,-2 1-673,9-1 270,-49 7 2492,-47 13-2762,84-16 119,0 1-1,1 0 0,-1 1 0,1 1 1,1 1-1,-1 0 0,-6 6-118,18-11 8,1 0 0,0 0-1,0 0 1,0 0 0,0 0 0,0 1 0,1 0-1,0 0 1,0 0 0,1 0 0,-1 0-1,1 1 1,0-1 0,0 1 0,1 0-1,-1 4-7,1-5 3,1-1-1,0 0 1,0 0-1,0 1 0,0-1 1,1 0-1,-1 1 0,1-1 1,0 0-1,1 0 0,-1 0 1,1 0-1,0 0 1,0 0-1,0 0 0,0-1 1,0 1-1,1-1 0,0 0 1,0 1-1,0-1 0,0 0 1,1 0-3,8 6 1,0-1 0,0 0 1,1-1-1,0-1 0,0 0 0,0-1 1,1 0-1,9 2-1,23 2-26,0-1 0,3-1 26,-18-4-17,0 1 0,0 2-1,-1 1 1,0 1 0,18 9 17,-40-14 7,-1 1 0,0 0 0,-1 0 0,1 1 0,-1 0 0,0 0 0,0 1 0,0-1 0,-1 1 0,0 1 0,0-1 0,0 1 0,-1-1 0,0 1 0,0 1 0,-1-1 1,0 0-1,0 1 0,-1 0 0,0-1 0,0 1 0,-1 0 0,0 0 0,0 0 0,-1 0 0,0 0 0,0 0 0,-1 0 0,0 0 0,-1 0 0,0 0 0,0 0 0,0-1 0,-1 1 0,0-1 0,-1 0 0,1 0 0,-1 0 0,-1 0 0,1 0 0,-1-1 1,-1 0-1,0 1-7,-5 4 137,-1-1 1,0-1-1,0 0 1,-1-1-1,0 0 1,-1-1-1,1 0 1,-2-1 0,1 0-1,0-2 1,-1 0-1,0 0 1,0-1-1,-15 1-137,16-3-50,0-1-1,0 0 0,-1-1 0,1 0 0,0-1 1,1-1-1,-1 0 0,0-1 0,1-1 1,0 0-1,0 0 0,0-1 0,0-1 1,1 0-1,1-1 0,-4-2 51,9 2-1039,18 7 390</inkml:trace>
  <inkml:trace contextRef="#ctx0" brushRef="#br0" timeOffset="3680.512">3412 879 5697,'-3'-9'4645,"-1"12"-1342,-1 24-1985,3 11-962,1 0 0,1-1 0,2 1 1,4 16-357,9 33 207,-8-40-129,2 0 0,2 0 0,10 24-78,-16-59 13,0 0-1,1 0 1,0-1 0,0 0 0,1 0-1,1 0 1,0-1 0,3 3-13,-8-10 11,0 0 0,0 0 0,0 0 1,0-1-1,1 1 0,-1-1 0,1 0 0,-1 0 0,1 0 1,0 0-1,0-1 0,0 0 0,0 1 0,0-2 0,0 1 0,0 0 1,1-1-1,-1 1 0,0-1 0,0-1 0,0 1 0,0 0 1,1-1-1,-1 0 0,0 0 0,4-2-11,0 0 23,0-1 1,0-1-1,0 0 1,0 0-1,-1-1 0,0 1 1,0-2-1,-1 1 1,1-1-1,-1 0 0,-1 0 1,1-2-24,6-8 37,-1-1 1,0-1-1,-2 1 1,6-17-38,-8 15 22,-1-1 0,-1 0 0,-1 0 0,0 0 0,-2 0 0,-1-1 0,0-9-22,-4-39 268,-7-43-268,5 70 133,-7-45 345,25 120-367,21 97-66,6-1-1,35 70-44,-68-180-17,2-1 0,0 0 0,0-1 0,2 0 0,0 0 0,1-1 0,0-1 0,1 0 0,1-1-1,0 0 1,14 8 17,35 16-93</inkml:trace>
  <inkml:trace contextRef="#ctx0" brushRef="#br0" timeOffset="4586.442">4424 930 7138,'-4'-16'2950,"4"15"-2864,0 1 0,0 0 0,0 0 0,0 0 0,0-1 0,0 1 0,-1 0 0,1 0 0,0 0 0,0 0 0,0 0 0,-1-1 0,1 1 0,0 0 0,0 0 0,0 0 0,-1 0 0,1 0 0,0 0 0,0 0 0,-1 0 0,1 0 0,0 0 0,0 0 0,0 0 0,-1 0 0,1 0 0,0 0 0,0 0 0,-1 0 0,1 0 0,0 0 0,0 0 0,-1 0-86,0 1 140,0 0-1,0 0 0,-1 1 1,1-1-1,0 0 0,0 0 1,0 1-1,1-1 0,-1 1 1,0-1-1,0 1 0,1-1 0,-1 1 1,1-1-1,-1 1 0,1-1 1,0 2-140,-3 14 140,2 1 0,0-1 0,0 0 0,2 0 0,0 0 0,1 0 0,1 0 0,1 0 0,0 1-140,9 26 137,2 0-1,16 33-136,-5-21 64,-9-20 20,-1 0 0,-2 1 0,2 13-84,-16-50 14,0 0-1,0 0 0,0 0 0,0 0 0,0 0 0,1 0 1,-1 0-1,0 0 0,0 0 0,0 0 0,0 0 1,0 0-1,0 0 0,0 0 0,0 0 0,0 0 1,0 0-1,0 0 0,0 0 0,1 0 0,-1 0 0,0 0 1,0 0-1,0 0 0,0 0 0,0 0 0,0 0 1,0 0-14,0-18 252,-2-38 4,1 43-221,-7-107 126,1 27-62,4-3-99,4 66 0,0 0 0,2-1 0,2 1 1,1 0-1,2-5 0,-7 32-4,0-1 0,0 1-1,0-1 1,1 1 0,-1 0 0,1-1 0,0 1 0,0 0-1,0 0 1,0 0 0,0 0 0,2 0 4,-2 1-4,-1 1 0,1 0-1,0 0 1,0 0 0,0 1 0,0-1-1,0 0 1,-1 1 0,1-1 0,0 1 0,1-1-1,-1 1 1,0 0 0,0 0 0,0 0 0,0 0-1,0 1 1,0-1 0,0 0 0,0 1-1,0-1 1,0 1 4,9 3-7,0 1 1,0-1-1,0 2 0,-1 0 0,1 0 0,-1 1 1,-1 0-1,0 0 0,0 1 0,0 1 0,-1-1 1,3 5 6,7 10-14,0 1 0,-1 1 0,-2 0 0,5 12 14,11 29 19,-3 1 0,-2 1 0,7 42-19,-29-99 27,-2-10 30,0-21 26,-6-99 40,1 66-68,4-51-55,0 88-1,0 0 1,2-1-1,0 1 0,1 1 1,1-1-1,0 1 1,1-1-1,4-6 1,-7 16-5,1 0-1,0 0 0,1 0 1,-1 0-1,1 0 1,0 1-1,1 0 0,-1 0 1,1 0-1,0 1 1,0 0-1,0 0 0,1 0 1,2 0 5,-4 2-7,-1 0 0,1 1 1,0-1-1,0 1 1,-1 0-1,1 0 0,0 1 1,0 0-1,0 0 1,0 0-1,0 0 0,0 1 1,0-1-1,-1 1 1,1 1-1,0-1 0,0 1 1,-1-1-1,1 1 1,-1 1-1,4 1 7,2 3-6,-1 1 1,0-1 0,0 1-1,-1 1 1,0 0-1,-1 0 1,0 0-1,0 1 1,-1 0-1,0 0 1,-1 1-1,0 0 1,-1-1-1,1 6 6,3 9-23,-2 0 0,0 0 0,-2 0 0,-1 1 0,-1-1 0,-2 4 23,0 116-1460,2-76 938</inkml:trace>
  <inkml:trace contextRef="#ctx0" brushRef="#br0" timeOffset="5096.99">5597 955 5577,'1'-14'1574,"-1"11"-1029,0-1 0,1 1 0,-1-1 0,0 1 1,1-1-1,0 1 0,0-1 0,0 1 0,0-1 0,1 1 0,-1 0 0,3-3-545,-3 6 61,0 0-1,0 0 1,-1 0-1,1 0 0,0 0 1,0 1-1,0-1 1,0 0-1,-1 1 1,1-1-1,0 1 0,0-1 1,-1 0-1,1 1 1,0 0-1,-1-1 0,1 1 1,0-1-1,-1 1 1,1 0-1,-1-1 1,1 1-1,-1 0 0,1 0 1,-1-1-1,0 2-60,15 22 304,-5-4-116,-1 0-1,-2 0 1,0 1-1,5 21-187,11 91 260,-20-113-219,27 192 402,0 160-443,-27-268-2567,-3-93 1764</inkml:trace>
  <inkml:trace contextRef="#ctx0" brushRef="#br0" timeOffset="5462.392">5593 1072 8338,'1'-22'951,"2"1"0,0 0 1,2 0-1,0 0 0,1 1 0,1-1 0,4-4-951,-7 15 84,1 1 0,1-1-1,0 1 1,0 0 0,1 1-1,0 0 1,0 0 0,1 0-1,0 1 1,1 0 0,-1 0-1,1 1 1,0 0 0,1 1-1,1-1-83,-6 4 6,1-1 0,0 1 0,1 0-1,-1 1 1,0 0 0,0 0-1,1 0 1,-1 1 0,0-1-1,1 1 1,-1 1 0,5 0-6,-1 1-1,0 0 1,0 1 0,0 0-1,-1 1 1,1 0-1,-1 1 1,5 3 0,9 6-5,-2 1 1,0 2-1,-1 0 1,-1 1-1,13 15 5,-23-23 6,1 1 0,-2 0 0,0 1 0,0 0 0,-1 0 1,0 0-1,-1 1 0,-1 0 0,1 3-6,-4-10 19,0 0-1,-1 0 1,0 0 0,0 0 0,-1 0 0,1 0-1,-1 0 1,-1 0 0,1 1 0,-1-1 0,0 0-1,0 0 1,-1 0 0,0 0 0,0-1 0,0 1-1,-1 0 1,0-1 0,0 0 0,0 1 0,-4 3-19,-1 0 51,-1 0 1,0 0 0,-1-1 0,1-1 0,-1 1 0,-1-2 0,1 1 0,-1-2 0,0 1 0,-1-1 0,1-1-1,-3 1-51,0-1-24,-1 0 0,0-1-1,0 0 1,0-1-1,0-1 1,0 0-1,0-1 1,0-1-1,-11-1 25,23 2-326,0-1-1,1 1 0,-1-1 0,0 0 1,0 1-1,1-1 0,-1 0 0,0-1 1,1 1-1,-1 0 0,1-1 0,0 0 1,-1 1 326,2-5-1745</inkml:trace>
  <inkml:trace contextRef="#ctx0" brushRef="#br0" timeOffset="5938.99">6439 323 4921,'4'-22'1952,"-2"0"0,0 0-1,-1 0 1,-2-15-1952,3 23 1297,5 11-104,-6 3-1137,0 0 0,0 1 0,0-1-1,-1 1 1,1 0 0,0-1 0,0 1 0,-1 0 0,1-1-1,0 1 1,-1 0 0,1 0 0,0 0 0,-1-1 0,1 1-1,-1 0 1,0 0 0,1 0 0,-1 0 0,0 0 0,1 0-1,-1 0 1,0 1-56,34 206 1090,-3-44-976,85 393 256,-116-555-335,18 85-291,-15-49 2867,-3-12-1512</inkml:trace>
  <inkml:trace contextRef="#ctx0" brushRef="#br0" timeOffset="6281.214">6357 808 9658,'-3'-12'4049,"0"0"-2305,12 6-543,5-1-361,0-3-248,14 0-304,5 9-64,12-4-112,-2 3-48,0 0 48,-4-6-272,0 2-336,2 6 352</inkml:trace>
  <inkml:trace contextRef="#ctx0" brushRef="#br0" timeOffset="6644.871">7112 641 7058,'16'21'3464,"-17"-6"-679,4 9-1385,9 18-712,8 4 32,-2 8-311,0 5-137,-2-4-160,-3 3-32,3-4-32,-2-4 0,-4-6 32,1-10-8,-10-15-528,-1-11-1649,0-15 1441</inkml:trace>
  <inkml:trace contextRef="#ctx0" brushRef="#br0" timeOffset="6645.871">7183 225 9218,'-18'-45'3953,"5"20"-2337,-1 6-440,0 10-671,9 8-289,-2 5-400,7 13-305,9 21 321</inkml:trace>
  <inkml:trace contextRef="#ctx0" brushRef="#br0" timeOffset="7230.65">7721 821 5521,'23'-26'2942,"15"-22"-2942,-38 47 69,1 1 0,-1-1-1,1 1 1,-1-1 0,1 0-1,-1 1 1,0-1 0,1 0 0,-1 1-1,0-1 1,1 0 0,-1 1-1,0-1 1,0 0 0,0 1 0,0-1-1,0 0 1,1 0 0,-1 1-1,-1-1 1,1 0 0,0 1-1,0-1 1,0 0 0,0 0 0,0 1-1,-1-1 1,1 0 0,0 1-1,0-1 1,-1 0 0,1 1 0,-1-1-1,1 1 1,-1-1 0,1 0-1,-1 1 1,1-1 0,-1 1 0,1 0-1,-1-1 1,1 1 0,-1-1-1,0 1 1,1 0 0,-1-1 0,0 1-69,-3-1 341,0 0 1,0 0 0,0 0 0,0 1 0,0 0 0,-4 0-342,5 0 240,-2-1-59,0 1-1,-1 1 1,1-1-1,0 1 1,0 0-1,0 0 1,0 0-1,0 1 1,0 0-1,0 0 1,0 0-1,-2 2-180,1 0 104,0 1 1,0 0-1,0 0 0,1 0 1,-1 1-1,1 0 1,0 0-1,-1 3-104,0 1 23,0 0 0,1 0-1,0 1 1,1-1 0,0 1 0,1 0-1,0 1 1,0-1 0,1 0 0,1 1-1,0 0 1,1-1 0,0 7-23,1 3 4,1-1 0,1 1 0,0-1 0,2 0 0,0 0 0,2 0 0,2 5-4,-4-14 4,0-1-1,1 0 1,0-1-1,0 1 1,1-1-1,0 0 1,0-1-1,1 0 1,0 0-1,1-1 1,0 0 0,6 4-4,-10-8-1,0 0 0,0 0 1,0 0-1,1-1 0,0 1 1,-1-1-1,1-1 0,0 1 1,0-1-1,0 0 0,0 0 1,0-1-1,0 0 0,0 0 1,0 0-1,0-1 0,0 1 1,0-2-1,0 1 0,0-1 1,-1 0-1,1 0 0,-1 0 1,4-2 0,1-3 7,0 1 0,0-2 0,-1 1 0,0-1 0,0-1 0,-1 0 1,0 0-1,-1-1 0,1 1 0,-2-2 0,0 1 0,0-1 0,-1 0 0,0 0 1,0-3-8,0 1 11,-1 0 0,-1-1 0,0 0 0,0 1 0,-2-1 0,0 0 0,0 0 0,-1 0 0,-1 0 0,0 0 0,-1 0 0,-1 0 0,0-1-11,-2 1 9,1 1 0,-2 0 0,0 0-1,0 0 1,-1 1 0,-1 0-1,0 0 1,0 1 0,-1 0-1,-1 1 1,-1-2-9,7 8-54,0 0 1,-1 0-1,0 1 0,1-1 0,-1 1 0,0 0 1,-1 0-1,1 1 0,0 0 0,-1 0 1,1 0-1,-1 0 0,0 1 0,0 0 0,1 0 1,-1 1-1,0-1 0,0 1 0,0 0 1,0 1-1,0 0 0,0 0 0,1 0 0,-1 0 1,0 1-1,1 0 0,-5 2 54,6-2-130,0 0 0,0 0 0,0 1 0,1-1 0,-1 1 0,1 0 0,-1 0 0,-1 3 130,1 0-122,0 0 0,0 0-1,1 0 1,0 0 0,-1 3 122</inkml:trace>
  <inkml:trace contextRef="#ctx0" brushRef="#br0" timeOffset="7814.189">8193 734 6625,'0'0'100,"0"0"0,0-1 0,-1 1 0,1 0 0,0-1 0,0 1 0,0 0-1,0-1 1,-1 1 0,1 0 0,0-1 0,0 1 0,0 0 0,-1 0 0,1-1-1,0 1 1,-1 0 0,1 0 0,0 0 0,0-1 0,-1 1 0,1 0 0,0 0 0,-1 0-1,1 0 1,0 0 0,-1 0 0,1 0 0,-1 0 0,1 0 0,0 0 0,-1 0-1,1 0 1,0 0 0,-1 0 0,1 0 0,0 0 0,-1 0 0,1 0 0,0 0-100,0 16 1691,11 29-849,-11-44-766,38 156 1124,-13-44-882,-13-62-222,-8-27-20,2 0 0,0-1 0,2 0 0,0-1 1,5 8-77,-13-56 1397,-8-30-174,-8-29-1223,6 38 241,2-1 0,1-16-241,6 48 27,0 0 0,2-1 0,0 1 0,1 0 0,1 0 0,0 0 0,1 1 0,6-16-27,-7 22 0,1 0 0,0 0 1,0 0-1,1 1 1,0 0-1,1 0 0,0 0 1,0 1-1,1-1 0,-4 6-4,0-1 1,0 0-1,1 1 0,-1 0 1,1-1-1,0 2 0,-1-1 1,1 0-1,0 1 1,0-1-1,0 1 0,0 0 1,0 1-1,1-1 0,-1 1 1,0 0-1,0-1 0,0 2 1,0-1-1,1 1 0,1 0 4,9 2-9,0 2-1,0 0 1,0 0-1,-1 1 1,0 1-1,0 0 1,-1 1-1,2 2 10,9 7-6,0 2-1,-1 1 0,15 15 7,-27-23-6,1 1 0,-2 0 0,0 0 0,0 2 0,-1-1 0,-1 1 0,0 0 0,4 14 6,-8-16-204,0 0 1,-1 0-1,0 0 0,-1 0 1,0 1-1,-2-1 0,1 1 1,-2-1-1,1 0 0,-2 1 1,-1 5 203,-8 28-642</inkml:trace>
  <inkml:trace contextRef="#ctx0" brushRef="#br0" timeOffset="8526.748">9415 674 5937,'0'-2'315,"1"1"0,-1-1-1,0 0 1,1 0-1,-1 0 1,0 0 0,0 0-1,0 0 1,-1 0 0,1 0-1,0 1 1,-1-1-1,1 0 1,-1 0 0,0 0-1,1 0 1,-1 1 0,0-1-1,0 0 1,0 1-1,-2-2-314,1 1 249,0 0 0,-1 0 0,1 0 0,-1 0 0,1 1-1,-1-1 1,0 1 0,1 0 0,-1 0 0,0 0 0,0 0 0,0 0-1,-1 0-248,-4 0 200,0 0 0,0 0 1,0 1-1,0 0 0,0 1 0,0-1 0,0 2 0,0-1 0,0 1 0,-4 2-200,-6 3 143,0 1 1,1 0 0,0 1-1,1 1 1,0 1-1,-11 10-143,20-16 8,1 1 0,-1 1-1,1-1 1,0 1 0,1 0-1,0 0 1,0 1 0,0-1-1,1 1 1,0 0-1,0 0 1,1 1 0,0-1-1,1 1 1,-1 4-8,3-10 2,-1-1 0,1 1 0,0 0 0,0 0 0,0-1 0,0 1 1,0 0-1,1 0 0,-1-1 0,1 1 0,0 0 0,0-1 0,0 1 0,0-1 0,0 1 0,0-1 0,1 0 0,-1 1 1,1-1-1,0 0 0,0 0 0,-1 0 0,1 0 0,1 0 0,-1-1 0,0 1 0,0 0 0,1-1 0,-1 0 0,0 1 0,1-1-1,9 3 10,0 0 0,1 0 0,-1-2 0,0 1 0,1-1 0,2-1-11,-4 0 4,51 5 14,-42-6-18,1 1 0,-1 2 0,0 0 0,0 1 0,-1 1 0,1 0 0,5 4 0,-24-8 0,0-1 0,0 1 0,1 0 0,-1-1 0,0 1 0,0 0 0,0 0 0,0-1 0,0 1-1,0 0 1,0 0 0,0 0 0,-1 0 0,1 1 0,0-1 0,-1 0 0,1 0 0,-1 0 0,1 0 0,-1 1-1,1-1 1,-1 0 0,0 1 0,0-1 0,1 0 0,-1 1 0,0-1 0,0 0 0,0 1 0,-1-1 0,1 0-1,0 0 1,0 1 0,-1-1 0,1 0 0,-1 0 0,1 1 0,-1-1 0,1 0 0,-1 0 0,0 0 0,0 0-1,1 0 1,-2 1 0,-2 3 8,0 0 0,0 0 0,-1 0 0,1-1 0,-1 1-1,0-1 1,0 0 0,-6 2-8,-22 12 68,0-1-1,-1-2 1,-1-2-1,-1-1 0,-7 0-67,36-10 16,0-1 0,-1 0-1,1 0 1,0-1 0,-2 0-16,8 1-23,0-1 1,0 0 0,0 0-1,0 0 1,0 0 0,0 0-1,0-1 1,0 1-1,0 0 1,0 0 0,0-1-1,0 1 1,0 0 0,0-1-1,1 1 1,-1-1-1,0 1 1,0-1 0,0 0-1,1 1 1,-1-1 0,0 0-1,1 1 1,-1-1-1,0 0 1,1 0 0,-1 1-1,1-1 1,-1 0-1,1 0 1,0 0 0,-1 0-1,1 0 1,0 0 0,0 0-1,0 0 1,-1 0-1,1 0 1,0 0 0,0 0-1,0 0 1,1 0 22,5-15-352</inkml:trace>
  <inkml:trace contextRef="#ctx0" brushRef="#br0" timeOffset="8915.69">9811 1083 6265,'-35'-57'2793,"38"54"-1409,4 3-208,7 0-191,1 4-177,12 7-176,3 6-64,4 15-240,-2 13-88,-13 4-120,1 5-56,-9 0-32,-8-2-8,1-5-96,-12-3-184,-9-11-376,6-3 392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43.52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437 274 3673,'60'-78'2334,"-59"77"-2125,0 0 1,0 0 0,0 0 0,0 0 0,0 0-1,0 0 1,0 0 0,-1 0 0,1-1 0,0 1-1,-1 0 1,0 0 0,1-1 0,-1 1 0,1-1-1,-1 1 1,0 0 0,0-1 0,0 1 0,0 0-1,0-1 1,0 1 0,0-1 0,-1 1 0,1 0-1,0-1 1,-1 1 0,1 0 0,-1-1-1,1 1 1,-1 0 0,0-1-210,-1 1 209,0-1 0,0 0 0,0 1 0,0-1 0,0 1-1,0 0 1,0-1 0,-1 1 0,1 0 0,0 1 0,-1-1-209,1 0 256,-5-1-32,0 0 1,-1 1-1,1 0 1,-1 0 0,1 0-1,-1 1 1,1 0-1,-1 1 1,0-1-1,1 1 1,-1 1-225,-21 5 244,1 0 0,-8 5-244,3-1 172,14-5-157,0 2 1,0 0-1,1 1 0,1 1 1,-1 0-1,2 1 0,-1 1 1,2 1-1,0 0 0,0 1 1,1 1-1,-9 13-15,19-23 0,0 0-1,1 0 1,-1 0-1,1 0 1,1 0 0,-1 1-1,1-1 1,0 1-1,0 0 1,0 0-1,1 0 1,0 0 0,0 0-1,1 0 1,0 0-1,0 2 1,0-3 1,1-1-1,0 1 0,0-1 1,1 1-1,-1-1 0,1 1 1,0-1-1,0 0 0,1 0 1,-1 0-1,1 0 0,0 0 0,0 0 1,0-1-1,0 1 0,1-1 1,-1 0-1,1 0 0,0 0 1,0-1-1,1 1 0,14 7-5,0-1 1,1-1-1,1-1 1,-1 0-1,1-2 0,18 3 5,-17-4-49,-1 1-1,1 1 0,-1 1 0,0 0 0,-1 2 0,12 6 50,-19-6-38,-1 0-1,0 1 0,0 0 1,-1 1-1,0 0 1,-1 1-1,0 0 0,-1 1 1,-1 0-1,0 0 1,0 0-1,-1 1 0,4 15 39,-6-16-27,0 0 0,-2 0-1,1 1 1,-2-1-1,0 1 1,0-1-1,-2 1 1,1 0-1,-2 0 1,0-1 0,0 1-1,-1 0 1,-1-1-1,-1 0 1,-3 12 27,2-15 38,0 0 1,-1 0-1,0 0 0,0-1 1,-1 0-1,-1 0 1,1-1-1,-1 0 1,0 0-1,-1-1 1,0 0-1,0 0 1,-1-1-1,0-1 0,0 1 1,0-2-1,0 1 1,-1-1-1,-3 0-38,-14 4 129,0-1 0,-1-2-1,1-1 1,-1-1 0,0-1 0,-30-3-129,51 1-23,0-1 1,0 0 0,0 0 0,0-1-1,-2-1 23,7 3-57,0-1-1,1 0 1,-1-1-1,0 1 0,0 0 1,1-1-1,-1 0 1,1 1-1,0-1 1,-1 0-1,1 0 1,0 0-1,0-1 0,0 1 1,-1-3 57,-4-21-408</inkml:trace>
  <inkml:trace contextRef="#ctx0" brushRef="#br0" timeOffset="486.96">989 198 7154,'-2'-7'1036,"0"0"1,-1 0 0,0 0 0,0 1 0,-1-1 0,0 1 0,0-1 0,-1 0-1037,1 48 1605,7 20-1413,3 0 1,3-1-1,5 11-192,10 73 131,1 126 31,-20-209 48,5 14-210,-6-56-186,0 0 0,0-1 0,2 1 0,1-1 0,0-1 0,2 3 186,-4-14 1681,0-7-888</inkml:trace>
  <inkml:trace contextRef="#ctx0" brushRef="#br0" timeOffset="869.276">897 643 7874,'-15'-11'3704,"-6"8"-1391,4 2-553,6 2-511,5 4-353,12-1-448,9 0-160,16 2-144,8-2-8,7-4-48,7-3 16,1-5-264,6 1-336,2 7 328</inkml:trace>
  <inkml:trace contextRef="#ctx0" brushRef="#br0" timeOffset="1274.968">1572 735 6625,'7'-23'1051,"-5"17"-532,0-1-1,0 0 1,-1 0 0,0 1 0,0-1 0,-1 0 0,1-2-519,9 79 3138,3 51-1256,22 81-1882,-23-138 438,-11-43 269,1-31 769,1-9-1141,-1 1-1,-1 0 0,-1-19-334,0-7 119,0 40-112,9-117 121,-7 101-124,2 0-1,0 1 1,1-1 0,1 1-1,1-1-3,-4 15-12,-1-1 0,1 1 0,-1 0-1,2 0 1,-1 0 0,0 0 0,1 1-1,0-1 1,3-2 12,-5 5-47,1 0 0,0 0-1,0 0 1,0 1 0,0-1 0,0 1-1,0-1 1,0 1 0,0 0 0,1 0-1,-1 1 1,1-1 0,-1 0 0,0 1-1,1 0 1,-1 0 0,2 0 47,5 2-503,0 0 0,0 0 0,0 1 1,0 0-1,0 1 0,-1 0 0,0 0 1,3 3 502,36 19-1446</inkml:trace>
  <inkml:trace contextRef="#ctx0" brushRef="#br0" timeOffset="1803.285">2250 807 6785,'-1'-12'772,"1"2"1162,11 15 30,-5-1-1438,2 0-194,0-1 0,0 0-1,0 0 1,0 0 0,0-1-1,0-1 1,0 1 0,1-1-1,7-1-331,-1 1 204,-1-1 1,1-1-1,0-1 0,-1 0 0,3-2-204,-12 4 63,-1-2-1,0 1 1,0 0 0,0-1-1,0 0 1,0 0-1,-1 0 1,1 0-1,0-1 1,-1 1-1,0-1 1,0 0-1,0 0 1,0 0-1,0 0 1,0-1-1,-1 1 1,1-1-1,-1 0 1,0 1-1,0-1 1,-1 0-1,1 0 1,-1 0 0,0-1-1,0 1 1,0 0-1,-1-1-62,1 0 40,-1 0-1,0 0 1,0-1 0,-1 1-1,1 0 1,-1 0 0,0 0-1,-1 0 1,1 0 0,-1 0-1,0 0 1,0 1 0,-1-1-1,1 0 1,-1 1 0,0 0-1,0 0 1,0 0 0,-1 0-1,0 0 1,1 1 0,-5-3-40,3 2 28,-1 0-1,-1 0 1,1 1 0,0-1 0,-1 2 0,1-1 0,-1 1 0,0 0 0,0 0-1,0 1 1,-2 0-28,5 0 9,0 1 0,0 0 0,0 0 0,0 0 0,0 1 0,0-1 0,0 1 0,0 0 0,0 0 0,0 1 0,1-1 0,-1 1-1,0 0 1,1 0 0,-1 0 0,1 0 0,0 0 0,0 1 0,0 0 0,-3 2-9,-2 7 6,0 0 0,1 0 0,0 1 0,0 0 0,2 0 0,0 1 0,0-1 0,-1 11-6,-5 11 5,3-13 5,1 1 0,2 0 0,0 0 0,2 0-1,0 1 1,1 20-10,2-33 9,1-1-1,0 0 0,0 0 1,1 1-1,0-1 1,1 0-1,0-1 1,1 1-1,0 0 0,0-1 1,1 0-1,0 0 1,1 0-1,0-1 0,0 0 1,7 7-9,-7-10 17,0 1 0,1-1 0,-1-1 1,1 1-1,0-1 0,1 0 0,-1-1 0,1 0 1,-1 0-1,1-1 0,0 1 0,0-2 0,4 1-17,10 1-53,0-2-1,0 0 1,-1-1-1,11-3 54,44-3-92</inkml:trace>
  <inkml:trace contextRef="#ctx0" brushRef="#br0" timeOffset="2449.66">3012 780 5033,'-36'-73'2526,"29"64"-636,4 11-1029,2 11-220,1-11-331,-3 38 199,1 1-1,3-1 1,1 0-1,2 0 1,1-1-1,9 32-508,4-14 239,12 51 663,-48-134 1203,10 6-2013,0 0-1,1-1 0,1 0 0,0 0 0,2-1 0,1 1 0,0-1 0,2 0 0,0 1 0,2-1 0,0-2-91,2-4 14,0 1-1,2 1 1,1-1-1,1 1 1,2 0-1,0 0 1,2 1-1,9-17-13,-17 36-4,0 0 0,1 1 0,0 0 0,0 0 0,0 0-1,0 0 1,1 1 0,-1 0 0,1-1 0,0 2 4,-2 1-5,-1 1 1,0 0-1,1-1 1,-1 1-1,1 0 0,-1 1 1,1-1-1,-1 0 0,1 1 1,0-1-1,-1 1 0,1 0 1,0 0-1,-1 0 1,1 0-1,-1 1 0,1-1 1,0 1-1,-1-1 0,1 1 1,-1 0-1,1 0 1,-1 0-1,3 1 5,5 5-13,0 0 0,0 0 0,0 0 0,-1 1 0,-1 1 0,1 0 0,6 9 13,13 19-24,10 20 24,-19-29-5,3 6-6,-1 2 1,-2 0-1,-1 0 0,-2 2 1,-2 0-1,-1 1 0,2 16 11,-5-13-728,4-4 371</inkml:trace>
  <inkml:trace contextRef="#ctx0" brushRef="#br0" timeOffset="3332.829">4054 834 5025,'0'-7'657,"-1"0"0,0 0 0,0 0-1,0 0 1,-1 0 0,0 0 0,0 1 0,-1-1-1,0 1 1,0-1 0,-2-1-657,1 2 298,0-1-1,0 1 1,-1 1 0,0-1 0,0 1-1,-1 0 1,0 0 0,1 0-1,-2 1 1,-1-2-298,3 3 47,0 1 0,0-1 0,-1 1 1,1-1-1,-1 2 0,1-1 0,-1 1 0,0-1 0,0 2 1,0-1-1,0 1 0,1-1 0,-1 2 0,0-1 0,0 1 1,0-1-1,0 2 0,1-1 0,-1 1 0,0 0 0,1 0 1,0 0-1,-1 1 0,1 0 0,0 0 0,0 0 0,0 0 1,0 2-48,-3 3 11,0 0 1,1 0-1,0 0 1,0 1-1,1 1 0,0-1 1,1 1-1,0 0 1,1 0-1,0 0 1,0 1-1,1 0-11,-2 7 1,0 1 1,2-1-1,0 1 0,1 0 0,1 0 0,1 13-1,1-22 0,-1 1 0,2-1 1,0 0-1,0 0 1,0 0-1,2 0 0,-1 0 1,1-1-1,0 1 1,1-1-1,0 0 0,1-1 1,0 1-1,1 0 0,-1-2-6,0-1-1,0 0 1,1-1-1,0 1 1,0-1-1,0-1 1,1 1-1,-1-1 0,1-1 1,0 1-1,0-2 1,1 1-1,-1-1 1,0 0-1,1 0 1,0-1-1,0 0 7,1-1-11,-1 1 1,1-1-1,0-1 0,0 0 0,-1 0 0,1-1 0,-1 0 0,1 0 1,-1-1-1,0-1 0,0 1 11,-3 0 1,0-1 1,0 1 0,0-1-1,-1 0 1,0 0-1,0 0 1,0-1-1,0 1 1,-1-1-1,1-1 1,-1 1-1,-1 0 1,1-1-1,-1 0 1,0 0 0,1-3-2,0-3 26,0 0 1,-1-1 0,-1 1 0,0 0 0,0-1 0,-2 0 0,1 1 0,-2-1-1,1 0 1,-2 1 0,-1-9-27,-6-20 376,-2 0 0,-12-29-376,22 65 35,-3-7 63,-1 0-1,0 0 0,-5-8-97,10 20 1,0 0 0,0-1-1,0 1 1,0 0 0,0 0-1,0-1 1,0 1 0,0 0-1,0 0 1,-1 0 0,1-1-1,0 1 1,0 0 0,0 0-1,0 0 1,0 0 0,-1 0-1,1-1 1,0 1-1,0 0 1,0 0 0,-1 0-1,1 0 1,0 0 0,0 0-1,0 0 1,-1 0 0,1 0-1,0-1 1,0 1 0,-1 0-1,1 0 1,0 0 0,0 0-1,0 0 1,-1 1 0,1-1-1,0 0 1,0 0 0,-1 0-1,1 0 0,-3 9-23,3 1 9,0 0 0,0 1-1,1-1 1,1 0 0,0 0-1,0 0 1,1 0 0,3 9 14,10 22-30,10 16 30,43 73 0,-33-66 8,16 42-8,-8 9 182,-5 3-1,12 67-181,-47-166 52,0-1 1,-1 1-1,0 1 0,-2-1 0,0 0 0,-2 0 0,0 0 1,-1 0-1,-3 12-52,2-19 62,0 0 1,-1 0 0,-1-1-1,0 1 1,0-1 0,-1 0-1,-1-1 1,0 1 0,0-1-1,-1-1 1,0 1 0,-1-1-1,1-1 1,-2 0 0,0 0-63,4-3 27,-1 0 1,0 0 0,-1-1-1,1 0 1,-1-1-1,1 0 1,-1 0-1,0 0 1,0-1-1,-1 0 1,1-1 0,0 0-1,-1 0 1,1-1-1,0 0 1,-1 0-1,1-1 1,0 0 0,-1-1-1,1 1 1,0-2-1,0 1 1,0-1-1,0 0 1,1-1-1,-1 0 1,0-1-28,-28-18-364,2-2 0,0-1 0,2-1 0,1-2 0,1-2 0,-15-20 364,37 41-508,1 0 1,1 0-1,0 0 1,0-2 507,-13-32-1170</inkml:trace>
  <inkml:trace contextRef="#ctx0" brushRef="#br0" timeOffset="3792.49">4648 62 5673,'0'-33'3966,"-4"17"-1696,3 16-2182,1 0 0,0-1 0,0 1 0,-1 0 1,1-1-1,0 1 0,0 0 0,-1-1 0,1 1 0,0 0 0,-1 0 0,1 0 1,-1-1-1,1 1 0,0 0 0,-1 0 0,1 0 0,-1 0 0,1-1 0,0 1 0,-1 0 1,1 0-1,-1 0 0,1 0 0,0 0 0,-1 0 0,1 0 0,-1 0 0,1 1 0,-1-1-88,-2 7 1117,1 14-843,2-1-1,0 1 1,1-1 0,1 0 0,1 1 0,3 9-274,1 9 164,22 129 100,18 133 43,-37-198-253,28 218-52,-37-316 89,-1-1 0,1 0 0,1 0 0,-1 1 0,0-1 0,1 0 0,0 0 0,0 1-91,-1-4 341</inkml:trace>
  <inkml:trace contextRef="#ctx0" brushRef="#br0" timeOffset="4128.853">4509 737 9082,'-5'-6'3929,"8"8"-2265,6 0-296,14 1-447,7 6-225,14-5-192,5-3-96,11-1-200,3-5 112,0-2-632,-1-6 3793,-13-12-2665</inkml:trace>
  <inkml:trace contextRef="#ctx0" brushRef="#br0" timeOffset="4668.266">5184 41 7082,'2'-3'518,"-1"0"0,1 0 0,-1 0 0,0 0 0,0 0 0,0 0 0,0 0 0,-1-1 0,1-2-518,-1 6 41,0 0 0,0 0 0,0 0 0,0-1 0,0 1 1,0 0-1,0 0 0,0 0 0,-1-1 0,1 1 0,0 0 0,0 0 0,0 0 1,0-1-1,0 1 0,1 0 0,-1 0 0,0 0 0,0-1 0,0 1 0,0 0 1,0 0-1,0 0 0,0-1 0,0 1 0,0 0 0,0 0 0,1 0 0,-1 0 0,0-1 1,0 1-1,0 0 0,0 0 0,0 0 0,1 0 0,-1 0 0,0 0 0,0-1 1,0 1-1,1 0 0,-1 0 0,0 0 0,0 0 0,0 0 0,1 0 0,-1 0 1,0 0-1,0 0 0,0 0 0,1 0-41,3 13 831,22 354 26,-19-292-740,3 132 274,2 13-40,-6-163 41,3-1 1,14 50-393,-21-98-26,4 15 927,-7-45 85,-5-21-855,1-1 0,3 0 0,2-1 0,1 1 0,6-28-131,-3 40 4,-2 10-5,1 0 0,2 0 0,0 0 0,1 1 0,1-2 1,-5 18-6,0 1 1,0-1-1,0 0 1,1 1-1,0 0 1,-1-1-1,2 1 1,-1 0-1,0 1 1,1-1-1,0 0 1,-1 1-1,2 0 1,-1 0-1,0 0 1,0 1-1,1-1 1,0 1-1,-1 0 1,1 0-1,0 1 1,0-1-1,0 1 1,2 0 5,1 0-12,1 0 0,0 1 1,0 0-1,-1 0 0,1 1 1,0 0-1,-1 0 0,1 1 1,-1 1-1,0-1 0,1 1 1,-1 1-1,2 1 12,0 0-10,0 1 0,-1 1 0,0 0 1,0 0-1,-1 1 0,0 0 0,0 0 0,-1 1 0,4 5 10,4 9-11,-2 1 0,0 0 0,-1 1 1,-2 0-1,0 1 0,-2 0 0,-1 1 0,0 3 11,3 16-527,-2 0 0,-2 1 0,-1 33 527,-6-41-506</inkml:trace>
  <inkml:trace contextRef="#ctx0" brushRef="#br0" timeOffset="5228.429">6418 603 5905,'1'0'120,"-1"0"-1,1-1 1,-1 1-1,1 0 1,-1-1-1,0 1 0,1 0 1,-1-1-1,0 1 1,1 0-1,-1-1 1,0 1-1,1-1 1,-1 1-1,0 0 1,0-1-1,1 1 0,-1-1 1,0 1-1,0-1 1,0 1-1,0-1 1,0 1-1,0-1 1,0 1-1,0-1 1,0 1-1,0-1 0,0 1 1,0-1-1,0 1 1,0-1-1,0 1 1,0-1-1,0 1 1,-1-1-1,1 1 1,0-1-1,0 1 0,-1 0 1,1-1-1,0 1 1,-1-1-1,1 1 1,0 0-1,-1-1 1,1 1-1,-1 0 1,1-1-1,0 1 0,-1 0 1,1 0-1,-1 0 1,1-1-1,-1 1 1,1 0-1,-1 0 1,1 0-1,-1 0 1,1 0-1,-1 0-119,-34-7 2482,18 6-2327,0 0 1,-1 1-1,1 1 0,0 1 1,0 0-1,0 1 1,0 1-1,0 1 0,1 0 1,0 1-1,0 1 0,0 1 1,1 0-1,0 1 1,1 0-1,0 1 0,0 1 1,1 0-1,0 1 0,1 0 1,1 1-1,-8 11-155,14-18 4,0 1 0,1 0 0,0 0-1,0 0 1,0 0 0,1 1 0,0 0 0,-1 5-4,4-10 2,-1-1 0,1 1 0,0 0 0,0 0 0,-1 0 1,2-1-1,-1 1 0,0 0 0,1 0 0,-1-1 0,1 1 0,0 0 0,0-1 1,0 1-1,0-1 0,0 1 0,0-1 0,1 1 0,-1-1 0,1 0 0,0 0 0,0 1 1,0-1-1,0-1 0,0 1 0,0 0 0,2 1-2,9 4 5,0 0 0,0-1 0,1-1 0,0 0 0,0-1-1,0 0 1,1-1 0,-1 0 0,7-1-5,6 2 12,26 9-12,-41-10 1,-1 1-1,0 1 1,1 0-1,-2 0 1,1 1 0,-1 1-1,9 6 0,-17-12 0,0 1 0,0-1 0,0 1 0,-1 0 1,1 0-1,-1-1 0,1 1 0,-1 0 0,1 0 0,-1 0 0,0 1 0,0-1 0,0 0 0,0 0 1,-1 1-1,1-1 0,0 0 0,-1 1 0,0-1 0,0 0 0,1 1 0,-1-1 0,-1 1 0,1-1 1,0 0-1,0 1 0,-1-1 0,0 0 0,1 1 0,-1-1 0,0 0 0,0 0 0,0 1 0,0-1 0,-1 0 1,1 0-1,-1 0 0,1-1 0,-1 1 0,0 0 0,1 0 0,-2-1 0,-9 11 3,0-1 0,-1 0-1,0-1 1,-1-1 0,0 0-1,-3 0-2,-11 5 16,-1-1-1,-25 8-15,42-17-210,0-1 1,0 0-1,0 0 0,-1-1 1,-2-1 209,9-2-1242,7-3 444</inkml:trace>
  <inkml:trace contextRef="#ctx0" brushRef="#br0" timeOffset="5595.765">6607 1119 7162,'127'-26'3480,"-111"27"-1383,4 14-969,1 5-24,-3 5-632,-1 1-216,-3 5-144,-3 1-32,-4 6-40,-3 2 0,-4-2 48,-6-7-224,-8 1 112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49.99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35 157 7370,'-1'-2'372,"1"0"1,-1 1-1,0-1 0,1 1 1,-1-1-1,0 1 1,0 0-1,0-1 1,0 1-1,0 0 1,0-1-1,0 1 1,0 0-1,-1 0 1,1 0-1,0 0 1,-1 0-1,0 0-372,2 1 62,0 0-1,-1 0 1,1 0-1,0 0 1,-1 0-1,1 0 1,0 0-1,-1 0 1,1 0-1,0 1 1,-1-1-1,1 0 1,0 0-1,-1 0 1,1 0-1,0 0 1,-1 1 0,1-1-1,0 0 1,0 0-1,-1 1 1,1-1-1,0 0 1,0 0-1,0 1 1,-1-1-1,1 0 1,0 1-1,0-1-61,-5 21 251,4 61 28,2 1-1,13 77-278,40 162 306,-52-308-258,1 0 1,1-1-1,0 0 0,1 1 1,0-1-1,2 0-48,-7-12 7,0-1-1,0 0 1,0 0-1,0 0 0,0 0 1,0 0-1,0 0 1,0 0-1,0 0 0,0 1 1,1-1-1,-1 0 1,0 0-1,0 0 1,0 0-1,0 0 0,0 0 1,0 0-1,0 0 1,0 0-1,0 0 0,1 0 1,-1 0-1,0 0 1,0 0-1,0 0 0,0 0 1,0 0-1,0 0 1,0 0-1,1 0 0,-1 0 1,0 0-1,0 0 1,0 0-1,0 0 1,0 0-1,0 0 0,0 0 1,1 0-1,-1 0 1,0 0-1,0 0 0,0 0 1,0 0-1,0 0 1,0 0-1,0 0 0,0 0 1,0 0-1,1-1 1,-1 1-1,0 0 0,0 0 1,0 0-1,0 0-6,5-11 211,5-22-44,-7 25-129,8-32 20,14-26-58,-21 56-12,0 0-1,1 0 1,1 1 0,0 0 0,0 0 0,0 0 0,1 1-1,0 0 1,2-1 12,-6 7-6,0 0-1,1-1 1,-1 1-1,1 1 1,-1-1-1,1 0 1,-1 1-1,1 0 1,0 0-1,0 0 1,0 0-1,0 0 1,-1 1-1,1 0 1,0 0-1,0 0 1,0 0-1,0 1 1,0-1-1,0 1 1,0 0-1,-1 0 1,1 1-1,0-1 1,-1 1-1,1 0 7,10 5-18,0 0 0,-1 2 0,0 0-1,-1 0 1,10 9 18,6 7-16,2 2 14,1-1 0,2-1-1,0-2 1,34 18 2,-56-36 13,51 24-25,-56-27 34,0 0 0,0 0 0,0-1 0,0 1 0,0-2 0,0 1 0,0-1 0,0 1-1,4-2-21,-8 1 48,0 0-1,0-1 0,0 0 0,1 1 0,-1-1 0,0 0 0,0 0 0,0 0 0,0 0 0,0 0 0,-1 0 0,1-1 0,0 1 0,-1-1 0,1 1 1,0-1-1,0-1-47,1-1 86,-1 0 1,0 0-1,0 0 1,0 0-1,0 0 1,-1 0-1,0-1 0,0 1 1,0 0-87,1-10 180,0-1-1,-1 1 1,-1 0-1,0 0 1,-1-4-180,-31-216 770,16 135-556,-3-96-214,17 162 17,1 8-180,0 1 0,1-1 0,1 1 1,2 0-1,3-16 163,-5 37-77,0 0 0,0 0 0,0 1 1,0-1-1,0 0 0,1 1 0,-1-1 1,1 1-1,0-1 77,12-9-499</inkml:trace>
  <inkml:trace contextRef="#ctx0" brushRef="#br0" timeOffset="687.117">1296 567 4273,'-2'-6'9005,"9"4"-6460,20 3-3706,-20-1 2118,4 0-861,0 1-1,0-2 1,-1 0-1,1 0 1,0-1-1,0 0 0,-1-1 1,1 0-1,-1-1 1,0 0-1,0-1 1,-1 0-1,1 0 1,3-3-96,-4 1 85,-1 0 0,0 0 0,0 0 1,0-1-1,-1 0 0,0-1 1,3-5-86,-7 9 58,0 0 0,-1 1 0,0-1 1,0 0-1,0 0 0,0-1 1,-1 1-1,0 0 0,0 0 1,0-1-1,-1 1 0,0-1 0,0 1 1,0 0-1,-1-1 0,0-3-58,0 3 24,-1 1 0,1-1 0,-1 1 0,0 0 0,0 0-1,0 0 1,-1 0 0,0 0 0,0 0 0,0 1 0,-1-1-1,1 1 1,-1 0 0,0 0 0,0 0 0,-4-2-24,5 4-3,-1 0 0,0 0 0,0 0 0,0 0 0,0 1 0,-1 0 0,1-1 0,0 2 0,-1-1 0,1 0 0,0 1 0,-1 0 0,1 0 0,-1 0 0,1 1 0,0-1 0,-1 1 0,1 0 0,0 0 0,0 1 0,-1-1 0,1 1 3,-7 3-16,0 1 0,0 0-1,1 1 1,-1 0 0,2 1 0,-1 0-1,1 0 1,0 1 0,1 0 0,0 1-1,-6 8 17,-2 7-14,0 0 0,1 1 0,2 1-1,-3 10 15,7-16 1,2 0 0,0 0 0,1 1 0,1-1 0,2 1 0,0 1 0,1-1 0,1 20-1,1-31 7,1 0 1,0-1-1,1 1 1,0 0-1,1-1 1,0 0-1,1 1 0,0-1 1,0 0-1,1-1 1,0 1-1,1-1 1,0 0-1,0-1 1,1 1-1,0-1 1,1 0-1,0-1 1,3 2-8,3 1 300,1-1 0,0-1 0,1 0 0,0-2 1,0 1-1,0-2 0,1 0 0,-1-1 0,1-1 1,0-1-1,7 1-300,56 3 1340</inkml:trace>
  <inkml:trace contextRef="#ctx0" brushRef="#br0" timeOffset="1408.425">2354 567 5073,'23'-38'2470,"-23"37"-2289,0-1 0,1 1 0,-1-1 0,0 1 0,0 0 1,0-1-1,0 1 0,0-1 0,0 1 0,-1-1 0,1 1 0,0 0 0,-1-1 0,1 1 0,-1 0 0,1-1 1,-1 1-1,0 0 0,0 0 0,1-1 0,-1 1 0,0 0 0,0 0 0,0 0 0,0 0 0,-1 0-181,-2-5 826,0 2-614,1-1 0,-1 1-1,0 0 1,0 0-1,0 0 1,0 1 0,-1 0-1,0-1 1,1 1-1,-1 1 1,0-1-1,-1 1 1,1 0 0,0 0-1,0 0 1,-1 1-1,1 0 1,-1 0 0,0 0-1,1 1 1,-1 0-1,0 0 1,1 0 0,-1 1-212,-3 0 19,1 0 1,-1 1-1,1 0 1,-1 1-1,1 0 1,0 0 0,0 1-1,0 0 1,1 0-1,-1 0 1,1 1 0,0 1-1,0-1 1,1 1-1,-3 3-19,-6 8-1,1 0 0,1 2-1,1-1 1,0 2-1,2-1 1,0 2 0,1-1-1,0 3 2,4-10 0,1 0 0,0 1 0,1-1 0,1 1 0,0 0 0,1 0 0,0 0 0,1 0 0,1 0 0,0 0-1,0-1 1,2 1 0,2 7 0,-3-14 4,0 0-1,1-1 0,0 1 0,1-1 1,0 1-1,0-1 0,0 0 1,0-1-1,1 1 0,0-1 0,0 0 1,1 0-1,-1 0 0,1-1 1,0 0-1,0 0 0,1 0 1,-1-1-1,1 0 0,0 0-3,-1-1 5,0-1 0,0 1-1,0-1 1,0 0 0,0 0 0,0-1 0,0 0-1,0 0 1,0 0 0,0-1 0,0 0 0,0 0-1,0 0 1,-1-1 0,1 0 0,0 0 0,-1-1-1,1 1 1,-1-1 0,0 0 0,0-1 0,0 1-1,4-5-4,-5 4 9,1-1-1,-1 0 1,0 0-1,-1 0 1,1 0-1,-1-1 1,0 0-1,-1 1 1,1-1-1,-1 0 1,0 0-1,-1 0 1,2-7-9,1-11 52,-2-1 0,0-24-52,-1 33 15,-2-27 14,-2 0 1,-1 1 0,-4-4-30,2 2-1,6 30-49,4 19-2,6 18-13,11 33 42,2-1-1,9 12 24,-22-48-25,1-1 0,1 0 0,0-1 0,2 0-1,0-1 1,0 0 0,2-1 0,1 0 25,33 25-783,0-2 366</inkml:trace>
  <inkml:trace contextRef="#ctx0" brushRef="#br0" timeOffset="2096.257">2904 123 7306,'0'-1'68,"3"-23"3162,-1 0 1,-1-1-1,-3-21-3230,-2 70 1026,15 833 23,-9-824-981,-1-24 10,-1 0 0,0 1-1,0-1 1,-1 0 0,0 0 0,0 0-78,-2-14 944,5-12-556,4 2-288,1-1-1,0 1 1,2 0 0,0 1-1,2-2-99,17-30 57,44-89 19,35-59-46,-84 158-42,1 1-1,2 1 1,2 1-1,5-4 13,-11 14-102,-4 4-1042,1 1 0,15-12 1144,-28 30-1690,1 11 716</inkml:trace>
  <inkml:trace contextRef="#ctx0" brushRef="#br0" timeOffset="2460.447">3112 719 8946,'4'14'3761,"16"7"-2089,6 4-408,12 5-143,1 0-353,4 5-392,2-1-112,-5-1 72,9-3-328,-2-2 304,-3-6-176</inkml:trace>
  <inkml:trace contextRef="#ctx0" brushRef="#br0" timeOffset="3163.101">3783 504 6809,'21'-91'2745,"-19"84"1912,0 11-3291,-2 22-2047,0-18 1202,0 55-241,3-1 0,3 0 0,2 0 0,3 0 0,10 25-280,-14-61 58,-4-13-9,0 0 0,2 0 0,-1-1 1,1 1-1,1-1 0,1 0-49,-5-20 1458,-1-9-1019,-3-77-108,2-92-31,2 159-286,1 0 1,1 0 0,1 0-1,1 0 1,7-16-15,-10 36-7,-1 1 0,1-1 0,0 1 0,1 0 0,0 0 0,0 0 1,0 1-1,0-1 0,1 1 0,0 0 0,0 0 0,1 0 0,-1 1 0,1 0 0,0 0 0,0 0 1,0 1-1,0 0 0,1 0 0,-1 1 0,1 0 0,0 0 0,0 0 0,0 1 0,0 0 0,0 0 1,0 1-1,0 0 0,0 0 0,0 1 0,0-1 0,0 2 0,0-1 0,0 1 0,-1 0 0,1 0 1,0 1-1,-1 0 0,0 0 0,6 3 7,0 2-2,0 0-1,-1 1 1,1 0 0,-2 1 0,1 0 0,-1 1 0,-1 0-1,0 0 1,-1 1 0,0 0 0,0 0 0,-1 1 0,-1 0-1,0 1 1,-1-1 0,2 10 2,4 21-52,-2 0-1,-2 0 1,-2 1 0,0 34 52,-3-38-127</inkml:trace>
  <inkml:trace contextRef="#ctx0" brushRef="#br0" timeOffset="4064.61">4962 505 3561,'-10'-3'1297,"0"0"0,-1 0 1,1 1-1,-4-1-1297,12 3 106,1 0 1,0-1-1,-1 1 1,1 0 0,0 0-1,-1 0 1,1 0-1,0 0 1,-1 0-1,1 0 1,0 0-1,-1 1 1,1-1-1,0 1 1,-1-1 0,1 1-1,0-1 1,0 1-1,0 0 1,-1-1-1,1 1 1,0 0-1,0 0 1,0 0-1,0 0 1,0 0-1,0 0 1,1 0 0,-1 0-1,0 0 1,0 0-1,1 1 1,-1-1-1,1 0 1,-1 0-1,1 1 1,0-1-1,-1 0 1,1 1 0,0-1-1,0 0 1,0 1-1,0-1 1,0 0-1,0 1 1,0-1-1,0 0 1,1 1-1,-1-1 1,0 0-1,1 1 1,-1-1 0,1 0-1,0 0 1,-1 1-1,1-1 1,0 0-1,0 0 1,0 0-1,0 0 1,0 0-1,0 0 1,0 0-107,4 2 92,0 0 1,1 0 0,-1 0-1,1-1 1,-1 0-1,1 0 1,0-1-1,-1 1 1,1-1-1,0 0 1,0-1-1,0 1 1,0-1-1,0-1 1,0 1-1,0-1 1,0 0 0,0 0-1,3-2-92,15-3 129,1-2 1,-2-1-1,23-12-129,-34 16 33,-1-1 0,0-1 0,0 1 0,0-2 0,-1 1 0,0-1 0,-1-1 0,0 0 0,1-1-33,-7 6 28,-1 1-1,1-1 0,-1 1 1,0-1-1,0 0 0,0 0 1,0 0-1,-1 0 0,0 0 1,1 0-1,-1 0 0,-1 0 1,1-1-1,-1 1 0,0 0 1,0 0-1,0-1 0,0 1 1,-1 0-1,1 0 0,-1-1 1,0 1-1,-1 0 0,1 0 1,-1 0-1,1 0 0,-1 0 1,-2-2-28,1 2 11,1 0 1,-1 0-1,0 1 1,0-1-1,-1 1 1,1 0-1,-1 0 1,1 0-1,-1 0 1,0 0-1,0 1 1,0 0-1,-1 0 1,1 0-1,0 0 1,-1 1-1,1-1 1,-1 1-1,0 0 1,1 1-1,-1-1 1,0 1-1,1 0 1,-1 0-1,0 0 1,0 1-1,-3 0-11,-4 2-8,1-1-1,-1 2 0,0-1 0,1 1 0,0 1 1,0 0-1,0 1 0,1 0 0,0 1 0,-5 4 9,0 1-10,0 2 0,1 0 0,1 0 0,0 1-1,1 1 1,1 0 0,0 1 0,1 0 0,1 0-1,1 1 1,-3 10 10,5-13-1,1 1 0,1 0 0,0 0 0,1 0 0,1 1-1,1-1 1,0 1 0,1 0 0,1-1 0,0 1 0,1-1 0,1 1 0,4 12 1,-4-19 8,1 0-1,1 0 1,-1-1 0,2 1 0,-1-1 0,1 0 0,1-1 0,-1 1-1,2-1 1,-1 0 0,1-1 0,0 0 0,0 0 0,1-1 0,0 0-1,0 0 1,1-1 0,-1-1 0,9 4-8,1-1-111,0-1 0,0-1 0,1-1 0,0 0 0,0-1 0,0-2-1,0 0 1,1-1 0,-1 0 0,2-2 111,32-6-369</inkml:trace>
  <inkml:trace contextRef="#ctx0" brushRef="#br0" timeOffset="5054.031">5965 377 5041,'29'-34'2762,"-28"33"-2544,-1 1 0,0 0 0,1-1 0,-1 1 0,0-1 0,1 1 0,-1 0 0,0-1 0,0 1 0,1-1 0,-1 1 0,0-1 0,0 1 0,0-1 1,1 1-1,-1-1 0,0 1 0,0-1 0,0 1 0,0-1 0,0 1 0,0-1 0,0 1 0,0-1 0,0 1 0,-1-1-218,-10-4 2149,-27 6-1841,32-1 21,-35 4 83,1 1 0,-1 3 0,-8 3-412,32-7 39,1 2 0,0 0 0,0 0 0,0 1 0,1 1 0,0 1 0,0 0 0,1 1 0,-4 5-39,16-14 4,0 0 1,1 0-1,-1 0 0,1 1 0,0-1 1,-1 0-1,1 1 0,0-1 0,0 1 1,0 0-1,0-1 0,0 1 0,0 0 1,0-1-1,1 1 0,-1 0 0,1 0 1,-1 0-1,1 0 0,0 0 0,-1-1 1,1 1-1,0 0 0,0 0 0,1 0 1,-1 0-1,0 0 0,1 0 1,-1 0-1,1-1 0,-1 1 0,1 0 1,0 0-1,0-1 0,0 1 0,0 0 1,0-1-1,0 1 0,1 0-4,6 6 10,0-1 0,0 1 0,1-2 0,0 1 0,0-1-1,6 2-9,0 2-1,85 45-4,4 2-8,-89-47 12,0 0-1,-1 1 1,0 0-1,-1 1 1,5 6 1,-13-13-3,0 1 1,-1 0-1,1 1 1,-1-1-1,-1 1 0,1-1 1,2 8 2,-5-11-1,0 0 0,0 0 0,-1 0 0,1 0 0,-1 0 0,0 0 0,1 0-1,-1 0 1,-1 0 0,1 0 0,0 0 0,-1 0 0,1-1 0,-1 1 0,0 0 0,0 0 0,0 0 0,-1-1 0,1 1 0,0 0 0,-1 0 1,-2 3 39,0 0 0,0-1 0,0 1 0,-1-1 0,1 0 0,-1 0 0,-1 0 0,1 0 0,-1-1 0,0 0 0,1-1 0,-2 1 0,1-1 0,0 0 0,-1 0 0,1-1 0,-1 0 0,0 0 0,-6 0-39,-43 1 128,0-3 0,0-2 0,-52-9-128,98 10-48,6 1-23,1 0 0,0 0 0,0-1-1,-1 1 1,1-1 0,0 0 0,0 0 0,0 0-1,0 0 1,0-1 71,3 2-32,0 0 0,0 0-1,0 0 1,0 0 0,0 0-1,0 0 1,0 0 0,0 0 0,0 0-1,0 0 1,0 0 0,0 0-1,0-1 1,0 1 0,0 0-1,0 0 1,0 0 0,0 0 0,1 0-1,-1 0 1,0 0 0,0 0-1,0 0 1,0 0 0,0 0-1,0 0 1,-1 0 0,1 0 0,0 0-1,0 0 1,0-1 0,0 1-1,0 0 1,0 0 0,0 0-1,0 0 1,0 0 0,0 0 0,0 0-1,0 0 1,0 0 32,16 3-762</inkml:trace>
  <inkml:trace contextRef="#ctx0" brushRef="#br0" timeOffset="5928.607">6852 417 4561,'73'-86'2643,"-71"84"-2245,0-1 0,0 1-1,-1 0 1,1-1 0,-1 0 0,1 1-1,-1-1 1,0 0 0,0 0 0,0-2-398,0 4 100,-1 1 1,0-1 0,0 0-1,0 1 1,0-1-1,0 0 1,-1 1 0,1-1-1,0 1 1,0-1 0,0 0-1,0 1 1,-1-1 0,1 1-1,0-1 1,-1 1 0,1-1-1,0 1 1,-1-1 0,1 1-1,-1-1 1,1 1 0,0-1-1,-1 1 1,1-1 0,-1 1-1,0 0-100,-2-1 216,0 0-1,0 0 1,0 0-1,0 0 1,0 1-1,-1 0 1,1-1-1,0 1 1,0 0-1,-3 1-215,3-1-3,-16 2 266,-1 0 0,1 1 0,0 2 0,0 0-1,0 0 1,-9 6-263,-35 15 500,-10 10-500,51-25 100,12-7-73,0 0 0,1 1 1,0 1-1,0-1 0,0 1 0,1 1 0,-1 0 1,2 0-1,-1 0 0,1 1 0,0 0 1,1 1-28,-3 2 31,6-7-21,0-1 1,0 1-1,0 0 0,1 0 0,0 0 1,-1 2-11,2-5 2,1 0 0,0 0 0,-1 0 0,1 0 1,0 0-1,0 0 0,0 0 0,0 0 0,0 0 0,0 0 0,0 0 1,0 0-1,0 0 0,0 0 0,1 0 0,-1 0 0,0 0 1,1 0-1,-1 0 0,1 0 0,-1 0 0,1 0 0,-1-1 1,1 1-1,0 0 0,-1 0 0,1-1 0,0 1 0,0 0 0,0-1 1,0 1-3,12 7 13,1 0 0,0-1 0,1-1 1,-1 0-1,1-1 0,3 0-13,24 9 11,-18-5-5,121 49 12,-124-49-15,0 2-1,-1 1 1,0 0 0,-1 1 0,11 11-3,-27-21 0,1 0 0,-1 0 0,0 0 0,-1 0 0,1 1 0,0 0 0,-1-1 0,0 1 1,0 0-1,0 0 0,0 0 0,-2-2 0,1 0-1,-1 0 1,0 0 0,0 0 0,1 0 0,-1 0-1,0 0 1,-1 0 0,1 0 0,0 0 0,-1 0-1,1 0 1,-1 0 0,1-1 0,-1 1 0,0 0-1,0 0 1,0 0 0,0-1 0,0 1-1,0-1 1,0 1 0,-1-1 0,1 1 0,-1 0 0,-6 5 44,-1 1 0,-1-1 1,1 0-1,-1-1 0,-1 0 1,1-1-1,-1 0 0,-3 1-44,-27 9 438,-24 4-438,56-16 24,-39 11 57,-1-2 1,0-2-1,-1-2 0,0-2 1,-2-3-82,46-3-328,13-1 174</inkml:trace>
  <inkml:trace contextRef="#ctx0" brushRef="#br0" timeOffset="6805.705">7531 558 5305,'-66'-30'2535,"64"29"-2283,1 1-1,-1-1 0,1 1 1,-1-1-1,0 1 1,1-1-1,-1 1 0,1 0 1,-1 0-1,0 0 0,1 0 1,-1 0-1,-1 0-251,3 0 81,-1 0 0,1 1 0,-1-1 0,1 0 0,-1 0 0,1 1 0,-1-1 0,1 0 0,0 1-1,-1-1 1,1 0 0,0 1 0,-1-1 0,1 0 0,0 1 0,-1-1 0,1 1 0,0-1 0,0 0 0,-1 1 0,1-1 0,0 1 0,0-1 0,0 1-1,0-1 1,0 1-81,-1 0 93,1 1-1,0-1 1,0 0-1,1 0 1,-1 1-1,0-1 1,0 0-1,1 1 0,-1-1 1,0 0-1,1 0 1,-1 0-1,1 1 1,0-1-1,-1 0 1,1 0-1,0 0 1,0 0-1,0 0 0,-1 0 1,2 0-93,3 1 139,0 1 1,1-1 0,-1 0-1,1 0 1,0-1-1,0 1 1,0-1 0,0-1-1,-1 1 1,1-1-1,0 0 1,0 0-1,5-1-139,10-2 218,1-1 0,0 0-1,-1-2-217,-1 1 95,-1-2-1,0 0 0,-1-2 1,0 0-1,0-1 1,0 0-1,-2-2 1,1 0-1,-1 0 1,-1-2-1,9-10-94,-22 22 13,-1 0 1,1-1-1,-1 1 1,1 0-1,-1-1 1,0 0-1,0 1 0,0-1 1,0 0-1,-1 1 1,1-1-1,-1 0 0,0 0 1,1 1-1,-1-1 1,0 0-1,-1 0 1,1 0-1,0 1 0,-1-1 1,0 0-1,1 0 1,-1 1-1,0-1 0,0 1 1,-1-1-1,1 1 1,0-1-1,-1 1 1,0 0-1,1-1 0,-1 1 1,0 0-1,0 0 1,0 1-1,-1-1 1,1 0-1,0 1 0,-1-1 1,1 1-1,-1 0 1,1-1-1,-1 1 0,0 1 1,1-1-1,-1 0 1,0 1-1,-1-1-13,-14-1-6,1 1 0,-1 1 0,1 0 0,-1 1 0,1 1 0,-1 1 0,1 1 0,0 0 0,0 1 0,0 1 0,1 0 0,0 1 0,0 1 0,1 1 0,0 0-1,0 1 1,-3 4 6,8-4-3,0 2 0,0-1 0,1 2 0,0-1-1,1 1 1,1 0 0,0 1 0,1 0 0,0 0-1,2 0 1,-3 9 3,1 1 0,1 0 0,0 0 0,2 0 0,1 1 0,2-1-1,1 19 1,0-31 5,0 1-1,1-1 0,1 0 1,0 0-1,1 0 0,0 0 1,1-1-1,0 1 0,1-1 1,0 0-1,1-1 0,0 0 1,1 0-1,0 0 0,0-1 1,1 0-1,0-1 1,1 0-1,0 0 0,0-1 1,0 0-1,6 1-4,1 1 13,1-1 1,0 0 0,1-2-1,0 0 1,0-1-1,0-1 1,0-1-1,1 0 1,0-2 0,-1 0-1,1-1 1,-1-1-1,1-1 1,0-1-14,12-3-636,-1-2 1,26-9 635,-3-1-520</inkml:trace>
  <inkml:trace contextRef="#ctx0" brushRef="#br0" timeOffset="7774.503">8734 390 3249,'26'-65'2183,"-21"53"-349,0-4 3782,-16 10-2853,7 5-2938,-14-2 384,0 0 0,0 1 1,1 1-1,-1 0 0,0 2 0,0 0 0,0 1 1,-3 1-210,-18 4 291,1 2 0,-1 1 0,-9 6-291,27-7 113,0 1-1,0 1 1,1 1-1,-8 7-112,-16 8 80,41-25-74,0 0-1,-1 1 1,1-1 0,0 0 0,1 1 0,-1 0 0,0-1 0,1 1 0,-1 0-1,1 0 1,0 1 0,0-1 0,1 0 0,-1 1 0,0-1 0,1 1 0,0 0-1,0-1 1,0 1 0,0 2-6,1-2 4,0 0 0,0 1-1,0-1 1,1 0 0,-1 1 0,1-1 0,0 0-1,1 0 1,-1 0 0,1 1 0,-1-2-1,1 1 1,0 0 0,1 0 0,-1 0-1,1-1 1,-1 0 0,2 2-4,4 3 8,0 0 0,0-1 1,1 0-1,0 0 0,0-1 0,1 0 0,0-1 1,0 0-1,0 0 0,8 1-8,17 5 27,2-1 0,20 1-27,-20-3 16,0 0 0,1 3-16,-27-7 2,0 0 1,0 1-1,0 0 1,-1 1-1,0 0 1,0 1-1,-1 0 1,0 0-1,7 8-2,-12-12-1,-1 0 1,-1 1-1,1-1 1,0 1-1,-1 0 0,0 0 1,1 0-1,-2 0 1,1 1-1,0-1 1,-1 0-1,0 1 0,0-1 1,0 1-1,-1-1 1,1 1-1,-1-1 0,0 1 1,0-1-1,-1 1 1,1-1-1,-1 1 0,0-1 1,0 1-1,-1-1 1,0 1 0,0 0 20,-1 0 1,0 0 0,0 0-1,0-1 1,-1 0 0,1 1-1,-1-1 1,0-1-1,0 1 1,-1-1 0,1 1-1,-1-1 1,1 0 0,-1-1-1,0 1 1,-4 0-21,-8 4 203,0-1 0,-1 0 0,0-1 1,-7 0-204,6-2 112,0 0 1,0-2 0,0 0 0,-18-1-113,29-1 60,1 1 0,-1-2 0,0 1 1,0-1-1,1 0 0,-1 0 0,1-1 0,0 0 1,-1 0-1,1-1 0,1 0 0,-1 0 0,-1-2-60,1 0 2078,7 9-1066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5:00.7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11 655 3433,'-1'-1'335,"0"0"0,0 0 1,1 0-1,-1 0 1,0 0-1,0 0 0,1 0 1,-1 0-1,1 0 0,-1 0 1,1 0-1,-1 0 1,1 0-1,0 0 0,-1-1 1,1 1-1,0 0 0,0 0-335,20 7 3429,7 4-3848,24 6 523,2-3 0,0-2 0,0-2 0,44 1-104,227-1 56,-207-8-14,333-7-1,-188 1-40,11-9 48,79-22-49,12-1 37,-248 28-32,476-33 6,2 30-1,-263 21-2,240 2 16,-432-11-20,1023 26 25,-369 12-21,-397-37 119,2-17-127,606-40 112,0 43-96,-602 23-17,696-4 59,-397-48 1,-36 1-32,1213 19 91,-1185 32 404,303 2-272,0-26-170,506-51-2,-125 11-36,-1013 34-20,133-4 22,-442 22-40,628-28 877,-190 2-453,43 4-314,-312 16-96,253-4 14,-105 8 1,-91 3 32,171 1 25,-128 1-61,-70-3-32,564 0 523,-657 4-454,30 1 15,45-11-81,-187 4 5,538-53 68,-289 25 215,62 10-288,302 9 239,-634 13-246,-10 0 6,239-9 50,-210 5-7,0-2 1,0-3-1,0-1 1,12-7-43,-16 1-8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0.2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355 186 3577,'35'-57'1880,"-35"56"-1685,1 1 0,-1-1-1,1 0 1,-1 0 0,1 0-1,-1 0 1,0 0 0,1 0-1,-1 0 1,0 0 0,0 0 0,0 0-1,0 0 1,0 0 0,0 0-1,0-1-194,0 1 89,0 1 1,0 0-1,-1-1 0,1 1 0,0 0 0,0-1 0,-1 1 0,1 0 0,0 0 0,-1-1 0,1 1 0,0 0 0,-1 0 0,1 0 0,0-1 0,-1 1 0,1 0 0,0 0 0,-1 0 0,1 0 0,-1 0 0,1 0 0,0 0 0,-1-1 1,1 1-1,-1 1-89,-22 4 1480,9 2-1404,1 0 1,0 1-1,1 1 0,-8 6-76,-32 23 168,1-6 20,18-12 15,-28 23-203,53-37 42,-1 2-1,1-1 1,1 1 0,-1 0-1,1 1 1,1 0 0,0 0 0,-5 9-42,15-29 540,-4 9-500,1 0 1,0 0-1,0 0 1,0-1-1,0 1 0,0 0 1,0 0-1,1 0 0,-1 0 1,1 0-41,18-19 53,1 1 0,10-6-53,1-2 26,65-56 58,-4 4 44,-87 73-89,-1 1-1,0-1 1,0 0 0,2-3-39,-3 4 87,0-1 0,0 1 0,1 1 0,0-1 1,1 0-88,-6 5 8,1 1 1,-1-1 0,0 1-1,1-1 1,-1 1 0,0 0 0,0-1-1,1 1 1,-1 0 0,1-1 0,-1 1-1,0 0 1,1 0 0,-1-1-1,1 1 1,-1 0 0,1 0 0,-1 0-1,0 0 1,1-1 0,-1 1-1,1 0 1,-1 0 0,1 0 0,-1 0-1,1 0 1,-1 0 0,1 0-1,-1 0 1,1 0 0,-1 1 0,1-1-1,-1 0 1,1 0 0,-1 0-1,0 0 1,1 1 0,-1-1 0,1 0-1,-1 0 1,0 1 0,1-1-1,-1 0 1,0 1 0,1-1 0,-1 1-1,1-1-8,-1 0 10,0 1 0,0-1-1,0 0 1,0 1 0,1-1-1,-1 0 1,0 1-1,0-1 1,0 0 0,0 1-1,0-1 1,0 0 0,0 1-1,0-1 1,0 0 0,0 1-1,0-1 1,0 0 0,0 1-1,0-1 1,0 0 0,0 1-1,0-1 1,-1 0-1,1 1 1,0-1 0,0 0-1,0 1 1,0-1 0,-1 0-1,1 0 1,0 1 0,0-1-1,-1 0 1,1 0 0,0 1-1,-1-1 1,1 0 0,0 0-1,0 0 1,-1 0-1,1 1-9,-3 4 75,-42 173 91,35-148-153,2 0 1,1 1 0,1 0-1,1 0 1,2 1 0,2-1 0,1 18-14,7 20 22,-2-35 18,-1 30-40,-2-38 19,-2-20-4,1-1 0,-1 1 0,0-1 0,0 1 1,0-1-1,-1 4-15,0-8 7,0 1 0,1 0 0,-1 0 0,0-1 0,1 1 0,-1 0 0,0-1 0,0 1 0,-1-1-1,1 1 1,0-1 0,0 1 0,-1-1 0,1 0 0,-1 0 0,1 1 0,-1-1 0,1 0 0,-1-1 0,0 1 0,0 0-7,-24 9 47,-1-2 1,0-1-1,0-1 0,0-2-47,-9 3 19,20-4-15,-49 13 3,60-15-8,-1 1-1,1 0 0,0 1 0,-1-1 0,1 1 0,0 0 1,0 0-1,1 1 0,-4 2 2,8-6 4,0 0 1,0 0-1,0 0 1,0 0-1,-1 0 1,1 1-1,0-1 0,0 0 1,0 0-1,0 0 1,0 0-1,-1 0 1,1 1-1,0-1 0,0 0 1,0 0-1,0 0 1,0 0-1,0 1 0,0-1 1,0 0-1,0 0 1,0 0-1,0 0 1,-1 1-1,1-1 0,0 0 1,0 0-1,0 0 1,0 1-1,1-1 1,-1 0-1,0 0 0,0 0 1,0 1-1,0-1 1,0 0-1,0 0 1,0 0-1,0 0 0,0 1 1,0-1-1,0 0 1,1 0-1,-1 0 0,0 0 1,0 0-1,0 1 1,0-1-1,0 0 1,1 0-1,-1 0 0,0 0 1,0 0-1,0 0 1,0 0-1,1 0 1,-1 0-1,0 0 0,0 0 1,0 0-1,1 0 1,-1 0-1,0 0 1,0 0-1,0 0 0,1 0 1,-1 0-5,20 1 826,-15-1-714,73-5 513,32-6-625,-73 6 76,18-2-12,-19 1 35,1 2 0,0 1 0,-1 2 0,1 2 0,0 1-99,27 11 156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6:16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42 2160,'-37'-34'1764,"35"33"-1553,1 0 1,-1 0 0,0 0 0,0 1 0,1-1 0,-1 0-1,0 1 1,0-1 0,0 1 0,0 0 0,0-1 0,0 1-1,0 0 1,0 0 0,0 0 0,1 1 0,-1-1 0,0 0 0,0 1-1,0-1 1,0 1 0,0 0 0,1-1 0,-1 1 0,0 0-1,0 0 1,1 0 0,-1 1 0,1-1 0,-2 1-212,-1 1 383,-2 0-205,0 2 0,-1-1 0,2 1-1,-1 0 1,0 0 0,1 1 0,0-1 0,0 1-1,1 0 1,0 1 0,0-1 0,0 1 0,1 0-1,0-1 1,0 2 0,1-1 0,0 0 0,0 0-1,-1 6-177,0 11 93,0 1 0,1 0-1,2 0 1,0 0-1,4 21-92,-3-37 4,0 1-1,1-1 0,0 0 0,1 0 1,0 0-1,0 0 0,1 0 0,0-1 1,1 0-1,-1 0 0,2 0 0,-1 0 0,1-1 1,0 0-1,1 0 0,5 5-3,-7-9 5,0 0 0,0 0-1,1-1 1,-1 0 0,1 0-1,-1 0 1,1-1 0,-1 1-1,1-1 1,0-1 0,0 1 0,-1-1-1,1 0 1,0 0 0,0-1-1,-1 1 1,1-1 0,0-1 0,-1 1-1,1-1 1,-1 0 0,5-2-5,1-1 12,-1 0 0,0 0 1,0-1-1,0 0 0,-1-1 0,0 0 1,0-1-1,-1 1 0,1-2 1,-2 1-1,1-2-12,-1 0 9,0 0 1,-1 0-1,-1-1 1,1 0-1,-2 0 1,0-1-1,0 1 1,-1-1-1,0 0 1,-1 1-1,0-1 1,-1 0-1,-1-1 1,0 1-1,0-4-9,-1 9 70,0-1-1,0 1 0,-1-1 1,0 1-1,0 0 0,-1-1 1,0 1-1,0 0 0,-1 1 1,1-1-1,-2 1 1,1-1-1,-1 1 0,0 0 1,0 1-1,0-1 0,-1 1 1,0 0-1,0 1 0,0-1 1,0 1-1,-1 0 1,0 1-1,-5-3-69,0 2 107,-1 0-1,0 0 1,0 1 0,0 1 0,0 0 0,0 1-1,-1 0 1,1 1 0,0 0 0,-1 2 0,1-1-1,0 1-106,9 0 7,0-1 0,0 1-1,0-1 1,1 1-1,-1 0 1,1 1-1,-1-1 1,1 0-1,0 1 1,0 0-1,0 0 1,0 0 0,-2 3-7,1 0 15,-1 1 0,1 0 0,1 0 1,-1 0-1,1 0 0,0 0 0,0 4-15,-1 2 15,2-1-1,-1 1 0,2 0 1,-1-1-1,2 1 1,0 0-1,0 0 0,1 0 1,1 2-15,0-5 1,1 0 1,0-1-1,0 1 1,1 0-1,1-1 1,-1 0-1,1 0 1,1-1-1,0 1 1,0-1-1,0 0 1,1-1-2,-2-2 1,0 0 0,0 0 1,0-1-1,1 0 0,0 0 0,-1 0 0,1-1 1,0 0-1,1 0 0,-1 0 0,1-1 1,-1 0-1,1 0 0,0-1 0,-1 0 0,1 0 1,0 0-1,2-1-1,-4 0 3,-1-1 0,1 1-1,-1-1 1,1 0 0,0 0 0,-1-1 0,0 1-1,1-1 1,-1 0 0,0 0 0,0 0 0,0-1 0,0 1-1,3-4-2,-2 1 6,0 0 0,0 0 0,-1 0 0,1-1 1,-1 0-1,-1 0 0,1 0 0,-1-1 0,1-1-6,2-8 14,-1 0 0,0 0 0,-2 0 0,1 0 0,-2-1 0,0 1 0,-1-17-14,-1 24 5,0 1 0,-1 0 0,0 0-1,-1 0 1,1 0 0,-1 1 0,-1-1 0,0 0 0,0 1 0,0-1 0,-4-4-5,5 9 1,0 0 1,0 0 0,0 0-1,-1 0 1,1 1 0,-1-1 0,0 1-1,0-1 1,0 1 0,0 0-1,0 0 1,-1 1 0,1-1-1,-1 1 1,1-1 0,-1 1-1,1 0 1,-1 0 0,0 1 0,1-1-1,-1 1 1,0 0 0,0 0-1,1 0 1,-4 1-2,-3 0 6,1 1 0,-1 0-1,1 0 1,0 2 0,0-1 0,0 1-1,0 0 1,1 0 0,-3 3-6,5-3 9,1-1 1,-1 1-1,1 1 1,0-1-1,1 1 1,-1 0-1,1 0 0,-1 0 1,2 0-1,-1 1 1,0 0-1,1 0 1,-2 4-10,1 1 4,1 0 0,0 0 1,1 1-1,-1-1 1,2 0-1,0 1 0,0 0 1,1-1-1,2 10-4,-1-12 1,1-1 0,0 1-1,0-1 1,1 1-1,0-1 1,1 0 0,-1 0-1,2 0 1,-1 0 0,1-1-1,0 0 1,1 0 0,0 0-1,-4-4 1,1 0 0,0 0 0,0 0 0,0 0 0,0-1 0,0 1 0,1-1 0,-1 0 0,1 0 0,0 0 0,-1 0 0,1-1 0,0 1 0,0-1 0,0 0 0,0-1 0,0 1 0,3 0-1,-2-2 2,0 1 1,-1-1-1,1 1 0,-1-2 0,1 1 0,-1 0 0,1-1 1,-1 0-1,0 0 0,1 0 0,-1 0 0,0-1 0,-1 0 1,3-1-3,2-3 6,-1 0 0,0 0 1,0-1-1,0 0 0,-1 0 1,0 0-1,-1-1 0,0 0 0,0 0 1,-1-1-1,0 1 0,0-1 1,-1 0-1,0-3-6,-2 5 6,1-1 1,-2 0-1,1 0 1,-1 0-1,0 0 1,-1 0-1,0 0 1,-1 0-1,0 0 0,0 1 1,-1-1-1,0 1 1,-1-3-7,2 7 2,0 0 1,-1 1-1,1-1 0,0 1 1,-1-1-1,0 1 1,0 0-1,0 0 1,0 1-1,-1-1 1,1 0-1,-1 1 0,1 0 1,-1 0-1,0 0 1,0 0-1,0 1 1,0 0-1,0-1 1,0 1-1,0 1 0,-1-1 1,1 1-1,0-1 1,0 1-1,-1 0 1,1 1-1,-3 0-2,2-1 3,0 1 0,0 0 0,0 0 0,0 0 0,1 1 0,-1 0 0,0 0 0,1 0 0,-1 0 0,1 1 0,-1-1 0,1 1 0,0 0 0,0 1 0,1-1 0,-1 1 0,1 0 0,0-1 0,0 1 0,0 1 0,0-1 0,0 0 0,1 1 0,0-1 0,0 1 0,0 0 0,1 0 0,0 0 0,0 0 0,0 0-3,0 1 0,0 1 0,1-1-1,0 0 1,0 0 0,0 0 0,1 0 0,0 1 0,0-1 0,1 0 0,-1 0 0,1-1 0,1 1 0,-1 0 0,1-1 0,0 1 0,0-1 0,1 0-1,-1 0 1,1 0 0,0 0 0,1-1 0,-1 0 0,1 1 0,2 0 0,-5-3 1,1 0-1,-1-1 1,1 1-1,-1-1 1,1 0 0,-1 1-1,1-1 1,0-1-1,0 1 1,-1 0 0,1-1-1,0 1 1,0-1-1,0 0 1,0 0 0,-1 0-1,1 0 1,0 0-1,0-1 1,0 1 0,0-1-1,-1 0 1,1 0-1,0 0 1,-1 0-1,1 0 1,-1-1 0,1 1-1,-1-1 1,0 0-1,1 1 1,1-3-1,1-1 4,0-1 1,0 0-1,-1 1 1,0-2-1,0 1 1,0 0-1,-1-1 0,0 0 1,0 1-1,0-1 1,-1 0-1,0-2-4,0 1 7,-1-1 0,0 1 0,0-1 0,-1 0 0,0 1 0,0-1 0,-2-4-7,2 10 2,0 0-1,-1 0 1,0 0 0,1 0 0,-1 0-1,0 0 1,0 1 0,-1-1 0,1 0-1,0 1 1,-1-1 0,0 1 0,1 0 0,-1-1-1,0 1 1,0 0 0,-1 0 0,1 0-1,0 0 1,-1 1 0,1-1 0,-1 1-1,-1-1-1,2 1 1,0 1-1,-1 0 0,1 0 1,-1 0-1,1 0 0,0 1 1,-1-1-1,1 0 0,0 1 0,0 0 1,-1 0-1,1 0 0,0 0 1,0 0-1,0 0 0,0 0 1,0 0-1,0 1 0,0-1 1,1 1-1,-1 0 0,0-1 0,1 1 1,-1 0-1,-4 5 0,0-1-1,1 2 1,-1-1 0,1 0 0,-2 7 0,4-10 0,2 1-1,-1-1 0,0 1 1,1-1-1,0 1 0,0 0 1,1 0-1,-1-1 1,1 1-1,0 0 0,0 0 1,1 0-1,-1 0 1,1-1-1,0 1 0,2 4 1,-3-7 0,1 1 0,0-1 0,0 0 0,1 0-1,-1-1 1,0 1 0,1 0 0,-1 0-1,1 0 1,-1-1 0,1 1 0,0-1 0,0 0-1,-1 1 1,1-1 0,0 0 0,0 0 0,1 0-1,-1 0 1,0 0 0,0-1 0,0 1 0,0-1-1,1 1 1,-1-1 0,0 0 0,1 0-1,-1 0 1,0 0 0,0 0 0,1 0 0,-1-1-1,0 1 1,0-1 0,0 0 0,1 0 0,0 0 1,-1 1 0,1-1 1,-1 0-1,0 0 1,1 0-1,-1-1 0,0 1 1,0 0-1,0-1 0,0 1 1,0-1-1,0 0 0,-1 0 1,1 0-1,-1 0 0,1 0 1,-1 0-1,1 0 0,-1 0 1,0 0-1,0-1 0,0 1-1,0-2 3,0 0 0,0 0 0,-1-1 0,1 1 0,-1 0 0,0 0-1,0 0 1,0 0 0,-1 0 0,0 0 0,1-1 0,-1 1-1,-1 0-2,2 3 1,-1 0-1,1 1 1,-1-1-1,1 1 1,-1-1-1,1 1 1,-1-1-1,1 1 0,-1-1 1,0 1-1,1-1 1,-1 1-1,0 0 1,1-1-1,-1 1 1,0 0-1,1 0 0,-1 0 1,0-1-1,0 1 1,1 0-1,-1 0 1,0 0-1,0 0 1,0 0-1,1 0 0,-1 0 1,0 1-1,1-1 1,-1 0-1,0 0 1,0 1-1,1-1 0,-1 0 1,0 1-1,0-1 0,-25 13-1,22-10 20,1 0-1,-1 1 1,1-1-1,0 0 1,0 1 0,0 0-1,1-1 1,0 1-1,-1 0 1,1 1-1,0-1 1,1 0 0,-2 4-19,6-6 801,8-5-364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6:21.1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69 150 4009,'0'-1'82,"0"1"0,0 0 0,0 0 0,0 0 0,0 0 0,0 0 0,0 0 0,0 0 1,0-1-1,0 1 0,1 0 0,-1 0 0,0 0 0,0 0 0,0 0 0,0-1 0,0 1 0,0 0 0,0 0 0,0 0 0,0 0 0,0 0 1,0-1-1,0 1 0,0 0 0,0 0 0,0 0 0,-1 0 0,1 0 0,0-1 0,0 1 0,0 0 0,0 0 0,0 0 0,0 0 0,0 0 1,0 0-1,0 0 0,0-1 0,-1 1 0,1 0 0,0 0 0,0 0 0,0 0 0,0 0 0,0 0 0,-1 0 0,1 0 0,0 0-82,-7 7 1929,-7 16-538,5-1-967,1 0-1,1 1 1,1 0-1,0 0 1,2 0-1,1 1 0,1 0 1,1-1-1,1 8-423,5 47 512,2-1-1,7 15-511,0 8 322,16 196-22,-25-207-210,-4 1 0,-6 27-90,-10-6 150,10-133 102,2-49-126,4 0 0,9-59-126,-1 7 13,-3-59-37,-8-26 24,-4 99 357,-5 1 0,-16-61-357,25 160 128,2 4-17,-1 0-1,0 0 1,0 1 0,-1-1-1,1 0 1,-1 1 0,0-1-1,-3-3-110,8 17 571,-2-4-564,1 0 0,-1-1-1,1 1 1,0-1-1,0 1 1,0-1 0,0 0-1,3 3-6,65 78 70,29 38 19,-27-16-28,-6 3 1,-4 2-1,8 33-61,-55-113 12,7 17 12,2-1 0,3 0-24,-19-35 10,0 0 1,1-1-1,0-1 0,1 0 1,1 0-1,-1 0 1,2-2-1,-1 1 0,9 4-10,-15-11 11,0-1-1,0 1 0,0-1 1,0 0-1,0-1 0,1 1 1,-1-1-1,1 0 1,-1-1-1,1 1 0,2-1-10,-6 0 6,0 0 0,0 0 0,0 0 0,0 0 0,0-1 0,-1 1 0,1 0 0,0-1 0,0 0 0,0 1 0,0-1 0,-1 0 0,1 0-1,0 0 1,-1 0 0,1 0 0,-1-1 0,1 1 0,-1 0 0,0-1 0,1 1 0,-1-1 0,0 1 0,0-1 0,0 1 0,0-1 0,0 0 0,0 0 0,-1 1 0,1-1 0,-1 0-1,1-1-5,5-37 171,-1 0 0,-3 0-1,-1 0 1,-2-2-171,-14-159 288,14 195-285,-13-98 64,-9-19-67,-9-61 60,27 143-51,1-1 0,3 0 1,2-17-10,-1 49-13,1-1 1,0 1 0,0 0 0,1 0 0,0 0-1,1 0 1,0 0 0,1 0 0,0 1 0,0-1-1,1 1 1,0 0 0,6-6 12,-11 14-68,1 0 1,0 0-1,0 1 1,-1-1-1,1 1 0,0-1 1,0 0-1,0 1 1,0 0-1,0-1 0,0 1 1,0-1-1,0 1 0,0 0 1,0 0-1,0 0 1,0-1-1,0 1 0,0 0 1,0 0-1,0 1 1,0-1-1,0 0 68,21 3-599</inkml:trace>
  <inkml:trace contextRef="#ctx0" brushRef="#br0" timeOffset="866.365">1546 805 3473,'17'-51'2488,"-17"50"-2377,0 0 0,0 0-1,0 0 1,0 0 0,0 0 0,0 0-1,0 0 1,0 1 0,0-1 0,-1 0-1,1 0 1,0 0 0,-1 0 0,1 1-1,-1-1 1,1 0 0,-1 0-1,1 1 1,-1-1 0,1 0 0,-1 1-1,0-1 1,1 1 0,-1-1 0,0 1-1,0-1 1,1 1 0,-1-1 0,0 1-1,0 0 1,0-1-111,-25-5 2326,24 6-2210,-11-2 294,-1 2 0,1 0 0,-1 0-1,1 1 1,-1 1 0,1 0 0,-1 1 0,1 0 0,0 1 0,1 1 0,-1 0 0,1 0 0,-4 4-410,4-3 54,1 1 1,0 1-1,0 0 1,1 0-1,0 1 1,0 0 0,1 1-1,0 0 1,1 0-1,0 1 1,1 0-1,0 1 1,1-1 0,0 1-1,1 1 1,0-1-1,1 1 1,0 0-1,1-1 1,-1 12-55,3-11 1,0 0 0,0 1 0,1-1 0,1 1 0,0-1 0,1 1 0,1-1 0,0 0 0,0 0 0,2 0 0,-1 0 0,2-1 0,-1 0 0,2 0 0,0 0 0,0-1 0,1 0 0,0 0 0,1-1-1,0 0 1,1 0 0,0-1 0,0-1 0,1 0 0,0 0 0,1-1 0,0 0 0,0-1 0,0 0 0,4 0-1,-5-2 5,1-1-1,0 0 1,1-1 0,-1 0-1,0-1 1,1 0 0,-1-1-1,0 0 1,1-1-1,-1-1 1,0 0 0,0 0-1,8-4-4,-10 3 4,0-1 1,0 0-1,-1-1 0,0 0 0,0-1 0,0 0 0,-1 0 1,0-1-1,0 0 0,-1 0 0,1-1 0,-2 0 0,1 0 1,-1 0-1,0-1 0,1-4-4,0 0 10,0-1 0,-1 0 0,-1 0 1,0 0-1,-1-1 0,-1 0 0,0 1 0,-1-1 0,-1 0 1,0 0-1,-1 0 0,0 0 0,-2 0 0,0-5-10,0 7 18,-1 2 0,0-1-1,-1 0 1,0 1 0,-1-1-1,0 1 1,-1 0 0,0 1-1,-1-1 1,0 1 0,0 1-1,-1-1 1,0 1 0,-1 1-1,0 0 1,0 0 0,-8-4-18,7 5-102,0 0 0,0 2 0,-1-1 0,0 1 1,0 1-1,0 0 0,-1 0 0,1 1 0,-1 1 0,0 0 1,0 0-1,0 1 0,0 1 0,0 0 0,1 1 1,-1 0-1,-6 2 102,-2 3-680</inkml:trace>
  <inkml:trace contextRef="#ctx0" brushRef="#br0" timeOffset="1620.081">2084 805 5137,'0'0'214,"-1"-1"-1,0 0 1,1 1 0,-1-1-1,0 0 1,0 1 0,0-1-1,1 1 1,-1 0 0,0-1-1,0 1 1,0 0 0,0-1-1,0 1 1,0 0-1,0 0 1,0 0 0,0 0-1,1 0 1,-1 0 0,0 0-1,0 0 1,0 0 0,0 0-1,0 1 1,0-1 0,0 0-1,0 1 1,0-1-214,0 1 187,-1 1 0,1-1 0,0 1 0,0-1-1,0 0 1,0 1 0,1 0 0,-1-1 0,0 1 0,0 0 0,1-1 0,-1 1 0,1 0 0,0-1 0,-1 1-187,0 12 425,-1-1 0,2 1 0,0-1 1,0 1-426,0-13 29,4 62 387,3 1-1,3-1 0,2-1 1,3 0-1,8 15-415,6 21 148,-26-93-22,-1-7 29,-1-9 73,-10-29 35,2-1 0,3 1-1,-1-29-262,-3-35 126,6 85-97,1 0 0,1 0 0,0-1 1,1 1-1,4-13-29,-3 20 10,0 1 0,1-1 0,1 1 1,0 0-1,1 0 0,0 0 0,0 1 0,1 0 1,0 0-1,2-1-10,-6 8 0,0 1-1,0 0 1,0 0 0,1 0 0,-1 0-1,1 0 1,-1 0 0,1 1 0,0-1 0,-1 1-1,1-1 1,0 1 0,0 0 0,0 0-1,0 1 1,0-1 0,1 0 0,2 1-1,-1 0 0,1 0 1,0 0-1,-1 1 0,1-1 0,0 2 0,-1-1 0,0 0 1,3 2 0,5 2-1,-1 1 1,1 0-1,-1 0 1,-1 1-1,0 1 1,0 0-1,7 7 1,-7-4-1,-1 0-1,0 1 1,-1 0-1,0 1 1,-1 0-1,-1 0 1,0 0-1,-1 1 1,0 0-1,-1 1 1,2 8 1,0 8-158,0 0 0,-2 1 0,-2-1 0,0 32 158,-7 32-1399,0-55-2005,3-35 2706,-2 21-978</inkml:trace>
  <inkml:trace contextRef="#ctx0" brushRef="#br0" timeOffset="2746.524">3249 37 4729,'-1'-3'475,"0"0"0,-1 0 0,0 0 1,1 1-1,-1-1 0,0 1 0,0-1 0,0 1 0,0 0 0,-1-1 0,1 1 1,-2-1-476,3 3 129,0-1 0,1 1 0,-1 0 0,0 0 0,1-1 0,-1 1 0,0 0 0,1 0 0,-1 0 0,0 0 0,1 0 0,-1 0 0,0 0 0,1 0 0,-1 0 0,0 0 0,0 0 0,1 0 0,-1 0 0,0 1 0,1-1 0,-1 0 0,0 1-129,0 0 119,0 0-1,0 0 1,-1 0-1,1 0 1,0 1-1,0-1 1,0 0 0,0 1-1,1-1 1,-1 0-1,0 1 1,1 0-1,-1-1 1,0 2-119,-2 9 246,0-1 0,1 1 0,0 0-1,0-1 1,2 1 0,-1 0 0,2 1-246,8 85 469,-7-74-353,55 300 530,-1-1-439,-43-212-173,30 200 55,-42-306-91,0 1 2,0-1-1,0 0 1,0 0-1,-1 1 1,0-1-1,0 0 1,0 0 0,-1 2 0,-1-7 22,-1-7-9,0-9 2,-2-34 8,3-11-23,-2-31 11,4 92-11,-3-38 8,-2 1 0,-1-1 0,-8-23-8,10 50 2,1 0 0,-2 0 0,1 1-1,-1-1 1,-1 1 0,0 0 0,0 1 0,-1-1 0,0 1 0,-1 1 0,0-1 0,0 1-1,-1 1 1,-3-3-2,3 4 1,0 0-1,0 1 1,0-1 0,-1 2-1,0 0 1,0 0-1,0 0 1,0 2 0,-1-1-1,-10 0 0,13 2 6,1 1 0,-1 0 1,1 0-1,-1 1 0,1 0 0,-1 0 0,1 1 0,0 0 0,0 0 1,0 1-1,0 0 0,0 0 0,0 1 0,1 0 0,-1 0 0,0 1-6,-5 4 17,1 1-1,0 0 0,1 1 1,0 1-1,0-1 1,1 1-1,1 1 0,0 0 1,1 0-1,0 0 0,1 1 1,1 0-1,0 0 0,0 1 1,2-1-1,0 1 1,0 6-17,1-4 17,0 0 1,2 0 0,0 0 0,1 0 0,1 0 0,0-1 0,1 1 0,1 0 0,1-1 0,0 0-1,1 0 1,1-1 0,0 1 0,1-1 0,3 3-18,-6-11 25,0 0-1,0-1 1,0 0-1,1 0 1,-1 0-1,2-1 1,-1 1-1,0-2 1,1 1-1,0-1 1,0 0-1,0 0 1,1-1-1,-1 0 1,1 0-1,0-1 1,0 1-25,5-1 1,0-1 0,0 0 1,0 0-1,0-1 1,0-1-1,0 0 1,0-1-1,0 0 0,0-1 1,2-2-2,41-13-308,0-3 149</inkml:trace>
  <inkml:trace contextRef="#ctx0" brushRef="#br0" timeOffset="3717.572">3930 996 5737,'-54'29'2972,"54"-29"-2826,-1 0 0,1 0 1,-1 0-1,1 0 1,0 0-1,-1 0 0,1 1 1,0-1-1,-1 0 1,1 0-1,0 0 1,-1 0-1,1 1 0,0-1 1,0 0-1,-1 0 1,1 0-1,0 1 0,0-1 1,-1 0-1,1 0 1,0 1-1,0-1 1,0 0-1,-1 1 0,1-1 1,0 0-1,0 1 1,0-1-1,0 0 1,0 1-1,0-1 0,0 0 1,0 1-1,-1-1 1,1 1-1,1-1 0,-1 0 1,0 1-1,0-1 1,0 0-1,0 1 1,0-1-1,0 0 0,0 1 1,0-1-147,17 10 1582,-6-4-1631,-2 0 107,-4-2-18,0 0 1,1 0 0,0-1-1,0 0 1,0 0-1,0 0 1,1-1-1,-1 0 1,1 0 0,-1 0-1,1-1 1,0 0-1,2 0-40,4-2 27,0 0 0,0 0-1,0-1 1,0-1-1,0 0 1,-1-1-1,1 0 1,-1-1 0,0 0-1,0-1 1,4-3-27,-8 4 10,-1 0 0,0 0 1,0-1-1,0 0 0,0 0 0,-1-1 1,0 0-1,0-1-10,-3 3 9,0 1 0,0-1 0,0 0-1,-1 0 1,0 0 0,0 0 0,0 0 0,-1-1 0,0 1-1,0-1 1,0 1 0,0-1 0,-1-1-9,0 5 10,-1 0 0,1 0 0,-1 0 0,0 0 0,0 0 0,1 0 0,-1 1 0,0-1 0,0 0 0,-1 1 0,1-1 0,0 1 0,0-1 0,-1 1 0,1-1 0,-1 1 0,1 0 0,-1 0 0,0 0 0,1 0 0,-1 0 0,0 0 0,0 0 1,0 0-1,0 1-10,-11-5 88,-1 0 1,1 1-1,-6 0-88,5 0 80,-4 0-3,-3-3 151,-2 2 0,1 1 0,-11-1-228,26 4 50,1 1 1,-1 0-1,0 0 1,0 1-1,0 0 1,0 0 0,1 1-1,-1-1 1,0 2-1,1-1 1,-1 1-1,1-1 1,-4 4-51,-1 0 30,0 1 0,1 1 0,-1 0 0,1 0 0,1 1 0,0 0 1,0 1-1,0 0 0,2 1 0,-1-1 0,1 1 0,1 1 0,0-1 1,0 1-1,-1 7-30,2-5 10,1 1 1,1-1-1,0 1 1,1 0-1,1 0 1,0 0-1,1 0 1,1 0-1,0 0 0,1 0 1,1-1-1,0 1 1,1-1-1,0 1 1,1-1-1,1 0 1,4 5-11,-4-7 14,0-1 1,1 0-1,1-1 1,0 0 0,0 0-1,1-1 1,0 0-1,1 0 1,0-1-1,0 0 1,1-1 0,-1 0-1,2-1 1,-1 0-1,1-1 1,0 0-1,0-1 1,0 0 0,1-1-1,6 1-14,-5-2 34,0 0-1,-1-2 0,1 1 1,0-2-1,0 0 1,0 0-1,0-1 1,-1-1-1,1 0 1,-1-1-1,0-1 0,0 0 1,6-3-34,22-15 167</inkml:trace>
  <inkml:trace contextRef="#ctx0" brushRef="#br0" timeOffset="4364.694">4809 161 5937,'-2'-3'410,"0"1"-1,0 0 1,0 0-1,0 0 0,0 0 1,0 0-1,-1 0 1,1 1-1,0-1 1,-1 1-1,0-1 0,1 1 1,-1 0-1,0 0 1,1 0-1,-1 1 1,-1-1-410,2 1 134,0-1 1,0 1 0,1 0 0,-1 0 0,0 1 0,0-1-1,1 0 1,-1 1 0,0-1 0,1 1 0,-1-1-1,0 1 1,1 0 0,-1-1 0,1 1 0,-1 0 0,1 0-1,-1 0 1,1 0 0,0 1 0,-1-1 0,1 0 0,0 1-1,0-1 1,0 0 0,0 1 0,0-1 0,0 1 0,0 1-135,-4 13 358,0 0 0,1 1 0,0-1 0,1 1 1,1 0-1,1 0 0,1 15-358,-1-18 108,2 110 503,5 0 1,18 93-612,-7-88 122,-7 0 1,-5 58-123,-12-124 70,4-45-457,1 1 0,-1 13 387,6-2-1794,4-14 1253</inkml:trace>
  <inkml:trace contextRef="#ctx0" brushRef="#br0" timeOffset="4728.641">4488 720 8770,'-1'0'310,"0"0"0,0 0-1,0 0 1,0 1 0,0-1 0,0 0 0,0 0 0,0 1 0,0-1 0,0 1-1,0-1 1,0 1 0,0-1 0,1 1 0,-1-1 0,0 1 0,0 0-310,1 0 132,-1-1 0,1 1 0,0-1 0,0 1 0,0-1 0,0 1 0,-1-1 0,1 1 0,0-1 0,0 1 0,0-1 0,0 1 1,0-1-1,0 1 0,1-1 0,-1 1 0,0-1 0,0 1 0,0-1 0,0 0 0,0 1 0,1-1 0,-1 1 0,0 0-132,2 1 177,-1 0 0,1 0 0,0 0 0,0-1 0,0 1 0,-1 0 0,1-1 0,1 1 0,-1-1 0,0 1 0,0-1 0,3 1-177,7 2 142,1 0 1,-1-1 0,1-1-1,0 0 1,0-1-1,0 0 1,0 0 0,1-2-1,5 0-142,26-5 84,-1-2 0,6-2-84,4-2 90,-6 2-61,0 3-1,1 1 0,0 3 1,47 2-29,-74 6 1017,-5 3-519</inkml:trace>
  <inkml:trace contextRef="#ctx0" brushRef="#br0" timeOffset="5781.301">5492 1016 4001,'-81'30'2542,"68"-24"1009,12-3-2354,6-2-241,-4-1 348,-1 0-171,0 0-159,2 1-140,12 5-581,0-1 1,1-1 0,-1 0 0,1-1 0,5 0-254,-2-1 31,1-1-1,-1 0 1,1-2-1,-1 0 1,1-1-1,-1-1 1,0 0-1,0-2 1,15-5-31,-25 7 9,0 0 0,0-1 0,0 0 0,0 0 0,-1-1-1,1 0 1,-1 0 0,0-1 0,-1 0 0,0 0 0,0 0 0,0-1 0,0 0 0,-1 0 0,0-1 0,-1 1 0,0-1 0,0 0 0,-1 0-1,0 0 1,0-1 0,0 1 0,-1-2-9,-2 6 25,0 0 0,0-1 1,-1 1-1,1 0 0,-1 0 0,0 0 0,0 0 0,0 0 0,0 0 1,-1 0-1,0 0 0,0 1 0,0-1 0,0 1 0,0-1 0,-1 1 0,0 0 1,1 0-1,-1 0 0,0 0 0,-1 0 0,0 0-25,-4-3 77,0 0-1,0 0 1,-1 1-1,0 0 1,0 0 0,0 1-1,-1 0 1,-7-1-77,8 3 32,0-1 0,0 2 0,-1 0 0,1 0 0,-1 0 0,1 1 0,-1 1 0,1 0 0,-1 0 0,1 1 0,0 0 0,0 0 0,-5 3-32,3-1 13,1 1 1,0 1-1,0-1 1,0 2-1,1-1 1,0 1-1,0 1 1,0 0-1,1 0 1,-1 3-14,-5 7 8,0 0 1,2 1-1,0 1 0,1 0 1,2 0-1,0 1 0,1 0 1,1 1-1,0 0 1,-2 21-9,5-22 5,2 0 1,0 0 0,1 0 0,1 0 0,0 1 0,2-1 0,1 0 0,0 0 0,4 9-6,-4-22 5,-1 1 1,1-1-1,1 0 1,0 0-1,0-1 1,0 1 0,1-1-1,0 0 1,0 0-1,1 0 1,0-1-1,0 0 1,1 0 0,-1 0-1,1-1 1,0 0-1,1-1 1,-1 1-1,1-1 1,0-1 0,0 0-1,0 0 1,1 0-1,1 0-5,10 0 49,0 1 0,0-2 0,0-1 0,1 0-1,-1-2 1,0 0 0,0-1 0,1-1-1,-1-1 1,-1-1 0,1-1 0,-1-1 0,0 0-1,0-1 1,-1-1 0,0-1 0,6-5-49,15-10 299</inkml:trace>
  <inkml:trace contextRef="#ctx0" brushRef="#br0" timeOffset="6490.599">6174 939 6849,'25'-54'3058,"-22"44"-1315,-6 9-90,-3 8 126,5 2-1529,1 0 1,0 0-1,0 0 0,1 0 1,0 0-1,1 0 1,0 0-1,0 0 0,1-1 1,3 8-251,4 18 238,23 115 182,-16-65-1,14 32-419,-30-107 384,-5-8 445,-8-18 51,6 0-815,0 0 0,1 0-1,1 0 1,0-1-1,2 1 1,0-1 0,1 0-1,1 0 1,0 0 0,1 1-1,1-1 1,1 0-1,1 1 1,0-1 0,1 1-1,1 0 1,0 1-1,3-3-64,-3 6-20,1-1-1,1 2 1,0-1 0,0 1-1,2 0 1,-1 1-1,2 0 1,-1 0-1,1 1 1,4-2 20,-5 5-57,-1 1 1,1 0 0,0 0-1,1 1 1,-1 1-1,1 0 1,0 0 0,0 1-1,0 0 1,1 1 0,-1 1-1,1-1 1,10 2 56,16 2-282</inkml:trace>
  <inkml:trace contextRef="#ctx0" brushRef="#br0" timeOffset="7540.919">6975 935 6449,'25'-53'2905,"-22"44"-197,-8 9-1374,-3 7-211,6-5-992,1 0-1,0 0 1,-1 0 0,1 0-1,0 1 1,0-1 0,0 0-1,1 1 1,-1-1 0,0 1-1,1-1 1,0 1 0,0-1-1,-1 1 1,1-1 0,1 1-131,2 49 659,-1-33-422,2 60 343,-1-20-181,2 1 0,7 26-399,-7-63 61,0-1 4,-1 0 0,-1 1 0,0 13-65,-4-24 68,1-17 46,-1-23 55,0-21-101,-2 1 0,-2-1-68,0 4 96,2-1 0,3-16-96,0 47 11,2 0 0,0 0 0,0 0-1,2 0 1,0 0 0,0 1 0,1-1-1,1 1 1,1-1-11,-5 12 0,-1 1-1,1-1 1,-1 0-1,1 1 0,0-1 1,0 1-1,0-1 1,1 1-1,-1 0 1,0 0-1,1 0 1,-1 0-1,1 1 0,0-1 1,0 1-1,-1-1 1,1 1-1,0 0 1,0 0-1,0 0 1,0 1-1,1-1 0,-1 1 1,0-1-1,0 1 1,0 0-1,0 0 1,0 1-1,1-1 1,-1 1-1,0-1 1,0 1-1,0 0 0,0 0 1,0 0-1,2 2 1,5 1-2,-1 1 0,0 1 0,0-1 0,0 1 0,0 1 0,-1 0 0,0 0 0,-1 0 0,0 1 0,4 4 2,3 9 3,0 1 1,-1 0-1,-1 0 0,-2 1 0,0 1 0,-1-1 0,-1 2 1,1 12-4,-5-28 22,-2-9 31,4-22 25,-4 14-87,18-77 259,19-48-250,-36 124 9,1 0 0,0-1 0,1 2 0,0-1 0,0 1 0,1-1 1,0 2-1,0-1 0,1 1 0,6-6-9,-9 10 0,0 0 1,-1 0 0,1 0-1,0 1 1,1 0 0,-1 0 0,0 0-1,1 0 1,-1 0 0,1 1-1,-1 0 1,1 0 0,0 0 0,-1 1-1,1-1 1,0 1 0,0 0-1,-1 1 1,1-1 0,0 1 0,0 0-1,-1 0 1,1 1-1,1 0 1,0 0 0,0 0-1,0 1 1,-1 0 0,1 0 0,-1 1-1,0 0 1,0-1 0,0 2 0,0-1-1,-1 0 1,0 1 0,0 0 0,0 0 0,0 0-1,-1 1 1,0-1 0,0 1 0,0 2-1,2 3 0,-2 1 0,0-1 1,0 1-1,-1 0 0,0 1 0,-1-1 1,-1 0-1,0 0 0,-1 8 0,-1 5 107,1-1 0,1 1 0,1 0 0,1 0 0,1 0 0,2-1 0,6 20-107,-1-17 596</inkml:trace>
  <inkml:trace contextRef="#ctx0" brushRef="#br0" timeOffset="8085.216">8095 850 8522,'2'-3'3913,"-5"6"-1881,1 9-768,0 1-23,2 12-497,5 6-184,-1 6-176,1 11-104,2 2-128,-7-1-48,1-2-48,3-3 8,-9-11-144,6-2-256,-2-10-640,1-6-697,4-2 1001</inkml:trace>
  <inkml:trace contextRef="#ctx0" brushRef="#br0" timeOffset="8437.616">7989 456 10042,'-17'-43'4385,"1"13"-2408,3 4-601,5 15-704,1 4-232,7 7-528,3 4-152,8 8 176</inkml:trace>
  <inkml:trace contextRef="#ctx0" brushRef="#br0" timeOffset="9056.601">8423 1047 7778,'27'-102'3075,"-24"89"-2424,2-6 1882,-5 25-106,0 6-1409,0 66-515,4-1-1,4 0 0,6 23-502,-12-93 23,16 89 539,-3 3-562,-29-134 525,5-3-408,1-1 0,2 0 0,2 0-1,1-6-116,3 26 14,0 0 0,1 1 0,1-1 0,0 0 0,2 0 0,0 1-1,1 0 1,1 0 0,6-11-14,-9 22 0,0 1-1,1-1 1,0 1 0,0 0-1,0 0 1,1 0 0,0 1-1,0 0 1,0 0 0,1 0-1,0 0 1,0 1 0,0 0-1,0 0 1,1 1 0,-1 0-1,1 0 1,0 0 0,0 1-1,0 0 1,0 1 0,0-1-1,1 1 1,-1 0 0,0 1-1,1 0 1,-1 0 0,0 1-1,1 0 1,-1 0 0,0 1-1,0-1 1,0 2 0,0-1-1,0 1 1,0 0 0,-1 0-1,1 1 1,-1 0 0,0 0-1,0 0 1,-1 1 0,1 0-1,1 2 1,5 6 2,-1 0-1,0 1 1,-1 0-1,-1 1 1,0 0-1,-1 1 1,-1-1-1,0 2 1,-1-1-1,3 14-1,-4-7-51,0 0-1,-2 0 0,0 0 0,-1 1 0,-2-1 0,0 1 0,-4 18 52,2-16 2038,4 0-1007</inkml:trace>
  <inkml:trace contextRef="#ctx0" brushRef="#br0" timeOffset="9565.942">9310 982 8122,'50'-88'3742,"-42"70"178,-14 28-1413,3 11-2176,1 1 1,1 0 0,1 0 0,1 6-332,0-5 133,11 173 501,-4-99-2026,-4 8 1392,-2-93-1034,1-7 439</inkml:trace>
  <inkml:trace contextRef="#ctx0" brushRef="#br0" timeOffset="9914.705">9314 450 8330,'-16'-35'3969,"2"10"-1961,5 12-208,-6 2-295,7 9-769,-2 4-320,6 5-360,4 3-184,5 8-664,8 0 3104,2-1-1976</inkml:trace>
  <inkml:trace contextRef="#ctx0" brushRef="#br0" timeOffset="10690.008">10100 840 2240,'-14'-2'12291,"1"-2"-8177,8 2-3995,0 0 0,0 1 0,0-1 0,0 1 0,0 1 0,-1-1-119,-9 1 140,1 1 1,-1 0 0,1 1 0,0 1-1,-1 0 1,1 1 0,1 1-1,-12 5-140,6-3 70,-1 2 0,1 1-1,0 0 1,-6 6-70,17-10 12,-1 1 1,1-1-1,0 2 1,1-1-1,-1 1 1,1 0-1,1 1 1,0 0-1,-5 8-12,5-6 6,1-1 0,0 1 0,0 0-1,1 0 1,1 0 0,0 1 0,0 0 0,1-1 0,0 1-1,1 0 1,1 0-6,0-10 1,0-1-1,0 0 0,0 1 1,1-1-1,-1 1 0,0-1 1,1 0-1,-1 1 0,1-1 1,0 0-1,-1 0 0,1 1 1,0-1-1,0 0 1,0 0-1,-1 0 0,1 0 1,0 0-1,0 0 0,1 0 1,-1 0-1,0-1 0,0 1 1,0 0-1,1-1 0,-1 1 1,0-1-1,1 1 1,-1-1-1,5 2 2,1-1 1,-1 0-1,1 0 1,-1-1-1,7 0-2,2 0 2,37 1 6,-1 2 0,1 3 0,-1 2 0,0 2 0,28 11-8,-70-18 0,1 0 0,-1 1 0,0 1 0,0-1 0,-1 2 0,0-1 0,0 1 0,0 0 0,2 3 0,-8-7 0,0 0 1,0 0-1,0 0 1,-1 0-1,1 1 1,0-1-1,-1 0 1,0 1-1,1 0 1,-1-1-1,0 1 1,-1 0-1,1 0 1,0-1-1,-1 1 1,1 0-1,-1 0 1,0 0-1,0 0 1,0-1-1,0 1 1,-1 0-1,1 0 1,-1 0-1,0 0 1,0-1-1,0 1 1,0 0 0,0-1-1,0 1 1,-1-1-1,1 1 1,-2 1-2,-5 5 7,1 1 0,-2-1-1,1-1 1,-1 1 0,-1-2-1,0 1 1,0-1 0,-2 1-6,-9 4 14,0 0 0,-1-2 1,-16 6-15,23-11 0,0 0 0,0-1 0,0 0 0,0-1 1,-1-1-1,1 0 0,-1-1 0,0-1 1,1-1-1,-1 0 0,-11-2 0,25 2-38,-1 1 1,1-1-1,0 1 0,0-1 1,-1 0-1,1 0 0,0 0 0,0 0 1,0 0-1,0-1 0,0 1 1,0-1-1,0 1 0,1-1 1,-1 1-1,0-1 0,1 0 0,0 0 1,-1 0-1,1 0 0,0-1 38,0 2-48,1 0 0,0 0-1,0 0 1,-1 0 0,1 0-1,0 0 1,0 0 0,0 0-1,0 0 1,1 0 0,-1 0 0,0 0-1,0 0 1,1 0 0,-1 0-1,0 0 1,1 0 0,-1 1-1,1-2 49,0 0-83,1 0-1,-1 1 0,1-1 0,0 0 0,-1 1 0,1-1 0,0 1 0,0-1 0,0 1 1,0 0-1,2-1 84,37-12-579</inkml:trace>
  <inkml:trace contextRef="#ctx0" brushRef="#br0" timeOffset="11655.341">10550 908 6249,'0'1'152,"0"-1"0,0 0 0,0 0 0,0 1 0,0-1 0,1 0 0,-1 0 0,0 1 0,0-1 0,0 0 0,0 0 0,0 1 0,0-1 0,0 0 0,1 0 0,-1 0 0,0 1 0,0-1 0,0 0 0,0 0 0,1 0 0,-1 0 0,0 0 0,0 1 0,0-1 0,1 0 0,-1 0 0,0 0-1,0 0 1,1 0 0,-1 0 0,0 0 0,0 0 0,1 0 0,-1 0 0,0 0 0,0 0 0,1 0 0,-1 0 0,0 0 0,0 0 0,1 0 0,-1 0 0,0 0 0,0 0 0,0 0 0,1 0 0,-1 0 0,0-1 0,0 1 0,0 0 0,1 0 0,-1 0 0,0 0 0,0-1 0,0 1 0,1 0 0,-1 0 0,0 0 0,0-1 0,0 1 0,0 0 0,0 0-1,0 0 1,0-1 0,0 1 0,1 0 0,-1 0 0,0-1-152,4 30 2134,-3-19-2404,31 287 1619,-9-105-969,-31-223-124,-5-195-108,12 217-145,-3-28 6,1-1 1,2 1-1,3-35-9,-2 68-1,1 0-1,-1 0 1,1 0 0,0 0-1,0 0 1,0 0-1,1 0 1,0 0 0,-1 0-1,1 1 1,0-1 0,1 1-1,-1-1 1,1 1-1,-1 0 1,1 0 0,0 0-1,0 1 1,1-1 0,-1 1-1,0-1 1,1 1-1,0 0 1,-1 0 0,1 1-1,0-1 1,0 1 0,0 0-1,0 0 1,0 0-1,0 0 1,1 1 1,3-1-1,-1 0-1,1 1 1,0 0 0,0 1-1,0-1 1,0 2 0,-1-1-1,1 1 1,0 0 0,-1 1-1,1 0 1,-1 0 0,1 1 1,0 1-1,0 0 0,0 1 0,0 0 0,0 1 0,-1 0 0,0 0 0,-1 1 0,0-1 0,0 1 0,1 2 1,5 8 3,-1 0-1,-1 1 0,0 0 0,-2 1 0,0 0 1,-1 1-1,-1-1 0,-1 1 0,0 0 0,-2 1 0,-1-1-2,-1-16 5,-2 1-1,1-1 0,0 0 0,-1 0 0,0 0 0,0 0 0,-1 0 0,1 0 1,-1 0-1,-2 4-4,22-70 118,9-26-110,-17 51-4,2-1 0,2 2-1,6-12-3,-15 37 1,0 0-1,1 1 1,0-1-1,1 1 0,0 1 1,0-1-1,1 1 1,0 1-1,0 0 0,1 0 1,0 0-1,0 1 0,6-3 0,-12 8-1,0-1-1,0 1 1,0 0-1,0 0 1,0 0-1,0 0 0,0 0 1,0 1-1,0-1 1,0 1-1,0 0 1,1 0-1,-1 0 0,0 1 2,-1-1 0,0 1-1,-1-1 0,1 1 0,-1 0 0,1-1 0,-1 1 0,1 0 0,-1 0 0,0 0 0,1 0 0,-1 0 0,0 1 0,0-1 0,0 0 0,0 1 0,0-1 0,0 0 0,0 1 0,0-1 0,0 1 0,-1 0 0,1-1 0,-1 1 0,1-1 0,-1 1 0,0 0 0,1 0 1,1 15 0,-1 0-1,0 0 0,-1 0 0,-1 0 0,-1 0 0,0 0 1,-3 28 4,4-24-4,-1 17 10,1 20-10,2-46 1,0 0 0,0 0 1,2 0-1,-1-1 0,1 1 0,1-1 1,0 1-2,-2-7 4,1-1-1,-1 0 1,1 0 0,0 0 0,0 0 0,0 0 0,1-1-1,-1 1 1,1-1 0,0 0 0,0 0 0,0 0 0,0-1-1,0 1 1,1-1 0,-1 0 0,1 0 0,0-1 0,-1 1-1,1-1 1,0 0 0,0-1 0,0 1-4,18 1 597,-1 0 1,0-2-1,0-1 0,13-2-597,-26 3 439,65-7 724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6:50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0 4433,'-83'27'2168,"70"-21"399,16-4-1836,0-1 482,-3-1-181,0 0-277,3 1-147,19 3-256,1-1 0,0-1 0,0-1 0,0-1 0,16-2-352,187 1 716,-67 2-616,-115 0-31,1 3-1,37 7-68,-71-9 17,-8-2-227,1 0-1,-1 0 1,1 0 0,-1 0 0,1-1 0,-1 1-1,1-1 1,-1 0 0,1 0 0,-1 0-1,0 0 1,0-1 0,1 1 0,-1-1 0,0 0-1,1 0 211,13-12-1231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06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257 562 5393,'74'-42'2489,"-63"30"-823,-14 4-255,-13 1 362,15 7-1681,-7-1 270,-1 1 0,1 0 0,0 0 1,-1 1-1,1 0 0,0 1 0,-1-1 0,1 2 0,-1-1-362,-14 4 437,-2-1-83,0 1 1,1 2-1,-17 6-354,34-11 21,0 1-1,-1-1 1,1 1-1,1 0 1,-1 1 0,0 0-1,1 0 1,0 0-1,0 1 1,1-1-1,0 1 1,0 1-1,-4 5-20,8-11 2,0 1-1,0-1 0,0 1 0,0 0 0,1-1 0,-1 1 1,0 0-1,1 0 0,-1-1 0,1 1 0,0 0 0,-1 0 1,1 0-1,0-1 0,0 1 0,0 0 0,1 0 0,-1 0 1,0 0-1,1-1 0,-1 1 0,1 0 0,-1 0 0,1-1 0,0 1 1,0 0-1,0-1 0,0 1 0,0-1 0,0 1 0,0-1 1,0 0-1,1 1 0,-1-1 0,1 0 0,-1 0 0,1 0 1,-1 0-1,1 0 0,-1 0 0,1 0 0,0 0-1,10 4 11,1-1-1,-1 0 1,1-1-1,-1 0 1,12 0-11,-6 0 4,32 5 4,-15-2 7,0 1 0,18 6-15,-44-10 2,-1 0-1,1 0 1,-1 1-1,1 0 1,-1 0-1,-1 1 1,1 0-1,-1 1 1,1-1-1,-2 1 0,1 1 1,0 0-2,-5-5 1,0 1 0,-1-1 1,1 0-1,-1 1 0,1-1 0,-1 1 1,0 0-1,0-1 0,0 1 1,0 0-1,0 0 0,-1 0 0,1 0 1,-1 0-1,0-1 0,0 1 0,0 0 1,0 1-2,-1 0 5,0 1 0,0-1 0,-1 0 0,1 1 0,-1-1 0,0 0 0,0 0 0,-1 0 0,1 0 0,-1-1 0,0 1-5,-6 6 17,0 0 1,0-1 0,-1 0-1,0-1 1,0 0 0,-1-1-1,-7 3-17,0 0 71,-1-1-1,1-1 1,-2-1 0,-17 4-71,25-8 31,1 0 0,-1-1 0,0-1 0,0 0 0,0-1 0,0 0 0,0 0 0,1-2 0,-1 1-31,10 1-32,0-1 0,0 1 1,1 0-1,-1 0 0,0-1 1,1 1-1,-1-1 1,0 0-1,1 1 0,-1-1 1,1 0-1,-1 0 0,1 0 1,-1 0-1,1 0 0,0 0 1,-1-1-1,1 1 0,0 0 1,0-1-1,0 1 1,0-1-1,0 1 0,0-1 1,1 1-1,-1-1 0,0 1 1,1-1-1,-1 0 0,1 0 1,0 1-1,-1-1 1,1 0-1,0 1 0,0-1 1,0 0-1,0 0 0,1 1 1,-1-1-1,0 0 0,1 0 1,-1 1-1,1-1 0,-1 0 1,1 1-1,0-1 1,0 1-1,0-1 0,0 1 1,0-1-1,0 1 32,15-24-822</inkml:trace>
  <inkml:trace contextRef="#ctx0" brushRef="#br0" timeOffset="337.698">559 615 8226,'4'-21'3801,"0"17"-1505,-3 4-792,6 10-303,3 5-321,1 12-328,9 3-88,3 2-152,-2 5-72,-1-8-96,-2 2-48,-5-5-40,1-2 0,2-2 264,1 2-280,3-6-648,-1-3-232,-2-6 256</inkml:trace>
  <inkml:trace contextRef="#ctx0" brushRef="#br0" timeOffset="680.141">1126 551 7330,'0'-3'375,"-2"-19"3918,2 22-4228,0 0 1,0-1 0,-1 1 0,1 0 0,0-1-1,0 1 1,-1 0 0,1-1 0,0 1 0,0 0-1,-1 0 1,1-1 0,0 1 0,-1 0 0,1 0-1,0 0 1,-1-1 0,1 1 0,-1 0 0,1 0-1,0 0 1,-1 0 0,1 0 0,-1 0 0,1 0-1,0 0 1,-1 0 0,1 0 0,-1 0 0,1 0-1,0 0 1,-1 0 0,1 0 0,0 0 0,-1 1 0,1-1-1,-1 0 1,1 0 0,0 0 0,-1 1 0,1-1-1,0 0 1,0 0 0,-1 1 0,1-1 0,0 0-1,-1 0 1,1 1 0,0-1-66,-5 5 214,0-1 0,0 1 0,1-1 0,-1 1 1,1 1-1,0-1 0,1 1 0,-3 3-214,-23 51 497,25-52-400,-38 86 380,-18 41 189,-4 28-666,17-40 84,-11 30 312,56-147-333,1-1-1,-1 0 1,1 1 0,0-1-1,0 1 1,1-1 0,0 1 0,-1-1-1,2 1 1,-1-1 0,2 5-63,7 20 298</inkml:trace>
  <inkml:trace contextRef="#ctx0" brushRef="#br0" timeOffset="1341.234">1510 549 3281,'74'-66'2129,"-72"64"-1742,0 0-1,0 0 1,0 0-1,0 0 0,0 0 1,-1 0-1,1 0 1,-1-1-1,0 1 0,1 0 1,-1-1-1,0 1 0,-1-1 1,2-1-387,-2 3 120,0 0-1,0 1 1,0-1 0,-1 0 0,1 0 0,0 0-1,0 1 1,0-1 0,-1 0 0,1 0 0,0 1-1,-1-1 1,1 0 0,-1 0 0,1 1 0,-1-1-1,1 0 1,-1 1 0,1-1 0,-1 1 0,0-1 0,1 1-1,-1-1 1,0 1 0,1-1 0,-1 1 0,0-1-120,-4 0 264,1-1 1,-1 1 0,1 0 0,-1 0 0,0 0 0,1 1 0,-1 0 0,0-1 0,1 2 0,-3-1-265,-10 3 234,1 0 0,-1 1 0,1 0 0,0 2 1,0 0-1,1 0 0,-1 2 0,-6 4-234,11-5 30,0 0 0,1 0 0,-1 1 0,2 0 0,-1 1 0,2 0 0,-1 0 0,1 1 0,0 0 0,1 0 0,-4 8-30,10-15 2,0-1 0,0 1 0,0-1 0,0 1 1,0 0-1,0 0 0,1 0 0,-1-1 0,1 1 1,0 0-1,0 0 0,0 0 0,0 0 0,0 0 0,1-1 1,0 1-1,-1 0 0,1 0 0,0-1 0,0 1 0,0 0 1,1-1-1,-1 1 0,0-1 0,1 1 0,0-1 1,0 0-1,-1 0 0,1 0 0,1 0 0,-1 0 0,0 0 1,0 0-1,1-1 0,-1 1 0,1-1 0,-1 0 1,1 0-1,0 0 0,-1 0 0,3 0-2,14 4 13,1-1 0,-1-1 1,1 0-1,0-2 0,0 0 0,7-2-13,35 3 22,-29 0-12,-1 2 1,8 2-11,-30-4 1,0 0 1,-1 1-1,0 0 0,1 1 1,-1 0-1,-1 0 1,1 1-1,-1 0 1,5 3-2,-11-6 0,0-1 1,0 1 0,0-1-1,0 1 1,-1 0 0,1 0-1,0 0 1,-1 0 0,0 0-1,1 0 1,-1 0 0,0 0-1,0 0 1,-1 1 0,1-1-1,0 0 1,-1 1 0,1-1-1,-1 0 1,0 1 0,1-1-1,-1 1 1,0-1 0,-1 1-1,1-1 1,0 0 0,-1 1-1,1-1 1,-1 0 0,0 1-1,0-1 1,0 0 0,0 0-1,0 0 1,0 0 0,-1 0-1,1 0 1,-2 2-1,-7 7 10,0 0-1,-1 0 1,0-1-1,0-1 1,-12 7-10,17-10 3,-7 2 13,-1 0 0,1-1 1,-1 0-1,0-1 0,0-1 1,-1 0-1,0-1 0,0-1 1,0 0-1,0-1 0,0 0 1,-6-2-17,17 1-6,1-2 0,-1 1 0,0 0 0,1-1 0,-1 1-1,0-1 1,1 0 0,-1-1 0,-2 0 6,5 1 122,-1 1 0,1-1-1,0 0 1,-1 0 0,1 0-1,0 0 1,0 0 0,-1 0-1,1 0 1,0-1 0,0 1-1,0 0 1,0-1-1,1 1 1,-1-1 0,0 1-1,0-1 1,1 1 0,-1-1-1,1 1 1,0-1 0,-1 0-122,0-12 988</inkml:trace>
  <inkml:trace contextRef="#ctx0" brushRef="#br0" timeOffset="1714.521">2075 15 9154,'-2'-2'413,"-1"1"0,1-1 0,-1 0 0,0 1 0,1 0 0,-1 0 0,0-1 0,0 2 0,1-1 0,-1 0-413,1 1 86,1 0-1,0 0 0,0 0 0,0 0 0,0 0 1,-1 0-1,1 0 0,0 1 0,0-1 0,0 0 1,0 1-1,0-1 0,0 1 0,0-1 0,0 1 1,0 0-1,0-1 0,0 1 0,0 0 0,0 0 1,0-1-1,0 1 0,1 0 0,-1 0 0,0 0 1,1 0-1,-1 0 0,0 1-85,-2 5 162,0 0 1,0 0-1,1 1 0,0-1 1,0 1-1,0 0 0,1 0 1,1-1-1,-1 1 0,1 0 1,0 0-1,1 2-162,3 22 280,1 1 0,4 10-280,-4-16 163,13 61 26,-5 1 0,-3 0 0,-5 1 0,-3 0-1,-4 2-188,2-90-13,-2 20-448,0-1-1,2 1 0,1 0 1,1 0-1,0 0 0,4 9 462,-2-21-883</inkml:trace>
  <inkml:trace contextRef="#ctx0" brushRef="#br0" timeOffset="2079.593">1878 596 6513,'-22'-16'3121,"15"15"-968,0-3-1,14 5-560,-3-7-191,17-1-641,14 3-184,15-6-272,9 5-104,5-2-112,0 0 192,0 10 312,-5-3-376</inkml:trace>
  <inkml:trace contextRef="#ctx0" brushRef="#br0" timeOffset="2542.174">2578 675 5321,'-83'-15'2505,"68"14"-759,12 5-935,14 3 5029,8-4-5578,0 0 0,1-2-1,-1 0 1,0-1 0,5-2-262,-17 2 30,0-1 0,1-1 0,-1 1-1,0-1 1,0 0 0,0-1 0,-1 0 0,1 0 0,-1 0 0,1-1 0,-1 0 0,0 0 0,0 0 0,-1-1 0,4-4-30,-7 8 5,-1 0-1,0 0 1,0-1-1,0 1 1,0 0-1,0-1 1,0 1-1,0-1 1,-1 1-1,1-1 1,0 0-1,-1 1 1,1-1-1,-1 1 1,0-1-1,1 0 1,-1 0-1,0 1 1,0-1-1,0 0 1,0 0-1,-1 1 1,1-1-1,0 0 1,-1 1-1,1-1 1,-1 0-1,1 1 1,-1-1-1,0 1 1,0-1-1,0 1 1,0-1 0,0 1-1,0 0 1,0-1-1,0 1 1,0 0-1,-1 0 1,1 0-1,-1 0 1,1 0-1,0 0 1,-1 0-5,-5-3 4,0 0 0,0 0 0,0 1 0,0-1 1,-1 2-1,1-1 0,-1 1 0,1 0 0,-2 1-4,1-1-3,-1 1-1,1 0 1,-1 1 0,1 0-1,-1 0 1,1 1-1,-1 0 1,1 0 0,-1 1-1,1 0 1,0 1-1,0 0 1,0 0-1,0 0 1,1 1 0,-1 0-1,1 1 1,0 0-1,0 0 1,1 0 0,-1 1-1,1 0 1,0 0-1,1 1 1,-4 5 3,-3 5 11,2 1 0,-1 1 1,-5 16-12,14-29 18,0 0 1,0 0 0,0 0-1,1 0 1,0 1-1,0-1 1,1 0 0,0 1-1,0-1 1,0 1 0,1-1-1,0 0 1,0 1 0,1 3-19,1-1 24,1 1 0,0 0-1,0-1 1,1 0 0,0 0 0,1-1 0,0 1 0,0-1 0,1 0 0,0-1 0,0 0 0,0 0 0,1 0 0,1-1 0,-1 0 0,1-1 0,0 0 0,2 1-24,3 0 4,0-1 1,0 0-1,1-1 1,0-1-1,-1 0 0,1-1 1,1 0-1,-1-2 1,0 1-1,0-2 0,0 0 1,2-1-5,2-1-31,0-1-1,0-1 1,-1 0 0,0-1 0,2-2 31,26-16-15</inkml:trace>
  <inkml:trace contextRef="#ctx0" brushRef="#br0" timeOffset="3192.223">2994 649 7842,'-1'-1'313,"-1"0"0,1 1 0,-1-1 1,1 0-1,-1 1 0,0 0 0,1-1 1,-1 1-1,1 0 0,-1 0 0,0 0 1,1 0-1,-1 0 0,-1 1-313,3-1 88,-1 1 0,0-1 0,1 1 1,-1 0-1,1-1 0,-1 1 0,1 0 0,-1-1 0,1 1 0,0 0 0,-1 0 1,1-1-1,0 1 0,-1 0 0,1 0 0,0 0 0,0-1 0,0 1 1,0 0-1,0 0 0,0 0 0,0 0 0,0-1 0,0 1 0,0 0 0,0 0 1,1 0-1,-1-1 0,0 1 0,1 0 0,-1 0 0,1 0-88,14 84 2057,-12-58-1659,2-1 0,1 0 1,8 22-399,-8-21 175,-3-16-38,-2-9-11,-1-5 58,3-60-9,-1 43-146,-1 0-1,-1-12-28,0 18 12,-1-16 13,1 0 0,2 0-25,-2 22 0,1 0-1,0 0 1,1 1 0,0-1 0,0 1-1,0 0 1,1-1 0,0 1-1,1 0 1,1-2 0,-3 7-1,-1 0-1,0 0 1,0 1 0,1-1-1,-1 0 1,1 1 0,0-1-1,-1 1 1,1 0 0,0 0-1,0-1 1,0 1-1,0 0 1,0 1 0,0-1-1,0 0 1,0 0 0,0 1-1,0 0 1,0-1 0,0 1-1,1 0 1,-1 0-1,0 0 1,0 0 0,0 0-1,0 1 1,1-1 0,-1 0-1,0 1 1,0 0 0,0 0-1,0-1 1,0 1-1,0 0 1,0 1 0,-1-1-1,2 1 2,9 6-11,-1 1-1,1 1 1,-2-1 0,0 2-1,6 6 12,-5-4-3,6 6 7,-1 1 1,0 0-1,-2 2 0,-1-1 0,0 2 0,9 22-4,-15-31 13,-4-12 22,-3-24 42,-2-4-76,2 10 2,1-1-1,0 0 1,1 1 0,1 0 0,1-1-1,1-3-2,-3 14 0,0-1-1,1 1 1,-1 0-1,1 0 1,0 0-1,1 0 1,-1 1-1,1-1 0,0 1 1,1 0-1,-1 0 1,1 1-1,0-1 1,0 1-1,1 0 1,-1 0-1,1 1 0,4-3 1,-5 4-3,-1 1 0,1-1 0,-1 1 0,1 0 0,0 0 0,-1 1 0,1-1 0,0 1-1,0 0 1,0 0 0,-1 1 0,1 0 0,0-1 0,-1 1 0,1 1 0,-1-1 0,1 1-1,-1 0 1,1 0 0,-1 0 0,0 0 0,0 1 0,0 0 0,0-1 0,-1 2 0,1-1-1,-1 0 1,0 1 0,0-1 0,0 1 3,5 5-3,-1 1 0,-1 0 0,0 0 1,0 0-1,-1 1 0,0 0 0,-1 0 0,0 0 0,-1 1 0,0-1 0,1 11 3,-2 1-2,0-7 42,0 0 0,0 0-1,2-1 1,0 1 0,0-1-1,1 1 1,2-1-40,1 2-6,22 41-565,-8-31 400</inkml:trace>
  <inkml:trace contextRef="#ctx0" brushRef="#br0" timeOffset="3698.267">4291 534 7426,'1'-2'452,"-1"0"1,0 0 0,0 0 0,-1 0 0,1-1 0,0 1-1,-1 0 1,1 0 0,-1 0 0,0 0 0,0 0 0,0 0-1,0 0-452,0 1 148,0 0-1,0 0 1,0 1-1,0-1 0,0 0 1,0 0-1,-1 0 1,1 1-1,0-1 0,0 1 1,-1-1-1,1 1 0,0 0 1,-1-1-1,1 1 1,0 0-1,-1 0 0,1 0 1,-1 0-1,1 0 1,-1 0-148,-12 1 344,0 0 0,1 1 0,-1 1 0,0 0 0,1 1 0,0 0 0,-6 4-344,-10 4 387,-1 2 0,-16 12-387,39-22 42,0 1 1,0 0-1,1 0 1,-1 0-1,1 0 1,1 1 0,-5 5-43,9-10 3,0 0 1,0 1 0,0-1 0,0 1-1,1-1 1,-1 0 0,0 1 0,1-1-1,-1 1 1,1-1 0,0 1-1,-1-1 1,1 1 0,0 0 0,0-1-1,0 1 1,0-1 0,0 1 0,0 0-1,1-1 1,-1 1 0,0-1-1,1 1 1,-1-1 0,1 1 0,0-1-1,-1 1 1,1-1 0,0 0 0,0 1-1,0-1 1,0 0 0,0 0-1,0 0 1,0 0 0,1 0 0,-1 0-1,0 0 1,0 0 0,1 0 0,-1 0-1,2 0-3,10 6 18,1-1-1,0 0 1,1 0 0,-1-2-1,1 0 1,0-1-1,13 2-17,-7-2 18,-1 2-1,1 0 0,16 8-17,-33-11 1,1 0 0,-1 1 0,0 0 1,0 0-1,0 0 0,0 0 0,0 1 0,-1-1 0,0 1 0,1 0 0,-2 0 1,1 0-1,0 0 0,-1 1 0,1-1 0,-1 1 0,-1-1 0,1 1 0,-1 0 1,1 0-1,-1 2-1,0-1 1,0 1 0,0-1 0,-1 1 0,0-1 1,0 1-1,0-1 0,-1 1 0,0-1 0,-1 1 1,1-1-1,-1 0 0,0 0 0,-1 0 0,1 0 0,-1 0 1,-2 3-2,-2 0 7,-1 0 1,1-1-1,-2 1 1,1-1-1,-1-1 1,0 0 0,-1 0-1,0-1 1,0 0-1,0-1 1,0 0-1,-1-1 1,-7 3-8,0-1 24,-1-1 1,0-1 0,0 0-1,0-2 1,0 0 0,0-1-1,-18-1-24,8-5 62,29 5-58,-1 0 1,0 0-1,1 0 1,-1-1-1,0 1 1,1 0 0,-1 0-1,0-1 1,1 1-1,-1 0 1,0-1-1,1 1 1,-1-1-1,1 1 1,-1-1-1,1 1 1,-1-1-1,1 1 1,-1-1 0,1 1-1,-1-1 1,1 0-1,0 1 1,-1-1-1,1 0 1,0 1-1,0-1 1,0 0-1,-1 1 1,1-1 0,0 0-1,0 1 1,0-1-1,0 0 1,0 0-1,0 1 1,0-1-5,8-8 42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03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53 927 7602,'5'-82'3086,"-7"61"-595,1 33 467,40 192-1467,-3 154-400,-7-49-698,-19-245-1314,-6-53-634,1-19 594</inkml:trace>
  <inkml:trace contextRef="#ctx0" brushRef="#br0" timeOffset="365.412">3 825 7754,'-1'-4'256,"0"-1"1,1 0-1,0 0 0,0 0 1,0 1-1,1-1 1,-1 0-1,1 0 1,0 1-1,0-1 0,1 0 1,0 1-1,-1 0 1,2-1-1,-1 1 1,0 0-1,1 0 0,0 0 1,0 0-1,0 1 1,3-4-257,5-3 171,0 0 1,1 0 0,0 1-1,0 1 1,1 0 0,0 1-1,1 0 1,-1 1-1,1 0 1,13-2-172,-14 4 24,0 1 0,-1 1 0,2 0 0,-1 0 0,0 2-1,0-1 1,0 2 0,0 0 0,0 0 0,0 1 0,0 1 0,6 2-24,-8-1 1,-1 1 1,1 0-1,-1 1 0,0 0 1,0 1-1,0 0 0,-1 0 1,0 1-1,-1 0 1,0 1-1,0 0 0,-1 0 1,0 1-1,0 0 0,-1 0 1,-1 0-1,0 1 1,0 0-1,-1 0 0,2 8-1,-3-9 14,0 0 0,-2 0 0,1 1-1,-1-1 1,0 0 0,-1 1 0,-1-1-1,1 0 1,-2 1 0,1-1 0,-2 1-14,1-3 45,0 0 0,-1 0 0,0-1 0,-1 1 0,0-1 1,0 0-1,-1 0 0,1 0 0,-1 0 0,-1-1 0,1 0 0,-1 0 1,0-1-1,-4 3-45,1-1 40,-1 0 0,0-1 0,0 0 0,0-1 1,-1 0-1,1 0 0,-1-1 0,0-1 0,-1 0 0,1 0 1,0-1-1,-1-1 0,1 0 0,-1-1 0,0 0 0,1 0 1,-1-1-1,1-1 0,-1 0 0,1 0 0,0-1 0,0-1 1,0 0-1,0 0 0,-7-5-40,-5-3-279,10 4 133</inkml:trace>
  <inkml:trace contextRef="#ctx0" brushRef="#br0" timeOffset="921.414">697 749 5793,'0'-1'137,"0"1"0,-1 0 0,1-1 0,-1 1 0,1-1 1,0 1-1,-1-1 0,1 1 0,0 0 0,-1-1 0,1 1 0,0-1 0,0 1 0,0-1 0,-1 0 0,1 1 0,0-1 0,0 1 0,0-1 0,0 1 0,0-1 0,0 1 0,0-1 0,0 1 0,0-1 0,0 0 0,1 1 1,-1-1-1,0 1 0,0-1 0,0 1 0,1-1 0,-1 1-137,1 0 111,0 0 0,0 0 0,0 0-1,0 1 1,0-1 0,-1 0 0,1 0 0,0 1 0,0-1 0,0 1 0,0-1 0,-1 1 0,1-1 0,0 1 0,0 0 0,-1-1-1,1 1 1,0 0 0,-1 0 0,1-1 0,-1 1 0,1 1-111,7 9 279,-1 0 1,0 0-1,-1 1 0,0 0 0,-1 1 1,0-1-1,-1 1 0,-1 0 0,1 5-279,0 4 301,0 0-1,-2 1 1,-1-1-1,0 0 1,-2 8-301,-11 46 1025,23-154 265,-9 36-1108,-1 5-117,2 1 0,1-1 0,2 1 1,6-21-66,-11 52-3,0 0 1,1 1 0,0-1 0,0 1 0,0-1-1,0 1 1,0 0 0,1 0 0,0 0 0,0 0-1,0 1 1,0-1 0,1 1 0,-1-1 0,1 1-1,0 1 1,0-1 0,0 0 0,0 1 0,1 0-1,-1 0 1,0 0 0,1 0 0,0 1 0,-1 0-1,1 0 1,0 0 0,0 0 0,-1 1 0,1 0-1,0 0 1,0 0 0,0 1 0,3 0 2,8 1 285,-1 1 0,0 1 0,0 0-1,0 1 1,-1 1 0,0 0 0,0 1 0,4 3-285,23 14 1127</inkml:trace>
  <inkml:trace contextRef="#ctx0" brushRef="#br0" timeOffset="1383.439">1410 838 5953,'8'-9'659,"-1"-1"1,0 0-1,0 0 0,-1-1-659,-6 11 46,0-1 0,0 1 0,0 0 0,0-1 1,1 1-1,-1-1 0,0 1 0,0 0 0,0-1 0,0 1 1,0-1-1,0 1 0,-1 0 0,1-1 0,0 1 0,0 0 0,0-1 1,0 1-1,0 0 0,0-1 0,-1 1 0,1-1 0,0 1 1,0 0-1,-1 0 0,1-1 0,0 1 0,0 0 0,-1-1 0,1 1 1,0 0-1,-1 0 0,1 0-46,-17-6 1330,-20 7 861,28 0-1988,0 1 1,0 0 0,0 1 0,0 0 0,0 1 0,0-1 0,1 2 0,0-1 0,0 1 0,0 0 0,0 1-1,1 0 1,0 0 0,0 1 0,1 0 0,-1 0 0,2 0 0,-1 1 0,-1 2-204,3-3 23,1 0 0,-1 0 1,1 1-1,0-1 0,1 1 0,0-1 1,0 1-1,1 0 0,0 0 0,0 0 1,1 0-1,0 0 0,1 7-23,-1-10 6,1 1 0,0-1-1,0 0 1,0 0 0,1 0 0,0 0 0,0 0-1,0-1 1,1 1 0,-1 0 0,1-1 0,0 0-1,0 0 1,1 0 0,-1 0 0,1 0 0,0 0-1,0-1 1,0 0 0,1 0 0,1 1-6,5 1 14,0 0 1,1-1 0,-1-1-1,1 1 1,0-2-1,0 0 1,0 0 0,0-1-1,0 0 1,0-1-1,0-1 1,0 0-1,7-2-14,-3 1 23,0-2-1,0 0 0,0 0 1,0-2-1,-1 0 1,0-1-1,0 0 0,-1-1 1,10-7-23,-21 13 4,0 0 0,0-1 0,0 1 0,0 0 0,-1-1 0,1 0 1,-1 0-1,0 1 0,0-1 0,0-1 0,0 1 0,0 0 0,0 0 1,-1-1-1,0 1 0,0-1 0,0 1 0,0-1 0,0 0 0,-1 1 1,1-1-1,-1 0 0,0 1 0,0-1 0,-1 0 0,1 1 0,-1-1 1,0 0-1,0 1 0,0-1 0,0 1 0,0-1 0,-1 1 0,0 0 1,1 0-1,-1-1 0,-1 1-4,-8-13-45,-1 0 0,0 0 0,-1 1 0,-1 1 0,0 0 0,-1 1 0,-1 1 0,0 0 0,-1 1 0,0 1 0,-6-3 45,18 10-146,4 3 73,0-1-1,0 0 0,0 1 1,0-1-1,0 0 0,0 1 1,0-1-1,0 1 0,0-1 0,0 1 1,0 0-1,0-1 0,-1 1 1,1 0-1,0 0 0,0 0 1,0 0-1,0 0 0,-1 0 1,1 0-1,0 0 0,-1 1 74,1 6-531</inkml:trace>
  <inkml:trace contextRef="#ctx0" brushRef="#br0" timeOffset="1999.242">2049 838 5801,'7'-29'2966,"3"-27"-2966,-10 55 99,0 0 0,0 0 0,0 0-1,0 0 1,0-1 0,0 1 0,0 0-1,0 0 1,-1 0 0,1 0 0,0 0 0,-1 0-1,1 0 1,-1 0 0,1 0 0,-1 0-1,0 0 1,1 1 0,-1-1 0,0 0-1,1 0 1,-1 0 0,0 1 0,0-1 0,0 0-1,0 1 1,0-1 0,0 1 0,0-1-1,0 1-98,-2-1 263,0 0-1,-1 0 1,1 0-1,0 1 1,-1 0-1,1-1 1,-2 1-263,2 0 223,-5 1 46,0-1 1,-1 1-1,1 1 1,0-1-1,-1 1 0,1 1 1,0 0-1,1 0 0,-1 0 1,-2 2-270,-1 1 151,0 1 1,1-1 0,0 2-1,0 0 1,0 0-1,-3 5-151,6-6 45,2 0 0,-1 1-1,1-1 1,0 1-1,0 1 1,1-1-1,0 1 1,1-1 0,0 1-1,0 0 1,1 0-1,0 1 1,0 3-45,1-9 5,1 0 0,0 0-1,0 0 1,0 1 0,0-1 0,0 0-1,1 0 1,0 0 0,0 0 0,0 0 0,0 0-1,1 0 1,0 0 0,-1-1 0,1 1-1,1-1 1,-1 1 0,0-1 0,1 0-1,0 1 1,-1-1 0,1-1 0,1 1 0,-1 0-1,0-1 1,1 1 0,-1-1 0,1 0-1,0-1 1,2 2-5,7 1 15,1 0-1,0-1 0,0 0 1,0-1-1,0-1 1,0 0-1,0-1 1,1 0-1,-1-2 0,0 1 1,0-2-1,0 0 1,0 0-1,-1-1 0,1-1 1,-1-1-1,0 1 1,0-2-1,-1 0 1,0 0-1,6-7-14,-13 11 9,0-1 0,0-1 0,-1 1 0,0-1 0,0 0 0,0 0 0,0 0 0,-1 0 0,0-1 0,0 1 0,0-1 0,-1 0 0,0 0 0,0-2-9,-1 3 6,0 0 0,0 0 0,-1 0 1,0 0-1,0 1 0,0-1 0,-1 0 0,0 0 1,0 0-1,0 0 0,0 0 0,-1 1 0,1-1 1,-1 1-1,-1-1 0,1 1 0,-1 0 0,0-2-6,-5-5 13,-1-1 0,0 1 0,-1 1 0,0 0 0,-10-8-13,17 15-95,-1 0 0,1 0 0,-1 1 0,0-1 0,0 1 0,0 0 0,0 0 0,-1 0 0,1 1 0,-1-1 0,1 1 0,-1 0 0,1 1 0,-1-1 0,1 1 0,-1 0 0,0 0 0,1 0 0,-2 0 95,4 1-97,1-1 1,-1 1-1,1-1 0,0 1 1,-1-1-1,1 1 0,0-1 0,0 1 1,-1 0-1,1 0 0,0 0 1,0 0-1,0 0 0,-1 0 97,-8 22-816</inkml:trace>
  <inkml:trace contextRef="#ctx0" brushRef="#br0" timeOffset="2417.719">2441 1503 6321,'-6'0'2781,"12"3"-801,16 0 874,-17-5-2612,0 0 0,-1 0 0,0 0 0,1 0 0,-1-1 0,0 0 0,0 0 0,0 0-1,0 0 1,-1-1 0,1 0 0,-1 1 0,0-1 0,0 0 0,0-1 0,-1 1 0,0 0 0,1-2-242,3-7 231,0 0 1,-1 0 0,0 0 0,-1-1 0,-1 0 0,0 0-232,3-25 248,-3-1 1,-1 0 0,-2 0 0,-2 0 0,-1-3-249,-34-203 352,29 204-319,-4-27-4,-79-543 34,90 598-69,0-1-1,0 1 1,1 0-1,1 0 1,0-1 0,3-10 6,-4 23-6,1 1 0,-1-1 1,0 1-1,1-1 0,-1 1 1,1-1-1,0 1 1,-1 0-1,1-1 0,0 1 1,0 0-1,0-1 0,0 1 1,0 0-1,0 0 1,0 0-1,0 0 0,0 0 1,1 0-1,-1 0 0,0 1 1,1-1-1,-1 0 6,1 1-18,0-1 0,0 1 0,0 0 0,0 0 0,0 0 0,0 0 0,0 1 0,-1-1 0,1 0-1,0 1 1,0-1 0,0 1 0,0 0 0,-1-1 0,1 1 0,0 0 18,7 5-141,0 0 0,0 0 0,-1 1 0,0 0 0,0 0 0,3 5 141,22 25-1719,-3 2-1,7 12 1720,17 31-1282</inkml:trace>
  <inkml:trace contextRef="#ctx0" brushRef="#br0" timeOffset="2789.982">2352 860 7442,'-14'4'3584,"0"1"-1567,19 4-481,4-5 48,10-2-535,13-8-249,17-3-352,13-5-136,7 0-176,3 4 144,-11-1 2505,-4 9-2025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6:59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523 283 2905,'77'-49'2033,"-76"48"-1885,0 1 0,0-1 0,0 1 0,0-1-1,-1 0 1,1 1 0,0-1 0,0 0 0,-1 0-1,1 0 1,-1 0 0,1 0 0,-1 1 0,1-1-1,-1 0 1,1-1-148,-1 2 59,0-1 0,0 1 0,0-1 0,0 1 0,0-1-1,0 1 1,0-1 0,0 1 0,-1 0 0,1-1 0,0 1 0,0-1 0,0 1-1,0 0 1,-1-1 0,1 1 0,0-1 0,-1 1 0,1 0 0,0 0 0,-1-1-1,1 1 1,0 0 0,-1-1-59,-19-7 1564,19 8-1438,-8-1 221,-1 0-1,1 0 1,-1 1-1,1 1 0,-1-1 1,1 1-1,-4 2-346,-12 0 377,2-1-121,-47 5 1401,-64 15-1657,115-18 99,0 1-1,0 1 1,1 1 0,0 0 0,0 1 0,0 1-1,1 1 1,1 0 0,-5 5-99,13-8 18,1-1 0,0 1 0,0 0 0,1 1 0,0-1 0,0 1 0,1 1 0,0-1 0,-1 4-18,4-10 2,1 0-1,0 1 1,0-1 0,0 1 0,1 0 0,-1-1 0,1 1-1,-1-1 1,1 1 0,0 0 0,0-1 0,0 1-1,0 0 1,0-1 0,1 1 0,-1 0 0,1-1 0,0 1-1,0-1 1,0 1 0,0-1 0,0 0 0,0 1-1,1-1 1,-1 0 0,1 0 0,-1 0 0,1 0 0,0 0-1,0 0 1,0 0 0,0 0 0,0-1 0,0 1-1,3 0-1,3 2 7,0 0-1,1 0 0,0-1 0,-1 0 0,1 0 0,0-1 1,4 0-7,70 7 40,-52-7-29,2 1-2,0 1 0,0 1 0,-1 2 0,0 1 0,0 2 0,2 1-9,-23-6 2,0 0 1,0 1 0,0 0-1,-1 0 1,0 1-1,0 1 1,0 0-1,-1 0 1,-1 1 0,1 0-1,-1 0 1,-1 1-1,0 0 1,0 0-1,-1 1 1,0 0 0,4 11-3,-6-12 21,0 0 0,-1 0 1,-1 1-1,1-1 0,-2 1 1,1-1-1,-1 1 1,-1-1-1,0 1 0,-1 0 1,0-1-1,0 1 1,-1-1-1,0 1 0,-1-1 1,0 0-1,-1 0 0,0 0 1,-1 0-1,0-1 1,0 0-1,-1 0 0,0 0 1,-1-1-1,0 0 1,0 0-1,-7 5-21,2-2 75,0 0 1,-2-2-1,1 1 0,-1-2 1,0 0-1,-1 0 0,0-2 1,0 0-1,-1 0 0,1-1 0,-1-1 1,0-1-1,0 0 0,-1-2 1,1 1-1,0-2 0,-1 0 1,1-1-1,0-1 0,-1 0 1,1-1-1,0-1 0,-9-3-75,-47-20 157,63 22-254,0 1-1,1-1 0,-1 0 0,1 0 1,0-1-1,-6-7 98,10 5-771,13 6 302</inkml:trace>
  <inkml:trace contextRef="#ctx0" brushRef="#br0" timeOffset="548.608">1110 186 6561,'-1'-1'148,"0"0"1,1 0-1,-1 0 0,0 0 0,0 0 0,0 1 0,0-1 0,0 0 0,-1 0 0,1 1 0,0-1 0,0 1 1,0-1-1,-1 1 0,1-1 0,0 1 0,0 0 0,-1 0 0,1-1 0,0 1 0,-1 0 0,1 0 0,0 0 1,0 0-1,-1 1 0,1-1 0,0 0 0,-1 1 0,1-1 0,0 0 0,0 1 0,0 0 0,-1-1 0,1 1 0,0 0 1,0-1-1,0 1 0,0 0 0,0 0 0,0 0 0,0 0 0,1 0 0,-1 0 0,0 0 0,0 1-148,-2 3 133,1 0 0,-1 0-1,1 0 1,1 0 0,-1 1-1,1-1 1,0 1 0,0-1-1,0 1 1,1-1-1,0 2-132,2 32 301,3 0-1,1 0 0,2 0 0,3 5-300,9 47 358,25 234 305,-32-214-473,-11-84-592,0 0 0,-1-1 0,-2 11 402,-2-24-479</inkml:trace>
  <inkml:trace contextRef="#ctx0" brushRef="#br0" timeOffset="885.681">887 673 7242,'-4'-7'3248,"4"4"-1223,8 3-513,14 0-168,12-4-271,26-4-553,5-1-160,18-3-192,2-1 152,-4 2-416,-9 0-2185,-6 0 1721</inkml:trace>
  <inkml:trace contextRef="#ctx0" brushRef="#br0" timeOffset="1716.65">1655 683 4633,'-2'-11'4447,"2"21"-164,5 79-3366,-4 0 0,-4 0-917,2-75 40,1-1 1,1 1 0,0 0 0,1-1 0,1 1-1,0-1 1,1 0 0,0 1-41,-1-7 11,-1-1 0,1 0 0,0 0-1,1-1 1,-1 1 0,1-1 0,0 1 0,1-1 0,-1 0-1,1-1 1,0 1 0,0-1 0,0 0 0,1 0 0,0-1 0,-1 1-1,5 0-10,-5-2 11,0-1 0,0 1 0,0-1 0,1 0 0,-1-1 0,0 0 0,0 1 0,1-2 0,-1 1 0,0 0 0,1-1 0,-1 0 0,0-1-1,0 1 1,0-1 0,0 0 0,0 0 0,0 0 0,-1-1 0,1 1 0,3-4-11,5-3 35,0-1 0,0-1 0,-1 0-1,0 0 1,-1-1 0,4-7-35,-6 8 17,-1-1-1,-1 0 1,0 0-1,-1 0 1,0 0-1,-1-1 1,-1 0-1,0 0 1,1-5-17,-1-3 7,-1 0 0,-1 0 0,-1 0 0,-1 0 0,-1-15-7,-4-3 34,4 37-16,1-1 0,-1 1 0,0 0 0,0-1 0,1 1-1,-2 0 1,1 0 0,0-1 0,0 1 0,-1 0 0,1 0 0,-1 1-1,0-1 1,-1-1-18,3 3 5,0-1 0,0 1 0,-1 0 0,1 0 0,0 0 1,0 0-1,-1 0 0,1 0 0,0 0 0,0 0 0,-1 0 0,1 0 0,0 0 0,0 0 0,-1 0 0,1 0 0,0 0 0,0 0 0,-1 0 0,1 0 0,0 0 0,0 0 0,-1 0 0,1 0 0,0 1 1,0-1-1,-1 0 0,1 0 0,0 0 0,0 0 0,0 1 0,-1-1 0,1 0 0,0 0 0,0 0 0,0 1 0,0-1 0,0 0 0,-1 0 0,1 1 0,0-1 0,0 0 0,0 0 0,0 1 0,0-1 1,0 0-6,-4 15 109,4-15-108,-4 19 66,1 1-1,1 0 1,0 0 0,2-1 0,0 1-1,1 0 1,4 17-67,-3-29 10,0 1 1,0-1-1,1 0 0,0 0 0,0 0 1,1 0-1,0 0 0,0-1 1,1 0-1,0 0 0,0 0 1,1 0-1,-1-1 0,2 0 1,-1 0-1,1 0 0,0-1 0,0 0 1,4 1-11,8 4 37,1-2 0,0 0 0,0-2 0,9 2-37,40 7 68</inkml:trace>
  <inkml:trace contextRef="#ctx0" brushRef="#br0" timeOffset="2505.299">2810 64 4393,'-6'-51'4501,"2"38"-2494,-2 14-502,4 1-1352,1-1 0,0 1-1,-1 0 1,1-1-1,0 1 1,0 0 0,0 0-1,0 0 1,1 0-1,-1 0-152,-4 15 339,1 0-1,1 0 1,0 1-1,1-1 0,1 16-338,2 19 613,4 16-613,1 25 349,-5 76-5,5 91-112,-1-190-182,-2-15 50,2 1 0,10 37-100,-13-68 135,-2-25-132,0 0 0,0 0-1,0 0 1,0 0 0,0-1 0,0 1 0,0 0-1,0 0 1,0 0 0,0 0 0,0 0 0,0 0 0,0 0-1,0 0 1,0 0 0,0 0 0,0 0 0,0 0-1,0 0 1,0 0 0,0 0 0,0 0 0,0 0 0,0 0-1,0 0 1,0 0 0,-1 0 0,1 0 0,0 0 0,0 0-1,0 0 1,0 0 0,0 0 0,0 0 0,0 0-1,0 0 1,0 0 0,0 0 0,0 0 0,0 0 0,0 0-1,0 0 1,0 0 0,0 0 0,0 0 0,-1 0-1,1 0 1,0 0 0,0 0 0,0 0 0,0 0 0,0 0-1,0 0 1,0 0 0,0 0 0,0 0-3,-5-15 123,-5-22 24,-2 1 1,-10-19-148,-11-34 62,31 84-59,-7-25 4,-1 1 1,-1 0-1,-2 1 0,-10-16-7,21 40-2,0 1-1,0 0 1,0 0-1,-1 0 0,1 1 1,-1-1-1,0 0 1,0 1-1,0 0 1,0 0-1,0 0 1,0 0-1,-1 0 0,1 1 1,-1-1-1,1 1 1,-4-1 2,2 1-6,1 1 0,-1-1 0,0 1 0,0 1 0,1-1 0,-1 1 0,0-1 0,1 1 0,-1 0 0,1 1 0,-1-1 0,-3 3 6,-4 2-14,1 0 0,-1 1-1,1 1 1,1-1 0,0 2 0,0-1 0,0 2 0,1-1 0,-5 8 14,5-5-3,1 1 1,0 0 0,0 0 0,1 0 0,1 1 0,0 0 0,1 1 0,1-1 0,0 1 0,1 0 0,0 0 0,2 0 0,-1 0 0,2 0 0,0 0 0,1 0 0,2 14 2,-1-22 6,0 0-1,1 0 1,0 0 0,0-1 0,1 1 0,-1-1-1,1 0 1,1 0 0,-1 0 0,1-1-1,0 1 1,0-1 0,1 0 0,0-1 0,-1 1-1,2-1 1,-1 0 0,0-1 0,1 1-1,-1-1 1,1-1 0,2 1-6,7 3-14,1-1 1,0-1-1,0-1 1,0 0-1,0-1 1,1-1-1,-1-1 0,17-1 14,-1-3-563,-1-2-1,0-1 0,12-4 564,24-8-656</inkml:trace>
  <inkml:trace contextRef="#ctx0" brushRef="#br0" timeOffset="2845.032">3010 817 7826,'-8'-6'3768,"8"6"-1639,8 7-761,9 10-192,6 4-487,4 1-161,-1-1-240,2 4-104,-5-2-112,2 0-16,1 0 8,-8-4 32,12-2-544,-9-6-296,-2-7 432</inkml:trace>
  <inkml:trace contextRef="#ctx0" brushRef="#br0" timeOffset="3178.927">3544 648 9034,'-7'-10'3729,"2"19"-2257,2 13-384,-4 16-144,-2 10-255,-4 12-225,-3 6-56,-12 15-104,-8 5-32,-7 25-64,-2 0-32,13-5-72,13-11-48,7-22 176,12-12-200,10-16 3409,4-9-2529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13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1 653 6385,'30'-98'2594,"-20"69"320,-12 37-1086,0 7-1393,-5 57 954,2-15-130,2 28-1259,3-57 136,0 13 67,2 1 0,6 30-203,-6-61 17,0 0-1,0 0 1,1 0 0,1-1-1,0 0 1,0 1 0,1-2 0,0 1-1,1 0 1,0-1 0,1 0-1,5 6-16,-9-12 8,0 0-1,1 0 1,-1 0-1,1 0 0,0 0 1,0-1-1,0 0 1,0 0-1,0 0 0,0 0 1,0-1-1,1 1 1,-1-1-1,1 0 0,-1 0 1,1-1-1,4 1-7,-2-2 11,-1 0-1,1 0 0,0 0 1,0 0-1,-1-1 0,1-1 1,-1 1-1,0-1 1,1 0-1,-1 0 0,2-2-10,7-6 23,1 0 0,-2-2 0,1 1 0,-2-2 0,0 0 0,0 0 0,-2-2 1,5-6-24,-3 2 11,-1-2 1,-1 0 0,0-1-1,-2 1 1,-1-2 0,0 1-1,-2-1 1,-1-1 0,-1 1 0,-1-1-1,-1 1 1,-1-1 0,-1 0-1,-1 1 1,-2-1 0,0 0 0,-1 1-1,-7-17-11,6 29 5,3 23 27,5 26 27,4 8-15,2 0 0,2 0 0,3-1 0,1 0 0,2-1-1,2-1 1,1-1 0,3-1 0,1 0 0,27 33-44,-18-35-219,3-7 94</inkml:trace>
  <inkml:trace contextRef="#ctx0" brushRef="#br0" timeOffset="582.276">843 617 7186,'0'0'129,"0"0"1,-1 0 0,1 0 0,-1 0-1,1 0 1,0 0 0,-1 0 0,1 1-1,0-1 1,-1 0 0,1 0 0,0 1-1,0-1 1,-1 0 0,1 0 0,0 1 0,0-1-1,-1 0 1,1 0 0,0 1 0,0-1-1,0 0 1,0 1 0,-1-1 0,1 1-1,0-1 1,0 0 0,0 1 0,0-1-1,0 0 1,0 1 0,0-1 0,0 1 0,0-1-1,0 0 1,0 1 0,0-1-130,-2 26 806,2-14-200,-1 8-165,1 1 0,2 0 0,0-1 0,1 1 0,4 13-441,6 47 506,-3-10-136,-6-48-191,-1-1-1,-1 1 1,0 0 0,-2 0-1,-1-1 1,-1 8-179,-4-19 203,3-12-59,3-6-19,4-31 4,-1 0 1,-2-1 0,-3-12-130,1 18 15,1-1 1,1 1 0,2-1 0,5-21-16,-5 44-1,-1 0 1,1 0-1,1 1 0,0-1 0,1 1 1,0 0-1,0 0 0,4-4 1,-6 10-4,0 1 0,0-1 0,0 1 1,1 0-1,-1 0 0,1 0 0,0 1 0,-1-1 0,1 1 0,1 0 0,-1 0 0,0 0 0,0 0 0,1 1 0,-1 0 1,1 0-1,-1 0 0,1 0 0,-1 1 0,1 0 0,1 0 4,2 0-5,-1 0 0,1 1 0,-1 0 1,0 1-1,1-1 0,-1 1 0,0 1 0,0-1 0,0 1 0,0 1 1,-1-1-1,1 1 0,2 2 5,0 1-3,-1 1 0,1-1 1,-2 1-1,1 1 0,-1-1 1,0 1-1,-1 0 0,4 8 3,1 4 5,-1 1-1,-1 0 0,-1 0 1,-1 1-1,-1 0 1,-1 0-1,-1 1 1,0 5-5,4 47-298,-3-43 165</inkml:trace>
  <inkml:trace contextRef="#ctx0" brushRef="#br0" timeOffset="1293.686">1792 53 5169,'0'-6'657,"0"2"-23,1 1 0,-1-1 1,0 1-1,0 0 1,-1-1-1,1 1 1,-1-1-1,1 1 1,-1 0-1,0-1 0,-1 1 1,0-2-635,2 36 2439,31 155-1336,-1 3-580,-12-5 162,-5 176-685,-14-344 22,1-3 22,0 0 0,0-1 0,2 8-44,4-50 237,-6 12-202,0 1 0,-1 0 0,-1 0 0,0-1-1,-1 1 1,-1 1 0,-1-1 0,-6-14-35,6 20 5,0 0 0,0 1-1,-1-1 1,0 1 0,-1 1-1,0-1 1,-1 1 0,0 0-1,0 1 1,-1 0 0,0 0-1,0 1 1,-7-4-5,11 8-3,0 0-1,-1 0 1,1 1-1,-1-1 1,0 1-1,0 1 1,0-1-1,0 1 1,0 0 0,0 0-1,0 1 1,0 0-1,0 0 1,0 0-1,0 1 1,-3 0 3,1 1-7,0 0 1,1 1-1,-1 0 1,0 0-1,1 1 1,0 0-1,0 0 1,0 1-1,0-1 1,1 2-1,-4 2 7,1 1-4,0 0 0,0 1 0,1 1 0,0-1 1,1 1-1,0 0 0,1 1 0,0 0 0,1 0 0,0 0 0,1 0 0,0 1 0,1 0 1,1 0-1,-1 2 4,2-5 14,1-1 0,0 0 1,0 1-1,1-1 0,0 0 0,1 0 1,0 0-1,0 0 0,1 0 0,0 0 1,1 0-1,-1-1 0,2 0 1,-1 1-1,1-2 0,1 1 0,-1-1 1,1 1-1,0-1 0,1-1 0,0 0 1,0 0-1,0 0 0,1 0 1,0-1-1,0-1 0,0 1 0,1-1 1,-1-1-1,1 0 0,0 0 1,0 0-1,0-1 0,7 1-14,8-1 634,0-1 0,0-1 0,0-1 0,0-1 0,11-2-634,52-9 1319</inkml:trace>
  <inkml:trace contextRef="#ctx0" brushRef="#br0" timeOffset="2023.508">2288 791 3937,'-106'5'2315,"72"-5"2415,34 0-3712,6 1 658,18 2-1378,1-1 0,-1-2 0,1 0-1,0-1 1,-1-2 0,1 0 0,-1-2 0,0-1-1,0 0 1,3-3-298,-17 5 46,0-1-1,0 1 1,0-1-1,-1-1 1,0 0 0,0 0-1,3-4-45,-11 9 6,1 0 0,-1-1 0,1 1-1,-1-1 1,0 1 0,1-1 0,-1 0 0,0 1-1,0-1 1,0 0 0,0 0 0,0 0 0,-1 0 0,1 0-1,-1 0 1,1 0 0,-1 0 0,0 0 0,1 0-1,-1 0 1,0 0 0,-1 0 0,1 0 0,0 0 0,0 0-1,-1 0 1,1 0 0,-1 0 0,0 0 0,0 1-1,1-1 1,-1 0 0,0 0 0,0 0 0,-1 1 0,1-1-1,0 1 1,-1-1 0,1 1 0,-1-1 0,0 0-6,-3-3 5,0 1 1,-1-1 0,1 1-1,-1 0 1,0 0 0,0 1-1,0 0 1,0 0-1,-1 0 1,1 1 0,-1 0-1,1 0 1,-1 1 0,-4-1-6,2 1 0,0 1 0,0 0 1,0 1-1,0 0 1,0 0-1,1 1 0,-1 0 1,0 0-1,1 1 0,-6 2 0,2 1 5,0 0-1,0 0 0,1 1 0,0 0 0,0 1 1,1 1-1,0-1 0,1 2 0,0-1 0,0 1 0,1 1 1,0-1-1,1 2 0,0-1 0,-1 3-4,2-1 35,1 0 0,0 0-1,1 1 1,1-1 0,0 1 0,0 0 0,2 0-1,0 0 1,0 0 0,1 0 0,1 0-1,2 11-34,-1-15 49,0 0-1,1 0 1,0 0-1,1-1 1,0 1-1,0-1 1,1 0-1,0-1 1,1 1-1,0-1 0,0 0 1,1 0-1,0-1 1,0 0-1,0 0 1,1-1-1,0 0 1,1 0-49,5 2 38,0 0 1,0-2 0,1 0 0,0 0 0,0-1 0,0-1-1,1-1 1,0 0 0,-1-1 0,1 0 0,4-2-39,-2 1-2,1-1 0,-1-1 0,1-1 1,-1-1-1,1-1 0,-1 0 0,-1-1 0,1-1 0,7-4 2,-15 6-94,-2-2 0,1 1 0,0-1 0,3-4 94,31-26-205</inkml:trace>
  <inkml:trace contextRef="#ctx0" brushRef="#br0" timeOffset="2407.152">2855 689 7762,'-2'-1'281,"1"0"0,-1 1 0,1-1 0,-1 1 0,1-1 0,-1 1 0,1-1 0,-1 1 0,0 0 0,1 0 0,-1 0 0,0 0 0,1 0 0,-1 0 0,0 0-281,2 1 97,-1-1-1,0 1 0,1-1 1,-1 1-1,0 0 0,1 0 1,-1-1-1,1 1 0,-1 0 0,1 0 1,0-1-1,-1 1 0,1 0 1,0 0-1,-1 0 0,1 0 1,0 0-1,0-1 0,0 1 0,0 0 1,0 0-1,0 0 0,0 0 1,0 0-1,0 0 0,0 0 1,0 0-1,1 0-96,3 35 852,3 0-1,0 0 1,4 3-852,1 10 815,1 12-815,-11-41 166,-2-14-89,1 1 0,-1-1 0,1 0 1,1 0-1,-1 1 0,1-1 1,0 0-1,0 0 0,1-1 1,-1 1-1,1 0 0,2 1-77,-5-7 10,0 0 1,0 1-1,1-1 0,-1 0 0,0 0 0,0 0 0,0 0 0,0 0 0,1 1 0,-1-1 0,0 0 0,0 0 0,0 0 0,1 0 0,-1 0 0,0 0 0,0 0 0,0 0 1,1 0-1,-1 0 0,0 0 0,0 0 0,0 0 0,1 0 0,-1 0 0,0 0 0,0 0 0,1 0 0,-1 0 0,0 0 0,0 0 0,0 0 0,1 0 0,-1 0 0,0 0 1,0-1-1,0 1 0,1 0-10,4-10 225,0-15 66,-5-58 117,-1 57-345,1-1 1,2 1 0,3-23-64,-3 41 2,0-1 1,0 1-1,1 0 1,-1 0-1,2 1 1,-1-1-1,1 1 1,1-1-1,-1 1 1,1 1-1,0-1 1,1 1-1,-1-1 1,3 0-3,-2 2 1,-1 1 1,1 1 0,-1-1 0,1 1-1,0 0 1,0 1 0,1-1 0,-1 1-1,0 0 1,1 1 0,-1-1-1,3 1 0,15-1-27,-1 0 0,20 2 26,-39 0-9,46 5-290,1 9 148</inkml:trace>
  <inkml:trace contextRef="#ctx0" brushRef="#br0" timeOffset="2995.218">3625 119 5425,'-1'-6'538,"1"3"6,-1-1-1,0 1 1,1-1-1,-1 1 1,0-1-1,0 1 1,-1 0-1,1-1 1,-1 1-1,0 0 1,0 0-1,0 0 1,0 0-1,0 1-543,2 2 47,-1 0 0,1 0 0,0 0 0,-1 0 0,1 0 0,0 0 0,0 0 0,-1 0 0,1 0 0,0 0 0,-1 0 0,1 0-1,0 1 1,0-1 0,-1 0 0,1 0 0,0 0 0,0 0 0,-1 1 0,1-1 0,0 0 0,0 0 0,0 1 0,0-1 0,-1 0 0,1 0 0,0 1 0,0-1 0,0 0 0,0 0-1,0 1 1,0-1 0,0 0 0,0 1 0,-1-1 0,1 0 0,0 1 0,0-1 0,0 0-47,-3 16 491,2 62 297,4 1 0,3-1 0,7 20-788,-4-20 274,-9-77-270,18 154 815,33 131-819,-38-237 57,-6-24-11,0 1 1,-2 0-1,1 17-46,-8-19-294,-2-13-586,4-11 829,0 0 1,0 0-1,0 0 0,0 0 0,0 0 0,-1 1 0,1-1 0,0 0 0,0 0 0,0 0 1,0 0-1,0 0 0,0 0 0,0 0 0,-1 0 0,1 1 0,0-1 0,0 0 0,0 0 1,0 0-1,0 0 0,-1 0 0,1 0 0,0 0 0,0 0 0,0 0 0,0 0 0,-1 0 1,1 0-1,0 0 0,0 0 0,0 0 0,0 0 0,0 0 0,-1 0 0,1 0 1,0 0-1,0 0 0,0-1 0,0 1 0,0 0 0,-1 0 0,1 0 0,0 0 0,0 0 51,-8-13-1220</inkml:trace>
  <inkml:trace contextRef="#ctx0" brushRef="#br0" timeOffset="3371.939">3914 643 8034,'2'-8'3632,"4"2"-1935,-2 6-329,6 11-144,5 13-399,-4 1-201,15 16-184,-6-2-96,-7-2-136,4 1-48,-3-9-64,2 0-24,8-6 248,-3-5-280,0-7-568,0-5 32,-2-6 32</inkml:trace>
  <inkml:trace contextRef="#ctx0" brushRef="#br0" timeOffset="3724.775">4473 619 8594,'-20'-29'5864,"19"29"-5783,1 1 0,0-1 0,-1 0-1,1 1 1,-1-1 0,1 0 0,-1 1 0,1-1 0,0 1 0,-1-1 0,1 0 0,0 1 0,-1-1 0,1 1 0,0-1 0,0 1-1,-1-1 1,1 1 0,0-1 0,0 1 0,0-1 0,0 1 0,0-1 0,0 1 0,0 0-81,-9 26 421,-1 0 1,-2-1-1,0 0 0,-1-1 1,-12 15-422,-15 32 351,-121 266 117,92-188-399,55-121-50,8-17-3,0-1 0,0 2 1,1-1-1,1 1 0,0 0 1,0-1-1,2 2 0,-1-1 1,2 0-17,1-11-22,0 0 1,0 0 0,0-1 0,0 1 0,0 0 0,0-1 0,1 1 0,-1 0 0,0-1 0,1 1-1,0 0 1,-1-1 0,1 1 0,0-1 0,0 1 0,0-1 0,0 1 0,0-1 0,0 0 21,1 0-43,-1 0 0,0 0 0,1 0 1,-1-1-1,1 1 0,-1-1 0,1 1 1,-1-1-1,1 0 0,-1 0 0,1 1 1,-1-1-1,1 0 0,0 0 0,-1-1 1,1 1-1,-1 0 0,1 0 0,-1-1 0,1 1 1,-1-1-1,2 0 43,31-14-456</inkml:trace>
  <inkml:trace contextRef="#ctx0" brushRef="#br0" timeOffset="4063.675">4730 633 8882,'-2'-1'3729,"4"8"-2201,2 15-192,0 5-327,2 3-225,-5 5-296,2 0-112,0-1-200,-1-2-64,1 1-48,1-4 8,2 2 0,-1-4-168,0-9-504,0-4 416</inkml:trace>
  <inkml:trace contextRef="#ctx0" brushRef="#br0" timeOffset="4064.675">4749 84 9530,'-29'-37'3521,"11"19"-2801,7 7-56,11 18-72,1 1-88,14 19-392</inkml:trace>
  <inkml:trace contextRef="#ctx0" brushRef="#br0" timeOffset="4746.736">5066 727 7474,'33'-82'2968,"-28"75"-467,-2 10-1454,-1 18-735,-1-14 120,1 51 444,-2-40-502,0-1-1,1 0 0,3 14-373,4 17 618,-7-36-539,0-1-1,1 1 0,1-1 1,0 0-1,0 0 0,4 7-78,0 3 111,-8-21 1,-2-11-21,1-2-43,1 0 1,0 0-1,0 0 1,2 0-1,0-2-48,0-30 45,-2 33-43,1-1 0,1 0 0,0 0 1,0 1-1,2-1 0,-1 0 1,2 1-1,-1 0 0,2 0 0,0 0 1,0 0-1,1 1 0,0 0 1,2-2-3,-5 9-4,1 0 0,-1 1 0,1-1 0,0 0 0,0 1-1,0 0 1,0 0 0,0 0 0,1 1 0,-1-1 0,1 1 0,0 0 0,0 1 0,0-1 0,0 1 0,0 0 0,0 0 0,0 0 0,0 1 0,0 0 0,0 0 0,4 0 4,-2 1-6,0-1 0,0 1 1,-1 0-1,1 1 0,0 0 0,-1 0 0,1 0 0,-1 1 0,0 0 1,0 0-1,0 0 0,0 1 0,-1 0 0,1 0 0,-1 1 0,0-1 1,0 2 5,1 2-3,0 0 1,0 0-1,-1 1 1,-1-1-1,1 1 1,-1 1-1,-1-1 0,0 0 1,0 1-1,0 4 3,2 19 78,-1-1 0,-1 19-78,-1-17-428,1 0 0,2 0 428,3-3-301</inkml:trace>
  <inkml:trace contextRef="#ctx0" brushRef="#br0" timeOffset="5376.552">6014 654 8098,'-4'-5'618,"-1"0"0,0 1 0,-1-1 0,1 1 0,-1 0 0,1 1 0,-1-1 0,-1 1 0,1 0 0,0 1 0,-1-1 0,1 1 0,-4 0-618,2 0 132,0 1 1,0 0-1,0 0 0,0 1 1,0 0-1,0 0 1,0 1-1,0 0 0,0 0 1,0 1-1,1 0 1,-1 1-1,0 0 0,1 0 1,0 0-1,0 1 1,-6 3-133,8-3 27,1 0-1,0 0 1,0 1 0,0-1 0,1 1 0,-1 0 0,1 0 0,0 0 0,0 0 0,1 0 0,0 1 0,-1-1 0,2 1 0,-1 0 0,1-1 0,0 1 0,0 3-27,0-2 11,0 0-1,1 1 1,0 0 0,0-1 0,1 1 0,0-1-1,0 0 1,0 1 0,1-1 0,1 0 0,-1 0 0,1 0-1,2 3-10,0-2 10,0-2 0,0 1-1,1-1 1,0 0 0,1 0-1,-1 0 1,1-1 0,0 0-1,0-1 1,1 1 0,-1-1-1,1-1 1,0 0 0,0 0-1,0 0 1,7 1-10,-8-2 9,0-1-1,0 1 1,0-1 0,1-1 0,-1 1 0,0-1-1,1 0 1,-1-1 0,0 0 0,0 0-1,0 0 1,0-1 0,0 0 0,0 0 0,0-1-1,0 0 1,-1 0 0,0-1 0,6-4-9,-9 6 7,-1 0 1,1-1 0,-1 0 0,0 0-1,0 1 1,0-1 0,0 0-1,0-1 1,-1 1 0,1 0-1,-1 0 1,0-1 0,0 1-1,0-1 1,0 1 0,-1-1-1,0 1 1,1-1 0,-1 1-1,-1-1 1,1 1 0,0-1 0,-1 0-1,0 1 1,0-2-8,-3-11 21,-2 0 0,0-1 1,0 2-1,-9-14-21,1 0 7,10 19-3,-3-4-38,10 19-38,12 32 3,6 10 55,2-2 0,11 15 14,-12-24 10,-2 0 1,-2 2-1,-1 0 0,0 5-10,-7-10 150,-1 0 0,-1 1 0,-1 0-1,-3 0 1,1 24-150,-4-47 71,-1 1 0,-1-1-1,0 0 1,-1 1 0,0-1 0,-1 0-1,0 0 1,0 0 0,-1-1-1,-1 1 1,0-1 0,0 0 0,-1 0-1,0-1 1,-1 0 0,0 0-1,0 0 1,-1-1 0,0 0-71,-8 6 93,0-1 1,-1-1-1,-1 0 0,0-1 1,0-1-1,-1-1 1,0-1-1,-15 4-93,24-9 16,0 0 0,0 0 0,0-1-1,-1 0 1,1-1 0,-1 0 0,1-1 0,-1 0 0,1-1-1,-1 0 1,1-1 0,-1 0 0,1 0 0,0-1 0,0-1-1,0 1 1,0-2 0,1 1-16,5 2 37,1 0-1,0-1 1,-1 1-1,1-1 1,0 1-1,1-1 1,-1 0 0,0 0-1,0-2-36,2 4-67,0 0-1,0 0 1,1-1-1,-1 1 1,1 0 0,-1-1-1,1 1 1,0 0-1,0-1 1,-1 1-1,1 0 1,0-1 0,0 1-1,0 0 1,0-1-1,0 1 1,1 0 0,-1-1-1,0 1 1,1 0-1,-1-1 1,1 1-1,-1 0 1,1-1 0,0 1-1,-1 0 1,1 0-1,0 0 1,0 0-1,1-1 68,28-22-944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19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458 315 2160,'1'0'308,"-1"-1"0,1 1 0,-1-1 0,1 1 0,-1-1 0,1 1 0,-1-1 0,0 1 0,1-1 0,-1 1 0,0-1 0,0 1 0,1-1 0,-1 0-1,0 1 1,0-1 0,0 1 0,0-1 0,0 0 0,0 1 0,0-1 0,0 0 0,0 1 0,0-1 0,0 0 0,0 0-308,-2 0 260,1 0 1,-1 0-1,1 0 1,-1 0-1,1 1 0,-1-1 1,0 0-1,1 1 1,-1-1-1,0 1 1,0 0-1,0-1-260,-8-1 164,-1 0 0,1 1 1,-1 1-1,0-1 0,1 1 0,-1 1 0,0 0 0,-3 1-164,9-1 55,-11 2 89,0 1-1,0 1 1,1 0-1,-1 1 0,1 1 1,1 0-1,-15 9-143,13-7 83,-6 3 2,0 1 0,1 0-1,1 2 1,1 0-1,0 1 1,1 1-1,-5 7-84,21-22 13,0 0-1,0 0 0,0 1 0,1-1 0,-1 1 0,1-1 0,-1 1 0,1 0 0,0-1 0,0 1 0,0 0 0,1 0 0,-1 0 0,1-1 0,-1 1 0,1 0 0,0 0 0,0 0 0,0 0 0,1 0 0,-1 0 0,1 1-12,0-1 6,0-1-1,1 1 1,0-1 0,-1 1-1,1-1 1,0 0-1,0 0 1,0 0-1,0 0 1,0 0-1,1 0 1,-1 0-1,1-1 1,-1 1-1,1-1 1,-1 0-1,1 0 1,0 0-1,0 0 1,0 0 0,-1 0-1,1-1 1,1 1-6,70 8 55,-49-7-41,0 1-1,0 1 1,2 2-14,-2 1 11,1 1 0,23 12-11,-40-16 2,-1 0-1,0 1 1,0 0-1,0 0 1,-1 0-1,1 1 1,-2 0-1,1 1 0,0 0 1,1 3-2,-6-8 5,-1 0 0,0 0 1,1 0-1,-1 1 0,0-1 0,0 0 0,0 1 1,-1-1-1,1 0 0,-1 1 0,1-1 1,-1 1-1,0-1 0,0 1 0,0-1 0,0 1 1,0 0-1,-1-1 0,1 1 0,-1-1 1,1 0-1,-1 1 0,0-1 0,0 0 0,0 1 1,0-1-1,-1 0 0,1 0 0,-1 0 1,1 0-1,-2 2-5,-6 5 63,-1 0 0,0 0 1,0-1-1,0 0 0,-10 4-63,8-3 61,3-3 12,-37 25 577,-33 16-650,64-39 36,1-1 0,-1-1 0,0 0 0,-1-1 0,1-1 0,-1 0 0,0-1 0,-1-1-36,15-1-2,-1-1 0,0 0-1,1 0 1,-1 0 0,0-1 0,1 1 0,-1 0 0,1-1 0,-1 0 0,0 0 0,1 1 0,-1-1 0,1-1 0,0 1 0,-1 0 0,1-1 0,0 1 0,0-1 0,-1-1 2,1 2-53,1-1 0,0 1 1,1-1-1,-1 1 1,0-1-1,0 0 0,1 1 1,-1-1-1,1 0 1,-1 0-1,1 1 0,0-1 1,0 0-1,-1 0 1,1 0-1,1 1 0,-1-1 1,0 0-1,0 0 1,1 0-1,-1 1 0,1-1 1,-1 0-1,1 1 1,0-1-1,0 0 0,0 1 1,-1-1-1,2 0 53,19-25-551</inkml:trace>
  <inkml:trace contextRef="#ctx0" brushRef="#br0" timeOffset="475.929">909 435 6313,'-5'-3'518,"0"-1"-1,0 1 0,0 0 0,0 1 0,0-1 0,-1 1 1,1 0-1,-1 0 0,0 1 0,0 0 0,1 0 0,-3 0-517,2 0 284,0 2-1,0-1 0,0 0 0,0 1 0,0 0 0,0 1 0,0-1 0,1 1 0,-1 0 0,-4 2-283,0 2 119,0 0 0,1 0 0,0 1 0,0 0 0,0 0 0,1 1-1,0 0 1,0 1 0,1 0 0,0 0 0,1 1 0,-2 2-119,1 1 43,0 0 0,0 0 1,2 1-1,-1-1 0,2 1 0,0 0 0,-1 11-43,3-17 13,2 1 1,-1-1-1,1 1 0,0-1 0,1 1 0,0-1 0,0 1 1,1-1-1,0 1 0,0-1 0,1 0 0,0 0 0,5 7-13,-2-3 18,1-1 0,0 1 0,1-1 0,0-1 0,1 1-1,0-2 1,0 1 0,10 6-18,-14-12 11,0 0 0,1-1 0,-1 0 0,1 0 0,0 0 0,0 0 0,0-1 0,0 0 0,1 0 0,-1-1-1,0 0 1,1 0 0,-1 0 0,1-1 0,-1 0 0,1 0 0,-1-1 0,1 1 0,2-2-11,8-3 15,-1 0-1,1-1 1,-2-1-1,1-1 1,-1 0 0,0-1-1,0 0 1,-1-1-1,-1-1 1,1-1-1,-2 1 1,0-2 0,0 0-1,-1 0 1,1-4-15,-8 11 6,-1-1 0,0 1 1,0-1-1,-1 0 0,1 0 0,-1 0 0,-1 0 1,0 0-1,0 0 0,0-1 0,-1 1 1,0-3-7,0-1 3,-1 0-1,-1 0 1,0 0 0,0 0 0,-1 1 0,-1-1 0,0 0 0,0 1-3,-2-2 12,0 0 0,-1 0 0,0 1 0,0 0 0,-1 0 0,-1 1 0,1 0 0,-2 0 0,1 1 0,-2 0 0,1 1 0,-1 0 1,-11-5-13,18 10-22,0 1 0,-1 0 1,1 0-1,-1 1 1,1-1-1,-1 1 1,0 0-1,0 0 1,1 1-1,-1-1 1,0 1-1,0 0 1,1 1-1,-1-1 1,-1 1 21,-20 13-76</inkml:trace>
  <inkml:trace contextRef="#ctx0" brushRef="#br0" timeOffset="1047.54">1382 29 7082,'-1'-7'1203,"1"5"-941,0 1 1,0 0-1,0-1 1,0 1-1,0 0 1,-1-1-1,1 1 1,0 0-1,-1-1 1,1 1-1,-1 0 1,0 0 0,1 0-1,-1-1 1,0 1-263,-7 40 3363,-3 66-2218,4-1 1,6 20-1146,15 210 1011,-9-284-907,2 1 0,10 36-104,3-9-4017,-13-58 2429</inkml:trace>
  <inkml:trace contextRef="#ctx0" brushRef="#br0" timeOffset="1459.646">1630 506 8010,'0'0'111,"0"0"1,0 0 0,0 1 0,0-1-1,0 0 1,0 0 0,0 0-1,0 0 1,0 0 0,0 0-1,0 0 1,0 0 0,0 0 0,0 1-1,0-1 1,0 0 0,0 0-1,0 0 1,0 0 0,0 0 0,0 0-1,0 0 1,0 0 0,0 0-1,0 0 1,0 1 0,0-1-1,0 0 1,0 0 0,0 0 0,0 0-1,0 0 1,0 0 0,0 0-1,0 0 1,-1 0 0,1 0 0,0 0-1,0 0 1,0 0 0,0 0-1,0 0 1,0 0 0,0 0 0,0 0-1,0 0 1,0 0 0,-1 0-1,1 0 1,0 0 0,0 0-112,8 17 1771,13 21-890,22 30 346,-9-14-148,9 7-1079,-35-51 104,0 0 0,0-1-1,1-1 1,0 1-1,1-1 1,0-1 0,0 0-1,7 4-103,-15-10 22,1 1 1,-1-1-1,1 0 0,0 1 0,0-1 1,-1-1-1,1 1 0,0 0 1,0-1-1,0 1 0,0-1 0,0 0 1,0 0-1,-1 0 0,1 0 0,0-1 1,0 1-1,0-1 0,0 1 0,0-1 1,-1 0-1,1 0 0,0-1 1,-1 1-1,1 0 0,-1-1 0,1 0 1,-1 1-1,0-1 0,1 0 0,-1 0 1,0-1-1,-1 1 0,1 0 1,0 0-1,0-1 0,-1 1 0,1-3-22,2-2 27,-1 1-1,-1-1 0,1 0 1,-1 0-1,0-1 1,-1 1-1,1 0 0,-2-1 1,1-1-27,-2-70 69,0 34-41,1 33-27,-1 0-19,1-1 0,1 1 0,0 0 0,1 0 0,0 0 0,2-8 18,-3 19-133,-1 1 0,0-1 0,0 0 0,0 1 0,0-1 0,0 1 0,1-1 0,-1 1 0,0-1 0,1 0 0,-1 1 0,0-1 0,1 1 0,-1 0 0,1-1 0,-1 1 0,0-1 0,1 1 0,-1 0 0,1-1 0,-1 1 0,1 0 0,0-1 0,-1 1 0,1 0 0,-1 0 0,1-1 0,-1 1 0,1 0 0,0 0 0,-1 0 0,1 0 0,0 0 133,10 1-1864</inkml:trace>
  <inkml:trace contextRef="#ctx0" brushRef="#br0" timeOffset="2176.356">2311 657 4681,'-36'-55'2631,"36"54"-2558,0 1 0,-1 0 0,1 0 0,0-1 0,0 1 0,-1 0 0,1 0 0,0-1 0,0 1-1,0 0 1,-1-1 0,1 1 0,0 0 0,0-1 0,0 1 0,0 0 0,0-1 0,0 1 0,0 0 0,0-1 0,0 1 0,0 0-1,0-1 1,0 1 0,0 0 0,0-1 0,0 1 0,0-1 0,0 1 0,0 0 0,0-1 0,0 1 0,1 0 0,-1 0 0,0-1-1,0 1 1,0 0 0,1-1 0,-1 1 0,0 0 0,0 0 0,1-1 0,-1 1 0,0 0 0,1 0 0,-1 0 0,0-1 0,1 1-1,-1 0 1,0 0 0,1 0 0,-1 0 0,0 0 0,1 0 0,-1 0 0,0 0 0,1 0 0,-1 0 0,0 0 0,1 0 0,-1 0-1,0 0 1,1 0 0,-1 0 0,1 0-73,22 5 1621,-22-5-1360,11 3 200,1-1 0,0 0 1,-1-1-1,1-1 0,0 0 1,0 0-1,0-1 1,10-3-462,2-1 193,0-2 0,-1-1 0,21-9-193,-42 16 8,0-1 0,0 1 0,0-1 0,0 0 0,0 0 0,0 0 0,-1 0 0,1 0 0,-1 0 0,0-1 0,1 0 0,-1 1 0,0-1 0,-1 0 0,1 0 0,0 0 0,-1 0 0,0 0 0,1 0 0,-1-2-8,0 3 5,-1-1 1,0 1-1,0-1 1,1 1-1,-1-1 1,-1 1-1,1-1 0,0 1 1,-1-1-1,1 1 1,-1-1-1,0 1 1,0-1-1,0 1 0,0 0 1,0-1-1,0 1 1,-1 0-1,1 0 1,-1 0-1,1 0 0,-1 0 1,0 1-1,0-1 1,0 0-1,0 1 1,-1-1-6,-3-2 3,0 0 1,0 0-1,0 1 0,-1 0 1,0 0-1,0 1 1,0-1-1,0 2 1,0-1-1,0 1 1,0 0-1,0 0 0,-1 1 1,1 0-1,0 0 1,0 1-1,-1 0 1,-3 1-4,0 1-3,0 0 0,0 1 0,1 0 1,-1 1-1,1 0 0,0 1 0,1 0 0,-1 0 1,1 1-1,0 0 0,-7 8 3,8-6 2,0-1 1,0 1-1,1 1 0,0 0 0,1 0 0,0 0 1,1 0-1,0 1 0,0 0 0,1 0 1,-1 7-3,3-11 13,1 1 1,0 0-1,0-1 0,0 1 1,1 0-1,0-1 1,1 1-1,0 0 0,0-1 1,0 1-1,1 0 1,1-1-1,-1 0 0,1 0 1,0 0-1,0 0 1,4 5-14,1-1 47,0 0 1,1 0-1,0-1 1,1 0-1,0-1 1,0 0-1,1-1 1,0 0-1,1 0 1,0-1 0,0-1-1,0 0 1,1-1-1,3 1-47,0-1-6,0 0-1,1-1 0,-1-1 1,1-1-1,0 0 1,-1-1-1,1-1 1,0 0-1,0-2 1,0 0-1,6-2 7,25-7-468,-7 0 200</inkml:trace>
  <inkml:trace contextRef="#ctx0" brushRef="#br0" timeOffset="2534.344">2838 551 9378,'0'0'136,"-1"0"0,1 0 0,0 0 0,-1-1 0,1 1 0,-1 0 0,1 0 1,-1 0-1,1 1 0,0-1 0,-1 0 0,1 0 0,-1 0 0,1 0 0,0 0 0,-1 0 0,1 1 0,-1-1 0,1 0 0,0 0 0,-1 0 0,1 1 0,0-1 1,-1 0-1,1 1 0,0-1 0,0 0 0,-1 1 0,1-1 0,0 0 0,0 1 0,0-1 0,-1 0 0,1 1 0,0-1 0,0 1-136,2 18 1811,18 25-1045,-18-42-534,5 13 36,0 0 1,0 0-1,-2 0 0,3 12-268,-6-19 94,0 0-1,-1-1 1,0 1-1,0 0 1,-1 0-1,0 0 1,-1 0-1,0 0 1,0-1-1,0 1 1,-1 0-94,-4 22 245,2-6-35,2-18-60,-1-8 50,-3-12-165,1 1-1,0-2 0,1 1 1,1 0-1,0-1 1,1 0-1,0 0 0,2 0 1,0-13-35,0 18 3,1 0 1,0 0-1,1 0 1,0 1 0,1-1-1,-1 1 1,2-1-1,0 1 1,0 0-1,0 0 1,1 0-1,1 1 1,-1 0-1,1 0 1,2-1-4,-3 4-7,1 1-1,0-1 1,0 1 0,1 1-1,-1-1 1,1 1 0,0 0 0,0 0-1,0 1 1,0 0 0,1 0-1,-1 1 1,0 0 0,1 0-1,-1 1 1,1 0 0,-1 0 0,4 1 7,1 0 197,0 0 0,1 1 0,-1 0 0,0 1 0,0 1 1,-1 0-1,1 0 0,-1 1 0,0 1 0,8 4-197,10 16 794</inkml:trace>
  <inkml:trace contextRef="#ctx0" brushRef="#br0" timeOffset="3287.595">3930 420 4305,'1'-2'467,"-1"0"1,0 0-1,0 0 1,0 0-1,0 1 0,-1-1 1,1 0-1,0 0 1,-1 0-1,0 0 1,1 1-1,-1-1 0,0 0 1,0 1-1,0-1 1,0 0-1,-1 0-467,0 0 182,0 1 0,0 0 0,0 0 0,0 1 0,0-1 0,0 0 0,0 0 1,0 1-1,0 0 0,0-1 0,-1 1 0,1 0 0,0 0 0,0 0 0,-2 0-182,-8 1 333,-1 0 1,0 1 0,1 0-1,0 1 1,-1 0-1,1 1 1,0 0-1,1 1-333,-29 14 572,-25 16-572,11-6 226,54-29-225,-10 5 42,0 1-1,1-1 1,0 1-1,-2 3-42,9-8 7,1 0 0,0 0 0,-1 0 0,1 0 0,0 0 0,0 0 0,0 0 0,0 1 0,0-1 0,0 0 0,0 1 0,0-1 0,0 1 0,1-1 0,-1 1 0,1-1 0,-1 1 0,1-1 0,-1 1 0,1 0 0,0-1 0,0 1 0,0 0 0,0-1 0,0 1 0,0 0 0,0-1 0,1 1 0,-1-1 0,1 1 0,-1-1 0,1 1-7,0 1 9,1-1 1,0 0-1,0 0 1,-1 0-1,1 0 0,0 0 1,0-1-1,1 1 1,-1-1-1,0 1 1,1-1-1,-1 0 1,0 0-1,1 0-9,38 12 49,-26-9-30,16 4 6,-6-2-11,-1 0 0,0 2 1,0 1-1,5 4-14,-24-10 1,1 0 1,-1 0-1,0 0 0,-1 0 0,1 1 0,0-1 0,-1 1 0,0 1 1,0-1-1,0 1 0,0-1 0,-1 1 0,0 0 0,0 0 0,0 0 1,0 1-1,-1-1 0,0 1 0,0-1 0,0 4-1,-2-4 2,0 1-1,0 0 0,0 0 1,-1-1-1,0 1 1,0 0-1,0-1 1,-1 1-1,1-1 1,-1 1-1,-1-1 1,1 0-1,-1 0 0,0 0 1,0 0-1,0 0 1,-1-1-1,-2 3-1,-3 3 13,0 0-1,-1-1 1,0 0-1,0 0 1,-1-1-1,0-1 0,-6 4-12,9-7 9,-1 0-1,0 0 0,0-1 0,0 0 0,0 0 0,0-1 1,0 0-1,-1-1 0,1 0 0,-1-1 0,-6 0-8,12 0 42,0 0 0,0-1 0,0 0 0,0 1 0,0-1 0,0-1 0,0 1 0,1-1 0,-1 1 0,1-1 0,-1 0 0,1 0 0,-1-1-1,1 1 1,0-1 0,0 1 0,0-1 0,1 0 0,-1 0 0,1 0 0,-1-1 0,1 1 0,0-1 0,0 1 0,1-1 0,-1 0 0,1 1 0,-1-4-42,2 7 74,0 0 0,0 0 0,0-1 0,-1 1 0,1 0 1,0 0-1,0-1 0,0 1 0,0 0 0,0 0 0,0-1 0,0 1 1,0 0-1,0 0 0,0-1 0,0 1 0,0 0 0,0 0 0,0-1 1,0 1-1,1 0 0,-1 0 0,0-1 0,0 1 0,0 0 0,0 0 1,0-1-1,1 1 0,-1 0 0,0 0 0,0 0 0,0-1-74,13 0 1315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40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 2801,'-41'13'2060,"24"-11"2819,25-1-199,8 2-4441,0 0-1,1-1 1,-1-1-1,1-1 0,-1 0 1,1-1-1,6-2-238,-20 3 26,167-6 342,-65 4-281,-38 2-19,12 4-68,-36-1 19,0-1 0,0-3 0,0-1 0,14-4-19,-25 0-191,0 2-1,31 0 192,-50 5-834,-8 5 356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45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28 3377,'-1'-2'378,"0"0"0,-1 1 1,1-1-1,0 1 0,-1-1 0,1 1 1,-1-1-1,0 1 0,1 0 0,-1-1 1,0 1-1,0 0 0,0 0 0,1 1 1,-1-1-1,0 0 0,-2 0-378,-2 0 1090,0-1-1,0 1 1,-1 1 0,1-1-1,-3 1-1089,8 5 196,2 52 36,3 0 1,2-1-1,8 26-232,-8-49 95,28 136 335,-12-65 291,-4 1-721,10 124 858,-27-224-830,-1 0 0,1 0 0,-1 0 0,0 0 0,-1 0 0,1 0 0,-2 4-28,2-9 5,0 0 0,0 0 1,0 0-1,0 0 0,0 1 0,0-1 1,0 0-1,0 0 0,0 0 0,0 0 1,0 1-1,0-1 0,0 0 0,0 0 1,0 0-1,-1 0 0,1 0 0,0 1 1,0-1-1,0 0 0,0 0 0,0 0 0,0 0 1,-1 0-1,1 0 0,0 0 0,0 0 1,0 1-1,0-1 0,0 0 0,-1 0 1,1 0-1,0 0 0,0 0 0,0 0 1,-1 0-1,1 0 0,0 0 0,0 0 1,0 0-1,0 0 0,-1 0 0,1 0 1,0 0-1,0 0 0,0-1 0,0 1 0,-1 0 1,1 0-1,0 0 0,0 0 0,0 0 1,0 0-1,0 0 0,0 0 0,-1-1 1,1 1-1,0 0 0,0 0 0,0 0 1,0 0-1,0 0 0,0-1 0,0 1 1,0 0-1,0 0 0,0 0 0,-1 0 1,1-1-1,0 1-5,-5-12 200,2 0-83,-3-5-71,2 0 0,0 0 0,1-1 0,0 0 0,1 1 0,2-1 0,0 0 0,0 0 0,2-2-46,1 2 1,1 1 1,1 0 0,0 1 0,1-1 0,1 1 0,0 0 0,1 0 0,1 1 0,1 0 0,0 1 0,5-6-2,-9 14-2,0 0 0,0 0 1,1 0-1,-1 0 0,1 1 0,0 0 0,1 1 1,-1 0-1,1 0 0,0 0 0,0 1 1,0 0-1,1 1 0,-1 0 0,1 0 0,-1 1 1,1 0-1,-1 0 0,1 1 0,0 0 1,-1 0-1,1 1 0,-1 1 0,2 0 2,2 0-2,0 2-1,-1 0 0,1 0 1,-1 1-1,0 1 0,-1-1 1,1 2-1,-1 0 0,0 0 1,-1 0-1,0 1 0,0 1 1,-1 0-1,5 5 3,-8-8 0,-1 0-1,0 0 1,0 0-1,-1 0 1,1 0-1,-1 1 1,-1 0 0,1-1-1,-1 1 1,0 0-1,-1 0 1,0 0-1,0 0 1,0 1 0,-1-1-1,0 0 1,0 0-1,-1 0 1,0 0-1,0 0 1,-1 0-1,0 0 1,0 0 0,0 0-1,-1 0 1,-6 9 2,0 0 0,-2-1 0,1 0 0,-2 0 0,0-2 0,0 1 0,-2-1 0,1-1 0,-6 3-2,-11 7 8,0-1 0,-1-2 0,-1-1 0,-7 2-8,32-16 4,0-1 1,-1-1 0,1 1 0,-1-1-1,1-1 1,-1 1 0,0-1 0,0-1 0,-7 1-5,13-1-32,0 0 0,0-1 0,0 1 0,0 0 0,0 0 0,0-1 0,1 1 1,-1-1-1,0 0 0,0 0 0,0 0 0,0 1 0,1-2 0,-1 1 0,1 0 1,-1 0-1,0 0 0,1-1 0,0 1 0,-1-1 0,1 1 0,0-1 0,0 1 1,0-1-1,0 0 0,0 0 0,0 0 0,0 1 0,1-1 0,-1 0 0,1 0 1,-1 0-1,1 0 0,0 0 0,0 0 0,0 0 0,0 0 0,0-2 32,0 1-38,0 1-1,1-1 1,-1 0-1,1 0 1,0 0-1,0 1 0,0-1 1,0 0-1,0 1 1,1-3 38,27-34-328</inkml:trace>
  <inkml:trace contextRef="#ctx0" brushRef="#br0" timeOffset="862.507">985 628 3481,'-37'-49'2092,"36"49"-1944,1-1 0,-1 0-1,1 1 1,0-1-1,-1 1 1,1-1 0,-1 1-1,1-1 1,-1 1 0,1-1-1,-1 1 1,0-1 0,1 1-1,-1 0 1,0-1 0,1 1-1,-1 0 1,0 0 0,1-1-1,-1 1 1,0 0 0,1 0-1,-1 0-147,-1 4 4959,2-4-4959,3 0 63,-1 0-1,1 1 1,0 0-1,-1-1 1,1 1-1,0 0 1,-1 0-1,3 2-62,13 7 172,-14-7-124,1 1 0,0-2 0,0 1 0,1 0 0,-1-1 0,0 0 0,1 0 0,-1-1 0,1 0 0,0 0 1,-1 0-1,6 0-48,12-1 175,1-1 1,-1-1 0,14-3-176,-27 4 22,0-2 1,-1 1-1,0-1 1,1 0-1,-1-1 1,0 0-1,-1-1 1,1 0-1,7-5-22,-14 8 6,0 1 0,0-1 0,-1 0 0,1 0 0,0 0 0,-1 0 0,1 0 0,-1 0 0,0 0 0,1 0 0,-1-1 0,0 1 0,-1 0 0,1-1 0,0 1 0,-1-1 0,1 1 0,-1-1 0,0 1 0,1-1 0,-1 1 0,-1-1 0,1 1 0,0-1 0,-1 1 0,1-1 0,-1 1 0,0-1 0,1 1 0,-1 0 0,0-1 0,-1 1 0,0-2-6,-1-2 5,-1 1 0,0-1 0,0 1 0,0 0-1,-1 0 1,1 0 0,-1 1 0,-1-1 0,1 1 0,0 1-1,-1-1 1,-2 0-5,1 1 8,1 0 0,-1 1 0,0 0 0,0 1 0,0-1 0,0 1 0,0 1 0,0-1 0,0 1 0,0 0 0,0 1 0,0 0 0,0 0 0,0 0 0,0 1 0,0 0 0,1 1 0,-1-1 0,1 1 0,-2 1-8,-9 5 55,1 0 1,1 1-1,0 1 0,0 0 0,1 1 1,0 1-1,-2 3-55,8-7 35,0 1 0,1-1 0,0 1 0,0 1 1,1-1-1,0 1 0,1 0 0,0 0 0,1 1 0,0-1 0,1 1 1,0 0-1,1 0 0,0 0 0,1 0 0,0 0 0,1 0 0,1 1 1,0-1-1,0 0 0,1 0 0,1 0 0,0 0 0,0-1 0,2 1 1,-1-1-1,1 0 0,1 0 0,0 0 0,0-1 0,1 0 0,1 0 1,-1-1-1,1 0 0,1 0 0,0-1 0,3 3-35,2-2 37,0 0 0,1 0 1,0-1-1,0-1 0,0 0 0,1-2 0,0 0 0,1 0 0,7 0-37,17 2 1036,1-2 0,0-2 0,10-1-1036,19-1 1218</inkml:trace>
  <inkml:trace contextRef="#ctx0" brushRef="#br0" timeOffset="1599.404">2016 491 2064,'0'-1'276,"1"1"0,-1-1 0,1 0 0,-1 0 0,0 0-1,0 0 1,0 1 0,1-1 0,-1 0 0,0 0 0,0 0 0,0 0-1,0 0 1,-1 1 0,1-1 0,0 0 0,0 0 0,0 0-1,-1 0 1,1 1 0,0-1 0,-1 0 0,1 0 0,-1 0 0,1 1-1,-1-1 1,1 0 0,-1 1 0,1-1 0,-1 0 0,0 1-276,-17-10 3869,1 5-4148,5 1 456,-1 1 1,1 0 0,-1 1-1,0 0 1,0 1 0,0 0-1,0 1 1,0 1-1,0 0 1,-7 2-178,7 1 104,0 0-1,0 0 1,0 1-1,1 1 1,0 0-1,0 1 1,1 0-1,0 1 1,-8 6-104,12-8 30,1 1-1,0-1 1,0 1 0,1 0 0,0 0 0,0 0-1,1 1 1,0-1 0,0 1 0,0 0 0,1 1 0,1-1-1,-1 1 1,1-1 0,0 8-30,0 0 26,1 0-1,1 0 1,1 1-1,0-1 1,1 0-1,0 0 1,2 0-1,0 0 0,0-1 1,2 1-1,0-1 1,4 7-26,-4-10 17,1 0 0,1 0-1,0 0 1,0-1 0,1-1 0,0 1 0,1-1 0,0-1-1,1 0 1,0 0 0,1-1 0,-1 0 0,1-1-1,10 4-16,-5-4-197,0 0-1,0-1 1,1-1-1,-1-1 1,1 0-1,0-2 0,0 0 1,1 0-1,-1-2 1,0 0-1,0-2 1,0 0-1,8-2 198,-10-1-566,0-1 1,15-7 565</inkml:trace>
  <inkml:trace contextRef="#ctx0" brushRef="#br0" timeOffset="2765.064">2658 582 3457,'62'23'1939,"-62"-23"-1895,0 0 0,0 0 0,1 0 0,-1 0 0,0 1 0,0-1 1,0 0-1,0 0 0,0 0 0,1 0 0,-1 0 0,0 0 0,0 0 0,0 0 0,0 0 1,0 0-1,1 0 0,-1 0 0,0 0 0,0 0 0,0 0 0,0 0 0,1 0 0,-1 0 0,0 0 1,0 0-1,0 0 0,0 0 0,1 0 0,-1 0 0,0 0 0,0 0 0,0 0 0,0 0 1,0-1-1,1 1 0,-1 0 0,0 0 0,0 0 0,0 0 0,0 0 0,0 0 0,0-1 1,0 1-1,1 0 0,-1 0 0,0 0 0,0 0 0,0 0 0,0-1 0,0 1-44,-6-10 1658,-12-8 452,10 12-1852,-1 0 0,0 1 1,-1 0-1,1 0 0,-1 1 0,0 1 0,0-1 0,0 2 1,0-1-1,-1 1 0,1 1 0,-1 0 0,1 0 0,-1 1 1,1 1-1,-1-1 0,1 2 0,-1-1 0,-7 4-258,9-3 20,1 0-1,0 1 0,0 0 0,0 1 0,0 0 0,0 0 0,1 0 1,0 1-1,-1 0 0,2 1 0,-1-1 0,1 1 0,0 1 1,0-1-1,1 1 0,-1 0 0,2 0 0,-1 1 0,1-1 1,0 1-1,1 0 0,-1 0 0,2 1 0,-1-1-19,0 7 8,2-1 1,-1 1-1,2 0 0,0 0 0,0 0 0,1-1 1,1 1-1,1-1 0,0 1 0,1-1 1,0 0-1,1 0 0,1 0 0,0-1 0,6 9-8,-8-14 8,2 0 1,-1 0-1,1-1 0,0 0 0,1 0 0,-1 0 0,1-1 0,1 0 0,-1 0 0,1-1 0,5 3-8,-7-5 9,1 0-1,0 0 0,0-1 1,-1 0-1,1 0 0,1 0 1,-1-1-1,0-1 0,0 1 1,0-1-1,0 0 0,1-1 1,-1 1-1,0-1 0,0-1 1,1 0-9,2-1 8,-1 0 1,0 0-1,-1-1 0,1 0 1,-1-1-1,0 0 1,0 0-1,0-1 1,-1 0-1,0 0 0,0 0 1,0-1-1,-1-1 1,0 1-1,0-1 1,-1 0-1,0 0 0,2-5-8,-1 2 9,-1-1-1,0-1 0,-1 1 0,-1 0 0,1-1 0,-2 0 0,0 0 0,-1 0 0,0 0 0,0 0 0,-2 0 0,0 0 0,-1-3-8,-1 0 6,0 0-1,-2 0 1,0 0 0,0 1 0,-7-10-6,6 16-23,3 15 13,4 20 16,-1-23-3,1 9-8,1 1 1,1-1-1,0 0 0,0 0 0,1 0 1,0-1-1,1 1 0,1-1 0,0 0 1,0-1-1,1 1 0,0-1 0,1 0 1,4 3 4,17 16 728,1-1 0,2-2 0,25 17-728,-27-21 1509,14 13-76</inkml:trace>
  <inkml:trace contextRef="#ctx0" brushRef="#br0" timeOffset="3570.488">3341 681 2817,'-86'-96'1999,"59"60"1527,27 35-3352,0 0-1,-1 1 0,1-1 0,-1 0 0,1 1 1,-1-1-1,1 0 0,-1 1 0,1-1 0,-1 0 1,1 1-1,-1-1 0,0 1 0,1-1 0,-1 1 0,0 0 1,0-1-1,1 1 0,-1 0 0,0-1 0,0 1 1,1 0-1,-1 0 0,0 0 0,0 0 0,0-1-173,0 1 72,1 1-1,-1-1 0,1 0 0,-1 0 0,1 0 0,-1 0 1,1 0-1,0 0 0,-1 1 0,1-1 0,-1 0 0,1 0 1,0 1-1,-1-1 0,1 0 0,-1 1 0,1-1 0,0 0 1,0 1-1,-1-1 0,1 0 0,0 1 0,-1-1 0,1 1 1,0-1-1,0 0 0,0 1 0,0-1 0,-1 1 0,1-1 1,0 1-72,-6 22-125,4-10 331,-4 7-145,-1 3 36,1 1 0,2-1 0,0 1 0,1-1 0,1 1-1,1 3-96,3-10 37,-1 0 0,2 0 0,0-1-1,1 0 1,1 1 0,0-1 0,1-1-1,2 2-36,-4-10 13,-1 0 0,1-1-1,1 0 1,0 0-1,-1 0 1,2 0-1,-1-1 1,1 0-1,0 0 1,0 0-1,0-1 1,0 0-1,1 0 1,0 0-1,0-1 1,0 0-1,0-1 1,0 1-1,1-1-12,0 0 11,1-1 0,0 0-1,-1 0 1,1 0-1,0-1 1,0 0-1,0-1 1,0 0-1,-1-1 1,1 1-1,-1-2 1,1 1 0,-1-1-1,1 0 1,-1-1-1,-1 0 1,1 0-1,0-1 1,-1 0-1,0 0 1,0-1-1,-1 0 1,1 0-1,-1-1 1,0 1 0,-1-1-1,0 0 1,0-1-1,0 1 1,-1-1-1,0-2-10,8-19 23,-1-2-1,-1 1 0,-2-1 1,-1 0-1,-1-11-22,2 1 30,1 0-1,11-31-29,-19 139 184,-1-48-169,1 0 0,1 0 0,1 0 1,0 0-1,2-1 0,0 1 0,1-1 0,1 0 0,0-1 1,2 1-1,0-2 0,1 2-15,2 0 5,0-1 1,1 0 0,1-1 0,1 0-1,0-1 1,1-1 0,0 0-1,1-1 1,1-1 0,18 9-6,7 0 24</inkml:trace>
  <inkml:trace contextRef="#ctx0" brushRef="#br0" timeOffset="4032.123">4375 554 5521,'0'-2'288,"0"0"-1,-1 0 1,1 0 0,0 0-1,-1 1 1,1-1-1,-1 0 1,0 0-1,0 0 1,0 1 0,0-1-1,0 0 1,0 1-1,0-1 1,0 1 0,0-1-1,-1 1 1,1 0-1,-1 0 1,0-1-288,-1 0 300,0 0 1,0 1-1,-1-1 1,1 1-1,-1 0 1,1 0-1,-1 0 0,1 0 1,-1 1-1,-2-1-300,-7 1 413,-1 0 0,1 0-1,0 1 1,-1 1 0,-8 3-413,10-2 146,1 0 0,-1 1 0,1 0 0,0 1 0,0 1 0,-9 5-146,13-7 29,1 0 0,-1 1 0,1 0-1,0 0 1,1 1 0,-1 0 0,1 0 0,0 0-1,1 0 1,-5 7-29,9-11 3,-1 0 0,0 0 1,0-1-1,1 1 0,-1 0 0,1 0 0,-1 0 0,1-1 0,0 1 1,0 0-1,0 0 0,0 0 0,0 0 0,0 0 0,1 0 0,-1-1 1,0 1-1,1 0 0,0 0 0,-1 0 0,1-1 0,0 1 0,0 0 1,0-1-1,0 1 0,0-1 0,0 1 0,0-1 0,1 1 0,-1-1 1,1 0-1,-1 0 0,1 0 0,-1 0-3,9 6 12,-1-1-1,1 0 0,1-1 1,-1 0-1,5 0-11,-4 0 8,44 17 26,-15-7 3,21 13-37,-49-22 3,0 1 1,-1 0-1,0 1 1,0 0-1,-1 1 0,0 0 1,1 2-4,-8-8 1,0 1 0,0 0 1,0 0-1,-1 0 0,1 1 1,-1-1-1,0 0 0,-1 1 0,1 0 1,-1-1-1,0 1 0,0 0 1,0 2-2,0-3 1,-1-1 0,0 0 0,0 1 0,-1-1 1,1 0-1,-1 1 0,1-1 0,-1 0 1,0 0-1,0 1 0,-1-1 0,1 0 1,-1 0-1,1 0 0,-1 0 0,0-1 0,0 1 1,0 0-1,0-1 0,-2 2-1,-6 4 6,0-1 0,-1 0 0,0 0 0,0-1-1,0 0 1,-1-1 0,0 0 0,0-1 0,0 0 0,-2-1-6,-30 7 25,-1-3 1,-6 0-26,42-6 1,7-1-39,-7 0-418,8 0 438,1 0-1,0 0 0,0 0 0,0 0 0,-1 0 0,1-1 0,0 1 0,0 0 0,0 0 0,0 0 1,0 0-1,-1 0 0,1-1 0,0 1 0,0 0 0,0 0 0,0 0 0,0 0 0,0-1 0,0 1 1,0 0-1,-1 0 0,1 0 0,0-1 0,0 1 0,0 0 0,0 0 0,0 0 0,0-1 0,0 1 1,0 0-1,0 0 0,0 0 0,1-1 0,-1 1 0,0 0 0,0 0 0,0 0 0,0-1 0,0 1 1,0 0 18,8-14-517</inkml:trace>
  <inkml:trace contextRef="#ctx0" brushRef="#br0" timeOffset="4452.093">4626 770 8810,'31'-63'3186,"-30"62"-3117,-1 1 0,1-1-1,-1 0 1,1 0 0,0 0 0,-1 0 0,1 1 0,0-1-1,0 0 1,-1 0 0,1 1 0,0-1 0,0 1 0,0-1-1,0 1 1,0-1 0,0 1 0,0 0 0,0-1 0,0 1 0,0 0-1,0 0 1,0 0 0,0-1 0,0 1 0,0 0 0,0 1-1,0-1 1,0 0 0,0 0 0,0 0 0,0 0 0,1 1-69,4 0 368,26 1 145,-1-1-1,1-2 0,0-1 0,3-2-512,-24 3 51,0-1 0,-1-1 0,1 0 0,-1 0 0,1-1 0,-1 0 0,-1-1 0,1 0 0,0 0 0,-1-1 0,0 0 0,-1-1 0,7-6-51,-13 11 7,0 0 0,0 0-1,0-1 1,0 1 0,-1-1 0,1 0 0,-1 1 0,1-1 0,-1 0 0,0 0 0,0 0 0,0 1-1,-1-1 1,1 0 0,-1 0 0,0 0 0,1 0 0,-1-1 0,-1 1 0,1 0 0,0 0 0,-1 0-1,1 0 1,-1 0 0,0 1 0,0-1 0,0 0 0,0 0 0,-1 0 0,1 1 0,-1-1 0,0 1-1,0-1 1,0 1 0,0 0 0,0 0 0,0-1 0,0 2 0,-1-1 0,1 0 0,-1 0 0,1 1-1,-1-1 1,0 1 0,0 0 0,0 0-7,-5-1-1,0 0 1,0 1-1,0 0 0,0 0 0,0 1 1,0 0-1,0 1 0,0 0 0,0 0 1,0 1-1,0-1 0,0 2 0,1-1 1,-1 1-1,1 0 0,-1 1 0,1 0 1,0 0-1,-1 2 1,-4 2-2,1 0 1,0 1 0,1 0-1,-1 1 1,2 0 0,0 0-1,0 1 1,0 1-1,2-1 1,-6 12 1,5-8 8,2 1 0,0 0-1,1 0 1,0 0 0,1 0 0,1 1-1,1 0 1,1 0 0,0-1 0,1 3-8,0-10 14,0-1 0,1 1 0,0-1 0,0 0 0,1 0 0,0 0 0,1 0 0,0 0 0,0 0 0,0 0 0,1-1 0,1 0 0,-1 1 0,1-2 0,0 1 0,0 0 0,1-1 0,0 0 0,0-1 0,1 1 0,2 1-14,4 0 79,0 0 1,0 0-1,0-1 0,1-1 0,0 0 1,1-1-80,24 5 3164,29 4-3164,19 0 1444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04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572 274 3081,'28'-66'2276,"-27"64"-2081,-1 0 0,1 0 1,-1 1-1,1-1 0,-1 0 0,0 0 0,0 0 0,0 0 0,0 1 0,0-1 0,-1 0 1,1 0-1,0 0 0,-1 1 0,1-1 0,-1 0 0,0 1 0,1-1 0,-1 0 1,0 1-1,0-1 0,0 1 0,0-1 0,-1 1 0,1 0 0,0-1 0,-1 1 1,1 0-1,0 0 0,-1 0 0,1 0 0,-1 0 0,0 0 0,1 0 0,-1 1 1,0-1-1,0 1 0,1-1 0,-1 1 0,0-1 0,0 1 0,-1 0-195,-6-1 272,0 0 0,0 1 0,-1 0-1,1 0 1,0 1 0,0 1 0,-1-1 0,1 2 0,0-1-1,-7 4-271,-19 8 390,2 1-1,-6 4-389,-8 5 304,-18 7 104,-4 5-408,49-24 32,0 1 0,1 1 0,0 0 0,1 2 0,-3 3-32,16-14 4,0 1 1,0-1-1,1 1 0,0 0 0,0 0 1,0 0-1,1 0 0,0 1 0,0 0 0,0-1 1,1 1-1,-1 4-4,3-10 1,0 0 1,0 0-1,0 1 1,0-1-1,0 0 1,0 0-1,0 0 1,0 0-1,1 1 1,-1-1-1,0 0 1,1 0-1,-1 0 1,1 0-1,-1 0 1,1 0-1,0 0 0,-1 0 1,1 0-1,0 0 1,0 0-1,-1 0 1,1 0-1,0-1 1,0 1-1,0 0 1,0-1-1,0 1 1,0-1-1,0 1 1,0-1-1,1 1 1,-1-1-1,0 0-1,6 3 11,1-1 0,-1-1 0,1 1 0,-1-1 0,1-1-11,-3 1 7,123 9 82,-59-6-53,-1 3 0,6 4-36,-52-6 3,-1 0 0,0 1 0,0 1-1,0 1 1,-1 1 0,0 1 0,-1 1 0,10 7-3,-24-15 0,-1 0 0,0 0 0,0 0 0,0 1 0,0 0 0,-1 0 0,1 0 0,-1 0 0,0 0 0,-1 1 0,1-1 0,1 4 0,-3-4 0,0-1 0,0 1 0,0 0 0,-1 0 0,1 0 0,-1 0 0,0 0 0,0 0 0,0 0 0,-1 0 0,0 0 0,1 0 0,-1 0 0,0 0 0,-1 0 0,0 2 0,-7 13 16,0-1 0,0-1 0,-2 1 0,0-2 0,-1 1 0,-1-2-1,-1 1 1,-1-1-16,-8 7 76,0-1-1,-1-2 0,-2 0 0,-23 13-75,42-28 14,-1-1-1,1 1 1,-1-1-1,0 0 1,1-1-1,-2 0 1,1-1-1,0 1 1,0-1-1,0-1 1,-4 0-14,9 0-51,0 0 0,1 0 0,-1 0 0,0 0 0,1-1 0,-1 1 0,1-1 0,-1 0 1,1 0-1,-1 0 0,1 0 0,0 0 0,-1-1 0,1 1 0,0-1 0,0 0 0,0 1 0,0-1 0,0 0 0,0 0 0,1 0 1,-1 0-1,1 0 0,-1-1 0,1 1 0,0 0 0,0-1 0,0 1 0,0-1 0,0 1 0,0-1 0,1 1 0,-1-1 0,1 0 1,0 1-1,0-2 51,3-28-576</inkml:trace>
  <inkml:trace contextRef="#ctx0" brushRef="#br0" timeOffset="591.819">1107 156 7506,'0'-1'105,"0"1"1,0 0-1,0-1 0,0 1 1,0 0-1,0-1 1,0 1-1,0 0 1,0-1-1,0 1 1,0 0-1,0 0 1,-1-1-1,1 1 1,0 0-1,0-1 0,0 1 1,0 0-1,-1 0 1,1-1-1,0 1 1,0 0-1,0 0 1,-1 0-1,1-1 1,0 1-1,0 0 1,-1 0-1,1 0 1,0 0-1,-1-1 0,1 1 1,0 0-1,0 0 1,-1 0-1,1 0 1,0 0-1,-1 0 1,1 0-1,0 0 1,-1 0-106,-12 10 1547,-12 26-825,24-34-537,-17 29 224,1 2 0,2 0 0,1 1-1,-5 21-408,-34 146 439,36-132-275,6-27-98,1 1 0,3 0 0,1 1 0,2 0 0,2 15-66,6-45 57,-4-15-56,1 1 1,-1 0-1,0 0 1,1-1 0,-1 1-1,1 0 1,-1 0 0,0-1-1,1 1 1,-1 0 0,0-1-1,1 1 1,-1-1-1,0 1 1,0 0 0,1-1-1,-1 1 1,0-1 0,0 1-1,0-1 1,1 1-1,-1-1 1,0 1 0,0-1-1,0 1 1,0-1 0,0 1-1,0-1-1,37-113-55,-4-1-1,-6-2 0,-4-1 1,1-70 55,-21 154 16,7-79 51,-7 96-1,0-1 0,1 1-1,1 0 1,0 1 0,2-2-66,-7 16 21,1 1 1,-1-1 0,0 1 0,1-1 0,0 1 0,-1-1-1,1 1 1,0 0 0,0-1 0,0 1 0,0 0-1,0 0 1,0-1 0,0 1 0,0 0 0,1 0 0,-1 0-1,0 0 1,2 0-22,-2 2 13,1 0 0,-1 0 1,0 0-1,1 0 0,-1 0 0,0 0 0,0 0 0,0 0 0,0 1 1,0-1-1,0 0 0,0 1 0,0-1 0,0 1 0,0-1 0,-1 1 1,1-1-1,-1 1 0,1 0-13,14 32 27,-2 0 0,-1 1 1,-2 1-1,3 17-27,20 149 40,-29-172-31,13 51 21,-12-57-13,0 1 0,-1-1 0,0 12-17,-2 5 20,1-9-229,-2 1 0,-2 3 209,1 0-117,8-1-19</inkml:trace>
  <inkml:trace contextRef="#ctx0" brushRef="#br0" timeOffset="934.363">862 668 7818,'-27'-4'3632,"9"4"-1759,15-3-513,12 1-200,21-6-415,15-1-161,25-3-208,4-3-88,0-1-144,-6 3 8,-11-3-336,-11 1-288,7 11 312</inkml:trace>
  <inkml:trace contextRef="#ctx0" brushRef="#br0" timeOffset="1267.478">1832 113 6609,'-133'-35'3066,"128"34"-2604,0-1-1,-1 1 0,1 0 0,0 0 0,-1 1 0,1-1 0,-4 1-461,3 1 867,68 2 3371,28 0-3741,2-3-246,-1-5 0,0-4-1,44-11-250,-26 1-657,-40 8-2605,-46 7 2063</inkml:trace>
  <inkml:trace contextRef="#ctx0" brushRef="#br0" timeOffset="1598.59">2022 207 8162,'-2'0'485,"-1"0"-1,1 1 1,-1-1 0,1 0 0,0 1 0,0 0 0,-1 0 0,1-1-1,0 1 1,0 1 0,0-1 0,-1 1-485,2-1 182,0 0 0,0 1 0,0 0 0,0-1 0,1 1 0,-1-1 0,0 1 0,1 0-1,0 0 1,-1-1 0,1 1 0,0 0 0,0 0 0,0-1 0,0 1 0,0 0 0,0 0-182,2 31 1059,1 0 1,3 10-1060,1 9 406,1 11-45,-1-19-90,-3 0-1,-1 30-270,-3 198 415,0-272-416,0 7 339,0-1-1,0 0 1,0 1 0,1-1-1,0 1 1,0-1 0,1 0-1,-1 1 1,3 3-338,9 1 1103,-11-10-978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4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111 958 1480,'-92'30'1177,"74"-21"1710,18-9-2850,0 0 0,0 0 0,0 0-1,0 0 1,0 0 0,0 0-1,0 0 1,1 0 0,-1 0 0,0 0-1,0 0 1,0 0 0,0 0-1,0 0 1,0 0 0,0 0 0,0 0-1,0 0 1,0 0 0,0 0-1,0 0 1,1 0 0,-1 0 0,0-1-1,0 1 1,0 0 0,0 0 0,0 0-1,0 0 1,0 0 0,0 0-1,0 0 1,0 0 0,0 0 0,0 0-1,0 0 1,0 0 0,0 0-1,0-1 1,0 1 0,0 0 0,0 0-1,0 0 1,0 0 0,0 0-1,0 0 1,0 0 0,0 0 0,0 0-1,0 0 1,0 0 0,0-1-1,0 1 1,0 0 0,0 0 0,0 0-1,0 0 1,0 0 0,0 0 0,0 0-1,0 0 1,0 0 0,0 0-37,0 0 211,-1-1-143,1 1 1,0 0 0,0 0-1,0 0 1,-1-1 0,1 1-1,0 0 1,0 0-1,0 0 1,0-1 0,0 1-1,0 0 1,0 0 0,-1-1-1,1 1 1,0 0 0,0 0-1,0-1 1,0 1-1,0 0 1,0-1 0,0 1-1,0 0 1,0 0 0,0-1-1,1 1 1,-1 0 0,0 0-1,0-1 1,0 1-1,0 0 1,0 0 0,0 0-1,0-1 1,1 1 0,-1 0-1,0 0 1,0 0 0,0-1-1,1 1 1,-1 0-1,0 0 1,0 0 0,0 0-1,1-1 1,-1 1 0,0 0-1,0 0 1,1 0 0,-1 0-1,0 0 1,0 0-1,1 0-67,15-10 116,0-1 1,-1-1 0,0 0 0,3-5-118,5-3 133,23-16-133,-15 12 48,0-1 1,-2-2 0,8-11-49,76-91 47,-67 74 138,2 2-1,51-44-184,-85 89 116,-14 8-112,1 0 1,-1 0-1,0 0 1,0 0-1,1 0 1,-1 0-1,0 0 1,0 0 0,1 0-1,-1 0 1,0 0-1,0 0 1,0 0-1,1 0 1,-1 0-1,0 0 1,0 0-1,1 0 1,-1 0-1,0 1 1,0-1-1,0 0 1,1 0-1,-1 0 1,0 0-1,0 0 1,0 1-1,0-1 1,1 0-1,-1 0 1,0 0-1,0 1 1,0-1-5,0 1 14,0 1-1,0-1 1,0 1 0,0-1 0,0 1 0,-1-1 0,1 0 0,0 1 0,-1-1 0,1 0-1,-1 1 1,1-1 0,-1 0 0,0 1 0,0-1 0,0 0 0,1 0 0,-1 0 0,-1 0-14,-9 12 85,-1-1 1,-1 0-1,0-1 1,-5 3-86,-14 12 114,-42 44 78,4 4 0,-4 10-192,-75 79 129,147-160-124,-1-1 0,1 0 0,-1 1 0,0-1 0,0 0 0,0 0 0,0-1 0,0 1 0,-2 0-5,5-2 5,0 0 0,-1 0 0,1 0 0,0 0 0,-1 0 0,1 0 0,0 0 0,-1 0-1,1 0 1,-1 0 0,1 0 0,0 0 0,-1-1 0,1 1 0,0 0 0,-1 0 0,1 0 0,0 0-1,0-1 1,-1 1 0,1 0 0,0 0 0,0 0 0,-1-1 0,1 1 0,0 0 0,0-1 0,-1 1-1,1 0 1,0-1 0,0 1 0,0 0 0,0 0 0,0-1 0,-1 1 0,1-1 0,0 1 0,0 0-5,-2-14 139,3 9-112,0 1 0,1-1 1,-1 1-1,1-1 0,-1 1 1,1 0-1,1 0 0,-1 0 1,1 0-1,-1 0 0,1 0-27,39-43 72,-30 34-56,23-24 11,105-118 26,-69 75-35,-22 25 28,17-27-46,-61 76 7,-1 0 0,0 0 0,-1 0 0,0-1 0,2-3-7,-5 10 1,0 0 0,0 0 0,0 0 0,0 0 0,0-1 0,1 1 1,-1 0-1,0 0 0,0 0 0,0-1 0,0 1 0,0 0 0,0 0 0,0 0 1,0-1-1,0 1 0,0 0 0,0 0 0,0-1 0,0 1 0,0 0 0,0 0 1,0 0-1,0-1 0,0 1 0,0 0 0,0 0 0,0 0 0,0-1 0,0 1 1,-1 0-1,1 0 0,0 0 0,0-1 0,0 1 0,0 0 0,0 0 1,-1 0-1,1 0 0,0 0 0,0-1 0,0 1 0,0 0 0,-1 0 0,1 0 1,0 0-1,0 0 0,-1 0 0,1 0 0,0 0 0,0 0 0,0 0 0,-1 0 1,1 0-1,0 0 0,0 0 0,0 0 0,-1 0 0,1 0 0,0 0 1,0 0-1,-1 0 0,1 0 0,0 0 0,0 0 0,0 0 0,0 0 0,-1 1-1,-16 8 49,-6 11-15,1 1-1,1 1 1,-12 15-34,-5 6 26,-38 37 4,20-24-2,-18 28-28,33-35 32,-29 25-32,66-70 1,1-1 1,0 1-1,0 0 0,0-1 0,1 1 0,-1 1 0,1-1 0,0 0 1,0 1-1,1-1 0,-1 1 0,1-1 0,0 1 0,0 2-1,1-7 0,-1 1 0,1-1 0,0 0 0,0 0 0,0 1 0,0-1 0,0 0 0,0 0-1,0 1 1,0-1 0,0 0 0,0 0 0,0 1 0,0-1 0,0 0 0,0 0 0,0 1 0,0-1-1,0 0 1,0 0 0,0 1 0,0-1 0,1 0 0,-1 0 0,0 1 0,0-1 0,0 0 0,0 0-1,0 0 1,1 1 0,-1-1 0,0 0 0,0 0 0,8-3-7,11-13 1,68-76 16,-28 27 3,20-29 10,-46 53-7,2 1 1,37-32-17,-4 16 2,22-19 12,-89 74-14,1-2 0,1 0 0,-1 1 0,1-1 1,0 1-1,-1 0 0,1 0 0,0 0 0,0 1 0,1-1 0,-1 1 0,0-1 0,0 1 0,1 0 0,0 0 0,-35 19 40,11-3-29,0 1 1,1 1-1,1 0 0,1 2 0,-2 3-11,-20 20 15,-36 40 34,-59 86-49,126-157 3,4-7-3,0 1 1,1 0-1,-1 0 1,1 0-1,0 0 0,0 1 1,1-1-1,0 1 1,0 0-1,-1 2 0,3-8 0,0 0 0,0 0 0,0 0 0,0 0 0,0 1 0,0-1-1,0 0 1,0 0 0,0 0 0,0 0 0,0 0 0,0 0 0,0 0 0,0 0 0,0 1 0,0-1 0,0 0-1,0 0 1,0 0 0,0 0 0,0 0 0,0 0 0,0 0 0,0 0 0,0 0 0,0 1 0,0-1 0,0 0-1,1 0 1,-1 0 0,0 0 0,0 0 0,0 0 0,0 0 0,0 0 0,0 0 0,0 0 0,0 0-1,0 0 1,0 0 0,1 0 0,-1 0 0,0 0 0,0 0 0,0 1 0,0-1 0,0 0 0,0 0 0,0 0-1,0 0 1,1-1 0,-1 1 0,0 0 0,0 0 0,0 0 0,0 0 0,0 0 0,0 0 0,0 0 0,0 0-1,1 0 1,-1 0 0,0 0 0,0 0 0,0 0 0,0 0 0,0 0 0,0 0 0,11-9-1,10-12 3,19-28 16,24-44-18,22-26 19,24-16 2,72-89 17,-101 128-5,-40 49-4,-34 35-18,-6 10-8,0 1-1,0-1 1,0 0-1,0 1 1,0-1 0,0 1-1,0 0 1,0-1-1,1 1 1,-1 0-1,0 0 1,1 0-3,-20 33-96,11-22-50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44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3084 1117 8218,'3'-1'3505,"8"2"-1953,3 5-384,6 0-248,3-1-296,4 9-312,2 4-71,-6 5-145,-1 6-40,-8 0-32,-10 5 0,-5 1 8,-11 1 8,-7 0 8,-2 2-160,0-2 96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54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63 5457,'-1'-1'295,"-1"0"-1,0-1 1,1 1 0,-1 0-1,0 0 1,1 0 0,-1 1-1,0-1 1,0 0-1,0 1 1,0-1 0,0 1-1,0 0 1,0-1 0,1 1-1,-1 0 1,0 0-1,-2 0-294,2 1 149,1 0-1,-1-1 0,1 1 0,-1 0 0,1-1 1,0 1-1,-1 0 0,1 0 0,0 0 0,-1 0 1,1 0-1,0 1 0,0-1 0,0 0 0,0 0 1,0 1-1,-1 1-148,0 3 152,-1 0 0,1 0 0,0 0-1,0 1 1,0-1 0,1 1 0,0-1 0,0 1 0,1 0 0,0 0-152,3 48 462,3 1 0,2-1 0,2 0 0,6 11-462,0 0 388,-3 1-1,2 50-387,-4 160 408,-9-259-294,0-1-1,4 12-113,0-1 196,-3-143 424,-4 88-611,2-1 0,1 1 0,0 0-1,2-1 1,2 1 0,4-13-9,-7 32-1,0 0 1,0 0-1,1 0 1,0 0-1,1 1 1,-1 0-1,2 0 1,-1 0-1,1 0 1,2-2 0,-3 5-2,0 0 0,1 0 0,-1 0-1,1 1 1,0 0 0,0 0 0,0 0 0,0 1 0,0 0 0,1 0 0,-1 1 0,1 0 0,-1 0 0,7 0 2,-4 0-1,-1 2 0,0-1 0,0 1 0,1 1 0,-1-1-1,0 1 1,0 1 0,-1 0 0,1 0 0,0 0 0,-1 1 0,0 0 0,0 0 0,0 1 0,0 0-1,-1 0 1,0 1 0,0 0 0,0 0 0,2 3 1,3 5-2,0 1 0,-1 0 0,-1 0 0,-1 0 0,0 1 0,-1 1 0,0-1 0,-2 1 0,1 3 2,-4-11 2,0-1-1,0 0 1,-1 1-1,0-1 1,-1 1-1,0 0 1,0-1-1,-1 1 1,0-1-1,0 1 1,-1-1 0,0 0-1,-2 4-1,1-5 2,0 0 0,-1 0 0,0 0 0,0-1 0,-1 1 0,0-1 0,0 0 0,0-1 0,-1 1 0,1-1 0,-1 0 0,-1 0 0,1-1 0,-7 4-2,-4 2 11,-1-1 0,1-1 1,-1 0-1,-1-1 0,0-1 0,1-1 0,-2-1 1,1 0-1,0-2 0,-1 0-11,17-2 3,1 1 0,0-1 0,-1 0 0,1 0 0,0 0 0,0-1 0,-1 1 0,1 0 0,0-1 0,-1 0 0,1 1 0,0-1 0,0 0 0,0 0 0,0 0 0,0 0 0,0-1 1,0 1-1,0-1 0,1 1 0,-1-1 0,0 1 0,1-1 0,-1 0 0,1 0 0,-1-1-3,0-16 33</inkml:trace>
  <inkml:trace contextRef="#ctx0" brushRef="#br0" timeOffset="721.295">999 698 5337,'-22'-63'2534,"21"61"-2375,0 0 1,0 1-1,0-1 0,0 0 1,0 1-1,-1-1 0,1 1 1,-1-1-1,1 1 1,-1 0-1,1-1 0,-1 1 1,0 0-1,1 0 0,-1 0 1,0 0-1,0 1 0,0-1 1,0 0-1,0 1 0,0-1 1,0 1-1,0 0-159,-3-1 318,0 1-1,0 0 1,-1 1-1,1-1 1,0 1 0,-5 1-318,3 0 101,-1 1 1,1 0 0,0 0 0,-1 0 0,1 1 0,0 0 0,1 0 0,-1 1-1,1 0 1,0 0 0,0 0 0,1 1 0,-1 0 0,1 0 0,0 0 0,1 1-1,0 0 1,0 0 0,0 0 0,1 0 0,0 0 0,0 1 0,1 1-102,-4 10 23,1 0 0,1 1 0,1-1 0,1 1 1,0 0-1,2 0 0,0 0 0,3 13-23,-2-24 14,0 1 0,1 0-1,0-1 1,1 1 0,0-1-1,0 0 1,1 1-14,-2-7 6,0 1-1,0 0 1,0-1 0,1 1-1,0-1 1,-1 0 0,1 1-1,0-1 1,1-1 0,-1 1-1,0 0 1,1-1 0,-1 0-1,1 0 1,0 0-1,0 0 1,1 0-6,7 1 12,-1 0-1,1-1 1,0 0-1,0-1 0,-1 0 1,1-1-1,0-1 1,0 0-1,0 0 1,-1-1-1,1-1 1,0 0-1,-1 0 1,0-1-1,8-4-11,-4 1 13,-1 0 0,0-1 0,0 0-1,-1-1 1,0 0 0,0-1 0,-1-1 0,-1 0 0,1-1 0,-2 0 0,5-6-13,-10 9 7,0-1 1,0 1 0,-1-1 0,0 0 0,0 0 0,-1 0 0,-1-1 0,0 1 0,0-1 0,-1 1-1,0-1 1,-1 0 0,0 0 0,-1 1 0,0-1 0,-1-3-8,1 6-12,-1 1-1,0-1 1,0 0 0,0 1-1,-1 0 1,0-1 0,-1 1 0,1 0-1,-1 1 1,-1-1 0,1 1-1,-1 0 1,0 0 0,-1 0 0,1 1-1,-1-1 1,0 1 0,0 1-1,-1-1 1,0 1 0,1 0-1,-6-1 13,7 3-190,0 1-1,0-1 0,0 1 0,0 0 0,0 1 0,-1-1 0,1 1 0,0 0 0,0 0 0,-1 1 0,1-1 0,0 1 0,0 0 0,0 1 0,0-1 0,0 1 0,0 0 0,0 0 0,0 1 191,-21 16-1165</inkml:trace>
  <inkml:trace contextRef="#ctx0" brushRef="#br0" timeOffset="1336.759">1439 765 4665,'24'-109'3239,"-22"103"-2594,-2 1 0,1-1-1,0 0 1,-1 1-1,0-1 1,-1-2-645,1 7 119,0 1-1,0-1 1,0 0-1,0 1 1,0-1 0,-1 0-1,1 1 1,0-1 0,0 1-1,-1-1 1,1 0 0,0 1-1,-1-1 1,1 1 0,0-1-1,-1 1 1,1-1 0,-1 1-1,1-1 1,-1 1-1,1 0 1,-1-1 0,1 1-1,-1 0 1,1-1 0,-1 1-1,0 0 1,1 0 0,-1-1-1,0 1-118,0 0 48,0 1 0,1-1 0,-1 0 0,0 0 0,1 1-1,-1-1 1,0 1 0,1-1 0,-1 1 0,0-1 0,1 1 0,-1-1 0,1 1-1,-1-1 1,1 1 0,-1 0 0,1-1 0,-1 1 0,1 0 0,0-1-1,-1 1 1,1 0 0,0 0 0,0-1 0,0 1 0,-1 0-48,-7 29 247,6-20-108,-3 10-79,1 0-1,2 1 1,0-1-1,1 1 1,1-1 0,0 1-1,2-1 1,1 1-1,0-1 1,1 0-1,2 0 1,0 0-1,1-1 1,1 2-60,-5-16 7,-1 1 0,1-1 1,0 1-1,1-1 0,-1 0 1,1 0-1,0 0 0,0-1 1,1 1-1,-1-1 0,1 0 1,0-1-1,0 1 1,0-1-1,1 0 0,-1 0 1,1 0-1,0-1 0,0 0 1,0 0-1,0 0 0,0-1 1,0 0-1,0 0 0,0-1 1,0 0-1,1 0 0,-1 0 1,0 0-1,0-1 0,0 0 1,0-1-1,0 1 0,0-1 1,0-1-1,0 1 0,-1-1 1,5-2-8,1-1 8,-1-1 1,1-1 0,-1 0 0,-1 0 0,0-1-1,0 0 1,0-1 0,-1 1 0,-1-2 0,5-7-9,-2 1 10,-2-1 1,0 0 0,-1-1-1,0 1 1,-2-1 0,2-12-11,6-34 17,17-71-2,-28 131-17,-2 5 1,-1 0 0,1-1 1,0 1-1,0-1 1,0 1-1,0-1 0,0 1 1,0-1-1,1 1 0,-1 0 1,0-1-1,0 1 1,0-1-1,0 1 0,0-1 1,1 1-1,-1 0 1,0-1-1,0 1 0,1 0 1,-1-1-1,0 1 1,1 0-1,-1-1 0,0 1 1,1 0-1,-1-1 1,0 1-1,1 0 0,-1 0 1,1 0-1,-1-1 1,0 1-1,1 0 1,-1 1-1,0 0 0,1-1 0,-1 1 0,0 0 0,-1 0-1,1-1 1,0 1 0,0 0 0,0-1 0,0 1 0,-1 0 0,1-1 0,0 1 0,0 0 0,-1-1 0,1 1 0,-1 0 0,1-1 0,-1 1 0,0 0 1,0 2-4,-3 7 6,1-1 0,0 1 1,1 0-1,0 0 1,1 0-1,0 0 1,0 0-1,1 0 0,1 0 1,-1 0-1,2 0 1,0 5-3,4 11 13,1 0 0,1 0 0,2-1 0,2 3-13,-4-10-155,1 0 1,1 0-1,0-1 0,1 0 0,1-1 1,1-1-1,0 1 0,1-2 1,4 3 154,0 2-529</inkml:trace>
  <inkml:trace contextRef="#ctx0" brushRef="#br0" timeOffset="1830.668">2186 625 8130,'0'0'111,"-1"-1"0,1 1 0,-1 0 0,0-1 1,1 1-1,-1-1 0,1 1 0,-1 0 0,0 0 0,1-1 1,-1 1-1,0 0 0,1 0 0,-1 0 0,0 0 0,0 0 1,1 0-1,-1 0 0,0 0 0,0 0 0,1 0 1,-1 0-1,0 0 0,1 0 0,-1 1 0,0-1 0,1 0 1,-1 0-1,0 1 0,1-1 0,-1 1 0,1-1 0,-1 0 1,1 1-1,-1-1 0,1 1 0,-1-1 0,1 1 0,-1 0 1,1-1-1,-1 1 0,1-1 0,0 1 0,-1 0 0,1-1 1,0 1-1,0 0 0,0-1 0,-1 1 0,1 0 0,0 0 1,0-1-1,0 1 0,0 0 0,0-1 0,0 1 1,1 0-112,-2 9 282,2-1 0,-1 1 0,1-1 0,2 5-282,-2-5 147,50 295 1709,-48-367-1371,-3 17-465,5-73 18,-4 101-32,2-1 0,0 0 0,1 0 0,0 1 0,2-2-6,-3 15-1,-1 0 0,1 0 1,-1 0-1,2 0 1,-1 0-1,0 1 1,1-1-1,0 1 1,0 0-1,0 0 0,0 0 1,1 1-1,0 0 1,-1-1-1,1 2 1,0-1-1,1 0 0,-1 1 1,0 0-1,1 1 1,-1-1-1,1 1 1,0 0-1,-1 0 1,1 0-1,0 1 0,-1 0 1,2 0 0,4 1-4,0-1 0,0 2 0,0-1-1,0 2 1,0-1 0,0 1 0,0 1 0,-1 0 0,1 1 0,-1 0-1,0 0 1,-1 1 0,8 5 4,-11-5-3,0 0 1,0 0-1,0 1 0,-1 0 1,0 0-1,0 0 0,-1 1 0,0-1 1,0 1-1,0 0 0,-1 0 0,-1 1 1,1-1-1,-1 0 0,-1 1 0,1 7 3,1 16 42,-2 0 0,-1 0-1,-4 27-41,2-42 53,2-5-254,-1 0 1,2 0-1,-1 0 1,3 9 200,5 6-237</inkml:trace>
  <inkml:trace contextRef="#ctx0" brushRef="#br0" timeOffset="2404.847">3133 35 7930,'1'-3'599,"0"-1"1,-1 0 0,1 1 0,-1-1 0,0 0-1,-1 1 1,1-1 0,-1-1-600,9 50 3882,-1 23-3882,2 8 292,-5-45-164,20 178 708,-22-169-701,-1 1 0,-3-1 0,-1 0 1,-3 10-136,-9 35 108,0-4 69,0 29-177,15-102 12,-2 44 39,1-50-46,1 0 1,0 0 0,0-1 0,1 1 0,-1 0 0,0 0 0,1 0 0,-1 0 0,1 0 0,-1-1 0,1 1 0,0 0 0,0-1 0,0 1 0,0 0 0,0-1 0,0 1 0,0-1 0,0 1-1,1-1 1,-1 0 0,1 1-6,-1-2 5,0 0-1,-1 0 0,1 0 0,-1 0 0,1 0 1,0 0-1,-1 0 0,1 0 0,-1 0 0,1-1 1,-1 1-1,1 0 0,0 0 0,-1 0 1,1-1-1,-1 1 0,1 0 0,-1-1 0,1 1 1,-1-1-1,0 1 0,1 0 0,-1-1 0,1 1 1,-1-1-1,0 1 0,1-1 0,-1 1 0,0-1 1,0 1-1,1-1 0,-1 1 0,0-1-4,10-24 86,-9 23-76,3-17 2,0 0 0,-1 1 1,0-1-1,-2 0 0,0 0 0,-2 0 0,0 0 1,-1 0-1,0 0 0,-2 0 0,0 1 0,-1-1 1,-1 1-1,-3-5-12,6 18 0,1 0-1,-1 0 1,0 0 0,0 0 0,-1 0-1,1 1 1,-1-1 0,0 1 0,-1 0-1,1 0 1,0 1 0,-1-1 0,0 1-1,0 0 1,0 0 0,-1 0 0,-1 0-1,0 1 1,-1-1-1,0 1 0,1 1 0,-1-1 1,0 1-1,0 1 0,0 0 1,0 0-1,0 0 0,-2 1 1,-1 0 2,1 1-1,0 0 0,-1 1 0,1 0 0,0 0 1,0 1-1,1 1 0,-1-1 0,1 2 1,0-1-1,0 1 0,1 0 0,-1 1 0,2 0 1,-1 1-1,1-1 0,-6 8-1,8-6 7,0 0-1,0 0 0,1 0 1,0 1-1,0-1 1,1 1-1,0 0 0,1 0 1,0 0-1,1 0 1,0 0-1,1 0 0,0 0 1,0 1-1,2 4-6,-1-7 7,0 1 0,1-1 1,1 0-1,-1 0 0,1 0 0,0 0 0,1-1 0,0 1 1,0-1-1,1 0 0,0 0 0,0-1 0,0 1 0,1-1 1,0 0-1,0 0 0,1-1 0,-1 0 0,3 1-7,6 2 27,0 0 0,0-1 0,1 0 0,0-1 0,0-1 0,14 3-27,4-2-255,0-1 0,33 1 255,5-5-196</inkml:trace>
  <inkml:trace contextRef="#ctx0" brushRef="#br0" timeOffset="2835.785">3846 607 6905,'-3'-2'660,"-1"-1"-1,1 1 1,-1 0-1,0 0 0,0 1 1,0-1-1,0 1 1,0 0-1,0 0 0,0 0 1,-1 0-660,-3 0 583,-1 1 0,1 0 1,0 0-1,0 1 1,-7 1-584,-10 3 432,0 2 0,1 1 1,-9 4-433,28-10 144,-4 1-57,-3 1 17,0 0 0,0 1-1,0 1 1,1-1 0,-1 2 0,2 0 0,-10 7-104,19-13 5,0 0 1,0 0 0,1 0-1,-1 1 1,0-1 0,0 0-1,1 1 1,-1-1-1,1 0 1,-1 1 0,1-1-1,-1 1 1,1-1 0,0 1-1,0-1 1,0 1 0,0-1-1,0 1 1,0-1-1,0 1 1,0-1 0,1 1-1,-1-1 1,0 0 0,1 1-1,-1-1 1,1 1-1,0-1 1,-1 0 0,1 0-1,0 1 1,0-1 0,0 0-1,0 0 1,0 0 0,0 0-1,0 0-5,7 7 15,-1-1-1,1 0 0,0-1 1,8 5-15,-12-8 7,39 25 28,-13-9-13,-1 1 0,0 3-22,-21-17 3,-1 1 1,0-1 0,-1 1 0,0 0-1,0 1 1,0 0 0,-1 0-1,0 0 1,3 8-4,-6-12 2,0 1-1,-1-1 1,1 1-1,-1-1 1,0 1-1,-1 0 1,1-1-1,-1 1 0,1 0 1,-2 0-1,1-1 1,0 1-1,-1 0 1,0-1-1,0 1 1,0 0-1,-1 0-1,0-1 2,0 0 1,0 0-1,-1-1 0,1 1 0,-1-1 0,0 0 0,0 0 0,0 0 0,0 0 0,0 0 1,-1-1-1,0 1 0,1-1 0,-1 0 0,0 0 0,0-1 0,0 1 0,0-1 1,-2 1-3,-59 15 51,-31 3-51,9-3 50,25-5 2707,51-8-1560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51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19 4033,'-4'-16'2988,"3"16"-2893,1 0-1,0 0 0,0 0 1,0 0-1,0-1 1,0 1-1,0 0 0,-1 0 1,1 0-1,0 0 1,0 0-1,0-1 1,0 1-1,-1 0 0,1 0 1,0 0-1,0 0 1,0 0-1,-1 0 0,1 0 1,0 0-1,0 0 1,0 0-1,-1 0 1,1 0-1,0 0 0,0 0 1,0 0-1,-1 0 1,1 0-1,0 0 0,0 0 1,0 0-1,-1 0 1,1 0-1,0 0 1,0 0-1,0 1 0,-1-1-94,0 2 259,-1 0 0,0 0 0,0 1-1,1-1 1,0 1 0,-1-1 0,1 1-1,0-1 1,0 1 0,0 0 0,1-1-1,-1 3-258,-6 28 476,1 1 0,2 1 0,1-1-1,3 34-475,30 404 1728,-11-227-1526,-18-221-279,2 0-1,0 0 0,1-1 1,1 1-1,2-1 1,4 11 77,-7-27-244</inkml:trace>
  <inkml:trace contextRef="#ctx0" brushRef="#br0" timeOffset="479.08">635 612 4161,'-4'-3'424,"0"-1"1,-1 1-1,1-1 0,-1 1 1,0 1-1,1-1 0,-1 1 1,0 0-1,-1 0 0,1 0 1,0 1-1,0-1 0,-1 1 1,1 1-1,-1-1 0,1 1 1,-1 0-1,1 0 0,0 1 1,-6 0-425,5 0 125,0 1 0,0 0 1,0 1-1,1-1 1,-1 1-1,0 0 0,1 0 1,0 1-1,0-1 0,0 1 1,0 0-1,0 1 1,1-1-1,0 1 0,0 0 1,0 0-1,1 0 1,-2 2-126,-6 12 105,1 0 1,0 1 0,1-1 0,2 2 0,-6 19-106,11-31 14,0 1-1,0-1 1,1 1 0,1-1-1,-1 1 1,2 0 0,-1 0 0,1-1-1,1 1 1,0-1 0,0 1 0,1-1-1,0 0 1,2 5-14,-1-5 13,1 0 1,-1-1-1,1 0 0,1 0 0,0 0 1,0-1-1,0 1 0,1-2 1,1 2-14,-4-4 9,1-1 0,-1 0 0,1 0 0,-1-1 0,1 1 0,0-1 1,0 0-1,0-1 0,0 1 0,0-1 0,0 0 0,0 0 0,0 0 0,1-1 0,-1 0 1,0 0-1,5-1-9,1 0 17,0 0 1,0-2-1,0 1 1,0-1-1,0-1 0,-1 0 1,0-1-1,0 1 1,0-2-1,6-3-17,-10 4 15,0 0-1,0 0 1,-1 0 0,0-1-1,1 1 1,-2-1-1,1-1 1,-1 1 0,0 0-1,0-1 1,-1 0-1,0 0 1,0 0 0,0 0-1,-1-1 1,0 0-15,0-5 30,0-1 1,0 1-1,-1-1 0,-1 0 1,0 0-1,-1 1 0,-2-10-30,2 15 11,0 1 0,-1 0 0,0 0 0,0-1-1,-1 1 1,0 1 0,0-1 0,0 0 0,-1 1 0,0-1-1,-1 1 1,1 0 0,-1 1 0,-4-4-11,5 6-80,0 0-1,0 1 1,0 0-1,0-1 1,-1 2 0,1-1-1,-1 0 1,1 1 0,-1 0-1,0 0 1,0 0 0,-2 1 80,-18 0-338</inkml:trace>
  <inkml:trace contextRef="#ctx0" brushRef="#br0" timeOffset="1406.795">997 745 4761,'-12'-68'2358,"11"65"-2010,0 0 0,0 0 0,0 0 0,0 0 1,-1 1-1,1-1 0,-1 0 0,1 1 0,-1 0 0,-1-2-348,-6-11 3138,9 20 461,5 34-3340,19 65 82,-9-45-197,-3 1 1,-2 0 0,1 51-145,-7-68 50,-4-40-41,1 0 0,-1 0-1,1 0 1,0 0 0,0 0 0,0 0 0,1 0 0,-1-1 0,1 1 0,-1 0 0,2 0-9,7-26 170,6-11-105,9-23-26,-19 39-34,5-15 4,1 1-1,2-1-8,-10 25 1,0 0-1,0 0 0,1 1 1,0-1-1,0 1 0,1 1 1,0-1-1,0 1 0,0 0 1,5-3-1,-10 8-1,1 0 1,0-1-1,0 1 1,1 0-1,-1 1 0,0-1 1,0 0-1,0 1 1,1-1-1,-1 1 1,0 0-1,0-1 1,1 1-1,-1 0 1,0 0-1,1 1 1,-1-1-1,0 0 1,0 1-1,0 0 1,1-1-1,-1 1 0,0 0 1,0 0-1,0 0 1,0 0-1,0 1 1,0-1-1,0 0 1,-1 1-1,1-1 1,0 1-1,-1 0 1,1 1 0,8 8-4,-1 0 0,-1 0 0,0 1 0,-1 1 0,1 2 4,-2-4-1,1 1 6,1 0-1,0 0 1,1-1 0,0 0 0,1 0-1,0-1 1,9 7-5,-12-12 8,-1 0-1,1-1 1,0 1 0,0-2-1,0 1 1,1-1 0,-1 0-1,1 0 1,0-1-1,0 0 1,0 0 0,0-1-1,0 0 1,3 0-8,-9-1 24,0 0 0,0 0-1,0 0 1,0-1 0,0 1 0,0-1 0,0 1-1,0-1 1,0 0 0,0 0 0,0 0 0,0 0-1,-1 0 1,1 0 0,0 0 0,-1-1 0,1 1-1,-1 0 1,1-1 0,-1 0 0,0 1 0,0-1-1,1 0 1,-1 1 0,0-1 0,0-1-24,2-6 77,0 1 1,0-1-1,-1 0 1,0 0-1,0-5-77,2-5 37,0-4-5,-1 1 0,-2-1 0,0 0 0,-1 0 0,-2-7-32,-3-21 80,-10-41-80,13 83 24,1 5-30,0 1 0,0 0 0,1-1 0,-1 1 0,1-1 0,0 1-1,0-1 1,0 1 0,0 0 0,1-1 0,-1 1 0,1-1 0,0 1 0,0 0 6,-1 2-10,0 1 0,0 0 1,0-1-1,1 1 1,-1 0-1,0-1 0,0 1 1,0 0-1,0-1 1,1 1-1,-1 0 0,0-1 1,0 1-1,1 0 0,-1 0 1,0-1-1,1 1 1,-1 0-1,0 0 0,0-1 1,1 1-1,-1 0 1,1 0-1,-1 0 0,0 0 1,1 0-1,-1 0 1,0 0-1,1-1 10,14 8-123</inkml:trace>
  <inkml:trace contextRef="#ctx0" brushRef="#br0" timeOffset="2067.121">1914 794 4137,'-33'-68'2339,"26"58"-162,6 13-982,5 10 333,1-7-1195,-1-1 0,1 0 0,1 0 0,-1-1 0,1 1 0,0-1-1,-1-1 1,2 1 0,-1-1 0,0 0 0,1 0 0,6 1-333,-3 0 178,1-1 0,0-1 0,-1 0-1,1-1 1,0 0 0,0 0 0,11-1-178,-13-1 50,-1-1 0,1 0 0,0 0 0,0 0 1,-1-1-1,0-1 0,1 1 0,-1-1 1,0-1-1,-1 1 0,1-1 0,0-1-50,-5 3 11,1 0-1,-1 0 0,0 1 0,0-2 0,0 1 0,0 0 0,-1-1 1,1 1-1,-1-1 0,0 0 0,0 1 0,0-1 0,-1 0 1,1 0-1,-1-1 0,0 1 0,0 0 0,-1 0 0,1-1 0,-1 1 1,0 0-1,0 0 0,0-1 0,-1 1 0,1 0 0,-1-1-10,0 1 3,-1 0 0,1 0-1,-1 1 1,0-1-1,0 0 1,0 1 0,0-1-1,-1 1 1,0-1 0,1 1-1,-1 0 1,0 0-1,-1 1 1,1-1 0,0 1-1,-1-1 1,1 1-1,-1 0 1,0 0 0,0 1-1,0-1 1,0 1-1,0 0 1,0 0 0,0 0-1,-4 0-2,0 0 1,0 0-1,1 1 0,-1 0 1,0 0-1,0 1 1,0 0-1,1 0 0,-1 1 1,0 0-1,1 0 1,-1 0-1,1 1 0,0 1 1,-1 0-1,-3 3 13,0 1 0,0 0 0,1 1 1,0 1-1,1-1 0,0 2 0,0-1 0,1 1 0,1 0 1,-1 1-1,2 0 0,0 0 0,0 0 0,1 1 1,1 0-1,0 0 0,0 0 0,2 0 0,0 0 1,0 1-1,1-1 0,1 1 0,0 0 0,1-1 1,0 1-1,1-1 0,1 0 0,1 6-13,-1-10 34,1-1 0,0 0 0,0 0 0,1 0 0,0-1 0,0 1 0,1-1 0,-1-1 1,2 1-1,-1-1 0,1 0 0,0 0 0,0-1 0,0 0 0,1 0 0,0-1 0,0 1 0,0-2 0,0 1 0,1-2 0,4 2-34,11 3 25,1-2 0,0-1 0,0 0 1,-1-2-1,2-1 0,-1-1 0,4-2-25,6-1-1431,0-1 1,0-2-1,34-11 1431,-19 1-1521</inkml:trace>
  <inkml:trace contextRef="#ctx0" brushRef="#br0" timeOffset="2402.753">2517 692 5777,'-2'0'279,"1"1"0,0-1 0,0 1 0,0 0 1,-1-1-1,1 1 0,0 0 0,0 0 0,0 0 0,0 0 0,0 0 0,1 0 0,-1 0 0,0 0 0,0 0 0,1 0 0,-1 0 0,1 0 0,-1 1 0,1-1 0,-1 0 1,1 0-1,0 1 0,-1-1 0,1 0 0,0 1 0,0 0-279,2 42 1073,0-29-407,1 40 299,-2-21-258,2 0-1,1 0 1,7 28-707,-5-46 364,-2-10-27,0-10 82,-4 3-388,0 0 0,0 0 0,0 0 0,0 0 0,0 0 0,0 0-1,0 0 1,0 0 0,-1 0 0,1-1 0,0 1 0,-1 0 0,1-1-31,-3-6 34,-7-43 28,5 26-40,1 0-1,1 0 1,0-25-22,3 35 4,0 0 1,1 0-1,1 0 1,0 1-1,2-4-4,-3 14 0,0-1 0,1 1 1,-1 0-1,1-1 0,0 1 0,0 0 0,0 0 0,1 0 1,-1 1-1,1-1 0,0 0 0,0 1 0,1 0 0,-1 0 1,0 0-1,1 0 0,0 0 0,0 1 0,0-1 0,8-1 2,-1-1 1,1 2-1,0 0 0,0 0 0,0 1 0,1 0 0,5 1-2,26-1 167,19 4-167,-38-1 152,45 3 2045,-7 8-1039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7:59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73 176 5097,'0'0'99,"-29"-34"5215,28 32-5190,0 1 0,0 0 0,0 0 0,0 0 0,0 0 0,-1 0 0,1 0-1,0 1 1,0-1 0,-1 0 0,1 1 0,-1-1 0,1 0 0,-1 1-1,1 0 1,-1-1 0,1 1 0,-1 0 0,1 0 0,-1 0 0,1 0-1,-1 0 1,1 0 0,-1 0 0,1 1 0,-2-1-124,3 1 37,-1-1-1,1 1 1,-1-1 0,1 1 0,0-1-1,-1 1 1,1-1 0,-1 1 0,1-1-1,0 1 1,0 0 0,-1-1-1,1 1 1,0 0 0,0-1 0,0 1-1,-1 0 1,1-1 0,0 1 0,0 0-1,0-1 1,0 1 0,0 0-1,1-1 1,-1 1 0,0 0-37,5 22 300,-2-16-141,7 59 375,-2 0 0,-3 1 1,-3 31-535,7 101 513,-4-158-455,16 134 96,-14-142-111,0 0-1,3 0 1,0 0 0,4 4-43,-2 6 88,-9-31-46,-5-4 49,2-9-72,-1 1 1,1 0 0,-1-1-1,1 1 1,-1-1 0,1 1-1,0-1 1,-1 1 0,1-1-1,0 1 1,-1-1 0,1 1-1,0-1 1,0 0-1,0 1 1,-1-1 0,1 1-1,0-1 1,0 0 0,0 1-1,0-1-19,-4-19 18,1 1 0,0-1-1,2 0 1,0 0 0,1 0 0,1 0-1,1 0 1,1 0 0,0 1 0,2-1-1,0 1 1,1 0 0,8-15-18,-8 18 1,1 1 1,1 0-1,1 0 1,0 1-1,1 0 1,1 1-1,0 0 1,0 1-1,1 0 1,13-10-2,-23 21-2,0 0 1,0-1 0,0 1 0,0 0-1,0 1 1,0-1 0,0 0 0,1 0-1,-1 1 1,0-1 0,1 1 0,-1 0-1,0 0 1,1 0 0,-1 0 0,0 0-1,1 0 1,-1 1 0,0-1 0,0 1-1,1 0 1,-1-1 0,0 1 0,0 0-1,0 0 1,0 1 0,0-1 0,0 0-1,0 1 1,0-1 0,-1 1 0,2 0 1,6 7-3,0 2-1,0-1 1,-1 1 0,0 0 0,2 5 3,5 7 1,-2-5-15,-1 0 0,-1 1-1,0 0 1,-2 0 0,0 1 0,-1 0 0,-1 1-1,-1 0 1,0 0 0,-2 0 0,-1 1 0,0-1-1,-2 1 1,0 6 14,-3 2-89</inkml:trace>
  <inkml:trace contextRef="#ctx0" brushRef="#br0" timeOffset="510.707">877 784 5385,'23'-82'2925,"-22"80"-2766,-1 1 1,0-1-1,0 0 0,0 1 1,0-1-1,0 0 1,0 1-1,0-1 0,0 0 1,-1 0-1,1 1 1,-1-1-1,1 1 0,-1-1 1,0 0-1,1 1 1,-1-1-1,0 1 0,0 0 1,0-1-1,0 1 1,0 0-1,-1-1 1,1 1-1,0 0 0,-1 0 1,1 0-1,0 0 1,-1 0-1,1 1 0,-1-1 1,0 0-1,1 1 1,-1-1-1,1 1 0,-1-1 1,0 1-1,0 0 1,1 0-1,-1 0-159,1 0 42,-5-2 100,0 1 0,0 0 0,0 1 0,0 0 0,-1 0 0,1 0 0,0 1 0,0 0 0,0 0 0,0 0 0,0 1 0,0 0-1,0 0 1,0 0 0,0 1 0,1 0 0,0 0 0,-1 1 0,1-1 0,0 1 0,1 0 0,-5 4-142,2-1 30,1 1 1,0 0 0,0 0-1,1 0 1,0 0 0,1 1-1,-1 0 1,2 0 0,-1 0-1,1 0 1,0 1 0,1-1-1,0 1 1,1 4-31,-1 0 16,1 1 0,1 0 0,1 0 0,0 0 0,1-1 1,0 1-1,2 2-16,-3-11 6,1-1 1,-1 1-1,1-1 1,1 0-1,-1 1 1,1-1-1,0-1 1,0 1-1,0 0 1,1-1-1,0 1 1,0-1-1,0 0 1,0-1-1,0 1 1,1-1-1,0 1 1,-1-1-1,1-1 1,2 2-7,7 1 11,-1-1 0,1 0 0,-1-1 0,1 0 0,0-1 0,0-1 0,0 0 0,0-1 0,0-1 0,1 0 0,3-1-11,-9 1 6,-1-1 0,0 0 1,0 0-1,0 0 0,0-1 1,0 0-1,0-1 0,-1 0 1,1 0-1,-1-1 0,0 1 1,-1-1-1,1-1 0,-1 0 1,0 1-1,0-2 0,-1 1 1,0-1-1,3-3-6,-6 5 4,0 0 0,0 0 0,-1 0-1,1 0 1,-1 0 0,0 0 0,0 0 0,-1 0 0,0-1-1,1 1 1,-2 0 0,1 0 0,-1-1 0,0 1 0,0 0-1,0 0 1,-1 0 0,1 0 0,-1 0 0,0 1 0,-1-2-4,-3-6 5,-1 1 1,0 0-1,0 1 1,-1-1 0,0 1-1,-1 1 1,0-1-1,-1 1-5,2 3-90,1 0 0,-1 0 0,-1 1 0,1 0 0,-1 0 0,0 1 1,0 0-1,0 1 0,0 0 0,-1 0 0,0 1 0,1 0 0,-1 1 0,0 0 0,0 0 0,0 1 0,-2 1 90,-8 4-1295,19-5 1264,1 1 0,0-1 0,-1 0 0,1 1 1,0-1-1,0 1 0,-1-1 0,1 1 0,0-1 0,0 0 0,0 1 1,0-1-1,0 1 0,0-1 0,-1 1 0,1-1 0,0 1 1,0-1-1,1 1 0,-1-1 0,0 1 0,0-1 0,0 1 31</inkml:trace>
  <inkml:trace contextRef="#ctx0" brushRef="#br0" timeOffset="880.334">1385 251 9594,'-10'0'3849,"2"20"-2521,6 12-304,2 13-199,0 6-169,10 8-160,4 4-80,-2 5-160,7 3-40,-7 2-88,1-1-40,-1-8-32,-5-11 0,0-7 64,-1-9-144,-3-10 1248,3 3-920</inkml:trace>
  <inkml:trace contextRef="#ctx0" brushRef="#br0" timeOffset="1297.793">1958 16 9506,'-1'-2'252,"1"1"0,-1 0 0,0 0 0,1 0 0,-1 0 0,0 0 0,0 0 0,0 0 0,0 1 0,0-1 0,0 0 0,0 0 0,0 1 0,0-1-1,0 1 1,0-1 0,-1 0-252,5 23 1853,2-3-1568,13 53 1417,15 33-1702,-17-59 223,-2 0 0,-2 0 0,-2 1 0,-2 0 0,-1 14-223,-5-8 67,2 44 98,3 0 0,17 74-165,-20-160 53,-4-10 2,-2-5 43,0-1-26,-15-31-38,-2 1 0,-2 0 1,-10-12-35,27 41 2,-5-8 0,-1 0 1,0 1 0,-1 0 0,-1 1 0,-7-7-3,17 17-1,-1-1 1,1 2 0,0-1 0,-1 0 0,1 0 0,-1 1 0,0-1 0,0 1-1,1 0 1,-1 0 0,0 0 0,0 0 0,0 1 0,0-1 0,0 1 0,0-1-1,0 1 1,0 0 0,0 0 0,0 1 0,0-1 0,0 1 0,0-1 0,0 1 0,0 0-1,0 0 1,0 0 0,0 1 0,0-1 0,1 1 0,-1-1 0,1 1 0,-3 2 0,-6 6 15,1 0 1,0 1 0,0 0-1,2 1 1,-1 0 0,-6 12-16,-5 14 271,-11 30-271,27-59 40,0 0 0,1 1 0,0-1 0,0 1 0,1 0 0,0 0 0,1 3-40,1-10 9,0 1 1,0-1-1,0 0 0,0 1 1,1-1-1,0 0 1,-1 0-1,1 0 1,0 0-1,1 0 1,-1 0-1,1 0 1,-1 0-1,1 0 1,0 0-1,0-1 0,0 1 1,0-1-1,0 0 1,1 1-1,-1-1 1,1 0-1,-1 0 1,2 0-10,7 4 85,0 0 1,1 0 0,0-2-1,0 1 1,0-1-1,1-1 1,-1 0 0,1-1-1,0-1 1,7 1-86,38-1 239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8:23.1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60 595 1528,'-48'-55'1301,"47"54"-1098,0-1 0,0 1 0,0-1 1,0 1-1,0-1 0,0 1 0,0-1 1,1 1-1,-1-1 0,0 0 1,1 0-1,-1 1 0,1-1 0,0 0 1,0 0-1,-1-1-203,2 2 300,-1 0 1,0-1-1,0 1 1,1 0-1,-1 0 1,1 0-1,-1 0 0,1 0 1,-1 0-1,1 0 1,-1 0-1,1 0 1,0 1-1,0-1 1,0 0-301,-1 1 837,0 0-126,0 0-138,1 3-105,24 153 675,-9-49-93,31 102-1050,-41-188 56,-3-14 53,-1 1-1,1 0 1,-2 0 0,2 7-109,-4-17 669,-2-12-148,0-1 0,0 1 0,1-9-521,1-11 96,0-37 114,5-36-210,-3 87 5,2 0 0,0 1 0,1-1 0,1 1 0,1-1 1,1 1-1,6-11-5,-9 22-2,0 1 0,1 0 0,0 0 0,0 0 0,1 1 0,0-1 0,0 1 0,0 1 0,1-1 0,0 1 0,0 0 0,0 1 0,1 0 0,-1 0 0,1 0 0,0 1 0,0 0 0,1 1 0,-1 0 0,0 0 0,1 1 2,9-1-75,-1 0 0,1 1 0,0 2 0,0-1 0,0 2 0,-1 1 0,1 0 0,-1 1 0,12 4 75,32 12-186</inkml:trace>
  <inkml:trace contextRef="#ctx0" brushRef="#br0" timeOffset="633.226">913 594 4617,'-2'-5'6909,"10"4"-4506,19 5-3167,-14-1 1535,12 1-497,-1-1 0,1-1-1,0-1 1,0-2 0,3 0-274,-20 0 80,1-1 1,-1 1-1,1-2 1,-1 1-1,0-1 1,0 0-1,0-1 1,1 0-81,-5 1 33,1 0 0,-1 0 0,1 0 0,-1-1 0,0 1 0,0-1 0,-1 0 0,1 0 0,-1-1 0,0 1 0,0-1 0,0 0 0,1-2-33,-3 4 10,0 0 0,0 0 1,-1 0-1,1 0 0,0 0 0,-1 0 0,0 0 0,0 0 1,0 0-1,0 0 0,0 0 0,0 0 0,-1 0 0,0 0 0,1 1 1,-1-1-1,0 0 0,0 0 0,-1 0 0,1 1 0,0-1 0,-1 1 1,0-1-1,0 1 0,0-1 0,0 1 0,0 0-10,-2-2 7,0 0 1,0 1-1,0-1 0,0 1 1,-1 0-1,0 0 0,1 1 0,-1-1 1,0 1-1,0 0 0,0 1 1,-1-1-1,1 1 0,-4-1-7,-2 2 11,0-1 0,0 2 0,0-1 0,0 2 0,0-1 0,0 1 0,0 1 0,1 0 0,-1 1 0,1 0 0,0 0 0,0 1-1,1 0 1,-1 1 0,1 0 0,0 1 0,-2 2-11,0 0 36,1 1-1,0 0 0,0 1 1,1 0-1,0 1 1,1 0-1,0 0 0,1 1 1,1-1-1,0 2 1,0-1-1,-2 13-35,3-8 65,1-1-1,1 1 1,1 0 0,1 0-1,0 0 1,1 0 0,2 14-65,-1-22 38,1-1 0,0 1 0,0-1 0,1 0 0,0 0 0,0 0 0,1 0 0,0-1 0,1 0 0,0 1 0,0-2 0,1 1 0,0 0 0,0-1 0,6 4-38,1-1 35,0 0-1,0-1 1,1-1 0,1 0 0,-1-1-1,1-1 1,1 0 0,-1-1-1,1-1 1,-1 0 0,12 0-35,30 4 409,0-3-1,36-3-408,-79-2 123,65 3 179</inkml:trace>
  <inkml:trace contextRef="#ctx0" brushRef="#br0" timeOffset="1648.733">1958 609 2240,'79'-15'1889,"-78"15"-1807,-1 0-1,1 0 1,-1 0-1,0 0 1,1 0 0,-1 0-1,1 0 1,-1 0 0,0 0-1,1-1 1,-1 1 0,0 0-1,1 0 1,-1 0 0,0-1-1,1 1 1,-1 0 0,0 0-1,1-1 1,-1 1-1,0 0 1,0-1 0,1 1-1,-1 0 1,0-1 0,0 1-1,1 0 1,-1-1 0,0 1-1,0 0 1,0-1 0,0 1-1,0-1 1,0 1 0,0 0-1,0-1 1,0 1-1,0-1 1,0 1 0,0 0-1,0-1 1,0 1 0,0-1-1,0 1 1,0 0 0,0-1-1,-1 1 1,1 0 0,0-1-1,0 1 1,0 0 0,-1-1-1,1 1 1,0 0-1,0-1 1,-1 1 0,1 0-1,-1-1-81,-17-15 2155,16 15-1834,-4-4 13,0 0 0,-1 1 1,0 0-1,0 1 0,0-1 0,-1 1 1,1 1-1,-1-1 0,1 1 1,-1 0-1,0 1 0,0 0 0,-5 0-334,7 1 43,0 1 0,0-1 0,0 1-1,0 0 1,1 1 0,-1-1-1,0 1 1,1 0 0,-1 1 0,1-1-1,0 1 1,0 0 0,0 0-1,0 1 1,0-1 0,1 1-1,0 0 1,0 1 0,0-1-43,-5 6 4,2 1 0,0-1 0,0 1 0,1 0 0,0 1 0,0 0 0,2 0 0,0 0 0,0 0 0,1 1 0,0 0 0,1-1 0,0 8-4,1-10-1,1 0 0,0 1 0,0-1 0,1 0 0,0 0-1,1-1 1,0 1 0,1 0 0,0-1 0,0 1 0,1-1 0,1 0 0,-1 0 0,1 0-1,1-1 1,-1 1 0,7 5 1,-7-9 1,1 0 0,-1 0-1,1-1 1,0 0 0,1 0 0,-1-1 0,1 1-1,-1-1 1,1-1 0,0 1 0,0-1-1,0 0 1,1-1 0,-1 0 0,0 0-1,0 0 1,1-1 0,-1 0 0,2-1-1,-1 1 6,1-1 1,-1-1 0,1 1 0,-1-1 0,0-1-1,0 1 1,0-2 0,0 1 0,-1-1-1,1 0 1,-1 0 0,0-1 0,0 0-1,0 0 1,-1-1 0,4-3-7,-3 1 8,0-1 0,-1 1 0,0-1 0,0 0-1,-1 0 1,0-1 0,-1 1 0,0-1 0,0 0 0,-1 0 0,0-1 0,-1 1 0,0-1 0,-1 1 0,0-1 0,0 0-1,-2 1 1,1-1 0,-1 0 0,-1 1 0,1-1 0,-2 1 0,0 0 0,0-1 0,-1 1 0,0 0 0,0 1 0,-1-1-1,-1 1 1,1 0 0,-4-3-8,9 12 0,0 0 0,0-1 0,-1 1 0,1-1-1,0 1 1,0 0 0,0-1 0,-1 1 0,1 0 0,0-1-1,0 1 1,-1 0 0,1-1 0,0 1 0,-1 0 0,1 0-1,-1-1 1,1 1 0,0 0 0,-1 0 0,1 0 0,-1 0-1,1-1 1,0 1 0,-1 0 0,1 0 0,-1 0 0,1 0-1,0 0 1,-1 0 0,1 0 0,-1 0 0,1 0 0,-1 0-1,1 1 1,-3 14-10,9 30-4,22 74 326,26 61-312,12 46 444,-53-173-318,-3 1 0,-2 0 1,-1 16-127,-6-51 98,-1 0 0,0 1 1,-2-1-1,0 0 1,-1 0-1,-1 0 0,-1 0 1,-1 0-99,2-7 29,-1 0 1,0-1 0,-1 0-1,0 0 1,-1 0 0,0-1-1,-1 0 1,0 0-1,-1-1 1,0 0 0,0-1-1,-10 7-29,9-7 16,0-1-1,-1-1 0,1 1 0,-1-2 0,-1 0 0,1 0 0,-1-1 1,0 0-1,0-1 0,0 0 0,0-1 0,0-1 0,-1 0 0,1 0 1,0-1-1,-1-1 0,1 0 0,0-1 0,-1 0 0,1-1 0,0 0 1,1-1-1,-1 0 0,1-1 0,-1-1 0,1 1 0,1-2 1,-1 0-16,-7-6 18,2 0 0,-1-2 0,2 0 0,-9-11-18,15 16-90,1 0 0,0-1-1,1 0 1,1 0 0,0-1 0,0 1-1,1-1 1,-1-5 90,5 13-78,0-1 0,0 0 0,0 0 0,1 0 0,-1 0 0,2 0 0,-1 0 0,0 0 78,8-37-444</inkml:trace>
  <inkml:trace contextRef="#ctx0" brushRef="#br0" timeOffset="2447.875">2873 560 3393,'-1'-3'542,"1"-1"0,0 0 0,-1 1-1,0-1 1,0 0 0,0 1 0,-1-1 0,1 1 0,-1 0 0,0-1 0,1 1 0,-2 0 0,1 0 0,-2-2-542,1 3 188,1-1 1,-1 1-1,0 0 1,0 0-1,0 0 1,0 1-1,-1-1 1,1 1-1,0 0 1,-1 0-1,1 0 1,-1 0-1,1 0 0,-1 1 1,-1-1-189,-5 1 128,1 0 0,0 1 1,-1-1-1,1 2 0,0-1 0,0 2 1,0-1-1,0 1 0,0 0 0,0 1 1,1 0-1,-1 0 0,1 1 0,1 0 0,-1 0 1,-2 3-129,1-1 25,1 1 1,0-1-1,1 1 1,-1 1 0,2-1-1,-1 1 1,1 0-1,0 1 1,1-1 0,0 1-1,1 0 1,0 1-1,-2 8-25,3-4 7,0 1-1,1-1 0,1 1 0,0 0 0,1 0 0,2 8-6,-1-14 3,0-1 0,0 0 0,2 0 0,-1 0-1,1 0 1,0 0 0,1 0 0,0-1 0,0 0 0,1 0-1,2 4-2,-4-9 4,0 1 0,0-1 0,0 0-1,0-1 1,1 1 0,-1 0 0,1-1-1,-1 0 1,1 0 0,0 0 0,0 0-1,0-1 1,0 1 0,0-1-1,0 0 1,1 0 0,-1-1 0,0 1-1,1-1 1,-1 0 0,0 0 0,0 0-1,1-1 1,-1 0 0,0 0-1,0 0 1,0 0 0,0 0 0,0-1-1,1 0-3,4-2 13,0 0 0,0 0-1,0-1 1,-1-1-1,1 0 1,-1 0-1,-1 0 1,1-1-1,-1 0 1,0 0 0,-1-1-1,4-4-12,-4 2 11,-1 1 0,0-1 0,0 0 0,-1 0 0,0-1 0,-1 1 1,0-1-1,-1 0 0,0 0 0,0 0 0,-1 0 0,-1 0 0,0-4-11,-1-3 24,-1 0 0,-1 1 0,-1-1 0,0 1 0,-1 0 0,-1 0 0,-7-15-24,13 32 8,0 0-1,0 0 1,0 0-1,0 0 1,-1 0-1,1 0 1,0 0-1,0 0 0,0 1 1,0-1-1,0 0 1,0 0-1,0 0 1,0 0-1,0 0 1,0 0-1,0 0 1,0 0-1,0 0 1,-1 0-1,1 0 1,0 0-1,0 0 1,0 0-1,0 0 0,0 0 1,0 0-1,0 0 1,0 0-8,3 18 91,8 28-20,-1-16-43,1-1-1,1 0 1,2-1 0,1-1 0,1 0-1,1-1 1,1 0 0,2-2 0,0 0-1,9 5-27,-24-24-38,0 0-1,1 0 0,0 0 0,0-1 0,0 0 0,0 0 0,1-1 0,-1 0 0,1 0 0,0 0 1,0-1-1,6 1 39,21 3-204</inkml:trace>
  <inkml:trace contextRef="#ctx0" brushRef="#br0" timeOffset="3383.318">3407 601 6081,'-41'-52'2403,"32"44"-118,4 12-1435,4 13-640,1-15 62,0 29 198,1 0 1,2 0-1,1 0 0,1 0 0,2 0 1,4 11-471,1 3 531,-3 0 1,0 14-532,-9-56 775,-1-5-196,-2-14 134,-4-26-94,7 36-568,-7-122 503,7 110-537,1-1-1,1 0 1,0 1 0,2-1-1,3-13-16,-5 27 1,0 0 0,0 0 0,0 0 0,1 1 0,-1-1-1,1 1 1,0-1 0,1 1 0,-1 0 0,1 0 0,0 0 0,0 1 0,0-1-1,0 1 1,0 0 0,1 0 0,0 0 0,-1 1 0,1 0 0,0 0 0,0 0-1,0 0 1,1 1 0,-1 0 0,0 0 0,1 0-1,15-1-230,1 1 1,0 1-1,-1 1 0,1 1 1,18 4 229,19 4-1563,4 3 590</inkml:trace>
  <inkml:trace contextRef="#ctx0" brushRef="#br0" timeOffset="4203.735">4478 1 6697,'2'10'7035,"8"35"-6430,-1-8-444,61 347 1723,-65-327-1751,-2 0 1,-3 0-1,-2 9-133,0 7 158,4 36-158,0-87 231,-3-31 279,-3-24-430,2 6-52,-2-1 0,-1 1-1,-1 0 1,-2 0 0,0 1 0,-4-4-28,9 23 2,0 0 1,0-1 0,-1 2 0,0-1 0,-1 0 0,0 1 0,0 0-1,0 0 1,0 1 0,-1-1 0,0 1 0,0 0 0,-1 1-1,0-1 1,1 1 0,-1 1 0,0-1 0,-1 1 0,1 0-1,-1 1 1,1 0 0,-1 0 0,0 0 0,-4 1-3,4 0 0,0 1 0,0 1 0,0-1 0,0 1 0,0 1 0,0-1 0,0 2 0,0-1 0,1 1 0,-1 0 0,1 0 0,0 1 0,-1 0 0,2 0 0,-1 1 0,1-1 0,-1 2 0,1-1 0,1 1 0,-1 0 0,-1 3 0,-3 3 14,1 1 0,0 0 0,1 1 1,0 0-1,1 1 0,1-1 1,0 1-1,1 0 0,1 1 1,-1 4-15,2-5 50,0-1 1,1 1-1,1 0 1,0 1 0,1-1-1,1 0 1,0 0 0,3 12-51,-3-21 18,1-1 0,0 1 0,0-1 0,0 0 1,1 1-1,-1-1 0,1 0 0,1-1 0,-1 1 0,0 0 1,1-1-1,0 0 0,0 0 0,1 0 0,-1 0 1,1-1-1,-1 0 0,1 0 0,0 0 0,1 0 1,-1-1-1,0 0 0,1 0 0,2 0-18,10 2 42,0 0 0,1-2 0,-1 0 0,1-2 0,-1 0 0,1 0 0,0-2 0,6-1-42,20-10 56</inkml:trace>
  <inkml:trace contextRef="#ctx0" brushRef="#br0" timeOffset="4759.627">4967 165 7114,'-10'-28'3307,"10"27"-3144,-1 0 0,0 0 0,1-1 0,-1 1-1,0 0 1,0 0 0,1 0 0,-1 0 0,0 0 0,0 0-1,0 0 1,0 0 0,0 1 0,0-1 0,-1 0-1,1 1 1,0-1 0,0 0 0,-2 0-163,3 2 62,-1-1-1,1 0 1,-1 1 0,1-1 0,-1 1-1,1-1 1,-1 0 0,1 1-1,-1-1 1,1 1 0,0-1 0,-1 1-1,1-1 1,0 1 0,0 0 0,-1-1-1,1 1 1,0-1 0,0 1-1,0 0 1,-1-1 0,1 1 0,0-1-1,0 1 1,0 0 0,0-1 0,0 1-1,1 0-61,-2 18 559,1 1 0,2 12-559,0 11 507,3 37 559,3-2 0,6 16-1066,11 102 679,-22-141-602,-1-5-17,2-1 0,2 0 0,3-1 0,9 30-60,-16-72 9,0 1 0,1-1 0,-1 0-1,1 0 1,1 0 0,-1-1 0,1 1-1,0-1 1,1 0 0,1 3-9,21 14 2696,-17-14-1543</inkml:trace>
  <inkml:trace contextRef="#ctx0" brushRef="#br0" timeOffset="5412.099">5347 740 5193,'3'-1'7342,"13"-2"-6445,24 5-146,-29-1-548,0 0 0,0-1 0,1 0 0,-1-1 0,0 0-1,0-1 1,0 0 0,6-3-203,13-5 265,0-2 1,0-2-1,23-14-265,-51 27 7,0 0 0,0-1 0,0 1-1,0-1 1,0 0 0,0 1 0,0-1-1,0 0 1,-1 0 0,1 0 0,-1 0 0,1 0-1,-1 0 1,0-1 0,0 1 0,0 0 0,0-1-1,-1 1 1,1-1 0,0 1 0,-1-1-1,0 1 1,1-1 0,-1 1 0,0-1 0,-1 1-1,1-1 1,0 1 0,-1-1 0,1 1-1,-1-1 1,0 1 0,0-1 0,0 1 0,0 0-1,0 0 1,-1-1-7,0-2 7,-1 0-1,0 1 0,-1-1 1,1 1-1,-1 0 0,0 0 1,0 0-1,0 1 0,0-1 1,-1 1-1,1 0 0,-1 1 1,0-1-1,0 1 0,0 0 1,0 0-1,-2-1-6,0 2 0,1 0 1,-1 0-1,0 1 1,1 0-1,-1 0 0,0 0 1,1 1-1,-1 0 1,0 1-1,1-1 0,-1 1 1,0 1-1,-4 1-1,1 0 0,1 1 0,-1 0 1,1 1-1,0 0 0,0 1 0,-4 4 1,2-1 4,1 0 0,0 1 1,0 0-1,1 0 0,1 1 0,0 0 0,0 1 0,2 0 0,-1 0 0,2 1 0,-4 10-4,6-13 33,0 1 0,1 0-1,1 0 1,0 0 0,0 0 0,1 0-1,0 0 1,1 0 0,1 0 0,0 0-1,0-1 1,3 8-33,-1-11 65,-1 1-1,1-1 0,0 0 1,1 0-1,0 0 0,0-1 1,0 0-1,1 0 0,0 0 1,1-1-1,-1 1 0,1-1 1,1-1-1,-1 0 0,1 0 1,0 0-1,0-1-64,8 4 114,1-1-1,0-1 1,0-1 0,0 0 0,1-1 0,11 1-114,27 1-2271,27-2 2271,-27 0-957</inkml:trace>
  <inkml:trace contextRef="#ctx0" brushRef="#br0" timeOffset="6209.501">6385 595 2889,'17'-70'4549,"-17"70"-4378,0-1 0,0 1 0,0-1 0,0 0-1,0 1 1,0-1 0,0 1 0,0-1 0,0 1 0,0-1 0,0 1 0,0-1 0,0 1 0,-1-1 0,1 1 0,0-1 0,0 1 0,0-1 0,-1 1 0,1-1 0,0 1 0,-1-1 0,1 1 0,0 0 0,-1-1 0,1 1 0,-1 0 0,1-1 0,0 1 0,-1 0 0,1-1 0,-1 1 0,1 0 0,-1 0 0,1-1 0,-1 1 0,1 0 0,-1 0 0,1 0 0,-1 0 0,1 0 0,-1 0 0,0 0 0,1 0-171,-33 0 644,26 1-422,-14 1-64,0 2 0,-1 1 0,2 0 1,-1 1-1,0 2 0,1 0 0,1 1 0,-1 1 0,2 0 0,-2 3-158,11-7 9,0 0 0,1 0 0,-1 1 1,2 0-1,-1 1 0,1 0 0,0 0 0,1 0 1,-1 1-1,-3 8-9,10-16 0,-1-1 1,1 1 0,0-1-1,0 0 1,0 1 0,0-1-1,0 1 1,0-1 0,0 0-1,0 1 1,0-1 0,0 1-1,0-1 1,0 1 0,0-1-1,0 0 1,0 1 0,0-1-1,1 1 1,-1-1-1,0 0 1,0 1 0,0-1-1,1 0 1,-1 1 0,0-1-1,0 0 1,1 1 0,-1-1-1,0 0 1,1 1 0,-1-1-1,0 0 1,1 0 0,-1 0-1,1 1 1,-1-1 0,0 0-1,1 0 1,-1 0 0,1 0-1,-1 0 1,0 0 0,1 0-1,-1 0 1,1 0-1,-1 0 1,1 0 0,-1 0-1,27 0 20,-23-1-16,23-1 5,0 1 0,-1 1 0,1 2 0,0 0-9,-12 1 2,-1 0 1,1 0-1,-1 1 0,0 1 1,0 1-1,-1 0 0,0 0 0,2 3-2,-2-2 2,-1 2-1,0-1 1,-1 1 0,0 1-1,-1 0 1,1 1-1,-2 0 1,0 0-1,1 3-1,-5-7 2,-1 0-1,0 0 1,0 0 0,-1 0-1,0 1 1,0-1 0,-1 1-1,1 0 1,-2 0-1,1 0 1,-1 0 0,-1 0-1,1 0 1,-2 0 0,1 1-1,-1-1 1,0 2-2,-1-4 7,0 0 1,-1 0 0,0-1-1,1 1 1,-2-1 0,1 1-1,-1-1 1,0 0-1,0-1 1,0 1 0,0-1-1,-1 1 1,0-1 0,0-1-1,0 1 1,0-1 0,-1 0-1,1 0 1,-6 2-8,-15 6 75,-1-1 1,0-1 0,-19 4-76,33-10 32,0 0 0,-1-1 1,1-1-1,-1 0 0,-4 0-32,13-1-25,0-1 0,0 1-1,0 0 1,0-1-1,0 0 1,0-1-1,0 1 1,0-1-1,1 0 1,-1 0 0,1 0-1,-1 0 1,1-1-1,0 0 1,-2-1 25,-3-9-635,5-4 214</inkml:trace>
  <inkml:trace contextRef="#ctx0" brushRef="#br0" timeOffset="7027.226">7317 548 3649,'-4'-9'8179,"-6"3"-4988,-19 3-3306,15 2 956,-30-3 130,0 2 1,-31 3-972,54 1 165,-1 0 1,1 1-1,0 1 0,0 1 1,1 1-1,-1 1 0,0 1-165,14-5 19,-7 3 36,-1 1-1,1 1 0,0 0 0,-6 5-54,19-12 2,0-1 0,0 1-1,1-1 1,-1 1 0,0 0-1,1-1 1,-1 1 0,1 0-1,-1-1 1,0 1-1,1 0 1,0 0 0,-1-1-1,1 1 1,-1 0 0,1 0-1,0 0 1,0 0 0,-1 0-1,1-1 1,0 1 0,0 0-1,0 0 1,0 0 0,0 0-1,0 0 1,0 0-2,1 0 2,0 1 0,-1-1 0,1 1 0,0-1 0,0 0 0,0 1 0,0-1 0,0 0 0,0 0 0,0 0 0,1 0 0,-1 0 0,0 0 0,1 1-2,4 1 5,0 1-1,0-1 1,1 0-1,-1-1 1,0 0-1,7 2-4,41 6 16,-20-4-1,0 1-1,0 2 0,-1 1 1,30 13-15,-55-19 1,1 0 1,0 1 0,-1 0-1,0 1 1,0 0 0,-1 0-1,1 1 1,-1-1 0,-1 2 0,1-1-1,-1 1 1,-1 0 0,1 0-1,-1 0 1,-1 1 0,1 0-1,-2 0 1,1 0 0,1 7-2,-3-7 4,0 1 1,-1-1-1,0 1 1,0 0-1,-1-1 0,0 1 1,-1 0-1,0-1 1,0 1-1,-2 3-4,2-7 6,-1-1-1,0 1 1,0-1-1,0 0 1,0 1-1,-1-1 1,0-1 0,0 1-1,0 0 1,-1-1-1,0 1 1,0-1-1,0 0 1,0-1-1,0 1 1,-1-1-1,0 1 1,-2 0-6,-21 8 126,-1-1 0,0-1 1,-1-2-1,0-1 0,0-1 0,-1-1 1,1-2-1,-1-1 0,-12-2-126,34 0 11,1 0 0,-1 0-1,1-1 1,-1 0 0,1 0 0,0-1-1,0 0 1,-1 0 0,1-1 0,1 0-1,-1-1 1,0 0 0,1 0 0,-1-1-11,7 4 56,0 1 0,0 0 0,0-1 0,0 0 0,0 1 0,1-1 0,-1 0 0,0 1 0,0-1 0,1 0 0,-1 0 0,0 1 0,1-1 0,-1 0 0,1 0 0,-1 0 0,1 0 0,0 0 0,-1 0 0,1 0 0,0 0 0,-1 0 0,1 0 0,0 0 0,0 0 0,0 0 0,0 0 0,0 0 0,0 0 0,1 0 0,-1 0 0,0 0 0,0 0 0,1 0 0,-1-1-56,19-10 831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8:37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129 763 8874,'-1'0'160,"1"-1"0,-1 1 0,1-1 0,-1 1 0,1-1 0,-1 1 0,1-1 0,-1 1 0,1 0 0,-1-1 0,0 1 0,1 0 0,-1 0 0,0-1 0,1 1 0,-1 0 0,0 0 0,0 0 0,1 0 0,-1 0 0,0 0 0,1 0 0,-1 0 0,0 0 0,1 0 0,-1 1 0,0-1 0,1 0 0,-1 0 1,0 1-1,1-1 0,-1 0 0,0 1 0,1-1 0,-1 0 0,1 1 0,-1-1 0,1 1 0,-1-1 0,1 1 0,-1-1 0,1 1 0,0 0 0,-1-1 0,1 1 0,0-1 0,-1 1 0,1 0 0,0-1 0,0 1-160,-2 4 177,1 0-1,0 0 1,0 1 0,0-1-1,1 0 1,0 0 0,0 1-177,1 34 273,2 0 0,2-1 0,3 6-273,29 121 410,-20-96-306,-2 1 0,-3 0 1,-3 8-105,-8-42-269,-1 1 0,-2-1 0,-5 28 269,2-42-331</inkml:trace>
  <inkml:trace contextRef="#ctx0" brushRef="#br0" timeOffset="379.664">1 896 8730,'0'-20'871,"2"0"0,0 0 0,2 1-1,0-1 1,1 1 0,3-6-871,-3 13 235,0 1 0,0 0 0,2 0 0,-1 0 0,1 1 0,1 0 0,-1 0 0,2 1 0,0 0 0,7-6-235,-3 5 65,1 0 1,0 1-1,0 1 1,1 0-1,0 1 1,1 0-1,-1 1 0,1 1 1,0 1-1,1 0 1,-1 1-1,12 0-65,-17 2 44,1 1-1,0 0 0,-1 0 0,1 1 0,0 1 1,-1 0-1,1 1 0,7 3-43,-12-4 11,1 1 0,-1 1 0,0 0 0,0 0 0,0 0 0,-1 1 0,0 0 0,0 0 1,0 0-1,0 1 0,-1 0 0,0 0 0,0 0-11,0 2 9,-1-1 1,0 1-1,-1 0 1,0 0-1,0 0 1,-1 0-1,0 0 1,0 1-1,-1-1 1,0 1-1,0-1 0,-1 1 1,0 0-1,-2 8-9,1-3 31,-1 0-1,-1 0 0,-1 0 0,0 0 0,0 0 0,-1-1 0,-1 0 0,-5 8-30,4-10 49,-1 0 0,0 0 0,-1-1 1,0 0-1,-1-1 0,0 0 0,0-1 0,-1 0 0,0 0 0,-1-1 0,-2 0-49,-14 8 64,-1-2-1,-1-1 0,0-1 1,-3-1-64,19-5 47,0-2 1,0 0-1,0 0 1,-13 0-48,24-3-43,0 0 0,0 0 1,0 0-1,0 0 0,0-1 0,0 1 1,0-1-1,0 1 0,0-1 0,0 0 1,0 0-1,0-1 0,1 1 0,-1-1 1,0 1-1,1-1 0,-1 0 0,1 0 0,0 0 1,0 0-1,0 0 0,0 0 0,0-1 1,0 1-1,0-1 43,1 1-78,0 1 0,1 0 0,-1 0 0,1-1 1,-1 1-1,1-1 0,-1 1 0,1 0 0,0-1 0,0 1 0,-1-1 0,1 1 1,0-1 77,1 1-60,-1-1 1,1 1-1,-1-1 1,1 1 0,0 0-1,0 0 1,-1-1 0,1 1-1,0 0 1,0 0-1,1-1 60,-1 2-7</inkml:trace>
  <inkml:trace contextRef="#ctx0" brushRef="#br0" timeOffset="1205.187">1104 663 4425,'1'-3'439,"-1"1"0,1 0 0,-1-1 0,0 1 0,0 0 0,0-1 0,0 1 0,0 0 0,0-1 0,-1 1 0,1-1-1,-1 1 1,0 0 0,1 0 0,-1-1 0,0 1 0,0 0 0,-1 0 0,1 0 0,-2-2-439,-1-1 167,0 0 1,0 0-1,-1 0 0,0 0 0,0 1 0,-1 0 1,1 0-1,-1 0 0,0 0 0,0 1 0,0 0 1,0 1-1,0-1 0,-1 1 0,1 0 0,-1 1 1,0-1-1,1 1 0,-1 1 0,0-1 1,0 1-1,0 0 0,1 1 0,-3 0-167,-2 1 50,-1 0 1,1 1-1,0 0 0,0 1 1,0 0-1,0 1 0,1 0 0,-1 1 1,1 0-1,1 1 0,-1-1 1,1 2-1,0 0 0,1 0-50,-2 3 12,0 1 0,1 0 0,0 0 0,2 1 1,-1 0-1,1 1 0,1-1 0,1 1 0,0 0 0,0 1 0,1-1 0,1 1 0,1 0 0,0 0 0,1 6-12,0-12 3,2 0 0,-1 0 0,1 0 0,0 0 0,1 0 0,0 0 0,1-1 0,-1 1 0,2-1 0,-1 0 0,1 1 0,1-1-3,-1-2 5,0 0 0,0-1 0,1 1 0,0-1 0,0 0 0,0 0 0,1-1 0,0 1 0,0-1 0,0 0 0,0-1 0,0 0 0,1 0 0,0 0 1,-1-1-1,3 1-5,5 1 12,0-1 1,1 0 0,-1-1 0,0-1 0,1 0-1,-1-1 1,1-1 0,-1 0 0,1-1 0,-1 0 0,0-1-1,9-3-12,-17 4 9,0 0 0,0-1 0,0 0 0,0 0 0,0 0 0,-1 0 0,1-1 0,-1 0 0,0 0 0,0 0 0,-1-1 0,1 0 0,-1 0 0,0 0 0,0 0 0,-1-1 0,1 1 0,-1-1 0,0 0 0,-1 0 0,0 0 0,0 0 0,0 0 0,0-1 0,-1 1 0,0-1 0,-1 1 0,1-4-9,-2-18 25,-1 0 0,-2 0 0,0 0 0,-8-23-25,1 3 13,-12-34-15,28 92 22,-1-1 0,1 1 1,-2 0-1,0 0 0,0 0 1,0 7-21,9 27 28,-5-22-22,1 0 0,1-1-1,1 0 1,1 0 0,1-2 0,1 1-1,0-1 1,1-1 0,2-1-1,-1 0 1,2 0 0,0-2-1,1 0 1,0-1 0,2-1-6,18 8 1217,-3-2-745</inkml:trace>
  <inkml:trace contextRef="#ctx0" brushRef="#br0" timeOffset="1576.721">1474 530 9266,'-16'-8'2996,"16"8"-2920,-1 0 0,1 0-1,0 0 1,-1 0-1,1 0 1,0 0 0,-1 0-1,1 0 1,-1 0 0,1 0-1,0 0 1,-1 0 0,1 0-1,0 1 1,-1-1-1,1 0 1,0 0 0,-1 0-1,1 0 1,0 1 0,-1-1-1,1 0 1,0 0-1,-1 1 1,1-1-76,-1 2 131,0 0 1,1 0-1,-1 1 0,1-1 1,-1 0-1,1 0 1,0 1-1,-1-1 0,1 0 1,1 0-1,-1 1 0,0-1 1,1 2-132,5 30 371,1 1 1,2-1 0,1-1 0,2 0 0,8 15-372,14 40 524,-27-70-250,-2 1 0,0-1 0,-1 1 0,2 13-274,-19-221 1062,11 165-1051,-1-4 3,2-1 1,1-13-15,1 35 1,-1 1 0,1 0 1,0-1-1,0 1 0,0 0 1,1 0-1,0 0 0,1 0 1,-1 0-1,1 0 0,0 1 1,0-1-1,3-2-1,-2 4-8,0 1 1,-1 0-1,2 0 1,-1 0-1,0 0 0,0 1 1,1 0-1,-1 0 1,1 0-1,0 0 0,-1 1 1,1 0-1,0 0 1,0 0-1,0 1 0,0-1 1,0 1-1,0 0 1,5 1 7,10 1-316,1 1 1,0 1 0,-1 1-1,0 0 316,32 12-1054,-1 3 435</inkml:trace>
  <inkml:trace contextRef="#ctx0" brushRef="#br0" timeOffset="1913.966">2256 29 10562,'-4'-5'848,"2"3"-581,1 0-1,0 0 1,-1 0 0,0 0 0,1 1 0,-1-1 0,0 1 0,0-1 0,0 1 0,0 0 0,0-1 0,0 1 0,0 0 0,-2 0-267,4 1 30,-1 0 0,1 0 0,-1 0-1,1 0 1,0 1 0,-1-1 0,1 0-1,0 0 1,-1 1 0,1-1 0,0 0 0,-1 0-1,1 1 1,0-1 0,0 0 0,-1 1-1,1-1 1,0 0 0,0 1 0,0-1 0,-1 0-1,1 1 1,0-1 0,0 1 0,0-1-1,0 0 1,0 1 0,0-1 0,0 1 0,0-1-1,0 0 1,0 1 0,0-1 0,0 1-1,0-1 1,0 0 0,0 1 0,0-1 0,1 1-1,-1-1 1,0 0 0,0 1 0,0-1-1,1 0 1,-1 1-30,0 1 125,5 18 173,0 0 0,1 0 0,5 11-298,9 27 200,-9-20-84,57 221 590,-53-192-468,-4 1 0,3 63-238,9 239 140,-22-354-944,2-10 156</inkml:trace>
  <inkml:trace contextRef="#ctx0" brushRef="#br0" timeOffset="2281.867">2072 614 6201,'-11'-6'3377,"4"-2"-80,6 5-1441,12 2-392,8 1-319,19 1-681,15-1-104,10 3-208,-1-3-56,5-1-40,-5-2 192,-4-4-472,2 4-376,-14 3 432</inkml:trace>
  <inkml:trace contextRef="#ctx0" brushRef="#br0" timeOffset="2652.101">2841 551 8802,'-2'-1'3969,"-12"5"-2017,13 13-632,0 1-95,1 12-473,9 8-208,2 14-208,-1 6-88,7 8-128,-2-2-32,3-12-24,1-12 8,-1-13 16,-2-6-112,-6-10-664,-4 0-2121,1-8 1889</inkml:trace>
  <inkml:trace contextRef="#ctx0" brushRef="#br0" timeOffset="2653.101">2841 101 11282,'-13'-34'4233,"-2"2"-3064,13 22-937,8 7 360,9 16-512,3 9 1864,1 6-1352</inkml:trace>
  <inkml:trace contextRef="#ctx0" brushRef="#br0" timeOffset="3180.856">3488 626 4001,'97'-28'2803,"-96"28"-2732,-1 0 0,1 0 0,0 0 0,-1-1 0,1 1-1,0 0 1,-1 0 0,1-1 0,0 1 0,-1 0 0,1-1 0,0 1 0,-1-1 0,1 1 0,-1-1-1,1 1 1,-1-1 0,1 1 0,-1-1 0,1 1 0,-1-1 0,0 0 0,1 1 0,-1-1 0,0 0-1,1 1 1,-1-1 0,0 0 0,0 1 0,0-1 0,0 0 0,0 1 0,0-1 0,0 0-1,0 0 1,0 1 0,0-1-71,-1-1 166,0 1 0,0-1 1,0 1-1,0-1 0,0 1 0,0 0 0,0 0 0,-1-1 0,1 1 0,-1 0-166,-2-2 393,-2-3-151,-1 0 0,-1 1-1,1 0 1,-1 0 0,0 1-1,0 0 1,0 0 0,-1 1-1,1 0 1,-1 0 0,0 1-1,0 1 1,0-1 0,0 1 0,0 1-1,0-1 1,0 2 0,0-1-1,0 1 1,0 1 0,0-1-1,0 2 1,1-1 0,-1 1 0,-4 2-242,2 0 77,-1 0 1,1 0 0,0 1 0,0 1 0,1 0-1,0 0 1,0 1 0,1 0 0,0 1 0,0 0-1,1 0 1,0 1 0,1 0 0,0 1 0,0-1-1,1 1 1,1 0 0,-2 4-78,4-5 20,0 1-1,0-1 1,1 0 0,0 1-1,1-1 1,0 1-1,1-1 1,0 1 0,1 0-1,0-1 1,0 1 0,1-1-1,1 0 1,2 8-20,-2-10 18,1 0 0,0 1 0,0-1 0,1-1 0,0 1 0,1-1 0,-1 0 0,2 0-1,-1 0 1,0-1 0,1 0 0,0 0 0,1-1 0,-1 0 0,1 0 0,0-1 0,4 2-18,19 5-138,1-1 0,0-1 0,1-2 0,0-1 0,0-1 1,0-2-1,4-2 138,17-2-399</inkml:trace>
  <inkml:trace contextRef="#ctx0" brushRef="#br0" timeOffset="3720.842">3884 557 6753,'-2'-12'2184,"2"9"-1471,0 0 1,-1 0 0,1 0-1,-1 0 1,0 0-1,0 0 1,0 0 0,0 0-1,-1 1-713,2 1 60,0 1 0,0 0 0,0 0 0,0 0 0,0 0 0,-1 0 0,1 0 0,0-1 0,0 1 0,0 0 0,0 0 0,0 0 0,-1 0 0,1 0 0,0 0 0,0 0 0,0 0 0,-1 0 0,1 0 0,0 0 0,0 0 0,0 0 0,0 0 0,-1 0 0,1 0 0,0 0 0,0 0 0,0 0 0,-1 0 0,1 0 0,0 0 0,0 0 0,0 0 0,0 0 0,-1 1 0,1-1 0,0 0 0,0 0 0,0 0 0,0 0-60,-8 10 1068,-3 16-759,6-12-242,0 2 1,2-1-1,0 0 0,0 1 1,2-1-1,0 1 1,0 0-1,3 12-67,0-2 44,1 0 0,1 0 0,2-1 1,0 1-1,2-1 0,10 22-44,-15-40 11,1 1-1,-1-1 1,2 0 0,-1 0-1,1-1 1,0 1 0,0-1-1,1 0 1,0-1 0,0 1-1,0-1 1,0 0 0,1-1-1,0 1 1,0-1 0,0-1 0,1 1-1,-1-1 1,1-1 0,0 1-1,0-1 1,0-1 0,0 1-1,2-1-10,-4 0 7,0-1 0,0 0 0,0 0 0,0 0 0,0-1 0,0 0 0,0 0 0,-1 0 0,1-1 0,0 1 0,-1-1 0,1-1 0,-1 1 0,0-1 0,1 0 0,-1 0 0,-1-1 0,1 0 0,0 1 0,-1-2 0,0 1 0,0 0 0,0-1 0,-1 0 0,1 1 0,-1-1 0,0-1 0,0 1 0,-1 0 0,0-1 0,0 0 0,0-1-7,27-97 54,-12 39-29,-4 16-12,-4 16-12,1 0 0,10-22-1,-20 56-1,0-1 0,0 0 1,0 0-1,0 0 0,0 0 0,0 1 1,0-1-1,0 0 0,1 0 1,-1 0-1,0 0 0,0 0 1,0 1-1,0-1 0,0 0 0,1 0 1,-1 0-1,0 0 0,0 0 1,0 0-1,0 0 0,1 0 1,-1 0-1,0 0 0,0 1 0,0-1 1,0 0-1,1 0 0,-1 0 1,0 0-1,0 0 0,0 0 0,1-1 1,-1 1-1,0 0 0,0 0 1,0 0-1,0 0 0,1 0 1,-1 0-1,0 0 0,0 0 0,0 0 1,0 0-1,1 0 0,-1-1 1,0 1-1,0 0 0,0 0 0,0 0 1,0 0-1,0 0 0,1-1 1,-1 1-1,0 0 0,0 0 1,0 0-1,0-1 1,3 17-26,-3 4 17,2 28-7,5 24 16,-5-55 1,2 0 1,0-1-1,0 1 1,2-1-1,0 0 1,2 1-2,0-2-84,0 1-1,1-1 1,1-1-1,1 0 1,0 0-1,0-1 1,2-1 0,-1 0-1,2 0 1,-1-1-1,2-1 1,-1-1-1,9 5 85,9-2-385</inkml:trace>
  <inkml:trace contextRef="#ctx0" brushRef="#br0" timeOffset="4098.956">4724 114 8394,'1'-18'3465,"-15"7"-1809,6 13-248,2 28-328,9 14-127,8 21-385,-4 6-120,10 5 40,1-3 8,-1-4-96,-2 3-40,-5 5-184,0 0-56,-10 1-32,0-6 48,-2-14 208,-7-8 2825,0 0-2297</inkml:trace>
  <inkml:trace contextRef="#ctx0" brushRef="#br0" timeOffset="4850.257">5226 718 3729,'64'-25'2180,"-63"24"-1970,0 1 1,1-1-1,-1 0 0,0 0 0,0 1 0,1-1 1,-1 0-1,0 0 0,0 0 0,0 0 0,0 0 1,0-1-1,0 1 0,0 0 0,0-1-210,-1 1 101,0 0-1,0 1 1,1-1-1,-1 0 0,0 0 1,0 0-1,0 0 1,0 1-1,0-1 1,0 0-1,0 0 1,0 0-1,0 0 0,-1 1 1,1-1-1,0 0 1,-1 0-1,1 1 1,0-1-101,-2-2 210,1 1-1,-1 0 1,0 0 0,0-1 0,0 1 0,0 0 0,0 0 0,0 1 0,-2-2-210,-4-2 155,0 0 0,0 1-1,-1 0 1,1 1 0,-1-1 0,0 2 0,1-1-1,-1 1 1,-1 1 0,1 0 0,0 0 0,0 1-1,0 0 1,0 0 0,0 1 0,-1 0 0,1 1-1,0 0 1,1 0 0,-1 1 0,0 0-1,1 1 1,-1 0 0,-5 4-155,5-3 12,1 0 0,1 0 0,-1 1 0,1 0 0,0 1 0,0-1 0,1 2 0,0-1 0,0 0 0,1 1 0,-1 0 0,2 1 0,-1-1 0,1 1 0,1 0 0,0 0 0,0 0 0,0 0 1,1 0-1,1 1 0,0-1 0,0 0 0,0 8-12,2-10 0,-1 0 0,1 0 0,0 0 1,1 0-1,0-1 0,0 1 1,0 0-1,1-1 0,0 0 1,0 0-1,0 1 0,1-2 0,0 1 1,0 0-1,2 0 0,1 2 5,0-1 0,1 0 0,0-1 0,0 0 0,1 0 0,0-1 0,0 0 0,0-1 0,0 0 0,1 0-5,6 2 19,0-2 1,1 0-1,-1 0 1,1-2-1,-1 0 1,1 0-1,0-2 1,0 0-1,-1-1 1,1-1-1,0 0 1,10-4-20,-23 5 8,-1 1 0,0-1-1,0 0 1,0 0 0,0 0 0,0-1 0,0 1 0,0-1 0,0 1 0,0-1 0,-1 0 0,1 0 0,-1 0 0,1-1 0,-1 1-1,0-1 1,0 1 0,0-1 0,0 0 0,0 1 0,-1-1 0,1 0 0,-1 0 0,0 0 0,0 0 0,0 0 0,0-1 0,-1 1-1,1 0 1,-1 0 0,1-1 0,-1 1 0,0 0 0,-1-1-8,0-19 39,-2 1 0,0-1 0,-2 1-1,-6-19-38,-1-10 26,7 19-21,5 25-3,-1-1-1,0 1 0,-1-1 1,0 1-1,0 0 1,0 0-1,-4-7-1,6 14 2,0 0-1,0-1 0,0 1 1,0 0-1,0 0 1,0 0-1,0 0 1,0 0-1,0-1 1,0 1-1,0 0 0,0 0 1,0 0-1,0 0 1,0 0-1,0 0 1,0-1-1,0 1 0,-1 0 1,1 0-1,0 0 1,0 0-1,0 0 1,0 0-1,0 0 1,0 0-1,0-1 0,0 1 1,0 0-1,-1 0 1,1 0-1,0 0 1,0 0-1,0 0 1,0 0-1,0 0 0,0 0 1,-1 0-1,1 0 1,0 0-1,0 0 1,0 0-1,0 0 1,0 0-1,0 0 0,-1 0 1,1 0-1,0 0 1,0 0-1,0 0 1,0 0-1,0 0 0,-1 0 1,1 0-1,0 0 1,0 0-1,0 0 1,0 0-1,0 1 1,0-1-1,0 0 0,-1 0 0,1 12 85,4 20 17,6 2-39,0-2-1,3 1 1,14 28-64,-21-50 36,0 1-1,1-2 1,1 1-1,0-1 1,0 0-1,1 0 1,0-1-1,1 0 1,-1-1-1,2 0 1,-1 0-1,3 0-35,2 0-222,2 0-1,-1 0 0,1-2 0,0 0 1,13 2 222,5 1-600</inkml:trace>
  <inkml:trace contextRef="#ctx0" brushRef="#br0" timeOffset="5211.292">5707 604 7994,'0'0'146,"-1"0"1,1 0-1,0 0 1,-1 0-1,1 0 0,-1 1 1,1-1-1,0 0 1,-1 0-1,1 0 1,-1 0-1,1 1 1,0-1-1,-1 0 0,1 1 1,0-1-1,-1 0 1,1 0-1,0 1 1,0-1-1,-1 0 1,1 1-1,0-1 0,0 1 1,-1-1-1,1 0 1,0 1-1,0-1 1,0 1-147,-2 17 1686,8 20-838,-6-36-640,12 46 1594,10 21-1802,-10-36 619,-3 0-1,0 1 1,3 30-619,-12-63 37,0 1 0,0-1 0,0 1-1,0-1 1,0 1 0,0 0 0,0-1 0,0 1-1,0-1 1,-1 1 0,1 0 0,-1-1-1,1 1 1,-1-1 0,0 1 0,1-1 0,-1 0-1,0 1 1,0-1 0,0 0 0,-1 1-37,1-1 23,0 0 1,0-1-1,0 1 1,-1-1-1,1 0 1,0 1 0,0-1-1,0 0 1,-1 0-1,1 0 1,0 0-1,0 0 1,-1 0-1,1 0 1,0 0 0,0 0-1,-1-1 1,1 1-1,0 0 1,0-1-1,0 1 1,0-1-1,-1 1 1,1-1 0,0 0-1,0 1 1,0-1-24,-1-1 18,0 0 0,0 0 0,0 0 0,0-1 0,0 1 1,0 0-1,0-1 0,1 1 0,0-1 0,-1 1 0,1-1 0,0 0 1,0 0-1,0 1 0,1-1 0,-1 0 0,0 0 0,1 0-18,-2-12 28,1 0 0,0 0 0,1 0-28,0 12 6,1-14 1,-1 0 1,2 0 0,0 1-1,1-1 1,1 0-1,1 1 1,1-3-8,-3 11 2,0 0 0,1 1 0,-1 0 0,2-1 0,-1 1 0,1 1 0,0-1 0,0 1 0,1 0 0,0 0 0,0 0 0,0 1-1,1 0 1,0 0 0,4-2-2,1 1-3,-1 1-1,1 1 0,0 0 1,0 0-1,1 1 0,-1 1 1,12-1 3,1 1 45,0 2 1,1 0-1,12 3-45,23 4 145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8:35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13 8546,'-2'-12'2502,"1"13"-85,-2 23-712,3 14-1164,2-1 0,1 1 0,2-1 0,1 1 0,9 25-541,8 53 556,11 144-46,-7-45-336,-22-174-144,-5-27-67,2 0-1,0 0 0,0 0 1,1-1-1,1 1 1,0-1-1,1 0 0,1 0 1,0 0 37,5 2 2184,4-2-1138</inkml:trace>
  <inkml:trace contextRef="#ctx0" brushRef="#br0" timeOffset="385.604">7 689 4745,'0'-6'3153,"-7"-8"728,9 8-1713,6 1-472,3 1-239,9 4-617,9-2-208,6 1-320,7 1-128,14-1-96,1-2 152,7-3-160,6-1-1248,-14-10 928</inkml:trace>
  <inkml:trace contextRef="#ctx0" brushRef="#br0" timeOffset="1032.413">671 202 5825,'1'-9'1392,"0"1"0,-1-1 0,-1 1 0,0 0 0,-1-9-1392,2 17 74,0 0 1,0-1 0,0 1 0,0 0-1,0-1 1,0 1 0,0 0-1,0-1 1,0 1 0,0 0 0,0-1-1,0 1 1,0 0 0,0-1 0,0 1-1,0 0 1,0-1 0,0 1 0,-1 0-1,1-1 1,0 1 0,0 0 0,0 0-1,-1-1 1,1 1 0,0 0 0,0 0-1,-1-1 1,1 1 0,0 0 0,0 0-1,-1 0 1,1-1-75,-2 32 840,10 83 71,5-1 0,9 20-911,-2-8 444,1 70-444,-19-152 249,3 0-1,1 0 1,12 41-249,-10-65 344,-8-19-336,0 0 0,0 0 0,0 0 0,0 0 0,1 0-1,-1 1 1,0-1 0,0 0 0,0 0 0,0 0 0,0 0 0,1 0-1,-1 0 1,0 0 0,0 0 0,0 1 0,0-1 0,1 0-1,-1 0 1,0 0 0,0 0 0,0 0 0,0 0 0,1 0 0,-1 0-1,0 0 1,0 0 0,0 0 0,1 0 0,-1 0 0,0-1-1,0 1 1,0 0 0,0 0 0,1 0 0,-1 0 0,0 0 0,0 0-1,0 0 1,0 0 0,0 0 0,1-1 0,-1 1 0,0 0-8,2-3 41,0-1-1,-1 1 1,1-1 0,-1 0 0,1 1 0,-1-1 0,0-2-41,3-16 39,-1 1 0,-1-1 1,0 0-1,-2 0 0,-1-1-39,2-20 25,-2-11 0,0 35-24,0 1 0,1-1-1,1 0 1,1 0 0,1 0 0,1 1 0,1-5-1,-4 21-1,-1 1 0,1-1 0,0 1 0,-1 0 0,1-1 0,0 1 1,0 0-1,0-1 0,0 1 0,0 0 0,0 0 0,0 0 0,1 0 0,-1 0 0,0 0 0,1 0 0,-1 0 0,0 1 1,1-1-1,-1 0 0,1 1 0,0-1 1,2 1-1,-1-1 0,0 1 0,0 0 1,0 0-1,0 1 0,0-1 0,0 0 0,0 1 0,0 0 1,0 0-1,2 0 1,4 3-1,-1 0 0,0 0-1,1 0 1,-1 1 0,-1 1 0,1-1 0,3 5 1,1 2-1,-1 0 1,0 2-1,-1-1 1,-1 1 0,0 1-1,-1 0 1,0 0 0,17 39-50,4 22 50,-7-20-129,-10-24-360,-7-16-1270,1-1-1,1 0 0,2 4 1760,1-3-1589</inkml:trace>
  <inkml:trace contextRef="#ctx0" brushRef="#br0" timeOffset="1436.735">1358 767 7378,'-7'-6'4805,"13"5"-984,7 2-2941,6 0-604,0-2 0,1 0 1,-1-1-1,0-1 0,-1-1 1,5-1-277,-16 3 38,0 0 0,0-1 0,-1 0 0,1 0 0,-1 0 0,1-1 0,-1 0 0,0 0 0,0 0 0,-1-1 0,1 0 0,-1 0 0,0 0 0,0-1 1,-1 0-1,0 1 0,0-2 0,0 0-38,-2 4 8,0 0 1,-1-1 0,0 1-1,0-1 1,0 0 0,0 1-1,-1-1 1,1 0-1,-1 1 1,0-1 0,0 0-1,0 1 1,-1-1 0,1 0-1,-1 1 1,0-1 0,0 0-1,0 1 1,0-1-1,-1 1 1,1 0 0,-1 0-1,0-1 1,0 1 0,0 0-1,-1 0 1,1 1-1,-1-1 1,-1-1-9,-1 0 3,1 0 0,-1 0 1,0 1-1,0 0 0,-1 0 0,1 0 0,-1 0 0,1 1 1,-1 0-1,0 0 0,0 1 0,0 0 0,0 0 0,0 0 1,0 0-1,0 1 0,-4 1-3,2-1-1,1 2 0,0-1 0,0 1 0,0 0 0,0 0 0,0 1-1,0 0 1,1 0 0,-1 1 0,1-1 0,0 1 0,0 1 0,-2 2 1,-1 1-2,1 0 0,1 0 0,-1 1 0,1 1 0,1-1 0,0 1 0,0 0 0,-1 5 2,-1 3 5,1 0 0,1 0 0,1 1-1,0 0 1,2 0 0,0 0 0,1 0 0,1 0 0,0 0 0,3 9-5,-2-19 17,1 0 1,1 0 0,0 0 0,0 0-1,1 0 1,0-1 0,1 1 0,0-1 0,0 0-1,0 0 1,1 0 0,1-1 0,-1 0-1,1 1 1,0-2 0,1 1 0,4 3-18,1-1 75,0-1 1,0-1 0,0 0-1,1 0 1,0-1 0,1-1-1,-1 0 1,1-1 0,0-1-1,13 2-75,43 3 1186,3-3-535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8:34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320 589 3681,'79'-21'2186,"-79"21"-2140,0 0 1,0 0 0,0 0 0,1 0 0,-1 0 0,0 0 0,0 0 0,0 0 0,1-1-1,-1 1 1,0 0 0,0 0 0,0 0 0,0 0 0,1 0 0,-1 0 0,0 0 0,0 0-1,0 0 1,0 0 0,1-1 0,-1 1 0,0 0 0,0 0 0,0 0 0,0 0 0,0 0-1,0-1 1,0 1 0,1 0 0,-1 0 0,0 0 0,0-1 0,0 1 0,0 0 0,0 0-1,0 0 1,0 0 0,0-1 0,0 1 0,0 0 0,0 0 0,0 0 0,0-1 0,0 1-1,0 0 1,0 0 0,0 0 0,0-1 0,-1 1 0,1 0 0,0 0-47,-12-7 1891,-19-2 512,15 7-1818,-1 0 0,0 0 0,0 2 0,1 0 0,-1 1 0,0 1 0,-12 2-585,20-2 103,0 1 0,0-1 0,0 1 0,1 1-1,-1 0 1,1 0 0,0 1 0,0 0 0,0 0 0,1 1 0,0-1 0,0 2 0,0-1 0,-3 6-103,-2 4 33,2 0 1,0 0-1,0 1 1,2 1-1,0-1 1,1 1-1,1 1 1,1-1-1,0 1 1,2 0 0,0 0-1,1 0 1,0 10-34,2-20 0,1-1 0,0 1 0,0 0 0,1 0 0,0-1 0,0 1 0,1 0 0,0-1 0,1 0 0,0 0 1,0 0-1,2 1 0,-2-3 2,0 0 0,1-1 0,-1 0 0,2 0 0,-1 0 1,0 0-1,1-1 0,0 0 0,0 0 0,0 0 0,0-1 0,1 0 1,0 0-1,-1-1 0,5 1-2,7 2 11,1-2 1,0 0-1,0-1 1,-1-1-1,1-1 1,0-1-1,0 0 0,0-2 1,16-3-12,-11 0 17,-1 0 0,1-2 1,-2 0-1,1-2 0,-1-1 1,-1 0-1,10-8-17,-25 16 6,-1-1 1,0 0-1,0 0 0,0-1 0,0 1 1,-1-1-1,1 0 0,-1 0 1,-1 0-1,1-1 0,-1 0 0,3-5-6,-4 6 5,-1 1 0,0-1 0,0 0 0,0 0 0,0 0 0,-1 0 0,0 0 0,0 0 0,0 0 0,-1 0 0,1 0 0,-1 0 0,-1 0 0,1 0 0,0 0 0,-1 1 0,0-1-5,-5-9 15,0 1 0,-1 0 0,0 0 0,-1 0 0,0 1 0,-1 1 0,0 0 0,-1 0 0,0 1 0,-1 0 0,0 1 0,-9-5-15,11 7-83,0 1-1,0 0 1,-1 1-1,0 0 1,0 0-1,-1 2 1,1-1-1,-1 1 0,0 1 1,0 0-1,1 1 1,-1 0-1,0 1 1,0 0-1,0 1 1,-3 0 83,12 0-123,1 0 0,-1-1 1,0 1-1,1 0 0,-1 0 1,1 1-1,0-1 0,-2 1 123,-10 11-655</inkml:trace>
  <inkml:trace contextRef="#ctx0" brushRef="#br0" timeOffset="506.924">856 1371 5561,'1'1'361,"1"0"0,-1-1 0,1 1-1,-1 0 1,1 0 0,-1 0 0,1-1 0,0 1-1,-1-1 1,1 0 0,0 1 0,-1-1-1,1 0 1,0 0 0,-1 0 0,1 0 0,0 0-1,0 0 1,-1-1 0,2 1-361,-1-1 274,0 0 1,0 0-1,0 0 1,0-1-1,0 1 1,0 0-1,0-1 1,-1 0-1,1 1 1,-1-1-1,1 0 1,-1 0-1,2-1-274,2-8 446,0 1 0,0-1 0,-1 1 0,0-1 0,1-8-446,5-14 261,-2 0 0,-2-1 0,0 0 1,-3 0-1,-1-1 0,-1 1 0,-2-1 0,-3-21-261,-25-130 314,-9-94-136,34 231-167,3-1 1,2 1-1,2-1 1,7-36-12,-7 69-6,0 0 1,2 0-1,0 0 0,0 1 1,2 0-1,0 0 0,1 0 1,2-2 5,-8 14 10,1 0-1,0 0 1,0 1 0,0-1 0,0 1-1,0-1 1,1 1 0,-1 0-1,1 0 1,0 1 0,0-1 0,0 1-1,0 0 1,1 0 0,-1 0 0,1 0-1,-1 1 1,1 0 0,-1 0 0,1 0-1,0 0 1,-1 1 0,1 0 0,0 0-1,-1 0 1,1 0 0,0 1 0,0 0-1,-1 0 1,1 0 0,-1 1 0,1-1-10,4 3-88,0 0 1,-1 0-1,1 0 0,-1 1 1,0 1-1,0-1 1,-1 1-1,1 0 1,-1 1-1,-1 0 1,2 1 87,6 10-1305,-1-1 1,-1 2 0,-1 0 0,3 7 1304,22 40-2062</inkml:trace>
  <inkml:trace contextRef="#ctx0" brushRef="#br0" timeOffset="847.17">744 803 7946,'-23'8'3616,"23"-2"-1415,12-2-681,12-7-351,16-1-329,13-4-496,12-2-112,13-1 96,-2-3-224,8 10-16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8:44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47 116 5745,'-2'-3'350,"-10"-13"3235,12 16-3527,0 0-1,0-1 1,-1 1 0,1 0-1,0 0 1,-1 0-1,1 0 1,0 0 0,-1-1-1,1 1 1,-1 0 0,1 0-1,0 0 1,-1 0-1,1 0 1,0 0 0,-1 0-1,1 0 1,0 1 0,-1-1-1,1 0 1,0 0-1,-1 0 1,1 0 0,0 0-1,-1 0 1,1 1 0,0-1-1,-1 0 1,1 0-1,0 1 1,0-1 0,-1 0-1,1 0 1,0 1 0,0-1-1,-1 0 1,1 1-1,0-1 1,0 0 0,0 1-1,0-1 1,-1 0 0,1 1-1,0-1 1,0 0-1,0 1 1,0-1 0,0 0-1,0 1-57,-4 10 282,0 1 0,1-1 0,1 1 0,0 0 0,0 0 0,1 8-282,0 10 322,1-1 0,2 5-322,9 58 1291,17 61-1291,-1-2 473,-15-62-320,-7-42-88,2-1 1,1 0-1,3 0 1,14 36-66,-23-77 12,0 0 1,1 1 0,0-1 0,0 0 0,0 0 0,0 0-1,1-1 1,0 1 0,0-1-13,-3-3 12,0 0-1,0-1 1,0 1-1,0 0 1,-1-1 0,1 1-1,0-1 1,0 1-1,0-1 1,0 0-1,0 1 1,1-1 0,-1 0-1,0 0 1,0 0-1,0 0 1,0 1-1,0-2 1,0 1 0,0 0-1,0 0-11,1-1 24,-1 1-1,1-1 0,0 0 1,-1 0-1,1 0 1,-1 0-1,0 0 1,1 0-1,-1-1 1,0 1-1,0 0 1,0-1-1,1 1 1,-2-1-1,1 1 1,0-1-1,0 0-23,2-6 35,0 0-1,0 0 0,-1-1 1,-1 1-1,1 0 1,-1-1-1,-1 1 0,1-1 1,-1 1-1,-1-1 1,0-3-35,0-10 35,-1-34 9,0 16-22,1 0 0,2 1 0,2-1 0,6-26-22,-8 60-2,0 0 1,1 0-1,0 0 1,0 0-1,0 1 1,1-1-1,0 1 1,0-1-1,1 1 1,0-1 1,-2 4-3,0 0 0,0 0 0,1 0 0,-1 0 0,0 1 1,1-1-1,-1 1 0,0-1 0,1 1 0,0 0 0,-1 0 1,1 0-1,0 0 0,-1 1 0,1-1 0,0 1 0,0 0 1,0 0-1,-1 0 0,1 0 0,0 0 0,1 1 3,5 0-2,0 1 0,0 1 0,-1-1-1,1 1 1,-1 1 0,1 0 0,-1 0 0,0 1-1,-1 0 1,1 0 0,-1 0 0,0 1 0,0 0-1,-1 1 1,0 0 0,0 0 0,0 0 0,-1 0 2,9 15-6,0 0 1,-2 0 0,0 2 0,-2-1 0,6 20 5,-2-4-318,1 0 0,2 0 0,2-2 0,22 34 318,-16-38-536</inkml:trace>
  <inkml:trace contextRef="#ctx0" brushRef="#br0" timeOffset="463.874">853 797 6369,'-10'-61'2733,"10"61"-2649,0-1 0,0 0 0,0 1 0,0-1 0,0 0 1,1 1-1,-1-1 0,0 0 0,0 1 0,1-1 0,-1 0 0,1 1 0,-1-1 0,0 1 0,1-1 1,-1 1-1,1-1 0,-1 1 0,1-1 0,-1 1 0,1-1 0,0 1 0,-1 0 0,1-1 1,0 1-1,-1 0 0,1 0 0,0-1 0,0 1-84,22-4 1441,-16 3-968,14-2-48,-1-2-1,1 0 1,-1-1 0,0-2-1,0 0 1,-1-1 0,11-7-425,-29 16 12,1-1 1,-1 0-1,0 1 1,0-1-1,0 0 1,0 0-1,0 0 1,0 0-1,0 0 1,0 0-1,0 0 1,0 0-1,0 0 1,-1-1-1,1 1 1,0 0 0,-1 0-1,1-1 1,-1 1-1,1 0 1,-1-1-1,0 1 1,0 0-1,1-1-12,-2 0 16,1 0 0,-1 1 0,1-1 0,-1 0 0,1 1-1,-1-1 1,0 0 0,0 1 0,0-1 0,0 1 0,0 0-1,0-1 1,0 1 0,0 0 0,-1-1 0,0 0-16,-4-2 27,1 0 0,-1 0-1,-1 0 1,1 0 0,0 1 0,-1 0 0,0 1 0,0-1 0,0 1-27,-1 1 14,1 0 0,0 0 1,-1 1-1,1 0 1,-1 0-1,1 1 0,-1 0 1,1 0-1,0 1 1,-1 0-1,1 0 0,0 1 1,0 0-1,1 0 1,-1 0-1,0 1 0,1 0 1,0 0-1,0 1 1,0 0-1,1 0 0,0 0 1,0 1-1,0-1 1,-2 5-15,-1 0 21,1 0 0,1 0 0,0 1 0,0 0 0,1 0 0,0 0 0,1 1 0,0-1 0,1 1 0,1 0 1,0 0-1,0 0 0,1 0 0,1 1 0,0 5-21,1-8 36,0-1 0,1 0 0,0 1 0,0-1 0,1 0 0,0 0 0,1-1 0,0 1 0,0-1 0,1 0 0,0 0 0,0 0 0,1-1 0,0 0 0,3 2-36,-1-1 36,1-1-1,-1 0 0,2 0 0,-1-1 0,1 0 1,0-1-1,0 0 0,1-1 0,-1 0 0,1-1 1,0 0-1,9 1-35,6 1-283,-1-1 0,1-2 0,0-1-1,0 0 1,-1-2 0,1-1 0,0-2 0,8-2 283,9-8-795</inkml:trace>
  <inkml:trace contextRef="#ctx0" brushRef="#br0" timeOffset="1032.767">1443 564 6561,'2'-5'703,"0"-1"538,1 1-1,-1-1 1,1 1-1,0 0 1,2-3-1241,-5 4 2055,-7 6-1278,-10 9-344,13-6-326,0 1 1,1 0 0,0 0 0,0 0-1,1 0 1,-1 1 0,1-1 0,1 1-1,-1 4-107,-8 62 516,9-50-447,1 0 0,1 1-1,0-1 1,2 0 0,1 0-1,2 5-68,-3-17 17,0 0 0,1 1 0,0-2 0,1 1 0,0 0 0,1-1 0,0 0 1,1-1-1,0 1 0,0-1 0,1 0 0,0-1 0,3 2-17,-6-5 12,0-1 0,0 0 0,0 0 1,1-1-1,-1 0 0,1 1 0,0-2 1,0 1-1,0-1 0,0 0 0,0 0 1,1 0-1,-1-1 0,1 0 0,-1-1 0,1 1 1,-1-1-1,1 0 0,-1-1 0,1 0 1,-1 0-1,0 0 0,3-1-12,-1 0 1,-1-1 0,0 1 0,1-1 0,-1 0 0,-1-1 0,1 0 1,0 0-1,-1 0 0,0-1 0,0 0 0,0 0 0,0-1 0,-1 1 0,0-1 0,0 0 0,-1-1 0,0 1 0,0-1 0,0 0 0,-1 0 0,0 0 1,0 0-1,-1-1 0,0 1 0,1-6-1,2-11-75,0-1 0,-1 0 1,-2 0-1,-1 0 0,-1 0 1,0-1-1,-2 1 0,-2 0 1,0-2 74,4 27-3,0 0 0,0 0 1,0 0-1,0 0 1,0 0-1,0 0 1,0 0-1,0-1 0,0 1 1,0 0-1,0 0 1,0 0-1,0 0 0,0 0 1,0 0-1,0 0 1,0 0-1,0-1 1,0 1-1,0 0 0,0 0 1,0 0-1,0 0 1,0 0-1,0 0 0,0 0 1,0 0-1,0 0 1,0 0-1,-1-1 1,1 1-1,0 0 0,0 0 1,0 0-1,0 0 1,0 0-1,0 0 1,0 0-1,0 0 0,0 0 1,0 0-1,-1 0 1,1 0-1,0 0 0,0 0 1,0 0-1,0 0 1,0 0-1,0 0 1,0 0-1,0 0 0,-1 0 1,1 0-1,0 0 1,0 0-1,0 0 0,0 0 1,0 0-1,0 0 1,0 0-1,0 0 1,0 0-1,0 0 0,-1 0 1,1 0-1,0 0 1,0 1-1,0-1 3,-4 10-85,-2 15 18,6-12 63,0 0 1,1 0 0,1 0 0,0 0 0,0 0 0,2-1 0,-1 0 0,1 1-1,1-1 1,0 0 0,1-1 0,1 0 0,-1 0 0,2 0 0,5 7 3,0-2-15,1-1 1,0 0-1,1-1 1,1 0-1,0-1 1,1-1-1,0-1 1,1 0-1,9 3 15,5-1-532,-2-5 255</inkml:trace>
  <inkml:trace contextRef="#ctx0" brushRef="#br0" timeOffset="1391.551">2082 624 5769,'0'0'177,"-1"0"0,1 0 0,-1 0 0,1 0-1,0 1 1,-1-1 0,1 0 0,0 0 0,-1 0-1,1 0 1,-1 1 0,1-1 0,0 0 0,-1 0 0,1 1-1,0-1 1,0 0 0,-1 1 0,1-1 0,0 0-1,-1 1 1,1-1 0,0 0 0,0 1 0,0-1 0,0 0-1,-1 1 1,1-1 0,0 1 0,0-1 0,0 1-1,0-1 1,0 0-177,-1 17 531,2-14-110,0 51 1276,0 10 494,6 34-2191,-5-69 402,-2-23-269,0 1 0,0-1 0,1 1 0,0-1 0,0 1 0,1-1-1,-1 0 1,1 1 0,1-1 0,-1 0 0,1 0-133,5-1 491,-5-12-222,-4-18-33,1 22-200,-6-60 153,-4-45-76,10 92-103,0 1-1,1-1 1,0 1-1,2-1 1,2-9-10,-4 20-1,0 1 1,1-1 0,0 0-1,0 1 1,0-1 0,0 1 0,1 0-1,-1 0 1,1 0 0,0 0 0,0 0-1,1 1 1,0-1 0,-1 1 0,1 1 1,-1 0-1,1 0 1,-1 0-1,1 0 1,0 1-1,0-1 0,0 1 1,0 0-1,0 0 1,0 1-1,0-1 0,0 1 1,0 0-1,3 0 0,21 2-688,0 1-1,0 1 1,-1 1 0,1 2-1,24 10 689,-17-5-799</inkml:trace>
  <inkml:trace contextRef="#ctx0" brushRef="#br0" timeOffset="1741.846">2686 554 7706,'-10'-12'3496,"6"6"-1895,3 12-425,4 5-184,6 13-336,-4 1-72,4 11-151,-2 5-57,0 5-136,2 1-56,-4-1-72,5 0-16,-7-10-8,5-1 168,-2-11-560,-6-7-96,8-1 248</inkml:trace>
  <inkml:trace contextRef="#ctx0" brushRef="#br0" timeOffset="2112.713">2757 176 11050,'-39'-40'3985,"29"4"-3249,4 13-95,4 21-113,8 4-192,2 16 3657,19 12-2889</inkml:trace>
  <inkml:trace contextRef="#ctx0" brushRef="#br0" timeOffset="2684.943">3343 571 2312,'2'-1'654,"0"0"0,0-1 0,-1 1 0,1-1 0,0 1 0,-1-1 0,1 0 0,-1 0-1,0 1 1,1-3-654,-5-3 2902,-12 2-1800,-5 2-800,1 1 0,-1 0 0,0 2 0,0 0 0,0 1 0,0 2 1,0-1-1,1 2 0,0 1 0,-1 0 0,2 2 0,-1 0 0,-1 2-302,16-7 17,0 0-1,0 1 0,0 0 1,0 0-1,0 0 0,0 0 1,1 1-1,-2 1-16,5-4 3,-1-1-1,1 1 0,-1 0 1,1-1-1,0 1 0,-1 0 1,1 0-1,0 0 1,-1-1-1,1 1 0,0 0 1,0 0-1,0 0 0,-1 0 1,1 0-1,0 0 1,0-1-1,1 1 0,-1 0 1,0 1-3,0-1 2,1 0 0,0 0 0,-1 0 1,1 0-1,0-1 0,0 1 0,0 0 0,-1 0 1,1 0-1,0-1 0,0 1 0,0 0 0,0-1 1,0 1-1,1-1 0,-1 1 0,0-1 1,0 1-1,0-1 0,0 0-2,19 5 24,-1-1 1,1-1-1,0 0 1,13-1-25,27 3 21,-19 1-2,0 1 0,21 8-19,-48-11 3,0 1 0,0 0 0,0 1 1,-1 1-1,0 0 0,0 1 0,-1 0 1,9 7-4,-18-11 3,1-1 0,-1 1 0,1-1 0,-1 1 0,0 0 0,0 0 0,-1 1 0,1-1 1,-1 0-1,0 1 0,0 0 0,-1-1 0,1 1 0,-1 0 0,0 0 0,0 0 0,-1 0 1,1 0-1,-1 0 0,0 0 0,-1 0 0,1 0 0,-1 0 0,0-1 0,0 1 0,0 0 0,-1 0 1,0 0-1,0-1 0,0 1 0,0-1 0,-1 0 0,0 0 0,1 0 0,-2 0 0,1 0 0,0 0 1,-1-1-1,0 1 0,-3 1-3,-11 7 81,-1 0 0,0-2 0,-1 0 0,0-1 0,-1-1 1,1-1-1,-18 3-81,26-7 23,-1-1 1,1 0-1,0-1 1,-1 0-1,1-1 1,-1 0-1,1-1 0,-1-1 1,1 0-1,0-1 1,0 0-1,-2-1-23,13 4-45,0-1 1,0 1-1,-1-1 0,1 0 0,0 0 0,0 1 0,0-1 0,0 0 1,0 0-1,0 0 0,0 0 0,0 0 0,0 0 0,0 0 1,1-1-1,-1 1 0,0 0 0,1 0 0,-1-1 0,1 1 1,-1 0-1,1-1 0,0 1 0,-1 0 0,1-1 0,0 1 0,0 0 1,0-1-1,0 1 0,0-1 0,0 1 0,1 0 0,-1-1 1,0 1-1,1 0 0,-1-1 0,1 1 0,-1 0 0,1 0 1,1-2 43,14-18-595</inkml:trace>
  <inkml:trace contextRef="#ctx0" brushRef="#br0" timeOffset="3043.771">3714 171 9138,'-16'-49'5380,"24"90"-2889,7 18-1998,37 129 494,-31-119-773,-2 2 0,-4 0 0,4 53-214,5 145 270,-23-267-335,3 26-899,5-11-3022,-8-13 2443</inkml:trace>
  <inkml:trace contextRef="#ctx0" brushRef="#br0" timeOffset="3409.454">3569 652 7226,'-7'-10'3592,"7"3"-1575,14 2-465,7-1-176,20 5-551,6 1-177,14 1-232,1-1-80,-4-1-184,4-1-56,-7-3-104,4 2-400,-9 2-960,-9 1 887</inkml:trace>
  <inkml:trace contextRef="#ctx0" brushRef="#br0" timeOffset="3796.316">4196 578 6833,'62'-42'3353,"-60"39"-1384,5 9-409,1 4-232,3 11-384,-1 5-207,0 10-281,-2 6-120,0 4-168,1-1-64,-1-3-32,1-3 8,0-7-56,0-4-208,-1-7-528,-4-11 456</inkml:trace>
  <inkml:trace contextRef="#ctx0" brushRef="#br0" timeOffset="3797.316">4302 123 10754,'-30'-55'4169,"9"18"-3281,20 18-376,5 8 9,14 12-393,5 9-248,4 13-665,8 10-2679,-4 3 2311</inkml:trace>
  <inkml:trace contextRef="#ctx0" brushRef="#br0" timeOffset="4148.907">4949 518 7666,'-2'-3'315,"0"0"-1,0 0 1,0 0 0,-1 1 0,1-1 0,-1 0 0,1 1 0,-1 0 0,0 0 0,0 0 0,0 0-1,0 0 1,0 0 0,-1 1 0,1 0 0,0-1 0,-1 1 0,0 0-315,-2 0 269,-1 0 0,1 1 0,-1-1 0,1 2 0,-1-1 0,1 0 0,-1 1 1,1 0-1,-7 2-269,-1 2 207,0 0 0,0 0 1,1 1-1,-1 1 0,1 0 1,1 1-1,0 1 0,-10 8-207,16-12 36,1 0-1,-1 1 1,1-1-1,0 1 1,1 0-1,0 1 1,0-1-1,0 1 1,0 0-1,1 0 1,1 0-1,-1 0 1,1 1-1,0-1 0,1 1 1,-1 0-36,2 2 33,-1-1 0,1 1-1,1-1 1,0 1 0,0-1 0,1 1 0,0-1-1,1 0 1,0 0 0,0 0 0,1 0 0,0 0-33,3 4 20,0-1 1,0 0 0,1 0 0,1-1 0,0 0-1,1 0 1,0-1 0,0 0 0,1-1 0,0 0-1,1-1 1,0 0 0,0-1 0,0-1 0,1 0 0,0 0-1,5 1-20,-1-3-438,1-1 0,-1 0 0,0-1 0,13 0 438,18-3-726</inkml:trace>
  <inkml:trace contextRef="#ctx0" brushRef="#br0" timeOffset="4504.582">5678 471 5529,'2'-2'364,"-1"0"0,0 0 0,1 0 0,-1-1 0,0 1 0,-1 0 0,1 0 0,0-1 0,-1 1 0,1 0 0,-1-1 0,0 0-364,0 2 124,0 0 0,0 0-1,-1 0 1,1 0 0,-1 1-1,1-1 1,-1 0 0,1 0 0,-1 0-1,1 0 1,-1 0 0,0 1-1,1-1 1,-1 0 0,0 1-1,0-1 1,0 0 0,1 1 0,-1-1-1,0 1 1,0-1 0,0 1-1,0 0 1,0-1 0,0 1-1,0 0 1,0 0 0,0-1 0,0 1-1,-1 0-123,-9-1 298,1 0-1,-1 0 0,0 1 0,0 0 1,0 1-1,1 0 0,-1 1 1,-3 0-298,-19 6 783,-30 12-783,41-12 249,-1 1 0,-16 9-249,32-14 32,0 0 0,0 0-1,0 1 1,1 0 0,-1 0 0,1 1 0,0-1 0,1 1 0,0 1-1,-1 0-31,5-5 3,0-1 0,0 0 0,0 1-1,1-1 1,-1 1 0,0-1-1,1 1 1,0-1 0,-1 1-1,1-1 1,0 1 0,0-1 0,0 1-1,0 0 1,0-1 0,0 1-1,0-1 1,0 1 0,1-1-1,-1 1 1,0 0 0,1-1 0,0 1-1,-1-1 1,1 0 0,0 1-1,0-1 1,0 0 0,-1 1-1,2-1 1,-1 0 0,0 0 0,0 0-1,0 0 1,0 0 0,1 0-1,-1 0 1,0 0 0,1 0-3,8 4 12,-1 0 1,1 0-1,-1-1 1,1-1-1,5 2-12,-13-4 2,45 11 42,-23-6-15,0 0 0,5 4-29,-23-8 5,-1 0 0,1 1 0,-1 0 0,0 0 1,0 0-1,0 1 0,0-1 0,0 1 0,-1 0 0,0 1 0,2 1-5,-5-5 2,0 0-1,0 0 0,-1 1 0,1-1 0,0 0 0,0 1 0,-1-1 0,1 1 1,-1-1-1,1 1 0,-1-1 0,0 1 0,0-1 0,1 1 0,-1-1 0,0 1 1,0-1-1,-1 1 0,1-1 0,0 1 0,0 0 0,-1-1 0,1 0 0,-1 1-1,0 1 3,-1 0 1,0 0-1,0 0 0,0 0 0,0-1 0,0 1 0,-1-1 0,1 1 0,-1-1 0,0 0 1,0 0-4,-10 7 17,0-1 1,0-1 0,-1-1 0,-8 3-18,-34 12 55,32-13-11,2 0 1,-1 1-1,1 2 1,1 0-1,-8 6-44,13-2 48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8:52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4201,'-77'11'2156,"57"-9"-928,11-1 1731,19 1 1075,28 5-3473,1-2 1,-1-2 0,1-1-1,6-2-561,156-14 639,-117 6-560,2 4-1,31 4-78,-98 2 14,0 1 1,0 1-1,13 4-14,-19-4 19,0 0 0,1-1 0,-1-1 1,1 0-1,-1-1 0,1 0 0,11-1-19,2-5 81,-20 3-130,0 1 1,0 0-1,-1 0 1,1 0-1,0 1 0,4 1 49,0 6-70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9:04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7 102 6097,'-6'-10'9360,"8"4"-6429,24-3-3083,-23 8 368,89-16 406,39-1-622,-38 5 65,2 0-181,70 0 116,-159 13-83,-4-1-47,0 1-1,1 0 1,-1 0-1,1 0 1,-1 0-1,0 0 1,1 1-1,-1-1 1,1 1-1,-1 0 1,0-1-1,0 1 1,1 0-1,1 1 131,4 10-709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9:02.5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404 97 2825,'85'-67'1669,"-81"64"-1138,0 0 0,0 0 0,0 0 0,0 1 0,1-1 0,2 0-531,11 3 1382,-6 1-829,-4-1-354,1 0 1,-1 1-1,0 1 0,0-1 0,0 1 0,0 1 0,0-1 0,-1 1 0,1 1 0,-1 0 0,7 4-199,-4-2 148,-1 0-1,0 1 1,0 0-1,0 0 1,-1 1-1,0 1 1,-1-1-1,2 4-147,-7-11 50,-1 1 0,0 0 0,0 0 0,0 0 0,0 0 0,0 0 0,0 1 0,0-1 0,-1 0 0,1 0 0,-1 0 0,0 1-1,0-1 1,1 0 0,-1 0 0,-1 2-50,0-6 183,-1 1 1,0 0-1,0-1 0,0 1 0,0 0 0,0 0 0,-1 0 0,1 0 0,-1 0-183,-2-2 111,0 0-77,-1 0 0,1-1 0,0 1 0,0-1 0,0 0-1,1-1 1,0 1 0,-3-5-34,2 3 38,0 1 1,0 0-1,0 0 0,-1 0 1,1 0-1,-1 1 0,-3-2-38,-4-1 59,0 0 0,0 0 1,-1 1-1,0 1 0,0 0 0,0 1 0,0 1 1,-1 0-1,0 1 0,1 0 0,-1 1 0,0 1 0,0 0 1,0 1-1,1 1 0,-1 0 0,0 1 0,1 1 0,-4 1-59,1 1 19,0 1-1,1 0 1,0 1-1,0 1 1,1 0-1,0 1 1,1 1-1,0 0 1,1 1-1,0 0 1,1 1-1,0 0 1,1 1-1,1 1 1,-8 13-19,1 3 13,1 0 0,1 1 1,2 1-1,1 0 0,2 1 1,0 6-14,6-20 20,1 0 0,0 0 0,2 0 0,0 0 0,2 0 0,0 0 0,1 1 0,1-1 0,1-1 0,1 1 0,3 9-20,1-6 20,0 0 0,2 0-1,0 0 1,2-2 0,0 1 0,1-2 0,2 0 0,0 0 0,1-2 0,0 0 0,4 1-20,-9-9 13,0-1 0,0 0 0,1-1-1,0 0 1,0-1 0,1-1 0,0 0 0,0 0 0,1-2 0,0 0 0,-1 0 0,1-2 0,0 0 0,0 0 0,1-1 0,-1-1 0,0-1 0,12-2-13,-10 1 16,0-1 0,0-1-1,-1-1 1,0 0 0,0-1 0,0-1 0,-1 0 0,2-3-16,-10 6 8,0 0 0,-1-1 0,0 0 0,0 0 0,0 0 0,-1-1 0,1 0 0,-1 0 0,-1 0 0,1-1 0,-1 0 1,0 1-1,-1-2 0,0 1 0,0 0 0,0-1 0,-1 1 0,1-4-8,-1 0 12,-1 0 0,1 0 0,-2 0 0,0 0 0,0 0 0,-1 0 0,0 0 0,-1-2-12,0 7 5,1 0 0,-1 0 1,0 0-1,0 0 0,-1 1 0,1-1 0,-1 1 0,-1 0 0,1 0 1,-1 0-1,1 0 0,-2 0 0,1 1 0,0 0 0,-2-2-5,-6-2 4,1 1-1,-1 0 1,0 0-1,-1 2 1,0-1-1,0 1 1,-10-2-4,-9 0 4,0 0 1,-24 0-5,69 6-13,1-1 1,-1 0 0,0-1 0,1 0 12,12-3-5,216-53 12,-239 58-8,1 0 1,0 1-1,-1-1 0,1 1 1,-1 0-1,1 0 0,0 0 1,-1 0-1,1 0 0,-1 1 1,1 0-1,-1 0 0,1 0 1,-1 0-1,1 0 0,-1 1 1,0-1-1,0 1 0,0 0 1,0 0-1,2 2 1,-2-1-1,-1 1 0,1-1 0,-1 1 0,0-1 0,0 1 0,0 0 0,0 0 0,-1 0 0,0 0 0,0 0 0,0 0 0,0 0 0,0 0 0,-1 1 0,0-1 0,0 0 0,0 0 0,-1 1 1,0 27-17,1 0 1,1-1-1,2 1 1,5 25 16,-6-47 51,1 0 0,0 1 0,0-1 0,1 0 0,0-1 0,1 1 0,0-1 0,1 0 0,0 0 0,0 0 0,1-1 0,0 0 1,1 0-1,-1-1 0,1 0 0,4 2-51,0-1 845,-1-1 1,2-1-1,5 3-845,45 15 1362</inkml:trace>
  <inkml:trace contextRef="#ctx0" brushRef="#br0" timeOffset="629.616">1471 617 3081,'-4'-6'262,"1"1"203,0 0-1,0 0 1,0 1-1,0-1 1,-1 1-1,0 0 1,0 0-1,0 0 1,0 1-1,-1 0 1,1-1-1,-1 1 1,0 1-1,-2-2-464,3 2 176,0 1 0,0-1 0,0 1 0,0 0 0,-1 0 0,1 0 0,0 0 0,-1 1 0,1 0 0,-1 0 0,1 0 0,-1 0 0,1 1-1,-1-1 1,1 1 0,0 0 0,0 1 0,-1-1 0,1 1 0,0 0 0,0 0 0,0 0 0,1 0 0,-1 1 0,0 0 0,1-1 0,0 1 0,-1 0 0,1 1 0,1-1 0,-1 1 0,0-1 0,-1 4-176,-2 2 18,1 0 0,1 0 0,0 1 1,0-1-1,0 1 0,1 0 0,1 0 1,0 0-1,0 0 0,1 0 1,0 1-1,1-1 0,0 8-18,2-4 4,-1-1 1,2 0-1,0 1 1,0-1-1,1 0 0,1-1 1,0 1-1,1-1 1,0 0-1,2 2-4,-5-10 6,-1 1 0,1-1-1,0-1 1,1 1 0,-1 0 0,1-1 0,-1 0-1,1 0 1,0 0 0,0 0 0,0-1 0,0 1-1,1-1 1,-1 0 0,1 0 0,0-1 0,0 1-6,2-1 10,1 0 0,-1 0 0,0 0 0,0-1 1,0 0-1,0-1 0,0 0 0,1 0 0,-1 0 1,0-1-1,1 0-10,4-2 15,0-1 0,0 0-1,-1 0 1,0-1 0,0-1 0,-1 0 0,1 0 0,-1-1 0,-1 0 0,0-1-1,0 0 1,-1 0 0,3-5-15,-6 8 9,-1 0 0,-1-1 0,1 1 0,-1-1 0,-1 1 0,1-1 0,-1 0 1,0 0-1,0 0 0,-1 0 0,0-1 0,-1 1 0,1-3-9,-1 5 10,-1 0-1,0-1 1,0 1 0,0 0 0,0 0 0,-1 0 0,0 0-1,0 0 1,0 1 0,-1-1 0,1 0 0,-1 1 0,0 0 0,-1 0-1,1 0 1,-1 0 0,0 0 0,-1-1-10,-5-3 20,1 1 1,-1 0-1,0 1 1,0 0-1,-1 1 0,0 0 1,0 0-1,-3 0-20,6 3-106,0-1 0,0 2 0,0-1-1,0 1 1,0 0 0,0 1 0,0 0 0,-1 0 0,1 1-1,0 0 1,0 0 0,-3 2 106,8-2-211,0 0 1,0 0-1,0 0 0,0 1 0,1-1 1,-1 1-1,0 0 0,1 0 211,-15 15-1065</inkml:trace>
  <inkml:trace contextRef="#ctx0" brushRef="#br0" timeOffset="1065.057">1971 651 5817,'23'-46'2784,"-23"45"-2694,0 1 1,0-1 0,0 0 0,0 0 0,0 0 0,0 1 0,0-1 0,0 0 0,-1 0 0,1 1 0,0-1 0,0 0 0,-1 1 0,1-1 0,0 0 0,-1 1 0,1-1 0,-1 0 0,1 1 0,-1-1 0,1 1 0,-1-1 0,0 0 0,1 1 0,-1 0 0,1-1 0,-1 1 0,0-1 0,1 1 0,-1 0 0,0-1 0,0 1 0,1 0 0,-1 0 0,0 0 0,0 0 0,0 0-91,-28-5 1783,27 5-1651,-7 0 213,1 0 0,-1 1 1,0 0-1,0 1 0,1 0 1,-1 0-1,-2 2-345,-57 22 882,53-19-714,8-4-121,0 0 1,0 0-1,1 1 0,-1 0 0,1 0 1,0 0-1,0 1 0,1 0 1,-1 0-1,1 1 0,0-1 0,0 1 1,0 2-48,3-4 6,0 0 1,0 0 0,0 1 0,0-1-1,1 1 1,0 0 0,0-1 0,0 1-1,1 0 1,-1 0 0,1-1 0,0 1-1,1 0 1,-1 0 0,1-1-1,0 1 1,0 0 0,0-1 0,1 1-1,-1-1 1,2 2-7,0 1 4,0 0 1,1 0-1,0 0 0,0-1 1,1 1-1,0-1 0,0 0 0,0 0 1,1-1-1,0 1 0,0-1 1,0 0-1,1-1 0,-1 0 0,1 0 1,0 0-1,0-1 0,1 0 0,-1 0 1,1-1-1,7 2-4,-5-3 8,1 1-1,-1-1 0,1-1 1,0 0-1,-1 0 1,1-1-1,0 0 1,-1-1-1,0-1 1,1 1-1,-1-1 1,0-1-1,0 0 1,-1-1-1,1 0 1,0 0-8,0-1 8,-1-1 0,0 0 0,-1 0 0,1 0 0,-1-1 0,-1 0 0,1-1 0,-1 0 0,2-4-8,-7 11 4,0-1-1,-1 0 1,1-1 0,0 1-1,-1 0 1,0 0-1,0-1 1,0 1 0,0 0-1,-1-1 1,1 1-1,-1-1 1,0 1 0,0-1-1,0 1 1,0-1-1,-1 1 1,1-1-1,-1 1 1,0 0 0,0-1-1,0 1 1,0 0-1,-1 0 1,1 0 0,-1 0-1,0 0 1,0 0-1,0 0 1,0 0 0,-3-2-4,-6-3-111,0-1 0,0 1 0,-1 1 0,0 0 1,0 1-1,-1 0 0,0 1 0,0 0 0,0 1 1,-1 0-1,1 2 0,-1-1 0,-12 1 111,4 3-1144,9 5 465</inkml:trace>
  <inkml:trace contextRef="#ctx0" brushRef="#br0" timeOffset="1602.3">2609 34 8666,'-9'-28'4647,"8"25"-3504,2 4-240,7 16-287,6 25-114,-1 1-1,4 27-501,-12-48 86,3 15 96,-3 0-1,-1 0 1,-1 0 0,-2 0 0,-2 0 0,-3 9-182,-9 66 846,-14 42-846,24-136-6,-1 3 38,1 0 0,1 0 1,0 0-1,3 20-32,-1-40 4,0 0 0,0 1-1,0-1 1,0 0 0,0 0 0,0 0-1,1 1 1,-1-1 0,0 0-1,1 0 1,-1 0 0,1 0 0,-1 0-1,1 0 1,0 1-4,0-2 4,-1 1-1,0-1 1,1 0-1,-1 0 1,0 0-1,1 0 1,-1 0-1,0 0 1,1 0-1,-1 0 1,0 0-1,1 0 1,-1 0-1,1 0 1,-1 0-1,0 0 1,1 0-1,-1 0 1,0 0-1,1 0 1,-1 0-1,0 0 1,1-1-1,-1 1 1,0 0-1,0 0 1,1 0-1,-1-1 1,0 1-1,1 0 1,-1-1-4,3-1 16,0-1 0,-1-1 0,0 1 0,1 0 0,-1 0 0,0-1 0,0 0 0,-1 1 0,1-1-16,1-6 14,0 0-1,0 0 1,-1 0-1,-1-1 1,0 1-1,0 0 1,-1-1-1,0 1 0,0 0 1,-1-1-1,-1 1 1,0 0-1,-2-6-13,2 8 2,-1-1 1,0 1-1,-1 0 0,1 0 0,-2 0 1,1 1-1,-1-1 0,0 1 0,-1 0 1,1 1-1,-1-1 0,-1 1 0,1 0 1,-1 0-1,0 1 0,-3-1-2,4 3-1,1 0 0,-1 1 0,0 0 0,0 0 0,0 1 0,0 0 0,0 0 0,-1 0 0,1 1 0,0 0 0,0 0 0,0 0-1,-1 1 1,1 0 0,0 0 0,0 1 0,0 0 0,0 0 0,-4 2 1,-5 2-3,0 2 0,0-1-1,1 2 1,0 0 0,0 1-1,-10 10 4,14-11-1,1 0 0,0 1 0,1 0-1,0 1 1,0 0 0,1 0 0,1 0 0,0 1 0,0 0-1,-1 5 2,5-11 0,0 0 0,0-1 0,1 1 0,-1 0 0,1 0 0,1 1 0,-1-1-1,1 0 1,0 0 0,0 0 0,1 0 0,0 0 0,0 0 0,0 0 0,1 0-1,0 0 1,0 0 0,1 0 0,-1-1 0,1 1 0,0-1 0,1 0 0,0 0 0,0 0 12,1 0 1,0-1 0,1 1-1,-1-1 1,1-1 0,0 1 0,0-1-1,0 0 1,0 0 0,1-1 0,-1 0-1,1 0 1,-1 0 0,1-1-1,0 0 1,0-1 0,1 1-13,15 0 748,-1-1 0,1-1 0,0-1 0,10-3-748,44-9 1295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9:16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117 166 5329,'-21'-28'6734,"20"31"-4102,2 10-1629,27 102-203,-10-43-432,1 18 266,-4 1 1,2 85-635,-4-60 138,-5-57 32,-1 32-170,-2-64-57,1-22 741,5-12 1503,2-11-935</inkml:trace>
  <inkml:trace contextRef="#ctx0" brushRef="#br0" timeOffset="620.81">51 322 6953,'-4'-2'612,"0"1"-1,0-1 0,1-1 0,-1 1 0,0 0 0,1-1 0,-1 0 0,1 0 0,0 0 1,0 0-1,-1-2-611,3 4 109,0-1-1,0 0 1,0 1 0,1-1 0,-1 0 0,0 0 0,1 1 0,-1-1-1,1 0 1,0 0 0,0 0 0,0 0 0,0 0 0,0 1-1,0-1 1,0 0 0,0 0 0,1 0 0,-1 0 0,1 1 0,-1-1-1,1 0 1,0 0 0,0 1 0,0-1 0,0 0 0,0 1 0,1-2-109,9-12 183,2-1 0,0 2 1,1 0-1,0 0 0,1 2 1,0-1-1,1 2 0,1 0-183,7-3 84,0 0 0,1 1 0,0 2 0,1 1-1,9-2-83,-22 8 16,1 0-1,-1 2 0,1-1 0,0 2 1,0 0-1,0 0 0,0 1 0,0 1 1,-1 1-1,2 0-15,-10-1 1,0 0 1,1 0-1,-1 1 0,0 0 1,0 0-1,-1 0 1,1 0-1,0 1 0,-1 0 1,1 0-1,-1 0 0,0 1 1,0-1-1,0 1 0,-1 0 1,1 0-1,-1 0 0,0 1 1,0-1-1,-1 1 1,1 0-1,-1-1 0,0 1 1,0 0-1,-1 0 0,2 6-1,0 5 6,-1 1 0,-1 0 0,0 0 0,-2 0-1,1 0 1,-2 0 0,-1 0 0,0-1 0,0 1-1,-2-1 1,0 0 0,-1 0 0,-1 0 0,-6 10-6,3-8 11,0 0 0,-1-1 1,-1-1-1,0 1 0,-2-2 0,0 0 1,0 0-1,-1-2 0,-1 0 0,0 0 1,-19 9-12,-13 1 45,45-22-37,0 0 0,0 0 0,-1 0-1,1 0 1,0-1 0,-1 0 0,1 1 0,0-1-1,-1 0 1,1-1 0,-1 1 0,1-1 0,0 1-1,-1-1-7,4 1 4,-1 0-1,0-1 0,1 1 0,-1 0 0,0 0 0,1-1 0,-1 1 1,1 0-1,-1-1 0,0 1 0,1 0 0,-1-1 0,1 1 0,-1-1 1,1 1-1,-1-1 0,1 1 0,0-1 0,-1 1 0,1-1 0,0 0 1,-1 1-1,1-1 0,0 0 0,-1 1 0,1-1 0,0 0 0,0 1 1,0-1-1,0 0 0,0 1 0,0-1 0,0 0 0,0 1 0,0-1 1,0 0-1,0 1 0,0-1 0,1 0 0,-1 1 0,0-1 0,0 0 1,1 1-1,-1-1 0,0 0 0,1 1 0,-1-1 0,1 1 0,-1-1 1,1 1-1,-1-1 0,1 1 0,-1-1-3,4-2 9,-1-1 0,1 1-1,0-1 1,0 1 0,0 0 0,0 1-1,1-2-8,14-4 4,-1 0-1,1 1 0,0 0 0,1 2 0,-1 0 0,1 2 0,0 0 0,0 1 0,0 1 0,0 0 0,0 2 0,0 1 1,0 0-1,0 1 0,0 1 0,15 6-3,-27-7 0,0 0 0,0 0 0,0 1 0,0 0 0,-1 1 0,0 0 0,0 0 0,0 0 0,0 1 0,-1 0 1,0 0-1,0 0 0,0 2 0,-3-2 0,0-1 1,0 0-1,0 1 0,-1-1 1,0 1-1,0 0 1,0 0-1,-1 0 1,0-1-1,0 2 1,0-1-1,-1 0 0,0 0 1,0 0-1,0 0 1,-1 0-1,0 0 1,0 0-1,-1 1 0,-3 8 8,0 1 0,-1-2 0,0 1 0,-1-1 0,-1 0 0,0-1-1,-1 1 1,-8 7-8,0-1 113,-1 0-1,-1-1 1,0-1 0,-20 13-113,29-24 43,0-1-1,0 0 1,-1 0 0,0-1 0,0-1 0,0 0 0,0 0 0,-1-1 0,1 0 0,-1-1 0,-8 0-43,12-1-9,-1 0 1,1-2-1,0 1 0,-1-1 1,1 0-1,0 0 0,-1-1 0,1 0 1,0-1-1,0 0 0,1 0 1,-1-1-1,1 0 0,-1 0 1,1 0-1,-3-4 9,-2-5-466,12 12 462,0 1-1,0-1 1,-1 1-1,1-1 0,0 1 1,0-1-1,0 0 1,0 1-1,0-1 1,0 1-1,0-1 1,0 1-1,1-1 1,-1 1-1,0-1 0,0 1 1,0-1-1,0 1 1,1-1-1,-1 1 1,0-1-1,1 1 1,-1 0-1,0-1 0,1 1 1,-1-1 4,22-13-127</inkml:trace>
  <inkml:trace contextRef="#ctx0" brushRef="#br0" timeOffset="1499.178">1365 591 3289,'0'-1'564,"-1"0"0,1 0 1,-1 0-1,1 0 1,-1 0-1,0 0 0,0 0 1,0 0-1,1 0 0,-1 0 1,0 0-1,0 0 0,0 1 1,0-1-1,0 0 1,-1 0-565,-24-6 2745,14 4-2819,5 1 182,-5-2 131,-1 1 0,1 1-1,-1 0 1,0 1 0,1 0 0,-1 1 0,0 0 0,-2 1-239,4 1 28,1 0 1,-1 1-1,1 0 0,0 0 1,0 1-1,0 0 0,0 1 1,1 0-1,0 1 1,0 0-1,0 1 0,1-1 1,0 1-1,0 1 0,1 0 1,-1 0-1,2 0 0,-1 1 1,1 0-1,1 0 0,0 1 1,0-1-1,1 1 1,0 0-1,0 0 0,1 1 1,1-1-1,0 1 0,0-1 1,1 1-1,0 0 0,1 0 1,0-1-1,1 3-28,1-4 5,-1 0 0,1 0 0,1 0-1,-1 0 1,2 0 0,-1 0 0,1-1-1,0 0 1,1 0 0,0 0 0,0 0 0,1-1-1,0 0 1,2 2-5,-4-5 6,1 0 1,0 0-1,0 0 0,1 0 1,-1-1-1,1 0 0,0 0 0,-1 0 1,1-1-1,1 0 0,-1 0 0,0 0 1,0-1-1,1 0 0,-1 0 1,0-1-1,1 0 0,-1 0 0,1 0 1,-1-1-1,2 0-6,2-1 9,1-1 1,-1 0-1,-1 0 1,1-1-1,0 0 0,-1-1 1,0 0-1,0 0 1,0-1-1,-1 0 0,0-1 1,0 0-1,0 0 1,-1-1-1,0 0 0,2-4-9,3-4 12,-2-1 0,0 0 0,0-1 0,-2 0 1,0-1-1,-1 0 0,-1 0 0,0-5-12,-4 16 7,0-1 0,-1 0 1,0 0-1,0 0 1,-1 0-1,0 0 0,-1 0 1,0 1-1,-1-1 0,1 0 1,-2 0-1,1 1 1,-3-5-8,5 13 1,0 0 1,0 0-1,0 0 1,0 0 0,0 0-1,0 0 1,0 0-1,0 0 1,0 0-1,0 1 1,0-1 0,0 0-1,-1 0 1,1 0-1,0 0 1,0 0 0,0 0-1,0 0 1,0 0-1,0 0 1,0 0-1,0 0 1,0 0 0,0 0-1,0 0 1,-1 0-1,1 0 1,0 0 0,0 0-1,0 0 1,0 0-1,0 0 1,0 0-1,0 0 1,0 0 0,0 0-1,0 0 1,0 0-1,-1 0 1,1 0 0,0 0-1,0 0 1,0 0-1,0 0 1,0 0-1,0-1 1,0 1 0,0 0-1,0 0 1,0 0-1,0 0 1,0 0 0,0 0-1,0 0 1,0 0-1,0 0 1,0 0-1,-1 0 1,1 0 0,0-1-2,-1 15 41,3 23-8,2-12-16,2-1 0,0 0 0,1 0 1,10 21-18,-12-33 6,1-1 1,0 0-1,1 0 1,0 0-1,0-1 0,1 0 1,1-1-1,0 1 1,0-2-1,8 6-6,5 2-990,1-2-1,0 0 1,6 0 990,27 10-1195</inkml:trace>
  <inkml:trace contextRef="#ctx0" brushRef="#br0" timeOffset="2220.511">2197 65 6017,'-10'-17'1969,"8"12"-1268,0 0 1,-1 0-1,1 1 1,-1-1-1,0 1 1,-1 0-1,1 0 1,-1 0-1,1 0 1,-2 0-702,5 4 41,0 0 0,-1 0 0,1 0 0,0 0 1,0 0-1,0 0 0,-1 1 0,1-1 1,0 0-1,0 0 0,0 0 0,-1 0 0,1 0 1,0 0-1,0 0 0,0 0 0,0 0 0,-1 0 1,1 1-1,0-1 0,0 0 0,0 0 1,0 0-1,0 0 0,-1 1 0,1-1 0,0 0 1,0 0-1,0 0 0,0 0 0,0 1 1,0-1-1,0 0 0,0 0 0,0 0 0,0 1 1,0-1-1,0 0 0,0 0 0,0 1 0,0-1 1,0 0-1,0 0 0,0 0 0,0 1 1,0-1-1,0 0 0,0 0 0,0 0 0,0 1-41,1 15 436,4 30-46,3-1 1,2 1-1,2 3-390,46 132 506,2 9-144,-53-155-317,-1 1 0,-1 0 0,-3 0 0,-1 0 0,-2 12-45,3 60 157,-2-125 4,0-2-128,-1 0 0,-1 1 0,0-1 0,-1 1 0,-3-9-33,1 15 5,0 1-1,0-1 1,-2 1-1,1 0 1,-1 1-1,-1 0 1,0 0-1,0 0 1,-1 1-1,0 1 1,0-1-1,-1 1 1,-1 1-1,1 0 1,-1 1-1,-3-2-4,7 4-1,0 1 0,-1 0-1,1 0 1,-1 0 0,1 1 0,-1 1-1,0-1 1,0 1 0,0 0 0,0 1-1,0 0 1,0 0 0,0 1-1,0 0 1,0 0 0,0 1 0,1 0-1,-1 0 1,0 1 0,1 0-1,0 0 1,0 1 0,0-1 0,0 2-1,-5 3 2,5-2-1,1-1 0,0 1 0,0 1 0,0-1 0,1 1 0,0 0 0,0 0 0,1 1 0,0-1 0,0 1 0,1 0 0,0 0 0,0 0 0,1 0 0,0 1 0,0-1 0,1 1 0,0-1 0,1 1 0,0-1 0,0 1 0,1 2 1,0-2 2,0 0 0,1 1 1,1-1-1,-1 0 0,1 0 0,1-1 1,0 1-1,0-1 0,1 1 1,-1-1-1,2-1 0,-1 1 0,1-1 1,1 0-1,-1 0 0,1 0 0,0-1 1,1-1-1,-1 1 0,2 0-2,3 0 17,-1 0 0,2 0 0,-1-1 0,0-1 0,1 0 0,0 0 0,0-2-1,0 0 1,9 1-17,5-2 741,0-1 0,0-1 0,0-1-1,5-2-740,50-8 1239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9:22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35 2945,'82'-12'1952,"-66"5"157,-15 7-2033,-1 0 0,0-1 1,0 1-1,0 0 0,0 0 0,0 0 0,0-1 0,0 1 0,0 0 0,1 0 0,-1 0 1,0-1-1,0 1 0,0 0 0,0 0 0,0-1 0,0 1 0,0 0 0,0 0 0,-1 0 1,1-1-1,0 1 0,0 0 0,0 0 0,0 0 0,0-1 0,0 1 0,0 0 0,0 0 1,0 0-1,-1 0 0,1-1 0,0 1 0,0 0 0,0 0 0,0 0-76,-15-9 3437,2 9-3168,1 1 0,0 0 0,0 1 0,0 0 0,0 0-1,-1 2-268,9-3 29,1 1-1,-1-1 0,1 1 1,0 0-1,0 0 0,0 0 1,0 0-1,0 1 0,0-1 1,1 1-1,-1 0 0,1 0 1,-1 0-1,1 0 0,0 0 1,0 0-1,1 0 0,-1 1 1,1-1-1,0 1 0,-1-1 1,1 4-29,-1 0 10,1 1 0,0-1 1,0 0-1,0 0 1,1 1-1,0-1 0,1 0 1,0 0-1,0 1 0,1 2-10,-1-7 5,1-1-1,-1 1 0,1-1 1,-1 0-1,1 1 0,0-1 1,0 0-1,0 0 1,0 0-1,0 0 0,0 0 1,1-1-1,-1 1 0,0-1 1,1 1-1,0-1 0,-1 0 1,1 0-1,0 0 1,-1 0-1,1-1 0,0 1 1,0-1-1,0 0 0,0 0 1,-1 0-1,1 0 0,0 0 1,0 0-1,0-1 1,0 1-1,-1-1 0,1 0 1,0 0-1,-1 0 0,1 0 1,2-2-5,-2 1 18,1-1 0,-1 0 0,1 0 0,-1 0 1,0 0-1,0 0 0,-1-1 0,1 0 0,-1 1 0,1-1 1,-1 0-1,0 0 0,-1 0 0,1-1-18,-1 2 24,0 0-1,-1 1 1,1-1-1,-1 0 1,0 0-1,1 0 1,-2 0-1,1 0 1,0 0-1,0 0 1,-1 0-1,0 0 1,1 0-1,-1 1 1,0-1-1,-1 0 1,1 1-1,0-1 1,-1 0-1,1 1 1,-2-1-24,1 0 27,1 1 0,0-1 0,-1 1 0,0-1 0,0 1 0,1-1 0,-1 1 0,-1 0 0,1 0 0,0 0 0,0 1 0,-1-1 0,1 0-1,-1 1 1,1-1 0,-1 1 0,0 0 0,0 0 0,1 0 0,-1 0 0,0 1 0,-2-1-27,5 8 424,8 7-365,1 1-1,0-2 1,1 1 0,7 6-59,20 28 117,-29-37-96,-1 0 0,-1 1-1,1-1 1,-2 2-1,0-1 1,0 1 0,0 3-21,7 20 47,-6-18-41,-1 0-1,0 1 1,-1 2-6,-3-16 25,0 0 1,-1 0-1,0 0 1,0 0-1,0 0 1,-1-1-1,1 1 1,-1 0-1,0 0 1,-1 0-1,1-1 1,-1 1-1,0 0 1,0 0-26,-7 10 179,2 0-58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9:31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55 600 9306,'63'-78'3977,"-67"71"-2361,-2 7-224,3 12-527,3 7-257,2 15-232,3 2-40,4 15-128,-4 5-56,-1 8-64,-2 1-24,-2-12 232,0-10-280,1-15-544,2-7 1512,4-7-1064</inkml:trace>
  <inkml:trace contextRef="#ctx0" brushRef="#br0" timeOffset="352.109">26 156 9906,'-18'-30'3905,"11"12"-2857,7 0-264,2 8-456,11 3-48,7 3-512,2 4-528,11 6 544</inkml:trace>
  <inkml:trace contextRef="#ctx0" brushRef="#br0" timeOffset="705.303">421 26 10138,'7'-7'916,"15"-9"876,-14 13-671,-6 8 574,-3-2-1537,1 1 0,0 0 0,1 0 0,-1 0 0,1 0 0,0-1 0,0 1-1,0 0 1,0-1 0,0 1 0,2 1-158,1 7 227,19 57 309,-4 1 1,-3 1-1,3 36-536,-13-56 64,-2-1 1,-2 1-1,-3 0 1,-1 0 0,-6 23-65,-2-14-60,4 0 1,2 0 0,3 47 59,1-103-109,0 0 0,0 0 1,0-1-1,1 1 0,0 0 0,0-1 0,0 1 0,0-1 0,0 1 0,1-1 0,-1 1 1,1-1-1,0 0 0,0 0 109,10 8-596</inkml:trace>
  <inkml:trace contextRef="#ctx0" brushRef="#br0" timeOffset="706.303">356 633 8810,'-8'-5'4521,"-6"4"-1048,29 0-2241,22-2-96,13-6-632,13-3-200,8-2 120,1 1-72,1 4-192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9:27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22 6057,'-1'-1'220,"1"-1"0,0 1 0,0 0-1,0 0 1,-1 0 0,1 0 0,-1 0 0,1 0-1,-1 0 1,1 0 0,-1 0 0,1 0 0,-1 0-1,0 1 1,1-1 0,-1 0 0,0 0 0,0 1-1,0-1 1,0 0 0,-1 0-220,2 1 126,-1 0 0,0 0 0,0 0 0,0 0 0,0 0-1,0 0 1,0 0 0,0 0 0,0 0 0,0 0 0,0 0 0,0 1 0,0-1 0,1 0 0,-1 1 0,0-1 0,0 1-1,0-1 1,0 1 0,0-1-126,-2 3 144,0-1-1,0 1 1,1 0-1,-1 0 1,1 0 0,-1 0-1,1 0 1,0 0-1,0 0 1,0 1-1,1-1 1,-1 2-144,-1 7 113,0 0 1,1 0-1,1 0 1,0 0-1,0 0 1,1 0-1,1 0 0,0 0 1,2 7-114,5 24 587,15 41-587,-15-54 166,30 94 350,18 76 2,-47-161-461,-2 0 0,-2 1 0,-2 0 1,-1 9-58,-1-37 15,-1 18 93,0-28-77,0-1 0,0 1 0,0-1 0,0 0-1,0 1 1,-1-1 0,1 0 0,0 0 0,-1 1 0,1-1 0,-1 0 0,0 0-1,1 1 1,-1-1 0,0 0 0,0 1-31,0-2 20,1 0 0,0 0 0,-1 0 0,1 0 0,0 0 0,-1 0 0,1-1 1,0 1-1,-1 0 0,1 0 0,0 0 0,-1 0 0,1 0 0,0 0 0,0-1 0,-1 1 0,1 0 0,0 0 0,0-1 0,-1 1 0,1 0 1,0 0-1,0-1 0,-1 1 0,1 0 0,0 0 0,0-1 0,0 1 0,0 0 0,0-1 0,-1 1 0,1 0-20,-5-13 261,3 4-185,1-1 1,0 0 0,0 0-1,1 1 1,1-1-1,0 0 1,1-6-77,4-15 80,8-25-80,-3 14 15,3 1-1,1 1 1,4-3-15,-13 30 0,2-1 0,-1 1 0,1 0 0,1 1 0,0 0 0,1 0 0,0 1 0,1 0 0,0 1 0,8-5 0,-15 12-1,1 0 1,0 0 0,0 1-1,0-1 1,0 1-1,0 0 1,0 0-1,1 1 1,-1 0-1,1-1 1,-1 2-1,1-1 1,-1 1-1,1 0 1,-1 0-1,1 0 1,0 1 0,1 1-1,-1-1 1,1 1-1,-1 1 1,0-1-1,1 1 1,-1 0-1,0 0 1,-1 1-1,1 0 1,-1 0-1,0 0 1,0 1-1,5 5 1,-1 0 2,0 0 0,-1 1 0,0 1 0,-1-1 0,0 1 0,0 1 0,-2-1 0,1 1-1,-2 0 1,0 0 0,0 0 0,-1 1 0,-1-1 0,0 1 0,-1 0 0,0 0 0,-2 6-2,1-9 2,-2 1 0,1-1 1,-2 1-1,1-1 0,-2 0 1,1 0-1,-2 0 0,1 0 0,-1-1 1,-1 1-1,0-2 0,0 1 1,-1 0-1,-1-1 0,1-1 1,-1 1-1,-1-1 0,1 0 1,-1-1-1,-9 5-2,3-2 15,-1-2 0,0 0-1,-1 0 1,0-2 0,0 0 0,0-1 0,-1-1-1,1 0 1,-12 0-15,20-3-16,0 0-1,0-1 0,-1 1 1,1-2-1,0 0 1,-1 0-1,1 0 0,0-1 1,0 0-1,0-1 1,0 0-1,1-1 1,-1 0-1,1 0 0,0 0 1,0-1-1,0-1 1,-6-5 16,12 9-79,1 1 1,-1-1 0,1 0 0,0 0-1,0 0 1,-1 0 0,1 0 0,1 0-1,-1 0 1,0 0 0,0-1 78,1 2-54,0 0 0,-1 0 0,1 0 0,0 0 0,0 0 1,0 0-1,0 0 0,0 0 0,0 0 0,0 0 0,0 0 0,1 0 0,-1 0 1,0 0-1,1 0 0,-1 0 0,1 0 0,-1 0 0,1 0 0,-1 1 0,1-1 1,-1 0-1,1 0 0,0 0 54,4-2-124,0 0 0,0 1 0,0-1 0,0 1 0,0 0 0,2 0 124</inkml:trace>
  <inkml:trace contextRef="#ctx0" brushRef="#br0" timeOffset="663.063">855 628 6105,'-20'6'4631,"17"-1"-2469,12 1-1162,2-3-708,0-1 0,0 0 0,0-1 0,0 0-1,0-1 1,0 0 0,1 0 0,-1-2 0,8-1-292,11-3 571,0-1-1,27-11-570,-41 13 89,1-2-1,-1-1 1,0 0-89,-13 7 9,0-1 0,0 1 1,0-1-1,0 1 0,-1-1 0,1 0 1,-1 0-1,1-1 0,-1 1 0,0 0 1,0-1-1,0 0 0,0 1 1,0-1-1,-1 0 0,1 0 0,-1 0 1,0 0-1,1-2-9,-2 3 5,0 0 0,-1 0 1,1 0-1,-1 0 0,1-1 0,-1 1 1,1 0-1,-1 0 0,0 0 0,0 0 1,0 0-1,0 1 0,-1-1 0,1 0 1,0 0-1,-1 1 0,1-1 0,-1 1 1,0-1-1,1 1 0,-2-1-5,-5-4 13,0 1-1,0 0 0,-1 0 1,-2 0-13,-1-1 5,0 1-1,0 1 1,-1 0 0,0 0-1,1 1 1,-1 1 0,-4 0-5,11 1-1,0 1 1,-1 0-1,1 1 0,-1-1 0,1 1 1,-1 0-1,1 1 0,0-1 1,0 2-1,0-1 0,0 0 1,0 1-1,0 0 0,1 0 1,-6 4 0,3 1 4,-1 0 1,1 0-1,0 1 1,0 0-1,1 0 1,1 1 0,-1 0-1,2 0 1,-1 1-1,1-1 1,1 1-1,0 0 1,1 0-1,0 1 1,0-1 0,1 1-5,0 4 68,0 1 1,0 0 0,2-1 0,0 1 0,1 0 0,1 0 0,0 0-1,1-1 1,1 0 0,6 15-69,-7-21 37,2 0 0,-1-1-1,1 0 1,1 0 0,-1 0 0,2 0-1,-1-1 1,1 0 0,0-1 0,1 1-1,0-2 1,0 1 0,0-1 0,1 0-1,2 1-36,0-1 83,2-1 0,-1 1-1,0-2 1,1 0 0,0 0-1,0-1 1,0-1-1,0 0 1,0-1 0,1 0-1,11-2-82,1-1 941,0-1-1,5-2-940,55-14 1020</inkml:trace>
  <inkml:trace contextRef="#ctx0" brushRef="#br0" timeOffset="1295.841">1848 622 4777,'70'-80'2470,"-69"79"-2396,-1 0 0,1 1-1,0-1 1,-1 1 0,1-1 0,-1 0 0,1 0 0,-1 1 0,1-1-1,-1 0 1,0 0 0,1 1 0,-1-1 0,0 0 0,0 0-1,0 0 1,0 0 0,1 0 0,-1 1 0,0-1 0,-1 0 0,1 0-1,0 0 1,0 0 0,0 0 0,0 1 0,-1-1 0,1 0-1,0 0 1,-1 0 0,1 1 0,0-1 0,-1 0 0,1 1 0,-1-1-1,1 0 1,-1 1 0,0-1 0,1 0 0,-1 1 0,0-1 0,1 1-1,-1-1 1,0 1 0,0-1-74,-3 0 242,0-1 1,0 1-1,0 0 0,0 0 0,0 0 1,0 0-1,-1 1-242,2-1 201,-9 0 98,0 1 0,0 0-1,1 0 1,-1 1 0,0 1 0,0 0 0,1 0 0,-1 1 0,1 1-299,-9 3 257,-1 0 0,2 2 0,-1 0 0,-9 7-257,18-8 99,0-1-1,1 1 1,-1 1 0,2 0-1,-1 0 1,1 1 0,1 0 0,0 1-1,0 0 1,1 0 0,0 1 0,-4 11-99,8-17 22,1 0 1,0 0-1,0 1 1,0-1-1,1 1 1,-1 0-1,2-1 1,-1 1-1,1 0 1,0 0-1,0-1 1,1 1-1,0 0 1,0-1-1,1 1 1,-1-1-1,1 1 1,1-1-1,-1 0 1,1 0-1,1 0 1,-1 0-1,1 0 1,0-1-1,0 1 1,1 0-23,2 0 9,-1 0 1,1-1 0,0 0 0,0-1 0,0 1 0,0-1 0,1 0 0,0-1 0,0 0 0,0 0-1,0-1 1,0 0 0,1 0 0,-1-1 0,6 0-10,12 1 269,0-2-1,1-1 1,-1 0-1,12-4-268,60-12 2684,11-9-1228</inkml:trace>
  <inkml:trace contextRef="#ctx0" brushRef="#br0" timeOffset="2080.807">2640 619 3537,'7'-3'459,"18"-9"444,-25 12-856,1 0 0,-1 0 0,0 0 1,0 0-1,1-1 0,-1 1 0,0 0 0,1 0 0,-1 0 0,0 0 0,0 0 0,1 0 1,-1-1-1,0 1 0,0 0 0,1 0 0,-1 0 0,0-1 0,0 1 0,0 0 0,1 0 1,-1-1-1,0 1 0,0 0 0,0-1 0,0 1 0,0 0 0,0 0 0,1-1 0,-1 1 0,0 0 1,0-1-1,0 1 0,0 0 0,0-1 0,0 1 0,0 0 0,0 0 0,0-1 0,-1 1 1,1 0-1,0-1 0,0 1 0,0 0 0,0 0 0,0-1 0,0 1 0,-1 0 0,1 0 1,0-1-1,0 1 0,0 0 0,-1 0 0,1-1 0,0 1 0,0 0 0,-1 0-47,-35-23 4361,17 11-2578,-1 0 0,-11-4-1783,23 13 119,0 0-1,0 0 0,0 1 1,-1 0-1,1 0 0,-1 1 1,1 0-1,-7 1-118,8 0 32,-1 0 0,1 1 0,0 0 0,-1 1 0,1-1 0,0 1 0,0 1 0,0 0 0,0-1 0,0 2 0,1-1 0,-1 1 0,1 0 0,0 1 0,-1 0-32,0 2 13,0 0 0,0 0 0,0 0 0,1 1 0,0 0-1,1 1 1,0-1 0,0 1 0,1 0 0,-3 9-13,3-8 2,0 0 0,1 0 0,1 1 0,0-1 0,0 0 0,1 1-1,1 0 1,-1-1 0,2 1 0,0-1 0,0 1 0,0-1 0,2 1 0,-1-1 0,1 0 0,1 0 0,-1 0 0,2 0 0,0-1 0,0 1 0,4 4-2,-4-8 7,1 1 1,0-1 0,0 0 0,1 0-1,-1-1 1,1 0 0,0 0 0,1-1 0,-1 0-1,1 0 1,0-1 0,0 0 0,0 0-1,1-1 1,-1 0 0,0 0 0,1-1-1,-1 0 1,1-1 0,0 1 0,-1-2 0,1 1-1,-1-1 1,1-1 0,-1 0 0,1 0-1,-1 0 1,0-1 0,0 0 0,0-1-1,-1 0 1,1 0 0,-1 0 0,2-2-8,3-4 19,0 0-1,-1-1 1,0 0 0,0-1 0,-1 0 0,6-10-19,-12 17 7,-1 0-1,0 0 1,-1 0 0,1 0-1,-1 0 1,0-1 0,0 1-1,-1-1 1,1 1 0,-1-1-1,-1 0 1,1 1 0,-1-1-1,0 0 1,0 0 0,0 1-1,-1-1 1,0 0 0,-1-4-7,-6-12 9,-1 1 0,0 0 1,-1 1-1,-2 0 0,-4-6-9,21 56-4,11 9 30,1 0-1,2-1 0,2-1 0,2-2 0,0 0 0,3-1 0,13 13-25,-26-32 74,2 0-1,0-1 1,2 1-74,12 7 137</inkml:trace>
  <inkml:trace contextRef="#ctx0" brushRef="#br0" timeOffset="2543.145">3076 616 4585,'-2'-3'502,"1"0"0,0 0 0,-1 0-1,0 0 1,0 0 0,0 0 0,0 1 0,0-1 0,0 1 0,-1-1-1,1 1 1,-1 0 0,0 0 0,1 0 0,-1 0 0,0 1 0,0-1-1,0 1 1,0-1-502,2 3 64,0-1 0,0 0 0,1 1 0,-1-1 0,0 1 0,0-1 0,1 1 0,-1-1 0,1 1 0,-1-1 0,0 1-1,1 0 1,-1-1 0,1 1 0,-1 0 0,1-1 0,0 1 0,-1 0 0,1 0 0,0-1 0,-1 1 0,1 0 0,0 0 0,0 0 0,0-1-1,0 1 1,0 1-64,-6 29 337,5-26-198,-3 21 49,1-1-1,1 1 1,2 0 0,0-1-1,1 1 1,6 24-188,-5-39 12,0 1 1,1-1 0,1 0 0,-1 0-1,2 0 1,0-1 0,0 1 0,1-1 0,0 0-1,1-1 1,0 1 0,0-1 0,1-1-1,0 1 1,1-1 0,2 1-13,-8-6 7,1-1 0,-1 0 0,1 0 0,-1 0 0,1 0 0,0 0 0,0-1 0,0 1 0,0-1 0,0 0 0,3 0-7,-4-1 5,0 0 0,-1 0 1,1 0-1,-1-1 0,1 1 0,-1-1 0,1 1 0,-1-1 0,1 0 0,-1 0 1,0 0-1,0-1 0,1 1 0,-1 0 0,0-1 0,0 1 0,0-1 0,0 0 0,1-2-5,7-8 20,0 0 0,-1-1 0,-1 0 0,0 0 0,0-1 0,4-14-20,-2 3 28,-1 0-1,-1 0 0,3-21-27,-5-18 32,-5 49-27,0 1-1,1-1 0,3-12-4,-1 19-22,1 11-3,0 13-4,7 48 1,-8-38 73,1 0 1,6 15-46,-8-32 14,1 0 0,0 0 0,0-1 0,0 1 0,1-1 0,0 0-1,1-1 1,0 1 0,2 1-14,24 18 11</inkml:trace>
  <inkml:trace contextRef="#ctx0" brushRef="#br0" timeOffset="3187.885">4046 529 2553,'9'-7'1389,"-5"4"-360,0 0 0,-1 0 0,1-1 0,-1 1 0,1-1 0,-1 0 0,0-2-1029,-4 6 289,-1-1 1,1 1-1,-1 0 1,1-1-1,-1 1 1,1 0-1,-1 0 1,0 0-1,1 0 1,-1 0-1,1 0 0,-1 1 1,1-1-1,-1 0 1,0 1-290,-37 5 1018,5 3-608,1 1 1,-1 2-1,2 1 0,0 2 1,0 1-1,2 1 0,-27 20-410,55-36 6,0 0-1,1 0 1,-1 0-1,0 0 1,1 0-1,-1 1 1,1-1-1,0 1 1,-1-1-1,1 1 1,0-1-1,0 1 1,0 0 0,0-1-1,0 1 1,0 0-1,1 0 1,-1 0-1,0 0-5,2-1 2,-1 0 0,0 1 0,1-1 0,-1 0 0,1 0 0,-1 0 0,1 0 0,0 0 0,-1 0 0,1 1 0,0-2 0,0 1 0,0 0 0,-1 0 0,1 0 0,0 0 0,0-1 0,0 1 0,0 0 0,1-1 0,-1 1 0,0-1 0,0 1 0,0-1 0,0 1 0,1-1 0,-1 0 0,0 0 0,0 0 0,1 1-2,24 4 32,0 0 1,0-2 0,21 0-33,26 3 26,-58-4-24,11 1 6,0 1 1,18 6-9,-38-8 1,-1-1 0,1 1 0,-1 0 0,0 1 0,1-1 0,-1 1 1,0 0-1,-1 0 0,1 0 0,-1 1 0,1 0 0,-1 0 0,0 0 0,-1 0 1,2 2-2,-4-4 0,1 1 1,-1 0 0,0-1-1,0 1 1,0 0 0,0 0-1,0 0 1,-1-1 0,1 1 0,-1 0-1,0 0 1,0 0 0,0 0-1,0 0 1,0 0 0,-1 0-1,0 0 0,0 3 2,-1 0-1,0 0 0,0-1 0,-1 1 1,0-1-1,0 1 0,0-1 0,-3 2-1,-4 6 5,-1 0 1,-1-1-1,0-1 0,0 0 1,-13 8-6,10-8 9,-1-1 1,0 0-1,-1-1 1,0-1 0,0-1-1,-1 0 1,1-2 0,-2 0-1,-3 1-9,20-6-17,0 1 0,1-1-1,-1 0 1,0 1-1,0-1 1,1 0 0,-1 0-1,0 0 1,1-1 0,-1 1-1,0 0 1,0 0 0,1-1-1,-1 1 1,0-1 0,1 0-1,-1 1 1,1-1 0,-1 0-1,1 0 1,-1 0 0,1 0-1,0 0 1,-1 0-1,1-1 1,0 1 0,0 0-1,0-1 1,0 1 0,0-1-1,0 1 1,0-1 0,0 1-1,1-1 1,-1 1 0,0-3 17,1 1-206,-1-1 0,1 0 0,0 1 1,0-1-1,1 0 0,-1 1 0,1-1 1,0 1-1,0-1 0,0 0 0,0 1 1,0 0-1,1-1 0,0 1 1,0 0-1,-1 0 0,3-2 206,24-25-1023</inkml:trace>
  <inkml:trace contextRef="#ctx0" brushRef="#br0" timeOffset="3588.891">4440 677 7306,'10'1'2434,"0"0"0,0 0 1,9 4-2435,21 1 1561,-25-5-1292,-1-1-1,1 0 1,0-2 0,0 1-1,2-2-268,-12 2 36,-1 0-1,1 0 1,-1-1 0,1 1-1,-1-1 1,0 0 0,0 0-1,1 0 1,-1-1 0,-1 0-1,1 1 1,0-1-1,-1 0 1,1-1 0,-1 1-1,0-1 1,0 1 0,0-2-36,-3 4 5,1 0 1,0 0 0,-1-1-1,1 1 1,-1 0 0,1-1-1,-1 1 1,0 0 0,1-1 0,-1 1-1,0-1 1,0 1 0,0-1-1,0 1 1,0 0 0,0-1-1,-1 1 1,1-1 0,0 1 0,-1 0-1,1-1 1,-1 1 0,1 0-1,-1-1 1,0 1 0,0 0-1,1 0 1,-1 0 0,0 0 0,0 0-1,0 0 1,0 0 0,0 0-1,-1 0 1,1 0 0,0 0-1,0 1 1,-1-1-6,-6-4 11,0 2 0,0-1 0,0 1-1,0 0 1,-6-1-11,6 2 1,0 0-1,-1 0 1,1 1-1,0 0 0,0 0 1,-1 1-1,1 0 1,0 1-1,-1 0 0,1 0 1,0 1-1,0 0 1,0 0-1,0 1 0,0 0 1,1 0-1,-1 1 1,1 0-1,0 0 0,0 1 1,0 0-1,1 0 1,0 0-1,0 1 1,0 0-1,-2 3 0,2-1 8,0 1-1,1 0 1,0 0-1,0 0 1,1 1-1,0-1 1,0 1 0,1 0-1,1 0 1,-1 0-1,2 1 1,0-1-1,0 5-7,1-7 15,0 1 1,1-1-1,0 0 0,0 0 0,1 1 0,0-1 0,1 0 0,-1-1 0,2 1 0,-1 0 0,1-1 0,0 0 0,1 0 0,-1 0 1,1 0-1,1-1 0,0 1-15,1 0 76,1 0 0,0-1 0,0 1 0,0-2 0,1 1 0,0-1 0,0-1 0,0 1 0,1-1 0,-1-1 0,1 0 0,0-1 0,7 2-76,39 7 329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9:34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41 556 6529,'-1'0'150,"1"0"-1,-1 0 0,1 0 0,-1 0 0,1 0 0,-1-1 0,1 1 0,-1 0 0,1 1 1,-1-1-1,1 0 0,-1 0 0,1 0 0,-1 0 0,1 0 0,0 0 0,-1 1 1,1-1-1,-1 0 0,1 0 0,-1 1 0,1-1 0,0 0 0,-1 0 0,1 1 0,0-1 1,-1 1-1,1-1 0,0 0 0,0 1 0,-1-1-149,-7 14 712,4-1-300,0-1 1,1 1 0,0 0-1,1-1 1,1 1-1,0 0 1,0 5-413,2 8 498,0 0 0,2 0 0,1 4-498,2 0 402,1-1-1,2 0 1,1-1 0,1 0-1,1-1 1,8 13-402,-19-38 7,8 10 331,-7-14-25,-4-12 61,-9-62-312,3 0 0,4 0 0,5-67-62,-1 136-1,1 0 1,-1 0-1,2 0 1,-1 0-1,1 0 1,0 0-1,1 0 1,-1 1-1,2-2 1,-3 6-1,1 0-1,-1-1 1,1 1-1,0 0 1,0 0-1,0 0 1,1 0 0,-1 0-1,0 0 1,1 1-1,-1-1 1,1 1-1,-1 0 1,1 0 0,0 0-1,-1 0 1,1 0-1,0 0 1,0 1-1,0-1 1,0 1 0,1 0 1,7 0-2,1 0 1,-1 1 0,0 1-1,0 0 1,0 0 0,0 1-1,0 0 1,0 1 0,2 1 1,22 11-3,-1 1 0,2 3 3,-16-8 1,0 0 1,-1 1-1,-1 1 0,0 1 0,-1 0 0,12 14-1,-22-20-2,1 0-1,-1 1 1,-1 0-1,0 0 1,0 0-1,-1 1 1,-1 0-1,1 0 1,-2 0-1,1 0 1,-2 1-1,1-1 1,-2 1-1,1 3 3,-2 4-384,-1 0-1,-3 15 385,0 11-1775,5-32 1171</inkml:trace>
  <inkml:trace contextRef="#ctx0" brushRef="#br0" timeOffset="381.734">932 569 7602,'-1'-6'633,"0"1"1,-1-1-1,1 1 0,-1-1 1,0 1-1,-1 0 1,1 0-1,-1 0 1,-3-3-634,5 6 139,0 0 1,-1 1 0,1-1-1,-1 0 1,0 1-1,0 0 1,1-1 0,-1 1-1,0 0 1,0 0 0,0 0-1,0 0 1,0 0-1,-1 1 1,1-1 0,0 1-1,0-1 1,0 1 0,-1 0-1,1 0 1,0 0-1,0 0 1,-1 0 0,1 0-1,0 1 1,-2 0-140,-3 0 106,0 1 1,1 1-1,-1-1 0,1 1 0,-1 0 1,1 1-1,0-1 0,0 1 1,1 0-1,-1 1 0,1-1 0,0 1 1,-3 4-107,1-1 60,2 0 1,-1 0-1,1 1 1,0 0-1,1 0 1,0 0-1,0 0 1,1 1-1,-1 3-60,1 2 21,0 0 0,1 0-1,0 0 1,2 0 0,-1 1 0,2-1-1,0 0 1,1 0 0,0 0 0,1 0-1,1 0 1,4 9-21,-5-17 6,-1 0-1,1-1 1,1 1 0,-1-1-1,1 0 1,0 0-1,1 0 1,-1-1 0,1 1-1,0-1 1,0 0-1,1-1 1,0 1 0,-1-1-1,2 0 1,-1-1-1,0 1 1,1-1 0,-1 0-1,1-1 1,0 0-1,0 0 1,0 0 0,0-1-1,0 0 1,0 0 0,1-1-1,-1 0 1,0 0-1,0-1 1,0 0 0,0 0-1,0-1 1,6-1-6,-5 0 6,0 0 0,0 0 0,0-1-1,0 0 1,0-1 0,-1 0 0,0 0 0,0 0 0,0-1 0,-1 0 0,0 0 0,0-1 0,0 1 0,-1-1 0,0-1 0,-1 1 0,3-5-6,-3 3 7,-1 0 0,0 0 0,0 0 0,-1 0 1,0 0-1,-1-1 0,0 1 0,0-1 0,-1 0 1,0 1-1,-1-1 0,0 1 0,-1-1 0,0 1 1,0 0-1,-1-2-7,-2-1-3,1 0 0,-2 1 0,1-1 0,-2 1 0,1 1 0,-1-1 0,-1 1 0,0 0 0,-1 1 0,0 0 0,0 0 0,-2 0 3,5 4-143,0 0 0,0 0 0,0 1 0,-1 0 0,1 1 0,-1-1 0,0 1 0,0 0 0,-1 1 0,1 0 0,0 0 0,-1 1 0,1-1 0,-1 2 0,0-1 0,1 1 0,-1 0 0,1 1 1,-1-1-1,-4 2 143,-18 13-681</inkml:trace>
  <inkml:trace contextRef="#ctx0" brushRef="#br0" timeOffset="746.483">1458 41 9978,'-17'-33'4049,"7"26"-2673,6 11-343,4 25-305,6 13-192,2 24-112,2 5-48,4 3-88,-3 3-48,0-12-88,-3 2-16,-5-8-56,-1-4-8,-2-3-8,-2 0 16,-1-10-360,3-9-344,0-4 392</inkml:trace>
  <inkml:trace contextRef="#ctx0" brushRef="#br0" timeOffset="1117.197">1244 538 9898,'-28'-14'4193,"33"7"-2217,7 1-367,30 2-465,17-1-328,8-1-568,9 1-104,0 0 136,-8 4 232,-7 7-328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9:32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380 63 5377,'0'-9'1657,"-2"1"0,1-1 0,-1 1-1,-2-5-1656,2 6 1128,2 6-1078,0 1 0,0 0 1,0 0-1,0-1 0,0 1 0,0 0 0,0-1 0,0 1 0,0 0 0,0-1 1,-1 1-1,1 0 0,0-1 0,0 1 0,0 0 0,0 0 0,0-1 0,-1 1 1,1 0-1,0 0 0,0-1 0,0 1 0,-1 0 0,1 0 0,0 0 0,0 0 1,-1-1-1,1 1 0,0 0 0,-1 0 0,1 0 0,0 0 0,-1 0 0,1 0 1,0 0-1,0-1 0,-1 1 0,1 0 0,0 0 0,-1 0 0,1 0 0,0 0 1,-1 1-1,1-1 0,0 0 0,-1 0 0,1 0 0,0 0 0,0 0 0,-1 0 1,1 0-1,0 1 0,0-1 0,-1 0 0,1 0 0,0 0-50,-11 18 1006,8-8-866,1 1 1,0-1-1,1 1 0,0 0 1,0-1-1,1 1 0,1 4-140,10 78 467,-9-81-406,14 63 477,2 0 1,26 62-539,-26-84 140,-9-22-94,-1 1 0,-1 0 0,-2 0-1,-1 1 1,-2-1 0,-1 1 0,-1 0 0,-2-1-1,-6 33-45,8-64 5,-5 21 25,5-21-24,0 0-1,-1 0 0,1 0 1,0 0-1,0 0 1,-1-1-1,1 1 0,0 0 1,-1 0-1,1 0 1,-1-1-1,1 1 0,-1 0 1,1 0-1,-1-1 1,0 1-1,1-1 0,-1 1 1,0 0-6,-1-24 102,-2-2-81,-1 0-1,-1 0 1,-1 0-1,-1 1 1,-1 0-1,-1 0 1,-1 1-1,-12-17-20,16 30 1,0 0 1,0 1-1,-1 0 0,0 0 1,0 1-1,-1 0 0,-1 0 1,1 1-1,-4-2-1,5 5-1,1 1 1,0-1-1,-1 1 0,0 0 1,0 1-1,1 0 0,-1 0 1,-1 1-1,1 0 1,0 0-1,0 1 0,0 0 1,0 0-1,-2 1 1,2 0-1,1 1-1,-1-1 1,1 2 0,0-1-1,0 1 1,0 0 0,0 0-1,1 1 1,-1-1-1,1 2 1,0-1 0,0 1-1,1 0 1,-1 0 0,1 0-1,0 1 1,0 0 0,1 0-1,0 0 1,0 1-1,0-1 1,1 1 0,0 0-1,0 0 1,0 2 1,-3 7 1,1 2 1,1-1-1,1 0 1,0 1-1,2-1 0,0 1 1,0 0-1,2 0 1,0-1-1,2 5-1,-2-15 4,0-1-1,1 1 1,0-1-1,0 0 1,0 0-1,1 0 1,0 0-1,0 0 1,0 0-1,1-1 1,0 0-1,0 0 1,1 0 0,-1 0-1,1 0 1,0-1-1,0 0 1,0 0-1,1-1 1,-1 1-1,1-1 1,0 0-1,0-1 1,6 3-4,13 2 18,-1-1 1,1-1-1,0-1 1,0-1-1,23 0-18,-4-2-150,1-2 0,29-5 150,12-4-72</inkml:trace>
  <inkml:trace contextRef="#ctx0" brushRef="#br0" timeOffset="377.895">839 596 9274,'-5'-1'440,"-1"0"0,0 1 0,0 0 0,0 1 0,0-1 0,0 1 0,1 0 0,-1 1 0,0-1 0,1 1 0,-1 0 0,1 1 0,0-1 0,0 1 0,0 0 0,0 0 0,-1 1-440,1 1 85,0 0-1,1 0 1,-1 0 0,1 0-1,0 1 1,1-1 0,-1 1-1,1 0 1,0 0 0,1 0-1,0 0 1,0 1 0,0-1-1,0 1 1,1 0-85,-1 7 55,1-1 0,0 1 0,0-1 1,2 1-1,0 0 0,0-1 0,1 0 0,1 1 0,0-1 0,1 1-55,-1-6 15,0 1-1,0-1 0,1 0 1,0 0-1,0 0 0,1 0 0,0-1 1,0 0-1,0 0 0,1 0 0,1-1 1,-1 0-1,1 0 0,0 0 0,6 3-14,-9-7 7,0 0-1,-1-1 1,1 1-1,0-1 1,0 0-1,0 0 1,0 0-1,-1-1 1,1 1-1,0-1 1,0 0-1,0 0 1,0 0-1,0-1 1,0 1-1,0-1 1,0 0-1,0 0 1,0-1-1,0 1 0,-1-1 1,1 0-1,-1 0 1,1 0-1,-1 0 1,0 0-1,0-1 1,0 0-1,2-1-6,2-3 13,0-1 1,0 0-1,-1 1 0,0-2 0,-1 1 0,1-1 0,-2 0 0,1 0 0,-1 0 0,-1-1 0,2-5-13,-2 0 9,0 0 0,-1 0-1,0 0 1,-1 0-1,-1 0 1,-1 0 0,0-3-9,0 10 17,0-1 0,-1 0 0,0 1 1,0-1-1,-1 1 0,0-1 1,0 1-1,-1 0 0,0 0 1,-1 1-1,0-1 0,-4-5-17,7 11 15,0 0-1,0 0 0,0-1 1,0 1-1,-1 1 0,1-1 1,-1 0-1,1 1 0,-1-1 1,1 1-1,-1 0 0,0-1 1,1 1-1,-1 1 0,0-1 1,0 0-1,0 1 0,0-1 1,-2 1-15,-18 2 142</inkml:trace>
  <inkml:trace contextRef="#ctx0" brushRef="#br0" timeOffset="873.891">1325 748 4169,'-68'-53'2875,"56"47"527,10 12-1771,8 10 40,-6-15-1451,2 1-57,0 1 0,0 0 0,0-1 0,0 1 0,0-1 0,1 0 0,-1 0-1,1 0 1,-1 0 0,1 0 0,0 0 0,0-1 0,-1 1 0,1-1 0,0 0 0,1 0-1,-1 0 1,0 0 0,2 0-163,5 1 187,0-1 0,1 0 0,-1 0-1,1-1 1,4-1-187,-3 0 48,1-1 0,-1 0 0,0-1 0,0 0 0,0-1 0,0-1 0,0 0 0,-1 0-1,0-1 1,0-1 0,0 0 0,-1 0 0,0-1 0,-1 0 0,4-4-48,-13 11 2,1 0 0,0 1 0,-1-1 0,1 0 0,-1 0 0,1 0 1,-1 0-1,1 0 0,-1 0 0,0 0 0,1 0 0,-1 0 0,0 0 0,0 0 0,0 0 0,0 0 0,0 0 0,0 0 0,0 0 0,0 0 1,0-1-1,-1 1 0,1 0 0,0 0 0,-1 0 0,1 0 0,0 1 0,-1-1 0,1 0 0,-1 0 0,0 0 0,1 0 0,-1 0 0,0 1 1,1-1-1,-1 0 0,0 0 0,-1 0-2,-2-2 5,0 0 1,-1 0 0,1 0 0,-1 0-1,0 1 1,0 0 0,-2-1-6,-1 0 1,-1 1 0,1-1 0,-1 2 0,0-1 1,0 1-1,0 1 0,0 0 0,0 0 0,0 0 0,0 1 1,1 1-1,-1 0 0,0 0 0,1 0 0,-1 1 0,1 0 1,0 1-1,0 0 0,0 0 0,0 1 0,-5 4-1,3-1 1,-1 0 0,2 1 0,-1 1 0,1-1-1,0 1 1,1 1 0,0 0 0,1 0 0,0 0-1,1 1 1,0 0 0,1 1 0,0-1 0,0 6-1,2-8 21,0 1 1,1 0 0,1 0-1,-1 0 1,2 0-1,0 0 1,0 0 0,1 0-1,0 0 1,1 2-22,0-7 15,-1 0 1,1-1-1,0 1 0,0-1 0,1 0 1,0 1-1,0-1 0,0-1 1,1 1-1,-1 0 0,1-1 0,0 1 1,0-1-1,1 0 0,-1-1 1,1 1-1,0-1 0,0 0 0,5 3-15,5 0 17,1 0-1,0-1 1,0 0-1,0-1 0,0-1 1,1 0-1,16-1-16,26 0 1592,37-5-1592,-56 1 1446,37 1-195</inkml:trace>
  <inkml:trace contextRef="#ctx0" brushRef="#br0" timeOffset="1301.84">2141 587 8570,'-57'-4'6436,"0"7"-3374,37 0-2789,0 1 0,0 0-1,0 2 1,0 1 0,1 0 0,0 1 0,-4 3-273,19-9 13,1 0 1,-1 1 0,0-1 0,1 0-1,0 1 1,0 0 0,0 0-1,0 0 1,0 0 0,0 1 0,1-1-1,0 1 1,-1-1 0,1 1 0,1 0-1,-2 2-13,2-3 2,1-1 0,-1 1 0,1-1 0,0 1 1,0-1-1,0 1 0,0-1 0,0 1 0,0-1 0,1 1 0,-1-1 0,1 1 0,-1-1 0,1 1 0,0-1 0,0 0 0,0 1 0,1-1 0,-1 0 0,0 0 0,1 0 0,0 0 0,-1 0 0,1 0 0,0 0 0,0-1 0,1 2-2,3 1 4,0 0-1,0 0 0,0-1 0,0 0 1,1 0-1,-1 0 0,1-1 0,5 1-3,59 10 16,-39-8-10,-17-2-3,1 0 1,-1 1-1,1 0 0,-1 2 0,-1-1 0,1 2-3,-12-6 0,0 1 1,0-1-1,0 1 1,0 0-1,-1 0 0,1 0 1,0 0-1,-1 0 1,0 0-1,1 1 1,-1-1-1,0 1 1,0 0-1,-1 0 0,1 0 1,0-1-1,-1 2 1,0-1-1,0 0 1,0 0-1,0 0 0,0 0 1,-1 1-1,1-1 1,-1 0-1,0 1 1,0-1-1,0 0 1,0 1-1,-1-1 0,0 2 0,-1 2 3,-1 0-1,1 0 0,-2 0 0,1-1 1,-1 1-1,0-1 0,0 0 0,-1 0 1,1 0-1,-1-1 0,-1 0 0,1 0 1,-1 0-1,0-1 0,0 1 0,0-1-2,-14 8 21,0-1 0,0 0-1,-1-2 1,-12 4-21,15-7 25,0 0 1,0-1-1,0-1 0,-7 0-25,13-4 71,9-5 534,3 4-442,1 0 0,0 0 0,-1 0 0,1 0 1,0 0-1,0 0 0,-1 0 0,1 0 0,0 0 0,0 1 1,0-1-1,0 0 0,1 0-163,24-15 1168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9:46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13 388 7058,'0'-1'268,"0"1"1,0-1-1,0 1 1,0-1-1,0 0 1,0 1-1,0-1 1,0 1-1,-1-1 1,1 0-1,0 1 1,0-1-1,-1 1 1,1-1-1,0 1 1,0-1-1,-1 1 1,1-1 0,-1 1-1,1-1 1,-1 1-1,1-1 1,0 1-1,-1 0 1,0-1-1,1 1-268,-1 0 74,1 1 0,-1-1 0,1 1 0,-1 0 0,1-1 0,0 1 0,-1 0-1,1-1 1,0 1 0,-1 0 0,1-1 0,0 1 0,0 0 0,0 0 0,-1-1 0,1 1-1,0 0 1,0 0 0,0-1 0,0 1 0,1 0 0,-1 0 0,0-1 0,0 2-74,1 20 371,2 1 1,2 10-372,3 36 430,-4 99 268,-5-117-536,2-42-71,1-14 54,1-17 38,-9-74-96,2 68-43,2 0 0,1 0 0,2 1 0,2-17-44,-2 36 6,1 0-1,0-1 1,0 1 0,1 0 0,0 0-1,0 0 1,1 0 0,0 1 0,0-1-1,1 1 1,0 0 0,0 1 0,0-1-1,1 1 1,0 0 0,7-5-6,-7 6-2,0 1 0,0 0 0,1 0-1,-1 0 1,1 0 0,0 1 0,0 1 0,1-1 0,-1 1 0,0 0 0,1 0-1,0 1 1,-1 0 0,1 1 0,-1 0 0,8 0 2,-8 1-2,-1 0 0,1 1 0,0 0 0,-1 0-1,1 0 1,-1 1 0,0 0 0,1 0 0,-1 0 0,-1 1 0,1 0 0,-1 0 0,1 1-1,-1 0 1,0-1 0,-1 2 0,1-1 0,1 4 2,1 1-1,-1 1 0,0-1-1,-1 2 1,0-1 0,0 0 0,-2 1 0,3 11 1,3 19 11,0 26-11,-4-31 6,0-2 186,-1-2-334,8 31 142,-9-52 752,1 0 0,0 0-1,1-1 1,2 3-752,18 24 1311</inkml:trace>
  <inkml:trace contextRef="#ctx0" brushRef="#br0" timeOffset="682.11">828 611 5097,'-32'-82'2831,"20"64"-1058,5 16 1262,6 2-1341,1 0-917,0 0-141,11 4 450,9 3-730,1-1 0,15 2-356,-31-7 35,0 0-1,0 0 1,0-1-1,0 0 1,1 0-1,-1 0 1,0 0-1,0-1 1,0 0-1,0 0 1,-1 0 0,5-2-35,-1-1 34,0-1 0,0 0 0,0 0 0,-1 0 0,4-4-34,9-6 42,-18 14-40,0 0 0,0 0 0,-1-1 0,1 1 0,0-1 0,-1 1 1,1-1-1,-1 1 0,0-1 0,1 0 0,-1 1 0,0-1 0,0 0 0,0 0 0,0 0 0,-1 0 1,1 0-1,0-2-2,-1 3 2,0-1 1,0 1 0,-1 0 0,1-1 0,0 1 0,-1 0-1,1 0 1,-1-1 0,1 1 0,-1 0 0,1 0 0,-1 0-1,0 0 1,0 0 0,0 0 0,1 0 0,-1 0 0,0 0-1,0 0 1,0 0 0,0 1 0,-1-1-3,-4-3 8,0 1 1,-1 0-1,1 0 1,-1 1-1,1 0 0,-1 0 1,0 1-1,0-1 1,0 1-1,-6 1-8,-1 0 0,-1 0-1,1 1 1,0 1 0,-1 0 0,1 2-1,0-1 1,0 1 0,1 1-1,-1 1 1,1 0 0,0 0 0,1 2-1,0-1 1,-8 7 0,11-7 0,1 1-1,-1-1 1,1 2 0,1-1 0,-1 1 0,1 0-1,1 1 1,0-1 0,0 1 0,1 1-1,0-1 1,1 1 0,0-1 0,1 1 0,0 1-1,1-1 1,0 0 0,0 9 0,1-14 2,1 1 0,0 0 0,1 0 0,-1 0 0,1-1 0,1 1 0,-1 0 0,1-1 0,0 1 0,1-1 0,-1 0 0,1 0 0,1 0 0,2 5-2,0-4 6,-1 0 0,1-1 0,1 0 0,-1 0 0,1 0 1,0-1-1,0 0 0,1 0 0,0-1 0,3 2-6,16 5 22,0-2 0,1 0 0,-1-2 0,2-1 0,-1-1 0,13-1-22,29 2-128,-1-5 67</inkml:trace>
  <inkml:trace contextRef="#ctx0" brushRef="#br0" timeOffset="1039.75">1578 461 8482,'-14'-24'3705,"-9"9"-1961,-5 1-400,-16 11-504,0 6-207,-6 12-193,-2 4 8,7 16-16,3 7-32,9 11-72,15 9-56,18-5-96,8-4-32,26-10-48,1-11 0,15-8 216,7 0 152,7-6-288</inkml:trace>
  <inkml:trace contextRef="#ctx0" brushRef="#br0" timeOffset="1668.79">1959 618 5209,'-92'21'4714,"78"-15"-2248,14-2-1133,12-1 12,5-1-1110,-4 0-116,0-1-1,0 0 1,1-1-1,-1 0 1,0-1-1,0-1 1,0 0-1,11-3-118,-5 0 129,37-10 137,-52 13-250,0 0-1,0 0 1,0 0 0,0 0 0,0 0-1,0-1 1,0 0 0,-1 0 0,0 0 0,1 0-1,0-2-15,-4 5 3,1-1 0,0 0 0,-1 0 0,1 0 0,-1 0 0,1 0-1,-1 0 1,1 0 0,-1 0 0,0 0 0,0 0 0,1 0 0,-1 0 0,0 0 0,0 0-1,0 0 1,0-1 0,0 1 0,0 0 0,-1 0 0,1 0 0,0 0 0,0 0-1,-1 0 1,1 0 0,-1 0 0,1 0 0,-1 0 0,1 0 0,-1 1 0,0-1 0,1 0-1,-1 0 1,0 0 0,1 1 0,-1-1 0,0 0 0,0 1 0,0-1-3,-4-2 7,0-1 0,0 1 0,0 1 0,0-1 0,0 1 0,0 0 0,-2 0-7,-6-2 2,0 1 1,0 0 0,-1 1 0,1 0-1,-1 1 1,0 1 0,1 0-1,-1 1 1,1 0 0,-1 1 0,1 1-1,-1 0 1,1 1 0,0 0-1,1 1 1,-5 2-3,7-2 0,0 0-1,1 1 1,-1 0 0,1 1-1,0 0 1,1 0 0,0 1-1,0 0 1,1 0-1,0 1 1,0 0 0,1 0-1,0 1 1,0 0 0,1 0-1,1 0 1,0 0-1,0 1 1,1-1 0,0 2 0,2-6 14,-1 1 1,2 0 0,-1 0 0,1 0-1,0-1 1,0 1 0,1 0 0,0 0-1,0-1 1,1 1 0,-1 0 0,2-1-1,-1 0 1,1 1 0,0-1 0,0 0-1,0 0 1,1-1 0,0 1 0,0-1-1,0 1 1,1-1 0,1 1-15,4 2 27,1 1 0,0-1-1,0-1 1,0 0 0,1 0 0,0-1 0,0-1 0,0 0 0,1-1 0,0 0-1,6 1-26,13 0-88,0-1 0,-1-1 0,1-2 0,0-1 0,30-4 88,16-7-214</inkml:trace>
  <inkml:trace contextRef="#ctx0" brushRef="#br0" timeOffset="2082.123">2793 505 6881,'0'-1'228,"0"0"0,0-1 0,0 1 0,0 0 0,0-1 0,-1 1 0,1 0 0,0 0 0,-1-1 0,1 1 0,-1 0 0,1 0 0,-1 0 0,0 0 0,1 0 0,-1 0 0,0 0 0,0 0 0,0 0 0,0 0 0,0 0 0,0 0 0,0 0 0,0 1 0,0-1 0,0 0 0,0 1 0,-1-1 0,1 1 0,0 0 0,0-1 0,0 1 0,-1 0 0,1-1 0,0 1 0,-2 0-228,-6 0 262,1 0 0,-1 0 0,0 1 0,0 0 0,-3 2-262,2-1 353,-32 5-98,1 1 1,0 3 0,1 1-1,0 2 1,1 2 0,1 2-1,-6 4-255,38-18 13,0 0 0,0 0 1,0 1-1,1 0 0,-1 0 0,1 0 0,0 1-13,4-5 3,0 0 0,0 1-1,0-1 1,0 0 0,0 0 0,1 1 0,-1-1 0,0 1 0,1-1 0,-1 0-1,1 1 1,-1-1 0,1 1 0,0-1 0,0 1 0,-1-1 0,1 1 0,0 0-1,0-1 1,1 1 0,-1-1 0,0 1 0,0-1 0,1 1 0,-1-1-1,1 0 1,0 1 0,-1-1 0,1 1 0,0-1 0,0 0 0,-1 0 0,1 1-1,0-1 1,1 1-3,8 5 14,-1-1 0,1 0 0,1 0 0,-1-1 0,1 0 0,0-1 0,0 0 0,9 1-14,22 10 15,-10-3-7,16 7 30,10 7-38,-45-20 6,0 1 0,0 1-1,-1 0 1,0 1-1,0 0 1,5 7-6,-15-14 1,0 0-1,0 0 1,-1-1 0,1 1-1,-1 0 1,0 0 0,1 0-1,-1 1 1,0-1 0,0 0-1,0 0 1,-1 1 0,1-1-1,0 0 1,-1 1-1,0-1 1,1 0 0,-1 1-1,0-1 1,0 1 0,-1 0-1,1 0 1,-1 0 0,0 0 0,-1-1 0,1 1 0,0 0 0,-1 0 0,1-1 0,-1 1 0,0-1 0,0 0 0,0 1 0,0-1 1,-1 0-1,1 0 0,0 0 0,-2 0-1,-9 6 7,1 0 1,-1-1-1,-1-1 1,1 0-1,-1-1 1,-13 4-8,-25 4 58,-13 0-58,46-10 13,9-1-31,1 0-144,0 0 1,0 0-1,0-1 0,0-1 0,0 1 0,0-2 0,-4 0 162,13 1-21,0 0 1,0 0-1,0 0 1,0 0-1,0 0 1,-1 0 0,1 0-1,0 0 1,0 0-1,0 0 1,0 0-1,0 0 1,0 0-1,0 0 1,0 0-1,0 0 1,0 0-1,0 0 1,0 0-1,0-1 1,0 1-1,0 0 1,-1 0-1,1 0 1,0 0-1,0 0 1,0 0 0,0 0-1,0 0 1,0 0-1,0 0 1,0-1-1,0 1 1,0 0-1,0 0 1,0 0-1,0 0 1,0 0-1,0 0 1,0 0-1,0 0 1,0 0-1,1 0 1,-1-1-1,0 1 1,0 0-1,0 0 1,0 0 0,0 0-1,0 0 1,0 0-1,0 0 1,0 0-1,0 0 1,0 0-1,0 0 1,0 0-1,0 0 1,1 0-1,-1 0 1,0 0-1,0 0 1,0 0-1,0-1 1,0 1-1,0 0 1,0 0-1,0 0 22,9-6-862</inkml:trace>
  <inkml:trace contextRef="#ctx0" brushRef="#br0" timeOffset="2499.584">3348 611 8330,'-8'-4'645,"-1"0"-1,-1 0 1,1 1 0,0 0 0,-1 0-1,0 1 1,0 1 0,1 0 0,-1 0-1,0 0 1,0 2 0,-6 0-645,-18 2 1032,0 2 0,-32 9-1032,45-8 241,1 0 1,0 0 0,1 2 0,-1 1 0,-10 7-242,27-15 23,0 1 0,1 0 0,-1 0 0,1 0-1,-1 0 1,1 1 0,0-1 0,0 1 0,0-1 0,0 1 0,1 0-1,-1-1 1,0 4-23,1-5 6,1 1 0,-1-1 0,1 1 0,-1 0 0,1-1-1,0 1 1,0 0 0,0-1 0,0 1 0,0 0 0,0-1 0,0 1-1,0 0 1,1-1 0,-1 1 0,1 0 0,-1-1 0,1 1 0,0-1-1,0 1 1,-1-1 0,1 1 0,0-1 0,0 0 0,0 1 0,1-1-6,2 3 10,1 0-1,-1-1 1,1 0 0,-1 0 0,1 0 0,0-1 0,0 1 0,0-1 0,4 1-10,54 13 51,-36-10-34,-9-2-8,12 3 24,24 10-33,-47-15 2,0 1 0,-1 0 0,1 0 0,-1 1 1,1 0-1,-1 0 0,0 0 0,-1 1 1,1 0-1,0 1-2,-4-4 0,-1 0 0,1-1 0,-1 1 0,0 0 1,1 0-1,-1 0 0,0 0 0,0 0 0,-1 0 0,1 0 0,0 0 1,-1 0-1,1 1 0,-1-1 0,0 0 0,1 0 0,-1 1 0,0-1 0,-1 0 1,1 0-1,0 2 0,-2 0 1,1-1 0,0 0 0,-1 0 0,0 1 0,1-1 0,-1-1 0,0 1 0,-1 0 0,1 0-1,0-1 1,-1 1 0,-2 1-1,-8 5 7,1 0 0,-1-1 0,0-1 0,-1 0 0,-12 4-7,-8 3 29,-1-2 0,0-2 0,-1-1 0,-11 1-29,46-10 129,0 0 0,0 0 0,0 1 0,0-1 0,1 0 0,-1 0 0,0 0-1,0 0 1,0 0 0,0 0 0,0 0 0,0 0 0,0-1 0,0 1 0,0 0 0,0-1 0,0 1-1,0 0 1,0-1 0,0 0-129,6-2 1131</inkml:trace>
  <inkml:trace contextRef="#ctx0" brushRef="#br0" timeOffset="3258.198">3913 648 7442,'-4'-7'584,"0"0"0,0 0 0,-1 1 0,0-1 0,-1 1 0,1 1 0,-1-1 0,0 1 0,0 0 0,-1 0 0,-1 0-584,0 1 159,1 0 0,-1 1 0,0 0 0,1 0 0,-1 1 0,-1 0 0,1 1 0,0-1 0,0 1 0,-1 1 0,1 0 0,0 0 0,0 1 0,-1 0 0,1 0 0,-5 2-159,1 0 124,-1 0-1,1 2 0,0-1 1,0 1-1,0 1 1,1 0-1,0 1 0,0 0 1,-6 6-124,11-8 24,0 0 0,1 0 1,-1 1-1,1 0 1,1 0-1,-1 0 0,1 0 1,0 1-1,0 0 0,1 0 1,0 0-1,0 0 0,0 0 1,1 1-1,0-1 0,0 7-24,1-6 8,0 0-1,1 0 0,0 0 1,1 1-1,-1-1 0,1 0 1,1 0-1,0 0 0,0 0 0,2 3-7,-2-6 7,0 0-1,1-1 0,0 1 0,0 0 0,0-1 0,0 0 0,1 0 0,0 0 0,-1 0 1,2 0-1,-1-1 0,0 0 0,1 0 0,-1 0 0,1 0 0,1 0-6,6 2 12,0 0 0,0-1 0,0-1 0,1 0 0,-1 0-1,1-1 1,0-1 0,-1 0 0,1-1 0,0 0 0,11-2-12,-16 1 7,1 0 1,-1-1 0,1 0-1,-1 0 1,0-1-1,0 0 1,0-1-1,0 1 1,0-1-1,-1-1 1,0 0 0,0 0-1,0 0 1,0-1-1,-1 0 1,0 0-1,0-1 1,0 0-8,-5 5 3,0 0 0,0 0 1,0 0-1,0-1 0,0 1 1,0 0-1,0-1 0,-1 1 0,1-1 1,-1 1-1,0-1 0,0 1 1,0-1-1,0 1 0,0-1 0,0 1 1,-1-1-1,1 1 0,-1-1-3,-2-7 11,-1 0 0,0 1 0,0-1-1,-2-1-10,-3-7 7,-28-75 13,42 107-77,-1 2 73,2 0 1,-1-1-1,2 0 0,8 13-16,-7-16 12,1 0-1,1-1 1,0-1-1,0 0 1,1 0 0,0-1-1,1 0 1,1 0-12,15 8-169,1 0 1,0-3 0,3 1 168,4 0-144</inkml:trace>
  <inkml:trace contextRef="#ctx0" brushRef="#br0" timeOffset="3640.77">4236 684 9954,'-27'-66'3544,"27"66"-3515,0 0 1,0 0 0,0-1-1,0 1 1,0 0 0,0 0-1,0 0 1,0 0 0,0-1-1,0 1 1,0 0 0,0 0-1,0 0 1,0 0 0,-1-1-1,1 1 1,0 0 0,0 0-1,0 0 1,0 0 0,0 0-1,-1 0 1,1-1 0,0 1-1,0 0 1,0 0 0,0 0-1,-1 0 1,1 0 0,0 0-1,0 0 1,0 0 0,0 0-1,-1 0 1,1 0 0,0 0-1,0 0 1,0 0 0,-1 0 0,1 0-1,0 0-29,-2 9 690,2 16 79,5 1-348,1-1 1,1 0 0,1 0-1,1-1 1,1 0-1,6 8-421,20 52 914,-36-80-516,-4-7 72,-4-12-186,4 2-271,2 0-1,0 0 0,1 0 0,0-1 0,1 1 1,0 0-1,1-1 0,1 1 0,0 0 0,1 0 0,1-4-12,-1 8 0,0-1 0,0 1 0,1 0 0,0 0 0,1 0 0,0 0-1,0 1 1,1-1 0,0 1 0,0 1 0,1-1 0,0 1 0,0 1 0,1-1-1,6-4 1,-8 8-15,0 0 0,0 0-1,0 1 1,1 0-1,-1 0 1,1 0-1,-1 1 1,1 0 0,-1 0-1,1 1 1,0 0-1,-1 0 1,1 0-1,0 1 1,4 1 15,-1 0-683,0 0-1,1 1 1,-1 1 0,0 0-1,0 0 1,-1 1 0,0 0-1,1 1 1,2 2 683,15 13-2004</inkml:trace>
  <inkml:trace contextRef="#ctx0" brushRef="#br0" timeOffset="3991.49">4819 603 8522,'39'-43'3945,"-39"43"-1857,0 9-944,5 14-359,2 7-361,-1 8-88,1 11-120,-3-4-56,0-2-80,0-4-32,-2-8-8,1-4 0,1-3 16,0-6-112,3-2-224,-1-5 200</inkml:trace>
  <inkml:trace contextRef="#ctx0" brushRef="#br0" timeOffset="4331.116">4835 334 9826,'-22'-32'4241,"5"6"-2489,15 15-935,3 9-297,7 11-328,2 8 304,10 18-344</inkml:trace>
  <inkml:trace contextRef="#ctx0" brushRef="#br0" timeOffset="4686.549">5286 34 9570,'0'-1'46,"3"-26"4852,-1 22-2322,2 17-1294,23 114 1540,20 47-2822,-35-129 133,-2 0-1,-2 1 1,-2 0 0,-2 0 0,-2 6-133,-2 22 147,-4-1 1,-11 58-148,14-124-29,0 0 1,1 0-1,-1 0 0,1 0 1,1 0-1,-1 0 0,1 1 29,-1-5-99,1-1-1,-1 0 0,0 0 0,1 1 0,-1-1 0,1 0 1,0 0-1,-1 0 0,1 0 0,0 1 0,0-1 0,0 0 0,0 0 1,0-1-1,0 1 0,0 0 0,0 0 0,0 0 0,0-1 0,0 1 1,1-1-1,-1 1 0,0-1 0,0 1 0,1-1 0,-1 0 0,0 1 1,1-1-1,-1 0 0,0 0 0,1 0 0,-1 0 0,1 0 100,22 0-1221</inkml:trace>
  <inkml:trace contextRef="#ctx0" brushRef="#br0" timeOffset="5032.836">5600 435 10058,'-6'-5'4185,"6"12"-2497,4 11-399,17 15-361,3 9-232,10 16-224,-1-10-64,-1 1-136,-4-6-72,-1-12-112,-5 3-24,-10-13 32,2 1-256,-5-5-1248,9-2 1016</inkml:trace>
  <inkml:trace contextRef="#ctx0" brushRef="#br0" timeOffset="5033.836">6182 440 9330,'-12'-13'4265,"-6"9"-2337,-1 14-639,-2 11-249,1 25-536,-2 9-56,-2 26-48,3 3 16,-2-3-56,2-3-56,3-26-96,8-26-64,1 1-72,-24 76-8,-2-3 80,-1-1 153,8-40-193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9:52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361 455 4577,'1'0'548,"1"-1"-1,-1 1 1,1-1-1,-1 0 1,0 0 0,1 0-1,-1 0 1,0 0-1,1 0 1,-1 0 0,0 0-1,0-1 1,0 1 0,1-2-548,7-21 2034,-8 18-1965,-1 0 0,0 1-1,1-1 1,-2 0-1,1 0 1,-1-2-69,0 6 60,0 0-1,1-1 1,-1 1 0,0 0 0,-1 0-1,1 0 1,0 0 0,0 0 0,-1 0-1,0 0 1,1 0 0,-1 0 0,0 1-1,0-1 1,0 1 0,0 0 0,0-1-1,-1 1-59,-3-3 135,0 1-1,0 1 0,-1-1 1,1 1-1,-5-1-134,0 1 62,0 0 0,0 1 0,0 0 1,0 1-1,-1 0 0,1 1 0,0 0 0,0 1 1,0 0-1,1 1 0,-1 0 0,0 1 0,1 0 1,-10 5-63,12-5 5,1 0 1,-1 1-1,1-1 1,0 2-1,1-1 0,-1 1 1,1-1-1,0 2 1,1-1-1,-1 1 1,1 0-1,0 0 1,1 0-1,0 1 1,0-1-1,1 1 1,0 0-1,0 0 1,-1 6-6,2-3 5,0 1 0,1-1 1,1 1-1,0-1 0,0 1 0,1-1 1,0 0-1,1 1 0,1-1 0,-1 0 1,2 0-1,3 9-5,-3-12 5,0-1 0,0 1 1,0-1-1,1 0 0,0 0 0,0-1 0,1 1 1,0-1-1,0-1 0,0 1 0,1-1 1,0 0-1,0 0 0,0-1 0,1 0 1,-1 0-1,8 2-5,0-1 9,1-1 1,0-1-1,0 0 0,0-1 1,0 0-1,0-1 1,0-1-1,0-1 0,1 0-9,-5-1 9,1 1 0,-1-2 0,1 1 0,-1-2 0,0 0 0,0 0 0,-1-1 0,1 0 0,-1-1 0,0-1-1,7-5-8,-15 10 4,0-1 0,0 0 0,0-1 0,0 1 0,0 0 0,-1-1 0,1 0 0,-1 1 0,0-1 0,0 0 0,-1 0 0,1 0 0,-1 0 0,0 0 0,0-1 0,0 1 0,0 0 0,-1-1 0,0 1 0,0 0 0,0-1 0,0 0-4,-3-12 10,1 1 1,-2-1-1,-1 1 1,0 0-1,-1-2-10,-2-3 4,-16-43 0,17 54-44,4 15-2,3 18 40,7 18 96,2-2 0,2 1 0,1-1 0,2-1 0,3 3-94,7 21 328,4 23-328,-11-14 322,-2 1 0,-3 0 0,-4 1 0,-2 10-322,-5-65 26,-1 0-1,-1 1 0,0-1 0,-1 0 1,-1 0-1,-1 0 0,-5 13-25,7-24 10,-1-1 1,0 1-1,0-1 0,0 0 0,-1 0 0,0 0 0,0 0 1,0-1-1,-1 0 0,0 0 0,0 0 0,0 0 1,-1-1-1,1 0 0,-1 0 0,0 0 0,0-1 0,0 0 1,-1 0-1,1 0 0,-8 1-10,-3 0 25,1-2-1,-2 0 1,1 0-1,0-2 1,0 0 0,0-1-1,0 0 1,0-2-1,0 0 1,0-1-1,-4-2-24,-14-5 27,1-1-1,1-2 0,0-2 0,-25-15-26,55 29-40,-47-30-231,46 29 67,0 0 1,0-1-1,1 1 1,-1-1-1,1 1 1,0-1-1,0 0 1,0 0-1,1 0 1,-2-3 203,2-10-792</inkml:trace>
  <inkml:trace contextRef="#ctx0" brushRef="#br0" timeOffset="363.414">723 419 9922,'-16'-14'4105,"13"14"-2465,3 4-639,7 13-289,1 11-240,3 8-176,0 8-48,1 7-120,2-1-40,-8-2-32,3-2-8,-5-11 104,-4-5-176,0-7-776,0-7 3977,6 3-2697</inkml:trace>
  <inkml:trace contextRef="#ctx0" brushRef="#br0" timeOffset="364.414">616 29 8106,'-11'-24'3096,"7"20"-2327,1 4-377,12 12 8,-2 5-400,16 11 48</inkml:trace>
  <inkml:trace contextRef="#ctx0" brushRef="#br0" timeOffset="1098.861">885 407 9106,'85'56'3537,"-70"-49"-1744,-13-8-196,-1 2-889,3 4-661,33 41 1285,8 3-1332,-12-14 484,-2 2-1,10 17-483,-9-14 152,-21-27-86,-1 1-1,0 0 1,7 14-66,-12-20 136,-4-17 72,1-12-200,5-32 7,1-14 42,11-37-57,-15 86 4,1-1 0,1 1 0,0 0 0,2 1 0,0 0 0,1 0 0,0 1 0,2 0-4,-10 13-1,1 1-1,-1 0 1,1 0 0,0 0-1,0 0 1,0 0 0,0 1-1,0-1 1,0 1-1,1-1 1,-1 1 0,0 0-1,1 0 1,-1 0 0,1 0 1,-2 1-1,0-1 0,0 1 0,-1 0 1,1 0-1,0 0 0,-1 0 0,1 0 1,0 1-1,-1-1 0,1 0 1,0 0-1,-1 0 0,1 1 0,0-1 1,-1 0-1,1 1 0,0-1 0,-1 0 1,1 1-1,-1-1 0,1 1 1,0 0 0,0 0-1,0 0 0,0 1 0,0-1 1,-1 0-1,1 1 0,-1-1 0,1 1 1,-1-1-1,1 1 0,-1-1 1,0 1-1,1 0 1,-1 3 0,1-1 0,-1 1 0,1-1 0,0 0 0,1 0 0,-1 1 0,1-1 0,0 0-1,0 0 1,0-1 0,0 1 0,0 0 0,1-1 0,0 1 0,0-1 0,0 0 0,0 0 0,0 0 0,1 0 0,0-1 0,-1 1 0,1-1 0,0 0 0,0 0 0,0 0 0,0-1 0,4 2 0,6 0 2,1-1 1,0-1 0,1 0-1,-1-1 1,0 0-1,0-1 1,0-1 0,0 0-1,0-1 1,-1-1 0,1 0-1,-1-1 1,9-5-3,-9 4 3,-1 0 0,0-1 0,0-1 0,-1 0-1,0-1 1,0-1 0,-1 1 0,0-2 0,-1 1 0,0-2 0,-1 1 0,0-1 0,6-11-3,-13 20 0,-1-1 0,1 1 0,-1 0 1,0 0-1,0 0 0,0-1 0,0 1 1,0-1-1,-1 1 0,0-1 0,0 1 1,0-3-1,0 5-1,0 0 0,0 1 1,0-1-1,0 1 1,0-1-1,-1 1 1,1-1-1,0 1 0,0-1 1,-1 1-1,1-1 1,0 1-1,-1-1 1,1 1-1,-1-1 0,1 1 1,0 0-1,-1-1 1,1 1-1,-1 0 1,1-1-1,-1 1 0,1 0 1,-1 0-1,1-1 1,-1 1-1,1 0 1,-1 0 0,-1 0-3,0 0 0,0 0 1,0 0-1,0 1 1,0-1-1,0 1 0,0-1 1,0 1-1,0-1 1,0 1-1,0 0 1,1 0-1,-2 1 3,-14 8-6,0 1-1,0 0 1,1 1 0,1 1-1,0 1 1,1 0 0,-10 12 6,15-14 1,0-1 0,1 1 1,1 1-1,0-1 0,0 1 1,1 0-1,1 1 1,0-1-1,1 1 0,0 0 1,1 3-2,2-10 7,1 1 1,-1 0 0,2 0 0,-1-1 0,1 1-1,0-1 1,1 1 0,-1 0 0,2-1 0,-1 0-1,1 0 1,0 0 0,0 0 0,1 0 0,0 0-1,0-1 1,1 0 0,0 0 0,0 0 0,0 0-1,2 0-7,5 5 61,1 0 0,0-1-1,1-1 1,0 0 0,0-1-1,1 0 1,0-1-1,0-1 1,5 1-61,76 22 668,17 5-298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30:00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1441 4473,'1'3'455,"0"-1"0,0 1 0,0-1 0,0 0-1,0 1 1,0-1 0,1 0 0,-1 0 0,1 0 0,0 0 0,0 0 0,-1 0 0,1-1-1,0 1 1,1-1 0,-1 1 0,1-1-455,1 1 440,1 0-1,0-1 0,0 0 1,-1 0-1,1-1 1,0 1-1,0-1 0,0 0 1,0 0-440,0 0 178,-1-1 1,1 1-1,0-1 0,0 0 1,-1 0-1,1 0 1,-1 0-1,1-1 1,-1 0-1,0 0 0,1 0 1,-1 0-1,0-1 1,3-2-179,-2 0 117,0 0 0,0 0 0,0 0-1,0-1 1,-1 0 0,0 0 0,-1 0 0,1 0 0,0-3-117,5-13 147,-1-1 1,-1-1-1,-1 1 0,-2-1 0,1-8-147,4-34 260,-4 0 1,-3-53-261,-13-136 103,4 134-75,-13-239-4,18 336-27,2 0-1,0 0 1,2 1-1,0-1 1,7-23 3,-8 41-3,1-1 0,1 0 0,-1 1 1,1 0-1,0 0 0,1 0 0,0 0 0,0 0 0,0 1 1,2-3 2,-3 5-5,1 0 1,-1 0-1,1 0 1,0 1-1,0-1 1,0 1-1,0 0 1,0 0-1,0 1 1,0-1-1,1 1 1,-1 0-1,1 0 1,-1 0-1,1 0 1,2 1 4,1 0-76,0 0-1,0 1 1,0 0 0,0 0 0,0 1 0,0 0-1,0 0 1,-1 1 0,1 0 0,-1 1 0,0-1 0,0 1-1,0 1 1,1 0 76,10 9-420,0 0 0,0 1 0,-2 2 0,8 8 420,33 43-551</inkml:trace>
  <inkml:trace contextRef="#ctx0" brushRef="#br0" timeOffset="383.214">92 916 9098,'-67'5'3977,"81"-12"-2361,18 0-320,1-4-71,15 0-625,-2 4-240,2-2-232,10 7 88,0-4-504,9 3 1256,2 14-776</inkml:trace>
  <inkml:trace contextRef="#ctx0" brushRef="#br0" timeOffset="738.705">910 869 9234,'-5'-10'690,"-18"-28"1908,21 36-2439,1 0 0,-1 0-1,0 0 1,0 1 0,0-1 0,-1 0 0,1 1 0,0 0-1,-1-1 1,1 1 0,-1 0 0,1 0 0,-1 0 0,1 1 0,-3-1-159,-1 0 133,0 0 0,0 0 0,-1 1 0,1-1 0,0 2 0,-1-1 0,1 1 0,0 0 0,0 0 0,0 0 1,0 1-1,0 0 0,0 1 0,0-1 0,0 1 0,1 0 0,-1 0 0,1 1 0,0 0 0,0 0 1,0 0-1,1 0 0,-1 1 0,1-1 0,0 1 0,1 0 0,-1 1 0,1-1 0,0 1 0,-2 3-133,1 1 30,1-1 0,-1 1-1,2 0 1,-1 0-1,1 0 1,1 0-1,0 1 1,0-1 0,1 0-1,0 1 1,1-1-1,0 0 1,1 0 0,0 0-1,1 0 1,0 1-30,1 3 12,1-1 1,1 1 0,0-1-1,1 0 1,0-1-1,1 0 1,0 0 0,1 0-1,1-1 1,0 0-1,2 0-12,-8-7 6,0 0-1,1-1 0,-1 1 1,1-1-1,0 0 0,0-1 1,0 1-1,0-1 0,1 0 1,-1 0-1,1-1 0,-1 1 0,1-1 1,-1-1-1,1 1 0,0-1 1,1 0-6,0 0 7,1-1 0,-2-1 0,1 1 0,0-1 0,0 0 0,0-1 0,-1 1 1,1-1-1,-1-1 0,0 1 0,0-1 0,0 0 0,4-4-7,-1 0 10,0 0 0,0-1 0,-1 0 0,0-1 1,0 1-1,-1-1 0,-1-1 0,1 0 0,-2 0 0,1 0-10,-4 5 5,1 0 0,-1 0 0,0 0 0,-1-1 0,0 1 0,0 0 0,0-1 1,0 1-1,-1-1 0,0 1 0,-1 0 0,1-1 0,-1 1 0,-1-1 0,1 1 0,-1 0 0,0 0 1,0 0-1,-4-6-5,0 2 10,-1 0 1,0 1 0,0 0 0,-1 0 0,-1 0 0,1 1-1,-1 1 1,-1-1 0,1 1 0,-11-5-11,14 8-117,0 1 0,0 0 1,-1 0-1,1 0 0,-1 1 0,1 0 1,-1 0-1,0 0 0,1 1 0,-1 0 1,0 1-1,0-1 0,0 1 1,0 1-1,0-1 0,0 1 0,0 0 1,1 1-1,-2 0 117,6-1-345,0 0 0,0 0 0,0 0 1,0 1-1,1-1 0,-1 1 0,0-1 1,1 1-1,-1 0 0,1-1 0,-1 1 0,1 0 1,0 0-1,0 0 0,0 0 0,0 0 1,-1 2 344,-1 19-1989</inkml:trace>
  <inkml:trace contextRef="#ctx0" brushRef="#br0" timeOffset="1093.898">1276 844 10082,'-2'2'353,"0"-1"0,0 1-1,0-1 1,0 1 0,0 0 0,0 0-1,1-1 1,-1 1 0,1 0 0,-1 1-1,1-1 1,0 0 0,0 0 0,0 1-1,0 0-352,0 1 244,0 0-1,0 1 1,0-1-1,1 0 1,0 1 0,0-1-1,0 0 1,1 4-244,2 8 139,0 1 0,2-1 0,0-1 0,4 9-139,-5-13 365,71 171 1114,-69-166-1166,-7-20 227,-10-29-10,-4-19-326,5 20-136,2 0-1,1 0 1,0-11-68,6 34 3,0 1 0,1-1 0,0 1 0,0 0 0,1-1-1,0 1 1,0 0 0,1-1 0,0 1 0,1 0 0,0 0 0,0 1 0,1-1-1,0 1 1,1-2-3,-2 4 0,0 1 0,1 0 1,0 1-1,0-1 0,0 0 0,1 1 0,-1 0 0,1 0 0,-1 0 0,1 1 1,0 0-1,0 0 0,0 0 0,4-1 0,10-2-4,0 2 1,1 0 0,7 0 3,-24 3-1,53-3-18,2 11 9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9:04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88 3249,'-8'2'1127,"1"0"0,0 0-1,0 1 1,0 0 0,0 0 0,0 1 0,1 0 0,-2 1-1127,4-3 707,3-1-614,1-1 1,-1 0-1,1 0 0,0 0 1,0 0-1,-1 1 1,1-1-1,0 0 0,-1 0 1,1 0-1,0 1 1,0-1-1,-1 0 0,1 0 1,0 1-1,0-1 1,0 0-1,-1 1 1,1-1-1,0 0 0,0 1 1,0-1-1,0 0 1,0 1-1,0-1 0,-1 0 1,1 1-1,0-1 1,0 0-1,0 1 0,0-1 1,0 1-1,1-1 1,-1 0-1,0 1-93,0-1 136,1 1 0,-1-1 0,1 1 0,-1-1 0,1 0 0,-1 1 0,1-1 0,-1 0 0,1 1 0,-1-1 0,1 0 0,0 0 0,-1 1 0,1-1 0,-1 0 0,1 0 0,0 0 0,-1 0 0,1 0 0,0 0 0,-1 0-136,24 0 270,0-1 1,0-2-1,0 0 0,15-5-270,100-29 333,-50 12-235,-34 10-33,17-4-339,6 2 274,-41 12-115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9:54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93 530 5521,'18'-32'3614,"-18"32"-3538,0 0 0,0 0-1,0 0 1,0 0 0,1-1 0,-1 1-1,0 0 1,0 0 0,0 0-1,0 0 1,0-1 0,0 1 0,0 0-1,0 0 1,1 0 0,-1-1 0,0 1-1,0 0 1,0 0 0,0-1-1,0 1 1,0 0 0,0 0 0,0 0-1,0-1 1,0 1 0,0 0-1,0 0 1,0 0 0,-1-1 0,1 1-1,0 0 1,0 0 0,0 0-1,0-1 1,0 1 0,0 0 0,0 0-1,-1 0 1,1 0 0,0-1 0,0 1-1,0 0 1,0 0 0,-1 0-1,1 0 1,0 0 0,0 0 0,0-1-1,-1 1 1,1 0 0,0 0-1,0 0 1,0 0 0,-1 0 0,1 0-1,0 0 1,0 0 0,-1 0 0,1 0-1,0 0 1,0 0 0,0 0-1,-1 0 1,1 0 0,0 0-76,-11 5 2096,10-3-1920,-1 1 1,0-1 0,1 1-1,0 0 1,0-1 0,0 1-1,0 0 1,0 0-1,0 0 1,0 0 0,1-1-1,0 1 1,-1 0 0,1 2-177,4 43 643,20 86-2,7 41-371,-27-133-246,-1-15 32,0 1 0,2-2 0,7 25-56,-5-36-494,3-11 256</inkml:trace>
  <inkml:trace contextRef="#ctx0" brushRef="#br0" timeOffset="368.734">79 44 9226,'-27'-20'4033,"6"6"-2097,1 7-263,17 6-865,-4-1-240,14 4-448,-7-2 88,0 0 80,23 4-176</inkml:trace>
  <inkml:trace contextRef="#ctx0" brushRef="#br0" timeOffset="939.954">502 516 5705,'-1'0'289,"0"-1"-1,1 0 1,-1 0-1,1 0 1,-1 1-1,0-1 0,0 0 1,1 0-1,-1 1 1,0-1-1,0 1 1,0-1-1,0 1 1,0-1-1,0 1 1,0 0-1,0-1 1,0 1-1,0 0 1,0 0-1,-1 0-288,2 0 149,-1 0-1,0 0 1,0 1-1,0-1 1,1 0 0,-1 1-1,0-1 1,0 1-1,1-1 1,-1 1 0,0-1-1,1 1 1,-1-1-1,1 1 1,-1 0 0,1 0-1,-1-1 1,1 1-1,-1 0 1,1 0-149,-2 3 209,0 0 0,0 1 1,1-1-1,-1 1 0,1-1 0,1 1 1,-1-1-1,0 5-209,1 10 278,1 0 0,1-1 0,1 1 1,0-1-1,1 0 0,2 2-278,11 34 725,11 16-725,-9-20 334,7 27-334,-21-60 47,-2 0 0,2 17-47,-4-28 24,0 1 1,-1-1 0,-1 1 0,1-1-1,-1 1 1,0-1 0,0 1 0,-1-1-1,0 2-24,0-7 304,1-6-79,-3-16 46,-3-24-74,4 9-163,1 0-1,2 0 1,1 1 0,6-34-34,-5 54 1,1 0-1,1 1 1,0 0 0,1 0-1,0 0 1,1 0 0,1 1-1,0 0 1,1 0 0,0 1-1,1 0 1,0 0 0,5-3-1,-9 11-3,-1-1 1,1 1 0,0 0 0,1 0-1,-1 1 1,1 0 0,0 0-1,0 0 1,0 1 0,0-1 0,0 1-1,0 1 1,1-1 0,-1 1-1,0 0 1,1 1 0,-1 0 0,1 0-1,-1 0 1,1 1 0,-1-1-1,1 2 1,-1-1 0,0 1 0,0 0-1,0 0 1,6 3 2,0 1-2,0 0-1,-1 1 1,0 0 0,0 1-1,-1 0 1,0 1 0,0 0-1,-1 1 1,0 0 0,0 0-1,-1 1 1,-1 0 0,3 4 2,2 8 8,-1 1 1,-1 0 0,-1 0-1,-2 1 1,0 0 0,-1 1-9,4 35-200,3 58 200,-10-97-62</inkml:trace>
  <inkml:trace contextRef="#ctx0" brushRef="#br0" timeOffset="1439.59">1538 176 6313,'-5'-8'1082,"0"1"1,0 0-1,-1 0 0,-6-6-1082,10 11 331,0 0 1,0 0-1,0 1 1,0-1-1,-1 1 0,1-1 1,-1 1-1,1 0 1,-1 0-1,1 0 1,-1 0-1,0 0 0,1 1 1,-1-1-1,0 1 1,1 0-1,-1 0 1,-2 0-332,4 0 108,-1 0 0,0 1 0,1 0 1,-1-1-1,1 1 0,-1 0 0,1 0 1,0-1-1,-1 1 0,1 0 0,0 0 1,-1 1-1,1-1 0,0 0 0,0 0 1,0 1-1,0-1 0,0 0 0,0 1 1,1-1-1,-1 1 0,0-1 1,1 1-1,-1-1 0,1 1 0,0 0 1,-1-1-1,1 1 0,0 0-108,-2 8 165,1-1 0,1 1 0,-1-1 0,2 5-165,3 49 777,12 47-777,-5-32 201,-5-34-103,34 213 292,-29-205-309,2 0 0,2-1-1,22 45-80,-35-90-30,1 0-250,-1 0 0,1 0 0,0 0 0,0 0 0,1-1 0,0 1 0,0-1 1,3 3 279,-2-8-2321,-2-7 903</inkml:trace>
  <inkml:trace contextRef="#ctx0" brushRef="#br0" timeOffset="1822.019">1280 716 10226,'-3'3'4465,"0"1"-2448,16-1-721,6-3-120,26-9-512,14-2-208,8-6-264,7-4 192,-2 2-87,-1-1-2050,-4-1 1449</inkml:trace>
  <inkml:trace contextRef="#ctx0" brushRef="#br0" timeOffset="2425.562">2163 656 5513,'-1'-1'314,"1"0"0,-1 0-1,0 0 1,0 0 0,0 1 0,0-1-1,0 0 1,0 0 0,0 1-1,0-1 1,0 1 0,0-1 0,0 1-1,0-1 1,0 1 0,0-1 0,-1 1-1,1 0 1,0 0 0,0 0-1,0 0 1,-1 0 0,1 0 0,0 0-1,-1 0-313,1 1 154,0 0 0,0-1 0,0 1 1,0 0-1,0 0 0,0 0 0,0 0 0,0 0 0,0 1 0,0-1 0,0 0 0,1 0 0,-1 0 0,0 1 0,1-1 0,-1 0 0,1 1 0,-1-1-154,-2 11 167,1 1-1,0-1 0,0 0 1,1 8-167,0-14 441,0 19-254,0 0 0,2 0 0,0 0-1,2 0 1,1-1 0,3 9-187,-4-20 22,1 1-1,1 0 0,0-1 0,1 0 0,0 0 1,1-1-1,1 0 0,0 0 0,0 0 0,1-1 1,9 8-22,-16-17 5,1 0 1,-1 0 0,1 0 0,-1 0 0,1-1-1,0 1 1,-1-1 0,1 1 0,0-1-1,0 0 1,0 0 0,0 0 0,0-1-1,0 1 1,1-1 0,-1 1 0,0-1 0,1 0-6,1-1 8,0 0 1,1 0-1,-1 0 1,0 0-1,0-1 1,0 0-1,0 0 1,0 0-1,0-1 1,1-1-9,9-6 16,-1-1 0,-1 0-1,0-1 1,-1 0 0,0-1 0,4-6-16,-2-1 8,-1 0 0,-1 0 0,-1-1 0,-1-1 0,-1 0 0,0 0 0,-2-1 1,-1 0-1,0 0 0,-2 0 0,-1-1 0,-1 0 0,0-18-8,-2 37 0,0 1 0,0-1 0,0 1-1,-1 0 1,0-1 0,0 1 0,0 0 0,-1-4 0,3 72 46,0-24 55,-2-14-23,2 0 1,0 0 0,2 0 0,1-1 0,4 13-79,-5-24 34,2 0-1,-1 0 1,2-1 0,0 1-1,0-1 1,3 2-34,-6-11-11,0 0 1,0-1-1,0 1 0,0-1 1,1 1-1,-1-1 0,1 0 0,0-1 1,0 1-1,0-1 0,0 0 1,1 1-1,-1-2 0,1 1 1,-1-1-1,1 1 0,0-1 1,-1 0-1,1-1 0,4 1 11,18-1 2091,1-2-1149</inkml:trace>
  <inkml:trace contextRef="#ctx0" brushRef="#br0" timeOffset="2775.902">2814 674 10026,'-14'-4'4161,"9"15"-2465,4 4-471,3 6-473,5 6-152,4 3-240,2 5-80,2 3-136,-4-2-40,-2 2-48,-1 0-8,-2-5-40,-2-2-376,-1-7-4401,-3-8 3473</inkml:trace>
  <inkml:trace contextRef="#ctx0" brushRef="#br0" timeOffset="3150.738">2794 311 10418,'-28'-33'4313,"1"16"-2841,10 3-111,12 7-737,6-1-288,10 5-264,5 3-336,5 7-4337,1 15 3385</inkml:trace>
  <inkml:trace contextRef="#ctx0" brushRef="#br0" timeOffset="3533.507">3275 243 9314,'-54'-40'7017,"54"39"-6985,0 1-1,0 0 1,0 0-1,-1 0 1,1 0-1,0 0 1,0-1-1,0 1 1,-1 0-1,1 0 1,0 0-1,0 0 0,-1 0 1,1 0-1,0 0 1,0 0-1,-1 0 1,1 0-1,0 0 1,0 0-1,-1 0 1,1 0-1,0 0 0,0 0 1,0 0-1,-1 0 1,1 1-1,0-1 1,0 0-1,-1 0 1,1 0-1,0 0 1,0 0-1,0 1 0,0-1 1,-1 0-1,1 0 1,0 0-1,0 0 1,0 1-1,0-1 1,0 0-1,-1 0 1,1 0-1,0 1 0,0-1 1,0 0-1,0 0 1,0 1-1,0-1 1,0 0-1,0 0 1,0 1-1,0-1 1,0 0-32,0 17 374,0-14-306,5 34 483,0-1-1,8 25-550,0-3 319,24 153 366,14 70-378,-38-213-579,-3 1-1,-3 2 273,-3-36 1594,3-18-890</inkml:trace>
  <inkml:trace contextRef="#ctx0" brushRef="#br0" timeOffset="3534.507">3146 773 6321,'-29'-5'3721,"25"3"200,1-1-2017,12 1-647,-9 0-185,27-6-488,60-12-96,-24 5-232,4-3-112,5 5 176,2-4-104,-7 6 80,-3 4-104</inkml:trace>
  <inkml:trace contextRef="#ctx0" brushRef="#br0" timeOffset="3901.32">3820 578 9994,'0'0'4105,"-4"21"-2721,5 54-512,13-34-183,-1-1-369,4 5-112,-5-9-104,-1 0-24,2-1 112,-3-2-104,-2-5 8,2-5-4225,2-12 3017</inkml:trace>
  <inkml:trace contextRef="#ctx0" brushRef="#br0" timeOffset="3902.32">3826 138 10514,'-56'-36'4433,"17"19"-2680,14 10-545,14 13-800,11 2-192,14 12-200,2-1-16,28 12 0</inkml:trace>
  <inkml:trace contextRef="#ctx0" brushRef="#br0" timeOffset="4506.622">4472 610 8250,'-3'-7'819,"0"1"0,-1 0 0,1-1 0,-1 1 0,0 1 1,-1-1-1,1 0 0,-3 0-819,3 1 351,-1 1 0,0 0 0,0 0 1,0 1-1,-1-1 0,0 1 0,1 0 1,-7-1-352,8 2 68,-1 0 0,0 1 1,0 0-1,0 0 1,0 1-1,-1-1 1,1 1-1,0 0 0,0 0 1,0 1-1,0 0 1,0 0-1,0 0 1,0 0-1,0 1 0,0 0 1,0 0-1,1 0 1,-1 0-1,1 1 1,-1 0-1,1 0 0,0 0 1,-1 2-69,-8 7 47,0 1 0,2 0-1,-1 1 1,2 0 0,0 0 0,1 1 0,0 1 0,1 0 0,1 0-1,0 0 1,1 1 0,1 0 0,0 4-47,3-11 6,0 1 0,1 0 0,0-1 1,1 1-1,0 0 0,1 0 0,0-1 0,1 1 0,0 0 0,1 2-6,0-5 7,0 0 0,0 0 0,1-1 0,0 1 0,0-1 0,1 0-1,0 0 1,0-1 0,0 1 0,1-1 0,0-1 0,0 1 0,1-1 0,0 1-7,3 0 8,0 1 0,1-2 1,0 1-1,0-2 0,0 1 1,1-2-1,-1 1 1,1-2-1,0 1 0,0-2 1,0 1-1,0-2 0,0 1 1,0-2-1,0 0 0,0 0 1,1-1-9,2-1 9,0 0 1,-1-1-1,1-1 0,-1 0 1,0-1-1,-1 0 0,1-1 1,-1-1-1,-1 0 1,1 0-1,-1-2 0,-1 1 1,5-7-10,-11 11 7,0 0 1,-1 0 0,0-1 0,0 0-1,0 0 1,-1 0 0,3-6-8,-5 9 4,1-1 0,-1 1-1,-1-1 1,1 0 0,0 1 0,-1-1 0,0 0 0,1 1 0,-2-1-1,1 0 1,0 1 0,-1-1 0,1 1 0,-1-1 0,0 0 0,-1 0-4,-1-2 3,0-1 1,0 1-1,-1 0 1,0 1-1,0-1 1,-1 1-1,1-1 1,-1 1-1,0 1 1,-3-3-4,-14-10-38,0 2 0,-2-1 38,13 9-31,-8-5-202,0 0 1,-1 2 0,0 0-1,-1 2 1,0 0-1,0 1 1,-1 1 0,-2 0 232,20 5-157,0 1 0,1-1 1,-1 1-1,0-1 1,0 1-1,0 0 1,1 0-1,-1 1 0,0-1 1,0 1-1,1 0 1,-1 0-1,0 0 0,1 0 1,-1 1-1,1-1 1,-1 2 156,3-3-36,1 1 0,-1-1 0,1 1 0,0-1 0,-1 1 0,1 0 0,0-1 0,-1 1 0,1 0 0,0-1 0,-1 1 0,1 0 0,0 0 0,0-1 0,0 1 0,0 0 0,0-1 0,0 1 0,0 0 0,0 0 36,0-1-14</inkml:trace>
  <inkml:trace contextRef="#ctx0" brushRef="#br0" timeOffset="4965.3">4724 638 10546,'5'-4'604,"20"-16"1370,-16 15-839,-10 5-1110,1 0 0,0 0-1,0 0 1,0 0-1,0 0 1,0 0-1,0 0 1,0 0-1,0 0 1,0 0-1,0 0 1,0 0 0,0 0-1,0 0 1,0 1-1,0-1 1,0 0-1,0 0 1,0 0-1,0 0 1,0 0 0,0 0-1,0 0 1,0 0-1,0 0 1,0 0-1,0 0 1,0 0-1,0 0 1,0 0 0,0 0-1,0 1 1,1-1-1,-1 0 1,0 0-1,0 0 1,0 0-1,0 0 1,0 0 0,0 0-1,0 0 1,0 0-1,0 0 1,0 0-1,0 0 1,0 0-1,0 0 1,0 0-1,0 0 1,0 0 0,1 0-1,-1 0 1,0 0-1,0 0 1,0 0-1,0 0 1,0 0-1,0 0 1,0 0 0,0 0-1,0 0 1,0 0-1,0 0 1,0 0-1,0 0 1,0 0-1,0 0 1,0 0 0,1 0-1,-1 0-24,-1 2 80,1 0 0,0 0 0,0 0-1,0 0 1,0 0 0,1 1 0,-1-1 0,0 0 0,1 0 0,0 0-1,-1 0 1,1 0 0,0 0 0,0 0 0,0 0 0,0 0-1,1 0-79,3 7 167,13 27 189,-2 0 0,-2 2 0,-1 0 0,-2 0-1,2 21-355,-3-4 591,-3 1-1,-1 33-590,-8-145 337,-4-16-337,1 35 19,2 0 0,2 0 0,1 0 0,4-21-19,-3 50-1,1 0 0,-1 0 0,1 0 0,1 0 0,0 1 0,0-1 0,0 1 0,1 0 0,0 0 0,1 0 0,-1 0 0,1 1 0,0-1 0,1 1 0,0 1 0,3-4 1,-3 5-2,1-1 1,-1 1-1,1 1 1,0-1 0,1 1-1,-1 0 1,0 1 0,1 0-1,-1 0 1,1 0-1,0 1 1,0 0 0,-1 1-1,1 0 1,0 0-1,0 1 1,2 0 1,-1 0 0,1 1 0,0 0-1,-1 0 1,1 1 0,-1 1 0,0-1-1,0 1 1,0 1 0,-1 0-1,1 0 1,-1 1 0,0 0 0,-1 0-1,1 1 1,-1 0 0,-1 0 0,1 0-1,0 3 1,2 2 6,-1 1 0,-1 1-1,0 0 1,0 0 0,-2 0-1,0 1 1,0-1 0,-1 1-1,-1 0 1,-1 1-1,0 3-5,1 4 13,0 15 1659,2 0 0,6 16-1672,-3-25 1260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30:10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118 147 7562,'-53'-87'2880,"51"84"-2720,0 1 1,0-1-1,-1 1 0,1-1 0,-1 1 0,1 0 1,-1 0-1,-1-1-160,3 2 89,0 1 0,0-1 1,0 1-1,0 0 0,0-1 0,0 1 0,0 0 1,0-1-1,-1 1 0,1 0 0,0 0 1,0 0-1,0 0 0,0 0 0,0 0 0,-1 1-89,0-1 75,1 1-1,0-1 0,0 1 0,0 0 0,0 0 0,-1-1 0,1 1 1,0 0-1,0 0 0,0 0 0,1 0 0,-1 1 0,0-1 0,0 0 1,1 0-1,-1 0 0,0 1 0,1-1 0,-1 0 0,1 0 0,0 1 1,-1-1-1,1 0 0,0 1 0,0-1 0,0 1-74,-2 25 328,2 0 0,0 0 0,2-1 0,5 26-328,28 109 991,-18-91-134,5 49-857,-15-62 293,-3 33-293,-3-64 56,-2 0-1,-2 0 1,0-1 0,-4 16-56,5-32 35,-1 0 0,0-1 0,0 1 0,-1-1 0,0 1-1,0-1 1,-1 0 0,0 0 0,-4 4-35,9-24 185,3-8-135,8-42 22,14-58-21,-21 103-47,2-1-1,0 2 0,1-1 1,0 1-1,7-10-3,-10 21 0,0 0-1,0 0 1,0 0-1,0 1 1,1 0-1,-1 0 1,1 0-1,0 0 1,1 1-1,-1 0 1,0 0-1,1 0 1,0 1-1,0 0 1,-1 0-1,1 0 1,0 1-1,1 0 1,-1 0-1,0 0 1,0 1-1,0 0 1,0 0-1,4 1 1,2 0-1,-1 1 0,0 0 0,1 0 0,-1 2 0,0-1 0,-1 1 0,1 0 0,-1 1 0,0 1 0,0-1 0,0 2 0,8 6 1,-5-1 10,0 1-1,-1 0 1,0 0 0,-1 2-1,-1-1 1,0 1 0,-1 1-1,3 7-9,0 3-295,-1 1-1,-1 0 0,-2 1 1,4 23 295,-6-22-391</inkml:trace>
  <inkml:trace contextRef="#ctx0" brushRef="#br0" timeOffset="414.692">662 733 7506,'39'-71'3134,"-38"69"-2977,1 0 1,-1 0 0,1 0 0,-1 1 0,1-1 0,0 0 0,0 1-1,-1 0 1,1-1 0,0 1 0,0 0 0,0 0 0,0 0 0,1 0 0,-1 0-1,0 1 1,0-1 0,0 1 0,1-1 0,-1 1 0,0 0 0,1 0-1,-1 0 1,0 0 0,1 0 0,-1 1 0,0-1 0,1 1-158,11 0 507,4-2-80,0-1 1,-1-1-1,1 0 0,0-1 0,16-7-427,-24 7 66,1 0 0,-1-1 0,-1 0 0,1 0 0,0-1 0,-1-1 0,-1 0 0,1 0 0,-1 0 0,2-3-66,-8 8 7,0 0 1,-1 1 0,1-1-1,-1 0 1,1 0 0,-1 0 0,0 0-1,0 0 1,1-1 0,-2 1-1,1 0 1,0 0 0,0-1-1,-1 1 1,1 0 0,-1-1 0,0 1-1,0-1 1,0 1 0,0 0-1,0-1 1,0 1 0,0-1 0,-1 1-1,0 0 1,1-1 0,-1 1-1,0 0 1,0 0 0,0 0-1,0-1-7,-2 0 5,0-1-1,0 1 0,0 0 0,-1 0 0,1 0 0,-1 1 0,1-1 0,-1 1 0,0 0 0,0 0 0,0 0 0,0 0 0,0 1 1,0 0-1,0 0 0,-5-1-4,-1 0 0,-1 1 1,0 0 0,0 1-1,0 0 1,1 1-1,-1 0 1,0 0 0,0 2-1,1-1 1,0 1-1,-1 0 1,1 1 0,0 1-1,0-1 1,1 1 0,-1 1-1,1 0 1,1 0-1,-5 4 0,4-2 4,0 1 0,1 0 0,-1 0 0,2 1 0,-1 0 0,1 0-1,1 1 1,0-1 0,0 2 0,1-1 0,1 0 0,0 1 0,1 0-1,0 0 1,0 0 0,1 0 0,1 3-4,0-6 25,1 0 0,0 0 0,0 1 0,1-1 0,1 0 0,-1 0 0,2 0 1,-1-1-1,1 1 0,0 0 0,1-1 0,0 0 0,0 0 0,1 0 0,0 0 0,0-1 0,1 1 0,0-1 0,1 0-25,3 2 34,0 0-1,0-1 1,1-1-1,0 0 1,1 0-1,-1-1 1,1 0 0,0-1-1,0-1 1,1 0-1,0 0 1,-1-1-1,3-1-33,11 2 699,-1-2 0,19 0-699,6-2 607</inkml:trace>
  <inkml:trace contextRef="#ctx0" brushRef="#br0" timeOffset="950.769">1250 604 5705,'19'-99'2797,"-18"96"-2543,-1 1 0,1 0 0,-1 0 1,0-1-1,0 1 0,0 0 0,0-1 1,0 1-1,0 0 0,-1 0 0,1-1 0,-1 1 1,1 0-1,-1 0 0,0 0 0,0 0 0,0 0 1,0 0-1,-1-1-254,-4-11 2507,3 8-86,-1 12-1792,-5 17-771,8-21 251,-9 27-40,1 0-1,2 1 1,1 1 0,0 7-69,4-15 15,1 1 1,1 0-1,1-1 1,1 1-1,1-1 1,2 0-1,4 15-15,-7-30 8,0 0 0,1 0 0,0-1-1,1 1 1,0-1 0,0 1 0,0-1 0,1-1-1,0 1 1,0-1 0,1 1 0,0-1 0,0-1-1,0 1 1,1-1 0,0-1 0,0 1 0,0-1 0,0 0-1,1-1 1,0 1 0,-1-1 0,4 0-8,0-1 12,1 0 0,0 0 0,0-1 1,0 0-1,0-1 0,0-1 0,-1 0 0,1-1 1,0 0-1,0 0 0,-1-1 0,1-1 0,8-4-12,-12 5 6,0-1 0,-1 0 0,1 0 0,-1-1 0,0 0 0,0 0 0,-1-1 0,1 0 0,-1 0 0,0 0 0,-1-1 0,0 0 0,0 0 0,0 0 0,-1-1 0,0 0 0,0 0 0,-1 0 0,1-4-6,2-13 11,-1 0 1,-1 0-1,-2 0 1,0-21-12,-3-12 41,-5-30-41,6 82 0,0 4-1,0 0 1,0 0-1,0-1 0,-1 1 0,1 0 0,0 0 0,-1 0 0,0 0 0,1-1 1,-1 1-1,0 0 0,0 0 0,0 0 0,-1 1 0,1-1 0,0 0 1,0 2 0,1 0-1,0-1 1,0 1-1,0 0 0,0 0 1,-1 0-1,1 0 1,0 0-1,0 0 1,0 0-1,0 0 1,-1 0-1,1 0 1,0 0-1,0 0 0,0 1 1,0-1-1,-1 0 1,1 0-1,0 0 1,0 0-1,0 0 1,0 0-1,-1 0 1,1 0-1,0 0 0,0 1 1,0-1-1,0 0 1,0 0-1,0 0 1,-1 0-1,1 0 1,0 1-1,0-1 1,0 0-1,0 0 0,0 0 1,0 0-1,0 1 1,0-1-1,0 0 1,0 0-1,0 0 1,0 0 0,-3 11-10,2-10 7,-2 16 2,1 0 0,0-1 0,2 1 0,0 0 0,0 0 0,2 0 0,0-1 0,1 1 0,0-1 1,5 13 0,-4-17 283,1 0 1,0-1 0,1 0 0,0 0-1,1 0 1,0-1 0,0 0 0,1 0-1,1-1 1,-1 0 0,2 0 0,-1-1-1,3 2-283,50 35 1391</inkml:trace>
  <inkml:trace contextRef="#ctx0" brushRef="#br0" timeOffset="1519.938">1914 483 6321,'1'-6'791,"0"-14"2110,-1 17-1321,1 11-258,3 73 685,-2-9-841,3-1 1,3 0-1,12 44-1166,-15-105 436,-5-11-414,1 1-1,-1 0 0,0-1 1,1 1-1,-1 0 0,0-1 1,0 1-1,1 0 1,-1-1-1,0 1 0,0-1 1,1 1-1,-1 0 1,0-1-1,0 1 0,0-1 1,0 1-1,0-1 1,1 1-1,-1-1 0,0 1 1,0-1-1,0 1 1,0 0-1,-1-1 0,1 1 1,0-1-1,0 1 0,0-1-20,5-53 78,2 1 1,6-19-80,-8 52 4,0 1 0,1 0 0,0 0 0,2 1 0,0 0-1,1 1 1,1-1 0,4-4-4,-10 17-1,0 1 0,0-1-1,0 1 1,0 0-1,1 0 1,0 0 0,0 1-1,0-1 1,0 1 0,0 0-1,1 1 1,-1-1 0,1 1-1,0 0 1,-1 1 0,1-1-1,0 1 1,0 0 0,0 1-1,0-1 1,0 1 0,1 0-1,-1 1 1,4 0 1,13 4-259,1 1-1,-1 1 1,0 1 0,-1 0-1,14 9 260,9 2-986,-3-2 549</inkml:trace>
  <inkml:trace contextRef="#ctx0" brushRef="#br0" timeOffset="1873.187">2535 530 8530,'81'-46'3913,"-81"39"-2113,13 17-432,2 5-287,4 15-449,0 9-128,-4 12-160,-3 2-80,-5 7-136,-2-1-40,-7-12-32,-1-1 80,2-18-264,0-5-232,1-12 520,8-4-312</inkml:trace>
  <inkml:trace contextRef="#ctx0" brushRef="#br0" timeOffset="2233.515">2528 163 9642,'-39'-48'3913,"10"6"-2825,11 4-104,22 17-344,14 10-479,18 11-105</inkml:trace>
  <inkml:trace contextRef="#ctx0" brushRef="#br0" timeOffset="2629.537">3301 444 6785,'1'-1'411,"0"-1"-1,1 1 0,-1 0 0,0 0 0,0-1 0,0 1 0,-1-1 0,1 1 0,0-1 0,0 1 1,-1-1-1,1 0 0,-1 1 0,1-1 0,-1 0-410,0 1 105,-1 0-1,1 0 1,-1 0 0,1 1-1,-1-1 1,1 0 0,-1 0 0,1 0-1,-1 1 1,0-1 0,1 0-1,-1 1 1,0-1 0,1 1 0,-1-1-1,0 1 1,0-1 0,0 1-1,0-1 1,1 1 0,-1 0-1,0 0 1,0-1 0,0 1 0,0 0-1,0 0 1,0 0 0,0 0-1,0 0 1,-1 0-105,-14-3 202,-1 1-1,0 1 1,0 1 0,0 0 0,-1 1-1,2 1 1,-1 1 0,0 0-1,0 1 1,1 1 0,0 0-1,0 2 1,0-1 0,1 2-1,0 0 1,0 1 0,1 1-202,12-9 2,1 0 0,-1 0 0,1 0 0,0 0 0,-1 0 0,1 0 0,0 0 0,0 1 1,0-1-1,0 1 0,0-1 0,0 0 0,1 1 0,-1 0 0,0-1 0,1 1 0,-1-1 0,1 1 0,0 0 0,-1-1 1,1 2-3,1-1 2,-1-1 0,1 1 0,-1-1 0,1 1 1,0-1-1,0 1 0,0-1 0,0 0 1,0 0-1,0 1 0,0-1 0,0 0 1,0 0-1,0 0 0,1 0 0,-1 0 1,0-1-1,1 1 0,-1 0 0,1 0 0,-1-1 1,1 1-1,-1-1 0,1 0-2,23 8 21,0-1 0,1-2 0,0 0 0,12-1-21,52 10 27,-69-9-23,-1 1 0,0 0 0,-1 1 0,0 1 0,0 1 0,-1 1 0,5 3-4,-17-8 1,0-1 0,0 1 0,0 0 0,-1 0 1,0 0-1,0 1 0,-1 0 0,1 0 0,-1 0 0,0 1-1,-2-2 1,0-1 1,0 1-1,0 0 0,-1 0 0,0 0 0,0 0 1,0 0-1,0 0 0,-1 0 0,0 0 0,0 0 1,0 0-1,-1 0 0,0 0 0,-1 3-1,1-2 4,-1-1-1,1 0 1,-1 0-1,-1 0 1,1 0-1,-1 0 1,0 0-1,0-1 1,0 0-1,-1 1 1,1-1-1,-4 2-3,0 1 6,-1-2-1,1 1 1,-1-1 0,-1 0 0,1 0-1,-1-1 1,0 0-6,-20 6 15,1-1 1,-2-1-1,1-2 0,-5 0-15,12-1-1,0-2 1,-1 0-1,1-2 1,-1 0-1,0-1 0,1-2 1,-8-1 0,28 3-43,0 0 1,1-1 0,-1 1-1,0-1 1,0 0-1,1 1 1,-1-1-1,1 0 1,-1 0-1,1 0 1,-1 0-1,-1-2 43,3 3 57,0-1-1,-1 1 0,1-1 1,0 0-1,-1 1 1,1-1-1,0 0 0,0 1 1,0-1-1,-1 0 1,1 1-1,0-1 0,0 0 1,0 1-1,0-1 1,0 0-1,1 1 0,-1-1 1,0 0-1,0 0 1,0 1-1,0-1 0,1 1 1,-1-1-1,0 0 1,1 1-1,-1-1 0,0 1 1,1-1-1,-1 0 1,1 1-1,-1-1 0,1 1 1,-1 0-1,1-1-56,23-15 950</inkml:trace>
  <inkml:trace contextRef="#ctx0" brushRef="#br0" timeOffset="3010.841">3838 116 9146,'-2'-10'787,"0"0"0,0 0 0,-1 0 0,0 0 0,-1 1 1,0-1-1,-1 1 0,1 0 0,-2 0 0,-5-7-787,11 16 24,0 0 0,0 0 0,0 0 0,0-1 0,0 1 0,0 0 0,0 0 0,0 0 0,-1 0 0,1-1 0,0 1 0,0 0 0,0 0 0,0 0 0,0 0 0,0 0 0,-1-1 0,1 1 0,0 0 1,0 0-1,0 0 0,0 0 0,0 0 0,-1 0 0,1 0 0,0 0 0,0 0 0,0 0 0,-1 0 0,1 0 0,0 0 0,0 0 0,0 0 0,0 0 0,-1 0 0,1 0 0,0 0 0,0 0 0,0 0 0,-1 0 0,1 0 0,0 0 0,0 0 0,0 0 0,0 0 0,-1 0 0,1 0 0,0 0 0,0 1 0,0-1 0,0 0 0,0 0 0,0 0 0,-1 0 0,1 0 0,0 0 0,0 1-24,-1 12 595,7 53-95,2 0 0,5 10-500,-9-55 87,18 78 644,35 97-731,-24-93 300,8 62-300,-38-155-79,-2-1 0,1 1 0,-1 0 0,-1 0 0,1 0 0,-2 0 0,0 0 0,0 0 0,0 1 79,-4 2-919,-3-8 350</inkml:trace>
  <inkml:trace contextRef="#ctx0" brushRef="#br0" timeOffset="3350.982">3556 562 7362,'-22'-5'3536,"23"2"-1335,12 2 135,23 1-631,21-2-377,24 1-656,14 1-232,1-3-248,-4-3-72,-15-1 184,-7-1-144,-13 0-728,-7 2 248,-8 9-64</inkml:trace>
  <inkml:trace contextRef="#ctx0" brushRef="#br0" timeOffset="3351.982">4363 511 8570,'41'-7'3953,"-38"7"-1817,7 5-576,2 11-671,0 5-225,-4 16-264,-2 7-88,-6 10-160,0 6-64,-3-10 216,0-5-224,3-12-576,3-10-152,1-3 176</inkml:trace>
  <inkml:trace contextRef="#ctx0" brushRef="#br0" timeOffset="3703.016">4485 264 7962,'-23'-80'4249,"-26"25"-465,10 11-2239,21 16-849,8 10-248,18 15-416,14 12-320,19 19 208</inkml:trace>
  <inkml:trace contextRef="#ctx0" brushRef="#br0" timeOffset="4057.034">5089 465 8346,'1'-2'277,"-1"-1"0,0 1 0,0 0 0,0 0 1,0 0-1,0-1 0,0 1 0,0 0 0,-1 0 0,1 0 0,-1 0 1,0 0-1,1 0 0,-1 0 0,0 0 0,0 0 0,0 0 0,-1 0 1,1 0-1,0 0 0,-1 1 0,1-1 0,-2-1-277,0 2 126,0-1-1,0 0 0,-1 1 1,1 0-1,0 0 0,0 0 1,-1 0-1,1 0 1,-1 1-1,1-1 0,0 1 1,-1 0-1,1 0 1,-1 0-1,-1 1-125,-10 1 118,0 1 1,1 0-1,-1 1 1,1 1-1,0 0 0,0 1 1,1 0-1,-1 1 1,1 1-1,1 0 1,-1 1-1,2 0 0,-1 1 1,1 0-1,0 0 1,1 2-1,-4 6-118,7-9 49,0 1 0,1-1 0,1 1 0,0 0 0,0 1 0,1 0 0,0-1 1,1 1-1,0 0 0,-1 10-49,3-12 14,0 0 1,1 0-1,0 0 1,1 0-1,0 0 1,0 0-1,1 0 1,0 0-1,1 0 1,0-1 0,0 1-1,1-1 1,0 0-1,2 3-14,-1-3 11,0-1-1,0 0 1,1-1-1,-1 1 1,1-1 0,1 0-1,-1-1 1,1 0-1,0 0 1,6 3-11,0-1 36,0 0-1,0-2 1,1 0 0,0 0 0,0-1 0,4 0-36,17 1-132,0-1 1,1-1-1,-1-2 1,33-4 131,6-2-211</inkml:trace>
  <inkml:trace contextRef="#ctx0" brushRef="#br0" timeOffset="4442.648">5841 447 8186,'-1'-3'380,"-1"0"0,0 0 0,1 0 0,-1 0-1,0 1 1,-1-1 0,1 1 0,0-1 0,-1 1 0,1 0 0,-1 0 0,0 0 0,1 0 0,-1 1 0,0-1 0,0 1 0,0 0 0,-1 0 0,1 0 0,-3-1-380,-8-1 304,0 1 0,0 1 0,0 0 0,-6 1-304,10-1 343,-20 1-84,-1 1-1,0 1 1,1 2 0,-1 1 0,1 2 0,1 0 0,-1 2 0,-1 2-259,27-9 12,1-1 0,0 1 0,-1-1 0,1 1 0,0 0 0,0 0 0,0 1 0,0-1 0,0 1 0,1-1 0,-3 3-12,5-4 3,-1 0-1,1 0 1,-1 0-1,1 1 1,0-1-1,-1 0 1,1 0-1,0 0 1,0 1-1,0-1 0,0 0 1,0 0-1,0 1 1,0-1-1,0 0 1,1 0-1,-1 0 1,0 0-1,1 1 1,-1-1-1,1 0 1,-1 0-1,1 0 1,-1 0-1,1 0 0,0 0 1,0 0-1,-1 0 1,1 0-1,0 0 1,0-1-1,0 1 1,0 0-1,0-1 1,0 1-1,0 0-2,11 7 16,1 1 1,-1-2-1,1 0 0,14 5-16,14 8 15,6 6 14,19 14-29,-50-28 6,0 0-1,0 1 0,-1 0 0,-1 1 0,7 9-5,-17-18 1,0 0 1,-1 0-1,1 1 0,-1-1 1,0 1-1,-1-1 0,0 1 1,1 0-1,-1 3-1,-1-6 1,0 1 0,-1-1 0,0 1 0,1 0-1,-1-1 1,-1 1 0,1-1 0,0 1 0,-1-1 0,0 1-1,0-1 1,0 1 0,0-1 0,0 0 0,-1 1 0,1-1 0,-2 1-1,-2 3 3,-1 0 1,0 0-1,0-1 1,-1 0 0,0 0-1,0-1 1,0 0-1,0 0 1,-1 0 0,0-1-1,0 0 1,-2 0-4,-20 8 25,0-2 0,-22 5-25,15-5 75,0-2 1,-1-1 0,-35 2-76,61-11 30,11 1-46,7 0-25,22 0 34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30:07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416 415 5841,'-2'-3'385,"0"-1"0,0 1-1,0 0 1,0 0 0,-1 0 0,1 0-1,-1 0 1,0 0 0,0 1 0,0-1-1,0 1 1,-1 0 0,1 0 0,0 0-1,-1 1 1,1-1 0,-1 1-1,0 0 1,0-1 0,0 2-385,-9-4 433,0 1 1,0 0-1,-1 2 1,0-1-1,-2 2-433,3 0 96,1 1 1,0 1-1,-1 0 0,1 1 0,0 0 0,0 0 0,1 2 0,-1-1 1,1 2-1,0-1 0,0 2 0,1-1 0,0 1 0,0 1 0,0 0 0,1 0 1,0 1-1,1 0 0,0 1 0,0-1 0,1 2 0,1-1 0,-1 1 0,2 0 1,-3 7-97,5-8 23,0 1 1,1 0-1,0-1 0,0 1 1,2 0-1,-1 0 1,1 1-1,1-1 1,0 0-1,1-1 1,0 1-1,0 0 1,1 0-1,1-1 1,0 0-1,0 1 1,1-1-1,0-1 1,1 1-1,0-1 1,0 0-1,1 0 1,0-1-1,1 0 1,0 0-1,0-1 1,1 0-1,-1 0 1,2-1-1,-1 0 1,1-1-1,-1 0 1,2 0-1,-1-1 1,0-1-1,3 1-23,6 1-47,1-1 0,0 0 0,1-2 0,-1 0 0,0-1 0,1-1 0,-1-1 1,0-1-1,0-1 0,11-3 47,18-6-223</inkml:trace>
  <inkml:trace contextRef="#ctx0" brushRef="#br0" timeOffset="445.152">705 627 6673,'4'-85'2965,"-4"84"-2872,0 0 0,0 0 0,0 0 0,0 0 1,-1 0-1,1 0 0,0 0 0,-1 0 0,1 0 0,0 0 0,-1 1 0,1-1 0,-1 0 1,1 0-1,-1 0 0,0 1 0,1-1 0,-1 0 0,0 1 0,1-1 0,-1 0 0,0 1 0,0-1-93,-3 0 1432,8 1 203,28 2-1175,1-2 1,-1-2-1,1-1 0,-1-1 1,0-2-1,-1-1 1,1-2-1,-1-1 0,8-5-460,-32 13 16,0-2 0,-1 1-1,1-1 1,-1 0 0,3-2-16,-8 6 2,0-1 0,0 1 0,0-1 1,-1 0-1,1 1 0,0-1 0,0 0 0,-1 1 1,1-1-1,0 0 0,-1 0 0,1 1 0,-1-1 1,1 0-1,-1 0 0,1 0 0,-1 0 1,0 0-1,1 0 0,-1 0 0,0 0 0,0 0 1,0 0-1,0 0 0,0 0 0,0 0 0,0 0 1,0 0-1,0 0 0,0 0 0,0 0 0,-1 0 1,1 0-1,0 1 0,-1-1 0,1 0 1,-1 0-1,1 0 0,-1 0 0,1 0 0,-1 1 1,1-1-1,-1 0-2,-4-3 6,0 1-1,0-1 1,-1 1 0,1 0 0,-1 0 0,1 1 0,-1 0-1,0 0 1,0 0 0,0 1 0,0-1 0,-6 1-6,-6-1 6,-1 1 0,1 0 0,-17 2-6,22 0 0,0 1 0,-1 0 0,1 1 0,0 0 0,0 1 0,0 1 0,1 0 0,-1 0 0,1 1 0,0 1 0,1 0 0,-6 5 0,11-7 1,0 0-1,0 0 1,1 1-1,0 0 1,0 0-1,0 1 1,1-1-1,-1 1 1,2 0-1,-1 0 1,1 1-1,0-1 1,1 1-1,-1-1 1,1 1-1,1 0 1,0 0-1,0 0 1,0 0-1,1 0 0,1 5 0,-1-5 0,1 1 0,0-1-1,1 0 1,0 0 0,0 0 0,1 0-1,0 0 1,0 0 0,1-1-1,0 1 1,0-1 0,0 0-1,1 0 1,0-1 0,6 6 0,-2-4 21,0 0 1,0-1 0,0 0 0,1-1 0,0 0-1,1-1 1,-1 0 0,1 0 0,0-1 0,10 2-22,-3-1-73,1-2 1,-1 0 0,0-1-1,1-1 1,-1 0-1,1-1 1,-1-2 0,1 0-1,-1 0 1,0-2-1,0 0 1,0-1 0,0-1-1,6-4 73,24-14-377</inkml:trace>
  <inkml:trace contextRef="#ctx0" brushRef="#br0" timeOffset="815.424">1302 502 7874,'-3'0'255,"1"1"0,-1-1 0,1 1 1,0 0-1,-1 0 0,1 0 0,0 1 1,0-1-1,0 0 0,0 1 1,0-1-1,0 1 0,0 0 0,0 0 1,0 0-1,1 0 0,-1 0 0,1 0 1,0 0-1,-1 0 0,1 0 0,0 1 1,0-1-1,1 1 0,-1-1 0,0 0 1,1 1-1,-1-1 0,1 1 0,0 0 1,0 1-256,0 9 449,1 0-1,1 1 1,0-1 0,1 0 0,3 10-449,1 6 458,0 11 203,-2-1 0,-2 1 0,-1 19-661,-3-76 300,-1 0-1,0 1 0,-3-6-299,-3-30 41,6 32-31,1 0 0,1 0 0,0 0 0,2 0 0,0 0 0,2 0-1,0 1 1,1-1-10,-3 14 2,0-1-1,0 1 0,1-1 0,0 1 0,0 0 0,0 0 0,1 1 1,0-1-1,0 1 0,1-1 0,-1 1 0,1 1 0,0-1 1,0 1-1,1 0 0,-1 0 0,1 0 0,0 1 0,0 0 0,0 0 1,1 0-1,-1 1 0,1 0 0,-1 0 0,2 0-1,3 1 122,0-1 0,1 2-1,-1-1 1,0 2 0,1-1-1,-1 2 1,0-1 0,3 2-122,-2 1 128,0 1-1,0 0 1,4 2-128,-16-6 1</inkml:trace>
  <inkml:trace contextRef="#ctx0" brushRef="#br0" timeOffset="1196.12">2043 143 8586,'-9'-28'2256,"-1"-6"703,1 0 0,1-5-2959,7 31 804,2 12-294,4 16-116,5 63 553,-1 33-947,0 13 484,0-26-64,-5 1 0,-6 48-420,-1-86-607,3 0-1,5 25 608,-1-65-2291,3-9 933</inkml:trace>
  <inkml:trace contextRef="#ctx0" brushRef="#br0" timeOffset="1580.976">1858 474 7938,'-12'-4'4009,"8"2"-1721,0 5-496,4 3-359,0-6-657,5-2-200,31-2-272,79-14-96,-32 5 160,4 3-232,-2 3 3201,4 12-2401</inkml:trace>
  <inkml:trace contextRef="#ctx0" brushRef="#br0" timeOffset="2089.725">2768 620 7834,'1'-2'279,"1"0"0,-1 0 0,0-1 0,0 1 0,0-1 1,0 1-1,0-1 0,0 1 0,-1-1 0,0 1 0,1-1 0,-1 1 1,0-1-1,0 0 0,0 1 0,0-1 0,-1 1 0,1-1 0,-1 0 1,0 1-1,1-1 0,-2-1-279,0 1 134,-1 0 1,1 0-1,0 0 1,-1 1-1,1-1 1,-1 1-1,0 0 1,0 0-1,0 0 1,0 0-1,0 0 1,0 1-1,0-1 1,-1 1-1,0 0-134,-6-3 82,-1 2 0,0-1 0,1 1 0,-1 1-1,0 0 1,0 1 0,0 0 0,0 0-1,0 1 1,-10 3-82,12-2 9,-1 1 0,1 0 0,0 0 0,0 1 0,1 0 0,-1 1 0,1 0 0,0 0 1,0 1-1,0 0 0,1 1 0,0-1 0,0 1 0,1 1 0,0-1 0,0 1 0,0 0 0,1 0 0,1 1 0,-1 0 0,1 0 0,1 0 0,0 0 0,0 0 0,1 1 0,-2 8-9,3-6 4,0 1 1,1-1-1,0 0 1,1 0-1,0 0 1,1 0-1,1 0 1,0-1-1,0 1 1,1-1-1,0 1 1,1-1-1,0-1 0,1 1 1,4 5-5,-5-10 8,0 0 0,-1 0 0,2 0 1,-1-1-1,1 0 0,-1 0 0,2 0 0,-1-1 0,0 0 0,1 0 1,0-1-1,-1 0 0,2 0 0,-1 0 0,0-1 0,0 0 0,1-1 1,-1 1-1,1-1 0,-1-1 0,1 1 0,-1-1 0,1-1 1,0 0-1,1 0-8,0 0 9,0-1 0,-1 0 1,1-1-1,-1 0 0,0 0 0,1 0 1,-1-1-1,-1 0 0,1-1 0,-1 0 1,0 0-1,0-1 0,0 0 0,-1 0 1,1 0-1,-2-1 0,1 0 1,-1 0-1,2-3-9,-2 1 9,0-1-1,-1 1 1,0-1 0,0 0 0,-1 0 0,0 0 0,-1 0-1,0-1 1,-1 1 0,0-1 0,-1 1 0,0-1 0,0 1-1,-1-1 1,-1 1 0,0-2-9,-9-25 32,-12-28-32,21 60-59,9 21 51,22 47 127,28 44-119,-46-89-7,0-1-1,2 0 1,0-1-1,0 0 1,2-1-1,0 0 1,0-1-1,3 0 8,18 7-296,5-6 131</inkml:trace>
  <inkml:trace contextRef="#ctx0" brushRef="#br0" timeOffset="2440.454">3224 562 8970,'-17'-21'3817,"1"18"-2241,5 4-48,8 13-647,6 9-233,5 6-320,3 6-48,4 12-64,-2-1-56,-1 3-80,1 0 80,-2-14-280,-1-3-344,-2-10-2225,-3-5 1785</inkml:trace>
  <inkml:trace contextRef="#ctx0" brushRef="#br0" timeOffset="2813.625">3087 227 8426,'-53'-53'3817,"7"7"-1617,25 19-1544,10 6-144,11 10-120,4 4-392,16 6-648,9 4 576,20 8-304</inkml:trace>
  <inkml:trace contextRef="#ctx0" brushRef="#br0" timeOffset="3154.399">3489 458 8786,'-6'7'1282,"0"-1"1,0 1-1,0 1 0,-1 3-1282,4-7 146,1 0-1,0 0 1,0 1-1,1-1 0,-1 0 1,1 1-1,0 0 1,0-1-1,0 1 1,1 0-1,0 0 1,0-1-1,0 1 0,0 1-145,6 31 481,1-1 0,2 0-1,4 10-480,14 57 520,-24-87-446,4 17 156,-2 1-1,-1 0 0,-1 15-229,-6-24 232,3-25 6,0-3-22,7-29-118,-2 8-70,0 0-1,-2 0 1,-1 0 0,-1-2-28,-2-66 44,0 35-22,3 0 0,2-9-22,-3 60 0,0 0 0,0 0 0,0 0 0,1 0 0,0 0 0,0 1 1,1-1-1,-1 1 0,1-1 0,0 1 0,1-1 0,-1 3-1,-1 0-1,1 0 1,0 1 0,0-1-1,0 0 1,1 1 0,-1 0-1,0 0 1,1 0 0,0 0-1,-1 1 1,1-1 0,0 1-1,0 0 1,0 0 0,0 0-1,0 1 2,7-1-2,0 0 0,0 1 0,0 0 0,0 1 0,0 0 0,-1 1 0,1 1-1,0-1 1,-1 1 0,1 1 0,-1 0 0,0 1 0,-1 0 0,1 0 0,-1 1 0,0 0 0,7 6 2,-3-1 7,-1 0 1,0 0 0,0 2 0,-2-1-1,1 1 1,-2 1 0,1 0-1,-2 0 1,0 1 0,-1 0 0,3 9-8,33 119 3287,-29-98-1959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30:02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67 750 8954,'-8'-42'3443,"-5"-19"-3443,13 60 137,-1-1 0,1 1 0,-1-1-1,1 1 1,-1 0 0,1-1 0,-1 1 0,0 0-1,1-1 1,-1 1 0,0 0 0,0 0 0,0 0-1,0-1 1,0 1 0,-1 0 0,1 0 0,0 1-1,0-1 1,-1 0 0,1 0 0,0 1 0,-1-1-1,1 0 1,-1 1 0,1 0 0,-1-1-1,1 1 1,-1 0 0,1 0 0,-1 0 0,1 0-1,-1 0 1,1 0 0,-2 0-137,3 0 37,-1 1-1,1-1 1,0 0 0,-1 1 0,1-1-1,0 1 1,-1-1 0,1 0 0,0 1-1,0-1 1,-1 1 0,1-1-1,0 1 1,0-1 0,0 1 0,0-1-1,0 1 1,0-1 0,0 1 0,0-1-1,0 0 1,0 1 0,0-1 0,0 1-1,0-1 1,0 1 0,0-1-1,0 1 1,1-1 0,-1 1 0,0-1-1,0 1 1,0-1 0,1 0 0,-1 1-1,0-1 1,1 1-37,11 23 296,-5-10-161,8 11 29,-1 0 0,-2 1 0,0 1-1,-2 0 1,-1 0 0,-1 1 0,-1 2-164,1 52 349,-7-60-213,1 1 1,1 0-1,1-1 0,1 0 1,2 3-137,-7-24 5,0 0 0,0-1 0,0 1 1,1 0-1,-1 0 0,0 0 0,1 0 1,-1-1-1,0 1 0,1 0 1,-1 0-1,1 0 0,-1-1 0,1 1 1,-1 0-1,1-1 0,0 1 0,-1-1 1,1 1-1,0-1 0,-1 1 1,1-1-1,0 1 0,0-1 0,0 1 1,-1-1-1,1 0 0,0 0 0,0 1 1,0-1-1,0 0 0,0 0 1,-1 0-1,1 0 0,0 0 0,0 0 1,0 0-1,0 0 0,0 0 0,0-1 1,-1 1-1,1 0 0,0-1 1,0 1-1,0 0 0,-1-1 0,1 1 1,0-1-1,0 1 0,-1-1 0,1 1 1,0-1-1,-1 0-5,7-5 16,0 0-1,-1-1 1,0 1-1,0-2 1,0 0-16,-1 1 12,17-24 44,12-23-56,-24 35 4,1 0 0,1 1-1,1 0 1,1 1 0,0 1 0,1 0 0,4-2-4,-17 16-1,1 0 1,-1 1 0,1-1-1,0 0 1,-1 1 0,1 0-1,0 0 1,0 0 0,0 0-1,0 0 1,0 0 0,0 1-1,0-1 1,0 1 0,0 0-1,0 0 1,0 0 0,0 0-1,0 1 1,0-1 0,0 1-1,0 0 1,0 0 0,0 0-1,0 0 1,-1 0 0,1 0-1,0 1 1,-1 0-1,1-1 1,0 2 0,9 6-2,-2 1 0,1 1 0,-1 0-1,-1 0 1,0 1 0,0 0 2,1 2 0,-3-5 14,0-1 1,0 1 0,1-1 0,0-1 0,0 1 0,1-2-1,0 1 1,3 1-15,-10-7 8,1 0 0,-1 0 0,0 0 0,1 0 0,-1 0 0,1 0 0,0-1 0,-1 1 0,1-1 0,-1 0 0,1 0 0,0 0 0,-1 0 0,1 0 0,2-1-8,-2 0 8,-1 0 0,1-1 0,0 1 0,-1 0 0,1-1 0,0 0 0,-1 0 0,0 1 0,0-1-1,1-1 1,-1 1 0,0 0 0,-1 0 0,1-1 0,0 1 0,-1-1 0,1 0-8,4-7 88,-1-1-1,0 0 1,-1 0-1,0 0 1,0 0 0,-2-1-1,1 1 1,-1-1 0,-1 0-1,0 1 1,-1-12-88,-1-1 55,-2 0 0,0 0 1,-2 1-1,0 0 0,-5-12-55,7 28 7,-7-36-111,9 41 71,1 0-1,0-1 0,0 1 1,0 0-1,0-1 0,0 1 1,1 0-1,-1 0 0,1-1 1,-1 1-1,1 0 0,0 0 1,0 0-1,0 0 0,0 0 1,0 0-1,0 0 0,1 0 34,18-12-334</inkml:trace>
  <inkml:trace contextRef="#ctx0" brushRef="#br0" timeOffset="1755.976">1124 26 7282,'-1'-1'220,"1"-1"0,-1 1 1,1-1-1,-1 1 0,0-1 1,0 1-1,0 0 0,0-1 1,0 1-1,0 0 1,0 0-1,0 0 0,-1 0 1,1 0-1,0 0 0,-1 0 1,1 0-1,0 0 0,-1 0 1,1 1-1,-1-1 0,0 1-220,1 0 91,0-1 0,0 1-1,-1 0 1,1 0 0,0 1 0,0-1-1,-1 0 1,1 0 0,0 1-1,0-1 1,0 0 0,0 1-1,-1-1 1,1 1 0,0 0-1,0-1 1,0 1 0,0 0-1,0 0 1,0-1 0,1 1-1,-1 0 1,0 0 0,0 0-1,0 0 1,1 0 0,-1 0-1,1 0 1,-1 1 0,1-1 0,-1 1-91,-2 6 190,-1 1 0,2 0 0,0 1 1,0-1-1,0 0 0,1 1 1,0-1-1,1 0 0,0 1 0,2 8-190,3 20 469,1 0 0,3 3-469,2 10 116,9 52 91,-5-25 102,6 76-309,-1 50 207,-12-148-153,-4-36-18,-2 0-1,0 1 0,-1-1 0,-1 5-35,-3-13 81,-2-27 36,0-15-81,1 0 0,2 0 0,0-1 0,2 1-1,2 0 1,2-14-36,-2 30 1,1 0 0,0 0 0,1 1 0,1 0 0,0 0 0,1 0 0,0 0 0,1 1 0,0 0 0,1 0 0,0 1 0,1 0 0,0 0 0,1 1 0,10-8-1,-13 12-1,0 0-1,1 1 1,-1 0-1,1 1 1,1-1-1,-1 1 0,1 1 1,-1 0-1,1 0 1,0 1-1,0 0 0,0 0 1,0 1-1,1 0 1,-1 1-1,0 0 1,0 0-1,1 1 0,-1 0 1,0 1-1,0 0 1,0 0-1,0 1 0,4 2 2,-3-1 0,0 0-1,-1 1 0,1 1 1,-1 0-1,0 0 0,-1 1 0,1 0 1,-1 0-1,-1 1 0,1 0 0,-1 0 1,-1 1-1,1 0 0,-2 0 1,4 7-1,-4-5 2,0 0 0,-1 0 0,0 1 0,-1 0 0,0 0 0,-1 0 0,-1 0 0,0 0 0,0 0 0,-1 0 0,-1 0 0,0 0 0,-1 0 0,0 0-1,-4 14-203,-1 0 1,-5 8 202,-4 16-1598,14-38 957</inkml:trace>
  <inkml:trace contextRef="#ctx0" brushRef="#br0" timeOffset="3385.698">1980 616 7210,'-113'-100'3152,"118"88"-1647,3 3 143,9 13-464,4 10-120,7 14-351,1 7-145,0 7-256,3 8-88,-1 0-104,-2-2-32,5 1-24,-5-9-8,0-5 0,-1-4 96,-5-12-600,0-4-344,-5-10 496</inkml:trace>
  <inkml:trace contextRef="#ctx0" brushRef="#br0" timeOffset="3783.793">2523 441 9242,'-6'-14'3886,"6"14"-3847,0 0 1,0 0 0,0-1 0,0 1 0,0 0-1,0 0 1,0 0 0,-1 0 0,1 0 0,0 0 0,0 0-1,0 0 1,0 0 0,0 0 0,0 0 0,0 0-1,-1 0 1,1 0 0,0 0 0,0 0 0,0 0 0,0 0-1,0 0 1,0 0 0,0 0 0,-1 0 0,1 0-1,0 0 1,0 0 0,0 0 0,0 0 0,0 0-1,0 0 1,0 1 0,-1-1 0,1 0 0,0 0 0,0 0-1,0 0 1,0 0 0,0 0 0,0 0 0,0 0-1,0 0 1,0 1 0,0-1 0,0 0 0,0 0-1,0 0 1,0 0 0,0 0-40,-8 29 1123,4-11-639,-30 111 928,-47 202 181,64-242-1506,-11 51-104,-2 82 17,25-193-1735,-3-9 674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30:30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41 7346,'-23'-13'3808,"15"8"-2294,0 0 0,-1 1 0,1 0 0,-8-2-1514,16 7 88,0 1-1,-1-1 0,1 1 0,0-1 0,0 1 0,1 0 0,-1-1 1,0 1-1,0-1 0,1 1 0,-1-1 0,1 1 0,-1-1 1,2 2-88,34 79 340,5-1 0,3-1-340,-12-23 85,5 8 96,28 36-181,-44-72 40,1 0 1,1-2-1,2-1 1,16 12-41,-20-19 43,-12-9 10,1-1 0,0-1 0,1 0 0,0 0 0,0-1-1,1 0 1,11 4-53,-22-11 37,0 1-1,0-1 0,1 0 0,-1 1 1,0-1-1,1 0 0,-1 0 0,0 0 1,1 0-1,-1 0 0,0 0 0,1 0 1,-1 0-1,0-1 0,1 1 0,-1-1 1,0 1-1,0-1 0,1 1 0,-1-1 1,0 1-1,0-1 0,0 0 0,0 0 1,0 0-1,0 0 0,0 0 0,0 0 1,0 0-1,0 0 0,-1 0 0,1 0 1,0 0-37,2-6 122,0 1 1,0-1-1,-1 0 1,0 0-1,1-6-122,2-3 42,10-46 120,-3-1 0,4-53-162,-2 10 38,-11 92-55,19-107 100,-17 104-170,0 0 1,0 0-1,2 1 1,0 0-1,7-12 87,5 5-503,0 12 196</inkml:trace>
  <inkml:trace contextRef="#ctx0" brushRef="#br0" timeOffset="865.339">1278 158 3841,'51'-81'1991,"-50"79"-1838,0 0 0,1 1 1,-1-1-1,0 1 0,1-1 0,-1 1 1,1 0-1,-1-1 0,1 1 1,-1 0-1,1 0 0,0 0 0,0 0 1,0 0-154,14 2 2759,-11 0-1516,-4 1 1383,-6-1-709,-8 1-979,-6-1-705,-13 0 572,-30 5-805,51-4 47,-1 1-1,0 0 0,1 0 0,0 1 0,0 1 1,0 0-1,-2 2-46,-24 13 39,20-13-30,1 1-1,1 1 1,0 1 0,0 0-1,0 1 1,2 0 0,-13 13-9,25-23 0,0 1 1,0-1-1,0 0 0,0 1 1,0-1-1,0 1 1,0-1-1,0 1 1,1 0-1,-1-1 1,1 1-1,-1 0 0,1-1 1,0 1-1,-1 0 1,1 0-1,0-1 1,0 1-1,0 0 1,0-1-1,1 1 1,-1 0-2,1 0 3,0-1-1,0 1 0,0-1 0,0 1 0,0-1 0,0 0 0,0 0 0,0 1 0,1-1 0,-1 0 0,1 0 0,-1 0 0,0 0 0,1-1 1,0 1-1,-1 0 0,1-1 0,-1 1 0,1-1 0,0 1 0,0-1 0,0 0-1,34 6 18,1-2 0,0-1 0,2-2-18,2 1 9,0 1 0,2 2-9,-25-2 2,0 1 0,0 0-1,0 2 1,-1 0 0,0 1 0,0 0-1,-1 2 1,3 1-2,-15-7 0,1 0 1,-1 0-1,0 0 0,0 0 1,0 1-1,-1 0 0,1-1 1,-1 1-1,0 1 0,0-1 1,0 0-1,-1 1 0,0-1 1,1 1-1,-2 0 0,1 0 1,0 0-1,-1 0 0,0 0 1,0 0-1,-1 0 0,1 0 0,-1 0 1,0 1-1,0-1 0,-1 0 1,0 0-1,0 0 0,0 0 1,0 0-1,-1 0 0,-2 6 12,-1-1 1,0 0-1,0 0 0,-1 0 1,0-1-1,-1 0 0,0 0 1,0-1-1,-1 0 0,0 0 0,-1 0 1,-4 2-13,-10 7 57,0-1 1,-2-1-1,0-1 0,-11 4-57,17-9 61,0-2-1,0 0 0,0-1 1,-1-1-1,-4 1-60,18-5 13,1 0-1,-1 0 1,0-1 0,0 1-1,1-1 1,-1-1 0,0 1 0,0-1-1,1 0 1,-1 0 0,0 0 0,1-1-1,-1 0 1,1 0 0,0 0 0,0-1-1,0 0 1,0 0 0,0 0 0,-3-3-13,7 5-5,0 0-1,0 0 1,-1 0 0,1-1 0,0 1 0,0 0 0,0 0 0,1-1 0,-1 1 0,0 0 0,0-1 0,1 1-1,-1-1 1,1 1 0,-1-1 0,1 1 0,0-1 0,0 0 0,-1 1 0,1-1 0,0 1 0,0-1 0,0 1-1,1-1 1,-1 0 0,0 1 0,1-1 5,13-18-28</inkml:trace>
  <inkml:trace contextRef="#ctx0" brushRef="#br0" timeOffset="1391.711">1799 114 4969,'-4'-3'770,"0"1"1,-1 0-1,1 0 1,-1 0-1,1 1 0,-1 0 1,1 0-1,-1 0 1,1 0-1,-1 1 0,0-1 1,0 1-1,1 1 0,-1-1 1,0 1-771,5-1 23,0 0 0,-1 0 1,1 0-1,0 0 0,0 0 0,0 0 1,0 0-1,-1 0 0,1 0 0,0 0 1,0 0-1,0 0 0,0 0 0,-1 0 1,1 0-1,0 1 0,0-1 0,0 0 1,0 0-1,0 0 0,0 0 0,-1 0 1,1 0-1,0 1 0,0-1 0,0 0 1,0 0-1,0 0 0,0 0 0,0 1 1,0-1-1,0 0 0,0 0 0,0 0 1,0 0-1,0 1 0,0-1 0,0 0 1,0 0-1,0 0 0,0 0 0,0 1 1,0-1-1,0 0 0,0 0 0,0 0 0,0 0 1,0 1-1,0-1 0,0 0 0,0 0 1,1 0-1,-1 0 0,0 0 0,0 1 1,0-1-1,0 0 0,0 0 0,0 0 1,1 0-1,-1 0 0,0 0 0,0 0 1,0 0-24,10 7 371,-3-5-290,0 0 1,0 0-1,1-1 0,-1 0 1,0 0-1,1-1 0,-1 0 1,0 0-1,1-1 0,-1 0 0,5-1-81,-2 0 70,150-20 399,-14 1-162,20 5-307,-154 15 23,54-3-1475,30 5 1452,-72 1-651</inkml:trace>
  <inkml:trace contextRef="#ctx0" brushRef="#br0" timeOffset="1801.227">2196 111 7282,'-79'-15'9634,"79"15"-9554,-1 0 1,0 1-1,0-1 0,0 0 1,0 1-1,0-1 1,1 0-1,-1 1 1,0-1-1,0 1 1,1 0-1,-1-1 0,0 1 1,1-1-1,-1 1 1,0 0-1,1 0 1,-1-1-1,1 1 1,-1 0-1,1 0 1,0 0-1,-1-1 0,1 1 1,0 0-1,0 0 1,-1 0-1,1 0-80,-7 33 279,6-27-130,-3 20-51,1-1 0,2 1 0,1 0-1,1 0 1,1 0 0,1 3-98,4 10 105,1 0 0,2 0 0,11 27-105,-1-15-68,15 44 554,-32-83-696,0-1-1,0 1 1,-1-1-1,-1 1 1,0 0 0,-1 9 210,-4-2-2924,-4-1 1117</inkml:trace>
  <inkml:trace contextRef="#ctx0" brushRef="#br0" timeOffset="2172.663">1820 860 7058,'-42'10'3424,"17"2"-895,4-2-625,10-2-440,11 1-223,18-5-401,7-1-144,29-3-160,8-7-104,17-3-248,12-1-72,2 0-48,-5 1 168,-14 4-544,1 5-160,5 1 312</inkml:trace>
  <inkml:trace contextRef="#ctx0" brushRef="#br0" timeOffset="2833.425">2941 112 5529,'-10'-7'1796,"5"3"-668,0 1 1,-1-1-1,1 1 0,-1 0 1,0 0-1,-2 0-1128,7 3 87,0 0-1,0-1 1,0 1-1,0 0 0,0 0 1,0 0-1,0 0 1,0 0-1,0 0 1,0 0-1,0 0 1,0 0-1,0 0 0,0 1 1,0-1-1,0 0 1,0 1-1,0-1 1,0 1-1,0-1 1,0 1-1,0-1 0,0 1 1,0 0-1,1-1 1,-1 1-1,0 0 1,1 0-1,-1 0 1,0 0-1,1-1 0,-1 1 1,1 0-1,-1 0 1,1 0-1,0 0 1,-1 0-1,1 0 1,0 0-1,0 1-86,-3 11 142,2 0 1,0 0-1,1 0 1,0 0-1,1 1 1,0-1-1,1 0 0,2 4-142,-1 8 120,17 157 444,11 72 15,-30-245-554,1 0 0,0 0 0,0 0 0,1-1 1,0 1-1,4 6-25,-7-15 2,0 0 0,0 0 1,0-1-1,0 1 0,0 0 0,0 0 1,0 0-1,1 0 0,-1-1 1,0 1-1,0 0 0,0 0 0,0 0 1,0 0-1,0 0 0,1-1 1,-1 1-1,0 0 0,0 0 1,0 0-1,0 0 0,1 0 0,-1 0 1,0 0-1,0 0 0,0 0 1,0 0-1,1 0 0,-1 0 0,0 0 1,0 0-1,0 0 0,1 0 1,-1 0-1,0 0 0,0 0 1,0 0-1,0 0 0,1 0 0,-1 0 1,0 0-1,0 0 0,0 0 1,0 0-1,1 0 0,-1 1 0,0-1 1,0 0-1,0 0 0,0 0 1,0 0-1,1 0 0,-1 0 1,0 1-1,0-1 0,0 0 0,0 0 1,0 0-1,0 0 0,0 1 1,0-1-1,0 0 0,0 0 1,0 0-1,0 1-2,2-16 76,-3-18-27,-1 0 1,-2 0-1,-2 1 1,0-1-1,-4-4-49,-1-8 17,2 0-1,1-10-16,6 27 4,0 0-1,1-1 0,2 1 1,1 0-1,3-7-3,-4 25-1,1 1 0,0-1 0,1 1 0,0 0 1,1 0-1,0 1 0,0-1 0,0 1 0,2 0 0,-1 0 0,1 0 0,0 1 0,0-1 0,1 2 0,0-1 0,0 1 0,6-4 1,-1 2-2,1 1 0,1 0-1,0 0 1,0 2 0,0 0 0,0 0-1,1 2 1,0-1 0,0 2-1,0 0 1,0 1 0,0 0-1,0 1 1,0 1 0,0 1-1,15 3 3,-20-3 0,1 0-1,0 1 0,-1 1 0,1 0 0,-1 0 0,0 1 1,-1 0-1,1 1 0,-1 0 0,0 1 0,0 0 1,-1 0-1,0 0 0,0 1 0,-1 1 0,0-1 0,-1 1 1,0 0-1,0 1 0,0-1 0,-2 1 0,1 0 0,1 6 1,-1 0 2,-2 1-1,1-1 1,-2 1-1,0 0 1,-1 0-1,-1-1 1,0 1-1,-1 0 1,-1 0-1,-1 0 1,0-1-1,-2 0 1,1 1-1,-2-1 1,0-1-1,-1 1 1,0-1-1,-2 0 1,1-1-1,-2 0-1,-3 5 5,-1-1-1,-1 0 0,0-1 0,-1-1 1,-1-1-1,0 0 0,-2-1 0,1 0 1,-2-2-1,1 0 0,-2-2 0,1 0 1,-2-1-1,-12 3-4,24-9 10,1-1-1,-1 0 1,0 0 0,1-1 0,-1 0 0,-6-1-10,12 0-5,0 0 0,1-1 0,-1 1 1,0-1-1,0 0 0,1 0 0,-1 0 0,1-1 0,-1 1 0,1-1 1,-1 0-1,1 0 0,0 0 0,0 0 0,0 0 0,0-1 1,0 1-1,0-2 5,3 4 40,-1 0 1,1-1-1,-1 1 1,1 0 0,-1-1-1,1 1 1,0-1-1,-1 1 1,1 0-1,0-1 1,-1 1-1,1-1 1,0 1 0,0-1-1,0 1 1,-1-1-1,1 1 1,0-1-1,0 0 1,0 1-1,0-1 1,0 1 0,0-1-1,0 1 1,0-1-1,0 1 1,0-1-1,0 1 1,0-1-1,1 0 1,-1 1 0,0-1-1,0 1 1,0-1-1,1 1 1,-1 0-1,0-1 1,1 1-1,-1-1 1,0 1 0,1-1-1,-1 1 1,1 0-1,-1-1 1,0 1-1,1 0 1,-1-1-1,1 1 1,-1 0 0,1 0-1,0 0-40,32-1 959</inkml:trace>
  <inkml:trace contextRef="#ctx0" brushRef="#br0" timeOffset="3633.097">4206 66 3585,'1'0'253,"-1"-1"-1,0 1 1,0-1 0,0 1 0,0-1 0,1 1-1,-1 0 1,0-1 0,0 1 0,0-1 0,0 1-1,0-1 1,0 1 0,0-1 0,-1 1 0,1-1-1,0 1 1,0-1 0,0 1 0,0 0 0,-1-1-1,1 1 1,0-1 0,0 1 0,-1 0 0,1-1-1,0 1 1,0-1 0,-1 1-253,-14-6 5086,-5-2-4671,6-1-122,9 5-185,0 1 0,-1-1 0,1 1 0,-1 1 0,0-1 0,0 1 0,0 0 0,0 0 0,-1 1 0,1 0 0,0 0 1,-1 0-109,-14 1 93,1 1 1,-1 1 0,1 1 0,-1 1-1,1 0 1,0 2 0,1 0 0,-1 2-1,1 0 1,1 0 0,0 2 0,0 1 0,0 0-1,2 1 1,-1 1 0,-13 13-94,27-23 1,1 0 0,-1 0 1,0 0-1,1 0 0,0 0 0,0 0 1,0 0-1,0 1 0,0-1 0,1 1 1,-1-1-1,1 1 0,0 0 0,0 0 1,1-1-1,-1 4-1,1-4 1,0 0 1,0-1-1,1 1 0,0 0 1,-1 0-1,1 0 0,0-1 1,0 1-1,0-1 0,1 1 1,-1-1-1,1 1 0,-1-1 1,1 0-1,0 1 0,0-1 1,0 0-1,0 0 0,0 0 1,1-1-1,-1 1 0,3 1-1,6 3 8,0 0-1,0 0 1,1-1-1,0-1 1,0 0-1,0 0 1,8 0-8,25 4 37,22 0-37,-6-1 21,-44-5-16,1 2 1,-1-1 0,0 2-1,0 0 1,0 1-1,10 6-5,-22-9 1,0-1 0,0 1 0,0 0-1,0 1 1,-1-1 0,1 1 0,-1 0 0,0 0-1,0 1 1,0-1 0,-1 1 0,0 0-1,0 0 1,0 0 0,0 0 0,-1 0 0,1 1-1,-2-1 1,1 1 0,0 0 0,-1-1 0,0 2-1,0 6 3,-1 0 0,-1-1 1,0 1-1,0 0 1,-1-1-1,-1 0 1,0 1-1,0-1 1,-2 0-1,1 0 1,-2-1-1,1 0 1,-1 0-1,-1 0 1,0 0-1,-1-1 1,0 0-1,0-1 1,-1 0-1,0 0 1,-1-1-1,0 0 1,-2 0-4,-10 4 19,0 0 0,-1-2 0,0-1 0,0-1 0,-20 4-19,28-9 13,0 1 0,-1-2 1,1 0-1,-1-1 1,0-1-1,1 0 1,-1-2-1,1 1 1,-14-4-14,23 3 20,0 0 0,0 0 0,1-1 0,-1 0 0,1 0 0,0 0 0,0 0 0,0-1 1,0 0-1,0 0 0,1 0 0,-1-1-20,4 4-19,0-1 1,0 1-1,0 0 0,0-1 1,0 1-1,0-1 0,0 1 1,0-1-1,1 0 0,-1 1 1,0-1-1,1 0 1,0 0-1,-1 1 0,1-1 1,0 0-1,0 0 0,0 1 1,0-1-1,0 0 0,0 0 1,1 1-1,-1-1 1,1 0-1,-1 0 0,1 1 1,0-1-1,-1 1 0,1-1 1,0 1-1,0-1 1,0 1-1,0-1 0,0 1 1,0 0-1,1-1 0,-1 1 1,0 0-1,1 0 0,-1 0 1,2-1 18,1 0-367,-1-1-1,1 1 1,-1 0 0,1 0 0,0 1-1,0-1 1,0 1 0,2-1 367,47-4-1694</inkml:trace>
  <inkml:trace contextRef="#ctx0" brushRef="#br0" timeOffset="4144.192">4636 669 5889,'-11'-7'2953,"8"7"-745,3-2-359,2 2-457,-2 0-216,0 0-448,0 0-71,15 9-153,9-1-120,26 46-168,-31-30-64,-6-2-64,-5 1-32,-4 3-16,-4-1-8,-4 9 208,0-2-56,3 0-88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30:27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75 2921,'2'-20'1762,"-1"14"-1109,0 1-1,0-1 1,-1 0-1,0 0 1,0 1 0,-1-1-1,0 0-652,1 6 61,0-1 0,0 1 1,0 0-1,0-1 0,0 1 0,0-1 0,0 1 0,0 0 0,0-1 0,-1 1 0,1 0 0,0-1 0,0 1 0,-1 0 0,1-1 1,0 1-1,0 0 0,-1-1 0,1 1 0,0 0 0,-1 0 0,1 0 0,0-1 0,-1 1 0,1 0 0,0 0 0,-1 0 0,1 0 1,-1-1-1,1 1 0,0 0 0,-1 0 0,1 0 0,-1 0 0,1 0 0,0 0 0,-1 0 0,1 0 0,-1 0 0,1 1 0,0-1 1,-1 0-1,1 0 0,0 0 0,-1 0 0,1 0 0,0 1 0,-1-1-61,-16 15 1457,-5 18-713,2 1 0,1 0-1,1 2 1,-7 25-744,1 5 232,3 1-1,-1 17-231,13-38 39,3 1 0,1 0-1,2 0 1,3 0 0,1 0-1,3 0 1,1 0 0,3-1-1,2 0 1,7 19-39,-9-37 49,1-1-1,2 0 1,1-1 0,1 0-1,1-1 1,1 0 0,6 5-49,-10-14-67,2-1 1,0 0 0,1-1 0,0 0 0,1-1-1,0-1 1,1 0 0,1-1 0,-1-1 0,17 7 66,-19-12-135,0 0 0,1-1 1,12 2 134</inkml:trace>
  <inkml:trace contextRef="#ctx0" brushRef="#br0" timeOffset="800.283">623 821 5321,'-5'2'570,"2"-2"-17,-1 1 0,1-1 0,0 1 0,0 0-1,0 0 1,0 1 0,0-1 0,0 1-553,2-2 86,1 0-1,0 1 1,-1-1 0,1 0 0,0 1-1,-1-1 1,1 0 0,0 1 0,0-1-1,-1 0 1,1 1 0,0-1-1,0 1 1,0-1 0,0 0 0,-1 1-1,1-1 1,0 1 0,0-1 0,0 0-1,0 1 1,0-1 0,0 1 0,0 0-86,1 0 82,-1 0 1,1 0-1,-1 0 1,1 1-1,-1-1 1,1 0-1,0 0 1,-1 0-1,1 0 1,0 0-1,0 0 1,0 0-1,0 0-82,6 5 120,0-1 1,1 1-1,0-1 0,-1-1 0,2 1 1,-1-1-1,0-1 0,1 1 0,0-2 1,0 1-1,0-1 0,0 0 0,0-1 1,0 0-1,0-1 0,1 0 0,-1 0 1,0-1-1,0 0 0,0 0 0,0-1 1,1-1-121,-2 1 23,0-1 1,0 1 0,0-2 0,0 1-1,-1-1 1,0 0 0,1-1-1,-2 0 1,1 0 0,0 0-1,1-3-23,-3 3 16,-1 0 0,0 0 0,0 0-1,-1-1 1,1 1 0,-1-1-1,0 0 1,-1 0 0,0 0 0,0 0-1,0 0 1,0 0 0,-1-1-1,0 1 1,0-4-16,-1 3 11,-1 1-1,1-1 1,-1 1-1,0-1 1,-1 1-1,1-1 1,-1 1-1,-1 0 1,1 0 0,-1 0-1,0 0 1,0 0-1,-1 0 1,0 1-1,0 0 1,0 0-1,0 0 1,-1 0-1,0 1 1,0-1-1,0 1 1,-1 0-11,1 1 3,1 0 0,-1 0 0,0 0-1,1 1 1,-1 0 0,0 0 0,-1 0 0,1 0 0,0 1 0,0 0 0,-1 0 0,1 0-1,-1 1 1,1 0 0,-1 0 0,1 0 0,0 1 0,-1 0 0,1 0 0,0 0 0,-1 0-1,1 1 1,0 0 0,0 0 0,0 0 0,-3 3-3,-6 5 15,0 1 0,1 1-1,0 0 1,1 0 0,1 1 0,0 1 0,1 0 0,0 0 0,1 1-1,-3 8-14,2-5 12,2 1-1,1 0 1,0 0-1,1 0 1,1 1-1,1 0 1,1 0-1,-1 17-11,4-23 22,0-1 0,0 0-1,2 0 1,-1 1 0,2-1 0,0 0 0,0-1 0,2 1-1,-1-1 1,1 1 0,1-1 0,0-1 0,1 1 0,0-1-1,1 0 1,0-1 0,1 1 0,0-2 0,0 1 0,1-2-1,0 1 1,1-1 0,0-1 0,0 1 0,1-2 0,0 0-1,0 0 1,0-1 0,1-1 0,7 2-22,-7-3 30,1-1 1,0-1-1,0 0 1,-1-1-1,1 0 0,0-1 1,2-1-31,20-4 32,-1-1 0,3-2-32,10-5-13</inkml:trace>
  <inkml:trace contextRef="#ctx0" brushRef="#br0" timeOffset="1173.517">1379 1134 10330,'5'12'4297,"2"33"-2921,-17-38-15,1-3-809,7-2-264,4-2 40,4-5-104,-6 4 1768,1 0-1391</inkml:trace>
  <inkml:trace contextRef="#ctx0" brushRef="#br0" timeOffset="1992.303">1930 753 3113,'76'-39'2243,"-75"38"-2105,0 1 1,0-1 0,0 1-1,0-1 1,0 0 0,0 0-1,0 0 1,0 1 0,0-1-1,-1 0 1,1 0 0,0 0-1,-1 0 1,1 0 0,-1 0-1,1-1 1,-1 1 0,1 0-1,-1 0 1,0 0 0,1 0-1,-1-1 1,0 1 0,0 0-1,0 0 1,0 0 0,0-1-1,0 1 1,0 0 0,-1 0-1,1 0 1,0-1 0,-1 1-1,1 0 1,-1 0 0,1 0-1,-1 0 1,1 0 0,-2-1-139,0-2 585,1-1-359,-1 1 1,0-1-1,0 1 0,0 0 1,-1 0-1,1 0 0,-1 0 1,0 1-1,0-1 0,-1 1 1,1 0-1,-1 0 0,1 0 0,-1 0 1,0 0-1,0 1 0,0 0 1,-1 0-1,1 0 0,0 0 1,-1 1-1,1-1 0,-1 1 1,0 1-1,-2-2-226,-1 2 81,0 0-1,0 0 1,0 1 0,0 0-1,1 0 1,-1 1 0,1 0-1,-1 0 1,1 1 0,-1 0-1,1 0 1,0 1 0,1 0 0,-1 0-1,-3 3-80,-1 2 10,0 0-1,1 1 1,0 0 0,1 1-1,0 0 1,1 0-1,0 1 1,0 0-1,1 1 1,1 0 0,0 0-1,1 0 1,1 0-1,0 1 1,0 0-1,1 0 1,1 0 0,1 0-1,0 0 1,0 0-1,2 0 1,1 11-10,-2-20 2,1-1 0,1 1 0,-1 0 0,0-1 1,1 1-1,0-1 0,0 0 0,1 1 0,-1-1 0,1 0 0,0 0 0,0-1 1,0 1-1,0-1 0,1 1 0,-1-1 0,1 0 0,0 0 0,0-1 1,0 1-1,0-1 0,1 0 0,-1 0 0,0 0 0,1 0 0,0-1 0,-1 0 1,1 0-1,0 0 0,2-1-2,3 1 5,1 0 1,-1-2-1,1 1 1,-1-1 0,1-1-1,-1 0 1,0 0-1,0-1 1,0 0-1,0-1 1,-1 0-1,1 0 1,6-5-6,2-3 12,0-1-1,0-1 1,-2-1 0,1 0 0,0-3-12,-7 7 8,0-1-1,-1 0 1,0 0 0,-1-1 0,0 0 0,-1 0-1,5-13-7,-10 18 5,0 0-1,-1 1 1,1-1 0,-2 0-1,1 0 1,-1 1-1,0-1 1,0 0 0,-1 0-1,0 0 1,-1 1-1,-1-6-4,2 7 3,-1 0 0,0 0 0,0 1 0,-1-1 0,0 1 0,0-1 0,0 1 0,0 0 0,-1 0 0,0 0 0,0 1 0,0-1 0,-1 1 0,1 0 0,-6-3-3,9 6 0,0 0-1,-1 1 0,1-1 1,0 0-1,0 1 0,0-1 1,-1 1-1,1 0 0,0-1 1,-1 1-1,1 0 0,0 0 1,-1 0-1,1 0 1,0 0-1,-1 0 1,1 0-1,1 0 0,-1 1-1,0-1 1,0 0 0,1 1 0,-1-1 0,1 0-1,-1 1 1,0-1 0,1 1 0,-1-1 0,1 1 0,-1 0-1,1-1 1,-1 1 0,1-1 0,0 1 0,-1 0 0,1-1-1,0 1 1,-1 0 1,0 4-6,0-1 0,0 1 0,0 0 0,1 0 0,-1 0 0,1-1-1,0 1 1,1 3 6,2 27-7,2-1 0,2 0-1,7 25 8,38 101-82,-23-76 368,4 31-286,-14-37 551,-4 1 1,-4 1 0,0 57-552,-10-124 17,-2 1 0,0-1 0,0 1 0,-1-1 0,-1 1 0,0-1 0,-1 0 1,0 0-1,-1-1 0,-1 1 0,0-1 0,0 0-17,2-6 12,0 0 0,-1 0 1,1 0-1,-1 0 0,0-1 0,0 0 1,-1 0-1,0-1 0,1 1 0,-2-1 1,1 0-1,0-1 0,-1 1 0,0-1 1,1-1-1,-1 1 0,0-1 0,-1-1 1,1 1-1,0-1 0,0 0 1,-8 0-14,1-2 20,1 0-1,-1-1 0,1-1 1,-1 0-1,1 0 0,0-2 0,0 1 1,1-2-1,-6-2-18,-2-3 5,0 0-1,1-1 1,1-1 0,0-1 0,-6-5-5,20 15-33,0 0 0,0 0 1,0 0-1,1-1 1,-1 1-1,1-1 1,0 0-1,-2-3 33,5 6-56,-1-1-1,0 1 0,0-1 0,1 1 1,-1-1-1,1 1 0,0-1 1,0 1-1,0-1 0,0 1 1,0-1-1,1 1 0,-1-1 0,1 1 1,-1-1-1,1 1 0,0-1 1,0 1-1,0 0 0,1-1 1,-1 1 56,3-4-259,0-1 1,1 2-1,0-1 1,0 1-1,1-2 259,33-28-773</inkml:trace>
  <inkml:trace contextRef="#ctx0" brushRef="#br0" timeOffset="2342.316">2596 1105 5177,'-6'-12'3353,"-2"12"232,4 2-1233,-3-4-864,1 2-399,6 0-641,0 0-160,0 0 0,0 0-136,0 0-64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30:36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302 339 4713,'10'-5'4747,"-11"5"-1584,-4 1-1102,2 1-1994,0-1 0,0 0 0,1 0 0,-1 1 0,0 0 0,1-1 0,-1 1 0,1 0 0,0 0 0,0 0-1,0 1 1,0-1-67,-69 70 617,-26 24-47,75-76-513,0-2-1,-1 0 1,-15 7-57,76-51 62,-2-2 0,0-2 1,-2-1-1,2-4-62,84-70 28,-46 41 64,-63 53-38,4-1 588,-12 16-345,-4 10-200,-25 61 544,17-37-352,1 0 0,2 1 0,1 0 0,1 23-289,10 72 198,-2-93-154,-2 1-1,-1 0 1,-3 0 0,-1-1-1,-6 22-43,-22 50 128,31-111-122,-1-1-1,1 1 0,0-1 0,0 0 1,-1 1-1,1-1 0,0 1 0,0-1 1,0 1-1,1-1 0,-1 0 0,0 1 1,0-1-1,1 1 0,0 0-5,-1-2 1,1 1 0,-1 0 0,1-1 0,0 1-1,-1-1 1,1 1 0,0-1 0,0 1 0,-1-1 0,1 1 0,0-1 0,0 0-1,0 1 1,-1-1 0,1 0 0,0 0 0,0 0 0,0 0 0,0 0-1,0 0 1,0 0 0,-1 0 0,2 0-1,-43 2-2690,15 2 2689,0 0 1,-9 5 0,30-8-105,-41 10 1857,-33 15-1752,76-24 704,8 0-207,11-1-272,140-11-65,-104 5 566,0 1 1,-1 3-1,1 3 1,20 3-727,-14 8 1126</inkml:trace>
  <inkml:trace contextRef="#ctx0" brushRef="#br0" timeOffset="892.423">967 394 6081,'0'-2'214,"7"-27"3848,-7 29-3990,0 1 0,-1-1 1,1 0-1,0 0 0,0 1 0,-1-1 1,1 0-1,0 0 0,-1 1 1,1-1-1,0 0 0,0 0 1,-1 0-1,1 0 0,0 0 0,-1 1 1,1-1-1,0 0 0,-1 0 1,1 0-1,0 0 0,-1 0 1,1 0-1,0 0 0,-1 0 1,1 0-1,-1 0 0,1 0 0,0-1 1,0 1-1,-1 0 0,1 0 1,0 0-1,-1 0 0,1 0 1,0-1-1,-1 1 0,1 0 0,0 0 1,0-1-1,-1 1 0,1 0 1,0 0-1,0-1 0,0 1 1,-1 0-1,1-1 0,0 1 0,0 0 1,0 0-1,0-1 0,0 1 1,-1 0-1,1-1 0,0 1 1,0 0-1,0-1 0,0 1 0,0-1 1,0 1-1,0 0 0,0-1 1,1 1-1,-1 0 0,0-1 1,0 1-73,-3 2 128,1 1 1,0 0 0,0-1 0,0 1-1,0 0 1,1 0 0,-1 0 0,1 0-1,-1 1 1,1-1 0,0 0 0,0 0 0,1 1-1,-1 2-128,-4 51 917,11 153 378,-1-96-1030,-3-49-40,4 5-225,-3-48 47,1 1 0,1-1 0,0 0 1,9 20-48,-12-37 10,1 1 1,0-1 0,0 0 0,0 1 0,1-2-1,-1 1 1,1 0 0,0-1 0,0 1 0,1-1-1,0-1 1,-1 1 0,1 0 0,0-1 0,1 0-1,0 0-10,-1-1 10,-1 0 0,1 0 0,0-1-1,-1 0 1,1 0 0,0 0-1,0-1 1,0 1 0,0-1-1,0-1 1,-1 1 0,1 0-1,0-1 1,0 0 0,0 0 0,-1-1-1,1 1 1,0-1 0,-1 0-1,2-1-9,7-5 10,-1 0 0,-1 0 0,1-1 0,-1-1 0,-1 0 0,0-1 0,0 0 0,-1 0-1,0-1 1,-1 0 0,0 0 0,-1-1 0,-1 0 0,0-1-10,14-34 11,-3-1 1,-1-1-1,0-14-11,-12 48 3,13-51 3,38-137-5,-51 192-3,-2 7 0,-1 0-1,1-1 1,-1 1 0,0 0 0,0-1-1,0 1 1,-1-1 0,0 1-1,0-2 3,0 6 0,0 1-1,0 0 1,0 0-1,0 0 1,0 0-1,0-1 1,0 1-1,-1 0 1,1 0-1,0 0 1,0 0-1,0 0 1,0-1-1,0 1 1,0 0-1,-1 0 1,1 0-1,0 0 1,0 0-1,0 0 1,0 0-1,0 0 1,-1 0-1,1 0 1,0 0-1,0-1 1,0 1-1,0 0 1,-1 0-1,1 0 1,0 0-1,0 0 1,0 0-1,0 0 1,-1 1-1,1-1 0,0 0 1,0 0-1,0 0 1,0 0-1,-1 0 1,1 0-1,0 0 1,0 0-1,0 0 1,0 0-1,0 0 1,-1 1-1,1-1 1,0 0-1,0 0 1,0 0-1,0 0 1,0 0-1,0 1 1,0-1-1,0 0 1,0 0-1,-1 0 1,1 0 0,-8 11-11,2 2 10,1 0 0,0 1 0,1 0-1,0 0 1,1 0 0,1 0 0,0 0 0,1 1-1,0-1 1,2 1 0,-1-1 0,2 0 0,0 1 0,1 3 1,6 23 12,2 0 0,2-1 1,1 0-1,8 11-12,-8-22 433,1 1 1,2-2-1,0 0 0,2-1 0,1-1 0,2-1 0,0-1 0,13 10-433,41 32 1128</inkml:trace>
  <inkml:trace contextRef="#ctx0" brushRef="#br0" timeOffset="1530.55">1916 484 6313,'-32'-15'3918,"22"10"520,36 3-2778,165-13 370,-69 3-1566,227-29-14,-289 33-207,-49 7-209,0-2-191,0 2 1,1-1 0,-1 2 0,0-1 0,1 2-1,-1-1 1,1 2 0,7 1 156,-11 2-672</inkml:trace>
  <inkml:trace contextRef="#ctx0" brushRef="#br0" timeOffset="1891.086">2361 447 7818,'-1'-1'285,"0"0"0,0 0 0,0 1 0,0-1 0,0 0 0,0 1 0,0-1 1,0 1-1,0 0 0,0-1 0,0 1 0,0 0 0,0-1 0,-1 1 0,1 0 0,0 0 0,0 0 1,0 0-1,0 0 0,-1 0-285,1 1 181,0 0 0,0 0 1,0 0-1,1 0 0,-1 0 0,1 0 1,-1 1-1,0-1 0,1 0 0,0 0 1,-1 0-1,1 0 0,0 1 0,0-1 1,-1 0-1,1 0 0,0 1 0,0-1 1,0 1-182,-1 34 889,2 0 1,3 29-890,0-19 218,-2-8-139,1 26 16,3 0 0,3-1 0,14 55-95,6-25 390,-21-58-1293,-7-20 415</inkml:trace>
  <inkml:trace contextRef="#ctx0" brushRef="#br0" timeOffset="2260.707">2086 1192 10082,'-18'-5'4361,"15"5"-2537,8 3-367,23 3-305,13-4-384,15 0-232,8-2-104,11-10-216,5 2-80,3-3-56,0 1 161,-1 8 255,-1 2 2424,-2 10-2032</inkml:trace>
  <inkml:trace contextRef="#ctx0" brushRef="#br0" timeOffset="2818.587">3188 508 5033,'-4'-9'1411,"-1"1"0,0 0 0,0 0 0,-5-5-1411,9 10 309,-1 1 0,0 0 1,0 0-1,0 0 0,0 1 1,0-1-1,0 0 0,-1 1 1,1-1-1,0 1 0,-1 0 1,1 0-1,-1 0 0,0 0 1,1 0-1,-1 1 0,0-1 1,-2 0-310,5 2 35,-1-1 1,1 0-1,-1 0 0,1 0 1,0 0-1,-1 0 1,1 1-1,-1-1 0,1 0 1,0 0-1,-1 1 0,1-1 1,-1 0-1,1 1 1,0-1-1,0 0 0,-1 1 1,1-1-1,0 0 1,-1 1-1,1-1 0,0 1 1,0-1-1,0 1 1,0-1-1,-1 0 0,1 1 1,0-1-1,0 1 0,0-1 1,0 1-1,0-1 1,0 1-1,0-1 0,0 1 1,0-1-1,0 1-35,3 20 492,-2-19-427,8 36 987,12 27-1052,2 8 286,9 48 231,-5 1-1,-2 25-516,-23-126 91,0 0 0,-1 10-91,-1-26 18,-1 0 0,1 0-1,-1 1 1,1-1 0,-1 0-1,-1-1 1,1 1 0,-1 0-1,0 0 1,0-1 0,0 1-1,-3 3-17,5-7 5,-1-1-1,1 1 0,0-1 0,0 1 1,-1 0-1,1-1 0,-1 0 0,1 1 1,0-1-1,-1 1 0,1-1 0,-1 1 0,1-1 1,-1 0-1,1 1 0,-1-1 0,1 0 1,-1 0-1,0 1 0,1-1 0,-1 0 1,1 0-1,-1 0 0,0 0 0,1 0 1,-1 0-1,1 0 0,-1 0 0,0 0 0,1 0 1,-1 0-1,1 0 0,-1 0 0,0 0 1,1 0-1,-1-1 0,1 1 0,-1 0 1,1 0-1,-1-1 0,0 1 0,1 0 0,0-1 1,-1 1-1,1-1 0,-1 1 0,1-1 1,-1 1-1,1-1 0,0 1 0,-1-1 1,1 0-5,-3-4 29,0 0 1,1 0-1,-1 0 0,1-1 1,0-2-30,0 2 14,-14-40 9,1 0 1,3-1-1,2 0 1,3-1-1,1 0 1,2-1-1,2 1 1,3-1-1,2 1 1,6-31-24,-7 60-1,2 1 1,1 1-1,0-1 1,1 1-1,1-1 1,7-11 0,-10 20-1,1 1 1,1 0-1,0 0 1,0 1-1,0-1 1,1 1-1,0 1 1,0-1-1,1 1 1,0 1-1,0-1 1,0 1-1,9-3 1,-7 3-2,0 1 0,0 0 0,1 0-1,-1 1 1,1 1 0,0 0 0,0 0-1,0 1 1,0 1 0,0 0 0,0 0 0,0 1-1,0 0 1,0 1 0,0 0 0,0 1-1,0 0 1,-1 1 0,0 0 0,0 1 0,2 1 2,0 0-3,0 1 0,-1 0 0,0 1 0,-1 0 1,7 7 2,-14-12-1,-1-1 1,1 1-1,-1 0 1,0-1-1,0 1 1,0 0 0,-1 0-1,1 0 1,-1 1-1,0-1 1,1 0 0,-1 1-1,-1-1 1,1 0-1,0 1 1,-1-1 0,0 1-1,0-1 1,0 1-1,0-1 1,-1 1-1,1-1 1,-1 1 0,0 2 0,-3 2 1,1 0-1,-1 0 1,-1-1 0,1 1 0,-1-1 0,0 0 0,-1 0 0,0 0 0,0-1 0,0 0 0,-1 0 0,-2 1-1,-20 14 9,0-1 0,-15 6-9,33-20 1,-166 92 79,162-89-351,9-5-3421,6-3 2872,5-6-1189</inkml:trace>
  <inkml:trace contextRef="#ctx0" brushRef="#br0" timeOffset="3403.757">3810 21 7218,'-4'-20'5878,"4"20"-3040,16 42-761,23 31-1468,22 28-609,-18-31 206,-3 1 0,6 21-206,-25-38 60,-3 1-1,-1 0 1,3 31-60,23 171 121,-40-236-112,9 69 107,-1 28-116,-10-86 29,-1 1 0,-2-1 1,-1 0-1,-1 1 0,-5 11-29,1-11 42,-1 0 1,-2 0 0,-13 27-43,19-49 18,0-1 0,-1 1 0,0-2 0,-1 1 0,0-1-1,-1 0 1,0 0 0,0-1 0,-1 0 0,1 0 0,-2-1 0,1 0 0,-4 1-18,-41 19 446,52-26-395,2-1-48,0 0-1,0 0 1,0 0 0,0 0-1,0 0 1,0 0 0,1 0-1,-1 0 1,0 1-1,0-1 1,0 0 0,0 0-1,0 0 1,0 0-1,0 0 1,0 0 0,0 0-1,0 0 1,0 0 0,0 0-1,0 0 1,0 0-1,1 0 1,-1 0 0,0 0-1,0 0 1,0 1-1,0-1 1,0 0 0,0 0-1,0 0 1,0 0 0,0 0-1,0 0 1,0 0-1,0 0 1,0 0 0,0 0-1,0 1 1,0-1-1,0 0 1,0 0 0,0 0-1,0 0 1,0 0 0,0 0-1,0 0 1,0 0-1,-1 0 1,1 0 0,0 0-1,0 0 1,0 1-1,0-1 1,0 0 0,0 0-1,0 0-2,1 0 20,14 8 82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30:46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72 473 5801,'0'-8'845,"0"0"-1,-1 0 1,0 0 0,-1 1-1,-1-6-844,3 11 136,0 1-1,0-1 1,-1 1-1,1-1 1,-1 1-1,1 0 1,-1-1-1,0 1 0,0 0 1,1 0-1,-1-1 1,0 1-1,0 0 1,0 0-1,0 0 1,0 0-1,0 0 1,-1 0-1,1 0 0,0 1 1,0-1-1,-1 0 1,1 1-1,0-1 1,-1 1-1,1-1 1,-1 1-1,1 0 1,-1-1-1,1 1 0,-1 0 1,1 0-1,-1 0 1,0 0-136,1 1 34,-1-1 0,1 0 1,0 1-1,0-1 0,-1 1 1,1 0-1,0 0 0,0-1 1,0 1-1,0 0 0,0 0 1,0 0-1,0 0 0,0 0 1,0 0-1,0 0 0,0 0 1,1 0-1,-1 1 0,0-1 1,1 0-1,-1 1 0,1-1 1,0 0-1,-1 0 0,1 1 1,0-1-35,-3 41 93,3-38-62,1 18 148,2-1 1,0-1 0,2 1-1,0 0 1,1-1 0,1 0-1,5 7-179,0 5 527,-1 0-1,2 16-526,0 37 477,2 7-110,-15-91-363,0-1 0,0 1 0,0-1-1,0 0 1,0 1 0,0-1 0,0 1 0,0-1 0,0 0 0,0 1 0,0-1 0,0 1 0,1-1 0,-1 0 0,0 1 0,0-1 0,0 0 0,0 1 0,1-1 0,-1 0 0,0 1 0,0-1 0,1 0-1,-1 0 1,0 1 0,1-1 0,-1 0 0,0 0 0,1 1 0,-1-1 0,0 0 0,1 0 0,-1 0 0,1 0 0,-1 0 0,0 0 0,1 1 0,-1-1 0,1 0 0,-1 0 0,0 0 0,1 0 0,-1 0-1,1-1 1,-1 1 0,0 0 0,1 0 0,-1 0 0,0 0 0,1 0 0,-1 0 0,0-1 0,1 1 0,-1 0 0,0 0 0,1 0 0,-1-1 0,0 1 0,1 0 0,-1-1 0,0 1 0,0 0-1,1-1 1,-1 1-4,18-26 134,-16 23-116,22-37 68,-2-1 1,-2 0 0,12-38-87,-27 65 7,-4 7-5,1 1 1,0-1-1,1 0 0,0 1 0,0 0 0,0 0 0,1 0 1,0 0-1,0 0 0,0 1 0,1-1 0,2-1-2,-6 7 0,-1-1-1,1 1 1,0-1 0,0 1-1,0-1 1,0 1-1,-1 0 1,1-1 0,0 1-1,0 0 1,0 0 0,0 0-1,0-1 1,0 1-1,0 0 1,0 0 0,0 0-1,0 0 1,0 1-1,0-1 1,-1 0 0,1 0-1,0 1 1,0-1 0,0 0-1,0 1 1,0-1-1,-1 1 1,1-1 0,0 1-1,0-1 1,0 1 0,3 3-4,-1 0-1,1 0 1,-1 0 0,0 0 0,2 4 4,2 2-6,68 86 33,76 74-27,-150-168 11,0-1 0,0 0-1,0 0 1,0 0 0,1 0 0,-1 0 0,0 0-1,1 0 1,-1 0 0,0 0 0,1-1-1,-1 1 1,1-1 0,-1 1 0,1-1 0,-1 1-1,1-1 1,-1 0 0,1 0-11,0 0 35,-1 0 0,0-1 0,1 0 0,-1 1 0,0-1 0,0 0 0,0 0-1,0 1 1,0-1 0,0 0 0,0 0 0,0 0 0,0-1 0,0 1 0,0 0 0,0 0 0,-1 0 0,1 0 0,-1-1 0,1 1 0,-1 0 0,1-1-35,5-14 123,-1 1 0,-1-1 0,0 0 0,-1 0 0,0 0 0,-2 0 0,0-1 0,-1 1-123,-1-43 112,-6-36-112,0 6 108,6 71-418,0 1-1,1 0 1,1 0-1,3-15 311,-3 31-81,-1-1 0,1 0 0,-1 0 0,1 1 0,0-1-1,-1 1 1,1-1 0,0 1 0,0-1 0,0 1 0,0-1-1,1 1 1,-1 0 0,0-1 81,17-4-708</inkml:trace>
  <inkml:trace contextRef="#ctx0" brushRef="#br0" timeOffset="551.809">932 641 5721,'-1'-1'310,"0"0"1,1 1-1,-1-1 0,1 0 0,-1 0 0,1 0 0,0 1 1,-1-1-1,1 0 0,0 0 0,0 0 0,0 0 1,-1 0-1,1 0 0,0 1 0,0-1 0,0 0 0,0 0 1,1 0-1,-1 0 0,0 0 0,0 0 0,0 1 1,1-1-1,-1 0 0,0 0 0,1 0 0,-1 0-310,3-1 147,0 1 0,-1-1 0,1 1-1,0 0 1,0-1 0,0 1 0,0 1-1,0-1 1,1 0-147,0 0-117,52-9 546,-32 6-166,0 0 0,-1-2 0,7-2-263,-25 7 42,0-1 0,0 0 0,0 0 0,0-1 0,0 0 0,0 1 0,-1-2 0,1 1 0,-1 0 0,0-1 0,0 0 0,0 0 0,0 0 0,-1 0 0,0-1 0,2-2-42,-4 5 11,-1-1 0,1 1 0,0-1-1,-1 0 1,0 0 0,1 1 0,-1-1 0,0 0 0,-1 1 0,1-1 0,0 0 0,-1 0 0,1 1 0,-1-1 0,0 0 0,0 1 0,0-1 0,0 1 0,0-1 0,-1 1-1,1 0 1,-1 0 0,-1-2-11,-4-6 17,-1 1 0,0 0 0,0 0-1,-9-5-16,12 9 2,-1 0-1,0 1 0,0 0 1,0 0-1,-1 0 0,0 1 1,1 0-1,-1 0 0,0 1 1,0 0-1,0 0 0,-1 1 0,-4-1-1,7 2 1,1 0-1,-1 0 0,0 1 0,0-1 0,0 1 0,1 0 0,-1 1 1,1-1-1,-1 1 0,1 0 0,-1 0 0,1 0 0,0 1 0,0-1 1,0 1-1,0 0 0,1 0 0,-1 1 0,1-1 0,0 1 0,-2 1 0,-5 9 11,1-1 0,0 1 0,1 1 0,0 0 0,1 0 0,1 0 0,1 1 0,0 0 0,1 0 0,0 0 0,2 1 0,0-1 0,0 17-11,2-21 13,0 1-1,1-1 0,1 0 1,0 0-1,1 0 1,0-1-1,1 1 0,0-1 1,1 2-13,-1-5 6,0 0 1,1 0 0,0 0-1,0-1 1,1 0-1,0 0 1,0 0 0,1-1-1,0 0 1,0 0-1,0-1 1,5 3-7,1-1 49,-1 0 1,2-1-1,-1-1 0,1 0 1,-1-1-1,1 0 0,0-1 1,9 0-50,1 0 431,1-2 0,0 0 1,-1-2-1,16-3-431,25-6 720</inkml:trace>
  <inkml:trace contextRef="#ctx0" brushRef="#br0" timeOffset="932.545">1782 150 5777,'-6'-8'1266,"0"2"1,-1-1-1,0 1 0,0 0 0,-1 0 0,-2-1-1266,9 6 100,0 0 1,-1 1-1,1-1 0,0 0 1,-1 1-1,1-1 0,-1 1 1,1-1-1,-1 1 0,1 0 1,-1-1-1,1 1 0,-1 0 0,1 0 1,-1 0-1,1 0 0,-1 0 1,1 1-1,-1-1 0,1 0 1,0 1-1,-1-1 0,1 1 0,-1-1 1,1 1-1,0 0 0,-1-1 1,1 1-1,0 0 0,0 0 1,0 0-1,-1 0 0,1 0 0,0 0 1,1 1-1,-1-1 0,0 0 1,0 0-1,0 1 0,1-1 1,-1 0-1,0 1 0,1-1 1,0 1-1,-1-1-100,-2 8 137,0 0 1,1 1-1,0-1 0,1 0 1,0 1-1,0-1 1,1 1-1,0 0-137,8 81 504,-7-76-417,11 77 209,4-1 0,4-1 0,3-1 0,26 59-296,-47-143 23,1 3 22,0 0 1,0 0-1,1 0 1,0 0-1,5 5-45,4 0 105</inkml:trace>
  <inkml:trace contextRef="#ctx0" brushRef="#br0" timeOffset="1285.556">2240 34 7306,'-3'-4'902,"0"-1"0,0 1 1,0 0-1,-1 0 1,0 1-1,-1-2-902,4 4 129,1 1 0,-1-1 0,1 1 0,-1 0 0,0-1 0,1 1 0,-1 0 0,1-1 0,-1 1 0,0 0 0,1 0 0,-1 0 0,0 0 0,1 0 0,-1-1 0,0 1 0,1 0 0,-1 1 0,0-1 0,1 0 0,-1 0 0,0 0-129,0 1 69,0-1 0,1 1 0,-1 0 0,0-1 0,1 1 0,-1 0 0,0 0 0,1-1 1,-1 1-1,1 0 0,-1 0 0,1 0 0,-1 0 0,1 0 0,0 0 0,-1 0 0,1 0 0,0 0 1,0 0-1,0 0-69,-1 5 154,0 0 1,1-1 0,0 1-1,0 0 1,1-1 0,-1 1-1,1 0 1,0-1 0,1 1-155,18 54 807,-10-33-514,13 40 138,51 155 435,-58-163-653,-2 1 0,4 51-213,-14-69 79,-2-17 473,1 0 0,1 0 0,2 0 0,1 3-552,2-9 763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30:43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15 400 3265,'0'-13'7790,"0"11"-7370,0 1-1,-1-1 1,1 0-1,0 0 1,0 1-1,-1-1 1,1 0-1,-1 1 1,1-1-1,-1 0 1,0 1 0,0-1-1,0 1 1,0-1-1,0 1 1,0 0-1,0-1 1,0 1-420,-2 15 384,5 45-196,2 0 0,3 0 0,2 0 0,3-1 0,15 44-188,-9-54 96,-17-44-83,1-1 1,0 0 0,-1 0-1,1 0 1,0 0-1,1 0 1,-1 0-1,0-1 1,1 1-1,0-1 1,-1 0-1,1 1 1,0-1-14,-2-2 9,0 0 0,0 0 0,0 0 0,-1 0 0,1 0 0,0 0 0,0 0-1,0 0 1,-1 0 0,1 0 0,0 0 0,0-1 0,0 1 0,-1 0 0,1 0 0,0-1 0,0 1 0,-1-1 0,1 1 0,0-1 0,-1 1-1,1-1 1,0 1 0,-1-1 0,1 1 0,-1-1 0,1 0 0,-1 1 0,1-1 0,-1 0 0,1 0 0,-1 1 0,0-1 0,1 0-9,14-31 152,-13 27-135,21-55 42,-8 20 49,10-15-108,-19 43 9,0 1 0,1 0 0,0 0 1,1 0-1,0 1 0,7-6-9,-13 14-1,0 0 0,0 0 0,0 0 1,0 0-1,0 0 0,1 0 0,-1 1 0,1-1 1,-1 1-1,1 0 0,-1 0 0,1 0 0,0 0 1,-1 0-1,1 1 0,0-1 0,0 1 0,-1-1 1,1 1-1,0 0 0,0 0 0,0 0 0,0 1 1,-1-1-1,1 1 0,0 0 0,0-1 0,-1 1 1,1 0-1,-1 1 0,1-1 0,-1 0 0,1 1 1,-1-1-1,2 2 1,9 8-4,0 1 1,0 0 0,-1 1-1,-1 0 1,7 11 3,26 28 7,-25-32 2,1-1 0,21 16-9,-34-29-2,0-1 0,1 0 0,-1-1-1,1 0 1,0 0 0,0 0 0,1-1 0,-1-1 0,1 1 0,0-1 0,1 0 2,-7-2 20,-1 0-1,0 0 1,1 0 0,-1 0-1,0 0 1,0-1 0,1 1-1,-1-1 1,0 1 0,0-1-1,0 0 1,0 0 0,0 0-1,0 0 1,0 0 0,0-1-1,0 1 1,0 0-20,1-2 64,0 0-1,0 0 1,-1-1-1,1 1 1,-1 0 0,0-1-1,0 1 1,0-1-1,1-3-63,2-8 129,-1 0-1,0 0 1,-1 0-1,-1-1 0,-1 1-128,2-31 54,-3 1-1,-1 0 1,-2-1-1,-10-43-53,-2-35 59,14 120 36,1-5-244,0 9 188,0 0-1,0 0 1,0 0 0,0 0-1,0 0 1,0 0-1,0 0 1,0 0 0,1-1-1,-1 1 1,0 0-1,0 0 1,0 0 0,0 0-1,0 0 1,0 0-1,0 0 1,0 0 0,0 0-1,0 0 1,0 0-1,1-1 1,-1 1 0,0 0-1,0 0 1,0 0-1,0 0 1,0 0 0,0 0-1,0 0 1,0 0-1,1 0 1,-1 0 0,0 0-1,0 0 1,0 0-1,0 0 1,0 0 0,0 0-1,0 0 1,1 0-1,-1 0 1,0 1 0,0-1-1,0 0 1,0 0-1,0 0 1,0 0 0,0 0-1,0 0 1,0 0-1,1 0 1,-1 0 0,0 0-39,12 8 846</inkml:trace>
  <inkml:trace contextRef="#ctx0" brushRef="#br0" timeOffset="706.049">1279 419 4369,'10'-7'798,"0"-2"1,0 1-1,6-8-798,-16 16 54,0-1-1,0 1 1,1 0 0,-1-1-1,0 1 1,0 0 0,0-1-1,0 1 1,1 0-1,-1-1 1,0 1 0,0 0-1,0-1 1,0 1 0,0-1-1,0 1 1,0 0 0,0-1-1,0 1 1,0-1-1,0 1 1,-1 0 0,1-1-1,0 1 1,0 0 0,0-1-1,0 1 1,-1 0 0,1-1-1,0 1 1,0 0-1,-1-1 1,1 1 0,0 0-1,0 0-53,-17-10 1578,-20 1 501,36 9-2024,-7-2 121,-1 1-1,1 0 0,-1 1 0,1-1 0,-1 2 1,1-1-1,-1 1 0,1 1 0,-1-1 0,1 2 1,0-1-1,0 1 0,0 0 0,0 1 1,0-1-1,1 2 0,0-1 0,0 1 0,0 0 1,0 0-1,1 1 0,0 0 0,0 0 1,0 1-1,1 0 0,-2 2-175,-3 7 90,0 0-1,1 0 1,1 0 0,1 1-1,0 1 1,2-1 0,-2 6-90,6-17 7,0-1 0,0 0 0,0 1 0,1-1-1,-1 1 1,1 0 0,1-1 0,-1 1 0,1-1 0,0 1 0,0-1 0,1 0 0,-1 1 0,1-1 0,1 0 0,-1 0 0,1 0 0,-1 0 0,1-1 0,1 1-1,-1-1 1,1 0 0,-1 1 0,1-2 0,1 1 0,0 1-7,7 2 14,0 0 1,1 0-1,-1-1 0,1-1 1,1 0-1,-1-1 0,1 0 1,-1-1-1,1-1 0,0 0 1,0-1-1,0 0 0,0-1 1,0-1-1,0 0 1,0-1-1,0 0 0,0-1 1,0-1-1,-1 0-14,-7 1 11,0 1 0,-1-1 0,1 0 0,-1-1-1,0 0 1,0 1 0,0-2 0,0 1 0,-1 0 0,0-1 0,0 0 0,0 0 0,0-1-11,-1 2 7,-1 0 0,-1 0 1,1 0-1,0 0 0,-1 0 0,0 0 1,0-1-1,0 1 0,0 0 1,-1 0-1,0-1 0,0 1 0,0 0 1,0-1-1,-1 1 0,0 0 0,1-1 1,-2 1-1,1-1-7,-7-13 19,0 1 1,-2 0-1,1 0 0,-2 1 1,0 0-1,-1 1 0,-1 0 1,0 1-1,-1 1 0,-9-7-19,13 11-69,0 1 0,-1 0 0,0 0 0,-6-2 69,13 8-105,0 0 0,-1 0-1,1 0 1,-1 1 0,1-1-1,-1 1 1,1 0-1,-1 0 1,0 1 0,1 0-1,-1-1 1,0 2 0,0-1-1,0 0 106,3 1-77,-1 0 0,1-1 0,0 1-1,-1 0 1,1 0 0,0 0 0,0 1-1,-2 0 78,4-2-9</inkml:trace>
  <inkml:trace contextRef="#ctx0" brushRef="#br0" timeOffset="1125.553">1596 520 7506,'43'-50'4931,"-44"56"-4554,-1 0 0,1 1 0,1-1 0,-1 1 0,1-1 0,0 1 0,0-1 0,1 1 0,1 6-377,16 60 1101,-13-57-858,35 123 1014,-41-163-694,1 1 0,0 0 1,2-1-1,1 1 0,2-9-563,-1 7 34,1 1 0,1 0 1,1 0-1,2 0 0,0 1 0,1 0 0,1 1 0,1 0 0,1 1 1,12-14-35,-21 30 12,-1 1 0,1 1 1,0-1-1,0 0 0,0 1 0,0 0 1,0 0-1,1 0 0,0 0 1,-1 1-1,1 0 0,0 0 1,0 0-1,0 1 0,0-1 0,1 1 1,0 0-13,3 1-235,1 0 0,0 0 0,-1 1 0,1 0 1,-1 1-1,1 0 0,-1 0 0,1 1 0,0 1 235,41 13-920</inkml:trace>
  <inkml:trace contextRef="#ctx0" brushRef="#br0" timeOffset="1820.611">2423 62 7770,'-1'-5'695,"0"0"0,0 0 0,0 0 0,-1 0 0,1 1 1,-1-1-1,-1 0 0,1 1 0,0 0 0,-1-1 0,0 1 0,-2-2-695,11 59 2369,10 65-1581,-6 0 0,-5 0 0,-4 1 1,-11 55-789,8-152 54,0-15 2,1 0 0,1 0 0,0 0 0,-1 0 0,2 4-56,20-37 1162,21-42-663,20-47-499,-32 53-230,3 3 1,2 0-1,3 3 0,2 0 1,3 3-1,8-6 230,-50 58-183,0 0 1,0 0-1,1 0 0,-1 0 0,0 0 0,0 0 1,0 0-1,1 0 0,-1 0 0,1 1 0,-1-1 1,0 0-1,1 1 0,-1-1 0,1 1 0,-1 0 183,7 3-977</inkml:trace>
  <inkml:trace contextRef="#ctx0" brushRef="#br0" timeOffset="2187.629">2610 442 6961,'-27'7'3849,"22"4"-440,9 11-1273,11 6-911,13 5-265,13 2-512,5 0-152,9-1-152,0-2 56,2-4 64,4 4 3065,1-7-2425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8:11.3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487 50 3297,'0'-7'682,"1"4"-13,-1-1 0,0 0 0,0 0 0,-1 1-1,1-1 1,-1 0 0,1 0 0,-1 1 0,0-1 0,-2-2-669,-5 27 2053,-75 279-773,-49 158-729,-58 93 744,183-532-1261,-2 8 39,-2 0-1,0 0 1,-2-1-1,-4 4-72,39-69 11,-2-2 0,-1-1 0,11-42-11,-18 51-87,222-526-1137,-203 486 1212,-3-2 0,-1-6 12,38-154 281,-32 114 270,-29 101-373,-3 14-67,-1 1 1,2-1-1,-1 1 1,1 0-1,0-1 1,1-2-112,-3 8 4,0 0 0,0 0 1,1 0-1,-1 0 0,0 0 1,0 0-1,0 0 0,0 0 1,0 0-1,0 0 0,1 0 1,-1 0-1,0 0 0,0 0 1,0-1-1,0 1 1,0 0-1,0 0 0,1 0 1,-1 0-1,0 0 0,0 0 1,0 1-1,0-1 0,0 0 1,1 0-1,-1 0 0,0 0 1,0 0-1,0 0 0,0 0 1,0 0-1,0 0 0,1 0 1,-1 0-1,0 0 1,0 0-1,0 1 0,0-1 1,0 0-1,0 0 0,0 0 1,0 0-1,0 0 0,0 0 1,0 1-1,1-1 0,-1 0 1,0 0-1,0 0 0,0 0 1,0 0-1,0 0 1,0 1-5,4 9 63,18 57 21,-4 1 0,9 59-84,2 12 82,7 1 105,5 26 295,0 36-482,-23-100 45,-5-37-25,-3 1 0,-3 0 0,-2 59-20,-4-99-381,-1-19 119,0 1 0,0-1 1,-1 1-1,1-1 1,-3 6 261,0-7-82</inkml:trace>
  <inkml:trace contextRef="#ctx0" brushRef="#br0" timeOffset="1">205 1051 7986,'-8'-6'3400,"8"3"-2047,24-1-113,8-9-32,24-2-376,12-2-255,14 1-321,9 2 48,-9 1-248,-4 5 8</inkml:trace>
  <inkml:trace contextRef="#ctx0" brushRef="#br0" timeOffset="2">1321 134 5017,'-1'-2'205,"-18"-16"3346,18 18-3468,1-1 1,-1 1-1,0 0 0,1 0 0,-1 0 0,0 0 0,1-1 0,-1 1 0,0 0 0,1 0 1,-1 0-1,0 0 0,1 0 0,-1 1 0,0-1 0,1 0 0,-1 0 0,1 0 1,-1 1-1,0-1 0,1 0 0,-1 0 0,1 1 0,-1-1 0,0 1 0,1-1 1,-1 0-1,1 1 0,-1-1 0,1 1 0,0-1 0,-1 1 0,1-1 0,-1 1 1,1 0-1,0-1 0,0 1 0,-1 0-83,-3 7 290,0 0 0,0 0 0,1 1 0,0-1 0,0 1 0,1 0 0,-1 5-290,-4 64 870,6-66-784,1 58 315,2 0 1,8 41-402,2 62 166,-9 214 24,-14-218 115,6-116 75,1 0 0,3 1 0,2-1 0,4 9-380,0-46 2466,4-8-1133</inkml:trace>
  <inkml:trace contextRef="#ctx0" brushRef="#br0" timeOffset="3">1946 925 4225,'54'-76'2168,"-52"75"-1999,-1-1-1,0 0 0,0 0 0,0 0 1,1 1-1,-2-1 0,1 0 0,0-1 1,0 1-1,-1 0 0,1 0 0,-1 0 0,1 0 1,-1 0-1,0-1 0,0 1 0,0 0 1,0 0-1,-1 0 0,1-1 0,-1 1 1,1 0-1,-1 0 0,0 0 0,1 0 1,-1 0-1,0 0 0,0 0 0,-1 0 1,1 0-1,0 0 0,-1 1 0,1-1 1,-1 1-1,1-1 0,-1 0-168,-3-1 191,0-1 1,0 1-1,0 0 0,0 1 1,-1-1-1,1 1 0,-1 0 0,1 0 1,-1 0-1,-2 1-191,-2-1 88,-1 1-1,0 1 1,0 0-1,1 0 1,-1 1-1,0 0 1,0 1 0,1 0-1,-1 1 1,1 0-1,0 1 1,0 0-1,0 0 1,1 1-1,-2 1-87,2 0 8,1-1-1,0 1 1,1 0-1,-1 0 0,1 1 1,0 0-1,1 0 0,0 1 1,0 0-1,0 0 0,1 0 1,0 1-1,1-1 0,0 1 1,1 0-1,-3 8-7,3-4 0,0 1-1,1 0 1,0 0-1,1 0 1,1 0-1,0 0 1,1 0-1,0 0 1,2 0-1,1 8 1,-2-14 4,0-1-1,1 1 0,0-1 0,0 0 1,0 0-1,1 0 0,0-1 0,1 1 1,-1-1-1,1 0 0,0 0 1,1-1-1,-1 1 0,1-1 0,0 0 1,1-1-1,-1 1 0,1-1 0,5 2-3,-3-2 9,-1-1 0,1 0 0,0-1 0,-1 0 0,1 0 0,0 0 0,0-2 0,0 1 0,0-1 0,1 0 0,-1-1 0,0 0 0,0 0 0,0-1-9,-2 0 13,0 0-1,0 0 0,-1-1 1,1 0-1,0 0 1,-1-1-1,0 1 0,0-1 1,0-1-1,0 1 0,-1-1 1,1 0-1,-1-1 0,0 1 1,-1-1-1,0 0 0,2-3-12,1-1 13,-2-1 0,1 1-1,-1-2 1,-1 1 0,0 0-1,0-1 1,-1 0-1,-1 0 1,0 0 0,0 0-1,-1 0 1,-1 0 0,0 0-1,-1-1 1,0 1 0,-1 0-1,-2-9-12,2 10 2,-1 0 0,0 1 1,0-1-1,-1 0 0,-1 1 0,0 0 0,0 0 0,-1 0 0,0 1 1,-2-2-3,7 13-14,0 0 0,1 0 0,-1 1 0,1-1 0,0 1 0,0-1 0,0 0 1,0 1-1,0-1 0,1 2 14,3 28-11,2 0 0,2 0 0,0-1 0,3 0 1,0 0-1,3 2 11,15 42 14,3 14-56,39 119 328,-60-167-111,-2-1 0,-1 2 0,-2-1 0,-1 8-175,-5-35 24,0 1-1,0 0 1,-2 0-1,1 0 1,-2 0-1,0-1 1,-5 13-24,5-18 10,0-1 0,-1 1 1,-1-1-1,1 1 0,-1-1 0,-1-1 0,1 1 1,-1-1-1,-1 0 0,1 0 0,-1-1 1,0 1-1,-1-2-10,-7 6 23,-1-2 0,0 0 0,0 0 0,-1-2 0,0 0 0,0-1 0,-1-1 0,1 0 0,-1-1 0,0-1 0,-1-1-1,1-1 1,-1 0-23,-4-1 12,-1-1 0,1-2 0,0 0-1,0-1 1,0-1 0,0-1-1,1-1 1,0-1 0,-20-10-12,32 13-61,0-1 0,0 0 0,1 0 0,-1-1 0,1 0 1,1 0-1,-7-8 61,12 12-103,1 1 0,0-1 0,-1 0 0,1-1 0,0 1 0,1 0 0,-1-1 0,1 1 0,-1-1 0,1 1 0,0-1 0,0 1 0,0-1 0,1 0 0,-1 0 0,1 1 0,0-1 0,0 0 0,1 0 0,-1 0 0,1 1 0,-1-1 0,1 0 0,1-2 103,16-34-811</inkml:trace>
  <inkml:trace contextRef="#ctx0" brushRef="#br0" timeOffset="4">2549 731 7106,'-3'-2'340,"-1"1"1,1-1 0,0 1 0,-1 0 0,1 0 0,-1 0 0,1 0-1,-1 1 1,1-1 0,-1 1 0,0 0 0,1 0 0,-1 0 0,1 1 0,-1-1-1,0 1 1,1 0 0,-1 0 0,1 0 0,-1 1-341,-8 2 222,1 0 0,-1 2 0,1-1 1,0 2-1,-3 2-222,6-3 54,0 1 0,0 0 0,0 0 0,1 1 0,0 0 0,0 1 0,1 0 0,0-1 0,0 2 0,1-1 0,1 1 0,-1 0 0,2 0 0,-1 0 0,1 0 0,1 1 0,-1 3-54,1-1 15,1 0 1,0 0-1,0 0 1,2 0 0,-1 0-1,2 0 1,-1 0-1,2 0 1,0 0 0,1-1-1,0 0 1,0 1 0,1-1-1,2 1-15,-4-7 11,1 0 1,0 0-1,0-1 0,0 0 0,0 0 0,1 0 0,0 0 1,0-1-1,0 1 0,1-1 0,-1-1 0,1 1 1,0-1-1,0 0 0,0 0 0,1-1 0,-1 0 0,1 0 1,-1 0-1,1-1 0,-1 0 0,1 0 0,6-1-11,-4 0 18,0 0-1,-1-1 0,1-1 0,-1 1 0,1-1 1,-1-1-1,0 1 0,0-1 0,0-1 0,0 0 1,-1 0-1,1 0 0,-1-1 0,0 0 0,0 0 1,-1-1-1,1 0 0,1-2-17,0-3 18,0 0 0,-1-1-1,0 1 1,-1-1 0,0-1 0,-1 1 0,0-1-1,-1 0 1,0 0 0,-1 0 0,-1 0 0,0-1 0,-1 1-1,0-1 1,-1 1 0,0-1 0,-3-12-18,2 16 0,-1 0 1,-1 0 0,1 1-1,-1-1 1,-1 1-1,0-1 1,0 1 0,-1 0-1,0 1 1,-1-1-1,-2-2 0,3 5-26,0 1-1,0-1 0,-1 1 0,0 0 1,0 0-1,0 1 0,-1 0 0,1 0 0,-1 1 1,0-1-1,0 2 0,0-1 0,-1 1 1,1 0-1,-6-1 27,12 3-90,-1-1 0,0 1 0,1-1 0,-1 1 1,0 0-1,0 0 0,1 0 0,-1 0 0,0 0 0,1 0 0,-1 0 0,0 1 1,0-1-1,1 0 0,-1 1 0,1 0 0,-1-1 0,0 1 0,1 0 0,-1 0 1,1 0-1,0 0 0,-2 0 90,-7 10-799</inkml:trace>
  <inkml:trace contextRef="#ctx0" brushRef="#br0" timeOffset="5">2849 836 7354,'36'-73'5773,"-34"88"-5377,0 0 0,1 1 0,1-1 0,0 0 0,1-1 0,4 8-396,9 33 370,-2 4 3,-2 0 0,-3 2 0,-2 4-373,-8-52 398,-1-13-380,0 0 1,0 0-1,0 0 1,0 0-1,0 0 1,0 0-1,0 0 1,0 0-1,0 0 1,0 0-1,0 0 1,-1 0-1,1 0 1,0 0-1,0 0 1,0 0-1,0 0 0,0 0 1,0 0-1,0 0 1,0 0-1,0 0 1,0 0-1,0 0 1,0 0-1,0 0 1,0 0-1,0 0 1,0 0-1,0 0 1,0 0-1,0 0 0,0 0-18,-4-26 610,0-20-399,-1-8 58,2-42-269,3 80 6,1 0-1,1 0 0,1 0 1,0 0-1,1 1 0,0-1 1,1 1-1,3-4-5,-5 13 0,1 0-1,0 0 1,0 1-1,0-1 1,1 1-1,-1-1 1,1 2 0,1-1-1,-1 0 1,1 1-1,0 0 1,0 0-1,0 1 1,0 0 0,0 0-1,1 0 1,-1 1-1,1 0 1,0 0-1,0 1 1,4-1 0,5 0-226,1 0 1,0 1 0,0 1-1,0 1 1,0 0 0,-1 1-1,1 1 1,7 2 225,19 8-572</inkml:trace>
  <inkml:trace contextRef="#ctx0" brushRef="#br0" timeOffset="6">3638 716 7586,'0'-13'3296,"-5"20"-1487,6 7-665,2 13-416,0 5-104,-2 8-256,-2 3-64,1 9-72,0-2-48,5 2-71,2-6-33,3-10-24,4-1 0,-6-10 0,2-5-224,-2-6-9,-3-6 89</inkml:trace>
  <inkml:trace contextRef="#ctx0" brushRef="#br0" timeOffset="7">3680 232 10546,'-11'-34'3849,"12"18"-3233,-1 4-256,0 10-80,9 7-368,-5 9 96</inkml:trace>
  <inkml:trace contextRef="#ctx0" brushRef="#br0" timeOffset="8">4101 151 7618,'1'-7'1008,"-2"-24"2354,1 31-3260,0-1 0,0 0 0,0 1-1,0-1 1,0 0 0,0 1 0,0-1 0,-1 0 0,1 1 0,0-1-1,0 0 1,-1 1 0,1-1 0,0 0 0,-1 1 0,1-1 0,0 1 0,-1-1-1,1 1 1,-1-1 0,1 1 0,-1-1 0,1 1 0,-1-1 0,0 1-1,1 0 1,-1-1 0,1 1 0,-1 0 0,0-1 0,1 1 0,-1 0-1,0 0 1,0 0-102,0 0 51,0 0 0,0 1 0,1-1-1,-1 0 1,0 1 0,0-1 0,0 1 0,0 0-1,1-1 1,-1 1 0,0-1 0,1 1-1,-1 0 1,0 0 0,1-1 0,-1 1 0,1 0-1,-1 0 1,1 0 0,-1 0 0,1 0 0,0-1-1,-1 1 1,1 0 0,0 0-51,-7 28 308,4 19-125,1 0 0,2 0 0,2 0 0,4 15-183,20 157 335,-6-59-56,-7 3-279,-11-96 11,-2-28-53,2 0-1,1 0 0,3-1 1,6 27 42,-8-51-648,-5-8 252</inkml:trace>
  <inkml:trace contextRef="#ctx0" brushRef="#br0" timeOffset="9">3884 841 7858,'0'-12'3464,"24"-2"-1567,13-2-25,15 3-584,6-4-303,14 4-665,0 6 48,-5 3-440,-4 4-512,2 15 456</inkml:trace>
  <inkml:trace contextRef="#ctx0" brushRef="#br0" timeOffset="10">4654 77 6065,'-6'-6'833,"0"0"0,0 1 0,0 0-1,-1 0 1,0 1 0,-2-2-833,8 6 80,0-1 0,0 0 0,-1 1 0,1-1 0,0 1 1,0-1-1,-1 1 0,1 0 0,0 0 0,0-1 0,-1 1 0,1 0 0,0 0 0,-1 0 0,1 0 0,0 0 1,0 1-1,-1-1 0,1 0 0,0 1 0,0-1 0,-1 1 0,1-1 0,0 1 0,0-1 0,0 1 0,0 0 0,0 0 1,0-1-1,0 1 0,0 0 0,0 0 0,0 0 0,0 0 0,1 0 0,-1 0 0,0 0 0,1 1 0,-1-1 0,1 0 1,-1 0-1,1 0 0,0 1 0,-1 0-80,-2 10 160,0 0 1,0 1 0,1-1-1,1 1 1,0 0 0,1-1-1,0 6-160,3 29 535,5 16-535,-4-28 137,26 252 416,-24-193-451,-5 1-1,-4 6-101,-9 53 79,-3 64 181,16-206-166,1-14 105,3-22 48,-1-23 57,-2-43-304,-2 33 64,3-5-64,-1 44 4,0 0 0,1 0 0,1 0-1,1 1 1,4-9-4,-6 19-3,0-1 0,1 1 0,0 0 0,1 0 0,0 1 0,0-1 0,0 1 0,1 0 0,-1 0 0,1 1 0,1 0 0,-1 0 0,1 0-1,0 1 1,0 0 0,0 0 0,1 1 0,-1 0 0,1 0 0,0 1 0,0 0 0,0 0 0,6 0 3,-7 1-6,1 1 1,-1-1-1,1 1 0,-1 1 0,0-1 1,1 1-1,-1 1 0,1 0 0,-1 0 1,0 0-1,0 0 0,0 1 0,0 1 1,-1-1-1,1 1 0,-1 0 1,0 0-1,0 1 0,0 0 0,-1 0 1,1 0-1,-1 1 0,-1 0 0,1 0 1,2 4 5,1 4-5,-1 0 1,-1 1-1,0 0 1,-1 0-1,-1 0 1,1 4 4,5 35 4,0 8-4,-6-31 3,0 22-107,2 9-591,1-45 1627,1-4-584</inkml:trace>
  <inkml:trace contextRef="#ctx0" brushRef="#br0" timeOffset="11">5216 806 7562,'-8'-10'2687,"5"11"-225,6 24-621,-3-23-1962,15 83 1084,-3-1 0,-5 1 0,-2 29-963,-4-100 321,1-27-141,1-31-22,-2-56-12,-1 39-99,3 1 1,8-46-48,-10 101-2,-1 0 0,2 0 1,-1 1-1,0-1 0,1 0 1,0 1-1,0-1 0,0 1 1,1 0-1,-1 0 0,1 0 1,0 0-1,1 0 0,-1 1 0,3-3 2,-3 3-3,1 1-1,-1 0 0,1 0 1,-1 1-1,1-1 0,0 1 0,0 0 1,-1 0-1,1 0 0,0 0 1,0 1-1,0-1 0,0 1 0,0 0 1,0 0-1,0 0 0,0 1 1,0 0-1,2 0 4,6 1-3,-1 1-1,1 0 1,0 1 0,-1 0 0,0 1 0,0 0-1,0 0 1,-1 2 0,0-1 0,0 1 0,0 0-1,-1 1 1,0 1 0,-1-1 0,0 1-1,0 0 1,-1 1 0,0 0 0,0 0 0,-1 1-1,-1-1 1,0 1 0,0 1 0,-1-1 0,-1 0-1,0 1 1,2 11 3,-2-7 16,-1 1 0,-1-1 0,0 1 0,-1-1 0,-1 1 0,-3 16-16,4-33 2,1 0-1,-1 0 0,0 0 1,0 0-1,0 0 0,0 0 1,0 0-1,0 0 1,0 1-1,0-1 0,0 0 1,0 0-1,0 0 0,0 0 1,0 0-1,0 0 1,0 0-1,0 0 0,0 0 1,0 0-1,0 0 1,0 1-1,0-1 0,0 0 1,-1 0-1,1 0 0,0 0 1,0 0-1,0 0 1,0 0-1,0 0 0,0 0 1,0 0-1,0 0 0,0 0 1,0 0-1,0 0 1,0 0-1,0 0 0,0 0 1,0 0-1,-1 0 0,1 0 1,0 0-1,0 1 1,0-1-1,0 0 0,0 0 1,0 0-1,0 0 0,0 0 1,0 0-1,0-1 1,0 1-1,0 0 0,-1 0 1,1 0-1,0 0 0,0 0 1,0 0-1,0 0 1,0 0-1,0 0 0,0 0 1,0 0-1,0 0 0,0 0 1,0 0-1,0 0-1,-4-8 55,-1-13 7,4-3-40,0 1 0,2 0 0,1 0 0,1 0 0,1 0 0,0 0 1,2 1-1,4-8-22,-7 20 0,2 0 1,-1 1-1,1 0 1,0 0 0,1 0-1,0 1 1,1 0 0,0 0-1,1-1 0,-2 4-3,0 0-1,0 0 1,1 1-1,0 0 1,-1 0 0,1 0-1,0 1 1,1 0-1,-1 0 1,1 1-1,-1 0 1,1 1 0,0-1 3,-1 2-6,1-1 0,0 2 0,0-1 0,0 1 0,-1 0 0,1 1 0,0-1 0,-1 2 0,1-1 0,-1 1 0,0 0 0,0 0 0,0 1 0,0 0 0,-1 0 0,4 4 6,4 2-2,0 2-1,0 0 0,-2 1 1,1 0-1,-2 1 1,9 12 2,-13-15 4,0 1 1,-1-1-1,0 1 0,-1 1 1,0-1-1,-1 1 0,-1 0 1,1 3-5,2 24-226,-1 0 1,-2 2 225,2 19-1030,-1-29 572</inkml:trace>
  <inkml:trace contextRef="#ctx0" brushRef="#br0" timeOffset="12">6766 728 5921,'1'-1'346,"0"0"-1,0-1 1,0 1-1,-1-1 1,1 0 0,0 1-1,-1-1 1,1 0-1,-1 1 1,1-1-1,-1 0 1,0 1 0,0-1-1,0 0 1,0 0-1,0 1 1,0-1-1,-1-1-345,0 0 277,0 1-1,0-1 0,0 1 0,-1-1 1,1 1-1,-1 0 0,0-1 1,0 1-1,0 0 0,0 0 1,-1 0-277,-1-2 213,-1 1-1,1 0 1,-1 0 0,0 1 0,0-1 0,0 1 0,0 0 0,0 1 0,0-1 0,-1 1 0,1 0 0,-1 0 0,1 1 0,-1-1-213,-13 1 223,0 0 0,1 1 0,-8 1-223,10 0 49,0 1 1,1 0 0,-1 1-1,1 1 1,0 1 0,0 0-1,0 0 1,1 2 0,0 0-1,1 0 1,0 1 0,-9 8-50,21-16 2,-1 1 0,1-1 0,-1 1 0,1-1 0,-1 1 0,1 0 0,0-1-1,0 1 1,0 0 0,0 0 0,0-1 0,1 1 0,-1 0 0,0 0 0,1 0 0,0 0 0,-1 0 0,1 2-2,0-2 3,0 0-1,1-1 0,-1 1 1,1 0-1,-1-1 1,1 1-1,0-1 1,0 1-1,0-1 1,-1 1-1,1-1 0,1 0 1,-1 1-1,0-1 1,0 0-1,0 0 1,1 0-1,-1 0-2,6 4 8,0-1 0,0 0 0,1 0 0,-1-1 1,1 0-1,0 0 0,-1-1 0,6 1-8,58 11 27,35 8 7,-91-18-32,0 1 1,-1 0 0,0 1 0,0 1 0,11 6-3,-20-9 1,0 0 0,0 0 0,0 1 0,-1-1 0,1 1 0,-1 0 0,0 0 1,-1 0-1,1 1 0,-1-1 0,0 1 0,0 0 0,-1 0 0,2 6-1,-1 0 2,0-1 1,-1 1-1,0 0 0,-1-1 0,0 1 0,-1 0 0,-1 10-2,0-16 3,1-1 1,-1 0-1,-1 1 0,1-1 0,-1 0 0,0 0 0,0 0 0,0-1 1,-1 1-1,0 0 0,0-1 0,0 1 0,0-1 0,-1 0 1,1 0-1,-1-1 0,0 1 0,-1-1 0,1 0 0,0 0 0,-1 0 1,0 0-1,-4 1-3,-11 5 57,-2-2 0,1 0 0,-1-1 0,0-1 0,-3 0-57,1-1 70,-61 10 105,74-13-141,1 0 0,-1-1 0,0 0 0,0-1 0,0 0 0,-7-2-34,1-7 477,29 7-272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9:07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219 110 4049,'26'-88'2358,"-25"72"-615,-1 16-1700,0 0 1,0 0-1,-1 0 1,1-1-1,0 1 1,0 0 0,0 0-1,0 0 1,-1 0-1,1 0 1,0 0-1,0 0 1,0 0-1,0 0 1,-1 0 0,1 0-1,0 0 1,0 0-1,0 0 1,-1 0-1,1 0 1,0 0 0,0 0-1,0 0 1,0 0-1,-1 1 1,1-1-1,0 0 1,0 0-1,0 0 1,0 0 0,-1 0-1,1 0 1,0 1-1,0-1 1,0 0-1,0 0-43,-12 13 1948,-3 19-626,2 0 0,-7 22-1322,-11 32 1076,-81 201 137,96-249-1159,-5 16 127,45-128 281,-12 40-731,7-29 269,-17 47-51,2 1 0,0 0 0,1-1 0,0 2 0,1-1 0,1 0 0,0 1 0,1 1 0,1-1 0,0 1 0,0 0 51,17-17-73,-1-1 0,18-32 73,-20 28 3,-16 26-3,-1 1 1,0-1-1,-1-1 0,1 1 1,-2-1-1,0 0 0,0 0 1,0-1-1,-4 10 20,0 1 0,0-1 1,-1 1-1,1-1 0,0 1 1,1-1-1,-1 1 0,0-1 1,0 1-1,0-1 0,0 0 1,0 1-1,0-1 0,1 1 0,-1-1 1,0 1-1,0 0 0,1-1 1,-1 1-1,0-1 0,1 1 1,-1-1-1,0 1 0,1 0 1,-1-1-1,1 1 0,-1 0 0,1-1-20,5 17 936,-1-1-866,29 71 791,23 35-861,12 29 233,-62-133-195,1 1-1,0-1 1,1-1-1,1 0 1,1 0-1,0-1 1,1-1-1,1 1 0,0-2 1,1 0-1,0-1 1,1 0-1,6 3-37,8 7 335,-18-12-182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8:11.3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140 115 4721,'-109'-40'2219,"82"28"-945,27 12-1205,0 0 0,0 0 1,0 0-1,0 0 1,0 0-1,0 0 0,0 0 1,0 0-1,0 0 1,0 0-1,0 1 1,0-1-1,0 0 0,0 0 1,0 0-1,0 0 1,-1 0-1,1 0 0,0 0 1,0 0-1,0 0 1,0 0-1,0 0 0,0 0 1,0 0-1,0 0 1,0 0-1,0 0 0,-1 0 1,1 0-1,0 0 1,0 0-1,0 0 0,0 0 1,0 0-1,0 0 1,0 0-1,0 0 0,0 0 1,-1 0-1,1 0 1,0 0-1,0 0 1,0 0-1,0 0 0,0 0 1,0 0-1,0 0 1,0 0-1,0 0-69,0 1 708,1 5-603,1-1-1,0 1 1,0-1-1,0 0 1,1 0-1,-1 1 1,1-1-1,1-1 1,-1 1 0,3 2-105,8 13 147,4 4 88,-2 1 1,0 0-1,1 7-235,18 51 439,-25-56-334,1 0-1,2-1 1,0 0 0,2-2 0,1 2-105,-13-22 63,1 0 0,0 1 0,0-1 0,0 0 0,0-1 0,1 1-1,0-1 1,-1 0 0,1 0 0,0-1 0,1 1-63,-4-2 48,0 0 1,0 0-1,1-1 0,-1 1 1,0-1-1,1 0 0,-1 1 1,0-1-1,1 0 0,-1 0 0,0 0 1,1-1-1,-1 1 0,0-1 1,1 1-1,-1-1 0,0 0 1,0 0-1,1 1 0,-1-2 1,0 1-1,0 0 0,0 0 0,0-1 1,-1 1-1,1-1 0,1 0-48,3-5 77,-1 0 0,1 0 0,-1 0 0,0-1 0,-1 1 0,0-1 0,0 0 0,0-1-77,22-71 184,-19 55-137,37-169-175,-25 114-1652,-12 62 122,3 15 682</inkml:trace>
  <inkml:trace contextRef="#ctx0" brushRef="#br0" timeOffset="1">1052 104 3473,'63'-83'1893,"-62"82"-1769,0 0 0,0 0 0,0 0 0,-1 0 0,1 0 0,0 0 0,-1-1-1,1 1 1,-1 0 0,1 0 0,-1 0 0,0-1 0,1 1 0,-1 0 0,0-1-124,-8 1 2868,3 2-285,-27-3-1885,1 2 1,-1 2-1,-8 2-698,22-2 110,0 1-1,0 1 1,1 1 0,0 0-1,0 2 1,-13 6-110,19-8 15,0 2 1,0-1 0,0 2 0,1-1 0,0 2-1,1-1 1,-5 7-16,11-13 1,1 1 1,0 0-1,0 0 0,0 0 1,1 0-1,-1 0 0,1 0 1,0 0-1,0 0 0,0 1 1,0-1-1,0 0 0,0 3-1,1-3 1,1-1-1,-1 1 0,0 0 1,1-1-1,-1 1 0,1-1 1,0 1-1,0-1 1,0 1-1,0-1 0,0 0 1,1 1-1,-1-1 0,1 0 1,-1 0-1,1 0 1,0 0-1,0 0 0,1 1 0,9 5 7,-1 1 0,2-2 0,-1 0-1,1 0 1,0-1 0,0 0 0,1-2-1,-1 1 1,10 0-7,-4 1 7,0 0 0,0 1 0,0 1-1,12 7-6,-24-10 0,0-1-1,0 1 0,-1 0 1,0 1-1,0 0 1,0 0-1,0 0 0,-1 0 1,0 1-1,3 5 1,-7-9 5,1 0 1,-1 0-1,1 1 1,-1-1-1,0 0 1,0 0-1,-1 0 0,1 1 1,-1-1-1,1 0 1,-1 1-1,0-1 0,0 0 1,-1 1-1,1-1 1,-1 0-1,1 1 1,-1-1-1,0 0 0,0 0 1,-1 0-1,1 0 1,-1 0-1,1 0 0,-1 0 1,0 0-1,0 0 1,-1 0-6,-4 5 77,-1-1 1,0 0 0,0-1 0,0 1 0,-1-1-1,0-1 1,-10 5-78,-18 7 464,-17 5-464,25-11 87,25-9-73,-59 20 132,57-20-132,-1-1 0,1 1 0,-1-1 0,0-1 0,0 1 0,0-1 0,1 0 0,-4-1-14,10 1-16,-1 0 1,0 0 0,0 0-1,1 0 1,-1 0 0,0 0-1,0 0 1,1 0 0,-1 0-1,0 0 1,1-1 0,-1 1-1,0 0 1,1-1 0,-1 1-1,0 0 1,1-1 0,-1 1-1,0-1 1,1 1-1,-1-1 1,1 1 0,-1-1-1,1 1 1,-1-1 0,1 0-1,0 1 1,-1-1 0,1 0-1,0 1 1,-1-1 0,1 0-1,0 1 1,0-1 0,0 0 15,0-1-98,1 1 1,-1-1 0,1 1-1,0 0 1,0-1-1,-1 1 1,1 0 0,0 0-1,0-1 1,0 1 0,1 0-1,-1 0 1,0 0-1,0 1 1,0-1 0,1 0-1,-1 0 1,1 0 97,25-12-719</inkml:trace>
  <inkml:trace contextRef="#ctx0" brushRef="#br0" timeOffset="2">1405 472 3073,'49'-36'2025,"-43"28"-516,-10 8-332,-12 8 416,14-6-1461,-1 0 0,1 1 1,0-1-1,0 1 0,0 0 1,0 0-1,0 0 0,1 0 1,-1 0-1,1 0 0,0 0 0,0 1 1,0-1-1,0 0 0,0 1 1,1-1-1,0 1 0,-1-1 1,1 0-1,1 1 0,-1 2-132,0-4 39,1-1-1,-1 1 1,0 0-1,1 0 0,-1 0 1,1-1-1,0 1 1,-1 0-1,1-1 0,0 1 1,0-1-1,0 1 1,0-1-1,1 1 1,-1-1-1,0 0 0,0 1 1,1-1-1,-1 0 1,1 0-1,-1 0 0,1 0 1,0 0-1,-1 0 1,1-1-1,0 1 1,0-1-1,-1 1 0,1-1 1,0 1-1,0-1 1,0 0-1,-1 0 1,1 0-1,0 0 0,0 0 1,0 0-1,0-1 1,1 0-39,2 0 65,-1 0 1,1 0 0,-1-1 0,1 0 0,-1 0-1,0 0 1,1 0 0,-1-1 0,0 1 0,-1-1-1,1 0 1,0-1 0,-1 1 0,0 0 0,0-1-1,0 0 1,0 0 0,0-1-66,-1 3 12,-1 0 0,0 0 0,-1 0 0,1 0 0,0-1 1,0 1-1,-1 0 0,0 0 0,1 0 0,-1-1 0,0 1 0,0 0 0,0 0 0,0-1 0,0 1 1,-1 0-1,1 0 0,-1 0 0,0 0 0,1-1 0,-1 1 0,0 0 0,0 0 0,0 0 1,0 0-1,-1 1 0,1-1 0,0 0 0,-1 0 0,0 1 0,1-1 0,-1 1 0,0-1 1,1 1-1,-1 0 0,0 0 0,0 0 0,-2-1-12,0 0-70,1 0 1,-1 1-1,0-1 1,0 1-1,1 0 1,-1 0 0,0 1-1,0-1 1,0 1-1,0 0 1,0 0-1,0 0 1,0 0-1,0 1 1,0-1-1,0 1 1,0 0-1,0 0 1,0 1 69,-19 11-527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33.68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211 17 4481,'-1'-9'5617,"-1"10"-2131,0 6-2564,-3 52 169,3 31-1091,-4 43 378,-8 16-242,-16 149 100,-25 65-236,-34 106-2011,85-445 19,3-9 834</inkml:trace>
  <inkml:trace contextRef="#ctx0" brushRef="#br0" timeOffset="569.202">340 37 5425,'-1'-3'604,"0"0"0,-1 0-1,1 0 1,-1 0 0,0 1-1,0-1 1,0 0 0,-1 1-1,1 0 1,0 0 0,-1-1 0,0 1-604,2 2 90,0-1 0,0 1 0,0 0 0,0-1 0,0 1 0,0 0 0,0 0 0,0 0 0,0 0 0,0-1 0,0 2 1,0-1-1,0 0 0,0 0 0,-1 0 0,1 0 0,0 1 0,0-1 0,0 0 0,0 1 0,0-1 0,0 1 0,0-1 1,1 1-1,-1 0 0,0-1 0,0 1 0,0 0 0,0 0 0,1-1 0,-1 1 0,0 0 0,1 0 0,-1 0 1,1 0-1,-1 0 0,1 0 0,-1 1-90,-1 2 87,0 0 0,0 1-1,0-1 1,1 0 0,0 1 0,0 0 0,0-1 0,0 1 0,1 0-1,0-1 1,0 1 0,0 0 0,0 0 0,1-1 0,0 2-87,3 13 131,0 0-1,1-1 1,2 3-131,-3-12 58,11 29 59,2-1-1,1-1 1,2-1-1,9 11-116,20 35 88,31 79 29,-6 4 1,2 29-118,76 171 144,-133-325-720,2-2 0,1 0 1,12 13 575,-19-30-624</inkml:trace>
  <inkml:trace contextRef="#ctx0" brushRef="#br0" timeOffset="938.687">241 1034 6593,'-67'6'3201,"61"-5"-1192,6 3 87,11 2-752,4-2-119,14-1-425,3-3-216,10-6-296,6-1-112,9 0-392,1 3-408,0 3 400</inkml:trace>
  <inkml:trace contextRef="#ctx0" brushRef="#br0" timeOffset="2018.612">1706 935 5385,'55'-55'2391,"-54"55"-2343,-1-1 0,0 1-1,1 0 1,-1 0 0,0-1-1,0 1 1,1 0 0,-1-1-1,0 1 1,0 0 0,1-1-1,-1 1 1,0 0 0,0-1-1,0 1 1,0 0 0,0-1-1,1 1 1,-1-1 0,0 1-1,0 0 1,0-1 0,0 1-1,0-1 1,0 1-1,0 0 1,0-1 0,0 1-1,-1-1 1,1 1 0,0 0-1,0-1 1,0 1 0,0-1-1,-1 1 1,1 0 0,0-1-1,0 1 1,-1 0 0,1 0-1,0-1 1,0 1 0,-1 0-1,1-1 1,-1 1-48,-17-5 1429,11 3-870,-4-2-74,-1 0 0,0 0 0,-1 1 0,1 1 0,0 0-1,-10 0-484,15 2 50,1 0-1,-1 1 1,0 0-1,1 0 1,-1 1-1,1 0 1,0 0-1,-1 1 1,1-1-1,0 1 1,0 0-1,1 1 1,-5 3-50,-7 4 35,2 2 1,-1 0-1,-13 16-35,23-23 3,0 1 1,1 0-1,-1 0 1,2 1-1,-1 0 0,1 0 1,0 0-1,0 0 1,1 0-1,0 3-3,2-9 1,0 0 0,1 1 0,0-1 0,0 1 0,-1-1 0,1 1 0,1-1 0,-1 1 0,0-1 0,1 1 0,-1-1 0,1 1 0,0-1 0,0 0 0,0 1 0,0-1 0,0 0 0,0 0 0,1 0 0,-1 0 0,1 0 0,-1 0 0,1 0 0,0 0 1,0 0-1,0-1 0,0 1 0,0-1 0,0 0 0,0 1 0,0-1 0,0 0 0,1 0-1,9 4 4,1-1 1,0 0-1,0 0 1,0-1-1,9 0-4,-16-2 1,110 14 12,-77-12-6,-1 2 0,0 2 0,0 1-1,31 12-6,-32-6-3,1 1 0,25 17 3,-52-26-1,-1 0 1,0 0-1,0 2 0,-1-1 0,0 1 0,-1 0 1,1 1-1,-1 0 0,-1 0 0,0 0 1,3 6 0,-8-10 22,1 0 1,-1 0 0,0 1 0,0-1 0,-1 1 0,0-1-1,0 1 1,0-1 0,0 1 0,-1-1 0,0 1-1,0 0 1,-1-1 0,0 1 0,0 0 0,0-1-1,0 0 1,-1 1 0,0-1 0,0 0 0,0 1-1,-1-1 1,0-1 0,0 1 0,0 0 0,-1-1 0,1 1-1,-1-1-22,-7 8 208,0-1-1,-1 0 0,0-1 0,0 0 0,-1-1 0,-1-1 1,1 0-1,-2 0 0,-5 1-207,7-3 115,8-3-62,0-1 1,0 0 0,0 0-1,-1 0 1,1-1 0,-4 1-54,0-1-3,-1-1 1,1 0 0,0 0-1,0-1 1,0 0 0,-7-3 2,-182-49-1023</inkml:trace>
  <inkml:trace contextRef="#ctx0" brushRef="#br0" timeOffset="2906.531">2970 819 2761,'-1'-2'338,"0"0"1,-1 0 0,1 0-1,0 0 1,-1 0 0,1 1-1,-1-1 1,0 0 0,0 1-1,0-1 1,0 1 0,0 0 0,0 0-1,0-1 1,0 1 0,0 1-1,0-1 1,-1 0 0,1 0-1,0 1 1,-1-1 0,1 1-1,0 0 1,-1 0 0,0 0-339,-11-1 672,1 2 0,-1 0 0,1 0 1,-2 1-673,9-1 270,-49 7 2492,-47 13-2762,84-16 119,0 1-1,1 0 0,-1 1 0,1 1 1,1 1-1,-1 0 0,-6 6-118,18-11 8,1 0 0,0 0-1,0 0 1,0 0 0,0 0 0,0 1 0,1 0-1,0 0 1,0 0 0,1 0 0,-1 0-1,1 1 1,0-1 0,0 1 0,1 0-1,-1 4-7,1-5 3,1-1-1,0 0 1,0 0-1,0 1 0,0-1 1,1 0-1,-1 1 0,1-1 1,0 0-1,1 0 0,-1 0 1,1 0-1,0 0 1,0 0-1,0 0 0,0-1 1,0 1-1,1-1 0,0 0 1,0 1-1,0-1 0,0 0 1,1 0-3,8 6 1,0-1 0,0 0 1,1-1-1,0-1 0,0 0 0,0-1 1,1 0-1,9 2-1,23 2-26,0-1 0,3-1 26,-18-4-17,0 1 0,0 2-1,-1 1 1,0 1 0,18 9 17,-40-14 7,-1 1 0,0 0 0,-1 0 0,1 1 0,-1 0 0,0 0 0,0 1 0,0-1 0,-1 1 0,0 1 0,0-1 0,0 1 0,-1-1 0,0 1 0,0 1 0,-1-1 1,0 0-1,0 1 0,-1 0 0,0-1 0,0 1 0,-1 0 0,0 0 0,0 0 0,-1 0 0,0 0 0,0 0 0,-1 0 0,0 0 0,-1 0 0,0 0 0,0 0 0,0-1 0,-1 1 0,0-1 0,-1 0 0,1 0 0,-1 0 0,-1 0 0,1 0 0,-1-1 1,-1 0-1,0 1-7,-5 4 137,-1-1 1,0-1-1,0 0 1,-1-1-1,0 0 1,-1-1-1,1 0 1,-2-1 0,1 0-1,0-2 1,-1 0-1,0 0 1,0-1-1,-15 1-137,16-3-50,0-1-1,0 0 0,-1-1 0,1 0 0,0-1 1,1-1-1,-1 0 0,0-1 0,1-1 1,0 0-1,0 0 0,0-1 0,0-1 1,1 0-1,1-1 0,-4-2 51,9 2-1039,18 7 390</inkml:trace>
  <inkml:trace contextRef="#ctx0" brushRef="#br0" timeOffset="3680.512">3412 879 5697,'-3'-9'4645,"-1"12"-1342,-1 24-1985,3 11-962,1 0 0,1-1 0,2 1 1,4 16-357,9 33 207,-8-40-129,2 0 0,2 0 0,10 24-78,-16-59 13,0 0-1,1 0 1,0-1 0,0 0 0,1 0-1,1 0 1,0-1 0,3 3-13,-8-10 11,0 0 0,0 0 0,0 0 1,0-1-1,1 1 0,-1-1 0,1 0 0,-1 0 0,1 0 1,0 0-1,0-1 0,0 0 0,0 1 0,0-2 0,0 1 0,0 0 1,1-1-1,-1 1 0,0-1 0,0-1 0,0 1 0,0 0 1,1-1-1,-1 0 0,0 0 0,4-2-11,0 0 23,0-1 1,0-1-1,0 0 1,0 0-1,-1-1 0,0 1 1,0-2-1,-1 1 1,1-1-1,-1 0 0,-1 0 1,1-2-24,6-8 37,-1-1 1,0-1-1,-2 1 1,6-17-38,-8 15 22,-1-1 0,-1 0 0,-1 0 0,0 0 0,-2 0 0,-1-1 0,0-9-22,-4-39 268,-7-43-268,5 70 133,-7-45 345,25 120-367,21 97-66,6-1-1,35 70-44,-68-180-17,2-1 0,0 0 0,0-1 0,2 0 0,0 0 0,1-1 0,0-1 0,1 0 0,1-1-1,0 0 1,14 8 17,35 16-93</inkml:trace>
  <inkml:trace contextRef="#ctx0" brushRef="#br0" timeOffset="4586.442">4424 930 7138,'-4'-16'2950,"4"15"-2864,0 1 0,0 0 0,0 0 0,0 0 0,0-1 0,0 1 0,-1 0 0,1 0 0,0 0 0,0 0 0,0 0 0,-1-1 0,1 1 0,0 0 0,0 0 0,0 0 0,-1 0 0,1 0 0,0 0 0,0 0 0,-1 0 0,1 0 0,0 0 0,0 0 0,0 0 0,-1 0 0,1 0 0,0 0 0,0 0 0,-1 0 0,1 0 0,0 0 0,0 0 0,-1 0-86,0 1 140,0 0-1,0 0 0,-1 1 1,1-1-1,0 0 0,0 0 1,0 1-1,1-1 0,-1 1 1,0-1-1,0 1 0,1-1 0,-1 1 1,1-1-1,-1 1 0,1-1 1,0 2-140,-3 14 140,2 1 0,0-1 0,0 0 0,2 0 0,0 0 0,1 0 0,1 0 0,1 0 0,0 1-140,9 26 137,2 0-1,16 33-136,-5-21 64,-9-20 20,-1 0 0,-2 1 0,2 13-84,-16-50 14,0 0-1,0 0 0,0 0 0,0 0 0,0 0 0,1 0 1,-1 0-1,0 0 0,0 0 0,0 0 0,0 0 1,0 0-1,0 0 0,0 0 0,0 0 0,0 0 1,0 0-1,0 0 0,0 0 0,1 0 0,-1 0 0,0 0 1,0 0-1,0 0 0,0 0 0,0 0 0,0 0 1,0 0-14,0-18 252,-2-38 4,1 43-221,-7-107 126,1 27-62,4-3-99,4 66 0,0 0 0,2-1 0,2 1 1,1 0-1,2-5 0,-7 32-4,0-1 0,0 1-1,0-1 1,1 1 0,-1 0 0,1-1 0,0 1 0,0 0-1,0 0 1,0 0 0,0 0 0,2 0 4,-2 1-4,-1 1 0,1 0-1,0 0 1,0 0 0,0 1 0,0-1-1,0 0 1,-1 1 0,1-1 0,0 1 0,1-1-1,-1 1 1,0 0 0,0 0 0,0 0 0,0 0-1,0 1 1,0-1 0,0 0 0,0 1-1,0-1 1,0 1 4,9 3-7,0 1 1,0-1-1,0 2 0,-1 0 0,1 0 0,-1 1 1,-1 0-1,0 0 0,0 1 0,0 1 0,-1-1 1,3 5 6,7 10-14,0 1 0,-1 1 0,-2 0 0,5 12 14,11 29 19,-3 1 0,-2 1 0,7 42-19,-29-99 27,-2-10 30,0-21 26,-6-99 40,1 66-68,4-51-55,0 88-1,0 0 1,2-1-1,0 1 0,1 1 1,1-1-1,0 1 1,1-1-1,4-6 1,-7 16-5,1 0-1,0 0 0,1 0 1,-1 0-1,1 0 1,0 1-1,1 0 0,-1 0 1,1 0-1,0 1 1,0 0-1,0 0 0,1 0 1,2 0 5,-4 2-7,-1 0 0,1 1 1,0-1-1,0 1 1,-1 0-1,1 0 0,0 1 1,0 0-1,0 0 1,0 0-1,0 0 0,0 1 1,0-1-1,-1 1 1,1 1-1,0-1 0,0 1 1,-1-1-1,1 1 1,-1 1-1,4 1 7,2 3-6,-1 1 1,0-1 0,0 1-1,-1 1 1,0 0-1,-1 0 1,0 0-1,0 1 1,-1 0-1,0 0 1,-1 1-1,0 0 1,-1-1-1,1 6 6,3 9-23,-2 0 0,0 0 0,-2 0 0,-1 1 0,-1-1 0,-2 4 23,0 116-1460,2-76 938</inkml:trace>
  <inkml:trace contextRef="#ctx0" brushRef="#br0" timeOffset="5096.99">5597 955 5577,'1'-14'1574,"-1"11"-1029,0-1 0,1 1 0,-1-1 0,0 1 1,1-1-1,0 1 0,0-1 0,0 1 0,0-1 0,1 1 0,-1 0 0,3-3-545,-3 6 61,0 0-1,0 0 1,-1 0-1,1 0 0,0 0 1,0 1-1,0-1 1,0 0-1,-1 1 1,1-1-1,0 1 0,0-1 1,-1 0-1,1 1 1,0 0-1,-1-1 0,1 1 1,0-1-1,-1 1 1,1 0-1,-1-1 1,1 1-1,-1 0 0,1 0 1,-1-1-1,0 2-60,15 22 304,-5-4-116,-1 0-1,-2 0 1,0 1-1,5 21-187,11 91 260,-20-113-219,27 192 402,0 160-443,-27-268-2567,-3-93 1764</inkml:trace>
  <inkml:trace contextRef="#ctx0" brushRef="#br0" timeOffset="5462.392">5593 1072 8338,'1'-22'951,"2"1"0,0 0 1,2 0-1,0 0 0,1 1 0,1-1 0,4-4-951,-7 15 84,1 1 0,1-1-1,0 1 1,0 0 0,1 1-1,0 0 1,0 0 0,1 0-1,0 1 1,1 0 0,-1 0-1,1 1 1,0 0 0,1 1-1,1-1-83,-6 4 6,1-1 0,0 1 0,1 0-1,-1 1 1,0 0 0,0 0-1,1 0 1,-1 1 0,0-1-1,1 1 1,-1 1 0,5 0-6,-1 1-1,0 0 1,0 1 0,0 0-1,-1 1 1,1 0-1,-1 1 1,5 3 0,9 6-5,-2 1 1,0 2-1,-1 0 1,-1 1-1,13 15 5,-23-23 6,1 1 0,-2 0 0,0 1 0,0 0 0,-1 0 1,0 0-1,-1 1 0,-1 0 0,1 3-6,-4-10 19,0 0-1,-1 0 1,0 0 0,0 0 0,-1 0 0,1 0-1,-1 0 1,-1 0 0,1 1 0,-1-1 0,0 0-1,0 0 1,-1 0 0,0 0 0,0-1 0,0 1-1,-1 0 1,0-1 0,0 0 0,0 1 0,-4 3-19,-1 0 51,-1 0 1,0 0 0,-1-1 0,1-1 0,-1 1 0,-1-2 0,1 1 0,-1-2 0,0 1 0,-1-1 0,1-1-1,-3 1-51,0-1-24,-1 0 0,0-1-1,0 0 1,0-1-1,0-1 1,0 0-1,0-1 1,0-1-1,-11-1 25,23 2-326,0-1-1,1 1 0,-1-1 0,0 0 1,0 1-1,1-1 0,-1 0 0,0-1 1,1 1-1,-1 0 0,1-1 0,0 0 1,-1 1 326,2-5-1745</inkml:trace>
  <inkml:trace contextRef="#ctx0" brushRef="#br0" timeOffset="5938.99">6439 323 4921,'4'-22'1952,"-2"0"0,0 0-1,-1 0 1,-2-15-1952,3 23 1297,5 11-104,-6 3-1137,0 0 0,0 1 0,0-1-1,-1 1 1,1 0 0,0-1 0,0 1 0,-1 0 0,1-1-1,0 1 1,-1 0 0,1 0 0,0 0 0,-1-1 0,1 1-1,-1 0 1,0 0 0,1 0 0,-1 0 0,0 0 0,1 0-1,-1 0 1,0 1-56,34 206 1090,-3-44-976,85 393 256,-116-555-335,18 85-291,-15-49 2867,-3-12-1512</inkml:trace>
  <inkml:trace contextRef="#ctx0" brushRef="#br0" timeOffset="6281.214">6357 808 9658,'-3'-12'4049,"0"0"-2305,12 6-543,5-1-361,0-3-248,14 0-304,5 9-64,12-4-112,-2 3-48,0 0 48,-4-6-272,0 2-336,2 6 352</inkml:trace>
  <inkml:trace contextRef="#ctx0" brushRef="#br0" timeOffset="6644.871">7112 641 7058,'16'21'3464,"-17"-6"-679,4 9-1385,9 18-712,8 4 32,-2 8-311,0 5-137,-2-4-160,-3 3-32,3-4-32,-2-4 0,-4-6 32,1-10-8,-10-15-528,-1-11-1649,0-15 1441</inkml:trace>
  <inkml:trace contextRef="#ctx0" brushRef="#br0" timeOffset="6645.871">7183 225 9218,'-18'-45'3953,"5"20"-2337,-1 6-440,0 10-671,9 8-289,-2 5-400,7 13-305,9 21 321</inkml:trace>
  <inkml:trace contextRef="#ctx0" brushRef="#br0" timeOffset="7230.65">7721 821 5521,'23'-26'2942,"15"-22"-2942,-38 47 69,1 1 0,-1-1-1,1 1 1,-1-1 0,1 0-1,-1 1 1,0-1 0,1 0 0,-1 1-1,0-1 1,1 0 0,-1 1-1,0-1 1,0 0 0,0 1 0,0-1-1,0 0 1,1 0 0,-1 1-1,-1-1 1,1 0 0,0 1-1,0-1 1,0 0 0,0 0 0,0 1-1,-1-1 1,1 0 0,0 1-1,0-1 1,-1 0 0,1 1 0,-1-1-1,1 1 1,-1-1 0,1 0-1,-1 1 1,1-1 0,-1 1 0,1 0-1,-1-1 1,1 1 0,-1-1-1,0 1 1,1 0 0,-1-1 0,0 1-69,-3-1 341,0 0 1,0 0 0,0 0 0,0 1 0,0 0 0,-4 0-342,5 0 240,-2-1-59,0 1-1,-1 1 1,1-1-1,0 1 1,0 0-1,0 0 1,0 0-1,0 1 1,0 0-1,0 0 1,0 0-1,-2 2-180,1 0 104,0 1 1,0 0-1,0 0 0,1 0 1,-1 1-1,1 0 1,0 0-1,-1 3-104,0 1 23,0 0 0,1 0-1,0 1 1,1-1 0,0 1 0,1 0-1,0 1 1,0-1 0,1 0 0,1 1-1,0 0 1,1-1 0,0 7-23,1 3 4,1-1 0,1 1 0,0-1 0,2 0 0,0 0 0,2 0 0,2 5-4,-4-14 4,0-1-1,1 0 1,0-1-1,0 1 1,1-1-1,0 0 1,0-1-1,1 0 1,0 0-1,1-1 1,0 0 0,6 4-4,-10-8-1,0 0 0,0 0 1,0 0-1,1-1 0,0 1 1,-1-1-1,1-1 0,0 1 1,0-1-1,0 0 0,0 0 1,0-1-1,0 0 0,0 0 1,0 0-1,0-1 0,0 1 1,0-2-1,0 1 0,0-1 1,-1 0-1,1 0 0,-1 0 1,4-2 0,1-3 7,0 1 0,0-2 0,-1 1 0,0-1 0,0-1 0,-1 0 1,0 0-1,-1-1 0,1 1 0,-2-2 0,0 1 0,0-1 0,-1 0 0,0 0 1,0-3-8,0 1 11,-1 0 0,-1-1 0,0 0 0,0 1 0,-2-1 0,0 0 0,0 0 0,-1 0 0,-1 0 0,0 0 0,-1 0 0,-1 0 0,0-1-11,-2 1 9,1 1 0,-2 0 0,0 0-1,0 0 1,-1 1 0,-1 0-1,0 0 1,0 1 0,-1 0-1,-1 1 1,-1-2-9,7 8-54,0 0 1,-1 0-1,0 1 0,1-1 0,-1 1 0,0 0 1,-1 0-1,1 1 0,0 0 0,-1 0 1,1 0-1,-1 0 0,0 1 0,0 0 0,1 0 1,-1 1-1,0-1 0,0 1 0,0 0 1,0 1-1,0 0 0,0 0 0,1 0 0,-1 0 1,0 1-1,1 0 0,-5 2 54,6-2-130,0 0 0,0 0 0,0 1 0,1-1 0,-1 1 0,1 0 0,-1 0 0,-1 3 130,1 0-122,0 0 0,0 0-1,1 0 1,0 0 0,-1 3 122</inkml:trace>
  <inkml:trace contextRef="#ctx0" brushRef="#br0" timeOffset="7814.189">8193 734 6625,'0'0'100,"0"0"0,0-1 0,-1 1 0,1 0 0,0-1 0,0 1 0,0 0-1,0-1 1,-1 1 0,1 0 0,0-1 0,0 1 0,0 0 0,-1 0 0,1-1-1,0 1 1,-1 0 0,1 0 0,0 0 0,0-1 0,-1 1 0,1 0 0,0 0 0,-1 0-1,1 0 1,0 0 0,-1 0 0,1 0 0,-1 0 0,1 0 0,0 0 0,-1 0-1,1 0 1,0 0 0,-1 0 0,1 0 0,0 0 0,-1 0 0,1 0 0,0 0-100,0 16 1691,11 29-849,-11-44-766,38 156 1124,-13-44-882,-13-62-222,-8-27-20,2 0 0,0-1 0,2 0 0,0-1 1,5 8-77,-13-56 1397,-8-30-174,-8-29-1223,6 38 241,2-1 0,1-16-241,6 48 27,0 0 0,2-1 0,0 1 0,1 0 0,1 0 0,0 0 0,1 1 0,6-16-27,-7 22 0,1 0 0,0 0 1,0 0-1,1 1 1,0 0-1,1 0 0,0 0 1,0 1-1,1-1 0,-4 6-4,0-1 1,0 0-1,1 1 0,-1 0 1,1-1-1,0 2 0,-1-1 1,1 0-1,0 1 1,0-1-1,0 1 0,0 0 1,0 1-1,1-1 0,-1 1 1,0 0-1,0-1 0,0 2 1,0-1-1,1 1 0,1 0 4,9 2-9,0 2-1,0 0 1,0 0-1,-1 1 1,0 1-1,0 0 1,-1 1-1,2 2 10,9 7-6,0 2-1,-1 1 0,15 15 7,-27-23-6,1 1 0,-2 0 0,0 0 0,0 2 0,-1-1 0,-1 1 0,0 0 0,4 14 6,-8-16-204,0 0 1,-1 0-1,0 0 0,-1 0 1,0 1-1,-2-1 0,1 1 1,-2-1-1,1 0 0,-2 1 1,-1 5 203,-8 28-642</inkml:trace>
  <inkml:trace contextRef="#ctx0" brushRef="#br0" timeOffset="8526.748">9415 674 5937,'0'-2'315,"1"1"0,-1-1-1,0 0 1,1 0-1,-1 0 1,0 0 0,0 0-1,0 0 1,-1 0 0,1 0-1,0 1 1,-1-1-1,1 0 1,-1 0 0,0 0-1,1 0 1,-1 1 0,0-1-1,0 0 1,0 1-1,-2-2-314,1 1 249,0 0 0,-1 0 0,1 0 0,-1 0 0,1 1-1,-1-1 1,0 1 0,1 0 0,-1 0 0,0 0 0,0 0 0,0 0-1,-1 0-248,-4 0 200,0 0 0,0 0 1,0 1-1,0 0 0,0 1 0,0-1 0,0 2 0,0-1 0,0 1 0,-4 2-200,-6 3 143,0 1 1,1 0 0,0 1-1,1 1 1,0 1-1,-11 10-143,20-16 8,1 1 0,-1 1-1,1-1 1,0 1 0,1 0-1,0 0 1,0 1 0,0-1-1,1 1 1,0 0-1,0 0 1,1 1 0,0-1-1,1 1 1,-1 4-8,3-10 2,-1-1 0,1 1 0,0 0 0,0 0 0,0-1 0,0 1 1,0 0-1,1 0 0,-1-1 0,1 1 0,0 0 0,0-1 0,0 1 0,0-1 0,0 1 0,0-1 0,1 0 0,-1 1 1,1-1-1,0 0 0,0 0 0,-1 0 0,1 0 0,1 0 0,-1-1 0,0 1 0,0 0 0,1-1 0,-1 0 0,0 1 0,1-1-1,9 3 10,0 0 0,1 0 0,-1-2 0,0 1 0,1-1 0,2-1-11,-4 0 4,51 5 14,-42-6-18,1 1 0,-1 2 0,0 0 0,0 1 0,-1 1 0,1 0 0,5 4 0,-24-8 0,0-1 0,0 1 0,1 0 0,-1-1 0,0 1 0,0 0 0,0 0 0,0-1 0,0 1-1,0 0 1,0 0 0,0 0 0,-1 0 0,1 1 0,0-1 0,-1 0 0,1 0 0,-1 0 0,1 0 0,-1 1-1,1-1 1,-1 0 0,0 1 0,0-1 0,1 0 0,-1 1 0,0-1 0,0 0 0,0 1 0,-1-1 0,1 0-1,0 0 1,0 1 0,-1-1 0,1 0 0,-1 0 0,1 1 0,-1-1 0,1 0 0,-1 0 0,0 0 0,0 0-1,1 0 1,-2 1 0,-2 3 8,0 0 0,0 0 0,-1 0 0,1-1 0,-1 1-1,0-1 1,0 0 0,-6 2-8,-22 12 68,0-1-1,-1-2 1,-1-2-1,-1-1 0,-7 0-67,36-10 16,0-1 0,-1 0-1,1 0 1,0-1 0,-2 0-16,8 1-23,0-1 1,0 0 0,0 0-1,0 0 1,0 0 0,0 0-1,0-1 1,0 1-1,0 0 1,0 0 0,0-1-1,0 1 1,0 0 0,0-1-1,1 1 1,-1-1-1,0 1 1,0-1 0,0 0-1,1 1 1,-1-1 0,0 0-1,1 1 1,-1-1-1,0 0 1,1 0 0,-1 1-1,1-1 1,-1 0-1,1 0 1,0 0 0,-1 0-1,1 0 1,0 0 0,0 0-1,0 0 1,-1 0-1,1 0 1,0 0 0,0 0-1,0 0 1,1 0 22,5-15-352</inkml:trace>
  <inkml:trace contextRef="#ctx0" brushRef="#br0" timeOffset="8915.69">9811 1083 6265,'-35'-57'2793,"38"54"-1409,4 3-208,7 0-191,1 4-177,12 7-176,3 6-64,4 15-240,-2 13-88,-13 4-120,1 5-56,-9 0-32,-8-2-8,1-5-96,-12-3-184,-9-11-376,6-3 392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43.52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437 274 3673,'60'-78'2334,"-59"77"-2125,0 0 1,0 0 0,0 0 0,0 0 0,0 0-1,0 0 1,0 0 0,-1 0 0,1-1 0,0 1-1,-1 0 1,0 0 0,1-1 0,-1 1 0,1-1-1,-1 1 1,0 0 0,0-1 0,0 1 0,0 0-1,0-1 1,0 1 0,0-1 0,-1 1 0,1 0-1,0-1 1,-1 1 0,1 0 0,-1-1-1,1 1 1,-1 0 0,0-1-210,-1 1 209,0-1 0,0 0 0,0 1 0,0-1 0,0 1-1,0 0 1,0-1 0,-1 1 0,1 0 0,0 1 0,-1-1-209,1 0 256,-5-1-32,0 0 1,-1 1-1,1 0 1,-1 0 0,1 0-1,-1 1 1,1 0-1,-1 1 1,0-1-1,1 1 1,-1 1-225,-21 5 244,1 0 0,-8 5-244,3-1 172,14-5-157,0 2 1,0 0-1,1 1 0,1 1 1,-1 0-1,2 1 0,-1 1 1,2 1-1,0 0 0,0 1 1,1 1-1,-9 13-15,19-23 0,0 0-1,1 0 1,-1 0-1,1 0 1,1 0 0,-1 1-1,1-1 1,0 1-1,0 0 1,0 0-1,1 0 1,0 0 0,0 0-1,1 0 1,0 0-1,0 2 1,0-3 1,1-1-1,0 1 0,0-1 1,1 1-1,-1-1 0,1 1 1,0-1-1,0 0 0,1 0 1,-1 0-1,1 0 0,0 0 0,0 0 1,0-1-1,0 1 0,1-1 1,-1 0-1,1 0 0,0 0 1,0-1-1,1 1 0,14 7-5,0-1 1,1-1-1,1-1 1,-1 0-1,1-2 0,18 3 5,-17-4-49,-1 1-1,1 1 0,-1 1 0,0 0 0,-1 2 0,12 6 50,-19-6-38,-1 0-1,0 1 0,0 0 1,-1 1-1,0 0 1,-1 1-1,0 0 0,-1 1 1,-1 0-1,0 0 1,0 0-1,-1 1 0,4 15 39,-6-16-27,0 0 0,-2 0-1,1 1 1,-2-1-1,0 1 1,0-1-1,-2 1 1,1 0-1,-2 0 1,0-1 0,0 1-1,-1 0 1,-1-1-1,-1 0 1,-3 12 27,2-15 38,0 0 1,-1 0-1,0 0 0,0-1 1,-1 0-1,-1 0 1,1-1-1,-1 0 1,0 0-1,-1-1 1,0 0-1,0 0 1,-1-1-1,0-1 0,0 1 1,0-2-1,0 1 1,-1-1-1,-3 0-38,-14 4 129,0-1 0,-1-2-1,1-1 1,-1-1 0,0-1 0,-30-3-129,51 1-23,0-1 1,0 0 0,0 0 0,0-1-1,-2-1 23,7 3-57,0-1-1,1 0 1,-1-1-1,0 1 0,0 0 1,1-1-1,-1 0 1,1 1-1,0-1 1,-1 0-1,1 0 1,0 0-1,0-1 0,0 1 1,-1-3 57,-4-21-408</inkml:trace>
  <inkml:trace contextRef="#ctx0" brushRef="#br0" timeOffset="486.96">989 198 7154,'-2'-7'1036,"0"0"1,-1 0 0,0 0 0,0 1 0,-1-1 0,0 1 0,0-1 0,-1 0-1037,1 48 1605,7 20-1413,3 0 1,3-1-1,5 11-192,10 73 131,1 126 31,-20-209 48,5 14-210,-6-56-186,0 0 0,0-1 0,2 1 0,1-1 0,0-1 0,2 3 186,-4-14 1681,0-7-888</inkml:trace>
  <inkml:trace contextRef="#ctx0" brushRef="#br0" timeOffset="869.276">897 643 7874,'-15'-11'3704,"-6"8"-1391,4 2-553,6 2-511,5 4-353,12-1-448,9 0-160,16 2-144,8-2-8,7-4-48,7-3 16,1-5-264,6 1-336,2 7 328</inkml:trace>
  <inkml:trace contextRef="#ctx0" brushRef="#br0" timeOffset="1274.968">1572 735 6625,'7'-23'1051,"-5"17"-532,0-1-1,0 0 1,-1 0 0,0 1 0,0-1 0,-1 0 0,1-2-519,9 79 3138,3 51-1256,22 81-1882,-23-138 438,-11-43 269,1-31 769,1-9-1141,-1 1-1,-1 0 0,-1-19-334,0-7 119,0 40-112,9-117 121,-7 101-124,2 0-1,0 1 1,1-1 0,1 1-1,1-1-3,-4 15-12,-1-1 0,1 1 0,-1 0-1,2 0 1,-1 0 0,0 0 0,1 1-1,0-1 1,3-2 12,-5 5-47,1 0 0,0 0-1,0 0 1,0 1 0,0-1 0,0 1-1,0-1 1,0 1 0,0 0 0,1 0-1,-1 1 1,1-1 0,-1 0 0,0 1-1,1 0 1,-1 0 0,2 0 47,5 2-503,0 0 0,0 0 0,0 1 1,0 0-1,0 1 0,-1 0 0,0 0 1,3 3 502,36 19-1446</inkml:trace>
  <inkml:trace contextRef="#ctx0" brushRef="#br0" timeOffset="1803.285">2250 807 6785,'-1'-12'772,"1"2"1162,11 15 30,-5-1-1438,2 0-194,0-1 0,0 0-1,0 0 1,0 0 0,0-1-1,0-1 1,0 1 0,1-1-1,7-1-331,-1 1 204,-1-1 1,1-1-1,0-1 0,-1 0 0,3-2-204,-12 4 63,-1-2-1,0 1 1,0 0 0,0-1-1,0 0 1,0 0-1,-1 0 1,1 0-1,0-1 1,-1 1-1,0-1 1,0 0-1,0 0 1,0 0-1,0 0 1,0-1-1,-1 1 1,1-1-1,-1 0 1,0 1-1,0-1 1,-1 0-1,1 0 1,-1 0 0,0-1-1,0 1 1,0 0-1,-1-1-62,1 0 40,-1 0-1,0 0 1,0-1 0,-1 1-1,1 0 1,-1 0 0,0 0-1,-1 0 1,1 0 0,-1 0-1,0 0 1,0 1 0,-1-1-1,1 0 1,-1 1 0,0 0-1,0 0 1,0 0 0,-1 0-1,0 0 1,1 1 0,-5-3-40,3 2 28,-1 0-1,-1 0 1,1 1 0,0-1 0,-1 2 0,1-1 0,-1 1 0,0 0 0,0 0-1,0 1 1,-2 0-28,5 0 9,0 1 0,0 0 0,0 0 0,0 0 0,0 1 0,0-1 0,0 1 0,0 0 0,0 0 0,0 1 0,1-1 0,-1 1-1,0 0 1,1 0 0,-1 0 0,1 0 0,0 0 0,0 1 0,0 0 0,-3 2-9,-2 7 6,0 0 0,1 0 0,0 1 0,0 0 0,2 0 0,0 1 0,0-1 0,-1 11-6,-5 11 5,3-13 5,1 1 0,2 0 0,0 0 0,2 0-1,0 1 1,1 20-10,2-33 9,1-1-1,0 0 0,0 0 1,1 1-1,0-1 1,1 0-1,0-1 1,1 1-1,0 0 0,0-1 1,1 0-1,0 0 1,1 0-1,0-1 0,0 0 1,7 7-9,-7-10 17,0 1 0,1-1 0,-1-1 1,1 1-1,0-1 0,1 0 0,-1-1 0,1 0 1,-1 0-1,1-1 0,0 1 0,0-2 0,4 1-17,10 1-53,0-2-1,0 0 1,-1-1-1,11-3 54,44-3-92</inkml:trace>
  <inkml:trace contextRef="#ctx0" brushRef="#br0" timeOffset="2449.66">3012 780 5033,'-36'-73'2526,"29"64"-636,4 11-1029,2 11-220,1-11-331,-3 38 199,1 1-1,3-1 1,1 0-1,2 0 1,1-1-1,9 32-508,4-14 239,12 51 663,-48-134 1203,10 6-2013,0 0-1,1-1 0,1 0 0,0 0 0,2-1 0,1 1 0,0-1 0,2 0 0,0 1 0,2-1 0,0-2-91,2-4 14,0 1-1,2 1 1,1-1-1,1 1 1,2 0-1,0 0 1,2 1-1,9-17-13,-17 36-4,0 0 0,1 1 0,0 0 0,0 0 0,0 0-1,0 0 1,1 1 0,-1 0 0,1-1 0,0 2 4,-2 1-5,-1 1 1,0 0-1,1-1 1,-1 1-1,1 0 0,-1 1 1,1-1-1,-1 0 0,1 1 1,0-1-1,-1 1 0,1 0 1,0 0-1,-1 0 1,1 0-1,-1 1 0,1-1 1,0 1-1,-1-1 0,1 1 1,-1 0-1,1 0 1,-1 0-1,3 1 5,5 5-13,0 0 0,0 0 0,0 0 0,-1 1 0,-1 1 0,1 0 0,6 9 13,13 19-24,10 20 24,-19-29-5,3 6-6,-1 2 1,-2 0-1,-1 0 0,-2 2 1,-2 0-1,-1 1 0,2 16 11,-5-13-728,4-4 371</inkml:trace>
  <inkml:trace contextRef="#ctx0" brushRef="#br0" timeOffset="3332.829">4054 834 5025,'0'-7'657,"-1"0"0,0 0 0,0 0-1,0 0 1,-1 0 0,0 0 0,0 1 0,-1-1-1,0 1 1,0-1 0,-2-1-657,1 2 298,0-1-1,0 1 1,-1 1 0,0-1 0,0 1-1,-1 0 1,0 0 0,1 0-1,-2 1 1,-1-2-298,3 3 47,0 1 0,0-1 0,-1 1 1,1-1-1,-1 2 0,1-1 0,-1 1 0,0-1 0,0 2 1,0-1-1,0 1 0,1-1 0,-1 2 0,0-1 0,0 1 1,0-1-1,0 2 0,1-1 0,-1 1 0,0 0 0,1 0 1,0 0-1,-1 1 0,1 0 0,0 0 0,0 0 0,0 0 1,0 2-48,-3 3 11,0 0 1,1 0-1,0 0 1,0 1-1,1 1 0,0-1 1,1 1-1,0 0 1,1 0-1,0 0 1,0 1-1,1 0-11,-2 7 1,0 1 1,2-1-1,0 1 0,1 0 0,1 0 0,1 13-1,1-22 0,-1 1 0,2-1 1,0 0-1,0 0 1,0 0-1,2 0 0,-1 0 1,1-1-1,0 1 1,1-1-1,0 0 0,1-1 1,0 1-1,1 0 0,-1-2-6,0-1-1,0 0 1,1-1-1,0 1 1,0-1-1,0-1 1,1 1-1,-1-1 0,1-1 1,0 1-1,0-2 1,1 1-1,-1-1 1,0 0-1,1 0 1,0-1-1,0 0 7,1-1-11,-1 1 1,1-1-1,0-1 0,0 0 0,-1 0 0,1-1 0,-1 0 0,1 0 1,-1-1-1,0-1 0,0 1 11,-3 0 1,0-1 1,0 1 0,0-1-1,-1 0 1,0 0-1,0 0 1,0-1-1,0 1 1,-1-1-1,1-1 1,-1 1-1,-1 0 1,1-1-1,-1 0 1,0 0 0,1-3-2,0-3 26,0 0 1,-1-1 0,-1 1 0,0 0 0,0-1 0,-2 0 0,1 1 0,-2-1-1,1 0 1,-2 1 0,-1-9-27,-6-20 376,-2 0 0,-12-29-376,22 65 35,-3-7 63,-1 0-1,0 0 0,-5-8-97,10 20 1,0 0 0,0-1-1,0 1 1,0 0 0,0 0-1,0-1 1,0 1 0,0 0-1,0 0 1,-1 0 0,1-1-1,0 1 1,0 0 0,0 0-1,0 0 1,0 0 0,-1 0-1,1-1 1,0 1-1,0 0 1,0 0 0,-1 0-1,1 0 1,0 0 0,0 0-1,0 0 1,-1 0 0,1 0-1,0-1 1,0 1 0,-1 0-1,1 0 1,0 0 0,0 0-1,0 0 1,-1 1 0,1-1-1,0 0 1,0 0 0,-1 0-1,1 0 0,-3 9-23,3 1 9,0 0 0,0 1-1,1-1 1,1 0 0,0 0-1,0 0 1,1 0 0,3 9 14,10 22-30,10 16 30,43 73 0,-33-66 8,16 42-8,-8 9 182,-5 3-1,12 67-181,-47-166 52,0-1 1,-1 1-1,0 1 0,-2-1 0,0 0 0,-2 0 0,0 0 1,-1 0-1,-3 12-52,2-19 62,0 0 1,-1 0 0,-1-1-1,0 1 1,0-1 0,-1 0-1,-1-1 1,0 1 0,0-1-1,-1-1 1,0 1 0,-1-1-1,1-1 1,-2 0 0,0 0-63,4-3 27,-1 0 1,0 0 0,-1-1-1,1 0 1,-1-1-1,1 0 1,-1 0-1,0 0 1,0-1-1,-1 0 1,1-1 0,0 0-1,-1 0 1,1-1-1,0 0 1,-1 0-1,1-1 1,0 0 0,-1-1-1,1 1 1,0-2-1,0 1 1,0-1-1,0 0 1,1-1-1,-1 0 1,0-1-28,-28-18-364,2-2 0,0-1 0,2-1 0,1-2 0,1-2 0,-15-20 364,37 41-508,1 0 1,1 0-1,0 0 1,0-2 507,-13-32-1170</inkml:trace>
  <inkml:trace contextRef="#ctx0" brushRef="#br0" timeOffset="3792.49">4648 62 5673,'0'-33'3966,"-4"17"-1696,3 16-2182,1 0 0,0-1 0,0 1 0,-1 0 1,1-1-1,0 1 0,0 0 0,-1-1 0,1 1 0,0 0 0,-1 0 0,1 0 1,-1-1-1,1 1 0,0 0 0,-1 0 0,1 0 0,-1 0 0,1-1 0,0 1 0,-1 0 1,1 0-1,-1 0 0,1 0 0,0 0 0,-1 0 0,1 0 0,-1 0 0,1 1 0,-1-1-88,-2 7 1117,1 14-843,2-1-1,0 1 1,1-1 0,1 0 0,1 1 0,3 9-274,1 9 164,22 129 100,18 133 43,-37-198-253,28 218-52,-37-316 89,-1-1 0,1 0 0,1 0 0,-1 1 0,0-1 0,1 0 0,0 0 0,0 1-91,-1-4 341</inkml:trace>
  <inkml:trace contextRef="#ctx0" brushRef="#br0" timeOffset="4128.853">4509 737 9082,'-5'-6'3929,"8"8"-2265,6 0-296,14 1-447,7 6-225,14-5-192,5-3-96,11-1-200,3-5 112,0-2-632,-1-6 3793,-13-12-2665</inkml:trace>
  <inkml:trace contextRef="#ctx0" brushRef="#br0" timeOffset="4668.266">5184 41 7082,'2'-3'518,"-1"0"0,1 0 0,-1 0 0,0 0 0,0 0 0,0 0 0,0 0 0,-1-1 0,1-2-518,-1 6 41,0 0 0,0 0 0,0 0 0,0-1 0,0 1 1,0 0-1,0 0 0,0 0 0,-1-1 0,1 1 0,0 0 0,0 0 0,0 0 1,0-1-1,0 1 0,1 0 0,-1 0 0,0 0 0,0-1 0,0 1 0,0 0 1,0 0-1,0 0 0,0-1 0,0 1 0,0 0 0,0 0 0,1 0 0,-1 0 0,0-1 1,0 1-1,0 0 0,0 0 0,0 0 0,1 0 0,-1 0 0,0 0 0,0-1 1,0 1-1,1 0 0,-1 0 0,0 0 0,0 0 0,0 0 0,1 0 0,-1 0 1,0 0-1,0 0 0,0 0 0,1 0-41,3 13 831,22 354 26,-19-292-740,3 132 274,2 13-40,-6-163 41,3-1 1,14 50-393,-21-98-26,4 15 927,-7-45 85,-5-21-855,1-1 0,3 0 0,2-1 0,1 1 0,6-28-131,-3 40 4,-2 10-5,1 0 0,2 0 0,0 0 0,1 1 0,1-2 1,-5 18-6,0 1 1,0-1-1,0 0 1,1 1-1,0 0 1,-1-1-1,2 1 1,-1 0-1,0 1 1,1-1-1,0 0 1,-1 1-1,2 0 1,-1 0-1,0 0 1,0 1-1,1-1 1,0 1-1,-1 0 1,1 0-1,0 1 1,0-1-1,0 1 1,2 0 5,1 0-12,1 0 0,0 1 1,0 0-1,-1 0 0,1 1 1,0 0-1,-1 0 0,1 1 1,-1 1-1,0-1 0,1 1 1,-1 1-1,2 1 12,0 0-10,0 1 0,-1 1 0,0 0 1,0 0-1,-1 1 0,0 0 0,0 0 0,-1 1 0,4 5 10,4 9-11,-2 1 0,0 0 0,-1 1 1,-2 0-1,0 1 0,-2 0 0,-1 1 0,0 3 11,3 16-527,-2 0 0,-2 1 0,-1 33 527,-6-41-506</inkml:trace>
  <inkml:trace contextRef="#ctx0" brushRef="#br0" timeOffset="5228.429">6418 603 5905,'1'0'120,"-1"0"-1,1-1 1,-1 1-1,1 0 1,-1-1-1,0 1 0,1 0 1,-1-1-1,0 1 1,1 0-1,-1-1 1,0 1-1,1-1 1,-1 1-1,0 0 1,0-1-1,1 1 0,-1-1 1,0 1-1,0-1 1,0 1-1,0-1 1,0 1-1,0-1 1,0 1-1,0-1 1,0 1-1,0-1 0,0 1 1,0-1-1,0 1 1,0-1-1,0 1 1,0-1-1,0 1 1,-1-1-1,1 1 1,0-1-1,0 1 0,-1 0 1,1-1-1,0 1 1,-1-1-1,1 1 1,0 0-1,-1-1 1,1 1-1,-1 0 1,1-1-1,0 1 0,-1 0 1,1 0-1,-1 0 1,1-1-1,-1 1 1,1 0-1,-1 0 1,1 0-1,-1 0 1,1 0-1,-1 0-119,-34-7 2482,18 6-2327,0 0 1,-1 1-1,1 1 0,0 1 1,0 0-1,0 1 1,0 1-1,0 1 0,1 0 1,0 1-1,0 1 0,0 1 1,1 0-1,0 1 1,1 0-1,0 1 0,0 1 1,1 0-1,0 1 0,1 0 1,1 1-1,-8 11-155,14-18 4,0 1 0,1 0 0,0 0-1,0 0 1,0 0 0,1 1 0,0 0 0,-1 5-4,4-10 2,-1-1 0,1 1 0,0 0 0,0 0 0,-1 0 1,2-1-1,-1 1 0,0 0 0,1 0 0,-1-1 0,1 1 0,0 0 0,0-1 1,0 1-1,0-1 0,0 1 0,0-1 0,1 1 0,-1-1 0,1 0 0,0 0 0,0 1 1,0-1-1,0-1 0,0 1 0,0 0 0,2 1-2,9 4 5,0 0 0,0-1 0,1-1 0,0 0 0,0-1-1,0 0 1,1-1 0,-1 0 0,7-1-5,6 2 12,26 9-12,-41-10 1,-1 1-1,0 1 1,1 0-1,-2 0 1,1 1 0,-1 1-1,9 6 0,-17-12 0,0 1 0,0-1 0,0 1 0,-1 0 1,1 0-1,-1-1 0,1 1 0,-1 0 0,1 0 0,-1 0 0,0 1 0,0-1 0,0 0 0,0 0 1,-1 1-1,1-1 0,0 0 0,-1 1 0,0-1 0,0 0 0,1 1 0,-1-1 0,-1 1 0,1-1 1,0 0-1,0 1 0,-1-1 0,0 0 0,1 1 0,-1-1 0,0 0 0,0 0 0,0 1 0,0-1 0,-1 0 1,1 0-1,-1 0 0,1-1 0,-1 1 0,0 0 0,1 0 0,-2-1 0,-9 11 3,0-1 0,-1 0-1,0-1 1,-1-1 0,0 0-1,-3 0-2,-11 5 16,-1-1-1,-25 8-15,42-17-210,0-1 1,0 0-1,0 0 0,-1-1 1,-2-1 209,9-2-1242,7-3 444</inkml:trace>
  <inkml:trace contextRef="#ctx0" brushRef="#br0" timeOffset="5595.765">6607 1119 7162,'127'-26'3480,"-111"27"-1383,4 14-969,1 5-24,-3 5-632,-1 1-216,-3 5-144,-3 1-32,-4 6-40,-3 2 0,-4-2 48,-6-7-224,-8 1 112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49.99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35 157 7370,'-1'-2'372,"1"0"1,-1 1-1,0-1 0,1 1 1,-1-1-1,0 1 1,0 0-1,0-1 1,0 1-1,0 0 1,0-1-1,0 1 1,0 0-1,-1 0 1,1 0-1,0 0 1,-1 0-1,0 0-372,2 1 62,0 0-1,-1 0 1,1 0-1,0 0 1,-1 0-1,1 0 1,0 0-1,-1 0 1,1 0-1,0 1 1,-1-1-1,1 0 1,0 0-1,-1 0 1,1 0-1,0 0 1,-1 1 0,1-1-1,0 0 1,0 0-1,-1 1 1,1-1-1,0 0 1,0 0-1,0 1 1,-1-1-1,1 0 1,0 1-1,0-1-61,-5 21 251,4 61 28,2 1-1,13 77-278,40 162 306,-52-308-258,1 0 1,1-1-1,0 0 0,1 1 1,0-1-1,2 0-48,-7-12 7,0-1-1,0 0 1,0 0-1,0 0 0,0 0 1,0 0-1,0 0 1,0 0-1,0 0 0,0 1 1,1-1-1,-1 0 1,0 0-1,0 0 1,0 0-1,0 0 0,0 0 1,0 0-1,0 0 1,0 0-1,0 0 0,1 0 1,-1 0-1,0 0 1,0 0-1,0 0 0,0 0 1,0 0-1,0 0 1,0 0-1,1 0 0,-1 0 1,0 0-1,0 0 1,0 0-1,0 0 1,0 0-1,0 0 0,0 0 1,1 0-1,-1 0 1,0 0-1,0 0 0,0 0 1,0 0-1,0 0 1,0 0-1,0 0 0,0 0 1,0 0-1,1-1 1,-1 1-1,0 0 0,0 0 1,0 0-1,0 0-6,5-11 211,5-22-44,-7 25-129,8-32 20,14-26-58,-21 56-12,0 0-1,1 0 1,1 1 0,0 0 0,0 0 0,0 0 0,1 1-1,0 0 1,2-1 12,-6 7-6,0 0-1,1-1 1,-1 1-1,1 1 1,-1-1-1,1 0 1,-1 1-1,1 0 1,0 0-1,0 0 1,0 0-1,0 0 1,-1 1-1,1 0 1,0 0-1,0 0 1,0 0-1,0 1 1,0-1-1,0 1 1,0 0-1,-1 0 1,1 1-1,0-1 1,-1 1-1,1 0 7,10 5-18,0 0 0,-1 2 0,0 0-1,-1 0 1,10 9 18,6 7-16,2 2 14,1-1 0,2-1-1,0-2 1,34 18 2,-56-36 13,51 24-25,-56-27 34,0 0 0,0 0 0,0-1 0,0 1 0,0-2 0,0 1 0,0-1 0,0 1-1,4-2-21,-8 1 48,0 0-1,0-1 0,0 0 0,1 1 0,-1-1 0,0 0 0,0 0 0,0 0 0,0 0 0,0 0 0,-1 0 0,1-1 0,0 1 0,-1-1 0,1 1 1,0-1-1,0-1-47,1-1 86,-1 0 1,0 0-1,0 0 1,0 0-1,0 0 1,-1 0-1,0-1 0,0 1 1,0 0-87,1-10 180,0-1-1,-1 1 1,-1 0-1,0 0 1,-1-4-180,-31-216 770,16 135-556,-3-96-214,17 162 17,1 8-180,0 1 0,1-1 0,1 1 1,2 0-1,3-16 163,-5 37-77,0 0 0,0 0 0,0 1 1,0-1-1,0 0 0,1 1 0,-1-1 1,1 1-1,0-1 77,12-9-499</inkml:trace>
  <inkml:trace contextRef="#ctx0" brushRef="#br0" timeOffset="687.117">1296 567 4273,'-2'-6'9005,"9"4"-6460,20 3-3706,-20-1 2118,4 0-861,0 1-1,0-2 1,-1 0-1,1 0 1,0-1-1,0 0 0,-1-1 1,1 0-1,-1-1 1,0 0-1,0-1 1,-1 0-1,1 0 1,3-3-96,-4 1 85,-1 0 0,0 0 0,0 0 1,0-1-1,-1 0 0,0-1 1,3-5-86,-7 9 58,0 0 0,-1 1 0,0-1 1,0 0-1,0 0 0,0-1 1,-1 1-1,0 0 0,0 0 1,0-1-1,-1 1 0,0-1 0,0 1 1,0 0-1,-1-1 0,0-3-58,0 3 24,-1 1 0,1-1 0,-1 1 0,0 0 0,0 0-1,0 0 1,-1 0 0,0 0 0,0 0 0,0 1 0,-1-1-1,1 1 1,-1 0 0,0 0 0,0 0 0,-4-2-24,5 4-3,-1 0 0,0 0 0,0 0 0,0 0 0,0 1 0,-1 0 0,1-1 0,0 2 0,-1-1 0,1 0 0,0 1 0,-1 0 0,1 0 0,-1 0 0,1 1 0,0-1 0,-1 1 0,1 0 0,0 0 0,0 1 0,-1-1 0,1 1 3,-7 3-16,0 1 0,0 0-1,1 1 1,-1 0 0,2 1 0,-1 0-1,1 0 1,0 1 0,1 0 0,0 1-1,-6 8 17,-2 7-14,0 0 0,1 1 0,2 1-1,-3 10 15,7-16 1,2 0 0,0 0 0,1 1 0,1-1 0,2 1 0,0 1 0,1-1 0,1 20-1,1-31 7,1 0 1,0-1-1,1 1 1,0 0-1,1-1 1,0 0-1,1 1 0,0-1 1,0 0-1,1-1 1,0 1-1,1-1 1,0 0-1,0-1 1,1 1-1,0-1 1,1 0-1,0-1 1,3 2-8,3 1 300,1-1 0,0-1 0,1 0 0,0-2 1,0 1-1,0-2 0,1 0 0,-1-1 0,1-1 1,0-1-1,7 1-300,56 3 1340</inkml:trace>
  <inkml:trace contextRef="#ctx0" brushRef="#br0" timeOffset="1408.425">2354 567 5073,'23'-38'2470,"-23"37"-2289,0-1 0,1 1 0,-1-1 0,0 1 0,0 0 1,0-1-1,0 1 0,0-1 0,0 1 0,-1-1 0,1 1 0,0 0 0,-1-1 0,1 1 0,-1 0 0,1-1 1,-1 1-1,0 0 0,0 0 0,1-1 0,-1 1 0,0 0 0,0 0 0,0 0 0,0 0 0,-1 0-181,-2-5 826,0 2-614,1-1 0,-1 1-1,0 0 1,0 0-1,0 0 1,0 1 0,-1 0-1,0-1 1,1 1-1,-1 1 1,0-1-1,-1 1 1,1 0 0,0 0-1,0 0 1,-1 1-1,1 0 1,-1 0 0,0 0-1,1 1 1,-1 0-1,0 0 1,1 0 0,-1 1-212,-3 0 19,1 0 1,-1 1-1,1 0 1,-1 1-1,1 0 1,0 0 0,0 1-1,0 0 1,1 0-1,-1 0 1,1 1 0,0 1-1,0-1 1,1 1-1,-3 3-19,-6 8-1,1 0 0,1 2-1,1-1 1,0 2-1,2-1 1,0 2 0,1-1-1,0 3 2,4-10 0,1 0 0,0 1 0,1-1 0,1 1 0,0 0 0,1 0 0,0 0 0,1 0 0,1 0 0,0 0-1,0-1 1,2 1 0,2 7 0,-3-14 4,0 0-1,1-1 0,0 1 0,1-1 1,0 1-1,0-1 0,0 0 1,0-1-1,1 1 0,0-1 0,0 0 1,1 0-1,-1 0 0,1-1 1,0 0-1,0 0 0,1 0 1,-1-1-1,1 0 0,0 0-3,-1-1 5,0-1 0,0 1-1,0-1 1,0 0 0,0 0 0,0-1 0,0 0-1,0 0 1,0 0 0,0-1 0,0 0 0,0 0-1,0 0 1,-1-1 0,1 0 0,0 0 0,-1-1-1,1 1 1,-1-1 0,0 0 0,0-1 0,0 1-1,4-5-4,-5 4 9,1-1-1,-1 0 1,0 0-1,-1 0 1,1 0-1,-1-1 1,0 0-1,-1 1 1,1-1-1,-1 0 1,0 0-1,-1 0 1,2-7-9,1-11 52,-2-1 0,0-24-52,-1 33 15,-2-27 14,-2 0 1,-1 1 0,-4-4-30,2 2-1,6 30-49,4 19-2,6 18-13,11 33 42,2-1-1,9 12 24,-22-48-25,1-1 0,1 0 0,0-1 0,2 0-1,0-1 1,0 0 0,2-1 0,1 0 25,33 25-783,0-2 366</inkml:trace>
  <inkml:trace contextRef="#ctx0" brushRef="#br0" timeOffset="2096.257">2904 123 7306,'0'-1'68,"3"-23"3162,-1 0 1,-1-1-1,-3-21-3230,-2 70 1026,15 833 23,-9-824-981,-1-24 10,-1 0 0,0 1-1,0-1 1,-1 0 0,0 0 0,0 0-78,-2-14 944,5-12-556,4 2-288,1-1-1,0 1 1,2 0 0,0 1-1,2-2-99,17-30 57,44-89 19,35-59-46,-84 158-42,1 1-1,2 1 1,2 1-1,5-4 13,-11 14-102,-4 4-1042,1 1 0,15-12 1144,-28 30-1690,1 11 716</inkml:trace>
  <inkml:trace contextRef="#ctx0" brushRef="#br0" timeOffset="2460.447">3112 719 8946,'4'14'3761,"16"7"-2089,6 4-408,12 5-143,1 0-353,4 5-392,2-1-112,-5-1 72,9-3-328,-2-2 304,-3-6-176</inkml:trace>
  <inkml:trace contextRef="#ctx0" brushRef="#br0" timeOffset="3163.101">3783 504 6809,'21'-91'2745,"-19"84"1912,0 11-3291,-2 22-2047,0-18 1202,0 55-241,3-1 0,3 0 0,2 0 0,3 0 0,10 25-280,-14-61 58,-4-13-9,0 0 0,2 0 0,-1-1 1,1 1-1,1-1 0,1 0-49,-5-20 1458,-1-9-1019,-3-77-108,2-92-31,2 159-286,1 0 1,1 0 0,1 0-1,1 0 1,7-16-15,-10 36-7,-1 1 0,1-1 0,0 1 0,1 0 0,0 0 0,0 0 1,0 1-1,0-1 0,1 1 0,0 0 0,0 0 0,1 0 0,-1 1 0,1 0 0,0 0 0,0 0 1,0 1-1,0 0 0,1 0 0,-1 1 0,1 0 0,0 0 0,0 0 0,0 1 0,0 0 0,0 0 1,0 1-1,0 0 0,0 0 0,0 1 0,0-1 0,0 2 0,0-1 0,0 1 0,-1 0 0,1 0 1,0 1-1,-1 0 0,0 0 0,6 3 7,0 2-2,0 0-1,-1 1 1,1 0 0,-2 1 0,1 0 0,-1 1 0,-1 0-1,0 0 1,-1 1 0,0 0 0,0 0 0,-1 1 0,-1 0-1,0 1 1,-1-1 0,2 10 2,4 21-52,-2 0-1,-2 0 1,-2 1 0,0 34 52,-3-38-127</inkml:trace>
  <inkml:trace contextRef="#ctx0" brushRef="#br0" timeOffset="4064.61">4962 505 3561,'-10'-3'1297,"0"0"0,-1 0 1,1 1-1,-4-1-1297,12 3 106,1 0 1,0-1-1,-1 1 1,1 0 0,0 0-1,-1 0 1,1 0-1,0 0 1,-1 0-1,1 0 1,0 0-1,-1 1 1,1-1-1,0 1 1,-1-1 0,1 1-1,0-1 1,0 1-1,0 0 1,-1-1-1,1 1 1,0 0-1,0 0 1,0 0-1,0 0 1,0 0-1,0 0 1,1 0 0,-1 0-1,0 0 1,0 0-1,1 1 1,-1-1-1,1 0 1,-1 0-1,1 1 1,0-1-1,-1 0 1,1 1 0,0-1-1,0 0 1,0 1-1,0-1 1,0 0-1,0 1 1,0-1-1,0 0 1,1 1-1,-1-1 1,0 0-1,1 1 1,-1-1 0,1 0-1,0 0 1,-1 1-1,1-1 1,0 0-1,0 0 1,0 0-1,0 0 1,0 0-1,0 0 1,0 0-107,4 2 92,0 0 1,1 0 0,-1 0-1,1-1 1,-1 0-1,1 0 1,0-1-1,-1 1 1,1-1-1,0 0 1,0-1-1,0 1 1,0-1-1,0-1 1,0 1-1,0-1 1,0 0 0,0 0-1,3-2-92,15-3 129,1-2 1,-2-1-1,23-12-129,-34 16 33,-1-1 0,0-1 0,0 1 0,0-2 0,-1 1 0,0-1 0,-1-1 0,0 0 0,1-1-33,-7 6 28,-1 1-1,1-1 0,-1 1 1,0-1-1,0 0 0,0 0 1,0 0-1,-1 0 0,0 0 1,1 0-1,-1 0 0,-1 0 1,1-1-1,-1 1 0,0 0 1,0 0-1,0-1 0,0 1 1,-1 0-1,1 0 0,-1-1 1,0 1-1,-1 0 0,1 0 1,-1 0-1,1 0 0,-1 0 1,-2-2-28,1 2 11,1 0 1,-1 0-1,0 1 1,0-1-1,-1 1 1,1 0-1,-1 0 1,1 0-1,-1 0 1,0 0-1,0 1 1,0 0-1,-1 0 1,1 0-1,0 0 1,-1 1-1,1-1 1,-1 1-1,0 0 1,1 1-1,-1-1 1,0 1-1,1 0 1,-1 0-1,0 0 1,0 1-1,-3 0-11,-4 2-8,1-1-1,-1 2 0,0-1 0,1 1 0,0 1 1,0 0-1,0 1 0,1 0 0,0 1 0,-5 4 9,0 1-10,0 2 0,1 0 0,1 0 0,0 1-1,1 1 1,1 0 0,0 1 0,1 0 0,1 0-1,1 1 1,-3 10 10,5-13-1,1 1 0,1 0 0,0 0 0,1 0 0,1 1-1,1-1 1,0 1 0,1 0 0,1-1 0,0 1 0,1-1 0,1 1 0,4 12 1,-4-19 8,1 0-1,1 0 1,-1-1 0,2 1 0,-1-1 0,1 0 0,1-1 0,-1 1-1,2-1 1,-1 0 0,1-1 0,0 0 0,0 0 0,1-1 0,0 0-1,0 0 1,1-1 0,-1-1 0,9 4-8,1-1-111,0-1 0,0-1 0,1-1 0,0 0 0,0-1 0,0-2-1,0 0 1,1-1 0,-1 0 0,2-2 111,32-6-369</inkml:trace>
  <inkml:trace contextRef="#ctx0" brushRef="#br0" timeOffset="5054.031">5965 377 5041,'29'-34'2762,"-28"33"-2544,-1 1 0,0 0 0,1-1 0,-1 1 0,0-1 0,1 1 0,-1 0 0,0-1 0,0 1 0,1-1 0,-1 1 0,0-1 0,0 1 0,0-1 1,1 1-1,-1-1 0,0 1 0,0-1 0,0 1 0,0-1 0,0 1 0,0-1 0,0 1 0,0-1 0,0 1 0,-1-1-218,-10-4 2149,-27 6-1841,32-1 21,-35 4 83,1 1 0,-1 3 0,-8 3-412,32-7 39,1 2 0,0 0 0,0 0 0,0 1 0,1 1 0,0 1 0,0 0 0,1 1 0,-4 5-39,16-14 4,0 0 1,1 0-1,-1 0 0,1 1 0,0-1 1,-1 0-1,1 1 0,0-1 0,0 1 1,0 0-1,0-1 0,0 1 0,0 0 1,0-1-1,1 1 0,-1 0 0,1 0 1,-1 0-1,1 0 0,0 0 0,-1-1 1,1 1-1,0 0 0,0 0 0,1 0 1,-1 0-1,0 0 0,1 0 1,-1 0-1,1-1 0,-1 1 0,1 0 1,0 0-1,0-1 0,0 1 0,0 0 1,0-1-1,0 1 0,1 0-4,6 6 10,0-1 0,0 1 0,1-2 0,0 1 0,0-1-1,6 2-9,0 2-1,85 45-4,4 2-8,-89-47 12,0 0-1,-1 1 1,0 0-1,-1 1 1,5 6 1,-13-13-3,0 1 1,-1 0-1,1 1 1,-1-1-1,-1 1 0,1-1 1,2 8 2,-5-11-1,0 0 0,0 0 0,-1 0 0,1 0 0,-1 0 0,0 0 0,1 0-1,-1 0 1,-1 0 0,1 0 0,0 0 0,-1 0 0,1-1 0,-1 1 0,0 0 0,0 0 0,0 0 0,-1-1 0,1 1 0,0 0 0,-1 0 1,-2 3 39,0 0 0,0-1 0,0 1 0,-1-1 0,1 0 0,-1 0 0,-1 0 0,1 0 0,-1-1 0,0 0 0,1-1 0,-2 1 0,1-1 0,0 0 0,-1 0 0,1-1 0,-1 0 0,0 0 0,-6 0-39,-43 1 128,0-3 0,0-2 0,-52-9-128,98 10-48,6 1-23,1 0 0,0 0 0,0-1-1,-1 1 1,1-1 0,0 0 0,0 0 0,0 0-1,0 0 1,0-1 71,3 2-32,0 0 0,0 0-1,0 0 1,0 0 0,0 0-1,0 0 1,0 0 0,0 0 0,0 0-1,0 0 1,0 0 0,0 0-1,0-1 1,0 1 0,0 0-1,0 0 1,0 0 0,0 0 0,1 0-1,-1 0 1,0 0 0,0 0-1,0 0 1,0 0 0,0 0-1,0 0 1,-1 0 0,1 0 0,0 0-1,0 0 1,0-1 0,0 1-1,0 0 1,0 0 0,0 0-1,0 0 1,0 0 0,0 0 0,0 0-1,0 0 1,0 0 32,16 3-762</inkml:trace>
  <inkml:trace contextRef="#ctx0" brushRef="#br0" timeOffset="5928.607">6852 417 4561,'73'-86'2643,"-71"84"-2245,0-1 0,0 1-1,-1 0 1,1-1 0,-1 0 0,1 1-1,-1-1 1,0 0 0,0 0 0,0-2-398,0 4 100,-1 1 1,0-1 0,0 0-1,0 1 1,0-1-1,0 0 1,-1 1 0,1-1-1,0 1 1,0-1 0,0 0-1,0 1 1,-1-1 0,1 1-1,0-1 1,-1 1 0,1-1-1,0 1 1,-1-1 0,1 1-1,-1-1 1,1 1 0,0-1-1,-1 1 1,1-1 0,-1 1-1,0 0-100,-2-1 216,0 0-1,0 0 1,0 0-1,0 0 1,0 1-1,-1 0 1,1-1-1,0 1 1,0 0-1,-3 1-215,3-1-3,-16 2 266,-1 0 0,1 1 0,0 2 0,0 0-1,0 0 1,-9 6-263,-35 15 500,-10 10-500,51-25 100,12-7-73,0 0 0,1 1 1,0 1-1,0-1 0,0 1 0,1 1 0,-1 0 1,2 0-1,-1 0 0,1 1 0,0 0 1,1 1-28,-3 2 31,6-7-21,0-1 1,0 1-1,0 0 0,1 0 0,0 0 1,-1 2-11,2-5 2,1 0 0,0 0 0,-1 0 0,1 0 1,0 0-1,0 0 0,0 0 0,0 0 0,0 0 0,0 0 0,0 0 1,0 0-1,0 0 0,0 0 0,1 0 0,-1 0 0,0 0 1,1 0-1,-1 0 0,1 0 0,-1 0 0,1 0 0,-1-1 1,1 1-1,0 0 0,-1 0 0,1-1 0,0 1 0,0 0 0,0-1 1,0 1-3,12 7 13,1 0 0,0-1 0,1-1 1,-1 0-1,1-1 0,3 0-13,24 9 11,-18-5-5,121 49 12,-124-49-15,0 2-1,-1 1 1,0 0 0,-1 1 0,11 11-3,-27-21 0,1 0 0,-1 0 0,0 0 0,-1 0 0,1 1 0,0 0 0,-1-1 0,0 1 1,0 0-1,0 0 0,0 0 0,-2-2 0,1 0-1,-1 0 1,0 0 0,0 0 0,1 0 0,-1 0-1,0 0 1,-1 0 0,1 0 0,0 0 0,-1 0-1,1 0 1,-1 0 0,1-1 0,-1 1 0,0 0-1,0 0 1,0 0 0,0-1 0,0 1-1,0-1 1,0 1 0,-1-1 0,1 1 0,-1 0 0,-6 5 44,-1 1 0,-1-1 1,1 0-1,-1-1 0,-1 0 1,1-1-1,-1 0 0,-3 1-44,-27 9 438,-24 4-438,56-16 24,-39 11 57,-1-2 1,0-2-1,-1-2 0,0-2 1,-2-3-82,46-3-328,13-1 174</inkml:trace>
  <inkml:trace contextRef="#ctx0" brushRef="#br0" timeOffset="6805.705">7531 558 5305,'-66'-30'2535,"64"29"-2283,1 1-1,-1-1 0,1 1 1,-1-1-1,0 1 1,1-1-1,-1 1 0,1 0 1,-1 0-1,0 0 0,1 0 1,-1 0-1,-1 0-251,3 0 81,-1 0 0,1 1 0,-1-1 0,1 0 0,-1 0 0,1 1 0,-1-1 0,1 0 0,0 1-1,-1-1 1,1 0 0,0 1 0,-1-1 0,1 0 0,0 1 0,-1-1 0,1 1 0,0-1 0,0 0 0,-1 1 0,1-1 0,0 1 0,0-1 0,0 1-1,0-1 1,0 1-81,-1 0 93,1 1-1,0-1 1,0 0-1,1 0 1,-1 1-1,0-1 1,0 0-1,1 1 0,-1-1 1,0 0-1,1 0 1,-1 0-1,1 1 1,0-1-1,-1 0 1,1 0-1,0 0 1,0 0-1,0 0 0,-1 0 1,2 0-93,3 1 139,0 1 1,1-1 0,-1 0-1,1 0 1,0-1-1,0 1 1,0-1 0,0-1-1,-1 1 1,1-1-1,0 0 1,0 0-1,5-1-139,10-2 218,1-1 0,0 0-1,-1-2-217,-1 1 95,-1-2-1,0 0 0,-1-2 1,0 0-1,0-1 1,0 0-1,-2-2 1,1 0-1,-1 0 1,-1-2-1,9-10-94,-22 22 13,-1 0 1,1-1-1,-1 1 1,1 0-1,-1-1 1,0 0-1,0 1 0,0-1 1,0 0-1,-1 1 1,1-1-1,-1 0 0,0 0 1,1 1-1,-1-1 1,0 0-1,-1 0 1,1 0-1,0 1 0,-1-1 1,0 0-1,1 0 1,-1 1-1,0-1 0,0 1 1,-1-1-1,1 1 1,0-1-1,-1 1 1,0 0-1,1-1 0,-1 1 1,0 0-1,0 0 1,0 1-1,-1-1 1,1 0-1,0 1 0,-1-1 1,1 1-1,-1 0 1,1-1-1,-1 1 0,0 1 1,1-1-1,-1 0 1,0 1-1,-1-1-13,-14-1-6,1 1 0,-1 1 0,1 0 0,-1 1 0,1 1 0,-1 1 0,1 1 0,0 0 0,0 1 0,0 1 0,1 0 0,0 1 0,0 1 0,1 1 0,0 0-1,0 1 1,-3 4 6,8-4-3,0 2 0,0-1 0,1 2 0,0-1-1,1 1 1,1 0 0,0 1 0,1 0 0,0 0-1,2 0 1,-3 9 3,1 1 0,1 0 0,0 0 0,2 0 0,1 1 0,2-1-1,1 19 1,0-31 5,0 1-1,1-1 0,1 0 1,0 0-1,1 0 0,0 0 1,1-1-1,0 1 0,1-1 1,0 0-1,1-1 0,0 0 1,1 0-1,0 0 0,0-1 1,1 0-1,0-1 1,1 0-1,0 0 0,0-1 1,0 0-1,6 1-4,1 1 13,1-1 1,0 0 0,1-2-1,0 0 1,0-1-1,0-1 1,0-1-1,1 0 1,0-2 0,-1 0-1,1-1 1,-1-1-1,1-1 1,0-1-14,12-3-636,-1-2 1,26-9 635,-3-1-520</inkml:trace>
  <inkml:trace contextRef="#ctx0" brushRef="#br0" timeOffset="7774.503">8734 390 3249,'26'-65'2183,"-21"53"-349,0-4 3782,-16 10-2853,7 5-2938,-14-2 384,0 0 0,0 1 1,1 1-1,-1 0 0,0 2 0,0 0 0,0 1 1,-3 1-210,-18 4 291,1 2 0,-1 1 0,-9 6-291,27-7 113,0 1-1,0 1 1,1 1-1,-8 7-112,-16 8 80,41-25-74,0 0-1,-1 1 1,1-1 0,0 0 0,1 1 0,-1 0 0,0-1 0,1 1 0,-1 0-1,1 0 1,0 1 0,0-1 0,1 0 0,-1 1 0,0-1 0,1 1 0,0 0-1,0-1 1,0 1 0,0 2-6,1-2 4,0 0 0,0 1-1,0-1 1,1 0 0,-1 1 0,1-1 0,0 0-1,1 0 1,-1 0 0,1 1 0,-1-2-1,1 1 1,0 0 0,1 0 0,-1 0-1,1-1 1,-1 0 0,2 2-4,4 3 8,0 0 0,0-1 1,1 0-1,0 0 0,0-1 0,1 0 0,0-1 1,0 0-1,0 0 0,8 1-8,17 5 27,2-1 0,20 1-27,-20-3 16,0 0 0,1 3-16,-27-7 2,0 0 1,0 1-1,0 0 1,-1 1-1,0 0 1,0 1-1,-1 0 1,0 0-1,7 8-2,-12-12-1,-1 0 1,-1 1-1,1-1 1,0 1-1,-1 0 0,0 0 1,1 0-1,-2 0 1,1 1-1,0-1 1,-1 0-1,0 1 0,0-1 1,0 1-1,-1-1 1,1 1-1,-1-1 0,0 1 1,0-1-1,-1 1 1,1-1-1,-1 1 0,0-1 1,0 1-1,-1-1 1,0 1 0,0 0 20,-1 0 1,0 0 0,0 0-1,0-1 1,-1 0 0,1 1-1,-1-1 1,0-1-1,0 1 1,-1-1 0,1 1-1,-1-1 1,1 0 0,-1-1-1,0 1 1,-4 0-21,-8 4 203,0-1 0,-1 0 0,0-1 1,-7 0-204,6-2 112,0 0 1,0-2 0,0 0 0,-18-1-113,29-1 60,1 1 0,-1-2 0,0 1 1,0-1-1,1 0 0,-1 0 0,1-1 0,0 0 1,-1 0-1,1-1 0,1 0 0,-1 0 0,-1-2-60,1 0 2078,7 9-1066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5:00.7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11 655 3433,'-1'-1'335,"0"0"0,0 0 1,1 0-1,-1 0 1,0 0-1,0 0 0,1 0 1,-1 0-1,1 0 0,-1 0 1,1 0-1,-1 0 1,1 0-1,0 0 0,-1-1 1,1 1-1,0 0 0,0 0-335,20 7 3429,7 4-3848,24 6 523,2-3 0,0-2 0,0-2 0,44 1-104,227-1 56,-207-8-14,333-7-1,-188 1-40,11-9 48,79-22-49,12-1 37,-248 28-32,476-33 6,2 30-1,-263 21-2,240 2 16,-432-11-20,1023 26 25,-369 12-21,-397-37 119,2-17-127,606-40 112,0 43-96,-602 23-17,696-4 59,-397-48 1,-36 1-32,1213 19 91,-1185 32 404,303 2-272,0-26-170,506-51-2,-125 11-36,-1013 34-20,133-4 22,-442 22-40,628-28 877,-190 2-453,43 4-314,-312 16-96,253-4 14,-105 8 1,-91 3 32,171 1 25,-128 1-61,-70-3-32,564 0 523,-657 4-454,30 1 15,45-11-81,-187 4 5,538-53 68,-289 25 215,62 10-288,302 9 239,-634 13-246,-10 0 6,239-9 50,-210 5-7,0-2 1,0-3-1,0-1 1,12-7-43,-16 1-8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1:36.62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92 27 1808,'4'2'57,"21"13"1596,-25-15-1619,0 0-1,0 0 0,0-1 1,0 1-1,0 0 0,1 0 0,-1 0 1,0 0-1,0 0 0,0 0 0,0 0 1,0 0-1,0 0 0,0 0 1,1 0-1,-1 0 0,0 0 0,0 0 1,0-1-1,0 1 0,0 0 0,0 0 1,0 0-1,0 0 0,0 0 1,0 0-1,0 0 0,0-1 0,0 1 1,0 0-1,0 0 0,0 0 0,0 0 1,0 0-1,0 0 0,0-1 1,0 1-1,0 0 0,0 0 0,0 0 1,0 0-1,0 0 0,0 0 0,0-1 1,0 1-1,0 0 0,0 0 1,0 0-1,0 0 0,0 0 0,0 0 1,0 0-34,-9-19 2435,8 18-2296,1 0 0,-1 0 0,1 0-1,-1 0 1,0 0 0,1-1 0,-1 1-1,0 1 1,0-1 0,0 0 0,0 0-1,0 0 1,0 0 0,0 1 0,0-1-1,0 0 1,0 1 0,0-1 0,0 1-1,0-1 1,-1 1 0,1 0 0,0-1-1,0 1 1,0 0 0,-1 0 0,1 0-1,-1 0-138,0 0 78,0 1 0,0 0-1,0 0 1,0 0-1,0 1 1,0-1 0,0 0-1,1 1 1,-1-1-1,1 1 1,-1-1-1,1 1 1,-1 0 0,1-1-1,-1 2-77,-5 8 34,1 1 1,0-1-1,0 1 0,1 1 0,0 0-34,0 3 16,1 1-1,0 0 1,1-1 0,0 1-1,2 0 1,0 1 0,1-1-1,1 0 1,0 5-16,0-16 6,0 0 1,0 0-1,0 0 1,1 0-1,0-1 0,0 1 1,0 0-1,1-1 1,-1 0-1,1 0 0,1 1 1,-1-2-1,1 1 0,0 0 1,0-1-1,0 0 1,1 0-1,-1 0 0,1 0 1,0-1-1,0 0 1,0 0-1,1 0 0,-1 0 1,1-1-1,-1 0 0,6 1-5,-2-1 10,-1-1 0,1 0 1,-1 0-1,1-1 1,-1 0-1,1 0 1,-1-1-1,1 0 1,-1-1-1,1 0 1,-1 0-1,0-1 1,0 0-1,0 0 1,0-1-1,1-1-11,-5 3 16,1-1 0,-1 0 0,0 0 0,0-1-1,0 1 1,0-1 0,0 0 0,-1 0 0,1 0 0,-1-1 0,0 1 0,-1-1-1,1 0 1,-1 1 0,0-1 0,0 0 0,0 0 0,-1 0 0,0-1-1,0 1 1,0 0 0,-1-1 0,1 1 0,-1 0 0,-1-1 0,1-2-16,-2-1 83,0 0 1,-1 0 0,1-1 0,-2 2 0,1-1 0,-1 0-1,-1 1 1,0 0 0,0 0 0,0 0 0,-3-2-84,0 0 84,0 1 0,0 0 0,-1 1 0,0 0 0,-1 0 0,0 1 1,0 0-1,-7-3-84,13 8 7,0 0 1,1 0 0,-1 1-1,0-1 1,-1 1-1,1 0 1,0 0 0,0 0-1,0 1 1,-1-1 0,1 1-1,0 0 1,0 0 0,-1 1-1,1-1 1,0 1-1,0 0 1,0 0 0,0 1-1,0-1 1,0 1 0,0 0-1,0 0 1,0 0-1,1 0 1,-1 1 0,1-1-1,0 1 1,0 0 0,0 0-1,0 0 1,0 1 0,0-1-1,1 1 1,0-1-1,0 1 1,0 0 0,0 0-1,0 0 1,1 0-8,-3 4-9,2 0 0,-1 1 0,1-1 0,0 1 0,1 0-1,0 0 1,0-1 0,1 1 0,0 0 0,0 0 0,2 6 9,-1-10-4,0 0-1,1 1 1,-1-1 0,1 0 0,0 0-1,0 0 1,1-1 0,0 1-1,0 0 1,0-1 0,0 0 0,1 1-1,-1-1 1,1-1 0,0 1-1,0 0 1,1-1 0,-1 0 0,3 1 4,0 0 2,1 0 1,-1 0 0,1-1-1,0-1 1,0 1 0,0-1 0,0 0-1,0-1 1,0 0 0,0 0-1,6-1-2,-11 0 7,1 0-1,0-1 0,0 1 0,-1-1 1,1 0-1,-1 0 0,1 0 0,0-1 1,-1 1-1,0-1 0,1 0 0,-1 0 1,0 0-1,0 0 0,0 0 1,0-1-1,-1 1 0,1-1 0,-1 0 1,1 0-1,-1 0 0,0 0 0,0 0 1,0-1-1,-1 1 0,1 0 0,-1-1-6,1-2 11,0-1 0,-1 1 0,0 0-1,0 0 1,0-1 0,-1 1 0,0-1-1,0 1 1,-1 0 0,1-1 0,-1 1-1,-1 0 1,1-1 0,-1 1 0,-1 0-1,1 0 1,-1 1 0,0-1 0,-1-2-11,1 3 0,0 1 1,0-1-1,0 1 1,-1-1-1,1 1 1,-1 1-1,0-1 1,0 0-1,-1 1 0,1 0 1,-1 0-1,1 0 1,-1 0-1,0 1 1,0 0-1,0 0 1,0 0-1,-1 1 1,1-1-1,0 1 1,-1 1-1,-4-1 0,8 1-4,-1 1 0,1-1 0,0 1 0,0 0 0,-1-1 0,1 1 0,0 0 0,0 0 0,0 1 0,0-1 0,0 0 0,0 1 0,1-1 0,-1 1 0,0-1 0,1 1 0,-1 0 0,1 0 0,0 0 0,-1 0 0,1 0 0,0 0 0,0 0 0,0 0 0,1 0 1,-1 1 2,-2 3-6,1 1 0,0-1 0,1 0 0,0 1 0,0-1 0,0 0 0,1 1 0,0-1 0,0 2 7,1-4-2,0 1-1,0-1 0,1 0 1,-1 1-1,1-1 0,0 0 1,0 0-1,0 0 0,1 0 0,0-1 1,-1 1-1,1-1 0,1 1 1,-1-1-1,0 0 0,1 0 1,-1-1-1,1 1 0,0-1 0,0 1 1,0-1-1,0-1 0,1 1 1,1 0 2,-3-1 4,0 1 0,0-1 0,0-1 1,0 1-1,0 0 0,1-1 0,-1 0 1,0 0-1,0 0 0,0 0 1,1 0-1,-1 0 0,0-1 0,0 0 1,0 0-1,0 0 0,0 0 0,0 0 1,0 0-1,0-1 0,0 1 0,0-1 1,-1 0-1,1 0 0,-1 0 0,1 0 1,-1-1-1,0 1 0,0 0 0,0-1 1,0 0-1,0 1 0,-1-1 0,1-1-4,-1 2 7,0 0 0,-1 0 0,1 0 0,-1 0 0,0-1 0,1 1 0,-1 0 0,0 0 0,0 0 0,-1 0 0,1 0 0,0 0 0,-1-1 0,1 1 0,-1 0-1,0 0 1,1 0 0,-1 0 0,0 0 0,0 1 0,-1-1 0,1 0 0,0 0 0,-1 1 0,1-1 0,0 1 0,-1-1 0,0 1 0,1 0 0,-1-1 0,-1 1-7,1-1-27,0 0-1,-1 1 1,1-1 0,-1 1 0,0-1 0,1 1 0,-1 0 0,0 0 0,0 0-1,0 0 1,0 1 0,0-1 0,0 1 0,0 0 0,0 0 0,0 0 0,1 0-1,-1 0 1,0 1 0,0-1 0,0 1 0,-2 0 27,-8 7-219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2:38.4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63 440 2385,'-1'-2'112,"-5"-7"1198,1-1 1,0-1 0,0 1-1,1-1-1310,3 8 263,0 0-1,0-1 1,0 1 0,1 0-1,0 0 1,-1 0-1,1-1 1,0 1-1,1 0 1,-1 0-1,1-1 1,-1 1-1,1 0 1,0 0-1,0 0 1,0-1-263,2 3 657,-1 7-390,1 8 1,-6 35 219,-2-1 0,-6 28-487,-3 24 312,6-25-33,4-1-1,4 52-278,2-90 24,2 0-1,1-1 1,2 0-1,1 0 1,2 0 0,9 20-24,-12-39 15,1 1 1,0-2-1,1 1 1,1-1-1,0 0 1,1-1-1,1 0 1,0-1-1,1 0 1,4 2-16,-9-8 15,0-1 1,0-1 0,0 1 0,1-2-1,-1 1 1,1-1 0,0 0 0,1-1 0,-1 0-1,1 0 1,-1-1 0,1 0 0,0-1-1,0 0 1,-1-1 0,1 0 0,0 0 0,0-1-1,2-1-15,3-2 21,0 0 0,-1-1 0,0 0 0,0-2 0,-1 1 0,0-2 0,0 1 0,0-2 0,-1 0 0,0 0 0,-1-1 0,0-1 0,-1 0 0,1-1-21,13-17 24,-1-1 0,-2-1 1,0-1-1,-3 0 0,1-4-24,18-48 43,-3-2-1,-4-1 1,13-67-43,-32 108 6,-3-1 0,-1 0 0,-3 0 0,-1-27-6,-5-20 17,-11-73-17,12 148-12,2 22-16,5 33-28,12 229 4,-11-135 63,5 0 0,14 50-11,-15-129 18,1-1 0,3-1 0,4 3-18,-11-31 5,2 0 1,0-1-1,1 0 1,1 0 0,1-1-1,0-1 1,2-1-1,3 4-5,8 2-135,0-1 0,2-1 0,0-1 0,4 0 135,40 22-208</inkml:trace>
  <inkml:trace contextRef="#ctx0" brushRef="#br0" timeOffset="1699.795">1597 778 5337,'-3'-12'3343,"3"11"-1507,3 10-25,16 53-1436,-4 1 0,-3 0 0,1 21-375,29 161 1405,-37-225-1094,-4-20-294,-1-1 0,0 1-1,0 0 1,0 0 0,0 0 0,1 0 0,-1 0 0,0 0 0,0 0-1,0 0 1,0 0 0,0 0 0,1 0 0,-1 0 0,0-1 0,0 1 0,0 0-1,0 0 1,0 0 0,0 0 0,0 0 0,1-1 0,-1 1 0,0 0-1,0 0 1,0 0 0,0 0 0,0-1 0,0 1 0,0 0 0,0 0-1,0 0 1,0 0 0,0-1 0,0 1 0,0 0 0,0 0 0,0 0 0,0 0-1,0-1 1,0 1 0,0 0 0,0 0 0,0 0 0,-1 0 0,1-1-1,0 1-16,0-42 880,-17-84-338,9 73-491,1 0 0,3-1-1,3 0 1,3-23-51,-2 71 0,1 0 0,0 1 1,0-1-1,0 0 0,1 1 0,0-1 0,0 1 1,0 0-1,1 0 0,-1 0 0,1 0 0,1 0 1,-1 0-1,1 1 0,-1-1 0,1 1 0,1 0 1,2-2-1,-1 2-1,1 0 0,0 0 1,0 1-1,0 0 0,0 0 0,0 1 1,0 0-1,1 0 0,-1 0 1,1 1-1,0 1 0,-1-1 1,7 1 0,-3 0-1,0 1 0,1 0 0,-1 1 0,0 0 0,0 1 0,0 0 1,0 1-1,0 0 0,-1 0 0,0 1 0,0 1 0,0 0 0,0 0 0,-1 1 0,0 0 1,-1 0-1,0 1 0,0 1 0,0-1 0,-1 1 0,0 0 0,-1 1 0,0-1 0,0 1 1,-1 1-1,-1-1 0,3 8 1,6 25-135,-1 0 0,-2 1 0,-2 1-1,1 40 136,3 13-3613,-7-59 2254</inkml:trace>
  <inkml:trace contextRef="#ctx0" brushRef="#br0" timeOffset="4531.344">2871 795 1416,'89'-16'1359,"-70"11"2490,-19 5-3781,0 0 0,1 0 0,-1 0 0,0 0 1,0 0-1,0 0 0,0 0 0,0 0 0,0 0 1,0 0-1,1 0 0,-1 0 0,0 0 0,0-1 1,0 1-1,0 0 0,0 0 0,0 0 1,0 0-1,0 0 0,0 0 0,0 0 0,1 0 1,-1-1-1,0 1 0,0 0 0,0 0 0,0 0 1,0 0-1,0 0 0,0 0 0,0 0 0,0-1 1,0 1-1,0 0 0,0 0 0,0 0 1,0 0-1,0 0 0,0 0 0,0-1 0,0 1 1,0 0-1,-1 0 0,1 0 0,0 0 0,0 0 1,0 0-1,0 0 0,0-1-68,-15-5 2836,14 6-2998,-10-3 268,0 1 1,-1 0-1,0 0 0,-4 1-106,3 0 56,2 1-18,1 0 0,-1 0-1,0 1 1,1 1 0,-1 0-1,1 0 1,-6 2-38,-12 6 101,-25 12-101,26-10 40,23-10-36,0 0 0,1 0 0,-1 0 0,1 0 0,-1 1 0,1-1 0,0 1 0,0 0 0,0 0 0,1 0 0,-1 0 0,1 0 0,-1 1 0,1-1 1,0 1-1,-1 3-4,2-5 1,0 0 1,1 1-1,-1 0 1,0-1 0,1 1-1,0-1 1,0 1-1,0-1 1,0 1 0,0 0-1,0-1 1,1 1-1,-1-1 1,1 1 0,-1-1-1,1 1 1,0-1-1,0 0 1,0 1 0,1-1-1,-1 0 1,0 0-1,1 0 1,0 0 0,-1 0-1,3 2-1,2 1 4,-1 0 0,2 0 0,-1-1 0,1 1 0,-1-2 0,1 1 0,0-1 0,1 0 0,-1 0 0,1-1-4,17 5 16,0-1 0,11 0-16,-17-3 8,0 0-1,-1 1 1,0 1-1,0 1 1,1 1-8,-10-3-2,-1 1 0,-1-1 0,1 2-1,0-1 1,-1 1 0,0 0 0,-1 0 0,1 1 0,-1 0 0,-1 0 0,1 1 0,-1-1 0,0 1 0,-1 0 0,0 1 0,0-1 0,-1 1 0,0-1 0,0 2 2,-2-4 21,0 0 0,0 0 0,0 0 0,-1 0 0,1 0 0,-1 0 0,-1 0 0,1 0 0,-1 0 0,0 0 0,-1 0 0,1 0 0,-1-1 0,0 1 0,-1 0-1,0-1 1,1 0 0,-1 1 0,-1-1 0,1-1 0,-1 1 0,0 0 0,0-1 0,0 0 0,-1 0 0,0 0 0,1 0 0,-1-1 0,-1 1-21,-10 4 118,0 0-1,0 0 1,0-2-1,-1 0 1,0-1-1,0 0 1,-1-2-1,1 0 1,-1-1-1,0 0 1,1-2 0,-1 0-1,0-1 1,0-1-1,-11-3-117,21 4 48,1-1 0,0 0 0,0-1-1,0 0 1,-1 0-48,7 2-56,-1 1 1,1-1-1,-1 0 0,1 0 0,0 1 0,-1-1 0,1 0 1,0 0-1,0 0 0,0-1 0,0 1 0,0 0 1,0 0-1,0-1 0,0 1 0,0 0 0,1-1 0,-1 1 1,0-1-1,1 1 0,-1-1 0,1 1 0,0-1 1,-1 1-1,1-1 0,0 0 56,0 1-179,0 0 0,0 0-1,0 0 1,0 0 0,1 1 0,-1-1 0,0 0-1,0 0 1,1 0 0,-1 1 0,1-1 0,-1 0 0,0 0-1,1 1 1,-1-1 0,1 0 0,0 0 179,21-6-1754</inkml:trace>
  <inkml:trace contextRef="#ctx0" brushRef="#br0" timeOffset="5293.127">3488 945 3041,'69'-31'1971,"-68"31"-1903,0-1 0,-1 1 0,1 0 0,-1 0 0,1-1 0,-1 1 0,1 0 0,-1-1 0,1 1 0,-1-1 0,0 1 0,1-1-1,-1 1 1,1-1 0,-1 1 0,0-1 0,1 1 0,-1-1 0,0 1 0,0-1 0,0 1 0,1-1 0,-1 0 0,0 1 0,0-1 0,0 1 0,0-1 0,0 0 0,0 1 0,0-1 0,0 0 0,0 1 0,0-1 0,0 1 0,-1-1 0,1 0 0,0 1 0,0-1 0,-1 1 0,1-1 0,0 0-68,-17-15 1512,15 14-1160,-3-2-141,0 0 0,-1 0 0,0 0 0,1 1 0,-1 0 0,-1 0-1,1 1 1,0-1 0,-1 1 0,1 1 0,-1-1 0,0 1 0,1 0-1,-1 1 1,0-1 0,0 2 0,1-1 0,-1 0 0,0 1 0,1 1 0,-2-1-211,0 1 32,0 1-1,0-1 1,0 2 0,1-1 0,-1 1 0,1 0 0,0 0 0,0 1 0,0 0 0,1 0 0,0 1 0,0-1 0,0 1 0,0 1 0,1-1 0,0 1 0,1 0-32,-5 8 9,2 1-1,0 0 1,0 0-1,2 0 0,0 0 1,1 1-1,1 0 1,-1 7-9,2-9 4,1 0 1,1-1 0,0 1-1,1 0 1,0-1-1,1 1 1,1-1-1,0 0 1,1 1-1,1 0-4,-2-9 5,0 0 0,0 0 0,0 0 0,1-1 0,0 1 0,0-1 0,0 0 0,1 0 0,0 0 0,0-1 0,0 0 0,0 0 0,3 1-5,1 1 9,0-2 0,0 1 1,0-1-1,0-1 0,1 0 0,0 0 1,-1-1-1,11 2-9,-10-3 10,0 0 0,0 0 0,0-1 0,0 0 0,0-1 0,-1 0 0,1-1 0,0 0 0,0 0 0,-1-1 0,0 0 0,1-1 0,-1 0 0,0 0 0,-1-1 0,1 0 0,-1-1 0,7-6-10,-10 7 7,0-1 0,-1 0 0,0 0 1,0 0-1,0-1 0,-1 1 0,0-1 0,0 0 0,-1 0 0,0 0 0,0 0 0,-1 0 0,0 0 1,0-1-1,0 1 0,-1 0 0,0-1 0,-1-1-7,-2-22 23,-1 1 0,-1 0 0,-8-23-23,9 33 10,-21-72 322,37 137-229,2-1 0,2-1 0,18 32-103,-26-57-89,1-2 1,1 1 0,1-1-1,0-1 1,1 0 0,1 0-1,0-2 1,1 1 0,1-2 0,0 0-1,2 1 89,31 16-2892,0 2 1339</inkml:trace>
  <inkml:trace contextRef="#ctx0" brushRef="#br0" timeOffset="5783.996">4196 276 5849,'-7'-17'2048,"6"14"-1619,0-1-1,0 1 0,0 0 1,0 0-1,0 0 1,-1 0-1,1 0 1,-1 1-1,0-1 1,0 0-1,0 1 1,-1-1-429,2 3 45,1 1 1,-1 0 0,1-1-1,0 1 1,-1 0-1,1-1 1,-1 1 0,1 0-1,0-1 1,-1 1-1,1 0 1,0 0-1,0-1 1,0 1 0,0 0-1,0 0 1,0 0-1,0-1 1,0 1 0,0 0-1,0 0 1,0 0-46,0 1 98,0 28 111,2 1 0,0-1-1,3 0 1,3 13-209,2 16 206,12 56 405,12 30-611,14 64 287,-25-101-266,6 34 285,-25-113-828,-1 0 0,-1 0 1,-2 26 521,-1-46-1399,1-7 544</inkml:trace>
  <inkml:trace contextRef="#ctx0" brushRef="#br0" timeOffset="6110.641">4005 890 6649,'-22'-6'3361,"8"6"-1232,14-2-769,6 2-136,17-2-456,10 0-176,15-2-111,8-3-73,7-5-192,5-1-64,-1 2 8,2 1-296,-13 5-720,-9 3 623</inkml:trace>
  <inkml:trace contextRef="#ctx0" brushRef="#br0" timeOffset="6446.225">4878 794 9250,'27'-35'3537,"-26"49"-2513,-6 5-192,5 10-96,1 7-216,-1 14-264,16 9-72,-12-2-63,10 2-25,1-11-32,-4-5-16,6-4 104,-7-13-184,0-8-593,2-5-2959,2-3 2431</inkml:trace>
  <inkml:trace contextRef="#ctx0" brushRef="#br0" timeOffset="6774.423">4819 401 7546,'-23'-36'3368,"6"6"-1775,11 9-137,2 6-960,4 8-120,4 6-320,5 9-368,4 11 216</inkml:trace>
  <inkml:trace contextRef="#ctx0" brushRef="#br0" timeOffset="7238.807">5580 772 5321,'38'-39'2606,"-37"39"-2532,-1-1 0,0 1-1,1 0 1,-1-1 0,0 1 0,0 0-1,1-1 1,-1 1 0,0 0 0,0-1 0,0 1-1,1 0 1,-1-1 0,0 1 0,0-1 0,0 1-1,0 0 1,0-1 0,0 1 0,0-1-1,0 1 1,0-1 0,0 1 0,0 0 0,0-1-1,0 1 1,0-1 0,0 1 0,0 0-1,-1-1 1,1 1 0,0-1 0,0 1 0,0 0-1,-1-1 1,1 1 0,0 0 0,0-1-1,-1 1 1,1 0 0,0-1 0,-1 1 0,1 0-1,0 0 1,-1 0 0,1-1 0,0 1 0,-1 0-1,1 0 1,-1 0 0,1 0 0,0-1-1,-1 1 1,0 0-74,-18-3 1657,12 4-1424,0 0 0,0 0 0,0 1 0,0 0 0,0 0-1,0 0 1,0 1 0,1 0 0,-1 1 0,0 0-233,-11 7 299,1 0 1,1 1 0,-1 1-300,5-2 74,0 0 0,1 0 1,-10 12-75,16-17 8,1 0 0,0 0 0,1 1 0,-1-1 0,1 1 0,0-1 0,0 1 1,1 0-1,-1 7-8,3-13 2,-1 1 0,1-1 0,0 1 0,0-1 0,0 1 0,0 0 0,0-1 1,1 1-1,-1-1 0,0 1 0,1-1 0,-1 1 0,1-1 0,-1 1 0,1-1 0,0 1 1,0-1-1,0 0 0,0 1 0,0-1 0,0 0 0,0 0 0,0 0 0,0 0 0,0 0 1,1 0-1,-1 0 0,0 0 0,1 0 0,-1 0 0,1-1-2,6 4 12,-1-1 0,1-1 0,0 0-1,0 0 1,5 0-12,-3 0 10,76 12 32,-59-11-35,1 1-1,-1 1 0,0 2 1,-1 1-1,0 0 0,4 4-6,-24-9 0,-1-1 0,1 2 0,-1-1 0,0 1 0,0-1 1,0 1-1,0 1 0,-1-1 0,1 1 0,-1-1 0,0 1 0,-1 1 0,2 1 0,-3-3 0,-1-1 1,1 1 0,-1 0 0,0-1-1,0 1 1,-1 0 0,1 0-1,-1 0 1,0 0 0,0 0 0,0-1-1,0 1 1,-1 0 0,1 0-1,-1 0 1,0-1 0,0 1 0,-1 0-1,1-1 1,-1 1 0,0-1-1,0 1 0,-2 3 7,-1 0-1,0-1 0,0 1 0,-1-1 1,1-1-1,-1 1 0,0-1 0,-1 0 1,1 0-1,-1-1 0,0 0 0,0 0 1,-4 1-7,-17 7 88,-2-1 1,-25 6-89,34-11 39,0 1 0,11-4-20,0 1 0,-1-2 0,1 1 0,-1-1 0,0-1 0,-2 0-19,12-1-88,0 0 0,0 0-1,0 0 1,0 0 0,0 0-1,0-1 1,0 1 0,0 0 0,0-1-1,0 1 1,0 0 0,0-1 0,0 1-1,0-1 1,1 1 0,-1-1-1,0 0 1,0 1 0,1-1 0,-1 0-1,0 0 1,1 1 0,-1-1 0,0 0-1,1 0 1,-1 0 0,1 0-1,0 0 1,-1 0 0,1 0 0,0 0-1,-1 0 1,1 0 0,0 0 0,0 0-1,0 0 1,0 0 0,0 0-1,0 0 1,0 0 0,0 0 0,1 0 88,-1-16-1503</inkml:trace>
  <inkml:trace contextRef="#ctx0" brushRef="#br0" timeOffset="7788.115">6197 1711 7242,'0'0'137,"0"1"0,-1-1 0,1 1 0,-1-1 0,1 1 1,0-1-1,0 1 0,-1 0 0,1-1 0,0 1 1,0 0-1,0-1 0,-1 1 0,1 0 0,0-1 0,0 1 1,0 0-1,0-1 0,0 1 0,1 0 0,-1-1 0,0 1 1,0-1-1,0 1 0,0 0 0,1-1 0,-1 1 1,0 0-1,1-1 0,-1 1 0,1 0-137,0-1 141,0 1-1,0-1 1,0 1-1,1-1 1,-1 1-1,0-1 1,0 1-1,1-1 1,-1 0-1,0 0 1,1 0 0,-1 0-1,0 0 1,0 0-1,2 0-140,2-1 259,-1 1 0,1-1 0,0 0 0,0 0 0,0-1 0,-1 0 0,1 1 0,-1-2 0,4 0-259,-4-1 140,0 0 0,0 0 0,-1-1 0,1 1 0,-1-1 0,0 1 0,0-1 1,-1 0-1,1 0 0,-1 0 0,0-1 0,-1 1 0,1 0-140,4-19 307,-1 0 0,1-10-307,-3 14 131,5-31 4,-1 0 1,-3 0-1,-3-1 1,-1 1 0,-3-1-1,-7-38-135,-16-35 98,-8-8-98,-25-113 34,39 125-26,4 0-1,6-1 1,5-5-8,5 116-3,0-1 0,1 1 0,0 0-1,1-1 1,0 1 0,1 0 0,3-9 3,-4 16-4,-1 1 0,1-1 0,0 1 0,0-1-1,0 1 1,1 0 0,-1 0 0,1 0 0,0 0-1,0 1 1,0-1 0,0 1 0,0-1 0,1 1 0,-1 0-1,1 0 1,-1 1 0,1-1 0,0 1 0,0 0 0,-1-1-1,3 1 5,2 0-102,1 0-1,-1 0 0,0 1 0,0 0 0,1 1 1,-1-1-1,0 2 0,0-1 0,0 1 0,0 0 0,4 2 103,2 2-246,0 0 0,-1 0 0,0 1-1,0 1 1,-1 0 0,1 2 246,44 37-518</inkml:trace>
  <inkml:trace contextRef="#ctx0" brushRef="#br0" timeOffset="8148.072">6040 983 5105,'-17'5'3097,"2"-5"247,12 6-2055,2-3-193,1 0-208,0-3-152,0-2-144,26-3 1,57-21-177,-32 7-112,11 2-192,4-2-48,1 9-72,-4 5-280,-4 5-769,-3 5 705</inkml:trace>
  <inkml:trace contextRef="#ctx0" brushRef="#br0" timeOffset="8478.5">6829 854 7802,'-1'-3'3120,"0"1"-1791,-1 1-505,1 1-96,-2 37-152,9 61-320,2-35-88,5-2-88,-2-3-16,2-10-16,-4-6 0,-5-12-152,2 0-304,-3-10 272</inkml:trace>
  <inkml:trace contextRef="#ctx0" brushRef="#br0" timeOffset="8818.179">6892 504 9330,'-20'-53'3705,"7"14"-2481,2 8-496,7 17-360,2 5-168,5 10-424,7 11-376,7 15 384</inkml:trace>
  <inkml:trace contextRef="#ctx0" brushRef="#br0" timeOffset="9276.539">7494 902 3593,'9'-2'606,"0"0"1,-1-1-1,1 0 1,1-1-607,-9 3 108,-1 1 0,1-1 1,-1 1-1,1-1 1,-1 1-1,1-1 0,-1 0 1,1 1-1,-1-1 1,0 0-1,1 1 0,-1-1 1,0 0-1,1 1 1,-1-1-1,0 0 0,0 0 1,0 1-1,0-1 1,0 0-1,0 0 0,0 1 1,0-1-1,0 0 0,0 0 1,0 1-1,0-1 1,0 0-1,-1 0 0,1 1 1,0-1-1,-1 0 1,1 1-1,0-1 0,-1 0 1,1 1-1,-1-1 1,1 1-1,-1-1 0,1 1 1,-1-1-1,0 0-108,-2-2 492,0-1-1,-1 1 1,1 0-1,-1 0 1,1 0-1,-3 0-491,0-1 248,-1 0-1,0 1 0,-1 0 1,1 0-1,0 1 0,-1 0 0,0 1 1,1-1-1,-1 1 0,0 1 1,-3-1-248,6 1 21,1 1 1,0-1-1,0 1 1,0-1-1,0 1 1,0 0-1,0 1 0,0-1 1,1 1-1,-1 0 1,0-1-1,1 2 1,-1-1-1,1 0 1,0 1-1,0-1 1,0 1-1,0 0 0,0 0 1,0 0-1,1 1 1,0-1-1,-1 1-21,-5 11 8,1 0 0,1 1-1,0-1 1,1 1 0,0 7-8,-16 84 15,18-88-11,-2 5 1,2 1-1,0-1 0,2 0 1,1 1-1,1 4-4,-1-24 4,0 0 1,1 0-1,0 0 0,0 0 1,0 0-1,1 0 1,0 0-1,0-1 1,0 1-1,0 0 0,1-1 1,0 1-1,-1-1 1,2 0-1,-1 0 0,0 0 1,1-1-1,0 1 1,0-1-1,0 0 0,0 0 1,0 0-1,1-1 1,-1 1-1,1-1 1,0 0-1,0 0-4,1-1 10,0 1 0,0-2 0,0 1-1,0 0 1,0-1 0,0 0 0,0-1 0,0 1 0,0-1 0,0 0-1,0-1 1,0 1 0,0-1 0,0-1 0,-1 1 0,1-1 0,-1 0-1,0 0 1,0 0 0,0-1 0,4-2-10,-1-2 18,1 1-1,-1-1 1,-1 0-1,1-1 1,-1 0-1,-1 0 1,0 0-1,0-1 1,-1 0 0,0 0-1,2-6-17,-3 0 58,0 0-1,-1 1 0,0-1 1,-2 0-1,1 0 1,-2 0-1,0 0 1,-2-5-58,-1-11 186,-2 0 1,-1 1-1,-6-18-186,4 31 109,7 29-67,4 31-36,0-14-2,1 0-1,2-1 0,1 0 0,4 11-3,-6-24 20,1 0-1,0 0 1,1 0-1,1-1 0,0-1 1,1 1-1,0-1 1,1-1-1,2 3-19,62 53-257,-35-32 245</inkml:trace>
  <inkml:trace contextRef="#ctx0" brushRef="#br0" timeOffset="10057.603">8055 159 5761,'-11'-12'1782,"1"0"1,1-1-1,-3-4-1782,1 1 1896,7 12-834,2 6-278,5 14 5,-2-9-742,45 230 628,-13-73-354,8 117-321,-41-274 4,42 362 272,-41-362-186,0 1-1,1-1 1,0 1 0,0-1-1,1 0 1,2 4-90,-16-57 1597,7 21-1521,-6-18-11,3-1 0,-1-43-65,7 71 2,1-1 0,0 0 0,2 1 0,0-1 0,0 1 0,2 0 0,0 0 0,1 0 0,3-7-2,-5 18-3,-1 0 0,1 0-1,0 0 1,0 0-1,0 1 1,1 0-1,0-1 1,0 1-1,0 1 1,0-1-1,0 0 1,1 1-1,0 0 1,-1 0-1,1 1 1,3-2 3,0 1-4,0 0-1,1 1 1,-1 0 0,0 1-1,0 0 1,1 0 0,-1 1-1,1 0 1,-1 0 0,5 1 4,6 2-8,0 1 1,-1 1 0,0 0 0,0 1-1,-1 1 1,1 1 0,-1 0 0,-1 1-1,12 9 8,-16-9-2,-1 0 0,0 1 0,0 0-1,-1 1 1,0 0 0,-1 1 0,-1-1-1,1 2 1,-2 0 0,0 0 0,0 0-1,-2 0 1,1 1 0,-2 0 0,1 5 2,-2-10 0,-1 0 1,-1 1-1,0 0 0,0-1 1,-1 1-1,0 0 1,-1-1-1,0 1 1,0-1-1,-1 1 0,0-1 1,-1 1-1,0-1 1,0 0-1,-1 0 0,0-1 1,-1 1-1,0-1 1,0 0-1,-1 0 1,0 0-1,0-1 0,-7 6 0,4-6 4,0 0 0,1-1 0,-2 0 0,1-1 0,-1 0 0,0 0 0,0-1 0,0 0 0,-10 2-4,3-2 9,0-1 0,0 0 0,0-1 1,0-1-1,-17-1-9,28 0-45,0-1 1,0 0-1,1 0 1,-1 0-1,0 0 1,1-1 0,0 0-1,-1 0 1,1-1-1,0 1 1,-5-4 44,7 4-55,1 0 0,-1-1 1,0 1-1,0-1 0,1 0 1,0 0-1,-1 0 0,1 0 0,0 0 1,1 0-1,-1-1 0,0 1 1,1 0-1,0-1 0,0 1 1,0-1-1,0 0 0,0-3 55,0-30-305</inkml:trace>
  <inkml:trace contextRef="#ctx0" brushRef="#br0" timeOffset="10495.001">8922 199 6369,'-3'-4'647,"1"1"127,0-1 1,-1 1-1,1 0 0,-1 0 1,0 0-1,0 0 0,0 0 1,-3-2-775,6 5 43,-1 0 0,1 0 0,0 0 0,0 0 0,0 0 1,0 0-1,-1 0 0,1 0 0,0 0 0,0 0 0,0 0 0,-1 0 0,1 0 1,0 0-1,0 0 0,0 0 0,-1 0 0,1 0 0,0 0 0,0 0 0,0 0 0,0 0 1,-1 0-1,1 0 0,0 0 0,0 0 0,0 0 0,0 1 0,-1-1 0,1 0 1,0 0-1,0 0 0,0 0 0,0 0 0,0 0 0,-1 1 0,1-1 0,0 0 1,0 0-1,0 0 0,0 1 0,0-1 0,0 0 0,0 0 0,0 0 0,0 0 0,0 1 1,0-1-1,0 0 0,0 0 0,0 0 0,0 1 0,0-1 0,0 0-43,0 15 419,0-14-432,4 46 178,1-1 0,3 1 1,2-1-1,4 5-165,14 54 220,-1-8-83,-4 1-1,-5 0 1,-2 16-137,-11-38 56,-4-37 51,2 0 0,2 0 0,6 18-107,0-21-160,-10-34 80,0 0 0,0-1 0,0 1 0,0 0 0,0 0 0,0-1-1,0 1 1,1-1 0,-1 1 0,1-1 0,-1 0 0,1 0 0,-1 1 0,1-1 0,0 0 0,-1 0-1,2 0 81,16 0-624</inkml:trace>
  <inkml:trace contextRef="#ctx0" brushRef="#br0" timeOffset="10916.777">9281 875 5401,'61'-86'2585,"-48"71"-1538,-6 12-170,-6 3-757,67 3 4179,-55-4-3984,-1 0 0,0 0 0,0-1 0,0 0 0,0-1 0,0-1 0,5-2-315,1-1 268,-1-1-1,0 0 1,2-3-268,-16 9 30,1 1 1,-1-1-1,0-1 0,0 1 0,0 0 1,-1-1-1,1 1 0,0-1 0,-1 0 1,0 0-1,0 0 0,0 0 0,0 0 1,0 0-1,0 0 0,-1-1 0,0 1 1,1-1-1,-1-1-30,-1 2 7,0 1 0,0-1 0,0 0-1,0 1 1,-1-1 0,1 1 0,-1-1 0,1 1 0,-1-1 0,0 1 0,0-1 0,0 1 0,0 0-1,-1-1 1,1 1 0,-1 0 0,1 0 0,-1 0 0,0 0 0,0 0 0,0 0 0,0 1 0,0-1-1,0 1 1,0-1 0,-1 1 0,1 0 0,0 0 0,-1 0 0,-1-1-7,-1 1 0,1 0 1,-1-1 0,0 2-1,0-1 1,0 0 0,0 1-1,1 0 1,-1 0 0,0 1-1,0-1 1,0 1 0,0 0-1,0 0 1,1 1 0,-1-1-1,0 1 0,-5 4-3,0 0 0,0 0 1,1 1-1,0 0 0,0 1 0,1 0 0,0 0 0,0 1 3,-12 16-6,1 0-1,-6 11 7,14-17 5,0-1-1,2 2 0,0-1 1,1 1-1,1 0 1,1 1-1,1 0 0,0 0 1,2 0-1,-1 14-4,4-22 9,0-1-1,0 1 1,2-1 0,-1 0-1,2 1 1,-1-1 0,2 0-1,3 10-8,-3-13 10,0-1 0,0 0 0,1 0 0,0 0 0,1 0 0,0-1 0,0 0 0,0 0-1,1 0 1,0-1 0,0 0 0,4 2-10,7 3 31,1 0 0,0-2 0,0 0 0,1-1 0,0-1 0,17 4-31,33 5-1854,28 1 1854,-78-14-536,101 17-510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2:50.0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1 234 5825,'0'0'123,"0"-1"-1,0 1 1,0 0 0,-1-1-1,1 1 1,0 0-1,0 0 1,0-1 0,0 1-1,0 0 1,1-1-1,-1 1 1,0 0 0,0-1-1,0 1 1,0 0-1,0-1 1,0 1 0,0 0-1,1 0 1,-1-1-1,0 1 1,0 0-1,0 0 1,1-1 0,-1 1-1,0 0 1,0 0-1,1-1 1,-1 1 0,0 0-1,0 0 1,1 0-1,-1 0 1,0 0 0,1-1-1,-1 1 1,0 0-1,1 0 1,-1 0 0,0 0-1,0 0 1,1 0-1,-1 0 1,0 0 0,1 0-123,23-4 712,-16 3-2,379-71 3172,-254 54-3526,127 1-356,-248 17-181,51-4 271,-25-6-4184,-34 8 2957</inkml:trace>
  <inkml:trace contextRef="#ctx0" brushRef="#br0" timeOffset="329.719">543 197 6065,'-4'2'462,"1"0"1,0 0-1,0 0 0,0 0 0,1 1 0,-1-1 1,0 1-1,1 0 0,0 0 0,0 0 0,-1 0 0,2 0 1,-1 0-1,0 0 0,1 1 0,-1-1 0,1 4-462,-1 0 425,1 0 0,0 0-1,1 1 1,0-1 0,0 0-1,1 1 1,0-1 0,1 6-425,28 230 1591,-1-5-1442,-26-223-151,32 165 149,-26-144-175,2 0 0,1-1 0,16 31 28,-25-62 187,8 20-1355,-10-24 1242,-1 1 1,0 0-1,1-1 1,-1 1-1,0 0 1,0-1-1,1 1 1,-1 0-1,0 0 1,0-1-1,0 1 1,0 0-1,0 0 1,0-1 0,0 1-1,0 0 1,0 0-1,0-1 1,0 1-1,0 0 1,-1 0-1,1-1 1,0 1-1,-1 0-74,-11 2 980</inkml:trace>
  <inkml:trace contextRef="#ctx0" brushRef="#br0" timeOffset="657.775">186 1190 7210,'-22'0'2992,"15"3"-1071,7 4-537,3 3-264,1-4 160,8-2-351,5 0-89,22-2-136,9-2-72,24-9-168,10-2-112,17-5-152,-3-10-48,4 9-96,-6-2-24,-12-1-424,-6 7-392,-19 3 480</inkml:trace>
  <inkml:trace contextRef="#ctx0" brushRef="#br0" timeOffset="1403.955">1425 754 6113,'-39'-102'2816,"27"80"-497,12 30-195,0-4-1300,2 93-110,5 0-1,4 3-713,8 75 1454,-19-175-1433,0 1 0,0 0 0,0-1 0,0 1 0,0-1 0,0 1 1,0 0-1,0-1 0,1 1 0,-1-1 0,0 1 0,0 0 0,0-1 0,1 1 0,-1-1 0,0 1 0,1-1 0,-1 1 0,0-1 1,1 1-1,-1-1 0,1 0 0,-1 1-21,8-8 574,5-27 43,-10 9-505,-2 0 0,-1 0 0,0 1 0,-2-1-1,-2-8-111,-2-27 99,5 41-82,-1-21 60,1-21-77,2 50 4,0 1 1,0-1-1,1 0 1,0 1-1,1 0 0,0-1 1,0 1-1,2-1-4,-4 8-1,1 0-1,-1 0 1,1 0-1,0 0 1,0 1-1,0-1 0,0 1 1,0-1-1,1 1 1,-1 0-1,1 0 1,-1 0-1,1 0 1,0 0-1,0 0 1,0 1-1,0 0 1,0-1-1,0 1 1,0 0-1,0 1 1,1-1-1,-1 0 0,0 1 1,0 0-1,1 0 1,-1 0-1,0 0 1,1 0-1,-1 1 1,0-1-1,0 1 1,0 0-1,3 1 2,7 3-8,-1 0-1,1 1 0,-1 0 1,0 1-1,0 0 1,-1 1-1,7 6 9,1 2-1,-1 1 0,-1 1 0,0 1 1,-2 0-1,0 1 0,-1 1 0,-1 0 0,-1 1 0,-1 0 0,-1 1 0,0 0 0,1 10 1,35 94-1298,-36-101 871</inkml:trace>
  <inkml:trace contextRef="#ctx0" brushRef="#br0" timeOffset="1871.164">2202 784 7490,'-4'-11'2227,"3"9"-1769,1 0 0,-1 0-1,0 0 1,1 0-1,-1 0 1,0 1 0,0-1-1,0 0 1,-1 0 0,1 1-1,0-1-457,0 2 70,1 0 0,0 0 0,-1 0 0,1 1 0,0-1 0,0 0 0,-1 0 0,1 1 0,0-1 0,0 0 0,-1 0 0,1 1 0,0-1 0,0 0 0,0 0 0,-1 1 0,1-1 0,0 0 0,0 1 0,0-1 0,0 0 0,0 1 0,0-1 0,0 0 0,0 1 0,-1-1 0,1 0 0,1 1 0,-1-1 0,0 0 0,0 1 0,0-1 0,0 0 0,0 1-70,-1 16 186,7 52 286,2-1 1,11 37-473,-8-41 127,8 45 117,-5 1-1,-3 51-243,-10-90 14,5 106-1540,-4-166 501,1-20 345</inkml:trace>
  <inkml:trace contextRef="#ctx0" brushRef="#br0" timeOffset="2234.186">2129 1057 6505,'-6'-28'1050,"2"0"0,1-1 0,1 1 0,1 0 0,2-1 0,1 1 0,1-1 0,1 1 0,3-8-1050,-3 21 151,1 0 1,0 1-1,1-1 0,1 1 1,0 0-1,1 1 0,0 0 1,3-3-152,-4 7 27,1 0 1,0 1 0,0 0 0,1 0 0,0 1 0,0 0-1,0 1 1,1 0 0,0 0 0,1 1 0,6-2-28,-8 4 4,-1 0 1,1 0-1,-1 1 1,1 1-1,0 0 1,0 0-1,0 0 1,0 1-1,0 1 1,0-1-1,-1 1 1,1 1-1,0 0 1,7 2-5,-5 0 1,0 1 0,0 0-1,0 0 1,-1 2 0,0-1 0,0 1 0,0 0 0,-1 1-1,0 0 1,5 6-1,-4-3-1,-1 1 0,1 0 0,-2 0 0,0 1 0,0 0 0,-1 0 0,-1 1 0,0 0 0,-1 0 0,-1 0 0,0 1 0,-1 0 0,0-1 0,-1 1 0,-1 0 0,0 0 0,-2 15 1,0-18 6,-2-1 0,1 1 0,-1-1 0,-1 0 0,0 0 0,0 0 0,-1 0 0,0-1-1,-1 0 1,-1 0 0,1-1 0,-1 1 0,-1-1 0,0-1 0,0 1 0,-1-1 0,0-1-1,0 0 1,0 0 0,-1-1 0,0 0 0,-1-1 0,1 0 0,-3 1-6,-4 1 10,0-1 0,0 0 0,0-1 1,-1 0-1,0-2 0,0 0 0,0-1 0,0-1 0,0-1 1,0 0-1,-7-2-10,20 1-41,1 0 1,-1 0-1,1 0 1,0-1 0,-1 1-1,1-1 1,0 0-1,0 0 1,0-1-1,1 1 41,1 1-79,0-1 0,0 1-1,1-1 1,-1 0-1,1 1 1,0-1-1,-1 0 1,1 0-1,0 0 1,0 0-1,0 0 1,0 0-1,0 0 1,0 0 0,1 0-1,-1 0 1,1 0-1,0 0 1,-1-1-1,1 1 1,0 0-1,0-1 80,9-37-736</inkml:trace>
  <inkml:trace contextRef="#ctx0" brushRef="#br0" timeOffset="2949.813">2851 746 6777,'29'-104'2812,"-23"78"-215,-7 33-196,6 28-1939,-1 1-1,-1-1 0,-2 32-461,1 25 323,-1-81-289,0 0 0,1 0 0,0 0 0,0-1 0,1 1 1,1 0-1,0-1 0,5 10-34,-7-16 11,1 0 0,0 0 0,0 0 0,0 0 0,0 0 0,0 0 0,1-1 0,0 0 0,0 0-1,-1 0 1,2 0 0,-1 0 0,0-1 0,1 0 0,-1 0 0,1 0 0,-1-1 0,1 1 0,0-1 0,5 1-11,-3-1 14,1-1-1,-1 1 1,1-1-1,0 0 1,-1-1-1,1 0 1,-1 0 0,1-1-1,-1 0 1,1 0-1,-1-1 1,0 0-1,0 0 1,0 0-1,-1-1 1,1 0-1,-1-1-13,3-2 14,-1 0-1,0-1 1,0 0-1,0 0 1,-1-1-1,-1 0 1,1 0-1,-2 0 1,1-1-1,-1 0 1,1-4-14,6-15 58,-1-1 0,-1 0 1,-1 0-1,-2-1 0,-1 0 0,-2 0 0,-1 0 0,-1-31-58,-3 54 43,0-13 56,2 18-50,1 12-5,6 53-37,-6-40 0,1-1 0,1 1 0,1-1 0,1 2-7,4 4 24,1-1 0,1-1 0,2 0-1,0 0 1,8 9-24,-11-20-94,0 0 0,0 0 0,1-1 0,1-1 0,0 0 0,1-1 0,0 0 0,1-1 0,4 2 94,15 2-938,-1-3 314</inkml:trace>
  <inkml:trace contextRef="#ctx0" brushRef="#br0" timeOffset="3282.442">4002 64 9234,'-18'-14'1871,"9"5"-976,-1 2 1,-1-1-1,1 2 0,-1-1 0,-7-2-895,18 9 33,-1-1 1,0 1 0,1 0 0,-1-1 0,0 1-1,1 0 1,-1 0 0,0-1 0,1 1-1,-1 0 1,0 0 0,0 0 0,1 0 0,-1 0-1,0 0 1,0 0 0,1 0 0,-1 0-1,0 0 1,0 0 0,1 1 0,-1-1 0,0 0-1,1 0 1,-1 1 0,0-1 0,1 1-1,-1-1 1,0 0 0,1 1 0,-1-1 0,1 1-1,-1 0 1,1-1 0,-1 1 0,1-1-1,-1 1 1,1 0 0,0-1 0,-1 1-1,1 0 1,0-1 0,-1 1 0,1 0 0,0-1-1,0 1 1,0 0 0,0 0 0,0 0-34,-1 6 35,1 0 0,0 0 0,0 0 1,1 0-1,0 3-35,0-4 52,53 352 688,-3-32-275,-46-287-841,2 0 0,1 0 0,3 3 376,-5-28-569</inkml:trace>
  <inkml:trace contextRef="#ctx0" brushRef="#br0" timeOffset="3610.283">3697 562 10506,'-6'-7'4305,"6"7"-2793,4 0-215,-4 0-257,17 3-248,21 1-216,69 2-104,-32-10-264,3-5-64,1-4-104,0 5-24,-14-1 2945,-7 8-2233</inkml:trace>
  <inkml:trace contextRef="#ctx0" brushRef="#br0" timeOffset="4233.214">4918 513 5985,'0'-2'405,"0"-1"-1,0 1 1,-1-1-1,1 1 1,0-1-1,-1 1 0,1 0 1,-1-1-1,0 1 1,0-1-1,0 1 1,0 0-1,0 0 1,-1 0-1,1 0 1,0 0-1,-1 0 0,0 0 1,1 0-1,-1 0 1,-2-1-405,0 1 233,1 0 0,-1 0 0,0 1 0,1-1 1,-1 1-1,0 0 0,0 0 0,0 0 0,0 1 0,0-1 1,0 1-1,-4 0-233,-7 1 136,-1 1 1,1 0-1,0 1 1,0 1-1,0 0 1,-12 6-137,-2 1 163,-39 16 84,62-24-234,1-1 0,1 1 0,-1 0 1,0 1-1,1-1 0,-1 1 0,1 0 0,0 0 0,1 0 1,-1 0-1,0 1-13,3-4 3,0 1 1,1-1-1,-1 0 1,0 0-1,0 1 0,1-1 1,-1 0-1,0 1 1,1-1-1,0 1 1,-1-1-1,1 1 1,0-1-1,0 1 1,-1-1-1,1 1 1,0-1-1,1 1 1,-1-1-1,0 1 1,0-1-1,1 1 0,-1-1 1,1 1-1,-1-1 1,1 0-1,-1 1 1,1-1-1,0 0 1,0 1-1,0-1 1,0 0-1,0 0 1,0 0-1,0 0 1,0 0-1,0 0 1,0 0-1,1 0 0,-1 0 1,0-1-1,1 1 1,-1 0-1,0-1 1,1 1-1,0-1-3,10 4 23,0 0 0,1-1 0,-1 0 0,1-1 0,5 0-23,2 1 15,29 5 14,-14-3-17,-1 2 1,6 2-13,-32-7 0,1 1 0,-1 0 0,0 1 0,0-1 0,0 2 0,0-1 0,-1 1 1,1 0-1,-1 0 0,4 6 0,-8-8-2,0 1 1,-1-1-1,1 1 1,-1 0-1,0 0 1,0 0-1,-1 0 1,1 0-1,-1 0 1,0 1-1,0-1 1,0 0-1,-1 1 1,1-1-1,-1 1 1,0-1-1,0 1 1,-1-1-1,1 0 1,-1 1-1,0-1 1,0 0-1,-1 0 1,1 1 1,-2 2 16,1-1 1,-1 1-1,0-1 1,-1 0-1,1 1 1,-1-2-1,0 1 1,-1 0-1,1-1 1,-1 0-1,0 0 0,-1 0 1,1 0-1,-5 2-16,-2-1 142,0-1-1,0 0 1,0 0 0,0-1-1,-1-1 1,0 0-1,1-1 1,-11 1-142,-12-1 283,0-1 0,-21-3-283,43 2 47,-1-2-1,1 0 0,-1 0 0,-6-3-46,15 3 22,1 1-1,0 0 1,0-1 0,0 0 0,0 0-1,1 0 1,-1 0 0,0-1 0,1 1-1,-1-1 1,1 0 0,0 0 0,0-1-1,0 1 1,-1-2-22,4 4 58,-1 1 1,1-1-1,-1 0 0,1 1 0,-1-1 1,1 0-1,0 1 0,-1-1 0,1 0 1,0 1-1,-1-1 0,1 0 0,0 1 1,0-1-1,0 0 0,0 0 0,0 0 1,0 1-1,0-1 0,0 0 0,0 0 1,0 1-1,0-1 0,0 0 0,0 0 1,1 1-1,-1-1 0,0 0 0,0 1 1,1-1-1,-1 0 0,1 1 0,-1-1 1,1 0-1,-1 1 0,1-1 0,-1 1 1,1-1-1,-1 1 0,1-1 0,0 1 0,-1 0 1,1-1-1,0 1 0,-1 0 0,1-1-58,23-13 1135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33.68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211 17 4481,'-1'-9'5617,"-1"10"-2131,0 6-2564,-3 52 169,3 31-1091,-4 43 378,-8 16-242,-16 149 100,-25 65-236,-34 106-2011,85-445 19,3-9 834</inkml:trace>
  <inkml:trace contextRef="#ctx0" brushRef="#br0" timeOffset="569.202">340 37 5425,'-1'-3'604,"0"0"0,-1 0-1,1 0 1,-1 0 0,0 1-1,0-1 1,0 0 0,-1 1-1,1 0 1,0 0 0,-1-1 0,0 1-604,2 2 90,0-1 0,0 1 0,0 0 0,0-1 0,0 1 0,0 0 0,0 0 0,0 0 0,0 0 0,0-1 0,0 2 1,0-1-1,0 0 0,0 0 0,-1 0 0,1 0 0,0 1 0,0-1 0,0 0 0,0 1 0,0-1 0,0 1 0,0-1 1,1 1-1,-1 0 0,0-1 0,0 1 0,0 0 0,0 0 0,1-1 0,-1 1 0,0 0 0,1 0 0,-1 0 1,1 0-1,-1 0 0,1 0 0,-1 1-90,-1 2 87,0 0 0,0 1-1,0-1 1,1 0 0,0 1 0,0 0 0,0-1 0,0 1 0,1 0-1,0-1 1,0 1 0,0 0 0,0 0 0,1-1 0,0 2-87,3 13 131,0 0-1,1-1 1,2 3-131,-3-12 58,11 29 59,2-1-1,1-1 1,2-1-1,9 11-116,20 35 88,31 79 29,-6 4 1,2 29-118,76 171 144,-133-325-720,2-2 0,1 0 1,12 13 575,-19-30-624</inkml:trace>
  <inkml:trace contextRef="#ctx0" brushRef="#br0" timeOffset="938.687">241 1034 6593,'-67'6'3201,"61"-5"-1192,6 3 87,11 2-752,4-2-119,14-1-425,3-3-216,10-6-296,6-1-112,9 0-392,1 3-408,0 3 400</inkml:trace>
  <inkml:trace contextRef="#ctx0" brushRef="#br0" timeOffset="2018.612">1706 935 5385,'55'-55'2391,"-54"55"-2343,-1-1 0,0 1-1,1 0 1,-1 0 0,0-1-1,0 1 1,1 0 0,-1-1-1,0 1 1,0 0 0,1-1-1,-1 1 1,0 0 0,0-1-1,0 1 1,0 0 0,0-1-1,1 1 1,-1-1 0,0 1-1,0 0 1,0-1 0,0 1-1,0-1 1,0 1-1,0 0 1,0-1 0,0 1-1,-1-1 1,1 1 0,0 0-1,0-1 1,0 1 0,0-1-1,-1 1 1,1 0 0,0-1-1,0 1 1,-1 0 0,1 0-1,0-1 1,0 1 0,-1 0-1,1-1 1,-1 1-48,-17-5 1429,11 3-870,-4-2-74,-1 0 0,0 0 0,-1 1 0,1 1 0,0 0-1,-10 0-484,15 2 50,1 0-1,-1 1 1,0 0-1,1 0 1,-1 1-1,1 0 1,0 0-1,-1 1 1,1-1-1,0 1 1,0 0-1,1 1 1,-5 3-50,-7 4 35,2 2 1,-1 0-1,-13 16-35,23-23 3,0 1 1,1 0-1,-1 0 1,2 1-1,-1 0 0,1 0 1,0 0-1,0 0 1,1 0-1,0 3-3,2-9 1,0 0 0,1 1 0,0-1 0,0 1 0,-1-1 0,1 1 0,1-1 0,-1 1 0,0-1 0,1 1 0,-1-1 0,1 1 0,0-1 0,0 0 0,0 1 0,0-1 0,0 0 0,0 0 0,1 0 0,-1 0 0,1 0 0,-1 0 0,1 0 0,0 0 1,0 0-1,0-1 0,0 1 0,0-1 0,0 0 0,0 1 0,0-1 0,0 0 0,1 0-1,9 4 4,1-1 1,0 0-1,0 0 1,0-1-1,9 0-4,-16-2 1,110 14 12,-77-12-6,-1 2 0,0 2 0,0 1-1,31 12-6,-32-6-3,1 1 0,25 17 3,-52-26-1,-1 0 1,0 0-1,0 2 0,-1-1 0,0 1 0,-1 0 1,1 1-1,-1 0 0,-1 0 0,0 0 1,3 6 0,-8-10 22,1 0 1,-1 0 0,0 1 0,0-1 0,-1 1 0,0-1-1,0 1 1,0-1 0,0 1 0,-1-1 0,0 1-1,0 0 1,-1-1 0,0 1 0,0 0 0,0-1-1,0 0 1,-1 1 0,0-1 0,0 0 0,0 1-1,-1-1 1,0-1 0,0 1 0,0 0 0,-1-1 0,1 1-1,-1-1-22,-7 8 208,0-1-1,-1 0 0,0-1 0,0 0 0,-1-1 0,-1-1 1,1 0-1,-2 0 0,-5 1-207,7-3 115,8-3-62,0-1 1,0 0 0,0 0-1,-1 0 1,1-1 0,-4 1-54,0-1-3,-1-1 1,1 0 0,0 0-1,0-1 1,0 0 0,-7-3 2,-182-49-1023</inkml:trace>
  <inkml:trace contextRef="#ctx0" brushRef="#br0" timeOffset="2906.531">2970 819 2761,'-1'-2'338,"0"0"1,-1 0 0,1 0-1,0 0 1,-1 0 0,1 1-1,-1-1 1,0 0 0,0 1-1,0-1 1,0 1 0,0 0 0,0 0-1,0-1 1,0 1 0,0 1-1,0-1 1,-1 0 0,1 0-1,0 1 1,-1-1 0,1 1-1,0 0 1,-1 0 0,0 0-339,-11-1 672,1 2 0,-1 0 0,1 0 1,-2 1-673,9-1 270,-49 7 2492,-47 13-2762,84-16 119,0 1-1,1 0 0,-1 1 0,1 1 1,1 1-1,-1 0 0,-6 6-118,18-11 8,1 0 0,0 0-1,0 0 1,0 0 0,0 0 0,0 1 0,1 0-1,0 0 1,0 0 0,1 0 0,-1 0-1,1 1 1,0-1 0,0 1 0,1 0-1,-1 4-7,1-5 3,1-1-1,0 0 1,0 0-1,0 1 0,0-1 1,1 0-1,-1 1 0,1-1 1,0 0-1,1 0 0,-1 0 1,1 0-1,0 0 1,0 0-1,0 0 0,0-1 1,0 1-1,1-1 0,0 0 1,0 1-1,0-1 0,0 0 1,1 0-3,8 6 1,0-1 0,0 0 1,1-1-1,0-1 0,0 0 0,0-1 1,1 0-1,9 2-1,23 2-26,0-1 0,3-1 26,-18-4-17,0 1 0,0 2-1,-1 1 1,0 1 0,18 9 17,-40-14 7,-1 1 0,0 0 0,-1 0 0,1 1 0,-1 0 0,0 0 0,0 1 0,0-1 0,-1 1 0,0 1 0,0-1 0,0 1 0,-1-1 0,0 1 0,0 1 0,-1-1 1,0 0-1,0 1 0,-1 0 0,0-1 0,0 1 0,-1 0 0,0 0 0,0 0 0,-1 0 0,0 0 0,0 0 0,-1 0 0,0 0 0,-1 0 0,0 0 0,0 0 0,0-1 0,-1 1 0,0-1 0,-1 0 0,1 0 0,-1 0 0,-1 0 0,1 0 0,-1-1 1,-1 0-1,0 1-7,-5 4 137,-1-1 1,0-1-1,0 0 1,-1-1-1,0 0 1,-1-1-1,1 0 1,-2-1 0,1 0-1,0-2 1,-1 0-1,0 0 1,0-1-1,-15 1-137,16-3-50,0-1-1,0 0 0,-1-1 0,1 0 0,0-1 1,1-1-1,-1 0 0,0-1 0,1-1 1,0 0-1,0 0 0,0-1 0,0-1 1,1 0-1,1-1 0,-4-2 51,9 2-1039,18 7 390</inkml:trace>
  <inkml:trace contextRef="#ctx0" brushRef="#br0" timeOffset="3680.512">3412 879 5697,'-3'-9'4645,"-1"12"-1342,-1 24-1985,3 11-962,1 0 0,1-1 0,2 1 1,4 16-357,9 33 207,-8-40-129,2 0 0,2 0 0,10 24-78,-16-59 13,0 0-1,1 0 1,0-1 0,0 0 0,1 0-1,1 0 1,0-1 0,3 3-13,-8-10 11,0 0 0,0 0 0,0 0 1,0-1-1,1 1 0,-1-1 0,1 0 0,-1 0 0,1 0 1,0 0-1,0-1 0,0 0 0,0 1 0,0-2 0,0 1 0,0 0 1,1-1-1,-1 1 0,0-1 0,0-1 0,0 1 0,0 0 1,1-1-1,-1 0 0,0 0 0,4-2-11,0 0 23,0-1 1,0-1-1,0 0 1,0 0-1,-1-1 0,0 1 1,0-2-1,-1 1 1,1-1-1,-1 0 0,-1 0 1,1-2-24,6-8 37,-1-1 1,0-1-1,-2 1 1,6-17-38,-8 15 22,-1-1 0,-1 0 0,-1 0 0,0 0 0,-2 0 0,-1-1 0,0-9-22,-4-39 268,-7-43-268,5 70 133,-7-45 345,25 120-367,21 97-66,6-1-1,35 70-44,-68-180-17,2-1 0,0 0 0,0-1 0,2 0 0,0 0 0,1-1 0,0-1 0,1 0 0,1-1-1,0 0 1,14 8 17,35 16-93</inkml:trace>
  <inkml:trace contextRef="#ctx0" brushRef="#br0" timeOffset="4586.442">4424 930 7138,'-4'-16'2950,"4"15"-2864,0 1 0,0 0 0,0 0 0,0 0 0,0-1 0,0 1 0,-1 0 0,1 0 0,0 0 0,0 0 0,0 0 0,-1-1 0,1 1 0,0 0 0,0 0 0,0 0 0,-1 0 0,1 0 0,0 0 0,0 0 0,-1 0 0,1 0 0,0 0 0,0 0 0,0 0 0,-1 0 0,1 0 0,0 0 0,0 0 0,-1 0 0,1 0 0,0 0 0,0 0 0,-1 0-86,0 1 140,0 0-1,0 0 0,-1 1 1,1-1-1,0 0 0,0 0 1,0 1-1,1-1 0,-1 1 1,0-1-1,0 1 0,1-1 0,-1 1 1,1-1-1,-1 1 0,1-1 1,0 2-140,-3 14 140,2 1 0,0-1 0,0 0 0,2 0 0,0 0 0,1 0 0,1 0 0,1 0 0,0 1-140,9 26 137,2 0-1,16 33-136,-5-21 64,-9-20 20,-1 0 0,-2 1 0,2 13-84,-16-50 14,0 0-1,0 0 0,0 0 0,0 0 0,0 0 0,1 0 1,-1 0-1,0 0 0,0 0 0,0 0 0,0 0 1,0 0-1,0 0 0,0 0 0,0 0 0,0 0 1,0 0-1,0 0 0,0 0 0,1 0 0,-1 0 0,0 0 1,0 0-1,0 0 0,0 0 0,0 0 0,0 0 1,0 0-14,0-18 252,-2-38 4,1 43-221,-7-107 126,1 27-62,4-3-99,4 66 0,0 0 0,2-1 0,2 1 1,1 0-1,2-5 0,-7 32-4,0-1 0,0 1-1,0-1 1,1 1 0,-1 0 0,1-1 0,0 1 0,0 0-1,0 0 1,0 0 0,0 0 0,2 0 4,-2 1-4,-1 1 0,1 0-1,0 0 1,0 0 0,0 1 0,0-1-1,0 0 1,-1 1 0,1-1 0,0 1 0,1-1-1,-1 1 1,0 0 0,0 0 0,0 0 0,0 0-1,0 1 1,0-1 0,0 0 0,0 1-1,0-1 1,0 1 4,9 3-7,0 1 1,0-1-1,0 2 0,-1 0 0,1 0 0,-1 1 1,-1 0-1,0 0 0,0 1 0,0 1 0,-1-1 1,3 5 6,7 10-14,0 1 0,-1 1 0,-2 0 0,5 12 14,11 29 19,-3 1 0,-2 1 0,7 42-19,-29-99 27,-2-10 30,0-21 26,-6-99 40,1 66-68,4-51-55,0 88-1,0 0 1,2-1-1,0 1 0,1 1 1,1-1-1,0 1 1,1-1-1,4-6 1,-7 16-5,1 0-1,0 0 0,1 0 1,-1 0-1,1 0 1,0 1-1,1 0 0,-1 0 1,1 0-1,0 1 1,0 0-1,0 0 0,1 0 1,2 0 5,-4 2-7,-1 0 0,1 1 1,0-1-1,0 1 1,-1 0-1,1 0 0,0 1 1,0 0-1,0 0 1,0 0-1,0 0 0,0 1 1,0-1-1,-1 1 1,1 1-1,0-1 0,0 1 1,-1-1-1,1 1 1,-1 1-1,4 1 7,2 3-6,-1 1 1,0-1 0,0 1-1,-1 1 1,0 0-1,-1 0 1,0 0-1,0 1 1,-1 0-1,0 0 1,-1 1-1,0 0 1,-1-1-1,1 6 6,3 9-23,-2 0 0,0 0 0,-2 0 0,-1 1 0,-1-1 0,-2 4 23,0 116-1460,2-76 938</inkml:trace>
  <inkml:trace contextRef="#ctx0" brushRef="#br0" timeOffset="5096.99">5597 955 5577,'1'-14'1574,"-1"11"-1029,0-1 0,1 1 0,-1-1 0,0 1 1,1-1-1,0 1 0,0-1 0,0 1 0,0-1 0,1 1 0,-1 0 0,3-3-545,-3 6 61,0 0-1,0 0 1,-1 0-1,1 0 0,0 0 1,0 1-1,0-1 1,0 0-1,-1 1 1,1-1-1,0 1 0,0-1 1,-1 0-1,1 1 1,0 0-1,-1-1 0,1 1 1,0-1-1,-1 1 1,1 0-1,-1-1 1,1 1-1,-1 0 0,1 0 1,-1-1-1,0 2-60,15 22 304,-5-4-116,-1 0-1,-2 0 1,0 1-1,5 21-187,11 91 260,-20-113-219,27 192 402,0 160-443,-27-268-2567,-3-93 1764</inkml:trace>
  <inkml:trace contextRef="#ctx0" brushRef="#br0" timeOffset="5462.392">5593 1072 8338,'1'-22'951,"2"1"0,0 0 1,2 0-1,0 0 0,1 1 0,1-1 0,4-4-951,-7 15 84,1 1 0,1-1-1,0 1 1,0 0 0,1 1-1,0 0 1,0 0 0,1 0-1,0 1 1,1 0 0,-1 0-1,1 1 1,0 0 0,1 1-1,1-1-83,-6 4 6,1-1 0,0 1 0,1 0-1,-1 1 1,0 0 0,0 0-1,1 0 1,-1 1 0,0-1-1,1 1 1,-1 1 0,5 0-6,-1 1-1,0 0 1,0 1 0,0 0-1,-1 1 1,1 0-1,-1 1 1,5 3 0,9 6-5,-2 1 1,0 2-1,-1 0 1,-1 1-1,13 15 5,-23-23 6,1 1 0,-2 0 0,0 1 0,0 0 0,-1 0 1,0 0-1,-1 1 0,-1 0 0,1 3-6,-4-10 19,0 0-1,-1 0 1,0 0 0,0 0 0,-1 0 0,1 0-1,-1 0 1,-1 0 0,1 1 0,-1-1 0,0 0-1,0 0 1,-1 0 0,0 0 0,0-1 0,0 1-1,-1 0 1,0-1 0,0 0 0,0 1 0,-4 3-19,-1 0 51,-1 0 1,0 0 0,-1-1 0,1-1 0,-1 1 0,-1-2 0,1 1 0,-1-2 0,0 1 0,-1-1 0,1-1-1,-3 1-51,0-1-24,-1 0 0,0-1-1,0 0 1,0-1-1,0-1 1,0 0-1,0-1 1,0-1-1,-11-1 25,23 2-326,0-1-1,1 1 0,-1-1 0,0 0 1,0 1-1,1-1 0,-1 0 0,0-1 1,1 1-1,-1 0 0,1-1 0,0 0 1,-1 1 326,2-5-1745</inkml:trace>
  <inkml:trace contextRef="#ctx0" brushRef="#br0" timeOffset="5938.99">6439 323 4921,'4'-22'1952,"-2"0"0,0 0-1,-1 0 1,-2-15-1952,3 23 1297,5 11-104,-6 3-1137,0 0 0,0 1 0,0-1-1,-1 1 1,1 0 0,0-1 0,0 1 0,-1 0 0,1-1-1,0 1 1,-1 0 0,1 0 0,0 0 0,-1-1 0,1 1-1,-1 0 1,0 0 0,1 0 0,-1 0 0,0 0 0,1 0-1,-1 0 1,0 1-56,34 206 1090,-3-44-976,85 393 256,-116-555-335,18 85-291,-15-49 2867,-3-12-1512</inkml:trace>
  <inkml:trace contextRef="#ctx0" brushRef="#br0" timeOffset="6281.214">6357 808 9658,'-3'-12'4049,"0"0"-2305,12 6-543,5-1-361,0-3-248,14 0-304,5 9-64,12-4-112,-2 3-48,0 0 48,-4-6-272,0 2-336,2 6 352</inkml:trace>
  <inkml:trace contextRef="#ctx0" brushRef="#br0" timeOffset="6644.871">7112 641 7058,'16'21'3464,"-17"-6"-679,4 9-1385,9 18-712,8 4 32,-2 8-311,0 5-137,-2-4-160,-3 3-32,3-4-32,-2-4 0,-4-6 32,1-10-8,-10-15-528,-1-11-1649,0-15 1441</inkml:trace>
  <inkml:trace contextRef="#ctx0" brushRef="#br0" timeOffset="6645.871">7183 225 9218,'-18'-45'3953,"5"20"-2337,-1 6-440,0 10-671,9 8-289,-2 5-400,7 13-305,9 21 321</inkml:trace>
  <inkml:trace contextRef="#ctx0" brushRef="#br0" timeOffset="7230.65">7721 821 5521,'23'-26'2942,"15"-22"-2942,-38 47 69,1 1 0,-1-1-1,1 1 1,-1-1 0,1 0-1,-1 1 1,0-1 0,1 0 0,-1 1-1,0-1 1,1 0 0,-1 1-1,0-1 1,0 0 0,0 1 0,0-1-1,0 0 1,1 0 0,-1 1-1,-1-1 1,1 0 0,0 1-1,0-1 1,0 0 0,0 0 0,0 1-1,-1-1 1,1 0 0,0 1-1,0-1 1,-1 0 0,1 1 0,-1-1-1,1 1 1,-1-1 0,1 0-1,-1 1 1,1-1 0,-1 1 0,1 0-1,-1-1 1,1 1 0,-1-1-1,0 1 1,1 0 0,-1-1 0,0 1-69,-3-1 341,0 0 1,0 0 0,0 0 0,0 1 0,0 0 0,-4 0-342,5 0 240,-2-1-59,0 1-1,-1 1 1,1-1-1,0 1 1,0 0-1,0 0 1,0 0-1,0 1 1,0 0-1,0 0 1,0 0-1,-2 2-180,1 0 104,0 1 1,0 0-1,0 0 0,1 0 1,-1 1-1,1 0 1,0 0-1,-1 3-104,0 1 23,0 0 0,1 0-1,0 1 1,1-1 0,0 1 0,1 0-1,0 1 1,0-1 0,1 0 0,1 1-1,0 0 1,1-1 0,0 7-23,1 3 4,1-1 0,1 1 0,0-1 0,2 0 0,0 0 0,2 0 0,2 5-4,-4-14 4,0-1-1,1 0 1,0-1-1,0 1 1,1-1-1,0 0 1,0-1-1,1 0 1,0 0-1,1-1 1,0 0 0,6 4-4,-10-8-1,0 0 0,0 0 1,0 0-1,1-1 0,0 1 1,-1-1-1,1-1 0,0 1 1,0-1-1,0 0 0,0 0 1,0-1-1,0 0 0,0 0 1,0 0-1,0-1 0,0 1 1,0-2-1,0 1 0,0-1 1,-1 0-1,1 0 0,-1 0 1,4-2 0,1-3 7,0 1 0,0-2 0,-1 1 0,0-1 0,0-1 0,-1 0 1,0 0-1,-1-1 0,1 1 0,-2-2 0,0 1 0,0-1 0,-1 0 0,0 0 1,0-3-8,0 1 11,-1 0 0,-1-1 0,0 0 0,0 1 0,-2-1 0,0 0 0,0 0 0,-1 0 0,-1 0 0,0 0 0,-1 0 0,-1 0 0,0-1-11,-2 1 9,1 1 0,-2 0 0,0 0-1,0 0 1,-1 1 0,-1 0-1,0 0 1,0 1 0,-1 0-1,-1 1 1,-1-2-9,7 8-54,0 0 1,-1 0-1,0 1 0,1-1 0,-1 1 0,0 0 1,-1 0-1,1 1 0,0 0 0,-1 0 1,1 0-1,-1 0 0,0 1 0,0 0 0,1 0 1,-1 1-1,0-1 0,0 1 0,0 0 1,0 1-1,0 0 0,0 0 0,1 0 0,-1 0 1,0 1-1,1 0 0,-5 2 54,6-2-130,0 0 0,0 0 0,0 1 0,1-1 0,-1 1 0,1 0 0,-1 0 0,-1 3 130,1 0-122,0 0 0,0 0-1,1 0 1,0 0 0,-1 3 122</inkml:trace>
  <inkml:trace contextRef="#ctx0" brushRef="#br0" timeOffset="7814.189">8193 734 6625,'0'0'100,"0"0"0,0-1 0,-1 1 0,1 0 0,0-1 0,0 1 0,0 0-1,0-1 1,-1 1 0,1 0 0,0-1 0,0 1 0,0 0 0,-1 0 0,1-1-1,0 1 1,-1 0 0,1 0 0,0 0 0,0-1 0,-1 1 0,1 0 0,0 0 0,-1 0-1,1 0 1,0 0 0,-1 0 0,1 0 0,-1 0 0,1 0 0,0 0 0,-1 0-1,1 0 1,0 0 0,-1 0 0,1 0 0,0 0 0,-1 0 0,1 0 0,0 0-100,0 16 1691,11 29-849,-11-44-766,38 156 1124,-13-44-882,-13-62-222,-8-27-20,2 0 0,0-1 0,2 0 0,0-1 1,5 8-77,-13-56 1397,-8-30-174,-8-29-1223,6 38 241,2-1 0,1-16-241,6 48 27,0 0 0,2-1 0,0 1 0,1 0 0,1 0 0,0 0 0,1 1 0,6-16-27,-7 22 0,1 0 0,0 0 1,0 0-1,1 1 1,0 0-1,1 0 0,0 0 1,0 1-1,1-1 0,-4 6-4,0-1 1,0 0-1,1 1 0,-1 0 1,1-1-1,0 2 0,-1-1 1,1 0-1,0 1 1,0-1-1,0 1 0,0 0 1,0 1-1,1-1 0,-1 1 1,0 0-1,0-1 0,0 2 1,0-1-1,1 1 0,1 0 4,9 2-9,0 2-1,0 0 1,0 0-1,-1 1 1,0 1-1,0 0 1,-1 1-1,2 2 10,9 7-6,0 2-1,-1 1 0,15 15 7,-27-23-6,1 1 0,-2 0 0,0 0 0,0 2 0,-1-1 0,-1 1 0,0 0 0,4 14 6,-8-16-204,0 0 1,-1 0-1,0 0 0,-1 0 1,0 1-1,-2-1 0,1 1 1,-2-1-1,1 0 0,-2 1 1,-1 5 203,-8 28-642</inkml:trace>
  <inkml:trace contextRef="#ctx0" brushRef="#br0" timeOffset="8526.748">9415 674 5937,'0'-2'315,"1"1"0,-1-1-1,0 0 1,1 0-1,-1 0 1,0 0 0,0 0-1,0 0 1,-1 0 0,1 0-1,0 1 1,-1-1-1,1 0 1,-1 0 0,0 0-1,1 0 1,-1 1 0,0-1-1,0 0 1,0 1-1,-2-2-314,1 1 249,0 0 0,-1 0 0,1 0 0,-1 0 0,1 1-1,-1-1 1,0 1 0,1 0 0,-1 0 0,0 0 0,0 0 0,0 0-1,-1 0-248,-4 0 200,0 0 0,0 0 1,0 1-1,0 0 0,0 1 0,0-1 0,0 2 0,0-1 0,0 1 0,-4 2-200,-6 3 143,0 1 1,1 0 0,0 1-1,1 1 1,0 1-1,-11 10-143,20-16 8,1 1 0,-1 1-1,1-1 1,0 1 0,1 0-1,0 0 1,0 1 0,0-1-1,1 1 1,0 0-1,0 0 1,1 1 0,0-1-1,1 1 1,-1 4-8,3-10 2,-1-1 0,1 1 0,0 0 0,0 0 0,0-1 0,0 1 1,0 0-1,1 0 0,-1-1 0,1 1 0,0 0 0,0-1 0,0 1 0,0-1 0,0 1 0,0-1 0,1 0 0,-1 1 1,1-1-1,0 0 0,0 0 0,-1 0 0,1 0 0,1 0 0,-1-1 0,0 1 0,0 0 0,1-1 0,-1 0 0,0 1 0,1-1-1,9 3 10,0 0 0,1 0 0,-1-2 0,0 1 0,1-1 0,2-1-11,-4 0 4,51 5 14,-42-6-18,1 1 0,-1 2 0,0 0 0,0 1 0,-1 1 0,1 0 0,5 4 0,-24-8 0,0-1 0,0 1 0,1 0 0,-1-1 0,0 1 0,0 0 0,0 0 0,0-1 0,0 1-1,0 0 1,0 0 0,0 0 0,-1 0 0,1 1 0,0-1 0,-1 0 0,1 0 0,-1 0 0,1 0 0,-1 1-1,1-1 1,-1 0 0,0 1 0,0-1 0,1 0 0,-1 1 0,0-1 0,0 0 0,0 1 0,-1-1 0,1 0-1,0 0 1,0 1 0,-1-1 0,1 0 0,-1 0 0,1 1 0,-1-1 0,1 0 0,-1 0 0,0 0 0,0 0-1,1 0 1,-2 1 0,-2 3 8,0 0 0,0 0 0,-1 0 0,1-1 0,-1 1-1,0-1 1,0 0 0,-6 2-8,-22 12 68,0-1-1,-1-2 1,-1-2-1,-1-1 0,-7 0-67,36-10 16,0-1 0,-1 0-1,1 0 1,0-1 0,-2 0-16,8 1-23,0-1 1,0 0 0,0 0-1,0 0 1,0 0 0,0 0-1,0-1 1,0 1-1,0 0 1,0 0 0,0-1-1,0 1 1,0 0 0,0-1-1,1 1 1,-1-1-1,0 1 1,0-1 0,0 0-1,1 1 1,-1-1 0,0 0-1,1 1 1,-1-1-1,0 0 1,1 0 0,-1 1-1,1-1 1,-1 0-1,1 0 1,0 0 0,-1 0-1,1 0 1,0 0 0,0 0-1,0 0 1,-1 0-1,1 0 1,0 0 0,0 0-1,0 0 1,1 0 22,5-15-352</inkml:trace>
  <inkml:trace contextRef="#ctx0" brushRef="#br0" timeOffset="8915.69">9811 1083 6265,'-35'-57'2793,"38"54"-1409,4 3-208,7 0-191,1 4-177,12 7-176,3 6-64,4 15-240,-2 13-88,-13 4-120,1 5-56,-9 0-32,-8-2-8,1-5-96,-12-3-184,-9-11-376,6-3 392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43.52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437 274 3673,'60'-78'2334,"-59"77"-2125,0 0 1,0 0 0,0 0 0,0 0 0,0 0-1,0 0 1,0 0 0,-1 0 0,1-1 0,0 1-1,-1 0 1,0 0 0,1-1 0,-1 1 0,1-1-1,-1 1 1,0 0 0,0-1 0,0 1 0,0 0-1,0-1 1,0 1 0,0-1 0,-1 1 0,1 0-1,0-1 1,-1 1 0,1 0 0,-1-1-1,1 1 1,-1 0 0,0-1-210,-1 1 209,0-1 0,0 0 0,0 1 0,0-1 0,0 1-1,0 0 1,0-1 0,-1 1 0,1 0 0,0 1 0,-1-1-209,1 0 256,-5-1-32,0 0 1,-1 1-1,1 0 1,-1 0 0,1 0-1,-1 1 1,1 0-1,-1 1 1,0-1-1,1 1 1,-1 1-225,-21 5 244,1 0 0,-8 5-244,3-1 172,14-5-157,0 2 1,0 0-1,1 1 0,1 1 1,-1 0-1,2 1 0,-1 1 1,2 1-1,0 0 0,0 1 1,1 1-1,-9 13-15,19-23 0,0 0-1,1 0 1,-1 0-1,1 0 1,1 0 0,-1 1-1,1-1 1,0 1-1,0 0 1,0 0-1,1 0 1,0 0 0,0 0-1,1 0 1,0 0-1,0 2 1,0-3 1,1-1-1,0 1 0,0-1 1,1 1-1,-1-1 0,1 1 1,0-1-1,0 0 0,1 0 1,-1 0-1,1 0 0,0 0 0,0 0 1,0-1-1,0 1 0,1-1 1,-1 0-1,1 0 0,0 0 1,0-1-1,1 1 0,14 7-5,0-1 1,1-1-1,1-1 1,-1 0-1,1-2 0,18 3 5,-17-4-49,-1 1-1,1 1 0,-1 1 0,0 0 0,-1 2 0,12 6 50,-19-6-38,-1 0-1,0 1 0,0 0 1,-1 1-1,0 0 1,-1 1-1,0 0 0,-1 1 1,-1 0-1,0 0 1,0 0-1,-1 1 0,4 15 39,-6-16-27,0 0 0,-2 0-1,1 1 1,-2-1-1,0 1 1,0-1-1,-2 1 1,1 0-1,-2 0 1,0-1 0,0 1-1,-1 0 1,-1-1-1,-1 0 1,-3 12 27,2-15 38,0 0 1,-1 0-1,0 0 0,0-1 1,-1 0-1,-1 0 1,1-1-1,-1 0 1,0 0-1,-1-1 1,0 0-1,0 0 1,-1-1-1,0-1 0,0 1 1,0-2-1,0 1 1,-1-1-1,-3 0-38,-14 4 129,0-1 0,-1-2-1,1-1 1,-1-1 0,0-1 0,-30-3-129,51 1-23,0-1 1,0 0 0,0 0 0,0-1-1,-2-1 23,7 3-57,0-1-1,1 0 1,-1-1-1,0 1 0,0 0 1,1-1-1,-1 0 1,1 1-1,0-1 1,-1 0-1,1 0 1,0 0-1,0-1 0,0 1 1,-1-3 57,-4-21-408</inkml:trace>
  <inkml:trace contextRef="#ctx0" brushRef="#br0" timeOffset="486.96">989 198 7154,'-2'-7'1036,"0"0"1,-1 0 0,0 0 0,0 1 0,-1-1 0,0 1 0,0-1 0,-1 0-1037,1 48 1605,7 20-1413,3 0 1,3-1-1,5 11-192,10 73 131,1 126 31,-20-209 48,5 14-210,-6-56-186,0 0 0,0-1 0,2 1 0,1-1 0,0-1 0,2 3 186,-4-14 1681,0-7-888</inkml:trace>
  <inkml:trace contextRef="#ctx0" brushRef="#br0" timeOffset="869.276">897 643 7874,'-15'-11'3704,"-6"8"-1391,4 2-553,6 2-511,5 4-353,12-1-448,9 0-160,16 2-144,8-2-8,7-4-48,7-3 16,1-5-264,6 1-336,2 7 328</inkml:trace>
  <inkml:trace contextRef="#ctx0" brushRef="#br0" timeOffset="1274.968">1572 735 6625,'7'-23'1051,"-5"17"-532,0-1-1,0 0 1,-1 0 0,0 1 0,0-1 0,-1 0 0,1-2-519,9 79 3138,3 51-1256,22 81-1882,-23-138 438,-11-43 269,1-31 769,1-9-1141,-1 1-1,-1 0 0,-1-19-334,0-7 119,0 40-112,9-117 121,-7 101-124,2 0-1,0 1 1,1-1 0,1 1-1,1-1-3,-4 15-12,-1-1 0,1 1 0,-1 0-1,2 0 1,-1 0 0,0 0 0,1 1-1,0-1 1,3-2 12,-5 5-47,1 0 0,0 0-1,0 0 1,0 1 0,0-1 0,0 1-1,0-1 1,0 1 0,0 0 0,1 0-1,-1 1 1,1-1 0,-1 0 0,0 1-1,1 0 1,-1 0 0,2 0 47,5 2-503,0 0 0,0 0 0,0 1 1,0 0-1,0 1 0,-1 0 0,0 0 1,3 3 502,36 19-1446</inkml:trace>
  <inkml:trace contextRef="#ctx0" brushRef="#br0" timeOffset="1803.285">2250 807 6785,'-1'-12'772,"1"2"1162,11 15 30,-5-1-1438,2 0-194,0-1 0,0 0-1,0 0 1,0 0 0,0-1-1,0-1 1,0 1 0,1-1-1,7-1-331,-1 1 204,-1-1 1,1-1-1,0-1 0,-1 0 0,3-2-204,-12 4 63,-1-2-1,0 1 1,0 0 0,0-1-1,0 0 1,0 0-1,-1 0 1,1 0-1,0-1 1,-1 1-1,0-1 1,0 0-1,0 0 1,0 0-1,0 0 1,0-1-1,-1 1 1,1-1-1,-1 0 1,0 1-1,0-1 1,-1 0-1,1 0 1,-1 0 0,0-1-1,0 1 1,0 0-1,-1-1-62,1 0 40,-1 0-1,0 0 1,0-1 0,-1 1-1,1 0 1,-1 0 0,0 0-1,-1 0 1,1 0 0,-1 0-1,0 0 1,0 1 0,-1-1-1,1 0 1,-1 1 0,0 0-1,0 0 1,0 0 0,-1 0-1,0 0 1,1 1 0,-5-3-40,3 2 28,-1 0-1,-1 0 1,1 1 0,0-1 0,-1 2 0,1-1 0,-1 1 0,0 0 0,0 0-1,0 1 1,-2 0-28,5 0 9,0 1 0,0 0 0,0 0 0,0 0 0,0 1 0,0-1 0,0 1 0,0 0 0,0 0 0,0 1 0,1-1 0,-1 1-1,0 0 1,1 0 0,-1 0 0,1 0 0,0 0 0,0 1 0,0 0 0,-3 2-9,-2 7 6,0 0 0,1 0 0,0 1 0,0 0 0,2 0 0,0 1 0,0-1 0,-1 11-6,-5 11 5,3-13 5,1 1 0,2 0 0,0 0 0,2 0-1,0 1 1,1 20-10,2-33 9,1-1-1,0 0 0,0 0 1,1 1-1,0-1 1,1 0-1,0-1 1,1 1-1,0 0 0,0-1 1,1 0-1,0 0 1,1 0-1,0-1 0,0 0 1,7 7-9,-7-10 17,0 1 0,1-1 0,-1-1 1,1 1-1,0-1 0,1 0 0,-1-1 0,1 0 1,-1 0-1,1-1 0,0 1 0,0-2 0,4 1-17,10 1-53,0-2-1,0 0 1,-1-1-1,11-3 54,44-3-92</inkml:trace>
  <inkml:trace contextRef="#ctx0" brushRef="#br0" timeOffset="2449.66">3012 780 5033,'-36'-73'2526,"29"64"-636,4 11-1029,2 11-220,1-11-331,-3 38 199,1 1-1,3-1 1,1 0-1,2 0 1,1-1-1,9 32-508,4-14 239,12 51 663,-48-134 1203,10 6-2013,0 0-1,1-1 0,1 0 0,0 0 0,2-1 0,1 1 0,0-1 0,2 0 0,0 1 0,2-1 0,0-2-91,2-4 14,0 1-1,2 1 1,1-1-1,1 1 1,2 0-1,0 0 1,2 1-1,9-17-13,-17 36-4,0 0 0,1 1 0,0 0 0,0 0 0,0 0-1,0 0 1,1 1 0,-1 0 0,1-1 0,0 2 4,-2 1-5,-1 1 1,0 0-1,1-1 1,-1 1-1,1 0 0,-1 1 1,1-1-1,-1 0 0,1 1 1,0-1-1,-1 1 0,1 0 1,0 0-1,-1 0 1,1 0-1,-1 1 0,1-1 1,0 1-1,-1-1 0,1 1 1,-1 0-1,1 0 1,-1 0-1,3 1 5,5 5-13,0 0 0,0 0 0,0 0 0,-1 1 0,-1 1 0,1 0 0,6 9 13,13 19-24,10 20 24,-19-29-5,3 6-6,-1 2 1,-2 0-1,-1 0 0,-2 2 1,-2 0-1,-1 1 0,2 16 11,-5-13-728,4-4 371</inkml:trace>
  <inkml:trace contextRef="#ctx0" brushRef="#br0" timeOffset="3332.829">4054 834 5025,'0'-7'657,"-1"0"0,0 0 0,0 0-1,0 0 1,-1 0 0,0 0 0,0 1 0,-1-1-1,0 1 1,0-1 0,-2-1-657,1 2 298,0-1-1,0 1 1,-1 1 0,0-1 0,0 1-1,-1 0 1,0 0 0,1 0-1,-2 1 1,-1-2-298,3 3 47,0 1 0,0-1 0,-1 1 1,1-1-1,-1 2 0,1-1 0,-1 1 0,0-1 0,0 2 1,0-1-1,0 1 0,1-1 0,-1 2 0,0-1 0,0 1 1,0-1-1,0 2 0,1-1 0,-1 1 0,0 0 0,1 0 1,0 0-1,-1 1 0,1 0 0,0 0 0,0 0 0,0 0 1,0 2-48,-3 3 11,0 0 1,1 0-1,0 0 1,0 1-1,1 1 0,0-1 1,1 1-1,0 0 1,1 0-1,0 0 1,0 1-1,1 0-11,-2 7 1,0 1 1,2-1-1,0 1 0,1 0 0,1 0 0,1 13-1,1-22 0,-1 1 0,2-1 1,0 0-1,0 0 1,0 0-1,2 0 0,-1 0 1,1-1-1,0 1 1,1-1-1,0 0 0,1-1 1,0 1-1,1 0 0,-1-2-6,0-1-1,0 0 1,1-1-1,0 1 1,0-1-1,0-1 1,1 1-1,-1-1 0,1-1 1,0 1-1,0-2 1,1 1-1,-1-1 1,0 0-1,1 0 1,0-1-1,0 0 7,1-1-11,-1 1 1,1-1-1,0-1 0,0 0 0,-1 0 0,1-1 0,-1 0 0,1 0 1,-1-1-1,0-1 0,0 1 11,-3 0 1,0-1 1,0 1 0,0-1-1,-1 0 1,0 0-1,0 0 1,0-1-1,0 1 1,-1-1-1,1-1 1,-1 1-1,-1 0 1,1-1-1,-1 0 1,0 0 0,1-3-2,0-3 26,0 0 1,-1-1 0,-1 1 0,0 0 0,0-1 0,-2 0 0,1 1 0,-2-1-1,1 0 1,-2 1 0,-1-9-27,-6-20 376,-2 0 0,-12-29-376,22 65 35,-3-7 63,-1 0-1,0 0 0,-5-8-97,10 20 1,0 0 0,0-1-1,0 1 1,0 0 0,0 0-1,0-1 1,0 1 0,0 0-1,0 0 1,-1 0 0,1-1-1,0 1 1,0 0 0,0 0-1,0 0 1,0 0 0,-1 0-1,1-1 1,0 1-1,0 0 1,0 0 0,-1 0-1,1 0 1,0 0 0,0 0-1,0 0 1,-1 0 0,1 0-1,0-1 1,0 1 0,-1 0-1,1 0 1,0 0 0,0 0-1,0 0 1,-1 1 0,1-1-1,0 0 1,0 0 0,-1 0-1,1 0 0,-3 9-23,3 1 9,0 0 0,0 1-1,1-1 1,1 0 0,0 0-1,0 0 1,1 0 0,3 9 14,10 22-30,10 16 30,43 73 0,-33-66 8,16 42-8,-8 9 182,-5 3-1,12 67-181,-47-166 52,0-1 1,-1 1-1,0 1 0,-2-1 0,0 0 0,-2 0 0,0 0 1,-1 0-1,-3 12-52,2-19 62,0 0 1,-1 0 0,-1-1-1,0 1 1,0-1 0,-1 0-1,-1-1 1,0 1 0,0-1-1,-1-1 1,0 1 0,-1-1-1,1-1 1,-2 0 0,0 0-63,4-3 27,-1 0 1,0 0 0,-1-1-1,1 0 1,-1-1-1,1 0 1,-1 0-1,0 0 1,0-1-1,-1 0 1,1-1 0,0 0-1,-1 0 1,1-1-1,0 0 1,-1 0-1,1-1 1,0 0 0,-1-1-1,1 1 1,0-2-1,0 1 1,0-1-1,0 0 1,1-1-1,-1 0 1,0-1-28,-28-18-364,2-2 0,0-1 0,2-1 0,1-2 0,1-2 0,-15-20 364,37 41-508,1 0 1,1 0-1,0 0 1,0-2 507,-13-32-1170</inkml:trace>
  <inkml:trace contextRef="#ctx0" brushRef="#br0" timeOffset="3792.49">4648 62 5673,'0'-33'3966,"-4"17"-1696,3 16-2182,1 0 0,0-1 0,0 1 0,-1 0 1,1-1-1,0 1 0,0 0 0,-1-1 0,1 1 0,0 0 0,-1 0 0,1 0 1,-1-1-1,1 1 0,0 0 0,-1 0 0,1 0 0,-1 0 0,1-1 0,0 1 0,-1 0 1,1 0-1,-1 0 0,1 0 0,0 0 0,-1 0 0,1 0 0,-1 0 0,1 1 0,-1-1-88,-2 7 1117,1 14-843,2-1-1,0 1 1,1-1 0,1 0 0,1 1 0,3 9-274,1 9 164,22 129 100,18 133 43,-37-198-253,28 218-52,-37-316 89,-1-1 0,1 0 0,1 0 0,-1 1 0,0-1 0,1 0 0,0 0 0,0 1-91,-1-4 341</inkml:trace>
  <inkml:trace contextRef="#ctx0" brushRef="#br0" timeOffset="4128.853">4509 737 9082,'-5'-6'3929,"8"8"-2265,6 0-296,14 1-447,7 6-225,14-5-192,5-3-96,11-1-200,3-5 112,0-2-632,-1-6 3793,-13-12-2665</inkml:trace>
  <inkml:trace contextRef="#ctx0" brushRef="#br0" timeOffset="4668.266">5184 41 7082,'2'-3'518,"-1"0"0,1 0 0,-1 0 0,0 0 0,0 0 0,0 0 0,0 0 0,-1-1 0,1-2-518,-1 6 41,0 0 0,0 0 0,0 0 0,0-1 0,0 1 1,0 0-1,0 0 0,0 0 0,-1-1 0,1 1 0,0 0 0,0 0 0,0 0 1,0-1-1,0 1 0,1 0 0,-1 0 0,0 0 0,0-1 0,0 1 0,0 0 1,0 0-1,0 0 0,0-1 0,0 1 0,0 0 0,0 0 0,1 0 0,-1 0 0,0-1 1,0 1-1,0 0 0,0 0 0,0 0 0,1 0 0,-1 0 0,0 0 0,0-1 1,0 1-1,1 0 0,-1 0 0,0 0 0,0 0 0,0 0 0,1 0 0,-1 0 1,0 0-1,0 0 0,0 0 0,1 0-41,3 13 831,22 354 26,-19-292-740,3 132 274,2 13-40,-6-163 41,3-1 1,14 50-393,-21-98-26,4 15 927,-7-45 85,-5-21-855,1-1 0,3 0 0,2-1 0,1 1 0,6-28-131,-3 40 4,-2 10-5,1 0 0,2 0 0,0 0 0,1 1 0,1-2 1,-5 18-6,0 1 1,0-1-1,0 0 1,1 1-1,0 0 1,-1-1-1,2 1 1,-1 0-1,0 1 1,1-1-1,0 0 1,-1 1-1,2 0 1,-1 0-1,0 0 1,0 1-1,1-1 1,0 1-1,-1 0 1,1 0-1,0 1 1,0-1-1,0 1 1,2 0 5,1 0-12,1 0 0,0 1 1,0 0-1,-1 0 0,1 1 1,0 0-1,-1 0 0,1 1 1,-1 1-1,0-1 0,1 1 1,-1 1-1,2 1 12,0 0-10,0 1 0,-1 1 0,0 0 1,0 0-1,-1 1 0,0 0 0,0 0 0,-1 1 0,4 5 10,4 9-11,-2 1 0,0 0 0,-1 1 1,-2 0-1,0 1 0,-2 0 0,-1 1 0,0 3 11,3 16-527,-2 0 0,-2 1 0,-1 33 527,-6-41-506</inkml:trace>
  <inkml:trace contextRef="#ctx0" brushRef="#br0" timeOffset="5228.429">6418 603 5905,'1'0'120,"-1"0"-1,1-1 1,-1 1-1,1 0 1,-1-1-1,0 1 0,1 0 1,-1-1-1,0 1 1,1 0-1,-1-1 1,0 1-1,1-1 1,-1 1-1,0 0 1,0-1-1,1 1 0,-1-1 1,0 1-1,0-1 1,0 1-1,0-1 1,0 1-1,0-1 1,0 1-1,0-1 1,0 1-1,0-1 0,0 1 1,0-1-1,0 1 1,0-1-1,0 1 1,0-1-1,0 1 1,-1-1-1,1 1 1,0-1-1,0 1 0,-1 0 1,1-1-1,0 1 1,-1-1-1,1 1 1,0 0-1,-1-1 1,1 1-1,-1 0 1,1-1-1,0 1 0,-1 0 1,1 0-1,-1 0 1,1-1-1,-1 1 1,1 0-1,-1 0 1,1 0-1,-1 0 1,1 0-1,-1 0-119,-34-7 2482,18 6-2327,0 0 1,-1 1-1,1 1 0,0 1 1,0 0-1,0 1 1,0 1-1,0 1 0,1 0 1,0 1-1,0 1 0,0 1 1,1 0-1,0 1 1,1 0-1,0 1 0,0 1 1,1 0-1,0 1 0,1 0 1,1 1-1,-8 11-155,14-18 4,0 1 0,1 0 0,0 0-1,0 0 1,0 0 0,1 1 0,0 0 0,-1 5-4,4-10 2,-1-1 0,1 1 0,0 0 0,0 0 0,-1 0 1,2-1-1,-1 1 0,0 0 0,1 0 0,-1-1 0,1 1 0,0 0 0,0-1 1,0 1-1,0-1 0,0 1 0,0-1 0,1 1 0,-1-1 0,1 0 0,0 0 0,0 1 1,0-1-1,0-1 0,0 1 0,0 0 0,2 1-2,9 4 5,0 0 0,0-1 0,1-1 0,0 0 0,0-1-1,0 0 1,1-1 0,-1 0 0,7-1-5,6 2 12,26 9-12,-41-10 1,-1 1-1,0 1 1,1 0-1,-2 0 1,1 1 0,-1 1-1,9 6 0,-17-12 0,0 1 0,0-1 0,0 1 0,-1 0 1,1 0-1,-1-1 0,1 1 0,-1 0 0,1 0 0,-1 0 0,0 1 0,0-1 0,0 0 0,0 0 1,-1 1-1,1-1 0,0 0 0,-1 1 0,0-1 0,0 0 0,1 1 0,-1-1 0,-1 1 0,1-1 1,0 0-1,0 1 0,-1-1 0,0 0 0,1 1 0,-1-1 0,0 0 0,0 0 0,0 1 0,0-1 0,-1 0 1,1 0-1,-1 0 0,1-1 0,-1 1 0,0 0 0,1 0 0,-2-1 0,-9 11 3,0-1 0,-1 0-1,0-1 1,-1-1 0,0 0-1,-3 0-2,-11 5 16,-1-1-1,-25 8-15,42-17-210,0-1 1,0 0-1,0 0 0,-1-1 1,-2-1 209,9-2-1242,7-3 444</inkml:trace>
  <inkml:trace contextRef="#ctx0" brushRef="#br0" timeOffset="5595.765">6607 1119 7162,'127'-26'3480,"-111"27"-1383,4 14-969,1 5-24,-3 5-632,-1 1-216,-3 5-144,-3 1-32,-4 6-40,-3 2 0,-4-2 48,-6-7-224,-8 1 112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9:05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58 241 4737,'-41'-44'2450,"25"21"2351,16 23-4744,0 0 0,0 0-1,0-1 1,0 1 0,0 0 0,0 0 0,0 0-1,0 0 1,0 0 0,0 0 0,0-1 0,0 1 0,0 0-1,0 0 1,0 0 0,0 0 0,0 0 0,0 0-1,0-1 1,1 1 0,-1 0 0,0 0 0,0 0 0,0 0-1,0 0 1,0 0 0,0 0 0,0 0 0,0 0 0,1 0-1,-1 0 1,0 0 0,0-1 0,0 1 0,0 0-1,0 0 1,1 0 0,-1 0 0,0 0 0,0 0 0,0 0-1,0 0 1,0 0 0,0 0 0,1 0 0,-1 1-1,0-1 1,0 0 0,0 0 0,0 0 0,0 0 0,0 0-1,1 0 1,-1 0 0,0 0 0,0 0 0,0 0 0,0 0-1,0 0 1,0 1 0,0-1 0,0 0 0,0 0-1,1 0 1,-1 0 0,0 0 0,0 0 0,0 0 0,0 1-1,0-1-56,7 4 417,0 1 0,0 0 0,0 1 0,3 3-417,19 18 325,1-1 0,1-2 0,22 12-325,4 3 215,-1 3 1,-2 2-1,-2 2 0,27 33-215,-67-67 17,-8-6 3,0-1-1,1 0 1,0 0 0,0-1 0,1 1 0,-1-1 0,1 0 0,0-1 0,0 1 0,0-1-1,0 0 1,1-1 0,2 2-20,-8-4 34,0 0 0,-1 0 0,1 0-1,0 0 1,-1 0 0,1 0 0,-1 0-1,1 0 1,0 0 0,-1 0 0,1 0 0,0 0-1,-1 0 1,1 0 0,0 0 0,-1-1-1,1 1 1,-1 0 0,1-1 0,-1 1-1,1 0 1,-1-1 0,1 1 0,-1-1 0,1 1-1,-1 0 1,1-1 0,-1 1 0,1-1-1,-1 0 1,0 1 0,0-1 0,1 1 0,-1-1-1,0 1 1,0-1 0,1 0 0,-1 1-1,0-1 1,0 0-34,3-13 910</inkml:trace>
  <inkml:trace contextRef="#ctx0" brushRef="#br0" timeOffset="391.017">543 5 4841,'-1'-1'231,"0"0"0,-1 1 0,1-1-1,-1 1 1,1 0 0,0-1 0,-1 1 0,1 0 0,-1 0 0,1 0-1,-1 0 1,1 0 0,-1 0 0,1 0 0,-1 0 0,1 0 0,-1 1-1,1-1 1,-1 1 0,1-1 0,0 1 0,-1 0 0,0 0-231,0 1 206,-1 1 0,1 0 0,-1-1 0,1 1 0,0 0 0,0 0 0,0 0 0,1 1 0,-2 2-206,-241 444 3658,94-210-3292,134-205-782,15-34 377,1 0 1,-1 0-1,1 1 1,0-1-1,-1 0 0,1 0 1,0 0-1,0 0 1,0 1-1,0-1 1,0 0-1,0 0 0,0 1 1,0-1-1,0 0 1,1 0-1,-1 0 0,1 0 1,-1 1-1,0-1 1,1 0-1,0 0 0,-1 0 1,1 0-1,0 0 1,-1 0-1,2 0 39,13 7-72</inkml:trace>
  <inkml:trace contextRef="#ctx0" brushRef="#br0" timeOffset="727.096">929 449 7770,'-8'21'6968,"5"2"-3855,2-9-3317,2 1 0,-1-1 0,3 8 204,-1-6 838,1 8-610,1 0 0,1 0-1,5 12-227,7 40 247,-10-10-128,-6-46-63,1 0 1,1 0-1,0-1 1,2 1-1,3 9-56,-3-20 226,2-8-104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49.99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35 157 7370,'-1'-2'372,"1"0"1,-1 1-1,0-1 0,1 1 1,-1-1-1,0 1 1,0 0-1,0-1 1,0 1-1,0 0 1,0-1-1,0 1 1,0 0-1,-1 0 1,1 0-1,0 0 1,-1 0-1,0 0-372,2 1 62,0 0-1,-1 0 1,1 0-1,0 0 1,-1 0-1,1 0 1,0 0-1,-1 0 1,1 0-1,0 1 1,-1-1-1,1 0 1,0 0-1,-1 0 1,1 0-1,0 0 1,-1 1 0,1-1-1,0 0 1,0 0-1,-1 1 1,1-1-1,0 0 1,0 0-1,0 1 1,-1-1-1,1 0 1,0 1-1,0-1-61,-5 21 251,4 61 28,2 1-1,13 77-278,40 162 306,-52-308-258,1 0 1,1-1-1,0 0 0,1 1 1,0-1-1,2 0-48,-7-12 7,0-1-1,0 0 1,0 0-1,0 0 0,0 0 1,0 0-1,0 0 1,0 0-1,0 0 0,0 1 1,1-1-1,-1 0 1,0 0-1,0 0 1,0 0-1,0 0 0,0 0 1,0 0-1,0 0 1,0 0-1,0 0 0,1 0 1,-1 0-1,0 0 1,0 0-1,0 0 0,0 0 1,0 0-1,0 0 1,0 0-1,1 0 0,-1 0 1,0 0-1,0 0 1,0 0-1,0 0 1,0 0-1,0 0 0,0 0 1,1 0-1,-1 0 1,0 0-1,0 0 0,0 0 1,0 0-1,0 0 1,0 0-1,0 0 0,0 0 1,0 0-1,1-1 1,-1 1-1,0 0 0,0 0 1,0 0-1,0 0-6,5-11 211,5-22-44,-7 25-129,8-32 20,14-26-58,-21 56-12,0 0-1,1 0 1,1 1 0,0 0 0,0 0 0,0 0 0,1 1-1,0 0 1,2-1 12,-6 7-6,0 0-1,1-1 1,-1 1-1,1 1 1,-1-1-1,1 0 1,-1 1-1,1 0 1,0 0-1,0 0 1,0 0-1,0 0 1,-1 1-1,1 0 1,0 0-1,0 0 1,0 0-1,0 1 1,0-1-1,0 1 1,0 0-1,-1 0 1,1 1-1,0-1 1,-1 1-1,1 0 7,10 5-18,0 0 0,-1 2 0,0 0-1,-1 0 1,10 9 18,6 7-16,2 2 14,1-1 0,2-1-1,0-2 1,34 18 2,-56-36 13,51 24-25,-56-27 34,0 0 0,0 0 0,0-1 0,0 1 0,0-2 0,0 1 0,0-1 0,0 1-1,4-2-21,-8 1 48,0 0-1,0-1 0,0 0 0,1 1 0,-1-1 0,0 0 0,0 0 0,0 0 0,0 0 0,0 0 0,-1 0 0,1-1 0,0 1 0,-1-1 0,1 1 1,0-1-1,0-1-47,1-1 86,-1 0 1,0 0-1,0 0 1,0 0-1,0 0 1,-1 0-1,0-1 0,0 1 1,0 0-87,1-10 180,0-1-1,-1 1 1,-1 0-1,0 0 1,-1-4-180,-31-216 770,16 135-556,-3-96-214,17 162 17,1 8-180,0 1 0,1-1 0,1 1 1,2 0-1,3-16 163,-5 37-77,0 0 0,0 0 0,0 1 1,0-1-1,0 0 0,1 1 0,-1-1 1,1 1-1,0-1 77,12-9-499</inkml:trace>
  <inkml:trace contextRef="#ctx0" brushRef="#br0" timeOffset="687.117">1296 567 4273,'-2'-6'9005,"9"4"-6460,20 3-3706,-20-1 2118,4 0-861,0 1-1,0-2 1,-1 0-1,1 0 1,0-1-1,0 0 0,-1-1 1,1 0-1,-1-1 1,0 0-1,0-1 1,-1 0-1,1 0 1,3-3-96,-4 1 85,-1 0 0,0 0 0,0 0 1,0-1-1,-1 0 0,0-1 1,3-5-86,-7 9 58,0 0 0,-1 1 0,0-1 1,0 0-1,0 0 0,0-1 1,-1 1-1,0 0 0,0 0 1,0-1-1,-1 1 0,0-1 0,0 1 1,0 0-1,-1-1 0,0-3-58,0 3 24,-1 1 0,1-1 0,-1 1 0,0 0 0,0 0-1,0 0 1,-1 0 0,0 0 0,0 0 0,0 1 0,-1-1-1,1 1 1,-1 0 0,0 0 0,0 0 0,-4-2-24,5 4-3,-1 0 0,0 0 0,0 0 0,0 0 0,0 1 0,-1 0 0,1-1 0,0 2 0,-1-1 0,1 0 0,0 1 0,-1 0 0,1 0 0,-1 0 0,1 1 0,0-1 0,-1 1 0,1 0 0,0 0 0,0 1 0,-1-1 0,1 1 3,-7 3-16,0 1 0,0 0-1,1 1 1,-1 0 0,2 1 0,-1 0-1,1 0 1,0 1 0,1 0 0,0 1-1,-6 8 17,-2 7-14,0 0 0,1 1 0,2 1-1,-3 10 15,7-16 1,2 0 0,0 0 0,1 1 0,1-1 0,2 1 0,0 1 0,1-1 0,1 20-1,1-31 7,1 0 1,0-1-1,1 1 1,0 0-1,1-1 1,0 0-1,1 1 0,0-1 1,0 0-1,1-1 1,0 1-1,1-1 1,0 0-1,0-1 1,1 1-1,0-1 1,1 0-1,0-1 1,3 2-8,3 1 300,1-1 0,0-1 0,1 0 0,0-2 1,0 1-1,0-2 0,1 0 0,-1-1 0,1-1 1,0-1-1,7 1-300,56 3 1340</inkml:trace>
  <inkml:trace contextRef="#ctx0" brushRef="#br0" timeOffset="1408.425">2354 567 5073,'23'-38'2470,"-23"37"-2289,0-1 0,1 1 0,-1-1 0,0 1 0,0 0 1,0-1-1,0 1 0,0-1 0,0 1 0,-1-1 0,1 1 0,0 0 0,-1-1 0,1 1 0,-1 0 0,1-1 1,-1 1-1,0 0 0,0 0 0,1-1 0,-1 1 0,0 0 0,0 0 0,0 0 0,0 0 0,-1 0-181,-2-5 826,0 2-614,1-1 0,-1 1-1,0 0 1,0 0-1,0 0 1,0 1 0,-1 0-1,0-1 1,1 1-1,-1 1 1,0-1-1,-1 1 1,1 0 0,0 0-1,0 0 1,-1 1-1,1 0 1,-1 0 0,0 0-1,1 1 1,-1 0-1,0 0 1,1 0 0,-1 1-212,-3 0 19,1 0 1,-1 1-1,1 0 1,-1 1-1,1 0 1,0 0 0,0 1-1,0 0 1,1 0-1,-1 0 1,1 1 0,0 1-1,0-1 1,1 1-1,-3 3-19,-6 8-1,1 0 0,1 2-1,1-1 1,0 2-1,2-1 1,0 2 0,1-1-1,0 3 2,4-10 0,1 0 0,0 1 0,1-1 0,1 1 0,0 0 0,1 0 0,0 0 0,1 0 0,1 0 0,0 0-1,0-1 1,2 1 0,2 7 0,-3-14 4,0 0-1,1-1 0,0 1 0,1-1 1,0 1-1,0-1 0,0 0 1,0-1-1,1 1 0,0-1 0,0 0 1,1 0-1,-1 0 0,1-1 1,0 0-1,0 0 0,1 0 1,-1-1-1,1 0 0,0 0-3,-1-1 5,0-1 0,0 1-1,0-1 1,0 0 0,0 0 0,0-1 0,0 0-1,0 0 1,0 0 0,0-1 0,0 0 0,0 0-1,0 0 1,-1-1 0,1 0 0,0 0 0,-1-1-1,1 1 1,-1-1 0,0 0 0,0-1 0,0 1-1,4-5-4,-5 4 9,1-1-1,-1 0 1,0 0-1,-1 0 1,1 0-1,-1-1 1,0 0-1,-1 1 1,1-1-1,-1 0 1,0 0-1,-1 0 1,2-7-9,1-11 52,-2-1 0,0-24-52,-1 33 15,-2-27 14,-2 0 1,-1 1 0,-4-4-30,2 2-1,6 30-49,4 19-2,6 18-13,11 33 42,2-1-1,9 12 24,-22-48-25,1-1 0,1 0 0,0-1 0,2 0-1,0-1 1,0 0 0,2-1 0,1 0 25,33 25-783,0-2 366</inkml:trace>
  <inkml:trace contextRef="#ctx0" brushRef="#br0" timeOffset="2096.257">2904 123 7306,'0'-1'68,"3"-23"3162,-1 0 1,-1-1-1,-3-21-3230,-2 70 1026,15 833 23,-9-824-981,-1-24 10,-1 0 0,0 1-1,0-1 1,-1 0 0,0 0 0,0 0-78,-2-14 944,5-12-556,4 2-288,1-1-1,0 1 1,2 0 0,0 1-1,2-2-99,17-30 57,44-89 19,35-59-46,-84 158-42,1 1-1,2 1 1,2 1-1,5-4 13,-11 14-102,-4 4-1042,1 1 0,15-12 1144,-28 30-1690,1 11 716</inkml:trace>
  <inkml:trace contextRef="#ctx0" brushRef="#br0" timeOffset="2460.447">3112 719 8946,'4'14'3761,"16"7"-2089,6 4-408,12 5-143,1 0-353,4 5-392,2-1-112,-5-1 72,9-3-328,-2-2 304,-3-6-176</inkml:trace>
  <inkml:trace contextRef="#ctx0" brushRef="#br0" timeOffset="3163.101">3783 504 6809,'21'-91'2745,"-19"84"1912,0 11-3291,-2 22-2047,0-18 1202,0 55-241,3-1 0,3 0 0,2 0 0,3 0 0,10 25-280,-14-61 58,-4-13-9,0 0 0,2 0 0,-1-1 1,1 1-1,1-1 0,1 0-49,-5-20 1458,-1-9-1019,-3-77-108,2-92-31,2 159-286,1 0 1,1 0 0,1 0-1,1 0 1,7-16-15,-10 36-7,-1 1 0,1-1 0,0 1 0,1 0 0,0 0 0,0 0 1,0 1-1,0-1 0,1 1 0,0 0 0,0 0 0,1 0 0,-1 1 0,1 0 0,0 0 0,0 0 1,0 1-1,0 0 0,1 0 0,-1 1 0,1 0 0,0 0 0,0 0 0,0 1 0,0 0 0,0 0 1,0 1-1,0 0 0,0 0 0,0 1 0,0-1 0,0 2 0,0-1 0,0 1 0,-1 0 0,1 0 1,0 1-1,-1 0 0,0 0 0,6 3 7,0 2-2,0 0-1,-1 1 1,1 0 0,-2 1 0,1 0 0,-1 1 0,-1 0-1,0 0 1,-1 1 0,0 0 0,0 0 0,-1 1 0,-1 0-1,0 1 1,-1-1 0,2 10 2,4 21-52,-2 0-1,-2 0 1,-2 1 0,0 34 52,-3-38-127</inkml:trace>
  <inkml:trace contextRef="#ctx0" brushRef="#br0" timeOffset="4064.61">4962 505 3561,'-10'-3'1297,"0"0"0,-1 0 1,1 1-1,-4-1-1297,12 3 106,1 0 1,0-1-1,-1 1 1,1 0 0,0 0-1,-1 0 1,1 0-1,0 0 1,-1 0-1,1 0 1,0 0-1,-1 1 1,1-1-1,0 1 1,-1-1 0,1 1-1,0-1 1,0 1-1,0 0 1,-1-1-1,1 1 1,0 0-1,0 0 1,0 0-1,0 0 1,0 0-1,0 0 1,1 0 0,-1 0-1,0 0 1,0 0-1,1 1 1,-1-1-1,1 0 1,-1 0-1,1 1 1,0-1-1,-1 0 1,1 1 0,0-1-1,0 0 1,0 1-1,0-1 1,0 0-1,0 1 1,0-1-1,0 0 1,1 1-1,-1-1 1,0 0-1,1 1 1,-1-1 0,1 0-1,0 0 1,-1 1-1,1-1 1,0 0-1,0 0 1,0 0-1,0 0 1,0 0-1,0 0 1,0 0-107,4 2 92,0 0 1,1 0 0,-1 0-1,1-1 1,-1 0-1,1 0 1,0-1-1,-1 1 1,1-1-1,0 0 1,0-1-1,0 1 1,0-1-1,0-1 1,0 1-1,0-1 1,0 0 0,0 0-1,3-2-92,15-3 129,1-2 1,-2-1-1,23-12-129,-34 16 33,-1-1 0,0-1 0,0 1 0,0-2 0,-1 1 0,0-1 0,-1-1 0,0 0 0,1-1-33,-7 6 28,-1 1-1,1-1 0,-1 1 1,0-1-1,0 0 0,0 0 1,0 0-1,-1 0 0,0 0 1,1 0-1,-1 0 0,-1 0 1,1-1-1,-1 1 0,0 0 1,0 0-1,0-1 0,0 1 1,-1 0-1,1 0 0,-1-1 1,0 1-1,-1 0 0,1 0 1,-1 0-1,1 0 0,-1 0 1,-2-2-28,1 2 11,1 0 1,-1 0-1,0 1 1,0-1-1,-1 1 1,1 0-1,-1 0 1,1 0-1,-1 0 1,0 0-1,0 1 1,0 0-1,-1 0 1,1 0-1,0 0 1,-1 1-1,1-1 1,-1 1-1,0 0 1,1 1-1,-1-1 1,0 1-1,1 0 1,-1 0-1,0 0 1,0 1-1,-3 0-11,-4 2-8,1-1-1,-1 2 0,0-1 0,1 1 0,0 1 1,0 0-1,0 1 0,1 0 0,0 1 0,-5 4 9,0 1-10,0 2 0,1 0 0,1 0 0,0 1-1,1 1 1,1 0 0,0 1 0,1 0 0,1 0-1,1 1 1,-3 10 10,5-13-1,1 1 0,1 0 0,0 0 0,1 0 0,1 1-1,1-1 1,0 1 0,1 0 0,1-1 0,0 1 0,1-1 0,1 1 0,4 12 1,-4-19 8,1 0-1,1 0 1,-1-1 0,2 1 0,-1-1 0,1 0 0,1-1 0,-1 1-1,2-1 1,-1 0 0,1-1 0,0 0 0,0 0 0,1-1 0,0 0-1,0 0 1,1-1 0,-1-1 0,9 4-8,1-1-111,0-1 0,0-1 0,1-1 0,0 0 0,0-1 0,0-2-1,0 0 1,1-1 0,-1 0 0,2-2 111,32-6-369</inkml:trace>
  <inkml:trace contextRef="#ctx0" brushRef="#br0" timeOffset="5054.031">5965 377 5041,'29'-34'2762,"-28"33"-2544,-1 1 0,0 0 0,1-1 0,-1 1 0,0-1 0,1 1 0,-1 0 0,0-1 0,0 1 0,1-1 0,-1 1 0,0-1 0,0 1 0,0-1 1,1 1-1,-1-1 0,0 1 0,0-1 0,0 1 0,0-1 0,0 1 0,0-1 0,0 1 0,0-1 0,0 1 0,-1-1-218,-10-4 2149,-27 6-1841,32-1 21,-35 4 83,1 1 0,-1 3 0,-8 3-412,32-7 39,1 2 0,0 0 0,0 0 0,0 1 0,1 1 0,0 1 0,0 0 0,1 1 0,-4 5-39,16-14 4,0 0 1,1 0-1,-1 0 0,1 1 0,0-1 1,-1 0-1,1 1 0,0-1 0,0 1 1,0 0-1,0-1 0,0 1 0,0 0 1,0-1-1,1 1 0,-1 0 0,1 0 1,-1 0-1,1 0 0,0 0 0,-1-1 1,1 1-1,0 0 0,0 0 0,1 0 1,-1 0-1,0 0 0,1 0 1,-1 0-1,1-1 0,-1 1 0,1 0 1,0 0-1,0-1 0,0 1 0,0 0 1,0-1-1,0 1 0,1 0-4,6 6 10,0-1 0,0 1 0,1-2 0,0 1 0,0-1-1,6 2-9,0 2-1,85 45-4,4 2-8,-89-47 12,0 0-1,-1 1 1,0 0-1,-1 1 1,5 6 1,-13-13-3,0 1 1,-1 0-1,1 1 1,-1-1-1,-1 1 0,1-1 1,2 8 2,-5-11-1,0 0 0,0 0 0,-1 0 0,1 0 0,-1 0 0,0 0 0,1 0-1,-1 0 1,-1 0 0,1 0 0,0 0 0,-1 0 0,1-1 0,-1 1 0,0 0 0,0 0 0,0 0 0,-1-1 0,1 1 0,0 0 0,-1 0 1,-2 3 39,0 0 0,0-1 0,0 1 0,-1-1 0,1 0 0,-1 0 0,-1 0 0,1 0 0,-1-1 0,0 0 0,1-1 0,-2 1 0,1-1 0,0 0 0,-1 0 0,1-1 0,-1 0 0,0 0 0,-6 0-39,-43 1 128,0-3 0,0-2 0,-52-9-128,98 10-48,6 1-23,1 0 0,0 0 0,0-1-1,-1 1 1,1-1 0,0 0 0,0 0 0,0 0-1,0 0 1,0-1 71,3 2-32,0 0 0,0 0-1,0 0 1,0 0 0,0 0-1,0 0 1,0 0 0,0 0 0,0 0-1,0 0 1,0 0 0,0 0-1,0-1 1,0 1 0,0 0-1,0 0 1,0 0 0,0 0 0,1 0-1,-1 0 1,0 0 0,0 0-1,0 0 1,0 0 0,0 0-1,0 0 1,-1 0 0,1 0 0,0 0-1,0 0 1,0-1 0,0 1-1,0 0 1,0 0 0,0 0-1,0 0 1,0 0 0,0 0 0,0 0-1,0 0 1,0 0 32,16 3-762</inkml:trace>
  <inkml:trace contextRef="#ctx0" brushRef="#br0" timeOffset="5928.607">6852 417 4561,'73'-86'2643,"-71"84"-2245,0-1 0,0 1-1,-1 0 1,1-1 0,-1 0 0,1 1-1,-1-1 1,0 0 0,0 0 0,0-2-398,0 4 100,-1 1 1,0-1 0,0 0-1,0 1 1,0-1-1,0 0 1,-1 1 0,1-1-1,0 1 1,0-1 0,0 0-1,0 1 1,-1-1 0,1 1-1,0-1 1,-1 1 0,1-1-1,0 1 1,-1-1 0,1 1-1,-1-1 1,1 1 0,0-1-1,-1 1 1,1-1 0,-1 1-1,0 0-100,-2-1 216,0 0-1,0 0 1,0 0-1,0 0 1,0 1-1,-1 0 1,1-1-1,0 1 1,0 0-1,-3 1-215,3-1-3,-16 2 266,-1 0 0,1 1 0,0 2 0,0 0-1,0 0 1,-9 6-263,-35 15 500,-10 10-500,51-25 100,12-7-73,0 0 0,1 1 1,0 1-1,0-1 0,0 1 0,1 1 0,-1 0 1,2 0-1,-1 0 0,1 1 0,0 0 1,1 1-28,-3 2 31,6-7-21,0-1 1,0 1-1,0 0 0,1 0 0,0 0 1,-1 2-11,2-5 2,1 0 0,0 0 0,-1 0 0,1 0 1,0 0-1,0 0 0,0 0 0,0 0 0,0 0 0,0 0 0,0 0 1,0 0-1,0 0 0,0 0 0,1 0 0,-1 0 0,0 0 1,1 0-1,-1 0 0,1 0 0,-1 0 0,1 0 0,-1-1 1,1 1-1,0 0 0,-1 0 0,1-1 0,0 1 0,0 0 0,0-1 1,0 1-3,12 7 13,1 0 0,0-1 0,1-1 1,-1 0-1,1-1 0,3 0-13,24 9 11,-18-5-5,121 49 12,-124-49-15,0 2-1,-1 1 1,0 0 0,-1 1 0,11 11-3,-27-21 0,1 0 0,-1 0 0,0 0 0,-1 0 0,1 1 0,0 0 0,-1-1 0,0 1 1,0 0-1,0 0 0,0 0 0,-2-2 0,1 0-1,-1 0 1,0 0 0,0 0 0,1 0 0,-1 0-1,0 0 1,-1 0 0,1 0 0,0 0 0,-1 0-1,1 0 1,-1 0 0,1-1 0,-1 1 0,0 0-1,0 0 1,0 0 0,0-1 0,0 1-1,0-1 1,0 1 0,-1-1 0,1 1 0,-1 0 0,-6 5 44,-1 1 0,-1-1 1,1 0-1,-1-1 0,-1 0 1,1-1-1,-1 0 0,-3 1-44,-27 9 438,-24 4-438,56-16 24,-39 11 57,-1-2 1,0-2-1,-1-2 0,0-2 1,-2-3-82,46-3-328,13-1 174</inkml:trace>
  <inkml:trace contextRef="#ctx0" brushRef="#br0" timeOffset="6805.705">7531 558 5305,'-66'-30'2535,"64"29"-2283,1 1-1,-1-1 0,1 1 1,-1-1-1,0 1 1,1-1-1,-1 1 0,1 0 1,-1 0-1,0 0 0,1 0 1,-1 0-1,-1 0-251,3 0 81,-1 0 0,1 1 0,-1-1 0,1 0 0,-1 0 0,1 1 0,-1-1 0,1 0 0,0 1-1,-1-1 1,1 0 0,0 1 0,-1-1 0,1 0 0,0 1 0,-1-1 0,1 1 0,0-1 0,0 0 0,-1 1 0,1-1 0,0 1 0,0-1 0,0 1-1,0-1 1,0 1-81,-1 0 93,1 1-1,0-1 1,0 0-1,1 0 1,-1 1-1,0-1 1,0 0-1,1 1 0,-1-1 1,0 0-1,1 0 1,-1 0-1,1 1 1,0-1-1,-1 0 1,1 0-1,0 0 1,0 0-1,0 0 0,-1 0 1,2 0-93,3 1 139,0 1 1,1-1 0,-1 0-1,1 0 1,0-1-1,0 1 1,0-1 0,0-1-1,-1 1 1,1-1-1,0 0 1,0 0-1,5-1-139,10-2 218,1-1 0,0 0-1,-1-2-217,-1 1 95,-1-2-1,0 0 0,-1-2 1,0 0-1,0-1 1,0 0-1,-2-2 1,1 0-1,-1 0 1,-1-2-1,9-10-94,-22 22 13,-1 0 1,1-1-1,-1 1 1,1 0-1,-1-1 1,0 0-1,0 1 0,0-1 1,0 0-1,-1 1 1,1-1-1,-1 0 0,0 0 1,1 1-1,-1-1 1,0 0-1,-1 0 1,1 0-1,0 1 0,-1-1 1,0 0-1,1 0 1,-1 1-1,0-1 0,0 1 1,-1-1-1,1 1 1,0-1-1,-1 1 1,0 0-1,1-1 0,-1 1 1,0 0-1,0 0 1,0 1-1,-1-1 1,1 0-1,0 1 0,-1-1 1,1 1-1,-1 0 1,1-1-1,-1 1 0,0 1 1,1-1-1,-1 0 1,0 1-1,-1-1-13,-14-1-6,1 1 0,-1 1 0,1 0 0,-1 1 0,1 1 0,-1 1 0,1 1 0,0 0 0,0 1 0,0 1 0,1 0 0,0 1 0,0 1 0,1 1 0,0 0-1,0 1 1,-3 4 6,8-4-3,0 2 0,0-1 0,1 2 0,0-1-1,1 1 1,1 0 0,0 1 0,1 0 0,0 0-1,2 0 1,-3 9 3,1 1 0,1 0 0,0 0 0,2 0 0,1 1 0,2-1-1,1 19 1,0-31 5,0 1-1,1-1 0,1 0 1,0 0-1,1 0 0,0 0 1,1-1-1,0 1 0,1-1 1,0 0-1,1-1 0,0 0 1,1 0-1,0 0 0,0-1 1,1 0-1,0-1 1,1 0-1,0 0 0,0-1 1,0 0-1,6 1-4,1 1 13,1-1 1,0 0 0,1-2-1,0 0 1,0-1-1,0-1 1,0-1-1,1 0 1,0-2 0,-1 0-1,1-1 1,-1-1-1,1-1 1,0-1-14,12-3-636,-1-2 1,26-9 635,-3-1-520</inkml:trace>
  <inkml:trace contextRef="#ctx0" brushRef="#br0" timeOffset="7774.503">8734 390 3249,'26'-65'2183,"-21"53"-349,0-4 3782,-16 10-2853,7 5-2938,-14-2 384,0 0 0,0 1 1,1 1-1,-1 0 0,0 2 0,0 0 0,0 1 1,-3 1-210,-18 4 291,1 2 0,-1 1 0,-9 6-291,27-7 113,0 1-1,0 1 1,1 1-1,-8 7-112,-16 8 80,41-25-74,0 0-1,-1 1 1,1-1 0,0 0 0,1 1 0,-1 0 0,0-1 0,1 1 0,-1 0-1,1 0 1,0 1 0,0-1 0,1 0 0,-1 1 0,0-1 0,1 1 0,0 0-1,0-1 1,0 1 0,0 2-6,1-2 4,0 0 0,0 1-1,0-1 1,1 0 0,-1 1 0,1-1 0,0 0-1,1 0 1,-1 0 0,1 1 0,-1-2-1,1 1 1,0 0 0,1 0 0,-1 0-1,1-1 1,-1 0 0,2 2-4,4 3 8,0 0 0,0-1 1,1 0-1,0 0 0,0-1 0,1 0 0,0-1 1,0 0-1,0 0 0,8 1-8,17 5 27,2-1 0,20 1-27,-20-3 16,0 0 0,1 3-16,-27-7 2,0 0 1,0 1-1,0 0 1,-1 1-1,0 0 1,0 1-1,-1 0 1,0 0-1,7 8-2,-12-12-1,-1 0 1,-1 1-1,1-1 1,0 1-1,-1 0 0,0 0 1,1 0-1,-2 0 1,1 1-1,0-1 1,-1 0-1,0 1 0,0-1 1,0 1-1,-1-1 1,1 1-1,-1-1 0,0 1 1,0-1-1,-1 1 1,1-1-1,-1 1 0,0-1 1,0 1-1,-1-1 1,0 1 0,0 0 20,-1 0 1,0 0 0,0 0-1,0-1 1,-1 0 0,1 1-1,-1-1 1,0-1-1,0 1 1,-1-1 0,1 1-1,-1-1 1,1 0 0,-1-1-1,0 1 1,-4 0-21,-8 4 203,0-1 0,-1 0 0,0-1 1,-7 0-204,6-2 112,0 0 1,0-2 0,0 0 0,-18-1-113,29-1 60,1 1 0,-1-2 0,0 1 1,0-1-1,1 0 0,-1 0 0,1-1 0,0 0 1,-1 0-1,1-1 0,1 0 0,-1 0 0,-1-2-60,1 0 2078,7 9-1066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5:00.7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11 655 3433,'-1'-1'335,"0"0"0,0 0 1,1 0-1,-1 0 1,0 0-1,0 0 0,1 0 1,-1 0-1,1 0 0,-1 0 1,1 0-1,-1 0 1,1 0-1,0 0 0,-1-1 1,1 1-1,0 0 0,0 0-335,20 7 3429,7 4-3848,24 6 523,2-3 0,0-2 0,0-2 0,44 1-104,227-1 56,-207-8-14,333-7-1,-188 1-40,11-9 48,79-22-49,12-1 37,-248 28-32,476-33 6,2 30-1,-263 21-2,240 2 16,-432-11-20,1023 26 25,-369 12-21,-397-37 119,2-17-127,606-40 112,0 43-96,-602 23-17,696-4 59,-397-48 1,-36 1-32,1213 19 91,-1185 32 404,303 2-272,0-26-170,506-51-2,-125 11-36,-1013 34-20,133-4 22,-442 22-40,628-28 877,-190 2-453,43 4-314,-312 16-96,253-4 14,-105 8 1,-91 3 32,171 1 25,-128 1-61,-70-3-32,564 0 523,-657 4-454,30 1 15,45-11-81,-187 4 5,538-53 68,-289 25 215,62 10-288,302 9 239,-634 13-246,-10 0 6,239-9 50,-210 5-7,0-2 1,0-3-1,0-1 1,12-7-43,-16 1-8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1:36.62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92 27 1808,'4'2'57,"21"13"1596,-25-15-1619,0 0-1,0 0 0,0-1 1,0 1-1,0 0 0,1 0 0,-1 0 1,0 0-1,0 0 0,0 0 0,0 0 1,0 0-1,0 0 0,0 0 1,1 0-1,-1 0 0,0 0 0,0 0 1,0-1-1,0 1 0,0 0 0,0 0 1,0 0-1,0 0 0,0 0 1,0 0-1,0 0 0,0-1 0,0 1 1,0 0-1,0 0 0,0 0 0,0 0 1,0 0-1,0 0 0,0-1 1,0 1-1,0 0 0,0 0 0,0 0 1,0 0-1,0 0 0,0 0 0,0-1 1,0 1-1,0 0 0,0 0 1,0 0-1,0 0 0,0 0 0,0 0 1,0 0-34,-9-19 2435,8 18-2296,1 0 0,-1 0 0,1 0-1,-1 0 1,0 0 0,1-1 0,-1 1-1,0 1 1,0-1 0,0 0 0,0 0-1,0 0 1,0 0 0,0 1 0,0-1-1,0 0 1,0 1 0,0-1 0,0 1-1,0-1 1,-1 1 0,1 0 0,0-1-1,0 1 1,0 0 0,-1 0 0,1 0-1,-1 0-138,0 0 78,0 1 0,0 0-1,0 0 1,0 0-1,0 1 1,0-1 0,0 0-1,1 1 1,-1-1-1,1 1 1,-1-1-1,1 1 1,-1 0 0,1-1-1,-1 2-77,-5 8 34,1 1 1,0-1-1,0 1 0,1 1 0,0 0-34,0 3 16,1 1-1,0 0 1,1-1 0,0 1-1,2 0 1,0 1 0,1-1-1,1 0 1,0 5-16,0-16 6,0 0 1,0 0-1,0 0 1,1 0-1,0-1 0,0 1 1,0 0-1,1-1 1,-1 0-1,1 0 0,1 1 1,-1-2-1,1 1 0,0 0 1,0-1-1,0 0 1,1 0-1,-1 0 0,1 0 1,0-1-1,0 0 1,0 0-1,1 0 0,-1 0 1,1-1-1,-1 0 0,6 1-5,-2-1 10,-1-1 0,1 0 1,-1 0-1,1-1 1,-1 0-1,1 0 1,-1-1-1,1 0 1,-1-1-1,1 0 1,-1 0-1,0-1 1,0 0-1,0 0 1,0-1-1,1-1-11,-5 3 16,1-1 0,-1 0 0,0 0 0,0-1-1,0 1 1,0-1 0,0 0 0,-1 0 0,1 0 0,-1-1 0,0 1 0,-1-1-1,1 0 1,-1 1 0,0-1 0,0 0 0,0 0 0,-1 0 0,0-1-1,0 1 1,0 0 0,-1-1 0,1 1 0,-1 0 0,-1-1 0,1-2-16,-2-1 83,0 0 1,-1 0 0,1-1 0,-2 2 0,1-1 0,-1 0-1,-1 1 1,0 0 0,0 0 0,0 0 0,-3-2-84,0 0 84,0 1 0,0 0 0,-1 1 0,0 0 0,-1 0 0,0 1 1,0 0-1,-7-3-84,13 8 7,0 0 1,1 0 0,-1 1-1,0-1 1,-1 1-1,1 0 1,0 0 0,0 0-1,0 1 1,-1-1 0,1 1-1,0 0 1,0 0 0,-1 1-1,1-1 1,0 1-1,0 0 1,0 0 0,0 1-1,0-1 1,0 1 0,0 0-1,0 0 1,0 0-1,1 0 1,-1 1 0,1-1-1,0 1 1,0 0 0,0 0-1,0 0 1,0 1 0,0-1-1,1 1 1,0-1-1,0 1 1,0 0 0,0 0-1,0 0 1,1 0-8,-3 4-9,2 0 0,-1 1 0,1-1 0,0 1 0,1 0-1,0 0 1,0-1 0,1 1 0,0 0 0,0 0 0,2 6 9,-1-10-4,0 0-1,1 1 1,-1-1 0,1 0 0,0 0-1,0 0 1,1-1 0,0 1-1,0 0 1,0-1 0,0 0 0,1 1-1,-1-1 1,1-1 0,0 1-1,0 0 1,1-1 0,-1 0 0,3 1 4,0 0 2,1 0 1,-1 0 0,1-1-1,0-1 1,0 1 0,0-1 0,0 0-1,0-1 1,0 0 0,0 0-1,6-1-2,-11 0 7,1 0-1,0-1 0,0 1 0,-1-1 1,1 0-1,-1 0 0,1 0 0,0-1 1,-1 1-1,0-1 0,1 0 0,-1 0 1,0 0-1,0 0 0,0 0 1,0-1-1,-1 1 0,1-1 0,-1 0 1,1 0-1,-1 0 0,0 0 0,0 0 1,0-1-1,-1 1 0,1 0 0,-1-1-6,1-2 11,0-1 0,-1 1 0,0 0-1,0 0 1,0-1 0,-1 1 0,0-1-1,0 1 1,-1 0 0,1-1 0,-1 1-1,-1 0 1,1-1 0,-1 1 0,-1 0-1,1 0 1,-1 1 0,0-1 0,-1-2-11,1 3 0,0 1 1,0-1-1,0 1 1,-1-1-1,1 1 1,-1 1-1,0-1 1,0 0-1,-1 1 0,1 0 1,-1 0-1,1 0 1,-1 0-1,0 1 1,0 0-1,0 0 1,0 0-1,-1 1 1,1-1-1,0 1 1,-1 1-1,-4-1 0,8 1-4,-1 1 0,1-1 0,0 1 0,0 0 0,-1-1 0,1 1 0,0 0 0,0 0 0,0 1 0,0-1 0,0 0 0,0 1 0,1-1 0,-1 1 0,0-1 0,1 1 0,-1 0 0,1 0 0,0 0 0,-1 0 0,1 0 0,0 0 0,0 0 0,0 0 0,1 0 1,-1 1 2,-2 3-6,1 1 0,0-1 0,1 0 0,0 1 0,0-1 0,0 0 0,1 1 0,0-1 0,0 2 7,1-4-2,0 1-1,0-1 0,1 0 1,-1 1-1,1-1 0,0 0 1,0 0-1,0 0 0,1 0 0,0-1 1,-1 1-1,1-1 0,1 1 1,-1-1-1,0 0 0,1 0 1,-1-1-1,1 1 0,0-1 0,0 1 1,0-1-1,0-1 0,1 1 1,1 0 2,-3-1 4,0 1 0,0-1 0,0-1 1,0 1-1,0 0 0,1-1 0,-1 0 1,0 0-1,0 0 0,0 0 1,1 0-1,-1 0 0,0-1 0,0 0 1,0 0-1,0 0 0,0 0 0,0 0 1,0 0-1,0-1 0,0 1 0,0-1 1,-1 0-1,1 0 0,-1 0 0,1 0 1,-1-1-1,0 1 0,0 0 0,0-1 1,0 0-1,0 1 0,-1-1 0,1-1-4,-1 2 7,0 0 0,-1 0 0,1 0 0,-1 0 0,0-1 0,1 1 0,-1 0 0,0 0 0,0 0 0,-1 0 0,1 0 0,0 0 0,-1-1 0,1 1 0,-1 0-1,0 0 1,1 0 0,-1 0 0,0 0 0,0 1 0,-1-1 0,1 0 0,0 0 0,-1 1 0,1-1 0,0 1 0,-1-1 0,0 1 0,1 0 0,-1-1 0,-1 1-7,1-1-27,0 0-1,-1 1 1,1-1 0,-1 1 0,0-1 0,1 1 0,-1 0 0,0 0 0,0 0-1,0 0 1,0 1 0,0-1 0,0 1 0,0 0 0,0 0 0,0 0 0,1 0-1,-1 0 1,0 1 0,0-1 0,0 1 0,-2 0 27,-8 7-219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2:38.4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63 440 2385,'-1'-2'112,"-5"-7"1198,1-1 1,0-1 0,0 1-1,1-1-1310,3 8 263,0 0-1,0-1 1,0 1 0,1 0-1,0 0 1,-1 0-1,1-1 1,0 1-1,1 0 1,-1 0-1,1-1 1,-1 1-1,1 0 1,0 0-1,0 0 1,0-1-263,2 3 657,-1 7-390,1 8 1,-6 35 219,-2-1 0,-6 28-487,-3 24 312,6-25-33,4-1-1,4 52-278,2-90 24,2 0-1,1-1 1,2 0-1,1 0 1,2 0 0,9 20-24,-12-39 15,1 1 1,0-2-1,1 1 1,1-1-1,0 0 1,1-1-1,1 0 1,0-1-1,1 0 1,4 2-16,-9-8 15,0-1 1,0-1 0,0 1 0,1-2-1,-1 1 1,1-1 0,0 0 0,1-1 0,-1 0-1,1 0 1,-1-1 0,1 0 0,0-1-1,0 0 1,-1-1 0,1 0 0,0 0 0,0-1-1,2-1-15,3-2 21,0 0 0,-1-1 0,0 0 0,0-2 0,-1 1 0,0-2 0,0 1 0,0-2 0,-1 0 0,0 0 0,-1-1 0,0-1 0,-1 0 0,1-1-21,13-17 24,-1-1 0,-2-1 1,0-1-1,-3 0 0,1-4-24,18-48 43,-3-2-1,-4-1 1,13-67-43,-32 108 6,-3-1 0,-1 0 0,-3 0 0,-1-27-6,-5-20 17,-11-73-17,12 148-12,2 22-16,5 33-28,12 229 4,-11-135 63,5 0 0,14 50-11,-15-129 18,1-1 0,3-1 0,4 3-18,-11-31 5,2 0 1,0-1-1,1 0 1,1 0 0,1-1-1,0-1 1,2-1-1,3 4-5,8 2-135,0-1 0,2-1 0,0-1 0,4 0 135,40 22-208</inkml:trace>
  <inkml:trace contextRef="#ctx0" brushRef="#br0" timeOffset="1699.795">1597 778 5337,'-3'-12'3343,"3"11"-1507,3 10-25,16 53-1436,-4 1 0,-3 0 0,1 21-375,29 161 1405,-37-225-1094,-4-20-294,-1-1 0,0 1-1,0 0 1,0 0 0,0 0 0,1 0 0,-1 0 0,0 0 0,0 0-1,0 0 1,0 0 0,0 0 0,1 0 0,-1 0 0,0-1 0,0 1 0,0 0-1,0 0 1,0 0 0,0 0 0,0 0 0,1-1 0,-1 1 0,0 0-1,0 0 1,0 0 0,0 0 0,0-1 0,0 1 0,0 0 0,0 0-1,0 0 1,0 0 0,0-1 0,0 1 0,0 0 0,0 0 0,0 0 0,0 0-1,0-1 1,0 1 0,0 0 0,0 0 0,0 0 0,-1 0 0,1-1-1,0 1-16,0-42 880,-17-84-338,9 73-491,1 0 0,3-1-1,3 0 1,3-23-51,-2 71 0,1 0 0,0 1 1,0-1-1,0 0 0,1 1 0,0-1 0,0 1 1,0 0-1,1 0 0,-1 0 0,1 0 0,1 0 1,-1 0-1,1 1 0,-1-1 0,1 1 0,1 0 1,2-2-1,-1 2-1,1 0 0,0 0 1,0 1-1,0 0 0,0 0 0,0 1 1,0 0-1,1 0 0,-1 0 1,1 1-1,0 1 0,-1-1 1,7 1 0,-3 0-1,0 1 0,1 0 0,-1 1 0,0 0 0,0 1 0,0 0 1,0 1-1,0 0 0,-1 0 0,0 1 0,0 1 0,0 0 0,0 0 0,-1 1 0,0 0 1,-1 0-1,0 1 0,0 1 0,0-1 0,-1 1 0,0 0 0,-1 1 0,0-1 0,0 1 1,-1 1-1,-1-1 0,3 8 1,6 25-135,-1 0 0,-2 1 0,-2 1-1,1 40 136,3 13-3613,-7-59 2254</inkml:trace>
  <inkml:trace contextRef="#ctx0" brushRef="#br0" timeOffset="4531.344">2871 795 1416,'89'-16'1359,"-70"11"2490,-19 5-3781,0 0 0,1 0 0,-1 0 0,0 0 1,0 0-1,0 0 0,0 0 0,0 0 0,0 0 1,0 0-1,1 0 0,-1 0 0,0 0 0,0-1 1,0 1-1,0 0 0,0 0 0,0 0 1,0 0-1,0 0 0,0 0 0,0 0 0,1 0 1,-1-1-1,0 1 0,0 0 0,0 0 0,0 0 1,0 0-1,0 0 0,0 0 0,0 0 0,0-1 1,0 1-1,0 0 0,0 0 0,0 0 1,0 0-1,0 0 0,0 0 0,0-1 0,0 1 1,0 0-1,-1 0 0,1 0 0,0 0 0,0 0 1,0 0-1,0 0 0,0-1-68,-15-5 2836,14 6-2998,-10-3 268,0 1 1,-1 0-1,0 0 0,-4 1-106,3 0 56,2 1-18,1 0 0,-1 0-1,0 1 1,1 1 0,-1 0-1,1 0 1,-6 2-38,-12 6 101,-25 12-101,26-10 40,23-10-36,0 0 0,1 0 0,-1 0 0,1 0 0,-1 1 0,1-1 0,0 1 0,0 0 0,0 0 0,1 0 0,-1 0 0,1 0 0,-1 1 0,1-1 1,0 1-1,-1 3-4,2-5 1,0 0 1,1 1-1,-1 0 1,0-1 0,1 1-1,0-1 1,0 1-1,0-1 1,0 1 0,0 0-1,0-1 1,1 1-1,-1-1 1,1 1 0,-1-1-1,1 1 1,0-1-1,0 0 1,0 1 0,1-1-1,-1 0 1,0 0-1,1 0 1,0 0 0,-1 0-1,3 2-1,2 1 4,-1 0 0,2 0 0,-1-1 0,1 1 0,-1-2 0,1 1 0,0-1 0,1 0 0,-1 0 0,1-1-4,17 5 16,0-1 0,11 0-16,-17-3 8,0 0-1,-1 1 1,0 1-1,0 1 1,1 1-8,-10-3-2,-1 1 0,-1-1 0,1 2-1,0-1 1,-1 1 0,0 0 0,-1 0 0,1 1 0,-1 0 0,-1 0 0,1 1 0,-1-1 0,0 1 0,-1 0 0,0 1 0,0-1 0,-1 1 0,0-1 0,0 2 2,-2-4 21,0 0 0,0 0 0,0 0 0,-1 0 0,1 0 0,-1 0 0,-1 0 0,1 0 0,-1 0 0,0 0 0,-1 0 0,1 0 0,-1-1 0,0 1 0,-1 0-1,0-1 1,1 0 0,-1 1 0,-1-1 0,1-1 0,-1 1 0,0 0 0,0-1 0,0 0 0,-1 0 0,0 0 0,1 0 0,-1-1 0,-1 1-21,-10 4 118,0 0-1,0 0 1,0-2-1,-1 0 1,0-1-1,0 0 1,-1-2-1,1 0 1,-1-1-1,0 0 1,1-2 0,-1 0-1,0-1 1,0-1-1,-11-3-117,21 4 48,1-1 0,0 0 0,0-1-1,0 0 1,-1 0-48,7 2-56,-1 1 1,1-1-1,-1 0 0,1 0 0,0 1 0,-1-1 0,1 0 1,0 0-1,0 0 0,0-1 0,0 1 0,0 0 1,0 0-1,0-1 0,0 1 0,0 0 0,1-1 0,-1 1 1,0-1-1,1 1 0,-1-1 0,1 1 0,0-1 1,-1 1-1,1-1 0,0 0 56,0 1-179,0 0 0,0 0-1,0 0 1,0 0 0,1 1 0,-1-1 0,0 0-1,0 0 1,1 0 0,-1 1 0,1-1 0,-1 0 0,0 0-1,1 1 1,-1-1 0,1 0 0,0 0 179,21-6-1754</inkml:trace>
  <inkml:trace contextRef="#ctx0" brushRef="#br0" timeOffset="5293.127">3488 945 3041,'69'-31'1971,"-68"31"-1903,0-1 0,-1 1 0,1 0 0,-1 0 0,1-1 0,-1 1 0,1 0 0,-1-1 0,1 1 0,-1-1 0,0 1 0,1-1-1,-1 1 1,1-1 0,-1 1 0,0-1 0,1 1 0,-1-1 0,0 1 0,0-1 0,0 1 0,1-1 0,-1 0 0,0 1 0,0-1 0,0 1 0,0-1 0,0 0 0,0 1 0,0-1 0,0 0 0,0 1 0,0-1 0,0 1 0,-1-1 0,1 0 0,0 1 0,0-1 0,-1 1 0,1-1 0,0 0-68,-17-15 1512,15 14-1160,-3-2-141,0 0 0,-1 0 0,0 0 0,1 1 0,-1 0 0,-1 0-1,1 1 1,0-1 0,-1 1 0,1 1 0,-1-1 0,0 1 0,1 0-1,-1 1 1,0-1 0,0 2 0,1-1 0,-1 0 0,0 1 0,1 1 0,-2-1-211,0 1 32,0 1-1,0-1 1,0 2 0,1-1 0,-1 1 0,1 0 0,0 0 0,0 1 0,0 0 0,1 0 0,0 1 0,0-1 0,0 1 0,0 1 0,1-1 0,0 1 0,1 0-32,-5 8 9,2 1-1,0 0 1,0 0-1,2 0 0,0 0 1,1 1-1,1 0 1,-1 7-9,2-9 4,1 0 1,1-1 0,0 1-1,1 0 1,0-1-1,1 1 1,1-1-1,0 0 1,1 1-1,1 0-4,-2-9 5,0 0 0,0 0 0,0 0 0,1-1 0,0 1 0,0-1 0,0 0 0,1 0 0,0 0 0,0-1 0,0 0 0,0 0 0,3 1-5,1 1 9,0-2 0,0 1 1,0-1-1,0-1 0,1 0 0,0 0 1,-1-1-1,11 2-9,-10-3 10,0 0 0,0 0 0,0-1 0,0 0 0,0-1 0,-1 0 0,1-1 0,0 0 0,0 0 0,-1-1 0,0 0 0,1-1 0,-1 0 0,0 0 0,-1-1 0,1 0 0,-1-1 0,7-6-10,-10 7 7,0-1 0,-1 0 0,0 0 1,0 0-1,0-1 0,-1 1 0,0-1 0,0 0 0,-1 0 0,0 0 0,0 0 0,-1 0 0,0 0 1,0-1-1,0 1 0,-1 0 0,0-1 0,-1-1-7,-2-22 23,-1 1 0,-1 0 0,-8-23-23,9 33 10,-21-72 322,37 137-229,2-1 0,2-1 0,18 32-103,-26-57-89,1-2 1,1 1 0,1-1-1,0-1 1,1 0 0,1 0-1,0-2 1,1 1 0,1-2 0,0 0-1,2 1 89,31 16-2892,0 2 1339</inkml:trace>
  <inkml:trace contextRef="#ctx0" brushRef="#br0" timeOffset="5783.996">4196 276 5849,'-7'-17'2048,"6"14"-1619,0-1-1,0 1 0,0 0 1,0 0-1,0 0 1,-1 0-1,1 0 1,-1 1-1,0-1 1,0 0-1,0 1 1,-1-1-429,2 3 45,1 1 1,-1 0 0,1-1-1,0 1 1,-1 0-1,1-1 1,-1 1 0,1 0-1,0-1 1,-1 1-1,1 0 1,0 0-1,0-1 1,0 1 0,0 0-1,0 0 1,0 0-1,0-1 1,0 1 0,0 0-1,0 0 1,0 0-46,0 1 98,0 28 111,2 1 0,0-1-1,3 0 1,3 13-209,2 16 206,12 56 405,12 30-611,14 64 287,-25-101-266,6 34 285,-25-113-828,-1 0 0,-1 0 1,-2 26 521,-1-46-1399,1-7 544</inkml:trace>
  <inkml:trace contextRef="#ctx0" brushRef="#br0" timeOffset="6110.641">4005 890 6649,'-22'-6'3361,"8"6"-1232,14-2-769,6 2-136,17-2-456,10 0-176,15-2-111,8-3-73,7-5-192,5-1-64,-1 2 8,2 1-296,-13 5-720,-9 3 623</inkml:trace>
  <inkml:trace contextRef="#ctx0" brushRef="#br0" timeOffset="6446.225">4878 794 9250,'27'-35'3537,"-26"49"-2513,-6 5-192,5 10-96,1 7-216,-1 14-264,16 9-72,-12-2-63,10 2-25,1-11-32,-4-5-16,6-4 104,-7-13-184,0-8-593,2-5-2959,2-3 2431</inkml:trace>
  <inkml:trace contextRef="#ctx0" brushRef="#br0" timeOffset="6774.423">4819 401 7546,'-23'-36'3368,"6"6"-1775,11 9-137,2 6-960,4 8-120,4 6-320,5 9-368,4 11 216</inkml:trace>
  <inkml:trace contextRef="#ctx0" brushRef="#br0" timeOffset="7238.807">5580 772 5321,'38'-39'2606,"-37"39"-2532,-1-1 0,0 1-1,1 0 1,-1-1 0,0 1 0,0 0-1,1-1 1,-1 1 0,0 0 0,0-1 0,0 1-1,1 0 1,-1-1 0,0 1 0,0-1 0,0 1-1,0 0 1,0-1 0,0 1 0,0-1-1,0 1 1,0-1 0,0 1 0,0 0 0,0-1-1,0 1 1,0-1 0,0 1 0,0 0-1,-1-1 1,1 1 0,0-1 0,0 1 0,0 0-1,-1-1 1,1 1 0,0 0 0,0-1-1,-1 1 1,1 0 0,0-1 0,-1 1 0,1 0-1,0 0 1,-1 0 0,1-1 0,0 1 0,-1 0-1,1 0 1,-1 0 0,1 0 0,0-1-1,-1 1 1,0 0-74,-18-3 1657,12 4-1424,0 0 0,0 0 0,0 1 0,0 0 0,0 0-1,0 0 1,0 1 0,1 0 0,-1 1 0,0 0-233,-11 7 299,1 0 1,1 1 0,-1 1-300,5-2 74,0 0 0,1 0 1,-10 12-75,16-17 8,1 0 0,0 0 0,1 1 0,-1-1 0,1 1 0,0-1 0,0 1 1,1 0-1,-1 7-8,3-13 2,-1 1 0,1-1 0,0 1 0,0-1 0,0 1 0,0 0 0,0-1 1,1 1-1,-1-1 0,0 1 0,1-1 0,-1 1 0,1-1 0,-1 1 0,1-1 0,0 1 1,0-1-1,0 0 0,0 1 0,0-1 0,0 0 0,0 0 0,0 0 0,0 0 0,0 0 1,1 0-1,-1 0 0,0 0 0,1 0 0,-1 0 0,1-1-2,6 4 12,-1-1 0,1-1 0,0 0-1,0 0 1,5 0-12,-3 0 10,76 12 32,-59-11-35,1 1-1,-1 1 0,0 2 1,-1 1-1,0 0 0,4 4-6,-24-9 0,-1-1 0,1 2 0,-1-1 0,0 1 0,0-1 1,0 1-1,0 1 0,-1-1 0,1 1 0,-1-1 0,0 1 0,-1 1 0,2 1 0,-3-3 0,-1-1 1,1 1 0,-1 0 0,0-1-1,0 1 1,-1 0 0,1 0-1,-1 0 1,0 0 0,0 0 0,0-1-1,0 1 1,-1 0 0,1 0-1,-1 0 1,0-1 0,0 1 0,-1 0-1,1-1 1,-1 1 0,0-1-1,0 1 0,-2 3 7,-1 0-1,0-1 0,0 1 0,-1-1 1,1-1-1,-1 1 0,0-1 0,-1 0 1,1 0-1,-1-1 0,0 0 0,0 0 1,-4 1-7,-17 7 88,-2-1 1,-25 6-89,34-11 39,0 1 0,11-4-20,0 1 0,-1-2 0,1 1 0,-1-1 0,0-1 0,-2 0-19,12-1-88,0 0 0,0 0-1,0 0 1,0 0 0,0 0-1,0-1 1,0 1 0,0 0 0,0-1-1,0 1 1,0 0 0,0-1 0,0 1-1,0-1 1,1 1 0,-1-1-1,0 0 1,0 1 0,1-1 0,-1 0-1,0 0 1,1 1 0,-1-1 0,0 0-1,1 0 1,-1 0 0,1 0-1,0 0 1,-1 0 0,1 0 0,0 0-1,-1 0 1,1 0 0,0 0 0,0 0-1,0 0 1,0 0 0,0 0-1,0 0 1,0 0 0,0 0 0,1 0 88,-1-16-1503</inkml:trace>
  <inkml:trace contextRef="#ctx0" brushRef="#br0" timeOffset="7788.115">6197 1711 7242,'0'0'137,"0"1"0,-1-1 0,1 1 0,-1-1 0,1 1 1,0-1-1,0 1 0,-1 0 0,1-1 0,0 1 1,0 0-1,0-1 0,-1 1 0,1 0 0,0-1 0,0 1 1,0 0-1,0-1 0,0 1 0,1 0 0,-1-1 0,0 1 1,0-1-1,0 1 0,0 0 0,1-1 0,-1 1 1,0 0-1,1-1 0,-1 1 0,1 0-137,0-1 141,0 1-1,0-1 1,0 1-1,1-1 1,-1 1-1,0-1 1,0 1-1,1-1 1,-1 0-1,0 0 1,1 0 0,-1 0-1,0 0 1,0 0-1,2 0-140,2-1 259,-1 1 0,1-1 0,0 0 0,0 0 0,0-1 0,-1 0 0,1 1 0,-1-2 0,4 0-259,-4-1 140,0 0 0,0 0 0,-1-1 0,1 1 0,-1-1 0,0 1 0,0-1 1,-1 0-1,1 0 0,-1 0 0,0-1 0,-1 1 0,1 0-140,4-19 307,-1 0 0,1-10-307,-3 14 131,5-31 4,-1 0 1,-3 0-1,-3-1 1,-1 1 0,-3-1-1,-7-38-135,-16-35 98,-8-8-98,-25-113 34,39 125-26,4 0-1,6-1 1,5-5-8,5 116-3,0-1 0,1 1 0,0 0-1,1-1 1,0 1 0,1 0 0,3-9 3,-4 16-4,-1 1 0,1-1 0,0 1 0,0-1-1,0 1 1,1 0 0,-1 0 0,1 0 0,0 0-1,0 1 1,0-1 0,0 1 0,0-1 0,1 1 0,-1 0-1,1 0 1,-1 1 0,1-1 0,0 1 0,0 0 0,-1-1-1,3 1 5,2 0-102,1 0-1,-1 0 0,0 1 0,0 0 0,1 1 1,-1-1-1,0 2 0,0-1 0,0 1 0,0 0 0,4 2 103,2 2-246,0 0 0,-1 0 0,0 1-1,0 1 1,-1 0 0,1 2 246,44 37-518</inkml:trace>
  <inkml:trace contextRef="#ctx0" brushRef="#br0" timeOffset="8148.072">6040 983 5105,'-17'5'3097,"2"-5"247,12 6-2055,2-3-193,1 0-208,0-3-152,0-2-144,26-3 1,57-21-177,-32 7-112,11 2-192,4-2-48,1 9-72,-4 5-280,-4 5-769,-3 5 705</inkml:trace>
  <inkml:trace contextRef="#ctx0" brushRef="#br0" timeOffset="8478.5">6829 854 7802,'-1'-3'3120,"0"1"-1791,-1 1-505,1 1-96,-2 37-152,9 61-320,2-35-88,5-2-88,-2-3-16,2-10-16,-4-6 0,-5-12-152,2 0-304,-3-10 272</inkml:trace>
  <inkml:trace contextRef="#ctx0" brushRef="#br0" timeOffset="8818.179">6892 504 9330,'-20'-53'3705,"7"14"-2481,2 8-496,7 17-360,2 5-168,5 10-424,7 11-376,7 15 384</inkml:trace>
  <inkml:trace contextRef="#ctx0" brushRef="#br0" timeOffset="9276.539">7494 902 3593,'9'-2'606,"0"0"1,-1-1-1,1 0 1,1-1-607,-9 3 108,-1 1 0,1-1 1,-1 1-1,1-1 1,-1 1-1,1-1 0,-1 0 1,1 1-1,-1-1 1,0 0-1,1 1 0,-1-1 1,0 0-1,1 1 1,-1-1-1,0 0 0,0 0 1,0 1-1,0-1 1,0 0-1,0 0 0,0 1 1,0-1-1,0 0 0,0 0 1,0 1-1,0-1 1,0 0-1,-1 0 0,1 1 1,0-1-1,-1 0 1,1 1-1,0-1 0,-1 0 1,1 1-1,-1-1 1,1 1-1,-1-1 0,1 1 1,-1-1-1,0 0-108,-2-2 492,0-1-1,-1 1 1,1 0-1,-1 0 1,1 0-1,-3 0-491,0-1 248,-1 0-1,0 1 0,-1 0 1,1 0-1,0 1 0,-1 0 0,0 1 1,1-1-1,-1 1 0,0 1 1,-3-1-248,6 1 21,1 1 1,0-1-1,0 1 1,0-1-1,0 1 1,0 0-1,0 1 0,0-1 1,1 1-1,-1 0 1,0-1-1,1 2 1,-1-1-1,1 0 1,0 1-1,0-1 1,0 1-1,0 0 0,0 0 1,0 0-1,1 1 1,0-1-1,-1 1-21,-5 11 8,1 0 0,1 1-1,0-1 1,1 1 0,0 7-8,-16 84 15,18-88-11,-2 5 1,2 1-1,0-1 0,2 0 1,1 1-1,1 4-4,-1-24 4,0 0 1,1 0-1,0 0 0,0 0 1,0 0-1,1 0 1,0 0-1,0-1 1,0 1-1,0 0 0,1-1 1,0 1-1,-1-1 1,2 0-1,-1 0 0,0 0 1,1-1-1,0 1 1,0-1-1,0 0 0,0 0 1,0 0-1,1-1 1,-1 1-1,1-1 1,0 0-1,0 0-4,1-1 10,0 1 0,0-2 0,0 1-1,0 0 1,0-1 0,0 0 0,0-1 0,0 1 0,0-1 0,0 0-1,0-1 1,0 1 0,0-1 0,0-1 0,-1 1 0,1-1 0,-1 0-1,0 0 1,0 0 0,0-1 0,4-2-10,-1-2 18,1 1-1,-1-1 1,-1 0-1,1-1 1,-1 0-1,-1 0 1,0 0-1,0-1 1,-1 0 0,0 0-1,2-6-17,-3 0 58,0 0-1,-1 1 0,0-1 1,-2 0-1,1 0 1,-2 0-1,0 0 1,-2-5-58,-1-11 186,-2 0 1,-1 1-1,-6-18-186,4 31 109,7 29-67,4 31-36,0-14-2,1 0-1,2-1 0,1 0 0,4 11-3,-6-24 20,1 0-1,0 0 1,1 0-1,1-1 0,0-1 1,1 1-1,0-1 1,1-1-1,2 3-19,62 53-257,-35-32 245</inkml:trace>
  <inkml:trace contextRef="#ctx0" brushRef="#br0" timeOffset="10057.603">8055 159 5761,'-11'-12'1782,"1"0"1,1-1-1,-3-4-1782,1 1 1896,7 12-834,2 6-278,5 14 5,-2-9-742,45 230 628,-13-73-354,8 117-321,-41-274 4,42 362 272,-41-362-186,0 1-1,1-1 1,0 1 0,0-1-1,1 0 1,2 4-90,-16-57 1597,7 21-1521,-6-18-11,3-1 0,-1-43-65,7 71 2,1-1 0,0 0 0,2 1 0,0-1 0,0 1 0,2 0 0,0 0 0,1 0 0,3-7-2,-5 18-3,-1 0 0,1 0-1,0 0 1,0 0-1,0 1 1,1 0-1,0-1 1,0 1-1,0 1 1,0-1-1,0 0 1,1 1-1,0 0 1,-1 0-1,1 1 1,3-2 3,0 1-4,0 0-1,1 1 1,-1 0 0,0 1-1,0 0 1,1 0 0,-1 1-1,1 0 1,-1 0 0,5 1 4,6 2-8,0 1 1,-1 1 0,0 0 0,0 1-1,-1 1 1,1 1 0,-1 0 0,-1 1-1,12 9 8,-16-9-2,-1 0 0,0 1 0,0 0-1,-1 1 1,0 0 0,-1 1 0,-1-1-1,1 2 1,-2 0 0,0 0 0,0 0-1,-2 0 1,1 1 0,-2 0 0,1 5 2,-2-10 0,-1 0 1,-1 1-1,0 0 0,0-1 1,-1 1-1,0 0 1,-1-1-1,0 1 1,0-1-1,-1 1 0,0-1 1,-1 1-1,0-1 1,0 0-1,-1 0 0,0-1 1,-1 1-1,0-1 1,0 0-1,-1 0 1,0 0-1,0-1 0,-7 6 0,4-6 4,0 0 0,1-1 0,-2 0 0,1-1 0,-1 0 0,0 0 0,0-1 0,0 0 0,-10 2-4,3-2 9,0-1 0,0 0 0,0-1 1,0-1-1,-17-1-9,28 0-45,0-1 1,0 0-1,1 0 1,-1 0-1,0 0 1,1-1 0,0 0-1,-1 0 1,1-1-1,0 1 1,-5-4 44,7 4-55,1 0 0,-1-1 1,0 1-1,0-1 0,1 0 1,0 0-1,-1 0 0,1 0 0,0 0 1,1 0-1,-1-1 0,0 1 1,1 0-1,0-1 0,0 1 1,0-1-1,0 0 0,0-3 55,0-30-305</inkml:trace>
  <inkml:trace contextRef="#ctx0" brushRef="#br0" timeOffset="10495.001">8922 199 6369,'-3'-4'647,"1"1"127,0-1 1,-1 1-1,1 0 0,-1 0 1,0 0-1,0 0 0,0 0 1,-3-2-775,6 5 43,-1 0 0,1 0 0,0 0 0,0 0 0,0 0 1,0 0-1,-1 0 0,1 0 0,0 0 0,0 0 0,0 0 0,-1 0 0,1 0 1,0 0-1,0 0 0,0 0 0,-1 0 0,1 0 0,0 0 0,0 0 0,0 0 0,0 0 1,-1 0-1,1 0 0,0 0 0,0 0 0,0 0 0,0 1 0,-1-1 0,1 0 1,0 0-1,0 0 0,0 0 0,0 0 0,0 0 0,-1 1 0,1-1 0,0 0 1,0 0-1,0 0 0,0 1 0,0-1 0,0 0 0,0 0 0,0 0 0,0 0 0,0 1 1,0-1-1,0 0 0,0 0 0,0 0 0,0 1 0,0-1 0,0 0-43,0 15 419,0-14-432,4 46 178,1-1 0,3 1 1,2-1-1,4 5-165,14 54 220,-1-8-83,-4 1-1,-5 0 1,-2 16-137,-11-38 56,-4-37 51,2 0 0,2 0 0,6 18-107,0-21-160,-10-34 80,0 0 0,0-1 0,0 1 0,0 0 0,0 0 0,0-1-1,0 1 1,1-1 0,-1 1 0,1-1 0,-1 0 0,1 0 0,-1 1 0,1-1 0,0 0 0,-1 0-1,2 0 81,16 0-624</inkml:trace>
  <inkml:trace contextRef="#ctx0" brushRef="#br0" timeOffset="10916.777">9281 875 5401,'61'-86'2585,"-48"71"-1538,-6 12-170,-6 3-757,67 3 4179,-55-4-3984,-1 0 0,0 0 0,0-1 0,0 0 0,0-1 0,0-1 0,5-2-315,1-1 268,-1-1-1,0 0 1,2-3-268,-16 9 30,1 1 1,-1-1-1,0-1 0,0 1 0,0 0 1,-1-1-1,1 1 0,0-1 0,-1 0 1,0 0-1,0 0 0,0 0 0,0 0 1,0 0-1,0 0 0,-1-1 0,0 1 1,1-1-1,-1-1-30,-1 2 7,0 1 0,0-1 0,0 0-1,0 1 1,-1-1 0,1 1 0,-1-1 0,1 1 0,-1-1 0,0 1 0,0-1 0,0 1 0,0 0-1,-1-1 1,1 1 0,-1 0 0,1 0 0,-1 0 0,0 0 0,0 0 0,0 0 0,0 1 0,0-1-1,0 1 1,0-1 0,-1 1 0,1 0 0,0 0 0,-1 0 0,-1-1-7,-1 1 0,1 0 1,-1-1 0,0 2-1,0-1 1,0 0 0,0 1-1,1 0 1,-1 0 0,0 1-1,0-1 1,0 1 0,0 0-1,0 0 1,1 1 0,-1-1-1,0 1 0,-5 4-3,0 0 0,0 0 1,1 1-1,0 0 0,0 1 0,1 0 0,0 0 0,0 1 3,-12 16-6,1 0-1,-6 11 7,14-17 5,0-1-1,2 2 0,0-1 1,1 1-1,1 0 1,1 1-1,1 0 0,0 0 1,2 0-1,-1 14-4,4-22 9,0-1-1,0 1 1,2-1 0,-1 0-1,2 1 1,-1-1 0,2 0-1,3 10-8,-3-13 10,0-1 0,0 0 0,1 0 0,0 0 0,1 0 0,0-1 0,0 0 0,0 0-1,1 0 1,0-1 0,0 0 0,4 2-10,7 3 31,1 0 0,0-2 0,0 0 0,1-1 0,0-1 0,17 4-31,33 5-1854,28 1 1854,-78-14-536,101 17-510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2:50.0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1 234 5825,'0'0'123,"0"-1"-1,0 1 1,0 0 0,-1-1-1,1 1 1,0 0-1,0 0 1,0-1 0,0 1-1,0 0 1,1-1-1,-1 1 1,0 0 0,0-1-1,0 1 1,0 0-1,0-1 1,0 1 0,0 0-1,1 0 1,-1-1-1,0 1 1,0 0-1,0 0 1,1-1 0,-1 1-1,0 0 1,0 0-1,1-1 1,-1 1 0,0 0-1,0 0 1,1 0-1,-1 0 1,0 0 0,1-1-1,-1 1 1,0 0-1,1 0 1,-1 0 0,0 0-1,0 0 1,1 0-1,-1 0 1,0 0 0,1 0-123,23-4 712,-16 3-2,379-71 3172,-254 54-3526,127 1-356,-248 17-181,51-4 271,-25-6-4184,-34 8 2957</inkml:trace>
  <inkml:trace contextRef="#ctx0" brushRef="#br0" timeOffset="329.719">543 197 6065,'-4'2'462,"1"0"1,0 0-1,0 0 0,0 0 0,1 1 0,-1-1 1,0 1-1,1 0 0,0 0 0,0 0 0,-1 0 0,2 0 1,-1 0-1,0 0 0,1 1 0,-1-1 0,1 4-462,-1 0 425,1 0 0,0 0-1,1 1 1,0-1 0,0 0-1,1 1 1,0-1 0,1 6-425,28 230 1591,-1-5-1442,-26-223-151,32 165 149,-26-144-175,2 0 0,1-1 0,16 31 28,-25-62 187,8 20-1355,-10-24 1242,-1 1 1,0 0-1,1-1 1,-1 1-1,0 0 1,0-1-1,1 1 1,-1 0-1,0 0 1,0-1-1,0 1 1,0 0-1,0 0 1,0-1 0,0 1-1,0 0 1,0 0-1,0-1 1,0 1-1,0 0 1,-1 0-1,1-1 1,0 1-1,-1 0-74,-11 2 980</inkml:trace>
  <inkml:trace contextRef="#ctx0" brushRef="#br0" timeOffset="657.775">186 1190 7210,'-22'0'2992,"15"3"-1071,7 4-537,3 3-264,1-4 160,8-2-351,5 0-89,22-2-136,9-2-72,24-9-168,10-2-112,17-5-152,-3-10-48,4 9-96,-6-2-24,-12-1-424,-6 7-392,-19 3 480</inkml:trace>
  <inkml:trace contextRef="#ctx0" brushRef="#br0" timeOffset="1403.955">1425 754 6113,'-39'-102'2816,"27"80"-497,12 30-195,0-4-1300,2 93-110,5 0-1,4 3-713,8 75 1454,-19-175-1433,0 1 0,0 0 0,0-1 0,0 1 0,0-1 0,0 1 1,0 0-1,0-1 0,1 1 0,-1-1 0,0 1 0,0 0 0,0-1 0,1 1 0,-1-1 0,0 1 0,1-1 0,-1 1 0,0-1 1,1 1-1,-1-1 0,1 0 0,-1 1-21,8-8 574,5-27 43,-10 9-505,-2 0 0,-1 0 0,0 1 0,-2-1-1,-2-8-111,-2-27 99,5 41-82,-1-21 60,1-21-77,2 50 4,0 1 1,0-1-1,1 0 1,0 1-1,1 0 0,0-1 1,0 1-1,2-1-4,-4 8-1,1 0-1,-1 0 1,1 0-1,0 0 1,0 1-1,0-1 0,0 1 1,0-1-1,1 1 1,-1 0-1,1 0 1,-1 0-1,1 0 1,0 0-1,0 0 1,0 1-1,0 0 1,0-1-1,0 1 1,0 0-1,0 1 1,1-1-1,-1 0 0,0 1 1,0 0-1,1 0 1,-1 0-1,0 0 1,1 0-1,-1 1 1,0-1-1,0 1 1,0 0-1,3 1 2,7 3-8,-1 0-1,1 1 0,-1 0 1,0 1-1,0 0 1,-1 1-1,7 6 9,1 2-1,-1 1 0,-1 1 0,0 1 1,-2 0-1,0 1 0,-1 1 0,-1 0 0,-1 1 0,-1 0 0,-1 1 0,0 0 0,1 10 1,35 94-1298,-36-101 871</inkml:trace>
  <inkml:trace contextRef="#ctx0" brushRef="#br0" timeOffset="1871.164">2202 784 7490,'-4'-11'2227,"3"9"-1769,1 0 0,-1 0-1,0 0 1,1 0-1,-1 0 1,0 1 0,0-1-1,0 0 1,-1 0 0,1 1-1,0-1-457,0 2 70,1 0 0,0 0 0,-1 0 0,1 1 0,0-1 0,0 0 0,-1 0 0,1 1 0,0-1 0,0 0 0,-1 0 0,1 1 0,0-1 0,0 0 0,0 0 0,-1 1 0,1-1 0,0 0 0,0 1 0,0-1 0,0 0 0,0 1 0,0-1 0,0 0 0,0 1 0,-1-1 0,1 0 0,1 1 0,-1-1 0,0 0 0,0 1 0,0-1 0,0 0 0,0 1-70,-1 16 186,7 52 286,2-1 1,11 37-473,-8-41 127,8 45 117,-5 1-1,-3 51-243,-10-90 14,5 106-1540,-4-166 501,1-20 345</inkml:trace>
  <inkml:trace contextRef="#ctx0" brushRef="#br0" timeOffset="2234.186">2129 1057 6505,'-6'-28'1050,"2"0"0,1-1 0,1 1 0,1 0 0,2-1 0,1 1 0,1-1 0,1 1 0,3-8-1050,-3 21 151,1 0 1,0 1-1,1-1 0,1 1 1,0 0-1,1 1 0,0 0 1,3-3-152,-4 7 27,1 0 1,0 1 0,0 0 0,1 0 0,0 1 0,0 0-1,0 1 1,1 0 0,0 0 0,1 1 0,6-2-28,-8 4 4,-1 0 1,1 0-1,-1 1 1,1 1-1,0 0 1,0 0-1,0 0 1,0 1-1,0 1 1,0-1-1,-1 1 1,1 1-1,0 0 1,7 2-5,-5 0 1,0 1 0,0 0-1,0 0 1,-1 2 0,0-1 0,0 1 0,0 0 0,-1 1-1,0 0 1,5 6-1,-4-3-1,-1 1 0,1 0 0,-2 0 0,0 1 0,0 0 0,-1 0 0,-1 1 0,0 0 0,-1 0 0,-1 0 0,0 1 0,-1 0 0,0-1 0,-1 1 0,-1 0 0,0 0 0,-2 15 1,0-18 6,-2-1 0,1 1 0,-1-1 0,-1 0 0,0 0 0,0 0 0,-1 0 0,0-1-1,-1 0 1,-1 0 0,1-1 0,-1 1 0,-1-1 0,0-1 0,0 1 0,-1-1 0,0-1-1,0 0 1,0 0 0,-1-1 0,0 0 0,-1-1 0,1 0 0,-3 1-6,-4 1 10,0-1 0,0 0 0,0-1 1,-1 0-1,0-2 0,0 0 0,0-1 0,0-1 0,0-1 1,0 0-1,-7-2-10,20 1-41,1 0 1,-1 0-1,1 0 1,0-1 0,-1 1-1,1-1 1,0 0-1,0 0 1,0-1-1,1 1 41,1 1-79,0-1 0,0 1-1,1-1 1,-1 0-1,1 1 1,0-1-1,-1 0 1,1 0-1,0 0 1,0 0-1,0 0 1,0 0-1,0 0 1,0 0 0,1 0-1,-1 0 1,1 0-1,0 0 1,-1-1-1,1 1 1,0 0-1,0-1 80,9-37-736</inkml:trace>
  <inkml:trace contextRef="#ctx0" brushRef="#br0" timeOffset="2949.813">2851 746 6777,'29'-104'2812,"-23"78"-215,-7 33-196,6 28-1939,-1 1-1,-1-1 0,-2 32-461,1 25 323,-1-81-289,0 0 0,1 0 0,0 0 0,0-1 0,1 1 1,1 0-1,0-1 0,5 10-34,-7-16 11,1 0 0,0 0 0,0 0 0,0 0 0,0 0 0,0 0 0,1-1 0,0 0 0,0 0-1,-1 0 1,2 0 0,-1 0 0,0-1 0,1 0 0,-1 0 0,1 0 0,-1-1 0,1 1 0,0-1 0,5 1-11,-3-1 14,1-1-1,-1 1 1,1-1-1,0 0 1,-1-1-1,1 0 1,-1 0 0,1-1-1,-1 0 1,1 0-1,-1-1 1,0 0-1,0 0 1,0 0-1,-1-1 1,1 0-1,-1-1-13,3-2 14,-1 0-1,0-1 1,0 0-1,0 0 1,-1-1-1,-1 0 1,1 0-1,-2 0 1,1-1-1,-1 0 1,1-4-14,6-15 58,-1-1 0,-1 0 1,-1 0-1,-2-1 0,-1 0 0,-2 0 0,-1 0 0,-1-31-58,-3 54 43,0-13 56,2 18-50,1 12-5,6 53-37,-6-40 0,1-1 0,1 1 0,1-1 0,1 2-7,4 4 24,1-1 0,1-1 0,2 0-1,0 0 1,8 9-24,-11-20-94,0 0 0,0 0 0,1-1 0,1-1 0,0 0 0,1-1 0,0 0 0,1-1 0,4 2 94,15 2-938,-1-3 314</inkml:trace>
  <inkml:trace contextRef="#ctx0" brushRef="#br0" timeOffset="3282.442">4002 64 9234,'-18'-14'1871,"9"5"-976,-1 2 1,-1-1-1,1 2 0,-1-1 0,-7-2-895,18 9 33,-1-1 1,0 1 0,1 0 0,-1-1 0,0 1-1,1 0 1,-1 0 0,0-1 0,1 1-1,-1 0 1,0 0 0,0 0 0,1 0 0,-1 0-1,0 0 1,0 0 0,1 0 0,-1 0-1,0 0 1,0 0 0,1 1 0,-1-1 0,0 0-1,1 0 1,-1 1 0,0-1 0,1 1-1,-1-1 1,0 0 0,1 1 0,-1-1 0,1 1-1,-1 0 1,1-1 0,-1 1 0,1-1-1,-1 1 1,1 0 0,0-1 0,-1 1-1,1 0 1,0-1 0,-1 1 0,1 0 0,0-1-1,0 1 1,0 0 0,0 0 0,0 0-34,-1 6 35,1 0 0,0 0 0,0 0 1,1 0-1,0 3-35,0-4 52,53 352 688,-3-32-275,-46-287-841,2 0 0,1 0 0,3 3 376,-5-28-569</inkml:trace>
  <inkml:trace contextRef="#ctx0" brushRef="#br0" timeOffset="3610.283">3697 562 10506,'-6'-7'4305,"6"7"-2793,4 0-215,-4 0-257,17 3-248,21 1-216,69 2-104,-32-10-264,3-5-64,1-4-104,0 5-24,-14-1 2945,-7 8-2233</inkml:trace>
  <inkml:trace contextRef="#ctx0" brushRef="#br0" timeOffset="4233.214">4918 513 5985,'0'-2'405,"0"-1"-1,0 1 1,-1-1-1,1 1 1,0-1-1,-1 1 0,1 0 1,-1-1-1,0 1 1,0-1-1,0 1 1,0 0-1,0 0 1,-1 0-1,1 0 1,0 0-1,-1 0 0,0 0 1,1 0-1,-1 0 1,-2-1-405,0 1 233,1 0 0,-1 0 0,0 1 0,1-1 1,-1 1-1,0 0 0,0 0 0,0 0 0,0 1 0,0-1 1,0 1-1,-4 0-233,-7 1 136,-1 1 1,1 0-1,0 1 1,0 1-1,0 0 1,-12 6-137,-2 1 163,-39 16 84,62-24-234,1-1 0,1 1 0,-1 0 1,0 1-1,1-1 0,-1 1 0,1 0 0,0 0 0,1 0 1,-1 0-1,0 1-13,3-4 3,0 1 1,1-1-1,-1 0 1,0 0-1,0 1 0,1-1 1,-1 0-1,0 1 1,1-1-1,0 1 1,-1-1-1,1 1 1,0-1-1,0 1 1,-1-1-1,1 1 1,0-1-1,1 1 1,-1-1-1,0 1 1,0-1-1,1 1 0,-1-1 1,1 1-1,-1-1 1,1 0-1,-1 1 1,1-1-1,0 0 1,0 1-1,0-1 1,0 0-1,0 0 1,0 0-1,0 0 1,0 0-1,0 0 1,0 0-1,1 0 0,-1 0 1,0-1-1,1 1 1,-1 0-1,0-1 1,1 1-1,0-1-3,10 4 23,0 0 0,1-1 0,-1 0 0,1-1 0,5 0-23,2 1 15,29 5 14,-14-3-17,-1 2 1,6 2-13,-32-7 0,1 1 0,-1 0 0,0 1 0,0-1 0,0 2 0,0-1 0,-1 1 1,1 0-1,-1 0 0,4 6 0,-8-8-2,0 1 1,-1-1-1,1 1 1,-1 0-1,0 0 1,0 0-1,-1 0 1,1 0-1,-1 0 1,0 1-1,0-1 1,0 0-1,-1 1 1,1-1-1,-1 1 1,0-1-1,0 1 1,-1-1-1,1 0 1,-1 1-1,0-1 1,0 0-1,-1 0 1,1 1 1,-2 2 16,1-1 1,-1 1-1,0-1 1,-1 0-1,1 1 1,-1-2-1,0 1 1,-1 0-1,1-1 1,-1 0-1,0 0 0,-1 0 1,1 0-1,-5 2-16,-2-1 142,0-1-1,0 0 1,0 0 0,0-1-1,-1-1 1,0 0-1,1-1 1,-11 1-142,-12-1 283,0-1 0,-21-3-283,43 2 47,-1-2-1,1 0 0,-1 0 0,-6-3-46,15 3 22,1 1-1,0 0 1,0-1 0,0 0 0,0 0-1,1 0 1,-1 0 0,0-1 0,1 1-1,-1-1 1,1 0 0,0 0 0,0-1-1,0 1 1,-1-2-22,4 4 58,-1 1 1,1-1-1,-1 0 0,1 1 0,-1-1 1,1 0-1,0 1 0,-1-1 0,1 0 1,0 1-1,-1-1 0,1 0 0,0 1 1,0-1-1,0 0 0,0 0 0,0 0 1,0 1-1,0-1 0,0 0 0,0 0 1,0 1-1,0-1 0,0 0 0,0 0 1,1 1-1,-1-1 0,0 0 0,0 1 1,1-1-1,-1 0 0,1 1 0,-1-1 1,1 0-1,-1 1 0,1-1 0,-1 1 1,1-1-1,-1 1 0,1-1 0,0 1 0,-1 0 1,1-1-1,0 1 0,-1 0 0,1-1-58,23-13 1135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3:02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69 5641,'-69'-14'2503,"56"10"-411,13 0-1096,13 0 2172,-8 4-3065,185-5 1581,-183 4-1668,74-6 165,1 4 0,83 7-181,-157-3 7,9 2 17,0-2 0,1 0 0,-1 0 0,0-2 0,1 0 0,-1-1 0,5-2-24,-19 3 5,0-1 1,0 1-1,-1-1 1,1 0-1,0 1 1,-1-1-1,1-1 1,-1 1-1,1 0 1,-1 0-1,0-1-5,4-3 0,-11 9-149,-1 0 1,1-1-1,-1 0 1,1 0 0,-1 0-1,-3 0 149,-1 1-160,-2 1-33,0-1 1,0 0 0,0-1 0,0-1-1,0 0 1,-9 0 192,-53-1-2328,47 4 1599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3:04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98 222 7314,'-2'-7'1079,"-5"-12"1873,4 18-1477,-1 11-135,0 15-928,2 1-1,0-1 0,1 0 1,3 11-412,11 105 719,-2-42-307,-3 16-153,-4-31-115,5 0 1,12 56-145,-1-74 164,-17-60-405,-1 0 0,1 0 0,0 0 0,0-1 1,1 0-1,-1 1 0,1-1 0,4 3 241,-8-8-77,0 0 1,0 1-1,0-1 1,0 0-1,0 0 1,0 0-1,0 0 1,1 0-1,-1 0 1,0 0-1,0 0 1,0 1-1,0-1 0,0 0 1,0 0-1,1 0 1,-1 0-1,0 0 1,0 0-1,0 0 1,0 0-1,1 0 1,-1 0-1,0 0 0,0 0 1,0 0-1,0 0 1,0 0-1,1 0 1,-1 0-1,0 0 1,0 0-1,0 0 1,0 0-1,0 0 0,1 0 1,-1-1-1,0 1 1,0 0-1,0 0 1,0 0-1,0 0 1,0 0 76,5-6-1885</inkml:trace>
  <inkml:trace contextRef="#ctx0" brushRef="#br0" timeOffset="332.087">6 240 7266,'-6'-7'3256,"16"7"-1367,6-4-601,11-8-368,11 2-224,17-7-368,7-2-104,13-1-128,5-4-24,4 5-40,-3 2-224,-10 6-1056,-9 4 872</inkml:trace>
  <inkml:trace contextRef="#ctx0" brushRef="#br0" timeOffset="676.537">165 639 7482,'0'7'3440,"9"3"-1679,19-7-489,8-2-80,7-5-560,6-5-264,5 2-103,-2 1-169,-6 5-1481,-2 2 1081</inkml:trace>
  <inkml:trace contextRef="#ctx0" brushRef="#br0" timeOffset="1193.532">1112 614 5585,'-1'-3'374,"-1"0"0,0 0-1,0 0 1,-1 0 0,1 0-1,0 0 1,-1 0 0,0 1 0,0-1-1,1 1 1,-1 0 0,-1 0-1,1 0 1,0 0 0,0 1 0,-1-1-1,0 1-373,0 0 106,0 0 0,0 0 0,0 0-1,0 1 1,0 0 0,0-1 0,0 2-1,-1-1 1,1 0 0,0 1 0,0 0 0,0 0-1,0 0 1,0 0 0,0 1 0,0-1-1,1 1 1,-1 0 0,0 0 0,1 0 0,-1 1-1,1 0 1,-1 0-106,-2 3 59,0 1 1,0 0-1,1 1 1,0-1-1,0 1 1,1 0-1,-1 0 0,2 1 1,-1-1-1,1 1 1,1-1-1,0 1 1,-1 6-60,-2 18 128,1 1 1,1 32-129,2-50 29,1 1 0,0-1 0,1 0 0,1 0 0,1 0 0,3 12-29,-4-23 11,0 1-1,1 0 1,-1 0 0,1-1-1,0 0 1,1 1 0,-1-1-1,1-1 1,0 1 0,0 0 0,1-1-1,-1 0 1,1 0 0,0 0-1,0-1 1,0 1 0,1-1-1,-1-1 1,5 3-11,5 1 20,-1-1 1,1-1-1,0 0 0,0 0 1,1-2-1,-1 0 1,1-1-1,-1 0 0,1-1 1,14-2-21,-23 1 10,-1 0 0,1 0 0,0-1 0,-1 0 0,1 0 1,-1-1-1,1 1 0,-1-1 0,0-1 0,0 1 0,0-1 0,-1 0 1,1-1-1,-1 1 0,0-1 0,0 0 0,-1 0 0,0 0 1,0-1-1,0 0 0,0 0 0,-1 0 0,0 0 0,0 0 0,1-5-10,-2 1 13,0 1-1,0-1 1,-1 0-1,0 0 1,-1 0-1,0 1 1,-1-1-1,0 0 1,0 0-1,-1 0 1,0 1-1,-1-1 1,0 1-1,-2-4-12,-4-8 16,0 1 0,-1 0-1,-1 0 1,-1 1 0,-10-11-16,14 20 1,0 0 0,-1 0 1,-1 1-1,1 1 0,-2-1 0,1 2 0,-1-1 1,0 1-1,-7-3-1,11 7-158,-1 0 1,1 0-1,-1 0 1,1 1-1,-1 0 0,0 1 1,0 0-1,0 0 1,0 0-1,0 1 1,0 0-1,0 1 0,0 0 1,1 0-1,-9 3 158,-5 7-1871,9 2 712</inkml:trace>
  <inkml:trace contextRef="#ctx0" brushRef="#br0" timeOffset="1599.65">1499 740 7050,'34'-4'2625,"-34"4"-2563,1 0-1,-1 0 1,1 0-1,-1 0 1,0 0-1,1 0 1,-1 1-1,1-1 1,-1 0-1,1 0 1,-1 0-1,0 0 1,1 1-1,-1-1 1,1 0-1,-1 1 1,0-1-1,1 0 1,-1 1-1,0-1 1,1 0-1,-1 1 1,0-1-1,0 0 1,1 1-1,-1-1 1,0 1-1,0-1 1,0 1-1,0-1 1,1 0-1,-1 1 1,0-1-1,0 1 1,0-1-1,0 1-61,1 2 339,40 81 2642,22 70-2981,-61-151 27,-1 0 0,1 1 1,-1-1-1,0 0 1,-1 0-1,1 1 0,0-1 1,-1 0-1,0 1 1,0-1-1,0 0 1,0 1-1,0-1 0,-1 0 1,0 1-1,1-1 1,-1 0-1,-2 4-27,3-7 21,0 0-1,-1 1 1,1-1 0,-1 0 0,1 0-1,-1 1 1,1-1 0,-1 0-1,1 0 1,-1 0 0,1 0 0,-1 1-1,1-1 1,-1 0 0,1 0-1,-1 0 1,1 0 0,-1 0-1,1 0 1,-1 0 0,1-1 0,-1 1-1,1 0 1,0 0 0,-1 0-1,1 0 1,-1-1 0,1 1 0,-1 0-1,1 0 1,-1-1 0,1 1-1,0 0 1,-1-1 0,1 1 0,0 0-1,-1-1 1,1 1 0,0-1-1,-1 1 1,1 0 0,0-1-1,0 0-20,-17-21 507,16 21-484,-8-15 89,1 0 0,0-1 0,1 0 0,1 0 0,0 0 0,2-1 0,0 0 0,1 0 0,-1-7-112,3 12 12,0 1 0,1-1-1,0 0 1,1 0-1,0 1 1,1-1 0,1 1-1,-1-1 1,2 1-1,0 0 1,1 0 0,0 0-1,5-8-11,-5 13-15,0 1-1,0-1 0,1 1 0,0 0 1,0 0-1,0 1 0,1 0 1,0 0-1,0 1 0,0-1 1,1 1-1,-1 1 0,1 0 0,0 0 1,0 0-1,0 1 0,5-1 16,3 0 362,0 1 0,1 1 0,-1 0-1,0 1 1,1 1 0,-1 0 0,0 2-1,12 2-361,21 7 1209</inkml:trace>
  <inkml:trace contextRef="#ctx0" brushRef="#br0" timeOffset="2131.255">2593 606 4889,'0'-2'44,"3"-1"280,-1-1 0,0 1 1,0-1-1,0 0 0,-1 0 0,1 0 0,-1 0 0,0 0 0,0 0 1,0-1-325,-1 4 153,0 0 0,-1 0 0,1 0 1,0 0-1,0 0 0,-1 0 0,1 0 1,0 0-1,-1 0 0,1 0 0,-1 0 1,1 0-1,-1 0 0,0 0 1,1 0-1,-2 0-153,0-1 329,0 0 1,-1 0-1,1 0 1,-1 1-1,0-1 1,1 1-1,-1 0 1,-2-1-330,-2 0 251,-1 0 1,1 1-1,0 0 1,-1 0 0,1 1-1,-1-1 1,1 2-1,-1-1 1,1 1-1,-1 0 1,1 1-1,0 0 1,0 0 0,-1 0-1,1 1 1,1 0-1,-6 3-251,-3 2 85,0 1 1,1 0-1,0 1 0,1 0 0,0 2 1,1-1-1,-4 6-85,7-7 34,1 2-1,0-1 1,1 1 0,0 0-1,0 1 1,2 0 0,0 0-1,0 0 1,1 0 0,1 1-1,0 0 1,1-1 0,0 1 0,1 12-34,1-17 16,0-1 0,1 1 1,0 0-1,0 0 1,1-1-1,0 1 1,1-1-1,0 0 0,0 1 1,1-1-1,1 0-16,-2-2 10,1-1 1,0 1-1,0-1 0,0 0 0,1 0 0,0-1 1,0 1-1,0-1 0,0 0 0,1-1 1,0 1-1,0-1 0,0 0 0,0-1 0,3 2-10,9 1 15,0 0 0,0-1 0,0-1 0,0 0 0,0-2 0,11 0-15,20-2-1050,40-7 1050,-33 2-425</inkml:trace>
  <inkml:trace contextRef="#ctx0" brushRef="#br0" timeOffset="2540.684">2826 748 6113,'40'-32'2818,"-39"31"-2674,1 1-1,0-1 1,-1 0-1,1 0 1,0 1-1,0-1 1,-1 1-1,1-1 1,0 1-1,0 0 1,0-1-1,0 1 1,0 0-1,0 1 1,-1-1-1,1 0 1,0 0-1,0 1 1,1 0-144,5 0 419,11 1 172,3 1 1,1-1-1,-1-1 1,14-1-592,-29-1 38,1 0 1,-1 0-1,1-1 0,-1 0 1,0 0-1,0-1 0,0 0 1,0 0-1,0-1 0,-1 1 1,1-1-1,3-4-38,-2 2 22,-1 0 1,1-1-1,-1 0 0,-1 0 1,1-1-1,0-1-22,-6 8 9,0-1 1,0 1-1,0-1 0,0 1 1,0-1-1,0 0 0,0 1 1,-1-1-1,1 0 0,-1 0 1,1 1-1,-1-1 1,0 0-1,1 0 0,-1 0 1,0 1-1,0-1 0,-1 0 1,1 0-1,0 0 0,0 0 1,-1 1-1,1-1 1,-1 0-1,0 0 0,1 1 1,-1-1-1,0 1 0,0-1 1,0 0-1,0 1 1,0 0-1,-1-1 0,1 1 1,0 0-1,-1-1-9,-4-2 45,1 0 0,-1 1-1,1 0 1,-1 0 0,0 0 0,0 1-1,-1-1 1,1 2 0,0-1 0,-1 1-1,1 0 1,-1 0 0,1 0 0,-1 1 0,0 0-1,1 1 1,-1-1 0,1 1 0,-1 1-1,1-1 1,0 1 0,-1 0 0,1 0 0,-4 3-45,-1 0 73,0 0 1,0 1-1,0 1 1,0 0-1,1 0 0,1 1 1,-1 1-1,1-1 1,0 1-1,1 1 1,0-1-1,-4 8-73,5-4 63,0 1-1,0 0 1,2 0-1,0 0 1,0 1-1,1 0 0,1 0 1,1 0-1,-1 2-62,2-8 25,1-1 0,-1 1-1,1 0 1,0-1 0,1 1 0,0 0-1,1-1 1,0 1 0,0-1 0,1 1-1,0-1 1,0 0 0,1 0-1,0 0 1,0-1 0,3 4-25,-2-5 14,1 0 0,0-1 1,-1 0-1,2-1 0,-1 1 0,0-1 0,1 0 1,0 0-1,0-1 0,0 0 0,0 0 0,1-1 1,5 1-15,16 3-17,0-1 0,0-2 0,2-1 17,5 1-101,24 3 24</inkml:trace>
  <inkml:trace contextRef="#ctx0" brushRef="#br0" timeOffset="3243.799">3925 12 6961,'-8'-12'4521,"4"19"-1995,1 29-897,3-30-1501,1 25 301,0 0 0,3 0 0,6 29-429,28 93 690,-19-83-410,-3 0-1,-2 13-279,0 64 320,-7 16-320,-3-62 126,1-63-23,-3-30 11,-2-27 3,-1-4-88,-2 0-1,-1 1 1,-1-1-1,-1 1 1,-1 0-1,-3-5-28,-7-15 19,-2 1-1,-17-25-18,27 51-1,0 0-1,-1 0 1,0 1 0,-1 1-1,-1 0 1,0 0-1,-7-4 2,13 13-2,1-1-1,-1 1 0,0 1 1,0-1-1,-1 1 1,1 0-1,-1 0 1,1 1-1,-1 0 1,0 0-1,0 1 0,0 0 1,0 0-1,0 0 1,0 1-1,0 0 1,0 1-1,0-1 1,0 1-1,0 1 3,-4 1-4,-1 1 1,1 0-1,0 0 1,0 2-1,0-1 0,0 1 1,1 1-1,0 0 1,1 0-1,-1 1 0,2 0 1,-9 9 3,7-5-3,1-1-1,-1 2 1,2-1 0,0 1-1,0 0 1,1 1 0,1 0 0,0 0-1,1 0 1,1 1 3,1-4 2,1 0 1,0-1-1,1 1 0,0 0 0,1 1 0,0-1 1,1 0-1,0 0 0,0 0 0,2 1-2,-1-5 5,0 0-1,0-1 0,0 1 0,1-1 0,0 0 0,1 1 1,-1-1-1,1-1 0,1 1 0,-1 0 0,1-1 1,0 0-1,0 0 0,0-1 0,0 1 0,3 0-4,6 3 18,-1 0-1,1-1 0,1-1 0,-1-1 0,1 0 1,0-1-1,0 0 0,9 0-17,10 1 124,0-2-1,0-2 1,13-1-124,36-5 134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9:38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245 557 5337,'43'-59'2407,"-42"58"-2319,-1 1-1,0-1 1,1 1-1,-1-1 0,1 1 1,-1-1-1,0 1 1,1-1-1,-1 0 0,0 1 1,0-1-1,0 1 1,1-1-1,-1 0 0,0 1 1,0-1-1,0 0 1,0 1-1,0-1 0,0 0 1,0 1-1,0-1 1,-1 0-1,1 1 0,0-1 1,0 0-1,0 1 1,-1-1-1,1 0 0,0 1 1,-1-1-1,1 1 1,-1-1-1,1 1 0,0-1 1,-1 1-1,1-1 1,-1 1-1,1-1 0,-1 1 1,0 0-1,1-1 1,-1 1-1,1 0 0,-1-1 1,0 1-1,1 0 1,-1 0-88,-26-3 1716,19 4-1596,-1 1 0,1-1 0,0 2 0,0-1-1,0 1 1,0 1 0,0-1 0,0 1 0,1 1 0,0-1-1,-1 2-119,-19 13 145,2 2 1,-5 6-146,18-16 19,0 1 1,1 0 0,-7 10-20,15-19 2,1 0 1,-1 1-1,1-1 0,0 1 1,0 0-1,0 0 1,1 0-1,-1 0 0,1 0 1,0 0-1,0 0 0,0 1 1,1-1-1,-1 0 1,1 0-1,0 4-2,1-6 2,0 0-1,-1 0 1,1 0 0,0 0-1,0-1 1,0 1 0,0 0-1,1 0 1,-1-1 0,0 1 0,1-1-1,-1 0 1,1 1 0,-1-1-1,1 0 1,0 0 0,-1 0-1,3 1-1,37 16 35,-31-15-27,14 4 8,0-1-1,1-1 0,0-1 1,7 0-16,-13-3 5,-1 1 0,1 1 1,0 1-1,-1 0 0,0 2 1,0 0-1,0 1 0,11 6-5,-26-11 0,0-1 0,0 1 0,-1 0 0,1 0 0,0 1-1,-1-1 1,1 0 0,-1 1 0,0-1 0,0 1 0,0 0 0,0 0-1,-1 0 1,1 0 0,-1 0 0,1 0 0,-1 0 0,0 0-1,0 0 1,-1 1 0,1-1 0,-1 0 0,1 1 0,-1-1 0,0 1-1,0-1 1,-1 3 0,-1 1 20,1 0 0,-2-1 0,1 1-1,-1 0 1,0-1 0,0 0 0,-1 0 0,1 0-1,-2 0 1,1 0 0,-1-1 0,-4 5-20,0-1 128,0 0 1,-1-1-1,0 0 1,0-1-1,-1 0 1,1-1-1,-2 0 1,0 0-129,4-3 58,0 0 0,-1 0 1,1-1-1,-1 0 0,0 0 1,1-1-1,-1 0 0,0-1 1,0 0-1,0 0 0,-8-2-58,-67-10-1265,81 12 643</inkml:trace>
  <inkml:trace contextRef="#ctx0" brushRef="#br0" timeOffset="547.69">688 219 3289,'3'-17'1605,"-1"0"1,0-1-1,-2 1 1,0-1-1,-1 1 0,-1-1-1605,2 18 38,0 0 0,0 0-1,0 0 1,0 0 0,0 0 0,0 1-1,-1-1 1,1 0 0,0 0-1,0 0 1,0 0 0,0 0-1,0 0 1,0 0 0,-1 0-1,1 1 1,0-1 0,0 0-1,0 0 1,0 0 0,-1 0 0,1 0-1,0 0 1,0 0 0,0 0-1,0 0 1,-1 0 0,1 0-1,0 0 1,0 0 0,0 0-1,0 0 1,-1 0 0,1 0-1,0 0 1,0 0 0,0-1 0,0 1-1,-1 0 1,1 0 0,0 0-1,0 0 1,0 0 0,0 0-1,0 0 1,0-1 0,-1 1-1,1 0 1,0 0 0,0 0-1,0 0 1,0 0 0,0-1-1,0 1 1,0 0 0,0 0 0,0 0-1,0 0 1,0-1-38,-5 21 818,4 1-638,1 0 0,1 1 0,1-1 0,4 18-180,0-5 169,8 59 135,12 75 297,1 115-601,-27-274 8,0 10 14,0-1 1,2 1-1,0 0 1,2 0-1,0-1 1,0 0-1,4 5-22,15 39-129,-23-62 176,0 1 0,0-1-1,0 0 1,0 0 0,0 0 0,0 0-1,0 0 1,0 0 0,0 1 0,0-1-1,0 0 1,0 0 0,0 0 0,0 0-1,0 0 1,0 0 0,0 0 0,1 1-1,-1-1 1,0 0 0,0 0 0,0 0-1,0 0 1,0 0 0,0 0 0,0 0-1,0 0 1,0 0 0,0 1 0,1-1-1,-1 0 1,0 0 0,0 0 0,0 0-1,0 0 1,0 0 0,0 0 0,0 0-1,1 0 1,-1 0 0,0 0 0,0 0-1,0 0 1,0 0 0,0 0 0,0 0-1,1 0 1,-1 0 0,0 0 0,0 0-1,0 0 1,0 0 0,0 0 0,0 0-47,1-2 1063</inkml:trace>
  <inkml:trace contextRef="#ctx0" brushRef="#br0" timeOffset="938.189">552 696 5089,'-7'0'2905,"0"-5"-121,1 0-447,9 4-785,4-5-144,19 3-575,8-5-169,19-4-144,12 2-120,1-1-168,-5 2-80,1 2-72,-9 3-24,-9 4 3409,-4 8-2585</inkml:trace>
  <inkml:trace contextRef="#ctx0" brushRef="#br0" timeOffset="1674.453">1313 785 4193,'1'-44'850,"0"10"2603,-4-33-3453,5 58 1757,-2 9-1657,0 0-1,0 0 0,0 0 1,0-1-1,1 1 1,-1 0-1,0 0 1,0 0-1,0 0 1,0-1-1,0 1 1,0 0-1,0 0 1,0 0-1,0 0 1,0-1-1,0 1 0,0 0 1,0 0-1,0 0 1,0-1-1,0 1 1,0 0-1,0 0 1,0 0-1,0-1 1,0 1-1,0 0 1,0 0-1,0 0 1,0 0-1,0-1 1,0 1-1,-1 0 0,1 0 1,0 0-1,0 0 1,0-1-1,0 1 1,0 0-1,-1 0 1,1 0-1,0 0 1,0 0-1,0 0 1,0 0-1,-1 0 1,1 0-1,0-1 0,0 1 1,0 0-100,-5 16 725,-3 18-483,1 1-1,3-1 1,0 5-242,3-25 44,1 1 0,0 0 1,1 0-1,1 0 0,0-1 1,1 1-1,1-1 0,4 12-44,-4-15 14,1-1 0,0 0 0,0-1 0,1 1 0,0-1 0,1 0 0,0-1 0,0 0 0,1 0-14,-6-5 8,1-1-1,-1 0 0,1 0 1,-1 0-1,1-1 1,-1 1-1,1-1 0,0 1 1,0-1-1,0 0 0,0 0 1,0 0-1,0 0 1,0-1-1,0 1 0,0-1 1,0 0-1,0 0 0,0 0 1,0 0-1,1 0 1,-1-1-1,0 1 0,0-1 1,0 0-1,0 0 0,0 0 1,-1-1-1,1 1 1,0 0-1,0-1 0,-1 0 1,3-2-8,3-3 25,0 0 1,0-1-1,0 0 0,-1-1 1,-1 1-1,5-8-25,30-58 78,-30 50-60,-2 0-1,0-1 0,-2 0 0,-1-1 0,2-20-17,4-13 33,-13 91-16,4 26-17,-2-43-2,1 1 0,0-1 0,2 0 0,-1 0 0,2 0 0,0-1 0,1 1-1,0-1 1,1-1 0,1 2 2,-1-5 55,-1 0 0,2-1 0,-1 1 0,1-2 0,1 1 0,0-1 0,0-1 0,0 1 0,1-2 0,0 1 0,0-1 0,1-1 0,5 3-55,24 8 2621,-2-1-1237</inkml:trace>
  <inkml:trace contextRef="#ctx0" brushRef="#br0" timeOffset="2410.096">2339 66 5169,'-1'-11'1144,"0"6"-502,1 1 1,-1-1-1,1 0 0,-1 0 1,-1 1-1,1-1 0,-1 0 0,0 1 1,0 0-1,-2-4-642,3 10 225,-1 1 0,1 0 0,0-1 0,0 1 0,0 0 1,0-1-1,0 1 0,1 0 0,-1 1-225,-1 24 344,0 0-1,2 0 1,1 0 0,4 21-344,25 111 778,-3-14-305,-12 5-310,-10-85-61,3-1-1,11 44-101,-18-104 11,9 31 38,-9-34-41,0 0-1,-1 0 1,1 0-1,0 0 1,0 0-1,0-1 1,0 1-1,1 0 1,-1 0-1,0-1 1,1 1-1,-1-1 1,2 1-8,-5-10 89,-1 0-1,1 1 1,-1-1 0,-1 0 0,-1-2-89,-79-129 97,38 64-74,43 70-22,-3-6 0,0 1 1,-1 0-1,-1 0 1,0 0 0,-6-6-2,12 14-2,0 0 1,-1 0-1,1 1 0,0-1 1,-1 0-1,0 1 1,1 0-1,-1-1 1,0 1-1,0 0 0,1 0 1,-1 1-1,0-1 1,0 1-1,0-1 1,0 1-1,0 0 0,0 0 1,0 0-1,0 0 1,0 1-1,0-1 1,0 1-1,0 0 1,1 0-1,-3 0 2,-1 3-5,-1 0 0,0 0 0,1 0 0,0 1 0,0 0 0,0 0 0,0 1 0,1-1 0,0 1 0,0 1 0,1-1 0,0 0 0,0 1 0,-1 2 5,-7 15-13,1 0-1,1 1 0,-3 12 14,7-19-3,1 1-1,0-1 0,2 1 1,0 0-1,0 18 4,2-33 6,1 1 0,0 0 0,1 0 0,-1-1 0,1 1 0,0 0 0,0-1 0,0 1 1,1-1-1,-1 1 0,1-1 0,0 0 0,1 0 0,-1 0 0,1 0 0,-1 0 0,1 0 0,1 0 0,-1-1 0,0 0 0,1 0 0,0 0 0,-1 0 0,1 0 0,0-1 0,2 1-6,5 1 12,-1 0-1,0-1 1,1 0 0,0-1-1,-1 0 1,1-1 0,0 0-1,0-1 1,0 0 0,5-2-12,25-2-47,0-2 1,3-3 46,-42 9-4,75-18-52</inkml:trace>
  <inkml:trace contextRef="#ctx0" brushRef="#br0" timeOffset="2866.732">2739 608 6049,'-3'-21'3041,"1"2"-99,1 30 1602,2 10-4311,0 0 1,1 0 0,2 2-234,-1-4 97,0-4-31,0 1-1,2-1 1,-1 0-1,2-1 1,0 1-1,1-1 1,0 0-1,1 0 1,1-1-1,5 7-65,8 6 72,1-1 0,1 0 0,1-2 0,6 3-72,-28-23-92,0-1 1,0 1-1,1-1 0,-1 0 0,1 0 0,-1 0 1,1 0-1,0 0 0,0-1 0,0 0 0,0 0 0,0 0 1,0 0-1,0-1 0,0 1 0,0-1 0,1 0 1,-1-1-1,0 1 0,0 0 0,0-1 0,0 0 1,0 0-1,0-1 0,0 1 0,3-2 92,19-7-775</inkml:trace>
  <inkml:trace contextRef="#ctx0" brushRef="#br0" timeOffset="3211.278">3358 545 5801,'-1'-4'750,"0"0"0,0 0 0,-1 0 0,1 1 0,-1-1 0,0 0 0,-1 0-750,3 4 111,0-1-1,-1 1 0,1 0 0,0-1 1,-1 1-1,1 0 0,0-1 1,-1 1-1,1 0 0,0-1 0,-1 1 1,1 0-1,-1-1 0,1 1 0,-1 0 1,1 0-1,-1 0 0,1 0 1,-1-1-1,1 1 0,-1 0 0,1 0 1,-1 0-1,0 0-110,1 1 106,-1-1 1,0 0-1,0 1 1,0 0 0,0-1-1,1 1 1,-1-1-1,0 1 1,1 0-1,-1-1 1,0 1-1,1 0 1,-1 0-1,1-1 1,-1 1-1,1 0 1,-1 0 0,1 0-1,0 0-106,-13 29 584,1 1 0,2 1 0,1 1-584,-11 34 404,-22 42 396,-14 20-800,-35 93 205,-9 87-28,73-221 2,24-77-172,-1 0 0,2 0 0,0 0 0,0 2-7,2 12-7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9:36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11 4169,'-1'-1'259,"1"0"0,-1 1 0,1-1 0,0 0 0,-1 1-1,0-1 1,1 0 0,-1 1 0,1-1 0,-1 1 0,0-1 0,1 1 0,-1-1 0,0 1 0,0 0 0,1-1 0,-1 1-1,0 0 1,0 0 0,1 0 0,-1-1 0,0 1 0,0 0 0,0 0 0,0 0 0,1 0 0,-1 0 0,0 0 0,0 1-259,0-1 251,1 3 389,6 33-121,1-1 0,2 0-1,1 0 1,4 5-519,1 7 487,-1 1 0,-1 10-487,-4 12 207,-4 0 0,-3 56-207,-1-44 298,9 68-298,-10-145-107,1-2-46,-1-1-1,0 1 1,0 0-1,1-1 1,0 1-1,-1 0 1,1-1-1,0 1 1,0-1 0,0 0-1,1 1 1,0 0 153,0-3-2415,-1-6 1034</inkml:trace>
  <inkml:trace contextRef="#ctx0" brushRef="#br0" timeOffset="355.734">9 501 7154,'-6'-2'3440,"3"-3"-1599,10 2-401,8-2-80,12-6-424,9 2-143,15-2-185,8-1-96,1 0-248,2-4-104,-2 1-96,2 3-16,-2 4-192,-1 5-200,-14 3 216</inkml:trace>
  <inkml:trace contextRef="#ctx0" brushRef="#br0" timeOffset="886.525">1010 435 3465,'28'-38'2206,"-28"38"-2151,0-1 1,0 1-1,0 0 1,1-1 0,-1 1-1,0 0 1,0 0 0,0-1-1,0 1 1,0 0 0,0-1-1,0 1 1,0 0 0,0-1-1,0 1 1,0 0 0,0-1-1,0 1 1,0 0-1,-1 0 1,1-1 0,0 1-1,0 0 1,0-1 0,0 1-1,0 0 1,-1 0 0,1-1-1,0 1 1,0 0 0,0 0-1,-1 0 1,1-1 0,0 1-1,0 0 1,-1 0-56,-13-3 1563,-13 5 113,20 1-1516,1-1 0,-1 1 0,1 0-1,0 1 1,0 0 0,0 0 0,1 0 0,-1 1 0,1 0-1,0 0 1,0 0 0,1 0 0,-1 1 0,1 0 0,0 0-1,1 0 1,0 0 0,-2 4-160,-5 12 102,1 1 0,1 0 0,1 1 0,-2 15-102,6-26 23,0 0 0,1 0 0,1 0 0,0 0 1,1 1-1,0-1 0,1 0 0,2 10-23,-2-18 6,0 1 0,1-2 0,0 1 0,0 0 0,0 0 0,0 0-1,1-1 1,0 0 0,0 1 0,0-1 0,1 0 0,-1 0 0,1-1 0,0 1 0,0-1 0,0 0 0,0 0 0,1 0-1,-1 0 1,1-1 0,0 0 0,-1 0 0,4 1-6,1-1 19,-1 0 0,1 0 0,0-1-1,0 0 1,0-1 0,0 1 0,0-2 0,0 1-1,0-1 1,-1-1 0,1 0 0,0 0 0,-1 0-1,1-1 1,-1-1 0,0 1 0,0-1 0,0-1-1,0 0 1,4-3-19,-2 1 78,-1 0-1,1-1 1,-1 0-1,-1-1 0,1 0 1,-1 0-1,-1-1 1,0 0-1,0 0 1,-1-1-1,0 0 1,-1 0-1,-1 0 0,4-11-77,-6 11 38,0 0 0,-1 0 0,-1 0 0,1 0 0,-2 1 0,1-1 0,-2 0 0,1 0 0,-2 0 0,1 1 0,-1-1-1,-1 1 1,0 0 0,-1 0 0,1 0 0,-2 1 0,0-1-38,3 5 3,0-1-1,-1 1 0,0 0 1,0 0-1,0 1 1,-1-1-1,1 1 0,-1 0 1,0 0-1,0 1 1,-1-1-1,1 1 1,-1 0-1,0 0 0,1 1 1,-1 0-1,0 0 1,-1 0-1,1 1 0,0 0 1,0 0-1,-1 1 1,1-1-1,0 1 1,0 1-1,-1-1 0,1 1 1,0 0-1,-6 2-2,9-2-56,0 0-1,1 0 1,-1 0-1,0 0 1,0 0-1,1 1 1,-1-1 0,1 1-1,-1 0 1,1 0-1,0 0 1,-1 0-1,1 0 1,0 0-1,-1 3 57,-5 11-324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9:45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59 187 4313,'-16'-15'4172,"16"14"-4043,-1 1 0,1 0 0,-1-1 0,1 1 0,-1 0-1,1 0 1,-1-1 0,0 1 0,1 0 0,-1 0 0,1 0 0,-1-1 0,1 1 0,-1 0 0,0 0 0,1 0 0,-1 0 0,1 0 0,-1 0 0,0 0-1,1 1 1,-1-1 0,1 0 0,-1 0 0,1 0 0,-1 1 0,0-1 0,1 0 0,-1 0 0,1 1 0,-1-1 0,1 1-129,-1 0 134,0 1 1,1 0-1,-1-1 1,1 1-1,-1 0 1,1-1 0,0 1-1,0 0 1,-1 0-1,1 0 1,1-1-1,-1 1 1,0 0-1,0 0 1,1-1 0,-1 1-1,1 1-134,0 7 252,6 45 235,-2 0-1,-3 0 1,-2 0 0,-4 8-487,-9 28 362,4-30-186,2 0 0,3 7-176,3-50 17,2 0 0,0-1 0,1 1 0,0 0 0,2-1 0,0 0 0,1 0 0,0 0 0,5 8-17,-7-19 8,0 0 0,0 0 0,1 0 0,-1-1 0,1 1 0,1-1 0,-1 0 0,1 0 0,0-1 0,0 1 0,0-1 0,1 0 1,-1 0-1,1-1 0,0 1 0,0-1 0,0-1 0,1 1 0,-1-1 0,1 0 0,-1-1 0,1 1 0,0-1 0,-1-1 0,1 1-8,4-1 14,0-1-1,-1 0 1,1-1 0,0 0-1,-1 0 1,1-1 0,-1 0-1,0-1 1,0 0 0,0-1-1,-1 0 1,0-1-1,0 0 1,0 0 0,6-6-14,-2 0 15,0-1 0,-1 0 0,-1 0 1,0-1-1,-1-1 0,0 0 0,-1 0 0,-1-1 1,2-6-16,27-74 86,22-93-86,-30 93 19,-17 43-15,-1 0 0,-3 0-1,-3-1 1,0-47-4,-4 75-8,-3 15-56,-3 22 7,-5 24-10,2 3 61,2 0 1,2 1-1,2 0 1,1 0-1,2 0 1,1 0-1,3 0 1,1-1 0,1 0-1,3 0 1,4 10 5,-2-9 261,5 15-757,13 25 496,-23-63 507,0 0 1,2-1-1,-1 0 1,2-1 0,0 0-1,1 0 1,2 1-508,26 21 1372</inkml:trace>
  <inkml:trace contextRef="#ctx0" brushRef="#br0" timeOffset="1091.518">1095 271 4169,'-1'-8'1280,"1"7"-965,0-1 1,-1 0 0,1 0-1,0 0 1,0 1 0,0-1 0,0 0-1,0 0 1,1 0 0,-1 1-1,1-1 1,-1 0 0,1 0 0,-1 1-1,1-1 1,0 0 0,0 1-316,2 4 2001,6 32-1512,-4-15-319,0-1 1,-1 1 0,-1-1-1,0 12-170,2 248 850,-2-38-605,5-135 526,-16-140-691,0 0 1,3-1-1,0 0 1,2-30-81,-1 4 27,-7-91-67,10-146 40,2 214-14,3 90 48,-1 0 0,1-1 1,0 0-1,0 0 0,4 4-34,1 0 11,101 117 141,42 52 417,-118-133-463,-1 2 0,-2 1 0,0 6-106,12 30 55,38 67 97,-80-149-143,0 0 0,0 0-1,1 0 1,-1 0 0,0 0 0,1 0-1,0 0 1,-1 0 0,1-1-1,0 1 1,0-1 0,-1 1 0,1-1-1,0 0 1,1 0 0,0 1-9,-2-2 10,-1 0-1,1 0 1,0 0-1,-1 0 1,1 0-1,0 0 1,-1 0 0,1-1-1,0 1 1,-1 0-1,1 0 1,0-1 0,-1 1-1,1 0 1,-1-1-1,1 1 1,0 0 0,-1-1-1,1 1 1,-1-1-10,14-19 259,-12 14-206,0 0 1,0 0-1,0-1 1,0 1-1,-1-1 0,0 1 1,-1-1-1,1 1 1,-1-4-54,-8-64 161,5 50-118,-4-31 10,-23-198 66,23 165-101,5-78-18,2 159-37,0 2-6,0 0 1,0 0 0,0 1 0,0-1 0,1 0 0,0 0 0,0 1-1,1-1 1,-1 0 0,1 1 0,0 0 0,1-4 42,-3 8-11,0 0 0,0 0 0,1 0 0,-1 0 0,0 0 0,0 0 0,0 0 0,0 0 0,0 0 0,0 0 0,0 0 0,0-1 0,0 1 0,0 0 0,0 0 0,0 0 0,1 0 0,-1 0 0,0 0 1,0 0-1,0 0 0,0 0 0,0 0 0,0 0 0,0 0 0,0 0 0,1 0 0,-1 0 0,0 0 0,0 0 0,0 0 0,0 0 0,0 0 0,0 0 0,0 0 0,0 0 0,0 0 0,1 0 0,-1 0 0,0 0 0,0 1 0,0-1 0,0 0 0,0 0 0,0 0 0,0 0 0,0 0 0,0 0 0,0 0 0,0 0 0,0 0 0,0 0 0,0 0 0,1 1 0,-1-1 0,0 0 1,0 0 9,3 12-373</inkml:trace>
  <inkml:trace contextRef="#ctx0" brushRef="#br0" timeOffset="1997.384">2578 230 4321,'2'-6'2441,"-3"4"-347,-10 2-1072,-14-2-378,0 1 1,0 1-1,0 1 0,0 1 0,0 1 0,0 2 1,1 0-1,-12 5-644,15-3 51,1 0-1,0 1 1,1 1 0,0 1 0,0 1-1,1 0 1,0 2 0,1 0 0,-15 14-51,30-25 2,-1 1 0,1-1 1,0 0-1,0 1 0,0-1 0,0 1 1,1 0-1,-1 0 0,0-1 1,1 1-1,0 0 0,0 0 0,0 1 1,0-1-1,0 1-2,1-3 1,0 0 0,0 0 0,1 0 0,-1-1 0,0 1 0,0 0 0,1 0-1,-1 0 1,0 0 0,1 0 0,-1 0 0,1 0 0,-1 0 0,1-1 0,-1 1 0,1 0 0,0 0 0,-1-1 0,1 1-1,2 1 2,-1 0 0,0-1 1,0 0-1,1 0 1,-1 1-1,1-1 0,-1-1 1,1 1-1,-1 0 1,2 0-3,19 2 21,-1 0 1,1-1 0,3-2-22,-2 1 12,-1 1 0,0 0 0,9 3-12,-17-1 2,0 0 1,-1 1-1,1 1 1,-1 0-1,0 1 1,-1 0-1,0 1 1,10 8-3,-15-10 1,-1-1 0,-1 2-1,1-1 1,-1 1 0,-1 0 0,1 0 0,-1 0 0,0 1 0,-1 0 0,1 0 0,-2 0 0,1 1 0,-1-1-1,0 1 1,1 6-1,-2 0 15,1-1-1,-2 1 1,0 0 0,0 0-1,-2-1 1,0 1-1,0 0 1,-2 1-15,2-9 15,-1 1 0,-1-1 0,1 0 0,-1 0 0,-1 0 1,1 0-1,-1 0 0,0-1 0,-1 0 0,1 0 0,-1 0 1,0 0-1,-1-1 0,0 0 0,1 0 0,-6 3-15,-11 6 99,-1-1-1,0 0 0,-1-2 1,0 0-1,-1-2 1,0-1-1,-1-1 1,0-1-1,0-1 1,0-2-1,-6 0-98,24-2 20,0-1 0,0-1-1,0 1 1,0-2 0,0 1 0,-6-2-20,13 2 18,-1 1 1,0 0-1,1-1 1,-1 1-1,0-1 1,1 0-1,-1 0 0,1 1 1,-1-1-1,1 0 1,-1 0-1,1-1 1,0 1-1,-1 0 1,1 0-1,0-1 1,0 1-1,0 0 1,0-1-1,0 1 0,0-1 1,0 1-1,1-1 1,-1 0-1,0 1 1,1-1-1,0 0 1,-1 0-1,1 1 1,0-1-1,0 0 0,0 0-18,0 1 127,0 0 0,0 1-1,0-1 1,0 0 0,1 0-1,-1 0 1,0 1 0,0-1-1,1 0 1,-1 1-1,1-1 1,-1 0 0,1 1-1,-1-1 1,1 0 0,-1 1-1,1-1 1,-1 1-1,1-1 1,0 1 0,0-1-127,28-10 1367</inkml:trace>
  <inkml:trace contextRef="#ctx0" brushRef="#br0" timeOffset="2777.066">2994 207 4913,'15'-54'7759,"-25"74"-7414,0 0 1,1 1-1,1 0 0,1 0 1,1 1-1,1 0 1,0 1-346,-6 26 165,-49 171 553,-59 137-718,114-345 28,-11 35 67,15-45-84,0 1-1,1 0 1,-1-1 0,1 1 0,0-1 0,0 1 0,0-1-1,0 1 1,0-1 0,1 1 0,-1 0 0,1-1-1,0 1 1,-1-1 0,2 2-11,-1-4 0,0-1-1,0 1 1,0-1-1,-1 0 1,1 1-1,0-1 1,0 0-1,0 1 1,-1-1-1,1 0 1,0 0-1,-1 0 1,1 0-1,-1 0 1,1 0-1,-1 0 1,17-30-94,-2 0 1,0-1-1,-3-1 0,-1 0 0,4-19 94,9-57-103,-3-9 103,-6 28-11,11-97-53,-8 50-20,-8 93 252,-10 42-143,1 1 0,-1-1 0,1 0 0,0 1 0,0-1 1,-1 1-1,1-1 0,0 1 0,0-1 0,0 1 0,0 0 0,1 0 0,-1-1 0,0 1 1,1 0-1,-1 0 0,0 0 0,1 0 0,-1 0 0,1 1 0,1-2-25,-2 2 11,0 0 1,0 1-1,0-1 0,0 0 1,0 0-1,0 0 0,0 0 0,0 1 1,0-1-1,-1 1 0,1-1 0,0 0 1,0 1-1,0-1 0,0 1 1,-1 0-1,1-1 0,0 1 0,0 0 1,-1-1-1,1 1 0,-1 0 0,1 0 1,0 0-12,14 24 96,-11-18-56,40 74 165,-4 1 0,-3 3 0,-4 0 0,15 67-205,-35-96 99,-2 1-1,0 28-98,-1-12-198,4 5 198,-13-74 236,0-1 0,-1 1 0,1-1-1,1 1 1,-1-1 0,1 0 0,-1 1 0,1-1 0,0 0 0,0 0 0,1 1-236,9 11 1154</inkml:trace>
  <inkml:trace contextRef="#ctx0" brushRef="#br0" timeOffset="3105.914">2829 767 7210,'-4'-7'3120,"6"4"-1647,7-3-121,14 3-352,1-4-200,16 2-368,5 3-128,8-4-152,3 3 32,0-2 104,-3-2-167</inkml:trace>
  <inkml:trace contextRef="#ctx0" brushRef="#br0" timeOffset="3681.98">3551 95 3625,'-1'-1'186,"0"0"0,1-1-1,-1 1 1,0 0 0,0 0 0,1-1 0,-1 1 0,1 0 0,0-1 0,-1 1-1,1-1 1,0 1 0,0 0 0,-1-1 0,1 1 0,0-1 0,1 1 0,-1-1 0,0 1-1,0 0 1,1-1 0,-1 1 0,0-1 0,1 1 0,0 0 0,-1-1 0,1 1 0,0 0-1,-1 0 1,1 0 0,0-1 0,0 1 0,0 0 0,0 0 0,0 0 0,0 0-1,1 1 1,-1-1 0,0 0 0,0 0 0,1 1 0,-1-1 0,0 1 0,1-1 0,-1 1-1,0-1 1,1 1 0,0 0-186,10-3 438,0 1-1,0 0 0,0 1 1,1 0-1,3 1-437,-12 0 78,130-1 1373,238-10-549,-291 4-879,26-1-590,3 3 567,-73 8-2907,-28 0 1852</inkml:trace>
  <inkml:trace contextRef="#ctx0" brushRef="#br0" timeOffset="4025.657">4035 96 6249,'-12'-11'2993,"8"9"2692,5 21-3275,0-13-2690,6 118 1612,-6 73-1332,4 94 240,-4-275-198,0 1-1,1 0 1,1-1 0,0 1-1,1-1 1,1 0-1,1 0 1,0-1 0,1 1-1,0-2 1,3 4-42,-1-3 612,0-2-275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9:08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284 411 2649,'-1'-12'3860,"1"12"-3754,0 0 1,0 0-1,0 0 0,0 0 0,0-1 1,-1 1-1,1 0 0,0 0 1,0 0-1,0 0 0,0-1 0,0 1 1,-1 0-1,1 0 0,0 0 0,0 0 1,0 0-1,-1 0 0,1 0 1,0 0-1,0 0 0,0 0 0,-1 0 1,1-1-1,0 1 0,0 0 1,0 0-1,-1 1 0,1-1 0,0 0 1,0 0-1,0 0 0,-1 0 1,1 0-1,0 0 0,0 0 0,0 0 1,-1 0-1,1 0 0,0 0 1,0 0-1,0 1 0,0-1 0,-1 0 1,1 0-1,0 0 0,0 0 1,0 1-1,0-1 0,0 0 0,0 0 1,-1 0-1,1 0 0,0 1 1,0-1-1,0 0 0,0 0 0,0 1-106,-14 18 675,2 1-1,-10 19-674,6-9 533,-22 36 409,-51 105 87,74-139-971,3 0 0,0 1-1,2 1 1,-2 18-58,2 7 105,4 0 1,2 0-1,2 1 1,4 13-106,8 65 613,11 36-613,-16-138 82,1 0 0,2 0 0,2 0 1,1-1-1,1-1 0,2 0 0,2 0-82,-9-21-13,1 1 1,1-1-1,0 0 0,0-1 0,1 0 1,1 0-1,0-1 0,1-1 0,0 0 1,0 0-1,1-1 0,0-1 1,1 0-1,0-1 0,0-1 0,0 0 1,13 4 12,23 3-155</inkml:trace>
  <inkml:trace contextRef="#ctx0" brushRef="#br0" timeOffset="481.53">718 1199 4233,'2'-19'3066,"-4"10"2418,2 9-4351,0 0-314,3 1-112,4 1-358,-4-2-284,-1 1 0,1 0 0,0 0 0,-1 0-1,1 0 1,-1 0 0,1 1 0,-1-1 0,0 1 0,1-1 0,-1 1-65,26 24 549,-2 2-1,20 25-548,7 8 523,35 31-15,5-4-1,31 20-507,-112-97 27,-11-9-105,1 0 0,0 0 0,0 0 0,1 0 0,-1-1 0,0 1 0,1-1 0,1 2 78,-3-3-243</inkml:trace>
  <inkml:trace contextRef="#ctx0" brushRef="#br0" timeOffset="866.91">1207 1108 5009,'0'-1'162,"0"0"-1,0 1 1,-1-1-1,1 0 1,0 1-1,0-1 0,-1 1 1,1-1-1,0 1 1,-1-1-1,1 0 1,0 1-1,-1-1 1,1 1-1,-1-1 1,1 1-1,-1 0 1,1-1-1,-1 1 1,1 0-1,-1-1 1,1 1-1,-1 0 1,0-1-1,1 1 1,-1 0-1,1 0 1,-1 0-162,0 0 166,0 0-1,0 0 1,0 1 0,0-1 0,0 0-1,0 1 1,0-1 0,0 1 0,0-1 0,0 1-1,0-1 1,0 1 0,1 0 0,-1 0 0,0-1-1,0 1-165,-5 6 483,0 0 0,1 0 0,0 1 0,0 0-483,2-4 113,-80 128 1074,6 4 0,5 3 0,-7 36-1187,44-98-1770,32-70 1146</inkml:trace>
  <inkml:trace contextRef="#ctx0" brushRef="#br0" timeOffset="1206.307">1452 1462 7522,'58'-5'3150,"-58"5"-2959,1-1 1,0 1 0,0 0-1,-1 0 1,1 0 0,0 0-1,0 0 1,-1 0 0,1 0-1,0 0 1,0 1 0,-1-1 0,1 0-1,0 0 1,-1 1 0,1-1-1,0 0 1,-1 1 0,2-1-192,-2 10 1100,-2-3 648,-2 36-1214,1 0-1,3 36-533,1-23 132,-1-19-50,1 1 0,2 0 0,1 0 0,10 35-82,-14-70 73,0-2 75,1 0-1,-1 0 0,0 0 0,0 0 1,1 0-1,-1 0 0,1 0 1,-1 0-1,1 0 0,-1 0 0,1 0 1,-1 0-1,1 0 0,0 0 1,0-1-1,-1 1 0,1 0 0,0-1 1,0 1-1,0 0 0,0-1-147,11 1 1358</inkml:trace>
  <inkml:trace contextRef="#ctx0" brushRef="#br0" timeOffset="1681.298">621 801 5161,'-45'-16'2990,"37"12"851,8 1-2857,12 0 1566,92-1-1354,-31 2-292,10-4-904,100-13 1103,106 6-1103,-210 13 586,-48 0-329</inkml:trace>
  <inkml:trace contextRef="#ctx0" brushRef="#br0" timeOffset="2681.192">1936 1281 3169,'33'-96'2153,"-29"73"-315,-7 17 358,-1 1 1104,4 5-2286,0 0-253,0 0-225,0 0-112,0 0 26,4 7 333,-2-1-717,1-1 0,-1 0 1,1 0-1,0 0 1,0 0-1,0-1 0,1 1 1,-1-1-1,1 0 1,1 1-67,-1-1 22,0-1 0,-1 1 0,0 0 0,0 0 1,0 0-1,0 1 0,-1-1 0,0 0 1,0 1-1,0 0 0,0-1 0,0 2-22,17 46 259,3-1-1,1 0 0,12 13-258,-28-52 62,0 0-1,1-1 0,1-1 1,-1 1-1,1-1 0,1-1 1,0 1-1,1-2 0,-1 1 1,7 2-62,-16-10 36,1-1-1,0 1 1,-1-1 0,1 0 0,-1 1 0,1-1 0,0 0-1,-1 0 1,1 0 0,-1 0 0,1 0 0,0-1-1,-1 1 1,1 0 0,-1-1 0,1 1 0,0-1 0,-1 1-1,0-1 1,1 0 0,-1 0 0,1 0 0,-1 0 0,0 0-1,1 0 1,-1 0 0,0 0 0,0 0 0,0 0 0,0-1-1,0 1-35,4-6 153,1 1 1,-2-1-1,1 0 0,-1 0 0,2-5-153,2-6 113,-2 0 0,0 0 0,-2-1 0,0 0-113,15-50 123,-3 24-94,2 1-1,2 1 1,2 1 0,12-17-29,-29 52-82,-1 1 0,1 0 0,0 0 0,6-4 82,-9 8 15,-1 1 1,1-1-1,0 1 1,0 0-1,0-1 0,0 1 1,0 0-1,0 0 1,0 1-1,1-1 1,-1 0-1,0 1 1,0-1-1,0 1 0,1 0 1,-1 0-1,1 0-15,4 3 1890,4 10-962</inkml:trace>
  <inkml:trace contextRef="#ctx0" brushRef="#br0" timeOffset="3301.079">2980 1076 4609,'-4'-12'726,"-1"-5"6020,4 16-4029,3 5-1083,1 4-1590,4 7 99,1-1 0,0 0 1,1 0-1,0 0 1,1-2-1,1 1 1,2 1-144,32 31 656,15 9-656,-15-14 381,3 7-381,-25-19 230,20 28-230,-27-34 83,0 0 1,1-2-1,20 18-83,-2-12 183,-34-25-208,0 0 0,0-1 0,0 1 0,0-1 0,0 1 0,0-1 0,0 1 0,0-1 0,0 1 0,0-1 0,0 0 0,0 0 1,0 0-1,0 1 0,1-1 0,-1 0 0,0 0 0,0 0 0,0-1 0,0 1 0,0 0 0,0 0 0,0-1 0,0 1 0,1 0 0,-1-1 0,0 1 1,0-1-1,-1 0 0,1 1 0,0-1 0,0 0 0,0 1 0,0-2 25,6-9-304</inkml:trace>
  <inkml:trace contextRef="#ctx0" brushRef="#br0" timeOffset="3698.554">3435 999 5401,'0'-1'299,"-1"1"0,1 0 1,-1 0-1,0-1 0,1 1 0,-1 0 0,0 0 0,1 0 0,-1 0 1,0 0-1,1 0 0,-1 0 0,0 0 0,1 0 0,-1 0 0,1 0 1,-1 1-1,0-1 0,1 0 0,-1 0 0,1 0 0,-1 1 0,0-1 1,1 0-1,-1 1-299,-8 16 954,4-4-748,-10 17 248,-1-1 0,-1-1 0,-2 0-1,-3 1-453,-91 107 922,63-76-862,25-27-19,1 1 0,2 1 0,-3 8-41,-22 37 96,45-76-140,-1 1 1,1-1 0,0 1 0,0-1-1,1 1 1,-1 0 0,1 2 43,1-7 40,0 0 0,-1 0 0,1 0 1,0 1-1,0-1 0,0 0 0,0 0 0,0 1 1,0-1-1,-1 0 0,1 0 0,0 0 0,0 1 0,0-1 1,0 0-1,0 0 0,0 1 0,0-1 0,0 0 1,0 0-1,0 1 0,0-1 0,0 0 0,0 0 0,0 1 1,1-1-1,-1 0 0,0 0 0,0 1 0,0-1 1,0 0-1,0 0 0,0 0 0,1 1 0,-1-1 0,0 0 1,0 0-1,0 0 0,0 0 0,1 0 0,-1 1 0,0-1 1,0 0-1,0 0 0,1 0 0,-1 0 0,0 0 1,0 0-1,1 0 0,-1 0 0,0 0 0,0 0 0,1 0 1,-1 0-1,0 0 0,0 0 0,1 0 0,-1 0 1,0 0-1,0 0 0,1 0 0,-1 0-40,12-7 1200</inkml:trace>
  <inkml:trace contextRef="#ctx0" brushRef="#br0" timeOffset="4503.882">3698 1421 5593,'24'0'2662,"-23"0"-2567,-1 0 0,0 0-1,0 0 1,0 0 0,0 0-1,1 0 1,-1 0 0,0-1 0,0 1-1,0 0 1,0 0 0,1 0 0,-1 0-1,0 0 1,0 0 0,0-1 0,0 1-1,0 0 1,0 0 0,1 0-1,-1 0 1,0-1 0,0 1 0,0 0-1,0 0 1,0 0 0,0-1 0,0 1-1,0 0 1,0 0 0,0 0-1,0-1 1,0 1 0,0 0 0,0 0-1,0 0 1,0-1 0,0 1 0,0 0-1,0 0 1,0 0 0,-1 0 0,1-1-1,0 1 1,0 0-95,1-9 3812,8 3-3626,1 0-1,-1 1 0,1 0 1,0 1-1,0 0 0,6-2-185,-6 3 91,0-1-27,0 1 1,0-1-1,1 2 1,-1 0-1,1 0 0,4 0-64,-14 2 4,1 0-1,-1 0 0,1 0 0,-1 1 0,1-1 0,-1 0 1,1 0-1,-1 1 0,1-1 0,-1 1 0,1 0 1,-1-1-1,0 1 0,1 0 0,-1 0 0,0 0 1,0 0-1,1 0-3,-1 1 0,0-1 0,0 1 1,-1-1-1,1 1 0,0 0 1,-1-1-1,1 1 0,-1 0 0,0 0 1,1-1-1,-1 1 0,0 0 1,0 0-1,0-1 0,0 1 1,-1 0-1,1 0 0,0-1 1,-1 2-1,-16 67 108,-14 34-108,20-67 9,5-17 55,-1 0 0,-1-1 0,-1 0 1,-1 0-1,0 0 0,-1-2 0,-1 1 1,-1-1-1,-1-1 0,0-1 0,-1 0 0,0 0 1,-1-1-1,-16 9-64,32-23 27,-1 0 1,1 0-1,0 0 1,0 0-1,0 0 1,0-1 0,0 1-1,0 0 1,0 0-1,0 0 1,0 0-1,-1-1 1,1 1-1,0 0 1,0 0 0,0 0-1,0-1 1,0 1-1,0 0 1,0 0-1,0 0 1,0-1-1,1 1 1,-1 0 0,0 0-1,0 0 1,0 0-1,0-1 1,0 1-1,0 0 1,0 0-1,0 0 1,0 0-1,0-1 1,1 1 0,-1 0-1,0 0 1,0 0-1,0 0 1,0 0-1,1 0 1,-1 0-1,0-1 1,0 1 0,0 0-1,0 0 1,1 0-1,-1 0 1,0 0-1,0 0-27,21-8 23,1 1 0,0 1-1,0 1 1,0 1-1,7 0-22,19-3 18,-12 2-74,1 1-1,-1 2 1,12 2 56,19 3 2367,-34 1-1371</inkml:trace>
  <inkml:trace contextRef="#ctx0" brushRef="#br0" timeOffset="5109.206">4302 188 7346,'-10'-84'3142,"6"66"-446,6 25 565,132 150-2096,-97-107-1102,-3 1-1,-2 2 0,-2 1 1,-2 1-1,-3 2 0,-3 0 1,15 59-63,-22-49 47,-2 1 0,-4 0 1,-2 1-1,-4 0 1,-4 48-48,-4-33 85,-4 0 0,-15 58-85,-48 158 217,50-192 49,17-100-303,5-8 87,0 0-1,0 0 1,0 0-1,0-1 1,0 1-1,0 0 1,0 0-1,0 0 0,0 0 1,0 0-1,0 0 1,0 0-1,0-1 1,0 1-1,0 0 0,0 0 1,0 0-1,0 0 1,0 0-1,0 0 1,0 0-1,0 0 0,0-1 1,0 1-1,0 0 1,0 0-1,-1 0 1,1 0-1,0 0 0,0 0 1,0 0-1,0 0 1,0 0-1,0 0 1,0 0-1,0 0 0,-1 0 1,1 0-1,0 0 1,0 0-1,0 0 1,0 0-1,0-1 1,0 1-1,0 1 0,-1-1 1,1 0-1,0 0 1,0 0-1,0 0 1,0 0-1,0 0 0,0 0 1,0 0-1,-1 0 1,1 0-1,0 0 1,0 0-1,0 0 0,0 0 1,0 0-1,0 0 1,0 0-1,0 1 1,0-1-1,0 0 0,-1 0 1,1 0-1,0 0 1,0 0-50,0-6 1324</inkml:trace>
  <inkml:trace contextRef="#ctx0" brushRef="#br0" timeOffset="6738.58">5434 1072 4609,'1'-13'693,"-2"-6"967,-4 35 968,-12 47-849,-3-2 0,-2 0 0,-23 41-1779,37-84 129,-10 21 257,-4 15-386,18-43 25,1 0-1,0 0 0,1 0 1,0 0-1,0 1 0,1-1 1,1 6-25,-1-1 303,5-40 80,8-18-237,-7 22-103,2 0 1,3-8-44,40-100 92,-22 44-71,-22 63-30,0 0 1,2 0-1,0 0 0,2 1 0,8-14 9,-17 33 6,0-1 1,-1 1-1,1-1 1,0 1-1,0 0 1,0-1-1,1 1 0,-1 0 1,0 0-1,0 0 1,1 0-1,-1 0 1,1 0-1,-1 0 1,1 0-1,-1 0 0,1 1 1,-1-1-1,1 1 1,0-1-1,-1 1 1,1 0-1,1-1-6,-1 2 16,0 0 1,0-1-1,0 1 0,0 0 1,0 0-1,0 0 0,0 0 0,0 1 1,-1-1-1,1 0 0,0 1 1,-1-1-1,1 1 0,-1 0 0,0-1 1,0 1-1,1 0 0,-1 1-16,53 88 471,-35-57-265,2 0 0,24 30-206,182 201 1048,-209-249 1504,3-9-1248</inkml:trace>
  <inkml:trace contextRef="#ctx0" brushRef="#br0" timeOffset="7788.48">6714 133 3545,'6'-11'1058,"9"-21"-1365,-12 22 2565,-3 10-2125,0 0 0,-1 0 0,1 0 0,0 0 1,0 0-1,0 0 0,0-1 0,0 1 0,0 0 0,0 0 0,0 0 0,0 0 1,-1 0-1,1 0 0,0 0 0,0 0 0,0 0 0,0 0 0,0 0 0,0 0 0,-1 0 1,1 0-1,0 0 0,0 0 0,0 0 0,0 0 0,0 0 0,0 0 0,-1 0 0,1 0 1,0 0-1,0 0 0,0 0 0,0 0 0,0 0 0,0 0 0,0 0 0,-1 0 0,1 0 1,0 0-1,0 1 0,0-1 0,0 0 0,0 0 0,0 0 0,0 0 0,0 0 1,0 0-1,0 0 0,-1 0 0,1 1-133,-10 11 925,-3 6-651,-4 1-71,-3 2 214,0 2 0,2 0-1,-3 7-416,0 4 143,2 2 0,2-1 0,1 2 0,2 0 0,1 1 0,3 0 0,0 1 0,3 0 0,-2 31-143,-2 6 100,7-53-79,0 0-1,2 0 0,0 0 0,2 1 1,1 2-21,7 45 62,6 14-62,13 92 196,-17-104 151,-4-29-157,1 0 0,3-1-1,2 0 1,4 7-190,13 19 57,3-1 0,3-2 0,19 25-57,-31-56 52,-13-20 63,-1 0 0,0 0 0,0 1 0,-2 0-1,0 0 1,3 14-115,-8-16 212</inkml:trace>
  <inkml:trace contextRef="#ctx0" brushRef="#br0" timeOffset="8508.835">7064 969 16299,'8'18'1290,"0"5"-1190,3-2-17,1-1 0,0-1 0,2 0 0,0 0-1,1-2 1,1 1 0,10 7-83,18 9 342,2-1-1,43 22-341,35 24 269,-119-75-261,-1-2-6,-1 0-1,1 1 1,0 0 0,-1 0 0,1 0 0,-1 0 0,0 1 0,0-1 0,0 1 0,0 0-1,1 2-1,-14-12-1480,0-5 947</inkml:trace>
  <inkml:trace contextRef="#ctx0" brushRef="#br0" timeOffset="8861.949">7514 888 6353,'-1'-1'357,"0"1"-1,-1-1 1,1 0-1,0 0 1,0 0-1,0 1 1,-1-1-1,1 1 1,0-1-1,-1 1 1,1-1-1,0 1 0,-1 0 1,1 0-1,-1 0 1,1 0-1,-1 0-356,0 0 205,1 0 0,-1 1 0,1-1 0,-1 1 0,1-1-1,-1 1 1,1-1 0,-1 1 0,1 0 0,0 0 0,-1 0-1,1 0 1,-1 0-205,-3 5 213,0 0 0,0 0 0,0 1-1,1-1 1,-4 7-213,4-7 268,-39 67 249,4-8-310,-2-1 0,-3-2-1,-5 1-206,25-36 42,-39 48 65,56-66-94,0 1-1,1 0 1,0 0 0,1 0 0,0 1-1,-2 8-12,4-3-484,3-16 464,0 1-1,0-1 0,0 0 0,0 0 0,0 0 0,1 0 0,-1 1 0,0-1 0,0 0 0,0 0 0,0 0 0,0 0 0,0 1 0,0-1 0,0 0 0,0 0 0,1 0 0,-1 0 0,0 0 0,0 0 0,0 0 1,0 1-1,0-1 0,0 0 0,1 0 0,-1 0 0,0 0 0,0 0 0,0 0 0,0 0 0,1 0 0,-1 0 0,0 0 0,0 0 0,0 0 0,0 0 0,1 0 0,-1 0 0,0 0 0,0 0 0,0 0 21,23-14 38,-21 13 223,29-21 169</inkml:trace>
  <inkml:trace contextRef="#ctx0" brushRef="#br0" timeOffset="9353.762">7752 1315 7226,'-4'-1'6034,"4"-3"-4020,0 3-1999,0 1 0,0-1 0,1 1 0,-1-1 0,0 1 1,0-1-1,1 1 0,-1-1 0,0 1 0,1-1 0,-1 1 0,1-1 1,-1 1-1,0 0 0,1-1 0,-1 1 0,1 0 0,-1-1 1,1 1-1,0 0-15,83-46 314,-82 45-304,1-1-1,0 1 0,0 0 1,0 0-1,0 0 0,0 0 1,0 1-1,0-1 1,0 1-1,0 0 0,0 0 1,2 0-10,-3 0 3,0 1 0,-1-1 1,1 0-1,0 1 1,-1 0-1,1-1 0,0 1 1,-1 0-1,1 0 0,-1 0 1,1 0-1,-1 0 1,1 0-1,-1 0 0,0 0 1,1 1-4,-1 0 3,1 1 1,-1-1 0,1 0-1,-1 1 1,0-1-1,0 1 1,0-1 0,0 1-1,-1 0 1,1-1-1,-1 1 1,1 0-1,-1 0 1,0-1 0,0 1-1,0 0 1,-1 0-1,1-1 1,-1 1 0,1 0-1,-1-1 1,0 2-4,-6 12 84,0-1 0,-1 1 1,-4 3-85,-12 26 226,-20 40 937,-4-2-1163,16-27 672,30-53-619,1-1 1,0 1-1,-1-1 1,1 1-1,0 0 1,0-1-1,0 1 1,1 0-1,-1 0 1,1 0-54,0-2 13,0 0 1,0-1-1,1 1 0,-1 0 1,0 0-1,1 0 0,-1-1 1,0 1-1,1 0 0,-1-1 1,1 1-1,-1 0 0,1-1 0,0 1 1,-1-1-1,1 1 0,-1-1 1,1 1-1,0-1 0,0 1 1,-1-1-1,1 0 0,0 1 1,0-1-1,-1 0 0,1 0 1,0 1-1,0-1 0,0 0 1,0 0-1,-1 0 0,1 0 0,0 0-13,7 1 31,-1-1-1,1 0 0,-1 0 0,0-1 0,1 1 0,-1-2 0,7-1-30,52-17 113,-49 14-67,29-8 17,-26 8-628,-1 0 0,0-1 1,18-9 564,-9-5-784</inkml:trace>
  <inkml:trace contextRef="#ctx0" brushRef="#br0" timeOffset="10082.331">6899 477 4465,'-6'1'1607,"-16"1"2132,16 0-1308,10 0 1308,50 9-3151,0-2 0,0-3 0,0-2 0,2-3-588,75-7 377,-29 0-193,0 5-1,36 6-183,-88-6 81,-20-1 876,-21 4 1445,7 9-1122</inkml:trace>
  <inkml:trace contextRef="#ctx0" brushRef="#br0" timeOffset="11058.182">8484 956 4777,'-33'-43'2701,"32"42"-2448,1 0 0,0 1 1,-1-1-1,1 1 1,-1-1-1,1 1 1,-1-1-1,1 1 0,-1-1 1,0 1-1,1 0 1,-1-1-1,0 1 0,1 0 1,-1-1-1,0 1 1,1 0-1,-1 0 1,0 0-254,-6 6 2898,3 11-1976,4-12-877,0 0 1,1 0-1,-1 0 1,1 0-1,0 0 1,0 0-1,1 0 0,0-1 1,-1 1-1,3 2-45,1 4 93,-1-2 30,0 0 0,1-1 0,0 1 0,1-1 0,-1 0 0,7 5-123,8 13 194,18 34 76,-25-37-184,2 0 0,1 0 0,17 18-86,-29-36 44,1 0 0,0 0 0,0-1 0,0 0 0,1 0 1,-1 0-1,1 0 0,0-1 0,0 0 0,1 0 0,-1-1 0,0 0 0,1 0 0,0 0 0,-1-1 0,1 0 0,4 0-44,-7-1 83,0 0-1,0-1 1,0 1-1,0-1 1,0 0-1,0 0 1,0 0-1,0-1 0,0 1 1,0-1-1,-1 0 1,1 0-1,-1 0 1,1 0-1,-1-1 1,0 0-1,0 1 0,0-1 1,0 0-1,0 0 1,-1-1-83,7-9 241,0 0 0,-1-1 0,-1 0 0,5-14-241,-3 9 53,4-14 79,-1 0 0,4-22-132,-10 34-9,0-1-1,1 0 1,1 1-1,1 1 0,1 0 1,1 0-1,4-5 10,-11 19-118,-4 5 117,1 0 0,0-1 0,0 1-1,0 0 1,0 0 0,0 0 0,0 0 0,0 0-1,1 0 1,-1 0 0,0 0 0,0 0 0,1 1-1,-1-1 1,1 0 1,16-2-34</inkml:trace>
  <inkml:trace contextRef="#ctx0" brushRef="#br0" timeOffset="11765.499">9680 881 5081,'-118'-37'2626,"91"27"-437,16 8 285,6 4-1429,4-1-955,0-1 0,0 1 0,0 0 0,1-1 0,-1 1 0,0 0 0,0-1 0,0 1 0,1 0-1,-1 0 1,0 0 0,1 0 0,-1 0 0,1 0 0,-1 0 0,1 0 0,0 0 0,-1 0 0,1 0 0,0 0 0,-1 0 0,1 0 0,0 0 0,0 0 0,0 0 0,0 0 0,0 0 0,0 1 0,1-1 0,-1 0-90,7 35 499,-1-23-329,0 1 1,1-1-1,0-1 1,1 1-1,1-1 1,0-1-1,0 1 0,1-2 1,0 1-1,3 0-170,27 24 379,3-2 0,6 2-379,-36-26 40,98 78 184,-68-52-81,1-1-1,1-3 1,13 5-143,-49-32 1378,-9-4-758</inkml:trace>
  <inkml:trace contextRef="#ctx0" brushRef="#br0" timeOffset="12154.739">9971 745 6425,'0'-1'225,"0"1"0,-1-1 0,1 0-1,-1 1 1,1-1 0,-1 1 0,1-1-1,-1 0 1,1 1 0,-1-1 0,0 1-1,1 0 1,-1-1 0,0 1 0,1-1-1,-1 1 1,0 0 0,1 0 0,-1-1-1,0 1 1,0 0 0,1 0 0,-1 0-1,0 0 1,0 0-225,0 0 153,-1 0-1,1 1 0,0-1 1,0 1-1,0-1 1,0 1-1,0 0 0,0-1 1,0 1-1,0 0 0,0 0 1,1-1-1,-1 1 1,0 0-1,0 1-152,-4 6 159,0 0 0,0 0 0,1 0 0,-2 5-159,3-4 479,-45 94 466,8-14-127,-18 24-818,19-48 145,8-13 68,-23 51-213,53-100-42,-11 30 99,12-32-126,-1 0 0,1 0 0,0 0 0,-1 0-1,1 0 1,0 0 0,0 0 0,0 0 0,0 0 0,0 0-1,0 0 1,0 0 0,0 0 0,0 0 0,1 0 0,-1 0-1,0 0 1,1 0 0,-1 0 0,1 0 0,-1 0 0,1-1 0,-1 1-1,1 0 1,0 0 0,-1 0 0,1-1 0,0 2 69,11 0-610</inkml:trace>
  <inkml:trace contextRef="#ctx0" brushRef="#br0" timeOffset="12987.573">10272 1231 5801,'-36'-40'3100,"36"40"-2933,-1-1 1,0 0-1,0 0 1,1 0-1,-1 0 1,0 1-1,1-1 1,-1 0 0,1 0-1,-1 0 1,1 0-1,0 0 1,-1-1-1,1 1 1,0 0 0,0 0-1,0 0 1,0 0-1,0 0 1,0 0-1,0 0 1,0 0-1,0 0 1,0 0 0,1-1-1,-1 1 1,0 0-1,1 0 1,-1 0-1,1 0 1,-1 0-1,1 1 1,0-1 0,-1 0-1,1 0 1,0 0-1,0 0-167,3-2 69,0 0-1,0 0 1,0 1-1,0-1 0,0 1 1,1 0-1,0 0-68,1 0 330,3-3-231,0 2 0,1-1 1,0 1-1,0 1 0,0 0 1,0 0-1,0 1 0,8-1-99,-15 2 6,1 0 0,0 1 0,-1-1 0,1 0 0,-1 1-1,0 0 1,1 0 0,-1 0 0,0 0 0,1 1 0,-1-1-1,0 1 1,0 0 0,0 0 0,0 0 0,0 0 0,-1 0-1,1 1 1,-1-1 0,1 1 0,-1-1 0,0 1 0,0 0-1,0 0 1,-1 0 0,1 0 0,0 2-6,-1-1 5,0-1 0,0 1 0,0 0 0,0 0-1,-1 0 1,0 0 0,1 0 0,-2 0 0,1 0 0,0 0 0,-1 0 0,0-1 0,0 1 0,0 0 0,0 0-1,0-1 1,-1 1 0,0 0 0,0-1 0,-1 3-5,-7 8 40,0 0 0,0-1 0,-2 0 0,-2 2-40,7-8 18,2-1 19,-1 0 1,0 0-1,0 0 0,0-1 1,-1 0-1,1-1 0,-1 0 1,0 0-1,-1 0 0,1-1 1,-1 1-1,-6 0-37,14-4 10,0 0 1,0 0-1,-1 0 0,1 0 0,0 0 1,0 0-1,0 0 0,0 0 0,-1 0 1,1 0-1,0 0 0,0 0 0,0 0 1,0 0-1,0 0 0,-1 0 0,1 0 0,0 0 1,0 0-1,0-1 0,0 1 0,0 0 1,0 0-1,-1 0 0,1 0 0,0 0 1,0 0-1,0 0 0,0-1 0,0 1 1,0 0-1,0 0 0,0 0 0,0 0 1,0 0-1,0-1 0,0 1 0,0 0 1,0 0-1,0 0 0,0 0 0,0-1 1,0 1-1,0 0 0,0 0 0,0 0 1,0 0-1,0-1 0,0 1 0,0 0 1,0 0-1,0 0 0,0 0 0,0 0 1,0-1-1,0 1 0,0 0 0,1 0 0,-1 0 1,0 0-1,0 0 0,0 0 0,0 0 1,0-1-1,0 1 0,1 0-10,18-4 25,1 1 0,11 0-25,-6 1 4,-11 0-6,1 1 0,-1 0 0,0 0 0,0 2 0,0 0 0,1 1 0,10 2 2,-21-3-2,0 0 0,0 1 0,0-1 0,0 1-1,-1-1 1,1 1 0,-1 0 0,1 1 0,-1-1 0,0 1 0,0-1 0,0 1-1,0 0 1,0 0 0,-1 0 0,1 0 0,-1 1 0,0-1 0,0 1 0,0-1 0,0 1-1,-1 0 1,1 0 0,-1 0 0,0 0 0,-1 0 0,1 2 2,0 2 5,-1 0 1,0-1-1,0 1 0,-1 0 1,0-1-1,0 1 1,-1-1-1,0 1 0,0-1 1,-1 0-1,0 0 1,0 0-1,-1 0 0,1-1 1,-2 1-1,1-1 1,-1 0-1,0 0 0,0 0 1,-4 2-6,2-1 26,-1 0 1,0-1-1,0 0 0,0 0 1,-1-1-1,0 0 1,0 0-1,0-1 0,-1-1 1,0 1-1,1-2 1,-1 1-1,0-1 1,0-1-1,-4 1-26,3-2 1,0 0 0,0-1 0,1 0 0,-1-1 0,0 0 0,1 0 0,0-1-1,0-1 1,0 0 0,-9-4-1,19 8-19,-1 0-1,1 0 1,0-1-1,-1 1 1,1 0-1,-1 0 0,1 0 1,-1 0-1,1-1 1,0 1-1,-1 0 1,1 0-1,-1-1 1,1 1-1,0 0 1,-1-1-1,1 1 0,0 0 1,0-1-1,-1 1 1,1 0-1,0-1 1,0 1-1,-1-1 1,1 1-1,0-1 0,0 1 1,0 0-1,0-1 1,0 1-1,0-1 1,0 1-1,0-1 1,0 1-1,0-1 1,0 1-1,0-1 0,0 1 1,0-1-1,0 1 1,0 0-1,0-1 1,1 1-1,-1-1 1,0 1-1,0-1 0,0 1 20,20-11-306</inkml:trace>
  <inkml:trace contextRef="#ctx0" brushRef="#br0" timeOffset="13498.862">10656 16 5241,'-1'-11'3686,"0"7"1204,7 10-1923,8 10-3776,41 48 1551,3 11-742,37 50 297,-38-53-130,45 77-167,-87-121 22,-1 0 0,-1 1 0,-2 1-1,-1 0 1,-1 0 0,-1 1 0,2 26-22,-3 1 69,-3 1 1,-2 1-1,-5 38-69,0-59 70,-2 1 0,-1-1 0,-2-1 0,-2 0 0,-1 0 1,-3 0-1,0-2 0,-17 29-70,1-12 239,-3-1 0,-2-1-1,-2-2 1,-2-2 0,-4 2-239,38-45 65,5-4-37,-1 1 0,0-1-1,0 1 1,1 0 0,-1-1 0,0 1-1,1 0 1,-1 0 0,0 0-1,1 0 1,-1-1 0,1 1-1,0 0 1,-1 0 0,1 0-1,0 0 1,-1 0 0,1 0 0,0 0-1,0 1-27,5-5-1197,15-15 666</inkml:trace>
  <inkml:trace contextRef="#ctx0" brushRef="#br0" timeOffset="15019.69">11833 906 4985,'9'-37'995,"-4"17"-148,-4 16 553,-3 7 1083,-122 326 1658,107-289-3777,-20 37-364,-2 5 163,32-64-96,9-20 142,17-30 211,-11 18-429,41-75 104,-3-3 1,1-15-96,8-18 9,-48 111-3,18-34 489,-22 43-185,2-1 453,8 15-674,-5-3-72,0 1 0,0 0 0,-1 0 0,0 1 0,0 0-1,0 0 1,-1 0 0,0 3-17,0-1 17,3 3 25,-2 1 0,0 0 0,-1 0 0,0 1 0,3 14-42,1 1 66,-1-4-23,1 0 0,1-1 0,1 0 0,2-1 0,0 0 0,2-1 1,0-1-1,2 0 0,0-2 0,1 0 0,1-1 0,1 0 0,3 0-43,-22-18 1,4 3 48,-1 0-1,0 0 1,1 1-1,-2 0 1,1 0-1,1 2-48,-2 2 52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9:53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0 686 5345,'86'-46'2527,"-73"38"-25,-13 5-1072,0 3-1328,-1 0 1,1 0-1,0 0 0,-1 0 0,1 0 0,0 0 0,-1 0 0,1 0 0,0 0 0,-1 0 1,1 1-1,0-1 0,0 0 0,-1 0 0,1 0 0,0 0 0,-1 0 0,1 1 0,0-1 1,0 0-1,0 0 0,-1 1 0,1-1 0,0 0 0,0 0 0,0 1 0,-1-1 1,1 0-1,0 0 0,0 1 0,0-1-102,10 57 440,2 0 0,10 22-440,4 18 97,-25-91-127,8 28-169,-2 1-1,-1-1 1,0 36 199,-8-65-1061,-4-9 366</inkml:trace>
  <inkml:trace contextRef="#ctx0" brushRef="#br0" timeOffset="328.055">211 52 8218,'-22'-23'3625,"1"6"-1985,9 9-744,7 5-224,5 6-456,4 8 88,7 5-600,4 3-232,3 12 376</inkml:trace>
  <inkml:trace contextRef="#ctx0" brushRef="#br0" timeOffset="952.092">388 799 5337,'-15'-61'2493,"12"48"12,8 22-1123,3 5-702,-1-5-459,0 1 0,-1 0-1,0 0 1,-1 0 0,0 1-1,-1-1 1,0 1-1,1 7-220,5 22 653,3 32-653,-11-58 103,6 53 248,-2 0 1,-4 47-352,2-156 931,-1 30-820,-2 0 0,0 0 0,-1-9-111,-12-104 208,5 75-158,3-1 0,2-24-50,2 68 0,0 0-1,1 0 1,0 0 0,1 0 0,0 0-1,0 0 1,0 0 0,1 0 0,0 1-1,0-1 1,0 1 0,1 0 0,0 0-1,0 0 1,5-4 0,-5 6-3,-1 1 1,1 0-1,-1 1 0,1-1 1,0 0-1,0 1 0,0 0 1,0 0-1,1 0 0,-1 1 1,1-1-1,-1 1 0,1 0 1,-1 1-1,1-1 0,-1 1 1,1-1-1,0 2 0,-1-1 1,1 0-1,-1 1 0,1 0 1,0 0-1,2 1 3,3 1-2,-1 1 0,1 0 0,-1 1 0,0 0 0,0 0 0,-1 1 1,0 0-1,0 0 0,0 1 0,0 0 0,-1 1 0,0-1 0,-1 1 0,0 1 0,0-1 0,-1 1 0,0 0 0,2 5 2,8 22 45,-1 1 0,-1 0 0,-3 1 1,1 9-46,-5-24 70,-1-3-82,-1 0 1,-1 1-1,0 9 12,-2 13 26</inkml:trace>
  <inkml:trace contextRef="#ctx0" brushRef="#br0" timeOffset="1771.181">1088 832 5897,'0'0'183,"-6"-14"2205,5 13-2245,1 1-1,0 0 0,0 0 0,0 0 0,0-1 1,0 1-1,-1 0 0,1 0 0,0-1 1,0 1-1,0 0 0,0 0 0,0-1 1,0 1-1,0 0 0,0-1 0,0 1 0,0 0 1,0 0-1,0-1 0,0 1 0,0 0 1,0 0-1,0-1 0,0 1 0,0 0 0,0 0 1,1-1-1,-1 1 0,0 0 0,0 0 1,0-1-1,0 1 0,1 0 0,-1 0 0,0 0 1,0-1-1,0 1 0,1 0 0,-1 0 1,0 0-1,0 0-142,6 15 1269,9 33-842,-2 1 0,-3 0 0,0 7-427,0 9 297,9 48 441,2 89-738,-18-155 42,1 39 58,-4-75-100,-1 0 1,0 0-1,-1 0 0,0 0 0,0-1 1,-3 6-1,5-15-15,0 0 0,-1 0 0,1-1 0,0 1 0,-1 0 0,1 0 0,-1 0 0,1 0 0,-1-1 0,1 1 0,-1 0 0,0-1 0,1 1 1,-1 0-1,0-1 0,0 1 15,1-1-25,-1 0 1,1 1 0,-1-1-1,1 0 1,0 0 0,-1 0-1,1 0 1,0 0 0,-1 0-1,1-1 1,-1 1 0,1 0-1,0 0 1,-1 0 0,1 0-1,0 0 1,-1 0 0,1-1-1,0 1 1,-1 0 0,1 0-1,0 0 1,-1-1 0,1 1 0,0 0-1,-1-1 25,-1-1-123,1-1 0,-1 1 0,0-1-1,1 1 1,-1-1 0,1 0 0,0 0-1,0 1 1,0-3 123,-7-28-650,2-1 1,-1-13 649,4 22-310,0 1 0,-2 0 0,-1 0 0,0 0 1,-9-17 309,-5 0 216,13 30-65,1-1 1,1 1-1,0-1 1,1 0-1,0 0 1,0 0-1,2 0 1,-1-1-1,2 0 1,-1 0-152,3-6 214,0 0 0,1 0 0,1 0 0,1 1 0,1-1 0,6-17-214,3 0 185,2 1-1,18-32-184,-20 42 34,2 0 0,0 2 0,2-1-1,1 2 1,12-12-34,-18 22 8,0 1 1,0 0-1,1 1 0,0 0 0,1 1 0,0 0 1,0 2-1,1 0 0,16-5-8,-27 10 1,0 0-1,1 1 1,-1 0 0,0 0 0,1 1 0,-1-1-1,1 1 1,-1 0 0,1 1 0,-1-1-1,1 1 1,4 1-1,-6 0-1,0-1 1,-1 1-1,0 0 0,1 0 0,-1 0 1,0 0-1,0 1 0,0-1 1,0 1-1,-1 0 0,1 0 0,-1 0 1,1 0-1,-1 0 0,0 0 0,-1 1 1,1-1-1,1 3 1,2 8-1,0 0 0,-1 0 1,0 0-1,-1 1 0,-1-1 0,0 1 0,-1-1 0,0 1 1,-1 1 0,-1 5 3,-1-1 1,-1 0-1,0 0 0,-2 0 1,0-1-1,-4 9-3,6-20 3,-1-1-1,1 1 1,-2-1 0,1 0-1,-1 0 1,0 0-1,0-1 1,-1 0 0,1 0-1,-2 0 1,1-1-1,0 0 1,-1 0 0,0 0-1,-6 2-2,-5 2 17,-1-1-1,1-1 1,-2 0-1,1-2 1,-18 4-17,28-8-2,1 1 1,-1-1-1,0-1 1,0 0 0,0 0-1,0 0 1,-1-1 1,6 0-91,0 0 1,0 0-1,0 0 1,0 0 0,0-1-1,0 1 1,0-1-1,0 0 1,1 0-1,-1 0 1,1-1-1,0 1 1,-1-1-1,1 0 1,-2-2 90,-7-17-538</inkml:trace>
  <inkml:trace contextRef="#ctx0" brushRef="#br0" timeOffset="2569.262">1816 783 4441,'5'-99'2327,"-4"98"-2195,-1-1 1,0 0-1,0 1 0,0-1 1,0 1-1,-1-1 0,1 1 1,0-1-1,-1 1 0,1-1 1,-1 1-1,1-1 0,-1 1 0,0-1 1,1 1-1,-1 0 0,0-1 1,0 1-1,-1-1-132,2 2 188,-1-1 0,0 1 1,1 0-1,-1-1 0,0 1 0,0 0 0,1 0 0,-1-1 1,0 1-1,0 0 0,1 0 0,-1 0 0,0 0 0,0 0 0,1 0 1,-1 0-1,0 0-188,-1 0 2697,4 154-1051,0-132-1572,0-1 1,1 0-1,2 0 0,4 14-74,-5-22 20,0 0 0,1 0-1,1-1 1,0 1-1,1-1 1,0-1-1,7 9-19,-10-16 10,0 0-1,0 0 0,0-1 0,1 0 1,-1 0-1,1 0 0,0 0 1,0-1-1,0 1 0,0-1 1,0-1-1,0 1 0,1-1 0,-1 0 1,1 0-1,-1 0 0,1-1 1,-1 0-1,1 0 0,-1 0 0,0-1 1,1 0-10,1 1 11,-1-2-1,1 1 1,-1-1 0,0 1 0,1-2 0,-1 1 0,0-1 0,-1 0 0,1 0-1,0-1 1,-1 1 0,0-1 0,1 0 0,-2-1 0,1 1 0,0-1 0,-1 0-1,0-1-10,4-7 18,0-1 0,-2 0 0,0 0 0,0-1 0,0-5-18,19-78 53,-18 65-36,2-11-3,-2-1 0,-2-8-14,-2 45-41,1 15 24,3 18 3,-5 8 20,3 28 11,8 41-17,-9-83 10,1 1-1,1-1 1,0 0-1,1-1 1,1 0-1,1 0 1,3 4-10,-5-11-13,0 0 1,1 0-1,0-1 1,0 0-1,1 0 1,2 0 12,-7-7 465,0 1-1,1-1 1,0 0 0,-1-1 0,1 1 0,1-1-465,18 5 1147</inkml:trace>
  <inkml:trace contextRef="#ctx0" brushRef="#br0" timeOffset="2914.556">2623 234 9234,'-37'-69'6420,"37"69"-6396,0 0 0,0 0 0,-1 0 0,1 0 1,0 0-1,0 0 0,0 0 0,0 0 0,0-1 0,0 1 0,0 0 0,-1 0 0,1 0 0,0 0 1,0 0-1,0 0 0,0-1 0,0 1 0,0 0 0,0 0 0,0 0 0,0 0 0,0-1 0,0 1 1,0 0-1,0 0 0,0 0 0,0 0 0,0 0 0,0-1 0,0 1 0,0 0 0,0 0 0,0 0 1,0 0-1,0 0 0,0-1 0,0 1 0,1 0 0,-1 0 0,0 0 0,0 0 0,0 0 1,0 0-1,0-1 0,0 1 0,0 0 0,1 0 0,-1 0 0,0 0 0,0 0 0,0 0 0,0 0 1,0 0-1,1 0 0,-1 0 0,0 0 0,0 0 0,0 0 0,0 0 0,0 0 0,1 0 0,-1 0-24,9 5 448,-6-1-399,1-1 0,-2 1 0,1 0 0,0 0 1,-1 0-1,0 0 0,0 0 0,0 1 0,1 4-49,11 44 164,-13-50-151,8 53 190,-1 1 1,-4 0 0,-1 54-204,-20 174 450,13-242-285,2 34-165,3-63-268,0 0 0,0 1 0,2-1-1,0 0 1,0 0 0,1 0 0,2 3 268,4 3-664</inkml:trace>
  <inkml:trace contextRef="#ctx0" brushRef="#br0" timeOffset="3277.314">2390 669 10586,'-10'-16'4233,"18"9"-2833,10 2-247,17 3-377,16-3-256,16 1-280,7 2-88,4-3 168,-7 0-200,-7 3 120,-8-6-88</inkml:trace>
  <inkml:trace contextRef="#ctx0" brushRef="#br0" timeOffset="3837.614">3488 659 5649,'72'-36'2822,"-62"27"-905,-14 5-810,-15 2 321,17 2-1120,-24 1 141,0 1 0,0 0 0,1 2 0,-1 1 1,1 2-1,0 0 0,0 1 0,1 2 0,0 0 0,-16 11-449,34-18 19,0 1-1,0 0 1,1 0-1,-1 1 0,1 0 1,0 0-19,5-5 2,-1 1-1,0 0 1,1-1 0,-1 1 0,1 0 0,-1 0 0,1-1 0,-1 1 0,1 0 0,0 0 0,-1 0-1,1 0 1,0-1 0,0 1 0,-1 0 0,1 0 0,0 0 0,0 0 0,0 0 0,0 0 0,0 0-1,0-1 1,0 1 0,1 0 0,-1 0 0,0 0 0,0 0 0,1 0 0,-1 0 0,0-1 0,1 1-1,-1 0 1,1 0 0,-1-1 0,1 1 0,0 0 0,-1-1 0,1 1 0,-1 0 0,1-1 0,0 1-1,0-1 1,-1 1 0,1-1 0,0 1 0,0-1 0,0 0 0,0 1-2,18 7 18,0-1 0,1 0 0,0-2 0,0 0 1,1-1-19,4 1 8,0 1 0,0 2 0,8 3-8,-26-8 2,0 0 0,-1 1 0,1 0-1,-1 0 1,0 0 0,1 1-1,-2 0 1,1 0 0,-1 0-1,0 1 1,0 0 0,0 0-1,1 2-1,-4-3 1,0 0 0,0 0-1,0 0 1,0 0 0,-1 1 0,0-1-1,0 0 1,-1 1 0,1-1-1,-1 0 1,0 1 0,0-1 0,-1 1-1,0-1 1,0 0 0,0 1-1,-1-1 1,0 3-1,-2 2 3,0 0-1,0 0 0,-1 0 1,0-1-1,0 0 0,-1 0 1,-1 0-1,-6 7-2,6-10 9,0 1-1,0-1 1,0-1-1,-1 0 1,0 0-1,0 0 0,-1-1 1,1 0-1,-1-1 1,0 0-1,0 0 1,-5 0-9,-15 3 89,0-2 1,-1-1 0,-9-2-90,31 0 33,-1-1 0,1-1 0,-1 0 0,1 0 0,-4-1-33,10 2-20,1-1 0,-1 1 1,0 0-1,1-1 0,-1 1 1,1-1-1,-1 0 0,1 1 1,-1-1-1,1 0 0,-1 0 1,1 0-1,0 0 0,-1 0 1,1 0-1,0 0 0,0-1 1,0 1-1,0 0 0,0-1 1,0 1-1,0 0 0,0-1 1,1 1-1,-1-1 0,1 0 1,-1 1-1,1-1 0,-1 1 1,1-2 19,5-6-471,4 0 75</inkml:trace>
  <inkml:trace contextRef="#ctx0" brushRef="#br0" timeOffset="4261.88">3803 1071 4817,'77'6'2617,"-79"-4"-2275,0 0 1,0-1 0,0 1 0,0 0-1,0 0 1,0 0 0,0 0 0,1 0-1,-1 1 1,1-1 0,0 0 0,-1 1-1,1-1 1,0 1 0,0-1 0,1 1 0,-1 0-343,0-2 26,1 1 0,-1-1 1,1 0-1,0 1 1,-1-1-1,1 1 1,0 0-1,0-1 0,0 1 1,0-1-1,0 1 1,0-1-1,0 1 1,0-1-1,1 1 1,-1-1-1,1 1 0,-1-1 1,1 0-1,-1 1 1,1-1-1,0 0 1,0 1-1,0-1 1,0 0-1,0 0 0,0 0 1,0 1-1,0-1 1,0 0-1,0-1 1,1 1-1,-1 0 1,0 0-1,1 0 0,-1-1 1,1 1-1,-1-1 1,0 1-1,1-1 1,-1 0-1,2 1-26,0-1 51,0 0-1,-1 0 1,1 0-1,0 0 1,-1 0-1,1 0 1,-1-1-1,1 0 1,0 1-1,-1-1 1,1 0-1,-1 0 1,0 0-1,1 0 1,-1-1-1,0 1 1,0-1 0,0 1-1,0-1 1,1-1-51,-2 2 1,0 0 0,0 0 0,0 0 0,0 0-1,-1 0 1,1 0 0,-1 0 0,1 0 0,0 0 0,-1 0 0,0 0 0,1 0 0,-1 0 0,0-1 0,1 1 0,-1 0 0,0 0 0,0 0 0,0 0 0,0-1 0,0 1 0,-1 0 0,1 0 0,0 0 0,0-1 0,-1 1 0,1 0 0,-1 0 0,1 0 0,-1 0 0,1 0 0,-1 0 0,0 0 0,1 0 0,-1 0 0,0 0 0,0 0 0,0 0 0,0 1 0,1-1 0,-1 0 0,0 1 0,-1-1 0,1 0-1,-11-6-126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33.68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211 17 4481,'-1'-9'5617,"-1"10"-2131,0 6-2564,-3 52 169,3 31-1091,-4 43 378,-8 16-242,-16 149 100,-25 65-236,-34 106-2011,85-445 19,3-9 834</inkml:trace>
  <inkml:trace contextRef="#ctx0" brushRef="#br0" timeOffset="569.202">340 37 5425,'-1'-3'604,"0"0"0,-1 0-1,1 0 1,-1 0 0,0 1-1,0-1 1,0 0 0,-1 1-1,1 0 1,0 0 0,-1-1 0,0 1-604,2 2 90,0-1 0,0 1 0,0 0 0,0-1 0,0 1 0,0 0 0,0 0 0,0 0 0,0 0 0,0-1 0,0 2 1,0-1-1,0 0 0,0 0 0,-1 0 0,1 0 0,0 1 0,0-1 0,0 0 0,0 1 0,0-1 0,0 1 0,0-1 1,1 1-1,-1 0 0,0-1 0,0 1 0,0 0 0,0 0 0,1-1 0,-1 1 0,0 0 0,1 0 0,-1 0 1,1 0-1,-1 0 0,1 0 0,-1 1-90,-1 2 87,0 0 0,0 1-1,0-1 1,1 0 0,0 1 0,0 0 0,0-1 0,0 1 0,1 0-1,0-1 1,0 1 0,0 0 0,0 0 0,1-1 0,0 2-87,3 13 131,0 0-1,1-1 1,2 3-131,-3-12 58,11 29 59,2-1-1,1-1 1,2-1-1,9 11-116,20 35 88,31 79 29,-6 4 1,2 29-118,76 171 144,-133-325-720,2-2 0,1 0 1,12 13 575,-19-30-624</inkml:trace>
  <inkml:trace contextRef="#ctx0" brushRef="#br0" timeOffset="938.687">241 1034 6593,'-67'6'3201,"61"-5"-1192,6 3 87,11 2-752,4-2-119,14-1-425,3-3-216,10-6-296,6-1-112,9 0-392,1 3-408,0 3 400</inkml:trace>
  <inkml:trace contextRef="#ctx0" brushRef="#br0" timeOffset="2018.612">1706 935 5385,'55'-55'2391,"-54"55"-2343,-1-1 0,0 1-1,1 0 1,-1 0 0,0-1-1,0 1 1,1 0 0,-1-1-1,0 1 1,0 0 0,1-1-1,-1 1 1,0 0 0,0-1-1,0 1 1,0 0 0,0-1-1,1 1 1,-1-1 0,0 1-1,0 0 1,0-1 0,0 1-1,0-1 1,0 1-1,0 0 1,0-1 0,0 1-1,-1-1 1,1 1 0,0 0-1,0-1 1,0 1 0,0-1-1,-1 1 1,1 0 0,0-1-1,0 1 1,-1 0 0,1 0-1,0-1 1,0 1 0,-1 0-1,1-1 1,-1 1-48,-17-5 1429,11 3-870,-4-2-74,-1 0 0,0 0 0,-1 1 0,1 1 0,0 0-1,-10 0-484,15 2 50,1 0-1,-1 1 1,0 0-1,1 0 1,-1 1-1,1 0 1,0 0-1,-1 1 1,1-1-1,0 1 1,0 0-1,1 1 1,-5 3-50,-7 4 35,2 2 1,-1 0-1,-13 16-35,23-23 3,0 1 1,1 0-1,-1 0 1,2 1-1,-1 0 0,1 0 1,0 0-1,0 0 1,1 0-1,0 3-3,2-9 1,0 0 0,1 1 0,0-1 0,0 1 0,-1-1 0,1 1 0,1-1 0,-1 1 0,0-1 0,1 1 0,-1-1 0,1 1 0,0-1 0,0 0 0,0 1 0,0-1 0,0 0 0,0 0 0,1 0 0,-1 0 0,1 0 0,-1 0 0,1 0 0,0 0 1,0 0-1,0-1 0,0 1 0,0-1 0,0 0 0,0 1 0,0-1 0,0 0 0,1 0-1,9 4 4,1-1 1,0 0-1,0 0 1,0-1-1,9 0-4,-16-2 1,110 14 12,-77-12-6,-1 2 0,0 2 0,0 1-1,31 12-6,-32-6-3,1 1 0,25 17 3,-52-26-1,-1 0 1,0 0-1,0 2 0,-1-1 0,0 1 0,-1 0 1,1 1-1,-1 0 0,-1 0 0,0 0 1,3 6 0,-8-10 22,1 0 1,-1 0 0,0 1 0,0-1 0,-1 1 0,0-1-1,0 1 1,0-1 0,0 1 0,-1-1 0,0 1-1,0 0 1,-1-1 0,0 1 0,0 0 0,0-1-1,0 0 1,-1 1 0,0-1 0,0 0 0,0 1-1,-1-1 1,0-1 0,0 1 0,0 0 0,-1-1 0,1 1-1,-1-1-22,-7 8 208,0-1-1,-1 0 0,0-1 0,0 0 0,-1-1 0,-1-1 1,1 0-1,-2 0 0,-5 1-207,7-3 115,8-3-62,0-1 1,0 0 0,0 0-1,-1 0 1,1-1 0,-4 1-54,0-1-3,-1-1 1,1 0 0,0 0-1,0-1 1,0 0 0,-7-3 2,-182-49-1023</inkml:trace>
  <inkml:trace contextRef="#ctx0" brushRef="#br0" timeOffset="2906.531">2970 819 2761,'-1'-2'338,"0"0"1,-1 0 0,1 0-1,0 0 1,-1 0 0,1 1-1,-1-1 1,0 0 0,0 1-1,0-1 1,0 1 0,0 0 0,0 0-1,0-1 1,0 1 0,0 1-1,0-1 1,-1 0 0,1 0-1,0 1 1,-1-1 0,1 1-1,0 0 1,-1 0 0,0 0-339,-11-1 672,1 2 0,-1 0 0,1 0 1,-2 1-673,9-1 270,-49 7 2492,-47 13-2762,84-16 119,0 1-1,1 0 0,-1 1 0,1 1 1,1 1-1,-1 0 0,-6 6-118,18-11 8,1 0 0,0 0-1,0 0 1,0 0 0,0 0 0,0 1 0,1 0-1,0 0 1,0 0 0,1 0 0,-1 0-1,1 1 1,0-1 0,0 1 0,1 0-1,-1 4-7,1-5 3,1-1-1,0 0 1,0 0-1,0 1 0,0-1 1,1 0-1,-1 1 0,1-1 1,0 0-1,1 0 0,-1 0 1,1 0-1,0 0 1,0 0-1,0 0 0,0-1 1,0 1-1,1-1 0,0 0 1,0 1-1,0-1 0,0 0 1,1 0-3,8 6 1,0-1 0,0 0 1,1-1-1,0-1 0,0 0 0,0-1 1,1 0-1,9 2-1,23 2-26,0-1 0,3-1 26,-18-4-17,0 1 0,0 2-1,-1 1 1,0 1 0,18 9 17,-40-14 7,-1 1 0,0 0 0,-1 0 0,1 1 0,-1 0 0,0 0 0,0 1 0,0-1 0,-1 1 0,0 1 0,0-1 0,0 1 0,-1-1 0,0 1 0,0 1 0,-1-1 1,0 0-1,0 1 0,-1 0 0,0-1 0,0 1 0,-1 0 0,0 0 0,0 0 0,-1 0 0,0 0 0,0 0 0,-1 0 0,0 0 0,-1 0 0,0 0 0,0 0 0,0-1 0,-1 1 0,0-1 0,-1 0 0,1 0 0,-1 0 0,-1 0 0,1 0 0,-1-1 1,-1 0-1,0 1-7,-5 4 137,-1-1 1,0-1-1,0 0 1,-1-1-1,0 0 1,-1-1-1,1 0 1,-2-1 0,1 0-1,0-2 1,-1 0-1,0 0 1,0-1-1,-15 1-137,16-3-50,0-1-1,0 0 0,-1-1 0,1 0 0,0-1 1,1-1-1,-1 0 0,0-1 0,1-1 1,0 0-1,0 0 0,0-1 0,0-1 1,1 0-1,1-1 0,-4-2 51,9 2-1039,18 7 390</inkml:trace>
  <inkml:trace contextRef="#ctx0" brushRef="#br0" timeOffset="3680.512">3412 879 5697,'-3'-9'4645,"-1"12"-1342,-1 24-1985,3 11-962,1 0 0,1-1 0,2 1 1,4 16-357,9 33 207,-8-40-129,2 0 0,2 0 0,10 24-78,-16-59 13,0 0-1,1 0 1,0-1 0,0 0 0,1 0-1,1 0 1,0-1 0,3 3-13,-8-10 11,0 0 0,0 0 0,0 0 1,0-1-1,1 1 0,-1-1 0,1 0 0,-1 0 0,1 0 1,0 0-1,0-1 0,0 0 0,0 1 0,0-2 0,0 1 0,0 0 1,1-1-1,-1 1 0,0-1 0,0-1 0,0 1 0,0 0 1,1-1-1,-1 0 0,0 0 0,4-2-11,0 0 23,0-1 1,0-1-1,0 0 1,0 0-1,-1-1 0,0 1 1,0-2-1,-1 1 1,1-1-1,-1 0 0,-1 0 1,1-2-24,6-8 37,-1-1 1,0-1-1,-2 1 1,6-17-38,-8 15 22,-1-1 0,-1 0 0,-1 0 0,0 0 0,-2 0 0,-1-1 0,0-9-22,-4-39 268,-7-43-268,5 70 133,-7-45 345,25 120-367,21 97-66,6-1-1,35 70-44,-68-180-17,2-1 0,0 0 0,0-1 0,2 0 0,0 0 0,1-1 0,0-1 0,1 0 0,1-1-1,0 0 1,14 8 17,35 16-93</inkml:trace>
  <inkml:trace contextRef="#ctx0" brushRef="#br0" timeOffset="4586.442">4424 930 7138,'-4'-16'2950,"4"15"-2864,0 1 0,0 0 0,0 0 0,0 0 0,0-1 0,0 1 0,-1 0 0,1 0 0,0 0 0,0 0 0,0 0 0,-1-1 0,1 1 0,0 0 0,0 0 0,0 0 0,-1 0 0,1 0 0,0 0 0,0 0 0,-1 0 0,1 0 0,0 0 0,0 0 0,0 0 0,-1 0 0,1 0 0,0 0 0,0 0 0,-1 0 0,1 0 0,0 0 0,0 0 0,-1 0-86,0 1 140,0 0-1,0 0 0,-1 1 1,1-1-1,0 0 0,0 0 1,0 1-1,1-1 0,-1 1 1,0-1-1,0 1 0,1-1 0,-1 1 1,1-1-1,-1 1 0,1-1 1,0 2-140,-3 14 140,2 1 0,0-1 0,0 0 0,2 0 0,0 0 0,1 0 0,1 0 0,1 0 0,0 1-140,9 26 137,2 0-1,16 33-136,-5-21 64,-9-20 20,-1 0 0,-2 1 0,2 13-84,-16-50 14,0 0-1,0 0 0,0 0 0,0 0 0,0 0 0,1 0 1,-1 0-1,0 0 0,0 0 0,0 0 0,0 0 1,0 0-1,0 0 0,0 0 0,0 0 0,0 0 1,0 0-1,0 0 0,0 0 0,1 0 0,-1 0 0,0 0 1,0 0-1,0 0 0,0 0 0,0 0 0,0 0 1,0 0-14,0-18 252,-2-38 4,1 43-221,-7-107 126,1 27-62,4-3-99,4 66 0,0 0 0,2-1 0,2 1 1,1 0-1,2-5 0,-7 32-4,0-1 0,0 1-1,0-1 1,1 1 0,-1 0 0,1-1 0,0 1 0,0 0-1,0 0 1,0 0 0,0 0 0,2 0 4,-2 1-4,-1 1 0,1 0-1,0 0 1,0 0 0,0 1 0,0-1-1,0 0 1,-1 1 0,1-1 0,0 1 0,1-1-1,-1 1 1,0 0 0,0 0 0,0 0 0,0 0-1,0 1 1,0-1 0,0 0 0,0 1-1,0-1 1,0 1 4,9 3-7,0 1 1,0-1-1,0 2 0,-1 0 0,1 0 0,-1 1 1,-1 0-1,0 0 0,0 1 0,0 1 0,-1-1 1,3 5 6,7 10-14,0 1 0,-1 1 0,-2 0 0,5 12 14,11 29 19,-3 1 0,-2 1 0,7 42-19,-29-99 27,-2-10 30,0-21 26,-6-99 40,1 66-68,4-51-55,0 88-1,0 0 1,2-1-1,0 1 0,1 1 1,1-1-1,0 1 1,1-1-1,4-6 1,-7 16-5,1 0-1,0 0 0,1 0 1,-1 0-1,1 0 1,0 1-1,1 0 0,-1 0 1,1 0-1,0 1 1,0 0-1,0 0 0,1 0 1,2 0 5,-4 2-7,-1 0 0,1 1 1,0-1-1,0 1 1,-1 0-1,1 0 0,0 1 1,0 0-1,0 0 1,0 0-1,0 0 0,0 1 1,0-1-1,-1 1 1,1 1-1,0-1 0,0 1 1,-1-1-1,1 1 1,-1 1-1,4 1 7,2 3-6,-1 1 1,0-1 0,0 1-1,-1 1 1,0 0-1,-1 0 1,0 0-1,0 1 1,-1 0-1,0 0 1,-1 1-1,0 0 1,-1-1-1,1 6 6,3 9-23,-2 0 0,0 0 0,-2 0 0,-1 1 0,-1-1 0,-2 4 23,0 116-1460,2-76 938</inkml:trace>
  <inkml:trace contextRef="#ctx0" brushRef="#br0" timeOffset="5096.99">5597 955 5577,'1'-14'1574,"-1"11"-1029,0-1 0,1 1 0,-1-1 0,0 1 1,1-1-1,0 1 0,0-1 0,0 1 0,0-1 0,1 1 0,-1 0 0,3-3-545,-3 6 61,0 0-1,0 0 1,-1 0-1,1 0 0,0 0 1,0 1-1,0-1 1,0 0-1,-1 1 1,1-1-1,0 1 0,0-1 1,-1 0-1,1 1 1,0 0-1,-1-1 0,1 1 1,0-1-1,-1 1 1,1 0-1,-1-1 1,1 1-1,-1 0 0,1 0 1,-1-1-1,0 2-60,15 22 304,-5-4-116,-1 0-1,-2 0 1,0 1-1,5 21-187,11 91 260,-20-113-219,27 192 402,0 160-443,-27-268-2567,-3-93 1764</inkml:trace>
  <inkml:trace contextRef="#ctx0" brushRef="#br0" timeOffset="5462.392">5593 1072 8338,'1'-22'951,"2"1"0,0 0 1,2 0-1,0 0 0,1 1 0,1-1 0,4-4-951,-7 15 84,1 1 0,1-1-1,0 1 1,0 0 0,1 1-1,0 0 1,0 0 0,1 0-1,0 1 1,1 0 0,-1 0-1,1 1 1,0 0 0,1 1-1,1-1-83,-6 4 6,1-1 0,0 1 0,1 0-1,-1 1 1,0 0 0,0 0-1,1 0 1,-1 1 0,0-1-1,1 1 1,-1 1 0,5 0-6,-1 1-1,0 0 1,0 1 0,0 0-1,-1 1 1,1 0-1,-1 1 1,5 3 0,9 6-5,-2 1 1,0 2-1,-1 0 1,-1 1-1,13 15 5,-23-23 6,1 1 0,-2 0 0,0 1 0,0 0 0,-1 0 1,0 0-1,-1 1 0,-1 0 0,1 3-6,-4-10 19,0 0-1,-1 0 1,0 0 0,0 0 0,-1 0 0,1 0-1,-1 0 1,-1 0 0,1 1 0,-1-1 0,0 0-1,0 0 1,-1 0 0,0 0 0,0-1 0,0 1-1,-1 0 1,0-1 0,0 0 0,0 1 0,-4 3-19,-1 0 51,-1 0 1,0 0 0,-1-1 0,1-1 0,-1 1 0,-1-2 0,1 1 0,-1-2 0,0 1 0,-1-1 0,1-1-1,-3 1-51,0-1-24,-1 0 0,0-1-1,0 0 1,0-1-1,0-1 1,0 0-1,0-1 1,0-1-1,-11-1 25,23 2-326,0-1-1,1 1 0,-1-1 0,0 0 1,0 1-1,1-1 0,-1 0 0,0-1 1,1 1-1,-1 0 0,1-1 0,0 0 1,-1 1 326,2-5-1745</inkml:trace>
  <inkml:trace contextRef="#ctx0" brushRef="#br0" timeOffset="5938.99">6439 323 4921,'4'-22'1952,"-2"0"0,0 0-1,-1 0 1,-2-15-1952,3 23 1297,5 11-104,-6 3-1137,0 0 0,0 1 0,0-1-1,-1 1 1,1 0 0,0-1 0,0 1 0,-1 0 0,1-1-1,0 1 1,-1 0 0,1 0 0,0 0 0,-1-1 0,1 1-1,-1 0 1,0 0 0,1 0 0,-1 0 0,0 0 0,1 0-1,-1 0 1,0 1-56,34 206 1090,-3-44-976,85 393 256,-116-555-335,18 85-291,-15-49 2867,-3-12-1512</inkml:trace>
  <inkml:trace contextRef="#ctx0" brushRef="#br0" timeOffset="6281.214">6357 808 9658,'-3'-12'4049,"0"0"-2305,12 6-543,5-1-361,0-3-248,14 0-304,5 9-64,12-4-112,-2 3-48,0 0 48,-4-6-272,0 2-336,2 6 352</inkml:trace>
  <inkml:trace contextRef="#ctx0" brushRef="#br0" timeOffset="6644.871">7112 641 7058,'16'21'3464,"-17"-6"-679,4 9-1385,9 18-712,8 4 32,-2 8-311,0 5-137,-2-4-160,-3 3-32,3-4-32,-2-4 0,-4-6 32,1-10-8,-10-15-528,-1-11-1649,0-15 1441</inkml:trace>
  <inkml:trace contextRef="#ctx0" brushRef="#br0" timeOffset="6645.871">7183 225 9218,'-18'-45'3953,"5"20"-2337,-1 6-440,0 10-671,9 8-289,-2 5-400,7 13-305,9 21 321</inkml:trace>
  <inkml:trace contextRef="#ctx0" brushRef="#br0" timeOffset="7230.65">7721 821 5521,'23'-26'2942,"15"-22"-2942,-38 47 69,1 1 0,-1-1-1,1 1 1,-1-1 0,1 0-1,-1 1 1,0-1 0,1 0 0,-1 1-1,0-1 1,1 0 0,-1 1-1,0-1 1,0 0 0,0 1 0,0-1-1,0 0 1,1 0 0,-1 1-1,-1-1 1,1 0 0,0 1-1,0-1 1,0 0 0,0 0 0,0 1-1,-1-1 1,1 0 0,0 1-1,0-1 1,-1 0 0,1 1 0,-1-1-1,1 1 1,-1-1 0,1 0-1,-1 1 1,1-1 0,-1 1 0,1 0-1,-1-1 1,1 1 0,-1-1-1,0 1 1,1 0 0,-1-1 0,0 1-69,-3-1 341,0 0 1,0 0 0,0 0 0,0 1 0,0 0 0,-4 0-342,5 0 240,-2-1-59,0 1-1,-1 1 1,1-1-1,0 1 1,0 0-1,0 0 1,0 0-1,0 1 1,0 0-1,0 0 1,0 0-1,-2 2-180,1 0 104,0 1 1,0 0-1,0 0 0,1 0 1,-1 1-1,1 0 1,0 0-1,-1 3-104,0 1 23,0 0 0,1 0-1,0 1 1,1-1 0,0 1 0,1 0-1,0 1 1,0-1 0,1 0 0,1 1-1,0 0 1,1-1 0,0 7-23,1 3 4,1-1 0,1 1 0,0-1 0,2 0 0,0 0 0,2 0 0,2 5-4,-4-14 4,0-1-1,1 0 1,0-1-1,0 1 1,1-1-1,0 0 1,0-1-1,1 0 1,0 0-1,1-1 1,0 0 0,6 4-4,-10-8-1,0 0 0,0 0 1,0 0-1,1-1 0,0 1 1,-1-1-1,1-1 0,0 1 1,0-1-1,0 0 0,0 0 1,0-1-1,0 0 0,0 0 1,0 0-1,0-1 0,0 1 1,0-2-1,0 1 0,0-1 1,-1 0-1,1 0 0,-1 0 1,4-2 0,1-3 7,0 1 0,0-2 0,-1 1 0,0-1 0,0-1 0,-1 0 1,0 0-1,-1-1 0,1 1 0,-2-2 0,0 1 0,0-1 0,-1 0 0,0 0 1,0-3-8,0 1 11,-1 0 0,-1-1 0,0 0 0,0 1 0,-2-1 0,0 0 0,0 0 0,-1 0 0,-1 0 0,0 0 0,-1 0 0,-1 0 0,0-1-11,-2 1 9,1 1 0,-2 0 0,0 0-1,0 0 1,-1 1 0,-1 0-1,0 0 1,0 1 0,-1 0-1,-1 1 1,-1-2-9,7 8-54,0 0 1,-1 0-1,0 1 0,1-1 0,-1 1 0,0 0 1,-1 0-1,1 1 0,0 0 0,-1 0 1,1 0-1,-1 0 0,0 1 0,0 0 0,1 0 1,-1 1-1,0-1 0,0 1 0,0 0 1,0 1-1,0 0 0,0 0 0,1 0 0,-1 0 1,0 1-1,1 0 0,-5 2 54,6-2-130,0 0 0,0 0 0,0 1 0,1-1 0,-1 1 0,1 0 0,-1 0 0,-1 3 130,1 0-122,0 0 0,0 0-1,1 0 1,0 0 0,-1 3 122</inkml:trace>
  <inkml:trace contextRef="#ctx0" brushRef="#br0" timeOffset="7814.189">8193 734 6625,'0'0'100,"0"0"0,0-1 0,-1 1 0,1 0 0,0-1 0,0 1 0,0 0-1,0-1 1,-1 1 0,1 0 0,0-1 0,0 1 0,0 0 0,-1 0 0,1-1-1,0 1 1,-1 0 0,1 0 0,0 0 0,0-1 0,-1 1 0,1 0 0,0 0 0,-1 0-1,1 0 1,0 0 0,-1 0 0,1 0 0,-1 0 0,1 0 0,0 0 0,-1 0-1,1 0 1,0 0 0,-1 0 0,1 0 0,0 0 0,-1 0 0,1 0 0,0 0-100,0 16 1691,11 29-849,-11-44-766,38 156 1124,-13-44-882,-13-62-222,-8-27-20,2 0 0,0-1 0,2 0 0,0-1 1,5 8-77,-13-56 1397,-8-30-174,-8-29-1223,6 38 241,2-1 0,1-16-241,6 48 27,0 0 0,2-1 0,0 1 0,1 0 0,1 0 0,0 0 0,1 1 0,6-16-27,-7 22 0,1 0 0,0 0 1,0 0-1,1 1 1,0 0-1,1 0 0,0 0 1,0 1-1,1-1 0,-4 6-4,0-1 1,0 0-1,1 1 0,-1 0 1,1-1-1,0 2 0,-1-1 1,1 0-1,0 1 1,0-1-1,0 1 0,0 0 1,0 1-1,1-1 0,-1 1 1,0 0-1,0-1 0,0 2 1,0-1-1,1 1 0,1 0 4,9 2-9,0 2-1,0 0 1,0 0-1,-1 1 1,0 1-1,0 0 1,-1 1-1,2 2 10,9 7-6,0 2-1,-1 1 0,15 15 7,-27-23-6,1 1 0,-2 0 0,0 0 0,0 2 0,-1-1 0,-1 1 0,0 0 0,4 14 6,-8-16-204,0 0 1,-1 0-1,0 0 0,-1 0 1,0 1-1,-2-1 0,1 1 1,-2-1-1,1 0 0,-2 1 1,-1 5 203,-8 28-642</inkml:trace>
  <inkml:trace contextRef="#ctx0" brushRef="#br0" timeOffset="8526.748">9415 674 5937,'0'-2'315,"1"1"0,-1-1-1,0 0 1,1 0-1,-1 0 1,0 0 0,0 0-1,0 0 1,-1 0 0,1 0-1,0 1 1,-1-1-1,1 0 1,-1 0 0,0 0-1,1 0 1,-1 1 0,0-1-1,0 0 1,0 1-1,-2-2-314,1 1 249,0 0 0,-1 0 0,1 0 0,-1 0 0,1 1-1,-1-1 1,0 1 0,1 0 0,-1 0 0,0 0 0,0 0 0,0 0-1,-1 0-248,-4 0 200,0 0 0,0 0 1,0 1-1,0 0 0,0 1 0,0-1 0,0 2 0,0-1 0,0 1 0,-4 2-200,-6 3 143,0 1 1,1 0 0,0 1-1,1 1 1,0 1-1,-11 10-143,20-16 8,1 1 0,-1 1-1,1-1 1,0 1 0,1 0-1,0 0 1,0 1 0,0-1-1,1 1 1,0 0-1,0 0 1,1 1 0,0-1-1,1 1 1,-1 4-8,3-10 2,-1-1 0,1 1 0,0 0 0,0 0 0,0-1 0,0 1 1,0 0-1,1 0 0,-1-1 0,1 1 0,0 0 0,0-1 0,0 1 0,0-1 0,0 1 0,0-1 0,1 0 0,-1 1 1,1-1-1,0 0 0,0 0 0,-1 0 0,1 0 0,1 0 0,-1-1 0,0 1 0,0 0 0,1-1 0,-1 0 0,0 1 0,1-1-1,9 3 10,0 0 0,1 0 0,-1-2 0,0 1 0,1-1 0,2-1-11,-4 0 4,51 5 14,-42-6-18,1 1 0,-1 2 0,0 0 0,0 1 0,-1 1 0,1 0 0,5 4 0,-24-8 0,0-1 0,0 1 0,1 0 0,-1-1 0,0 1 0,0 0 0,0 0 0,0-1 0,0 1-1,0 0 1,0 0 0,0 0 0,-1 0 0,1 1 0,0-1 0,-1 0 0,1 0 0,-1 0 0,1 0 0,-1 1-1,1-1 1,-1 0 0,0 1 0,0-1 0,1 0 0,-1 1 0,0-1 0,0 0 0,0 1 0,-1-1 0,1 0-1,0 0 1,0 1 0,-1-1 0,1 0 0,-1 0 0,1 1 0,-1-1 0,1 0 0,-1 0 0,0 0 0,0 0-1,1 0 1,-2 1 0,-2 3 8,0 0 0,0 0 0,-1 0 0,1-1 0,-1 1-1,0-1 1,0 0 0,-6 2-8,-22 12 68,0-1-1,-1-2 1,-1-2-1,-1-1 0,-7 0-67,36-10 16,0-1 0,-1 0-1,1 0 1,0-1 0,-2 0-16,8 1-23,0-1 1,0 0 0,0 0-1,0 0 1,0 0 0,0 0-1,0-1 1,0 1-1,0 0 1,0 0 0,0-1-1,0 1 1,0 0 0,0-1-1,1 1 1,-1-1-1,0 1 1,0-1 0,0 0-1,1 1 1,-1-1 0,0 0-1,1 1 1,-1-1-1,0 0 1,1 0 0,-1 1-1,1-1 1,-1 0-1,1 0 1,0 0 0,-1 0-1,1 0 1,0 0 0,0 0-1,0 0 1,-1 0-1,1 0 1,0 0 0,0 0-1,0 0 1,1 0 22,5-15-352</inkml:trace>
  <inkml:trace contextRef="#ctx0" brushRef="#br0" timeOffset="8915.69">9811 1083 6265,'-35'-57'2793,"38"54"-1409,4 3-208,7 0-191,1 4-177,12 7-176,3 6-64,4 15-240,-2 13-88,-13 4-120,1 5-56,-9 0-32,-8-2-8,1-5-96,-12-3-184,-9-11-376,6-3 392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43.52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437 274 3673,'60'-78'2334,"-59"77"-2125,0 0 1,0 0 0,0 0 0,0 0 0,0 0-1,0 0 1,0 0 0,-1 0 0,1-1 0,0 1-1,-1 0 1,0 0 0,1-1 0,-1 1 0,1-1-1,-1 1 1,0 0 0,0-1 0,0 1 0,0 0-1,0-1 1,0 1 0,0-1 0,-1 1 0,1 0-1,0-1 1,-1 1 0,1 0 0,-1-1-1,1 1 1,-1 0 0,0-1-210,-1 1 209,0-1 0,0 0 0,0 1 0,0-1 0,0 1-1,0 0 1,0-1 0,-1 1 0,1 0 0,0 1 0,-1-1-209,1 0 256,-5-1-32,0 0 1,-1 1-1,1 0 1,-1 0 0,1 0-1,-1 1 1,1 0-1,-1 1 1,0-1-1,1 1 1,-1 1-225,-21 5 244,1 0 0,-8 5-244,3-1 172,14-5-157,0 2 1,0 0-1,1 1 0,1 1 1,-1 0-1,2 1 0,-1 1 1,2 1-1,0 0 0,0 1 1,1 1-1,-9 13-15,19-23 0,0 0-1,1 0 1,-1 0-1,1 0 1,1 0 0,-1 1-1,1-1 1,0 1-1,0 0 1,0 0-1,1 0 1,0 0 0,0 0-1,1 0 1,0 0-1,0 2 1,0-3 1,1-1-1,0 1 0,0-1 1,1 1-1,-1-1 0,1 1 1,0-1-1,0 0 0,1 0 1,-1 0-1,1 0 0,0 0 0,0 0 1,0-1-1,0 1 0,1-1 1,-1 0-1,1 0 0,0 0 1,0-1-1,1 1 0,14 7-5,0-1 1,1-1-1,1-1 1,-1 0-1,1-2 0,18 3 5,-17-4-49,-1 1-1,1 1 0,-1 1 0,0 0 0,-1 2 0,12 6 50,-19-6-38,-1 0-1,0 1 0,0 0 1,-1 1-1,0 0 1,-1 1-1,0 0 0,-1 1 1,-1 0-1,0 0 1,0 0-1,-1 1 0,4 15 39,-6-16-27,0 0 0,-2 0-1,1 1 1,-2-1-1,0 1 1,0-1-1,-2 1 1,1 0-1,-2 0 1,0-1 0,0 1-1,-1 0 1,-1-1-1,-1 0 1,-3 12 27,2-15 38,0 0 1,-1 0-1,0 0 0,0-1 1,-1 0-1,-1 0 1,1-1-1,-1 0 1,0 0-1,-1-1 1,0 0-1,0 0 1,-1-1-1,0-1 0,0 1 1,0-2-1,0 1 1,-1-1-1,-3 0-38,-14 4 129,0-1 0,-1-2-1,1-1 1,-1-1 0,0-1 0,-30-3-129,51 1-23,0-1 1,0 0 0,0 0 0,0-1-1,-2-1 23,7 3-57,0-1-1,1 0 1,-1-1-1,0 1 0,0 0 1,1-1-1,-1 0 1,1 1-1,0-1 1,-1 0-1,1 0 1,0 0-1,0-1 0,0 1 1,-1-3 57,-4-21-408</inkml:trace>
  <inkml:trace contextRef="#ctx0" brushRef="#br0" timeOffset="486.96">989 198 7154,'-2'-7'1036,"0"0"1,-1 0 0,0 0 0,0 1 0,-1-1 0,0 1 0,0-1 0,-1 0-1037,1 48 1605,7 20-1413,3 0 1,3-1-1,5 11-192,10 73 131,1 126 31,-20-209 48,5 14-210,-6-56-186,0 0 0,0-1 0,2 1 0,1-1 0,0-1 0,2 3 186,-4-14 1681,0-7-888</inkml:trace>
  <inkml:trace contextRef="#ctx0" brushRef="#br0" timeOffset="869.276">897 643 7874,'-15'-11'3704,"-6"8"-1391,4 2-553,6 2-511,5 4-353,12-1-448,9 0-160,16 2-144,8-2-8,7-4-48,7-3 16,1-5-264,6 1-336,2 7 328</inkml:trace>
  <inkml:trace contextRef="#ctx0" brushRef="#br0" timeOffset="1274.968">1572 735 6625,'7'-23'1051,"-5"17"-532,0-1-1,0 0 1,-1 0 0,0 1 0,0-1 0,-1 0 0,1-2-519,9 79 3138,3 51-1256,22 81-1882,-23-138 438,-11-43 269,1-31 769,1-9-1141,-1 1-1,-1 0 0,-1-19-334,0-7 119,0 40-112,9-117 121,-7 101-124,2 0-1,0 1 1,1-1 0,1 1-1,1-1-3,-4 15-12,-1-1 0,1 1 0,-1 0-1,2 0 1,-1 0 0,0 0 0,1 1-1,0-1 1,3-2 12,-5 5-47,1 0 0,0 0-1,0 0 1,0 1 0,0-1 0,0 1-1,0-1 1,0 1 0,0 0 0,1 0-1,-1 1 1,1-1 0,-1 0 0,0 1-1,1 0 1,-1 0 0,2 0 47,5 2-503,0 0 0,0 0 0,0 1 1,0 0-1,0 1 0,-1 0 0,0 0 1,3 3 502,36 19-1446</inkml:trace>
  <inkml:trace contextRef="#ctx0" brushRef="#br0" timeOffset="1803.285">2250 807 6785,'-1'-12'772,"1"2"1162,11 15 30,-5-1-1438,2 0-194,0-1 0,0 0-1,0 0 1,0 0 0,0-1-1,0-1 1,0 1 0,1-1-1,7-1-331,-1 1 204,-1-1 1,1-1-1,0-1 0,-1 0 0,3-2-204,-12 4 63,-1-2-1,0 1 1,0 0 0,0-1-1,0 0 1,0 0-1,-1 0 1,1 0-1,0-1 1,-1 1-1,0-1 1,0 0-1,0 0 1,0 0-1,0 0 1,0-1-1,-1 1 1,1-1-1,-1 0 1,0 1-1,0-1 1,-1 0-1,1 0 1,-1 0 0,0-1-1,0 1 1,0 0-1,-1-1-62,1 0 40,-1 0-1,0 0 1,0-1 0,-1 1-1,1 0 1,-1 0 0,0 0-1,-1 0 1,1 0 0,-1 0-1,0 0 1,0 1 0,-1-1-1,1 0 1,-1 1 0,0 0-1,0 0 1,0 0 0,-1 0-1,0 0 1,1 1 0,-5-3-40,3 2 28,-1 0-1,-1 0 1,1 1 0,0-1 0,-1 2 0,1-1 0,-1 1 0,0 0 0,0 0-1,0 1 1,-2 0-28,5 0 9,0 1 0,0 0 0,0 0 0,0 0 0,0 1 0,0-1 0,0 1 0,0 0 0,0 0 0,0 1 0,1-1 0,-1 1-1,0 0 1,1 0 0,-1 0 0,1 0 0,0 0 0,0 1 0,0 0 0,-3 2-9,-2 7 6,0 0 0,1 0 0,0 1 0,0 0 0,2 0 0,0 1 0,0-1 0,-1 11-6,-5 11 5,3-13 5,1 1 0,2 0 0,0 0 0,2 0-1,0 1 1,1 20-10,2-33 9,1-1-1,0 0 0,0 0 1,1 1-1,0-1 1,1 0-1,0-1 1,1 1-1,0 0 0,0-1 1,1 0-1,0 0 1,1 0-1,0-1 0,0 0 1,7 7-9,-7-10 17,0 1 0,1-1 0,-1-1 1,1 1-1,0-1 0,1 0 0,-1-1 0,1 0 1,-1 0-1,1-1 0,0 1 0,0-2 0,4 1-17,10 1-53,0-2-1,0 0 1,-1-1-1,11-3 54,44-3-92</inkml:trace>
  <inkml:trace contextRef="#ctx0" brushRef="#br0" timeOffset="2449.66">3012 780 5033,'-36'-73'2526,"29"64"-636,4 11-1029,2 11-220,1-11-331,-3 38 199,1 1-1,3-1 1,1 0-1,2 0 1,1-1-1,9 32-508,4-14 239,12 51 663,-48-134 1203,10 6-2013,0 0-1,1-1 0,1 0 0,0 0 0,2-1 0,1 1 0,0-1 0,2 0 0,0 1 0,2-1 0,0-2-91,2-4 14,0 1-1,2 1 1,1-1-1,1 1 1,2 0-1,0 0 1,2 1-1,9-17-13,-17 36-4,0 0 0,1 1 0,0 0 0,0 0 0,0 0-1,0 0 1,1 1 0,-1 0 0,1-1 0,0 2 4,-2 1-5,-1 1 1,0 0-1,1-1 1,-1 1-1,1 0 0,-1 1 1,1-1-1,-1 0 0,1 1 1,0-1-1,-1 1 0,1 0 1,0 0-1,-1 0 1,1 0-1,-1 1 0,1-1 1,0 1-1,-1-1 0,1 1 1,-1 0-1,1 0 1,-1 0-1,3 1 5,5 5-13,0 0 0,0 0 0,0 0 0,-1 1 0,-1 1 0,1 0 0,6 9 13,13 19-24,10 20 24,-19-29-5,3 6-6,-1 2 1,-2 0-1,-1 0 0,-2 2 1,-2 0-1,-1 1 0,2 16 11,-5-13-728,4-4 371</inkml:trace>
  <inkml:trace contextRef="#ctx0" brushRef="#br0" timeOffset="3332.829">4054 834 5025,'0'-7'657,"-1"0"0,0 0 0,0 0-1,0 0 1,-1 0 0,0 0 0,0 1 0,-1-1-1,0 1 1,0-1 0,-2-1-657,1 2 298,0-1-1,0 1 1,-1 1 0,0-1 0,0 1-1,-1 0 1,0 0 0,1 0-1,-2 1 1,-1-2-298,3 3 47,0 1 0,0-1 0,-1 1 1,1-1-1,-1 2 0,1-1 0,-1 1 0,0-1 0,0 2 1,0-1-1,0 1 0,1-1 0,-1 2 0,0-1 0,0 1 1,0-1-1,0 2 0,1-1 0,-1 1 0,0 0 0,1 0 1,0 0-1,-1 1 0,1 0 0,0 0 0,0 0 0,0 0 1,0 2-48,-3 3 11,0 0 1,1 0-1,0 0 1,0 1-1,1 1 0,0-1 1,1 1-1,0 0 1,1 0-1,0 0 1,0 1-1,1 0-11,-2 7 1,0 1 1,2-1-1,0 1 0,1 0 0,1 0 0,1 13-1,1-22 0,-1 1 0,2-1 1,0 0-1,0 0 1,0 0-1,2 0 0,-1 0 1,1-1-1,0 1 1,1-1-1,0 0 0,1-1 1,0 1-1,1 0 0,-1-2-6,0-1-1,0 0 1,1-1-1,0 1 1,0-1-1,0-1 1,1 1-1,-1-1 0,1-1 1,0 1-1,0-2 1,1 1-1,-1-1 1,0 0-1,1 0 1,0-1-1,0 0 7,1-1-11,-1 1 1,1-1-1,0-1 0,0 0 0,-1 0 0,1-1 0,-1 0 0,1 0 1,-1-1-1,0-1 0,0 1 11,-3 0 1,0-1 1,0 1 0,0-1-1,-1 0 1,0 0-1,0 0 1,0-1-1,0 1 1,-1-1-1,1-1 1,-1 1-1,-1 0 1,1-1-1,-1 0 1,0 0 0,1-3-2,0-3 26,0 0 1,-1-1 0,-1 1 0,0 0 0,0-1 0,-2 0 0,1 1 0,-2-1-1,1 0 1,-2 1 0,-1-9-27,-6-20 376,-2 0 0,-12-29-376,22 65 35,-3-7 63,-1 0-1,0 0 0,-5-8-97,10 20 1,0 0 0,0-1-1,0 1 1,0 0 0,0 0-1,0-1 1,0 1 0,0 0-1,0 0 1,-1 0 0,1-1-1,0 1 1,0 0 0,0 0-1,0 0 1,0 0 0,-1 0-1,1-1 1,0 1-1,0 0 1,0 0 0,-1 0-1,1 0 1,0 0 0,0 0-1,0 0 1,-1 0 0,1 0-1,0-1 1,0 1 0,-1 0-1,1 0 1,0 0 0,0 0-1,0 0 1,-1 1 0,1-1-1,0 0 1,0 0 0,-1 0-1,1 0 0,-3 9-23,3 1 9,0 0 0,0 1-1,1-1 1,1 0 0,0 0-1,0 0 1,1 0 0,3 9 14,10 22-30,10 16 30,43 73 0,-33-66 8,16 42-8,-8 9 182,-5 3-1,12 67-181,-47-166 52,0-1 1,-1 1-1,0 1 0,-2-1 0,0 0 0,-2 0 0,0 0 1,-1 0-1,-3 12-52,2-19 62,0 0 1,-1 0 0,-1-1-1,0 1 1,0-1 0,-1 0-1,-1-1 1,0 1 0,0-1-1,-1-1 1,0 1 0,-1-1-1,1-1 1,-2 0 0,0 0-63,4-3 27,-1 0 1,0 0 0,-1-1-1,1 0 1,-1-1-1,1 0 1,-1 0-1,0 0 1,0-1-1,-1 0 1,1-1 0,0 0-1,-1 0 1,1-1-1,0 0 1,-1 0-1,1-1 1,0 0 0,-1-1-1,1 1 1,0-2-1,0 1 1,0-1-1,0 0 1,1-1-1,-1 0 1,0-1-28,-28-18-364,2-2 0,0-1 0,2-1 0,1-2 0,1-2 0,-15-20 364,37 41-508,1 0 1,1 0-1,0 0 1,0-2 507,-13-32-1170</inkml:trace>
  <inkml:trace contextRef="#ctx0" brushRef="#br0" timeOffset="3792.49">4648 62 5673,'0'-33'3966,"-4"17"-1696,3 16-2182,1 0 0,0-1 0,0 1 0,-1 0 1,1-1-1,0 1 0,0 0 0,-1-1 0,1 1 0,0 0 0,-1 0 0,1 0 1,-1-1-1,1 1 0,0 0 0,-1 0 0,1 0 0,-1 0 0,1-1 0,0 1 0,-1 0 1,1 0-1,-1 0 0,1 0 0,0 0 0,-1 0 0,1 0 0,-1 0 0,1 1 0,-1-1-88,-2 7 1117,1 14-843,2-1-1,0 1 1,1-1 0,1 0 0,1 1 0,3 9-274,1 9 164,22 129 100,18 133 43,-37-198-253,28 218-52,-37-316 89,-1-1 0,1 0 0,1 0 0,-1 1 0,0-1 0,1 0 0,0 0 0,0 1-91,-1-4 341</inkml:trace>
  <inkml:trace contextRef="#ctx0" brushRef="#br0" timeOffset="4128.853">4509 737 9082,'-5'-6'3929,"8"8"-2265,6 0-296,14 1-447,7 6-225,14-5-192,5-3-96,11-1-200,3-5 112,0-2-632,-1-6 3793,-13-12-2665</inkml:trace>
  <inkml:trace contextRef="#ctx0" brushRef="#br0" timeOffset="4668.266">5184 41 7082,'2'-3'518,"-1"0"0,1 0 0,-1 0 0,0 0 0,0 0 0,0 0 0,0 0 0,-1-1 0,1-2-518,-1 6 41,0 0 0,0 0 0,0 0 0,0-1 0,0 1 1,0 0-1,0 0 0,0 0 0,-1-1 0,1 1 0,0 0 0,0 0 0,0 0 1,0-1-1,0 1 0,1 0 0,-1 0 0,0 0 0,0-1 0,0 1 0,0 0 1,0 0-1,0 0 0,0-1 0,0 1 0,0 0 0,0 0 0,1 0 0,-1 0 0,0-1 1,0 1-1,0 0 0,0 0 0,0 0 0,1 0 0,-1 0 0,0 0 0,0-1 1,0 1-1,1 0 0,-1 0 0,0 0 0,0 0 0,0 0 0,1 0 0,-1 0 1,0 0-1,0 0 0,0 0 0,1 0-41,3 13 831,22 354 26,-19-292-740,3 132 274,2 13-40,-6-163 41,3-1 1,14 50-393,-21-98-26,4 15 927,-7-45 85,-5-21-855,1-1 0,3 0 0,2-1 0,1 1 0,6-28-131,-3 40 4,-2 10-5,1 0 0,2 0 0,0 0 0,1 1 0,1-2 1,-5 18-6,0 1 1,0-1-1,0 0 1,1 1-1,0 0 1,-1-1-1,2 1 1,-1 0-1,0 1 1,1-1-1,0 0 1,-1 1-1,2 0 1,-1 0-1,0 0 1,0 1-1,1-1 1,0 1-1,-1 0 1,1 0-1,0 1 1,0-1-1,0 1 1,2 0 5,1 0-12,1 0 0,0 1 1,0 0-1,-1 0 0,1 1 1,0 0-1,-1 0 0,1 1 1,-1 1-1,0-1 0,1 1 1,-1 1-1,2 1 12,0 0-10,0 1 0,-1 1 0,0 0 1,0 0-1,-1 1 0,0 0 0,0 0 0,-1 1 0,4 5 10,4 9-11,-2 1 0,0 0 0,-1 1 1,-2 0-1,0 1 0,-2 0 0,-1 1 0,0 3 11,3 16-527,-2 0 0,-2 1 0,-1 33 527,-6-41-506</inkml:trace>
  <inkml:trace contextRef="#ctx0" brushRef="#br0" timeOffset="5228.429">6418 603 5905,'1'0'120,"-1"0"-1,1-1 1,-1 1-1,1 0 1,-1-1-1,0 1 0,1 0 1,-1-1-1,0 1 1,1 0-1,-1-1 1,0 1-1,1-1 1,-1 1-1,0 0 1,0-1-1,1 1 0,-1-1 1,0 1-1,0-1 1,0 1-1,0-1 1,0 1-1,0-1 1,0 1-1,0-1 1,0 1-1,0-1 0,0 1 1,0-1-1,0 1 1,0-1-1,0 1 1,0-1-1,0 1 1,-1-1-1,1 1 1,0-1-1,0 1 0,-1 0 1,1-1-1,0 1 1,-1-1-1,1 1 1,0 0-1,-1-1 1,1 1-1,-1 0 1,1-1-1,0 1 0,-1 0 1,1 0-1,-1 0 1,1-1-1,-1 1 1,1 0-1,-1 0 1,1 0-1,-1 0 1,1 0-1,-1 0-119,-34-7 2482,18 6-2327,0 0 1,-1 1-1,1 1 0,0 1 1,0 0-1,0 1 1,0 1-1,0 1 0,1 0 1,0 1-1,0 1 0,0 1 1,1 0-1,0 1 1,1 0-1,0 1 0,0 1 1,1 0-1,0 1 0,1 0 1,1 1-1,-8 11-155,14-18 4,0 1 0,1 0 0,0 0-1,0 0 1,0 0 0,1 1 0,0 0 0,-1 5-4,4-10 2,-1-1 0,1 1 0,0 0 0,0 0 0,-1 0 1,2-1-1,-1 1 0,0 0 0,1 0 0,-1-1 0,1 1 0,0 0 0,0-1 1,0 1-1,0-1 0,0 1 0,0-1 0,1 1 0,-1-1 0,1 0 0,0 0 0,0 1 1,0-1-1,0-1 0,0 1 0,0 0 0,2 1-2,9 4 5,0 0 0,0-1 0,1-1 0,0 0 0,0-1-1,0 0 1,1-1 0,-1 0 0,7-1-5,6 2 12,26 9-12,-41-10 1,-1 1-1,0 1 1,1 0-1,-2 0 1,1 1 0,-1 1-1,9 6 0,-17-12 0,0 1 0,0-1 0,0 1 0,-1 0 1,1 0-1,-1-1 0,1 1 0,-1 0 0,1 0 0,-1 0 0,0 1 0,0-1 0,0 0 0,0 0 1,-1 1-1,1-1 0,0 0 0,-1 1 0,0-1 0,0 0 0,1 1 0,-1-1 0,-1 1 0,1-1 1,0 0-1,0 1 0,-1-1 0,0 0 0,1 1 0,-1-1 0,0 0 0,0 0 0,0 1 0,0-1 0,-1 0 1,1 0-1,-1 0 0,1-1 0,-1 1 0,0 0 0,1 0 0,-2-1 0,-9 11 3,0-1 0,-1 0-1,0-1 1,-1-1 0,0 0-1,-3 0-2,-11 5 16,-1-1-1,-25 8-15,42-17-210,0-1 1,0 0-1,0 0 0,-1-1 1,-2-1 209,9-2-1242,7-3 444</inkml:trace>
  <inkml:trace contextRef="#ctx0" brushRef="#br0" timeOffset="5595.765">6607 1119 7162,'127'-26'3480,"-111"27"-1383,4 14-969,1 5-24,-3 5-632,-1 1-216,-3 5-144,-3 1-32,-4 6-40,-3 2 0,-4-2 48,-6-7-224,-8 1 112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49.99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35 157 7370,'-1'-2'372,"1"0"1,-1 1-1,0-1 0,1 1 1,-1-1-1,0 1 1,0 0-1,0-1 1,0 1-1,0 0 1,0-1-1,0 1 1,0 0-1,-1 0 1,1 0-1,0 0 1,-1 0-1,0 0-372,2 1 62,0 0-1,-1 0 1,1 0-1,0 0 1,-1 0-1,1 0 1,0 0-1,-1 0 1,1 0-1,0 1 1,-1-1-1,1 0 1,0 0-1,-1 0 1,1 0-1,0 0 1,-1 1 0,1-1-1,0 0 1,0 0-1,-1 1 1,1-1-1,0 0 1,0 0-1,0 1 1,-1-1-1,1 0 1,0 1-1,0-1-61,-5 21 251,4 61 28,2 1-1,13 77-278,40 162 306,-52-308-258,1 0 1,1-1-1,0 0 0,1 1 1,0-1-1,2 0-48,-7-12 7,0-1-1,0 0 1,0 0-1,0 0 0,0 0 1,0 0-1,0 0 1,0 0-1,0 0 0,0 1 1,1-1-1,-1 0 1,0 0-1,0 0 1,0 0-1,0 0 0,0 0 1,0 0-1,0 0 1,0 0-1,0 0 0,1 0 1,-1 0-1,0 0 1,0 0-1,0 0 0,0 0 1,0 0-1,0 0 1,0 0-1,1 0 0,-1 0 1,0 0-1,0 0 1,0 0-1,0 0 1,0 0-1,0 0 0,0 0 1,1 0-1,-1 0 1,0 0-1,0 0 0,0 0 1,0 0-1,0 0 1,0 0-1,0 0 0,0 0 1,0 0-1,1-1 1,-1 1-1,0 0 0,0 0 1,0 0-1,0 0-6,5-11 211,5-22-44,-7 25-129,8-32 20,14-26-58,-21 56-12,0 0-1,1 0 1,1 1 0,0 0 0,0 0 0,0 0 0,1 1-1,0 0 1,2-1 12,-6 7-6,0 0-1,1-1 1,-1 1-1,1 1 1,-1-1-1,1 0 1,-1 1-1,1 0 1,0 0-1,0 0 1,0 0-1,0 0 1,-1 1-1,1 0 1,0 0-1,0 0 1,0 0-1,0 1 1,0-1-1,0 1 1,0 0-1,-1 0 1,1 1-1,0-1 1,-1 1-1,1 0 7,10 5-18,0 0 0,-1 2 0,0 0-1,-1 0 1,10 9 18,6 7-16,2 2 14,1-1 0,2-1-1,0-2 1,34 18 2,-56-36 13,51 24-25,-56-27 34,0 0 0,0 0 0,0-1 0,0 1 0,0-2 0,0 1 0,0-1 0,0 1-1,4-2-21,-8 1 48,0 0-1,0-1 0,0 0 0,1 1 0,-1-1 0,0 0 0,0 0 0,0 0 0,0 0 0,0 0 0,-1 0 0,1-1 0,0 1 0,-1-1 0,1 1 1,0-1-1,0-1-47,1-1 86,-1 0 1,0 0-1,0 0 1,0 0-1,0 0 1,-1 0-1,0-1 0,0 1 1,0 0-87,1-10 180,0-1-1,-1 1 1,-1 0-1,0 0 1,-1-4-180,-31-216 770,16 135-556,-3-96-214,17 162 17,1 8-180,0 1 0,1-1 0,1 1 1,2 0-1,3-16 163,-5 37-77,0 0 0,0 0 0,0 1 1,0-1-1,0 0 0,1 1 0,-1-1 1,1 1-1,0-1 77,12-9-499</inkml:trace>
  <inkml:trace contextRef="#ctx0" brushRef="#br0" timeOffset="687.117">1296 567 4273,'-2'-6'9005,"9"4"-6460,20 3-3706,-20-1 2118,4 0-861,0 1-1,0-2 1,-1 0-1,1 0 1,0-1-1,0 0 0,-1-1 1,1 0-1,-1-1 1,0 0-1,0-1 1,-1 0-1,1 0 1,3-3-96,-4 1 85,-1 0 0,0 0 0,0 0 1,0-1-1,-1 0 0,0-1 1,3-5-86,-7 9 58,0 0 0,-1 1 0,0-1 1,0 0-1,0 0 0,0-1 1,-1 1-1,0 0 0,0 0 1,0-1-1,-1 1 0,0-1 0,0 1 1,0 0-1,-1-1 0,0-3-58,0 3 24,-1 1 0,1-1 0,-1 1 0,0 0 0,0 0-1,0 0 1,-1 0 0,0 0 0,0 0 0,0 1 0,-1-1-1,1 1 1,-1 0 0,0 0 0,0 0 0,-4-2-24,5 4-3,-1 0 0,0 0 0,0 0 0,0 0 0,0 1 0,-1 0 0,1-1 0,0 2 0,-1-1 0,1 0 0,0 1 0,-1 0 0,1 0 0,-1 0 0,1 1 0,0-1 0,-1 1 0,1 0 0,0 0 0,0 1 0,-1-1 0,1 1 3,-7 3-16,0 1 0,0 0-1,1 1 1,-1 0 0,2 1 0,-1 0-1,1 0 1,0 1 0,1 0 0,0 1-1,-6 8 17,-2 7-14,0 0 0,1 1 0,2 1-1,-3 10 15,7-16 1,2 0 0,0 0 0,1 1 0,1-1 0,2 1 0,0 1 0,1-1 0,1 20-1,1-31 7,1 0 1,0-1-1,1 1 1,0 0-1,1-1 1,0 0-1,1 1 0,0-1 1,0 0-1,1-1 1,0 1-1,1-1 1,0 0-1,0-1 1,1 1-1,0-1 1,1 0-1,0-1 1,3 2-8,3 1 300,1-1 0,0-1 0,1 0 0,0-2 1,0 1-1,0-2 0,1 0 0,-1-1 0,1-1 1,0-1-1,7 1-300,56 3 1340</inkml:trace>
  <inkml:trace contextRef="#ctx0" brushRef="#br0" timeOffset="1408.425">2354 567 5073,'23'-38'2470,"-23"37"-2289,0-1 0,1 1 0,-1-1 0,0 1 0,0 0 1,0-1-1,0 1 0,0-1 0,0 1 0,-1-1 0,1 1 0,0 0 0,-1-1 0,1 1 0,-1 0 0,1-1 1,-1 1-1,0 0 0,0 0 0,1-1 0,-1 1 0,0 0 0,0 0 0,0 0 0,0 0 0,-1 0-181,-2-5 826,0 2-614,1-1 0,-1 1-1,0 0 1,0 0-1,0 0 1,0 1 0,-1 0-1,0-1 1,1 1-1,-1 1 1,0-1-1,-1 1 1,1 0 0,0 0-1,0 0 1,-1 1-1,1 0 1,-1 0 0,0 0-1,1 1 1,-1 0-1,0 0 1,1 0 0,-1 1-212,-3 0 19,1 0 1,-1 1-1,1 0 1,-1 1-1,1 0 1,0 0 0,0 1-1,0 0 1,1 0-1,-1 0 1,1 1 0,0 1-1,0-1 1,1 1-1,-3 3-19,-6 8-1,1 0 0,1 2-1,1-1 1,0 2-1,2-1 1,0 2 0,1-1-1,0 3 2,4-10 0,1 0 0,0 1 0,1-1 0,1 1 0,0 0 0,1 0 0,0 0 0,1 0 0,1 0 0,0 0-1,0-1 1,2 1 0,2 7 0,-3-14 4,0 0-1,1-1 0,0 1 0,1-1 1,0 1-1,0-1 0,0 0 1,0-1-1,1 1 0,0-1 0,0 0 1,1 0-1,-1 0 0,1-1 1,0 0-1,0 0 0,1 0 1,-1-1-1,1 0 0,0 0-3,-1-1 5,0-1 0,0 1-1,0-1 1,0 0 0,0 0 0,0-1 0,0 0-1,0 0 1,0 0 0,0-1 0,0 0 0,0 0-1,0 0 1,-1-1 0,1 0 0,0 0 0,-1-1-1,1 1 1,-1-1 0,0 0 0,0-1 0,0 1-1,4-5-4,-5 4 9,1-1-1,-1 0 1,0 0-1,-1 0 1,1 0-1,-1-1 1,0 0-1,-1 1 1,1-1-1,-1 0 1,0 0-1,-1 0 1,2-7-9,1-11 52,-2-1 0,0-24-52,-1 33 15,-2-27 14,-2 0 1,-1 1 0,-4-4-30,2 2-1,6 30-49,4 19-2,6 18-13,11 33 42,2-1-1,9 12 24,-22-48-25,1-1 0,1 0 0,0-1 0,2 0-1,0-1 1,0 0 0,2-1 0,1 0 25,33 25-783,0-2 366</inkml:trace>
  <inkml:trace contextRef="#ctx0" brushRef="#br0" timeOffset="2096.257">2904 123 7306,'0'-1'68,"3"-23"3162,-1 0 1,-1-1-1,-3-21-3230,-2 70 1026,15 833 23,-9-824-981,-1-24 10,-1 0 0,0 1-1,0-1 1,-1 0 0,0 0 0,0 0-78,-2-14 944,5-12-556,4 2-288,1-1-1,0 1 1,2 0 0,0 1-1,2-2-99,17-30 57,44-89 19,35-59-46,-84 158-42,1 1-1,2 1 1,2 1-1,5-4 13,-11 14-102,-4 4-1042,1 1 0,15-12 1144,-28 30-1690,1 11 716</inkml:trace>
  <inkml:trace contextRef="#ctx0" brushRef="#br0" timeOffset="2460.447">3112 719 8946,'4'14'3761,"16"7"-2089,6 4-408,12 5-143,1 0-353,4 5-392,2-1-112,-5-1 72,9-3-328,-2-2 304,-3-6-176</inkml:trace>
  <inkml:trace contextRef="#ctx0" brushRef="#br0" timeOffset="3163.101">3783 504 6809,'21'-91'2745,"-19"84"1912,0 11-3291,-2 22-2047,0-18 1202,0 55-241,3-1 0,3 0 0,2 0 0,3 0 0,10 25-280,-14-61 58,-4-13-9,0 0 0,2 0 0,-1-1 1,1 1-1,1-1 0,1 0-49,-5-20 1458,-1-9-1019,-3-77-108,2-92-31,2 159-286,1 0 1,1 0 0,1 0-1,1 0 1,7-16-15,-10 36-7,-1 1 0,1-1 0,0 1 0,1 0 0,0 0 0,0 0 1,0 1-1,0-1 0,1 1 0,0 0 0,0 0 0,1 0 0,-1 1 0,1 0 0,0 0 0,0 0 1,0 1-1,0 0 0,1 0 0,-1 1 0,1 0 0,0 0 0,0 0 0,0 1 0,0 0 0,0 0 1,0 1-1,0 0 0,0 0 0,0 1 0,0-1 0,0 2 0,0-1 0,0 1 0,-1 0 0,1 0 1,0 1-1,-1 0 0,0 0 0,6 3 7,0 2-2,0 0-1,-1 1 1,1 0 0,-2 1 0,1 0 0,-1 1 0,-1 0-1,0 0 1,-1 1 0,0 0 0,0 0 0,-1 1 0,-1 0-1,0 1 1,-1-1 0,2 10 2,4 21-52,-2 0-1,-2 0 1,-2 1 0,0 34 52,-3-38-127</inkml:trace>
  <inkml:trace contextRef="#ctx0" brushRef="#br0" timeOffset="4064.61">4962 505 3561,'-10'-3'1297,"0"0"0,-1 0 1,1 1-1,-4-1-1297,12 3 106,1 0 1,0-1-1,-1 1 1,1 0 0,0 0-1,-1 0 1,1 0-1,0 0 1,-1 0-1,1 0 1,0 0-1,-1 1 1,1-1-1,0 1 1,-1-1 0,1 1-1,0-1 1,0 1-1,0 0 1,-1-1-1,1 1 1,0 0-1,0 0 1,0 0-1,0 0 1,0 0-1,0 0 1,1 0 0,-1 0-1,0 0 1,0 0-1,1 1 1,-1-1-1,1 0 1,-1 0-1,1 1 1,0-1-1,-1 0 1,1 1 0,0-1-1,0 0 1,0 1-1,0-1 1,0 0-1,0 1 1,0-1-1,0 0 1,1 1-1,-1-1 1,0 0-1,1 1 1,-1-1 0,1 0-1,0 0 1,-1 1-1,1-1 1,0 0-1,0 0 1,0 0-1,0 0 1,0 0-1,0 0 1,0 0-107,4 2 92,0 0 1,1 0 0,-1 0-1,1-1 1,-1 0-1,1 0 1,0-1-1,-1 1 1,1-1-1,0 0 1,0-1-1,0 1 1,0-1-1,0-1 1,0 1-1,0-1 1,0 0 0,0 0-1,3-2-92,15-3 129,1-2 1,-2-1-1,23-12-129,-34 16 33,-1-1 0,0-1 0,0 1 0,0-2 0,-1 1 0,0-1 0,-1-1 0,0 0 0,1-1-33,-7 6 28,-1 1-1,1-1 0,-1 1 1,0-1-1,0 0 0,0 0 1,0 0-1,-1 0 0,0 0 1,1 0-1,-1 0 0,-1 0 1,1-1-1,-1 1 0,0 0 1,0 0-1,0-1 0,0 1 1,-1 0-1,1 0 0,-1-1 1,0 1-1,-1 0 0,1 0 1,-1 0-1,1 0 0,-1 0 1,-2-2-28,1 2 11,1 0 1,-1 0-1,0 1 1,0-1-1,-1 1 1,1 0-1,-1 0 1,1 0-1,-1 0 1,0 0-1,0 1 1,0 0-1,-1 0 1,1 0-1,0 0 1,-1 1-1,1-1 1,-1 1-1,0 0 1,1 1-1,-1-1 1,0 1-1,1 0 1,-1 0-1,0 0 1,0 1-1,-3 0-11,-4 2-8,1-1-1,-1 2 0,0-1 0,1 1 0,0 1 1,0 0-1,0 1 0,1 0 0,0 1 0,-5 4 9,0 1-10,0 2 0,1 0 0,1 0 0,0 1-1,1 1 1,1 0 0,0 1 0,1 0 0,1 0-1,1 1 1,-3 10 10,5-13-1,1 1 0,1 0 0,0 0 0,1 0 0,1 1-1,1-1 1,0 1 0,1 0 0,1-1 0,0 1 0,1-1 0,1 1 0,4 12 1,-4-19 8,1 0-1,1 0 1,-1-1 0,2 1 0,-1-1 0,1 0 0,1-1 0,-1 1-1,2-1 1,-1 0 0,1-1 0,0 0 0,0 0 0,1-1 0,0 0-1,0 0 1,1-1 0,-1-1 0,9 4-8,1-1-111,0-1 0,0-1 0,1-1 0,0 0 0,0-1 0,0-2-1,0 0 1,1-1 0,-1 0 0,2-2 111,32-6-369</inkml:trace>
  <inkml:trace contextRef="#ctx0" brushRef="#br0" timeOffset="5054.031">5965 377 5041,'29'-34'2762,"-28"33"-2544,-1 1 0,0 0 0,1-1 0,-1 1 0,0-1 0,1 1 0,-1 0 0,0-1 0,0 1 0,1-1 0,-1 1 0,0-1 0,0 1 0,0-1 1,1 1-1,-1-1 0,0 1 0,0-1 0,0 1 0,0-1 0,0 1 0,0-1 0,0 1 0,0-1 0,0 1 0,-1-1-218,-10-4 2149,-27 6-1841,32-1 21,-35 4 83,1 1 0,-1 3 0,-8 3-412,32-7 39,1 2 0,0 0 0,0 0 0,0 1 0,1 1 0,0 1 0,0 0 0,1 1 0,-4 5-39,16-14 4,0 0 1,1 0-1,-1 0 0,1 1 0,0-1 1,-1 0-1,1 1 0,0-1 0,0 1 1,0 0-1,0-1 0,0 1 0,0 0 1,0-1-1,1 1 0,-1 0 0,1 0 1,-1 0-1,1 0 0,0 0 0,-1-1 1,1 1-1,0 0 0,0 0 0,1 0 1,-1 0-1,0 0 0,1 0 1,-1 0-1,1-1 0,-1 1 0,1 0 1,0 0-1,0-1 0,0 1 0,0 0 1,0-1-1,0 1 0,1 0-4,6 6 10,0-1 0,0 1 0,1-2 0,0 1 0,0-1-1,6 2-9,0 2-1,85 45-4,4 2-8,-89-47 12,0 0-1,-1 1 1,0 0-1,-1 1 1,5 6 1,-13-13-3,0 1 1,-1 0-1,1 1 1,-1-1-1,-1 1 0,1-1 1,2 8 2,-5-11-1,0 0 0,0 0 0,-1 0 0,1 0 0,-1 0 0,0 0 0,1 0-1,-1 0 1,-1 0 0,1 0 0,0 0 0,-1 0 0,1-1 0,-1 1 0,0 0 0,0 0 0,0 0 0,-1-1 0,1 1 0,0 0 0,-1 0 1,-2 3 39,0 0 0,0-1 0,0 1 0,-1-1 0,1 0 0,-1 0 0,-1 0 0,1 0 0,-1-1 0,0 0 0,1-1 0,-2 1 0,1-1 0,0 0 0,-1 0 0,1-1 0,-1 0 0,0 0 0,-6 0-39,-43 1 128,0-3 0,0-2 0,-52-9-128,98 10-48,6 1-23,1 0 0,0 0 0,0-1-1,-1 1 1,1-1 0,0 0 0,0 0 0,0 0-1,0 0 1,0-1 71,3 2-32,0 0 0,0 0-1,0 0 1,0 0 0,0 0-1,0 0 1,0 0 0,0 0 0,0 0-1,0 0 1,0 0 0,0 0-1,0-1 1,0 1 0,0 0-1,0 0 1,0 0 0,0 0 0,1 0-1,-1 0 1,0 0 0,0 0-1,0 0 1,0 0 0,0 0-1,0 0 1,-1 0 0,1 0 0,0 0-1,0 0 1,0-1 0,0 1-1,0 0 1,0 0 0,0 0-1,0 0 1,0 0 0,0 0 0,0 0-1,0 0 1,0 0 32,16 3-762</inkml:trace>
  <inkml:trace contextRef="#ctx0" brushRef="#br0" timeOffset="5928.607">6852 417 4561,'73'-86'2643,"-71"84"-2245,0-1 0,0 1-1,-1 0 1,1-1 0,-1 0 0,1 1-1,-1-1 1,0 0 0,0 0 0,0-2-398,0 4 100,-1 1 1,0-1 0,0 0-1,0 1 1,0-1-1,0 0 1,-1 1 0,1-1-1,0 1 1,0-1 0,0 0-1,0 1 1,-1-1 0,1 1-1,0-1 1,-1 1 0,1-1-1,0 1 1,-1-1 0,1 1-1,-1-1 1,1 1 0,0-1-1,-1 1 1,1-1 0,-1 1-1,0 0-100,-2-1 216,0 0-1,0 0 1,0 0-1,0 0 1,0 1-1,-1 0 1,1-1-1,0 1 1,0 0-1,-3 1-215,3-1-3,-16 2 266,-1 0 0,1 1 0,0 2 0,0 0-1,0 0 1,-9 6-263,-35 15 500,-10 10-500,51-25 100,12-7-73,0 0 0,1 1 1,0 1-1,0-1 0,0 1 0,1 1 0,-1 0 1,2 0-1,-1 0 0,1 1 0,0 0 1,1 1-28,-3 2 31,6-7-21,0-1 1,0 1-1,0 0 0,1 0 0,0 0 1,-1 2-11,2-5 2,1 0 0,0 0 0,-1 0 0,1 0 1,0 0-1,0 0 0,0 0 0,0 0 0,0 0 0,0 0 0,0 0 1,0 0-1,0 0 0,0 0 0,1 0 0,-1 0 0,0 0 1,1 0-1,-1 0 0,1 0 0,-1 0 0,1 0 0,-1-1 1,1 1-1,0 0 0,-1 0 0,1-1 0,0 1 0,0 0 0,0-1 1,0 1-3,12 7 13,1 0 0,0-1 0,1-1 1,-1 0-1,1-1 0,3 0-13,24 9 11,-18-5-5,121 49 12,-124-49-15,0 2-1,-1 1 1,0 0 0,-1 1 0,11 11-3,-27-21 0,1 0 0,-1 0 0,0 0 0,-1 0 0,1 1 0,0 0 0,-1-1 0,0 1 1,0 0-1,0 0 0,0 0 0,-2-2 0,1 0-1,-1 0 1,0 0 0,0 0 0,1 0 0,-1 0-1,0 0 1,-1 0 0,1 0 0,0 0 0,-1 0-1,1 0 1,-1 0 0,1-1 0,-1 1 0,0 0-1,0 0 1,0 0 0,0-1 0,0 1-1,0-1 1,0 1 0,-1-1 0,1 1 0,-1 0 0,-6 5 44,-1 1 0,-1-1 1,1 0-1,-1-1 0,-1 0 1,1-1-1,-1 0 0,-3 1-44,-27 9 438,-24 4-438,56-16 24,-39 11 57,-1-2 1,0-2-1,-1-2 0,0-2 1,-2-3-82,46-3-328,13-1 174</inkml:trace>
  <inkml:trace contextRef="#ctx0" brushRef="#br0" timeOffset="6805.705">7531 558 5305,'-66'-30'2535,"64"29"-2283,1 1-1,-1-1 0,1 1 1,-1-1-1,0 1 1,1-1-1,-1 1 0,1 0 1,-1 0-1,0 0 0,1 0 1,-1 0-1,-1 0-251,3 0 81,-1 0 0,1 1 0,-1-1 0,1 0 0,-1 0 0,1 1 0,-1-1 0,1 0 0,0 1-1,-1-1 1,1 0 0,0 1 0,-1-1 0,1 0 0,0 1 0,-1-1 0,1 1 0,0-1 0,0 0 0,-1 1 0,1-1 0,0 1 0,0-1 0,0 1-1,0-1 1,0 1-81,-1 0 93,1 1-1,0-1 1,0 0-1,1 0 1,-1 1-1,0-1 1,0 0-1,1 1 0,-1-1 1,0 0-1,1 0 1,-1 0-1,1 1 1,0-1-1,-1 0 1,1 0-1,0 0 1,0 0-1,0 0 0,-1 0 1,2 0-93,3 1 139,0 1 1,1-1 0,-1 0-1,1 0 1,0-1-1,0 1 1,0-1 0,0-1-1,-1 1 1,1-1-1,0 0 1,0 0-1,5-1-139,10-2 218,1-1 0,0 0-1,-1-2-217,-1 1 95,-1-2-1,0 0 0,-1-2 1,0 0-1,0-1 1,0 0-1,-2-2 1,1 0-1,-1 0 1,-1-2-1,9-10-94,-22 22 13,-1 0 1,1-1-1,-1 1 1,1 0-1,-1-1 1,0 0-1,0 1 0,0-1 1,0 0-1,-1 1 1,1-1-1,-1 0 0,0 0 1,1 1-1,-1-1 1,0 0-1,-1 0 1,1 0-1,0 1 0,-1-1 1,0 0-1,1 0 1,-1 1-1,0-1 0,0 1 1,-1-1-1,1 1 1,0-1-1,-1 1 1,0 0-1,1-1 0,-1 1 1,0 0-1,0 0 1,0 1-1,-1-1 1,1 0-1,0 1 0,-1-1 1,1 1-1,-1 0 1,1-1-1,-1 1 0,0 1 1,1-1-1,-1 0 1,0 1-1,-1-1-13,-14-1-6,1 1 0,-1 1 0,1 0 0,-1 1 0,1 1 0,-1 1 0,1 1 0,0 0 0,0 1 0,0 1 0,1 0 0,0 1 0,0 1 0,1 1 0,0 0-1,0 1 1,-3 4 6,8-4-3,0 2 0,0-1 0,1 2 0,0-1-1,1 1 1,1 0 0,0 1 0,1 0 0,0 0-1,2 0 1,-3 9 3,1 1 0,1 0 0,0 0 0,2 0 0,1 1 0,2-1-1,1 19 1,0-31 5,0 1-1,1-1 0,1 0 1,0 0-1,1 0 0,0 0 1,1-1-1,0 1 0,1-1 1,0 0-1,1-1 0,0 0 1,1 0-1,0 0 0,0-1 1,1 0-1,0-1 1,1 0-1,0 0 0,0-1 1,0 0-1,6 1-4,1 1 13,1-1 1,0 0 0,1-2-1,0 0 1,0-1-1,0-1 1,0-1-1,1 0 1,0-2 0,-1 0-1,1-1 1,-1-1-1,1-1 1,0-1-14,12-3-636,-1-2 1,26-9 635,-3-1-520</inkml:trace>
  <inkml:trace contextRef="#ctx0" brushRef="#br0" timeOffset="7774.503">8734 390 3249,'26'-65'2183,"-21"53"-349,0-4 3782,-16 10-2853,7 5-2938,-14-2 384,0 0 0,0 1 1,1 1-1,-1 0 0,0 2 0,0 0 0,0 1 1,-3 1-210,-18 4 291,1 2 0,-1 1 0,-9 6-291,27-7 113,0 1-1,0 1 1,1 1-1,-8 7-112,-16 8 80,41-25-74,0 0-1,-1 1 1,1-1 0,0 0 0,1 1 0,-1 0 0,0-1 0,1 1 0,-1 0-1,1 0 1,0 1 0,0-1 0,1 0 0,-1 1 0,0-1 0,1 1 0,0 0-1,0-1 1,0 1 0,0 2-6,1-2 4,0 0 0,0 1-1,0-1 1,1 0 0,-1 1 0,1-1 0,0 0-1,1 0 1,-1 0 0,1 1 0,-1-2-1,1 1 1,0 0 0,1 0 0,-1 0-1,1-1 1,-1 0 0,2 2-4,4 3 8,0 0 0,0-1 1,1 0-1,0 0 0,0-1 0,1 0 0,0-1 1,0 0-1,0 0 0,8 1-8,17 5 27,2-1 0,20 1-27,-20-3 16,0 0 0,1 3-16,-27-7 2,0 0 1,0 1-1,0 0 1,-1 1-1,0 0 1,0 1-1,-1 0 1,0 0-1,7 8-2,-12-12-1,-1 0 1,-1 1-1,1-1 1,0 1-1,-1 0 0,0 0 1,1 0-1,-2 0 1,1 1-1,0-1 1,-1 0-1,0 1 0,0-1 1,0 1-1,-1-1 1,1 1-1,-1-1 0,0 1 1,0-1-1,-1 1 1,1-1-1,-1 1 0,0-1 1,0 1-1,-1-1 1,0 1 0,0 0 20,-1 0 1,0 0 0,0 0-1,0-1 1,-1 0 0,1 1-1,-1-1 1,0-1-1,0 1 1,-1-1 0,1 1-1,-1-1 1,1 0 0,-1-1-1,0 1 1,-4 0-21,-8 4 203,0-1 0,-1 0 0,0-1 1,-7 0-204,6-2 112,0 0 1,0-2 0,0 0 0,-18-1-113,29-1 60,1 1 0,-1-2 0,0 1 1,0-1-1,1 0 0,-1 0 0,1-1 0,0 0 1,-1 0-1,1-1 0,1 0 0,-1 0 0,-1-2-60,1 0 2078,7 9-1066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5:00.7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11 655 3433,'-1'-1'335,"0"0"0,0 0 1,1 0-1,-1 0 1,0 0-1,0 0 0,1 0 1,-1 0-1,1 0 0,-1 0 1,1 0-1,-1 0 1,1 0-1,0 0 0,-1-1 1,1 1-1,0 0 0,0 0-335,20 7 3429,7 4-3848,24 6 523,2-3 0,0-2 0,0-2 0,44 1-104,227-1 56,-207-8-14,333-7-1,-188 1-40,11-9 48,79-22-49,12-1 37,-248 28-32,476-33 6,2 30-1,-263 21-2,240 2 16,-432-11-20,1023 26 25,-369 12-21,-397-37 119,2-17-127,606-40 112,0 43-96,-602 23-17,696-4 59,-397-48 1,-36 1-32,1213 19 91,-1185 32 404,303 2-272,0-26-170,506-51-2,-125 11-36,-1013 34-20,133-4 22,-442 22-40,628-28 877,-190 2-453,43 4-314,-312 16-96,253-4 14,-105 8 1,-91 3 32,171 1 25,-128 1-61,-70-3-32,564 0 523,-657 4-454,30 1 15,45-11-81,-187 4 5,538-53 68,-289 25 215,62 10-288,302 9 239,-634 13-246,-10 0 6,239-9 50,-210 5-7,0-2 1,0-3-1,0-1 1,12-7-43,-16 1-8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1:36.62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92 27 1808,'4'2'57,"21"13"1596,-25-15-1619,0 0-1,0 0 0,0-1 1,0 1-1,0 0 0,1 0 0,-1 0 1,0 0-1,0 0 0,0 0 0,0 0 1,0 0-1,0 0 0,0 0 1,1 0-1,-1 0 0,0 0 0,0 0 1,0-1-1,0 1 0,0 0 0,0 0 1,0 0-1,0 0 0,0 0 1,0 0-1,0 0 0,0-1 0,0 1 1,0 0-1,0 0 0,0 0 0,0 0 1,0 0-1,0 0 0,0-1 1,0 1-1,0 0 0,0 0 0,0 0 1,0 0-1,0 0 0,0 0 0,0-1 1,0 1-1,0 0 0,0 0 1,0 0-1,0 0 0,0 0 0,0 0 1,0 0-34,-9-19 2435,8 18-2296,1 0 0,-1 0 0,1 0-1,-1 0 1,0 0 0,1-1 0,-1 1-1,0 1 1,0-1 0,0 0 0,0 0-1,0 0 1,0 0 0,0 1 0,0-1-1,0 0 1,0 1 0,0-1 0,0 1-1,0-1 1,-1 1 0,1 0 0,0-1-1,0 1 1,0 0 0,-1 0 0,1 0-1,-1 0-138,0 0 78,0 1 0,0 0-1,0 0 1,0 0-1,0 1 1,0-1 0,0 0-1,1 1 1,-1-1-1,1 1 1,-1-1-1,1 1 1,-1 0 0,1-1-1,-1 2-77,-5 8 34,1 1 1,0-1-1,0 1 0,1 1 0,0 0-34,0 3 16,1 1-1,0 0 1,1-1 0,0 1-1,2 0 1,0 1 0,1-1-1,1 0 1,0 5-16,0-16 6,0 0 1,0 0-1,0 0 1,1 0-1,0-1 0,0 1 1,0 0-1,1-1 1,-1 0-1,1 0 0,1 1 1,-1-2-1,1 1 0,0 0 1,0-1-1,0 0 1,1 0-1,-1 0 0,1 0 1,0-1-1,0 0 1,0 0-1,1 0 0,-1 0 1,1-1-1,-1 0 0,6 1-5,-2-1 10,-1-1 0,1 0 1,-1 0-1,1-1 1,-1 0-1,1 0 1,-1-1-1,1 0 1,-1-1-1,1 0 1,-1 0-1,0-1 1,0 0-1,0 0 1,0-1-1,1-1-11,-5 3 16,1-1 0,-1 0 0,0 0 0,0-1-1,0 1 1,0-1 0,0 0 0,-1 0 0,1 0 0,-1-1 0,0 1 0,-1-1-1,1 0 1,-1 1 0,0-1 0,0 0 0,0 0 0,-1 0 0,0-1-1,0 1 1,0 0 0,-1-1 0,1 1 0,-1 0 0,-1-1 0,1-2-16,-2-1 83,0 0 1,-1 0 0,1-1 0,-2 2 0,1-1 0,-1 0-1,-1 1 1,0 0 0,0 0 0,0 0 0,-3-2-84,0 0 84,0 1 0,0 0 0,-1 1 0,0 0 0,-1 0 0,0 1 1,0 0-1,-7-3-84,13 8 7,0 0 1,1 0 0,-1 1-1,0-1 1,-1 1-1,1 0 1,0 0 0,0 0-1,0 1 1,-1-1 0,1 1-1,0 0 1,0 0 0,-1 1-1,1-1 1,0 1-1,0 0 1,0 0 0,0 1-1,0-1 1,0 1 0,0 0-1,0 0 1,0 0-1,1 0 1,-1 1 0,1-1-1,0 1 1,0 0 0,0 0-1,0 0 1,0 1 0,0-1-1,1 1 1,0-1-1,0 1 1,0 0 0,0 0-1,0 0 1,1 0-8,-3 4-9,2 0 0,-1 1 0,1-1 0,0 1 0,1 0-1,0 0 1,0-1 0,1 1 0,0 0 0,0 0 0,2 6 9,-1-10-4,0 0-1,1 1 1,-1-1 0,1 0 0,0 0-1,0 0 1,1-1 0,0 1-1,0 0 1,0-1 0,0 0 0,1 1-1,-1-1 1,1-1 0,0 1-1,0 0 1,1-1 0,-1 0 0,3 1 4,0 0 2,1 0 1,-1 0 0,1-1-1,0-1 1,0 1 0,0-1 0,0 0-1,0-1 1,0 0 0,0 0-1,6-1-2,-11 0 7,1 0-1,0-1 0,0 1 0,-1-1 1,1 0-1,-1 0 0,1 0 0,0-1 1,-1 1-1,0-1 0,1 0 0,-1 0 1,0 0-1,0 0 0,0 0 1,0-1-1,-1 1 0,1-1 0,-1 0 1,1 0-1,-1 0 0,0 0 0,0 0 1,0-1-1,-1 1 0,1 0 0,-1-1-6,1-2 11,0-1 0,-1 1 0,0 0-1,0 0 1,0-1 0,-1 1 0,0-1-1,0 1 1,-1 0 0,1-1 0,-1 1-1,-1 0 1,1-1 0,-1 1 0,-1 0-1,1 0 1,-1 1 0,0-1 0,-1-2-11,1 3 0,0 1 1,0-1-1,0 1 1,-1-1-1,1 1 1,-1 1-1,0-1 1,0 0-1,-1 1 0,1 0 1,-1 0-1,1 0 1,-1 0-1,0 1 1,0 0-1,0 0 1,0 0-1,-1 1 1,1-1-1,0 1 1,-1 1-1,-4-1 0,8 1-4,-1 1 0,1-1 0,0 1 0,0 0 0,-1-1 0,1 1 0,0 0 0,0 0 0,0 1 0,0-1 0,0 0 0,0 1 0,1-1 0,-1 1 0,0-1 0,1 1 0,-1 0 0,1 0 0,0 0 0,-1 0 0,1 0 0,0 0 0,0 0 0,0 0 0,1 0 1,-1 1 2,-2 3-6,1 1 0,0-1 0,1 0 0,0 1 0,0-1 0,0 0 0,1 1 0,0-1 0,0 2 7,1-4-2,0 1-1,0-1 0,1 0 1,-1 1-1,1-1 0,0 0 1,0 0-1,0 0 0,1 0 0,0-1 1,-1 1-1,1-1 0,1 1 1,-1-1-1,0 0 0,1 0 1,-1-1-1,1 1 0,0-1 0,0 1 1,0-1-1,0-1 0,1 1 1,1 0 2,-3-1 4,0 1 0,0-1 0,0-1 1,0 1-1,0 0 0,1-1 0,-1 0 1,0 0-1,0 0 0,0 0 1,1 0-1,-1 0 0,0-1 0,0 0 1,0 0-1,0 0 0,0 0 0,0 0 1,0 0-1,0-1 0,0 1 0,0-1 1,-1 0-1,1 0 0,-1 0 0,1 0 1,-1-1-1,0 1 0,0 0 0,0-1 1,0 0-1,0 1 0,-1-1 0,1-1-4,-1 2 7,0 0 0,-1 0 0,1 0 0,-1 0 0,0-1 0,1 1 0,-1 0 0,0 0 0,0 0 0,-1 0 0,1 0 0,0 0 0,-1-1 0,1 1 0,-1 0-1,0 0 1,1 0 0,-1 0 0,0 0 0,0 1 0,-1-1 0,1 0 0,0 0 0,-1 1 0,1-1 0,0 1 0,-1-1 0,0 1 0,1 0 0,-1-1 0,-1 1-7,1-1-27,0 0-1,-1 1 1,1-1 0,-1 1 0,0-1 0,1 1 0,-1 0 0,0 0 0,0 0-1,0 0 1,0 1 0,0-1 0,0 1 0,0 0 0,0 0 0,0 0 0,1 0-1,-1 0 1,0 1 0,0-1 0,0 1 0,-2 0 27,-8 7-219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2:38.4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63 440 2385,'-1'-2'112,"-5"-7"1198,1-1 1,0-1 0,0 1-1,1-1-1310,3 8 263,0 0-1,0-1 1,0 1 0,1 0-1,0 0 1,-1 0-1,1-1 1,0 1-1,1 0 1,-1 0-1,1-1 1,-1 1-1,1 0 1,0 0-1,0 0 1,0-1-263,2 3 657,-1 7-390,1 8 1,-6 35 219,-2-1 0,-6 28-487,-3 24 312,6-25-33,4-1-1,4 52-278,2-90 24,2 0-1,1-1 1,2 0-1,1 0 1,2 0 0,9 20-24,-12-39 15,1 1 1,0-2-1,1 1 1,1-1-1,0 0 1,1-1-1,1 0 1,0-1-1,1 0 1,4 2-16,-9-8 15,0-1 1,0-1 0,0 1 0,1-2-1,-1 1 1,1-1 0,0 0 0,1-1 0,-1 0-1,1 0 1,-1-1 0,1 0 0,0-1-1,0 0 1,-1-1 0,1 0 0,0 0 0,0-1-1,2-1-15,3-2 21,0 0 0,-1-1 0,0 0 0,0-2 0,-1 1 0,0-2 0,0 1 0,0-2 0,-1 0 0,0 0 0,-1-1 0,0-1 0,-1 0 0,1-1-21,13-17 24,-1-1 0,-2-1 1,0-1-1,-3 0 0,1-4-24,18-48 43,-3-2-1,-4-1 1,13-67-43,-32 108 6,-3-1 0,-1 0 0,-3 0 0,-1-27-6,-5-20 17,-11-73-17,12 148-12,2 22-16,5 33-28,12 229 4,-11-135 63,5 0 0,14 50-11,-15-129 18,1-1 0,3-1 0,4 3-18,-11-31 5,2 0 1,0-1-1,1 0 1,1 0 0,1-1-1,0-1 1,2-1-1,3 4-5,8 2-135,0-1 0,2-1 0,0-1 0,4 0 135,40 22-208</inkml:trace>
  <inkml:trace contextRef="#ctx0" brushRef="#br0" timeOffset="1699.795">1597 778 5337,'-3'-12'3343,"3"11"-1507,3 10-25,16 53-1436,-4 1 0,-3 0 0,1 21-375,29 161 1405,-37-225-1094,-4-20-294,-1-1 0,0 1-1,0 0 1,0 0 0,0 0 0,1 0 0,-1 0 0,0 0 0,0 0-1,0 0 1,0 0 0,0 0 0,1 0 0,-1 0 0,0-1 0,0 1 0,0 0-1,0 0 1,0 0 0,0 0 0,0 0 0,1-1 0,-1 1 0,0 0-1,0 0 1,0 0 0,0 0 0,0-1 0,0 1 0,0 0 0,0 0-1,0 0 1,0 0 0,0-1 0,0 1 0,0 0 0,0 0 0,0 0 0,0 0-1,0-1 1,0 1 0,0 0 0,0 0 0,0 0 0,-1 0 0,1-1-1,0 1-16,0-42 880,-17-84-338,9 73-491,1 0 0,3-1-1,3 0 1,3-23-51,-2 71 0,1 0 0,0 1 1,0-1-1,0 0 0,1 1 0,0-1 0,0 1 1,0 0-1,1 0 0,-1 0 0,1 0 0,1 0 1,-1 0-1,1 1 0,-1-1 0,1 1 0,1 0 1,2-2-1,-1 2-1,1 0 0,0 0 1,0 1-1,0 0 0,0 0 0,0 1 1,0 0-1,1 0 0,-1 0 1,1 1-1,0 1 0,-1-1 1,7 1 0,-3 0-1,0 1 0,1 0 0,-1 1 0,0 0 0,0 1 0,0 0 1,0 1-1,0 0 0,-1 0 0,0 1 0,0 1 0,0 0 0,0 0 0,-1 1 0,0 0 1,-1 0-1,0 1 0,0 1 0,0-1 0,-1 1 0,0 0 0,-1 1 0,0-1 0,0 1 1,-1 1-1,-1-1 0,3 8 1,6 25-135,-1 0 0,-2 1 0,-2 1-1,1 40 136,3 13-3613,-7-59 2254</inkml:trace>
  <inkml:trace contextRef="#ctx0" brushRef="#br0" timeOffset="4531.344">2871 795 1416,'89'-16'1359,"-70"11"2490,-19 5-3781,0 0 0,1 0 0,-1 0 0,0 0 1,0 0-1,0 0 0,0 0 0,0 0 0,0 0 1,0 0-1,1 0 0,-1 0 0,0 0 0,0-1 1,0 1-1,0 0 0,0 0 0,0 0 1,0 0-1,0 0 0,0 0 0,0 0 0,1 0 1,-1-1-1,0 1 0,0 0 0,0 0 0,0 0 1,0 0-1,0 0 0,0 0 0,0 0 0,0-1 1,0 1-1,0 0 0,0 0 0,0 0 1,0 0-1,0 0 0,0 0 0,0-1 0,0 1 1,0 0-1,-1 0 0,1 0 0,0 0 0,0 0 1,0 0-1,0 0 0,0-1-68,-15-5 2836,14 6-2998,-10-3 268,0 1 1,-1 0-1,0 0 0,-4 1-106,3 0 56,2 1-18,1 0 0,-1 0-1,0 1 1,1 1 0,-1 0-1,1 0 1,-6 2-38,-12 6 101,-25 12-101,26-10 40,23-10-36,0 0 0,1 0 0,-1 0 0,1 0 0,-1 1 0,1-1 0,0 1 0,0 0 0,0 0 0,1 0 0,-1 0 0,1 0 0,-1 1 0,1-1 1,0 1-1,-1 3-4,2-5 1,0 0 1,1 1-1,-1 0 1,0-1 0,1 1-1,0-1 1,0 1-1,0-1 1,0 1 0,0 0-1,0-1 1,1 1-1,-1-1 1,1 1 0,-1-1-1,1 1 1,0-1-1,0 0 1,0 1 0,1-1-1,-1 0 1,0 0-1,1 0 1,0 0 0,-1 0-1,3 2-1,2 1 4,-1 0 0,2 0 0,-1-1 0,1 1 0,-1-2 0,1 1 0,0-1 0,1 0 0,-1 0 0,1-1-4,17 5 16,0-1 0,11 0-16,-17-3 8,0 0-1,-1 1 1,0 1-1,0 1 1,1 1-8,-10-3-2,-1 1 0,-1-1 0,1 2-1,0-1 1,-1 1 0,0 0 0,-1 0 0,1 1 0,-1 0 0,-1 0 0,1 1 0,-1-1 0,0 1 0,-1 0 0,0 1 0,0-1 0,-1 1 0,0-1 0,0 2 2,-2-4 21,0 0 0,0 0 0,0 0 0,-1 0 0,1 0 0,-1 0 0,-1 0 0,1 0 0,-1 0 0,0 0 0,-1 0 0,1 0 0,-1-1 0,0 1 0,-1 0-1,0-1 1,1 0 0,-1 1 0,-1-1 0,1-1 0,-1 1 0,0 0 0,0-1 0,0 0 0,-1 0 0,0 0 0,1 0 0,-1-1 0,-1 1-21,-10 4 118,0 0-1,0 0 1,0-2-1,-1 0 1,0-1-1,0 0 1,-1-2-1,1 0 1,-1-1-1,0 0 1,1-2 0,-1 0-1,0-1 1,0-1-1,-11-3-117,21 4 48,1-1 0,0 0 0,0-1-1,0 0 1,-1 0-48,7 2-56,-1 1 1,1-1-1,-1 0 0,1 0 0,0 1 0,-1-1 0,1 0 1,0 0-1,0 0 0,0-1 0,0 1 0,0 0 1,0 0-1,0-1 0,0 1 0,0 0 0,1-1 0,-1 1 1,0-1-1,1 1 0,-1-1 0,1 1 0,0-1 1,-1 1-1,1-1 0,0 0 56,0 1-179,0 0 0,0 0-1,0 0 1,0 0 0,1 1 0,-1-1 0,0 0-1,0 0 1,1 0 0,-1 1 0,1-1 0,-1 0 0,0 0-1,1 1 1,-1-1 0,1 0 0,0 0 179,21-6-1754</inkml:trace>
  <inkml:trace contextRef="#ctx0" brushRef="#br0" timeOffset="5293.127">3488 945 3041,'69'-31'1971,"-68"31"-1903,0-1 0,-1 1 0,1 0 0,-1 0 0,1-1 0,-1 1 0,1 0 0,-1-1 0,1 1 0,-1-1 0,0 1 0,1-1-1,-1 1 1,1-1 0,-1 1 0,0-1 0,1 1 0,-1-1 0,0 1 0,0-1 0,0 1 0,1-1 0,-1 0 0,0 1 0,0-1 0,0 1 0,0-1 0,0 0 0,0 1 0,0-1 0,0 0 0,0 1 0,0-1 0,0 1 0,-1-1 0,1 0 0,0 1 0,0-1 0,-1 1 0,1-1 0,0 0-68,-17-15 1512,15 14-1160,-3-2-141,0 0 0,-1 0 0,0 0 0,1 1 0,-1 0 0,-1 0-1,1 1 1,0-1 0,-1 1 0,1 1 0,-1-1 0,0 1 0,1 0-1,-1 1 1,0-1 0,0 2 0,1-1 0,-1 0 0,0 1 0,1 1 0,-2-1-211,0 1 32,0 1-1,0-1 1,0 2 0,1-1 0,-1 1 0,1 0 0,0 0 0,0 1 0,0 0 0,1 0 0,0 1 0,0-1 0,0 1 0,0 1 0,1-1 0,0 1 0,1 0-32,-5 8 9,2 1-1,0 0 1,0 0-1,2 0 0,0 0 1,1 1-1,1 0 1,-1 7-9,2-9 4,1 0 1,1-1 0,0 1-1,1 0 1,0-1-1,1 1 1,1-1-1,0 0 1,1 1-1,1 0-4,-2-9 5,0 0 0,0 0 0,0 0 0,1-1 0,0 1 0,0-1 0,0 0 0,1 0 0,0 0 0,0-1 0,0 0 0,0 0 0,3 1-5,1 1 9,0-2 0,0 1 1,0-1-1,0-1 0,1 0 0,0 0 1,-1-1-1,11 2-9,-10-3 10,0 0 0,0 0 0,0-1 0,0 0 0,0-1 0,-1 0 0,1-1 0,0 0 0,0 0 0,-1-1 0,0 0 0,1-1 0,-1 0 0,0 0 0,-1-1 0,1 0 0,-1-1 0,7-6-10,-10 7 7,0-1 0,-1 0 0,0 0 1,0 0-1,0-1 0,-1 1 0,0-1 0,0 0 0,-1 0 0,0 0 0,0 0 0,-1 0 0,0 0 1,0-1-1,0 1 0,-1 0 0,0-1 0,-1-1-7,-2-22 23,-1 1 0,-1 0 0,-8-23-23,9 33 10,-21-72 322,37 137-229,2-1 0,2-1 0,18 32-103,-26-57-89,1-2 1,1 1 0,1-1-1,0-1 1,1 0 0,1 0-1,0-2 1,1 1 0,1-2 0,0 0-1,2 1 89,31 16-2892,0 2 1339</inkml:trace>
  <inkml:trace contextRef="#ctx0" brushRef="#br0" timeOffset="5783.996">4196 276 5849,'-7'-17'2048,"6"14"-1619,0-1-1,0 1 0,0 0 1,0 0-1,0 0 1,-1 0-1,1 0 1,-1 1-1,0-1 1,0 0-1,0 1 1,-1-1-429,2 3 45,1 1 1,-1 0 0,1-1-1,0 1 1,-1 0-1,1-1 1,-1 1 0,1 0-1,0-1 1,-1 1-1,1 0 1,0 0-1,0-1 1,0 1 0,0 0-1,0 0 1,0 0-1,0-1 1,0 1 0,0 0-1,0 0 1,0 0-46,0 1 98,0 28 111,2 1 0,0-1-1,3 0 1,3 13-209,2 16 206,12 56 405,12 30-611,14 64 287,-25-101-266,6 34 285,-25-113-828,-1 0 0,-1 0 1,-2 26 521,-1-46-1399,1-7 544</inkml:trace>
  <inkml:trace contextRef="#ctx0" brushRef="#br0" timeOffset="6110.641">4005 890 6649,'-22'-6'3361,"8"6"-1232,14-2-769,6 2-136,17-2-456,10 0-176,15-2-111,8-3-73,7-5-192,5-1-64,-1 2 8,2 1-296,-13 5-720,-9 3 623</inkml:trace>
  <inkml:trace contextRef="#ctx0" brushRef="#br0" timeOffset="6446.225">4878 794 9250,'27'-35'3537,"-26"49"-2513,-6 5-192,5 10-96,1 7-216,-1 14-264,16 9-72,-12-2-63,10 2-25,1-11-32,-4-5-16,6-4 104,-7-13-184,0-8-593,2-5-2959,2-3 2431</inkml:trace>
  <inkml:trace contextRef="#ctx0" brushRef="#br0" timeOffset="6774.423">4819 401 7546,'-23'-36'3368,"6"6"-1775,11 9-137,2 6-960,4 8-120,4 6-320,5 9-368,4 11 216</inkml:trace>
  <inkml:trace contextRef="#ctx0" brushRef="#br0" timeOffset="7238.807">5580 772 5321,'38'-39'2606,"-37"39"-2532,-1-1 0,0 1-1,1 0 1,-1-1 0,0 1 0,0 0-1,1-1 1,-1 1 0,0 0 0,0-1 0,0 1-1,1 0 1,-1-1 0,0 1 0,0-1 0,0 1-1,0 0 1,0-1 0,0 1 0,0-1-1,0 1 1,0-1 0,0 1 0,0 0 0,0-1-1,0 1 1,0-1 0,0 1 0,0 0-1,-1-1 1,1 1 0,0-1 0,0 1 0,0 0-1,-1-1 1,1 1 0,0 0 0,0-1-1,-1 1 1,1 0 0,0-1 0,-1 1 0,1 0-1,0 0 1,-1 0 0,1-1 0,0 1 0,-1 0-1,1 0 1,-1 0 0,1 0 0,0-1-1,-1 1 1,0 0-74,-18-3 1657,12 4-1424,0 0 0,0 0 0,0 1 0,0 0 0,0 0-1,0 0 1,0 1 0,1 0 0,-1 1 0,0 0-233,-11 7 299,1 0 1,1 1 0,-1 1-300,5-2 74,0 0 0,1 0 1,-10 12-75,16-17 8,1 0 0,0 0 0,1 1 0,-1-1 0,1 1 0,0-1 0,0 1 1,1 0-1,-1 7-8,3-13 2,-1 1 0,1-1 0,0 1 0,0-1 0,0 1 0,0 0 0,0-1 1,1 1-1,-1-1 0,0 1 0,1-1 0,-1 1 0,1-1 0,-1 1 0,1-1 0,0 1 1,0-1-1,0 0 0,0 1 0,0-1 0,0 0 0,0 0 0,0 0 0,0 0 0,0 0 1,1 0-1,-1 0 0,0 0 0,1 0 0,-1 0 0,1-1-2,6 4 12,-1-1 0,1-1 0,0 0-1,0 0 1,5 0-12,-3 0 10,76 12 32,-59-11-35,1 1-1,-1 1 0,0 2 1,-1 1-1,0 0 0,4 4-6,-24-9 0,-1-1 0,1 2 0,-1-1 0,0 1 0,0-1 1,0 1-1,0 1 0,-1-1 0,1 1 0,-1-1 0,0 1 0,-1 1 0,2 1 0,-3-3 0,-1-1 1,1 1 0,-1 0 0,0-1-1,0 1 1,-1 0 0,1 0-1,-1 0 1,0 0 0,0 0 0,0-1-1,0 1 1,-1 0 0,1 0-1,-1 0 1,0-1 0,0 1 0,-1 0-1,1-1 1,-1 1 0,0-1-1,0 1 0,-2 3 7,-1 0-1,0-1 0,0 1 0,-1-1 1,1-1-1,-1 1 0,0-1 0,-1 0 1,1 0-1,-1-1 0,0 0 0,0 0 1,-4 1-7,-17 7 88,-2-1 1,-25 6-89,34-11 39,0 1 0,11-4-20,0 1 0,-1-2 0,1 1 0,-1-1 0,0-1 0,-2 0-19,12-1-88,0 0 0,0 0-1,0 0 1,0 0 0,0 0-1,0-1 1,0 1 0,0 0 0,0-1-1,0 1 1,0 0 0,0-1 0,0 1-1,0-1 1,1 1 0,-1-1-1,0 0 1,0 1 0,1-1 0,-1 0-1,0 0 1,1 1 0,-1-1 0,0 0-1,1 0 1,-1 0 0,1 0-1,0 0 1,-1 0 0,1 0 0,0 0-1,-1 0 1,1 0 0,0 0 0,0 0-1,0 0 1,0 0 0,0 0-1,0 0 1,0 0 0,0 0 0,1 0 88,-1-16-1503</inkml:trace>
  <inkml:trace contextRef="#ctx0" brushRef="#br0" timeOffset="7788.115">6197 1711 7242,'0'0'137,"0"1"0,-1-1 0,1 1 0,-1-1 0,1 1 1,0-1-1,0 1 0,-1 0 0,1-1 0,0 1 1,0 0-1,0-1 0,-1 1 0,1 0 0,0-1 0,0 1 1,0 0-1,0-1 0,0 1 0,1 0 0,-1-1 0,0 1 1,0-1-1,0 1 0,0 0 0,1-1 0,-1 1 1,0 0-1,1-1 0,-1 1 0,1 0-137,0-1 141,0 1-1,0-1 1,0 1-1,1-1 1,-1 1-1,0-1 1,0 1-1,1-1 1,-1 0-1,0 0 1,1 0 0,-1 0-1,0 0 1,0 0-1,2 0-140,2-1 259,-1 1 0,1-1 0,0 0 0,0 0 0,0-1 0,-1 0 0,1 1 0,-1-2 0,4 0-259,-4-1 140,0 0 0,0 0 0,-1-1 0,1 1 0,-1-1 0,0 1 0,0-1 1,-1 0-1,1 0 0,-1 0 0,0-1 0,-1 1 0,1 0-140,4-19 307,-1 0 0,1-10-307,-3 14 131,5-31 4,-1 0 1,-3 0-1,-3-1 1,-1 1 0,-3-1-1,-7-38-135,-16-35 98,-8-8-98,-25-113 34,39 125-26,4 0-1,6-1 1,5-5-8,5 116-3,0-1 0,1 1 0,0 0-1,1-1 1,0 1 0,1 0 0,3-9 3,-4 16-4,-1 1 0,1-1 0,0 1 0,0-1-1,0 1 1,1 0 0,-1 0 0,1 0 0,0 0-1,0 1 1,0-1 0,0 1 0,0-1 0,1 1 0,-1 0-1,1 0 1,-1 1 0,1-1 0,0 1 0,0 0 0,-1-1-1,3 1 5,2 0-102,1 0-1,-1 0 0,0 1 0,0 0 0,1 1 1,-1-1-1,0 2 0,0-1 0,0 1 0,0 0 0,4 2 103,2 2-246,0 0 0,-1 0 0,0 1-1,0 1 1,-1 0 0,1 2 246,44 37-518</inkml:trace>
  <inkml:trace contextRef="#ctx0" brushRef="#br0" timeOffset="8148.072">6040 983 5105,'-17'5'3097,"2"-5"247,12 6-2055,2-3-193,1 0-208,0-3-152,0-2-144,26-3 1,57-21-177,-32 7-112,11 2-192,4-2-48,1 9-72,-4 5-280,-4 5-769,-3 5 705</inkml:trace>
  <inkml:trace contextRef="#ctx0" brushRef="#br0" timeOffset="8478.5">6829 854 7802,'-1'-3'3120,"0"1"-1791,-1 1-505,1 1-96,-2 37-152,9 61-320,2-35-88,5-2-88,-2-3-16,2-10-16,-4-6 0,-5-12-152,2 0-304,-3-10 272</inkml:trace>
  <inkml:trace contextRef="#ctx0" brushRef="#br0" timeOffset="8818.179">6892 504 9330,'-20'-53'3705,"7"14"-2481,2 8-496,7 17-360,2 5-168,5 10-424,7 11-376,7 15 384</inkml:trace>
  <inkml:trace contextRef="#ctx0" brushRef="#br0" timeOffset="9276.539">7494 902 3593,'9'-2'606,"0"0"1,-1-1-1,1 0 1,1-1-607,-9 3 108,-1 1 0,1-1 1,-1 1-1,1-1 1,-1 1-1,1-1 0,-1 0 1,1 1-1,-1-1 1,0 0-1,1 1 0,-1-1 1,0 0-1,1 1 1,-1-1-1,0 0 0,0 0 1,0 1-1,0-1 1,0 0-1,0 0 0,0 1 1,0-1-1,0 0 0,0 0 1,0 1-1,0-1 1,0 0-1,-1 0 0,1 1 1,0-1-1,-1 0 1,1 1-1,0-1 0,-1 0 1,1 1-1,-1-1 1,1 1-1,-1-1 0,1 1 1,-1-1-1,0 0-108,-2-2 492,0-1-1,-1 1 1,1 0-1,-1 0 1,1 0-1,-3 0-491,0-1 248,-1 0-1,0 1 0,-1 0 1,1 0-1,0 1 0,-1 0 0,0 1 1,1-1-1,-1 1 0,0 1 1,-3-1-248,6 1 21,1 1 1,0-1-1,0 1 1,0-1-1,0 1 1,0 0-1,0 1 0,0-1 1,1 1-1,-1 0 1,0-1-1,1 2 1,-1-1-1,1 0 1,0 1-1,0-1 1,0 1-1,0 0 0,0 0 1,0 0-1,1 1 1,0-1-1,-1 1-21,-5 11 8,1 0 0,1 1-1,0-1 1,1 1 0,0 7-8,-16 84 15,18-88-11,-2 5 1,2 1-1,0-1 0,2 0 1,1 1-1,1 4-4,-1-24 4,0 0 1,1 0-1,0 0 0,0 0 1,0 0-1,1 0 1,0 0-1,0-1 1,0 1-1,0 0 0,1-1 1,0 1-1,-1-1 1,2 0-1,-1 0 0,0 0 1,1-1-1,0 1 1,0-1-1,0 0 0,0 0 1,0 0-1,1-1 1,-1 1-1,1-1 1,0 0-1,0 0-4,1-1 10,0 1 0,0-2 0,0 1-1,0 0 1,0-1 0,0 0 0,0-1 0,0 1 0,0-1 0,0 0-1,0-1 1,0 1 0,0-1 0,0-1 0,-1 1 0,1-1 0,-1 0-1,0 0 1,0 0 0,0-1 0,4-2-10,-1-2 18,1 1-1,-1-1 1,-1 0-1,1-1 1,-1 0-1,-1 0 1,0 0-1,0-1 1,-1 0 0,0 0-1,2-6-17,-3 0 58,0 0-1,-1 1 0,0-1 1,-2 0-1,1 0 1,-2 0-1,0 0 1,-2-5-58,-1-11 186,-2 0 1,-1 1-1,-6-18-186,4 31 109,7 29-67,4 31-36,0-14-2,1 0-1,2-1 0,1 0 0,4 11-3,-6-24 20,1 0-1,0 0 1,1 0-1,1-1 0,0-1 1,1 1-1,0-1 1,1-1-1,2 3-19,62 53-257,-35-32 245</inkml:trace>
  <inkml:trace contextRef="#ctx0" brushRef="#br0" timeOffset="10057.603">8055 159 5761,'-11'-12'1782,"1"0"1,1-1-1,-3-4-1782,1 1 1896,7 12-834,2 6-278,5 14 5,-2-9-742,45 230 628,-13-73-354,8 117-321,-41-274 4,42 362 272,-41-362-186,0 1-1,1-1 1,0 1 0,0-1-1,1 0 1,2 4-90,-16-57 1597,7 21-1521,-6-18-11,3-1 0,-1-43-65,7 71 2,1-1 0,0 0 0,2 1 0,0-1 0,0 1 0,2 0 0,0 0 0,1 0 0,3-7-2,-5 18-3,-1 0 0,1 0-1,0 0 1,0 0-1,0 1 1,1 0-1,0-1 1,0 1-1,0 1 1,0-1-1,0 0 1,1 1-1,0 0 1,-1 0-1,1 1 1,3-2 3,0 1-4,0 0-1,1 1 1,-1 0 0,0 1-1,0 0 1,1 0 0,-1 1-1,1 0 1,-1 0 0,5 1 4,6 2-8,0 1 1,-1 1 0,0 0 0,0 1-1,-1 1 1,1 1 0,-1 0 0,-1 1-1,12 9 8,-16-9-2,-1 0 0,0 1 0,0 0-1,-1 1 1,0 0 0,-1 1 0,-1-1-1,1 2 1,-2 0 0,0 0 0,0 0-1,-2 0 1,1 1 0,-2 0 0,1 5 2,-2-10 0,-1 0 1,-1 1-1,0 0 0,0-1 1,-1 1-1,0 0 1,-1-1-1,0 1 1,0-1-1,-1 1 0,0-1 1,-1 1-1,0-1 1,0 0-1,-1 0 0,0-1 1,-1 1-1,0-1 1,0 0-1,-1 0 1,0 0-1,0-1 0,-7 6 0,4-6 4,0 0 0,1-1 0,-2 0 0,1-1 0,-1 0 0,0 0 0,0-1 0,0 0 0,-10 2-4,3-2 9,0-1 0,0 0 0,0-1 1,0-1-1,-17-1-9,28 0-45,0-1 1,0 0-1,1 0 1,-1 0-1,0 0 1,1-1 0,0 0-1,-1 0 1,1-1-1,0 1 1,-5-4 44,7 4-55,1 0 0,-1-1 1,0 1-1,0-1 0,1 0 1,0 0-1,-1 0 0,1 0 0,0 0 1,1 0-1,-1-1 0,0 1 1,1 0-1,0-1 0,0 1 1,0-1-1,0 0 0,0-3 55,0-30-305</inkml:trace>
  <inkml:trace contextRef="#ctx0" brushRef="#br0" timeOffset="10495.001">8922 199 6369,'-3'-4'647,"1"1"127,0-1 1,-1 1-1,1 0 0,-1 0 1,0 0-1,0 0 0,0 0 1,-3-2-775,6 5 43,-1 0 0,1 0 0,0 0 0,0 0 0,0 0 1,0 0-1,-1 0 0,1 0 0,0 0 0,0 0 0,0 0 0,-1 0 0,1 0 1,0 0-1,0 0 0,0 0 0,-1 0 0,1 0 0,0 0 0,0 0 0,0 0 0,0 0 1,-1 0-1,1 0 0,0 0 0,0 0 0,0 0 0,0 1 0,-1-1 0,1 0 1,0 0-1,0 0 0,0 0 0,0 0 0,0 0 0,-1 1 0,1-1 0,0 0 1,0 0-1,0 0 0,0 1 0,0-1 0,0 0 0,0 0 0,0 0 0,0 0 0,0 1 1,0-1-1,0 0 0,0 0 0,0 0 0,0 1 0,0-1 0,0 0-43,0 15 419,0-14-432,4 46 178,1-1 0,3 1 1,2-1-1,4 5-165,14 54 220,-1-8-83,-4 1-1,-5 0 1,-2 16-137,-11-38 56,-4-37 51,2 0 0,2 0 0,6 18-107,0-21-160,-10-34 80,0 0 0,0-1 0,0 1 0,0 0 0,0 0 0,0-1-1,0 1 1,1-1 0,-1 1 0,1-1 0,-1 0 0,1 0 0,-1 1 0,1-1 0,0 0 0,-1 0-1,2 0 81,16 0-624</inkml:trace>
  <inkml:trace contextRef="#ctx0" brushRef="#br0" timeOffset="10916.777">9281 875 5401,'61'-86'2585,"-48"71"-1538,-6 12-170,-6 3-757,67 3 4179,-55-4-3984,-1 0 0,0 0 0,0-1 0,0 0 0,0-1 0,0-1 0,5-2-315,1-1 268,-1-1-1,0 0 1,2-3-268,-16 9 30,1 1 1,-1-1-1,0-1 0,0 1 0,0 0 1,-1-1-1,1 1 0,0-1 0,-1 0 1,0 0-1,0 0 0,0 0 0,0 0 1,0 0-1,0 0 0,-1-1 0,0 1 1,1-1-1,-1-1-30,-1 2 7,0 1 0,0-1 0,0 0-1,0 1 1,-1-1 0,1 1 0,-1-1 0,1 1 0,-1-1 0,0 1 0,0-1 0,0 1 0,0 0-1,-1-1 1,1 1 0,-1 0 0,1 0 0,-1 0 0,0 0 0,0 0 0,0 0 0,0 1 0,0-1-1,0 1 1,0-1 0,-1 1 0,1 0 0,0 0 0,-1 0 0,-1-1-7,-1 1 0,1 0 1,-1-1 0,0 2-1,0-1 1,0 0 0,0 1-1,1 0 1,-1 0 0,0 1-1,0-1 1,0 1 0,0 0-1,0 0 1,1 1 0,-1-1-1,0 1 0,-5 4-3,0 0 0,0 0 1,1 1-1,0 0 0,0 1 0,1 0 0,0 0 0,0 1 3,-12 16-6,1 0-1,-6 11 7,14-17 5,0-1-1,2 2 0,0-1 1,1 1-1,1 0 1,1 1-1,1 0 0,0 0 1,2 0-1,-1 14-4,4-22 9,0-1-1,0 1 1,2-1 0,-1 0-1,2 1 1,-1-1 0,2 0-1,3 10-8,-3-13 10,0-1 0,0 0 0,1 0 0,0 0 0,1 0 0,0-1 0,0 0 0,0 0-1,1 0 1,0-1 0,0 0 0,4 2-10,7 3 31,1 0 0,0-2 0,0 0 0,1-1 0,0-1 0,17 4-31,33 5-1854,28 1 1854,-78-14-536,101 17-510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2:50.0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1 234 5825,'0'0'123,"0"-1"-1,0 1 1,0 0 0,-1-1-1,1 1 1,0 0-1,0 0 1,0-1 0,0 1-1,0 0 1,1-1-1,-1 1 1,0 0 0,0-1-1,0 1 1,0 0-1,0-1 1,0 1 0,0 0-1,1 0 1,-1-1-1,0 1 1,0 0-1,0 0 1,1-1 0,-1 1-1,0 0 1,0 0-1,1-1 1,-1 1 0,0 0-1,0 0 1,1 0-1,-1 0 1,0 0 0,1-1-1,-1 1 1,0 0-1,1 0 1,-1 0 0,0 0-1,0 0 1,1 0-1,-1 0 1,0 0 0,1 0-123,23-4 712,-16 3-2,379-71 3172,-254 54-3526,127 1-356,-248 17-181,51-4 271,-25-6-4184,-34 8 2957</inkml:trace>
  <inkml:trace contextRef="#ctx0" brushRef="#br0" timeOffset="329.719">543 197 6065,'-4'2'462,"1"0"1,0 0-1,0 0 0,0 0 0,1 1 0,-1-1 1,0 1-1,1 0 0,0 0 0,0 0 0,-1 0 0,2 0 1,-1 0-1,0 0 0,1 1 0,-1-1 0,1 4-462,-1 0 425,1 0 0,0 0-1,1 1 1,0-1 0,0 0-1,1 1 1,0-1 0,1 6-425,28 230 1591,-1-5-1442,-26-223-151,32 165 149,-26-144-175,2 0 0,1-1 0,16 31 28,-25-62 187,8 20-1355,-10-24 1242,-1 1 1,0 0-1,1-1 1,-1 1-1,0 0 1,0-1-1,1 1 1,-1 0-1,0 0 1,0-1-1,0 1 1,0 0-1,0 0 1,0-1 0,0 1-1,0 0 1,0 0-1,0-1 1,0 1-1,0 0 1,-1 0-1,1-1 1,0 1-1,-1 0-74,-11 2 980</inkml:trace>
  <inkml:trace contextRef="#ctx0" brushRef="#br0" timeOffset="657.775">186 1190 7210,'-22'0'2992,"15"3"-1071,7 4-537,3 3-264,1-4 160,8-2-351,5 0-89,22-2-136,9-2-72,24-9-168,10-2-112,17-5-152,-3-10-48,4 9-96,-6-2-24,-12-1-424,-6 7-392,-19 3 480</inkml:trace>
  <inkml:trace contextRef="#ctx0" brushRef="#br0" timeOffset="1403.955">1425 754 6113,'-39'-102'2816,"27"80"-497,12 30-195,0-4-1300,2 93-110,5 0-1,4 3-713,8 75 1454,-19-175-1433,0 1 0,0 0 0,0-1 0,0 1 0,0-1 0,0 1 1,0 0-1,0-1 0,1 1 0,-1-1 0,0 1 0,0 0 0,0-1 0,1 1 0,-1-1 0,0 1 0,1-1 0,-1 1 0,0-1 1,1 1-1,-1-1 0,1 0 0,-1 1-21,8-8 574,5-27 43,-10 9-505,-2 0 0,-1 0 0,0 1 0,-2-1-1,-2-8-111,-2-27 99,5 41-82,-1-21 60,1-21-77,2 50 4,0 1 1,0-1-1,1 0 1,0 1-1,1 0 0,0-1 1,0 1-1,2-1-4,-4 8-1,1 0-1,-1 0 1,1 0-1,0 0 1,0 1-1,0-1 0,0 1 1,0-1-1,1 1 1,-1 0-1,1 0 1,-1 0-1,1 0 1,0 0-1,0 0 1,0 1-1,0 0 1,0-1-1,0 1 1,0 0-1,0 1 1,1-1-1,-1 0 0,0 1 1,0 0-1,1 0 1,-1 0-1,0 0 1,1 0-1,-1 1 1,0-1-1,0 1 1,0 0-1,3 1 2,7 3-8,-1 0-1,1 1 0,-1 0 1,0 1-1,0 0 1,-1 1-1,7 6 9,1 2-1,-1 1 0,-1 1 0,0 1 1,-2 0-1,0 1 0,-1 1 0,-1 0 0,-1 1 0,-1 0 0,-1 1 0,0 0 0,1 10 1,35 94-1298,-36-101 871</inkml:trace>
  <inkml:trace contextRef="#ctx0" brushRef="#br0" timeOffset="1871.164">2202 784 7490,'-4'-11'2227,"3"9"-1769,1 0 0,-1 0-1,0 0 1,1 0-1,-1 0 1,0 1 0,0-1-1,0 0 1,-1 0 0,1 1-1,0-1-457,0 2 70,1 0 0,0 0 0,-1 0 0,1 1 0,0-1 0,0 0 0,-1 0 0,1 1 0,0-1 0,0 0 0,-1 0 0,1 1 0,0-1 0,0 0 0,0 0 0,-1 1 0,1-1 0,0 0 0,0 1 0,0-1 0,0 0 0,0 1 0,0-1 0,0 0 0,0 1 0,-1-1 0,1 0 0,1 1 0,-1-1 0,0 0 0,0 1 0,0-1 0,0 0 0,0 1-70,-1 16 186,7 52 286,2-1 1,11 37-473,-8-41 127,8 45 117,-5 1-1,-3 51-243,-10-90 14,5 106-1540,-4-166 501,1-20 345</inkml:trace>
  <inkml:trace contextRef="#ctx0" brushRef="#br0" timeOffset="2234.186">2129 1057 6505,'-6'-28'1050,"2"0"0,1-1 0,1 1 0,1 0 0,2-1 0,1 1 0,1-1 0,1 1 0,3-8-1050,-3 21 151,1 0 1,0 1-1,1-1 0,1 1 1,0 0-1,1 1 0,0 0 1,3-3-152,-4 7 27,1 0 1,0 1 0,0 0 0,1 0 0,0 1 0,0 0-1,0 1 1,1 0 0,0 0 0,1 1 0,6-2-28,-8 4 4,-1 0 1,1 0-1,-1 1 1,1 1-1,0 0 1,0 0-1,0 0 1,0 1-1,0 1 1,0-1-1,-1 1 1,1 1-1,0 0 1,7 2-5,-5 0 1,0 1 0,0 0-1,0 0 1,-1 2 0,0-1 0,0 1 0,0 0 0,-1 1-1,0 0 1,5 6-1,-4-3-1,-1 1 0,1 0 0,-2 0 0,0 1 0,0 0 0,-1 0 0,-1 1 0,0 0 0,-1 0 0,-1 0 0,0 1 0,-1 0 0,0-1 0,-1 1 0,-1 0 0,0 0 0,-2 15 1,0-18 6,-2-1 0,1 1 0,-1-1 0,-1 0 0,0 0 0,0 0 0,-1 0 0,0-1-1,-1 0 1,-1 0 0,1-1 0,-1 1 0,-1-1 0,0-1 0,0 1 0,-1-1 0,0-1-1,0 0 1,0 0 0,-1-1 0,0 0 0,-1-1 0,1 0 0,-3 1-6,-4 1 10,0-1 0,0 0 0,0-1 1,-1 0-1,0-2 0,0 0 0,0-1 0,0-1 0,0-1 1,0 0-1,-7-2-10,20 1-41,1 0 1,-1 0-1,1 0 1,0-1 0,-1 1-1,1-1 1,0 0-1,0 0 1,0-1-1,1 1 41,1 1-79,0-1 0,0 1-1,1-1 1,-1 0-1,1 1 1,0-1-1,-1 0 1,1 0-1,0 0 1,0 0-1,0 0 1,0 0-1,0 0 1,0 0 0,1 0-1,-1 0 1,1 0-1,0 0 1,-1-1-1,1 1 1,0 0-1,0-1 80,9-37-736</inkml:trace>
  <inkml:trace contextRef="#ctx0" brushRef="#br0" timeOffset="2949.813">2851 746 6777,'29'-104'2812,"-23"78"-215,-7 33-196,6 28-1939,-1 1-1,-1-1 0,-2 32-461,1 25 323,-1-81-289,0 0 0,1 0 0,0 0 0,0-1 0,1 1 1,1 0-1,0-1 0,5 10-34,-7-16 11,1 0 0,0 0 0,0 0 0,0 0 0,0 0 0,0 0 0,1-1 0,0 0 0,0 0-1,-1 0 1,2 0 0,-1 0 0,0-1 0,1 0 0,-1 0 0,1 0 0,-1-1 0,1 1 0,0-1 0,5 1-11,-3-1 14,1-1-1,-1 1 1,1-1-1,0 0 1,-1-1-1,1 0 1,-1 0 0,1-1-1,-1 0 1,1 0-1,-1-1 1,0 0-1,0 0 1,0 0-1,-1-1 1,1 0-1,-1-1-13,3-2 14,-1 0-1,0-1 1,0 0-1,0 0 1,-1-1-1,-1 0 1,1 0-1,-2 0 1,1-1-1,-1 0 1,1-4-14,6-15 58,-1-1 0,-1 0 1,-1 0-1,-2-1 0,-1 0 0,-2 0 0,-1 0 0,-1-31-58,-3 54 43,0-13 56,2 18-50,1 12-5,6 53-37,-6-40 0,1-1 0,1 1 0,1-1 0,1 2-7,4 4 24,1-1 0,1-1 0,2 0-1,0 0 1,8 9-24,-11-20-94,0 0 0,0 0 0,1-1 0,1-1 0,0 0 0,1-1 0,0 0 0,1-1 0,4 2 94,15 2-938,-1-3 314</inkml:trace>
  <inkml:trace contextRef="#ctx0" brushRef="#br0" timeOffset="3282.442">4002 64 9234,'-18'-14'1871,"9"5"-976,-1 2 1,-1-1-1,1 2 0,-1-1 0,-7-2-895,18 9 33,-1-1 1,0 1 0,1 0 0,-1-1 0,0 1-1,1 0 1,-1 0 0,0-1 0,1 1-1,-1 0 1,0 0 0,0 0 0,1 0 0,-1 0-1,0 0 1,0 0 0,1 0 0,-1 0-1,0 0 1,0 0 0,1 1 0,-1-1 0,0 0-1,1 0 1,-1 1 0,0-1 0,1 1-1,-1-1 1,0 0 0,1 1 0,-1-1 0,1 1-1,-1 0 1,1-1 0,-1 1 0,1-1-1,-1 1 1,1 0 0,0-1 0,-1 1-1,1 0 1,0-1 0,-1 1 0,1 0 0,0-1-1,0 1 1,0 0 0,0 0 0,0 0-34,-1 6 35,1 0 0,0 0 0,0 0 1,1 0-1,0 3-35,0-4 52,53 352 688,-3-32-275,-46-287-841,2 0 0,1 0 0,3 3 376,-5-28-569</inkml:trace>
  <inkml:trace contextRef="#ctx0" brushRef="#br0" timeOffset="3610.283">3697 562 10506,'-6'-7'4305,"6"7"-2793,4 0-215,-4 0-257,17 3-248,21 1-216,69 2-104,-32-10-264,3-5-64,1-4-104,0 5-24,-14-1 2945,-7 8-2233</inkml:trace>
  <inkml:trace contextRef="#ctx0" brushRef="#br0" timeOffset="4233.214">4918 513 5985,'0'-2'405,"0"-1"-1,0 1 1,-1-1-1,1 1 1,0-1-1,-1 1 0,1 0 1,-1-1-1,0 1 1,0-1-1,0 1 1,0 0-1,0 0 1,-1 0-1,1 0 1,0 0-1,-1 0 0,0 0 1,1 0-1,-1 0 1,-2-1-405,0 1 233,1 0 0,-1 0 0,0 1 0,1-1 1,-1 1-1,0 0 0,0 0 0,0 0 0,0 1 0,0-1 1,0 1-1,-4 0-233,-7 1 136,-1 1 1,1 0-1,0 1 1,0 1-1,0 0 1,-12 6-137,-2 1 163,-39 16 84,62-24-234,1-1 0,1 1 0,-1 0 1,0 1-1,1-1 0,-1 1 0,1 0 0,0 0 0,1 0 1,-1 0-1,0 1-13,3-4 3,0 1 1,1-1-1,-1 0 1,0 0-1,0 1 0,1-1 1,-1 0-1,0 1 1,1-1-1,0 1 1,-1-1-1,1 1 1,0-1-1,0 1 1,-1-1-1,1 1 1,0-1-1,1 1 1,-1-1-1,0 1 1,0-1-1,1 1 0,-1-1 1,1 1-1,-1-1 1,1 0-1,-1 1 1,1-1-1,0 0 1,0 1-1,0-1 1,0 0-1,0 0 1,0 0-1,0 0 1,0 0-1,0 0 1,0 0-1,1 0 0,-1 0 1,0-1-1,1 1 1,-1 0-1,0-1 1,1 1-1,0-1-3,10 4 23,0 0 0,1-1 0,-1 0 0,1-1 0,5 0-23,2 1 15,29 5 14,-14-3-17,-1 2 1,6 2-13,-32-7 0,1 1 0,-1 0 0,0 1 0,0-1 0,0 2 0,0-1 0,-1 1 1,1 0-1,-1 0 0,4 6 0,-8-8-2,0 1 1,-1-1-1,1 1 1,-1 0-1,0 0 1,0 0-1,-1 0 1,1 0-1,-1 0 1,0 1-1,0-1 1,0 0-1,-1 1 1,1-1-1,-1 1 1,0-1-1,0 1 1,-1-1-1,1 0 1,-1 1-1,0-1 1,0 0-1,-1 0 1,1 1 1,-2 2 16,1-1 1,-1 1-1,0-1 1,-1 0-1,1 1 1,-1-2-1,0 1 1,-1 0-1,1-1 1,-1 0-1,0 0 0,-1 0 1,1 0-1,-5 2-16,-2-1 142,0-1-1,0 0 1,0 0 0,0-1-1,-1-1 1,0 0-1,1-1 1,-11 1-142,-12-1 283,0-1 0,-21-3-283,43 2 47,-1-2-1,1 0 0,-1 0 0,-6-3-46,15 3 22,1 1-1,0 0 1,0-1 0,0 0 0,0 0-1,1 0 1,-1 0 0,0-1 0,1 1-1,-1-1 1,1 0 0,0 0 0,0-1-1,0 1 1,-1-2-22,4 4 58,-1 1 1,1-1-1,-1 0 0,1 1 0,-1-1 1,1 0-1,0 1 0,-1-1 0,1 0 1,0 1-1,-1-1 0,1 0 0,0 1 1,0-1-1,0 0 0,0 0 0,0 0 1,0 1-1,0-1 0,0 0 0,0 0 1,0 1-1,0-1 0,0 0 0,0 0 1,1 1-1,-1-1 0,0 0 0,0 1 1,1-1-1,-1 0 0,1 1 0,-1-1 1,1 0-1,-1 1 0,1-1 0,-1 1 1,1-1-1,-1 1 0,1-1 0,0 1 0,-1 0 1,1-1-1,0 1 0,-1 0 0,1-1-58,23-13 1135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3:02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69 5641,'-69'-14'2503,"56"10"-411,13 0-1096,13 0 2172,-8 4-3065,185-5 1581,-183 4-1668,74-6 165,1 4 0,83 7-181,-157-3 7,9 2 17,0-2 0,1 0 0,-1 0 0,0-2 0,1 0 0,-1-1 0,5-2-24,-19 3 5,0-1 1,0 1-1,-1-1 1,1 0-1,0 1 1,-1-1-1,1-1 1,-1 1-1,1 0 1,-1 0-1,0-1-5,4-3 0,-11 9-149,-1 0 1,1-1-1,-1 0 1,1 0 0,-1 0-1,-3 0 149,-1 1-160,-2 1-33,0-1 1,0 0 0,0-1 0,0-1-1,0 0 1,-9 0 192,-53-1-2328,47 4 1599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3:04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98 222 7314,'-2'-7'1079,"-5"-12"1873,4 18-1477,-1 11-135,0 15-928,2 1-1,0-1 0,1 0 1,3 11-412,11 105 719,-2-42-307,-3 16-153,-4-31-115,5 0 1,12 56-145,-1-74 164,-17-60-405,-1 0 0,1 0 0,0 0 0,0-1 1,1 0-1,-1 1 0,1-1 0,4 3 241,-8-8-77,0 0 1,0 1-1,0-1 1,0 0-1,0 0 1,0 0-1,0 0 1,1 0-1,-1 0 1,0 0-1,0 0 1,0 1-1,0-1 0,0 0 1,0 0-1,1 0 1,-1 0-1,0 0 1,0 0-1,0 0 1,0 0-1,1 0 1,-1 0-1,0 0 0,0 0 1,0 0-1,0 0 1,0 0-1,1 0 1,-1 0-1,0 0 1,0 0-1,0 0 1,0 0-1,0 0 0,1 0 1,-1-1-1,0 1 1,0 0-1,0 0 1,0 0-1,0 0 1,0 0 76,5-6-1885</inkml:trace>
  <inkml:trace contextRef="#ctx0" brushRef="#br0" timeOffset="332.087">6 240 7266,'-6'-7'3256,"16"7"-1367,6-4-601,11-8-368,11 2-224,17-7-368,7-2-104,13-1-128,5-4-24,4 5-40,-3 2-224,-10 6-1056,-9 4 872</inkml:trace>
  <inkml:trace contextRef="#ctx0" brushRef="#br0" timeOffset="676.537">165 639 7482,'0'7'3440,"9"3"-1679,19-7-489,8-2-80,7-5-560,6-5-264,5 2-103,-2 1-169,-6 5-1481,-2 2 1081</inkml:trace>
  <inkml:trace contextRef="#ctx0" brushRef="#br0" timeOffset="1193.532">1112 614 5585,'-1'-3'374,"-1"0"0,0 0-1,0 0 1,-1 0 0,1 0-1,0 0 1,-1 0 0,0 1 0,0-1-1,1 1 1,-1 0 0,-1 0-1,1 0 1,0 0 0,0 1 0,-1-1-1,0 1-373,0 0 106,0 0 0,0 0 0,0 0-1,0 1 1,0 0 0,0-1 0,0 2-1,-1-1 1,1 0 0,0 1 0,0 0 0,0 0-1,0 0 1,0 0 0,0 1 0,0-1-1,1 1 1,-1 0 0,0 0 0,1 0 0,-1 1-1,1 0 1,-1 0-106,-2 3 59,0 1 1,0 0-1,1 1 1,0-1-1,0 1 1,1 0-1,-1 0 0,2 1 1,-1-1-1,1 1 1,1-1-1,0 1 1,-1 6-60,-2 18 128,1 1 1,1 32-129,2-50 29,1 1 0,0-1 0,1 0 0,1 0 0,1 0 0,3 12-29,-4-23 11,0 1-1,1 0 1,-1 0 0,1-1-1,0 0 1,1 1 0,-1-1-1,1-1 1,0 1 0,0 0 0,1-1-1,-1 0 1,1 0 0,0 0-1,0-1 1,0 1 0,1-1-1,-1-1 1,5 3-11,5 1 20,-1-1 1,1-1-1,0 0 0,0 0 1,1-2-1,-1 0 1,1-1-1,-1 0 0,1-1 1,14-2-21,-23 1 10,-1 0 0,1 0 0,0-1 0,-1 0 0,1 0 1,-1-1-1,1 1 0,-1-1 0,0-1 0,0 1 0,0-1 0,-1 0 1,1-1-1,-1 1 0,0-1 0,0 0 0,-1 0 0,0 0 1,0-1-1,0 0 0,0 0 0,-1 0 0,0 0 0,0 0 0,1-5-10,-2 1 13,0 1-1,0-1 1,-1 0-1,0 0 1,-1 0-1,0 1 1,-1-1-1,0 0 1,0 0-1,-1 0 1,0 1-1,-1-1 1,0 1-1,-2-4-12,-4-8 16,0 1 0,-1 0-1,-1 0 1,-1 1 0,-10-11-16,14 20 1,0 0 0,-1 0 1,-1 1-1,1 1 0,-2-1 0,1 2 0,-1-1 1,0 1-1,-7-3-1,11 7-158,-1 0 1,1 0-1,-1 0 1,1 1-1,-1 0 0,0 1 1,0 0-1,0 0 1,0 0-1,0 1 1,0 0-1,0 1 0,0 0 1,1 0-1,-9 3 158,-5 7-1871,9 2 712</inkml:trace>
  <inkml:trace contextRef="#ctx0" brushRef="#br0" timeOffset="1599.65">1499 740 7050,'34'-4'2625,"-34"4"-2563,1 0-1,-1 0 1,1 0-1,-1 0 1,0 0-1,1 0 1,-1 1-1,1-1 1,-1 0-1,1 0 1,-1 0-1,0 0 1,1 1-1,-1-1 1,1 0-1,-1 1 1,0-1-1,1 0 1,-1 1-1,0-1 1,1 0-1,-1 1 1,0-1-1,0 0 1,1 1-1,-1-1 1,0 1-1,0-1 1,0 1-1,0-1 1,1 0-1,-1 1 1,0-1-1,0 1 1,0-1-1,0 1-61,1 2 339,40 81 2642,22 70-2981,-61-151 27,-1 0 0,1 1 1,-1-1-1,0 0 1,-1 0-1,1 1 0,0-1 1,-1 0-1,0 1 1,0-1-1,0 0 1,0 1-1,0-1 0,-1 0 1,0 1-1,1-1 1,-1 0-1,-2 4-27,3-7 21,0 0-1,-1 1 1,1-1 0,-1 0 0,1 0-1,-1 1 1,1-1 0,-1 0-1,1 0 1,-1 0 0,1 0 0,-1 1-1,1-1 1,-1 0 0,1 0-1,-1 0 1,1 0 0,-1 0-1,1 0 1,-1 0 0,1-1 0,-1 1-1,1 0 1,0 0 0,-1 0-1,1 0 1,-1-1 0,1 1 0,-1 0-1,1 0 1,-1-1 0,1 1-1,0 0 1,-1-1 0,1 1 0,0 0-1,-1-1 1,1 1 0,0-1-1,-1 1 1,1 0 0,0-1-1,0 0-20,-17-21 507,16 21-484,-8-15 89,1 0 0,0-1 0,1 0 0,1 0 0,0 0 0,2-1 0,0 0 0,1 0 0,-1-7-112,3 12 12,0 1 0,1-1-1,0 0 1,1 0-1,0 1 1,1-1 0,1 1-1,-1-1 1,2 1-1,0 0 1,1 0 0,0 0-1,5-8-11,-5 13-15,0 1-1,0-1 0,1 1 0,0 0 1,0 0-1,0 1 0,1 0 1,0 0-1,0 1 0,0-1 1,1 1-1,-1 1 0,1 0 0,0 0 1,0 0-1,0 1 0,5-1 16,3 0 362,0 1 0,1 1 0,-1 0-1,0 1 1,1 1 0,-1 0 0,0 2-1,12 2-361,21 7 1209</inkml:trace>
  <inkml:trace contextRef="#ctx0" brushRef="#br0" timeOffset="2131.255">2593 606 4889,'0'-2'44,"3"-1"280,-1-1 0,0 1 1,0-1-1,0 0 0,-1 0 0,1 0 0,-1 0 0,0 0 0,0 0 1,0-1-325,-1 4 153,0 0 0,-1 0 0,1 0 1,0 0-1,0 0 0,-1 0 0,1 0 1,0 0-1,-1 0 0,1 0 0,-1 0 1,1 0-1,-1 0 0,0 0 1,1 0-1,-2 0-153,0-1 329,0 0 1,-1 0-1,1 0 1,-1 1-1,0-1 1,1 1-1,-1 0 1,-2-1-330,-2 0 251,-1 0 1,1 1-1,0 0 1,-1 0 0,1 1-1,-1-1 1,1 2-1,-1-1 1,1 1-1,-1 0 1,1 1-1,0 0 1,0 0 0,-1 0-1,1 1 1,1 0-1,-6 3-251,-3 2 85,0 1 1,1 0-1,0 1 0,1 0 0,0 2 1,1-1-1,-4 6-85,7-7 34,1 2-1,0-1 1,1 1 0,0 0-1,0 1 1,2 0 0,0 0-1,0 0 1,1 0 0,1 1-1,0 0 1,1-1 0,0 1 0,1 12-34,1-17 16,0-1 0,1 1 1,0 0-1,0 0 1,1-1-1,0 1 1,1-1-1,0 0 0,0 1 1,1-1-1,1 0-16,-2-2 10,1-1 1,0 1-1,0-1 0,0 0 0,1 0 0,0-1 1,0 1-1,0-1 0,0 0 0,1-1 1,0 1-1,0-1 0,0 0 0,0-1 0,3 2-10,9 1 15,0 0 0,0-1 0,0-1 0,0 0 0,0-2 0,11 0-15,20-2-1050,40-7 1050,-33 2-425</inkml:trace>
  <inkml:trace contextRef="#ctx0" brushRef="#br0" timeOffset="2540.684">2826 748 6113,'40'-32'2818,"-39"31"-2674,1 1-1,0-1 1,-1 0-1,1 0 1,0 1-1,0-1 1,-1 1-1,1-1 1,0 1-1,0 0 1,0-1-1,0 1 1,0 0-1,0 1 1,-1-1-1,1 0 1,0 0-1,0 1 1,1 0-144,5 0 419,11 1 172,3 1 1,1-1-1,-1-1 1,14-1-592,-29-1 38,1 0 1,-1 0-1,1-1 0,-1 0 1,0 0-1,0-1 0,0 0 1,0 0-1,0-1 0,-1 1 1,1-1-1,3-4-38,-2 2 22,-1 0 1,1-1-1,-1 0 0,-1 0 1,1-1-1,0-1-22,-6 8 9,0-1 1,0 1-1,0-1 0,0 1 1,0-1-1,0 0 0,0 1 1,-1-1-1,1 0 0,-1 0 1,1 1-1,-1-1 1,0 0-1,1 0 0,-1 0 1,0 1-1,0-1 0,-1 0 1,1 0-1,0 0 0,0 0 1,-1 1-1,1-1 1,-1 0-1,0 0 0,1 1 1,-1-1-1,0 1 0,0-1 1,0 0-1,0 1 1,0 0-1,-1-1 0,1 1 1,0 0-1,-1-1-9,-4-2 45,1 0 0,-1 1-1,1 0 1,-1 0 0,0 0 0,0 1-1,-1-1 1,1 2 0,0-1 0,-1 1-1,1 0 1,-1 0 0,1 0 0,-1 1 0,0 0-1,1 1 1,-1-1 0,1 1 0,-1 1-1,1-1 1,0 1 0,-1 0 0,1 0 0,-4 3-45,-1 0 73,0 0 1,0 1-1,0 1 1,0 0-1,1 0 0,1 1 1,-1 1-1,1-1 1,0 1-1,1 1 1,0-1-1,-4 8-73,5-4 63,0 1-1,0 0 1,2 0-1,0 0 1,0 1-1,1 0 0,1 0 1,1 0-1,-1 2-62,2-8 25,1-1 0,-1 1-1,1 0 1,0-1 0,1 1 0,0 0-1,1-1 1,0 1 0,0-1 0,1 1-1,0-1 1,0 0 0,1 0-1,0 0 1,0-1 0,3 4-25,-2-5 14,1 0 0,0-1 1,-1 0-1,2-1 0,-1 1 0,0-1 0,1 0 1,0 0-1,0-1 0,0 0 0,0 0 0,1-1 1,5 1-15,16 3-17,0-1 0,0-2 0,2-1 17,5 1-101,24 3 24</inkml:trace>
  <inkml:trace contextRef="#ctx0" brushRef="#br0" timeOffset="3243.799">3925 12 6961,'-8'-12'4521,"4"19"-1995,1 29-897,3-30-1501,1 25 301,0 0 0,3 0 0,6 29-429,28 93 690,-19-83-410,-3 0-1,-2 13-279,0 64 320,-7 16-320,-3-62 126,1-63-23,-3-30 11,-2-27 3,-1-4-88,-2 0-1,-1 1 1,-1-1-1,-1 1 1,-1 0-1,-3-5-28,-7-15 19,-2 1-1,-17-25-18,27 51-1,0 0-1,-1 0 1,0 1 0,-1 1-1,-1 0 1,0 0-1,-7-4 2,13 13-2,1-1-1,-1 1 0,0 1 1,0-1-1,-1 1 1,1 0-1,-1 0 1,1 1-1,-1 0 1,0 0-1,0 1 0,0 0 1,0 0-1,0 0 1,0 1-1,0 0 1,0 1-1,0-1 1,0 1-1,0 1 3,-4 1-4,-1 1 1,1 0-1,0 0 1,0 2-1,0-1 0,0 1 1,1 1-1,0 0 1,1 0-1,-1 1 0,2 0 1,-9 9 3,7-5-3,1-1-1,-1 2 1,2-1 0,0 1-1,0 0 1,1 1 0,1 0 0,0 0-1,1 0 1,1 1 3,1-4 2,1 0 1,0-1-1,1 1 0,0 0 0,1 1 0,0-1 1,1 0-1,0 0 0,0 0 0,2 1-2,-1-5 5,0 0-1,0-1 0,0 1 0,1-1 0,0 0 0,1 1 1,-1-1-1,1-1 0,1 1 0,-1 0 0,1-1 1,0 0-1,0 0 0,0-1 0,0 1 0,3 0-4,6 3 18,-1 0-1,1-1 0,1-1 0,-1-1 0,1 0 1,0-1-1,0 0 0,9 0-17,10 1 124,0-2-1,0-2 1,13-1-124,36-5 134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9:24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196 126 3593,'78'-65'1705,"-67"59"40,-13 11-340,-10 12 548,-57 49 2128,56-53-3770,2 1 1,0 0-1,0 1 0,2 0 0,-1 0 0,-5 16-311,-9 27 338,2 2 0,3 0 1,2 1-1,3 0 0,3 2 1,-2 47-339,11-66 142,2 0 0,3 0 0,1 0 0,2-1 0,2 0 0,1 0 0,3 0 0,1-2 0,3 1 1,1-2-1,5 7-142,5 0 288,29 36-288,-27-42 71,-2 1 0,7 18-71,-16-25 41,-5-11 165,-1 1 0,-1-1 0,4 16-206,-13-24-971,-2-16 957,0 1 0,0-1 0,0 0 0,-1 0 0,1 0 0,0 0-1,0 0 1,0 0 0,-1 0 0,1 1 0,0-1 0,0 0 0,-1 0 0,1 0-1,0 0 1,0 0 0,-1 0 0,1 0 0,0 0 0,0 0 0,0 0 0,-1 0 0,1 0-1,0-1 1,0 1 0,-1 0 0,1 0 0,0 0 0,0 0 0,0 0 0,-1 0-1,1 0 1,0-1 0,0 1 14</inkml:trace>
  <inkml:trace contextRef="#ctx0" brushRef="#br0" timeOffset="934.772">682 874 2793,'-13'-13'8881,"12"12"-8682,1 1-1,-1 0 0,1 0 0,0 0 0,-1 0 0,1-1 1,-1 1-1,1 0 0,-1 0 0,1 0 0,-1 0 1,1 0-1,-1 0 0,1 0 0,0 0 0,-1 0 1,1 0-1,-1 0 0,1 1 0,-1-1 0,1 0 0,-1 0 1,1 0-1,-1 1-198,0 0 82,0 1 1,0-1 0,1 1-1,-1-1 1,0 1 0,1-1-1,-1 1 1,0-1 0,1 1-1,0 0 1,-1-1 0,1 1-1,0 0 1,0-1 0,0 1-1,0 0 1,0 0 0,1-1-1,-1 1 1,0 0 0,1-1-1,0 1-82,0 5 75,1-1-1,0 1 1,1-1 0,0 0-1,-1 0 1,2 0-1,-1-1 1,1 1 0,0-1-1,0 1 1,0-1-1,1-1 1,0 1 0,0-1-1,0 1-74,35 26 368,8 7-173,-1 1 0,-2 3-1,-2 1 1,4 8-195,-27-26 44,2-1 0,1 0 1,1-2-1,0-1 0,2-1 0,1-1 0,11 5-44,-29-18 2388,-6-5-1363</inkml:trace>
  <inkml:trace contextRef="#ctx0" brushRef="#br0" timeOffset="1403.546">1158 790 5057,'-1'-1'270,"0"1"-1,0 0 1,0 0-1,0 0 1,0 0 0,0 0-1,0 0 1,0 1-1,0-1 1,0 0 0,0 0-1,0 1 1,0-1-1,0 0 1,1 1 0,-1-1-1,0 1 1,0-1-1,0 1 1,1 0 0,-1-1-1,0 1 1,0 0-1,1 0 1,-1-1 0,1 1-1,-1 0 1,1 0-1,-1 0 1,1 0 0,-1-1-1,1 1 1,0 0-1,-1 1-269,-10 19 377,-6 2 21,7-11-120,2 0-1,0 0 0,0 1 0,-3 9-277,-26 51 1779,-31 42-1779,12-19 277,27-51-119,-2 0 0,-15 13-158,3-2 149,16-28-48,-2 2 157,29-27-483,0-5-292,0 0 172</inkml:trace>
  <inkml:trace contextRef="#ctx0" brushRef="#br0" timeOffset="2320.603">1414 1271 6313,'-2'-1'880,"0"-1"0,1 1 0,-1-1 0,0 1-1,1-1 1,-1 0 0,1 0 0,-1 0 0,1 0 0,0 0-1,-1-1-879,1 2 44,1 1-1,0-1 0,-1 0 0,1 1 0,0-1 0,0 0 0,-1 1 0,1-1 0,0 0 1,0 0-1,0 1 0,0-1 0,0 0 0,0 0 0,0 1 0,0-1 0,0 0 0,0 1 1,0-1-1,1 0 0,-1 1 0,0-1 0,0 0 0,1 1 0,-1-1 0,0 0 0,1 1 1,-1-1-1,1 1 0,-1-1 0,1 0 0,-1 1 0,1-1 0,-1 1 0,1 0 0,0-1 1,-1 1-1,1 0 0,-1-1 0,1 1 0,0 0 0,-1-1 0,2 1-43,57-26 327,-28 11-247,-27 14-67,1-1 0,1 1 0,-1 0 0,0 0 0,0 0 0,0 1 0,0 0 0,1 0-1,-1 0 1,5 1-13,-9-1 2,1 0-1,0 1 0,0-1 0,0 0 0,-1 1 0,1-1 1,0 1-1,0-1 0,-1 1 0,1 0 0,-1 0 1,1 0-1,0 0 0,-1 0 0,0 0 0,1 0 0,-1 1 1,0-1-1,1 0 0,-1 1 0,0-1 0,0 1 1,0-1-1,0 1 0,-1 0 0,1-1 0,0 1-1,0 4 12,-1-1 0,1 0 0,-1 1 0,0-1 0,-1 0 0,1 1 0,-1-1 0,0 0 0,-1 0 0,1 0 0,-2 4-12,-2 1 34,0 0 1,0-1-1,0 0 1,-1 0-1,-5 4-34,7-9 34,0 0 0,0 0 0,0-1 0,-1 0 0,0 0 0,1 0 0,-1 0 0,0-1 0,-1 0 0,1 0-1,-5 1-33,-8 4 305,29-9-223,1 1 1,-1 1-1,1 0 0,-1 1 1,1 0-1,5 1-82,-11-1 42,-1-1-41,1 1 0,-1 0-1,0 0 1,0 0 0,0 1 0,0 0 0,0 0-1,-1 0 1,1 0 0,0 1 0,-1 0 0,0 0-1,1 0 1,-1 0 0,-1 1 0,1-1 0,0 1-1,-1 0 1,0 0 0,0 1 0,0-1 0,0 1-1,-1-1 1,1 1 0,-1 0 0,-1 0 0,1 0 0,-1 0-1,1 0 1,-2 0 0,1 0 0,0 1 0,-1-1-1,0 0 1,0 0 0,-1 1 0,1-1 0,-1 0-1,0 0 1,-1 0 0,1 0 0,-1 0 0,-1 2-1,-7 19 19,0 0 14,-1 0 0,-1 0 0,-7 10-33,14-30 32,0 0-1,0 0 0,-1-1 1,0 1-1,0-1 0,0-1 1,-1 1-1,1-1 0,-1 0 1,0 0-1,-1-1 1,1 0-1,0 0 0,-1-1 1,-1 0-32,2 0 25,0 0 0,0-1 0,0 1 0,-1-2 1,1 1-1,0-1 0,0 0 0,-1-1 0,1 1 1,0-2-1,0 1 0,0-1 0,0 0 0,0 0 1,0-1-1,-2-1-25,7 3-64,-1 0 0,1-1 1,0 1-1,0-1 0,0 0 0,0 1 1,0-1-1,0 0 0,1 0 0,-1 0 1,0-1-1,1 1 0,0 0 0,0-1 1,-1 1-1,1-1 0,1 1 0,-1-1 0,0 1 1,1-1-1,-1 1 0,1-1 0,0 0 1,-1 1-1,1-1 0,1 0 0,-1 1 1,0-1-1,1 0 0,-1 1 0,1-1 1,0 1-1,0-1 0,0 1 0,0-1 1,1-1 63,13-23-867</inkml:trace>
  <inkml:trace contextRef="#ctx0" brushRef="#br0" timeOffset="2999.866">652 552 4561,'-124'-2'4562,"147"0"3393,18-5-6711,-3 0-1198,29 2 513,1 3 1,5 3-560,65-2 317,-19-7-174,52-2 82,-100 16-113,-7-1 144,-64-5-242,0 0 0,0 0-1,1 0 1,-1 0 0,0 0-1,0 0 1,1 0 0,-1 0-1,0 0 1,0 0 0,1 0-1,-1 0 1,0 0-1,0 1 1,1-1 0,-1 0-1,0 0 1,0 0 0,1 0-1,-1 0 1,0 1 0,0-1-1,0 0 1,0 0 0,1 0-1,-1 0 1,0 1 0,0-1-1,0 0 1,0 0-1,0 1 1,1-1 0,-1 0-1,0 0 1,0 1 0,0-1-1,0 0 1,0 0 0,0 1-1,0-1 1,0 0 0,0 0-1,0 1 1,0-1 0,0 0-1,0 0 1,0 1-14,-2 13 239</inkml:trace>
  <inkml:trace contextRef="#ctx0" brushRef="#br0" timeOffset="4164.776">2063 924 3561,'35'-52'1964,"-29"36"1295,-7 13-351,1 4 1930,20 44-4105,-16-37-653,0 1-1,0 0 1,-1-1-1,0 1 1,-1 0-1,1 0 1,-1 7-80,1-4 76,0 0 0,0-1 0,1 1 0,1-1 1,0 1-1,0-2 0,1 1 0,1 0 0,-1-1 0,7 6-76,17 20 192,2-1-1,6 3-191,-25-25 53,4 4 114,1-1 0,0 0 0,1-2-1,1 0 1,6 2-167,-25-16 56,0 0 1,0 1-1,0-1 1,1 0-1,-1 0 1,0 0-1,0 0 1,0 0-1,1 0 1,-1 0-1,0 0 1,0 0-1,0 0 1,0-1-1,1 1 1,-1 0-1,0-1 1,0 1-1,0-1 1,0 1-1,0-1 1,0 0-1,0 0 1,0 1-1,0-1 1,0 0-1,0 0 1,-1 0-1,1 0 1,0 0-1,-1 0 1,1 0-57,4-6 154,-1 1 0,0-1 0,0 0 0,1-4-154,54-134 465,-25 52-389,-24 63-72,1 0 0,1 1 1,6-9-5,-17 35 109,0 1 1,1 0-1,-1-1 1,1 1 0,-1 0-1,1 0 1,0 0-1,0 1 1,-1-1-1,1 0 1,1 1-1,-1-1 1,0 1-1,0-1 1,0 1-1,2 0-109,6-3 840</inkml:trace>
  <inkml:trace contextRef="#ctx0" brushRef="#br0" timeOffset="5060.498">3114 910 3113,'-40'-40'3663,"36"36"3252,3 6-3227,12 17-2755,60 80-177,-58-84-625,-1-1 0,2 0-1,0-1 1,1 0 0,0-1-131,82 55 433,-50-36-66,8 9-367,-26-15 89,-2 1 1,9 13-90,26 24 95,-54-56-57,0 0-1,0-1 0,1 0 0,0-1 0,1 1-37,-7-5-17,0 1-1,0 0 1,1-1 0,-1 0-1,0 1 1,1-1 0,-1-1-1,1 1 1,0 0-1,-1-1 1,1 0 0,-1 0-1,1 0 1,0 0 0,-1-1-1,2 1 18,-4-2-252</inkml:trace>
  <inkml:trace contextRef="#ctx0" brushRef="#br0" timeOffset="5446.931">3588 834 3745,'-6'-88'2184,"7"87"-2035,-1 0-1,0 0 0,-1 0 1,1 0-1,0 1 1,0-1-1,0 0 0,0 0 1,-1 0-1,1 1 0,0-1 1,-1 0-1,1 0 1,-1 1-1,1-1 0,-1 0 1,1 0-149,-7 5 1113,-2 13-58,-26 45 1207,2 1 1,-7 26-2263,4-8 1056,-12 13-1056,-27 36 772,-24 24-772,93-145 17,-1 0 1,2 0-1,-1 0 1,1 1-1,1 0 1,0 0-1,0 0 1,-1 8-18,6-7-21</inkml:trace>
  <inkml:trace contextRef="#ctx0" brushRef="#br0" timeOffset="6449.576">4385 1040 4537,'-2'-12'8821,"0"12"-4839,-4 10-4158,-3 10 292,1 0 0,1 1 1,1 0-1,0 0 0,2 0 1,0 1-1,2-1 0,0 1 1,1 4-117,6 62 400,3 0 0,18 80-400,-23-150 38,-1-8 18,0 1 0,0-1-1,1 0 1,0 1 0,2 0-56,-11-25 84,0 0 0,2 0 0,-1-1-1,2 1 1,0-1 0,1 0 0,0-9-84,-5-27-127,6 44 122,0 1 0,-1-1 0,0 0 0,0 1 0,0-1 0,-1 1 0,0-1 0,-1 1 0,-2-4 5,3 6-3,1 1-1,-1 0 1,0 0 0,0 1-1,0-1 1,0 0-1,0 1 1,-1 0 0,1 0-1,-1 0 1,0 0-1,1 1 1,-1-1 0,0 1-1,0 0 1,0 0 0,-3 0 3,-24-1 54,0 1 0,1 2 0,-1 1 0,0 1 1,0 2-1,-12 4-54,32-7-36,8-1 108,-1 0 0,0 0-1,0 0 1,0-1 0,0 1 0,0-1-1,1 0 1,-3-1-72,5 1 21,0 0 0,1 0-1,-1 0 1,1-1 0,-1 1 0,0 0 0,1 0 0,-1-1-1,1 1 1,-1-1 0,1 1 0,-1 0 0,1-1-1,-1 1 1,1-1 0,-1 1 0,1-1 0,0 1 0,-1-1-1,1 0 1,0 1-21,-1-2 27,1 1 0,-1-1 1,1 0-1,0 1 0,0-1 0,0 1 0,0-1 0,0 0 1,0 1-1,0-1 0,0 1 0,1-1 0,-1 0-27,5-20 134,3-8-37,-2 0 0,-2 0 1,1-22-98,-2-63-143,-2 111-286,0 13 267,0 6-41</inkml:trace>
  <inkml:trace contextRef="#ctx0" brushRef="#br0" timeOffset="7160.929">4686 19 5865,'-1'-2'244,"0"2"-39,1 0 0,0 0 0,-1-1 1,1 1-1,-1 0 0,1-1 0,0 1 1,-1 0-1,1-1 0,0 1 0,-1-1 1,1 1-1,0 0 0,0-1 0,0 1 1,-1-1-1,1 1 0,0-1 1,0 1-1,0-1 0,0 1 0,0-1 1,0 1-1,0-1 0,0 1 0,0-1 1,0 1-1,0-1 0,0 1 0,0 0 1,0-1-1,0 1 0,0-1 0,1 1 1,-1-1-1,0 1 0,0-1 0,1 1 1,-1-1-206,1 1 944,-1 0-305,0 0-163,1 5-85,-1-3-347,1 0-1,-1 0 1,1 0 0,0 1 0,0-1 0,0 0 0,0 0 0,0-1 0,1 1-1,-1 0 1,1 1-44,115 130 775,-75-79-659,-2 1 1,-3 2-1,4 13-116,-18-27 41,-2 1 0,-2 1 0,-2 1 1,9 40-42,-18-46 56,-1 0-1,-2 0 1,-2 0 0,-2 1 0,-4 38-56,-10 51 222,-9 22-222,16-115 24,-12 60 275,-6 1-299,-1 7 305,24-100-256,-2 17-12,2-21-50,1-1 0,0 1 0,0 0-1,0-1 1,0 1 0,0 0 0,0-1 0,1 1 0,-1 0 0,0-1 0,0 1 0,0 0 0,1-1 0,-1 1-1,0-1 1,1 1 0,-1 0 0,0-1 0,1 1 0,-1-1 0,1 1 0,-1-1 0,1 1 0,-1-1 0,1 0-1,0 1 14,10 0-133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9:38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245 557 5337,'43'-59'2407,"-42"58"-2319,-1 1-1,0-1 1,1 1-1,-1-1 0,1 1 1,-1-1-1,0 1 1,1-1-1,-1 0 0,0 1 1,0-1-1,0 1 1,1-1-1,-1 0 0,0 1 1,0-1-1,0 0 1,0 1-1,0-1 0,0 0 1,0 1-1,0-1 1,-1 0-1,1 1 0,0-1 1,0 0-1,0 1 1,-1-1-1,1 0 0,0 1 1,-1-1-1,1 1 1,-1-1-1,1 1 0,0-1 1,-1 1-1,1-1 1,-1 1-1,1-1 0,-1 1 1,0 0-1,1-1 1,-1 1-1,1 0 0,-1-1 1,0 1-1,1 0 1,-1 0-88,-26-3 1716,19 4-1596,-1 1 0,1-1 0,0 2 0,0-1-1,0 1 1,0 1 0,0-1 0,0 1 0,1 1 0,0-1-1,-1 2-119,-19 13 145,2 2 1,-5 6-146,18-16 19,0 1 1,1 0 0,-7 10-20,15-19 2,1 0 1,-1 1-1,1-1 0,0 1 1,0 0-1,0 0 1,1 0-1,-1 0 0,1 0 1,0 0-1,0 0 0,0 1 1,1-1-1,-1 0 1,1 0-1,0 4-2,1-6 2,0 0-1,-1 0 1,1 0 0,0 0-1,0-1 1,0 1 0,0 0-1,1 0 1,-1-1 0,0 1 0,1-1-1,-1 0 1,1 1 0,-1-1-1,1 0 1,0 0 0,-1 0-1,3 1-1,37 16 35,-31-15-27,14 4 8,0-1-1,1-1 0,0-1 1,7 0-16,-13-3 5,-1 1 0,1 1 1,0 1-1,-1 0 0,0 2 1,0 0-1,0 1 0,11 6-5,-26-11 0,0-1 0,0 1 0,-1 0 0,1 0 0,0 1-1,-1-1 1,1 0 0,-1 1 0,0-1 0,0 1 0,0 0 0,0 0-1,-1 0 1,1 0 0,-1 0 0,1 0 0,-1 0 0,0 0-1,0 0 1,-1 1 0,1-1 0,-1 0 0,1 1 0,-1-1 0,0 1-1,0-1 1,-1 3 0,-1 1 20,1 0 0,-2-1 0,1 1-1,-1 0 1,0-1 0,0 0 0,-1 0 0,1 0-1,-2 0 1,1 0 0,-1-1 0,-4 5-20,0-1 128,0 0 1,-1-1-1,0 0 1,0-1-1,-1 0 1,1-1-1,-2 0 1,0 0-129,4-3 58,0 0 0,-1 0 1,1-1-1,-1 0 0,0 0 1,1-1-1,-1 0 0,0-1 1,0 0-1,0 0 0,-8-2-58,-67-10-1265,81 12 643</inkml:trace>
  <inkml:trace contextRef="#ctx0" brushRef="#br0" timeOffset="547.69">688 219 3289,'3'-17'1605,"-1"0"1,0-1-1,-2 1 1,0-1-1,-1 1 0,-1-1-1605,2 18 38,0 0 0,0 0-1,0 0 1,0 0 0,0 0 0,0 1-1,-1-1 1,1 0 0,0 0-1,0 0 1,0 0 0,0 0-1,0 0 1,0 0 0,-1 0-1,1 1 1,0-1 0,0 0-1,0 0 1,0 0 0,-1 0 0,1 0-1,0 0 1,0 0 0,0 0-1,0 0 1,-1 0 0,1 0-1,0 0 1,0 0 0,0 0-1,0 0 1,-1 0 0,1 0-1,0 0 1,0 0 0,0-1 0,0 1-1,-1 0 1,1 0 0,0 0-1,0 0 1,0 0 0,0 0-1,0 0 1,0-1 0,-1 1-1,1 0 1,0 0 0,0 0-1,0 0 1,0 0 0,0-1-1,0 1 1,0 0 0,0 0 0,0 0-1,0 0 1,0-1-38,-5 21 818,4 1-638,1 0 0,1 1 0,1-1 0,4 18-180,0-5 169,8 59 135,12 75 297,1 115-601,-27-274 8,0 10 14,0-1 1,2 1-1,0 0 1,2 0-1,0-1 1,0 0-1,4 5-22,15 39-129,-23-62 176,0 1 0,0-1-1,0 0 1,0 0 0,0 0 0,0 0-1,0 0 1,0 0 0,0 1 0,0-1-1,0 0 1,0 0 0,0 0 0,0 0-1,0 0 1,0 0 0,0 0 0,1 1-1,-1-1 1,0 0 0,0 0 0,0 0-1,0 0 1,0 0 0,0 0 0,0 0-1,0 0 1,0 0 0,0 1 0,1-1-1,-1 0 1,0 0 0,0 0 0,0 0-1,0 0 1,0 0 0,0 0 0,0 0-1,1 0 1,-1 0 0,0 0 0,0 0-1,0 0 1,0 0 0,0 0 0,0 0-1,1 0 1,-1 0 0,0 0 0,0 0-1,0 0 1,0 0 0,0 0 0,0 0-47,1-2 1063</inkml:trace>
  <inkml:trace contextRef="#ctx0" brushRef="#br0" timeOffset="938.189">552 696 5089,'-7'0'2905,"0"-5"-121,1 0-447,9 4-785,4-5-144,19 3-575,8-5-169,19-4-144,12 2-120,1-1-168,-5 2-80,1 2-72,-9 3-24,-9 4 3409,-4 8-2585</inkml:trace>
  <inkml:trace contextRef="#ctx0" brushRef="#br0" timeOffset="1674.453">1313 785 4193,'1'-44'850,"0"10"2603,-4-33-3453,5 58 1757,-2 9-1657,0 0-1,0 0 0,0 0 1,0-1-1,1 1 1,-1 0-1,0 0 1,0 0-1,0 0 1,0-1-1,0 1 1,0 0-1,0 0 1,0 0-1,0 0 1,0-1-1,0 1 0,0 0 1,0 0-1,0 0 1,0-1-1,0 1 1,0 0-1,0 0 1,0 0-1,0-1 1,0 1-1,0 0 1,0 0-1,0 0 1,0 0-1,0-1 1,0 1-1,-1 0 0,1 0 1,0 0-1,0 0 1,0-1-1,0 1 1,0 0-1,-1 0 1,1 0-1,0 0 1,0 0-1,0 0 1,0 0-1,-1 0 1,1 0-1,0-1 0,0 1 1,0 0-100,-5 16 725,-3 18-483,1 1-1,3-1 1,0 5-242,3-25 44,1 1 0,0 0 1,1 0-1,1 0 0,0-1 1,1 1-1,1-1 0,4 12-44,-4-15 14,1-1 0,0 0 0,0-1 0,1 1 0,0-1 0,1 0 0,0-1 0,0 0 0,1 0-14,-6-5 8,1-1-1,-1 0 0,1 0 1,-1 0-1,1-1 1,-1 1-1,1-1 0,0 1 1,0-1-1,0 0 0,0 0 1,0 0-1,0 0 1,0-1-1,0 1 0,0-1 1,0 0-1,0 0 0,0 0 1,0 0-1,1 0 1,-1-1-1,0 1 0,0-1 1,0 0-1,0 0 0,0 0 1,-1-1-1,1 1 1,0 0-1,0-1 0,-1 0 1,3-2-8,3-3 25,0 0 1,0-1-1,0 0 0,-1-1 1,-1 1-1,5-8-25,30-58 78,-30 50-60,-2 0-1,0-1 0,-2 0 0,-1-1 0,2-20-17,4-13 33,-13 91-16,4 26-17,-2-43-2,1 1 0,0-1 0,2 0 0,-1 0 0,2 0 0,0-1 0,1 1-1,0-1 1,1-1 0,1 2 2,-1-5 55,-1 0 0,2-1 0,-1 1 0,1-2 0,1 1 0,0-1 0,0-1 0,0 1 0,1-2 0,0 1 0,0-1 0,1-1 0,5 3-55,24 8 2621,-2-1-1237</inkml:trace>
  <inkml:trace contextRef="#ctx0" brushRef="#br0" timeOffset="2410.096">2339 66 5169,'-1'-11'1144,"0"6"-502,1 1 1,-1-1-1,1 0 0,-1 0 1,-1 1-1,1-1 0,-1 0 0,0 1 1,0 0-1,-2-4-642,3 10 225,-1 1 0,1 0 0,0-1 0,0 1 0,0 0 1,0-1-1,0 1 0,1 0 0,-1 1-225,-1 24 344,0 0-1,2 0 1,1 0 0,4 21-344,25 111 778,-3-14-305,-12 5-310,-10-85-61,3-1-1,11 44-101,-18-104 11,9 31 38,-9-34-41,0 0-1,-1 0 1,1 0-1,0 0 1,0 0-1,0-1 1,0 1-1,1 0 1,-1 0-1,0-1 1,1 1-1,-1-1 1,2 1-8,-5-10 89,-1 0-1,1 1 1,-1-1 0,-1 0 0,-1-2-89,-79-129 97,38 64-74,43 70-22,-3-6 0,0 1 1,-1 0-1,-1 0 1,0 0 0,-6-6-2,12 14-2,0 0 1,-1 0-1,1 1 0,0-1 1,-1 0-1,0 1 1,1 0-1,-1-1 1,0 1-1,0 0 0,1 0 1,-1 1-1,0-1 1,0 1-1,0-1 1,0 1-1,0 0 0,0 0 1,0 0-1,0 0 1,0 1-1,0-1 1,0 1-1,0 0 1,1 0-1,-3 0 2,-1 3-5,-1 0 0,0 0 0,1 0 0,0 1 0,0 0 0,0 0 0,0 1 0,1-1 0,0 1 0,0 1 0,1-1 0,0 0 0,0 1 0,-1 2 5,-7 15-13,1 0-1,1 1 0,-3 12 14,7-19-3,1 1-1,0-1 0,2 1 1,0 0-1,0 18 4,2-33 6,1 1 0,0 0 0,1 0 0,-1-1 0,1 1 0,0 0 0,0-1 0,0 1 1,1-1-1,-1 1 0,1-1 0,0 0 0,1 0 0,-1 0 0,1 0 0,-1 0 0,1 0 0,1 0 0,-1-1 0,0 0 0,1 0 0,0 0 0,-1 0 0,1 0 0,0-1 0,2 1-6,5 1 12,-1 0-1,0-1 1,1 0 0,0-1-1,-1 0 1,1-1 0,0 0-1,0-1 1,0 0 0,5-2-12,25-2-47,0-2 1,3-3 46,-42 9-4,75-18-52</inkml:trace>
  <inkml:trace contextRef="#ctx0" brushRef="#br0" timeOffset="2866.732">2739 608 6049,'-3'-21'3041,"1"2"-99,1 30 1602,2 10-4311,0 0 1,1 0 0,2 2-234,-1-4 97,0-4-31,0 1-1,2-1 1,-1 0-1,2-1 1,0 1-1,1-1 1,0 0-1,1 0 1,1-1-1,5 7-65,8 6 72,1-1 0,1 0 0,1-2 0,6 3-72,-28-23-92,0-1 1,0 1-1,1-1 0,-1 0 0,1 0 0,-1 0 1,1 0-1,0 0 0,0-1 0,0 0 0,0 0 0,0 0 1,0 0-1,0-1 0,0 1 0,0-1 0,1 0 1,-1-1-1,0 1 0,0 0 0,0-1 0,0 0 1,0 0-1,0-1 0,0 1 0,3-2 92,19-7-775</inkml:trace>
  <inkml:trace contextRef="#ctx0" brushRef="#br0" timeOffset="3211.278">3358 545 5801,'-1'-4'750,"0"0"0,0 0 0,-1 0 0,1 1 0,-1-1 0,0 0 0,-1 0-750,3 4 111,0-1-1,-1 1 0,1 0 0,0-1 1,-1 1-1,1 0 0,0-1 1,-1 1-1,1 0 0,0-1 0,-1 1 1,1 0-1,-1-1 0,1 1 0,-1 0 1,1 0-1,-1 0 0,1 0 1,-1-1-1,1 1 0,-1 0 0,1 0 1,-1 0-1,0 0-110,1 1 106,-1-1 1,0 0-1,0 1 1,0 0 0,0-1-1,1 1 1,-1-1-1,0 1 1,1 0-1,-1-1 1,0 1-1,1 0 1,-1 0-1,1-1 1,-1 1-1,1 0 1,-1 0 0,1 0-1,0 0-106,-13 29 584,1 1 0,2 1 0,1 1-584,-11 34 404,-22 42 396,-14 20-800,-35 93 205,-9 87-28,73-221 2,24-77-172,-1 0 0,2 0 0,0 0 0,0 2-7,2 12-7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9:36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11 4169,'-1'-1'259,"1"0"0,-1 1 0,1-1 0,0 0 0,-1 1-1,0-1 1,1 0 0,-1 1 0,1-1 0,-1 1 0,0-1 0,1 1 0,-1-1 0,0 1 0,0 0 0,1-1 0,-1 1-1,0 0 1,0 0 0,1 0 0,-1-1 0,0 1 0,0 0 0,0 0 0,0 0 0,1 0 0,-1 0 0,0 0 0,0 1-259,0-1 251,1 3 389,6 33-121,1-1 0,2 0-1,1 0 1,4 5-519,1 7 487,-1 1 0,-1 10-487,-4 12 207,-4 0 0,-3 56-207,-1-44 298,9 68-298,-10-145-107,1-2-46,-1-1-1,0 1 1,0 0-1,1-1 1,0 1-1,-1 0 1,1-1-1,0 1 1,0-1 0,0 0-1,1 1 1,0 0 153,0-3-2415,-1-6 1034</inkml:trace>
  <inkml:trace contextRef="#ctx0" brushRef="#br0" timeOffset="355.734">9 501 7154,'-6'-2'3440,"3"-3"-1599,10 2-401,8-2-80,12-6-424,9 2-143,15-2-185,8-1-96,1 0-248,2-4-104,-2 1-96,2 3-16,-2 4-192,-1 5-200,-14 3 216</inkml:trace>
  <inkml:trace contextRef="#ctx0" brushRef="#br0" timeOffset="886.525">1010 435 3465,'28'-38'2206,"-28"38"-2151,0-1 1,0 1-1,0 0 1,1-1 0,-1 1-1,0 0 1,0 0 0,0-1-1,0 1 1,0 0 0,0-1-1,0 1 1,0 0 0,0-1-1,0 1 1,0 0 0,0-1-1,0 1 1,0 0-1,-1 0 1,1-1 0,0 1-1,0 0 1,0-1 0,0 1-1,0 0 1,-1 0 0,1-1-1,0 1 1,0 0 0,0 0-1,-1 0 1,1-1 0,0 1-1,0 0 1,-1 0-56,-13-3 1563,-13 5 113,20 1-1516,1-1 0,-1 1 0,1 0-1,0 1 1,0 0 0,0 0 0,1 0 0,-1 1 0,1 0-1,0 0 1,0 0 0,1 0 0,-1 1 0,1 0 0,0 0-1,1 0 1,0 0 0,-2 4-160,-5 12 102,1 1 0,1 0 0,1 1 0,-2 15-102,6-26 23,0 0 0,1 0 0,1 0 0,0 0 1,1 1-1,0-1 0,1 0 0,2 10-23,-2-18 6,0 1 0,1-2 0,0 1 0,0 0 0,0 0 0,0 0-1,1-1 1,0 0 0,0 1 0,0-1 0,1 0 0,-1 0 0,1-1 0,0 1 0,0-1 0,0 0 0,0 0 0,1 0-1,-1 0 1,1-1 0,0 0 0,-1 0 0,4 1-6,1-1 19,-1 0 0,1 0 0,0-1-1,0 0 1,0-1 0,0 1 0,0-2 0,0 1-1,0-1 1,-1-1 0,1 0 0,0 0 0,-1 0-1,1-1 1,-1-1 0,0 1 0,0-1 0,0-1-1,0 0 1,4-3-19,-2 1 78,-1 0-1,1-1 1,-1 0-1,-1-1 0,1 0 1,-1 0-1,-1-1 1,0 0-1,0 0 1,-1-1-1,0 0 1,-1 0-1,-1 0 0,4-11-77,-6 11 38,0 0 0,-1 0 0,-1 0 0,1 0 0,-2 1 0,1-1 0,-2 0 0,1 0 0,-2 0 0,1 1 0,-1-1-1,-1 1 1,0 0 0,-1 0 0,1 0 0,-2 1 0,0-1-38,3 5 3,0-1-1,-1 1 0,0 0 1,0 0-1,0 1 1,-1-1-1,1 1 0,-1 0 1,0 0-1,0 1 1,-1-1-1,1 1 1,-1 0-1,0 0 0,1 1 1,-1 0-1,0 0 1,-1 0-1,1 1 0,0 0 1,0 0-1,-1 1 1,1-1-1,0 1 1,0 1-1,-1-1 0,1 1 1,0 0-1,-6 2-2,9-2-56,0 0-1,1 0 1,-1 0-1,0 0 1,0 0-1,1 1 1,-1-1 0,1 1-1,-1 0 1,1 0-1,0 0 1,-1 0-1,1 0 1,0 0-1,-1 3 57,-5 11-324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9:45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59 187 4313,'-16'-15'4172,"16"14"-4043,-1 1 0,1 0 0,-1-1 0,1 1 0,-1 0-1,1 0 1,-1-1 0,0 1 0,1 0 0,-1 0 0,1 0 0,-1-1 0,1 1 0,-1 0 0,0 0 0,1 0 0,-1 0 0,1 0 0,-1 0 0,0 0-1,1 1 1,-1-1 0,1 0 0,-1 0 0,1 0 0,-1 1 0,0-1 0,1 0 0,-1 0 0,1 1 0,-1-1 0,1 1-129,-1 0 134,0 1 1,1 0-1,-1-1 1,1 1-1,-1 0 1,1-1 0,0 1-1,0 0 1,-1 0-1,1 0 1,1-1-1,-1 1 1,0 0-1,0 0 1,1-1 0,-1 1-1,1 1-134,0 7 252,6 45 235,-2 0-1,-3 0 1,-2 0 0,-4 8-487,-9 28 362,4-30-186,2 0 0,3 7-176,3-50 17,2 0 0,0-1 0,1 1 0,0 0 0,2-1 0,0 0 0,1 0 0,0 0 0,5 8-17,-7-19 8,0 0 0,0 0 0,1 0 0,-1-1 0,1 1 0,1-1 0,-1 0 0,1 0 0,0-1 0,0 1 0,0-1 0,1 0 1,-1 0-1,1-1 0,0 1 0,0-1 0,0-1 0,1 1 0,-1-1 0,1 0 0,-1-1 0,1 1 0,0-1 0,-1-1 0,1 1-8,4-1 14,0-1-1,-1 0 1,1-1 0,0 0-1,-1 0 1,1-1 0,-1 0-1,0-1 1,0 0 0,0-1-1,-1 0 1,0-1-1,0 0 1,0 0 0,6-6-14,-2 0 15,0-1 0,-1 0 0,-1 0 1,0-1-1,-1-1 0,0 0 0,-1 0 0,-1-1 1,2-6-16,27-74 86,22-93-86,-30 93 19,-17 43-15,-1 0 0,-3 0-1,-3-1 1,0-47-4,-4 75-8,-3 15-56,-3 22 7,-5 24-10,2 3 61,2 0 1,2 1-1,2 0 1,1 0-1,2 0 1,1 0-1,3 0 1,1-1 0,1 0-1,3 0 1,4 10 5,-2-9 261,5 15-757,13 25 496,-23-63 507,0 0 1,2-1-1,-1 0 1,2-1 0,0 0-1,1 0 1,2 1-508,26 21 1372</inkml:trace>
  <inkml:trace contextRef="#ctx0" brushRef="#br0" timeOffset="1091.518">1095 271 4169,'-1'-8'1280,"1"7"-965,0-1 1,-1 0 0,1 0-1,0 0 1,0 1 0,0-1 0,0 0-1,0 0 1,1 0 0,-1 1-1,1-1 1,-1 0 0,1 0 0,-1 1-1,1-1 1,0 0 0,0 1-316,2 4 2001,6 32-1512,-4-15-319,0-1 1,-1 1 0,-1-1-1,0 12-170,2 248 850,-2-38-605,5-135 526,-16-140-691,0 0 1,3-1-1,0 0 1,2-30-81,-1 4 27,-7-91-67,10-146 40,2 214-14,3 90 48,-1 0 0,1-1 1,0 0-1,0 0 0,4 4-34,1 0 11,101 117 141,42 52 417,-118-133-463,-1 2 0,-2 1 0,0 6-106,12 30 55,38 67 97,-80-149-143,0 0 0,0 0-1,1 0 1,-1 0 0,0 0 0,1 0-1,0 0 1,-1 0 0,1-1-1,0 1 1,0-1 0,-1 1 0,1-1-1,0 0 1,1 0 0,0 1-9,-2-2 10,-1 0-1,1 0 1,0 0-1,-1 0 1,1 0-1,0 0 1,-1 0 0,1-1-1,0 1 1,-1 0-1,1 0 1,0-1 0,-1 1-1,1 0 1,-1-1-1,1 1 1,0 0 0,-1-1-1,1 1 1,-1-1-10,14-19 259,-12 14-206,0 0 1,0 0-1,0-1 1,0 1-1,-1-1 0,0 1 1,-1-1-1,1 1 1,-1-4-54,-8-64 161,5 50-118,-4-31 10,-23-198 66,23 165-101,5-78-18,2 159-37,0 2-6,0 0 1,0 0 0,0 1 0,0-1 0,1 0 0,0 0 0,0 1-1,1-1 1,-1 0 0,1 1 0,0 0 0,1-4 42,-3 8-11,0 0 0,0 0 0,1 0 0,-1 0 0,0 0 0,0 0 0,0 0 0,0 0 0,0 0 0,0 0 0,0 0 0,0-1 0,0 1 0,0 0 0,0 0 0,0 0 0,1 0 0,-1 0 0,0 0 1,0 0-1,0 0 0,0 0 0,0 0 0,0 0 0,0 0 0,0 0 0,1 0 0,-1 0 0,0 0 0,0 0 0,0 0 0,0 0 0,0 0 0,0 0 0,0 0 0,0 0 0,0 0 0,1 0 0,-1 0 0,0 0 0,0 1 0,0-1 0,0 0 0,0 0 0,0 0 0,0 0 0,0 0 0,0 0 0,0 0 0,0 0 0,0 0 0,0 0 0,0 0 0,1 1 0,-1-1 0,0 0 1,0 0 9,3 12-373</inkml:trace>
  <inkml:trace contextRef="#ctx0" brushRef="#br0" timeOffset="1997.384">2578 230 4321,'2'-6'2441,"-3"4"-347,-10 2-1072,-14-2-378,0 1 1,0 1-1,0 1 0,0 1 0,0 1 0,0 2 1,1 0-1,-12 5-644,15-3 51,1 0-1,0 1 1,1 1 0,0 1 0,0 1-1,1 0 1,0 2 0,1 0 0,-15 14-51,30-25 2,-1 1 0,1-1 1,0 0-1,0 1 0,0-1 0,0 1 1,1 0-1,-1 0 0,0-1 1,1 1-1,0 0 0,0 0 0,0 1 1,0-1-1,0 1-2,1-3 1,0 0 0,0 0 0,1 0 0,-1-1 0,0 1 0,0 0 0,1 0-1,-1 0 1,0 0 0,1 0 0,-1 0 0,1 0 0,-1 0 0,1-1 0,-1 1 0,1 0 0,0 0 0,-1-1 0,1 1-1,2 1 2,-1 0 0,0-1 1,0 0-1,1 0 1,-1 1-1,1-1 0,-1-1 1,1 1-1,-1 0 1,2 0-3,19 2 21,-1 0 1,1-1 0,3-2-22,-2 1 12,-1 1 0,0 0 0,9 3-12,-17-1 2,0 0 1,-1 1-1,1 1 1,-1 0-1,0 1 1,-1 0-1,0 1 1,10 8-3,-15-10 1,-1-1 0,-1 2-1,1-1 1,-1 1 0,-1 0 0,1 0 0,-1 0 0,0 1 0,-1 0 0,1 0 0,-2 0 0,1 1 0,-1-1-1,0 1 1,1 6-1,-2 0 15,1-1-1,-2 1 1,0 0 0,0 0-1,-2-1 1,0 1-1,0 0 1,-2 1-15,2-9 15,-1 1 0,-1-1 0,1 0 0,-1 0 0,-1 0 1,1 0-1,-1 0 0,0-1 0,-1 0 0,1 0 0,-1 0 1,0 0-1,-1-1 0,0 0 0,1 0 0,-6 3-15,-11 6 99,-1-1-1,0 0 0,-1-2 1,0 0-1,-1-2 1,0-1-1,-1-1 1,0-1-1,0-1 1,0-2-1,-6 0-98,24-2 20,0-1 0,0-1-1,0 1 1,0-2 0,0 1 0,-6-2-20,13 2 18,-1 1 1,0 0-1,1-1 1,-1 1-1,0-1 1,1 0-1,-1 0 0,1 1 1,-1-1-1,1 0 1,-1 0-1,1-1 1,0 1-1,-1 0 1,1 0-1,0-1 1,0 1-1,0 0 1,0-1-1,0 1 0,0-1 1,0 1-1,1-1 1,-1 0-1,0 1 1,1-1-1,0 0 1,-1 0-1,1 1 1,0-1-1,0 0 0,0 0-18,0 1 127,0 0 0,0 1-1,0-1 1,0 0 0,1 0-1,-1 0 1,0 1 0,0-1-1,1 0 1,-1 1-1,1-1 1,-1 0 0,1 1-1,-1-1 1,1 0 0,-1 1-1,1-1 1,-1 1-1,1-1 1,0 1 0,0-1-127,28-10 1367</inkml:trace>
  <inkml:trace contextRef="#ctx0" brushRef="#br0" timeOffset="2777.066">2994 207 4913,'15'-54'7759,"-25"74"-7414,0 0 1,1 1-1,1 0 0,1 0 1,1 1-1,1 0 1,0 1-346,-6 26 165,-49 171 553,-59 137-718,114-345 28,-11 35 67,15-45-84,0 1-1,1 0 1,-1-1 0,1 1 0,0-1 0,0 1 0,0-1-1,0 1 1,0-1 0,1 1 0,-1 0 0,1-1-1,0 1 1,-1-1 0,2 2-11,-1-4 0,0-1-1,0 1 1,0-1-1,-1 0 1,1 1-1,0-1 1,0 0-1,0 1 1,-1-1-1,1 0 1,0 0-1,-1 0 1,1 0-1,-1 0 1,1 0-1,-1 0 1,17-30-94,-2 0 1,0-1-1,-3-1 0,-1 0 0,4-19 94,9-57-103,-3-9 103,-6 28-11,11-97-53,-8 50-20,-8 93 252,-10 42-143,1 1 0,-1-1 0,1 0 0,0 1 0,0-1 1,-1 1-1,1-1 0,0 1 0,0-1 0,0 1 0,0 0 0,1 0 0,-1-1 0,0 1 1,1 0-1,-1 0 0,0 0 0,1 0 0,-1 0 0,1 1 0,1-2-25,-2 2 11,0 0 1,0 1-1,0-1 0,0 0 1,0 0-1,0 0 0,0 0 0,0 1 1,0-1-1,-1 1 0,1-1 0,0 0 1,0 1-1,0-1 0,0 1 1,-1 0-1,1-1 0,0 1 0,0 0 1,-1-1-1,1 1 0,-1 0 0,1 0 1,0 0-12,14 24 96,-11-18-56,40 74 165,-4 1 0,-3 3 0,-4 0 0,15 67-205,-35-96 99,-2 1-1,0 28-98,-1-12-198,4 5 198,-13-74 236,0-1 0,-1 1 0,1-1-1,1 1 1,-1-1 0,1 0 0,-1 1 0,1-1 0,0 0 0,0 0 0,1 1-236,9 11 1154</inkml:trace>
  <inkml:trace contextRef="#ctx0" brushRef="#br0" timeOffset="3105.914">2829 767 7210,'-4'-7'3120,"6"4"-1647,7-3-121,14 3-352,1-4-200,16 2-368,5 3-128,8-4-152,3 3 32,0-2 104,-3-2-167</inkml:trace>
  <inkml:trace contextRef="#ctx0" brushRef="#br0" timeOffset="3681.98">3551 95 3625,'-1'-1'186,"0"0"0,1-1-1,-1 1 1,0 0 0,0 0 0,1-1 0,-1 1 0,1 0 0,0-1 0,-1 1-1,1-1 1,0 1 0,0 0 0,-1-1 0,1 1 0,0-1 0,1 1 0,-1-1 0,0 1-1,0 0 1,1-1 0,-1 1 0,0-1 0,1 1 0,0 0 0,-1-1 0,1 1 0,0 0-1,-1 0 1,1 0 0,0-1 0,0 1 0,0 0 0,0 0 0,0 0 0,0 0-1,1 1 1,-1-1 0,0 0 0,0 0 0,1 1 0,-1-1 0,0 1 0,1-1 0,-1 1-1,0-1 1,1 1 0,0 0-186,10-3 438,0 1-1,0 0 0,0 1 1,1 0-1,3 1-437,-12 0 78,130-1 1373,238-10-549,-291 4-879,26-1-590,3 3 567,-73 8-2907,-28 0 1852</inkml:trace>
  <inkml:trace contextRef="#ctx0" brushRef="#br0" timeOffset="4025.657">4035 96 6249,'-12'-11'2993,"8"9"2692,5 21-3275,0-13-2690,6 118 1612,-6 73-1332,4 94 240,-4-275-198,0 1-1,1 0 1,1-1 0,0 1-1,1-1 1,1 0-1,1 0 1,0-1 0,1 1-1,0-2 1,3 4-42,-1-3 612,0-2-275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9:53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0 686 5345,'86'-46'2527,"-73"38"-25,-13 5-1072,0 3-1328,-1 0 1,1 0-1,0 0 0,-1 0 0,1 0 0,0 0 0,-1 0 0,1 0 0,0 0 0,-1 0 1,1 1-1,0-1 0,0 0 0,-1 0 0,1 0 0,0 0 0,-1 0 0,1 1 0,0-1 1,0 0-1,0 0 0,-1 1 0,1-1 0,0 0 0,0 0 0,0 1 0,-1-1 1,1 0-1,0 0 0,0 1 0,0-1-102,10 57 440,2 0 0,10 22-440,4 18 97,-25-91-127,8 28-169,-2 1-1,-1-1 1,0 36 199,-8-65-1061,-4-9 366</inkml:trace>
  <inkml:trace contextRef="#ctx0" brushRef="#br0" timeOffset="328.055">211 52 8218,'-22'-23'3625,"1"6"-1985,9 9-744,7 5-224,5 6-456,4 8 88,7 5-600,4 3-232,3 12 376</inkml:trace>
  <inkml:trace contextRef="#ctx0" brushRef="#br0" timeOffset="952.092">388 799 5337,'-15'-61'2493,"12"48"12,8 22-1123,3 5-702,-1-5-459,0 1 0,-1 0-1,0 0 1,-1 0 0,0 1-1,-1-1 1,0 1-1,1 7-220,5 22 653,3 32-653,-11-58 103,6 53 248,-2 0 1,-4 47-352,2-156 931,-1 30-820,-2 0 0,0 0 0,-1-9-111,-12-104 208,5 75-158,3-1 0,2-24-50,2 68 0,0 0-1,1 0 1,0 0 0,1 0 0,0 0-1,0 0 1,0 0 0,1 0 0,0 1-1,0-1 1,0 1 0,1 0 0,0 0-1,0 0 1,5-4 0,-5 6-3,-1 1 1,1 0-1,-1 1 0,1-1 1,0 0-1,0 1 0,0 0 1,0 0-1,1 0 0,-1 1 1,1-1-1,-1 1 0,1 0 1,-1 1-1,1-1 0,-1 1 1,1-1-1,0 2 0,-1-1 1,1 0-1,-1 1 0,1 0 1,0 0-1,2 1 3,3 1-2,-1 1 0,1 0 0,-1 1 0,0 0 0,0 0 0,-1 1 1,0 0-1,0 0 0,0 1 0,0 0 0,-1 1 0,0-1 0,-1 1 0,0 1 0,0-1 0,-1 1 0,0 0 0,2 5 2,8 22 45,-1 1 0,-1 0 0,-3 1 1,1 9-46,-5-24 70,-1-3-82,-1 0 1,-1 1-1,0 9 12,-2 13 26</inkml:trace>
  <inkml:trace contextRef="#ctx0" brushRef="#br0" timeOffset="1771.181">1088 832 5897,'0'0'183,"-6"-14"2205,5 13-2245,1 1-1,0 0 0,0 0 0,0 0 0,0-1 1,0 1-1,-1 0 0,1 0 0,0-1 1,0 1-1,0 0 0,0 0 0,0-1 1,0 1-1,0 0 0,0-1 0,0 1 0,0 0 1,0 0-1,0-1 0,0 1 0,0 0 1,0 0-1,0-1 0,0 1 0,0 0 0,0 0 1,1-1-1,-1 1 0,0 0 0,0 0 1,0-1-1,0 1 0,1 0 0,-1 0 0,0 0 1,0-1-1,0 1 0,1 0 0,-1 0 1,0 0-1,0 0-142,6 15 1269,9 33-842,-2 1 0,-3 0 0,0 7-427,0 9 297,9 48 441,2 89-738,-18-155 42,1 39 58,-4-75-100,-1 0 1,0 0-1,-1 0 0,0 0 0,0-1 1,-3 6-1,5-15-15,0 0 0,-1 0 0,1-1 0,0 1 0,-1 0 0,1 0 0,-1 0 0,1 0 0,-1-1 0,1 1 0,-1 0 0,0-1 0,1 1 1,-1 0-1,0-1 0,0 1 15,1-1-25,-1 0 1,1 1 0,-1-1-1,1 0 1,0 0 0,-1 0-1,1 0 1,0 0 0,-1 0-1,1-1 1,-1 1 0,1 0-1,0 0 1,-1 0 0,1 0-1,0 0 1,-1 0 0,1-1-1,0 1 1,-1 0 0,1 0-1,0 0 1,-1-1 0,1 1 0,0 0-1,-1-1 25,-1-1-123,1-1 0,-1 1 0,0-1-1,1 1 1,-1-1 0,1 0 0,0 0-1,0 1 1,0-3 123,-7-28-650,2-1 1,-1-13 649,4 22-310,0 1 0,-2 0 0,-1 0 0,0 0 1,-9-17 309,-5 0 216,13 30-65,1-1 1,1 1-1,0-1 1,1 0-1,0 0 1,0 0-1,2 0 1,-1-1-1,2 0 1,-1 0-152,3-6 214,0 0 0,1 0 0,1 0 0,1 1 0,1-1 0,6-17-214,3 0 185,2 1-1,18-32-184,-20 42 34,2 0 0,0 2 0,2-1-1,1 2 1,12-12-34,-18 22 8,0 1 1,0 0-1,1 1 0,0 0 0,1 1 0,0 0 1,0 2-1,1 0 0,16-5-8,-27 10 1,0 0-1,1 1 1,-1 0 0,0 0 0,1 1 0,-1-1-1,1 1 1,-1 0 0,1 1 0,-1-1-1,1 1 1,4 1-1,-6 0-1,0-1 1,-1 1-1,0 0 0,1 0 0,-1 0 1,0 0-1,0 1 0,0-1 1,0 1-1,-1 0 0,1 0 0,-1 0 1,1 0-1,-1 0 0,0 0 0,-1 1 1,1-1-1,1 3 1,2 8-1,0 0 0,-1 0 1,0 0-1,-1 1 0,-1-1 0,0 1 0,-1-1 0,0 1 1,-1 1 0,-1 5 3,-1-1 1,-1 0-1,0 0 0,-2 0 1,0-1-1,-4 9-3,6-20 3,-1-1-1,1 1 1,-2-1 0,1 0-1,-1 0 1,0 0-1,0-1 1,-1 0 0,1 0-1,-2 0 1,1-1-1,0 0 1,-1 0 0,0 0-1,-6 2-2,-5 2 17,-1-1-1,1-1 1,-2 0-1,1-2 1,-18 4-17,28-8-2,1 1 1,-1-1-1,0-1 1,0 0 0,0 0-1,0 0 1,-1-1 1,6 0-91,0 0 1,0 0-1,0 0 1,0 0 0,0-1-1,0 1 1,0-1-1,0 0 1,1 0-1,-1 0 1,1-1-1,0 1 1,-1-1-1,1 0 1,-2-2 90,-7-17-538</inkml:trace>
  <inkml:trace contextRef="#ctx0" brushRef="#br0" timeOffset="2569.262">1816 783 4441,'5'-99'2327,"-4"98"-2195,-1-1 1,0 0-1,0 1 0,0-1 1,0 1-1,-1-1 0,1 1 1,0-1-1,-1 1 0,1-1 1,-1 1-1,1-1 0,-1 1 0,0-1 1,1 1-1,-1 0 0,0-1 1,0 1-1,-1-1-132,2 2 188,-1-1 0,0 1 1,1 0-1,-1-1 0,0 1 0,0 0 0,1 0 0,-1-1 1,0 1-1,0 0 0,1 0 0,-1 0 0,0 0 0,0 0 0,1 0 1,-1 0-1,0 0-188,-1 0 2697,4 154-1051,0-132-1572,0-1 1,1 0-1,2 0 0,4 14-74,-5-22 20,0 0 0,1 0-1,1-1 1,0 1-1,1-1 1,0-1-1,7 9-19,-10-16 10,0 0-1,0 0 0,0-1 0,1 0 1,-1 0-1,1 0 0,0 0 1,0-1-1,0 1 0,0-1 1,0-1-1,0 1 0,1-1 0,-1 0 1,1 0-1,-1 0 0,1-1 1,-1 0-1,1 0 0,-1 0 0,0-1 1,1 0-10,1 1 11,-1-2-1,1 1 1,-1-1 0,0 1 0,1-2 0,-1 1 0,0-1 0,-1 0 0,1 0-1,0-1 1,-1 1 0,0-1 0,1 0 0,-2-1 0,1 1 0,0-1 0,-1 0-1,0-1-10,4-7 18,0-1 0,-2 0 0,0 0 0,0-1 0,0-5-18,19-78 53,-18 65-36,2-11-3,-2-1 0,-2-8-14,-2 45-41,1 15 24,3 18 3,-5 8 20,3 28 11,8 41-17,-9-83 10,1 1-1,1-1 1,0 0-1,1-1 1,1 0-1,1 0 1,3 4-10,-5-11-13,0 0 1,1 0-1,0-1 1,0 0-1,1 0 1,2 0 12,-7-7 465,0 1-1,1-1 1,0 0 0,-1-1 0,1 1 0,1-1-465,18 5 1147</inkml:trace>
  <inkml:trace contextRef="#ctx0" brushRef="#br0" timeOffset="2914.556">2623 234 9234,'-37'-69'6420,"37"69"-6396,0 0 0,0 0 0,-1 0 0,1 0 1,0 0-1,0 0 0,0 0 0,0 0 0,0-1 0,0 1 0,0 0 0,-1 0 0,1 0 0,0 0 1,0 0-1,0 0 0,0-1 0,0 1 0,0 0 0,0 0 0,0 0 0,0 0 0,0-1 0,0 1 1,0 0-1,0 0 0,0 0 0,0 0 0,0 0 0,0-1 0,0 1 0,0 0 0,0 0 0,0 0 1,0 0-1,0 0 0,0-1 0,0 1 0,1 0 0,-1 0 0,0 0 0,0 0 0,0 0 1,0 0-1,0-1 0,0 1 0,0 0 0,1 0 0,-1 0 0,0 0 0,0 0 0,0 0 0,0 0 1,0 0-1,1 0 0,-1 0 0,0 0 0,0 0 0,0 0 0,0 0 0,0 0 0,1 0 0,-1 0-24,9 5 448,-6-1-399,1-1 0,-2 1 0,1 0 0,0 0 1,-1 0-1,0 0 0,0 0 0,0 1 0,1 4-49,11 44 164,-13-50-151,8 53 190,-1 1 1,-4 0 0,-1 54-204,-20 174 450,13-242-285,2 34-165,3-63-268,0 0 0,0 1 0,2-1-1,0 0 1,0 0 0,1 0 0,2 3 268,4 3-664</inkml:trace>
  <inkml:trace contextRef="#ctx0" brushRef="#br0" timeOffset="3277.314">2390 669 10586,'-10'-16'4233,"18"9"-2833,10 2-247,17 3-377,16-3-256,16 1-280,7 2-88,4-3 168,-7 0-200,-7 3 120,-8-6-88</inkml:trace>
  <inkml:trace contextRef="#ctx0" brushRef="#br0" timeOffset="3837.614">3488 659 5649,'72'-36'2822,"-62"27"-905,-14 5-810,-15 2 321,17 2-1120,-24 1 141,0 1 0,0 0 0,1 2 0,-1 1 1,1 2-1,0 0 0,0 1 0,1 2 0,0 0 0,-16 11-449,34-18 19,0 1-1,0 0 1,1 0-1,-1 1 0,1 0 1,0 0-19,5-5 2,-1 1-1,0 0 1,1-1 0,-1 1 0,1 0 0,-1 0 0,1-1 0,-1 1 0,1 0 0,0 0 0,-1 0-1,1 0 1,0-1 0,0 1 0,-1 0 0,1 0 0,0 0 0,0 0 0,0 0 0,0 0 0,0 0-1,0-1 1,0 1 0,1 0 0,-1 0 0,0 0 0,0 0 0,1 0 0,-1 0 0,0-1 0,1 1-1,-1 0 1,1 0 0,-1-1 0,1 1 0,0 0 0,-1-1 0,1 1 0,-1 0 0,1-1 0,0 1-1,0-1 1,-1 1 0,1-1 0,0 1 0,0-1 0,0 0 0,0 1-2,18 7 18,0-1 0,1 0 0,0-2 0,0 0 1,1-1-19,4 1 8,0 1 0,0 2 0,8 3-8,-26-8 2,0 0 0,-1 1 0,1 0-1,-1 0 1,0 0 0,1 1-1,-2 0 1,1 0 0,-1 0-1,0 1 1,0 0 0,0 0-1,1 2-1,-4-3 1,0 0 0,0 0-1,0 0 1,0 0 0,-1 1 0,0-1-1,0 0 1,-1 1 0,1-1-1,-1 0 1,0 1 0,0-1 0,-1 1-1,0-1 1,0 0 0,0 1-1,-1-1 1,0 3-1,-2 2 3,0 0-1,0 0 0,-1 0 1,0-1-1,0 0 0,-1 0 1,-1 0-1,-6 7-2,6-10 9,0 1-1,0-1 1,0-1-1,-1 0 1,0 0-1,0 0 0,-1-1 1,1 0-1,-1-1 1,0 0-1,0 0 1,-5 0-9,-15 3 89,0-2 1,-1-1 0,-9-2-90,31 0 33,-1-1 0,1-1 0,-1 0 0,1 0 0,-4-1-33,10 2-20,1-1 0,-1 1 1,0 0-1,1-1 0,-1 1 1,1-1-1,-1 0 0,1 1 1,-1-1-1,1 0 0,-1 0 1,1 0-1,0 0 0,-1 0 1,1 0-1,0 0 0,0-1 1,0 1-1,0 0 0,0-1 1,0 1-1,0 0 0,0-1 1,1 1-1,-1-1 0,1 0 1,-1 1-1,1-1 0,-1 1 1,1-2 19,5-6-471,4 0 75</inkml:trace>
  <inkml:trace contextRef="#ctx0" brushRef="#br0" timeOffset="4261.88">3803 1071 4817,'77'6'2617,"-79"-4"-2275,0 0 1,0-1 0,0 1 0,0 0-1,0 0 1,0 0 0,0 0 0,1 0-1,-1 1 1,1-1 0,0 0 0,-1 1-1,1-1 1,0 1 0,0-1 0,1 1 0,-1 0-343,0-2 26,1 1 0,-1-1 1,1 0-1,0 1 1,-1-1-1,1 1 1,0 0-1,0-1 0,0 1 1,0-1-1,0 1 1,0-1-1,0 1 1,0-1-1,1 1 1,-1-1-1,1 1 0,-1-1 1,1 0-1,-1 1 1,1-1-1,0 0 1,0 1-1,0-1 1,0 0-1,0 0 0,0 0 1,0 1-1,0-1 1,0 0-1,0-1 1,1 1-1,-1 0 1,0 0-1,1 0 0,-1-1 1,1 1-1,-1-1 1,0 1-1,1-1 1,-1 0-1,2 1-26,0-1 51,0 0-1,-1 0 1,1 0-1,0 0 1,-1 0-1,1 0 1,-1-1-1,1 0 1,0 1-1,-1-1 1,1 0-1,-1 0 1,0 0-1,1 0 1,-1-1-1,0 1 1,0-1 0,0 1-1,0-1 1,1-1-51,-2 2 1,0 0 0,0 0 0,0 0 0,0 0-1,-1 0 1,1 0 0,-1 0 0,1 0 0,0 0 0,-1 0 0,0 0 0,1 0 0,-1 0 0,0-1 0,1 1 0,-1 0 0,0 0 0,0 0 0,0 0 0,0-1 0,0 1 0,-1 0 0,1 0 0,0 0 0,0-1 0,-1 1 0,1 0 0,-1 0 0,1 0 0,-1 0 0,1 0 0,-1 0 0,0 0 0,1 0 0,-1 0 0,0 0 0,0 0 0,0 0 0,0 1 0,1-1 0,-1 0 0,0 1 0,-1-1 0,1 0-1,-11-6-126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0:25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4 760,'-5'0'642,"1"1"1,-1-1-1,1-1 0,-1 1 1,1 0-1,-3-1-642,4 0 448,0 0 0,0 1 0,-1 0 0,1 0 1,-1 0-1,1 0 0,0 0 0,-1 1 0,1-1 0,0 1 0,0 0 0,-2 0-448,3 0 243,0 0-73,1-1 1,0 1-1,-1 0 0,1-1 1,-1 1-1,1 0 0,0 0 1,0-1-1,-1 1 0,1 0 1,0 0-1,0 1 0,0-1 1,0 0-171,1 0 496,0-1-1,7 2 545,30 8-745,0-1 1,1-3-1,-1-1 1,16 0-296,161 0 308,-128-5-221,-34 1-86,0 1-48,-1-3 0,42-6 47,-71 5-147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0:38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31 576 4985,'-13'-11'3319,"5"10"-583,7 3-2511,1 0 0,-1 1-1,0-1 1,1 0 0,-1 0-1,1 1 1,0-1 0,0 0 0,-1 0-1,2 3-224,-2 1-142,-4 104 1804,9 89-1662,-3-186 58,0-1 0,0 0 0,2 0 0,3 11-58,-6-21 14,1 1 0,0-1 0,0 1 0,0-1 0,0 0 0,0 0 0,0 0 0,1 1 0,-1-1 0,1 0 0,-1-1-1,1 1 1,0 0 0,0 0 0,0-1 0,0 1 0,0-1 0,0 0 0,0 1 0,0-1 0,0 0 0,1 0 0,-1 0 0,1-1-1,-1 1 1,0-1 0,2 1-14,6-1 31,-1-1-1,0 1 0,1-2 1,-1 1-1,0-1 1,0-1-1,0 0 0,0 0 1,-1-1-1,3-1-30,6-4 41,0 0 0,-1-1-1,0-1 1,7-8-41,-12 10 17,-1-1 0,0-1 0,-1 1-1,0-2 1,-1 1 0,0-1 0,-1 0 0,0-1 0,-1 0-1,0 0 1,-1 0 0,0-2-17,1-5 18,-1-2 1,-1 1-1,-1 0 0,-1-1 0,-1 1 0,0-1 0,-3-13-18,2 30 35,-1-1-1,1 1 0,-1 0 0,0-1 1,-1 1-1,-1-3-34,3 8 4,0 0 1,0 0-1,0 0 1,0 0-1,0 1 1,0-1-1,0 0 1,0 0-1,0 0 0,0 0 1,0 0-1,0 0 1,0 1-1,0-1 1,0 0-1,-1 0 1,1 0-1,0 0 1,0 0-1,0 0 0,0 0 1,0 0-1,0 0 1,0 0-1,-1 0 1,1 1-1,0-1 1,0 0-1,0 0 1,0 0-1,0 0 1,0 0-1,-1 0 0,1 0 1,0 0-1,0 0 1,0 0-1,0 0 1,0 0-1,-1 0 1,1 0-1,0-1 1,0 1-1,0 0 0,0 0 1,0 0-1,0 0 1,-1 0-1,1 0 1,0 0-1,0 0 1,0 0-5,-1 16 19,1-14-14,-2 31 10,1-1 0,2 1 1,3 19-16,-2-37 11,1 1 0,1-2 0,0 1 0,0 0 0,1-1 0,1 0 0,1 0 1,7 10-12,-11-18-43,0-1 1,1 0 0,0-1-1,0 1 1,1-1 0,-1 1 0,1-1-1,0-1 1,0 1 0,0-1-1,1 0 1,-1 0 0,1 0 0,0-1-1,0 0 1,0 0 0,2 0 42,35 9-286</inkml:trace>
  <inkml:trace contextRef="#ctx0" brushRef="#br0" timeOffset="459.184">1097 556 5377,'-2'-3'648,"-1"-1"1,0 0-1,0 1 0,0 0 0,-1-1 0,1 1 1,-1 1-1,0-1 0,0 0 0,-1 0-648,2 2 225,-1 0 0,1 0-1,0 1 1,0-1 0,0 1-1,-1 0 1,1-1 0,0 1 0,0 1-1,-1-1 1,1 0 0,0 1-1,0 0 1,-1 0 0,1 0-225,-58 14 1114,17-5-186,-36 14-928,68-19 40,1 0 0,-1 0 1,1 1-1,0 0 0,1 1 1,0 0-1,0 1 0,-8 7-40,18-15 2,-1 1 0,0 0-1,0-1 1,1 1-1,-1 0 1,0 0-1,1 0 1,-1-1-1,1 1 1,-1 0-1,1 0 1,-1 0 0,1 0-1,0 0 1,-1 0-1,1 0 1,0 0-1,0 0 1,0 0-1,0 0 1,0 0-1,0 0 1,0 1 0,0-1-1,0 0 1,1 0-2,0 1 2,0 0 0,0-1 0,0 1 0,0 0 0,0-1 0,0 1 0,1-1 1,-1 0-1,1 1 0,-1-1 0,1 0 0,0 0 0,1 1-2,7 3 11,0 0 0,0-1-1,1 0 1,10 2-11,62 12 31,-57-14-23,-1 2 1,0 0-1,0 1 1,0 2-1,-1 1 0,8 4-8,-28-12 1,0 1 0,0-1-1,0 1 1,-1 0-1,1-1 1,-1 2-1,0-1 1,0 0-1,0 1 1,0-1-1,0 1 1,-1 0 0,0 0-1,0 0 1,0 0-1,0 0 1,1 4-1,-3-4 0,1 0 1,-1 1-1,1-1 1,-1 0 0,-1 0-1,1 1 1,0-1-1,-1 0 1,0 0-1,0 0 1,0 0 0,-1 0-1,1 0 1,-1 0-1,0 0 1,0 0-1,-1-1 1,1 1-1,-1-1 0,-5 8 9,-1-1-1,0 0 0,-1 0 0,0-1 0,0 0 0,-1-1 1,0-1-1,-1 1 0,1-2 0,-8 3-8,1 0 24,0-2 0,-1-1 1,1 0-1,-1-1 0,-1-1 0,-16 1-24,34-4 9,1-1 0,0 0 0,-1 0-1,1 0 1,-1 0 0,1 0 0,0 0 0,-1-1 0,1 1-1,0 0 1,-1-1 0,0 0-9,2 1-8,-1 0 0,1 0 0,0-1 0,-1 1 0,1 0 0,0 0 1,0-1-1,-1 1 0,1 0 0,0-1 0,0 1 0,-1 0 0,1-1 0,0 1 0,0 0 0,0-1 0,0 1 0,0-1 0,-1 1 0,1 0 0,0-1 0,0 1 1,0-1-1,0 1 0,0 0 0,0-1 8,1-1-54,0 0 0,-1 0 0,1 0 0,0 0 0,0 0 0,0 0 1,1 0-1,-1 0 0,0 0 0,1 1 0,-1-1 0,1 1 0,-1-1 0,1 1 54,26-21-41,7-3-116</inkml:trace>
  <inkml:trace contextRef="#ctx0" brushRef="#br0" timeOffset="789.715">1385 586 7690,'-1'-11'3664,"-1"11"-1671,4 4-721,4 13-416,2 6-384,5 13-80,1 7-71,1 9-121,-4 1-48,1-6-72,-7 0-8,1-14 8,0-1 0,-6-13 24,1-4-264,-5-5 4001,-6-10-2929</inkml:trace>
  <inkml:trace contextRef="#ctx0" brushRef="#br0" timeOffset="1163.256">1457 253 9074,'-16'-96'4033,"-20"33"-2137,6 15-135,10 22-801,7 9-376,15 14-448,11 6-80,12 13 56,1 4-168,12 20 64</inkml:trace>
  <inkml:trace contextRef="#ctx0" brushRef="#br0" timeOffset="1516.997">1725 622 7330,'-12'-47'2888,"12"47"-2846,-1 0 0,1 1 0,0-1 0,0 0 0,0 1 0,0-1 0,0 0 0,0 1 0,-1-1 0,1 0 0,0 1 0,0-1 0,0 0 0,-1 0 0,1 1 0,0-1-1,0 0 1,-1 0 0,1 1 0,0-1 0,-1 0 0,1 0 0,0 0 0,-1 0 0,1 1 0,0-1 0,-1 0 0,1 0 0,0 0 0,-1 0 0,1 0 0,0 0 0,-1 0 0,1 0 0,0 0 0,-1 0 0,1 0 0,0 0 0,-1 0 0,1 0 0,-1 0-1,1-1 1,0 1 0,-1 0 0,1 0 0,0 0 0,0 0 0,-1-1 0,1 1 0,0 0 0,-1 0 0,1-1 0,0 1 0,0 0 0,0 0 0,-1-1 0,1 1 0,0 0 0,0-1 0,0 1 0,0 0 0,-1-1 0,1 1 0,0 0 0,0-1 0,0 1-1,0-1-41,-1 12 216,0 0 0,1-1-1,1 1 1,-1 0 0,2 0-1,-1-1 1,2 1 0,-1-1-1,3 5-215,-2-3 100,13 49 162,-3-17 144,-3 1 0,-1 0 0,-2 0 0,1 36-406,-7-73 252,4-12-36,3-15 49,6-36-104,3-29-161,-1 2 44,-13 64-40,1 1-1,1-1 0,1 1 0,0 0 0,1 0 1,9-13-4,-13 25-6,0 0 1,0 0 0,1 1 0,0-1 0,0 1-1,0 0 1,0 0 0,1 1 0,-1-1 0,1 1 0,0 0-1,0 0 1,0 1 0,0-1 0,0 1 0,1 0-1,-1 1 1,1-1 0,0 1 0,-1 0 0,1 0 0,0 1-1,-1 0 1,2 0 5,4 0-7,0 1 1,0 0-1,-1 1 0,1 0 1,0 1-1,0 0 0,-1 1 0,0 0 1,0 0-1,0 1 0,8 6 7,-11-7-1,-1 1-1,1 0 1,-1 0 0,-1 1-1,1 0 1,-1 0 0,0 0-1,0 1 1,-1-1-1,0 1 1,0 0 0,-1 0-1,1 1 1,-2-1 0,1 1-1,1 7 2,2 27-68,-2 1 1,-1-1-1,-2 1 0,-4 17 68,-3 36-2659,7-56 1651</inkml:trace>
  <inkml:trace contextRef="#ctx0" brushRef="#br0" timeOffset="1964.878">2863 629 7250,'-7'-6'849,"1"0"0,-1 0 0,0 1 0,-1 0 0,1 0 0,-1 1 0,-1-1-849,2 2 283,-1 0 0,1 1 0,0 0-1,-1 0 1,0 1 0,1 0 0,-1 0-1,0 1 1,1 0 0,-1 0-1,0 1 1,-7 1-283,6-1 41,0 1-1,-1 1 1,2-1-1,-1 2 1,0-1-1,0 1 1,1 0-1,0 1 1,0 0-1,0 0 1,1 1-1,0 0 1,0 0-1,0 1 1,0 0-1,1 0 1,1 0-1,-1 1 1,1 0-1,0 0 1,1 0-1,0 0 1,0 1-1,1 0 1,0 0-1,1 0 1,-1 0-1,2 0 1,-1 0-1,2 1 1,-1-1-1,1 3-40,0-3 8,0 1 0,0 0 0,1 0-1,1 0 1,0-1 0,0 1 0,1-1-1,0 1 1,3 6-8,-3-11 6,-1 0-1,1 0 1,0-1-1,1 1 1,-1-1-1,1 0 1,0 0 0,0 0-1,0 0 1,0-1-1,0 1 1,1-1-1,0-1 1,0 1-1,0 0 1,0-1-1,0 0 1,2 0-6,3 1 11,0 0-1,1-1 1,0-1 0,-1 1 0,1-2-1,0 1 1,0-2 0,-1 1 0,6-2-11,-11 1 7,0 0 0,-1 0 0,1 0-1,0 0 1,-1-1 0,0 0 0,1 0 0,-1 0 0,0 0 0,0-1 0,0 0 0,0 1 0,-1-2 0,1 1 0,-1 0 0,1-1 0,-1 1 0,0-1-1,-1 0 1,1 0 0,-1 0 0,2-3-7,0-6 12,0-1-1,0 0 1,-1 0-1,-1 0 1,0 0-1,-1-1 0,-1 1 1,0 0-1,-1-1 1,-1 1-1,0 0 1,-1 0-1,0 0 1,-1 0-1,-1 1 0,0-1 1,-4-7-12,8 20-2,0-1-1,0 0 1,0 0 0,0 1-1,0-1 1,0 1 0,0-1-1,-1 1 1,1-1 0,0 1-1,-2-1 3,3 2-2,0 0 0,-1-1 0,1 1 0,0 0 0,-1 0 0,1 0 0,0 0 0,-1 0-1,1 0 1,0 0 0,-1 0 0,1 0 0,0 0 0,-1 0 0,1 0 0,0 0 0,-1 0 0,1 0 0,0 0-1,-1 0 1,1 1 0,0-1 0,-1 0 0,1 0 0,0 0 0,-1 0 0,1 1 0,0-1 0,0 0 0,-1 0-1,1 1 1,0-1 0,0 0 0,0 0 0,-1 1 2,-1 3-10,1 0-1,-1 0 1,1 0-1,0 0 1,0 0-1,0 0 1,0 0-1,1 0 1,-1 3 10,0 22-10,1 0 1,2-1 0,1 1 0,0 0 0,4 4 9,11 45 22,9 19-22,-3-18 35,36 132 815,-50-167-474,-2 1 1,-2 0 0,0 34-377,-5-65 70,-1 1 1,-1-1 0,-1 1-1,0-1 1,-2 7-71,3-16 25,-1 0 0,0 1 0,0-1 0,0 0 0,0 0 1,-1 0-1,0-1 0,0 1 0,-1-1 0,1 1 0,-1-1 0,0 0 0,0 0 0,0-1 0,-2 2-25,-3 0 44,-1 1 0,1-1 0,-1-1 0,-1 1 0,1-2 0,0 0 0,-1 0 0,0 0 0,-2-1-44,-19 2 115,1-2 0,-21 0-115,32-2 28,0-1 1,1 0 0,-1-1-1,0-2 1,1 0 0,0-1-1,-16-6-28,28 9 8,1-1 0,-1 0 0,1 0-1,0-1 1,0 0 0,0 0 0,0-1-1,0 1 1,1-1 0,0 0 0,0-1-1,1 1 1,-1-1 0,1 0 0,0 0-1,1 0 1,-1-1 0,1 1-1,1-1 1,-1 0 0,1 0 0,0 0-1,0-1-7,1-3 40,-1 1-1,2-1 0,-1 0 1,2-10-40,12-45 92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0:37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277 78 3801,'5'-9'291,"-3"8"-127,-1-1 1,1 0-1,-1-1 1,0 1-1,0 0 0,0 0 1,0 0-1,0-1 1,-1 1-1,1 0 0,-1-2-164,0 3 94,0 0-1,-1 0 1,1 0-1,-1 0 1,0 0-1,1 0 0,-1 0 1,0 0-1,1 0 1,-1 0-1,0 1 1,0-1-1,0 0 0,0 0 1,0 1-1,0-1 1,0 1-1,0-1 1,0 1-1,0-1 0,0 1 1,0 0-1,0 0 1,0-1-1,0 1 1,0 0-1,0 0 0,-1 0 1,1 0-94,-7-2 230,0 1 1,0 0 0,-1 0-1,1 1 1,0 0-1,0 0 1,-1 1-1,1 0 1,0 1 0,0 0-1,0 0 1,0 0-1,0 1 1,1 1-1,-1-1 1,1 1-1,-5 3-230,3-1 102,1 1-1,0 0 1,0 0-1,1 1 0,0 0 1,0 0-1,1 0 0,0 1 1,0 0-1,1 0 0,0 1 1,1 0-1,-2 6-101,-1 2 41,2 0 0,0 0 0,2 0 0,-1 0 0,2 1 0,1-1 0,0 1 0,1-1 0,1 1 0,3 15-41,-2-26 11,-1 0-1,1 0 1,1 0 0,-1 0-1,1-1 1,1 1-1,-1-1 1,1 0 0,1 0-1,-1 0 1,1-1 0,0 1-1,1-1 1,-1-1 0,1 1-1,0-1 1,1 0 0,-1 0-1,1 0 1,0-1 0,0 0-1,1-1 1,-1 0-1,1 0 1,5 1-11,-2-1 20,-1-1-1,1 0 1,0 0 0,0-2 0,-1 1-1,1-1 1,0-1 0,0 0-1,0 0 1,-1-1 0,1-1-1,-1 0 1,1 0 0,-1-1-1,0 0 1,-1-1 0,2 0-20,-3 0 13,-1 1 0,1-2 1,-1 1-1,0-1 0,-1 0 0,1 0 1,-1-1-1,0 0 0,-1 0 0,0 0 1,0-1-1,0 0 0,-1 0 1,-1 0-1,1 0 0,-1-1 0,0 1 1,-1-1-1,0 0 0,0-4-13,0-4 17,-2 0 0,0 0-1,0 0 1,-2 1-1,0-1 1,-1 0 0,-1 1-1,0 0 1,-2-2-17,3 6 9,-1 1-1,-1 0 1,0 1-1,-1-1 1,0 1 0,0 0-1,-1 0 1,0 1-1,-1 0 1,0 0-1,-1 1 1,1 0 0,-2 0-9,2 3-181,-1 1 0,1 0 0,-1 0 0,0 0 0,0 2 1,0-1-1,0 1 0,0 0 0,-1 1 0,1 0 0,0 0 0,-1 1 1,1 0-1,-1 1 0,1 0 0,-1 1 0,1 0 0,-6 2 181,-10 8-783</inkml:trace>
  <inkml:trace contextRef="#ctx0" brushRef="#br0" timeOffset="476.648">605 62 9098,'-1'0'253,"-1"-1"1,0 1-1,0 0 0,0-1 1,0 1-1,0 0 0,0 1 1,1-1-1,-1 0 1,0 0-1,0 1 0,0-1 1,0 1-1,1 0 0,-1-1 1,0 1-1,0 0-253,1 0 47,0 1-1,0-1 1,1 0 0,-1 0-1,1 1 1,-1-1 0,1 0-1,-1 1 1,1-1-1,0 0 1,-1 1 0,1-1-1,0 1 1,0-1 0,0 1-1,0-1 1,0 0 0,0 1-1,1-1 1,-1 1 0,0-1-1,1 0 1,-1 1-1,1 0-46,21 72 572,-5-18-151,1 18-421,25 107 741,-39-170-515,-1-23 139,-3 9-352,4-30 24,-1-1-1,-1 1 0,-2-1 1,-4-22-37,3 46 2,-2-29 45,1-36-47,2 65 22,1-1 0,0 1 1,0 0-1,1 0 0,1 0 0,-1 0 0,2 0 0,-1 0 0,5-8-22,-5 14 9,0-1 0,1 1 0,-1 0 0,1 0 0,0 0 0,0 1 0,0-1 0,0 1 0,0 0 0,1 0 0,0 1 0,-1-1 0,1 1 0,0 0 0,0 0 0,0 0 0,1 1 0,-1 0 0,0 0 0,0 0 0,1 1 0,-1 0 0,0 0 0,1 0 1,-1 0-11,8 2-1,1-1 0,-1 1 0,0 1-1,-1 1 1,1 0 0,-1 0 0,1 1-1,-1 1 1,6 4 2,-7-4-2,-1 1 0,-1 0-1,1 1 1,-1 0 0,-1 1 0,1 0 0,-2 0-1,1 1 1,-1 0 0,-1 0 0,1 0 0,-2 1-1,0 0 1,0 0 0,3 12 2,1 10 224,-1 1 0,-2 0 0,-1 1 0,0 32-224,-1-25 1887,2-2-821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0:33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30 592 6641,'-1'-2'418,"0"-1"-1,-1 1 1,1 0 0,0-1-1,-1 1 1,1 0-1,-1 0 1,0 0-1,1 0 1,-2 0-418,3 1 57,0 1 1,-1 0 0,1 0-1,0 0 1,0-1-1,-1 1 1,1 0 0,0 0-1,0 0 1,-1 0 0,1 0-1,0 0 1,0-1-1,-1 1 1,1 0 0,0 0-1,-1 0 1,1 0 0,0 0-1,0 0 1,-1 0-1,1 0 1,0 0 0,-1 0-1,1 1 1,0-1 0,0 0-1,-1 0 1,1 0-1,0 0 1,0 0-58,-1 1 64,1 0 1,-1-1-1,1 1 1,-1 0-1,1 0 0,0 0 1,0-1-1,-1 1 1,1 0-1,0 0 1,0 0-1,0 0 0,0 0 1,0-1-1,0 1 1,0 1-65,1 12 363,1-1 0,0 1 1,1-1-1,1 0 0,0 1 1,1-1-1,4 8-363,13 42 528,-15-32-338,-1 0 1,-1 1-1,-2 0 0,-1 0 1,-2 10-191,-5 59 1119,-4 2-1119,-1 8 660,9-97-614,0-10-33,1 0 0,-1 0 1,1 0-1,0 0 0,0 0 1,0 1-1,1-1 0,-1 0 1,1 0-1,0 0 0,0 0 1,1 2-14,-2-6 2,1 0 0,-1 0 0,0 0 0,0 0 0,0 0 0,0 0 1,0 0-1,0 0 0,0 0 0,0 0 0,0 0 0,0 0 0,0 1 1,1-1-1,-1 0 0,0 0 0,0 0 0,0 0 0,0 0 0,0 0 1,0 0-1,0 0 0,0 0 0,0 0 0,0 0 0,1 0 0,-1 0 1,0 0-1,0-1 0,0 1 0,0 0 0,0 0 0,0 0 0,0 0 1,0 0-1,0 0 0,0 0 0,1 0 0,-1 0 0,0 0 0,0 0 1,0 0-1,0 0 0,0 0 0,0 0 0,0 0 0,0-1 0,0 1 1,0 0-1,0 0 0,0 0 0,0 0 0,0 0 0,0 0 0,0 0 1,0 0-1,0 0 0,0-1 0,0 1 0,0 0 0,0 0-2,3-11 66,0-15 8,-19-163 95,5 86-131,5-1-1,6-100-37,2 188 0,-1 0 0,2 0 0,0 0 0,2 0 0,-1 1 1,2 0-1,0 0 0,4-7 0,-7 15-1,1 0 0,0 1 0,1 0 0,0 0 0,-1 0 0,2 0 1,-1 1-1,1 0 0,0 0 0,0 0 0,0 1 0,0 0 0,1 0 1,0 1-1,0-1 0,0 1 0,0 1 0,0 0 0,1 0 1,5-1-2,1 2-1,0 0 1,-1 0 0,1 1-1,0 1 1,-1 0-1,1 1 1,-1 0 0,1 2-1,-1-1 1,0 1-1,0 1 1,0 1-1,-1-1 1,0 2 0,5 3 2,2 2-3,0 1 0,0 1 0,-1 1 0,-1 1 1,0 0-1,-2 1 0,1 1 0,-2 1 0,5 8 3,-12-15 1,1 1 0,-2 1 0,0-1 0,0 1-1,-2 0 1,1 0 0,-2 1 0,0-1 0,-1 1-1,0 0 1,-1-1 0,-1 1 0,0 0 0,-1 0-1,-1 0 1,0-1 0,-1 1 0,0-1 0,-1 1-1,-1-1 1,0-1 0,-4 7-1,-2 3 5,-1-2-1,-1 1 1,0-2 0,-2 0-1,-1 0 1,0-2 0,-1 0 0,-1-1-1,0 0 1,-2-2 0,0 0-1,0-1 1,-4 0-5,3-1-5,-1-1 1,0-1-1,-1-1 1,-1-1-1,0-1 1,0-1-1,-19 3 5,40-9-32,0-1 1,0 1-1,0-1 0,0 0 1,0 0-1,0 0 1,0-1-1,0 1 0,0-1 1,0 1-1,0-1 0,1 0 1,-1 0-1,0 0 0,0 0 1,1-1-1,-1 1 1,0-1-1,1 0 0,0 0 1,-1 1-1,1-2 0,0 1 1,0 0-1,-1-2 32,2 2-11,1 1 0,-1-1 0,0 0-1,1 0 1,0 0 0,-1 0 0,1 0 0,0 0-1,0 0 1,0-1 11</inkml:trace>
  <inkml:trace contextRef="#ctx0" brushRef="#br0" timeOffset="776.466">965 624 4265,'0'-1'261,"-10"-22"2261,10 22-2296,0 0 1,-1 0 0,1 1-1,0-1 1,0 0 0,-1 0-1,1 1 1,-1-1 0,1 0-1,0 1 1,-1-1 0,1 0-1,-1 1 1,0-1 0,1 1-1,-1-1 1,1 1 0,-1-1 0,0 1-1,1 0 1,-1-1 0,0 1-1,0 0 1,0-1-227,1 3 185,-1 0 1,1 0-1,-1-1 0,1 1 0,-1 0 1,1 0-1,0 0 0,0 0 1,0 0-1,0 0 0,0 0 0,0 0 1,1-1-1,-1 1 0,1 0 0,-1 1-185,1 0 198,14 79 676,-1-3-327,-3 0-1,-3 8-546,-7-70 47,3 151 268,-5-132-243,-1 1 0,-2 0 0,-6 18-72,1-25 109,9-30-107,0 0 1,0 0-1,0 0 1,0 1-1,0-1 1,0 0-1,0 0 0,0 0 1,-1 0-1,1 0 1,0 0-1,0 0 1,0 0-1,0 0 1,0 1-1,0-1 0,0 0 1,0 0-1,0 0 1,-1 0-1,1 0 1,0 0-1,0 0 1,0 0-1,0 0 0,0 0 1,0 0-1,0 0 1,-1 0-1,1 0 1,0 0-1,0 0 1,0 0-1,0 0 1,0 0-1,0 0 0,0 0 1,-1 0-1,1 0 1,0 0-1,0 0 1,0 0-1,0 0 1,0 0-1,0 0 0,0 0 1,0-1-1,-1 1 1,1 0-1,0 0 1,0 0-1,0 0 1,0 0-3,-5-15 107,0-16-41,-23-141 241,5-16-307,19 132 2,2 0 0,3 0-1,2 0 1,3 0 0,6-26-2,-8 62-5,1 0 1,1 1 0,0-1 0,2 1 0,0 1-1,1-1 1,1 2 0,1-1 0,2-1 4,-8 12-4,0 0 0,1 1 1,0-1-1,0 1 0,1 1 1,0-1-1,0 1 0,0 1 1,0-1-1,1 1 0,0 0 1,0 1-1,0 0 0,0 0 1,0 1-1,0 0 0,1 0 1,-1 1-1,1 0 0,0 1 1,-1 0-1,7 0 4,-7 1-3,-1 0-1,1 0 1,0 1-1,-1 0 1,1 0 0,-1 1-1,0 0 1,0 0 0,0 1-1,0 0 1,0 0-1,-1 0 1,6 6 3,-4-3-3,0 1-1,-1 0 1,0 1 0,0 0-1,-1 0 1,0 1 0,0-1-1,-1 1 1,1 5 3,1 3-1,-1 0 1,0 1-1,-2 0 1,0 1-1,-1-1 1,-1 1-1,-1-1 1,0 1-1,-2 0 1,0-1-1,-1 2 1,0-11 3,0-1-1,0 1 1,-1-1-1,0 1 1,0-1-1,-1 0 1,-1 0-1,1 0 1,-1-1 0,-1 1-1,0-1 1,0-1-1,-1 2-2,-3 0 6,0 0 0,0 0 0,-1-1 1,0-1-1,0 0 0,-1 0 0,0-1 0,0-1 0,-6 2-6,-19 7 11,0-1-1,-1-2 1,-24 4-11,58-14-59,0-1-1,-1 1 1,1-1 0,-1 0-1,1-1 1,-1 1 0,1-1-1,-3 0 60,6 1 28,0-1 0,0 1-1,0 0 1,0-1-1,0 1 1,0-1-1,0 1 1,0-1 0,0 0-1,0 1 1,0-1-1,0 0 1,0 0-1,0 0 1,0 0 0,1 0-1,-1 0 1,0 0-1,1 0 1,-1 0-1,1 0 1,-1 0 0,1 0-1,-1 0 1,1 0-1,0 0 1,0-1-1,0 1 1,-1 0 0,1 0-1,0-1-27,3-21 356</inkml:trace>
  <inkml:trace contextRef="#ctx0" brushRef="#br0" timeOffset="1372.531">1851 519 5185,'-3'-5'795,"0"0"1,0 0-1,0 0 0,0 1 1,-1-1-1,-1-1-795,4 5 148,0 0 0,-1 0 0,1 1-1,0-1 1,0 0 0,0 0 0,0 0 0,-1 1 0,1-1 0,0 1 0,-1-1 0,1 1-1,0-1 1,-1 1 0,1 0 0,-1 0 0,1 0 0,0 0 0,-1 0 0,1 0 0,-1 0-1,1 0 1,0 0 0,-1 1 0,1-1 0,-1 0 0,1 1 0,0-1 0,-1 1-148,-2 2 165,-1 1 1,1-1-1,0 1 0,-1 0 1,2 0-1,-1 0 1,0 1-1,1-1 1,0 1-1,0 0 0,0 0 1,1 0-1,0 0 1,0 0-1,0 1 1,0-1-1,1 1 1,0-1-1,-1 5-165,-1 15 137,0 0 0,2 0 0,1 22-137,2 23 171,1 15 155,-3 1 1,-9 50-327,-24 78 485,33-212-468,0 1 0,-1-1 0,1 1 0,0-1 0,0 1 0,1-1-1,-1 1 1,0-1 0,1 0 0,0 1 0,-1-1 0,1 1 0,0-1 0,0 0-17,0-1 12,0 0 1,0 0-1,0 0 1,0 0 0,1 0-1,-1 0 1,0 0-1,0 0 1,1-1 0,-1 1-1,0-1 1,1 1-1,-1-1 1,1 1 0,-1-1-1,1 0 1,-1 0 0,1 1-1,-1-1 1,1 0-1,-1-1 1,0 1 0,1 0-1,0 0-12,70-9 327,45-13-327,-44 8 708,53-3-708,-89 16 2145,3 8-1256</inkml:trace>
  <inkml:trace contextRef="#ctx0" brushRef="#br0" timeOffset="1802.415">2522 605 5465,'1'-43'3964,"-1"27"-1338,0 23 1516,0 55-3669,1 46 545,-10 60-1018,-2-81 724,-3 0 1,-4-1 0,-15 35-725,30-110 38,0 0 1,0 0 0,1 0-1,0 1 1,1-1 0,0 1-1,1 0 1,0 8-39,1-17 5,-1 0 0,1 0 0,0 0 0,0 0 0,0 0 0,0 0 0,1 0 0,-1-1 0,1 1 0,-1 0 1,1-1-1,0 1 0,0-1 0,2 2-5,-1-1 6,1-1 0,-1 0 0,0 0 0,0 0 0,1-1 0,-1 1 1,1-1-1,-1 0 0,1 0 0,0 0 0,-1-1 0,1 1 0,0-1 1,0 0-1,0 0-6,16 0 25,-1-1 0,0-1 1,0-1-1,0-1 1,9-2-26,95-34 74,-69 21-54,-2 1-91,70-21-310,-47 25 218</inkml:trace>
  <inkml:trace contextRef="#ctx0" brushRef="#br0" timeOffset="2398.524">3495 56 3705,'-40'-52'7656,"40"52"-7621,0 0 0,0 0 1,-1 0-1,1 0 0,0 0 0,0 0 0,0 0 1,0 0-1,0 0 0,0 0 0,0 0 0,0-1 1,0 1-1,0 0 0,0 0 0,0 0 0,0 0 0,0 0 1,0 0-1,0 0 0,0 0 0,0 0 0,0 0 1,0 0-1,0 0 0,0-1 0,0 1 0,0 0 1,0 0-1,0 0 0,0 0 0,0 0 0,0 0 0,0 0 1,0 0-1,0 0 0,0 0 0,0 0 0,0-1 1,0 1-1,0 0 0,0 0 0,0 0 0,0 0 1,0 0-1,0 0 0,0 0 0,0 0 0,0 0 0,1 0 1,-1 0-1,0 0 0,0 0 0,0 0 0,0 0 1,0 0-1,0 0 0,0 0 0,0 0 0,0 0 1,0 0-36,8 1 835,10 5-299,21 13 96,17 8-197,-2 2 1,-1 2-436,-40-22 30,0 1 1,-1 0-1,0 1 0,-1 1 1,0 0-1,-1 0 0,-1 1 0,0 0 1,0 1-1,-1 0 0,-1 0 1,-1 1-1,3 7-30,6 23 62,-2 2 1,-1 0 0,3 40-63,8 63 272,0 102-272,-20-192 59,-4 0 0,-1 0 0,-4-1 1,-2 0-1,-12 43-59,13-79 35,-1 0 1,0-1-1,-2 0 1,-1-1-1,0 0 1,-1 0-1,-2-1 1,0-1-1,-1 0 1,-1-1 0,-14 13-37,-35 32 1298,61-58-888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0:31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43 5849,'-1'-1'129,"-1"-3"696,-1-1 0,0 1 0,0 0 0,-1 0-1,1 0 1,-1 0 0,1 1 0,-5-3-825,7 5 116,0 1 1,0-1-1,0 1 1,0 0-1,1-1 0,-1 1 1,0 0-1,0 0 0,0 0 1,0 0-1,0 0 0,0 0 1,0 0-1,0 0 1,0 0-1,0 0 0,0 0 1,0 1-1,1-1 0,-2 0-116,0 2 56,0-1-1,0 0 1,0 1-1,0-1 1,0 1-1,1 0 1,-1 0-1,0-1 1,1 1-1,-1 0 1,1 0-1,0 1-55,-10 15 151,1 1 0,1 0 0,1 1 0,0 0 0,2 1 0,0 2-151,-9 44 334,0 17-334,9-47 112,-2 20-8,1 0 0,4 1 0,1 0 0,4 0 0,1 0 0,4-1 0,2 5-104,-5-44 26,1 1 0,0-1 0,1 0-1,1 0 1,1-1 0,0 0-1,1-1 1,1 1 0,2 0-26,-4-6-40,1 0 1,1-1-1,0 0 0,0 0 1,1-1-1,0-1 1,0 1-1,1-2 0,0 0 1,1 0-1,0-1 0,6 2 40,26 5-202</inkml:trace>
  <inkml:trace contextRef="#ctx0" brushRef="#br0" timeOffset="343.673">630 625 7474,'-12'-10'3168,"12"10"-1575,-1 8-169,2 18-432,-2 8-136,0 15-448,6 10-120,-3-5-128,6-2-23,-2-6-57,-2-10 8,5-9 360,-3-6-360,1-12-608,3-2 2592,4-3-1984</inkml:trace>
  <inkml:trace contextRef="#ctx0" brushRef="#br0" timeOffset="671.774">648 342 8498,'-17'-37'3665,"9"7"-2321,6 6-568,5 8-256,4 12-288,9 7-88,7 19-72</inkml:trace>
  <inkml:trace contextRef="#ctx0" brushRef="#br0" timeOffset="1080.309">967 718 5521,'-14'-101'2305,"13"117"2469,0 19-3144,4 29-1630,5-20 1239,14 43-1239,-8-33 654,-2 5-654,-9-42 83,-1 0-1,0 0 1,-2 0-1,0 0 1,-2 11-83,-2-17 125,1-10 10,0-9 94,-2-23-179,1 0 1,2 0 0,1-11-51,1 33 8,0-13-3,0-1-1,2 1 1,0 0 0,2 0 0,0 0-1,2 0 1,1-4-5,-3 15-7,0 0 1,1 0-1,1 1 0,-1-1 0,1 1 1,1 0-1,0 0 0,0 1 0,1 0 1,1 1-1,-1-1 0,1 2 0,0-1 1,6-2 6,-12 8-6,0 0 1,0 0 0,0 0 0,1 1-1,-1-1 1,1 1 0,-1 0 0,1 0 0,-1 0-1,1 1 1,0-1 0,-1 1 0,1 0-1,0 0 1,-1 0 0,1 0 0,0 1-1,-1-1 1,1 1 0,-1 0 0,1 0 0,-1 0-1,1 1 1,-1-1 0,0 1 0,0 0-1,1 0 1,-1 0 0,0 0 0,-1 1-1,1-1 1,1 2 5,5 6-6,0 0 0,-1 1 0,0 0 1,-1 1-1,0 0 0,-1 0 0,0 0 0,1 5 6,17 45 216,-3 1-1,-2 2 1,3 31-216,-13-54 981,7 0-402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0:29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103 661 5129,'-59'-114'2549,"57"110"-2308,0 0 0,-1 1 0,1-1 0,-1 0 0,0 1 0,0-1 0,0 1 1,0 0-1,0 0 0,-2 0-241,4 2 182,0 1 1,0-1-1,1 0 1,-1 1-1,0-1 1,0 0 0,0 0-1,1 0 1,-1 0-1,0 0 1,1 0-1,-1 0 1,1 0-1,-1 0 1,0-1-183,1 2 39,0 0 0,0 0 0,0-1 0,0 1 0,0 0 0,0 0 0,0 0 0,0 0 0,0 0 1,0-1-1,0 1 0,0 0 0,0 0 0,0 0 0,0 0 0,0 0 0,0-1 0,0 1 0,0 0 0,0 0 0,0 0 1,1 0-1,-1 0 0,0 0 0,0-1 0,0 1 0,0 0 0,0 0 0,0 0 0,0 0 0,0 0 0,1 0 0,-1 0 0,0 0 1,0-1-1,0 1 0,0 0 0,0 0 0,1 0 0,-1 0 0,0 0 0,0 0 0,0 0 0,0 0 0,0 0 0,1 0 1,-1 0-1,0 0 0,0 0 0,0 0 0,0 0 0,0 0 0,1 0 0,-1 0 0,0 0 0,0 1 0,0-1 0,0 0 1,0 0-1,0 0 0,1 0 0,-1 0 0,0 0 0,0 0 0,0 0 0,0 0 0,0 1 0,0-1 0,0 0-39,3 8 103,-1 0 0,1-1-1,1 1 1,0-1-1,0 0 1,2 4-103,-2-4 34,2 3-5,9 15 60,-2 1 1,0 0 0,-1 2 0,1 10-90,17 73 289,-16-53 114,20 51-403,-29-94 41,7 16 87,-12-31-123,1 0 0,-1 0 1,1 0-1,-1 0 0,0 0 0,1 0 0,-1 0 0,1 0 0,-1 0 0,0 0 0,1 0 0,-1 0 0,0 0 0,1 0 0,-1 0 0,1 0 0,-1 0 0,0 0 0,1-1 0,-1 1 0,0 0 0,1 0 0,-1 0 1,0-1-1,1 1 0,-1 0 0,0 0 0,0-1 0,1 1 0,-1 0 0,0-1 0,0 1 0,1 0 0,-1-1-5,9-10 75,-2 0-30,-2-1 0,1 0 0,-2 0-1,1 0 1,-1-4-45,-1 6 9,0 0-1,0 0 1,2 0-1,-1 0 1,1 0-1,0 1 1,1 0-1,2-3-8,-4 8-1,0 0-1,0-1 1,0 2-1,0-1 1,1 0-1,-1 1 1,1 0-1,0 0 1,0 1-1,0-1 1,0 1-1,0 0 1,1 0-1,4 0 2,-2 0-4,0 2-1,-1-1 1,1 1 0,0 0-1,0 1 1,-1 0 0,1 0-1,0 1 1,-1-1-1,1 2 5,19 7-12,0 2 0,-1 0-1,-1 2 1,0 1-1,7 7 13,-27-19 0,20 16-7,25 15-18,-46-32 31,-1 0-1,1 0 0,0 0 1,0-1-1,0 1 0,0-1 1,0 0-1,0 0 0,0 0 1,1-1-1,2 1-5,-6-2 23,1 1 0,-1-1 0,0 1 0,1-1 0,-1 1 0,0-1-1,1 0 1,-1 1 0,0-1 0,0 0 0,0 0 0,0 0 0,0 0 0,0 0 0,0 0 0,0 0-1,0-1 1,-1 1 0,1 0 0,0 0 0,-1-1 0,1 1 0,-1 0 0,1-1-23,8-36 342,-6 19-293,-2-1-1,0-1 0,-2 1 1,0 0-1,-1 0-48,-7-40 83,-3 1-83,3 12-35,1-1 0,2-6 35,5 28-296,1 26 283,0-1 0,0 1-1,0 0 1,0-1 0,0 1 0,0-1 0,0 1 0,0 0-1,1-1 1,-1 1 0,0 0 0,0-1 0,0 1-1,0 0 1,0-1 0,1 1 0,-1 0 0,0-1-1,0 1 1,1 0 0,-1-1 0,0 1 0,0 0 0,1 0-1,-1-1 1,0 1 0,1 0 13,9 0-240</inkml:trace>
  <inkml:trace contextRef="#ctx0" brushRef="#br0" timeOffset="637.741">1285 578 3609,'7'-16'1130,"-1"0"0,3-14-1130,-9 29 101,0 0 0,0 0 1,0 0-1,0 0 0,0 0 0,0 0 0,0 0 0,0 0 0,0 0 0,-1 0 1,1 0-1,0 0 0,-1 0 0,1 0 0,0 0 0,-1 0 0,0 0 0,1 0 1,-1 0-1,1 1 0,-1-1 0,0 0 0,0 0 0,1 1 0,-1-1 0,0 0 0,0 1 1,0-1-1,0 1 0,0-1 0,0 1-101,-30-8 2351,29 8-2138,-3-1 19,-1 1 1,1 0 0,0 0 0,0 0-1,0 1 1,-1-1 0,1 1-1,0 1 1,0-1 0,0 1-1,0-1 1,0 2 0,1-1-1,-1 0 1,-3 3-233,2-1 87,0 1 0,1 0 0,-1 0 0,1 1 0,0 0 0,0 0 0,1 0 0,-1 0-1,1 1 1,-1 4-87,-3 5 19,0 1-1,2 0 0,0 1 0,1-1 0,1 1 0,1 0 0,0 1 0,2-1 0,0 0 0,1 1 0,0-1 1,2 0-1,0 0 0,3 9-18,-3-20 4,0-1 0,1 1 0,0-1 1,0 0-1,0 0 0,1 0 0,0 0 0,0-1 1,1 1-1,0-1 0,-1 0 0,2 0 0,-1-1 1,0 0-1,1 0 0,0 0 0,0 0 0,0-1 1,1 0-1,-1-1 0,1 1 0,-1-1 0,1 0 1,0-1-1,0 1 0,0-2 0,0 1 0,0-1 1,0 0-1,0 0 0,0-1 0,0 1 0,3-2-4,4-1 18,0-1 0,0 0 1,0-1-1,0-1 0,-1 0 0,0-1 0,0 0 0,8-7-18,-15 10 10,0-1 0,-1 0 1,1 0-1,-1 0 1,0-1-1,-1 0 1,1 0-1,-1 0 1,0 0-1,-1-1 0,1 0 1,-1 0-1,0 0 1,-1 0-1,0 0 1,0 0-1,-1 0 1,1-2-11,-2-3 24,1 0 0,-2 0 1,0 0-1,0 0 0,-1 0 1,0 1-1,-1-1 0,0 0 1,-1 1-1,-1 0 1,1 0-1,-2 0 0,1 1 1,-2 0-1,1 0 0,-3-1-24,4 3-70,-2 0-1,1 1 0,-1 0 1,0 0-1,0 1 0,-1 0 0,1 0 1,-2 1-1,1 0 0,0 0 1,-1 1-1,0 0 0,0 1 1,0-1-1,0 2 0,-1 0 0,1 0 1,-1 0-1,0 1 0,-1 1 71,-5 2-1220,16-2 1173,0 0 0,-1 0 0,1 0 0,0 0 1,-1 0-1,1 0 0,0 1 0,-1-1 0,1 0 0,0 0 0,-1 0 0,1 0 0,0 1 0,-1-1 1,1 0-1,0 0 0,0 1 0,-1-1 0,1 0 0,0 1 0,0-1 0,0 0 0,-1 1 0,1-1 1,0 0-1,0 1 0,0-1 0,0 0 0,0 1 0,0-1 0,0 0 0,0 1 0,0-1 0,0 1 1,0-1-1,0 0 47,11 17-756</inkml:trace>
  <inkml:trace contextRef="#ctx0" brushRef="#br0" timeOffset="1044.005">1747 518 6969,'-1'-1'227,"-1"-1"0,1 1-1,0 0 1,0 0-1,-1 0 1,1 0 0,0 0-1,-1 1 1,1-1-1,-1 0 1,1 1-1,-1-1 1,0 1 0,1-1-1,-1 1 1,1 0-1,-1 0 1,0 0 0,1 0-1,-1 0-226,1 1 77,0 0 1,0 0-1,0 0 0,0 0 1,0 0-1,0 0 0,1 0 1,-1 1-1,0-1 0,1 0 0,-1 0 1,1 1-1,0-1 0,-1 1 1,1-1-1,0 0 0,0 1 0,0-1 1,0 0-1,0 1 0,0-1 1,0 1-1,0-1 0,1 1-77,2 23 259,0 0-1,2 0 0,1 0 1,1-1-1,2 0 0,3 7-258,2 6 636,7 34-636,-13-37 195,0-2 307,2 24-502,-12-98 289,1-1 0,2 1 0,6-35-289,-5 58 2,1-1 0,1 1 0,0 0 0,1 0 0,2 0 0,-1 0 0,2 1 0,3-4-2,-6 13-2,0 1 0,0 0 1,1 0-1,0 0 0,0 1 0,1 0 1,-1 0-1,2 1 0,-1 0 0,1 0 0,0 1 1,0 0-1,1 0 0,-1 1 0,1 0 0,0 0 1,8-1 1,-9 2 219,0 1 1,1 0 0,-1 1 0,1 0 0,-1 0-1,0 1 1,1 0 0,-1 0 0,1 1 0,-1 0 0,1 1-220,21 6 1126</inkml:trace>
  <inkml:trace contextRef="#ctx0" brushRef="#br0" timeOffset="1437.494">2364 59 7178,'-4'-10'815,"-12"-39"3293,26 97-1982,27 139 236,-30-137-2165,-2-1 0,-2 1 0,-2 0-197,-18 169 812,1-24 17,16-189-812,-1 0 0,2 0-1,-1 0 1,1-1 0,0 1-1,0 1-16,-1-7 4,0 1 0,0 0 0,1-1 1,-1 1-1,0 0 0,0-1 0,1 1 0,-1 0 0,1-1 0,-1 1 0,1-1 0,-1 1 1,0-1-1,1 1 0,0-1 0,-1 1 0,1-1 0,-1 1 0,1-1 0,0 0 1,-1 1-1,1-1 0,-1 0 0,1 0 0,0 1 0,0-1 0,-1 0 0,1 0 0,0 0 1,-1 0-1,1 0 0,0 0 0,0 0 0,-1 0 0,1 0 0,0 0 0,-1 0 0,1-1 1,0 1-1,-1 0 0,1 0 0,0-1 0,-1 1 0,1-1 0,-1 1 0,1 0 0,0-1 1,-1 1-1,1-1 0,-1 1-4,6-4 23,-1-1 0,1 1 0,-1-1 0,0 0-1,0 0 1,-1 0 0,0-1 0,2-1-23,28-50 66,-32 54-63,79-159 82,6-8-33,-67 134-55,2 2 1,1 1-1,21-22 3,-36 46-242,1 0-1,0 0 1,0 1-1,1 0 1,0 1-1,2-1 243,-1 5-1119,-1 10 460</inkml:trace>
  <inkml:trace contextRef="#ctx0" brushRef="#br0" timeOffset="1816.359">2651 541 7874,'-16'-2'3272,"19"-5"-1615,7 6-25,12 2-512,3 8-63,1 11-593,3 4-144,-1 12-152,-2 3-64,2 5-24,-3 5 224,1-3-4729,0 4 3393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1:09:32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132 535 5185,'69'-87'2734,"-68"86"-2448,1 0 1,-1 0-1,0-1 0,0 1 1,0 0-1,0-1 0,0 1 0,0-1 1,0 1-1,-1-1 0,1 1 1,0-1-1,-1 0 0,1 1 0,-1-1 1,0 0-287,-8 10 2926,4 0-2850,1 0-1,-1-1 1,0 1 0,-1-1 0,0 0-1,-5 6-75,4-7 28,1 1-1,0 0 0,1 0 0,-1 1 0,1-1 1,1 1-1,-1 0 0,0 3-27,-87 297 466,65-237-397,12-35 23,14-31 104,6-7 169,9-12-98,-3-1-227,-1-1-1,-1-1 1,-1 0 0,6-14-40,-11 23 10,7-18 26,-1 0-1,-1-2 1,-1 0-36,-1 2 19,1 1-1,7-13-18,12-25 225,16-62-225,-41 115 221,-2 8-132,0 1 1,0-1 0,0 1-1,0 0 1,0-1-1,0 1 1,1-1 0,-1 1-1,0 0 1,1-1-1,0 1 1,-1 0 0,1 0-1,0-1 1,-1 1-1,1 0 1,0 0-90,0 1 84,-1 0-51,0 3-18,3 6-9,0 1 0,1-1 0,0 0 0,1 0 0,0-1 0,0 1 0,1-1 0,0 0 0,0 0 0,1-1-6,10 16 9,51 87 57,-41-65 44,22 29-110,-13-28 58,-16-22 170,-2 1 0,9 14-228,-22-28 48,-3-2-3512,-10-8 1661</inkml:trace>
  <inkml:trace contextRef="#ctx0" brushRef="#br0" timeOffset="843.275">1251 492 6145,'-3'-28'1237,"-1"1"233,-3 0 2871,9 31-723,7 6-3278,4 5-217,20 24 113,98 107 770,-7-32-133,7-5-873,37 34 454,-150-124-335,-16-16 71,1 1 1,-1-1-1,1 0 0,0-1 1,0 1-1,0 0 1,0-1-1,0 1 0,1-1 1,-1 0-1,1 0 1,-1-1-1,1 1 1,3 0-191,3 0 993</inkml:trace>
  <inkml:trace contextRef="#ctx0" brushRef="#br0" timeOffset="1245.589">1960 331 5561,'-10'5'4620,"-9"12"-2838,15-13-1066,-22 22 310,0 0-1,3 2 1,0 0 0,0 4-1026,-148 227 611,93-137-512,25-52-39,36-50-5,1 1 0,1 1 0,-5 10-55,13-21 72,6-10-101,-1 1 1,1-1 0,0 1 0,0 0 0,0 0-1,0 0 1,0 0 0,0 0 0,0 0 0,0 0-1,1 0 1,-1 0 0,1 0 0,0 0 0,-1 0-1,1 0 1,0 1 0,0-1 28,11 6-213</inkml:trace>
  <inkml:trace contextRef="#ctx0" brushRef="#br0" timeOffset="2183.91">2637 691 6673,'-3'-10'2885,"3"10"-2706,0-1-1,0 0 0,0 1 1,0-1-1,0 1 0,0-1 1,0 1-1,0-1 1,0 0-1,-1 1 0,1-1 1,0 1-1,0-1 0,-1 1 1,1-1-1,0 1 1,-1-1-1,1 1 0,-1-1 1,1 1-1,0-1 0,-1 1 1,1 0-1,-1-1 1,1 1-1,-1 0 0,0 0 1,1-1-1,-1 1 0,1 0 1,-1 0-1,1 0 1,-1-1-1,0 1 0,1 0 1,-1 0-1,1 0 0,-1 0 1,0 0-1,1 0 1,-1 0-179,-1 5 296,-8 41 7,2 2 1,3-1-1,1 1 1,2 3-304,0-7 230,2 1 121,2 1 0,6 39-351,3 41 305,-10-113-235,0 0 1,1-1-1,0 1 0,4 10-70,-13-42 95,1-2-1,1 1 1,1-1-1,0 1 0,0-22-94,4 38-1,0-1-1,-1 1 1,1 0-1,-1-1 1,0 1-1,-1 0 1,1 0-1,-1 0 1,1 0-1,-1 0 1,0 0-1,-1 0 1,1 1-1,-1-1 1,1 1-1,-1-1 1,0 1 1,-2-1 6,0 0 0,0 0 0,-1 1 0,1-1 0,-1 1 0,0 1 0,1-1 0,-1 1 0,0 0 0,-6-1-5,-12-1 23,0 0 1,0 2 0,0 1 0,0 1 0,-16 3-25,23-1 11,14-1 6,0 0 1,-1-1-1,1 1 1,0-1 0,-1 0-1,1 0 1,0 0 0,-1 0-1,1-1 1,0 1-1,-1-1-17,2-2 86,2 0 0,-1 0 0,0 0 0,0 0 0,1 0-1,0 0 1,-1-1 0,1 1 0,1 0 0,-1 0-1,0 0 1,1-2-86,-1-1 80,3-54 322,0 15-222,-3 0 1,-4-43-181,4 86-522,1 4-136,3 9 169</inkml:trace>
  <inkml:trace contextRef="#ctx0" brushRef="#br0" timeOffset="3104.875">1070 17 6113,'-3'1'90,"-26"7"2273,29-8-2337,0 0 0,0 0 0,0 0 0,0 0 0,0 0 0,0 0 0,0 0-1,1 0 1,-1 0 0,0 0 0,0 0 0,0 0 0,0 0 0,0 0 0,0 0 0,0 0-1,0 0 1,0 0 0,0 0 0,1 0 0,-1 0 0,0 0 0,0 0 0,0 0 0,0 0-1,0 0 1,0 0 0,0 0 0,0 0 0,0 1 0,0-1 0,0 0 0,0 0 0,0 0-1,0 0 1,0 0 0,0 0 0,1 0 0,-1 0 0,0 0 0,0 0 0,0 0 0,0 0-1,0 1 1,0-1 0,0 0 0,0 0 0,0 0 0,0 0 0,0 0 0,0 0-1,0 0 1,0 0 0,0 0 0,0 0 0,0 1 0,-1-1 0,1 0 0,0 0 0,0 0-1,0 0 1,0 0 0,0 0 0,0 0 0,0 0 0,0 0 0,0 0-26,21 2 1863,63-3 1718,-22-2-3039,15 0 128,35-7-670,48-4 291,188 23 537,-112 0-111,-178-10-604,-34 0-56,1 1-1,-1 1 1,0 1-1,17 3-56,-40-4 33,1-1-1,-1 1 1,0-1 0,0 1-1,1-1 1,-1 0 0,0 0-1,1 0 1,-1 0-1,0 0 1,1 0 0,-1 0-1,0 0 1,1 0 0,-1-1-1,0 1 1,1 0-1,-1-1 1,0 1 0,0-1-1,0 0 1,1 1 0,-1-1-1,0 0 1,0 0-1,0 1 1,0-1 0,0 0-1,0 0 1,0-1-33,-1 0 1634,-1 1-742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0:26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539 48 3137,'4'-2'75,"-3"1"53,1 0 0,-1 0 0,0 1-1,0-1 1,1 0 0,-1 0-1,0-1 1,0 1 0,0 0-1,0 0 1,0 0 0,0-1 0,0 1-1,-1-1 1,1 1-128,-2 0 191,1-1 0,-1 1 0,0 0 0,0 0 0,0 0 0,0 0 0,0 0 0,0 0 0,0 0 0,0 0 0,0 0 1,0 1-1,0-1 0,-1 0 0,1 1 0,0-1 0,-1 1 0,1-1 0,-1 1-191,-4-2 344,0 0 0,-1 0 1,1 0-1,0 1 0,-1 0 0,1 1 0,0-1 1,-1 1-1,1 0 0,-1 1 0,-4 0-344,-13 4 493,0 0 0,-9 4-493,25-7 129,-10 3-63,-1 0 0,1 1 0,1 1 0,-1 1 0,1 0 0,1 2 0,-1 0 0,1 0 0,1 2-1,0 0 1,-12 13-66,14-12 1,-18 17 0,-17 24-1,40-44-1,0 1-1,1-1 0,0 1 0,1 0 0,0 1 0,1 0 0,0-1 0,-1 6 2,5-13-2,0-1 0,0 1 0,1 0 0,-1 0 0,1-1 0,0 1 0,0 0 0,0 0 0,0 0 0,1-1 0,-1 1 0,1 0-1,0-1 1,0 1 0,1 0 0,-1-1 0,1 1 0,0-1 0,0 0 0,0 0 0,0 0 0,0 1 2,3 0-4,0 1 0,0-1 0,0 0 0,1 0 0,0 0 0,-1-1 0,1 0 0,0 0 0,1 0 0,-1-1 0,0 0 0,4 0 4,34 9 12,1-3 1,24 1-13,-13-2 51,25 7-51,-64-9 7,1-1 0,-2 2 0,1 0 0,0 1 0,-1 1 0,10 7-7,-18-9 2,1 0 0,-1 1 0,-1 0 0,1 0 0,-1 1 0,0 0 0,-1 0 0,0 1 0,0-1 0,-1 2 0,0-1 0,-1 0-1,0 1 1,0 0 0,-1 0 0,0 0 0,-1 0 0,1 9-2,-1-9 34,-1 1 0,-1-1 0,0 0 1,0 0-1,-1 0 0,0 0 0,-1 0 0,0 0 0,-1 0 0,0 0 0,0-1 0,-1 0 1,0 1-1,-1-1 0,0 0 0,0-1 0,-1 0 0,0 1 0,-3 1-34,-8 7 143,0-2-1,-1 0 1,-1-1-1,0-1 1,-1-1-1,0 0 1,-1-2-1,-1 0 1,1-1 0,-1-2-1,-1 0 1,1-1-1,-1-1 1,0-2-1,0 0 1,-14 0-143,24-3 50,1 0 1,-1 0 0,1-1-1,0-1 1,-6-1-51,13 2 10,1 0 0,-1-1 1,1 1-1,0-1 0,0 0 0,0 0 0,0 0 0,0 0 1,0-1-1,1 1 0,-1-1 0,1 0 0,-1 0 0,1-1 1,0 1-1,0-2-10,2 4-29,0 0 1,1 0-1,-1 0 1,0-1-1,1 1 1,0 0-1,-1 0 1,1-1-1,0 1 1,-1 0-1,1-1 1,0 1-1,0-1 1,0 1 0,0 0-1,1-1 1,-1 1-1,0 0 1,0-1-1,1 1 1,-1 0-1,1-1 1,-1 1-1,1 0 1,0 0-1,-1 0 1,1 0-1,0-1 29,2-1-232,0-1 1,1 0-1,-1 1 0,1 0 0,-1 0 0,1 0 0,3-2 232,31-16-880</inkml:trace>
  <inkml:trace contextRef="#ctx0" brushRef="#br0" timeOffset="648.165">1177 649 3457,'-24'-95'2355,"23"93"-2239,1 1 0,-1 0 0,1-1 0,-1 1-1,0 0 1,1-1 0,-1 1 0,0 0 0,0 0 0,0-1 0,0 1 0,0 0 0,0 0 0,0 0 0,-1 1 0,1-1-1,0 0 1,0 0 0,-1 1 0,1-1 0,0 0 0,-1 1 0,1-1 0,-1 1 0,1 0 0,-1 0 0,1-1 0,-1 1 0,1 0-1,0 0 1,-1 0 0,1 0 0,-1 1 0,1-1 0,-1 0 0,1 1 0,-1-1 0,1 1 0,0-1 0,-1 1 0,0 0-116,-5 1 563,-17 3 9,-1 1 0,1 1 0,0 2 0,1 0 0,0 1 0,0 2 1,-7 5-573,23-12 23,0 1 1,0 0-1,0 1 0,1 0 1,0 0-1,0 0 1,1 0-1,0 1 1,0 0-1,0 0 1,1 1-1,1-1 1,0 1-1,0 0 1,0 0-1,1 0 1,0 0-1,1 0 1,0 0-1,1 1 1,0-1-1,0 7-23,1-5 16,0-1 0,0 1 0,1-1 1,0 0-1,1 1 0,0-1 0,1 0 0,0 0 0,1-1 0,0 1 0,0-1 1,1 0-1,0-1 0,0 1 0,1-1 0,0 0 0,1-1 0,0 0 0,7 6-16,-1-5 10,0 1 0,0-2 0,1 1 0,0-2-1,0 0 1,0-1 0,1-1 0,0 0 0,0-1-1,0-1 1,0 0 0,3-1-10,-7-1 9,0 0-1,-1-1 1,1-1 0,-1 1 0,1-2-1,-1 0 1,0 0 0,0-1-1,0 0 1,0-1 0,-1 0-1,0-1 1,0 0 0,0 0-1,-1-1 1,0-1 0,3-3-9,-6 5 16,0 0 0,-1 0 0,0-1 0,0 0 0,-1 0 0,0-1 0,0 1 1,-1-1-1,1 0 0,-2 0 0,1 0 0,-1 0 0,0 0 0,-1-2-16,0-2 39,0 1 0,-1-1 1,0 0-1,-1 1 0,0-1 0,-1 1 0,0-1 0,-1 1 1,0 0-1,-1-1-39,0 0 20,-1 1 0,0 0 1,-1 0-1,0 0 0,0 1 0,-1 0 0,0 0 1,-1 1-1,0-1 0,-1 2 0,0-1 1,0 1-1,-1 1 0,1 0 0,-2 0 0,1 1 1,-1 0-1,0 1 0,0 0 0,-2 0-20,7 3-106,-1 1-1,1-1 1,-1 1-1,1 1 0,-1-1 1,1 1-1,-1 0 1,1 1-1,-1 0 0,1 0 1,-1 0-1,1 1 1,-1-1-1,1 2 0,-1-1 107,-15 12-576</inkml:trace>
  <inkml:trace contextRef="#ctx0" brushRef="#br0" timeOffset="1536.899">1663 617 3361,'-8'-4'902,"3"1"-57,1 0-1,-1 1 0,0-1 1,0 1-1,0 1 0,-4-2-844,9 3 82,-1 0 1,1 0-1,-1 0 0,1 0 0,-1 0 0,1 0 0,-1 0 1,1 0-1,-1 0 0,1 0 0,-1 0 0,1 0 1,-1 0-1,1 0 0,-1 1 0,1-1 0,-1 0 0,1 0 1,-1 1-1,1-1 0,-1 0 0,1 1 0,0-1 0,-1 0 1,1 1-1,-1 0-82,1 0 53,-1 0 0,1 1-1,0-1 1,-1 0 0,1 1 0,0-1 0,0 1 0,0-1-1,0 0 1,0 1 0,0-1 0,1 1 0,-1-1 0,0 0 0,1 1-53,9 36 1108,13 31-1108,-9-30 761,5 23-761,-5 4 855,-2 1-1,-2 10-854,-11-92 59,-1 1 1,0-1 0,-1 1-1,-4-11-59,-4-23 54,8 23-37,0 1 1,2-1-1,1 1 0,2-18-17,-1 28-4,0 0 0,2 1-1,0-1 1,0 1 0,1-1-1,1 1 1,0 0-1,7-11 5,-10 21-5,-1 0-1,2 0 0,-1 0 0,0 0 1,0 0-1,1 1 0,0-1 0,-1 1 1,1 0-1,0 0 0,0 0 0,0 0 1,0 0-1,1 1 0,-1 0 0,0-1 1,1 1-1,1 0 6,0 0-8,0 0 1,1 1-1,-1 0 1,1 0-1,-1 0 1,0 1-1,1 0 0,-1 0 1,0 0-1,1 1 1,2 0 7,3 3-6,1 0 0,-1 1 0,0 0 0,0 1 0,-1 0 0,1 1 0,-2 0 0,1 0 0,-1 1 0,0 1 6,1 3 0,1 2-1,-2 0 1,0 0 0,0 1 0,-2 0 0,0 0 0,-1 1 0,0 0 0,4 18 24,-1 1 0,-2 1 1,-1 9-25,-3-24 71,-4-38 38,-1-30-28,3 19-69,2-1 1,1 0-1,1 1 0,1 0 0,7-19-12,-9 35-6,0 0 0,0 1 0,1 0 0,0-1 0,1 2 0,0-1-1,1 1 1,0 0 0,0 0 0,1 1 0,0 0 0,0 0 0,1 1 0,0 0-1,4-2 7,-7 6-8,0 0 0,0 0 0,0 0 0,0 1 0,1 0 0,-1 0-1,1 1 1,-1 0 0,1 0 0,0 0 0,-1 1 0,1 0-1,0 0 1,0 1 0,-1-1 0,5 3 8,-5-2-3,-1 1 1,0 0 0,0 0-1,0 1 1,0 0-1,0 0 1,0 0-1,-1 0 1,1 1-1,-1-1 1,0 1-1,0 0 1,-1 1-1,1-1 1,-1 1-1,0-1 1,0 1 0,0 0-1,1 4 3,1 3-2,0 1 1,-1 0-1,0 0 0,-1 0 0,-1 0 1,1 7 1,0 17 53,-3 24-53,0-32 9,1 1 0,1-1-1,4 12-8,-5-36-144,0 0 0,0-1-1,1 1 1,0-1-1,0 1 1,0-1-1,0 0 1,1 0 0,0 0-1,2 3 145,14 12-608</inkml:trace>
  <inkml:trace contextRef="#ctx0" brushRef="#br0" timeOffset="1991.03">2693 751 5841,'21'-53'2371,"-21"52"-2294,1 0 0,-1 1 0,0-1-1,0 0 1,0 1 0,1-1 0,-1 1-1,0-1 1,1 0 0,-1 1 0,0-1 0,1 1-1,-1-1 1,1 1 0,-1-1 0,0 1-1,1-1 1,0 1 0,-1 0 0,1-1-1,-1 1 1,1 0 0,-1-1 0,1 1-1,0 0 1,-1 0 0,1-1 0,0 1-1,-1 0 1,1 0 0,0 0 0,-1 0-1,1 0 1,0 0 0,-1 0 0,1 0-1,0 0 1,-1 0 0,1 1 0,0-1-77,3 0 420,40-5 980,12-1 678,33-9-2078,-73 12 82,0-2 0,0 0 0,-1 0 0,1-2 0,-1 0 0,-1 0 0,10-7-82,-23 13 7,0 1 1,0-1-1,0 0 0,0 1 0,0-1 0,0 0 0,0 0 0,0 0 1,0 0-1,-1 0 0,1 0 0,0 0 0,-1 0 0,1 0 0,0 0 0,-1-1 1,1 1-1,-1 0 0,0 0 0,1-1 0,-1 1 0,0 0 0,0 0 1,0-1-1,0 1 0,0 0 0,0-1 0,0 1 0,0 0 0,-1 0 0,1-1 1,0 1-1,-1 0 0,1 0 0,-1 0 0,1-1 0,-1 1 0,0 0 0,1 0 1,-1 0-1,0 0 0,0 0 0,0 0 0,0 0 0,0 0-7,-3-3 16,0 1 0,-1-1 0,1 1 1,0 0-1,-1 0 0,0 0 0,0 1 0,0-1 0,0 1 0,-4-1-16,3 2 1,-1 0 0,1 0 0,-1 0 0,0 1 0,1 0 1,-1 0-1,1 0 0,-1 1 0,0 0 0,1 0 0,0 1 0,-1 0 1,1 0-1,0 1 0,0-1 0,0 1 0,0 0 0,1 1 0,-1 0 0,1 0 1,0 0-1,0 0 0,0 1 0,0 0 0,1 0 0,-1 1-1,-3 4 18,0 1 0,1 0 0,1 1 0,0-1 0,0 1 1,1 0-1,0 0 0,1 1 0,1 0 0,0-1 0,1 1 0,0 0 0,1 3-18,0-1 25,1 0 0,1 0 0,0 0 1,1-1-1,1 1 0,1 0 0,-1-1 0,6 11-25,-5-15 24,0-1-1,0 0 1,1-1-1,1 1 1,-1-1-1,1 0 1,0 0-1,1-1 1,0 0-1,0 0 1,1-1-1,0 0 1,8 6-24,-1-4-198,1 0 0,1-1 0,-1-1 0,1-1 0,0 0 0,0-1 0,1 0 0,-1-2 0,8 1 198,41 3-983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0:41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208 142 3633,'-1'-17'2134,"0"0"1,2-16-2135,-1 3 2430,0 30-2334,1-1 1,-1 0 0,0 1 0,0-1 0,0 1 0,0-1 0,0 0 0,0 1 0,-1-1 0,1 1 0,0-1 0,0 0 0,0 1 0,-1-1 0,1 1 0,0-1 0,0 1-1,-1-1 1,1 1 0,-1-1 0,1 1 0,0-1 0,-1 1 0,1-1 0,-1 1 0,1 0 0,-1-1 0,1 1 0,-1 0 0,1-1 0,-1 1 0,1 0 0,-1 0 0,0 0-97,0 0 73,1 0 1,-1 0-1,0 0 1,0 1 0,0-1-1,1 0 1,-1 1 0,0-1-1,0 1 1,1-1-1,-1 1 1,0-1 0,1 1-1,-1-1 1,1 1-1,-1 0 1,1-1 0,-1 1-1,1 0 1,-1-1 0,1 1-1,-1 0 1,1 0-1,0-1 1,0 1 0,-1 0-1,1 0-73,-6 18 273,2 1 0,0-1 0,1 1-1,0-1 1,2 1 0,0 0 0,3 18-273,4 32 365,10 41-365,-11-82 123,22 217 348,-1-3-239,-24-232-275,0 5-14,1-1-1,0 1 0,1 0 1,1-1-1,6 14 58,-7-23-645,2-9 165</inkml:trace>
  <inkml:trace contextRef="#ctx0" brushRef="#br0" timeOffset="400.986">1 546 8642,'0'-6'3817,"4"9"-2225,22 4-184,11-1-95,14-2-601,0-2-256,9-1-296,1-4 112,3-4-456,0 1-336,-5 2 376</inkml:trace>
  <inkml:trace contextRef="#ctx0" brushRef="#br0" timeOffset="801.78">661 648 5849,'-16'-7'3408,"16"7"-3365,0 0 0,0 0-1,0 0 1,0 0 0,0 0 0,0 0-1,0 0 1,-1 0 0,1 0-1,0 1 1,0-1 0,0 0 0,0 0-1,0 0 1,0 0 0,0 0 0,0 0-1,0 0 1,0 0 0,0 0-1,0 0 1,0 0 0,-1 0 0,1 1-1,0-1 1,0 0 0,0 0-1,0 0 1,0 0 0,0 0 0,0 0-1,0 0 1,0 0 0,0 1 0,0-1-1,0 0 1,0 0 0,0 0-1,0 0 1,0 0 0,0 0 0,0 0-1,0 0 1,0 0 0,1 1-1,-1-1 1,0 0 0,0 0 0,0 0-1,0 0 1,0 0 0,0 0 0,0 0-1,0 0 1,0 0 0,0 0-1,0 0 1,0 0 0,1 1 0,-1-1-1,0 0 1,0 0 0,0 0-43,2 2 206,0 1 0,1-1 0,-1 0 0,1 0 1,0 0-1,-1 0 0,1 0 0,0-1 0,0 1-206,8 2 125,0 0 0,-1-1 0,2 0 0,-1 0 0,0-2 0,0 1 0,1-1 0,-1-1 0,1 0-1,-1 0 1,0-1 0,1-1 0,-1 0 0,0-1 0,0 0 0,0 0 0,0-1 0,-1 0 0,1-1 0,-1-1 0,0 1-1,-1-2 1,1 1 0,0-3-125,-8 8 10,0 0 1,0-1-1,0 1 0,0-1 0,-1 0 1,1 1-1,-1-1 0,1 0 0,-1 0 0,1 0 1,-1 0-1,0 0 0,0-1 0,0 1 0,-1 0 1,1 0-1,0-1 0,-1 1 0,1 0 1,-1-1-1,0 1 0,0-1 0,0 1 0,0 0 1,0-1-1,-1 1 0,1 0 0,-1-1-10,0-2 24,-2 1 0,1-1 0,0 1 0,-1-1-1,0 1 1,0 0 0,0 0 0,0 0 0,-1 0 0,0 1 0,0-1-1,-2-1-23,1 1 17,0 0-1,0 1 0,-1-1 0,1 1 0,-1 0 0,0 0 1,0 1-1,0-1 0,0 2 0,0-1 0,-1 0 0,1 1 1,-4 0-17,3 1 13,-1 0 0,0 1 1,0 0-1,1 0 1,-1 1-1,1 0 0,-1 0 1,1 0-1,0 1 0,0 1 1,-3 0-14,-3 3 27,1 0 1,0 1 0,0 0-1,0 1 1,1 1 0,0-1-1,1 2 1,0-1 0,-8 12-28,12-12 13,0-1 1,0 1-1,1 0 0,1 0 1,-1 1-1,1 0 1,1-1-1,0 1 1,1 0-1,0 0 1,1 1-1,0-1 1,0 2-14,1-1 12,1-1 1,0 1-1,0-1 1,1 1-1,1-1 1,0 0-1,0 0 1,1 0-1,0-1 0,1 1 1,0-1-1,1 0 1,0-1-1,1 1 1,2 2-13,1-1 15,-1-2 0,2 1 1,-1-1-1,1-1 0,0 0 1,1 0-1,0-1 0,0-1 1,1 0-1,-1 0 0,1-1 1,11 2-16,0-1-24,-1-2 0,1 0 0,0-2 0,19 0 24,33-3-59</inkml:trace>
  <inkml:trace contextRef="#ctx0" brushRef="#br0" timeOffset="1150.335">1607 590 7146,'-1'-3'398,"0"0"0,0 0 0,0 0 0,-1 0 0,1 0 0,-1 0 0,0 1 0,0-1 0,0 0 0,0 1 0,0-1 0,0 1 0,-1 0 0,1 0 0,-1 0 0,0 0 0,-2-1-398,1 1 235,-1 0-1,1 0 1,-1 1-1,0 0 1,0 0-1,0 0 1,0 0-1,1 1 1,-1 0-1,0 0 1,-5 1-235,-10 1 216,0 1 0,0 1 0,0 0 0,0 2 1,1 1-1,-1 0 0,2 1 0,-1 1 0,1 1 0,1 0 1,-11 9-217,17-11 47,0 1 0,1 0 0,0 0 0,0 1 0,1 1 0,0-1 0,1 2 0,0-1 0,1 1 0,0 0 0,1 0 0,0 1 0,1 0 0,1 0 0,0 0 0,0 1 1,0 5-48,3-13 15,0 0 1,1 1 0,0-1 0,0 0-1,0 0 1,0 0 0,1 1 0,0-1 0,0 0-1,1 0 1,0 0 0,0 0 0,0-1 0,1 1-1,0-1 1,0 1 0,0-1 0,1 0 0,-1 0-1,1 0 1,1 0 0,-1-1 0,1 0 0,-1 0-1,6 4-15,8 3 25,1-1 0,0-1 1,0 0-1,1-1 0,0-1 0,1-1 0,-1-1-25,43 8 143,44 3-143,-12-4 37</inkml:trace>
  <inkml:trace contextRef="#ctx0" brushRef="#br0" timeOffset="1768.636">1948 161 5385,'-5'-22'1007,"2"6"-49,-1 0 1,-1 0-1,0 0 0,-1 0 1,0 1-1,-2 0 0,-6-11-958,14 26 24,0 0-1,0 0 0,0 0 1,-1 0-1,1-1 1,0 1-1,0 0 1,0 0-1,0 0 1,0 0-1,0 0 0,-1 0 1,1-1-1,0 1 1,0 0-1,0 0 1,0 0-1,0 0 0,-1 0 1,1 0-1,0 0 1,0 0-1,0 0 1,0 0-1,-1 0 1,1 0-1,0 0 0,0 0 1,0 0-1,-1 0 1,1 0-1,0 0 1,0 0-1,0 0 0,0 0 1,-1 0-1,1 0 1,0 0-1,0 0 1,0 1-1,0-1 1,0 0-1,-1 0 0,1 0 1,0 0-1,0 0 1,0 0-1,0 0 1,0 1-1,0-1 1,0 0-1,-1 0 0,1 0 1,0 0-1,0 1 1,0-1-1,0 0 1,0 0-1,0 0 0,0 0 1,0 1-1,0-1 1,0 0-1,0 0 1,0 0-1,0 1-23,-3 14 527,0 48-27,2-1 1,4 1-1,2 0 1,4 12-501,22 113 629,6 51-18,-18-90-120,9 6-491,-17-126 63,-3-21 1,-8-8-58,1 0 0,-1 0-1,1 0 1,-1 0 0,0-1 0,1 1-1,-1 0 1,1-1 0,-1 1 0,0 0-1,1 0 1,-1-1 0,0 1-1,1 0 1,-1-1 0,0 1 0,0-1-1,1 1 1,-1-1 0,0 1 0,0 0-1,0-1 1,1 1 0,-1-1 0,0 1-1,0-1 1,0 1 0,0-1-6,3-13 48,-1 0 1,0 0 0,-1-1-1,0 1 1,-2-1 0,0-6-49,0-8 34,0-36 14,-1 5-23,3 0 0,4-25-25,-4 80-3,-1 0 0,1 0 1,0 0-1,1 0 0,-1 0 1,1 0-1,0 1 0,0-1 0,0 1 1,1-1-1,0 1 0,0 0 1,0 0-1,0 0 0,3-2 3,-3 4-3,-1 0-1,1 0 1,0 0-1,0 0 1,1 1-1,-1 0 1,0-1-1,0 1 1,1 0-1,-1 1 1,0-1-1,1 1 1,-1-1-1,1 1 1,-1 0-1,0 0 1,1 0-1,-1 1 1,1-1-1,-1 1 1,0 0-1,2 0 5,5 3-5,1 0 1,-1 1-1,-1 0 1,1 0 0,-1 1-1,0 1 1,0-1 0,0 1-1,-1 1 1,0-1 0,-1 2-1,0-1 1,2 3 3,5 8-6,-1 1 0,-1 0 0,0 0 0,-2 1 0,7 18 6,-5 0-16,-2 0 0,-1 0-1,-2 1 1,-1 8 16,-1-15-163,0-13-642,4-8 70</inkml:trace>
  <inkml:trace contextRef="#ctx0" brushRef="#br0" timeOffset="2222.857">2573 656 8658,'-18'-5'2787,"18"5"-2726,-1 0 1,1 0-1,0 0 0,-1 0 1,1 0-1,0 0 0,-1 1 1,1-1-1,0 0 0,-1 0 1,1 0-1,0 0 0,0 1 1,-1-1-1,1 0 0,0 0 1,0 1-1,-1-1 0,1 0 1,0 0-1,0 1 0,0-1 1,-1 0-1,1 1 0,0-1 1,0 0-1,0 1 0,0-1 1,0 0-1,0 1-61,0 2 162,0 1 0,0 0 0,0-1 0,1 1 0,0 0 1,-1-1-1,1 1 0,2 2-162,9 34 654,5 9 91,-3 1 0,-2 1-1,3 36-744,-10-10 657,-6-147-184,2-116-228,1 145-251,2 0 0,2-1 0,6-18 6,-11 56-5,0 0 1,0 1-1,0-1 1,0 0 0,1 1-1,-1-1 1,1 1-1,0 0 1,0 0-1,0 0 1,1 0-1,-1 0 1,1 0 0,-1 0-1,2 0 5,-1 1-5,0 1 1,-1 0-1,1 0 0,0 0 0,-1 0 0,1 0 1,0 1-1,0-1 0,0 1 0,0 0 0,0 0 0,0 0 1,0 0-1,-1 0 0,1 1 0,0-1 0,0 1 1,0 0-1,0 0 0,2 1 5,12 5-4,0 1-1,-1 0 1,0 1 0,0 1-1,-1 0 1,-1 2 0,1-1-1,-2 2 1,0 0 0,0 0-1,1 5 5,19 23 2,-1 3 0,-3 0-1,5 14-1,-23-40 49,-2 1-1,0 0 0,4 14-48,-10-24-55,0 0 0,-1 0-1,0 1 1,-1-1-1,0 0 1,-1 1 0,0-1-1,0 1 1,-1 1 55,-1 4-439,2-5-90</inkml:trace>
  <inkml:trace contextRef="#ctx0" brushRef="#br0" timeOffset="2555.426">3251 592 8738,'-5'-2'3401,"7"15"-2209,9 10-88,-1 22-160,2 5-96,-7 11-335,3 1-161,-8-10-136,4-2-64,2-13-64,-2-3 0,-4-9 16,0-7 48,0-6-600,0-6 464,10 1-136</inkml:trace>
  <inkml:trace contextRef="#ctx0" brushRef="#br0" timeOffset="2893.977">3309 249 10674,'-40'-48'4049,"24"22"-3273,4 6-120,12 17 137,8 12-489,5 8-2745,17 9 1953</inkml:trace>
  <inkml:trace contextRef="#ctx0" brushRef="#br0" timeOffset="3473.062">3933 739 4385,'-2'-15'2061,"0"0"0,0 0 0,-3-6-2061,1 7 882,0 0 0,-2 1 1,1-1-1,-2 1 0,-6-11-882,10 21 94,0-1 1,0 1-1,0 0 0,-1 0 0,1 0 1,-1 0-1,0 1 0,0-1 0,0 1 1,0 0-1,0 0 0,0 1 0,-1-1 1,1 1-1,0 0 0,-1 0 0,1 0 1,-1 1-1,0-1 0,1 1 0,-1 0 0,1 1 1,-5 0-95,-2 0 35,1 0 0,0 1-1,0 0 1,0 1 0,0 0 0,0 1 0,0 0 0,1 0 0,0 1 0,-2 1-35,-1 3 16,1 0 0,-1 1 0,2 0 0,-1 1-1,1 1 1,1-1 0,0 2 0,1-1 0,0 1 0,-3 7-16,7-12 3,0 0-1,1 1 1,0-1 0,0 1-1,0-1 1,1 1 0,1 0-1,0 0 1,0 0-1,0 0 1,1 0 0,1 0-1,-1 0 1,1 0 0,1 0-1,0 0 1,3 8-3,-3-12 3,1 1 0,0-1 0,1 1 0,-1-1-1,1 0 1,0-1 0,0 1 0,1-1 0,-1 1 0,1-1 0,0-1 0,0 1 0,1-1 0,-1 0 0,1 0 0,-1 0 0,1-1 0,0 0 0,0 0 0,0 0 0,0-1-1,0 0 1,3 0-3,8 1 16,0-1 0,0 0 0,1-1 0,-1-1 0,0-1 0,0 0-1,16-5-15,-26 5 14,1 0-1,-1-1 0,0 0 0,0 0 0,0-1 0,0 1 1,0-1-1,-1-1 0,0 0 0,1 0 0,-2 0 0,1 0 1,-1-1-1,0 0 0,0 0 0,0 0 0,-1-1 0,0 0 1,0 1-1,-1-1 0,1-4-13,3-9 22,0-1 1,-2 1 0,-1-2-1,0 1 1,-2 0 0,0-1-1,-1-1-22,2-11 7,-2 23-27,0 0 0,0 0 0,-1 0 0,-1-10 20,-1 22-12,1 0-1,0 0 1,0 0 0,1 0-1,-1 0 1,0 0 0,0 0-1,0 0 1,1 0 0,-1 1-1,0-1 1,1 0 0,-1 1 12,-7 24-14,1 1 1,1-1 0,1 1-1,1 0 1,2 5 13,-6 31 26,-11 71 100,-55 326 384,68-431-497,-1 12 47,-13 35-60,16-65 16,1 0 1,-2 0-1,0-1 0,0 1 0,-1-1 1,0-1-1,-1 1 0,0-1 1,-1 1-17,6-9 20,1 1 1,-1-1-1,0 1 1,1-1 0,-1 0-1,0 0 1,0 0-1,0 0 1,0 0 0,-1 0-21,-4-3 248,8-10 13,4 4-222,0 0 0,0 1 1,1-1-1,0 1 0,0 1 1,1-1-1,-1 1 0,2 0 1,4-3-40,22-20 22,6-15-27,-2-1 1,7-14 4,-3 5-792,24-24 792,-10 22-721,-6 7 269</inkml:trace>
  <inkml:trace contextRef="#ctx0" brushRef="#br0" timeOffset="4175.691">4355 514 8850,'-1'-5'901,"-4"-9"2248,6 11-1523,4 6-375,-3 5-96,3 8-1039,-2-1 1,1 1-1,-2 0 1,0 0-1,-1 0 1,0 1-1,-2-1 1,-1 14-117,-11 50 282,8-56-209,1 1-1,1 1 0,1-1 0,1 0 1,1 1-1,3 18-72,-2-39 9,0 0 1,0-1-1,1 1 0,-1 0 1,1 0-1,0-1 0,1 0 1,-1 1-1,1-1 0,0 0 1,0 0-1,0 0 1,0 0-1,1-1 0,0 1 1,-1-1-1,1 0 0,0 0 1,1-1-1,-1 1 0,0-1 1,1 0-1,0 0 0,-1 0 1,1-1-1,0 1 0,0-1 1,1 0-10,2 0 14,1 0 1,0 0 0,-1-1-1,1 0 1,0-1 0,-1 0-1,1 0 1,-1-1 0,1 0-1,-1 0 1,0-1-1,0 0 1,0 0 0,0-1-1,7-4-14,-5 0 18,1 0-1,-1-1 1,0 0-1,-1-1 0,0 0 1,-1 0-1,0-1 1,-1 0-1,0 0 0,0 0 1,-2-1-1,4-8-17,7-22 17,-3-1 1,-1 0-1,-1-3-17,-1 3-14,-7 30 7,-1 9 1,-1 0 0,0-1-1,0 1 1,0-1 0,-1 0-1,1 1 1,-1-1-1,0 1 1,-1-4 6,1 7-1,0 1 0,0 0 0,0 0 0,0 0 0,0 0 0,0-1 0,0 1 0,0 0 0,0 0 0,0 0 0,0 0 0,0 0 0,0-1 0,0 1 0,0 0 0,0 0 0,0 0 0,0 0 0,-1 0 0,1-1 0,0 1 0,0 0 0,0 0 0,0 0 0,0 0 0,0 0 0,-1 0 1,1 0-1,0 0 0,0 0 0,0 0 0,0-1 0,0 1 0,-1 0 0,1 0 0,0 0 0,0 0 0,0 0 0,0 0 0,-1 0 0,1 0 0,0 0 0,0 0 0,0 0 0,0 0 0,-1 1 0,1-1 0,0 0 0,0 0 0,0 0 0,0 0 0,0 0 0,-1 0 0,1 0 0,0 0 0,0 0 0,0 0 0,0 1 0,0-1 0,0 0 0,0 0 0,-1 0 0,1 0 1,-5 14-41,3-1 38,1 0 0,1 0 0,0 0-1,1 0 1,1 0 0,0 0-1,0 0 1,1 0 0,2 4 3,-2-11-1,0 1 1,0 0-1,0 0 0,1-1 1,0 0-1,0 0 1,1 0-1,0 0 0,0-1 1,0 1-1,0-1 0,1 0 1,0-1-1,0 0 1,0 0-1,1 0 0,5 2 1,-2-2 4,0-1-1,0 1 0,1-2 0,-1 0 0,1 0 1,-1 0-1,1-2 0,0 1 0,0-1 0,0-1 1,-1 0-1,1-1 0,0 0 0,-1 0 0,8-3-2,-9 2 2,1-1 1,-1 0 0,0 0 0,0-1 0,-1 0 0,1 0 0,-1-1 0,0 0 0,0 0 0,-1-1 0,0 0-1,0-1 1,-1 0 0,0 1 0,0-2 0,4-8-4,-2 1 13,-1-1 0,-1-1 0,0 1 0,-2-1 0,2-6-13,-4 13 4,-1 1 0,0 0 0,0-1 0,-1 1 0,0 0 0,-1-1 0,0 1 0,0 0 0,-4-11-4,5 20-1,-1-1-1,0 0 1,0 1-1,0-1 1,0 0-1,0 1 0,0-1 1,0 1-1,0-1 1,-1 1-1,1 0 1,0 0-1,-1-1 0,1 1 1,-1 0-1,0 0 1,1 0-1,-1 1 1,0-1-1,1 0 0,-1 1 1,0-1-1,0 1 1,0-1-1,1 1 1,-1 0-1,0 0 0,0 0 1,0 0-1,0 0 1,0 0-1,0 1 1,0-1 1,-8 2-7,0 0 1,0 1-1,0 0 1,1 0-1,-7 4 7,2 0-2,0 0-1,0 0 1,1 1 0,0 1-1,0 0 1,1 1-1,0 1 1,1-1-1,-4 7 3,8-9-1,0 1 0,1 0 0,0 1 0,1-1 0,-1 1 0,2 0 0,0 0 1,0 1-1,1-1 0,0 1 0,1 0 0,0-1 0,0 11 1,1-9-1,1 0 0,1-1 0,0 1 0,0 0 0,1-1 0,0 1 0,1-1 0,1 1 0,0-1 0,0 0 0,1-1 0,1 1 0,0-1 0,0 0 0,1 0 0,0-1 1,0 0-1,3 2 1,1 0 7,0-1 1,1-1 0,0 0 0,0-1 0,1 0-1,0 0 1,0-2 0,1 0 0,0 0 0,0-1-1,0-1 1,0 0 0,1-1 0,5 0-8,0-1 117,0 0 0,-1-1 0,1-2 0,10-1-117,27-5 217</inkml:trace>
  <inkml:trace contextRef="#ctx0" brushRef="#br0" timeOffset="4786.678">5940 589 5633,'65'-54'2694,"-65"53"-2635,0 1-1,1 0 1,-1 0 0,0 0-1,1 0 1,-1-1 0,0 1-1,1 0 1,-1 0 0,0-1-1,1 1 1,-1 0 0,0-1-1,0 1 1,0 0 0,1-1-1,-1 1 1,0 0 0,0-1-1,0 1 1,0 0 0,1-1-1,-1 1 1,0-1 0,0 1-1,0 0 1,0-1-1,0 1 1,0 0 0,0-1-1,0 1 1,0-1 0,0 1-1,0 0 1,-1-1 0,1 1-1,0-1 1,0 1 0,0 0-1,0-1 1,-1 1 0,1 0-1,0-1 1,0 1 0,-1 0-1,1 0 1,0-1 0,0 1-1,-1 0 1,1 0 0,0-1-1,-1 1 1,1 0 0,-1 0-59,-19-4 1570,18 3-1301,-15-1 350,-1 0 0,1 1 0,0 0 0,0 2 0,-1 0 0,1 1 0,-2 1-619,-26 6 454,1 3 1,-3 2-455,38-11 10,0 0 1,0 1-1,1 0 0,-1 0 1,1 1-1,0 0 0,-6 6-10,13-10 1,-1 0 1,1 0-1,-1 0 0,1 0 1,0 1-1,-1-1 0,1 1 1,0-1-1,0 1 0,0 0 0,0-1 1,0 1-1,1 0 0,-1-1 1,0 1-1,1 0 0,-1 0 1,1 0-1,0 0 0,0-1 0,-1 1 1,1 0-1,0 0 0,1 0 1,-1 0-1,0 0 0,1 0 1,-1-1-1,1 1 0,-1 0 0,1 0 1,0 0-1,-1-1 0,1 1 1,0 0-1,0-1 0,1 1 0,-1-1 1,0 0-1,0 1 0,1-1 1,-1 1-2,4 2 5,0 0 0,1 0 1,-1 0-1,1 0 0,0-1 0,0 0 1,0 0-1,0 0 0,0-1 0,5 1-5,15 4 17,0-1-1,4-2-16,18 5 15,-12 0-3,-1 0 1,21 11-13,-45-16 3,0 0 0,-1 2 0,0-1 0,1 1 0,-2 1 0,1 0 0,-1 0 0,0 1 1,-1 0-1,3 3-3,-8-6 0,0 0 0,0 0 0,0 1 0,-1-1 0,0 1 0,0-1 0,0 1 0,-1 0 0,0 0 0,0-1 0,0 1 0,-1 0 0,0 0 0,0 0 1,0 0-1,-1 0 0,0 4 0,-2 6 2,-1 0 0,0-1-1,-1 1 1,0-1 0,-8 15-2,9-24 10,0 0 0,0 0 0,0-1 0,-1 1 0,0-1 0,0 0 0,0 0 0,0-1-1,-1 1 1,0-1 0,0-1 0,0 1 0,0-1 0,-1 0 0,1 0 0,-7 1-10,-12 4 147,0-2 0,0-1 0,0-1 0,-3 0-147,-18 0 165,-1-1 0,1-2 0,-1-2 0,-34-6-165,72 4 384,15 4-256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0:47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1060 2993,'-1'94'5165,"1"-93"-5053,0 0 1,0 0-1,0 0 0,0-1 1,0 1-1,0 0 0,0 0 1,0 0-1,0 0 1,1 0-1,-1 0 0,0 0 1,1 0-1,-1 0 1,1 0-1,-1-1 0,1 1 1,-1 0-1,1 0 0,0-1 1,-1 1-1,1 0 1,0-1-1,-1 1 0,1 0 1,0-1-1,0 1 1,0-1-1,0 0 0,-1 1 1,1-1-1,0 0 0,0 1 1,0-1-1,0 0 1,0 0-1,0 0 0,0 0 1,0 0-1,0 0 0,0 0 1,0 0-1,0 0 1,0 0-1,0 0 0,-1-1 1,1 1-1,0 0 1,1-1-113,1 0 194,1 0 0,-1-1 1,0 0-1,0 1 0,0-1 1,0 0-1,0 0 0,0-1 1,0 1-1,-1 0 0,1-1 1,1-3-195,6-10 198,-1-2 1,0 1-1,-2-1 1,0-1-1,-1 1 1,-1-1-1,-1 0 1,-1 0-1,0-1 1,-1 1-1,-1 0 1,-2-16-199,-2-9 45,-1 0 0,-3-1 0,-2 2 0,-1-1 0,-4-2-45,-10-37 27,3-1 1,4-1-1,3 0 0,0-64-27,13 139-7,1-1 0,1 1 0,-1-1 0,2 1 0,-1-1 0,3-5 7,-3 13-3,0 0 1,0 0-1,1 0 0,-1 0 0,1 0 1,-1 0-1,1 1 0,0-1 0,0 1 1,0-1-1,0 1 0,1 0 0,-1 0 1,1 0-1,-1 0 0,1 0 0,0 1 1,0-1-1,-1 1 0,1 0 0,0-1 1,1 1 2,7-1-27,0-1 1,1 1 0,-1 1 0,1 0-1,-1 1 1,1 0 0,-1 0-1,1 2 1,-1-1 0,0 1 0,1 1-1,3 1 27,4 2-343,1 1 0,-1 1 0,-1 1 0,1 0 0,-2 2 0,10 6 343,17 18-632,-1 5 142</inkml:trace>
  <inkml:trace contextRef="#ctx0" brushRef="#br0" timeOffset="332.1">10 667 7826,'-10'-3'3368,"10"2"-1847,19-6-273,7-1-40,13-2-336,6-1-263,14 1-337,4 4-104,2-3-56,-1 4 56,-4 5-8,-2 0-72</inkml:trace>
  <inkml:trace contextRef="#ctx0" brushRef="#br0" timeOffset="675.212">1097 690 4873,'-10'-8'754,"1"1"1,-1 1-1,0 0 0,-1 0 1,1 1-1,-1 0 0,0 1 1,-1 0-1,-3-1-754,4 3 425,-1-1 0,0 2 0,0-1 0,0 2 0,0-1 0,-1 2-1,1 0 1,-11 2-425,14-2 84,1 1 0,-1 1 0,1-1 0,-1 1 0,1 1 0,0-1 0,0 2 0,0-1 0,1 1 0,-1 0 0,1 0 0,0 1 0,1 0 0,-1 0 0,1 1 0,1 0 0,-1 0 0,1 0 0,0 1 0,1-1 0,0 1 0,0 0 0,0 1 0,1-1 0,-2 9-84,2-1 6,1 0 0,0 0 0,1 0 0,0 0 0,1 0 0,1 0 0,1 0 0,0 0 1,2 3-7,-2-7 4,1 0 0,1 0 1,0-1-1,0 1 1,1-1-1,1 0 1,0 0-1,0 0 1,1-1-1,0 0 1,1-1-1,3 4-4,-4-8 5,0 1 1,0-1-1,0-1 0,0 1 1,1-1-1,0 0 1,-1-1-1,2 0 0,-1 0 1,0-1-1,0 0 0,1 0 1,-1-1-1,1 0 0,0-1 1,-1 0-1,1 0 0,-1-1 1,9-1-6,-7 0 9,-1 1 1,1-2-1,-1 0 1,0 0-1,0 0 1,0-1-1,0-1 1,-1 1-1,0-1 0,0-1 1,0 1-1,0-1 1,-1-1-1,0 0 1,0 0-1,-1 0 1,4-5-10,-3 0 17,0 0 0,0 0 0,-1 0 0,-1-1 0,0 1 1,-1-2-1,0 1 0,-1 0 0,0-1 0,-1 1 0,-1-2-17,0 6 12,-1 0-1,0 1 1,-1-1-1,0 0 0,-1 0 1,1 1-1,-2-1 1,1 1-1,-1-1 1,0 1-1,-1 0 0,0 0 1,0 0-1,-1 1 1,0 0-1,0 0 1,-5-5-13,0 1 11,-1 1 0,0 1 0,-1 0-1,1 1 1,-2 0 0,1 0-1,-9-2-9,12 5-114,0 1 0,-1 0 0,0 1 0,0 0 0,0 1 0,0 0 0,0 1 0,0 0 0,0 0 0,-1 1 0,0 0 114,10 0-92,0 0 1,0 0 0,0 0 0,0 0 0,0 1 0,0-1-1,0 0 1,0 0 0,1 0 0,-1 1 0,0-1-1,0 1 1,0-1 0,0 1 0,0-1 0,1 1 0,-1-1-1,0 1 1,0 0 0,1-1 0,-1 1 0,0 0 0,1 0-1,-1-1 1,1 1 0,-1 0 0,1 0 0,-1 0 0,1 0-1,0 0 92,2 12-805</inkml:trace>
  <inkml:trace contextRef="#ctx0" brushRef="#br0" timeOffset="1033.851">1273 739 7250,'46'-31'4677,"-47"33"-4558,1-1 0,-1 1 0,0 0 0,1 0 0,-1-1 1,1 1-1,0 0 0,0 0 0,-1 0 0,1 0 0,0 0 1,1-1-1,-1 1 0,0 0 0,0 0 0,1 0 0,-1 0 1,1 0-120,16 40 843,-9-23-529,16 56 778,-3 1 1,3 36-1093,-22-105 59,-1-2 25,0 0-1,0-1 1,0 1 0,-1 0-1,0 0 1,0 0 0,0 4-84,0-9 14,-1 1 1,1-1 0,0 0 0,0 0-1,-1 0 1,1 0 0,0 0 0,-1 0 0,1 0-1,0 0 1,0 0 0,-1 0 0,1 0-1,0 0 1,-1-1 0,1 1 0,0 0 0,0 0-1,-1 0 1,1 0 0,0 0 0,0-1-1,-1 1 1,1 0 0,0 0 0,0 0 0,0-1-1,-1 1 1,1 0 0,0 0 0,0 0 0,0-1-1,0 1 1,0 0 0,-1-1 0,1 1-1,0 0 1,0 0 0,0-1 0,0 1 0,0 0-1,0-1-14,-9-14 293,3-3-238,2 0 0,0-1-1,1 1 1,0-1 0,2 1 0,0-1-1,1 0 1,1 0 0,1 0 0,0 1 0,1-1-1,2 1 1,0 0 0,0 0 0,2 0-55,-3 9 23,0 1 1,1 0 0,0 0-1,0 0 1,1 0 0,0 1-1,0 0 1,1 0 0,-1 0-1,2 1 1,-1 0 0,1 1-1,0 0 1,0 0 0,0 0-1,1 1 1,0 0-24,0 0-267,1 1-1,0 0 1,0 0 0,0 1-1,0 0 1,1 1 0,-1 0-1,0 1 1,1 0 0,-1 1-1,0 0 1,0 0 0,1 1-1,-1 0 1,8 4 267,29 14-1711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0:53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68 2921,'-6'-10'1752,"5"8"-1314,0 0 0,0 0 0,0 0 0,0 0 0,0 1 0,-1-1 0,1 0 0,0 1 0,-1-1 0,1 1 0,-1 0 0,0-1 0,1 1 0,-1 0 0,0 0 0,0 0 0,0 0 0,0 0 0,-1 0-438,1 5 583,-17 112 1432,0 40-2015,10-74 318,2-21-43,3 0-1,2 0 0,5 47-274,-1-87 26,1 1-1,0 0 0,2-1 0,0 0 0,2 0 0,0 0 0,1-1 0,1 0 0,1 0 0,1-1 1,1-1-1,3 4-25,-8-14 10,0 0 0,0-1 0,1 0 0,0-1 1,0 1-1,1-2 0,0 1 0,0-1 0,0 0 1,1-1-1,-1 0 0,1-1 0,0 0 0,0-1 0,0 1 1,0-2-1,1 0 0,-1 0 0,0-1 0,1 0 1,-1 0-1,0-1 0,0-1 0,1 0 0,-1 0 1,0-1-1,-1 0 0,1-1 0,0 0 0,-1-1 0,0 0 1,0 0-1,-1-1 0,1 0 0,-1 0 0,0-1-10,10-10 15,-1-2 0,-1 0 0,-1-1 0,0 0 0,-2-1 0,0 0 0,-1-1 0,-2-1 0,0 0 0,5-20-15,10-41 28,-4-1 0,3-38-28,-20 97 2,4-33 4,-3 0-1,-2 0 0,-4-31-5,0 22 2,2 53-4,0-2-2,-1 17 2,-2 8 2,-1 14 2,1 0 1,1 1 0,1-1-1,2 7-2,-1 13 4,-1-3 3,0 70-2,4-1 1,7 15-6,-7-90 17,2-1 1,1 0-1,2 0 0,1-1 1,1 0-1,1-1 0,2 0 1,2-1-1,3 4-17,-11-21 388,0 0 1,1-1-1,0 0 1,1 0-1,0-1 1,1 0-1,0-1 1,1 0 0,7 4-389,51 23 1468</inkml:trace>
  <inkml:trace contextRef="#ctx0" brushRef="#br0" timeOffset="957.339">1314 195 5097,'0'-47'6027,"0"47"-5986,0 0 1,0 0-1,0 0 1,0 1-1,0-1 1,0 0 0,0 0-1,0 0 1,0 0-1,0 0 1,0 0-1,0 0 1,-1 0-1,1 0 1,0 0-1,0 0 1,0 0 0,0 1-1,0-1 1,0 0-1,0 0 1,0 0-1,0 0 1,0 0-1,-1 0 1,1 0 0,0 0-1,0 0 1,0 0-1,0 0 1,0 0-1,0 0 1,0 0-1,0 0 1,-1 0-1,1 0 1,0 0 0,0 0-1,0 0 1,0 0-1,0 0 1,0 0-1,0-1 1,0 1-1,0 0 1,-1 0-1,1 0 1,0 0 0,0 0-1,0 0 1,0 0-1,0 0 1,0 0-1,0 0 1,0 0-1,0 0 1,0-1 0,0 1-1,0 0 1,0 0-1,0 0 1,0 0-1,0 0 1,0 0-1,0 0-41,-6 7 455,4 1-330,0 1 0,0 0 0,0-1-1,1 1 1,1 0 0,0 0 0,0 0 0,0 3-125,1 14 140,8 183 358,-2-133-276,-4 0 0,-4 1 0,-3 3-222,-12 131 359,22-481-26,-2 19-274,2-36-46,4 202-35,-10 85 22,0-1 0,0 1 1,0 0-1,0-1 0,0 1 0,0 0 1,0-1-1,0 1 0,0 0 0,0 0 1,0-1-1,0 1 0,0 0 1,1-1-1,-1 1 0,0 0 0,0-1 1,0 1-1,0 0 0,0 0 1,1-1-1,-1 1 0,0 0 0,0 0 1,1 0-1,-1-1 0,0 1 0,0 0 1,1 0-1,-1 0 0,0 0 1,0-1-1,1 1 0,-1 0 0,0 0 1,1 0-1,-1 0 0,0 0 0,11 8 25,9 25 32,-18-31-52,89 175 176,-48-89 135,48 72-316,-20-48 566,15 40-566,-73-127 89,6 14 273,3-1 0,16 22-362,-32-51 36,1 0 0,0 0 1,1 0-1,0-1 1,0-1-1,1 1 0,-1-1 1,2-1-1,-1 1 1,1-2-1,0 1 1,5 1-37,-11-6 9,0 1 0,0-1 0,0 0 0,0 0 0,0 0 0,0 0 0,1-1 0,-1 1 0,0-1-1,0 0 1,0-1 0,0 1 0,1-1 0,-1 1 0,0-1 0,0-1 0,0 1 0,0 0 0,0-1 0,-1 0 0,1 0 0,0 0 0,-1 0 0,1-1 0,-1 0 0,0 1 0,0-1 0,0 0 0,0 0 0,-1-1 0,1 1 0,1-4-9,3-5 21,-1-1 0,0 0 0,0 0-1,-2 0 1,1-1 0,-2 1 0,0-1 0,-1 0-1,0-4-20,4-41 55,-4-1-1,-3-40-54,-16-121 44,13 176-41,-10-82 7,-4-49-62,20 140-1623,1 47 1224</inkml:trace>
  <inkml:trace contextRef="#ctx0" brushRef="#br0" timeOffset="1803.656">2995 132 4057,'1'0'252,"-1"0"1,1 0-1,-1 0 1,1 0-1,-1-1 1,1 1-1,-1 0 1,1 0-1,-1-1 1,1 1-1,-1 0 1,0-1 0,1 1-1,-1 0 1,1-1-1,-1 1 1,0-1-1,1 1 1,-1 0-1,0-1-252,0 0 166,0 1 1,0-1-1,0 1 0,0-1 0,0 1 0,0-1 1,-1 1-1,1-1 0,0 1 0,0 0 1,0-1-1,-1 1 0,1-1 0,0 1 1,-1 0-1,1-1 0,0 1 0,-1 0 1,1-1-1,-1 1 0,1 0 0,0-1 1,-1 1-1,1 0 0,-1 0 0,1-1 0,-1 1 1,1 0-1,-1 0 0,1 0 0,-1 0-166,-12-6 184,-1 1 0,0 1 0,0 0 0,0 1 0,0 0-1,-1 1 1,1 1 0,-1 0 0,1 1 0,-11 1-184,7 1 63,1 0-1,0 1 1,0 1 0,0 1 0,0 0 0,1 1 0,0 1 0,0 1 0,-3 2-63,12-6 3,0 1 0,1-1 0,-1 2-1,1-1 1,0 1 0,1 0 0,-1 0 0,1 0 0,0 1 0,1 0 0,-1 0-1,1 0 1,1 0 0,-1 1 0,2 0 0,-1 0 0,0 4-3,1-6 1,1 1 0,0-1 0,0 1 1,1-1-1,0 1 0,0 0 0,1-1 0,0 1 0,0-1 1,0 1-1,1-1 0,0 1 0,0-1 0,1 0 0,0 0 1,0 0-1,0-1 0,1 1 0,-1 0 0,1-1 0,1 0 1,0 0-2,2 2 4,0 0 0,1-1 1,0 0-1,0 0 0,1-1 1,0 0-1,0-1 0,0 0 1,0 0-1,8 1-4,17 4 23,-1-2 1,20 2-24,-18-4 28,32 9-28,-57-11 2,1 0 0,-1 1-1,0 0 1,0 1-1,-1 0 1,1 0 0,-1 1-1,0 0 1,-1 1-1,3 2-1,-7-5 1,-1-1-1,0 1 0,0 0 0,0 0 0,-1 0 0,1 0 0,-1 0 0,0 1 0,0-1 0,-1 1 1,1-1-1,-1 1 0,0 0 0,0-1 0,-1 1 0,1 0 0,-1 0 0,0 0 0,0-1 1,-1 1-1,0 0 0,1 0 0,-2-1 0,0 4 0,-1 1 25,-1 0 0,0-1 0,0 1-1,-1-1 1,0 0 0,-1 0 0,1 0 0,-2-1 0,1 0 0,-1 0-1,-4 3-24,-18 14 234,0 0 0,-11 3-234,28-18 52,-4 1 15,-22 17 142,-2-1 1,-19 7-210,48-27 31,-1-1 0,0 0 0,0 0 0,-1-2-1,1 1 1,-1-1 0,0-1 0,0-1 0,1 0 0,-1 0 0,-2-1-31,11 0-7,1-1 1,0 1-1,0-1 1,0 0-1,0 1 0,0-1 1,0-1-1,0 1 1,0 0-1,0-1 0,0 0 1,1 1-1,-1-1 1,1 0-1,-1 0 0,1 0 1,0-1-1,0 1 1,0-1-1,0 1 0,0-1 1,0 0-1,1 1 1,-1-1-1,1 0 0,0 0 1,0 0-1,0 0 1,0 0 5,0-3-124,0 0 0,0 1 0,1-1-1,-1 0 1,1 1 0,1-1-1,-1 0 1,1 0 0,0 1-1,0-1 1,1 1 0,-1-1-1,1 1 1,0-1 0,1 1-1,-1 0 126,2-1-140,1 0-1,-1 0 0,1 1 1,0 0-1,2-2 141,-7 7-1</inkml:trace>
  <inkml:trace contextRef="#ctx0" brushRef="#br0" timeOffset="2396.632">3524 293 7626,'-3'-18'1921,"2"12"-1146,0-1 0,-1 0 0,0 1-1,0-1 1,0 1 0,-2-4-775,-6 80 2920,4-26-2692,-2-1-1,-1 1 1,-2-1 0,-2-1 0,-2 0 0,-2-1 0,-17 29-228,-153 295 285,181-355-266,1 0 0,1 1 1,-1 0-1,2 0 0,-2 5-19,5-16 2,0 0 0,0 1-1,-1-1 1,1 0 0,0 1 0,0-1-1,0 0 1,0 1 0,0-1 0,0 0-1,0 1 1,0-1 0,0 0 0,0 1 0,0-1-1,0 0 1,0 0 0,1 1 0,-1-1-1,0 0 1,0 1 0,0-1 0,0 0-1,0 0 1,1 1 0,-1-1 0,0 0-1,0 0 1,1 1-2,6-8 54,2-8-21,0-1-1,-2-1 0,0 1 1,3-13-33,7-15 18,-10 26-13,59-140-14,30-121 9,-60 146-1,38-127-24,-72 256 24,1-8-5,1 1 0,0 0 1,1 0-1,0 1 0,0-1 0,1 1 1,1 1-1,4-7 6,-10 15-1,0 0 0,-1 1 0,1-1 0,0 0 0,0 0 0,0 1 0,0-1 0,0 0 0,0 1 0,0-1 0,0 1 0,0-1 0,0 1 0,0 0 0,0-1 0,0 1 0,0 0 0,0 0 0,1 0 0,-1 0 1,0 0-1,0 0 0,0 0 0,1 0 1,0 1-1,0 0 0,0 0 1,-1 0-1,1 0 0,0 0 1,-1 0-1,1 0 1,-1 0-1,1 1 0,-1-1 1,0 0-1,0 1 1,2 1 0,2 6 2,0-1 0,0 1 0,-1 1 0,0-1 0,0 4-2,9 30 26,-3 1 0,-2 1 0,2 34-26,2 9 30,5 16-5,4 16 55,-6 0 0,-4 13-80,-12 65-1117,1-198 1109,0-1 0,0 1 1,0 0-1,0 0 1,0 0-1,1 0 0,-1 0 1,0 0-1,0 0 0,0 0 1,0 0-1,0 0 1,0 0-1,0 0 0,0 0 1,0 0-1,0 0 0,0 0 1,0 0-1,0 0 1,0 0-1,0-1 0,0 1 1,0 0-1,1 0 0,-1 0 1,0 0-1,0 0 1,0 0-1,0 0 0,0 0 1,0 0-1,0 0 0,0 0 1,0 0-1,0 0 1,0 0-1,0 1 0,0-1 1,1 0-1,-1 0 1,0 0-1,0 0 0,0 0 1,0 0-1,0 0 0,0 0 1,0 0-1,0 0 1,0 0-1,0 0 0,0 0 1,0 0-1,0 0 0,0 0 1,0 0-1,0 0 1,0 0-1,0 1 0,0-1 1,0 0-1,0 0 0,0 0 9,6-13-404</inkml:trace>
  <inkml:trace contextRef="#ctx0" brushRef="#br0" timeOffset="2711.57">3382 764 8722,'-21'-5'3473,"9"2"-2113,11 0-72,18-2-440,11 0-103,18-2-465,6-2-96,11 2 136,-3 0-312,-5 1 3945,3 3-2905</inkml:trace>
  <inkml:trace contextRef="#ctx0" brushRef="#br0" timeOffset="3040.59">4107 129 7986,'-43'-21'7407,"114"17"-3885,291-28-2100,-220 15-1400,1 6-1,29 7-21,-143 4-594,-1 2 0,0 1-1,11 4 595,-24-3-513</inkml:trace>
  <inkml:trace contextRef="#ctx0" brushRef="#br0" timeOffset="3368.965">4546 102 8530,'-6'-1'716,"3"1"-342,0-1 0,0 0-1,0 1 1,1 0 0,-1 0 0,0 0 0,0 0-1,0 0 1,0 0 0,0 1 0,-1 0-374,3 0 101,0 0 0,0 0 0,0 0 0,0 0 1,0 0-1,0 0 0,0 0 0,0 1 0,0-1 0,1 0 1,-1 1-1,0-1 0,1 1 0,-1-1 0,1 0 1,0 1-1,-1-1 0,1 1 0,0-1 0,0 1 1,0 0-1,0-1 0,0 1 0,0-1 0,0 1-101,2 36 640,2 0 0,2 0 0,1 0 0,3 6-640,1 6 364,32 202 780,-36-189-907,-3 0 0,-3 0 0,-2 1-237,-1 5 2878,4-53-1641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1:16.8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762 33 4417,'11'-7'3482,"0"-1"-686,-11 8-2744,0 0 1,0 0-1,0-1 0,0 1 0,0 0 0,1 0 1,-1 0-1,0-1 0,0 1 0,0 0 1,0 0-1,0 0 0,0-1 0,0 1 1,0 0-1,0 0 0,0 0 0,0-1 1,0 1-1,0 0 0,0 0 0,0 0 1,-1-1-1,1 1 0,0 0 0,0 0 1,0 0-1,0 0 0,0-1 0,0 1 1,0 0-1,-1 0 0,1 0 0,0 0 0,0-1 1,0 1-1,0 0 0,-1 0 0,1 0 1,0 0-1,0 0 0,0 0 0,-1 0 1,1 0-1,0 0 0,0 0 0,0 0 1,-1 0-1,1 0-52,-1-1 214,-1 0 1,0 0-1,0 0 0,0 1 1,1-1-1,-1 1 0,0-1 1,0 1-1,0 0 0,0 0 1,-2 0-215,-9-1 320,-35-2-66,0 2 0,0 3 0,1 1 0,-1 2 0,1 3 0,0 1 0,1 3 0,0 1 0,-30 15-254,63-23 6,0 1 1,0 1-1,1 1 1,1-1-1,-5 5-6,12-9 2,1 0 0,-1 0 0,1 0 0,0 0 0,0 0 1,1 1-1,-1-1 0,1 1 0,0 0 0,0 0 0,0-1 0,0 2 0,0-1 0,1 0 0,0 0 0,0 0 0,0 1 0,1-1 1,-1 2-3,1-3 2,0 1 1,0 0 0,1 0 0,-1 0 0,1-1 0,0 1 0,0 0 0,0-1-1,0 1 1,1 0 0,-1-1 0,1 0 0,0 1 0,0-1 0,0 0 0,3 2-3,-1-1 5,1 0 0,0 0 0,-1 0 0,2-1 0,-1 0 0,0 0 1,1-1-1,-1 1 0,1-1 0,3 1-5,53 14 57,18 2-57,-18-5 38,29 11-38,-72-18 3,0 0 0,0 1-1,-1 1 1,-1 1 0,1 0 0,10 10-3,-19-13 1,0 1 0,-1-1 0,0 1 0,-1 1 0,1 0 0,-2 0 0,1 0 0,-1 1 0,-1-1 0,2 5-1,-4-7 0,0 1 1,-1-1-1,0 1 1,0 0-1,0 0 1,-1 0-1,0 0 0,-1 0 1,0 0-1,0 0 1,-1 0-1,0 0 1,0 0-1,-2 6 0,-2 4 3,-1 0 0,0 0 0,-1 0 1,-1-1-1,-1 0 0,-4 6-3,6-14 3,0 0 0,0 0 0,-1 0 0,0-1 0,0 0 0,-1-1 0,0 0 0,0 0 0,-1-1 0,0 0 0,-3 1-3,-22 8 30,1 0 1,-2-3-1,0-1 0,0-2 1,-1-1-1,0-2 0,-1-1 1,-28-1-31,50-4 10,-1-1 1,1 0-1,0-1 1,0 0-1,0-1 0,0-1 1,-5-3-11,15 5 8,0 0 1,1-1-1,-1 0 1,1 0 0,0 0-1,0-1 1,0 0-1,0 0 1,-3-4-9,5 5 14,1 1 1,0-2-1,0 1 1,0 0-1,0 0 0,1-1 1,-1 1-1,1-1 1,0 1-1,0-1 1,0 1-1,0-1 1,1 0-1,-1 1 1,1-1-1,0-3-14,0 5 181,1-1-1,-1 0 0,1 1 1,-1-1-1,1 1 1,0-1-1,0 1 1,0-1-1,0 1 1,1 0-1,-1-1 0,1 1 1,0-1-181,27-27 1179</inkml:trace>
  <inkml:trace contextRef="#ctx0" brushRef="#br0" timeOffset="593.975">1201 258 7506,'0'0'100,"0"-1"1,0 1-1,0-1 1,0 1 0,0 0-1,0-1 1,0 1-1,0-1 1,0 1 0,0-1-1,0 1 1,0-1 0,0 1-1,0-1 1,0 1-1,0 0 1,0-1 0,0 1-1,-1-1 1,1 1-1,0 0 1,0-1 0,-1 1-1,1-1 1,0 1-1,-1 0 1,1-1 0,0 1-1,-1 0 1,1 0 0,0-1-1,-1 1 1,1 0-1,-1 0 1,1-1 0,0 1-1,-1 0 1,1 0-1,-1 0 1,1 0 0,-1 0-1,1 0 1,0 0-1,-1 0 1,1 0 0,-1 0-1,1 0 1,-1 0 0,1 0-1,-1 0 1,1 0-1,-1 0-100,-1 1 145,0 0 0,0 0 0,0 1 0,1-1-1,-1 0 1,0 1 0,1-1 0,-1 1 0,1-1-1,-1 1 1,1 0 0,-1 1-145,-6 13 265,0 1 1,1 0-1,1 0 0,0 1 0,2 0 1,-3 14-266,-2 9 232,-17 54 86,-4 0-1,-4-2 1,-44 83-318,69-160 24,5-10-10,1 1 1,0-1-1,0 1 1,0-1-1,0 1 1,1 0-1,0 0-14,3-6 2,-1-1 0,0 0-1,0 0 1,0 0 0,0 0 0,0 0-1,0 1 1,0-1 0,1 0 0,-1 0 0,0 0-1,0 0 1,0 0 0,0 0 0,0 0-1,1 0 1,-1 0 0,0 0 0,0 0 0,0 0-1,0 1 1,1-1 0,-1 0 0,0 0-1,0 0 1,0 0 0,0-1 0,1 1 0,-1 0-1,0 0 1,0 0 0,0 0 0,0 0-1,1 0 1,-1 0 0,0 0 0,0 0 0,0 0-1,0 0 1,0 0 0,1 0 0,-1-1-1,0 1 1,0 0 0,0 0 0,0 0-1,0 0 1,0 0 0,0-1 0,0 1 0,0 0-1,1 0-1,10-9 48,4-7-9,-1-1-1,-1-1 1,0 0-1,-1-1 1,8-17-39,12-31 50,-1-7-50,-21 50 12,14-39 10,-3 0 0,8-44-22,17-128-4,-44 219 3,6-30-18,1-1-1,11-29 20,-20 76 1,0 0 1,0 0 0,0 0-1,0-1 1,0 1-1,0 0 1,0 0 0,0 0-1,0-1 1,0 1-1,0 0 1,0 0 0,0-1-1,0 1 1,0 0-1,0 0 1,1 0 0,-1-1-1,0 1 1,0 0-1,0 0 1,0 0-1,0 0 1,0-1 0,0 1-1,1 0 1,-1 0-1,0 0 1,0 0 0,0 0-1,0-1 1,1 1-1,-1 0 1,0 0 0,0 0-1,0 0 1,1 0-1,-1 0 1,0 0 0,0 0-1,1 0 1,-1 0-1,0 0 1,0 0 0,0 0-1,1 0 1,-1 0-1,0 0 1,0 0 0,0 0-1,1 0 1,-1 0-1,0 0 1,0 0 0,0 0-1,1 1 1,-1-1-1,0 0 1,0 0 0,0 0-1,0 0 1,1 0-1,-1 1 1,0-1 0,0 0-1,0 0 1,0 0-1,0 0 1,1 1-2,6 15 110,-7-14-99,64 208 424,-40-121-163,5-1 1,14 27-273,-36-100 35,78 193 219,-71-165-164,-1 0 0,-2 0 0,-3 1 0,-1 1-90,-2-14-319,-1-5 202</inkml:trace>
  <inkml:trace contextRef="#ctx0" brushRef="#br0" timeOffset="939.154">1047 682 7714,'-1'-3'3496,"8"1"-1967,23 0-401,12 1 72,19-2-696,10 3-200,-4-2 56,0 2-288,-7-1 0</inkml:trace>
  <inkml:trace contextRef="#ctx0" brushRef="#br0" timeOffset="1282.426">1686 149 5673,'-31'-26'4134,"30"25"-3935,0 0-1,0-1 0,0 1 0,0 0 1,0-1-1,0 1 0,0-1 0,0 1 0,1-1 1,-1 1-1,0-1 0,1 0 0,-1 1 1,1-1-1,0 0 0,0 1 0,0-1 0,-1 0 1,1 1-1,1-1 0,-1 0 0,0-1-198,1 2 90,0 0 1,-1 0-1,1 0 0,0 0 0,0 0 0,0 0 0,0 0 0,0 0 0,0 0 1,0 0-1,0 1 0,1-1 0,-1 0 0,0 1 0,0-1 0,1 1 1,-1-1-1,0 1 0,0-1 0,1 1 0,-1 0 0,1 0-90,37-3 699,-31 3-493,60 0 1265,34 7-1471,13 0 377,111-4-104,-45-1-590,54 12 317,-172-9-2447,-39-4 1589</inkml:trace>
  <inkml:trace contextRef="#ctx0" brushRef="#br0" timeOffset="1629.481">2321 109 8370,'-27'-1'3665,"6"12"-1809,6 6-464,7 18-416,2 15-191,6 20-201,1 2-56,1 9-64,1-5-48,-2-7-120,3 6-96,5-8-96,1-1-16,1-10-8,2-7 224,0-12 2945,-1-6-2361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1:22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1 615 6721,'63'-50'3185,"-69"49"-1433,2 2-551,1 8-81,6 6-336,2 3-64,4 12-176,1 0-71,-6 14-169,1 8-88,-4 7-128,-4 5-32,2-11 0,1-7 24,-3-16-64,4-7-248,11-7 4080,-9-13-2975</inkml:trace>
  <inkml:trace contextRef="#ctx0" brushRef="#br0" timeOffset="347.697">98 59 8786,'-13'-24'3361,"13"8"-2369,-7 5-512,10 5-72,3 4-200,-1 7-208,4 2-336,4 7 248</inkml:trace>
  <inkml:trace contextRef="#ctx0" brushRef="#br0" timeOffset="781.351">317 585 7818,'41'8'2680,"-41"-8"-2626,1 0-1,0 1 0,-1-1 0,1 0 1,-1 0-1,1 0 0,-1 1 1,1-1-1,-1 0 0,1 1 0,-1-1 1,1 0-1,-1 1 0,0-1 1,1 1-1,-1-1 0,1 1 1,-1-1-1,0 1 0,0-1 0,1 1 1,-1-1-1,0 1 0,0-1 1,1 1-1,-1-1 0,0 1 0,0-1 1,0 1-1,0 0 0,0-1 1,0 1-54,1 4 313,14 30-5,-1 1-1,-2 0 0,-1 1 1,-2 1-1,-2-1 0,-1 1 1,-2 0-1,-2 1 0,-2 10-307,-6-8 275,15-113-120,4 0 0,3 1 0,13-34-155,-25 93 18,1 0 0,0 0 0,1 1-1,0-1 1,0 1 0,1 1-1,1-1 1,0 1 0,1-1-18,-7 9 6,1-1 1,-1 1 0,1-1-1,-1 1 1,1 0 0,0 0 0,0 0-1,0 1 1,0-1 0,0 1-1,1-1 1,-1 1 0,0 0-1,1 0 1,-1 1 0,0-1-1,1 1 1,-1 0 0,1-1-1,-1 1 1,1 1 0,-1-1 0,1 1-1,-1-1 1,0 1 0,1 0-1,-1 0 1,0 0 0,0 1-1,1-1 1,-1 1 0,0 0-1,0-1 1,1 3-7,9 6-7,-1 0-1,0 0 0,-1 1 1,0 1-1,0 0 0,-2 1 1,1-1-1,-2 2 1,0-1-1,0 1 0,-1 1 1,-1-1-1,3 11 8,4 20 314,-2 2 0,-1-1 0,2 43-314,-5-56 2919,7-3-1358</inkml:trace>
  <inkml:trace contextRef="#ctx0" brushRef="#br0" timeOffset="1593.666">1105 674 5881,'5'-6'939,"-5"5"-698,1 0 0,-1 1-1,1-1 1,-1 0 0,0 1-1,1-1 1,-1 1 0,1-1-1,0 0 1,-1 1 0,1 0 0,-1-1-1,1 1 1,0-1 0,-1 1-1,1 0 1,0-1 0,-1 1-1,1 0-240,1 0 156,-1 1 0,0 0 0,0-1 0,0 1 0,0 0-1,1 0 1,-1 0 0,0 0 0,-1 0 0,1 0 0,0 0-1,0 0 1,0 0 0,-1 0 0,1 1-156,9 12 307,-1 1 0,-1 0 0,0 1-1,-1-1 1,-1 1 0,0 1 0,-1-1 0,1 11-307,4 29 1002,3 55-1002,-7-45 458,-1-29-267,-1-4-65,0 0 0,-2 0 0,-2 0 0,-3 25-126,-2-14 106,2-1 0,2 38-106,0-70 80,-3-18 7,-4-22 34,-9-156 81,7 97-176,5-1 1,3-12-27,3 62 0,1-1 1,3 1-1,1-1 1,2 2-1,1-1 1,3-1-1,-8 29-3,1 0 0,0 0 0,1 0 0,0 0 0,1 1 0,0 0 0,0 0 0,1 1 0,0 0 0,1 0 0,0 1 0,1 0 0,-1 1 1,1 0-1,1 1 0,-1 0 0,1 0 0,0 1 0,1 0 0,-1 1 0,1 0 0,0 1 0,0 1 0,5-1 3,-8 2-3,-1-1-1,1 2 0,0 0 1,0 0-1,0 0 1,0 1-1,0 0 1,0 1-1,0 0 1,-1 1-1,1-1 0,0 2 4,-5-2-3,1 0 0,-1 1 0,1-1 0,-1 1 0,0 0 0,0 0 0,0 1 0,-1-1 0,1 1 0,-1 0 0,0 0 0,0 0 0,0 0 0,-1 0 0,1 1 0,-1-1 0,0 1 0,0-1 0,-1 1 0,1 0 0,-1 0 0,0 1 3,1 8-3,-1 1 1,-1-1 0,0 0-1,-1 1 1,0-1 0,-2 0-1,1 0 1,-2 0-1,0 0 1,0 0 0,-6 11 2,0-3 1,-1-1 0,0 0 0,-2 0 1,-1-1-1,0-1 0,-13 13-1,13-16 5,-1-1 0,-1-1 0,-1-1-1,0 0 1,0-1 0,-1-1 0,-1 0 0,-12 4-5,30-14-19,0-1 0,-1 1 1,1 0-1,0-1 1,-1 1-1,1-1 0,-1 1 1,1-1-1,-1 0 0,1 1 1,-1-1-1,1 0 1,-1 0-1,1 0 0,-1 0 1,1-1-1,-1 1 0,1 0 1,-1 0-1,1-1 1,0 1-1,-1-1 0,1 0 1,-1 1 18,1-2-93,1 1 1,-1-1-1,0 0 1,0 1-1,1-1 1,-1 0-1,1 0 1,-1 1 0,1-1-1,0 0 1,0 0-1,-1 0 1,1 1-1,1-1 1,-1 0-1,0 0 1,0 0 0,1-1 92,3-32-673</inkml:trace>
  <inkml:trace contextRef="#ctx0" brushRef="#br0" timeOffset="2297.256">1942 556 6065,'-1'0'479,"-1"-1"0,1 0 0,-1 0 0,1 1 0,-1-1 0,1 1 0,-1 0 0,0-1 0,1 1-1,-1 0 1,0 0 0,1 0 0,-2 0-479,3 0 116,-1 0-1,0 0 0,1 1 1,-1-1-1,1 0 0,-1 0 1,1 1-1,-1-1 0,1 0 1,-1 1-1,1-1 0,-1 1 1,1-1-1,-1 1 0,1-1 1,0 0-1,-1 1 0,1 0 1,0-1-1,-1 1 0,1-1 0,0 1 1,0-1-1,-1 1-115,0 4 131,1 0 0,-1 1 0,1-1 0,0 0 0,0 0 0,0 0 0,1 1 0,0-1-131,1 29 395,-1 0-1,-4 27-394,1-29 81,1 0 0,2 0 1,2 11-82,0-19 26,-2-11-7,1 0-1,0-1 1,0 1-1,2-1 1,-1 1-1,2 1-18,-4-12 6,1 1 0,-1-1 0,0 1 0,1-1-1,0 1 1,-1-1 0,1 0 0,0 0 0,0 0 0,0 0 0,0 0 0,1 0-1,-1-1 1,0 1 0,1-1 0,-1 0 0,1 1 0,-1-1 0,1 0-1,0-1 1,-1 1 0,1 0 0,0-1 0,0 1 0,0-1 0,-1 0-1,1 0 1,0 0 0,0 0 0,0-1-6,4 0 14,0 0 0,0 0 1,0-1-1,0 0 0,0-1 0,0 1 0,0-1 0,-1-1 1,0 1-1,5-4-14,0-1 21,-1 0-1,-1 0 1,0-1 0,0-1 0,8-9-21,4-11 40,-2-1 0,0-1 1,12-30-41,-17 33 14,2-2-7,-1 0-1,-2 0 1,-1-2-1,-2 0 0,4-20-6,-16 70-21,0 0 0,1 0-1,1 0 1,0 1 0,2-1-1,0 0 1,1 4 21,6 13-2,2 0 0,1-1 0,2 0 0,12 21 2,-17-38 51,0-1 1,0 0-1,2-1 1,0 0-1,1 0 1,0-1-1,1-1 1,0 0-1,1-1 1,4 3-52,5-4 2606,-2-6-1255</inkml:trace>
  <inkml:trace contextRef="#ctx0" brushRef="#br0" timeOffset="2640.61">2794 122 8074,'-8'-20'2144,"7"15"-1586,-1-1 1,0 1 0,0 0 0,-1 0 0,0 0 0,0-1-559,1 18 1744,54 436 79,-36-312-1656,-1 0-1230,-5 2 1063,-10-120-575</inkml:trace>
  <inkml:trace contextRef="#ctx0" brushRef="#br0" timeOffset="2970.78">2571 581 8314,'-12'-12'3697,"6"9"-1937,9 3-456,14 5-176,3-2-367,23-2-193,11 2-136,11-2-216,2 1-72,-2 2 248,-4-2-256,-6 0-352,-8 1-3577,-4 4 2553</inkml:trace>
  <inkml:trace contextRef="#ctx0" brushRef="#br0" timeOffset="3343.314">3706 566 4193,'4'-2'113,"10"-12"5525,-15 7-2376,-11 1-1732,-5 2-1322,0 0-1,-1 1 1,1 0-1,-1 2 1,1 0-1,-1 1 0,1 1 1,-1 0-1,1 2 1,-1 0-1,1 1 1,0 0-1,0 1 0,1 1 1,-3 2-208,5-2 51,-3 1 18,1 0-1,-15 10-68,28-15 5,-1 0 0,1 0 0,0 0 0,0 0 0,1 1 0,-1-1 0,0 1 0,1 0 0,0 0 0,-1 0 0,1 0 0,0 0 0,1 0 0,-1 1 0,0-1 0,0 3-5,2-5 2,0 1 1,-1 0-1,1-1 1,0 1-1,0-1 1,0 1-1,0-1 1,1 1-1,-1-1 1,0 1-1,1-1 1,-1 1-1,1-1 1,-1 1-1,1-1 1,0 1-1,-1-1 1,1 0-1,0 1 1,0-1-3,2 2 5,-1-1 0,1 1 1,0-1-1,0 1 0,0-1 0,0 0 1,0 0-1,3 1-5,9 4 20,0-2 0,0 0 0,15 3-20,-19-5 8,45 10 26,-30-8-21,0 2-1,-1 0 0,0 2 1,0 0-1,11 8-12,-34-16 0,1 0 1,-1 0-1,0 1 0,1-1 1,-1 1-1,0 0 0,0 0 1,0 0-1,0 0 0,-1 0 1,1 0-1,0 0 1,-1 0-1,1 1 0,-1-1 1,0 1-1,0-1 0,0 1 1,0-1-1,-1 1 0,1 0 1,0-1-1,-1 1 0,0 0 1,0-1-1,0 1 0,0 0 1,0 0-1,0-1 0,-1 1 1,1 0-1,-1-1 1,0 1-1,0-1 0,0 1 1,0-1-1,-2 3 0,-2 5 1,-1 0-1,-1-1 1,0 1-1,0-2 1,-1 1-1,0-1 1,0 0-1,-5 3 0,-21 17 14,-1-2-1,-15 7-13,32-22 10,-1-1 1,0 0-1,-1-2 1,0 0-1,-21 4-10,-24 3 188,-50 4-188,93-18 393,32 3-278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1:10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14756 474 4265,'1'-3'536,"0"1"0,1-1 0,-1 0 0,0 0 0,0 0 0,0 1 0,-1-1 0,1 0 0,-1 0 0,0 0 0,1-1-536,-2 3 120,1 0 0,0 0 0,-1 0-1,1 0 1,-1 0 0,1 0 0,-1 1 0,1-1 0,-1 0-1,1 0 1,-1 0 0,0 1 0,1-1 0,-1 0 0,0 1-1,0-1 1,0 1 0,1-1 0,-1 1 0,0-1 0,0 1-1,0-1 1,0 1 0,0 0 0,0 0 0,0 0-1,0-1 1,0 1 0,0 0 0,0 0 0,0 0 0,0 0-1,0 0 1,0 1 0,-1-1-120,-14 1 333,0 1 0,0 0 0,0 1 0,0 1 0,1 0 0,0 1 0,-1 1 1,0 1-334,-10 5 73,0 2 0,0 0 1,1 2-1,1 1-73,18-13 7,-7 5 3,1 1 1,-1 1-1,1 0-10,10-9 1,0 0 0,0 1 1,-1-1-1,2 1 0,-1-1 0,0 1 1,0 0-1,1-1 0,-1 1 0,1 0 0,0 0 1,0 0-1,0 0 0,0 1 0,1-1 1,-1 0-1,1 0 0,0 0-1,0-1 2,1 0 0,-1 0 0,1 0 0,0-1 0,-1 1 0,1 0 1,0-1-1,0 1 0,0 0 0,0-1 0,0 1 0,1-1 0,-1 0 0,0 1 0,1-1 0,-1 0 0,1 0 0,-1 0 0,1 0 0,0 0 0,-1 0 0,1 0 1,0-1-1,-1 1 0,2-1-2,8 4 16,0-1 1,0 0 0,11 0-17,-9-1 7,1 1 0,43 7 40,41 14-47,-82-20 4,-1 2 0,0 0-1,0 0 1,-1 1-1,1 1 1,-1 1 0,-1 0-1,8 7-3,-18-14 1,0 1-1,0-1 1,-1 1-1,1 0 1,-1 0-1,0 0 1,0 0-1,0 1 1,0-1-1,0 0 1,-1 1-1,0-1 1,0 1-1,0 0 1,0-1-1,0 1 1,0 3-1,-1-2 1,0 0 0,-1-1 0,0 1 0,0 0 0,0 0 1,0 0-1,0-1 0,-1 1 0,0 0 0,0-1 0,-1 0 0,0 2-1,-6 7 8,0 0-1,-1-2 0,-1 1 0,1-1 0,-2-1 1,0 0-1,0 0 0,-3 1-7,-4 2 22,-1-1 1,-1 0-1,0-1 1,0-1-1,-1-1-22,16-7 0,0 0 1,-1 0-1,1 0 1,-1 0-1,0-1 1,1 0-1,-1-1 1,0 1-1,1-1 1,-1-1-1,0 1 1,0-1-1,1 0 1,-1-1-1,1 0 1,-1 0-1,1 0 1,0-1-1,-4-1 0,7 2-54,0-1 0,0 1 0,0-1-1,0 1 1,0-1 0,0 0-1,0-1 55,-12-24-198</inkml:trace>
  <inkml:trace contextRef="#ctx0" brushRef="#br0" timeOffset="343.67">15134 143 8498,'-6'-4'634,"0"1"1,0-1 0,0 1-1,0 0 1,-1 1 0,1-1-1,-1 1 1,-4 0-635,10 2 46,1-1 1,-1 1-1,1 0 1,-1 0-1,0 0 1,1 0-1,-1 0 1,1 0-1,-1 0 1,0 0-1,1 0 0,-1 0 1,0 0-1,1 0 1,-1 1-1,1-1 1,-1 0-1,1 0 1,-1 1-1,0-1 1,1 0-1,-1 1 1,1-1-1,-1 0 0,1 1 1,0-1-1,-1 1 1,1-1-1,-1 1 1,1-1-1,0 1 1,-1-1-1,1 1 1,0-1-1,0 1 1,-1 0-1,1-1 0,0 1 1,0-1-1,0 1 1,0 0-47,0 3 103,0-1 0,0 1 0,1 0 1,-1-1-1,1 1 0,0-1 0,1 4-103,116 308 1439,-47-137-1127,-64-157-301,0 1 1,-1 0-1,-2-1 0,0 2 1,-1-1-1,-1 0 0,-1 0 1,-1 3-12,-2-1 1484,0-1 0,-5 17-1484,0-5 1273</inkml:trace>
  <inkml:trace contextRef="#ctx0" brushRef="#br0" timeOffset="718.957">15019 698 7546,'-23'-15'3936,"12"7"-1175,11 1-1193,16 1-151,24-3-689,10-4-256,26 5-264,11 3-64,2 3-8,-6 3-80,-14 5-16</inkml:trace>
  <inkml:trace contextRef="#ctx0" brushRef="#br0" timeOffset="1249.707">15860 682 6113,'-32'-69'2669,"32"68"-2590,-1 0 0,1 0 0,-1 1 0,0-1 0,1 0 0,-1 0 0,0 0 0,1 1 0,-1-1 0,0 0 0,0 1 0,0-1 0,0 1 0,1-1 0,-1 1 0,0-1 1,-1 1-81,2 0 60,-1 0-1,1 0 0,-1 0 1,1 0-1,-1 0 0,1 0 1,-1 0-1,1 0 0,-1 0 0,1 0 1,-1 0-1,1 1 0,-1-1 1,1 0-1,-1 0 0,1 1 1,0-1-1,-1 0 0,1 1 0,-1-1 1,1 0-1,-1 1-58,0 0 157,0 1 0,0-1 0,0 1 0,0 0 0,0-1 0,0 1 0,1 0 0,-1-1 0,1 1 0,-1 0 0,0 1-157,2 61 1647,0-41-1303,-1 0 0,-1 9-344,0-17 64,0 0 0,0 0 0,2 0 1,0-1-1,1 1 0,0 0 0,1 2-64,-2-14 8,0 1 1,1-1-1,-1 1 0,1-1 1,-1 1-1,1-1 0,0 0 1,0 0-1,1 0 0,-1 0 0,1 0 1,-1-1-1,1 1 0,0-1-8,0 0 7,-1-1 0,1 1 0,0-1 0,0 0 1,0 0-1,0 0 0,0 0 0,0 0 0,0-1 0,0 0 0,0 1 0,0-1 0,0 0 0,0 0 0,0-1 0,0 1 0,0-1 0,0 1 0,1-2-7,8-1 14,-1-1 0,0-1 1,0 0-1,0-1 0,-1 0 0,0 0 1,0-1-1,0 0 0,-1-1-14,6-5 20,-1 0-1,-1 0 1,0-2 0,-1 1 0,4-8-20,-9 11 11,-1 0 0,0 0 0,-1-1 0,0 0 0,-1 1 0,2-10-11,2-15 33,2-22-33,-4 22 2,-7 35-4,1 1 0,0-1 0,0 0 0,0 0 0,0 0-1,1 0 1,-1 0 0,0 0 0,0 1 0,0-1 0,1 0 0,-1 0 0,0 0 0,1 0 0,-1 1 0,1-1 0,-1 0 0,1 1 0,-1-1 0,1 0-1,0 1 1,0-1 2,5 16-7,0 36 56,-5-23-19,0-1-1,0 0 0,2 0 0,1 0 0,3 9-29,-5-27 3,1-1 0,0 1 0,1-1 0,-1 1 0,2-1-1,-1-1 1,1 1 0,0 0 0,1-1 0,0 0 0,0 0 0,1-1-1,-1 0 1,1 0 0,1 0-3,-4-3-27,0-1 0,0 1 0,0-1 0,0 0 0,1 0 0,2 1 27,27 1-92</inkml:trace>
  <inkml:trace contextRef="#ctx0" brushRef="#br0" timeOffset="1749.59">16818 66 9058,'-12'-10'1245,"8"6"-802,0 0 0,0 1 0,0-1 0,-1 1 0,0 1 0,1-1 0,-2 0-443,6 3 34,0 0 0,-1 0 0,1 0 0,0-1 0,-1 1 0,1 0 0,0 0 0,-1 0 0,1 0 0,0 0 0,-1 0 0,1 0 0,0 0 0,-1 0 0,1 0 0,0 0 0,-1 0 0,1 0 0,0 0 0,-1 1 0,1-1 0,0 0 0,-1 0 0,1 0 0,0 0 0,-1 1 0,1-1 0,0 0 0,0 0 0,-1 0 0,1 1 0,0-1 0,0 0 0,0 1 0,-1-1 0,1 0 0,0 0 0,0 1 0,0-1 0,0 0 0,0 1 0,-1-1 0,1 0 0,0 1 0,0-1 0,0 0 0,0 1-34,0 20 695,0-17-605,25 254 1180,-4-52-705,-17-160-443,0 4 128,-1 27-250,-4-61 25,0-1 1,0 0-1,-2 1 0,0-1 1,0 0-1,-2-1 1,0 3-26,-1-1 26,6-13-15,-1 0-1,0 0 1,0 0 0,0 0-1,-1 0 1,1 0-1,0 0 1,-1-1-1,0 1 1,-2 2-11,-5-42 209,5-15-130,4 41-71,0-1 1,-1 1-1,0 0 0,-1 0 1,0 0-1,-1 0 0,-1 0 1,0-1-9,0 4 1,0 0 1,0 0-1,-1 1 0,0-1 1,0 1-1,-1 1 1,0-1-1,-1 1 1,1 0-1,-1 0 1,0 1-1,0 0 0,-1 0 1,0 0-1,-3-1-1,5 4-1,1 0 0,-1 0 1,1 0-1,-1 1 0,1-1 0,-1 1 0,0 1 0,0-1 0,1 1 0,-1 0 0,0 0 0,0 1 1,1 0-1,-1 0 0,0 0 0,1 0 0,-1 1 0,1 0 0,-1 0 0,1 1 0,0 0 0,0 0 1,0 0-1,0 0 1,-2 3-2,0 0 0,0 0 0,0 1 1,1 0-1,0 0 0,0 1 0,1-1 1,0 1-1,0 0 0,1 1 0,0-1 1,0 1-1,-1 7 2,3-11 2,1 0 0,0 0 1,0 0-1,1 0 0,-1 1 1,1-1-1,0 0 0,0 0 1,1 0-1,0 1 0,0-1 0,0 0 1,0 0-1,1 0 0,0 0 1,0-1-1,0 1 0,1 0 1,-1-1-1,1 1 0,0-1 0,0 0 1,1 0-1,-1 0 0,3 1-2,3 3 28,2 0 1,-1-1-1,1 0 0,0-1 0,0 0 0,1-1 0,-1 0 0,1-1 0,0 0 1,1-1-1,-1 0 0,1-1 0,-1 0 0,1-1 0,1 0-28,8-1-583,0-1 0,1-1 0,-1-1 0,0-1 0,0 0 0,0-2 0,-1-1 0,3-2 583,24-9-1608</inkml:trace>
  <inkml:trace contextRef="#ctx0" brushRef="#br0" timeOffset="2093.259">17021 586 7378,'-10'-13'3568,"4"13"-1487,5 6-305,5 11-504,8 7-335,5 11-289,3 0-168,3 3-224,0 0-88,1 0-88,3 0-16,2 1-24,-2-3 0,2-3 0,-3-6-264,-2-13-1024,3-5 3312,-1-18-1936</inkml:trace>
  <inkml:trace contextRef="#ctx0" brushRef="#br0" timeOffset="2428.048">17547 589 7178,'-4'-29'3448,"-2"22"-1391,-3 10-337,-2 21-624,-8 12-288,-2 14-303,-1 7-57,-6 18 0,3 9-8,-2 18-48,-2-1-64,7-8-160,-1-7-64,3-16-40,-1-6 16,1-9-64,3-1 280,-3-12-224</inkml:trace>
  <inkml:trace contextRef="#ctx0" brushRef="#br0" timeOffset="-1209.083">12850 60 8930,'-1'-5'593,"0"1"0,0-1 0,0 0 0,1 1 0,0-1 0,0 0 0,0 1 0,1-1 0,0 0 0,0 1 0,1-5-593,0 71 1544,-2 7-1182,4 0 0,2 0 0,4 0-1,2-1 1,4-1 0,14 38-362,-28-98 22,34 106 311,-6 4-333,-22-82 86,-2 0 1,-1 0 0,-2 1 0,-1 0-1,-3 18-86,-3-27 2242,-1-7-1099</inkml:trace>
  <inkml:trace contextRef="#ctx0" brushRef="#br0" timeOffset="-834.206">12696 637 8706,'0'-12'3617,"13"9"-1929,14-2-472,24-3-208,10 2-279,12 0-473,2 5-120,2 1-40,-7-3-232,-4 4 3969,-8 1-2897</inkml:trace>
  <inkml:trace contextRef="#ctx0" brushRef="#br0" timeOffset="-487.867">13361 599 8562,'7'-5'554,"20"-14"1967,-27 19-2495,0 0 0,0 0 0,0 0 0,0-1-1,1 1 1,-1 0 0,0 0 0,0 0 0,0 0 0,0 0 0,0 0-1,0 0 1,0-1 0,0 1 0,0 0 0,0 0 0,1 0 0,-1 0-1,0 0 1,0 0 0,0-1 0,0 1 0,0 0 0,0 0 0,0 0-1,0 0 1,0-1 0,0 1 0,0 0 0,0 0 0,0 0 0,-1 0-1,1 0 1,0 0 0,0-1 0,0 1 0,0 0 0,0 0 0,0 0-1,0 0 1,0 0 0,0 0 0,0-1 0,-1 1 0,1 0 0,0 0-1,0 0 1,0 0-26,-17-1 1249,8 3-1084,-1 0 0,0 0 0,1 1 0,0 0-1,0 0 1,0 1 0,0 1 0,0-1 0,1 1 0,0 1 0,0 0 0,0 0 0,1 0-1,0 1 1,0 0 0,0 0 0,1 1 0,1 0 0,-1 0 0,1 0 0,0 1 0,1 0-1,-1 3-164,1-3 6,0 0 0,1 0 0,0 0 0,0 1 0,1-1-1,0 1 1,1 0 0,0-1 0,1 1 0,0 0-1,0 0 1,1-1 0,0 1 0,1 0 0,0-1 0,1 1-1,0-1 1,0 0 0,1 0 0,0 0 0,1 0-1,-1-1 1,3 2-6,-2-3 6,1 0 0,0-1-1,0 0 1,1 0 0,0 0-1,-1-1 1,2 0 0,-1 0-1,1-1 1,-1 0 0,1 0-1,1-1 1,-1 0 0,0-1-1,1 1 1,-1-1 0,1-1-1,-1 0 1,1 0 0,0-1-1,0 0 1,-1 0 0,1-1-1,0 0 1,-1-1 0,1 0-1,-1 0 1,1-1 0,-1 0-1,0 0 1,0-1 0,0 0-6,3-2 7,0-1 0,0 1 0,0-2 0,-1 1 0,0-1 0,0-1 1,-1 0-1,0 0 0,-1-1 0,0 0 0,4-7-7,-8 10 6,0 0 0,0 0 0,-1-1 0,0 0 0,0 1 0,-1-1 0,0 0 0,0 0 0,-1 0 0,0 0-1,0-1 1,-1 1 0,0 0 0,-1 0 0,0 0 0,0 0 0,0 0 0,-3-7-6,1 6 4,-1 0 0,0 1 1,0-1-1,-1 1 0,0 0 0,0 0 0,-1 0 1,0 1-1,0 0 0,-1 0 0,0 1 0,0-1 1,-1 1-1,0 1 0,-5-3-4,8 5 27,0 0 0,0 0-1,0 1 1,-1-1 0,1 2-1,-1-1 1,1 0 0,-1 1-1,0 0 1,1 1 0,-1-1 0,0 1-1,0 0 1,0 0 0,1 1-1,-1 0 1,0 0 0,1 0 0,-1 0-1,0 1 1,1 0 0,0 1-1,-1-1 1,1 1 0,0 0-1,-2 1-26,2 0 43,1 1-1,-1 0 0,0-1 0,1 1 0,-3 5-42</inkml:trace>
  <inkml:trace contextRef="#ctx0" brushRef="#br0" timeOffset="-4847.544">8403 666 4529,'70'-45'2791,"-53"29"406,-17 16-3115,0 0-1,0 0 1,0 0 0,0 0 0,0 0 0,0 0 0,0 0 0,0 1-1,0-1 1,0 0 0,0 0 0,0 0 0,0 0 0,0 0 0,1 0 0,-1 0-1,0 0 1,0 0 0,0 0 0,0 0 0,0 0 0,0 0 0,0 0 0,0 0-1,0 0 1,0 0 0,0 0 0,0 0 0,0 0 0,0 0 0,0 0-1,0 0 1,1 0 0,-1 0 0,0 0 0,0 0-82,-1 8 218,4 33 630,1 1 1,2-1 0,6 21-849,-1-10 218,2 43-218,-12-82-35,0 37 111,-1-47-181,0 0 1,-1 0-1,1 0 1,-1 0 0,0 0-1,0 0 1,0 0-1,0 0 1,0 0 0,-1-1-1,1 1 1,-1-1-1,0 1 1,0-1 0,0 0 104,-10 7-598</inkml:trace>
  <inkml:trace contextRef="#ctx0" brushRef="#br0" timeOffset="-4472.722">8453 177 6849,'-13'-40'3113,"-5"5"-1433,0 4-55,10 7-801,2 3-208,9 12-480,6 5-56,5 5-400,6 12-408,0 10 472</inkml:trace>
  <inkml:trace contextRef="#ctx0" brushRef="#br0" timeOffset="-4118.12">8753 613 7386,'1'1'165,"0"0"1,1 0-1,-1 0 1,0 0 0,0 0-1,0 0 1,0 0-1,0 0 1,0 1-1,0-1 1,-1 0 0,1 1-1,0-1 1,-1 0-1,1 1 1,-1-1 0,1 1-1,-1-1 1,0 1-1,1-1 1,-1 1 0,0 0-1,0-1 1,0 1-1,0-1 1,0 1 0,-1-1-1,1 1 1,-1 1-166,-1 22 583,3-14-450,0 0 1,0 0-1,1 0 0,0 0 1,1-1-1,1 1 0,0-1-133,33 75 740,-6-19-275,-27-56-425,0 0 1,0 0 0,-1 0 0,0 1 0,-1-1 0,0 1 0,0 0 0,-2 0 0,1 1-41,-1-11 5,0 0 0,0-1 0,0 1 0,0 0 0,0-1 0,-1 1 0,1-1 0,0 1 0,0 0 0,0-1 0,-1 1-1,1 0 1,0-1 0,-1 1 0,1-1 0,0 1 0,-1-1 0,1 1 0,-1 0-5,-8-3 121,-6-17 13,7 5-106,2 0 0,0 0-1,1 0 1,0-1 0,1 0 0,0 0 0,2 0-1,-1-2-27,2 8 2,1 0 0,0 0 0,0 0 0,1 0 0,0 0-1,0 0 1,1 0 0,0 0 0,0 1 0,1-1 0,1 1-1,-1 0 1,1-1 0,3-2-2,-1 2-4,0 0 1,0 1-1,1 0 1,1 0-1,-1 1 0,1 0 1,0 0-1,1 1 1,-1 0-1,1 0 0,2 0 4,-4 3 3,0 0-1,1 0 0,-1 0 0,1 1 1,0 1-1,0-1 0,0 1 1,-1 0-1,1 1 0,0 0 1,0 0-1,0 1 0,0 0 0,0 0 1,1 1-3,2 1 5,-1 0 0,1 0 0,-1 1 0,0 1-1,0 0 1,0 0 0,-1 1 0,0 0 0,0 0 0,-1 1 0,1 0 0,-1 1 0,-1 0 0,1 0 0,-2 1 0,1-1 0,-1 2 0,0-1 0,-1 1 0,0-1 0,-1 1 0,0 1-1,0-1 1,0 4-5,4 18-51,-1-1-1,-2 1 1,1 18 51,-4-6-78</inkml:trace>
  <inkml:trace contextRef="#ctx0" brushRef="#br0" timeOffset="-3693.472">9509 719 7818,'-2'-14'2820,"2"13"-2767,0 1 0,0 0 1,0 0-1,0 0 0,0 0 0,0 0 0,0 0 0,1 0 0,-1-1 1,0 1-1,0 0 0,0 0 0,0 0 0,0 0 0,0 0 0,0 0 1,1 0-1,-1 0 0,0 0 0,0 0 0,0 0 0,0 0 0,0 0 0,1 0 1,-1 0-1,0 0 0,0 0 0,0 0 0,0 0 0,0 0 0,1 0 1,-1 0-1,0 0 0,0 0 0,0 0 0,0 0 0,0 0 0,0 0 0,1 0 1,-1 0-1,0 0 0,0 0 0,0 0 0,0 0 0,0 1 0,0-1 1,0 0-54,3 2 232,0 0 1,-1 0-1,0 1 0,1-1 1,-1 1-1,0 0 1,0-1-1,0 2-232,7 12 211,0 1 0,-2 0-1,0 0 1,-1 1 0,0 0-1,-2 0 1,1 3-211,5 41 594,0 29-594,-7-55 97,6 88-298,-6 36 201,-3-153-315,0-6 158,-1 1-1,1-1 1,0 0-1,0 1 1,0-1-1,0 0 0,0 0 1,1 1-1,-1-1 1,0 0-1,1 1 0,-1-1 1,1 0-1,-1 0 1,1 0 157,0-2-951</inkml:trace>
  <inkml:trace contextRef="#ctx0" brushRef="#br0" timeOffset="-3301.307">9561 880 6665,'-2'-13'971,"1"1"-1,1-1 0,-1 0 0,2 1 0,0-1 0,1 1 0,0-1 1,2-6-971,-1 10 175,0 0 1,1 0-1,0 1 1,0-1 0,1 1-1,0 0 1,1 0-1,-1 0 1,1 1 0,1 0-1,4-4-175,-1 1 48,1 1-1,0 0 1,1 0-1,0 1 1,0 0 0,1 1-1,0 1 1,0 0-1,1 1 1,0 0-1,0 1 1,0 0 0,0 2-1,0-1 1,1 2-48,-9 1 0,-1 0 1,1 0 0,0 1 0,-1 0-1,1 0 1,-1 1 0,1-1 0,-1 1-1,0 1 1,0-1 0,0 1 0,0-1 0,0 1-1,0 1 1,-1-1 0,0 1 0,1-1-1,-1 1 1,-1 1 0,1-1 0,0 0-1,-1 1 1,0 0 0,0 0 0,-1 0-1,1 0 1,-1 0 0,0 1-1,2 4 2,-1 0 0,1 0 0,-2 0 1,0 1-1,0-1 0,-1 1 0,0 0 0,-1-1 1,0 1-1,0 0 0,-2-1 0,1 1 0,-1-1 1,-3 8-3,-1 1 11,-1-1 0,-1 0 0,-1-1 1,0 0-1,-2 0 0,0-1 0,0 0 1,-15 14-12,19-23 7,0-1 1,0 1 0,-1-1 0,0-1 0,0 1 0,0-1-1,-1-1 1,-7 3-8,10-4 1,0-1 0,-1 0 0,0-1-1,1 0 1,-1 0 0,0 0 0,1-1-1,-1 0 1,0 0 0,0-1 0,1 0 0,-1 0-1,-1-1 0,0 0-138,1 0 0,-1-1 0,1 0 0,0 0 0,-1 0 0,1-1 0,1-1 0,-1 1-1,-1-2 139,-13-21-504</inkml:trace>
  <inkml:trace contextRef="#ctx0" brushRef="#br0" timeOffset="-2714.011">10222 615 4305,'-1'-5'982,"0"1"1,-1 0-1,1 1 0,-1-1 1,1 0-1,-3-2-982,4 6 91,0-1 1,0 1-1,0 0 1,0 0-1,0 0 1,0 0-1,0-1 1,-1 1-1,1 0 1,0 0-1,0 0 0,0 0 1,0 0-1,-1 0 1,1 0-1,0-1 1,0 1-1,0 0 1,0 0-1,-1 0 1,1 0-1,0 0 0,0 0 1,0 0-1,-1 0 1,1 0-1,0 0 1,0 0-1,0 0 1,0 0-1,-1 0 1,1 0-1,0 0 1,0 0-1,0 0 0,-1 1 1,1-1-1,0 0 1,0 0-1,0 0 1,0 0-1,-1 0 1,1 0-92,-7 18 1149,1 8-843,0 0 0,2 0 1,2 1-1,0-1 1,2 1-1,0-1 0,4 16-306,-2-21 47,2 1-1,1-1 0,1 0 1,0-1-1,2 1 0,0-1 1,1-1-1,1 0 0,7 9-46,-15-24 7,1 0-1,0 0 1,0 0-1,0-1 0,1 0 1,-1 1-1,1-1 1,-1 0-1,1-1 0,0 1 1,0-1-1,1 1 0,-1-1 1,0 0-1,1-1 1,-1 1-1,1-1 0,-1 0 1,1 0-1,0 0 0,0-1 1,-1 0-1,1 0 1,2 0-7,0-1 7,-1 0 1,1 0-1,-1-1 0,0 0 1,0 0-1,1-1 1,-1 0-1,-1 0 1,1 0-1,0-1 1,-1 1-1,0-1 1,1-1-1,-2 1 1,1-1-1,0 0 1,2-4-8,4-7 15,0 0 0,-1-1 0,-1-1 0,0 0 0,-2 0 0,0 0 1,2-10-16,-1-4 19,0 0 1,-2-1-1,-2 0 1,-1-1-20,-2 16-2,-1-1 1,0 1 0,-2-1-1,0 1 1,-2-4 1,34 121-31,-22-66 55,1 0-1,2-1 0,1 0 1,3 2-24,-7-19-75,-1 0 1,2-1-1,0 0 0,0-1 1,1 0-1,1 0 1,0-1-1,1 0 1,6 4 74,8 0-790,-2-8 308</inkml:trace>
  <inkml:trace contextRef="#ctx0" brushRef="#br0" timeOffset="-2337.345">11048 94 8914,'-1'-4'545,"0"0"0,0 1 0,-1-1 1,0 0-1,0 0 0,0 1 0,0-1 0,0 1 1,-1 0-1,-2-3-545,5 7 87,-1-1 1,1 1-1,-1 0 0,1-1 1,0 1-1,-1 0 1,1 0-1,0 0 1,0-1-1,0 1 0,-1 0 1,1 0-1,0 0 1,0 0-1,0-1 0,0 1 1,0 0-1,1 0 1,-1 0-1,0 0-87,9 86 824,7 17-824,-8-57 107,26 151 337,11 74 104,-23-85-1964,-21-165 870</inkml:trace>
  <inkml:trace contextRef="#ctx0" brushRef="#br0" timeOffset="-1975.6">10876 554 8946,'-17'-14'3929,"14"7"-2377,19-2-456,11 5-240,25 3-471,4-2-105,5 4-152,4 1-32,-8 0-168,1 1-328,-1 3 280</inkml:trace>
  <inkml:trace contextRef="#ctx0" brushRef="#br0" timeOffset="-1584.004">11786 550 8162,'39'-44'3490,"-38"44"-3423,-1-1-1,0 1 1,1-1 0,-1 1-1,0-1 1,0 1 0,1-1 0,-1 1-1,0-1 1,0 0 0,0 1-1,0-1 1,0 1 0,0-1 0,0 0-1,0 1 1,0-1 0,0 1-1,0-1 1,0 0 0,0 1 0,0-1-1,-1 1 1,1-1 0,0 1 0,0-1-1,-1 0 1,1 1 0,0-1-1,-1 1 1,1 0 0,0-1 0,-1 1-1,1-1 1,-1 1 0,1-1-1,-1 1 1,1 0 0,-1-1 0,1 1-1,-1 0 1,1 0 0,-1-1-1,0 1 1,1 0 0,-1 0 0,1 0-1,-1 0 1,0 0 0,1 0 0,-1 0-1,0 0-66,-3-1 276,0 0 0,0 1-1,0 0 1,0 0 0,0 0 0,-4 0-276,-12 6 191,0 1 0,1 0 0,0 2 0,0 0 0,1 1 1,0 1-1,-4 3-191,-29 17 265,47-29-240,-7 4 54,0 1 0,0 0 0,-3 3-79,12-9 9,1 1 0,-1-1-1,0 1 1,1-1 0,-1 1 0,1 0-1,-1-1 1,1 1 0,0 0 0,0 0 0,0 0-1,0 0 1,0 0 0,0 0 0,0 0-1,1 0 1,-1 1 0,1-1 0,-1 0 0,1 0-1,0 2-8,0-2 4,1-1 0,0 1 0,-1-1 0,1 1 0,0-1 0,0 1 1,0-1-1,0 0 0,0 1 0,0-1 0,0 0 0,0 0 0,1 0 0,-1 0 0,0 0 0,1 0 0,-1 0 0,1 0 0,-1 0 0,1-1 0,-1 1 0,1-1 0,0 1 0,-1-1 0,2 1-4,49 6 57,-38-5-44,50 3 33,-43-4-39,0 0 0,-1 2 0,1 0 0,-1 1 0,1 1 0,-1 1 0,11 6-7,-28-11 0,0 0 0,0 1 0,0 0 0,0 0 0,0 0 0,0 0 0,0 1 0,-1-1 0,1 0 1,-1 1-1,0 0 0,0 0 0,0 0 0,0 0 0,1 3 0,-2-4 0,0 1 1,-1 0-1,1-1 1,-1 1-1,1 0 1,-1 0-1,0 0 1,0-1-1,-1 1 1,1 0-1,-1 0 1,1-1-1,-1 1 1,0 0-1,0-1 1,0 1-1,0-1 0,0 1 1,-1-1-1,0 1 0,-7 12 14,-1 0 0,0-1 1,-1-1-1,-1 0 0,0 0 0,0-1 0,-2-1 0,1 0 0,-1-1 0,-1-1 0,0 0 0,0 0 0,-1-2 0,0 0 0,0-1 0,0 0 0,-12 1-14,16-4 14,0 0 0,0-1-1,-1-1 1,1 0 0,-1-1-1,0 0 1,-10-2-14,22 2-9,1 1 1,-1-1-1,1 0 0,-1 0 1,1 0-1,-1 0 0,1 0 1,-1-1-1,0 1 0,1 0 0,-1 0 1,1 0-1,-1 0 0,1 0 1,-1-1-1,1 1 0,-1 0 1,1-1-1,0 1 0,-1 0 1,1-1-1,-1 1 0,1 0 0,0-1 1,-1 1-1,1-1 0,0 1 1,-1-1-1,1 1 0,0-1 1,0 1-1,-1-1 0,1 1 0,0-1 1,0 1-1,0-1 0,0 1 1,0-1-1,0 1 0,0-1 1,0 1-1,0-1 0,0 1 0,0-1 1,0 0-1,0 1 9,14-13-168</inkml:trace>
  <inkml:trace contextRef="#ctx0" brushRef="#br0" timeOffset="68453.449">141 1712 3289,'-5'-7'6722,"8"2"-4155,18 1-2302,-17 4-79,74-5 331,-33 3-39,45-7-478,-2-4 171,-84 11-110,-10 2 5,-13 2-18,-142 29 65,52-11 122,53-9 201,-50 4-436,106-15 41,-1 0 1,1 0-1,-1 0 1,1 0-1,-1 0 1,1 0-1,-1 0 1,1-1-1,-1 1 1,1 0-1,-1 0 1,1 0-1,-1 0 1,1-1-1,-1 1 1,1 0-1,-1 0 1,1-1-1,0 1 0,-1 0 1,1-1-1,0 1 1,-1 0-1,1-1-41,0 1 11,0 0 0,0-1 0,0 1 0,0 0 0,0 0-1,0 0 1,0 0 0,0-1 0,0 1 0,0 0 0,0 0-1,0 0 1,0 0 0,0-1 0,0 1 0,0 0 0,0 0-1,1 0 1,-1 0 0,0 0 0,0 0 0,0-1 0,0 1-1,0 0 1,0 0 0,1 0 0,-1 0 0,0 0 0,0 0-1,0 0 1,0 0 0,1 0 0,-1 0 0,0 0 0,0 0-1,0 0 1,0 0 0,1 0 0,-1 0 0,0 0 0,0 0-1,0 0 1,0 0 0,0 0 0,1 0 0,-1 0 0,0 0-1,0 0 1,0 0 0,0 0 0,1 0 0,-1 0 0,0 0-1,0 1 1,0-1 0,0 0 0,0 0 0,0 0 0,0 0-1,1 0 1,-1 1-11,16 7 16,-2 14-13,-13-20-3,7 11 2,-3-5 2,-1-1 0,0 1 0,0 0 0,0 0 0,-1 0 0,0 0-1,-1 0 1,0 1 0,1 5-4,17 193 1515,-7 181-1515,-12-334 132,-2 76 854,1-127-958,0 0 0,0 0 0,0 0 1,0 0-1,1-1 0,0 1 0,-1 0 0,1 0 1,0-1-1,0 1 0,0 0 0,1-1 0,-1 0 1,1 1-1,-1-1 0,3 2-28,-1 0 21,1 0-1,0-1 1,0 1-1,0-1 1,1 0-1,-1-1 1,1 1-1,-1-1 1,2 1-21,5 1 12,1 0 1,-1-1-1,1 0 1,-1-1-1,1 0 1,0 0-1,0-2 1,1 1-13,46-6-24,1-2 0,-1-2 1,37-12 23,2 0-481,-31 11 242</inkml:trace>
  <inkml:trace contextRef="#ctx0" brushRef="#br0" timeOffset="69324.79">852 1847 4761,'-1'-5'793,"-7"-19"1733,8 23-2372,0 1 1,0-1 0,0 0 0,0 1 0,0-1 0,-1 0-1,1 1 1,0-1 0,-1 1 0,1-1 0,0 0 0,-1 1-1,1-1 1,-1 1 0,1-1 0,0 1 0,-1-1 0,1 1 0,-1 0-1,0-1 1,1 1 0,-1 0 0,1-1 0,-1 1 0,0 0-155,0 0 92,0 1 0,0 0 0,0 0 0,0 0 0,1 0 0,-1 0 0,0 0 0,0 0 0,1 0 0,-1 0 0,0 0 0,1 0 0,-1 1 0,1-1 0,0 0 0,-1 0 0,1 0 0,0 1-92,-5 25 336,-3 63 319,4-35-44,-4 16-611,-8 2 365,-3-1 0,-26 66-365,37-118 34,2 0 0,0 1 0,2 0 0,0 0 0,0 12-34,4-32 2,0-1 0,0 0 0,0 1 0,0-1-1,0 0 1,0 0 0,-1 1 0,1-1 0,0 0 0,0 1 0,0-1 0,0 0 0,0 0 0,0 1 0,0-1 0,0 0 0,1 1 0,-1-1 0,0 0 0,0 0-1,0 1 1,0-1 0,0 0 0,0 1 0,1-1 0,-1 0 0,0 0 0,0 0 0,0 1 0,0-1 0,1 0 0,-1 0 0,0 0 0,0 1 0,1-1 0,-1 0-1,0 0 1,0 0 0,1 0 0,-1 0 0,0 1 0,1-1 0,-1 0 0,0 0 0,0 0 0,1 0-2,0-1 6,0 1 1,-1-1 0,1 0-1,0 1 1,0-1-1,-1 0 1,1 0-1,0 1 1,-1-1-1,1 0 1,-1 0-1,1 0 1,-1 0-1,1 0 1,-1 0-1,0 0 1,1 0-7,57-191 279,-46 150-255,13-64 12,-5 0 0,1-51-36,-15 108-2,-3 25 3,-2 12 3,0-1-1,1 0 1,1 1 0,0-1-1,1 1 1,1-2-4,-4 13 8,-1-1 0,0 1 1,1 0-1,-1 0 0,1 0 0,0 0 1,-1 0-1,1 0 0,0 0 0,0 0 0,0 0 1,-1 1-1,1-1 0,0 0 0,0 0 1,0 1-1,0-1 0,1 0-8,-2 1 9,1 0 0,0 0-1,-1 0 1,1 0 0,-1 0 0,1 1 0,0-1-1,-1 0 1,1 0 0,-1 0 0,1 0 0,-1 1-1,1-1 1,-1 0 0,1 1 0,-1-1-1,1 0 1,-1 1 0,1-1 0,-1 1 0,0-1-1,1 0 1,-1 1 0,0-1 0,1 1-9,2 5 59,0-1 1,0 1-1,0 0 1,-1 0-1,2 5-59,28 73 861,29 51-861,-27-61 118,-12-26-32,-3 0-1,-1 2 0,-3 0 1,8 50-86,-20-80-68,1 4-56,0 0 1,2 0 0,0-1-1,8 17 124,-6-32-3369,-9-19 2284</inkml:trace>
  <inkml:trace contextRef="#ctx0" brushRef="#br0" timeOffset="69682.739">854 2325 6481,'-14'-5'3425,"10"4"-992,1-2-945,13 0-208,15-2-512,-2-1-272,23-2-215,1 1 103,3 1-496,0-1-1673,-8 13 1353</inkml:trace>
  <inkml:trace contextRef="#ctx0" brushRef="#br0" timeOffset="70049.385">1610 2171 3281,'86'-67'2188,"-84"65"-1974,-1 1 0,1-1 0,0 1-1,-1-1 1,0 0 0,1 0 0,-1 1 0,0-1-1,0 0 1,0 0 0,0 0 0,0-1-214,0 2 113,-1 0 1,0 0 0,0 0-1,0 0 1,0 0-1,0 0 1,0 0 0,0 0-1,0 0 1,-1 0-1,1 0 1,0 0 0,0 0-1,-1 0 1,1 0-1,-1 0 1,1 0 0,-1 0-114,0-1 232,-1 0 0,1 1 0,-1-1 0,1 1 0,-1-1 1,0 1-1,0-1 0,0 1 0,0 0 0,0 0 0,0 0 0,0 0 0,-1 0-232,-3 0 197,0 0 0,0 0 0,0 0 0,0 1 0,0 0 0,0 0 0,0 0 0,0 1 0,0 0 0,0 1 0,0-1 0,0 1 0,0 0 0,0 0-1,1 1 1,-5 2-197,-1 1 130,1 0-1,-1 1 1,1 0-1,0 1 1,1 0-1,0 0 0,-7 10-129,9-9 52,1 1 0,0-1-1,1 1 1,0 1-1,0-1 1,1 1 0,1-1-1,0 1 1,0 0-1,1 0 1,0 1 0,1-1-1,0 0-51,1-1 29,-1-1 1,1 0-1,1 0 0,0 1 0,0-1 0,1 0 0,0 0 1,0 0-1,1 0 0,0-1 0,1 1 0,0-1 0,0 1 1,1-1-1,0-1 0,1 1-29,-2-3 13,1-1 1,0 1-1,1-1 1,-1 0-1,1-1 1,-1 1 0,1-1-1,0 0 1,1-1-1,-1 1 1,0-1-1,1 0 1,-1-1-1,1 0 1,0 0-1,-1 0 1,1-1-1,0 0 1,0 0-1,-1 0 1,7-2-14,8-2-69,0 0 1,0-1-1,-1-1 1,1-1 0,-2-1-1,9-5 69,23-13-699,-3-3 285</inkml:trace>
  <inkml:trace contextRef="#ctx0" brushRef="#br0" timeOffset="70512.714">1943 1700 7066,'-31'-18'3765,"14"14"-2146,17 4-1571,0 0-1,-1 1 1,1-1 0,-1 0-1,1 0 1,-1 0 0,1 0-1,0 0 1,-1 1 0,1-1-1,-1 0 1,1 0 0,0 1 0,-1-1-1,1 0 1,0 1 0,0-1-1,-1 0 1,1 1 0,0-1-1,0 0 1,-1 1 0,1-1-1,0 1 1,0-1 0,0 1 0,0-1-1,-1 0 1,1 1 0,0-1-1,0 1-47,-1 15 233,1 0 0,0 0 0,2 0 0,-1 0 0,2 0 0,0-1 0,1 1-1,4 9-232,4 23 276,12 90 224,-17-87-373,3 1-1,1-2 0,3 1 0,2 0-126,-11-40 81,0 0-1,-1 1 1,-1-1 0,0 1 0,-1 0 0,0 0 0,0 1-1,-1 11-80,-1-13 480,3-13 86,3-21 31,-1-26-293,-4 30-282,1 1 0,1-1 0,0 1 0,2-1 0,0 1 0,0 0 0,2 1 1,1-1-23,-5 11 0,1 0 0,0 0 0,0 0 0,1 1 1,0 0-1,0 0 0,0 0 0,1 1 0,5-5 0,-8 8 0,1 0-1,-1 0 0,1 1 0,0-1 1,-1 1-1,1-1 0,0 1 0,0 0 1,0 1-1,-1-1 0,1 1 0,0-1 1,0 1-1,0 1 0,0-1 0,0 0 1,0 1-1,0 0 0,0 0 0,1 0 1,2 1 0,0 1-1,0-1 1,-1 1 0,1 1-1,-1-1 1,0 1-1,0 0 1,0 1-1,0-1 1,-1 1-1,0 0 1,0 0 0,0 1-1,0 0 1,-1-1-1,0 1 1,2 5 0,1 3 6,-1 0-1,-1 1 1,0 0 0,-1 0 0,0 0 0,-1 0 0,0 14-6,0-5 49,6 40-429,-8-58 171,0-1 1,1 0 0,0 1-1,0-1 1,0 0 0,0 0 0,1 0-1,0-1 1,0 1 0,1 0 208,10 7-620</inkml:trace>
  <inkml:trace contextRef="#ctx0" brushRef="#br0" timeOffset="70852.61">2603 1681 6745,'-1'-5'613,"-1"1"0,0-1 0,0 0-1,0 0 1,-1 1 0,0-1 0,0 1-1,0 0 1,0 0 0,0 0 0,-1 0-1,0 0 1,0 1-613,1 4 1231,2 8-696,3 12-328,-2-17-61,30 220 1152,-14-118-58,-2 23-1240,-7-27 516,2 8-124,-6 23-392,-2-67-470,3-53-493,-4-13 931,0 0 0,1 0 0,-1 0 0,0 0 0,0 0 0,1 0 0,-1 1 0,0-1 0,0 0 0,1 0 0,-1 0 0,0 0 0,1 0 0,-1 0 0,0 0 0,0 0 0,1 0 0,-1 0 0,0 0 0,1 0 0,-1-1 0,0 1 0,0 0 0,1 0 0,-1 0 0,0 0 0,0 0 0,1-1 0,-1 1 0,0 0 0,0 0 0,0 0-1,1 0 1,-1-1 32,12-15-718</inkml:trace>
  <inkml:trace contextRef="#ctx0" brushRef="#br0" timeOffset="71200.949">2946 2033 6097,'-3'4'3265,"2"0"-536,2 16-1065,2-3-584,4 6-168,0 9-328,0-1-103,3 4-217,-4 1-80,-1 2-88,-2-2-24,-2-8-8,1-6 352,-2-8-680,1-4-496,0-10 576</inkml:trace>
  <inkml:trace contextRef="#ctx0" brushRef="#br0" timeOffset="71201.949">2948 1609 10546,'-10'-36'4073,"6"16"-2985,1 9-504,6 8-151,5 5-361,6 17-2985,1 10 2249</inkml:trace>
  <inkml:trace contextRef="#ctx0" brushRef="#br0" timeOffset="71755.509">3370 2138 3321,'21'-77'2236,"-21"75"-2083,0 1 0,0 0-1,0-1 1,0 1 0,0 0-1,0 0 1,-1-1 0,1 1-1,0 0 1,-1 0 0,1 0-1,-1-1 1,0 1 0,1 0-1,-1 0 1,0 0-1,1 0 1,-1 0 0,0 0-1,0 0 1,0 0 0,0 0-1,0 1 1,0-1 0,0 0-1,0 1 1,-1-1 0,1 1-1,0-1 1,0 1-153,-3-2 450,0 1 1,0-1-1,0 1 1,0 0-1,0 1 0,0-1 1,-1 1-451,1 0 189,-1 0 0,1 1 0,0 0 1,0 0-1,-1 0 0,1 0 1,0 1-1,0 0 0,0-1 0,0 1 1,1 1-1,-1-1 0,0 1 1,1-1-1,0 1 0,-1 0 1,1 0-1,0 1 0,1-1 0,-1 1 1,0-1-190,-8 13 208,1 0 1,0 1-1,2 0 1,-1 2-209,4-8 25,0 0 1,1 1-1,1 0 1,0 0-1,1 0 0,0 0 1,1 0-1,0 0 1,1 0-1,0 0 1,1 1-1,0-1 1,1 0-26,-1-5 5,0-1 0,1 1 1,0-1-1,0 0 0,1 0 0,-1 0 1,1 0-1,1 0 0,-1 0 0,1-1 1,0 1-1,0-1 0,1 0 0,-1-1 1,1 1-1,0-1 0,0 0 0,1 0 1,-1 0-1,1-1 0,0 0 0,0 0 1,0 0-1,5 1-5,-4-3 8,1 1 0,0-1 1,0-1-1,0 1 0,-1-2 0,1 1 0,0-1 1,0 0-1,0 0 0,-1-1 0,1 0 0,-1 0 1,1-1-1,-1 0 0,0-1 0,3-1-8,5-3 17,0-1-1,-1-1 1,0 0-1,0-1 1,-1 0-1,-1-1 1,0-1-17,-7 7 6,0 0 0,0 0 0,-1-1 0,0 1 0,0-1 0,-1 0 0,0-1 0,0 1 0,-1 0 0,0-1 0,0 1 0,-1-1 0,0 0 0,0 0 0,-1 0 0,0 1 0,0-1 0,0 0 0,-1 0 0,-1 1 0,1-1 0,-1 0 0,-1 1 0,1 0 0,-1-1-6,-1-1 2,0 0 1,0 1-1,-1 0 1,0-1-1,0 2 1,-1-1-1,0 0 1,0 1-1,-1 0 1,0 1-1,0 0 1,-1 0-1,0 0 1,0 1-1,0 0 1,0 1-1,-1-1 1,0 2-1,0-1 1,-1 1-3,5 2-15,0 0 0,-1 0 0,1 0 1,-1 1-1,1-1 0,-1 2 0,1-1 1,-4 1 14,7-1-13,0 1 1,0-1-1,0 0 1,0 1 0,0 0-1,0-1 1,0 1-1,0 0 1,1 0-1,-1 0 1,0 0-1,1 0 1,-1 1 0,1-1-1,-1 0 1,1 1-1,0-1 1,-1 1-1,1-1 1,0 1 0,0 0-1,0 0 1,0 0 12,-3 23-115</inkml:trace>
  <inkml:trace contextRef="#ctx0" brushRef="#br0" timeOffset="72473.863">3826 2196 7170,'-20'-19'5424,"11"14"-3304,8 5-2099,1 0 0,0 0 0,0 0 1,0 0-1,0 0 0,0 0 1,-1 0-1,1 0 0,0 1 0,0-1 1,0 0-1,0 0 0,0 0 1,0 0-1,-1 0 0,1 0 0,0 1 1,0-1-1,0 0 0,0 0 1,0 0-1,0 0 0,0 1 0,0-1 1,0 0-1,0 0 0,0 0 1,0 0-1,0 1 0,0-1 1,0 0-1,0 0 0,0 0 0,0 1 1,0-1-1,0 0 0,0 0 1,0 0-1,0 0 0,0 1 0,0-1 1,0 0-1,1 0 0,-1 0 1,0 0-1,0 0 0,0 0 0,0 1 1,0-1-22,10 61 1211,7 20-570,-2-9-41,2 36-600,-10-52 87,-1-21-32,-3-1-1,-1 1 1,-1 0 0,-3 24-55,1-54 13,1-1 0,-1 1 0,0-1 0,0 1 1,-1-1-1,0 0 0,1 1 0,-1-1 0,-2 3-13,-2-47 856,-5-57-458,5-1 0,4-14-398,12-197 21,-10 308-20,2-31 0,1 0 0,1 0-1,3-1 0,-6 24-1,1 0 0,1 0 1,0 0-1,0 1 0,1 0 0,0-1 0,0 1 0,1 1 0,0-1 0,0 1 0,1 0 1,0 0-1,1-1 1,-4 6-3,-1-1 1,1 1-1,0 0 1,0 0-1,1 0 1,-1 0 0,0 1-1,0-1 1,1 1-1,-1 0 1,1 0-1,-1 0 1,1 0-1,0 1 1,-1-1 0,1 1-1,0 0 1,2 0 2,-2 1-3,1 0 0,0 1 0,0-1 0,0 1 1,-1 0-1,1 0 0,-1 0 0,0 1 1,1 0-1,-1 0 0,-1 0 0,3 2 3,7 8-4,0 0 1,-1 1-1,-1 1 0,0 0 0,-1 0 1,6 14 3,-7-13 1,-2-1 0,1 1 0,-2 1 0,0-1 0,-1 1 0,-1 0 1,-1 0-1,0 3-1,-2-13 0,0-1 1,-1 1 0,0-1-1,-1 1 1,1-1-1,-1 1 1,0-1-1,-1 0 1,0 1 0,0-1-1,0 0 1,0 0-1,-1 0 1,0-1 0,-1 1-1,1-1 1,-1 1-1,0-1 1,0 0 0,-1-1-1,1 1 1,-1-1-1,-3 3 0,-11 6 9,-1 0-1,0-1 0,-19 8-8,29-15 8,-1-1-1,0 0 0,0 0 0,0-1 0,0-1 1,0 0-1,-1 0 0,-10-1-7,17-1-4,1-1 0,-1 1-1,1-1 1,-1 0 0,1 0 0,-1-1-1,1 1 1,0-1 0,-3-1 4,6 2-70,0 0 0,-1 1-1,1-1 1,0 0 0,0 0 0,0 0 0,0 0 0,0 0 0,0 0-1,0 0 1,0 0 0,0 0 0,0 0 0,0 0 0,1-1 0,-1 1-1,1 0 1,-1-1 0,1 1 0,-1 0 0,1-1 0,0 1 0,-1-1 0,1 1-1,0-1 1,0 1 0,0 0 0,0-1 0,0 1 0,1-1 0,-1 1 70,0 0-91,0 0 0,1 0 0,-1-1 1,1 1-1,-1 0 0,1 0 1,0 0-1,-1 0 0,1 1 1,0-1-1,-1 0 0,1 0 1,0 0-1,0 0 0,0 1 1,0-1-1,0 0 0,0 1 0,0-1 91,40-13-988</inkml:trace>
  <inkml:trace contextRef="#ctx0" brushRef="#br0" timeOffset="72858.755">4376 1677 7586,'-11'-54'7361,"14"52"-5859,3 7-900,6 11-180,2 8-257,-2 0 1,-1 1-1,-1 1 0,-1 0 0,-1 0 1,-1 0-1,-1 9-165,8 50 330,-1 57-330,-11-85 95,-3 1 1,-3 14-96,0 1-307,5-44-459,-1 4-2289,-1-29 2111,0-8 436</inkml:trace>
  <inkml:trace contextRef="#ctx0" brushRef="#br0" timeOffset="73238.056">4302 2101 5369,'-19'-19'2913,"-4"8"-505,9 8-55,7-1-609,10 1-272,17-1-503,3-3-137,18-6-240,8 3-96,2-6-264,11-1-72,2 4 128,-3-2-200,1 7 3209,-11 8-2393</inkml:trace>
  <inkml:trace contextRef="#ctx0" brushRef="#br0" timeOffset="73676.892">5153 2136 4433,'-2'-68'4932,"2"66"-4761,0-1 1,0 1 0,-1 0 0,0-1-1,1 1 1,-1 0 0,0-1 0,0 1-1,0 0 1,0 0 0,-1 0 0,1 0-1,-1 0 1,1 0 0,-1 0 0,1 1-1,-1-1 1,0 0 0,0 1 0,0 0 0,0-1-1,0 1 1,0 0 0,0 0 0,-1 0-1,1 0 1,0 0 0,-1 1 0,1-1-1,0 1 1,-1 0-172,-3-1 154,1 1-1,-1 0 1,0 0-1,1 0 1,-1 1-1,0 0 1,1 0 0,-1 1-1,1-1 1,-1 1-1,-4 3-153,-3 1 93,0 2 0,0 0 0,1 0 0,0 1 0,1 0 0,0 1 0,0 1 0,1 0 0,0 0 1,-2 5-94,8-10 11,0 0 1,0 0 0,0 0-1,1 1 1,0-1 0,0 1-1,1 0 1,0 0-1,0 0 1,0 0 0,1 0-1,0 0 1,0 0 0,1 1-1,0-1 1,1 0 0,-1 0-1,1 0 1,1 1 0,-1-1-1,1 0 1,0 0-12,0-2 7,1-1-1,-1 0 1,0 0 0,1 0 0,0 0-1,0 0 1,0-1 0,0 1-1,1-1 1,0 0 0,-1 0-1,1 0 1,0 0 0,0-1 0,0 1-1,1-1 1,-1 0 0,1-1-1,-1 1 1,1-1 0,-1 0-1,1 0 1,0 0 0,0 0 0,3-1-8,-1 0 13,0 0 0,0 0 0,0 0-1,0-1 1,0 0 0,-1-1 0,1 0-1,0 0 1,-1 0 0,1-1-1,-1 0 1,1 0 0,-1 0 0,0-1-1,-1 0 1,1 0 0,2-3-12,0-1 10,0-1 1,-1 0 0,-1 0 0,1 0-1,-1-1 1,-1 0 0,0 0-1,0 0 1,-1-1 0,0 1-1,-1-1 1,0 0 0,-1 0-1,0 0 1,-1-1 0,0 1-1,-1 0 1,-1-8-11,1 1 8,0 7-2,0-1 0,-1 0 0,0 1 0,-1-1-6,2 11 0,0 1 0,0 0 0,0 0 0,0 0 0,0 0 0,0 0 0,0 0 0,0 0 0,0 0 0,0-1 0,0 1 0,0 0 0,0 0 0,0 0 0,0 0 0,0 0 0,0 0 0,0 0 0,0 0 0,0 0 0,0-1 0,0 1 0,0 0 0,-1 0 0,1 0 0,0 0 0,0 0 0,0 0 0,0 0 0,0 0 0,0 0 0,0 0 0,0 0 0,0 0 0,0 0 0,0-1 0,-1 1 0,1 0 0,0 0 0,0 0 0,0 0 0,0 0 0,0 0 0,0 0 0,0 0 0,0 0 0,-1 0 0,1 0 0,0 0 0,0 0 0,0 0 0,0 0 0,0 0 0,0 1 0,0-1 0,0 0 0,0 0 0,-2 6 0,4 8 3,1-1 0,1 1 0,0-1 0,1 0 1,0 0-1,3 3-3,6 20 13,-7-19 24,0 0 0,2 0-1,-1-1 1,2 0 0,0 0 0,4 3-37,-5-9-207,0 0 1,0-1 0,1 0-1,0-1 1,0 0 0,1 0-1,0-1 1,0-1 0,6 3 206,12 4-765</inkml:trace>
  <inkml:trace contextRef="#ctx0" brushRef="#br0" timeOffset="74146.156">5841 2018 7210,'-1'-9'859,"0"3"-228,0 0-1,0 0 1,0 0-1,0 0 0,-1 0 1,0 0-1,-1 0-630,2 5 108,0-1 0,1 1 0,-1 0 1,0 0-1,0 0 0,0 0 0,0 0 0,0 0 0,0 0 1,-1 0-1,1 0 0,0 0 0,0 1 0,-1-1 1,1 0-1,0 1 0,-1-1 0,1 1 0,-1-1 0,1 1 1,-1 0-1,1 0 0,0 0 0,-1 0 0,1 0 0,-1 0 1,1 0-1,-1 0 0,1 0 0,-1 1 0,1-1 0,-1 1-108,-9 2 173,0 0 1,0 1-1,0 0 0,1 1 0,-1 0 0,1 0 0,1 1 0,-1 1 0,1 0 0,0 0 0,1 1 0,-1-1 0,1 2 0,1-1 0,0 1 0,0 1 0,-1 3-173,-11 14 118,15-23-104,0 1 0,1-1 0,0 1 0,0 0 0,0 0 0,1 1 0,-1-1 0,1 1-14,2-5 2,0 0 0,0 0 0,0 0 0,1 0 1,-1 0-1,0 0 0,0 0 0,1 0 0,-1 0 0,1 0 0,-1 0 1,1 0-1,-1 0 0,1 0 0,0-1 0,-1 1 0,1 0 1,0 0-1,0-1 0,-1 1 0,1 0 0,0-1 0,0 1 0,0-1 1,0 1-1,0-1 0,0 0 0,0 1 0,0-1 0,0 0 1,0 1-1,0-1 0,0 0-2,41 8 39,-38-8-36,51 7 31,-31-6-21,1 2-1,-1 1 0,0 1 1,-1 1-1,13 5-12,-32-9 1,0-1 0,-1 1-1,1 0 1,-1 0 0,1 0 0,-1 1-1,0-1 1,0 1 0,0 0 0,0 0-1,-1 0 1,1 0 0,-1 0 0,1 0-1,-2-1 0,-1 0 1,1 0-1,0 0 1,-1 0-1,0-1 1,1 1-1,-1 0 1,0 0-1,0 0 1,0 0-1,0 0 1,0 0-1,0 0 1,0 0-1,-1 0 1,1 0-1,-1-1 1,0 1-1,1 0 1,-1 0-1,0 0 1,0-1-1,0 1 1,0-1-1,0 1 1,-1-1-1,1 1 1,0-1-1,-1 1 0,0-1 0,-6 7 5,0-1 0,-1-1 0,0 1 0,0-1 0,-1-1 0,0 0 0,0 0 0,0-1 0,0 0 0,-9 1-5,6-1 12,0-1 0,0-1 0,0 0 0,0-1 0,0-1 0,-1 1 0,1-2 0,-12-2-12,22 2-18,-1 0 1,1 0-1,0-1 0,0 0 1,0 1-1,0-1 1,0 0-1,-1-2 18,-5-8 301,9 11-234,0 1 0,0-1 0,0 1-1,0-1 1,0 1 0,0-1 0,0 1 0,1 0-1,-1-1 1,0 1 0,0-1 0,0 1 0,1-1-1,-1 1 1,0 0 0,1-1 0,-1 1 0,0-1-1,1 1 1,-1 0 0,0 0 0,1-1 0,-1 1-1,1 0 1,-1 0 0,1-1 0,-1 1 0,1 0-1,-1 0 1,1 0-67,16-4 946</inkml:trace>
  <inkml:trace contextRef="#ctx0" brushRef="#br0" timeOffset="74662.905">6383 2230 5673,'-61'-65'3254,"48"48"2784,13 17-5932,0 0 1,0 0 0,0-1-1,0 1 1,0 0-1,0 0 1,-1-1 0,1 1-1,0 0 1,0 0 0,0-1-1,0 1 1,0 0-1,0-1 1,0 1 0,0 0-1,0 0 1,0-1-1,0 1 1,1 0 0,-1 0-1,0-1 1,0 1 0,0 0-1,0 0 1,0-1-1,0 1 1,1 0 0,-1 0-1,0-1 1,0 1-107,2 0 149,0-1 0,-1 1 0,1-1 0,0 1 0,0 0 0,-1 0-1,1 0 1,0 0 0,0 0 0,0 0 0,1 0-149,9 1-57,91-2 578,7 0-138,30-8-383,-114 5 390,-1 2 0,0 1 0,1 0 0,-1 2 1,1 1-1,12 3-390,-29-2 1021</inkml:trace>
  <inkml:trace contextRef="#ctx0" brushRef="#br0" timeOffset="75782.395">7459 1838 6201,'-4'-9'617,"1"1"0,-2 0 0,1 1 0,-1-1 0,0 1 0,-1 0 0,1 0 0,-2 1 1,1-1-1,-1 1 0,1 1 0,-2-1 0,1 1 0,0 0 0,-8-3-617,14 8 30,1 0 1,0 0-1,0 0 1,0 0-1,-1 0 0,1 0 1,0-1-1,0 1 1,-1 0-1,1 0 1,0 0-1,0 0 1,0 0-1,-1 0 1,1 0-1,0 0 1,0 0-1,-1 0 1,1 0-1,0 0 1,0 0-1,0 1 1,-1-1-1,1 0 1,0 0-1,0 0 0,0 0 1,-1 0-1,1 0 1,0 0-1,0 1 1,0-1-1,-1 0 1,1 0-1,0 0-30,0 10 407,9 19-303,-6-22 50,17 51 106,-2 1 0,-2 1 0,-3 0 0,-3 1 0,-1 26-260,-3-18 123,1 42 69,-7-105-172,0 0 0,-1 0 1,1 0-1,-1 0 0,-1 0 1,1 0-1,-1 0 0,-1 0-20,3-6 3,0 0 0,0 0-1,0 0 1,0 0 0,0 0 0,0-1-1,0 1 1,0 0 0,-1 0-1,1 0 1,0 0 0,0 0 0,0 0-1,0 0 1,0 0 0,0 0-1,-1 0 1,1 0 0,0 0-1,0 0 1,0 0 0,0 0 0,0 0-1,-1 0 1,1 0 0,0 0-1,0 0 1,0 0 0,0 0-1,0 0 1,-1 0 0,1 0 0,0 0-1,0 0 1,0 0 0,0 0-1,0 0 1,0 0 0,0 0-1,-1 1 1,1-1 0,0 0 0,0 0-1,0 0 1,0 0 0,0 0-1,0 0 1,0 0 0,0 1-1,0-1 1,0 0-3,-2-17 100,1-29-30,-1 0 1,-3 1-1,-5-15-70,6 32 14,-6-46 23,0-65-37,10 102 3,1 1 0,1 0-1,2-1 1,8-28-3,-10 55-1,1 1 1,0 0-1,1 0 0,-1 0 0,2 0 1,-1 1-1,1-1 0,1 1 0,-1 0 1,1 1-1,6-6 1,-8 9-2,-1 1 1,1 0-1,0 0 0,0 0 1,1 0-1,-1 1 1,1 0-1,-1 0 0,1 0 1,0 0-1,-1 1 1,1-1-1,0 1 0,0 1 1,0-1-1,0 1 0,0-1 1,0 2-1,0-1 1,0 0-1,0 1 0,0 0 1,0 0 1,5 2-1,0 0 0,0 1 0,-1 0 0,1 0 1,-1 1-1,0 0 0,0 1 0,0 0 0,-1 0 0,0 1 1,-1 0-1,1 0 0,5 8 1,-8-8 0,0-1 0,-1 1 0,1 0 0,-1 0 0,-1 0 0,0 1 0,0-1 0,0 1 0,-1 0 0,0 0 0,0-1 0,-1 1 0,0 1 0,-1-1 0,0 0 0,0 0 0,-1 0 0,0 1 0,-2 7 0,-1-1 1,0 0-1,-1 0 0,-1 0 0,-1-1 0,0 0 0,0 0 1,-2-1-1,0 0 0,-5 6 0,-3 3 5,-2-2-1,0 0 1,-2-1 0,0-1 0,-12 8-5,30-24 2,0 0 0,0 0 1,0 0-1,-1-1 0,1 1 1,-1-1-1,1 1 1,-1-1-1,0 0 0,1 0 1,-3-1-3,5 1 0,-1-2 1,1 1-1,0 0 1,0 0-1,0 0 1,0 0-1,0-1 1,0 1-1,0 0 1,0-1-1,0 1 1,0-1-1,0 1 1,0-1-1,1 0 1,-1 1-1,0-1 1,0 0-1,0 0 1,1 0-1,-1 1 1,0-1 0,1 0-1,-1 0 1,1 0-1,-1 0 1,1 0-1,-1 0 1,1 0-1,0 0 1,0 0-1,-1 0 1,1 0-1,0 0 1,0 0-1,0 0 1,0-1-1,0 1 1,0 0-1,1 0 0,-1-1 0,0-1 0,1 1 0,0 0 0,-1 0 0,1-1 0,0 1-1,0 0 1,0 0 0,0 0 0,1 0 0,-1 0 0,0 0 0,1 1 0,0-1 0,-1 0 0,1 1-1,0-1 1,0 1 0,0 0 0,0-1 0,0 1 0,0 0 0,1 0 0,8-5-2,0 1 1,1 1 0,11-4 1,-11 4 0,1 1 0,0 1 0,0-1 1,0 2-1,0 0 0,0 1 0,0 0 1,0 1-1,0 0 0,0 1 0,0 0 1,0 1-1,0 1 0,-1 0 0,0 1 1,0 0-1,0 1 0,0 0 1,-1 1-1,0 0 0,0 1 0,-1 0 1,0 0-1,-1 1 0,4 4 0,-10-9 0,1 0 0,-1 0 0,0 0 0,0 1 0,-1-1 0,1 1 0,-1-1 0,0 1 0,0 0 0,-1 0 0,1 0 0,-1 0 0,0 0 0,0 0 0,-1 0 0,0 0 0,0 1 0,0-1 0,0 0 0,-1 0 0,0 3 0,-2 0 0,0 0 0,0-1 0,0 1 0,-1-1 0,0 1 1,0-1-1,-1 0 0,0-1 0,0 1 0,-1-1 0,0 0 0,0-1 0,-1 2 0,-15 12 3,-1-1 0,-1-1-1,-1-1 1,0-1-1,0-1 1,-2-2-1,0 0 1,0-2-1,-1-1 1,-3 0-3,24-8 23,0 0-1,1 0 1,-1-1 0,0 0 0,0-1-1,1 1 1,-1-1 0,0 0 0,1-1 0,-1 0-23,5 2 12,0-1 0,0 1 0,1-1 1,-1 1-1,0-1 0,0 0 0,1 0 1,-1 0-1,1 0 0,-1 0 1,1-1-1,-1 1 0,1 0 0,-1-1 1,1 1-1,0-1 0,0 1 1,0-1-1,0 1 0,0-1 0,0 0 1,0 0-1,1 1 0,-1-1 1,1 0-1,-1 0 0,1 0 0,0 0 1,-1 0-1,1 0 0,0 0 0,0 0 1,0 1-1,1-1 0,-1-1-12,1 1 125,-1 1 1,0 0-1,1-1 0,-1 1 0,1 0 0,-1 0 0,1 0 0,0 0 0,0-1 1,-1 1-1,1 0 0,0 0 0,0 0 0,0 1 0,0-1 0,0 0 0,1-1-125,35-14 774</inkml:trace>
  <inkml:trace contextRef="#ctx0" brushRef="#br0" timeOffset="76469.034">8216 2237 4497,'-42'-39'2578,"41"38"-2323,0 0 0,0 1 0,0-1 1,0 0-1,0 1 0,-1-1 0,1 0 0,0 1 0,0 0 1,-1-1-1,1 1 0,0 0 0,0 0 0,-1-1 1,1 1-1,0 0 0,-1 0 0,1 0-255,-2 4 2356,11 1-91,8-1-2146,1 0-1,-1-1 1,1 0 0,0-2 0,0 0 0,0-1-1,0 0 1,0-1 0,0-1 0,-1-1 0,1-1-1,-1 0 1,8-3-119,-21 6 8,0 0-1,-1-1 1,1 1 0,-1-1-1,1 1 1,-1-1 0,1 0-1,-1 0 1,0 0 0,0 0-1,0 0 1,0 0-1,0-1 1,-1 1 0,1 0-1,-1-1 1,1 0 0,-1 1-1,0-1 1,0 0 0,0 0-1,-1 0 1,1 1-1,0-1 1,-1 0 0,0 0-1,0 0 1,0 0 0,0 0-1,0 0 1,-1 0 0,1 0-1,-1 0 1,0 1-1,0-1 1,0 0 0,0 0-1,0 1 1,-1-1 0,1 0-1,-1 1 1,1 0 0,-1-1-1,0 1-7,-3-5 1,-1 1-1,1 0 1,-1 1-1,0-1 1,-1 1-1,-2-2 0,5 5 0,1 0 0,-1 0-1,0 0 1,0 1 0,1-1-1,-1 1 1,0 0 0,0 0-1,0 0 1,-1 1 0,1-1-1,0 1 1,0 0 0,0 0-1,0 1 1,0-1 0,-3 2 0,-4 1 11,1 0 0,0 1 0,0 0 0,0 1 1,0 0-1,1 0 0,-1 1 0,2 0 1,-1 1-1,1 0 0,0 1 0,0-1 0,1 1 1,0 1-1,0 0 0,1 0 0,-2 4-11,3-6 33,1 1-1,0 0 1,1 0-1,0 0 1,0 1-1,1-1 1,0 1-1,0-1 1,1 1-1,0 0 1,1 0-1,-1-1 1,2 1-1,-1 0 1,1 0 0,1-1-1,0 1 1,0 0-1,0-1 1,1 0-1,4 8-32,-2-8 21,0 0 0,1 0-1,0 0 1,0-1 0,1 1 0,0-2-1,0 1 1,0-1 0,1 0 0,0 0-1,1-1 1,-1 0 0,1-1 0,0 0-1,0 0 1,7 1-21,12 4 105,0-2 1,0-1-1,1-1 1,0-1-1,3-2-105,45 2 2287,1-10-1092</inkml:trace>
  <inkml:trace contextRef="#ctx0" brushRef="#br0" timeOffset="77202.645">8978 2256 3945,'2'-7'769,"0"-1"-1,0 0 1,-1 0 0,0 0 0,0 0 0,-1 0-1,-1-2-768,1 7 284,0 0 0,-1 0 0,0 0 0,0 0 0,0 0 0,0 0 0,0 0 0,-1 0 0,1 1 0,-1-1-1,0 1 1,0-1 0,0 1 0,0-1 0,0 1 0,0 0 0,0 0 0,-1 0 0,1 0 0,-3-1-284,0 0 107,0 1 0,0-1 0,-1 1 1,1 0-1,-1 0 0,1 0 1,-1 1-1,0 0 0,1 0 0,-1 1 1,0-1-1,0 1 0,1 0 1,-1 1-1,0-1 0,0 1 0,1 1 1,-1-1-1,1 1 0,-1 0 1,1 0-1,-1 0 0,-1 2-107,1-1 9,0 1-1,0 0 1,0 0 0,1 0-1,0 1 1,0 0-1,0 0 1,0 0 0,1 1-1,0-1 1,0 1 0,1 0-1,-1 0 1,1 0-1,0 1 1,1-1 0,0 1-1,0-1 1,-1 5-9,1 0 9,1 1 0,0 0 0,0-1 0,1 1 0,1 0 1,0-1-1,0 1 0,1 0 0,1 1-9,-2-9 4,0 0 1,1 1-1,-1-1 0,1 0 1,0 0-1,0 0 0,1 0 1,-1-1-1,1 1 0,0-1 1,0 1-1,0-1 0,0 0 1,0 0-1,1 0 0,-1-1 1,1 1-1,0-1 0,0 0 1,0 0-1,0 0 0,0 0 1,0-1-1,0 0 0,1 0-4,4 1 10,-1-2-1,1 1 0,-1-1 0,1 0 0,-1-1 0,1 0 0,-1 0 1,0-1-1,1 0 0,-1 0 0,0-1 0,0 0 0,0-1 0,-1 0 0,1 0 1,-1 0-1,0-1 0,3-2-9,-4 2 9,0 0-1,0 0 1,0-1 0,-1 1-1,0-1 1,0 0-1,0 0 1,-1-1 0,0 0-1,0 1 1,-1-1 0,0-1-1,0 1 1,0 0 0,-1-1-1,0 1 1,-1-1 0,0 0-1,0 0 1,0-2-9,-2-2 13,-1 1-1,0 0 1,-3-10-13,3 10 0,-1 0 0,1 0 0,1 0 1,0-4-1,1 14-12,8 20 25,2 6-2,2-1 0,0-1 0,2 0 0,0-1 0,2 0 1,4 3-12,-9-11 28,1-1 0,1-1 0,2 2-28,-10-10-153,0 1 1,1-1 0,-1 0 0,1-1 0,0 1-1,1-1 1,-1 0 0,1-1 0,2 1 152,10 1-485</inkml:trace>
  <inkml:trace contextRef="#ctx0" brushRef="#br0" timeOffset="77821.512">9332 2179 6801,'-18'-11'3751,"11"11"-1587,10 10-1178,6 11-470,0 0 0,-2 1 0,0-1 0,1 11-516,14 46 501,-16-57-338,-6-21-152,1 0 1,-1 1-1,0-1 0,0 0 0,0 1 1,1-1-1,-1 0 0,0 1 0,0-1 1,0 0-1,0 1 0,0-1 0,0 0 1,0 1-1,0-1 0,0 1 0,0-1 1,0 0-1,0 1 0,0-1 0,0 0 0,0 1 1,0-1-1,0 0 0,0 1 0,0-1 1,-1 0-1,1 1 0,0-1 0,0 0 1,0 1-1,-1-1 0,1 0 0,0 1 1,-1-1-12,0-3 37,0 1 0,-1-1 0,1 1 0,0-1 0,0 0 0,1 0 0,-1 1 0,0-1 0,1 0 0,0 0 0,0 0 0,0-2-37,-1-6 46,0 8-37,-5-29 39,1-1 0,2 1 0,1-1 0,2 1-1,2-19-47,-1 44 1,0 1-1,1 0 1,-1-1-1,1 1 1,1 0-1,-1 0 1,1 1-1,0-1 1,0 0-1,1 1 1,0-1-1,-2 3-1,0 1 0,-1 1 0,1-1 0,0 0 0,0 0 0,0 1 0,0-1 0,0 1 0,0-1 0,0 1 0,0 0 0,1 0 0,-1 0 0,0 0 0,1 1 0,-1-1 0,1 0 0,-1 1 0,1 0 0,-1 0 0,1 0 1,-1 0-1,1 0 0,-1 0 0,1 0 0,-1 1 0,1-1 0,-1 1 0,3 1 1,4 2-2,1 1 1,0 1-1,-1-1 1,0 2-1,-1-1 0,1 1 1,-1 0-1,0 1 1,1 3 1,12 13-5,-1 1 0,8 15 5,-23-31 0,0 0 0,0 0 0,-1 1 1,-1 0-1,0 0 0,0 0 0,-1 0 1,0 0-1,-1 0 0,0 0 0,0 3 0,0-42 62,2-1 0,6-25-62,-7 42 0,1 0 0,1 1 0,0-1 0,1 1 0,0 0 0,1 0 0,0 0 0,6-6 0,-9 13-2,0 0 1,1 0-1,0 1 0,0 0 0,0-1 1,1 2-1,-1-1 0,1 0 1,0 1-1,0 0 0,0 0 0,0 1 1,1-1-1,-1 1 0,1 0 0,0 0 1,-1 1-1,1 0 0,2 0 2,-3 1-1,-1 0-1,1 0 1,-1 1-1,1 0 1,-1 0-1,1 0 1,-1 0-1,0 1 1,1-1-1,-1 1 1,0 0-1,0 1 0,0-1 1,0 1-1,-1 0 1,1 0-1,-1 0 1,0 0-1,0 0 1,0 1-1,0-1 1,0 1-1,1 3 2,2 2-3,0 1 0,-1 0-1,0 0 1,-1 1 0,0 0-1,0-1 1,-1 1 0,1 12 3,3 37 97,-4-31 73,1-1 0,4 17-170,-7-42-65,0-1-1,0 1 0,0-1 1,0 1-1,0-1 0,1 1 1,-1-1-1,1 0 1,0 0-1,-1 0 0,1 0 1,0 0-1,0 0 1,0-1-1,0 1 0,1 0 1,-1-1-1,0 0 1,1 1-1,-1-1 0,1 0 1,-1 0-1,1-1 0,-1 1 1,2 0 65,22 1-870</inkml:trace>
  <inkml:trace contextRef="#ctx0" brushRef="#br0" timeOffset="78189.964">10203 2168 6377,'4'-1'3977,"16"1"-1824,-6 1-1571,1-1 0,0 0 0,0-1 0,-1-1 1,1-1-1,7-2-582,-15 4 95,0-1 0,0 0 0,-1-1 1,1 0-1,-1 0 0,1 0 0,-1-1 1,0 0-1,0 0 0,-1 0 0,1-1 1,-1 0-1,0 0 0,2-3-95,-6 7 9,0-1 1,0 1-1,0-1 1,0 0-1,0 1 1,-1-1-1,1 0 0,-1 0 1,1 0-1,-1 0 1,1 1-1,-1-1 0,0 0 1,0 0-1,0 0 1,0 0-1,0 0 0,-1 0 1,1 1-1,-1-1-9,0-2 7,0 1 1,0 0-1,-1 0 0,1 0 0,-1 0 0,0 1 1,0-1-1,0 0 0,0 1 0,-1 0 0,0-1-7,-2-2 4,0 1 1,-1 0-1,1 0 0,-1 0 0,0 1 1,0 0-1,-1 0 0,1 0 0,-1 1 0,-6-2-4,8 3 1,-1 1-1,1-1 0,-1 1 1,1 0-1,-1 1 0,1-1 1,-1 1-1,1 0 1,0 1-1,-1-1 0,1 1 1,0 0-1,0 0 0,-2 2 0,-1 0-2,1 1-1,-1 0 0,1 1 1,0 0-1,0 0 1,1 1-1,0 0 0,-3 4 3,-1 2-4,0 1 0,2 1 0,0 0 0,0 0 0,1 0 0,1 1-1,1 0 1,0 0 0,0 7 4,4-17 1,-1 0 0,1 0 0,1 1-1,-1-1 1,1 0 0,0 1 0,1-1 0,-1 0-1,1 0 1,0 0 0,1 1 0,0-1 0,0 0-1,0-1 1,1 1 0,-1 0 0,1-1 0,1 1-1,-1-1 1,1 0 0,0 0 0,0 0 0,0-1 0,1 1-1,-1-1 1,1 0 0,0-1 0,1 1-1,10 5 100,0-1 1,0-1-1,0 0 1,1-1 0,0-1-1,0-1 1,1 0-1,-1-1 1,1-1-1,0-1-100,54 2 363</inkml:trace>
  <inkml:trace contextRef="#ctx0" brushRef="#br0" timeOffset="78675.337">10856 2200 6929,'-90'-7'3689,"82"3"-1176,9 1-1081,6 3-248,12 3-479,4 1-25,9-4-120,6-1-128,7-5-128,5-1-96,0 0-104,2 6-32,-13 0 88,-9 1 96,0 11-160</inkml:trace>
  <inkml:trace contextRef="#ctx0" brushRef="#br0" timeOffset="79583.797">11651 2444 3841,'0'75'2164,"0"-73"-1929,0 0 0,-1 1 0,1-1-1,-1 1 1,1-1 0,-1 0 0,0 0 0,0 1-1,0-1 1,0 0 0,0 0 0,-1 0-1,1 0 1,-1 0 0,0 1-235,-8 12 2341,4 0 660,6-14-1771,0-3-197,8-28 845,-5 16-2228,8-27 443,-3-1-1,-2 0 1,-1 0-1,-2 0 1,-2-21-93,-8-9 49,-3-3-49,0 3 16,3-2-16,6 70-3,1 0 0,0-1 1,1 1-1,-1 0 0,1 0 0,0 0 0,0-3 3,-1 7-1,0 0 0,0 0 0,1-1 0,-1 1 0,0 0-1,0 0 1,0 0 0,0-1 0,0 1 0,0 0-1,0 0 1,1-1 0,-1 1 0,0 0 0,0 0 0,0 0-1,0 0 1,1-1 0,-1 1 0,0 0 0,0 0 0,1 0-1,-1 0 1,0 0 0,0 0 0,0-1 0,1 1 0,-1 0-1,0 0 1,0 0 0,1 0 0,-1 0 0,0 0-1,0 0 1,1 0 0,-1 0 0,0 0 1,1 1-4,0 0 0,0 0 1,0 0-1,0 0 0,0-1 0,0 1 1,-1 0-1,1 0 0,0 1 0,-1-1 1,1 0-1,-1 0 0,1 1 4,14 32-91,7 27 91,-12-32-1,1-1 0,1 1 1,2 0 0,-7-16 4,0 0 1,1 0-1,1-1 1,0 0-1,0-1 1,1 0-1,1 0 1,0-1-1,0 0 0,1-1 1,0-1-1,1 0 1,0 0-1,1 0-4,-11-7 4,-1-1 0,0 1-1,0 0 1,0-1-1,1 1 1,-1-1 0,0 0-1,1 1 1,-1-1-1,0 0 1,1-1 0,-1 1-1,0 0 1,1-1-1,-1 1 1,0-1-1,0 0 1,0 1 0,1-1-1,-1 0-3,2-2 6,0 1 1,-1-1-1,1 0 0,-1 0 0,1 0 0,-1 0 1,0-1-1,0 0 0,-1 1 0,2-2-6,4-10 13,1-1 1,-2 0-1,0 0 0,-1-1 0,0-1-13,3-14 12,-1-1-1,-2 0 0,-1 0 0,0-18-11,-1-136-45,-4 144-5,1 71-9,1 1 0,2 0 0,1-1 0,1 2 59,34 109 26,-25-93 40,2-1 0,3 0 0,12 19-66,-18-39 237,1-1-1,1 0 0,2-1 0,0-1 0,1-1 0,14 11-236,18 8 428</inkml:trace>
  <inkml:trace contextRef="#ctx0" brushRef="#br0" timeOffset="80204.357">12828 2160 3625,'0'-4'368,"0"1"0,-1-1 0,1 1 0,-1-1 0,0 1 0,0-1 0,0 1 0,-1 0 0,1-1 0,-1 1 0,0 0 0,0 0 0,0 0 0,0 0 0,0 1 0,0-1 0,-1 0 0,-1 0-368,1 1 225,-1-1 1,1 1-1,-1 0 0,0 1 1,1-1-1,-1 1 1,0-1-1,0 1 1,0 0-1,0 1 0,-1-1 1,1 1-1,0-1 1,-1 1-226,-3 1 109,0-1-1,0 1 1,0 0 0,1 1 0,-1 0 0,0 0 0,1 1 0,-1 0 0,1 0 0,0 1 0,0 0 0,0 0-1,0 0 1,1 1 0,0 0 0,-1 1-109,1 0 14,1 0 1,0 0-1,0 1 0,0-1 0,1 1 0,0 0 0,1 1 1,-1-1-1,1 1 0,0-1 0,1 1 0,0 0 1,0 0-1,1 0 0,0 0 0,1 0 0,-1 0 0,1 1 1,1-1-1,0 0 0,0 0 0,0 0 0,1 0 0,1 0 1,-1-1-1,1 1 0,0 0 0,1-1 0,0 0 0,0 0 1,0 0-1,1-1 0,0 1 0,0-1 0,3 2-14,-2-1 38,1-1 0,1 1-1,-1-1 1,1 0 0,0-1-1,0 0 1,1 0-1,-1-1 1,1 0 0,0 0-1,0-1 1,1 0 0,-1-1-1,1 0 1,-1-1 0,1 0-1,-1 0 1,3-1-38,-4 0 16,-1 0 0,1-1 0,-1 0 0,0-1 0,1 1 1,-1-2-1,0 1 0,0-1 0,0 0 0,0 0 0,-1-1 0,0 0 0,1 0 0,-1 0 1,0-1-1,-1 0 0,1 0 0,-1 0 0,0-1 0,-1 0 0,1 0 0,-1 0 1,2-4-17,-4 6 7,0 0 0,-1 0 1,1 0-1,-1 0 1,0-1-1,0 1 1,0 0-1,0 0 0,-1-1 1,0 1-1,0 0 1,0-1-1,0 1 1,-1 0-1,0-1 0,0 1 1,0 0-1,0 0 1,-1 0-1,1 0 1,-1 0-1,0 0 0,0 0 1,-1 0-1,1 1 1,-1-1-1,1 1 0,-4-3-7,-5-5 23,0 0-1,0 1 0,-1 1 1,-1 0-1,1 0 0,-2 1 1,-9-4-23,14 7-52,-1 1 1,0 0-1,0 0 1,-4 0 51,10 3-109,0 0 1,0 1-1,-1-1 1,1 1-1,-1 0 0,1 0 1,0 0-1,-1 1 1,1-1-1,0 1 1,0 0-1,-1 0 109,4 0-73,0-1-1,0 1 1,0-1-1,0 1 0,1-1 1,-1 1-1,0-1 1,0 1-1,0 0 0,1-1 1,-1 1-1,0 0 1,1 0-1,-1 0 0,0-1 1,1 2 73,-6 15-679</inkml:trace>
  <inkml:trace contextRef="#ctx0" brushRef="#br0" timeOffset="80565.387">13208 1866 7202,'-9'-22'2306,"7"16"-1645,0 1 0,-1-1 0,1 0 0,-1 1 0,0 0 0,-2-2-661,5 9 139,-1-1 1,0 1 0,0 0 0,1-1 0,-1 1 0,1 0 0,0 0 0,-1-1 0,1 1 0,0 0 0,0 0 0,0 0-140,-1 52 535,2 0 1,2 0 0,3 0 0,7 27-536,4-7 378,2-1 0,29 68-378,-47-139 7,1 5-152,1-1 1,0 1-1,0 0 0,0-1 1,4 4 144,5 0-244</inkml:trace>
  <inkml:trace contextRef="#ctx0" brushRef="#br0" timeOffset="80913.182">13510 1804 8162,'-1'-19'3545,"-9"8"-1969,10 11-256,6 20-432,4 13-176,5 27-167,2 8-33,-1 10-144,0-1-56,-9-10-64,5-5-48,-8-7-80,2-2 0,1-2 384,-4-3-136,5-6-152</inkml:trace>
  <inkml:trace contextRef="#ctx0" brushRef="#br0" timeOffset="81430.438">13973 2150 3753,'100'-56'2356,"-98"55"-2206,-1 0 0,1 0 0,-1 0 0,1 0 0,-1-1-1,0 1 1,0-1 0,1 1 0,-1-1 0,0 1 0,0-1-150,-1 1 70,0 1 0,0-1 0,1 1 0,-1-1 0,0 1 0,0-1 0,0 0 0,0 1 1,0-1-1,0 1 0,0-1 0,0 0 0,0 1 0,0-1 0,0 1 0,0-1 0,0 0 1,-1 1-1,1-1 0,0 0-70,-2 0 221,1-1 1,0 1-1,-1-1 1,1 1-1,0-1 1,-1 1-1,0 0 1,1 0-1,-1 0 1,0 0-1,-1 0-221,1-1 372,-1 1-251,1 0 0,-1 0 0,0 0 0,0 0 0,0 1 0,0-1 0,0 1-1,0-1 1,0 1 0,0 0 0,-1 1 0,1-1 0,0 0 0,0 1 0,0 0 0,0-1 0,1 1 0,-1 0 0,0 1 0,0-1 0,0 0 0,1 1 0,-3 1-121,-4 3 120,1 0-1,0 0 1,0 1 0,0 0 0,1 1 0,-3 3-120,1-1 70,0 2 1,1-1 0,0 1-1,1 1 1,0 0 0,1 0-1,-4 11-70,8-19 9,1-1 1,-1 1-1,1 0 0,1-1 0,-1 1 0,1 0 0,-1 0 0,1-1 0,1 1 1,-1 0-1,1 0 0,0-1 0,0 1 0,0-1 0,0 1 0,1-1 0,0 1 1,0-1-1,0 0 0,0 1 0,1-1 0,0-1 0,0 1 0,0 0 0,0 0-9,7 5 63,0 0-1,0-1 1,1 0-1,1-1 0,-1 0 1,1 0-1,0-1 0,12 4-62,-16-7 25,1 0 0,-1-1 0,1 0-1,0 0 1,-1-1 0,1 0-1,0 0 1,0-1 0,0 0 0,0-1-1,-1 0 1,1 0 0,7-3-25,-12 3 9,0 0 1,0-1-1,0 1 1,-1-1-1,1 0 0,0 0 1,-1 0-1,1-1 1,-1 1-1,0-1 1,0 0-1,0 0 1,0 0-1,0 0 1,-1-1-1,1 1 1,-1-1-1,0 1 0,0-1 1,-1 0-1,1 0 1,-1 0-1,1 0 1,-1 0-1,0 0 1,-1 0-1,1 0 1,-1 0-1,0 0 1,0-1-1,0 1 1,0 0-1,-1 0 0,0 0 1,0 0-1,0 0 1,0 0-1,-1 0 1,1 0-1,-1 0 1,0 0-10,-6-9-9,-1 0 1,0 0-1,-1 1 1,0 1-1,-1 0 1,0 0-1,-1 1 1,0 0-1,-1 1 1,0 1-1,0 0 1,-1 0-1,1 2 1,-2-1-1,1 2 1,-5-1 8,14 4-96,-1 1 0,1 1 0,-1-1 0,1 1 0,-1-1 0,-3 2 96,7-1-254,0 0 1,-1 1 0,1-1 0,0 1 0,0-1 0,0 1-1,0 0 1,0 0 0,0 0 0,0 0 0,0 0 0,0 1-1,1-1 1,-1 1 0,0-1 0,1 1 0,-1-1 0,0 2 253,-8 18-1745</inkml:trace>
  <inkml:trace contextRef="#ctx0" brushRef="#br0" timeOffset="81777.768">14314 2220 8114,'5'-102'3665,"-16"101"-1945,15 9-384,5 3-256,16 10-287,3 3-97,8 5-264,0 0-104,-2 2-152,-2-4-40,-6-5-72,1-1 424,-5-4-576,-5-1 168,-7-2 16</inkml:trace>
  <inkml:trace contextRef="#ctx0" brushRef="#br0" timeOffset="82121.783">14826 2093 8258,'-11'-29'3809,"5"16"-1881,-8 8-336,6 18-735,-2 11-225,-3 15-224,6 11-40,-9 8-96,-4 0 88,-8 13 40,2 9 0,-5-2-104,2 0-136,9-14-88,4-12 80,6-12-264,1-8 3337,4-1-2433</inkml:trace>
  <inkml:trace contextRef="#ctx0" brushRef="#br0" timeOffset="82784.048">15915 1857 3609,'41'-51'2530,"-41"51"-2457,1-1 1,-1 1 0,0-1-1,0 1 1,1-1 0,-1 1-1,0-1 1,0 1 0,0-1-1,0 1 1,0-1 0,0 1-1,0-1 1,0 1 0,0-1-1,0 0 1,0 1 0,0-1-1,0 1 1,-1-1 0,1 1-1,0-1 1,0 1 0,0 0-1,-1-1 1,1 1 0,0-1-1,-1 1 1,1-1 0,0 1-1,-1 0 1,1-1 0,-1 1-1,1 0 1,0-1 0,-1 1 0,1 0-1,-1 0 1,1-1 0,-1 1-1,1 0 1,-1 0 0,1 0-1,-1 0 1,1-1 0,-1 1-1,1 0 1,-1 0 0,0 0-74,-27-3 2069,27 3-1882,-11 0 62,1 0 0,0 1 0,0 0 0,-1 1 0,1 0 0,0 1 0,0 1-1,1-1 1,-1 1 0,1 1 0,0 0 0,0 1 0,0 0 0,0 1-249,-1 2 91,0 0 0,0 0 0,1 1 0,1 1 0,0 0 0,0 0 0,1 0 1,0 1-1,1 1 0,-5 10-91,6-8-19,0-1 0,1 1 0,1 0 1,0 1-1,1-1 0,1 1 1,0 0-1,1-1 0,1 14 19,1-16 21,0-1-1,1 1 1,0-1-1,1 1 1,1-1-1,0 0 1,0 0-1,1 0 1,0-1-1,1 0 1,1 0-1,2 3-20,3 1 26,1 0 0,1-2-1,0 1 1,1-2 0,0 0 0,0-1-1,2 0 1,-1-2 0,1 0 0,1 0-1,-1-2 1,1 0 0,11 2-26,-22-7 10,0 0 0,0-1 1,0 0-1,1 0 0,-1-1 0,1 0 0,-1 0 0,0 0 1,1-1-1,-1 0 0,0-1 0,0 0 0,0 0 1,0 0-1,0-1 0,0 0 0,5-3-10,2-3 19,-1 0 0,0-1-1,-1 0 1,0 0 0,-1-2-1,0 1 1,7-11-19,-13 15 7,1-1 0,-2 1 0,1-1 0,-1 0 0,0 0 0,0-1 1,-1 1-1,0-1 0,-1 0 0,0 0 0,0 1 0,-1-1 0,0-1 0,-1 1 0,0 0 0,0 0 0,-1 0 0,0 0 0,-1 0 0,0 0 1,0 1-1,-1-1 0,-1-2-7,-3-10 4,0 1 0,-2 0 0,-1 0 0,0 1 0,-1 1 0,-1 0 0,-1 0 0,-1 1 0,0 0 0,-1 2 0,-16-13-4,27 24-38,-1 1 0,0-1 0,0 1 0,0 0 0,0 1 0,0 0 0,-1-1 0,1 2 0,-1-1 0,0 1 0,1-1 0,-1 2 0,0-1 1,0 1-1,1-1 0,-1 2 0,0-1 0,0 1 0,0-1 0,-5 3 38,-16 10-266</inkml:trace>
  <inkml:trace contextRef="#ctx0" brushRef="#br0" timeOffset="83515.306">16660 1893 8114,'37'-93'3595,"-36"92"-3512,-1 0 0,1 0 0,-1 0 0,0 0 0,0 0 0,1 0 0,-1 0 0,0 0 0,0 0 0,0 0-1,0 0 1,0 0 0,0 0 0,0 0 0,0 0 0,-1 0 0,1 1 0,0-1 0,-1 0 0,1 0 0,0 0 0,-1 0 0,1 0 0,-1 0 0,0 0-83,1 1 45,0 0 0,0 0 0,0 0 0,-1 0 0,1 0 0,0 0 1,0-1-1,0 1 0,-1 0 0,1 0 0,0 0 0,0 0 0,0 0 0,0 0 1,-1 0-1,1 0 0,0 0 0,0 1 0,0-1 0,-1 0 0,1 0 0,0 0 1,0 0-1,0 0 0,-1 0 0,1 0 0,0 0 0,0 0 0,0 1 0,0-1 1,0 0-1,-1 0 0,1 0 0,0 0 0,0 0 0,0 1 0,0-1 0,0 0 1,0 0-1,0 0 0,0 0 0,0 1 0,-1-1 0,1 0 0,0 0 0,0 0 1,0 1-1,0-1 0,0 0 0,0 0 0,0 0 0,0 1 0,0-1 0,1 0 1,-1 0-1,0 0 0,0 1 0,0-1 0,0 0 0,0 0-45,67 332 2362,-59-301-2243,-2-1-1,-1 1 1,-1 1 0,-2-1-1,-1 1 1,-2-1 0,-1 10-119,-3-9 70,3-17-37,0-1 0,1 1-1,0 0 1,1 0 0,0-1 0,2 3-33,-2-17 2,0 0-1,0 0 1,0 1 0,-1-1 0,1 0 0,0 0 0,0 0 0,0 1 0,0-1 0,0 0 0,0 0 0,0 1 0,0-1 0,0 0 0,0 0 0,0 1-1,1-1 1,-1 0 0,0 0 0,0 1 0,0-1 0,0 0 0,0 0 0,0 0 0,0 1 0,1-1 0,-1 0 0,0 0 0,0 0 0,0 0 0,0 1 0,1-1-1,-1 0 1,0 0 0,0 0 0,0 0 0,1 0 0,-1 0 0,0 0 0,0 1 0,1-1 0,-1 0 0,0 0 0,0 0 0,1 0 0,-1 0 0,0 0-1,0 0 1,1 0 0,-1 0 0,0 0 0,0 0 0,0-1 0,1 1 0,-1 0 0,0 0 0,0 0 0,1 0 0,-1 0 0,0 0 0,0 0 0,0-1 0,1 1-2,8-13 84,-7 10-80,27-38-186,-21 32-324,-1-1 0,0 0-1,0-1 1,-1 1 0,0-1 0,-1-1 0,0 1 0,0-2 506,-5 8-269,1-1 0,-1 1 0,0 0 0,-1 0 0,1-1 0,-1 1 0,0 0-1,0 0 1,-1 0 0,1 0 0,-1 0 0,0 0 0,-1 0 0,-1-2 269,-5-10 291,-1 1-1,0 1 0,-7-7-290,13 17 317,0 1 0,-1-1 0,0 1 0,0-1 0,0 1 0,0 1 0,-1-1 0,1 1 0,-1 0 0,0 0 0,-6-2-317,1 2 319,0 0 0,1 1 1,-1 0-1,0 0 0,-1 1 0,-8 1-319,-12 2 279,-1 1 0,1 2 0,0 1 0,-8 4-279,-26 7 329,66-17-319,0 0-1,-1 0 0,1 0 0,0 0 1,0 0-1,0 0 0,0 0 0,0 0 1,-1 0-1,1 0 0,0 0 1,0 0-1,0 0 0,0 0 0,0 0 1,0 0-1,-1 0 0,1 0 1,0 0-1,0 0 0,0-1 0,0 1 1,0 0-1,0 0 0,0 0 1,-1 0-1,1 0 0,0 0 0,0 0 1,0 0-1,0-1 0,0 1 0,0 0 1,0 0-1,0 0 0,0 0 1,0 0-1,0-1 0,0 1 0,0 0 1,0 0-1,0 0 0,0 0 1,0 0-1,0-1-9,2-10 274,9-19 0,-6 18-185,-2-5-66,0 1 0,0-1 0,-1 0 0,-2 0 0,1 0 0,-2 0 0,0 0 0,-1 0 0,-1 0-23,-2-25 4,5 42-4,0-10-45,0 10 54,0 0 1,1 0-1,-1 0 0,0 0 1,0 0-1,0-1 0,0 1 1,0 0-1,0 0 0,0 0 1,0 0-1,0 0 0,0 0 1,0 0-1,0 0 0,1-1 1,-1 1-1,0 0 0,0 0 1,0 0-1,0 0 0,0 0 1,0 0-1,0 0 0,1 0 1,-1 0-1,0 0 0,0 0 1,0 0-1,0 0 0,0 0 0,0 0 1,1 0-1,-1 0 0,0 0 1,0 0-1,0 0 0,0 0 1,0 0-1,0 0 0,1 0 1,-1 0-1,0 0 0,0 0 1,0 0-1,0 0 0,0 1 1,0-1-1,0 0 0,1 0 1,-1 0-1,0 0 0,0 0 1,0 0-1,0 0 0,0 0 1,0 1-1,0-1 0,0 0 1,0 0-1,0 0 0,0 0 1,0 0-1,0 0-9,9 12 267</inkml:trace>
  <inkml:trace contextRef="#ctx0" brushRef="#br0" timeOffset="84485.424">16724 1550 4393,'-2'-3'293,"0"1"231,1 0 0,-1 0 1,1 0-1,-1 0 0,1-1 1,0 1-1,0 0 1,0-1-1,0 1-524,1 1 118,0 0 0,0 0-1,0 1 1,0-1 0,1 0 0,-1 1 0,0-1 0,0 0-1,1 1 1,-1-1 0,0 0 0,1 1 0,-1-1-1,0 1 1,1-1 0,-1 1 0,1-1 0,-1 1 0,1-1-1,-1 1 1,1-1 0,0 1 0,-1 0 0,1-1-1,0 1 1,-1 0 0,1-1 0,0 1 0,-1 0 0,1 0-1,0 0 1,-1 0 0,1 0 0,0-1-118,15-2 715,0 0 1,0 1 0,0 1-1,0 0 1,11 1-716,23 0 611,46-5-191,90-7-213,-176 11-194,20-3 11,-28 4-22,-1 0 1,0 0-1,1 0 0,-1 0 0,1 0 1,-1 0-1,0 0 0,1 1 0,-1-1 1,0 0-1,1 1 0,-1-1 0,0 1 0,1 0 1,-1-1-1,0 1-2,0 0 2,-1 0-1,0 0 1,1-1-1,-1 1 1,1 0 0,-1 0-1,0 0 1,0 0-1,1 0 1,-1 0 0,0 0-1,0 0 1,0 0 0,0 0-1,0 0 1,0 0-1,0 0 1,-1 0 0,1 0-2,-7 25 13,3-13-1,-3 33 164,2 1 1,1-1 0,3 1-1,2-1 1,3 9-177,6 41 1628,24 92-1628,1-45 1239,-17-75-1060,-3 0 1,-3 1 0,-2 4-180,-5 9 192,-7 80-192,2-160 17,0 0 1,0 0-1,1 0 0,-1 0 1,1 0-1,-1 0 0,1 0 1,0 0-1,-1-1 0,1 1 1,1 1-18,-4-5 7,1 0 0,0 0 1,-1 1-1,1-1 0,-1 1 1,1-1-1,-1 1 0,0-1 1,1 1-1,-1 0 0,0 0 1,0 0-1,0 0 0,0 0 0,0 0 1,-2 0-8,-4-3 11,-5-2-8,0 0 0,0 1 1,0 0-1,-1 1 1,0 1-1,0 0 1,-10-1-4,-22 4-116,-1 1 1,1 3-1,-39 8 116,83-12-19,-7 3-372,11 4 141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33.68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211 17 4481,'-1'-9'5617,"-1"10"-2131,0 6-2564,-3 52 169,3 31-1091,-4 43 378,-8 16-242,-16 149 100,-25 65-236,-34 106-2011,85-445 19,3-9 834</inkml:trace>
  <inkml:trace contextRef="#ctx0" brushRef="#br0" timeOffset="569.202">340 37 5425,'-1'-3'604,"0"0"0,-1 0-1,1 0 1,-1 0 0,0 1-1,0-1 1,0 0 0,-1 1-1,1 0 1,0 0 0,-1-1 0,0 1-604,2 2 90,0-1 0,0 1 0,0 0 0,0-1 0,0 1 0,0 0 0,0 0 0,0 0 0,0 0 0,0-1 0,0 2 1,0-1-1,0 0 0,0 0 0,-1 0 0,1 0 0,0 1 0,0-1 0,0 0 0,0 1 0,0-1 0,0 1 0,0-1 1,1 1-1,-1 0 0,0-1 0,0 1 0,0 0 0,0 0 0,1-1 0,-1 1 0,0 0 0,1 0 0,-1 0 1,1 0-1,-1 0 0,1 0 0,-1 1-90,-1 2 87,0 0 0,0 1-1,0-1 1,1 0 0,0 1 0,0 0 0,0-1 0,0 1 0,1 0-1,0-1 1,0 1 0,0 0 0,0 0 0,1-1 0,0 2-87,3 13 131,0 0-1,1-1 1,2 3-131,-3-12 58,11 29 59,2-1-1,1-1 1,2-1-1,9 11-116,20 35 88,31 79 29,-6 4 1,2 29-118,76 171 144,-133-325-720,2-2 0,1 0 1,12 13 575,-19-30-624</inkml:trace>
  <inkml:trace contextRef="#ctx0" brushRef="#br0" timeOffset="938.687">241 1034 6593,'-67'6'3201,"61"-5"-1192,6 3 87,11 2-752,4-2-119,14-1-425,3-3-216,10-6-296,6-1-112,9 0-392,1 3-408,0 3 400</inkml:trace>
  <inkml:trace contextRef="#ctx0" brushRef="#br0" timeOffset="2018.612">1706 935 5385,'55'-55'2391,"-54"55"-2343,-1-1 0,0 1-1,1 0 1,-1 0 0,0-1-1,0 1 1,1 0 0,-1-1-1,0 1 1,0 0 0,1-1-1,-1 1 1,0 0 0,0-1-1,0 1 1,0 0 0,0-1-1,1 1 1,-1-1 0,0 1-1,0 0 1,0-1 0,0 1-1,0-1 1,0 1-1,0 0 1,0-1 0,0 1-1,-1-1 1,1 1 0,0 0-1,0-1 1,0 1 0,0-1-1,-1 1 1,1 0 0,0-1-1,0 1 1,-1 0 0,1 0-1,0-1 1,0 1 0,-1 0-1,1-1 1,-1 1-48,-17-5 1429,11 3-870,-4-2-74,-1 0 0,0 0 0,-1 1 0,1 1 0,0 0-1,-10 0-484,15 2 50,1 0-1,-1 1 1,0 0-1,1 0 1,-1 1-1,1 0 1,0 0-1,-1 1 1,1-1-1,0 1 1,0 0-1,1 1 1,-5 3-50,-7 4 35,2 2 1,-1 0-1,-13 16-35,23-23 3,0 1 1,1 0-1,-1 0 1,2 1-1,-1 0 0,1 0 1,0 0-1,0 0 1,1 0-1,0 3-3,2-9 1,0 0 0,1 1 0,0-1 0,0 1 0,-1-1 0,1 1 0,1-1 0,-1 1 0,0-1 0,1 1 0,-1-1 0,1 1 0,0-1 0,0 0 0,0 1 0,0-1 0,0 0 0,0 0 0,1 0 0,-1 0 0,1 0 0,-1 0 0,1 0 0,0 0 1,0 0-1,0-1 0,0 1 0,0-1 0,0 0 0,0 1 0,0-1 0,0 0 0,1 0-1,9 4 4,1-1 1,0 0-1,0 0 1,0-1-1,9 0-4,-16-2 1,110 14 12,-77-12-6,-1 2 0,0 2 0,0 1-1,31 12-6,-32-6-3,1 1 0,25 17 3,-52-26-1,-1 0 1,0 0-1,0 2 0,-1-1 0,0 1 0,-1 0 1,1 1-1,-1 0 0,-1 0 0,0 0 1,3 6 0,-8-10 22,1 0 1,-1 0 0,0 1 0,0-1 0,-1 1 0,0-1-1,0 1 1,0-1 0,0 1 0,-1-1 0,0 1-1,0 0 1,-1-1 0,0 1 0,0 0 0,0-1-1,0 0 1,-1 1 0,0-1 0,0 0 0,0 1-1,-1-1 1,0-1 0,0 1 0,0 0 0,-1-1 0,1 1-1,-1-1-22,-7 8 208,0-1-1,-1 0 0,0-1 0,0 0 0,-1-1 0,-1-1 1,1 0-1,-2 0 0,-5 1-207,7-3 115,8-3-62,0-1 1,0 0 0,0 0-1,-1 0 1,1-1 0,-4 1-54,0-1-3,-1-1 1,1 0 0,0 0-1,0-1 1,0 0 0,-7-3 2,-182-49-1023</inkml:trace>
  <inkml:trace contextRef="#ctx0" brushRef="#br0" timeOffset="2906.531">2970 819 2761,'-1'-2'338,"0"0"1,-1 0 0,1 0-1,0 0 1,-1 0 0,1 1-1,-1-1 1,0 0 0,0 1-1,0-1 1,0 1 0,0 0 0,0 0-1,0-1 1,0 1 0,0 1-1,0-1 1,-1 0 0,1 0-1,0 1 1,-1-1 0,1 1-1,0 0 1,-1 0 0,0 0-339,-11-1 672,1 2 0,-1 0 0,1 0 1,-2 1-673,9-1 270,-49 7 2492,-47 13-2762,84-16 119,0 1-1,1 0 0,-1 1 0,1 1 1,1 1-1,-1 0 0,-6 6-118,18-11 8,1 0 0,0 0-1,0 0 1,0 0 0,0 0 0,0 1 0,1 0-1,0 0 1,0 0 0,1 0 0,-1 0-1,1 1 1,0-1 0,0 1 0,1 0-1,-1 4-7,1-5 3,1-1-1,0 0 1,0 0-1,0 1 0,0-1 1,1 0-1,-1 1 0,1-1 1,0 0-1,1 0 0,-1 0 1,1 0-1,0 0 1,0 0-1,0 0 0,0-1 1,0 1-1,1-1 0,0 0 1,0 1-1,0-1 0,0 0 1,1 0-3,8 6 1,0-1 0,0 0 1,1-1-1,0-1 0,0 0 0,0-1 1,1 0-1,9 2-1,23 2-26,0-1 0,3-1 26,-18-4-17,0 1 0,0 2-1,-1 1 1,0 1 0,18 9 17,-40-14 7,-1 1 0,0 0 0,-1 0 0,1 1 0,-1 0 0,0 0 0,0 1 0,0-1 0,-1 1 0,0 1 0,0-1 0,0 1 0,-1-1 0,0 1 0,0 1 0,-1-1 1,0 0-1,0 1 0,-1 0 0,0-1 0,0 1 0,-1 0 0,0 0 0,0 0 0,-1 0 0,0 0 0,0 0 0,-1 0 0,0 0 0,-1 0 0,0 0 0,0 0 0,0-1 0,-1 1 0,0-1 0,-1 0 0,1 0 0,-1 0 0,-1 0 0,1 0 0,-1-1 1,-1 0-1,0 1-7,-5 4 137,-1-1 1,0-1-1,0 0 1,-1-1-1,0 0 1,-1-1-1,1 0 1,-2-1 0,1 0-1,0-2 1,-1 0-1,0 0 1,0-1-1,-15 1-137,16-3-50,0-1-1,0 0 0,-1-1 0,1 0 0,0-1 1,1-1-1,-1 0 0,0-1 0,1-1 1,0 0-1,0 0 0,0-1 0,0-1 1,1 0-1,1-1 0,-4-2 51,9 2-1039,18 7 390</inkml:trace>
  <inkml:trace contextRef="#ctx0" brushRef="#br0" timeOffset="3680.512">3412 879 5697,'-3'-9'4645,"-1"12"-1342,-1 24-1985,3 11-962,1 0 0,1-1 0,2 1 1,4 16-357,9 33 207,-8-40-129,2 0 0,2 0 0,10 24-78,-16-59 13,0 0-1,1 0 1,0-1 0,0 0 0,1 0-1,1 0 1,0-1 0,3 3-13,-8-10 11,0 0 0,0 0 0,0 0 1,0-1-1,1 1 0,-1-1 0,1 0 0,-1 0 0,1 0 1,0 0-1,0-1 0,0 0 0,0 1 0,0-2 0,0 1 0,0 0 1,1-1-1,-1 1 0,0-1 0,0-1 0,0 1 0,0 0 1,1-1-1,-1 0 0,0 0 0,4-2-11,0 0 23,0-1 1,0-1-1,0 0 1,0 0-1,-1-1 0,0 1 1,0-2-1,-1 1 1,1-1-1,-1 0 0,-1 0 1,1-2-24,6-8 37,-1-1 1,0-1-1,-2 1 1,6-17-38,-8 15 22,-1-1 0,-1 0 0,-1 0 0,0 0 0,-2 0 0,-1-1 0,0-9-22,-4-39 268,-7-43-268,5 70 133,-7-45 345,25 120-367,21 97-66,6-1-1,35 70-44,-68-180-17,2-1 0,0 0 0,0-1 0,2 0 0,0 0 0,1-1 0,0-1 0,1 0 0,1-1-1,0 0 1,14 8 17,35 16-93</inkml:trace>
  <inkml:trace contextRef="#ctx0" brushRef="#br0" timeOffset="4586.442">4424 930 7138,'-4'-16'2950,"4"15"-2864,0 1 0,0 0 0,0 0 0,0 0 0,0-1 0,0 1 0,-1 0 0,1 0 0,0 0 0,0 0 0,0 0 0,-1-1 0,1 1 0,0 0 0,0 0 0,0 0 0,-1 0 0,1 0 0,0 0 0,0 0 0,-1 0 0,1 0 0,0 0 0,0 0 0,0 0 0,-1 0 0,1 0 0,0 0 0,0 0 0,-1 0 0,1 0 0,0 0 0,0 0 0,-1 0-86,0 1 140,0 0-1,0 0 0,-1 1 1,1-1-1,0 0 0,0 0 1,0 1-1,1-1 0,-1 1 1,0-1-1,0 1 0,1-1 0,-1 1 1,1-1-1,-1 1 0,1-1 1,0 2-140,-3 14 140,2 1 0,0-1 0,0 0 0,2 0 0,0 0 0,1 0 0,1 0 0,1 0 0,0 1-140,9 26 137,2 0-1,16 33-136,-5-21 64,-9-20 20,-1 0 0,-2 1 0,2 13-84,-16-50 14,0 0-1,0 0 0,0 0 0,0 0 0,0 0 0,1 0 1,-1 0-1,0 0 0,0 0 0,0 0 0,0 0 1,0 0-1,0 0 0,0 0 0,0 0 0,0 0 1,0 0-1,0 0 0,0 0 0,1 0 0,-1 0 0,0 0 1,0 0-1,0 0 0,0 0 0,0 0 0,0 0 1,0 0-14,0-18 252,-2-38 4,1 43-221,-7-107 126,1 27-62,4-3-99,4 66 0,0 0 0,2-1 0,2 1 1,1 0-1,2-5 0,-7 32-4,0-1 0,0 1-1,0-1 1,1 1 0,-1 0 0,1-1 0,0 1 0,0 0-1,0 0 1,0 0 0,0 0 0,2 0 4,-2 1-4,-1 1 0,1 0-1,0 0 1,0 0 0,0 1 0,0-1-1,0 0 1,-1 1 0,1-1 0,0 1 0,1-1-1,-1 1 1,0 0 0,0 0 0,0 0 0,0 0-1,0 1 1,0-1 0,0 0 0,0 1-1,0-1 1,0 1 4,9 3-7,0 1 1,0-1-1,0 2 0,-1 0 0,1 0 0,-1 1 1,-1 0-1,0 0 0,0 1 0,0 1 0,-1-1 1,3 5 6,7 10-14,0 1 0,-1 1 0,-2 0 0,5 12 14,11 29 19,-3 1 0,-2 1 0,7 42-19,-29-99 27,-2-10 30,0-21 26,-6-99 40,1 66-68,4-51-55,0 88-1,0 0 1,2-1-1,0 1 0,1 1 1,1-1-1,0 1 1,1-1-1,4-6 1,-7 16-5,1 0-1,0 0 0,1 0 1,-1 0-1,1 0 1,0 1-1,1 0 0,-1 0 1,1 0-1,0 1 1,0 0-1,0 0 0,1 0 1,2 0 5,-4 2-7,-1 0 0,1 1 1,0-1-1,0 1 1,-1 0-1,1 0 0,0 1 1,0 0-1,0 0 1,0 0-1,0 0 0,0 1 1,0-1-1,-1 1 1,1 1-1,0-1 0,0 1 1,-1-1-1,1 1 1,-1 1-1,4 1 7,2 3-6,-1 1 1,0-1 0,0 1-1,-1 1 1,0 0-1,-1 0 1,0 0-1,0 1 1,-1 0-1,0 0 1,-1 1-1,0 0 1,-1-1-1,1 6 6,3 9-23,-2 0 0,0 0 0,-2 0 0,-1 1 0,-1-1 0,-2 4 23,0 116-1460,2-76 938</inkml:trace>
  <inkml:trace contextRef="#ctx0" brushRef="#br0" timeOffset="5096.99">5597 955 5577,'1'-14'1574,"-1"11"-1029,0-1 0,1 1 0,-1-1 0,0 1 1,1-1-1,0 1 0,0-1 0,0 1 0,0-1 0,1 1 0,-1 0 0,3-3-545,-3 6 61,0 0-1,0 0 1,-1 0-1,1 0 0,0 0 1,0 1-1,0-1 1,0 0-1,-1 1 1,1-1-1,0 1 0,0-1 1,-1 0-1,1 1 1,0 0-1,-1-1 0,1 1 1,0-1-1,-1 1 1,1 0-1,-1-1 1,1 1-1,-1 0 0,1 0 1,-1-1-1,0 2-60,15 22 304,-5-4-116,-1 0-1,-2 0 1,0 1-1,5 21-187,11 91 260,-20-113-219,27 192 402,0 160-443,-27-268-2567,-3-93 1764</inkml:trace>
  <inkml:trace contextRef="#ctx0" brushRef="#br0" timeOffset="5462.392">5593 1072 8338,'1'-22'951,"2"1"0,0 0 1,2 0-1,0 0 0,1 1 0,1-1 0,4-4-951,-7 15 84,1 1 0,1-1-1,0 1 1,0 0 0,1 1-1,0 0 1,0 0 0,1 0-1,0 1 1,1 0 0,-1 0-1,1 1 1,0 0 0,1 1-1,1-1-83,-6 4 6,1-1 0,0 1 0,1 0-1,-1 1 1,0 0 0,0 0-1,1 0 1,-1 1 0,0-1-1,1 1 1,-1 1 0,5 0-6,-1 1-1,0 0 1,0 1 0,0 0-1,-1 1 1,1 0-1,-1 1 1,5 3 0,9 6-5,-2 1 1,0 2-1,-1 0 1,-1 1-1,13 15 5,-23-23 6,1 1 0,-2 0 0,0 1 0,0 0 0,-1 0 1,0 0-1,-1 1 0,-1 0 0,1 3-6,-4-10 19,0 0-1,-1 0 1,0 0 0,0 0 0,-1 0 0,1 0-1,-1 0 1,-1 0 0,1 1 0,-1-1 0,0 0-1,0 0 1,-1 0 0,0 0 0,0-1 0,0 1-1,-1 0 1,0-1 0,0 0 0,0 1 0,-4 3-19,-1 0 51,-1 0 1,0 0 0,-1-1 0,1-1 0,-1 1 0,-1-2 0,1 1 0,-1-2 0,0 1 0,-1-1 0,1-1-1,-3 1-51,0-1-24,-1 0 0,0-1-1,0 0 1,0-1-1,0-1 1,0 0-1,0-1 1,0-1-1,-11-1 25,23 2-326,0-1-1,1 1 0,-1-1 0,0 0 1,0 1-1,1-1 0,-1 0 0,0-1 1,1 1-1,-1 0 0,1-1 0,0 0 1,-1 1 326,2-5-1745</inkml:trace>
  <inkml:trace contextRef="#ctx0" brushRef="#br0" timeOffset="5938.99">6439 323 4921,'4'-22'1952,"-2"0"0,0 0-1,-1 0 1,-2-15-1952,3 23 1297,5 11-104,-6 3-1137,0 0 0,0 1 0,0-1-1,-1 1 1,1 0 0,0-1 0,0 1 0,-1 0 0,1-1-1,0 1 1,-1 0 0,1 0 0,0 0 0,-1-1 0,1 1-1,-1 0 1,0 0 0,1 0 0,-1 0 0,0 0 0,1 0-1,-1 0 1,0 1-56,34 206 1090,-3-44-976,85 393 256,-116-555-335,18 85-291,-15-49 2867,-3-12-1512</inkml:trace>
  <inkml:trace contextRef="#ctx0" brushRef="#br0" timeOffset="6281.214">6357 808 9658,'-3'-12'4049,"0"0"-2305,12 6-543,5-1-361,0-3-248,14 0-304,5 9-64,12-4-112,-2 3-48,0 0 48,-4-6-272,0 2-336,2 6 352</inkml:trace>
  <inkml:trace contextRef="#ctx0" brushRef="#br0" timeOffset="6644.871">7112 641 7058,'16'21'3464,"-17"-6"-679,4 9-1385,9 18-712,8 4 32,-2 8-311,0 5-137,-2-4-160,-3 3-32,3-4-32,-2-4 0,-4-6 32,1-10-8,-10-15-528,-1-11-1649,0-15 1441</inkml:trace>
  <inkml:trace contextRef="#ctx0" brushRef="#br0" timeOffset="6645.871">7183 225 9218,'-18'-45'3953,"5"20"-2337,-1 6-440,0 10-671,9 8-289,-2 5-400,7 13-305,9 21 321</inkml:trace>
  <inkml:trace contextRef="#ctx0" brushRef="#br0" timeOffset="7230.65">7721 821 5521,'23'-26'2942,"15"-22"-2942,-38 47 69,1 1 0,-1-1-1,1 1 1,-1-1 0,1 0-1,-1 1 1,0-1 0,1 0 0,-1 1-1,0-1 1,1 0 0,-1 1-1,0-1 1,0 0 0,0 1 0,0-1-1,0 0 1,1 0 0,-1 1-1,-1-1 1,1 0 0,0 1-1,0-1 1,0 0 0,0 0 0,0 1-1,-1-1 1,1 0 0,0 1-1,0-1 1,-1 0 0,1 1 0,-1-1-1,1 1 1,-1-1 0,1 0-1,-1 1 1,1-1 0,-1 1 0,1 0-1,-1-1 1,1 1 0,-1-1-1,0 1 1,1 0 0,-1-1 0,0 1-69,-3-1 341,0 0 1,0 0 0,0 0 0,0 1 0,0 0 0,-4 0-342,5 0 240,-2-1-59,0 1-1,-1 1 1,1-1-1,0 1 1,0 0-1,0 0 1,0 0-1,0 1 1,0 0-1,0 0 1,0 0-1,-2 2-180,1 0 104,0 1 1,0 0-1,0 0 0,1 0 1,-1 1-1,1 0 1,0 0-1,-1 3-104,0 1 23,0 0 0,1 0-1,0 1 1,1-1 0,0 1 0,1 0-1,0 1 1,0-1 0,1 0 0,1 1-1,0 0 1,1-1 0,0 7-23,1 3 4,1-1 0,1 1 0,0-1 0,2 0 0,0 0 0,2 0 0,2 5-4,-4-14 4,0-1-1,1 0 1,0-1-1,0 1 1,1-1-1,0 0 1,0-1-1,1 0 1,0 0-1,1-1 1,0 0 0,6 4-4,-10-8-1,0 0 0,0 0 1,0 0-1,1-1 0,0 1 1,-1-1-1,1-1 0,0 1 1,0-1-1,0 0 0,0 0 1,0-1-1,0 0 0,0 0 1,0 0-1,0-1 0,0 1 1,0-2-1,0 1 0,0-1 1,-1 0-1,1 0 0,-1 0 1,4-2 0,1-3 7,0 1 0,0-2 0,-1 1 0,0-1 0,0-1 0,-1 0 1,0 0-1,-1-1 0,1 1 0,-2-2 0,0 1 0,0-1 0,-1 0 0,0 0 1,0-3-8,0 1 11,-1 0 0,-1-1 0,0 0 0,0 1 0,-2-1 0,0 0 0,0 0 0,-1 0 0,-1 0 0,0 0 0,-1 0 0,-1 0 0,0-1-11,-2 1 9,1 1 0,-2 0 0,0 0-1,0 0 1,-1 1 0,-1 0-1,0 0 1,0 1 0,-1 0-1,-1 1 1,-1-2-9,7 8-54,0 0 1,-1 0-1,0 1 0,1-1 0,-1 1 0,0 0 1,-1 0-1,1 1 0,0 0 0,-1 0 1,1 0-1,-1 0 0,0 1 0,0 0 0,1 0 1,-1 1-1,0-1 0,0 1 0,0 0 1,0 1-1,0 0 0,0 0 0,1 0 0,-1 0 1,0 1-1,1 0 0,-5 2 54,6-2-130,0 0 0,0 0 0,0 1 0,1-1 0,-1 1 0,1 0 0,-1 0 0,-1 3 130,1 0-122,0 0 0,0 0-1,1 0 1,0 0 0,-1 3 122</inkml:trace>
  <inkml:trace contextRef="#ctx0" brushRef="#br0" timeOffset="7814.189">8193 734 6625,'0'0'100,"0"0"0,0-1 0,-1 1 0,1 0 0,0-1 0,0 1 0,0 0-1,0-1 1,-1 1 0,1 0 0,0-1 0,0 1 0,0 0 0,-1 0 0,1-1-1,0 1 1,-1 0 0,1 0 0,0 0 0,0-1 0,-1 1 0,1 0 0,0 0 0,-1 0-1,1 0 1,0 0 0,-1 0 0,1 0 0,-1 0 0,1 0 0,0 0 0,-1 0-1,1 0 1,0 0 0,-1 0 0,1 0 0,0 0 0,-1 0 0,1 0 0,0 0-100,0 16 1691,11 29-849,-11-44-766,38 156 1124,-13-44-882,-13-62-222,-8-27-20,2 0 0,0-1 0,2 0 0,0-1 1,5 8-77,-13-56 1397,-8-30-174,-8-29-1223,6 38 241,2-1 0,1-16-241,6 48 27,0 0 0,2-1 0,0 1 0,1 0 0,1 0 0,0 0 0,1 1 0,6-16-27,-7 22 0,1 0 0,0 0 1,0 0-1,1 1 1,0 0-1,1 0 0,0 0 1,0 1-1,1-1 0,-4 6-4,0-1 1,0 0-1,1 1 0,-1 0 1,1-1-1,0 2 0,-1-1 1,1 0-1,0 1 1,0-1-1,0 1 0,0 0 1,0 1-1,1-1 0,-1 1 1,0 0-1,0-1 0,0 2 1,0-1-1,1 1 0,1 0 4,9 2-9,0 2-1,0 0 1,0 0-1,-1 1 1,0 1-1,0 0 1,-1 1-1,2 2 10,9 7-6,0 2-1,-1 1 0,15 15 7,-27-23-6,1 1 0,-2 0 0,0 0 0,0 2 0,-1-1 0,-1 1 0,0 0 0,4 14 6,-8-16-204,0 0 1,-1 0-1,0 0 0,-1 0 1,0 1-1,-2-1 0,1 1 1,-2-1-1,1 0 0,-2 1 1,-1 5 203,-8 28-642</inkml:trace>
  <inkml:trace contextRef="#ctx0" brushRef="#br0" timeOffset="8526.748">9415 674 5937,'0'-2'315,"1"1"0,-1-1-1,0 0 1,1 0-1,-1 0 1,0 0 0,0 0-1,0 0 1,-1 0 0,1 0-1,0 1 1,-1-1-1,1 0 1,-1 0 0,0 0-1,1 0 1,-1 1 0,0-1-1,0 0 1,0 1-1,-2-2-314,1 1 249,0 0 0,-1 0 0,1 0 0,-1 0 0,1 1-1,-1-1 1,0 1 0,1 0 0,-1 0 0,0 0 0,0 0 0,0 0-1,-1 0-248,-4 0 200,0 0 0,0 0 1,0 1-1,0 0 0,0 1 0,0-1 0,0 2 0,0-1 0,0 1 0,-4 2-200,-6 3 143,0 1 1,1 0 0,0 1-1,1 1 1,0 1-1,-11 10-143,20-16 8,1 1 0,-1 1-1,1-1 1,0 1 0,1 0-1,0 0 1,0 1 0,0-1-1,1 1 1,0 0-1,0 0 1,1 1 0,0-1-1,1 1 1,-1 4-8,3-10 2,-1-1 0,1 1 0,0 0 0,0 0 0,0-1 0,0 1 1,0 0-1,1 0 0,-1-1 0,1 1 0,0 0 0,0-1 0,0 1 0,0-1 0,0 1 0,0-1 0,1 0 0,-1 1 1,1-1-1,0 0 0,0 0 0,-1 0 0,1 0 0,1 0 0,-1-1 0,0 1 0,0 0 0,1-1 0,-1 0 0,0 1 0,1-1-1,9 3 10,0 0 0,1 0 0,-1-2 0,0 1 0,1-1 0,2-1-11,-4 0 4,51 5 14,-42-6-18,1 1 0,-1 2 0,0 0 0,0 1 0,-1 1 0,1 0 0,5 4 0,-24-8 0,0-1 0,0 1 0,1 0 0,-1-1 0,0 1 0,0 0 0,0 0 0,0-1 0,0 1-1,0 0 1,0 0 0,0 0 0,-1 0 0,1 1 0,0-1 0,-1 0 0,1 0 0,-1 0 0,1 0 0,-1 1-1,1-1 1,-1 0 0,0 1 0,0-1 0,1 0 0,-1 1 0,0-1 0,0 0 0,0 1 0,-1-1 0,1 0-1,0 0 1,0 1 0,-1-1 0,1 0 0,-1 0 0,1 1 0,-1-1 0,1 0 0,-1 0 0,0 0 0,0 0-1,1 0 1,-2 1 0,-2 3 8,0 0 0,0 0 0,-1 0 0,1-1 0,-1 1-1,0-1 1,0 0 0,-6 2-8,-22 12 68,0-1-1,-1-2 1,-1-2-1,-1-1 0,-7 0-67,36-10 16,0-1 0,-1 0-1,1 0 1,0-1 0,-2 0-16,8 1-23,0-1 1,0 0 0,0 0-1,0 0 1,0 0 0,0 0-1,0-1 1,0 1-1,0 0 1,0 0 0,0-1-1,0 1 1,0 0 0,0-1-1,1 1 1,-1-1-1,0 1 1,0-1 0,0 0-1,1 1 1,-1-1 0,0 0-1,1 1 1,-1-1-1,0 0 1,1 0 0,-1 1-1,1-1 1,-1 0-1,1 0 1,0 0 0,-1 0-1,1 0 1,0 0 0,0 0-1,0 0 1,-1 0-1,1 0 1,0 0 0,0 0-1,0 0 1,1 0 22,5-15-352</inkml:trace>
  <inkml:trace contextRef="#ctx0" brushRef="#br0" timeOffset="8915.69">9811 1083 6265,'-35'-57'2793,"38"54"-1409,4 3-208,7 0-191,1 4-177,12 7-176,3 6-64,4 15-240,-2 13-88,-13 4-120,1 5-56,-9 0-32,-8-2-8,1-5-96,-12-3-184,-9-11-376,6-3 392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43.52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437 274 3673,'60'-78'2334,"-59"77"-2125,0 0 1,0 0 0,0 0 0,0 0 0,0 0-1,0 0 1,0 0 0,-1 0 0,1-1 0,0 1-1,-1 0 1,0 0 0,1-1 0,-1 1 0,1-1-1,-1 1 1,0 0 0,0-1 0,0 1 0,0 0-1,0-1 1,0 1 0,0-1 0,-1 1 0,1 0-1,0-1 1,-1 1 0,1 0 0,-1-1-1,1 1 1,-1 0 0,0-1-210,-1 1 209,0-1 0,0 0 0,0 1 0,0-1 0,0 1-1,0 0 1,0-1 0,-1 1 0,1 0 0,0 1 0,-1-1-209,1 0 256,-5-1-32,0 0 1,-1 1-1,1 0 1,-1 0 0,1 0-1,-1 1 1,1 0-1,-1 1 1,0-1-1,1 1 1,-1 1-225,-21 5 244,1 0 0,-8 5-244,3-1 172,14-5-157,0 2 1,0 0-1,1 1 0,1 1 1,-1 0-1,2 1 0,-1 1 1,2 1-1,0 0 0,0 1 1,1 1-1,-9 13-15,19-23 0,0 0-1,1 0 1,-1 0-1,1 0 1,1 0 0,-1 1-1,1-1 1,0 1-1,0 0 1,0 0-1,1 0 1,0 0 0,0 0-1,1 0 1,0 0-1,0 2 1,0-3 1,1-1-1,0 1 0,0-1 1,1 1-1,-1-1 0,1 1 1,0-1-1,0 0 0,1 0 1,-1 0-1,1 0 0,0 0 0,0 0 1,0-1-1,0 1 0,1-1 1,-1 0-1,1 0 0,0 0 1,0-1-1,1 1 0,14 7-5,0-1 1,1-1-1,1-1 1,-1 0-1,1-2 0,18 3 5,-17-4-49,-1 1-1,1 1 0,-1 1 0,0 0 0,-1 2 0,12 6 50,-19-6-38,-1 0-1,0 1 0,0 0 1,-1 1-1,0 0 1,-1 1-1,0 0 0,-1 1 1,-1 0-1,0 0 1,0 0-1,-1 1 0,4 15 39,-6-16-27,0 0 0,-2 0-1,1 1 1,-2-1-1,0 1 1,0-1-1,-2 1 1,1 0-1,-2 0 1,0-1 0,0 1-1,-1 0 1,-1-1-1,-1 0 1,-3 12 27,2-15 38,0 0 1,-1 0-1,0 0 0,0-1 1,-1 0-1,-1 0 1,1-1-1,-1 0 1,0 0-1,-1-1 1,0 0-1,0 0 1,-1-1-1,0-1 0,0 1 1,0-2-1,0 1 1,-1-1-1,-3 0-38,-14 4 129,0-1 0,-1-2-1,1-1 1,-1-1 0,0-1 0,-30-3-129,51 1-23,0-1 1,0 0 0,0 0 0,0-1-1,-2-1 23,7 3-57,0-1-1,1 0 1,-1-1-1,0 1 0,0 0 1,1-1-1,-1 0 1,1 1-1,0-1 1,-1 0-1,1 0 1,0 0-1,0-1 0,0 1 1,-1-3 57,-4-21-408</inkml:trace>
  <inkml:trace contextRef="#ctx0" brushRef="#br0" timeOffset="486.96">989 198 7154,'-2'-7'1036,"0"0"1,-1 0 0,0 0 0,0 1 0,-1-1 0,0 1 0,0-1 0,-1 0-1037,1 48 1605,7 20-1413,3 0 1,3-1-1,5 11-192,10 73 131,1 126 31,-20-209 48,5 14-210,-6-56-186,0 0 0,0-1 0,2 1 0,1-1 0,0-1 0,2 3 186,-4-14 1681,0-7-888</inkml:trace>
  <inkml:trace contextRef="#ctx0" brushRef="#br0" timeOffset="869.276">897 643 7874,'-15'-11'3704,"-6"8"-1391,4 2-553,6 2-511,5 4-353,12-1-448,9 0-160,16 2-144,8-2-8,7-4-48,7-3 16,1-5-264,6 1-336,2 7 328</inkml:trace>
  <inkml:trace contextRef="#ctx0" brushRef="#br0" timeOffset="1274.968">1572 735 6625,'7'-23'1051,"-5"17"-532,0-1-1,0 0 1,-1 0 0,0 1 0,0-1 0,-1 0 0,1-2-519,9 79 3138,3 51-1256,22 81-1882,-23-138 438,-11-43 269,1-31 769,1-9-1141,-1 1-1,-1 0 0,-1-19-334,0-7 119,0 40-112,9-117 121,-7 101-124,2 0-1,0 1 1,1-1 0,1 1-1,1-1-3,-4 15-12,-1-1 0,1 1 0,-1 0-1,2 0 1,-1 0 0,0 0 0,1 1-1,0-1 1,3-2 12,-5 5-47,1 0 0,0 0-1,0 0 1,0 1 0,0-1 0,0 1-1,0-1 1,0 1 0,0 0 0,1 0-1,-1 1 1,1-1 0,-1 0 0,0 1-1,1 0 1,-1 0 0,2 0 47,5 2-503,0 0 0,0 0 0,0 1 1,0 0-1,0 1 0,-1 0 0,0 0 1,3 3 502,36 19-1446</inkml:trace>
  <inkml:trace contextRef="#ctx0" brushRef="#br0" timeOffset="1803.285">2250 807 6785,'-1'-12'772,"1"2"1162,11 15 30,-5-1-1438,2 0-194,0-1 0,0 0-1,0 0 1,0 0 0,0-1-1,0-1 1,0 1 0,1-1-1,7-1-331,-1 1 204,-1-1 1,1-1-1,0-1 0,-1 0 0,3-2-204,-12 4 63,-1-2-1,0 1 1,0 0 0,0-1-1,0 0 1,0 0-1,-1 0 1,1 0-1,0-1 1,-1 1-1,0-1 1,0 0-1,0 0 1,0 0-1,0 0 1,0-1-1,-1 1 1,1-1-1,-1 0 1,0 1-1,0-1 1,-1 0-1,1 0 1,-1 0 0,0-1-1,0 1 1,0 0-1,-1-1-62,1 0 40,-1 0-1,0 0 1,0-1 0,-1 1-1,1 0 1,-1 0 0,0 0-1,-1 0 1,1 0 0,-1 0-1,0 0 1,0 1 0,-1-1-1,1 0 1,-1 1 0,0 0-1,0 0 1,0 0 0,-1 0-1,0 0 1,1 1 0,-5-3-40,3 2 28,-1 0-1,-1 0 1,1 1 0,0-1 0,-1 2 0,1-1 0,-1 1 0,0 0 0,0 0-1,0 1 1,-2 0-28,5 0 9,0 1 0,0 0 0,0 0 0,0 0 0,0 1 0,0-1 0,0 1 0,0 0 0,0 0 0,0 1 0,1-1 0,-1 1-1,0 0 1,1 0 0,-1 0 0,1 0 0,0 0 0,0 1 0,0 0 0,-3 2-9,-2 7 6,0 0 0,1 0 0,0 1 0,0 0 0,2 0 0,0 1 0,0-1 0,-1 11-6,-5 11 5,3-13 5,1 1 0,2 0 0,0 0 0,2 0-1,0 1 1,1 20-10,2-33 9,1-1-1,0 0 0,0 0 1,1 1-1,0-1 1,1 0-1,0-1 1,1 1-1,0 0 0,0-1 1,1 0-1,0 0 1,1 0-1,0-1 0,0 0 1,7 7-9,-7-10 17,0 1 0,1-1 0,-1-1 1,1 1-1,0-1 0,1 0 0,-1-1 0,1 0 1,-1 0-1,1-1 0,0 1 0,0-2 0,4 1-17,10 1-53,0-2-1,0 0 1,-1-1-1,11-3 54,44-3-92</inkml:trace>
  <inkml:trace contextRef="#ctx0" brushRef="#br0" timeOffset="2449.66">3012 780 5033,'-36'-73'2526,"29"64"-636,4 11-1029,2 11-220,1-11-331,-3 38 199,1 1-1,3-1 1,1 0-1,2 0 1,1-1-1,9 32-508,4-14 239,12 51 663,-48-134 1203,10 6-2013,0 0-1,1-1 0,1 0 0,0 0 0,2-1 0,1 1 0,0-1 0,2 0 0,0 1 0,2-1 0,0-2-91,2-4 14,0 1-1,2 1 1,1-1-1,1 1 1,2 0-1,0 0 1,2 1-1,9-17-13,-17 36-4,0 0 0,1 1 0,0 0 0,0 0 0,0 0-1,0 0 1,1 1 0,-1 0 0,1-1 0,0 2 4,-2 1-5,-1 1 1,0 0-1,1-1 1,-1 1-1,1 0 0,-1 1 1,1-1-1,-1 0 0,1 1 1,0-1-1,-1 1 0,1 0 1,0 0-1,-1 0 1,1 0-1,-1 1 0,1-1 1,0 1-1,-1-1 0,1 1 1,-1 0-1,1 0 1,-1 0-1,3 1 5,5 5-13,0 0 0,0 0 0,0 0 0,-1 1 0,-1 1 0,1 0 0,6 9 13,13 19-24,10 20 24,-19-29-5,3 6-6,-1 2 1,-2 0-1,-1 0 0,-2 2 1,-2 0-1,-1 1 0,2 16 11,-5-13-728,4-4 371</inkml:trace>
  <inkml:trace contextRef="#ctx0" brushRef="#br0" timeOffset="3332.829">4054 834 5025,'0'-7'657,"-1"0"0,0 0 0,0 0-1,0 0 1,-1 0 0,0 0 0,0 1 0,-1-1-1,0 1 1,0-1 0,-2-1-657,1 2 298,0-1-1,0 1 1,-1 1 0,0-1 0,0 1-1,-1 0 1,0 0 0,1 0-1,-2 1 1,-1-2-298,3 3 47,0 1 0,0-1 0,-1 1 1,1-1-1,-1 2 0,1-1 0,-1 1 0,0-1 0,0 2 1,0-1-1,0 1 0,1-1 0,-1 2 0,0-1 0,0 1 1,0-1-1,0 2 0,1-1 0,-1 1 0,0 0 0,1 0 1,0 0-1,-1 1 0,1 0 0,0 0 0,0 0 0,0 0 1,0 2-48,-3 3 11,0 0 1,1 0-1,0 0 1,0 1-1,1 1 0,0-1 1,1 1-1,0 0 1,1 0-1,0 0 1,0 1-1,1 0-11,-2 7 1,0 1 1,2-1-1,0 1 0,1 0 0,1 0 0,1 13-1,1-22 0,-1 1 0,2-1 1,0 0-1,0 0 1,0 0-1,2 0 0,-1 0 1,1-1-1,0 1 1,1-1-1,0 0 0,1-1 1,0 1-1,1 0 0,-1-2-6,0-1-1,0 0 1,1-1-1,0 1 1,0-1-1,0-1 1,1 1-1,-1-1 0,1-1 1,0 1-1,0-2 1,1 1-1,-1-1 1,0 0-1,1 0 1,0-1-1,0 0 7,1-1-11,-1 1 1,1-1-1,0-1 0,0 0 0,-1 0 0,1-1 0,-1 0 0,1 0 1,-1-1-1,0-1 0,0 1 11,-3 0 1,0-1 1,0 1 0,0-1-1,-1 0 1,0 0-1,0 0 1,0-1-1,0 1 1,-1-1-1,1-1 1,-1 1-1,-1 0 1,1-1-1,-1 0 1,0 0 0,1-3-2,0-3 26,0 0 1,-1-1 0,-1 1 0,0 0 0,0-1 0,-2 0 0,1 1 0,-2-1-1,1 0 1,-2 1 0,-1-9-27,-6-20 376,-2 0 0,-12-29-376,22 65 35,-3-7 63,-1 0-1,0 0 0,-5-8-97,10 20 1,0 0 0,0-1-1,0 1 1,0 0 0,0 0-1,0-1 1,0 1 0,0 0-1,0 0 1,-1 0 0,1-1-1,0 1 1,0 0 0,0 0-1,0 0 1,0 0 0,-1 0-1,1-1 1,0 1-1,0 0 1,0 0 0,-1 0-1,1 0 1,0 0 0,0 0-1,0 0 1,-1 0 0,1 0-1,0-1 1,0 1 0,-1 0-1,1 0 1,0 0 0,0 0-1,0 0 1,-1 1 0,1-1-1,0 0 1,0 0 0,-1 0-1,1 0 0,-3 9-23,3 1 9,0 0 0,0 1-1,1-1 1,1 0 0,0 0-1,0 0 1,1 0 0,3 9 14,10 22-30,10 16 30,43 73 0,-33-66 8,16 42-8,-8 9 182,-5 3-1,12 67-181,-47-166 52,0-1 1,-1 1-1,0 1 0,-2-1 0,0 0 0,-2 0 0,0 0 1,-1 0-1,-3 12-52,2-19 62,0 0 1,-1 0 0,-1-1-1,0 1 1,0-1 0,-1 0-1,-1-1 1,0 1 0,0-1-1,-1-1 1,0 1 0,-1-1-1,1-1 1,-2 0 0,0 0-63,4-3 27,-1 0 1,0 0 0,-1-1-1,1 0 1,-1-1-1,1 0 1,-1 0-1,0 0 1,0-1-1,-1 0 1,1-1 0,0 0-1,-1 0 1,1-1-1,0 0 1,-1 0-1,1-1 1,0 0 0,-1-1-1,1 1 1,0-2-1,0 1 1,0-1-1,0 0 1,1-1-1,-1 0 1,0-1-28,-28-18-364,2-2 0,0-1 0,2-1 0,1-2 0,1-2 0,-15-20 364,37 41-508,1 0 1,1 0-1,0 0 1,0-2 507,-13-32-1170</inkml:trace>
  <inkml:trace contextRef="#ctx0" brushRef="#br0" timeOffset="3792.49">4648 62 5673,'0'-33'3966,"-4"17"-1696,3 16-2182,1 0 0,0-1 0,0 1 0,-1 0 1,1-1-1,0 1 0,0 0 0,-1-1 0,1 1 0,0 0 0,-1 0 0,1 0 1,-1-1-1,1 1 0,0 0 0,-1 0 0,1 0 0,-1 0 0,1-1 0,0 1 0,-1 0 1,1 0-1,-1 0 0,1 0 0,0 0 0,-1 0 0,1 0 0,-1 0 0,1 1 0,-1-1-88,-2 7 1117,1 14-843,2-1-1,0 1 1,1-1 0,1 0 0,1 1 0,3 9-274,1 9 164,22 129 100,18 133 43,-37-198-253,28 218-52,-37-316 89,-1-1 0,1 0 0,1 0 0,-1 1 0,0-1 0,1 0 0,0 0 0,0 1-91,-1-4 341</inkml:trace>
  <inkml:trace contextRef="#ctx0" brushRef="#br0" timeOffset="4128.853">4509 737 9082,'-5'-6'3929,"8"8"-2265,6 0-296,14 1-447,7 6-225,14-5-192,5-3-96,11-1-200,3-5 112,0-2-632,-1-6 3793,-13-12-2665</inkml:trace>
  <inkml:trace contextRef="#ctx0" brushRef="#br0" timeOffset="4668.266">5184 41 7082,'2'-3'518,"-1"0"0,1 0 0,-1 0 0,0 0 0,0 0 0,0 0 0,0 0 0,-1-1 0,1-2-518,-1 6 41,0 0 0,0 0 0,0 0 0,0-1 0,0 1 1,0 0-1,0 0 0,0 0 0,-1-1 0,1 1 0,0 0 0,0 0 0,0 0 1,0-1-1,0 1 0,1 0 0,-1 0 0,0 0 0,0-1 0,0 1 0,0 0 1,0 0-1,0 0 0,0-1 0,0 1 0,0 0 0,0 0 0,1 0 0,-1 0 0,0-1 1,0 1-1,0 0 0,0 0 0,0 0 0,1 0 0,-1 0 0,0 0 0,0-1 1,0 1-1,1 0 0,-1 0 0,0 0 0,0 0 0,0 0 0,1 0 0,-1 0 1,0 0-1,0 0 0,0 0 0,1 0-41,3 13 831,22 354 26,-19-292-740,3 132 274,2 13-40,-6-163 41,3-1 1,14 50-393,-21-98-26,4 15 927,-7-45 85,-5-21-855,1-1 0,3 0 0,2-1 0,1 1 0,6-28-131,-3 40 4,-2 10-5,1 0 0,2 0 0,0 0 0,1 1 0,1-2 1,-5 18-6,0 1 1,0-1-1,0 0 1,1 1-1,0 0 1,-1-1-1,2 1 1,-1 0-1,0 1 1,1-1-1,0 0 1,-1 1-1,2 0 1,-1 0-1,0 0 1,0 1-1,1-1 1,0 1-1,-1 0 1,1 0-1,0 1 1,0-1-1,0 1 1,2 0 5,1 0-12,1 0 0,0 1 1,0 0-1,-1 0 0,1 1 1,0 0-1,-1 0 0,1 1 1,-1 1-1,0-1 0,1 1 1,-1 1-1,2 1 12,0 0-10,0 1 0,-1 1 0,0 0 1,0 0-1,-1 1 0,0 0 0,0 0 0,-1 1 0,4 5 10,4 9-11,-2 1 0,0 0 0,-1 1 1,-2 0-1,0 1 0,-2 0 0,-1 1 0,0 3 11,3 16-527,-2 0 0,-2 1 0,-1 33 527,-6-41-506</inkml:trace>
  <inkml:trace contextRef="#ctx0" brushRef="#br0" timeOffset="5228.429">6418 603 5905,'1'0'120,"-1"0"-1,1-1 1,-1 1-1,1 0 1,-1-1-1,0 1 0,1 0 1,-1-1-1,0 1 1,1 0-1,-1-1 1,0 1-1,1-1 1,-1 1-1,0 0 1,0-1-1,1 1 0,-1-1 1,0 1-1,0-1 1,0 1-1,0-1 1,0 1-1,0-1 1,0 1-1,0-1 1,0 1-1,0-1 0,0 1 1,0-1-1,0 1 1,0-1-1,0 1 1,0-1-1,0 1 1,-1-1-1,1 1 1,0-1-1,0 1 0,-1 0 1,1-1-1,0 1 1,-1-1-1,1 1 1,0 0-1,-1-1 1,1 1-1,-1 0 1,1-1-1,0 1 0,-1 0 1,1 0-1,-1 0 1,1-1-1,-1 1 1,1 0-1,-1 0 1,1 0-1,-1 0 1,1 0-1,-1 0-119,-34-7 2482,18 6-2327,0 0 1,-1 1-1,1 1 0,0 1 1,0 0-1,0 1 1,0 1-1,0 1 0,1 0 1,0 1-1,0 1 0,0 1 1,1 0-1,0 1 1,1 0-1,0 1 0,0 1 1,1 0-1,0 1 0,1 0 1,1 1-1,-8 11-155,14-18 4,0 1 0,1 0 0,0 0-1,0 0 1,0 0 0,1 1 0,0 0 0,-1 5-4,4-10 2,-1-1 0,1 1 0,0 0 0,0 0 0,-1 0 1,2-1-1,-1 1 0,0 0 0,1 0 0,-1-1 0,1 1 0,0 0 0,0-1 1,0 1-1,0-1 0,0 1 0,0-1 0,1 1 0,-1-1 0,1 0 0,0 0 0,0 1 1,0-1-1,0-1 0,0 1 0,0 0 0,2 1-2,9 4 5,0 0 0,0-1 0,1-1 0,0 0 0,0-1-1,0 0 1,1-1 0,-1 0 0,7-1-5,6 2 12,26 9-12,-41-10 1,-1 1-1,0 1 1,1 0-1,-2 0 1,1 1 0,-1 1-1,9 6 0,-17-12 0,0 1 0,0-1 0,0 1 0,-1 0 1,1 0-1,-1-1 0,1 1 0,-1 0 0,1 0 0,-1 0 0,0 1 0,0-1 0,0 0 0,0 0 1,-1 1-1,1-1 0,0 0 0,-1 1 0,0-1 0,0 0 0,1 1 0,-1-1 0,-1 1 0,1-1 1,0 0-1,0 1 0,-1-1 0,0 0 0,1 1 0,-1-1 0,0 0 0,0 0 0,0 1 0,0-1 0,-1 0 1,1 0-1,-1 0 0,1-1 0,-1 1 0,0 0 0,1 0 0,-2-1 0,-9 11 3,0-1 0,-1 0-1,0-1 1,-1-1 0,0 0-1,-3 0-2,-11 5 16,-1-1-1,-25 8-15,42-17-210,0-1 1,0 0-1,0 0 0,-1-1 1,-2-1 209,9-2-1242,7-3 444</inkml:trace>
  <inkml:trace contextRef="#ctx0" brushRef="#br0" timeOffset="5595.765">6607 1119 7162,'127'-26'3480,"-111"27"-1383,4 14-969,1 5-24,-3 5-632,-1 1-216,-3 5-144,-3 1-32,-4 6-40,-3 2 0,-4-2 48,-6-7-224,-8 1 112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49.99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35 157 7370,'-1'-2'372,"1"0"1,-1 1-1,0-1 0,1 1 1,-1-1-1,0 1 1,0 0-1,0-1 1,0 1-1,0 0 1,0-1-1,0 1 1,0 0-1,-1 0 1,1 0-1,0 0 1,-1 0-1,0 0-372,2 1 62,0 0-1,-1 0 1,1 0-1,0 0 1,-1 0-1,1 0 1,0 0-1,-1 0 1,1 0-1,0 1 1,-1-1-1,1 0 1,0 0-1,-1 0 1,1 0-1,0 0 1,-1 1 0,1-1-1,0 0 1,0 0-1,-1 1 1,1-1-1,0 0 1,0 0-1,0 1 1,-1-1-1,1 0 1,0 1-1,0-1-61,-5 21 251,4 61 28,2 1-1,13 77-278,40 162 306,-52-308-258,1 0 1,1-1-1,0 0 0,1 1 1,0-1-1,2 0-48,-7-12 7,0-1-1,0 0 1,0 0-1,0 0 0,0 0 1,0 0-1,0 0 1,0 0-1,0 0 0,0 1 1,1-1-1,-1 0 1,0 0-1,0 0 1,0 0-1,0 0 0,0 0 1,0 0-1,0 0 1,0 0-1,0 0 0,1 0 1,-1 0-1,0 0 1,0 0-1,0 0 0,0 0 1,0 0-1,0 0 1,0 0-1,1 0 0,-1 0 1,0 0-1,0 0 1,0 0-1,0 0 1,0 0-1,0 0 0,0 0 1,1 0-1,-1 0 1,0 0-1,0 0 0,0 0 1,0 0-1,0 0 1,0 0-1,0 0 0,0 0 1,0 0-1,1-1 1,-1 1-1,0 0 0,0 0 1,0 0-1,0 0-6,5-11 211,5-22-44,-7 25-129,8-32 20,14-26-58,-21 56-12,0 0-1,1 0 1,1 1 0,0 0 0,0 0 0,0 0 0,1 1-1,0 0 1,2-1 12,-6 7-6,0 0-1,1-1 1,-1 1-1,1 1 1,-1-1-1,1 0 1,-1 1-1,1 0 1,0 0-1,0 0 1,0 0-1,0 0 1,-1 1-1,1 0 1,0 0-1,0 0 1,0 0-1,0 1 1,0-1-1,0 1 1,0 0-1,-1 0 1,1 1-1,0-1 1,-1 1-1,1 0 7,10 5-18,0 0 0,-1 2 0,0 0-1,-1 0 1,10 9 18,6 7-16,2 2 14,1-1 0,2-1-1,0-2 1,34 18 2,-56-36 13,51 24-25,-56-27 34,0 0 0,0 0 0,0-1 0,0 1 0,0-2 0,0 1 0,0-1 0,0 1-1,4-2-21,-8 1 48,0 0-1,0-1 0,0 0 0,1 1 0,-1-1 0,0 0 0,0 0 0,0 0 0,0 0 0,0 0 0,-1 0 0,1-1 0,0 1 0,-1-1 0,1 1 1,0-1-1,0-1-47,1-1 86,-1 0 1,0 0-1,0 0 1,0 0-1,0 0 1,-1 0-1,0-1 0,0 1 1,0 0-87,1-10 180,0-1-1,-1 1 1,-1 0-1,0 0 1,-1-4-180,-31-216 770,16 135-556,-3-96-214,17 162 17,1 8-180,0 1 0,1-1 0,1 1 1,2 0-1,3-16 163,-5 37-77,0 0 0,0 0 0,0 1 1,0-1-1,0 0 0,1 1 0,-1-1 1,1 1-1,0-1 77,12-9-499</inkml:trace>
  <inkml:trace contextRef="#ctx0" brushRef="#br0" timeOffset="687.117">1296 567 4273,'-2'-6'9005,"9"4"-6460,20 3-3706,-20-1 2118,4 0-861,0 1-1,0-2 1,-1 0-1,1 0 1,0-1-1,0 0 0,-1-1 1,1 0-1,-1-1 1,0 0-1,0-1 1,-1 0-1,1 0 1,3-3-96,-4 1 85,-1 0 0,0 0 0,0 0 1,0-1-1,-1 0 0,0-1 1,3-5-86,-7 9 58,0 0 0,-1 1 0,0-1 1,0 0-1,0 0 0,0-1 1,-1 1-1,0 0 0,0 0 1,0-1-1,-1 1 0,0-1 0,0 1 1,0 0-1,-1-1 0,0-3-58,0 3 24,-1 1 0,1-1 0,-1 1 0,0 0 0,0 0-1,0 0 1,-1 0 0,0 0 0,0 0 0,0 1 0,-1-1-1,1 1 1,-1 0 0,0 0 0,0 0 0,-4-2-24,5 4-3,-1 0 0,0 0 0,0 0 0,0 0 0,0 1 0,-1 0 0,1-1 0,0 2 0,-1-1 0,1 0 0,0 1 0,-1 0 0,1 0 0,-1 0 0,1 1 0,0-1 0,-1 1 0,1 0 0,0 0 0,0 1 0,-1-1 0,1 1 3,-7 3-16,0 1 0,0 0-1,1 1 1,-1 0 0,2 1 0,-1 0-1,1 0 1,0 1 0,1 0 0,0 1-1,-6 8 17,-2 7-14,0 0 0,1 1 0,2 1-1,-3 10 15,7-16 1,2 0 0,0 0 0,1 1 0,1-1 0,2 1 0,0 1 0,1-1 0,1 20-1,1-31 7,1 0 1,0-1-1,1 1 1,0 0-1,1-1 1,0 0-1,1 1 0,0-1 1,0 0-1,1-1 1,0 1-1,1-1 1,0 0-1,0-1 1,1 1-1,0-1 1,1 0-1,0-1 1,3 2-8,3 1 300,1-1 0,0-1 0,1 0 0,0-2 1,0 1-1,0-2 0,1 0 0,-1-1 0,1-1 1,0-1-1,7 1-300,56 3 1340</inkml:trace>
  <inkml:trace contextRef="#ctx0" brushRef="#br0" timeOffset="1408.425">2354 567 5073,'23'-38'2470,"-23"37"-2289,0-1 0,1 1 0,-1-1 0,0 1 0,0 0 1,0-1-1,0 1 0,0-1 0,0 1 0,-1-1 0,1 1 0,0 0 0,-1-1 0,1 1 0,-1 0 0,1-1 1,-1 1-1,0 0 0,0 0 0,1-1 0,-1 1 0,0 0 0,0 0 0,0 0 0,0 0 0,-1 0-181,-2-5 826,0 2-614,1-1 0,-1 1-1,0 0 1,0 0-1,0 0 1,0 1 0,-1 0-1,0-1 1,1 1-1,-1 1 1,0-1-1,-1 1 1,1 0 0,0 0-1,0 0 1,-1 1-1,1 0 1,-1 0 0,0 0-1,1 1 1,-1 0-1,0 0 1,1 0 0,-1 1-212,-3 0 19,1 0 1,-1 1-1,1 0 1,-1 1-1,1 0 1,0 0 0,0 1-1,0 0 1,1 0-1,-1 0 1,1 1 0,0 1-1,0-1 1,1 1-1,-3 3-19,-6 8-1,1 0 0,1 2-1,1-1 1,0 2-1,2-1 1,0 2 0,1-1-1,0 3 2,4-10 0,1 0 0,0 1 0,1-1 0,1 1 0,0 0 0,1 0 0,0 0 0,1 0 0,1 0 0,0 0-1,0-1 1,2 1 0,2 7 0,-3-14 4,0 0-1,1-1 0,0 1 0,1-1 1,0 1-1,0-1 0,0 0 1,0-1-1,1 1 0,0-1 0,0 0 1,1 0-1,-1 0 0,1-1 1,0 0-1,0 0 0,1 0 1,-1-1-1,1 0 0,0 0-3,-1-1 5,0-1 0,0 1-1,0-1 1,0 0 0,0 0 0,0-1 0,0 0-1,0 0 1,0 0 0,0-1 0,0 0 0,0 0-1,0 0 1,-1-1 0,1 0 0,0 0 0,-1-1-1,1 1 1,-1-1 0,0 0 0,0-1 0,0 1-1,4-5-4,-5 4 9,1-1-1,-1 0 1,0 0-1,-1 0 1,1 0-1,-1-1 1,0 0-1,-1 1 1,1-1-1,-1 0 1,0 0-1,-1 0 1,2-7-9,1-11 52,-2-1 0,0-24-52,-1 33 15,-2-27 14,-2 0 1,-1 1 0,-4-4-30,2 2-1,6 30-49,4 19-2,6 18-13,11 33 42,2-1-1,9 12 24,-22-48-25,1-1 0,1 0 0,0-1 0,2 0-1,0-1 1,0 0 0,2-1 0,1 0 25,33 25-783,0-2 366</inkml:trace>
  <inkml:trace contextRef="#ctx0" brushRef="#br0" timeOffset="2096.257">2904 123 7306,'0'-1'68,"3"-23"3162,-1 0 1,-1-1-1,-3-21-3230,-2 70 1026,15 833 23,-9-824-981,-1-24 10,-1 0 0,0 1-1,0-1 1,-1 0 0,0 0 0,0 0-78,-2-14 944,5-12-556,4 2-288,1-1-1,0 1 1,2 0 0,0 1-1,2-2-99,17-30 57,44-89 19,35-59-46,-84 158-42,1 1-1,2 1 1,2 1-1,5-4 13,-11 14-102,-4 4-1042,1 1 0,15-12 1144,-28 30-1690,1 11 716</inkml:trace>
  <inkml:trace contextRef="#ctx0" brushRef="#br0" timeOffset="2460.447">3112 719 8946,'4'14'3761,"16"7"-2089,6 4-408,12 5-143,1 0-353,4 5-392,2-1-112,-5-1 72,9-3-328,-2-2 304,-3-6-176</inkml:trace>
  <inkml:trace contextRef="#ctx0" brushRef="#br0" timeOffset="3163.101">3783 504 6809,'21'-91'2745,"-19"84"1912,0 11-3291,-2 22-2047,0-18 1202,0 55-241,3-1 0,3 0 0,2 0 0,3 0 0,10 25-280,-14-61 58,-4-13-9,0 0 0,2 0 0,-1-1 1,1 1-1,1-1 0,1 0-49,-5-20 1458,-1-9-1019,-3-77-108,2-92-31,2 159-286,1 0 1,1 0 0,1 0-1,1 0 1,7-16-15,-10 36-7,-1 1 0,1-1 0,0 1 0,1 0 0,0 0 0,0 0 1,0 1-1,0-1 0,1 1 0,0 0 0,0 0 0,1 0 0,-1 1 0,1 0 0,0 0 0,0 0 1,0 1-1,0 0 0,1 0 0,-1 1 0,1 0 0,0 0 0,0 0 0,0 1 0,0 0 0,0 0 1,0 1-1,0 0 0,0 0 0,0 1 0,0-1 0,0 2 0,0-1 0,0 1 0,-1 0 0,1 0 1,0 1-1,-1 0 0,0 0 0,6 3 7,0 2-2,0 0-1,-1 1 1,1 0 0,-2 1 0,1 0 0,-1 1 0,-1 0-1,0 0 1,-1 1 0,0 0 0,0 0 0,-1 1 0,-1 0-1,0 1 1,-1-1 0,2 10 2,4 21-52,-2 0-1,-2 0 1,-2 1 0,0 34 52,-3-38-127</inkml:trace>
  <inkml:trace contextRef="#ctx0" brushRef="#br0" timeOffset="4064.61">4962 505 3561,'-10'-3'1297,"0"0"0,-1 0 1,1 1-1,-4-1-1297,12 3 106,1 0 1,0-1-1,-1 1 1,1 0 0,0 0-1,-1 0 1,1 0-1,0 0 1,-1 0-1,1 0 1,0 0-1,-1 1 1,1-1-1,0 1 1,-1-1 0,1 1-1,0-1 1,0 1-1,0 0 1,-1-1-1,1 1 1,0 0-1,0 0 1,0 0-1,0 0 1,0 0-1,0 0 1,1 0 0,-1 0-1,0 0 1,0 0-1,1 1 1,-1-1-1,1 0 1,-1 0-1,1 1 1,0-1-1,-1 0 1,1 1 0,0-1-1,0 0 1,0 1-1,0-1 1,0 0-1,0 1 1,0-1-1,0 0 1,1 1-1,-1-1 1,0 0-1,1 1 1,-1-1 0,1 0-1,0 0 1,-1 1-1,1-1 1,0 0-1,0 0 1,0 0-1,0 0 1,0 0-1,0 0 1,0 0-107,4 2 92,0 0 1,1 0 0,-1 0-1,1-1 1,-1 0-1,1 0 1,0-1-1,-1 1 1,1-1-1,0 0 1,0-1-1,0 1 1,0-1-1,0-1 1,0 1-1,0-1 1,0 0 0,0 0-1,3-2-92,15-3 129,1-2 1,-2-1-1,23-12-129,-34 16 33,-1-1 0,0-1 0,0 1 0,0-2 0,-1 1 0,0-1 0,-1-1 0,0 0 0,1-1-33,-7 6 28,-1 1-1,1-1 0,-1 1 1,0-1-1,0 0 0,0 0 1,0 0-1,-1 0 0,0 0 1,1 0-1,-1 0 0,-1 0 1,1-1-1,-1 1 0,0 0 1,0 0-1,0-1 0,0 1 1,-1 0-1,1 0 0,-1-1 1,0 1-1,-1 0 0,1 0 1,-1 0-1,1 0 0,-1 0 1,-2-2-28,1 2 11,1 0 1,-1 0-1,0 1 1,0-1-1,-1 1 1,1 0-1,-1 0 1,1 0-1,-1 0 1,0 0-1,0 1 1,0 0-1,-1 0 1,1 0-1,0 0 1,-1 1-1,1-1 1,-1 1-1,0 0 1,1 1-1,-1-1 1,0 1-1,1 0 1,-1 0-1,0 0 1,0 1-1,-3 0-11,-4 2-8,1-1-1,-1 2 0,0-1 0,1 1 0,0 1 1,0 0-1,0 1 0,1 0 0,0 1 0,-5 4 9,0 1-10,0 2 0,1 0 0,1 0 0,0 1-1,1 1 1,1 0 0,0 1 0,1 0 0,1 0-1,1 1 1,-3 10 10,5-13-1,1 1 0,1 0 0,0 0 0,1 0 0,1 1-1,1-1 1,0 1 0,1 0 0,1-1 0,0 1 0,1-1 0,1 1 0,4 12 1,-4-19 8,1 0-1,1 0 1,-1-1 0,2 1 0,-1-1 0,1 0 0,1-1 0,-1 1-1,2-1 1,-1 0 0,1-1 0,0 0 0,0 0 0,1-1 0,0 0-1,0 0 1,1-1 0,-1-1 0,9 4-8,1-1-111,0-1 0,0-1 0,1-1 0,0 0 0,0-1 0,0-2-1,0 0 1,1-1 0,-1 0 0,2-2 111,32-6-369</inkml:trace>
  <inkml:trace contextRef="#ctx0" brushRef="#br0" timeOffset="5054.031">5965 377 5041,'29'-34'2762,"-28"33"-2544,-1 1 0,0 0 0,1-1 0,-1 1 0,0-1 0,1 1 0,-1 0 0,0-1 0,0 1 0,1-1 0,-1 1 0,0-1 0,0 1 0,0-1 1,1 1-1,-1-1 0,0 1 0,0-1 0,0 1 0,0-1 0,0 1 0,0-1 0,0 1 0,0-1 0,0 1 0,-1-1-218,-10-4 2149,-27 6-1841,32-1 21,-35 4 83,1 1 0,-1 3 0,-8 3-412,32-7 39,1 2 0,0 0 0,0 0 0,0 1 0,1 1 0,0 1 0,0 0 0,1 1 0,-4 5-39,16-14 4,0 0 1,1 0-1,-1 0 0,1 1 0,0-1 1,-1 0-1,1 1 0,0-1 0,0 1 1,0 0-1,0-1 0,0 1 0,0 0 1,0-1-1,1 1 0,-1 0 0,1 0 1,-1 0-1,1 0 0,0 0 0,-1-1 1,1 1-1,0 0 0,0 0 0,1 0 1,-1 0-1,0 0 0,1 0 1,-1 0-1,1-1 0,-1 1 0,1 0 1,0 0-1,0-1 0,0 1 0,0 0 1,0-1-1,0 1 0,1 0-4,6 6 10,0-1 0,0 1 0,1-2 0,0 1 0,0-1-1,6 2-9,0 2-1,85 45-4,4 2-8,-89-47 12,0 0-1,-1 1 1,0 0-1,-1 1 1,5 6 1,-13-13-3,0 1 1,-1 0-1,1 1 1,-1-1-1,-1 1 0,1-1 1,2 8 2,-5-11-1,0 0 0,0 0 0,-1 0 0,1 0 0,-1 0 0,0 0 0,1 0-1,-1 0 1,-1 0 0,1 0 0,0 0 0,-1 0 0,1-1 0,-1 1 0,0 0 0,0 0 0,0 0 0,-1-1 0,1 1 0,0 0 0,-1 0 1,-2 3 39,0 0 0,0-1 0,0 1 0,-1-1 0,1 0 0,-1 0 0,-1 0 0,1 0 0,-1-1 0,0 0 0,1-1 0,-2 1 0,1-1 0,0 0 0,-1 0 0,1-1 0,-1 0 0,0 0 0,-6 0-39,-43 1 128,0-3 0,0-2 0,-52-9-128,98 10-48,6 1-23,1 0 0,0 0 0,0-1-1,-1 1 1,1-1 0,0 0 0,0 0 0,0 0-1,0 0 1,0-1 71,3 2-32,0 0 0,0 0-1,0 0 1,0 0 0,0 0-1,0 0 1,0 0 0,0 0 0,0 0-1,0 0 1,0 0 0,0 0-1,0-1 1,0 1 0,0 0-1,0 0 1,0 0 0,0 0 0,1 0-1,-1 0 1,0 0 0,0 0-1,0 0 1,0 0 0,0 0-1,0 0 1,-1 0 0,1 0 0,0 0-1,0 0 1,0-1 0,0 1-1,0 0 1,0 0 0,0 0-1,0 0 1,0 0 0,0 0 0,0 0-1,0 0 1,0 0 32,16 3-762</inkml:trace>
  <inkml:trace contextRef="#ctx0" brushRef="#br0" timeOffset="5928.607">6852 417 4561,'73'-86'2643,"-71"84"-2245,0-1 0,0 1-1,-1 0 1,1-1 0,-1 0 0,1 1-1,-1-1 1,0 0 0,0 0 0,0-2-398,0 4 100,-1 1 1,0-1 0,0 0-1,0 1 1,0-1-1,0 0 1,-1 1 0,1-1-1,0 1 1,0-1 0,0 0-1,0 1 1,-1-1 0,1 1-1,0-1 1,-1 1 0,1-1-1,0 1 1,-1-1 0,1 1-1,-1-1 1,1 1 0,0-1-1,-1 1 1,1-1 0,-1 1-1,0 0-100,-2-1 216,0 0-1,0 0 1,0 0-1,0 0 1,0 1-1,-1 0 1,1-1-1,0 1 1,0 0-1,-3 1-215,3-1-3,-16 2 266,-1 0 0,1 1 0,0 2 0,0 0-1,0 0 1,-9 6-263,-35 15 500,-10 10-500,51-25 100,12-7-73,0 0 0,1 1 1,0 1-1,0-1 0,0 1 0,1 1 0,-1 0 1,2 0-1,-1 0 0,1 1 0,0 0 1,1 1-28,-3 2 31,6-7-21,0-1 1,0 1-1,0 0 0,1 0 0,0 0 1,-1 2-11,2-5 2,1 0 0,0 0 0,-1 0 0,1 0 1,0 0-1,0 0 0,0 0 0,0 0 0,0 0 0,0 0 0,0 0 1,0 0-1,0 0 0,0 0 0,1 0 0,-1 0 0,0 0 1,1 0-1,-1 0 0,1 0 0,-1 0 0,1 0 0,-1-1 1,1 1-1,0 0 0,-1 0 0,1-1 0,0 1 0,0 0 0,0-1 1,0 1-3,12 7 13,1 0 0,0-1 0,1-1 1,-1 0-1,1-1 0,3 0-13,24 9 11,-18-5-5,121 49 12,-124-49-15,0 2-1,-1 1 1,0 0 0,-1 1 0,11 11-3,-27-21 0,1 0 0,-1 0 0,0 0 0,-1 0 0,1 1 0,0 0 0,-1-1 0,0 1 1,0 0-1,0 0 0,0 0 0,-2-2 0,1 0-1,-1 0 1,0 0 0,0 0 0,1 0 0,-1 0-1,0 0 1,-1 0 0,1 0 0,0 0 0,-1 0-1,1 0 1,-1 0 0,1-1 0,-1 1 0,0 0-1,0 0 1,0 0 0,0-1 0,0 1-1,0-1 1,0 1 0,-1-1 0,1 1 0,-1 0 0,-6 5 44,-1 1 0,-1-1 1,1 0-1,-1-1 0,-1 0 1,1-1-1,-1 0 0,-3 1-44,-27 9 438,-24 4-438,56-16 24,-39 11 57,-1-2 1,0-2-1,-1-2 0,0-2 1,-2-3-82,46-3-328,13-1 174</inkml:trace>
  <inkml:trace contextRef="#ctx0" brushRef="#br0" timeOffset="6805.705">7531 558 5305,'-66'-30'2535,"64"29"-2283,1 1-1,-1-1 0,1 1 1,-1-1-1,0 1 1,1-1-1,-1 1 0,1 0 1,-1 0-1,0 0 0,1 0 1,-1 0-1,-1 0-251,3 0 81,-1 0 0,1 1 0,-1-1 0,1 0 0,-1 0 0,1 1 0,-1-1 0,1 0 0,0 1-1,-1-1 1,1 0 0,0 1 0,-1-1 0,1 0 0,0 1 0,-1-1 0,1 1 0,0-1 0,0 0 0,-1 1 0,1-1 0,0 1 0,0-1 0,0 1-1,0-1 1,0 1-81,-1 0 93,1 1-1,0-1 1,0 0-1,1 0 1,-1 1-1,0-1 1,0 0-1,1 1 0,-1-1 1,0 0-1,1 0 1,-1 0-1,1 1 1,0-1-1,-1 0 1,1 0-1,0 0 1,0 0-1,0 0 0,-1 0 1,2 0-93,3 1 139,0 1 1,1-1 0,-1 0-1,1 0 1,0-1-1,0 1 1,0-1 0,0-1-1,-1 1 1,1-1-1,0 0 1,0 0-1,5-1-139,10-2 218,1-1 0,0 0-1,-1-2-217,-1 1 95,-1-2-1,0 0 0,-1-2 1,0 0-1,0-1 1,0 0-1,-2-2 1,1 0-1,-1 0 1,-1-2-1,9-10-94,-22 22 13,-1 0 1,1-1-1,-1 1 1,1 0-1,-1-1 1,0 0-1,0 1 0,0-1 1,0 0-1,-1 1 1,1-1-1,-1 0 0,0 0 1,1 1-1,-1-1 1,0 0-1,-1 0 1,1 0-1,0 1 0,-1-1 1,0 0-1,1 0 1,-1 1-1,0-1 0,0 1 1,-1-1-1,1 1 1,0-1-1,-1 1 1,0 0-1,1-1 0,-1 1 1,0 0-1,0 0 1,0 1-1,-1-1 1,1 0-1,0 1 0,-1-1 1,1 1-1,-1 0 1,1-1-1,-1 1 0,0 1 1,1-1-1,-1 0 1,0 1-1,-1-1-13,-14-1-6,1 1 0,-1 1 0,1 0 0,-1 1 0,1 1 0,-1 1 0,1 1 0,0 0 0,0 1 0,0 1 0,1 0 0,0 1 0,0 1 0,1 1 0,0 0-1,0 1 1,-3 4 6,8-4-3,0 2 0,0-1 0,1 2 0,0-1-1,1 1 1,1 0 0,0 1 0,1 0 0,0 0-1,2 0 1,-3 9 3,1 1 0,1 0 0,0 0 0,2 0 0,1 1 0,2-1-1,1 19 1,0-31 5,0 1-1,1-1 0,1 0 1,0 0-1,1 0 0,0 0 1,1-1-1,0 1 0,1-1 1,0 0-1,1-1 0,0 0 1,1 0-1,0 0 0,0-1 1,1 0-1,0-1 1,1 0-1,0 0 0,0-1 1,0 0-1,6 1-4,1 1 13,1-1 1,0 0 0,1-2-1,0 0 1,0-1-1,0-1 1,0-1-1,1 0 1,0-2 0,-1 0-1,1-1 1,-1-1-1,1-1 1,0-1-14,12-3-636,-1-2 1,26-9 635,-3-1-520</inkml:trace>
  <inkml:trace contextRef="#ctx0" brushRef="#br0" timeOffset="7774.503">8734 390 3249,'26'-65'2183,"-21"53"-349,0-4 3782,-16 10-2853,7 5-2938,-14-2 384,0 0 0,0 1 1,1 1-1,-1 0 0,0 2 0,0 0 0,0 1 1,-3 1-210,-18 4 291,1 2 0,-1 1 0,-9 6-291,27-7 113,0 1-1,0 1 1,1 1-1,-8 7-112,-16 8 80,41-25-74,0 0-1,-1 1 1,1-1 0,0 0 0,1 1 0,-1 0 0,0-1 0,1 1 0,-1 0-1,1 0 1,0 1 0,0-1 0,1 0 0,-1 1 0,0-1 0,1 1 0,0 0-1,0-1 1,0 1 0,0 2-6,1-2 4,0 0 0,0 1-1,0-1 1,1 0 0,-1 1 0,1-1 0,0 0-1,1 0 1,-1 0 0,1 1 0,-1-2-1,1 1 1,0 0 0,1 0 0,-1 0-1,1-1 1,-1 0 0,2 2-4,4 3 8,0 0 0,0-1 1,1 0-1,0 0 0,0-1 0,1 0 0,0-1 1,0 0-1,0 0 0,8 1-8,17 5 27,2-1 0,20 1-27,-20-3 16,0 0 0,1 3-16,-27-7 2,0 0 1,0 1-1,0 0 1,-1 1-1,0 0 1,0 1-1,-1 0 1,0 0-1,7 8-2,-12-12-1,-1 0 1,-1 1-1,1-1 1,0 1-1,-1 0 0,0 0 1,1 0-1,-2 0 1,1 1-1,0-1 1,-1 0-1,0 1 0,0-1 1,0 1-1,-1-1 1,1 1-1,-1-1 0,0 1 1,0-1-1,-1 1 1,1-1-1,-1 1 0,0-1 1,0 1-1,-1-1 1,0 1 0,0 0 20,-1 0 1,0 0 0,0 0-1,0-1 1,-1 0 0,1 1-1,-1-1 1,0-1-1,0 1 1,-1-1 0,1 1-1,-1-1 1,1 0 0,-1-1-1,0 1 1,-4 0-21,-8 4 203,0-1 0,-1 0 0,0-1 1,-7 0-204,6-2 112,0 0 1,0-2 0,0 0 0,-18-1-113,29-1 60,1 1 0,-1-2 0,0 1 1,0-1-1,1 0 0,-1 0 0,1-1 0,0 0 1,-1 0-1,1-1 0,1 0 0,-1 0 0,-1-2-60,1 0 2078,7 9-1066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4:10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178 650 2296,'-106'-19'3413,"101"20"1517,11 7-3540,11 5-1295,1-1 0,0-1 0,0 0 0,10 3-95,-23-11 19,7 2 10,-1-1 1,1 1-1,0-2 1,0 0-1,0 0 1,1-1-1,-1 0 1,0-1-1,1-1 1,-1 0-1,5-1-29,10 1 43,-1-1 0,1-1 0,0-2 0,-1 0-1,0-2 1,0-1 0,9-4-43,-29 8 15,0 0-1,0-1 1,-1 1-1,1-1 1,-1-1-1,0 1 1,-1 0 0,1-1-1,-1 0 1,0 0-1,0-1 1,0 1-1,0-2-14,-2 4 10,-1 1 0,0 0-1,1-1 1,-1 1 0,0 0-1,0-1 1,-1 1 0,1-1-1,0 0 1,-1 1 0,0-1-1,0 1 1,1-1 0,-2 0-1,1 1 1,0-1 0,0 0-1,-1 1 1,1-1 0,-1 1-1,0-1 1,0 1 0,0-1-1,0 1 1,0-1 0,-1 1-1,1 0 1,-1 0 0,1 0-1,-1 0 1,0 0 0,0 0-1,0 0-9,-10-8 101,-7-5 199,0 0 0,-13-7-300,24 18 56,0 0-1,0 0 1,0 0 0,-1 1 0,0 0 0,1 1-1,-1 0 1,-8-1-56,-4 1 95,-1 1 0,0 1 0,0 1 1,1 1-1,-1 1 0,0 0 0,1 2 0,0 0 0,0 2 0,1 0 0,0 2 0,0 0 0,-17 11-95,29-15 11,1 1-1,0-1 1,1 1-1,-1 1 0,1-1 1,1 1-1,-1 0 0,1 1 1,0-1-1,1 1 0,0 0 1,0 0-1,0 3-10,-5 13 8,1 0-1,2 1 1,0 0 0,1 3-8,-2 16 20,3 1-1,1 0 1,2 21-20,2-35 23,2 0 0,1 0 0,1-1 0,1 0 0,7 16-23,-9-34 11,0-1 0,1 0-1,0-1 1,1 1-1,0-1 1,0 0-1,1-1 1,1 1-1,-1-2 1,2 1 0,-1-1-1,1 0 1,0 0-1,1-1 1,0-1-1,0 0 1,0 0-1,1-1 1,-1 0 0,1 0-1,1-2 1,-1 1-1,8 0-10,16 2-39,0-1 0,1-2 0,-1-1 0,1-2 0,-1-2-1,16-3 40,53-9-136</inkml:trace>
  <inkml:trace contextRef="#ctx0" brushRef="#br0" timeOffset="556.073">875 569 4745,'-1'-1'443,"-6"-5"7462,9 11-5101,3 7-3723,4 4 1074,0 0 1,1 0-1,1-1 1,1 0 0,6 6-156,8 10 153,224 269 887,-230-280-992,0-1 0,1-1 1,2-1-1,11 7-48,-3-3 0,22 21 0,-46-36-37,2 3-471,0-1 1,1 0-1,0-1 1,0 0-1,8 3 508,-6-6-764</inkml:trace>
  <inkml:trace contextRef="#ctx0" brushRef="#br0" timeOffset="897.497">1477 511 7009,'-2'-1'198,"0"0"0,0 0-1,0 0 1,1 0-1,-1 1 1,0-1-1,0 1 1,0-1-1,0 1 1,0 0-1,-1-1 1,1 1-1,0 0 1,0 1-1,0-1 1,0 0-1,0 1 1,0-1-1,0 1 1,0-1 0,0 1-1,1 0 1,-1 0-1,0 0 1,0 0-1,0 0 1,1 0-1,-1 0 1,1 1-1,-1-1 1,1 1-1,-1-1-197,-6 8 282,-1 1 0,1-1 0,1 2-1,-6 9-281,12-18 70,-19 35 186,1 2 0,2 0 0,2 1 0,-8 37-256,-3 1 156,10-32-43,-3-1-1,-2-1 0,-1 0 0,-23 31-112,27-49-40,-1-1-1,0 0 1,-2-2 0,-1 0-1,0-2 1,-2 0-1,-1-2 1,-1 0 40,23-17-856,11-9 274</inkml:trace>
  <inkml:trace contextRef="#ctx0" brushRef="#br0" timeOffset="1606.27">2102 89 4409,'-6'-13'858,"1"3"457,0-1-1,0 1 1,-2 0-1,1 0 1,-6-6-1315,12 16 86,0-1 0,-1 0 0,1 1 0,-1-1 1,1 1-1,-1-1 0,1 1 0,-1-1 0,0 1 0,1-1 0,-1 1 1,0-1-1,1 1 0,-1 0 0,0-1 0,1 1 0,-1 0 0,0 0 1,0 0-1,1-1 0,-1 1 0,0 0 0,0 0 0,1 0 1,-1 0-1,0 0 0,0 0 0,1 1 0,-1-1-86,0 1 92,0-1 0,0 1 1,-1 0-1,1 0 0,1 0 0,-1 0 0,0 0 1,0 0-1,0 0 0,0 0 0,1 0 0,-1 1 0,1-1 1,-1 0-1,0 1-92,-2 8 184,1-1 0,-1 1 1,2-1-1,-2 9-184,-2 54 378,3 0-1,5 49-377,25 149 380,14 84-37,-2-16 108,30 81-451,-56-361 35,-4-18 94,-2 0 0,-2 1-129,-6-40 15,0-1 1,0 1-1,0 0 0,0-1 1,0 1-1,0 0 0,0-1 1,0 1-1,0 0 1,0-1-1,0 1 0,-1-1 1,1 1-1,0 0 0,0-1 1,-1 1-1,1-1 0,0 1 1,-1 0-1,1-1 0,-1 1 1,1-1-1,-1 1 1,1-1-1,-1 0 0,1 1 1,-1-1-1,1 1 0,-1-1 1,0 0-1,1 0 0,-1 1 1,1-1-1,-1 0 0,0 0 1,1 0-1,-1 1 0,0-1 1,1 0-1,-1 0 1,0 0-1,0 0-15,-33-5 375,23 3-301,-249-32 482,194 29-537,1 4 0,0 2 0,-2 3-19,-25 7 35,-75 21-35,-89 32 93,-36 9 96,191-52-123,-241 56 119,334-75-141,-10 3-110,24-6-145,53-13 2174,-8 8-1043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5:00.7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11 655 3433,'-1'-1'335,"0"0"0,0 0 1,1 0-1,-1 0 1,0 0-1,0 0 0,1 0 1,-1 0-1,1 0 0,-1 0 1,1 0-1,-1 0 1,1 0-1,0 0 0,-1-1 1,1 1-1,0 0 0,0 0-335,20 7 3429,7 4-3848,24 6 523,2-3 0,0-2 0,0-2 0,44 1-104,227-1 56,-207-8-14,333-7-1,-188 1-40,11-9 48,79-22-49,12-1 37,-248 28-32,476-33 6,2 30-1,-263 21-2,240 2 16,-432-11-20,1023 26 25,-369 12-21,-397-37 119,2-17-127,606-40 112,0 43-96,-602 23-17,696-4 59,-397-48 1,-36 1-32,1213 19 91,-1185 32 404,303 2-272,0-26-170,506-51-2,-125 11-36,-1013 34-20,133-4 22,-442 22-40,628-28 877,-190 2-453,43 4-314,-312 16-96,253-4 14,-105 8 1,-91 3 32,171 1 25,-128 1-61,-70-3-32,564 0 523,-657 4-454,30 1 15,45-11-81,-187 4 5,538-53 68,-289 25 215,62 10-288,302 9 239,-634 13-246,-10 0 6,239-9 50,-210 5-7,0-2 1,0-3-1,0-1 1,12-7-43,-16 1-8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1:36.62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92 27 1808,'4'2'57,"21"13"1596,-25-15-1619,0 0-1,0 0 0,0-1 1,0 1-1,0 0 0,1 0 0,-1 0 1,0 0-1,0 0 0,0 0 0,0 0 1,0 0-1,0 0 0,0 0 1,1 0-1,-1 0 0,0 0 0,0 0 1,0-1-1,0 1 0,0 0 0,0 0 1,0 0-1,0 0 0,0 0 1,0 0-1,0 0 0,0-1 0,0 1 1,0 0-1,0 0 0,0 0 0,0 0 1,0 0-1,0 0 0,0-1 1,0 1-1,0 0 0,0 0 0,0 0 1,0 0-1,0 0 0,0 0 0,0-1 1,0 1-1,0 0 0,0 0 1,0 0-1,0 0 0,0 0 0,0 0 1,0 0-34,-9-19 2435,8 18-2296,1 0 0,-1 0 0,1 0-1,-1 0 1,0 0 0,1-1 0,-1 1-1,0 1 1,0-1 0,0 0 0,0 0-1,0 0 1,0 0 0,0 1 0,0-1-1,0 0 1,0 1 0,0-1 0,0 1-1,0-1 1,-1 1 0,1 0 0,0-1-1,0 1 1,0 0 0,-1 0 0,1 0-1,-1 0-138,0 0 78,0 1 0,0 0-1,0 0 1,0 0-1,0 1 1,0-1 0,0 0-1,1 1 1,-1-1-1,1 1 1,-1-1-1,1 1 1,-1 0 0,1-1-1,-1 2-77,-5 8 34,1 1 1,0-1-1,0 1 0,1 1 0,0 0-34,0 3 16,1 1-1,0 0 1,1-1 0,0 1-1,2 0 1,0 1 0,1-1-1,1 0 1,0 5-16,0-16 6,0 0 1,0 0-1,0 0 1,1 0-1,0-1 0,0 1 1,0 0-1,1-1 1,-1 0-1,1 0 0,1 1 1,-1-2-1,1 1 0,0 0 1,0-1-1,0 0 1,1 0-1,-1 0 0,1 0 1,0-1-1,0 0 1,0 0-1,1 0 0,-1 0 1,1-1-1,-1 0 0,6 1-5,-2-1 10,-1-1 0,1 0 1,-1 0-1,1-1 1,-1 0-1,1 0 1,-1-1-1,1 0 1,-1-1-1,1 0 1,-1 0-1,0-1 1,0 0-1,0 0 1,0-1-1,1-1-11,-5 3 16,1-1 0,-1 0 0,0 0 0,0-1-1,0 1 1,0-1 0,0 0 0,-1 0 0,1 0 0,-1-1 0,0 1 0,-1-1-1,1 0 1,-1 1 0,0-1 0,0 0 0,0 0 0,-1 0 0,0-1-1,0 1 1,0 0 0,-1-1 0,1 1 0,-1 0 0,-1-1 0,1-2-16,-2-1 83,0 0 1,-1 0 0,1-1 0,-2 2 0,1-1 0,-1 0-1,-1 1 1,0 0 0,0 0 0,0 0 0,-3-2-84,0 0 84,0 1 0,0 0 0,-1 1 0,0 0 0,-1 0 0,0 1 1,0 0-1,-7-3-84,13 8 7,0 0 1,1 0 0,-1 1-1,0-1 1,-1 1-1,1 0 1,0 0 0,0 0-1,0 1 1,-1-1 0,1 1-1,0 0 1,0 0 0,-1 1-1,1-1 1,0 1-1,0 0 1,0 0 0,0 1-1,0-1 1,0 1 0,0 0-1,0 0 1,0 0-1,1 0 1,-1 1 0,1-1-1,0 1 1,0 0 0,0 0-1,0 0 1,0 1 0,0-1-1,1 1 1,0-1-1,0 1 1,0 0 0,0 0-1,0 0 1,1 0-8,-3 4-9,2 0 0,-1 1 0,1-1 0,0 1 0,1 0-1,0 0 1,0-1 0,1 1 0,0 0 0,0 0 0,2 6 9,-1-10-4,0 0-1,1 1 1,-1-1 0,1 0 0,0 0-1,0 0 1,1-1 0,0 1-1,0 0 1,0-1 0,0 0 0,1 1-1,-1-1 1,1-1 0,0 1-1,0 0 1,1-1 0,-1 0 0,3 1 4,0 0 2,1 0 1,-1 0 0,1-1-1,0-1 1,0 1 0,0-1 0,0 0-1,0-1 1,0 0 0,0 0-1,6-1-2,-11 0 7,1 0-1,0-1 0,0 1 0,-1-1 1,1 0-1,-1 0 0,1 0 0,0-1 1,-1 1-1,0-1 0,1 0 0,-1 0 1,0 0-1,0 0 0,0 0 1,0-1-1,-1 1 0,1-1 0,-1 0 1,1 0-1,-1 0 0,0 0 0,0 0 1,0-1-1,-1 1 0,1 0 0,-1-1-6,1-2 11,0-1 0,-1 1 0,0 0-1,0 0 1,0-1 0,-1 1 0,0-1-1,0 1 1,-1 0 0,1-1 0,-1 1-1,-1 0 1,1-1 0,-1 1 0,-1 0-1,1 0 1,-1 1 0,0-1 0,-1-2-11,1 3 0,0 1 1,0-1-1,0 1 1,-1-1-1,1 1 1,-1 1-1,0-1 1,0 0-1,-1 1 0,1 0 1,-1 0-1,1 0 1,-1 0-1,0 1 1,0 0-1,0 0 1,0 0-1,-1 1 1,1-1-1,0 1 1,-1 1-1,-4-1 0,8 1-4,-1 1 0,1-1 0,0 1 0,0 0 0,-1-1 0,1 1 0,0 0 0,0 0 0,0 1 0,0-1 0,0 0 0,0 1 0,1-1 0,-1 1 0,0-1 0,1 1 0,-1 0 0,1 0 0,0 0 0,-1 0 0,1 0 0,0 0 0,0 0 0,0 0 0,1 0 1,-1 1 2,-2 3-6,1 1 0,0-1 0,1 0 0,0 1 0,0-1 0,0 0 0,1 1 0,0-1 0,0 2 7,1-4-2,0 1-1,0-1 0,1 0 1,-1 1-1,1-1 0,0 0 1,0 0-1,0 0 0,1 0 0,0-1 1,-1 1-1,1-1 0,1 1 1,-1-1-1,0 0 0,1 0 1,-1-1-1,1 1 0,0-1 0,0 1 1,0-1-1,0-1 0,1 1 1,1 0 2,-3-1 4,0 1 0,0-1 0,0-1 1,0 1-1,0 0 0,1-1 0,-1 0 1,0 0-1,0 0 0,0 0 1,1 0-1,-1 0 0,0-1 0,0 0 1,0 0-1,0 0 0,0 0 0,0 0 1,0 0-1,0-1 0,0 1 0,0-1 1,-1 0-1,1 0 0,-1 0 0,1 0 1,-1-1-1,0 1 0,0 0 0,0-1 1,0 0-1,0 1 0,-1-1 0,1-1-4,-1 2 7,0 0 0,-1 0 0,1 0 0,-1 0 0,0-1 0,1 1 0,-1 0 0,0 0 0,0 0 0,-1 0 0,1 0 0,0 0 0,-1-1 0,1 1 0,-1 0-1,0 0 1,1 0 0,-1 0 0,0 0 0,0 1 0,-1-1 0,1 0 0,0 0 0,-1 1 0,1-1 0,0 1 0,-1-1 0,0 1 0,1 0 0,-1-1 0,-1 1-7,1-1-27,0 0-1,-1 1 1,1-1 0,-1 1 0,0-1 0,1 1 0,-1 0 0,0 0 0,0 0-1,0 0 1,0 1 0,0-1 0,0 1 0,0 0 0,0 0 0,0 0 0,1 0-1,-1 0 1,0 1 0,0-1 0,0 1 0,-2 0 27,-8 7-219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2:38.4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63 440 2385,'-1'-2'112,"-5"-7"1198,1-1 1,0-1 0,0 1-1,1-1-1310,3 8 263,0 0-1,0-1 1,0 1 0,1 0-1,0 0 1,-1 0-1,1-1 1,0 1-1,1 0 1,-1 0-1,1-1 1,-1 1-1,1 0 1,0 0-1,0 0 1,0-1-263,2 3 657,-1 7-390,1 8 1,-6 35 219,-2-1 0,-6 28-487,-3 24 312,6-25-33,4-1-1,4 52-278,2-90 24,2 0-1,1-1 1,2 0-1,1 0 1,2 0 0,9 20-24,-12-39 15,1 1 1,0-2-1,1 1 1,1-1-1,0 0 1,1-1-1,1 0 1,0-1-1,1 0 1,4 2-16,-9-8 15,0-1 1,0-1 0,0 1 0,1-2-1,-1 1 1,1-1 0,0 0 0,1-1 0,-1 0-1,1 0 1,-1-1 0,1 0 0,0-1-1,0 0 1,-1-1 0,1 0 0,0 0 0,0-1-1,2-1-15,3-2 21,0 0 0,-1-1 0,0 0 0,0-2 0,-1 1 0,0-2 0,0 1 0,0-2 0,-1 0 0,0 0 0,-1-1 0,0-1 0,-1 0 0,1-1-21,13-17 24,-1-1 0,-2-1 1,0-1-1,-3 0 0,1-4-24,18-48 43,-3-2-1,-4-1 1,13-67-43,-32 108 6,-3-1 0,-1 0 0,-3 0 0,-1-27-6,-5-20 17,-11-73-17,12 148-12,2 22-16,5 33-28,12 229 4,-11-135 63,5 0 0,14 50-11,-15-129 18,1-1 0,3-1 0,4 3-18,-11-31 5,2 0 1,0-1-1,1 0 1,1 0 0,1-1-1,0-1 1,2-1-1,3 4-5,8 2-135,0-1 0,2-1 0,0-1 0,4 0 135,40 22-208</inkml:trace>
  <inkml:trace contextRef="#ctx0" brushRef="#br0" timeOffset="1699.795">1597 778 5337,'-3'-12'3343,"3"11"-1507,3 10-25,16 53-1436,-4 1 0,-3 0 0,1 21-375,29 161 1405,-37-225-1094,-4-20-294,-1-1 0,0 1-1,0 0 1,0 0 0,0 0 0,1 0 0,-1 0 0,0 0 0,0 0-1,0 0 1,0 0 0,0 0 0,1 0 0,-1 0 0,0-1 0,0 1 0,0 0-1,0 0 1,0 0 0,0 0 0,0 0 0,1-1 0,-1 1 0,0 0-1,0 0 1,0 0 0,0 0 0,0-1 0,0 1 0,0 0 0,0 0-1,0 0 1,0 0 0,0-1 0,0 1 0,0 0 0,0 0 0,0 0 0,0 0-1,0-1 1,0 1 0,0 0 0,0 0 0,0 0 0,-1 0 0,1-1-1,0 1-16,0-42 880,-17-84-338,9 73-491,1 0 0,3-1-1,3 0 1,3-23-51,-2 71 0,1 0 0,0 1 1,0-1-1,0 0 0,1 1 0,0-1 0,0 1 1,0 0-1,1 0 0,-1 0 0,1 0 0,1 0 1,-1 0-1,1 1 0,-1-1 0,1 1 0,1 0 1,2-2-1,-1 2-1,1 0 0,0 0 1,0 1-1,0 0 0,0 0 0,0 1 1,0 0-1,1 0 0,-1 0 1,1 1-1,0 1 0,-1-1 1,7 1 0,-3 0-1,0 1 0,1 0 0,-1 1 0,0 0 0,0 1 0,0 0 1,0 1-1,0 0 0,-1 0 0,0 1 0,0 1 0,0 0 0,0 0 0,-1 1 0,0 0 1,-1 0-1,0 1 0,0 1 0,0-1 0,-1 1 0,0 0 0,-1 1 0,0-1 0,0 1 1,-1 1-1,-1-1 0,3 8 1,6 25-135,-1 0 0,-2 1 0,-2 1-1,1 40 136,3 13-3613,-7-59 2254</inkml:trace>
  <inkml:trace contextRef="#ctx0" brushRef="#br0" timeOffset="4531.344">2871 795 1416,'89'-16'1359,"-70"11"2490,-19 5-3781,0 0 0,1 0 0,-1 0 0,0 0 1,0 0-1,0 0 0,0 0 0,0 0 0,0 0 1,0 0-1,1 0 0,-1 0 0,0 0 0,0-1 1,0 1-1,0 0 0,0 0 0,0 0 1,0 0-1,0 0 0,0 0 0,0 0 0,1 0 1,-1-1-1,0 1 0,0 0 0,0 0 0,0 0 1,0 0-1,0 0 0,0 0 0,0 0 0,0-1 1,0 1-1,0 0 0,0 0 0,0 0 1,0 0-1,0 0 0,0 0 0,0-1 0,0 1 1,0 0-1,-1 0 0,1 0 0,0 0 0,0 0 1,0 0-1,0 0 0,0-1-68,-15-5 2836,14 6-2998,-10-3 268,0 1 1,-1 0-1,0 0 0,-4 1-106,3 0 56,2 1-18,1 0 0,-1 0-1,0 1 1,1 1 0,-1 0-1,1 0 1,-6 2-38,-12 6 101,-25 12-101,26-10 40,23-10-36,0 0 0,1 0 0,-1 0 0,1 0 0,-1 1 0,1-1 0,0 1 0,0 0 0,0 0 0,1 0 0,-1 0 0,1 0 0,-1 1 0,1-1 1,0 1-1,-1 3-4,2-5 1,0 0 1,1 1-1,-1 0 1,0-1 0,1 1-1,0-1 1,0 1-1,0-1 1,0 1 0,0 0-1,0-1 1,1 1-1,-1-1 1,1 1 0,-1-1-1,1 1 1,0-1-1,0 0 1,0 1 0,1-1-1,-1 0 1,0 0-1,1 0 1,0 0 0,-1 0-1,3 2-1,2 1 4,-1 0 0,2 0 0,-1-1 0,1 1 0,-1-2 0,1 1 0,0-1 0,1 0 0,-1 0 0,1-1-4,17 5 16,0-1 0,11 0-16,-17-3 8,0 0-1,-1 1 1,0 1-1,0 1 1,1 1-8,-10-3-2,-1 1 0,-1-1 0,1 2-1,0-1 1,-1 1 0,0 0 0,-1 0 0,1 1 0,-1 0 0,-1 0 0,1 1 0,-1-1 0,0 1 0,-1 0 0,0 1 0,0-1 0,-1 1 0,0-1 0,0 2 2,-2-4 21,0 0 0,0 0 0,0 0 0,-1 0 0,1 0 0,-1 0 0,-1 0 0,1 0 0,-1 0 0,0 0 0,-1 0 0,1 0 0,-1-1 0,0 1 0,-1 0-1,0-1 1,1 0 0,-1 1 0,-1-1 0,1-1 0,-1 1 0,0 0 0,0-1 0,0 0 0,-1 0 0,0 0 0,1 0 0,-1-1 0,-1 1-21,-10 4 118,0 0-1,0 0 1,0-2-1,-1 0 1,0-1-1,0 0 1,-1-2-1,1 0 1,-1-1-1,0 0 1,1-2 0,-1 0-1,0-1 1,0-1-1,-11-3-117,21 4 48,1-1 0,0 0 0,0-1-1,0 0 1,-1 0-48,7 2-56,-1 1 1,1-1-1,-1 0 0,1 0 0,0 1 0,-1-1 0,1 0 1,0 0-1,0 0 0,0-1 0,0 1 0,0 0 1,0 0-1,0-1 0,0 1 0,0 0 0,1-1 0,-1 1 1,0-1-1,1 1 0,-1-1 0,1 1 0,0-1 1,-1 1-1,1-1 0,0 0 56,0 1-179,0 0 0,0 0-1,0 0 1,0 0 0,1 1 0,-1-1 0,0 0-1,0 0 1,1 0 0,-1 1 0,1-1 0,-1 0 0,0 0-1,1 1 1,-1-1 0,1 0 0,0 0 179,21-6-1754</inkml:trace>
  <inkml:trace contextRef="#ctx0" brushRef="#br0" timeOffset="5293.127">3488 945 3041,'69'-31'1971,"-68"31"-1903,0-1 0,-1 1 0,1 0 0,-1 0 0,1-1 0,-1 1 0,1 0 0,-1-1 0,1 1 0,-1-1 0,0 1 0,1-1-1,-1 1 1,1-1 0,-1 1 0,0-1 0,1 1 0,-1-1 0,0 1 0,0-1 0,0 1 0,1-1 0,-1 0 0,0 1 0,0-1 0,0 1 0,0-1 0,0 0 0,0 1 0,0-1 0,0 0 0,0 1 0,0-1 0,0 1 0,-1-1 0,1 0 0,0 1 0,0-1 0,-1 1 0,1-1 0,0 0-68,-17-15 1512,15 14-1160,-3-2-141,0 0 0,-1 0 0,0 0 0,1 1 0,-1 0 0,-1 0-1,1 1 1,0-1 0,-1 1 0,1 1 0,-1-1 0,0 1 0,1 0-1,-1 1 1,0-1 0,0 2 0,1-1 0,-1 0 0,0 1 0,1 1 0,-2-1-211,0 1 32,0 1-1,0-1 1,0 2 0,1-1 0,-1 1 0,1 0 0,0 0 0,0 1 0,0 0 0,1 0 0,0 1 0,0-1 0,0 1 0,0 1 0,1-1 0,0 1 0,1 0-32,-5 8 9,2 1-1,0 0 1,0 0-1,2 0 0,0 0 1,1 1-1,1 0 1,-1 7-9,2-9 4,1 0 1,1-1 0,0 1-1,1 0 1,0-1-1,1 1 1,1-1-1,0 0 1,1 1-1,1 0-4,-2-9 5,0 0 0,0 0 0,0 0 0,1-1 0,0 1 0,0-1 0,0 0 0,1 0 0,0 0 0,0-1 0,0 0 0,0 0 0,3 1-5,1 1 9,0-2 0,0 1 1,0-1-1,0-1 0,1 0 0,0 0 1,-1-1-1,11 2-9,-10-3 10,0 0 0,0 0 0,0-1 0,0 0 0,0-1 0,-1 0 0,1-1 0,0 0 0,0 0 0,-1-1 0,0 0 0,1-1 0,-1 0 0,0 0 0,-1-1 0,1 0 0,-1-1 0,7-6-10,-10 7 7,0-1 0,-1 0 0,0 0 1,0 0-1,0-1 0,-1 1 0,0-1 0,0 0 0,-1 0 0,0 0 0,0 0 0,-1 0 0,0 0 1,0-1-1,0 1 0,-1 0 0,0-1 0,-1-1-7,-2-22 23,-1 1 0,-1 0 0,-8-23-23,9 33 10,-21-72 322,37 137-229,2-1 0,2-1 0,18 32-103,-26-57-89,1-2 1,1 1 0,1-1-1,0-1 1,1 0 0,1 0-1,0-2 1,1 1 0,1-2 0,0 0-1,2 1 89,31 16-2892,0 2 1339</inkml:trace>
  <inkml:trace contextRef="#ctx0" brushRef="#br0" timeOffset="5783.996">4196 276 5849,'-7'-17'2048,"6"14"-1619,0-1-1,0 1 0,0 0 1,0 0-1,0 0 1,-1 0-1,1 0 1,-1 1-1,0-1 1,0 0-1,0 1 1,-1-1-429,2 3 45,1 1 1,-1 0 0,1-1-1,0 1 1,-1 0-1,1-1 1,-1 1 0,1 0-1,0-1 1,-1 1-1,1 0 1,0 0-1,0-1 1,0 1 0,0 0-1,0 0 1,0 0-1,0-1 1,0 1 0,0 0-1,0 0 1,0 0-46,0 1 98,0 28 111,2 1 0,0-1-1,3 0 1,3 13-209,2 16 206,12 56 405,12 30-611,14 64 287,-25-101-266,6 34 285,-25-113-828,-1 0 0,-1 0 1,-2 26 521,-1-46-1399,1-7 544</inkml:trace>
  <inkml:trace contextRef="#ctx0" brushRef="#br0" timeOffset="6110.641">4005 890 6649,'-22'-6'3361,"8"6"-1232,14-2-769,6 2-136,17-2-456,10 0-176,15-2-111,8-3-73,7-5-192,5-1-64,-1 2 8,2 1-296,-13 5-720,-9 3 623</inkml:trace>
  <inkml:trace contextRef="#ctx0" brushRef="#br0" timeOffset="6446.225">4878 794 9250,'27'-35'3537,"-26"49"-2513,-6 5-192,5 10-96,1 7-216,-1 14-264,16 9-72,-12-2-63,10 2-25,1-11-32,-4-5-16,6-4 104,-7-13-184,0-8-593,2-5-2959,2-3 2431</inkml:trace>
  <inkml:trace contextRef="#ctx0" brushRef="#br0" timeOffset="6774.423">4819 401 7546,'-23'-36'3368,"6"6"-1775,11 9-137,2 6-960,4 8-120,4 6-320,5 9-368,4 11 216</inkml:trace>
  <inkml:trace contextRef="#ctx0" brushRef="#br0" timeOffset="7238.807">5580 772 5321,'38'-39'2606,"-37"39"-2532,-1-1 0,0 1-1,1 0 1,-1-1 0,0 1 0,0 0-1,1-1 1,-1 1 0,0 0 0,0-1 0,0 1-1,1 0 1,-1-1 0,0 1 0,0-1 0,0 1-1,0 0 1,0-1 0,0 1 0,0-1-1,0 1 1,0-1 0,0 1 0,0 0 0,0-1-1,0 1 1,0-1 0,0 1 0,0 0-1,-1-1 1,1 1 0,0-1 0,0 1 0,0 0-1,-1-1 1,1 1 0,0 0 0,0-1-1,-1 1 1,1 0 0,0-1 0,-1 1 0,1 0-1,0 0 1,-1 0 0,1-1 0,0 1 0,-1 0-1,1 0 1,-1 0 0,1 0 0,0-1-1,-1 1 1,0 0-74,-18-3 1657,12 4-1424,0 0 0,0 0 0,0 1 0,0 0 0,0 0-1,0 0 1,0 1 0,1 0 0,-1 1 0,0 0-233,-11 7 299,1 0 1,1 1 0,-1 1-300,5-2 74,0 0 0,1 0 1,-10 12-75,16-17 8,1 0 0,0 0 0,1 1 0,-1-1 0,1 1 0,0-1 0,0 1 1,1 0-1,-1 7-8,3-13 2,-1 1 0,1-1 0,0 1 0,0-1 0,0 1 0,0 0 0,0-1 1,1 1-1,-1-1 0,0 1 0,1-1 0,-1 1 0,1-1 0,-1 1 0,1-1 0,0 1 1,0-1-1,0 0 0,0 1 0,0-1 0,0 0 0,0 0 0,0 0 0,0 0 0,0 0 1,1 0-1,-1 0 0,0 0 0,1 0 0,-1 0 0,1-1-2,6 4 12,-1-1 0,1-1 0,0 0-1,0 0 1,5 0-12,-3 0 10,76 12 32,-59-11-35,1 1-1,-1 1 0,0 2 1,-1 1-1,0 0 0,4 4-6,-24-9 0,-1-1 0,1 2 0,-1-1 0,0 1 0,0-1 1,0 1-1,0 1 0,-1-1 0,1 1 0,-1-1 0,0 1 0,-1 1 0,2 1 0,-3-3 0,-1-1 1,1 1 0,-1 0 0,0-1-1,0 1 1,-1 0 0,1 0-1,-1 0 1,0 0 0,0 0 0,0-1-1,0 1 1,-1 0 0,1 0-1,-1 0 1,0-1 0,0 1 0,-1 0-1,1-1 1,-1 1 0,0-1-1,0 1 0,-2 3 7,-1 0-1,0-1 0,0 1 0,-1-1 1,1-1-1,-1 1 0,0-1 0,-1 0 1,1 0-1,-1-1 0,0 0 0,0 0 1,-4 1-7,-17 7 88,-2-1 1,-25 6-89,34-11 39,0 1 0,11-4-20,0 1 0,-1-2 0,1 1 0,-1-1 0,0-1 0,-2 0-19,12-1-88,0 0 0,0 0-1,0 0 1,0 0 0,0 0-1,0-1 1,0 1 0,0 0 0,0-1-1,0 1 1,0 0 0,0-1 0,0 1-1,0-1 1,1 1 0,-1-1-1,0 0 1,0 1 0,1-1 0,-1 0-1,0 0 1,1 1 0,-1-1 0,0 0-1,1 0 1,-1 0 0,1 0-1,0 0 1,-1 0 0,1 0 0,0 0-1,-1 0 1,1 0 0,0 0 0,0 0-1,0 0 1,0 0 0,0 0-1,0 0 1,0 0 0,0 0 0,1 0 88,-1-16-1503</inkml:trace>
  <inkml:trace contextRef="#ctx0" brushRef="#br0" timeOffset="7788.115">6197 1711 7242,'0'0'137,"0"1"0,-1-1 0,1 1 0,-1-1 0,1 1 1,0-1-1,0 1 0,-1 0 0,1-1 0,0 1 1,0 0-1,0-1 0,-1 1 0,1 0 0,0-1 0,0 1 1,0 0-1,0-1 0,0 1 0,1 0 0,-1-1 0,0 1 1,0-1-1,0 1 0,0 0 0,1-1 0,-1 1 1,0 0-1,1-1 0,-1 1 0,1 0-137,0-1 141,0 1-1,0-1 1,0 1-1,1-1 1,-1 1-1,0-1 1,0 1-1,1-1 1,-1 0-1,0 0 1,1 0 0,-1 0-1,0 0 1,0 0-1,2 0-140,2-1 259,-1 1 0,1-1 0,0 0 0,0 0 0,0-1 0,-1 0 0,1 1 0,-1-2 0,4 0-259,-4-1 140,0 0 0,0 0 0,-1-1 0,1 1 0,-1-1 0,0 1 0,0-1 1,-1 0-1,1 0 0,-1 0 0,0-1 0,-1 1 0,1 0-140,4-19 307,-1 0 0,1-10-307,-3 14 131,5-31 4,-1 0 1,-3 0-1,-3-1 1,-1 1 0,-3-1-1,-7-38-135,-16-35 98,-8-8-98,-25-113 34,39 125-26,4 0-1,6-1 1,5-5-8,5 116-3,0-1 0,1 1 0,0 0-1,1-1 1,0 1 0,1 0 0,3-9 3,-4 16-4,-1 1 0,1-1 0,0 1 0,0-1-1,0 1 1,1 0 0,-1 0 0,1 0 0,0 0-1,0 1 1,0-1 0,0 1 0,0-1 0,1 1 0,-1 0-1,1 0 1,-1 1 0,1-1 0,0 1 0,0 0 0,-1-1-1,3 1 5,2 0-102,1 0-1,-1 0 0,0 1 0,0 0 0,1 1 1,-1-1-1,0 2 0,0-1 0,0 1 0,0 0 0,4 2 103,2 2-246,0 0 0,-1 0 0,0 1-1,0 1 1,-1 0 0,1 2 246,44 37-518</inkml:trace>
  <inkml:trace contextRef="#ctx0" brushRef="#br0" timeOffset="8148.072">6040 983 5105,'-17'5'3097,"2"-5"247,12 6-2055,2-3-193,1 0-208,0-3-152,0-2-144,26-3 1,57-21-177,-32 7-112,11 2-192,4-2-48,1 9-72,-4 5-280,-4 5-769,-3 5 705</inkml:trace>
  <inkml:trace contextRef="#ctx0" brushRef="#br0" timeOffset="8478.5">6829 854 7802,'-1'-3'3120,"0"1"-1791,-1 1-505,1 1-96,-2 37-152,9 61-320,2-35-88,5-2-88,-2-3-16,2-10-16,-4-6 0,-5-12-152,2 0-304,-3-10 272</inkml:trace>
  <inkml:trace contextRef="#ctx0" brushRef="#br0" timeOffset="8818.179">6892 504 9330,'-20'-53'3705,"7"14"-2481,2 8-496,7 17-360,2 5-168,5 10-424,7 11-376,7 15 384</inkml:trace>
  <inkml:trace contextRef="#ctx0" brushRef="#br0" timeOffset="9276.539">7494 902 3593,'9'-2'606,"0"0"1,-1-1-1,1 0 1,1-1-607,-9 3 108,-1 1 0,1-1 1,-1 1-1,1-1 1,-1 1-1,1-1 0,-1 0 1,1 1-1,-1-1 1,0 0-1,1 1 0,-1-1 1,0 0-1,1 1 1,-1-1-1,0 0 0,0 0 1,0 1-1,0-1 1,0 0-1,0 0 0,0 1 1,0-1-1,0 0 0,0 0 1,0 1-1,0-1 1,0 0-1,-1 0 0,1 1 1,0-1-1,-1 0 1,1 1-1,0-1 0,-1 0 1,1 1-1,-1-1 1,1 1-1,-1-1 0,1 1 1,-1-1-1,0 0-108,-2-2 492,0-1-1,-1 1 1,1 0-1,-1 0 1,1 0-1,-3 0-491,0-1 248,-1 0-1,0 1 0,-1 0 1,1 0-1,0 1 0,-1 0 0,0 1 1,1-1-1,-1 1 0,0 1 1,-3-1-248,6 1 21,1 1 1,0-1-1,0 1 1,0-1-1,0 1 1,0 0-1,0 1 0,0-1 1,1 1-1,-1 0 1,0-1-1,1 2 1,-1-1-1,1 0 1,0 1-1,0-1 1,0 1-1,0 0 0,0 0 1,0 0-1,1 1 1,0-1-1,-1 1-21,-5 11 8,1 0 0,1 1-1,0-1 1,1 1 0,0 7-8,-16 84 15,18-88-11,-2 5 1,2 1-1,0-1 0,2 0 1,1 1-1,1 4-4,-1-24 4,0 0 1,1 0-1,0 0 0,0 0 1,0 0-1,1 0 1,0 0-1,0-1 1,0 1-1,0 0 0,1-1 1,0 1-1,-1-1 1,2 0-1,-1 0 0,0 0 1,1-1-1,0 1 1,0-1-1,0 0 0,0 0 1,0 0-1,1-1 1,-1 1-1,1-1 1,0 0-1,0 0-4,1-1 10,0 1 0,0-2 0,0 1-1,0 0 1,0-1 0,0 0 0,0-1 0,0 1 0,0-1 0,0 0-1,0-1 1,0 1 0,0-1 0,0-1 0,-1 1 0,1-1 0,-1 0-1,0 0 1,0 0 0,0-1 0,4-2-10,-1-2 18,1 1-1,-1-1 1,-1 0-1,1-1 1,-1 0-1,-1 0 1,0 0-1,0-1 1,-1 0 0,0 0-1,2-6-17,-3 0 58,0 0-1,-1 1 0,0-1 1,-2 0-1,1 0 1,-2 0-1,0 0 1,-2-5-58,-1-11 186,-2 0 1,-1 1-1,-6-18-186,4 31 109,7 29-67,4 31-36,0-14-2,1 0-1,2-1 0,1 0 0,4 11-3,-6-24 20,1 0-1,0 0 1,1 0-1,1-1 0,0-1 1,1 1-1,0-1 1,1-1-1,2 3-19,62 53-257,-35-32 245</inkml:trace>
  <inkml:trace contextRef="#ctx0" brushRef="#br0" timeOffset="10057.603">8055 159 5761,'-11'-12'1782,"1"0"1,1-1-1,-3-4-1782,1 1 1896,7 12-834,2 6-278,5 14 5,-2-9-742,45 230 628,-13-73-354,8 117-321,-41-274 4,42 362 272,-41-362-186,0 1-1,1-1 1,0 1 0,0-1-1,1 0 1,2 4-90,-16-57 1597,7 21-1521,-6-18-11,3-1 0,-1-43-65,7 71 2,1-1 0,0 0 0,2 1 0,0-1 0,0 1 0,2 0 0,0 0 0,1 0 0,3-7-2,-5 18-3,-1 0 0,1 0-1,0 0 1,0 0-1,0 1 1,1 0-1,0-1 1,0 1-1,0 1 1,0-1-1,0 0 1,1 1-1,0 0 1,-1 0-1,1 1 1,3-2 3,0 1-4,0 0-1,1 1 1,-1 0 0,0 1-1,0 0 1,1 0 0,-1 1-1,1 0 1,-1 0 0,5 1 4,6 2-8,0 1 1,-1 1 0,0 0 0,0 1-1,-1 1 1,1 1 0,-1 0 0,-1 1-1,12 9 8,-16-9-2,-1 0 0,0 1 0,0 0-1,-1 1 1,0 0 0,-1 1 0,-1-1-1,1 2 1,-2 0 0,0 0 0,0 0-1,-2 0 1,1 1 0,-2 0 0,1 5 2,-2-10 0,-1 0 1,-1 1-1,0 0 0,0-1 1,-1 1-1,0 0 1,-1-1-1,0 1 1,0-1-1,-1 1 0,0-1 1,-1 1-1,0-1 1,0 0-1,-1 0 0,0-1 1,-1 1-1,0-1 1,0 0-1,-1 0 1,0 0-1,0-1 0,-7 6 0,4-6 4,0 0 0,1-1 0,-2 0 0,1-1 0,-1 0 0,0 0 0,0-1 0,0 0 0,-10 2-4,3-2 9,0-1 0,0 0 0,0-1 1,0-1-1,-17-1-9,28 0-45,0-1 1,0 0-1,1 0 1,-1 0-1,0 0 1,1-1 0,0 0-1,-1 0 1,1-1-1,0 1 1,-5-4 44,7 4-55,1 0 0,-1-1 1,0 1-1,0-1 0,1 0 1,0 0-1,-1 0 0,1 0 0,0 0 1,1 0-1,-1-1 0,0 1 1,1 0-1,0-1 0,0 1 1,0-1-1,0 0 0,0-3 55,0-30-305</inkml:trace>
  <inkml:trace contextRef="#ctx0" brushRef="#br0" timeOffset="10495.001">8922 199 6369,'-3'-4'647,"1"1"127,0-1 1,-1 1-1,1 0 0,-1 0 1,0 0-1,0 0 0,0 0 1,-3-2-775,6 5 43,-1 0 0,1 0 0,0 0 0,0 0 0,0 0 1,0 0-1,-1 0 0,1 0 0,0 0 0,0 0 0,0 0 0,-1 0 0,1 0 1,0 0-1,0 0 0,0 0 0,-1 0 0,1 0 0,0 0 0,0 0 0,0 0 0,0 0 1,-1 0-1,1 0 0,0 0 0,0 0 0,0 0 0,0 1 0,-1-1 0,1 0 1,0 0-1,0 0 0,0 0 0,0 0 0,0 0 0,-1 1 0,1-1 0,0 0 1,0 0-1,0 0 0,0 1 0,0-1 0,0 0 0,0 0 0,0 0 0,0 0 0,0 1 1,0-1-1,0 0 0,0 0 0,0 0 0,0 1 0,0-1 0,0 0-43,0 15 419,0-14-432,4 46 178,1-1 0,3 1 1,2-1-1,4 5-165,14 54 220,-1-8-83,-4 1-1,-5 0 1,-2 16-137,-11-38 56,-4-37 51,2 0 0,2 0 0,6 18-107,0-21-160,-10-34 80,0 0 0,0-1 0,0 1 0,0 0 0,0 0 0,0-1-1,0 1 1,1-1 0,-1 1 0,1-1 0,-1 0 0,1 0 0,-1 1 0,1-1 0,0 0 0,-1 0-1,2 0 81,16 0-624</inkml:trace>
  <inkml:trace contextRef="#ctx0" brushRef="#br0" timeOffset="10916.777">9281 875 5401,'61'-86'2585,"-48"71"-1538,-6 12-170,-6 3-757,67 3 4179,-55-4-3984,-1 0 0,0 0 0,0-1 0,0 0 0,0-1 0,0-1 0,5-2-315,1-1 268,-1-1-1,0 0 1,2-3-268,-16 9 30,1 1 1,-1-1-1,0-1 0,0 1 0,0 0 1,-1-1-1,1 1 0,0-1 0,-1 0 1,0 0-1,0 0 0,0 0 0,0 0 1,0 0-1,0 0 0,-1-1 0,0 1 1,1-1-1,-1-1-30,-1 2 7,0 1 0,0-1 0,0 0-1,0 1 1,-1-1 0,1 1 0,-1-1 0,1 1 0,-1-1 0,0 1 0,0-1 0,0 1 0,0 0-1,-1-1 1,1 1 0,-1 0 0,1 0 0,-1 0 0,0 0 0,0 0 0,0 0 0,0 1 0,0-1-1,0 1 1,0-1 0,-1 1 0,1 0 0,0 0 0,-1 0 0,-1-1-7,-1 1 0,1 0 1,-1-1 0,0 2-1,0-1 1,0 0 0,0 1-1,1 0 1,-1 0 0,0 1-1,0-1 1,0 1 0,0 0-1,0 0 1,1 1 0,-1-1-1,0 1 0,-5 4-3,0 0 0,0 0 1,1 1-1,0 0 0,0 1 0,1 0 0,0 0 0,0 1 3,-12 16-6,1 0-1,-6 11 7,14-17 5,0-1-1,2 2 0,0-1 1,1 1-1,1 0 1,1 1-1,1 0 0,0 0 1,2 0-1,-1 14-4,4-22 9,0-1-1,0 1 1,2-1 0,-1 0-1,2 1 1,-1-1 0,2 0-1,3 10-8,-3-13 10,0-1 0,0 0 0,1 0 0,0 0 0,1 0 0,0-1 0,0 0 0,0 0-1,1 0 1,0-1 0,0 0 0,4 2-10,7 3 31,1 0 0,0-2 0,0 0 0,1-1 0,0-1 0,17 4-31,33 5-1854,28 1 1854,-78-14-536,101 17-510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2:50.0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1 234 5825,'0'0'123,"0"-1"-1,0 1 1,0 0 0,-1-1-1,1 1 1,0 0-1,0 0 1,0-1 0,0 1-1,0 0 1,1-1-1,-1 1 1,0 0 0,0-1-1,0 1 1,0 0-1,0-1 1,0 1 0,0 0-1,1 0 1,-1-1-1,0 1 1,0 0-1,0 0 1,1-1 0,-1 1-1,0 0 1,0 0-1,1-1 1,-1 1 0,0 0-1,0 0 1,1 0-1,-1 0 1,0 0 0,1-1-1,-1 1 1,0 0-1,1 0 1,-1 0 0,0 0-1,0 0 1,1 0-1,-1 0 1,0 0 0,1 0-123,23-4 712,-16 3-2,379-71 3172,-254 54-3526,127 1-356,-248 17-181,51-4 271,-25-6-4184,-34 8 2957</inkml:trace>
  <inkml:trace contextRef="#ctx0" brushRef="#br0" timeOffset="329.719">543 197 6065,'-4'2'462,"1"0"1,0 0-1,0 0 0,0 0 0,1 1 0,-1-1 1,0 1-1,1 0 0,0 0 0,0 0 0,-1 0 0,2 0 1,-1 0-1,0 0 0,1 1 0,-1-1 0,1 4-462,-1 0 425,1 0 0,0 0-1,1 1 1,0-1 0,0 0-1,1 1 1,0-1 0,1 6-425,28 230 1591,-1-5-1442,-26-223-151,32 165 149,-26-144-175,2 0 0,1-1 0,16 31 28,-25-62 187,8 20-1355,-10-24 1242,-1 1 1,0 0-1,1-1 1,-1 1-1,0 0 1,0-1-1,1 1 1,-1 0-1,0 0 1,0-1-1,0 1 1,0 0-1,0 0 1,0-1 0,0 1-1,0 0 1,0 0-1,0-1 1,0 1-1,0 0 1,-1 0-1,1-1 1,0 1-1,-1 0-74,-11 2 980</inkml:trace>
  <inkml:trace contextRef="#ctx0" brushRef="#br0" timeOffset="657.775">186 1190 7210,'-22'0'2992,"15"3"-1071,7 4-537,3 3-264,1-4 160,8-2-351,5 0-89,22-2-136,9-2-72,24-9-168,10-2-112,17-5-152,-3-10-48,4 9-96,-6-2-24,-12-1-424,-6 7-392,-19 3 480</inkml:trace>
  <inkml:trace contextRef="#ctx0" brushRef="#br0" timeOffset="1403.955">1425 754 6113,'-39'-102'2816,"27"80"-497,12 30-195,0-4-1300,2 93-110,5 0-1,4 3-713,8 75 1454,-19-175-1433,0 1 0,0 0 0,0-1 0,0 1 0,0-1 0,0 1 1,0 0-1,0-1 0,1 1 0,-1-1 0,0 1 0,0 0 0,0-1 0,1 1 0,-1-1 0,0 1 0,1-1 0,-1 1 0,0-1 1,1 1-1,-1-1 0,1 0 0,-1 1-21,8-8 574,5-27 43,-10 9-505,-2 0 0,-1 0 0,0 1 0,-2-1-1,-2-8-111,-2-27 99,5 41-82,-1-21 60,1-21-77,2 50 4,0 1 1,0-1-1,1 0 1,0 1-1,1 0 0,0-1 1,0 1-1,2-1-4,-4 8-1,1 0-1,-1 0 1,1 0-1,0 0 1,0 1-1,0-1 0,0 1 1,0-1-1,1 1 1,-1 0-1,1 0 1,-1 0-1,1 0 1,0 0-1,0 0 1,0 1-1,0 0 1,0-1-1,0 1 1,0 0-1,0 1 1,1-1-1,-1 0 0,0 1 1,0 0-1,1 0 1,-1 0-1,0 0 1,1 0-1,-1 1 1,0-1-1,0 1 1,0 0-1,3 1 2,7 3-8,-1 0-1,1 1 0,-1 0 1,0 1-1,0 0 1,-1 1-1,7 6 9,1 2-1,-1 1 0,-1 1 0,0 1 1,-2 0-1,0 1 0,-1 1 0,-1 0 0,-1 1 0,-1 0 0,-1 1 0,0 0 0,1 10 1,35 94-1298,-36-101 871</inkml:trace>
  <inkml:trace contextRef="#ctx0" brushRef="#br0" timeOffset="1871.164">2202 784 7490,'-4'-11'2227,"3"9"-1769,1 0 0,-1 0-1,0 0 1,1 0-1,-1 0 1,0 1 0,0-1-1,0 0 1,-1 0 0,1 1-1,0-1-457,0 2 70,1 0 0,0 0 0,-1 0 0,1 1 0,0-1 0,0 0 0,-1 0 0,1 1 0,0-1 0,0 0 0,-1 0 0,1 1 0,0-1 0,0 0 0,0 0 0,-1 1 0,1-1 0,0 0 0,0 1 0,0-1 0,0 0 0,0 1 0,0-1 0,0 0 0,0 1 0,-1-1 0,1 0 0,1 1 0,-1-1 0,0 0 0,0 1 0,0-1 0,0 0 0,0 1-70,-1 16 186,7 52 286,2-1 1,11 37-473,-8-41 127,8 45 117,-5 1-1,-3 51-243,-10-90 14,5 106-1540,-4-166 501,1-20 345</inkml:trace>
  <inkml:trace contextRef="#ctx0" brushRef="#br0" timeOffset="2234.186">2129 1057 6505,'-6'-28'1050,"2"0"0,1-1 0,1 1 0,1 0 0,2-1 0,1 1 0,1-1 0,1 1 0,3-8-1050,-3 21 151,1 0 1,0 1-1,1-1 0,1 1 1,0 0-1,1 1 0,0 0 1,3-3-152,-4 7 27,1 0 1,0 1 0,0 0 0,1 0 0,0 1 0,0 0-1,0 1 1,1 0 0,0 0 0,1 1 0,6-2-28,-8 4 4,-1 0 1,1 0-1,-1 1 1,1 1-1,0 0 1,0 0-1,0 0 1,0 1-1,0 1 1,0-1-1,-1 1 1,1 1-1,0 0 1,7 2-5,-5 0 1,0 1 0,0 0-1,0 0 1,-1 2 0,0-1 0,0 1 0,0 0 0,-1 1-1,0 0 1,5 6-1,-4-3-1,-1 1 0,1 0 0,-2 0 0,0 1 0,0 0 0,-1 0 0,-1 1 0,0 0 0,-1 0 0,-1 0 0,0 1 0,-1 0 0,0-1 0,-1 1 0,-1 0 0,0 0 0,-2 15 1,0-18 6,-2-1 0,1 1 0,-1-1 0,-1 0 0,0 0 0,0 0 0,-1 0 0,0-1-1,-1 0 1,-1 0 0,1-1 0,-1 1 0,-1-1 0,0-1 0,0 1 0,-1-1 0,0-1-1,0 0 1,0 0 0,-1-1 0,0 0 0,-1-1 0,1 0 0,-3 1-6,-4 1 10,0-1 0,0 0 0,0-1 1,-1 0-1,0-2 0,0 0 0,0-1 0,0-1 0,0-1 1,0 0-1,-7-2-10,20 1-41,1 0 1,-1 0-1,1 0 1,0-1 0,-1 1-1,1-1 1,0 0-1,0 0 1,0-1-1,1 1 41,1 1-79,0-1 0,0 1-1,1-1 1,-1 0-1,1 1 1,0-1-1,-1 0 1,1 0-1,0 0 1,0 0-1,0 0 1,0 0-1,0 0 1,0 0 0,1 0-1,-1 0 1,1 0-1,0 0 1,-1-1-1,1 1 1,0 0-1,0-1 80,9-37-736</inkml:trace>
  <inkml:trace contextRef="#ctx0" brushRef="#br0" timeOffset="2949.813">2851 746 6777,'29'-104'2812,"-23"78"-215,-7 33-196,6 28-1939,-1 1-1,-1-1 0,-2 32-461,1 25 323,-1-81-289,0 0 0,1 0 0,0 0 0,0-1 0,1 1 1,1 0-1,0-1 0,5 10-34,-7-16 11,1 0 0,0 0 0,0 0 0,0 0 0,0 0 0,0 0 0,1-1 0,0 0 0,0 0-1,-1 0 1,2 0 0,-1 0 0,0-1 0,1 0 0,-1 0 0,1 0 0,-1-1 0,1 1 0,0-1 0,5 1-11,-3-1 14,1-1-1,-1 1 1,1-1-1,0 0 1,-1-1-1,1 0 1,-1 0 0,1-1-1,-1 0 1,1 0-1,-1-1 1,0 0-1,0 0 1,0 0-1,-1-1 1,1 0-1,-1-1-13,3-2 14,-1 0-1,0-1 1,0 0-1,0 0 1,-1-1-1,-1 0 1,1 0-1,-2 0 1,1-1-1,-1 0 1,1-4-14,6-15 58,-1-1 0,-1 0 1,-1 0-1,-2-1 0,-1 0 0,-2 0 0,-1 0 0,-1-31-58,-3 54 43,0-13 56,2 18-50,1 12-5,6 53-37,-6-40 0,1-1 0,1 1 0,1-1 0,1 2-7,4 4 24,1-1 0,1-1 0,2 0-1,0 0 1,8 9-24,-11-20-94,0 0 0,0 0 0,1-1 0,1-1 0,0 0 0,1-1 0,0 0 0,1-1 0,4 2 94,15 2-938,-1-3 314</inkml:trace>
  <inkml:trace contextRef="#ctx0" brushRef="#br0" timeOffset="3282.442">4002 64 9234,'-18'-14'1871,"9"5"-976,-1 2 1,-1-1-1,1 2 0,-1-1 0,-7-2-895,18 9 33,-1-1 1,0 1 0,1 0 0,-1-1 0,0 1-1,1 0 1,-1 0 0,0-1 0,1 1-1,-1 0 1,0 0 0,0 0 0,1 0 0,-1 0-1,0 0 1,0 0 0,1 0 0,-1 0-1,0 0 1,0 0 0,1 1 0,-1-1 0,0 0-1,1 0 1,-1 1 0,0-1 0,1 1-1,-1-1 1,0 0 0,1 1 0,-1-1 0,1 1-1,-1 0 1,1-1 0,-1 1 0,1-1-1,-1 1 1,1 0 0,0-1 0,-1 1-1,1 0 1,0-1 0,-1 1 0,1 0 0,0-1-1,0 1 1,0 0 0,0 0 0,0 0-34,-1 6 35,1 0 0,0 0 0,0 0 1,1 0-1,0 3-35,0-4 52,53 352 688,-3-32-275,-46-287-841,2 0 0,1 0 0,3 3 376,-5-28-569</inkml:trace>
  <inkml:trace contextRef="#ctx0" brushRef="#br0" timeOffset="3610.283">3697 562 10506,'-6'-7'4305,"6"7"-2793,4 0-215,-4 0-257,17 3-248,21 1-216,69 2-104,-32-10-264,3-5-64,1-4-104,0 5-24,-14-1 2945,-7 8-2233</inkml:trace>
  <inkml:trace contextRef="#ctx0" brushRef="#br0" timeOffset="4233.214">4918 513 5985,'0'-2'405,"0"-1"-1,0 1 1,-1-1-1,1 1 1,0-1-1,-1 1 0,1 0 1,-1-1-1,0 1 1,0-1-1,0 1 1,0 0-1,0 0 1,-1 0-1,1 0 1,0 0-1,-1 0 0,0 0 1,1 0-1,-1 0 1,-2-1-405,0 1 233,1 0 0,-1 0 0,0 1 0,1-1 1,-1 1-1,0 0 0,0 0 0,0 0 0,0 1 0,0-1 1,0 1-1,-4 0-233,-7 1 136,-1 1 1,1 0-1,0 1 1,0 1-1,0 0 1,-12 6-137,-2 1 163,-39 16 84,62-24-234,1-1 0,1 1 0,-1 0 1,0 1-1,1-1 0,-1 1 0,1 0 0,0 0 0,1 0 1,-1 0-1,0 1-13,3-4 3,0 1 1,1-1-1,-1 0 1,0 0-1,0 1 0,1-1 1,-1 0-1,0 1 1,1-1-1,0 1 1,-1-1-1,1 1 1,0-1-1,0 1 1,-1-1-1,1 1 1,0-1-1,1 1 1,-1-1-1,0 1 1,0-1-1,1 1 0,-1-1 1,1 1-1,-1-1 1,1 0-1,-1 1 1,1-1-1,0 0 1,0 1-1,0-1 1,0 0-1,0 0 1,0 0-1,0 0 1,0 0-1,0 0 1,0 0-1,1 0 0,-1 0 1,0-1-1,1 1 1,-1 0-1,0-1 1,1 1-1,0-1-3,10 4 23,0 0 0,1-1 0,-1 0 0,1-1 0,5 0-23,2 1 15,29 5 14,-14-3-17,-1 2 1,6 2-13,-32-7 0,1 1 0,-1 0 0,0 1 0,0-1 0,0 2 0,0-1 0,-1 1 1,1 0-1,-1 0 0,4 6 0,-8-8-2,0 1 1,-1-1-1,1 1 1,-1 0-1,0 0 1,0 0-1,-1 0 1,1 0-1,-1 0 1,0 1-1,0-1 1,0 0-1,-1 1 1,1-1-1,-1 1 1,0-1-1,0 1 1,-1-1-1,1 0 1,-1 1-1,0-1 1,0 0-1,-1 0 1,1 1 1,-2 2 16,1-1 1,-1 1-1,0-1 1,-1 0-1,1 1 1,-1-2-1,0 1 1,-1 0-1,1-1 1,-1 0-1,0 0 0,-1 0 1,1 0-1,-5 2-16,-2-1 142,0-1-1,0 0 1,0 0 0,0-1-1,-1-1 1,0 0-1,1-1 1,-11 1-142,-12-1 283,0-1 0,-21-3-283,43 2 47,-1-2-1,1 0 0,-1 0 0,-6-3-46,15 3 22,1 1-1,0 0 1,0-1 0,0 0 0,0 0-1,1 0 1,-1 0 0,0-1 0,1 1-1,-1-1 1,1 0 0,0 0 0,0-1-1,0 1 1,-1-2-22,4 4 58,-1 1 1,1-1-1,-1 0 0,1 1 0,-1-1 1,1 0-1,0 1 0,-1-1 0,1 0 1,0 1-1,-1-1 0,1 0 0,0 1 1,0-1-1,0 0 0,0 0 0,0 0 1,0 1-1,0-1 0,0 0 0,0 0 1,0 1-1,0-1 0,0 0 0,0 0 1,1 1-1,-1-1 0,0 0 0,0 1 1,1-1-1,-1 0 0,1 1 0,-1-1 1,1 0-1,-1 1 0,1-1 0,-1 1 1,1-1-1,-1 1 0,1-1 0,0 1 0,-1 0 1,1-1-1,0 1 0,-1 0 0,1-1-58,23-13 1135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3:02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69 5641,'-69'-14'2503,"56"10"-411,13 0-1096,13 0 2172,-8 4-3065,185-5 1581,-183 4-1668,74-6 165,1 4 0,83 7-181,-157-3 7,9 2 17,0-2 0,1 0 0,-1 0 0,0-2 0,1 0 0,-1-1 0,5-2-24,-19 3 5,0-1 1,0 1-1,-1-1 1,1 0-1,0 1 1,-1-1-1,1-1 1,-1 1-1,1 0 1,-1 0-1,0-1-5,4-3 0,-11 9-149,-1 0 1,1-1-1,-1 0 1,1 0 0,-1 0-1,-3 0 149,-1 1-160,-2 1-33,0-1 1,0 0 0,0-1 0,0-1-1,0 0 1,-9 0 192,-53-1-2328,47 4 1599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3:04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98 222 7314,'-2'-7'1079,"-5"-12"1873,4 18-1477,-1 11-135,0 15-928,2 1-1,0-1 0,1 0 1,3 11-412,11 105 719,-2-42-307,-3 16-153,-4-31-115,5 0 1,12 56-145,-1-74 164,-17-60-405,-1 0 0,1 0 0,0 0 0,0-1 1,1 0-1,-1 1 0,1-1 0,4 3 241,-8-8-77,0 0 1,0 1-1,0-1 1,0 0-1,0 0 1,0 0-1,0 0 1,1 0-1,-1 0 1,0 0-1,0 0 1,0 1-1,0-1 0,0 0 1,0 0-1,1 0 1,-1 0-1,0 0 1,0 0-1,0 0 1,0 0-1,1 0 1,-1 0-1,0 0 0,0 0 1,0 0-1,0 0 1,0 0-1,1 0 1,-1 0-1,0 0 1,0 0-1,0 0 1,0 0-1,0 0 0,1 0 1,-1-1-1,0 1 1,0 0-1,0 0 1,0 0-1,0 0 1,0 0 76,5-6-1885</inkml:trace>
  <inkml:trace contextRef="#ctx0" brushRef="#br0" timeOffset="332.087">6 240 7266,'-6'-7'3256,"16"7"-1367,6-4-601,11-8-368,11 2-224,17-7-368,7-2-104,13-1-128,5-4-24,4 5-40,-3 2-224,-10 6-1056,-9 4 872</inkml:trace>
  <inkml:trace contextRef="#ctx0" brushRef="#br0" timeOffset="676.537">165 639 7482,'0'7'3440,"9"3"-1679,19-7-489,8-2-80,7-5-560,6-5-264,5 2-103,-2 1-169,-6 5-1481,-2 2 1081</inkml:trace>
  <inkml:trace contextRef="#ctx0" brushRef="#br0" timeOffset="1193.532">1112 614 5585,'-1'-3'374,"-1"0"0,0 0-1,0 0 1,-1 0 0,1 0-1,0 0 1,-1 0 0,0 1 0,0-1-1,1 1 1,-1 0 0,-1 0-1,1 0 1,0 0 0,0 1 0,-1-1-1,0 1-373,0 0 106,0 0 0,0 0 0,0 0-1,0 1 1,0 0 0,0-1 0,0 2-1,-1-1 1,1 0 0,0 1 0,0 0 0,0 0-1,0 0 1,0 0 0,0 1 0,0-1-1,1 1 1,-1 0 0,0 0 0,1 0 0,-1 1-1,1 0 1,-1 0-106,-2 3 59,0 1 1,0 0-1,1 1 1,0-1-1,0 1 1,1 0-1,-1 0 0,2 1 1,-1-1-1,1 1 1,1-1-1,0 1 1,-1 6-60,-2 18 128,1 1 1,1 32-129,2-50 29,1 1 0,0-1 0,1 0 0,1 0 0,1 0 0,3 12-29,-4-23 11,0 1-1,1 0 1,-1 0 0,1-1-1,0 0 1,1 1 0,-1-1-1,1-1 1,0 1 0,0 0 0,1-1-1,-1 0 1,1 0 0,0 0-1,0-1 1,0 1 0,1-1-1,-1-1 1,5 3-11,5 1 20,-1-1 1,1-1-1,0 0 0,0 0 1,1-2-1,-1 0 1,1-1-1,-1 0 0,1-1 1,14-2-21,-23 1 10,-1 0 0,1 0 0,0-1 0,-1 0 0,1 0 1,-1-1-1,1 1 0,-1-1 0,0-1 0,0 1 0,0-1 0,-1 0 1,1-1-1,-1 1 0,0-1 0,0 0 0,-1 0 0,0 0 1,0-1-1,0 0 0,0 0 0,-1 0 0,0 0 0,0 0 0,1-5-10,-2 1 13,0 1-1,0-1 1,-1 0-1,0 0 1,-1 0-1,0 1 1,-1-1-1,0 0 1,0 0-1,-1 0 1,0 1-1,-1-1 1,0 1-1,-2-4-12,-4-8 16,0 1 0,-1 0-1,-1 0 1,-1 1 0,-10-11-16,14 20 1,0 0 0,-1 0 1,-1 1-1,1 1 0,-2-1 0,1 2 0,-1-1 1,0 1-1,-7-3-1,11 7-158,-1 0 1,1 0-1,-1 0 1,1 1-1,-1 0 0,0 1 1,0 0-1,0 0 1,0 0-1,0 1 1,0 0-1,0 1 0,0 0 1,1 0-1,-9 3 158,-5 7-1871,9 2 712</inkml:trace>
  <inkml:trace contextRef="#ctx0" brushRef="#br0" timeOffset="1599.65">1499 740 7050,'34'-4'2625,"-34"4"-2563,1 0-1,-1 0 1,1 0-1,-1 0 1,0 0-1,1 0 1,-1 1-1,1-1 1,-1 0-1,1 0 1,-1 0-1,0 0 1,1 1-1,-1-1 1,1 0-1,-1 1 1,0-1-1,1 0 1,-1 1-1,0-1 1,1 0-1,-1 1 1,0-1-1,0 0 1,1 1-1,-1-1 1,0 1-1,0-1 1,0 1-1,0-1 1,1 0-1,-1 1 1,0-1-1,0 1 1,0-1-1,0 1-61,1 2 339,40 81 2642,22 70-2981,-61-151 27,-1 0 0,1 1 1,-1-1-1,0 0 1,-1 0-1,1 1 0,0-1 1,-1 0-1,0 1 1,0-1-1,0 0 1,0 1-1,0-1 0,-1 0 1,0 1-1,1-1 1,-1 0-1,-2 4-27,3-7 21,0 0-1,-1 1 1,1-1 0,-1 0 0,1 0-1,-1 1 1,1-1 0,-1 0-1,1 0 1,-1 0 0,1 0 0,-1 1-1,1-1 1,-1 0 0,1 0-1,-1 0 1,1 0 0,-1 0-1,1 0 1,-1 0 0,1-1 0,-1 1-1,1 0 1,0 0 0,-1 0-1,1 0 1,-1-1 0,1 1 0,-1 0-1,1 0 1,-1-1 0,1 1-1,0 0 1,-1-1 0,1 1 0,0 0-1,-1-1 1,1 1 0,0-1-1,-1 1 1,1 0 0,0-1-1,0 0-20,-17-21 507,16 21-484,-8-15 89,1 0 0,0-1 0,1 0 0,1 0 0,0 0 0,2-1 0,0 0 0,1 0 0,-1-7-112,3 12 12,0 1 0,1-1-1,0 0 1,1 0-1,0 1 1,1-1 0,1 1-1,-1-1 1,2 1-1,0 0 1,1 0 0,0 0-1,5-8-11,-5 13-15,0 1-1,0-1 0,1 1 0,0 0 1,0 0-1,0 1 0,1 0 1,0 0-1,0 1 0,0-1 1,1 1-1,-1 1 0,1 0 0,0 0 1,0 0-1,0 1 0,5-1 16,3 0 362,0 1 0,1 1 0,-1 0-1,0 1 1,1 1 0,-1 0 0,0 2-1,12 2-361,21 7 1209</inkml:trace>
  <inkml:trace contextRef="#ctx0" brushRef="#br0" timeOffset="2131.255">2593 606 4889,'0'-2'44,"3"-1"280,-1-1 0,0 1 1,0-1-1,0 0 0,-1 0 0,1 0 0,-1 0 0,0 0 0,0 0 1,0-1-325,-1 4 153,0 0 0,-1 0 0,1 0 1,0 0-1,0 0 0,-1 0 0,1 0 1,0 0-1,-1 0 0,1 0 0,-1 0 1,1 0-1,-1 0 0,0 0 1,1 0-1,-2 0-153,0-1 329,0 0 1,-1 0-1,1 0 1,-1 1-1,0-1 1,1 1-1,-1 0 1,-2-1-330,-2 0 251,-1 0 1,1 1-1,0 0 1,-1 0 0,1 1-1,-1-1 1,1 2-1,-1-1 1,1 1-1,-1 0 1,1 1-1,0 0 1,0 0 0,-1 0-1,1 1 1,1 0-1,-6 3-251,-3 2 85,0 1 1,1 0-1,0 1 0,1 0 0,0 2 1,1-1-1,-4 6-85,7-7 34,1 2-1,0-1 1,1 1 0,0 0-1,0 1 1,2 0 0,0 0-1,0 0 1,1 0 0,1 1-1,0 0 1,1-1 0,0 1 0,1 12-34,1-17 16,0-1 0,1 1 1,0 0-1,0 0 1,1-1-1,0 1 1,1-1-1,0 0 0,0 1 1,1-1-1,1 0-16,-2-2 10,1-1 1,0 1-1,0-1 0,0 0 0,1 0 0,0-1 1,0 1-1,0-1 0,0 0 0,1-1 1,0 1-1,0-1 0,0 0 0,0-1 0,3 2-10,9 1 15,0 0 0,0-1 0,0-1 0,0 0 0,0-2 0,11 0-15,20-2-1050,40-7 1050,-33 2-425</inkml:trace>
  <inkml:trace contextRef="#ctx0" brushRef="#br0" timeOffset="2540.684">2826 748 6113,'40'-32'2818,"-39"31"-2674,1 1-1,0-1 1,-1 0-1,1 0 1,0 1-1,0-1 1,-1 1-1,1-1 1,0 1-1,0 0 1,0-1-1,0 1 1,0 0-1,0 1 1,-1-1-1,1 0 1,0 0-1,0 1 1,1 0-144,5 0 419,11 1 172,3 1 1,1-1-1,-1-1 1,14-1-592,-29-1 38,1 0 1,-1 0-1,1-1 0,-1 0 1,0 0-1,0-1 0,0 0 1,0 0-1,0-1 0,-1 1 1,1-1-1,3-4-38,-2 2 22,-1 0 1,1-1-1,-1 0 0,-1 0 1,1-1-1,0-1-22,-6 8 9,0-1 1,0 1-1,0-1 0,0 1 1,0-1-1,0 0 0,0 1 1,-1-1-1,1 0 0,-1 0 1,1 1-1,-1-1 1,0 0-1,1 0 0,-1 0 1,0 1-1,0-1 0,-1 0 1,1 0-1,0 0 0,0 0 1,-1 1-1,1-1 1,-1 0-1,0 0 0,1 1 1,-1-1-1,0 1 0,0-1 1,0 0-1,0 1 1,0 0-1,-1-1 0,1 1 1,0 0-1,-1-1-9,-4-2 45,1 0 0,-1 1-1,1 0 1,-1 0 0,0 0 0,0 1-1,-1-1 1,1 2 0,0-1 0,-1 1-1,1 0 1,-1 0 0,1 0 0,-1 1 0,0 0-1,1 1 1,-1-1 0,1 1 0,-1 1-1,1-1 1,0 1 0,-1 0 0,1 0 0,-4 3-45,-1 0 73,0 0 1,0 1-1,0 1 1,0 0-1,1 0 0,1 1 1,-1 1-1,1-1 1,0 1-1,1 1 1,0-1-1,-4 8-73,5-4 63,0 1-1,0 0 1,2 0-1,0 0 1,0 1-1,1 0 0,1 0 1,1 0-1,-1 2-62,2-8 25,1-1 0,-1 1-1,1 0 1,0-1 0,1 1 0,0 0-1,1-1 1,0 1 0,0-1 0,1 1-1,0-1 1,0 0 0,1 0-1,0 0 1,0-1 0,3 4-25,-2-5 14,1 0 0,0-1 1,-1 0-1,2-1 0,-1 1 0,0-1 0,1 0 1,0 0-1,0-1 0,0 0 0,0 0 0,1-1 1,5 1-15,16 3-17,0-1 0,0-2 0,2-1 17,5 1-101,24 3 24</inkml:trace>
  <inkml:trace contextRef="#ctx0" brushRef="#br0" timeOffset="3243.799">3925 12 6961,'-8'-12'4521,"4"19"-1995,1 29-897,3-30-1501,1 25 301,0 0 0,3 0 0,6 29-429,28 93 690,-19-83-410,-3 0-1,-2 13-279,0 64 320,-7 16-320,-3-62 126,1-63-23,-3-30 11,-2-27 3,-1-4-88,-2 0-1,-1 1 1,-1-1-1,-1 1 1,-1 0-1,-3-5-28,-7-15 19,-2 1-1,-17-25-18,27 51-1,0 0-1,-1 0 1,0 1 0,-1 1-1,-1 0 1,0 0-1,-7-4 2,13 13-2,1-1-1,-1 1 0,0 1 1,0-1-1,-1 1 1,1 0-1,-1 0 1,1 1-1,-1 0 1,0 0-1,0 1 0,0 0 1,0 0-1,0 0 1,0 1-1,0 0 1,0 1-1,0-1 1,0 1-1,0 1 3,-4 1-4,-1 1 1,1 0-1,0 0 1,0 2-1,0-1 0,0 1 1,1 1-1,0 0 1,1 0-1,-1 1 0,2 0 1,-9 9 3,7-5-3,1-1-1,-1 2 1,2-1 0,0 1-1,0 0 1,1 1 0,1 0 0,0 0-1,1 0 1,1 1 3,1-4 2,1 0 1,0-1-1,1 1 0,0 0 0,1 1 0,0-1 1,1 0-1,0 0 0,0 0 0,2 1-2,-1-5 5,0 0-1,0-1 0,0 1 0,1-1 0,0 0 0,1 1 1,-1-1-1,1-1 0,1 1 0,-1 0 0,1-1 1,0 0-1,0 0 0,0-1 0,0 1 0,3 0-4,6 3 18,-1 0-1,1-1 0,1-1 0,-1-1 0,1 0 1,0-1-1,0 0 0,9 0-17,10 1 124,0-2-1,0-2 1,13-1-124,36-5 134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6:14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60 3761,'-113'-32'2164,"108"30"-1705,1 1-1,-1 0 0,1 1 0,-1-1 0,1 1 1,-1 0-1,-2 0-458,4 2 2319,12-2 305,39-4-1430,20 3-1194,-42 0 225,438 3 499,-460-2-712,0 0-1,1 0 0,-1 0 0,0 0 0,0-1 1,1 0-1,-1 0 0,0 0 0,0 0 0,0-1 0,0 1 1,0-1-1,1-1-11,-5 3 2,0 0-1,0 0 1,0 0 0,0 0 0,0 0 0,1 0-1,-1 0 1,0 0 0,0 0 0,0 0 0,0 0-1,0-1 1,0 1 0,0 0 0,1 0-1,-1 0 1,0 0 0,0 0 0,0 0 0,0 0-1,0-1 1,0 1 0,0 0 0,0 0 0,0 0-1,0 0 1,0 0 0,0 0 0,0-1 0,0 1-1,0 0 1,0 0 0,0 0 0,0 0 0,0 0-1,0 0 1,0-1 0,0 1 0,0 0-1,0 0 1,0 0 0,0 0 0,0 0 0,0 0-1,0-1 1,0 1 0,0 0 0,-1 0 0,1 0-2,-8-2 35,-15 2-9,-62 9 16,-64 4-2,120-12-261,1 1 1,-1 2 0,0 0 0,1 2 0,-28 10 220,36-5-380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6:20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71 7394,'-1'-3'529,"-9"-34"2984,9 35-3202,0 0 0,0-1 1,0 1-1,0 0 0,0 0 0,0 0 1,-1 0-1,1 1 0,0-1 1,-1 0-1,0 1 0,1-1 0,-1 1 1,0-1-1,0 1-311,1 1 35,1-1 0,0 1 1,0 0-1,-1 0 0,1 0 1,0 0-1,-1 0 0,1 0 1,0 0-1,-1 0 0,1 0 1,0 0-1,-1 0 0,1 0 0,0 0 1,-1 0-1,1 0 0,0 0 1,-1 0-1,1 0 0,0 0 1,0 0-1,-1 1 0,1-1 1,0 0-1,-1 0 0,1 0 0,0 1 1,0-1-1,-1 0 0,1 0 1,0 1-1,0-1 0,0 0 1,-1 0-1,1 1 0,0-1 1,0 0-1,0 1 0,0-1 1,0 0-1,0 0 0,0 1 0,-1-1 1,1 0-1,0 1 0,0-1 1,0 0-1,0 1 0,0-1-35,0 22 403,15 76 468,17 56-871,-20-100 137,3 8-5,-5-21-44,-1 2-1,-2-1 1,-2 9-88,-3 37 156,-8 60-156,0 32 148,5-134-87,0-25 57,1 0 1,3 19-119,-3-40 20,0 0 0,0 0 0,0 0 0,0 1 0,0-1 0,0 0 0,0 0 0,0 0 0,0 1 0,0-1 0,0 0 0,0 0 0,0 0 0,0 0 0,0 1 0,0-1 0,0 0 0,0 0 1,1 0-1,-1 0 0,0 0 0,0 0 0,0 1 0,0-1 0,0 0 0,0 0 0,1 0 0,-1 0 0,0 0 0,0 0 0,0 0 0,0 0 0,1 1 0,-1-1 0,0 0 0,0 0 0,0 0 0,0 0 0,1 0 1,-1 0-1,0 0 0,0 0 0,0 0 0,0 0 0,1 0 0,-1 0 0,0 0 0,0-1 0,0 1 0,1 0 0,-1 0 0,0 0 0,0 0 0,0 0 0,0 0 0,0 0 0,1 0 0,-1 0 0,0-1 0,0 1 0,0 0 1,0 0-1,0 0 0,0 0 0,0 0 0,0-1 0,1 1 0,-1 0-20,1-1 249,8-6 354</inkml:trace>
  <inkml:trace contextRef="#ctx0" brushRef="#br0" timeOffset="339.539">40 679 8114,'-13'-19'3376,"-4"3"-1791,7 6 63,10 2-440,5 1-183,15 2-537,11 1-112,15 1-88,8 0-48,5 3-120,1-1-32,-1 1-32,-3 1 200,3 1-672,-5 1 184,-8 5 104</inkml:trace>
  <inkml:trace contextRef="#ctx0" brushRef="#br0" timeOffset="671.687">861 614 8666,'-2'-8'6655,"-6"3"-5016,-16 0-1841,22 5 522,-5-2-246,0 1 0,-1 1 0,1-1-1,0 1 1,-1 0 0,1 1-1,0 0 1,-1 0 0,1 1 0,0 0-1,0 0 1,0 0 0,0 1 0,-3 2-74,-2 2 95,0 0 1,1 0 0,0 2 0,0-1 0,1 1-1,0 0 1,1 1 0,0 0 0,-3 7-96,7-10 27,1 0 0,0 0 0,0 1 0,1 0 0,0-1 0,0 1 0,1 0 0,0 1 0,0-1 0,1 0 0,0 1 0,0-1 0,1 0 0,0 1-1,2 7-26,-1-6 16,1 1 0,0-1 0,1 0 0,0 0-1,1 0 1,-1-1 0,2 1 0,0-1 0,0 0 0,0 0-1,1 0 1,1-1 0,-1 0 0,1 0 0,7 5-16,-7-7 11,0 0 0,1-1 0,0 0 0,0 0 0,0-1 0,0 0 1,1-1-1,0 1 0,0-2 0,0 1 0,0-1 0,0 0 1,0-1-1,0 0 0,1-1 0,-1 0 0,8-1-11,-10 0 8,0 0 0,0-1-1,0 0 1,0 0 0,0-1 0,-1 0-1,1 0 1,-1 0 0,0-1-1,0 0 1,0 0 0,0-1-1,-1 1 1,0-1 0,0 0 0,0-1-1,0 1 1,-1-1 0,0 0-1,0 0 1,-1-1 0,3-4-8,-1-1 9,1-1 1,-2 1-1,0-1 0,0 1 0,-1-1 1,-1 0-1,0 0 0,-1-1 1,0 1-1,-1 0 0,-2-12-9,0 12-15,0 0-1,-1 1 0,0-1 0,-1 1 0,0 0 1,-1 0-1,-1 0 0,1 0 0,-2 1 0,0-1 16,3 7 160,0-1 0,-1 1 0,1 0 0,-1 0 0,0 0 0,0 1 0,0 0 0,-1 0 0,0 0 0,1 1 0,-1-1 0,-1 1 0,1 1 0,0-1 0,-1 1 0,1 0 0,-1 1 0,1 0 0,-6-1-160,-27 0 1191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6:15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58 400 5097,'-14'-73'2210,"10"64"252,0 14-1633,0 12-178,0 20 166,2-1-1,1 1 1,2 0-1,4 24-816,27 147 914,0-6-582,-27-145-272,-2-14 257,8 36-317,-6-64-383,-1-16-1084,0-10-977,3-24 714</inkml:trace>
  <inkml:trace contextRef="#ctx0" brushRef="#br0" timeOffset="490.136">12 486 6753,'-4'-19'929,"1"1"0,0 0 0,2-1 0,0 1 0,1-1-1,2-11-928,-1 17 209,2 1-1,0-1 0,0 1 0,1 0 0,0 0 1,1 0-1,1 0 0,-1 1 0,2 0 0,0 0-208,6-8 188,1 1-1,1 1 0,1 0 0,0 1 0,1 1 0,0 1 0,13-8-187,-15 12 70,1 0 1,1 1-1,0 0 0,0 2 0,0 0 0,1 1 1,0 0-1,0 2 0,8-1-70,-21 4 6,1 0 0,0 1 0,0 0 0,0 0-1,-1 0 1,1 1 0,0 0 0,-1 0 0,1 1 0,0-1 0,-1 1 0,0 0-1,1 1 1,-1-1 0,0 1 0,0 0 0,0 1 0,-1-1 0,1 1-6,1 2 1,0 0 0,-1 0 0,1 1 0,-1-1 0,-1 1 1,1 1-1,-1-1 0,-1 0 0,1 1 0,-1 0 1,0 0-1,-1 0 0,0 1-1,4 19 5,-1 0 0,-2 1 0,-1-1 0,-1 0-1,-1 1 1,-2-1 0,0 1 0,-4 9-5,0-5 12,-2-1-1,-1-1 1,-1 0-1,-2 0 1,-1-1-1,-2 0 1,-3 4-12,7-17 20,-1 0 0,-1-1 1,0-1-1,-1 0 0,-1-1 1,0-1-1,0 0 0,-2-1 0,1 0 1,-2-1-1,1-2 0,-1 1 0,-1-2 1,0 0-1,-3-1-20,16-5 10,1 0 1,0-1-1,0 0 1,-1 0-1,1-1 1,0 0-1,-1 0 1,1 0-1,-1 0 1,1-1-1,0 0 1,0 0-1,-1 0 0,1-1 1,0 1-1,0-1 1,0-1-1,0 1 1,1-1-1,-1 1 1,1-1-1,-1-1 1,1 1-1,0-1 1,0 1-1,1-1 1,-1 0-1,1-1 0,0 1 1,0-1-1,0 1 1,0-1-1,-1-4-10,3 7 1,0-1 0,0 1 0,0-1 0,1 1-1,-1-1 1,1 1 0,-1-1 0,1 1 0,0-1-1,0 1 1,0-1 0,0 1 0,1-1 0,-1 1-1,0-1 1,1 1 0,0-1 0,0 1 0,0 0-1,0-1 1,0 1-1,1-1-2,1 0-1,-1 0 0,1 0 1,-1 0-1,1 1 1,0 0-1,0-1 1,0 1-1,0 0 1,0 1-1,1-1 0,-1 0 1,2 0 2,7-2-13,1 1 0,-1 0 0,0 0-1,1 1 1,0 1 0,0 0 0,-1 1 0,3 0 13,2 2-4,-1 0 0,1 0 0,0 2 1,-1 0-1,0 1 0,0 1 0,0 0 0,0 1 0,-1 1 0,-1 0 0,1 1 1,-1 0-1,-1 2 0,0-1 0,0 2 0,-1-1 0,0 2 0,-1 0 0,-1 0 1,0 1-1,4 7 4,13 27 209,-2-5-508,21 26 299,-35-54 606,1 0 0,0-2-1,1 1 1,1-2 0,0 1-1,6 2-605,40 26 1481</inkml:trace>
  <inkml:trace contextRef="#ctx0" brushRef="#br0" timeOffset="1195.469">972 752 4433,'-6'-1'1007,"-25"-2"1787,30 3-2583,-1-1-1,1 1 0,-1 0 1,1 0-1,0 0 1,-1 1-1,1-1 1,-1 0-1,1 1 1,0-1-1,-1 0 1,1 1-1,0 0 0,0-1 1,-1 1-1,1 0 1,0 0-211,1-1 51,0 0 0,0 1 1,0-1-1,0 0 0,0 1 0,0-1 0,0 0 1,0 1-1,0-1 0,0 0 0,0 1 1,0-1-1,0 0 0,0 0 0,1 1 1,-1-1-1,0 0 0,0 1 0,0-1 0,1 0 1,-1 0-1,0 1 0,0-1 0,1 0 1,-1 0-1,0 1 0,0-1 0,1 0 0,-1 0 1,0 0-1,1 0 0,-1 0 0,0 1 1,1-1-1,-1 0 0,0 0 0,1 0 1,-1 0-1,0 0 0,1 0-51,18 6 674,13 1-314,0-2 1,0-1-1,1-1 0,0-2 0,0-1 1,-1-2-1,4-2-360,-21 3 36,0-1 0,0-1-1,0-1 1,5-2-36,-17 5 11,1 0-1,-1 0 1,1 0 0,-1-1-1,0 1 1,0-1-1,0 0 1,0 0-1,0 0 1,0-1 0,0 1-1,-1-1 1,1 1-1,-1-1 1,0 0-1,0 0 1,0 0 0,0 0-1,0 0 1,1-4-11,-3 6 3,0-1-1,1 0 1,-1 0 0,0 1 0,0-1 0,0 0 0,0 0 0,0 1 0,0-1 0,-1 0-1,1 0 1,-1 1 0,1-1 0,-1 0 0,1 1 0,-1-1 0,0 1 0,0-1 0,0 1-1,0-1-2,-2-1 9,1 0 0,-1 0 0,0 0 0,0 0 0,-1 1 0,1-1 0,0 1 0,-1 0 0,0 0-9,-6-3 17,0 1 0,0 0 0,-1 1 0,1 0 0,-1 0 0,-6 0-17,10 2-2,0 0 0,0 1 0,0 0 1,0 0-1,0 1 0,1 0 0,-1 0 0,0 1 1,0-1-1,0 1 0,1 1 0,-1-1 0,1 1 1,0 1-1,0-1 0,0 1 0,0 0 0,0 0 1,1 0-1,0 1 0,0 0 0,0 0 1,1 1-1,-1-1 0,1 1 0,-1 2 2,-3 5 2,1-1 0,0 1 0,1 0 0,1 1 0,0 0 1,1 0-1,0 0 0,1 0 0,0 1 0,2-1 0,-1 1 0,2-1 0,0 1 0,1-1 0,1 12-2,0-17 16,-1 0-1,1 0 1,1-1-1,-1 1 1,1-1 0,1 0-1,0 0 1,0 0-1,0 0 1,1-1 0,0 0-1,1 0 1,0 0-1,0-1 1,0 1-1,1-1 1,-1-1 0,1 1-1,1-1 1,-1-1-1,1 1 1,0-1-1,0-1 1,0 1 0,1-1-1,2 0-15,13 2 40,0-1-1,0-1 1,1-2-1,-1 0 0,0-2 1,1 0-1,-1-2 1,0 0-1,0-2 1,0-1-1,-1 0 1,10-6-40,26-15 9</inkml:trace>
  <inkml:trace contextRef="#ctx0" brushRef="#br0" timeOffset="1523.857">1922 189 8770,'-4'-3'736,"-25"-11"2352,28 14-2997,0 0 0,0-1 0,0 1-1,0 0 1,0 0 0,0 0 0,1-1-1,-1 1 1,0 0 0,0 1 0,0-1-1,0 0 1,0 0 0,0 0 0,0 0-1,0 1 1,0-1 0,0 0-1,0 1 1,0-1 0,1 1 0,-1-1-1,0 1 1,0-1 0,1 1 0,-1 0-1,0-1 1,0 1 0,1 0 0,-1 0-1,1 0-90,-4 8 182,1 0 1,0 1-1,0-1 0,1 1 0,1 0 0,0-1 0,0 1 0,0 0 1,2 0-1,-1 2-182,0 0 77,3 71 561,4-1 0,16 74-638,-7-61 956,1 92-956,-17-60 313,-1-63-56,2 0-1,7 42-256,-8-104 6,1 3 9,-1 0-1,1 0 1,0 0-1,1-1 0,-1 1 1,1 0-1,0-1 1,0 1-15,5-1 6</inkml:trace>
  <inkml:trace contextRef="#ctx0" brushRef="#br0" timeOffset="2306.101">2526 829 3625,'-3'-28'6883,"2"21"-6591,0 0 0,-1 0-1,0 0 1,0 1 0,-1-1 0,-2-4-292,3 9 104,1-1 0,-1 1 0,0-1 0,-1 1 0,1 0 0,0 0 0,-1 0 0,1 0 0,-1 1 0,0-1 0,1 1 0,-1-1 0,0 1 0,0 0 0,0 0 0,0 0 0,0 1 0,0-1 0,0 1 0,-1-1-104,-3 0 180,-1 1 0,1 0-1,0 0 1,0 0 0,0 1 0,0 0 0,-6 2-180,6 0 51,-1 0 0,0 0 1,1 1-1,0 0 0,0 1 0,0-1 0,0 1 1,1 1-1,0-1 0,0 1 0,0 0 0,1 0 1,0 1-1,0 0 0,0 0-51,-3 7 15,-1 0 0,2 1 0,0 0 0,1 0-1,0 1 1,1 0 0,0 1-15,3-8 3,0 1 0,1 0 0,0 0-1,0 0 1,1 1 0,1-1 0,0 0 0,0 0 0,0 0-1,2 0 1,-1-1 0,1 1 0,0 0 0,1-1-1,3 5-2,-4-8 7,1 1-1,0-1 0,1-1 0,-1 1 1,1-1-1,0 0 0,0 0 1,1 0-1,0 0 0,0-1 0,0 0 1,0-1-1,0 1 0,1-1 0,-1 0 1,1-1-1,0 1 0,0-1 0,0-1 1,0 1-1,0-1 0,2-1-6,1 1 14,0-1 0,0 0 0,0-1 0,0 0 0,0 0 0,0-1-1,0-1 1,-1 0 0,1 0 0,-1-1 0,0 0 0,7-4-14,-10 5 14,-1 0-1,0-1 1,1 0 0,-1 0 0,-1 0-1,1 0 1,0-1 0,-1 0 0,0 0-1,0 0 1,-1-1 0,0 1 0,0-1-1,0 1 1,0-1 0,-1 0-1,0 0 1,0-1 0,0 1 0,0-6-14,-2-10 24,0 0 1,-1 0 0,-1 1 0,-1-1-1,-1 0 1,-4-8-25,-7-50 20,16 79-102,1 3 27,5 12 2,10 20 36,-4-5-20,4 9 110,1 0 0,21 29-73,-32-56-32,0-1 0,1 0 0,1 0 0,-1 0 0,2-1 0,-1-1-1,1 0 1,1 0 0,-1-1 0,1 0 0,6 2 32,17 2-584,2-9 218</inkml:trace>
  <inkml:trace contextRef="#ctx0" brushRef="#br0" timeOffset="2639.76">3199 193 8682,'-3'-3'404,"-2"-1"193,0-1 1,0 1-1,-1 1 1,1-1 0,-1 1-1,1-1 1,-5 0-598,9 4 78,0-1 1,0 1 0,0 0-1,0 0 1,0 0 0,0-1-1,0 1 1,0 0 0,0 0 0,0 1-1,0-1 1,0 0 0,0 0-1,0 0 1,0 1 0,0-1-1,0 0 1,0 1 0,0-1-1,0 1 1,0 0-79,0 0 66,-1 1 0,1-1 0,0 1 0,0 0 1,-1-1-1,1 1 0,0 0 0,1 0 0,-1 0 0,0 0 0,1 0 0,-1-1 1,1 1-1,-1 1 0,1 0-66,-3 18 148,1 1 1,1 0-1,1 0 1,1 0-1,1-1 1,3 13-149,10 42 540,6 14-540,-20-88 9,17 68 218,2 4-31,-3 0 0,-3 1 0,-1 21-196,-10 16 317,-10 97-317,5-169 70,2-34-99,-1 28-80,1-33 49,0 0 1,0 0 0,0 0 0,0 0 0,1 0-1,-1 0 1,0 0 0,0-1 0,1 1 0,-1 0-1,0 0 1,1 0 0,-1 0 0,1-1 0,-1 1 0,1 0-1,-1 0 1,1-1 0,0 1 0,-1 0 0,1-1-1,0 1 1,0-1 0,-1 1 0,1-1 0,0 1-1,0-1 1,0 1 0,0-1 0,0 0 59,12-2-702</inkml:trace>
  <inkml:trace contextRef="#ctx0" brushRef="#br0" timeOffset="2999.054">2944 752 8986,'-24'-10'4073,"8"7"-2145,12 5-712,11-2-63,24 3-577,8-3-232,23-5-96,8-2-72,10-4-88,5 1 280,-2 4 3129,-3 6-2537</inkml:trace>
  <inkml:trace contextRef="#ctx0" brushRef="#br0" timeOffset="3472.371">3777 861 5425,'-100'21'2201,"99"-21"-2093,-1 0 1,1 0-1,-1 1 1,1-1-1,0 0 1,-1 1-1,1-1 1,0 1-1,0 0 1,-1-1 0,1 1-1,0 0 1,0-1-1,0 1 1,0 0-1,0 0 1,0 0-109,1 0 27,0-1 0,0 0 1,0 1-1,0-1 0,0 0 1,0 1-1,0-1 0,0 0 1,0 1-1,0-1 0,0 0 0,1 1 1,-1-1-1,0 0 0,0 0 1,0 1-1,0-1 0,1 0 1,-1 0-1,0 1 0,0-1 0,1 0 1,-1 0-1,0 0 0,1 1 1,-1-1-28,2 1 357,-1 3-142,1-1 1,0 0-1,0 0 0,0-1 0,0 1 0,1 0 1,-1-1-1,1 1 0,-1-1 0,1 0 0,0 0 1,0 0-1,0 0 0,0 0 0,0-1 0,0 1 0,1-1 1,-1 0-1,2 0-215,1 0 143,0 0 1,-1-1-1,1 0 0,0 0 1,0 0-1,-1-1 0,1 0 1,-1 0-1,1 0 0,-1-1 1,5-1-144,1-1 62,0-1-1,0-1 1,0 0 0,0 0-1,-1-1 1,0-1 0,-1 1-1,0-1 1,0-1 0,0 0-1,1-3-61,-8 9 12,0 1 0,0-1-1,0-1 1,0 1 0,-1 0-1,1 0 1,-1-1 0,0 1-1,0-1 1,0 1 0,0-1-1,0 1 1,-1-1-12,0 2 6,0 0 0,-1 0 0,1 0 1,-1 0-1,1 0 0,-1 0 0,1 0 0,-1 0 0,0 0 1,0 0-1,0 0 0,0 1 0,-1-1 0,1 0 0,0 1 1,-1-1-1,1 1 0,-1-1 0,1 1 0,-1 0 0,0 0 1,1-1-1,-2 1-6,-4-3 1,0 0 1,0 1-1,0 0 1,0 0 0,0 1-1,-1-1 1,1 2-1,-1-1 1,1 1-1,-1 0 1,0 1 0,1 0-1,-1 0 1,0 0-1,1 1 1,-1 0-1,1 1 1,-1 0 0,1 0-1,0 0 1,-1 1-1,0 1-1,-1 0 2,0 1 0,0 1 0,0-1 0,0 2 0,1-1 0,0 1 0,1 0 0,-1 1 0,2-1 0,-1 1 0,1 1 0,0 0 0,0-1 0,1 2 0,1-1 0,-2 4-2,0 4 30,0-1 0,1 2 1,1-1-1,1 1 0,0-1 0,2 1 0,0 0 0,0 0 0,2 4-30,0-13 23,0 0 0,0 0 0,1 0 0,0 0 0,0-1 1,1 1-1,0-1 0,1 1 0,0-1 0,0 0 0,0 0 0,1-1 0,1 1 0,-1-1 0,1 0 1,0-1-1,1 1 0,0-1 0,1 1-23,6 1 35,1 1 0,-1-2 1,2 0-1,-1-1 0,1 0 0,0-1 1,0-1-1,1 0 0,7-1-35,21 3 225,0-3 1,44-1-226,-11-8 488,-3-8-172</inkml:trace>
  <inkml:trace contextRef="#ctx0" brushRef="#br0" timeOffset="3968.663">4757 114 6945,'-6'-20'3930,"6"19"-3846,0 1 1,0-1-1,-1 1 0,1-1 1,0 1-1,0-1 0,-1 1 0,1 0 1,-1-1-1,1 1 0,0 0 1,-1-1-1,1 1 0,-1 0 1,1-1-1,-1 1 0,1 0 1,-1 0-1,1 0 0,-1-1 1,1 1-1,-1 0 0,1 0 1,-1 0-1,1 0 0,-1 0 1,1 0-1,-1 0 0,1 0 0,-1 0 1,0 0-1,1 0 0,-1 0 1,1 1-1,-1-1 0,1 0 1,-1 0-1,1 0-84,-1 1 100,0 1 0,1-1 0,-1 0 0,0 0 0,1 0 0,-1 0 0,1 0-1,-1 1 1,1-1 0,0 0 0,-1 1 0,1-1 0,0 0 0,0 0 0,0 1 0,0-1 0,0 1-100,0 2 159,-4 79 415,3 0-1,5 0 1,3 0 0,4 4-574,-5-33 162,-2 0 1,-3 1-1,-2 8-162,-17 158 316,2-38-26,15-158-224,1-1-1,1 10-65,-1-33 6,0 0 0,0 0-1,0 0 1,1 0 0,-1 1-1,0-1 1,0 0 0,1 0-1,-1 0 1,1 0 0,-1 0-1,1 0 1,-1 0 0,1 0 0,0 0-6,-1-1 2,0 0 1,1 0 0,-1 1 0,0-1 0,0 0 0,1 0 0,-1 0 0,0 0 0,1 0 0,-1 0 0,0 0 0,1 0 0,-1 0 0,0 0-1,1 0 1,-1 0 0,0 0 0,0 0 0,1 0 0,-1 0 0,0 0 0,1 0 0,-1 0 0,0 0 0,0-1 0,1 1 0,-1 0 0,0 0-1,0 0 1,1-1 0,-1 1 0,0 0-3,2-1 11,-1-1 1,1 0-1,-1 0 0,1 1 0,-1-1 0,0 0 1,0 0-1,0 0 0,0 0 0,0 0 0,0 0 1,0-1-12,0-8 17,1 1 0,-2-1 1,1 1-1,-1-1 1,-1 0-1,0 1 1,0-1-1,-1 1 1,-1 0-1,-2-8-17,-7-19 33,-3 0 0,-4-6-33,18 41 1,-12-28 10,-2 1-1,-1 1 1,-5-7-11,15 27 1,1 1-1,-1-1 1,0 1-1,-1 0 1,1 1-1,-1-1 1,-1 1-1,1 0 1,-1 1-1,0 0 1,0 0-1,-1 1 1,-4-2-1,8 5-2,-1-1 0,1 1 0,0 0 0,-1 0 0,1 1 0,-1 0 0,1-1 0,-1 2 1,0-1-1,1 1 0,0 0 0,-1 0 0,1 0 0,-2 2 2,0 0-3,-1 0 1,1 0-1,0 1 0,1 1 1,-1-1-1,1 1 0,-1 0 1,1 0-1,-2 3 3,-2 4-2,0 0 0,0 1-1,2-1 1,-1 2 0,2-1 0,0 1-1,0 0 1,1 1 0,-3 12 2,5-13-1,0 1 1,1 0-1,1-1 1,0 1 0,1 0-1,1 0 1,1 6 0,-1-17 2,0 1 0,1 0 0,0 0 0,0 0 1,1-1-1,-1 1 0,1 0 0,0-1 0,0 1 1,0-1-1,1 0 0,0 0 0,0 0 0,0 0 0,0 0 1,0-1-1,1 1 0,-1-1 0,1 0 0,0 0 1,0-1-1,0 1 0,1-1 0,0 1-2,11 4 21,0-2-1,0 0 1,0 0 0,0-2-1,1 0 1,1-1-21,37 3 629,12-3-629,-46-1 171,59 1 130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6:31.8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61 708 3953,'-8'-18'809,"6"10"-7,-1 1 0,0-1 0,-1 1 0,0 0 0,0 0-1,0 0 1,-1 1 0,-2-3-802,7 9 57,0-1 0,0 1 0,0 0 1,-1-1-1,1 1 0,0 0 0,0-1 0,0 1 0,-1 0 0,1-1 0,0 1 1,0 0-1,-1 0 0,1-1 0,0 1 0,-1 0 0,1 0 0,0 0 0,-1-1 1,1 1-1,0 0 0,-1 0 0,1 0 0,0 0 0,-1 0 0,1 0 0,0 0 1,-1 0-1,1 0 0,-1 0 0,1 0 0,0 0 0,-1 0 0,1 0 0,0 0 1,-1 0-1,1 0 0,0 0 0,-1 1 0,1-1 0,0 0 0,-1 0 0,1 0 1,0 1-1,-1-1 0,1 0 0,0 0 0,0 1 0,-1-1 0,1 0 0,0 0 1,0 1-1,0-1 0,-1 0 0,1 1 0,0-1 0,0 0 0,0 1 1,0-1-1,0 1 0,0-1 0,-1 0 0,1 1 0,0-1 0,0 0 0,0 1 1,0-1-1,1 0 0,-1 1 0,0-1-57,1 39 444,-1-36-422,9 71 375,14 48-397,-9-58 142,-4 1 0,3 60-142,-13-121 18,0 1 0,1-1 0,-1 0 0,1 1 0,0-1 0,1 0 0,-1 0 0,1 0 0,0 0 0,-1 0 0,2 0 0,-1 0 0,1 1-18,-3-74 608,-2 18-556,1 0 0,3 0 0,7-42-52,-3 54-11,-4 22-3,1 0-1,0 0 1,1 0 0,5-11 14,-7 23-7,0-1-1,1 1 1,0 0 0,0 0 0,0 1 0,1-1 0,0 0 0,0 1-1,0 0 1,0 0 0,0 0 0,1 1 0,0-1 0,0 1-1,0 0 1,0 0 7,5-2-13,1 1-1,-1-1 1,1 2-1,-1-1 1,1 2-1,11-3 14,-17 5 1,0-1 1,0 1-1,0 0 0,0 0 0,0 1 0,0-1 0,0 1 0,0 0 1,0 1-1,-1-1 0,1 1 0,0 0 0,-1 0 0,1 0 0,-1 0 1,4 4-2,0 1 4,0 0 0,0 1 1,-1 0-1,-1 1 0,1-1 1,-1 1-1,-1 0 0,0 1 1,0-1-1,1 6-4,7 17 14,-2 1 1,4 21-15,3 45 32,-14-72-32,0-1-1,2 1 0,1-1 1,1-1-1,6 15 1,1-15-164,3-5 75</inkml:trace>
  <inkml:trace contextRef="#ctx0" brushRef="#br0" timeOffset="620.792">1110 655 6545,'-2'-2'257,"1"0"-1,-1 1 0,1-1 0,-1 0 0,0 0 0,0 1 1,0-1-1,0 1 0,0-1 0,0 1 0,0 0 0,0 0 1,-1 0-1,1 0 0,0 0 0,-1 1 0,1-1 0,0 1 0,-1-1 1,1 1-1,-1 0 0,1 0 0,-1 0 0,1 0 0,-1 0 1,1 1-1,0-1 0,-1 1-256,-7 1 268,0 0 0,0 1-1,0 0 1,1 0 0,-1 1 0,-2 2-268,1 0 99,1 1 0,-1 0 0,1 1 1,1 0-1,0 1 0,0 0 0,0 0 1,1 1-1,1 0 0,0 0 0,0 1 1,1 0-1,0 0 0,1 0 0,-2 5-99,3-4 9,0-1-1,1 1 0,0 0 1,0 0-1,1 0 0,1 0 1,0 0-1,1 0 0,0 0 1,1 1-1,0-1 0,1 0 1,0 0-1,1 0 0,4 10-8,-3-14 7,0 0-1,0-1 0,1 0 0,0 0 1,0 0-1,0-1 0,1 0 1,0 0-1,1 0 0,-1 0 0,1-1 1,0 0-1,0-1 0,1 0 0,-1 0 1,1 0-1,0-1 0,0 0 1,0-1-1,0 0 0,8 1-6,-6-1 13,0 0 0,1-1-1,-1 0 1,0-1 0,0-1-1,0 1 1,0-1 0,0-1-1,0 0 1,0 0 0,0-1-1,0-1 1,-1 1 0,1-2-1,-1 1 1,0-1 0,-1 0-1,3-3-12,-4 3 13,0 0 0,-1-1 0,0 1 0,-1-1 0,1-1 0,-1 1 0,0-1 0,-1 0 0,1 0 0,-1 0 0,-1 0 0,1-1 0,-1 0-1,-1 0 1,0 0 0,0 0 0,0 0 0,-1 0 0,0 0 0,0-4-13,-1-5 23,-1-1 1,0 1-1,-1 0 0,-1 0 1,-1 1-1,-4-15-23,6 25 1,0 1-1,0-1 1,0 0-1,-1 0 1,0 1-1,0 0 1,0-1-1,-1 1 1,0 1-1,0-1 1,0 0 0,0 1-1,-1 0 1,0 0-1,0 0 1,0 1-1,0-1 1,0 1-1,-1 1 1,-2-2-1,5 3-39,0 0 1,-1 0-1,1 0 1,0 1-1,-1 0 1,1-1-1,0 1 1,-1 0-1,1 1 1,-1-1-1,1 1 0,0-1 1,-1 1-1,1 0 1,0 0-1,0 0 1,0 1-1,-3 1 39,-19 14-258</inkml:trace>
  <inkml:trace contextRef="#ctx0" brushRef="#br0" timeOffset="1309.744">1512 684 7498,'0'-1'157,"0"0"0,-1 1 0,1-1 0,0 0 1,-1 0-1,1 1 0,-1-1 0,1 0 0,-1 1 1,0-1-1,1 0 0,-1 1 0,1-1 0,-1 1 1,0-1-1,0 1 0,1-1 0,-1 1 0,0-1 1,0 1-1,0 0 0,1 0 0,-1-1 0,0 1 1,0 0-1,0 0 0,0 0 0,0 0 0,0 0-157,0 0 62,0 1 1,1 0-1,-1-1 0,0 1 0,0 0 0,0 0 0,1-1 0,-1 1 0,0 0 0,1 0 0,-1 0 0,1 0 0,-1 0 0,1 0 1,-1 0-1,1 0 0,0 0 0,0 0 0,-1 0 0,1 0 0,0 0 0,0 0 0,0 0 0,0 0 0,0 1-62,0 16 249,0 0-1,1 0 0,1 0 1,1 0-1,4 16-248,8 19 834,7 13-834,-8-24 433,-1-1 0,3 28-433,-14-61 47,-1-5-27,0 1-1,-1-1 1,1 0 0,-1 0 0,1 1-1,-1-1 1,0 0 0,-1 1 0,1-1 0,0 0-1,-2 2-19,2-5 5,0 1 1,0-1-1,0 0 0,0 0 0,0 0 1,0 0-1,0 0 0,0 0 0,0 0 0,0 0 1,0 1-1,0-1 0,0 0 0,0 0 1,0 0-1,0 0 0,0 0 0,-1 0 0,1 0 1,0 0-1,0 0 0,0 0 0,0 0 0,0 0 1,0 0-1,0 0 0,0 0 0,-1 0 1,1 1-1,0-1 0,0 0 0,0 0 0,0 0 1,0 0-1,0 0 0,0-1 0,-1 1 0,1 0 1,0 0-1,0 0 0,0 0 0,0 0 1,0 0-1,0 0 0,0 0 0,0 0 0,-1 0 1,1 0-1,0 0 0,0 0 0,0 0 1,0 0-6,-5-9 165,-3-16-72,3-4-67,0 1-1,2-1 1,2 0 0,0 0 0,2 0-26,2 3 1,1 0 0,1 1 0,1-1 0,6-15-1,-6 26-6,-1 0 0,2 1 0,0 0 0,1 1 0,0-1 0,1 1 0,0 1 0,5-4 6,-9 11-2,0 0-1,0 0 1,1 1 0,0-1 0,0 2-1,0-1 1,0 1 0,0-1-1,1 2 1,0-1 0,-1 1 0,1 0-1,0 0 1,0 1 0,0 0 0,0 0-1,1 1 1,-1 0 0,0 0-1,0 1 1,0-1 0,0 2 0,0-1-1,0 1 1,0 0 0,0 0-1,1 2 3,3 0-3,0 1-1,0 1 1,0 0 0,-1 1-1,0-1 1,0 2-1,-1 0 1,0 0-1,0 0 1,-1 1-1,0 1 1,0-1 0,-1 1-1,-1 1 1,4 5 3,-3 0 2,-1-1 0,0 1-1,-2 1 1,1-1 0,-2 1 0,1 7-2,1 26 44,-2 24-44,-3-48 15,0-17 423,1 0-1,0-1 1,0 1-1,0 0 1,1-1-1,1 0 0,-1 1 1,2 0-438,15 26 1471</inkml:trace>
  <inkml:trace contextRef="#ctx0" brushRef="#br0" timeOffset="2090.845">2733 54 4937,'-25'-46'5805,"25"46"-5727,0-1-1,0 1 0,-1-1 1,1 1-1,0 0 0,0-1 1,-1 1-1,1-1 0,0 1 1,-1 0-1,1-1 0,0 1 0,-1 0 1,1-1-1,0 1 0,-1 0 1,1-1-1,-1 1 0,1 0 1,-1 0-1,1 0 0,-1-1 1,1 1-1,0 0 0,-1 0 1,1 0-1,-1 0-77,0 0 78,1 1-1,-1-1 1,1 1-1,-1-1 1,1 1-1,-1-1 1,1 1-1,-1-1 1,1 1 0,-1 0-1,1-1 1,0 1-1,0 0 1,-1-1-1,1 1 1,0 0 0,0-1-1,-1 1 1,1 0-1,0 0 1,0-1-1,0 1-77,-4 26 203,0 0 0,2-1 0,1 1 0,1 0 0,1 0 0,2 0 0,2 8-203,3 11 217,3-1 0,2 0 1,16 36-218,-5-15 435,0 7-435,-17-48 55,-1 1 1,-2 0 0,0 0-1,-1 14-55,-4 20 84,-3 1-1,-2-1 0,-9 34-83,-6 52 204,21-161-111,-1 0 0,-1 0 1,0 0-1,-1 0 0,0 0 0,-5-13-93,-37-101 114,35 103-103,0 0 0,-2 0-1,0 1 1,-2 1 0,-1 1-1,-12-16-10,24 35-4,-1 0 0,0 0-1,1 0 1,-2 1 0,1-1-1,0 1 1,-1 0-1,1 0 1,-1 1 0,0-1 4,2 2-5,0 0 0,1 0 1,-1 1-1,0-1 0,0 1 1,0 0-1,0-1 0,0 1 1,1 0-1,-1 1 1,0-1-1,0 0 0,0 1 1,0 0-1,0 0 0,1-1 1,-1 2-1,0-1 0,0 1 5,-6 3-7,1 0-1,1 1 1,-1 0 0,1 1-1,0-1 1,1 1-1,-1 1 1,2-1 0,-1 1-1,1 0 1,0 0-1,0 1 1,1-1 0,-2 7 7,-3 9-8,1 0-1,1 1 1,1 0 0,-3 25 8,7-38 0,1 0 1,0 0-1,1 0 0,1 0 0,0 0 1,0 0-1,1 0 0,2 3 0,-2-8 6,0 0 0,0 0 0,1 0 0,1-1 0,-1 1 0,1-1 0,0 0 0,0 0 1,1 0-1,0 0 0,0-1 0,0 0 0,0 0 0,3 1-6,2 1-3,1 1 0,0-2 0,1 0 1,0 0-1,0-1 0,0 0 0,0-1 0,1-1 0,-1 0 1,1 0-1,0-1 0,0-1 0,0 0 3,9-1 489,0-1 1,0-1-1,-1 0 1,1-2-1,-1 0 0,0-2 1,8-3-490,37-14 1356</inkml:trace>
  <inkml:trace contextRef="#ctx0" brushRef="#br0" timeOffset="2453.005">3071 810 5945,'13'6'833,"-10"-5"-496,1 1 0,0-1 0,-1 1 0,1 0 1,-1 1-1,0-1 0,0 1 0,0-1 0,0 1 0,0 0 0,1 2-337,0-2 181,-1 0 0,1 0 0,0 0-1,0 0 1,1-1 0,-1 0 0,0 0 0,1 0-1,-1 0 1,1 0 0,0-1 0,-1 0-1,1 0 1,0 0 0,0-1 0,0 0 0,0 0-1,0 0 1,0 0 0,-1-1 0,1 0-1,0 0 1,0 0 0,-1 0 0,1-1 0,2-1-181,6-2 133,0-1 0,-1 0 0,0-1 0,0 0 0,-1-1 0,0-1 1,0 1-1,-1-2 0,0 0-133,-7 8 33,0-1 0,-1 0-1,0 0 1,1 0 0,-1 0 0,0 0 0,0-1 0,-1 1 0,1-1 0,-1 1-1,0-1 1,0 1 0,0-1 0,0 0-33,-1 1 15,0 1 0,0 0 1,0-1-1,0 1 0,-1 0 0,1 0 0,-1-1 0,0 1 1,0 0-1,1 0 0,-1 0 0,0 0 0,-1 0 0,1 0 1,0 0-1,-1 0 0,1 1 0,-1-1 0,1 0 0,-1 1 1,0-1-1,0 1 0,1 0 0,-2-1-15,-1-1 11,-1 0 0,1 1 0,-1-1 0,0 1 0,0 0 0,0 0 0,0 0 0,0 1 0,0 0 0,0 0 0,0 0 1,-1 1-1,1-1 0,0 1 0,-1 1 0,1-1 0,0 1 0,0 0 0,0 0 0,-1 0 0,1 1 0,0 0 0,0 0 0,1 0 0,-1 0 0,0 1 0,1 0 0,-1 0 0,1 0 0,-2 2-11,-4 4 22,0 0-1,1 0 0,0 1 1,0 0-1,1 1 1,1 0-1,0 0 1,0 1-1,1 0 0,1 0 1,-4 10-22,6-12 6,0 0 1,1 0-1,0 0 1,0 1-1,2-1 1,-1 0-1,1 1 1,0-1-1,1 0 1,1 0-1,-1 1 1,1-1-1,1 0 1,0-1-1,2 5-6,-1-6 9,-1-1-1,1 0 1,0 0-1,1-1 1,-1 1-1,1-1 1,1 0-1,-1 0 1,1-1-1,0 0 0,0 0 1,1 0-1,-1 0 1,1-1-1,0-1 1,0 1-1,1-1 1,-1 0-1,1 0 1,3 0-9,6 0-7,1 0 1,0 0-1,0-2 1,0 0 0,0-2-1,15-1 7,-5-1 802,-1-2 0,0 0 0,0-2 1,2-2-803,21-12 1328</inkml:trace>
  <inkml:trace contextRef="#ctx0" brushRef="#br0" timeOffset="2821.093">3855 187 9362,'-1'-1'255,"0"1"0,0-1 0,-1 1 0,1-1 0,0 1 0,0-1 0,-1 1 0,1 0 0,0 0 0,-1 0 0,1 0 0,0 0 0,-1 0 0,1 0 0,0 0-255,0 1 75,0-1 0,1 1 0,-1 0 0,0-1 0,1 1 0,-1 0 0,1-1 0,-1 1 0,1 0 0,-1 0 1,1 0-1,-1 0 0,1 0 0,0-1 0,0 1 0,-1 0 0,1 0 0,0 0 0,0 0 0,0 0 0,0 0 0,0 0 1,0 0-1,0 0 0,0 0 0,1 0 0,-1 0-75,4 36 943,2 0-1,11 34-942,-2-4 362,-5-5-151,-2 1 0,-3 1 0,-3 15-211,-9 188 217,2-180-111,5-57 16,0 0 1,3 4-123,1 7 2783,-2-18-1495</inkml:trace>
  <inkml:trace contextRef="#ctx0" brushRef="#br0" timeOffset="3211.709">3604 706 10746,'-11'-9'4257,"22"9"-3153,12-3-23,29 0-601,8 2-216,15-3-136,5-1-32,-4-2 56,3 0 3513,-12 3-2721</inkml:trace>
  <inkml:trace contextRef="#ctx0" brushRef="#br0" timeOffset="3617.837">4397 863 7234,'-36'18'1672,"8"-5"3237,55-10-3979,-1-1 0,1-1 0,18-3-930,-35 1 45,0 0 1,0 0-1,0-1 0,-1-1 1,1 0-1,-1 0 0,0 0 1,0-2-1,0 1 0,0-1 1,4-3-46,-10 5 15,0 1 1,0-1 0,0 0 0,0 0-1,-1 0 1,1 0 0,-1 0 0,0 0 0,0-1-1,0 1 1,0-1 0,-1 0 0,0 1-1,1-1 1,-1 0 0,0 0 0,-1 0-1,1 0 1,-1 0 0,0 0 0,0 0-1,0 0 1,0 0 0,-1 0 0,0 0-1,1 1 1,-1-1 0,-1 0 0,1 0 0,0 1-1,-1-1 1,0 0 0,0 1 0,-1-1-16,1-1 4,-1 0 0,0 1 0,-1-1 0,1 1 0,-1 0 0,0 0 0,0 0 1,0 0-1,-1 1 0,1-1 0,-1 1 0,0 0 0,0 1 0,0-1 0,0 1 1,0 0-1,-1 0 0,1 1 0,-1 0 0,1 0 0,-1 0 0,1 0 0,-1 1 0,-2 0-4,2 1 0,0 0 0,1 1-1,-1 0 1,0 0-1,1 0 1,-1 1-1,1-1 1,0 1-1,0 1 1,0-1-1,0 1 1,0 0-1,1 0 1,0 0-1,0 0 1,0 1-1,0 0 1,0 2 0,-6 7 8,0 2 1,2-1-1,0 1 0,0 1 1,-2 10-9,5-12 7,0 0 1,1 1-1,0 0 1,2 0-1,0 0 1,0 0-1,2 15-7,0-22 12,1-1-1,0 0 1,1 0-1,-1 1 1,2-1-1,-1 0 1,1-1-1,0 1 0,1 0 1,0-1-1,0 0 1,1 0-1,0 0 1,0 0-1,0-1 1,2 2-12,3 1 34,1-1 0,0 1 0,0-2 0,1 1 0,-1-2 0,2 0 0,-1 0 0,1-1 0,-1 0 0,1-1 0,1-1 0,-1 0 1,0-1-1,1 0 0,-1-1 0,14-1-34,2-1-112,-1-1 0,1-1 0,-1-2 1,1-1-1,-2-1 0,1-1 0,15-7 112,19-12-318</inkml:trace>
  <inkml:trace contextRef="#ctx0" brushRef="#br0" timeOffset="3989.495">4989 796 6385,'-1'-3'375,"1"0"0,-1 0 0,0-1 0,0 1 0,0 0 0,0 0 0,-1 1 0,1-2-375,0 4 41,1 0 1,0 0-1,0 0 1,0 0-1,0 0 1,-1-1-1,1 1 1,0 0-1,0 0 1,0 0-1,0 0 1,-1 0-1,1 0 1,0 0-1,0 0 1,0 0-1,-1 0 1,1 0-1,0 0 1,0 0-1,0 0 0,-1 0 1,1 0-1,0 0 1,0 0-1,0 0 1,-1 0-1,1 0 1,0 0-1,0 0 1,0 0-1,-1 0 1,1 0-1,0 0 1,0 0-1,0 1 1,0-1-42,-10 14 1459,7-8-1207,1 0-1,-1 0 1,1 0 0,1 0 0,-1 1 0,1-1 0,0 1 0,1-1 0,-1 1 0,1-1 0,0 1-1,1 0 1,0-1 0,1 5-252,3 9 331,1-1 0,1 0 0,1 0 0,1 1-331,-1-3 279,0 1 1,-2 1-1,0-1 1,1 8-280,-7-24 66,1 0-1,-1 1 1,1-1 0,-1 1 0,0-1 0,0 1 0,0-1 0,0 1 0,-1-1 0,1 0 0,-1 1 0,1-1 0,-1 1 0,0-1 0,0 0-1,-1 2-65,2-4 14,0 1-1,0-1 0,0 0 0,0 0 0,0 0 1,0 0-1,-1 1 0,1-1 0,0 0 0,0 0 1,0 0-1,0 0 0,0 0 0,-1 0 0,1 0 1,0 1-1,0-1 0,0 0 0,0 0 0,-1 0 1,1 0-1,0 0 0,0 0 0,0 0 0,0 0 0,-1 0 1,1 0-1,0 0 0,0 0 0,0 0 0,-1 0 1,1 0-1,0 0 0,0 0 0,0 0 0,0 0 1,-1 0-1,1-1 0,0 1 0,0 0 0,0 0 1,0 0-14,-8-9 282,-1-13-76,3-6-163,1 0-1,2 0 0,1-1 0,1 1 1,1-1-1,2-5-42,-1 15 2,0-1 0,2 1 0,0 0 1,1 0-1,2-4-2,-4 17 0,0 0-1,0 0 1,1 1 0,-1-1 0,1 1 0,0-1 0,1 1-1,-1 0 1,1 0 0,0 0 0,1 1 0,-1 0 0,1-1-1,-1 1 1,1 1 0,1-1 0,-1 1 0,2-1 0,8-1-23,0 0 1,-1 2-1,1 0 1,0 0-1,1 1 1,-1 1-1,0 1 1,0 0-1,6 1 23,41 5-83</inkml:trace>
  <inkml:trace contextRef="#ctx0" brushRef="#br0" timeOffset="4814.659">5569 836 5153,'-28'-104'2777,"22"73"770,10 45-1556,1 75 80,-3-39-649,8 43-1422,-8-78 122,2 1 0,0-1-1,0 0 1,2 0 0,-1 0-1,2-1 1,8 13-122,-5-4 114,-9-16-3,-7-11 91,5 4-194,1-1-1,-1 0 1,1 0 0,0 1-1,-1-1 1,1 0 0,0 0 0,-1 0-1,1 1 1,0-1 0,0 0-1,0 0 1,0 0 0,0 0 0,0 0-8,-1-6 20,-3-31 15,1 0 1,2 1 0,4-35-36,-1 48 4,1 0 0,1 0 0,1 0 0,1 1 0,1 0 0,8-16-4,-11 31-3,-1 1 0,1 0 0,0 0-1,1 0 1,-1 1 0,1 0 0,1 0 0,-1 0 0,3-1 3,-5 4-3,0 1 0,0 0 0,0 0 0,0 0 0,0 1-1,1-1 1,-1 1 0,0-1 0,1 1 0,-1 0 0,1 1 0,0-1-1,-1 1 1,1-1 0,-1 1 0,1 0 0,0 0 0,-1 1 0,1-1-1,0 1 1,0 0 3,5 1-3,0 1 1,0 1-1,-1-1 0,1 1 0,-1 0 0,0 1 1,0 0-1,-1 0 0,1 1 0,-1 0 0,2 3 3,0 1 0,1 1-1,-2 0 0,1 0 0,-2 1 1,1 0-1,-2 1 0,1 1 1,5 16 1,-1 0-1,-1 1 1,-2-1 0,-2 2 0,0-1-1,-2 9 0,0 19 31,-3-53-16,2-12 37,3-16 16,15-136-28,-20 145-41,2 0 0,0 0 0,1 0 1,0 1-1,1-1 0,0 1 0,3-4 1,-6 11-3,1 1 1,0-1-1,0 1 0,1 0 0,-1 0 0,1 0 0,0 0 0,0 1 0,0-1 1,0 1-1,1 0 0,0 1 0,-1-1 0,1 1 0,0 0 0,0 0 0,0 0 1,0 1-1,5-1 3,-1 0-3,1 1-1,0 0 1,-1 1 0,1 0 0,0 0 0,-1 1 0,1 1 0,-1-1 0,1 2 0,-1-1 0,0 1 0,0 1 0,0-1-1,2 3 4,-5-3-1,0 1-1,0 0 1,-1 0-1,0 0 1,1 1-1,-1 0 1,-1 0-1,1 0 1,-1 0-1,0 1 1,0 0-1,-1 0 1,1 0-1,-1 0 1,-1 0-1,1 1 1,-1 0-1,0-1 1,0 1-1,-1 0 2,1 14 1,-1 1 0,0-1 0,-2 0-1,-3 21 0,2-23 9,1 0-1,0 1 1,1-1-1,1 1 1,3 14-9,-3-29-5,0-1 1,1 0-1,-1 0 1,1 0-1,0 0 1,0 0-1,0-1 1,0 1-1,1-1 1,-1 1-1,1-1 1,0 0-1,0 0 1,0 0-1,0 0 5,4 2-59,0 0 0,0-1 0,1 0 0,-1 0 0,1-1-1,0 0 1,2 0 59,38 12-197</inkml:trace>
  <inkml:trace contextRef="#ctx0" brushRef="#br0" timeOffset="5207.356">6688 627 10090,'-17'-3'3705,"7"17"-2849,6 6-304,8 12 240,2 7-223,4 12-249,0 8-40,1-3-136,-1-6-24,-1-9-32,-3-8 384,-5-4-600,1-3 632,-5-2-328</inkml:trace>
  <inkml:trace contextRef="#ctx0" brushRef="#br0" timeOffset="5208.356">6617 197 10794,'-29'-60'3753,"0"11"-3385,15 29-288,4 10-24,11 19-48,9 12 0</inkml:trace>
  <inkml:trace contextRef="#ctx0" brushRef="#br0" timeOffset="5846.073">6998 747 9042,'-55'-56'2929,"55"55"-2873,-1 1 1,1-1 0,-1 1 0,1-1 0,-1 1 0,0-1-1,1 1 1,-1 0 0,0-1 0,1 1 0,-1 0 0,0-1-1,0 1 1,1 0 0,-1 0 0,0 0 0,0 0 0,1 0-1,-1 0 1,-1 0-57,2 0 30,0 0 0,-1 0 0,1 1 0,-1-1 0,1 0 0,0 1 0,-1-1 0,1 0 0,-1 1 1,1-1-1,0 0 0,0 1 0,-1-1 0,1 1 0,0-1 0,0 1 0,-1-1 0,1 1 0,0-1 0,0 1 0,0-1 0,0 1-30,-1 29 663,1-26-480,5 109 1266,-4-88-1097,2-1 0,0 0 0,2 0-1,5 16-350,5 30 692,-16-20-220,4-46-383,0-14 103,-4-148-86,1 150-103,-1-19 4,0 1 1,2-1 0,1 1 0,4-21-9,-5 41 0,0-1 0,1 1-1,0-1 1,0 1 0,1 0 0,-1 0-1,1 0 1,1 0 0,-1 1-1,1-1 1,0 1 0,0 0-1,1 0 1,-1 0 0,1 1 0,0 0-1,0-1 1,1 2 0,-1-1-1,1 1 1,5-3 0,-2 3-1,1 0 0,-1 0 0,1 1 0,0 0 1,0 0-1,0 1 0,0 1 0,0-1 0,0 2 0,0-1 0,0 2 0,0-1 0,0 1 0,-1 1 0,1 0 0,-1 0 1,1 1-1,-1 0 0,0 0 0,0 1 0,-1 0 0,0 1 0,1 0 0,-2 0 0,1 1 0,-1 0 0,0 0 0,0 1 1,-1 0-1,0 0 0,-1 0 0,0 1 0,0 0 0,-1 0 0,3 6 1,-1 8 2,-1-1 1,0 1-1,-2-1 1,-1 1-1,-1 0 0,0 0 1,-2 0-1,-1 1-2,1 74 173,1-95-115,0 1 0,1-1 0,-1 0 0,1 0 0,-1 1 0,1-1 0,0 0-1,0 0 1,0 0 0,1 0 0,-1 0 0,1-1 0,-1 1 0,1 0-58,11 14 149</inkml:trace>
  <inkml:trace contextRef="#ctx0" brushRef="#br0" timeOffset="6219.684">7744 673 9130,'-23'-9'3873,"9"5"-2337,13 18-592,4 12-72,5 15-407,5 14-129,0 12-136,-2-2-64,-2-7-64,-5-6-16,-1-13 8,0-2 8,-1-8 8,-1-6-192,2-9 88</inkml:trace>
  <inkml:trace contextRef="#ctx0" brushRef="#br0" timeOffset="6595.837">7691 141 11346,'-33'-50'4073,"23"30"-3577,12 8-152,12 18-207,5 7-226,18 20 73</inkml:trace>
  <inkml:trace contextRef="#ctx0" brushRef="#br0" timeOffset="6984.501">8361 666 3857,'38'-14'886,"-10"4"2951,26-5-3837,-53 14 135,-1 1-1,0 0 0,0 0 1,0 0-1,0-1 0,0 1 1,0 0-1,0 0 0,0 0 1,0-1-1,0 1 0,0 0 1,0 0-1,0 0 0,-1-1 1,1 1-1,0 0 0,0 0 1,0 0-1,0 0 0,0-1 1,0 1-1,0 0 0,0 0 1,-1 0-1,1 0 0,0-1 1,0 1-1,0 0 0,0 0 1,-1 0-1,1 0 0,0 0 1,0 0-1,0 0 0,-1 0 1,1 0-1,0 0 0,0-1 1,0 1-1,0 0 0,-1 0 1,1 0-1,0 0 0,0 0 1,0 0-1,-1 1 0,1-1 1,0 0-1,0 0 0,0 0 1,-1 0-1,1 0 0,0 0 1,0 0-135,-26-3 404,1 2 0,-1 0 1,1 2-1,-1 0 0,1 2 0,-1 1 1,-23 7-405,34-6 45,1 0 0,0 1 0,-3 2-45,14-6 2,1-1 0,-1 0 0,0 1 0,1 0 1,-1 0-1,1 0 0,0 0 0,-1 0 0,1 0 0,0 0 0,0 1 0,0-1 1,1 1-1,-1-1 0,1 1 0,-1 0 0,1 0 0,-1 2-2,2-3 1,0 1 1,0-1-1,0 0 1,0 0-1,0 1 0,1-1 1,-1 0-1,1 1 0,-1-1 1,1 0-1,0 0 0,0 0 1,0 0-1,0 0 1,0 0-1,0 0 0,1 0 1,-1 0-1,1 0 0,-1-1 1,1 1-1,0-1 0,0 1 1,-1-1-1,3 1-1,5 4 6,1 0 0,-1-1 0,1-1 0,0 0 0,0 0-6,51 17 16,49 20 0,-92-33-13,-1 1 1,0 1-1,-1 0 0,0 1 0,1 1-3,-13-8 1,0-1-1,0 0 1,-1 1-1,1 0 1,-1 0-1,0 0 1,0 0-1,-1 1 1,1-1-1,-1 1 1,0-1-1,0 1 1,0 0-1,-1 0 1,0 0-1,0 0 1,0 1-1,-1-1 1,0-1 0,0 0-1,0 1 1,-1-1 0,1 0 0,-1 0 0,0 1 0,0-1-1,-1 0 1,0 0 0,1 0 0,-1 0 0,0 0 0,-1-1-1,1 1 1,-1 0 0,0-1 0,0 0 0,0 0-1,-2 2 0,-6 4 7,-1 0-1,0 0 1,0-1-1,-1-1 1,0 0-1,-2 0-6,-25 10 33,-20 4-33,53-19 15,0 0-1,0 0 0,-1 0 0,1-1 0,-1 0 1,1-1-1,-1 1 0,-6-2-14,12 1-60,0 0 0,0-1 0,0 1 0,0-1-1,0 1 1,0-1 0,0 0 0,0 0 0,1 0 0,-1 0 0,0 0-1,0 0 1,1 0 0,-1 0 0,1-1 0,-1 1 0,1-1 0,0 1 0,0-1-1,-1 0 1,1 1 0,0-1 0,0 0 0,1 0 0,-1 0 0,0 1-1,1-1 1,-1 0 0,1 0 0,-1 0 0,1 0 0,0 0 0,0 0-1,0 0 1,0-1 60,3-20-674</inkml:trace>
  <inkml:trace contextRef="#ctx0" brushRef="#br0" timeOffset="7646.911">8719 726 6249,'0'-1'209,"-1"0"0,1 0-1,-1 1 1,1-1 0,0 0-1,-1 0 1,1 1 0,-1-1-1,0 0 1,1 1 0,-1-1-1,1 1 1,-1-1 0,0 1-1,0-1 1,1 1 0,-1-1-1,0 1 1,0 0 0,1-1-1,-1 1 1,0 0 0,0 0-1,0-1 1,0 1-209,1 1 89,-1 0-1,1-1 0,0 1 1,-1 0-1,1-1 0,0 1 1,0 0-1,-1 0 0,1 0 1,0-1-1,0 1 1,0 0-1,0 0 0,0-1 1,0 1-1,0 0 0,0 0 1,0 0-1,0-1 0,1 1 1,-1 0-1,0 0 1,0-1-1,1 1 0,-1 0 1,0-1-1,1 1 0,0 0-88,15 43 486,-1 1 0,-2 0 0,-2 1 0,-2 0 0,-2 0 0,-2 1 0,-2 17-486,-4-58 120,-2-9-22,0-15 68,3-14-64,3-133 111,-1 127-202,2 1 0,2-1 1,4-10-12,-9 43-1,0 0 1,1 0-1,-1 0 1,1-1-1,1 2 1,-1-1-1,1 0 1,-1 0-1,2 1 1,-1 0 0,0-1-1,2 0 1,-2 3-2,0-1-1,0 1 1,0 0 0,0 1-1,1-1 1,-1 1 0,1-1-1,-1 1 1,1 0-1,-1 0 1,1 0 0,-1 1-1,1-1 1,0 1 0,-1 0-1,1 0 1,0 0 0,0 1 2,6 0-4,0 1 0,0 0 0,0 0 0,-1 1 0,1 0 0,-1 1 0,0 0 0,0 0 0,0 1 0,-1 0 0,0 1 0,0 0 0,0 0 1,0 1-1,-1 0 0,0 0 0,-1 0 0,0 1 0,0 0 0,0 0 0,2 6 4,-2-2 0,0-1-1,-1 1 1,0-1 0,-1 1 0,0 1-1,-1-1 1,-1 0 0,0 1 0,0 0-1,-1-1 1,-1 1 0,0 0 0,-1 0-1,0-1 1,-1 1 0,-3 9 0,6-17 34,4-10-5,5-11 11,15-35 41,9-30-81,18-38 40,-44 102-35,-5 9-5,1 0 1,0 0-1,0 1 1,1-1-1,-1 1 1,2 0-1,-1 0 1,1 0-1,0 1 1,0 0-1,1 0 1,4-3-1,-9 8-3,-1 1 0,0-1 1,0 0-1,0 1 1,1-1-1,-1 1 1,0-1-1,1 1 1,-1 0-1,0 0 0,1-1 1,-1 1-1,1 0 1,-1 0-1,0 0 1,1 0-1,-1 1 1,1-1-1,-1 0 0,0 1 1,1-1-1,-1 1 1,0-1 2,1 1-4,0 1 0,-1-1 0,1 0 0,-1 1 0,1-1 0,-1 1 1,0-1-1,0 1 0,1 0 0,-1 0 0,0-1 0,-1 1 0,1 0 0,0 1 4,3 8-11,-1 0-1,-1 0 1,0 1-1,-1-1 1,1 3 11,-2-10 0,3 49-13,-2-22 12,2-1 0,2 10 1,-3-31 2,0 0 1,0-1-1,1 1 0,0-1 0,0 0 1,1 0-1,0 0 0,0 0 1,1-1-1,2 2-2,1 0 45,1 1-1,0-2 1,0 0 0,1 0 0,1 0-1,-1-2 1,3 2-45,27 14 2392,16 4-2392,-42-19 582,78 35 812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6:32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962 137 3417,'-16'-79'2180,"9"58"84,1 18-1575,2 2-101,-3-3 1745,6 9-398,7 12-176,-4-14-2003,0 4 316,1 0 0,1-1 1,-1 0-1,1 0 1,0 0-1,0 0 0,1 0 1,-1-1-1,1 1 1,5 2-73,8 10 133,33 36 518,13 7-651,-17-17 220,11 16-220,44 48 101,47 57 82,-136-148-587,-1 1-1,-1 0 1,0 1 0,-1 0-1,2 9 405,-4-9-772</inkml:trace>
  <inkml:trace contextRef="#ctx0" brushRef="#br0" timeOffset="403.784">1511 0 3937,'-3'0'319,"1"1"0,0-1 0,-1 1 1,1-1-1,0 1 0,0 0 0,0 0 1,0 0-1,0 0 0,0 0 0,0 1 0,0-1 1,0 0-1,0 1 0,1-1 0,-1 1 0,0 0 1,1 0-320,-27 37 1320,23-31-858,-40 65 957,-32 50-352,-71 110-375,70-105-519,69-115-161,-29 48 130,-4 14-142,42-75-19,0 0 1,0 0-1,0 1 0,0-1 1,0 0-1,0 0 0,0 0 1,0 0-1,0 0 0,0 0 1,1 0-1,-1 1 0,0-1 1,0 0-1,0 0 0,0 0 1,0 0-1,0 0 0,0 0 1,0 0-1,0 0 0,1 0 1,-1 0-1,0 1 0,0-1 1,0 0-1,0 0 0,0 0 1,0 0-1,0 0 0,1 0 1,-1 0-1,0 0 0,0 0 1,0 0-1,0 0 0,0 0 1,0 0-1,1 0 0,-1 0 1,0 0-1,0 0 0,0 0 1,0 0-1,0-1 0,0 1 1,1 0-1,-1 0 0,0 0 1,0 0-1,0 0 0,0 0 1,0 0-1,0 0 0,0 0 1,0 0-1,0-1 19,11-2-564,13-10-103</inkml:trace>
  <inkml:trace contextRef="#ctx0" brushRef="#br0" timeOffset="1252.2">1935 655 5361,'-100'-46'2617,"98"45"-2479,1 0 0,-1 0 1,0 0-1,0 0 0,1 0 0,-1-1 1,1 1-1,-1-1 0,1 1 1,0-1-1,-1 1 0,1-1 1,0 0-1,0 0-138,0-15 1328,2 12-920,-1 2-205,1-1-1,0 0 1,0 0-1,0 0 1,1 1-1,-1-1 1,1 1-1,0-1 1,-1 1-1,2-1 1,-1 1-1,0 0 1,1 0-1,-1 0 1,4-2-203,5-5 235,1 0 0,0 1 1,5-3-236,-9 7 139,1-1-62,1 0 1,0 0 0,0 1 0,1 0 0,-1 1 0,1 0 0,0 1-1,1 0 1,-1 0 0,0 2 0,7-1-78,-13 1 8,0 1 1,1 1 0,-1-1-1,0 1 1,1 0-1,-1 0 1,0 0-1,0 1 1,0-1 0,0 1-1,0 0 1,-1 1-1,1-1 1,-1 1-1,1 0 1,-1 0-1,0 1 1,0-1 0,0 1-1,-1 0 1,1 0-1,-1 0 1,0 1-1,0-1 1,0 1 0,0 1-9,3 7 6,-1 0 1,-1-1 0,0 1 0,0 1 0,-2-1-1,0 0 1,0 1 0,-1 0 0,-1-1 0,0 1-1,-1-1 1,0 1 0,-1 0 0,-3 8-7,-2 8 28,-2 0 1,-1 0 0,-2-1 0,0 0-1,-16 24-28,8-22 30,-1-1-1,-2-1 0,-1-1 0,-1-1 1,-17 13-30,14-12 32,26-26-25,0 0 0,-1 0 0,1 0 0,-1 0 0,1 0 0,-1 0-1,0-1 1,0 1 0,1-1 0,-1 0 0,0 0 0,0 0 0,-3 0-7,4-1 7,0 0-1,0 1 1,0-2 0,0 1-1,0 0 1,0 0-1,0-1 1,0 1 0,0-1-1,0 0 1,0 1 0,0-1-1,1 0 1,-1 0 0,0 0-1,0-1 1,1 1-1,-1 0 1,1 0 0,-1-1-1,1 0-6,-3-2 11,0 0 1,0 0-1,1-1 0,0 0 0,0 1 0,0-1 0,0 0 0,1-1 0,0 1 0,0 0 0,0-1 1,1 1-1,-1-1 0,2 0 0,-1-3-11,0 5 1,1 0-1,1 0 1,-1 0 0,1 0 0,-1 0 0,1 0-1,0 0 1,1 0 0,-1 0 0,1 0 0,-1 1-1,1-1 1,0 1 0,0-1 0,1 1 0,-1 0-1,1 0 1,0 0 0,0 0 0,0 0 0,0 0-1,2 0 0,-3 1-2,1 1-1,-1-1 0,1 1 0,0 0 0,-1 0 0,1 0 0,0 0 0,0 0 1,0 1-1,0-1 0,0 1 0,0 0 0,0 0 0,0 0 0,0 0 1,0 1-1,0-1 0,-1 1 0,1-1 0,0 1 0,2 1 3,7 3-6,0 0 0,0 1 0,-1 1 0,6 3 6,2 2-2,52 31-24,-16-9 51,2-2 0,13 3-25,-50-27-11,1 0-1,0-1 1,0-1 0,0-1 0,1-1 0,0-1 0,-1 0-1,13-2 12,32-4-106,0-12 62</inkml:trace>
  <inkml:trace contextRef="#ctx0" brushRef="#br0" timeOffset="2342.591">981 1643 1960,'39'-59'1603,"-29"48"1341,-10 12-2746,0-1-1,-1 1 1,1-1 0,0 0-1,0 1 1,-1-1-1,1 1 1,-1-1-1,1 0 1,0 1 0,-1-1-1,1 0 1,-1 0-1,1 1 1,-1-1 0,1 0-1,0 0 1,-1 0-1,1 1 1,-1-1 0,1 0-1,-1 0 1,1 0-198,-2 1 91,1-1 0,0 1 0,0 0 0,1 0 0,-1 0 0,0 0 0,0 0 0,0 0 0,1 0 0,-1 0 0,0 0 0,1 0 0,-1 1 1,1 0-92,-2 1 212,-11 18 238,4-6-202,-1 0 0,-1 0-1,0-1 1,-1 0-1,0-1 1,-5 3-248,-53 46 1144,50-46-876,0 1 0,1 1 0,1 1-1,-16 21-267,-52 92 587,49-72-194,-3-2 1,-35 40-394,40-58 187,-14 14 582,-30 46-769,36-42 153,24-35-120,1 1 0,2 1 0,1 0 0,0 3-33,3-4 14,0 0-1,-1 0 0,-1-1 0,-1-1 0,-1 0 0,-1-1 1,-1-1-1,-13 11-13,17-18 9,12-10 3,-1 0 0,0-1 0,0 1 0,0-1 0,0 0 0,0 1 0,-1-1 0,1-1 0,-1 1 0,-2 1-12,6-3-3,0 0-1,0 0 1,0 0-1,-1 0 1,1 0-1,0 0 1,0 0-1,0 0 1,0 0 0,0 0-1,-1 0 1,1 0-1,0 0 1,0 0-1,0 0 1,0 0-1,0 0 1,0 0-1,-1-1 1,1 1-1,0 0 1,0 0-1,0 0 1,0 0 0,0 0-1,0 0 1,0 0-1,-1 0 1,1 0-1,0-1 1,0 1-1,0 0 1,0 0-1,0 0 1,0 0-1,0 0 1,0 0 0,0-1-1,0 1 1,0 0-1,0 0 1,0 0-1,0 0 1,0 0-1,0-1 1,0 1-1,0 0 1,0 0 3,2-13-709,8-18-1508,-10 30 2119,17-43-1249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6:45.3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290 359 8114,'-6'-7'732,"1"-1"0,-1 1 1,0 0-1,-1 0 1,0 1-1,0 0 0,0 0-732,-22-19 2281,21 18-967,10 19-452,0-5-834,19 65 385,2 6-202,-4 0-1,-2 1 0,-4 10-210,-7-36-25,-3 1 1,-2 0-1,-2 0 0,-3-1 0,-2 1 0,-6 19 25,7-51-886,4-8 356</inkml:trace>
  <inkml:trace contextRef="#ctx0" brushRef="#br0" timeOffset="354.527">0 680 9258,'26'0'3769,"17"0"-2529,16 3-200,15 3 105,14-5-553,-5 1-256,3-1-192,-9-2-272,-11-6 112</inkml:trace>
  <inkml:trace contextRef="#ctx0" brushRef="#br0" timeOffset="684.032">705 1 9106,'-1'0'185,"-1"0"1,0 0-1,1 0 0,-1 0 0,0 0 1,1 0-1,-1 1 0,0-1 1,1 0-1,-1 1 0,0 0 0,1-1 1,-1 1-1,1 0 0,-1 0 1,1 0-1,0 0 0,-1 0 0,1 0 1,0 0-1,-1 1-185,1 1 68,-1 0 1,1 0-1,0 0 1,0 0-1,0 0 1,0 0-1,0 0 1,1 0-1,0 1 1,-1 2-69,-2 41 593,3 0 1,1 0 0,3 12-594,23 144 1092,-4-30-301,-1 105 522,3 24-289,-22-292-945,1-12 3,3-14 22,11-81 89,-12 58-153,1 1 1,11-29-41,-15 57-1,0 0 1,1 0 0,1 1 0,0-1 0,0 1 0,1 0 0,0 0 0,0 1 0,1 0 0,0 0-1,1 1 1,1-2 0,-4 5-1,0 1 0,0-1 0,0 1 0,0 0 0,0 0-1,1 1 1,-1-1 0,1 1 0,0 0 0,0 1 0,0 0 0,-1 0-1,1 0 1,0 0 0,1 1 0,-1 0 0,0 0 0,0 1-1,0 0 1,-1 0 0,1 0 0,0 1 0,0-1 0,0 2 0,-1-1-1,1 0 1,-1 1 0,0 0 0,0 0 0,0 1 0,0 0 0,0-1-1,-1 2 1,0-1 0,0 0 0,1 2 1,13 17 5,-1 0 0,-1 2 0,-1 0 0,8 21-5,3 13-368,11 39 368,-23-62-147</inkml:trace>
  <inkml:trace contextRef="#ctx0" brushRef="#br0" timeOffset="1602.418">1790 795 4361,'21'-2'1366,"-1"-1"-1,14-5-1365,-33 8 71,-1 0 0,1 0 0,0-1-1,0 1 1,-1 0 0,1-1 0,-1 1-1,1 0 1,0-1 0,-1 1 0,1-1-1,-1 1 1,1-1 0,-1 1 0,1-1 0,-1 1-1,1-1 1,-1 0 0,0 1 0,1-1-1,-1 1 1,0-1 0,1 0 0,-1 1 0,0-1-1,0 0 1,0 0 0,0 1 0,1-1-1,-1 0 1,0 1 0,0-1 0,-1 0-71,-7-20 1498,5 16-1086,-1-3-92,0 1-1,-1 0 1,1 0-1,-2 0 1,1 1-1,-1 0 0,0 0 1,0 0-1,0 1 1,-1 0-1,0 0 1,0 0-1,-4-1-319,7 4 60,0 0-1,0 0 1,-1 1 0,1-1-1,0 1 1,-1 0 0,1 0-1,-1 0 1,1 0 0,-1 1-1,1 0 1,-1 0 0,1 0-1,-1 1 1,1 0-1,-1-1 1,1 1 0,-1 1-1,1-1 1,0 1 0,0 0-1,0 0 1,0 0 0,0 0-1,-4 3-59,-4 6 47,0 1-1,0 0 0,1 0 1,1 2-1,0-1 0,1 1 1,0 0-1,-3 10-46,-2 5 30,1 1 1,2 0-1,1 1 0,0 2-30,7-20 10,0-1-1,1 1 0,1-1 1,0 1-1,0 0 0,1 0 1,1 0-1,0-1 0,1 1 1,2 5-10,-3-11 7,1-1 0,1 1 0,-1-1 0,1 0 0,0 0 0,1 0 0,-1 0 0,1-1 0,0 0 0,0 1 0,1-1 0,0-1 0,0 1 0,0-1 0,0 0 0,1 0 0,-1 0 0,1-1 0,0 1 0,4 0-7,-3-1 10,0-1 0,0 1-1,0-1 1,0 0 0,1-1 0,-1 0 0,1 0 0,-1 0 0,1-1 0,-1-1 0,1 1 0,-1-1-1,1 0 1,-1-1 0,0 1 0,0-2 0,0 1 0,0-1 0,0 0 0,0 0 0,0-1 0,-1 0-1,0 0 1,0 0 0,0-1 0,0 0 0,-1 0 0,0-1 0,0 1 0,0-1 0,-1 0-1,1-1 1,-2 1 0,1-1 0,-1 1 0,0-1 0,0 0 0,0-3-10,2-9 15,-1-1 1,-1 1-1,-1-1 1,-1 0-1,0-5-15,-3-33 27,-3-7-27,0 2 43,5 53 24,2 9 0,7 17 58,9 28 14,-10-20-113,10 30 70,3 0 1,2-2-1,8 9-96,-23-46-13,0-1 1,1 0-1,1-1 0,0 0 0,1-1 1,1 0-1,-1-1 0,2 0 1,0-1-1,0 0 0,0-1 0,1 0 1,9 3 12,15 4-31</inkml:trace>
  <inkml:trace contextRef="#ctx0" brushRef="#br0" timeOffset="1977.302">2492 225 10106,'-8'-11'1083,"6"8"-870,0 1 0,0-1 0,0 1 0,0-1 1,0 1-1,0 0 0,-1 0 0,1 0 0,-1 0 1,1 0-1,-1 0 0,0 1 0,1-1 0,-1 1 0,0 0 1,0 0-1,0 0 0,0 0 0,-2 0-213,3 1 44,1 1-1,-1-1 1,1 0-1,0 0 1,-1 1-1,1-1 1,-1 1-1,1-1 1,0 1-1,-1-1 0,1 1 1,0 0-1,0 0 1,0 0-1,-1 0 1,1 0-1,0 0 1,0 0-1,0 0 1,1 0-1,-1 0 1,0 0-1,0 1 1,0-1-1,1 0 1,-1 1-1,1-1 0,-1 0 1,1 1-1,0-1 1,-1 2-44,-1 6 131,1 1 0,0-1 1,1 1-1,0 7-131,0-7 96,3 72 374,4 1 0,10 40-470,0-7 231,1 56 62,11 80 103,-27-239-704,-2-1 1,0 1-1,-1 13 308,1-19-349</inkml:trace>
  <inkml:trace contextRef="#ctx0" brushRef="#br0" timeOffset="2352.87">2214 683 9410,'-7'-1'4081,"-13"-3"-2433,9 4 121,13 4-617,11-1-480,20 1-496,13 0-64,26 1 40,12-4-104,15-1-8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6:42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1 664 6977,'0'0'2713,"0"0"-1127,0 0-435,0 0-95,3 2-113,12 3-526,1 0 1,-1-1-1,1 0 0,0-2 1,0 0-1,8 0-417,17-1 719,0-2 0,4-3-719,314-35 569,14-1-460,-250 32-45,0 5-1,1 6-63,-107-2 41,-8-1 63,1 0-1,0 1 0,-1 0 1,1 0-1,-1 1 0,0 1 1,4 0-104,-15 1 2403,-6 0-1099</inkml:trace>
  <inkml:trace contextRef="#ctx0" brushRef="#br0" timeOffset="919.783">1932 631 6985,'31'-103'2702,"-21"84"-1014,-10 19-1665,0 0 1,1 0 0,-1 0-1,0 0 1,0-1 0,0 1-1,1 0 1,-1 0 0,0 0-1,0 0 1,1 0 0,-1 0-1,0 0 1,0 0 0,1 0-1,-1 0 1,0 0 0,0 0-1,1 0 1,-1 0 0,0 0-1,0 0 1,1 0 0,-1 0-1,0 0 1,0 0 0,1 0-1,-1 1 1,0-1 0,0 0-1,0 0 1,1 0 0,-1 0-1,0 0 1,0 1-24,9 15 646,-9-15-548,4 8 53,-1 1 0,0 0 0,0-1 1,-1 1-1,0 0 0,-1 0 0,0 1-151,0 74 544,0-3-50,4-39-269,3 20-17,-8-58-190,0 1-1,-1 0 1,1 0-1,-1 0 1,0 0-1,-1-1 1,1 1-1,-1 0 1,-1 1-18,3-6 8,-1 1 1,1-1-1,-1 0 1,1 0-1,0 1 1,0-1-1,0 0 1,0 1-1,0-1 0,0 0 1,0 1-1,0-1 1,0 0-1,0 1 1,1 0-9,-1-2 15,0 0 0,0 1 0,1-1 0,-1 0 0,0 1 0,0-1 0,0 0 1,1 1-1,-1-1 0,0 0 0,0 1 0,1-1 0,-1 0 0,0 1 0,0-1 0,1 0 0,-1 0 1,1 0-1,-1 1 0,0-1 0,1 0 0,-1 0 0,0 0 0,1 0 0,-1 0 0,1 0 1,-1 0-1,0 1 0,1-1 0,-1 0 0,1 0 0,-1-1 0,0 1 0,1 0 0,-1 0 0,1 0 1,-1 0-1,0 0 0,1 0 0,-1 0 0,0-1 0,1 1 0,-1 0 0,0 0 0,1 0 0,-1-1-14,2-10 582,-2 4-529,7-80 10,7-66 62,-10 121-104,2 1-1,1 0 1,10-23-22,-15 47-1,1 0 0,0 0 0,0 0 1,1 0-1,0 1 0,0-1 0,1 1 1,4-5 0,-5 7-1,0 1 0,0 0 0,0 0 1,0 0-1,1 0 0,0 0 0,-1 1 1,1 0-1,0 0 0,0 0 0,0 1 0,0 0 1,1 0 0,3-1-5,0 0-1,-1 1 1,1 1 0,0-1 0,0 1 0,-1 1-1,1 0 1,0 0 0,5 2 5,-8-1-4,0 0 0,-1 0 0,1 0 0,0 1 0,-1 0 0,1 0 0,-1 1 0,0 0 0,0-1 0,-1 2 0,1-1 0,-1 0 0,0 1 0,0 0 4,7 10-4,-2 0 1,1 1-1,-2 0 0,0 0 1,-1 1-1,-1 0 0,1 2 4,4 21 1,-2-1-1,3 27 0,-9-37 13,-2 0 0,-1 1 0,-1 10-13,-1 48-558,5-63 357</inkml:trace>
  <inkml:trace contextRef="#ctx0" brushRef="#br0" timeOffset="1373.891">2988 576 5713,'-5'-5'607,"0"1"0,-1 1 0,0-1 0,0 1 0,0 0 0,0 0 1,0 1-1,0 0 0,-1 0 0,1 1 0,-1-1 0,0 1 0,1 1-607,-1-1 163,1 1 1,-1 0 0,0 1-1,1-1 1,-1 1 0,1 0-1,-1 1 1,1 0 0,0 0 0,0 0-1,0 1 1,0 0 0,0 0-1,0 0 1,1 1 0,0 0-1,-1 0 1,1 0 0,1 1-1,-3 2-163,-6 9 59,1 0 1,1 0-1,0 1 0,1 0 0,1 1 1,0 1-1,2-1 0,0 1 0,1 0 0,0 6-59,4-15 7,0 0 0,1 0 0,0 1 0,1-1 0,0 0 0,1 0 0,0 0-1,0 1 1,3 7-7,-1-11 11,-1 0-1,1-1 0,0 1 0,0-1 1,0 0-1,1 1 0,0-2 0,1 1 1,-1 0-1,1-1 0,0 0 0,0 0 1,1 0-1,4 2-10,-5-3 10,2-1-1,-1 1 1,0-1 0,1-1 0,-1 1 0,1-1 0,0-1-1,0 1 1,-1-1 0,1 0 0,0 0 0,0-1 0,0 0-1,0-1 1,0 1 0,2-1-10,4-1 14,0-1 1,0 0-1,0-1 0,0-1 1,-1 0-1,1 0 1,-1-1-1,0-1-14,-7 4 6,0 0 0,0 0 0,-1-1 0,1 0 0,-1 0 0,0 0 0,0 0 0,-1-1-1,1 1 1,-1-1 0,0 0 0,0 0 0,0 0 0,-1-2-6,1-1 9,0 1 0,-1-2 1,0 1-1,-1 0 0,0 0 0,0-1 0,-1 1 0,0 0 0,0-3-9,-3-11 15,-1 1-1,0-1 1,-1 1 0,-2 0-1,0 1 1,-1-1 0,-2-1-15,4 10-24,0-1 0,-1 1 1,0 0-1,-1 0 0,0 1 1,-1 0-1,0 0 0,-1 1 1,-4-3 23,1 1-131,13 12 129,0 0 0,0 0 0,0 0 1,0 0-1,0 0 0,0 0 0,0 0 0,0 0 1,0 0-1,0 0 0,0 0 0,0 0 0,0 0 1,0 0-1,1 0 0,-1 0 0,0 0 0,0 0 1,0 0-1,0 0 0,0 0 0,0 0 0,0 0 1,0 0-1,0 0 0,0 0 0,0 0 1,0 0-1,0 0 0,0 0 0,1 0 0,-1 0 1,0 0-1,0 0 0,0 0 0,0-1 0,0 1 1,0 0-1,0 0 0,0 0 0,0 0 0,0 0 1,0 0-1,0 0 0,0 0 0,0 0 0,0 0 1,0 0-1,0 0 0,0 0 0,0 0 0,0-1 1,0 1-1,0 0 0,0 0 0,0 0 0,0 0 1,0 0-1,0 0 0,0 0 0,0 0 0,0 0 1,0 0-1,0 0 0,0 0 0,0 0 0,0 0 1,0 0-1,0-1 2</inkml:trace>
  <inkml:trace contextRef="#ctx0" brushRef="#br0" timeOffset="1859.755">3417 53 9226,'-18'-53'6440,"22"76"-6097,-2 1 0,0-1 1,-2 1-1,0-1 0,-2 2-343,1 47 450,10 95 367,1 32-331,-14-87-359,1-59 114,2 1-1,5 33-240,-3-78-56,-1 0-283,1-1 0,1 0 1,-1 1-1,1-1 0,1 0 0,-1 0 1,3 4 338,3 1-1097</inkml:trace>
  <inkml:trace contextRef="#ctx0" brushRef="#br0" timeOffset="2277.023">3188 501 8290,'-10'-17'3809,"0"11"-1681,4 3-592,19 5-439,11 1-305,15-1-320,11 4-64,4-6-168,-1 2-80,9-2 88,-5 0-152,-1 2 3353,-7 0-2529</inkml:trace>
  <inkml:trace contextRef="#ctx0" brushRef="#br0" timeOffset="2681.436">3791 568 7314,'102'78'2951,"-96"-74"-2629,0 0 0,0 0 0,0-1 1,0 0-1,0 0 0,1-1 0,-1 0 0,1 0 0,0 0 1,0-1-1,0 0 0,-1 0 0,1-1 0,0 0 1,3 0-323,2-2 349,0 0 1,0-1 0,0-1 0,-1 0 0,1 0 0,5-4-350,-8 4 144,2-1-35,0 0 1,0-1-1,-1 0 0,0-1 1,0 0-1,0-1 1,-1 0-1,0 0 0,0-1-109,-7 6 6,0 1 0,0 0 0,0-1 0,0 0 0,0 1 0,-1-1 0,1 0 0,-1 0 0,0 0 0,0 0 0,0 0 0,0 0 0,0 0 0,-1 0 0,1 0 0,-1 0 0,0-1 0,0 1 0,0 0 0,0 0-1,-1 0 1,1 0 0,-1 0 0,0-1 0,0 1 0,0 0 0,0 0 0,-1 1 0,1-1 0,-1 0 0,1 0 0,-1 1 0,0-1 0,0 1 0,0-1 0,-1 1-6,-2-3 1,0 1 1,0 0-1,-1 0 0,0 0 1,0 0-1,0 1 0,0 0 1,0 0-1,0 1 1,-1 0-1,0 0 0,1 0 1,-1 1-1,0 0 0,0 0 1,0 1-1,0 0-1,-2 0-3,-1 0 0,0 1 1,0 0-1,1 0 0,-1 1 0,0 1 0,1 0 0,0 0 1,0 0-1,0 1 0,-7 4 3,3 1 0,1 0 0,0 1-1,0 0 1,1 1 0,0 0 0,1 1 0,0 0-1,1 1 1,0 0 0,1 0 0,1 1 0,0 0-1,-4 13 1,7-16 15,1-1 1,0 0-1,1 1 0,0 0 0,1-1 0,0 1 0,1 0 0,0 0 0,1 5-15,0-8 19,0 0 0,1 0 1,0-1-1,1 1 0,-1-1 0,1 0 0,1 0 1,-1 0-1,1 0 0,1 0 0,-1-1 0,1 0 1,3 4-20,4 1 61,0 0 0,0 0 0,1-1 1,1 0-1,0-2 0,0 1 0,11 3-61,12 4 1648,1-1 1,22 4-1649,30 8 1389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6:49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430 517 3913,'2'-1'417,"-1"0"0,0 0 0,0-1 0,0 1 0,0 0 0,-1 0 1,1-1-1,0 1 0,0-1 0,-1 1 0,1-1 0,-1 1 0,1-2-417,-1 2 134,0 1 0,0-1-1,0 0 1,0 1 0,-1-1-1,1 1 1,0-1 0,0 0 0,-1 1-1,1-1 1,0 1 0,-1-1-1,1 0 1,0 1 0,-1-1 0,1 1-1,-1-1 1,1 1 0,-1 0 0,1-1-1,-1 1 1,1-1 0,-1 1-1,1 0 1,-1 0 0,0-1 0,1 1-1,-1 0 1,1 0 0,-1 0-1,0-1 1,1 1 0,-1 0 0,0 0-134,-13-2 318,0 0 1,0 1 0,0 1 0,0 0 0,0 1 0,0 0 0,0 1-1,0 0 1,0 2 0,1-1 0,-1 2 0,-4 2-319,-8 4 150,-1 1 0,2 1 0,0 2 0,0 0 1,-11 11-151,29-21 18,-38 33 52,42-36-67,1 0 1,0 1-1,0-1 0,0 0 0,0 1 0,0-1 0,1 1 1,-1 0-1,1 0 0,0 0 0,0-1 0,0 1 0,0 0 0,0 1 1,0 2-4,1-5 1,1 1 0,-1 0 0,1 0 0,-1 0 1,1-1-1,0 1 0,0 0 0,-1-1 1,1 1-1,1-1 0,-1 1 0,0-1 0,0 1 1,0-1-1,1 0 0,-1 1 0,1-1 0,-1 0 1,1 0-1,-1 0 0,1 0 0,0 0 0,-1-1 1,1 1-1,0-1 0,0 1 0,0-1 0,0 1-1,10 2 11,0 0-1,1-1 1,10 1-11,87 3 42,32 5-7,-120-8-30,0 1 0,0 0 0,0 2 1,-1 1-1,6 3-5,-21-7 0,0-1 1,-1 1-1,1 0 1,-1 1 0,0-1-1,1 1 1,-2 0-1,1 0 1,0 1 0,-1-1-1,3 5 0,-5-6 1,0 1-1,0-1 1,0 0-1,-1 1 1,0-1-1,1 1 1,-1-1-1,-1 1 1,1 0 0,0-1-1,-1 1 1,0 0-1,0 0 1,0-1-1,0 1 1,-1 0-1,1-1 1,-1 1-1,0 0 1,-1 1-1,-4 11 7,-1 0 1,0-1-1,-1 0 1,-1 0-1,-1-1 1,0 0-1,0 0 1,-1-2-1,-1 1 0,-1-1 1,1-1-1,-10 7-7,12-12 14,0 0-1,-1-1 0,0 0 0,1-1 0,-1 0 0,-1 0 0,1-2 1,-1 1-1,1-1 0,-1-1 0,1 0 0,-1 0 0,-6-2-13,5 1 23,1-1 1,-1 0-1,0-1 0,1 0 0,-1-1 1,1-1-1,0 0 0,0 0 0,0-1 0,1-1 1,-1 0-1,-1-2-23,5 3-134,1-1 0,1 0 0,-1 0 0,1 0 0,0 0 1,1-1-1,-1 0 0,1-1 134,-3-16-508</inkml:trace>
  <inkml:trace contextRef="#ctx0" brushRef="#br0" timeOffset="341.59">956 197 9002,'-10'-9'1605,"-1"0"1,0 1-1,-8-5-1605,16 11 183,0 0 1,0 0-1,0 1 1,0 0-1,0-1 1,0 1-1,0 0 0,0 1 1,0-1-1,-1 0 1,1 1-1,0 0 1,-1 0-1,1 0 0,0 0 1,0 0-1,-1 1 1,0 0-184,3-1 49,0 1 0,-1-1 0,1 1 0,0 0 0,0-1 0,0 1 0,0 0 0,0 0 0,0 0 0,0 0 0,1 0 0,-1 0 0,0 0 0,0 0 0,1 0 0,-1 0 0,1 1 0,-1-1 0,1 0 0,-1 0 0,1 0 0,0 1 0,-1-1 0,1 0 0,0 1 0,0-1 1,0 1-50,5 42 318,-5-40-265,20 81 272,3-2 0,12 25-325,27 92 231,-53-152-133,-1 2 0,-3-1 0,-1 42-98,2 20-288,-2-80-1338,-3-29 946,-2-5 143,-2-7 272,-1-4-782</inkml:trace>
  <inkml:trace contextRef="#ctx0" brushRef="#br0" timeOffset="746.143">710 677 8538,'-12'-5'4065,"9"7"-1457,5 4-823,17 0-513,11 0-392,28-6-472,14-2-144,13-2-144,-1-6 200,-2 6 2897,-3-5-2337</inkml:trace>
  <inkml:trace contextRef="#ctx0" brushRef="#br0" timeOffset="1247.051">1449 621 6961,'4'-8'1192,"-2"2"-352,0 1 1,1 0-1,-1 0 0,1 0 0,3-4-840,-6 9 105,1-1-1,-1 0 1,1 0 0,0 0-1,0 1 1,-1-1-1,1 0 1,0 1-1,0-1 1,0 1-1,0-1 1,0 1 0,0-1-1,0 1 1,0 0-1,0-1 1,0 1-1,0 0 1,0 0-1,0 0 1,0 0 0,0 0-1,0 0 1,0 0-1,0 0 1,0 0-1,0 0 1,0 0-1,0 1 1,0-1 0,0 0-1,0 1 1,0 0-105,1 0 47,-1 0-1,0 0 1,1 0 0,-1 0 0,0 0 0,0 1 0,0-1 0,0 1-1,0-1 1,0 1 0,0-1 0,0 1 0,-1-1 0,1 1 0,-1 0-1,1-1 1,-1 1 0,1 0 0,-1-1 0,0 1 0,0 0 0,0 0-1,0-1 1,0 1 0,0 0 0,-1-1 0,1 1 0,-1 0 0,1 0-47,-3 10 180,0 0 1,-1-1 0,-4 11-181,4-12 111,-2 8-14,0 0 0,2 1-1,0 0 1,0 0 0,2 0-1,1 1 1,0-1 0,1 0-1,3 16-96,-2-22 15,1-1 0,1 0 0,0 0 0,0 0-1,2 0 1,-1-1 0,1 1 0,1-1 0,0-1-1,0 1 1,1-1 0,1 0 0,0 0 0,0-1-1,7 6-14,-13-13 7,1 1 0,0-1 0,0 0 0,0 0 0,1 0 0,-1 0 0,0 0-1,1-1 1,-1 1 0,1-1 0,-1 0 0,1 0 0,0-1 0,-1 1 0,1-1-1,0 1 1,0-1 0,-1 0 0,1-1 0,0 1 0,3-1-7,-2-1 9,1 0 0,-1 0 0,1-1 0,-1 1 0,0-1 0,0 0 1,0-1-1,-1 1 0,1-1 0,-1 0 0,0 0 0,0-1 0,3-3-9,10-13 26,-1-1 1,0 0-1,-2-1 0,-1-1 1,4-11-27,-11 22 9,-1 0 1,-1 0 0,0 0-1,-1-1 1,-1 0-1,0 1 1,-1-1 0,0 0-1,-1 0 1,0 0-1,-2-8-9,1 11 0,-1 0-1,0 0 0,-1 0 0,0 1 0,-1-1 0,0 1 0,-1-1 1,3 16-26,1 7 14,3 8-5,0-1 0,1 1 0,1-1 0,1 0 0,1 0 0,1 0 0,0-1-1,2 0 1,0 0 0,0-1 0,2 0 0,3 4 17,1-1 293,1-1 0,1 0 0,0-1 0,1-1 0,1 0 1,1-2-1,0 0 0,1-1 0,18 9-293,46 15 1143</inkml:trace>
  <inkml:trace contextRef="#ctx0" brushRef="#br0" timeOffset="1963.845">2735 64 4345,'-2'-5'670,"1"0"1,-1-1-1,0 1 1,0 0 0,0 0-1,-1 1 1,-2-5-671,4 7 200,0 1 1,0 0-1,0-1 1,0 1-1,0 0 1,0 0-1,-1 0 1,1-1-1,0 1 1,-1 0-1,1 1 1,0-1-1,-1 0 1,1 0-1,-1 1 1,1-1-1,-1 1 1,0-1-1,1 1 0,-1-1 1,0 1-1,1 0 1,-1 0-1,0 0 1,1 0-1,-1 0 1,0 0-1,1 1-200,-1 0 101,0 0 0,1 0-1,-1 0 1,0 0 0,1 0-1,-1 1 1,1-1 0,-1 0-1,1 1 1,0-1 0,0 1-1,0 0 1,0-1 0,0 1-1,0 0 1,0 0 0,0 0-1,1-1 1,-1 1 0,1 0-1,-1 0 1,1 0 0,0 0-1,0 0 1,0 1-101,-1 11 147,0 0 0,1 0-1,1 4-146,-1-14 64,14 149 847,16 53-911,7 58 386,-31-194-261,-3 1 0,-5 53-125,2-104 27,0-15-15,0 1 0,0-1 0,0 0 0,-1 0 0,1 0 1,-1 0-1,0 0 0,-1 0 0,1 0 0,-2 0-12,3-4 2,0-1 0,0 0 1,0 0-1,0 0 0,0 0 0,0 0 0,0 0 0,0 0 0,0 0 1,0 0-1,0 1 0,0-1 0,0 0 0,-1 0 0,1 0 0,0 0 1,0 0-1,0 0 0,0 0 0,0 0 0,0 0 0,0 0 0,-1 0 1,1 0-1,0 0 0,0 0 0,0 0 0,0 0 0,0 0 0,0 0 0,0 0 1,-1 0-1,1 0 0,0 0 0,0 0 0,0 0 0,0 0 0,0 0 1,0 0-1,0 0 0,-1 0 0,1 0 0,0 0 0,0-1 0,0 1 1,0 0-1,0 0 0,0 0 0,0 0 0,0 0-2,-6-9 60,-2-13 19,-8-39-2,6 23-25,-2 0 1,-14-32-53,21 59 3,0 0 0,-1 1 0,0 0 0,-1 0 0,0 0-1,0 1 1,-1 0 0,-1 0 0,1 1 0,-1 0 0,-8-5-3,12 10-1,0 0-1,-1 0 1,1 0-1,-1 1 0,1-1 1,-1 1-1,0 1 1,0-1-1,0 1 0,0 0 1,0 1-1,0-1 1,0 1-1,0 0 1,0 0-1,0 1 0,0 0 1,0 0-1,0 1 1,0-1-1,0 1 1,1 0-1,-1 1 0,1 0 1,-5 2 1,4-1-2,-1 1 0,1 0 0,-1 0 0,2 1-1,-1-1 1,1 1 0,-1 0 0,1 1 0,1 0 0,0-1 0,0 1 0,0 1 0,1-1 0,0 0 0,0 1 0,0 0 0,1-1 0,1 1 0,-1 5 2,0 2-1,2 1 0,0 0 0,0-1 0,2 1 0,0-1 0,0 1 0,2-1 1,0 0-1,0 0 0,2 0 0,5 11 1,-7-17 3,1 0-1,0 0 1,0 0 0,1-1-1,0 0 1,1 0 0,0-1-1,0 0 1,0 0 0,1 0-1,0-1 1,0 0 0,1-1-1,0 0 1,0 0 0,0-1 0,0 0-1,7 2-2,1-2-68,0-1 0,0-1 0,0 0 0,0-1 0,0-1 0,0-1 0,0 0 0,6-3 68,35-7-168</inkml:trace>
  <inkml:trace contextRef="#ctx0" brushRef="#br0" timeOffset="2330.549">3005 730 6993,'-25'-13'4241,"7"11"-64,17 9-2696,2 7-233,15 10-600,6 5-216,11 0-168,4 7-80,7 7-120,5 2-16,6 4-8,0 3 0,1-8 176,-8-2-136,-14-11-616,-7-11 464</inkml:trace>
  <inkml:trace contextRef="#ctx0" brushRef="#br0" timeOffset="2662.39">3586 672 10122,'-16'-15'4297,"0"20"-2633,1 12-199,-4 19-593,-1 12-232,-2 20-160,-3 12-24,-6 19-104,-3 1-40,0 3-104,-4-11-56,10-10-79,1-5-17,8-8-8,3-6 48,3-9-104,5-8-32,3-17 32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6:48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60 6425,'-2'-8'811,"-1"1"-1,0 0 1,0 0-1,-4-5-810,6 10 191,0 0-1,0 1 1,0-1 0,-1 1-1,1-1 1,0 1 0,-1 0-1,1-1 1,-1 1-1,0 0-190,2 0 76,-1 1-1,0 0 0,1 0 0,-1 0 0,1-1 1,-1 1-1,1 0 0,-1 0 0,1 0 0,-1 0 0,0 0 1,1 0-1,-1 0 0,1 0 0,-1 0 0,1 0 1,-1 0-1,1 1 0,-1-1 0,0 0 0,1 0 1,-1 0-1,1 1 0,-1-1 0,1 0 0,-1 1 1,1-1-1,0 0 0,-1 1 0,1-1 0,-1 1-75,0 0 116,0 1-1,0 0 0,0 0 0,0 0 1,0 0-1,0-1 0,0 1 1,0 0-1,1 0 0,-1 0 0,1 1 1,0-1-1,-1 0 0,1 0 0,0 0 1,0 1-116,4 37 451,-3-35-334,12 64 813,5 4-930,13 71 513,-9 25-136,-7 0 1,-8 24-378,-9-43 139,-1-76-552,4-50-148,-1-24 560,0 1 0,0-1 0,-1 0 0,1 0 1,0 0-1,0 0 0,0 0 0,0 0 0,0 1 0,0-1 0,0 0 1,0 0-1,0 0 0,0 0 0,0 1 0,0-1 0,0 0 0,0 0 1,0 0-1,0 0 0,0 0 0,0 1 0,0-1 0,0 0 1,0 0-1,0 0 0,0 0 0,0 1 0,0-1 0,1 0 0,-1 0 1,0 0-1,0 0 0,0 0 0,0 0 0,0 0 0,0 1 0,0-1 1,1 0-1,-1 0 0,0 0 0,0 0 0,0 0 0,0 0 1,0 0-1,1 0 0,-1 0 0,0 0 0,0 0 0,0 0 0,0 0 1,0 0-1,1 0 0,-1 0 0,0 0 1,10-13-117</inkml:trace>
  <inkml:trace contextRef="#ctx0" brushRef="#br0" timeOffset="409.474">30 685 8570,'-21'0'3865,"12"0"-1905,9 4-520,20-1-255,10-5-353,25-3-224,15-3-88,12-4-216,5 3-104,3-4-120,-8 0 104,-7 6-328,-8-3 792,-24 20-504</inkml:trace>
  <inkml:trace contextRef="#ctx0" brushRef="#br0" timeOffset="815.629">1039 696 9362,'-9'-59'3721,"9"58"-3629,-1 0 1,1 0-1,-1 0 1,1 0-1,-1 0 1,1 0-1,-1 0 1,0 0-1,1 0 1,-1 1-1,0-1 1,0 0-1,0 0 1,0 1-1,0-1 1,0 0-1,0 1 1,0-1-1,0 1 1,0-1-1,0 1 1,0 0-1,0-1 1,0 1-1,0 0 1,0 0-1,0 0 1,-1 0-1,1 0-92,-4 0 306,0 0 0,0 1 1,-1 0-1,1 0 0,-4 2-306,4-2 278,-9 3-123,1 0 0,0 1 0,-1 1 0,2 0 0,-1 0 0,1 1 0,0 1 0,0 0 0,1 1 0,-4 4-154,9-8 6,1 0 1,1 1 0,-1-1 0,1 1 0,0 0 0,0 0-1,0 0 1,1 1 0,0-1 0,0 1 0,1 0 0,0 0 0,0 0-1,0 0 1,1 0 0,0 0 0,1 1 0,-1-1 0,2 0 0,-1 0-1,1 6-7,1-4 5,1 0 0,0 0-1,0 1 1,1-2 0,0 1 0,1 0-1,0-1 1,0 0 0,0 0-1,1 0 1,0-1 0,1 0-1,0 0 1,1 0-5,1 2 8,2-1 0,-1 0 0,1 0 0,0-1 0,1-1 0,-1 0 0,1 0 0,1-1 0,10 3-8,-16-7 6,0 0 0,0 0 0,1-1 0,-1 0 0,0 0 0,0 0 0,0-1 1,1 0-1,-1-1 0,0 1 0,0-2 0,-1 1 0,1-1 0,0 1 0,-1-2 0,0 1 0,1-1 1,-1 0-1,1-2-6,1 0 9,0 0 1,0-1-1,-1 0 1,0-1-1,0 1 1,-1-1 0,0-1-1,-1 1 1,1-1-1,-2 0 1,1 0-1,-1 0 1,1-5-10,-4 8 3,0 0 1,0 0-1,-1 0 1,0 0-1,0 0 0,0 0 1,-1 0-1,0 0 1,0 0-1,0 0 1,-1 0-1,0 1 1,0-1-1,-1 0 0,1 1 1,-1 0-1,0-1 1,-1 1-1,1 0 1,-3-1-4,0-3 28,-1 1 0,-1 0 1,0 0-1,0 1 1,0 0-1,-1 1 1,0-1-1,0 2 0,0-1 1,-1 1-1,-1 0-28,3 2 42,-1 1 0,1 0-1,0 0 1,-1 0 0,1 1-1,-1 1 1,1-1 0,-9 2-42,-25 2 158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6:58.3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484 93 3521,'74'-4'2008,"-63"1"709,-11-3-237,-13-4 1801,5 5-4136,-1 0 0,0 0 0,0 1 0,0 0 0,-1 1 0,1 0 0,-1 0 0,1 1 0,-1 0 0,0 1 0,0 0 0,0 1 0,-6 0-145,-10 1 79,1 2 0,-1 0 1,1 1-1,-1 2 0,1 1 1,1 1-1,0 0 0,-1 3-79,11-5 7,1 1-1,0 1 0,0 0 0,0 1 0,1 0 1,1 1-1,0 0 0,0 1 0,1 0 0,0 1 1,1 0-1,0 0 0,1 1 0,-3 6-6,9-14 2,-1 0 0,1 0 0,0 0 0,0 1 0,1-1-1,-1 1 1,1-1 0,1 1 0,-1-1 0,1 1 0,0 0 0,0-1 0,1 5-2,-1-7 1,1 0 0,0 1 0,0-1 1,1 0-1,-1 0 0,1 0 1,-1 0-1,1 0 0,0-1 1,0 1-1,0 0 0,1-1 1,-1 1-1,0-1 0,1 0 1,0 0-1,-1 0 0,1 0 1,0 0-1,0-1 0,0 1 0,0-1 1,3 1-2,9 2 7,1-1 1,-1 0-1,1-1 0,0 0 1,0-1-1,0-1 0,2-1-7,17 1 11,-32 0-10,57 1 21,0 3 0,26 6-22,-71-8 3,1 1 0,-1 1-1,1 0 1,-1 1-1,0 1 1,-1 0-1,0 1 1,0 0 0,0 2-1,-1-1 1,10 10-3,-18-13 0,0 1 1,0 0 0,0 0-1,-1 0 1,0 1 0,0-1-1,-1 1 1,0 0-1,0 0 1,-1 0 0,1 1-1,-2-1 1,1 1-1,-1-1 1,0 1 0,-1-1-1,1 1 1,-1 0 0,-1-1-1,-1 6 0,0 7 1,-2 0-1,-1 0 0,0-1 1,-1 0-1,-1 0 0,-1 0 0,-4 5 0,3-7 42,-1-1-1,0 0 0,-1 0 0,-1-1 1,-1 0-1,0-1 0,-1-1 0,0 0 1,-3 0-42,5-4 64,0 0 0,0-1 0,-1-1 0,-1 0 0,1-1 0,-1 0 0,0-1 0,0-1 0,-1 0 1,1-1-1,-1 0 0,-4-1-64,-3-1 54,-1 0-1,0-2 1,1 0 0,-1-2 0,1 0-1,0-2 1,0 0 0,0-2 0,1 0 0,0-1-1,0-1 1,-18-12-54,29 13-229,10 8 219,0 0 0,0 0 0,0 0 0,0-1 0,0 1 1,0 0-1,0 0 0,0 0 0,0 0 0,0-1 0,0 1 0,0 0 0,0 0 0,0 0 1,0 0-1,0 0 0,0-1 0,0 1 0,0 0 0,0 0 0,0 0 0,0 0 0,0 0 1,1-1-1,-1 1 0,0 0 0,0 0 0,0 0 0,0 0 0,0 0 0,0 0 0,1 0 0,-1-1 1,0 1-1,0 0 0,0 0 0,0 0 0,0 0 0,1 0 0,-1 0 0,0 0 0,0 0 1,0 0-1,0 0 0,1 0 0,-1 0 0,0 0 0,0 0 0,0 0 0,0 0 0,1 0 1,-1 0-1,0 0 0,0 0 0,0 0 0,0 0 0,0 1 0,1-1 0,-1 0 0,0 0 10,25 3-249</inkml:trace>
  <inkml:trace contextRef="#ctx0" brushRef="#br0" timeOffset="802.723">1220 219 3673,'0'-4'545,"0"-3"539,0 1 1,-1-1-1,1 1 1,-1-1 0,-1-2-1085,2 8 94,0 1 0,0-1 0,-1 0 0,1 0 1,0 0-1,0 1 0,-1-1 0,1 0 0,0 0 0,-1 1 1,1-1-1,-1 0 0,1 1 0,-1-1 0,1 1 1,-1-1-1,0 0 0,1 1 0,-1-1 0,0 1 0,1 0 1,-1-1-1,0 1 0,0-1 0,1 1 0,-1 0 1,0 0-1,0 0 0,1-1 0,-1 1 0,0 0 1,0 0-1,0 0 0,0 0 0,1 0 0,-1 0 0,0 0 1,0 1-1,0-1 0,1 0 0,-1 0 0,0 1 1,0-1-1,1 0 0,-2 1-94,-2 1 109,1 1 1,-1-1-1,0 1 1,1 0-1,0 0 1,0 0-1,0 0 0,0 0 1,0 1-1,0 0 1,1-1-1,0 1 1,0 0-1,0 0 1,-1 3-110,-3 9 196,1-1 0,0 1 0,-1 13-196,-16 79 510,-32 155 324,-6 16-532,30-129-144,29-149-153,1 1 0,0-1-1,-1 1 1,1 0 0,0-1-1,0 1 1,0 0 0,0-1-1,0 1 1,0 0 0,0-1-1,0 1 1,1 0 0,-1-1-1,1 1-4,-1-2 3,1 0 1,-1 1-1,0-1 0,1 0 0,-1 0 0,0 0 0,1 0 0,-1 1 0,0-1 0,1 0 1,-1 0-1,1 0 0,-1 0 0,0 0 0,1 0 0,-1 0 0,1 0 0,-1 0 0,0 0 0,1 0 1,-1 0-1,1-1 0,-1 1 0,0 0 0,1 0 0,-1 0 0,0 0 0,1-1 0,-1 1 0,0 0 1,1 0-1,-1-1 0,0 1 0,1 0-3,4-5 24,1 0 0,-1 0 0,0 0 0,-1 0 0,0-1 0,2-1-24,9-17 33,-1-1 0,-2 0 0,0 0 0,5-21-33,3-16 62,6-35-62,-7-7 17,-5-1 0,-4-1 1,-5-5-18,4-31 21,10-36-21,-16 168 2,1 10 5,5 23 21,19 60 80,5 16 256,42 84-364,-44-119 74,12 23 54,-3 2 1,-2 12-129,1 21 538,9 69-538,-47-183-33,0-3-199,0 0 0,0 0 0,1 0 0,-1 0 0,1 0 0,0 0 0,3 4 232,-3-8-753</inkml:trace>
  <inkml:trace contextRef="#ctx0" brushRef="#br0" timeOffset="1142.538">1111 821 8914,'-30'0'3873,"11"0"-2177,6 0-128,20-4-591,5-2-289,18-7-336,6-4-136,11-2-136,0 1 16,8 4-240,2 1-280,7 4-192,-1-2 280</inkml:trace>
  <inkml:trace contextRef="#ctx0" brushRef="#br0" timeOffset="1518.51">1847 126 5473,'-12'-9'2563,"7"6"-1329,1-1 0,-1 1-1,1-1 1,0 0-1,0-1 1,-1 0-1234,5 5 52,0 0 0,0 0-1,0 0 1,0 0 0,0 0 0,0-1-1,0 1 1,-1 0 0,1 0 0,0 0 0,0-1-1,0 1 1,0 0 0,0 0 0,0 0 0,0-1-1,0 1 1,0 0 0,0 0 0,0 0 0,0-1-1,0 1 1,0 0 0,0 0 0,0 0-1,0 0 1,1-1 0,-1 1 0,0 0 0,0 0-1,0 0 1,0 0 0,0-1 0,0 1 0,0 0-1,1 0 1,-1 0 0,0 0 0,0 0 0,0-1-52,12-2 980,19 1-520,-24 2-273,367-22 1100,26-19-1287,-370 36-22,-10 2-337,0 0 0,1 2-1,-1 0 1,14 2 359,-33-1-79,-1 0 0,1 0 0,0 0 0,0 0 0,0 0 0,-1 0 0,1 0 0,0 1 0,0-1 0,-1 0 0,1 1 0,0-1 0,-1 1 0,1-1 0,0 1 0,-1-1 0,1 1 0,-1-1 0,1 1 0,0-1 0,-1 1 0,0 0 0,1-1 0,-1 1 0,1 0 0,-1-1 0,0 1 0,1 0 0,-1 0 0,0-1 0,0 1 79,1 7 64</inkml:trace>
  <inkml:trace contextRef="#ctx0" brushRef="#br0" timeOffset="1881.357">2327 132 5785,'-15'-4'2558,"11"3"-1919,0-1 0,1 1 0,-1 1 0,0-1 0,0 0 0,1 1 0,-1 0 0,0 0 0,0 0 1,0 0-1,0 1-639,3-1 141,1 1 1,0 0-1,-1 0 1,1-1-1,0 1 1,0 0-1,0 0 1,-1-1-1,1 1 1,0 0-1,0 0 0,0 0 1,0-1-1,1 1 1,-1 0-1,0 0 1,0 0-1,0-1 1,1 1-1,-1 0 1,0 0-142,1 2 185,6 43 757,-3-1-1,-1 4-941,-1 2 403,7 25-403,95 506 751,-98-557-704,-4-18 22,0-1 1,-1 0-1,0 1 0,0-1 1,0 1-1,-1-1 0,0 2-69,-2 4 147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7:08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 68 9354,'0'0'135,"1"-1"-1,-1 1 1,0-1-1,0 0 1,0 1-1,0-1 1,0 1-1,0-1 1,0 1-1,-1-1 1,1 1-1,0-1 1,0 1-1,0-1 1,0 1-1,-1-1 1,1 1-1,0-1 1,-1 1-1,1-1 1,0 1-1,-1-1 1,1 1-1,0 0 1,-1-1-1,1 1 1,-1-1-1,1 1 1,-1 0-1,1 0 1,-1-1-135,0 1 66,1 1 0,-1-1 0,1 0 1,-1 1-1,1-1 0,-1 1 0,1-1 0,0 1 0,-1-1 1,1 0-1,-1 1 0,1-1 0,0 1 0,-1 0 0,1-1 1,0 1-1,0-1 0,0 1 0,-1-1 0,1 1 1,0 0-1,0-1 0,0 1 0,0 0 0,0-1 0,0 1 1,0-1-1,0 1 0,0 0 0,0-1 0,1 1-66,1 51 886,3-1-1,5 16-885,-2-9 327,5 37 201,44 389 1329,-57-483-1858,10 170 199,-10-138-219,-1-1-1,-2 1 1,-1-1 0,-3 9 21,0-17 1332,-1-8-837</inkml:trace>
  <inkml:trace contextRef="#ctx0" brushRef="#br0" timeOffset="328.112">1 704 9010,'1'-4'3817,"12"4"-2529,25 4-184,12 1 65,20 1-649,3-2-192,-1-4-224,1-4 176,-4-4-536,-5 0-272,-12 1 376</inkml:trace>
  <inkml:trace contextRef="#ctx0" brushRef="#br0" timeOffset="675.924">594 15 9962,'-6'-4'1256,"-18"-6"1830,23 10-3040,1 0 1,-1 0-1,0 0 1,1 0-1,-1 0 1,1 0 0,-1 0-1,0 0 1,1 0-1,-1 0 1,1 1-1,-1-1 1,0 0-1,1 0 1,-1 1-1,1-1 1,-1 0-1,1 1 1,-1-1-1,1 0 1,-1 1-1,1-1 1,0 1-1,-1-1 1,1 1-1,-1-1 1,1 1-1,0-1 1,0 1-1,-1-1 1,1 1-1,0 0 1,0-1-1,0 1 1,-1-1-1,1 1 1,0 0-1,0-1-46,-2 11 216,1-1-1,0 1 0,0-1 0,1 1 0,0-1 0,2 8-215,11 68 321,-4-38-110,52 547 1290,-43-378-1090,-15-193-352,1 38 48,-4-55-48,0-1 0,0 0 0,-1 0 0,0 0 0,0 0 0,0 0 0,-1 0 0,0 0-59,9-25 104,-1-1-1,-1 0 0,2-13-103,4-18 38,-3 19-29,1 2 0,2-1 0,1 1-1,1 0 1,1 1 0,10-12-9,-18 32 0,0 0-1,1 1 1,0-1-1,1 1 1,-1 1-1,2 0 1,-1 0 0,1 0-1,8-4 1,-10 8-2,-1 0 0,1 0 1,0 1-1,0-1 0,0 1 0,1 1 0,-1 0 1,0 0-1,1 0 0,-1 1 0,0 0 0,1 0 0,-1 1 1,0 0-1,4 1 2,-6-1-1,1 1 0,-1 0-1,0 0 1,0 1 0,0-1 0,0 1 0,-1 0 0,1 1 0,-1-1-1,0 1 1,1 0 0,-2 0 0,1 0 0,0 0 0,-1 1 0,0-1 0,0 1-1,0 0 1,-1 0 0,0 0 0,1 0 0,0 6 1,3 9 1,0 0 0,-2 0 1,0 1-1,-1 0 0,-1 9-1,-3 50 33,-1-58-143,2 0-1,0 0 0,2 10 111,-1-28-307,0 1-1,-1-1 1,1 1-1,1-1 1,-1 1-1,1-1 1,0 0-1,0 1 1,0-1-1,0 0 1,1 0-1,1 1 308,21 17-1467</inkml:trace>
  <inkml:trace contextRef="#ctx0" brushRef="#br0" timeOffset="1003.544">1315 795 9746,'-8'-3'3686,"8"8"-1665,13 12-664,-7-13-1202,-1-1-1,1 0 0,-1-1 1,1 1-1,0-1 0,0 0 1,0-1-1,0 0 0,0 0 0,4 1-154,7-1 171,-1 0-1,0-1 0,8-2-170,-15 1 43,1 0-1,0-1 1,-1 0 0,0-1-1,1 0 1,-1 0-1,0-1 1,5-4-43,-11 7 8,1-1-1,-1 0 1,0 0 0,0 0-1,0 0 1,-1-1 0,1 1-1,-1-1 1,1 1 0,-1-1 0,0 0-1,0 0 1,0 0 0,0-1-1,0 1 1,-1 0 0,0 0-1,1-1 1,-1 1 0,0-1-1,-1 1 1,1-1 0,-1 0-1,1-2-7,-2 4 3,1 0 0,0 0 0,-1-1-1,0 1 1,1 0 0,-1 0-1,0 0 1,0 0 0,0-1-1,0 2 1,0-1 0,-1 0-1,1 0 1,-1 0 0,1 0-1,-1 1 1,0-1 0,1 1-1,-1-1 1,0 1 0,0 0 0,0 0-1,0 0 1,0 0 0,-2-1-3,-3-1 0,0 1 0,0 0 1,-1 0-1,1 1 0,0 0 1,-1 0-1,-5 0 0,-3 1-3,-1 1-1,1 1 1,0 0 0,0 1-1,0 1 1,0 0 0,0 1-1,1 1 1,0 1 0,0 0 0,1 0-1,0 2 1,0 0 0,-7 6 3,11-7 12,0 0 1,1 1-1,0 0 1,0 1 0,1-1-1,0 2 1,1-1 0,0 1-1,1 0 1,0 0-1,1 1 1,0 0 0,1 0-1,0 0 1,1 0-1,0 1 1,1-1 0,1 1-1,0 1-12,1-8 22,0 1 0,0 0 0,1 0 0,-1-1 0,2 1 0,-1-1 0,1 1 0,0-1 0,0 0 0,1 1-1,0-1 1,0 0 0,0-1 0,3 4-22,-1-2 27,1 0 0,1-1-1,-1 0 1,1 0-1,0 0 1,0-1 0,1 0-1,-1 0 1,9 3-27,11 4 128,1-2-1,0-2 1,0 0-1,0-2 1,1 0-1,1-3-127,52 7 225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7:03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78 559 8266,'-2'-6'3360,"-1"11"-2175,0 5-249,3 11-184,2 8-208,6 14-176,2 9-40,2 13-104,1 6-72,1-1-72,-1-6-16,0-16 8,1-8 169,-7-14-594,-7-9-463,-5-3 552</inkml:trace>
  <inkml:trace contextRef="#ctx0" brushRef="#br0" timeOffset="331.786">59 108 8882,'-22'-33'3569,"-2"1"-2241,14 15-760,7 3-80,10 5-280,8 6-96,8 8-376,4 6-416,4 11 456</inkml:trace>
  <inkml:trace contextRef="#ctx0" brushRef="#br0" timeOffset="659.836">403 521 7626,'-23'-6'2726,"22"6"-2677,1 0 0,-1 0 0,0 0 0,1 0 0,-1 0-1,1 0 1,-1 1 0,1-1 0,-1 0 0,1 0 0,-1 1 0,1-1 0,-1 0 0,1 1 0,-1-1 0,1 0 0,0 1 0,-1-1-1,1 1 1,0-1 0,-1 1 0,1-1 0,0 1 0,0-1 0,-1 1 0,1-1 0,0 1 0,0-1 0,0 1 0,0 0-1,0-1 1,-1 1 0,1-1 0,0 1 0,0-1 0,0 1 0,1 0 0,-1-1 0,0 1 0,0-1 0,0 1 0,0-1 0,1 1-1,-1-1 1,0 1-49,18 78 1538,3-2-1,11 22-1537,10 35 523,-7-22-254,-50-162-170,2 0 0,2-1 0,3 0 0,1-1 1,2-37-100,5 79-1,0-1 0,1 1 1,1 0-1,-1 0 0,2 0 1,-1 0-1,1 0 0,1 1 1,0-1-1,0 1 1,1 0-1,0 0 0,0 0 1,6-5 0,-6 8-4,0 1 1,0 0-1,0 0 1,0 1-1,1 0 1,0 0 0,0 0-1,0 0 1,1 1-1,-1 0 1,1 1-1,-1-1 1,1 1-1,0 0 1,0 1 0,0 0-1,0 0 1,0 0-1,0 1 1,0 0-1,2 1 4,4 0-3,-1 1 0,1 0-1,-1 1 1,0 0 0,1 1 0,-2 0-1,1 1 1,0 1 0,-1 0 0,10 7 3,-13-8 0,0 1 1,0 0 0,-1 0 0,0 1 0,-1 0-1,0 0 1,0 1 0,0-1 0,-1 1 0,0 1 0,0-1-1,-1 1 1,0-1 0,2 10-1,3 21 27,-2 1 1,-1 1-1,-3-1 0,0 15-27,1 20 59,3-21-36</inkml:trace>
  <inkml:trace contextRef="#ctx0" brushRef="#br0" timeOffset="1378.161">1680 490 5473,'0'-1'211,"1"0"-1,0 0 1,-1 0-1,1 0 0,-1 0 1,1 0-1,-1 0 1,0 0-1,1 0 1,-1-1-1,0 1 1,0 0-1,0 0 1,0 0-1,0-1 1,0 1-1,0 0 0,0 0 1,-1 0-1,1-1 1,0 1-1,-1 0 1,1 0-1,-1 0 1,1 0-211,-1 0 143,0 0 0,-1 0 1,1 0-1,0 0 1,0 0-1,-1 1 1,1-1-1,0 0 0,-1 1 1,1-1-1,-1 1 1,1-1-1,-1 1 0,1 0 1,0 0-1,-1 0 1,0 0-144,-8-1 295,-1 2 1,1-1 0,0 2-1,-1-1 1,-1 2-296,-8 1 286,-11 3 281,1 0 0,-2 3-567,-4 2 312,8-3-133,0 1 0,1 1 0,-18 11-179,42-20 5,1-1 0,0 0 0,-1 1 0,1-1 1,0 1-1,0-1 0,0 1 0,0 0 1,1 0-1,-1 0 0,0 0 0,1 0 0,-1 1 1,1-1-1,0 0 0,0 1 0,0-1 0,0 1 1,0 1-6,1-3 3,0 1 0,0-1 0,0 0 0,0 0 0,0 1 0,0-1 0,0 0 0,1 0 0,-1 0 0,0 0 0,1 1 0,-1-1 0,1 0 0,0 0 0,-1 0 0,1 0 0,0 1-3,1 0 5,0 0 0,0-1 1,0 1-1,1 0 1,-1-1-1,0 1 0,1-1 1,-1 1-1,1-1 1,1 0-6,26 9 43,0-2 1,0-1 0,27 2-44,-26-4 14,0 1 1,0 1-1,-1 1 1,6 4-15,-23-7 3,0 1-1,0 1 1,-1 0 0,1 1-1,-2 0 1,1 1 0,-1 0-1,5 6-2,-13-12 2,0 0 0,0 0 0,0 0 0,-1 1 0,0-1 0,1 1 0,-1-1 0,0 1 0,-1 0 0,1 0-1,-1 0 1,1 0 0,-1 0 0,0 0 0,-1 1 0,1-1 0,-1 0 0,0 0 0,0 1 0,0-1 0,-1 0-1,1 0 1,-1 1 0,0-1 0,0 0 0,-1 0 0,1 0 0,-1 0 0,0 0 0,-1 2-2,-5 4 24,0 0 1,0-1 0,-1 0 0,0 0-1,-1-1 1,0 0 0,0-1 0,0 0-1,-1 0 1,-1-1-25,0 1 34,-6 4 15,-1 0 0,0-2 0,-1 0 0,0-1 0,0-1 0,-15 3-49,26-8 31,-1 0-1,0-1 1,0 0 0,0 0 0,1-1-1,-1 0 1,0-1 0,0 0 0,0-1-1,0 0 1,1 0 0,-1-1-1,1 0 1,0-1 0,-4-2-31,9 4-38,1 0 1,-1 0 0,1-1-1,-1 1 1,1-1-1,0 0 1,0 0-1,-1-1 38,3 2 74,0 1 0,0-1 0,0 1 0,0-1 0,0 0 0,0 1 0,1-1 0,-1 0 0,1 1 0,-1-1 0,1 0 0,0 0 0,-1 1 0,1-1 0,0 0 0,0 0 0,0 1 0,1-1 0,-1 0 0,0 0-74,9-21 436</inkml:trace>
  <inkml:trace contextRef="#ctx0" brushRef="#br0" timeOffset="1710.218">2233 62 9266,'-3'-4'562,"1"0"0,-1 1 0,0-1 1,0 1-1,0 0 0,-1 0 0,1 0 0,-1 0 0,-2-1-562,5 4 66,0-1-1,0 1 0,0-1 1,-1 1-1,1-1 0,0 1 0,0 0 1,-1 0-1,1-1 0,0 1 1,-1 0-1,1 0 0,0 0 0,0 1 1,-1-1-1,1 0 0,0 0 1,0 1-1,-1-1 0,1 1 0,0-1 1,0 1-1,0-1 0,-1 1 1,1 0-1,0-1 0,0 1 0,0 0 1,0 0-1,0 0 0,1 0 0,-1 0 1,0 0-1,0 0 0,1 0 1,-1 0-1,0 1-65,-2 3 70,1 0 1,-1 0-1,1 1 1,0-1-1,0 1 1,1 0-1,0-1 1,0 1-1,0 0 1,0 0-1,1 0 1,0 2-71,1 16 188,1 0 1,3 10-189,-4-25 47,19 104 687,13 30-734,1 2 260,-30-127-298,10 48 432,1 37-394,-13-80-121,0 0 0,-2 0 0,-1 0 1,-1 0-1,-1 0 0,-3 10 121,4-27-625,0 1 1,0-1-1,0 1 0,-1-1 0,0 0 1,0 0-1,-2 2 625,-1 2-1516</inkml:trace>
  <inkml:trace contextRef="#ctx0" brushRef="#br0" timeOffset="2043.621">1965 536 8818,'-17'-5'4121,"11"7"-2017,6 4-255,21 0-705,11 0-392,31-1-312,6-3-136,12-2-208,5 0 264,-10-6-216,2 0 3129,-19 12-2353</inkml:trace>
  <inkml:trace contextRef="#ctx0" brushRef="#br0" timeOffset="2586.24">2995 672 5993,'2'-2'233,"-1"0"0,0 0 0,1 0 0,-1 0 0,0 0 0,0-1 0,-1 1 0,1 0 0,0-2-233,-1 3 88,0 1 0,0-1 0,0 0 1,0 1-1,0-1 0,0 0 0,0 1 0,0-1 0,0 0 1,0 0-1,-1 1 0,1-1 0,0 1 0,-1-1 0,1 0 1,0 1-1,-1-1 0,1 1 0,0-1 0,-1 0 0,1 1 1,-1-1-89,-3-1 301,0 0 0,0 0 0,-1 0 0,1 0 0,0 1 1,-1 0-1,1 0 0,-1 0 0,-3 0-301,0-1 236,0 1-1,0 0 0,0 0 1,0 1-1,0 0 1,-1 1-1,1 0 1,0 0-1,0 0 1,0 1-1,1 0 1,-1 1-1,-5 2-235,7-1 58,0-1-1,0 1 1,1 0-1,-1 0 1,1 0-1,0 1 1,0 0 0,1 0-1,0 0 1,-1 1-1,2-1 1,-1 1 0,1 0-1,0 0 1,0 0-1,-1 4-57,-3 11 23,1 0 0,1 0 0,1 0-1,1 0 1,1 1 0,1-1 0,1 1 0,1 0-1,0-1 1,2 1 0,4 15-23,-6-30 6,1-1 1,0 1-1,0-1 1,1 1-1,0-1 1,0 0 0,1 0-1,-1 0 1,1-1-1,1 1 1,3 3-7,-6-6 6,2 0 1,-1-1 0,0 1 0,1-1-1,-1 0 1,1 1 0,-1-2 0,1 1-1,0 0 1,0-1 0,0 0 0,0 0-1,0 0 1,0 0 0,0 0 0,1-1-1,-1 0 1,0 0 0,3 0-7,1-1 10,0 0 0,0-1 0,0 0 0,0 0 0,0 0 0,-1-1 0,1 0 0,-1-1 0,0 0 0,0 0 0,0 0 0,0-1 0,-1 0 0,0 0 0,0-1 0,0 0 0,-1 0 0,0 0 0,0 0 0,0-1 0,1-3-10,0-2 13,0-1 1,0 1-1,-2-1 1,0 1-1,0-1 1,-1-1-1,0 1 1,-2 0-1,1-1 1,-2 1 0,0-1-1,-1-7-13,-2-19 420,-3 0 0,-6-21-420,27 134 684,-3-14-393,9 26-291,-16-67 18,2 0 0,0-1 1,0 0-1,2-1 0,0 0 1,10 15-19,-12-23-60,0 0 0,0-1 0,1 1 0,0-1 0,0-1 1,1 0-1,0 0 0,0 0 0,0-1 0,0-1 0,1 1 1,0-2-1,0 1 0,1-1 60,25 4-340</inkml:trace>
  <inkml:trace contextRef="#ctx0" brushRef="#br0" timeOffset="3008.826">3398 702 8954,'-1'0'157,"0"0"1,-1-1-1,1 1 0,0 0 1,0 0-1,0-1 0,-1 1 1,1 0-1,0 0 0,0 0 1,0 0-1,-1 1 0,1-1 1,0 0-1,0 0 0,0 1 1,0-1-1,0 1 0,-1-1 1,1 1-1,0-1 0,0 1 1,0 0-1,0 0 0,0-1 1,1 1-1,-1 0 0,0 0 1,0 0-1,0 0 0,1 0 1,-1 0-1,1 0 0,-1 0 1,0 0-1,1 0 0,0 0 1,-1 1-1,1-1 0,0 0 1,0 0-1,-1 1-157,1 5 154,0 1-1,0 0 0,1-1 1,0 1-1,0 0 1,2 3-154,-1-1 322,5 30 104,9 45 1139,23 67-1565,-35-138 78,-4-10-42,1 0 0,1 0 0,-1 0 0,1 0 0,-1 0 0,1 0-1,3 3-35,-5-7 6,0 0-1,0 0 0,1 0 1,-1 0-1,0 0 0,0 0 1,0-1-1,1 1 0,-1 0 0,0 0 1,0 0-1,1 0 0,-1 0 1,0 0-1,0 0 0,0-1 1,0 1-1,1 0 0,-1 0 1,0 0-1,0-1 0,0 1 0,0 0 1,0 0-1,1 0 0,-1-1 1,0 1-1,0 0 0,0 0 1,0 0-1,0-1 0,0 1 0,0 0 1,0 0-1,0-1 0,0 1 1,0 0-1,0 0 0,0-1 1,0 1-6,2-13 65,-8-46 166,2-1-231,-4-44 65,-1 48-39,-4-39 8,12 84-34,1 1 0,0-1 1,0 0-1,1 1 1,1-1-1,0 1 1,1-4-1,-2 12-2,-1 0 0,1 0 0,0 0 0,0 0 0,0 0 0,0 0 0,0 1 1,1-1-1,-1 0 0,0 1 0,1-1 0,0 1 0,-1-1 0,1 1 1,0 0-1,-1-1 0,1 1 0,2-1 2,-1 1-2,1 0 0,0 0 0,0 0-1,0 0 1,0 0 0,0 1 0,0-1 0,0 1 0,4 1 2,7 0-4,0 2 0,0 0 0,0 0 0,11 6 4,-23-8-1,12 4 0,0 0 0,0 1 0,-1 1 0,0 1 0,0 0 0,-1 0 0,0 1 0,0 1 0,0 1 1,-5-2-1,1-1 1,-1 2-1,-1-1 1,1 1-1,-2 0 1,1 1-1,-2-1 0,1 1 1,-1 1-1,-1-1 1,0 1-1,0 1 1,0 6 45,0 0-1,-2 1 0,0-1 1,-1 1-1,0 0-44,-6 60 2983,1-40-1691</inkml:trace>
  <inkml:trace contextRef="#ctx0" brushRef="#br0" timeOffset="3512.014">4576 628 6953,'0'-2'196,"0"1"-1,0-1 1,0 0-1,0 0 0,-1 1 1,1-1-1,0 0 0,-1 1 1,1-1-1,-1 0 0,0 1 1,1-1-1,-1 1 0,0-1 1,0 1-1,0-1 1,0 1-1,0 0 0,0-1 1,-1 1-1,1 0 0,0 0 1,-1 0-1,1 0 0,-1 0 1,1 0-1,-1 0 0,1 1 1,-1-1-1,0 0 0,1 1 1,-1-1-1,0 1 1,1 0-1,-1 0-195,-7-2 321,1 0 0,-1 1 0,0 0 0,1 1 0,-1 0 0,-8 1-321,1 1 161,0 1 1,1 1-1,-1 0 1,1 1 0,0 0-1,1 2 1,-1 0-1,1 0 1,0 1-1,1 1 1,0 0 0,0 1-1,1 1 1,1-1-1,-5 7-161,6-6 38,0 0 0,1 1 0,0 0 0,1 1-1,0 0 1,1 0 0,1 1 0,0 0 0,1 0-1,0 0 1,1 1 0,1 0 0,0-1 0,1 1 0,1 0-1,0 5-37,1-14 10,0 1-1,0 0 0,1-1 1,0 1-1,0 0 0,1-1 1,0 0-1,0 1 0,0-1 1,1 0-1,0 0 0,0 0 1,0 0-1,1-1 0,0 1 1,0-1-1,1 0 0,-1 0 1,1-1-1,0 1 0,0-1 1,1 0-1,-1 0 0,1-1 1,0 1-1,0-1 0,0-1 1,0 1-1,0-1 0,1 0 1,-1-1-1,4 1-9,18 3 24,0-1 0,1-2-1,0-1 1,-1-1 0,1-1-1,13-4-23,-10 1-1010,0-2-1,-1-1 0,14-6 1011,13-9-1207</inkml:trace>
  <inkml:trace contextRef="#ctx0" brushRef="#br0" timeOffset="3918.464">4762 774 6505,'-42'-66'2801,"42"66"-2746,1 0 1,-1 0-1,0 0 1,0 0-1,0 0 0,0 0 1,0 0-1,1 0 0,-1 0 1,0 0-1,0 0 1,0 0-1,0 0 0,1 0 1,-1 0-1,0 0 1,0 0-1,0 0 0,0 0 1,0 0-1,1-1 1,-1 1-1,0 0 0,0 0 1,0 0-1,0 0 0,0 0 1,0 0-1,0 0 1,0 0-1,1-1 0,-1 1 1,0 0-1,0 0 1,0 0-1,0 0 0,0 0 1,0-1-1,0 1 1,0 0-1,0 0 0,0 0 1,0 0-1,0-1 0,0 1 1,0 0-1,0 0 1,0 0-1,0 0 0,0 0 1,0-1-1,0 1 1,0 0-1,0 0 0,0 0 1,0 0-1,0 0 0,-1-1 1,1 1-1,0 0 1,0 0-1,0 0 0,0 0 1,0 0-1,0 0-55,18 6 692,-9-3-160,9 1-205,0-1-1,0-1 1,0 0 0,0-2 0,0 0 0,1-1 0,17-3-327,-9 0 179,0-2 1,0-1-1,0-1 1,22-10-180,-42 15 30,-1 1 1,0-2-1,0 1 1,0-1-1,0 0 1,2-1-31,-7 4 5,0 0 1,0 0 0,0 0-1,0 0 1,0 0-1,-1 0 1,1 0-1,0 0 1,0 0 0,-1 0-1,1-1 1,-1 1-1,1 0 1,-1 0 0,1-1-1,-1 1 1,0 0-1,1-1 1,-1 1 0,0 0-1,0-1 1,0 1-1,0 0 1,0-1 0,-1 1-1,1 0 1,0-1-1,-1 1 1,1 0-1,0-1 1,-1 1 0,0 0-1,1 0 1,-1 0-1,0-1-5,-2-2 7,-1 0 0,0 0 0,0 0 0,0 1 0,0 0 0,0 0 0,-1 0 0,1 0 0,-1 0 0,0 1 0,0 0 0,0 0 0,0 0 0,0 1 0,0 0 0,0 0 0,-1 0 0,1 0 0,-3 1-7,-1-1 2,-1 1-1,1 0 1,0 1 0,-1 0-1,1 0 1,0 1 0,-1 0-1,1 1 1,1 0 0,-9 3-2,7 0 28,1-1-1,0 1 1,1 1 0,0-1 0,0 1-1,0 1 1,0 0 0,1 0 0,1 0-1,0 1 1,-2 3-28,0 0 46,1 1-1,1 0 1,0 1-1,1 0 1,0-1-1,1 2 1,1-1-1,-1 8-45,2-10 33,1 0 0,1 0 0,-1 0 0,2 0 0,0 0 0,0 0 0,1 0 0,1 0 0,0-1 0,1 3-33,-1-6 14,0 0 1,1-1 0,0 1-1,0-1 1,1 0-1,0 0 1,0 0-1,0-1 1,1 0-1,0 0 1,0 0 0,1-1-1,-1 0 1,7 4-15,-2-4 8,0 0 1,0 0 0,0-1-1,1-1 1,0 1 0,0-2-1,0 0 1,0 0 0,0-1-1,0-1 1,2 0-9,14-1-80,0-1-1,-1-1 1,1-2-1,5-2 81,34-11 692,-1-4-396</inkml:trace>
  <inkml:trace contextRef="#ctx0" brushRef="#br0" timeOffset="4305.476">5788 546 7226,'0'-1'241,"-1"0"0,1 0 0,-1 0 0,1-1 0,-1 1 1,0 0-1,1 0 0,-1 0 0,0 0 0,0 0 0,0 0 1,0 1-1,0-1 0,0 0 0,0 0 0,0 1 0,0-1 1,0 0-1,0 1 0,-1-1 0,1 1 0,0 0 0,0-1 1,-1 1-1,1 0 0,0 0 0,0-1 0,-1 1 0,1 0 1,0 1-1,-1-1-241,-7-1 436,1 2 0,-1-1 0,1 1 0,-4 1-436,-20 5 492,0 0-1,1 3 1,0 0-1,1 2 1,0 2-1,1 0 1,-1 2-492,28-14 13,-1 0 0,1-1 0,-1 1 0,1 0 0,-1 0 0,1 1 1,0-1-1,0 0 0,0 1 0,1-1 0,-1 1 0,-1 1-13,3-2 3,0-1 0,-1 0 0,1 0-1,0 0 1,0 1 0,0-1 0,0 0 0,0 0 0,0 1-1,0-1 1,0 0 0,0 0 0,1 1 0,-1-1 0,0 0 0,1 0-1,-1 0 1,1 0 0,-1 0 0,1 0 0,0 0 0,-1 0 0,1 0-1,0 0 1,0 0 0,0 0 0,0 0 0,0 0 0,0 0-1,0-1 1,0 1-3,14 9 14,0-1 0,1 0 0,0-2 0,0 0 0,1 0-14,37 17 17,-26-11-13,-2 2-1,0 1 1,-1 1 0,5 4-4,-22-14 0,0 0 0,0 1 0,0 0 1,-1 0-1,0 1 0,-1 0 0,0 0 0,0 0 1,-1 1-1,0 0 0,0 0 0,-2 0 0,2 4 0,-4-10 1,0 0-1,0-1 0,-1 1 1,1 0-1,-1 0 0,0 0 0,0-1 1,0 1-1,-1 0 0,0 0 1,1 0-1,-1-1 0,0 1 1,-1 0-1,1-1 0,-1 1 1,1-1-1,-1 0 0,0 1 1,0-1-1,-1 0 0,1 0 0,-1 0 1,1 0-1,-1-1 0,0 1 1,0-1-1,0 0 0,-3 2 0,-8 4 6,0-1-1,0 0 0,-1-1 1,0-1-1,0 0 1,-8 1-6,-4 2 19,-1-2-1,-15 0-18,34-5 9,1 0 0,-1-1-1,0 0 1,1 0 0,-1-1-1,0 0 1,1-1-1,-1 1 1,1-2 0,-2 0-9,9 3-2,0-1 0,-1 1 0,1-1 1,-1 0-1,1 0 0,0 0 0,0 1 1,-1-1-1,1 0 0,0-1 0,0 1 0,0 0 1,0 0-1,0 0 0,0-1 0,1 1 1,-1 0-1,0-1 0,1 1 0,-1 0 0,1-1 1,-1 1-1,1-1 2,0 0-32,0 0-1,0 0 1,0 0 0,0 0 0,0 0-1,1 0 1,-1 0 0,1 0 0,-1 0-1,1 0 1,0 0 0,0 0 0,0 0-1,0 1 1,0-1 0,0 0-1,0 1 1,1-2 32,29-26-248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7:09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456 384 6193,'-4'-2'565,"0"0"0,0 0 0,-1 1-1,1-1 1,0 1 0,-1 0 0,1 0-1,-1 1 1,1-1 0,-1 1 0,-4 0-565,-49 10 1523,40-7-892,-3 2-234,1 0 0,0 1 0,0 1 0,0 1 0,1 0 0,0 2 0,1 0 0,0 1 0,-9 8-397,24-17 10,0 0-1,0 1 0,0-1 1,1 0-1,-1 1 1,1 0-1,0-1 0,0 1 1,0 0-1,0 0 1,0 0-1,1 1 0,0-1 1,-1 0-1,1 0 1,0 1-1,0 0-9,1-2 4,0 1-1,0-1 1,1 1 0,-1 0 0,0-1 0,1 1-1,0-1 1,0 1 0,-1-1 0,1 0 0,1 1-1,-1-1 1,0 0 0,0 1 0,1-1-1,0 0 1,-1 0 0,1 0 0,0-1 0,0 1-1,0 0 1,0-1 0,1 2-4,27 18 69,30 16-69,-33-22 10,0 2 0,-1 2 0,10 9-10,-30-22 2,1 0 0,-1 0 0,0 1 0,0 0 0,-1 0 0,0 1 0,0 0 0,-1 0 0,1 0 0,-2 0 0,1 0 0,-2 1 0,1-1 0,-1 2-2,-1-6 0,-1 1 1,1-1 0,-1 1 0,0-1-1,-1 1 1,1 0 0,-1-1 0,0 1 0,0-1-1,0 0 1,-1 1 0,1-1 0,-1 0-1,0 0 1,0 0 0,-1 0 0,1 0-1,-1 0 1,0-1 0,0 1 0,0-1-1,-1 0 1,1 0 0,-1 0 0,1 0 0,-2 0-1,-11 7 11,1 0 1,-1-2-1,-1 0 1,1-1-1,-1 0 1,-3-1-12,6-1 10,-1-1 0,0-1-1,1 0 1,-1-1 0,0-1 0,0 0-1,-1-1 1,1 0 0,0-1 0,0-1 0,0-1-1,-2 0-9,16 2-34,0 1 0,0 0 0,-1 0-1,1-1 1,0 1 0,-1 0 0,1-1 0,0 0-1,0 1 1,0-1 0,0 1 0,0-1 0,0 0-1,0 0 1,0 0 0,0 0 0,0 0 0,0 0-1,0 0 1,0 0 0,1 0 0,-1 0-1,0 0 1,1 0 0,-1-1 0,1 0 34,1-16-340</inkml:trace>
  <inkml:trace contextRef="#ctx0" brushRef="#br0" timeOffset="370.399">844 514 8034,'-4'-4'523,"-1"1"0,0-1 0,0 1 0,-1 0 0,1 0 0,-1 1 0,0 0 0,1 0 0,-1 0 0,0 0 0,0 1 0,0 0 0,-6 0-523,4 1 257,0 0-1,0 1 1,0 0 0,0 0 0,1 1 0,-1 0 0,0 0-1,1 0 1,-1 1 0,-1 2-257,0-1 52,0 1-1,0 1 1,0-1-1,1 2 1,0-1-1,0 1 1,0 0-1,1 1 1,0-1-1,1 1 1,0 1-1,0-1 1,1 1-1,0 0 1,0 1-1,-2 8-51,3-7 14,0 1 1,2 1-1,-1-1 0,2 0 0,0 0 1,0 1-1,1-1 0,0 1 0,1-1 0,2 8-14,-1-12 8,0 1-1,0-1 0,1 0 0,0 0 1,1 0-1,-1 0 0,2-1 0,-1 1 1,1-1-1,0 0 0,1 0 0,-1-1 0,1 1 1,1-1-1,5 4-7,0-1 11,1 0 0,0-1-1,1-1 1,0 0 0,0-1 0,0 0-1,1-1 1,0-1 0,0-1 0,10 2-11,-15-3 7,-1-1 0,1-1 0,0 1 0,0-2-1,0 1 1,0-1 0,0-1 0,-1 0 0,1 0 0,-1-1 0,1 0 0,-1-1 0,0 0 0,0 0 0,-1-1-1,1 0 1,1-2-7,-4 2 7,-1 0-1,0 0 1,0 0-1,-1-1 0,0 1 1,0-1-1,0 0 1,0-1-1,-1 1 0,0 0 1,-1-1-1,1 0 1,-1 0-1,0 0 0,-1 0 1,0 0-1,0 0 1,0 0-1,-1 0 1,0-1-7,-1-8 8,0-1 1,-1 1 0,0-1 0,-2 1 0,0 0-1,0 0 1,-2 0 0,0 0-9,1 3-24,-2 0-1,0 1 1,0 0-1,-1 0 1,0 0 0,-1 1-1,0 0 1,-1 1-1,-9-8 25,14 14 122,1 0-1,-1 1 1,0 0-1,1-1 1,-1 2-1,-1-1 1,1 0-1,0 1 0,-1 0 1,1 1-1,-1-1 1,0 1-1,1 0 1,-1 0-1,0 1 1,0-1-1,1 1 0,-1 1 1,0-1-1,0 1 1,1 0-1,-1 0 1,0 1-1,1 0 1,-3 1-122,-18 10 1256</inkml:trace>
  <inkml:trace contextRef="#ctx0" brushRef="#br0" timeOffset="870.223">1322 91 7378,'1'-9'735,"0"0"1,-1 0 0,0 0 0,0 0 0,-1-1 0,0 1 0,-1 0-1,0-3-735,1 7 398,14 119 4080,-7-52-3467,7 26-1011,0-30 385,0-1-43,-3-1 0,-2 2 0,-1 30-342,-7-15 95,-3 0 0,-3 0 1,-3-1-1,-16 56-95,23-120-13,-5 21-298,7-28 239,-1 0-1,1 0 1,0 0-1,0 0 1,0 0 0,-1 0-1,1 0 1,0 0-1,0 0 1,1 0-1,-1 0 1,0 0-1,0-1 1,0 1 0,1 0-1,-1 0 1,0 0-1,1 0 1,-1 0-1,1 0 1,-1-1-1,1 2 73,13 0-597</inkml:trace>
  <inkml:trace contextRef="#ctx0" brushRef="#br0" timeOffset="1555.628">1551 490 7450,'0'-2'312,"1"1"1,0-1 0,-1 1 0,1-1 0,0 1 0,0 0 0,0-1 0,-1 1 0,2 0-1,-1 0 1,0-1 0,0 1 0,0 0 0,0 0 0,1 0 0,-1 1 0,0-1 0,1 0-1,-1 0 1,2 0-313,-2 1 104,1 1 0,-1-1 0,0 0 1,0 1-1,0-1 0,0 1 0,0-1 0,1 1 0,-1 0 0,0-1 0,0 1 0,0 0 0,0 0 0,-1 0 0,1-1 0,0 1 0,0 0 0,0 0 0,-1 0 0,1 0 0,-1 1 1,1-1-1,-1 0 0,1 0 0,-1 0 0,1 0 0,-1 1 0,0 0-104,9 24 644,-1 1 0,-2 0 0,3 24-644,4 17 350,-12-64-331,5 26 127,2 0 0,1-1 0,2 0-1,9 20-145,-16-41 28,1-1-1,-1 1 1,2-1-1,-1 0 1,1 0-1,0 0 1,0-1-1,5 4-27,-7-7 16,1 0 0,-1 0 0,1 0 0,0-1 0,0 1 0,0-1 0,0 0 0,0-1 0,0 1-1,1-1 1,-1 0 0,0-1 0,1 1 0,3-1-16,-5 0 20,0 0-1,0 0 1,0-1 0,0 0-1,0 1 1,0-2 0,0 1-1,0 0 1,0-1-1,-1 1 1,1-1 0,-1 0-1,1 0 1,-1-1 0,0 1-1,3-3-19,-2 1 18,1-1-1,-1-1 0,0 1 1,-1 0-1,1-1 0,-1 0 1,0 0-1,0 0 1,1-6-18,3-13 19,-1-1 0,-1-1 0,-1 1 0,-1-24-19,0 19 13,0-2-6,-1 4-2,1-1 0,1 1-1,2 0 1,1 0 0,10-25-5,-17 53-1,1-1 1,-1 1-1,1 0 1,-1-1-1,1 1 0,0 0 1,0 0-1,0-1 1,-1 1-1,1 0 0,0 0 1,0 0-1,1 0 0,-1 0 1,0 0-1,0 1 1,0-1-1,0 0 0,1 1 1,-1-1-1,0 1 1,1-1-1,-1 1 1,1 0-1,0 0 0,0 0 0,-1 0 0,1 1 0,0-1 0,-1 0 0,1 1 1,0 0-1,-1-1 0,1 1 0,-1 0 0,1 0 0,-1 0 0,1 0 0,-1 0 0,0 0 0,0 0 0,1 1 1,38 37-9,-26-25 9,-1-1 0,2 0 1,0 0-1,0-2 0,1 0 0,1 0 0,5 1 0,-9-7 3,0 0 0,1 0-1,0-1 1,0-1-1,0-1 1,0 0-1,0 0 1,0-2 0,13 0-3,-16 0 3,0-1 0,-1-1 0,1 0 0,-1 0 0,1-1 0,-1 0 1,0-1-1,0 0 0,-1 0 0,1-1 0,-1 0 0,0-1 0,5-4-3,-12 8 2,1 0-1,-1 0 0,0-1 0,0 1 1,0-1-1,0 1 0,0-1 0,0 0 0,-1 1 1,1-1-1,-1 0 0,0 0 0,0 0 1,0 0-1,0 0 0,-1 0 0,1-1 1,-1 1-1,0-2-1,0 0 0,0 0 1,-1 1-1,0-1 1,0 0-1,0 0 1,-1 1-1,0-1 1,1 1-1,-2-1 1,1 1-1,0 0 1,-2-1-1,-1-3-2,0 2 1,0-1 0,-1 1-1,0-1 1,0 2-1,0-1 1,-1 1-1,0 0 1,0 0-1,0 1 1,-1-1 0,0 2-1,1-1 1,-4 0 1,2 3-1,1 0 0,0 0-1,0 1 1,-1 0 0,1 1 0,0 0 0,0 0 0,0 0 0,0 1 0,0 1 0,0-1 0,0 1 0,0 1-1,1-1 1,0 1 0,0 0 0,0 1 0,-3 2 1,0 0-1,0 1 0,1 0 0,0 0 0,1 1-1,-1 0 1,2 1 0,-1-1 0,1 2 0,1-1 0,0 1 0,0 0-1,1 1 2,1 0 3,1 1 0,1-1-1,0 1 1,0-1 0,1 1 0,1 0-1,0 0 1,1 0 0,0-1-1,1 1 1,1-1 0,0 1-1,0-1 1,2 4-3,1 1 5,1 0 0,1-1 1,0 0-1,1 0 0,0-1 0,1 0 0,1 0 0,1-1 1,0-1-1,0 0-5,2-1 16,0-2 1,0 0-1,1 0 1,0-1-1,1-1 1,0-1-1,0 0 1,1-1-1,0 0 1,0-2-1,4 1-16,0-1-151,-1-1 0,1-1 0,-1 0 0,1-2 0,-1 0 0,1-2 0,0 0 0,-1-1 0,10-3 151,-22 3-239,0 1 0,0-1 0,0 0 0,0-1 0,2-1 239,-1-1-260,0-1-1,-1 1 1,6-7 260</inkml:trace>
  <inkml:trace contextRef="#ctx0" brushRef="#br0" timeOffset="1880.148">2856 480 6457,'0'-1'188,"-1"1"-1,1-1 0,-1 1 1,0-1-1,1 1 1,-1 0-1,0-1 0,0 1 1,1 0-1,-1 0 0,0-1 1,0 1-1,1 0 1,-1 0-1,0 0 0,0 0 1,1 0-1,-1 0 0,0 0 1,0 0-1,0 0 0,1 1 1,-1-1-1,0 0 1,0 0-1,1 1 0,-1-1 1,0 0-1,0 1-187,0 0 199,0 1 0,0-1 0,1 0 0,-1 1 1,0-1-1,0 0 0,1 1 0,-1-1 0,1 1 0,-1-1 0,1 1 0,0-1 1,0 1-1,-1 0-199,1 11 615,0 0 0,0-1-1,2 12-614,-1-17 309,5 38 900,3 0 1,12 38-1210,5 24 1168,-25-94-768,-5-15-123,-6-18 25,2-3-238,1 0 0,1-1 0,1 1-1,1-1 1,1 0 0,1-18-64,2 27 4,0 0 1,1 0-1,0 1 0,2-1 0,-1 0 0,2 1 1,0-1-1,1 1 0,0 0 0,1 1 0,3-5-4,-4 10 1,0 1 0,1 0 1,0-1-1,0 2 0,1-1 0,-1 1 0,1 0 0,1 0 0,-1 1 0,1 0 0,0 1 0,0-1 0,1 1 0,-1 1 0,1 0 0,0 0 0,0 1 0,0 0 0,0 0 0,0 1 1,0 0-1,4 1-1,16 0 53,0 1 0,0 1 0,0 2 0,0 1 0,-1 1 0,18 7-53,35 12 132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7:27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73 134 3457,'1'-9'791,"0"-1"1,-1 0-1,-1 1 1,0-1 0,0 1-1,0-1 1,-1 1-1,-1 0 1,0 0-1,0 0 1,-4-7-792,7 15 151,0 0 0,-1 0 0,1 0 0,-1 0 0,0 0 0,1 0 1,-1 0-1,0 1 0,0-1 0,1 0 0,-1 0 0,0 0 0,0 1 0,0-1 0,0 0 0,-1 1-151,2-1 62,-1 1-1,1 0 1,-1 0-1,0 0 1,1 0 0,-1 0-1,1 0 1,-1 0-1,1 0 1,-1 0-1,1 0 1,-1 1-1,0-1 1,1 0-1,-1 0 1,1 0-1,-1 1 1,1-1-1,-1 0 1,1 1-1,-1-1 1,1 0-1,-1 1-61,-1 1 78,1 0-1,-1 0 1,0 1-1,0-1 1,1 1-1,-1-1 1,1 1-1,0 0 1,0-1-1,0 1 1,0 2-78,-3 12 115,2 1 0,0-1 0,0 1 0,2-1 0,0 1-1,3 14-114,5 26 392,8 22-392,-9-46 99,9 44 89,3 16 275,2 46-463,-18-108 84,-1-1 1,-2 1-1,-1-1 1,-1 1-1,-2-1 1,-5 17-85,6-33 38,-7 22 54,10-36-85,0-1-1,0 0 0,0 0 1,0 0-1,0 0 0,0 1 0,0-1 1,0 0-1,0 0 0,0 0 1,0 0-1,0 1 0,0-1 0,0 0 1,0 0-1,0 0 0,0 0 1,-1 1-1,1-1 0,0 0 0,0 0 1,0 0-1,0 0 0,0 0 1,0 0-1,0 1 0,-1-1 0,1 0 1,0 0-1,0 0 0,0 0 1,0 0-1,0 0 0,-1 0 1,1 0-1,0 0 0,0 0 0,0 0 1,0 0-1,-1 0 0,1 0 1,0 0-1,0 0 0,0 0 0,-1 0 1,1 0-1,0 0 0,0 0 1,0 0-1,0 0 0,0 0 0,-1 0 1,1 0-1,0 0 0,0 0 1,0 0-1,0 0 0,-1 0 0,1-1 1,0 1-7,-4-15 345,2-22 81,3 16-384,1-1 0,1 1 0,0 0 0,2 0 0,0 1 0,2-1 0,0 1 0,7-13-42,-1 6 4,2 0-1,0 1 1,2 1 0,0 1-1,19-19-3,-28 34 0,0 0-1,1 0 0,0 1 0,1 0 0,-1 1 0,2 0 0,10-5 1,-17 10-1,1 0 0,0 0 0,1 0 0,-1 1 0,0-1 0,0 1 0,1 1 0,-1-1 0,0 1 0,1 0 0,-1 0 0,1 0 0,-1 1 0,0 0 0,1 0 0,-1 0 0,0 1 0,4 1 1,0 2-1,0-1 0,0 1 0,0 1 0,0 0-1,-1 0 1,0 0 0,-1 1 0,1 0-1,-1 1 1,-1 0 0,1 0 0,-1 0 0,-1 1-1,1 0 1,-2 0 0,1 0 0,-1 0-1,0 1 1,1 8 1,-2-10 0,-2 1 1,1-1-1,-1 0 0,0 1 1,0-1-1,-1 0 0,-1 1 1,1-1-1,-1 0 0,-1 1 0,1-1 1,-1 0-1,-1 0 0,0 0 1,0 0-1,0 0 0,-1-1 1,0 0-1,0 1 0,-1-2 1,0 1-1,0 0 0,-1-1 0,-1 1 0,-6 5 5,-1-1 0,1-1-1,-2 0 1,1-1 0,-1-1-1,-1 0 1,1-1 0,-1-1-1,0-1 1,-1 0 0,0 0-1,-10 0-4,21-5-20,0 0-1,0-1 1,0 1-1,0-1 0,0 0 1,0-1-1,0 1 0,0-1 1,1-1-1,-1 1 1,1-1-1,0 1 0,-1-2 1,1 1-1,0-1 0,1 1 1,-1-1-1,-1-2 21,4 4-16,-1-1 0,1 1-1,0 0 1,0-1 0,0 1 0,1-1-1,-1 0 1,1 1 0,-1-1 0,1 0-1,0 0 1,0 0 0,0 0 0,0 0-1,1 0 1,-1 0 0,1 0-1,0-1 1,0 1 0,0 0 0,0 0-1,0 0 1,1 0 0,-1 0 0,1 0-1,0 0 1,0 0 0,0 0 0,1 0-1,-1 0 1,1 0 0,-1 1 0,1-1-1,2-2 17,20-20 276</inkml:trace>
  <inkml:trace contextRef="#ctx0" brushRef="#br0" timeOffset="370.814">677 586 7858,'2'-13'2463,"-5"14"82,2 1-2266,0 0-1,0 0 0,0 0 1,0 0-1,0 0 0,0 0 1,1 0-1,-1 1 0,1 1-278,-1 9 333,1-1 0,1 1 0,0 0 0,1 0 0,0-1 0,1 1 0,3 5-333,6 38 658,-11-42-458,0 1 1,-1-1-1,-1 2-200,0-4 149,1-1 0,0 1 0,1 0 0,1-1 0,0 2-149,2-4 200,1-17-34,-1-16-23,2-58 11,-5 59-139,0 0 0,2 0 0,0 0 0,2 0 0,0 0 0,5-10-15,-6 22 2,0 1-1,1 0 1,0 0-1,1 1 1,0-1 0,6-6-2,-10 13 0,1 0 0,0 0-1,-1 1 1,1-1 0,0 1 0,0 0 0,1 0 0,-1 0 0,0 0 0,1 0 0,-1 1 0,1-1 0,0 1 0,-1 0 0,1 0-1,0 1 1,0-1 0,-1 1 0,1 0 0,0 0 0,0 0 0,0 0 0,9 3 325,0 0 0,0 1 0,0 0 0,-1 1 0,1 0-1,-1 1 1,-1 0 0,7 6-325,21 16 1139</inkml:trace>
  <inkml:trace contextRef="#ctx0" brushRef="#br0" timeOffset="1071.413">1578 661 5577,'-1'-2'359,"0"-1"0,0 0-1,0 0 1,-1 0 0,1 1-1,-1-1 1,1 1 0,-1-1-1,0 1 1,0-1 0,0 1-1,0 0 1,-1 0 0,1 0-1,-1 0 1,1 1 0,-1-1-1,1 1 1,-1-1 0,0 1-1,-1 0-358,-6-4 401,0 2 0,1-1-1,-2 1 1,1 1 0,-8-2-401,4 3 118,1 0 0,-1 1 1,0 1-1,1 0 1,-1 1-1,1 0 1,-1 1-1,1 0 1,0 2-1,0-1 1,0 1-1,1 1 1,0 0-1,0 1 1,-1 1-119,4-2 9,1-1 0,1 1 0,-1 1 1,1-1-1,0 1 0,1 1 1,0-1-1,0 1 0,0 0 1,1 0-1,0 1 0,1-1 1,0 1-1,0 0 0,1 0 0,0 1 1,1-1-1,0 1 0,0-1 1,1 1-1,0 5-9,1-7 5,0 0 0,0 0 1,1 0-1,0 0 0,1 0 0,0-1 0,0 1 0,1 0 1,-1-1-1,2 1 0,-1-1 0,1 0 0,0 0 1,3 3-6,-2-4 7,0-1 0,0 0-1,0 0 1,1 0 0,0-1 0,0 0 0,0 0 0,0 0 0,0-1 0,1 0 0,0 0 0,-1-1 0,1 1 0,0-1 0,0-1 0,3 1-7,-1-1 10,-1 0 0,1 0 0,0 0 0,0-1 0,0-1 0,0 0 0,0 0 0,0 0 0,0-1 0,0-1 0,-1 1 0,1-1 0,-1-1 0,0 0 0,0 0 0,0 0 0,0-1 0,-1 0 0,0-1 0,0 1 0,0-2 0,-1 1 0,0-1 0,0 1 0,0-2 0,-1 0-10,4-5 7,-2 0 1,1-1-1,-2 0 0,0 0 1,-1-1-1,0 0 0,-1 0 0,-1 0 1,0 0-1,-1-1 0,-1 1 1,0-1-1,-1 1 0,-1-1 1,0 1-1,-1 0 0,-3-10-7,2 4 15,5 32 35,0 7-23,2 0 0,0 1 0,0-1 0,2 1-27,4 3 3,1-1-1,1-1 0,0 0 1,2-1-1,0 0 0,1-1 1,1 0-1,0-1 0,1-1 1,1-1-1,17 11-2,-6-11-334,-1-11 132</inkml:trace>
  <inkml:trace contextRef="#ctx0" brushRef="#br0" timeOffset="1488.9">1870 588 8210,'-1'-2'347,"0"0"-1,0 0 1,-1 0 0,1 0 0,-1 0 0,0 0-1,1 1 1,-1-1 0,0 0 0,-1 1-347,3 0 50,-1 1-1,1 0 1,-1-1 0,0 1 0,1 0 0,-1 0-1,1-1 1,-1 1 0,1 0 0,-1 0 0,0 0 0,1 0-1,-1 0 1,0 0 0,1 0 0,-1 0 0,1 0-1,-1 0 1,0 1 0,1-1 0,-1 0 0,1 0-1,-1 0 1,1 1 0,-1-1 0,1 0 0,-1 1 0,1-1-1,-1 0 1,1 1 0,-1-1 0,1 1 0,-1-1-1,1 1 1,0-1 0,-1 1 0,1-1 0,0 1-1,-1-1 1,1 1 0,0-1 0,0 1 0,0 0 0,-1-1-1,1 1 1,0-1 0,0 1-50,-2 6 140,1-1 1,0 0-1,0 0 0,0 1 0,1-1 1,0 1-1,0-1 0,0 0 0,1 1 1,0-1-1,2 6-140,4 16 315,2-1 0,1 3-315,-2-8 192,-2-4-44,24 76 454,-27-81-438,0 0 0,-1 0 0,0 1 0,-1-1 0,-1 1 1,0 1-165,-2-8 233,-1-9-33,-2-16 32,3-8-190,-4-36 55,3-18-97,3 61 8,0 0 1,2 1-1,0-1 1,1 1-1,0 0 1,2 0-1,3-10-8,-6 23-1,0 0 1,0 0-1,0 0 0,1 1 1,-1-1-1,1 1 0,0-1 1,0 1-1,1 0 0,-1 0 1,1 1-1,0-1 0,0 1 1,0-1-1,1 1 0,-1 1 1,1-1-1,-1 1 0,1-1 1,0 1-1,0 1 0,0-1 1,0 1-1,0 0 0,1 0 1,-1 0-1,0 1 0,0-1 1,1 1 0,4 1-4,0 1 0,1 0 0,-1 0 1,0 1-1,0 0 0,-1 1 0,1 0 0,-1 1 0,0-1 1,5 4 3,10 8-3,-1 0 1,-1 2-1,6 5 3,-21-16 29,0-1-1,0 1 0,0 1 0,-1-1 0,-1 1 1,1 0-1,-1 0 0,-1 1 0,1 0 0,-2 0 1,1 0-1,-1 0 0,0 0 0,-1 0 0,0 1 1,-1 0-1,0-1 0,0 1 0,-1 0 0,0 3-28,-4 70-193,4-45 229</inkml:trace>
  <inkml:trace contextRef="#ctx0" brushRef="#br0" timeOffset="2075.873">2942 760 5817,'31'-100'2667,"-30"98"-2547,-1 0 0,1 0 0,-1 1-1,0-1 1,0 0 0,1 0-1,-1 0 1,-1 0 0,1 0 0,0 0-1,0 0 1,-1 0 0,1 0-1,-1 0 1,0 1 0,1-1 0,-1 0-1,0 0 1,0 1 0,0-1-1,0 0 1,0 1 0,-1-1 0,1 1-1,0 0 1,-1-1 0,1 1 0,-1 0-1,1 0 1,-1 0 0,0 0-1,1 0 1,-1 0 0,0 0 0,0 1-1,0-1 1,1 1 0,-1-1-1,-1 1-119,-3-2 281,-6-4 38,-2 1 0,1 1-1,-1 0 1,1 1 0,-1 0 0,0 1 0,0 1 0,0 0 0,0 1 0,0 0 0,-5 2-319,8-1 101,0 1 1,-1 1-1,1 0 0,0 1 0,0 0 0,1 0 0,-1 1 1,1 1-1,0 0 0,1 0 0,-1 1 0,1 0 0,-7 7-101,6-5 32,1 1-1,1-1 0,0 1 1,0 1-1,1 0 0,0 0 1,1 0-1,0 1 0,0 2-31,3-6 13,1 0 0,-1 0 0,2 0-1,-1 1 1,1-1 0,1 0 0,-1 1-1,1-1 1,1 0 0,0 0 0,0 1-1,0-1 1,1 0 0,0 0 0,2 1-13,0 3 13,1 0 1,0-1 0,1 0-1,1 0 1,0 0 0,0-1 0,1 0-1,0 0 1,0-1 0,1 0-1,4 2-13,1 0 36,1 0 0,0-1 0,1-1 0,0-1-1,0 0 1,1-1 0,12 4-36,-4-3-46,1-2 0,0 0-1,0-2 1,0-1 0,1-1-1,-1-2 1,0 0 0,1-1 0,-1-2-1,25-6 47,19-13-185</inkml:trace>
  <inkml:trace contextRef="#ctx0" brushRef="#br0" timeOffset="2598.732">3237 166 8530,'0'-19'2705,"-3"9"-1549,3 10-1133,0 0 0,0-1 0,0 1 0,0 0 0,0 0-1,0 0 1,0 0 0,0 0 0,0 0 0,0 0-1,0 0 1,0 0 0,0-1 0,0 1 0,0 0 0,0 0-1,0 0 1,0 0 0,0 0 0,0 0 0,0 0 0,0 0-1,0 0 1,-1 0 0,1 0 0,0 0 0,0 0-1,0 0 1,0 0 0,0-1 0,0 1 0,0 0 0,0 0-1,0 0 1,-1 0 0,1 0 0,0 0 0,0 0 0,0 0-1,0 0 1,0 0 0,0 0 0,0 0 0,0 0-1,0 1 1,-1-1 0,1 0 0,0 0 0,0 0 0,0 0-1,0 0 1,0 0 0,0 0 0,0 0 0,0 0 0,0 0-23,-1 1 65,1 0 0,-1 0 0,1 0 0,-1 0 0,1 0 0,0 0 0,-1 0 0,1 0 0,0 0 0,0 0 0,0 0 0,0 0 0,0 0 0,0 0 0,0 0 0,0 0-65,0 9 213,-6 46 160,4-1 0,1 0-1,3 1 1,3-1 0,2 0 0,4 13-373,-2-25 175,2 11 88,-3 0 0,0 17-263,-5 86 208,3 23-9,-4-167-56,2-16 177,1-18 52,-3-8-222,3-50-15,2 0 1,10-29-136,-15 98 2,0 1 1,1-1-1,0 1 0,0-1 0,1 1 1,1 0-1,0-1-2,-3 7 0,0 0 0,0 1 0,0-1 0,0 1 0,1-1 0,-1 1 0,1 0-1,-1 0 1,1 0 0,0 0 0,-1 0 0,1 1 0,0-1 0,0 1 0,1 0 0,-1 0 0,0 0 0,0 0 0,0 0 0,1 1 0,-1 0 0,3-1 0,5 2-2,-1 0 0,1 0 1,0 1-1,0 1 0,-1-1 0,1 2 1,-1-1-1,0 2 0,8 4 2,-2-1-1,-1 1-1,0 1 1,0 0 0,-1 2-1,8 7 2,-4 0 3,-2 1-1,0 1 1,-1 1-1,-2 0 1,0 1-1,1 3-2,8 16 9,-9-19-369,-1 0-1,-1 1 0,-1 0 1,-2 1-1,3 11 361,-7-19-581</inkml:trace>
  <inkml:trace contextRef="#ctx0" brushRef="#br0" timeOffset="2950.343">4011 696 8450,'-8'-9'3609,"2"11"-2033,0 13-520,6 7-248,2 11-136,-7 6-143,4 11-137,-9 3-72,10 1-168,1-2-48,1-12-32,-1-7-8,3-3 296,-2-10-256,2-3-672,-2-7 3680,-4-15-2703</inkml:trace>
  <inkml:trace contextRef="#ctx0" brushRef="#br0" timeOffset="3278.39">3802 189 9890,'-10'-41'3577,"7"23"-3041,15 18-344,10 7 184,9 16-624,6 8-648,3 18 656</inkml:trace>
  <inkml:trace contextRef="#ctx0" brushRef="#br0" timeOffset="3597.425">4271 661 8666,'54'12'2982,"-53"-11"-2922,0-1 0,-1 1 0,1-1 1,0 1-1,-1-1 0,1 1 0,0 0 0,-1-1 1,1 1-1,-1 0 0,1-1 0,-1 1 0,1 0 1,-1 0-1,1 0 0,-1-1 0,0 1 0,0 0 1,1 0-1,-1 0 0,0 0 0,0 0 0,0 0 1,0 0-1,0-1 0,0 1 0,0 0 0,0 0 1,0 0-1,0 0 0,-1 0 0,1 0-60,-1 8 322,12 58 1140,-6-42-1001,-1 0-1,-1 9-460,-5 61 652,0-68-413,1-1 0,2 0 1,0 0-1,5 21-239,-6-46 6,0-1-1,-1 0 1,1 0 0,0 0 0,0 0 0,0 0-1,0 1 1,0-1 0,0 0 0,0 0-1,0 0 1,0 0 0,0 0 0,0 1 0,0-1-1,0 0 1,0 0 0,0 0 0,0 0-1,0 0 1,1 1 0,-1-1 0,0 0 0,0 0-1,0 0 1,0 0 0,0 0 0,0 0 0,0 1-1,0-1 1,0 0 0,1 0 0,-1 0-1,0 0 1,0 0 0,0 0 0,0 0 0,0 0-1,0 0 1,1 0 0,-1 0 0,0 0-1,0 0 1,0 0 0,0 0 0,0 0 0,1 1-1,-1-2 1,0 1 0,0 0 0,0 0 0,0 0-1,0 0 1,1 0 0,-1 0 0,0 0-1,0 0-5,6-11 298,2-17 56,-3-11-13,1-26-341,2-27 57,-4 69-49,0 1 1,1 0 0,1 1-1,1-1 1,8-13-9,-13 29 0,0 1 0,1 0 0,0 0 0,0 0 0,0 0 0,1 1 0,-1-1 0,1 1 0,0 0 0,1 0 0,-1 0 0,1 1 0,-1-1 0,1 1 0,0 0 0,1 1 0,-1-1 0,0 1 0,1 0 0,-1 0-1,1 1 1,-1-1 0,1 1 0,5 0 0,-3 1-1,-1 0 0,1 0 0,-1 1 0,1 0-1,-1 0 1,0 1 0,0 0 0,1 0 0,-1 0-1,0 1 1,-1 1 0,1-1 0,0 1 0,-1 0-1,0 0 1,0 1 0,0-1 0,0 2 1,1 2-2,-1 0 1,1 0-1,-1 0 0,0 1 1,-1 0-1,0 0 0,-1 1 1,0-1-1,0 1 0,-1 0 1,0 0-1,1 11 2,9 66-52,0 72 52,-6-71-127,-3-46-38</inkml:trace>
  <inkml:trace contextRef="#ctx0" brushRef="#br0" timeOffset="4095.622">5480 881 7834,'-5'-9'941,"0"0"-1,-1 0 1,0 1 0,0-1 0,-1 2 0,-5-6-941,4 6 318,0 1 0,0 0 0,0 0 0,-1 1 0,0 0 0,0 0-1,-1 1 1,1 0 0,-1 1 0,-3-1-318,3 1 123,1 1 1,-1 0-1,0 0 0,0 1 0,0 0 1,0 1-1,0 0 0,-2 1-123,6 0 37,1 0 0,-1 1 1,0-1-1,0 1 0,0 1 0,1-1 0,0 1 0,-1 0 0,1 0 0,0 0 1,0 1-1,1 0 0,-1 0 0,0 0-37,-4 5 17,1 1 0,0 0 0,0 0 0,1 1 0,0 0 0,0 0-1,2 0 1,-1 1 0,1 0 0,1 0 0,0 0 0,1 1 0,-2 12-17,4-18 7,0-1 0,1 1 0,0 0 0,0 0 0,0 0 0,1 0 0,0 0 0,0 0 0,1-1 0,0 1 0,0 0 0,0-1 0,1 1 0,0-1 0,1 0 0,-1 0 0,1 0 0,0-1 0,0 1-1,1-1 1,0 0 0,0 0 0,0-1 0,0 1 0,1-1 0,2 1-7,-2-1 11,-1-1-1,1 1 0,0-1 1,0-1-1,1 1 1,-1-1-1,1 0 0,-1-1 1,1 0-1,-1 0 1,1 0-1,0 0 0,-1-1 1,1 0-1,0-1 1,-1 0-1,1 0 0,0 0 1,-1-1-1,1 0 1,-1 0-1,0 0 0,0-1 1,0 0-1,0 0 1,0-1-1,-1 0 0,1 0 1,-1 0-1,0 0 1,0-1-1,-1 0 0,1 0 1,-1 0-1,0 0 1,0-1-1,-1 0 0,0 0 1,3-6-11,-2 2 8,0-1 1,-1 0-1,0 0 1,0 0 0,-2-1-1,1 1 1,-1 0-1,-1-1 1,0-7-9,-3-15 17,-2 0 0,-5-18-17,4 17 0,0 0-1,1-14 1,5 49-1,0 0 0,0 0-1,1 0 1,-1 0-1,0 0 1,0 0-1,0 0 1,0 0-1,0 0 1,0 0-1,0 0 1,0 0 0,0 0-1,0 0 1,0 0-1,1 0 1,-1 0-1,0 0 1,0 0-1,0 0 1,0 0 0,0 0-1,0 0 1,0 0-1,0 0 1,0 0-1,0 0 1,0 0-1,0 0 1,0-1-1,0 1 1,0 0 0,0 0-1,0 0 1,0 0-1,1 0 1,-1 0-1,0 0 1,0 0-1,0 0 1,0 0 0,0-1 1,6 17-31,12 33 8,-15-39 15,184 496 84,-179-486-8,-1 1 1,-1 1-1,-1-1 0,0 1 1,-2 0-1,-1 0 0,-1 0 1,0 0-1,-2 0 1,-2 17-69,1-24 121,-1-1 0,0 1 0,-1-1 1,0 1-1,-1-1 0,-1-1 1,0 1-1,-1-1 0,-1 0 1,0 0-1,0-1 0,-1 0 0,-1-1 1,0 0-1,0 0 0,-6 3-121,5-6 51,-1 0-1,0-1 0,0-1 1,0 0-1,0-1 0,-1 0 1,0-1-1,0 0 1,0-1-1,-1 0 0,1-2 1,-1 1-1,1-1 0,-1-1 1,1-1-1,-1 0 0,0 0 1,1-2-1,0 1 0,0-2 1,0 0-1,0 0 1,0-1-1,1-1 0,-1 0-50,-10-8 97,1 0 0,0-2 0,1 0 0,1-2 0,-15-15-97,6 0-1557,0-1 0,2-1 0,0-4 1557,8 10-1880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7:18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122 602 6905,'-57'-132'2976,"55"128"-2750,0 0 0,0 0 1,0 1-1,-1-1 0,1 1 1,-1-1-1,0 1 0,-3-3-226,5 6 72,1-1-1,-1 1 0,0-1 0,1 1 0,-1-1 1,0 1-1,0 0 0,1-1 0,-1 1 0,0 0 1,0 0-1,1 0 0,-1-1 0,0 1 0,0 0 1,0 0-1,1 0 0,-1 0 0,0 0 0,0 0 1,1 1-1,-1-1 0,0 0 0,0 0 0,0 1-71,-1 0 110,1 0-1,-1 1 0,1-1 0,-1 1 0,1-1 1,0 1-1,0 0 0,0 0 0,0-1 0,0 1 0,0 0 1,0 0-1,0 0 0,1 0 0,-1 0 0,1 0 1,-1 0-1,1 0 0,0 2-109,-1 7 89,1 0 1,0 0-1,1 0 0,1 0 0,-1 0 1,2-1-1,0 1 0,1 4-89,8 16 198,1 0 0,3 2-198,-6-15 147,-1 1 1,-1-1-1,-1 1 0,-1 0 0,0 1 0,-1 0 0,0 12-147,-4-29 31,-1 1 0,0-1-1,0 0 1,0 0-1,0 1 1,0-1 0,-1 0-1,0 0 1,0 0-1,0 1 1,0-1-1,0 0 1,0 0 0,-1 0-1,0 1-30,2-4 4,-1 1 1,1-1-1,0 0 0,0 0 1,0 0-1,0 1 0,0-1 0,-1 0 1,1 0-1,0 0 0,0 0 1,0 1-1,-1-1 0,1 0 0,0 0 1,0 0-1,-1 0 0,1 0 1,0 0-1,0 0 0,0 0 0,-1 0 1,1 0-1,0 0 0,0 0 1,-1 0-1,1 0 0,0 0 0,0 0 1,-1 0-1,1 0 0,0 0 1,0 0-1,-1 0 0,1 0 0,0 0 1,0 0-1,0 0 0,-1-1 1,1 1-1,0 0 0,0 0 0,0 0 1,-1 0-1,1-1 0,0 1 1,0 0-1,0 0 0,0 0 0,0-1 1,-1 1-1,1 0 0,0 0 0,0 0 1,0-1-5,-5-13 99,5 13-96,-7-26 14,1 0 1,1 0-1,2-1 0,1 1 1,1-1-1,1 0 1,1 0-1,4-11-17,-3 23 7,1 0-1,1 0 0,1 1 0,0-1 1,1 1-1,0 0 0,1 0 0,1 1 1,1 0-1,0 1 0,0-1 0,2 2 1,-1-1-1,2 2 0,0-1-6,-4 5-2,0 1 1,0 0-1,1 0 1,0 1-1,0 0 1,0 0-1,1 1 0,0 1 1,-1 0-1,1 0 1,0 1-1,1 0 1,-1 0-1,8 1 2,-11 1-1,1 0-1,0 0 1,-1 1 0,1 0-1,-1 1 1,1-1 0,-1 1 0,0 1-1,0-1 1,0 2 0,0-1-1,0 0 1,-1 1 0,1 1-1,-1-1 1,0 1 0,0 0 0,-1 0-1,1 1 1,0 1 1,1 3-30,1 0 1,-2 1-1,1-1 0,-2 2 1,1-1-1,-1 0 1,-1 1-1,2 8 30,3 19 251,-2 0 0,-1 4-251,-1-8-68,1 0 1,10 27 67,-13-51-253,1 0 1,0 0-1,1 0 1,1-1-1,0 0 1,0 0-1,1 0 1,0-1-1,0 0 1,6 4 252,11 11-1262</inkml:trace>
  <inkml:trace contextRef="#ctx0" brushRef="#br0" timeOffset="372.056">1145 437 7810,'-6'-3'309,"0"-1"1,0 1 0,0 0-1,-1 0 1,1 0 0,-1 1 0,1 0-1,-1 0 1,0 1 0,0 0-1,0 0 1,0 1 0,0 0 0,0 0-1,0 1 1,0-1 0,0 1-1,0 1 1,0 0 0,0 0-1,1 0 1,-6 3-310,-1 2 106,1 0 0,0 1-1,0 0 1,1 1 0,0 0-1,1 1 1,0 0 0,0 1-1,1 0 1,0 1 0,1 0 0,1 0-1,0 0 1,0 1 0,2 0-1,-1 0 1,1 1 0,1 0-1,1 0 1,0 0 0,1 0 0,0 0-1,1 6-105,1-13 17,1 0 0,-1 0 0,2 0-1,-1 1 1,1-1 0,0-1-1,1 1 1,-1 0 0,1 0 0,1-1-1,-1 0 1,1 0 0,0 0 0,1 0-1,-1 0 1,1-1 0,0 0 0,1 0-1,-1 0 1,1-1 0,0 0 0,0 0-1,4 2-16,5 2 19,1 0-1,-1-2 1,2 1-1,-1-2 0,1 0 1,-1-1-1,1-1 1,0-1-1,9 1-18,-17-3 12,0 0 0,0 0-1,0-1 1,0 0 0,0-1-1,0 0 1,0 0 0,0-1 0,-1 0-1,1 0 1,-1-1 0,0 0 0,0-1-1,0 0 1,-1 0 0,6-5-12,-8 6 7,-1 0-1,0 0 1,0-1 0,0 0 0,0 0 0,-1 0 0,0 0-1,0-1 1,0 1 0,0-1 0,-1 0 0,0 0 0,0 0 0,-1 0-1,0 0 1,0 0 0,0 0 0,-1 0 0,0 0 0,0 0-1,0-1 1,-1 1 0,0 0 0,0 0 0,-1-1-7,-4-12 15,-1 1 0,0-1 0,-2 1 0,-3-5-15,0 1 9,11 18-14,-14-25 93,-16-24-88,26 45-19,0 1 0,-1 0 0,0 0 0,0 0 0,-1 1 0,1 0 0,-1 0 0,-1 1 0,0-1 19,5 5-45,1-1 0,0 1 0,-1 0 1,1 0-1,-1 1 0,1-1 0,-1 0 0,1 1 0,-1 0 0,0-1 0,1 1 0,-2 0 45,-27 5-274</inkml:trace>
  <inkml:trace contextRef="#ctx0" brushRef="#br0" timeOffset="1069.258">1489 483 7250,'-1'-13'1617,"-4"-20"2160,4 30-2959,0 5-136,-1 18 111,1 17-594,2 1 1,1-1 0,2 0 0,2 0 0,1 0 0,1-1 0,3 0 0,7 17-200,-1-12 287,-4-10 137,-1 1 1,6 27-425,-16-42 228,-11-26 0,-9-26 52,8 10-247,2 0 0,0-1 0,1 1 0,2-1 0,1 0 0,0-1 0,2 1 0,2-7-33,-1 20 0,2-1-1,0 1 1,0 0 0,1-1 0,1 1-1,0 0 1,1 0 0,1 1 0,0-1 0,0 1-1,1 0 1,1 0 0,0 1 0,0 0-1,1 0 1,1 1 0,0-1 0,-5 7-2,0 1 0,0-1 0,0 0-1,1 1 1,0 0 0,-1 0 0,1 0 0,0 1 0,0-1 0,0 1 0,1 1-1,-1-1 1,0 1 0,1 0 0,-1 0 0,1 0 0,-1 1 0,1-1 0,5 2 2,-3 0-4,0 1 0,1 0 0,-1 1 0,0 0 0,-1 0 0,1 1 1,-1 0-1,1 0 0,-1 1 0,0-1 0,-1 2 0,6 4 4,15 15-60,0 2 0,-2 1 0,-1 1 0,-2 1 0,0 1 0,-2 1 0,-2 1 0,-1 0 0,-1 2 0,-2 0 0,-2 0 0,-1 1 60,-4-10-265</inkml:trace>
  <inkml:trace contextRef="#ctx0" brushRef="#br0" timeOffset="1431.989">2366 734 8826,'-49'-64'3985,"45"66"-1841,8 3-695,5-5-353,10 3-336,15-5-312,9 1-128,14-5-184,2-1 264,3 0 3001,-2 7-2457</inkml:trace>
  <inkml:trace contextRef="#ctx0" brushRef="#br0" timeOffset="2103.006">3553 41 5345,'0'-2'186,"-1"0"-1,1 0 1,0 0-1,-1 0 1,1 1-1,-1-1 1,0 0-1,0 0 1,1 1-1,-1-1 1,0 0-1,-1 1 1,1-1 0,0 1-1,0 0 1,0-1-1,-1 1 1,1 0-1,-1 0 1,1 0-1,-1 0 1,0 0-1,1 0 1,-1 0-1,0 0 1,1 1-1,-1-1 1,0 1-1,0-1 1,0 1-1,0 0 1,1 0 0,-1-1-1,0 1 1,0 1-1,0-1 1,0 0-1,0 0 1,1 1-1,-1-1 1,0 1-1,0-1 1,0 1-1,1 0 1,-1 0-1,0 0 1,1 0-1,-1 0 1,1 0-1,-1 0 1,1 0 0,-1 1-186,1-1 63,0 0 1,0 1-1,1-1 1,-1 0-1,0 1 1,0-1-1,1 1 1,-1-1-1,0 1 1,1-1-1,0 1 1,-1-1-1,1 1 1,0-1-1,0 1 1,0 0-1,0-1 1,0 1-1,0-1 1,0 1-1,1 0-63,10 35 308,-6-23-192,15 49 107,-2 1 1,-4 1-1,-2 1 0,-3 0 0,-3 0 0,-3 12-223,-7 281 430,5-372-252,-1 0 0,-1 0 0,0 0 0,0 0 0,-2-2-178,-3-1 16,0-1 0,-1 1 0,-1 1-1,-1-1 1,0 2 0,-1-1 0,-3-2-16,-3-3 4,0 1 0,-2 1 0,0 0 0,-15-10-4,27 23-3,-1 0 0,1 1 0,-1-1 0,0 1 0,0 1 0,0-1 0,0 1 0,-1 0 0,1 1 0,-1 0-1,0 0 1,1 1 0,-1 0 0,0 0 0,0 1 0,0 0 0,0 0 0,0 1 0,0 0 0,0 0 0,0 1 0,1 0 0,-1 0 0,1 1 0,-1 0 0,1 0-1,-3 2 4,2 1-3,-1-1-1,1 1 0,0 1 1,0 0-1,1 0 0,-1 0 0,2 1 1,-1 0-1,1 0 0,0 1 0,1 0 1,0 0-1,1 0 0,-1 0 0,1 4 4,2-7 0,0-1 0,1 1 0,-1-1 0,1 1 0,1-1 0,-1 1 0,1 0 0,0-1 0,0 1 0,1 0 0,0-1 0,0 1 0,0-1 0,0 1 0,1-1 0,0 1 0,0-1 0,1 0 0,-1 0-1,1 0 1,0-1 0,1 1 0,-1 0 0,1-1 0,0 0 0,0 0 0,0 0 0,1 0 0,9 6 27,1 0-1,0-1 1,0-1 0,1-1-1,0 0 1,1 0 0,-1-2-1,1 0 1,0-1 0,14 1-27,0-1 82,0-1 0,0-2 0,0-1 0,1-1 1,19-4-83,21-8 122</inkml:trace>
  <inkml:trace contextRef="#ctx0" brushRef="#br0" timeOffset="2520.743">3878 718 7570,'57'-30'3086,"-56"30"-2983,0-1 0,0 1 0,0-1 0,0 1 0,0 0 0,0-1 0,0 1 1,0 0-1,1 0 0,-1 0 0,0 0 0,0 0 0,0 0 0,0 0 0,0 0 1,0 0-1,1 0 0,-1 1 0,0-1 0,0 0 0,0 1 0,0-1 1,0 1-1,0-1 0,0 1 0,0 0 0,0-1-103,5 4 539,3 0-258,-1-2 0,1 1 0,0-1 1,0 0-1,0-1 0,1 0 0,-1 0 0,0-1 0,0 0 0,0-1 0,5 0-281,0-2 112,-1 0 0,1 0-1,-1-1 1,0 0 0,0-2-1,-1 1 1,6-4-112,-13 5 13,0 1-1,0-1 1,0 0-1,-1 0 1,0 0-1,0-1 1,0 1-1,0-1 1,-1 0-1,1 0 1,-1-1-1,0 1 1,-1-1-1,0 1 1,0-1-1,0 0 1,0 0-13,-1 2 4,0-1-1,0 1 1,0 0 0,-1-1 0,0 1 0,0-1 0,0 1 0,0 0-1,-1-1 1,1 1 0,-1-1 0,0 1 0,-1 0 0,1 0 0,-1-1-1,0 1 1,0 0 0,0 1 0,0-1 0,-1 0 0,1 1 0,-1-1 0,-3-2-4,3 3 0,-1 1 0,0-1 0,1 1 0,-1-1 0,0 1 0,-1 1 1,1-1-1,0 0 0,0 1 0,-1 0 0,1 0 0,-1 0 0,1 1 1,-1 0-1,1-1 0,-1 1 0,1 1 0,-1-1 0,1 1 0,-2 0 0,-4 1-2,0 1 0,-1 0 0,1 0 0,1 1-1,-1 0 1,0 1 0,1 0 0,-3 2 2,-3 4-2,0 0 0,1 1-1,1 0 1,0 1 0,0 0 0,1 1 0,1 0 0,1 1-1,0 1 1,0 0 0,-5 14 2,11-21 16,0 1-1,1-1 1,1 1 0,-1 0 0,2 0-1,-1 0 1,1 0 0,1 0-1,0 0 1,0 3-16,1-5 45,1 0 0,-1 0 1,1 0-1,1 0 0,-1-1 0,1 1 0,1-1 0,-1 0 0,1 0 1,1 0-1,-1 0 0,1-1 0,5 5-45,3 3 54,1-1 1,1 0-1,-1-1 0,2-1 1,0-1-1,0 0 0,1-1 1,0 0-1,1-2 1,0 0-1,0-1 0,6 1-54,-7-3 216,0 0-1,1-2 0,-1 0 1,0-1-1,1 0 0,-1-1 1,1-1-1,-1-1 0,1-1 0,-1 0 1,0-1-1,0-1 0,6-3-215,43-21 1118</inkml:trace>
  <inkml:trace contextRef="#ctx0" brushRef="#br0" timeOffset="2874.951">4656 134 8538,'-1'-7'769,"-9"-30"2097,10 36-2709,-1 0 0,1-1 0,-1 1 0,1 0 0,-1-1 0,0 1 0,1 0 0,-1 0 0,0-1 1,0 1-1,0 0 0,0 0 0,0 0 0,0 0 0,0 0 0,0 0 0,0 0 0,0 1 0,-1-1 0,1 0 1,0 1-1,-1-1-157,2 1 48,0 1 1,-1-1 0,1 0-1,0 0 1,-1 1 0,1-1-1,0 0 1,0 1-1,-1-1 1,1 0 0,0 1-1,0-1 1,0 1 0,-1-1-1,1 0 1,0 1 0,0-1-1,0 1 1,0-1 0,0 0-1,0 1 1,0-1 0,0 1-1,0-1 1,0 1-1,0-1 1,0 0 0,0 1-1,0 0-48,2 16 429,10 39 953,18 48-1382,5 22 366,-20-52-215,-3 1 1,-4 0-1,-2 0 1,-5 59-152,-2-111-35,2 1 0,0-1 0,2 1 0,3 16 35,4-13-110</inkml:trace>
  <inkml:trace contextRef="#ctx0" brushRef="#br0" timeOffset="3259.588">4589 635 10618,'-129'-37'4321,"123"40"-2776,10 3-353,22-5-136,6-1-440,26-3-344,10-3-104,6-1-24,8 2 24,-12-11-72,-4-3-1832,3-8 1296</inkml:trace>
  <inkml:trace contextRef="#ctx0" brushRef="#br0" timeOffset="3654.062">5345 737 7138,'-72'-19'3156,"64"19"-649,13 5-1526,12 5-7,-2-5-636,0 0-1,0-1 0,0 0 0,1-2 0,-1 1 1,7-2-338,-13 0 58,-1-1 1,0 0-1,1 0 0,-1-1 1,1 0-1,-1-1 1,0 1-1,0-2 1,0 1-1,0-1 1,0 0-1,6-4-58,-11 4 9,0 1 0,-1-1 0,1 1 0,-1-1 1,1 0-1,-1 0 0,0 0 0,0 0 0,0 0 0,-1 0 0,1 0 0,-1-1 0,0 1 0,0-1 0,0 1 1,0-1-1,0 1 0,-1-1 0,0 0 0,1 1 0,-1-1 0,-1 0 0,1 1 0,-1-1 0,1 1 0,-1-1 0,0 0 1,0 1-1,0 0 0,-1-1 0,1 1 0,-1 0 0,0 0 0,0 0 0,0 0 0,0 0 0,-1 0 0,-2-2-9,-2-2 2,-1 1-1,0 0 1,0 1-1,0-1 1,-1 2-1,0-1 1,0 1-1,0 1 1,0-1-1,-1 2 1,1-1-1,-1 1 1,0 1-1,0 0 1,0 0-1,-5 1-1,4 0-2,1 0 0,-1 1 0,1 1 0,0 0 0,0 0 0,0 1 0,0 0 0,0 1 0,0 0 0,1 0 0,0 1 0,0 0 0,0 1 0,0 0 0,-4 5 2,4-3-3,1 0 0,0 1 0,1-1 0,0 2 0,0-1 0,1 1 0,0 0 0,1 0 0,0 1 0,0 2 3,2-6-1,1 0 1,1 0 0,-1 0 0,1 0-1,0 0 1,1 0 0,0 0 0,0 0-1,0 0 1,1 0 0,0 1-1,0-1 1,1 0 0,0-1 0,0 1-1,1 0 1,0 1 0,4 4 12,-1-1 0,2 0 1,0 0-1,0-1 0,0 0 0,2 0 0,-1-1 1,1 0-1,0-1 0,10 6-12,3 1 38,1-1 0,0-2 0,0 0 0,21 6-38,-30-13-18,0-1 1,0 0 0,0-1 0,0-1 0,0 0 0,1-1 0,-1 0 0,0-2 0,1 0 0,-1 0 0,0-2 0,0 1-1,11-5 18,-6 1 836,-1-1-1,0-1 1,14-9-836,22-13 1086</inkml:trace>
  <inkml:trace contextRef="#ctx0" brushRef="#br0" timeOffset="3992.745">5847 650 6401,'-2'3'480,"1"0"1,-1 0-1,1 0 0,0 0 0,0 0 0,0 1 0,0-1 0,0 0 0,1 1 1,0-1-1,0 0 0,0 1 0,0-1 0,0 1 0,1 2-480,2 10 693,0 1 0,6 13-693,-1 1 898,2 13-247,1 4 1198,3 33-1849,-15-75 886,-4-12-504,-4-14-86,3 4-256,0 0 0,2 0 0,0-1 0,1 0 0,0 0 0,2 0 0,0 0 0,0 0 0,2 0 0,0-1-40,0 12 2,0-1-1,0 0 1,0 1-1,1-1 1,0 1-1,0-1 0,1 1 1,0 0-1,0 0 1,0 0-1,1 0 1,-1 1-1,1-1 1,1 1-1,-1 0 1,1 0-1,0 1 1,0 0-1,0-1 1,1 1-1,0 1 1,-1-1-1,1 1 1,0 0-1,1 1 1,2-2-2,5 0 13,1 1 1,-1 0-1,1 1 1,-1 1-1,1 0 1,0 1-1,0 1 0,-1 0 1,1 0-1,5 3-13,43 14 64</inkml:trace>
  <inkml:trace contextRef="#ctx0" brushRef="#br0" timeOffset="4842.626">6489 832 6721,'-34'-106'2606,"49"144"2444,49 101-2578,-63-137-2445,22 49 530,-22-47-525,1 0 0,-1 0-1,0 1 1,0-1-1,0 0 1,-1 1 0,0-1-1,1 0 1,-2 1 0,1-1-1,-1 3-31,-1-6 119,-2-7-42,-4-9 26,2-3-38,0-1 0,2 0 0,0 0 0,-1-15-65,-3-79 53,8 109-50,-1-9 0,1-1 1,0 0-1,1 1 0,1-1 1,1-3-4,-3 14-1,0 1 0,1-1 1,0 1-1,-1-1 1,1 1-1,0-1 0,0 1 1,1 0-1,-1-1 1,0 1-1,1 0 0,0 0 1,-1 0-1,1 0 1,0 0-1,0 0 0,0 1 1,0-1-1,0 1 1,0-1-1,1 1 0,-1 0 1,0 0-1,1 0 1,-1 0-1,1 0 0,-1 0 1,1 1-1,-1-1 1,3 1 0,2 0-2,1 0 1,0 0 0,-1 1 0,1 0 0,-1 1 0,1-1 0,-1 1-1,0 1 1,0 0 0,0 0 0,0 0 0,0 1 0,-1 0 0,1 0-1,-1 0 1,0 1 0,-1 0 0,3 3 1,11 12-4,-2 0-1,0 2 1,-1 0-1,6 12 5,-11-16 0,-6-11 2,0 0-1,-1 1 1,0 0 0,0 0-1,0 0 1,-1 0 0,0 0-1,-1 1 1,0-1 0,-1 1 0,1 3-2,-1-30 17,2 0 1,0 0 0,0 0-1,2 1 1,2-7-18,-5 18 5,1-5-4,1 0-1,0 0 1,1 0-1,0 0 1,1 0 0,0 1-1,0 0 1,1 1-1,1-1 1,0 1 0,0 1-1,2-2 0,-6 6-2,1 1 0,-1 0 0,1 0 0,0 0 0,0 1 0,0-1 0,0 1 0,0 0 0,1 1 0,-1 0-1,0-1 1,1 2 0,-1-1 0,1 0 0,0 1 0,-1 0 0,1 1 0,-1-1 0,1 1 0,-1 0 0,0 0 0,1 1 0,-1 0-1,0 0 1,0 0 0,2 1 2,9 5-4,-1 0 1,0 1-1,-1 0 0,0 1 0,-1 1 1,0 0-1,0 0 0,10 14 4,-15-16 2,-1 1-1,0-1 1,-1 2-1,0-1 1,-1 1-1,0-1 1,0 1-1,-1 1 1,-1-1-1,0 1 1,0-1-1,-1 1 1,0 4-2,0 86-470,3-75 277</inkml:trace>
  <inkml:trace contextRef="#ctx0" brushRef="#br0" timeOffset="5212.133">7633 672 6137,'-25'-41'3625,"5"21"128,3 11-2017,8 14-928,8 13-167,5 15-385,5 4-24,4 5-16,-2 1-56,3 0-72,-2 0-24,-1-2-8,-1 0 0,-1-7 144,-2-4-248,0-8 3008,-1-11-2199</inkml:trace>
  <inkml:trace contextRef="#ctx0" brushRef="#br0" timeOffset="5581.54">7538 331 8522,'-36'-33'3897,"6"2"-1433,9 14-1384,12 11-623,15 7 15,12 12-4361,12 9 2969</inkml:trace>
  <inkml:trace contextRef="#ctx0" brushRef="#br0" timeOffset="5929.055">7882 814 10018,'-67'-89'3057,"55"78"-2311,12 12-738,-1-1 0,1 0 0,0 0 0,0 0 0,0 0 0,0 0 0,-1 0 0,1 0 1,0 0-1,0 0 0,0 1 0,0-1 0,0 0 0,-1 0 0,1 0 0,0 0 0,0 0 0,0 1 0,0-1 0,0 0 0,0 0 0,0 0 1,0 0-1,-1 1 0,1-1 0,0 0 0,0 0 0,0 0 0,0 1 0,0-1 0,0 0 0,0 0 0,0 0 0,0 1 0,0-1 0,0 0 0,1 0 1,-1 0-9,4 21 282,3-6-113,0-1 0,1 0 0,1-1 0,1 1 0,0-2 0,0 1 0,10 7-169,-3-2 497,-2 1-1,12 17-496,-23-29 114,0 0-1,-1 1 0,0 0 1,0 0-1,-1 0 0,0 1-113,0-1 137,1-1 0,-1 1 0,1-1 0,0 1 0,2 1-137,-9-17 54,0-1 0,0 0 0,1 0 1,0 0-1,1 0 0,0 0 0,1-1 1,0 1-1,0-9-54,0-12 22,2 1 1,3-19-23,-2 34 3,0 0-1,1 0 1,0 0-1,1 0 1,0 1-1,5-8-2,-7 16 0,0 1-1,0 0 0,1 0 1,-1 0-1,1 0 0,0 0 1,0 1-1,0-1 0,1 1 1,0 0-1,-1 0 0,1 0 1,0 0-1,0 1 0,0 0 1,1 0-1,-1 0 0,0 0 1,1 0-1,-1 1 0,3 0 1,5-1-1,0 2 0,1-1 0,-1 2 0,0 0-1,0 0 1,0 1 0,0 0 0,0 1 0,0 1-1,-1 0 1,1 0 0,-1 1 0,0 1 0,8 5 1,-7-4 0,1 1 0,-2 1 0,1 0-1,-1 0 1,-1 1 0,0 0 0,0 1 0,-1 0 0,0 1 0,-1 0 0,0 0 0,2 7 0,-6-9-3,0 0-1,-1 1 1,0-1-1,-1 1 1,0-1 0,0 1-1,-1 2 4,0 19-2327,-3 24 2327,1-25-834</inkml:trace>
  <inkml:trace contextRef="#ctx0" brushRef="#br0" timeOffset="6283.574">8669 619 9154,'-16'-25'3913,"9"22"-2385,7 10-360,3 17-503,8 9-257,5 9-128,-2 2-56,-5 1-112,-4 1-24,1-6-32,-6-2 0,3-3 296,4-5-232,0-4-472,6-6-3409,6-19 2521</inkml:trace>
  <inkml:trace contextRef="#ctx0" brushRef="#br0" timeOffset="6284.574">8739 195 9858,'-37'-48'4065,"8"17"-2641,5 10-239,6 17-665,5 7-224,9 14-296,4 7 3849,32 15-2889</inkml:trace>
  <inkml:trace contextRef="#ctx0" brushRef="#br0" timeOffset="6863.455">9326 678 5385,'75'-79'2838,"-69"73"-2356,18-21 2264,-24 26-2633,0 0-1,1 0 1,-1 1 0,0-1-1,1 0 1,-1 0 0,0 0-1,0 0 1,0 1 0,0-1-1,0 0 1,0 0 0,0 0-1,0 0 1,0 0 0,0 1-1,0-1 1,0 0 0,-1 0-1,1 0-112,-1 0 56,1 0-1,0 1 1,-1-1-1,1 0 1,-1 1-1,0-1 1,1 1-1,-1-1 0,0 1 1,1-1-1,-1 1 1,0-1-1,1 1 1,-1 0-1,0 0 1,0-1-1,1 1 1,-1 0-1,0 0 1,0 0-1,0-1 1,1 1-1,-1 0 0,0 0 1,0 1-1,0-1 1,1 0-1,-2 0-55,-24 5 485,-19 12-128,2 1 0,0 2 0,1 2 0,-18 14-357,54-33 16,0 1 1,0 0-1,1 0 0,-1 0 0,1 1 0,0 0 0,0 0 0,1 0 0,0 1 1,0-1-1,-2 3-16,6-7 2,0 0-1,0 0 1,0-1 0,0 1 0,0 0 0,0 0 0,0-1 0,0 1 0,0 0-1,0-1 1,0 1 0,1 0 0,-1 0 0,0-1 0,0 1 0,1 0-1,-1-1 1,0 1 0,1 0 0,-1-1 0,1 1 0,-1-1 0,1 1 0,-1-1-1,1 1 1,-1-1 0,1 1 0,0-1 0,-1 1 0,1-1 0,-1 0 0,1 0-1,0 1 1,-1-1 0,1 0 0,0 0 0,0 1 0,-1-1 0,1 0-2,35 8 40,-32-8-33,38 6 32,3 0-4,1 2 1,27 9-36,-61-13 2,-1 0 0,0 0 0,1 1 0,-2 0 0,1 1 0,0 0 0,-1 0 0,0 1 0,-1 1 0,0 0 0,0 0 0,2 4-2,-9-10 1,0 0-1,0 0 1,0 1-1,-1-1 1,1 1-1,-1-1 0,0 1 1,1 0-1,-1 0 1,0-1-1,-1 1 1,1 0-1,0 0 0,-1 0 1,0 0-1,0 0 1,0 0-1,0 0 1,0 0-1,0 0 0,-1 0 1,1 0-1,-1-1 1,0 1-1,0 0 1,0 0-1,0-1 0,-1 1 1,1 0-1,-1-1 1,1 1-1,-1-1 0,0 0 1,0 1-1,0-1 1,-1 1-1,-6 5 4,-1 0 1,0 0-1,0-1 0,-1 0 1,0 0-1,0-1 1,-1-1-1,0 0-4,-5 2-31,0 0-1,-1-1 1,0-1 0,0-1-1,0-1 1,-9 1 31,20-4 162,-1 1 1,1-1-1,-1-1 0,1 1 1,-1-1-1,1 0 0,-1-1 1,1 0-1,0 0 0,0-1 0,0 1 1,0-2-1,0 1 0,1-1 1,-1 0-1,1 0 0,-1-2-162,-9-11 1205</inkml:trace>
  <inkml:trace contextRef="#ctx0" brushRef="#br0" timeOffset="7200.705">9902 162 7930,'-4'-9'954,"2"2"-380,-1 1-1,0 0 1,0 1 0,0-1 0,-1 0-1,0 1 1,0 0 0,0 0 0,0 0-1,-1 0 1,0 1 0,-2-2-574,7 6 31,-1 0 0,1 0 1,0-1-1,0 1 1,0 0-1,0 0 0,-1 0 1,1 0-1,0 0 1,0 0-1,0 0 0,-1 0 1,1 0-1,0 0 1,0 0-1,0 0 0,-1 0 1,1 0-1,0 0 1,0 0-1,0 0 0,-1 0 1,1 0-1,0 0 1,0 0-1,0 0 0,0 0 1,-1 1-1,1-1 1,0 0-1,0 0 0,0 0 1,0 0-1,0 0 0,-1 0 1,1 1-1,0-1 1,0 0-1,0 0 0,0 0-31,-2 12 517,4 15-337,-1-24-81,61 350 1036,-9-73-854,-45-208-236,-4 0 0,-3 18-45,0-34-609,4-4 1265,-3-50-89</inkml:trace>
  <inkml:trace contextRef="#ctx0" brushRef="#br0" timeOffset="7570.706">9715 748 8130,'0'0'149,"0"0"1,0 0 0,0 0-1,0 0 1,0-1-1,0 1 1,0 0 0,0 0-1,0 0 1,0 0 0,0-1-1,0 1 1,0 0-1,0 0 1,0 0 0,0 0-1,1-1 1,-1 1-1,0 0 1,0 0 0,0 0-1,0 0 1,0 0 0,1 0-1,-1 0 1,0-1-1,0 1 1,0 0 0,0 0-1,0 0 1,1 0-1,-1 0 1,0 0 0,0 0-1,0 0 1,1 0 0,-1 0-1,0 0 1,0 0-1,0 0 1,0 0 0,1 0-1,-1 0 1,0 0-150,19 0 2926,37 4-2665,-19-1 406,47-4-491,0-3 1,0-4 0,-1-4 0,0-3 0,21-9-177,-83 19 13,6-1 12,0-2-1,-1 0 1,13-7-25,-39 15 0,0 0 0,0 0 0,1-1 0,-1 1 0,0 0 0,0 0 0,1 0 0,-1 0 0,0 0 0,0 0 0,1 0 0,-1 0 0,0 0 0,1 0 0,-1 0 0,0 0 1,0 0-1,1 0 0,-1 0 0,0 0 0,1 0 0,-1 0 0,0 0 0,0 1 0,1-1 0,-1 0 0,0 0 0,0 0 0,1 0 0,-1 1 0,0-1 0,0 0 1,0 0-2,4 12 3,-6 19 9,1-26-5,0 14 12,0-1 0,1 0 1,0 0-1,2 0 1,0 0-1,3 9-18,-1-6-4,-2 0 0,1 11 4,-3-19 440,1 0-1,1 0 1,0 0 0,0 0 0,1 0-1,1-1 1,5 13-440,-1-8 1227</inkml:trace>
  <inkml:trace contextRef="#ctx0" brushRef="#br0" timeOffset="7918.429">10464 192 9810,'-20'-54'4161,"-3"20"-2465,5 2-751,12 16-529,3 12-280,12 13-64,8 8-248,11 11-969,7 3 2146,9 10-1113</inkml:trace>
  <inkml:trace contextRef="#ctx0" brushRef="#br0" timeOffset="8250.622">11060 662 8186,'3'-5'484,"-1"0"1,0-1-1,-1 1 0,0-1 1,1 0-1,-2 1 1,1-1-1,-1 0 1,0 0-1,0 1 0,0-1 1,-1 0-485,1 4 97,-1-1 0,1 1 0,-1 0 1,1-1-1,-1 1 0,0 0 0,0 0 1,0-1-1,0 1 0,-1 0 0,1 0 1,-1 0-1,1 1 0,-1-1 0,1 0 0,-1 1 1,0-1-1,0 1 0,0-1 0,0 1 1,0 0-1,0 0 0,0 0 0,-1 0 1,1 0-1,0 0 0,0 0 0,-1 1 1,1-1-1,-1 1 0,1 0-97,-7 0 80,1 0-1,0 0 1,-1 1-1,1 1 1,0-1-1,0 1 1,0 1 0,0-1-1,0 1 1,1 1-1,-1 0-79,-12 6 208,0 1 0,1 1 0,-11 8-208,11-6 154,1 1 1,1 1-1,0 0 1,1 1-1,1 0 1,-11 16-155,24-29 27,-1 1 1,1-1-1,-1 0 1,1 0-1,1 1 1,-1-1 0,1 1-1,-1 0 1,1-1-1,1 1 1,-1 0-1,1 1-27,0-3 20,0 1 1,0-1-1,1 0 0,0 1 0,0-1 1,0 0-1,0 1 0,0-1 0,1 0 1,-1 0-1,1 0 0,0 0 0,0 0 1,0 0-1,0-1 0,0 1 0,1-1 1,0 1-21,8 7 38,1-2 1,0 1 0,0-1 0,1-1 0,0-1 0,0 1 0,1-2-1,0 0 1,1 0-39,27 7 270,1-2-1,19 1-269,-33-7 124,1-1 1,-1-1-1,1-2 0,15-2-124,32-8 62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10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241 331 4201,'94'-63'2286,"-92"62"-2145,-1 0-1,0 0 1,1 0 0,-1 0 0,0 0-1,1 0 1,-1 0 0,0-1 0,0 1 0,0 0-1,0-1 1,0 1 0,-1-1 0,1 1 0,0-1-1,-1 1 1,1-1 0,-1 0 0,1 1 0,-1-1-1,0 1 1,0-1 0,1 0 0,-1 1-1,0-1 1,-1 0 0,1 1 0,0-1 0,0 0-1,-1 1 1,1-1-141,-2 0 296,1-1 0,0 1 0,-1 0 0,1-1 0,-1 1 0,0 0 0,1 0 0,-1 1 0,0-1 0,0 0 0,-1 1 0,0-2-296,-3 0 149,0 0 0,0 0 0,0 0 0,0 1 0,0 0 0,0 0 0,-1 1 0,1 0 0,-1 0 0,1 0 0,-1 1 0,1 0 0,-1 0 0,1 1 0,-1-1 0,1 1 0,0 1 0,-1-1 0,1 1 0,0 0 0,0 1 0,0 0 0,0 0 0,0 0 0,-4 4-149,-2 1 35,0 1 1,1 1-1,0 0 0,1 0 0,0 1 1,0 1-1,1-1 0,1 1 0,0 1 1,1 0-1,0 1-35,-2 5 9,1 0 0,1 1 0,1 0 0,1 0 0,0 1 0,2 0 0,0-1 0,1 1-1,2 0 1,0 0 0,1 0 0,1 0 0,1 0 0,2 7-9,0-9 6,0 0-1,1-1 1,1 1 0,1-2-1,0 1 1,1-1-1,1 0 1,0-1 0,2 0-1,0-1 1,0-1 0,2 1-1,-1-2 1,2 0-1,9 7-5,-16-15 6,1 1-1,-1-1 1,1-1-1,0 1 1,0-2-1,1 1 0,-1-1 1,1 0-1,-1-1 1,1 0-1,0-1 1,0 0-1,0-1 0,2 0-5,0 0 6,0-2-1,0 1 0,0-2 0,-1 0 0,1 0 1,-1-1-1,1 0 0,-1-1 0,0 0 0,-1-1 1,7-4-6,5-7 9,0 0 0,-1-1 0,-1-1 0,-1-1 1,-1 0-1,-1-2 0,0 0 0,-2 0 0,8-17-9,-19 31 6,0-1-1,-1 0 1,1 1-1,-2-1 1,0 0 0,0-1-1,0 1 1,-1 0-1,0 0 1,-1-1-1,0 1 1,-1 0-1,0-1 1,0 1-1,-1 0 1,0 0-1,-1 0 1,-2-6-6,-6-11 15,-1 0-1,-1 1 1,-1 1 0,-1 0 0,-9-9-15,-53-68 29,65 86-35,-2 1 0,0 0 0,0 1 1,-1 0-1,-6-2 6,17 12-62,0 0 0,0 0 1,-1 1-1,1 0 1,0 0-1,-1 0 0,0 0 1,1 1-1,-1 0 0,0 0 1,0 0-1,0 0 0,1 1 1,-1 0-1,0 0 0,0 0 1,0 0-1,0 1 0,0 0 1,0 0-1,1 0 0,-5 2 62,-9 10-426</inkml:trace>
  <inkml:trace contextRef="#ctx0" brushRef="#br0" timeOffset="837.58">1010 627 5201,'7'-71'2713,"-7"68"-2371,1 0 0,-1 0-1,1 0 1,0 0 0,0 0 0,1 0 0,-1 0 0,1 0 0,-1 0 0,1 1 0,0-1 0,1 0-342,5-9 1911,-3 4-492,-5 8-1388,0 0 1,0 0-1,0 0 0,0 0 1,0 0-1,0 0 0,0 0 1,0 0-1,0 0 1,0 0-1,0 0 0,0 0 1,0 0-1,0 0 0,0-1 1,0 1-1,-1 0 0,1 0 1,0 0-1,0 0 0,0 0 1,0 0-1,0 0 1,0 0-1,0 0 0,0 0 1,0 0-1,0 0 0,0 0 1,0 0-1,0 0 0,0 0 1,0 0-1,0 0 0,0 0 1,0 0-1,0 0 1,0 0-1,0 0 0,0-1 1,0 1-1,0 0 0,0 0 1,0 0-1,0 0-31,-7 1 614,5 3-434,0 10-115,-1 0 1,2 1 0,-1 11-66,1 2 33,0-10-10,0 0-1,2 0 0,0 0 0,1 0 0,4 14-22,4 7 73,13 32-73,-23-71 1,4 11 12,0 0 0,1-1 0,0 0 1,0 0-1,1 0 0,1 0-13,-5-7 7,0-1 0,0 0 0,0 0-1,0 0 1,0 0 0,0 0 0,1-1 0,-1 1-1,1-1 1,-1 1 0,1-1 0,1 1-7,-2-2 7,0 1 0,0-1 0,0 0 0,0 0 0,-1 0 0,1 0 0,0 0 0,0 0 0,0 0 0,0-1 0,0 1 0,0 0 0,-1-1 0,1 0 0,0 0 0,0 1 0,-1-1 0,1 0 0,-1 0 0,2-1-7,7-6 21,0-1 1,-1 0-1,0 0 0,0-1 1,-1 0-1,-1-1 0,1 0 0,-2 0 1,1 0-1,-2-1 0,0 0 1,4-12-22,2-11 94,-1 0-1,-2-1 1,3-36-94,-11 69 21,1 0-1,-1 0 0,1 0 1,0 0-1,0 0 1,0 1-1,0-1 0,1-1-20,-2 3 3,1 1 1,-1 0-1,0-1 0,0 1 0,1 0 0,-1-1 1,0 1-1,1 0 0,-1 0 0,0-1 0,1 1 1,-1 0-1,0 0 0,1 0 0,-1-1 0,0 1 1,1 0-1,-1 0 0,1 0 0,-1 0 0,1 0 0,-1 0 1,0 0-1,1 0-3,0 0 1,0 0 0,0 1 1,0-1-1,-1 0 0,1 1 1,0-1-1,0 1 0,0-1 0,-1 1 1,1 0-1,0-1 0,0 1 1,-1 0-1,1-1 0,-1 1 0,1 0-1,12 19 1,0 1 0,-1 1 0,-2 0 0,0 0 0,-1 1-1,2 10 0,2 5 6,-2-8-29,19 46 206,-26-69-264,-1 0 0,1 0 0,1-1-1,-1 1 1,1-1 0,0 0 0,0 0 0,6 4 81,-9-9-96,1 1 1,-1 0-1,1-1 1,-1 1 0,1-1-1,0 0 1,-1 0-1,1 0 1,3 1 95,24-2-604</inkml:trace>
  <inkml:trace contextRef="#ctx0" brushRef="#br0" timeOffset="1154.568">1870 41 7778,'-18'-38'6196,"18"38"-6160,0 0 0,0 0 1,0-1-1,0 1 1,0 0-1,0 0 0,0 0 1,0 0-1,0 0 1,0 0-1,-1 0 0,1-1 1,0 1-1,0 0 1,0 0-1,0 0 0,0 0 1,0 0-1,0 0 1,0 0-1,0 0 0,0 0 1,-1 0-1,1 0 1,0-1-1,0 1 0,0 0 1,0 0-1,0 0 0,0 0 1,0 0-1,-1 0 1,1 0-1,0 0 0,0 0 1,0 0-1,0 0 1,0 0-1,0 0 0,0 0 1,-1 0-1,1 0 1,0 0-1,0 0 0,0 1 1,0-1-1,0 0 1,0 0-1,0 0 0,-1 0 1,1 0-1,0 0 1,0 0-1,0 0 0,0 0 1,0 0-37,-3 8 809,1 32-198,2 1 1,2 0-612,-2-18 99,9 81 160,4-2 0,11 35-259,5 34 158,-20-109-552,13 37 394,-12-36-1872,-9-62 1825,-1-1-1,0 1 1,1 0 0,-1 0 0,1 0-1,-1 0 1,1 0 0,0 0 0,-1 0-1,1-1 1,0 1 0,-1 0 0,1 0-1,1 0 48</inkml:trace>
  <inkml:trace contextRef="#ctx0" brushRef="#br0" timeOffset="1515.379">1682 547 8658,'-19'-11'4105,"7"6"-1969,14 5-575,6 2-249,20 1-504,9 1-200,18-8-216,7-1 176,3-5-56,-3 1 2161,5 16-1833</inkml:trace>
  <inkml:trace contextRef="#ctx0" brushRef="#br0" timeOffset="2007.377">2372 733 7394,'-44'-106'3323,"35"80"211,15 34-1255,-6-7-2099,13 61 762,-4-23-648,-3 1 0,2 25-294,-3-3 195,4 23-27,-4 1 0,-4-1 0,-5 20-168,-2-70 52,0-24 43,6-12-85,-1 1 1,1 0-1,0 0 0,-1 0 1,1-1-1,-1 1 0,1 0 1,0 0-1,-1-1 1,1 1-1,0 0 0,-1-1 1,1 1-1,0 0 1,0-1-1,-1 1 0,1 0 1,0-1-1,0 1 0,0-1 1,0 1-1,-1-1 1,1 1-1,0 0 0,0-1 1,0 1-1,0-1 0,0 1 1,0-1-11,-16-59 745,3-1 0,-4-49-745,-4-129 410,18 191-383,1-1 0,3 0 0,7-45-27,-6 79-2,0 1 0,2-1 1,-1 1-1,2 0 0,0 0 0,0 0 0,2 1 0,-1 0 0,2 0 0,0 1 0,0 0 0,1 0 0,1 1 0,0 0 0,2-2 2,-7 9-3,1-1-1,-1 1 1,1 0-1,0 1 1,0 0-1,0-1 1,0 2-1,1-1 0,0 1 1,-1 0-1,1 0 1,2 1 3,-5 0-3,0 1 0,1 0 0,-1 0 0,0 0 0,0 0 0,1 1 0,-1 0 0,0 0 0,0 0 0,0 0 0,0 1 0,0-1 1,0 1-1,0 0 0,0 0 0,-1 1 0,1-1 0,-1 1 0,1 0 0,0 1 3,5 6-4,-1 0-1,0 0 1,-1 1 0,-1 0-1,1 0 1,-2 1 0,1 0-1,-2 0 1,1 0 0,-2 0-1,0 1 1,0 0 0,-1-1 0,-1 1-1,0 0 1,0 0 0,-2 12 4,0-12 0,-1 0 0,0-1 0,0 1 0,-1-1 1,-1 0-1,0 0 0,-1 0 0,-4 8 0,5-12 2,-1 0 0,0 0 0,0-1-1,-1 0 1,0 0 0,0 0 0,-1-1-1,0 0 1,0 0 0,0-1-1,0 0 1,-4 2-2,-8 3 21,0-1 1,-9 4-22,23-11-52,0 0 1,0-1 0,0 0-1,0 1 1,0-2 0,0 1-1,0 0 1,0-1 0,0 0-1,0 0 1,0-1 0,-5 0 51,8 0 88,1 0 1,-1 0 0,0 0-1,1 0 1,-1 0 0,1 0-1,-1 0 1,1 0 0,-1 0-1,1-1 1,0 1 0,0-1-1,0 1 1,0-1 0,0 1-1,0-1 1,0 0-1,0 1 1,0-3-89,-1-14 939</inkml:trace>
  <inkml:trace contextRef="#ctx0" brushRef="#br0" timeOffset="2782.986">2938 613 4713,'-43'-111'2717,"43"108"-2316,-1 0 0,0 0 0,0 0 0,0 1 0,-1-1 0,1 0 0,-1 0 0,1 1 0,-1-1 0,0 1 0,-2-3-401,-2-1 1404,6 5-1304,-1 1-1,1-1 0,0 1 0,0-1 0,-1 0 0,1 1 0,0-1 1,-1 1-1,1-1 0,-1 1 0,1-1 0,-1 1 0,1 0 0,0-1 1,-1 1-1,0-1 0,1 1 0,-1 0 0,1 0 0,-1-1 0,1 1 1,-1 0-1,0 0 0,1 0 0,-1-1 0,1 1 0,-1 0 0,0 0 1,1 0-1,-1 0 0,0 0 0,1 0 0,-1 1-99,0 0 89,0 0 1,0 0-1,0 0 0,0 0 1,0 0-1,1 0 0,-1 0 0,1 1 1,-1-1-1,1 0 0,-1 1 1,1-1-1,-1 0 0,1 1 1,0-1-90,-5 54 604,5-55-600,-1 34 171,1 0-1,2 0 1,2 0-1,1 5-174,-3-30 11,0 1 0,0-1 0,1 1 0,0-1 0,1 0 0,0 0 0,0-1 1,1 1-1,0-1 0,0 0 0,1 0 0,0 0 0,1-1 0,0 0 0,0 0 0,6 4-11,-10-9 5,0 0 1,0-1-1,0 1 0,0-1 1,0 1-1,1-1 0,-1 0 0,0 0 1,0-1-1,1 1 0,-1-1 1,1 1-1,-1-1 0,0 0 0,1-1 1,-1 1-1,0 0 0,1-1 1,-1 0-1,0 0 0,1 0 0,-1 0 1,0 0-1,0-1 0,0 1 1,0-1-1,0 0 0,0 0 1,-1 0-1,3-2-5,16-12 23,-2 0 1,0-1-1,0-1 0,-2-1 1,14-18-24,-24 27 5,-1 0 1,0 0 0,0 0 0,-1-1 0,-1 1-1,0-1 1,0-1 0,-1 1 0,0 0 0,-1-1-1,0 1 1,-1-1 0,-1-10-6,-4-107 329,7 133-106,7 14-176,8 26-53,-7-13 2,26 70-13,4-2 0,7 5 17,-43-94-164,0-1 0,1-1 0,0 1 0,6 6 164,-9-12-200,0 0 1,0 0 0,0 0 0,1 0-1,-1-1 1,1 1 0,0-1-1,0 0 1,0 0 0,0 0 0,0-1-1,1 1 200,-2-1-130,0-1 0,1 0-1,-1 0 1,1 0 0,-1 0-1,1 0 1,-1-1-1,2 0 131</inkml:trace>
  <inkml:trace contextRef="#ctx0" brushRef="#br0" timeOffset="3118.462">3745 89 8714,'-4'-19'1620,"3"13"-1006,0 0 1,0 0 0,-1 1 0,1-1-1,-1 0 1,-1 1 0,1-1-1,-1 1 1,0 0 0,-3-5-615,6 10 33,0 0 0,0 0 1,0-1-1,-1 1 0,1 0 0,0 0 0,0 0 1,0 0-1,0 0 0,0 0 0,-1-1 0,1 1 1,0 0-1,0 0 0,0 0 0,0 0 0,-1 0 1,1 0-1,0 0 0,0 0 0,0 0 1,-1 0-1,1 0 0,0 0 0,0 0 0,0 0 1,-1 0-1,1 0 0,0 0 0,0 0 0,0 0 1,0 0-1,-1 0 0,1 0 0,0 1 1,0-1-1,0 0 0,0 0 0,-1 0 0,1 0 1,0 0-1,0 0-33,-3 11 767,3 28-487,1 0 1,2 0-1,1-1 1,5 11-281,-4-15 101,8 52-63,9 51-179,-6 1 0,-3 70 141,-14-163 1859,-2-6-1103</inkml:trace>
  <inkml:trace contextRef="#ctx0" brushRef="#br0" timeOffset="3457.438">3570 588 7522,'-24'-16'3752,"10"16"-1103,11 0-609,10 0-631,10 7-321,22-7-528,11-10-104,15-7-168,7-9 144,5 2 2817,-3 10-2353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7:54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1677 4137,'-1'-1'568,"0"0"1,0 0-1,0 0 0,0-1 1,1 1-1,-1 0 0,0 0 1,1 0-1,-1 0 1,1-1-1,-1 1 0,1 0 1,-1-1-1,1 1 0,0-1-568,0-2 425,0 1-1,1 0 1,-1 0-1,1 0 1,0 0-1,0 0 1,0 0-1,0 0 1,1-1-425,3-9 549,-4 8-479,1 0 0,0 0 0,0 0 0,1 0 0,0 0 0,-1 1 0,2-1-1,-1 1 1,0 0 0,1 0 0,0 0 0,2-1-70,9-11 176,165-185 1433,-38 44-1294,-123 132-282,0-1 0,-2-1 0,4-10-33,-3 7 27,1-1-1,6-4-26,18-17 20,-8 8-1,-1-1-1,3-9-18,-22 29 9,76-115 20,-73 115-26,1 1 0,1 1 0,2 1 0,11-9-3,10-5 17,-2-1 1,-1-3 0,-2-1-1,24-36-17,-45 55 23,1 2 0,0 0 0,9-6-23,10-10 26,-29 26-19,0 0 1,0-1-1,3-5-7,-8 10 1,0 0 0,1 1 0,0-1 0,0 1 0,1 0 0,-1 0 0,1 0 0,0 1 0,0-1 0,1 1 0,-1 0 0,1 1 0,4-3-1,-10 6 0,1 0 0,-1 0 1,0 0-1,1 0 1,-1 0-1,0 0 0,0 0 1,1 0-1,-1-1 0,0 1 1,0 0-1,1 0 1,-1 0-1,0-1 0,0 1 1,1 0-1,-1 0 0,0-1 1,0 1-1,0 0 1,0-1-1,1 1 0,-1 0 1,0 0-1,0-1 0,0 1 1,0 0-1,0-1 1,0 1-1,0 0 0,0-1 1,0 1-1,0 0 0,0-1 1,0 1-1,0 0 1,0-1-1,0 1 0,0 0 1,0 0-1,0-1 0,-1 1 1,1 0-1,0 0 0,-1 0 1,1 0-1,0 0 1,0 0-1,-1 0 1,1 0-1,0 0 0,0 0 1,-1 0-1,1 0 1,0 0-1,-1 0 1,1 0-1,0 0 1,0 0-1,-1 0 0,1 0 1,0 0-1,0 0 1,-1 1-1,1-1 1,0 0-1,0 0 0,-1 0 1,1 0-1,0 1 1,0-1-1,0 0 1,0 0-1,-1 1 1,1-1-1,0 0 0,0 0 1,0 1-1,0-1 1,0 0-1,0 0 1,-1 1-1,1-1 1,0 0-1,0 0 0,0 1 1,0-1-1,0 0 1,0 1-1,0-1 1,0 0-1,1 1 0,-4 7 1,0 0-1,-1 0 1,0-1 0,0 1-1,0-1 1,-1 1 0,0-1-1,0-1 1,-1 1 0,0-1-1,-13 16 2,-83 113 15,-99 119-18,126-165 17,-58 90-16,112-147 4,-1-1-1,-1-1 1,-2-2-1,-1 0 1,-11 8-4,-68 60 18,85-76-14,-55 58 11,37-37-12,-12 8-3,36-36 0,1 0 1,0 1 0,1 0-1,1 1 1,0 0 0,1 1-1,1 0 1,0 0 0,1 1-1,-1 7 0,-3 8 2,4-11 0,0-1 1,-1 0 0,-3 4-3,4-17-199,8-7 239,0 1 0,0-1 0,0 0 0,0 0 0,0 0 0,0 0 0,0 0 0,0 0 0,0 1 0,0-1 0,0 0 0,-1 0 0,1 0 0,0 0 0,0 0 0,0 0 0,0 0 0,0 0 0,0 0 0,0 1 0,-1-1 0,1 0 0,0 0 0,0 0 0,0 0 0,0 0 0,0 0 0,-1 0 0,1 0 0,0 0 0,0 0 0,0 0 0,0 0 0,0 0 0,-1 0 0,1 0 0,0 0 0,0 0 0,0 0 0,0 0 0,0-1 0,0 1 0,-1 0-1,1 0 1,0 0 0,0 0 0,0 0 0,0 0 0,0 0 0,0 0 0,0 0 0,0-1 0,-1 1 0,1 0 0,0 0 0,0 0 0,0 0 0,0 0 0,0 0 0,0-1-40,0 0 1007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7:16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48 7298,'-4'-6'1682,"0"0"-626,0 1 0,-1-1 1,1 1-1,-1 0 0,-2-1-1056,7 5 72,-1 0 1,0 0-1,0 1 1,1-1-1,-1 1 0,0-1 1,0 1-1,0-1 1,0 1-1,1-1 1,-1 1-1,0 0 1,0-1-1,0 1 1,0 0-1,0 0 0,0 0 1,0 0-1,0 0 1,0 0-1,0 0 1,0 0-1,0 0 1,0 0-1,0 1 0,0-1 1,0 0-1,0 1 1,0-1-1,1 1 1,-1-1-1,0 1 1,0-1-1,0 1 1,1-1-1,-1 1 0,0 0 1,0-1-1,0 2-72,-1 2 61,-1 0-1,1 0 1,0 1-1,0-1 0,0 1 1,0-1-1,1 1 1,0 0-1,0 0 0,0-1 1,1 1-1,0 0 1,0 0-61,-1 10 90,1 0-1,1 0 1,3 12-90,13 60 544,18 47-544,-5-23 158,-11-29 38,-3 1 0,5 79-196,-20-141 89,-1-25 213,-3-36 58,2 21-337,1 0 0,1 1 0,1-1 0,0 0 0,1 1 0,2 0 0,-1-1 0,2 1 0,7-15-23,-10 24-2,1 1 1,1-1 0,0 1-1,0 0 1,0 0 0,1 0-1,0 1 1,1 0-1,-1 0 1,1 1 0,1-1-1,-1 2 1,1-1 0,0 1-1,0 0 1,1 1 0,0 0-1,-1 0 1,1 1 0,1-1 1,-2 3-2,0 0 1,0 0 0,0 0-1,-1 1 1,1 0 0,0 1-1,0-1 1,0 2-1,0-1 1,0 1 0,-1 0-1,1 1 1,-1 0 0,0 0-1,0 0 1,0 1 0,0 0-1,0 0 1,-1 1 0,0 0-1,4 4 2,-1-1 0,-1 0 0,0 1 1,0 0-1,-1 1 0,-1-1 0,1 1 0,-2 0 0,1 1 0,-1 0 0,-1 0 1,0 0-1,-1 0 0,0 0 0,1 6 0,-2 5-31,-1 0 0,0 10 31,-2-18 301,1 0-1,1 0 0,0 1 1,1-1-1,1 0 0,0 0 0,3 6-300,13 23 986</inkml:trace>
  <inkml:trace contextRef="#ctx0" brushRef="#br0" timeOffset="726.271">1263 533 6433,'5'2'444,"15"4"1669,-16-10-1061,-7-7 2,0 5-784,-1 0 1,1 0-1,-1 1 0,0 0 1,0-1-1,-1 1 1,1 1-1,-1-1 0,0 1 1,0 0-1,-1 0 1,1 0-1,-1 1 0,0 0 1,-2-1-271,-6-2 235,0 0 0,0 1 1,-1 0-1,0 1 0,0 1 1,-2 0-236,11 2 65,0 0 1,0 1-1,-1 0 1,1 0-1,0 1 1,0-1 0,0 1-1,-1 1 1,1-1-1,0 1 1,0 0 0,1 0-1,-1 1 1,0 0-1,-1 1-65,0 1 36,0 0 0,0 0 0,1 1 0,0 0 0,0 0 0,0 0 0,1 1 0,0 0 0,1 0 0,-4 6-36,1 0 7,1 1 1,1 0-1,0 0 0,0 1 1,2-1-1,-1 1 1,2 0-1,0 0 1,1 0-1,1 0 0,0 0 1,2 10-8,-1-17 4,0 0 0,1-1 0,0 1 1,1 0-1,0-1 0,0 0 0,1 1 0,0-1 0,0-1 1,0 1-1,1 0 0,0-1 0,0 0 0,1 0 0,0-1 0,0 0 1,0 0-1,1 0 0,-1 0 0,1-1 0,0 0 0,0-1 1,1 0-1,-1 0 0,3 1-4,-1-2 9,-1 0 0,1 0 0,0 0 0,-1-1 0,1 0 0,0-1 0,0 0 0,-1 0 0,1-1 0,0 0 0,-1-1 0,1 1 1,-1-2-1,1 1 0,-1-1 0,0-1 0,0 1 0,0-1 0,0-1 0,-1 0 0,0 0 0,0 0 0,1-1-9,-3 1 7,-1 0 0,1-1 0,-1 1 0,0-1 0,0 1 0,-1-1 0,1 0 0,-1 0-1,-1-1 1,1 1 0,-1-3-7,2-3 9,-2 0-1,0 0 1,0-1-1,-1 1 1,-1-1-1,0-1-8,-2-16 12,-1-1-1,-2 1 1,-1 0-1,-7-21-11,10 39-14,4 16-10,6 25-11,-3-14 32,5 28-4,3-2 0,12 30 7,-19-58 9,1-1 0,0 1 1,1-1-1,1 0 0,0 0 0,0-1 0,1 0 0,0-1 0,1 0 1,7 5-10,1 0-548,2-1 1,-1-1-1,2 0 1,19 8 547,-19-12-986</inkml:trace>
  <inkml:trace contextRef="#ctx0" brushRef="#br0" timeOffset="1361.753">1581 577 6689,'-42'-107'9514,"42"106"-9489,0 1-1,0 0 0,0 0 0,0 0 0,0 0 0,0 0 0,0 0 0,0 0 0,-1-1 0,1 1 1,0 0-1,0 0 0,0 0 0,0 0 0,0 0 0,0 0 0,0 0 0,0-1 0,0 1 0,0 0 1,0 0-1,0 0 0,0 0 0,0 0 0,1 0 0,-1-1 0,0 1 0,0 0 0,0 0 0,0 0 1,0 0-1,0 0 0,0 0 0,0 0 0,0 0 0,0-1 0,0 1 0,0 0 0,1 0 0,-1 0 1,0 0-1,0 0 0,0 0 0,0 0 0,0 0 0,0 0 0,1 0-24,6 3 430,10 9-149,3 9 9,-1 1 0,0 2 0,10 18-290,9 12 295,-22-33-185,29 38 514,37 38-624,-78-94 17,-1 1 1,1-1 0,-1 0 0,1 0-1,0 0 1,0 0 0,0-1 0,0 0 0,1 0-1,0 1-17,-4-3 9,1 0 0,-1 0 0,0 1 0,1-1 0,-1 0 0,0 0-1,1 0 1,-1-1 0,0 1 0,1 0 0,-1 0 0,0-1 0,1 1-1,-1-1 1,0 1 0,0-1 0,1 1 0,-1-1 0,0 0-1,0 0 1,0 0 0,0 1 0,0-1 0,0 0 0,0 0 0,0 0-1,0-1 1,-1 1 0,1 0 0,0 0 0,-1 0 0,1 0 0,-1-1-1,1 1 1,-1 0 0,0-1 0,1 1-9,3-13 28,0 0 0,-2-1 0,1 1 0,-2-1 0,1 1 0,-2-3-28,3-20 23,13-228 27,-16 253-50,-1 10-1,1 0 0,0 0 0,0 0 0,0-1 0,0 1 1,0 0-1,1 0 0,-1 0 0,0 0 0,1 0 0,0 0 1,-1 0-1,1 0 0,0 0 0,0 0 0,0 0 0,0 1 0,1-2 1,-2 3 0,0 0 0,1 0-1,-1 0 1,0-1 0,0 1 0,0 0-1,0 0 1,0 0 0,1 0-1,-1 0 1,0 0 0,0 0-1,0 0 1,0 0 0,1 0-1,-1 0 1,0 0 0,0 0-1,0 0 1,0 0 0,1 0 0,-1 0-1,0 0 1,0 0 0,0 0-1,0 0 1,1 0 0,-1 0-1,0 0 1,0 0 0,0 0-1,0 0 1,1 1 0,-1-1-1,0 0 1,0 0 0,0 0 0,0 0-1,0 0 1,0 0 0,0 1-1,1-1 1,-1 0 0,0 0-1,0 0 1,0 0 0,0 1 0,8 10-6,0 1-1,0 1 1,-2 0 0,3 4 6,19 35-1,-20-39 3,0-1-1,1 0 1,1 0-1,0-1 1,0 0-1,1-1 1,9 7-2,-14-13 0,-1-1 1,1 0 0,0 1-1,1-2 1,-1 1 0,0-1 0,1 0-1,0 0 1,-1-1 0,1 0-1,0 0 1,0-1 0,-1 0-1,1 0 1,0 0 0,0-1-1,0 0 1,2-1-1,6-1 2,0-1 1,0-1-1,0 0 1,0-1-1,-1-1 1,0 0-1,-1-1 0,1 0 1,-1-1-1,-1-1 1,5-4-3,-11 9 3,0-1 0,0 0 0,-1-1 1,1 0-1,-1 0 0,-1 0 0,0 0 1,0 0-1,0-1 0,-1 0 0,0 0 1,0 0-1,-1 0 0,0 0 0,0-1 1,-1 1-1,0 0 0,-1-1 0,0 1 1,0-1-1,-1-5-3,1 12-1,0-1 0,-1 1 1,1 0-1,0 0 0,-1-1 1,0 1-1,1 0 0,-1 0 1,0 0-1,0 0 0,0 0 1,0 0-1,-1 0 0,1 0 1,0 0-1,-1 0 0,1 1 1,-1-1-1,0 0 0,0 1 1,1 0-1,-1-1 0,0 1 1,0 0-1,0 0 1,-1 0-1,1 0 0,0 0 1,0 1-1,0-1 0,-1 1 1,1-1-1,0 1 0,0 0 1,-1 0-1,1 0 0,0 0 1,-1 0-1,0 1 1,-4 0-3,1 0 0,-1 1 0,1 0 0,-1 1 0,1 0 0,0-1 0,0 2 0,0-1 0,0 1 0,0 0 0,1 0 0,-4 4 3,-1 2-2,1 1 1,1-1-1,0 1 0,0 1 0,1-1 0,1 1 0,0 1 0,1-1 0,0 1 0,-1 3 2,0 5-1,1 1 0,1 0 0,1-1 0,1 1 0,0 22 1,2-35 0,0 0 1,0 1-1,1-1 0,0 1 0,1-1 0,0 0 0,1 0 0,-1 0 0,2 0 0,-1 0 0,1-1 0,1 0 0,0 1 0,0-1 0,0-1 0,1 1 1,0-1-1,0 0 0,1-1 0,3 3 0,6 2 14,0 0 0,1-2 0,0 0 0,0 0 0,1-2 0,0 0 1,13 2-15,29 6 493,44 5-493,-21-7 183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7:12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466 399 4105,'1'0'52,"2"-1"244,-1 0-1,0-1 1,0 1 0,1-1-1,-1 1 1,0-1-1,-1 0 1,1 0-1,1-1-295,-3 3 80,0 0 0,1-1 0,-1 1 0,0 0 0,0-1 0,0 1 0,0-1 0,0 1 0,0-1 0,0 1 0,0 0 0,0-1 0,0 1-1,0-1 1,0 1 0,0 0 0,0-1 0,0 1 0,0-1 0,0 1 0,0 0 0,-1-1 0,1 1 0,0-1-80,-14-10 2182,5 6-1611,0 1 0,0 0 1,-1 1-1,1 0 0,-1 1 0,0 0 0,-3 0-571,-72-5 1565,69 6-1427,-1 1 1,1 2 0,-1-1-1,1 2 1,0 0 0,0 1-1,0 0 1,0 2 0,1 0-1,0 0 1,-4 4-139,11-6 34,0 1 0,0 0 0,1 0 0,0 0 0,0 1-1,0 0 1,1 1 0,-1-1 0,2 1 0,-1 1 0,1-1 0,0 1 0,1 0 0,-1 0 0,2 0 0,-1 0 0,1 1 0,0-1 0,1 1 0,0 0 0,0 1-34,1 5 42,0 0-1,1 0 1,1 1 0,1-1 0,-1-1 0,2 1 0,0 0 0,1 0 0,1-1-1,0 0 1,1 0 0,0 0 0,1-1 0,1 0 0,0 0 0,1-1 0,0 0-1,0-1 1,2 1 0,-1-2 0,1 0 0,1 0 0,0-1 0,0 0 0,1-1-1,0-1 1,0 0 0,1 0 0,0-2 0,2 1-42,6 1 54,1-2 1,0 0 0,0-1-1,0-2 1,0 0-1,10-2-54,12-2 955,0-1-1,38-10-954,3-1 786</inkml:trace>
  <inkml:trace contextRef="#ctx0" brushRef="#br0" timeOffset="763.578">1230 537 4145,'14'-6'927,"0"0"1,-1-1-1,4-3-927,-17 10 59,0 0 0,1 0 0,-1-1 0,0 1 0,1 0 0,-1-1 0,0 1 0,0 0 0,1-1 0,-1 1 0,0-1 0,0 1 0,0 0 0,1-1 1,-1 1-1,0-1 0,0 1 0,0 0 0,0-1 0,0 1 0,0-1 0,0 1 0,0-1 0,0 1 0,0 0 0,0-1 0,0 1 0,0-1 0,0 1 0,0-1 0,-1 1 0,1 0 0,0-1 0,0 1 1,0-1-1,-1 1 0,1 0 0,0-1 0,0 1 0,-1 0-59,-14-14 1647,9 10-1150,-6-5 40,0 0-1,0 1 1,-1 0-1,0 1 1,-1 0 0,0 1-1,0 1 1,-11-3-537,20 6 52,0 1 0,-1 0 0,1 0 0,-1 0 1,1 0-1,-1 1 0,1 0 0,-1 0 0,1 1 1,-1 0-1,1 0 0,-1 0 0,1 0 0,0 1 1,-1 0-1,1 0 0,0 0 0,0 1 0,0-1 1,1 1-1,-1 0 0,1 1 0,-1-1 0,-2 4-52,0 2 28,0 0-1,1 1 1,0 0-1,1 0 1,0 0-1,0 1 1,1 0-1,1 0 1,0 0-1,0 0 1,1 0-1,0 0 1,1 8-28,-1 2 21,2 0 0,1 0 0,0-1 0,2 1 0,0 0-1,1-1 1,2 2-21,-3-10 14,2 1 0,-1-1-1,2 0 1,0 0-1,0-1 1,1 1 0,0-1-1,1-1 1,0 1 0,5 3-14,-9-10 9,0 0 1,0 0 0,0-1 0,1 1 0,-1-1 0,1-1 0,0 1 0,0 0 0,0-1 0,0 0 0,0 0 0,0-1 0,0 1 0,1-1 0,-1 0 0,0-1 0,1 1 0,-1-1 0,1 0-1,-1-1 1,1 1 0,-1-1 0,1 0 0,-1 0 0,0-1 0,2 0-10,-1-1 12,0 0 0,0 0 0,-1-1 0,1 0 0,-1 0-1,0 0 1,0-1 0,0 0 0,-1 0 0,0 0 0,0 0 0,0 0 0,0-1 0,-1 0-1,0 0 1,1-2-12,4-10 20,-1-1 1,0 0-1,-1 0 0,2-15-20,-4 3 18,-1 0 0,-2 0 0,0 0-1,-3 0 1,0 0 0,-6-27-18,3 19 5,5 34 8,2 6 0,8 14 15,12 30 17,-20-40-40,9 19 10,75 146 73,-69-141-63,1-1-1,1-1 1,1-1-1,19 18-24,-37-41 69,0 0 1,1-1-1,-1 1 0,1-1 0,-1 1 0,1-1 0,0 0 1,0 0-1,0 0 0,1-1 0,-1 1 0,0-1 0,0 1 1,1-1-1,-1 0 0,1-1 0,-1 1 0,1 0 0,0-1 1,-1 0-1,1 0 0,0 0-69,28-2 853</inkml:trace>
  <inkml:trace contextRef="#ctx0" brushRef="#br0" timeOffset="1178.156">1687 478 5145,'-3'-2'656,"-1"1"-1,1-1 0,-1 1 1,0 0-1,0 0 1,0 0-1,1 0 0,-1 1 1,-2 0-656,6 0 128,-1 0 0,1 0 0,-1 0 0,0 0 0,1 0-1,-1 0 1,1 1 0,-1-1 0,1 0 0,-1 0 0,1 1 0,-1-1 0,1 0 0,-1 1 0,1-1 0,-1 1 0,1-1 0,0 0 0,-1 1 0,1-1-1,-1 1 1,1-1 0,0 1 0,-1 0-128,1 0 87,0 1-1,-1 0 0,1-1 1,0 1-1,0 0 0,0-1 1,0 1-1,0 0 0,0 0 1,0-1-1,1 1 0,-1 0 1,1 0-87,15 58 1656,13 29-1656,-14-46 310,-1 1 1,-3 0-1,5 31-310,-13-54 51,0 6 330,-10-48-14,-9-36-298,3 0 0,2-1 1,3 0-1,1-16-69,7 66 1,0 0-1,0 0 1,1 0-1,0 0 1,1 0-1,-1 0 1,2 0 0,-1 0-1,1 1 1,3-7-1,-4 10-2,1 0 0,0 0 1,0 0-1,0 0 0,0 1 0,0-1 1,1 1-1,0 0 0,0 0 1,0 0-1,0 0 0,0 1 0,0-1 1,1 1-1,-1 0 0,1 0 0,-1 1 1,5-1 1,2 0-5,-1 1 1,0 0 0,0 0-1,0 1 1,1 1 0,-1 0-1,0 0 1,0 1-1,0 0 1,0 1 0,0 0-1,-1 1 1,1 0 0,7 4 4,-6-2-2,0 0 1,-1 1-1,1 0 1,-2 0-1,1 1 1,-1 0-1,0 1 1,-1 0-1,0 1 1,0-1-1,-1 1 1,2 4 1,3 11 26,0 1 0,-1 1 0,-2 0 0,-1 1 0,-1 0 0,-1 0 0,-1 0 0,-1 5-26,-5 22-1626,6-32 836</inkml:trace>
  <inkml:trace contextRef="#ctx0" brushRef="#br0" timeOffset="1619.235">2410 432 9098,'-2'0'240,"1"-1"-1,-1 1 1,0 0 0,1-1 0,-1 1 0,0 0-1,1 0 1,-1 0 0,1 0 0,-1 0-1,0 1 1,1-1 0,-1 0 0,1 1-1,-1-1 1,1 1 0,-1 0 0,1-1 0,-1 1-1,1 0 1,-1 0 0,0 0-240,0 1 156,1 0 1,-1 0 0,0 1-1,1-1 1,0 0-1,-1 0 1,1 1 0,0-1-1,0 1 1,0-1 0,1 1-1,-1-1 1,1 1-157,-2 9 192,1 0 0,0 0 0,1-1 0,0 1 0,2 11-192,7 30 435,2-1 0,3 5-435,1 1 972,1 26-972,-15-81 47,0 0-26,-1 0 1,1-1 0,-1 1-1,1 0 1,-1-1 0,0 1 0,0 0-1,-1-1 1,1 1 0,0 0 0,-1-1-1,1 1 1,-1 0-22,0-3 7,1 0 0,-1-1-1,0 1 1,1 0 0,-1 0-1,1-1 1,0 1 0,-1 0 0,1-1-1,-1 1 1,1 0 0,-1-1 0,1 1-1,0-1 1,-1 1 0,1-1-1,0 1 1,-1-1 0,1 1 0,0-1-1,0 1 1,0-1 0,-1 1-1,1-1 1,0 1 0,0-1 0,0 1-1,0-1 1,0 0-7,-7-21 71,2-19-41,1 0 0,2-1 0,2 1 0,2 0 0,5-33-30,-5 57 3,1 0 0,1 0-1,0 0 1,1 1 0,0 0-1,2-1-2,-5 12-1,0 1 0,0-1 0,0 1 0,1 0 0,0-1 0,0 1 0,0 0 0,0 1 0,0-1 0,1 0 0,0 1 0,0 0 0,0 0 0,0 0 0,0 1 0,1-1 1,-1 1-1,1 0 0,-1 0 0,1 0 0,0 1 0,0 0 0,1 0 1,10 0-2,-1 1 0,0 1 0,0 1 0,0 0 0,0 1 0,0 0 0,0 1 0,-1 1 0,0 1 0,0 0 0,0 0 0,-1 2 1,0-1-1,0 2 0,-1 0 0,0 0 0,0 1 0,8 10 2,-12-10 0,0 0 1,-1 1-1,0-1 0,-1 2 1,0-1-1,-1 1 1,-1-1-1,1 1 0,-1 3 0,7 28-85,-2 0 0,-2 1 85,-2-10-170,5 21 36</inkml:trace>
  <inkml:trace contextRef="#ctx0" brushRef="#br0" timeOffset="2260.342">3413 451 4825,'-1'-5'146,"1"-2"477,-1 0 0,-1 0 1,1-1-1,-1 1 0,-2-6-623,2 10 343,0 0 0,1 0 0,-1 0 0,0 0 1,-1 0-1,1 1 0,0-1 0,-1 1 0,1-1 0,-1 1 0,0 0 0,0 0 1,0 0-1,-3-1-343,0 0 161,1 1 0,-1-1 0,0 1 0,0 1 0,0-1 0,-1 1 0,1 0 0,0 0 0,-1 1 0,1 0 0,0 0 0,0 0 0,-1 1 0,1 0 0,0 0 0,0 1 0,0-1 0,0 1 0,0 1 0,0-1 0,0 1 0,1 0 0,-1 0 0,1 1 0,0 0 0,-2 2-161,-3 1 46,1 2-1,0 0 1,1 0-1,0 0 0,0 1 1,1 0-1,0 1 1,1-1-1,0 1 1,1 1-1,0-1 0,1 1 1,-1 4-46,1 1 22,1-1 0,0 1 0,1-1 0,1 1 0,1 0 0,0 0 0,1-1 0,1 1 0,1 0 0,3 10-22,-3-16 14,0-1 0,0-1 0,1 1 0,0 0 0,1-1 1,0 0-1,1 0 0,0-1 0,0 1 0,1-1 0,0 0 0,0-1 0,0 0 1,1 0-1,1 0 0,-1-1 0,7 3-14,-3-3 26,-1 0 1,1-1-1,1 0 1,-1-1-1,0-1 1,1 0-1,0 0 1,0-1-1,0-1 1,0 0-1,0-1 0,0 0 1,0-1-1,2-1-26,-5 0 12,0 0 0,-1-1-1,1 0 1,-1 0 0,0-1-1,0 0 1,0-1 0,0 0-1,-1 0 1,0-1 0,0 0-1,0-1 1,-1 1-1,0-1 1,0-1 0,-1 1-1,0-1 1,3-6-12,-3 5 9,0-1-1,-1 0 1,0 0-1,-1 0 1,0 0-1,-1-1 1,0 0 0,-1 0-1,0 0 1,0 0-1,-1 0 1,-1 0-1,0 0 1,0 0 0,-1 0-1,-1 0 1,1 0-1,-2 0 1,0 0-1,0 0 1,-1 1-1,0-1 1,-1 1 0,0 0-1,0 1 1,-7-8-9,2 3 16,0 1 0,-1 0 0,0 1 0,-1 0 0,0 1 0,-6-4-16,14 12-98,0-1 1,-1 1 0,1 0 0,-1 1 0,0-1 0,0 1-1,0 0 1,0 0 0,0 0 0,0 1 0,0 0 0,-1 0 0,1 0-1,0 1 1,-1 0 0,1 0 0,-1 0 0,1 0 0,0 1-1,-1 0 1,-2 1 97,5-1-176,0 0 0,0 1-1,0-1 1,0 1-1,0-1 1,0 1 0,0 0-1,0 0 177,-11 20-844</inkml:trace>
  <inkml:trace contextRef="#ctx0" brushRef="#br0" timeOffset="2605.263">3924 81 9122,'-3'-9'1042,"0"0"0,0 1-1,-2-1 1,1 1 0,-5-7-1042,8 13 194,-1 0 1,1 0 0,-1 0-1,1 0 1,-1 0 0,0 1-1,0-1 1,0 1 0,0-1-1,0 1 1,-2-1-195,3 2 76,0-1 0,0 1 1,0 0-1,0 0 0,0 0 1,0 0-1,0 0 0,-1 0 0,1 0 1,0 0-1,0 0 0,0 0 0,0 0 1,0 1-1,0-1 0,0 0 0,0 1 1,0-1-1,0 1 0,0-1 1,0 1-1,0 0 0,0-1 0,1 1 1,-2 0-77,0 2 68,0-1 0,0 1 0,0-1 0,0 1 0,1 0 0,-1 0 0,1 0 0,0 0 0,0 0 0,0 0 0,0 0 0,0 0 0,1 1 1,-1-1-1,1 0 0,0 0 0,0 3-68,1 9 74,0-1 1,0 0-1,3 8-74,10 38 171,3 0 1,8 16-172,0-2 198,2 22-198,-8 8 174,6 99-174,-11-76-1467,-12-89 880</inkml:trace>
  <inkml:trace contextRef="#ctx0" brushRef="#br0" timeOffset="2948.938">3728 538 9586,'-29'10'4513,"6"3"-2497,13 5-391,13-6-385,27-6-832,15-6-200,29-13-120,7-2 352,6-4 705,6 3-5778,-3 8 3848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9:24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41 1488,'74'-11'1135,"-73"11"-1054,-1 0 0,1 0 0,-1 0 0,0 0 0,1 0 0,-1 0 0,0 0 0,1 0 0,-1 0 0,0-1 0,1 1 0,-1 0 0,0 0 0,1 0 0,-1 0 0,0 0-1,1-1 1,-1 1 0,0 0 0,1 0 0,-1-1 0,0 1 0,0 0 0,1 0 0,-1-1 0,0 1 0,0 0 0,0-1 0,1 1 0,-1 0 0,0 0 0,0-1 0,0 1 0,0-1-81,-8-8 3025,-18-3-798,23 11-2190,0 1 0,0 0 0,0-1 1,0 1-1,0 0 0,0 0 0,0 1 1,1-1-1,-1 1 0,0-1 0,0 1 1,-1 0-38,3 0 27,0-1 0,0 1 0,0-1 0,-1 1 0,1 0 0,0 0 1,0-1-1,0 1 0,0 0 0,0 0 0,0 0 0,1 0 0,-1 0 1,0 1-1,0-1 0,1 0 0,-1 0 0,1 0 0,-1 1 0,1-1 1,-1 0-1,1 0 0,0 1 0,0-1 0,-1 0 0,1 1 0,0-1 1,0 1-28,0-2 74,2 1-59,0 0 0,0 0-1,0 0 1,0 0 0,0-1 0,0 1-1,0-1 1,0 1 0,1-1-1,-1 0 1,0 0 0,0 0 0,0 0-1,0 0 1,0 0 0,1-1 0,-1 1-1,0-1 1,0 1 0,0-1 0,0 0-1,0 0 1,1-1-15,-2 2 1,-1-1 1,0 1-1,0-1 1,1 1-1,-1-1 1,0 1-1,0-1 1,0 1-1,0-1 1,0 1-1,0-1 1,0 1-1,0-1 1,0 1-1,0-1 1,0 0-1,0 1 1,0-1-1,0 1 1,-1-1-1,1 1 1,0-1-1,0 1 1,-1-1-1,1 1 1,0 0-1,-1-1 1,1 1-1,0-1 1,-1 1-1,1 0 0,0-1 1,-1 1-1,1 0 1,-1-1-1,1 1 1,-1 0-1,1 0 1,-1-1-1,1 1 1,-1 0-1,1 0 1,-1 0-1,1 0-1,-4-2 0,0 1 0,1 0 0,-1 0 0,0 0-1,0 0 1,0 1 0,0 0 0,1-1-1,1 1 0,-1 0 1,1-1-1,-1 1 0,1 0 1,-1 1-1,0-1 0,1 0 0,-1 1 1,1-1-1,-1 1 0,1 0 0,0 0 1,-1 0-1,1 0 0,0 0 0,0 0 1,-1 1-1,1-1 0,0 1 1,0 0-1,1-1 0,-1 1 0,0 0 1,1 0-1,-1 0 0,1 0 0,-1 1 1,1-1 0,-1 1 0,1 1 0,-1-1 1,1 1-1,0 0 0,0 0 1,0-1-1,1 1 0,-1 0 1,1 0-1,0 0 0,0 0 1,0 0-1,1-1 0,-1 1 1,1 1-1,0-4 3,0 1 1,0 0-1,0 0 0,0 0 1,0-1-1,0 1 0,0 0 1,1-1-1,-1 1 1,0-1-1,1 0 0,0 1 1,-1-1-1,1 0 1,0 0-1,-1 0 0,1 0 1,0 0-1,0-1 0,0 1 1,0 0-1,0-1 1,0 0-1,0 1 0,0-1 1,0 0-1,0 0 1,0 0-1,0 0 0,1 0-3,1 0 20,1-1-1,0 1 0,-1-1 0,1 0 1,-1 0-1,2-1-19,-5 2 5,1 0 0,-1-1-1,0 1 1,0-1 0,0 1 0,0-1 0,0 1 0,0-1 0,0 0 0,0 0-1,0 1 1,0-1 0,0 0 0,0 0 0,0 0 0,-1 0 0,1 0 0,0 0-1,-1 0 1,1 0 0,-1-1 0,1 1 0,-1 0 0,0 0 0,1 0-5,0-11 33,0 6-26,0 0 1,0 0-1,-1 0 0,0-1 1,0 1-1,0 0 1,-2-3-8,2 8-1,-1-1 0,1 1 1,-1 0-1,1 0 1,-1-1-1,0 1 0,1 0 1,-1 0-1,0 0 1,0 0-1,0 0 0,0 0 1,0 0-1,0 0 1,0 0-1,0 0 0,-1 0 1,1 1-1,0-1 1,0 1-1,-1-1 0,1 1 1,0-1-1,-1 1 1,1 0-1,0-1 0,-1 1 1,1 0-1,-1 0 1,1 0-1,-1 0 0,1 0 1,0 0-1,-1 1 1,0-1 0,1 0 0,-1 1 1,1-1 0,-1 0-1,1 1 1,-1-1 0,1 1-1,0-1 1,-1 1-1,1 0 1,-1 0 0,1 0-1,0-1 1,0 1 0,0 1-1,-1-1 1,1 0-1,0 0 1,0 0 0,0 0-1,1 1 1,-1-1 0,0 0-1,0 1 1,1-1 0,-1 1-1,1-1 1,-1 1-1,1-1 1,0 1 0,-1-1-1,1 1 1,0-1 0,0 1-1,0-1 1,0 1-1,0 0 1,1-1 0,-1 1-1,0-1 1,1 1 0,-1-1-1,1 1 1,0-1 0,-1 0-1,1 1 1,0-1-1,0 0 1,0 1 0,0-1-1,0 0 1,0 0 0,0 0-1,0 0 1,0 0-1,1 0 1,-1 0 0,0 0-1,3 0-10,-2 0-4,-1-1 0,1 1-1,0 0 1,-1 0-1,1 0 1,0 0 0,-1 0-1,1 0 1,-1 0 0,1 1-1,-1-1 1,0 0-1,0 1 1,1-1 14,-2 6-129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9:38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245 557 5337,'43'-59'2407,"-42"58"-2319,-1 1-1,0-1 1,1 1-1,-1-1 0,1 1 1,-1-1-1,0 1 1,1-1-1,-1 0 0,0 1 1,0-1-1,0 1 1,1-1-1,-1 0 0,0 1 1,0-1-1,0 0 1,0 1-1,0-1 0,0 0 1,0 1-1,0-1 1,-1 0-1,1 1 0,0-1 1,0 0-1,0 1 1,-1-1-1,1 0 0,0 1 1,-1-1-1,1 1 1,-1-1-1,1 1 0,0-1 1,-1 1-1,1-1 1,-1 1-1,1-1 0,-1 1 1,0 0-1,1-1 1,-1 1-1,1 0 0,-1-1 1,0 1-1,1 0 1,-1 0-88,-26-3 1716,19 4-1596,-1 1 0,1-1 0,0 2 0,0-1-1,0 1 1,0 1 0,0-1 0,0 1 0,1 1 0,0-1-1,-1 2-119,-19 13 145,2 2 1,-5 6-146,18-16 19,0 1 1,1 0 0,-7 10-20,15-19 2,1 0 1,-1 1-1,1-1 0,0 1 1,0 0-1,0 0 1,1 0-1,-1 0 0,1 0 1,0 0-1,0 0 0,0 1 1,1-1-1,-1 0 1,1 0-1,0 4-2,1-6 2,0 0-1,-1 0 1,1 0 0,0 0-1,0-1 1,0 1 0,0 0-1,1 0 1,-1-1 0,0 1 0,1-1-1,-1 0 1,1 1 0,-1-1-1,1 0 1,0 0 0,-1 0-1,3 1-1,37 16 35,-31-15-27,14 4 8,0-1-1,1-1 0,0-1 1,7 0-16,-13-3 5,-1 1 0,1 1 1,0 1-1,-1 0 0,0 2 1,0 0-1,0 1 0,11 6-5,-26-11 0,0-1 0,0 1 0,-1 0 0,1 0 0,0 1-1,-1-1 1,1 0 0,-1 1 0,0-1 0,0 1 0,0 0 0,0 0-1,-1 0 1,1 0 0,-1 0 0,1 0 0,-1 0 0,0 0-1,0 0 1,-1 1 0,1-1 0,-1 0 0,1 1 0,-1-1 0,0 1-1,0-1 1,-1 3 0,-1 1 20,1 0 0,-2-1 0,1 1-1,-1 0 1,0-1 0,0 0 0,-1 0 0,1 0-1,-2 0 1,1 0 0,-1-1 0,-4 5-20,0-1 128,0 0 1,-1-1-1,0 0 1,0-1-1,-1 0 1,1-1-1,-2 0 1,0 0-129,4-3 58,0 0 0,-1 0 1,1-1-1,-1 0 0,0 0 1,1-1-1,-1 0 0,0-1 1,0 0-1,0 0 0,-8-2-58,-67-10-1265,81 12 643</inkml:trace>
  <inkml:trace contextRef="#ctx0" brushRef="#br0" timeOffset="547.69">688 219 3289,'3'-17'1605,"-1"0"1,0-1-1,-2 1 1,0-1-1,-1 1 0,-1-1-1605,2 18 38,0 0 0,0 0-1,0 0 1,0 0 0,0 0 0,0 1-1,-1-1 1,1 0 0,0 0-1,0 0 1,0 0 0,0 0-1,0 0 1,0 0 0,-1 0-1,1 1 1,0-1 0,0 0-1,0 0 1,0 0 0,-1 0 0,1 0-1,0 0 1,0 0 0,0 0-1,0 0 1,-1 0 0,1 0-1,0 0 1,0 0 0,0 0-1,0 0 1,-1 0 0,1 0-1,0 0 1,0 0 0,0-1 0,0 1-1,-1 0 1,1 0 0,0 0-1,0 0 1,0 0 0,0 0-1,0 0 1,0-1 0,-1 1-1,1 0 1,0 0 0,0 0-1,0 0 1,0 0 0,0-1-1,0 1 1,0 0 0,0 0 0,0 0-1,0 0 1,0-1-38,-5 21 818,4 1-638,1 0 0,1 1 0,1-1 0,4 18-180,0-5 169,8 59 135,12 75 297,1 115-601,-27-274 8,0 10 14,0-1 1,2 1-1,0 0 1,2 0-1,0-1 1,0 0-1,4 5-22,15 39-129,-23-62 176,0 1 0,0-1-1,0 0 1,0 0 0,0 0 0,0 0-1,0 0 1,0 0 0,0 1 0,0-1-1,0 0 1,0 0 0,0 0 0,0 0-1,0 0 1,0 0 0,0 0 0,1 1-1,-1-1 1,0 0 0,0 0 0,0 0-1,0 0 1,0 0 0,0 0 0,0 0-1,0 0 1,0 0 0,0 1 0,1-1-1,-1 0 1,0 0 0,0 0 0,0 0-1,0 0 1,0 0 0,0 0 0,0 0-1,1 0 1,-1 0 0,0 0 0,0 0-1,0 0 1,0 0 0,0 0 0,0 0-1,1 0 1,-1 0 0,0 0 0,0 0-1,0 0 1,0 0 0,0 0 0,0 0-47,1-2 1063</inkml:trace>
  <inkml:trace contextRef="#ctx0" brushRef="#br0" timeOffset="938.189">552 696 5089,'-7'0'2905,"0"-5"-121,1 0-447,9 4-785,4-5-144,19 3-575,8-5-169,19-4-144,12 2-120,1-1-168,-5 2-80,1 2-72,-9 3-24,-9 4 3409,-4 8-2585</inkml:trace>
  <inkml:trace contextRef="#ctx0" brushRef="#br0" timeOffset="1674.453">1313 785 4193,'1'-44'850,"0"10"2603,-4-33-3453,5 58 1757,-2 9-1657,0 0-1,0 0 0,0 0 1,0-1-1,1 1 1,-1 0-1,0 0 1,0 0-1,0 0 1,0-1-1,0 1 1,0 0-1,0 0 1,0 0-1,0 0 1,0-1-1,0 1 0,0 0 1,0 0-1,0 0 1,0-1-1,0 1 1,0 0-1,0 0 1,0 0-1,0-1 1,0 1-1,0 0 1,0 0-1,0 0 1,0 0-1,0-1 1,0 1-1,-1 0 0,1 0 1,0 0-1,0 0 1,0-1-1,0 1 1,0 0-1,-1 0 1,1 0-1,0 0 1,0 0-1,0 0 1,0 0-1,-1 0 1,1 0-1,0-1 0,0 1 1,0 0-100,-5 16 725,-3 18-483,1 1-1,3-1 1,0 5-242,3-25 44,1 1 0,0 0 1,1 0-1,1 0 0,0-1 1,1 1-1,1-1 0,4 12-44,-4-15 14,1-1 0,0 0 0,0-1 0,1 1 0,0-1 0,1 0 0,0-1 0,0 0 0,1 0-14,-6-5 8,1-1-1,-1 0 0,1 0 1,-1 0-1,1-1 1,-1 1-1,1-1 0,0 1 1,0-1-1,0 0 0,0 0 1,0 0-1,0 0 1,0-1-1,0 1 0,0-1 1,0 0-1,0 0 0,0 0 1,0 0-1,1 0 1,-1-1-1,0 1 0,0-1 1,0 0-1,0 0 0,0 0 1,-1-1-1,1 1 1,0 0-1,0-1 0,-1 0 1,3-2-8,3-3 25,0 0 1,0-1-1,0 0 0,-1-1 1,-1 1-1,5-8-25,30-58 78,-30 50-60,-2 0-1,0-1 0,-2 0 0,-1-1 0,2-20-17,4-13 33,-13 91-16,4 26-17,-2-43-2,1 1 0,0-1 0,2 0 0,-1 0 0,2 0 0,0-1 0,1 1-1,0-1 1,1-1 0,1 2 2,-1-5 55,-1 0 0,2-1 0,-1 1 0,1-2 0,1 1 0,0-1 0,0-1 0,0 1 0,1-2 0,0 1 0,0-1 0,1-1 0,5 3-55,24 8 2621,-2-1-1237</inkml:trace>
  <inkml:trace contextRef="#ctx0" brushRef="#br0" timeOffset="2410.096">2339 66 5169,'-1'-11'1144,"0"6"-502,1 1 1,-1-1-1,1 0 0,-1 0 1,-1 1-1,1-1 0,-1 0 0,0 1 1,0 0-1,-2-4-642,3 10 225,-1 1 0,1 0 0,0-1 0,0 1 0,0 0 1,0-1-1,0 1 0,1 0 0,-1 1-225,-1 24 344,0 0-1,2 0 1,1 0 0,4 21-344,25 111 778,-3-14-305,-12 5-310,-10-85-61,3-1-1,11 44-101,-18-104 11,9 31 38,-9-34-41,0 0-1,-1 0 1,1 0-1,0 0 1,0 0-1,0-1 1,0 1-1,1 0 1,-1 0-1,0-1 1,1 1-1,-1-1 1,2 1-8,-5-10 89,-1 0-1,1 1 1,-1-1 0,-1 0 0,-1-2-89,-79-129 97,38 64-74,43 70-22,-3-6 0,0 1 1,-1 0-1,-1 0 1,0 0 0,-6-6-2,12 14-2,0 0 1,-1 0-1,1 1 0,0-1 1,-1 0-1,0 1 1,1 0-1,-1-1 1,0 1-1,0 0 0,1 0 1,-1 1-1,0-1 1,0 1-1,0-1 1,0 1-1,0 0 0,0 0 1,0 0-1,0 0 1,0 1-1,0-1 1,0 1-1,0 0 1,1 0-1,-3 0 2,-1 3-5,-1 0 0,0 0 0,1 0 0,0 1 0,0 0 0,0 0 0,0 1 0,1-1 0,0 1 0,0 1 0,1-1 0,0 0 0,0 1 0,-1 2 5,-7 15-13,1 0-1,1 1 0,-3 12 14,7-19-3,1 1-1,0-1 0,2 1 1,0 0-1,0 18 4,2-33 6,1 1 0,0 0 0,1 0 0,-1-1 0,1 1 0,0 0 0,0-1 0,0 1 1,1-1-1,-1 1 0,1-1 0,0 0 0,1 0 0,-1 0 0,1 0 0,-1 0 0,1 0 0,1 0 0,-1-1 0,0 0 0,1 0 0,0 0 0,-1 0 0,1 0 0,0-1 0,2 1-6,5 1 12,-1 0-1,0-1 1,1 0 0,0-1-1,-1 0 1,1-1 0,0 0-1,0-1 1,0 0 0,5-2-12,25-2-47,0-2 1,3-3 46,-42 9-4,75-18-52</inkml:trace>
  <inkml:trace contextRef="#ctx0" brushRef="#br0" timeOffset="2866.732">2739 608 6049,'-3'-21'3041,"1"2"-99,1 30 1602,2 10-4311,0 0 1,1 0 0,2 2-234,-1-4 97,0-4-31,0 1-1,2-1 1,-1 0-1,2-1 1,0 1-1,1-1 1,0 0-1,1 0 1,1-1-1,5 7-65,8 6 72,1-1 0,1 0 0,1-2 0,6 3-72,-28-23-92,0-1 1,0 1-1,1-1 0,-1 0 0,1 0 0,-1 0 1,1 0-1,0 0 0,0-1 0,0 0 0,0 0 0,0 0 1,0 0-1,0-1 0,0 1 0,0-1 0,1 0 1,-1-1-1,0 1 0,0 0 0,0-1 0,0 0 1,0 0-1,0-1 0,0 1 0,3-2 92,19-7-775</inkml:trace>
  <inkml:trace contextRef="#ctx0" brushRef="#br0" timeOffset="3211.278">3358 545 5801,'-1'-4'750,"0"0"0,0 0 0,-1 0 0,1 1 0,-1-1 0,0 0 0,-1 0-750,3 4 111,0-1-1,-1 1 0,1 0 0,0-1 1,-1 1-1,1 0 0,0-1 1,-1 1-1,1 0 0,0-1 0,-1 1 1,1 0-1,-1-1 0,1 1 0,-1 0 1,1 0-1,-1 0 0,1 0 1,-1-1-1,1 1 0,-1 0 0,1 0 1,-1 0-1,0 0-110,1 1 106,-1-1 1,0 0-1,0 1 1,0 0 0,0-1-1,1 1 1,-1-1-1,0 1 1,1 0-1,-1-1 1,0 1-1,1 0 1,-1 0-1,1-1 1,-1 1-1,1 0 1,-1 0 0,1 0-1,0 0-106,-13 29 584,1 1 0,2 1 0,1 1-584,-11 34 404,-22 42 396,-14 20-800,-35 93 205,-9 87-28,73-221 2,24-77-172,-1 0 0,2 0 0,0 0 0,0 2-7,2 12-7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9:36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11 4169,'-1'-1'259,"1"0"0,-1 1 0,1-1 0,0 0 0,-1 1-1,0-1 1,1 0 0,-1 1 0,1-1 0,-1 1 0,0-1 0,1 1 0,-1-1 0,0 1 0,0 0 0,1-1 0,-1 1-1,0 0 1,0 0 0,1 0 0,-1-1 0,0 1 0,0 0 0,0 0 0,0 0 0,1 0 0,-1 0 0,0 0 0,0 1-259,0-1 251,1 3 389,6 33-121,1-1 0,2 0-1,1 0 1,4 5-519,1 7 487,-1 1 0,-1 10-487,-4 12 207,-4 0 0,-3 56-207,-1-44 298,9 68-298,-10-145-107,1-2-46,-1-1-1,0 1 1,0 0-1,1-1 1,0 1-1,-1 0 1,1-1-1,0 1 1,0-1 0,0 0-1,1 1 1,0 0 153,0-3-2415,-1-6 1034</inkml:trace>
  <inkml:trace contextRef="#ctx0" brushRef="#br0" timeOffset="355.734">9 501 7154,'-6'-2'3440,"3"-3"-1599,10 2-401,8-2-80,12-6-424,9 2-143,15-2-185,8-1-96,1 0-248,2-4-104,-2 1-96,2 3-16,-2 4-192,-1 5-200,-14 3 216</inkml:trace>
  <inkml:trace contextRef="#ctx0" brushRef="#br0" timeOffset="886.525">1010 435 3465,'28'-38'2206,"-28"38"-2151,0-1 1,0 1-1,0 0 1,1-1 0,-1 1-1,0 0 1,0 0 0,0-1-1,0 1 1,0 0 0,0-1-1,0 1 1,0 0 0,0-1-1,0 1 1,0 0 0,0-1-1,0 1 1,0 0-1,-1 0 1,1-1 0,0 1-1,0 0 1,0-1 0,0 1-1,0 0 1,-1 0 0,1-1-1,0 1 1,0 0 0,0 0-1,-1 0 1,1-1 0,0 1-1,0 0 1,-1 0-56,-13-3 1563,-13 5 113,20 1-1516,1-1 0,-1 1 0,1 0-1,0 1 1,0 0 0,0 0 0,1 0 0,-1 1 0,1 0-1,0 0 1,0 0 0,1 0 0,-1 1 0,1 0 0,0 0-1,1 0 1,0 0 0,-2 4-160,-5 12 102,1 1 0,1 0 0,1 1 0,-2 15-102,6-26 23,0 0 0,1 0 0,1 0 0,0 0 1,1 1-1,0-1 0,1 0 0,2 10-23,-2-18 6,0 1 0,1-2 0,0 1 0,0 0 0,0 0 0,0 0-1,1-1 1,0 0 0,0 1 0,0-1 0,1 0 0,-1 0 0,1-1 0,0 1 0,0-1 0,0 0 0,0 0 0,1 0-1,-1 0 1,1-1 0,0 0 0,-1 0 0,4 1-6,1-1 19,-1 0 0,1 0 0,0-1-1,0 0 1,0-1 0,0 1 0,0-2 0,0 1-1,0-1 1,-1-1 0,1 0 0,0 0 0,-1 0-1,1-1 1,-1-1 0,0 1 0,0-1 0,0-1-1,0 0 1,4-3-19,-2 1 78,-1 0-1,1-1 1,-1 0-1,-1-1 0,1 0 1,-1 0-1,-1-1 1,0 0-1,0 0 1,-1-1-1,0 0 1,-1 0-1,-1 0 0,4-11-77,-6 11 38,0 0 0,-1 0 0,-1 0 0,1 0 0,-2 1 0,1-1 0,-2 0 0,1 0 0,-2 0 0,1 1 0,-1-1-1,-1 1 1,0 0 0,-1 0 0,1 0 0,-2 1 0,0-1-38,3 5 3,0-1-1,-1 1 0,0 0 1,0 0-1,0 1 1,-1-1-1,1 1 0,-1 0 1,0 0-1,0 1 1,-1-1-1,1 1 1,-1 0-1,0 0 0,1 1 1,-1 0-1,0 0 1,-1 0-1,1 1 0,0 0 1,0 0-1,-1 1 1,1-1-1,0 1 1,0 1-1,-1-1 0,1 1 1,0 0-1,-6 2-2,9-2-56,0 0-1,1 0 1,-1 0-1,0 0 1,0 0-1,1 1 1,-1-1 0,1 1-1,-1 0 1,1 0-1,0 0 1,-1 0-1,1 0 1,0 0-1,-1 3 57,-5 11-324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9:45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59 187 4313,'-16'-15'4172,"16"14"-4043,-1 1 0,1 0 0,-1-1 0,1 1 0,-1 0-1,1 0 1,-1-1 0,0 1 0,1 0 0,-1 0 0,1 0 0,-1-1 0,1 1 0,-1 0 0,0 0 0,1 0 0,-1 0 0,1 0 0,-1 0 0,0 0-1,1 1 1,-1-1 0,1 0 0,-1 0 0,1 0 0,-1 1 0,0-1 0,1 0 0,-1 0 0,1 1 0,-1-1 0,1 1-129,-1 0 134,0 1 1,1 0-1,-1-1 1,1 1-1,-1 0 1,1-1 0,0 1-1,0 0 1,-1 0-1,1 0 1,1-1-1,-1 1 1,0 0-1,0 0 1,1-1 0,-1 1-1,1 1-134,0 7 252,6 45 235,-2 0-1,-3 0 1,-2 0 0,-4 8-487,-9 28 362,4-30-186,2 0 0,3 7-176,3-50 17,2 0 0,0-1 0,1 1 0,0 0 0,2-1 0,0 0 0,1 0 0,0 0 0,5 8-17,-7-19 8,0 0 0,0 0 0,1 0 0,-1-1 0,1 1 0,1-1 0,-1 0 0,1 0 0,0-1 0,0 1 0,0-1 0,1 0 1,-1 0-1,1-1 0,0 1 0,0-1 0,0-1 0,1 1 0,-1-1 0,1 0 0,-1-1 0,1 1 0,0-1 0,-1-1 0,1 1-8,4-1 14,0-1-1,-1 0 1,1-1 0,0 0-1,-1 0 1,1-1 0,-1 0-1,0-1 1,0 0 0,0-1-1,-1 0 1,0-1-1,0 0 1,0 0 0,6-6-14,-2 0 15,0-1 0,-1 0 0,-1 0 1,0-1-1,-1-1 0,0 0 0,-1 0 0,-1-1 1,2-6-16,27-74 86,22-93-86,-30 93 19,-17 43-15,-1 0 0,-3 0-1,-3-1 1,0-47-4,-4 75-8,-3 15-56,-3 22 7,-5 24-10,2 3 61,2 0 1,2 1-1,2 0 1,1 0-1,2 0 1,1 0-1,3 0 1,1-1 0,1 0-1,3 0 1,4 10 5,-2-9 261,5 15-757,13 25 496,-23-63 507,0 0 1,2-1-1,-1 0 1,2-1 0,0 0-1,1 0 1,2 1-508,26 21 1372</inkml:trace>
  <inkml:trace contextRef="#ctx0" brushRef="#br0" timeOffset="1091.518">1095 271 4169,'-1'-8'1280,"1"7"-965,0-1 1,-1 0 0,1 0-1,0 0 1,0 1 0,0-1 0,0 0-1,0 0 1,1 0 0,-1 1-1,1-1 1,-1 0 0,1 0 0,-1 1-1,1-1 1,0 0 0,0 1-316,2 4 2001,6 32-1512,-4-15-319,0-1 1,-1 1 0,-1-1-1,0 12-170,2 248 850,-2-38-605,5-135 526,-16-140-691,0 0 1,3-1-1,0 0 1,2-30-81,-1 4 27,-7-91-67,10-146 40,2 214-14,3 90 48,-1 0 0,1-1 1,0 0-1,0 0 0,4 4-34,1 0 11,101 117 141,42 52 417,-118-133-463,-1 2 0,-2 1 0,0 6-106,12 30 55,38 67 97,-80-149-143,0 0 0,0 0-1,1 0 1,-1 0 0,0 0 0,1 0-1,0 0 1,-1 0 0,1-1-1,0 1 1,0-1 0,-1 1 0,1-1-1,0 0 1,1 0 0,0 1-9,-2-2 10,-1 0-1,1 0 1,0 0-1,-1 0 1,1 0-1,0 0 1,-1 0 0,1-1-1,0 1 1,-1 0-1,1 0 1,0-1 0,-1 1-1,1 0 1,-1-1-1,1 1 1,0 0 0,-1-1-1,1 1 1,-1-1-10,14-19 259,-12 14-206,0 0 1,0 0-1,0-1 1,0 1-1,-1-1 0,0 1 1,-1-1-1,1 1 1,-1-4-54,-8-64 161,5 50-118,-4-31 10,-23-198 66,23 165-101,5-78-18,2 159-37,0 2-6,0 0 1,0 0 0,0 1 0,0-1 0,1 0 0,0 0 0,0 1-1,1-1 1,-1 0 0,1 1 0,0 0 0,1-4 42,-3 8-11,0 0 0,0 0 0,1 0 0,-1 0 0,0 0 0,0 0 0,0 0 0,0 0 0,0 0 0,0 0 0,0 0 0,0-1 0,0 1 0,0 0 0,0 0 0,0 0 0,1 0 0,-1 0 0,0 0 1,0 0-1,0 0 0,0 0 0,0 0 0,0 0 0,0 0 0,0 0 0,1 0 0,-1 0 0,0 0 0,0 0 0,0 0 0,0 0 0,0 0 0,0 0 0,0 0 0,0 0 0,0 0 0,1 0 0,-1 0 0,0 0 0,0 1 0,0-1 0,0 0 0,0 0 0,0 0 0,0 0 0,0 0 0,0 0 0,0 0 0,0 0 0,0 0 0,0 0 0,0 0 0,1 1 0,-1-1 0,0 0 1,0 0 9,3 12-373</inkml:trace>
  <inkml:trace contextRef="#ctx0" brushRef="#br0" timeOffset="1997.384">2578 230 4321,'2'-6'2441,"-3"4"-347,-10 2-1072,-14-2-378,0 1 1,0 1-1,0 1 0,0 1 0,0 1 0,0 2 1,1 0-1,-12 5-644,15-3 51,1 0-1,0 1 1,1 1 0,0 1 0,0 1-1,1 0 1,0 2 0,1 0 0,-15 14-51,30-25 2,-1 1 0,1-1 1,0 0-1,0 1 0,0-1 0,0 1 1,1 0-1,-1 0 0,0-1 1,1 1-1,0 0 0,0 0 0,0 1 1,0-1-1,0 1-2,1-3 1,0 0 0,0 0 0,1 0 0,-1-1 0,0 1 0,0 0 0,1 0-1,-1 0 1,0 0 0,1 0 0,-1 0 0,1 0 0,-1 0 0,1-1 0,-1 1 0,1 0 0,0 0 0,-1-1 0,1 1-1,2 1 2,-1 0 0,0-1 1,0 0-1,1 0 1,-1 1-1,1-1 0,-1-1 1,1 1-1,-1 0 1,2 0-3,19 2 21,-1 0 1,1-1 0,3-2-22,-2 1 12,-1 1 0,0 0 0,9 3-12,-17-1 2,0 0 1,-1 1-1,1 1 1,-1 0-1,0 1 1,-1 0-1,0 1 1,10 8-3,-15-10 1,-1-1 0,-1 2-1,1-1 1,-1 1 0,-1 0 0,1 0 0,-1 0 0,0 1 0,-1 0 0,1 0 0,-2 0 0,1 1 0,-1-1-1,0 1 1,1 6-1,-2 0 15,1-1-1,-2 1 1,0 0 0,0 0-1,-2-1 1,0 1-1,0 0 1,-2 1-15,2-9 15,-1 1 0,-1-1 0,1 0 0,-1 0 0,-1 0 1,1 0-1,-1 0 0,0-1 0,-1 0 0,1 0 0,-1 0 1,0 0-1,-1-1 0,0 0 0,1 0 0,-6 3-15,-11 6 99,-1-1-1,0 0 0,-1-2 1,0 0-1,-1-2 1,0-1-1,-1-1 1,0-1-1,0-1 1,0-2-1,-6 0-98,24-2 20,0-1 0,0-1-1,0 1 1,0-2 0,0 1 0,-6-2-20,13 2 18,-1 1 1,0 0-1,1-1 1,-1 1-1,0-1 1,1 0-1,-1 0 0,1 1 1,-1-1-1,1 0 1,-1 0-1,1-1 1,0 1-1,-1 0 1,1 0-1,0-1 1,0 1-1,0 0 1,0-1-1,0 1 0,0-1 1,0 1-1,1-1 1,-1 0-1,0 1 1,1-1-1,0 0 1,-1 0-1,1 1 1,0-1-1,0 0 0,0 0-18,0 1 127,0 0 0,0 1-1,0-1 1,0 0 0,1 0-1,-1 0 1,0 1 0,0-1-1,1 0 1,-1 1-1,1-1 1,-1 0 0,1 1-1,-1-1 1,1 0 0,-1 1-1,1-1 1,-1 1-1,1-1 1,0 1 0,0-1-127,28-10 1367</inkml:trace>
  <inkml:trace contextRef="#ctx0" brushRef="#br0" timeOffset="2777.066">2994 207 4913,'15'-54'7759,"-25"74"-7414,0 0 1,1 1-1,1 0 0,1 0 1,1 1-1,1 0 1,0 1-346,-6 26 165,-49 171 553,-59 137-718,114-345 28,-11 35 67,15-45-84,0 1-1,1 0 1,-1-1 0,1 1 0,0-1 0,0 1 0,0-1-1,0 1 1,0-1 0,1 1 0,-1 0 0,1-1-1,0 1 1,-1-1 0,2 2-11,-1-4 0,0-1-1,0 1 1,0-1-1,-1 0 1,1 1-1,0-1 1,0 0-1,0 1 1,-1-1-1,1 0 1,0 0-1,-1 0 1,1 0-1,-1 0 1,1 0-1,-1 0 1,17-30-94,-2 0 1,0-1-1,-3-1 0,-1 0 0,4-19 94,9-57-103,-3-9 103,-6 28-11,11-97-53,-8 50-20,-8 93 252,-10 42-143,1 1 0,-1-1 0,1 0 0,0 1 0,0-1 1,-1 1-1,1-1 0,0 1 0,0-1 0,0 1 0,0 0 0,1 0 0,-1-1 0,0 1 1,1 0-1,-1 0 0,0 0 0,1 0 0,-1 0 0,1 1 0,1-2-25,-2 2 11,0 0 1,0 1-1,0-1 0,0 0 1,0 0-1,0 0 0,0 0 0,0 1 1,0-1-1,-1 1 0,1-1 0,0 0 1,0 1-1,0-1 0,0 1 1,-1 0-1,1-1 0,0 1 0,0 0 1,-1-1-1,1 1 0,-1 0 0,1 0 1,0 0-12,14 24 96,-11-18-56,40 74 165,-4 1 0,-3 3 0,-4 0 0,15 67-205,-35-96 99,-2 1-1,0 28-98,-1-12-198,4 5 198,-13-74 236,0-1 0,-1 1 0,1-1-1,1 1 1,-1-1 0,1 0 0,-1 1 0,1-1 0,0 0 0,0 0 0,1 1-236,9 11 1154</inkml:trace>
  <inkml:trace contextRef="#ctx0" brushRef="#br0" timeOffset="3105.914">2829 767 7210,'-4'-7'3120,"6"4"-1647,7-3-121,14 3-352,1-4-200,16 2-368,5 3-128,8-4-152,3 3 32,0-2 104,-3-2-167</inkml:trace>
  <inkml:trace contextRef="#ctx0" brushRef="#br0" timeOffset="3681.98">3551 95 3625,'-1'-1'186,"0"0"0,1-1-1,-1 1 1,0 0 0,0 0 0,1-1 0,-1 1 0,1 0 0,0-1 0,-1 1-1,1-1 1,0 1 0,0 0 0,-1-1 0,1 1 0,0-1 0,1 1 0,-1-1 0,0 1-1,0 0 1,1-1 0,-1 1 0,0-1 0,1 1 0,0 0 0,-1-1 0,1 1 0,0 0-1,-1 0 1,1 0 0,0-1 0,0 1 0,0 0 0,0 0 0,0 0 0,0 0-1,1 1 1,-1-1 0,0 0 0,0 0 0,1 1 0,-1-1 0,0 1 0,1-1 0,-1 1-1,0-1 1,1 1 0,0 0-186,10-3 438,0 1-1,0 0 0,0 1 1,1 0-1,3 1-437,-12 0 78,130-1 1373,238-10-549,-291 4-879,26-1-590,3 3 567,-73 8-2907,-28 0 1852</inkml:trace>
  <inkml:trace contextRef="#ctx0" brushRef="#br0" timeOffset="4025.657">4035 96 6249,'-12'-11'2993,"8"9"2692,5 21-3275,0-13-2690,6 118 1612,-6 73-1332,4 94 240,-4-275-198,0 1-1,1 0 1,1-1 0,0 1-1,1-1 1,1 0-1,1 0 1,0-1 0,1 1-1,0-2 1,3 4-42,-1-3 612,0-2-275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9:53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0 686 5345,'86'-46'2527,"-73"38"-25,-13 5-1072,0 3-1328,-1 0 1,1 0-1,0 0 0,-1 0 0,1 0 0,0 0 0,-1 0 0,1 0 0,0 0 0,-1 0 1,1 1-1,0-1 0,0 0 0,-1 0 0,1 0 0,0 0 0,-1 0 0,1 1 0,0-1 1,0 0-1,0 0 0,-1 1 0,1-1 0,0 0 0,0 0 0,0 1 0,-1-1 1,1 0-1,0 0 0,0 1 0,0-1-102,10 57 440,2 0 0,10 22-440,4 18 97,-25-91-127,8 28-169,-2 1-1,-1-1 1,0 36 199,-8-65-1061,-4-9 366</inkml:trace>
  <inkml:trace contextRef="#ctx0" brushRef="#br0" timeOffset="328.055">211 52 8218,'-22'-23'3625,"1"6"-1985,9 9-744,7 5-224,5 6-456,4 8 88,7 5-600,4 3-232,3 12 376</inkml:trace>
  <inkml:trace contextRef="#ctx0" brushRef="#br0" timeOffset="952.092">388 799 5337,'-15'-61'2493,"12"48"12,8 22-1123,3 5-702,-1-5-459,0 1 0,-1 0-1,0 0 1,-1 0 0,0 1-1,-1-1 1,0 1-1,1 7-220,5 22 653,3 32-653,-11-58 103,6 53 248,-2 0 1,-4 47-352,2-156 931,-1 30-820,-2 0 0,0 0 0,-1-9-111,-12-104 208,5 75-158,3-1 0,2-24-50,2 68 0,0 0-1,1 0 1,0 0 0,1 0 0,0 0-1,0 0 1,0 0 0,1 0 0,0 1-1,0-1 1,0 1 0,1 0 0,0 0-1,0 0 1,5-4 0,-5 6-3,-1 1 1,1 0-1,-1 1 0,1-1 1,0 0-1,0 1 0,0 0 1,0 0-1,1 0 0,-1 1 1,1-1-1,-1 1 0,1 0 1,-1 1-1,1-1 0,-1 1 1,1-1-1,0 2 0,-1-1 1,1 0-1,-1 1 0,1 0 1,0 0-1,2 1 3,3 1-2,-1 1 0,1 0 0,-1 1 0,0 0 0,0 0 0,-1 1 1,0 0-1,0 0 0,0 1 0,0 0 0,-1 1 0,0-1 0,-1 1 0,0 1 0,0-1 0,-1 1 0,0 0 0,2 5 2,8 22 45,-1 1 0,-1 0 0,-3 1 1,1 9-46,-5-24 70,-1-3-82,-1 0 1,-1 1-1,0 9 12,-2 13 26</inkml:trace>
  <inkml:trace contextRef="#ctx0" brushRef="#br0" timeOffset="1771.181">1088 832 5897,'0'0'183,"-6"-14"2205,5 13-2245,1 1-1,0 0 0,0 0 0,0 0 0,0-1 1,0 1-1,-1 0 0,1 0 0,0-1 1,0 1-1,0 0 0,0 0 0,0-1 1,0 1-1,0 0 0,0-1 0,0 1 0,0 0 1,0 0-1,0-1 0,0 1 0,0 0 1,0 0-1,0-1 0,0 1 0,0 0 0,0 0 1,1-1-1,-1 1 0,0 0 0,0 0 1,0-1-1,0 1 0,1 0 0,-1 0 0,0 0 1,0-1-1,0 1 0,1 0 0,-1 0 1,0 0-1,0 0-142,6 15 1269,9 33-842,-2 1 0,-3 0 0,0 7-427,0 9 297,9 48 441,2 89-738,-18-155 42,1 39 58,-4-75-100,-1 0 1,0 0-1,-1 0 0,0 0 0,0-1 1,-3 6-1,5-15-15,0 0 0,-1 0 0,1-1 0,0 1 0,-1 0 0,1 0 0,-1 0 0,1 0 0,-1-1 0,1 1 0,-1 0 0,0-1 0,1 1 1,-1 0-1,0-1 0,0 1 15,1-1-25,-1 0 1,1 1 0,-1-1-1,1 0 1,0 0 0,-1 0-1,1 0 1,0 0 0,-1 0-1,1-1 1,-1 1 0,1 0-1,0 0 1,-1 0 0,1 0-1,0 0 1,-1 0 0,1-1-1,0 1 1,-1 0 0,1 0-1,0 0 1,-1-1 0,1 1 0,0 0-1,-1-1 25,-1-1-123,1-1 0,-1 1 0,0-1-1,1 1 1,-1-1 0,1 0 0,0 0-1,0 1 1,0-3 123,-7-28-650,2-1 1,-1-13 649,4 22-310,0 1 0,-2 0 0,-1 0 0,0 0 1,-9-17 309,-5 0 216,13 30-65,1-1 1,1 1-1,0-1 1,1 0-1,0 0 1,0 0-1,2 0 1,-1-1-1,2 0 1,-1 0-152,3-6 214,0 0 0,1 0 0,1 0 0,1 1 0,1-1 0,6-17-214,3 0 185,2 1-1,18-32-184,-20 42 34,2 0 0,0 2 0,2-1-1,1 2 1,12-12-34,-18 22 8,0 1 1,0 0-1,1 1 0,0 0 0,1 1 0,0 0 1,0 2-1,1 0 0,16-5-8,-27 10 1,0 0-1,1 1 1,-1 0 0,0 0 0,1 1 0,-1-1-1,1 1 1,-1 0 0,1 1 0,-1-1-1,1 1 1,4 1-1,-6 0-1,0-1 1,-1 1-1,0 0 0,1 0 0,-1 0 1,0 0-1,0 1 0,0-1 1,0 1-1,-1 0 0,1 0 0,-1 0 1,1 0-1,-1 0 0,0 0 0,-1 1 1,1-1-1,1 3 1,2 8-1,0 0 0,-1 0 1,0 0-1,-1 1 0,-1-1 0,0 1 0,-1-1 0,0 1 1,-1 1 0,-1 5 3,-1-1 1,-1 0-1,0 0 0,-2 0 1,0-1-1,-4 9-3,6-20 3,-1-1-1,1 1 1,-2-1 0,1 0-1,-1 0 1,0 0-1,0-1 1,-1 0 0,1 0-1,-2 0 1,1-1-1,0 0 1,-1 0 0,0 0-1,-6 2-2,-5 2 17,-1-1-1,1-1 1,-2 0-1,1-2 1,-18 4-17,28-8-2,1 1 1,-1-1-1,0-1 1,0 0 0,0 0-1,0 0 1,-1-1 1,6 0-91,0 0 1,0 0-1,0 0 1,0 0 0,0-1-1,0 1 1,0-1-1,0 0 1,1 0-1,-1 0 1,1-1-1,0 1 1,-1-1-1,1 0 1,-2-2 90,-7-17-538</inkml:trace>
  <inkml:trace contextRef="#ctx0" brushRef="#br0" timeOffset="2569.262">1816 783 4441,'5'-99'2327,"-4"98"-2195,-1-1 1,0 0-1,0 1 0,0-1 1,0 1-1,-1-1 0,1 1 1,0-1-1,-1 1 0,1-1 1,-1 1-1,1-1 0,-1 1 0,0-1 1,1 1-1,-1 0 0,0-1 1,0 1-1,-1-1-132,2 2 188,-1-1 0,0 1 1,1 0-1,-1-1 0,0 1 0,0 0 0,1 0 0,-1-1 1,0 1-1,0 0 0,1 0 0,-1 0 0,0 0 0,0 0 0,1 0 1,-1 0-1,0 0-188,-1 0 2697,4 154-1051,0-132-1572,0-1 1,1 0-1,2 0 0,4 14-74,-5-22 20,0 0 0,1 0-1,1-1 1,0 1-1,1-1 1,0-1-1,7 9-19,-10-16 10,0 0-1,0 0 0,0-1 0,1 0 1,-1 0-1,1 0 0,0 0 1,0-1-1,0 1 0,0-1 1,0-1-1,0 1 0,1-1 0,-1 0 1,1 0-1,-1 0 0,1-1 1,-1 0-1,1 0 0,-1 0 0,0-1 1,1 0-10,1 1 11,-1-2-1,1 1 1,-1-1 0,0 1 0,1-2 0,-1 1 0,0-1 0,-1 0 0,1 0-1,0-1 1,-1 1 0,0-1 0,1 0 0,-2-1 0,1 1 0,0-1 0,-1 0-1,0-1-10,4-7 18,0-1 0,-2 0 0,0 0 0,0-1 0,0-5-18,19-78 53,-18 65-36,2-11-3,-2-1 0,-2-8-14,-2 45-41,1 15 24,3 18 3,-5 8 20,3 28 11,8 41-17,-9-83 10,1 1-1,1-1 1,0 0-1,1-1 1,1 0-1,1 0 1,3 4-10,-5-11-13,0 0 1,1 0-1,0-1 1,0 0-1,1 0 1,2 0 12,-7-7 465,0 1-1,1-1 1,0 0 0,-1-1 0,1 1 0,1-1-465,18 5 1147</inkml:trace>
  <inkml:trace contextRef="#ctx0" brushRef="#br0" timeOffset="2914.556">2623 234 9234,'-37'-69'6420,"37"69"-6396,0 0 0,0 0 0,-1 0 0,1 0 1,0 0-1,0 0 0,0 0 0,0 0 0,0-1 0,0 1 0,0 0 0,-1 0 0,1 0 0,0 0 1,0 0-1,0 0 0,0-1 0,0 1 0,0 0 0,0 0 0,0 0 0,0 0 0,0-1 0,0 1 1,0 0-1,0 0 0,0 0 0,0 0 0,0 0 0,0-1 0,0 1 0,0 0 0,0 0 0,0 0 1,0 0-1,0 0 0,0-1 0,0 1 0,1 0 0,-1 0 0,0 0 0,0 0 0,0 0 1,0 0-1,0-1 0,0 1 0,0 0 0,1 0 0,-1 0 0,0 0 0,0 0 0,0 0 0,0 0 1,0 0-1,1 0 0,-1 0 0,0 0 0,0 0 0,0 0 0,0 0 0,0 0 0,1 0 0,-1 0-24,9 5 448,-6-1-399,1-1 0,-2 1 0,1 0 0,0 0 1,-1 0-1,0 0 0,0 0 0,0 1 0,1 4-49,11 44 164,-13-50-151,8 53 190,-1 1 1,-4 0 0,-1 54-204,-20 174 450,13-242-285,2 34-165,3-63-268,0 0 0,0 1 0,2-1-1,0 0 1,0 0 0,1 0 0,2 3 268,4 3-664</inkml:trace>
  <inkml:trace contextRef="#ctx0" brushRef="#br0" timeOffset="3277.314">2390 669 10586,'-10'-16'4233,"18"9"-2833,10 2-247,17 3-377,16-3-256,16 1-280,7 2-88,4-3 168,-7 0-200,-7 3 120,-8-6-88</inkml:trace>
  <inkml:trace contextRef="#ctx0" brushRef="#br0" timeOffset="3837.614">3488 659 5649,'72'-36'2822,"-62"27"-905,-14 5-810,-15 2 321,17 2-1120,-24 1 141,0 1 0,0 0 0,1 2 0,-1 1 1,1 2-1,0 0 0,0 1 0,1 2 0,0 0 0,-16 11-449,34-18 19,0 1-1,0 0 1,1 0-1,-1 1 0,1 0 1,0 0-19,5-5 2,-1 1-1,0 0 1,1-1 0,-1 1 0,1 0 0,-1 0 0,1-1 0,-1 1 0,1 0 0,0 0 0,-1 0-1,1 0 1,0-1 0,0 1 0,-1 0 0,1 0 0,0 0 0,0 0 0,0 0 0,0 0 0,0 0-1,0-1 1,0 1 0,1 0 0,-1 0 0,0 0 0,0 0 0,1 0 0,-1 0 0,0-1 0,1 1-1,-1 0 1,1 0 0,-1-1 0,1 1 0,0 0 0,-1-1 0,1 1 0,-1 0 0,1-1 0,0 1-1,0-1 1,-1 1 0,1-1 0,0 1 0,0-1 0,0 0 0,0 1-2,18 7 18,0-1 0,1 0 0,0-2 0,0 0 1,1-1-19,4 1 8,0 1 0,0 2 0,8 3-8,-26-8 2,0 0 0,-1 1 0,1 0-1,-1 0 1,0 0 0,1 1-1,-2 0 1,1 0 0,-1 0-1,0 1 1,0 0 0,0 0-1,1 2-1,-4-3 1,0 0 0,0 0-1,0 0 1,0 0 0,-1 1 0,0-1-1,0 0 1,-1 1 0,1-1-1,-1 0 1,0 1 0,0-1 0,-1 1-1,0-1 1,0 0 0,0 1-1,-1-1 1,0 3-1,-2 2 3,0 0-1,0 0 0,-1 0 1,0-1-1,0 0 0,-1 0 1,-1 0-1,-6 7-2,6-10 9,0 1-1,0-1 1,0-1-1,-1 0 1,0 0-1,0 0 0,-1-1 1,1 0-1,-1-1 1,0 0-1,0 0 1,-5 0-9,-15 3 89,0-2 1,-1-1 0,-9-2-90,31 0 33,-1-1 0,1-1 0,-1 0 0,1 0 0,-4-1-33,10 2-20,1-1 0,-1 1 1,0 0-1,1-1 0,-1 1 1,1-1-1,-1 0 0,1 1 1,-1-1-1,1 0 0,-1 0 1,1 0-1,0 0 0,-1 0 1,1 0-1,0 0 0,0-1 1,0 1-1,0 0 0,0-1 1,0 1-1,0 0 0,0-1 1,1 1-1,-1-1 0,1 0 1,-1 1-1,1-1 0,-1 1 1,1-2 19,5-6-471,4 0 75</inkml:trace>
  <inkml:trace contextRef="#ctx0" brushRef="#br0" timeOffset="4261.88">3803 1071 4817,'77'6'2617,"-79"-4"-2275,0 0 1,0-1 0,0 1 0,0 0-1,0 0 1,0 0 0,0 0 0,1 0-1,-1 1 1,1-1 0,0 0 0,-1 1-1,1-1 1,0 1 0,0-1 0,1 1 0,-1 0-343,0-2 26,1 1 0,-1-1 1,1 0-1,0 1 1,-1-1-1,1 1 1,0 0-1,0-1 0,0 1 1,0-1-1,0 1 1,0-1-1,0 1 1,0-1-1,1 1 1,-1-1-1,1 1 0,-1-1 1,1 0-1,-1 1 1,1-1-1,0 0 1,0 1-1,0-1 1,0 0-1,0 0 0,0 0 1,0 1-1,0-1 1,0 0-1,0-1 1,1 1-1,-1 0 1,0 0-1,1 0 0,-1-1 1,1 1-1,-1-1 1,0 1-1,1-1 1,-1 0-1,2 1-26,0-1 51,0 0-1,-1 0 1,1 0-1,0 0 1,-1 0-1,1 0 1,-1-1-1,1 0 1,0 1-1,-1-1 1,1 0-1,-1 0 1,0 0-1,1 0 1,-1-1-1,0 1 1,0-1 0,0 1-1,0-1 1,1-1-51,-2 2 1,0 0 0,0 0 0,0 0 0,0 0-1,-1 0 1,1 0 0,-1 0 0,1 0 0,0 0 0,-1 0 0,0 0 0,1 0 0,-1 0 0,0-1 0,1 1 0,-1 0 0,0 0 0,0 0 0,0 0 0,0-1 0,0 1 0,-1 0 0,1 0 0,0 0 0,0-1 0,-1 1 0,1 0 0,-1 0 0,1 0 0,-1 0 0,1 0 0,-1 0 0,0 0 0,1 0 0,-1 0 0,0 0 0,0 0 0,0 0 0,0 1 0,1-1 0,-1 0 0,0 1 0,-1-1 0,1 0-1,-11-6-126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0:25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4 760,'-5'0'642,"1"1"1,-1-1-1,1-1 0,-1 1 1,1 0-1,-3-1-642,4 0 448,0 0 0,0 1 0,-1 0 0,1 0 1,-1 0-1,1 0 0,0 0 0,-1 1 0,1-1 0,0 1 0,0 0 0,-2 0-448,3 0 243,0 0-73,1-1 1,0 1-1,-1 0 0,1-1 1,-1 1-1,1 0 0,0 0 1,0-1-1,-1 1 0,1 0 1,0 0-1,0 1 0,0-1 1,0 0-171,1 0 496,0-1-1,7 2 545,30 8-745,0-1 1,1-3-1,-1-1 1,16 0-296,161 0 308,-128-5-221,-34 1-86,0 1-48,-1-3 0,42-6 47,-71 5-147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0:38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31 576 4985,'-13'-11'3319,"5"10"-583,7 3-2511,1 0 0,-1 1-1,0-1 1,1 0 0,-1 0-1,1 1 1,0-1 0,0 0 0,-1 0-1,2 3-224,-2 1-142,-4 104 1804,9 89-1662,-3-186 58,0-1 0,0 0 0,2 0 0,3 11-58,-6-21 14,1 1 0,0-1 0,0 1 0,0-1 0,0 0 0,0 0 0,0 0 0,1 1 0,-1-1 0,1 0 0,-1-1-1,1 1 1,0 0 0,0 0 0,0-1 0,0 1 0,0-1 0,0 0 0,0 1 0,0-1 0,0 0 0,1 0 0,-1 0 0,1-1-1,-1 1 1,0-1 0,2 1-14,6-1 31,-1-1-1,0 1 0,1-2 1,-1 1-1,0-1 1,0-1-1,0 0 0,0 0 1,-1-1-1,3-1-30,6-4 41,0 0 0,-1-1-1,0-1 1,7-8-41,-12 10 17,-1-1 0,0-1 0,-1 1-1,0-2 1,-1 1 0,0-1 0,-1 0 0,0-1 0,-1 0-1,0 0 1,-1 0 0,0-2-17,1-5 18,-1-2 1,-1 1-1,-1 0 0,-1-1 0,-1 1 0,0-1 0,-3-13-18,2 30 35,-1-1-1,1 1 0,-1 0 0,0-1 1,-1 1-1,-1-3-34,3 8 4,0 0 1,0 0-1,0 0 1,0 0-1,0 1 1,0-1-1,0 0 1,0 0-1,0 0 0,0 0 1,0 0-1,0 0 1,0 1-1,0-1 1,0 0-1,-1 0 1,1 0-1,0 0 1,0 0-1,0 0 0,0 0 1,0 0-1,0 0 1,0 0-1,-1 0 1,1 1-1,0-1 1,0 0-1,0 0 1,0 0-1,0 0 1,0 0-1,-1 0 0,1 0 1,0 0-1,0 0 1,0 0-1,0 0 1,0 0-1,-1 0 1,1 0-1,0-1 1,0 1-1,0 0 0,0 0 1,0 0-1,0 0 1,-1 0-1,1 0 1,0 0-1,0 0 1,0 0-5,-1 16 19,1-14-14,-2 31 10,1-1 0,2 1 1,3 19-16,-2-37 11,1 1 0,1-2 0,0 1 0,0 0 0,1-1 0,1 0 0,1 0 1,7 10-12,-11-18-43,0-1 1,1 0 0,0-1-1,0 1 1,1-1 0,-1 1 0,1-1-1,0-1 1,0 1 0,0-1-1,1 0 1,-1 0 0,1 0 0,0-1-1,0 0 1,0 0 0,2 0 42,35 9-286</inkml:trace>
  <inkml:trace contextRef="#ctx0" brushRef="#br0" timeOffset="459.184">1097 556 5377,'-2'-3'648,"-1"-1"1,0 0-1,0 1 0,0 0 0,-1-1 0,1 1 1,-1 1-1,0-1 0,0 0 0,-1 0-648,2 2 225,-1 0 0,1 0-1,0 1 1,0-1 0,0 1-1,-1 0 1,1-1 0,0 1 0,0 1-1,-1-1 1,1 0 0,0 1-1,0 0 1,-1 0 0,1 0-225,-58 14 1114,17-5-186,-36 14-928,68-19 40,1 0 0,-1 0 1,1 1-1,0 0 0,1 1 1,0 0-1,0 1 0,-8 7-40,18-15 2,-1 1 0,0 0-1,0-1 1,1 1-1,-1 0 1,0 0-1,1 0 1,-1-1-1,1 1 1,-1 0-1,1 0 1,-1 0 0,1 0-1,0 0 1,-1 0-1,1 0 1,0 0-1,0 0 1,0 0-1,0 0 1,0 0-1,0 0 1,0 1 0,0-1-1,0 0 1,1 0-2,0 1 2,0 0 0,0-1 0,0 1 0,0 0 0,0-1 0,0 1 0,1-1 1,-1 0-1,1 1 0,-1-1 0,1 0 0,0 0 0,1 1-2,7 3 11,0 0 0,0-1-1,1 0 1,10 2-11,62 12 31,-57-14-23,-1 2 1,0 0-1,0 1 1,0 2-1,-1 1 0,8 4-8,-28-12 1,0 1 0,0-1-1,0 1 1,-1 0-1,1-1 1,-1 2-1,0-1 1,0 0-1,0 1 1,0-1-1,0 1 1,-1 0 0,0 0-1,0 0 1,0 0-1,0 0 1,1 4-1,-3-4 0,1 0 1,-1 1-1,1-1 1,-1 0 0,-1 0-1,1 1 1,0-1-1,-1 0 1,0 0-1,0 0 1,0 0 0,-1 0-1,1 0 1,-1 0-1,0 0 1,0 0-1,-1-1 1,1 1-1,-1-1 0,-5 8 9,-1-1-1,0 0 0,-1 0 0,0-1 0,0 0 0,-1-1 1,0-1-1,-1 1 0,1-2 0,-8 3-8,1 0 24,0-2 0,-1-1 1,1 0-1,-1-1 0,-1-1 0,-16 1-24,34-4 9,1-1 0,0 0 0,-1 0-1,1 0 1,-1 0 0,1 0 0,0 0 0,-1-1 0,1 1-1,0 0 1,-1-1 0,0 0-9,2 1-8,-1 0 0,1 0 0,0-1 0,-1 1 0,1 0 0,0 0 1,0-1-1,-1 1 0,1 0 0,0-1 0,0 1 0,-1 0 0,1-1 0,0 1 0,0 0 0,0-1 0,0 1 0,0-1 0,-1 1 0,1 0 0,0-1 0,0 1 1,0-1-1,0 1 0,0 0 0,0-1 8,1-1-54,0 0 0,-1 0 0,1 0 0,0 0 0,0 0 0,0 0 1,1 0-1,-1 0 0,0 0 0,1 1 0,-1-1 0,1 1 0,-1-1 0,1 1 54,26-21-41,7-3-116</inkml:trace>
  <inkml:trace contextRef="#ctx0" brushRef="#br0" timeOffset="789.715">1385 586 7690,'-1'-11'3664,"-1"11"-1671,4 4-721,4 13-416,2 6-384,5 13-80,1 7-71,1 9-121,-4 1-48,1-6-72,-7 0-8,1-14 8,0-1 0,-6-13 24,1-4-264,-5-5 4001,-6-10-2929</inkml:trace>
  <inkml:trace contextRef="#ctx0" brushRef="#br0" timeOffset="1163.256">1457 253 9074,'-16'-96'4033,"-20"33"-2137,6 15-135,10 22-801,7 9-376,15 14-448,11 6-80,12 13 56,1 4-168,12 20 64</inkml:trace>
  <inkml:trace contextRef="#ctx0" brushRef="#br0" timeOffset="1516.997">1725 622 7330,'-12'-47'2888,"12"47"-2846,-1 0 0,1 1 0,0-1 0,0 0 0,0 1 0,0-1 0,0 0 0,0 1 0,-1-1 0,1 0 0,0 1 0,0-1 0,0 0 0,-1 0 0,1 1 0,0-1-1,0 0 1,-1 0 0,1 1 0,0-1 0,-1 0 0,1 0 0,0 0 0,-1 0 0,1 1 0,0-1 0,-1 0 0,1 0 0,0 0 0,-1 0 0,1 0 0,0 0 0,-1 0 0,1 0 0,0 0 0,-1 0 0,1 0 0,0 0 0,-1 0 0,1 0 0,-1 0-1,1-1 1,0 1 0,-1 0 0,1 0 0,0 0 0,0 0 0,-1-1 0,1 1 0,0 0 0,-1 0 0,1-1 0,0 1 0,0 0 0,0 0 0,-1-1 0,1 1 0,0 0 0,0-1 0,0 1 0,0 0 0,-1-1 0,1 1 0,0 0 0,0-1 0,0 1-1,0-1-41,-1 12 216,0 0 0,1-1-1,1 1 1,-1 0 0,2 0-1,-1-1 1,2 1 0,-1-1-1,3 5-215,-2-3 100,13 49 162,-3-17 144,-3 1 0,-1 0 0,-2 0 0,1 36-406,-7-73 252,4-12-36,3-15 49,6-36-104,3-29-161,-1 2 44,-13 64-40,1 1-1,1-1 0,1 1 0,0 0 0,1 0 1,9-13-4,-13 25-6,0 0 1,0 0 0,1 1 0,0-1 0,0 1-1,0 0 1,0 0 0,1 1 0,-1-1 0,1 1 0,0 0-1,0 0 1,0 1 0,0-1 0,0 1 0,1 0-1,-1 1 1,1-1 0,0 1 0,-1 0 0,1 0 0,0 1-1,-1 0 1,2 0 5,4 0-7,0 1 1,0 0-1,-1 1 0,1 0 1,0 1-1,0 0 0,-1 1 0,0 0 1,0 0-1,0 1 0,8 6 7,-11-7-1,-1 1-1,1 0 1,-1 0 0,-1 1-1,1 0 1,-1 0 0,0 0-1,0 1 1,-1-1-1,0 1 1,0 0 0,-1 0-1,1 1 1,-2-1 0,1 1-1,1 7 2,2 27-68,-2 1 1,-1-1-1,-2 1 0,-4 17 68,-3 36-2659,7-56 1651</inkml:trace>
  <inkml:trace contextRef="#ctx0" brushRef="#br0" timeOffset="1964.878">2863 629 7250,'-7'-6'849,"1"0"0,-1 0 0,0 1 0,-1 0 0,1 0 0,-1 1 0,-1-1-849,2 2 283,-1 0 0,1 1 0,0 0-1,-1 0 1,0 1 0,1 0 0,-1 0-1,0 1 1,1 0 0,-1 0-1,0 1 1,-7 1-283,6-1 41,0 1-1,-1 1 1,2-1-1,-1 2 1,0-1-1,0 1 1,1 0-1,0 1 1,0 0-1,0 0 1,1 1-1,0 0 1,0 0-1,0 1 1,0 0-1,1 0 1,1 0-1,-1 1 1,1 0-1,0 0 1,1 0-1,0 0 1,0 1-1,1 0 1,0 0-1,1 0 1,-1 0-1,2 0 1,-1 0-1,2 1 1,-1-1-1,1 3-40,0-3 8,0 1 0,0 0 0,1 0-1,1 0 1,0-1 0,0 1 0,1-1-1,0 1 1,3 6-8,-3-11 6,-1 0-1,1 0 1,0-1-1,1 1 1,-1-1-1,1 0 1,0 0 0,0 0-1,0 0 1,0-1-1,0 1 1,1-1-1,0-1 1,0 1-1,0 0 1,0-1-1,0 0 1,2 0-6,3 1 11,0 0-1,1-1 1,0-1 0,-1 1 0,1-2-1,0 1 1,0-2 0,-1 1 0,6-2-11,-11 1 7,0 0 0,-1 0 0,1 0-1,0 0 1,-1-1 0,0 0 0,1 0 0,-1 0 0,0 0 0,0-1 0,0 0 0,0 1 0,-1-2 0,1 1 0,-1 0 0,1-1 0,-1 1 0,0-1-1,-1 0 1,1 0 0,-1 0 0,2-3-7,0-6 12,0-1-1,0 0 1,-1 0-1,-1 0 1,0 0-1,-1-1 0,-1 1 1,0 0-1,-1-1 1,-1 1-1,0 0 1,-1 0-1,0 0 1,-1 0-1,-1 1 0,0-1 1,-4-7-12,8 20-2,0-1-1,0 0 1,0 0 0,0 1-1,0-1 1,0 1 0,0-1-1,-1 1 1,1-1 0,0 1-1,-2-1 3,3 2-2,0 0 0,-1-1 0,1 1 0,0 0 0,-1 0 0,1 0 0,0 0 0,-1 0-1,1 0 1,0 0 0,-1 0 0,1 0 0,0 0 0,-1 0 0,1 0 0,0 0 0,-1 0 0,1 0 0,0 0-1,-1 0 1,1 1 0,0-1 0,-1 0 0,1 0 0,0 0 0,-1 0 0,1 1 0,0-1 0,0 0 0,-1 0-1,1 1 1,0-1 0,0 0 0,0 0 0,-1 1 2,-1 3-10,1 0-1,-1 0 1,1 0-1,0 0 1,0 0-1,0 0 1,0 0-1,1 0 1,-1 3 10,0 22-10,1 0 1,2-1 0,1 1 0,0 0 0,4 4 9,11 45 22,9 19-22,-3-18 35,36 132 815,-50-167-474,-2 1 1,-2 0 0,0 34-377,-5-65 70,-1 1 1,-1-1 0,-1 1-1,0-1 1,-2 7-71,3-16 25,-1 0 0,0 1 0,0-1 0,0 0 0,0 0 1,-1 0-1,0-1 0,0 1 0,-1-1 0,1 1 0,-1-1 0,0 0 0,0 0 0,0-1 0,-2 2-25,-3 0 44,-1 1 0,1-1 0,-1-1 0,-1 1 0,1-2 0,0 0 0,-1 0 0,0 0 0,-2-1-44,-19 2 115,1-2 0,-21 0-115,32-2 28,0-1 1,1 0 0,-1-1-1,0-2 1,1 0 0,0-1-1,-16-6-28,28 9 8,1-1 0,-1 0 0,1 0-1,0-1 1,0 0 0,0 0 0,0-1-1,0 1 1,1-1 0,0 0 0,0-1-1,1 1 1,-1-1 0,1 0 0,0 0-1,1 0 1,-1-1 0,1 1-1,1-1 1,-1 0 0,1 0 0,0 0-1,0-1-7,1-3 40,-1 1-1,2-1 0,-1 0 1,2-10-40,12-45 92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0:37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277 78 3801,'5'-9'291,"-3"8"-127,-1-1 1,1 0-1,-1-1 1,0 1-1,0 0 0,0 0 1,0 0-1,0-1 1,-1 1-1,1 0 0,-1-2-164,0 3 94,0 0-1,-1 0 1,1 0-1,-1 0 1,0 0-1,1 0 0,-1 0 1,0 0-1,1 0 1,-1 0-1,0 1 1,0-1-1,0 0 0,0 0 1,0 1-1,0-1 1,0 1-1,0-1 1,0 1-1,0-1 0,0 1 1,0 0-1,0 0 1,0-1-1,0 1 1,0 0-1,0 0 0,-1 0 1,1 0-94,-7-2 230,0 1 1,0 0 0,-1 0-1,1 1 1,0 0-1,0 0 1,-1 1-1,1 0 1,0 1 0,0 0-1,0 0 1,0 0-1,0 1 1,1 1-1,-1-1 1,1 1-1,-5 3-230,3-1 102,1 1-1,0 0 1,0 0-1,1 1 0,0 0 1,0 0-1,1 0 0,0 1 1,0 0-1,1 0 0,0 1 1,1 0-1,-2 6-101,-1 2 41,2 0 0,0 0 0,2 0 0,-1 0 0,2 1 0,1-1 0,0 1 0,1-1 0,1 1 0,3 15-41,-2-26 11,-1 0-1,1 0 1,1 0 0,-1 0-1,1-1 1,1 1-1,-1-1 1,1 0 0,1 0-1,-1 0 1,1-1 0,0 1-1,1-1 1,-1-1 0,1 1-1,0-1 1,1 0 0,-1 0-1,1 0 1,0-1 0,0 0-1,1-1 1,-1 0-1,1 0 1,5 1-11,-2-1 20,-1-1-1,1 0 1,0 0 0,0-2 0,-1 1-1,1-1 1,0-1 0,0 0-1,0 0 1,-1-1 0,1-1-1,-1 0 1,1 0 0,-1-1-1,0 0 1,-1-1 0,2 0-20,-3 0 13,-1 1 0,1-2 1,-1 1-1,0-1 0,-1 0 0,1 0 1,-1-1-1,0 0 0,-1 0 0,0 0 1,0-1-1,0 0 0,-1 0 1,-1 0-1,1 0 0,-1-1 0,0 1 1,-1-1-1,0 0 0,0-4-13,0-4 17,-2 0 0,0 0-1,0 0 1,-2 1-1,0-1 1,-1 0 0,-1 1-1,0 0 1,-2-2-17,3 6 9,-1 1-1,-1 0 1,0 1-1,-1-1 1,0 1 0,0 0-1,-1 0 1,0 1-1,-1 0 1,0 0-1,-1 1 1,1 0 0,-2 0-9,2 3-181,-1 1 0,1 0 0,-1 0 0,0 0 0,0 2 1,0-1-1,0 1 0,0 0 0,-1 1 0,1 0 0,0 0 0,-1 1 1,1 0-1,-1 1 0,1 0 0,-1 1 0,1 0 0,-6 2 181,-10 8-783</inkml:trace>
  <inkml:trace contextRef="#ctx0" brushRef="#br0" timeOffset="476.648">605 62 9098,'-1'0'253,"-1"-1"1,0 1-1,0 0 0,0-1 1,0 1-1,0 0 0,0 1 1,1-1-1,-1 0 1,0 0-1,0 1 0,0-1 1,0 1-1,1 0 0,-1-1 1,0 1-1,0 0-253,1 0 47,0 1-1,0-1 1,1 0 0,-1 0-1,1 1 1,-1-1 0,1 0-1,-1 1 1,1-1-1,0 0 1,-1 1 0,1-1-1,0 1 1,0-1 0,0 1-1,0-1 1,0 0 0,0 1-1,1-1 1,-1 1 0,0-1-1,1 0 1,-1 1-1,1 0-46,21 72 572,-5-18-151,1 18-421,25 107 741,-39-170-515,-1-23 139,-3 9-352,4-30 24,-1-1-1,-1 1 0,-2-1 1,-4-22-37,3 46 2,-2-29 45,1-36-47,2 65 22,1-1 0,0 1 1,0 0-1,1 0 0,1 0 0,-1 0 0,2 0 0,-1 0 0,5-8-22,-5 14 9,0-1 0,1 1 0,-1 0 0,1 0 0,0 0 0,0 1 0,0-1 0,0 1 0,0 0 0,1 0 0,0 1 0,-1-1 0,1 1 0,0 0 0,0 0 0,0 0 0,1 1 0,-1 0 0,0 0 0,0 0 0,1 1 0,-1 0 0,0 0 0,1 0 1,-1 0-11,8 2-1,1-1 0,-1 1 0,0 1-1,-1 1 1,1 0 0,-1 0 0,1 1-1,-1 1 1,6 4 2,-7-4-2,-1 1 0,-1 0-1,1 1 1,-1 0 0,-1 1 0,1 0 0,-2 0-1,1 1 1,-1 0 0,-1 0 0,1 0 0,-2 1-1,0 0 1,0 0 0,3 12 2,1 10 224,-1 1 0,-2 0 0,-1 1 0,0 32-224,-1-25 1887,2-2-821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8:01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76 4529,'-48'-27'962,"-31"-21"2714,77 54 4271,7 7-6688,4-3-1124,0-1-1,1 0 0,0 0 0,3 1-134,9 8 130,2 4 107,-1 0 0,-1 1-1,-1 1 1,5 10-237,92 116 550,-15-19-153,-76-98-38,21 19-359,-12-13 182,-24-27-145,1-1 0,0-1 0,0 0 0,1-1 0,0 0-1,1-1 1,2 0-37,1 2 35,0 0 1,-1 1-1,0 0 0,10 10-35,-1 3 78,15 13 147,1-2 0,34 21-225,-56-43 13,-1 0-1,0 1 1,-1 1-1,0 1 1,-2 1-1,0 0 1,0 1-1,-2 1 1,0 0-1,-1 1 0,1 4-12,-2-1 27,1 0 0,13 18-27,-20-32 7,1-1 0,0 0 1,1-1-1,0 0 0,0 0 1,0 0-1,1-1 0,4 2-7,15 7 29,1-2-1,10 3-28,-11-4 28,-1 0-1,12 8-27,-30-15 7,0 2 1,0-1-1,0 1 0,-1 0 0,0 0 0,-1 1 1,1 0-1,3 7-7,3 5 14,-9-12-7,0 0-1,1 0 0,0-1 1,0 0-1,1 0 1,0 0-1,0-1 0,1 0 1,5 4-7,30 8 10,-4-3 19,-32-10-25,1 0 0,-1 1 0,0-1 0,-1 1 0,1 1 0,-1-1 1,0 1-1,3 5-4,-4-5 4,0 0 0,1 0 0,0-1 0,0 0 0,0 0 1,1-1-1,0 0 0,0 0 0,0 0 0,2 0-4,6 1 9,27 14 18,-39-19-26,-1 1 0,0 0 0,0 0 1,0-1-1,0 1 0,0 1 0,0-1 0,0 0 1,0 0-1,-1 1 0,1-1 0,-1 1 0,0-1 0,0 1 1,0 0-2,1 4 2,1-1 1,-1 1-1,1 0 1,1-1-1,-1 0 1,1 0-1,0 0 1,1 0-1,-1 0 1,1-1-1,0 0 1,0 0-1,1 0 1,0-1 0,0 0-1,0 0 1,0 0-1,0-1 1,3 1-3,-5-3-17,-1 1 0,1-1 0,0 1 0,0 0 0,-1 0 0,1 0 0,-1 1 0,0-1 1,3 3 16,-5-4 104,0 0 1,0 1-1,0-1 1,0 0 0,0 1-1,0-1 1,-1 0-1,1 1 1,0 0 0,-1-1-1,1 1 1,-1-1-1,0 1 1,1-1 0,-1 1-1,0 0 1,0-1 0,0 1-1,0 0 1,0-1-1,0 1 1,-1 0 0,1-1-1,0 1 1,-1 1-105,-4 4 955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0:33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30 592 6641,'-1'-2'418,"0"-1"-1,-1 1 1,1 0 0,0-1-1,-1 1 1,1 0-1,-1 0 1,0 0-1,1 0 1,-2 0-418,3 1 57,0 1 1,-1 0 0,1 0-1,0 0 1,0-1-1,-1 1 1,1 0 0,0 0-1,0 0 1,-1 0 0,1 0-1,0 0 1,0-1-1,-1 1 1,1 0 0,0 0-1,-1 0 1,1 0 0,0 0-1,0 0 1,-1 0-1,1 0 1,0 0 0,-1 0-1,1 1 1,0-1 0,0 0-1,-1 0 1,1 0-1,0 0 1,0 0-58,-1 1 64,1 0 1,-1-1-1,1 1 1,-1 0-1,1 0 0,0 0 1,0-1-1,-1 1 1,1 0-1,0 0 1,0 0-1,0 0 0,0 0 1,0-1-1,0 1 1,0 1-65,1 12 363,1-1 0,0 1 1,1-1-1,1 0 0,0 1 1,1-1-1,4 8-363,13 42 528,-15-32-338,-1 0 1,-1 1-1,-2 0 0,-1 0 1,-2 10-191,-5 59 1119,-4 2-1119,-1 8 660,9-97-614,0-10-33,1 0 0,-1 0 1,1 0-1,0 0 0,0 0 1,0 1-1,1-1 0,-1 0 1,1 0-1,0 0 0,0 0 1,1 2-14,-2-6 2,1 0 0,-1 0 0,0 0 0,0 0 0,0 0 0,0 0 1,0 0-1,0 0 0,0 0 0,0 0 0,0 0 0,0 0 0,0 1 1,1-1-1,-1 0 0,0 0 0,0 0 0,0 0 0,0 0 0,0 0 1,0 0-1,0 0 0,0 0 0,0 0 0,0 0 0,1 0 0,-1 0 1,0 0-1,0-1 0,0 1 0,0 0 0,0 0 0,0 0 0,0 0 1,0 0-1,0 0 0,0 0 0,1 0 0,-1 0 0,0 0 0,0 0 1,0 0-1,0 0 0,0 0 0,0 0 0,0 0 0,0-1 0,0 1 1,0 0-1,0 0 0,0 0 0,0 0 0,0 0 0,0 0 0,0 0 1,0 0-1,0 0 0,0-1 0,0 1 0,0 0 0,0 0-2,3-11 66,0-15 8,-19-163 95,5 86-131,5-1-1,6-100-37,2 188 0,-1 0 0,2 0 0,0 0 0,2 0 0,-1 1 1,2 0-1,0 0 0,4-7 0,-7 15-1,1 0 0,0 1 0,1 0 0,0 0 0,-1 0 0,2 0 1,-1 1-1,1 0 0,0 0 0,0 0 0,0 1 0,0 0 0,1 0 1,0 1-1,0-1 0,0 1 0,0 1 0,0 0 0,1 0 1,5-1-2,1 2-1,0 0 1,-1 0 0,1 1-1,0 1 1,-1 0-1,1 1 1,-1 0 0,1 2-1,-1-1 1,0 1-1,0 1 1,0 1-1,-1-1 1,0 2 0,5 3 2,2 2-3,0 1 0,0 1 0,-1 1 0,-1 1 1,0 0-1,-2 1 0,1 1 0,-2 1 0,5 8 3,-12-15 1,1 1 0,-2 1 0,0-1 0,0 1-1,-2 0 1,1 0 0,-2 1 0,0-1 0,-1 1-1,0 0 1,-1-1 0,-1 1 0,0 0 0,-1 0-1,-1 0 1,0-1 0,-1 1 0,0-1 0,-1 1-1,-1-1 1,0-1 0,-4 7-1,-2 3 5,-1-2-1,-1 1 1,0-2 0,-2 0-1,-1 0 1,0-2 0,-1 0 0,-1-1-1,0 0 1,-2-2 0,0 0-1,0-1 1,-4 0-5,3-1-5,-1-1 1,0-1-1,-1-1 1,-1-1-1,0-1 1,0-1-1,-19 3 5,40-9-32,0-1 1,0 1-1,0-1 0,0 0 1,0 0-1,0 0 1,0-1-1,0 1 0,0-1 1,0 1-1,0-1 0,1 0 1,-1 0-1,0 0 0,0 0 1,1-1-1,-1 1 1,0-1-1,1 0 0,0 0 1,-1 1-1,1-2 0,0 1 1,0 0-1,-1-2 32,2 2-11,1 1 0,-1-1 0,0 0-1,1 0 1,0 0 0,-1 0 0,1 0 0,0 0-1,0 0 1,0-1 11</inkml:trace>
  <inkml:trace contextRef="#ctx0" brushRef="#br0" timeOffset="776.466">965 624 4265,'0'-1'261,"-10"-22"2261,10 22-2296,0 0 1,-1 0 0,1 1-1,0-1 1,0 0 0,-1 0-1,1 1 1,-1-1 0,1 0-1,0 1 1,-1-1 0,1 0-1,-1 1 1,0-1 0,1 1-1,-1-1 1,1 1 0,-1-1 0,0 1-1,1 0 1,-1-1 0,0 1-1,0 0 1,0-1-227,1 3 185,-1 0 1,1 0-1,-1-1 0,1 1 0,-1 0 1,1 0-1,0 0 0,0 0 1,0 0-1,0 0 0,0 0 0,0 0 1,1-1-1,-1 1 0,1 0 0,-1 1-185,1 0 198,14 79 676,-1-3-327,-3 0-1,-3 8-546,-7-70 47,3 151 268,-5-132-243,-1 1 0,-2 0 0,-6 18-72,1-25 109,9-30-107,0 0 1,0 0-1,0 0 1,0 1-1,0-1 1,0 0-1,0 0 0,0 0 1,-1 0-1,1 0 1,0 0-1,0 0 1,0 0-1,0 0 1,0 1-1,0-1 0,0 0 1,0 0-1,0 0 1,-1 0-1,1 0 1,0 0-1,0 0 1,0 0-1,0 0 0,0 0 1,0 0-1,0 0 1,-1 0-1,1 0 1,0 0-1,0 0 1,0 0-1,0 0 1,0 0-1,0 0 0,0 0 1,-1 0-1,1 0 1,0 0-1,0 0 1,0 0-1,0 0 1,0 0-1,0 0 0,0 0 1,0-1-1,-1 1 1,1 0-1,0 0 1,0 0-1,0 0 1,0 0-3,-5-15 107,0-16-41,-23-141 241,5-16-307,19 132 2,2 0 0,3 0-1,2 0 1,3 0 0,6-26-2,-8 62-5,1 0 1,1 1 0,0-1 0,2 1 0,0 1-1,1-1 1,1 2 0,1-1 0,2-1 4,-8 12-4,0 0 0,1 1 1,0-1-1,0 1 0,1 1 1,0-1-1,0 1 0,0 1 1,0-1-1,1 1 0,0 0 1,0 1-1,0 0 0,0 0 1,0 1-1,0 0 0,1 0 1,-1 1-1,1 0 0,0 1 1,-1 0-1,7 0 4,-7 1-3,-1 0-1,1 0 1,0 1-1,-1 0 1,1 0 0,-1 1-1,0 0 1,0 0 0,0 1-1,0 0 1,0 0-1,-1 0 1,6 6 3,-4-3-3,0 1-1,-1 0 1,0 1 0,0 0-1,-1 0 1,0 1 0,0-1-1,-1 1 1,1 5 3,1 3-1,-1 0 1,0 1-1,-2 0 1,0 1-1,-1-1 1,-1 1-1,-1-1 1,0 1-1,-2 0 1,0-1-1,-1 2 1,0-11 3,0-1-1,0 1 1,-1-1-1,0 1 1,0-1-1,-1 0 1,-1 0-1,1 0 1,-1-1 0,-1 1-1,0-1 1,0-1-1,-1 2-2,-3 0 6,0 0 0,0 0 0,-1-1 1,0-1-1,0 0 0,-1 0 0,0-1 0,0-1 0,-6 2-6,-19 7 11,0-1-1,-1-2 1,-24 4-11,58-14-59,0-1-1,-1 1 1,1-1 0,-1 0-1,1-1 1,-1 1 0,1-1-1,-3 0 60,6 1 28,0-1 0,0 1-1,0 0 1,0-1-1,0 1 1,0-1-1,0 1 1,0-1 0,0 0-1,0 1 1,0-1-1,0 0 1,0 0-1,0 0 1,0 0 0,1 0-1,-1 0 1,0 0-1,1 0 1,-1 0-1,1 0 1,-1 0 0,1 0-1,-1 0 1,1 0-1,0 0 1,0-1-1,0 1 1,-1 0 0,1 0-1,0-1-27,3-21 356</inkml:trace>
  <inkml:trace contextRef="#ctx0" brushRef="#br0" timeOffset="1372.531">1851 519 5185,'-3'-5'795,"0"0"1,0 0-1,0 0 0,0 1 1,-1-1-1,-1-1-795,4 5 148,0 0 0,-1 0 0,1 1-1,0-1 1,0 0 0,0 0 0,0 0 0,-1 1 0,1-1 0,0 1 0,-1-1 0,1 1-1,0-1 1,-1 1 0,1 0 0,-1 0 0,1 0 0,0 0 0,-1 0 0,1 0 0,-1 0-1,1 0 1,0 0 0,-1 1 0,1-1 0,-1 0 0,1 1 0,0-1 0,-1 1-148,-2 2 165,-1 1 1,1-1-1,0 1 0,-1 0 1,2 0-1,-1 0 1,0 1-1,1-1 1,0 1-1,0 0 0,0 0 1,1 0-1,0 0 1,0 0-1,0 1 1,0-1-1,1 1 1,0-1-1,-1 5-165,-1 15 137,0 0 0,2 0 0,1 22-137,2 23 171,1 15 155,-3 1 1,-9 50-327,-24 78 485,33-212-468,0 1 0,-1-1 0,1 1 0,0-1 0,0 1 0,1-1-1,-1 1 1,0-1 0,1 0 0,0 1 0,-1-1 0,1 1 0,0-1 0,0 0-17,0-1 12,0 0 1,0 0-1,0 0 1,0 0 0,1 0-1,-1 0 1,0 0-1,0 0 1,1-1 0,-1 1-1,0-1 1,1 1-1,-1-1 1,1 1 0,-1-1-1,1 0 1,-1 0 0,1 1-1,-1-1 1,1 0-1,-1-1 1,0 1 0,1 0-1,0 0-12,70-9 327,45-13-327,-44 8 708,53-3-708,-89 16 2145,3 8-1256</inkml:trace>
  <inkml:trace contextRef="#ctx0" brushRef="#br0" timeOffset="1802.415">2522 605 5465,'1'-43'3964,"-1"27"-1338,0 23 1516,0 55-3669,1 46 545,-10 60-1018,-2-81 724,-3 0 1,-4-1 0,-15 35-725,30-110 38,0 0 1,0 0 0,1 0-1,0 1 1,1-1 0,0 1-1,1 0 1,0 8-39,1-17 5,-1 0 0,1 0 0,0 0 0,0 0 0,0 0 0,0 0 0,1 0 0,-1-1 0,1 1 0,-1 0 1,1-1-1,0 1 0,0-1 0,2 2-5,-1-1 6,1-1 0,-1 0 0,0 0 0,0 0 0,1-1 0,-1 1 1,1-1-1,-1 0 0,1 0 0,0 0 0,-1-1 0,1 1 0,0-1 1,0 0-1,0 0-6,16 0 25,-1-1 0,0-1 1,0-1-1,0-1 1,9-2-26,95-34 74,-69 21-54,-2 1-91,70-21-310,-47 25 218</inkml:trace>
  <inkml:trace contextRef="#ctx0" brushRef="#br0" timeOffset="2398.524">3495 56 3705,'-40'-52'7656,"40"52"-7621,0 0 0,0 0 1,-1 0-1,1 0 0,0 0 0,0 0 0,0 0 1,0 0-1,0 0 0,0 0 0,0 0 0,0-1 1,0 1-1,0 0 0,0 0 0,0 0 0,0 0 0,0 0 1,0 0-1,0 0 0,0 0 0,0 0 0,0 0 1,0 0-1,0 0 0,0-1 0,0 1 0,0 0 1,0 0-1,0 0 0,0 0 0,0 0 0,0 0 0,0 0 1,0 0-1,0 0 0,0 0 0,0 0 0,0-1 1,0 1-1,0 0 0,0 0 0,0 0 0,0 0 1,0 0-1,0 0 0,0 0 0,0 0 0,0 0 0,1 0 1,-1 0-1,0 0 0,0 0 0,0 0 0,0 0 1,0 0-1,0 0 0,0 0 0,0 0 0,0 0 1,0 0-36,8 1 835,10 5-299,21 13 96,17 8-197,-2 2 1,-1 2-436,-40-22 30,0 1 1,-1 0-1,0 1 0,-1 1 1,0 0-1,-1 0 0,-1 1 0,0 0 1,0 1-1,-1 0 0,-1 0 1,-1 1-1,3 7-30,6 23 62,-2 2 1,-1 0 0,3 40-63,8 63 272,0 102-272,-20-192 59,-4 0 0,-1 0 0,-4-1 1,-2 0-1,-12 43-59,13-79 35,-1 0 1,0-1-1,-2 0 1,-1-1-1,0 0 1,-1 0-1,-2-1 1,0-1-1,-1 0 1,-1-1 0,-14 13-37,-35 32 1298,61-58-888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0:31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43 5849,'-1'-1'129,"-1"-3"696,-1-1 0,0 1 0,0 0 0,-1 0-1,1 0 1,-1 0 0,1 1 0,-5-3-825,7 5 116,0 1 1,0-1-1,0 1 1,0 0-1,1-1 0,-1 1 1,0 0-1,0 0 0,0 0 1,0 0-1,0 0 0,0 0 1,0 0-1,0 0 1,0 0-1,0 0 0,0 0 1,0 1-1,1-1 0,-2 0-116,0 2 56,0-1-1,0 0 1,0 1-1,0-1 1,0 1-1,1 0 1,-1 0-1,0-1 1,1 1-1,-1 0 1,1 0-1,0 1-55,-10 15 151,1 1 0,1 0 0,1 1 0,0 0 0,2 1 0,0 2-151,-9 44 334,0 17-334,9-47 112,-2 20-8,1 0 0,4 1 0,1 0 0,4 0 0,1 0 0,4-1 0,2 5-104,-5-44 26,1 1 0,0-1 0,1 0-1,1 0 1,1-1 0,0 0-1,1-1 1,1 1 0,2 0-26,-4-6-40,1 0 1,1-1-1,0 0 0,0 0 1,1-1-1,0-1 1,0 1-1,1-2 0,0 0 1,1 0-1,0-1 0,6 2 40,26 5-202</inkml:trace>
  <inkml:trace contextRef="#ctx0" brushRef="#br0" timeOffset="343.673">630 625 7474,'-12'-10'3168,"12"10"-1575,-1 8-169,2 18-432,-2 8-136,0 15-448,6 10-120,-3-5-128,6-2-23,-2-6-57,-2-10 8,5-9 360,-3-6-360,1-12-608,3-2 2592,4-3-1984</inkml:trace>
  <inkml:trace contextRef="#ctx0" brushRef="#br0" timeOffset="671.774">648 342 8498,'-17'-37'3665,"9"7"-2321,6 6-568,5 8-256,4 12-288,9 7-88,7 19-72</inkml:trace>
  <inkml:trace contextRef="#ctx0" brushRef="#br0" timeOffset="1080.309">967 718 5521,'-14'-101'2305,"13"117"2469,0 19-3144,4 29-1630,5-20 1239,14 43-1239,-8-33 654,-2 5-654,-9-42 83,-1 0-1,0 0 1,-2 0-1,0 0 1,-2 11-83,-2-17 125,1-10 10,0-9 94,-2-23-179,1 0 1,2 0 0,1-11-51,1 33 8,0-13-3,0-1-1,2 1 1,0 0 0,2 0 0,0 0-1,2 0 1,1-4-5,-3 15-7,0 0 1,1 0-1,1 1 0,-1-1 0,1 1 1,1 0-1,0 0 0,0 1 0,1 0 1,1 1-1,-1-1 0,1 2 0,0-1 1,6-2 6,-12 8-6,0 0 1,0 0 0,0 0 0,1 1-1,-1-1 1,1 1 0,-1 0 0,1 0 0,-1 0-1,1 1 1,0-1 0,-1 1 0,1 0-1,0 0 1,-1 0 0,1 0 0,0 1-1,-1-1 1,1 1 0,-1 0 0,1 0 0,-1 0-1,1 1 1,-1-1 0,0 1 0,0 0-1,1 0 1,-1 0 0,0 0 0,-1 1-1,1-1 1,1 2 5,5 6-6,0 0 0,-1 1 0,0 0 1,-1 1-1,0 0 0,-1 0 0,0 0 0,1 5 6,17 45 216,-3 1-1,-2 2 1,3 31-216,-13-54 981,7 0-402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0:29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103 661 5129,'-59'-114'2549,"57"110"-2308,0 0 0,-1 1 0,1-1 0,-1 0 0,0 1 0,0-1 0,0 1 1,0 0-1,0 0 0,-2 0-241,4 2 182,0 1 1,0-1-1,1 0 1,-1 1-1,0-1 1,0 0 0,0 0-1,1 0 1,-1 0-1,0 0 1,1 0-1,-1 0 1,1 0-1,-1 0 1,0-1-183,1 2 39,0 0 0,0 0 0,0-1 0,0 1 0,0 0 0,0 0 0,0 0 0,0 0 0,0 0 1,0-1-1,0 1 0,0 0 0,0 0 0,0 0 0,0 0 0,0 0 0,0-1 0,0 1 0,0 0 0,0 0 0,0 0 1,1 0-1,-1 0 0,0 0 0,0-1 0,0 1 0,0 0 0,0 0 0,0 0 0,0 0 0,0 0 0,1 0 0,-1 0 0,0 0 1,0-1-1,0 1 0,0 0 0,0 0 0,1 0 0,-1 0 0,0 0 0,0 0 0,0 0 0,0 0 0,0 0 0,1 0 1,-1 0-1,0 0 0,0 0 0,0 0 0,0 0 0,0 0 0,1 0 0,-1 0 0,0 0 0,0 1 0,0-1 0,0 0 1,0 0-1,0 0 0,1 0 0,-1 0 0,0 0 0,0 0 0,0 0 0,0 0 0,0 1 0,0-1 0,0 0-39,3 8 103,-1 0 0,1-1-1,1 1 1,0-1-1,0 0 1,2 4-103,-2-4 34,2 3-5,9 15 60,-2 1 1,0 0 0,-1 2 0,1 10-90,17 73 289,-16-53 114,20 51-403,-29-94 41,7 16 87,-12-31-123,1 0 0,-1 0 1,1 0-1,-1 0 0,0 0 0,1 0 0,-1 0 0,1 0 0,-1 0 0,0 0 0,1 0 0,-1 0 0,0 0 0,1 0 0,-1 0 0,1 0 0,-1 0 0,0 0 0,1-1 0,-1 1 0,0 0 0,1 0 0,-1 0 1,0-1-1,1 1 0,-1 0 0,0 0 0,0-1 0,1 1 0,-1 0 0,0-1 0,0 1 0,1 0 0,-1-1-5,9-10 75,-2 0-30,-2-1 0,1 0 0,-2 0-1,1 0 1,-1-4-45,-1 6 9,0 0-1,0 0 1,2 0-1,-1 0 1,1 0-1,0 1 1,1 0-1,2-3-8,-4 8-1,0 0-1,0-1 1,0 2-1,0-1 1,1 0-1,-1 1 1,1 0-1,0 0 1,0 1-1,0-1 1,0 1-1,0 0 1,1 0-1,4 0 2,-2 0-4,0 2-1,-1-1 1,1 1 0,0 0-1,0 1 1,-1 0 0,1 0-1,0 1 1,-1-1-1,1 2 5,19 7-12,0 2 0,-1 0-1,-1 2 1,0 1-1,7 7 13,-27-19 0,20 16-7,25 15-18,-46-32 31,-1 0-1,1 0 0,0 0 1,0-1-1,0 1 0,0-1 1,0 0-1,0 0 0,0 0 1,1-1-1,2 1-5,-6-2 23,1 1 0,-1-1 0,0 1 0,1-1 0,-1 1 0,0-1-1,1 0 1,-1 1 0,0-1 0,0 0 0,0 0 0,0 0 0,0 0 0,0 0 0,0 0 0,0 0-1,0-1 1,-1 1 0,1 0 0,0 0 0,-1-1 0,1 1 0,-1 0 0,1-1-23,8-36 342,-6 19-293,-2-1-1,0-1 0,-2 1 1,0 0-1,-1 0-48,-7-40 83,-3 1-83,3 12-35,1-1 0,2-6 35,5 28-296,1 26 283,0-1 0,0 1-1,0 0 1,0-1 0,0 1 0,0-1 0,0 1 0,0 0-1,1-1 1,-1 1 0,0 0 0,0-1 0,0 1-1,0 0 1,0-1 0,1 1 0,-1 0 0,0-1-1,0 1 1,1 0 0,-1-1 0,0 1 0,0 0 0,1 0-1,-1-1 1,0 1 0,1 0 13,9 0-240</inkml:trace>
  <inkml:trace contextRef="#ctx0" brushRef="#br0" timeOffset="637.741">1285 578 3609,'7'-16'1130,"-1"0"0,3-14-1130,-9 29 101,0 0 0,0 0 1,0 0-1,0 0 0,0 0 0,0 0 0,0 0 0,0 0 0,0 0 0,-1 0 1,1 0-1,0 0 0,-1 0 0,1 0 0,0 0 0,-1 0 0,0 0 0,1 0 1,-1 0-1,1 1 0,-1-1 0,0 0 0,0 0 0,1 1 0,-1-1 0,0 0 0,0 1 1,0-1-1,0 1 0,0-1 0,0 1-101,-30-8 2351,29 8-2138,-3-1 19,-1 1 1,1 0 0,0 0 0,0 0-1,0 1 1,-1-1 0,1 1-1,0 1 1,0-1 0,0 1-1,0-1 1,0 2 0,1-1-1,-1 0 1,-3 3-233,2-1 87,0 1 0,1 0 0,-1 0 0,1 1 0,0 0 0,0 0 0,1 0 0,-1 0-1,1 1 1,-1 4-87,-3 5 19,0 1-1,2 0 0,0 1 0,1-1 0,1 1 0,1 0 0,0 1 0,2-1 0,0 0 0,1 1 0,0-1 1,2 0-1,0 0 0,3 9-18,-3-20 4,0-1 0,1 1 0,0-1 1,0 0-1,0 0 0,1 0 0,0 0 0,0-1 1,1 1-1,0-1 0,-1 0 0,2 0 0,-1-1 1,0 0-1,1 0 0,0 0 0,0 0 0,0-1 1,1 0-1,-1-1 0,1 1 0,-1-1 0,1 0 1,0-1-1,0 1 0,0-2 0,0 1 0,0-1 1,0 0-1,0 0 0,0-1 0,0 1 0,3-2-4,4-1 18,0-1 0,0 0 1,0-1-1,0-1 0,-1 0 0,0-1 0,0 0 0,8-7-18,-15 10 10,0-1 0,-1 0 1,1 0-1,-1 0 1,0-1-1,-1 0 1,1 0-1,-1 0 1,0 0-1,-1-1 0,1 0 1,-1 0-1,0 0 1,-1 0-1,0 0 1,0 0-1,-1 0 1,1-2-11,-2-3 24,1 0 0,-2 0 1,0 0-1,0 0 0,-1 0 1,0 1-1,-1-1 0,0 0 1,-1 1-1,-1 0 1,1 0-1,-2 0 0,1 1 1,-2 0-1,1 0 0,-3-1-24,4 3-70,-2 0-1,1 1 0,-1 0 1,0 0-1,0 1 0,-1 0 0,1 0 1,-2 1-1,1 0 0,0 0 1,-1 1-1,0 0 0,0 1 1,0-1-1,0 2 0,-1 0 0,1 0 1,-1 0-1,0 1 0,-1 1 71,-5 2-1220,16-2 1173,0 0 0,-1 0 0,1 0 0,0 0 1,-1 0-1,1 0 0,0 1 0,-1-1 0,1 0 0,0 0 0,-1 0 0,1 0 0,0 1 0,-1-1 1,1 0-1,0 0 0,0 1 0,-1-1 0,1 0 0,0 1 0,0-1 0,0 0 0,-1 1 0,1-1 1,0 0-1,0 1 0,0-1 0,0 0 0,0 1 0,0-1 0,0 0 0,0 1 0,0-1 0,0 1 1,0-1-1,0 0 47,11 17-756</inkml:trace>
  <inkml:trace contextRef="#ctx0" brushRef="#br0" timeOffset="1044.005">1747 518 6969,'-1'-1'227,"-1"-1"0,1 1-1,0 0 1,0 0-1,-1 0 1,1 0 0,0 0-1,-1 1 1,1-1-1,-1 0 1,1 1-1,-1-1 1,0 1 0,1-1-1,-1 1 1,1 0-1,-1 0 1,0 0 0,1 0-1,-1 0-226,1 1 77,0 0 1,0 0-1,0 0 0,0 0 1,0 0-1,0 0 0,1 0 1,-1 1-1,0-1 0,1 0 0,-1 0 1,1 1-1,0-1 0,-1 1 1,1-1-1,0 0 0,0 1 0,0-1 1,0 0-1,0 1 0,0-1 1,0 1-1,0-1 0,1 1-77,2 23 259,0 0-1,2 0 0,1 0 1,1-1-1,2 0 0,3 7-258,2 6 636,7 34-636,-13-37 195,0-2 307,2 24-502,-12-98 289,1-1 0,2 1 0,6-35-289,-5 58 2,1-1 0,1 1 0,0 0 0,1 0 0,2 0 0,-1 0 0,2 1 0,3-4-2,-6 13-2,0 1 0,0 0 1,1 0-1,0 0 0,0 1 0,1 0 1,-1 0-1,2 1 0,-1 0 0,1 0 0,0 1 1,0 0-1,1 0 0,-1 1 0,1 0 0,0 0 1,8-1 1,-9 2 219,0 1 1,1 0 0,-1 1 0,1 0 0,-1 0-1,0 1 1,1 0 0,-1 0 0,1 1 0,-1 0 0,1 1-220,21 6 1126</inkml:trace>
  <inkml:trace contextRef="#ctx0" brushRef="#br0" timeOffset="1437.494">2364 59 7178,'-4'-10'815,"-12"-39"3293,26 97-1982,27 139 236,-30-137-2165,-2-1 0,-2 1 0,-2 0-197,-18 169 812,1-24 17,16-189-812,-1 0 0,2 0-1,-1 0 1,1-1 0,0 1-1,0 1-16,-1-7 4,0 1 0,0 0 0,1-1 1,-1 1-1,0 0 0,0-1 0,1 1 0,-1 0 0,1-1 0,-1 1 0,1-1 0,-1 1 1,0-1-1,1 1 0,0-1 0,-1 1 0,1-1 0,-1 1 0,1-1 0,0 0 1,-1 1-1,1-1 0,-1 0 0,1 0 0,0 1 0,0-1 0,-1 0 0,1 0 0,0 0 1,-1 0-1,1 0 0,0 0 0,0 0 0,-1 0 0,1 0 0,0 0 0,-1 0 0,1-1 1,0 1-1,-1 0 0,1 0 0,0-1 0,-1 1 0,1-1 0,-1 1 0,1 0 0,0-1 1,-1 1-1,1-1 0,-1 1-4,6-4 23,-1-1 0,1 1 0,-1-1 0,0 0-1,0 0 1,-1 0 0,0-1 0,2-1-23,28-50 66,-32 54-63,79-159 82,6-8-33,-67 134-55,2 2 1,1 1-1,21-22 3,-36 46-242,1 0-1,0 0 1,0 1-1,1 0 1,0 1-1,2-1 243,-1 5-1119,-1 10 460</inkml:trace>
  <inkml:trace contextRef="#ctx0" brushRef="#br0" timeOffset="1816.359">2651 541 7874,'-16'-2'3272,"19"-5"-1615,7 6-25,12 2-512,3 8-63,1 11-593,3 4-144,-1 12-152,-2 3-64,2 5-24,-3 5 224,1-3-4729,0 4 3393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0:26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539 48 3137,'4'-2'75,"-3"1"53,1 0 0,-1 0 0,0 1-1,0-1 1,1 0 0,-1 0-1,0-1 1,0 1 0,0 0-1,0 0 1,0 0 0,0-1 0,0 1-1,-1-1 1,1 1-128,-2 0 191,1-1 0,-1 1 0,0 0 0,0 0 0,0 0 0,0 0 0,0 0 0,0 0 0,0 0 0,0 0 0,0 0 1,0 1-1,0-1 0,-1 0 0,1 1 0,0-1 0,-1 1 0,1-1 0,-1 1-191,-4-2 344,0 0 0,-1 0 1,1 0-1,0 1 0,-1 0 0,1 1 0,0-1 1,-1 1-1,1 0 0,-1 1 0,-4 0-344,-13 4 493,0 0 0,-9 4-493,25-7 129,-10 3-63,-1 0 0,1 1 0,1 1 0,-1 1 0,1 0 0,1 2 0,-1 0 0,1 0 0,1 2-1,0 0 1,-12 13-66,14-12 1,-18 17 0,-17 24-1,40-44-1,0 1-1,1-1 0,0 1 0,1 0 0,0 1 0,1 0 0,0-1 0,-1 6 2,5-13-2,0-1 0,0 1 0,1 0 0,-1 0 0,1-1 0,0 1 0,0 0 0,0 0 0,0 0 0,1-1 0,-1 1 0,1 0-1,0-1 1,0 1 0,1 0 0,-1-1 0,1 1 0,0-1 0,0 0 0,0 0 0,0 0 0,0 1 2,3 0-4,0 1 0,0-1 0,0 0 0,1 0 0,0 0 0,-1-1 0,1 0 0,0 0 0,1 0 0,-1-1 0,0 0 0,4 0 4,34 9 12,1-3 1,24 1-13,-13-2 51,25 7-51,-64-9 7,1-1 0,-2 2 0,1 0 0,0 1 0,-1 1 0,10 7-7,-18-9 2,1 0 0,-1 1 0,-1 0 0,1 0 0,-1 1 0,0 0 0,-1 0 0,0 1 0,0-1 0,-1 2 0,0-1 0,-1 0-1,0 1 1,0 0 0,-1 0 0,0 0 0,-1 0 0,1 9-2,-1-9 34,-1 1 0,-1-1 0,0 0 1,0 0-1,-1 0 0,0 0 0,-1 0 0,0 0 0,-1 0 0,0 0 0,0-1 0,-1 0 1,0 1-1,-1-1 0,0 0 0,0-1 0,-1 0 0,0 1 0,-3 1-34,-8 7 143,0-2-1,-1 0 1,-1-1-1,0-1 1,-1-1-1,0 0 1,-1-2-1,-1 0 1,1-1 0,-1-2-1,-1 0 1,1-1-1,-1-1 1,0-2-1,0 0 1,-14 0-143,24-3 50,1 0 1,-1 0 0,1-1-1,0-1 1,-6-1-51,13 2 10,1 0 0,-1-1 1,1 1-1,0-1 0,0 0 0,0 0 0,0 0 0,0 0 1,0-1-1,1 1 0,-1-1 0,1 0 0,-1 0 0,1-1 1,0 1-1,0-2-10,2 4-29,0 0 1,1 0-1,-1 0 1,0-1-1,1 1 1,0 0-1,-1 0 1,1-1-1,0 1 1,-1 0-1,1-1 1,0 1-1,0-1 1,0 1 0,0 0-1,1-1 1,-1 1-1,0 0 1,0-1-1,1 1 1,-1 0-1,1-1 1,-1 1-1,1 0 1,0 0-1,-1 0 1,1 0-1,0-1 29,2-1-232,0-1 1,1 0-1,-1 1 0,1 0 0,-1 0 0,1 0 0,3-2 232,31-16-880</inkml:trace>
  <inkml:trace contextRef="#ctx0" brushRef="#br0" timeOffset="648.165">1177 649 3457,'-24'-95'2355,"23"93"-2239,1 1 0,-1 0 0,1-1 0,-1 1-1,0 0 1,1-1 0,-1 1 0,0 0 0,0 0 0,0-1 0,0 1 0,0 0 0,0 0 0,0 0 0,-1 1 0,1-1-1,0 0 1,0 0 0,-1 1 0,1-1 0,0 0 0,-1 1 0,1-1 0,-1 1 0,1 0 0,-1 0 0,1-1 0,-1 1 0,1 0-1,0 0 1,-1 0 0,1 0 0,-1 1 0,1-1 0,-1 0 0,1 1 0,-1-1 0,1 1 0,0-1 0,-1 1 0,0 0-116,-5 1 563,-17 3 9,-1 1 0,1 1 0,0 2 0,1 0 0,0 1 0,0 2 1,-7 5-573,23-12 23,0 1 1,0 0-1,0 1 0,1 0 1,0 0-1,0 0 1,1 0-1,0 1 1,0 0-1,0 0 1,1 1-1,1-1 1,0 1-1,0 0 1,0 0-1,1 0 1,0 0-1,1 0 1,0 0-1,1 1 1,0-1-1,0 7-23,1-5 16,0-1 0,0 1 0,1-1 1,0 0-1,1 1 0,0-1 0,1 0 0,0 0 0,1-1 0,0 1 0,0-1 1,1 0-1,0-1 0,0 1 0,1-1 0,0 0 0,1-1 0,0 0 0,7 6-16,-1-5 10,0 1 0,0-2 0,1 1 0,0-2-1,0 0 1,0-1 0,1-1 0,0 0 0,0-1-1,0-1 1,0 0 0,3-1-10,-7-1 9,0 0-1,-1-1 1,1-1 0,-1 1 0,1-2-1,-1 0 1,0 0 0,0-1-1,0 0 1,0-1 0,-1 0-1,0-1 1,0 0 0,0 0-1,-1-1 1,0-1 0,3-3-9,-6 5 16,0 0 0,-1 0 0,0-1 0,0 0 0,-1 0 0,0-1 0,0 1 1,-1-1-1,1 0 0,-2 0 0,1 0 0,-1 0 0,0 0 0,-1-2-16,0-2 39,0 1 0,-1-1 1,0 0-1,-1 1 0,0-1 0,-1 1 0,0-1 0,-1 1 1,0 0-1,-1-1-39,0 0 20,-1 1 0,0 0 1,-1 0-1,0 0 0,0 1 0,-1 0 0,0 0 1,-1 1-1,0-1 0,-1 2 0,0-1 1,0 1-1,-1 1 0,1 0 0,-2 0 0,1 1 1,-1 0-1,0 1 0,0 0 0,-2 0-20,7 3-106,-1 1-1,1-1 1,-1 1-1,1 1 0,-1-1 1,1 1-1,-1 0 1,1 1-1,-1 0 0,1 0 1,-1 0-1,1 1 1,-1-1-1,1 2 0,-1-1 107,-15 12-576</inkml:trace>
  <inkml:trace contextRef="#ctx0" brushRef="#br0" timeOffset="1536.899">1663 617 3361,'-8'-4'902,"3"1"-57,1 0-1,-1 1 0,0-1 1,0 1-1,0 1 0,-4-2-844,9 3 82,-1 0 1,1 0-1,-1 0 0,1 0 0,-1 0 0,1 0 0,-1 0 1,1 0-1,-1 0 0,1 0 0,-1 0 0,1 0 1,-1 0-1,1 0 0,-1 1 0,1-1 0,-1 0 0,1 0 1,-1 1-1,1-1 0,-1 0 0,1 1 0,0-1 0,-1 0 1,1 1-1,-1 0-82,1 0 53,-1 0 0,1 1-1,0-1 1,-1 0 0,1 1 0,0-1 0,0 1 0,0-1-1,0 0 1,0 1 0,0-1 0,1 1 0,-1-1 0,0 0 0,1 1-53,9 36 1108,13 31-1108,-9-30 761,5 23-761,-5 4 855,-2 1-1,-2 10-854,-11-92 59,-1 1 1,0-1 0,-1 1-1,-4-11-59,-4-23 54,8 23-37,0 1 1,2-1-1,1 1 0,2-18-17,-1 28-4,0 0 0,2 1-1,0-1 1,0 1 0,1-1-1,1 1 1,0 0-1,7-11 5,-10 21-5,-1 0-1,2 0 0,-1 0 0,0 0 1,0 0-1,1 1 0,0-1 0,-1 1 1,1 0-1,0 0 0,0 0 0,0 0 1,0 0-1,1 1 0,-1 0 0,0-1 1,1 1-1,1 0 6,0 0-8,0 0 1,1 1-1,-1 0 1,1 0-1,-1 0 1,0 1-1,1 0 0,-1 0 1,0 0-1,1 1 1,2 0 7,3 3-6,1 0 0,-1 1 0,0 0 0,0 1 0,-1 0 0,1 1 0,-2 0 0,1 0 0,-1 1 0,0 1 6,1 3 0,1 2-1,-2 0 1,0 0 0,0 1 0,-2 0 0,0 0 0,-1 1 0,0 0 0,4 18 24,-1 1 0,-2 1 1,-1 9-25,-3-24 71,-4-38 38,-1-30-28,3 19-69,2-1 1,1 0-1,1 1 0,1 0 0,7-19-12,-9 35-6,0 0 0,0 1 0,1 0 0,0-1 0,1 2 0,0-1-1,1 1 1,0 0 0,0 0 0,1 1 0,0 0 0,0 0 0,1 1 0,0 0-1,4-2 7,-7 6-8,0 0 0,0 0 0,0 0 0,0 1 0,1 0 0,-1 0-1,1 1 1,-1 0 0,1 0 0,0 0 0,-1 1 0,1 0-1,0 0 1,0 1 0,-1-1 0,5 3 8,-5-2-3,-1 1 1,0 0 0,0 0-1,0 1 1,0 0-1,0 0 1,0 0-1,-1 0 1,1 1-1,-1-1 1,0 1-1,0 0 1,-1 1-1,1-1 1,-1 1-1,0-1 1,0 1 0,0 0-1,1 4 3,1 3-2,0 1 1,-1 0-1,0 0 0,-1 0 0,-1 0 1,1 7 1,0 17 53,-3 24-53,0-32 9,1 1 0,1-1-1,4 12-8,-5-36-144,0 0 0,0-1-1,1 1 1,0-1-1,0 1 1,0-1-1,0 0 1,1 0 0,0 0-1,2 3 145,14 12-608</inkml:trace>
  <inkml:trace contextRef="#ctx0" brushRef="#br0" timeOffset="1991.03">2693 751 5841,'21'-53'2371,"-21"52"-2294,1 0 0,-1 1 0,0-1-1,0 0 1,0 1 0,1-1 0,-1 1-1,0-1 1,1 0 0,-1 1 0,0-1 0,1 1-1,-1-1 1,1 1 0,-1-1 0,0 1-1,1-1 1,0 1 0,-1 0 0,1-1-1,-1 1 1,1 0 0,-1-1 0,1 1-1,0 0 1,-1 0 0,1-1 0,0 1-1,-1 0 1,1 0 0,0 0 0,-1 0-1,1 0 1,0 0 0,-1 0 0,1 0-1,0 0 1,-1 0 0,1 1 0,0-1-77,3 0 420,40-5 980,12-1 678,33-9-2078,-73 12 82,0-2 0,0 0 0,-1 0 0,1-2 0,-1 0 0,-1 0 0,10-7-82,-23 13 7,0 1 1,0-1-1,0 0 0,0 1 0,0-1 0,0 0 0,0 0 0,0 0 1,0 0-1,-1 0 0,1 0 0,0 0 0,-1 0 0,1 0 0,0 0 0,-1-1 1,1 1-1,-1 0 0,0 0 0,1-1 0,-1 1 0,0 0 0,0 0 1,0-1-1,0 1 0,0 0 0,0-1 0,0 1 0,0 0 0,-1 0 0,1-1 1,0 1-1,-1 0 0,1 0 0,-1 0 0,1-1 0,-1 1 0,0 0 0,1 0 1,-1 0-1,0 0 0,0 0 0,0 0 0,0 0 0,0 0-7,-3-3 16,0 1 0,-1-1 0,1 1 1,0 0-1,-1 0 0,0 0 0,0 1 0,0-1 0,0 1 0,-4-1-16,3 2 1,-1 0 0,1 0 0,-1 0 0,0 1 0,1 0 1,-1 0-1,1 0 0,-1 1 0,0 0 0,1 0 0,0 1 0,-1 0 1,1 0-1,0 1 0,0-1 0,0 1 0,0 0 0,1 1 0,-1 0 0,1 0 1,0 0-1,0 0 0,0 1 0,0 0 0,1 0 0,-1 1-1,-3 4 18,0 1 0,1 0 0,1 1 0,0-1 0,0 1 1,1 0-1,0 0 0,1 1 0,1 0 0,0-1 0,1 1 0,0 0 0,1 3-18,0-1 25,1 0 0,1 0 0,0 0 1,1-1-1,1 1 0,1 0 0,-1-1 0,6 11-25,-5-15 24,0-1-1,0 0 1,1-1-1,1 1 1,-1-1-1,1 0 1,0 0-1,1-1 1,0 0-1,0 0 1,1-1-1,0 0 1,8 6-24,-1-4-198,1 0 0,1-1 0,-1-1 0,1-1 0,0 0 0,0-1 0,1 0 0,-1-2 0,8 1 198,41 3-983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0:41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208 142 3633,'-1'-17'2134,"0"0"1,2-16-2135,-1 3 2430,0 30-2334,1-1 1,-1 0 0,0 1 0,0-1 0,0 1 0,0-1 0,0 0 0,0 1 0,-1-1 0,1 1 0,0-1 0,0 0 0,0 1 0,-1-1 0,1 1 0,0-1 0,0 1-1,-1-1 1,1 1 0,-1-1 0,1 1 0,0-1 0,-1 1 0,1-1 0,-1 1 0,1 0 0,-1-1 0,1 1 0,-1 0 0,1-1 0,-1 1 0,1 0 0,-1 0 0,0 0-97,0 0 73,1 0 1,-1 0-1,0 0 1,0 1 0,0-1-1,1 0 1,-1 1 0,0-1-1,0 1 1,1-1-1,-1 1 1,0-1 0,1 1-1,-1-1 1,1 1-1,-1 0 1,1-1 0,-1 1-1,1 0 1,-1-1 0,1 1-1,-1 0 1,1 0-1,0-1 1,0 1 0,-1 0-1,1 0-73,-6 18 273,2 1 0,0-1 0,1 1-1,0-1 1,2 1 0,0 0 0,3 18-273,4 32 365,10 41-365,-11-82 123,22 217 348,-1-3-239,-24-232-275,0 5-14,1-1-1,0 1 0,1 0 1,1-1-1,6 14 58,-7-23-645,2-9 165</inkml:trace>
  <inkml:trace contextRef="#ctx0" brushRef="#br0" timeOffset="400.986">1 546 8642,'0'-6'3817,"4"9"-2225,22 4-184,11-1-95,14-2-601,0-2-256,9-1-296,1-4 112,3-4-456,0 1-336,-5 2 376</inkml:trace>
  <inkml:trace contextRef="#ctx0" brushRef="#br0" timeOffset="801.78">661 648 5849,'-16'-7'3408,"16"7"-3365,0 0 0,0 0-1,0 0 1,0 0 0,0 0 0,0 0-1,0 0 1,-1 0 0,1 0-1,0 1 1,0-1 0,0 0 0,0 0-1,0 0 1,0 0 0,0 0 0,0 0-1,0 0 1,0 0 0,0 0-1,0 0 1,0 0 0,-1 0 0,1 1-1,0-1 1,0 0 0,0 0-1,0 0 1,0 0 0,0 0 0,0 0-1,0 0 1,0 0 0,0 1 0,0-1-1,0 0 1,0 0 0,0 0-1,0 0 1,0 0 0,0 0 0,0 0-1,0 0 1,0 0 0,1 1-1,-1-1 1,0 0 0,0 0 0,0 0-1,0 0 1,0 0 0,0 0 0,0 0-1,0 0 1,0 0 0,0 0-1,0 0 1,0 0 0,1 1 0,-1-1-1,0 0 1,0 0 0,0 0-43,2 2 206,0 1 0,1-1 0,-1 0 0,1 0 1,0 0-1,-1 0 0,1 0 0,0-1 0,0 1-206,8 2 125,0 0 0,-1-1 0,2 0 0,-1 0 0,0-2 0,0 1 0,1-1 0,-1-1 0,1 0-1,-1 0 1,0-1 0,1-1 0,-1 0 0,0-1 0,0 0 0,0 0 0,0-1 0,-1 0 0,1-1 0,-1-1 0,0 1-1,-1-2 1,1 1 0,0-3-125,-8 8 10,0 0 1,0-1-1,0 1 0,0-1 0,-1 0 1,1 1-1,-1-1 0,1 0 0,-1 0 0,1 0 1,-1 0-1,0 0 0,0-1 0,0 1 0,-1 0 1,1 0-1,0-1 0,-1 1 0,1 0 1,-1-1-1,0 1 0,0-1 0,0 1 0,0 0 1,0-1-1,-1 1 0,1 0 0,-1-1-10,0-2 24,-2 1 0,1-1 0,0 1 0,-1-1-1,0 1 1,0 0 0,0 0 0,0 0 0,-1 0 0,0 1 0,0-1-1,-2-1-23,1 1 17,0 0-1,0 1 0,-1-1 0,1 1 0,-1 0 0,0 0 1,0 1-1,0-1 0,0 2 0,0-1 0,-1 0 0,1 1 1,-4 0-17,3 1 13,-1 0 0,0 1 1,0 0-1,1 0 1,-1 1-1,1 0 0,-1 0 1,1 0-1,0 1 0,0 1 1,-3 0-14,-3 3 27,1 0 1,0 1 0,0 0-1,0 1 1,1 1 0,0-1-1,1 2 1,0-1 0,-8 12-28,12-12 13,0-1 1,0 1-1,1 0 0,1 0 1,-1 1-1,1 0 1,1-1-1,0 1 1,1 0-1,0 0 1,1 1-1,0-1 1,0 2-14,1-1 12,1-1 1,0 1-1,0-1 1,1 1-1,1-1 1,0 0-1,0 0 1,1 0-1,0-1 0,1 1 1,0-1-1,1 0 1,0-1-1,1 1 1,2 2-13,1-1 15,-1-2 0,2 1 1,-1-1-1,1-1 0,0 0 1,1 0-1,0-1 0,0-1 1,1 0-1,-1 0 0,1-1 1,11 2-16,0-1-24,-1-2 0,1 0 0,0-2 0,19 0 24,33-3-59</inkml:trace>
  <inkml:trace contextRef="#ctx0" brushRef="#br0" timeOffset="1150.335">1607 590 7146,'-1'-3'398,"0"0"0,0 0 0,0 0 0,-1 0 0,1 0 0,-1 0 0,0 1 0,0-1 0,0 0 0,0 1 0,0-1 0,0 1 0,-1 0 0,1 0 0,-1 0 0,0 0 0,-2-1-398,1 1 235,-1 0-1,1 0 1,-1 1-1,0 0 1,0 0-1,0 0 1,0 0-1,1 1 1,-1 0-1,0 0 1,-5 1-235,-10 1 216,0 1 0,0 1 0,0 0 0,0 2 1,1 1-1,-1 0 0,2 1 0,-1 1 0,1 1 0,1 0 1,-11 9-217,17-11 47,0 1 0,1 0 0,0 0 0,0 1 0,1 1 0,0-1 0,1 2 0,0-1 0,1 1 0,0 0 0,1 0 0,0 1 0,1 0 0,1 0 0,0 0 0,0 1 1,0 5-48,3-13 15,0 0 1,1 1 0,0-1 0,0 0-1,0 0 1,0 0 0,1 1 0,0-1 0,0 0-1,1 0 1,0 0 0,0 0 0,0-1 0,1 1-1,0-1 1,0 1 0,0-1 0,1 0 0,-1 0-1,1 0 1,1 0 0,-1-1 0,1 0 0,-1 0-1,6 4-15,8 3 25,1-1 0,0-1 1,0 0-1,1-1 0,0-1 0,1-1 0,-1-1-25,43 8 143,44 3-143,-12-4 37</inkml:trace>
  <inkml:trace contextRef="#ctx0" brushRef="#br0" timeOffset="1768.636">1948 161 5385,'-5'-22'1007,"2"6"-49,-1 0 1,-1 0-1,0 0 0,-1 0 1,0 1-1,-2 0 0,-6-11-958,14 26 24,0 0-1,0 0 0,0 0 1,-1 0-1,1-1 1,0 1-1,0 0 1,0 0-1,0 0 1,0 0-1,0 0 0,-1 0 1,1-1-1,0 1 1,0 0-1,0 0 1,0 0-1,0 0 0,-1 0 1,1 0-1,0 0 1,0 0-1,0 0 1,0 0-1,-1 0 1,1 0-1,0 0 0,0 0 1,0 0-1,-1 0 1,1 0-1,0 0 1,0 0-1,0 0 0,0 0 1,-1 0-1,1 0 1,0 0-1,0 0 1,0 1-1,0-1 1,0 0-1,-1 0 0,1 0 1,0 0-1,0 0 1,0 0-1,0 0 1,0 1-1,0-1 1,0 0-1,-1 0 0,1 0 1,0 0-1,0 1 1,0-1-1,0 0 1,0 0-1,0 0 0,0 0 1,0 1-1,0-1 1,0 0-1,0 0 1,0 0-1,0 1-23,-3 14 527,0 48-27,2-1 1,4 1-1,2 0 1,4 12-501,22 113 629,6 51-18,-18-90-120,9 6-491,-17-126 63,-3-21 1,-8-8-58,1 0 0,-1 0-1,1 0 1,-1 0 0,0-1 0,1 1-1,-1 0 1,1-1 0,-1 1 0,0 0-1,1 0 1,-1-1 0,0 1-1,1 0 1,-1-1 0,0 1 0,0-1-1,1 1 1,-1-1 0,0 1 0,0 0-1,0-1 1,1 1 0,-1-1 0,0 1-1,0-1 1,0 1 0,0-1-6,3-13 48,-1 0 1,0 0 0,-1-1-1,0 1 1,-2-1 0,0-6-49,0-8 34,0-36 14,-1 5-23,3 0 0,4-25-25,-4 80-3,-1 0 0,1 0 1,0 0-1,1 0 0,-1 0 1,1 0-1,0 1 0,0-1 0,0 1 1,1-1-1,0 1 0,0 0 1,0 0-1,0 0 0,3-2 3,-3 4-3,-1 0-1,1 0 1,0 0-1,0 0 1,1 1-1,-1 0 1,0-1-1,0 1 1,1 0-1,-1 1 1,0-1-1,1 1 1,-1-1-1,1 1 1,-1 0-1,0 0 1,1 0-1,-1 1 1,1-1-1,-1 1 1,0 0-1,2 0 5,5 3-5,1 0 1,-1 1-1,-1 0 1,1 0 0,-1 1-1,0 1 1,0-1 0,0 1-1,-1 1 1,0-1 0,-1 2-1,0-1 1,2 3 3,5 8-6,-1 1 0,-1 0 0,0 0 0,-2 1 0,7 18 6,-5 0-16,-2 0 0,-1 0-1,-2 1 1,-1 8 16,-1-15-163,0-13-642,4-8 70</inkml:trace>
  <inkml:trace contextRef="#ctx0" brushRef="#br0" timeOffset="2222.857">2573 656 8658,'-18'-5'2787,"18"5"-2726,-1 0 1,1 0-1,0 0 0,-1 0 1,1 0-1,0 0 0,-1 1 1,1-1-1,0 0 0,-1 0 1,1 0-1,0 0 0,0 1 1,-1-1-1,1 0 0,0 0 1,0 1-1,-1-1 0,1 0 1,0 0-1,0 1 0,0-1 1,-1 0-1,1 1 0,0-1 1,0 0-1,0 1 0,0-1 1,0 0-1,0 1-61,0 2 162,0 1 0,0 0 0,0-1 0,1 1 0,0 0 1,-1-1-1,1 1 0,2 2-162,9 34 654,5 9 91,-3 1 0,-2 1-1,3 36-744,-10-10 657,-6-147-184,2-116-228,1 145-251,2 0 0,2-1 0,6-18 6,-11 56-5,0 0 1,0 1-1,0-1 1,0 0 0,1 1-1,-1-1 1,1 1-1,0 0 1,0 0-1,0 0 1,1 0-1,-1 0 1,1 0 0,-1 0-1,2 0 5,-1 1-5,0 1 1,-1 0-1,1 0 0,0 0 0,-1 0 0,1 0 1,0 1-1,0-1 0,0 1 0,0 0 0,0 0 0,0 0 1,0 0-1,-1 0 0,1 1 0,0-1 0,0 1 1,0 0-1,0 0 0,2 1 5,12 5-4,0 1-1,-1 0 1,0 1 0,0 1-1,-1 0 1,-1 2 0,1-1-1,-2 2 1,0 0 0,0 0-1,1 5 5,19 23 2,-1 3 0,-3 0-1,5 14-1,-23-40 49,-2 1-1,0 0 0,4 14-48,-10-24-55,0 0 0,-1 0-1,0 1 1,-1-1-1,0 0 1,-1 1 0,0-1-1,0 1 1,-1 1 55,-1 4-439,2-5-90</inkml:trace>
  <inkml:trace contextRef="#ctx0" brushRef="#br0" timeOffset="2555.426">3251 592 8738,'-5'-2'3401,"7"15"-2209,9 10-88,-1 22-160,2 5-96,-7 11-335,3 1-161,-8-10-136,4-2-64,2-13-64,-2-3 0,-4-9 16,0-7 48,0-6-600,0-6 464,10 1-136</inkml:trace>
  <inkml:trace contextRef="#ctx0" brushRef="#br0" timeOffset="2893.977">3309 249 10674,'-40'-48'4049,"24"22"-3273,4 6-120,12 17 137,8 12-489,5 8-2745,17 9 1953</inkml:trace>
  <inkml:trace contextRef="#ctx0" brushRef="#br0" timeOffset="3473.062">3933 739 4385,'-2'-15'2061,"0"0"0,0 0 0,-3-6-2061,1 7 882,0 0 0,-2 1 1,1-1-1,-2 1 0,-6-11-882,10 21 94,0-1 1,0 1-1,0 0 0,-1 0 0,1 0 1,-1 0-1,0 1 0,0-1 0,0 1 1,0 0-1,0 0 0,0 1 0,-1-1 1,1 1-1,0 0 0,-1 0 0,1 0 1,-1 1-1,0-1 0,1 1 0,-1 0 0,1 1 1,-5 0-95,-2 0 35,1 0 0,0 1-1,0 0 1,0 1 0,0 0 0,0 1 0,0 0 0,1 0 0,0 1 0,-2 1-35,-1 3 16,1 0 0,-1 1 0,2 0 0,-1 1-1,1 1 1,1-1 0,0 2 0,1-1 0,0 1 0,-3 7-16,7-12 3,0 0-1,1 1 1,0-1 0,0 1-1,0-1 1,1 1 0,1 0-1,0 0 1,0 0-1,0 0 1,1 0 0,1 0-1,-1 0 1,1 0 0,1 0-1,0 0 1,3 8-3,-3-12 3,1 1 0,0-1 0,1 1 0,-1-1-1,1 0 1,0-1 0,0 1 0,1-1 0,-1 1 0,1-1 0,0-1 0,0 1 0,1-1 0,-1 0 0,1 0 0,-1 0 0,1-1 0,0 0 0,0 0 0,0 0 0,0-1-1,0 0 1,3 0-3,8 1 16,0-1 0,0 0 0,1-1 0,-1-1 0,0-1 0,0 0-1,16-5-15,-26 5 14,1 0-1,-1-1 0,0 0 0,0 0 0,0-1 0,0 1 1,0-1-1,-1-1 0,0 0 0,1 0 0,-2 0 0,1 0 1,-1-1-1,0 0 0,0 0 0,0 0 0,-1-1 0,0 0 1,0 1-1,-1-1 0,1-4-13,3-9 22,0-1 1,-2 1 0,-1-2-1,0 1 1,-2 0 0,0-1-1,-1-1-22,2-11 7,-2 23-27,0 0 0,0 0 0,-1 0 0,-1-10 20,-1 22-12,1 0-1,0 0 1,0 0 0,1 0-1,-1 0 1,0 0 0,0 0-1,0 0 1,1 0 0,-1 1-1,0-1 1,1 0 0,-1 1 12,-7 24-14,1 1 1,1-1 0,1 1-1,1 0 1,2 5 13,-6 31 26,-11 71 100,-55 326 384,68-431-497,-1 12 47,-13 35-60,16-65 16,1 0 1,-2 0-1,0-1 0,0 1 0,-1-1 1,0-1-1,-1 1 0,0-1 1,-1 1-17,6-9 20,1 1 1,-1-1-1,0 1 1,1-1 0,-1 0-1,0 0 1,0 0-1,0 0 1,0 0 0,-1 0-21,-4-3 248,8-10 13,4 4-222,0 0 0,0 1 1,1-1-1,0 1 0,0 1 1,1-1-1,-1 1 0,2 0 1,4-3-40,22-20 22,6-15-27,-2-1 1,7-14 4,-3 5-792,24-24 792,-10 22-721,-6 7 269</inkml:trace>
  <inkml:trace contextRef="#ctx0" brushRef="#br0" timeOffset="4175.691">4355 514 8850,'-1'-5'901,"-4"-9"2248,6 11-1523,4 6-375,-3 5-96,3 8-1039,-2-1 1,1 1-1,-2 0 1,0 0-1,-1 0 1,0 1-1,-2-1 1,-1 14-117,-11 50 282,8-56-209,1 1-1,1 1 0,1-1 0,1 0 1,1 1-1,3 18-72,-2-39 9,0 0 1,0-1-1,1 1 0,-1 0 1,1 0-1,0-1 0,1 0 1,-1 1-1,1-1 0,0 0 1,0 0-1,0 0 1,0 0-1,1-1 0,0 1 1,-1-1-1,1 0 0,0 0 1,1-1-1,-1 1 0,0-1 1,1 0-1,0 0 0,-1 0 1,1-1-1,0 1 0,0-1 1,1 0-10,2 0 14,1 0 1,0 0 0,-1-1-1,1 0 1,0-1 0,-1 0-1,1 0 1,-1-1 0,1 0-1,-1 0 1,0-1-1,0 0 1,0 0 0,0-1-1,7-4-14,-5 0 18,1 0-1,-1-1 1,0 0-1,-1-1 0,0 0 1,-1 0-1,0-1 1,-1 0-1,0 0 0,0 0 1,-2-1-1,4-8-17,7-22 17,-3-1 1,-1 0-1,-1-3-17,-1 3-14,-7 30 7,-1 9 1,-1 0 0,0-1-1,0 1 1,0-1 0,-1 0-1,1 1 1,-1-1-1,0 1 1,-1-4 6,1 7-1,0 1 0,0 0 0,0 0 0,0 0 0,0 0 0,0-1 0,0 1 0,0 0 0,0 0 0,0 0 0,0 0 0,0 0 0,0-1 0,0 1 0,0 0 0,0 0 0,0 0 0,0 0 0,-1 0 0,1-1 0,0 1 0,0 0 0,0 0 0,0 0 0,0 0 0,0 0 0,-1 0 1,1 0-1,0 0 0,0 0 0,0 0 0,0-1 0,0 1 0,-1 0 0,1 0 0,0 0 0,0 0 0,0 0 0,0 0 0,-1 0 0,1 0 0,0 0 0,0 0 0,0 0 0,0 0 0,-1 1 0,1-1 0,0 0 0,0 0 0,0 0 0,0 0 0,0 0 0,-1 0 0,1 0 0,0 0 0,0 0 0,0 0 0,0 1 0,0-1 0,0 0 0,0 0 0,-1 0 0,1 0 1,-5 14-41,3-1 38,1 0 0,1 0 0,0 0-1,1 0 1,1 0 0,0 0-1,0 0 1,1 0 0,2 4 3,-2-11-1,0 1 1,0 0-1,0 0 0,1-1 1,0 0-1,0 0 1,1 0-1,0 0 0,0-1 1,0 1-1,0-1 0,1 0 1,0-1-1,0 0 1,0 0-1,1 0 0,5 2 1,-2-2 4,0-1-1,0 1 0,1-2 0,-1 0 0,1 0 1,-1 0-1,1-2 0,0 1 0,0-1 0,0-1 1,-1 0-1,1-1 0,0 0 0,-1 0 0,8-3-2,-9 2 2,1-1 1,-1 0 0,0 0 0,0-1 0,-1 0 0,1 0 0,-1-1 0,0 0 0,0 0 0,-1-1 0,0 0-1,0-1 1,-1 0 0,0 1 0,0-2 0,4-8-4,-2 1 13,-1-1 0,-1-1 0,0 1 0,-2-1 0,2-6-13,-4 13 4,-1 1 0,0 0 0,0-1 0,-1 1 0,0 0 0,-1-1 0,0 1 0,0 0 0,-4-11-4,5 20-1,-1-1-1,0 0 1,0 1-1,0-1 1,0 0-1,0 1 0,0-1 1,0 1-1,0-1 1,-1 1-1,1 0 1,0 0-1,-1-1 0,1 1 1,-1 0-1,0 0 1,1 0-1,-1 1 1,0-1-1,1 0 0,-1 1 1,0-1-1,0 1 1,0-1-1,1 1 1,-1 0-1,0 0 0,0 0 1,0 0-1,0 0 1,0 0-1,0 1 1,0-1 1,-8 2-7,0 0 1,0 1-1,0 0 1,1 0-1,-7 4 7,2 0-2,0 0-1,0 0 1,1 1 0,0 1-1,0 0 1,1 1-1,0 1 1,1-1-1,-4 7 3,8-9-1,0 1 0,1 0 0,0 1 0,1-1 0,-1 1 0,2 0 0,0 0 1,0 1-1,1-1 0,0 1 0,1 0 0,0-1 0,0 11 1,1-9-1,1 0 0,1-1 0,0 1 0,0 0 0,1-1 0,0 1 0,1-1 0,1 1 0,0-1 0,0 0 0,1-1 0,1 1 0,0-1 0,0 0 0,1 0 0,0-1 1,0 0-1,3 2 1,1 0 7,0-1 1,1-1 0,0 0 0,0-1 0,1 0-1,0 0 1,0-2 0,1 0 0,0 0 0,0-1-1,0-1 1,0 0 0,1-1 0,5 0-8,0-1 117,0 0 0,-1-1 0,1-2 0,10-1-117,27-5 217</inkml:trace>
  <inkml:trace contextRef="#ctx0" brushRef="#br0" timeOffset="4786.678">5940 589 5633,'65'-54'2694,"-65"53"-2635,0 1-1,1 0 1,-1 0 0,0 0-1,1 0 1,-1-1 0,0 1-1,1 0 1,-1 0 0,0-1-1,1 1 1,-1 0 0,0-1-1,0 1 1,0 0 0,1-1-1,-1 1 1,0 0 0,0-1-1,0 1 1,0 0 0,1-1-1,-1 1 1,0-1 0,0 1-1,0 0 1,0-1-1,0 1 1,0 0 0,0-1-1,0 1 1,0-1 0,0 1-1,0 0 1,-1-1 0,1 1-1,0-1 1,0 1 0,0 0-1,0-1 1,-1 1 0,1 0-1,0-1 1,0 1 0,-1 0-1,1 0 1,0-1 0,0 1-1,-1 0 1,1 0 0,0-1-1,-1 1 1,1 0 0,-1 0-59,-19-4 1570,18 3-1301,-15-1 350,-1 0 0,1 1 0,0 0 0,0 2 0,-1 0 0,1 1 0,-2 1-619,-26 6 454,1 3 1,-3 2-455,38-11 10,0 0 1,0 1-1,1 0 0,-1 0 1,1 1-1,0 0 0,-6 6-10,13-10 1,-1 0 1,1 0-1,-1 0 0,1 0 1,0 1-1,-1-1 0,1 1 1,0-1-1,0 1 0,0 0 0,0-1 1,0 1-1,1 0 0,-1-1 1,0 1-1,1 0 0,-1 0 1,1 0-1,0 0 0,0-1 0,-1 1 1,1 0-1,0 0 0,1 0 1,-1 0-1,0 0 0,1 0 1,-1-1-1,1 1 0,-1 0 0,1 0 1,0 0-1,-1-1 0,1 1 1,0 0-1,0-1 0,1 1 0,-1-1 1,0 0-1,0 1 0,1-1 1,-1 1-2,4 2 5,0 0 0,1 0 1,-1 0-1,1 0 0,0-1 0,0 0 1,0 0-1,0 0 0,0-1 0,5 1-5,15 4 17,0-1-1,4-2-16,18 5 15,-12 0-3,-1 0 1,21 11-13,-45-16 3,0 0 0,-1 2 0,0-1 0,1 1 0,-2 1 0,1 0 0,-1 0 0,0 1 1,-1 0-1,3 3-3,-8-6 0,0 0 0,0 0 0,0 1 0,-1-1 0,0 1 0,0-1 0,0 1 0,-1 0 0,0 0 0,0-1 0,0 1 0,-1 0 0,0 0 0,0 0 1,0 0-1,-1 0 0,0 4 0,-2 6 2,-1 0 0,0-1-1,-1 1 1,0-1 0,-8 15-2,9-24 10,0 0 0,0 0 0,0-1 0,-1 1 0,0-1 0,0 0 0,0 0 0,0-1-1,-1 1 1,0-1 0,0-1 0,0 1 0,0-1 0,-1 0 0,1 0 0,-7 1-10,-12 4 147,0-2 0,0-1 0,0-1 0,-3 0-147,-18 0 165,-1-1 0,1-2 0,-1-2 0,-34-6-165,72 4 384,15 4-256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0:47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1060 2993,'-1'94'5165,"1"-93"-5053,0 0 1,0 0-1,0 0 0,0-1 1,0 1-1,0 0 0,0 0 1,0 0-1,0 0 1,1 0-1,-1 0 0,0 0 1,1 0-1,-1 0 1,1 0-1,-1-1 0,1 1 1,-1 0-1,1 0 0,0-1 1,-1 1-1,1 0 1,0-1-1,-1 1 0,1 0 1,0-1-1,0 1 1,0-1-1,0 0 0,-1 1 1,1-1-1,0 0 0,0 1 1,0-1-1,0 0 1,0 0-1,0 0 0,0 0 1,0 0-1,0 0 0,0 0 1,0 0-1,0 0 1,0 0-1,0 0 0,-1-1 1,1 1-1,0 0 1,1-1-113,1 0 194,1 0 0,-1-1 1,0 0-1,0 1 0,0-1 1,0 0-1,0 0 0,0-1 1,0 1-1,-1 0 0,1-1 1,1-3-195,6-10 198,-1-2 1,0 1-1,-2-1 1,0-1-1,-1 1 1,-1-1-1,-1 0 1,-1 0-1,0-1 1,-1 1-1,-1 0 1,-2-16-199,-2-9 45,-1 0 0,-3-1 0,-2 2 0,-1-1 0,-4-2-45,-10-37 27,3-1 1,4-1-1,3 0 0,0-64-27,13 139-7,1-1 0,1 1 0,-1-1 0,2 1 0,-1-1 0,3-5 7,-3 13-3,0 0 1,0 0-1,1 0 0,-1 0 0,1 0 1,-1 0-1,1 1 0,0-1 0,0 1 1,0-1-1,0 1 0,1 0 0,-1 0 1,1 0-1,-1 0 0,1 0 0,0 1 1,0-1-1,-1 1 0,1 0 0,0-1 1,1 1 2,7-1-27,0-1 1,1 1 0,-1 1 0,1 0-1,-1 1 1,1 0 0,-1 0-1,1 2 1,-1-1 0,0 1 0,1 1-1,3 1 27,4 2-343,1 1 0,-1 1 0,-1 1 0,1 0 0,-2 2 0,10 6 343,17 18-632,-1 5 142</inkml:trace>
  <inkml:trace contextRef="#ctx0" brushRef="#br0" timeOffset="332.1">10 667 7826,'-10'-3'3368,"10"2"-1847,19-6-273,7-1-40,13-2-336,6-1-263,14 1-337,4 4-104,2-3-56,-1 4 56,-4 5-8,-2 0-72</inkml:trace>
  <inkml:trace contextRef="#ctx0" brushRef="#br0" timeOffset="675.212">1097 690 4873,'-10'-8'754,"1"1"1,-1 1-1,0 0 0,-1 0 1,1 1-1,-1 0 0,0 1 1,-1 0-1,-3-1-754,4 3 425,-1-1 0,0 2 0,0-1 0,0 2 0,0-1 0,-1 2-1,1 0 1,-11 2-425,14-2 84,1 1 0,-1 1 0,1-1 0,-1 1 0,1 1 0,0-1 0,0 2 0,0-1 0,1 1 0,-1 0 0,1 0 0,0 1 0,1 0 0,-1 0 0,1 1 0,1 0 0,-1 0 0,1 0 0,0 1 0,1-1 0,0 1 0,0 0 0,0 1 0,1-1 0,-2 9-84,2-1 6,1 0 0,0 0 0,1 0 0,0 0 0,1 0 0,1 0 0,1 0 0,0 0 1,2 3-7,-2-7 4,1 0 0,1 0 1,0-1-1,0 1 1,1-1-1,1 0 1,0 0-1,0 0 1,1-1-1,0 0 1,1-1-1,3 4-4,-4-8 5,0 1 1,0-1-1,0-1 0,0 1 1,1-1-1,0 0 1,-1-1-1,2 0 0,-1 0 1,0-1-1,0 0 0,1 0 1,-1-1-1,1 0 0,0-1 1,-1 0-1,1 0 0,-1-1 1,9-1-6,-7 0 9,-1 1 1,1-2-1,-1 0 1,0 0-1,0 0 1,0-1-1,0-1 1,-1 1-1,0-1 0,0-1 1,0 1-1,0-1 1,-1-1-1,0 0 1,0 0-1,-1 0 1,4-5-10,-3 0 17,0 0 0,0 0 0,-1 0 0,-1-1 0,0 1 1,-1-2-1,0 1 0,-1 0 0,0-1 0,-1 1 0,-1-2-17,0 6 12,-1 0-1,0 1 1,-1-1-1,0 0 0,-1 0 1,1 1-1,-2-1 1,1 1-1,-1-1 1,0 1-1,-1 0 0,0 0 1,0 0-1,-1 1 1,0 0-1,0 0 1,-5-5-13,0 1 11,-1 1 0,0 1 0,-1 0-1,1 1 1,-2 0 0,1 0-1,-9-2-9,12 5-114,0 1 0,-1 0 0,0 1 0,0 0 0,0 1 0,0 0 0,0 1 0,0 0 0,0 0 0,-1 1 0,0 0 114,10 0-92,0 0 1,0 0 0,0 0 0,0 0 0,0 1 0,0-1-1,0 0 1,0 0 0,1 0 0,-1 1 0,0-1-1,0 1 1,0-1 0,0 1 0,0-1 0,1 1 0,-1-1-1,0 1 1,0 0 0,1-1 0,-1 1 0,0 0 0,1 0-1,-1-1 1,1 1 0,-1 0 0,1 0 0,-1 0 0,1 0-1,0 0 92,2 12-805</inkml:trace>
  <inkml:trace contextRef="#ctx0" brushRef="#br0" timeOffset="1033.851">1273 739 7250,'46'-31'4677,"-47"33"-4558,1-1 0,-1 1 0,0 0 0,1 0 0,-1-1 1,1 1-1,0 0 0,0 0 0,-1 0 0,1 0 0,0 0 1,1-1-1,-1 1 0,0 0 0,0 0 0,1 0 0,-1 0 1,1 0-120,16 40 843,-9-23-529,16 56 778,-3 1 1,3 36-1093,-22-105 59,-1-2 25,0 0-1,0-1 1,0 1 0,-1 0-1,0 0 1,0 0 0,0 4-84,0-9 14,-1 1 1,1-1 0,0 0 0,0 0-1,-1 0 1,1 0 0,0 0 0,-1 0 0,1 0-1,0 0 1,0 0 0,-1 0 0,1 0-1,0 0 1,-1-1 0,1 1 0,0 0 0,0 0-1,-1 0 1,1 0 0,0 0 0,0-1-1,-1 1 1,1 0 0,0 0 0,0 0 0,0-1-1,-1 1 1,1 0 0,0 0 0,0 0 0,0-1-1,0 1 1,0 0 0,-1-1 0,1 1-1,0 0 1,0 0 0,0-1 0,0 1 0,0 0-1,0-1-14,-9-14 293,3-3-238,2 0 0,0-1-1,1 1 1,0-1 0,2 1 0,0-1-1,1 0 1,1 0 0,1 0 0,0 1 0,1-1-1,2 1 1,0 0 0,0 0 0,2 0-55,-3 9 23,0 1 1,1 0 0,0 0-1,0 0 1,1 0 0,0 1-1,0 0 1,1 0 0,-1 0-1,2 1 1,-1 0 0,1 1-1,0 0 1,0 0 0,0 0-1,1 1 1,0 0-24,0 0-267,1 1-1,0 0 1,0 0 0,0 1-1,0 0 1,1 1 0,-1 0-1,0 1 1,1 0 0,-1 1-1,0 0 1,0 0 0,1 1-1,-1 0 1,8 4 267,29 14-1711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0:53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68 2921,'-6'-10'1752,"5"8"-1314,0 0 0,0 0 0,0 0 0,0 0 0,0 1 0,-1-1 0,1 0 0,0 1 0,-1-1 0,1 1 0,-1 0 0,0-1 0,1 1 0,-1 0 0,0 0 0,0 0 0,0 0 0,0 0 0,-1 0-438,1 5 583,-17 112 1432,0 40-2015,10-74 318,2-21-43,3 0-1,2 0 0,5 47-274,-1-87 26,1 1-1,0 0 0,2-1 0,0 0 0,2 0 0,0 0 0,1-1 0,1 0 0,1 0 0,1-1 1,1-1-1,3 4-25,-8-14 10,0 0 0,0-1 0,1 0 0,0-1 1,0 1-1,1-2 0,0 1 0,0-1 0,0 0 1,1-1-1,-1 0 0,1-1 0,0 0 0,0-1 0,0 1 1,0-2-1,1 0 0,-1 0 0,0-1 0,1 0 1,-1 0-1,0-1 0,0-1 0,1 0 0,-1 0 1,0-1-1,-1 0 0,1-1 0,0 0 0,-1-1 0,0 0 1,0 0-1,-1-1 0,1 0 0,-1 0 0,0-1-10,10-10 15,-1-2 0,-1 0 0,-1-1 0,0 0 0,-2-1 0,0 0 0,-1-1 0,-2-1 0,0 0 0,5-20-15,10-41 28,-4-1 0,3-38-28,-20 97 2,4-33 4,-3 0-1,-2 0 0,-4-31-5,0 22 2,2 53-4,0-2-2,-1 17 2,-2 8 2,-1 14 2,1 0 1,1 1 0,1-1-1,2 7-2,-1 13 4,-1-3 3,0 70-2,4-1 1,7 15-6,-7-90 17,2-1 1,1 0-1,2 0 0,1-1 1,1 0-1,1-1 0,2 0 1,2-1-1,3 4-17,-11-21 388,0 0 1,1-1-1,0 0 1,1 0-1,0-1 1,1 0-1,0-1 1,1 0 0,7 4-389,51 23 1468</inkml:trace>
  <inkml:trace contextRef="#ctx0" brushRef="#br0" timeOffset="957.339">1314 195 5097,'0'-47'6027,"0"47"-5986,0 0 1,0 0-1,0 0 1,0 1-1,0-1 1,0 0 0,0 0-1,0 0 1,0 0-1,0 0 1,0 0-1,0 0 1,-1 0-1,1 0 1,0 0-1,0 0 1,0 0 0,0 1-1,0-1 1,0 0-1,0 0 1,0 0-1,0 0 1,0 0-1,-1 0 1,1 0 0,0 0-1,0 0 1,0 0-1,0 0 1,0 0-1,0 0 1,0 0-1,0 0 1,-1 0-1,1 0 1,0 0 0,0 0-1,0 0 1,0 0-1,0 0 1,0 0-1,0-1 1,0 1-1,0 0 1,-1 0-1,1 0 1,0 0 0,0 0-1,0 0 1,0 0-1,0 0 1,0 0-1,0 0 1,0 0-1,0 0 1,0-1 0,0 1-1,0 0 1,0 0-1,0 0 1,0 0-1,0 0 1,0 0-1,0 0-41,-6 7 455,4 1-330,0 1 0,0 0 0,0-1-1,1 1 1,1 0 0,0 0 0,0 0 0,0 3-125,1 14 140,8 183 358,-2-133-276,-4 0 0,-4 1 0,-3 3-222,-12 131 359,22-481-26,-2 19-274,2-36-46,4 202-35,-10 85 22,0-1 0,0 1 1,0 0-1,0-1 0,0 1 0,0 0 1,0-1-1,0 1 0,0 0 0,0 0 1,0-1-1,0 1 0,0 0 1,1-1-1,-1 1 0,0 0 0,0-1 1,0 1-1,0 0 0,0 0 1,1-1-1,-1 1 0,0 0 0,0 0 1,1 0-1,-1-1 0,0 1 0,0 0 1,1 0-1,-1 0 0,0 0 1,0-1-1,1 1 0,-1 0 0,0 0 1,1 0-1,-1 0 0,0 0 0,11 8 25,9 25 32,-18-31-52,89 175 176,-48-89 135,48 72-316,-20-48 566,15 40-566,-73-127 89,6 14 273,3-1 0,16 22-362,-32-51 36,1 0 0,0 0 1,1 0-1,0-1 1,0-1-1,1 1 0,-1-1 1,2-1-1,-1 1 1,1-2-1,0 1 1,5 1-37,-11-6 9,0 1 0,0-1 0,0 0 0,0 0 0,0 0 0,0 0 0,1-1 0,-1 1 0,0-1-1,0 0 1,0-1 0,0 1 0,1-1 0,-1 1 0,0-1 0,0-1 0,0 1 0,0 0 0,0-1 0,-1 0 0,1 0 0,0 0 0,-1 0 0,1-1 0,-1 0 0,0 1 0,0-1 0,0 0 0,0 0 0,-1-1 0,1 1 0,1-4-9,3-5 21,-1-1 0,0 0 0,0 0-1,-2 0 1,1-1 0,-2 1 0,0-1 0,-1 0-1,0-4-20,4-41 55,-4-1-1,-3-40-54,-16-121 44,13 176-41,-10-82 7,-4-49-62,20 140-1623,1 47 1224</inkml:trace>
  <inkml:trace contextRef="#ctx0" brushRef="#br0" timeOffset="1803.656">2995 132 4057,'1'0'252,"-1"0"1,1 0-1,-1 0 1,1 0-1,-1-1 1,1 1-1,-1 0 1,1 0-1,-1-1 1,1 1-1,-1 0 1,0-1 0,1 1-1,-1 0 1,1-1-1,-1 1 1,0-1-1,1 1 1,-1 0-1,0-1-252,0 0 166,0 1 1,0-1-1,0 1 0,0-1 0,0 1 0,0-1 1,-1 1-1,1-1 0,0 1 0,0 0 1,0-1-1,-1 1 0,1-1 0,0 1 1,-1 0-1,1-1 0,0 1 0,-1 0 1,1-1-1,-1 1 0,1 0 0,0-1 1,-1 1-1,1 0 0,-1 0 0,1-1 0,-1 1 1,1 0-1,-1 0 0,1 0 0,-1 0-166,-12-6 184,-1 1 0,0 1 0,0 0 0,0 1 0,0 0-1,-1 1 1,1 1 0,-1 0 0,1 1 0,-11 1-184,7 1 63,1 0-1,0 1 1,0 1 0,0 1 0,0 0 0,1 1 0,0 1 0,0 1 0,-3 2-63,12-6 3,0 1 0,1-1 0,-1 2-1,1-1 1,0 1 0,1 0 0,-1 0 0,1 0 0,0 1 0,1 0 0,-1 0-1,1 0 1,1 0 0,-1 1 0,2 0 0,-1 0 0,0 4-3,1-6 1,1 1 0,0-1 0,0 1 1,1-1-1,0 1 0,0 0 0,1-1 0,0 1 0,0-1 1,0 1-1,1-1 0,0 1 0,0-1 0,1 0 0,0 0 1,0 0-1,0-1 0,1 1 0,-1 0 0,1-1 0,1 0 1,0 0-2,2 2 4,0 0 0,1-1 1,0 0-1,0 0 0,1-1 1,0 0-1,0-1 0,0 0 1,0 0-1,8 1-4,17 4 23,-1-2 1,20 2-24,-18-4 28,32 9-28,-57-11 2,1 0 0,-1 1-1,0 0 1,0 1-1,-1 0 1,1 0 0,-1 1-1,0 0 1,-1 1-1,3 2-1,-7-5 1,-1-1-1,0 1 0,0 0 0,0 0 0,-1 0 0,1 0 0,-1 0 0,0 1 0,0-1 0,-1 1 1,1-1-1,-1 1 0,0 0 0,0-1 0,-1 1 0,1 0 0,-1 0 0,0 0 0,0-1 1,-1 1-1,0 0 0,1 0 0,-2-1 0,0 4 0,-1 1 25,-1 0 0,0-1 0,0 1-1,-1-1 1,0 0 0,-1 0 0,1 0 0,-2-1 0,1 0 0,-1 0-1,-4 3-24,-18 14 234,0 0 0,-11 3-234,28-18 52,-4 1 15,-22 17 142,-2-1 1,-19 7-210,48-27 31,-1-1 0,0 0 0,0 0 0,-1-2-1,1 1 1,-1-1 0,0-1 0,0-1 0,1 0 0,-1 0 0,-2-1-31,11 0-7,1-1 1,0 1-1,0-1 1,0 0-1,0 1 0,0-1 1,0-1-1,0 1 1,0 0-1,0-1 0,0 0 1,1 1-1,-1-1 1,1 0-1,-1 0 0,1 0 1,0-1-1,0 1 1,0-1-1,0 1 0,0-1 1,0 0-1,1 1 1,-1-1-1,1 0 0,0 0 1,0 0-1,0 0 1,0 0 5,0-3-124,0 0 0,0 1 0,1-1-1,-1 0 1,1 1 0,1-1-1,-1 0 1,1 0 0,0 1-1,0-1 1,1 1 0,-1-1-1,1 1 1,0-1 0,1 1-1,-1 0 126,2-1-140,1 0-1,-1 0 0,1 1 1,0 0-1,2-2 141,-7 7-1</inkml:trace>
  <inkml:trace contextRef="#ctx0" brushRef="#br0" timeOffset="2396.632">3524 293 7626,'-3'-18'1921,"2"12"-1146,0-1 0,-1 0 0,0 1-1,0-1 1,0 1 0,-2-4-775,-6 80 2920,4-26-2692,-2-1-1,-1 1 1,-2-1 0,-2-1 0,-2 0 0,-2-1 0,-17 29-228,-153 295 285,181-355-266,1 0 0,1 1 1,-1 0-1,2 0 0,-2 5-19,5-16 2,0 0 0,0 1-1,-1-1 1,1 0 0,0 1 0,0-1-1,0 0 1,0 1 0,0-1 0,0 0-1,0 1 1,0-1 0,0 0 0,0 1 0,0-1-1,0 0 1,0 0 0,1 1 0,-1-1-1,0 0 1,0 1 0,0-1 0,0 0-1,0 0 1,1 1 0,-1-1 0,0 0-1,0 0 1,1 1-2,6-8 54,2-8-21,0-1-1,-2-1 0,0 1 1,3-13-33,7-15 18,-10 26-13,59-140-14,30-121 9,-60 146-1,38-127-24,-72 256 24,1-8-5,1 1 0,0 0 1,1 0-1,0 1 0,0-1 0,1 1 1,1 1-1,4-7 6,-10 15-1,0 0 0,-1 1 0,1-1 0,0 0 0,0 0 0,0 1 0,0-1 0,0 0 0,0 1 0,0-1 0,0 1 0,0-1 0,0 1 0,0 0 0,0-1 0,0 1 0,0 0 0,0 0 0,1 0 0,-1 0 1,0 0-1,0 0 0,0 0 0,1 0 1,0 1-1,0 0 0,0 0 1,-1 0-1,1 0 0,0 0 1,-1 0-1,1 0 1,-1 0-1,1 1 0,-1-1 1,0 0-1,0 1 1,2 1 0,2 6 2,0-1 0,0 1 0,-1 1 0,0-1 0,0 4-2,9 30 26,-3 1 0,-2 1 0,2 34-26,2 9 30,5 16-5,4 16 55,-6 0 0,-4 13-80,-12 65-1117,1-198 1109,0-1 0,0 1 1,0 0-1,0 0 1,0 0-1,1 0 0,-1 0 1,0 0-1,0 0 0,0 0 1,0 0-1,0 0 1,0 0-1,0 0 0,0 0 1,0 0-1,0 0 0,0 0 1,0 0-1,0 0 1,0 0-1,0-1 0,0 1 1,0 0-1,1 0 0,-1 0 1,0 0-1,0 0 1,0 0-1,0 0 0,0 0 1,0 0-1,0 0 0,0 0 1,0 0-1,0 0 1,0 0-1,0 1 0,0-1 1,1 0-1,-1 0 1,0 0-1,0 0 0,0 0 1,0 0-1,0 0 0,0 0 1,0 0-1,0 0 1,0 0-1,0 0 0,0 0 1,0 0-1,0 0 0,0 0 1,0 0-1,0 0 1,0 0-1,0 1 0,0-1 1,0 0-1,0 0 0,0 0 9,6-13-404</inkml:trace>
  <inkml:trace contextRef="#ctx0" brushRef="#br0" timeOffset="2711.57">3382 764 8722,'-21'-5'3473,"9"2"-2113,11 0-72,18-2-440,11 0-103,18-2-465,6-2-96,11 2 136,-3 0-312,-5 1 3945,3 3-2905</inkml:trace>
  <inkml:trace contextRef="#ctx0" brushRef="#br0" timeOffset="3040.59">4107 129 7986,'-43'-21'7407,"114"17"-3885,291-28-2100,-220 15-1400,1 6-1,29 7-21,-143 4-594,-1 2 0,0 1-1,11 4 595,-24-3-513</inkml:trace>
  <inkml:trace contextRef="#ctx0" brushRef="#br0" timeOffset="3368.965">4546 102 8530,'-6'-1'716,"3"1"-342,0-1 0,0 0-1,0 1 1,1 0 0,-1 0 0,0 0 0,0 0-1,0 0 1,0 0 0,0 1 0,-1 0-374,3 0 101,0 0 0,0 0 0,0 0 0,0 0 1,0 0-1,0 0 0,0 0 0,0 1 0,0-1 0,1 0 1,-1 1-1,0-1 0,1 1 0,-1-1 0,1 0 1,0 1-1,-1-1 0,1 1 0,0-1 0,0 1 1,0 0-1,0-1 0,0 1 0,0-1 0,0 1-101,2 36 640,2 0 0,2 0 0,1 0 0,3 6-640,1 6 364,32 202 780,-36-189-907,-3 0 0,-3 0 0,-2 1-237,-1 5 2878,4-53-1641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1:16.8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762 33 4417,'11'-7'3482,"0"-1"-686,-11 8-2744,0 0 1,0 0-1,0-1 0,0 1 0,0 0 0,1 0 1,-1 0-1,0-1 0,0 1 0,0 0 1,0 0-1,0 0 0,0-1 0,0 1 1,0 0-1,0 0 0,0 0 0,0-1 1,0 1-1,0 0 0,0 0 0,0 0 1,-1-1-1,1 1 0,0 0 0,0 0 1,0 0-1,0 0 0,0-1 0,0 1 1,0 0-1,-1 0 0,1 0 0,0 0 0,0-1 1,0 1-1,0 0 0,-1 0 0,1 0 1,0 0-1,0 0 0,0 0 0,-1 0 1,1 0-1,0 0 0,0 0 0,0 0 1,-1 0-1,1 0-52,-1-1 214,-1 0 1,0 0-1,0 0 0,0 1 1,1-1-1,-1 1 0,0-1 1,0 1-1,0 0 0,0 0 1,-2 0-215,-9-1 320,-35-2-66,0 2 0,0 3 0,1 1 0,-1 2 0,1 3 0,0 1 0,1 3 0,0 1 0,-30 15-254,63-23 6,0 1 1,0 1-1,1 1 1,1-1-1,-5 5-6,12-9 2,1 0 0,-1 0 0,1 0 0,0 0 0,0 0 1,1 1-1,-1-1 0,1 1 0,0 0 0,0 0 0,0-1 0,0 2 0,0-1 0,1 0 0,0 0 0,0 0 0,0 1 0,1-1 1,-1 2-3,1-3 2,0 1 1,0 0 0,1 0 0,-1 0 0,1-1 0,0 1 0,0 0 0,0-1-1,0 1 1,1 0 0,-1-1 0,1 0 0,0 1 0,0-1 0,0 0 0,3 2-3,-1-1 5,1 0 0,0 0 0,-1 0 0,2-1 0,-1 0 0,0 0 1,1-1-1,-1 1 0,1-1 0,3 1-5,53 14 57,18 2-57,-18-5 38,29 11-38,-72-18 3,0 0 0,0 1-1,-1 1 1,-1 1 0,1 0 0,10 10-3,-19-13 1,0 1 0,-1-1 0,0 1 0,-1 1 0,1 0 0,-2 0 0,1 0 0,-1 1 0,-1-1 0,2 5-1,-4-7 0,0 1 1,-1-1-1,0 1 1,0 0-1,0 0 1,-1 0-1,0 0 0,-1 0 1,0 0-1,0 0 1,-1 0-1,0 0 1,0 0-1,-2 6 0,-2 4 3,-1 0 0,0 0 0,-1 0 1,-1-1-1,-1 0 0,-4 6-3,6-14 3,0 0 0,0 0 0,-1 0 0,0-1 0,0 0 0,-1-1 0,0 0 0,0 0 0,-1-1 0,0 0 0,-3 1-3,-22 8 30,1 0 1,-2-3-1,0-1 0,0-2 1,-1-1-1,0-2 0,-1-1 1,-28-1-31,50-4 10,-1-1 1,1 0-1,0-1 1,0 0-1,0-1 0,0-1 1,-5-3-11,15 5 8,0 0 1,1-1-1,-1 0 1,1 0 0,0 0-1,0-1 1,0 0-1,0 0 1,-3-4-9,5 5 14,1 1 1,0-2-1,0 1 1,0 0-1,0 0 0,1-1 1,-1 1-1,1-1 1,0 1-1,0-1 1,0 1-1,0-1 1,1 0-1,-1 1 1,1-1-1,0-3-14,0 5 181,1-1-1,-1 0 0,1 1 1,-1-1-1,1 1 1,0-1-1,0 1 1,0-1-1,0 1 1,1 0-1,-1-1 0,1 1 1,0-1-181,27-27 1179</inkml:trace>
  <inkml:trace contextRef="#ctx0" brushRef="#br0" timeOffset="593.975">1201 258 7506,'0'0'100,"0"-1"1,0 1-1,0-1 1,0 1 0,0 0-1,0-1 1,0 1-1,0-1 1,0 1 0,0-1-1,0 1 1,0-1 0,0 1-1,0-1 1,0 1-1,0 0 1,0-1 0,0 1-1,-1-1 1,1 1-1,0 0 1,0-1 0,-1 1-1,1-1 1,0 1-1,-1 0 1,1-1 0,0 1-1,-1 0 1,1 0 0,0-1-1,-1 1 1,1 0-1,-1 0 1,1-1 0,0 1-1,-1 0 1,1 0-1,-1 0 1,1 0 0,-1 0-1,1 0 1,0 0-1,-1 0 1,1 0 0,-1 0-1,1 0 1,-1 0 0,1 0-1,-1 0 1,1 0-1,-1 0-100,-1 1 145,0 0 0,0 0 0,0 1 0,1-1-1,-1 0 1,0 1 0,1-1 0,-1 1 0,1-1-1,-1 1 1,1 0 0,-1 1-145,-6 13 265,0 1 1,1 0-1,1 0 0,0 1 0,2 0 1,-3 14-266,-2 9 232,-17 54 86,-4 0-1,-4-2 1,-44 83-318,69-160 24,5-10-10,1 1 1,0-1-1,0 1 1,0-1-1,0 1 1,1 0-1,0 0-14,3-6 2,-1-1 0,0 0-1,0 0 1,0 0 0,0 0 0,0 0-1,0 1 1,0-1 0,1 0 0,-1 0 0,0 0-1,0 0 1,0 0 0,0 0 0,0 0-1,1 0 1,-1 0 0,0 0 0,0 0 0,0 0-1,0 1 1,1-1 0,-1 0 0,0 0-1,0 0 1,0 0 0,0-1 0,1 1 0,-1 0-1,0 0 1,0 0 0,0 0 0,0 0-1,1 0 1,-1 0 0,0 0 0,0 0 0,0 0-1,0 0 1,0 0 0,1 0 0,-1-1-1,0 1 1,0 0 0,0 0 0,0 0-1,0 0 1,0 0 0,0-1 0,0 1 0,0 0-1,1 0-1,10-9 48,4-7-9,-1-1-1,-1-1 1,0 0-1,-1-1 1,8-17-39,12-31 50,-1-7-50,-21 50 12,14-39 10,-3 0 0,8-44-22,17-128-4,-44 219 3,6-30-18,1-1-1,11-29 20,-20 76 1,0 0 1,0 0 0,0 0-1,0-1 1,0 1-1,0 0 1,0 0 0,0 0-1,0-1 1,0 1-1,0 0 1,0 0 0,0-1-1,0 1 1,0 0-1,0 0 1,1 0 0,-1-1-1,0 1 1,0 0-1,0 0 1,0 0-1,0 0 1,0-1 0,0 1-1,1 0 1,-1 0-1,0 0 1,0 0 0,0 0-1,0-1 1,1 1-1,-1 0 1,0 0 0,0 0-1,0 0 1,1 0-1,-1 0 1,0 0 0,0 0-1,1 0 1,-1 0-1,0 0 1,0 0 0,0 0-1,1 0 1,-1 0-1,0 0 1,0 0 0,0 0-1,1 0 1,-1 0-1,0 0 1,0 0 0,0 0-1,1 1 1,-1-1-1,0 0 1,0 0 0,0 0-1,0 0 1,1 0-1,-1 1 1,0-1 0,0 0-1,0 0 1,0 0-1,0 0 1,1 1-2,6 15 110,-7-14-99,64 208 424,-40-121-163,5-1 1,14 27-273,-36-100 35,78 193 219,-71-165-164,-1 0 0,-2 0 0,-3 1 0,-1 1-90,-2-14-319,-1-5 202</inkml:trace>
  <inkml:trace contextRef="#ctx0" brushRef="#br0" timeOffset="939.154">1047 682 7714,'-1'-3'3496,"8"1"-1967,23 0-401,12 1 72,19-2-696,10 3-200,-4-2 56,0 2-288,-7-1 0</inkml:trace>
  <inkml:trace contextRef="#ctx0" brushRef="#br0" timeOffset="1282.426">1686 149 5673,'-31'-26'4134,"30"25"-3935,0 0-1,0-1 0,0 1 0,0 0 1,0-1-1,0 1 0,0-1 0,0 1 0,1-1 1,-1 1-1,0-1 0,1 0 0,-1 1 1,1-1-1,0 0 0,0 1 0,0-1 0,-1 0 1,1 1-1,1-1 0,-1 0 0,0-1-198,1 2 90,0 0 1,-1 0-1,1 0 0,0 0 0,0 0 0,0 0 0,0 0 0,0 0 0,0 0 1,0 0-1,0 1 0,1-1 0,-1 0 0,0 1 0,0-1 0,1 1 1,-1-1-1,0 1 0,0-1 0,1 1 0,-1 0 0,1 0-90,37-3 699,-31 3-493,60 0 1265,34 7-1471,13 0 377,111-4-104,-45-1-590,54 12 317,-172-9-2447,-39-4 1589</inkml:trace>
  <inkml:trace contextRef="#ctx0" brushRef="#br0" timeOffset="1629.481">2321 109 8370,'-27'-1'3665,"6"12"-1809,6 6-464,7 18-416,2 15-191,6 20-201,1 2-56,1 9-64,1-5-48,-2-7-120,3 6-96,5-8-96,1-1-16,1-10-8,2-7 224,0-12 2945,-1-6-2361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1:22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1 615 6721,'63'-50'3185,"-69"49"-1433,2 2-551,1 8-81,6 6-336,2 3-64,4 12-176,1 0-71,-6 14-169,1 8-88,-4 7-128,-4 5-32,2-11 0,1-7 24,-3-16-64,4-7-248,11-7 4080,-9-13-2975</inkml:trace>
  <inkml:trace contextRef="#ctx0" brushRef="#br0" timeOffset="347.697">98 59 8786,'-13'-24'3361,"13"8"-2369,-7 5-512,10 5-72,3 4-200,-1 7-208,4 2-336,4 7 248</inkml:trace>
  <inkml:trace contextRef="#ctx0" brushRef="#br0" timeOffset="781.351">317 585 7818,'41'8'2680,"-41"-8"-2626,1 0-1,0 1 0,-1-1 0,1 0 1,-1 0-1,1 0 0,-1 1 1,1-1-1,-1 0 0,1 1 0,-1-1 1,1 0-1,-1 1 0,0-1 1,1 1-1,-1-1 0,1 1 1,-1-1-1,0 1 0,0-1 0,1 1 1,-1-1-1,0 1 0,0-1 1,1 1-1,-1-1 0,0 1 0,0-1 1,0 1-1,0 0 0,0-1 1,0 1-54,1 4 313,14 30-5,-1 1-1,-2 0 0,-1 1 1,-2 1-1,-2-1 0,-1 1 1,-2 0-1,-2 1 0,-2 10-307,-6-8 275,15-113-120,4 0 0,3 1 0,13-34-155,-25 93 18,1 0 0,0 0 0,1 1-1,0-1 1,0 1 0,1 1-1,1-1 1,0 1 0,1-1-18,-7 9 6,1-1 1,-1 1 0,1-1-1,-1 1 1,1 0 0,0 0 0,0 0-1,0 1 1,0-1 0,0 1-1,1-1 1,-1 1 0,0 0-1,1 0 1,-1 1 0,0-1-1,1 1 1,-1 0 0,1-1-1,-1 1 1,1 1 0,-1-1 0,1 1-1,-1-1 1,0 1 0,1 0-1,-1 0 1,0 0 0,0 1-1,1-1 1,-1 1 0,0 0-1,0-1 1,1 3-7,9 6-7,-1 0-1,0 0 0,-1 1 1,0 1-1,0 0 0,-2 1 1,1-1-1,-2 2 1,0-1-1,0 1 0,-1 1 1,-1-1-1,3 11 8,4 20 314,-2 2 0,-1-1 0,2 43-314,-5-56 2919,7-3-1358</inkml:trace>
  <inkml:trace contextRef="#ctx0" brushRef="#br0" timeOffset="1593.666">1105 674 5881,'5'-6'939,"-5"5"-698,1 0 0,-1 1-1,1-1 1,-1 0 0,0 1-1,1-1 1,-1 1 0,1-1-1,0 0 1,-1 1 0,1 0 0,-1-1-1,1 1 1,0-1 0,-1 1-1,1 0 1,0-1 0,-1 1-1,1 0-240,1 0 156,-1 1 0,0 0 0,0-1 0,0 1 0,0 0-1,1 0 1,-1 0 0,0 0 0,-1 0 0,1 0 0,0 0-1,0 0 1,0 0 0,-1 0 0,1 1-156,9 12 307,-1 1 0,-1 0 0,0 1-1,-1-1 1,-1 1 0,0 1 0,-1-1 0,1 11-307,4 29 1002,3 55-1002,-7-45 458,-1-29-267,-1-4-65,0 0 0,-2 0 0,-2 0 0,-3 25-126,-2-14 106,2-1 0,2 38-106,0-70 80,-3-18 7,-4-22 34,-9-156 81,7 97-176,5-1 1,3-12-27,3 62 0,1-1 1,3 1-1,1-1 1,2 2-1,1-1 1,3-1-1,-8 29-3,1 0 0,0 0 0,1 0 0,0 0 0,1 1 0,0 0 0,0 0 0,1 1 0,0 0 0,1 0 0,0 1 0,1 0 0,-1 1 1,1 0-1,1 1 0,-1 0 0,1 0 0,0 1 0,1 0 0,-1 1 0,1 0 0,0 1 0,0 1 0,5-1 3,-8 2-3,-1-1-1,1 2 0,0 0 1,0 0-1,0 0 1,0 1-1,0 0 1,0 1-1,0 0 1,-1 1-1,1-1 0,0 2 4,-5-2-3,1 0 0,-1 1 0,1-1 0,-1 1 0,0 0 0,0 0 0,0 1 0,-1-1 0,1 1 0,-1 0 0,0 0 0,0 0 0,0 0 0,-1 0 0,1 1 0,-1-1 0,0 1 0,0-1 0,-1 1 0,1 0 0,-1 0 0,0 1 3,1 8-3,-1 1 1,-1-1 0,0 0-1,-1 1 1,0-1 0,-2 0-1,1 0 1,-2 0-1,0 0 1,0 0 0,-6 11 2,0-3 1,-1-1 0,0 0 0,-2 0 1,-1-1-1,0-1 0,-13 13-1,13-16 5,-1-1 0,-1-1 0,-1-1-1,0 0 1,0-1 0,-1-1 0,-1 0 0,-12 4-5,30-14-19,0-1 0,-1 1 1,1 0-1,0-1 1,-1 1-1,1-1 0,-1 1 1,1-1-1,-1 0 0,1 1 1,-1-1-1,1 0 1,-1 0-1,1 0 0,-1 0 1,1-1-1,-1 1 0,1 0 1,-1 0-1,1-1 1,0 1-1,-1-1 0,1 0 1,-1 1 18,1-2-93,1 1 1,-1-1-1,0 0 1,0 1-1,1-1 1,-1 0-1,1 0 1,-1 1 0,1-1-1,0 0 1,0 0-1,-1 0 1,1 1-1,1-1 1,-1 0-1,0 0 1,0 0 0,1-1 92,3-32-673</inkml:trace>
  <inkml:trace contextRef="#ctx0" brushRef="#br0" timeOffset="2297.256">1942 556 6065,'-1'0'479,"-1"-1"0,1 0 0,-1 0 0,1 1 0,-1-1 0,1 1 0,-1 0 0,0-1 0,1 1-1,-1 0 1,0 0 0,1 0 0,-2 0-479,3 0 116,-1 0-1,0 0 0,1 1 1,-1-1-1,1 0 0,-1 0 1,1 1-1,-1-1 0,1 0 1,-1 1-1,1-1 0,-1 1 1,1-1-1,-1 1 0,1-1 1,0 0-1,-1 1 0,1 0 1,0-1-1,-1 1 0,1-1 0,0 1 1,0-1-1,-1 1-115,0 4 131,1 0 0,-1 1 0,1-1 0,0 0 0,0 0 0,0 0 0,1 1 0,0-1-131,1 29 395,-1 0-1,-4 27-394,1-29 81,1 0 0,2 0 1,2 11-82,0-19 26,-2-11-7,1 0-1,0-1 1,0 1-1,2-1 1,-1 1-1,2 1-18,-4-12 6,1 1 0,-1-1 0,0 1 0,1-1-1,0 1 1,-1-1 0,1 0 0,0 0 0,0 0 0,0 0 0,0 0 0,1 0-1,-1-1 1,0 1 0,1-1 0,-1 0 0,1 1 0,-1-1 0,1 0-1,0-1 1,-1 1 0,1 0 0,0-1 0,0 1 0,0-1 0,-1 0-1,1 0 1,0 0 0,0 0 0,0-1-6,4 0 14,0 0 0,0 0 1,0-1-1,0 0 0,0-1 0,0 1 0,0-1 0,-1-1 1,0 1-1,5-4-14,0-1 21,-1 0-1,-1 0 1,0-1 0,0-1 0,8-9-21,4-11 40,-2-1 0,0-1 1,12-30-41,-17 33 14,2-2-7,-1 0-1,-2 0 1,-1-2-1,-2 0 0,4-20-6,-16 70-21,0 0 0,1 0-1,1 0 1,0 1 0,2-1-1,0 0 1,1 4 21,6 13-2,2 0 0,1-1 0,2 0 0,12 21 2,-17-38 51,0-1 1,0 0-1,2-1 1,0 0-1,1 0 1,0-1-1,1-1 1,0 0-1,1-1 1,4 3-52,5-4 2606,-2-6-1255</inkml:trace>
  <inkml:trace contextRef="#ctx0" brushRef="#br0" timeOffset="2640.61">2794 122 8074,'-8'-20'2144,"7"15"-1586,-1-1 1,0 1 0,0 0 0,-1 0 0,0 0 0,0-1-559,1 18 1744,54 436 79,-36-312-1656,-1 0-1230,-5 2 1063,-10-120-575</inkml:trace>
  <inkml:trace contextRef="#ctx0" brushRef="#br0" timeOffset="2970.78">2571 581 8314,'-12'-12'3697,"6"9"-1937,9 3-456,14 5-176,3-2-367,23-2-193,11 2-136,11-2-216,2 1-72,-2 2 248,-4-2-256,-6 0-352,-8 1-3577,-4 4 2553</inkml:trace>
  <inkml:trace contextRef="#ctx0" brushRef="#br0" timeOffset="3343.314">3706 566 4193,'4'-2'113,"10"-12"5525,-15 7-2376,-11 1-1732,-5 2-1322,0 0-1,-1 1 1,1 0-1,-1 2 1,1 0-1,-1 1 0,1 1 1,-1 0-1,1 2 1,-1 0-1,1 1 1,0 0-1,0 1 0,1 1 1,-3 2-208,5-2 51,-3 1 18,1 0-1,-15 10-68,28-15 5,-1 0 0,1 0 0,0 0 0,0 0 0,1 1 0,-1-1 0,0 1 0,1 0 0,0 0 0,-1 0 0,1 0 0,0 0 0,1 0 0,-1 1 0,0-1 0,0 3-5,2-5 2,0 1 1,-1 0-1,1-1 1,0 1-1,0-1 1,0 1-1,0-1 1,1 1-1,-1-1 1,0 1-1,1-1 1,-1 1-1,1-1 1,-1 1-1,1-1 1,0 1-1,-1-1 1,1 0-1,0 1 1,0-1-3,2 2 5,-1-1 0,1 1 1,0-1-1,0 1 0,0-1 0,0 0 1,0 0-1,3 1-5,9 4 20,0-2 0,0 0 0,15 3-20,-19-5 8,45 10 26,-30-8-21,0 2-1,-1 0 0,0 2 1,0 0-1,11 8-12,-34-16 0,1 0 1,-1 0-1,0 1 0,1-1 1,-1 1-1,0 0 0,0 0 1,0 0-1,0 0 0,-1 0 1,1 0-1,0 0 1,-1 0-1,1 1 0,-1-1 1,0 1-1,0-1 0,0 1 1,0-1-1,-1 1 0,1 0 1,0-1-1,-1 1 0,0 0 1,0-1-1,0 1 0,0 0 1,0 0-1,0-1 0,-1 1 1,1 0-1,-1-1 1,0 1-1,0-1 0,0 1 1,0-1-1,-2 3 0,-2 5 1,-1 0-1,-1-1 1,0 1-1,0-2 1,-1 1-1,0-1 1,0 0-1,-5 3 0,-21 17 14,-1-2-1,-15 7-13,32-22 10,-1-1 1,0 0-1,-1-2 1,0 0-1,-21 4-10,-24 3 188,-50 4-188,93-18 393,32 3-278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1:10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14756 474 4265,'1'-3'536,"0"1"0,1-1 0,-1 0 0,0 0 0,0 0 0,0 1 0,-1-1 0,1 0 0,-1 0 0,0 0 0,1-1-536,-2 3 120,1 0 0,0 0 0,-1 0-1,1 0 1,-1 0 0,1 0 0,-1 1 0,1-1 0,-1 0-1,1 0 1,-1 0 0,0 1 0,1-1 0,-1 0 0,0 1-1,0-1 1,0 1 0,1-1 0,-1 1 0,0-1 0,0 1-1,0-1 1,0 1 0,0 0 0,0 0 0,0 0-1,0-1 1,0 1 0,0 0 0,0 0 0,0 0 0,0 0-1,0 0 1,0 1 0,-1-1-120,-14 1 333,0 1 0,0 0 0,0 1 0,0 1 0,1 0 0,0 1 0,-1 1 1,0 1-334,-10 5 73,0 2 0,0 0 1,1 2-1,1 1-73,18-13 7,-7 5 3,1 1 1,-1 1-1,1 0-10,10-9 1,0 0 0,0 1 1,-1-1-1,2 1 0,-1-1 0,0 1 1,0 0-1,1-1 0,-1 1 0,1 0 0,0 0 1,0 0-1,0 0 0,0 1 0,1-1 1,-1 0-1,1 0 0,0 0-1,0-1 2,1 0 0,-1 0 0,1 0 0,0-1 0,-1 1 0,1 0 1,0-1-1,0 1 0,0 0 0,0-1 0,0 1 0,1-1 0,-1 0 0,0 1 0,1-1 0,-1 0 0,1 0 0,-1 0 0,1 0 0,0 0 0,-1 0 0,1 0 1,0-1-1,-1 1 0,2-1-2,8 4 16,0-1 1,0 0 0,11 0-17,-9-1 7,1 1 0,43 7 40,41 14-47,-82-20 4,-1 2 0,0 0-1,0 0 1,-1 1-1,1 1 1,-1 1 0,-1 0-1,8 7-3,-18-14 1,0 1-1,0-1 1,-1 1-1,1 0 1,-1 0-1,0 0 1,0 0-1,0 1 1,0-1-1,0 0 1,-1 1-1,0-1 1,0 1-1,0 0 1,0-1-1,0 1 1,0 3-1,-1-2 1,0 0 0,-1-1 0,0 1 0,0 0 0,0 0 1,0 0-1,0-1 0,-1 1 0,0 0 0,0-1 0,-1 0 0,0 2-1,-6 7 8,0 0-1,-1-2 0,-1 1 0,1-1 0,-2-1 1,0 0-1,0 0 0,-3 1-7,-4 2 22,-1-1 1,-1 0-1,0-1 1,0-1-1,-1-1-22,16-7 0,0 0 1,-1 0-1,1 0 1,-1 0-1,0-1 1,1 0-1,-1-1 1,0 1-1,1-1 1,-1-1-1,0 1 1,0-1-1,1 0 1,-1-1-1,1 0 1,-1 0-1,1 0 1,0-1-1,-4-1 0,7 2-54,0-1 0,0 1 0,0-1-1,0 1 1,0-1 0,0 0-1,0-1 55,-12-24-198</inkml:trace>
  <inkml:trace contextRef="#ctx0" brushRef="#br0" timeOffset="343.67">15134 143 8498,'-6'-4'634,"0"1"1,0-1 0,0 1-1,0 0 1,-1 1 0,1-1-1,-1 1 1,-4 0-635,10 2 46,1-1 1,-1 1-1,1 0 1,-1 0-1,0 0 1,1 0-1,-1 0 1,1 0-1,-1 0 1,0 0-1,1 0 0,-1 0 1,0 0-1,1 0 1,-1 1-1,1-1 1,-1 0-1,1 0 1,-1 1-1,0-1 1,1 0-1,-1 1 1,1-1-1,-1 0 0,1 1 1,0-1-1,-1 1 1,1-1-1,-1 1 1,1-1-1,0 1 1,-1-1-1,1 1 1,0-1-1,0 1 1,-1 0-1,1-1 0,0 1 1,0-1-1,0 1 1,0 0-47,0 3 103,0-1 0,0 1 0,1 0 1,-1-1-1,1 1 0,0-1 0,1 4-103,116 308 1439,-47-137-1127,-64-157-301,0 1 1,-1 0-1,-2-1 0,0 2 1,-1-1-1,-1 0 0,-1 0 1,-1 3-12,-2-1 1484,0-1 0,-5 17-1484,0-5 1273</inkml:trace>
  <inkml:trace contextRef="#ctx0" brushRef="#br0" timeOffset="718.957">15019 698 7546,'-23'-15'3936,"12"7"-1175,11 1-1193,16 1-151,24-3-689,10-4-256,26 5-264,11 3-64,2 3-8,-6 3-80,-14 5-16</inkml:trace>
  <inkml:trace contextRef="#ctx0" brushRef="#br0" timeOffset="1249.707">15860 682 6113,'-32'-69'2669,"32"68"-2590,-1 0 0,1 0 0,-1 1 0,0-1 0,1 0 0,-1 0 0,0 0 0,1 1 0,-1-1 0,0 0 0,0 1 0,0-1 0,0 1 0,1-1 0,-1 1 0,0-1 1,-1 1-81,2 0 60,-1 0-1,1 0 0,-1 0 1,1 0-1,-1 0 0,1 0 1,-1 0-1,1 0 0,-1 0 0,1 0 1,-1 0-1,1 1 0,-1-1 1,1 0-1,-1 0 0,1 1 1,0-1-1,-1 0 0,1 1 0,-1-1 1,1 0-1,-1 1-58,0 0 157,0 1 0,0-1 0,0 1 0,0 0 0,0-1 0,0 1 0,1 0 0,-1-1 0,1 1 0,-1 0 0,0 1-157,2 61 1647,0-41-1303,-1 0 0,-1 9-344,0-17 64,0 0 0,0 0 0,2 0 1,0-1-1,1 1 0,0 0 0,1 2-64,-2-14 8,0 1 1,1-1-1,-1 1 0,1-1 1,-1 1-1,1-1 0,0 0 1,0 0-1,1 0 0,-1 0 0,1 0 1,-1-1-1,1 1 0,0-1-8,0 0 7,-1-1 0,1 1 0,0-1 0,0 0 1,0 0-1,0 0 0,0 0 0,0 0 0,0-1 0,0 0 0,0 1 0,0-1 0,0 0 0,0 0 0,0-1 0,0 1 0,0-1 0,0 1 0,1-2-7,8-1 14,-1-1 0,0-1 1,0 0-1,0-1 0,-1 0 0,0 0 1,0-1-1,0 0 0,-1-1-14,6-5 20,-1 0-1,-1 0 1,0-2 0,-1 1 0,4-8-20,-9 11 11,-1 0 0,0 0 0,-1-1 0,0 0 0,-1 1 0,2-10-11,2-15 33,2-22-33,-4 22 2,-7 35-4,1 1 0,0-1 0,0 0 0,0 0 0,0 0-1,1 0 1,-1 0 0,0 0 0,0 1 0,0-1 0,1 0 0,-1 0 0,0 0 0,1 0 0,-1 1 0,1-1 0,-1 0 0,1 1 0,-1-1 0,1 0-1,0 1 1,0-1 2,5 16-7,0 36 56,-5-23-19,0-1-1,0 0 0,2 0 0,1 0 0,3 9-29,-5-27 3,1-1 0,0 1 0,1-1 0,-1 1 0,2-1-1,-1-1 1,1 1 0,0 0 0,1-1 0,0 0 0,0 0 0,1-1-1,-1 0 1,1 0 0,1 0-3,-4-3-27,0-1 0,0 1 0,0-1 0,0 0 0,1 0 0,2 1 27,27 1-92</inkml:trace>
  <inkml:trace contextRef="#ctx0" brushRef="#br0" timeOffset="1749.59">16818 66 9058,'-12'-10'1245,"8"6"-802,0 0 0,0 1 0,0-1 0,-1 1 0,0 1 0,1-1 0,-2 0-443,6 3 34,0 0 0,-1 0 0,1 0 0,0-1 0,-1 1 0,1 0 0,0 0 0,-1 0 0,1 0 0,0 0 0,-1 0 0,1 0 0,0 0 0,-1 0 0,1 0 0,0 0 0,-1 0 0,1 0 0,0 0 0,-1 1 0,1-1 0,0 0 0,-1 0 0,1 0 0,0 0 0,-1 1 0,1-1 0,0 0 0,0 0 0,-1 0 0,1 1 0,0-1 0,0 0 0,0 1 0,-1-1 0,1 0 0,0 0 0,0 1 0,0-1 0,0 0 0,0 1 0,-1-1 0,1 0 0,0 1 0,0-1 0,0 0 0,0 1-34,0 20 695,0-17-605,25 254 1180,-4-52-705,-17-160-443,0 4 128,-1 27-250,-4-61 25,0-1 1,0 0-1,-2 1 0,0-1 1,0 0-1,-2-1 1,0 3-26,-1-1 26,6-13-15,-1 0-1,0 0 1,0 0 0,0 0-1,-1 0 1,1 0-1,0 0 1,-1-1-1,0 1 1,-2 2-11,-5-42 209,5-15-130,4 41-71,0-1 1,-1 1-1,0 0 0,-1 0 1,0 0-1,-1 0 0,-1 0 1,0-1-9,0 4 1,0 0 1,0 0-1,-1 1 0,0-1 1,0 1-1,-1 1 1,0-1-1,-1 1 1,1 0-1,-1 0 1,0 1-1,0 0 0,-1 0 1,0 0-1,-3-1-1,5 4-1,1 0 0,-1 0 1,1 0-1,-1 1 0,1-1 0,-1 1 0,0 1 0,0-1 0,1 1 0,-1 0 0,0 0 0,0 1 1,1 0-1,-1 0 0,0 0 0,1 0 0,-1 1 0,1 0 0,-1 0 0,1 1 0,0 0 0,0 0 1,0 0-1,0 0 1,-2 3-2,0 0 0,0 0 0,0 1 1,1 0-1,0 0 0,0 1 0,1-1 1,0 1-1,0 0 0,1 1 0,0-1 1,0 1-1,-1 7 2,3-11 2,1 0 0,0 0 1,0 0-1,1 0 0,-1 1 1,1-1-1,0 0 0,0 0 1,1 0-1,0 1 0,0-1 0,0 0 1,0 0-1,1 0 0,0 0 1,0-1-1,0 1 0,1 0 1,-1-1-1,1 1 0,0-1 0,0 0 1,1 0-1,-1 0 0,3 1-2,3 3 28,2 0 1,-1-1-1,1 0 0,0-1 0,0 0 0,1-1 0,-1 0 0,1-1 0,0 0 1,1-1-1,-1 0 0,1-1 0,-1 0 0,1-1 0,1 0-28,8-1-583,0-1 0,1-1 0,-1-1 0,0-1 0,0 0 0,0-2 0,-1-1 0,3-2 583,24-9-1608</inkml:trace>
  <inkml:trace contextRef="#ctx0" brushRef="#br0" timeOffset="2093.259">17021 586 7378,'-10'-13'3568,"4"13"-1487,5 6-305,5 11-504,8 7-335,5 11-289,3 0-168,3 3-224,0 0-88,1 0-88,3 0-16,2 1-24,-2-3 0,2-3 0,-3-6-264,-2-13-1024,3-5 3312,-1-18-1936</inkml:trace>
  <inkml:trace contextRef="#ctx0" brushRef="#br0" timeOffset="2428.048">17547 589 7178,'-4'-29'3448,"-2"22"-1391,-3 10-337,-2 21-624,-8 12-288,-2 14-303,-1 7-57,-6 18 0,3 9-8,-2 18-48,-2-1-64,7-8-160,-1-7-64,3-16-40,-1-6 16,1-9-64,3-1 280,-3-12-224</inkml:trace>
  <inkml:trace contextRef="#ctx0" brushRef="#br0" timeOffset="-1209.083">12850 60 8930,'-1'-5'593,"0"1"0,0-1 0,0 0 0,1 1 0,0-1 0,0 0 0,0 1 0,1-1 0,0 0 0,0 1 0,1-5-593,0 71 1544,-2 7-1182,4 0 0,2 0 0,4 0-1,2-1 1,4-1 0,14 38-362,-28-98 22,34 106 311,-6 4-333,-22-82 86,-2 0 1,-1 0 0,-2 1 0,-1 0-1,-3 18-86,-3-27 2242,-1-7-1099</inkml:trace>
  <inkml:trace contextRef="#ctx0" brushRef="#br0" timeOffset="-834.206">12696 637 8706,'0'-12'3617,"13"9"-1929,14-2-472,24-3-208,10 2-279,12 0-473,2 5-120,2 1-40,-7-3-232,-4 4 3969,-8 1-2897</inkml:trace>
  <inkml:trace contextRef="#ctx0" brushRef="#br0" timeOffset="-487.867">13361 599 8562,'7'-5'554,"20"-14"1967,-27 19-2495,0 0 0,0 0 0,0 0 0,0-1-1,1 1 1,-1 0 0,0 0 0,0 0 0,0 0 0,0 0 0,0 0-1,0 0 1,0-1 0,0 1 0,0 0 0,0 0 0,1 0 0,-1 0-1,0 0 1,0 0 0,0-1 0,0 1 0,0 0 0,0 0 0,0 0-1,0 0 1,0-1 0,0 1 0,0 0 0,0 0 0,0 0 0,-1 0-1,1 0 1,0 0 0,0-1 0,0 1 0,0 0 0,0 0 0,0 0-1,0 0 1,0 0 0,0 0 0,0-1 0,-1 1 0,1 0 0,0 0-1,0 0 1,0 0-26,-17-1 1249,8 3-1084,-1 0 0,0 0 0,1 1 0,0 0-1,0 0 1,0 1 0,0 1 0,0-1 0,1 1 0,0 1 0,0 0 0,0 0 0,1 0-1,0 1 1,0 0 0,0 0 0,1 1 0,1 0 0,-1 0 0,1 0 0,0 1 0,1 0-1,-1 3-164,1-3 6,0 0 0,1 0 0,0 0 0,0 1 0,1-1-1,0 1 1,1 0 0,0-1 0,1 1 0,0 0-1,0 0 1,1-1 0,0 1 0,1 0 0,0-1 0,1 1-1,0-1 1,0 0 0,1 0 0,0 0 0,1 0-1,-1-1 1,3 2-6,-2-3 6,1 0 0,0-1-1,0 0 1,1 0 0,0 0-1,-1-1 1,2 0 0,-1 0-1,1-1 1,-1 0 0,1 0-1,1-1 1,-1 0 0,0-1-1,1 1 1,-1-1 0,1-1-1,-1 0 1,1 0 0,0-1-1,0 0 1,-1 0 0,1-1-1,0 0 1,-1-1 0,1 0-1,-1 0 1,1-1 0,-1 0-1,0 0 1,0-1 0,0 0-6,3-2 7,0-1 0,0 1 0,0-2 0,-1 1 0,0-1 0,0-1 1,-1 0-1,0 0 0,-1-1 0,0 0 0,4-7-7,-8 10 6,0 0 0,0 0 0,-1-1 0,0 0 0,0 1 0,-1-1 0,0 0 0,0 0 0,-1 0 0,0 0-1,0-1 1,-1 1 0,0 0 0,-1 0 0,0 0 0,0 0 0,0 0 0,-3-7-6,1 6 4,-1 0 0,0 1 1,0-1-1,-1 1 0,0 0 0,0 0 0,-1 0 1,0 1-1,0 0 0,-1 0 0,0 1 0,0-1 1,-1 1-1,0 1 0,-5-3-4,8 5 27,0 0 0,0 0-1,0 1 1,-1-1 0,1 2-1,-1-1 1,1 0 0,-1 1-1,0 0 1,1 1 0,-1-1 0,0 1-1,0 0 1,0 0 0,1 1-1,-1 0 1,0 0 0,1 0 0,-1 0-1,0 1 1,1 0 0,0 1-1,-1-1 1,1 1 0,0 0-1,-2 1-26,2 0 43,1 1-1,-1 0 0,0-1 0,1 1 0,-3 5-42</inkml:trace>
  <inkml:trace contextRef="#ctx0" brushRef="#br0" timeOffset="-4847.544">8403 666 4529,'70'-45'2791,"-53"29"406,-17 16-3115,0 0-1,0 0 1,0 0 0,0 0 0,0 0 0,0 0 0,0 0 0,0 1-1,0-1 1,0 0 0,0 0 0,0 0 0,0 0 0,0 0 0,1 0 0,-1 0-1,0 0 1,0 0 0,0 0 0,0 0 0,0 0 0,0 0 0,0 0 0,0 0-1,0 0 1,0 0 0,0 0 0,0 0 0,0 0 0,0 0 0,0 0-1,0 0 1,1 0 0,-1 0 0,0 0 0,0 0-82,-1 8 218,4 33 630,1 1 1,2-1 0,6 21-849,-1-10 218,2 43-218,-12-82-35,0 37 111,-1-47-181,0 0 1,-1 0-1,1 0 1,-1 0 0,0 0-1,0 0 1,0 0-1,0 0 1,0 0 0,-1-1-1,1 1 1,-1-1-1,0 1 1,0-1 0,0 0 104,-10 7-598</inkml:trace>
  <inkml:trace contextRef="#ctx0" brushRef="#br0" timeOffset="-4472.722">8453 177 6849,'-13'-40'3113,"-5"5"-1433,0 4-55,10 7-801,2 3-208,9 12-480,6 5-56,5 5-400,6 12-408,0 10 472</inkml:trace>
  <inkml:trace contextRef="#ctx0" brushRef="#br0" timeOffset="-4118.12">8753 613 7386,'1'1'165,"0"0"1,1 0-1,-1 0 1,0 0 0,0 0-1,0 0 1,0 0-1,0 0 1,0 1-1,0-1 1,-1 0 0,1 1-1,0-1 1,-1 0-1,1 1 1,-1-1 0,1 1-1,-1-1 1,0 1-1,1-1 1,-1 1 0,0 0-1,0-1 1,0 1-1,0-1 1,0 1 0,-1-1-1,1 1 1,-1 1-166,-1 22 583,3-14-450,0 0 1,0 0-1,1 0 0,0 0 1,1-1-1,1 1 0,0-1-133,33 75 740,-6-19-275,-27-56-425,0 0 1,0 0 0,-1 0 0,0 1 0,-1-1 0,0 1 0,0 0 0,-2 0 0,1 1-41,-1-11 5,0 0 0,0-1 0,0 1 0,0 0 0,0-1 0,-1 1 0,1-1 0,0 1 0,0 0 0,0-1 0,-1 1-1,1 0 1,0-1 0,-1 1 0,1-1 0,0 1 0,-1-1 0,1 1 0,-1 0-5,-8-3 121,-6-17 13,7 5-106,2 0 0,0 0-1,1 0 1,0-1 0,1 0 0,0 0 0,2 0-1,-1-2-27,2 8 2,1 0 0,0 0 0,0 0 0,1 0 0,0 0-1,0 0 1,1 0 0,0 0 0,0 1 0,1-1 0,1 1-1,-1 0 1,1-1 0,3-2-2,-1 2-4,0 0 1,0 1-1,1 0 1,1 0-1,-1 1 0,1 0 1,0 0-1,1 1 1,-1 0-1,1 0 0,2 0 4,-4 3 3,0 0-1,1 0 0,-1 0 0,1 1 1,0 1-1,0-1 0,0 1 1,-1 0-1,1 1 0,0 0 1,0 0-1,0 1 0,0 0 0,0 0 1,1 1-3,2 1 5,-1 0 0,1 0 0,-1 1 0,0 1-1,0 0 1,0 0 0,-1 1 0,0 0 0,0 0 0,-1 1 0,1 0 0,-1 1 0,-1 0 0,1 0 0,-2 1 0,1-1 0,-1 2 0,0-1 0,-1 1 0,0-1 0,-1 1 0,0 1-1,0-1 1,0 4-5,4 18-51,-1-1-1,-2 1 1,1 18 51,-4-6-78</inkml:trace>
  <inkml:trace contextRef="#ctx0" brushRef="#br0" timeOffset="-3693.472">9509 719 7818,'-2'-14'2820,"2"13"-2767,0 1 0,0 0 1,0 0-1,0 0 0,0 0 0,0 0 0,0 0 0,1 0 0,-1-1 1,0 1-1,0 0 0,0 0 0,0 0 0,0 0 0,0 0 0,0 0 1,1 0-1,-1 0 0,0 0 0,0 0 0,0 0 0,0 0 0,0 0 0,1 0 1,-1 0-1,0 0 0,0 0 0,0 0 0,0 0 0,0 0 0,1 0 1,-1 0-1,0 0 0,0 0 0,0 0 0,0 0 0,0 0 0,0 0 0,1 0 1,-1 0-1,0 0 0,0 0 0,0 0 0,0 0 0,0 1 0,0-1 1,0 0-54,3 2 232,0 0 1,-1 0-1,0 1 0,1-1 1,-1 1-1,0 0 1,0-1-1,0 2-232,7 12 211,0 1 0,-2 0-1,0 0 1,-1 1 0,0 0-1,-2 0 1,1 3-211,5 41 594,0 29-594,-7-55 97,6 88-298,-6 36 201,-3-153-315,0-6 158,-1 1-1,1-1 1,0 0-1,0 1 1,0-1-1,0 0 0,0 0 1,1 1-1,-1-1 1,0 0-1,1 1 0,-1-1 1,1 0-1,-1 0 1,1 0 157,0-2-951</inkml:trace>
  <inkml:trace contextRef="#ctx0" brushRef="#br0" timeOffset="-3301.307">9561 880 6665,'-2'-13'971,"1"1"-1,1-1 0,-1 0 0,2 1 0,0-1 0,1 1 0,0-1 1,2-6-971,-1 10 175,0 0 1,1 0-1,0 1 1,0-1 0,1 1-1,0 0 1,1 0-1,-1 0 1,1 1 0,1 0-1,4-4-175,-1 1 48,1 1-1,0 0 1,1 0-1,0 1 1,0 0 0,1 1-1,0 1 1,0 0-1,1 1 1,0 0-1,0 1 1,0 0 0,0 2-1,0-1 1,1 2-48,-9 1 0,-1 0 1,1 0 0,0 1 0,-1 0-1,1 0 1,-1 1 0,1-1 0,-1 1-1,0 1 1,0-1 0,0 1 0,0-1 0,0 1-1,0 1 1,-1-1 0,0 1 0,1-1-1,-1 1 1,-1 1 0,1-1 0,0 0-1,-1 1 1,0 0 0,0 0 0,-1 0-1,1 0 1,-1 0 0,0 1-1,2 4 2,-1 0 0,1 0 0,-2 0 1,0 1-1,0-1 0,-1 1 0,0 0 0,-1-1 1,0 1-1,0 0 0,-2-1 0,1 1 0,-1-1 1,-3 8-3,-1 1 11,-1-1 0,-1 0 0,-1-1 1,0 0-1,-2 0 0,0-1 0,0 0 1,-15 14-12,19-23 7,0-1 1,0 1 0,-1-1 0,0-1 0,0 1 0,0-1-1,-1-1 1,-7 3-8,10-4 1,0-1 0,-1 0 0,0-1-1,1 0 1,-1 0 0,0 0 0,1-1-1,-1 0 1,0 0 0,0-1 0,1 0 0,-1 0-1,-1-1 0,0 0-138,1 0 0,-1-1 0,1 0 0,0 0 0,-1 0 0,1-1 0,1-1 0,-1 1-1,-1-2 139,-13-21-504</inkml:trace>
  <inkml:trace contextRef="#ctx0" brushRef="#br0" timeOffset="-2714.011">10222 615 4305,'-1'-5'982,"0"1"1,-1 0-1,1 1 0,-1-1 1,1 0-1,-3-2-982,4 6 91,0-1 1,0 1-1,0 0 1,0 0-1,0 0 1,0 0-1,0-1 1,-1 1-1,1 0 1,0 0-1,0 0 0,0 0 1,0 0-1,-1 0 1,1 0-1,0-1 1,0 1-1,0 0 1,0 0-1,-1 0 1,1 0-1,0 0 0,0 0 1,0 0-1,-1 0 1,1 0-1,0 0 1,0 0-1,0 0 1,0 0-1,-1 0 1,1 0-1,0 0 1,0 0-1,0 0 0,-1 1 1,1-1-1,0 0 1,0 0-1,0 0 1,0 0-1,-1 0 1,1 0-92,-7 18 1149,1 8-843,0 0 0,2 0 1,2 1-1,0-1 1,2 1-1,0-1 0,4 16-306,-2-21 47,2 1-1,1-1 0,1 0 1,0-1-1,2 1 0,0-1 1,1-1-1,1 0 0,7 9-46,-15-24 7,1 0-1,0 0 1,0 0-1,0-1 0,1 0 1,-1 1-1,1-1 1,-1 0-1,1-1 0,0 1 1,0-1-1,1 1 0,-1-1 1,0 0-1,1-1 1,-1 1-1,1-1 0,-1 0 1,1 0-1,0 0 0,0-1 1,-1 0-1,1 0 1,2 0-7,0-1 7,-1 0 1,1 0-1,-1-1 0,0 0 1,0 0-1,1-1 1,-1 0-1,-1 0 1,1 0-1,0-1 1,-1 1-1,0-1 1,1-1-1,-2 1 1,1-1-1,0 0 1,2-4-8,4-7 15,0 0 0,-1-1 0,-1-1 0,0 0 0,-2 0 0,0 0 1,2-10-16,-1-4 19,0 0 1,-2-1-1,-2 0 1,-1-1-20,-2 16-2,-1-1 1,0 1 0,-2-1-1,0 1 1,-2-4 1,34 121-31,-22-66 55,1 0-1,2-1 0,1 0 1,3 2-24,-7-19-75,-1 0 1,2-1-1,0 0 0,0-1 1,1 0-1,1 0 1,0-1-1,1 0 1,6 4 74,8 0-790,-2-8 308</inkml:trace>
  <inkml:trace contextRef="#ctx0" brushRef="#br0" timeOffset="-2337.345">11048 94 8914,'-1'-4'545,"0"0"0,0 1 0,-1-1 1,0 0-1,0 0 0,0 1 0,0-1 0,0 1 1,-1 0-1,-2-3-545,5 7 87,-1-1 1,1 1-1,-1 0 0,1-1 1,0 1-1,-1 0 1,1 0-1,0 0 1,0-1-1,0 1 0,-1 0 1,1 0-1,0 0 1,0 0-1,0-1 0,0 1 1,0 0-1,1 0 1,-1 0-1,0 0-87,9 86 824,7 17-824,-8-57 107,26 151 337,11 74 104,-23-85-1964,-21-165 870</inkml:trace>
  <inkml:trace contextRef="#ctx0" brushRef="#br0" timeOffset="-1975.6">10876 554 8946,'-17'-14'3929,"14"7"-2377,19-2-456,11 5-240,25 3-471,4-2-105,5 4-152,4 1-32,-8 0-168,1 1-328,-1 3 280</inkml:trace>
  <inkml:trace contextRef="#ctx0" brushRef="#br0" timeOffset="-1584.004">11786 550 8162,'39'-44'3490,"-38"44"-3423,-1-1-1,0 1 1,1-1 0,-1 1-1,0-1 1,0 1 0,1-1 0,-1 1-1,0-1 1,0 0 0,0 1-1,0-1 1,0 1 0,0-1 0,0 0-1,0 1 1,0-1 0,0 1-1,0-1 1,0 0 0,0 1 0,0-1-1,-1 1 1,1-1 0,0 1 0,0-1-1,-1 0 1,1 1 0,0-1-1,-1 1 1,1 0 0,0-1 0,-1 1-1,1-1 1,-1 1 0,1-1-1,-1 1 1,1 0 0,-1-1 0,1 1-1,-1 0 1,1 0 0,-1-1-1,0 1 1,1 0 0,-1 0 0,1 0-1,-1 0 1,0 0 0,1 0 0,-1 0-1,0 0-66,-3-1 276,0 0 0,0 1-1,0 0 1,0 0 0,0 0 0,-4 0-276,-12 6 191,0 1 0,1 0 0,0 2 0,0 0 0,1 1 1,0 1-1,-4 3-191,-29 17 265,47-29-240,-7 4 54,0 1 0,0 0 0,-3 3-79,12-9 9,1 1 0,-1-1-1,0 1 1,1-1 0,-1 1 0,1 0-1,-1-1 1,1 1 0,0 0 0,0 0 0,0 0-1,0 0 1,0 0 0,0 0 0,0 0-1,1 0 1,-1 1 0,1-1 0,-1 0 0,1 0-1,0 2-8,0-2 4,1-1 0,0 1 0,-1-1 0,1 1 0,0-1 0,0 1 1,0-1-1,0 0 0,0 1 0,0-1 0,0 0 0,0 0 0,1 0 0,-1 0 0,0 0 0,1 0 0,-1 0 0,1 0 0,-1 0 0,1-1 0,-1 1 0,1-1 0,0 1 0,-1-1 0,2 1-4,49 6 57,-38-5-44,50 3 33,-43-4-39,0 0 0,-1 2 0,1 0 0,-1 1 0,1 1 0,-1 1 0,11 6-7,-28-11 0,0 0 0,0 1 0,0 0 0,0 0 0,0 0 0,0 0 0,0 1 0,-1-1 0,1 0 1,-1 1-1,0 0 0,0 0 0,0 0 0,0 0 0,1 3 0,-2-4 0,0 1 1,-1 0-1,1-1 1,-1 1-1,1 0 1,-1 0-1,0 0 1,0-1-1,-1 1 1,1 0-1,-1 0 1,1-1-1,-1 1 1,0 0-1,0-1 1,0 1-1,0-1 0,0 1 1,-1-1-1,0 1 0,-7 12 14,-1 0 0,0-1 1,-1-1-1,-1 0 0,0 0 0,0-1 0,-2-1 0,1 0 0,-1-1 0,-1-1 0,0 0 0,0 0 0,-1-2 0,0 0 0,0-1 0,0 0 0,-12 1-14,16-4 14,0 0 0,0-1-1,-1-1 1,1 0 0,-1-1-1,0 0 1,-10-2-14,22 2-9,1 1 1,-1-1-1,1 0 0,-1 0 1,1 0-1,-1 0 0,1 0 1,-1-1-1,0 1 0,1 0 0,-1 0 1,1 0-1,-1 0 0,1 0 1,-1-1-1,1 1 0,-1 0 1,1-1-1,0 1 0,-1 0 1,1-1-1,-1 1 0,1 0 0,0-1 1,-1 1-1,1-1 0,0 1 1,-1-1-1,1 1 0,0-1 1,0 1-1,-1-1 0,1 1 0,0-1 1,0 1-1,0-1 0,0 1 1,0-1-1,0 1 0,0-1 1,0 1-1,0-1 0,0 1 0,0-1 1,0 0-1,0 1 9,14-13-168</inkml:trace>
  <inkml:trace contextRef="#ctx0" brushRef="#br0" timeOffset="68453.449">141 1712 3289,'-5'-7'6722,"8"2"-4155,18 1-2302,-17 4-79,74-5 331,-33 3-39,45-7-478,-2-4 171,-84 11-110,-10 2 5,-13 2-18,-142 29 65,52-11 122,53-9 201,-50 4-436,106-15 41,-1 0 1,1 0-1,-1 0 1,1 0-1,-1 0 1,1 0-1,-1 0 1,1-1-1,-1 1 1,1 0-1,-1 0 1,1 0-1,-1 0 1,1-1-1,-1 1 1,1 0-1,-1 0 1,1-1-1,0 1 0,-1 0 1,1-1-1,0 1 1,-1 0-1,1-1-41,0 1 11,0 0 0,0-1 0,0 1 0,0 0 0,0 0-1,0 0 1,0 0 0,0-1 0,0 1 0,0 0 0,0 0-1,0 0 1,0 0 0,0-1 0,0 1 0,0 0 0,0 0-1,1 0 1,-1 0 0,0 0 0,0 0 0,0-1 0,0 1-1,0 0 1,0 0 0,1 0 0,-1 0 0,0 0 0,0 0-1,0 0 1,0 0 0,1 0 0,-1 0 0,0 0 0,0 0-1,0 0 1,0 0 0,1 0 0,-1 0 0,0 0 0,0 0-1,0 0 1,0 0 0,0 0 0,1 0 0,-1 0 0,0 0-1,0 0 1,0 0 0,0 0 0,1 0 0,-1 0 0,0 0-1,0 1 1,0-1 0,0 0 0,0 0 0,0 0 0,0 0-1,1 0 1,-1 1-11,16 7 16,-2 14-13,-13-20-3,7 11 2,-3-5 2,-1-1 0,0 1 0,0 0 0,0 0 0,-1 0 0,0 0-1,-1 0 1,0 1 0,1 5-4,17 193 1515,-7 181-1515,-12-334 132,-2 76 854,1-127-958,0 0 0,0 0 0,0 0 1,0 0-1,1-1 0,0 1 0,-1 0 0,1 0 1,0-1-1,0 1 0,0 0 0,1-1 0,-1 0 1,1 1-1,-1-1 0,3 2-28,-1 0 21,1 0-1,0-1 1,0 1-1,0-1 1,1 0-1,-1-1 1,1 1-1,-1-1 1,2 1-21,5 1 12,1 0 1,-1-1-1,1 0 1,-1-1-1,1 0 1,0 0-1,0-2 1,1 1-13,46-6-24,1-2 0,-1-2 1,37-12 23,2 0-481,-31 11 242</inkml:trace>
  <inkml:trace contextRef="#ctx0" brushRef="#br0" timeOffset="69324.79">852 1847 4761,'-1'-5'793,"-7"-19"1733,8 23-2372,0 1 1,0-1 0,0 0 0,0 1 0,0-1 0,-1 0-1,1 1 1,0-1 0,-1 1 0,1-1 0,0 0 0,-1 1-1,1-1 1,-1 1 0,1-1 0,0 1 0,-1-1 0,1 1 0,-1 0-1,0-1 1,1 1 0,-1 0 0,1-1 0,-1 1 0,0 0-155,0 0 92,0 1 0,0 0 0,0 0 0,0 0 0,1 0 0,-1 0 0,0 0 0,0 0 0,1 0 0,-1 0 0,0 0 0,1 0 0,-1 1 0,1-1 0,0 0 0,-1 0 0,1 0 0,0 1-92,-5 25 336,-3 63 319,4-35-44,-4 16-611,-8 2 365,-3-1 0,-26 66-365,37-118 34,2 0 0,0 1 0,2 0 0,0 0 0,0 12-34,4-32 2,0-1 0,0 0 0,0 1 0,0-1-1,0 0 1,0 0 0,-1 1 0,1-1 0,0 0 0,0 1 0,0-1 0,0 0 0,0 0 0,0 1 0,0-1 0,0 0 0,1 1 0,-1-1 0,0 0 0,0 0-1,0 1 1,0-1 0,0 0 0,0 1 0,1-1 0,-1 0 0,0 0 0,0 0 0,0 1 0,0-1 0,1 0 0,-1 0 0,0 0 0,0 1 0,1-1 0,-1 0-1,0 0 1,0 0 0,1 0 0,-1 0 0,0 1 0,1-1 0,-1 0 0,0 0 0,0 0 0,1 0-2,0-1 6,0 1 1,-1-1 0,1 0-1,0 1 1,0-1-1,-1 0 1,1 0-1,0 1 1,-1-1-1,1 0 1,-1 0-1,1 0 1,-1 0-1,1 0 1,-1 0-1,0 0 1,1 0-7,57-191 279,-46 150-255,13-64 12,-5 0 0,1-51-36,-15 108-2,-3 25 3,-2 12 3,0-1-1,1 0 1,1 1 0,0-1-1,1 1 1,1-2-4,-4 13 8,-1-1 0,0 1 1,1 0-1,-1 0 0,1 0 0,0 0 1,-1 0-1,1 0 0,0 0 0,0 0 0,0 0 1,-1 1-1,1-1 0,0 0 0,0 0 1,0 1-1,0-1 0,1 0-8,-2 1 9,1 0 0,0 0-1,-1 0 1,1 0 0,-1 0 0,1 1 0,0-1-1,-1 0 1,1 0 0,-1 0 0,1 0 0,-1 1-1,1-1 1,-1 0 0,1 1 0,-1-1-1,1 0 1,-1 1 0,1-1 0,-1 1 0,0-1-1,1 0 1,-1 1 0,0-1 0,1 1-9,2 5 59,0-1 1,0 1-1,0 0 1,-1 0-1,2 5-59,28 73 861,29 51-861,-27-61 118,-12-26-32,-3 0-1,-1 2 0,-3 0 1,8 50-86,-20-80-68,1 4-56,0 0 1,2 0 0,0-1-1,8 17 124,-6-32-3369,-9-19 2284</inkml:trace>
  <inkml:trace contextRef="#ctx0" brushRef="#br0" timeOffset="69682.739">854 2325 6481,'-14'-5'3425,"10"4"-992,1-2-945,13 0-208,15-2-512,-2-1-272,23-2-215,1 1 103,3 1-496,0-1-1673,-8 13 1353</inkml:trace>
  <inkml:trace contextRef="#ctx0" brushRef="#br0" timeOffset="70049.385">1610 2171 3281,'86'-67'2188,"-84"65"-1974,-1 1 0,1-1 0,0 1-1,-1-1 1,0 0 0,1 0 0,-1 1 0,0-1-1,0 0 1,0 0 0,0 0 0,0-1-214,0 2 113,-1 0 1,0 0 0,0 0-1,0 0 1,0 0-1,0 0 1,0 0 0,0 0-1,0 0 1,-1 0-1,1 0 1,0 0 0,0 0-1,-1 0 1,1 0-1,-1 0 1,1 0 0,-1 0-114,0-1 232,-1 0 0,1 1 0,-1-1 0,1 1 0,-1-1 1,0 1-1,0-1 0,0 1 0,0 0 0,0 0 0,0 0 0,0 0 0,-1 0-232,-3 0 197,0 0 0,0 0 0,0 0 0,0 1 0,0 0 0,0 0 0,0 0 0,0 1 0,0 0 0,0 1 0,0-1 0,0 1 0,0 0 0,0 0-1,1 1 1,-5 2-197,-1 1 130,1 0-1,-1 1 1,1 0-1,0 1 1,1 0-1,0 0 0,-7 10-129,9-9 52,1 1 0,0-1-1,1 1 1,0 1-1,0-1 1,1 1 0,1-1-1,0 1 1,0 0-1,1 0 1,0 1 0,1-1-1,0 0-51,1-1 29,-1-1 1,1 0-1,1 0 0,0 1 0,0-1 0,1 0 0,0 0 1,0 0-1,1 0 0,0-1 0,1 1 0,0-1 0,0 1 1,1-1-1,0-1 0,1 1-29,-2-3 13,1-1 1,0 1-1,1-1 1,-1 0-1,1-1 1,-1 1 0,1-1-1,0 0 1,1-1-1,-1 1 1,0-1-1,1 0 1,-1-1-1,1 0 1,0 0-1,-1 0 1,1-1-1,0 0 1,0 0-1,-1 0 1,7-2-14,8-2-69,0 0 1,0-1-1,-1-1 1,1-1 0,-2-1-1,9-5 69,23-13-699,-3-3 285</inkml:trace>
  <inkml:trace contextRef="#ctx0" brushRef="#br0" timeOffset="70512.714">1943 1700 7066,'-31'-18'3765,"14"14"-2146,17 4-1571,0 0-1,-1 1 1,1-1 0,-1 0-1,1 0 1,-1 0 0,1 0-1,0 0 1,-1 1 0,1-1-1,-1 0 1,1 0 0,0 1 0,-1-1-1,1 0 1,0 1 0,0-1-1,-1 0 1,1 1 0,0-1-1,0 0 1,-1 1 0,1-1-1,0 1 1,0-1 0,0 1 0,0-1-1,-1 0 1,1 1 0,0-1-1,0 1-47,-1 15 233,1 0 0,0 0 0,2 0 0,-1 0 0,2 0 0,0-1 0,1 1-1,4 9-232,4 23 276,12 90 224,-17-87-373,3 1-1,1-2 0,3 1 0,2 0-126,-11-40 81,0 0-1,-1 1 1,-1-1 0,0 1 0,-1 0 0,0 0 0,0 1-1,-1 11-80,-1-13 480,3-13 86,3-21 31,-1-26-293,-4 30-282,1 1 0,1-1 0,0 1 0,2-1 0,0 1 0,0 0 0,2 1 1,1-1-23,-5 11 0,1 0 0,0 0 0,0 0 0,1 1 1,0 0-1,0 0 0,0 0 0,1 1 0,5-5 0,-8 8 0,1 0-1,-1 0 0,1 1 0,0-1 1,-1 1-1,1-1 0,0 1 0,0 0 1,0 1-1,-1-1 0,1 1 0,0-1 1,0 1-1,0 1 0,0-1 0,0 0 1,0 1-1,0 0 0,0 0 0,1 0 1,2 1 0,0 1-1,0-1 1,-1 1 0,1 1-1,-1-1 1,0 1-1,0 0 1,0 1-1,0-1 1,-1 1-1,0 0 1,0 0 0,0 1-1,0 0 1,-1-1-1,0 1 1,2 5 0,1 3 6,-1 0-1,-1 1 1,0 0 0,-1 0 0,0 0 0,-1 0 0,0 14-6,0-5 49,6 40-429,-8-58 171,0-1 1,1 0 0,0 1-1,0-1 1,0 0 0,0 0 0,1 0-1,0-1 1,0 1 0,1 0 208,10 7-620</inkml:trace>
  <inkml:trace contextRef="#ctx0" brushRef="#br0" timeOffset="70852.61">2603 1681 6745,'-1'-5'613,"-1"1"0,0-1 0,0 0-1,0 0 1,-1 1 0,0-1 0,0 1-1,0 0 1,0 0 0,0 0 0,-1 0-1,0 0 1,0 1-613,1 4 1231,2 8-696,3 12-328,-2-17-61,30 220 1152,-14-118-58,-2 23-1240,-7-27 516,2 8-124,-6 23-392,-2-67-470,3-53-493,-4-13 931,0 0 0,1 0 0,-1 0 0,0 0 0,0 0 0,1 0 0,-1 1 0,0-1 0,0 0 0,1 0 0,-1 0 0,0 0 0,1 0 0,-1 0 0,0 0 0,0 0 0,1 0 0,-1 0 0,0 0 0,1 0 0,-1-1 0,0 1 0,0 0 0,1 0 0,-1 0 0,0 0 0,0 0 0,1-1 0,-1 1 0,0 0 0,0 0 0,0 0-1,1 0 1,-1-1 32,12-15-718</inkml:trace>
  <inkml:trace contextRef="#ctx0" brushRef="#br0" timeOffset="71200.949">2946 2033 6097,'-3'4'3265,"2"0"-536,2 16-1065,2-3-584,4 6-168,0 9-328,0-1-103,3 4-217,-4 1-80,-1 2-88,-2-2-24,-2-8-8,1-6 352,-2-8-680,1-4-496,0-10 576</inkml:trace>
  <inkml:trace contextRef="#ctx0" brushRef="#br0" timeOffset="71201.949">2948 1609 10546,'-10'-36'4073,"6"16"-2985,1 9-504,6 8-151,5 5-361,6 17-2985,1 10 2249</inkml:trace>
  <inkml:trace contextRef="#ctx0" brushRef="#br0" timeOffset="71755.509">3370 2138 3321,'21'-77'2236,"-21"75"-2083,0 1 0,0 0-1,0-1 1,0 1 0,0 0-1,0 0 1,-1-1 0,1 1-1,0 0 1,-1 0 0,1 0-1,-1-1 1,0 1 0,1 0-1,-1 0 1,0 0-1,1 0 1,-1 0 0,0 0-1,0 0 1,0 0 0,0 0-1,0 1 1,0-1 0,0 0-1,0 1 1,-1-1 0,1 1-1,0-1 1,0 1-153,-3-2 450,0 1 1,0-1-1,0 1 1,0 0-1,0 1 0,0-1 1,-1 1-451,1 0 189,-1 0 0,1 1 0,0 0 1,0 0-1,-1 0 0,1 0 1,0 1-1,0 0 0,0-1 0,0 1 1,1 1-1,-1-1 0,0 1 1,1-1-1,0 1 0,-1 0 1,1 0-1,0 1 0,1-1 0,-1 1 1,0-1-190,-8 13 208,1 0 1,0 1-1,2 0 1,-1 2-209,4-8 25,0 0 1,1 1-1,1 0 1,0 0-1,1 0 0,0 0 1,1 0-1,0 0 1,1 0-1,0 0 1,1 1-1,0-1 1,1 0-26,-1-5 5,0-1 0,1 1 1,0-1-1,0 0 0,1 0 0,-1 0 1,1 0-1,1 0 0,-1 0 0,1-1 1,0 1-1,0-1 0,1 0 0,-1-1 1,1 1-1,0-1 0,0 0 0,1 0 1,-1 0-1,1-1 0,0 0 0,0 0 1,0 0-1,5 1-5,-4-3 8,1 1 0,0-1 1,0-1-1,0 1 0,-1-2 0,1 1 0,0-1 1,0 0-1,0 0 0,-1-1 0,1 0 0,-1 0 1,1-1-1,-1 0 0,0-1 0,3-1-8,5-3 17,0-1-1,-1-1 1,0 0-1,0-1 1,-1 0-1,-1-1 1,0-1-17,-7 7 6,0 0 0,0 0 0,-1-1 0,0 1 0,0-1 0,-1 0 0,0-1 0,0 1 0,-1 0 0,0-1 0,0 1 0,-1-1 0,0 0 0,0 0 0,-1 0 0,0 1 0,0-1 0,0 0 0,-1 0 0,-1 1 0,1-1 0,-1 0 0,-1 1 0,1 0 0,-1-1-6,-1-1 2,0 0 1,0 1-1,-1 0 1,0-1-1,0 2 1,-1-1-1,0 0 1,0 1-1,-1 0 1,0 1-1,0 0 1,-1 0-1,0 0 1,0 1-1,0 0 1,0 1-1,-1-1 1,0 2-1,0-1 1,-1 1-3,5 2-15,0 0 0,-1 0 0,1 0 1,-1 1-1,1-1 0,-1 2 0,1-1 1,-4 1 14,7-1-13,0 1 1,0-1-1,0 0 1,0 1 0,0 0-1,0-1 1,0 1-1,0 0 1,1 0-1,-1 0 1,0 0-1,1 0 1,-1 1 0,1-1-1,-1 0 1,1 1-1,0-1 1,-1 1-1,1-1 1,0 1 0,0 0-1,0 0 1,0 0 12,-3 23-115</inkml:trace>
  <inkml:trace contextRef="#ctx0" brushRef="#br0" timeOffset="72473.863">3826 2196 7170,'-20'-19'5424,"11"14"-3304,8 5-2099,1 0 0,0 0 0,0 0 1,0 0-1,0 0 0,0 0 1,-1 0-1,1 0 0,0 1 0,0-1 1,0 0-1,0 0 0,0 0 1,0 0-1,-1 0 0,1 0 0,0 1 1,0-1-1,0 0 0,0 0 1,0 0-1,0 0 0,0 1 0,0-1 1,0 0-1,0 0 0,0 0 1,0 0-1,0 1 0,0-1 1,0 0-1,0 0 0,0 0 0,0 1 1,0-1-1,0 0 0,0 0 1,0 0-1,0 0 0,0 1 0,0-1 1,0 0-1,1 0 0,-1 0 1,0 0-1,0 0 0,0 0 0,0 1 1,0-1-22,10 61 1211,7 20-570,-2-9-41,2 36-600,-10-52 87,-1-21-32,-3-1-1,-1 1 1,-1 0 0,-3 24-55,1-54 13,1-1 0,-1 1 0,0-1 0,0 1 1,-1-1-1,0 0 0,1 1 0,-1-1 0,-2 3-13,-2-47 856,-5-57-458,5-1 0,4-14-398,12-197 21,-10 308-20,2-31 0,1 0 0,1 0-1,3-1 0,-6 24-1,1 0 0,1 0 1,0 0-1,0 1 0,1 0 0,0-1 0,0 1 0,1 1 0,0-1 0,0 1 0,1 0 1,0 0-1,1-1 1,-4 6-3,-1-1 1,1 1-1,0 0 1,0 0-1,1 0 1,-1 0 0,0 1-1,0-1 1,1 1-1,-1 0 1,1 0-1,-1 0 1,1 0-1,0 1 1,-1-1 0,1 1-1,0 0 1,2 0 2,-2 1-3,1 0 0,0 1 0,0-1 0,0 1 1,-1 0-1,1 0 0,-1 0 0,0 1 1,1 0-1,-1 0 0,-1 0 0,3 2 3,7 8-4,0 0 1,-1 1-1,-1 1 0,0 0 0,-1 0 1,6 14 3,-7-13 1,-2-1 0,1 1 0,-2 1 0,0-1 0,-1 1 0,-1 0 1,-1 0-1,0 3-1,-2-13 0,0-1 1,-1 1 0,0-1-1,-1 1 1,1-1-1,-1 1 1,0-1-1,-1 0 1,0 1 0,0-1-1,0 0 1,0 0-1,-1 0 1,0-1 0,-1 1-1,1-1 1,-1 1-1,0-1 1,0 0 0,-1-1-1,1 1 1,-1-1-1,-3 3 0,-11 6 9,-1 0-1,0-1 0,-19 8-8,29-15 8,-1-1-1,0 0 0,0 0 0,0-1 0,0-1 1,0 0-1,-1 0 0,-10-1-7,17-1-4,1-1 0,-1 1-1,1-1 1,-1 0 0,1 0 0,-1-1-1,1 1 1,0-1 0,-3-1 4,6 2-70,0 0 0,-1 1-1,1-1 1,0 0 0,0 0 0,0 0 0,0 0 0,0 0 0,0 0-1,0 0 1,0 0 0,0 0 0,0 0 0,0 0 0,1-1 0,-1 1-1,1 0 1,-1-1 0,1 1 0,-1 0 0,1-1 0,0 1 0,-1-1 0,1 1-1,0-1 1,0 1 0,0 0 0,0-1 0,0 1 0,1-1 0,-1 1 70,0 0-91,0 0 0,1 0 0,-1-1 1,1 1-1,-1 0 0,1 0 1,0 0-1,-1 0 0,1 1 1,0-1-1,-1 0 0,1 0 1,0 0-1,0 0 0,0 1 1,0-1-1,0 0 0,0 1 0,0-1 91,40-13-988</inkml:trace>
  <inkml:trace contextRef="#ctx0" brushRef="#br0" timeOffset="72858.755">4376 1677 7586,'-11'-54'7361,"14"52"-5859,3 7-900,6 11-180,2 8-257,-2 0 1,-1 1-1,-1 1 0,-1 0 0,-1 0 1,-1 0-1,-1 9-165,8 50 330,-1 57-330,-11-85 95,-3 1 1,-3 14-96,0 1-307,5-44-459,-1 4-2289,-1-29 2111,0-8 436</inkml:trace>
  <inkml:trace contextRef="#ctx0" brushRef="#br0" timeOffset="73238.056">4302 2101 5369,'-19'-19'2913,"-4"8"-505,9 8-55,7-1-609,10 1-272,17-1-503,3-3-137,18-6-240,8 3-96,2-6-264,11-1-72,2 4 128,-3-2-200,1 7 3209,-11 8-2393</inkml:trace>
  <inkml:trace contextRef="#ctx0" brushRef="#br0" timeOffset="73676.892">5153 2136 4433,'-2'-68'4932,"2"66"-4761,0-1 1,0 1 0,-1 0 0,0-1-1,1 1 1,-1 0 0,0-1 0,0 1-1,0 0 1,0 0 0,-1 0 0,1 0-1,-1 0 1,1 0 0,-1 0 0,1 1-1,-1-1 1,0 0 0,0 1 0,0 0 0,0-1-1,0 1 1,0 0 0,0 0 0,-1 0-1,1 0 1,0 0 0,-1 1 0,1-1-1,0 1 1,-1 0-172,-3-1 154,1 1-1,-1 0 1,0 0-1,1 0 1,-1 1-1,0 0 1,1 0 0,-1 1-1,1-1 1,-1 1-1,-4 3-153,-3 1 93,0 2 0,0 0 0,1 0 0,0 1 0,1 0 0,0 1 0,0 1 0,1 0 0,0 0 1,-2 5-94,8-10 11,0 0 1,0 0 0,0 0-1,1 1 1,0-1 0,0 1-1,1 0 1,0 0-1,0 0 1,0 0 0,1 0-1,0 0 1,0 0 0,1 1-1,0-1 1,1 0 0,-1 0-1,1 0 1,1 1 0,-1-1-1,1 0 1,0 0-12,0-2 7,1-1-1,-1 0 1,0 0 0,1 0 0,0 0-1,0 0 1,0-1 0,0 1-1,1-1 1,0 0 0,-1 0-1,1 0 1,0 0 0,0-1 0,0 1-1,1-1 1,-1 0 0,1-1-1,-1 1 1,1-1 0,-1 0-1,1 0 1,0 0 0,0 0 0,3-1-8,-1 0 13,0 0 0,0 0 0,0 0-1,0-1 1,0 0 0,-1-1 0,1 0-1,0 0 1,-1 0 0,1-1-1,-1 0 1,1 0 0,-1 0 0,0-1-1,-1 0 1,1 0 0,2-3-12,0-1 10,0-1 1,-1 0 0,-1 0 0,1 0-1,-1-1 1,-1 0 0,0 0-1,0 0 1,-1-1 0,0 1-1,-1-1 1,0 0 0,-1 0-1,0 0 1,-1-1 0,0 1-1,-1 0 1,-1-8-11,1 1 8,0 7-2,0-1 0,-1 0 0,0 1 0,-1-1-6,2 11 0,0 1 0,0 0 0,0 0 0,0 0 0,0 0 0,0 0 0,0 0 0,0 0 0,0 0 0,0-1 0,0 1 0,0 0 0,0 0 0,0 0 0,0 0 0,0 0 0,0 0 0,0 0 0,0 0 0,0 0 0,0-1 0,0 1 0,0 0 0,-1 0 0,1 0 0,0 0 0,0 0 0,0 0 0,0 0 0,0 0 0,0 0 0,0 0 0,0 0 0,0 0 0,0 0 0,0-1 0,-1 1 0,1 0 0,0 0 0,0 0 0,0 0 0,0 0 0,0 0 0,0 0 0,0 0 0,0 0 0,-1 0 0,1 0 0,0 0 0,0 0 0,0 0 0,0 0 0,0 0 0,0 1 0,0-1 0,0 0 0,0 0 0,-2 6 0,4 8 3,1-1 0,1 1 0,0-1 0,1 0 1,0 0-1,3 3-3,6 20 13,-7-19 24,0 0 0,2 0-1,-1-1 1,2 0 0,0 0 0,4 3-37,-5-9-207,0 0 1,0-1 0,1 0-1,0-1 1,0 0 0,1 0-1,0-1 1,0-1 0,6 3 206,12 4-765</inkml:trace>
  <inkml:trace contextRef="#ctx0" brushRef="#br0" timeOffset="74146.156">5841 2018 7210,'-1'-9'859,"0"3"-228,0 0-1,0 0 1,0 0-1,0 0 0,-1 0 1,0 0-1,-1 0-630,2 5 108,0-1 0,1 1 0,-1 0 1,0 0-1,0 0 0,0 0 0,0 0 0,0 0 0,0 0 1,-1 0-1,1 0 0,0 0 0,0 1 0,-1-1 1,1 0-1,0 1 0,-1-1 0,1 1 0,-1-1 0,1 1 1,-1 0-1,1 0 0,0 0 0,-1 0 0,1 0 0,-1 0 1,1 0-1,-1 0 0,1 0 0,-1 1 0,1-1 0,-1 1-108,-9 2 173,0 0 1,0 1-1,0 0 0,1 1 0,-1 0 0,1 0 0,1 1 0,-1 1 0,1 0 0,0 0 0,1 1 0,-1-1 0,1 2 0,1-1 0,0 1 0,0 1 0,-1 3-173,-11 14 118,15-23-104,0 1 0,1-1 0,0 1 0,0 0 0,0 0 0,1 1 0,-1-1 0,1 1-14,2-5 2,0 0 0,0 0 0,0 0 0,1 0 1,-1 0-1,0 0 0,0 0 0,1 0 0,-1 0 0,1 0 0,-1 0 1,1 0-1,-1 0 0,1 0 0,0-1 0,-1 1 0,1 0 1,0 0-1,0-1 0,-1 1 0,1 0 0,0-1 0,0 1 0,0-1 1,0 1-1,0-1 0,0 0 0,0 1 0,0-1 0,0 0 1,0 1-1,0-1 0,0 0-2,41 8 39,-38-8-36,51 7 31,-31-6-21,1 2-1,-1 1 0,0 1 1,-1 1-1,13 5-12,-32-9 1,0-1 0,-1 1-1,1 0 1,-1 0 0,1 0 0,-1 1-1,0-1 1,0 1 0,0 0 0,0 0-1,-1 0 1,1 0 0,-1 0 0,1 0-1,-2-1 0,-1 0 1,1 0-1,0 0 1,-1 0-1,0-1 1,1 1-1,-1 0 1,0 0-1,0 0 1,0 0-1,0 0 1,0 0-1,0 0 1,0 0-1,-1 0 1,1 0-1,-1-1 1,0 1-1,1 0 1,-1 0-1,0 0 1,0-1-1,0 1 1,0-1-1,0 1 1,-1-1-1,1 1 1,0-1-1,-1 1 0,0-1 0,-6 7 5,0-1 0,-1-1 0,0 1 0,0-1 0,-1-1 0,0 0 0,0 0 0,0-1 0,0 0 0,-9 1-5,6-1 12,0-1 0,0-1 0,0 0 0,0-1 0,0-1 0,-1 1 0,1-2 0,-12-2-12,22 2-18,-1 0 1,1 0-1,0-1 0,0 0 1,0 1-1,0-1 1,0 0-1,-1-2 18,-5-8 301,9 11-234,0 1 0,0-1 0,0 1-1,0-1 1,0 1 0,0-1 0,0 1 0,1 0-1,-1-1 1,0 1 0,0-1 0,0 1 0,1-1-1,-1 1 1,0 0 0,1-1 0,-1 1 0,0-1-1,1 1 1,-1 0 0,0 0 0,1-1 0,-1 1-1,1 0 1,-1 0 0,1-1 0,-1 1 0,1 0-1,-1 0 1,1 0-67,16-4 946</inkml:trace>
  <inkml:trace contextRef="#ctx0" brushRef="#br0" timeOffset="74662.905">6383 2230 5673,'-61'-65'3254,"48"48"2784,13 17-5932,0 0 1,0 0 0,0-1-1,0 1 1,0 0-1,0 0 1,-1-1 0,1 1-1,0 0 1,0 0 0,0-1-1,0 1 1,0 0-1,0-1 1,0 1 0,0 0-1,0 0 1,0-1-1,0 1 1,1 0 0,-1 0-1,0-1 1,0 1 0,0 0-1,0 0 1,0-1-1,0 1 1,1 0 0,-1 0-1,0-1 1,0 1-107,2 0 149,0-1 0,-1 1 0,1-1 0,0 1 0,0 0 0,-1 0-1,1 0 1,0 0 0,0 0 0,0 0 0,1 0-149,9 1-57,91-2 578,7 0-138,30-8-383,-114 5 390,-1 2 0,0 1 0,1 0 0,-1 2 1,1 1-1,12 3-390,-29-2 1021</inkml:trace>
  <inkml:trace contextRef="#ctx0" brushRef="#br0" timeOffset="75782.395">7459 1838 6201,'-4'-9'617,"1"1"0,-2 0 0,1 1 0,-1-1 0,0 1 0,-1 0 0,1 0 0,-2 1 1,1-1-1,-1 1 0,1 1 0,-2-1 0,1 1 0,0 0 0,-8-3-617,14 8 30,1 0 1,0 0-1,0 0 1,0 0-1,-1 0 0,1 0 1,0-1-1,0 1 1,-1 0-1,1 0 1,0 0-1,0 0 1,0 0-1,-1 0 1,1 0-1,0 0 1,0 0-1,-1 0 1,1 0-1,0 0 1,0 0-1,0 1 1,-1-1-1,1 0 1,0 0-1,0 0 0,0 0 1,-1 0-1,1 0 1,0 0-1,0 1 1,0-1-1,-1 0 1,1 0-1,0 0-30,0 10 407,9 19-303,-6-22 50,17 51 106,-2 1 0,-2 1 0,-3 0 0,-3 1 0,-1 26-260,-3-18 123,1 42 69,-7-105-172,0 0 0,-1 0 1,1 0-1,-1 0 0,-1 0 1,1 0-1,-1 0 0,-1 0-20,3-6 3,0 0 0,0 0-1,0 0 1,0 0 0,0 0 0,0-1-1,0 1 1,0 0 0,-1 0-1,1 0 1,0 0 0,0 0 0,0 0-1,0 0 1,0 0 0,0 0-1,-1 0 1,1 0 0,0 0-1,0 0 1,0 0 0,0 0 0,0 0-1,-1 0 1,1 0 0,0 0-1,0 0 1,0 0 0,0 0-1,0 0 1,-1 0 0,1 0 0,0 0-1,0 0 1,0 0 0,0 0-1,0 0 1,0 0 0,0 0-1,-1 1 1,1-1 0,0 0 0,0 0-1,0 0 1,0 0 0,0 0-1,0 0 1,0 0 0,0 1-1,0-1 1,0 0-3,-2-17 100,1-29-30,-1 0 1,-3 1-1,-5-15-70,6 32 14,-6-46 23,0-65-37,10 102 3,1 1 0,1 0-1,2-1 1,8-28-3,-10 55-1,1 1 1,0 0-1,1 0 0,-1 0 0,2 0 1,-1 1-1,1-1 0,1 1 0,-1 0 1,1 1-1,6-6 1,-8 9-2,-1 1 1,1 0-1,0 0 0,0 0 1,1 0-1,-1 1 1,1 0-1,-1 0 0,1 0 1,0 0-1,-1 1 1,1-1-1,0 1 0,0 1 1,0-1-1,0 1 0,0-1 1,0 2-1,0-1 1,0 0-1,0 1 0,0 0 1,0 0 1,5 2-1,0 0 0,0 1 0,-1 0 0,1 0 1,-1 1-1,0 0 0,0 1 0,0 0 0,-1 0 0,0 1 1,-1 0-1,1 0 0,5 8 1,-8-8 0,0-1 0,-1 1 0,1 0 0,-1 0 0,-1 0 0,0 1 0,0-1 0,0 1 0,-1 0 0,0 0 0,0-1 0,-1 1 0,0 1 0,-1-1 0,0 0 0,0 0 0,-1 0 0,0 1 0,-2 7 0,-1-1 1,0 0-1,-1 0 0,-1 0 0,-1-1 0,0 0 0,0 0 1,-2-1-1,0 0 0,-5 6 0,-3 3 5,-2-2-1,0 0 1,-2-1 0,0-1 0,-12 8-5,30-24 2,0 0 0,0 0 1,0 0-1,-1-1 0,1 1 1,-1-1-1,1 1 1,-1-1-1,0 0 0,1 0 1,-3-1-3,5 1 0,-1-2 1,1 1-1,0 0 1,0 0-1,0 0 1,0 0-1,0-1 1,0 1-1,0 0 1,0-1-1,0 1 1,0-1-1,0 1 1,0-1-1,1 0 1,-1 1-1,0-1 1,0 0-1,0 0 1,1 0-1,-1 1 1,0-1 0,1 0-1,-1 0 1,1 0-1,-1 0 1,1 0-1,-1 0 1,1 0-1,0 0 1,0 0-1,-1 0 1,1 0-1,0 0 1,0 0-1,0 0 1,0-1-1,0 1 1,0 0-1,1 0 0,-1-1 0,0-1 0,1 1 0,0 0 0,-1 0 0,1-1 0,0 1-1,0 0 1,0 0 0,0 0 0,1 0 0,-1 0 0,0 0 0,1 1 0,0-1 0,-1 0 0,1 1-1,0-1 1,0 1 0,0 0 0,0-1 0,0 1 0,0 0 0,1 0 0,8-5-2,0 1 1,1 1 0,11-4 1,-11 4 0,1 1 0,0 1 0,0-1 1,0 2-1,0 0 0,0 1 0,0 0 1,0 1-1,0 0 0,0 1 0,0 0 1,0 1-1,0 1 0,-1 0 0,0 1 1,0 0-1,0 1 0,0 0 1,-1 1-1,0 0 0,0 1 0,-1 0 1,0 0-1,-1 1 0,4 4 0,-10-9 0,1 0 0,-1 0 0,0 0 0,0 1 0,-1-1 0,1 1 0,-1-1 0,0 1 0,0 0 0,-1 0 0,1 0 0,-1 0 0,0 0 0,0 0 0,-1 0 0,0 0 0,0 1 0,0-1 0,0 0 0,-1 0 0,0 3 0,-2 0 0,0 0 0,0-1 0,0 1 0,-1-1 0,0 1 1,0-1-1,-1 0 0,0-1 0,0 1 0,-1-1 0,0 0 0,0-1 0,-1 2 0,-15 12 3,-1-1 0,-1-1-1,-1-1 1,0-1-1,0-1 1,-2-2-1,0 0 1,0-2-1,-1-1 1,-3 0-3,24-8 23,0 0-1,1 0 1,-1-1 0,0 0 0,0-1-1,1 1 1,-1-1 0,0 0 0,1-1 0,-1 0-23,5 2 12,0-1 0,0 1 0,1-1 1,-1 1-1,0-1 0,0 0 0,1 0 1,-1 0-1,1 0 0,-1 0 1,1-1-1,-1 1 0,1 0 0,-1-1 1,1 1-1,0-1 0,0 1 1,0-1-1,0 1 0,0-1 0,0 0 1,0 0-1,1 1 0,-1-1 1,1 0-1,-1 0 0,1 0 0,0 0 1,-1 0-1,1 0 0,0 0 0,0 0 1,0 1-1,1-1 0,-1-1-12,1 1 125,-1 1 1,0 0-1,1-1 0,-1 1 0,1 0 0,-1 0 0,1 0 0,0 0 0,0-1 1,-1 1-1,1 0 0,0 0 0,0 0 0,0 1 0,0-1 0,0 0 0,1-1-125,35-14 774</inkml:trace>
  <inkml:trace contextRef="#ctx0" brushRef="#br0" timeOffset="76469.034">8216 2237 4497,'-42'-39'2578,"41"38"-2323,0 0 0,0 1 0,0-1 1,0 0-1,0 1 0,-1-1 0,1 0 0,0 1 0,0 0 1,-1-1-1,1 1 0,0 0 0,0 0 0,-1-1 1,1 1-1,0 0 0,-1 0 0,1 0-255,-2 4 2356,11 1-91,8-1-2146,1 0-1,-1-1 1,1 0 0,0-2 0,0 0 0,0-1-1,0 0 1,0-1 0,0-1 0,-1-1 0,1-1-1,-1 0 1,8-3-119,-21 6 8,0 0-1,-1-1 1,1 1 0,-1-1-1,1 1 1,-1-1 0,1 0-1,-1 0 1,0 0 0,0 0-1,0 0 1,0 0-1,0-1 1,-1 1 0,1 0-1,-1-1 1,1 0 0,-1 1-1,0-1 1,0 0 0,0 0-1,-1 0 1,1 1-1,0-1 1,-1 0 0,0 0-1,0 0 1,0 0 0,0 0-1,0 0 1,-1 0 0,1 0-1,-1 0 1,0 1-1,0-1 1,0 0 0,0 0-1,0 1 1,-1-1 0,1 0-1,-1 1 1,1 0 0,-1-1-1,0 1-7,-3-5 1,-1 1-1,1 0 1,-1 1-1,0-1 1,-1 1-1,-2-2 0,5 5 0,1 0 0,-1 0-1,0 0 1,0 1 0,1-1-1,-1 1 1,0 0 0,0 0-1,0 0 1,-1 1 0,1-1-1,0 1 1,0 0 0,0 0-1,0 1 1,0-1 0,-3 2 0,-4 1 11,1 0 0,0 1 0,0 0 0,0 1 1,0 0-1,1 0 0,-1 1 0,2 0 1,-1 1-1,1 0 0,0 1 0,0-1 0,1 1 1,0 1-1,0 0 0,1 0 0,-2 4-11,3-6 33,1 1-1,0 0 1,1 0-1,0 0 1,0 1-1,1-1 1,0 1-1,0-1 1,1 1-1,0 0 1,1 0-1,-1-1 1,2 1-1,-1 0 1,1 0 0,1-1-1,0 1 1,0 0-1,0-1 1,1 0-1,4 8-32,-2-8 21,0 0 0,1 0-1,0 0 1,0-1 0,1 1 0,0-2-1,0 1 1,0-1 0,1 0 0,0 0-1,1-1 1,-1 0 0,1-1 0,0 0-1,0 0 1,7 1-21,12 4 105,0-2 1,0-1-1,1-1 1,0-1-1,3-2-105,45 2 2287,1-10-1092</inkml:trace>
  <inkml:trace contextRef="#ctx0" brushRef="#br0" timeOffset="77202.645">8978 2256 3945,'2'-7'769,"0"-1"-1,0 0 1,-1 0 0,0 0 0,0 0 0,-1 0-1,-1-2-768,1 7 284,0 0 0,-1 0 0,0 0 0,0 0 0,0 0 0,0 0 0,0 0 0,-1 0 0,1 1 0,-1-1-1,0 1 1,0-1 0,0 1 0,0-1 0,0 1 0,0 0 0,0 0 0,-1 0 0,1 0 0,-3-1-284,0 0 107,0 1 0,0-1 0,-1 1 1,1 0-1,-1 0 0,1 0 1,-1 1-1,0 0 0,1 0 0,-1 1 1,0-1-1,0 1 0,1 0 1,-1 1-1,0-1 0,0 1 0,1 1 1,-1-1-1,1 1 0,-1 0 1,1 0-1,-1 0 0,-1 2-107,1-1 9,0 1-1,0 0 1,0 0 0,1 0-1,0 1 1,0 0-1,0 0 1,0 0 0,1 1-1,0-1 1,0 1 0,1 0-1,-1 0 1,1 0-1,0 1 1,1-1 0,0 1-1,0-1 1,-1 5-9,1 0 9,1 1 0,0 0 0,0-1 0,1 1 0,1 0 1,0-1-1,0 1 0,1 0 0,1 1-9,-2-9 4,0 0 1,1 1-1,-1-1 0,1 0 1,0 0-1,0 0 0,1 0 1,-1-1-1,1 1 0,0-1 1,0 1-1,0-1 0,0 0 1,0 0-1,1 0 0,-1-1 1,1 1-1,0-1 0,0 0 1,0 0-1,0 0 0,0 0 1,0-1-1,0 0 0,1 0-4,4 1 10,-1-2-1,1 1 0,-1-1 0,1 0 0,-1-1 0,1 0 0,-1 0 1,0-1-1,1 0 0,-1 0 0,0-1 0,0 0 0,0-1 0,-1 0 0,1 0 1,-1 0-1,0-1 0,3-2-9,-4 2 9,0 0-1,0 0 1,0-1 0,-1 1-1,0-1 1,0 0-1,0 0 1,-1-1 0,0 0-1,0 1 1,-1-1 0,0-1-1,0 1 1,0 0 0,-1-1-1,0 1 1,-1-1 0,0 0-1,0 0 1,0-2-9,-2-2 13,-1 1-1,0 0 1,-3-10-13,3 10 0,-1 0 0,1 0 0,1 0 1,0-4-1,1 14-12,8 20 25,2 6-2,2-1 0,0-1 0,2 0 0,0-1 0,2 0 1,4 3-12,-9-11 28,1-1 0,1-1 0,2 2-28,-10-10-153,0 1 1,1-1 0,-1 0 0,1-1 0,0 1-1,1-1 1,-1 0 0,1-1 0,2 1 152,10 1-485</inkml:trace>
  <inkml:trace contextRef="#ctx0" brushRef="#br0" timeOffset="77821.512">9332 2179 6801,'-18'-11'3751,"11"11"-1587,10 10-1178,6 11-470,0 0 0,-2 1 0,0-1 0,1 11-516,14 46 501,-16-57-338,-6-21-152,1 0 1,-1 1-1,0-1 0,0 0 0,0 1 1,1-1-1,-1 0 0,0 1 0,0-1 1,0 0-1,0 1 0,0-1 0,0 0 1,0 1-1,0-1 0,0 1 0,0-1 1,0 0-1,0 1 0,0-1 0,0 0 0,0 1 1,0-1-1,0 0 0,0 1 0,0-1 1,-1 0-1,1 1 0,0-1 0,0 0 1,0 1-1,-1-1 0,1 0 0,0 1 1,-1-1-12,0-3 37,0 1 0,-1-1 0,1 1 0,0-1 0,0 0 0,1 0 0,-1 1 0,0-1 0,1 0 0,0 0 0,0 0 0,0-2-37,-1-6 46,0 8-37,-5-29 39,1-1 0,2 1 0,1-1 0,2 1-1,2-19-47,-1 44 1,0 1-1,1 0 1,-1-1-1,1 1 1,1 0-1,-1 0 1,1 1-1,0-1 1,0 0-1,1 1 1,0-1-1,-2 3-1,0 1 0,-1 1 0,1-1 0,0 0 0,0 0 0,0 1 0,0-1 0,0 1 0,0-1 0,0 1 0,0 0 0,1 0 0,-1 0 0,0 0 0,1 1 0,-1-1 0,1 0 0,-1 1 0,1 0 0,-1 0 0,1 0 1,-1 0-1,1 0 0,-1 0 0,1 0 0,-1 1 0,1-1 0,-1 1 0,3 1 1,4 2-2,1 1 1,0 1-1,-1-1 1,0 2-1,-1-1 0,1 1 1,-1 0-1,0 1 1,1 3 1,12 13-5,-1 1 0,8 15 5,-23-31 0,0 0 0,0 0 0,-1 1 1,-1 0-1,0 0 0,0 0 0,-1 0 1,0 0-1,-1 0 0,0 0 0,0 3 0,0-42 62,2-1 0,6-25-62,-7 42 0,1 0 0,1 1 0,0-1 0,1 1 0,0 0 0,1 0 0,0 0 0,6-6 0,-9 13-2,0 0 1,1 0-1,0 1 0,0 0 0,0-1 1,1 2-1,-1-1 0,1 0 1,0 1-1,0 0 0,0 0 0,0 1 1,1-1-1,-1 1 0,1 0 0,0 0 1,-1 1-1,1 0 0,2 0 2,-3 1-1,-1 0-1,1 0 1,-1 1-1,1 0 1,-1 0-1,1 0 1,-1 0-1,0 1 1,1-1-1,-1 1 1,0 0-1,0 1 0,0-1 1,0 1-1,-1 0 1,1 0-1,-1 0 1,0 0-1,0 0 1,0 1-1,0-1 1,0 1-1,1 3 2,2 2-3,0 1 0,-1 0-1,0 0 1,-1 1 0,0 0-1,0-1 1,-1 1 0,1 12 3,3 37 97,-4-31 73,1-1 0,4 17-170,-7-42-65,0-1-1,0 1 0,0-1 1,0 1-1,0-1 0,1 1 1,-1-1-1,1 0 1,0 0-1,-1 0 0,1 0 1,0 0-1,0 0 1,0-1-1,0 1 0,1 0 1,-1-1-1,0 0 1,1 1-1,-1-1 0,1 0 1,-1 0-1,1-1 0,-1 1 1,2 0 65,22 1-870</inkml:trace>
  <inkml:trace contextRef="#ctx0" brushRef="#br0" timeOffset="78189.964">10203 2168 6377,'4'-1'3977,"16"1"-1824,-6 1-1571,1-1 0,0 0 0,0-1 0,-1-1 1,1-1-1,7-2-582,-15 4 95,0-1 0,0 0 0,-1-1 1,1 0-1,-1 0 0,1 0 0,-1-1 1,0 0-1,0 0 0,-1 0 0,1-1 1,-1 0-1,0 0 0,2-3-95,-6 7 9,0-1 1,0 1-1,0-1 1,0 0-1,0 1 1,-1-1-1,1 0 0,-1 0 1,1 0-1,-1 0 1,1 1-1,-1-1 0,0 0 1,0 0-1,0 0 1,0 0-1,0 0 0,-1 0 1,1 1-1,-1-1-9,0-2 7,0 1 1,0 0-1,-1 0 0,1 0 0,-1 0 0,0 1 1,0-1-1,0 0 0,0 1 0,-1 0 0,0-1-7,-2-2 4,0 1 1,-1 0-1,1 0 0,-1 0 0,0 1 1,0 0-1,-1 0 0,1 0 0,-1 1 0,-6-2-4,8 3 1,-1 1-1,1-1 0,-1 1 1,1 0-1,-1 1 0,1-1 1,-1 1-1,1 0 1,0 1-1,-1-1 0,1 1 1,0 0-1,0 0 0,-2 2 0,-1 0-2,1 1-1,-1 0 0,1 1 1,0 0-1,0 0 1,1 1-1,0 0 0,-3 4 3,-1 2-4,0 1 0,2 1 0,0 0 0,0 0 0,1 0 0,1 1-1,1 0 1,0 0 0,0 7 4,4-17 1,-1 0 0,1 0 0,1 1-1,-1-1 1,1 0 0,0 1 0,1-1 0,-1 0-1,1 0 1,0 0 0,1 1 0,0-1 0,0 0-1,0-1 1,1 1 0,-1 0 0,1-1 0,1 1-1,-1-1 1,1 0 0,0 0 0,0 0 0,0-1 0,1 1-1,-1-1 1,1 0 0,0-1 0,1 1-1,10 5 100,0-1 1,0-1-1,0 0 1,1-1 0,0-1-1,0-1 1,1 0-1,-1-1 1,1-1-1,0-1-100,54 2 363</inkml:trace>
  <inkml:trace contextRef="#ctx0" brushRef="#br0" timeOffset="78675.337">10856 2200 6929,'-90'-7'3689,"82"3"-1176,9 1-1081,6 3-248,12 3-479,4 1-25,9-4-120,6-1-128,7-5-128,5-1-96,0 0-104,2 6-32,-13 0 88,-9 1 96,0 11-160</inkml:trace>
  <inkml:trace contextRef="#ctx0" brushRef="#br0" timeOffset="79583.797">11651 2444 3841,'0'75'2164,"0"-73"-1929,0 0 0,-1 1 0,1-1-1,-1 1 1,1-1 0,-1 0 0,0 0 0,0 1-1,0-1 1,0 0 0,0 0 0,-1 0-1,1 0 1,-1 0 0,0 1-235,-8 12 2341,4 0 660,6-14-1771,0-3-197,8-28 845,-5 16-2228,8-27 443,-3-1-1,-2 0 1,-1 0-1,-2 0 1,-2-21-93,-8-9 49,-3-3-49,0 3 16,3-2-16,6 70-3,1 0 0,0-1 1,1 1-1,-1 0 0,1 0 0,0 0 0,0-3 3,-1 7-1,0 0 0,0 0 0,1-1 0,-1 1 0,0 0-1,0 0 1,0 0 0,0-1 0,0 1 0,0 0-1,0 0 1,1-1 0,-1 1 0,0 0 0,0 0 0,0 0-1,0 0 1,1-1 0,-1 1 0,0 0 0,0 0 0,1 0-1,-1 0 1,0 0 0,0 0 0,0-1 0,1 1 0,-1 0-1,0 0 1,0 0 0,1 0 0,-1 0 0,0 0-1,0 0 1,1 0 0,-1 0 0,0 0 1,1 1-4,0 0 0,0 0 1,0 0-1,0 0 0,0-1 0,0 1 1,-1 0-1,1 0 0,0 1 0,-1-1 1,1 0-1,-1 0 0,1 1 4,14 32-91,7 27 91,-12-32-1,1-1 0,1 1 1,2 0 0,-7-16 4,0 0 1,1 0-1,1-1 1,0 0-1,0-1 1,1 0-1,1 0 1,0-1-1,0 0 0,1-1 1,0-1-1,1 0 1,0 0-1,1 0-4,-11-7 4,-1-1 0,0 1-1,0 0 1,0-1-1,1 1 1,-1-1 0,0 0-1,1 1 1,-1-1-1,0 0 1,1-1 0,-1 1-1,0 0 1,1-1-1,-1 1 1,0-1-1,0 0 1,0 1 0,1-1-1,-1 0-3,2-2 6,0 1 1,-1-1-1,1 0 0,-1 0 0,1 0 0,-1 0 1,0-1-1,0 0 0,-1 1 0,2-2-6,4-10 13,1-1 1,-2 0-1,0 0 0,-1-1 0,0-1-13,3-14 12,-1-1-1,-2 0 0,-1 0 0,0-18-11,-1-136-45,-4 144-5,1 71-9,1 1 0,2 0 0,1-1 0,1 2 59,34 109 26,-25-93 40,2-1 0,3 0 0,12 19-66,-18-39 237,1-1-1,1 0 0,2-1 0,0-1 0,1-1 0,14 11-236,18 8 428</inkml:trace>
  <inkml:trace contextRef="#ctx0" brushRef="#br0" timeOffset="80204.357">12828 2160 3625,'0'-4'368,"0"1"0,-1-1 0,1 1 0,-1-1 0,0 1 0,0-1 0,0 1 0,-1 0 0,1-1 0,-1 1 0,0 0 0,0 0 0,0 0 0,0 0 0,0 1 0,0-1 0,-1 0 0,-1 0-368,1 1 225,-1-1 1,1 1-1,-1 0 0,0 1 1,1-1-1,-1 1 1,0-1-1,0 1 1,0 0-1,0 1 0,-1-1 1,1 1-1,0-1 1,-1 1-226,-3 1 109,0-1-1,0 1 1,0 0 0,1 1 0,-1 0 0,0 0 0,1 1 0,-1 0 0,1 0 0,0 1 0,0 0 0,0 0-1,0 0 1,1 1 0,0 0 0,-1 1-109,1 0 14,1 0 1,0 0-1,0 1 0,0-1 0,1 1 0,0 0 0,1 1 1,-1-1-1,1 1 0,0-1 0,1 1 0,0 0 1,0 0-1,1 0 0,0 0 0,1 0 0,-1 0 0,1 1 1,1-1-1,0 0 0,0 0 0,0 0 0,1 0 0,1 0 1,-1-1-1,1 1 0,0 0 0,1-1 0,0 0 0,0 0 1,0 0-1,1-1 0,0 1 0,0-1 0,3 2-14,-2-1 38,1-1 0,1 1-1,-1-1 1,1 0 0,0-1-1,0 0 1,1 0-1,-1-1 1,1 0 0,0 0-1,0-1 1,1 0 0,-1-1-1,1 0 1,-1-1 0,1 0-1,-1 0 1,3-1-38,-4 0 16,-1 0 0,1-1 0,-1 0 0,0-1 0,1 1 1,-1-2-1,0 1 0,0-1 0,0 0 0,0 0 0,-1-1 0,0 0 0,1 0 0,-1 0 1,0-1-1,-1 0 0,1 0 0,-1 0 0,0-1 0,-1 0 0,1 0 0,-1 0 1,2-4-17,-4 6 7,0 0 0,-1 0 1,1 0-1,-1 0 1,0-1-1,0 1 1,0 0-1,0 0 0,-1-1 1,0 1-1,0 0 1,0-1-1,0 1 1,-1 0-1,0-1 0,0 1 1,0 0-1,0 0 1,-1 0-1,1 0 1,-1 0-1,0 0 0,0 0 1,-1 0-1,1 1 1,-1-1-1,1 1 0,-4-3-7,-5-5 23,0 0-1,0 1 0,-1 1 1,-1 0-1,1 0 0,-2 1 1,-9-4-23,14 7-52,-1 1 1,0 0-1,0 0 1,-4 0 51,10 3-109,0 0 1,0 1-1,-1-1 1,1 1-1,-1 0 0,1 0 1,0 0-1,-1 1 1,1-1-1,0 1 1,0 0-1,-1 0 109,4 0-73,0-1-1,0 1 1,0-1-1,0 1 0,1-1 1,-1 1-1,0-1 1,0 1-1,0 0 0,1-1 1,-1 1-1,0 0 1,1 0-1,-1 0 0,0-1 1,1 2 73,-6 15-679</inkml:trace>
  <inkml:trace contextRef="#ctx0" brushRef="#br0" timeOffset="80565.387">13208 1866 7202,'-9'-22'2306,"7"16"-1645,0 1 0,-1-1 0,1 0 0,-1 1 0,0 0 0,-2-2-661,5 9 139,-1-1 1,0 1 0,0 0 0,1-1 0,-1 1 0,1 0 0,0 0 0,-1-1 0,1 1 0,0 0 0,0 0 0,0 0-140,-1 52 535,2 0 1,2 0 0,3 0 0,7 27-536,4-7 378,2-1 0,29 68-378,-47-139 7,1 5-152,1-1 1,0 1-1,0 0 0,0-1 1,4 4 144,5 0-244</inkml:trace>
  <inkml:trace contextRef="#ctx0" brushRef="#br0" timeOffset="80913.182">13510 1804 8162,'-1'-19'3545,"-9"8"-1969,10 11-256,6 20-432,4 13-176,5 27-167,2 8-33,-1 10-144,0-1-56,-9-10-64,5-5-48,-8-7-80,2-2 0,1-2 384,-4-3-136,5-6-152</inkml:trace>
  <inkml:trace contextRef="#ctx0" brushRef="#br0" timeOffset="81430.438">13973 2150 3753,'100'-56'2356,"-98"55"-2206,-1 0 0,1 0 0,-1 0 0,1 0 0,-1-1-1,0 1 1,0-1 0,1 1 0,-1-1 0,0 1 0,0-1-150,-1 1 70,0 1 0,0-1 0,1 1 0,-1-1 0,0 1 0,0-1 0,0 0 0,0 1 1,0-1-1,0 1 0,0-1 0,0 0 0,0 1 0,0-1 0,0 1 0,0-1 0,0 0 1,-1 1-1,1-1 0,0 0-70,-2 0 221,1-1 1,0 1-1,-1-1 1,1 1-1,0-1 1,-1 1-1,0 0 1,1 0-1,-1 0 1,0 0-1,-1 0-221,1-1 372,-1 1-251,1 0 0,-1 0 0,0 0 0,0 0 0,0 1 0,0-1 0,0 1-1,0-1 1,0 1 0,0 0 0,-1 1 0,1-1 0,0 0 0,0 1 0,0 0 0,0-1 0,1 1 0,-1 0 0,0 1 0,0-1 0,0 0 0,1 1 0,-3 1-121,-4 3 120,1 0-1,0 0 1,0 1 0,0 0 0,1 1 0,-3 3-120,1-1 70,0 2 1,1-1 0,0 1-1,1 1 1,0 0 0,1 0-1,-4 11-70,8-19 9,1-1 1,-1 1-1,1 0 0,1-1 0,-1 1 0,1 0 0,-1 0 0,1-1 0,1 1 1,-1 0-1,1 0 0,0-1 0,0 1 0,0-1 0,0 1 0,1-1 0,0 1 1,0-1-1,0 0 0,0 1 0,1-1 0,0-1 0,0 1 0,0 0 0,0 0-9,7 5 63,0 0-1,0-1 1,1 0-1,1-1 0,-1 0 1,1 0-1,0-1 0,12 4-62,-16-7 25,1 0 0,-1-1 0,1 0-1,0 0 1,-1-1 0,1 0-1,0 0 1,0-1 0,0 0 0,0-1-1,-1 0 1,1 0 0,7-3-25,-12 3 9,0 0 1,0-1-1,0 1 1,-1-1-1,1 0 0,0 0 1,-1 0-1,1-1 1,-1 1-1,0-1 1,0 0-1,0 0 1,0 0-1,0 0 1,-1-1-1,1 1 1,-1-1-1,0 1 0,0-1 1,-1 0-1,1 0 1,-1 0-1,1 0 1,-1 0-1,0 0 1,-1 0-1,1 0 1,-1 0-1,0 0 1,0-1-1,0 1 1,0 0-1,-1 0 0,0 0 1,0 0-1,0 0 1,0 0-1,-1 0 1,1 0-1,-1 0 1,0 0-10,-6-9-9,-1 0 1,0 0-1,-1 1 1,0 1-1,-1 0 1,0 0-1,-1 1 1,0 0-1,-1 1 1,0 1-1,0 0 1,-1 0-1,1 2 1,-2-1-1,1 2 1,-5-1 8,14 4-96,-1 1 0,1 1 0,-1-1 0,1 1 0,-1-1 0,-3 2 96,7-1-254,0 0 1,-1 1 0,1-1 0,0 1 0,0-1 0,0 1-1,0 0 1,0 0 0,0 0 0,0 0 0,0 0 0,0 1-1,1-1 1,-1 1 0,0-1 0,1 1 0,-1-1 0,0 2 253,-8 18-1745</inkml:trace>
  <inkml:trace contextRef="#ctx0" brushRef="#br0" timeOffset="81777.768">14314 2220 8114,'5'-102'3665,"-16"101"-1945,15 9-384,5 3-256,16 10-287,3 3-97,8 5-264,0 0-104,-2 2-152,-2-4-40,-6-5-72,1-1 424,-5-4-576,-5-1 168,-7-2 16</inkml:trace>
  <inkml:trace contextRef="#ctx0" brushRef="#br0" timeOffset="82121.783">14826 2093 8258,'-11'-29'3809,"5"16"-1881,-8 8-336,6 18-735,-2 11-225,-3 15-224,6 11-40,-9 8-96,-4 0 88,-8 13 40,2 9 0,-5-2-104,2 0-136,9-14-88,4-12 80,6-12-264,1-8 3337,4-1-2433</inkml:trace>
  <inkml:trace contextRef="#ctx0" brushRef="#br0" timeOffset="82784.048">15915 1857 3609,'41'-51'2530,"-41"51"-2457,1-1 1,-1 1 0,0-1-1,0 1 1,1-1 0,-1 1-1,0-1 1,0 1 0,0-1-1,0 1 1,0-1 0,0 1-1,0-1 1,0 1 0,0-1-1,0 0 1,0 1 0,0-1-1,0 1 1,-1-1 0,1 1-1,0-1 1,0 1 0,0 0-1,-1-1 1,1 1 0,0-1-1,-1 1 1,1-1 0,0 1-1,-1 0 1,1-1 0,-1 1-1,1 0 1,0-1 0,-1 1 0,1 0-1,-1 0 1,1-1 0,-1 1-1,1 0 1,-1 0 0,1 0-1,-1 0 1,1-1 0,-1 1-1,1 0 1,-1 0 0,0 0-74,-27-3 2069,27 3-1882,-11 0 62,1 0 0,0 1 0,0 0 0,-1 1 0,1 0 0,0 1 0,0 1-1,1-1 1,-1 1 0,1 1 0,0 0 0,0 1 0,0 0 0,0 1-249,-1 2 91,0 0 0,0 0 0,1 1 0,1 1 0,0 0 0,0 0 0,1 0 1,0 1-1,1 1 0,-5 10-91,6-8-19,0-1 0,1 1 0,1 0 1,0 1-1,1-1 0,1 1 1,0 0-1,1-1 0,1 14 19,1-16 21,0-1-1,1 1 1,0-1-1,1 1 1,1-1-1,0 0 1,0 0-1,1 0 1,0-1-1,1 0 1,1 0-1,2 3-20,3 1 26,1 0 0,1-2-1,0 1 1,1-2 0,0 0 0,0-1-1,2 0 1,-1-2 0,1 0 0,1 0-1,-1-2 1,1 0 0,11 2-26,-22-7 10,0 0 0,0-1 1,0 0-1,1 0 0,-1-1 0,1 0 0,-1 0 0,0 0 1,1-1-1,-1 0 0,0-1 0,0 0 0,0 0 1,0 0-1,0-1 0,0 0 0,5-3-10,2-3 19,-1 0 0,0-1-1,-1 0 1,0 0 0,-1-2-1,0 1 1,7-11-19,-13 15 7,1-1 0,-2 1 0,1-1 0,-1 0 0,0 0 0,0-1 1,-1 1-1,0-1 0,-1 0 0,0 0 0,0 1 0,-1-1 0,0-1 0,-1 1 0,0 0 0,0 0 0,-1 0 0,0 0 0,-1 0 0,0 0 1,0 1-1,-1-1 0,-1-2-7,-3-10 4,0 1 0,-2 0 0,-1 0 0,0 1 0,-1 1 0,-1 0 0,-1 0 0,-1 1 0,0 0 0,-1 2 0,-16-13-4,27 24-38,-1 1 0,0-1 0,0 1 0,0 0 0,0 1 0,0 0 0,-1-1 0,1 2 0,-1-1 0,0 1 0,1-1 0,-1 2 0,0-1 1,0 1-1,1-1 0,-1 2 0,0-1 0,0 1 0,0-1 0,-5 3 38,-16 10-266</inkml:trace>
  <inkml:trace contextRef="#ctx0" brushRef="#br0" timeOffset="83515.306">16660 1893 8114,'37'-93'3595,"-36"92"-3512,-1 0 0,1 0 0,-1 0 0,0 0 0,0 0 0,1 0 0,-1 0 0,0 0 0,0 0 0,0 0-1,0 0 1,0 0 0,0 0 0,0 0 0,0 0 0,-1 0 0,1 1 0,0-1 0,-1 0 0,1 0 0,0 0 0,-1 0 0,1 0 0,-1 0 0,0 0-83,1 1 45,0 0 0,0 0 0,0 0 0,-1 0 0,1 0 0,0 0 1,0-1-1,0 1 0,-1 0 0,1 0 0,0 0 0,0 0 0,0 0 0,0 0 1,-1 0-1,1 0 0,0 0 0,0 1 0,0-1 0,-1 0 0,1 0 0,0 0 1,0 0-1,0 0 0,-1 0 0,1 0 0,0 0 0,0 0 0,0 1 0,0-1 1,0 0-1,-1 0 0,1 0 0,0 0 0,0 0 0,0 1 0,0-1 0,0 0 1,0 0-1,0 0 0,0 0 0,0 1 0,-1-1 0,1 0 0,0 0 0,0 0 1,0 1-1,0-1 0,0 0 0,0 0 0,0 0 0,0 1 0,0-1 0,1 0 1,-1 0-1,0 0 0,0 1 0,0-1 0,0 0 0,0 0-45,67 332 2362,-59-301-2243,-2-1-1,-1 1 1,-1 1 0,-2-1-1,-1 1 1,-2-1 0,-1 10-119,-3-9 70,3-17-37,0-1 0,1 1-1,0 0 1,1 0 0,0-1 0,2 3-33,-2-17 2,0 0-1,0 0 1,0 1 0,-1-1 0,1 0 0,0 0 0,0 0 0,0 1 0,0-1 0,0 0 0,0 0 0,0 1 0,0-1 0,0 0 0,0 0 0,0 1-1,1-1 1,-1 0 0,0 0 0,0 1 0,0-1 0,0 0 0,0 0 0,0 0 0,0 1 0,1-1 0,-1 0 0,0 0 0,0 0 0,0 0 0,0 1 0,1-1-1,-1 0 1,0 0 0,0 0 0,0 0 0,1 0 0,-1 0 0,0 0 0,0 1 0,1-1 0,-1 0 0,0 0 0,0 0 0,1 0 0,-1 0 0,0 0-1,0 0 1,1 0 0,-1 0 0,0 0 0,0 0 0,0-1 0,1 1 0,-1 0 0,0 0 0,0 0 0,1 0 0,-1 0 0,0 0 0,0 0 0,0-1 0,1 1-2,8-13 84,-7 10-80,27-38-186,-21 32-324,-1-1 0,0 0-1,0-1 1,-1 1 0,0-1 0,-1-1 0,0 1 0,0-2 506,-5 8-269,1-1 0,-1 1 0,0 0 0,-1 0 0,1-1 0,-1 1 0,0 0-1,0 0 1,-1 0 0,1 0 0,-1 0 0,0 0 0,-1 0 0,-1-2 269,-5-10 291,-1 1-1,0 1 0,-7-7-290,13 17 317,0 1 0,-1-1 0,0 1 0,0-1 0,0 1 0,0 1 0,-1-1 0,1 1 0,-1 0 0,0 0 0,-6-2-317,1 2 319,0 0 0,1 1 1,-1 0-1,0 0 0,-1 1 0,-8 1-319,-12 2 279,-1 1 0,1 2 0,0 1 0,-8 4-279,-26 7 329,66-17-319,0 0-1,-1 0 0,1 0 0,0 0 1,0 0-1,0 0 0,0 0 0,0 0 1,-1 0-1,1 0 0,0 0 1,0 0-1,0 0 0,0 0 0,0 0 1,0 0-1,-1 0 0,1 0 1,0 0-1,0 0 0,0-1 0,0 1 1,0 0-1,0 0 0,0 0 1,-1 0-1,1 0 0,0 0 0,0 0 1,0 0-1,0-1 0,0 1 0,0 0 1,0 0-1,0 0 0,0 0 1,0 0-1,0-1 0,0 1 0,0 0 1,0 0-1,0 0 0,0 0 1,0 0-1,0-1-9,2-10 274,9-19 0,-6 18-185,-2-5-66,0 1 0,0-1 0,-1 0 0,-2 0 0,1 0 0,-2 0 0,0 0 0,-1 0 0,-1 0-23,-2-25 4,5 42-4,0-10-45,0 10 54,0 0 1,1 0-1,-1 0 0,0 0 1,0 0-1,0-1 0,0 1 1,0 0-1,0 0 0,0 0 1,0 0-1,0 0 0,0 0 1,0 0-1,0 0 0,1-1 1,-1 1-1,0 0 0,0 0 1,0 0-1,0 0 0,0 0 1,0 0-1,0 0 0,1 0 1,-1 0-1,0 0 0,0 0 1,0 0-1,0 0 0,0 0 0,0 0 1,1 0-1,-1 0 0,0 0 1,0 0-1,0 0 0,0 0 1,0 0-1,0 0 0,1 0 1,-1 0-1,0 0 0,0 0 1,0 0-1,0 0 0,0 1 1,0-1-1,0 0 0,1 0 1,-1 0-1,0 0 0,0 0 1,0 0-1,0 0 0,0 0 1,0 1-1,0-1 0,0 0 1,0 0-1,0 0 0,0 0 1,0 0-1,0 0-9,9 12 267</inkml:trace>
  <inkml:trace contextRef="#ctx0" brushRef="#br0" timeOffset="84485.424">16724 1550 4393,'-2'-3'293,"0"1"231,1 0 0,-1 0 1,1 0-1,-1 0 0,1-1 1,0 1-1,0 0 1,0-1-1,0 1-524,1 1 118,0 0 0,0 0-1,0 1 1,0-1 0,1 0 0,-1 1 0,0-1 0,0 0-1,1 1 1,-1-1 0,0 0 0,1 1 0,-1-1-1,0 1 1,1-1 0,-1 1 0,1-1 0,-1 1 0,1-1-1,-1 1 1,1-1 0,0 1 0,-1 0 0,1-1-1,0 1 1,-1 0 0,1-1 0,0 1 0,-1 0 0,1 0-1,0 0 1,-1 0 0,1 0 0,0-1-118,15-2 715,0 0 1,0 1 0,0 1-1,0 0 1,11 1-716,23 0 611,46-5-191,90-7-213,-176 11-194,20-3 11,-28 4-22,-1 0 1,0 0-1,1 0 0,-1 0 0,1 0 1,-1 0-1,0 0 0,1 1 0,-1-1 1,0 0-1,1 1 0,-1-1 0,0 1 0,1 0 1,-1-1-1,0 1-2,0 0 2,-1 0-1,0 0 1,1-1-1,-1 1 1,1 0 0,-1 0-1,0 0 1,0 0-1,1 0 1,-1 0 0,0 0-1,0 0 1,0 0 0,0 0-1,0 0 1,0 0-1,0 0 1,-1 0 0,1 0-2,-7 25 13,3-13-1,-3 33 164,2 1 1,1-1 0,3 1-1,2-1 1,3 9-177,6 41 1628,24 92-1628,1-45 1239,-17-75-1060,-3 0 1,-3 1 0,-2 4-180,-5 9 192,-7 80-192,2-160 17,0 0 1,0 0-1,1 0 0,-1 0 1,1 0-1,-1 0 0,1 0 1,0 0-1,-1-1 0,1 1 1,1 1-18,-4-5 7,1 0 0,0 0 1,-1 1-1,1-1 0,-1 1 1,1-1-1,-1 1 0,0-1 1,1 1-1,-1 0 0,0 0 1,0 0-1,0 0 0,0 0 0,0 0 1,-2 0-8,-4-3 11,-5-2-8,0 0 0,0 1 1,0 0-1,-1 1 1,0 1-1,0 0 1,-10-1-4,-22 4-116,-1 1 1,1 3-1,-39 8 116,83-12-19,-7 3-372,11 4 141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3:57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411 57 2753,'-15'-17'614,"12"12"-242,-1 1-1,0 0 1,0-1-1,0 2 1,-1-1-1,0 0 1,-2 0-372,5 2 227,-1 1 0,1 1-1,-1-1 1,1 0 0,-1 0 0,1 1 0,-1 0-1,0-1 1,1 1 0,-1 0 0,0 0 0,1 1-1,-1-1 1,0 0 0,1 1 0,-1 0 0,1-1-1,-1 1 1,0 1-227,-8 2 552,-1 1-1,1 0 1,-5 4-552,-2 2 299,1 0 0,1 2 0,0 0 0,1 0 0,-3 5-299,-14 17 349,-19 26-349,41-48 35,0 0 1,1 1-1,1 0 0,0 0 0,1 1 0,-2 6-35,6-12 23,0 0-1,1 0 1,0 0-1,1 1 0,0-1 1,0 1-1,1 0 1,0-1-1,1 1 0,0-1 1,1 7-23,1-3 21,0-1 0,1-1 0,0 1 0,1-1 0,0 1 0,0-1 0,2-1 0,-1 1 0,1-1 0,1 0 0,0-1 0,0 1 0,3 1-21,-4-5 11,1 0 1,0 0 0,0 0-1,0-1 1,1 0 0,-1 0 0,1-1-1,1-1 1,-1 1 0,0-1-1,1-1 1,-1 0 0,1 0 0,0-1-1,0 0 1,0-1 0,0 0-12,6-1 25,0-1 0,0 0 1,0-1-1,0-1 0,-1-1 1,0 0-1,1-1 0,-2 0 1,1-1-1,-1-1 0,0 0 1,-1-1-1,0-1 0,5-4-25,-1-1 101,-1-1 0,-1 0 0,0-1 0,-1 0 0,-1-2 0,0 1 0,-2-1 0,0-1 0,-1 0 0,0-5-101,-7 17 52,0 1 1,0-1-1,-1 0 0,0 1 1,-1-1-1,0 0 0,0 0 1,0 0-1,-1 0 0,-1 0 0,1 0 1,-1 0-1,-1 0 0,1 0 1,-1 1-1,-1-1 0,1 0 1,-1 1-1,0 0 0,-1-1 1,0 1-1,0 1 0,-1-1 0,0 1 1,0-1-1,0 2 0,-5-5-52,-2 0 49,0 0-1,0 2 0,-1-1 0,0 2 0,-1 0 0,0 0 0,0 1 1,0 1-1,-8-2-48,-12-2 136,-1 2 1,0 1-1,-14 0-136,27 5 79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33.68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211 17 4481,'-1'-9'5617,"-1"10"-2131,0 6-2564,-3 52 169,3 31-1091,-4 43 378,-8 16-242,-16 149 100,-25 65-236,-34 106-2011,85-445 19,3-9 834</inkml:trace>
  <inkml:trace contextRef="#ctx0" brushRef="#br0" timeOffset="569.202">340 37 5425,'-1'-3'604,"0"0"0,-1 0-1,1 0 1,-1 0 0,0 1-1,0-1 1,0 0 0,-1 1-1,1 0 1,0 0 0,-1-1 0,0 1-604,2 2 90,0-1 0,0 1 0,0 0 0,0-1 0,0 1 0,0 0 0,0 0 0,0 0 0,0 0 0,0-1 0,0 2 1,0-1-1,0 0 0,0 0 0,-1 0 0,1 0 0,0 1 0,0-1 0,0 0 0,0 1 0,0-1 0,0 1 0,0-1 1,1 1-1,-1 0 0,0-1 0,0 1 0,0 0 0,0 0 0,1-1 0,-1 1 0,0 0 0,1 0 0,-1 0 1,1 0-1,-1 0 0,1 0 0,-1 1-90,-1 2 87,0 0 0,0 1-1,0-1 1,1 0 0,0 1 0,0 0 0,0-1 0,0 1 0,1 0-1,0-1 1,0 1 0,0 0 0,0 0 0,1-1 0,0 2-87,3 13 131,0 0-1,1-1 1,2 3-131,-3-12 58,11 29 59,2-1-1,1-1 1,2-1-1,9 11-116,20 35 88,31 79 29,-6 4 1,2 29-118,76 171 144,-133-325-720,2-2 0,1 0 1,12 13 575,-19-30-624</inkml:trace>
  <inkml:trace contextRef="#ctx0" brushRef="#br0" timeOffset="938.687">241 1034 6593,'-67'6'3201,"61"-5"-1192,6 3 87,11 2-752,4-2-119,14-1-425,3-3-216,10-6-296,6-1-112,9 0-392,1 3-408,0 3 400</inkml:trace>
  <inkml:trace contextRef="#ctx0" brushRef="#br0" timeOffset="2018.612">1706 935 5385,'55'-55'2391,"-54"55"-2343,-1-1 0,0 1-1,1 0 1,-1 0 0,0-1-1,0 1 1,1 0 0,-1-1-1,0 1 1,0 0 0,1-1-1,-1 1 1,0 0 0,0-1-1,0 1 1,0 0 0,0-1-1,1 1 1,-1-1 0,0 1-1,0 0 1,0-1 0,0 1-1,0-1 1,0 1-1,0 0 1,0-1 0,0 1-1,-1-1 1,1 1 0,0 0-1,0-1 1,0 1 0,0-1-1,-1 1 1,1 0 0,0-1-1,0 1 1,-1 0 0,1 0-1,0-1 1,0 1 0,-1 0-1,1-1 1,-1 1-48,-17-5 1429,11 3-870,-4-2-74,-1 0 0,0 0 0,-1 1 0,1 1 0,0 0-1,-10 0-484,15 2 50,1 0-1,-1 1 1,0 0-1,1 0 1,-1 1-1,1 0 1,0 0-1,-1 1 1,1-1-1,0 1 1,0 0-1,1 1 1,-5 3-50,-7 4 35,2 2 1,-1 0-1,-13 16-35,23-23 3,0 1 1,1 0-1,-1 0 1,2 1-1,-1 0 0,1 0 1,0 0-1,0 0 1,1 0-1,0 3-3,2-9 1,0 0 0,1 1 0,0-1 0,0 1 0,-1-1 0,1 1 0,1-1 0,-1 1 0,0-1 0,1 1 0,-1-1 0,1 1 0,0-1 0,0 0 0,0 1 0,0-1 0,0 0 0,0 0 0,1 0 0,-1 0 0,1 0 0,-1 0 0,1 0 0,0 0 1,0 0-1,0-1 0,0 1 0,0-1 0,0 0 0,0 1 0,0-1 0,0 0 0,1 0-1,9 4 4,1-1 1,0 0-1,0 0 1,0-1-1,9 0-4,-16-2 1,110 14 12,-77-12-6,-1 2 0,0 2 0,0 1-1,31 12-6,-32-6-3,1 1 0,25 17 3,-52-26-1,-1 0 1,0 0-1,0 2 0,-1-1 0,0 1 0,-1 0 1,1 1-1,-1 0 0,-1 0 0,0 0 1,3 6 0,-8-10 22,1 0 1,-1 0 0,0 1 0,0-1 0,-1 1 0,0-1-1,0 1 1,0-1 0,0 1 0,-1-1 0,0 1-1,0 0 1,-1-1 0,0 1 0,0 0 0,0-1-1,0 0 1,-1 1 0,0-1 0,0 0 0,0 1-1,-1-1 1,0-1 0,0 1 0,0 0 0,-1-1 0,1 1-1,-1-1-22,-7 8 208,0-1-1,-1 0 0,0-1 0,0 0 0,-1-1 0,-1-1 1,1 0-1,-2 0 0,-5 1-207,7-3 115,8-3-62,0-1 1,0 0 0,0 0-1,-1 0 1,1-1 0,-4 1-54,0-1-3,-1-1 1,1 0 0,0 0-1,0-1 1,0 0 0,-7-3 2,-182-49-1023</inkml:trace>
  <inkml:trace contextRef="#ctx0" brushRef="#br0" timeOffset="2906.531">2970 819 2761,'-1'-2'338,"0"0"1,-1 0 0,1 0-1,0 0 1,-1 0 0,1 1-1,-1-1 1,0 0 0,0 1-1,0-1 1,0 1 0,0 0 0,0 0-1,0-1 1,0 1 0,0 1-1,0-1 1,-1 0 0,1 0-1,0 1 1,-1-1 0,1 1-1,0 0 1,-1 0 0,0 0-339,-11-1 672,1 2 0,-1 0 0,1 0 1,-2 1-673,9-1 270,-49 7 2492,-47 13-2762,84-16 119,0 1-1,1 0 0,-1 1 0,1 1 1,1 1-1,-1 0 0,-6 6-118,18-11 8,1 0 0,0 0-1,0 0 1,0 0 0,0 0 0,0 1 0,1 0-1,0 0 1,0 0 0,1 0 0,-1 0-1,1 1 1,0-1 0,0 1 0,1 0-1,-1 4-7,1-5 3,1-1-1,0 0 1,0 0-1,0 1 0,0-1 1,1 0-1,-1 1 0,1-1 1,0 0-1,1 0 0,-1 0 1,1 0-1,0 0 1,0 0-1,0 0 0,0-1 1,0 1-1,1-1 0,0 0 1,0 1-1,0-1 0,0 0 1,1 0-3,8 6 1,0-1 0,0 0 1,1-1-1,0-1 0,0 0 0,0-1 1,1 0-1,9 2-1,23 2-26,0-1 0,3-1 26,-18-4-17,0 1 0,0 2-1,-1 1 1,0 1 0,18 9 17,-40-14 7,-1 1 0,0 0 0,-1 0 0,1 1 0,-1 0 0,0 0 0,0 1 0,0-1 0,-1 1 0,0 1 0,0-1 0,0 1 0,-1-1 0,0 1 0,0 1 0,-1-1 1,0 0-1,0 1 0,-1 0 0,0-1 0,0 1 0,-1 0 0,0 0 0,0 0 0,-1 0 0,0 0 0,0 0 0,-1 0 0,0 0 0,-1 0 0,0 0 0,0 0 0,0-1 0,-1 1 0,0-1 0,-1 0 0,1 0 0,-1 0 0,-1 0 0,1 0 0,-1-1 1,-1 0-1,0 1-7,-5 4 137,-1-1 1,0-1-1,0 0 1,-1-1-1,0 0 1,-1-1-1,1 0 1,-2-1 0,1 0-1,0-2 1,-1 0-1,0 0 1,0-1-1,-15 1-137,16-3-50,0-1-1,0 0 0,-1-1 0,1 0 0,0-1 1,1-1-1,-1 0 0,0-1 0,1-1 1,0 0-1,0 0 0,0-1 0,0-1 1,1 0-1,1-1 0,-4-2 51,9 2-1039,18 7 390</inkml:trace>
  <inkml:trace contextRef="#ctx0" brushRef="#br0" timeOffset="3680.512">3412 879 5697,'-3'-9'4645,"-1"12"-1342,-1 24-1985,3 11-962,1 0 0,1-1 0,2 1 1,4 16-357,9 33 207,-8-40-129,2 0 0,2 0 0,10 24-78,-16-59 13,0 0-1,1 0 1,0-1 0,0 0 0,1 0-1,1 0 1,0-1 0,3 3-13,-8-10 11,0 0 0,0 0 0,0 0 1,0-1-1,1 1 0,-1-1 0,1 0 0,-1 0 0,1 0 1,0 0-1,0-1 0,0 0 0,0 1 0,0-2 0,0 1 0,0 0 1,1-1-1,-1 1 0,0-1 0,0-1 0,0 1 0,0 0 1,1-1-1,-1 0 0,0 0 0,4-2-11,0 0 23,0-1 1,0-1-1,0 0 1,0 0-1,-1-1 0,0 1 1,0-2-1,-1 1 1,1-1-1,-1 0 0,-1 0 1,1-2-24,6-8 37,-1-1 1,0-1-1,-2 1 1,6-17-38,-8 15 22,-1-1 0,-1 0 0,-1 0 0,0 0 0,-2 0 0,-1-1 0,0-9-22,-4-39 268,-7-43-268,5 70 133,-7-45 345,25 120-367,21 97-66,6-1-1,35 70-44,-68-180-17,2-1 0,0 0 0,0-1 0,2 0 0,0 0 0,1-1 0,0-1 0,1 0 0,1-1-1,0 0 1,14 8 17,35 16-93</inkml:trace>
  <inkml:trace contextRef="#ctx0" brushRef="#br0" timeOffset="4586.442">4424 930 7138,'-4'-16'2950,"4"15"-2864,0 1 0,0 0 0,0 0 0,0 0 0,0-1 0,0 1 0,-1 0 0,1 0 0,0 0 0,0 0 0,0 0 0,-1-1 0,1 1 0,0 0 0,0 0 0,0 0 0,-1 0 0,1 0 0,0 0 0,0 0 0,-1 0 0,1 0 0,0 0 0,0 0 0,0 0 0,-1 0 0,1 0 0,0 0 0,0 0 0,-1 0 0,1 0 0,0 0 0,0 0 0,-1 0-86,0 1 140,0 0-1,0 0 0,-1 1 1,1-1-1,0 0 0,0 0 1,0 1-1,1-1 0,-1 1 1,0-1-1,0 1 0,1-1 0,-1 1 1,1-1-1,-1 1 0,1-1 1,0 2-140,-3 14 140,2 1 0,0-1 0,0 0 0,2 0 0,0 0 0,1 0 0,1 0 0,1 0 0,0 1-140,9 26 137,2 0-1,16 33-136,-5-21 64,-9-20 20,-1 0 0,-2 1 0,2 13-84,-16-50 14,0 0-1,0 0 0,0 0 0,0 0 0,0 0 0,1 0 1,-1 0-1,0 0 0,0 0 0,0 0 0,0 0 1,0 0-1,0 0 0,0 0 0,0 0 0,0 0 1,0 0-1,0 0 0,0 0 0,1 0 0,-1 0 0,0 0 1,0 0-1,0 0 0,0 0 0,0 0 0,0 0 1,0 0-14,0-18 252,-2-38 4,1 43-221,-7-107 126,1 27-62,4-3-99,4 66 0,0 0 0,2-1 0,2 1 1,1 0-1,2-5 0,-7 32-4,0-1 0,0 1-1,0-1 1,1 1 0,-1 0 0,1-1 0,0 1 0,0 0-1,0 0 1,0 0 0,0 0 0,2 0 4,-2 1-4,-1 1 0,1 0-1,0 0 1,0 0 0,0 1 0,0-1-1,0 0 1,-1 1 0,1-1 0,0 1 0,1-1-1,-1 1 1,0 0 0,0 0 0,0 0 0,0 0-1,0 1 1,0-1 0,0 0 0,0 1-1,0-1 1,0 1 4,9 3-7,0 1 1,0-1-1,0 2 0,-1 0 0,1 0 0,-1 1 1,-1 0-1,0 0 0,0 1 0,0 1 0,-1-1 1,3 5 6,7 10-14,0 1 0,-1 1 0,-2 0 0,5 12 14,11 29 19,-3 1 0,-2 1 0,7 42-19,-29-99 27,-2-10 30,0-21 26,-6-99 40,1 66-68,4-51-55,0 88-1,0 0 1,2-1-1,0 1 0,1 1 1,1-1-1,0 1 1,1-1-1,4-6 1,-7 16-5,1 0-1,0 0 0,1 0 1,-1 0-1,1 0 1,0 1-1,1 0 0,-1 0 1,1 0-1,0 1 1,0 0-1,0 0 0,1 0 1,2 0 5,-4 2-7,-1 0 0,1 1 1,0-1-1,0 1 1,-1 0-1,1 0 0,0 1 1,0 0-1,0 0 1,0 0-1,0 0 0,0 1 1,0-1-1,-1 1 1,1 1-1,0-1 0,0 1 1,-1-1-1,1 1 1,-1 1-1,4 1 7,2 3-6,-1 1 1,0-1 0,0 1-1,-1 1 1,0 0-1,-1 0 1,0 0-1,0 1 1,-1 0-1,0 0 1,-1 1-1,0 0 1,-1-1-1,1 6 6,3 9-23,-2 0 0,0 0 0,-2 0 0,-1 1 0,-1-1 0,-2 4 23,0 116-1460,2-76 938</inkml:trace>
  <inkml:trace contextRef="#ctx0" brushRef="#br0" timeOffset="5096.99">5597 955 5577,'1'-14'1574,"-1"11"-1029,0-1 0,1 1 0,-1-1 0,0 1 1,1-1-1,0 1 0,0-1 0,0 1 0,0-1 0,1 1 0,-1 0 0,3-3-545,-3 6 61,0 0-1,0 0 1,-1 0-1,1 0 0,0 0 1,0 1-1,0-1 1,0 0-1,-1 1 1,1-1-1,0 1 0,0-1 1,-1 0-1,1 1 1,0 0-1,-1-1 0,1 1 1,0-1-1,-1 1 1,1 0-1,-1-1 1,1 1-1,-1 0 0,1 0 1,-1-1-1,0 2-60,15 22 304,-5-4-116,-1 0-1,-2 0 1,0 1-1,5 21-187,11 91 260,-20-113-219,27 192 402,0 160-443,-27-268-2567,-3-93 1764</inkml:trace>
  <inkml:trace contextRef="#ctx0" brushRef="#br0" timeOffset="5462.392">5593 1072 8338,'1'-22'951,"2"1"0,0 0 1,2 0-1,0 0 0,1 1 0,1-1 0,4-4-951,-7 15 84,1 1 0,1-1-1,0 1 1,0 0 0,1 1-1,0 0 1,0 0 0,1 0-1,0 1 1,1 0 0,-1 0-1,1 1 1,0 0 0,1 1-1,1-1-83,-6 4 6,1-1 0,0 1 0,1 0-1,-1 1 1,0 0 0,0 0-1,1 0 1,-1 1 0,0-1-1,1 1 1,-1 1 0,5 0-6,-1 1-1,0 0 1,0 1 0,0 0-1,-1 1 1,1 0-1,-1 1 1,5 3 0,9 6-5,-2 1 1,0 2-1,-1 0 1,-1 1-1,13 15 5,-23-23 6,1 1 0,-2 0 0,0 1 0,0 0 0,-1 0 1,0 0-1,-1 1 0,-1 0 0,1 3-6,-4-10 19,0 0-1,-1 0 1,0 0 0,0 0 0,-1 0 0,1 0-1,-1 0 1,-1 0 0,1 1 0,-1-1 0,0 0-1,0 0 1,-1 0 0,0 0 0,0-1 0,0 1-1,-1 0 1,0-1 0,0 0 0,0 1 0,-4 3-19,-1 0 51,-1 0 1,0 0 0,-1-1 0,1-1 0,-1 1 0,-1-2 0,1 1 0,-1-2 0,0 1 0,-1-1 0,1-1-1,-3 1-51,0-1-24,-1 0 0,0-1-1,0 0 1,0-1-1,0-1 1,0 0-1,0-1 1,0-1-1,-11-1 25,23 2-326,0-1-1,1 1 0,-1-1 0,0 0 1,0 1-1,1-1 0,-1 0 0,0-1 1,1 1-1,-1 0 0,1-1 0,0 0 1,-1 1 326,2-5-1745</inkml:trace>
  <inkml:trace contextRef="#ctx0" brushRef="#br0" timeOffset="5938.99">6439 323 4921,'4'-22'1952,"-2"0"0,0 0-1,-1 0 1,-2-15-1952,3 23 1297,5 11-104,-6 3-1137,0 0 0,0 1 0,0-1-1,-1 1 1,1 0 0,0-1 0,0 1 0,-1 0 0,1-1-1,0 1 1,-1 0 0,1 0 0,0 0 0,-1-1 0,1 1-1,-1 0 1,0 0 0,1 0 0,-1 0 0,0 0 0,1 0-1,-1 0 1,0 1-56,34 206 1090,-3-44-976,85 393 256,-116-555-335,18 85-291,-15-49 2867,-3-12-1512</inkml:trace>
  <inkml:trace contextRef="#ctx0" brushRef="#br0" timeOffset="6281.214">6357 808 9658,'-3'-12'4049,"0"0"-2305,12 6-543,5-1-361,0-3-248,14 0-304,5 9-64,12-4-112,-2 3-48,0 0 48,-4-6-272,0 2-336,2 6 352</inkml:trace>
  <inkml:trace contextRef="#ctx0" brushRef="#br0" timeOffset="6644.871">7112 641 7058,'16'21'3464,"-17"-6"-679,4 9-1385,9 18-712,8 4 32,-2 8-311,0 5-137,-2-4-160,-3 3-32,3-4-32,-2-4 0,-4-6 32,1-10-8,-10-15-528,-1-11-1649,0-15 1441</inkml:trace>
  <inkml:trace contextRef="#ctx0" brushRef="#br0" timeOffset="6645.871">7183 225 9218,'-18'-45'3953,"5"20"-2337,-1 6-440,0 10-671,9 8-289,-2 5-400,7 13-305,9 21 321</inkml:trace>
  <inkml:trace contextRef="#ctx0" brushRef="#br0" timeOffset="7230.65">7721 821 5521,'23'-26'2942,"15"-22"-2942,-38 47 69,1 1 0,-1-1-1,1 1 1,-1-1 0,1 0-1,-1 1 1,0-1 0,1 0 0,-1 1-1,0-1 1,1 0 0,-1 1-1,0-1 1,0 0 0,0 1 0,0-1-1,0 0 1,1 0 0,-1 1-1,-1-1 1,1 0 0,0 1-1,0-1 1,0 0 0,0 0 0,0 1-1,-1-1 1,1 0 0,0 1-1,0-1 1,-1 0 0,1 1 0,-1-1-1,1 1 1,-1-1 0,1 0-1,-1 1 1,1-1 0,-1 1 0,1 0-1,-1-1 1,1 1 0,-1-1-1,0 1 1,1 0 0,-1-1 0,0 1-69,-3-1 341,0 0 1,0 0 0,0 0 0,0 1 0,0 0 0,-4 0-342,5 0 240,-2-1-59,0 1-1,-1 1 1,1-1-1,0 1 1,0 0-1,0 0 1,0 0-1,0 1 1,0 0-1,0 0 1,0 0-1,-2 2-180,1 0 104,0 1 1,0 0-1,0 0 0,1 0 1,-1 1-1,1 0 1,0 0-1,-1 3-104,0 1 23,0 0 0,1 0-1,0 1 1,1-1 0,0 1 0,1 0-1,0 1 1,0-1 0,1 0 0,1 1-1,0 0 1,1-1 0,0 7-23,1 3 4,1-1 0,1 1 0,0-1 0,2 0 0,0 0 0,2 0 0,2 5-4,-4-14 4,0-1-1,1 0 1,0-1-1,0 1 1,1-1-1,0 0 1,0-1-1,1 0 1,0 0-1,1-1 1,0 0 0,6 4-4,-10-8-1,0 0 0,0 0 1,0 0-1,1-1 0,0 1 1,-1-1-1,1-1 0,0 1 1,0-1-1,0 0 0,0 0 1,0-1-1,0 0 0,0 0 1,0 0-1,0-1 0,0 1 1,0-2-1,0 1 0,0-1 1,-1 0-1,1 0 0,-1 0 1,4-2 0,1-3 7,0 1 0,0-2 0,-1 1 0,0-1 0,0-1 0,-1 0 1,0 0-1,-1-1 0,1 1 0,-2-2 0,0 1 0,0-1 0,-1 0 0,0 0 1,0-3-8,0 1 11,-1 0 0,-1-1 0,0 0 0,0 1 0,-2-1 0,0 0 0,0 0 0,-1 0 0,-1 0 0,0 0 0,-1 0 0,-1 0 0,0-1-11,-2 1 9,1 1 0,-2 0 0,0 0-1,0 0 1,-1 1 0,-1 0-1,0 0 1,0 1 0,-1 0-1,-1 1 1,-1-2-9,7 8-54,0 0 1,-1 0-1,0 1 0,1-1 0,-1 1 0,0 0 1,-1 0-1,1 1 0,0 0 0,-1 0 1,1 0-1,-1 0 0,0 1 0,0 0 0,1 0 1,-1 1-1,0-1 0,0 1 0,0 0 1,0 1-1,0 0 0,0 0 0,1 0 0,-1 0 1,0 1-1,1 0 0,-5 2 54,6-2-130,0 0 0,0 0 0,0 1 0,1-1 0,-1 1 0,1 0 0,-1 0 0,-1 3 130,1 0-122,0 0 0,0 0-1,1 0 1,0 0 0,-1 3 122</inkml:trace>
  <inkml:trace contextRef="#ctx0" brushRef="#br0" timeOffset="7814.189">8193 734 6625,'0'0'100,"0"0"0,0-1 0,-1 1 0,1 0 0,0-1 0,0 1 0,0 0-1,0-1 1,-1 1 0,1 0 0,0-1 0,0 1 0,0 0 0,-1 0 0,1-1-1,0 1 1,-1 0 0,1 0 0,0 0 0,0-1 0,-1 1 0,1 0 0,0 0 0,-1 0-1,1 0 1,0 0 0,-1 0 0,1 0 0,-1 0 0,1 0 0,0 0 0,-1 0-1,1 0 1,0 0 0,-1 0 0,1 0 0,0 0 0,-1 0 0,1 0 0,0 0-100,0 16 1691,11 29-849,-11-44-766,38 156 1124,-13-44-882,-13-62-222,-8-27-20,2 0 0,0-1 0,2 0 0,0-1 1,5 8-77,-13-56 1397,-8-30-174,-8-29-1223,6 38 241,2-1 0,1-16-241,6 48 27,0 0 0,2-1 0,0 1 0,1 0 0,1 0 0,0 0 0,1 1 0,6-16-27,-7 22 0,1 0 0,0 0 1,0 0-1,1 1 1,0 0-1,1 0 0,0 0 1,0 1-1,1-1 0,-4 6-4,0-1 1,0 0-1,1 1 0,-1 0 1,1-1-1,0 2 0,-1-1 1,1 0-1,0 1 1,0-1-1,0 1 0,0 0 1,0 1-1,1-1 0,-1 1 1,0 0-1,0-1 0,0 2 1,0-1-1,1 1 0,1 0 4,9 2-9,0 2-1,0 0 1,0 0-1,-1 1 1,0 1-1,0 0 1,-1 1-1,2 2 10,9 7-6,0 2-1,-1 1 0,15 15 7,-27-23-6,1 1 0,-2 0 0,0 0 0,0 2 0,-1-1 0,-1 1 0,0 0 0,4 14 6,-8-16-204,0 0 1,-1 0-1,0 0 0,-1 0 1,0 1-1,-2-1 0,1 1 1,-2-1-1,1 0 0,-2 1 1,-1 5 203,-8 28-642</inkml:trace>
  <inkml:trace contextRef="#ctx0" brushRef="#br0" timeOffset="8526.748">9415 674 5937,'0'-2'315,"1"1"0,-1-1-1,0 0 1,1 0-1,-1 0 1,0 0 0,0 0-1,0 0 1,-1 0 0,1 0-1,0 1 1,-1-1-1,1 0 1,-1 0 0,0 0-1,1 0 1,-1 1 0,0-1-1,0 0 1,0 1-1,-2-2-314,1 1 249,0 0 0,-1 0 0,1 0 0,-1 0 0,1 1-1,-1-1 1,0 1 0,1 0 0,-1 0 0,0 0 0,0 0 0,0 0-1,-1 0-248,-4 0 200,0 0 0,0 0 1,0 1-1,0 0 0,0 1 0,0-1 0,0 2 0,0-1 0,0 1 0,-4 2-200,-6 3 143,0 1 1,1 0 0,0 1-1,1 1 1,0 1-1,-11 10-143,20-16 8,1 1 0,-1 1-1,1-1 1,0 1 0,1 0-1,0 0 1,0 1 0,0-1-1,1 1 1,0 0-1,0 0 1,1 1 0,0-1-1,1 1 1,-1 4-8,3-10 2,-1-1 0,1 1 0,0 0 0,0 0 0,0-1 0,0 1 1,0 0-1,1 0 0,-1-1 0,1 1 0,0 0 0,0-1 0,0 1 0,0-1 0,0 1 0,0-1 0,1 0 0,-1 1 1,1-1-1,0 0 0,0 0 0,-1 0 0,1 0 0,1 0 0,-1-1 0,0 1 0,0 0 0,1-1 0,-1 0 0,0 1 0,1-1-1,9 3 10,0 0 0,1 0 0,-1-2 0,0 1 0,1-1 0,2-1-11,-4 0 4,51 5 14,-42-6-18,1 1 0,-1 2 0,0 0 0,0 1 0,-1 1 0,1 0 0,5 4 0,-24-8 0,0-1 0,0 1 0,1 0 0,-1-1 0,0 1 0,0 0 0,0 0 0,0-1 0,0 1-1,0 0 1,0 0 0,0 0 0,-1 0 0,1 1 0,0-1 0,-1 0 0,1 0 0,-1 0 0,1 0 0,-1 1-1,1-1 1,-1 0 0,0 1 0,0-1 0,1 0 0,-1 1 0,0-1 0,0 0 0,0 1 0,-1-1 0,1 0-1,0 0 1,0 1 0,-1-1 0,1 0 0,-1 0 0,1 1 0,-1-1 0,1 0 0,-1 0 0,0 0 0,0 0-1,1 0 1,-2 1 0,-2 3 8,0 0 0,0 0 0,-1 0 0,1-1 0,-1 1-1,0-1 1,0 0 0,-6 2-8,-22 12 68,0-1-1,-1-2 1,-1-2-1,-1-1 0,-7 0-67,36-10 16,0-1 0,-1 0-1,1 0 1,0-1 0,-2 0-16,8 1-23,0-1 1,0 0 0,0 0-1,0 0 1,0 0 0,0 0-1,0-1 1,0 1-1,0 0 1,0 0 0,0-1-1,0 1 1,0 0 0,0-1-1,1 1 1,-1-1-1,0 1 1,0-1 0,0 0-1,1 1 1,-1-1 0,0 0-1,1 1 1,-1-1-1,0 0 1,1 0 0,-1 1-1,1-1 1,-1 0-1,1 0 1,0 0 0,-1 0-1,1 0 1,0 0 0,0 0-1,0 0 1,-1 0-1,1 0 1,0 0 0,0 0-1,0 0 1,1 0 22,5-15-352</inkml:trace>
  <inkml:trace contextRef="#ctx0" brushRef="#br0" timeOffset="8915.69">9811 1083 6265,'-35'-57'2793,"38"54"-1409,4 3-208,7 0-191,1 4-177,12 7-176,3 6-64,4 15-240,-2 13-88,-13 4-120,1 5-56,-9 0-32,-8-2-8,1-5-96,-12-3-184,-9-11-376,6-3 392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43.52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437 274 3673,'60'-78'2334,"-59"77"-2125,0 0 1,0 0 0,0 0 0,0 0 0,0 0-1,0 0 1,0 0 0,-1 0 0,1-1 0,0 1-1,-1 0 1,0 0 0,1-1 0,-1 1 0,1-1-1,-1 1 1,0 0 0,0-1 0,0 1 0,0 0-1,0-1 1,0 1 0,0-1 0,-1 1 0,1 0-1,0-1 1,-1 1 0,1 0 0,-1-1-1,1 1 1,-1 0 0,0-1-210,-1 1 209,0-1 0,0 0 0,0 1 0,0-1 0,0 1-1,0 0 1,0-1 0,-1 1 0,1 0 0,0 1 0,-1-1-209,1 0 256,-5-1-32,0 0 1,-1 1-1,1 0 1,-1 0 0,1 0-1,-1 1 1,1 0-1,-1 1 1,0-1-1,1 1 1,-1 1-225,-21 5 244,1 0 0,-8 5-244,3-1 172,14-5-157,0 2 1,0 0-1,1 1 0,1 1 1,-1 0-1,2 1 0,-1 1 1,2 1-1,0 0 0,0 1 1,1 1-1,-9 13-15,19-23 0,0 0-1,1 0 1,-1 0-1,1 0 1,1 0 0,-1 1-1,1-1 1,0 1-1,0 0 1,0 0-1,1 0 1,0 0 0,0 0-1,1 0 1,0 0-1,0 2 1,0-3 1,1-1-1,0 1 0,0-1 1,1 1-1,-1-1 0,1 1 1,0-1-1,0 0 0,1 0 1,-1 0-1,1 0 0,0 0 0,0 0 1,0-1-1,0 1 0,1-1 1,-1 0-1,1 0 0,0 0 1,0-1-1,1 1 0,14 7-5,0-1 1,1-1-1,1-1 1,-1 0-1,1-2 0,18 3 5,-17-4-49,-1 1-1,1 1 0,-1 1 0,0 0 0,-1 2 0,12 6 50,-19-6-38,-1 0-1,0 1 0,0 0 1,-1 1-1,0 0 1,-1 1-1,0 0 0,-1 1 1,-1 0-1,0 0 1,0 0-1,-1 1 0,4 15 39,-6-16-27,0 0 0,-2 0-1,1 1 1,-2-1-1,0 1 1,0-1-1,-2 1 1,1 0-1,-2 0 1,0-1 0,0 1-1,-1 0 1,-1-1-1,-1 0 1,-3 12 27,2-15 38,0 0 1,-1 0-1,0 0 0,0-1 1,-1 0-1,-1 0 1,1-1-1,-1 0 1,0 0-1,-1-1 1,0 0-1,0 0 1,-1-1-1,0-1 0,0 1 1,0-2-1,0 1 1,-1-1-1,-3 0-38,-14 4 129,0-1 0,-1-2-1,1-1 1,-1-1 0,0-1 0,-30-3-129,51 1-23,0-1 1,0 0 0,0 0 0,0-1-1,-2-1 23,7 3-57,0-1-1,1 0 1,-1-1-1,0 1 0,0 0 1,1-1-1,-1 0 1,1 1-1,0-1 1,-1 0-1,1 0 1,0 0-1,0-1 0,0 1 1,-1-3 57,-4-21-408</inkml:trace>
  <inkml:trace contextRef="#ctx0" brushRef="#br0" timeOffset="486.96">989 198 7154,'-2'-7'1036,"0"0"1,-1 0 0,0 0 0,0 1 0,-1-1 0,0 1 0,0-1 0,-1 0-1037,1 48 1605,7 20-1413,3 0 1,3-1-1,5 11-192,10 73 131,1 126 31,-20-209 48,5 14-210,-6-56-186,0 0 0,0-1 0,2 1 0,1-1 0,0-1 0,2 3 186,-4-14 1681,0-7-888</inkml:trace>
  <inkml:trace contextRef="#ctx0" brushRef="#br0" timeOffset="869.276">897 643 7874,'-15'-11'3704,"-6"8"-1391,4 2-553,6 2-511,5 4-353,12-1-448,9 0-160,16 2-144,8-2-8,7-4-48,7-3 16,1-5-264,6 1-336,2 7 328</inkml:trace>
  <inkml:trace contextRef="#ctx0" brushRef="#br0" timeOffset="1274.968">1572 735 6625,'7'-23'1051,"-5"17"-532,0-1-1,0 0 1,-1 0 0,0 1 0,0-1 0,-1 0 0,1-2-519,9 79 3138,3 51-1256,22 81-1882,-23-138 438,-11-43 269,1-31 769,1-9-1141,-1 1-1,-1 0 0,-1-19-334,0-7 119,0 40-112,9-117 121,-7 101-124,2 0-1,0 1 1,1-1 0,1 1-1,1-1-3,-4 15-12,-1-1 0,1 1 0,-1 0-1,2 0 1,-1 0 0,0 0 0,1 1-1,0-1 1,3-2 12,-5 5-47,1 0 0,0 0-1,0 0 1,0 1 0,0-1 0,0 1-1,0-1 1,0 1 0,0 0 0,1 0-1,-1 1 1,1-1 0,-1 0 0,0 1-1,1 0 1,-1 0 0,2 0 47,5 2-503,0 0 0,0 0 0,0 1 1,0 0-1,0 1 0,-1 0 0,0 0 1,3 3 502,36 19-1446</inkml:trace>
  <inkml:trace contextRef="#ctx0" brushRef="#br0" timeOffset="1803.285">2250 807 6785,'-1'-12'772,"1"2"1162,11 15 30,-5-1-1438,2 0-194,0-1 0,0 0-1,0 0 1,0 0 0,0-1-1,0-1 1,0 1 0,1-1-1,7-1-331,-1 1 204,-1-1 1,1-1-1,0-1 0,-1 0 0,3-2-204,-12 4 63,-1-2-1,0 1 1,0 0 0,0-1-1,0 0 1,0 0-1,-1 0 1,1 0-1,0-1 1,-1 1-1,0-1 1,0 0-1,0 0 1,0 0-1,0 0 1,0-1-1,-1 1 1,1-1-1,-1 0 1,0 1-1,0-1 1,-1 0-1,1 0 1,-1 0 0,0-1-1,0 1 1,0 0-1,-1-1-62,1 0 40,-1 0-1,0 0 1,0-1 0,-1 1-1,1 0 1,-1 0 0,0 0-1,-1 0 1,1 0 0,-1 0-1,0 0 1,0 1 0,-1-1-1,1 0 1,-1 1 0,0 0-1,0 0 1,0 0 0,-1 0-1,0 0 1,1 1 0,-5-3-40,3 2 28,-1 0-1,-1 0 1,1 1 0,0-1 0,-1 2 0,1-1 0,-1 1 0,0 0 0,0 0-1,0 1 1,-2 0-28,5 0 9,0 1 0,0 0 0,0 0 0,0 0 0,0 1 0,0-1 0,0 1 0,0 0 0,0 0 0,0 1 0,1-1 0,-1 1-1,0 0 1,1 0 0,-1 0 0,1 0 0,0 0 0,0 1 0,0 0 0,-3 2-9,-2 7 6,0 0 0,1 0 0,0 1 0,0 0 0,2 0 0,0 1 0,0-1 0,-1 11-6,-5 11 5,3-13 5,1 1 0,2 0 0,0 0 0,2 0-1,0 1 1,1 20-10,2-33 9,1-1-1,0 0 0,0 0 1,1 1-1,0-1 1,1 0-1,0-1 1,1 1-1,0 0 0,0-1 1,1 0-1,0 0 1,1 0-1,0-1 0,0 0 1,7 7-9,-7-10 17,0 1 0,1-1 0,-1-1 1,1 1-1,0-1 0,1 0 0,-1-1 0,1 0 1,-1 0-1,1-1 0,0 1 0,0-2 0,4 1-17,10 1-53,0-2-1,0 0 1,-1-1-1,11-3 54,44-3-92</inkml:trace>
  <inkml:trace contextRef="#ctx0" brushRef="#br0" timeOffset="2449.66">3012 780 5033,'-36'-73'2526,"29"64"-636,4 11-1029,2 11-220,1-11-331,-3 38 199,1 1-1,3-1 1,1 0-1,2 0 1,1-1-1,9 32-508,4-14 239,12 51 663,-48-134 1203,10 6-2013,0 0-1,1-1 0,1 0 0,0 0 0,2-1 0,1 1 0,0-1 0,2 0 0,0 1 0,2-1 0,0-2-91,2-4 14,0 1-1,2 1 1,1-1-1,1 1 1,2 0-1,0 0 1,2 1-1,9-17-13,-17 36-4,0 0 0,1 1 0,0 0 0,0 0 0,0 0-1,0 0 1,1 1 0,-1 0 0,1-1 0,0 2 4,-2 1-5,-1 1 1,0 0-1,1-1 1,-1 1-1,1 0 0,-1 1 1,1-1-1,-1 0 0,1 1 1,0-1-1,-1 1 0,1 0 1,0 0-1,-1 0 1,1 0-1,-1 1 0,1-1 1,0 1-1,-1-1 0,1 1 1,-1 0-1,1 0 1,-1 0-1,3 1 5,5 5-13,0 0 0,0 0 0,0 0 0,-1 1 0,-1 1 0,1 0 0,6 9 13,13 19-24,10 20 24,-19-29-5,3 6-6,-1 2 1,-2 0-1,-1 0 0,-2 2 1,-2 0-1,-1 1 0,2 16 11,-5-13-728,4-4 371</inkml:trace>
  <inkml:trace contextRef="#ctx0" brushRef="#br0" timeOffset="3332.829">4054 834 5025,'0'-7'657,"-1"0"0,0 0 0,0 0-1,0 0 1,-1 0 0,0 0 0,0 1 0,-1-1-1,0 1 1,0-1 0,-2-1-657,1 2 298,0-1-1,0 1 1,-1 1 0,0-1 0,0 1-1,-1 0 1,0 0 0,1 0-1,-2 1 1,-1-2-298,3 3 47,0 1 0,0-1 0,-1 1 1,1-1-1,-1 2 0,1-1 0,-1 1 0,0-1 0,0 2 1,0-1-1,0 1 0,1-1 0,-1 2 0,0-1 0,0 1 1,0-1-1,0 2 0,1-1 0,-1 1 0,0 0 0,1 0 1,0 0-1,-1 1 0,1 0 0,0 0 0,0 0 0,0 0 1,0 2-48,-3 3 11,0 0 1,1 0-1,0 0 1,0 1-1,1 1 0,0-1 1,1 1-1,0 0 1,1 0-1,0 0 1,0 1-1,1 0-11,-2 7 1,0 1 1,2-1-1,0 1 0,1 0 0,1 0 0,1 13-1,1-22 0,-1 1 0,2-1 1,0 0-1,0 0 1,0 0-1,2 0 0,-1 0 1,1-1-1,0 1 1,1-1-1,0 0 0,1-1 1,0 1-1,1 0 0,-1-2-6,0-1-1,0 0 1,1-1-1,0 1 1,0-1-1,0-1 1,1 1-1,-1-1 0,1-1 1,0 1-1,0-2 1,1 1-1,-1-1 1,0 0-1,1 0 1,0-1-1,0 0 7,1-1-11,-1 1 1,1-1-1,0-1 0,0 0 0,-1 0 0,1-1 0,-1 0 0,1 0 1,-1-1-1,0-1 0,0 1 11,-3 0 1,0-1 1,0 1 0,0-1-1,-1 0 1,0 0-1,0 0 1,0-1-1,0 1 1,-1-1-1,1-1 1,-1 1-1,-1 0 1,1-1-1,-1 0 1,0 0 0,1-3-2,0-3 26,0 0 1,-1-1 0,-1 1 0,0 0 0,0-1 0,-2 0 0,1 1 0,-2-1-1,1 0 1,-2 1 0,-1-9-27,-6-20 376,-2 0 0,-12-29-376,22 65 35,-3-7 63,-1 0-1,0 0 0,-5-8-97,10 20 1,0 0 0,0-1-1,0 1 1,0 0 0,0 0-1,0-1 1,0 1 0,0 0-1,0 0 1,-1 0 0,1-1-1,0 1 1,0 0 0,0 0-1,0 0 1,0 0 0,-1 0-1,1-1 1,0 1-1,0 0 1,0 0 0,-1 0-1,1 0 1,0 0 0,0 0-1,0 0 1,-1 0 0,1 0-1,0-1 1,0 1 0,-1 0-1,1 0 1,0 0 0,0 0-1,0 0 1,-1 1 0,1-1-1,0 0 1,0 0 0,-1 0-1,1 0 0,-3 9-23,3 1 9,0 0 0,0 1-1,1-1 1,1 0 0,0 0-1,0 0 1,1 0 0,3 9 14,10 22-30,10 16 30,43 73 0,-33-66 8,16 42-8,-8 9 182,-5 3-1,12 67-181,-47-166 52,0-1 1,-1 1-1,0 1 0,-2-1 0,0 0 0,-2 0 0,0 0 1,-1 0-1,-3 12-52,2-19 62,0 0 1,-1 0 0,-1-1-1,0 1 1,0-1 0,-1 0-1,-1-1 1,0 1 0,0-1-1,-1-1 1,0 1 0,-1-1-1,1-1 1,-2 0 0,0 0-63,4-3 27,-1 0 1,0 0 0,-1-1-1,1 0 1,-1-1-1,1 0 1,-1 0-1,0 0 1,0-1-1,-1 0 1,1-1 0,0 0-1,-1 0 1,1-1-1,0 0 1,-1 0-1,1-1 1,0 0 0,-1-1-1,1 1 1,0-2-1,0 1 1,0-1-1,0 0 1,1-1-1,-1 0 1,0-1-28,-28-18-364,2-2 0,0-1 0,2-1 0,1-2 0,1-2 0,-15-20 364,37 41-508,1 0 1,1 0-1,0 0 1,0-2 507,-13-32-1170</inkml:trace>
  <inkml:trace contextRef="#ctx0" brushRef="#br0" timeOffset="3792.49">4648 62 5673,'0'-33'3966,"-4"17"-1696,3 16-2182,1 0 0,0-1 0,0 1 0,-1 0 1,1-1-1,0 1 0,0 0 0,-1-1 0,1 1 0,0 0 0,-1 0 0,1 0 1,-1-1-1,1 1 0,0 0 0,-1 0 0,1 0 0,-1 0 0,1-1 0,0 1 0,-1 0 1,1 0-1,-1 0 0,1 0 0,0 0 0,-1 0 0,1 0 0,-1 0 0,1 1 0,-1-1-88,-2 7 1117,1 14-843,2-1-1,0 1 1,1-1 0,1 0 0,1 1 0,3 9-274,1 9 164,22 129 100,18 133 43,-37-198-253,28 218-52,-37-316 89,-1-1 0,1 0 0,1 0 0,-1 1 0,0-1 0,1 0 0,0 0 0,0 1-91,-1-4 341</inkml:trace>
  <inkml:trace contextRef="#ctx0" brushRef="#br0" timeOffset="4128.853">4509 737 9082,'-5'-6'3929,"8"8"-2265,6 0-296,14 1-447,7 6-225,14-5-192,5-3-96,11-1-200,3-5 112,0-2-632,-1-6 3793,-13-12-2665</inkml:trace>
  <inkml:trace contextRef="#ctx0" brushRef="#br0" timeOffset="4668.266">5184 41 7082,'2'-3'518,"-1"0"0,1 0 0,-1 0 0,0 0 0,0 0 0,0 0 0,0 0 0,-1-1 0,1-2-518,-1 6 41,0 0 0,0 0 0,0 0 0,0-1 0,0 1 1,0 0-1,0 0 0,0 0 0,-1-1 0,1 1 0,0 0 0,0 0 0,0 0 1,0-1-1,0 1 0,1 0 0,-1 0 0,0 0 0,0-1 0,0 1 0,0 0 1,0 0-1,0 0 0,0-1 0,0 1 0,0 0 0,0 0 0,1 0 0,-1 0 0,0-1 1,0 1-1,0 0 0,0 0 0,0 0 0,1 0 0,-1 0 0,0 0 0,0-1 1,0 1-1,1 0 0,-1 0 0,0 0 0,0 0 0,0 0 0,1 0 0,-1 0 1,0 0-1,0 0 0,0 0 0,1 0-41,3 13 831,22 354 26,-19-292-740,3 132 274,2 13-40,-6-163 41,3-1 1,14 50-393,-21-98-26,4 15 927,-7-45 85,-5-21-855,1-1 0,3 0 0,2-1 0,1 1 0,6-28-131,-3 40 4,-2 10-5,1 0 0,2 0 0,0 0 0,1 1 0,1-2 1,-5 18-6,0 1 1,0-1-1,0 0 1,1 1-1,0 0 1,-1-1-1,2 1 1,-1 0-1,0 1 1,1-1-1,0 0 1,-1 1-1,2 0 1,-1 0-1,0 0 1,0 1-1,1-1 1,0 1-1,-1 0 1,1 0-1,0 1 1,0-1-1,0 1 1,2 0 5,1 0-12,1 0 0,0 1 1,0 0-1,-1 0 0,1 1 1,0 0-1,-1 0 0,1 1 1,-1 1-1,0-1 0,1 1 1,-1 1-1,2 1 12,0 0-10,0 1 0,-1 1 0,0 0 1,0 0-1,-1 1 0,0 0 0,0 0 0,-1 1 0,4 5 10,4 9-11,-2 1 0,0 0 0,-1 1 1,-2 0-1,0 1 0,-2 0 0,-1 1 0,0 3 11,3 16-527,-2 0 0,-2 1 0,-1 33 527,-6-41-506</inkml:trace>
  <inkml:trace contextRef="#ctx0" brushRef="#br0" timeOffset="5228.429">6418 603 5905,'1'0'120,"-1"0"-1,1-1 1,-1 1-1,1 0 1,-1-1-1,0 1 0,1 0 1,-1-1-1,0 1 1,1 0-1,-1-1 1,0 1-1,1-1 1,-1 1-1,0 0 1,0-1-1,1 1 0,-1-1 1,0 1-1,0-1 1,0 1-1,0-1 1,0 1-1,0-1 1,0 1-1,0-1 1,0 1-1,0-1 0,0 1 1,0-1-1,0 1 1,0-1-1,0 1 1,0-1-1,0 1 1,-1-1-1,1 1 1,0-1-1,0 1 0,-1 0 1,1-1-1,0 1 1,-1-1-1,1 1 1,0 0-1,-1-1 1,1 1-1,-1 0 1,1-1-1,0 1 0,-1 0 1,1 0-1,-1 0 1,1-1-1,-1 1 1,1 0-1,-1 0 1,1 0-1,-1 0 1,1 0-1,-1 0-119,-34-7 2482,18 6-2327,0 0 1,-1 1-1,1 1 0,0 1 1,0 0-1,0 1 1,0 1-1,0 1 0,1 0 1,0 1-1,0 1 0,0 1 1,1 0-1,0 1 1,1 0-1,0 1 0,0 1 1,1 0-1,0 1 0,1 0 1,1 1-1,-8 11-155,14-18 4,0 1 0,1 0 0,0 0-1,0 0 1,0 0 0,1 1 0,0 0 0,-1 5-4,4-10 2,-1-1 0,1 1 0,0 0 0,0 0 0,-1 0 1,2-1-1,-1 1 0,0 0 0,1 0 0,-1-1 0,1 1 0,0 0 0,0-1 1,0 1-1,0-1 0,0 1 0,0-1 0,1 1 0,-1-1 0,1 0 0,0 0 0,0 1 1,0-1-1,0-1 0,0 1 0,0 0 0,2 1-2,9 4 5,0 0 0,0-1 0,1-1 0,0 0 0,0-1-1,0 0 1,1-1 0,-1 0 0,7-1-5,6 2 12,26 9-12,-41-10 1,-1 1-1,0 1 1,1 0-1,-2 0 1,1 1 0,-1 1-1,9 6 0,-17-12 0,0 1 0,0-1 0,0 1 0,-1 0 1,1 0-1,-1-1 0,1 1 0,-1 0 0,1 0 0,-1 0 0,0 1 0,0-1 0,0 0 0,0 0 1,-1 1-1,1-1 0,0 0 0,-1 1 0,0-1 0,0 0 0,1 1 0,-1-1 0,-1 1 0,1-1 1,0 0-1,0 1 0,-1-1 0,0 0 0,1 1 0,-1-1 0,0 0 0,0 0 0,0 1 0,0-1 0,-1 0 1,1 0-1,-1 0 0,1-1 0,-1 1 0,0 0 0,1 0 0,-2-1 0,-9 11 3,0-1 0,-1 0-1,0-1 1,-1-1 0,0 0-1,-3 0-2,-11 5 16,-1-1-1,-25 8-15,42-17-210,0-1 1,0 0-1,0 0 0,-1-1 1,-2-1 209,9-2-1242,7-3 444</inkml:trace>
  <inkml:trace contextRef="#ctx0" brushRef="#br0" timeOffset="5595.765">6607 1119 7162,'127'-26'3480,"-111"27"-1383,4 14-969,1 5-24,-3 5-632,-1 1-216,-3 5-144,-3 1-32,-4 6-40,-3 2 0,-4-2 48,-6-7-224,-8 1 112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4:49.99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35 157 7370,'-1'-2'372,"1"0"1,-1 1-1,0-1 0,1 1 1,-1-1-1,0 1 1,0 0-1,0-1 1,0 1-1,0 0 1,0-1-1,0 1 1,0 0-1,-1 0 1,1 0-1,0 0 1,-1 0-1,0 0-372,2 1 62,0 0-1,-1 0 1,1 0-1,0 0 1,-1 0-1,1 0 1,0 0-1,-1 0 1,1 0-1,0 1 1,-1-1-1,1 0 1,0 0-1,-1 0 1,1 0-1,0 0 1,-1 1 0,1-1-1,0 0 1,0 0-1,-1 1 1,1-1-1,0 0 1,0 0-1,0 1 1,-1-1-1,1 0 1,0 1-1,0-1-61,-5 21 251,4 61 28,2 1-1,13 77-278,40 162 306,-52-308-258,1 0 1,1-1-1,0 0 0,1 1 1,0-1-1,2 0-48,-7-12 7,0-1-1,0 0 1,0 0-1,0 0 0,0 0 1,0 0-1,0 0 1,0 0-1,0 0 0,0 1 1,1-1-1,-1 0 1,0 0-1,0 0 1,0 0-1,0 0 0,0 0 1,0 0-1,0 0 1,0 0-1,0 0 0,1 0 1,-1 0-1,0 0 1,0 0-1,0 0 0,0 0 1,0 0-1,0 0 1,0 0-1,1 0 0,-1 0 1,0 0-1,0 0 1,0 0-1,0 0 1,0 0-1,0 0 0,0 0 1,1 0-1,-1 0 1,0 0-1,0 0 0,0 0 1,0 0-1,0 0 1,0 0-1,0 0 0,0 0 1,0 0-1,1-1 1,-1 1-1,0 0 0,0 0 1,0 0-1,0 0-6,5-11 211,5-22-44,-7 25-129,8-32 20,14-26-58,-21 56-12,0 0-1,1 0 1,1 1 0,0 0 0,0 0 0,0 0 0,1 1-1,0 0 1,2-1 12,-6 7-6,0 0-1,1-1 1,-1 1-1,1 1 1,-1-1-1,1 0 1,-1 1-1,1 0 1,0 0-1,0 0 1,0 0-1,0 0 1,-1 1-1,1 0 1,0 0-1,0 0 1,0 0-1,0 1 1,0-1-1,0 1 1,0 0-1,-1 0 1,1 1-1,0-1 1,-1 1-1,1 0 7,10 5-18,0 0 0,-1 2 0,0 0-1,-1 0 1,10 9 18,6 7-16,2 2 14,1-1 0,2-1-1,0-2 1,34 18 2,-56-36 13,51 24-25,-56-27 34,0 0 0,0 0 0,0-1 0,0 1 0,0-2 0,0 1 0,0-1 0,0 1-1,4-2-21,-8 1 48,0 0-1,0-1 0,0 0 0,1 1 0,-1-1 0,0 0 0,0 0 0,0 0 0,0 0 0,0 0 0,-1 0 0,1-1 0,0 1 0,-1-1 0,1 1 1,0-1-1,0-1-47,1-1 86,-1 0 1,0 0-1,0 0 1,0 0-1,0 0 1,-1 0-1,0-1 0,0 1 1,0 0-87,1-10 180,0-1-1,-1 1 1,-1 0-1,0 0 1,-1-4-180,-31-216 770,16 135-556,-3-96-214,17 162 17,1 8-180,0 1 0,1-1 0,1 1 1,2 0-1,3-16 163,-5 37-77,0 0 0,0 0 0,0 1 1,0-1-1,0 0 0,1 1 0,-1-1 1,1 1-1,0-1 77,12-9-499</inkml:trace>
  <inkml:trace contextRef="#ctx0" brushRef="#br0" timeOffset="687.117">1296 567 4273,'-2'-6'9005,"9"4"-6460,20 3-3706,-20-1 2118,4 0-861,0 1-1,0-2 1,-1 0-1,1 0 1,0-1-1,0 0 0,-1-1 1,1 0-1,-1-1 1,0 0-1,0-1 1,-1 0-1,1 0 1,3-3-96,-4 1 85,-1 0 0,0 0 0,0 0 1,0-1-1,-1 0 0,0-1 1,3-5-86,-7 9 58,0 0 0,-1 1 0,0-1 1,0 0-1,0 0 0,0-1 1,-1 1-1,0 0 0,0 0 1,0-1-1,-1 1 0,0-1 0,0 1 1,0 0-1,-1-1 0,0-3-58,0 3 24,-1 1 0,1-1 0,-1 1 0,0 0 0,0 0-1,0 0 1,-1 0 0,0 0 0,0 0 0,0 1 0,-1-1-1,1 1 1,-1 0 0,0 0 0,0 0 0,-4-2-24,5 4-3,-1 0 0,0 0 0,0 0 0,0 0 0,0 1 0,-1 0 0,1-1 0,0 2 0,-1-1 0,1 0 0,0 1 0,-1 0 0,1 0 0,-1 0 0,1 1 0,0-1 0,-1 1 0,1 0 0,0 0 0,0 1 0,-1-1 0,1 1 3,-7 3-16,0 1 0,0 0-1,1 1 1,-1 0 0,2 1 0,-1 0-1,1 0 1,0 1 0,1 0 0,0 1-1,-6 8 17,-2 7-14,0 0 0,1 1 0,2 1-1,-3 10 15,7-16 1,2 0 0,0 0 0,1 1 0,1-1 0,2 1 0,0 1 0,1-1 0,1 20-1,1-31 7,1 0 1,0-1-1,1 1 1,0 0-1,1-1 1,0 0-1,1 1 0,0-1 1,0 0-1,1-1 1,0 1-1,1-1 1,0 0-1,0-1 1,1 1-1,0-1 1,1 0-1,0-1 1,3 2-8,3 1 300,1-1 0,0-1 0,1 0 0,0-2 1,0 1-1,0-2 0,1 0 0,-1-1 0,1-1 1,0-1-1,7 1-300,56 3 1340</inkml:trace>
  <inkml:trace contextRef="#ctx0" brushRef="#br0" timeOffset="1408.425">2354 567 5073,'23'-38'2470,"-23"37"-2289,0-1 0,1 1 0,-1-1 0,0 1 0,0 0 1,0-1-1,0 1 0,0-1 0,0 1 0,-1-1 0,1 1 0,0 0 0,-1-1 0,1 1 0,-1 0 0,1-1 1,-1 1-1,0 0 0,0 0 0,1-1 0,-1 1 0,0 0 0,0 0 0,0 0 0,0 0 0,-1 0-181,-2-5 826,0 2-614,1-1 0,-1 1-1,0 0 1,0 0-1,0 0 1,0 1 0,-1 0-1,0-1 1,1 1-1,-1 1 1,0-1-1,-1 1 1,1 0 0,0 0-1,0 0 1,-1 1-1,1 0 1,-1 0 0,0 0-1,1 1 1,-1 0-1,0 0 1,1 0 0,-1 1-212,-3 0 19,1 0 1,-1 1-1,1 0 1,-1 1-1,1 0 1,0 0 0,0 1-1,0 0 1,1 0-1,-1 0 1,1 1 0,0 1-1,0-1 1,1 1-1,-3 3-19,-6 8-1,1 0 0,1 2-1,1-1 1,0 2-1,2-1 1,0 2 0,1-1-1,0 3 2,4-10 0,1 0 0,0 1 0,1-1 0,1 1 0,0 0 0,1 0 0,0 0 0,1 0 0,1 0 0,0 0-1,0-1 1,2 1 0,2 7 0,-3-14 4,0 0-1,1-1 0,0 1 0,1-1 1,0 1-1,0-1 0,0 0 1,0-1-1,1 1 0,0-1 0,0 0 1,1 0-1,-1 0 0,1-1 1,0 0-1,0 0 0,1 0 1,-1-1-1,1 0 0,0 0-3,-1-1 5,0-1 0,0 1-1,0-1 1,0 0 0,0 0 0,0-1 0,0 0-1,0 0 1,0 0 0,0-1 0,0 0 0,0 0-1,0 0 1,-1-1 0,1 0 0,0 0 0,-1-1-1,1 1 1,-1-1 0,0 0 0,0-1 0,0 1-1,4-5-4,-5 4 9,1-1-1,-1 0 1,0 0-1,-1 0 1,1 0-1,-1-1 1,0 0-1,-1 1 1,1-1-1,-1 0 1,0 0-1,-1 0 1,2-7-9,1-11 52,-2-1 0,0-24-52,-1 33 15,-2-27 14,-2 0 1,-1 1 0,-4-4-30,2 2-1,6 30-49,4 19-2,6 18-13,11 33 42,2-1-1,9 12 24,-22-48-25,1-1 0,1 0 0,0-1 0,2 0-1,0-1 1,0 0 0,2-1 0,1 0 25,33 25-783,0-2 366</inkml:trace>
  <inkml:trace contextRef="#ctx0" brushRef="#br0" timeOffset="2096.257">2904 123 7306,'0'-1'68,"3"-23"3162,-1 0 1,-1-1-1,-3-21-3230,-2 70 1026,15 833 23,-9-824-981,-1-24 10,-1 0 0,0 1-1,0-1 1,-1 0 0,0 0 0,0 0-78,-2-14 944,5-12-556,4 2-288,1-1-1,0 1 1,2 0 0,0 1-1,2-2-99,17-30 57,44-89 19,35-59-46,-84 158-42,1 1-1,2 1 1,2 1-1,5-4 13,-11 14-102,-4 4-1042,1 1 0,15-12 1144,-28 30-1690,1 11 716</inkml:trace>
  <inkml:trace contextRef="#ctx0" brushRef="#br0" timeOffset="2460.447">3112 719 8946,'4'14'3761,"16"7"-2089,6 4-408,12 5-143,1 0-353,4 5-392,2-1-112,-5-1 72,9-3-328,-2-2 304,-3-6-176</inkml:trace>
  <inkml:trace contextRef="#ctx0" brushRef="#br0" timeOffset="3163.101">3783 504 6809,'21'-91'2745,"-19"84"1912,0 11-3291,-2 22-2047,0-18 1202,0 55-241,3-1 0,3 0 0,2 0 0,3 0 0,10 25-280,-14-61 58,-4-13-9,0 0 0,2 0 0,-1-1 1,1 1-1,1-1 0,1 0-49,-5-20 1458,-1-9-1019,-3-77-108,2-92-31,2 159-286,1 0 1,1 0 0,1 0-1,1 0 1,7-16-15,-10 36-7,-1 1 0,1-1 0,0 1 0,1 0 0,0 0 0,0 0 1,0 1-1,0-1 0,1 1 0,0 0 0,0 0 0,1 0 0,-1 1 0,1 0 0,0 0 0,0 0 1,0 1-1,0 0 0,1 0 0,-1 1 0,1 0 0,0 0 0,0 0 0,0 1 0,0 0 0,0 0 1,0 1-1,0 0 0,0 0 0,0 1 0,0-1 0,0 2 0,0-1 0,0 1 0,-1 0 0,1 0 1,0 1-1,-1 0 0,0 0 0,6 3 7,0 2-2,0 0-1,-1 1 1,1 0 0,-2 1 0,1 0 0,-1 1 0,-1 0-1,0 0 1,-1 1 0,0 0 0,0 0 0,-1 1 0,-1 0-1,0 1 1,-1-1 0,2 10 2,4 21-52,-2 0-1,-2 0 1,-2 1 0,0 34 52,-3-38-127</inkml:trace>
  <inkml:trace contextRef="#ctx0" brushRef="#br0" timeOffset="4064.61">4962 505 3561,'-10'-3'1297,"0"0"0,-1 0 1,1 1-1,-4-1-1297,12 3 106,1 0 1,0-1-1,-1 1 1,1 0 0,0 0-1,-1 0 1,1 0-1,0 0 1,-1 0-1,1 0 1,0 0-1,-1 1 1,1-1-1,0 1 1,-1-1 0,1 1-1,0-1 1,0 1-1,0 0 1,-1-1-1,1 1 1,0 0-1,0 0 1,0 0-1,0 0 1,0 0-1,0 0 1,1 0 0,-1 0-1,0 0 1,0 0-1,1 1 1,-1-1-1,1 0 1,-1 0-1,1 1 1,0-1-1,-1 0 1,1 1 0,0-1-1,0 0 1,0 1-1,0-1 1,0 0-1,0 1 1,0-1-1,0 0 1,1 1-1,-1-1 1,0 0-1,1 1 1,-1-1 0,1 0-1,0 0 1,-1 1-1,1-1 1,0 0-1,0 0 1,0 0-1,0 0 1,0 0-1,0 0 1,0 0-107,4 2 92,0 0 1,1 0 0,-1 0-1,1-1 1,-1 0-1,1 0 1,0-1-1,-1 1 1,1-1-1,0 0 1,0-1-1,0 1 1,0-1-1,0-1 1,0 1-1,0-1 1,0 0 0,0 0-1,3-2-92,15-3 129,1-2 1,-2-1-1,23-12-129,-34 16 33,-1-1 0,0-1 0,0 1 0,0-2 0,-1 1 0,0-1 0,-1-1 0,0 0 0,1-1-33,-7 6 28,-1 1-1,1-1 0,-1 1 1,0-1-1,0 0 0,0 0 1,0 0-1,-1 0 0,0 0 1,1 0-1,-1 0 0,-1 0 1,1-1-1,-1 1 0,0 0 1,0 0-1,0-1 0,0 1 1,-1 0-1,1 0 0,-1-1 1,0 1-1,-1 0 0,1 0 1,-1 0-1,1 0 0,-1 0 1,-2-2-28,1 2 11,1 0 1,-1 0-1,0 1 1,0-1-1,-1 1 1,1 0-1,-1 0 1,1 0-1,-1 0 1,0 0-1,0 1 1,0 0-1,-1 0 1,1 0-1,0 0 1,-1 1-1,1-1 1,-1 1-1,0 0 1,1 1-1,-1-1 1,0 1-1,1 0 1,-1 0-1,0 0 1,0 1-1,-3 0-11,-4 2-8,1-1-1,-1 2 0,0-1 0,1 1 0,0 1 1,0 0-1,0 1 0,1 0 0,0 1 0,-5 4 9,0 1-10,0 2 0,1 0 0,1 0 0,0 1-1,1 1 1,1 0 0,0 1 0,1 0 0,1 0-1,1 1 1,-3 10 10,5-13-1,1 1 0,1 0 0,0 0 0,1 0 0,1 1-1,1-1 1,0 1 0,1 0 0,1-1 0,0 1 0,1-1 0,1 1 0,4 12 1,-4-19 8,1 0-1,1 0 1,-1-1 0,2 1 0,-1-1 0,1 0 0,1-1 0,-1 1-1,2-1 1,-1 0 0,1-1 0,0 0 0,0 0 0,1-1 0,0 0-1,0 0 1,1-1 0,-1-1 0,9 4-8,1-1-111,0-1 0,0-1 0,1-1 0,0 0 0,0-1 0,0-2-1,0 0 1,1-1 0,-1 0 0,2-2 111,32-6-369</inkml:trace>
  <inkml:trace contextRef="#ctx0" brushRef="#br0" timeOffset="5054.031">5965 377 5041,'29'-34'2762,"-28"33"-2544,-1 1 0,0 0 0,1-1 0,-1 1 0,0-1 0,1 1 0,-1 0 0,0-1 0,0 1 0,1-1 0,-1 1 0,0-1 0,0 1 0,0-1 1,1 1-1,-1-1 0,0 1 0,0-1 0,0 1 0,0-1 0,0 1 0,0-1 0,0 1 0,0-1 0,0 1 0,-1-1-218,-10-4 2149,-27 6-1841,32-1 21,-35 4 83,1 1 0,-1 3 0,-8 3-412,32-7 39,1 2 0,0 0 0,0 0 0,0 1 0,1 1 0,0 1 0,0 0 0,1 1 0,-4 5-39,16-14 4,0 0 1,1 0-1,-1 0 0,1 1 0,0-1 1,-1 0-1,1 1 0,0-1 0,0 1 1,0 0-1,0-1 0,0 1 0,0 0 1,0-1-1,1 1 0,-1 0 0,1 0 1,-1 0-1,1 0 0,0 0 0,-1-1 1,1 1-1,0 0 0,0 0 0,1 0 1,-1 0-1,0 0 0,1 0 1,-1 0-1,1-1 0,-1 1 0,1 0 1,0 0-1,0-1 0,0 1 0,0 0 1,0-1-1,0 1 0,1 0-4,6 6 10,0-1 0,0 1 0,1-2 0,0 1 0,0-1-1,6 2-9,0 2-1,85 45-4,4 2-8,-89-47 12,0 0-1,-1 1 1,0 0-1,-1 1 1,5 6 1,-13-13-3,0 1 1,-1 0-1,1 1 1,-1-1-1,-1 1 0,1-1 1,2 8 2,-5-11-1,0 0 0,0 0 0,-1 0 0,1 0 0,-1 0 0,0 0 0,1 0-1,-1 0 1,-1 0 0,1 0 0,0 0 0,-1 0 0,1-1 0,-1 1 0,0 0 0,0 0 0,0 0 0,-1-1 0,1 1 0,0 0 0,-1 0 1,-2 3 39,0 0 0,0-1 0,0 1 0,-1-1 0,1 0 0,-1 0 0,-1 0 0,1 0 0,-1-1 0,0 0 0,1-1 0,-2 1 0,1-1 0,0 0 0,-1 0 0,1-1 0,-1 0 0,0 0 0,-6 0-39,-43 1 128,0-3 0,0-2 0,-52-9-128,98 10-48,6 1-23,1 0 0,0 0 0,0-1-1,-1 1 1,1-1 0,0 0 0,0 0 0,0 0-1,0 0 1,0-1 71,3 2-32,0 0 0,0 0-1,0 0 1,0 0 0,0 0-1,0 0 1,0 0 0,0 0 0,0 0-1,0 0 1,0 0 0,0 0-1,0-1 1,0 1 0,0 0-1,0 0 1,0 0 0,0 0 0,1 0-1,-1 0 1,0 0 0,0 0-1,0 0 1,0 0 0,0 0-1,0 0 1,-1 0 0,1 0 0,0 0-1,0 0 1,0-1 0,0 1-1,0 0 1,0 0 0,0 0-1,0 0 1,0 0 0,0 0 0,0 0-1,0 0 1,0 0 32,16 3-762</inkml:trace>
  <inkml:trace contextRef="#ctx0" brushRef="#br0" timeOffset="5928.607">6852 417 4561,'73'-86'2643,"-71"84"-2245,0-1 0,0 1-1,-1 0 1,1-1 0,-1 0 0,1 1-1,-1-1 1,0 0 0,0 0 0,0-2-398,0 4 100,-1 1 1,0-1 0,0 0-1,0 1 1,0-1-1,0 0 1,-1 1 0,1-1-1,0 1 1,0-1 0,0 0-1,0 1 1,-1-1 0,1 1-1,0-1 1,-1 1 0,1-1-1,0 1 1,-1-1 0,1 1-1,-1-1 1,1 1 0,0-1-1,-1 1 1,1-1 0,-1 1-1,0 0-100,-2-1 216,0 0-1,0 0 1,0 0-1,0 0 1,0 1-1,-1 0 1,1-1-1,0 1 1,0 0-1,-3 1-215,3-1-3,-16 2 266,-1 0 0,1 1 0,0 2 0,0 0-1,0 0 1,-9 6-263,-35 15 500,-10 10-500,51-25 100,12-7-73,0 0 0,1 1 1,0 1-1,0-1 0,0 1 0,1 1 0,-1 0 1,2 0-1,-1 0 0,1 1 0,0 0 1,1 1-28,-3 2 31,6-7-21,0-1 1,0 1-1,0 0 0,1 0 0,0 0 1,-1 2-11,2-5 2,1 0 0,0 0 0,-1 0 0,1 0 1,0 0-1,0 0 0,0 0 0,0 0 0,0 0 0,0 0 0,0 0 1,0 0-1,0 0 0,0 0 0,1 0 0,-1 0 0,0 0 1,1 0-1,-1 0 0,1 0 0,-1 0 0,1 0 0,-1-1 1,1 1-1,0 0 0,-1 0 0,1-1 0,0 1 0,0 0 0,0-1 1,0 1-3,12 7 13,1 0 0,0-1 0,1-1 1,-1 0-1,1-1 0,3 0-13,24 9 11,-18-5-5,121 49 12,-124-49-15,0 2-1,-1 1 1,0 0 0,-1 1 0,11 11-3,-27-21 0,1 0 0,-1 0 0,0 0 0,-1 0 0,1 1 0,0 0 0,-1-1 0,0 1 1,0 0-1,0 0 0,0 0 0,-2-2 0,1 0-1,-1 0 1,0 0 0,0 0 0,1 0 0,-1 0-1,0 0 1,-1 0 0,1 0 0,0 0 0,-1 0-1,1 0 1,-1 0 0,1-1 0,-1 1 0,0 0-1,0 0 1,0 0 0,0-1 0,0 1-1,0-1 1,0 1 0,-1-1 0,1 1 0,-1 0 0,-6 5 44,-1 1 0,-1-1 1,1 0-1,-1-1 0,-1 0 1,1-1-1,-1 0 0,-3 1-44,-27 9 438,-24 4-438,56-16 24,-39 11 57,-1-2 1,0-2-1,-1-2 0,0-2 1,-2-3-82,46-3-328,13-1 174</inkml:trace>
  <inkml:trace contextRef="#ctx0" brushRef="#br0" timeOffset="6805.705">7531 558 5305,'-66'-30'2535,"64"29"-2283,1 1-1,-1-1 0,1 1 1,-1-1-1,0 1 1,1-1-1,-1 1 0,1 0 1,-1 0-1,0 0 0,1 0 1,-1 0-1,-1 0-251,3 0 81,-1 0 0,1 1 0,-1-1 0,1 0 0,-1 0 0,1 1 0,-1-1 0,1 0 0,0 1-1,-1-1 1,1 0 0,0 1 0,-1-1 0,1 0 0,0 1 0,-1-1 0,1 1 0,0-1 0,0 0 0,-1 1 0,1-1 0,0 1 0,0-1 0,0 1-1,0-1 1,0 1-81,-1 0 93,1 1-1,0-1 1,0 0-1,1 0 1,-1 1-1,0-1 1,0 0-1,1 1 0,-1-1 1,0 0-1,1 0 1,-1 0-1,1 1 1,0-1-1,-1 0 1,1 0-1,0 0 1,0 0-1,0 0 0,-1 0 1,2 0-93,3 1 139,0 1 1,1-1 0,-1 0-1,1 0 1,0-1-1,0 1 1,0-1 0,0-1-1,-1 1 1,1-1-1,0 0 1,0 0-1,5-1-139,10-2 218,1-1 0,0 0-1,-1-2-217,-1 1 95,-1-2-1,0 0 0,-1-2 1,0 0-1,0-1 1,0 0-1,-2-2 1,1 0-1,-1 0 1,-1-2-1,9-10-94,-22 22 13,-1 0 1,1-1-1,-1 1 1,1 0-1,-1-1 1,0 0-1,0 1 0,0-1 1,0 0-1,-1 1 1,1-1-1,-1 0 0,0 0 1,1 1-1,-1-1 1,0 0-1,-1 0 1,1 0-1,0 1 0,-1-1 1,0 0-1,1 0 1,-1 1-1,0-1 0,0 1 1,-1-1-1,1 1 1,0-1-1,-1 1 1,0 0-1,1-1 0,-1 1 1,0 0-1,0 0 1,0 1-1,-1-1 1,1 0-1,0 1 0,-1-1 1,1 1-1,-1 0 1,1-1-1,-1 1 0,0 1 1,1-1-1,-1 0 1,0 1-1,-1-1-13,-14-1-6,1 1 0,-1 1 0,1 0 0,-1 1 0,1 1 0,-1 1 0,1 1 0,0 0 0,0 1 0,0 1 0,1 0 0,0 1 0,0 1 0,1 1 0,0 0-1,0 1 1,-3 4 6,8-4-3,0 2 0,0-1 0,1 2 0,0-1-1,1 1 1,1 0 0,0 1 0,1 0 0,0 0-1,2 0 1,-3 9 3,1 1 0,1 0 0,0 0 0,2 0 0,1 1 0,2-1-1,1 19 1,0-31 5,0 1-1,1-1 0,1 0 1,0 0-1,1 0 0,0 0 1,1-1-1,0 1 0,1-1 1,0 0-1,1-1 0,0 0 1,1 0-1,0 0 0,0-1 1,1 0-1,0-1 1,1 0-1,0 0 0,0-1 1,0 0-1,6 1-4,1 1 13,1-1 1,0 0 0,1-2-1,0 0 1,0-1-1,0-1 1,0-1-1,1 0 1,0-2 0,-1 0-1,1-1 1,-1-1-1,1-1 1,0-1-14,12-3-636,-1-2 1,26-9 635,-3-1-520</inkml:trace>
  <inkml:trace contextRef="#ctx0" brushRef="#br0" timeOffset="7774.503">8734 390 3249,'26'-65'2183,"-21"53"-349,0-4 3782,-16 10-2853,7 5-2938,-14-2 384,0 0 0,0 1 1,1 1-1,-1 0 0,0 2 0,0 0 0,0 1 1,-3 1-210,-18 4 291,1 2 0,-1 1 0,-9 6-291,27-7 113,0 1-1,0 1 1,1 1-1,-8 7-112,-16 8 80,41-25-74,0 0-1,-1 1 1,1-1 0,0 0 0,1 1 0,-1 0 0,0-1 0,1 1 0,-1 0-1,1 0 1,0 1 0,0-1 0,1 0 0,-1 1 0,0-1 0,1 1 0,0 0-1,0-1 1,0 1 0,0 2-6,1-2 4,0 0 0,0 1-1,0-1 1,1 0 0,-1 1 0,1-1 0,0 0-1,1 0 1,-1 0 0,1 1 0,-1-2-1,1 1 1,0 0 0,1 0 0,-1 0-1,1-1 1,-1 0 0,2 2-4,4 3 8,0 0 0,0-1 1,1 0-1,0 0 0,0-1 0,1 0 0,0-1 1,0 0-1,0 0 0,8 1-8,17 5 27,2-1 0,20 1-27,-20-3 16,0 0 0,1 3-16,-27-7 2,0 0 1,0 1-1,0 0 1,-1 1-1,0 0 1,0 1-1,-1 0 1,0 0-1,7 8-2,-12-12-1,-1 0 1,-1 1-1,1-1 1,0 1-1,-1 0 0,0 0 1,1 0-1,-2 0 1,1 1-1,0-1 1,-1 0-1,0 1 0,0-1 1,0 1-1,-1-1 1,1 1-1,-1-1 0,0 1 1,0-1-1,-1 1 1,1-1-1,-1 1 0,0-1 1,0 1-1,-1-1 1,0 1 0,0 0 20,-1 0 1,0 0 0,0 0-1,0-1 1,-1 0 0,1 1-1,-1-1 1,0-1-1,0 1 1,-1-1 0,1 1-1,-1-1 1,1 0 0,-1-1-1,0 1 1,-4 0-21,-8 4 203,0-1 0,-1 0 0,0-1 1,-7 0-204,6-2 112,0 0 1,0-2 0,0 0 0,-18-1-113,29-1 60,1 1 0,-1-2 0,0 1 1,0-1-1,1 0 0,-1 0 0,1-1 0,0 0 1,-1 0-1,1-1 0,1 0 0,-1 0 0,-1-2-60,1 0 2078,7 9-1066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25:00.7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11 655 3433,'-1'-1'335,"0"0"0,0 0 1,1 0-1,-1 0 1,0 0-1,0 0 0,1 0 1,-1 0-1,1 0 0,-1 0 1,1 0-1,-1 0 1,1 0-1,0 0 0,-1-1 1,1 1-1,0 0 0,0 0-335,20 7 3429,7 4-3848,24 6 523,2-3 0,0-2 0,0-2 0,44 1-104,227-1 56,-207-8-14,333-7-1,-188 1-40,11-9 48,79-22-49,12-1 37,-248 28-32,476-33 6,2 30-1,-263 21-2,240 2 16,-432-11-20,1023 26 25,-369 12-21,-397-37 119,2-17-127,606-40 112,0 43-96,-602 23-17,696-4 59,-397-48 1,-36 1-32,1213 19 91,-1185 32 404,303 2-272,0-26-170,506-51-2,-125 11-36,-1013 34-20,133-4 22,-442 22-40,628-28 877,-190 2-453,43 4-314,-312 16-96,253-4 14,-105 8 1,-91 3 32,171 1 25,-128 1-61,-70-3-32,564 0 523,-657 4-454,30 1 15,45-11-81,-187 4 5,538-53 68,-289 25 215,62 10-288,302 9 239,-634 13-246,-10 0 6,239-9 50,-210 5-7,0-2 1,0-3-1,0-1 1,12-7-43,-16 1-8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1:36.62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92 27 1808,'4'2'57,"21"13"1596,-25-15-1619,0 0-1,0 0 0,0-1 1,0 1-1,0 0 0,1 0 0,-1 0 1,0 0-1,0 0 0,0 0 0,0 0 1,0 0-1,0 0 0,0 0 1,1 0-1,-1 0 0,0 0 0,0 0 1,0-1-1,0 1 0,0 0 0,0 0 1,0 0-1,0 0 0,0 0 1,0 0-1,0 0 0,0-1 0,0 1 1,0 0-1,0 0 0,0 0 0,0 0 1,0 0-1,0 0 0,0-1 1,0 1-1,0 0 0,0 0 0,0 0 1,0 0-1,0 0 0,0 0 0,0-1 1,0 1-1,0 0 0,0 0 1,0 0-1,0 0 0,0 0 0,0 0 1,0 0-34,-9-19 2435,8 18-2296,1 0 0,-1 0 0,1 0-1,-1 0 1,0 0 0,1-1 0,-1 1-1,0 1 1,0-1 0,0 0 0,0 0-1,0 0 1,0 0 0,0 1 0,0-1-1,0 0 1,0 1 0,0-1 0,0 1-1,0-1 1,-1 1 0,1 0 0,0-1-1,0 1 1,0 0 0,-1 0 0,1 0-1,-1 0-138,0 0 78,0 1 0,0 0-1,0 0 1,0 0-1,0 1 1,0-1 0,0 0-1,1 1 1,-1-1-1,1 1 1,-1-1-1,1 1 1,-1 0 0,1-1-1,-1 2-77,-5 8 34,1 1 1,0-1-1,0 1 0,1 1 0,0 0-34,0 3 16,1 1-1,0 0 1,1-1 0,0 1-1,2 0 1,0 1 0,1-1-1,1 0 1,0 5-16,0-16 6,0 0 1,0 0-1,0 0 1,1 0-1,0-1 0,0 1 1,0 0-1,1-1 1,-1 0-1,1 0 0,1 1 1,-1-2-1,1 1 0,0 0 1,0-1-1,0 0 1,1 0-1,-1 0 0,1 0 1,0-1-1,0 0 1,0 0-1,1 0 0,-1 0 1,1-1-1,-1 0 0,6 1-5,-2-1 10,-1-1 0,1 0 1,-1 0-1,1-1 1,-1 0-1,1 0 1,-1-1-1,1 0 1,-1-1-1,1 0 1,-1 0-1,0-1 1,0 0-1,0 0 1,0-1-1,1-1-11,-5 3 16,1-1 0,-1 0 0,0 0 0,0-1-1,0 1 1,0-1 0,0 0 0,-1 0 0,1 0 0,-1-1 0,0 1 0,-1-1-1,1 0 1,-1 1 0,0-1 0,0 0 0,0 0 0,-1 0 0,0-1-1,0 1 1,0 0 0,-1-1 0,1 1 0,-1 0 0,-1-1 0,1-2-16,-2-1 83,0 0 1,-1 0 0,1-1 0,-2 2 0,1-1 0,-1 0-1,-1 1 1,0 0 0,0 0 0,0 0 0,-3-2-84,0 0 84,0 1 0,0 0 0,-1 1 0,0 0 0,-1 0 0,0 1 1,0 0-1,-7-3-84,13 8 7,0 0 1,1 0 0,-1 1-1,0-1 1,-1 1-1,1 0 1,0 0 0,0 0-1,0 1 1,-1-1 0,1 1-1,0 0 1,0 0 0,-1 1-1,1-1 1,0 1-1,0 0 1,0 0 0,0 1-1,0-1 1,0 1 0,0 0-1,0 0 1,0 0-1,1 0 1,-1 1 0,1-1-1,0 1 1,0 0 0,0 0-1,0 0 1,0 1 0,0-1-1,1 1 1,0-1-1,0 1 1,0 0 0,0 0-1,0 0 1,1 0-8,-3 4-9,2 0 0,-1 1 0,1-1 0,0 1 0,1 0-1,0 0 1,0-1 0,1 1 0,0 0 0,0 0 0,2 6 9,-1-10-4,0 0-1,1 1 1,-1-1 0,1 0 0,0 0-1,0 0 1,1-1 0,0 1-1,0 0 1,0-1 0,0 0 0,1 1-1,-1-1 1,1-1 0,0 1-1,0 0 1,1-1 0,-1 0 0,3 1 4,0 0 2,1 0 1,-1 0 0,1-1-1,0-1 1,0 1 0,0-1 0,0 0-1,0-1 1,0 0 0,0 0-1,6-1-2,-11 0 7,1 0-1,0-1 0,0 1 0,-1-1 1,1 0-1,-1 0 0,1 0 0,0-1 1,-1 1-1,0-1 0,1 0 0,-1 0 1,0 0-1,0 0 0,0 0 1,0-1-1,-1 1 0,1-1 0,-1 0 1,1 0-1,-1 0 0,0 0 0,0 0 1,0-1-1,-1 1 0,1 0 0,-1-1-6,1-2 11,0-1 0,-1 1 0,0 0-1,0 0 1,0-1 0,-1 1 0,0-1-1,0 1 1,-1 0 0,1-1 0,-1 1-1,-1 0 1,1-1 0,-1 1 0,-1 0-1,1 0 1,-1 1 0,0-1 0,-1-2-11,1 3 0,0 1 1,0-1-1,0 1 1,-1-1-1,1 1 1,-1 1-1,0-1 1,0 0-1,-1 1 0,1 0 1,-1 0-1,1 0 1,-1 0-1,0 1 1,0 0-1,0 0 1,0 0-1,-1 1 1,1-1-1,0 1 1,-1 1-1,-4-1 0,8 1-4,-1 1 0,1-1 0,0 1 0,0 0 0,-1-1 0,1 1 0,0 0 0,0 0 0,0 1 0,0-1 0,0 0 0,0 1 0,1-1 0,-1 1 0,0-1 0,1 1 0,-1 0 0,1 0 0,0 0 0,-1 0 0,1 0 0,0 0 0,0 0 0,0 0 0,1 0 1,-1 1 2,-2 3-6,1 1 0,0-1 0,1 0 0,0 1 0,0-1 0,0 0 0,1 1 0,0-1 0,0 2 7,1-4-2,0 1-1,0-1 0,1 0 1,-1 1-1,1-1 0,0 0 1,0 0-1,0 0 0,1 0 0,0-1 1,-1 1-1,1-1 0,1 1 1,-1-1-1,0 0 0,1 0 1,-1-1-1,1 1 0,0-1 0,0 1 1,0-1-1,0-1 0,1 1 1,1 0 2,-3-1 4,0 1 0,0-1 0,0-1 1,0 1-1,0 0 0,1-1 0,-1 0 1,0 0-1,0 0 0,0 0 1,1 0-1,-1 0 0,0-1 0,0 0 1,0 0-1,0 0 0,0 0 0,0 0 1,0 0-1,0-1 0,0 1 0,0-1 1,-1 0-1,1 0 0,-1 0 0,1 0 1,-1-1-1,0 1 0,0 0 0,0-1 1,0 0-1,0 1 0,-1-1 0,1-1-4,-1 2 7,0 0 0,-1 0 0,1 0 0,-1 0 0,0-1 0,1 1 0,-1 0 0,0 0 0,0 0 0,-1 0 0,1 0 0,0 0 0,-1-1 0,1 1 0,-1 0-1,0 0 1,1 0 0,-1 0 0,0 0 0,0 1 0,-1-1 0,1 0 0,0 0 0,-1 1 0,1-1 0,0 1 0,-1-1 0,0 1 0,1 0 0,-1-1 0,-1 1-7,1-1-27,0 0-1,-1 1 1,1-1 0,-1 1 0,0-1 0,1 1 0,-1 0 0,0 0 0,0 0-1,0 0 1,0 1 0,0-1 0,0 1 0,0 0 0,0 0 0,0 0 0,1 0-1,-1 0 1,0 1 0,0-1 0,0 1 0,-2 0 27,-8 7-219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2:38.4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63 440 2385,'-1'-2'112,"-5"-7"1198,1-1 1,0-1 0,0 1-1,1-1-1310,3 8 263,0 0-1,0-1 1,0 1 0,1 0-1,0 0 1,-1 0-1,1-1 1,0 1-1,1 0 1,-1 0-1,1-1 1,-1 1-1,1 0 1,0 0-1,0 0 1,0-1-263,2 3 657,-1 7-390,1 8 1,-6 35 219,-2-1 0,-6 28-487,-3 24 312,6-25-33,4-1-1,4 52-278,2-90 24,2 0-1,1-1 1,2 0-1,1 0 1,2 0 0,9 20-24,-12-39 15,1 1 1,0-2-1,1 1 1,1-1-1,0 0 1,1-1-1,1 0 1,0-1-1,1 0 1,4 2-16,-9-8 15,0-1 1,0-1 0,0 1 0,1-2-1,-1 1 1,1-1 0,0 0 0,1-1 0,-1 0-1,1 0 1,-1-1 0,1 0 0,0-1-1,0 0 1,-1-1 0,1 0 0,0 0 0,0-1-1,2-1-15,3-2 21,0 0 0,-1-1 0,0 0 0,0-2 0,-1 1 0,0-2 0,0 1 0,0-2 0,-1 0 0,0 0 0,-1-1 0,0-1 0,-1 0 0,1-1-21,13-17 24,-1-1 0,-2-1 1,0-1-1,-3 0 0,1-4-24,18-48 43,-3-2-1,-4-1 1,13-67-43,-32 108 6,-3-1 0,-1 0 0,-3 0 0,-1-27-6,-5-20 17,-11-73-17,12 148-12,2 22-16,5 33-28,12 229 4,-11-135 63,5 0 0,14 50-11,-15-129 18,1-1 0,3-1 0,4 3-18,-11-31 5,2 0 1,0-1-1,1 0 1,1 0 0,1-1-1,0-1 1,2-1-1,3 4-5,8 2-135,0-1 0,2-1 0,0-1 0,4 0 135,40 22-208</inkml:trace>
  <inkml:trace contextRef="#ctx0" brushRef="#br0" timeOffset="1699.795">1597 778 5337,'-3'-12'3343,"3"11"-1507,3 10-25,16 53-1436,-4 1 0,-3 0 0,1 21-375,29 161 1405,-37-225-1094,-4-20-294,-1-1 0,0 1-1,0 0 1,0 0 0,0 0 0,1 0 0,-1 0 0,0 0 0,0 0-1,0 0 1,0 0 0,0 0 0,1 0 0,-1 0 0,0-1 0,0 1 0,0 0-1,0 0 1,0 0 0,0 0 0,0 0 0,1-1 0,-1 1 0,0 0-1,0 0 1,0 0 0,0 0 0,0-1 0,0 1 0,0 0 0,0 0-1,0 0 1,0 0 0,0-1 0,0 1 0,0 0 0,0 0 0,0 0 0,0 0-1,0-1 1,0 1 0,0 0 0,0 0 0,0 0 0,-1 0 0,1-1-1,0 1-16,0-42 880,-17-84-338,9 73-491,1 0 0,3-1-1,3 0 1,3-23-51,-2 71 0,1 0 0,0 1 1,0-1-1,0 0 0,1 1 0,0-1 0,0 1 1,0 0-1,1 0 0,-1 0 0,1 0 0,1 0 1,-1 0-1,1 1 0,-1-1 0,1 1 0,1 0 1,2-2-1,-1 2-1,1 0 0,0 0 1,0 1-1,0 0 0,0 0 0,0 1 1,0 0-1,1 0 0,-1 0 1,1 1-1,0 1 0,-1-1 1,7 1 0,-3 0-1,0 1 0,1 0 0,-1 1 0,0 0 0,0 1 0,0 0 1,0 1-1,0 0 0,-1 0 0,0 1 0,0 1 0,0 0 0,0 0 0,-1 1 0,0 0 1,-1 0-1,0 1 0,0 1 0,0-1 0,-1 1 0,0 0 0,-1 1 0,0-1 0,0 1 1,-1 1-1,-1-1 0,3 8 1,6 25-135,-1 0 0,-2 1 0,-2 1-1,1 40 136,3 13-3613,-7-59 2254</inkml:trace>
  <inkml:trace contextRef="#ctx0" brushRef="#br0" timeOffset="4531.344">2871 795 1416,'89'-16'1359,"-70"11"2490,-19 5-3781,0 0 0,1 0 0,-1 0 0,0 0 1,0 0-1,0 0 0,0 0 0,0 0 0,0 0 1,0 0-1,1 0 0,-1 0 0,0 0 0,0-1 1,0 1-1,0 0 0,0 0 0,0 0 1,0 0-1,0 0 0,0 0 0,0 0 0,1 0 1,-1-1-1,0 1 0,0 0 0,0 0 0,0 0 1,0 0-1,0 0 0,0 0 0,0 0 0,0-1 1,0 1-1,0 0 0,0 0 0,0 0 1,0 0-1,0 0 0,0 0 0,0-1 0,0 1 1,0 0-1,-1 0 0,1 0 0,0 0 0,0 0 1,0 0-1,0 0 0,0-1-68,-15-5 2836,14 6-2998,-10-3 268,0 1 1,-1 0-1,0 0 0,-4 1-106,3 0 56,2 1-18,1 0 0,-1 0-1,0 1 1,1 1 0,-1 0-1,1 0 1,-6 2-38,-12 6 101,-25 12-101,26-10 40,23-10-36,0 0 0,1 0 0,-1 0 0,1 0 0,-1 1 0,1-1 0,0 1 0,0 0 0,0 0 0,1 0 0,-1 0 0,1 0 0,-1 1 0,1-1 1,0 1-1,-1 3-4,2-5 1,0 0 1,1 1-1,-1 0 1,0-1 0,1 1-1,0-1 1,0 1-1,0-1 1,0 1 0,0 0-1,0-1 1,1 1-1,-1-1 1,1 1 0,-1-1-1,1 1 1,0-1-1,0 0 1,0 1 0,1-1-1,-1 0 1,0 0-1,1 0 1,0 0 0,-1 0-1,3 2-1,2 1 4,-1 0 0,2 0 0,-1-1 0,1 1 0,-1-2 0,1 1 0,0-1 0,1 0 0,-1 0 0,1-1-4,17 5 16,0-1 0,11 0-16,-17-3 8,0 0-1,-1 1 1,0 1-1,0 1 1,1 1-8,-10-3-2,-1 1 0,-1-1 0,1 2-1,0-1 1,-1 1 0,0 0 0,-1 0 0,1 1 0,-1 0 0,-1 0 0,1 1 0,-1-1 0,0 1 0,-1 0 0,0 1 0,0-1 0,-1 1 0,0-1 0,0 2 2,-2-4 21,0 0 0,0 0 0,0 0 0,-1 0 0,1 0 0,-1 0 0,-1 0 0,1 0 0,-1 0 0,0 0 0,-1 0 0,1 0 0,-1-1 0,0 1 0,-1 0-1,0-1 1,1 0 0,-1 1 0,-1-1 0,1-1 0,-1 1 0,0 0 0,0-1 0,0 0 0,-1 0 0,0 0 0,1 0 0,-1-1 0,-1 1-21,-10 4 118,0 0-1,0 0 1,0-2-1,-1 0 1,0-1-1,0 0 1,-1-2-1,1 0 1,-1-1-1,0 0 1,1-2 0,-1 0-1,0-1 1,0-1-1,-11-3-117,21 4 48,1-1 0,0 0 0,0-1-1,0 0 1,-1 0-48,7 2-56,-1 1 1,1-1-1,-1 0 0,1 0 0,0 1 0,-1-1 0,1 0 1,0 0-1,0 0 0,0-1 0,0 1 0,0 0 1,0 0-1,0-1 0,0 1 0,0 0 0,1-1 0,-1 1 1,0-1-1,1 1 0,-1-1 0,1 1 0,0-1 1,-1 1-1,1-1 0,0 0 56,0 1-179,0 0 0,0 0-1,0 0 1,0 0 0,1 1 0,-1-1 0,0 0-1,0 0 1,1 0 0,-1 1 0,1-1 0,-1 0 0,0 0-1,1 1 1,-1-1 0,1 0 0,0 0 179,21-6-1754</inkml:trace>
  <inkml:trace contextRef="#ctx0" brushRef="#br0" timeOffset="5293.127">3488 945 3041,'69'-31'1971,"-68"31"-1903,0-1 0,-1 1 0,1 0 0,-1 0 0,1-1 0,-1 1 0,1 0 0,-1-1 0,1 1 0,-1-1 0,0 1 0,1-1-1,-1 1 1,1-1 0,-1 1 0,0-1 0,1 1 0,-1-1 0,0 1 0,0-1 0,0 1 0,1-1 0,-1 0 0,0 1 0,0-1 0,0 1 0,0-1 0,0 0 0,0 1 0,0-1 0,0 0 0,0 1 0,0-1 0,0 1 0,-1-1 0,1 0 0,0 1 0,0-1 0,-1 1 0,1-1 0,0 0-68,-17-15 1512,15 14-1160,-3-2-141,0 0 0,-1 0 0,0 0 0,1 1 0,-1 0 0,-1 0-1,1 1 1,0-1 0,-1 1 0,1 1 0,-1-1 0,0 1 0,1 0-1,-1 1 1,0-1 0,0 2 0,1-1 0,-1 0 0,0 1 0,1 1 0,-2-1-211,0 1 32,0 1-1,0-1 1,0 2 0,1-1 0,-1 1 0,1 0 0,0 0 0,0 1 0,0 0 0,1 0 0,0 1 0,0-1 0,0 1 0,0 1 0,1-1 0,0 1 0,1 0-32,-5 8 9,2 1-1,0 0 1,0 0-1,2 0 0,0 0 1,1 1-1,1 0 1,-1 7-9,2-9 4,1 0 1,1-1 0,0 1-1,1 0 1,0-1-1,1 1 1,1-1-1,0 0 1,1 1-1,1 0-4,-2-9 5,0 0 0,0 0 0,0 0 0,1-1 0,0 1 0,0-1 0,0 0 0,1 0 0,0 0 0,0-1 0,0 0 0,0 0 0,3 1-5,1 1 9,0-2 0,0 1 1,0-1-1,0-1 0,1 0 0,0 0 1,-1-1-1,11 2-9,-10-3 10,0 0 0,0 0 0,0-1 0,0 0 0,0-1 0,-1 0 0,1-1 0,0 0 0,0 0 0,-1-1 0,0 0 0,1-1 0,-1 0 0,0 0 0,-1-1 0,1 0 0,-1-1 0,7-6-10,-10 7 7,0-1 0,-1 0 0,0 0 1,0 0-1,0-1 0,-1 1 0,0-1 0,0 0 0,-1 0 0,0 0 0,0 0 0,-1 0 0,0 0 1,0-1-1,0 1 0,-1 0 0,0-1 0,-1-1-7,-2-22 23,-1 1 0,-1 0 0,-8-23-23,9 33 10,-21-72 322,37 137-229,2-1 0,2-1 0,18 32-103,-26-57-89,1-2 1,1 1 0,1-1-1,0-1 1,1 0 0,1 0-1,0-2 1,1 1 0,1-2 0,0 0-1,2 1 89,31 16-2892,0 2 1339</inkml:trace>
  <inkml:trace contextRef="#ctx0" brushRef="#br0" timeOffset="5783.996">4196 276 5849,'-7'-17'2048,"6"14"-1619,0-1-1,0 1 0,0 0 1,0 0-1,0 0 1,-1 0-1,1 0 1,-1 1-1,0-1 1,0 0-1,0 1 1,-1-1-429,2 3 45,1 1 1,-1 0 0,1-1-1,0 1 1,-1 0-1,1-1 1,-1 1 0,1 0-1,0-1 1,-1 1-1,1 0 1,0 0-1,0-1 1,0 1 0,0 0-1,0 0 1,0 0-1,0-1 1,0 1 0,0 0-1,0 0 1,0 0-46,0 1 98,0 28 111,2 1 0,0-1-1,3 0 1,3 13-209,2 16 206,12 56 405,12 30-611,14 64 287,-25-101-266,6 34 285,-25-113-828,-1 0 0,-1 0 1,-2 26 521,-1-46-1399,1-7 544</inkml:trace>
  <inkml:trace contextRef="#ctx0" brushRef="#br0" timeOffset="6110.641">4005 890 6649,'-22'-6'3361,"8"6"-1232,14-2-769,6 2-136,17-2-456,10 0-176,15-2-111,8-3-73,7-5-192,5-1-64,-1 2 8,2 1-296,-13 5-720,-9 3 623</inkml:trace>
  <inkml:trace contextRef="#ctx0" brushRef="#br0" timeOffset="6446.225">4878 794 9250,'27'-35'3537,"-26"49"-2513,-6 5-192,5 10-96,1 7-216,-1 14-264,16 9-72,-12-2-63,10 2-25,1-11-32,-4-5-16,6-4 104,-7-13-184,0-8-593,2-5-2959,2-3 2431</inkml:trace>
  <inkml:trace contextRef="#ctx0" brushRef="#br0" timeOffset="6774.423">4819 401 7546,'-23'-36'3368,"6"6"-1775,11 9-137,2 6-960,4 8-120,4 6-320,5 9-368,4 11 216</inkml:trace>
  <inkml:trace contextRef="#ctx0" brushRef="#br0" timeOffset="7238.807">5580 772 5321,'38'-39'2606,"-37"39"-2532,-1-1 0,0 1-1,1 0 1,-1-1 0,0 1 0,0 0-1,1-1 1,-1 1 0,0 0 0,0-1 0,0 1-1,1 0 1,-1-1 0,0 1 0,0-1 0,0 1-1,0 0 1,0-1 0,0 1 0,0-1-1,0 1 1,0-1 0,0 1 0,0 0 0,0-1-1,0 1 1,0-1 0,0 1 0,0 0-1,-1-1 1,1 1 0,0-1 0,0 1 0,0 0-1,-1-1 1,1 1 0,0 0 0,0-1-1,-1 1 1,1 0 0,0-1 0,-1 1 0,1 0-1,0 0 1,-1 0 0,1-1 0,0 1 0,-1 0-1,1 0 1,-1 0 0,1 0 0,0-1-1,-1 1 1,0 0-74,-18-3 1657,12 4-1424,0 0 0,0 0 0,0 1 0,0 0 0,0 0-1,0 0 1,0 1 0,1 0 0,-1 1 0,0 0-233,-11 7 299,1 0 1,1 1 0,-1 1-300,5-2 74,0 0 0,1 0 1,-10 12-75,16-17 8,1 0 0,0 0 0,1 1 0,-1-1 0,1 1 0,0-1 0,0 1 1,1 0-1,-1 7-8,3-13 2,-1 1 0,1-1 0,0 1 0,0-1 0,0 1 0,0 0 0,0-1 1,1 1-1,-1-1 0,0 1 0,1-1 0,-1 1 0,1-1 0,-1 1 0,1-1 0,0 1 1,0-1-1,0 0 0,0 1 0,0-1 0,0 0 0,0 0 0,0 0 0,0 0 0,0 0 1,1 0-1,-1 0 0,0 0 0,1 0 0,-1 0 0,1-1-2,6 4 12,-1-1 0,1-1 0,0 0-1,0 0 1,5 0-12,-3 0 10,76 12 32,-59-11-35,1 1-1,-1 1 0,0 2 1,-1 1-1,0 0 0,4 4-6,-24-9 0,-1-1 0,1 2 0,-1-1 0,0 1 0,0-1 1,0 1-1,0 1 0,-1-1 0,1 1 0,-1-1 0,0 1 0,-1 1 0,2 1 0,-3-3 0,-1-1 1,1 1 0,-1 0 0,0-1-1,0 1 1,-1 0 0,1 0-1,-1 0 1,0 0 0,0 0 0,0-1-1,0 1 1,-1 0 0,1 0-1,-1 0 1,0-1 0,0 1 0,-1 0-1,1-1 1,-1 1 0,0-1-1,0 1 0,-2 3 7,-1 0-1,0-1 0,0 1 0,-1-1 1,1-1-1,-1 1 0,0-1 0,-1 0 1,1 0-1,-1-1 0,0 0 0,0 0 1,-4 1-7,-17 7 88,-2-1 1,-25 6-89,34-11 39,0 1 0,11-4-20,0 1 0,-1-2 0,1 1 0,-1-1 0,0-1 0,-2 0-19,12-1-88,0 0 0,0 0-1,0 0 1,0 0 0,0 0-1,0-1 1,0 1 0,0 0 0,0-1-1,0 1 1,0 0 0,0-1 0,0 1-1,0-1 1,1 1 0,-1-1-1,0 0 1,0 1 0,1-1 0,-1 0-1,0 0 1,1 1 0,-1-1 0,0 0-1,1 0 1,-1 0 0,1 0-1,0 0 1,-1 0 0,1 0 0,0 0-1,-1 0 1,1 0 0,0 0 0,0 0-1,0 0 1,0 0 0,0 0-1,0 0 1,0 0 0,0 0 0,1 0 88,-1-16-1503</inkml:trace>
  <inkml:trace contextRef="#ctx0" brushRef="#br0" timeOffset="7788.115">6197 1711 7242,'0'0'137,"0"1"0,-1-1 0,1 1 0,-1-1 0,1 1 1,0-1-1,0 1 0,-1 0 0,1-1 0,0 1 1,0 0-1,0-1 0,-1 1 0,1 0 0,0-1 0,0 1 1,0 0-1,0-1 0,0 1 0,1 0 0,-1-1 0,0 1 1,0-1-1,0 1 0,0 0 0,1-1 0,-1 1 1,0 0-1,1-1 0,-1 1 0,1 0-137,0-1 141,0 1-1,0-1 1,0 1-1,1-1 1,-1 1-1,0-1 1,0 1-1,1-1 1,-1 0-1,0 0 1,1 0 0,-1 0-1,0 0 1,0 0-1,2 0-140,2-1 259,-1 1 0,1-1 0,0 0 0,0 0 0,0-1 0,-1 0 0,1 1 0,-1-2 0,4 0-259,-4-1 140,0 0 0,0 0 0,-1-1 0,1 1 0,-1-1 0,0 1 0,0-1 1,-1 0-1,1 0 0,-1 0 0,0-1 0,-1 1 0,1 0-140,4-19 307,-1 0 0,1-10-307,-3 14 131,5-31 4,-1 0 1,-3 0-1,-3-1 1,-1 1 0,-3-1-1,-7-38-135,-16-35 98,-8-8-98,-25-113 34,39 125-26,4 0-1,6-1 1,5-5-8,5 116-3,0-1 0,1 1 0,0 0-1,1-1 1,0 1 0,1 0 0,3-9 3,-4 16-4,-1 1 0,1-1 0,0 1 0,0-1-1,0 1 1,1 0 0,-1 0 0,1 0 0,0 0-1,0 1 1,0-1 0,0 1 0,0-1 0,1 1 0,-1 0-1,1 0 1,-1 1 0,1-1 0,0 1 0,0 0 0,-1-1-1,3 1 5,2 0-102,1 0-1,-1 0 0,0 1 0,0 0 0,1 1 1,-1-1-1,0 2 0,0-1 0,0 1 0,0 0 0,4 2 103,2 2-246,0 0 0,-1 0 0,0 1-1,0 1 1,-1 0 0,1 2 246,44 37-518</inkml:trace>
  <inkml:trace contextRef="#ctx0" brushRef="#br0" timeOffset="8148.072">6040 983 5105,'-17'5'3097,"2"-5"247,12 6-2055,2-3-193,1 0-208,0-3-152,0-2-144,26-3 1,57-21-177,-32 7-112,11 2-192,4-2-48,1 9-72,-4 5-280,-4 5-769,-3 5 705</inkml:trace>
  <inkml:trace contextRef="#ctx0" brushRef="#br0" timeOffset="8478.5">6829 854 7802,'-1'-3'3120,"0"1"-1791,-1 1-505,1 1-96,-2 37-152,9 61-320,2-35-88,5-2-88,-2-3-16,2-10-16,-4-6 0,-5-12-152,2 0-304,-3-10 272</inkml:trace>
  <inkml:trace contextRef="#ctx0" brushRef="#br0" timeOffset="8818.179">6892 504 9330,'-20'-53'3705,"7"14"-2481,2 8-496,7 17-360,2 5-168,5 10-424,7 11-376,7 15 384</inkml:trace>
  <inkml:trace contextRef="#ctx0" brushRef="#br0" timeOffset="9276.539">7494 902 3593,'9'-2'606,"0"0"1,-1-1-1,1 0 1,1-1-607,-9 3 108,-1 1 0,1-1 1,-1 1-1,1-1 1,-1 1-1,1-1 0,-1 0 1,1 1-1,-1-1 1,0 0-1,1 1 0,-1-1 1,0 0-1,1 1 1,-1-1-1,0 0 0,0 0 1,0 1-1,0-1 1,0 0-1,0 0 0,0 1 1,0-1-1,0 0 0,0 0 1,0 1-1,0-1 1,0 0-1,-1 0 0,1 1 1,0-1-1,-1 0 1,1 1-1,0-1 0,-1 0 1,1 1-1,-1-1 1,1 1-1,-1-1 0,1 1 1,-1-1-1,0 0-108,-2-2 492,0-1-1,-1 1 1,1 0-1,-1 0 1,1 0-1,-3 0-491,0-1 248,-1 0-1,0 1 0,-1 0 1,1 0-1,0 1 0,-1 0 0,0 1 1,1-1-1,-1 1 0,0 1 1,-3-1-248,6 1 21,1 1 1,0-1-1,0 1 1,0-1-1,0 1 1,0 0-1,0 1 0,0-1 1,1 1-1,-1 0 1,0-1-1,1 2 1,-1-1-1,1 0 1,0 1-1,0-1 1,0 1-1,0 0 0,0 0 1,0 0-1,1 1 1,0-1-1,-1 1-21,-5 11 8,1 0 0,1 1-1,0-1 1,1 1 0,0 7-8,-16 84 15,18-88-11,-2 5 1,2 1-1,0-1 0,2 0 1,1 1-1,1 4-4,-1-24 4,0 0 1,1 0-1,0 0 0,0 0 1,0 0-1,1 0 1,0 0-1,0-1 1,0 1-1,0 0 0,1-1 1,0 1-1,-1-1 1,2 0-1,-1 0 0,0 0 1,1-1-1,0 1 1,0-1-1,0 0 0,0 0 1,0 0-1,1-1 1,-1 1-1,1-1 1,0 0-1,0 0-4,1-1 10,0 1 0,0-2 0,0 1-1,0 0 1,0-1 0,0 0 0,0-1 0,0 1 0,0-1 0,0 0-1,0-1 1,0 1 0,0-1 0,0-1 0,-1 1 0,1-1 0,-1 0-1,0 0 1,0 0 0,0-1 0,4-2-10,-1-2 18,1 1-1,-1-1 1,-1 0-1,1-1 1,-1 0-1,-1 0 1,0 0-1,0-1 1,-1 0 0,0 0-1,2-6-17,-3 0 58,0 0-1,-1 1 0,0-1 1,-2 0-1,1 0 1,-2 0-1,0 0 1,-2-5-58,-1-11 186,-2 0 1,-1 1-1,-6-18-186,4 31 109,7 29-67,4 31-36,0-14-2,1 0-1,2-1 0,1 0 0,4 11-3,-6-24 20,1 0-1,0 0 1,1 0-1,1-1 0,0-1 1,1 1-1,0-1 1,1-1-1,2 3-19,62 53-257,-35-32 245</inkml:trace>
  <inkml:trace contextRef="#ctx0" brushRef="#br0" timeOffset="10057.603">8055 159 5761,'-11'-12'1782,"1"0"1,1-1-1,-3-4-1782,1 1 1896,7 12-834,2 6-278,5 14 5,-2-9-742,45 230 628,-13-73-354,8 117-321,-41-274 4,42 362 272,-41-362-186,0 1-1,1-1 1,0 1 0,0-1-1,1 0 1,2 4-90,-16-57 1597,7 21-1521,-6-18-11,3-1 0,-1-43-65,7 71 2,1-1 0,0 0 0,2 1 0,0-1 0,0 1 0,2 0 0,0 0 0,1 0 0,3-7-2,-5 18-3,-1 0 0,1 0-1,0 0 1,0 0-1,0 1 1,1 0-1,0-1 1,0 1-1,0 1 1,0-1-1,0 0 1,1 1-1,0 0 1,-1 0-1,1 1 1,3-2 3,0 1-4,0 0-1,1 1 1,-1 0 0,0 1-1,0 0 1,1 0 0,-1 1-1,1 0 1,-1 0 0,5 1 4,6 2-8,0 1 1,-1 1 0,0 0 0,0 1-1,-1 1 1,1 1 0,-1 0 0,-1 1-1,12 9 8,-16-9-2,-1 0 0,0 1 0,0 0-1,-1 1 1,0 0 0,-1 1 0,-1-1-1,1 2 1,-2 0 0,0 0 0,0 0-1,-2 0 1,1 1 0,-2 0 0,1 5 2,-2-10 0,-1 0 1,-1 1-1,0 0 0,0-1 1,-1 1-1,0 0 1,-1-1-1,0 1 1,0-1-1,-1 1 0,0-1 1,-1 1-1,0-1 1,0 0-1,-1 0 0,0-1 1,-1 1-1,0-1 1,0 0-1,-1 0 1,0 0-1,0-1 0,-7 6 0,4-6 4,0 0 0,1-1 0,-2 0 0,1-1 0,-1 0 0,0 0 0,0-1 0,0 0 0,-10 2-4,3-2 9,0-1 0,0 0 0,0-1 1,0-1-1,-17-1-9,28 0-45,0-1 1,0 0-1,1 0 1,-1 0-1,0 0 1,1-1 0,0 0-1,-1 0 1,1-1-1,0 1 1,-5-4 44,7 4-55,1 0 0,-1-1 1,0 1-1,0-1 0,1 0 1,0 0-1,-1 0 0,1 0 0,0 0 1,1 0-1,-1-1 0,0 1 1,1 0-1,0-1 0,0 1 1,0-1-1,0 0 0,0-3 55,0-30-305</inkml:trace>
  <inkml:trace contextRef="#ctx0" brushRef="#br0" timeOffset="10495.001">8922 199 6369,'-3'-4'647,"1"1"127,0-1 1,-1 1-1,1 0 0,-1 0 1,0 0-1,0 0 0,0 0 1,-3-2-775,6 5 43,-1 0 0,1 0 0,0 0 0,0 0 0,0 0 1,0 0-1,-1 0 0,1 0 0,0 0 0,0 0 0,0 0 0,-1 0 0,1 0 1,0 0-1,0 0 0,0 0 0,-1 0 0,1 0 0,0 0 0,0 0 0,0 0 0,0 0 1,-1 0-1,1 0 0,0 0 0,0 0 0,0 0 0,0 1 0,-1-1 0,1 0 1,0 0-1,0 0 0,0 0 0,0 0 0,0 0 0,-1 1 0,1-1 0,0 0 1,0 0-1,0 0 0,0 1 0,0-1 0,0 0 0,0 0 0,0 0 0,0 0 0,0 1 1,0-1-1,0 0 0,0 0 0,0 0 0,0 1 0,0-1 0,0 0-43,0 15 419,0-14-432,4 46 178,1-1 0,3 1 1,2-1-1,4 5-165,14 54 220,-1-8-83,-4 1-1,-5 0 1,-2 16-137,-11-38 56,-4-37 51,2 0 0,2 0 0,6 18-107,0-21-160,-10-34 80,0 0 0,0-1 0,0 1 0,0 0 0,0 0 0,0-1-1,0 1 1,1-1 0,-1 1 0,1-1 0,-1 0 0,1 0 0,-1 1 0,1-1 0,0 0 0,-1 0-1,2 0 81,16 0-624</inkml:trace>
  <inkml:trace contextRef="#ctx0" brushRef="#br0" timeOffset="10916.777">9281 875 5401,'61'-86'2585,"-48"71"-1538,-6 12-170,-6 3-757,67 3 4179,-55-4-3984,-1 0 0,0 0 0,0-1 0,0 0 0,0-1 0,0-1 0,5-2-315,1-1 268,-1-1-1,0 0 1,2-3-268,-16 9 30,1 1 1,-1-1-1,0-1 0,0 1 0,0 0 1,-1-1-1,1 1 0,0-1 0,-1 0 1,0 0-1,0 0 0,0 0 0,0 0 1,0 0-1,0 0 0,-1-1 0,0 1 1,1-1-1,-1-1-30,-1 2 7,0 1 0,0-1 0,0 0-1,0 1 1,-1-1 0,1 1 0,-1-1 0,1 1 0,-1-1 0,0 1 0,0-1 0,0 1 0,0 0-1,-1-1 1,1 1 0,-1 0 0,1 0 0,-1 0 0,0 0 0,0 0 0,0 0 0,0 1 0,0-1-1,0 1 1,0-1 0,-1 1 0,1 0 0,0 0 0,-1 0 0,-1-1-7,-1 1 0,1 0 1,-1-1 0,0 2-1,0-1 1,0 0 0,0 1-1,1 0 1,-1 0 0,0 1-1,0-1 1,0 1 0,0 0-1,0 0 1,1 1 0,-1-1-1,0 1 0,-5 4-3,0 0 0,0 0 1,1 1-1,0 0 0,0 1 0,1 0 0,0 0 0,0 1 3,-12 16-6,1 0-1,-6 11 7,14-17 5,0-1-1,2 2 0,0-1 1,1 1-1,1 0 1,1 1-1,1 0 0,0 0 1,2 0-1,-1 14-4,4-22 9,0-1-1,0 1 1,2-1 0,-1 0-1,2 1 1,-1-1 0,2 0-1,3 10-8,-3-13 10,0-1 0,0 0 0,1 0 0,0 0 0,1 0 0,0-1 0,0 0 0,0 0-1,1 0 1,0-1 0,0 0 0,4 2-10,7 3 31,1 0 0,0-2 0,0 0 0,1-1 0,0-1 0,17 4-31,33 5-1854,28 1 1854,-78-14-536,101 17-510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42:50.0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1 234 5825,'0'0'123,"0"-1"-1,0 1 1,0 0 0,-1-1-1,1 1 1,0 0-1,0 0 1,0-1 0,0 1-1,0 0 1,1-1-1,-1 1 1,0 0 0,0-1-1,0 1 1,0 0-1,0-1 1,0 1 0,0 0-1,1 0 1,-1-1-1,0 1 1,0 0-1,0 0 1,1-1 0,-1 1-1,0 0 1,0 0-1,1-1 1,-1 1 0,0 0-1,0 0 1,1 0-1,-1 0 1,0 0 0,1-1-1,-1 1 1,0 0-1,1 0 1,-1 0 0,0 0-1,0 0 1,1 0-1,-1 0 1,0 0 0,1 0-123,23-4 712,-16 3-2,379-71 3172,-254 54-3526,127 1-356,-248 17-181,51-4 271,-25-6-4184,-34 8 2957</inkml:trace>
  <inkml:trace contextRef="#ctx0" brushRef="#br0" timeOffset="329.719">543 197 6065,'-4'2'462,"1"0"1,0 0-1,0 0 0,0 0 0,1 1 0,-1-1 1,0 1-1,1 0 0,0 0 0,0 0 0,-1 0 0,2 0 1,-1 0-1,0 0 0,1 1 0,-1-1 0,1 4-462,-1 0 425,1 0 0,0 0-1,1 1 1,0-1 0,0 0-1,1 1 1,0-1 0,1 6-425,28 230 1591,-1-5-1442,-26-223-151,32 165 149,-26-144-175,2 0 0,1-1 0,16 31 28,-25-62 187,8 20-1355,-10-24 1242,-1 1 1,0 0-1,1-1 1,-1 1-1,0 0 1,0-1-1,1 1 1,-1 0-1,0 0 1,0-1-1,0 1 1,0 0-1,0 0 1,0-1 0,0 1-1,0 0 1,0 0-1,0-1 1,0 1-1,0 0 1,-1 0-1,1-1 1,0 1-1,-1 0-74,-11 2 980</inkml:trace>
  <inkml:trace contextRef="#ctx0" brushRef="#br0" timeOffset="657.775">186 1190 7210,'-22'0'2992,"15"3"-1071,7 4-537,3 3-264,1-4 160,8-2-351,5 0-89,22-2-136,9-2-72,24-9-168,10-2-112,17-5-152,-3-10-48,4 9-96,-6-2-24,-12-1-424,-6 7-392,-19 3 480</inkml:trace>
  <inkml:trace contextRef="#ctx0" brushRef="#br0" timeOffset="1403.955">1425 754 6113,'-39'-102'2816,"27"80"-497,12 30-195,0-4-1300,2 93-110,5 0-1,4 3-713,8 75 1454,-19-175-1433,0 1 0,0 0 0,0-1 0,0 1 0,0-1 0,0 1 1,0 0-1,0-1 0,1 1 0,-1-1 0,0 1 0,0 0 0,0-1 0,1 1 0,-1-1 0,0 1 0,1-1 0,-1 1 0,0-1 1,1 1-1,-1-1 0,1 0 0,-1 1-21,8-8 574,5-27 43,-10 9-505,-2 0 0,-1 0 0,0 1 0,-2-1-1,-2-8-111,-2-27 99,5 41-82,-1-21 60,1-21-77,2 50 4,0 1 1,0-1-1,1 0 1,0 1-1,1 0 0,0-1 1,0 1-1,2-1-4,-4 8-1,1 0-1,-1 0 1,1 0-1,0 0 1,0 1-1,0-1 0,0 1 1,0-1-1,1 1 1,-1 0-1,1 0 1,-1 0-1,1 0 1,0 0-1,0 0 1,0 1-1,0 0 1,0-1-1,0 1 1,0 0-1,0 1 1,1-1-1,-1 0 0,0 1 1,0 0-1,1 0 1,-1 0-1,0 0 1,1 0-1,-1 1 1,0-1-1,0 1 1,0 0-1,3 1 2,7 3-8,-1 0-1,1 1 0,-1 0 1,0 1-1,0 0 1,-1 1-1,7 6 9,1 2-1,-1 1 0,-1 1 0,0 1 1,-2 0-1,0 1 0,-1 1 0,-1 0 0,-1 1 0,-1 0 0,-1 1 0,0 0 0,1 10 1,35 94-1298,-36-101 871</inkml:trace>
  <inkml:trace contextRef="#ctx0" brushRef="#br0" timeOffset="1871.164">2202 784 7490,'-4'-11'2227,"3"9"-1769,1 0 0,-1 0-1,0 0 1,1 0-1,-1 0 1,0 1 0,0-1-1,0 0 1,-1 0 0,1 1-1,0-1-457,0 2 70,1 0 0,0 0 0,-1 0 0,1 1 0,0-1 0,0 0 0,-1 0 0,1 1 0,0-1 0,0 0 0,-1 0 0,1 1 0,0-1 0,0 0 0,0 0 0,-1 1 0,1-1 0,0 0 0,0 1 0,0-1 0,0 0 0,0 1 0,0-1 0,0 0 0,0 1 0,-1-1 0,1 0 0,1 1 0,-1-1 0,0 0 0,0 1 0,0-1 0,0 0 0,0 1-70,-1 16 186,7 52 286,2-1 1,11 37-473,-8-41 127,8 45 117,-5 1-1,-3 51-243,-10-90 14,5 106-1540,-4-166 501,1-20 345</inkml:trace>
  <inkml:trace contextRef="#ctx0" brushRef="#br0" timeOffset="2234.186">2129 1057 6505,'-6'-28'1050,"2"0"0,1-1 0,1 1 0,1 0 0,2-1 0,1 1 0,1-1 0,1 1 0,3-8-1050,-3 21 151,1 0 1,0 1-1,1-1 0,1 1 1,0 0-1,1 1 0,0 0 1,3-3-152,-4 7 27,1 0 1,0 1 0,0 0 0,1 0 0,0 1 0,0 0-1,0 1 1,1 0 0,0 0 0,1 1 0,6-2-28,-8 4 4,-1 0 1,1 0-1,-1 1 1,1 1-1,0 0 1,0 0-1,0 0 1,0 1-1,0 1 1,0-1-1,-1 1 1,1 1-1,0 0 1,7 2-5,-5 0 1,0 1 0,0 0-1,0 0 1,-1 2 0,0-1 0,0 1 0,0 0 0,-1 1-1,0 0 1,5 6-1,-4-3-1,-1 1 0,1 0 0,-2 0 0,0 1 0,0 0 0,-1 0 0,-1 1 0,0 0 0,-1 0 0,-1 0 0,0 1 0,-1 0 0,0-1 0,-1 1 0,-1 0 0,0 0 0,-2 15 1,0-18 6,-2-1 0,1 1 0,-1-1 0,-1 0 0,0 0 0,0 0 0,-1 0 0,0-1-1,-1 0 1,-1 0 0,1-1 0,-1 1 0,-1-1 0,0-1 0,0 1 0,-1-1 0,0-1-1,0 0 1,0 0 0,-1-1 0,0 0 0,-1-1 0,1 0 0,-3 1-6,-4 1 10,0-1 0,0 0 0,0-1 1,-1 0-1,0-2 0,0 0 0,0-1 0,0-1 0,0-1 1,0 0-1,-7-2-10,20 1-41,1 0 1,-1 0-1,1 0 1,0-1 0,-1 1-1,1-1 1,0 0-1,0 0 1,0-1-1,1 1 41,1 1-79,0-1 0,0 1-1,1-1 1,-1 0-1,1 1 1,0-1-1,-1 0 1,1 0-1,0 0 1,0 0-1,0 0 1,0 0-1,0 0 1,0 0 0,1 0-1,-1 0 1,1 0-1,0 0 1,-1-1-1,1 1 1,0 0-1,0-1 80,9-37-736</inkml:trace>
  <inkml:trace contextRef="#ctx0" brushRef="#br0" timeOffset="2949.813">2851 746 6777,'29'-104'2812,"-23"78"-215,-7 33-196,6 28-1939,-1 1-1,-1-1 0,-2 32-461,1 25 323,-1-81-289,0 0 0,1 0 0,0 0 0,0-1 0,1 1 1,1 0-1,0-1 0,5 10-34,-7-16 11,1 0 0,0 0 0,0 0 0,0 0 0,0 0 0,0 0 0,1-1 0,0 0 0,0 0-1,-1 0 1,2 0 0,-1 0 0,0-1 0,1 0 0,-1 0 0,1 0 0,-1-1 0,1 1 0,0-1 0,5 1-11,-3-1 14,1-1-1,-1 1 1,1-1-1,0 0 1,-1-1-1,1 0 1,-1 0 0,1-1-1,-1 0 1,1 0-1,-1-1 1,0 0-1,0 0 1,0 0-1,-1-1 1,1 0-1,-1-1-13,3-2 14,-1 0-1,0-1 1,0 0-1,0 0 1,-1-1-1,-1 0 1,1 0-1,-2 0 1,1-1-1,-1 0 1,1-4-14,6-15 58,-1-1 0,-1 0 1,-1 0-1,-2-1 0,-1 0 0,-2 0 0,-1 0 0,-1-31-58,-3 54 43,0-13 56,2 18-50,1 12-5,6 53-37,-6-40 0,1-1 0,1 1 0,1-1 0,1 2-7,4 4 24,1-1 0,1-1 0,2 0-1,0 0 1,8 9-24,-11-20-94,0 0 0,0 0 0,1-1 0,1-1 0,0 0 0,1-1 0,0 0 0,1-1 0,4 2 94,15 2-938,-1-3 314</inkml:trace>
  <inkml:trace contextRef="#ctx0" brushRef="#br0" timeOffset="3282.442">4002 64 9234,'-18'-14'1871,"9"5"-976,-1 2 1,-1-1-1,1 2 0,-1-1 0,-7-2-895,18 9 33,-1-1 1,0 1 0,1 0 0,-1-1 0,0 1-1,1 0 1,-1 0 0,0-1 0,1 1-1,-1 0 1,0 0 0,0 0 0,1 0 0,-1 0-1,0 0 1,0 0 0,1 0 0,-1 0-1,0 0 1,0 0 0,1 1 0,-1-1 0,0 0-1,1 0 1,-1 1 0,0-1 0,1 1-1,-1-1 1,0 0 0,1 1 0,-1-1 0,1 1-1,-1 0 1,1-1 0,-1 1 0,1-1-1,-1 1 1,1 0 0,0-1 0,-1 1-1,1 0 1,0-1 0,-1 1 0,1 0 0,0-1-1,0 1 1,0 0 0,0 0 0,0 0-34,-1 6 35,1 0 0,0 0 0,0 0 1,1 0-1,0 3-35,0-4 52,53 352 688,-3-32-275,-46-287-841,2 0 0,1 0 0,3 3 376,-5-28-569</inkml:trace>
  <inkml:trace contextRef="#ctx0" brushRef="#br0" timeOffset="3610.283">3697 562 10506,'-6'-7'4305,"6"7"-2793,4 0-215,-4 0-257,17 3-248,21 1-216,69 2-104,-32-10-264,3-5-64,1-4-104,0 5-24,-14-1 2945,-7 8-2233</inkml:trace>
  <inkml:trace contextRef="#ctx0" brushRef="#br0" timeOffset="4233.214">4918 513 5985,'0'-2'405,"0"-1"-1,0 1 1,-1-1-1,1 1 1,0-1-1,-1 1 0,1 0 1,-1-1-1,0 1 1,0-1-1,0 1 1,0 0-1,0 0 1,-1 0-1,1 0 1,0 0-1,-1 0 0,0 0 1,1 0-1,-1 0 1,-2-1-405,0 1 233,1 0 0,-1 0 0,0 1 0,1-1 1,-1 1-1,0 0 0,0 0 0,0 0 0,0 1 0,0-1 1,0 1-1,-4 0-233,-7 1 136,-1 1 1,1 0-1,0 1 1,0 1-1,0 0 1,-12 6-137,-2 1 163,-39 16 84,62-24-234,1-1 0,1 1 0,-1 0 1,0 1-1,1-1 0,-1 1 0,1 0 0,0 0 0,1 0 1,-1 0-1,0 1-13,3-4 3,0 1 1,1-1-1,-1 0 1,0 0-1,0 1 0,1-1 1,-1 0-1,0 1 1,1-1-1,0 1 1,-1-1-1,1 1 1,0-1-1,0 1 1,-1-1-1,1 1 1,0-1-1,1 1 1,-1-1-1,0 1 1,0-1-1,1 1 0,-1-1 1,1 1-1,-1-1 1,1 0-1,-1 1 1,1-1-1,0 0 1,0 1-1,0-1 1,0 0-1,0 0 1,0 0-1,0 0 1,0 0-1,0 0 1,0 0-1,1 0 0,-1 0 1,0-1-1,1 1 1,-1 0-1,0-1 1,1 1-1,0-1-3,10 4 23,0 0 0,1-1 0,-1 0 0,1-1 0,5 0-23,2 1 15,29 5 14,-14-3-17,-1 2 1,6 2-13,-32-7 0,1 1 0,-1 0 0,0 1 0,0-1 0,0 2 0,0-1 0,-1 1 1,1 0-1,-1 0 0,4 6 0,-8-8-2,0 1 1,-1-1-1,1 1 1,-1 0-1,0 0 1,0 0-1,-1 0 1,1 0-1,-1 0 1,0 1-1,0-1 1,0 0-1,-1 1 1,1-1-1,-1 1 1,0-1-1,0 1 1,-1-1-1,1 0 1,-1 1-1,0-1 1,0 0-1,-1 0 1,1 1 1,-2 2 16,1-1 1,-1 1-1,0-1 1,-1 0-1,1 1 1,-1-2-1,0 1 1,-1 0-1,1-1 1,-1 0-1,0 0 0,-1 0 1,1 0-1,-5 2-16,-2-1 142,0-1-1,0 0 1,0 0 0,0-1-1,-1-1 1,0 0-1,1-1 1,-11 1-142,-12-1 283,0-1 0,-21-3-283,43 2 47,-1-2-1,1 0 0,-1 0 0,-6-3-46,15 3 22,1 1-1,0 0 1,0-1 0,0 0 0,0 0-1,1 0 1,-1 0 0,0-1 0,1 1-1,-1-1 1,1 0 0,0 0 0,0-1-1,0 1 1,-1-2-22,4 4 58,-1 1 1,1-1-1,-1 0 0,1 1 0,-1-1 1,1 0-1,0 1 0,-1-1 0,1 0 1,0 1-1,-1-1 0,1 0 0,0 1 1,0-1-1,0 0 0,0 0 0,0 0 1,0 1-1,0-1 0,0 0 0,0 0 1,0 1-1,0-1 0,0 0 0,0 0 1,1 1-1,-1-1 0,0 0 0,0 1 1,1-1-1,-1 0 0,1 1 0,-1-1 1,1 0-1,-1 1 0,1-1 0,-1 1 1,1-1-1,-1 1 0,1-1 0,0 1 0,-1 0 1,1-1-1,0 1 0,-1 0 0,1-1-58,23-13 1135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9:07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55 4849,'-33'-24'2289,"47"22"-633,12 2-592,13 2-144,14-1-184,2-1-303,2-1-81,6-6-120,-7 0-56,5-1-96,-4 3-32,-9 3-16,-7 0 16,-3 6-176,-3-1 3416,-11 14-2495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9:21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112 490 9530,'-2'-18'4001,"-4"19"-2409,6 13-560,0 14-447,1 11-233,11 18-160,-5 1-56,4 2-72,-1-9-8,-2-9 0,2-6 0,-1-6-56,-6-7-264,-1-6-240,-2-6 288</inkml:trace>
  <inkml:trace contextRef="#ctx0" brushRef="#br0" timeOffset="343.636">110 74 9370,'-38'-40'3809,"5"19"-2457,6 11-560,16 7-384,11 10-240,14 14-64,10 3-240,8 10-712,7 6-176,-2 12 448</inkml:trace>
  <inkml:trace contextRef="#ctx0" brushRef="#br0" timeOffset="706.522">362 560 8146,'-3'12'637,"1"0"-1,0 0 1,1 0 0,0 1 0,1-1 0,0 0-1,1 0 1,0 1 0,1 0-637,6 29 1232,14 40-1232,-8-30 476,-9-35-365,-2-6-10,0 0 0,0 0 0,0 9-101,-3-18 49,1 0 1,-1 0-1,0 0 0,0 0 1,0 0-1,0 0 1,-1 0-1,1 0 0,0 0 1,-1 0-1,1 0 0,-1 0 1,0 0-1,0 0 0,0 0 1,0-1-1,0 1 1,0 0-1,0-1 0,-1 1 1,1 0-1,-1 0-49,0-30 852,-2-27-621,-1-10-33,3-12-198,3 57 7,0 1-1,1-1 0,1 0 0,1 1 1,0 0-1,2-2-6,-4 16 0,0 0 1,0 1-1,0-1 1,0 0-1,1 1 0,0-1 1,0 1-1,0 0 1,0 0-1,1 0 1,-1 0-1,1 1 0,0 0 1,0-1-1,1 1 0,-1 1-1,-1 0 0,1 1-1,0-1 1,0 1 0,0 0 0,0 0 0,0 0-1,0 0 1,0 1 0,0 0 0,1 0-1,-1 0 1,0 0 0,0 0 0,0 1-1,0 0 1,0 0 0,0 0 0,0 0 1,10 5-4,-1 0 0,1 1 0,-1 0 0,-1 0 0,1 2 0,-1 0 0,-1 0 0,0 1 0,0 0 0,-1 1 0,0 0 0,3 6 4,15 21 4,-2 1 0,-2 1 0,4 12-4,9 26 242,-21-38-127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9:18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321 551 3777,'30'-36'2026,"-29"36"-1959,-1 0 1,0-1 0,1 1 0,-1 0 0,0 0 0,1-1-1,-1 1 1,0 0 0,1-1 0,-1 1 0,0 0-1,0-1 1,0 1 0,1-1 0,-1 1 0,0 0 0,0-1-1,0 1 1,0 0 0,0-1 0,0 1 0,0-1 0,0 1-1,0-1 1,0 1 0,0 0 0,0-1 0,0 1 0,0-1-1,0 1 1,0 0 0,0-1 0,0 1 0,0-1 0,-1 1-1,1 0 1,0-1 0,0 1 0,-1 0 0,1-1-1,0 1 1,0 0 0,-1-1 0,1 1 0,0 0 0,-1 0-1,1-1 1,0 1 0,-1 0 0,1 0 0,-1 0 0,1 0-1,0-1 1,-1 1 0,1 0 0,-1 0 0,1 0 0,0 0-1,-1 0 1,1 0 0,-1 0 0,1 0 0,0 0-1,-1 0 1,1 0 0,-1 0 0,1 0 0,0 1 0,-1-1-1,0 0-67,0 0 252,-17 0 436,1 2 0,0 0-1,0 0 1,0 2-1,0 0 1,-14 6-688,-23 5 482,40-12-417,1 1-1,0 0 1,0 1 0,0 0-1,1 1 1,0 0 0,-6 5-65,15-9 3,0 0 0,0 0 0,0 0 0,0 1 0,0-1 0,1 1 0,-1-1 0,1 1 0,0 0 0,0 0 0,0 0 0,0 1 0,0-1 0,1 0 0,-1 1 0,1-1 0,0 0 1,0 1-1,0 0 0,0-1 0,1 1 0,0 0 0,0-1 0,0 1 0,0 0 0,0-1 0,1 1 0,-1-1 0,1 1 0,1 2-3,0-1 2,1 1 0,0-1 0,0 0 0,0 0 0,1 0 0,-1 0 0,1-1 0,1 1 0,-1-1 0,1 0 0,-1 0-1,1-1 1,0 0 0,0 1 0,1-1 0,-1-1 0,3 1-2,15 7 16,1-1 0,0-1 0,13 2-16,-29-8 3,30 8 10,-1 2-1,4 2-12,-31-10 2,0 1 0,0 0 1,0 0-1,-1 1 0,0 0 0,0 0 0,-1 1 0,0 0 0,7 8-2,-13-13 0,-1 0 0,1 0-1,0 0 1,-1 0 0,0 0 0,1 1 0,-1-1-1,0 0 1,0 1 0,0-1 0,-1 1 0,1-1-1,0 1 1,-1-1 0,0 1 0,0 0 0,1-1-1,-2 1 1,1-1 0,0 1 0,-1 1 0,0-1 8,0 1-1,-1-1 1,1 0 0,-1 0 0,0 0 0,0 0 0,0 0-1,0 0 1,-1 0 0,1-1 0,-1 1 0,1-1 0,-1 0 0,0 0-1,-1 1-7,-23 14 111,0-2-1,-1-1 1,-1-1-1,0-1 1,-1-1-1,0-2 1,-4 0-111,23-7-13,0 0 1,-1-1-1,1 0 1,-1 0-1,0-1 1,1-1-1,-4 0 13,11 0-20,0 0-1,-1 0 1,1 0-1,0 0 1,0-1 0,0 0-1,1 0 1,-1 0-1,-3-2 21,5 3 26,0-1-1,1 0 0,-1 1 1,0-1-1,1 0 1,-1 0-1,1 1 0,0-1 1,0 0-1,0 0 1,0-1-1,0 1 0,0 0 1,0 0-1,1 0 1,-1-1-1,1 1 0,0-1-25,1-15 530</inkml:trace>
  <inkml:trace contextRef="#ctx0" brushRef="#br0" timeOffset="345.073">768 153 8906,'-18'-16'3379,"17"16"-3289,0 0-1,1 0 0,-1-1 1,1 1-1,-1 0 0,1 0 1,-1 0-1,0 0 0,1 0 1,-1 0-1,1 0 1,-1 0-1,0 0 0,1 0 1,-1 0-1,1 0 0,-1 0 1,0 0-1,1 1 0,-1-1 1,1 0-1,-1 0 1,1 1-90,-2 1 113,0 0 1,0 0-1,0 1 1,1-1-1,-1 1 1,1-1-1,-1 1 1,1 0-1,0 0 1,0-1-1,0 1 1,1 0 0,-1 0-1,1 2-113,-3 12 121,0 0 0,2 0-1,0 1 1,1-1 0,0 0 0,2 0-1,1 8-120,8 33 288,11 32-288,3 14 161,-9-2 72,0 56-233,-2-17 100,-4-81-1312,-6-42 758</inkml:trace>
  <inkml:trace contextRef="#ctx0" brushRef="#br0" timeOffset="690.835">569 658 8290,'-7'1'3849,"5"5"-1609,9 1-728,21 1-503,9-5-369,26-3-360,11-3-80,8-8 16,3 0 352,-5-3-392</inkml:trace>
  <inkml:trace contextRef="#ctx0" brushRef="#br0" timeOffset="1101.522">1284 657 6369,'0'-4'499,"-1"1"-1,1 0 1,0 0-1,-1 0 1,1 0 0,-1 0-1,0-1 1,0 2-1,-1-1 1,1 0-1,-2-2-498,3 24 2801,-1-1-2636,-7 52 310,4-38-248,1-1-1,1 1 1,2 10-227,0-33 24,1 0 0,0 0 1,1 0-1,0 0 0,0-1 1,1 1-1,0 0 0,0-1 1,1 0-1,0 1 0,1-2 1,-1 1-1,6 6-24,-4-8 17,-1 1 0,1-1 0,1-1 0,-1 1 0,1-1-1,0 0 1,0 0 0,3 0-17,-6-3 12,0 0 0,0 0 0,0-1 0,0 0 0,0 0 0,0 0 0,0 0-1,1-1 1,-1 1 0,0-1 0,1 0 0,-1-1 0,0 1 0,0-1 0,1 1 0,-1-1 0,2-1-12,4-2 17,0 0 0,0 0 0,-1-1 1,0-1-1,0 1 0,0-1 0,-1-1 0,0 0 1,0 0-1,0 0 0,-1-1 0,0 0 1,-1-1-1,0 1 0,0-1 0,-1 0 1,0-1-1,0 1 0,-1-1 0,-1 0 1,1 0-1,-2 0 0,1-1 0,-1 1 1,-1-1-1,0 1 0,-1-8-17,0-46 25,-4-1 1,-3-9-26,9 130-146,3 1 146,-1-32-11,0 0-1,2 0 0,1-1 1,1 0-1,0 0 1,4 3 11,-8-18-28,1 0 0,0 0 0,1-1 1,0 0-1,0 0 0,1 0 0,0-1 1,0 0-1,1 0 0,0-1 1,0 0-1,0 0 0,1-1 0,0 0 1,0 0-1,8 2 28,31 8-794,5-2 314</inkml:trace>
  <inkml:trace contextRef="#ctx0" brushRef="#br0" timeOffset="1581.53">2210 140 9658,'-6'-11'1277,"5"8"-918,-1 0 1,0 0-1,1 0 0,-1 0 0,0 0 1,-1 0-1,1 0 0,0 1 0,-2-2-359,4 4 10,0 0 0,0 0 0,0 1-1,0-1 1,1 0 0,-1 0 0,0 0 0,0 0-1,0 0 1,0 0 0,0 0 0,0 0-1,0 0 1,0 1 0,0-1 0,0 0 0,0 0-1,0 0 1,0 0 0,0 0 0,0 0 0,0 0-1,0 0 1,0 1 0,0-1 0,-1 0-1,1 0 1,0 0 0,0 0 0,0 0 0,0 0-1,0 0 1,0 0 0,0 0 0,0 0-1,0 0 1,0 1 0,0-1 0,0 0 0,0 0-1,-1 0 1,1 0 0,0 0 0,0 0-1,0 0 1,0 0 0,0 0 0,0 0 0,0 0-1,0 0 1,0 0 0,-1 0 0,1 0-1,0 0 1,0 0 0,0 0 0,0 0 0,0 0-1,0 0 1,0 0 0,0 0 0,0 0-1,-1 0 1,1 0 0,0 0 0,0-1 0,0 1-1,0 0 1,0 0-10,1 26 412,1-1 0,1 1 0,1-1 0,7 21-412,-6-22 129,17 71 148,-1-9 258,7 83-535,-18-37 340,-6 52-340,-4-173 26,-1-8-9,1 1-1,0-1 1,0 0 0,0 1 0,1-1 0,-1 1 0,1-1 0,0 0 0,0 1 0,0-1 0,0 1-17,-2-44 393,-3 16-371,-1 0 0,0 0 0,-2 1 0,-1 0-1,-1 0 1,-1 1 0,-1 0 0,-1 0 0,-1 1-1,-1 1 1,-11-13-22,20 28-3,1 0-1,-1 0 1,-1 0-1,1 1 1,-1 0-1,0 0 1,0 0-1,0 0 1,0 1-1,-1 0 1,1 1-1,-1 0 1,-3-1 3,5 2-3,0 0 0,1 1 0,-1-1 0,0 2 0,0-1 0,1 0-1,-1 1 1,0 0 0,1 0 0,-1 0 0,0 0 0,1 1 0,0 0 0,-1 0 0,1 0 0,0 0 0,0 1 0,0 0 0,0 0 0,-1 1 3,-6 7-4,0 1 0,0 0 1,2 1-1,-1 0 0,2 1 1,0-1-1,0 1 0,2 1 1,0 0-1,0 0 0,1 0 1,1 0-1,1 1 0,0 0 1,1-1-1,0 12 4,1-21 2,1-1 1,1 1-1,-1-1 0,1 0 1,0 1-1,0-1 0,0 0 0,1 1 1,0-1-1,0 0 0,0 0 1,0 0-1,1-1 0,0 1 1,0-1-1,1 1 0,-1-1 1,1 0-1,0 0 0,0-1 1,0 1-1,0-1 0,0 0 0,1 0 1,0 0-1,0 0 0,-1-1 1,2 0-1,-1 0 0,0 0 1,0-1-1,0 0 0,1 0 1,2 0-3,11 1 14,1-1 1,-1 0 0,1-2-1,-1 0 1,1-2 0,13-3-15,28-8-1930,23-11 1930,-77 23-201,48-16-668</inkml:trace>
  <inkml:trace contextRef="#ctx0" brushRef="#br0" timeOffset="1957.695">2542 610 6129,'-6'-6'3097,"-1"4"-977,6 8-143,-5 12-769,9 7-184,7 17-424,-2 5-143,5 3-209,-1 5-56,-6-6-96,1-7-24,-3-3 96,-2-9-120,-1-9-640,-1-4-457,3-2 553</inkml:trace>
  <inkml:trace contextRef="#ctx0" brushRef="#br0" timeOffset="1958.695">2624 203 9802,'-28'-32'3513,"19"24"-2993,3 2-296,5 13-40,15 14-400,11 18 160</inkml:trace>
  <inkml:trace contextRef="#ctx0" brushRef="#br0" timeOffset="2531.893">2893 783 6033,'-33'-33'2697,"25"26"-868,8 9-1030,9 7 2655,2-5-3280,0-1-1,0 0 1,1-1-1,-1-1 0,1 1 1,2-2-174,-5 0 60,0-1 0,0 0 0,0 0 0,0-1 0,0 0 0,-1-1 0,1 0 0,-1 0 0,0-1 0,0 0 0,0 0 0,0-1 0,-1 0 0,0-1 0,6-4-60,-10 7 12,0 0 0,1 0 0,-1 0 0,-1 0 0,1 0 0,0-1 0,-1 1 0,0-1 0,1 0-1,-1 1 1,-1-1 0,1 0 0,-1 0 0,1-1 0,-1 1 0,-1 0 0,1 0 0,0 0 0,-1-1 0,0 1 0,0 0 0,0-1 0,-1 1 0,1 0 0,-1-2-12,-1 1 6,1 1 1,-1-1-1,0 1 0,0-1 1,0 1-1,-1 0 0,1 0 1,-1 1-1,0-1 1,0 0-1,0 1 0,-1 0 1,1-1-1,-1 1 0,0 1 1,0-1-1,0 1 0,0-1 1,0 1-1,-1 0 1,1 1-1,-1-1 0,0 0-6,-3 0-1,1 1-1,0-1 1,-1 1-1,1 0 1,-1 1-1,1 0 1,-1 0-1,1 0 1,-1 1-1,1 0 1,0 1-1,-1 0 1,1 0-1,0 0 1,-4 3 1,2-1 0,0 2 0,0-1 0,0 1 1,0 1-1,1 0 0,0 0 0,1 0 0,0 1 1,0 0-1,-3 4 0,-2 6 9,1-1 0,1 2-1,0 0 1,2 0 0,0 0 0,1 1 0,1 0 0,0 1-1,2-1 1,-2 20-9,5-33 5,1 1 1,0 0-1,0 0 0,0-1 0,1 1 0,1 0 0,-1-1 0,1 1 0,0-1 0,1 1 1,-1-1-1,2 0 0,-1 0 0,5 6-5,-3-6 8,0 0-1,1-1 1,0 0 0,0 0 0,1 0-1,-1-1 1,1 0 0,0 0-1,1-1 1,-1 0 0,1 0 0,0 0-1,2-1-7,8 3 22,0 0-1,0-2 1,0 0 0,0-2-1,1 0 1,8 0-22,8-2 266,1-1 1,30-6-267,13-5 223</inkml:trace>
  <inkml:trace contextRef="#ctx0" brushRef="#br0" timeOffset="2975.375">3711 19 8946,'-1'-1'219,"0"-1"0,0 1 1,0 0-1,0-1 0,0 1 0,-1 0 1,1 0-1,0 0 0,-1 0 0,1 0 1,-1 0-1,1 1 0,-1-1 0,1 0 0,-1 1 1,1-1-1,-1 1 0,0-1 0,1 1 1,-1 0-1,0 0 0,1 0 0,-1 0 1,0 0-220,1 1 66,-1 0 0,1 0 1,-1 1-1,1-1 0,0 0 1,0 1-1,-1-1 0,1 1 1,0-1-1,0 1 0,1 0 0,-1-1 1,0 1-1,1 0 0,-1-1 1,1 1-1,-1 0 0,1 0 1,0 0-1,-1 0 0,1-1 1,0 1-1,1 0 0,-1 0-66,-1 40 307,2 0-1,2 0 0,2 0 1,7 27-307,-1 2 280,-2 5-280,5 249 387,-14-289-349,0-22-8,-1 0 1,2 0-1,0 0 0,1 0 1,0 0-1,3 9-30,4-12 103,-9-11-100,1 0 0,-1 0 1,0 0-1,0 0 0,1 0 1,-1 0-1,0 0 0,0 0 1,1 0-1,-1 0 0,0 0 1,0 0-1,0 0 0,1 0 1,-1 0-1,0 0 0,0 0 0,1-1 1,-1 1-1,0 0 0,0 0 1,0 0-1,1 0 0,-1 0 1,0-1-1,0 1 0,0 0 1,0 0-1,0 0 0,1-1 1,-1 1-1,0 0 0,0 0 1,0 0-1,0-1 0,0 1 1,0 0-1,0 0 0,0-1 0,0 1 1,0 0-1,0 0 0,0-1 1,0 1-1,0 0 0,0 0 1,0 0-1,0-1 0,0 1 1,0 0-1,0 0 0,0-1 1,0 1-1,0 0 0,0 0 1,-1 0-1,1-1-3,-1-6 23,0-1 0,-1 1 0,0 0-1,0 0 1,-1 0 0,0 0 0,0 0 0,-1 0 0,1 1 0,-2-2-23,-13-17 50,-16-20-50,23 30 7,-1 1 1,-1 1-1,0 0 1,-1 1-1,-1 0 1,-9-6-8,20 15-3,0 1 0,0-1 1,0 1-1,-1 0 0,1 0 0,0 1 1,-1-1-1,1 1 0,-1 0 1,0 0-1,1 0 0,-1 1 0,0 0 1,1 0-1,-1 0 0,0 0 1,1 1-1,-1 0 0,0 0 1,1 0-1,-1 0 0,1 1 0,0 0 1,-1 0-1,1 0 0,0 0 1,0 1-1,-2 1 3,-6 7-8,0 0 1,1 1-1,1 0 1,0 0-1,0 1 1,1 1-1,1 0 1,1 0-1,0 0 1,0 1-1,2 0 1,0 0-1,0 1 1,1-1-1,1 1 1,0 16 7,2-28 1,1 0 0,-1 1 1,2-1-1,-1 1 0,0-1 0,1 1 1,0-1-1,0 0 0,0 1 0,0-1 1,1 0-1,0 0 0,0 0 0,0 0 1,0 0-1,0 0 0,1-1 0,2 3-1,0-1 8,0-1 0,0 0 0,0-1 0,1 1 0,-1-1 0,1-1 0,0 1 0,0-1 1,0 1-1,0-2 0,0 1 0,1-1 0,2 1-8,43 4 1415,-1-3 0,30-1-1415,-73-2 166,120 0 1064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0.2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355 186 3577,'35'-57'1880,"-35"56"-1685,1 1 0,-1-1-1,1 0 1,-1 0 0,1 0-1,-1 0 1,0 0 0,1 0-1,-1 0 1,0 0 0,0 0 0,0 0-1,0 0 1,0 0 0,0 0-1,0-1-194,0 1 89,0 1 1,0 0-1,-1-1 0,1 1 0,0 0 0,0-1 0,-1 1 0,1 0 0,0 0 0,-1-1 0,1 1 0,0 0 0,-1 0 0,1 0 0,0-1 0,-1 1 0,1 0 0,0 0 0,-1 0 0,1 0 0,-1 0 0,1 0 0,0 0 0,-1-1 1,1 1-1,-1 1-89,-22 4 1480,9 2-1404,1 0 1,0 1-1,1 1 0,-8 6-76,-32 23 168,1-6 20,18-12 15,-28 23-203,53-37 42,-1 2-1,1-1 1,1 1 0,-1 0-1,1 1 1,1 0 0,0 0 0,-5 9-42,15-29 540,-4 9-500,1 0 1,0 0-1,0 0 1,0-1-1,0 1 0,0 0 1,0 0-1,1 0 0,-1 0 1,1 0-41,18-19 53,1 1 0,10-6-53,1-2 26,65-56 58,-4 4 44,-87 73-89,-1 1-1,0-1 1,0 0 0,2-3-39,-3 4 87,0-1 0,0 1 0,1 1 0,0-1 1,1 0-88,-6 5 8,1 1 1,-1-1 0,0 1-1,1-1 1,-1 1 0,0 0 0,0-1-1,1 1 1,-1 0 0,1-1 0,-1 1-1,0 0 1,1 0 0,-1-1-1,1 1 1,-1 0 0,1 0 0,-1 0-1,0 0 1,1-1 0,-1 1-1,1 0 1,-1 0 0,1 0 0,-1 0-1,1 0 1,-1 0 0,1 0-1,-1 0 1,1 0 0,-1 1 0,1-1-1,-1 0 1,1 0 0,-1 0-1,0 0 1,1 1 0,-1-1 0,1 0-1,-1 0 1,0 1 0,1-1-1,-1 0 1,0 1 0,1-1 0,-1 1-1,1-1-8,-1 0 10,0 1 0,0-1-1,0 0 1,0 1 0,1-1-1,-1 0 1,0 1-1,0-1 1,0 0 0,0 1-1,0-1 1,0 0 0,0 1-1,0-1 1,0 0 0,0 1-1,0-1 1,0 0 0,0 1-1,0-1 1,0 0 0,0 1-1,0-1 1,-1 0-1,1 1 1,0-1 0,0 0-1,0 1 1,0-1 0,-1 0-1,1 0 1,0 1 0,0-1-1,-1 0 1,1 0 0,0 1-1,-1-1 1,1 0 0,0 0-1,0 0 1,-1 0-1,1 1-9,-3 4 75,-42 173 91,35-148-153,2 0 1,1 1 0,1 0-1,1 0 1,2 1 0,2-1 0,1 18-14,7 20 22,-2-35 18,-1 30-40,-2-38 19,-2-20-4,1-1 0,-1 1 0,0-1 0,0 1 1,0-1-1,-1 4-15,0-8 7,0 1 0,1 0 0,-1 0 0,0-1 0,1 1 0,-1 0 0,0-1 0,0 1 0,-1-1-1,1 1 1,0-1 0,0 1 0,-1-1 0,1 0 0,-1 0 0,1 1 0,-1-1 0,1 0 0,-1-1 0,0 1 0,0 0-7,-24 9 47,-1-2 1,0-1-1,0-1 0,0-2-47,-9 3 19,20-4-15,-49 13 3,60-15-8,-1 1-1,1 0 0,0 1 0,-1-1 0,1 1 0,0 0 1,0 0-1,1 1 0,-4 2 2,8-6 4,0 0 1,0 0-1,0 0 1,0 0-1,-1 0 1,1 1-1,0-1 0,0 0 1,0 0-1,0 0 1,0 0-1,-1 0 1,1 1-1,0-1 0,0 0 1,0 0-1,0 0 1,0 0-1,0 1 0,0-1 1,0 0-1,0 0 1,0 0-1,0 0 1,-1 1-1,1-1 0,0 0 1,0 0-1,0 0 1,0 1-1,1-1 1,-1 0-1,0 0 0,0 0 1,0 1-1,0-1 1,0 0-1,0 0 1,0 0-1,0 0 0,0 1 1,0-1-1,0 0 1,1 0-1,-1 0 0,0 0 1,0 0-1,0 1 1,0-1-1,0 0 1,1 0-1,-1 0 0,0 0 1,0 0-1,0 0 1,0 0-1,1 0 1,-1 0-1,0 0 0,0 0 1,0 0-1,1 0 1,-1 0-1,0 0 1,0 0-1,0 0 0,1 0 1,-1 0-5,20 1 826,-15-1-714,73-5 513,32-6-625,-73 6 76,18-2-12,-19 1 35,1 2 0,0 1 0,-1 2 0,1 2 0,0 1-99,27 11 156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9:12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264 715 3721,'53'-32'2419,"-52"31"-2328,-1 1 0,1-1 0,-1 0-1,0 1 1,0-1 0,1 0 0,-1 0 0,0 1 0,0-1 0,0 0-1,0 0 1,1 1 0,-1-1 0,0 0 0,0 1 0,-1-1 0,1 0-1,0 0 1,0 1 0,0-1 0,0 0 0,-1 0 0,1 1 0,0-1 0,-1 0-1,1 1 1,0-1 0,-1 1 0,1-1 0,-1 0 0,1 1 0,-1-1-1,1 1 1,-1-1 0,0 1 0,0-1-91,-21-17 2392,16 14-2169,1 1-1,-1 0 1,0 0 0,0 1 0,0 0 0,0 0 0,0 0 0,0 0 0,0 1 0,-1 0 0,1 1 0,-1-1 0,1 1 0,0 1 0,-1-1 0,1 1 0,-6 1-223,4 1 85,0-1 0,0 1 0,0 1-1,0 0 1,0 0 0,1 0 0,-1 1-1,1 0 1,1 1 0,-1 0 0,1 0 0,-3 3-86,1 0-24,0 1-1,0 1 1,1-1-1,0 1 1,1 0-1,0 1 1,1-1-1,-2 9 26,4-11 11,0 0 1,1 0-1,0 1 1,1-1-1,0 0 0,0 0 1,1 1-1,0-1 1,1 0-1,0 1 1,1 3-12,0-5 2,0 0 0,1 0 0,0 0 0,1 0 0,-1 0 0,1-1 0,1 1 0,0-1 0,0 0 0,0 0 0,1-1 0,0 0 1,0 0-1,0 0 0,1-1 0,0 1 0,0-2 0,7 4-2,-8-4 8,1-2-1,-1 1 1,1-1 0,0 0 0,0 0-1,0 0 1,0-1 0,1-1 0,-1 1 0,0-1-1,0 0 1,1-1 0,-1 1 0,0-1-1,0-1 1,0 0 0,0 0 0,0 0-1,0 0 1,-1-1 0,1-1 0,1-1-8,3-1 18,0 0 0,-1-1 0,0-1 0,-1 0 1,0 0-1,0-1 0,-1 0 0,0 0 1,0-1-19,-4 3 8,0 1 0,0 0 0,-1-1 1,0 1-1,0-1 0,-1 0 0,0 0 1,0 0-1,0 0 0,-1-1 1,0 1-1,-1 0 0,1-1 0,-2 1 1,0-7-9,-3-9 18,-1-1 0,-2 1 1,0 0-1,-1 1 1,-7-11-19,10 21-13,5 15-14,9 20 3,3 3 41,1 0 0,1 0 0,1-2 0,2 0 0,0 0 0,2-2 0,2 2-17,6 4-128,1-1 1,2-1-1,0-2 0,2-1 1,2-1 127,5 3-238</inkml:trace>
  <inkml:trace contextRef="#ctx0" brushRef="#br0" timeOffset="327.69">917 47 6553,'-3'-3'317,"-1"0"93,0 0 1,0 0-1,0 0 0,0 1 1,0-1-1,-5-1-410,9 4 64,-1 0-1,0-1 1,0 1-1,0 0 1,0 0-1,0 0 1,0 0 0,0 0-1,0 0 1,0 0-1,1 0 1,-1 0-1,0 0 1,0 0-1,0 1 1,0-1-1,0 0 1,0 1-1,0-1 1,1 1 0,-1-1-1,0 1 1,0-1-1,1 1 1,-1-1-1,0 1 1,1 0-1,-1-1 1,0 1-1,1 0 1,-1 0-1,1-1 1,-1 1-1,1 0 1,0 0 0,-1 0-1,1 0 1,0-1-1,0 1 1,-1 0-1,1 1-63,-3 8 321,1 1 1,1 0-1,-1 0 0,2 0 0,-1 0 0,1-1 1,2 10-322,13 80 965,-12-82-814,63 298 989,-15 49-541,-50-354-485,0 0-1,1 0 1,1 0-1,0 0 1,2 5-114,6 6 187</inkml:trace>
  <inkml:trace contextRef="#ctx0" brushRef="#br0" timeOffset="1177.468">1578 662 4457,'74'15'2403,"-73"-15"-2346,-1 0 1,1 0-1,-1 0 0,0 0 0,1 0 1,-1 0-1,0 0 0,1 0 0,-1 0 1,1 0-1,-1-1 0,0 1 0,1 0 0,-1 0 1,0 0-1,1 0 0,-1-1 0,0 1 1,1 0-1,-1 0 0,0 0 0,0-1 1,1 1-1,-1 0 0,0-1 0,0 1 1,1 0-1,-1-1 0,0 1 0,0 0 1,0-1-1,0 1 0,1 0 0,-1-1-57,-2-15 1374,-12-15 625,11 25-1785,-1 1 0,0-1 1,0 1-1,-1 0 0,0 1 1,1-1-1,-1 1 0,-1 0 1,1 0-1,-1 0 0,1 1 0,-1 0 1,0 0-1,0 1 0,-1-1 1,1 1-215,1 1 38,-1-1 0,1 1 1,0 0-1,0 1 0,-1-1 1,1 1-1,0 0 0,-1 1 1,1-1-1,0 1 0,0 0 1,-1 0-1,1 1 0,0-1 1,0 1-1,0 0 0,1 1 1,-1-1-1,0 1 0,0 0-38,-3 4 8,1 0-1,0 0 1,0 1-1,1-1 1,0 1 0,0 1-1,1-1 1,0 1-1,0 0 1,1 0-1,0 1 1,1-1-1,0 1 1,0-1 0,1 1-1,1 0 1,-1 5-8,1-7 1,0 0 0,0 0 1,1 1-1,1-1 0,-1 0 1,1 0-1,1 1 0,-1-1 0,1 0 1,1 0-1,0 0 0,0-1 1,0 1-1,1-1 0,0 0 1,0 0-1,1 0 0,0 0 1,0-1-1,1 0 0,2 3-1,-3-5 5,0-1 0,-1 0-1,1 0 1,1 0 0,-1 0-1,0-1 1,1 0 0,-1 0-1,1 0 1,0-1 0,-1 0-1,1 0 1,0 0 0,3-1-5,-1 0 12,1 0 0,-1-1 0,0 0 0,1-1 1,-1 0-1,0 0 0,0-1 0,0 0 0,7-3-11,-6 1 11,-1 1 1,1-1 0,-1-1 0,0 0 0,-1 0-1,1 0 1,-1-1 0,-1 0 0,1 0 0,-1-1 0,0 0-1,-1 0 1,0 0 0,0 0 0,0-1 0,-1 0 0,2-9-13,-4 9 8,-1 0 1,0 0 0,0 0-1,-1-1 1,0 1 0,-1 0-1,0 0 1,0 0 0,-1 0-1,-1 0 1,0-4-9,-1 1 4,-1 1 1,1-1-1,-2 1 1,1 0-1,-2 1 0,1 0 1,-2 0-1,-1-2-4,9 12-1,0-1 0,-1 1-1,1-1 1,-1 1-1,1-1 1,-1 1-1,1-1 1,-1 1 0,1 0-1,-1-1 1,1 1-1,-1 0 1,1-1 0,-1 1-1,1 0 1,-1 0-1,0-1 1,1 1 0,-1 0-1,0 0 1,1 0 1,-7 7-36,4 18-13,3-9 38,1 0 1,1 1 0,1-1 0,0 0-1,1 0 1,1-1 0,0 1 0,1-1-1,1 0 11,19 38 83,30 45-83,3 3 166,-24-31-42,-2 1 0,-4 2 1,-3 1-1,4 26-124,-27-88 14,-1 1 1,1-1-1,-2 1 0,0-1 1,0 1-1,-1 0 0,-1-1 0,0 3-14,-1-9 10,1 1 0,-1-1-1,0 1 1,-1-1-1,1 1 1,-1-1-1,-1 0 1,1-1-1,-1 1 1,0 0-1,0-1 1,0 0-1,-1 0 1,0 0-1,-5 3-9,-5 4 21,-2 0-1,1-1 0,-1-1 0,-1 0 0,0-2 1,0 0-1,-1-1 0,0 0 0,0-2 0,-4 0-20,8-2 16,0 0-1,0-1 1,0-1-1,0-1 1,0 0-1,0-1 0,0 0 1,0-2-1,0 1 1,1-2-1,-1 0 1,1-1-1,-13-6-15,5 0-41,1-1 0,0-2 1,1 0-1,1-1 0,0-1 0,-13-14 41,31 29-18,-20-24 0,20 23 112,0 1 0,0 0 0,1-1 0,-1 1 0,1 0 0,-1-1 0,1 1 0,-1-1 0,1 1 0,0-1 0,0 1 0,0-1 0,0 1 0,0-1 0,0 1 0,0-1 0,0 1 0,0-1 0,1 0-94,11-17 830</inkml:trace>
  <inkml:trace contextRef="#ctx0" brushRef="#br0" timeOffset="1804.921">2217 577 3993,'-2'-3'232,"0"-1"0,1 1 0,-1 0 0,0 0 0,-1 0 0,1 0-1,0 0 1,-1 0 0,0 1 0,1-1 0,-1 1 0,0 0 0,0 0 0,-1 0 0,1 0 0,0 0 0,-1 1 0,1 0 0,-1-1 0,1 1 0,-1 0 0,0 1 0,1-1 0,-1 1 0,0 0 0,1-1-1,-1 2 1,0-1 0,0 0 0,1 1 0,-1 0 0,0-1 0,1 1 0,-1 1 0,1-1 0,-1 1 0,1-1 0,0 1 0,0 0 0,-1 0-232,-3 3 96,0-1 1,0 1-1,1 1 1,0-1-1,0 1 1,0 0-1,0 0 1,1 1 0,0 0-1,0 0 1,1 0-1,0 0 1,0 1-1,-1 4-96,1-2 37,1 0 0,0 1 0,1-1 0,0 1-1,1 0 1,0-1 0,1 1 0,0 0 0,0 0 0,1-1 0,1 2-37,-1-2-6,1-1 0,0 0 0,1 1 0,0-1 1,1 0-1,0-1 0,0 1 0,1-1 1,0 1-1,1-1 0,-1-1 0,3 2 6,-3-3-4,0-1-1,1 0 1,0 0-1,0 0 1,0-1-1,1 0 1,-1-1-1,1 1 1,0-1-1,0 0 0,0-1 1,0 1-1,0-2 1,1 1-1,-1-1 1,3 0 4,-2 0-12,0-2-1,0 1 1,0-1 0,-1 0 0,1 0-1,0-1 1,-1 0 0,1-1 0,-1 0-1,0 0 1,0 0 0,0-1 0,0 0-1,0 0 1,-1-1 0,0 0 0,0 0-1,0 0 1,0-1 12,-2 1 3,0 1-1,1-1 1,-2 0 0,1 0-1,-1 0 1,1-1 0,-1 1-1,-1-1 1,1 0-1,-1 0 1,0 0 0,-1 0-1,1 0 1,-1 0 0,0 0-1,-1 0 1,1-1 0,-1 1-1,0 0 1,-1 0 0,0-1-1,0 1 1,-2-6-3,0 3 2,-1 1 0,0 0 1,0 0-1,-1 0 0,0 1 1,0-1-1,-1 1 0,0 0 0,0 1 1,-1-1-1,0 1 0,0 1 1,0-1-1,-4-1-2,5 3-12,-1 0-1,0 0 1,0 1 0,0-1 0,-1 2 0,1-1 0,-1 1-1,0 0 1,1 1 0,-1-1 0,0 2 0,0-1 0,0 1-1,0 0 1,0 1 0,-4 0 12,10 0-83,-1-1 1,1 1-1,-1 0 0,1 0 1,0 0-1,-1 0 0,1 1 1,0-1-1,0 0 0,-1 1 1,1 0-1,1-1 0,-1 1 1,0 0-1,0 0 0,1 0 0,-1 0 1,1 0-1,-1 1 0,0 1 83,-2 26-670</inkml:trace>
  <inkml:trace contextRef="#ctx0" brushRef="#br0" timeOffset="2201.065">2609 576 7146,'-6'-3'815,"-18"-6"1515,23 9-2263,1 0-1,-1-1 1,0 1 0,1 0 0,-1 0-1,0 0 1,1 0 0,-1 0 0,0 1 0,1-1-1,-1 0 1,0 0 0,1 0 0,-1 1-1,1-1 1,-1 0 0,0 0 0,1 1 0,-1-1-1,1 1 1,-1-1 0,1 1 0,-1-1 0,1 0-1,-1 1 1,1 0 0,-1-1 0,1 1-1,0-1 1,-1 1 0,1-1 0,0 1 0,0 0-1,-1-1-66,-1 8 184,0 0-1,0 0 1,1 0-1,0 0 1,1 0-1,-1 0 0,2 0 1,-1 0-1,1 0 1,1 5-184,2 8 204,1 1-1,2-2 1,3 10-204,-3-12 84,1-1 1,0 0-1,2 0 0,0 0 0,0-1 0,2-1 0,0 0 1,0-1-1,8 6-84,-20-20 3,0 0 0,0 0 1,0 0-1,0 0 0,0 0 0,0 0 1,0 0-1,0 0 0,0 0 1,0-1-1,0 1 0,0 0 0,1 0 1,-1 0-1,0 0 0,0 0 1,0 0-1,0 0 0,0 0 0,0 0 1,0 0-1,0 0 0,0 0 1,0 0-1,0 0 0,1 0 0,-1 0 1,0 0-1,0 0 0,0-1 1,0 1-1,0 0 0,0 0 0,0 0 1,0 0-1,0 1 0,1-1 1,-1 0-1,0 0 0,0 0 1,0 0-1,0 0 0,0 0 0,0 0 1,0 0-1,0 0 0,0 0 1,1 0-1,-1 0 0,0 0 0,0 0 1,0 0-1,0 0 0,0 0 1,0 0-1,0 1 0,0-1 0,0 0 1,0 0-1,0 0 0,0 0 1,0 0-1,0 0 0,0 0 0,0 0 1,0 0-1,0 1 0,0-1 1,0 0-1,0 0-3,-3-11 156,-11-21-81,1 7-59,1 0 1,2-1-1,0-1 0,2 0 0,1 0 1,-3-21-17,9 38 1,0-1 1,1 1 0,0-1 0,1 1 0,0 0 0,1-1 0,0 1 0,0 0 0,2-5-2,-1 8 0,1-1 0,-1 1-1,1 0 1,0 1 0,0-1 0,1 1-1,0-1 1,0 1 0,1 1 0,0-1 0,0 1-1,0 0 1,4-2 0,-1 1-6,-1 1-1,1 0 1,1 1-1,-1 0 0,1 1 1,-1 0-1,1 0 1,0 1-1,0 0 1,0 1-1,0 0 1,1 0 6,3 1-237,-1 1 0,1 0 1,-1 1-1,1 0 0,-1 1 0,0 0 0,0 1 1,10 5 236,22 14-699</inkml:trace>
  <inkml:trace contextRef="#ctx0" brushRef="#br0" timeOffset="2529.091">3280 503 5785,'0'-8'3209,"-16"-41"-176,9 52-1505,0 12-640,10 14-136,5 20-360,-2 3-88,1 8-152,0-6-48,3-4-56,-5-4 0,1-11 169,2-4-233,2-10-681,0-9-143,7-6 304</inkml:trace>
  <inkml:trace contextRef="#ctx0" brushRef="#br0" timeOffset="2873.232">3162 94 7658,'-26'-47'3552,"1"18"-1359,11 12-1273,8 20-728,8 1 0,12 20-888,4 2 544</inkml:trace>
  <inkml:trace contextRef="#ctx0" brushRef="#br0" timeOffset="3198.094">3688 157 6817,'1'-8'774,"0"-1"-1,0 1 0,-1 0 0,-1-1 0,1-1-773,-1 7 273,1 0 1,-1 1-1,0-1 1,0 0 0,0 0-1,0 0 1,0 0-1,0 1 1,-1-1-1,1 0 1,-1 1-1,0 0 1,0-1-1,0 1 1,0 0-1,-1-1-273,3 3 32,0 0-1,-1 0 1,1 0-1,0 0 1,-1-1-1,1 1 1,0 0-1,-1 0 1,1 0-1,0 0 0,-1 0 1,1 0-1,-1 0 1,1 0-1,0 0 1,-1 0-1,1 0 1,0 0-1,-1 1 1,1-1-1,0 0 1,-1 0-1,1 0 1,0 0-1,-1 0 1,1 1-1,0-1 1,-1 0-1,1 0 1,0 1-1,0-1 1,-1 0-1,1 1 1,0-1-1,0 0 0,-1 0 1,1 1-1,0-1 1,0 1-1,0-1 1,0 0-1,0 1 1,0-1-1,-1 0 1,1 1-1,0-1 1,0 0-1,0 1 1,0-1-1,0 1 1,0-1-32,-5 27 388,3-4-287,2-1 0,0 1-1,1-1 1,2 0 0,1 7-101,28 113 223,-12-60-115,12 93-926,2 78 818,-30-225-1169,-1-8 399</inkml:trace>
  <inkml:trace contextRef="#ctx0" brushRef="#br0" timeOffset="3526.141">3507 584 8978,'-20'-4'3961,"13"9"-2065,6 1-536,11 4-535,11-5-321,26-3-288,22-1-48,13-7 128,4-3-144,4 5-64</inkml:trace>
  <inkml:trace contextRef="#ctx0" brushRef="#br0" timeOffset="3875.599">4132 139 4977,'-12'-69'4068,"10"62"-3580,0 1 0,0 0 0,0 0 0,-1 0 0,0 0 0,0 0 0,-1 0 0,1 1 1,-4-4-489,7 9 18,0 0 1,0 0 0,0-1 0,0 1 0,-1 0 0,1 0 0,0 0 0,0 0-1,0 0 1,0 0 0,0 0 0,0 0 0,0 0 0,0 0 0,-1 0 0,1-1 0,0 1-1,0 0 1,0 0 0,0 0 0,0 0 0,0 0 0,-1 0 0,1 0 0,0 0 0,0 0-1,0 0 1,0 0 0,0 0 0,0 0 0,-1 0 0,1 1 0,0-1 0,0 0-1,0 0 1,0 0 0,0 0 0,0 0 0,-1 0 0,1 0 0,0 0 0,0 0 0,0 0-1,0 0 1,0 1 0,0-1 0,0 0 0,0 0 0,0 0 0,0 0 0,0 0 0,-1 0-1,1 0 1,0 1 0,0-1 0,0 0 0,0 0 0,0 0 0,0 0 0,0 0-1,0 0 1,0 1 0,0-1 0,0 0 0,0 0 0,0 0 0,0 0-19,0 19 350,4 22-285,9 28 532,20 57-597,-13-56 423,7 52-423,-12 9 570,-2 125-570,-11-194 173,-2-51-132,0-7-24,0 1 1,0-1 0,0 1 0,0-1 0,1 1-1,-1-1 1,1 1 0,0-1 0,1 0 0,-1 1-1,1-1 1,0 0 0,1 2-18,-3-5 4,1-1 0,-1 0 0,0 0 0,0 0 0,0 0 0,0 0 0,1 1 0,-1-1 0,0 0 0,0 0 1,0 0-1,1 0 0,-1 0 0,0 0 0,0 0 0,0 0 0,1 0 0,-1 0 0,0 0 0,0 0 0,0 0 0,1 0 0,-1 0 0,0 0 0,0 0 0,1 0 0,-1 0 0,0 0 0,0 0 0,0 0 0,1 0 0,-1 0 1,0 0-1,0 0 0,0-1 0,0 1 0,1 0 0,-1 0 0,0 0-4,6-11 103,2-14 16,-8 24-111,7-37 50,-2-1 1,-1-11-59,0 4 95,4-14-95,-5 45 9,1 0-1,0 0 1,1 0-1,0 1 1,8-13-9,-12 24-2,1-1 0,0 1-1,0 0 1,0 0 0,0 0 0,1 0 0,-1 0 0,1 0 0,0 1 0,0-1 0,0 1-1,0 0 1,0 0 0,0 0 0,1 0 0,-1 0 0,1 1 0,-1 0 0,1-1 0,-1 1-1,5 0 3,-4 1-2,1 0-1,-1 0 1,0 0-1,1 1 0,-1 0 1,0 0-1,0 0 0,1 0 1,-1 1-1,0 0 0,0-1 1,-1 2-1,1-1 0,0 0 1,-1 1-1,1-1 0,-1 1 1,0 0-1,2 2 3,25 26 45,-1 1 1,-2 1-1,-1 1 1,-1 2-1,7 17-45,-11-14-4805,11 30 4805,-25-53-1104</inkml:trace>
  <inkml:trace contextRef="#ctx0" brushRef="#br0" timeOffset="4524.051">4762 559 8722,'0'-1'114,"0"1"0,-1-1 0,1 1-1,0 0 1,-1-1 0,1 1 0,-1 0 0,1-1 0,-1 1 0,1 0 0,-1-1 0,1 1 0,-1 0 0,1 0-1,-1 0 1,1 0 0,-1-1 0,1 1 0,-1 0 0,0 0 0,1 0 0,-1 0 0,1 0 0,-1 0-1,1 0 1,-1 0 0,1 1 0,-1-1 0,0 0 0,1 0 0,-1 0 0,1 1 0,-1-1 0,1 0-114,-1 2 98,0-1 1,0 0 0,1 0 0,-1 1-1,1-1 1,-1 0 0,1 1 0,-1-1-1,1 1 1,0-1 0,0 0 0,0 1-1,0-1 1,0 1-99,0 9 173,0-1-1,1 1 1,1 0-1,0 0-172,5 15 245,1 0-1,2-1 1,0-1 0,6 9-245,20 48 802,-35-76-751,1 0 0,-1 0 1,0 1-1,0-1 1,0 0-1,-1 1 0,0-1 1,0 0-1,0 1 1,-1-1-1,0 1-51,1-6 3,0 0 0,0 0 0,0 0 0,0 1 0,0-1 0,0 0 0,0 0-1,0 0 1,0 0 0,0 0 0,0 0 0,0 0 0,0 0 0,0 0 0,0 0 0,0 0 0,0 0 0,0 0 0,0 0 0,0 0 0,-1 0 0,1 0 0,0 0 0,0 0-1,0 0 1,0 0 0,0 1 0,0-1 0,0 0 0,0 0 0,0 0 0,0 0 0,0 0 0,0 0 0,0-1 0,-1 1 0,1 0 0,0 0 0,0 0 0,0 0-1,0 0 1,0 0 0,0 0 0,0 0 0,0 0 0,0 0 0,0 0 0,0 0 0,0 0 0,0 0 0,0 0 0,0 0 0,-1 0 0,1 0 0,0 0 0,0 0 0,0 0-1,0 0 1,0-1 0,0 1 0,0 0 0,0 0 0,0 0 0,0 0 0,0 0 0,0 0 0,0 0-3,-5-9 86,-5-12 0,-1-9-58,2-1-1,0 0 1,3-1-1,0 0 1,2 0-1,1 0 1,2 0-1,1-7-27,1 34-1,-1-1-1,1 1 0,0 0 0,0 0 1,0 0-1,1-1 0,0 1 0,0 1 1,0-1-1,1 0 0,0 0 0,0 1 1,0 0-1,0-1 0,1 1 0,-1 0 1,1 1-1,0-1 0,0 1 0,0-1 1,1 1-1,-1 1 0,1-1 0,0 1 0,0-1 1,0 1-1,0 1 0,0-1 0,0 1 1,0 0-1,1 0 0,-1 0 0,0 1 1,1 0-1,-1 0 0,0 0 0,1 0 1,-1 1-1,0 0 0,0 0 0,0 1 1,1-1-1,-1 1 0,2 2 2,5 2-2,0 1-1,0 0 0,-1 1 1,-1 1-1,1-1 1,-1 2-1,-1-1 1,0 1-1,0 1 3,9 12-1,-1 0 1,-1 2-1,9 18 1,6 23-1,-29-61 2,0 1 0,0 0 1,-1 0-1,0-1 0,0 1 1,0 0-1,-1 0 0,0 0 0,0 0 1,0 5-2,-1-11 1,1-1 1,0 1 0,0 0 0,0 0-1,0 0 1,0-1 0,0 1 0,0 0-1,0 0 1,-1 0 0,1 0-1,0-1 1,0 1 0,0 0 0,0 0-1,-1 0 1,1 0 0,0 0 0,0 0-1,0 0 1,-1 0 0,1 0-1,0-1 1,0 1 0,0 0 0,-1 0-1,1 0 1,0 0 0,0 0 0,0 0-1,-1 0 1,1 0 0,0 0-1,0 0 1,0 1 0,-1-1 0,1 0-1,0 0 1,0 0 0,0 0 0,-1 0-1,1 0 1,0 0 0,0 0-1,0 1 1,0-1 0,0 0 0,-1 0-1,1 0 1,0 0 0,0 0 0,0 1-1,0-1 1,0 0 0,0 0-1,0 0 1,-1 1 0,1-1 0,0 0-1,0 0 1,0 0-2,1-33 10,1-1 1,2 0-1,1 1 1,4-14-11,-4 27 0,1 0 0,1 0 0,1 1 0,0 0-1,1 1 1,1-1 0,9-11 0,-17 27-1,1 0-1,-1-1 0,1 1 0,0 0 0,0 0 0,0 1 0,0-1 1,1 1-1,-1-1 0,1 1 0,-1 0 0,1 0 0,0 1 1,0-1-1,0 0 2,-1 2-3,0 0 1,0-1-1,0 1 1,0 0-1,0 0 1,0 1-1,0-1 1,0 0-1,0 1 1,0 0-1,0 0 1,0 0-1,0 0 1,-1 0-1,1 1 1,0-1 0,-1 1-1,1 0 1,-1-1-1,2 2 3,4 4-3,-1 1 0,1-1 0,-2 1 0,1 1 0,-1-1 0,0 1-1,0 0 1,0 3 3,12 24 0,7 22 0,-3-6 1,57 122-2508,-69-149 1860</inkml:trace>
  <inkml:trace contextRef="#ctx0" brushRef="#br0" timeOffset="4969.575">6068 485 8090,'0'-2'310,"1"0"0,-1-1 0,0 1 0,0 0 0,-1 0 0,1 0 0,0 0 0,-1 0 0,1-1 0,-1 1 0,0 0 0,0 0 0,1 0 1,-1 0-1,-1 1 0,1-1 0,0 0 0,0 0 0,-2 0-310,1 0 170,0 0-1,0 1 1,0-1 0,-1 1-1,1 0 1,0 0 0,-1 0-1,1 0 1,-1 0 0,0 0-1,1 1 1,-1-1 0,1 1-1,-1 0-169,-8-1 157,0 1-1,0 1 0,0 0 1,0 1-1,1 0 0,-1 0 0,-2 2-156,-2 0 96,1 1 0,-1 1 0,1 0 0,1 1-1,-1 0 1,1 1 0,0 1 0,1 0 0,0 1-1,0 0 1,1 1 0,-9 10-96,19-19 5,-1 0 0,1 0 0,0 1 0,-1-1 0,1 0 0,0 0 0,0 1 0,0-1 0,1 1 0,-1-1 0,0 1 0,1-1 0,0 1 0,0-1 0,0 1 0,0 0-5,0-2 2,0 1 1,1-1 0,-1 1-1,1-1 1,0 0-1,0 1 1,-1-1-1,1 0 1,0 1 0,0-1-1,0 0 1,0 0-1,0 0 1,0 0-1,1 0 1,-1 0 0,0 0-1,0-1 1,1 1-1,-1 0 1,1-1-1,-1 1 1,0-1 0,1 1-1,-1-1 1,1 0-1,1 1-2,22 3 39,0 0 0,14-1-39,-12-1 17,-1 1-1,19 5-16,-42-7 1,93 26 25,-85-23-26,-1 0 1,1 0-1,-1 1 1,0 1 0,0 0-1,-1 0 1,6 5-1,-13-9 0,-1-1-1,1 0 1,0 1 0,-1-1 0,1 1 0,-1 0 0,1-1-1,-1 1 1,0 0 0,0 0 0,1 0 0,-1 0 0,-1 0 0,1 0-1,0 0 1,0 0 0,-1 0 0,1 0 0,-1 0 0,0 0 0,0 1-1,0-1 1,0 0 0,0 0 0,0 0 0,0 1 0,-1-1-1,1 0 1,-1 0 0,0 0 0,1 0 0,-1 0 0,-1 2 0,-2 0 3,1 1 1,-1-1 0,0 1-1,0-1 1,-1 0-1,1-1 1,-1 1 0,0-1-1,0 0 1,0 0-1,-6 2-3,-53 25 71,-7-1-71,45-20 25,0 0-1,-1-2 0,0-2 0,-11 2-24,15-5 127,23-2-121,0 0 0,0 0 0,0 0 0,-1 0 0,1 0 0,0 0 0,0 0 0,0 0 1,0 0-1,-1 0 0,1 0 0,0 0 0,0 0 0,0 0 0,0 0 0,0 0 0,-1 0 0,1 0 0,0 0 0,0 0 0,0 0 0,0-1 0,-1 1 0,1 0 0,0 0 0,0 0 0,0 0 0,0 0 0,0 0 0,0 0 0,-1 0 1,1-1-1,0 1 0,0 0 0,0 0 0,0 0 0,0 0 0,0 0 0,0-1 0,0 1 0,0 0 0,0 0 0,0 0 0,0 0 0,0-1 0,0 1 0,0 0-6,6-6 156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9:09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336 198 4017,'58'-29'2011,"-57"29"-1965,-1 0 0,1 0 1,-1 0-1,1-1 0,-1 1 0,0 0 0,1 0 1,-1 0-1,0-1 0,1 1 0,-1 0 0,0-1 1,1 1-1,-1 0 0,0-1 0,0 1 0,1 0 1,-1-1-1,0 1 0,0 0 0,1-1 1,-1 1-1,0-1 0,0 1 0,0-1 0,0 1 1,0 0-1,0-1 0,0 1 0,0-1 0,0 1 1,0-1-1,0 1 0,0 0 0,0-1 0,0 1 1,0-1-1,0 1 0,-1-1 0,1 1 0,0 0 1,0-1-1,0 1 0,-1 0 0,1-1 0,0 1 1,0-1-1,-1 1 0,1 0 0,0 0 0,-1-1 1,1 1-1,-1 0 0,1 0 0,0-1 1,-1 1-1,1 0-46,-20-9 1314,19 9-1260,-6-2 144,-1 1-1,0 0 0,0 0 1,1 1-1,-1-1 1,0 2-1,0-1 0,0 1 1,0 1-1,1-1 1,-1 1-1,1 1 1,-7 2-198,-14 7 190,0 1 0,-22 13-190,47-24 18,-6 3-10,-9 5 6,1 0 0,0 1-1,1 0 1,-11 11-14,23-18 1,-1 0-1,1 1 0,0 0 1,1 0-1,-1 0 1,1 0-1,0 0 1,0 1-1,1 0 0,-1-1 1,1 1-1,0 0 1,1 0-1,0 0 1,0 0-1,0 0 0,0 2 0,1 0-2,0-1 0,0 0 0,0 0-1,1 1 1,1 1 2,-2-6 0,1-1 0,0 1 0,0-1 0,0 1-1,0-1 1,0 0 0,0 1 0,1-1 0,-1 0 0,1 0 0,0 0 0,0 0-1,-1 0 1,1 0 0,0-1 0,2 2 0,12 5 7,1 0 0,-1-1 0,1 0-1,1-2 1,-1 0 0,1-1 0,15 1-7,17 6 16,-16-3 5,0 1 0,-1 2 0,0 2 1,7 4-22,-30-12 4,0 0 0,0 0 1,-1 1-1,0 0 0,0 1 1,0 0-1,-1 1 0,0-1 1,-1 1-1,1 1 0,-2 0 1,1 0-1,-1 0 0,0 0 0,1 6-4,-5-10 1,-1 0 0,0 1 0,0-1 0,-1 0 0,1 1-1,-1-1 1,0 0 0,-1 0 0,1 1 0,-1-1-1,0 0 1,0 0 0,-1 0 0,0 1 0,0-2-1,0 1 1,0 0 0,-1 0 0,1-1 0,-3 3-1,-2 4 59,-1 0 0,-1 0 0,0-1 1,0 0-1,-1 0 0,0-1 0,-7 4-59,-1-1 90,-1-1-1,-1-1 1,0 0-1,0-1 1,-1-2-1,0 0 1,0-1-1,0-1 0,-1-1 1,0-1-1,0-1 1,-14-1-90,21-1 29,0-1 0,0 0 0,-1-2-29,11 2 8,0 0 0,0 0-1,-1-1 1,1 0 0,0 0-1,1 0 1,-1-1 0,0 1-1,1-1 1,-2-1-8,5 3-38,0 1 0,0-1-1,1 0 1,-1 0 0,0 0 0,0 0 0,0 0-1,1 0 1,-1 0 0,0 0 0,1 0 0,-1-1 0,1 1-1,-1 0 1,1 0 0,0-1 0,-1 1 0,1 0 0,0 0-1,0-1 1,0 1 0,0 0 0,0 0 0,0-1-1,0 1 1,1 0 0,-1 0 0,0-1 0,1 1 0,-1 0-1,1 0 1,0-1 38,12-21-501</inkml:trace>
  <inkml:trace contextRef="#ctx0" brushRef="#br0" timeOffset="363.581">865 132 5065,'-1'-1'186,"1"0"0,0 1 0,-1-1 0,1 0 0,-1 0 0,1 1 0,-1-1-1,1 0 1,-1 1 0,1-1 0,-1 0 0,0 1 0,0-1 0,1 1 0,-1-1 0,0 1 0,0-1-186,-1 11 2418,8 25-566,35 85-372,-22-66-1304,-1 0 0,4 34-176,-12-28 64,-3 1-1,-2-1 0,-3 1 1,-5 39-64,3-41-1809,3-43 1055</inkml:trace>
  <inkml:trace contextRef="#ctx0" brushRef="#br0" timeOffset="1730.426">859 195 5593,'-23'-114'2551,"22"108"-2073,0 0 0,0 0 0,0 1 0,1-1 0,0 0 0,0-1-478,0 6 106,0 1 1,0-1-1,1 0 0,-1 1 0,0-1 0,0 1 1,0-1-1,1 0 0,-1 1 0,0-1 1,1 1-1,-1-1 0,1 1 0,-1-1 0,0 1 1,1-1-1,-1 1 0,1-1 0,-1 1 0,1 0 1,0-1-1,-1 1 0,1 0 0,-1-1 0,1 1 1,0 0-107,1 0 98,0 1 1,1-1-1,-1 1 1,0-1-1,0 1 1,0 0-1,0 0 1,0 0-1,0 0 1,0 1-1,0-1 1,-1 0-1,1 1 1,0-1-1,1 3-98,1-1 119,46 40 76,-3 3-1,-1 1 1,-2 3 0,-2 1-1,-3 3 1,14 27-195,61 109 89,-47-75-2,-57-99-181,1 3 235,1 0 0,6 7-141,-15-22-170,0 0 0,1 0-1,-1-1 1,1 1 0,0-1 0,0 0-1,0 0 1,0 0 0,1 0-1,-1-1 1,1 0 0,-1 0-1,1 0 171,11 0-757</inkml:trace>
  <inkml:trace contextRef="#ctx0" brushRef="#br0" timeOffset="2058.511">1003 683 7378,'-10'-8'3264,"7"8"-1567,8 0-481,15 0-304,6-5-296,11 0-320,5 2-96,7-1-296,8-2 4393,7 6-3257</inkml:trace>
  <inkml:trace contextRef="#ctx0" brushRef="#br0" timeOffset="2402.223">1626 202 5809,'-65'-56'2665,"64"55"-2408,0 0 0,0 0 1,-1 0-1,1 0 0,0 0 1,0-1-1,0 1 0,0 0 1,0-1-1,1 1 0,-1 0 1,0-1-1,1 1 0,-1-1 1,1 1-1,-1-1-257,1 1 79,0 1 0,0-1 0,0 0 0,1 1 1,-1-1-1,0 0 0,0 1 0,0-1 0,1 1 0,-1-1 0,0 0 1,0 1-1,1-1 0,-1 1 0,1-1 0,-1 1 0,1-1 0,-1 1 1,0-1-1,1 1 0,0-1 0,-1 1 0,1 0 0,0-1-79,3-1 137,1 0 0,-1 0 0,1 1 0,0-1 0,0 1 0,-1 0 0,3 0-137,-1 0 305,124-20 1295,-31 6-1108,-32 3-404,184-28 320,-205 35-618,1 2-1,0 3 0,0 1 1,17 4 210,-55-4-709,1 0 0,0 1-1,-1 0 1,1 1 0,-1-1 0,0 2 0,7 2 709,9 16-1806</inkml:trace>
  <inkml:trace contextRef="#ctx0" brushRef="#br0" timeOffset="2745.878">2081 97 5865,'0'-1'166,"-1"1"-1,1-1 1,-1 1 0,0-1-1,1 1 1,-1-1 0,0 1-1,1-1 1,-1 1-1,0-1 1,0 1 0,1 0-1,-1 0 1,0-1-1,0 1 1,0 0 0,1 0-1,-1 0 1,0 0-1,0 0 1,0 0 0,0 0-1,0 0-165,1 0 136,-1 1 0,1-1 0,-1 0 0,1 1 0,-1-1 0,0 1 0,1-1 0,0 1 0,-1 0 0,1-1 0,-1 1 0,1-1 0,0 1 0,-1 0 0,1-1 0,0 1 0,0 0 0,0 0 0,-1-1 0,1 1 0,0 0-136,-1 5 423,1 0-1,0 0 1,0 0 0,0 0-1,0 1 1,1 0-423,16 115 1413,6 48-841,8-1-1,6-2-571,-35-161 136,2 10-201,1 0 1,1 0-1,1 2 65,-5-14 259,0 0 1,0 0-1,0 0 0,1-1 1,-1 1-1,1-1 1,0 0-1,0 0 0,0 0 1,0 0-1,0 0 0,1-1 1,-1 1-1,4 1-259,21 5 1434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9:23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96 516 4985,'-81'-45'2782,"67"35"126,14 10-2873,0 0 0,0 0 0,0-1-1,0 1 1,0 0 0,0 0 0,0 0 0,0 0-1,0-1 1,0 1 0,0 0 0,0 0 0,0 0 0,0-1-1,0 1 1,0 0 0,0 0 0,0 0 0,0 0-1,0-1 1,0 1 0,0 0 0,0 0 0,0 0-1,0 0 1,0-1 0,0 1 0,0 0 0,1 0 0,-1 0-1,0 0 1,0 0 0,0-1 0,0 1 0,0 0-1,1 0 1,-1 0-35,15-4 1106,-14 4-837,101-11 4042,36 4-4311,-41 3 672,66-12-672,-74 0 16,-33 5-156,0 3 1,1 2-1,-1 2 0,3 3 140,-52 1-559,0 1-1,0-1 0,0 1 0,0 1 0,1-1 560,-8-1-16,0 1 1,0-1-1,0 0 0,0 0 1,0 0-1,1 0 0,-1 0 0,0 0 1,0 0-1,0 0 0,0 0 1,0 0-1,0 0 0,0 0 0,0 0 1,0 0-1,0 0 0,0 1 0,0-1 1,0 0-1,0 0 0,0 0 1,0 0-1,0 0 0,0 0 0,0 0 1,0 0-1,0 0 0,0 1 1,0-1-1,0 0 0,0 0 0,0 0 1,0 0-1,0 0 0,0 0 0,0 0 1,0 0-1,0 0 0,0 0 1,0 1-1,0-1 0,0 0 0,0 0 1,0 0-1,0 0 0,0 0 0,0 0 1,-1 0-1,1 0 0,0 0 1,0 0-1,0 0 0,0 0 0,0 0 1,0 0-1,0 0 16</inkml:trace>
  <inkml:trace contextRef="#ctx0" brushRef="#br0" timeOffset="329.177">560 494 7986,'-1'-2'322,"0"1"0,1 0 0,-1 0 1,0 0-1,1 1 0,-1-1 0,0 0 0,0 0 1,0 0-1,0 0 0,0 1 0,0-1 0,0 0 1,0 1-1,0-1 0,0 1 0,0 0 0,-1-1 1,0 1-323,2 0 111,-1 0 0,0 0 0,1 1 0,-1-1 0,1 0 0,-1 1 0,1-1 1,-1 0-1,1 1 0,-1-1 0,1 1 0,0-1 0,-1 1 0,1-1 0,-1 1 0,1-1 1,0 1-1,0 0 0,-1-1 0,1 1 0,0-1 0,0 1 0,0 0 0,-1-1 0,1 1-111,-1 9 256,-1 0 0,2 0 0,-1 1 0,1 2-256,0-8 122,5 118 1042,7 14-1164,-2-27 180,-10-103-169,8 86 537,12 55-548,-19-145 136,0 4-103,0 0 0,1 0-1,0 0 1,1 0-1,1 2-32,7 4 2581,-4-11-1382</inkml:trace>
  <inkml:trace contextRef="#ctx0" brushRef="#br0" timeOffset="892.353">1699 551 6289,'7'-13'669,"-4"8"-392,0-1 1,-1 1-1,1-1 1,-1 0-1,0 1 1,-1-2-278,0 6 82,-1 0 0,0 0 1,0 0-1,0 0 0,0-1 0,0 1 0,0 0 0,0 0 1,0 0-1,-1 0 0,1-1 0,0 1 0,-1 0 0,1 0 1,-1 0-1,1 0 0,-1 0 0,1 0 0,-1 0 0,0 0 1,0 0-1,1 0 0,-1 0 0,0 1 0,0-1 1,0 0-1,0 0 0,0 1 0,0-1 0,0 1 0,-1-1-82,-6-3 318,0 1-1,-1 1 1,1-1 0,-1 1-1,1 1 1,-1-1-1,0 1 1,0 1-1,0 0 1,1 0-1,-1 1 1,0 0 0,0 0-1,1 1 1,-1 0-1,-7 4-317,-14 5 441,1 1 0,1 2 0,0 1 0,-1 2-441,15-8 40,2 0 1,-1 1 0,1 0 0,1 1 0,0 0 0,0 1 0,1 0 0,1 1 0,0 0 0,1 0 0,0 1 0,1 0 0,0 0 0,2 1 0,-5 15-41,2-3 23,2 1 1,0 0 0,2 1 0,1-1-1,2 1 1,0 0 0,2-1 0,2 10-24,-2-29 20,0 0 0,1 0-1,0-1 1,0 1 0,1 0 0,0-1 0,1 1 0,0-1 0,0 0 0,1 0 0,-1 0 0,2-1 0,-1 0 0,2 1-20,2 1 26,0-2 0,0 1 0,1-1 0,-1-1 0,1 0 0,1 0 0,-1-1 1,1 0-1,0-1 0,8 2-26,3 1 19,1-2 1,0 0 0,0-2-1,1 0 1,-1-2 0,21-1-20,-6-2 938,0-2 1,-1-2 0,33-9-939,14-8 1200</inkml:trace>
  <inkml:trace contextRef="#ctx0" brushRef="#br0" timeOffset="1467.807">2567 449 6105,'0'-2'318,"1"0"0,-1-1 0,1 1-1,-1 0 1,0 0 0,0 0 0,0-1-1,0 1 1,0 0 0,-1 0 0,1 0-1,-1-1 1,1 1 0,-1 0 0,0 0-1,0 0 1,0 0 0,0 0 0,0 0 0,0 0-1,-2-1-317,1 1 206,0 0 0,-1 1 0,1-1 0,-1 1-1,1-1 1,-1 1 0,0 0 0,1 0 0,-1 0-1,0 0 1,0 0 0,0 1 0,0-1 0,-2 1-206,-9-1 280,1 1-1,-1 1 1,0 0 0,0 1 0,1 1-1,-7 1-279,-16 5 400,1 1 1,1 2-1,0 1 0,-24 14-400,52-24 20,1-1-1,0 1 1,-1 1 0,1-1 0,1 1 0,-1 0-1,1 0 1,-1 0 0,1 0 0,0 1 0,1 0 0,-1 0-1,1 0 1,0 0 0,0 0 0,1 1 0,-1-1 0,1 1-1,0 0 1,1-1 0,-1 1 0,1 3-20,1-6 4,0-1-1,0 0 1,1 1 0,-1-1 0,1 0 0,-1 0 0,1 1-1,0-1 1,0 0 0,0 0 0,0 0 0,0 0 0,0 0 0,1 0-1,-1 0 1,1-1 0,-1 1 0,1 0 0,0-1 0,-1 1-1,1-1 1,0 0 0,0 1 0,0-1 0,0 0 0,0 0-1,1 0 1,0 0-4,10 3 14,-1 1 0,1-2 0,0 0 0,7 1-14,-16-4 2,90 12 37,-69-11-31,-1 1 0,1 2 0,-1 0 0,1 2 0,-2 1 0,22 8-8,-39-12 0,-1 0 0,1 0-1,-1 0 1,0 1 0,0 0 0,0 0 0,0 0 0,-1 0 0,1 1 0,-1 0-1,0 0 1,-1 0 0,1 0 0,-1 1 0,0-1 0,0 1 0,-1 0-1,0 0 1,0 0 0,0 0 0,-1 0 0,1 1 0,-2-1 0,1 0-1,-1 0 1,0 7 0,-1-3 2,0 1 0,-1-1 0,0 1 0,0-1 0,-2 0 0,1 0 0,-1 0 0,0 0 0,-1-1 0,0 0 0,-1 0 0,0 0 0,0-1 1,-1 1-1,-6 5-2,0-2 12,0 0 0,-1 0 0,-1-1 1,0-1-1,0 0 0,-1-1 0,0-1 1,-1-1-1,1 0 0,-1-1 0,-1 0 1,1-2-1,-1 0 0,0-1 0,0-1 1,-7 0-13,21-2 17,-35-2-9,38 2 7,-1-1-1,0 1 1,1 0-1,-1-1 1,1 1-1,-1-1 1,1 0-1,0 0 1,-1 1-1,1-1 0,0 0 1,-1 0-1,1 0 1,0 0-1,0 0 1,0-1-1,0 1 1,0 0-1,0 0 1,0-1-1,0 1 1,1-1-1,-2-1-14,-1-26 1321,4-6-621</inkml:trace>
  <inkml:trace contextRef="#ctx0" brushRef="#br0" timeOffset="2004.025">3407 37 4049,'7'-26'4693,"-7"25"-4560,0 1 0,0-1-1,0 1 1,0-1 0,0 1 0,0 0 0,0-1 0,0 1 0,0-1 0,-1 1 0,1-1 0,0 1-1,0 0 1,0-1 0,0 1 0,-1-1 0,1 1 0,0 0 0,0-1 0,-1 1 0,1 0 0,0-1 0,-1 1-133,1 0 93,-1 0 0,1 0 0,-1 0 1,0 0-1,1 0 0,-1 0 1,0 0-1,1 0 0,-1 0 0,1 0 1,-1 0-1,0 1 0,1-1 1,-1 0-1,1 0 0,-1 1 0,1-1 1,-1 0-1,1 1 0,-1-1 1,1 1-1,-1-1-93,-3 3 240,0 1 1,1-1-1,-1 1 1,1 0-1,0 0 1,0 0-1,0 0 1,1 0-1,-2 3-240,-18 45 637,16-35-493,-8 25 138,1 2 1,-2 18-283,-10 37 188,-121 314 212,94-276-318,19-53 45,-4-2 0,-32 51-127,61-119 19,-16 30 51,22-42-75,1 1 1,0 0-1,0 0 0,0 0 1,0 0-1,1 0 1,-1 0-1,1 0 1,-1 0-1,1 0 1,0 0-1,0 1 1,1-1 4,-1-2-3,1 1 0,0-1 1,-1 1-1,1-1 1,0 0-1,0 1 1,0-1-1,0 0 1,0 0-1,1 0 0,-1 0 1,0 1 2</inkml:trace>
  <inkml:trace contextRef="#ctx0" brushRef="#br0" timeOffset="2816.204">4103 418 5489,'-2'-4'499,"1"-1"-1,-1 0 0,0 1 1,-1 0-1,1-1 0,-1 1 1,1 0-1,-1 0 1,0 0-1,-1 0-498,3 3 115,-1 0 1,1 1-1,0-1 0,0 0 1,0 0-1,-1 1 1,1-1-1,0 1 0,-1-1 1,1 1-1,0 0 1,-1-1-1,1 1 0,-1 0 1,1 0-1,-1 0 1,1 0-1,0 0 0,-1 0 1,1 1-1,-1-1 1,1 0-1,0 1 0,-1-1 1,1 1-1,0-1 1,0 1-1,-1 0 0,1-1 1,0 1-1,0 0 0,0 0 1,0 0-1,0 0 1,0 0-1,0 0 0,0 0 1,0 1-116,-17 19 502,1 1 1,1 0-1,1 2 1,1 0-1,0 2-502,0-2 163,-21 46 49,4 2-1,2 0 1,0 14-212,-2 2 217,-35 70-217,49-128 36,12-22-10,0 1-1,1 0 1,0 0-1,0 0 1,1 0 0,-2 10-26,32-57 266,-6 2-206,-1 0 1,-3-2-1,10-28-60,35-124-10,-27 80 10,2 4-7,-14 46-14,-3-1 1,-3 0-1,6-42 21,-23 101-2,0-1 0,1 0 1,-1 0-1,1 1 0,0-1 0,0 1 1,0-1-1,0 1 0,0-1 0,1-1 2,-1 4 0,-1 0 0,0 0 0,0 0 0,0-1 0,0 1-1,0 0 1,1 0 0,-1 0 0,0 0 0,0 0-1,0 0 1,1 0 0,-1 0 0,0 0 0,0-1 0,0 1-1,1 0 1,-1 0 0,0 0 0,0 0 0,0 0 0,1 0-1,-1 0 1,0 0 0,0 0 0,1 1 0,-1-1 0,0 0-1,0 0 1,0 0 0,0 0 0,1 0 0,-1 0 0,0 0-1,0 0 1,0 1 0,1-1 0,-1 0 0,0 0 0,9 17-3,7 41 48,-1 2-1,5 55-44,-7-33 74,9 16-74,56 200 166,-68-269-511,1 0 0,1-1 0,8 11 345,-14-26-752,-1 1 10</inkml:trace>
  <inkml:trace contextRef="#ctx0" brushRef="#br0" timeOffset="3160.418">3803 919 8250,'-9'7'3657,"11"1"-1945,27 4-664,7-6-96,17-7-544,3-3-192,0-9-280,1 4-384,-4-7 312</inkml:trace>
  <inkml:trace contextRef="#ctx0" brushRef="#br0" timeOffset="3490.519">4608 266 9250,'-9'3'3729,"0"25"-2233,-5 8-472,2 19-23,-1 7-281,13 8-264,0 3 8,4 5 8,8 5-128,-8 9 216,10 1-48,-5-15-112,5-11 64,7-19-360,-16-13 49,6-8-241,-1-8-273,-6-10 257</inkml:trace>
  <inkml:trace contextRef="#ctx0" brushRef="#br0" timeOffset="4168.171">5173 810 4241,'2'-2'633,"0"0"0,0 0 0,0 0 0,-1-1 0,1 1 0,0-1 0,-1 1 0,0-1 0,0 0 0,0 0 1,1 0-634,0-4 309,0 0 1,-1 1-1,0-1 1,0 0-1,0-4-309,-1 10 78,0-1-1,0 0 1,-1 1-1,1-1 1,-1 1-1,1-1 0,-1 1 1,1-1-1,-1 1 1,0 0-1,0-1 1,0 1-1,0 0 1,0-1-1,0 1 1,0 0-1,0 0 1,0 0-1,-1 0 1,0-1-78,-28-13 841,27 13-782,-3 0-11,-1 0 0,1 0 0,-1 0 1,1 1-1,-1-1 0,0 2 0,0-1 0,0 1 1,1 0-1,-1 0 0,0 1 0,0 0 0,1 0 1,-1 1-1,0 0 0,1 0 0,0 0 0,-1 1 0,1 0 1,0 0-1,0 1-48,-2 1 10,-1 1 0,2 0 1,-1 0-1,1 1 0,0 0 1,0 0-1,0 1 0,1 0 1,1 0-1,-1 0 0,1 1 1,1 0-1,0 0 0,-2 3-10,0 9 8,0-1 0,2 1 1,0-1-1,0 10-8,2-17 6,1-1-1,1 1 1,0-1 0,1 1 0,0 0-1,1-1 1,1 0 0,0 2-6,-1-9 5,0-1 0,0 0 0,0 0 0,1 0 0,0 0 0,0-1 0,0 1 0,0-1 0,0 1-1,1-1 1,-1 0 0,1 0 0,0-1 0,0 1 0,0-1 0,0 0 0,1 0 0,-1 0 0,0-1 0,1 1-5,2 0 12,0 0-1,0-1 1,0 1 0,0-1-1,0 0 1,0-1-1,0 0 1,0 0 0,1-1-1,-1 1 1,0-1 0,0-1-12,9-2 31,0-1 0,-1-1 0,0 0 0,0-1 0,0-1 0,-1 0 0,2-2-31,-11 7 5,0-1 0,-1 0 0,0 0 0,0 0 0,0-1 1,0 1-1,0-1 0,-1 0 0,0 0 0,0 0 0,-1-1 0,1 1 1,-1-1-1,0 1 0,0-1 0,-1 0 0,0 1 0,0-1 0,0 0 1,-1-5-6,0-15 22,-1 0 0,-2-1 0,0 1 1,-2 0-1,-1 0 0,-7-18-22,0 15-3,6 20-32,1 12-18,-1 13-21,6-3 59,-1 0 1,1 1 0,1-1-1,1 0 1,0 0 0,0 0-1,1 1 1,1-1 0,2 4 14,-1 5-2,12 49 187,3-1 0,2-1 0,4-1 0,29 55-185,-29-70 460,19 57-460,-37-90 27,-1 0 0,-1 0 0,-1 1 0,-1-1 0,-1 1 0,-1 0 1,-1 10-28,0-25 9,0 1 1,-1-1-1,-1 1 0,1-1 1,-1 1-1,0-1 1,0 0-1,-1 0 1,0 0-1,0 0 1,0 0-1,-1 0 1,1-1-1,-2 1-9,-1 0 18,0 0-1,0 0 1,-1-1-1,1 0 1,-1 0-1,0-1 1,0 1-1,-1-2 1,1 1-1,-1-1 1,-1 0-18,-3 1 19,1-2-1,-1 1 1,-1-1 0,1-1-1,0 0 1,0-1 0,0 0-1,0-1 1,-1 0 0,1-1 0,0 0-1,0-1 1,1-1 0,-6-2-19,-9-4-267,1-1 0,0-1 0,1-1 1,0-1-1,-17-15 267,-9-12-1034,18 1 427</inkml:trace>
  <inkml:trace contextRef="#ctx0" brushRef="#br0" timeOffset="4597.464">5664 692 6865,'-5'-2'330,"1"0"-1,-1 1 1,1-1-1,-1 1 1,0 0-1,1 1 1,-1-1-1,0 1 1,0 0-1,1 0 1,-1 0-1,0 1 1,0-1-1,1 1 1,-1 1-1,0-1 0,1 0 1,-1 1-1,1 0 1,0 0-1,0 1 1,-1 0-330,-4 2 188,0 1 1,0 0-1,1 0 1,0 1-1,0 0 1,1 1-1,0-1 1,0 2-1,-4 6-188,2-1 78,2 1 0,-1 0 1,2 0-1,0 0 0,1 1 0,0 0 0,2 0 0,0 0 0,0 1 1,1 15-79,2-23 12,0-1 1,0 1 0,1 0 0,1 0-1,0 0 1,0 0 0,0-1 0,1 1-1,3 6-12,-3-10 9,0 1 0,0-1-1,1 0 1,0 0 0,0 0-1,0-1 1,0 0 0,1 1-1,-1-1 1,1-1 0,0 1-1,0-1 1,1 0 0,4 3-9,3-1 18,1-1 1,-1 0 0,1-1 0,0-1-1,0 0 1,-1-1 0,2 0 0,-1-1-1,0 0 1,0-1 0,-1-1 0,1 0-1,0-1 1,0-1 0,-1 0 0,0-1-1,0 0 1,3-2-19,-12 4 10,1 0 0,-1 0-1,1 0 1,-1 0 0,0-1 0,0 1 0,-1-1 0,1 0-1,-1-1 1,0 1 0,0 0 0,0-1 0,0-1-10,1-2 14,0-1 1,-1 1-1,-1-1 1,1 1-1,-2-1 1,1 0-1,0-7-14,-1-3 17,-1 0 1,-1 0-1,-1 0 0,0 1 0,-2-1 0,0 1 0,-3-10-17,4 21-8,1 0 0,-1-1 0,0 1-1,0 1 1,-1-1 0,0 0-1,-1 1 1,1 0 0,-1 0 0,0 0-1,0 0 1,-1 1 0,0 0-1,0 0 1,0 0 0,-1 1 0,1 0-1,-1 0 1,0 1 0,0 0-1,0 0 1,0 1 0,-1 0 0,1 0-1,-1 0 1,0 1 0,1 0-1,-4 1 9,-52 1-687,57-1 946,0 1 1,0 0-1,1 0 0,-1 1 1,0-1-1,1 2 1,-1-1-1,1 0 0,-2 2-259,-10 12 1099</inkml:trace>
  <inkml:trace contextRef="#ctx0" brushRef="#br0" timeOffset="4990.897">6000 704 7282,'22'-39'2784,"-21"34"-1692,-3 5-313,-1 11 355,4 5-519,1 0 1,0-1-1,1 1 1,4 10-616,6 27 569,-1 31 130,-8-46-208,2-1 0,2 1 1,12 35-492,-20-73 11,0 1 1,0 0-1,0-1 1,0 1-1,1 0 1,-1-1 0,0 1-1,1-1 1,-1 1-1,0 0 1,1-1 0,-1 1-1,1-1 1,-1 1-1,1-1 1,-1 1-1,1-1 1,-1 1 0,1-1-1,0 1-11,-1-2 12,1 1 0,-1 0 0,0 0 0,1 0 0,-1 0 0,0-1 0,1 1 0,-1 0 0,0 0 0,1-1 0,-1 1-1,0 0 1,0 0 0,1-1 0,-1 1 0,0 0 0,0-1 0,0 1 0,1 0 0,-1-1 0,0 1 0,0 0 0,0-1 0,0 1 0,0-1-12,7-31 418,-1-63 15,-6 67-396,2-1 0,1 1 0,1 0 0,1 0 1,6-17-38,-9 41 2,-1-1 0,2 0 1,-1 1-1,0 0 0,1-1 0,0 1 1,0 0-1,0 1 0,0-1 1,1 0-1,-1 1 0,1 0 1,0 0-1,0 0 0,0 0 1,0 1-1,1-1 0,-1 1 1,1 0-1,-1 0 0,1 1 0,0 0 1,0-1-1,-1 2 0,1-1 1,1 0-3,9 0-186,-1 1 0,0 0 1,0 1-1,0 1 0,0 0 0,0 1 1,0 0-1,7 4 186,7 4-484</inkml:trace>
  <inkml:trace contextRef="#ctx0" brushRef="#br0" timeOffset="5347.147">6637 700 9730,'46'-38'3977,"-53"48"-2305,0 5-680,9 12-239,-2 5-209,5 13-288,2 4-56,-1 4-104,0-2-16,-2-6-24,-1-1 0,-3-16 208,0-3-264,0-9-528,1-8-232,3 2 256</inkml:trace>
  <inkml:trace contextRef="#ctx0" brushRef="#br0" timeOffset="5677.022">6633 371 11434,'-32'-39'4473,"21"21"-3208,8 11-625,12 11 40,6 7-552,4 14 3521,5 3-2641</inkml:trace>
  <inkml:trace contextRef="#ctx0" brushRef="#br0" timeOffset="6036.171">7251 276 6769,'11'-58'6679,"-10"55"-5510,0 5-797,-1 9-32,-25 105 811,14-75-927,3 1 1,1 0 0,2 1-1,1 6-224,7 1 116,1 1-1,3-1 0,2 0 0,3 5-115,1 5 20,-3 1 1,0 20-21,-7 5-1470,-3-57 879</inkml:trace>
  <inkml:trace contextRef="#ctx0" brushRef="#br0" timeOffset="6411.877">7031 742 9314,'4'-9'3849,"2"7"-2521,5 2-280,12-2 17,16 1-489,7-2-216,12-1-216,0 1-32,-5-2-152,-1-4-304,-13-2 4081,0 0-2929</inkml:trace>
  <inkml:trace contextRef="#ctx0" brushRef="#br0" timeOffset="6740.115">7552 138 9522,'0'-1'158,"0"1"-1,0-1 1,-1 1-1,1-1 0,0 1 1,-1-1-1,1 1 1,-1-1-1,1 1 1,-1 0-1,1-1 1,0 1-1,-1 0 1,0-1-1,1 1 1,-1 0-1,1-1 1,-1 1-1,1 0 1,-1 0-1,1 0 1,-1 0-1,0 0 1,1-1-1,-1 1 1,0 0-158,1 1 77,-1 0 0,1-1 0,0 1 0,0 0 0,-1-1 0,1 1 0,0 0 0,0-1 0,0 1 0,-1 0 0,1-1 0,0 1 0,0 0 0,0-1 0,0 1 0,0 0 0,1-1 0,-1 2-77,8 40 712,19 57-88,-4 2 1,-5 0-1,-4 9-624,-8-41 306,10 100 272,-10-132-439,1 0 0,1-1 0,8 17-139,-10-40 129,-6-13-126,0 0-1,0 0 1,0 0-1,0 0 1,1 0-1,-1 0 1,0 0-1,0 0 1,0 0-1,0 0 1,0 0-1,0 0 1,0 0-1,0 0 1,0 0-1,1 0 1,-1 0-1,0 0 1,0 0-1,0 0 1,0 0-1,0 0 1,0 0-1,0 0 1,0 0-1,0 0 1,1 0-1,-1 0 1,0 0-1,0-1 1,0 1-1,0 0 1,0 0-1,0 0 1,0 0-1,0 0 1,0 0-1,0 0 1,0 0-1,0 0 1,0 0-1,0-1 1,0 1-1,0 0 1,0 0-1,0 0 1,0 0-1,0 0 1,0 0-1,0 0 1,0 0-1,0-1 1,0 1-1,0 0 1,0 0-1,0 0-2,1-27 215,-1 19-189,0-22 72,-3-1 1,-3-17-99,3 26 13,0 0 0,2-1-1,0 1 1,1-1 0,2-6-13,-1 24 0,0 0 0,0 1-1,0-1 1,1 0 0,-1 0-1,1 1 1,0-1 0,1 1-1,-1 0 1,1 0 0,0 0-1,0 0 1,0 0-1,0 0 1,1 1 0,0-1-1,-1 1 1,1 0 0,0 1-1,0-1 1,1 0 0,-1 1-1,1 0 1,-1 0 0,1 1-1,0-1 1,-1 1 0,1 0-1,0 0 1,0 0 0,0 1-1,0 0 1,7-1-4,0 1 0,-1 1 0,1 0 0,0 0-1,0 1 1,-1 1 0,1 0 0,-1 0-1,0 1 1,0 1 0,0-1 0,9 8 4,-10-6 2,0 1 0,-1 0 0,0 0-1,0 1 1,-1 1 0,0-1 0,-1 1 0,0 1 0,0-1 0,-1 1 0,0 1 0,-1-1-1,0 1 1,0-1 0,0 5-2,1 7-670,-1 0-1,-1 0 1,0 0-1,-2 1 1,-1-1-1,-1 1 1,-1 10 670,-1-7-1059</inkml:trace>
  <inkml:trace contextRef="#ctx0" brushRef="#br0" timeOffset="7161.876">8292 633 6761,'0'0'81,"0"0"-1,0 0 0,0 1 0,0-1 0,0 0 0,0 0 0,0 0 0,0 0 0,0 0 0,0 1 0,0-1 0,0 0 0,0 0 0,0 0 1,0 0-1,0 0 0,0 1 0,-1-1 0,1 0 0,0 0 0,0 0 0,0 0 0,0 0 0,0 0 0,0 0 0,0 1 0,0-1 0,-1 0 1,1 0-1,0 0 0,0 0 0,0 0 0,0 0 0,0 0 0,-1 0 0,1 0 0,0 0 0,0 0 0,0 0 0,0 0 0,0 0 0,-1 0 1,1 0-1,0 0 0,0 0 0,0 0 0,0 0 0,0 0 0,-1 0 0,1 0 0,0 0 0,0 0 0,0 0 0,0 0 0,0 0 0,0 0 1,-1 0-1,1-1 0,0 1 0,0 0 0,0 0 0,0 0 0,0 0 0,0 0 0,0 0 0,0-1 0,0 1 0,0 0-80,-1 23 1770,6 29-907,-5-52-836,14 87 2336,22 66-2363,-26-120 343,-18-58 836,2 0-1185,-5-15 70,1 0 0,-2-30-64,9 44 16,1-1 1,1 1-1,1 0 0,1-1 1,2-4-17,-3 28-1,1 1 1,-1-1-1,0 1 1,1-1-1,0 1 1,-1 0-1,1-1 1,0 1-1,0 0 1,1-1 0,-1 1-1,0 0 1,1 0-1,-1 0 1,1 0-1,-1 0 1,1 0-1,0 1 1,0-1-1,0 1 1,0-1-1,0 1 1,0 0-1,1-1 1,-1 1-1,0 0 1,1 1 0,-1-1-1,0 0 1,1 1-1,-1-1 1,1 1-1,-1 0 1,2 0 0,6-1-4,1 1 1,0 0-1,-1 1 1,1 1 0,-1-1-1,1 2 1,-1-1-1,0 2 1,1-1 0,-2 1-1,1 1 1,0 0-1,6 5 4,4 2-7,-1 2 1,-1 0-1,0 2 0,-1-1 0,13 17 7,-23-22 0,1 0 0,-1 1 0,-1 0 0,0 0 0,0 0 0,1 7 0,16 30 3,-20-48 41,0-7-9,1-17 1,-3 16-37,1-3 4,3-20 7,1 1 0,1 0-1,4-6-9,-7 26 1,0 0 0,1 0 0,0 1-1,0 0 1,4-5-1,-6 10-1,0 1-1,0-1 1,0 1-1,0-1 1,1 1 0,0 0-1,-1 1 1,1-1-1,0 1 1,0-1-1,0 1 1,3 0 1,-5 1-3,1 0 0,0 0-1,1 0 1,-1 1 0,0 0 0,0-1 0,0 1-1,0 0 1,0 1 0,0-1 0,0 1-1,0-1 1,0 1 0,0 0 0,3 1 3,-1 0-6,0 1 1,0-1 0,0 1 0,0 0-1,-1 1 1,1-1 0,-1 1-1,3 3 6,0 1-5,0 0 1,0 1-1,-1 0 0,0 0 0,-1 1 0,0-1 0,0 1 0,-1 0 0,1 3 5,-2 6-34,1 1 0,-2 0-1,-1-1 1,0 1 0,-2 0 0,0 0-1,-3 13 35,-1 35-1439,8-39-66,8 0 615</inkml:trace>
  <inkml:trace contextRef="#ctx0" brushRef="#br0" timeOffset="7663.832">9720 586 7017,'1'-5'578,"0"2"-51,0 0 1,-1 1-1,0-1 1,1 0-1,-1 1 1,0-1-1,0 0 1,-1-1-528,1 3 110,0 1-1,-1-1 1,1 0-1,0 0 1,-1 0-1,1 1 1,-1-1 0,1 0-1,-1 0 1,0 1-1,1-1 1,-1 0 0,0 1-1,1-1 1,-1 1-1,0-1 1,0 1-1,0-1 1,1 1 0,-1 0-1,0-1 1,0 1-1,0 0 1,0-1-1,0 1 1,0 0 0,0 0-1,1 0-109,-34-4 493,1 0 1,0 3-1,0 1 0,-1 1 1,1 2-1,0 1 0,0 1 0,-30 10-493,63-14 3,-50 16 88,28-3-64,21-13-26,0-1 0,1 1 0,-1-1 0,1 1 0,-1 0 0,1-1 0,-1 1 0,1 0 0,-1 0 0,1-1 0,0 1 0,-1 0 0,1 0 0,0-1 0,0 1 0,0 0 0,0 0 0,0 0 0,-1 0 0,1-1 0,1 1 0,-1 0 0,0 0-1,0 0 3,1 0-1,-1 1 0,1-1 0,0 0 0,-1 0 0,1 1 0,0-1 1,0 0-1,0 0 0,0 0 0,0 0 0,0 0 0,0-1 0,0 1 0,0 0 1,0 0-1,1-1 0,-1 1 0,1 0-2,30 9 27,-23-7-19,60 15 29,-27-8-19,0 2 0,-1 1 0,-1 2-1,14 9-17,-50-22 1,0 0 0,0 0 0,-1 1 0,1-1 0,-1 1 0,0 0 0,0 0 0,0 0 0,0 0 0,0 0 0,-1 0 0,1 1 0,-1 0 0,0-1 0,0 1 0,0 0 0,-1 0 0,0 0 0,1 0 0,-1 0 0,0 0 0,-1 1 0,1-1 0,-1 0 0,0 0-1,0 2 0,-1 0 0,0 0 1,0-1-1,-1 1 0,1 0 1,-1-1-1,0 1 0,-1-1 1,0 0-1,1 0 1,-1 0-1,-1 0 0,1-1 1,-1 1-1,0-1 0,0 0 1,0 0-1,-1 1 0,-7 3 2,1 0-1,-1 0 1,0-1 0,-1 0-1,1-1 1,-1-1-1,-1 0 1,1-1 0,-2 0-2,-26 5 21,1-1 0,-22 0-21,51-7 254,-32 2-509,16-7 3466,25 4-1909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9:37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435 152 6345,'-12'-11'1019,"-1"1"-1,1 0 0,-2 1 1,1 0-1,-1 1 0,-1 1 1,-11-5-1019,18 9 145,1 1 0,-1 0 0,0 0 0,0 1 0,0 0 0,0 1 0,0-1 0,0 2 0,0-1 0,0 1 0,0 0 0,1 1 0,-1-1 0,0 2 0,1-1 0,-6 3-145,2 1 51,-1 0 1,1 1-1,0 0 0,1 1 0,0 0 1,0 0-1,1 1 0,0 1 0,1-1 1,-1 1-1,2 1 0,0 0 0,0 0 1,1 0-1,0 1 0,-2 8-51,2-7 3,2 0 0,-1 1 1,2 0-1,0 0 0,1 0 0,0 0 0,1 0 0,0 0 0,2 0 0,-1 1 0,2-1 1,0 0-1,0 0 0,2 0 0,0 0-3,-2-7 6,1-1 0,0 1 0,0-1 0,1 0 0,-1 0 0,1 0 0,1 0 0,-1-1 0,1 1 0,0-1 0,0 0-1,1-1 1,-1 0 0,1 1 0,0-2 0,0 1 0,0-1 0,1 0 0,-1 0 0,1 0 0,0-1 0,0 0 0,0-1 0,0 1 0,0-1 0,0-1 0,0 1 0,0-1 0,0-1 0,0 1 0,0-1 0,0 0 0,0-1 0,0 0 0,0 0 0,2-1-6,4-2 18,1 0 0,-1-1 1,-1-1-1,1 0 0,-1 0 1,0-1-1,4-5-18,-10 8 10,0 0-1,-1-1 1,1 1-1,-1-1 1,-1 0-1,1-1 1,-1 1-1,0-1 1,0 0-1,-1 0 1,0 0-1,0 0 1,-1 0-1,1-6-9,-1-1 12,0 0 0,-2-1 0,1 1 0,-2-1 0,0 1 0,-1 0 0,0 0 0,-2-4-12,-2-4 11,0 1 1,-1 1-1,-1 0 1,-1 0-1,-2-2-11,8 16 3,2 4-2,0-1-1,-1 1 1,1 0-1,0 0 1,-1 0-1,1 0 0,-1 0 1,0 0-1,1 0 1,-1 0-1,0 0 1,0 1-1,0-1 1,-2 0-1,4 2 0,0 0 0,0 0 0,0 0 0,0 0 0,-1 0 1,1 0-1,0 0 0,0 0 0,0 0 0,-1 0 0,1 1 0,0-1 1,0 0-1,0 0 0,0 0 0,-1 0 0,1 0 0,0 0 0,0 0 1,0 0-1,0 1 0,0-1 0,0 0 0,-1 0 0,1 0 0,0 0 0,0 0 1,0 1-1,0-1 0,0 0 0,0 0 0,0 0 0,0 0 0,0 1 1,0-1-1,0 0 0,0 0 0,0 0 0,0 1 0,0-1 0,0 0 1,0 0-1,0 0 0,0 0 0,0 1 0,0-1 0,0 0 0,0 0 1,0 0-1,0 0 0,0 1 0,1-1 0,1 12 27,7 16 17,1-1-1,2 1 1,1-2-1,0 0 1,13 17-44,-13-23 12,-13-19-17,20 33 115,2-1-1,17 21-109,-33-46-93,2 1 0,-1-1 0,1-1 0,0 1 0,1-1 0,0-1 0,0 0 0,0 0 0,1-1 0,0 0 0,0 0 0,0-1 93,25 3-491</inkml:trace>
  <inkml:trace contextRef="#ctx0" brushRef="#br0" timeOffset="580.497">698 143 9194,'-1'2'218,"-1"-1"1,0 1-1,0 0 1,0 0-1,1-1 1,-1 1-1,1 0 1,-1 0-1,1 0 1,0 1-1,0-1 1,0 0-1,0 0 1,0 1-1,1-1 1,-1 0-1,1 1 1,-1-1-1,1 1 1,0-1-1,0 1 1,0-1-1,0 2-218,1 11 247,1-1 0,0 1-1,4 10-246,-2-5 476,42 200 1582,-47-236-1863,0 1 0,2 0 0,0-1 0,0 1-195,2-27 56,-2 1-24,0-8 31,6-37-63,-5 73 2,0-1-1,1 0 1,1 1-1,0-1 1,1 1-1,1 0 1,-1 1-1,4-5-1,-8 15-2,1 0 0,-1 0 0,0 0 0,1 0 0,-1 0 0,1 0 0,0 1 1,-1-1-1,1 0 0,0 1 0,0 0 0,0-1 0,0 1 0,0 0 0,0 0 0,0 0 0,1 0 0,-1 1 0,0-1 0,1 0 0,-1 1 1,0 0-1,1-1 0,-1 1 0,0 0 0,1 0 0,-1 1 0,1-1 0,-1 0 0,0 1 0,1-1 0,-1 1 0,0 0 0,0 0 0,0 0 1,1 0-1,0 1 2,8 5-7,0 0 0,-1 1 0,0 0 0,0 0 0,-1 1 0,5 5 7,2 3-7,18 18-2,19 15 9,-42-40 2,0-2 1,1 1-1,0-2 1,0 0-1,0 0 1,1-1-1,7 2-2,-12-6 3,1 0 0,0 0-1,0-1 1,0-1 0,-1 1 0,1-1 0,0-1-1,0 0 1,0 0 0,0-1 0,-1 0 0,1 0-1,-1-1 1,0 0 0,1 0 0,-1-1 0,4-3-3,-4 3 5,0-1 0,0-1 0,0 1 0,0-1 0,-1 0 0,0-1 0,0 0 1,-1 0-1,0 0 0,0-1 0,-1 0 0,0 0 0,0 0 0,-1-1 0,0 0 0,1-2-5,-4 4 6,1-1-1,-1 0 0,0-1 0,-1 1 1,0 0-1,0 0 0,-1 0 0,0 0 1,0 0-1,-1 0 0,0 0 1,-1 0-7,3 5 1,-2 0-1,1 0 1,0 0-1,0 1 0,-1-1 1,0 0-1,1 1 0,-1 0 1,0-1-1,0 1 0,-1 0 1,1 0-1,0 0 0,-3-1 1,3 2-3,0 0 0,0 0 0,0 0 0,0 1 0,0-1 0,0 1 0,-1-1 0,1 1 0,0 0 0,0 0 0,-1 0 0,1 0 0,0 1 0,0-1 0,0 0 0,-1 1 0,1 0 0,0-1 0,0 1 0,0 0 0,-2 1 3,-4 3-7,1-1 0,-1 1 0,1 1 0,0-1 0,0 1 0,1 1-1,0-1 1,0 1 0,1 0 0,-1 0 0,2 1 0,-1 0 0,-2 5 7,0 1-4,0 1 1,1 1-1,1-1 1,1 1-1,0 0 1,-2 16 3,5-20 24,0-1 1,0 1-1,1-1 1,1 0 0,0 1-1,0-1 1,1 0 0,0 1-1,1-1 1,1 0 0,0-1-1,0 1 1,1-1-1,0 0 1,1 0 0,0 0-1,0-1 1,1 0 0,1 0-1,-1 0 1,2-1-1,-1-1 1,1 1 0,0-1-1,0-1 1,1 0 0,0 0-1,0-1 1,0 0-1,1 0 1,-1-1 0,11 2-25,43 8 269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9:32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62 253 6585,'-43'-86'3025,"32"70"-1726,5 15 37,5 14 571,59 558 1161,-55-527-3048,13 111 89,-11-122-85,2 0 1,1 0-1,9 21-24,-17-53-158,1 1-1,-1-1 0,1 1 1,0-1-1,-1 1 0,1-1 0,0 1 1,0-1-1,0 0 0,0 1 1,0-1-1,2 1 159,1 1-771</inkml:trace>
  <inkml:trace contextRef="#ctx0" brushRef="#br0" timeOffset="356.327">526 591 7986,'-11'-4'3424,"3"9"-1687,3 12-625,5 14-240,-5 4-200,13 13-296,-2 4-79,4-3-169,2 4-32,-4-14-56,5-3 0,-7-7 8,1-6 56,-5-2-392,1-7-361,3-6 417</inkml:trace>
  <inkml:trace contextRef="#ctx0" brushRef="#br0" timeOffset="688.118">484 273 10266,'-14'-31'3825,"14"12"-3033,3 7-384,12 8-320,-5 7-64,24 14-24</inkml:trace>
  <inkml:trace contextRef="#ctx0" brushRef="#br0" timeOffset="1031.374">1125 43 6425,'-4'-7'1073,"2"4"-570,1-1 0,-1 1 0,0 0 0,0 0 0,0 0 0,0 0 0,0 1 0,-1-1 0,1 1 0,-1-1 0,-2 0-503,5 2 55,0 1 0,-1 0 0,1 0 0,0 0 0,-1 0 0,1 0-1,0 0 1,-1 0 0,1 1 0,-1-1 0,1 0 0,0 0 0,-1 0 0,1 0 0,0 0 0,-1 0 0,1 1 0,0-1 0,0 0 0,-1 0 0,1 1 0,0-1 0,-1 0 0,1 0 0,0 1 0,0-1 0,0 0 0,-1 1 0,1-1 0,0 0-1,0 1 1,0-1 0,0 0 0,0 1 0,-1-1 0,1 0 0,0 1 0,0-1 0,0 0 0,0 1 0,0-1 0,0 0 0,0 1 0,0-1-55,-2 25 596,1-17-368,-1 23 94,1 0-1,1 0 1,1 0 0,3 11-322,24 124 558,-1-13-103,-16-67-309,29 244 147,-37-205-1082,0-115-257,3-6 329</inkml:trace>
  <inkml:trace contextRef="#ctx0" brushRef="#br0" timeOffset="1359.804">924 686 6409,'-24'-4'3809,"-4"-2"-112,17 6-2041,5 0-311,22 6-569,9-5-296,21-5-312,8 1-16,10-12 144,12 1-192,2 5 64,-1 0-56</inkml:trace>
  <inkml:trace contextRef="#ctx0" brushRef="#br0" timeOffset="1813.565">1616 782 4977,'-1'1'144,"0"-1"0,0 1 1,0 0-1,0-1 0,0 1 0,0 0 0,0 0 1,0 0-1,1 0 0,-1 0 0,0 0 0,1 0 0,-1 0 1,1 0-1,-1 0 0,1 0 0,-1 0 0,1 0 1,0 0-1,0 0 0,0 1 0,-1-1 0,1 0 0,0 0 1,0 0-1,0 0 0,1 1 0,-1-1 0,0 0 1,0 0-1,1 0 0,-1 0 0,0 0 0,1 0 0,-1 1 1,1-1-1,0 0 0,-1 0 0,1-1 0,0 1 1,0 1-145,2 0 154,0 1 0,0-1 0,0 0 0,0-1 0,0 1 1,0 0-1,1-1 0,-1 0 0,1 0 0,-1 0 0,0 0 0,1 0 1,0-1-1,1 0-154,5 1 175,0-2 0,0 1 0,0-2 0,0 1 0,0-1 0,-1-1 1,1 1-1,-1-2 0,0 1 0,0-1 0,0-1 0,7-4-175,-2 0 118,-1 0 0,1-2 0,-2 1 0,1-1 0,-2-1 0,1-1 0,2-4-118,-11 13 17,0 0-1,0-1 1,0 0-1,0 1 1,-1-1-1,0 0 1,0 0 0,0 0-1,-1-1 1,1-1-17,-2 4 6,1 0 0,-1 1-1,0-1 1,0 0 0,0 1 0,-1-1 0,1 1 0,0-1 0,-1 0 0,0 1 0,0-1-1,0 1 1,0-1 0,0 1 0,0 0 0,0-1 0,-1 1 0,1 0 0,-1 0 0,0 0-1,-1-2-5,-2 0 3,0 0 0,-1 0-1,1 1 1,-1-1-1,1 1 1,-1 1 0,0-1-1,0 1 1,0 0-1,0 0 1,-1 0 0,1 1-1,0 0 1,-1 1-1,1-1 1,-1 1 0,1 0-1,-1 1 1,-5 1-3,4-1-4,1 0 0,-1 1-1,0 0 1,1 1 0,0 0 0,0 0 0,-1 0 0,2 1 0,-1 0 0,0 0 0,1 1 0,0 0 0,0 0 0,0 1 0,1-1-1,-2 4 5,-4 6 6,2 0-1,0 1 0,1 0 1,0 0-1,1 1 0,1-1 0,1 2 1,0-1-1,2 1 0,-2 9-5,4-15 16,-1 0 1,2 0-1,-1 0 0,2 0 0,0 0 0,0 0 1,1 0-1,0 0 0,1 0 0,1-1 0,-1 1 1,2-1-1,0 0 0,0 0 0,1-1 1,1 1-17,-1-3 26,1 0 0,0-1 0,0 0 1,1-1-1,0 1 0,0-1 0,1-1 1,-1 0-1,1 0 0,1-1 0,-1 0 1,0 0-1,1-1 0,0 0 0,0-1 0,0 0 1,0 0-1,0-1 0,7-1-26,0 1-116,0-2-1,1 0 1,-1-1 0,0 0-1,0-1 1,-1-1 0,1-1-1,-1-1 1,0 0-1,0-1 1,4-2 116,33-22-1464,1-5 545</inkml:trace>
  <inkml:trace contextRef="#ctx0" brushRef="#br0" timeOffset="2179.743">2150 680 6361,'2'-14'2400,"-2"22"-889,-4 50 570,10-16-635,1-1 0,7 21-1446,-5-25 733,-2-1 1,-1 2-1,-1 7-733,-6-31 804,-5-22-233,-4-23-154,7 0-384,1 0 0,1 0-1,2 0 1,2 0-1,0 0 1,2 1 0,1-1-1,2 1 1,6-16-33,-12 40-17,1-1 0,-1 1 0,1 0 0,0 0 0,1 0 0,-1 0 0,1 1 0,0-1 0,1 1 0,-1 0 0,1 1 0,0-1 0,0 1 0,1 0 0,-1 0 0,1 0 0,0 1 0,0 0 0,0 0 0,0 0 0,0 1 0,1 0 0,-1 0 0,1 1 0,0 0 0,-1 0 0,2 0 17,50-1-547,1 6 218</inkml:trace>
  <inkml:trace contextRef="#ctx0" brushRef="#br0" timeOffset="2803.465">3032 627 4761,'-11'-15'3545,"-13"2"-2409,7 6-511,-41-22 498,54 28-1042,0 0 0,1 0-1,-1 0 1,0 0 0,1 1-1,-1 0 1,0 0 0,0 0-1,0 0 1,1 0 0,-1 1-1,0-1 1,1 1-1,-1 0 1,0 1 0,1-1-1,-1 0 1,1 1 0,0 0-1,-1 0-80,-4 3 166,1 1-1,-1-1 1,1 1-1,0 1 1,1-1-1,-5 6-165,3 0 83,0-1-1,0 1 0,1 1 0,0-1 1,1 1-1,1 0 0,0 1 1,1-1-1,0 1 0,1 0 0,1 0 1,0 0-1,1 0 0,0 1 1,1-1-1,1 0 0,0 0 0,1 0 1,1 0-1,1 6-82,-1-13 7,0 0 1,0 0-1,1-1 0,-1 1 1,1-1-1,1 0 1,0 0-1,-1 0 0,2 0 1,-1-1-1,1 0 0,2 2-7,-5-5 7,0 1 0,0-2 0,0 1 0,0 0 0,0 0 0,0-1 0,0 0 0,0 1-1,0-1 1,1 0 0,-1-1 0,0 1 0,1-1 0,-1 1 0,1-1 0,-1 0 0,0 0-1,1-1 1,-1 1 0,1-1 0,-1 1 0,0-1 0,1 0 0,-1-1 0,0 1 0,0 0-1,0-1 1,1 0-7,8-7 24,-1 0 0,0 0 0,0-1 0,-1 0 0,-1-1 0,1 0 0,-2 0 0,0-1 0,0-1 0,-1 1 0,0-1 0,-2 0 0,1 0 0,1-7-24,-2 0 32,0 1 1,-1-1 0,-1 0-1,0 0 1,-2 0-1,0 0 1,-2 0 0,0 0-1,-1 0 1,-2-4-33,2 13 252,4 32-51,-2-21-201,3 28 53,1-1 0,2 0-1,1-1 1,1 1 0,1-2-1,1 1 1,10 17-53,-12-28-91,1 1-1,1-2 1,0 1-1,1-1 1,1-1 0,0 0-1,0 0 1,2-1-1,-1-1 1,2 0 0,-1-1-1,12 5 92,5 0-379</inkml:trace>
  <inkml:trace contextRef="#ctx0" brushRef="#br0" timeOffset="3174.707">3492 197 7066,'-50'-132'8631,"48"130"-7563,3 13-665,5 21-169,1-4-137,23 92 251,-6 2 0,-3 12-348,-9 56 174,-9-106-333,4-1 0,7 24 159,-5-66-890,1-8 381</inkml:trace>
  <inkml:trace contextRef="#ctx0" brushRef="#br0" timeOffset="3562.836">3327 613 9738,'-4'-1'3841,"-4"-5"-2553,15 5-56,19-2-567,6-3-121,23 4-360,-1-4-88,17 0 120,3-1-128,-1 3-16</inkml:trace>
  <inkml:trace contextRef="#ctx0" brushRef="#br0" timeOffset="3966.499">4083 623 5321,'-81'-80'3085,"78"77"-2593,0-1 1,0 0 0,0 0-1,1 0 1,-1 0 0,1 0-1,0 0 1,-1-3-493,2 2 2006,4 19-225,2 35-1511,-2 1 0,-2 0 0,-4 37-270,2-70 30,0-1 1,1 1-1,1 0 0,0-1 1,2 1-1,1 8-30,-3-21 8,0 0-1,0 0 0,0-1 1,1 1-1,0 0 0,-1 0 1,1-1-1,0 1 0,1-1 1,-1 1-1,1-1 0,-1 0 1,1 0-1,0 0 0,0 0 1,0-1-1,1 1 0,-1-1 1,1 0-1,-1 0 0,1 0 1,0 0-1,-1-1 0,1 1 1,0-1-1,0 0 0,0 0 1,3 0-8,-3-1 8,-1 0 0,1-1 0,-1 1 1,1-1-1,0 0 0,-1 0 0,0 0 0,1 0 1,-1-1-1,0 1 0,1-1 0,-1 0 0,0 0 1,0 0-1,-1 0 0,1-1-8,11-9 39,-1 0 1,9-11-40,-12 12 19,5-5 2,-1-1 0,-1-1 0,0 0 0,-1 0 0,-1-2 0,0-2-21,-5 9 11,0 0 0,-1 0 0,-1 0-1,0-1 1,-1 0 0,-1 0-1,0 0 1,0 0 0,-2 0-1,0-2-10,0 15 1,-2-24 14,1 24-16,1 0 1,0 0-1,0 0 1,-1 0-1,1 0 1,-1 0 0,1 0-1,0 0 1,-1 0-1,0 0 1,1 0-1,-1 0 1,0 1-1,1-1 1,-1 0-1,0 0 1,0 1-1,0-1 1,1 1-1,-1-1 1,0 0 0,0 2-2,1-1-1,-1 0 1,1 0 0,-1 1 0,1-1 0,-1 1-1,1-1 1,0 0 0,-1 1 0,1-1 0,-1 1 0,1-1-1,0 1 1,0-1 0,-1 1 0,1-1 0,0 1-1,0-1 1,0 1 0,-1-1 0,1 1 0,0-1-1,0 1 1,0 0 0,0-1 0,0 1 0,0-1-1,0 1 1,0-1 0,0 1 2,-1 23-29,1-23 25,0 18 1,0 0-1,2 1 0,0-1 1,1 0-1,1 0 1,1-1-1,1 1 1,5 12 3,-8-23-9,1 0 0,0 0 1,0-1-1,1 1 0,0-1 0,0 0 1,1-1-1,0 1 0,0-1 1,0 0-1,1 0 0,0-1 0,0 0 1,0 0-1,0 0 0,1-1 1,0-1-1,0 1 0,0-1 0,3 0 9,5 1-458,1-1 0,-1-1 0,1 0 0,13-2 458,25-1-823</inkml:trace>
  <inkml:trace contextRef="#ctx0" brushRef="#br0" timeOffset="4532.721">4739 556 9530,'-1'0'156,"-1"0"0,1 0 0,-1 0 1,1 0-1,0 1 0,-1-1 0,1 0 0,0 1 0,0-1 0,-1 1 0,1 0 1,0-1-1,0 1 0,0 0 0,0-1 0,-1 1 0,1 0 0,0 0 0,1 0 1,-1 0-1,0 0 0,0 0 0,0 1 0,1-1 0,-1 0 0,0 0 0,1 0 1,-1 1-1,1-1 0,-1 0 0,1 1 0,0-1 0,0 0 0,-1 1 0,1-1 1,0 0-1,0 1-156,0 9 132,0-1 1,1 1-1,0 0 1,3 10-133,-1 6 567,1 11-157,1-1 1,2 1 0,2-1 0,1 0 0,2-1 0,9 19-411,-21-54 22,1-1 1,-1 1-1,0-1 0,0 1 0,0 0 0,1-1 0,-1 1 0,0-1 1,1 1-1,-1-1 0,0 1 0,1-1 0,-1 1 0,1-1 0,-1 1 0,1-1 1,-1 0-1,1 1 0,-1-1 0,1 0 0,0 1-22,4-10 249,-1-28-91,-3 30-131,5-84 61,-5 51-76,1 0 0,3 0-1,1 1 1,2-1 0,6-14-12,-12 47-3,1 0 1,-1 1-1,1 0 1,1 0-1,-1 0 1,1 0-1,0 0 0,0 1 1,0 0-1,6-5 3,-8 8-2,0 0 0,1 1 0,-1-1 0,0 1 0,1 0 0,-1 0 0,1 0 0,-1 0 0,1 0 0,0 0 0,-1 1 0,1-1-1,0 1 1,0 0 0,-1 0 0,1 0 0,0 0 0,0 0 0,-1 1 0,1-1 0,0 1 0,-1 0 0,1-1 0,-1 1 0,1 0 0,-1 1 0,1-1 0,-1 0 0,1 1 2,13 9-4,0 1 0,-1 0 0,0 1 0,-1 1 1,0 0-1,-2 1 0,5 7 4,0-2 0,0-1 1,1 0-1,19 15 0,-28-27 2,0 0-1,0-1 0,0-1 1,1 0-1,-1 0 0,1-1 1,1 0-1,-1 0 0,0-1 1,1-1-1,0 0 0,-1 0 1,1-1-1,0 0 0,0-1 1,0 0-1,0-1 0,-1 0 1,1-1-1,0 0 0,-1-1 1,1 0-1,-1 0 0,7-5-1,4-1 7,-2-2 0,0 0-1,0-1 1,-1-1-1,0-1 1,4-5-7,-10 8 5,0-1 0,-1 0 0,0-1 0,-1-1-1,-1 1 1,0-1 0,0-1 0,3-10-5,-9 19 1,-1-1 1,0 1-1,0-1 1,-1 1-1,0-1 1,0 0-1,-1 1 1,1-1-1,-2 0 1,1-3-2,0 7 0,-1 1-1,1-1 1,-1 1 0,1-1-1,-1 1 1,0-1 0,0 1 0,0 0-1,0-1 1,0 1 0,0 0-1,-1 0 1,1 0 0,-1 0-1,0 0 1,1 0 0,-1 0 0,0 0-1,0 1 1,0-1 0,0 1-1,-1 0 1,1-1 0,0 1-1,-1 0 1,1 0 0,0 0 0,-3 0 0,-1 0-3,0 1 0,0-1 0,0 1-1,0 0 1,-1 0 0,1 1 0,0 0 0,0 0 0,0 0 0,0 1 0,0 0 0,0 0 0,-3 2 3,-8 5-9,0 0-1,1 0 1,-14 12 9,16-10-3,0 1 1,0 0 0,1 1 0,1 1 0,0 0 0,1 0-1,0 1 1,1 1 0,1 0 0,-1 3 2,4-8-1,1 1 0,1 0 0,-1 0 1,2 0-1,0 0 0,0 1 0,1-1 0,1 1 0,0 0 1,1 0-1,0-1 0,1 1 0,1 0 0,2 11 1,-2-17 18,0-1 0,0 1 0,0-1-1,1 0 1,0 0 0,1 0 0,0 0-1,-1 0 1,2-1 0,-1 0 0,0 0 0,1 0-1,0 0 1,1-1 0,-1 1 0,0-2 0,1 1-1,1 0-17,6 3 80,1-1 0,0-1 0,0 0 0,1 0 0,0-2 0,-1 0 0,12 1-80,55 3 320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9:40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248 636 4505,'92'-37'2231,"-77"27"-501,-13 2-413,-14-2 264,11 10-1380,-5-4 98,0 1 1,0 0-1,0 0 0,0 1 1,0 0-1,0 0 0,0 0 1,-1 1-1,1 0 0,-1 0 1,-5 0-300,-1 1 280,1 0 0,0 0 0,-1 1 0,1 1 0,-12 3-280,15-3 57,-1 2-1,1-1 1,-1 1 0,1 1-1,0-1 1,1 2 0,-1-1-1,1 1 1,0 0 0,1 1-1,-1 0 1,1 0 0,1 1 0,-1-1-1,1 2 1,1-1 0,-1 1-1,1-1 1,1 1 0,0 1-1,0-1 1,1 1 0,-2 7-57,1-3 4,2 0 0,0 0 0,0 0 0,1 0 0,1 0 0,0 1 0,1-1 1,1 0-1,0 0 0,1 0 0,0 0 0,1-1 0,1 1 0,0-1 1,0 0-1,5 7-4,-5-12 9,0 0 0,1 0-1,0 0 1,0-1 0,1 0 0,0 0 0,0 0 0,0-1 0,1 0 0,0-1 0,0 1 0,0-2-1,1 1 1,4 1-9,-6-4 10,0 1 1,0-2-1,0 1 0,0-1 0,0 0 0,0 0 0,0-1 0,0 0 0,0 0 0,1-1 1,-1 1-1,0-2 0,0 1 0,0-1 0,-1 0 0,1 0 0,0-1 0,-1 0 0,1 0 0,0-1-10,1-2 12,1-1-1,-1 1 0,0-1 0,0 0 0,-1-1 0,0 0 0,0 0 1,-1-1-1,0 0 0,0 0 0,-1 0 0,-1 0 0,1-1 0,-1 0 0,-1 0 1,0 0-1,0 0 0,-1-1 0,-1 0-11,3-17 14,-1 0 0,-2 0 0,-1 0-1,-1 0 1,-1 0 0,-4-17-14,4 35-1,1 3-1,0 0 0,0 0 0,0 0 0,-1 0 0,-1 1-1,1-1 1,-3-5 2,6 47-113,5 3 190,1 0 0,2 0 0,2-1 0,11 25-77,-16-46-306,1-1-1,1 0 1,1 0-1,0 0 0,1-2 1,0 1-1,1-1 1,0 0-1,1-1 1,1-1-1,0 0 1,3 2 306,17 7-1339</inkml:trace>
  <inkml:trace contextRef="#ctx0" brushRef="#br0" timeOffset="330.296">922 14 8698,'-2'-1'378,"-21"-11"2648,22 12-2968,0 0 1,1 0 0,-1 0 0,1 0-1,-1 0 1,0 0 0,1 0 0,-1 0-1,0 0 1,1 0 0,-1 0-1,1 0 1,-1 0 0,0 0 0,1 1-1,-1-1 1,1 0 0,-1 1 0,1-1-1,-1 0 1,1 1 0,-1-1 0,1 0-1,-1 1 1,1-1 0,-1 1-1,1-1 1,0 1 0,-1-1 0,1 1-1,0-1 1,0 1 0,-1 0 0,1-1-1,0 1 1,0-1 0,0 1 0,-1 0-1,1-1 1,0 1 0,0-1-1,0 2-58,-2 24 453,1 0 0,1 0 0,1 0-1,2 0 1,2 9-453,0 8 220,5 57 105,31 370 687,-30-313 282,-5-116-861</inkml:trace>
  <inkml:trace contextRef="#ctx0" brushRef="#br0" timeOffset="1113.616">1215 576 7466,'-2'-2'837,"0"0"-424,1 0 0,-1 0 0,1 0-1,-1 0 1,0 1 0,0-1 0,0 1 0,0-1 0,0 1 0,0 0-1,0 0 1,0-1 0,-1 2 0,-1-2-413,4 2 28,0 0 0,-1 0-1,1 0 1,0 0 0,0 0 0,0 0 0,0 0-1,-1 1 1,1-1 0,0 0 0,0 0 0,0 0-1,0 0 1,-1 0 0,1 0 0,0 1 0,0-1-1,0 0 1,0 0 0,0 0 0,0 0 0,0 1 0,0-1-1,-1 0 1,1 0 0,0 0 0,0 1 0,0-1-1,0 0 1,0 0 0,0 0 0,0 0 0,0 1-1,0-1 1,0 0 0,0 0 0,0 0 0,0 1-1,0-1 1,0 0 0,1 0 0,-1 0 0,0 0-1,0 1 1,0-1-28,4 11 307,-3-9-205,21 63 732,-2 1 0,-4 1 0,8 60-834,-19-98 191,-2-1-1,0 1 0,-2 0 1,-1 10-191,-1-38 7,1 0 1,0 0 0,0 0 0,-1 0-1,1 0 1,0 0 0,0 0-1,0 0 1,0 0 0,1 0 0,-1 0-1,0 0 1,0 0 0,1 0-1,-1 0 1,0 0 0,1 0-1,-1 0 1,1 0 0,-1-1 0,1 1-1,-1 0 1,1 0 0,0 0-1,0-1 1,-1 1 0,1 0 0,0-1-8,0 0 6,0 0 1,0 0 0,0 0-1,-1-1 1,1 1 0,0 0 0,0-1-1,0 1 1,-1-1 0,1 1-1,0-1 1,-1 1 0,1-1 0,0 0-1,-1 1 1,1-1 0,-1 0-1,1 1 1,-1-1 0,1 0 0,-1 0-1,0 1 1,1-1 0,-1 0 0,0 0-1,1 0 1,-1 0 0,0 0-1,0 1 1,0-2-7,20-65 116,-7 18-84,2 0-1,3 1 1,16-29-32,-33 74-1,0 0 0,1 1 0,-1-1 1,1 1-1,0 0 0,0 0 0,0-1 0,0 1 1,0 1-1,0-1 0,0 0 0,1 0 0,-1 1 1,1-1-1,-1 1 0,2-1 1,-1 2-1,-1-1-1,0 1 1,0 0-1,1-1 1,-1 1-1,0 0 1,0 1-1,1-1 1,-1 0-1,0 0 1,1 1-1,-1 0 1,0-1-1,0 1 1,0 0-1,0 0 1,0 0-1,0 0 1,0 0-1,0 1 1,1 1 1,9 7-3,-1 2 0,0-1-1,-1 2 1,-1-1 0,0 1 0,-1 1 0,0 0 0,3 9 3,3 2 0,0-1 0,7 8 0,-6-13 5,1 0 0,16 15-5,-24-27 2,-1-1 1,1 1-1,0-1 1,0-1-1,1 0 1,0 0 0,0 0-1,4 0-2,-11-4 5,1 0 0,-1 0 0,0 0 0,1-1 0,-1 1 0,1-1 0,-1 0 0,1 0 0,-1 0 0,1 0 0,-1 0 0,1 0 0,-1-1-1,1 1 1,-1-1 0,1 0 0,-1 0 0,2 0-5,-3 0 23,1-1 0,0 1 0,-1-1 0,1 1 0,0-1 0,-1 0 0,0 1 0,1-1 0,-1 0 0,0 0 0,0 0 0,0 0 1,0 0-1,-1 0 0,1 0 0,0 0 0,-1 0 0,1 0 0,-1-1 0,0 0-23,1 0 27,3-30 98,0 0 0,-2 0 0,-2 0-1,-1-10-124,-10-32 61,6 52-158,1 1 0,2 0 0,0-1 0,1 0 0,3-21 97,-2 43-62,0-1-1,1 0 1,-1 0-1,0 1 1,1-1 0,-1 1-1,1-1 1,0 0-1,0 1 1,-1-1-1,1 1 1,1-2 62,15-5-503</inkml:trace>
  <inkml:trace contextRef="#ctx0" brushRef="#br0" timeOffset="1883.437">2459 637 2945,'1'-1'251,"0"-1"0,0 0 0,0 1 0,0-1 0,0 0 0,0 0 0,-1 0 0,1 0 0,-1 0 0,0 0 0,1 0 0,-1 0 0,0 1 0,0-1 0,0 0 0,0 0 0,-1 0 0,1 0 0,0 0 0,-1 0 0,1 0 0,-1 0 0,0 0 0,0 0 0,0 1 0,0-1 1,0 0-1,0 0 0,0 1 0,0-1 0,-1 1 0,1-1-251,-4-3 373,1-1 1,-1 1 0,0 1 0,0-1 0,0 1-1,-1 0 1,0 0 0,1 0 0,-3 0-374,2 2 113,-1 0 0,1 0 0,-1 0 0,1 1 0,-1 0 0,1 0 0,-1 1 1,0 0-1,1 0 0,-1 0 0,1 1 0,-1 0 0,0 0 0,1 1 0,0 0 0,-1 0 0,1 0 1,0 1-1,0 0 0,0 0 0,1 0 0,-6 5-113,0-1 60,1 2 0,0-1 1,0 1-1,0 1 0,1 0 0,1 0 0,0 1 0,0 0 1,1 0-1,-5 11-60,6-9 8,2 0-1,-1 0 1,1 0 0,1 1 0,1-1-1,0 1 1,0-1 0,2 1 0,-1 0-1,2 0 1,0-1 0,0 1 0,3 8-8,-2-15 5,0 1 0,0-1-1,1 0 1,0 0 0,0 0 0,1 0 0,0-1 0,0 1-1,0-1 1,1 0 0,3 3-5,-4-5 7,1 0 0,0 0 1,-1-1-1,2 0 0,-1 1 0,0-2 0,0 1 0,1 0 0,0-1 0,-1 0 1,1-1-1,0 1 0,0-1 0,0 0 0,4 0-7,-1-1 12,1 1 0,-1-1 0,0-1-1,1 0 1,-1 0 0,0-1 0,0 0 0,1 0-1,-2-1 1,1 0 0,0-1 0,-1 0 0,1 0-1,-1-1 1,0 0 0,-1-1 0,1 1 0,-1-1-1,0-1 1,-1 1 0,1-1 0,-1-1 0,-1 1-1,1-1 1,-1 0 0,-1 0 0,1 0 0,-1-1-1,-1 1 1,0-1 0,0 0 0,-1 0 0,2-7-12,-1 0 14,-1 1 0,0-1 1,-1 0-1,-1 0 1,0 0-1,-3-10-14,2 18 3,0 0-1,-1 0 0,0 0 0,-1 1 1,1-1-1,-1 1 0,-1-1 0,0 1 1,0 0-1,0 0 0,-1 1 0,0-1 1,-5-5-3,10 13-1,0-1 0,0 0 0,0 1 1,0-1-1,0 0 0,0 0 1,0 1-1,0-1 0,0 0 1,0 1-1,0-1 0,0 0 0,-1 0 1,1 1-1,0-1 0,0 0 1,0 0-1,0 1 0,0-1 1,-1 0-1,1 0 0,0 0 0,0 1 1,0-1-1,-1 0 0,1 0 1,0 0-1,0 1 0,-1-1 1,1 0-1,0 0 0,0 0 0,-1 0 1,1 0-1,0 0 0,0 0 1,-1 0-1,1 0 0,0 1 1,-1-1-1,1 0 0,0 0 0,0-1 1,-1 1-1,1 0 0,0 0 1,-1 0-1,1 0 0,0 0 1,0 0-1,-1 0 0,1 0 0,0 0 1,0-1-1,-1 1 0,1 0 1,0 0-1,0 0 0,0 0 0,-1-1 1,1 1-1,0 0 0,0 0 1,0-1-1,-1 1 1,4 32-52,-1-25 48,4 39 33,3-1-1,1 0 1,2 0-1,3-1 1,12 25-29,-22-59-13,0 0 0,0-1 0,1 0 0,0 0 0,0-1 0,1 0 0,1 0 0,-1-1 0,1 1 0,0-1 0,1-1 0,0 0 0,1 1 13,-1-2 534,0-1-1,1 0 1,-1 0 0,1 0-1,2-1-533,16 5 1106</inkml:trace>
  <inkml:trace contextRef="#ctx0" brushRef="#br0" timeOffset="2328.642">2787 607 7298,'-8'-8'3116,"6"11"-296,10 19-743,119 174 493,-100-150-2413,-12-19-73,1 1 1,2-2-1,1 0 1,5 4-85,-22-28-31,0 1 0,1-1 0,0 0 0,-1 0 0,1 0-1,0 0 1,0 0 0,0 0 0,0-1 0,0 1 0,0-1 0,1 0 31,-2-1-130,0 1-1,0-1 1,0 0-1,-1 0 1,1 0-1,0 0 1,0 0 0,0 0-1,0-1 1,0 1-1,0-1 1,-1 1 0,1-1-1,0 0 1,0 0-1,-1 1 1,1-1 0,-1 0-1,1 0 1,0-1-1,-1 1 1,1-1 130,6-7-829,0 1 0,0-1 0,-1-1 0,-1 0 0,0 0 0,2-3 829,29-67-1766,-30 66 1622,17-45 154,-3-1 0,2-15-10,-7 12 3571,-1-7-3571,-15 68 144,1 1-1,-1-1 1,0 1-1,1 0 1,-1-1-1,0 1 1,0-1-1,0 1 1,0-1-1,-1 1 1,1-1-1,0 1 1,-1-1 0,1 1-1,-1 0-143,1 0 50,0 1 0,0 0 0,-1 0-1,1 0 1,0-1 0,-1 1 0,1 0 0,0 0 0,-1 0 0,1 0-1,0 0 1,-1 0 0,1 0 0,0 0 0,-1 0 0,1 0 0,0 0-1,-1 0 1,1 0 0,0 0 0,-1 0 0,1 0 0,0 0 0,-1 1-1,1-1 1,0 0 0,-1 0 0,1 0 0,0 0 0,-1 1 0,1-1-1,0 0 1,0 0 0,-1 1 0,1-1-50,-4 3 190,0 1-1,1 0 1,-1 0-1,1 0 1,0 0 0,0 1-1,-2 3-189,-13 29 314,1 2 0,2 0 0,-6 28-314,-27 128 448,12-43-205,-9-5-75,20-70 40,-10 53-208,31-109 42,1 0 1,0 14-43,2-27-10,1 0 0,1 0 0,-1 0 0,1 0 0,1 0 0,-1 0 0,2-1 0,0 5 10,-2-11-1,-1 1-1,1-1 1,-1 0-1,1 0 1,0 0 0,0 1-1,-1-1 1,1 0-1,0 0 1,0 0-1,0 0 1,0 0-1,0-1 1,0 1 1,13 2-24</inkml:trace>
  <inkml:trace contextRef="#ctx0" brushRef="#br0" timeOffset="2843.886">3971 501 5425,'-1'-4'527,"0"1"0,0-1 0,0 1 0,-1-1 0,1 1-1,-1 0 1,0 0 0,0 0 0,0 0 0,0 0 0,-1 0 0,1 0 0,-1 1 0,0-1-527,0 1 282,0 0 0,0 0 0,0 0 0,-1 0 0,1 1 0,-1-1 0,1 1 0,-1 0 0,0 0 0,1 0 0,-1 1 0,0-1-282,-3 1 162,0 0 0,-1 0 1,1 0-1,0 1 1,0 0-1,0 1 1,1 0-1,-1 0 0,0 0 1,0 1-1,1 0 1,0 0-1,-6 4-162,-8 6 160,1 1 0,1 1 0,0 1 0,1 1 0,1 0 0,-6 8-160,21-24 3,0 0-1,0 0 0,1 0 1,-1 0-1,0 0 0,1 1 0,-1-1 1,0 0-1,1 0 0,0 0 0,-1 1 1,1-1-1,0 0 0,-1 0 0,1 1 1,0-1-1,0 0 0,0 1 1,0-1-1,0 0 0,0 0 0,1 1 1,-1-1-1,0 1-2,1 0 3,0-1 1,1 1-1,-1-1 1,0 1-1,0-1 1,1 0-1,-1 0 1,0 1-1,1-1 1,0 0-1,-1 0 1,1-1-1,-1 1 1,1 0-1,1 0-3,11 3 20,-1 0-1,1-1 0,-1 0 0,11 0-19,-10-2 10,4 2-7,-1-1 4,0 1 0,0 0-1,0 2 1,-1 0-1,10 4-6,-21-7 1,-1 0 0,0 0 0,0 1 0,-1-1 0,1 1 0,0 0 0,-1 0 0,0 0-1,0 0 1,0 1 0,0-1 0,0 1 0,-1 0 0,1 0 0,-1 0 0,0 0 0,0 0 0,-1 0 0,1 0-1,-1 1 1,0-1 0,0 1 0,0 2-1,0 5 10,-1-1 1,0 1-1,-1 0 0,0 0 1,0-1-1,-2 1 0,1 0 0,-2-1 1,1 0-1,-1 0 0,-1 0 0,0 0 1,-1-1-1,0 0 0,0 0 0,-1 0 1,0-1-1,-1 0 0,0 0 1,-9 6-11,8-6 11,0-2 0,-1 0 1,0 0-1,0 0 1,0-1-1,-1-1 1,0 0-1,0 0 1,0-1-1,-1-1 1,1 0-1,-1 0 1,0-1-1,0-1 1,0 0-1,0 0 1,1-1-1,-1-1 0,0 0 1,-10-2-12,-34-15-454,41 10 305</inkml:trace>
  <inkml:trace contextRef="#ctx0" brushRef="#br0" timeOffset="3522.097">464 1318 7098,'0'0'39,"-19"-5"4720,27 5-1538,38 4-2361,240-12 820,769-39-446,-134 6-614,-789 36-615,241-1 46,58-2 4,-268-9-79,-30 3 933,-112 13 1430,-14 7-1060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9:45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435 481 5089,'0'-1'121,"0"1"1,0-1-1,0 1 1,0 0-1,0-1 0,0 1 1,0-1-1,0 1 0,0-1 1,0 1-1,0-1 1,0 1-1,0 0 0,0-1 1,0 1-1,0-1 0,-1 1 1,1 0-1,0-1 0,0 1 1,0-1-1,-1 1 1,1 0-1,0-1 0,0 1 1,-1 0-1,1-1 0,0 1 1,-1 0-1,1 0 1,-1-1-1,1 1 0,0 0 1,-1 0-1,1 0 0,0-1 1,-1 1-1,1 0 0,-1 0 1,1 0-1,-1 0 1,1 0-1,-1 0 0,1 0 1,-1 0-122,-23-3 1717,-9 5-868,-1 1 1,2 1-1,-1 2 0,0 2 0,1 1 1,-5 3-850,22-7 75,1 0-1,0 1 1,1 0 0,-1 2 0,1-1 0,0 2-1,1-1 1,0 2 0,1 0 0,-5 4-75,14-11 2,0-1 1,1 0-1,-1 0 1,0 1-1,1-1 1,-1 1-1,1 0 1,0-1-1,0 1 1,0 0-1,0-1 0,1 1 1,-1 0-1,1 0 1,0 0-1,-1 0 1,1 0-1,1 0-2,-1-1 3,0 0 0,1 1-1,0-1 1,-1 0-1,1 0 1,0 0 0,0-1-1,0 1 1,0 0 0,1 0-1,-1 0 1,0-1 0,1 1-1,-1-1 1,1 1 0,-1-1-1,1 0 1,0 1 0,0-1-1,0 0 1,-1 0 0,1 0-1,0 0 1,2 0-3,22 7 22,0-1 0,1-1 0,10 0-22,45 10 27,-53-8-21,0 2 0,0 0-1,-1 2 1,3 3-6,-20-10 2,-1 1 0,1 1 1,-1-1-1,-1 1 0,0 1 0,0 0 0,0 0 1,-1 1-1,0 0 0,0 1 0,-1-1 1,0 2-3,-5-6 0,1 0 0,-1 0 0,1 0 0,-1 0 0,-1 0 0,1 1 0,-1-1 0,0 1 0,0-1 0,-1 1 0,1-1 0,-1 1 0,0 0 0,-1-1 0,0 1 0,0 2 0,0-4 5,-1 1-1,0 0 1,0-1-1,0 1 0,-1-1 1,0 0-1,1 1 1,-2-1-1,1 0 1,0-1-1,-1 1 0,1-1 1,-1 1-1,0-1 1,0 0-1,0-1 1,-5 3-5,-27 15 164,-2-2 1,0-1 0,-10 1-165,27-11 48,0 0 0,-1-2 0,0-1 0,0-1 0,0 0 0,-19-1-48,-5-7 53,44 5-78,-1-1 0,0 0-1,1 0 1,-1 1 0,1-2 0,-1 1 0,1 0-1,-1 0 1,1-1 0,0 1 0,0-1 0,0 0-1,0 0 1,0 0 0,-1 0 25,3 1-24,0 1 1,-1 0-1,1-1 0,0 1 0,0-1 1,0 1-1,-1 0 0,1-1 0,0 1 1,0-1-1,0 1 0,0-1 0,0 1 1,0 0-1,0-1 0,0 1 0,0-1 1,0 1-1,0-1 0,0 1 0,0-1 1,0 1-1,0 0 0,1-1 0,-1 1 1,0-1 23,9-7-379</inkml:trace>
  <inkml:trace contextRef="#ctx0" brushRef="#br0" timeOffset="331.945">881 117 7114,'-4'-2'556,"-1"1"1,0 0-1,1 0 1,-1 1 0,1-1-1,-1 1 1,0 0 0,1 0-1,-1 1 1,0-1 0,1 1-1,-4 1-556,5 0 122,0-1 0,0 1 0,0 0 0,0 0 0,1 0 0,-1 0 1,1 1-1,-1-1 0,1 1 0,0-1 0,0 1 0,0 0 0,0 0 0,0 0 0,1 0 0,0 0 0,-1 0 0,0 3-122,-2 8 138,0 0 1,1 1-1,0-1 1,1 1-1,1-1 0,0 1 1,1 0-1,1 0 1,0-1-1,2 7-138,6 33 223,3-1 0,5 11-223,-1-6 156,-6-13-147,-2 0-1,-3 1 1,-1 0 0,-2 0-1,-2 0 1,-2 0 0,-3 0-1,-2 7-8,3-27-225</inkml:trace>
  <inkml:trace contextRef="#ctx0" brushRef="#br0" timeOffset="675.608">603 645 9202,'-4'-7'4409,"1"2"-2041,24 5-935,0 0-401,29-3-584,13 2-72,11-4-216,10 4 304,-9 0-32,-4 1-2896,-19 9 2032</inkml:trace>
  <inkml:trace contextRef="#ctx0" brushRef="#br0" timeOffset="1170.631">1446 663 4777,'-3'-2'604,"1"1"0,-1-1-1,0 0 1,1 1 0,-1 0-1,0-1 1,0 1 0,0 0 0,0 0-1,0 1 1,0-1 0,-3 0-604,5 2 90,0-1 1,-1 0-1,1 0 1,0 1-1,0-1 1,-1 1-1,1-1 1,0 1-1,0 0 0,0-1 1,0 1-1,0 0 1,0 0-1,0 0 1,0-1-1,0 1 1,0 0-1,0 0 1,0 1-1,1-1 1,-1 0-1,1 0 0,-1 0 1,0 0-1,1 1 1,0-1-1,-1 0 1,1 0-1,0 1 1,0-1-1,0 0 1,-1 1-91,-2 24 211,2 1 1,0-1 0,1 1 0,2-1-1,4 25-211,-3-26 108,-1-1-10,0-5 6,0-1 0,1 0 0,1 1-104,-3-14 20,0-1 1,0 0-1,1 1 1,0-1-1,0 0 1,0 0-1,0 0 1,1-1-1,-1 1 1,1 0-1,0-1 1,0 0-1,0 1 1,3 1-21,-4-4 10,1 0 1,0 1-1,-1-1 1,1 0-1,0-1 1,-1 1-1,1 0 1,0-1-1,0 0 1,0 1-1,0-1 1,0 0 0,-1 0-1,1-1 1,0 1-1,0-1 1,0 1-1,0-1 1,-1 0-1,1 0 1,0 0-1,-1 0 1,1-1-1,1 0-10,10-6 36,-1-1 0,-1 1-1,0-2 1,1-1-36,-8 7 10,8-8 7,0-1 0,0 0-1,-1-1 1,-1 0 0,-1-1 0,0 0 0,-1-1-1,0 0 1,3-11-17,0-1 14,-2-1-1,-1 0 1,-2-1-1,-1 0 1,1-10-14,2-6-2,-9 46 2,0 0 0,0 0 0,0 0-1,0 0 1,0 0 0,0 0 0,0 0 0,0 0-1,0 0 1,0 0 0,0 0 0,0 1-1,0-1 1,0 0 0,0 0 0,0 0 0,0 0-1,0 0 1,0 0 0,0 0 0,0 0-1,1 0 1,-1 0 0,0 0 0,0 0 0,0 0-1,0 0 1,0 0 0,0 0 0,0 0-1,0 0 1,0 0 0,0 0 0,0 0 0,0 0-1,0 0 1,0 0 0,1 0 0,-1 0-1,0 0 1,0 0 0,0 0 0,0 0 0,0 0-1,0 0 1,0 0 0,0 0 0,0 0-1,0 0 1,0 0 0,0 0 0,0 0-1,0 0 1,4 13-18,0 18-6,1 12 30,2 0 1,2-1 0,1 0-1,3-1 1,9 21-7,-19-55-25,0 0 0,1-1 0,-1 1 0,1-1 0,1 0 0,-1 0 0,1 0-1,0-1 1,0 0 0,1 0 0,-1 0 0,1-1 0,0 0 0,1 0 0,4 2 25,29 8-177</inkml:trace>
  <inkml:trace contextRef="#ctx0" brushRef="#br0" timeOffset="1675.169">2312 48 8994,'-2'-8'983,"-1"0"0,-1 0 0,0 0-1,0 1 1,0-1-983,8 16 298,1 1-1,-1 0 0,0 0 1,-1 1-1,0-1 0,-1 1 0,0-1 1,0 1-1,-1 2-297,4 35 386,-3 18-386,-1-46 231,4 206 1408,-10 18-1639,3-132 261,5 9-261,-2-91 48,-2-8 36,1-21-82,0 0 0,0 0 1,0 0-1,0-1 0,0 1 0,0 0 0,0 0 0,0 0 1,-1 0-1,1 0 0,0 0 0,0 0 0,0 0 1,0 0-1,0 0 0,0 0 0,0-1 0,0 1 1,0 0-1,0 0 0,0 0 0,0 0 0,0 0 1,0 0-1,0 0 0,0 0 0,-1 0 0,1 0 0,0 0 1,0 0-1,0 0 0,0 0 0,0 0 0,0 0 1,0 0-1,0 0 0,0 0 0,0 0 0,-1 0 1,1 0-1,0 0 0,0 0 0,0 0 0,0 0 0,0 0 1,0 0-1,0 0 0,0 0 0,0 0 0,0 0 1,0 0-1,-1 0 0,1 0 0,0 0 0,0 1 1,0-1-1,0 0 0,0 0 0,0 0 0,0 0 1,0 0-1,0 0 0,0 0 0,0 0 0,0 0 0,0 0-1,-10-31 156,3 4-116,-5-21 65,-18-45-106,24 79 3,0 0 0,-1 0 0,0 1 0,-1 0 1,-1 0-1,0 1 0,0 0 0,-6-5-3,10 13-1,1 0-1,-1 0 1,0 0 0,0 1 0,0 0-1,0 0 1,0 0 0,-1 0-1,1 1 1,-1 0 0,0 0 0,0 1-1,0 0 1,0 0 0,-1 0 1,-1 0-4,-1 1 0,1 1 0,0-1 0,0 1 0,-1 1 0,1-1 1,0 2-1,1-1 0,-1 1 0,-5 3 4,2-1-4,1 0-1,0 1 1,0 0 0,1 1 0,0 0 0,0 0-1,0 1 1,1 1 0,1-1 0,-1 1 0,1 0-1,1 1 1,-1 0 0,2 0 0,0 0 0,-1 2 4,2-1-1,1-1 0,1 0 0,-1 1 0,2 0 0,-1-1 0,1 1 0,1 0 0,0 0 0,1-1 1,0 1-1,0 0 1,0-5 2,1 0 0,-1-1 0,1 1 0,0 0 0,0-1 0,1 1 0,-1-1 0,1 0 0,0 0 0,1 0 0,-1 0 0,1 0 0,0-1 0,0 0 0,1 0 0,-1 0 0,1 0 0,0-1 0,0 1 0,4 1-2,3 0 13,1 0 0,-1-1 0,1-1 0,0 0 0,0 0 0,0-2 0,0 1 0,1-2 0,-1 0 0,8-1-13,9-1-39,0-2 0,0-1 0,-1-2 0,5-2 39,31-11-574,-6-5 278</inkml:trace>
  <inkml:trace contextRef="#ctx0" brushRef="#br0" timeOffset="2034.411">2572 566 8370,'-6'-3'3721,"1"14"-1889,5 6-360,1 11-463,0 8-217,4 11-256,-4 8-96,0 5-208,-2 0-80,1-6-64,-4-8-16,4-14 16,3-8-224,-2-16 3625,4-2-2649</inkml:trace>
  <inkml:trace contextRef="#ctx0" brushRef="#br0" timeOffset="2379.734">2655 181 9066,'-15'-42'3737,"7"10"-2513,2 14 0,9 15-632,4 4 185,7 15-681,3 7 48</inkml:trace>
  <inkml:trace contextRef="#ctx0" brushRef="#br0" timeOffset="2739.853">2841 661 6393,'0'1'325,"0"0"0,0 0 0,0 0 0,0 0 0,0 0-1,0 0 1,1 0 0,-1 0 0,0 0 0,1 0-1,-1 0 1,1 0 0,-1 0 0,1 0 0,-1 0 0,1 0-1,-1-1 1,1 1 0,0 0 0,0 0-325,22 9 940,-3-2-439,-4 1-283,-12-7-160,0 1-1,-1-1 0,1 0 1,0 0-1,1 0 1,-1-1-1,0 1 0,0-1 1,1 0-1,-1 0 0,0-1 1,1 0-1,-1 1 1,1-1-1,-1 0 0,3-1-57,5-2 205,0-1-1,1 0 0,-1 0 1,-1-2-1,1 1 0,3-4-204,-4 3 95,-9 6-88,-1-1 0,1 0 0,-1 1 0,0-1 1,1 0-1,-1 0 0,0 0 0,0 0 0,0 0 0,0 0 1,1-1-1,-1 1 0,-1 0 0,1 0 0,0-1 1,0 1-1,0-1 0,-1 1 0,1-1 0,-1 1 1,1-1-1,-1 1 0,0-1 0,1 1 0,-1-1 0,0 1 1,0-1-1,0 0 0,0 1 0,0-1 0,-1 1 1,1-1-1,0 1 0,-1-1 0,1 1 0,-1-1 1,0 1-1,1-1 0,-1 1 0,-1-2-7,0-1 8,-1 0-1,0 0 0,0 0 1,-1 0-1,1 1 1,-1-1-1,0 1 1,0 0-1,0 0 0,0 0 1,0 1-1,0 0 1,-2-1-8,-1 1 6,0 0 0,-1 0-1,1 1 1,-1 0 0,1 0 0,-1 1 0,0 0 0,1 0 0,-1 1 0,1 0 0,-1 0 0,1 0 0,-1 1 0,1 1 0,0-1 0,-2 2-6,-4 1 17,0 1 0,0 1 0,1 0 0,0 1 0,0 0 0,1 1 1,0 0-1,-2 3-17,7-6 18,0 1 0,0 0 0,1 0 0,0 0 0,0 1 1,1 0-1,0 0 0,0 0 0,1 0 0,0 1 0,0-1 1,1 1-1,0 0 0,0-1 0,1 1 0,1 0 0,-1 0 0,1 0 1,1 0-1,1 8-18,0-7 27,0 1 1,1-1-1,0-1 0,1 1 1,0 0-1,1-1 0,-1 0 1,2 0-1,-1 0 0,1-1 1,1 1-1,0-2 0,0 1 1,0-1-1,1 0 1,0 0-1,8 4-27,-2-2 58,1 0 0,0-1 0,0-1 0,0-1 1,1 0-1,0-1 0,0 0 0,0-2 0,0 0 0,1 0 0,0-2 0,3 0-58,-5-1 607,0-1 0,1 0 0,-1-2 0,0 1-1,3-3-606,50-16 1402</inkml:trace>
  <inkml:trace contextRef="#ctx0" brushRef="#br0" timeOffset="3080.788">3723 44 8058,'-2'-2'486,"0"0"1,0 1 0,0-1 0,0 1 0,0-1-1,-1 1 1,1 0 0,0-1 0,-1 1-1,1 0 1,-3 0-487,4 1 100,0 0 0,0 1-1,0-1 1,0 1 0,0-1 0,0 1 0,0-1-1,0 1 1,0-1 0,0 1 0,0 0 0,0-1-1,0 1 1,0 0 0,1 0 0,-1 0 0,0 0-1,1 0 1,-1 0 0,0 0 0,1 0 0,-1 0-1,1 0 1,0 0 0,-1 0 0,1 0 0,0 0-1,0 0 1,0 1-100,-4 12 206,0 0 0,2 0 0,0 1 0,0-1-1,1 1 1,1-1 0,2 13-206,-2 18 256,0 98 277,1-38 60,-4 0 0,-6 10-593,3-68 125,-18 180 295,24-227-419,1 24 57,-1-23-54,-1-1-1,1 1 1,0-1-1,0 1 0,0-1 1,0 1-1,0-1 1,0 1-1,0-1 0,0 1 1,0-1-1,1 1 1,-1-1-1,0 1 0,0-1 1,0 1-1,0-1 1,1 0-1,-1 1 1,0-1-1,0 1 0,1-1 1,-1 0-1,0 1 1,1-1-1,-1 1 0,1-1 1,-1 0-1,0 0 1,1 1-1,-1-1 1,1 0-1,-1 0 0,1 1 1,-1-1-1,1 0 1,-1 0-1,0 0 0,1 0 1,-1 0-1,1 0 1,-1 0-4,1-1 7,0 1 0,0-1 0,0 0 0,0 0 0,0 0 0,0 0 0,-1-1 0,1 1 0,0 0 0,-1 0 0,1 0 0,-1 0 0,1-1 0,-1 1 0,0 0 0,0-1 0,1 1 0,-1 0 0,0 0 0,0-1 1,0 0-8,-1-34 53,1 29-41,-1-10-1,0-1-1,-1 0 1,-1 0-1,-1 1 1,-1-1 0,0 1-1,-1 0 1,-1 1-1,-1-1 1,-4-6-11,8 16 0,0 1 0,-1-1 0,1 1 0,-2 0 0,1 0 0,0 0-1,-1 1 1,0 0 0,0 0 0,-1 1 0,1-1 0,-1 2 0,0-1 0,0 1 0,-1-1 0,1 2 0,0-1 0,-1 1 0,0 1-1,1-1 1,-1 1 0,0 0 0,0 1 0,-6 0 0,6 1-3,0-1 0,0 2 0,0-1 0,0 1 0,0 0 0,0 1-1,0 0 1,1 0 0,-1 0 0,1 1 0,0 0 0,0 1 0,0 0 0,1 0 0,-4 3 3,4-2-2,0 2 0,0-1 1,0 0-1,1 1 0,0 0 1,0 0-1,1 1 0,0 0 1,0-1-1,1 1 0,1 0 1,-1 0-1,1 6 2,0-7 5,1 1-1,0 0 1,0-1-1,1 1 1,1 0 0,-1-1-1,1 1 1,1-1-1,0 1 1,0-1 0,0 0-1,1 0 1,1 0-1,1 5-4,-1-7 5,0 0-1,0-1 1,0 1-1,1-1 1,-1 1-1,1-1 0,1-1 1,-1 1-1,1-1 1,-1 0-1,1 0 1,0-1-1,1 1 0,-1-2 1,1 1-1,-1 0 1,1-1-1,2 0-4,11 2 46,0 0 1,1-1-1,0-2 0,-1 0 0,10-1-46,22-3 2816,32-8-2816,-10 0 1175</inkml:trace>
  <inkml:trace contextRef="#ctx0" brushRef="#br0" timeOffset="3693.85">4958 708 6953,'22'-20'2932,"19"-23"-2932,-41 43 56,1-1 0,-1 0-1,1 1 1,-1-1 0,1 1 0,-1-1 0,1 0 0,-1 1 0,0-1 0,1 0 0,-1 0-1,0 1 1,0-1 0,0 0 0,1 0 0,-1 1 0,0-1 0,0 0 0,0 0-1,0 1 1,0-1 0,0 0 0,0 0 0,-1 0 0,1 1 0,0-1 0,0 0 0,0 1-1,-1-1 1,1 0 0,-1 0 0,1 1 0,0-1 0,-1 0 0,1 1 0,-1-1 0,1 1-1,-1-1 1,0 1 0,1-1 0,-1 1 0,1-1 0,-1 1 0,0 0 0,1-1 0,-1 1-1,0-1-55,-4 0 286,1-1-1,0 1 1,0 0-1,-1 0 1,1 0-1,-3 0-285,-4 1 289,1 0 0,0 1-1,0 0 1,0 1 0,-1 0-1,1 0 1,1 1 0,-1 1-1,0 0 1,-8 4-289,3 0 228,1-1 0,0 2 1,0 0-1,1 1 0,1 0 0,-9 9-228,14-11 25,0 0 1,0 1 0,0 0-1,1 1 1,1-1-1,0 1 1,0 0-1,1 1 1,0-1-1,1 1 1,0 0-1,0 0 1,1 0 0,1 0-1,-1 5-25,2-8 8,0 0-1,0 0 1,1 0-1,0 0 0,0 0 1,1-1-1,0 1 1,0 0-1,1-1 1,0 0-1,0 1 1,1-1-1,-1 0 1,2-1-1,-1 1 1,1-1-1,0 0 1,0 0-1,1 0 1,0-1-1,5 4-7,-1-2 16,0-1-1,1 0 1,0 0 0,0-2 0,0 1-1,0-1 1,1-1 0,0 0-1,0-1 1,0 0 0,0 0 0,0-2-1,0 1 1,8-2-16,-5 0 16,-1-1-1,1 0 1,-1-1 0,0 0-1,0-2 1,-1 1 0,1-2-1,-1 1 1,0-2 0,0 0-1,-1 0 1,1-2-16,-8 5 6,-1 0-1,0 0 1,0-1 0,0 1-1,-1-1 1,1 0 0,-1 0-1,0 0 1,0 0 0,-1 0-1,0-1 1,0 1 0,0-1-1,0 1 1,-1-1 0,0 0-1,0 0 1,-1 0 0,0 1-1,0-1 1,0-4-6,-2-10 11,0 1 0,-1-1 0,-2 1 1,1-1-1,-7-12-11,4 10 10,-2-1 0,-1 1-1,-9-15-9,14 29-8,0-1 1,0 2-1,-1-1 0,0 1 0,-1 0 0,1 0 0,-1 0 0,-1 1 0,1 1 1,-9-6 7,13 9-127,0 1 0,0-1 0,0 1 0,0 0 0,0 0 0,0 0 0,-1 0 0,1 1 0,0-1 0,-1 1 0,1 0 0,0 0 0,-1 0 0,1 0 0,0 1 0,0-1 0,-1 1 0,1 0 0,0 0 0,0 0 0,0 0 0,0 0 0,0 1 0,0 0 0,0-1 0,0 1 0,1 0 0,-1 0 0,1 1 0,-1-1 0,1 0 0,0 1 0,-1 0 127,-14 20-1216</inkml:trace>
  <inkml:trace contextRef="#ctx0" brushRef="#br0" timeOffset="4159.873">5429 655 7618,'-1'0'148,"1"-1"0,-1 1 0,1-1 0,-1 1 0,1-1 0,-1 1 0,1 0 0,-1-1 0,1 1 0,-1 0 1,1-1-1,-1 1 0,0 0 0,1 0 0,-1-1 0,1 1 0,-1 0 0,0 0 0,1 0 0,-1 0 0,0 0 0,1 0 0,-1 0 1,1 0-1,-1 0 0,0 0 0,1 1 0,-1-1 0,0 0 0,1 0 0,-1 0 0,1 1 0,-1-1 0,1 0 0,-1 1 1,1-1-1,-1 1 0,0-1-148,0 1 107,0 1 1,0-1-1,0 0 1,1 0-1,-1 1 1,0-1-1,0 0 1,1 1-1,-1-1 1,1 1-1,-1-1 1,1 1-1,0-1 1,0 1-1,-1-1 1,1 1-108,1 20 442,1-1 1,1 1 0,1-1 0,0 0 0,8 18-443,-3-6 913,4 29-913,8 64 949,-21-126-938,0 1-1,0 0 0,0-1 1,1 1-1,-1 0 0,0-1 1,0 1-1,0 0 0,0 0 0,0-1 1,0 1-1,-1 0 0,1-1 1,0 1-1,0 0 0,0-1 1,-1 1-1,1 0 0,0-1 0,-1 1 1,1 0-1,-1-1 0,1 1 1,0-1-1,-1 1 0,1-1 1,-1 1-1,0-1-10,1 0 8,-1 0 0,1 0 0,-1-1 0,1 1 0,0 0 0,-1-1 0,1 1 0,-1 0 0,1-1 0,0 1 0,-1-1 0,1 1 0,0-1 0,-1 1 0,1-1 0,0 1 0,-1-1 0,1 1 0,0-1 0,0 1 0,0-1 0,0 1 0,0-1 0,0 1 0,-1-1 0,1 0 0,0 1 0,1-1 0,-1 1 0,0-1 0,0 1 0,0-1 0,0 1 0,0-1-8,8-98 169,-8 67-154,2 0-1,2 0 1,0 0-1,2 0 1,9-23-15,-12 45 1,1 0-1,0 1 1,1-1-1,0 1 1,0 0-1,1 1 1,0-1-1,0 1 1,4-2-1,-5 5-2,0 1 0,0 0 1,0 0-1,1 0 1,0 0-1,0 1 1,0 0-1,0 0 1,1 1-1,-1 0 1,1 0-1,-1 0 0,1 1 1,6-1 1,-5 2-4,-1 0 0,1 0 1,-1 0-1,0 1 0,1 0 0,-1 1 1,0 0-1,0 0 0,0 0 0,0 1 1,0 0-1,-1 0 0,1 1 0,-1 0 1,0 0-1,0 0 0,0 1 0,0 0 1,-1 0-1,0 0 0,4 6 4,11 15-1,-2 0 0,-1 1-1,-1 1 1,7 18 1,1-1 5,-14-25 76,2-1 0,0 0 0,0-1-1,2-1 1,6 7-81,8 1 92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9:59:56.3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524 61 3009,'67'-28'2085,"-67"28"-1964,0 0-1,0 1 0,0-1 0,0 0 1,-1 0-1,1 0 0,0 0 0,0 0 0,0 0 1,0 0-1,0 0 0,0 0 0,0-1 1,0 1-1,0 0 0,0 0 0,0 0 1,0 0-1,-1 0 0,1 0 0,0 0 0,0 0 1,0 0-1,0 0 0,0 0 0,0 0 1,0 0-1,0 0 0,0 0 0,0 0 1,0 0-1,0 0 0,0 0 0,0 0 0,0-1 1,0 1-1,0 0 0,0 0 0,0 0 1,0 0-1,0 0 0,0 0 0,0 0 1,0 0-1,0 0 0,0 0 0,0 0 0,0-1 1,0 1-1,0 0 0,0 0 0,0 0 1,0 0-1,0 0 0,0 0 0,0 0 1,0 0-1,0 0 0,0 0 0,0 0 0,0 0 1,0 0-121,-14-3 2973,-26-2-2038,9 3-710,1 2 1,-1 0 0,0 3-1,1 0 1,-18 5-226,28-4 24,0 1 1,1 1-1,0 0 1,0 2-1,1 0 1,0 1-1,0 1 1,1 1-1,-4 3-24,7-2 17,-4 0 5,1 2 1,0 0 0,1 0-1,1 2 1,0 0-1,-9 14-22,23-28 3,0-1-1,0 0 1,0 1-1,1-1 1,-1 1 0,0-1-1,1 1 1,-1-1-1,1 1 1,0-1-1,-1 1 1,1 0 0,0-1-1,0 1 1,0 0-1,0-1 1,0 1-1,0-1 1,1 1 0,-1 0-1,1-1 1,-1 1-1,1 0-2,0 0 5,1 1-1,-1-1 0,1 0 1,0 0-1,0 0 0,0 0 0,0-1 1,0 1-1,0-1 0,0 1 1,1-1-1,-1 0 0,2 1-4,9 4 17,0-2-1,0 0 1,1 0-1,-1-1 1,2-1-17,-12-1 2,49 6 84,36-1-86,-37-3 47,48 9-47,-84-9 4,0 1 1,1 0-1,-1 1 0,-1 1 1,1 0-1,-1 1 1,0 0-1,4 4-4,-12-7 2,-1 0 0,1 1 0,-1-1 0,0 1 0,0 0 0,-1 1-1,0-1 1,0 1 0,0 0 0,-1 0 0,1 0 0,-1 0 0,2 7-2,-2-4-1,-1 1 1,0 0-1,0 0 1,-1 0-1,0 0 1,-1 0-1,0 0 1,-1 0-1,0 3 1,-2 4 29,0 0-1,-1 0 1,-1 0-1,0-1 1,-2 0-1,0 0 1,0 0-1,-2-1 1,0 0-1,0-1 1,-4 3-29,7-10 84,-2 0 0,1 0 0,-1 0 1,0-1-1,0-1 0,0 1 1,-1-1-1,0 0 0,0-1 0,-1 0 1,1-1-1,-1 0 0,1 0 1,-11 1-86,-10 0 162,-1 0-1,1-2 1,-1-1-1,-9-2-160,26 0 31,0 0 0,0-1-1,1-1 1,-7-1-31,14 2 4,0 1 1,0-2-1,0 1 1,1 0 0,-1-1-1,1 0 1,0-1-1,0 1 1,0-1-1,-4-4-4,8 7-31,0 0-1,0 0 1,0 0-1,0 0 1,0 0-1,1 0 1,-1 0-1,0 0 1,1 0-1,-1-1 1,1 1-1,-1 0 1,1 0-1,0-1 0,-1 1 1,1 0-1,0-1 1,0 1-1,0-1 1,0 1-1,0 0 1,0-1-1,1 0 32,-1 0-96,1 0 1,0 0-1,0 0 0,0 0 0,0 0 0,1 1 0,-1-1 0,0 0 1,1 1-1,-1-1 0,1 1 0,0-1 0,-1 1 0,1 0 96,26-17-713</inkml:trace>
  <inkml:trace contextRef="#ctx0" brushRef="#br0" timeOffset="703.2">1198 169 6537,'-4'-6'1429,"1"3"-442,1 0-1,0 0 1,0-1 0,0 1-1,0-1 1,1 1 0,-1-3-987,-24 79 1999,17-49-1707,0 0 1,0 8-293,-18 75 597,2-12-95,-10 88-502,30-148 46,-2 0 0,-2-1 0,-1 0 0,-11 26-46,6-18 99,15-42-96,0 0 1,0 0 0,0 0 0,0 0-1,0-1 1,0 1 0,0 0-1,0 0 1,0 0 0,0 0 0,0 0-1,0 0 1,0 0 0,0 0-1,0 0 1,0 0 0,-1 0 0,1 0-1,0 0 1,0 0 0,0 0 0,0 0-1,0 0 1,0 0 0,0 0-1,0 0 1,0 0 0,0 0 0,0 0-1,0 0 1,0 0 0,0 0-1,0 0 1,0 0 0,0 0 0,0 0-1,-1 0 1,1 0 0,0 0-1,0 0 1,0 0-4,0-12 67,3-15-28,113-367 59,-93 315-90,-4-1 0,-4 0 0,0-18-8,-13 80 37,-1 0 0,-1 0 0,0 0 0,-1 0 0,-1 0 0,-4-14-37,16 65 208,1-1-1,2 0 0,15 27-207,52 67 162,-57-93-106,-1 1 1,-1 1-1,-2 0 1,-1 2-1,10 32-56,4 60 142,-19-76-466,1 0 1,4 4 323,-7-36-2470,-10-20 1670</inkml:trace>
  <inkml:trace contextRef="#ctx0" brushRef="#br0" timeOffset="1032.456">1081 601 8730,'-23'-15'3849,"5"4"-1825,13 2-504,10 1-343,6 0-257,19-4-384,11 1-120,18-1-192,7 2-96,-1 2 200,-2 3-144,-9 4-4977,-2 1 3705</inkml:trace>
  <inkml:trace contextRef="#ctx0" brushRef="#br0" timeOffset="1391.701">1782 93 4713,'-34'-4'4190,"22"1"-668,10 1-1114,6 1 543,128-26-1104,30 14-1572,1 6-1,14 9-274,-150-2-86,-1 2 1,24 4 85,-41-4 261,1 0 1,-1 1 0,0-1 0,0 2 0,0-1-1,0 1 1,-1 1 0,0-1 0,4 4-262,3 2 992</inkml:trace>
  <inkml:trace contextRef="#ctx0" brushRef="#br0" timeOffset="1719.861">2243 112 8858,'-5'-1'594,"1"1"1,0 0-1,-1 1 1,1-1-1,0 1 1,-1-1-1,1 1 1,0 1-1,0-1 0,0 1 1,-1 0-595,3-1 119,1 0 1,-1 1-1,1-1 0,0 1 1,-1-1-1,1 1 1,0 0-1,0 0 0,0-1 1,0 1-1,0 0 0,0 0 1,1 0-1,-1 0 1,1 0-1,-1 0 0,1 0 1,0 0-1,0 0 0,0 0 1,0 0-1,0 0 1,0 0-1,0 0 0,1 1-119,4 38 1414,9 35-1414,-1-6 372,-8-35-211,35 274 506,-40-305-667,0 8 46,1 1 0,1-1 0,-1 0 0,2 0 0,0 0 0,0 0 0,6 10-46,4-2 56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0:00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51 546 7370,'-10'-26'4403,"10"24"-2294,6 16-1329,16 40-15,-1 1 0,-4 1 1,1 10-766,-13-43 35,-1 2-1,0-1 1,-2 0 0,-1 1 0,-1-1 0,-1 1 0,-1-1 0,-5 24-35,4-36-115,-2-7 5</inkml:trace>
  <inkml:trace contextRef="#ctx0" brushRef="#br0" timeOffset="328.168">48 128 8370,'-18'-37'3529,"3"7"-2001,2 5-608,12 8-464,1 4-208,8 9-56,6 3-320,5 13-384,1 8 384</inkml:trace>
  <inkml:trace contextRef="#ctx0" brushRef="#br0" timeOffset="702.664">419 580 7186,'5'-56'2547,"-8"50"-1723,-2 12-252,-3 15 274,7-6-576,0 0 1,0 0 0,1 0 0,1 1 0,1-1 0,1 3-271,7 33 466,4 8-466,-1-6 362,-7-31-197,-1-1-1,-2 1 0,0 0 0,-1 0 1,-1 0-1,-1 1 0,-2 3-164,-3-12 134,5-14-126,0 0-1,0 0 1,-1 0 0,1 0-1,0 0 1,0 1 0,-1-1 0,1 0-1,0 0 1,0 0 0,-1 0-1,1 0 1,0 0 0,-1 0 0,1 0-1,0 0 1,0 0 0,-1 0-1,1 0 1,0 0 0,0 0 0,-1 0-1,1 0 1,0 0 0,-1 0 0,1-1-1,0 1 1,0 0 0,0 0-1,-1 0 1,1 0-8,-2-2 22,1 0 0,-1 1-1,1-1 1,-1 0 0,1 0 0,0 1-1,0-1 1,0 0 0,0 0 0,0-1 0,0 1-1,0 0 1,1 0-22,-8-24 35,1-1 1,2 0-1,1 0 0,1-1 1,1 1-1,1 0 0,2-1 0,0-1-35,1 15 14,0 1 0,1-1 0,0 1-1,1 0 1,1 0 0,0 0-1,1 1 1,0-1-14,-1 5 15,0 0-1,0 0 1,1 1-1,0 0 0,1 0 1,-1 0-1,1 1 1,0 0-1,1 0 1,0 0-1,0 1 1,1 0-15,-2 2-2,-1 0 0,1 1 1,0 0-1,0 0 1,0 1-1,1-1 1,-1 2-1,0-1 1,0 1-1,1 0 1,-1 0-1,0 1 0,0 0 1,0 1-1,0-1 1,0 1-1,0 1 1,0-1-1,0 1 1,1 1 1,4 2-4,-1 0 0,0 1 0,0 0 1,0 0-1,-1 1 0,0 1 1,0 0-1,-1 0 0,-1 1 1,7 9 3,-8-9-7,-2 0 1,1 0-1,-1 1 1,-1 0 0,0 0-1,0 0 1,-1 0 0,0 2 6,3 23-158,1 36 158,-4-38-154,1-1 0,6 21 154,4-11-284</inkml:trace>
  <inkml:trace contextRef="#ctx0" brushRef="#br0" timeOffset="1140.06">1135 633 7450,'-1'-2'279,"-1"-1"478,0 0 0,1 0 1,-1-1-1,1 1 0,0-1 0,0 1 0,0-1-757,5 8 688,0 1-1,-1 0 0,1 0 0,-1 0 0,3 5-687,11 37 316,-2 1 0,-1 0 0,-3 1 1,-2 0-1,-1 10-316,-1 22 197,-3-1 1,-7 72-198,-2-58-441,2-77 189</inkml:trace>
  <inkml:trace contextRef="#ctx0" brushRef="#br0" timeOffset="1492.891">1111 793 8058,'-2'-16'1097,"2"-1"0,-1 1 0,2-1 0,0 1 0,1-1 1,3-6-1098,-3 12 233,2 0 1,0 0-1,0 1 1,1 0-1,0 0 1,1 0-1,0 0 1,0 1-1,7-7-233,-1 2 51,1 1-1,0 0 0,1 1 1,0 1-1,1 0 0,0 1 1,1 1-1,0 0 0,8-2-50,-15 6 1,0 2 0,1-1 0,-1 1 0,1 1 0,-1 0-1,1 0 1,0 1 0,-1 0 0,1 1 0,0 0 0,0 0-1,0 1 1,-1 0 0,1 1 0,0 0 0,-1 1 0,0 0-1,4 2 0,-7-3 0,-1 1-1,0 1 1,1-1-1,-1 1 1,-1 0-1,1 0 0,0 0 1,-1 1-1,0-1 1,0 1-1,0 0 1,-1 0-1,1 1 1,0 3 1,0 0-1,0 0 1,-1 0-1,0 0 1,0 0 0,-1 1-1,0 0 1,-1 1-1,1 9 5,-1 1 0,-1 0 1,-2 0-1,0 0 0,0 0 1,-2-1-1,-4 13-5,2-13 12,0 0 0,-1 0 0,-1-1 0,-1-1 0,-8 14-12,12-25 11,0 1 0,0-2-1,0 1 1,-1 0-1,0-1 1,0 0-1,0-1 1,-1 1-1,0-1 1,0-1 0,-1 1-1,1-1 1,-1 0-1,0-1 1,-3 1-11,-2 0 51,-1 0 1,0-1-1,1-1 1,-1 0-1,0-1 1,0-1-1,-13-1-51,22 1-14,0-1-1,0 0 0,0 0 1,0 0-1,1-1 1,-1 0-1,0 0 0,1 0 1,-1 0-1,-2-3 15,4 3-74,1 0 0,-1 0 0,1-1 0,0 1 0,-1-1 1,1 1-1,0-1 0,1 0 0,-1 0 0,0 0 0,1 0 0,-1 0 0,1 0 0,0-1 0,0 1 1,0-3 73,0-21-533</inkml:trace>
  <inkml:trace contextRef="#ctx0" brushRef="#br0" timeOffset="2182.156">1835 539 5865,'-1'-5'926,"0"4"-426,1-1 0,0 0 0,0 0 0,-1 1 1,1-1-1,-1 1 0,0-1 0,1 0 0,-1 1 0,0-1 0,0 1 0,0-1 0,0 1 0,0 0 0,0 0 1,-1-1-1,1 1 0,-1 0-500,1 12 664,1 38-25,6 38-639,-3-48 112,11 84 90,-11-105-174,1 0-1,0-1 1,1 0-1,1 0 1,6 12-28,-10-26 7,0 0 0,-1 0 0,1 0 0,1 0 0,-1 0 0,0 0-1,1 0 1,-1-1 0,1 1 0,0-1 0,0 0 0,0 0 0,0 0 0,0 0 0,0 0 0,1-1 0,-1 1 0,3 0-7,-1-1 11,0 0-1,0-1 0,1 1 1,-1-1-1,0 0 1,0 0-1,1 0 1,-1-1-1,0 0 1,0 0-1,1 0 1,0-1-11,3-2 16,1 0 0,0 0 0,-1 0 0,0-1 1,0-1-1,-1 0 0,1 0 0,-1 0 0,0-1 1,-1 0-1,0-1 0,0 0 0,1-2-16,5-11 26,0-1 0,-1 0 1,-1-1-1,-2-1 0,0 1 0,-1-2 0,1-12-26,-5 19 8,0 0-1,-2 0 0,0 0 1,-1 0-1,-1 0 1,-1-1-1,-1 1 1,0 0-1,-1 0 1,-4-10-8,0 12-18,6 16 18,1 0-1,0 0 1,0 0-1,0 0 0,-1 0 1,1 0-1,0 0 1,0 0-1,0 0 1,-1 0-1,1 0 0,0 0 1,0 0-1,0 0 1,-1 0-1,1 0 0,0 0 1,0 1-1,0-1 1,0 0-1,-1 0 1,1 0-1,0 0 0,0 0 1,0 1-1,0-1 1,0 0-1,0 0 0,0 0 1,-1 0-1,1 1 1,0-1-1,0 0 1,0 0-1,0 0 0,0 1 1,0-1-1,0 0 1,0 0-1,0 1 1,-5 31-5,5 12 77,1 0 1,3 0-1,1 0 0,5 12-72,-5-32 26,1 1 1,2-1-1,0 0 0,2-1 0,0 0 1,2-1-1,0 0 0,5 4-26,-12-18-64,1 0 0,0-1 1,1 0-1,-1 0 0,2 0 0,-1-1 1,1 0-1,-1 0 0,1-1 0,1 0 0,-1 0 1,1-1-1,0 0 0,0-1 0,0 0 1,1 0-1,0-1 64,30 5-744</inkml:trace>
  <inkml:trace contextRef="#ctx0" brushRef="#br0" timeOffset="2522.027">2662 1 16548,'2'22'275,"1"1"0,0-1 0,2 0 0,1 0 0,6 17-275,2 7 221,58 245 516,-67-261-693,0 0 0,-3 0-1,0 1 1,-2 7-44,-12 119 133,12-155-131,-3 39 3,1 34-5,2-58-209,1 1 0,1-1 0,1 1 0,1-1 0,3 9 209,1-8 2084,5-10-1082</inkml:trace>
  <inkml:trace contextRef="#ctx0" brushRef="#br0" timeOffset="2851.142">2544 619 8410,'-19'-6'3993,"10"0"-1585,9 4-783,19-5-585,16 3-376,18-6-384,10 0-56,11-1-112,-3 1-48,2 6 48,-11-2-216,-13 8 96</inkml:trace>
  <inkml:trace contextRef="#ctx0" brushRef="#br0" timeOffset="3214.147">3515 521 8810,'92'-82'3347,"-90"80"-3131,1-1 0,-1 0 0,1 1 0,-1-1 0,0 0 0,0 0 0,0 0 0,0 0 1,-1-1-217,0 3 57,-1 1 0,0-1 0,0 1 0,0 0 1,0-1-1,0 1 0,0-1 0,0 1 1,0-1-1,0 1 0,0 0 0,0-1 1,0 1-1,0-1 0,0 1 0,0-1 0,0 1 1,0 0-1,-1-1 0,1 1 0,0-1 1,0 1-1,0 0 0,-1-1 0,1 1 1,0 0-1,-1-1 0,1 1 0,0 0 0,-1-1 1,1 1-1,0 0 0,-1 0 0,1-1-57,-3 1 145,0-1 0,1 1 0,-1-1 0,0 1-1,1 0 1,-1 0 0,0 0 0,1 0 0,-1 0 0,0 1-1,1-1 1,-2 1-145,-23 6 555,-13 2 242,1 3-1,-15 6-796,44-14 72,0 0-1,0 1 1,0 0 0,1 1-1,0-1 1,0 2 0,1-1 0,0 1-1,0 1 1,0 0 0,-3 5-72,8-9 19,0 0 1,0 0-1,1 1 1,0-1-1,0 1 1,0 0 0,0 0-1,0 0-19,2-3 4,0-1-1,-1 0 1,1 1-1,0-1 1,0 1-1,0-1 1,0 0-1,0 1 1,0-1-1,0 1 1,1-1-1,-1 0 1,1 1-1,-1-1 1,1 0-1,-1 1 1,1-1-1,-1 0 1,1 0-1,0 1 1,0-1 0,0 0-1,0 0 1,0 0-1,0 0 1,0 0-1,0 0 1,0-1-1,0 1 1,0 0-1,2 0-3,3 2 9,1 0 1,0-1-1,0 1 0,0-2 0,0 1 0,0-1 0,0 0 1,1 0-10,62 0 49,-39-2-29,13 1 1,-2-1 17,34 5-38,-73-4 0,-1 0 1,1 0-1,0 1 1,0 0-1,0-1 1,-1 1-1,1 0 1,-1 1-1,1-1 1,0 0-1,-1 1 1,0-1-1,1 1 1,1 1-1,-3-1 0,0-1 0,0 1 0,0-1 0,0 1 0,0 0 0,0-1 0,-1 1 0,1 0 0,0 0 0,-1-1 0,0 1 0,1 0 0,-1 0 0,0 0 0,0 0 0,0 0 0,0 0 0,0-1 0,0 1 0,-1 0 0,1 0 0,-1 0 1,1 0-1,-4 8 1,1 0 0,-2-1 1,1 0-1,-1 0 0,0 0 1,-1 0-1,0-1 0,-1 0 0,1 0 1,-9 6-2,-7 6 11,-1 0 0,-1-1 0,-5 1-11,-18 11 34,-22 10-34,50-31 25,-1 0-1,1-2 0,-2 0 0,1-1 0,-8 0-24,27-6 16,1-1 1,-1 0 0,1 1-1,-1-1 1,1 0-1,-1 0 1,0 0-1,1 1 1,-1-1-1,1 0 1,-1 0-1,0 0 1,1 0 0,-1 0-1,1 0 1,-1 0-1,1 0 1,-1 0-1,0-1 1,1 1-1,-1 0 1,1 0-1,-1 0 1,1-1 0,-1 1-1,1 0 1,-1-1-1,1 1 1,-1 0-17,2-2-118,0 1 1,0-1 0,0 1-1,0-1 1,0 1 0,1 0-1,-1 0 1,0 0 0,1 0-1,-1 0 1,1 0 0,-1 0 117,33-25-714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0:07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114 237 7370,'-6'-4'982,"-19"-10"1799,24 13-2681,0 1-1,1-1 1,-1 1 0,0 0-1,0-1 1,0 1 0,1 0 0,-1 0-1,0-1 1,0 1 0,0 0-1,0 0 1,0 0 0,1 0 0,-1 0-1,0 0 1,0 1 0,0-1 0,0 0-1,0 0 1,1 0 0,-1 1-1,0-1 1,0 1 0,1-1 0,-1 1-100,-2 4 261,0 1 1,1 0-1,-1-1 1,1 1-1,1 0 1,-1 1 0,1 1-262,-2 8 147,0 0 0,2 1 1,0 0-1,1-1 0,1 17-147,6 24 475,3 6-475,5 32 368,-7 13-3,-4 1 0,-10 83-365,-2-87 151,7-96-89,-1-10 31,-2-19 71,-46-381 329,43 306-486,4 0 0,5 0 1,6-27-8,-3 82 1,1 0 0,4-7-1,-7 34-3,0 1 1,2-1-1,-1 1 1,2 0 0,0 0-1,0 1 1,1-1-1,5-5 3,-9 13-3,0 1-1,0-1 1,1 1-1,-1 0 0,1 0 1,0 0-1,0 0 0,0 0 1,0 1-1,1 0 1,-1 0-1,1 0 0,-1 1 1,1-1-1,0 1 0,0 0 1,-1 1-1,1-1 1,0 1-1,0 0 0,0 0 1,-1 0-1,1 1 0,0-1 1,0 1-1,0 0 1,-1 1-1,1-1 0,-1 1 1,1 0-1,0 0 4,6 4-5,1 0-1,-1 1 1,0 0 0,0 0 0,-1 1-1,0 0 1,-1 1 0,0 0-1,0 1 1,7 10 5,-7-7-1,-1 1 1,0 0-1,-1 0 0,0 1 1,-2 0-1,1 0 0,-2 0 1,0 1-1,-1-1 0,0 1 1,-2 0-1,1 1 1,-2-7 3,0 0 0,0 0 0,-1 0 0,0 0 0,-1 0 0,0 0 0,-1-1 0,0 1 0,0-1 0,-1 0 0,0 0 0,-1 0 0,1 0 0,-2-1 0,1 0 0,-1 0 0,-1 0 0,0-1 0,-6 7-3,0-4 18,0-1 0,0-1-1,0 0 1,-1 0 0,0-2 0,-1 1-1,1-2 1,-1 0 0,-1-1 0,1 0-1,0-2 1,-1 1 0,1-2-1,-12 0-17,22-1-78,1 0 0,0 0 0,0-1 0,0 0 0,0 0-1,0 0 1,0 0 0,0-1 0,1 1 0,-1-1 0,0 0-1,1 0 1,-3-2 78,-6-13-369</inkml:trace>
  <inkml:trace contextRef="#ctx0" brushRef="#br0" timeOffset="738.993">745 251 7482,'-3'-4'908,"-10"-8"1118,13 12-1960,0 0-1,-1 0 1,1-1 0,0 1-1,0 0 1,0 0-1,0 0 1,-1-1-1,1 1 1,0 0 0,0 0-1,0 0 1,-1 0-1,1 0 1,0 0 0,0-1-1,-1 1 1,1 0-1,0 0 1,0 0-1,-1 0 1,1 0 0,0 0-1,0 0 1,-1 0-1,1 0 1,0 0 0,0 0-1,-1 0 1,1 0-1,0 1 1,0-1-1,-1 0 1,1 0 0,0 0-1,0 0 1,-1 0-1,1 0 1,0 1 0,0-1-1,0 0 1,-1 0-1,1 0 1,0 1-1,0-1 1,0 0 0,0 0-1,0 0-65,-7 26 641,2 1 0,0-1 0,2 1 0,1-1 0,2 18-641,-1-37 92,3 45 414,1-1 0,3 0 0,8 31-506,-3-16 788,2 49-788,-11-69 318,-4 45-318,1-74 33,-1-1 1,-1 0 0,-1 1-1,0-1 1,-1-1 0,0 1-1,-3 3-33,3-14 154,2-13-35,0-23 61,2 19-105,-18-214 449,9-177-524,12 349-1,2 1 0,7-33 1,-8 69 0,0 1-1,2-1 1,0 1-1,0 0 0,2 0 1,0 0-1,1 1 1,0 1-1,1-1 0,4-3 1,-9 13-1,0 0-1,1 0 0,0 1 0,0-1 0,0 1 0,0 0 0,1 1 0,-1-1 1,1 1-1,0 0 0,0 0 0,0 1 0,1 0 0,-1 0 0,0 0 0,1 1 1,0 0-1,-1 0 0,1 1 0,-1 0 0,1 0 0,0 0 0,-1 1 0,1 0 1,-1 0-1,1 1 0,-1 0 0,0 0 0,3 1 2,3 2-3,-1 1-1,1 0 1,-1 0-1,0 1 1,-1 1-1,1 0 1,-1 0-1,-1 1 1,0 0 0,0 0-1,-1 1 1,0 1-1,0-1 1,3 9 3,-4-5 0,0 0 0,-1 0 0,0 1 0,-1 0 0,-1 0 0,-1 1 0,0-1 0,-1 1 0,0-1 0,-1 1 0,-1 10 0,-1-15 2,0 0-1,-1 0 1,0 0-1,-1 0 1,0 0-1,0-1 1,-1 1-1,-1-1 1,0 0-1,0-1 0,-1 1 1,0-1-1,0 0 1,-1 0-1,-1-1 1,-5 6-2,-1-2 0,0 0 1,0-1 0,-2 0-1,1-2 1,-1 1 0,0-2-1,-1 0 1,0-1 0,0-1-1,-1-1 1,1 0 0,-18 2-1,32-6-76,0-1 1,0 0 0,0 0-1,0 0 1,0 0 0,0 0-1,1 0 1,-1-1 0,0 1-1,0-1 1,0 0 0,1 0-1,-1 0 1,0 0 0,1-1-1,-1 1 1,1-1-1,-1 1 1,1-1 0,0 0-1,0 0 1,0 0 0,0 0-1,0 0 1,0 0 0,-1-2 75,-4-17-635</inkml:trace>
  <inkml:trace contextRef="#ctx0" brushRef="#br0" timeOffset="1471.428">1496 266 5721,'-44'-69'2888,"40"62"-2390,-6-10 3567,10 17-3967,0 0 1,1 0 0,-1-1 0,0 1 0,0 0 0,0 0 0,0 0 0,1-1 0,-1 1-1,0 0 1,0 0 0,0 0 0,1 0 0,-1 0 0,0-1 0,0 1 0,1 0 0,-1 0-1,0 0 1,0 0 0,1 0 0,-1 0 0,0 0 0,0 0 0,1 0 0,-1 0 0,0 0-1,1 0 1,-1 0 0,0 0 0,0 0 0,1 0 0,-1 0 0,0 0-99,10 0-56,125-23 1206,46-6-592,-148 25-518,1 2 1,0 1-1,-1 2 1,10 2-41,-41-3 2,0 1 1,-1-1-1,1 0 1,-1 0-1,1 0 1,-1 1 0,1-1-1,-1 1 1,0-1-1,1 1 1,-1 0-1,1 0 1,-1-1-1,0 1 1,0 0-1,0 0 1,1 1-3,-2-2 1,1 1 0,-1 0 0,0 0 0,0 0 0,0 0 0,0 0 0,0 0 0,0-1 0,0 1 0,0 0 0,-1 0 0,1 0 0,0 0 0,0-1 0,-1 1 0,1 0 0,0 0 0,-1 0 0,1-1 0,-1 1 0,1 0 0,-1-1 0,1 1 0,-1 0 0,0-1 0,1 1 0,-1-1 0,0 1 0,1 0-1,-50 57 36,2 3 0,-34 60-36,45-65 8,-2 4 82,2 3 1,3 1-1,3 1 0,-6 26-90,27-65 190,1 1-1,-4 24-189,12-44 61,-1-1 1,2 1-1,-1 0 0,1 0 0,-1-1 1,2 1-1,-1 0 0,1-1 0,0 1 1,0 0-1,1-1 0,0 1 0,0-1 1,3 6-62,-2-9 71,-1 0 1,0 0-1,1 0 0,0-1 1,-1 1-1,1-1 1,0 0-1,0 0 1,1 0-1,-1 0 1,0 0-1,1 0 1,-1-1-1,1 0 1,2 1-73,7 2 218,1-1 0,0-1-1,9 1-216,45-1 180,0-2-1,0-3 0,0-4 1,6-3-180,-26 4 28,16 1-12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4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111 958 1480,'-92'30'1177,"74"-21"1710,18-9-2850,0 0 0,0 0 0,0 0-1,0 0 1,0 0 0,0 0-1,0 0 1,1 0 0,-1 0 0,0 0-1,0 0 1,0 0 0,0 0-1,0 0 1,0 0 0,0 0 0,0 0-1,0 0 1,0 0 0,0 0-1,0 0 1,1 0 0,-1 0 0,0-1-1,0 1 1,0 0 0,0 0 0,0 0-1,0 0 1,0 0 0,0 0-1,0 0 1,0 0 0,0 0 0,0 0-1,0 0 1,0 0 0,0 0-1,0-1 1,0 1 0,0 0 0,0 0-1,0 0 1,0 0 0,0 0-1,0 0 1,0 0 0,0 0 0,0 0-1,0 0 1,0 0 0,0-1-1,0 1 1,0 0 0,0 0 0,0 0-1,0 0 1,0 0 0,0 0 0,0 0-1,0 0 1,0 0 0,0 0-37,0 0 211,-1-1-143,1 1 1,0 0 0,0 0-1,0 0 1,-1-1 0,1 1-1,0 0 1,0 0-1,0 0 1,0-1 0,0 1-1,0 0 1,0 0 0,-1-1-1,1 1 1,0 0 0,0 0-1,0-1 1,0 1-1,0 0 1,0-1 0,0 1-1,0 0 1,0 0 0,0-1-1,1 1 1,-1 0 0,0 0-1,0-1 1,0 1-1,0 0 1,0 0 0,0 0-1,0-1 1,1 1 0,-1 0-1,0 0 1,0 0 0,0-1-1,1 1 1,-1 0-1,0 0 1,0 0 0,0 0-1,1-1 1,-1 1 0,0 0-1,0 0 1,1 0 0,-1 0-1,0 0 1,0 0-1,1 0-67,15-10 116,0-1 1,-1-1 0,0 0 0,3-5-118,5-3 133,23-16-133,-15 12 48,0-1 1,-2-2 0,8-11-49,76-91 47,-67 74 138,2 2-1,51-44-184,-85 89 116,-14 8-112,1 0 1,-1 0-1,0 0 1,0 0-1,1 0 1,-1 0-1,0 0 1,0 0 0,1 0-1,-1 0 1,0 0-1,0 0 1,0 0-1,1 0 1,-1 0-1,0 0 1,0 0-1,1 0 1,-1 0-1,0 1 1,0-1-1,0 0 1,1 0-1,-1 0 1,0 0-1,0 0 1,0 1-1,0-1 1,1 0-1,-1 0 1,0 0-1,0 1 1,0-1-5,0 1 14,0 1-1,0-1 1,0 1 0,0-1 0,0 1 0,-1-1 0,1 0 0,0 1 0,-1-1 0,1 0-1,-1 1 1,1-1 0,-1 0 0,0 1 0,0-1 0,0 0 0,1 0 0,-1 0 0,-1 0-14,-9 12 85,-1-1 1,-1 0-1,0-1 1,-5 3-86,-14 12 114,-42 44 78,4 4 0,-4 10-192,-75 79 129,147-160-124,-1-1 0,1 0 0,-1 1 0,0-1 0,0 0 0,0 0 0,0-1 0,0 1 0,-2 0-5,5-2 5,0 0 0,-1 0 0,1 0 0,0 0 0,-1 0 0,1 0 0,0 0 0,-1 0-1,1 0 1,-1 0 0,1 0 0,0 0 0,-1-1 0,1 1 0,0 0 0,-1 0 0,1 0 0,0 0-1,0-1 1,-1 1 0,1 0 0,0 0 0,0 0 0,-1-1 0,1 1 0,0 0 0,0-1 0,-1 1-1,1 0 1,0-1 0,0 1 0,0 0 0,0 0 0,0-1 0,-1 1 0,1-1 0,0 1 0,0 0-5,-2-14 139,3 9-112,0 1 0,1-1 1,-1 1-1,1-1 0,-1 1 1,1 0-1,1 0 0,-1 0 1,1 0-1,-1 0 0,1 0-27,39-43 72,-30 34-56,23-24 11,105-118 26,-69 75-35,-22 25 28,17-27-46,-61 76 7,-1 0 0,0 0 0,-1 0 0,0-1 0,2-3-7,-5 10 1,0 0 0,0 0 0,0 0 0,0 0 0,0-1 0,1 1 1,-1 0-1,0 0 0,0 0 0,0-1 0,0 1 0,0 0 0,0 0 0,0 0 1,0-1-1,0 1 0,0 0 0,0 0 0,0-1 0,0 1 0,0 0 0,0 0 1,0 0-1,0-1 0,0 1 0,0 0 0,0 0 0,0 0 0,0-1 0,0 1 1,-1 0-1,1 0 0,0 0 0,0-1 0,0 1 0,0 0 0,0 0 1,-1 0-1,1 0 0,0 0 0,0-1 0,0 1 0,0 0 0,-1 0 0,1 0 1,0 0-1,0 0 0,-1 0 0,1 0 0,0 0 0,0 0 0,0 0 0,-1 0 1,1 0-1,0 0 0,0 0 0,0 0 0,-1 0 0,1 0 0,0 0 1,0 0-1,-1 0 0,1 0 0,0 0 0,0 0 0,0 0 0,0 0 0,-1 1-1,-16 8 49,-6 11-15,1 1-1,1 1 1,-12 15-34,-5 6 26,-38 37 4,20-24-2,-18 28-28,33-35 32,-29 25-32,66-70 1,1-1 1,0 1-1,0 0 0,0-1 0,1 1 0,-1 1 0,1-1 0,0 0 1,0 1-1,1-1 0,-1 1 0,1-1 0,0 1 0,0 2-1,1-7 0,-1 1 0,1-1 0,0 0 0,0 0 0,0 1 0,0-1 0,0 0 0,0 0-1,0 1 1,0-1 0,0 0 0,0 0 0,0 1 0,0-1 0,0 0 0,0 0 0,0 1 0,0-1-1,0 0 1,0 0 0,0 1 0,0-1 0,1 0 0,-1 0 0,0 1 0,0-1 0,0 0 0,0 0-1,0 0 1,1 1 0,-1-1 0,0 0 0,0 0 0,8-3-7,11-13 1,68-76 16,-28 27 3,20-29 10,-46 53-7,2 1 1,37-32-17,-4 16 2,22-19 12,-89 74-14,1-2 0,1 0 0,-1 1 0,1-1 1,0 1-1,-1 0 0,1 0 0,0 0 0,0 1 0,1-1 0,-1 1 0,0-1 0,0 1 0,1 0 0,0 0 0,-35 19 40,11-3-29,0 1 1,1 1-1,1 0 0,1 2 0,-2 3-11,-20 20 15,-36 40 34,-59 86-49,126-157 3,4-7-3,0 1 1,1 0-1,-1 0 1,1 0-1,0 0 0,0 1 1,1-1-1,0 1 1,0 0-1,-1 2 0,3-8 0,0 0 0,0 0 0,0 0 0,0 0 0,0 1 0,0-1-1,0 0 1,0 0 0,0 0 0,0 0 0,0 0 0,0 0 0,0 0 0,0 0 0,0 1 0,0-1 0,0 0-1,0 0 1,0 0 0,0 0 0,0 0 0,0 0 0,0 0 0,0 0 0,0 0 0,0 1 0,0-1 0,0 0-1,1 0 1,-1 0 0,0 0 0,0 0 0,0 0 0,0 0 0,0 0 0,0 0 0,0 0 0,0 0-1,0 0 1,0 0 0,1 0 0,-1 0 0,0 0 0,0 0 0,0 1 0,0-1 0,0 0 0,0 0 0,0 0-1,0 0 1,1-1 0,-1 1 0,0 0 0,0 0 0,0 0 0,0 0 0,0 0 0,0 0 0,0 0 0,0 0-1,1 0 1,-1 0 0,0 0 0,0 0 0,0 0 0,0 0 0,0 0 0,0 0 0,11-9-1,10-12 3,19-28 16,24-44-18,22-26 19,24-16 2,72-89 17,-101 128-5,-40 49-4,-34 35-18,-6 10-8,0 1-1,0-1 1,0 0-1,0 1 1,0-1 0,0 1-1,0 0 1,0-1-1,1 1 1,-1 0-1,0 0 1,1 0-3,-20 33-96,11-22-50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0:05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128 244 6257,'-4'-2'74,"-16"-9"3190,46 11 253,-7 2-2985,0-1 0,0-1 0,0 0 0,0-2 0,0 0 0,4-2-532,-13 2 89,-1 0 1,0-1 0,0 0 0,1-1 0,-2 0 0,1-1 0,0 1-1,-1-2 1,0 1 0,0-1 0,-1 0 0,0-1 0,1-1-90,-6 6 8,0 0 0,0 0 0,-1 0 0,1-1 1,-1 1-1,1-1 0,-1 1 0,0-1 0,0 0 0,0 0 1,0 1-1,-1-1 0,1 0 0,-1 0 0,1 0 0,-1 1 0,0-1 1,0 0-1,-1 0 0,1 0 0,-1 0 0,1 1 0,-1-1 1,0 0-1,0 0 0,0 1 0,0-1 0,0 1 0,-1-1 1,1 1-1,-1-1 0,0 1 0,1 0 0,-1 0 0,-1-1-8,-3-3 11,0-1 0,-1 0 0,0 1 0,-1 1-1,1-1 1,-1 1 0,0 0 0,0 1-1,-1 0 1,-2-1-11,4 3-1,1 1-1,-1-1 0,0 1 1,0 0-1,0 1 1,0 0-1,0 0 1,0 0-1,0 1 0,0 0 1,0 0-1,1 1 1,-1 0-1,0 0 1,1 1-1,-1-1 0,1 2 1,-2 0 1,-6 4-8,1 0 0,0 1 1,1 1-1,0 0 0,0 0 0,1 1 0,-6 8 8,9-9 9,1 1-1,0 0 1,1 0 0,0 0-1,0 1 1,2 0-1,-1 0 1,1 0-1,1 0 1,0 1-1,1-1 1,0 1-1,1 0 1,1-1-1,0 1 1,0 0-1,1 0 1,2 8-9,-1-10 22,0 0 0,1 0 1,0 0-1,1 0 1,0-1-1,1 1 1,0-1-1,0 0 0,1-1 1,1 1-1,0-1 1,0 0-1,0-1 0,1 0 1,0 0-1,1 0 1,0-1-1,0-1 1,1 1-1,6 2-22,-1-2 37,0-1-1,0-1 1,1 0-1,-1-1 1,1-1 0,0 0-1,0-1 1,0-1 0,0-1-1,7 0-36,-1-1 1505,-1-2-1,14-2-1504,11-6 1310</inkml:trace>
  <inkml:trace contextRef="#ctx0" brushRef="#br0" timeOffset="408.75">822 417 5569,'45'11'2583,"-45"-11"-2452,1 0-1,-1 1 0,1-1 0,-1 0 0,0 0 0,1 0 0,-1 0 0,1 0 0,-1 1 0,0-1 1,1 0-1,-1 0 0,1 0 0,-1 0 0,1 0 0,-1 0 0,0-1 0,1 1 0,-1 0 0,1 0 1,-1 0-1,0 0 0,1 0 0,-1-1 0,1 1 0,-1 0 0,0 0 0,1-1 0,-1 1 0,0 0 1,1 0-1,-1-1-130,0 1 80,-1 0 1,1 0-1,0 0 1,0 0-1,-1 0 1,1 0 0,0 0-1,0 0 1,-1 0-1,1 0 1,0 0-1,0 0 1,-1 0-1,1 0 1,0 0 0,0 0-1,-1 0 1,1 0-1,0 0 1,0 0-1,-1 0 1,1 0 0,0 1-1,0-1 1,0 0-1,-1 0 1,1 0-1,0 0 1,0 1-1,0-1 1,-1 0 0,1 0-1,0 0 1,0 1-1,0-1 1,0 0-1,0 0 1,0 1-1,0-1 1,-1 0-81,-41 70 1232,36-49-992,6-21-235,0 1 0,0-1-1,0 0 1,0 0 0,0 1 0,0-1 0,0 0-1,0 1 1,1-1 0,-1 0 0,0 1 0,0-1 0,0 0-1,0 0 1,0 1 0,1-1 0,-1 0 0,0 0-1,0 1 1,1-1 0,-1 0 0,0 0 0,0 0 0,1 0-1,-1 1 1,0-1 0,0 0 0,1 0 0,-1 0-1,0 0 1,1 0 0,-1 0-5,1 0 8,1 0-1,-1 0 1,0 0-1,1 0 1,-1-1-1,0 1 1,0 0-1,1-1 0,-1 1 1,0-1-1,0 0 1,0 1-1,0-1 1,1 0-1,-1 0 1,0 0-1,0 0 1,-1 0-1,2 0-7,2-3 26,-1-1-1,0 1 0,0-1 0,0 0 1,0 1-1,0-3-25,-2 6-9,-1 0 1,1 0-1,-1-1 0,1 1 1,-1 0-1,0-1 1,0 1-1,1-1 0,-1 1 1,0-1-1,0 1 1,0 0-1,-1-1 0,1 1 1,0-1-1,0 1 1,-1 0-1,1-1 1,-1 1-1,1 0 0,-1-1 1,0 1-1,1 0 1,-1 0-1,0 0 0,0-1 9,-10-7-118</inkml:trace>
  <inkml:trace contextRef="#ctx0" brushRef="#br0" timeOffset="1293.439">1513 186 5713,'2'-6'642,"0"1"0,0 0-1,0 0 1,-1-1 0,0 1 0,0-1-1,0 1 1,0-1 0,-1 0-1,0 1 1,-1-1 0,1 1 0,-2-6-642,1 7 144,1 1 1,-1-1-1,-1 1 1,1-1 0,0 1-1,-1-1 1,0 1 0,0 0-1,0 0 1,0 0 0,0 0-1,0 0 1,-1 0 0,0 1-1,1-1 1,-1 1-1,0 0 1,0 0 0,0 0-1,-1 0 1,0 0-145,0 1 65,0 0 0,1 0 0,-1 0 0,0 1 0,-1-1 0,1 1 0,0 0-1,0 0 1,0 1 0,0-1 0,0 1 0,0 0 0,0 0 0,1 0 0,-1 0 0,0 1 0,0 0 0,1 0 0,-1 0 0,0 1-65,-9 5 62,0 1 1,1 0 0,0 1 0,-7 8-63,10-9 6,1 0 0,1 0 0,0 1 0,0 0 0,0 0 0,1 1 0,1-1 0,0 1 0,1 1 0,0-1 0,0 1 0,1 0 0,1-1 0,0 1 0,0 8-6,1-12 3,1 1 0,0-1 0,1 1 0,0 0 0,0-1-1,1 0 1,0 1 0,1-1 0,-1 0 0,2 0 0,-1 0 0,1 0-1,0-1 1,1 1 0,-1-1 0,2 0 0,-1-1 0,1 1-1,0-1 1,0 0 0,0-1 0,4 3-3,-4-4 4,0 0 1,0 0-1,0 0 1,1-1-1,-1 0 1,1 0-1,0-1 1,0 1-1,0-2 1,0 1-1,0-1 0,1 0 1,-1 0-1,0-1 1,0 0-1,1 0 1,-1-1-1,0 0 1,0 0-1,0-1 1,0 0-1,0 0 1,0-1-1,0 1 0,-1-2 1,1 1-1,-1-1 1,0 0-1,0 0 1,0 0-1,0-1 1,-1 0-1,0 0 1,0 0-1,0-1 0,-1 0 1,0 0-1,1-1-4,0-2 10,0 0 0,0 0 0,-1 0 0,0-1 0,0 1 0,-1-1 0,-1 0-1,1 0 1,-2 0 0,1 0 0,-1-1 0,-1-6-10,0 9 3,-1 1 0,0-1 0,0 1 0,-1-1 0,1 1 0,-2-1 0,1 1 1,-1 0-1,0 0 0,-1 0 0,1 1 0,-1-1 0,-1 1 0,1 0 0,-1 0 0,0 0 0,-2-1-3,7 7-1,-1-1 0,1 1 0,-1-1 0,1 1-1,-1-1 1,1 1 0,-1-1 0,1 1 0,-1-1 0,1 1 0,-1 0 0,0-1-1,1 1 1,-1 0 0,0 0 0,1 0 0,-1-1 0,0 1 0,1 0 0,-1 0-1,0 0 1,1 0 0,-1 0 0,0 0 0,0 0 1,1 1-2,-1-1 0,1 1 1,-1-1-1,1 1 0,-1-1 0,1 1 1,-1 0-1,1-1 0,0 1 0,-1-1 1,1 1-1,0 0 0,-1-1 0,1 1 1,0 0-1,0 0 0,0-1 0,0 1 1,0 0 1,0 40-49,1-40 48,6 43 12,2-1 0,2-1 0,2 0 0,6 10-11,4 16 174,21 59 357,27 97 383,-65-205-888,-2 0 0,-1 1-1,0-1 1,-2 1-1,0-1 1,-1 1 0,-1-1-1,0 1 1,-2-1-1,-5 20-25,5-28 11,-1 1 0,0-1 0,-1 0 0,0 0 0,-1-1 0,0 1 0,-1-1-1,0 0 1,0-1 0,-1 0 0,0 0 0,-1-1 0,0 0 0,0 0 0,-1-1 0,0 0 0,0-1 0,-4 2-11,6-4 9,1-1 1,0 0 0,-1 0 0,0-1 0,1 0 0,-1-1 0,0 1 0,0-1 0,0-1 0,0 0 0,0 0 0,0 0-1,0-1 1,0 0 0,0-1 0,0 0 0,1 0 0,-1-1 0,1 1 0,-1-2 0,1 1 0,0-1 0,0 0 0,1-1 0,-7-4-10,1-1-26,-1-1 1,1 0 0,1-1-1,0 0 1,1-1 0,0 0 0,0-3 25,4 6-139,0 0 0,1 0 0,0 0 1,1-1-1,0 1 0,1-1 0,0 0 1,1-1-1,0 1 0,0-8 139,1 14-54,1 0 0,1 0-1,-1 0 1,1 1 0,-1-1 0,1 0-1,1 1 1,-1-1 0,1 1-1,0-1 1,0 1 0,0 0 0,0-1-1,1 1 1,-1 0 0,1 1-1,2-3 55,29-20-33</inkml:trace>
  <inkml:trace contextRef="#ctx0" brushRef="#br0" timeOffset="1674.252">2096 460 6193,'29'-35'2714,"-29"35"-2663,0 0 0,0 0 0,0-1 0,1 1 0,-1 0-1,0 0 1,0 0 0,0-1 0,0 1 0,0 0 0,0 0 0,0-1-1,1 1 1,-1 0 0,0 0 0,0-1 0,0 1 0,0 0 0,0 0-1,0-1 1,0 1 0,0 0 0,0 0 0,0 0 0,0-1 0,0 1-1,0 0 1,-1 0 0,1-1 0,0 1 0,0 0 0,0 0 0,0-1-1,0 1 1,0 0 0,0 0 0,-1 0 0,1-1 0,0 1 0,0 0-1,0 0 1,-1 0 0,1 0 0,0 0 0,0-1 0,0 1 0,-1 0-1,1 0 1,0 0 0,0 0 0,-1 0 0,1 0 0,0 0 0,0 0-1,-1 0 1,1 0 0,0 0 0,0 0 0,-1 0 0,1 0 0,0 0-1,0 0 1,-1 0 0,1 0 0,0 0 0,0 0 0,0 0 0,-1 1-1,1-1 1,0 0-51,-17 6 2196,15-4-2131,1 1 1,0-1-1,0 0 0,0 0 0,1 0 0,-1 1 1,0-1-1,1 0 0,0 1 0,-1-1 0,1 0 1,0 1-1,0-1 0,0 0 0,1 1 1,-1 0-66,9 38 151,-7-34-116,11 31 39,-12-36-49,0 1 0,0-1 1,0 1-1,1-1 0,-1 0 0,1 1 0,0-1 0,0 0 0,-1 0 1,1 0-1,0 0 0,1 0-25,-3-2 9,1 0 0,-1 1 1,1-1-1,-1 0 0,1 1 0,-1-1 0,1 0 1,-1 1-1,1-1 0,-1 0 0,1 0 1,-1 0-1,1 0 0,-1 1 0,1-1 1,-1 0-1,1 0 0,0 0 0,-1 0 0,1 0 1,-1 0-1,1-1 0,-1 1 0,1 0 1,0 0-1,-1 0 0,1 0 0,-1-1 1,1 1-1,-1 0 0,1-1 0,-1 1 0,1 0 1,-1-1-1,0 1 0,1 0 0,-1-1 1,1 1-1,-1-1 0,0 1 0,1-1 0,-1 1 1,0-1-1,0 1 0,1-1 0,-1 1 1,0-1-1,0 1 0,0-1 0,0 1 1,0-1-1,1 0 0,-1 1 0,0-1-9,0-36 346,0 28-265,-1 4-39,1 0-1,-1 0 1,0-1-1,-1 2 1,1-1-1,-1 0 1,0 0-1,0 0 1,-1 1-1,1-1 1,-1 1-1,0 0 1,0 0-1,0 0 1,-1 0-1,1 0 1,-1 1-1,0 0-41,0 0 1339,5 8-591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0:12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53 3137,'97'-31'2439,"-79"21"-252,-17 10-2148,-1-1 1,0 1 0,0 0-1,0 0 1,0 0-1,0 0 1,1 0-1,-1-1 1,0 1 0,0 0-1,0 0 1,0 0-1,0 0 1,0-1-1,0 1 1,0 0 0,0 0-1,0 0 1,0-1-1,0 1 1,0 0-1,0 0 1,0 0 0,0-1-1,0 1 1,0 0-1,0 0 1,0 0-1,0-1 1,0 1 0,0 0-1,0 0 1,0 0-1,0 0 1,0-1-1,0 1 1,-1 0 0,1 0-40,-1-1 360,1 1 0,-1-1 0,0 1 0,0-1 0,0 1 0,1 0 0,-1-1 0,0 1 0,0 0 0,0 0 0,0-1 0,0 1 0,0 0 0,0 0 0,0 0 0,0 0-360,-25 8 1017,20-6-891,1 0-1,-1 0 1,0-1-1,0 0 0,1 0 1,-1 0-1,0-1 0,0 0 1,0 0-1,0-1 1,1 1-1,-3-2-125,-10 1 246,-1 0 0,1 2 0,-1 0 0,1 1 0,0 0 0,-4 3-246,-55 5 207,56-9-160,0 1 1,1 1-1,-1 1 0,1 1 1,0 0-1,-10 6-47,30-11 7,0 0-1,0 0 0,0 0 1,0 0-1,0 0 0,-1 0 1,1 0-1,0 0 0,0 0 1,0 0-1,0 0 0,0 0 1,0 0-1,-1 0 0,1 0 1,0 0-1,0 0 0,0 0 1,0 0-1,0 0 1,0 0-1,-1 0 0,1 0 1,0 0-1,0 0 0,0 0 1,0 0-1,0 0 0,0 0 1,-1 0-1,1 0 0,0 0 1,0-1-1,0 1 0,0 0 1,0 0-1,0 0 1,0 0-1,0 0 0,0 0 1,0 0-1,0-1 0,0 1 1,0 0-1,-1 0 0,1 0-6,5 10 155,14 81-136,-14-62-11,12 53 30,-6-35 27,-3-1 1,-2 2-66,19 462 388,-33-321-287,3-124 508,3 0 0,3 0 0,5 30-609,-5-85 35,0 0 0,1 0-1,1-1 1,-1 1-1,2-1 1,-1 0-1,1 0 1,1 0-1,3 6-34,-7-14 13,0 0 0,0 0 0,0-1 0,0 1 0,0 0 0,-1-1 0,1 1 0,0 0 0,1-1 0,-1 0 1,0 1-1,0-1 0,0 1 0,0-1 0,0 0 0,0 0 0,0 0 0,1 0 0,-1 0 0,0 0 0,0 0 0,0 0 0,0 0 0,0 0 0,1-1-13,34-11 131,-22 6-109,69-19 61,77-14-83,-107 31 173,-9 8-81</inkml:trace>
  <inkml:trace contextRef="#ctx0" brushRef="#br0" timeOffset="1141.145">821 405 7962,'-2'1'285,"0"0"1,0 0 0,0 0-1,0 1 1,0-1-1,0 1 1,0-1 0,0 1-1,1 0 1,-1-1-1,1 1 1,-1 0 0,1 0-1,0 0 1,0 0-1,0 0 1,0 1 0,0-1-1,0 0 1,0 0-1,0 2-285,-12 56 719,11-50-298,-2 18-85,0-1-1,3 1 1,0-1 0,1 1-1,2 2-335,7 47 979,6 10-979,-5-26 307,10 129 166,-14-112-361,-8-39 29,2-39-136,0 0 0,0 0 0,0 1 0,0-1 1,0 0-1,0 0 0,0 0 0,0 0 0,0 0 0,0 0 0,-1 0 0,1 0 0,0 0 0,0 0 0,0 0 0,0 0 0,0 0 0,0 0 0,0 0 0,0 0 0,0 1 0,0-1 0,0 0 0,-1 0 0,1 0 0,0 0 0,0 0 0,0 0 0,0 0 0,0 0 0,0 0 0,0 0 0,0 0 0,0 0 1,0 0-1,-1 0 0,1-1 0,0 1 0,0 0 0,0 0 0,0 0 0,0 0 0,0 0 0,0 0 0,0 0 0,0 0 0,0 0 0,0 0 0,0 0 0,0 0 0,-1 0 0,1 0 0,0 0 0,0-1 0,0 1 0,0 0 0,0 0 0,0 0 0,0 0 0,0 0 0,0 0 0,0 0 0,0 0 0,0 0 0,0 0 1,0-1-1,0 1 0,0 0-5,-4-7 136,-12-84 499,12 63-579,-18-145 147,4-70-203,17 210-9,0 1-1,3-1 1,0 1 0,2 0 0,2 0 0,9-30 9,-11 50-10,0-1 1,2 1-1,-1 0 0,1 0 1,1 1-1,0 0 0,1 0 1,5-5 9,-7 9-9,0 1 1,1 0-1,0 0 0,0 0 1,1 1-1,-1 0 0,1 1 1,0 0-1,1 0 0,-1 1 1,1-1-1,-1 2 1,2-1 8,2 1-8,0 0 0,0 1 0,0 0 0,1 1 1,-1 1-1,0 0 0,0 0 0,0 1 0,0 1 0,0 0 1,0 0-1,-1 1 0,1 1 0,-1 0 0,0 0 1,4 4 7,-7-4-1,0 0 1,0 0-1,-1 1 0,0 0 1,0 0-1,0 1 1,-1 0-1,0 0 1,0 0-1,-1 1 1,0 0-1,-1 0 1,1 0-1,-1 1 1,-1-1-1,0 1 1,0 0-1,0 0 1,-1 0-1,-1 0 1,1 9 0,-2-7 2,0 0 0,-1 1 1,0-1-1,-1-1 1,-1 1-1,1 0 1,-2 0-1,1-1 1,-2 0-1,-1 4-2,-2 1 6,0-1 0,-1 0 0,-1 0 0,-1-1 1,1-1-1,-10 8-6,-3 1 16,-1-1 0,-1-1 0,-1-1 0,0-1 0,-1-2 0,-1 0 0,-5-1-16,-1-2 139,33-12-158,-1 0-1,1 1 0,0-1 1,0 0-1,0 0 0,-1 0 1,1 0-1,0 0 0,0 0 1,-1 0-1,1-1 0,0 1 1,0 0-1,0-1 1,0 1-1,-1-1 0,1 1 1,0-1-1,0 1 0,0-1 1,0 0-1,0 0 0,0 1 1,0-1-1,0-1 20,1 2-31,0-1 0,-1 1 0,1 0 0,0-1 0,0 1-1,-1 0 1,1-1 0,0 1 0,0-1 0,0 1 0,0 0 0,0-1 0,0 1 0,0-1 0,0 1 0,0-1 0,0 1 0,0 0 0,0-1 0,0 1 0,0-1 0,0 1-1,0 0 1,1-1 31,9-10-477</inkml:trace>
  <inkml:trace contextRef="#ctx0" brushRef="#br0" timeOffset="1876.315">1831 899 5881,'0'-4'420,"0"1"0,-1-1 0,1 0 0,-1 1 0,0-1 0,0 1 0,0-1 0,0 1 0,-1 0 0,1-1 0,-1 1 0,0 0 0,0 0 0,0 0 0,-1-1-420,0 0 321,-1 0 1,0 1 0,-1-1-1,1 1 1,-1-1 0,1 1-1,-1 1 1,0-1-1,-3-1-321,-4 0 246,1 0-1,-1 1 0,0 0 0,0 1 0,0 0 1,0 1-1,-1 0 0,-9 2-245,13-1 32,0 2-1,-1-1 1,1 1 0,1 0 0,-1 1-1,0 0 1,1 1 0,-1 0 0,1 0-1,0 1 1,0-1 0,1 2 0,0-1-1,0 1 1,0 0 0,0 1 0,1 0-1,0 0 1,0 0 0,1 1-1,-4 6-31,1 0 37,1 1-1,0-1 1,1 1-1,1 1 0,0-1 1,1 1-1,0 0 0,2 0 1,0 0-1,0 0 1,2 0-1,0 3-36,0-11 1,1-1 0,0 1 0,0 0 1,1-1-1,0 1 0,0-1 0,1 1 1,0-1-1,0 0 0,1 0 0,0-1 0,0 1 1,4 5-2,-4-8 1,-1 0 1,1-1-1,0 1 1,0-1 0,0 0-1,0 0 1,1 0-1,-1 0 1,1-1 0,0 0-1,0 0 1,0 0-1,-1-1 1,2 1 0,-1-1-1,0 0 1,0-1-1,0 1 1,0-1 0,0 0-1,2-1-1,6 0 14,-1-1 0,1-1-1,0 0 1,0-1 0,-1 0-1,0-1 1,0 0-1,0-1 1,-1 0 0,0-1-1,0 0 1,0-1 0,-1 0-1,0-1 1,-1 0 0,8-10-14,-9 11 13,-2-1 0,1 0 1,-1 0-1,0 0 0,-1-1 0,0 1 1,-1-1-1,0-1 0,0 1 1,-1 0-1,0-1 0,-1 0 0,-1 0 1,1 1-1,-2-1 0,1 0 0,-2 0 1,1 0-1,-2 0 0,0-5-13,-7-13 11,-1 0 0,-1 1 0,-13-23-11,20 41-13,25 84 152,6-12-75,3-2 0,2-1 0,7 4-64,-34-54 9,7 10-209,0 0-1,2 0 0,0-1 0,1-1 0,11 10 201,1-4-385</inkml:trace>
  <inkml:trace contextRef="#ctx0" brushRef="#br0" timeOffset="2208.172">2264 390 9082,'-14'-50'5172,"15"61"-2342,1 41-2140,16 71 552,22 78-1242,-9-58 211,-22-78-716,-3 0 0,-2 0-1,-3 0 1,-3 0 505,2-31-770</inkml:trace>
  <inkml:trace contextRef="#ctx0" brushRef="#br0" timeOffset="2541.79">2100 828 9402,'-11'-16'4273,"14"12"-2017,-1 2-743,19-2-561,9 1-368,19-7-296,18 1-104,7 0 152,6 4-128,-7 8 3105,-7 1-2369</inkml:trace>
  <inkml:trace contextRef="#ctx0" brushRef="#br0" timeOffset="3124.27">2832 944 4329,'-38'-80'2958,"22"47"2999,11 34-3967,-1 10-1174,3-4-927,-4 9 418,1 0-1,1 0 1,1 1-1,0-1 1,1 1-1,0 0 0,2 0 1,0 0-1,1 14-306,1-11 35,1 0-1,1 0 1,0 0-1,2-1 1,0 1-1,1-1 1,1 0-1,2 1-34,-7-15 9,0 0-1,1-1 1,-1 1 0,1-1-1,0 1 1,0-1-1,1 0 1,-1 0-1,1 0 1,0 0-1,0-1 1,0 0-1,3 2-8,-4-4 7,-1 0 0,1 0 0,-1-1 0,1 1 0,0 0 0,0-1 1,-1 0-1,1 0 0,0 0 0,0 0 0,-1 0 0,1 0 0,0-1 0,-1 1 0,1-1 0,0 0 0,-1 0 0,1 0 0,-1 0 0,1 0 0,-1-1 0,0 1 0,1-1 0,-1 1 0,0-1 0,1-1-7,11-9 23,-1 0-1,-1 0 1,-1-2 0,0 1 0,0-1 0,-1-1-1,-1 0 1,0 0 0,-2-1 0,4-8-23,1-6 23,-2-1 0,-1 0 0,-1 0 0,-1-1 0,-1-9-23,-4-16-62,13 85-78,-7-7 131,19 49 38,6 2-29,-24-52 18,2 0-1,1-1 1,0-1 0,1 0-1,13 14-17,-21-27-29,-1-1 0,1 1 0,1-1-1,-1 0 1,0 0 0,1-1 0,0 1 29,-4-3-117,0 0-1,0-1 1,-1 1 0,1 0 0,0-1-1,0 1 1,0-1 0,0 0 0,0 1-1,-1-1 1,1 0 0,0 0 0,0 0 0,0-1-1,0 1 1,0 0 0,0-1 0,-1 1-1,1-1 1,0 0 0,0 1 0,-1-1-1,1 0 1,0 0 0,0-1 117,15-13-1026</inkml:trace>
  <inkml:trace contextRef="#ctx0" brushRef="#br0" timeOffset="3456.802">3371 835 4649,'-4'-6'893,"3"5"-653,1-1 0,-1 1 0,0 0 0,0-1 0,0 1-1,0 0 1,0 0 0,0 0 0,0 0 0,0-1 0,0 1 0,0 1 0,0-1 0,-1 0 0,1 0 0,0 0 0,-1 1 0,1-1 0,-1 1 0,1-1 0,-2 0-240,3 2 109,-1-1 1,1 1-1,-1 0 0,1-1 1,-1 1-1,1-1 1,-1 1-1,1 0 0,0-1 1,-1 1-1,1 0 0,0-1 1,0 1-1,-1 0 1,1 0-1,0-1 0,0 1 1,0 0-1,0 0 0,0-1 1,0 1-1,0 0 1,0 0-1,0 0 0,0-1 1,1 1-1,-1 0 1,0-1-1,1 2-109,-1 0 271,4 21 791,1 0 1,6 15-1063,5 23 992,-11-40-695,6 36 865,3-1 0,6 9-1162,-17-57 141,3 10 312,-5-16-53,-1-10 166,-5-42-466,3 0 1,1 0-1,3 0 0,5-26-100,-5 64 2,0 1 0,1-1 0,0 1 0,0 0 0,2 0-1,-1 0 1,7-9-2,-9 15 13,2 0 0,-1 0 1,1 1-1,-1-1 0,1 1 0,1 0 0,-1 0 0,0 0 0,1 1 0,0-1 0,0 1 1,0 0-1,0 1 0,0-1 0,1 1 0,3-1-13,2 1-17,0 0 0,0 0 0,0 1 0,0 1 0,0 0 0,0 0 0,1 1 0,-1 0 0,-1 1 0,1 1 0,0-1 0,0 2 0,3 1 17,36 16-128</inkml:trace>
  <inkml:trace contextRef="#ctx0" brushRef="#br0" timeOffset="3786.98">4079 745 10402,'-7'0'4337,"5"16"-2857,-3 3-167,5 13-649,0 4-240,2 9-144,7 4-56,1 4-96,3-1-24,-5-3-40,-3-6 0,3-8 64,-5-7-256,-1-18-752,1-4 2712,3-18-1704</inkml:trace>
  <inkml:trace contextRef="#ctx0" brushRef="#br0" timeOffset="4125.516">4043 430 7994,'-29'-28'3905,"20"1"-1305,0 6-423,12 8-1089,0 6-320,7 7-432,12 4-96,9 9-128</inkml:trace>
  <inkml:trace contextRef="#ctx0" brushRef="#br0" timeOffset="4454.761">4618 929 9082,'-57'-20'4321,"50"22"-1617,1-1-951,6-1-505,0 0-464,0-1-424,37-2-64,66-8-112,-37 6-48,12-3 81,-2 4 143,-11 3-232</inkml:trace>
  <inkml:trace contextRef="#ctx0" brushRef="#br0" timeOffset="5176.439">5560 582 7178,'-8'-12'1820,"6"9"-1296,-1-1 0,1 0 0,-1 1 0,1-1 0,-1 1 0,-1 0 0,1 0 0,0 0 0,-1 0-524,4 3 49,-1 0 0,1 0 0,-1 0 0,0 0 0,1 0 1,-1 0-1,1 0 0,-1 0 0,1 0 0,-1 0 0,1 1 0,-1-1 1,1 0-1,-1 0 0,1 0 0,-1 1 0,1-1 0,0 0 1,-1 1-1,1-1 0,-1 0 0,1 1 0,0-1 0,-1 1 0,1-1 1,0 0-1,-1 1 0,1-1 0,0 1 0,0-1 0,0 1 1,-1-1-1,1 1 0,0-1 0,0 1 0,0-1 0,0 1 0,0-1 1,0 1-1,0-1 0,0 1 0,0 0-49,-5 29 684,4 3-252,1 0-1,1 0 1,5 27-432,23 99 542,-18-107-415,-1 0 0,-3 0 0,-2 1 0,-2 46-127,-4-91 20,1 1 1,-1-1 0,0 1 0,-1-1 0,0 0 0,0 0-1,0 0 1,-1 0 0,-1 0 0,-3 6-21,7-14 4,0 1 0,0-1 1,0 1-1,0-1 0,-1 0 0,1 1 1,0-1-1,0 1 0,-1-1 0,1 0 1,0 1-1,-1-1 0,1 0 0,-1 1 1,1-1-1,0 0 0,-1 1 0,1-1 1,-1 0-1,1 0 0,-1 1 0,1-1 1,0 0-1,-1 0 0,1 0 0,-1 0 1,0 0-5,-4-10 126,2-27 33,3 36-158,-7-214 232,0 6-127,11-53-106,-3 231-6,2 1 0,1-1 0,1 1 0,2 0 0,1 0 0,2-4 6,-6 24-8,1 1 0,-1 0 0,1 0 1,1 0-1,-1 1 0,1 0 0,1 0 1,0 0-1,3-2 8,-4 5-8,0 0 0,0 0 1,1 1-1,0 0 0,0 0 0,0 1 1,0 0-1,0 0 0,1 1 0,-1 0 1,1 0-1,0 1 0,2-1 8,-5 2-5,0-1 0,0 1 0,0 0 0,0 0 0,0 0-1,0 1 1,0 0 0,0 0 0,0 0 0,0 0 0,0 1 0,0 0 0,-1 0 0,1 0-1,-1 1 1,1 0 0,-1 0 0,0 0 0,0 0 0,0 0 0,-1 1 0,1 0-1,-1-1 1,0 1 0,0 1 0,0-1 0,-1 0 0,1 1 0,-1-1 0,0 1-1,1 2 6,3 11 0,0 1-1,0-1 0,-2 1 0,-1 0 0,0 1 0,-1-1 1,-1 0-1,-1 1 0,0-1 0,-2 1 0,0-1 0,-2 0 1,0 0-1,-1 0 0,0 0 0,-2-1 0,0 0 0,-1 0 0,-5 6 1,6-13 9,-1 0-1,-1-1 0,0 0 0,-1 0 0,1-1 0,-2 0 0,1-1 0,-1 0 0,-1-1 0,0 0-8,-6 3 22,-1 0 1,0-2-1,-1 0 0,0-2 0,0 0 0,0-1-22,15-4 121,4 0 0,-1 0 1,1-1-1,0 1 1,0-1-1,-1 0 0,1 0 1,0 1-1,-1-1 1,1 0-1,0 0 1,-1 0-1,1 0 0,0 0 1,-1 0-1,1-1 1,0 1-1,-1 0 1,1-1-1,0 1 1,0-1-1,0 1 0,-1-1-121,1-9 1210</inkml:trace>
  <inkml:trace contextRef="#ctx0" brushRef="#br0" timeOffset="6212.365">6114 918 6345,'-23'-76'2914,"23"74"-2683,-1 0 0,1 0 0,-1 0 0,0 1 0,0-1 0,0 0 0,0 0 0,0 1 0,0-1 0,0 0 1,-1 1-1,1-1 0,-1 1 0,1 0-231,0 0 74,1 1 0,-1 0 0,1-1 1,-1 1-1,0 0 0,1 0 0,-1 0 1,1 0-1,-1 0 0,0 0 0,1 0 1,-1 0-1,1 0 0,-1 0 0,0 0 1,1 0-1,-1 0 0,0 0 0,1 0 1,-1 1-1,1-1 0,-1 0 1,1 0-1,-1 1 0,1-1 0,-1 1-74,-2 1 159,0 1 0,0-1-1,1 1 1,-1 0 0,1 0 0,0 0-1,0 1 1,0-1 0,0 1-159,-4 10 160,0 1 1,1-1-1,1 2 1,0-1-1,1 0 0,0 1 1,2-1-1,0 1 1,0-1-1,2 2-160,0 22 207,3 0 0,1-1-1,4 16-206,-5-39 42,-1-1 0,2 0 0,0-1 0,0 1 0,5 7-42,-8-17 12,0 0 0,0-1 0,0 1 0,1-1 0,-1 1 0,1-1 0,0 0-1,0 0 1,0 0 0,0 0 0,1 0 0,-1-1 0,1 1 0,-1-1 0,1 0 0,0 0 0,0-1-1,0 1 1,0-1 0,3 1-12,-3-2 13,0 0 1,0 0-1,0-1 0,0 1 0,0-1 0,-1 0 0,1 0 1,0 0-1,-1-1 0,1 1 0,0-1 0,-1 0 0,0 0 1,1 0-1,-1 0 0,1-2-13,6-4 35,-1 0 0,0-1 0,-1 0 0,5-6-35,-4 1 22,0 0 1,0 0-1,-2 0 1,1-1-1,-2-1 1,0 1-1,-1-1 1,-1 0-1,0 0 1,-1 0-1,0-2-22,2-38 47,-2 1 0,-3-36-47,0 43-18,0 47 13,-1 0 1,1 1-1,0-1 1,0 0-1,0 1 1,0-1-1,0 0 1,0 1-1,0-1 1,0 0-1,0 1 1,0-1-1,0 0 1,0 1-1,1-1 1,-1 1-1,0-1 1,0 0 0,1 1-1,-1-1 1,0 1-1,1-1 1,-1 1-1,1-1 1,-1 0 4,8 15-49,7 31 42,-9-25 1,48 153 100,-41-137-73,2-1 1,2 0 0,16 25-22,-28-53-123,-1 0 0,2 0 0,-1 0 0,4 2 123,27 18-224</inkml:trace>
  <inkml:trace contextRef="#ctx0" brushRef="#br0" timeOffset="6714.755">7015 276 7866,'1'-1'207,"-2"0"0,1 0-1,0 0 1,0 0 0,0 0 0,0 0 0,-1 0 0,1 0 0,0 0 0,-1 0 0,1 0 0,-1 0 0,1 0 0,-1 0 0,1 0 0,-1 0 0,0 1-1,1-1 1,-1 0 0,0 0 0,0 1 0,0-1 0,0 0 0,0 1-207,1 0 84,-1 0 0,0 0 0,0 0 0,1 0 0,-1 0-1,0 0 1,0 0 0,0 0 0,1 0 0,-1 1 0,0-1 0,1 0 0,-1 1 0,0-1 0,0 0-1,1 1 1,-1-1 0,1 1 0,-1-1 0,0 1 0,1-1 0,-1 1 0,1 0 0,-1-1-1,1 1 1,0 0 0,-1-1 0,1 1 0,0 0 0,-1-1 0,1 1 0,0 0 0,0 0-84,-3 7 194,0 1-1,1-1 1,0 1 0,0 0 0,1-1 0,1 1 0,-1 0-1,1 0 1,1 5-194,-1 14 228,2 84 523,6 16-751,2 36 355,-1-29-138,-4-92-152,-1 1 0,-3 0 0,-2 0 0,-1 0 0,-5 21-65,3-50 93,2-17-3,2-30 54,0 9-97,-2 3-18,-1-1 0,-1 1 0,-1 0 0,0 0 0,-2 1 0,0 0 1,-7-13-30,9 22 3,0 0 0,-1 0 1,0 1-1,0 0 0,-1 0 1,0 1-1,-1-1 0,0 1 1,0 1-1,-1 0 1,1 0-1,-2 1 0,1 0 1,-9-4-4,12 7-6,0 1 1,0 0 0,-1 0 0,1 1-1,0 0 1,-1 0 0,1 0 0,0 1-1,-1 0 1,1 0 0,-1 1 0,1-1-1,0 2 1,-1-1 0,1 1 0,0-1 0,-1 2 5,-1 1-5,0 0 1,0 0 0,1 0-1,-1 1 1,1 0 0,1 1-1,-1 0 1,1 0 0,0 0-1,0 1 1,0 0 0,1 1 4,-2 1-2,2 0 0,-1 1 0,1-1 1,1 1-1,0 1 0,0-1 1,1 0-1,0 1 0,-1 9 2,3-12 2,0 0-1,1 0 1,0 0-1,0 0 1,1 0 0,-1 0-1,2 0 1,-1 0-1,1-1 1,1 1-1,-1 0 1,1-1 0,2 4-2,-1-6 1,-1 1 1,1-1 0,0 1-1,0-1 1,1 0 0,0 0-1,0-1 1,0 0 0,0 0 0,0 0-1,6 2-1,-1 0 16,0-1 1,1-1-1,-1 0 0,1 0 0,0-1 1,10 1-17,0-1-21,1 0 0,0-2 1,-1-1-1,1 0 1,0-2-1,-1 0 1,7-3 20,38-13-350,-5-8 158</inkml:trace>
  <inkml:trace contextRef="#ctx0" brushRef="#br0" timeOffset="7059.271">7314 357 8018,'-14'-23'5607,"14"21"-4274,1 4-242,7 14-70,9 22-790,-3 1 0,-1 1 0,-2 0 0,-1 0 0,-2 1 0,-2 0 0,-2 0 0,-2 1 0,-2-1 0,-1 1-1,-2-1 1,-2 0 0,-4 11-231,2-18 78,-1 5 3,1 0 0,2 2-81,4-31 20,0 0 1,1 0 0,1 0 0,-1 0 0,1 0 0,1 0 0,0 0 0,1-1-1,0 1 1,1 3-21,-3-11 25,0 0 0,0 0 0,0 0 0,0 0 0,0 0 0,0 0-1,0-1 1,1 1 0,-1 0 0,1-1 0,-1 1 0,1-1 0,0 1 0,-1-1-1,1 0 1,0 0 0,0 0 0,0 0 0,0 0 0,2 1-25,17-6 211</inkml:trace>
  <inkml:trace contextRef="#ctx0" brushRef="#br0" timeOffset="7654.132">7980 925 4745,'82'-38'2453,"-82"38"-2396,1 0 1,-1 0 0,1 0 0,-1 0-1,1-1 1,-1 1 0,1 0 0,-1 0-1,0 0 1,1-1 0,-1 1 0,0 0-1,1-1 1,-1 1 0,0 0 0,1-1 0,-1 1-1,0-1 1,1 1 0,-1 0 0,0-1-1,0 1 1,0-1 0,1 1 0,-1-1-1,0 1 1,0-1 0,0 1 0,0-1-1,0 1 1,0-1 0,0 1 0,0-1 0,0 1-1,0-1 1,0 1 0,0 0 0,0-1-1,-1 1 1,1-1 0,0 1 0,0-1-1,0 1 1,-1-1 0,1 1 0,0 0-1,0-1 1,-1 1 0,1 0 0,0-1-1,-1 1 1,1 0 0,-1-1 0,1 1 0,-1 0-58,-21-12 2089,21 11-1917,-9-2 333,-1-1 1,1 1-1,0 1 0,-1 0 1,0 1-1,1 0 0,-1 0 0,0 1 1,-8 1-506,9 0 129,0 0 0,-1 1 0,1 0 0,0 1 0,0 0 0,1 1 0,-1 0 0,1 0 0,-1 1 0,1 0 0,1 1 0,-1 0 0,1 0 0,0 1 0,-5 5-129,5-3 16,1 1 0,0 0 1,0 0-1,1 1 0,0-1 0,1 1 1,0 1-1,0-1 0,2 1 0,-1-1 1,1 3-17,1-7 5,1 0 1,0 0 0,0 0 0,1 0-1,0 0 1,0 0 0,1 0 0,-1 0-1,2 0 1,-1 0 0,1 0 0,0-1-1,0 1 1,1-1 0,-1 1 0,2-1-1,-1 0 1,1 0 0,4 6-6,-4-8 9,0 0 0,1-1 0,-1 1-1,1-1 1,0 0 0,0-1 0,0 1 0,0-1 0,0 1 0,1-2 0,-1 1 0,1-1 0,-1 1 0,1-2 0,0 1 0,-1 0-1,1-1 1,0 0 0,-1-1 0,5 0-9,1 0 13,0-1 1,0 0-1,0 0 0,-1-1 0,1-1 1,-1 0-1,0 0 0,0-1 0,0 0 1,2-3-14,-5 2 12,0 1 0,-1-1 0,0 0 0,0-1 0,-1 1 0,0-1 1,0 0-1,-1-1 0,1 1 0,-2-1 0,1 0 0,-1 0 0,0 0 1,-1 0-1,0 0 0,0-1 0,-1 1 0,1-8-12,0-17 33,-2-1-1,0 1 1,-3 0-1,-1-5-32,2 20 1,1-3-70,7 36-13,0 0 64,2 3 24,2 0 0,-1 0 0,2-1 0,0-1 0,2 1-1,1 0-5,-6-8-118,0 0 0,1 0-1,0-1 1,0 0-1,1 0 1,0-1 0,1-1-1,0 0 1,0 0-1,5 1 119,15 1-929,-6-8 345</inkml:trace>
  <inkml:trace contextRef="#ctx0" brushRef="#br0" timeOffset="8000.933">7779 616 4417,'-4'9'2336,"2"1"-527,5-4-81,3-4-143,-2-2-65,-4-2-16,0 1-32,0-1-295,25-9-145,41-30-416,-31 18-200,4-5-216,-1-6-80,0-7-64,2 0 96,2 1-264,-3 7-272,-8 11 280</inkml:trace>
  <inkml:trace contextRef="#ctx0" brushRef="#br0" timeOffset="8563.434">8650 217 8322,'-3'-1'220,"1"1"0,-1 0 0,0 0 0,1 0 0,-1 0 0,1 0 0,-1 1 1,1-1-1,-1 1 0,1-1 0,0 1 0,-1 0 0,1 0 0,0 0 0,-1 0 0,1 1 0,0-1 1,0 0-1,0 1 0,0 0 0,0-1 0,1 1 0,-1 0 0,0 0 0,1 0 0,-1 0 0,1 0 1,0 1-1,0-1 0,0 0 0,0 1 0,0-1 0,0 0 0,1 1 0,-1 0-220,-2 12 208,0 0-1,1 0 0,1 0 0,0 0 1,2 8-208,-1-13 171,0 76 253,-3 167 887,-1-187-843,-3-1-1,-14 56-467,2-48 151,12-47-30,0 0-1,1 0 0,2 1 1,1-1-1,0 5-120,3-31 5,0 1-1,0-1 1,0 0-1,0 0 0,0 0 1,0 0-1,0 0 0,0 0 1,0 1-1,-1-1 1,1 0-1,0 0 0,0 0 1,0 0-1,0 0 0,0 0 1,0 1-1,0-1 1,0 0-1,0 0 0,0 0 1,0 0-1,0 0 0,1 1 1,-1-1-1,0 0 1,0 0-1,0 0 0,0 0 1,0 0-1,0 0 0,0 1 1,0-1-1,0 0 1,0 0-1,0 0 0,1 0 1,-1 0-1,0 0 0,0 0 1,0 0-1,0 0 1,0 0-1,0 1 0,1-1 1,-1 0-1,0 0 0,0 0 1,0 0-1,0 0 1,0 0-1,1 0 0,-1 0 1,0 0-1,0 0 0,0 0 1,0 0-1,0 0 1,0 0-1,1 0 0,-1 0 1,0-1-1,0 1 0,0 0 1,0 0-1,0 0 1,0 0-1,1 0 0,-1 0-4,8-9 128,29-49 271,8-21-399,-13 23 38,-6 11-32,57-100 62,73-92-68,-152 232-88,25-30-275,-27 34 216,0-1 0,-1 1 0,1-1 0,0 1 0,0 0 0,0-1 0,0 1 0,0 0 0,0 1 0,0-1 0,0 0 0,1 0 0,-1 1 1,0 0-1,0-1 0,1 1 147,-2 0-92,0 0 1,-1 0 0,1 0-1,0 0 1,-1 0 0,1 0-1,0 0 1,-1 0 0,1 0 0,-1 1-1,1-1 1,0 0 0,-1 0-1,1 1 1,-1-1 0,1 0-1,-1 1 1,1-1 0,-1 1 91,13 17-1001</inkml:trace>
  <inkml:trace contextRef="#ctx0" brushRef="#br0" timeOffset="8901.043">8670 874 8298,'-10'-4'3561,"10"11"-1825,7 2-80,10 7-303,9 1-273,14 5-528,3 7-176,-1 1-200,-4 8-72,-8 1 256,-5-6-192,-6-1-464,-8-7-664,-1-16 440</inkml:trace>
  <inkml:trace contextRef="#ctx0" brushRef="#br0" timeOffset="9240.003">9254 892 8010,'24'-110'3849,"-35"108"-1313,5 2-736,6 3-559,4 0-337,-4-3-440,0 0-136,28 6-128,43 2-56,-29-8-64,-2 0-24,-5 0-16,-2 2 200,-8-1-352,-8 2-272,7 6 312</inkml:trace>
  <inkml:trace contextRef="#ctx0" brushRef="#br0" timeOffset="10546.154">10047 421 4721,'-100'-38'2655,"61"26"534,19 13-348,15 0-2143,5-1-638,0 0 0,0 0 0,0 0 0,0 1 0,0-1-1,0 0 1,0 0 0,0 0 0,0 0 0,0 0 0,0 0-1,0 0 1,0 1 0,0-1 0,0 0 0,0 0 0,0 0-1,0 0 1,0 0 0,0 0 0,0 0 0,0 0 0,0 1-1,0-1 1,0 0 0,0 0 0,0 0 0,0 0 0,0 0-1,0 0 1,0 0 0,0 0 0,0 0 0,-1 1 0,1-1-1,0 0 1,0 0 0,0 0 0,0 0-60,18 2 1541,19 1-1207,0-2 1,0-2 0,25-4-335,14-5 210,-34 4-148,1 1 1,0 2-1,0 1 1,42 6-63,-83-4 2,0 0 0,0 0-1,0 0 1,0 1 0,0-1 0,0 1 0,-1-1 0,1 1 0,0 0-1,0 0 1,0 0 0,-1 0 0,1 0 0,0 0 0,-1 0 0,1 0 0,-1 1-1,1 0-1,-1 0 2,-1-1 0,1 1 0,-1-1 0,0 1 0,1-1 0,-1 1 0,0-1 0,0 1 0,0-1 0,0 1 0,-1-1 0,1 1 0,0-1 0,-1 1 0,1-1 0,-1 1 0,1-1 0,-1 1 0,0-1 0,1 0 0,-1 1 0,0-1 0,0 0 0,0 1-2,-46 61 29,34-47-23,0 0 0,1 2 0,1-1 1,-7 16-7,-27 76 16,25-57-7,-2 0 0,-2-2 1,-17 22-10,-13 10 32,22-37 13,2 1 0,2 2 0,2 1 0,-11 33-45,36-80 30,0 0 0,0 0 0,1 0 0,-1 0 0,1 0 0,-1 0 0,1 0 1,0 0-1,0 0 0,0 0 0,0 0 0,0 0 0,0 0 0,0 0 0,1 0 1,-1 0-1,1 0 0,-1 0 0,1 0 0,0-1 0,1 3-30,-1-3 35,1 1-1,0 0 1,0-1 0,0 0-1,0 1 1,0-1 0,1 0-1,-1 0 1,0 0 0,0 0-1,1 0 1,-1-1 0,1 1-1,-1-1 1,0 0 0,1 1-1,-1-1 1,1 0 0,-1 0-35,26 0 92,0-1 0,-1-2 1,1 0-1,11-4-92,109-30 157,-132 33-147,94-26-564,-60 25 227</inkml:trace>
  <inkml:trace contextRef="#ctx0" brushRef="#br0" timeOffset="11215.778">11030 825 5825,'-2'-6'844,"-1"1"0,1-1 0,-1 1 0,0-1 0,0 1 0,-1 0 0,0 0 0,0 0 0,-3-3-844,4 5 222,-1 0 0,0 1 1,0-1-1,0 1 0,0 0 0,0-1 0,-1 2 0,1-1 0,0 0 0,-1 1 0,1 0 0,-1 0 1,0 1-1,1-1 0,-1 1 0,0 0 0,1 0 0,-1 0 0,-3 1-222,-7 1 131,1 0 0,0 1 0,-1 1 0,1 0 0,0 1 0,1 0 0,-1 1 0,1 1 0,0 0 0,-4 4-131,9-6 23,1 1-1,0 0 1,0 1-1,0 0 1,1 0-1,0 0 1,0 1-1,0 0 1,1 0-1,1 0 0,0 1 1,0-1-1,0 1 1,1 0-1,0 0 1,0 7-23,1-9 5,1 1-1,0 0 1,1 0 0,0 0 0,0 0 0,1 0 0,0 0-1,0 0 1,1-1 0,0 1 0,0 0 0,1-1-1,0 1 1,0-1 0,1 0 0,0 0 0,0 0 0,0-1-1,1 0 1,0 0 0,1 0 0,-1 0 0,1-1 0,1 1-5,-1 0 6,1-1 1,0-1 0,0 1-1,0-1 1,1-1 0,0 1-1,-1-1 1,1 0 0,0-1-1,0 0 1,0 0 0,1-1-1,-1 0 1,0 0 0,1-1-1,-1 0 1,0-1 0,1 1-1,-1-2 1,0 1 0,0-1-1,0 0 1,0-1-7,-3 1 8,-1 0 0,1 0-1,-1 0 1,0-1 0,1 0-1,-1 0 1,-1 0 0,1 0 0,0 0-1,-1-1 1,0 1 0,0-1 0,0 0-1,0 0 1,2-4-8,-1-1 14,-1 1 0,0 0 0,0-1 0,0 1-1,-1-1 1,-1 0 0,1 0 0,-1-6-14,0-8 16,-2 1 0,0-1 1,-2 0-1,0 1 0,-1 0 0,-6-15-16,2 13-45,5 21-12,2 14 10,2 3 52,1-1 0,1 1 0,-1-1 0,2 0 0,0 0 0,1 0 0,0-1 0,1 1 0,0-1 0,5 6-5,13 19-112,3-1 0,18 19 112,-3-4-1030,-22-26 451</inkml:trace>
  <inkml:trace contextRef="#ctx0" brushRef="#br0" timeOffset="11672.634">11263 821 6033,'-2'-3'626,"0"1"-1,0 0 1,0 0-1,0 0 1,0 0-1,0 0 1,-1 0-1,-1-1-625,3 3 84,1 0-1,0 0 0,0-1 1,-1 1-1,1 0 0,0 0 1,0 0-1,-1 0 0,1 0 1,0 0-1,-1 0 0,1 0 1,0 0-1,0 0 0,-1 0 0,1 0 1,0 0-1,-1 0 0,1 0 1,0 0-1,0 1 0,-1-1 1,1 0-1,0 0 0,0 0 1,-1 0-1,1 0 0,0 1 1,0-1-1,0 0 0,-1 0-83,-2 17 1123,6 3-633,0 0 0,2 0-1,0 0 1,1 0 0,1-1 0,2 2-490,19 62 753,-24-61-305,0 1 0,0 14-448,-8-87 177,2-1 1,3 1 0,1-1 0,3-2-178,-4 47-2,0-1 1,1 1-1,-1 0 1,1 0 0,0 0-1,0 0 1,1 1-1,0-1 1,0 1-1,0-1 1,1 1 0,-1 0-1,1 0 1,1 0-1,1-1 2,-3 3-4,1 1-1,-1 0 0,1 0 0,0 0 0,0 0 0,-1 1 1,1-1-1,0 1 0,0 0 0,1 0 0,-1 1 0,0-1 0,0 1 1,0 0-1,0 0 0,0 0 0,1 0 0,-1 1 0,0 0 1,0 0-1,0 0 0,0 0 0,0 0 0,0 1 5,7 3-1,0 0 0,0 0-1,-1 1 1,0 1 0,0 0-1,0 0 1,-1 1 0,0 0-1,0 0 1,-1 1 0,0 0-1,0 1 1,-1 0 0,-1 0-1,0 0 1,0 1 0,-1 0-1,0 0 1,-1 0 0,0 1-1,-1 0 1,0-1 0,-1 1-1,0 0 1,-1 0 0,-1 1-1,0 0 2,0-3 18,-3 31 1243,1-1-1,4 22-1260,3-30 1150</inkml:trace>
  <inkml:trace contextRef="#ctx0" brushRef="#br0" timeOffset="12142.006">11832 973 4905,'1'-27'1089,"-1"18"-165,0 1 0,1 0-1,0-1 1,0 1 0,2-6-924,-2 14 170,-1-1-1,1 0 1,-1 1-1,1-1 1,-1 1-1,1-1 1,0 1 0,-1-1-1,1 1 1,0 0-1,-1-1 1,1 1-1,0 0 1,-1-1 0,1 1-1,0 0 1,0 0-1,-1 0 1,1-1 0,0 1-1,0 0 1,-1 0-1,2 0-169,24 0 1139,-20 0-718,37 1 874,-15 0-576,0-1 0,20-3-719,-41 2 44,1 0-1,-1 0 1,1-1-1,-1 0 1,0-1 0,0 0-1,0 0 1,-1 0 0,1 0-1,-1-1 1,1-1-1,1 0-43,-6 2 16,1 1-1,-1-1 0,0 0 0,0 1 1,0-1-1,0 0 0,0 0 0,-1 0 0,1-1 1,-1 1-1,0 0 0,0-1 0,0 1 1,0 0-1,-1-1 0,1 1 0,-1-1-15,0-8 46,0 0 0,0 1 0,-1-1 0,-1-3-46,1 12 2,1 1-1,0-1 1,-1 0-1,0 1 1,0-1-1,0 1 1,0-1-1,0 1 1,0 0-1,-1-1 1,1 1-1,-1 0 1,1 0-1,-1 0 1,0 0-1,0 0 1,0 0-1,0 1 1,0-1-1,0 1 1,0-1 0,-1 1-1,1 0 1,-1 0-1,1 0 1,-1 0-1,1 0 1,-1 1-1,1-1 1,-1 1-1,0-1 1,1 1-1,-1 0 1,0 0-1,0 0-1,-7 1-3,0 0 0,-1 0-1,1 1 1,0 0 0,0 1-1,0 0 1,0 0 0,-3 3 3,-1 0 0,0 2 0,0-1 0,1 2 0,0 0 0,0 0 0,1 1 0,0 1 0,1 0 0,0 0 0,1 1 0,0 1 0,-5 10 0,9-15 10,1 1 1,1 1-1,-1-1 1,1 1 0,1 0-1,0 0 1,1 0 0,-1 0-1,2 0 1,0 0-1,0 1 1,1-1 0,0 1-1,0-1 1,1 0-1,1 1 1,0-1 0,0 0-1,4 8-10,-1-6 18,0 0 0,1-1 0,1 0 0,0 0 0,1-1 0,-1 0 0,2 0 0,0-1 0,0 0 0,0 0 0,1-1 0,1-1-1,-1 1 1,1-2 0,0 1 0,1-2 0,1 2-18,15 5 599,1-2-1,0 0 0,0-2 1,1-1-1,0-1 1,22 0-599,24-2 1277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1:50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463 655 3049,'55'-49'1988,"-43"39"-60,0-5 1140,-12 14-2739,0 0-1,0 0 1,-1 0 0,1 0 0,-1 0 0,1 0 0,-1 0 0,1 1 0,-1-1-1,1 0 1,-1 0 0,0 0 0,1 1 0,-1-1 0,-1 0-329,-33-25 1107,21 16-958,9 6-80,-1-1 0,-1 1 0,1 0-1,0 0 1,-1 1 0,0-1 0,0 2 0,0-1 0,0 1 0,0 0 0,-1 0-69,-9 0 65,1 1 1,-1 1 0,0 0-1,1 1 1,-1 1 0,1 1-1,-1 0 1,1 1-1,0 0 1,0 2 0,-11 5-66,15-6 35,1 0 0,0 2 0,-1-1 0,2 1 0,-1 1 0,1 0 0,0 0 0,1 1 0,0 1 1,0-1-1,1 1 0,1 1 0,-1-1 0,2 1 0,-3 6-35,0 3 1,2 0-1,0 1 1,2 0 0,0 0-1,1 0 1,1 3-1,1-8 0,1 0 1,1 0-1,0 0 1,1 0-1,1 0 1,0-1-1,1 1 1,4 10-1,-5-19 2,0-1 1,1 0-1,0 0 1,0-1-1,1 1 0,-1-1 1,1 0-1,0 1 1,1-2-1,-1 1 0,1 0 1,0-1-1,0 0 1,0 0-1,2 0-2,1 1 8,1-1 1,-1 0-1,1-1 0,0 1 0,0-2 0,0 1 0,1-1 1,-1-1-1,0 0 0,3 0-8,2 0 10,0-1 0,0-1-1,0 0 1,0-1 0,0 0 0,0-1 0,0-1 0,-1 0 0,0-1 0,0 0-1,0-1 1,0-1 0,-1 0 0,4-3-10,-3-1 11,0 0 0,-1-1 0,0 0 0,-1-1 0,0-1 1,-1 1-1,0-2 0,-1 1 0,-1-1 0,6-14-11,-6 7 3,0 1 1,-1-1-1,-1-1 1,-2 1-1,0-1 0,-1 0 1,0-17-4,-6 9-24,3 30 24,0 1-1,0-1 1,0 1-1,0-1 0,0 1 1,0 0-1,0-1 1,0 1-1,-1-1 1,1 1-1,0 0 1,0-1-1,0 1 1,-1 0-1,1-1 1,0 1-1,0 0 0,-1-1 1,1 1-1,0 0 1,-1-1-1,1 1 1,0 0-1,-1 0 1,1 0-1,0-1 1,-1 1-1,1 0 0,-1 0 1,1 0-1,0 0 1,-1 0-1,1 0 1,-1 0-1,1 0 1,-1 0-1,1 0 1,0 0-1,-1 0 1,1 0-1,-1 0 0,1 0 1,0 0-1,-1 0 1,1 0-1,-1 0 1,1 1-1,0-1 1,-1 0-1,1 0 1,0 1-1,-1-1 1,1 0-1,0 0 0,-1 1 1,1-1-1,0 0 1,0 1-1,-1-1 1,1 0-1,0 1 1,0-1-1,-1 0 1,1 1-1,0 0 1,-3 3 23,1 1 1,-1-1 0,1 1-1,0 0 1,0 0-1,0 0 1,1 0-1,0 1 1,0-1-1,0 0 1,1 0-1,0 1 1,0 1-24,-1 3 41,-5 107 503,8 70-544,0-105 80,8 192 79,-4-199-37,4 0 1,12 43-123,-19-108-124,-1 1 0,2-1 0,-1 0 0,2 0 0,1 3 124,6 2-223</inkml:trace>
  <inkml:trace contextRef="#ctx0" brushRef="#br0" timeOffset="712.31">976 706 6649,'-54'-79'3025,"40"54"2687,14 25-5628,0 0-1,0 0 1,0-1 0,1 1 0,-1 0-1,0 0 1,0 0 0,0-1-1,0 1 1,1 0 0,-1 0-1,0 0 1,0 0 0,1-1 0,-1 1-1,0 0 1,0 0 0,0 0-1,1 0 1,-1 0 0,0 0-1,0 0 1,1 0 0,-1 0-1,0 0 1,0 0 0,1 0 0,-1 0-1,0 0 1,0 0 0,1 0-1,-1 0 1,0 0 0,0 0-1,1 0 1,-1 0 0,0 0-1,0 0 1,1 1-84,7-1-513,350-30 2002,-238 24-1331,21 4-158,-133 2 11,-11 19 61,-2 18-64,-1-1 1,-2 0-1,-4 7-8,-7 30 7,-5 39 14,4 2 0,6 0 0,3 21-21,9-91 50,-1 9 76,3 29-126,1-66 58,0-1 1,2 0 0,-1 0-1,2 0 1,0 0 0,1-1-1,4 10-58,-9-22-35,1-1-1,0 1 0,0 0 0,0-1 1,0 1-1,0-1 0,0 1 0,0-1 1,1 1-1,-1-1 0,0 0 0,1 1 1,-1-1-1,1 0 0,0 0 0,0 0 36,-2-1-34,0 0 0,0 0 0,0 0 0,0 0 0,0 0 0,0-1 0,0 1 0,0 0 0,0 0 0,0 0 0,0 0-1,0 0 1,0 0 0,0 0 0,0 0 0,0 0 0,0 0 0,0 0 0,0-1 0,0 1 0,0 0 0,0 0 0,0 0 0,0 0 0,0 0 0,0 0 0,0 0-1,0 0 1,0 0 0,0 0 0,0 0 0,0 0 0,0 0 0,1 0 0,-1 0 0,0 0 0,0-1 0,0 1 0,0 0 0,0 0 0,0 0 0,0 0-1,0 0 1,0 0 0,0 0 0,0 0 0,1 0 0,-1 0 0,0 0 0,0 0 0,0 0 0,0 0 0,0 0 0,0 0 0,0 0 0,0 1 0,0-1 34,-11-17-1183</inkml:trace>
  <inkml:trace contextRef="#ctx0" brushRef="#br0" timeOffset="1703.154">1550 86 6257,'-3'-3'634,"-5"-4"2802,8 7-3354,0 0 0,0 0-1,0-1 1,-1 1 0,1 0 0,0 0 0,0 0-1,0 0 1,0 0 0,0-1 0,0 1-1,0 0 1,0 0 0,0 0 0,0 0 0,0 0-1,0-1 1,0 1 0,0 0 0,0 0 0,0 0-1,0 0 1,0-1 0,0 1 0,0 0-1,0 0 1,0 0 0,0 0 0,0 0 0,0-1-1,0 1 1,0 0 0,0 0 0,1 0 0,-1 0-1,0 0 1,0 0 0,0-1 0,0 1 0,0 0-1,0 0 1,0 0 0,1 0 0,-1 0-1,0 0 1,0 0 0,0 0-82,4-2 449,0 1 0,0-1 0,1 1 0,-1 0 0,0 0 0,0 1 0,4-1-449,10-1 323,536-55 1247,-551 57-1568,0-1 0,0 1 1,0 0-1,0 0 0,1 0 1,-1 1-1,0-1 1,0 1-1,0 0 0,0-1 1,0 1-1,0 1 0,0-1 1,0 0-1,-1 1 0,1-1 1,0 1-1,-1 0 0,1 0 1,-1 0-1,0 0 0,1 1-2,-1 1 6,0 0 0,0 0 0,0 0 0,0 0-1,-1 1 1,0-1 0,0 0 0,0 1 0,0-1-1,-1 1 1,1-1 0,-1 1 0,0-1 0,-1 1-1,1 0-5,-29 248 380,-2 22-111,22-120-218,-9 141 1046,16 134-1097,22-236 240,-10-121-124,-3 1 0,-3 38-116,-3 73 549,-1-185-538,-1-1-1,1 1 0,0 0 0,-1-1 0,1 1 0,0-1 0,-1 1 0,1 0 1,-1-1-1,1 1 0,-1 0 0,1-1 0,-1 1 0,1 0 0,-1-1 1,1 1-1,-1 0 0,1 0 0,-1 0 0,1 0 0,-1 0 0,1 0 0,-1 0 1,0 0-1,1 0-10,-23-3-5,13 2 27,-39-2 4,-1 3 0,-36 5-26,35-1 13,40-4-36,-2 1 42,-1 0 0,1-1 1,-1-1-1,-3-1-19,14 2-14,1 0 0,0-1-1,0 1 1,0 0 0,0-1 0,0 0 0,-1 0 0,1 1 0,0-1-1,0 0 1,1 0 0,-1-1 0,0 1 0,0 0 0,0-1-1,1 1 1,-1-1 0,1 1 0,-1-1 0,1 0 0,0 0 0,0 0-1,0 0 1,0 0 0,0 0 0,0 0 0,0 0 0,0 0 14,1 1-222,0 0 1,0 0-1,0 0 1,0 0 0,-1 1-1,1-1 1,1 0-1,-1 0 1,0 0-1,0 0 1,0 0-1,0 0 1,0 1 0,1-1-1,-1 0 1,0 0-1,1 0 1,-1 1-1,1-1 1,-1 0-1,1 0 222,11-11-1911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1:53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25 212 4713,'-2'-4'1052,"-3"-11"1798,5 15-2690,0-1 0,0 1 1,-1 0-1,1 0 0,0-1 0,0 1 0,0 0 1,-1-1-1,1 1 0,0 0 0,0 0 0,-1 0 0,1-1 1,0 1-1,0 0 0,-1 0 0,1 0 0,0-1 1,-1 1-1,1 0 0,0 0 0,-1 0 0,1 0 0,0 0 1,-1 0-1,1 0 0,0 0 0,-1 0 0,1 0 1,0 0-1,-1 0 0,1 0 0,0 0 0,-1 0 0,1 0 1,0 0-1,-1 1-160,0 0 103,1 0 0,-1 1 0,0-1-1,1 0 1,-1 1 0,1-1 0,0 1 0,-1-1 0,1 1 0,0-1 0,0 1 0,0-1 0,0 1 0,0 0-103,-1 8 266,0 12 123,1 1 0,1-1 0,1 0 0,1 1 1,6 20-390,20 80 605,30 142-45,-49-203-432,-3 1 1,-2 1 0,-3 19-129,-8 104 428,4-176-344,-1-13 21,-7-18 49,9 17-148,-15-40 44,2 0-1,2-2 1,1 1-1,3-2 1,0-17-50,2-4 2,3-1 1,3 0 0,4-22-3,2 45-9,1 1 1,2 0-1,3 1 0,1 0 0,2 0 1,1 2-1,3 0 0,1 1 1,2 0-1,2 2 0,25-30 9,-39 56-4,0 0-1,1 1 1,0 0-1,1 0 1,0 2 0,9-6 4,-16 12-2,-1 0 0,1 1 0,0-1 0,0 1 0,0 0 0,0 1 0,1-1 0,-1 1 0,0 0 0,1 1 2,-4-1-2,1 1 0,0 1 0,-1-1 1,1 0-1,0 0 0,0 1 0,-1 0 1,1 0-1,-1-1 0,1 1 0,-1 1 0,1-1 1,-1 0-1,1 1 0,-1-1 0,0 1 1,0-1-1,0 1 0,2 2 2,1 3-4,1 0-1,-1 0 1,0 1 0,-1-1-1,0 1 1,0 0 0,-1 1-1,0-1 1,0 1 0,1 6 4,2 12-2,-2 1 0,2 22 2,-5-35 3,0 0-1,-1 0 1,-1 0-1,0 0 0,-1 0 1,-1 0-1,0-1 1,-1 1-1,-1-1 1,-5 14-3,5-19 4,0 0 0,0-1 0,0 0 0,-1 0 0,0 0 0,-1 0 1,0-1-1,0 0 0,-1-1 0,1 1 0,-1-2 0,-1 1 0,1-1 1,-1 0-1,0-1 0,0 0 0,-1 0-4,-12 3 3,0-2 0,0 0 0,0-2 0,0 0 0,0-2 0,-1 0 0,-2-1-3,21-1 76,-20 3-605,24-2 539,0 0-1,-1 0 0,1 0 0,-1 0 0,1 0 0,0 0 0,-1 0 1,1 0-1,0 0 0,-1 1 0,1-1 0,-1 0 0,1 0 0,0 0 1,-1 1-1,1-1 0,0 0 0,0 0 0,-1 1 0,1-1 0,0 0 0,0 1 1,-1-1-1,1 0 0,0 1 0,0-1 0,0 0 0,-1 1 0,1-1 1,0 1-1,0-1 0,0 0 0,0 1 0,0-1 0,0 1 0,0-1 0,0 0 1,0 1-1,0-1 0,0 1 0,0-1 0,0 0 0,0 1 0,0-1 1,0 0-1,1 1 0,-1-1 0,0 1 0,0-1-9,10 15 233</inkml:trace>
  <inkml:trace contextRef="#ctx0" brushRef="#br0" timeOffset="762.522">865 364 6681,'-1'-9'1391,"-1"-5"2180,3 13-2001,1 7-697,4 16-287,-1 1 1,-1-1 0,-1 1-1,-1 0 1,-1 15-587,1 6 359,23 622 1590,-25-662-1916,0-2 2,0 0 0,0 0 0,0 0 0,0-1 0,0 1 0,-1 0 0,1 0 0,0 0 0,-1 0 0,0-1 0,1 1 0,-1 0 0,0 0-35,-8-38 927,-22-237-677,13 131-53,2-62-197,15 159-11,1 0 1,3 1-1,1-1 1,3 0-1,4-13 11,-7 41-4,1 1 0,0 0 1,1 0-1,1 0 0,0 1 0,2 0 0,-1 0 0,2 1 0,0 0 0,0 1 0,2 0 1,-1 0-1,2 1 0,-1 1 0,8-5 4,-15 13-3,0 0 1,0-1-1,0 1 0,0 1 1,1-1-1,-1 1 0,1 0 0,0 0 1,-1 1-1,1 0 0,0 0 1,0 0-1,0 1 0,0-1 1,0 1-1,0 1 0,0-1 1,0 1-1,0 0 0,-1 1 1,1-1-1,0 1 0,-1 0 1,1 1-1,-1-1 0,1 1 1,-1 0-1,0 0 0,0 1 1,2 2 2,6 5-5,-1 1 0,-1 1 1,0-1-1,-1 2 0,-1-1 0,0 2 0,0-1 1,1 7 4,-4-9 0,0 1 0,-1 1 0,0-1-1,-2 1 1,1-1 0,-2 1 0,0 0 0,0 0 0,-1 1 0,-1-1 0,-1-4 4,-1 0-1,0 0 1,-1-1 0,1 1-1,-2-1 1,1 1 0,-2-1 0,1 0-1,-1 0 1,0-1 0,-1 1-1,0-1 1,0 0 0,-1-1-1,0 0 1,0 0 0,-1 0-1,-6 3-3,-1 1 6,0 0 0,-1-1 0,0-1 0,-1-1 0,0 0 0,0-1 0,0-1 0,-1-1 0,-14 3-6,24-7 6,0 0 1,-1 0-1,1-1 0,0 0 0,-1 0 0,1-1 0,-6-1-6,12 2-78,-1-1 0,1 0 0,-1 1 0,0-1-1,1 0 1,-1 0 0,1 0 0,0 0 0,-1-1 0,1 1-1,0-1 1,0 1 0,0-1 0,0 0 0,0 0 0,0 0-1,0 0 1,1 0 0,-1 0 0,1 0 0,-1-1 0,1 1-1,0 0 1,0-1 0,0-1 78,1 4-30,0 0 1,-1 0-1,1 0 0,0 0 0,0-1 0,0 1 1,0 0-1,0 0 0,0 0 0,0 0 1,0-1-1,0 1 0,0 0 0,0 0 1,0 0-1,0-1 0,0 1 0,0 0 1,0 0-1,0 0 0,0 0 0,0-1 0,0 1 1,0 0-1,0 0 0,0 0 0,1 0 1,-1-1-1,0 1 0,0 0 0,0 0 1,0 0-1,0 0 0,0 0 0,1-1 0,-1 1 1,0 0-1,0 0 0,0 0 0,0 0 1,1 0-1,-1 0 0,0 0 0,0 0 1,0 0-1,0 0 0,1 0 0,-1 0 1,0 0-1,0 0 0,0 0 0,1 0 0,-1 0 30,25 5-866</inkml:trace>
  <inkml:trace contextRef="#ctx0" brushRef="#br0" timeOffset="1608.26">2092 210 3809,'-1'-1'296,"1"-1"1,-1 1 0,1-1-1,-1 1 1,1 0-1,-1-1 1,0 1-1,0 0 1,0 0 0,0-1-1,0 1 1,0 0-1,0 0 1,0 0 0,-1 0-1,1 0 1,0 1-1,0-1 1,-1 0-1,1 0 1,-1 1 0,1-1-1,-1 1-296,-41-10 2409,20 5-1410,-13-7 25,19 6-387,-1 0-1,0 1 1,-9 0-637,22 4 90,0 0-1,-1 1 1,1 0-1,-1 0 1,1 0-1,0 1 1,-1 0-1,1 0 1,0 0-1,0 1 1,0-1-1,0 1 1,0 1-1,-1-1-89,-4 5 58,-1 0-1,1 1 0,0 0 1,0 1-1,1 0 1,0 1-1,-6 8-57,-6 10 37,2 1 0,-4 8-37,20-32 3,0 0 0,1 0 0,-1 1-1,1-1 1,0 1 0,0-1 0,1 1 0,-1 0-1,1 0 1,1 0 0,-1 0 0,1 2-3,0-5 0,1-1 1,-1 1-1,1 0 1,-1-1-1,1 1 1,0-1-1,0 1 1,1-1-1,-1 1 1,0-1 0,1 0-1,-1 0 1,1 1-1,0-1 1,0 0-1,0-1 1,0 1-1,0 0 1,0 0-1,0-1 1,1 0-1,-1 1 1,0-1-1,1 0 1,-1 0-1,1 0 1,0 0-1,0-1 0,99 30 33,-71-23-28,-1 1 1,0 2-1,0 1 0,-1 1 0,-1 1 0,19 13-5,-39-20 1,0 0-1,-1 1 0,0 0 0,0 0 0,0 1 1,-1 0-1,0 0 0,0 0 0,-1 1 0,0 0 0,-1 0 1,0 0-1,0 1 0,-1-1 0,2 10 0,0 7 20,0 1-1,-2 0 1,-1 0-1,-1 0 0,-2 9-19,1-21 99,-1-1-1,-1 1 1,0-1-1,-1 0 1,0 0-1,-1 0 1,-1-1-1,0 1 0,-1-1 1,-1 0-1,-1 1-98,5-7 75,-2-1 0,1-1 0,-1 1 0,1 0 0,-2-1 0,1 0-1,-1 0 1,1-1 0,-1 0 0,0 0 0,-1 0 0,1-1 0,-1 1-1,0-1 1,1-1 0,-1 0 0,0 0 0,-1 0 0,1-1 0,0 0-1,0 0 1,-6 0-75,-4-2 44,0-1 0,0-1-1,1 0 1,-1-1 0,1 0-1,-1-1 1,1-1 0,1-1-1,-1-1 1,1 0-1,1 0 1,-1-2 0,1 0-1,1 0 1,-4-5-44,-3-7 167,20 21-186,0 1 0,-1 0 0,1-1 0,-1 1 0,1-1 0,0 0 0,-1 1 0,1-1 0,0 1 0,0-1 0,0 1 0,-1-1 0,1 0 0,0 1 0,0-1 0,0 0 0,0 1 0,0-1 0,0 1 0,0-1 0,0 0 0,0 1 0,0-1 0,1 1 0,-1-1 0,0 0 0,0 1 0,0-1 0,1 1 0,-1-1 0,0 1 0,1-1 0,-1 1 0,1-1 0,-1 1 0,0-1 0,1 1 0,-1-1 0,1 1 0,-1 0 0,1-1 0,-1 1 0,1 0 0,0-1 0,0 1 19,24-8-1538,8 4 526</inkml:trace>
  <inkml:trace contextRef="#ctx0" brushRef="#br0" timeOffset="2429.918">2492 361 5169,'-28'-27'2505,"-21"-14"-2505,47 39 193,0 1 0,0 0-1,0-1 1,-1 1 0,1 0 0,0 1 0,-1-1 0,1 0 0,-1 1 0,1-1 0,-1 1 0,1 0 0,-1-1 0,1 1 0,-1 0 0,1 1 0,-1-1-1,1 0 1,-1 1 0,1 0 0,-1-1 0,1 1 0,0 0 0,-1 0 0,-1 1-193,-14 4 2263,50-5 1360,37-1-2823,39-10-329,25-8-471,-103 13 24,0 1 1,1 1 0,-1 2 0,1 1 0,-1 1 0,0 2 0,15 3-25,-42-5 3,0-1-1,0 1 0,0-1 1,-1 1-1,1 0 1,0 0-1,0 1 0,-1-1 1,1 0-1,-1 1 0,0 0 1,1-1-1,0 2-2,-2-2 2,0 1 0,0-1 0,0 1-1,-1-1 1,1 1 0,0-1 0,-1 1-1,0 0 1,1-1 0,-1 1 0,0 0 0,1-1-1,-1 1 1,0 0 0,0-1 0,0 1 0,-1 0-1,1-1 1,0 1 0,-1 0 0,1-1-1,-1 1 1,0 0-2,-2 8 9,-1 0 0,-1 0-1,0 0 1,0-1 0,-1 1 0,0-1-1,-4 4-8,-54 58 56,12-15-23,41-42-24,1 0-1,1 1 1,0 0 0,1 0 0,0 1 0,2 0 0,-5 15-9,-3 19 192,-7 50-192,11-45 360,-11 31-360,11-56 106,4-14 13,1 0 0,0 1 0,1-1 0,1 1 0,1-1 0,0 1 0,1 0 0,0 0 0,2 7-119,0-21 24,-1 0 0,1 1 0,0-1 0,0 0 0,0 0 0,0 0 0,1 0 1,-1 0-1,1 0 0,0-1 0,0 1 0,0 0 0,0-1 0,0 1 0,0-1 0,1 0 1,-1 0-1,1 0 0,0 0 0,-1 0 0,1-1 0,0 1 0,0-1 0,0 0 0,0 0 1,0 0-1,1 0 0,0 0-24,11 2 47,-1-2 1,1 1-1,0-2 0,0 0 1,11-2-48,86-9 218,45-12-218,63-8-154,-152 26 62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2:02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170 580 7722,'-103'-110'3248,"100"107"-3007,0 0-1,0 1 0,0-1 0,0 1 1,-1-1-1,1 1 0,-1 0 0,1 0 1,-4 0-241,6 1 65,1 1 1,-1 0 0,0 0-1,0 0 1,0-1-1,1 1 1,-1 0-1,0 0 1,0 0 0,1 0-1,-1 1 1,0-1-1,0 0 1,0 0 0,1 0-1,-1 1 1,0-1-1,0 0 1,1 1-1,-1-1 1,0 1 0,1-1-1,-1 0 1,1 1-1,-1 0 1,0-1-66,0 3 142,-1 0 1,1-1-1,0 1 1,0 0-1,0 0 0,0 0 1,0 0-1,1 0 0,-1 0 1,1 0-1,0 0 1,0 0-1,0 1-142,2 28 434,2-1 0,1 0 0,1 0-1,7 15-433,4 22 307,-3-3-66,9 37 531,4 62-772,-27-159 14,1 0 0,0 0 0,0 0 0,-1 0 0,0 1 0,0-1 0,0 0 1,-1 0-1,1 0 0,-1 0 0,-1 0 0,1 0 0,-2 4-14,3-9 2,0-1 0,0 1 1,0 0-1,0 0 0,0 0 1,0-1-1,0 1 0,0 0 0,0 0 1,0 0-1,-1 0 0,1-1 1,0 1-1,0 0 0,0 0 0,0 0 1,0 0-1,0-1 0,0 1 1,0 0-1,-1 0 0,1 0 0,0 0 1,0 0-1,0 0 0,0-1 1,-1 1-1,1 0 0,0 0 0,0 0 1,0 0-1,0 0 0,-1 0 1,1 0-1,0 0 0,0 0 0,0 0 1,-1 0-1,1 0 0,0 0 1,0 0-1,0 0 0,-1 0 0,1 0 1,0 0-1,0 0 0,0 0 1,0 0-1,-1 0 0,1 0 0,0 1 1,0-1-1,0 0 0,0 0 0,-1 0 1,1 0-1,0 0 0,0 0 1,0 1-1,0-1 0,0 0 0,0 0 1,0 0-1,-1 0 0,1 1 1,0-1-1,0 0 0,0 0-2,-3-16 73,-18-206 48,10 0 1,10-2-122,1 224 0,0-62 0,3 1 1,5-13-1,-6 57-4,1 0 0,0 1-1,2-1 1,0 1 0,1 0 0,0 1-1,1-1 1,1 1 0,1 1-1,4-8 5,-8 16-3,1 0-1,-1 0 1,1 0-1,0 1 0,0 0 1,1 0-1,-1 1 1,1 0-1,0 0 0,0 0 1,1 1-1,-1 0 1,1 0-1,-1 1 1,1 0-1,0 0 0,0 1 1,0 0-1,0 1 1,0-1-1,0 2 0,0-1 1,0 1-1,1 0 4,3 1-3,0 1 0,-1 0 1,1 1-1,-1 0 0,0 1 0,0 0 0,0 0 0,-1 1 0,0 1 0,0 0 1,-1 0-1,0 1 0,0 0 0,0 0 0,6 10 3,-5-5-2,0 1-1,-1 0 1,0 1-1,-2 0 1,1 0-1,-2 1 1,0 0-1,-1 0 1,2 13 2,-5-18 0,0 0 0,-1 1 0,0-1 0,-1 1 1,0-1-1,-1 0 0,-1 1 0,0-1 0,0 0 0,-1 0 1,0 0-1,-1 0 0,0 0 0,-5 8 0,-3 1 5,-1-1 0,0 0 0,-1-2 0,-1 1 0,-1-2 0,0 0 0,-15 10-5,7-7 9,0-1 0,-2-2 0,0 0 0,0-2 0,-17 6-9,37-17 15,-1-1 0,0 0 0,1 0 0,-1 0 1,0-1-1,0 0 0,-5 0-15,10-1-10,0 0 1,0 0 0,0 0-1,0 0 1,0-1-1,1 1 1,-1 0 0,0-1-1,0 0 1,0 1-1,0-1 1,1 0 0,-1 0-1,0 0 1,1 0-1,-1 0 1,1 0 0,-1 0-1,1 0 1,-1-1-1,1 1 1,0-1 0,0 1-1,0-1 1,0 1-1,0-1 1,0 0 0,0 0 9,-2-19-86</inkml:trace>
  <inkml:trace contextRef="#ctx0" brushRef="#br0" timeOffset="782.486">737 794 4425,'-34'-54'2458,"27"47"1424,4 11-2865,3 7-476,-5 108 2410,2-59-1119,3 49-1832,0-104 58,1 0 0,0 1 0,-1-1 0,2 0 0,-1 0 0,1 0 0,-1 0 0,1 0-1,0 0 1,1-1 0,0 1 0,0 0-58,-2-3 12,1-1-1,0 1 0,-1 0 1,1 0-1,0-1 0,0 1 1,1-1-1,-1 1 0,0-1 1,0 0-1,1 0 0,-1 0 1,0 0-1,1-1 1,-1 1-1,1 0 0,-1-1 1,1 0-1,-1 0 0,1 0 1,0 0-1,-1 0 0,1 0 1,-1 0-1,1-1-11,6-1 23,1 0 0,-1-1-1,0 0 1,0 0 0,0-1-1,0-1 1,0 1 0,-1-1-1,0-1 1,0 1 0,-1-2-1,1 1 1,-1-1 0,-1 0-1,6-7-22,-3 3 19,-1 0 1,0-1-1,-1-1 0,0 1 0,-1-1 0,0 0 1,-1-1-1,-1 1 0,0-1 0,1-7-19,4-57 41,-6 47-47,1 1 1,5-15 5,-2 29-79,-7 17 74,1-1 0,0 1 0,-1-1 0,1 1 0,-1-1 0,1 1 0,-1 0 0,1-1 0,-1 1 0,0 0 0,1-1 0,-1 1 0,0 0 0,0 0 0,1-1 0,-1 1 0,0 0-1,0 0 1,0-1 0,0 1 0,0 0 0,0 0 5,8 37-36,-2 0-1,-1 4 37,11 63 10,-13-90-3,1 0 1,1-1 0,0 1-1,1-1 1,6 11-8,-9-20-12,0 0 1,0 0-1,0-1 0,1 0 1,0 1-1,0-1 1,0-1-1,0 1 0,0-1 1,1 1-1,5 1 12,-1 0-782,1-1-1,-1 0 1,1 0 0,0-2-1,11 3 783,21 4-1661</inkml:trace>
  <inkml:trace contextRef="#ctx0" brushRef="#br0" timeOffset="1274.123">1568 210 8042,'6'-55'5095,"-5"99"-1730,7 40-2789,-2-21-220,40 488 1054,-43-491-1330,-2-32 13,2 0-1,1 8-92,0-25 61,-1-11 51,0-18 33,-5-5-122,-2-1 0,-1 1 1,0 0-1,-2 1 0,-1-1 1,0 1-1,-2 1 0,0-1 0,-2 2 1,0-1-1,-1 2 0,-1 0 1,-1 0-1,0 2 0,-7-5-23,17 17-3,-1 0-1,0 0 0,0 1 0,0 0 1,0 0-1,-1 0 0,0 1 1,1 0-1,-1 0 0,0 1 1,-1 0-1,1 0 0,-7 0 4,8 1-4,0 1 0,1 0 0,-1 1 1,0-1-1,0 1 0,1 0 0,-1 0 0,0 1 0,1 0 0,-1 0 0,1 0 0,0 1 0,0-1 0,0 1 0,0 0 0,0 1 0,0-1 1,0 2 3,-3 3 2,-1 1 0,1 0 1,1 0-1,0 1 1,0 0-1,1 1 1,0-1-1,1 1 0,0 0 1,1 1-1,0-1 1,0 1-1,2-1 1,-1 1-1,1 2-2,1-6 8,0 1 1,0-1-1,1 0 0,0 1 0,1-1 1,-1 0-1,2 0 0,-1 1 1,1-1-1,0 0 0,1 0 0,0-1 1,0 1-1,1 0 0,0-1 1,0 0-1,1 0 0,0 0 0,0-1 1,0 1-1,1-1 0,1 0-8,4 3 15,0-2 0,1 1 0,0-2 0,0 1 0,0-2 0,1 1 0,0-2 0,0 0 0,0 0 0,1-1 0,-1-1 0,1 0-1,0-1-14,14 0 3,1-1 0,0-1 0,0-1 0,-1-1-1,23-7-2,1-1-8</inkml:trace>
  <inkml:trace contextRef="#ctx0" brushRef="#br0" timeOffset="1620.093">1978 115 8130,'-5'-12'1093,"-7"-10"3401,12 22-4459,0 0-1,0 0 1,-1 0-1,1-1 0,0 1 1,0 0-1,0 0 0,0 0 1,0 0-1,0 0 1,0 0-1,0 0 0,0 0 1,-1 0-1,1 0 1,0 0-1,0 0 0,0 0 1,0 0-1,0 0 0,0 0 1,0 0-1,-1 0 1,1 0-1,0 0 0,0 0 1,0 0-1,0 0 1,0 0-1,0 0 0,0 0 1,0 0-1,0 0 0,-1 1 1,1-1-1,0 0 1,0 0-1,0 0 0,0 0 1,0 0-1,0 0 1,0 0-1,0 0 0,0 0 1,0 0-1,0 1 0,0-1 1,0 0-1,0 0 1,0 0-1,0 0 0,0 0 1,0 0-1,0 0 1,0 0-1,0 1 0,0-1-34,-2 18 863,7 297 2703,25 130-3566,-29-424 118,1 0 0,2 1 0,0-1 0,1-1 0,1 1 0,0-1 0,2 0 0,6 10-118,0-9 219</inkml:trace>
  <inkml:trace contextRef="#ctx0" brushRef="#br0" timeOffset="2320.043">2616 703 5249,'0'-21'6083,"0"12"-5412,0-1 1,0 1-1,-1 0 0,0 0 0,-2-7-671,3 14 101,-1 0 0,0 0-1,-1 0 1,1 0-1,0 0 1,-1 0-1,1 1 1,-1-1-1,1 0 1,-1 1-1,0-1 1,0 1-1,0 0 1,0-1 0,1 1-1,-2 0 1,1 0-1,0 1 1,0-1-1,0 0 1,0 1-1,-1-1 1,1 1-101,-7-2 245,1 1 0,-1 0 0,0 1 0,-6 0-245,15 0 3,-8 0 65,0 1 0,0 0 0,1 0 1,-1 1-1,0 0 0,1 0 0,-1 0 0,1 1 0,0 1 1,0-1-1,0 1 0,0 0 0,0 1 0,1-1 0,-1 2-68,0 1 19,0 0 0,0 0 0,1 1 0,1-1 0,-1 1 0,1 1 0,0-1 0,1 1 0,0 0 0,1 0 0,0 0-1,-1 3-18,-4 18 29,1-1 0,2 1-1,0 11-28,4-31 5,0-1 0,1 0 0,0 0-1,0 0 1,1 0 0,1 0 0,-1 0 0,2 0-1,-1 0 1,1-1 0,0 1 0,1-1-1,2 4-4,-4-9 4,0 1-1,1-1 1,-1 0-1,1 0 0,0 0 1,0 0-1,1 0 0,-1-1 1,0 1-1,1-1 0,0 0 1,-1 0-1,1 0 1,0-1-1,0 1 0,0-1 1,2 1-4,1-1 7,0 0 0,-1-1 0,1 0 1,0 0-1,-1 0 0,1-1 0,0 0 1,-1 0-1,1 0 0,4-3-7,0 1 10,-1-1 0,0 0 1,-1-1-1,1 0 0,-1-1 0,0 0 1,0 0-1,0-1 0,-1 0 0,0 0 1,-1-1-1,0 0 0,6-8-10,-7 4 11,1 0-1,-2-1 0,0 1 1,0-1-1,-1 0 0,-1-1 1,0 1-1,-1-1 1,0 1-1,-1-5-10,0-9 15,-1 0-1,-2 0 1,0 0 0,-5-18-15,0 21-19,7 24 19,0 0-1,1 0 1,-1 0-1,0 0 1,0-1-1,0 1 1,0 0-1,0 0 1,0 0-1,0 0 1,0 0-1,0 0 1,0 0-1,0 0 1,0 0 0,0-1-1,0 1 1,0 0-1,0 0 1,0 0-1,0 0 1,0 0-1,0 0 1,0 0-1,0 0 1,0-1-1,0 1 1,-1 0-1,1 0 1,0 0-1,0 0 1,0 0-1,0 0 1,0 0-1,0 0 1,0 0-1,0 0 1,0 0-1,0 0 1,0 0-1,0 0 1,-1-1-1,1 1 1,0 0 0,0 0-1,0 0 1,0 0-1,0 0 1,0 0-1,0 0 1,0 0-1,-1 0 1,1 0-1,0 0 1,0 0-1,0 0 1,0 0-1,0 0 1,0 0-1,0 0 1,0 1-1,0-1 1,-1 0-1,1 0 1,0 0-1,0 0 1,0 0 0,-2 10-20,2 20-2,2-11 53,1 0 1,1 0-1,0-1 1,1 1-1,1-1 1,1 0-1,1-1 1,0 0-1,1 0 1,1 0-1,1-1-31,-2-4-282,0-1 0,1 0 0,0 0 1,0-1-1,1-1 0,0 0 0,1 0 0,0-1 0,1-1 0,-1 0 0,1 0 0,1-1 0,-1-1 0,1-1 0,4 1 282,20 4-1668</inkml:trace>
  <inkml:trace contextRef="#ctx0" brushRef="#br0" timeOffset="2659.563">2381 468 5113,'-3'1'3185,"3"1"-441,4-2-591,-4-2-193,0 1-471,9-2-233,16-8-536,36-30-264,-33 12-272,6 0-72,2-1 32,-3-7 8,2 4-448,-7-2 680,-11 14-400</inkml:trace>
  <inkml:trace contextRef="#ctx0" brushRef="#br0" timeOffset="3298.516">3269 219 7306,'-5'-13'1118,"0"-1"0,-1 2 1,-3-5-1119,9 16 64,-1 1 0,1-1 0,0 1 0,-1-1 0,1 1 0,-1-1 0,1 1 0,-1-1 0,1 1 0,-1 0 0,1-1 0,-1 1 0,0 0 0,1-1 0,-1 1 0,1 0 0,-1 0 0,0 0 0,1-1 0,-1 1 0,0 0 0,1 0 0,-1 0 0,0 0 0,1 0 0,-1 0-1,0 0 1,1 1 0,-1-1 0,1 0 0,-1 0 0,0 0 0,1 1 0,-1-1 0,1 0 0,-1 1 0,0-1 0,1 0 0,-1 1 0,1-1 0,-1 1 0,1-1 0,-1 1 0,1-1 0,0 1 0,-1-1 0,1 1 0,0-1 0,-1 1 0,1-1 0,0 1-64,-18 31 1477,17-30-1373,-4 11 119,0 0 0,1 1 1,1-1-1,0 1 1,1 0-1,1 0 0,-1 11-223,2 24 523,5 30-523,-1-28 311,-1 40 35,-3-1-1,-5 1 0,-3 0 0,-5 3-345,9-53 110,4-40-104,0 0 0,0 0 0,0 0 0,0-1 0,0 1 0,0 0 1,0 0-1,0 0 0,0-1 0,0 1 0,1 0 0,-1 0 0,0-1 0,1 1 0,-1 0 0,0 0 0,1 0-6,0-1 8,0 0 0,-1-1 0,1 1 0,0 0 0,-1 0-1,1 0 1,0-1 0,-1 1 0,1 0 0,-1-1 0,1 1 0,-1-1 0,1 1 0,-1-1 0,1 1 0,-1-1-1,1 1 1,-1-1 0,1 1 0,-1-1 0,0 1 0,1-1 0,-1 0 0,0 1 0,0-1 0,1 0-8,17-30 130,-1-1 1,4-14-131,26-50 55,-6 31-45,2 1 1,2 3 0,32-31-11,29-31-1646,-106 122 1548,0 1 0,1-1 0,-1 1 0,1-1 0,-1 1-1,1-1 1,-1 1 0,1-1 0,0 1 0,-1-1 0,1 1 0,0-1 0,-1 1 0,1 0 0,0 0 0,-1-1 0,1 1-1,0 0 1,0 0 0,-1 0 0,1 0 0,0 0 0,-1 0 0,1 0 0,0 0 0,0 0 0,-1 0 0,1 0 0,0 0-1,0 0 1,-1 1 0,1-1 0,0 0 98,11 8-980</inkml:trace>
  <inkml:trace contextRef="#ctx0" brushRef="#br0" timeOffset="3628.787">3359 690 8298,'-13'21'3785,"13"11"-1737,3-1-440,20 3-599,0 1-305,12 0-368,-3 0-96,-1-5-120,-4 1-24,-7-10 72,3 2-144,0-5 16</inkml:trace>
  <inkml:trace contextRef="#ctx0" brushRef="#br0" timeOffset="4018.9">4041 690 7290,'-103'-55'3400,"95"53"-1239,0 2 15,7 7-535,-1-1-305,10 0-664,5-2-256,13-2-192,10-5-56,10-4 136,11-3-144,8-4-64</inkml:trace>
  <inkml:trace contextRef="#ctx0" brushRef="#br0" timeOffset="4903.664">5048 341 4913,'102'-65'2795,"-99"63"-2528,0 0 0,0-1 0,-1 1-1,1 0 1,-1-1 0,0 0 0,0 1-1,0-1 1,0 0 0,2-3-267,-4 5 136,1 0-1,-1-1 1,0 1 0,1 0 0,-1-1-1,0 1 1,0 0 0,0 0-1,0-1 1,0 1 0,0 0 0,0-1-1,0 1 1,0 0 0,-1-1-1,1 1 1,0 0 0,-1-1-136,-1 0 166,1-1 1,-1 1 0,0 0 0,0-1-1,1 1 1,-2 0 0,1 1-1,0-1 1,0 0 0,0 0-1,-1 1 1,1 0 0,-1-1 0,0 1-1,1 0 1,-1 0-167,-9-2 197,0 0 1,0 0-1,0 2 1,0-1-1,0 2 1,0-1-1,-1 2 1,1-1-1,-12 4-197,5-1 103,-1 1 0,1 1-1,0 1 1,0 0 0,-14 8-103,19-6 16,-1 0 0,1 1-1,0 1 1,1 0 0,0 1 0,-4 5-16,9-9-1,1 1 1,0 0 0,1 0-1,0 1 1,0-1-1,0 2 1,1-1 0,1 0-1,0 1 1,-2 5 0,6-12 0,-1-1-1,1 1 1,-1-1 0,1 1-1,0 0 1,0-1 0,0 1 0,0-1-1,1 1 1,-1-1 0,1 1 0,-1-1-1,1 1 1,0-1 0,0 1 0,0-1-1,1 0 1,-1 1 0,0-1 0,1 0-1,-1 0 1,1 0 0,0 0-1,0 0 1,0-1 0,0 1 0,0 0-1,0-1 1,0 0 0,0 1 0,1-1-1,1 1 1,11 4 4,-1 0-1,1-1 0,0 0 0,0-1 0,3 0-3,5 1 9,10 3 1,0 1-1,-1 2 1,0 2 0,-1 0-1,3 4-9,-26-12 2,1 0-1,-1 0 0,-1 1 0,1 0 0,-1 0 0,0 1 1,-1 0-1,1 0 0,-1 1 0,-1-1 0,0 1 0,0 0 1,0 1-1,-1-1 0,0 1 0,-1 0 0,0 0 0,0 0 1,-1 1-1,1 7-1,-2-4 17,0-1 1,-2 1 0,1 0-1,-2-1 1,0 1-1,0-1 1,-1 1 0,-1-1-1,0 0 1,0 0-1,-1-1 1,-1 1 0,0-1-1,0 0 1,-1 0-1,-1-1 1,0 0 0,-7 7-18,6-7 56,0-1 1,-1 0 0,-1 0 0,1-1 0,-1 0 0,-1-1-1,1 0 1,-1-1 0,0 0 0,-1-1 0,1 0 0,-1-1-1,0-1 1,0 0 0,-1 0 0,1-2 0,-10 1-57,19-2 23,0 0 0,0-1 1,0 1-1,1-1 0,-1 0 1,0 0-1,0 0 0,0 0 0,1-1 1,-1 0-1,1 0 0,-1 0 1,1 0-1,-3-2-23,5 3-43,0 0 0,0 0 0,-1-1 0,1 1 0,0 0 1,0-1-1,0 1 0,0-1 0,1 1 0,-1-1 0,0 1 0,1-1 0,-1 0 0,1 1 0,-1-1 1,1 0-1,0 1 0,0-1 0,-1 0 0,1 0 0,1 1 0,-1-1 0,0 0 0,0 0 0,1 1 0,-1-1 1,1 0-1,-1 1 0,1-1 0,-1 1 0,1-1 0,0 1 0,0-1 43,12-18-585</inkml:trace>
  <inkml:trace contextRef="#ctx0" brushRef="#br0" timeOffset="5409.504">5687 624 6313,'-9'-5'655,"0"1"-1,0 0 1,-1 0-1,1 0 0,-1 1 1,0 1-1,0 0 1,0 0-1,0 1 0,0 0 1,0 1-1,0 0 1,-6 1-655,9-1 114,0 1 1,-1 0 0,1 0-1,0 1 1,0 0 0,0 0-1,1 1 1,-1 0 0,0 0-1,1 0 1,0 1 0,0 0-1,0 0 1,0 1 0,1-1 0,0 1-1,-1 0 1,2 1 0,-2 1-115,-1 4 44,1 1 1,0 1 0,0-1 0,1 1-1,1 0 1,0 0 0,1 1 0,0-1 0,1 1-1,0 5-44,1-6 17,1-1-1,0 1 0,0-1 0,1 1 1,1-1-1,0 0 0,1 1 1,0-1-1,1 0 0,0 0 0,3 4-16,-3-9 10,-1 0-1,1-1 0,1 0 0,-1 0 1,1 0-1,0 0 0,0-1 0,1 1 1,-1-1-1,1-1 0,0 1 1,1-1-10,-1-1 8,-1 0 0,1-1 1,-1 0-1,1 0 1,0 0-1,0-1 0,0 0 1,0 0-1,0 0 1,0-1-1,0 0 1,0 0-1,0-1 0,0 0 1,3 0-9,3-1 20,1-1-1,-1 0 1,-1 0 0,1-2 0,-1 1-1,1-1 1,-1-1 0,-1 0 0,1 0-1,-1-2-19,-4 4 11,-1 0 1,-1-1-1,1 1 0,-1-1 0,0-1 0,0 1 0,0 0 1,0-1-1,-1 0 0,0 0 0,-1 0 0,1 0 0,-1 0 0,0-1 1,-1 1-1,1-1 0,-1 1 0,-1-1 0,1-3-11,-1-12 10,-2-1 1,0 1-1,-1 0 0,-1 1 0,-1-1 0,-2 1 0,0 0 0,0 0 0,-2 0 1,-8-12-11,4 12-39,13 21 38,0 0 0,0 0-1,0 0 1,0 0 0,0 0 0,-1 1 0,1-1 0,0 0 0,0 0-1,0 0 1,0 0 0,0 0 0,0 0 0,0 0 0,0 1 0,0-1-1,0 0 1,0 0 0,-1 0 0,1 0 0,0 0 0,0 0 0,0 0-1,0 0 1,0 0 0,0 0 0,0 0 0,-1 0 0,1 0 0,0 0-1,0 0 1,0 0 0,0 0 0,0 0 0,-1 0 0,1 0 0,0 0-1,0 0 1,0 0 0,0 0 0,0 0 0,0 0 0,-1 0-1,1 0 1,0 0 0,0 0 0,0 0 0,0 0 0,0 0 0,0 0-1,0 0 1,-1 0 0,1-1 0,0 1 0,0 0 0,0 0 0,0 0-1,0 0 1,0 0 0,0 0 0,0 0 0,0-1 0,0 1 0,0 0-1,0 0 1,0 0 0,0 0 0,0 0 0,0-1 1,0 12-33,6 18 34,3-1 1,0 0-1,1 0 0,2-1 1,1 0-1,1-1 0,1-1 1,19 24-2,-25-36-91,1 0 1,1-1 0,0 0 0,1-1 0,0 0 0,0-1-1,1 0 1,1-1 0,0-1 0,13 7 90,7-3-353</inkml:trace>
  <inkml:trace contextRef="#ctx0" brushRef="#br0" timeOffset="5809.494">6133 259 9162,'-1'0'164,"1"-1"-1,-1 1 1,1-1-1,-1 1 1,1-1-1,-1 1 1,0 0-1,1-1 1,-1 1 0,0 0-1,1-1 1,-1 1-1,0 0 1,0 0-1,1-1 1,-1 1 0,0 0-1,0 0 1,1 0-1,-1 0 1,0 0-1,0 0 1,1 0-1,-1 1-163,0-1 101,0 1-1,1-1 0,-1 1 1,1-1-1,-1 1 0,1 0 1,-1-1-1,1 1 0,-1-1 1,1 1-1,0 0 0,-1 0 1,1-1-1,0 1 0,0 0 1,0 0-1,-1-1 0,1 1 1,0 0-101,1 44 1018,-1-43-956,11 92 823,-3-38-342,-3 0-1,-2 52-542,-7-6 654,-6 1 0,-15 66-654,21-147 95,0 0 0,2 1-1,0 11-94,2-33 4,0-1-1,0 1 1,0-1-1,0 0 1,0 1 0,0-1-1,0 1 1,0-1-1,0 0 1,0 1-1,0-1 1,0 1 0,0-1-1,0 1 1,1-1-1,-1 0 1,0 1-1,0-1 1,0 0 0,1 1-1,-1-1 1,0 0-1,0 1 1,1-1-1,-1 0 1,0 1 0,1-1-1,-1 0 1,1 0-1,-1 1-3,13-6 76,15-23 10,-23 22-71,19-20 21,-2-1-1,-1-1 0,14-24-35,47-95 54,-45 77-172,40-56 118,-70 115-253,0 1-1,1 1 1,0-1 0,0 1 0,1 1 0,0-1 0,0 2 0,1-1 0,8-4 253,-8 8-1276,-8 8 559</inkml:trace>
  <inkml:trace contextRef="#ctx0" brushRef="#br0" timeOffset="6148.018">6289 791 8634,'-17'32'4057,"5"4"-2057,12 2-480,12-3-255,8-8-601,8-2-208,9-8-208,4 0-64,7 2 224,-5-6 176,-5 8-352</inkml:trace>
  <inkml:trace contextRef="#ctx0" brushRef="#br0" timeOffset="6667.48">6941 706 4449,'69'-91'2558,"-62"75"-737,-7 15-1767,0 1-1,0 0 1,0-1-1,0 1 1,0 0-1,0 0 1,0-1 0,0 1-1,0 0 1,0-1-1,0 1 1,0 0-1,0 0 1,0-1-1,0 1 1,-1 0 0,1 0-1,0 0 1,0-1-1,0 1 1,0 0-1,-1 0 1,1 0-1,0-1 1,0 1 0,0 0-1,-1 0 1,1 0-1,0 0 1,-1-1-54,-18 2 2193,16 0-1873,-7-1 99,0 1 0,0 1 0,1 0-1,-1 0 1,0 1 0,1 0 0,0 0 0,-1 2-419,-72 37 1123,78-40-1059,-7 5 73,1-1 0,0 2 0,0-1-1,1 1 1,-3 3-137,10-9 18,0 0-1,0 0 1,0 0 0,0 0-1,0 0 1,0 1 0,1-1-1,-1 1 1,1-1 0,-1 1-1,1 0 1,0 0 0,0-1 0,0 1-1,1 0 1,-1 0 0,1 0-1,0 0 1,-1 0 0,1 0-1,0 0 1,1-1 0,-1 1-1,0 0 1,1 0-18,1 0 5,-1 0 0,1-1 0,-1 0 1,1 1-1,0-1 0,0 0 0,0 0 0,0 0 0,1 0 0,-1 0 1,0 0-1,1-1 0,-1 1 0,1-1 0,0 0 0,-1 0 0,2 1-5,54 14 31,-43-12-20,15 3 7,-1 1-1,-1 2 0,3 2-17,-23-8 2,0-1 0,-1 1 0,1 1 0,-1-1 1,0 1-1,0 1 0,0-1 0,0 1 0,-1 0 0,0 1 1,-1-1-1,5 7-2,-9-11 0,0 1 1,1-1-1,-1 0 1,0 1 0,0-1-1,-1 1 1,1 0-1,0-1 1,-1 1-1,0 0 1,1-1-1,-1 1 1,0 0 0,0-1-1,-1 1 1,1 0-1,-1-1 1,1 2-1,-2 0 5,1 0 0,-1 0 0,0-1 0,0 1 0,0-1 0,-1 1 0,1-1 0,-1 0 0,0 0 0,0 0 0,-1 1-5,-7 5 36,0-1-1,-1 0 0,0-1 0,-1 0 0,1-1 0,-7 3-35,-3 0 70,0-1-1,0-1 1,-1-1 0,0-1 0,0-1-1,-7 0-68,27-4 41,0 0 1,0 0-1,1 0 1,-1 0 0,0-1-1,0 1 1,1-1 0,-3 0-43,5 0 42,-1 1 0,0 0 0,1 0 0,-1-1 0,0 1 0,1-1 0,-1 1 0,1 0 0,-1-1 0,1 1 0,-1-1 0,1 0 0,-1 1 0,1-1 0,0 1 0,-1-1 0,1 0 0,-1 1 0,1-1 0,0 0 1,0 1-1,0-1 0,-1 0 0,1 1 0,0-1 0,0 0 0,0 1 0,0-1 0,0 0 0,0 0 0,0 0-42,4-14 583</inkml:trace>
  <inkml:trace contextRef="#ctx0" brushRef="#br0" timeOffset="7135.836">7480 795 7458,'-64'0'4128,"56"5"-1151,-2 2-1072,8-1-417,12 0-736,11-1-288,18-8-168,3-2-80,13-8-136,6-2 232,4 6 697,1 2-689</inkml:trace>
  <inkml:trace contextRef="#ctx0" brushRef="#br0" timeOffset="7994.978">8036 409 4729,'-4'-5'1168,"-14"-15"3163,18 20-4241,0 0 0,-1-1 1,1 1-1,0 0 0,0 0 0,-1-1 0,1 1 1,0 0-1,0-1 0,0 1 0,0-1 0,-1 1 1,1 0-1,0-1 0,0 1 0,0 0 0,0-1 0,0 1 1,0-1-1,0 1 0,0 0 0,0-1 0,0 1 1,0-1-1,0 1 0,0 0 0,0-1 0,0 1 0,1 0 1,-1-1-1,0 1 0,0-1 0,0 1 0,1 0 1,-1 0-1,0-1 0,0 1 0,1 0 0,-1-1 0,0 1 1,0 0-1,1 0 0,-1-1 0,0 1 0,1 0 1,-1 0-1,0 0 0,1 0 0,0-1-90,36-8 742,1 2-1,1 2 1,-1 1 0,21 1-742,25-2 215,-30-1-149,1 2 0,-1 3-1,0 2 1,35 6-66,-87-7 3,0 0 1,0 0-1,-1 0 0,1 1 1,0-1-1,0 1 1,0-1-1,0 1 1,0 0-1,0 0 0,-1 0 1,1 0-1,0 0 1,-1 0-1,1 0 0,0 1 1,-1-1-1,0 0 1,1 1-1,-1-1 0,0 1 1,0 0-4,0 0 5,-1 0 0,1 0 1,-1 0-1,0 1 0,0-1 0,0 0 1,0 0-1,-1 0 0,1 1 0,0-1 1,-1 0-1,0 0 0,1 0 0,-1 0 1,0 0-1,0 0 0,0 0 0,0 0 1,-1 0-6,-10 18 25,-2 0 0,0 0 0,-12 10-25,-23 33 31,-26 57 434,-15 40-465,25-41 218,43-83-147,-19 37-6,37-64-19,-1 0 1,2 1-1,-1 0 0,1 0 0,1 0 0,-1 6-46,3-14 27,-1-1-1,1 1 1,0-1-1,0 1 0,0 0 1,0-1-1,0 1 0,0-1 1,1 1-1,-1-1 0,0 1 1,1-1-1,-1 1 1,1-1-1,0 1 0,-1-1 1,1 1-1,0-1 0,0 0 1,0 0-1,0 1 0,0-1 1,0 0-1,0 0 1,0 0-1,1 0 0,-1 0 1,0 0-1,1-1 0,-1 1 1,0 0-1,1-1 0,-1 1 1,1-1-1,-1 1 1,2-1-27,6 2 85,-1-1 1,1-1-1,0 0 1,-1 0 0,1 0-1,2-2-85,-7 2-1,81-11 300,7-5-299,-12 1 1379,41 0-1379,-61 13 508</inkml:trace>
  <inkml:trace contextRef="#ctx0" brushRef="#br0" timeOffset="8722.957">9310 759 3657,'-16'-31'4502,"11"18"-3337,-1 1-1,-1 0 1,0 0 0,-1 1 0,-1-2-1165,7 11 121,0-1 0,0 1-1,-1-1 1,1 1 0,-1 0 0,0 0 0,0 0 0,0 0 0,0 1 0,0-1 0,0 1-1,0 0 1,0 0 0,0 0 0,-1 0 0,1 0 0,0 1 0,-1-1 0,1 1-1,0 0 1,-1 0 0,-2 1-121,-3 1 73,1 0 0,-1 1 0,1 0-1,-1 0 1,1 1 0,0 0 0,0 0-1,0 1 1,1 0 0,0 1 0,0 0 0,0 0-1,1 0 1,-1 1 0,2 0 0,-1 0-1,1 0 1,-2 3-73,-4 8 18,1-1 0,0 2-1,1-1 1,1 1 0,1 0-1,1 1 1,-2 11-18,6-22 9,0 0 0,0 0 1,1 0-1,1 0 0,0 0 1,0 1-1,1-1 0,0 0 0,0 0 1,1 0-1,3 9-9,-4-14 9,2 1 1,-1-1-1,0 0 1,1 0-1,0 1 0,0-2 1,0 1-1,0 0 1,1-1-1,-1 1 1,1-1-1,0 0 0,0 0 1,0-1-1,0 1 1,1-1-1,-1 0 1,1 0-1,-1 0 0,1-1 1,0 1-1,4 0-9,0 0 14,1-1 1,-1 0-1,1 0 0,0-1 0,-1 0 1,1 0-1,-1-1 0,1-1 0,-1 1 1,1-2-1,-1 1 0,0-1 0,0-1 0,0 1 1,2-3-15,-5 2 9,0 1 1,0-1-1,0-1 0,-1 1 1,1-1-1,-1 0 1,0 0-1,-1-1 1,1 1-1,-1-1 1,-1 0-1,1 0 1,-1 0-1,0-1 1,0 1-1,0-1 0,-1 0 1,0 0-1,-1 0 1,0 0-1,1-4-9,-1-13 17,-1 1-1,-1-1 0,-1 1 1,-1-1-1,-1 1 0,-2 0 0,0 0 1,-1 0-1,-1 0-16,8 23-1,0-1 0,0 1-1,-1-1 1,1 1 0,0-1 0,0 1-1,0-1 1,0 1 0,0-1 0,-1 1-1,1-1 1,0 1 0,-1-1 0,1 1-1,0 0 1,-1-1 0,1 1 0,0-1 0,-1 1-1,1 0 1,-1-1 0,1 1 0,0 0-1,-1 0 1,1-1 0,-1 1 0,1 0-1,-1 0 2,-5 12-27,2 29 24,4-22 15,1 0 0,1-1 0,0 1 0,1-1 0,1 0 0,1 0 0,0 0 0,2 0 0,0-1 0,0 0 0,8 11-12,-8-17 25,1 0 1,0 0 0,0 0 0,1-1 0,1 0 0,0-1 0,0 0-1,1 0 1,-1-1 0,2-1 0,-1 0 0,1 0 0,1-1-1,-1-1 1,1 0 0,5 1-26,19 4-173,-3-1-106</inkml:trace>
  <inkml:trace contextRef="#ctx0" brushRef="#br0" timeOffset="9183.432">9617 685 7386,'-2'0'336,"0"-1"0,0 0 0,0 1 0,-1-1 0,1 1 1,0 0-1,0-1 0,0 1 0,0 0 0,-1 1 0,1-1 0,0 0 1,0 1-1,0-1 0,0 1 0,0-1 0,-1 1-336,2 0 89,-1 1 0,1-1 0,0 0 0,0 0 0,0 1 0,0-1 0,0 0 0,1 1 0,-1-1 0,0 1 0,1-1 0,-1 1 0,1 0-1,-1-1 1,1 1 0,0-1 0,-1 1 0,1 0 0,0-1 0,0 1 0,0 0 0,1-1 0,-1 1-89,3 32 373,2-1 0,1 0 0,1-1 0,2 1 0,6 12-373,-1-1 779,-3 0 0,4 25-779,-15-55 271,0-14-262,0 0-1,0 0 1,0 0 0,0 0-1,0 1 1,0-1 0,-1 0-1,1 0 1,0 0 0,0 0-1,0 0 1,0 0 0,-1 0-1,1 1 1,0-1 0,0 0-1,0 0 1,-1 0 0,1 0-1,0 0 1,0 0-1,0 0 1,-1 0 0,1 0-1,0 0 1,0 0 0,0 0-1,-1 0 1,1 0 0,0 0-1,0 0 1,0 0 0,-1 0-1,1-1 1,0 1 0,0 0-1,0 0 1,-1 0 0,1 0-1,0 0 1,0 0 0,0 0-1,0-1 1,0 1 0,-1 0-1,1 0 1,0 0 0,0 0-1,0-1 1,0 1-1,0 0 1,0 0 0,0 0-1,0-1 1,0 1 0,0 0-1,0 0-8,-3-13 126,2 6-104,-2-32 10,1 1-1,2 0 0,1 0 0,3-5-31,-2 22 3,2 1 1,0-1 0,1 0 0,1 1 0,1 0 0,1 1-1,1 0 1,4-6-4,-10 18-2,2 1 0,-1 0 0,1 0 0,0 0 0,0 0 0,0 1 0,1 0 0,0 0 0,0 1 0,0 0 0,0 0 0,1 0 0,5-2 2,-9 5-1,0 0-1,0 0 0,1 0 0,-1 0 0,1 0 0,-1 1 0,1 0 0,-1 0 1,1 0-1,-1 0 0,1 0 0,-1 1 0,1-1 0,-1 1 0,0 0 1,1 0-1,-1 0 0,0 1 0,0-1 0,0 1 0,0 0 0,0-1 0,0 1 1,0 1-1,0-1 0,-1 0 0,1 1 0,-1-1 0,2 4 2,7 8-3,-1 1 0,-1 0 0,-1 1 0,0 0 0,-1 0 0,0 1 0,-1 0 0,2 14 3,3 18 9,-2 0 1,0 28-10,-7-41-188,-2-25 788,0 0-1,1 0 0,1 0 1,1 8-600,9 9 1084</inkml:trace>
  <inkml:trace contextRef="#ctx0" brushRef="#br0" timeOffset="9589.53">10192 842 6697,'33'-61'3657,"-29"50"-320,-4 11-2841,0 1-413,0 0 0,1-1 0,-1 1-1,0 0 1,1-1 0,-1 1 0,1 0 0,-1-1-1,1 1 1,-1-1 0,1 1 0,-1-1 0,1 1 0,-1-1-1,1 1 1,0-1 0,-1 0 0,1 1 0,0-1-1,0 0-82,10 5 171,1-1-1,0 0 0,0-1 0,0 0 0,0 0 0,0-2 0,1 0 0,-1 0 1,1-1-1,-1 0 0,0-1 0,1-1 0,-1 0 0,6-2-170,-13 3 35,1-1 0,-1 0 0,1 0 0,-1 0-1,0-1 1,0 0 0,0 0 0,0 0 0,0-1 0,-1 1 0,1-1-1,-1 0 1,0 0 0,0-1 0,-1 1 0,1-1 0,-1 0 0,0 0-1,0 0 1,-1 0 0,1-1 0,-1 1 0,-1 0 0,1-3-35,0 1 20,0 0-1,-1 0 1,0 0 0,-1 0 0,1-1 0,-2 1 0,1 0-1,-1 0 1,0-1 0,0 1 0,-1 0 0,0 0 0,0 0 0,0 1-1,-1-1 1,0 0 0,-1 1 0,0 0 0,-2-4-20,4 8 1,0-1 0,-1 0-1,0 1 1,1-1 0,-1 1 0,0 0 0,0 0 0,0 0-1,0 0 1,-1 1 0,1-1 0,0 1 0,-1 0 0,1 0 0,-1 0-1,1 0 1,-1 1 0,1-1 0,-1 1 0,0 0 0,1 0 0,-1 0-1,0 1 1,1-1 0,-1 1 0,1 0 0,-3 0-1,-5 3 3,0 0 0,0 0 0,0 1 1,1 0-1,0 1 0,0 0 0,-9 7-3,6-1 4,-1 0 1,2 0-1,0 2 0,0 0 0,1 0 0,1 1 1,0 0-1,1 0 0,1 1 0,0 1 0,2-1 1,-1 1-1,2 0 0,0 1 0,2-1 0,0 1 1,0 0-1,2 0 0,0 0 0,1 1-4,1-12 7,-1 0 0,1-1 0,1 1-1,-1 0 1,1-1 0,0 1 0,1-1-1,0 0 1,0 0 0,0 0 0,1 0 0,-1 0-1,2-1 1,-1 1 0,0-1 0,1 0 0,0-1-1,0 1 1,1-1 0,3 3-7,12 6 87,2 0 0,-1-2 1,2 0-1,22 6-87,5 3 69,9 6-1883,3 2 974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1:57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478 85 4105,'88'-60'2614,"-66"42"1185,-22 18-3725,0 0 0,0 0 1,0 0-1,0-1 0,1 1 0,-1 0 0,0 0 1,0 0-1,0 0 0,0 0 0,0 0 1,0 0-1,1 0 0,-1 0 0,0-1 1,0 1-1,0 0 0,0 0 0,0 0 0,0 0 1,0 0-1,0 0 0,0-1 0,0 1 1,1 0-1,-1 0 0,0 0 0,0 0 0,0-1 1,0 1-1,0 0 0,0 0 0,0 0 1,0 0-1,0-1 0,0 1 0,0 0 1,-1 0-1,1 0 0,0 0 0,0 0 0,0-1 1,0 1-1,0 0 0,0 0 0,0 0 1,0 0-1,0 0 0,0 0 0,-1-1-74,-25 7 3808,16-3-4647,-58 10 1386,0-3-1,0-3 1,-44-2-547,-66 7 161,119-1 121,62 4 49,-2-12-300,8 39-18,-2 0-1,-2 0 1,-2 0 0,-1 23-13,5 71 58,14 67 722,-9 0-1,-12 117-779,-18-55 1214,3-77-761,14-178-442,1 0 0,0-1-1,0 1 1,1 0 0,2 5-11,-3-12 5,1 0 0,0-1 1,-1 1-1,1 0 0,1-1 0,-1 1 1,0-1-1,1 1 0,-1-1 0,1 0 1,-1 1-1,1-1 0,0 0 0,0 0 1,0 0-1,1-1 0,-1 1 0,0 0 1,0-1-1,1 1 0,0-1-5,0-1 7,0 0-1,0 0 1,0 0-1,0 0 1,0-1 0,0 1-1,0-1 1,0 0-1,0 0 1,-1 0-1,1 0 1,0 0-1,-1-1 1,1 1-1,0-1 1,1-1-7,-3 2 3,76-42 79,2 3-1,82-30-81,-140 64-60,0 0 1,0 1-1,0 1 0,3 1 60,29-4-161</inkml:trace>
  <inkml:trace contextRef="#ctx0" brushRef="#br0" timeOffset="924.635">550 421 14971,'3'50'1085,"2"-1"0,2 0-1,10 29-1084,6 45 408,-15-49-147,-2-1 0,-4 1-1,-3 0 1,-6 36-261,4-88 178,2-21-16,1-5 26,0-36 490,1 20-634,-4-128 161,5-156-93,2 254-112,1 0 0,3 1 0,2 0 0,2 0 0,2 0 0,-8 34-5,-1 1 0,2 1 1,0-1-1,0 1 0,2 1 0,-1-1 0,1 2 0,1-1 0,0 1 0,1 0 1,4-3 4,-8 9-4,-1 0 0,1 0 1,0 0-1,0 1 1,0 0-1,1 1 1,-1-1-1,1 1 1,0 1-1,0-1 1,0 2-1,0-1 1,0 1-1,1 0 0,-1 0 1,0 1-1,0 0 1,1 1-1,-1 0 1,0 0-1,2 1 4,-3 1-2,-1-1-1,0 1 0,0 0 1,0 0-1,-1 1 1,1 0-1,-1 0 0,0 0 1,0 0-1,0 1 0,-1 0 1,0 0-1,1 0 1,-2 0-1,1 1 0,-1 0 1,0-1-1,0 1 1,0 1 2,3 8-3,0 0 0,-1 1 0,0-1 0,-2 1 0,0 0 1,0 0-1,-2 2 3,0-6 1,-1 0 0,0-1 0,-1 1 0,0-1 0,-1 1 0,-1-1 0,1 1 0,-2-1 0,0 0-1,0 0 1,-1-1 0,0 1 0,-1-1 0,0 0 0,0-1 0,-1 1 0,-1-1 0,0-1 0,0 1-1,-10 8 7,-1-1-1,0-1 1,-1-1-1,-1-1 1,0 0-1,-1-2 1,0 0 0,-10 2-7,23-10 11,0 0 1,0 0-1,0-1 1,-1 0 0,1 0-1,-1-1 1,1-1 0,-1 1-1,-4-2-11,11 1-40,0 0 0,0 0 0,0-1 0,0 1 0,0-1 0,0 0 0,0 0 0,1 0 0,-1 0 0,0-1 0,0 1 0,1-1 0,-1 1 0,1-1 0,-1 0 0,1 0 0,0 0 1,0 0-1,0 0 0,0-1 0,0 1 0,0-1 0,1 1 0,-1-1 0,1 0 0,-1 0 0,1 1 0,0-1 0,0 0 0,0-2 40,1 5-94,0-1-1,0 0 1,0 1 0,0-1 0,0 0 0,0 1 0,0-1 0,0 1 0,0-1 0,0 0 0,0 1 0,0-1 0,0 0 0,0 1-1,1-1 1,-1 1 0,0-1 0,0 1 0,1-1 0,-1 1 0,0-1 0,1 1 0,-1-1 0,1 0 94,20-6-1232</inkml:trace>
  <inkml:trace contextRef="#ctx0" brushRef="#br0" timeOffset="1697.807">1425 888 4505,'29'5'1290,"1"-2"-1,5 0-1289,-34-3 73,0-1 0,0 1-1,0 0 1,-1 0 0,1 0 0,0 0 0,0-1-1,0 1 1,-1 0 0,1-1 0,0 1-1,0 0 1,-1-1 0,1 1 0,0-1-1,-1 0 1,1 1 0,0-1 0,-1 1-1,1-1 1,-1 0 0,1 1 0,-1-1 0,1 0-1,-1 0 1,0 1 0,1-1 0,-1 0-1,0 0 1,0 0 0,1 0 0,-1 1-1,0-1 1,0 0 0,0 0 0,0 0-1,0 0 1,0 0 0,0 1 0,0-1 0,-1 0-1,1 0 1,0 0 0,0 0 0,-1 1-73,-12-35 2224,9 28-1953,1 1 1,-2 1 0,1-1-1,-1 1 1,0-1 0,0 1 0,0 1-1,-1-1 1,0 1 0,0 0-1,0 0 1,0 1 0,0-1-1,-1 1 1,0 1 0,-4-2-272,5 2 91,0 0-1,-1 1 1,1 0 0,0 0 0,-1 0 0,1 1-1,-1 0 1,1 0 0,-1 1 0,1 0-1,-1 0 1,1 0 0,0 1 0,0 0 0,0 0-1,0 0 1,0 1 0,-3 2-91,-1 2 57,0 1 1,0 0-1,0 1 1,1 0-1,0 1 1,1 0-1,0 0 0,1 1 1,0-1-1,0 2 1,-2 6-58,-1 5 22,0 0 0,2 1 0,0 0 1,2 1-1,-2 11-22,6-26 3,1 1-1,0-1 1,0 0 0,1 1 0,1-1 0,-1 0-1,2 1 1,-1-1 0,1 0 0,1 0 0,0 0-3,-1-5 2,0 0 1,0-1 0,0 0 0,1 1-1,0-1 1,0 0 0,0 0-1,0 0 1,1-1 0,-1 1 0,1-1-1,0 0 1,0 0 0,0 0-1,1 0 1,-1-1 0,0 0 0,1 0-1,0 0 1,-1 0 0,1-1-1,0 1 1,2-1-3,2 0 9,0 0 0,0-1-1,-1 0 1,1 0 0,0-1 0,-1 0-1,1 0 1,0-1 0,-1 0 0,0-1-1,1 0 1,-1 0 0,0-1 0,6-4-9,0 0 16,-1 0 0,0-1 0,0-1 0,-1 0 0,0-1 0,-1-1 0,6-7-16,-11 11 9,-1 0 0,0 0 0,-1 0 0,0-1 0,0 1 0,-1-1 0,0 0 0,0 0 0,-1 0 0,0 0 0,-1-1 0,0 1 0,-1-1 0,0 1 0,0 0 0,-1-1 0,0-1-9,-4-24 12,-2 0 1,-1 1-1,-11-27-12,17 56-1,0 0-34,2 6 13,0 13 9,6 27 19,2-5 31,2 0-1,1 0 1,2-1-1,1-1 0,2 0 1,1-1-1,1-1 1,2-1-1,3 1-36,-19-26-57,1 0-1,0 0 1,1 0-1,0-1 1,0 0-1,0 0 0,0-1 1,1 1-1,-1-1 1,1-1-1,0 1 1,0-1-1,3 0 58,30 8-368</inkml:trace>
  <inkml:trace contextRef="#ctx0" brushRef="#br0" timeOffset="2025.866">1955 300 9170,'-6'-8'934,"3"3"-425,0 0 0,-1 1-1,1 0 1,-1 0 0,0 0-1,0 0 1,-1 1 0,-2-2-509,7 5 48,0-1-1,-1 1 1,1 0 0,0 0 0,-1 0 0,1-1-1,0 1 1,-1 0 0,1 0 0,-1 0 0,1 0 0,0 0-1,-1 0 1,1 0 0,-1 0 0,1 0 0,-1 0-1,1 0 1,0 0 0,-1 0 0,1 0 0,-1 0 0,1 0-1,0 0 1,-1 0 0,1 1 0,-1-1 0,1 0-1,0 0 1,-1 0 0,1 1 0,0-1 0,-1 0 0,1 0-1,0 1 1,0-1 0,-1 0 0,1 1 0,0-1 0,0 1-1,-1-1-47,-2 24 1069,9 30-267,-6-53-784,20 105 691,18 131-85,-34-205-618,10 101 14,6-1-1,13 32-19,-31-156-147,11 29-3801,-6-26 2285</inkml:trace>
  <inkml:trace contextRef="#ctx0" brushRef="#br0" timeOffset="2357.037">1715 746 9618,'-16'-8'4193,"10"8"-2225,8 3-383,16-3-593,17-1-320,30-8-400,9 2-72,20-3 320,1 1-168,-11 8-5241,4-2 3857</inkml:trace>
  <inkml:trace contextRef="#ctx0" brushRef="#br0" timeOffset="2923.296">2373 772 5241,'-10'-10'3455,"10"9"-2933,-1 0 0,1 0-1,-1 1 1,1-1-1,-1 0 1,1 1 0,-1-1-1,1 0 1,-1 1 0,0-1-1,1 1 1,-1-1-1,0 1 1,0-1 0,1 1-1,-2 0-521,-1 16 1054,-1 46-761,0-16-106,1 0 0,3 1-1,1-1 1,5 15-187,-4-50 28,0-1-1,1 0 1,0 0-1,1 0 1,0-1 0,0 1-1,1-1 1,0 0-1,1 0 1,0 0 0,1-1-1,0 0 1,2 2-28,-6-7 9,1 0 0,-1 0 0,1 0 1,0 0-1,0-1 0,0 1 0,0-1 0,0 0 0,1 0 0,-1-1 1,1 1-1,-1-1 0,1 0 0,0 0 0,-1 0 0,1-1 1,0 0-1,-1 0 0,1 0 0,0 0 0,-1-1 0,1 0 0,0 0 1,-1 0-1,1 0 0,-1-1 0,1 0 0,-1 0 0,0 0 1,1-1-10,5-3 11,-1 0 1,0-1 0,-1 0-1,1 0 1,-1-1 0,-1 0-1,0 0 1,0-1 0,0 0-1,-1 0 1,0-1 0,-1 1-1,0-1 1,-1-1 0,0 1-1,0 0 1,-1-1-12,3-14 18,-1 0-1,-1 0 1,-1-1-1,-2 1 1,0 0 0,-3-22-18,-14-111-59,16 199 69,2 0 0,1 0-1,3-1 1,1 0 0,6 18-10,-8-41 6,1 0-1,1-1 1,0 0 0,1 0-1,1 0 1,5 6-6,-7-13 2,0 0 1,0 0-1,1-1 0,0 0 1,1 0-1,0-1 0,0 0 1,1-1-1,-1 0 1,6 2-3,-10-5-201,0-1 1,1 0 0,0 0 0,-1 0 0,1-1 0,0 1-1,0-1 1,0-1 0,0 1 0,5-1 200,14-1-580</inkml:trace>
  <inkml:trace contextRef="#ctx0" brushRef="#br0" timeOffset="3282.548">2996 749 6537,'-2'-1'285,"0"0"321,0-1 0,0 1 0,0 0 0,0 0 0,0 0 0,0 0 0,-1 1 0,1-1 0,-1 0-606,2 1 84,0 1-1,1-1 0,-1 0 1,0 0-1,1 0 0,-1 1 1,1-1-1,-1 0 0,0 1 1,1-1-1,-1 0 0,1 1 1,-1-1-1,1 1 0,-1-1 1,1 1-1,-1-1 0,1 1 1,0 0-1,-1-1 0,1 1 1,0-1-1,-1 1 0,1 0 0,0-1 1,0 1-1,0 0 0,0-1 1,-1 1-1,1 0 0,0-1 1,0 1-1,0 0 0,0-1 1,0 1-1,1 0 0,-1 0-83,0 29 549,2 0-1,1 0 0,1 0 1,2-1-1,1 1 1,2 1-549,2 16 447,13 74 799,-19-105-1054,-5-16-188,0 1 1,0-1 0,0 0-1,0 0 1,0 0 0,0 1-1,0-1 1,0 0 0,1 0-1,-1 0 1,0 1 0,0-1-1,0 0 1,0 0 0,0 0-1,0 1 1,0-1 0,0 0-1,0 0 1,1 0 0,-1 0-1,0 1 1,0-1 0,0 0-1,0 0 1,0 0 0,1 0-1,-1 0 1,0 0 0,0 0-1,0 1 1,1-1 0,-1 0-1,0 0 1,0 0 0,0 0 0,1 0-1,-1 0 1,0 0 0,0 0-1,0 0 1,1 0 0,-1 0-1,0 0 1,0 0 0,0 0-1,1 0 1,-1 0 0,0-1-1,0 1 1,0 0 0,0 0-1,1 0 1,-1 0 0,0 0-1,0 0 1,0 0 0,0-1-1,1 1 1,-1 0 0,0 0-1,0 0 1,0 0 0,0-1-1,0 1 1,0 0 0,0 0-1,0 0-4,-2-8 179,-7-39-92,2-1 0,-1-41-87,8 75 5,0 0-1,0 0 1,2 0-1,-1 1 1,2-1-1,0 0 1,0 1-1,2 0 1,-1 0-1,2 0 1,-1 0-1,7-8-4,-9 17 8,1-1 0,-1 0 0,2 1 0,-1-1-1,0 1 1,1 1 0,-1-1 0,1 0 0,0 1 0,1 0 0,-1 0-1,0 1 1,1-1 0,-1 1 0,1 1 0,0-1 0,3 0-8,0 1-374,1-1 0,-1 2 0,1 0 0,-1 0 1,1 0-1,0 1 0,-1 1 0,1 0 0,-1 0 0,5 2 374,24 10-1475</inkml:trace>
  <inkml:trace contextRef="#ctx0" brushRef="#br0" timeOffset="3611.182">3640 725 10586,'0'-1'4481,"0"0"-2920,-1 1-217,-1 2-632,1 36-312,-4 59-112,5-42-56,0 3-136,0-4-16,5-9-32,-5-6 8,3-15 112,5-3-120,-5-11-520,6-6-72,5-1 200</inkml:trace>
  <inkml:trace contextRef="#ctx0" brushRef="#br0" timeOffset="3939.248">3595 337 11002,'-29'-45'4369,"12"16"-3064,8 6-529,9 13-88,9 11-456,10 17 3521,13 17-2673</inkml:trace>
  <inkml:trace contextRef="#ctx0" brushRef="#br0" timeOffset="4298.534">4178 838 8106,'-64'16'3745,"61"-14"-1513,4 2-192,14-2-647,2-4-321,14-5-616,8-3-152,16-2-128,7 1 224,0 8 2905,-1 3-2393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2:18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505 555 6265,'-6'-34'5029,"-10"-6"-3275,14 36-1499,-1 0 1,0 0-1,0 1 0,0-1 1,0 1-1,-1 0 0,1 0 0,-1 0 1,0 0-1,0 0 0,0 1 1,-4-2-256,-4-2 572,0 2 0,0 0 0,-11-3-572,13 5 80,-1 0-1,1 1 1,-1 0 0,0 0 0,1 1-1,-1 1 1,0 0 0,1 0 0,-1 1 0,1 0-1,-1 1 1,1 0 0,0 1 0,0 0-1,0 1-79,-3 1 12,1 1-1,0 0 0,1 1 0,0 1 0,0 0 0,1 0 0,0 1 0,0 0 1,1 1-1,1 0 0,-4 5-11,1 2 8,0 1 0,2 0 1,0 0-1,0 1 0,2 0 1,1 0-1,0 1 0,2 0 1,0 0-1,1 11-8,2-23 2,1 1 1,0-1-1,1 1 0,0-1 1,1 1-1,0-1 1,0 1-1,1-1 0,0 0 1,1 0-1,1 1-2,-1-3 2,0 0 1,0-1-1,1 0 1,0 0-1,0 0 0,0-1 1,1 1-1,0-1 1,0-1-1,0 1 1,1-1-1,0 0 0,-1-1 1,1 1-1,2-1-2,2 2 9,1-1 1,-1-1-1,1 0 0,0-1 0,0 0 1,0 0-1,0-1 0,1-1 0,-1 0 0,0-1 1,0 0-1,0-1 0,2-1-9,-5 1 10,0 0-1,0-1 0,0-1 1,0 0-1,-1 0 1,0 0-1,1-1 0,-1 0 1,-1-1-1,1 0 1,-1 0-1,0 0 1,-1-1-1,1 0 0,-1-1 1,-1 1-1,1-2-9,6-13 15,-1-1-1,-1-1 1,-1 0-1,-1 0 1,-1-1 0,-1 0-1,-1-6-14,18-64-38,-27 112 122,0 1 0,2-1 0,0 1 0,1-1-1,0 10-83,7 102 191,-1-58-123,0 40 486,5 0 1,4-1 0,28 100-555,-39-200 67,12 37-166,-14-44 128,1-1 1,-1 1 0,1-1 0,-1 1 0,1-1-1,0 1 1,0-1 0,0 0 0,0 0 0,0 0 0,1 0-1,-1-1 1,1 1 0,-1 0 0,1-1-30,16 7 188</inkml:trace>
  <inkml:trace contextRef="#ctx0" brushRef="#br0" timeOffset="606.456">1324 372 5545,'-3'-3'664,"-1"1"-1,0-1 1,0 0-1,0 1 1,0 0 0,-1 0-1,1 0 1,-1 0-1,1 1 1,-2 0-664,-2-1 617,-1 0 1,0 1 0,0 0-1,1 1 1,-6 0-618,-1 1 371,1 1 0,-1 1 0,1-1 0,0 2 1,0 0-1,-12 6-371,15-5 76,1 1 0,0 0 0,0 1 0,0 0 0,1 1 0,0 0 0,0 1 1,1-1-1,0 2 0,1-1 0,0 1 0,0 0 0,1 0 0,0 3-76,-2 1 37,1 1 0,1 0 0,0 0-1,1 1 1,1 0 0,0-1 0,2 2 0,-1-1 0,2 0-1,0 6-36,1-16 11,0-1-1,1 0 0,-1 1 0,1-1 0,0 1 0,1-1 0,-1 0 0,1 0 1,0 0-1,1 0 0,-1 0 0,1 0 0,0 0 0,0-1 0,0 0 1,1 1-1,-1-1 0,1-1 0,0 1 0,0 0 0,1-1 0,-1 0 1,1 0-1,-1 0 0,1 0 0,0-1 0,0 0 0,0 0 0,0 0 1,6 0-11,2 1 17,0-1 1,0 0 0,0-1-1,1 0 1,-1-2 0,0 1-1,0-1 1,1-1 0,-1-1-1,0 0 1,-1 0-1,7-3-17,-2 0 21,0-1 0,0-1-1,0-1 1,-1 0-1,0-1 1,-1 0 0,0-2-1,-1 1 1,9-11-21,-17 16 7,-1-1 1,1 1 0,-1-1 0,-1 0-1,1-1 1,-1 1 0,0-1 0,-1 0-1,0 0 1,0 0 0,-1 0 0,0-1 0,0 1-1,-1-1 1,0 1 0,-1-1 0,1 0-1,-2 1 1,1-1 0,-1 1 0,-2-8-8,0 5 9,0 0 0,0 1 1,-1-1-1,-1 1 1,0 0-1,0 0 1,-1 0-1,0 1 0,0 0 1,-7-6-10,8 9-44,0 0 1,-1 1 0,0 0-1,0 0 1,0 1-1,0 0 1,-1 0 0,0 0-1,0 1 1,0 0-1,0 0 1,0 0 0,-1 1-1,1 1 1,-1-1-1,-1 1 44,7 1-127,0-1 0,0 1-1,-1 0 1,1 0 0,0 1-1,0-1 1,0 0 0,-1 1-1,1 0 1,0-1-1,0 1 1,0 0 0,0 0-1,0 0 1,0 0 0,0 1 127,-11 11-664</inkml:trace>
  <inkml:trace contextRef="#ctx0" brushRef="#br0" timeOffset="1040.334">1333 859 6905,'1'0'166,"1"-1"0,-1 0 0,0 1-1,0-1 1,0 0 0,0 1-1,0-1 1,0 0 0,0 0 0,0 0-1,0 0 1,-1 0 0,1 0-1,0 0 1,-1-1 0,1 1-1,-1 0 1,1 0 0,-1 0 0,1-1-1,-1 1 1,0 0 0,1 0-1,-1-1-165,-2 1 174,1-1 1,0 1-1,-1 0 0,1 0 0,0 0 0,-1 0 0,0 0 0,1 0 0,-1 0 0,1 0 1,-1 0-1,0 1 0,0-1 0,0 1 0,1-1 0,-1 1 0,0 0 0,-2 0-174,-5-2 207,-1 1-1,1 0 0,-1 0 0,0 1 0,1 1 1,-1-1-1,1 2 0,-1-1 0,1 1 1,-1 1-1,1 0 0,0 0 0,0 1 1,0 0-1,1 0 0,-8 5-206,7-2 51,-1-1-1,1 2 0,0-1 1,1 1-1,0 0 1,0 1-1,1 0 1,0 0-1,1 1 0,-1 0 1,2 0-1,0 0 1,-4 10-51,1 3 28,1 1 0,1 0 0,1 0 0,-1 24-28,4-33 9,2 1 0,0-1-1,0 1 1,2-1 0,0 1 0,0-1 0,1 0 0,3 4-9,-5-14 4,1 0 1,1-1 0,-1 1 0,1 0-1,0-1 1,0 0 0,0 0-1,0 0 1,1 0 0,0 0 0,0 0-1,0-1 1,0 0 0,0 0 0,1 0-1,-1-1 1,1 1 0,0-1 0,0 0-1,0 0 1,0-1 0,0 1 0,0-1-1,0 0 1,0-1 0,1 1 0,-1-1-1,4 0-4,5 0 12,0-1-1,-1-1 1,1 0-1,0 0 0,-1-1 1,1-1-1,-1-1 0,0 1 1,0-2-1,4-2-11,-1-1 61,-1 0-1,0-1 0,-1-1 1,0 0-1,0-1 0,-1-1 0,-1 0 1,0 0-1,-1-2 0,-1 1 1,5-9-61,-10 15 57,-1 0 1,0 0 0,0 0 0,-1-1-1,0 1 1,-1-1 0,0 0-1,0 0 1,-1 0 0,0 0 0,0 0-1,-1 0 1,0 0 0,-1 0 0,0 0-1,-1 0 1,1 0 0,-2 0-1,1 1 1,-1-1 0,-1 1 0,1 0-1,-3-4-57,1 3-11,-1 1 0,1 0 0,-1 0 0,-1 0 0,0 0 0,0 1 0,0 1 0,-1-1 0,0 1 0,0 0 0,-1 1 0,1 0 0,-1 0 0,0 1 0,-1 0 0,1 0 0,-1 1 0,-6-1 11,-11 3-375,26 1 364,0 0-1,1 0 1,-1 0-1,1 0 1,-1 1 0,1-1-1,-1 0 1,1 0 0,-1 1-1,1-1 1,-1 0 0,1 1-1,0-1 1,-1 1-1,1-1 1,-1 1 0,1-1-1,0 0 1,-1 1 0,1-1-1,0 1 12</inkml:trace>
  <inkml:trace contextRef="#ctx0" brushRef="#br0" timeOffset="2101.537">1459 64 3193,'0'-1'142,"0"-4"643,0 1 1,0-1-1,0 1 0,0 0 1,1-1-1,0 1 1,0 0-1,0 0 0,1-3-785,-1 6 170,0-1-1,0 1 0,1 0 0,-1 0 0,0 0 1,1 0-1,-1 0 0,0 0 0,1 0 1,-1 0-1,1 0 0,-1 1 0,1-1 0,0 1 1,-1-1-1,1 1 0,0 0 0,-1-1 1,1 1-1,0 0 0,-1 0 0,1 0 0,0 0 1,-1 1-1,1-1 0,1 1-169,110 5 2119,1-4-1,47-8-2118,-142 4 32,-8 1-3,1 0 0,0 0 0,0 1 0,1 1 0,5 1-29,-17-2 2,-1 0 0,1 0 0,0 0 0,-1 1 0,1-1-1,-1 0 1,1 1 0,0-1 0,-1 0 0,1 1-1,-1-1 1,1 1 0,-1-1 0,1 1 0,-1-1-1,1 1 1,-1 0 0,1-1 0,-1 1 0,0-1 0,0 1-1,1 0 1,-1-1 0,0 1 0,0 0 0,1-1-1,-1 1 1,0 0 0,0 0 0,0-1 0,0 1-1,0 0 1,0-1 0,0 1 0,0 0 0,-1 0-2,-7 30 24,5-24-15,-14 44 119,2 1 0,3 1-1,2 0 1,-2 32-128,5 99 784,10 86-784,-1 69 195,-3-82 337,4-206-113,2 1-1,3-1 0,13 47-418,4-10 285,12 23-285,-36-111 3,-1 0-1,0 1 1,0-1-1,0 0 1,0 0 0,0 1-1,0-1 1,0 0-1,0 0 1,0 1-1,0-1 1,0 0-1,0 0 1,0 1-1,0-1 1,0 0 0,0 0-1,0 1 1,0-1-1,0 0 1,0 0-1,0 1 1,-1-1-1,1 0 1,0 0-1,0 1 1,0-1 0,0 0-1,-1 0 1,1 0-1,0 1 1,0-1-1,0 0 1,-1 0-1,1 0 1,0 0-1,0 0 1,-1 0 0,1 1-1,0-1 1,0 0-1,-1 0 1,1 0-1,0 0 1,0 0-1,-1 0 1,1 0-1,0 0 1,0 0 0,-1 0-1,1 0 1,0 0-1,0 0 1,-1 0-1,1-1 1,0 1-1,0 0 1,-1 0-3,-24-6 103,14 3-115,-50-12 47,-12-4 2,-37-2-37,87 18 6,-1 0 0,1 2 1,-1 1-1,1 0 0,-1 2 0,-23 5-6,35-7-45,12-5 308,16-10 1322,5 0-840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2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635 204 2745,'-50'-36'1824,"49"36"-1729,1-1 0,-1 1 0,1 0 0,-1-1-1,1 1 1,-1-1 0,1 1 0,0-1 0,-1 1 0,1-1 0,0 1 0,0-1 0,-1 0 0,1 1-1,0-1 1,0 1 0,0-1 0,0 0 0,0 1 0,-1-1 0,1 1 0,0-1 0,1 0 0,-1 1-1,0-1 1,0 1 0,0-1 0,0 0 0,0 1 0,1-1 0,-1 1 0,0-1 0,0 0 0,1 1 0,-1-1-95,1 1 100,-1-1 0,0 1 0,0-1 0,1 1 0,-1-1 0,0 1 0,0-1 0,0 1 0,0-1 0,1 1 0,-1-1 0,0 0 0,0 1 0,0-1 0,0 1 0,0-1 0,0 1 0,0-1 0,-1 1 0,1-1 0,0 0 0,0 1 0,0-1 0,-1 1 0,1-1 1,0 1-1,0-1 0,-1 1 0,1-1-100,-3 0 247,0-1 1,0 1-1,0 0 1,0 0-1,-1 0 1,1 1-1,0-1 1,0 1-1,0 0 0,-1-1 1,1 2-1,0-1 1,0 0-1,-1 1 1,0-1-248,-11 1 298,-8-1-179,0 0 0,0 2 1,0 1-1,0 0 0,1 2 0,-1 0 1,1 2-1,0 0 0,1 2 0,0 0 1,0 1-1,-2 3-119,-1 2 36,1 1 0,0 0 0,1 2 0,-1 2-36,12-9 7,0 1-1,1-1 1,1 1-1,0 1 1,1 0-1,0 0 0,1 1 1,-2 4-7,8-16 1,-4 10 3,0 0-1,1 0 1,0 1 0,-1 11-4,4-22-1,0 0 1,1 1 0,0-1-1,0 1 1,0-1 0,0 0-1,0 1 1,0-1 0,0 1-1,1-1 1,-1 1 0,1-1 0,0 0-1,0 0 1,0 1 0,0-1-1,0 0 1,0 0 0,0 0-1,1 0 1,-1 0 0,1 0-1,0 0 1,-1-1 0,1 1-1,0 0 1,0-1 0,0 0 0,0 1 0,8 1-1,0 0 0,0 0 0,0-1 0,0 0 0,0 0 0,1-1 1,-1-1-1,0 0 0,3-1 1,24 2 1,3 3 3,-1 1 1,1 2-1,-1 2 1,0 1-1,1 3-4,-12-3 4,-1 1-1,0 1 0,0 2 0,-1 0 1,-1 2-1,0 1 0,1 3-3,-18-14 9,-1 1-1,0-1 0,-1 1 1,0 0-1,0 1 1,0-1-1,-1 1 0,0 0 1,-1 1-1,1-1 1,0 5-9,-4-8 40,1 0 1,-1 1-1,0-1 1,0 0-1,0 1 1,-1-1 0,0 1-1,0-1 1,0 1-1,-1-1 1,0 1 0,0-1-1,0 1 1,-1-1-1,0 0 1,0 0 0,0 0-1,0 0 1,-1 0-1,0 0-40,-3 4 87,0-1 0,0 0-1,-1 0 1,0-1 0,0 0-1,0 0 1,-1-1-1,0 0 1,-1 0 0,1-1-1,-1 0 1,0-1 0,0 0-1,-1 0 1,1-1 0,-1 0-1,-3 0-86,-4 1 56,0-2 0,-1 0 0,1-1 0,0-1 0,-1 0 0,1-1 0,0-1 0,-1-1 0,-10-3-56,-17-6 74,0-2 1,1-2 0,-29-15-75,60 23-120,11 2-707,4 5 671,0 0 0,0 0 0,-1 0 0,1 1 0,0-1 0,0 1 0,0-1 0,0 1 0,0-1 0,0 1 0,0 0 0,2 0 156,37-1-909</inkml:trace>
  <inkml:trace contextRef="#ctx0" brushRef="#br0" timeOffset="417.402">1312 580 5121,'-4'-5'458,"1"1"-1,-1 1 1,0-1-1,0 0 1,0 1-1,-1 0 1,1 0-1,-1 0 1,0 1-1,0 0 1,0 0-1,0 0 0,0 0 1,0 1-1,0-1 1,-1 1-1,1 1 1,0-1-1,-1 1 1,1 0-1,0 0 1,-2 1-458,-3 0 179,-1 0 1,1 1-1,0 0 1,-1 1-1,1 0 1,0 1-1,1 0 1,-1 0-1,1 1 1,-1 0-1,2 1 1,-1 0-1,1 1 1,-1 0-1,2 0 1,-1 0-1,1 1 1,0 0-1,1 0 1,0 1 0,-4 6-180,4-4 32,0 1 1,1-1 0,0 1 0,0-1-1,1 1 1,1 1 0,0-1 0,1 0 0,0 1-1,1 0 1,0-1 0,1 1 0,0-1-1,1 1 1,1 0 0,0-1 0,0 1 0,2 1-33,-2-8 9,0 0 0,1 1 0,0-2 0,0 1 0,0 0 0,0-1 0,1 1 0,0-1 0,0 0 0,0 0 0,1 0 0,0-1 0,0 0 0,0 0 0,0 0 0,1 0 1,-1-1-1,1 0 0,0 0 0,0-1 0,0 1 0,0-1 0,1-1 0,-1 1 0,1-1 0,-1 0 0,1-1 0,2 1-9,9-1 17,1-1 0,-1 0 0,1-1 0,-1-1 0,0-1 0,0-1 0,0 0 0,-1-1 0,10-5-17,34-19 106,-3-1-48</inkml:trace>
  <inkml:trace contextRef="#ctx0" brushRef="#br0" timeOffset="903.431">1546 13 8034,'-1'-1'240,"0"0"1,0 0-1,0 0 1,0 0-1,-1 0 1,1 0 0,0 0-1,-1 0 1,1 1-1,-1-1 1,1 0-1,-1 1 1,1 0-1,-1-1 1,1 1 0,-1 0-1,0 0 1,1-1-1,-1 1 1,-1 1-241,2-1 92,0 1 1,0 0-1,0 0 1,-1 0-1,1 0 1,0 0 0,0 0-1,0 0 1,1 0-1,-1 0 1,0 0-1,0 1 1,1-1-1,-1 0 1,0 0 0,1 1-1,-1-1 1,1 1-1,0-1 1,-1 0-1,1 1 1,0-1-1,0 1 1,0 0-93,-2 13 222,1 0 0,1 1 1,0-1-1,1 1 0,0-1 0,2 1 0,1 4-222,9 33 836,9 22-836,-14-52 184,12 40 180,15 48 736,5 45-1100,-32-117 183,-2 0 0,-1 1 0,-3-1-1,-1 1 1,-1-1 0,-3 4-183,-3-15 108,-1-22 31,7-6-130,-1 0 0,0-1 0,1 1 0,-1 0 0,0 0-1,1-1 1,-1 1 0,0 0 0,1-1 0,-1 1 0,1-1 0,-1 1 0,1-1-1,-1 1 1,1-1 0,-1 1 0,1-1 0,0 1 0,-1-1-9,-4-7 32,0-1 1,1 1 0,-1-1 0,2 0-1,-1 0 1,1 0 0,1-1 0,0 1-1,-1-8-32,1 3 6,1 0 0,0 0 0,1 0 0,1 0-1,0 0 1,1-5-6,1 8 1,0 1 0,0 0 0,1 0 0,0 0-1,0 0 1,1 1 0,1-1 0,0 1 0,0 1 0,0-1-1,2 1 0,-3 1-2,1 1 0,0 0 0,0 1-1,1 0 1,-1 0 0,1 0-1,0 1 1,0 0 0,1 0 0,0 1-1,-1 0 1,1 0 0,0 1-1,2-1 3,-5 3-1,0-1-1,0 1 0,0 0 0,0 1 0,0-1 0,-1 1 0,1 0 0,0 0 0,0 0 0,-1 1 0,1 0 0,0 0 0,-1 0 1,0 0-1,1 1 2,11 7-4,-1 2 0,1-1 0,2 5 4,-8-7 0,2 0-13,-1 1 0,0 1-1,-1 0 1,0 0 0,-1 1-1,0 0 1,-1 0 0,0 1-1,-1 0 1,-1 1 0,0-1-1,0 1 1,-2 0 0,0 1-1,0-1 1,0 10 13,3 16-43</inkml:trace>
  <inkml:trace contextRef="#ctx0" brushRef="#br0" timeOffset="1504.754">2471 645 6985,'9'-35'3152,"5"-35"-3152,-14 69 75,0 0-1,0 0 1,0 0 0,0 0 0,0 0 0,0 0-1,0 0 1,0 0 0,0 0 0,0 0-1,-1 0 1,1 0 0,0 0 0,-1 0 0,1 0-1,-1 0 1,1 1 0,-1-1 0,1 0 0,-1 0-1,0 0 1,1 1 0,-1-1 0,0 0-1,0 1 1,1-1 0,-1 0 0,0 1 0,0-1-1,0 1 1,0-1-75,-2 0 169,0 1-1,0-1 1,0 1-1,0 0 1,0-1-1,0 1 1,0 1-1,-1-1-168,-3 0 399,-4 0-205,1 1 0,0 0 0,-1 0 1,1 1-1,0 1 0,0-1 0,0 2 0,1-1 1,-1 1-1,1 1 0,-1 0 0,2 0 0,-1 1 1,0 0-1,1 0 0,0 1 0,1 0 0,0 0 1,0 1-1,0 0 0,-2 5-194,3-5 14,1 0 0,0 1-1,1-1 1,0 1 0,0 0 0,1 0 0,0 0-1,1 1 1,0-1 0,1 1 0,-1-1 0,2 1-1,-1 0 1,1-1 0,1 1 0,0 0 0,0-1-1,1 1 1,0-1 0,1 0 0,0 1 0,0-1-1,2 1-13,0-1 9,0 0-1,1 0 0,0-1 0,0 0 0,1 0 1,0-1-1,0 1 0,0-2 0,1 1 1,0-1-1,1 0 0,0-1 0,-1 0 1,1 0-1,10 3-8,-8-4 12,1 1 1,1-2-1,-1 0 1,0 0-1,1-1 1,-1-1-1,1 0 1,0-1-1,0 0 1,-1-1-1,1 0 1,8-2-13,-14 1 15,0 0 0,-1 0 0,1-1 0,0 1 0,-1-1 0,1-1 0,-1 1 0,0-1 0,0 0 0,-1-1 0,1 1 0,-1-1 0,0 0 0,0-1 0,0 1 0,-1-1 0,0 0 0,0 0 0,-1 0 0,1-1 0,-1 1 0,-1-1 0,1 1 0,-1-1 0,0 0 0,-1 0 0,0 0 0,0 0 0,0-1 0,-1 1 0,0 0 0,0 0 0,-1 0 0,0 0 0,0 0 0,-1-2-15,-5-13 50,-1 1 0,-1 0 0,-1 1 1,0 0-1,-2 1 0,0 0 0,-1 0 0,-7-5-50,2 6-217,18 17 213,-1 1 0,0 0 1,1 0-1,-1-1 0,1 1 1,-1 0-1,0 0 0,1 0 0,-1 0 1,1 0-1,-1 0 0,0 0 0,1 0 1,-1 0-1,0 0 0,1 0 1,-1 0-1,0 0 0,1 1 4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3:27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37 398 3641,'-23'-47'2144,"18"55"-127,0 2-433,3 2-328,2 3-256,-1-8-327,4 0-97,0-1-216,-1-2-80,-2-4-128,0 0-40,0-1 32,0-1-256,6 1-1168,2-2 936</inkml:trace>
  <inkml:trace contextRef="#ctx0" brushRef="#br0" timeOffset="344.112">246 387 7098,'78'-15'3136,"-84"21"-1663,7 0-313,-1 0-472,2 0-296,8-2-232,-3 0 0,9 2-112</inkml:trace>
  <inkml:trace contextRef="#ctx0" brushRef="#br0" timeOffset="1024.845">761 946 6001,'-34'-72'2457,"20"52"-998,14 20-1433,-1 0 0,1 0 1,0 0-1,0 0 0,0 0 0,0 0 0,-1 0 0,1-1 0,0 1 1,0 0-1,0 0 0,-1 0 0,1 0 0,0 0 0,0 0 0,0 0 1,-1 0-1,1 0 0,0 0 0,0 0 0,0 0 0,-1 0 0,1 0 0,0 0 1,0 0-1,0 1 0,0-1 0,-1 0 0,1 0 0,0 0 0,0 0 1,0 0-1,0 0 0,-1 0 0,1 1 0,0-1 0,0 0 0,0 0 1,0 0-1,0 0 0,0 0 0,-1 1 0,1-1 0,0 0-26,-1 2 115,1 1-1,-1-1 0,1 1 0,0-1 1,-1 1-1,1-1 0,0 1 1,0-1-1,1 2-114,2 15 267,1 0 0,1 1-1,1-1 1,1-1 0,3 6-267,-3-5 226,0 0 0,0 0 0,-2 1 0,3 19-226,-9-5 242,0-30-185,1 1-1,-1 0 1,1-1-1,0 1 0,1 0 1,-1-1-1,1 2-56,-1-6 151,0 0-129,-1 0-1,1 0 1,0 0-1,0 0 1,-1 0-1,1 0 1,0 0-1,-1-1 1,1 1-1,0 0 1,0 0-1,-1 0 1,1 0-1,0 0 1,0-1 0,-1 1-1,1 0 1,0 0-1,0 0 1,-1-1-1,1 1 1,0 0-1,0 0 1,0-1-1,0 1 1,0 0-1,-1 0 1,1-1-1,0 1 1,0 0-1,0-1 1,0 1-1,0 0 1,0 0-1,0-1 1,0 1-1,0 0 1,0-1 0,0 1-1,0 0 1,0-1-1,0 1-21,-5-42 159,2 0 1,2-13-160,2 41 9,0 0 0,1 0 0,0 1 0,1-1 0,1 0 0,0 1 0,1 0 1,2-4-10,-3 8 0,0 0 1,1 0 0,0 1-1,0 0 1,1 0 0,0 0 0,0 1-1,1 0 1,0 0 0,0 0-1,1 1 1,2-1-1,-5 4-1,-1 1 0,0-1-1,1 1 1,-1 1 0,1-1-1,0 0 1,-1 1 0,1 0-1,0 0 1,0 1 0,0-1-1,0 1 1,0 0 0,0 1 0,0-1-1,4 2 2,-2-1-1,0 2 0,0-1 0,0 1 0,-1 0 0,1 0 0,-1 1 0,0 0 0,0 0 1,0 1-1,4 3 1,2 3 0,-1 1 1,-1 0 0,0 1 0,-1-1 0,0 2-1,-1-1 1,0 1 0,-2 1 0,1-1 0,-1 3-1,-1 4 4,0-1 1,-1 1 0,-2 0 0,0 0-1,-1 0 1,-1 1 0,-2 6-5,2 62-875,1-84 708,-2-4 14,1 1 0,0-1 0,0 0 0,1 1 0,-1-1 0,1 0 0,-1 1 0,1-1 0,-1 0 0,1 0 1,0 0-1,0 0 0,0 1 0,1-1 0,-1 0 0,0-1 0,1 2 153,11 4-976</inkml:trace>
  <inkml:trace contextRef="#ctx0" brushRef="#br0" timeOffset="1365.016">1399 804 7754,'0'-4'3344,"3"11"-1727,-3 5-473,3 14-328,7 3-184,0 7-256,0 0-72,3 7-128,-7 1-48,-3-1-56,0-1 9,-3-11-25,2-4-273,-2-14-1007,2-2 848</inkml:trace>
  <inkml:trace contextRef="#ctx0" brushRef="#br0" timeOffset="1710.74">1383 468 6625,'-5'-38'3401,"-15"9"-1128,4 9-737,10 11-1048,6 5-224,11 11-328,7 6 504,4 13-360</inkml:trace>
  <inkml:trace contextRef="#ctx0" brushRef="#br0" timeOffset="2068.334">1765 853 5449,'-13'-16'5747,"20"39"-1952,-1-8-4679,12 51 1214,-3 1 0,-2 1 0,-3 5-330,-6-52 44,-2-15 206,-2-17 628,0 1-825,-3-47 161,4-1 0,1-2-214,0 41 5,0 1 1,2 0-1,0 0 1,0 0 0,2 1-1,0-1 1,1 1-1,7-12-5,-8 19-1,1-1 1,-1 1-1,2 0 0,-1 1 0,1 0 1,1 0-1,-1 1 0,2 0 0,-1 0 1,2 1 0,-8 4-2,1 1 1,-1 0 0,1 1 0,0-1-1,-1 1 1,1 0 0,0 0-1,0 0 1,0 0 0,0 0 0,0 1-1,0 0 1,0 0 0,0 0 0,0 0-1,0 1 1,0-1 0,0 1 0,0 0-1,-1 0 1,1 1 0,0-1 0,0 1-1,-1 0 1,1 0 0,-1 0 0,0 0-1,0 0 1,1 1 0,-1 0 0,1 2 1,4 3-3,0 0 1,-1 1-1,0 0 1,-1 0-1,0 0 1,0 1-1,-1 0 0,0 0 1,-1 1-1,0-1 1,-1 2 2,6 23 99,-1 1 0,1 29-99,-5-32-276,2 0 0,1-1 0,5 13 276,0-13-287</inkml:trace>
  <inkml:trace contextRef="#ctx0" brushRef="#br0" timeOffset="2663.801">2784 790 6633,'-5'-8'1102,"-1"0"-1,1 1 0,-1 0 0,0 0 1,-6-5-1102,8 9 226,0 0 1,1 1 0,-1 0 0,0-1-1,0 1 1,0 1 0,0-1 0,-1 0-1,1 1 1,0 0 0,-1 0-1,1 1 1,-2-1-227,-3 1 90,0 0-1,0 0 0,-1 1 1,1 1-1,0-1 1,0 1-1,0 1 0,1 0 1,-1 0-1,1 1 1,-1 0-1,1 0 1,0 1-1,1 0 0,-1 0 1,1 1-1,0 0 1,1 0-1,-1 1 0,1 0 1,0 0-1,1 0 1,0 1-1,0 0 0,-2 4-89,2-4 15,1 1-1,-1 0 1,2 0-1,-1 0 1,1 0-1,0 1 1,1 0-1,0-1 1,1 1-1,0 0 1,1 0-1,0-1 1,0 1-1,1 0 1,0 0-1,0 0 1,2-1-1,-1 1 1,1-1-1,0 0 1,1 1-1,0-1 1,0-1-1,1 1-14,-1-4 8,0 0-1,0 0 1,1-1-1,-1 1 1,1-1-1,0 0 1,0-1-1,0 1 1,1-1-1,-1 0 1,1 0-1,-1-1 1,1 1-1,0-1 1,0-1-1,0 1 1,1-1-1,-1 0 1,0 0-1,0-1 1,1 0-1,-1 0 1,1 0-8,1-1 9,0 0 0,0 0 0,0 0 0,0-1 0,0 0 0,-1-1 0,1 0 0,-1 0 0,0-1 0,1 1 0,-1-2 0,-1 1 0,1-1 0,-1 0 0,0 0 0,0-1 0,4-4-9,-6 4 7,-1 0 0,1 0 0,-1 0 1,0 0-1,-1-1 0,0 1 0,0-1 1,0 0-1,-1 1 0,0-1 0,0 0 0,-1 0 1,0 0-1,0 0 0,0 0 0,-2-6-7,1 2 7,-1-1-1,-1 1 1,0 0-1,0 0 0,-1 1 1,-1-1-1,0 1 1,0 0-1,-4-6-6,7 14 0,1 0-1,0 0 1,0 1 0,-1-1-1,1 0 1,-1 1 0,0-1-1,1 1 1,-1 0-1,0-1 1,0 1 0,0 0-1,0 0 1,0 0-1,0 0 1,0 1 0,0-1-1,-1 0 1,2 1-1,1 0 0,-1 0 1,0 0-1,1 0 0,-1 0 0,0 1 0,1-1 0,-1 0 0,0 0 0,1 0 0,-1 1 0,1-1 0,-1 0 1,0 1-1,1-1 0,-1 1 0,1-1 0,-1 0 0,1 1 0,-1-1 0,1 1 0,-1 0 1,0 0-2,1 1 0,-1-1 0,0 1 0,0 0 0,1-1 0,-1 1 0,1 0 0,-1 0-1,1-1 1,0 1 0,0 0 0,0 0 2,-1 7-4,2 0 1,-1 0-1,2 0 0,-1-1 0,1 1 0,0 0 1,1-1-1,1 3 4,31 71-4,-24-59 4,32 71 157,-4 2 0,-4 2 0,-4 1 0,2 32-157,-30-120 36,-2-1 1,1 0 0,-1 0-1,-1 1 1,0-1 0,0 0-1,-2 6-36,1-11 34,0 1-1,-1-1 1,0 1-1,0-1 1,0 1-1,0-1 1,-1 0-1,0 0 1,0 0-1,-1-1 1,1 1-1,-1-1 1,0 1-1,-1-1-33,-5 5 38,0-1 0,-1-1 0,0 0-1,0-1 1,0 0 0,-1 0 0,0-1 0,0-1-1,-1 0 1,1-1 0,-1 0 0,0-1 0,1 0-1,-1-1 1,-10-1-38,3 0 7,0 0-1,0-2 0,0-1 1,0 0-1,0-1 0,1-2 1,-1 0-1,1 0 0,-13-8-6,27 12 71,-1-1 0,1 0 0,0 0-1,0 0 1,0 0 0,0-1 0,1 1 0,-1-1 0,1-1-1,0 1 1,0-1 0,0 1 0,1-1 0,0 0-1,0 0 1,0 0 0,0-1 0,1 1 0,0-1-1,0 0 1,0 1 0,1-4-71,-1-39 963</inkml:trace>
  <inkml:trace contextRef="#ctx0" brushRef="#br0" timeOffset="3027.701">2691 19 9570,'-20'-19'3945,"17"19"-2697,1 4-272,20 12-488,6 9-287,1 7-105,4 1-24,6 5 232,-2-2-128,13 6-64</inkml:trace>
  <inkml:trace contextRef="#ctx0" brushRef="#br0" timeOffset="3593.121">3567 595 4785,'45'-25'3119,"-45"25"-3066,0 0 0,1 0 0,-1 0 0,0-1 0,0 1 0,0 0 0,1 0-1,-1 0 1,0 0 0,0 0 0,1-1 0,-1 1 0,0 0 0,0 0 0,0 0 0,0-1 0,1 1-1,-1 0 1,0 0 0,0-1 0,0 1 0,0 0 0,0 0 0,0-1 0,0 1 0,0 0-1,0 0 1,0-1 0,0 1 0,0 0 0,0 0 0,0-1 0,0 1 0,0 0 0,0-1-1,0 1 1,0 0 0,0 0 0,0-1 0,0 1 0,0 0 0,0 0 0,-1-1 0,1 1-1,0 0 1,0 0 0,0 0 0,0-1 0,-1 1 0,1 0 0,0 0 0,0 0 0,-1 0 0,1 0-1,0-1 1,0 1-53,-15-4 1722,14 4-1570,-10-2 249,0 1 0,1 1-1,-1-1 1,0 2 0,0 0 0,1 0 0,-1 1-1,1 0 1,-1 0 0,1 2 0,-2 0-401,2 0 44,0 0 0,-1 1 1,2 0-1,-1 1 0,1 0 0,-1 0 1,2 1-1,-1 0 0,1 1 1,0 0-1,1 0 0,-1 1 0,2 0 1,-1 0-1,1 0 0,-3 8-44,7-13 3,0 0-1,1 0 0,0 0 1,0 0-1,0 1 0,0-1 1,0 0-1,1 1 1,0-1-1,0 0 0,0 1 1,0-1-1,1 0 1,-1 0-1,1 1 0,0-1 1,1 0-1,-1 0 1,1 0-1,0 0 0,0 0 1,0 0-1,0-1 1,2 2-3,0 1 4,0-1 0,1-1 0,0 1 1,0-1-1,0 0 0,1 0 0,-1 0 1,1 0-1,0-1 0,0 0 0,0-1 1,1 1-1,-1-1 0,1-1 1,5 2-5,75 7 48,-51-7 0,35 7-48,-62-8 3,1 0 0,-1 1 0,0 0 0,0 0 0,0 1-1,-1 1 1,1-1 0,-1 1 0,4 4-3,-10-8 1,-1 0 0,1 0 0,-1 1 0,0-1-1,1 0 1,-1 1 0,0-1 0,0 1 0,0 0 0,0-1 0,0 1-1,0 0 1,-1 0 0,1-1 0,-1 1 0,1 0 0,-1 0 0,0 0-1,1 0 1,-1 0 0,0-1 0,0 1 0,0 0 0,-1 0-1,1 0 1,0 0 0,-1 0 0,1-1 0,-1 1 0,0 0 0,1 0-1,-1-1 1,0 1 0,0 0 0,0-1 0,-1 2-1,-2 3 5,-1 0 0,0 0 0,0-1 0,-1 1 0,1-1 0,-1 0 0,0-1 0,-4 3-5,-18 8 25,0-1 1,-2-2 0,1 0-1,-2-2 1,1-2-1,-13 2-25,34-8 59,1 0 0,-1 0 0,0-1 0,1 0 0,-1-1 0,0 0 0,1 0 0,-1-1 0,-2 0-59,11 1 16,0 0 0,0 0 0,-1 0 1,1 0-1,0 0 0,0 0 0,0 0 0,0 0 0,-1 0 0,1 0 0,0 0 1,0 0-1,0 0 0,0 0 0,-1-1 0,1 1 0,0 0 0,0 0 0,0 0 1,0 0-1,0 0 0,-1 0 0,1 0 0,0-1 0,0 1 0,0 0 0,0 0 1,0 0-1,0 0 0,0-1 0,0 1 0,0 0 0,0 0 0,-1 0 1,1 0-1,0-1 0,0 1 0,0 0 0,0 0 0,0 0 0,0 0 0,0-1 1,0 1-17,5-3 414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3:31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206 380 4881,'-4'-6'949,"1"-1"361,-1 1 0,-1 0 1,1 0-1,-1 0 0,-5-5-1310,9 11 83,1-1-1,-1 0 0,0 0 1,0 1-1,1-1 0,-1 1 1,0-1-1,0 1 0,0-1 1,0 1-1,0 0 0,0-1 1,0 1-1,0 0 0,0 0 0,0 0 1,0-1-1,0 1 0,0 0 1,0 0-1,0 1 0,0-1 1,0 0-1,0 0 0,0 0 1,0 1-1,0-1 0,0 0 1,0 1-1,0-1 0,0 1 1,1-1-1,-1 1 0,0 0 1,0-1-1,0 1 0,1 0 1,-1 0-1,0-1 0,1 1 1,-1 0-1,1 0 0,-1 0 1,1 0-1,-1 0-82,-5 10 74,0 0-1,0 0 1,2 0 0,-1 1-1,1 0 1,1 0-1,-2 12-73,-2 20 94,0 27-94,4-32 70,-7 148 132,2-26 20,5-140-152,-1 1 0,-1-1 1,0 0-1,-2 0 0,-8 16-70,-3 14 201,25-98 26,18-83-112,0-59-115,-13 86 0,5 1 1,26-91-1,-31 152-2,-1-1 0,-3 0 0,-1 0 0,-1-14 2,-6 53 1,0 1 0,0 0-1,0-1 1,1 1 0,-1 0 0,1 0 0,-1-1 0,1 1 0,0 0-1,1-2 0,-2 4 1,0 0-1,0 0 1,0-1 0,1 1-1,-1 0 1,0 0-1,0 0 1,1 0-1,-1 0 1,0 0-1,0 0 1,1 0-1,-1-1 1,0 1-1,0 0 1,1 0-1,-1 0 1,0 0-1,0 0 1,1 0-1,-1 0 1,0 0-1,1 1 1,-1-1-1,0 0 1,0 0-1,1 0 1,-1 0 0,0 0-1,0 0 1,0 0-1,1 1 1,-1-1-1,0 0 1,0 0-1,0 0 1,1 0-1,-1 1 1,0-1-1,0 0 1,0 0-1,0 1 1,1-1-1,-1 0 0,5 7 14,-1 1 0,0-1 1,0 1-1,2 4-14,-5-9 3,34 81 202,-3 2 1,11 59-206,31 179 285,-63-256-182,-8-41-83,2-1 1,0 0 0,2-1-1,6 15-20,0-8-36</inkml:trace>
  <inkml:trace contextRef="#ctx0" brushRef="#br0" timeOffset="334.213">90 874 8754,'-15'0'3729,"15"1"-1897,12-1-544,20-3-431,17-2-257,19-11-392,3-2 240,5 8-336</inkml:trace>
  <inkml:trace contextRef="#ctx0" brushRef="#br0" timeOffset="771.934">826 132 7226,'0'-2'306,"-1"0"0,1 0 0,0 0 0,-1 1 0,1-1 1,-1 0-1,0 0 0,1 0 0,-1 1 0,0-1 0,0 0 1,0 1-1,0-1 0,-1 1 0,1-1 0,-1 0-306,2 2 84,-1 0-1,1 0 0,-1-1 1,1 1-1,0 0 0,-1 0 1,1 0-1,-1 0 0,1 0 1,-1 0-1,1 0 0,0 0 1,-1 0-1,1 0 0,-1 0 1,1 0-1,-1 0 0,1 0 1,-1 0-1,1 1 0,0-1 1,-1 0-1,1 0 0,-1 0 1,1 1-84,-14 15 703,7-3-486,1 1-1,1-1 0,0 1 1,0 0-1,1 1 0,1-1 1,1 1-1,0 0 0,1-1 1,0 16-217,3 23 406,2 0 1,7 23-407,-5-33 260,14 78 917,27 80-1177,-41-177 108,-1 0-1,-1 0 0,-2 1 1,0 0-1,-2-1 0,-1 1 0,-2 11-107,4-13 499,6-8-222</inkml:trace>
  <inkml:trace contextRef="#ctx0" brushRef="#br0" timeOffset="1598.455">1526 742 4593,'15'-14'1316,"-1"0"1,7-9-1317,-20 21 197,1-1 1,-1 1 0,0 0 0,0-1 0,0 1 0,0 0 0,0-1 0,-1 1 0,1-1 0,-1 0 0,0 1 0,1-1 0,-1 1 0,0-1-1,-1 0 1,1-2-198,-12-33 2008,12 36-1872,-2-3 49,-1 0 0,1 0 0,-1 1-1,1-1 1,-1 1 0,-1 0 0,1 0 0,-1 0 0,1 0 0,-1 0-1,0 1 1,0-1 0,-1 1 0,1 1 0,-1-1 0,-3-2-185,4 4 57,0 0 0,1 0 0,-1 0 1,0 0-1,0 0 0,1 1 0,-1-1 1,0 1-1,0 0 0,0 0 0,0 1 1,0-1-1,0 1 0,1 0 0,-1 0 1,0 0-1,1 0 0,-1 1 0,0-1 1,1 1-1,0 0 0,-1 0 0,0 2-57,-8 5 44,1 1 0,0 1 0,1-1-1,0 2 1,1-1 0,0 1 0,1 1 0,1 0 0,0 0-1,0 0 1,0 4-44,-1 4 18,0 0 1,2 0-1,0 1 0,2 0 0,0 0 0,2 0 1,0 3-19,1-19 5,2 0 1,-1 1-1,0-1 1,1 0 0,0 1-1,1-1 1,-1 0-1,1 0 1,1 0-1,-1 0 1,1 0 0,0-1-1,0 1 1,0-1-1,1 1 1,0-1-1,0-1 1,3 3-6,-4-3 6,1-1 1,0 0-1,0 0 0,1 0 1,-1-1-1,1 0 1,-1 0-1,1 0 0,0 0 1,-1-1-1,1 1 0,0-1 1,0 0-1,0-1 1,0 1-1,0-1 0,1 0 1,-1 0-1,0-1 0,0 0 1,0 0-1,0 0 0,0 0-6,5-2 12,-1 0-1,1-1 0,-1 0 0,0 0 1,0-1-1,-1 0 0,1-1 0,-1 0 1,0 0-1,-1 0 0,0-1 0,0-1 1,0 1-1,2-4-11,-5 5 6,0 0 0,0-1 0,-1 1 0,1-1 0,-1 0 0,-1 0 0,1-1 0,-1 1 0,-1 0 0,1-1 0,-1 1 0,-1-1 0,1 1 0,-1-1 0,0 1 0,-1-1 0,0 0 0,0 1 0,-1-2-5,-2-5 3,-1 0 1,0 1 0,-1 0 0,0 0-1,-1 1 1,-1 0 0,0 0 0,0 0 0,-1 1-1,-1 0 1,0 1 0,-1-1-5,9 10-1,0-1 0,1 0 0,-1 1 0,0-1 0,0 1 0,-1-1 1,1 1-1,0 0 0,0 0 0,-1 0 0,1 0 0,-1 0 1,3 1-1,-1 0 0,1 0 1,0 0-1,-1 0 0,1 0 0,0 0 1,-1 1-1,1-1 0,-1 0 0,1 0 1,0 0-1,-1 0 0,1 1 0,0-1 0,-1 0 1,1 0-1,0 0 0,-1 1 0,1-1 1,0 0-1,0 1 0,-1-1 0,1 0 1,0 1-1,0-1 0,-1 0 0,1 1 1,-3 20-23,4-4 16,1 0 0,1 0 0,0 0 1,1-1-1,1 1 0,1-1 0,0 0 0,1 0 0,5 7 7,18 30 0,3-2 0,6 4 0,-1-1 41,11 24-41,-18-20 196,24 60-196,-45-92 57,0 1 0,-2 1 0,-1 0 0,-2 0 0,3 23-57,-8-42 11,1 0-1,-1 0 1,-1 0-1,0 0 1,0-1-1,-1 1 1,0 0-1,0-1 1,-1 1-1,0-1 1,-1 0-1,1 0 1,-2 0-1,1 0 1,-1-1-1,0 0 1,-1 0-1,1 0 1,-1-1-1,-1 1 1,1-1-1,-1-1 1,0 1-1,-1-1 1,1-1-1,-1 1 1,-3 0-11,-2 1 14,-1 0 0,1-1 1,-1-1-1,0 0 1,-1-1-1,1 0 0,0-1 1,-1-1-1,1 0 0,-1-1 1,0-1-1,1 0 1,-1-1-1,1-1 0,0 0 1,-5-2-15,-17-8 56,1-2 0,1-1 0,1-1 0,-19-15-56,46 29-304,0 0 0,1-1 0,-1 0 0,1 0 0,0 0 1,0-1-1,1 1 0,0-1 0,-1-1 0,1 1 0,1 0 0,-1-1 1,0-3 303,1 1-439,1 0 1,0 0-1,1 0 1,-1-5 438</inkml:trace>
  <inkml:trace contextRef="#ctx0" brushRef="#br0" timeOffset="2197.955">2237 558 4273,'-1'-3'374,"-1"1"0,1-1 0,-1 1 0,0-1 0,0 1-1,0 0 1,0-1 0,0 1 0,0 0 0,-1 0 0,1 1 0,0-1 0,-1 0 0,0 1 0,1 0 0,-1-1 0,-2 1-374,1-1 310,-1 1 0,0 0 1,1 1-1,-1-1 0,0 1 1,0 0-1,0 0 0,1 1 1,-1 0-1,-3 0-310,-5 2 378,1 1-1,-1 0 1,1 1 0,0 1-1,0 0 1,0 0 0,-6 6-378,6-3 92,1 1-1,0 0 1,1 1 0,0 0 0,1 1-1,0 0 1,1 0 0,0 1 0,1 0-1,0 0 1,1 1 0,1 0 0,0 0-1,1 0 1,0 0 0,2 1 0,-1-1-1,2 1 1,0 0 0,0 7-92,2-16 8,-1 1 1,1-1 0,0 1-1,1-1 1,0 1-1,0-1 1,0 0-1,0 0 1,1 0-1,0 0 1,1-1 0,-1 1-1,1-1 1,0 0-1,0 0 1,1 0-1,-1 0 1,1-1 0,0 0-1,0 0 1,1 0-1,-1 0 1,1-1-1,0 0 1,1 0-9,2 1 12,-1-1 1,0-1-1,1 0 1,0 0-1,0 0 1,0-1-1,-1 0 1,1-1-1,0 0 1,0-1-1,0 1 1,0-2-1,0 1 1,-1-1-1,1-1 1,-1 1-1,1-2 1,1 0-13,2-1 14,-1-1 1,0-1 0,0 1 0,-1-2 0,1 1 0,-2-2-1,1 1 1,-1-1 0,-1-1 0,3-3-15,-7 8 5,0 0 1,-1-1 0,0 1-1,0-1 1,-1 0-1,1 0 1,-1 0-1,0 0 1,-1-1 0,0 1-1,0 0 1,0-1-1,0 1 1,-1-1 0,0 1-1,-1-1 1,0 1-1,0 0 1,0-1-1,0 1 1,-2-1-6,0-3 8,-1 0 0,-1 1-1,0-1 1,0 1 0,-1 0 0,0 1 0,0 0-1,-1 0 1,0 0 0,-1 0 0,1 1-1,-4-1-7,1 0-9,-1 0-1,0 1 0,0 0 0,-1 1 1,0 0-1,0 1 0,0 0 0,-1 1 0,-5-1 10,15 4-76,0 1-1,0-1 0,0 1 0,-1 0 1,1 0-1,0 0 0,0 0 0,0 0 0,0 1 1,0-1-1,-1 1 77,3 0-98,0-1 1,-1 1-1,1-1 0,0 1 1,0-1-1,0 1 1,0 0-1,0 0 0,0 0 1,0 0-1,0 0 1,0-1-1,1 2 0,-1-1 1,0 0-1,1 0 1,-1 0-1,0 0 0,1 0 1,-1 0-1,1 1 0,0-1 1,-1 0-1,1 0 1,0 2 97,-1 17-986</inkml:trace>
  <inkml:trace contextRef="#ctx0" brushRef="#br0" timeOffset="2578.051">2482 549 7330,'-1'1'345,"1"0"0,0 0 0,-1 0 0,1 0 0,-1 0 0,0 0 0,1 0 0,-1 0 1,0 0-1,1 0 0,-1 0 0,0-1 0,0 1 0,0 0 0,0 0-345,-1 0 140,1 1 0,-1-1 0,1 1 0,-1-1-1,1 1 1,0 0 0,-1 0 0,1-1 0,0 1 0,0 0-1,0 1-139,-2 12 351,0 0 0,1 1-1,0-1 1,1 1-1,1-1 1,0 1-1,2-1 1,2 14-351,6 27 842,17 45-842,1 10 453,-25-98-416,-3-7-16,1-1 0,0 1 0,1-1 0,-1 1 0,1-1 0,0 0 0,1 2-21,-4-39 243,-3 1-153,1 0-1,1 1 1,2-29-90,1 39 14,1 1 0,1 0 0,1 0-1,0 0 1,1 0 0,7-13-14,-11 27 4,1 1 0,1-1 1,-1 1-1,1-1 0,-1 1 1,1 0-1,0 0 0,1 0 1,-1 1-1,1-1 0,0 1 1,-1 0-1,1 0 0,1 0 0,-1 0 1,0 1-1,1-1 0,4 0-4,-2 1-74,0 0-1,0 1 0,0 0 0,0 0 0,1 1 0,-1 0 1,0 0-1,1 1 0,-1-1 0,0 2 0,0-1 1,6 3 74,29 9-2173,3 3 982</inkml:trace>
  <inkml:trace contextRef="#ctx0" brushRef="#br0" timeOffset="2913.035">3199 526 7698,'-19'-7'4009,"-6"0"-777,14 14-2056,2 9-143,5 17-481,4 9-192,8 13-168,-2 0-56,12 5-64,-8-4-24,-7-11 8,4 0 8,-7-16-72,6-7-400,-4-9-3449,7-5 2761</inkml:trace>
  <inkml:trace contextRef="#ctx0" brushRef="#br0" timeOffset="3272.27">3148 242 10490,'-32'-46'4233,"-11"21"-2945,12 6-183,15 11-617,8 3-128,13 20-120,7 5 48,1 25-144</inkml:trace>
  <inkml:trace contextRef="#ctx0" brushRef="#br0" timeOffset="3600.601">3652 131 8834,'-8'-14'2380,"-2"-4"393,8 19-1647,6 11-298,31 90-63,-4 2 1,-5 3-766,-15-44 100,-3 0 0,-4 0 0,-1 0 0,-4 0 0,-3 13-100,3-69 5,0 13-649,0 1 0,2-1 0,0 1 0,2 4 644,1-10-902</inkml:trace>
  <inkml:trace contextRef="#ctx0" brushRef="#br0" timeOffset="3601.601">3512 662 7658,'-25'0'3840,"12"2"-1151,6-1-793,11-2-663,8-4-369,14 5-448,13-7-72,20-2-176,11-2-40,11-4 8,-7 5 8,-6 3-120,-9 1 32</inkml:trace>
  <inkml:trace contextRef="#ctx0" brushRef="#br0" timeOffset="4075.848">4042 32 8306,'-9'-8'1714,"-11"-11"656,12 14-1179,5 7 197,2 15-1046,0 1 1,1 0-1,1 0 1,1 0 0,1-1-1,0 1 1,4 8-343,9 28 501,17 35-501,-4-9 418,-3 1 0,4 31-418,-19-58 294,-2 1 0,-3 0-1,-1 0 1,-4 7-294,-1-37 120,-1-16-63,1 1 1,0 0 0,0 0-1,1 0 1,2 7-58,-1-17 154,1-8-94,0-8-6,-2-23 13,-3 0 1,-1 0-1,-2 0-67,0-11 19,1-18-19,3 53 1,2-1-1,0 1 1,1 0-1,0 0 1,2 0-1,2-8 0,-5 19-1,0 0 0,0 1 1,1-1-1,-1 0 0,1 1 0,0 0 0,0-1 0,0 1 0,1 0 1,-1 0-1,1 0 0,0 0 0,0 0 0,0 1 0,0-1 1,0 1-1,0 0 0,0 0 0,1 0 0,0 0 0,-1 1 0,1-1 1,0 1-1,-1 0 0,1 0 0,0 1 0,0-1 0,1 1 1,1 0-1,1 0 0,-1 1 0,0 0-1,0 0 1,1 0 0,-1 1-1,0 0 1,0 0 0,-1 1 0,1 0-1,0 0 1,-1 0 0,1 1 0,-1-1-1,0 1 1,-1 0 0,1 1 1,4 4-1,0 0 0,-1 1 1,-1-1-1,0 2 0,0-1 0,-1 1 1,0 0-1,-1 0 0,0 1 0,2 8 1,3 15 21,-2 1 0,3 34-21,-5-29-531,2-1 1,4 10 530,-7-33-915,2-7 335</inkml:trace>
  <inkml:trace contextRef="#ctx0" brushRef="#br0" timeOffset="4709">4636 601 9906,'2'-21'1275,"1"-7"234,-2 24-584,-1 9 338,2 9-901,1 0 0,0-1 0,0 1 0,1-1 1,1 0-1,0 0 0,1 0 0,3 2-362,-1 2 228,0 0 0,-2 1 0,1 0 0,-2 1-228,5 43 498,-10-57-451,1 1 0,-2-1 0,1 1 1,0-1-1,-1 0 0,0 1 1,-1-1-1,1 0 0,-1 0 1,0 2-48,1-6 5,1-1 0,0 1 0,0-1 0,0 1 0,-1-1 0,1 1 0,0-1 0,-1 1 0,1-1 0,-1 1 0,1-1 0,0 1 0,-1-1 0,1 0 0,-1 1 0,1-1 0,-1 0 0,1 1 0,-1-1 0,1 0 0,-1 0 0,0 1 0,1-1 0,-1 0 0,1 0 0,-1 0 0,0 0 1,1 0-1,-1 0 0,1 0 0,-1 0 0,0 0 0,1 0 0,-1 0 0,1 0 0,-1 0 0,1-1 0,-1 1 0,0 0 0,1 0 0,-1-1 0,1 1 0,-1 0 0,1-1 0,-1 1 0,1-1 0,-1 1 0,1 0 0,0-1 0,-1 1 0,1-1-5,-3-2 17,1 1 0,-1-1 0,1 0 0,0 0 1,-1-1-1,2 1 0,-3-3-17,0-5 7,1-1-1,0 1 1,0-1 0,1 0 0,1 0 0,0 0 0,0 0 0,1 0 0,1 0 0,0-4-7,3-11 15,0 1 0,2-1 0,9-24-15,-10 34-1,2 1-1,-1 0 1,2 0 0,8-12 1,-14 25-1,0-1 1,0 1-1,0-1 1,1 1-1,0 0 0,0 0 1,-1 0-1,2 0 1,-1 0-1,0 1 1,1-1-1,-1 1 1,1 0-1,-1 0 1,1 0-1,0 1 1,0 0-1,0-1 1,0 1-1,0 0 0,0 1 1,4-1 0,-6 1-2,1 1 0,0-1 0,0 1 0,-1 0 0,1-1 0,-1 1 1,1 1-1,-1-1 0,1 0 0,-1 0 0,1 1 0,-1 0 0,0-1 0,0 1 0,0 0 0,0 0 0,0 1 2,29 40-19,-24-32 18,8 18 8,-1 0 0,-1 1 0,-2 1 1,-1 0-1,2 12-7,7 21 72,-16-49-9,3 5 175,-1-41 125,0-8-316,2 0 1,1 0-1,1 1 1,4-6-48,11-35 11,-18 51-10,0 1-1,1 0 1,1 1-1,2-5 0,-7 16-1,0 1 0,0-1 0,0 0 0,1 1 0,-1 0 0,1 0 0,0 0 0,0 0 0,1 1 0,-1-1 0,1 1 0,-1 0 0,1 0 0,0 1 0,0 0 0,1-1 0,-5 3 1,1 0-1,0-1 0,-1 1 0,1 0 1,0 0-1,-1 0 0,1 0 0,0 0 0,-1 0 1,1 0-1,0 1 0,-1-1 0,1 0 1,-1 1-1,1 0 0,-1-1 0,1 1 0,-1 0 1,1 0-1,-1 0 0,1 0 0,-1 0 0,0 0 1,0 0-1,0 0 0,1 0 0,-1 1 1,0-1-1,-1 1 0,1-1 0,0 0 0,0 1 1,0-1-1,-1 1 0,1 0 0,-1-1 1,4 10-2,-1 0 0,0-1 1,-1 1-1,0 0 0,0 2 2,-1-2-1,3 16-6,1-1 0,1 0 0,1 0-1,2-1 1,0 1 7,-4-17 39,0 1-1,0-1 1,1 0-1,0 0 1,0 0-1,1-1 0,0 0 1,0 0-1,1-1 1,0 0-1,1 0 1,-1-1-1,1 0 1,2 0-39,8 3-419,0 0 1,0-2-1,0-1 1,1 0-1,15 2 419,49 8-892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15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21 197 4729,'11'-75'2449,"-11"75"-2391,1 0 1,-1-1 0,0 1 0,0 0 0,0-1 0,0 1 0,0-1 0,0 1 0,0 0 0,0-1 0,0 1 0,0-1-1,0 1 1,0 0 0,0-1 0,0 1 0,0 0 0,0-1 0,0 1 0,0-1 0,0 1 0,-1 0 0,1-1 0,0 1-1,0 0 1,0-1 0,-1 1 0,1 0 0,0-1 0,0 1 0,-1 0 0,1 0 0,0-1 0,-1 1 0,1 0 0,0 0-1,-1 0 1,1-1 0,0 1 0,-1 0 0,1 0 0,-1 0 0,1 0 0,0 0 0,-1 0 0,1 0 0,-1 0 0,1 0-1,0 0 1,-1 0 0,1 0 0,-1 0-59,-17 9 2392,15-6 364,10 9-2550,1-1 0,1 1 0,0-1 1,1-1-1,0 0 0,0 0 0,9 6-206,2 2 148,117 117 488,59 52-352,-170-167-268,1-1 1,0 0-1,1-3 1,1 0 0,9 2-17,-37-17-197,0 0 0,1 0 1,-1 1-1,0-1 1,0 1-1,0-1 0,0 1 1,0 0-1,0 0 1,0 0 196,3 8-782</inkml:trace>
  <inkml:trace contextRef="#ctx0" brushRef="#br0" timeOffset="389.078">593 12 4841,'0'-1'267,"-1"0"0,1 0 0,-1 1 0,1-1 0,-1 0 0,0 1 1,1-1-1,-1 0 0,0 1 0,1-1 0,-1 1 0,0-1 0,0 1 0,1 0 0,-1-1 0,0 1 0,0 0 0,0-1 0,1 1 0,-1 0 0,0 0 1,0 0-1,0 0 0,0 0 0,0 0 0,0 0 0,0 0 0,1 0 0,-1 0 0,0 0-267,-4 2 178,1 1 0,0-1 1,0 0-1,1 1 0,-1 0 0,0 0 0,-2 2-178,-18 19 270,1 1 0,1 0-1,2 2 1,0 1 0,-13 25-270,13-19 154,-18 35 297,-41 54-451,58-96 27,-27 37 59,3 2 0,-36 71-86,79-134 16,-1 3 9,-1 1 1,2-1 0,-1 1 0,1-1 0,-1 1-1,2 0 1,-1-1 0,1 1 0,0 3-26,1-4 2159,-2-5-1063</inkml:trace>
  <inkml:trace contextRef="#ctx0" brushRef="#br0" timeOffset="1101.601">1105 517 5521,'-6'-24'4908,"4"15"-2414,4 13-829,-7 1 188,-1 15-1559,1-1 1,0 1-1,2 1 0,-1 16-294,2-10 204,2 1-1,0-1 0,3 6-203,0 13 143,4 81 118,-6-94-221,-1 16 4,-4-26-21,-2 35 63,6-58-83,1 0-1,-1 0 1,0 0-1,0 0 0,0-1 1,0 1-1,0 0 1,0 0-1,0 0 0,0 0 1,0 0-1,1 0 1,-1 0-1,0 0 0,0 0 1,0 0-1,0 0 1,0 0-1,0 0 0,1 0 1,-1 0-1,0 0 1,0 0-1,0 0 0,0 0 1,0 0-1,1 0 1,-1 0-1,0 0 0,0 0 1,0 0-1,0 0 1,0 0-1,0 0 0,1 0 1,-1 0-1,0 0 1,0 0-1,0 0 0,0 0 1,0 1-1,0-1 1,0 0-1,0 0 0,0 0 1,1 0-1,-1 0 1,0 0-1,0 0 0,0 1 1,0-1-1,0 0-2,6-15 89,-3-11 7,-2 1 0,-1-1 1,-1-1-97,0-20 67,-4-143 52,6 134-109,-1 13 5,3-16-15,-2 54 5,0 1 4,-1 0-1,1 0 1,-1 0-1,0 0 1,0 1 0,0-1-1,-1 0 1,1 0-1,-1 0 1,0 0-1,0 0 1,0 0 0,-1 1-1,0-2-8,2 5-16,-1 0 0,1-1-1,-1 1 1,0 0 0,1 0-1,-1 0 1,0-1 0,1 1-1,-1 0 1,0 0 0,0 0 0,1 0-1,-1 0 1,0 0 0,1 1-1,-1-1 1,0 0 0,1 0-1,-1 0 1,0 1 0,1-1-1,-1 0 1,1 0 0,-1 1-1,0-1 1,1 1 0,-1-1 0,1 1-1,-1-1 1,1 1 0,-1-1-1,1 1 1,0-1 0,-1 1-1,1 0 17,-12 28-185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3:54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402 522 4641,'0'-3'292,"0"0"0,0 0 0,-1 0 0,1 0 0,-1 0 0,0 1 0,0-1 0,0 0-1,0 0 1,0 0 0,-1 1 0,1-1 0,-1 0 0,0 1 0,0 0 0,0-1 0,0 1 0,0 0 0,0 0 0,-1 0 0,1 0 0,-1 1 0,1-1 0,-1 1 0,0-1 0,0 1-292,-10-4 379,0 0 0,0 0 0,-1 2 0,0 0 0,-3 0-379,1 0 420,8 1-328,-1 1 1,0 0-1,0 1 0,0 0 1,0 0-1,0 1 0,0 0 1,0 1-1,1 0 1,-1 0-1,0 1 0,1 0 1,0 0-1,0 1 0,0 0 1,0 1-1,1 0 0,-1 0 1,-4 5-93,4-4 8,1 1 1,0 1 0,0-1 0,0 2 0,1-1-1,0 0 1,1 1 0,0 0 0,0 0 0,1 1 0,0-1-1,1 1 1,0 0 0,0 0 0,1 0 0,0 1 0,1-1-9,1 0 6,0 0 1,0-1 0,1 1-1,1-1 1,0 1 0,0-1 0,1 0-1,0 0 1,0 0 0,1 0 0,0 0-1,1-1 1,0 0 0,0 0 0,3 4-7,-5-8 8,0-1 0,0 1 1,1-1-1,-1 1 0,1-1 0,-1 0 1,1 0-1,0 0 0,0-1 1,0 0-1,1 1 0,-1-1 1,0-1-1,1 1 0,0-1 1,-1 0-1,1 0 0,0 0 1,-1 0-1,1-1 0,0 0 0,0 0 1,-1 0-1,1-1 0,0 1 1,0-1-1,-1 0 0,1-1 1,-1 1-1,1-1 0,2-1-8,8-4 21,-1-1 1,0-1-1,0 0 0,-1-1 0,0 0 0,-1-1 0,0 0 1,-1-1-1,0-1 0,2-4-21,-5 6 12,0-1 0,-1 1-1,-1-1 1,0-1 0,0 1 0,-1-1 0,-1 0-1,0 0 1,-1-1 0,-1 1 0,0-1 0,0-3-12,-16 59-152,8-7 164,2-1 0,1 1 0,1 0 0,3 15-12,5 42 505,4 5-505,15 72 656,-18-134-523,2 0 0,2 0 0,9 22-133,-17-52 127,-1 0 0,0 0 0,1-1-1,0 1 1,0-1 0,0 0 0,0 1 0,1-1 0,3 2-127,9 2 410</inkml:trace>
  <inkml:trace contextRef="#ctx0" brushRef="#br0" timeOffset="753.613">1062 679 2721,'103'-100'1967,"-101"98"-1738,0 1 0,1-1-1,-1-1 1,-1 1 0,1 0 0,0 0 0,0-1 0,-1 1 0,1-1 0,-1 1 0,0-1 0,0 0 0,0 1 0,0-1 0,0-2-229,-1 4 113,0 0 0,-1 0 1,1 0-1,0 0 0,-1 0 1,1 0-1,-1 0 0,1 0 1,-1 0-1,1 0 0,-1 0 0,0 1 1,1-1-1,-1 0 0,0 0 1,0 1-1,1-1 0,-1 0 1,0 1-1,-1-1-113,-3-4 416,-4-2-56,1 1 1,-1 0-1,-1 0 0,1 0 1,-1 1-1,0 1 1,0 0-1,-1 0 1,1 1-1,-1 0 0,0 1 1,0 0-1,-7 1-360,4-1 96,1 2 0,-1 0-1,1 0 1,-1 1 0,1 1 0,0 0-1,0 1 1,-1 0 0,2 1-1,-1 1 1,0 0-96,5 0 11,0 0 0,0 0-1,1 1 1,0 0 0,0 0 0,1 0-1,-1 1 1,1 0 0,1 0 0,-1 1-1,1 0 1,1 0 0,-1 0 0,2 0-1,-1 1 1,1-1 0,0 1-1,-1 8-10,2-9 5,0 0-1,0 1 0,1-1 1,1 1-1,-1-1 0,1 0 0,1 1 1,-1-1-1,2 1 0,-1-1 0,1 0 1,0 1-1,1-1 0,0 0 1,0-1-1,1 1 0,-1 0 0,2-1 1,-1 0-1,3 2-4,-2-3 8,0-1 0,0 0 0,1 0 1,0 0-1,0-1 0,0 0 0,0 0 0,1-1 0,0 1 1,-1-1-1,1-1 0,0 1 0,0-1 0,1-1 0,-1 1 0,3-1-8,1 0 14,0-1-1,0 0 0,0 0 0,0-1 0,0-1 0,-1 0 0,1 0 0,0-1 1,-1-1-1,10-3-13,-8 1 15,0 0 0,-1 0 1,0-1-1,0 0 0,0-1 1,-1-1-1,0 1 0,-1-2 0,3-2-15,-6 5 12,0 0-1,-1-1 1,0 1 0,0-1-1,-1 0 1,0 0-1,0-1 1,-1 1-1,0-1 1,-1 0-1,1 0 1,-2 0-1,1-1-11,0-60 45,-2 55-92,-3 51-40,2 47 211,4 0 0,3-1 0,13 63-124,-12-109 84,2 0 1,1 0-1,2-1 0,2 1-84,21 42 375,9 10-375,-41-81 7,0-1 0,0 0 1,1-1-1,0 1 0,0-1 0,0 1 0,0-1 0,1 0 0,1 0-7,-5-5-6,0 1 0,1-1-1,-1 1 1,0-1 0,1 1 0,-1-1-1,1 0 1,-1 0 0,1 0 0,-1 0-1,1 0 1,-1 0 0,2 0 6</inkml:trace>
  <inkml:trace contextRef="#ctx0" brushRef="#br0" timeOffset="1733.543">1134 44 5425,'0'0'165,"-1"-1"0,1 0 0,-1 0 0,1 1-1,0-1 1,-1 0 0,1 0 0,0 0 0,0 1 0,0-1 0,0 0-1,0 0 1,0 0 0,0 0 0,0 1 0,0-1 0,0 0-1,0 0 1,0 0 0,0 0 0,1 1 0,-1-1 0,0 0 0,1 0-1,-1 0 1,1 1 0,-1-1 0,1 0 0,-1 1 0,1-1-165,2 0 285,-1 0 0,1 0 0,0 0 0,-1 1-1,1 0 1,0-1 0,-1 1 0,1 0 0,2 0-285,1 0-134,175 2 2371,-70 1-1456,12-6-781,-34-4 106,-5 1 99,73 3-205,-156 3 2,0 0 1,0 0-1,0 0 0,0 0 0,0 0 1,0 0-1,0 1 0,0-1 0,0 0 0,0 0 1,0 1-1,0-1 0,0 1 0,0-1 1,0 1-1,0-1 0,0 1 0,0 0 1,0 0-1,0-1 0,-1 1 0,1 0 1,0 0-1,-1 0 0,1 0 0,0-1 1,0 2-3,-1 1 3,1 1 1,-1-1-1,1 0 1,-1 0-1,0 0 1,0 1-1,-1-1 1,1 2-4,-2 9 0,3 43 297,2-1-1,2 0 1,3 0-1,6 19-296,-1-2 441,-2 1 1,-3 18-442,-6 81 529,-7 0-1,-24 152-528,19-220 239,7-55-114,-3 0 1,-4 9-126,5-36 45,3-19-33,1 0-1,-1 1 0,1 0 0,0-1 0,1 1 0,-1 0 0,1-1 0,0 1 1,0 0-1,0-1 0,1 1 0,0 0 0,0-1 0,0 1 0,0-1 0,1 1 1,0-1-12,-3 3 169,-7-8-35,-18-12-79,9 2-49,12 7-3,-1 0-1,1 0 0,-1 1 1,1 0-1,-1 0 0,0 0 1,-1 1-1,1 0 1,0 0-1,-1 0 0,-2 1-2,-8-1 25,-1 1 0,1 1 0,-1 0 0,1 1 0,0 1 0,-1 1 0,1 1 0,0 0-1,0 1 1,1 0 0,0 2 0,0 0 0,0 1 0,1 0 0,-13 10-25,8 2 2115,15 2-1019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3:48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408 86 1624,'92'-61'1235,"-72"48"163,-15 10-440,-5-1 766,0 4-1645,0-1 0,0 1 0,0 0 0,0 0 1,0 0-1,0 0 0,1 0 0,-1 0 0,0 0 0,0-1 0,0 1 1,0 0-1,0 0 0,0 0 0,0 0 0,0 0 0,0 0 1,0-1-1,0 1 0,-1 0 0,1 0 0,0 0 0,0 0 0,0 0 1,0 0-1,0 0 0,0 0 0,0-1 0,0 1 0,0 0 0,0 0 1,0 0-1,0 0 0,0 0 0,-1 0 0,1 0 0,0 0 1,0 0-1,0 0 0,0 0 0,0 0 0,0 0 0,0-1 0,-1 1 1,1 0-1,0 0 0,0 0 0,0 0-79,-10 0 996,-13 4-802,-41 12 430,36-8-392,0-1 0,0-1 0,0-1 0,-1-2 0,0 0 0,-23-3-232,34-2 109,-43-1 151,57 3-234,0 1 0,0-1 0,0 1 0,1 0 1,-1 0-1,0 0 0,0 0 0,1 1 0,-1-1 0,0 1 0,1 0 0,0 0 0,-3 2-26,2 1 16,0-1 0,0 0 0,1 1 0,0-1-1,0 1 1,0 0 0,0 0 0,1 0-1,0 1 1,0-1 0,0 1 0,1-1-1,-1 6-15,-1 7 4,1 1-1,1-1 0,0 12-3,4 28 17,3 0 0,10 45-17,-4-28 76,-1 27-76,-9-42 356,-2 0 1,-7 45-357,-24 118 632,10-82-342,7 2-290,14-141 6,-2 23 48,1 0 0,3 16-54,-2-35 24,1-1 0,-1 1 0,1-1-1,0 0 1,1 1 0,-1-1 0,1 0 0,0 0 0,0 0-1,1 0 1,0-1 0,0 1 0,0-1 0,0 1 0,1 0-24,-2-4 35,0 0 0,0 1 1,0-1-1,1 0 1,-1 0-1,0 0 0,0-1 1,1 1-1,-1 0 1,0-1-1,1 1 0,-1-1 1,1 0-1,-1 0 1,1 0-1,-1 0 0,0 0 1,1-1-1,-1 1 1,1-1-1,0 0-35,10-3 117,0 0-1,0-1 1,6-3-117,-1 0 47,12-4 8,1 1 0,0 2 0,25-4-55,-41 11 28,0 0 0,0 1 0,0 0 0,0 1-1,0 1 1,0 1 0,0 0 0,-1 1 0,5 1-28,27 13 36</inkml:trace>
  <inkml:trace contextRef="#ctx0" brushRef="#br0" timeOffset="943.506">1048 455 3233,'33'-84'1808,"-32"82"-1590,-1 0-1,1 0 1,-1 1 0,1-1 0,-1 0-1,1 0 1,-1 0 0,0 0-1,0 1 1,0-1 0,0 0-1,-1 0 1,1 0 0,0 0 0,-1 0-218,1 1 98,-1 0 1,1 0 0,-1 0 0,1 1 0,-1-1 0,0 0 0,1 0 0,-1 0 0,0 0 0,0 1-1,0-1 1,1 0 0,-1 1 0,0-1 0,0 0 0,0 1 0,0-1 0,0 1-99,-4-1 178,1-1 0,-1 1 1,0 1-1,1-1 0,-1 1 0,0 0 0,1 0 1,-3 0-179,0 0 344,-18 1 188,0 2 0,0 0-1,1 1 1,0 2 0,-9 3-532,19-5 46,-2 0-12,0 2 1,0-1-1,1 2 1,0 0-1,0 1 1,1 1-1,0 0 0,0 1 1,-10 9-35,20-15 4,-1 1 0,1-1 0,0 1 0,1 0 0,-1 0 0,1 0 0,0 0 0,0 1 0,1-1 0,-1 1 0,1 0 0,-1 5-4,2-6 2,1 0-1,0-1 1,0 1-1,0 0 1,0 0-1,1 0 1,-1 0-1,1-1 1,1 1-1,-1 0 1,1-1-1,-1 1 1,1-1-1,1 1 1,-1-1-1,1 0 1,2 4-2,0-2 4,-1-1-1,1 0 1,1 1 0,-1-1 0,1-1 0,0 1 0,0-1-1,0 0 1,1-1 0,-1 1 0,2-1-4,17 7 24,1 0 1,11 1-25,16 6 30,-42-13-21,26 9 18,-2 2 1,0 1-1,16 12-27,-43-24 0,0 1 0,-1 0 0,1 1 0,-1 0 0,0 0 0,0 1 0,-1-1-1,0 1 1,0 1 0,-1-1 0,0 1 0,0 0 0,0 0 0,-1 1 0,-1-1 0,3 10 0,-4-13-2,-1 1 0,0-1 1,-1 1-1,0 0 1,0-1-1,0 1 1,0-1-1,-1 1 0,0 0 1,0-1-1,0 1 1,-1-1-1,-2 5 2,1-2 16,-1-1-1,-1 0 1,1 0-1,-1 0 1,0-1 0,0 1-1,-1-1 1,-6 5-16,-9 5 146,-1 0 0,0-2 0,-1 0 0,-1-1 0,-11 3-146,13-5 77,-2-1-1,1-1 1,-1-1-1,0-1 0,-1-1 1,0-1-1,0-2 0,0 0 1,0-2-1,-1 0 1,-17-3-77,36 1 7,-1-1 0,0 1 0,1-2 0,-1 1 1,1-1-1,0 0 0,-6-4-7,12 7 48,-1-1 0,1 1 0,0-1 0,0 0 0,-1 0 0,1 0 0,0 1 0,0-1 0,0 0 0,0 0 0,0 0 0,0-1 0,0 1 0,0 0 0,1 0 0,-1 0 0,0-1 0,1 1 0,-1 0 0,1-1 0,-1 1 0,1 0 0,0-1 0,-1 1 0,1-1 0,0 1 0,0-1 0,0 1 0,0 0 0,0-1 0,1 1 0,-1-1 0,0 1 0,1 0 0,-1-1 0,0 1 0,1 0-1,0-1 1,-1 1 0,1 0 0,0 0 0,0-1 0,0 1 0,0 0 0,0 0-48,24-21 843</inkml:trace>
  <inkml:trace contextRef="#ctx0" brushRef="#br0" timeOffset="1491.365">1664 809 3809,'71'-84'2038,"-70"83"-1934,0 0 0,0 0 1,-1-1-1,1 1 1,0 0-1,-1 0 1,1-1-1,0 1 0,-1 0 1,0-1-1,1 1 1,-1 0-1,0-1 1,0 1-1,0-1 0,0 1 1,0 0-1,0-1 1,0 1-1,0-1 1,0 1-1,-1 0 0,1-1 1,0 1-1,-1 0 1,0-1-1,1 1 1,-1 0-1,0 0 1,1 0-1,-1-1 0,0 1 1,0 0-1,0 0 1,0 0-1,0 0 1,0 1-1,-1-2-104,-2-1 350,-1 1 1,1-1-1,-1 1 1,1 0-1,-1 0 1,0 0-1,-3 0-350,2 1 142,1-1 0,-1 1 0,-1 1 1,1-1-1,0 1 0,0 1 0,0-1 0,0 1 0,0 0 1,0 0-1,0 0 0,1 1 0,-1 0 0,0 0 0,1 1 0,-1-1 1,1 1-1,0 0 0,0 1 0,0-1 0,0 1 0,1 0 1,-1 0-1,-3 5-142,-8 11 73,0 0 0,2 1 0,0 0 0,1 1-1,-2 7-72,15-28 3,-4 6 3,0 0 0,1 0 0,0 1 0,1-1 0,0 1 0,0-1 0,0 1 0,1 0 0,0 0 0,1 0 0,0 0 0,0-1 0,1 1 0,0 0 0,0 0 0,0 0 0,1-1 0,1 1-6,-1-2 11,1 0 0,-1 0-1,2 0 1,-1 0 0,1-1 0,-1 1-1,2-1 1,-1 0 0,0 0 0,1-1-1,0 1 1,0-1 0,1 0 0,-1-1-1,1 1 1,0-1 0,-1 0 0,1 0-1,1-1 1,-1 0 0,4 1-11,7 1 31,-1-1 0,0-1 0,1-1 0,0 0 0,-1-1 0,1-1 0,-1 0 0,13-4-31,28-6-757,46-16 757,-66 16-505,46-12 5</inkml:trace>
  <inkml:trace contextRef="#ctx0" brushRef="#br0" timeOffset="1944.912">2012 286 6393,'-7'-3'900,"-19"-6"1480,25 9-2325,0 0 0,0 0 0,0 0 0,1 0 0,-1 0 0,0 0 1,0 0-1,1 1 0,-1-1 0,0 0 0,1 1 0,-1-1 0,0 0 1,1 1-1,-1-1 0,0 1 0,1-1 0,-1 1 0,1-1 0,-1 1 1,1 0-1,-1-1 0,1 1 0,0-1 0,-1 1 0,1 0 0,0 0 0,-1-1 1,1 1-1,0 0 0,0-1 0,0 1 0,-1 0 0,1 0 0,0 0-55,-1 12 126,1 1-1,0-1 1,1 0-1,0 1 1,1-1-1,0 0 1,1 0-1,4 10-125,1 9 113,56 308 1861,-48-243-1170,-13-76-729,1-1 0,2 1 1,-1-1-1,2 0 0,1 0 1,4 6-76,0-7 240,-12-31 307,-2-6-413,-1-31 129,0 21-195,1-1-1,2 0 0,2-16-67,-2 38 1,1-1 0,1 0-1,0 0 1,0 1 0,0-1 0,1 1-1,0 0 1,0 0 0,1 0 0,0 0-1,0 0 1,1 1 0,-1 0 0,1 0-1,2-1 0,-5 5 0,0 1-1,1-1 1,-1 1 0,0-1-1,1 1 1,0 0-1,-1 0 1,1 0-1,0 0 1,0 0-1,-1 1 1,1-1-1,0 1 1,0-1 0,0 1-1,0 0 1,0 1-1,-1-1 1,1 0-1,0 1 1,0-1-1,0 1 1,-1 0-1,2 1 2,9 2-4,0 2 0,0 0 1,-1 0-1,6 5 3,-3-1-3,-2 0 1,1 0-1,-1 1 0,-1 1 1,0 0-1,0 1 0,-2 0 1,1 1-1,-2 0 0,0 0 1,0 1-1,-2 0 0,0 1 1,0 0-1,-2 0 0,4 13 3,2 12-108,2-4 50</inkml:trace>
  <inkml:trace contextRef="#ctx0" brushRef="#br0" timeOffset="2505.773">3040 817 2569,'8'-16'668,"-1"-1"0,0 0 0,-1-2-668,-6 18 103,0 0 0,0 0 1,0 0-1,0-1 0,0 1 0,0 0 0,0 0 1,0-1-1,-1 1 0,1 0 0,0 0 1,-1 0-1,1 0 0,-1 0 0,1-1 0,-1 1 1,0 0-1,1 0 0,-1 0 0,0 0 0,0 0 1,1 1-1,-1-1 0,0 0 0,0 0 1,0 0-1,0 1 0,0-1 0,0 1 0,-1-1 1,1 1-1,0-1 0,-1 1-103,-3-2 452,-1 0 0,1 1 0,0 0-1,-1 0 1,-4 0-452,0 0 280,1 1 0,0 0 0,0 0 0,0 1 0,0 1 0,0-1 0,0 1 0,1 1 0,-1 0 0,0 0 0,1 0 0,0 1 0,0 1 0,0-1 0,-4 4-280,4-1 76,0 0 1,1 0-1,0 0 0,0 1 0,1 0 1,0 0-1,0 0 0,1 1 1,0 0-1,0 0 0,1 1 1,0-1-1,-1 8-76,2-8 21,1-1 0,0 1 0,1 0 0,0 0 0,0 0 0,1 0 0,0 0 0,1 0 0,0 0 0,0 0 0,2 6-21,-2-10 18,1-1 1,-1 0-1,1 0 0,0 0 0,0 0 0,0 0 1,1 0-1,-1-1 0,1 1 0,0-1 0,0 0 1,0 0-1,0 0 0,1 0 0,-1 0 0,1-1 1,0 1-1,0-1 0,-1 0 0,2 0 0,-1 0 1,0-1-1,0 0 0,4 1-18,3 0 31,0-1 1,0 0-1,0 0 0,0-2 1,0 1-1,1-1 0,-2-1 1,1 0-1,0 0 1,0-1-1,-1-1 0,1 0 1,-1 0-1,0-1-31,-4 2 14,1 0 0,-1 0 0,-1-1 1,1 0-1,0 0 0,-1 0 0,0-1 1,0 0-1,0 0 0,-1 0 0,1 0 0,-1-1 1,-1 1-1,1-1 0,-1 0 0,0-1 0,0 1 1,-1 0-1,1-1 0,-1 1 0,-1-1 0,0 0 1,1 0-15,-2-3 20,0-1 1,-1 1-1,0 0 0,0-1 1,-1 1-1,0 0 1,-1 0-1,0 0 1,-1 1-1,0-1 1,0 1-1,-1 0 0,0 0 1,-1 0-1,0 1 1,0 0-1,-1 0 1,0 0-1,0 1 1,-1 0-1,-1 0-20,-22-11-89</inkml:trace>
  <inkml:trace contextRef="#ctx0" brushRef="#br0" timeOffset="3657.934">3385 784 5577,'-40'-66'2210,"32"56"-1132,3 11-612,3 12-157,2-12-146,-1 9 43,0 1 0,1-1 0,1 0-1,-1 0 1,2 1 0,-1-1-1,2 1-205,21 71 920,-2-4 411,-22-46-560,-1-21-178,0-16 403,0-43-943,0 12 37,2 0 0,3-26-90,-3 53 9,1-1-1,0 0 0,0 0 1,1 1-1,0 0 0,1-1 1,0 1-1,1 0 0,-1 1 1,2-1-1,-1 1 0,1 0-8,-3 4 0,0 1 0,1-1-1,-1 1 1,1 0-1,-1 0 1,1 0-1,0 1 1,0-1-1,0 1 1,0 0 0,0 0-1,1 1 1,-1-1-1,1 1 1,-1 0-1,1 0 1,4 0 0,-3 1-1,1 0-1,-1 0 1,0 1-1,1 0 1,-1 0 0,0 1-1,0 0 1,0 0 0,0 0-1,0 1 1,0 0-1,0 1 2,7 3-2,-2 1 0,1 1 0,-1 0 0,0 1 0,-1 0-1,0 0 1,0 1 0,-1 0 0,-1 1 0,0 0-1,1 3 3,-1 4 5,0 0-1,-2 0 0,0 0 0,-1 1 1,2 18-5,9 33 34,-15-68-147,-1 0 0,1 1 0,0-1-1,1 0 1,-1 0 0,0 0 0,1 1-1,0-2 1,-1 1 0,1 0 0,1 0-1,-1 0 1,0-1 0,0 1-1,3 1 114,9 3-621</inkml:trace>
  <inkml:trace contextRef="#ctx0" brushRef="#br0" timeOffset="4004.37">3986 729 5865,'-4'-3'2881,"-5"6"-1121,9 13-672,0 6-135,2 7-321,6 8-128,-2 4-184,4-2-88,-3-1-128,-4-9-24,10 0 8,-7-6 40,4-4 16,-4-4-312,-10-4 144</inkml:trace>
  <inkml:trace contextRef="#ctx0" brushRef="#br0" timeOffset="4348.366">3928 442 7802,'-3'-35'2976,"-11"5"-2216,4 10-343,17 12 87,5 7-384,2 14 24</inkml:trace>
  <inkml:trace contextRef="#ctx0" brushRef="#br0" timeOffset="4699.719">4246 735 4881,'-3'-12'866,"2"9"-536,0 0-1,1-1 1,-1 1 0,1 0-1,0-1 1,0 1 0,0 0-1,0-1 1,0 0-330,0 4 22,0-1-1,0 1 1,0 0 0,0 0 0,0 0-1,0 0 1,0 0 0,0 0 0,0 0-1,0 0 1,0 0 0,0 0 0,0 0 0,0 0-1,0 0 1,0-1 0,0 1 0,0 0-1,0 0 1,0 0 0,1 0 0,-1 0-1,0 0 1,0 0 0,0 0 0,0 0-1,0 0 1,0 0 0,0 0 0,0 0-1,0 0 1,0 0 0,0 0 0,0 0 0,0-1-1,0 1 1,0 0 0,0 0 0,0 0-1,1 0 1,-1 0 0,0 0 0,0 0-1,0 0 1,0 0 0,0 0 0,0 0-1,0 0 1,0 0 0,0 0 0,0 0-1,0 0 1,0 0 0,1 0 0,-1 0-1,0 1 1,0-1 0,0 0 0,0 0 0,0 0-1,0 0 1,0 0 0,0 0 0,0 0-1,0 0 1,0 0 0,0 0 0,0 0-1,0 0 1,0 0-22,4 8 676,3 13-156,14 62 378,4 13 1483,-4 5-2381,-20-89 407,-4-16 327,-4-25-320,3 7-381,2-1-1,0 0 1,1 1-1,2-1 0,0 0 1,4-18-33,-3 33 2,0 1 0,0-1 0,0 1 1,1 0-1,0 0 0,0 0 1,1 0-1,0 0 0,0 1 1,4-4-3,-5 6-1,1 1-1,0-1 1,0 1 0,0-1 0,0 1 0,1 1 0,-1-1 0,1 1 0,0-1 0,0 1 0,0 1 0,0-1 0,0 1 0,0-1 0,0 2 0,4-1 1,-1 0-3,0 1 0,1 1 0,-1 0 0,0 0 0,0 1 0,0-1 0,0 2 1,-1-1-1,1 1 0,-1 1 0,1-1 0,-1 1 0,0 0 0,0 1 0,-1 0 1,1 0-1,-1 0 0,1 1 3,7 8 0,0 1-1,-1 0 1,0 0 0,-1 1-1,-1 1 1,7 14 0,-13-22 8,-1 0-1,-1 0 0,1 0 1,-2 0-1,1 1 0,-1-1 1,-1 1-1,1 5-7,-1 11-122,-1-1-1,-2 14 123,0-13-317,1-23 134,1 0 0,0-1 0,0 1-1,0 0 1,0 0 0,0-1-1,1 1 1,-1 0 0,1 0 0,0-1-1,0 1 1,0 0 0,0-1 0,0 1 183,16 10-895</inkml:trace>
  <inkml:trace contextRef="#ctx0" brushRef="#br0" timeOffset="5233.931">5364 772 6009,'-8'-14'911,"1"0"1,-2 0-1,0 1 0,-1 0 0,0 1 0,-1 0 1,-4-3-912,10 11 158,0 0 1,0 0-1,0 0 1,-1 1-1,0 0 1,1 0-1,-1 0 1,0 1-1,-1 0 1,1 0-1,0 1 1,0-1-1,-1 1 1,1 1-1,-1-1 1,1 1-1,-1 0 1,1 1-1,-4 0-158,0 1 56,0 0 0,0 1 0,0 0 0,1 1 0,-1 0 0,1 1 0,0 0 0,0 0 0,1 0 0,-1 2 0,1-1 0,1 1 0,-1 0 0,1 0 0,0 1 0,0 1-56,2-3 11,0 0 1,1 1-1,0-1 0,0 1 0,1 1 0,-1-1 1,1 0-1,1 1 0,0-1 0,0 1 0,0 0 0,1-1 1,0 1-1,1 0 0,-1 0 0,2 0 0,-1 0 1,1 0-1,0 0 0,1-1 0,0 4-11,0-6 7,-1-1-1,1 1 0,1 0 1,-1-1-1,0 0 1,1 1-1,0-1 0,0 0 1,0 0-1,1-1 1,-1 1-1,1-1 0,0 0 1,0 1-1,1-1-6,2 1 11,0 0-1,0-1 0,0 0 1,0-1-1,0 1 1,1-1-1,-1-1 0,1 1 1,4-1-11,9 0 25,-1-1 1,0-1 0,1 0 0,-1-2-1,0 0 1,0-2 0,5-2-26,-20 6 7,-1 0 0,1-1 0,-1 0 0,0 1 0,0-2 0,0 1 0,0 0 0,0-1 0,-1 0 0,1 0 0,0-1-7,-2 2 5,0 0 0,-1 0 0,1 0-1,-1 0 1,0-1 0,1 1 0,-1 0 0,0-1 0,0 1 0,-1-1-1,1 0 1,-1 1 0,1-1 0,-1 1 0,0-1 0,0 0 0,0 1 0,0-1-1,0 0 1,-1 0-5,-19-137 103,13 119-100,1 13-10,6 8 6,-1 0 0,1 0 1,0 0-1,0 0 0,-1 0 1,1 0-1,0 0 0,0 0 1,0 0-1,-1 0 0,1 1 1,0-1-1,0 0 0,0 0 1,-1 0-1,1 0 0,0 0 1,0 0-1,0 0 0,0 1 1,-1-1-1,1 0 0,0 0 1,0 0-1,0 0 0,0 1 0,0-1 1,0 0-1,-1 0 0,1 0 1,0 1-1,0-1 0,0 0 1,0 0-1,0 0 0,0 1 1,0-1-1,0 0 0,0 0 1,-2 7-9,0 0 0,1 1 0,0-1 0,0 0 0,1 0 0,0 1 0,1 6 9,7 56-19,-7-63 16,8 33 2,1 0 1,2-1-1,2 0 0,12 21 1,-9-19 14,-1 1-1,-2 0 0,7 35-13,-18-57 4,0 1 0,-1-1-1,0 0 1,-2 1-1,-2 14-3,2-28 12,-1 0 0,0 0 0,-1 0-1,0 0 1,0-1 0,0 1 0,-1-1-1,0 1 1,0-1 0,0 0 0,-1 0-1,0 0 1,0-1 0,-1 1-1,0-1 1,0 0 0,0 0 0,-5 3-12,1-2 64,0-1 0,0-1 1,0 0-1,0 0 0,-1 0 1,1-1-1,-1-1 0,0 0 1,0 0-1,0-1-64,-24 2 222,1-2 1,-11-1-223,31 0 20,9 0-14,-15 0 35,1-1 0,-1 0 0,0-2-1,-9-2-40,24 4 7,-1 0 0,1 0 0,-1-1 0,1 1-1,0-1 1,0 0 0,0-1 0,0 1 0,0-1-1,0 1 1,1-1 0,-1 0 0,1-1-1,0 1 1,0-1 0,0 1 0,0-1 0,1 0-1,-1 0 1,1 0 0,0-1-7,-1-4 192,0-1 0,1 0 0,1 0 0,-1 1 0,2-1 0,-1 0 0,2 0 0,-1 0 0,1 0 0,1 0 0,1-5-192,18-65 929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4:04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57 2056,'-4'-3'7672,"-6"2"-4961,10 1-2700,-1 0 1,1 0-1,-1 0 0,1 0 0,-1 0 0,0 0 0,1 0 0,-1 0 0,1 0 0,-1 0 1,1 0-1,-1 1 0,0-1 0,1 0 0,-1 0 0,1 0 0,-1 1 0,1-1 0,-1 0 0,1 1 1,0-1-1,-1 1 0,1-1 0,-1 0 0,1 1 0,0-1 0,-1 1 0,1-1 0,0 1-11,0 0 11,0 0-1,0 0 1,0 0-1,0 1 0,0-1 1,0 0-1,0 0 0,1 0 1,-1 0-1,1 0 0,-1 0 1,1 0-1,-1 0 1,1 0-1,-1 0 0,1 0 1,0 0-1,-1 0 0,1-1 1,0 1-1,0 0 0,0 0 1,0-1-1,0 1 1,0-1-1,0 1 0,0-1 1,0 1-1,0-1 0,0 1 1,0-1-1,0 0-10,1 1 48,1 0 0,-1-1 0,0 1 0,1-1 0,-1 0 0,0 0 0,1 0 0,-1 0 0,1 0 0,-1 0 1,0-1-1,1 1 0,-1-1 0,1 0-48,-3 0 46,1 0 0,0 0 0,0 0 0,0 0 0,-1 0-1,1 0 1,-1 0 0,1 0 0,-1-1 0,1 1 0,-1 0 0,0 0 0,0-1-46,1 0 88,2-15 499,-4 17-600,1-1 0,0 1 0,0-1 0,0 1 0,0-1 0,-1 1 0,1 0 0,0-1 0,0 1 0,-1 0 0,1-1 0,0 1 0,-1 0 0,1-1 0,0 1 0,-1 0 0,1-1 0,0 1 0,-1 0 0,1 0 0,-1-1 0,1 1 1,0 0-1,-1 0 0,1 0 0,-1 0 0,1 0 0,-1 0 0,1 0 0,-1 0 0,1 0 0,-1 0 0,1 0 13,-1 0-359</inkml:trace>
  <inkml:trace contextRef="#ctx0" brushRef="#br0" timeOffset="449.729">355 55 3769,'19'-48'2082,"-19"48"-2041,0 0 0,0 0 0,0 0 0,0-1 0,0 1 0,0 0 0,0 0 0,0 0 0,0-1 0,0 1 0,0 0 1,0 0-1,0 0 0,0-1 0,0 1 0,0 0 0,0 0 0,0 0 0,0-1 0,0 1 0,0 0 0,-1 0 0,1 0 1,0 0-1,0-1 0,0 1 0,0 0 0,0 0 0,-1 0 0,1 0 0,0 0 0,0-1 0,0 1 0,0 0 0,-1 0 0,1 0 1,0 0-1,0 0 0,0 0 0,-1 0 0,1 0 0,0 0 0,0 0-41,-13 2 1149,11-2-998,0 1 0,0-1 0,0 1 0,0 0 0,0 0 1,1 0-1,-1 0 0,0 1 0,0-1 0,1 0 0,-1 1-151,0 2 97,1 0 1,-1 0 0,1 1 0,0-1-1,0 1 1,0-1 0,0 1 0,1-1 0,0 1-1,0 2-97,0-6 9,0 0 1,0 0-1,1 0 0,-1 0 0,0 0 0,1 0 0,-1 0 0,1 0 0,-1 0 0,1-1 0,-1 1 0,1 0 0,-1 0 1,1 0-1,0-1 0,-1 1 0,1 0 0,0-1 0,0 1 0,0 0-9,1 0 26,0-1 0,0 1 0,-1-1-1,1 1 1,0-1 0,0 0 0,0 0 0,0 0 0,0 0-1,0 0 1,0 0 0,0 0 0,-1-1 0,1 1 0,1-1-26,0 0 116,1 0-1,-1 0 1,1-1 0,-1 0 0,0 1 0,1-1 0,0-2-116,-3 4 25,0 0-1,0-1 1,-1 1-1,1-1 1,0 1-1,-1-1 0,1 0 1,0 1-1,-1-1 1,1 0-1,-1 1 1,1-1-1,-1 0 1,1 1-1,-1-1 1,0 0-1,1 0 1,-1 0-1,0 1 1,1-1-1,-1 0 0,0 0 1,0 0-1,0 0 1,0 0-1,0 1 1,0-1-1,0 0 1,0 0-1,0 0 1,-1 0-1,1 0 1,0 0-25,-3-1 161,0 2 3014,2 0-1829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7:36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24 6833,'-5'-7'1159,"5"5"-885,-1 1 0,0-1 0,0 1 0,0 0 0,0 0 0,0-1 0,0 1 0,0 0 0,0 0 0,0 0 0,-1 0 0,1 0-274,-2 24 2102,7 71-749,4-1 1,9 28-1354,10 108 900,-16 144-281,-4-74-252,-7-289-250,-1-14-35,-1-18 0,-5-13-25,-7-35 64,-15-43-121,22 91 2,-1-1 0,-2 1-1,0 1 1,-1 0-1,-1 0 1,-13-16-2,22 34-2,1 0 1,-1 0-1,1 0 0,-1 0 0,0 0 1,0 1-1,0 0 0,-1-1 1,1 1-1,-1 0 0,1 0 1,-1 1-1,1-1 0,-1 1 0,-2-1 2,1 1-4,0 1 0,-1-1-1,1 1 1,0 0 0,0 1-1,0-1 1,0 1 0,0 0-1,0 0 1,0 1 0,-5 1 4,-6 3-6,1 1 1,-1 0 0,2 1 0,-1 1 0,1 0 0,0 1-1,1 0 1,0 1 0,-3 5 5,7-7 0,1 0 0,0 1 0,0 0 0,1 0 1,1 1-1,-1 0 0,2 1 0,0-1 0,0 1 0,1 0 0,1 0 0,-3 11 0,4-9 4,0-1 1,1 1-1,0 0 0,1-1 0,1 1 1,0 0-1,1 0 0,1-1 0,1 6-4,-2-12 5,1 0-1,-1 0 1,1 0-1,1-1 1,-1 1-1,1-1 1,0 0-1,1 0 1,-1 0-1,1-1 1,0 1-1,1-1 1,-1-1-1,1 1 0,0-1 1,0 0-1,1 0 1,3 2-5,5 0 12,0 0 0,0-1 0,1-1 1,-1 0-1,1-1 0,0 0 0,0-1 0,0-1 1,9-1-13,-2-1 100,1-1 0,-1-1 0,0-1-1,0-1 1,0 0 0,6-4-100,2-4 243,29-15-243</inkml:trace>
  <inkml:trace contextRef="#ctx0" brushRef="#br0" timeOffset="650.508">1055 839 6145,'-8'-25'4235,"5"19"-3967,0 1 0,0 0 1,-1 0-1,1 0 0,-1 1 0,-4-4-268,7 7 99,-1-1 0,0 1 0,0 0 0,1-1 0,-1 1 0,0 0 0,0 0 1,0 1-1,0-1 0,-1 0 0,1 1 0,0-1 0,0 1 0,0 0 0,0-1 0,-1 1 0,1 0 0,0 1 0,0-1 0,0 0 0,-1 0 0,1 1 0,-1 0-99,-4 1 213,-1 1 0,1 0 0,0 0-1,1 0 1,-5 3-213,3 0 76,-1-1 1,1 2-1,1-1 0,-1 1 0,1 0 0,0 0 0,1 1 0,0 0 0,0 0 1,0 1-1,1 0 0,1-1 0,-1 2 0,1-1 0,1 0 0,-2 6-76,2-3 23,1 0 0,0 1-1,0-1 1,1 0-1,1 1 1,0-1 0,0 1-1,2-1 1,-1 1 0,2-1-1,-1 0 1,2 0 0,0 1-23,0 0 17,2 1 1,-1-2 0,2 1-1,-1 0 1,2-1 0,5 7-18,-9-14 8,-1-1 1,1 0-1,0-1 0,0 1 1,0-1-1,1 1 0,-1-1 1,1-1-1,-1 1 1,1-1-1,0 1 0,0-1 1,0-1-1,1 1 0,-1-1 1,0 0-1,0 0 1,1 0-1,0-1-8,5 0 11,0-1 0,0 0-1,0-1 1,0 0 0,0-1 0,-1 0-1,1 0 1,-1-1 0,0-1 0,0 0 0,0 0-1,0-1 1,-1 0 0,0-1 0,0 0 0,-1 0-1,0-1 1,0 0 0,-1 0 0,0-1-1,4-7-10,-6 8 7,0 0 0,0 0 0,-1 0-1,0-1 1,-1 1 0,0-1-1,0 0 1,-1 0 0,0-1-1,-1 1 1,0 0 0,0-2-7,-1 3 4,-1 1 0,1-1 1,-1 0-1,-1 1 0,0-1 0,0 0 1,0 1-1,-1 0 0,0 0 0,0 0 1,-1 0-1,0 0 0,0 1 0,0-1 1,-5-3-5,2 2 1,-1 1 0,0 0 1,0 0-1,0 1 0,-1 0 1,0 0-1,-1 1 0,1 0 1,-1 1-1,0 0 0,0 1 1,0 0-1,0 0 0,-2 1-1,7 0-117,-1 1-1,0 0 1,0 1-1,1-1 0,-1 1 1,0 0-1,0 1 1,0 0-1,1-1 0,-1 2 1,0-1-1,1 1 0,-1 0 1,1 0-1,-1 0 1,1 1-1,0-1 0,0 1 1,0 1-1,1-1 1,-1 1-1,1 0 0,0 0 1,0 0-1,0 0 0,-2 4 118,-10 27-733</inkml:trace>
  <inkml:trace contextRef="#ctx0" brushRef="#br0" timeOffset="1197.587">1300 896 7234,'38'-75'2407,"-38"74"-2382,0 1-1,0 0 1,0 0 0,0 0 0,0 0 0,0 0 0,0-1 0,0 1 0,0 0 0,0 0-1,1 0 1,-1 0 0,0 0 0,0 0 0,0 0 0,0-1 0,0 1 0,0 0-1,1 0 1,-1 0 0,0 0 0,0 0 0,0 0 0,0 0 0,0 0 0,1 0-1,-1 0 1,0 0 0,0 0 0,0 0 0,0 0 0,1 0 0,-1 0 0,0 0-1,0 0 1,0 0 0,0 0 0,0 0 0,1 0 0,-1 0 0,0 0 0,0 0-1,0 0 1,0 0 0,0 0 0,1 1 0,-1-1 0,0 0 0,0 0-25,7 10 548,5 20-240,-10-25-147,22 51 687,-12-30-227,-2 1 0,0 0-1,5 27-620,-15-54 5,3 14 173,-1-1 0,2 1 1,0-1-1,0 0 1,1 0-1,1 0 1,5 8-179,-11-21 8,1 1 1,-1-1-1,0 0 0,0 0 1,1-1-1,-1 1 0,0 0 1,0 0-1,0 0 1,1 0-1,-1 0 0,0 0 1,0 0-1,0 0 1,1 0-1,-1 0 0,0-1 1,0 1-1,0 0 1,1 0-1,-1 0 0,0 0 1,0 0-1,0-1 0,0 1 1,0 0-1,1 0 1,-1 0-1,0-1 0,0 1 1,0 0-1,0 0 1,0-1-1,0 1 0,0 0 1,0 0-1,0 0 1,0-1-1,0 1 0,0 0 1,0 0-1,0-1 1,0 1-1,0 0 0,0 0 1,0 0-1,0-1 0,0 1-8,1-20 187,0 0 0,-1 0 0,-1 0 0,-1 0 0,-1 1 0,0-1 0,-5-10-187,2 2 205,1 0 0,1 0 0,1-11-205,3 36 3,0-1 1,0 0 0,1 0 0,-1 0 0,1 0 0,0 0 0,0 0 0,0 1 0,0-1 0,1 0-1,-1 1 1,1-1 0,0 1 0,0-1 0,1 1 0,-1 0 0,1 0 0,-1 0 0,1 0 0,0 1-1,0-1 1,0 1 0,0 0 0,1 0 0,-1 0 0,1 0 0,-1 0 0,1 1 0,0-1 0,-1 1-1,1 0 1,0 0 0,2 0-4,4 0 5,1-1 0,0 1 0,-1 1 0,1 0 1,0 1-1,-1 0 0,1 0 0,-1 1 0,1 0 0,-1 1 0,0 0 0,0 1-5,1 1 2,0 0 0,0 1-1,-1 0 1,0 1 0,-1 0 0,1 1 0,-1-1-1,-1 2 1,1-1 0,-1 1 0,-1 1 0,0-1 0,0 1-1,-1 1 1,0-1 0,-1 1 0,0 0 0,-1 0-1,0 0 1,-1 1 0,0-1 0,0 3-2,4 26 123,2-1-1,2 0 1,1 0 0,14 28-123,-12-36 173</inkml:trace>
  <inkml:trace contextRef="#ctx0" brushRef="#br0" timeOffset="1670.301">2095 974 5305,'33'-94'2658,"-33"93"-2487,0 0 0,0 0 0,1 0 0,-1 0 0,0 0 0,1 0 0,-1 0 0,1 0 0,-1 0 0,1 0 0,-1 0 0,1 0 0,0 1 0,-1-1 0,1 0 0,0 0 0,0 1 0,-1-1 0,1 1 0,0-1 0,0 0 0,0 1 0,0-1-171,8 7 996,-9-6-683,5 2-43,0-1-1,1 0 0,-1 0 0,0 0 0,0 0 0,0-1 0,1 0 0,-1 0 0,0 0 0,4-2-269,54-12 708,-45 10-446,-5 1-153,0-1 0,0 0 0,-1-1-1,12-6-108,-22 10 9,1 0-1,-1 0 1,0-1-1,1 1 1,-1-1-1,0 1 1,0-1-1,0 0 1,0 0-1,0 0 1,-1 0-1,1 0 0,-1 0 1,1-1-1,-1 1 1,0 0-1,1-1 1,-2 1-1,1-1 1,0 1-1,0-1 1,-1 0-1,1 1 1,-1-1-1,0 0 0,0 1 1,0-1-1,0-1-8,-1-3 10,0 1-1,-1 0 0,0 0 0,0 0 0,0-1 0,-1 2 1,1-1-1,-2 0 0,1 1 0,0-1 0,-4-2-9,5 6 2,0 0 0,0 0 0,0 0 0,0 0 0,-1 0 0,1 0 0,-1 1 0,1 0 0,-1-1 0,0 1 0,1 0 0,-1 0 0,0 0-1,0 1 1,0-1 0,0 1 0,0-1 0,1 1 0,-1 0 0,0 0 0,0 0 0,0 1 0,0-1 0,0 1 0,0-1 0,0 1 0,-1 1-2,-6 2 21,0 1-1,0 0 1,0 1 0,1 0-1,0 1 1,0 0 0,0 0 0,1 1-1,0 0 1,1 0 0,-1 1-1,2 0 1,-3 4-21,-15 24 186,2 0 0,-13 34-186,29-59 67,1-1 0,1 1 0,0 0 0,1 0 0,0 0 0,1 0 0,1 1 0,0-1 0,0 1 0,1-1 0,1 1 0,1 10-67,-1-15 28,1-1 0,0 1-1,0-1 1,1 0-1,0 0 1,0 0 0,0 0-1,1 0 1,0-1 0,1 1-1,-1-1 1,1 0-1,0 0 1,1-1 0,-1 0-1,1 0 1,0 0 0,1-1-1,-1 1 1,1-1 0,4 1-28,0 0 61,0-1 0,0-1 1,0 1-1,0-2 1,0 0-1,1 0 1,9-1-62,7 0 1386,0-1 1,21-4-1387,22-5 1260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7:33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49 6257,'-8'-11'1115,"6"7"-728,0 0 0,-1 0 1,0 0-1,0 1 0,0-1 0,0 1 1,-1 0-1,1 0 0,-2-2-387,4 5 21,1 0 1,0 0 0,-1 0-1,1 0 1,0 0-1,0 0 1,-1 0-1,1 0 1,0 0-1,0 0 1,-1 0-1,1 0 1,0 0-1,-1 0 1,1 0-1,0 0 1,0 0-1,-1 0 1,1 0-1,0 1 1,0-1-1,-1 0 1,1 0-1,0 0 1,0 0-1,0 1 1,-1-1-1,1 0 1,0 0-1,0 0 1,0 1-1,0-1 1,-1 0-1,1 0 1,0 1-1,0-1 1,0 0-1,0 0 1,0 1-1,0-1 1,0 0-1,0 0 1,0 1-1,0-1-21,-3 17 266,2-11-222,-3 16 194,2 0 0,0 0 0,2 1 0,1 13-238,12 89 897,-3-42-448,0 14 19,59 498 527,-65-570-965,-3-10 15,2 0 0,0-1 0,0 1-1,3 2-44,-6-17 3,0 0 0,0 1 0,0-1 0,0 0 0,0 0-1,0 0 1,0 0 0,0 0 0,0 0 0,0 0 0,0 0-1,0 1 1,0-1 0,0 0 0,0 0 0,0 0 0,0 0-1,0 0 1,0 0 0,1 0 0,-1 0 0,0 0 0,0 0-1,0 0 1,0 1 0,0-1 0,0 0 0,0 0-1,0 0 1,0 0 0,1 0 0,-1 0 0,0 0 0,0 0-1,0 0 1,0 0 0,0 0 0,0 0 0,0 0 0,0 0-1,1 0 1,-1 0 0,0 0 0,0 0 0,0 0 0,0 0-1,0 0 1,0 0 0,0 0 0,0-1 0,1 1 0,-1 0-1,0 0 1,0 0 0,0 0 0,0 0 0,0 0 0,0 0-1,0 0 1,0 0 0,0 0 0,0 0 0,0-1-1,0 1 1,0 0-3,6-11 114,2-20 34,10-121 16,-13 95-87,2 0 0,3 0 0,13-44-77,-21 96-3,-1 1 1,1 0 0,0-1-1,0 1 1,0 0 0,1 0-1,-1 0 1,1 0 0,0 1-1,0-1 1,0 1 0,1 0-1,-1 0 1,1 0 0,-1 0-1,1 0 1,0 1 0,0 0-1,1 0 1,-1 0 0,0 0-1,1 0 1,-1 1 0,1 0 0,-1 0-1,1 0 1,-1 1 0,1 0-1,0 0 1,-1 0 0,2 0 2,7 1-5,0 0 0,0 1 1,0 1-1,0 0 0,-1 1 1,1 0-1,-1 1 0,0 0 1,0 1-1,5 3 5,8 7-1,-1 0 1,-1 2-1,0 0 0,4 7 1,-18-17-1,-1 0 0,0 1 0,-1 0 0,0 1 0,0-1 0,-1 1 0,5 9 1,-9-12 1,1-1 0,-1 1-1,0 0 1,0-1 0,0 1 0,-1 0-1,-1 0 1,1 0 0,-1 0 0,0 0-1,0 0 1,-1 0 0,-1 7-1,-2-1 3,1 0 1,-2-1-1,0 1 1,0-1 0,-2 0-1,1 0 1,-1-1-1,-1 0 1,0 0-1,0-1 1,-1 0-1,-1 0 1,1-1-1,-2-1 1,1 1-1,-11 5-3,7-5 7,0-1 1,0-1-1,-1 0 0,0 0 1,-1-2-1,1 0 0,-1-1 0,0 0 1,0-2-1,0 1 0,0-2 0,0 0 1,-14-2-8,27 1-13,0 0 1,0-1 0,0 1 0,0-1 0,0 0-1,0 0 1,0 0 0,0 0 0,0 0-1,1-1 1,-1 1 0,0-1 0,1 1 0,-1-1-1,1 0 1,0 0 0,0-1 0,0 1-1,0 0 1,0-1 0,0 1 0,0-1 0,1 1-1,-1-1 1,1 0 0,0 0 0,0 0 0,0 0-1,0 0 1,0 0 0,0-2 12,0-34-165</inkml:trace>
  <inkml:trace contextRef="#ctx0" brushRef="#br0" timeOffset="668.344">996 754 4649,'-29'-12'2582,"36"12"1799,15 5-3341,-5-1-600,0-1-1,-1 0 0,1-1 1,0 0-1,0-2 1,9 0-440,-17-1 46,0 0 0,1 0 1,-1-1-1,0 0 0,0 0 0,0-1 0,-1 0 1,1-1-1,-1 0 0,0 0 0,0-1 0,5-4-46,-12 8 4,1 0 0,-1 0 0,1 0 0,-1 0 0,0-1 0,0 1 0,0 0 0,0-1 0,0 1-1,0-1 1,0 0 0,0 1 0,0-1 0,-1 0 0,1 1 0,-1-1 0,1 0 0,-1 0 0,0 1 0,1-1 0,-1 0-1,0 0 1,0 1 0,0-1 0,-1 0 0,1 0 0,0 0 0,-1 1 0,1-1 0,-1 0 0,0 1 0,1-1-1,-1 0 1,0 1 0,0-1 0,0 1 0,0-1 0,0 1 0,-1-2-4,-3-2 6,0-1 0,-1 1 0,1 0 0,-1 0 0,0 0 1,-1 1-1,1 0 0,-6-3-6,6 4 1,0 1-1,-1-1 1,1 1 0,0 0 0,-1 1-1,1 0 1,-1 0 0,0 0 0,1 1-1,-1-1 1,0 2 0,1-1 0,-1 1-1,1 0 1,-4 1-1,2 0 1,0 1 0,0 0 0,0 1 0,0 0 0,0 0 0,1 1 0,0 0 0,0 0 0,0 0 0,0 1 0,0 1-1,-2 3 4,0 0 1,1 0-1,0 1 0,1 0 1,0 0-1,0 1 1,1 0-1,1 0 0,0 0 1,1 1-1,0 0 1,1-1-1,1 1 0,0 0 1,0 10-5,1-11 18,2 0 0,0 0 0,1 0 1,0 0-1,0-1 0,1 1 0,1 0 1,0-1-1,0 0 0,2 0 0,-1 0 1,1-1-1,1 1 0,-1-2 0,7 8-18,-5-9 27,-1 0-1,1-1 0,0 0 1,0 0-1,1-1 0,-1 0 1,2-1-1,-1 0 1,0 0-1,1-1 0,0 0 1,0-1-1,0 0 0,1 0 1,-1-1-1,1-1 1,-1 0-1,2 0-26,6-1-116,1-1 1,-1-1-1,1 0 1,-1-1-1,0-1 0,0-1 1,0-1-1,-1 0 1,1-2-1,-2 0 1,1 0-1,-1-2 116,33-21-603</inkml:trace>
  <inkml:trace contextRef="#ctx0" brushRef="#br0" timeOffset="1109.401">1519 840 4689,'49'-74'2390,"-49"73"-2182,1 1-1,-1-1 1,1 1 0,-1-1 0,1 1-1,-1-1 1,1 1 0,-1-1 0,1 1-1,0-1 1,-1 1 0,1 0 0,-1 0 0,1-1-1,0 1 1,-1 0 0,1 0 0,0-1-1,0 1 1,0 0-208,23 5 1258,-13-2-607,8-2-272,0 0-1,0-2 1,0 0 0,-1-1 0,1 0-1,8-4-378,-16 4 49,0-1 0,1-1 0,-1 0 0,-1 0 0,1-1 0,-1-1 0,1 1 0,-2-2 0,1 1 0,-1-2 0,1 1-49,-9 6 5,1-1 0,-1 1 0,0 0 0,1-1 0,-1 1 0,0-1 0,0 1-1,0-1 1,0 0 0,0 1 0,0-1 0,0 0 0,0 0 0,-1 0 0,1 0 0,-1 1 0,1-1 0,-1 0 0,0 0 0,0 0-1,0 0 1,0 0 0,0 0 0,0 0-5,-1 0 6,-1-1-1,1 1 0,0 0 1,-1-1-1,1 1 0,-1 0 1,1 0-1,-1 0 0,0 1 1,0-1-1,0 0 1,0 1-1,0-1 0,0 1 1,-1 0-1,1-1 0,0 1 1,-1 0-6,-5-3 11,-1 1 1,1 0 0,0 0 0,-1 0-1,0 1 1,1 1 0,-1-1-1,0 2 1,0-1 0,0 1 0,0 0-1,0 1 1,1 0 0,-1 1-1,0-1 1,1 2 0,-1-1-1,1 1 1,-1 0 0,1 1 0,0 0-1,1 0 1,-1 1 0,1 0-1,0 0 1,0 1 0,-3 3-12,-1 0 45,1 2-1,0-1 1,0 2-1,1-1 1,0 1 0,-6 12-45,12-19 26,0 0-1,1 0 1,0 1 0,0-1 0,0 1 0,1 0 0,0-1-1,0 1 1,0 0 0,1 0 0,-1 0 0,1 0 0,1-1-1,-1 1 1,1 0 0,0 0 0,1 0 0,-1-1 0,2 2-26,2 4 61,0 0 0,1-1 0,0 0 0,1 0 1,0-1-1,1 1 0,-1-1 0,2-1 0,0 0 1,0 0-1,0-1 0,1 0 0,0 0 0,0-1 1,0 0-1,1-1 0,0-1 0,0 1 0,6 0-61,0 0 35,1 0-1,0-1 1,0-1 0,1-1-1,-1 0 1,0-1-1,1-1 1,-1-1 0,1-1-1,-1 0 1,0-2-1,6-1-34,-3-2 471,-2 0-1,1-1 0,-1-1 0,0 0 1,9-8-471,-19 10 314,1-1 1,-1 0 0,4-5-315</inkml:trace>
  <inkml:trace contextRef="#ctx0" brushRef="#br0" timeOffset="1547.148">2148 692 8330,'-2'-49'1729,"4"29"663,16 61-1085,-10-25-994,-1 1 0,0 1 1,-2-1-1,0 1 0,0 0 0,0 14-313,-3 8 509,-3 0 1,-1 0-1,-2 0 0,-4 12-509,0 1 270,8-37-127,4-21-40,7-24 22,-1-6-55,-2-1 1,-1 0-1,-1-18-70,-4 33 10,-2 1 0,0-1 0,-1 0 0,-2 1-1,0 0 1,-5-20-10,5 32 1,1 1-1,0 0 0,1 0 1,-1 0-1,1 0 0,1 0 0,-1 0 0,1 0 0,0 5-1,1 0 0,-1 0 0,0 0 0,1 0 0,-1 1 0,1-1 0,0 0 0,0 1 0,0-1 0,-1 0-1,1 1 1,1-1 0,-1 1 0,0-1 0,0 1 0,0 0 0,1-1 0,-1 1 0,1 0 0,-1 0 0,1 0 0,-1 0-1,1 0 1,0 1 0,0-1 0,-1 0 0,1 1 0,0-1 0,1 1 1,9-3-7,0 1 0,1 1 0,-1 0 0,1 0 0,-1 1 0,1 1 0,-1 0 0,1 1 0,5 2 7,0 0-3,0 0 0,0 2-1,-1 0 1,0 2 0,0 0-1,3 2 4,-7-2-2,-1-1 1,-1 2-1,1 0 0,-1 0 0,-1 1 0,0 0 1,5 8 1,-9-11-1,0 1 0,-1 0 0,0 1 0,-1-1 1,1 1-1,-2 0 0,1 0 0,-1 1 1,-1-1-1,0 0 0,1 9 1,-1 11 443,-1-1 0,-3 30-443,-1 19 944,4-41-262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7:31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18 5697,'-4'-6'647,"3"5"-415,1 0 1,-1 1-1,1-1 0,-1 0 0,0 0 0,1 0 1,-1 1-1,0-1 0,0 0 0,1 1 1,-1-1-1,0 1 0,0-1 0,0 1 1,0-1-1,0 1-232,0 0 92,0 1 0,0 0 0,0-1 0,0 1 0,0 0 0,1 0 0,-1-1 0,0 1 0,1 0 0,-1 0 0,0 0 0,1 0 0,-1 0 0,1 0 0,0 0 0,-1 0 0,1 0 0,-1 1-92,-1 4 69,0 1 0,1-1-1,-1 0 1,1 1 0,0-1 0,0 1 0,1-1 0,0 3-69,6 58 511,-4-49-370,15 97 1530,19 60-1671,-11-62 403,-16-51-304,-3-1 0,-2 1 0,-3 0 1,-4 22-101,2 79 94,1-157-69,0 0 0,0 0 1,1 0-1,0-1 0,0 1 0,1 0 0,1 4-24,-3-10 5,0 0 0,0 0 0,0 0 1,1 0-1,-1 0 0,0 0 0,0 0 0,0 0 0,0 0 0,0 0 0,1 0 0,-1 0 0,0 0 0,0 0 0,0 0 0,0 0 0,0 0 0,0 0 0,1 0 0,-1 0 0,0 0 0,0 0 0,0 0 0,0 0 1,0 0-1,0 0 0,0 0 0,1 0 0,-1-1 0,0 1 0,0 0 0,0 0 0,0 0 0,0 0 0,0 0 0,0 0 0,0 0 0,0-1 0,0 1 0,0 0 0,0 0 0,1 0 0,-1 0 0,0 0 0,0 0 1,0-1-1,0 1 0,0 0 0,0 0 0,0 0 0,0 0 0,0 0 0,-1-1 0,1 1 0,0 0 0,0 0 0,0 0-5,3-12 155,6-47 382,0-58-537,-7 64 21,3 1 0,9-36-21,-12 76 0,1 1 0,1 0 0,0 0 0,1 1 0,0-1 0,0 1 0,1 0-1,0 0 1,1 1 0,4-5 0,-9 11-1,1 0-1,0 0 0,0 0 0,0 0 0,1 1 0,-1-1 1,1 1-1,-1 0 0,1 0 0,0 0 0,0 0 1,-1 1-1,1 0 0,1-1 0,-1 1 0,0 1 0,0-1 1,0 1-1,0-1 0,0 1 0,1 0 0,-1 1 0,0-1 1,0 1-1,0 0 0,0 0 0,0 0 0,0 0 1,3 2 1,6 4-5,0 0 1,0 1 0,-1 1 0,0 0-1,0 0 1,-1 1 0,0 1 0,-1 0-1,0 0 1,-1 1 0,0 0 0,-1 1-1,0 0 1,0 3 4,6 12 27,-1 1-1,-1 0 1,-2 1-1,-1 0 1,-2 1 0,1 10-27,3 14-55,3-4 34</inkml:trace>
  <inkml:trace contextRef="#ctx0" brushRef="#br0" timeOffset="765.413">1153 683 2144,'2'0'179,"-1"0"0,1-1-1,-1 1 1,0-1 0,1 1-1,-1-1 1,0 1 0,0-1-1,1 0 1,-1 0-1,0 0 1,0 0 0,0 0-1,0 0 1,0 0 0,0 0-1,0 0 1,0 0 0,-1 0-1,1-1 1,0 1-1,-1 0 1,1 0 0,-1-1-1,1 1 1,-1-1 0,1 1-1,-1 0 1,0-1 0,0 1-1,0-1 1,0 1-1,0-1 1,0 1 0,0 0-1,-1-1 1,1 1 0,0-1-1,-1 1 1,1 0 0,-1-1-1,0 0-178,-2-3 303,0 1-1,0-1 0,0 1 1,-1-1-1,0 1 0,0 0 1,0 1-1,0-1 0,0 1 1,-5-3-303,1 0 183,-1 1 1,-1 0-1,1 1 1,-1 0 0,0 0-1,0 1 1,0 0-1,0 1 1,-1 0 0,-8-1-184,11 3 51,0 0-1,0 1 1,0-1 0,0 1 0,0 1 0,1 0 0,-1 0 0,0 0 0,1 1 0,-1 0 0,1 1-1,0-1 1,0 1 0,-3 3-51,0 0 11,0 1 0,1 0 0,0 0-1,1 1 1,0 0 0,0 1 0,1-1-1,0 1 1,0 1 0,1 0 0,1-1-1,0 2 1,0-1 0,1 1 0,1-1-1,-1 3-10,1 2 5,1-1-1,0 1 0,1-1 1,1 1-1,1-1 0,0 1 1,1-1-1,0 1 0,1-1 1,1 0-1,0 0 0,4 6-4,-6-14 6,1 0 1,1 0-1,-1 0 0,1-1 0,0 1 0,1-1 1,-1 0-1,1 0 0,0-1 0,1 1 0,-1-1 1,1 0-1,0 0 0,1-1 0,0 1-6,-1-3 8,-1 1 0,1-1 0,-1 0 0,1 0 0,0-1 0,0 0 0,-1 0 0,1 0 0,0 0 0,0-1 0,0 0 0,0-1 1,0 1-1,0-1 0,0 0 0,-1-1 0,1 1 0,0-1 0,3-1-8,1-1 8,-1 0 0,1-1 0,0 0 0,-1 0 1,0-1-1,0 0 0,-1-1 0,0 0 0,0 0 1,-1-1-1,1 1 0,-2-2 0,1 1 0,-1-1 1,0 0-1,-1 0 0,0-1 0,-1 0 0,0 1 1,0-2-1,1-7-8,4-15 16,-1 1-1,-2-2 1,-1 1 0,-2-1 0,-1 0-1,-3-22-15,2 51 1,0 8 2,6 19 6,5 15 2,18 37-3,-14-31 52,23 40-60,-32-69 1,1-1-1,1 1 1,1-2 0,0 1-1,0-1 1,1-1-1,9 8 0,25 14-16</inkml:trace>
  <inkml:trace contextRef="#ctx0" brushRef="#br0" timeOffset="1299.644">1936 533 3217,'1'-14'1342,"0"10"-815,0-1-1,-1 1 0,0 0 1,0 0-1,0-1 1,-1 1-1,1 0 0,-2-4-526,2 7 93,-1 0 0,1 0 0,-1 0 0,0 0 0,0-1 0,0 1 0,0 0-1,1 0 1,-1 1 0,0-1 0,-1 0 0,1 0 0,0 0 0,0 1 0,0-1-1,0 1 1,-1-1 0,1 1 0,0-1 0,0 1 0,-1 0 0,1-1 0,0 1-1,-1 0 1,1 0 0,0 0 0,-1 0 0,1 0 0,0 0 0,-1 0 0,1 1-1,-1-1-91,-18 3 258,0 0 1,1 1 0,-1 1 0,1 1 0,-1 1 0,2 0-1,-1 2 1,1 0 0,1 1 0,-1 1 0,2 0 0,-5 4-260,19-12 7,-1-1 0,1 1 0,-1-1 1,1 1-1,0 0 0,0 0 0,0 0 0,0 0 1,1 0-1,-1 0 0,1 1 0,-1 1-7,2-4 3,-1 1-1,1 0 0,0-1 0,0 1 0,0 0 0,0-1 0,0 1 0,0 0 1,1-1-1,-1 1 0,0-1 0,1 1 0,-1 0 0,1-1 0,0 1 0,-1-1 0,1 0 1,0 1-1,0-1 0,0 1 0,0-1 0,0 0 0,0 0 0,0 0 0,1 0 0,-1 0 1,1 1-3,5 2 8,-1 0 0,1 0 0,0 0 0,1-1 1,-1 0-1,0 0 0,1-1 0,0 0 1,1 0-9,21 3 56,25 0-56,-12-1 27,-20-1-17,19 2 26,0 1-1,27 9-35,-67-14 1,0-1-1,1 1 1,-1 0-1,0 0 1,1 0-1,-1 1 1,0-1-1,0 0 1,0 1-1,0-1 1,0 1-1,0 0 1,-1 0-1,1 0 1,0-1-1,-1 2 1,0-1-1,2 2 0,-2-1 1,0 1 1,1-1-1,-1 1 0,-1 0 0,1-1 0,-1 1 0,1 0 0,-1 0 1,0-1-1,0 1 0,-1 3-1,-1 6 6,-1-1 0,0 0 0,-1 1 0,0-1 0,-1-1 0,-1 1 0,0 0-6,-1 0 18,0-1 0,-1 1 0,0-1 0,-1 0 0,0-1 0,-1 0 0,-10 8-18,13-12 17,0-1 1,-1 1 0,0-2 0,1 1 0,-2-1-1,1 0 1,0-1 0,-1 0 0,1 0-1,-1-1 1,0 0 0,-8 1-18,16-3-28,-1 0 1,1 0-1,-1 0 0,1 0 0,-1 0 1,1 0-1,-1 0 0,1-1 0,-1 1 0,1 0 1,0-1-1,-1 1 0,1-1 0,0 0 1,-1 0-1,1 1 0,0-1 0,0 0 1,-1 0-1,1 0 0,0 0 28,-15-16-204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7:27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91 559 2152,'-62'15'1733,"60"-15"-1535,1 1 0,-1-1 0,1 0 1,-1 0-1,1 1 0,-1-1 0,1 1 1,0 0-1,-1-1 0,1 1 0,-1 0 0,1 0 1,0 0-1,0 0 0,0 0 0,-1 0 0,1 0-198,-3 3 1375,4-3-739,0-1-51,10 2-268,1-1 1,-1 0-1,1 0 0,-1-1 1,0 0-1,6-1-317,-6 0 177,67-6 758,28-9-935,43-3 151,-99 15-165,287-19-281,-302 22 54</inkml:trace>
  <inkml:trace contextRef="#ctx0" brushRef="#br0" timeOffset="1301.062">1590 1306 3513,'1'0'115,"-1"1"-1,0-1 1,0 0 0,0 0 0,0 0 0,0 0 0,0 0 0,0 0-1,1 1 1,-1-1 0,0 0 0,0 0 0,0 0 0,0 0-1,0 0 1,1 0 0,-1 0 0,0 0 0,0 0 0,0 0 0,1 0-1,-1 0 1,0 0 0,0 0 0,0 0 0,0 0 0,1 0-1,-1 0 1,0 0 0,0 0 0,0 0 0,0 0 0,1 0 0,-1 0-1,0 0 1,0 0 0,0 0 0,0 0 0,1 0 0,-1-1-1,0 1 1,0 0 0,0 0 0,0 0-115,5-10 3721,-1 1-3285,1-1-256,2-3-45,-1 0 0,0-1 0,0 1 1,-2-1-1,0 0 0,0-1 0,-1 1 0,0-10-135,20-230 874,-10-88-874,-6 119 40,-7 210-40,0 8-2,0-1 0,0 0-1,0 0 1,1 0 0,0 0 0,0 0 0,1 1 0,-1-1 0,1 0 0,0 1 0,1-1 0,1-2 2,-4 7-2,1 1 0,-1 0 1,0-1-1,0 1 1,0 0-1,0 0 1,1-1-1,-1 1 1,0 0-1,0 0 1,0-1-1,1 1 1,-1 0-1,0 0 0,0 0 1,1-1-1,-1 1 1,0 0-1,1 0 1,-1 0-1,0 0 1,1 0-1,-1 0 1,0-1-1,1 1 1,-1 0-1,0 0 0,1 0 1,-1 0-1,0 0 1,1 0-1,-1 0 1,0 0-1,1 1 1,-1-1-1,0 0 1,0 0-1,1 0 1,-1 0-1,0 0 1,1 0-1,-1 1 0,0-1 1,0 0-1,1 0 1,-1 1-1,0-1 1,1 0 1,9 19-58,-10-19 57,45 109-59,-12-28 59,14 20 1,-34-76 6,0-2 1,2 0-1,1 0 0,1-2 0,0 0 0,6 4-6,0-3 16,0 0 0,1-1-1,2-2 1,25 16-16,-48-34 4,0 1-1,0-1 1,1 0 0,-1 0-1,1 0 1,-1 0-1,1-1 1,-1 1 0,1-1-1,-1 0 1,1 0-1,-1 0 1,1 0-1,-1-1 1,1 1 0,-1-1-1,1 0 1,-1 0-1,1-1 1,-1 1 0,0-1-1,0 1 1,0-1-1,0 0 1,0 0 0,0 0-1,0-1 1,-1 1-1,2-2-3,6-6 10,-1 0-1,0-1 0,0-1 1,-1 1-1,0-1 0,5-12-9,2-11 7,-1-1 0,-2 0 0,-2-1 0,-1 0-1,1-15-6,2-5 5,3-17-4,22-88-2,-28 133-3,0 0 0,2 0 0,2 2 0,5-11 4,-12 26-1,4-10-30,-4 20-8,-2 13-22,35 190-19,24 151 563,15 0-483,-76-343 9,28 96 70,-25-89-33,2 0 1,0-1-1,0 0 0,1-1 1,6 7-47,-7-11 30,1-1 0,0 0 0,7 4-30,-15-13 0</inkml:trace>
  <inkml:trace contextRef="#ctx0" brushRef="#br0" timeOffset="2166.36">3077 738 3817,'18'-112'2202,"-16"76"361,-2 36-2501,0 0 0,0 0 0,0 0 0,0 0 0,0 0 0,0 0 0,-1 0 0,1 0 0,0 0 0,0 0 0,0 0 0,0 0 0,0 0 0,0 0 0,0 0 0,0 0 0,0 0 0,0 0 0,0 0 0,0 0 0,-1 0 0,1 0 0,0 0 0,0 0 1,0 0-1,0 0 0,0 0 0,0 0 0,0 0 0,0 0 0,0 0 0,0 0 0,0 0 0,-1 0 0,1 0 0,0 0 0,0 0 0,0 0 0,0 0 0,0 0 0,0 0 0,0 0 0,0-1-62,-3 24 481,0-1 0,2 1 0,0-1 0,2 7-481,9 94 314,-5-70-110,-3-23-120,2-1 0,7 25-84,-9-46 14,0 0-1,1 0 0,-1 0 0,2-1 1,-1 1-1,1-1 0,0 0 1,1 0-1,0 0 0,0-1 1,0 1-1,4 2-13,-4-6 17,-1 0 0,1 0-1,0-1 1,-1 0 0,1 0 0,0 0 0,1 0-1,-1-1 1,0 0 0,0 0 0,0 0-1,1-1 1,-1 0 0,0 0 0,1 0 0,-1 0-1,4-2-16,0 1 22,1-1-1,-1 0 0,0 0 1,0-1-1,0-1 0,0 1 1,0-1-1,-1-1 0,4-2-21,-5 1 10,0 0-1,0 0 0,0-1 1,-1 0-1,0 0 0,-1 0 1,1-1-1,-1 0 0,-1 0 1,0 0-1,1-2-9,7-21 30,0 0 0,2-16-30,-9 30 8,3-12 9,-2 0-1,0 0 1,-2-1-1,-1 1 1,-2-1 0,0 0-1,-3-8-16,2 23 118,0 0-1,1 0 0,2-4-117,4 44 150,1 18-139,1 0 0,2-1 0,2 0 0,14 28-11,-15-42 56,3 0 1,0-1-1,1 0 1,2-2 0,1 0-1,0-1 1,3 0-57,26 25 142</inkml:trace>
  <inkml:trace contextRef="#ctx0" brushRef="#br0" timeOffset="2852.328">4313 681 3137,'58'-77'1813,"-57"76"-1545,1-1-1,-1 0 0,0 0 0,0 0 1,0 0-1,0 0 0,0-1 0,-1 1 1,1 0-1,0 0 0,-1-3-267,0 4 102,0 0-1,0 0 1,0 0 0,0 0-1,0 0 1,0 0 0,-1 0-1,1 0 1,0 0 0,-1 0-1,1 0 1,-1 0 0,1 0-1,-1 0 1,0 0 0,1 0-1,-1 0-101,-2-1 176,1 0 1,-1 0-1,1 0 0,-1 0 0,0 1 0,0-1 0,0 1 0,0-1 0,0 1 0,-1 0-176,-2-1 376,0 0-218,-1 1 1,0-1-1,0 1 1,0 0 0,0 1-1,0-1 1,0 2 0,1-1-1,-1 1 1,0 0 0,0 0-1,0 0 1,0 1 0,1 1-1,-3 0-158,-9 4 140,0 2 1,0 0-1,1 0 0,-13 11-140,20-12 18,0 1-1,0 0 1,1 0 0,1 1-1,0 0 1,0 1 0,1-1-1,0 1 1,0 1 0,2-1-1,-1 1 1,2 0-1,-1 1 1,2-1 0,0 1-1,0 0 1,1-1 0,0 1-1,2 0 1,-1 6-18,1-7 13,1 0 1,0 1-1,1-1 0,0 0 1,1 0-1,0 0 0,1 0 1,0-1-1,1 0 0,1 3-13,-2-6 25,1 0-1,0 0 0,1 0 0,0-1 1,0 1-1,1-2 0,0 1 0,0-1 1,0 0-1,1 0 0,0 0 0,0-1 1,5 1-25,1 1 37,0-2 1,0 0 0,1 0 0,-1-2 0,1 0-1,0 0 1,0-1 0,1-1 0,-1-1 0,0 0-1,3-1-37,15-3-147,0-1 0,0-1 0,-1-2-1,19-7 148,27-12-256</inkml:trace>
  <inkml:trace contextRef="#ctx0" brushRef="#br0" timeOffset="3381.486">4757 68 4617,'-22'-13'2972,"14"15"-1345,5 12-834,3-6-596,0 47 1445,5 37-1642,35 144 958,-18-119 468,0 44-1426,-21-155 45,13 123 746,-10-105-651,1 0 0,1 0 1,1 0-1,2 2-140,-7-21 16,0-1 0,0 0 0,0 0 1,0 0-1,1 0 0,0 0 1,-1 0-1,1-1 0,1 0 0,1 2-16,-5-5 3,0 1 0,0-1 0,1 0-1,-1 0 1,0 0 0,0 0 0,1 1 0,-1-1-1,0 0 1,1 0 0,-1 0 0,0 0-1,1 0 1,-1 0 0,0 0 0,1 0 0,-1 0-1,0 0 1,1 0 0,-1 0 0,0 0-1,1 0 1,-1 0 0,0 0 0,1 0 0,-1 0-1,0-1 1,0 1 0,1 0 0,-1 0-1,0 0 1,1 0 0,-1-1 0,0 1-1,0 0 1,0 0 0,1-1 0,-1 1 0,0 0-1,0 0 1,0-1 0,1 1 0,-1 0-1,0-1 1,0 1 0,0 0 0,0-1 0,0 1-1,0 0 1,0-1 0,0 1 0,0 0-1,0-1 1,0 1 0,0 0 0,0-1 0,0 1-1,0 0 1,0-1-3,0-20 79,-4-9-28,-1 0-1,-2 1 1,-3-8-51,4 18 6,0-1 0,1 0 0,2 0 0,0 0 1,1 0-1,1-1 0,0 1 0,2-5-6,0 18-1,0-1 0,1 1-1,0 0 1,0 0-1,0 0 1,1 1-1,0-1 1,0 1-1,1-1 1,-1 1-1,2 0 1,-1 0-1,0 1 1,1-1-1,0 1 1,1 0-1,-1 0 1,1 1-1,0-1 1,0 2-1,0-1 1,1 0-1,-1 1 1,1 0 0,0 1-1,-1-1 1,1 2-1,1-1 1,-1 0-1,0 1 1,0 1-1,0-1 1,1 1-1,-1 0 1,0 1-1,0 0 1,3 0 1,2 2-1,0 1 0,-1 0 1,1 0-1,-1 1 0,1 1 0,-2 0 1,1 0-1,-1 1 0,0 0 0,0 1 0,0 0 1,-1 1-1,-1 0 0,0 0 0,0 1 1,0 0-1,-2 0 0,1 1 0,-1 0 1,-1 0-1,0 0 0,0 1 0,-1 0 1,30 90-40,-3 11 40,-16-65-5,8-7-6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7:47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68 7666,'-3'-40'3649,"1"17"-1642,2 18-866,2 8 193,4 25-1124,-1 1 1,-1 1 0,-2-1 0,-1 3-211,5 42 306,8 22 508,5 2-814,9 57 345,-20-96-265,-2-10 85,1-1 1,10 27-166,5-19-656,-17-45-40,-1 0 128</inkml:trace>
  <inkml:trace contextRef="#ctx0" brushRef="#br0" timeOffset="375.379">3 451 8794,'-1'-13'3721,"0"10"-2265,12 1-200,10 2-304,4 0-207,18 0-161,-8-2-120,21-1-224,8 1-104,0-1 0,11 0-200,-13 3-488,-6 1-3753,-20 5 3001</inkml:trace>
  <inkml:trace contextRef="#ctx0" brushRef="#br0" timeOffset="705.44">1054 419 9530,'-11'-6'1201,"0"2"0,0 0 0,-1 0 0,0 1 0,-5-1-1201,6 2 305,1 1 0,0 0 0,-1 1 0,1 0 0,-1 1 0,-5 1-305,10-2 10,-1 2-1,1-1 0,-1 1 0,1 0 0,0 0 1,0 1-1,0 0 0,0 0 0,1 0 0,-1 1 1,1-1-1,0 1 0,0 1 0,0-1 0,0 1 1,1 0-1,0 0 0,0 0 0,0 0 0,0 1 1,1 0-1,-3 6-9,0 3 3,1 0 0,0 1 0,1 0 0,1 1 1,0-1-1,1 0 0,1 1 0,1-1 0,1 14-3,-1-22 6,1 0 0,1-1 0,0 1 0,0-1 0,0 1 0,1-1 0,0 0 0,0 0 0,0 0 0,3 2-6,-3-5 11,0 0 1,0 0-1,1 0 1,-1-1-1,1 0 0,0 1 1,0-1-1,0 0 1,0-1-1,1 1 0,-1-1 1,1 0-1,0 0 1,-1 0-1,1-1 0,2 1-11,4 1 81,-1-1-1,1-1 0,0 0 0,-1 0 0,1-1 0,0 0 1,-1-1-1,1 0 0,0-1 0,-1 0 0,1-1 0,-1 0 1,1-1-81,-5 2 70,1-1 1,-1-1 0,0 1-1,0-1 1,0 0 0,-1-1 0,1 1-1,-1-1 1,0 0 0,0 0-1,0-1 1,-1 1 0,0-1 0,0 0-1,-1 0 1,1-1 0,-1 1 0,-1-1-1,1 1 1,-1-2-71,1-1 27,-2-1-1,1 1 1,-1 0 0,0-1-1,-1 1 1,0 0 0,-1-1-1,0 1 1,0-1 0,-1 1-1,0 0 1,-1 0 0,1 0-1,-2 0 1,-3-6-27,4 8 141,0 1-1,-1 0 1,1 0-1,-1 1 0,-1-1 1,1 1-1,-1 0 1,0 0-1,0 0 1,-1 1-1,1-1 1,-1 1-1,0 1 1,0-1-1,0 1 1,0 0-1,-1 0 1,1 1-1,-1 0 1,0 0-1,0 1-140,2 1 1144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7:44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72 673 8026,'-25'-93'3094,"25"92"-2995,-1-1 1,1 1-1,-1 0 1,1-1-1,-1 1 1,0 0-1,1 0 1,-1 0-1,0 0 1,0 0-1,0 0 1,0 0-1,0 0 1,0 0-1,0 0-99,0 0 43,1 1 0,-1 0-1,1 0 1,-1 0 0,1 0-1,-1 0 1,1 0 0,0 0-1,-1 0 1,1 0-1,-1 0 1,1 0 0,-1 0-1,1 0 1,-1 0 0,1 1-1,0-1 1,-1 0 0,1 0-1,-1 0 1,1 1 0,0-1-1,-1 0 1,1 0-1,-1 1 1,1-1-43,-2 2 159,0 0 0,1 0 0,-1 0 0,1 1 0,-1-1 0,1 0 0,0 0 0,-1 2-159,0 5 129,0-1 0,0 0 0,1 1 0,0-1 0,1 1 0,0-1 1,0 1-1,0 0 0,1-1 0,1 0 0,-1 1 0,2 0-129,6 22 336,1 0 0,9 18-336,-1-4 272,-10-22-162,-2 0 0,0 0 0,-1 0 1,-2 1-1,0-1 0,-1 1 0,-2 0 0,0 0-110,-5 1 294,0-20-101,-1-15-83,-1-18-67,1-1-1,1 0 1,2 0-1,1 0 1,1 0-1,1-1 1,3-8-43,0 0-1,3-1 1,1 1 0,2 0-1,1 1 1,5-6 0,-13 35-5,1 1 0,0 0 0,1-1 0,0 1 0,0 1-1,1-1 1,4-5 5,-8 11-2,0 0 0,0 0 0,0-1 0,1 1 0,-1 0 0,0 0 0,1 0 0,-1 0 0,0 1 0,1-1 0,-1 0 0,1 1 0,0-1-1,-1 1 1,1-1 0,-1 1 0,1 0 0,0-1 0,-1 1 0,1 0 0,0 0 0,-1 0 0,1 1 0,0-1 0,-1 0 0,1 0 0,0 1 0,-1-1 0,1 1 0,-1 0-1,1-1 1,-1 1 0,1 0 0,-1 0 0,0 0 0,1 0 0,-1 1 2,13 11-6,0 0 0,-2 1 0,0 1 0,0 0 0,4 9 6,11 14-3,14 13 1,-24-32 1,-1 1 0,-1 0 1,-1 1-1,-1 1 0,0 0 1,-2 1-1,4 12 1,-13-31 4,-1 1-1,0-1 0,0 0 1,0 1-1,-1-1 1,1 1-1,-1 4-3,-1-8 2,1 1-1,0 0 1,0 0 0,-1 0 0,1 0-1,-1-1 1,0 1 0,0 0-1,0 0 1,1-1 0,-1 1-1,-1-1 1,1 1 0,0-1-1,0 1 1,0-1 0,-1 0-1,1 1 1,-1-1-2,2-1 1,-1 0 0,1 1 0,0-1 0,0 0 0,0 0 0,0 0 0,0 0 0,0 0 0,0 0 0,-1 0 0,1 0 0,0 0 0,0 0 0,0 0 0,0 0 0,0 0 0,-1 0-1,1 0 1,0 0 0,0 0 0,0 0 0,0 0 0,0 0 0,-1 0 0,1 0 0,0 0 0,0 0 0,0 0 0,0 0 0,0 0 0,-1 0 0,1 0 0,0 0 0,0 0 0,0 0 0,0 0 0,0 0 0,0-1 0,0 1 0,-1 0 0,1 0 0,0 0 0,0 0-1,-2-9 21,2-11 4,35-238 47,-34 253-72,0-6-6,2 0 1,-1 0-1,1 0 1,1 0-1,0 1 0,2-2 6,-5 9-1,0 1-1,0 0 1,1 0-1,-1 0 1,1 0-1,-1 0 1,1 0-1,0 1 0,0-1 1,0 0-1,0 1 1,0 0-1,0-1 1,0 1-1,1 0 1,-1 0-1,0 0 1,1 0-1,-1 1 1,0-1-1,1 1 0,-1-1 1,1 1-1,-1 0 1,1 0-1,-1 0 1,1 0-1,-1 0 1,1 1-1,0-1 2,10 4-8,0-1 0,0 2 0,0 0 0,-1 0 0,1 1 1,-1 1-1,-1 0 0,1 1 0,-1 0 0,3 3 8,5 6-2,0 0 1,-2 1-1,0 1 1,-1 0-1,2 5 2,-8-10-70,-1 1 0,0 1-1,-2-1 1,1 1 0,-2 1-1,0-1 1,-1 1-1,-1 0 1,0 0 0,-1 1-1,-1-1 1,-1 1 0,-1 14 70,0 10-591</inkml:trace>
  <inkml:trace contextRef="#ctx0" brushRef="#br0" timeOffset="842.862">1087 586 3505,'0'0'190,"-1"-1"1,1 0-1,-1 0 1,1 0 0,-1 0-1,1 1 1,0-1-1,0 0 1,-1 0-1,1 0 1,0 0-1,0 0 1,0 0-1,0 0 1,0 0 0,0 0-1,0 0 1,0 0-1,0 0 1,1 1-1,-1-1 1,0 0-1,1 0 1,-1 0 0,0 0-1,1 0 1,-1 1-1,1-1 1,-1 0-1,1 0 1,0 1-1,-1-1 1,1 0 0,0 1-1,-1-1 1,1 0-1,0 1 1,0-1-1,0 1 1,-1 0-1,1-1 1,0 1 0,1-1-192,-2 1 28,0 0 0,0 0-1,1 0 1,-1 0-1,0 0 1,0 0-1,0 0 1,1 0-1,-1 0 1,0 0-1,0 0 1,0 0-1,1 0 1,-1 0-1,0 0 1,0-1-1,0 1 1,1 0-1,-1 0 1,0 0-1,0 0 1,0 0-1,0-1 1,0 1 0,1 0-1,-1 0 1,0 0-1,0-1 1,0 1-1,0 0 1,0 0-1,0 0 1,0-1-1,0 1 1,0 0-1,0 0 1,0-1-1,0 1 1,0 0-1,0 0 1,0 0-1,0-1 1,0 1-1,0 0 1,0 0-1,0 0 1,0-1-1,0 1 1,0 0 0,0 0-1,-1 0 1,1-1-1,0 1 1,0 0-1,0 0 1,0 0-1,0-1 1,-1 1-1,1 0 1,0 0-1,0 0 1,0 0-1,0 0 1,-1 0-1,1 0 1,0-1-1,0 1-26,-1 0 56,1 0 0,0 0 0,-1 0 0,1 0 0,0 0 0,0 0 0,-1 0 0,1 0 0,0 0 0,-1 0 0,1 0 0,0 0-1,-1 0 1,1 0 0,0 0 0,-1 0 0,1 0 0,0 0 0,-1 0 0,1 0 0,0 0 0,0 1 0,-1-1 0,1 0 0,0 0-1,-1 0 1,1 0 0,0 1 0,0-1 0,0 0 0,-1 0 0,1 1 0,0-1 0,0 0 0,0 1 0,-1-1 0,1 0-56,-5 52 366,-2 20-139,5-43-108,2 0 1,1-1-1,1 1 1,2 0-1,3 12-119,-5-33 21,0-1 0,1 1-1,-1 0 1,2-1 0,-1 0 0,1 1 0,0-1-1,0-1 1,1 1 0,0-1 0,0 1 0,1-2-1,-1 1 1,1 0 0,0-1 0,1 0 0,0-1-1,-1 1 1,1-1 0,1-1 0,6 4-21,-8-6 13,-1 1 0,0-1 0,1 0 0,-1 0 0,1 0 0,-1-1 0,1 1 0,-1-2 0,1 1 0,-1 0 0,1-1 0,-1 0 0,0-1 0,1 1 0,-1-1 0,0 0 1,0 0-1,0 0 0,0-1 0,0 0 0,-1 0 0,1 0 0,-1-1 0,0 1 0,0-1 0,0 0 0,1-1-13,4-6 17,1 0 0,-1-1 0,-1 0 0,-1-1 0,1 0 0,-2 0 0,0-1 0,0 1 0,2-14-17,11-52 63,-3-1 1,4-80-64,-21 140 23,1 20-22,0-1 0,0 1 0,0 0 0,0 0 0,0 0 0,-1 0 0,1-1 0,0 1 0,0 0 1,0 0-1,0 0 0,0 0 0,-1 0 0,1-1 0,0 1 0,0 0 0,0 0 0,0 0 0,-1 0 0,1 0 0,0 0 0,0 0 0,0 0 1,-1 0-1,1 0 0,0 0 0,0 0 0,0 0 0,-1 0 0,1 0 0,0 0 0,0 0 0,0 0 0,-1 0 0,1 0 0,0 0 1,0 0-1,0 0 0,-1 0 0,1 0 0,0 0 0,0 0 0,0 1-1,-3 1 4,1 0 1,0 0-1,0 0 1,1 0-1,-1 1 1,0-1-1,1 1 1,-1-1-1,1 1 1,0-1 0,-1 3-6,-2 6 4,1 0-1,0 0 0,1 0 0,0 0 0,0 0 0,1 1 0,1-1 0,0 1 0,0-1 0,1 1 0,1-1 0,0 0 0,0 0 0,1 0 0,1 0 0,0 0 0,1 2-2,3 4 18,0-1 0,1-1 0,1 0 0,0 0 0,1-1-1,1 0 1,0-1 0,1-1 0,0 0 0,11 8-18,19 10-213,1-2 0,30 14 213,-17-10-226</inkml:trace>
  <inkml:trace contextRef="#ctx0" brushRef="#br0" timeOffset="1217.446">2332 565 5945,'-3'-7'973,"0"0"0,0 0-1,-1 0 1,0 0 0,0 0 0,-1 1-973,3 3 216,0 1 1,-1-1-1,1 1 1,-1 0 0,1 0-1,-1 0 1,0 0-1,0 1 1,1-1 0,-1 1-1,0-1 1,-1 1-1,1 0 1,0 0 0,0 1-1,-2-1-216,-7-1 128,0 1 0,0 0 0,0 1 0,-1 1 0,1 0-1,0 1 1,1 0 0,-1 0 0,0 1 0,1 1 0,-1 0 0,1 1 0,0 0-1,0 0 1,1 1 0,0 1 0,0 0 0,0 0 0,1 1 0,0 0 0,0 0-1,1 1 1,0 1 0,1-1 0,0 1 0,-3 6-128,4-6 18,0 1 0,1 0 1,0 0-1,1 0 0,0 0 0,1 1 0,0 0 1,1-1-1,0 1 0,1 0 0,0 0 0,1 4-18,1-9 12,-1 0-1,1 0 1,1 0-1,0-1 1,-1 1 0,2-1-1,-1 1 1,1-1-1,0 0 1,0 0-1,1 0 1,0 0-1,0-1 1,0 1-1,1-1 1,0 0-1,0-1 1,0 1-1,0-1 1,1 0 0,0 0-1,2 1-11,11 5-45,1-1 0,0-1 1,0-1-1,1 0 0,0-2 0,0-1 0,1 0 0,-1-1 0,0-2 1,1 0-1,0-1 0,-1-1 0,1-1 0,-1-1 0,0-1 1,10-4 44,13-8-427</inkml:trace>
  <inkml:trace contextRef="#ctx0" brushRef="#br0" timeOffset="1727.974">2637 56 9242,'-6'-14'1503,"3"9"-899,1 1 0,0-1 0,0 0 0,0 0 1,1 0-1,0 0 0,-1-3-604,0 64 687,2 0-1,3-1 1,8 50-687,39 182 910,-40-215-539,13 78 166,-18-125-463,2-1 0,0 1 0,2-1 0,9 19-74,-6-24 266,-16-34 290,-1-9-414,1 5-112,2 0 0,0 0-1,1-1 1,1 1 0,1 0 0,1-1-1,3-13-29,-4 25-1,1 0-1,0 0 0,0 0 0,1 1 0,0-1 1,0 1-1,1 0 0,0 0 0,0 0 0,0 0 1,1 1-1,0 0 0,0 0 0,1 0 0,0 0 1,0 1-1,0 0 0,1 0 0,0 1 0,-1 0 2,-1 2-4,0-1 0,0 1 0,0 1 0,1-1 0,-1 1 0,0 0 0,1 0 0,-1 1 0,0-1 0,1 1 0,-1 0 0,1 1 0,-1-1 0,3 2 4,0 0-5,0 0 0,0 1 0,-1 0 0,1 0 0,-1 1 0,0 0 0,0 0 0,0 0 0,1 2 5,8 8-5,0 1 1,0 0 0,-1 2-1,-1-1 1,-1 2-1,9 14 5,18 42 64,-6-8-2540,-18-38 1520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7:42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33 465 10450,'0'-15'3809,"4"18"-2897,6 15-192,1 13 17,4 15-121,1 14-288,-1-2-56,3 4-64,-2-13-40,2-5-64,-2-3-16,-3-11 0,-3-3 16,-6-12-448,-4-5-336,-1-9 408</inkml:trace>
  <inkml:trace contextRef="#ctx0" brushRef="#br0" timeOffset="344.25">82 132 9842,'-28'-43'3889,"3"12"-2473,7 9-624,12 5-183,2 5-257,14 6-320,4 9 160,8 5-464,6 5-393,5 12-3487,4 5 2743</inkml:trace>
  <inkml:trace contextRef="#ctx0" brushRef="#br0" timeOffset="672.262">909 471 8578,'0'-1'199,"-1"1"0,1-1-1,-1 0 1,1 1 0,-1-1 0,1 0 0,-1 1 0,1-1 0,-1 1 0,1-1-1,-1 0 1,0 1 0,0 0 0,1-1 0,-1 1 0,0-1 0,1 1-1,-1 0 1,0 0 0,0-1 0,0 1 0,1 0 0,-1 0 0,0 0 0,0 0-1,0 0 1,0 0 0,1 0 0,-1 0 0,-1 1-199,-31 5 1014,22-4-525,-20 5 17,0 1 0,1 2 0,-1 1 0,-4 4-506,17-7 101,0 1 0,1 1-1,0 1 1,1 0 0,0 1-1,1 1 1,-6 6-101,19-17 4,-1 0 0,1 0 0,0 1 0,0-1-1,1 1 1,-1-1 0,0 1 0,1 0 0,-1-1 0,1 1 0,0 0 0,0 0-1,0 0 1,1 0 0,-1 3-4,1-5 2,0 0 0,0 1 0,0-1-1,0 0 1,1 0 0,-1 0 0,0 1-1,1-1 1,-1 0 0,1 0 0,0 0-1,-1 0 1,1 0 0,0 0 0,-1 0-1,1 0 1,0 0-2,1 1 5,1 0 0,-1-1 0,1 1 0,-1 0 0,1-1-1,-1 0 1,1 1 0,0-1 0,2 0-5,26 8 44,0-3 0,1 0-1,30 1-43,44 7 33,-90-11-29,-1 1 0,0 0 0,0 1 0,0 1 0,9 5-4,-20-9 1,-1 0 0,1 0 0,-1 0-1,0 1 1,0-1 0,0 1 0,0 0 0,0-1-1,0 1 1,-1 1 0,1-1 0,-1 0 0,0 1-1,0-1 1,0 1 0,0 0 0,0 3-1,-1-4 3,-1 0 0,1 0 0,-1 0 1,0 1-1,0-1 0,0 0 0,-1 0 0,1 0 1,-1 1-1,1-1 0,-1 0 0,0 0 0,0 0 1,-1 0-1,1 0 0,-1 0 0,1-1 0,-1 1 1,0 0-1,0-1 0,0 1 0,-1 0-3,-10 8 33,0 0-1,-1-1 1,0-1-1,-1 0 1,0-1 0,0-1-1,-16 6-32,2 0 56,29-13-56,-18 9 64,0-1 1,-1-1 0,0 0 0,0-1-1,-7 0-64,22-5-43,-1-1 1,1 1-1,-1-1 0,0 0 0,1 0 0,-1 0 0,0 0 0,1-1 1,-1 0-1,1 0 0,-1 0 0,1-1 0,-1 1 0,1-1 1,0 0-1,0 0 0,0-1 0,0 1 0,0-1 0,1 0 0,-1 0 1,1 0-1,-1 0 0,1-1 0,-1-1 43,-6-12-428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1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1239 139 3937,'70'-111'2344,"-56"84"1321,-20 31-80,6-4-3542,-13 20 891,-3 10-548,-3-3-159,1-3 34,1 1 0,1 1 1,-3 7-262,-24 48 525,-3-3 1,-3-2-1,-4-1 1,-61 64-526,34-46 405,5 3 0,-43 74-405,41-44 160,-6 11 164,-81 99-324,48-101 146,-6 6 87,65-68-42,55-71-197,4-2 181,5-7 561,12-17 1234,5-20-767</inkml:trace>
  <inkml:trace contextRef="#ctx0" brushRef="#br0" timeOffset="755.224">2250 58 4857,'0'0'1025,"-5"-8"2107,7 16 2944,6 7-5905,-1 1 1,2-2-1,0 1 1,1-1 0,5 6-172,9 11 183,20 33 201,97 131 499,-105-150-524,2-3-1,2-1 0,10 6-358,121 92 880,10 9-405,58 83 260,-153-146-531,-13-18 27,4-4 1,17 8-232,54 43 189,-92-69-131,-10-9 80,21 24-138,-53-47 25,-1 2 0,-1-1 0,0 2 0,-1-1 0,0 2 0,4 10-25,27 58 2716,-35-75-1632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7:40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229 137 6857,'-4'-43'3705,"3"41"-3470,1-1-1,-1 1 0,0 0 0,0 0 1,0-1-1,0 1 0,0 0 0,0 0 0,0 0 1,-1 0-1,1 0 0,-1 1 0,0-1 1,1 0-1,-1 1 0,0-1 0,0 0-234,2 2 21,0 0 0,-1 0-1,1 0 1,0 0 0,0 0-1,0 0 1,0 0 0,0 0-1,0 0 1,-1 0 0,1 0-1,0 0 1,0 0 0,0 0-1,0 0 1,0 0 0,-1 0-1,1 0 1,0 0 0,0 0-1,0 1 1,0-1 0,0 0-1,0 0 1,0 0 0,-1 0-1,1 0 1,0 0 0,0 0-1,0 0 1,0 0 0,0 0-1,0 1 1,0-1 0,0 0 0,0 0-1,0 0 1,0 0 0,0 0-1,0 0 1,0 1 0,0-1-1,-1 0 1,1 0 0,0 0-1,0 0-20,-1 11 292,2 13-196,18 123 709,25 90-805,-10-101 310,-17-71-173,-2 1-1,-4 0 1,-1 3-137,-10-65-17,1 0-201,-1 1 0,1 0-1,-1 0 1,0 0 0,0 0 0,0 0-1,-1 0 1,0 0 0,0 0 0,0 0-1,-1 0 1,1 0 0,-3 2 218,-6-3-895</inkml:trace>
  <inkml:trace contextRef="#ctx0" brushRef="#br0" timeOffset="349.408">6 652 8610,'-5'-9'3833,"5"9"-1937,21 2-672,12-5-87,35 0-497,11-8-256,21 0 40,7 4-256,-9 1-2769,-9 6 2049</inkml:trace>
  <inkml:trace contextRef="#ctx0" brushRef="#br0" timeOffset="927.422">755 35 7050,'-1'-3'455,"-1"0"0,0-1 0,0 1 0,-1 0 0,1 1 0,-1-1 0,1 0 0,-1 1 0,0-1 0,-2-1-455,4 4 63,1 0-1,-1 0 1,0-1 0,1 1-1,-1 0 1,1 0 0,-1-1-1,1 1 1,-1 0 0,0 0-1,1 0 1,-1 0 0,1 0-1,-1 0 1,1 0 0,-1 0 0,0 0-1,1 0 1,-1 1 0,1-1-1,-1 0 1,1 0 0,-1 0-1,0 1 1,1-1 0,-1 0-63,0 1 48,0 0 1,0 1 0,1-1 0,-1 0 0,0 0 0,0 1-1,1-1 1,-1 0 0,1 1 0,-1-1 0,1 1 0,-1-1-1,1 1 1,0-1 0,0 1 0,0-1-49,-1 19 150,0 0-1,2 0 1,1-1-1,0 1 1,1-1 0,3 6-150,0 8 132,-2-9-68,50 269 838,-33-203-474,4-2-1,11 21-427,-30-94 43,8 22 44,-14-35-74,1 0 1,-1 0-1,1 0 0,-1 0 0,0 0 0,0 0 0,0 1 0,0-1 0,0 0 0,0 0 0,-1 0 0,1 0 1,-1 0-1,0 2-13,1-4 2,0 0 1,0 0 0,0 0-1,0 0 1,0 0 0,0 0-1,0 0 1,0 1 0,0-1-1,0 0 1,0 0 0,0 0-1,0 0 1,0 0 0,-1 0-1,1 0 1,0 0 0,0 0-1,0 0 1,0 0-1,0 0 1,0 1 0,0-1-1,0 0 1,0 0 0,-1 0-1,1 0 1,0 0 0,0 0-1,0 0 1,0 0 0,0 0-1,0 0 1,0 0 0,-1 0-1,1 0 1,0 0 0,0 0-1,0 0 1,0 0 0,0 0-1,0 0 1,0-1 0,0 1-1,-1 0 1,1 0 0,0 0-1,0 0 1,0 0 0,0 0-1,0 0 1,0 0-3,-5-8 78,0-10 20,3 0-55,1 0-1,0 0 0,2 0 0,0 0 0,1 0 0,1 0 0,2-6-42,-2 14-1,-1 0 0,1 1 0,1-1 0,0 1 0,0 0 0,1 0 0,0 0 0,0 1 0,1-1 0,0 1 0,1 1 0,0-1 0,0 1-1,1 0 2,-5 4-3,1 0 0,0 1 0,0-1-1,0 1 1,1 0 0,-1 0 0,0 0-1,1 0 1,0 1 0,-1 0-1,1 0 1,0 0 0,-1 0 0,1 1-1,0 0 1,0 0 0,-1 0-1,1 1 4,2 0-4,-1 1 0,0-1 0,0 1 0,0 1 0,-1-1 0,1 1 0,0 0-1,-1 1 1,0-1 0,0 1 0,0 0 0,2 3 4,5 4-3,-1 1 1,-1 1-1,0 0 1,-1 1 0,0 0-1,-1 0 1,-1 0-1,0 1 1,-1 0-1,0 2 3,-2-3-146,1 0 0,1 0 0,0-1 0,1 0 0,0 0 0,1 0 0,0-1 0,1 0 0,5 4 146,0-4-440</inkml:trace>
  <inkml:trace contextRef="#ctx0" brushRef="#br0" timeOffset="1365.167">1520 647 5721,'4'0'627,"1"-1"-1,-1 0 1,1 1-1,-1 0 1,1 0-1,-1 1 1,1-1-1,-1 1 1,1 0-1,-1 0 1,0 0-1,2 1-626,0 0 245,1 0 1,-1-1-1,1 0 0,-1 0 1,0 0-1,3-1-245,1-1 98,1-1 0,-1-1 0,0 1 0,0-2 0,0 1 0,0-1 0,-1-1 0,0 0 0,0 0 0,0-1 0,0 0 0,-1 0 0,0-1 0,2-2-98,-9 8 17,1-1-1,0 0 1,-1 0-1,0 0 0,1 0 1,-1 0-1,0 0 0,0 0 1,0 0-1,-1 0 0,1-1 1,0 1-1,-1 0 0,0-1 1,1 1-1,-1 0 0,0-1 1,0 0-17,-1-2 26,1 1 1,-1-1-1,0 1 1,0-1-1,-1 1 1,1 0 0,-1 0-1,0-1 1,-2-2-27,0 0 24,-1 1 1,1-1 0,-1 1-1,-1 0 1,1 0-1,-1 1 1,0-1 0,0 1-1,0 0 1,-1 1 0,0-1-25,3 4 6,0 0 0,0-1 0,1 1 0,-1 0 0,0 1 0,0-1 0,0 1 0,0-1 0,0 1 0,0 0 0,0 1 0,0-1 0,0 1 0,1 0 0,-1 0 0,0 0 0,0 0 0,0 1 0,1-1 0,-1 1 0,1 0 0,-1 0 0,-1 2-6,-9 6 37,1 1-1,0 0 1,1 0 0,-10 13-37,13-14 18,0 1 0,1-1 0,1 2-1,0-1 1,0 1 0,1 0 0,0 0 0,1 0 0,1 1-1,-1 2-17,4-8 23,-1-1-1,1 1 1,0 0-1,1 0 1,0-1-1,0 1 0,0 0 1,1 0-1,0 0 1,0-1-1,0 1 1,1-1-1,0 1 0,1-1 1,-1 1-1,1-1 1,0 0-1,1-1 1,0 1-1,0 0 0,0-1-22,6 6 60,1 0 0,0-1 0,0-1 0,1 0 0,1 0 0,-1-1 0,1-1 0,1 0 0,-1-1 0,1 0 0,1-1 0,-1 0 0,0-2 0,12 2-60,-1 0-117,0-2-1,1-1 1,-1-1 0,1-2 0,-1 0-1,1-2 1,-1 0 0,5-3 117,28-12-2310,-11-3 987</inkml:trace>
  <inkml:trace contextRef="#ctx0" brushRef="#br0" timeOffset="2005.995">2019 526 6713,'-2'-27'1662,"2"20"-12,2 19-22,2 6-761,15 65 1743,-5-23-1284,-2 1-1,1 30-1325,-13-90 16,0 0-1,0 0 0,0 1 1,0-1-1,0 0 1,0 0-1,1 0 1,-1 1-1,1-1 0,-1 0 1,1 0-1,-1 0 1,1 0-1,0 0 1,0 1-16,-1-2 8,0 0 0,1 0 0,-1 1 0,1-1 0,-1 0 1,0 0-1,1 0 0,-1 0 0,0 0 0,1 0 0,-1 0 1,1 0-1,-1 0 0,0 0 0,1 0 0,-1 0 1,0 0-1,1 0 0,-1 0 0,1 0 0,-1 0 0,0 0 1,1-1-1,-1 1 0,0 0 0,1 0 0,-1 0 0,0-1 1,1 1-1,-1 0-8,3-3 33,-1 1 0,1-1 0,-1 1 0,1-1 0,-1 0 0,0 0 1,0-1-1,1-1-33,2-7 30,-1 0 1,0 0 0,0 0-1,-1 0 1,0-7-31,2-5 23,1-15 17,-1-1 1,-1-30-41,-1 22 12,4-20-12,-6 62-6,0 0 0,1 0 0,-1 0 0,1 1-1,1-1 1,1-3 6,-4 8-2,1 0 0,-1 0 0,1 0 0,-1 0-1,1 0 1,-1 1 0,1-1 0,0 0 0,-1 0-1,1 1 1,0-1 0,0 0 0,0 1-1,-1-1 1,1 0 0,0 1 0,0-1 0,0 1-1,0 0 1,0-1 0,0 1 0,0 0 0,0 0-1,0-1 1,0 1 0,0 0 0,0 0 0,0 0-1,0 0 1,0 0 0,0 1 0,0-1 0,0 0-1,0 0 1,0 1 0,0-1 0,0 0 0,0 1-1,1 0 3,6 4-9,-1 1-1,0 0 0,0 0 0,0 1 0,-1 0 1,1 0-1,2 7 10,21 21-6,-14-20 6,0-1-1,1 0 1,1-1 0,0 0 0,1-2 0,0 0 0,0-1 0,1-1 0,10 2 0,-14-6 7,0 0 1,1-1-1,0-1 1,0-1-1,0 0 1,0-1-1,0-1 1,0 0-1,0-2 1,0 0-1,0-1 1,6-2-8,-18 4 5,0-1 0,0 1-1,0-1 1,0-1 0,-1 1 0,1-1 0,-1 0-1,1 0 1,-1 0 0,0 0 0,0-1 0,0 0-1,-1 1 1,1-2 0,-1 1-5,1-2 7,0-1 0,0 0 0,-1 0 0,1 0 1,-2 0-1,1 0 0,-1 0 0,0-1 0,-1 1 0,0-1-7,1-4 4,-1 0 0,-1 0 0,0 0 0,0 0 0,-1 0 0,-1 0 1,0 0-1,-1 0 0,0 0 0,-1 1 0,0-1 0,-1 1 0,0 0-4,4 9-3,0-1 0,-1 1 0,1-1 0,-1 1 0,0-1 1,1 1-1,-1 0 0,0 0 0,0 0 0,-1 0 0,1 0 0,0 0 0,-1 1 0,1-1 0,-1 1 0,1 0 0,-1-1 1,0 1-1,1 0 0,-1 1 0,0-1 0,0 0 0,-1 1 3,0 0-5,0 0-1,0 1 1,0 0 0,0 0-1,0 0 1,0 0 0,1 1 0,-1-1-1,0 1 1,0 0 0,1 0-1,0 0 1,-1 1 0,1-1-1,0 1 1,-2 2 5,-12 12-1,0 1 0,1 0 1,1 2-1,1 0 0,1 0 0,0 2 1,2-1-1,1 1 0,0 1 0,2 0 0,0 0 1,-3 23 0,9-38 16,0 0 0,1 1 0,1-1 0,-1 0 0,1 1 1,1-1-1,-1 0 0,1 1 0,1-1 0,1 6-16,-1-8 23,1 0-1,-1-1 1,1 1 0,0-1-1,1 0 1,-1 0 0,1 0-1,0 0 1,0 0 0,0-1-1,1 0 1,0 0 0,0 0-1,0 0 1,0-1-23,13 7 338,1-1 1,0-1-1,0 0 0,1-1 1,0-1-1,0-1 0,0-1 1,1-1-1,-1-1 1,16 0-340,27 1 1275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7:39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430 711 2881,'0'1'92,"0"-1"1,0 1 0,0-1-1,0 1 1,0-1 0,0 1-1,0 0 1,0-1-1,0 1 1,0-1 0,-1 1-1,1-1 1,0 1 0,0-1-1,-1 1 1,1-1 0,0 1-1,-1-1 1,1 0 0,0 1-1,-1-1 1,1 1 0,-1-1-1,1 0 1,-1 1 0,1-1-1,-1 0-92,-7-11 3867,-9-14-1029,10 19-2652,0 1 1,1 0-1,-2 0 1,1 1-1,0 0 1,-1 0-1,0 1 1,0 0-1,0 0 1,0 1-1,0 0 1,-1 0-1,1 1 1,-1 0-1,1 0 1,-1 1-1,1 0 1,-1 1-1,1 0 1,0 0-1,-1 1 1,1 0-1,-3 1-186,-1 1 4,0 0-1,0 1 0,1 0 1,-1 1-1,1 1 0,0-1 1,1 2-1,0-1 0,0 1 1,1 1-1,0 0 0,0 0 1,1 1-1,0 0 0,-2 4-3,4-4 1,1 0-1,0 1 1,0-1 0,1 1-1,1 1 1,0-1-1,0 0 1,1 1-1,0-1 1,1 1 0,1 0-1,0 0 1,0-1-1,2 9 0,-1-12 4,0 0-1,1 0 0,0 0 1,1-1-1,0 1 1,0-1-1,0 0 0,1 1 1,0-2-1,0 1 1,1 0-1,0-1 0,0 0 1,0 0-1,1 0 1,0-1-1,0 0 0,1 0 1,-1 0-1,1-1 0,0 0 1,1 0-4,2 0 11,-1 0 0,1-1 0,1 0 0,-1 0 0,0-1 0,1-1 0,-1 0 1,1 0-1,-1-1 0,1 0 0,-1-1 0,1 0 0,-1-1 0,0 0 0,1 0 0,-1-1 0,0-1 0,2-1-11,1 0 13,0-2 0,-1 1 0,0-2-1,0 0 1,0 0 0,-1-1 0,-1 0-1,1-1 1,-1 0 0,-1-1 0,0 0 0,-1 0-1,3-6-12,-8 12 6,-1-1 0,1 1-1,-1-1 1,0 0 0,0 0-1,-1 0 1,0 0 0,0 0-1,0 0 1,-1 0 0,0 0-1,0 0 1,-1 0 0,1 0-1,-1 0 1,-1 0 0,0-4-6,0 4 23,0-1 0,-1 1 0,1 0 0,-1-1 0,0 1 0,-1 1 0,0-1 0,0 0 0,0 1 1,0 0-1,-1 0 0,0 0 0,0 1 0,0-1 0,-4-1-23,8 5 10,0 0 0,0 0-1,-1 1 1,1-1 0,0 1 0,0-1-1,-1 1 1,1-1 0,0 1 0,0 0 0,-1 0-1,1-1 1,0 1 0,-1 0 0,1 0-1,-1 0-9,2 1 5,-1-1 0,0 0 0,1 0 0,-1 1 0,1-1 0,-1 0 0,0 1 0,1-1 0,-1 1-1,1-1 1,-1 0 0,1 1 0,-1-1 0,1 1 0,-1 0 0,1-1 0,-1 1 0,1-1 0,0 1-1,-1 0 1,1 0-5,-1 2 7,0 0-1,1 0 0,-1 0 0,1 0 1,0 1-1,0-1 0,0 0 1,0 0-1,0 0 0,1 1 0,-1-1 1,1 1-7,4 11 13,0 1 1,1-1-1,0-1 0,1 1 1,1-1-1,0-1 0,7 9-13,8 7 77,0-1-1,22 20-76,-40-43-34,-1-1-1,1 1 0,-1-1 1,1 0-1,0 0 0,1 0 1,-1-1-1,1 0 0,-1 0 1,1 0-1,0-1 0,0 0 1,0 0-1,6 0 35,15-5-225</inkml:trace>
  <inkml:trace contextRef="#ctx0" brushRef="#br0" timeOffset="456.13">779 704 6721,'-1'-1'240,"1"-1"1,-1 1-1,1 0 0,-1 0 0,0-1 0,0 1 0,0 0 0,0 0 0,0 0 0,0 0 0,0 0 0,0 0 0,0 0 0,0 0 0,-1 1 0,1-1 0,0 0 0,-1 1-240,2 0 62,-1 0 0,0 0 0,1 0 1,-1 0-1,0 0 0,1 0 0,-1 0 0,1 0 0,-1 1 0,0-1 0,1 0 0,-1 0 1,1 1-1,-1-1 0,0 1 0,1-1 0,-1 0 0,1 1 0,-1-1 0,1 1 0,0-1 0,-1 1 1,1-1-1,-1 1 0,1-1 0,0 1 0,0 0 0,-1-1 0,1 1 0,0-1 0,0 1 0,0 0 1,-1-1-1,1 1 0,0 0 0,0-1 0,0 1 0,0 0 0,0-1-62,0 6 134,-1-1 1,1 0-1,0 0 0,0 0 0,1 0 1,0 0-1,0 0 0,0 0 0,0 0 1,2 3-135,23 52 625,-10-26-291,-10-18-198,8 16 590,4 23-726,-15-46 81,-1 0 1,0 0 0,-1 1-1,1-1 1,-2 1 0,0-1-1,0 1 1,-1 3-82,0-2 103,4-12 22,3-20 2,-4-1-83,-1 1-1,-1-1 1,0 1 0,-2-1 0,-4-17-44,2 5 35,0-28-35,4 52-1,1-1 0,-1 1 1,2 0-1,-1 0 1,2 0-1,-1 0 1,1 0-1,1-1 1,-2 8-2,-1-1-1,1 1 1,0 0 0,0 0-1,0 0 1,0 0 0,1 0-1,-1 0 1,1 1-1,0-1 1,-1 1 0,1 0-1,0-1 1,0 2 0,1-1-1,1-1 3,0 1-3,1 0-1,0 0 1,0 1-1,0-1 1,0 1-1,0 1 1,0-1 0,0 1-1,4 0 4,6 2-5,-1 0 0,1 1 0,-1 0-1,0 1 1,0 1 0,0 1 0,5 2 5,-13-4-1,1 0 0,-1 0 0,0 0 0,0 1-1,0 0 1,-1 0 0,0 1 0,0 0 0,0 0 0,-1 0 0,0 1 0,0 0 0,-1 0 0,1 0 0,-1 0 0,1 5 1,1 4 1,-1 1 0,-1-1 1,0 1-1,-1 0 0,-1 1 1,-1-1-1,0 8-1,-1 4 12,2 29-273,-1-54 127,0 1 0,0-1 1,0 1-1,0-1 0,1 1 1,-1-1-1,1 0 0,1 1 1,-1-1-1,2 3 134,15 9-527</inkml:trace>
  <inkml:trace contextRef="#ctx0" brushRef="#br0" timeOffset="941.788">1841 33 8258,'-2'-27'3191,"1"22"-1323,1 19-1063,6 143 997,15 70-1802,2 19 850,-19-163 40,-6 81-890,-2-129 65,-2 1 0,-2 0-65,-5 42 385,15-105-274,0-15 14,-1 1-1,-3-16-124,1 44 6,0 0 0,-2 0 0,1 0 0,-2 0 0,0 0 0,0 0 0,-1 1 0,-1 0 0,-3-6-6,6 13-1,0 1 0,0-1 0,-1 1 0,1 0 0,-1 0 0,0 0 0,0 1 0,0-1 0,0 1 0,-1 0 0,1 0 0,-1 0 0,0 1 0,0 0 0,0-1 0,0 2 0,0-1 0,-1 1 0,1 0 0,0 0 0,-1 0 0,1 1 0,0-1 0,-1 2 0,1-1 0,-1 0 0,-4 2 1,-5 1-2,0 1 1,1 0 0,0 1-1,0 1 1,0 0-1,1 1 1,-1 0 0,2 1-1,-9 7 2,8-6 16,0 1 0,1 1 1,1 0-1,-1 1 0,2 0 0,-1 0 0,2 1 0,0 1 0,-2 3-16,8-12 21,0 1-1,1-1 1,0 1-1,0 0 1,0 0-1,0 0 1,1 0-1,0 0 1,0 0-1,1 0 1,-1 0-1,1 1 1,1-1-1,-1 0 1,1 0-1,0 0 1,1 0-1,-1 0 1,1 0-1,0 0 1,1-1-1,0 1 1,-1 0-1,2-1 1,0 1-21,1 0 26,0 1 0,0-1 0,1-1 0,-1 1 0,1-1 1,1 0-1,-1-1 0,1 1 0,0-1 0,0-1 0,0 1 0,0-1 0,1 0 1,0-1-1,-1 0 0,1 0 0,0-1 0,5 1-26,6 0 249,0-2-1,0 0 1,0 0 0,0-2 0,0-1-1,-1 0 1,6-2-249,53-17 679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7:53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564 224 3049,'1'-17'1276,"-2"0"1,0 1 0,0-1 0,-2 0-1,0 1 1,-1 0 0,0 0-1,-2 0 1,-4-10-1277,10 26 86,0-1-1,0 0 1,-1 1-1,1-1 0,-1 0 1,1 1-1,0-1 1,-1 0-1,1 1 1,-1-1-1,1 1 1,-1-1-1,1 1 1,-1-1-1,0 1 1,1-1-1,-1 1 1,1 0-1,-1-1-85,0 1 34,1 0-1,-1 1 1,1-1 0,0 0-1,-1 0 1,1 0 0,0 0 0,-1 0-1,1 1 1,0-1 0,0 0-1,-1 0 1,1 0 0,0 1-1,-1-1 1,1 0 0,0 1 0,0-1-1,0 0 1,-1 0 0,1 1-1,0-1 1,0 0 0,0 1-1,0-1 1,-1 1-34,-7 30 443,8-28-440,-14 89 286,5 0-1,3 17-288,4 188 460,0-4-153,6-269-167,1-21 8,1-13-14,-4-2-111,0 0 0,0 0 0,-1 0 1,0 0-1,-1 0 0,-1 0 0,0 0 0,0 0 1,-1 0-1,-1 0 0,0 0 0,-1 1 0,0-1 1,0 1-1,-4-4-23,-2-5 5,0 1 1,-2 1-1,0 0 1,-2 1-1,0 0 1,0 1-1,-2 0 1,-2-1-6,12 12-3,-1 0 1,1 0 0,-1 0-1,0 1 1,-1 0 0,1 0-1,-1 1 1,0 0-1,0 0 1,0 1 0,0 0-1,0 0 1,0 1 0,-1 0-1,1 0 1,0 1-1,-1 0 1,1 1 0,0 0-1,-1 0 1,1 1 0,0 0-1,0 0 1,0 1-1,0 0 1,1 0 0,-1 1-1,1 0 1,0 0-1,0 1 1,0 0 0,0 0-1,1 0 1,0 1 0,0 0-1,1 1 1,-1 0 2,-3 6-4,1 1 0,1 0 0,0 0-1,1 0 1,0 1 0,1 0 0,1 0 0,0 1 0,1-1 0,1 1 0,1-1 0,0 1-1,1 9 6,0-19-1,0 0 0,1 1 1,0-1-1,0 0 0,1 1 1,-1-1-1,1 0 1,1 0-1,-1 0 0,1-1 1,0 1-1,1 0 1,-1-1-1,1 1 0,2 1 5,0-1-1,1 0 1,-1 0 0,1 0 0,0-1-1,0 0 1,1 0 0,0-1-1,4 2-4,9 3-1,0-1 0,1-2 0,0 0 0,0-1 0,0-1 0,1-1 0,11-1 1,-7-1 885,0-1 1,0-1 0,25-4-886,8-7 1174</inkml:trace>
  <inkml:trace contextRef="#ctx0" brushRef="#br0" timeOffset="449.964">874 715 6185,'0'-5'679,"-1"0"1,1 1-1,-1-1 0,0 1 0,0-1 0,-1 1 0,1-1 0,-1 1 0,0 0 1,0 0-1,0 0 0,-1 0 0,-1-2-679,4 5 63,-1 1 0,0-1 1,0 1-1,0 0 0,0-1 0,1 1 0,-1 0 1,0-1-1,0 1 0,0 0 0,0 0 1,0 0-1,0 0 0,0 0 0,0 0 0,0 0 1,0 0-1,0 0 0,0 0 0,0 1 1,1-1-1,-2 0-63,-21 9 348,18-6-223,-8 3-81,1 1-1,1 0 1,-1 1 0,1 0-1,1 0 1,-1 2-1,1-1 1,1 1 0,0 0-1,0 1 1,1 0-1,1 1 1,0 0-1,0 0 1,1 0 0,1 1-1,0 0 1,0 0-1,2 0 1,0 0 0,0 1-1,1 0-43,1-9 6,1-1 0,0 1 0,0 0 0,0-1-1,0 1 1,1 0 0,0-1 0,0 1 0,0-1 0,0 1-1,1-1 1,0 0 0,0 1 0,0-1 0,0 0 0,1 1-6,1 0 10,1 0 0,-1-1 1,1 1-1,-1-1 0,1 0 1,0 0-1,1 0 0,-1-1 1,1 1-1,5 1-10,3 1 25,0-1 0,0-1-1,0 0 1,1-1 0,-1-1 0,1 0 0,0-1-1,0 0 1,12-2-25,-19 0 15,-1 0 0,0 0 0,0 0-1,0-1 1,-1 0 0,1-1 0,0 1 0,-1-1 0,1-1-1,-1 1 1,2-3-15,-5 4 12,0 0-1,0 0 1,0-1 0,0 0-1,-1 1 1,0-1 0,1 0-1,-1 0 1,0 0-1,0-1 1,-1 1 0,1 0-1,-1-1 1,1 1 0,-1-1-1,0 1 1,0-1-1,-1 0 1,1 1 0,-1-1-1,0 0 1,0-2-12,-1-2 15,0 0 0,0 0 0,-1 0-1,-1 0 1,1 0 0,-1 1 0,0-1 0,-1 1 0,0-1-1,0 1 1,-1 0 0,1 1 0,-3-3-15,-3-3-181,-1 1 0,0 0 0,-1 1 1,0 0-1,0 1 0,-7-4 181,5 6-356</inkml:trace>
  <inkml:trace contextRef="#ctx0" brushRef="#br0" timeOffset="870.404">1386 61 7050,'-2'-3'357,"-4"-7"1339,0 0-1,0 0 1,-2 1 0,-4-6-1696,12 15 44,0 0-1,-1-1 1,1 1 0,0 0 0,0 0 0,-1-1-1,1 1 1,0 0 0,-1 0 0,1 0 0,0-1-1,0 1 1,-1 0 0,1 0 0,0 0 0,-1 0 0,1 0-1,-1 0 1,1-1 0,0 1 0,-1 0 0,1 0-1,0 0 1,-1 0 0,1 0 0,0 1 0,-1-1 0,1 0-1,0 0 1,-1 0 0,1 0 0,0 0 0,-1 0-1,1 1 1,0-1 0,-1 0 0,1 0 0,0 0 0,-1 1-1,1-1 1,0 0 0,0 0 0,-1 1 0,1-1-1,0 0 1,0 1-44,-6 14 457,3 2-332,0 1 0,1 0 0,1 0 0,0-1 0,2 1 0,0 0 0,1 0-125,7 39 422,9 29-422,1 4 298,3 57 365,-17-135 216,-1-9 2082,-3 0-1524</inkml:trace>
  <inkml:trace contextRef="#ctx0" brushRef="#br0" timeOffset="1609.972">1387 1093 4281,'28'-3'2935,"-28"3"-2855,0 0 0,0 0 0,1 0 0,-1 0 0,0 0 0,0 0 0,0-1 0,0 1 0,0 0 0,0 0 0,1 0 0,-1 0 0,0 0 0,0 0 0,0 0 0,0 0 0,0 0 0,0 0 0,0 0 0,0 0 0,1 0 0,-1 0 1,0-1-1,0 1 0,0 0 0,0 0 0,0 0 0,0 0 0,0 0 0,0 0 0,0 0 0,0 0 0,0-1 0,0 1 0,0 0 0,0 0 0,0 0 0,0 0 0,0 0 0,0 0 0,0-1 0,0 1 0,0 0 0,0 0 0,0 0 0,0 0 0,0 0 0,0 0 0,0-1 0,0 1 0,0 0 0,0 0-80,-8-6 3131,-11-2-1125,13 9-1975,0 0-1,0 0 0,-1 1 1,1 0-1,0 1 1,0-1-1,1 1 1,-1 0-1,1 0 0,-6 5-30,9-6 14,-1-1-11,1 0 1,0 1 0,0 0 0,-1-1-1,1 1 1,1 0 0,-1 0-1,0 0 1,0 1 0,1-1 0,-1 0-1,1 0 1,0 1 0,0-1 0,-1 1-4,2-2 2,0 1 1,0-1 0,0 1 0,-1-1-1,1 0 1,0 1 0,1-1-1,-1 1 1,0-1 0,0 0 0,0 1-1,1-1 1,-1 0 0,1 1 0,-1-1-1,1 0 1,0 0 0,-1 1 0,1-1-1,1 1-2,0 1 8,1 0 0,0-1 0,0 1 0,1-1 0,-1 1 0,0-1 0,1 0 0,0 0 0,-1-1-1,1 1 1,0-1 0,0 1 0,0-1 0,0 0 0,0-1 0,2 1-8,-1 0 15,1-1-1,0 0 1,-1 0-1,1 0 1,-1-1-1,1 0 1,0 0-1,-1 0 1,1-1-1,-1 1 1,2-2-15,-5 2 8,0 0 1,0 0-1,-1-1 0,1 1 1,0 0-1,-1 0 1,0-1-1,1 1 0,-1-1 1,0 0-1,1 1 0,-1-1 1,0 0-1,0 0 1,0 0-1,-1 1 0,1-1 1,0 0-1,-1 0 1,1 0-1,-1 0 0,0 0 1,0 0-1,1 0 0,-1 0 1,-1-1-1,1 1 1,0 0-1,0 0 0,-1 0 1,1 0-1,-1 0-8,1 0 1,-1 1 0,1 0 0,-1-1-1,1 1 1,-1 0 0,1-1 0,-1 1 0,0 0 0,1 0-1,-1 0 1,0 0 0,0 0 0,0 0 0,0 0 0,0 0-1,0 0 1,0 0 0,0 0 0,0 0 0,-1 1 0,1-1 0,0 0-1,0 1 1,-1 0 0,1-1 0,0 1 0,-1-1 0,1 1-1,-1 0 1,1 0 0,0 0 0,-1 0 0,1 0 0,-1 0-1,1 0 1,0 1 0,-1-1 0,1 0 0,0 1 0,-1-1-1,1 1 0,-2 0-1,0 0 0,1 0 0,-1 0 0,0 0 0,1 1-1,-1-1 1,1 1 0,0-1 0,-1 1 0,1 0-1,0 0 1,0 0 0,0 0 0,0 1 0,1-1 0,-1 0-1,1 1 1,-1-1 0,0 3 1,2-3 1,-1-1 0,1 0-1,0 0 1,0 1 0,0-1 0,0 0 0,1 1-1,-1-1 1,0 0 0,0 0 0,1 1-1,-1-1 1,1 0 0,-1 0 0,1 0-1,-1 0 1,1 0 0,0 0 0,0 0 0,0 0-1,-1 0 1,1 0 0,0 0 0,0 0-1,0 0 1,0 0 0,0-1 0,0 1 0,1-1-1,-1 1 1,0-1 0,0 1 0,0-1-1,1 1 1,-1-1 0,0 0 0,0 0-1,6 2 11,-1 0 0,1-1 0,-1 0 0,1 0 0,-1 0 0,6-1-11,-8 0 7,-1 0 0,1-1 0,0 1 0,0-1 0,0 0 0,-1 1 0,1-2 0,0 1-7,-3 1 3,-1-1 0,1 1 0,-1 0 0,0 0 0,1-1 0,-1 1 0,0 0 0,1-1 1,-1 1-1,0 0 0,1-1 0,-1 1 0,0-1 0,1 1 0,-1 0 0,0-1 0,0 1 0,0-1 0,0 1 0,1-1 0,-1 1 0,0-1 0,0 1 0,0-1-3,0 0 10,0-1-1,-1 1 0,1 0 1,0 0-1,-1-1 1,1 1-1,-1 0 1,0 0-1,1 0 1,-1-1-1,0 1 0,1 0 1,-2-1-10,2 2 165,-1-1 1,1 0-1,-1 1 1,0-1-1,1 0 0,-1 1 1,0-1-1,1 1 1,-1-1-1,0 1 1,1-1-1,-1 1 0,0-1 1,0 1-1,0 0 1,0-1-1,1 1 1,-1 0-1,0 0 0,0 0 1,-1 0-166,-13-1 1443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8:02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45 3041,'-9'0'10266,"15"2"-7182,24 0-3019,27-4 314,-1-1 0,16-5-379,2 0 182,20 2-182,63 11 66,-77-1 88,59-5-154,-121 0-135,0-2 1,0 0 0,0-1-1,13-5 135,-3-1-250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8:26.00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16 166 7874,'-1'-6'956,"1"5"-775,0 0 1,0 0-1,-1 0 1,1 0-1,0 0 1,0 0-1,0 0 1,-1 0-1,1 0 1,-1 0-1,1 0 1,-1 0-1,1 0 1,-1 0-1,1 1 1,-1-1-1,0 0 1,1 0-1,-1 0 1,0 1-1,0-1-181,0 4 306,0 1 0,0 0 1,1 0-1,-1 0 0,1 0 0,0 0 0,0 0 0,1 1-306,-1-2 151,6 191 183,9 0 1,9-1 0,10 14-335,20 162 1888,-54-358-1417</inkml:trace>
  <inkml:trace contextRef="#ctx0" brushRef="#br0" timeOffset="364.968">105 379 7034,'-62'-113'3264,"47"109"-1175,3 1-241,7 3-560,4 0-351,7 3-657,-6-3-128,18-1-48,18-2 8,78-8-16,-43-1 0,8-3-40,-1 0-8,-7 4-24,-7 4-320,-18 5-569,-10 8 561</inkml:trace>
  <inkml:trace contextRef="#ctx0" brushRef="#br0" timeOffset="692.959">141 740 7810,'-8'9'3512,"2"-2"-1463,12 7-649,24-4-200,5-6-375,20-7-497,7 0-104,1-9 96,3 2-24,-1 14-160</inkml:trace>
  <inkml:trace contextRef="#ctx0" brushRef="#br0" timeOffset="1395.574">908 732 6297,'0'0'110,"0"0"-1,0-1 0,0 1 0,0 0 1,0-1-1,0 1 0,0 0 0,0 0 1,0-1-1,0 1 0,0 0 0,-1 0 1,1 0-1,0-1 0,0 1 0,0 0 1,0 0-1,0-1 0,-1 1 0,1 0 1,0 0-1,0 0 0,0 0 0,-1 0 1,1-1-1,0 1 0,0 0 0,-1 0 1,1 0-1,0 0 0,0 0 0,-1 0 1,1 0-1,0 0 0,0 0 0,-1 0 1,1 0-1,0 0 0,-1 0 0,1 0 1,0 0-1,0 0 0,-1 0 0,1 0 1,0 0-1,0 0 0,-1 0-109,-10 14 1736,-5 22-1245,13-12-315,1 0 0,1 0-1,2 23-175,0-20 102,0 1-46,0 0 0,2-1 0,2 1-1,0-1 1,2 0 0,0 0 0,2 0-1,1-1 1,1-1 0,2 1-56,-12-23 22,1 0 0,0 0 0,-1 0 0,1 0 1,0 0-1,0-1 0,1 1 0,-1-1 0,1 1 0,-1-1 1,1 0-1,0 0 0,0 0 0,0 0 0,0 0 0,0-1 1,0 1-1,0-1 0,1 0 0,-1 0 0,0 0 0,1-1 0,-1 1 1,1-1-1,-1 1 0,1-1 0,-1 0 0,0-1 0,1 1 1,-1-1-1,1 1 0,-1-1 0,1 0 0,-1 0 0,0 0 0,0-1 1,0 1-1,0-1 0,0 0 0,0 0 0,0 0 0,0 0 1,-1 0-1,2-1-22,12-13 83,0-1 0,-2-1 0,1 0 0,-2 0 0,-1-2 1,7-12-84,-4 3 60,-2 1 0,-1-2 1,-1 0-1,3-18-60,1-27 52,-14 67-27,-1 1 0,1-1 1,-1 0-1,-1 0 0,1 1 0,-1-1 0,-1 0 0,0-3-25,-5 2 219,7 9-216,0 0 0,0 0-1,0 0 1,-1 0 0,1 0 0,0 0 0,0 0 0,0-1 0,0 1 0,0 0 0,-1 0 0,1 0 0,0 0-1,0 0 1,0 0 0,0 0 0,-1 1 0,1-1 0,0 0 0,0 0 0,0 0 0,0 0 0,0 0 0,-1 0-1,1 0 1,0 0 0,0 0 0,0 0 0,0 0 0,0 0 0,0 1 0,-1-1 0,1 0 0,0 0 0,0 0 0,0 0-1,0 0 1,0 0 0,0 1 0,0-1 0,0 0 0,0 0 0,0 0 0,0 0 0,0 0 0,0 1 0,0-1-1,0 0 1,0 0 0,0 0 0,0 0 0,0 1 0,0-1 0,0 0 0,0 0 0,0 0 0,0 0 0,0 0-1,0 1 1,0-1 0,0 0-3,1 18 5,1-1-1,1 1 0,0 0 1,1-1-1,1 0 0,1 0 1,0-1-1,1 1 0,1-1 1,4 6-5,0-1-13,1-1 1,1 0-1,1-1 1,1-1-1,0 0 1,1-1-1,15 11 13,-25-22 278,1-1 0,0 1-1,0-1 1,0-1 0,1 1-1,-1-1 1,1-1-1,0 0 1,0 0 0,1-1-1,-1 0-277,46 4 1345</inkml:trace>
  <inkml:trace contextRef="#ctx0" brushRef="#br0" timeOffset="1745.55">1901 36 8626,'-1'-6'742,"0"4"-549,1 1 0,0-1 0,-1 1 0,1-1 0,-1 0 0,1 1 0,-1-1 0,0 1 0,0-1 0,0 1 0,0 0 0,0-1 0,0 1 0,0 0 0,0 0 0,0 0 0,-1-1 0,1 1 0,0 1 0,-2-2-193,3 2 35,-1 0-1,1 0 1,0 0 0,-1 0-1,1 0 1,0 0-1,0 0 1,-1 0 0,1 0-1,0 0 1,-1 0 0,1 0-1,0 0 1,0 0-1,-1 0 1,1 0 0,0 0-1,0 0 1,-1 0 0,1 1-1,0-1 1,0 0-1,-1 0 1,1 0 0,0 1-1,0-1 1,0 0-1,-1 0 1,1 0 0,0 1-1,0-1 1,0 0 0,0 0-1,-1 1-34,-2 13 553,2 20-221,1-30-249,6 84 113,4-1 1,19 74-197,-1-1 147,8 119 726,-12 9-873,-23-259-528,-1-13 265</inkml:trace>
  <inkml:trace contextRef="#ctx0" brushRef="#br0" timeOffset="2074.181">1698 756 9666,'-17'-27'4089,"18"19"-2345,12-2-679,23 2-337,6-5-376,29-3-264,13-1-16,7 1 88,-1 0-184,1 7 48</inkml:trace>
  <inkml:trace contextRef="#ctx0" brushRef="#br0" timeOffset="2667.318">2570 738 5617,'0'-1'236,"-1"0"0,1 0-1,0 0 1,0 0 0,-1 0 0,1 1-1,0-1 1,-1 0 0,1 0 0,-1 0-1,1 1 1,-1-1 0,0 0 0,1 1-1,-1-1 1,1 0 0,-1 1 0,0-1-1,0 1 1,1-1 0,-1 1-1,0-1 1,0 1 0,0 0 0,0-1-1,1 1 1,-1 0 0,0 0 0,0 0-1,-1 0-235,1 2 90,-1 1 1,1 0-1,0 0 0,0 0 0,1 0 0,-1 0 0,0 0 0,1 1 0,0-1 1,0 1-91,-1 0 65,-5 44 354,3-1 1,1 1-1,2 4-419,1-37 42,0-1 0,0 1 0,2 0 1,0-1-1,0 1 0,1-1 0,1 0 1,1 0-1,0-1 0,0 0 0,1 0 1,5 7-43,-9-17 26,-1 1 1,1-1 0,0 1 0,0-1 0,0 0-1,1 0 1,-1 0 0,1 0 0,-1-1-1,1 1 1,0-1 0,0 0 0,0 0 0,0-1-1,1 1 1,-1-1 0,0 0 0,1 0-1,-1 0 1,1-1 0,-1 1 0,1-1 0,-1 0-1,1 0 1,-1-1 0,0 1 0,1-1-1,-1 0 1,1-1 0,-1 1 0,0-1 0,0 1-1,0-1 1,0 0 0,0-1 0,0 1 0,2-3-27,7-4 74,-1-1 1,0-1 0,0 0 0,-1 0-1,0-1 1,-1-1 0,-1 1 0,0-2-1,0 1 1,-1-1 0,1-6-75,-1 2 44,-1 0 0,-1-1 1,0 0-1,-2 0 0,0-1 0,-1 1 1,-1-1-1,-1-18-44,-5-74-104,-3 141-338,5-15 436,1-1 0,1 1 0,0 0 1,1-1-1,1 1 0,0 0 0,0-1 0,2 0 0,-1 1 0,2-1 0,0-1 0,0 1 0,1-1 0,1 0 0,0 0 0,1-1 0,0 1 0,0-2 0,1 1 0,1-1 1,0-1-1,4 3 6,-4-3-34,0 0 1,0-1 0,0-1-1,1 0 1,0 0 0,1-1-1,0-1 1,10 4 33,20 1-137</inkml:trace>
  <inkml:trace contextRef="#ctx0" brushRef="#br0" timeOffset="3334.464">3363 640 6857,'-2'1'238,"0"0"-1,0 0 0,0 0 0,-1 0 0,1 1 1,0-1-1,1 1 0,-1-1 0,0 1 0,0 0 1,1 0-1,-1 0 0,1 0 0,-1 0 0,1 0 1,0 0-1,0 0 0,0 0 0,0 1 0,0-1 1,1 0-1,-1 1 0,0-1 0,1 0 0,0 2-237,-2 9 13,2 0 1,-1 0-1,2 0 0,0 5-13,0-7 357,4 44 389,4 7-746,-1-10 1975,-1 19-1975,-2-5 1388,-4-81-1186,1 1 0,0-1 0,2 1 0,2-8-202,2-10 105,54-260 139,-61 285-248,15-61-35,-14 63 27,0 0 0,0 0 1,0 0-1,1 0 0,-1 1 0,1-1 1,0 1-1,1 0 0,-1 0 0,1 0 1,1-1 11,-4 4-9,1-1 1,-1 1 0,1 0 0,0 0 0,0 1 0,-1-1-1,1 0 1,0 0 0,0 1 0,0-1 0,0 1-1,0 0 1,0-1 0,0 1 0,0 0 0,0 0 0,0 0-1,0 1 1,0-1 0,0 0 0,0 1 0,0-1-1,0 1 1,-1 0 0,1 0 0,0-1 0,0 1 0,0 0-1,-1 1 1,2 0 8,5 3-30,-1 2 0,1-1 1,-1 1-1,-1 0 0,4 5 30,11 13-19,0-1 0,2-1 0,0-1 0,2-1 1,0-2-1,2 0 0,3 1 19,-10-9 2,1-1 1,-1 0 0,2-2-1,-1 0 1,2-1-3,-8-3 9,0-1 0,-1-1 1,1 0-1,0-1 1,0-1-1,0 0 0,0-1 1,3-1-10,-1-1 18,0 0 0,-1-1 0,0 0 0,0-1 0,0-1 0,-1-1 0,2-1-18,-9 4 13,0-1 0,0-1 0,0 0 0,0 0 0,-1 0 0,0-1 0,0 0 1,-1 0-1,0-1 0,0 1 0,0-1 0,-1-1 0,0 0-13,2-6 19,0 0 1,0-1 0,-2 0-1,0 0 1,-1 0-1,0-1 1,-1 0-1,-1 1 1,0-14-20,-2 27-3,0 1 0,0-1 0,-1 1 0,1 0 0,0-1 0,-1 1 0,0 0 0,1-1 0,-1 1-1,0 0 1,0 0 0,0 0 0,0-1 0,-1 1 0,1 0 0,-1 1 0,0-3 3,0 3-6,1 0-1,-1 1 1,1-1 0,-1 0-1,1 0 1,-1 1 0,1-1-1,-1 1 1,1-1 0,-1 1 0,0 0-1,1 0 1,-1-1 0,0 1-1,1 0 1,-1 1 0,0-1-1,1 0 1,-2 1 6,-3 0-24,-1 2 1,0-1-1,1 1 0,0 0 1,0 0-1,0 1 1,0-1-1,0 1 0,1 1 1,-5 3 23,-13 16-39,1 1 0,1 0 1,1 1-1,1 1 0,2 1 1,1 1-1,1 1 0,-5 13 39,15-31 15,1 0-1,0 0 0,0 0 0,1 1 0,1 0 0,0-1 0,1 1 0,0 0 0,1 0 1,0-1-1,1 1 0,1 0 0,0 0 0,0-1 0,1 1 0,1-1 0,0 0 1,1 0-1,0 0 0,1-1 0,0 0 0,1 0 0,0 0 0,7 7-14,-4-6-64,1 0 0,0 0 0,0-1 0,1-1 0,1 0 0,-1-1 0,2 0-1,-1-1 1,1 0 0,0-1 0,1-1 0,0 0 0,0-1 0,0 0 0,1-2 0,-1 1 0,1-2 0,15 1 64,2-4-459,-1-2 1,8-2 458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8:24.02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276 111 6313,'-1'-11'1152,"0"0"-1,-1 0 1,0 1-1,-2-2-1151,3 9 286,0 0 0,0-1 0,0 1 0,0 1 0,-1-1 0,1 0 0,-1 0 0,0 0 0,0 1 0,0-1 0,0 1 0,-1-1 0,1 1 0,-1 0 0,1 0 0,-1 0-286,2 2 27,1 0 0,0 0 1,-1 0-1,1 0 0,0 0 0,-1 0 0,1 0 0,-1 0 0,1 0 0,0 0 0,-1 0 0,1 0 0,-1 0 0,1 0 0,0 0 0,-1 0 0,1 0 0,0 1 1,-1-1-1,1 0 0,0 0 0,-1 0 0,1 1 0,0-1 0,-1 0 0,1 0 0,0 1 0,0-1 0,-1 0 0,1 1 0,0-1 0,0 0 0,0 1 0,-1-1 1,1 0-1,0 1 0,0-1 0,0 1 0,0-1 0,0 0 0,0 1 0,0-1 0,0 1 0,0-1 0,0 0 0,0 1 0,0-1-27,-2 25 182,2-23-145,0 38 74,3 0 0,1-1 0,7 30-111,32 116 272,-36-157-222,39 130 173,-20-70 102,15 83-325,-37-147 62,-2 0-1,0 0 0,-1 0 1,-2 1-1,0-1 0,-2 0 1,-1 1-62,-3-2-86,7-23 43,0 1 0,0 0 1,0-1-1,-1 1 0,1-1 1,0 1-1,0-1 1,0 1-1,-1-1 0,1 1 1,0-1-1,0 1 0,-1-1 1,1 1-1,0-1 0,-1 0 1,1 1-1,-1-1 0,1 0 1,0 1-1,-1-1 0,1 0 1,-1 1-1,1-1 0,-1 0 1,1 0-1,-1 1 0,0-1 1,1 0-1,-1 0 0,1 0 1,-1 0-1,1 0 0,-1 0 1,0 0 42,-4-9-540</inkml:trace>
  <inkml:trace contextRef="#ctx0" brushRef="#br0" timeOffset="340.956">21 738 7194,'-21'-16'3224,"21"9"-1407,2 0-105,13-2-440,12-1-192,14-6-511,8 4-145,14-1-248,-2 5-80,10 8-8,-5-4-56,-6 8-512,-8-4-537,-15 3 601</inkml:trace>
  <inkml:trace contextRef="#ctx0" brushRef="#br0" timeOffset="769.639">756 43 7554,'-7'-8'1305,"4"4"-901,1 1 1,-1 0 0,-1 0-1,1 0 1,0 0-1,-1 0 1,1 0 0,-1 1-1,0 0 1,0 0 0,-3-1-405,7 2 28,-1 1 1,1 0-1,-1 0 1,1 0-1,-1 0 1,1 0-1,-1 0 1,1 0-1,-1 0 1,1 1-1,-1-1 1,1 0-1,0 0 1,-1 0 0,1 0-1,-1 0 1,1 1-1,-1-1 1,1 0-1,0 0 1,-1 1-1,1-1 1,0 0-1,-1 1 1,1-1-1,0 0 1,-1 1 0,1-1-1,0 1 1,0-1-1,0 0 1,-1 1-1,1-1 1,0 1-1,0-1 1,0 1-1,0-1 1,0 1-1,0-1 1,0 1-29,-1 25 200,7 29 150,4 1 0,10 32-350,3 15 211,1 30 98,-5 0 1,0 124-310,-12-42 1232,-9-278 530,0 11-1392,2 0 1,3-7-371,-2 45-3,1 1 1,0-1-1,1 1 1,1-1-1,0 1 1,0 0-1,1 1 1,1-1-1,0 1 1,5-7 2,-8 15-6,0-1 1,0 1-1,1 0 0,-1 1 1,1-1-1,0 1 0,0-1 1,1 1-1,-1 0 1,0 0-1,1 1 0,0 0 1,0 0-1,-1 0 0,1 0 1,1 0-1,-1 1 1,0 0-1,0 0 0,0 1 1,1 0-1,-1-1 0,0 2 1,0-1-1,1 1 0,-1-1 1,2 2 5,2 0-9,-1 1 0,0 0 0,1 0 1,-1 1-1,0 0 0,-1 1 0,1 0 0,-1 0 0,0 0 1,0 1-1,0 0 0,-1 0 0,0 1 0,-1 0 0,1 0 1,0 2 8,3 8 0,-1 0 1,0 1-1,-2 0 1,0 0-1,-1 0 1,0 1-1,-2 0 1,0 3-1,8 35-12,-4-17-109,-6-30-200,1 0-1,-1 0 1,2 0 0,-1 0 0,1-1 0,1 0 0,0 1-1,0-1 1,5 7 321,12 3-799</inkml:trace>
  <inkml:trace contextRef="#ctx0" brushRef="#br0" timeOffset="1178.736">1512 757 7562,'1'0'225,"-1"-1"0,0 0 0,1 1 0,-1-1 0,1 1 0,-1-1 1,1 1-1,-1 0 0,1-1 0,-1 1 0,1-1 0,-1 1 1,1 0-1,0-1 0,-1 1 0,1 0 0,-1 0 0,1 0 0,0-1 1,-1 1-1,1 0 0,0 0 0,-1 0 0,1 0 0,0 0 0,-1 0 1,1 0-1,0 0 0,0 1-225,27 2 352,-17-1 222,2-1-416,-1-1 0,1 0 0,-1 0 1,1-2-1,-1 1 0,1-2 1,-1 1-1,0-2 0,0 0 0,0 0 1,-1-1-1,0 0 0,0-1 1,0-1-1,0 0 0,0-1-158,-9 6 19,0 0 0,0 0 1,0 0-1,-1 0 0,1-1 0,-1 1 0,1-1 0,-1 1 0,0-1 1,0 1-1,0-1 0,0 1 0,-1-1 0,1 0 0,-1 0 0,0 1 1,1-3-20,-1 3 8,0 0 1,0 0-1,0 0 1,-1 0 0,1-1-1,0 1 1,-1 0 0,1 0-1,-1 0 1,0 0 0,0 0-1,0 0 1,0 0-1,0 1 1,0-1 0,0 0-1,-1 0 1,1 1 0,0-1-1,-1 1 1,0-1 0,1 1-1,-2-1-8,-2-1-9,-1 1-1,0-1 1,-1 1-1,1 0 1,0 1 0,-1 0-1,1 0 1,0 0-1,-1 0 1,0 1-1,1 0 1,-1 1-1,1-1 1,-1 1 0,1 0-1,0 1 1,-1 0-1,1 0 1,-2 1 9,-5 2-30,-1 1 0,1 0 0,1 1-1,-1 1 1,1 0 0,0 0 0,1 1 0,-3 3 30,5-2-13,-1 1 0,2 0 1,-1 1-1,2-1 0,-1 2 0,2-1 0,0 1 0,0 0 1,1 0-1,1 0 0,0 1 0,1 0 0,0 0 0,1 0 1,1 0-1,0 0 0,1 7 13,0-9 6,1 0 0,0-1 1,1 1-1,1 0 0,0 0 1,0-1-1,1 0 0,0 1 1,5 6-7,-5-10 12,1 0-1,0-1 1,0 0 0,0 0 0,1-1 0,0 1 0,1-1 0,-1 0 0,1-1 0,0 0 0,1 0 0,-1 0-1,5 1-11,4 1-160,1-2 0,0 1 0,1-2 0,-1-1 0,1 0-1,-1-1 1,1 0 0,0-2 0,0 0 0,8-2 160,57-6-834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8:22.32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341 898 4737,'4'-10'463,"-3"8"-301,0 0-1,0 0 1,-1 1 0,1-1 0,0 0 0,-1 0 0,0 0 0,1-1 0,-1 1-1,0 0 1,0 0 0,0-1-162,-1 1 161,0 1-1,1 0 1,-1 0-1,0 0 1,0 0 0,0 0-1,0 0 1,-1 0-1,1 0 1,0 0 0,0 0-1,0 0 1,-1 1-1,1-1 1,0 0-1,-1 1 1,1 0 0,-1-1-1,1 1 1,-1 0-1,0-1-160,-9-2 473,0 1-1,0 0 0,-1 0 0,1 1 1,-1 0-1,1 1 0,-1 1 1,-5 0-473,8 0 39,-1 1 0,1 0 0,-1 1 0,1 0 1,0 0-1,0 1 0,0 0 0,0 1 0,1 0 1,0 0-1,0 1 0,0 0 0,1 0 0,-1 1 1,-4 6-40,3-2 3,1 1 1,0 0 0,1 0 0,1 1-1,0-1 1,1 1 0,0 0 0,1 1-1,0-1 1,1 1 0,0 7-4,0-7 0,2 1 1,0-1-1,0 1 0,2-1 1,0 1-1,0-1 0,2 1 1,-1-1-1,2 0 1,0 0-1,1 0 0,-3-8 3,0 0 0,1-1 0,0 0 0,0 1 1,0-1-1,0 0 0,1 0 0,0-1 0,0 1 0,1-1 1,4 4-4,-2-4 15,0 0 0,1 0-1,0 0 1,-1-1 0,2 0 0,-1-1 0,0 0 0,0 0 0,3 0-15,4 0 27,0 0 0,0-1 0,0 0 0,0-1 0,0-1 0,0 0-1,0-1 1,3-1-27,-9 1 22,0-1-1,-1 1 1,1-2 0,-1 1-1,0-1 1,0 0-1,0-1 1,-1 1 0,1-2-1,-1 1 1,0-1-1,-1 0 1,1 0-1,-1-1 1,2-3-22,0-1 31,-1-1 1,0 0-1,0 0 1,-1-1-1,-1 0 0,0 1 1,-1-2-1,0 1 1,-1-1-1,-1 1 0,1-5-31,-1-21 98,-1 0 0,-2 0-1,-3-10-97,0-56 357,29 239-386,-20-114 43,1-1 0,1 0 0,0-1 0,2 0 1,0 0-1,1-1 0,0 0 0,2 0 1,0-1-1,0-1 0,2 0-14,-2-4-873,0 0 1,0-1-1,1 0 1,1-1-1,5 3 873,28 12-1983</inkml:trace>
  <inkml:trace contextRef="#ctx0" brushRef="#br0" timeOffset="501.021">881 773 7506,'-2'-2'304,"-1"0"1,0 1 0,0 0-1,1 0 1,-1 0 0,0 0 0,0 0-1,0 0 1,-1 1-305,4 0 16,-1 0 0,1 0 0,-1 0 0,1 0 0,0 0 0,-1 0 0,1 0 1,0 0-1,-1 0 0,1 1 0,0-1 0,-1 0 0,1 0 0,0 0 0,0 1 0,-1-1 0,1 0 0,0 0 0,-1 1 0,1-1 0,0 0 0,0 1 0,0-1 1,0 0-1,-1 1 0,1-1 0,0 1-16,0 18 159,4 0 76,0-1 0,2 1-1,3 6-234,10 34 504,-12-33-289,6 23 692,3 29-907,-13-60 204,-2 0 0,0 0 0,-1 0 0,0 1 0,-2-1 0,-1 5-204,2-13 252,3-9 145,3-17 121,-3-7-390,-1 0 0,-1 0 0,-1 0 0,-1 1 0,-1-1 0,-5-19-128,0-10 95,3 21-56,0 5-4,2 1-1,0-25-34,3 43-4,0 0 0,0 1 0,1-1 0,0 0 0,1 0 0,-1 1 0,1-1 0,0 1 0,1-1 0,0 1 0,0 0 0,0 0 0,2-2 4,-2 5-9,0 0-1,0 0 1,0 1 0,0-1 0,0 1-1,1 0 1,-1 0 0,1 0 0,0 0-1,0 0 1,-1 1 0,1 0 0,0-1-1,0 2 1,0-1 0,1 0 0,-1 1-1,0 0 1,0 0 0,0 0 0,0 0-1,0 1 1,0-1 0,1 1 9,11 2-30,1 1-1,-1 0 1,0 2 0,0-1-1,3 3 31,-8-3-5,1 1-1,0-1 0,-1 2 1,-1 0-1,1 0 0,-1 1 1,0 0-1,-1 1 0,1 0 0,-2 0 1,0 1-1,0 0 0,0 1 1,-1 0-1,-1 0 0,0 0 1,-1 1-1,0 0 0,0 0 0,-1 0 1,-1 0-1,1 10 6,2 23-25,-1 25 25,-2-33-126,1 11 42</inkml:trace>
  <inkml:trace contextRef="#ctx0" brushRef="#br0" timeOffset="1144.104">2124 53 8586,'-1'-5'844,"-5"-23"1609,6 27-2361,0 0 0,-1 0-1,1 0 1,0 0 0,-1 0 0,1 0 0,-1 0 0,1 0 0,-1 0 0,1 0 0,-1 0 0,1 0 0,-1 1 0,0-1 0,0 0 0,1 0 0,-1 1 0,0-1 0,0 0 0,0 1 0,-1-1-92,-2 6 556,1 3-513,1 0 0,1 1 0,-1-1 0,1 0 0,1 1 0,0-1 0,0 6-43,8 66 72,-4-50 22,23 193 1231,44 166-1325,-62-345 92,-3-1 0,-1 1-1,-2 0 1,-2 0 0,-3 21-92,0-10 240,1-53 207,0-5-129,-3-10 38,-3-22 1,2 4-259,-1 0 0,-1 1-1,-2 0 1,-1 0 0,-9-18-98,14 39 1,0-1 0,-1 1 0,0 0 0,0 1 0,-1 0 0,0 0 1,0 0-1,-5-3-1,6 6-7,0 1 0,0 0 0,0 0 0,-1 1 0,1-1 1,-1 1-1,0 1 0,0-1 0,0 1 0,0 1 1,0-1-1,-1 1 0,1 0 7,-2 1-20,1 0 0,-1 0 0,1 0 0,0 1-1,-1 0 1,1 1 0,0 0 0,0 0 0,0 0 0,0 1 0,0 1 0,0-1 0,-4 4 20,3-1-22,0 1 1,0-1-1,1 1 1,0 1-1,0 0 1,1 0 0,0 0-1,1 1 1,-1 0-1,1 1 22,-1 2-7,0 1-1,2-1 1,-1 1-1,2 0 1,-1 0-1,2 1 1,0-1-1,0 1 1,1 0-1,1-1 0,1 1 1,0 0-1,0 0 1,1 0-1,1-1 1,3 12 7,-3-18 16,0 0 0,1 0 0,0 0 0,0 0 0,1 0 0,0-1-1,0 0 1,1 0 0,-1 0 0,1 0 0,1 0 0,0 0-16,3 1-27,0 0-1,0-1 0,0 0 1,1 0-1,-1-1 1,1-1-1,1 1 0,-1-2 28,14 5 508,1-2 0,-1-1 0,1-1 0,0-1 0,0-2 0,0 0 0,4-2-508,57-5 1383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8:15.97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803 157 1632,'36'-57'978,"-35"56"-884,-1 0 1,1 0-1,0 0 1,-1 0-1,1 0 1,0 1-1,0-1 1,-1 0-1,1 0 0,0 1 1,0-1-1,0 1 1,0-1-1,0 1 1,0-1-1,0 1 1,0-1-1,0 1 1,0 0-1,0-1 1,0 1-1,0 0 0,0 0 1,0 0-1,0 0 1,0 0-1,0 0 1,0 0-1,1 0 1,-1 1-95,7-1 1137,-5-1-550,13-6 1441,-16 7-1957,0 0 0,0 0 0,1 0 0,-1 0-1,0 0 1,0-1 0,0 1 0,1 0 0,-1 0 0,0 0-1,0 0 1,0 0 0,0-1 0,0 1 0,1 0 0,-1 0-1,0 0 1,0 0 0,0-1 0,0 1 0,0 0-1,0 0 1,0 0 0,0-1 0,0 1 0,0 0 0,0 0-1,0 0 1,0-1 0,0 1 0,0 0 0,0 0-1,0 0 1,0-1 0,0 1 0,0 0 0,0 0 0,0 0-1,0-1 1,0 1 0,0 0 0,0 0 0,0 0 0,-1-1-1,1 1 1,0 0 0,0 0 0,0 0 0,0 0-1,0 0 1,-1-1 0,1 1 0,0 0 0,0 0 0,0 0-1,-1 0 1,1 0 0,0 0 0,0 0 0,0 0-1,-1 0 1,1 0 0,0 0 0,0 0 0,0 0 0,-1 0-1,1 0 1,0 0 0,0 0-71,-40-16 673,-3-1 418,-18-4-1091,45 17 168,-1 0-1,1 1 1,0 1-1,-1 0 1,-13 1-168,7 3 32,1 0 0,-1 2 0,1 0 0,0 1 0,0 2 0,1 0-1,0 1 1,0 1 0,0 1 0,2 1 0,-1 1 0,1 1 0,1 0 0,0 1 0,1 1 0,1 1 0,0 0 0,1 1 0,1 1 0,0 0 0,1 2-32,-14 27 7,3 0 0,-19 51-7,-27 109 19,56-159-10,2-1 1,2 1-1,2 1 0,2 0 0,2 0 1,3 0-1,1 2-9,2-27 4,1-1 0,1 1 0,1-1 0,1-1 0,0 1 0,2-1 0,3 5-4,-3-11 3,1 1 1,0-1-1,1-1 0,1 0 1,0 0-1,1-1 0,1-1 0,0 0 1,13 9-4,-5-6 13,1-2 0,0-1 1,1 0-1,1-2 0,0 0 0,0-2 1,1-1-1,0 0 0,0-2 0,1-1 1,0-1-1,0-2 0,11 0-13,21-1 49,0-3 0,1-3-1,-1-2 1,-1-2 0,26-9-49,-35 6 25,0-3 1,0-1-1,-2-3 0,25-13-25,-17 4-49</inkml:trace>
  <inkml:trace contextRef="#ctx0" brushRef="#br0" timeOffset="750.955">1933 826 4609,'0'-16'763,"0"0"0,-1 0-1,-2-8-762,2 23 105,0-1-1,1 1 0,-1-1 1,0 1-1,0 0 0,0-1 1,0 1-1,0 0 0,0 0 1,0 0-1,0-1 0,0 1 1,-1 0-1,1 1 0,0-1 1,-1 0-1,1 0 0,-1 0 1,1 1-1,-1-1 0,1 1 1,-1-1-1,0 1 0,1 0 1,-1 0-1,1 0 0,-2-1-104,-4 1 344,0 0-1,0 0 1,0 0-1,0 1 1,0 0-344,0 1 145,1-1 0,0 1 0,0 0 0,0 0 0,0 0 0,0 1 0,0 0 0,0 0 0,1 1 0,0 0 0,0 0-1,-3 2-144,1 2 88,-1-1 0,2 1 0,-1 1 0,1-1-1,0 1 1,1 0 0,-2 5-88,-5 14 41,1 1-1,2 0 1,0 1-1,-2 25-40,6-32 2,2-1 0,1 1 0,0 0 0,2-1 0,0 1 0,2 0 1,1 0-1,3 14-2,-4-28 5,1-1 1,0 1 0,0 0 0,1-1-1,0 0 1,0 0 0,1 0 0,0 0-1,1-1 1,3 4-6,-5-6 14,1 0-1,1-1 1,-1 0 0,1 0-1,0 0 1,0 0 0,0-1-1,0 0 1,0-1 0,1 1-1,-1-1 1,1 0 0,0-1-1,0 1 1,0-1-14,7 0 66,0 0 0,1-1 1,-1-1-1,0 0 0,0-1 0,0-1 1,0 0-1,0 0 0,0-2 0,-1 1 1,0-2-1,0 0 0,0 0 0,-1-1 0,0-1 1,5-4-67,-6 4 80,1-1 0,-1-1 1,-1 0-1,0-1 0,0 0 1,-1 0-1,0-1 0,-1 0 0,-1 0 1,0-1-1,0 0 0,-1-1 1,-1 1-1,0-1 0,-1 0 1,-1-2-81,0 1 60,-2-1 1,0 1-1,0-1 1,-2 0 0,0 1-1,0-1 1,-2 1 0,0-1-1,-1 1 1,0 0-1,-1 0 1,-1 1 0,0 0-1,-1 0 1,-2-2-61,5 8-15,-1 0 0,0 1 0,-1 0 0,1 0 0,-1 0 0,-1 0 0,1 1 0,-1 0 0,0 0 0,-1 1 0,1 0 0,-1 0 0,0 1 0,0 0 0,-1 0 0,1 1 0,-1 0 0,0 1 0,0-1 0,0 2 1,0-1-1,0 1 0,0 1 0,0 0 0,0 0 0,-1 1 15,4-1-163,1 1 0,0 0 0,0 0 0,0 1 0,0-1 0,0 1 0,0 0 0,0 1 0,0-1 0,1 1 0,-1 0 0,1 0 0,0 0 0,-3 3 163,-14 24-783</inkml:trace>
  <inkml:trace contextRef="#ctx0" brushRef="#br0" timeOffset="1338.719">2489 720 6801,'0'1'116,"-1"-1"-1,0 1 0,1-1 0,-1 1 1,0-1-1,1 1 0,-1 0 0,1-1 1,-1 1-1,1 0 0,-1-1 0,1 1 0,0 0 1,-1 0-1,1-1 0,0 1 0,-1 0 1,1 0-1,0 0 0,0-1 0,0 1 1,0 0-1,0 0 0,0 0 0,0 0 1,0-1-1,0 1 0,0 0 0,1 1-115,3 33 252,-2-27 117,11 54 502,2-1 0,7 11-871,-4-14 754,-2 1 0,2 29-754,-16-63 720,-1 0 1,-1 1 0,-3 23-721,3-49 70,1-46 302,-3-1-1,-2 0 0,-1 1 1,-10-33-372,4 20 27,3-1 0,0-32-27,8 84-2,0-1-1,0 1 0,1-1 1,0 1-1,1 0 0,0 0 1,0-1-1,1 1 3,-1 3-6,0 1-1,0-1 1,1 1-1,-1 0 1,1 0-1,0 0 1,0 0-1,0 1 1,1-1-1,-1 1 1,1 0-1,0 0 1,0 0-1,4-2 7,3 0-9,0 0-1,1 0 0,-1 1 1,1 0-1,0 1 0,0 1 1,1 0-1,-1 0 0,0 1 0,1 1 1,-1 0-1,1 1 0,-1 0 1,0 0-1,1 2 0,-1 0 0,0 0 1,-1 1-1,6 2 10,-4-1-9,0 1-1,-1 0 1,0 1 0,0 0-1,0 1 1,-1 0 0,0 1 0,-1 0-1,0 1 1,0 0 0,-1 0-1,0 1 1,-1 1 0,0-1-1,-1 1 1,0 0 0,0 3 9,3 12 10,-1 0-1,-2 0 1,0 0 0,-1 8-10,10 112-133,-14-125-272,1 0 0,1 0-1,1 2 406,6 14-435</inkml:trace>
  <inkml:trace contextRef="#ctx0" brushRef="#br0" timeOffset="1966.296">3919 748 4177,'-1'-2'630,"-1"-1"1,0 0-1,0 1 1,1 0-1,-2-1 0,1 1 1,0 0-1,0 0 1,-1 0-1,-1-1-630,-1 0 602,0 0-1,-1 0 1,1 1-1,-1-1 1,-2 1-602,-5-2 523,0 1-1,0 1 1,0 0-1,-8 0-522,6 1 173,1 1 0,0 1 0,0 0-1,0 1 1,0 0 0,0 1 0,1 0-1,-7 4-172,10-4 22,1 2 0,0-1 0,0 1 0,1 0 0,-1 1 0,1 0 0,0 1 0,0-1 0,1 2 0,0-1 0,1 1 0,-1 0-22,-3 7 0,0-1 0,2 1 0,0 0 0,0 1 0,2-1 0,0 2 0,0-1 0,2 1 0,0-1 0,1 1 0,1 0 0,0 0 0,1 1 0,1 1 0,1-8-1,0 0 0,0 0 0,1 0-1,0 0 1,1-1 0,0 1 0,1-1 0,0 0 0,1 0 0,2 4 1,-2-6 2,0-1 1,1 0-1,-1 0 1,1 0 0,1-1-1,-1 0 1,1 0 0,0-1-1,0 1 1,1-2-1,-1 1 1,1-1 0,6 2-3,4 1-11,1-1 1,0-1-1,0-1 0,0-1 1,1 0-1,-1-2 1,1 0-1,-1-1 0,1-1 1,1-1 10,21-3 888,0-1 0,-1-3 0,0-1 0,6-5-888,17-7 1391</inkml:trace>
  <inkml:trace contextRef="#ctx0" brushRef="#br0" timeOffset="2341.211">4478 87 6321,'-1'-1'276,"-1"0"0,1 0-1,-1-1 1,0 1 0,1 1 0,-1-1-1,0 0 1,0 0 0,0 1-1,0-1 1,0 1 0,0-1-1,0 1 1,0 0 0,0 0-1,0 0 1,0 0 0,0 0 0,0 0-1,0 1 1,0-1 0,1 1-1,-2 0-275,2-1 81,-1 1-1,1 0 0,0 0 0,0 0 0,-1 0 1,1 1-1,0-1 0,0 0 0,0 0 0,1 1 1,-1-1-1,0 0 0,0 1 0,1-1 1,-1 1-1,1-1 0,-1 1 0,1-1 0,-1 1 1,1 0-1,0-1 0,0 1 0,0-1 0,0 1 1,0 0-1,0-1 0,1 1 0,-1-1 1,0 1-81,18 93 949,14 41-949,-4-20 81,-8-30-24,-4 1-1,-4 1 1,-1 36-57,-9-22 39,0 13 234,8 41-273,-9-151 6,-1 0 44,0 1-1,1 0 1,0-1-1,0 0 1,0 1 0,1-1-1,0 0 1,0 1-1,0-1 1,0 0-1,1-1 1,0 1-1,0 0 1,1 0-50,12 6 147</inkml:trace>
  <inkml:trace contextRef="#ctx0" brushRef="#br0" timeOffset="3185.09">5115 772 4953,'-8'-7'2663,"5"5"744,3 10-1258,0 9-2508,-5 71 911,1-50-330,2-1 0,2 1 0,1 0 1,4 15-223,-1-26 60,1 0 0,2-1 0,0 1 0,11 23-60,-17-48 8,1 1 0,-1-1 1,0 0-1,1 1 1,0-1-1,-1 0 0,1 0 1,0 0-1,0 0 0,0-1 1,0 1-1,0 0 0,1-1 1,-1 1-1,0-1 0,1 0 1,-1 0-1,1 0 0,-1 0-8,3 0 20,-1 0-1,1 0 0,-1-1 0,1 0 1,0 0-1,-1 0 0,1 0 0,0 0 0,-1-1 1,5-1-20,1-1 41,0 0 1,0-1-1,-1 0 1,1 0-1,-1-1 0,0 0 1,0-1-1,-1 0 1,8-7-42,-3-1 38,-1 1-1,0-1 1,-1-1 0,-1 0 0,-1-1 0,0 0-1,-1 0 1,0-1 0,-1 0 0,-2 0 0,1-1-1,1-13-37,2-19 162,-3 1-1,-1-1 0,-3-1 1,-2-2-162,11 142-132,-9-61 148,2 0-1,2-1 1,0 0 0,2 0 0,0-1 0,4 5-16,-5-16 19,1 0 0,0 0 0,1-1 0,0 0 0,1 0 0,1-1 1,0-1-1,1 1 0,0-2 0,1 0 0,0 0-19,6 1 161,-1 0 0,1-1 0,1-1 1,0-1-1,15 4-161,39 12 252</inkml:trace>
  <inkml:trace contextRef="#ctx0" brushRef="#br0" timeOffset="3884.535">6557 677 3489,'2'-2'679,"0"-1"1,1 0-1,-2 0 0,1 0 1,0 0-1,-1 0 1,1-1-1,-1 1 0,0 0-679,-1 2 113,0 1-1,1-1 0,-1 1 0,0-1 0,0 1 1,0-1-1,-1 1 0,1 0 0,0-1 0,0 1 1,0-1-1,0 1 0,0-1 0,0 1 0,-1 0 1,1-1-1,0 1 0,0-1 0,-1 1 0,1 0 1,0-1-1,0 1 0,-1 0 0,1-1 0,0 1 1,-1 0-113,0-1 132,-1 0 1,1 1-1,-1-1 1,1 1-1,-1-1 1,1 1-1,-1 0 1,0 0-1,1 0 1,-1 0-1,1 0 1,-2 0-133,-15 2 443,0 0 0,0 1 0,1 1 0,-1 1 0,1 0 0,-14 8-443,-30 14 806,-9 8-806,60-30 61,-4 2-10,-38 22 52,49-26-100,0-1 0,0 1 0,-1-1 0,1 1 0,1 0 0,-1 0 0,0 1 0,1-1 0,0 0 0,0 1 0,0-1 0,-1 3-3,3-5 0,-1 0 0,1 0 0,-1 1 0,1-1 0,0 0 0,-1 1 0,1-1 0,0 0 0,0 1 0,0-1 0,0 0 0,0 1 0,1-1 0,-1 0 0,0 1 0,1-1 0,-1 0 0,1 0 0,-1 1 0,1-1 0,-1 0 0,2 1 0,-1 0 1,1 0 0,0 0 0,0 0 0,0-1 0,0 1 0,0-1 0,0 1 0,0-1 0,1 0-1,-1 0 1,2 1-1,7 2 9,0-1-1,0-1 0,1 1 0,-1-2 0,2 1-8,41 2 14,-21-1 3,0 0 0,0 3 0,3 1-17,-26-4 3,1 0-1,-1 0 1,0 1 0,-1 1 0,1 0-1,-1 0 1,0 1 0,0 0-1,-1 0 1,1 1 0,5 6-3,-8-6 4,0 0 0,0 1 0,0-1 0,-1 1 0,0 1 0,-1-1 1,0 1-1,0-1 0,-1 1 0,0 0 0,-1 0 0,1 1 0,-2-1 0,1 0 0,-1 1 1,-1-1-5,0-3 3,0-1 1,-1 1-1,1-1 1,-1 1-1,0-1 1,-1 1-1,1-1 1,-1 0-1,0 0 1,0 0-1,-1 0 1,0 0 0,1 0-1,-2-1 1,1 1-1,0-1 1,-1 0-1,0 0 1,0 0-1,0-1 1,0 1-1,-1-1 1,0 0 0,1 0-1,-1-1 1,0 1-1,-3 0-3,-12 4-4,1-1 0,-1-1 0,0-1 0,0-1 0,0 0-1,-1-2 1,1 0 0,0-1 0,-1-1 0,1-1 0,-5-2 4,21 4-1022,11 1 210,12 2 241</inkml:trace>
  <inkml:trace contextRef="#ctx0" brushRef="#br0" timeOffset="4210.519">7072 747 9530,'-25'-7'3801,"5"7"-2569,10 11-536,3 3 72,16 14-399,3 8-193,-1 12-96,3 9-16,2 3-24,-2-6 16,-2-5 16,1-8 16,-6-14 40,0 3-288,-2-15 2048,2-2-1464</inkml:trace>
  <inkml:trace contextRef="#ctx0" brushRef="#br0" timeOffset="4551">7010 308 10162,'-30'-52'3833,"24"16"-3009,6 11-264,0 11-256,6 5 176,3 9-848,11 13-64,19 9 328</inkml:trace>
  <inkml:trace contextRef="#ctx0" brushRef="#br0" timeOffset="5005.315">7907 794 4817,'1'-1'340,"-1"-1"0,0 0 0,0 0 0,0 0-1,0 0 1,0 1 0,0-1 0,-1 0 0,1 0 0,-1 0 0,1 1 0,-1-1 0,0 0-1,1 0 1,-1 1 0,0-1 0,0 1 0,0-1 0,0 1 0,-1-1-340,0 0 238,0 1 1,0-1 0,0 1-1,0-1 1,-1 1 0,1 0-1,0-1 1,-1 1 0,1 0-1,-1 1 1,0-1 0,-1 0-239,-6 0 198,1 0 0,0 0 1,-1 1-1,1 0 1,-1 1-1,1 0 0,-4 1-198,2 1 25,-1 0 0,1 0 0,-1 1-1,1 0 1,0 1 0,1 0 0,-1 1-1,1 0 1,0 1 0,1 0-1,-1 1 1,1 0 0,1 0 0,-1 1-1,2 0 1,-1 0 0,1 1 0,1 0-1,-1 0 1,2 0 0,-1 1 0,2 0-1,-1 0 1,2 0 0,-1 1-1,1-1 1,1 1 0,0 0 0,1 0-1,0 0 1,1 0 0,1 0 0,0 3-25,-1-3 0,2-1 0,-1 0 0,1 0 0,1-1 0,0 1 0,1 0 0,0-1 1,0 0-1,2 2 0,-3-6 5,1 0 0,1 0 0,-1-1 0,1 1 0,0-1 1,0 0-1,1 0 0,-1-1 0,1 1 0,0-1 0,0-1 1,0 1-1,1-1 0,5 2-5,1 0 14,0-1 1,1-1 0,-1 0-1,0-1 1,1 0-1,0-1 1,-1 0-1,1-1 1,0-1-1,-1 0 1,1-1-1,0 0 1,-1-1-1,3-2-14,-7 2 25,0 0-1,0 0 0,0-1 0,-1-1 0,1 1 1,-1-1-1,0-1 0,0 1 0,-1-1 1,0-1-1,0 0 0,0 0 0,-1 0 1,0 0-1,0-1 0,-1 0 0,0 0 0,-1-1 1,0 1-1,0-1 0,0-2-24,-1 1 26,-1-1 1,0 0-1,0 0 0,-2 0 1,1 0-1,-1 0 0,-1 0 1,0 0-1,0 0 0,-1 0 1,-1 0-1,-3-10-26,1 8 15,0-1 0,0 1 0,-1 0-1,-1 1 1,0-1 0,-1 1 0,0 0 0,-1 1-1,-8-8-14,13 15-27,0 1-1,0-1 0,-1 1 1,0-1-1,0 1 0,1 1 1,-2-1-1,1 1 0,0 0 0,0 0 1,-1 0-1,1 1 0,-1 0 1,1 0-1,-1 0 0,0 1 0,1-1 1,-3 1 27,2 1 428,0 0 1,1-1-1,-1 2 1,0-1-1,0 1 1,-3 1-429,-20 13 1206</inkml:trace>
  <inkml:trace contextRef="#ctx0" brushRef="#br0" timeOffset="5497.038">8284 796 6689,'-10'-50'2773,"3"39"-1234,2 13-471,-1 15-133,8-3-769,0 1 0,1-1 0,0 1 0,1-1 0,1 0 0,1 1-166,9 31 228,-9-24-110,12 47 449,2-1-1,4-1 1,6 5-567,-45-108 407,2-1 0,2-1 0,-4-21-407,8 27 3,2 0 0,1 0 0,1-1 0,1 1 0,3-12-3,-1 37-6,2 0-1,-1 0 1,1 0-1,-1 0 1,2 1-1,-1-1 0,1 1 1,0-1-1,0 1 1,1 0-1,0 0 1,0 1-1,1-1 1,-1 1-1,1 0 0,0 0 1,0 0-1,1 1 1,-1 0-1,1 0 1,0 0-1,0 1 1,1 0-1,-1 0 1,1 0-1,-1 1 0,3-1 7,4-1-15,1 1-1,-1 1 1,0 0-1,1 0 0,0 1 1,-1 1-1,1 0 0,0 1 1,-1 1-1,1 0 1,-1 0-1,0 2 0,9 2 16,-10-1-6,1 1 1,-1 0-1,0 1 0,0 0 0,-1 1 0,0 0 0,0 0 1,-1 2-1,0-1 0,-1 1 0,0 0 0,0 1 1,3 7 5,-2-1 2,0-1 1,-2 1 0,0 1 0,-1 0-1,-1 0 1,0 0 0,-1 1 0,-2-1 0,2 11-3,-1 4 21,0 5 967,9 32-988,0-34 327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8:33.57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41 647 1952,'0'-1'269,"0"1"0,0 0 0,0-1 0,0 1-1,0-1 1,0 1 0,0 0 0,-1-1-1,1 1 1,0-1 0,0 1 0,0 0 0,0-1-1,-1 1 1,1 0 0,0-1 0,0 1-1,0 0 1,-1-1 0,1 1 0,0 0 0,-1 0-1,1-1 1,0 1-269,-17-1 3044,17 1-2885,-1 0 1,0 0-1,0 0 1,0 0 0,0 0-1,1 0 1,-1 0 0,0 0-1,0 0 1,0 0 0,0 0-1,1 0 1,-1 0 0,0-1-1,0 1 1,0 0-1,1-1 1,-1 1 0,0-1-1,0 1 1,1-1 0,-1 1-1,0-1 1,0 0-160,2 1 4,-1 0 0,0-1 1,0 1-1,0-1 0,1 1 0,-1 0 0,0-1 1,0 1-1,1 0 0,-1-1 0,0 1 1,1 0-1,-1-1 0,1 1 0,-1 0 0,0 0 1,1 0-1,-1-1 0,0 1 0,1 0 0,-1 0 1,1 0-1,-1 0 0,1 0 0,-1 0 1,1 0-1,-1-1 0,0 1 0,1 1-4,1-2 11,21-6-2,0 2-1,1 0 1,10 0-9,2 0 6,81-8-19,1 6-1,-1 4 0,1 6 1,29 8 13,63 0 9,106-11-9,208-28 21,-68 0-8,466-37 22,-649 38-20,493-40 4,-53 27 13,-489 25-20,135-7 5,580-11-1,-900 32-17,316-7 43,85 20-42,-150 0 10,33-13-10,289-26 11,-495 21-6,674 1 10,-474 9-9,76-14-5,-83 0 7,434-16 75,-503 15-70,-197 9-13,1050-27 15,-616 25-4,-70-1-5,133-7 2,2 1 0,-50-6 62,197-10-18,-683 26-52,203-10 7,43-2 0,72-4 1,3 0 0,125 18-4,111-1 0,-349 0 2,141-5 4,23 0-10,-119 3 2,-85 0 4,163-7 2,200 0-3,3 27 10,-345-11-11,-26 0-2,391 5 19,182-7-10,-523-1 2,-139-6-69,35-7 56,-38 2 1186,53 4-1186,-83 4 416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8:41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308 751 3577,'6'-51'2215,"-1"-23"-2215,-5 73 95,0-1 0,0 1 0,0-1 0,0 0 0,0 1 0,0-1 0,0 1 1,0-1-1,-1 1 0,1-1 0,-1 1 0,1-1 0,-1 1 0,0-1 0,0 1 0,1-1 0,-1 1 0,0 0 0,0 0 0,0-1 0,0 1 1,0 0-1,-1 0 0,1 0 0,0 0 0,-1 0 0,1 1 0,0-1 0,-1 0 0,1 0 0,-1 1 0,1-1 0,-1 1 0,1 0 1,-1-1-1,1 1 0,-1 0 0,0 0-95,-4-1 408,-2-1-171,0 1 1,0 0-1,0 0 1,0 1-1,-1 0 1,1 1-1,0-1 1,0 2-1,0-1 1,0 1 0,1 0-1,-1 1 1,0 0-1,1 0 1,-1 0-1,1 1 1,0 1-1,1-1 1,-7 5-238,3-1 118,1 0 1,0 1 0,0 0-1,1 0 1,0 1 0,0 0 0,1 1-1,1-1 1,0 1 0,0 1-1,1-1 1,-3 10-119,3-5 77,1 1 0,1 0 1,0 0-1,1 0 0,1 0 0,1 1 0,0-1 1,1 0-1,1 0 0,1 0 0,0 0 1,5 15-78,-4-20 33,0-1 1,1 1-1,0-1 1,1 0 0,0-1-1,1 1 1,0-1 0,0-1-1,1 1 1,1-1 0,-1 0-1,1-1 1,1 0 0,0-1-1,0 0 1,0 0 0,1-1-1,5 2-33,4 0 167,0 0 0,0-2 1,1 0-1,0-2 0,0 0 0,1-1 0,-1-1 0,0-1 0,1-1 0,-1-1 0,2-1-167,42-5 604</inkml:trace>
  <inkml:trace contextRef="#ctx0" brushRef="#br0" timeOffset="406.548">977 591 4969,'-9'-3'643,"0"1"-1,1 0 1,-1 0 0,0 1-1,0 0 1,0 1 0,0-1-1,0 2 1,0 0 0,0 0-1,0 0 1,-6 2-643,6 0 172,1 0 0,-1 1-1,0 0 1,1 1 0,0-1 0,0 1-1,0 1 1,1 0 0,-1 0 0,2 0-1,-1 1 1,1 0 0,-1 0 0,2 0-1,-1 1 1,1 0 0,1 0 0,-2 3-172,-2 6 41,0 0 0,2 1 0,0 0 0,0 0 0,2 0 1,0 0-1,2 1 0,0 0 0,0 11-41,2-19 5,1 0 0,-1 1 0,2-1 0,0 0 0,0 0 0,1 0 0,0 0 0,1-1 0,0 1 0,1-1 0,0 0 0,1 0 0,0 0 0,0-1 0,1 0 0,2 2-5,-4-5 10,0-2-1,1 1 1,-1 0-1,1-1 1,0 0-1,0-1 1,1 1-1,-1-1 1,0 0-1,1-1 1,0 0-1,6 2-9,-2-2 15,-1-1 1,0 0-1,0 0 0,1-1 0,-1-1 1,0 1-1,0-2 0,9-1-15,-6 0 18,0-1 1,1 0-1,-1-1 0,-1-1 0,1 0 0,-1 0 0,0-1 1,0-1-1,-1 0 0,0 0 0,0-1 0,-1-1 1,5-5-19,-5 2 37,0-1 1,0 0 0,-2 0 0,1-1-1,-2 0 1,2-4-38,-6 11 29,-1 1 0,1-1 0,-1 0 0,0 1-1,-1-1 1,0 0 0,0 0 0,-1-1 0,0 1 0,0 0 0,-1 0 0,0 0-1,0 0 1,-2-1-29,0-2 25,-1 2-1,-1-1 1,1 0-1,-2 1 1,1 0-1,-2 0 0,1 1 1,-1 0-1,0 0 1,0 0-1,-1 1 1,0 0-1,-1 0 1,0 1-1,-8-5-24,5 4-35,-1 1 0,1 0-1,-1 1 1,0 0 0,-1 1-1,1 1 1,-1 0 0,0 0 0,0 1-1,1 1 1,-12 1 35,22-1-208,-1 1 1,1 0-1,0 0 0,0 1 1,0-1-1,-1 1 0,1-1 1,0 1-1,0 0 1,0 0-1,0 0 0,0 1 1,1-1-1,-1 1 0,0 0 1,0-1-1,0 2 208,3-2-101,-1 0-1,1 1 1,-1-1 0,1 1 0,0-1-1,0 1 1,-1-1 0,1 1 0,0-1-1,0 1 1,0-1 0,1 0 0,-1 1 101</inkml:trace>
  <inkml:trace contextRef="#ctx0" brushRef="#br0" timeOffset="1260.345">1526 850 7218,'-21'-53'3080,"-5"-4"-3080,25 54 145,0 1 1,0 0-1,-1-1 0,1 1 0,-1 0 0,0 0 1,1 0-1,-1 0 0,0 0 0,0 1 0,0-1 1,0 1-1,-2-2-145,3 3 85,0 0 0,0-1 0,0 1 0,0 0 0,0-1 0,0 1 0,0 0 0,0 0 0,0 0 0,0 0 0,0 0 0,0 0 0,0 0 0,0 1 0,0-1 0,0 0 0,0 0 0,0 1 0,0-1 0,0 1 0,-1 0-85,0 0 98,1 0 1,-1 1-1,0-1 1,1 1-1,-1-1 1,1 1 0,-1 0-1,1 0 1,0 0-1,0-1 1,0 1-1,0 0 1,0 1 0,0-1-1,0 0 1,1 0-1,-1 0 1,1 0 0,-1 0-1,1 1-98,1 7 119,0 0 0,0 1-1,1-1 1,0 0 0,1-1-1,0 1 1,0 0 0,1-1-119,11 23 536,13 21-536,-6-14 213,-14-24-150,5 9 65,-1 0 0,-1 1 1,-1 0-1,0 4-128,-10-25 28,1-1 0,-1 1-1,0-1 1,0 1 0,0 0 0,0-1 0,-1 2-28,1-4 8,0-1 0,0 1 0,0-1 0,0 1 0,0-1 0,0 1 0,0-1 0,0 1 0,0-1 0,0 1 0,0-1 0,-1 1 0,1-1 0,0 1 1,0-1-1,-1 1 0,1-1 0,0 1 0,0-1 0,-1 1 0,1-1 0,-1 0 0,1 1 0,0-1 0,-1 0 0,1 1 0,-1-1 0,1 0 0,-1 0 1,1 1-1,-1-1 0,1 0 0,-1 0 0,1 0 0,-1 0 0,1 0 0,-1 1 0,1-1 0,-1 0 0,1 0 0,-1 0 0,1 0 0,-1-1 0,1 1 1,-1 0-1,1 0 0,-1 0-8,-1-1 19,1-1 1,-1 1-1,1 0 1,0-1-1,-1 1 1,1-1-1,0 1 1,0-1-1,0 0 0,0 1 1,0-1-1,1 0 1,-1 0-1,0 0 1,1 0-1,-1-1-19,-7-34 75,7 31-60,-4-34 8,2-1 1,1 0-1,2 0 0,2 1 0,1-1 1,3 0-1,4-14-23,-8 46 0,0-1 1,1 0 0,1 1-1,-1 0 1,2 0-1,-1 0 1,1 0 0,0 1-1,1-1 1,1 0-1,-5 6-1,1 1-1,-1-1 1,1 1 0,0 0 0,-1 0 0,1 0 0,0 0-1,0 1 1,0-1 0,0 1 0,1 0 0,-1-1-1,0 1 1,0 1 0,1-1 0,-1 0 0,1 1 0,-1 0-1,1 0 1,-1 0 0,0 0 0,1 0 0,-1 1 0,1 0-1,-1-1 1,0 1 0,1 1 0,-1-1 0,0 0-1,2 2 2,10 6 0,0 1 0,0 0 0,-1 1 0,0 1 0,-1 0 0,-1 0 0,10 14 0,14 12 6,-24-26-6,0 1 0,-1 0 1,-1 1-1,0 0 0,6 11 0,-12-16 2,0 0 0,0 0-1,-1 0 1,0 0 0,0 1 0,-1-1-1,0 1 1,-1 0 0,0-1-1,-1 6-1,-2-8 26,-3-13-8,-3-13 1,3-13-12,3 0-1,1-1 0,1 1 1,1 0-1,3-8-6,-3 30 0,1 1-1,0-1 1,0 0 0,1 1-1,0-1 1,0 1-1,1 0 1,3-5 0,-5 11-2,0 0 1,0-1-1,1 1 1,-1 0-1,1 1 1,0-1-1,0 0 1,-1 1-1,2 0 1,-1 0-1,0-1 0,0 2 1,1-1-1,-1 0 1,1 1-1,-1 0 1,1-1-1,0 1 1,-1 1-1,1-1 1,0 1-1,0-1 0,1 1 2,5 1-3,0-1 0,0 2 0,0-1 0,-1 2 0,1-1 0,-1 1 0,1 1 0,-1-1-1,0 2 1,6 3 3,-3-1-1,0 0-1,0 2 1,-1-1 0,0 1-1,-1 1 1,0 0-1,3 3 2,-6-3-13,0 0 1,-1 0-1,0 1 0,0-1 0,-1 1 1,-1 0-1,0 1 0,0-1 1,-1 1-1,0 0 0,-1 3 13,3 24 348,-3 0 0,-1 33-348,-1-13 2002,3-3-831</inkml:trace>
  <inkml:trace contextRef="#ctx0" brushRef="#br0" timeOffset="1717.777">2571 698 8770,'-3'-3'629,"-1"0"0,1 1-1,-1-1 1,0 1 0,0-1 0,0 1 0,0 0 0,0 1-1,0-1 1,-1 1-629,4 0 84,0 1 0,1 0 0,-1 0-1,0 0 1,1 0 0,-1 0 0,1 0-1,-1 0 1,0 0 0,1 0 0,-1 1 0,0-1-1,1 0 1,-1 0 0,1 0 0,-1 1 0,1-1-1,-1 0 1,1 1 0,-1-1 0,1 0-1,-1 1 1,1-1 0,-1 1 0,1-1 0,-1 1-1,1-1-83,-1 2 60,0 0 0,1 0-1,-1 0 1,1 0 0,0 0-1,0 0 1,-1 0 0,1-1 0,0 1-1,1 0 1,-1 0 0,0 0-1,0 0 1,1 1-60,5 21 431,0 0-1,7 14-430,8 27 351,52 248 560,-64-270-854,-4-13-100,-2 1 0,-1 0 1,-1 0-1,-2 0 0,-4 26 43,4-46-993,3-10 276</inkml:trace>
  <inkml:trace contextRef="#ctx0" brushRef="#br0" timeOffset="2061.927">2528 767 5649,'-5'-10'922,"-16"-40"3519,20 47-4142,0-1-1,0 0 0,0 1 1,1-1-1,-1 0 0,1 1 1,0-1-1,0 0 0,0 0 1,1 1-1,-1-1 0,2-3-298,1 0 256,0 0-1,1 0 0,0 0 1,0 1-1,0-1 0,1 1 0,0 0 1,1-1-256,46-42 682,-35 36-611,0 1 0,0 0 1,1 1-1,1 1 0,0 1 0,0 1 1,1 0-1,-1 2 0,13-3-71,-21 7 12,0 0 0,-1 1 0,1 0 0,0 1 0,0 0 0,0 0 0,0 1 1,10 3-13,-14-2 2,1 0 1,-1 1 0,0-1 0,0 2 0,0-1 0,0 1 0,0 0 0,-1 0 0,0 1 0,0 0 0,0 0 0,0 0 0,0 2-3,-1-1 4,0 0 0,-1 1 0,1-1 0,-1 1 0,0 0 0,-1 0 0,0 1 0,0-1 0,-1 1 0,1-1 0,-2 1 0,1 0 0,-1 0 0,0 0 0,-1 0-1,0 0 1,0 0 0,-1 0 0,0 0 0,0-1 0,-2 6-4,-1 1 15,0 0 0,-1 0-1,-1 0 1,0-1-1,-1 0 1,0 0 0,-1 0-1,-1-1 1,0-1 0,0 1-1,-3 0-14,-2 2 68,0 0 0,-1-1-1,-1-1 1,0 0-1,-1-1 1,0-1 0,-14 6-68,23-13 2,0 0 1,1-1-1,-1 1 0,0-2 1,-1 1-1,1-1 1,0 0-1,0-1 1,-3 0-3,6 0-59,0-1 1,-1 1-1,1-1 1,0-1 0,0 1-1,0-1 1,0 0-1,0 0 1,0 0-1,0-1 1,1 0-1,-1 0 1,1 0 0,-4-3 58,6 4-261,0 0 0,0 0 0,1 1 0,-1-1 1,0-1-1,1 1 0,-1 0 0,1 0 0,-1-2 261,2 2-128,-1 0-1,1 0 1,-1 0-1,1 1 1,0-1-1,0 0 0,0 0 1,0 0-1,1 0 1,-1-1 128,0 3-35</inkml:trace>
  <inkml:trace contextRef="#ctx0" brushRef="#br0" timeOffset="2561.344">3262 154 5201,'0'-6'962,"0"0"-1,0 0 1,-1 1 0,1-1 0,-1 0-1,-2-4-961,3 9 115,0 0 0,0-1 0,0 1 0,-1 0 0,1 0 0,-1 0 0,1 0 0,-1 0 0,1 0 0,-1 0 0,1 0 0,-1 0 0,0 0 0,0 0 0,1 0 0,-1 1 0,0-1 0,0 0 0,0 0 0,0 1 0,0-1 0,0 1 0,0-1 0,0 1 0,0-1 0,0 1 0,-1 0 0,1-1 0,0 1 0,0 0 1,0 0-1,0 0 0,0 0 0,-1 0 0,1 0-115,0 0 54,0 1 1,1-1-1,-1 1 1,0-1-1,0 1 1,0-1 0,1 1-1,-1 0 1,0-1-1,1 1 1,-1 0-1,1-1 1,-1 1 0,1 0-1,-1 0 1,1 0-1,-1 0 1,1 0 0,0-1-1,-1 1 1,1 0-1,0 0 1,0 0-1,0 0 1,0 0 0,0 0-55,-2 7 220,-2 4-86,2 0 0,-1 0 0,1 0 1,1 0-1,0 1 0,1-1 1,0 0-1,1 1 0,1-1 0,0 1-134,6 30 266,2 0 1,4 5-267,-9-31 86,6 21 52,21 73 329,-4 1 1,0 36-468,-26-132 15,8 41 100,-9-54-169,-1-1 0,1 1 0,0 0 0,0-1 0,0 1 0,0-1 0,1 1 0,-1-1-1,1 1 1,0-1 0,-1 0 0,1 0 0,0 0 0,0 0 0,0 0 0,2 1 54,10-1-315</inkml:trace>
  <inkml:trace contextRef="#ctx0" brushRef="#br0" timeOffset="3016.975">3669 633 6769,'48'1'6508,"-31"0"-6063,0 0 0,1-1 1,-1-1-1,0 0 0,0-2 0,0 0 0,0-1 1,0 0-1,1-2-445,3-2 144,-13 5-100,1 0 1,-1 0-1,0-1 0,0 0 1,-1 0-1,1-1 1,-1 0-1,0-1 1,3-2-45,-9 7 6,0-1 1,0 1-1,0-1 1,-1 0-1,1 1 0,0-1 1,-1 0-1,1 1 1,-1-1-1,1 0 1,-1 0-1,0 0 0,0 1 1,0-1-1,0 0 1,0 0-1,0 0 1,-1 0-1,1 1 0,0-1 1,-1 0-1,1 0 1,-1 1-1,0-1 1,0 0-1,0 1 0,0-1 1,0 1-1,0-1 1,0 1-1,0 0 0,0-1 1,-2 0-7,-3-4 13,0 0 1,-1 0 0,1 1-1,-1 0 1,0 0-1,-6-1-13,6 2 3,0 0 0,0 1 0,-1 0 0,1 0 1,-1 1-1,0 0 0,0 1 0,0 0 0,0 0 0,0 0 0,0 1 0,0 0 0,0 1 0,0 0 0,0 0 0,-1 1-3,-2 1 4,-1 1 0,0 1 0,1-1-1,0 2 1,0 0 0,0 0 0,1 1-1,0 0 1,0 1 0,-1 1-4,-1 2 16,0 0 0,1 1 0,0 0 0,0 1 0,1 0 1,1 0-1,0 1 0,1 0 0,-2 6-16,8-14 12,0 0 0,0 0 0,0 0 0,0 0 0,1 0 1,0 0-1,1 0 0,-1 1 0,1-1 0,0 0 0,1 0 0,-1 1 0,1-1 1,1 0-1,-1 0 0,1 0 0,0 0 0,0 0 0,1-1 0,-1 1 0,2-1 1,-1 1-1,0-1 0,1 0 0,0 0 0,0 0-12,9 8 32,1 0 0,0-1-1,0 0 1,1-1 0,1-1 0,0 0 0,17 7-32,-8-6 37,0-1 1,1 0 0,1-2-1,-1-1 1,6 0-38,-10-3-469,1-1-1,0-1 1,0-1 0,0-1 0,11-1 469,36-12-1002</inkml:trace>
  <inkml:trace contextRef="#ctx0" brushRef="#br0" timeOffset="3360.76">4305 518 8370,'0'0'139,"0"-1"0,-1 0 1,1 0-1,0 1 1,0-1-1,0 0 0,0 0 1,0 1-1,0-1 0,0 0 1,0 0-1,1 1 0,-1-1 1,0 0-1,0 0 0,1 1 1,-1-1-1,0 0 0,1 1 1,-1-1-1,0 0 0,1 1 1,-1-1-1,1 1 0,0-1 1,-1 0-1,1 1 0,-1-1 1,1 1-1,0 0 0,-1-1 1,1 1-1,0 0 0,-1-1 1,1 1-1,0 0 0,0-1-139,2 2 188,-1-1-1,0 1 0,1 0 0,-1 0 0,0-1 0,1 2 1,-1-1-1,0 0 0,0 0 0,0 1 0,0-1 0,2 2-187,52 45 1657,-37-30-1225,1-1 0,18 11-432,67 36 574,-48-31-348,-2 3 1,41 35-227,-91-68-72,-1 1 1,0 0-1,0 0 1,0 0-1,-1 0 1,1 1-1,-1-1 1,0 1-1,0 0 0,-1 0 1,1 2 71,-1 1-1403,-6-8 565</inkml:trace>
  <inkml:trace contextRef="#ctx0" brushRef="#br0" timeOffset="3688.851">4707 414 9170,'-11'4'3641,"8"16"-2457,0-2-16,-1 15-32,-2 2-263,-8 14-305,-1 1-104,-11 2-216,-4 4-72,-7-8-88,0 8-16,11-1 240,-5-8-272,17-2-456,2-12-288,17-9 224</inkml:trace>
  <inkml:trace contextRef="#ctx0" brushRef="#br0" timeOffset="4018.967">5070 511 8098,'-12'-12'3368,"14"8"-1727,8 16-177,2 16-336,-1 3-71,2 14-433,-8-8-112,2 5-224,3 3-88,-2-8-104,4 2-32,-3-7-8,0-4 128,1-4-376,-6-9-528,1-10 512</inkml:trace>
  <inkml:trace contextRef="#ctx0" brushRef="#br0" timeOffset="4019.967">5118 121 10690,'-42'-27'4113,"23"6"-3025,5 9-239,10 8-321,4 4-40,4 8-384,13 7-24</inkml:trace>
  <inkml:trace contextRef="#ctx0" brushRef="#br0" timeOffset="4451.557">5520 60 9842,'8'-44'4171,"-6"28"-2292,-6 25-119,1 7-1618,1-1 0,1 1 1,0 0-1,1 0 0,0 0 1,1 0-1,2 4-142,1 23 200,2 29 40,3 0 0,4 0-1,2-1 1,4-1 0,7 13-240,-9-32 97,-2 0 0,-2 1-1,-2 0 1,-3 0 0,-2 3-97,-5-39 100,0 2 348,0 0 0,2-1 0,2 11-448,2-12 614</inkml:trace>
  <inkml:trace contextRef="#ctx0" brushRef="#br0" timeOffset="4771.472">5413 605 9306,'1'-10'3801,"20"2"-2409,10 1-224,15-2-327,5 1-273,5-4-296,7 5-40,2 2-120,-5 8-240,-7 14 120</inkml:trace>
  <inkml:trace contextRef="#ctx0" brushRef="#br0" timeOffset="5115.294">5930 563 7234,'64'-17'3840,"-48"20"-751,12 6-913,6 10-959,7 1-313,-3 7-576,-9 3-120,6 2-112,-5 1-32,-9-2 240,2-4-240,-8-7-488,0-3 304,19-10-208</inkml:trace>
  <inkml:trace contextRef="#ctx0" brushRef="#br0" timeOffset="5116.294">6601 334 6409,'-28'2'4081,"-21"14"312,3 31-2208,5 28-1297,6 7-184,10 12-344,1 6-64,7 17-72,2 5-56,9-2-72,1-16-16,0-27 272,5-12-128,-1-9 2985,7-4-2273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5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312 93 3489,'-7'-63'1889,"7"62"-1739,0-1 0,0 1 0,-1 0 0,1-1 0,-1 1 0,1 0 0,-1-1 0,1 1 0,-1 0 0,0-1 0,0 1 0,0 0-1,0 0 1,1 0 0,-1 0 0,-1 0 0,1 0 0,0 0 0,0 0 0,0 0 0,0 1 0,-1-1 0,1 0 0,0 1 0,-1-1 0,1 1-1,-1-1 1,1 1 0,0 0 0,-1 0 0,0-1-150,-4 1 345,0 0 1,1 1-1,-1-1 0,0 1 0,1 0 1,-4 1-346,4-1 225,-7 3-26,0 0 1,0 1 0,1 0 0,-1 0 0,1 1-1,1 1 1,-1 0 0,1 0 0,0 1-1,1 1 1,0-1 0,0 1 0,1 1 0,0 0-1,-1 2-199,1 1 56,1 1 0,0-1 1,1 2-1,0-1 0,2 1 0,-1-1 0,-1 15-56,1 5 96,0 0 1,1 34-97,4-49 24,1-1 1,0 1-1,2-1 0,0 0 1,0 0-1,2 0 1,0 0-1,2-1 1,0 0-1,0 0 0,10 15-24,-10-21 13,0-1-1,0 0 0,1 0 0,1 0 0,0-1 1,0-1-1,0 1 0,1-2 0,0 1 0,1-1 1,0-1-1,0 0 0,0 0 0,1-1 0,-1-1 1,1 0-1,11 2-12,-9-3 12,0-1-1,0-1 1,0 0 0,0-1 0,0-1-1,0 0 1,0-1 0,0 0 0,0-1-1,0-1 1,-1 0 0,0 0 0,0-2-1,0 0 1,0 0 0,-1-1-1,0-1 1,0 0 0,-1 0 0,0-1-1,-1-1 1,0 0 0,0 0 0,-1-1-1,0 0 1,-1 0 0,0-1 0,-1-1-1,-1 1 1,0-1 0,0 0 0,-1 0-1,-1 0 1,0-1 0,-1 0 0,1-9-12,-2 6 18,-1 0 0,-1 0 0,0 0 0,-2 0 1,1 0-1,-2 0 0,0 0 0,-2 1 1,1-1-1,-2 1 0,-2-4-18,3 8 40,-1 1 0,0-1 0,-1 1 1,0 1-1,-1-1 0,0 1 0,-1 1 0,0-1 0,0 1 1,-1 1-1,0 0 0,-1 0 0,0 1 0,0 1 0,-2-1-40,-2 0 38,-1 0-1,0 2 1,0 0-1,0 0 1,-1 2-1,0 0 0,0 1 1,0 0-1,0 2 1,0 0-1,1 1 1,-1 0-1,0 1 1,-15 5-38,27-6 238,1 0 1,-1 1-1,1-1 1,0 1-1,0 0 1,0 1-1,0-1 1,0 1-1,0-1 1,1 1-1,-1 0 1,1 0-1,-1 2-238,-11 15 1398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8:38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90 341 5649,'-6'-88'2814,"1"69"-775,-2 14-273,6 5-1639,0 0 0,1 1 0,-1-1 1,1 0-1,-1 1 0,0-1 0,1 0 1,-1 1-1,1-1 0,-1 1 0,1-1 0,-1 1 1,1-1-1,0 1 0,-1-1 0,1 1 1,-1-1-1,1 1 0,0-1 0,0 1 0,-1 0 1,1-1-1,0 1-127,-3 22 310,2-1 0,0 1 0,1-1 0,2 1 1,0 0-1,1-1 0,2 4-310,2 18 211,26 228 897,-3 220-1108,-31-454 35,0-24-56,1 0 0,0 1 0,1-1 0,2 3 21,-3-16-10,0-1 1,0 0 0,0 0 0,0 1 0,0-1-1,0 0 1,0 0 0,0 0 0,0 1-1,0-1 1,0 0 0,0 0 0,0 0-1,0 1 1,0-1 0,0 0 0,1 0 0,-1 0-1,0 1 1,0-1 0,0 0 0,0 0-1,0 0 1,1 0 0,-1 0 0,0 1 0,0-1-1,0 0 1,1 0 0,-1 0 0,0 0-1,0 0 1,0 0 0,1 0 0,-1 0-1,0 0 1,0 0 9,10-9-201</inkml:trace>
  <inkml:trace contextRef="#ctx0" brushRef="#br0" timeOffset="423.268">32 373 5857,'-5'-6'739,"1"-1"1,0 0-1,1 0 0,-1 0 0,2 0 0,-1 0 0,1-1 1,0 1-1,0-1-739,2 4 172,-1-1 1,1 1-1,1 0 1,-1 0-1,0 0 1,1 0-1,0 0 1,0 0 0,0 0-1,0 0 1,1 0-1,0 0 1,0 1-1,0-1 1,0 1-1,0-1 1,1 1-1,1-2-172,15-17 238,1 1-1,1 0 1,0 2-1,2 0 1,0 2-1,2 1 1,0 0-238,-5 4 19,0 2 0,0 0 0,1 1 0,1 1 0,0 1 0,0 1 0,0 1 0,0 1 0,6 0-19,-18 3 1,1 1 1,-1 0-1,0 1 1,0 0-1,0 0 0,0 1 1,0 0-1,0 1 0,0 0 1,-1 1-1,1 0 0,-1 0 1,5 4-2,-4-1 1,0 0 0,-1 0 1,0 1-1,0 0 0,-1 1 0,1 0 0,-2 1 1,0-1-1,0 1 0,3 7-1,-1 1 4,0 0-1,-2 0 1,0 1 0,-1 0-1,-1 0 1,-1 1 0,0-1-1,-2 1 1,0 0 0,-1 0-1,-1 0 1,-1 0-1,-2 12-3,0-14 14,-1 1-1,-1-1 0,0 0 0,-2 0 0,0-1 0,0 1 0,-2-2 0,0 1 0,-1-1 1,-1 0-1,0-1 0,-10 10-13,12-16 18,1-1 0,-2 0 0,1 0 0,-1 0 0,0-1 0,0-1 0,-1 0 0,0 0 0,0-1 0,-1 0 0,1-1 0,-1-1 0,0 1 0,0-2 0,0 0 0,-1 0 0,1-1 0,0-1 1,-11-1-19,6 0 33,0-2 0,0 0 0,1-1 0,-1-1 0,-7-3-33,14 4-30,0 0 1,1-1-1,0 0 0,0 0 1,0-1-1,0 0 0,1 0 1,0-1-1,-2-3 30,10 10-16,-1 0 0,1 0 0,0-1 0,-1 1 0,1 0 0,0 0 0,0-1 0,-1 1 0,1 0 0,0-1 0,0 1 0,0 0-1,0-1 1,-1 1 0,1 0 0,0-1 0,0 1 0,0 0 0,0-1 0,0 1 0,0 0 0,0-1 0,0 1 0,0-1 0,0 1 0,0 0 0,0-1 16,8-1-264</inkml:trace>
  <inkml:trace contextRef="#ctx0" brushRef="#br0" timeOffset="1054.67">892 959 6473,'29'-62'2857,"-28"54"-1619,-3 10-449,-4 13 167,6-3-749,1 0 1,0-1-1,1 1 0,0-1 0,1 1 0,0-1 0,1 0 0,0 0 1,1-1-1,1 3-207,9 23 293,-7-16-130,6 16 380,-1 1 1,-1 1 0,-3-1 0,5 31-544,-14-65 64,0 0 0,0-1 1,0 1-1,0-1 1,0 1-1,-1 0 0,1-1 1,-1 1-1,0-1 1,0 1-1,0-1-64,1-1 16,0 0 0,-1-1 0,1 1 0,0-1 0,-1 1 0,1-1 0,-1 1 0,1-1 0,0 1 0,-1-1 0,1 0 0,-1 1 0,1-1 0,-1 0 0,0 1 0,1-1 1,-1 0-1,1 0 0,-1 1 0,0-1 0,1 0 0,-1 0 0,1 0 0,-1 0 0,0 0 0,1 0 0,-1 0 0,0 0 0,1 0 0,-1 0 0,1 0 0,-1 0 0,0-1 0,1 1 0,-1 0 0,1 0 0,-1-1 0,0 1 0,1 0 0,-1-1 0,1 1 0,-1 0 0,1-1 0,-1 1 0,1-1 0,-1 0-16,-3-3 47,0-1 0,0 0 0,1 0 0,0 0 0,-1 0 0,2 0 0,-1-1 0,1 0 0,-1 1 0,2-1 0,-1 0 0,1 0-47,-3-7 36,-2-8-20,0 0-1,2 0 0,1-1 0,0 0 0,2 1 0,0-1 0,2 0 0,0 0 0,2 0 1,0 1-1,1-1 0,1 1 0,1 0 0,2 1 0,0-2-15,-4 15-7,0-1 0,1 2 1,0-1-1,0 0 0,1 1 0,0 0 0,0 1 0,0-1 0,0 1 0,1 0 1,0 1-1,0-1 0,1 1 0,-1 1 0,1-1 0,-1 2 0,1-1 0,0 1 1,0 0-1,0 0 0,1 1 0,3 0 7,6-1 45,1 2 0,-1 0 0,0 0 0,0 2 0,0 0 1,0 2-1,-1 0 0,1 0 0,15 7-45,16 11 237</inkml:trace>
  <inkml:trace contextRef="#ctx0" brushRef="#br0" timeOffset="1496.961">1809 920 5465,'15'-78'2710,"-15"77"-2590,0-1 0,0 0 1,0 1-1,0-1 0,0 1 0,0-1 0,0 1 0,-1-1 1,1 0-1,-1 1 0,1-1 0,-1 1 0,1 0 0,-1-1 1,0 1-1,0 0 0,0-1 0,0 1 0,0 0 0,0 0 1,0 0-1,0-1 0,0 1 0,0 0 0,-1 0-120,-2-1 266,1 1-1,0-1 1,-1 1-1,1 0 1,-1 0-1,0 0 0,-2 0-265,0 0 170,1 0 0,-1 0-1,1 1 1,-1 0-1,1 0 1,-1 1 0,1 0-1,0 0 1,-1 0-1,1 0 1,0 1-1,-1 0 1,1 0 0,-1 1-170,-2 1 113,1 0 0,1 1 0,-1 0 1,1 0-1,0 1 0,0-1 1,0 1-1,1 1 0,-2 1-113,-2 6 61,-1 1-1,2 0 0,0 1 1,1-1-1,0 2 0,1-1 1,1 1-1,-3 16-60,5-16 19,0 0 0,2 1 0,0-1 0,1 1 0,0-1-1,1 1 1,4 14-19,-4-25 4,0-1 0,1 0 0,0 0 0,0 0 0,0 0 0,1 0 0,0 0 0,0-1 0,0 1 0,1-1 0,0 0 0,0 0 0,0 0 0,0 0 0,1-1 0,0 0 0,0 0 0,0 0 0,0-1 0,1 1 0,0-1 0,5 2-4,0-2 11,0 0-1,0-1 0,0 0 0,1-1 0,-1 0 1,1-1-1,-1-1 0,1 1 0,-1-2 0,0 1 1,1-2-1,-1 1 0,0-2 0,0 1 0,-1-2 1,1 1-1,-1-1 0,0-1 0,1 0-10,-1-1 13,1 1 0,-1-1 0,-1-1 0,1 1 0,-1-2 0,0 1 0,-1-1 0,0-1 0,-1 1 0,0-1 0,0-1 0,-1 1 0,0-1 0,-1 0 0,0 0 0,-1-1 0,2-9-13,-5 13 14,0-1 0,0 1 0,-1 0-1,0 0 1,0-1 0,-1 1 0,0 0 0,-1-1 0,0 1-1,0 0 1,-1 0 0,0 1 0,0-1 0,-1 1 0,0-1-1,0 1 1,-1 0 0,1 0 0,-2 1 0,1 0 0,-1 0-1,0 0 1,0 0 0,-1 1-14,-2-3-128,-1 0 0,-1 1 0,0 1 0,1 0 0,-2 0 0,1 1 1,-1 1-1,0 0 0,0 0 0,0 1 0,0 1 0,0 0 0,-1 0 0,1 1 0,-10 1 128,2 4-1500,16 1 713</inkml:trace>
  <inkml:trace contextRef="#ctx0" brushRef="#br0" timeOffset="1950.029">2438 808 8634,'1'-5'357,"1"2"4,-1-1 0,0 1-1,0 0 1,-1-1-1,1 1 1,-1-1-1,0 0 1,0-1-361,0 5 53,0-1 0,0 1 0,0 0 0,0-1 0,0 1 0,-1 0 0,1-1 1,0 1-1,0 0 0,0-1 0,-1 1 0,1 0 0,0-1 0,0 1 0,-1 0 0,1-1 0,0 1 0,-1 0 0,1 0 0,0 0 0,-1-1 1,1 1-1,0 0 0,-1 0 0,1 0 0,0 0 0,-1 0 0,1 0-53,-2-1 119,0 1 0,0 0-1,1 1 1,-1-1 0,0 0 0,1 0-1,-1 1 1,0-1 0,1 1 0,-1 0-1,0 0-118,-2 1 98,0 0-1,1 0 0,-1 1 0,0-1 0,1 1 0,0 0 0,0 0 0,0 0 0,0 1 0,0-1 0,0 1 0,1 0 0,0-1 0,0 1 0,-2 4-97,-1 5 77,0-1 0,1 1 0,1 0 0,-2 7-77,4-17 9,-6 31 65,1 1-1,2 0 1,1 0 0,1 3-74,3-28 6,-1 0 1,1 0-1,0 0 0,1 0 0,1 0 0,-1 0 1,1-1-1,1 1 0,0-1 0,0 0 0,1 0 1,0 0-1,1-1 0,-1 0 0,2 0 1,2 3-7,-7-8 4,1 0 0,0-1 0,0 1 1,1-1-1,-1 1 0,0-1 0,1 0 1,-1 0-1,1-1 0,0 1 0,0-1 1,0 0-1,-1 0 0,1 0 0,0 0 1,0 0-1,0-1 0,0 0 0,0 0 1,0 0-1,1-1 0,-1 1 0,-1-1 1,1 0-1,0 0 0,0 0 0,0 0 1,0-1-1,-1 0 0,1 0 1,2-1-5,3-3 52,0 0 0,0 0 1,-1-1-1,0 0 0,0-1 1,-1 0-1,1 0 1,-2 0-1,1-1 0,-1 0 1,0-2-53,1-3 97,0 0 0,-1 0 1,0 0-1,-2 0 0,0-1 0,0 0 1,-1 0-1,-1 0 0,0 0 0,-2 0 1,1 0-1,-2-1 0,-1-6-97,1 14 13,0-1 1,-1 1-1,0 0 0,-1-1 1,0 1-1,0 0 0,-1 0 1,0 1-1,0-1 0,-1 1 1,0 0-1,0 0 0,0 0 1,-1 1-1,0 0 0,-1 0 1,1 0-1,-1 1 0,0 0 1,0 0-1,-1 1 0,0 0 1,-7-3-14,7 4-19,0 1-1,0-1 1,0 1 0,0 1 0,-6-1 19,10 1 25,1 1-1,-1 0 1,0 0 0,0 0 0,1 1 0,-1-1-1,0 1 1,1 0 0,-1 0 0,0 0-1,1 0 1,-4 3-25,6-4 124,1 0-1,-1 1 1,0 0 0,1-1-1,-1 1 1,0-1-1,1 1 1,-1 0 0,1 0-1,-1-1 1,1 1-1,-1 0 1,1 0 0,-1-1-1,1 1 1,0 0-1,-1 0 1,1 0 0,0 0-124,0 17 1188</inkml:trace>
  <inkml:trace contextRef="#ctx0" brushRef="#br0" timeOffset="2435.073">2975 1538 6065,'0'1'186,"0"0"0,0 0 0,0 0 0,1 1 0,-1-1 0,0 0 0,0 0 0,1 0 0,-1 0 0,1 0 1,-1 0-1,1 0 0,0 0 0,-1 0 0,1 0 0,0-1 0,-1 1 0,1 0 0,0 0 0,0-1 0,0 1 0,0 0 0,0-1 0,0 1 0,0-1 0,0 1 0,0-1 0,0 1 0,0-1 0,0 0 0,0 0 0,0 1 0,0-1 0,2 0-186,0 1 272,1-1-1,0 1 1,0-1-1,0 0 1,0 0 0,0-1-1,0 1 1,0-1-1,0 0 1,1 0-272,1-2 218,0 0 0,0 0 0,0-1 0,0 0 0,-1 0 0,1-1 0,-1 1 0,0-1 1,0 0-1,-1 0 0,0-1 0,2-2-218,2-4 255,0-1 0,-1 0 0,0 0-1,-1 0 1,2-6-255,-2-2 89,-1-1 0,-1 1-1,-1-1 1,0 0-1,-2 0 1,-1 0 0,0 1-1,-2-1 1,0 0-1,-3-10-88,-8-28 24,-2 1 0,-2 1 0,-7-9-24,-12-29 19,-5-12 14,0-22-33,32 99-1,2-1 1,1 0-1,1 0 0,2-1 1,1 1-1,2-15 1,1 39 0,-1 0 0,1 0 0,1 0 0,-1 0 0,2 0 0,-1 1 0,1-1 0,0 1 0,0 0 0,1 0 0,0 0 0,0 0 0,1 0 1,0 1-1,0 0 0,0 0 0,1 0 0,0 1 0,1-2 0,0 3-37,-1 0-1,0 1 1,1 0 0,-1 0 0,1 0 0,0 1 0,0 0 0,0 0 0,0 0-1,0 1 1,1 1 0,-1-1 0,0 1 0,0 0 0,1 0 0,-1 1 0,0 0-1,0 1 1,0 0 0,0 0 0,2 0 37,3 3 55,0 0 1,0 1-1,0 0 0,-1 1 1,0 0-1,0 1 1,-1 0-1,0 1 0,0 0 1,-1 0-56,49 61 450</inkml:trace>
  <inkml:trace contextRef="#ctx0" brushRef="#br0" timeOffset="2764.23">2862 969 9258,'-17'1'3921,"24"2"-2129,4 0-520,19-6-215,7-3-233,25-9-320,10-3-144,11-2 56,7 2 176,-1 8-384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8:51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84 747 7082,'-27'-26'1511,"-20"-15"2547,47 41-4005,-1 0 0,1 0 0,0 0 0,0 0 0,0-1 0,0 1 0,0 0 0,-1 0 0,1 0 0,0 0 0,0 0 0,0 0 0,-1 0 0,1-1 0,0 1 0,0 0 0,0 0 0,-1 0 0,1 0 0,0 0 0,0 0 0,0 0 0,-1 0 1,1 0-1,0 0 0,0 0 0,-1 0 0,1 0 0,0 0 0,0 1 0,0-1 0,-1 0 0,1 0 0,0 0 0,0 0 0,0 0 0,0 0 0,-1 0 0,1 1 0,0-1 0,0 0 0,0 0 0,0 0 0,0 0 0,-1 1 0,1-1 0,0 0 0,0 0 0,0 0 0,0 0 0,0 1 0,0-1 1,0 0-1,0 0 0,0 1 0,0-1 0,0 0 0,0 0 0,0 0 0,0 1 0,0-1 0,0 0 0,0 0-53,1 18 1248,3-5-1046,1 0 0,0 0 1,1 0-1,0 0 0,1-1 0,0 0 1,1-1-1,0 0 0,1 0 1,8 8-203,9 6 125,1 0 1,0-2 0,21 13-126,-18-15-129,-3-3-284,0 1-1,-2 2 0,0 0 0,14 18 414,-34-30-780</inkml:trace>
  <inkml:trace contextRef="#ctx0" brushRef="#br0" timeOffset="348.95">637 591 10490,'-14'-7'4137,"3"14"-2713,-1 12-399,0 17-281,1 15-176,-5 16-264,4 2-64,-2 2-48,-1-4-24,1-2-40,1 3-24,-5 6-56,5 4 0,-1-3 32,-2-6-64,7-18-408,2-9-472,7-17 504</inkml:trace>
  <inkml:trace contextRef="#ctx0" brushRef="#br0" timeOffset="721.059">843 642 7274,'0'-3'3320,"-4"3"-1471,0 13 7,8 20-848,4 2-56,8 21-399,-1 0-145,0 1-176,1 2-72,-6-10-64,-1-8 104,1-7-584,-2-5 4145,-8-11-2913</inkml:trace>
  <inkml:trace contextRef="#ctx0" brushRef="#br0" timeOffset="722.059">839 69 9978,'-25'-42'3817,"-11"21"-2929,5 16-32,20 13-352,8 9-168,21 6-2712,10 9 1880</inkml:trace>
  <inkml:trace contextRef="#ctx0" brushRef="#br0" timeOffset="1457.94">1175 840 6553,'0'0'181,"0"0"-1,0 0 1,0 0-1,0 0 1,-1 0-1,1 0 1,0 0 0,0 0-1,0 0 1,0-1-1,0 1 1,0 0-1,0 0 1,0 0-1,-1 0 1,1 0-1,0 0 1,0-1-1,0 1 1,0 0-1,0 0 1,0 0-1,0 0 1,0 0-1,0-1 1,0 1-1,0 0 1,0 0-1,0 0 1,0 0-1,0 0 1,0-1-1,0 1 1,0 0-1,0 0 1,0 0-1,0 0 1,0 0-1,0-1 1,1 1-1,-1 0 1,0 0-1,0 0 1,0 0-1,0 0 1,0 0-181,10-2 1746,20 3-1812,-10 2 214,0-2 0,0 0 0,1-1 0,-1-1 0,0-1 0,0-1 0,10-3-148,-10-1 34,1 0 0,-2-1 1,1-1-1,0-1-34,-11 5 14,-1 0 1,1-1 0,-1 0 0,0 0-1,-1-1 1,1 0 0,-1 0 0,-1-1-1,4-5-14,-8 11 4,0-1 0,-1 0 0,1 1-1,-1-1 1,1 0 0,-1 0 0,0 0-1,0 0 1,-1 0 0,1 0 0,-1 0-1,1 0 1,-1-1 0,0 1-1,0 0 1,0 0 0,-1 0 0,1 0-1,-1 0 1,0 0 0,0 0 0,0 0-1,0 0 1,0 0 0,-1 0 0,1 0-1,-1 1 1,0-1 0,1 1-1,-1-1 1,0 1 0,-1 0 0,1-1-1,0 1 1,-1 0 0,-1-1-4,-4-3 10,0 1 0,-1 0 0,1 0 1,-1 1-1,0 0 0,0 0 0,0 1 1,0 0-1,-1 1 0,1 0 0,-5 0-10,6 2 0,0 0-1,0 0 1,0 0-1,1 1 1,-1 1-1,0-1 1,1 1-1,-1 0 1,1 1-1,0 0 1,0 0-1,0 1 1,0 0-1,0 0 1,1 0-1,0 1 1,0 0-1,0 0 1,-1 1 0,-8 10 4,1 1 0,0 0 0,1 1 0,1 0 0,1 1 0,-2 5-4,5-8 22,0 0 1,1 0-1,1 1 0,0 0 1,1 0-1,1 0 0,1 1 1,0 0-1,1 1-22,2-11 7,0-1 1,0 1-1,0 0 1,1-1-1,0 1 0,1-1 1,0 1-1,0-1 1,0 0-1,1 1 0,0-1 1,1-1-1,0 1 1,0 0-1,0-1 1,0 0-1,1 0 0,0 0 1,1-1-1,-1 1 1,1-1-1,2 1-7,3 1 19,0 0 0,0-1 0,1 0 0,0-1 1,1 0-1,-1-1 0,1 0 0,0-1 0,0-1 0,9 1-19,5 0 2,0-2-1,-1-1 1,1-1-1,21-4-1,22-7-13</inkml:trace>
  <inkml:trace contextRef="#ctx0" brushRef="#br0" timeOffset="1784.785">1991 347 9714,'-5'-5'1433,"-24"-15"2593,29 19-3954,-1 1 1,0-1-1,1 1 1,-1 0 0,0-1-1,0 1 1,1 0-1,-1 0 1,0-1-1,0 1 1,1 0-1,-1 0 1,0 0-1,0 0 1,0 0-1,1 0 1,-1 0-1,0 1 1,0-1 0,1 0-1,-1 0 1,0 0-1,0 1 1,1-1-1,-1 0 1,0 1-1,1-1 1,-1 1-1,1-1 1,-1 1-1,0-1 1,1 1-1,-1-1 1,1 1 0,-1 0-1,1-1 1,-1 1-1,1 0-72,-4 8 152,1 1-1,1-1 1,0 1-1,0-1 1,1 1 0,0 0-1,1 0 1,0-1-1,0 4-151,0 1 128,5 263 1194,12 6-1322,-17-280 8,0 5-73,0 1 0,1-1 0,0 1 0,1-1 0,0 0 0,0 0 0,1 0 0,0 0-1,0 0 1,3 4 65,9 1-280</inkml:trace>
  <inkml:trace contextRef="#ctx0" brushRef="#br0" timeOffset="2221.751">2676 58 7578,'-1'-3'740,"0"0"0,0-1 0,0 1 0,-1 1 0,1-1 0,-1 0 0,0 0 0,1 0 0,-1 1 0,-2-2-740,4 4 42,0 0-1,0 0 1,0 0 0,0-1-1,-1 1 1,1 0 0,0 0-1,0 0 1,0 0 0,0 0-1,-1 0 1,1-1 0,0 1-1,0 0 1,0 0 0,-1 0-1,1 0 1,0 0 0,0 0-1,0 0 1,-1 0 0,1 0-1,0 0 1,0 0 0,-1 0-1,1 0 1,0 0 0,0 0-1,0 0 1,-1 0 0,1 0-1,0 0 1,0 1 0,0-1-1,0 0 1,-1 0 0,1 0-1,0 0 1,0 0 0,0 0 0,0 1-1,-1-1 1,1 0 0,0 0-1,0 0 1,0 0 0,0 1-1,0-1 1,0 0 0,0 0-1,-1 1-41,-2 11 710,1 14-376,0 1 0,2 0 0,1-1 0,2 1 0,2 9-334,0 10 276,2 68 206,-4 0 0,-6 22-482,-29 227 232,30-348-220,-1 2 7,1 0-1,1 0 1,0 0 0,2 0 0,0 7-19,-1-23 2,0 0 0,0-1 0,0 1 0,0 0 1,1-1-1,-1 1 0,0 0 0,0-1 0,0 1 1,1-1-1,-1 1 0,0 0 0,0-1 1,1 1-1,-1-1 0,1 1 0,-1-1 0,0 1 1,1-1-1,-1 1 0,1-1 0,-1 1 0,1-1-1,0 0 2,0 0 0,-1 0 0,1 0 0,-1 0 0,1 0 0,-1 0 0,1-1 0,-1 1 0,1 0 1,-1 0-1,0-1 0,1 1 0,-1 0 0,1-1 0,-1 1 0,0 0 0,1-1 0,-1 1 0,1-1 1,-1 1-1,0 0 0,0-1-3,3-3 17,0 0 1,-1 0-1,0-1 1,1 1-1,-2-1 1,1 0-18,2-11 16,-1 1 1,-1 0 0,0-1 0,-1 0-1,-1 1 1,0-1 0,-1 0 0,-1 1-1,0-1 1,-1 1 0,-5-14-17,3 11 2,-1 1 1,-1 0-1,-1 0 1,0 1-1,-1 0 1,-1 0-1,-1 1 1,0 0-1,-12-12-2,19 23-2,0-1-1,0 1 1,-1 0-1,1 1 1,-1-1 0,0 1-1,0 0 1,0 0-1,0 0 1,-1 1-1,1 0 1,-1 0-1,1 0 1,-1 1-1,0 0 1,1 0 0,-1 0-1,0 1 1,0-1-1,0 2 1,0-1-1,1 0 1,-1 1-1,0 0 1,-5 2 2,3 1-4,-1 1-1,1 0 1,1 0 0,-1 0-1,0 1 1,1 1 0,1-1-1,-1 1 1,1 0 0,-4 5 4,-1 2-5,1 1 0,1 0 1,0 0-1,1 1 0,-1 4 5,5-12-2,1 1 0,1 0 0,0 0-1,0 0 1,0 0 0,1 0 0,1 0 0,-1 0-1,1 0 1,1 0 0,0 0 0,0 0-1,1 0 1,2 8 2,-1-10 0,-1 0 0,2 0-1,-1 0 1,1 0 0,0 0-1,0-1 1,0 0 0,1 0 0,0 0-1,1-1 1,-1 1 0,1-1-1,0 0 1,0-1 0,1 0 0,-1 0-1,6 3 1,3-1 101,0-1-1,1 0 0,-1-1 0,1 0 1,0-2-1,0 1 0,0-2 1,0 0-1,13-2-100,36-3 391</inkml:trace>
  <inkml:trace contextRef="#ctx0" brushRef="#br0" timeOffset="2659.119">3337 579 7746,'1'-1'213,"0"0"0,0 0 0,-1 0 0,1 0 0,0 0 0,-1-1 0,0 1 0,1 0 0,-1-1 0,1 1 0,-1 0 0,0-1 0,0 1 0,0 0 0,0-1 0,0 1 0,0 0 0,0-1 0,-1 1 0,1 0 0,0-1 0,-1 1 0,1 0 0,-1 0 0,1-1 0,-1 1 0,0 0 0,1 0 0,-1 0 0,0 0 0,0 0 0,0 0 0,0 0 0,0 0 0,0 0 0,0 0 0,0 0 0,0 1 0,0-1 0,0 0 0,-1 1 0,1-1 0,0 1 0,0-1 0,-1 1 0,1 0 0,0 0 0,-1-1 0,1 1-213,-7-1 259,0 0 0,0 0 0,0 1 0,0 0 0,0 0 0,0 1 0,1 0 0,-2 0-259,-4 3 112,-1 0 1,1 0-1,0 1 1,0 1-1,0 0 1,1 1-1,0 0 1,0 1-1,1 0 1,-5 5-113,8-6 24,-1 1 0,1 1-1,0-1 1,0 1 0,1 1 0,1-1 0,-1 1 0,2 0-1,-1 1 1,1-1 0,1 1 0,-3 9-24,6-17 2,1-1 1,-1 1-1,1-1 1,-1 1-1,1 0 0,0-1 1,0 1-1,0 0 0,0-1 1,1 1-1,-1-1 1,1 1-1,-1 0 0,1-1 1,0 1-1,0-1 1,1 2-3,0-2 0,0 1 1,0-1 0,0 0 0,0 1-1,0-1 1,1 0 0,-1-1 0,1 1-1,0 0 1,-1-1 0,1 1 0,0-1-1,0 0 1,0 0 0,0 0-1,23 8 3,0-1 5,-1 1 0,0 2 0,0 0 0,7 6-8,-26-13 1,0-1 0,-1 1 1,1 0-1,-1 1 0,0-1 0,0 1 0,-1 0 0,1 0 1,-1 1-1,0-1 0,-1 1 0,1 0 0,-1 0 0,0 0 1,0 0-1,-1 0 0,0 1 0,0-1 0,0 5-1,-1-6 3,-1-1 0,0 1 0,0-1-1,0 0 1,0 1 0,-1-1-1,0 0 1,1 1 0,-2-1 0,1 0-1,0 0 1,-1 0 0,0 0 0,0 0-1,-2 3-2,0-1 8,0-2-1,0 1 0,0 0 0,-1-1 1,1 0-1,-1 0 0,0 0 0,0 0 0,-1-1 1,-3 2-8,0-1 12,0 0 0,0 0 0,0-1 0,-1 0 1,1-1-1,-1 0 0,0 0 0,0-1 0,1-1 1,-1 0-1,0 0 0,0 0 0,1-2 0,-5 0-12,4-1-5,0 0 0,0-1 0,0 0 0,1-1-1,0 0 1,0-1 0,0 1 0,1-2 0,-2-1 5,5 4 1800,16 9-872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9:36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292 148 3601,'45'30'2019,"-44"-30"-1890,0 1 1,-1-1-1,1 1 1,0-1-1,0 0 1,0 1-1,-1-1 1,1 0-1,0 0 1,0 0-1,0 1 1,-1-1-1,1 0 1,0 0-1,0 0 1,0 0-1,0-1 1,-1 1-1,1 0 1,0 0-1,0 0 1,0-1-1,-1 1 1,1 0-1,0-1 1,0 1-1,-1-1 1,1 1-1,0-1 1,-1 1-1,1-1 1,0 1-1,-1-1 0,1 0-129,10-20 1568,-11 19-1379,2-2 34,-1-1 0,0 1 0,0-1 0,0 1 0,0-1 0,-1 0 0,0 0 0,0 1 0,0-1 0,0 0 0,-1 0 0,0 1 0,0-1 0,0 1 0,-1-1 0,1 1 0,-1-1 0,0 1 0,-1 0 0,1 0 0,-2-3-223,0 3 122,1 0 1,-1 0-1,0 0 1,0 1-1,0-1 1,-1 1-1,1 0 1,-1 0-1,0 1 1,0-1-1,0 1 1,0 0-1,0 0 1,0 1-1,0-1 1,-1 1-1,1 1 1,0-1-1,-1 1-122,-2-1 23,0 1-1,0 0 1,0 1-1,0 0 0,0 0 1,0 1-1,1 0 1,-1 0-1,0 1 1,1 0-1,0 0 0,-1 1 1,-4 3-23,3 0 42,-1 0 0,1 1 0,0 0 0,0 0 0,1 1 1,0 0-1,1 1 0,-6 9-42,2-1 39,1 0 1,1 1-1,1 0 1,0 1-1,2 0 0,0 0 1,1 0-1,1 1 1,1-1-1,0 13-39,3-16 1,0-1 0,2 1 0,-1-1-1,2 0 1,0 0 0,1 0 0,4 9-1,-5-15 1,1-1 0,0 0 0,0 0-1,1-1 1,0 1 0,0-1 0,1 0 0,1-1 0,-1 1 0,1-1 0,0 0 0,1-1 0,1 1-1,-4-3 3,-1-1 0,1-1 0,0 1 0,1-1 0,-1 0 0,0 0 1,1 0-1,-1-1 0,1 0 0,-1 0 0,1 0 0,0-1 1,-1 0-1,3 0-3,0-1 6,0 0-1,0 0 1,0-1 0,0 0 0,-1-1 0,1 1 0,-1-2-1,1 1 1,4-4-6,-1 1 7,-1-1 1,0-1-1,-1 1 0,1-2 0,-2 1 1,1-1-1,-1-1 0,0 1 0,-1-1 1,0 0-1,-1-1 0,0 0 0,0-2-7,3-13 11,-2-1 1,-1 1-1,-1-1 0,-1 0 0,-1-1 0,-2-4-11,5-37-9,-1 42-35,-5 27 42,0 0 1,0 0 0,0 0 0,0 0 0,0-1 0,0 1 0,0 0-1,0 0 1,1 0 0,-1 0 0,0 0 0,0-1 0,0 1-1,0 0 1,0 0 0,0 0 0,0 0 0,1 0 0,-1 0-1,0 0 1,0 0 0,0-1 0,0 1 0,0 0 0,1 0 0,-1 0-1,0 0 1,0 0 0,0 0 0,0 0 0,1 0 0,-1 0-1,0 0 1,0 0 0,0 0 0,0 0 0,1 0 0,-1 0-1,0 0 1,0 0 0,0 0 0,0 0 0,1 1 0,-1-1-1,0 0 1,0 0 0,0 0 0,0 0 0,0 0 0,1 0 0,-1 0-1,0 1 1,0-1 0,0 0 0,0 0 0,0 0 0,0 0-1,0 0 1,0 1 0,0-1 0,1 0 0,-1 0 0,0 0-1,0 0 1,0 1 0,0-1 1,6 13-37,18 52-24,-17-40 73,2 0-1,0-1 1,2 0 0,1-1 0,0-1 0,2 1 0,5 4-12,14 10-2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9:39.3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254 620 5497,'5'19'1432,"-8"-11"151,1-8-1331,0 0 1,0 1 0,1-1 0,-1 0 0,0 0-1,0 0 1,1 0 0,-1 0 0,0 0 0,0-1-1,1 1 1,-2-1-253,-27-2 1727,23 3-1505,1 1 0,0 1 0,-1-1 0,1 1-1,0 0 1,0 1 0,0 0 0,1 0 0,-1 0 0,1 0-1,-1 1 1,1 0 0,0 0 0,-1 2-222,-7 5 189,2 1 0,0 0 0,0 1 0,-7 13-189,11-16 37,1 0-1,0 1 1,1-1-1,0 1 1,1 0 0,0 1-1,0-1 1,2 1-1,-1-1 1,1 1-1,0 11-36,2-14 7,1 1 0,0-1 0,0 0-1,1 1 1,0-1 0,0 0 0,1 0 0,0 0 0,1-1-1,0 1 1,0-1 0,1 0 0,0 0 0,0 0-1,3 2-6,-3-3 9,1-1 1,0 0-1,0 0 0,0 0 0,1-1 0,-1 0 0,1 0 0,1-1 0,-1 1 0,1-2 0,-1 1 0,1-1 0,0 0 0,0-1 0,0 0 0,1 0 0,-1-1 0,0 0 0,1 0 0,-1-1 0,1 0 1,-1 0-1,1-1 0,-1 0 0,0-1 0,1 0 0,-1 0 0,7-4-9,3-1 19,0-1 1,-1-1-1,0-1 1,-1 0-1,0-1 0,-1-1 1,0 0-1,-1-1 1,0-1-1,-1 0 1,4-6-20,-11 12 10,0 0 1,-1-1-1,0 0 1,0 0-1,-1 0 0,0 0 1,-1-1-1,0 0 1,0 0-1,0-4-10,-2 7 7,-1 0 0,1 0 0,-1 0 0,-1 0 0,1 0 0,-1-1 0,-1 1 0,1 0 0,-1 0 0,0 1 0,-1-1 0,0 0 0,0 1 0,0 0 0,-3-4-7,1 3 1,0 0 1,-1 0 0,0 0 0,-1 1-1,1 0 1,-1 0 0,0 0-1,-1 1 1,1 0 0,-1 1 0,0-1-1,0 2 1,-4-2-2,5 2-95,0 1 1,0-1-1,0 2 0,0-1 0,-1 1 1,1 0-1,0 0 0,-1 1 0,1 0 0,-1 1 1,1-1-1,0 1 0,-1 1 0,1-1 1,0 1-1,-2 1 95,-25 16-546</inkml:trace>
  <inkml:trace contextRef="#ctx0" brushRef="#br0" timeOffset="502.225">704 1570 6425,'7'2'724,"-1"0"0,1-1 0,-1 1 0,1-2-1,-1 1 1,1-1 0,0 0 0,-1 0 0,1-1 0,1 0-724,-4 0 130,0 0 1,0 0 0,-1 0 0,1-1 0,0 0-1,-1 1 1,1-1 0,-1-1 0,0 1 0,0 0-1,0-1 1,0 1 0,0-1 0,-1 0 0,1 0-1,-1 0 1,1-1 0,-1 0-131,8-13 235,-2-1 0,0 0 0,-1 0 1,-1-1-1,-1 1 0,-1-1 0,0 0 0,-2-1 0,0 1 0,0-10-235,-2-32 417,-3 0 0,-7-42-417,-29-177 384,-12-110-312,40 171-83,11 206 2,0 1-1,1-1 1,0 1-1,1 0 1,0-1-1,1 1 1,1 0-1,0 0 1,4-8 9,-5 15 8,-1 1 0,1-1 0,1 0 0,-1 1 0,0-1 0,1 1 0,0 0 0,0 0 0,0 1 0,1-1 1,-1 1-1,1 0 0,0 0 0,0 0 0,0 1 0,0 0 0,0 0 0,1 0 0,-1 0 0,0 1 0,1 0 0,3 0-8,0 0-75,0 1-1,0 0 1,0 1 0,0 0-1,0 0 1,0 1 0,0 0-1,0 0 1,0 1-1,-1 1 1,0-1 0,8 5 75,-3-1-282,-1 1 0,1 1 0,-2 0 0,1 0 0,-1 1 0,-1 0 0,7 9 282,31 49-595</inkml:trace>
  <inkml:trace contextRef="#ctx0" brushRef="#br0" timeOffset="830.667">545 919 9522,'14'0'3945,"23"0"-2265,11 0-423,18-3-281,1-2-368,5-4-224,2 1-8,-8 4-224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9:40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98 327 10122,'-23'-30'3873,"2"9"-2985,10 14-496,11 6-40,7 5-256,6 6-320,8 9 184</inkml:trace>
  <inkml:trace contextRef="#ctx0" brushRef="#br0" timeOffset="-359.75">1 878 9090,'2'-12'3305,"-5"11"-2529,10 19-144,-1 14 16,6 16 0,-6 3-152,5 12-176,0 3-48,-3-4-55,-1 0-17,-2-11-72,-4-10 48,-1-13-248,1-5-433,-2-18 353</inkml:trace>
  <inkml:trace contextRef="#ctx0" brushRef="#br0" timeOffset="343.173">325 1062 7994,'-54'-32'3158,"53"31"-3097,0 1 1,1-1-1,-1 1 1,0-1 0,0 1-1,1 0 1,-1-1-1,0 1 1,0 0 0,0 0-1,0 0 1,0-1-1,1 1 1,-1 0-1,0 0 1,0 0 0,0 0-1,0 1 1,0-1-1,0 0 1,1 0-1,-1 0 1,0 1 0,0-1-1,0 0 1,0 1-1,1-1 1,-1 1-1,0-1 1,0 1 0,1-1-1,-1 1 1,1-1-1,-1 1 1,0 0 0,1-1-1,-1 1 1,1 0-1,-1 0 1,1-1-1,0 1 1,-1 0 0,1 0-1,0 0 1,-1 0-1,1-1 1,0 1-1,0 0 1,0 0 0,0 0-1,0 0 1,0 0-62,0 6 197,0 0 0,0 0 1,0-1-1,1 1 0,1 4-197,-1-10 51,12 57 1612,7 10-1663,-9-34 244,-2 1-1,-1 0 1,-2 0-1,-1 0 1,-1 5-244,-10-5 153,6-34-147,0-1-1,0 0 0,0 1 1,0-1-1,0 0 0,0 1 0,0-1 1,0 0-1,-1 1 0,1-1 1,0 0-1,0 1 0,0-1 1,-1 0-1,1 1 0,0-1 1,0 0-1,0 0 0,-1 1 0,1-1 1,0 0-1,-1 0 0,1 0 1,0 1-1,-1-1 0,1 0 1,0 0-1,-1 0-5,0-1 11,1 1 0,-1-1 0,0 0 0,1 0 1,-1 0-1,1 0 0,-1 0 0,1 0 0,0 0 0,-1 0 0,1 0 0,0 0 1,0 0-1,-1 0 0,1-1 0,0 1-11,-3-25 65,0 0 0,2 0 0,1 0 0,2-19-65,-1 11 23,2-26 2,1 1 0,5-8-25,-6 49-5,0 1 0,1 0 1,1 0-1,1 0 0,1 0 1,0 1-1,1 0 0,0 1 1,9-11 4,-14 22-8,0 0 0,1-1 1,-1 2-1,1-1 0,0 0 1,0 1-1,1 0 0,-1 0 1,1 0-1,0 0 0,-1 1 0,1 0 1,0 0-1,0 0 0,1 1 1,-1-1-1,2 1 8,1 0-9,-1 1-1,1 0 1,-1 0 0,1 1-1,-1 0 1,1 0 0,-1 1-1,0 0 1,0 0 0,0 0-1,6 4 10,1 1-7,0 0 1,-1 2-1,0-1 0,0 2 0,0 0 1,-1 0-1,-1 1 0,0 1 0,-1 0 0,0 0 1,5 9 6,-4-3 90,-1 1 1,-1 1-1,0 0 1,-2 0 0,0 1-1,-1 0 1,-1 0-1,-1 1 1,-1-1 0,-1 1-1,-1-1 1,-1 1-1,-1 0 1,-1 0-91,-3 20 2548,9-1-1126</inkml:trace>
  <inkml:trace contextRef="#ctx0" brushRef="#br0" timeOffset="937.742">1055 1903 8226,'0'0'183,"0"1"0,0-1 0,0 0 0,0 1 0,1-1 0,-1 0 1,0 0-1,0 1 0,1-1 0,-1 0 0,0 1 0,0-1 0,1 0 0,-1 0 0,0 0 0,1 1 1,-1-1-1,0 0 0,1 0 0,-1 0 0,0 0 0,1 0 0,-1 0 0,0 1 0,1-1 1,-1 0-1,1 0 0,-1 0-183,14-3 1669,10-8-736,-24 11-929,11-7 268,0 0-1,-1-1 0,0-1 0,0 0 1,-1 0-1,0 0 0,-1-2 0,0 1 0,0-1 1,-1 0-272,6-10 234,-2 0 1,0-1-1,-1 0 1,6-23-235,-10 24 69,-1-1 1,-1 0 0,-2 0 0,0 0 0,-1 0 0,-1 0 0,-2-21-70,-7-31 171,-14-50-171,23 123 1,-32-152 60,-42-229 28,53 242-72,-2-103-17,22 220-21,1 0 0,0 0 0,2 0 0,1 0 0,0 0 0,2 0 0,6-17 21,-8 30-14,1 1 1,0 1-1,0-1 0,1 0 0,0 1 0,1 0 0,-1 0 0,2 1 1,-1 0-1,1 0 0,0 0 0,0 1 0,1 0 0,0 0 1,0 1-1,0 0 0,1 0 0,0 1 0,6-2 14,-9 4-12,-1 0 0,0 1 1,1 0-1,-1 0 0,0 0 0,1 0 0,-1 1 0,1 0 0,0 1 0,-1-1 0,0 1 0,1 0 0,4 2 12,-1-1-61,-1 2-1,0-1 0,0 1 0,0 0 1,-1 1-1,1 0 0,-1 0 0,3 3 62,5 7 303,0 0 0,-1 0 1,0 1-1,-1 1 0,-1 1 0,-1-1 0,0 4-303,7 14 1072,8 26-1072</inkml:trace>
  <inkml:trace contextRef="#ctx0" brushRef="#br0" timeOffset="1276.883">961 1137 9730,'25'-14'3641,"24"7"-2697,10-3-88,16 1 8,9 3-287,1 0-369,-4 2 192,-10 0 3585,-8 1-2905</inkml:trace>
  <inkml:trace contextRef="#ctx0" brushRef="#br0" timeOffset="1708.893">2041 1010 7514,'4'-22'969,"0"-1"1,-2 0-1,0-17-969,-2 39 58,0 0 1,0-1-1,0 1 0,0 0 0,-1 0 0,1 0 1,0-1-1,-1 1 0,1 0 0,-1 0 0,0 0 1,1 0-1,-1 0 0,0 0 0,1 0 0,-1 0 0,0 0 1,0 1-1,0-1 0,0 0 0,0 0 0,0 1 1,0-1-1,0 0 0,0 1 0,0-1 0,0 1 1,-1 0-1,1-1 0,0 1 0,0 0 0,0 0 1,-1 0-1,1-1 0,0 1 0,0 1 0,0-1 0,-1 0 1,1 0-1,0 0 0,-1 1-58,-6 0 349,0 1 1,0 1-1,0-1 0,1 1 1,-5 3-350,8-4 159,-18 9 114,1 1-1,1 1 1,0 1 0,0 0 0,1 2 0,1 0-1,1 1 1,1 1 0,0 1 0,1 0-1,-4 8-272,11-14 45,1 0-1,1 0 1,0 1-1,0 0 1,2 0-1,-1 0 1,2 0-1,0 1 1,1 0-1,0 0 1,1 11-45,1-18 8,0 1 1,1-1-1,0 1 1,0-1-1,1 1 1,0-1-1,1 0 1,0 0-1,0 0 1,1 0-1,0-1 0,0 1 1,0-1-1,1 0 1,1 0-1,-1 0 1,1-1-1,0 0 1,0 0-1,7 4-8,-5-4 12,0-1-1,1 0 1,0 0 0,0-1-1,0 0 1,0-1 0,1 0-1,-1 0 1,1-1-1,0 0 1,0-1 0,-1 0-1,1-1 1,0 0-1,0 0 1,0-1 0,0 0-1,0-1 1,0 0 0,4-2-12,2-1 18,0-1 1,-1-1-1,0 0 1,0-1 0,0-1-1,-1 0 1,-1-1 0,0-1-1,0 0 1,-1 0 0,8-11-19,-12 14 12,-2-1-1,1 1 1,-1-2 0,-1 1 0,0-1 0,0 1 0,-1-1 0,0-1 0,-1 1-1,0-1 1,0 1 0,-1-1 0,-1 0 0,0 0 0,0 0 0,-1-2-12,-1 4 3,1-1 1,-2 1 0,1-1-1,-1 1 1,-1 0-1,0-1 1,0 1 0,0 0-1,-1 1 1,-1-1-1,0 1 1,0 0-1,0 0 1,-1 0 0,0 1-1,-1 0 1,1 0-1,-4-2-3,1 1-150,-1 1 0,1 1 0,-1 0 0,0 0-1,-1 1 1,1 0 0,-1 1 0,0 0 0,0 0 0,0 2-1,-1-1 1,1 1 0,-4 1 150,-20 4-613</inkml:trace>
  <inkml:trace contextRef="#ctx0" brushRef="#br0" timeOffset="2214.88">2423 982 5817,'0'0'127,"0"-1"1,0 0-1,0 1 0,-1-1 0,1 1 0,0-1 1,0 1-1,-1-1 0,1 1 0,0-1 0,0 1 0,-1-1 1,1 1-1,-1-1 0,1 1 0,0 0 0,-1-1 0,1 1 1,-1 0-1,1-1 0,-1 1 0,1 0 0,-1 0 1,1-1-1,-1 1 0,0 0 0,1 0 0,-1 0 0,1 0 1,-1-1-1,1 1 0,-1 0 0,0 0 0,1 0 1,-1 1-1,1-1 0,-1 0 0,1 0 0,-1 0 0,0 0 1,1 0-1,-1 1 0,1-1 0,-1 0 0,1 0 1,-1 1-1,1-1 0,-1 1-127,0 0 141,-1 1 0,0 0 1,1 0-1,0 0 0,-1 0 0,1 0 0,0 0 0,0 0 1,0 1-1,0-1 0,1 0 0,-1 2-141,-1 9 309,0-1-1,1 1 1,0 0-1,1 0 1,1 0-1,0 0 1,2 11-309,6 18 982,11 29-982,-8-28 434,7 11 93,-14-44-399,-1 0 0,0 1 0,-1-1 0,0 1 0,-1-1 0,0 1 0,0 0 0,-1 0 0,-1 0 0,0 2-128,-5 2 217,5-15-208,0 0-1,0 0 1,-1 0-1,1 1 1,0-1-1,0 0 1,-1 0-1,1 0 0,0 0 1,0 0-1,-1 1 1,1-1-1,0 0 1,0 0-1,-1 0 1,1 0-1,0 0 1,0 0-1,-1 0 1,1 0-1,0 0 1,-1 0-1,1 0 1,0 0-1,0 0 1,-1 0-1,1-1 1,0 1-1,0 0 1,-1 0-9,0-1 21,-1 0 0,1 0 1,0-1-1,-1 1 0,1 0 1,0-1-1,0 1 0,0-1 1,0 0-1,0 1 0,1-1 1,-1 1-1,0-1 1,0-1-22,-2-10 39,0 1 0,0-1 1,2 0-1,-1 0 0,1 0 1,1-7-40,7-83 63,-4 72-42,-1 3-18,1 1 1,2 0-1,0 0 1,2 0 0,6-15-4,-10 34-3,0 1 0,0-1 0,1 1 1,0 0-1,1 0 0,-1 1 0,1-1 1,0 1-1,1 0 0,-1 0 0,1 1 0,1 0 1,-1 0-1,1 0 0,-1 1 0,1 0 1,1 0-1,-1 1 0,0 0 0,1 0 1,1 0 2,5 0 27,-1 1 0,1 0 0,0 1 1,0 1-1,-1 0 0,1 0 1,0 2-1,0 0 0,-1 0 0,1 1 1,2 2-28,-3 0 45,-1 0-1,0 0 1,4 4-45</inkml:trace>
  <inkml:trace contextRef="#ctx0" brushRef="#br0" timeOffset="3048.016">3084 1095 4513,'2'-110'2839,"-2"108"-2643,0 0-1,0 0 1,0 0 0,-1 0-1,1 0 1,0 0-1,-1 0 1,1 0 0,-1 1-1,0-1 1,0 0-1,1 0 1,-1 0-1,0 1 1,-1-1 0,1 0-1,0 1 1,0-1-196,0 2 134,0 0 1,1-1-1,-1 1 1,0-1-1,0 1 0,1 0 1,-1 0-1,0-1 1,0 1-1,0 0 1,1 0-1,-1 0 1,0 0-1,0 0 0,0 0 1,0 0-1,1 0 1,-1 0-1,0 1 1,0-1-135,0 1 72,1-1 1,-1 1 0,1-1 0,-1 1 0,1 0 0,0-1 0,-1 1-1,1 0 1,0-1 0,-1 1 0,1 0 0,0-1 0,0 1 0,0 0-1,0 0 1,0-1 0,0 1 0,0 0 0,0 0 0,0-1 0,0 1-1,0 0 1,0 0 0,0-1 0,1 1-73,-1 3 270,1 21 478,2 0 0,3 15-748,1 9 397,30 260 1106,-35-298-1451,-2 0-1,1 1 0,-1-1 0,-1 0 0,0 1-51,1-11 3,0-1 0,0 0 0,0 0 0,0 0 0,0 0-1,0 1 1,0-1 0,0 0 0,0 0 0,0 0 0,0 0-1,0 1 1,0-1 0,0 0 0,0 0 0,0 0 0,0 0-1,0 1 1,0-1 0,0 0 0,0 0 0,0 0-1,0 0 1,0 0 0,0 1 0,0-1 0,0 0 0,0 0-1,-1 0 1,1 0 0,0 0 0,0 0 0,0 1 0,0-1-1,0 0 1,-1 0 0,1 0 0,0 0 0,0 0 0,0 0-1,0 0 1,0 0 0,-1 0 0,1 0 0,0 0-1,0 0 1,0 0 0,0 0 0,-1 0 0,1 0 0,0 0-1,0 0 1,0 0 0,0 0 0,-1 0 0,1 0 0,0 0-1,0 0 1,0 0 0,0 0-3,-3-10 115,8-40 48,11-143-26,-14 152-130,2-1 1,1 1 0,2-1-1,6-16-7,-11 52-6,0-1 1,1 1-1,-1 0 0,1-1 0,1 2 0,-1-1 1,1 0-1,0 0 0,0 1 0,0 0 0,4-3 7,-6 6-6,0 1 1,0-1 0,0 1 0,0-1 0,1 1 0,-1 0 0,0 0 0,1 0 0,-1 0 0,1 0 0,-1 1 0,1-1 0,0 1 0,-1-1 0,1 1 0,-1 0 0,1 0 0,0 0-1,-1 1 1,1-1 0,0 0 0,-1 1 0,1 0 0,-1 0 0,1 0 0,-1 0 0,0 0 0,1 0 0,-1 0 0,2 2 4,7 5-4,-1 0 0,0 1 0,-1 0-1,1 1 1,-2 0 0,0 0 0,0 1 0,0-1 0,-2 2 0,1-1 0,1 7 4,9 21 6,-1 0 0,8 37-6,-4-1 10,-8-27 44,9 18-54,-19-68 55,0-11-22,2-16 12,-1-15-9,11-89 11,-11 114-47,1 0 0,0 1 1,2-1-1,0 1 0,7-13 0,-11 26-6,1 0-1,-1 1 1,1-1 0,0 1 0,0 0 0,0 0-1,1 0 1,-1 0 0,1 0 0,0 1-1,0 0 1,0-1 0,1 1 0,-1 1-1,1-1 1,-1 1 0,1 0 0,0 0-1,0 0 1,0 1 0,0-1 0,0 1 0,0 1-1,5-1 7,-2 1-9,0 1-1,0-1 0,-1 2 1,1-1-1,-1 1 0,1 0 1,-1 1-1,0 0 0,0 0 1,0 0-1,0 1 0,-1 0 1,1 1-1,-1-1 1,0 1-1,1 2 10,0 0-12,0 0 0,-1 0 0,-1 1 1,1 0-1,-1 0 0,0 0 0,-1 1 0,0-1 0,0 1 1,-1 0-1,0 0 0,-1 1 0,0-1 0,0 0 1,0 8 11,0 20 428,-1 0 0,-2 0 0,-3 19-428,0 1 2395,3-13-1043</inkml:trace>
  <inkml:trace contextRef="#ctx0" brushRef="#br0" timeOffset="3732.944">4502 1115 4561,'31'-69'2762,"-30"69"-2672,-1-1 0,1 0 0,-1 0 0,0 0 0,0 0 0,0 0 0,1 0 0,-1 0 0,0 0 0,0 0 0,0 0 0,0 0 0,-1 0 1,1 0-1,0 0 0,0 0 0,-1 1 0,1-1 0,0 0 0,-1 0 0,1 0 0,-1 0 0,1 0 0,-1 1 0,1-1 0,-1 0 0,1 0 0,-1 1 0,0-1 0,0 0 0,1 1 0,-1-1 0,0 1 0,0-1 0,0 1 1,0-1-1,1 1 0,-1 0 0,0-1 0,0 1 0,0 0 0,0 0 0,0 0-90,-5-3 455,-5-1-141,-1-1 0,0 2 0,0 0 0,0 0 0,0 1 0,0 0 0,0 1 0,-1 0 0,1 1 0,0 1 0,-1 0 0,1 1 0,0 0 0,0 0 0,0 2-1,0-1 1,0 2-314,-7 2 84,1 1 0,-1 1-1,1 0 1,1 2 0,0 0-1,0 1 1,1 0 0,1 1-1,0 1 1,-2 3-84,4-2 32,1 1 1,0 0-1,1 0 1,1 1 0,1 1-1,-4 8-32,8-14 12,0 1-1,1 0 1,0-1-1,1 2 1,0-1-1,1 0 1,1 0-1,0 1 1,2 12-12,-1-21 4,1 1 0,0-1 1,0 1-1,0-1 1,1 1-1,-1-1 1,2 0-1,-1 0 1,0 0-1,1 0 1,0-1-1,0 1 1,0-1-1,1 1 1,0-1-1,0 0 0,0 0 1,0-1-1,0 1 1,1-1-1,-1 0 1,1 0-1,0-1 1,0 1-1,0-1 1,0 0-1,1 0 1,4 0-5,5 2 16,0-2 0,0 1 1,0-2-1,1 0 0,-1-1 1,0 0-1,1-2 0,-1 0 1,14-3-17,-11 1 20,-1-1 0,0-1 0,-1 0 0,0-1 0,0-1 0,0-1 0,-1 0 0,0-1 0,8-7-20,-13 9 13,-1 0-1,0 0 0,-1-1 1,0 0-1,-1-1 1,0 0-1,0 0 1,-1 0-1,0-1 1,-1 0-1,0 0 0,-1 0 1,0-1-1,1-7-12,-2 1 12,-1-1 0,-1 1 0,0 0 0,-2-1 0,0 1 0,-1-1 0,-1 1-1,0 0 1,-1 0 0,-1 1 0,-4-9-12,8 24 11,0-1 0,0 1-1,-1-1 1,1 1 0,0 0-1,-1-1 1,0 1 0,1 0 0,-2-1-11,3 3 1,0 0 1,-1 0-1,1 0 0,0 0 1,0 0-1,0 0 1,0-1-1,0 1 0,0 0 1,0 0-1,0 0 1,0 0-1,0 0 0,-1 0 1,1 0-1,0 0 1,0 0-1,0 0 0,0 0 1,0 0-1,0 0 1,0 0-1,0 0 0,0 0 1,-1 0-1,1 0 1,0 1-1,0-1 0,0 0 1,0 0-1,0 0 1,0 0-1,0 0 0,0 0 1,0 0-1,0 0 1,0 0-1,0 0 0,0 0 1,-1 0-1,1 0 1,0 0-1,0 1 0,0-1 1,0 0-1,0 0 1,0 0-1,0 0 1,0 0-1,0 0 0,0 0 1,0 0-1,0 0 1,0 1-1,0-1 0,0 0 1,0 0-1,0 0 1,0 0-1,0 0-1,3 16 44,8 19-46,1-1 1,1 0-1,2-1 0,1-1 0,14 19 2,-18-32 119,1-1 1,1 0 0,1-1-1,1-1 1,0 0-1,1-1 1,0-1 0,1 0-1,13 6-119,17 8 424</inkml:trace>
  <inkml:trace contextRef="#ctx0" brushRef="#br0" timeOffset="4079.397">5164 373 9682,'-7'-9'967,"3"3"-501,-1 0 1,1 1-1,-2-1 0,1 1 0,0 0 0,-1 0 1,0 1-1,0 0 0,-1 0 0,-3-2-466,9 6 51,0-1-1,1 1 1,-1 0-1,0 0 1,0 0-1,1 0 1,-1 0-1,0 0 1,0 0-1,1 0 1,-1 0 0,0 0-1,0 0 1,1 0-1,-1 0 1,0 1-1,0-1 1,1 0-1,-1 1 1,0-1-1,1 0 1,-1 1-1,1-1 1,-1 1-1,0-1 1,1 1-1,-1-1 1,1 1-1,-1 0 1,1-1-1,-1 1 1,1-1 0,0 1-1,-1 0 1,1-1-1,0 1 1,0 0-1,-1 0 1,1-1-1,0 1 1,0 0-1,0 0 1,0-1-1,0 2-50,-1 5 110,0 0 1,1 1-1,-1-1 0,2 5-110,-1-4 153,5 46 184,1-1 0,4 1 1,1-1-1,5 7-337,8 40 195,-14-55-132,-2 0-1,-2 1 1,-2 0-1,-2 0 0,-2 0 1,-2 5-63,-9 35 85,-3 57-1522,15-114 335,5-8 417</inkml:trace>
  <inkml:trace contextRef="#ctx0" brushRef="#br0" timeOffset="4438.69">4867 971 9474,'-22'-13'3993,"18"15"-2113,6 1-519,19-3-233,16 4-312,18-6-376,18-2-160,11-5-128,6-3-40,2 3 168,-9 2-152,-12 4 208,-13 0-168</inkml:trace>
  <inkml:trace contextRef="#ctx0" brushRef="#br0" timeOffset="4767.311">5641 915 9098,'0'-3'3689,"0"2"-2305,0 0-424,0 1 0,2 11-311,2 25-201,0 49-288,-4-36-48,0 3-24,-7-2-8,7-3 16,-1-6 192,2-16-480,5-8-144,6-12 232</inkml:trace>
  <inkml:trace contextRef="#ctx0" brushRef="#br0" timeOffset="4768.311">5708 356 11274,'-39'-46'4449,"11"19"-3192,9 9-249,8 11-304,6 9-408,11 12-64,1 7-200,19 13 24</inkml:trace>
  <inkml:trace contextRef="#ctx0" brushRef="#br0" timeOffset="5219.875">6256 1014 5065,'9'-22'1558,"-2"-1"-1,3-18-1557,-10 40 127,0 0 0,0-1 0,1 1 0,-2 0 0,1 0 0,0-1 0,0 1 0,0 0 0,0 0 0,-1-1 0,1 1 0,-1 0 0,1 0 0,-1 0 0,1-1 0,-1 1 0,0 0 0,1 0 0,-1 0 0,0 0 0,0 0 0,0 0 0,0 1 0,0-1 0,0 0 0,0 0 0,0 1 0,0-1 0,0 0 0,0 1 0,-1-1 0,1 1 0,0 0-127,-4-2 442,-1 1-1,1 0 1,-1 0-1,1 0 1,0 1-1,-3 0-441,5 0 269,-9 0 44,0 1-1,0 1 1,0 0 0,0 0 0,0 1 0,0 1 0,1 0 0,-1 0 0,1 1 0,1 1 0,-1 0 0,1 0 0,-2 2-313,-4 4 43,1 0 0,0 1 0,1 0 0,0 1 0,1 0 0,1 1 0,-11 17-43,18-22 6,-1 0 0,1 0 1,1 0-1,0 0 1,0 1-1,1 0 1,0 0-1,1 0 1,1 0-1,0 0 1,0 0-1,1 1 0,0-1 1,1 0-1,0 0 1,1 0-1,0 0 1,1 0-1,0 0 1,1 0-1,0-1 1,0 0-1,1 0 0,1 0 1,0 0-1,0-1 1,1 0-1,0 0 1,0-1-1,1 0 1,0 0-1,1 0 1,-1-1-1,1-1 1,1 0-1,-1 0 0,1 0 1,0-2-1,1 1 1,-1-1-1,1 0 1,0-1-1,0-1 1,3 1-7,-4-2 7,-1-1 1,0 0-1,0 0 1,0-1 0,0 0-1,0-1 1,0 0-1,0 0 1,0-1 0,0 0-1,-1 0 1,0-1-1,0 0 1,0-1 0,0 0-1,0 0 1,-1-1-1,0 0 1,0 0 0,-1 0-1,0-1 1,0 0-1,4-6-7,-1 1 11,-1-1 0,0-1 0,0 1 0,-1-1 0,-1 0 0,-1-1 0,0 1 0,0-1 0,-2 0 0,0 0 0,-1-1 0,0 1 0,-1-11-11,-1 14 9,-1-1-1,0 1 1,-1 0-1,0 0 1,-1 0-1,0 0 1,-1 0-1,-1 1 1,0 0-1,0 0 1,-1 0-1,0 0 1,-3-2-9,4 7-30,0-1 0,-1 1 0,0 0 0,0 0 0,-1 1 0,1-1 0,-1 1 1,0 1-1,-1 0 0,1 0 0,-1 0 0,0 1 0,0 0 0,0 0 0,0 1 0,0 0 0,-1 1 0,1-1 1,-5 1 29,-8 3-685,8 8 236</inkml:trace>
  <inkml:trace contextRef="#ctx0" brushRef="#br0" timeOffset="5675.954">6676 947 9594,'-2'0'295,"0"-1"0,0 1 0,0 0 0,0-1 0,0 1 0,0 0 0,0 0-1,-1 0 1,1 1 0,0-1 0,0 0 0,0 1 0,0 0 0,0-1 0,0 1 0,0 0 0,-1 1-295,1-1 76,1 1-1,0-1 1,-1 1-1,1-1 1,0 1 0,0 0-1,0 0 1,0-1 0,0 1-1,0 0 1,1 0-1,-1 0 1,0 0 0,1 0-1,0 0 1,-1 0 0,1 0-1,0 0 1,0 2-76,1 19 367,1-1 1,0 1 0,2-1-1,2 8-367,5 27 516,15 178 939,-26-232-1445,3 7 85,-1-13 15,2-19 32,-3-37-70,3 1-1,3 0 1,2 1 0,14-47-72,-19 92-1,0 1 0,0 0 0,1-1 1,0 2-1,1-1 0,3-2 1,-6 9-3,-1 0 0,1 0-1,1 1 1,-1-1 0,0 1-1,1 0 1,0 0-1,0 0 1,0 0 0,0 1-1,0 0 1,0 0 0,1 0-1,-1 0 1,1 0 0,-1 1-1,1 0 4,2 0-6,0 0-1,0 1 1,0-1 0,0 1-1,-1 1 1,1 0-1,0 0 1,0 0-1,-1 0 1,1 1-1,0 1 1,-1-1-1,0 1 1,1 0 0,-1 0-1,0 1 1,-1-1-1,1 1 1,-1 1-1,0-1 1,0 1-1,0 0 1,0 0 0,-1 0-1,0 1 1,0-1-1,0 2 7,6 9 96,-1 1 1,-1 0-1,0 0 0,-1 1 0,-1 0 1,-1 1-1,0-1 0,-1 1 0,-1 7-96,4 36 1605,-2 0-701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9:48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410 49 3825,'71'2'2226,"-92"-12"4341,-35-13-3760,46 19-2688,1 1 0,-1 0 0,0 1 0,0 0 0,0 0 0,0 1 0,-1 0 0,1 1 0,0 0 0,0 1 1,0 0-1,0 1 0,0 0 0,0 0 0,0 1 0,0 1 0,1-1 0,-1 1 0,1 1 0,0 0 0,1 0 0,-1 1 0,1 0 1,-6 6-120,0 0 13,0 1 1,1 1 0,0 0 0,1 1-1,1 1 1,0-1 0,1 2 0,1-1 0,0 2-1,1-1 1,1 1 0,1 0 0,1 0 0,0 1-1,1-1 1,1 1 0,1 0 0,1 0-1,0 0 1,2 0 0,1 9-14,0-9 1,0-1 0,2 1 0,0-1 0,1 0 0,1-1 0,1 1 0,0-1 0,4 5-1,-7-15 2,0 0 1,1 0 0,-1 0-1,2 0 1,-1-1-1,1 0 1,0 0-1,0-1 1,0 1-1,1-1 1,0-1-1,0 1 1,0-1-1,1 0 1,-1-1-1,1 0 1,0 0-1,0 0 1,7 0-3,-3-1 7,0-1-1,0-1 1,0 0 0,0 0-1,1-1 1,-1-1 0,0 0-1,-1 0 1,1-1 0,0-1-1,-1 0 1,1-1 0,-1 0-1,-1 0 1,1-1 0,-1-1-1,0 0 1,0 0 0,-1-1-1,0 0 1,0-1 0,-1 0-1,2-2-6,6-14 22,0-1 1,-2-1-1,-1 0 0,-1 0 0,-1-1 0,-2-1 0,0 0 0,-2 0 1,-2-1-1,1-8-22,-4 23 10,-1 0 0,-1 0 0,0 0 0,0 0 0,-2 0 0,0 1 0,0-1 0,-2 0 0,0 1 0,0 0 0,-5-8-10,-2 7-24,11 14 21,0 1 1,0 0-1,0 0 1,-1 0 0,1 0-1,0-1 1,0 1-1,-1 0 1,1 0 0,0 0-1,-1 0 1,1 0-1,0 0 1,0 0 0,-1 0-1,1 0 1,0 0-1,0 0 1,-1 0 0,1 0-1,0 0 1,-1 0-1,1 0 1,0 0 0,0 0-1,-1 0 1,1 0-1,0 1 1,0-1 0,-1 0-1,1 0 1,0 0 2,-1 2-7,0 0 1,0 0-1,0-1 1,0 1-1,0 0 0,0 0 1,1 0-1,-1 0 1,1 0-1,0 0 1,-1 0-1,1 0 1,0 0-1,0 1 7,-1 26-3,2 0 1,0 0-1,2-1 1,2 4 2,-2-14 4,2-1 1,-1 0 0,2 0-1,0 0 1,2-1 0,-1 0 0,6 6-5,2 2-56,1-1 0,2-1 1,0 0-1,2-1 56,32 24-108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9:49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20 7770,'-2'-2'536,"-1"0"1,1-1 0,0 1 0,-1 0-1,1 0 1,-1 1 0,0-1 0,0 0-537,3 2 60,-1 0 1,1-1 0,-1 1-1,0 0 1,1 0 0,-1 0-1,0 0 1,1 0 0,-1 0-1,0 0 1,0 0 0,1 0-1,-1 0 1,0 0 0,1 0-1,-1 0 1,0 1 0,1-1-1,-1 0 1,1 0 0,-1 1-1,0-1 1,1 0 0,-1 1-1,1-1 1,-1 1 0,1-1-1,-1 1 1,1-1 0,-1 1-1,1-1 1,0 1 0,-1-1-1,1 1 1,0 0 0,-1-1-1,1 1 1,0-1 0,0 1-1,0 0 1,-1 0-61,-1 7 165,0-1 1,0 1-1,0 0 0,1-1 0,0 1 1,1 0-1,0 0 0,0 4-165,9 67 358,0-25 32,4 0-1,18 51-389,46 102 608,-62-168-518,-3 1-1,-1 0 0,-2 1 1,-1 0-1,-3 0 1,-1 1-1,-2 30-89,-1-43 53,0-14 73,-1 0 0,-3 16-126,2-25 202,-1-10 12,-2-17 128,2-15-245,1-1-1,1 1 1,3-1 0,0 1 0,5-10-97,3-12 9,3 0-1,20-50-8,-28 92-9,0-1 0,1 2 0,1-1 0,1 1 0,0 0 0,0 1 0,5-5 9,-11 16-5,0-1 0,0 1 0,1-1 0,-1 1 0,1 0 0,-1 0 0,1 0-1,0 1 1,0 0 0,0-1 0,1 1 0,-1 1 0,1-1 0,-1 1 0,1-1 0,-1 1 0,1 1 0,-1-1-1,1 1 1,0-1 0,0 1 0,-1 1 0,1-1 0,0 1 0,-1-1 0,1 1 0,-1 1 0,1-1 0,2 2 5,5 2-11,-1 2 1,1-1 0,-1 2-1,-1-1 1,1 2 0,-1-1 0,-1 1-1,1 1 1,-2-1 0,1 2-1,-1-1 1,-1 1 0,2 4 10,0 0-17,-1 0 0,0 1-1,-1-1 1,-1 2 0,0-1 0,-2 1 0,0-1-1,0 1 1,-2 0 0,0 2 17,-1-6 3,-2 0-1,1 0 1,-1 0 0,-1 0-1,-1 0 1,1-1 0,-2 1-1,0-1 1,0 1 0,-1-1-1,-1-1 1,-6 11-3,6-13 7,0 0 1,-1 0 0,0-1-1,0 0 1,-1-1-1,0 0 1,0 0-1,0 0 1,-1-1 0,0 0-1,-1-1 1,1 0-1,-1-1 1,0 0-1,-8 2-7,1-1 51,0-1 0,0 0-1,0-2 1,-4 0-51,14-1-34,0-1 1,0 0-1,0 0 0,0-1 1,0 0-1,0 0 0,0-1 0,0 0 1,0 0-1,1 0 0,-5-4 34,8 5-63,1 0-1,0 0 0,0-1 0,0 1 1,0-1-1,0 1 0,0-1 0,0 0 1,1 0-1,-2-2 64,1 1-58,1 0 1,0 0-1,0 0 1,0 0-1,0-1 1,1 1-1,-1 0 1,1-1 57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9:50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353 134 3601,'60'-89'2671,"-60"89"-2572,1-1 1,-1 0-1,1 0 0,-1 0 1,1 1-1,-1-1 0,1 0 1,-1 0-1,0 0 0,1 0 0,-1 0 1,0 0-1,0 0 0,0 1 1,0-1-1,0 0 0,0 0 1,0 0-1,0 0 0,0 0 1,0 0-1,-1 0 0,1 0 1,0 0-1,0 0 0,-1 1 0,1-1 1,-1 0-1,1 0-99,-2 0 155,1 0 1,0 0-1,0 1 0,-1-1 1,1 0-1,0 1 0,0-1 1,-1 1-1,1 0 0,-1-1 0,1 1 1,-1 0-156,-2-1 366,-9-1 70,1 0-1,-1 2 0,0-1 0,1 1 0,-1 1 0,1 0 1,-1 1-1,1 0 0,-1 1 0,1 1 0,0-1 0,-5 4-435,0 0 150,0 1 0,0 0 0,1 1 0,1 1 0,-1 1 0,2 0 0,-1 1 0,-2 4-150,8-7 31,1 0 1,1 1-1,-1 1 0,1-1 1,1 1-1,0 0 1,1 1-1,0 0 0,0-1 1,2 1-1,-1 1 1,1-1-1,1 0 0,0 1 1,1-1-1,0 6-31,1-8 3,1 1 0,-1-1 0,1 0 0,1 0 0,0 0-1,1 0 1,-1 0 0,2 0 0,0 0 0,0-1 0,0 1 0,1-1 0,1-1 0,-1 1-1,2-1 1,-1 0 0,1 0 0,0 0 0,1-1 0,1 1-3,0-2 5,1 0-1,0 0 1,0-1 0,1-1-1,-1 1 1,1-2-1,0 1 1,0-1 0,1-1-1,-1 0 1,0-1 0,1 0-1,-1-1 1,1 0 0,-1-1-1,0 0 1,1-1 0,-1 0-1,9-3-4,-5 1 11,-1 0 0,1-1 0,-1 0 0,0-2 0,-1 1 0,0-2 0,0 0 0,0 0 0,-1-1 0,0-1 0,-1 0-1,0 0 1,-1-1 0,7-9-11,-9 9 18,-1 0-1,-1-1 1,0 1-1,-1-1 0,0 0 1,-1-1-1,3-10-17,-5 15 13,-1 0 0,1 0 0,-2-1 0,1 1 1,-1 0-1,0 0 0,-1-1 0,0 1 0,0 0 0,-1 0 0,0 0 0,-3-8-13,-3 0 26,0-1-1,0 1 1,-2 1-1,0 0 1,0 0-1,-2 1 1,0 0-26,5 5-3,-1 1-1,0 1 1,-1-1 0,0 2 0,0-1 0,0 1 0,-1 0 0,1 1-1,-1 0 1,-1 0 0,-10-2 3,17 6-134,-2 0 0,1 0 0,0 1 0,0 0 1,0 0-1,0 0 0,0 0 0,0 1 0,0 0 0,0 0 0,0 0 0,0 1 0,0-1 1,1 1-1,-5 3 134,5-3-111,1 0 0,0 1 0,1 0 0,-1-1 0,0 1 1,1 0-1,-1 1 111,3-3-9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9:50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31 7410,'-1'-3'912,"-10"-18"2719,6 15-1642,2 7 455,2 0-1854,3 18 151,18 158-234,-13-131-455,2 0-1,2 0 1,2-1 0,2-1 0,9 18-52,-21-55 9,0-1 1,1 0-1,-1-1 1,1 1-1,0 0 1,1-1 0,-1 0-1,1 0 1,0-1-1,0 1 1,0-1-1,4 2-9,-6-5 6,-1 1 0,1-1 0,0 0 0,-1 0 0,1 0-1,0-1 1,0 1 0,0-1 0,0 0 0,-1 1-1,1-1 1,0-1 0,0 1 0,0 0 0,0-1 0,0 1-1,-1-1 1,1 0 0,0 0 0,0 0 0,-1 0-1,1 0 1,-1-1 0,1 1 0,-1-1 0,1 0 0,-1 0-1,0 1 1,0-2 0,1 0-6,4-5 19,0 1 0,-1-1 0,0 0-1,0-1 1,-1 1 0,0-1 0,2-7-19,25-70 85,-22 56-63,25-74 37,26-71-34,-61 174-28,1-1-1,-1 1 1,0 0 0,1 0 0,0-1 0,-1 1 0,1 0-1,-1 0 1,1 0 0,0 0 0,0 0 0,0 0 0,0 0-1,0 0 1,0 0 0,0 1 0,0-1 0,0 0 0,1 0 3,-1 1-1,-1 0 0,1 0 0,0 0 0,-1 1 0,1-1 1,0 0-1,-1 0 0,1 0 0,0 1 0,-1-1 0,1 0 0,-1 1 1,1-1-1,-1 1 0,1-1 0,0 1 0,-1-1 0,0 1 1,1-1-1,-1 1 0,1-1 0,-1 1 0,0-1 0,1 1 1,-1 0 0,5 8 7,-1 1 1,0 0 0,-1 0-1,2 4-7,-3-4 15,18 57 34,-4-12-8,13 27-41,-22-66 13,0-1 0,1 0 0,0 0 0,1 0 0,1-1 0,1-1 0,3 4-13,-11-13-134,2 1 1,-1-1-1,0 0 0,1-1 0,0 1 0,-1-1 0,1 0 1,1 0-1,-1 0 0,0-1 0,1 1 0,-1-1 1,1-1-1,0 1 0,0-1 0,-1 0 0,1 0 1,4-1 133,21-9-965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9:51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80 8746,'-2'-5'552,"-4"-6"632,1 0 0,-2 0 1,0 0-1,0 1 0,-1 0 1,-1-1-1185,9 11 31,0 0 1,0 1-1,0-1 1,0 0 0,0 0-1,0 0 1,0 0 0,0 1-1,-1-1 1,1 0 0,0 0-1,0 0 1,0 0-1,0 1 1,0-1 0,0 0-1,0 0 1,0 0 0,0 0-1,0 0 1,-1 0 0,1 1-1,0-1 1,0 0-1,0 0 1,0 0 0,0 0-1,0 0 1,-1 0 0,1 0-1,0 0 1,0 0 0,0 0-1,0 0 1,-1 1-1,1-1 1,0 0 0,0 0-1,0 0 1,0 0 0,-1 0-1,1 0 1,0 0 0,0-1-1,0 1 1,0 0-1,-1 0 1,1 0 0,0 0-1,0 0 1,0 0 0,0 0-1,0 0 1,-1 0 0,1 0-1,0 0 1,0-1-1,0 1 1,0 0 0,0 0-1,0 0 1,-1 0-32,4 20 346,-2-15-233,17 96 299,72 349 196,-39-227-425,-24-99-382,-24-112-277,-1-1-1,2 0 1,0 0-1,4 7 477,-2-8-694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7.8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93 4089,'39'-89'2246,"-40"87"247,-5 5-783,-15 13 17,-21 19-420,18-8-792,1 0 0,1 2-1,1 0 1,2 1 0,1 2-515,-46 66 707,33-52-478,15-21-43,-2 0 0,-1-1-186,6-13 118,13-11-116,0 0 1,0 1 0,0-1-1,0 0 1,0 0-1,0 0 1,0 0 0,0 0-1,-1 0 1,1 0 0,0 0-1,0 0 1,0 0 0,0 0-1,0 0 1,0 0-1,0 0 1,0 0 0,-1 0-1,1 0 1,0 0 0,0 0-1,0 0 1,0-1-1,0 1 1,0 0 0,0 0-1,0 0 1,0 0 0,-1 0-1,1 0 1,0 0-1,0 0 1,0 0 0,0 0-1,0 0 1,0 0 0,0-1-1,0 1 1,0 0-1,0 0 1,0 0 0,0 0-1,0 0 1,0 0 0,0 0-1,0 0 1,0-1 0,0 1-1,0 0 1,0 0-1,0 0 1,0 0 0,0 0-1,0 0 1,0 0 0,0 0-1,0-1 1,0 1-1,0 0 1,0 0 0,0 0-1,0 0-2,2-4 19,-1 0-1,1 0 1,0 0-1,0 1 1,0-1-1,1 1 1,-1-1-1,3-1-18,15-19 11,15-18 20,-2-1-1,23-39-30,-45 60 6,2 1 0,0 0-1,1 1 1,1 1 0,1 0-1,1 0 1,14-11-6,-21 22 7,-6 5-2,1 0 0,0-1 0,-1 0 0,1 0 0,-1-1 0,0 1-1,-1-1 1,1 0 0,-1 0 0,1-2-5,-3 6 55,-3 3-7,0 0 0,1 1-1,-1-1 1,1 1 0,0-1 0,0 1 0,0-1 0,0 1 0,0 0-1,1-1 1,-1 1 0,1 1-48,-4 9 71,-4 21 16,2-1 0,1 2-1,1-1 1,2 25-87,2-10 59,4 161 70,-1-165-101,3 1 0,1-1 0,9 27-28,16 51 120,-32-122-115,1 0-1,-1 0 0,0-1 1,1 1-1,-1 0 0,0 0 1,0 0-1,0 0 0,0 0 1,1 0-1,-1 0 1,-1 0-1,1 0 0,0 0 1,0 0-1,0 0 0,0 0 1,-1 0-1,1 0 0,-1 0 1,1 0-1,0 0 1,-1 0-1,1 0 0,-1 0 1,0-1-1,1 1 0,-1 0 1,0 0-1,0-1 0,1 1 1,-1 0-1,0-1-4,-2 1-4,0 0 0,0-1-1,-1 0 1,1 1 0,0-1-1,0 0 1,0-1 0,-3 0 4,-24 0-27,15 1 25,-1 1 0,1 0 0,0 1 0,0 0 1,0 2-1,0-1 0,0 2 0,1 0 0,0 1 0,-2 1 2,12-4 0,-3 0 3,0 1 0,1 0 0,0 0 0,0 1 0,0-1 0,1 1 0,0 1 0,0-1 0,-1 1-3,6-5 2,0-1 0,0 0 0,-1 1 0,1-1 0,0 1 0,0-1 1,0 0-1,0 1 0,0-1 0,-1 1 0,1-1 0,0 0 0,0 1 0,0-1 0,0 1 0,0-1 1,0 0-1,0 1 0,0-1 0,1 1 0,-1-1 0,0 1 0,0-1 0,0 0 0,0 1 0,0-1 1,1 0-1,-1 1 0,0-1 0,0 0 0,1 1-2,13 6 79,21-2 105,12-6-14,1-3 0,-1-1 0,0-3 1,35-10-171,-28 7 38,1-1-2,-3 0 2968,38-2-3004,-31 11 1199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9:51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88 112 10634,'-26'-7'4553,"1"7"-2528,2 4-617,9 2-376,17 1-432,21-4-400,8-7-40,27-9-64,10-9-24,19-6 217,14-1 151,0 1-264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9:52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541 81 5169,'1'0'32,"3"-2"393,1 1-1,0-1 1,-1 0 0,1-1-1,-1 1 1,3-3-425,-6 4 124,0 1-1,0-1 1,0 0 0,0 0-1,-1 0 1,1 1 0,0-1 0,0 0-1,-1 0 1,1 0 0,-1 0-1,1 0 1,-1 0 0,1 0-1,-1-1 1,0 1 0,0 0 0,1 0-1,-1 0 1,0 0 0,0 0-1,0-1 1,0 1 0,0 0 0,0 0-1,-1 0 1,1 0 0,0 0-1,-1 0 1,1 0 0,0-1-1,-1 1 1,1 0 0,-1 0 0,0 0-124,0 0 154,-1-1 1,1 1-1,-1-1 1,1 1-1,-1 0 1,0-1-1,1 1 1,-1 0-1,0 0 1,0 0-1,0 1 1,0-1-1,0 0 1,0 1-1,0-1 1,-1 1-155,-40-6 1030,33 5-746,-9 0-120,0 0 1,1 1-1,-1 1 1,1 0-1,-1 2 1,1 0-1,-1 1 1,1 1-1,1 0 0,-1 2 1,1 0-1,0 1 1,0 0-1,1 2 1,0 0-1,-2 2-164,2 2 41,0 0 0,0 0 0,1 1 0,1 1 0,1 1-1,0 0 1,1 1 0,1 0 0,0 0 0,2 1 0,0 1-1,1-1 1,1 2 0,1 0-41,0 3 27,1 1 0,1-1-1,2 1 1,0 0 0,2 1-1,0-1 1,2 0 0,1 0 0,1-1-1,1 1 1,1-1 0,1 0 0,1 0-1,5 9-26,-5-17 45,1 1 0,0-1 0,1 0 0,0-1 0,1 0 0,1-1 0,0 0-1,1-1 1,5 3-45,-7-7 46,1 0-1,1-1 1,-1 0-1,1-1 0,0 0 1,1-1-1,-1-1 0,1 0 1,0-1-1,1 0 1,-1-1-1,4 0-45,11-1 85,0 0-1,0-2 1,0-1-1,0-1 1,24-6-85,-6-2-812,0-1 0,-1-3 1,12-6 811,86-38-1087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9:52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64 244 6681,'-14'-16'2637,"-6"-4"414,19 19-2871,1 0 1,-1 0-1,0 0 1,0 1 0,0-1-1,0 1 1,0-1-1,0 1 1,0-1 0,0 1-1,0-1 1,-1 1-1,1 0 1,0 0 0,0-1-1,0 1 1,0 0-1,-1 0-180,1 1 70,0-1 0,1 1-1,-1-1 1,0 1 0,1 0-1,-1-1 1,1 1 0,-1 0-1,1 0 1,-1-1-1,1 1 1,-1 0 0,1 0-1,0-1 1,0 1 0,-1 0-1,1 0 1,0 0 0,0 0-1,0 0 1,0-1 0,0 1-1,0 0 1,0 0-1,0 0 1,0 0 0,0 0-1,0-1-69,0 3 151,2 69 290,2-1 0,4 1 0,8 30-441,11 91 407,-4-17-23,-19-160-375,0 1 402,-9-28 101,-4-23-383,1 0 1,2 0-1,2-1 1,0 0-1,3-32-129,-2 8 52,3 47-49,-7-225 44,8 200-46,2 0 1,1 0 0,2 1 0,2 0-1,4-11-1,-9 35-2,1 1 0,1 0-1,-1 0 1,2 1 0,-1 0 0,2 0-1,-1 0 1,6-5 2,-8 10-2,1 0-1,0 0 1,1 1-1,-1 0 1,1 0 0,0 0-1,-1 1 1,2 0-1,-1 0 1,0 0-1,1 1 1,-1 0-1,1 0 1,0 1 0,2-1 2,1 1-3,1 0 0,0 0 0,-1 1 0,1 0 0,-1 1 1,1 0-1,0 1 0,-1 0 0,0 1 0,1 0 0,6 3 3,-5 0-3,1 0 1,-1 1-1,-1 0 0,1 1 0,-1 1 0,-1-1 1,1 2-1,3 4 3,6 9-1,-1 2-1,-1 0 1,-1 0 0,-2 2-1,0 0 1,-2 1 0,7 22 1,-8-20 4,-1 0 0,-1 1 1,-2 0-1,3 31-4,-9-50 2,-1 0 0,-1 0 1,0 0-1,-1 0 0,0 0 0,-1-1 0,0 1 1,-1 0-1,0-1 0,-1 1 0,0-1 0,-1 0 1,0-1-1,-7 11-2,0-5 2,0 0 0,-1-1 0,0 0 0,-1-1-1,-1 0 1,0-1 0,-1-1 0,0-1 0,-1 0 0,-1-1 0,1-1 0,-1 0 0,-1-2 0,0 0-1,0-1 1,0-1 0,0 0 0,-1-2 0,0 0 0,0-1 0,-10-1-2,23-2-63,0 0 1,0 0 0,0 0-1,0 0 1,0-1-1,0-1 1,0 1-1,1-1 1,-6-3 62,10 5-89,0 0 1,0 0-1,0-1 1,0 1-1,0-1 1,0 1-1,0-1 0,0 0 1,1 1-1,-1-1 1,0 0-1,1 0 1,0 0-1,0-1 0,-1 1 1,1 0-1,1 0 1,-1-1-1,0 1 1,0 0-1,1-1 0,-1 1 1,1-1-1,0 1 1,0-1-1,0 1 1,0-1-1,1-1 89,9-26-840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9:53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581 83 6857,'-5'-7'657,"-1"0"0,0 1 0,-1 0 0,1 0 0,-1 1-1,0 0 1,0 0 0,-1 0 0,1 1 0,-2 0-657,-1 0 451,0 0 1,0 0 0,0 1 0,-1 1 0,1 0 0,-1 0 0,-10 1-452,9 0 155,0 1 0,-1 1 1,1 1-1,0-1 0,-1 2 1,1 0-1,0 0 0,1 1 0,-1 0 1,1 1-1,0 1 0,0 0 0,0 0 1,-5 5-156,-6 6 82,1 1 1,1 1 0,1 1-1,0 1 1,2 0 0,0 2 0,1 0-1,2 0 1,0 1 0,2 1-1,-1 3-82,8-13 23,-1 0-1,2 1 0,0-1 1,1 1-1,1 0 1,0 0-1,1 0 0,1 0 1,0 2-23,1-5 20,1-1 1,0 0 0,1 0-1,0 0 1,1 0 0,0 0-1,1-1 1,0 1 0,1-1-1,0-1 1,1 1 0,4 3-21,-2-2 17,0-1-1,1 0 1,0 0 0,1-1 0,0-1 0,1 0 0,0-1 0,0 0 0,1 0 0,0-2 0,0 1 0,1-2 0,11 4-17,-7-5 51,0 0 1,1-1-1,0-1 1,-1 0 0,1-2-1,0 0 1,0-1 0,0-1-1,-1-1 1,11-2-52,4-3 893,28-12-893,29-15 494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9:53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26 6657,'-2'-2'566,"-1"-1"-1,1 1 0,-1 0 0,0-1 0,0 1 0,0 1 1,0-1-1,0 0 0,0 1 0,-1-1 0,1 1 0,0 0 1,-3 0-566,6 1 106,-1 0 1,0 0 0,0 0 0,0 0 0,0 0 0,0 0 0,1 0 0,-1 0 0,0 1 0,0-1 0,0 0 0,1 1 0,-1-1 0,0 0-1,0 1 1,1-1 0,-1 1 0,0-1 0,1 1 0,-1-1 0,1 1 0,-1 0-107,0 1 89,-1 0-1,1 0 1,0 0 0,1 0 0,-1 0-1,0 0 1,1 0 0,-1 0 0,1 1-1,0-1 1,-1 0 0,1 0-1,0 1-88,2 28 321,0 1 0,2 0 0,2-1 0,0 1 0,6 11-321,8 38 417,-11-25-250,-1 1 0,-3-1 0,-3 1 0,-2 0 0,-2-1 0,-6 28-167,2-45 78,3-23 5,0-1-1,2 1 1,0 0-1,0 0 0,2 6-82,-1-22 12,0 1-1,0 0 0,0 0 0,0 0 0,0 0 0,1 0 0,-1-1 0,0 1 0,0 0 0,1 0 0,-1 0 0,0-1 0,1 1 0,-1 0 0,1-1 0,-1 1 0,1 0 0,-1-1 0,1 1 0,0-1 0,-1 1 0,1 0 0,0-1 0,-1 0 0,1 1 0,0-1 0,0 1 0,-1-1 0,1 0 0,0 0 0,0 1 0,0-1 0,0 0 0,-1 0 0,2 0-11,1 0 29,1 0 1,-1-1-1,1 0 1,-1 1-1,0-1 1,1-1 0,1 0-30,-1 1 16,120-51 258,-74 29-41,1 2 0,22-4-233,-30 17 437,3 6-154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9:54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471 96 4049,'77'-43'2087,"-76"43"-1946,0-1 1,0 0-1,0 1 1,0-1-1,0 0 0,0 0 1,0 0-1,0 0 1,0 0-1,0 0 1,-1 0-1,1 0 0,0 0 1,-1 0-1,1 0 1,-1 0-1,1-1-141,-1 1 111,0 1-1,0-1 0,0 0 1,0 1-1,0-1 1,0 0-1,0 1 1,-1-1-1,1 0 1,0 1-1,0-1 1,0 0-1,-1 1 1,1-1-1,0 1 1,-1-1-1,1 0 1,-1 1-1,1-1 0,-1 1 1,1-1-111,-3-1 355,1 1-1,0-1 1,-1 0 0,1 1-1,-1-1 1,1 1 0,-1 0 0,0 0-1,0 0-354,-15-2 676,-1 0-1,0 2 1,0 0-1,0 1 1,0 1 0,-3 1-676,3-1 250,-7 1-85,-1 1 0,0 1 0,1 1 0,0 2 0,0 0 0,1 2 0,-13 6-165,28-10 6,-1 0 1,1 0-1,0 1 1,1 1-1,-1 0 1,1 0-1,0 0 1,1 1-1,0 1 1,0 0-1,1 0 1,0 0 0,1 0-1,0 1 1,0 0-1,1 1 1,0-1-1,-1 6-6,5-11 1,-1 0 0,1 0-1,0 0 1,0 0 0,1 0-1,-1 0 1,1 0 0,0 0-1,0 0 1,1 0 0,0 1-1,0-3 0,0 0 1,0-1-1,0 1 1,0-1-1,0 1 1,1-1-1,-1 0 0,1 1 1,0-1-1,0 0 1,-1 0-1,1 0 1,1 0-1,-1-1 1,0 1-1,0 0 1,1-1-1,-1 0 1,1 1-1,-1-1 1,2 0-1,8 4 3,1-1 1,0 0 0,1-1-1,-1-1 1,1 0 0,-1 0 0,12-2-5,13 3 16,27 5-15,91 22 17,-119-21-12,-1 1 0,0 2 0,15 8-5,-45-17 1,0-1 0,0 2 0,-1-1 0,1 1 0,-1-1 1,0 2-1,0-1 0,0 0 0,-1 1 0,1 0 1,-1 0-1,0 1 0,-1-1 0,1 1 0,-1-1 1,0 1-1,1 3-1,-2-3 1,0 1-1,-1 0 1,0 0 0,0 0 0,-1 0-1,1 0 1,-1 0 0,-1 0 0,1 0 0,-1 0-1,-1 0 1,1-1 0,-1 1 0,0 0 0,-2 1-1,-9 28 13,-1-1 0,-3-1 1,0 0-1,-12 13-13,22-36 64,-1 0 0,0-1-1,-1 0 1,0 0-1,-1-1 1,0 0 0,0 0-1,-1-1 1,0-1-1,0 0 1,-1 0 0,0-1-1,0-1 1,-5 2-64,4-3 64,0 0 0,-1-1 1,0-1-1,0 0 0,0-1 1,1 0-1,-1-1 0,0-1 0,0 0 1,0-1-1,0 0 0,-2-2-64,6 1 9,1 0 0,-1 0 0,1-1 0,0-1 0,0 0 0,0 0-1,1 0 1,-1-1 0,2-1 0,-1 1 0,0-1 0,1 0 0,1-1 0,-1 0-1,1 0 1,-4-7-9,-2-12-287,11 26 255,1 0 0,-1 0 0,1 0 0,0-1 0,0 1 0,-1 0 0,1 0 0,0-1 0,0 1 0,0 0 0,1-1 0,-1 1 0,0 0 0,0 0 0,1-1 0,-1 1 0,0 0 0,1 0 0,0-1 32,0 1-37,1-1-1,-1 1 0,0 0 0,1 0 1,-1 0-1,1 0 0,0 0 1,-1 0-1,1 0 0,1 0 38,-3 1-3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9:55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192 192 4625,'1'-4'479,"1"1"-1,-1-1 1,0 0 0,0 0 0,0 0-1,0 0 1,-1 1 0,1-1 0,-1 0-1,0 0 1,-1 0 0,1 0 0,0 0-1,-1 0 1,-1-3-479,0-7 1391,2 14-1357,0 0 0,0 0 0,-1 0 0,1 1 0,0-1 0,0 0 0,0 0 0,0 0 0,0 0 0,-1 0 0,1 0 0,0 1 0,0-1 0,0 0 0,-1 0 0,1 0 0,0 0 0,0 0-1,0 0 1,0 0 0,-1 0 0,1 0 0,0 0 0,0 0 0,0 0 0,-1 0 0,1 0 0,0 0 0,0 0 0,0 0 0,-1 0 0,1 0 0,0 0 0,0-1 0,0 1 0,0 0-1,-1 0 1,1 0 0,0 0 0,0 0 0,0 0 0,0-1 0,0 1 0,0 0 0,-1 0 0,1 0 0,0 0 0,0 0 0,0-1 0,0 1 0,0 0 0,0 0 0,0 0 0,0-1-1,0 1 1,0 0 0,0 0 0,0 0 0,0-1 0,0 1 0,0 0 0,0 0 0,0 0 0,0 0 0,0-1-34,-8 21 1072,-67 365 777,-18 52-1277,82-374-480,12-53-19,4-15-12,6-14 12,6-25 0,-2 0 0,-2-1 0,3-29-73,-6 33 20,23-131 62,7-138-82,-37 284-2,3-27 8,2 0 0,2 1 1,6-12-7,-8 46 110,-8 18-106,0-1 0,0 1 0,0 0-1,0 0 1,0 0 0,0-1 0,0 1 0,0 0 0,1 0-1,-1 0 1,0 0 0,0-1 0,0 1 0,0 0 0,1 0 0,-1 0-1,0 0 1,0 0 0,0 0 0,1-1 0,-1 1 0,0 0 0,0 0-1,1 0 1,-1 0 0,0 0 0,0 0 0,0 0 0,1 0 0,-1 0-1,0 0 1,0 0 0,1 0 0,-1 0-4,2 2 10,0 1 1,0-1-1,-1 0 0,1 1 1,0 0-1,-1-1 1,0 1-1,0-1 0,1 4-10,27 68 95,-4 1-1,3 21-94,28 86 227,-43-146-169,23 63 176,-4 2 0,0 16-234,-10-5-579,-15-73 360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9:55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38 10114,'-15'-5'4169,"6"3"-2849,21 0-415,10-3 55,21 0-632,6-2-136,8 3 64,3-2 336,10 5-384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9:56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78 7426,'-18'-12'2390,"14"10"-1728,-1-1 1,1 1 0,0-1 0,0 0 0,0 0-1,0-1 1,-2-2-663,6 6 39,0-1-1,0 1 1,0 0 0,0 0 0,0 0-1,0-1 1,0 1 0,0 0-1,0 0 1,0 0 0,1 0-1,-1-1 1,0 1 0,0 0-1,0 0 1,0 0 0,0 0-1,0 0 1,1 0 0,-1-1 0,0 1-1,0 0 1,0 0 0,0 0-1,1 0 1,-1 0 0,0 0-1,0 0 1,0 0 0,0 0-1,1 0 1,-1 0 0,0 0-1,0 0 1,0 0 0,1 0 0,-1 0-1,0 0 1,0 0 0,0 0-1,0 0 1,1 0 0,-1 0-1,0 0-38,13 0 504,292 12 1963,-202-12-2105,98-14-362,102-19-270,-299 32-69,-4 1 291,0 1 1,0-1 0,0 0-1,0 0 1,0 0 0,-1 0-1,1 0 1,0 0-1,0 0 1,0 0 0,0 0-1,0 0 1,0 0 0,0 1-1,0-1 1,0 0 0,0 0-1,1 0 1,-1 0 0,0 0-1,0 0 1,0 0-1,0 0 1,0 0 0,0 0-1,0 1 1,0-1 0,0 0-1,0 0 1,0 0 0,0 0-1,0 0 1,0 0 0,0 0-1,0 0 1,0 0 0,1 0-1,-1 0 1,0 0-1,0 0 1,0 0 0,0 0-1,0 0 1,0 0 0,0 0-1,0 0 1,0 0 0,0 0-1,1 0 1,-1 0 0,0 0-1,0 0 1,0 0 0,0 0 46,-5 8-975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9:56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7 7898,'-8'-2'1257,"1"1"1,-1-1 0,0 1 0,0 0 0,0 1 0,-5 0-1258,11 0 126,0 1 1,1-1 0,-1 0 0,0 1 0,0 0 0,0-1 0,0 1 0,1 0-1,-1 0 1,0 0 0,1 0 0,-1 0 0,0 0 0,1 0 0,0 1 0,-1-1 0,1 0-1,0 1 1,-1 0 0,1-1 0,0 1 0,0-1 0,1 1 0,-1 0 0,0 0-1,0 0 1,1-1 0,-1 1 0,1 1-127,-3 10 162,1 1 1,0 0-1,1 0 0,0 0 1,2 0-1,0 10-162,5 25 435,5 12-435,-1-2 246,11 138 315,-14-112 27,4 0-1,19 70-587,-28-144 76,-1-6-18,0 0 0,0 0 0,0 0 0,1 0 0,0-1 0,0 1 0,0-1 0,0 1 0,1-1 0,-1 0 0,2 1-58,1-6 1802,1-6-835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09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13827,'0'0'-152,"0"0"-416,0 3 384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09:57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495 41 5937,'-1'-3'323,"0"1"-1,0-1 1,-1 1-1,1-1 1,-1 1-1,1 0 1,-1 0-1,0 0 0,0 0 1,0 0-1,0 0 1,0 0-1,-1 1 1,1-1-1,0 1 1,-1-1-1,1 1 1,-2 0-323,0 0 231,0 0 0,-1 0 0,1 1 1,0 0-1,-1 0 0,1 0 1,0 0-1,-1 1 0,1-1 0,0 1 1,-4 1-232,-39 13 518,0 2 0,2 2 0,0 2 0,1 2 0,-11 9-518,39-22 105,0 0 0,0 0 0,1 1 0,1 1 0,0 1 0,-2 2-105,15-14 10,0 0-1,0 0 1,0 0-1,0 0 1,0 0-1,0 0 1,1 0-1,-1 0 1,0 0-1,1 0 0,-1 1 1,1-1-1,-1 0 1,1 1-1,-1-1 1,1 0-1,0 1 1,0-1-1,0 0 1,0 1-1,0-1 1,0 0-1,0 1 0,0-1-9,1 0 8,-1 1 0,1-1 0,0 0-1,0 0 1,0 0 0,0 0-1,0 0 1,0 0 0,0 0-1,0 0 1,1 0 0,-1 0-1,0-1 1,0 1 0,1 0-1,-1-1 1,1 1 0,0-1-8,10 4 30,-1-2 0,2 1 1,-1-2-1,11 1-30,61 2 60,69 7-11,-125-8-43,0 2 0,0 1-1,0 1 1,8 5-6,-30-10 1,-1 0-1,0 0 1,1 0 0,-1 1-1,0 0 1,0 0-1,0 1 1,-1-1-1,1 1 1,-1 0 0,0 0-1,1 2 0,-3-3 0,0 1 1,0-1-1,0 1 0,-1-1 1,1 1-1,-1 0 0,0-1 0,0 1 1,0 0-1,-1 0 0,1 0 1,-1 0-1,0 0 0,0-1 0,0 1 1,-1 0-1,0 0 0,0 2 0,-2 6 69,0 0 0,-2 1-1,1-1 1,-2-1 0,1 1-1,-2-1 1,1 0 0,-6 6-69,-3 3 191,0-1 0,-2 0 1,0-2-1,-1 1-191,5-8 61,0 0 0,-1-1-1,0 0 1,0-1 0,-1-1-1,0 0 1,0-1 0,-1 0 0,0-2-1,0 1 1,0-2 0,0 0 0,0-2-1,-1 1 1,1-2 0,-1 0-1,-7-2-60,22 2-4,0 0-1,0 0 0,0 0 0,0 0 1,0-1-1,0 1 0,0-1 0,1 0 1,-1 1-1,0-1 0,0 0 0,1 0 1,-1 0-1,0 0 0,1 0 1,-1-1-1,1 1 0,-1 0 0,1-1 1,0 1-1,0-1 0,-1 0 5,2 0-43,-1 1 0,1-1 0,-1 0 0,1 0 0,0 0 0,0 1 0,0-1 0,0 0 0,0 0 0,0 0-1,0 0 1,1 1 0,-1-1 0,0 0 0,1 0 0,0 1 0,-1-1 0,1 0 0,0 1 0,0-1 0,0 1 0,0-1 0,0 1 0,1-1 43,23-24 101,10-1-137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0:01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218 483 2537,'58'-13'2047,"-57"13"-1925,-1 0 0,1 0 0,-1 0 1,1 0-1,-1-1 0,0 1 0,1 0 0,-1 0 1,1-1-1,-1 1 0,0 0 0,1 0 1,-1-1-1,1 1 0,-1-1 0,0 1 0,0 0 1,1-1-1,-1 1 0,0-1 0,0 1 0,1 0 1,-1-1-1,0 1 0,0-1 0,0 1 1,0-1-1,0 1 0,1-1 0,-1 1 0,0-1 1,0 1-1,0-1 0,-1 1 0,1-1 1,0 1-1,0-1 0,0 1 0,0-1 0,0 1 1,0-1-1,-1 1 0,1 0 0,0-1 1,0 1-1,-1-1 0,1 1 0,0 0 0,-1-1 1,1 1-1,0 0 0,-1-1 0,1 1-122,-3-4 1039,3 2-859,-1 0 0,0 0-1,1-1 1,-1 1 0,0 1 0,-1-1 0,1 0 0,0 0 0,0 0-1,-1 0 1,1 1 0,-1-1 0,0 1 0,1-1 0,-1 1-1,0 0 1,0 0 0,0-1 0,0 1 0,0 0 0,0 1-1,0-1 1,0 0 0,0 1 0,0-1 0,0 1 0,-1 0 0,1-1-1,0 1 1,0 0 0,-1 0 0,1 1 0,0-1 0,0 0-1,-1 1-179,-7 1 59,1 0 0,-1 0 0,0 1-1,1 0 1,0 1 0,-1 0-1,-3 3-58,3-1 11,1-1-1,0 1 0,0 1 1,0 0-1,1 0 0,0 1 0,1 0 1,0 0-1,0 1 0,0 0 1,1 0-1,1 1 0,-1-1 1,0 6-11,1-3 2,1 0 0,0 1 1,1 0-1,1 0 1,0 0-1,0 0 1,2 0-1,-1 0 0,2 0 1,0 0-1,0 0 1,2 2-3,-1 0 2,1-1 0,1 0 1,1 0-1,0-1 0,0 1 0,1-1 1,1 0-1,0 0 0,1-1 1,1 0-1,-1 0 0,6 3-2,-7-7 4,1 0 1,1-1-1,0 0 1,0-1-1,0 0 0,1 0 1,-1-1-1,1 0 0,1 0 1,-1-2-1,1 1 1,-1-1-1,1-1 0,0 1 1,0-2-1,7 1-4,-6-2 6,-1-1 0,0 0 1,1 0-1,-1-1 0,0-1 0,0 0 1,0 0-1,-1-1 0,1 0 0,-1-1 0,0 0 1,0-1-1,-1 0 0,1-1 0,-1 0 0,-1 0 1,1-1-1,-1 0 0,-1 0 0,1-1 0,-1 0 1,-1 0-1,0 0 0,2-5-6,-3 4 7,0 1 0,-1-1 0,0 0 0,-1 0 0,0-1 0,0 1-1,-1 0 1,0-1 0,-1 0 0,0 1 0,-1-1 0,-1 0-7,1 2 5,-1 0-1,-1 0 1,0 1 0,0-1-1,-1 1 1,0 0-1,0-1 1,-1 1 0,0 1-1,0-1 1,-1 1 0,0-1-1,0 1 1,-1 0-1,-3-2-4,1 0-8,-1 1-1,-1 1 0,1-1 0,-1 1 1,-1 1-1,1 0 0,-1 1 0,0 0 0,0 0 1,0 1-1,-1 0 0,0 1 0,1 1 0,-1 0 1,0 0-1,0 1 0,0 1 0,-1 0 0,1 1 1,0 0-1,0 0 0,0 2 9,-21 10-535,9 6 66</inkml:trace>
  <inkml:trace contextRef="#ctx0" brushRef="#br0" timeOffset="491.673">877 38 8650,'-1'-4'577,"1"1"0,0 0-1,-1 0 1,0-1 0,0 1 0,0 0 0,0 0 0,-1 0-577,2 2 68,0 1 0,0-1 1,-1 1-1,1-1 1,0 1-1,-1-1 0,1 1 1,-1-1-1,1 1 1,0 0-1,-1-1 0,1 1 1,-1-1-1,1 1 1,-1 0-1,1 0 1,-1-1-1,0 1 0,1 0 1,-1 0-1,1 0 1,-1-1-1,1 1 0,-1 0 1,0 0-1,1 0 1,-1 0-1,0 0 0,1 0 1,-1 0-1,1 0 1,-1 1-1,1-1 0,-1 0 1,0 0-1,1 0 1,-1 1-1,1-1 0,-1 0 1,1 1-1,-1-1 1,1 0-1,-1 1 0,1-1 1,-1 1-1,1-1 1,0 0-1,-1 1 1,1-1-1,-1 1-68,-1 2 97,-1 0 1,1 0-1,0 0 0,0 1 1,0-1-1,0 0 0,1 1 1,-1-1-1,1 1 0,0 0 1,0-1-1,0 1 0,0 3-97,-1 52 379,2-53-332,3 55 242,2 0 1,3-1-1,3 0 1,7 18-290,46 222 510,-54-250-435,3-1-1,4 7-74,6 8 2561,-9-27-1422</inkml:trace>
  <inkml:trace contextRef="#ctx0" brushRef="#br0" timeOffset="854.5">1136 512 8842,'0'-1'199,"-1"1"1,1 0 0,0-1-1,-1 1 1,1-1 0,-1 1-1,1 0 1,-1-1-1,1 1 1,-1 0 0,1-1-1,-1 1 1,0 0-1,1 0 1,-1 0 0,1 0-1,-1-1 1,0 1-1,1 0 1,-1 0 0,1 0-1,-1 0 1,0 0-1,1 0-199,-1 1 89,1-1 1,0 1-1,-1-1 0,1 0 0,0 1 0,0-1 0,-1 1 0,1-1 0,0 1 0,0-1 0,0 1 0,0-1 0,-1 1 0,1-1 0,0 1 1,0-1-1,0 1 0,0-1 0,0 1 0,0-1 0,0 1 0,1-1-89,-1 5 168,1-1-1,0 0 1,0 1 0,0-1 0,0 0-1,3 4-167,12 22 230,2-2-1,1 0 1,1-1-1,2 0 1,0-2-1,2-1 1,0-1-1,2 0 1,5 1-230,-19-15 26,2 0 1,-1-1 0,6 3-27,-15-10 40,0 1 1,-1 0-1,1-1 1,0 1 0,0-1-1,0 0 1,0-1 0,0 1-1,0-1 1,0 1 0,0-1-1,0 0 1,0-1 0,0 1-1,3-1-40,-5 0 48,0 0-1,0 0 0,0 0 1,0-1-1,0 1 0,0 0 1,0-1-1,-1 1 0,1-1 1,-1 0-1,1 0 0,-1 1 1,1-1-1,-1 0 0,0 0 1,0 0-1,0 0 0,0 0 1,0-1-1,-1 1 0,1 0-47,2-9 132,0-1 0,-1 1 0,0-10-132,-1 10 9,8-69 96,4-39 13,-9 98-365,0 1 1,1-1 0,1 1 0,5-8 246,-11 26-59,1 0 1,0-1-1,0 1 1,0 0 0,1 0-1,-1 0 1,0 1 0,1-1-1,0 0 1,-1 0 0,1 1-1,0-1 1,0 1 58,0 0-49,1 0-1,-1 0 1,1 0 0,-1 0 0,1 1 0,-1-1 0,1 1-1,-1 0 1,1 0 0,0 0 49,-3 0-7</inkml:trace>
  <inkml:trace contextRef="#ctx0" brushRef="#br0" timeOffset="1510.603">2015 552 5993,'-87'-45'2740,"63"37"-509,23 8-2198,1 0-1,0 0 0,0 0 0,0 0 0,0 0 1,-1 0-1,1 0 0,0 0 0,0 0 0,0 0 0,0 0 1,0 0-1,-1 0 0,1 0 0,0 0 0,0 0 1,0 0-1,0 1 0,0-1 0,-1 0 0,1 0 1,0 0-1,0 0 0,0 0 0,0 0 0,0 1 1,0-1-1,0 0 0,0 0 0,0 0 0,0 0 1,0 1-1,0-1 0,-1 0 0,1 0 0,0 0 0,0 0 1,0 1-1,0-1 0,0 0 0,1 0 0,-1 0 1,0 0-1,0 1 0,0-1 0,0 0 0,0 0 1,0 0-1,0 0 0,0 0 0,0 1 0,0-1 1,0 0-33,2 2 203,-1 1 0,1-1 0,-1 0 0,1 1 0,0-1 0,0 0 0,0 0 0,1 0-203,8 6 242,0-1 0,1-1 0,0 0-1,1 0 1,-1-1 0,1-1 0,0 0 0,0-1-1,1 0 1,-1-1 0,1-1 0,-1 0 0,13-1-242,-15 0 74,0-1 1,-1-1-1,1 0 1,-1 0 0,1-1-1,-1 0 1,0-1-1,0 0 1,0-1 0,-1 0-1,0 0 1,0-1-1,0 0 1,0-1 0,-1 0-1,0 0 1,5-8-75,-10 13 6,-1-1 0,0 1 0,0-1 0,0 0 0,0 0 0,0 1 0,-1-1 0,1 0 0,-1 0 0,0-1 0,0 1 0,0 0 0,0 0 1,-1-1-1,1 1 0,-1 0 0,0-1 0,0 1 0,0 0 0,0-1 0,-1 1 0,1 0 0,-1 0 0,0-1 0,0 1 0,0 0 0,0 0 0,-1 0 0,1 0 1,-1 0-1,0 0 0,0 0 0,-2-1-6,1-1 1,-1 0 1,1 1 0,-1-1-1,-1 1 1,1 0 0,0 1 0,-1-1-1,0 1 1,0 0 0,0 0-1,0 0 1,-1 0 0,1 1-1,-1 0 1,1 1 0,-1-1 0,0 1-1,0 0 1,0 0 0,1 1-1,-1-1 1,0 1 0,0 1-1,0-1 1,0 1 0,0 0 0,1 0-1,-1 1 1,0 0 0,1 0-1,-1 0 1,1 1 0,-1 0-2,-7 4 3,1 1 0,0 0 0,0 0 0,1 2 0,0-1 1,0 1-1,1 1 0,1 0 0,-1 0 0,2 1 0,0 0 0,0 1 0,1 0 1,1 0-1,0 0 0,1 1 0,0 0 0,1 0 0,1 0 0,-1 4-3,2-5 10,1-1-1,0 1 0,0 0 1,2 0-1,-1-1 0,2 1 1,-1 0-1,2-1 0,0 1 1,4 9-10,-4-12 9,2 0-1,-1-1 1,1 0 0,1 0 0,0 0 0,0 0 0,0-1 0,1 0 0,0-1 0,1 1 0,0-1 0,0-1 0,8 5-9,-4-3 15,1-1 1,1 0 0,-1-1-1,1-1 1,0 0 0,0-1-1,0 0 1,1-1 0,0-1-1,-1 0 1,1-1 0,0 0-1,0-2-15,9 0-30,0-2 1,-1 0-1,0-1 0,1-2 0,-2 0 0,1-2 0,15-7 30,27-18-105</inkml:trace>
  <inkml:trace contextRef="#ctx0" brushRef="#br0" timeOffset="1855.541">2669 494 9914,'-2'0'199,"0"1"0,0 0 1,0 0-1,0 0 0,0 0 0,0 0 0,0 0 1,0 0-1,0 1 0,1-1 0,-1 1 0,0-1 1,1 1-1,-1 0 0,1-1 0,0 1 0,0 0 1,-1 0-1,1 0 0,0 0 0,1 0 0,-1 0 0,0 0 1,1 1-1,-1-1 0,1 0 0,-1 0 0,1 0 1,0 1-1,0-1 0,0 0 0,0 0 0,1 2-199,1 10 156,0 0-1,2-1 1,-1 1 0,2-1-1,1 4-155,2 6 464,3 13-92,-2 1-1,-2 0 1,2 24-372,-8-55 116,0 0 0,0-1 1,1 1-1,-1 0 0,1-1 0,0 1 1,2 0-117,-8-15 297,1-1 0,0 0 1,1 0-1,1-1 1,-1 1-1,1-10-297,-1-79-22,2 95 53,0-20-19,0-1-1,2 0 0,1 1 0,1-1 1,1 1-1,2-3-11,-4 20 1,-1-1 0,1 1 1,0 0-1,0 0 0,1 1 1,0-1-1,0 1 0,1-1 0,-1 1 1,2 1-1,-1-1 0,0 1 1,1 0-1,0 0 0,0 0 1,1 1-1,-1 0 0,1 0 0,0 1 1,0 0-1,7-2-1,-6 2-140,0 1-1,0 0 1,0 1-1,0 0 1,1 0 0,-1 1-1,0-1 1,1 2 0,-1 0-1,0 0 1,0 0 0,1 1-1,-1 0 1,0 0-1,-1 1 1,6 3 140,24 19-920</inkml:trace>
  <inkml:trace contextRef="#ctx0" brushRef="#br0" timeOffset="2527.934">3809 470 4633,'55'-96'2826,"-49"77"-590,-6 18-2178,0 1-1,0 0 1,0 0-1,0-1 1,0 1-1,0 0 1,0-1 0,0 1-1,-1 0 1,1 0-1,0-1 1,0 1-1,0 0 1,0-1-1,0 1 1,-1 0-1,1 0 1,0 0 0,0-1-1,0 1 1,-1 0-1,1 0 1,0 0-1,0-1 1,-1 1-1,1 0 1,0 0 0,0 0-1,-1 0-57,0-1 172,-1 1 0,0 0 0,1 0 0,-1 0 0,1 1 0,-1-1 0,0 0 0,1 0-1,-1 1 1,1-1 0,-1 1-172,-2 0 276,-45 4 1507,0 2 0,1 2 0,-31 11-1783,51-11 137,0 1-1,0 1 0,1 1 1,0 1-1,1 2 1,-16 12-137,40-26 3,1 1 0,-1-1 0,0 1 1,0-1-1,1 1 0,-1-1 0,1 1 0,-1 0 1,1 0-1,0 0 0,0 0 0,0 0 0,0 0 0,0 0 1,0 0-1,0 0 0,1 0 0,-1 0 0,1 1 0,0 0-3,0-2 2,0 1 0,0 0 0,1 0-1,-1 0 1,1-1 0,0 1 0,-1 0-1,1 0 1,0-1 0,0 1-1,0 0 1,0-1 0,0 1 0,0-1-1,1 0 1,-1 1 0,0-1-1,1 0 1,-1 0 0,1 0 0,-1 0-1,1 0 1,0 0 0,-1 0 0,2 0-2,12 4 10,0 0 0,0-1 1,1 0-1,0-2 1,-1 0-1,1 0 1,10-1-11,26 3 20,-24-1-13,0 1 0,-1 2 0,1 1-1,-1 1 1,20 9-7,-39-14 2,0 1 0,0 1-1,-1-1 1,1 1-1,-1 0 1,0 1 0,0 0-1,-1 0 1,3 4-2,-6-6 1,1 1 0,-1 0 0,0 0 0,-1 0 0,1 0 0,-1 0 0,0 0 1,0 1-1,-1-1 0,0 1 0,0-1 0,0 1 0,0-1 0,-1 1 0,0 3-1,-1-3 4,1-1-1,-1 1 0,-1 0 1,1 0-1,-1 0 0,0-1 1,-1 1-1,1-1 1,-1 0-1,0 0 0,0 0 1,-1 0-1,1 0 0,-1-1 1,0 1-1,0-1 1,-1 0-1,1 0 0,-1-1 1,0 1-1,-2 0-3,-10 6 127,0 0 0,0-2 1,-1 0-1,-1-1 0,-17 5-127,25-9 59,-1 0-1,0-1 1,0 0-1,0-1 1,0-1-1,0 1 1,0-2-1,0 0 1,0 0-1,-2-2-58,5 1 39,0 0-1,0-1 1,1 0 0,-1 0-1,1-1 1,0 0-1,0-1 1,1 1 0,-1-1-1,1-1 1,0 0-1,0 0 1,-5-6-39,12 12 34,0 0 0,-1 0 1,1-1-1,0 1 0,-1 0 0,1-1 0,0 1 1,-1-1-1,1 1 0,0 0 0,0-1 0,0 1 0,-1 0 1,1-1-1,0 1 0,0-1 0,0 1 0,0-1 1,0 1-1,0-1 0,-1 1 0,1-1 0,0 1 1,0 0-1,1-1 0,-1 1 0,0-1 0,0 1 1,0-1-1,0 1 0,0-1 0,0 1 0,1 0 1,-1-1-1,0 1 0,0-1 0,1 1 0,-1 0 0,0-1 1,0 1-1,1 0 0,-1-1 0,0 1 0,1 0 1,-1 0-1,1-1 0,-1 1-34,23-4 736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0:10.5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64 41 5321,'-1'-4'782,"0"1"-1,0-1 1,-1 1-1,1-1 1,-1 1-1,1 0 1,-2-1-782,3 3 77,0 1 1,0 0-1,-1-1 1,1 1-1,0-1 1,-1 1-1,1 0 1,0-1-1,-1 1 0,1 0 1,0-1-1,-1 1 1,1 0-1,-1-1 1,1 1-1,-1 0 0,1 0 1,-1 0-1,1 0 1,-1-1-1,1 1 1,-1 0-1,1 0 1,-1 0-1,1 0 0,-1 0 1,1 0-1,-1 0 1,1 0-1,-1 0 1,1 0-1,-1 1 0,1-1 1,-1 0-1,1 0 1,0 0-1,-1 1 1,1-1-1,-1 0 1,1 0-1,-1 1 0,1-1 1,0 0-1,-1 1 1,1-1-1,0 1 1,-1-1-1,1 0 1,0 1-1,0-1 0,-1 1 1,1-1-1,0 1 1,0-1-1,0 1 1,-1 0-78,-3 7 246,0 1 1,0 0 0,0 0-1,1 0 1,1 0 0,0 1-1,0-1 1,0 1 0,1 8-247,0 18 339,3 36-339,-2-64 44,17 285 387,-15-204-379,9 152 94,-10-224-189,0-2-25,1 0 0,0-1-1,1 1 1,0 0 0,4 5 68,-2-10-704,2-10 267</inkml:trace>
  <inkml:trace contextRef="#ctx0" brushRef="#br0" timeOffset="484.755">573 585 7042,'-3'-4'435,"0"1"0,0-1 0,-1 1 0,0 0 0,1 0 0,-1 0 0,0 1 1,0-1-1,0 1 0,-1 0 0,1 0 0,-1 0 0,1 1 0,-1-1 0,1 1 1,-1 0-1,0 1 0,1-1 0,-4 1-435,3-1 148,0 1 1,0 0-1,0 1 1,0-1-1,0 1 1,1 0-1,-1 0 0,0 0 1,0 1-1,0-1 1,1 1-1,-1 0 1,1 1-1,-1-1 0,1 1 1,0 0-1,0 0 1,0 0-1,0 2-148,-3 3 49,1 1-1,1 0 1,-1 0-1,1 0 1,1 1-1,0-1 1,0 1-1,1 0 1,0 1-1,1-1 1,0 0-1,1 1 1,0-1-1,0 1 1,1 0-1,1-1 1,0 1-1,0-1 1,1 1-1,0-1 1,1 1-49,0 0 1,0-1 1,1-1-1,0 1 1,0 0-1,1-1 1,1 0-1,-1 0 1,1 0-1,1-1 1,0 1-2,-1-4 6,-1 1 0,1-1 1,0 0-1,0 0 1,1-1-1,-1 0 0,1 0 1,0-1-1,0 0 0,0 0 1,1 0-1,-1-1 0,8 2-6,-8-4 7,1 1 0,-1-1 0,1 0-1,-1-1 1,1 0 0,-1 0 0,0 0 0,0-1-1,1 0 1,-1-1 0,0 1 0,-1-1-1,1-1 1,0 1 0,-1-1-7,13-8 24,-1-1-1,0 0 1,-1-2-1,5-6-23,-15 15 9,-1 0 0,0-1 0,0 1-1,-1-2 1,0 1 0,0 0-1,-1-1 1,0 0 0,0 0-1,-1-1 1,0 1 0,1-6-9,-3 7 7,0 1 0,0-1 0,0 0 0,-1 0 0,0 0 0,-1 1 0,0-1 0,0 0 0,0 0 0,-1 1 0,0-1 1,0 1-1,-1-1 0,1 1 0,-1 0 0,-3-4-7,2 4 4,-1-1 1,1 2-1,-1-1 0,0 1 1,0-1-1,-1 1 0,0 1 1,0-1-1,0 1 0,0 0 1,0 0-1,-1 1 0,0 0 1,0 0-1,-3 0-4,-2-1-104,1 1 0,-1 1-1,0 0 1,0 1 0,0 0 0,0 1 0,0 0 0,0 1 0,-2 0 104,-17 6-835,17 4 311</inkml:trace>
  <inkml:trace contextRef="#ctx0" brushRef="#br0" timeOffset="837.034">1215 34 10514,'-2'-11'1864,"2"9"-1380,-1-1 0,1 1 0,0 0 0,-1 0 1,0 0-1,1 0 0,-1 0 0,0 0 1,-1-2-485,-5 19 2132,3 8-1957,0 0-1,1 0 1,2 1 0,0-1 0,2 0-1,0 1 1,2 6-175,9 45 215,14 42-215,-19-88 69,3 16-25,34 166 113,-39-174-123,-2 0 1,-1 0-1,-2-1 1,-3 31-35,-5-9-354,-3-2 0,-10 31 354,21-80-306</inkml:trace>
  <inkml:trace contextRef="#ctx0" brushRef="#br0" timeOffset="1170.27">1109 550 11314,'-34'-21'4737,"15"12"-2936,13 4-393,19 7-672,10-4-272,26 2-264,8-4-24,26-6-64,-1 3 265,9 2 2583,-1 1-2136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0:15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7362,'-53'20'3240,"42"-16"-1471,2 0-225,9 0-288,3-1-192,7 3-399,7-1-129,18-3-168,8-1-56,24-1-96,4-3-32,3-4-88,7-2-32,-3-4 224,-6 8 56,-7 12-192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1:10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293 99 8154,'-1'-3'468,"-1"0"0,0-1 0,-1 1 0,1 0 0,0 0 0,-1 1 0,0-1 0,0 0 0,0 1 0,-2-2-468,4 3 75,1 1 1,-1-1-1,0 1 1,0-1 0,1 1-1,-1 0 1,0-1-1,0 1 1,0 0-1,0 0 1,1 0-1,-1-1 1,0 1-1,0 0 1,0 0-1,0 0 1,0 0 0,1 1-1,-1-1 1,0 0-1,0 0 1,0 0-1,0 1 1,1-1-1,-1 0 1,0 1-1,0-1 1,1 1-1,-1-1 1,0 1-1,1-1 1,-1 1 0,0-1-1,1 1 1,-1 0-1,1-1 1,-1 1-1,1 0 1,-1 0-1,1-1 1,-1 1-1,1 0 1,0 0-1,0-1 1,-1 1 0,1 0-1,0 0 1,0 0-1,0 0 1,0 0-1,0 0-75,-2 8 168,1 0-1,1 0 1,-1 0-1,2 0 0,-1 0 1,1 0-1,0 0 1,1-1-1,0 1 1,3 7-168,1 8 196,25 121 275,-5 1-1,-8 1 0,0 122-470,-17-255-22,-1 0-1,0 0 0,-2-1 1,1 1-1,-1 0 0,-1-1 1,-3 7 22,-2-12-222</inkml:trace>
  <inkml:trace contextRef="#ctx0" brushRef="#br0" timeOffset="332.385">0 649 10122,'6'0'4217,"12"3"-2857,27 1-215,11-3 103,23-3-712,12-3-248,2-6-200,-5 0 0,-15-6-128,-8-1-208,-12-4 176</inkml:trace>
  <inkml:trace contextRef="#ctx0" brushRef="#br0" timeOffset="660.346">688 7 9634,'-16'-6'3268,"16"6"-3225,-1 0 0,1 0 0,0 0-1,0 0 1,0 0 0,0 0 0,-1 0 0,1 0 0,0 0 0,0 0 0,0 0 0,-1 0 0,1 0 0,0 0 0,0 0 0,0 1 0,0-1 0,0 0 0,-1 0 0,1 0 0,0 0 0,0 0 0,0 0-1,0 1 1,0-1 0,0 0 0,0 0 0,-1 0 0,1 0 0,0 1 0,0-1 0,0 0 0,0 0 0,0 0 0,0 0 0,0 1 0,0-1 0,0 0 0,0 0 0,0 0 0,0 1 0,0-1-43,11 30 1252,-4-14-840,6 22 50,-1 0 0,-2 1 0,-2 0 1,2 28-463,6 161 865,0-6-433,-10-178-243,2 0 0,2 0 0,1-1 0,3-1-1,10 21-188,-14-42 76,-10-21-73,0 0 0,1 0 0,-1 0-1,0 0 1,0 1 0,0-1 0,0 0 0,0 0-1,0 0 1,0 0 0,0 0 0,0 0-1,1 1 1,-1-1 0,0 0 0,0 0-1,0 0 1,0 0 0,0 0 0,0 0 0,1 0-1,-1 0 1,0 0 0,0 0 0,0 1-1,0-1 1,1 0 0,-1 0 0,0 0-1,0 0 1,0 0 0,0 0 0,1 0 0,-1 0-1,0 0 1,0 0 0,0-1 0,0 1-1,1 0 1,-1 0 0,0 0 0,0 0-1,0 0 1,0 0 0,0 0 0,1 0 0,-1 0-1,0 0 1,0-1 0,0 1-3,4-11 77,-3-15 3,-3-40 26,0 41-82,1-1 0,1 0 0,2 1 0,2-13-24,-3 30 0,1 0 1,0 1-1,0 0 1,1-1 0,0 1-1,0 0 1,1 0-1,0 1 1,0-1-1,0 1 1,1 0-1,0 0 1,0 0-1,0 1 1,1-1 0,0 1-1,1 0 0,0 1-2,0-1 0,1 1 0,-1 1 0,1-1 0,0 1 0,0 1 0,1 0 0,-1 0 0,0 0 0,1 1 0,-1 0-1,1 1 1,-1 0 0,5 0 2,-5 1-2,-1-1-1,0 1 0,1 1 1,-1 0-1,0 0 1,0 0-1,0 1 0,0 0 1,-1 0-1,1 0 1,-1 1-1,0 0 0,0 0 1,0 1-1,0 0 0,3 4 3,-2-1 3,0 1 0,-1 0-1,0 0 1,-1 0-1,0 1 1,0 0 0,-1 0-1,-1 0 1,3 9-3,0 9 191,-1 1 1,1 28-192,-6-53-130,1 1-1,-1 0 1,1 0 0,1-1-1,-1 1 1,1-1-1,-1 1 1,1-1-1,0 0 1,3 4 130,12 10-759</inkml:trace>
  <inkml:trace contextRef="#ctx0" brushRef="#br0" timeOffset="1004.432">1492 694 8258,'0'-2'283,"0"1"1,1 0 0,-1 0 0,1 0-1,-1-1 1,1 1 0,-1 0-1,1 0 1,0 0 0,0 0 0,-1 0-1,1 0 1,0 0 0,0 1 0,0-1-1,0 0 1,0 0 0,0 1-1,0-1 1,1 0 0,-1 1 0,0-1-1,0 1 1,0 0 0,1-1-1,-1 1-283,4-1 189,1 1-1,-1 0 1,1 0-1,-1 0 1,5 1-189,10 1 829,11-1-273,-4 0-120,-1-1 0,2-2-436,-20 2 51,-1-1-1,0 0 0,1-1 0,-1 0 0,0 0 0,0 0 0,0-1 0,0 0 0,3-3-50,-7 4 7,-1 0 0,1 0-1,-1 0 1,0 0-1,0 0 1,0-1 0,0 1-1,0-1 1,0 1-1,-1-1 1,0 0 0,1 0-1,-1 1 1,0-1-1,0 0 1,0 0 0,-1 0-1,1 0 1,-1 0-1,1 0 1,-1-1 0,0 1-1,-1 0 1,1 0-1,0 0 1,-1 0 0,1 0-1,-1 0 1,0 0-1,0 0 1,0 0 0,-1 1-1,1-1 1,-1 0-1,1 1 1,-1-1-1,0 1 1,0-1 0,0 1-1,0 0 1,-1 0-1,1 0 1,0 0 0,-1 0-1,0 1 1,1-1-1,-1 1 1,0-1 0,0 1-1,0 0 1,0 0-1,0 0 1,0 1 0,0-1-1,-2 1-6,-5 0-1,0 1 1,-1 0-1,1 1 0,0 0 0,0 0 0,0 1 0,0 1 1,0 0-1,1 0 0,-3 2 1,-4 3-4,1 0 0,0 1 0,0 0 0,1 2 0,-8 7 4,15-11 0,-1 0 0,1 0 0,1 0-1,-1 1 1,1 0 0,1 1 0,0-1 0,0 1-1,1 0 1,0 0 0,1 0 0,0 1 0,0 0-1,0 6 1,3-9 8,-1-1-1,1 0 0,0 0 1,1 1-1,0-1 0,0 0 1,1 0-1,-1 0 0,1 0 1,1 0-1,0 0 0,0-1 1,0 1-1,1-1 1,-1 0-1,1 0 0,1 0 1,-1 0-1,1-1 0,0 0 1,1 0-1,1 1-7,9 6 425,1 0 0,0-1 0,1-2 0,0 1 0,0-2 0,1 0 1,0-2-1,18 5-425,29 3 1305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1:07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8 7722,'-2'-1'322,"-1"-1"0,0 1 1,0 1-1,0-1 1,-1 0-1,1 1 0,0-1 1,0 1-1,0 0 0,0 0 1,0 0-1,0 1 1,-1-1-1,1 1-322,1 0 116,0 0 1,-1 0 0,1 0-1,1 0 1,-1 1-1,0-1 1,0 1-1,0 0 1,1-1 0,-1 1-1,1 0 1,-1 0-1,1 0 1,0 0-1,0 0 1,0 0 0,0 0-1,0 0 1,0 2-117,-2 3 134,2 0 0,-1 0 0,1 0 0,0 1 0,0-1 0,0 0 0,1 1 0,1-1 0,-1 0 0,1 2-134,4 20 417,1 0-1,1-1-416,3 12 299,47 309 1081,-28-158-1074,-21-144-156,-2 1 0,-1 34-150,-23-135 311,16 38-298,1 0-1,1-1 1,0 1 0,1-1 0,0 1 0,2 0 0,0 0 0,0 0-1,1 0 1,3-4-13,3-9 8,2 1 0,1 0 0,1 1 0,17-22-8,-24 36-3,1 1 1,1 0 0,0 1-1,1 0 1,0 0-1,0 1 1,1 0 0,0 1-1,1 0 1,2-1 2,-7 6-5,-1 0 0,1 0 1,0 0-1,0 1 0,0 0 1,0 1-1,0-1 0,0 2 1,1-1-1,-1 1 0,0 0 1,0 0-1,1 1 0,-1-1 1,0 2-1,0-1 0,0 1 1,0 0-1,0 1 0,1 0 5,1 1-4,-1 1 0,0 0 0,-1 0 0,1 0 0,-1 1-1,0 0 1,0 0 0,0 1 0,-1 0 0,0 0 0,-1 0-1,0 1 1,0 0 0,0 0 0,-1 0 0,0 1 0,-1-1-1,0 1 1,1 4 4,-1-2 1,0 1 0,-1 0 0,0 0 0,-1 0 0,-1 0 0,0 0-1,0 0 1,-1 0 0,-1 0 0,0-1 0,-1 1 0,0 0 0,0-1 0,-5 8-1,0 1 14,-1-1 1,-2-1 0,0 0-1,0-1 1,-2 0-1,0 0 1,-1-1-1,0-1 1,-2-1 0,1 0-1,-2 0 1,0-2-1,0 0 1,-1-1-1,-19 7-14,31-15 13,-1 0-1,1-1 1,-1 0-1,0 0 1,0-1-1,0 0 0,0 0 1,0 0-1,0-1 1,-4-1-13,6 1 4,1-1 0,0 0 1,0 0-1,0 0 1,0 0-1,0-1 1,0 1-1,0-1 1,1 0-1,-1-1 0,1 1 1,-1-1-1,1 1 1,0-1-1,0 0 1,0 0-1,0 0 1,-1-2-5,0 0-117,0-1 1,1 0 0,-1 0-1,1 0 1,0-1 0,1 1 0,-1-1-1,1 0 1,1 1 0,-1-1 0,1 0-1,0 0 1,1 0 0,-1 0-1,2 0 1,0-7 116,0 7-154,2 1-1,-1-1 1,1 1 0,2-6 154</inkml:trace>
  <inkml:trace contextRef="#ctx0" brushRef="#br0" timeOffset="485.056">864 680 7418,'-1'-29'3106,"1"29"-3031,0 0 1,0 0-1,0 0 0,1-1 1,-1 1-1,0 0 1,0 0-1,0 0 1,1 0-1,-1-1 1,0 1-1,0 0 1,1 0-1,-1 0 1,0 0-1,0 0 1,1 0-1,-1 0 0,0 0 1,0 0-1,1 0 1,-1 0-1,0 0 1,0 0-1,1 0 1,-1 0-1,0 0 1,0 0-1,1 0 1,-1 0-1,0 0 1,0 0-1,1 0 1,-1 1-1,0-1 0,0 0 1,1 0-1,-1 0-75,16 6 915,-10-3-299,5 0-300,0-1 0,1-1 0,-1 1 0,0-2 0,1 0 0,-1 0 0,1-1 1,-1 0-1,11-3-316,-5 0 125,0 0 0,0-2 0,-1 1 0,0-2 0,0 0 0,4-4-125,-17 10 12,0-1 0,0 0 1,0 0-1,-1 0 0,1-1 0,0 1 0,-1-1 0,0 1 0,1-1 0,-1 0 0,0 0 0,0 0 0,-1 0 0,1 0 0,-1 0 0,1-3-12,-1 3 8,0 0-1,-1 0 1,0 0-1,0 0 1,0 0-1,0 0 1,0 0-1,-1 0 1,1 0-1,-1 0 1,0 0-1,0 0 1,0 0-1,0 0 1,0 0-1,-1 1 1,1-1-1,-1 1 1,0-1-1,0 0-7,-3-3 7,0 0-1,-1 0 1,1 0-1,-1 1 1,0 0-1,0 0 1,-1 0 0,0 1-1,0 0 1,0 0-1,0 1 1,0 0-1,-1 0 1,1 1-1,-1 0 1,0 0 0,0 1-1,1 0 1,-1 0-1,0 1 1,-3 0-7,2 0 10,-1 1 0,0 0-1,1 1 1,-1 0 0,0 0 0,1 1 0,0 0 0,0 1 0,0 0-1,0 1 1,1-1 0,-1 2 0,1-1 0,0 1 0,1 0 0,-1 1-1,1 0-9,0 0 23,1 0-1,0 1 1,0-1-1,1 1 1,0 1-1,0-1 1,1 1-1,0-1 1,1 1-1,0 0 1,0 0-1,0 1-22,2-3 22,1 0-1,-1-1 1,1 1-1,0 0 0,0-1 1,1 1-1,0 0 0,0-1 1,1 1-1,0 0 1,0-1-1,0 0 0,1 0 1,0 1-1,0-2 1,0 1-1,2 2-21,5 5 37,1 0-1,1 0 1,0-1-1,0 0 1,1-1 0,1 0-1,0-1 1,0-1 0,3 1-37,9 5 57,1-2 0,0-1 0,0-1 1,25 5-58,-39-12-14,1-1 1,-1-1-1,1 0 0,-1-1 1,1-1-1,1 0 14,34-4-48</inkml:trace>
  <inkml:trace contextRef="#ctx0" brushRef="#br0" timeOffset="814.314">1602 112 10538,'-28'-31'6136,"28"34"-5880,-1 1-1,0-1 0,1 0 0,0 0 1,0 1-1,0-1 0,0 0 1,0 1-1,1 1-255,10 94 364,27 342 247,-38-433-667,1 35-189,2-1 0,1 1 0,8 25 245,-5-49-2403,1-7 901</inkml:trace>
  <inkml:trace contextRef="#ctx0" brushRef="#br0" timeOffset="1143.341">1442 566 7474,'-21'-14'4777,"6"6"80,15 3-3185,14 4-408,22-7-768,11 1-176,26 7-144,5-3-55,-3-3 215,-8 3 48,-11-4 2504,-3 5-2000</inkml:trace>
  <inkml:trace contextRef="#ctx0" brushRef="#br0" timeOffset="1707.286">2230 690 6257,'6'-45'3173,"-1"-35"-3173,-5 79 109,0-1 0,0 0 0,0 1 1,0-1-1,0 1 0,0-1 0,-1 1 0,1-1 0,-1 1 0,1-1 0,-1 1 0,0 0 1,1-1-1,-1 1 0,0 0 0,0-1 0,0 1 0,0 0 0,0 0 0,0 0 1,0 0-1,0 0 0,-1 0 0,1 0 0,0 0 0,-1 0 0,1 1 0,-1-1 1,1 0-1,0 1 0,-1-1 0,1 1 0,-1 0 0,0-1-109,0 1 230,-1 0-1,1 0 1,-1 0-1,1 0 1,-1 0 0,1 0-1,-1 1 1,1-1-1,-1 1 1,1 0-1,0 0 1,-1 0-1,1 0 1,0 0 0,-1 1-230,1-1 78,1 1 1,0-1 0,0 1 0,0 0 0,0-1 0,0 1 0,0 0-1,1 0 1,-1 0 0,0 0 0,1 0 0,-1 0 0,1 0 0,0 0-1,0 0 1,0 0 0,0 0 0,0-1 0,0 1 0,1 1-79,8 45 311,-7-40-246,14 61 242,-3 1-1,-3 0 0,-3 1 1,-2 38-307,-5-101 31,1 14 318,0-22-343,-1 0 1,0 1 0,1-1 0,-1 0 0,0 1 0,1-1-1,-1 0 1,1 0 0,-1 1 0,0-1 0,1 0 0,-1 0-1,1 0 1,-1 1 0,1-1 0,-1 0 0,1 0 0,-1 0-1,0 0 1,1 0 0,-1 0 0,1 0 0,-1 0 0,1 0-1,-1 0 1,1 0 0,-1 0 0,1-1 0,-1 1 0,1 0-1,-1 0 1,0 0 0,1 0 0,-1-1 0,1 1 0,-1 0-1,0-1 1,1 1 0,-1 0 0,0-1 0,1 1 0,-1 0-1,0-1-6,9-5 27,-1 0 0,-1 0 0,1-1 0,-1 0-1,0-1 1,-1 0 0,6-7-27,6-13 77,11-23-77,-21 35 6,0 0 0,1 1 0,1 0-1,0 1 1,1 0 0,0 1-1,2 0 1,0 0-6,-10 10 0,0 1 0,0-1-1,1 1 1,-1 0 0,1 0-1,-1 0 1,1 0 0,0 0 0,0 1-1,0 0 1,0 0 0,0 0 0,0 0-1,0 1 1,0-1 0,0 1-1,0 0 1,0 0 0,0 1 0,0-1-1,1 1 1,-1 0 0,0 0 0,-1 0-1,1 0 1,0 1 0,0 0-1,0 0 1,-1 0 0,1 0 0,-1 0-1,0 1 1,0 0 0,1 0 0,11 11 0,-2 1 0,0 1 0,0 0 1,-1 0-1,-1 1 0,2 7 0,-8-16 3,11 21 5,-13-21-6,1 0-1,0-1 1,1 0 0,-1 0 0,1 0 0,1 0 0,-1-1-1,7 5-1,-12-10 1,1-1 0,-1 0-1,1 1 1,-1-1-1,1 0 1,-1 0 0,1 0-1,-1 1 1,1-1-1,0 0 1,-1 0 0,1 0-1,-1 0 1,1 0 0,0 0-1,-1 0 1,1 0-1,-1 0 1,1 0 0,-1 0-1,1-1 1,0 1-1,-1 0 1,1 0 0,-1 0-1,1-1 1,-1 1-1,1 0 1,-1-1 0,1 1-1,-1 0 1,1-1-1,-1 1 1,0-1 0,1 1-1,-1-1 1,1 1-1,-1-1 1,0 1 0,0-1-1,1 1 1,-1-1-1,0 1 1,0-1-1,9-28 51,-6-7-2,-2 0-1,-1-1 1,-2 1 0,-1-1 0,-7-27-49,3 15 25,2-1 1,2-22-26,3 64-61,1 1 1,0-1-1,0 0 1,0 0 0,1 0-1,1-2 61,-2 8-48,-1 1 0,0 0-1,1 0 1,-1 0-1,1 0 1,0 0-1,-1 0 1,1 0 0,0 0-1,-1 1 1,1-1-1,0 0 1,0 0 0,0 0-1,0 1 1,0-1-1,0 1 1,0-1-1,0 0 49,1 1-82,-1 0 0,0 0-1,0 0 1,0 0 0,1 0-1,-1 1 1,0-1-1,0 0 1,0 1 0,0-1-1,1 0 1,-1 1 0,0 0-1,0-1 1,0 1-1,0-1 1,0 1 0,0 0-1,0 0 1,-1 0 0,1 0-1,0-1 1,0 1 82,22 31-852</inkml:trace>
  <inkml:trace contextRef="#ctx0" brushRef="#br0" timeOffset="2176.295">3120 676 5113,'-23'-57'3111,"23"57"-3031,0 0-1,0-1 1,0 1-1,-1 0 1,1 0-1,0-1 1,0 1-1,0 0 1,0 0-1,0-1 1,0 1-1,0 0 1,0 0-1,0-1 1,0 1-1,0 0 1,0 0-1,0-1 1,0 1-1,0 0 1,0 0-1,1-1 1,-1 1-1,0 0 1,0 0-1,0-1 1,0 1-1,0 0 1,1 0-1,-1 0 1,0-1-1,0 1 1,0 0-1,0 0 1,1 0-1,-1 0 1,0-1-1,0 1 1,1 0-1,-1 0 1,0 0-1,0 0 1,1 0-1,-1 0 1,0 0-1,0 0 1,1 0-1,-1 0 1,0 0-1,0 0 1,1 0-1,-1 0 1,0 0-1,0 0 1,1 0-1,-1 0 1,0 0-1,0 0 1,1 0-1,-1 0 1,0 1-1,0-1-79,19 5 720,-17-4-313,15 5 272,0 0 0,1-1 0,0-1 0,0-1 0,17 1-679,-27-4 68,-1 0 1,1 0 0,-1-1 0,0 0 0,1-1-1,-1 1 1,0-1 0,0-1 0,0 1 0,0-1-1,0 0 1,0-1 0,-1 0 0,0 0 0,6-5-69,-10 8 6,0-1 1,0 1-1,0-1 1,-1 1-1,1-1 1,0 0-1,-1 0 1,0 0-1,1 0 1,-1 0-1,0 0 1,0 0-1,0 0 1,0-1-1,0 1 1,-1 0-1,1-1 1,-1 1-1,0 0 1,1-1-1,-1 1 1,0 0-1,0-1 1,-1 1-1,1-1 1,0 1-1,-1 0 1,1-1-1,-1 1 1,0 0-1,0 0 1,0-1-1,0 1 1,0 0-1,0 0 1,-1 0-1,1 0 1,-1 0-8,-2-3 8,0 1-1,0-1 1,-1 1-1,0 0 0,0 0 1,0 0-1,0 0 0,0 1 1,-1 0-1,1 0 1,-1 1-1,0-1 0,0 1 1,0 1-7,-1 0 0,1 0 0,0 1 0,-1-1 0,1 2 0,0-1 1,-1 1-1,1 0 0,0 0 0,-1 1 0,1-1 0,0 1 0,0 1 1,0-1-1,1 1 0,-1 0 0,1 1 0,-1-1 0,1 1 0,0 0 0,0 0 1,1 1-1,-2 1 0,-5 6 2,0 0 0,0 1 0,1 0 0,1 1 0,1 0 0,0 1-1,0-1 1,0 5-2,4-10 8,1 0 0,0 1 0,0 0 0,1 0 0,0 0 0,1 0 0,0 0 0,0 0 0,1 0 0,1 0 0,0 4-8,1-5 11,0 0 0,0-1-1,1 1 1,0-1 0,1 0 0,-1 0 0,2 0-1,-1 0 1,1-1 0,0 0 0,1 0 0,-1 0-1,3 1-10,1 1 26,2 0-1,-1 0 1,1-1-1,0 0 0,1-1 1,-1-1-1,2 1 1,-1-2-1,1 0 1,-1 0-1,1-1 0,0-1 1,14 2-26,-10-3-907,1 0 0,0-1 1,17-2 906,29-4-1209</inkml:trace>
  <inkml:trace contextRef="#ctx0" brushRef="#br0" timeOffset="2569.952">3716 736 8290,'-2'-21'1569,"2"1"0,1-17-1569,-1 37 41,0-1 1,0 1-1,0-1 0,0 1 1,0-1-1,0 1 1,0-1-1,1 1 1,-1-1-1,0 1 0,0-1 1,1 1-1,-1 0 1,0-1-1,1 1 1,-1-1-1,0 1 0,1 0 1,-1-1-1,0 1 1,1 0-1,-1-1 1,1 1-1,-1 0 0,1 0 1,-1 0-1,1-1 1,-1 1-1,1 0 0,-1 0 1,1 0-1,-1 0 1,1 0-1,-1 0 1,1 0-1,-1 0-41,20 5 946,-10-1-424,4-2-296,-1-1-1,1 0 1,-1-1-1,1 0 1,-1-1 0,0 0-1,1-1 1,-1-1 0,0 0-1,0-1 1,0 0-1,-1-1 1,1-1 0,-1 0-1,0 0 1,-1-1-1,0-1 1,7-5-226,-16 12 5,-1-1 1,0 0 0,1 1-1,-1-1 1,0 0-1,0 1 1,0-1-1,0 0 1,-1 0-1,1 0 1,0 0-1,-1 0 1,1 0-1,-1 0 1,0 0-1,1 0 1,-1 0-1,0 0 1,0 0-1,-1 0 1,1 0-1,0 0 1,-1 0-1,1 0 1,-1 0-1,1 0 1,-1 0-1,0 0 1,0 0 0,0 0-1,0 1 1,-1-2-6,-2-2 6,1-1 1,-1 2-1,1-1 0,-2 0 1,1 1-1,0 0 1,-1 0-1,0 0 1,0 0-1,-1 0-6,0 1-1,0 1 0,0 0 0,0 0 0,0 0 0,0 1 0,-1 0 0,1 0 0,-1 0 0,1 1-1,0 0 1,-1 0 0,1 1 0,-1 0 0,1 0 0,0 0 0,0 1 0,-1 0 0,1 0 0,1 0 0,-1 1-1,0 0 1,0 0 0,0 1 1,-8 5 2,1 0 1,0 1-1,0 0 0,1 1 0,1 1 0,0 0 0,0 0 0,-6 11-2,9-11 42,1 0 1,1 1-1,0-1 0,0 1 0,2 1 0,-1-1 0,2 1 0,0-1 0,0 1 0,1 0 0,1 0 1,1 0-1,0 0 0,0 0 0,2 10-42,0-14 36,-1 0 1,2 0-1,-1 0 1,1 0-1,1 0 1,-1 0-1,2-1 1,-1 1-1,2-1 1,-1 0-1,1-1 1,0 1-1,1-1 1,0-1-1,0 1 1,1-1-1,-1 0 1,2-1-1,-1 0 1,1 0-1,1 0-36,4 1 27,0-1 0,1-1 0,0 0 1,-1 0-1,2-2 0,-1 0 0,0-1 0,1 0 0,-1-1 1,16-2-28,-8 0-305,1-2 1,0-1-1,-1-1 1,0-1-1,0 0 1,17-9 304,21-13-728</inkml:trace>
  <inkml:trace contextRef="#ctx0" brushRef="#br0" timeOffset="2945.074">4265 622 8746,'-1'0'242,"0"0"-1,-1 1 1,1-1 0,0 1-1,0 0 1,0-1 0,0 1 0,-1 0-1,1 0 1,0 0 0,0 0-1,0 0 1,1 0 0,-1 0 0,0 0-1,0 0 1,0 0 0,1 0-1,-1 0 1,1 1 0,-1-1-1,1 0 1,-1 0 0,1 1 0,0-1-1,-1 0 1,1 1 0,0-1-1,0 1-241,0 6 359,0 0 0,1 0 0,0-1-1,1 9-358,0-4 542,5 44 346,-3-1 1,-3 1 0,-2 14-889,-1-49 155,2-9 342,7-31-201,-1-5-236,-1-1 0,-2 1 0,0-1 1,-1-22-61,1 8 31,3-20-31,-4 47 5,0 1-1,1 0 1,0 1-1,1-1 1,0 0-1,1 1 1,2-4-5,-4 10 0,0 0 0,0 0 0,0 0 0,0 1 0,1-1 0,-1 1 0,1-1 0,0 1 0,0 0 0,0 1 0,1-1 0,-1 1 0,1 0 0,-1 0 0,1 0 0,0 1 0,0-1 0,-1 1-1,1 0 1,0 1 0,0-1 0,0 1 0,0 0 0,0 0 0,0 1 0,0-1 0,2 1 0,5 2 0,0-1-1,0 1 1,0 1-1,0 0 1,0 1-1,-1 0 1,0 1 0,0 0-1,0 1 1,3 3 0,2 3 65,-1 0 0,0 1-1,-2 1 1,1 0 0,-2 1 0,4 7-65,-7-11 89,-1 1-1,-1 0 1,0 1-1,-1 0 1,-1 0-1,0 0 1,-1 1-1,2 13-88,-3 14 415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1:00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71 609 6625,'-41'-101'2782,"40"99"-2585,0-1-1,0 0 1,-1 1-1,1 0 1,-1-1-1,1 1 1,-1 0-1,0 0 1,1 0-1,-2-1-196,3 3 35,-1 0 0,1 0 0,0 0 1,0-1-1,-1 1 0,1 0 0,0 0 0,0 0 0,-1 0 0,1 0 0,0 0 1,0 0-1,-1 0 0,1 0 0,0 0 0,0 0 0,-1 1 0,1-1 1,0 0-1,0 0 0,-1 0 0,1 0 0,0 0 0,0 0 0,-1 0 1,1 1-1,0-1 0,0 0 0,0 0 0,0 0 0,-1 1 0,1-1 0,0 0 1,0 0-1,0 0 0,0 1 0,0-1 0,-1 0 0,1 0 0,0 1 1,0-1-1,0 0 0,0 0 0,0 1 0,0-1 0,0 0-35,-1 5 182,0-1-1,0 1 1,1 0 0,0 0-1,0-1 1,0 2-182,4 23 346,2 0 0,0 0 1,2 0-1,9 18-346,-8-24 136,-1 0 1,-2 1-1,0 0 0,-1 0 0,-1 0 1,-2 1-1,0 6-136,-2-30 17,0 0-1,0 1 1,0-1 0,0 0-1,-1 0 1,1 1 0,0-1-1,-1 0 1,1 0 0,-1 1-1,1-1 1,-1 0 0,0 1-17,-2-4 199,1-11-27,3-10-94,1 0 0,1 0 0,1 0 0,5-18-78,33-89 61,-21 66-37,-19 61-23,1-8-2,1 0 0,0 1-1,1 0 1,2-4 1,-6 13-2,0-1 0,0 0 0,0 1 0,0 0 1,1-1-1,-1 1 0,0 0 0,1-1 0,-1 1 0,1 0 0,-1 0 0,1 0 0,0 0 2,-2 1-2,1 0 0,0 0 1,0-1-1,0 1 0,0 0 0,0 0 0,0 0 0,0 0 0,0 0 0,0 1 0,-1-1 0,1 0 0,0 0 1,0 0-1,0 1 0,0-1 0,0 1 0,-1-1 0,1 0 0,0 1 0,0-1 0,-1 1 0,1 0 1,0-1-1,-1 1 0,1 0 2,41 41-64,-24-23 36,1 0 0,20 14 28,-19-18-1,1-1-1,0-2 1,0 0 0,1-1 0,1-1 0,0-1 0,0-1 0,1-1-1,0-1 1,0-1 0,1-1 0,-1-1 0,1-1 0,22-2 1,-38-1 5,0 0 0,0-1 0,0 0 0,-1 0 0,1-1 0,-1 0 0,0 0 0,1-1 1,-2 0-1,1-1 0,0 1 0,-1-2-5,-2 3 15,0-1 1,-1 0-1,0 0 0,0 0 1,0-1-1,0 1 0,-1-1 1,1 0-1,-1 0 0,0 0 1,-1 0-1,1-1 0,-1 1 1,0-1-1,-1 0 0,1 1 1,-1-1-1,0-2-15,-1 1 25,1 0 1,-1 0-1,-1 0 1,1 0-1,-1 0 0,-1 0 1,1 1-1,-1-1 0,0 0 1,-1 1-1,0-2-25,2 6 11,0-1 0,0 1 0,-1 0 0,1-1 0,-1 1 1,0 0-1,1 0 0,-1 0 0,0 0 0,0 0 0,-1 1 0,1-1 0,0 0 0,0 1 0,-1 0 0,1-1 0,-1 1 0,0 0 1,1 0-1,-1 1 0,1-1 0,-1 1 0,0-1 0,0 1 0,1 0 0,-1 0 0,0 0 0,0 0 0,-1 0-11,-10 3 45,1 0 0,-1 1-1,1 0 1,0 1 0,0 0 0,1 1-1,-4 2-44,-3 4 37,0 0 0,0 1 1,1 1-1,0 0-37,9-5 17,0-1 1,0 2-1,1-1 1,0 1 0,1 0-1,0 1 1,0 0 0,1 0-1,1 0 1,0 1-1,0-1 1,1 1 0,0 5-18,2-9 19,1 0 1,0 0 0,0-1 0,1 1 0,0 0 0,0 0-1,1 0 1,0 0 0,1 0 0,0-1 0,0 1 0,0 0-1,1-1 1,0 0 0,1 0 0,-1 0 0,1 0 0,1 0-1,-1-1 1,1 1 0,3 2-20,4 2 37,0 0-1,0-1 1,1-1-1,0 1 1,1-2 0,0 0-1,0-1 1,1 0-1,0-1 1,14 3-37,-7-2 77,0-2 0,1-1 1,0 0-1,0-2 0,0 0 1,0-2-1,8-1-77,-20 0 546,0 0 1,0-1-1,0 0 1,2-2-547,46-19 936</inkml:trace>
  <inkml:trace contextRef="#ctx0" brushRef="#br0" timeOffset="330.806">1253 5 10658,'-1'-1'200,"0"0"1,0 1-1,0 0 0,0-1 0,0 1 0,1 0 0,-1-1 0,0 1 0,0 0 0,0 0 1,0 0-1,0 0 0,0-1 0,0 2 0,0-1 0,0 0 0,0 0 0,0 0 1,0 0-1,-1 1-200,2 0 94,-1 0 1,0 0-1,0 0 1,1 0-1,-1 1 1,0-1-1,1 0 1,-1 0-1,1 1 1,0-1-1,-1 0 1,1 1-1,0-1 1,0 1-1,0-1 1,0 0-1,0 1-94,-1 31 475,1 0-1,1 1 0,2-1 0,2 8-474,30 134 543,-15-81-123,-3-13-176,-4 2 1,-4 0-1,-1 62-244,-6-93 76,-1-32 1026,0-1 1,-2 0 0,0 3-1103,-4-9 1297</inkml:trace>
  <inkml:trace contextRef="#ctx0" brushRef="#br0" timeOffset="1048.197">2037 649 3177,'0'-3'341,"1"1"1,-1-1-1,0 1 1,0-1-1,0 1 1,0-1-1,0 0 1,0 1-1,-1-1 1,1 1-1,-1-1 1,0 1-1,1-1 1,-1 1-1,-1 0 1,1-1-1,-1 0-341,0-1 373,-1 0-1,0 1 0,-1-1 1,1 1-1,0 0 1,-1 0-1,0 0 0,0 0 1,-2-1-373,-7-3 570,-1 0 0,0 1-1,0 1 1,0 0 0,-12-2-570,13 4 199,-1 0 0,1 1 0,-1 1 0,0 0 0,1 1 0,-1 0 0,0 1 0,1 0-199,5 0 64,1 1-1,0-1 0,0 1 0,1 1 0,-1-1 1,0 1-1,1 0 0,-1 1 0,1 0 0,0-1 1,0 2-1,1-1 0,-1 1 0,1 0 0,0 0 0,-1 2-63,0 1 11,0 0-1,1 1 0,0-1 0,0 1 0,1 0 0,0 0 1,1 1-1,0-1 0,0 1 0,1 0 0,0 0 0,1 0 1,0 0-1,0-1 0,1 2 0,1-2 0,0 1 0,0 0 1,1 0-1,0 0 0,1 0 0,0-1 0,0 1 0,1-1 1,0 0-1,1 0 0,0-1 0,0 1 0,1-1 0,0 0 0,0 0 1,1-1-1,0 0 0,0 0 0,1-1 0,0 0 0,0 0 1,1 0-1,-1-1 0,1-1 0,0 0 0,7 3-10,-7-4 9,-1-1 0,1 0-1,0 0 1,-1 0 0,1-1-1,0-1 1,0 1 0,0-1 0,0-1-1,0 0 1,0 0 0,-1-1-1,1 0 1,0 0 0,-1-1-1,2-1-8,-3 1 11,-1 0 0,1-1 0,0 0 0,-1 0-1,0 0 1,0-1 0,0 0 0,0-1 0,-1 1-1,0-1 1,0 0 0,-1 0 0,0 0-1,0-1 1,0 0 0,-1 1 0,1-1 0,1-7-11,-3 6 13,0 1 0,-1-1 0,0 1 1,0-1-1,0 0 0,-1 1 0,0-1 1,-1 0-1,1 1 0,-2-1 0,1-1-13,-5-13 29,-1 1 0,0 0 0,-3-2-29,-6-19-4,72 164-151,-26-58 201,10 9-46,-33-62 21,-1 1-62,2 0 0,0 0 0,0-1-1,1 0 1,1-1 0,0 0 0,0 0 0,1-1 0,11 8 41,16 1-169</inkml:trace>
  <inkml:trace contextRef="#ctx0" brushRef="#br0" timeOffset="1379.367">2461 171 5737,'-27'-62'5008,"21"44"-3289,-2 0 1,-1 1-1,-5-9-1719,7 19 1477,5 11-851,4 14-370,-2-17-223,18 85 561,4-2 1,24 59-595,-12-39 418,6 40-418,-35-121 23,7 30 63,-2 1 0,-2 0 0,-2 14-86,-5-38-26,-2-17-340,2 1 0,0 0 0,0-1 1,1 1-1,3 7 366,5-5-636</inkml:trace>
  <inkml:trace contextRef="#ctx0" brushRef="#br0" timeOffset="1707.805">2252 561 7522,'-9'-8'3848,"13"4"-951,19 1-1449,9 0-103,18-4-457,10 6-256,12-5-312,0 6-104,-11-1-136,-4-4 192,-8 5-320,0 0 3433,0 16-2513</inkml:trace>
  <inkml:trace contextRef="#ctx0" brushRef="#br0" timeOffset="2039.889">2909 526 8826,'64'-35'4017,"-74"40"-1889,10 13-888,7 3-151,1 11-505,5 10-224,1 5-224,-4-1-40,-3 6-48,-3-1 16,-3-2 88,2-3-96,1-15-528,-1-6 1208,0-15-744</inkml:trace>
  <inkml:trace contextRef="#ctx0" brushRef="#br0" timeOffset="2040.889">3015 95 11715,'-35'-29'4432,"18"15"-3583,6 3-137,18 9-304,9 4-184,17 12-128</inkml:trace>
  <inkml:trace contextRef="#ctx0" brushRef="#br0" timeOffset="2555.391">3580 568 5113,'5'-10'862,"1"0"0,-1 0 0,2-8-862,-7 17 144,0-1 0,0 1 0,0-1 0,0 1 0,0-1 0,0 1 0,0-1 0,-1 1 0,1-1 0,0 1 0,-1 0 0,1-1 1,-1 1-1,0 0 0,1-1 0,-1 1 0,0 0 0,0 0 0,0-1 0,0 1 0,0 0 0,0 0 0,0 0 0,-1 0-144,-1-1 328,0-1 0,0 1-1,-1-1 1,1 1 0,-1 0 0,0 1 0,-1-1-328,1 1 164,0 0-1,-1 0 1,1 1 0,-1 0-1,1 0 1,-1 0 0,1 1-1,-1 0 1,1-1 0,-1 1-1,1 1 1,0-1 0,0 1-1,-1 0 1,1 0 0,-3 1-164,-5 4 243,-1 1-1,1 0 1,1 1 0,-7 5-243,5-2 102,0 0 0,1 1 0,1 0 0,0 1 0,1 0 0,1 1 0,0 0 0,1 0 0,-5 12-102,10-19 10,0 1-1,0-1 0,1 1 0,0 0 0,1-1 0,0 1 0,0 0 0,1 0 0,0 0 0,0 0 0,1 0 0,0-1 0,1 1 1,0 0-1,0-1 0,1 1 0,0-1 0,1 0 0,3 8-9,-1-8 7,0 1-1,0-1 1,1 0 0,0 0 0,0-1 0,0 0-1,1 0 1,1 0 0,-1-1 0,1-1 0,0 1-1,0-2 1,0 1 0,1-1 0,0 0-1,-1-1 1,1 0 0,1-1 0,-1 0 0,0-1-1,0 0 1,1 0 0,-1-1 0,3-1-7,0 1 12,0-1 1,0-1 0,1 0-1,-1-1 1,-1 0 0,1-1-1,0 0 1,-1-1 0,0-1-1,0 0 1,0-1 0,-1 0-1,0 0 1,0-1 0,-1-1-1,0 1 1,-1-2 0,7-8-13,-9 10 13,-1-1 1,0 1 0,-1-2-1,0 1 1,0 0 0,-1-1-1,-1 0 1,3-9-14,-5 13 6,1 0 0,-2 0 1,1 0-1,-1-1 0,0 1 1,0 0-1,0 0 0,-1 0 1,0-1-1,-1 1 0,1 0 1,-1 0-1,0 1 0,-1-1 1,-1-4-7,-7-8 15,-1 1 1,-1 1-1,0-1 1,-1 2-1,-1 0 1,0 1-1,-1 1 1,-15-11-16,20 16-77,0 1 1,0 0 0,-1 1-1,1 0 1,-4 0 76,10 4-143,-1 0 0,1 1 0,-1 0 1,1-1-1,-1 2 0,0-1 0,0 1 1,1 0-1,-1 0 0,0 0 0,1 1 1,-4 0 142,-27 11-697</inkml:trace>
  <inkml:trace contextRef="#ctx0" brushRef="#br0" timeOffset="3035.762">3927 543 8954,'-2'-9'784,"-6"-18"1420,2 23-1059,-3 13 127,6-4-1156,1 0 0,0-1-1,0 1 1,1 0 0,0 0 0,0 0 0,0 0-1,0 0 1,1 0 0,0 0 0,0 0 0,0 1-1,0-1 1,1 0 0,0 0 0,0 0 0,2 4-116,3 11 172,1 0 1,1-1 0,9 16-173,6 11 217,-7-17-113,-1 1 0,-1 1 0,-2 0 0,-1 1-1,0 7-103,-8-22 132,-6-21 43,-5-28 17,-1-36-122,4 0 1,2 0-1,4-6-70,-1 64-6,1 0 1,0 1-1,1-1 0,0 1 1,0-1-1,1 1 0,3-8 6,-4 14-3,-1-1 0,1 0 0,1 1 0,-1-1 0,0 1 0,1-1 0,0 1 0,0 0 0,0 0 0,0 0 0,0 1 0,0-1 0,1 1 0,-1 0 0,1 0 0,0 0 0,0 0 0,-1 0 0,4 0 3,6-1-5,1 1 0,-1 1 0,0 0 1,1 0-1,-1 1 0,0 1 1,1 0-1,-1 1 0,0 1 1,0 0-1,0 1 0,0 0 0,-1 0 1,1 2-1,2 1 5,-2 0 12,0 0 0,0 1 1,-1 0-1,0 0 0,0 2 0,-1-1 0,-1 2 1,1-1-1,-2 2 0,1-1 0,-2 1 0,1 0 1,4 11-13,-8-12 120,0 1 1,-1 1-1,-1-1 0,0 0 1,0 1-1,-1 0 1,-1-1-1,0 1 1,-1 7-121,-2 16 405</inkml:trace>
  <inkml:trace contextRef="#ctx0" brushRef="#br0" timeOffset="3754.155">5089 565 5633,'72'-65'2683,"-71"64"-2585,0 0 1,0 1-1,-1-1 0,1 0 0,0 0 0,0 1 0,-1-1 0,1 0 0,-1 0 0,1 0 0,-1 0 0,1 0 0,-1 0 0,1 0 0,-1 0 0,0 0 0,0 0 0,0 0 0,1 0 0,-1-1 0,0 1 0,0 0-98,-1 0 83,1 1-1,-1-1 1,1 0 0,0 1-1,-1-1 1,1 0-1,-1 1 1,1-1-1,-1 1 1,0-1 0,1 1-1,-1-1 1,0 1-1,1-1 1,-1 1-1,0-1-82,-2-1 411,-5-3-38,0 0-1,0 0 1,0 1-1,-1 0 1,1 1-1,-1 0 1,0 0-1,0 1 1,0 0-1,0 0 1,0 1-1,-1 0 1,1 1-1,0 0 1,-5 1-373,-9 1 201,0 0 1,1 2 0,-1 1 0,1 1-1,-17 6-201,33-9 15,0-1-1,0 1 1,1 0-1,-1 1 0,1-1 1,0 1-1,0 0 1,0 0-1,1 1 1,-1-1-1,1 1 0,-1 2-14,4-6 2,-1 1-1,1 0 1,0-1 0,1 1-1,-1 0 1,0 0-1,0 0 1,1 0-1,-1 0 1,1 0-1,0-1 1,-1 1-1,1 0 1,0 0-1,0 0 1,0 0 0,0 0-1,1 0 1,-1 0-1,1 0 1,-1 0-1,1 0 1,-1 0-1,1 0 1,0 0-1,0-1 1,0 1-1,0 0 1,0-1-1,1 1 1,-1-1 0,0 1-1,1-1 1,-1 1-1,1-1 1,-1 0-1,1 0 1,0 0-1,-1 0 1,1 0-1,1 0-1,15 9 9,0-2 0,1 0 0,0-1-1,0-1 1,7 1-9,43 15 18,-53-16-15,0 1 1,-1 1-1,0 0 0,0 1 1,-1 1-1,0 0 1,-1 1-1,4 4-3,-13-11 1,1 0 1,-2 0-1,1 1 0,-1-1 0,1 1 1,-1 0-1,0-1 0,-1 1 0,1 1 1,-1-1-1,0 0 0,0 0 0,-1 1 1,0-1-1,0 1 0,0 0 0,0-1 1,-1 1-1,0 0 0,0-1 0,-1 1 1,1 0-1,-1-1 0,-1 1 0,1-1 1,-2 4-2,-1-1 10,0 1 0,-1 0 0,0-1 0,0 0 0,-1 0 0,0-1 0,-1 0 0,1 0 0,-2 0 0,1-1 0,0 0 0,-1 0 0,0-1 0,-1 0 0,1 0 0,-1-1 0,0 0 0,0 0 0,0-1 0,0-1 0,-1 1 0,1-2 0,-8 2-10,8-2-1,0 0 0,0-1 0,0 0-1,0 0 1,0-1 0,0 0 0,1 0 0,-1-1 0,0 0 0,1-1 0,-1 0 0,1 0 0,0-1 0,0 0-1,0-1 1,0 1 0,1-1 0,0-1 0,0 1 0,0-1 0,1-1 0,0 1 0,0-1 0,1 0-1,-5-6 2,8 9-19,0 1-1,1-1 0,-1 1 0,1-1 0,-1 0 0,1 1 0,0-1 0,0 0 0,1 0 0,-1 0 0,1 0 0,0 0 1,0 0-1,0 0 0,1-1 20,11-19-11</inkml:trace>
  <inkml:trace contextRef="#ctx0" brushRef="#br0" timeOffset="4275.668">5385 49 9074,'-4'-6'810,"4"5"-606,-1-1-1,0 0 1,0 0-1,0 1 1,0-1-1,0 1 1,0-1-1,0 1 1,-1-1-1,1 1 1,0 0-1,-1 0 1,1 0-1,-1 0 1,0 0-1,1 0 1,-1 0-1,0 0 1,0 0-204,1 1 52,1 1 0,-1-1 0,1 0 0,-1 0 0,1 1 0,-1-1 0,1 0 0,-1 1 0,1-1 0,-1 0 0,1 1 0,-1-1 0,1 1 0,0-1 0,-1 1 0,1-1 0,0 1 0,-1-1 0,1 1 0,0-1 0,0 1 0,0 0 0,-1-1-1,1 1 1,0-1 0,0 1 0,0 0 0,0-1 0,0 1 0,0-1 0,0 1 0,0 0 0,0-1 0,0 1 0,1 0-52,0 29 520,0-26-379,15 114 728,6 0-1,6 4-868,10 54 667,-11-16-304,5 26-141,-25-165-169,-7-21-48,0 0 0,0-1 0,0 1-1,0 0 1,0 0 0,0 0 0,1 0-1,-1 0 1,0 0 0,0-1 0,0 1-1,0 0 1,0 0 0,0 0-1,1 0 1,-1 0 0,0 0 0,0 0-1,0 0 1,0 0 0,0 0 0,1 0-1,-1 0 1,0-1 0,0 1 0,0 0-1,0 0 1,1 0 0,-1 0 0,0 1-1,0-1 1,0 0 0,0 0-1,1 0 1,-1 0 0,0 0 0,0 0-1,0 0 1,0 0 0,0 0 0,1 0-1,-1 0 1,0 0 0,0 1 0,0-1-1,0 0 1,0 0 0,0 0 0,0 0-1,1 0 1,-1 0 0,0 1-1,0-1-3,2-20 141,-2 17-118,5-84 236,3-45-140,-5 109-113,1 0 0,1 0 0,1 1 0,5-13-7,-9 30-1,0 1 0,0-1 1,1 0-1,0 1 0,-1-1 1,2 1-1,-1 0 0,0 0 0,1 0 1,0 0-1,0 1 0,0-1 0,0 1 1,0 0-1,1 1 0,0-1 0,-1 1 1,1 0-1,5-2 1,-4 2-2,1 1 1,0-1-1,0 1 1,0 1-1,0-1 1,-1 1-1,1 0 1,0 1-1,0 0 0,0 0 1,0 0-1,0 1 1,-1 0-1,1 0 1,1 1 1,1 1 0,0 1 1,-1-1 0,1 1-1,-1 1 1,0 0 0,0 0-1,-1 0 1,0 1 0,0 0-1,-1 0 1,1 1 0,-2 0-1,1 0 1,-1 0 0,0 1-1,1 5 0,0 1 2,0 1-1,-1-1 1,-1 1-1,-1 1 1,0-1-1,-1 0 1,-1 1-1,-1-1 1,0 11-2,-5 31-27,2-39-163,1-1 1,2 0 0,-1 1-1,2-1 1,1 1 0,0 2 189,8 5-891,6-10 367</inkml:trace>
  <inkml:trace contextRef="#ctx0" brushRef="#br0" timeOffset="4607.45">6199 567 9234,'-1'-3'3937,"-3"4"-2361,11 22-384,-3 3-87,7 13-441,2 6-192,-11 4-240,5 2-72,-4-5-64,-1 2-24,3-8-8,3-5 160,-2-11-400,2-10 24,6-10 96</inkml:trace>
  <inkml:trace contextRef="#ctx0" brushRef="#br0" timeOffset="4935.748">6177 154 11266,'-22'-28'4233,"10"7"-3353,8 6-223,15 9 167,6 6-400,6 15-2393,13 9 1633</inkml:trace>
  <inkml:trace contextRef="#ctx0" brushRef="#br0" timeOffset="5257.026">6632 713 9770,'0'-12'4097,"5"12"-2489,4 9-327,-1 17-337,2 10-328,-5 24-264,2 11-88,-1 8-88,-5-3-24,2-8-40,-3-8-16,-1-10-24,-1-1 0,2-13-144,3-6-304,4-16-672,0-3 640</inkml:trace>
  <inkml:trace contextRef="#ctx0" brushRef="#br0" timeOffset="5586.894">6594 777 7082,'-8'-27'1322,"2"0"0,1-1 0,1 0 1,1 0-1,2-21-1322,1 39 145,0 1-1,2 0 1,-1 0 0,1-1-1,0 1 1,1 1-1,0-1 1,0 0 0,1 1-1,0-1 1,1 1 0,0 0-1,0 1 1,0-1-1,1 1 1,0 0 0,1 0-1,0 1 1,2-2-145,1 1 38,0 0 0,0 0 1,0 1-1,1 1 0,0 0 1,0 0-1,1 1 0,-1 0 0,1 1 1,0 1-1,0 0 0,0 0 1,0 1-1,0 1 0,0 0 0,0 0 1,0 1-1,0 1 0,10 2-38,-8 0 19,0 0 0,-1 1-1,1 0 1,-1 1-1,0 0 1,-1 1 0,0 1-1,0 0 1,0 0 0,-1 1-1,0 1 1,-1 0 0,0 0-1,-1 1 1,0 0-1,6 11-18,-11-16 6,0 1-1,-1-1 1,0 1-1,0 0 1,-1 0-1,0 0 1,0 0-1,-1 0 1,0 0-1,0 1 1,0-1-1,-1 0 1,0 1-1,-1 5-5,-1-3 11,0 0 0,0-1 0,-1 1 0,0-1 0,-1 1 0,0-1 0,0 0 0,-1-1 0,0 1 0,-5 5-11,-13 16 59,-1 0 0,-1-2 0,-8 5-59,21-21 26,-1-1 0,0 0 0,-1-1 0,0 0 0,-1-1 0,0-1 0,-1 0 1,-3 0-27,10-5 19,0-1 1,-1 0 0,1 0 0,-1-1-1,1 0 1,-1 0 0,0-1 0,-7-1-20,13 0-7,0 1 0,1-1 0,-1 0 0,0 0 1,0 0-1,1-1 0,-1 1 0,1-1 0,-1 0 1,-2-2 6,5 3-3,-1 0 1,0-1 0,1 0 0,-1 1-1,1-1 1,0 0 0,0 1-1,-1-1 1,1 0 0,0 0 0,1 0-1,-1 0 1,0 0 0,0 0-1,1 0 1,-1 0 0,1-1 0,0 1-1,0-1 3,0-20-49</inkml:trace>
  <inkml:trace contextRef="#ctx0" brushRef="#br0" timeOffset="5940.049">7545 469 6937,'2'-55'7007,"-2"55"-6943,0 0 0,0-1 0,0 1 0,0-1 0,-1 1 0,1-1 0,0 1 0,0 0-1,0-1 1,0 1 0,-1-1 0,1 1 0,0 0 0,0-1 0,-1 1 0,1 0 0,0-1 0,-1 1 0,1 0-1,0-1 1,-1 1 0,1 0 0,0 0 0,-1-1 0,1 1 0,-1 0 0,1 0 0,0 0 0,-1 0 0,1-1-1,-1 1 1,1 0 0,-1 0 0,1 0 0,-1 0 0,1 0 0,0 0 0,-1 0 0,1 0 0,-1 1-1,1-1-63,-20 4 670,-139 56 897,141-54-1490,1 1 0,0 1 0,-3 3-77,16-9 11,0 0 0,1 0 1,-1 1-1,1-1 0,-1 1 0,1 0 0,0 0 0,0 0 1,0 0-1,0 1 0,1-1 0,-1 1 0,1 0 0,0 0 1,0-1-1,0 3-11,2-4 2,0-1 1,-1 1-1,1 0 1,0-1-1,1 1 0,-1 0 1,0-1-1,0 1 1,1-1-1,-1 1 1,1 0-1,0-1 1,-1 1-1,1-1 0,0 1 1,0-1-1,0 1 1,0-1-1,0 0 1,0 0-1,0 1 1,0-1-1,0 0 0,1 0 1,-1 0-1,1 0 1,-1 0-1,0-1 1,1 1-1,0 0-2,7 4 8,1 0-1,1-1 1,-1 0-1,3 0-7,-3-1 7,44 14 16,-29-10-11,0 1 1,0 1-1,-1 2 1,-1 0-1,0 1 1,10 8-13,-29-18 1,-1 1-1,0 0 1,0 0 0,0 0 0,0 0 0,-1 1-1,1-1 1,-1 1 0,0-1 0,0 1-1,0 0 1,0 0 0,-1 0 0,1 0 0,-1 0-1,0 0 1,0 0 0,-1 1 0,1-1 0,-1 0-1,0 0 1,0 1 0,0-1 0,-1 2-1,-2 9 2,0-1 1,-1 0-1,-1 0 0,0-1 1,-1 1-1,-3 4-2,4-7 28,-1-1 0,0 0-1,-1-1 1,0 0 0,-1 0 0,0 0-1,0-1 1,-1 0 0,0-1 0,0 0-1,-1 0 1,-3 1-28,7-4 22,1-1-1,0-1 1,-1 1 0,1-1-1,-1 0 1,1 0 0,-1-1-1,0 1 1,0-1 0,0 0-1,0-1 1,0 0-1,0 0 1,0 0 0,0-1-1,0 1 1,0-1 0,0-1-1,1 1 1,-1-1-1,0 0 1,1 0 0,-1-1-1,-2-1-21,6 2 107,-1 1-1,1-1 1,0 0-1,0 0 1,-1 0-1,1 0 1,0 0-1,0 0 1,1-1-1,-1 1 1,1 0-1,-1-1 1,1 0-1,0 1 1,-1-1-1,1 0 1,1 1-1,-1-1 1,0 0-1,1 0 1,-1 0-1,1 0 1,0 0-1,0 0 1,0 0-1,1 0 1,-1 1-1,0-1 1,1-1-107,11-33 1228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0:56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39 7810,'-3'-4'461,"0"0"1,0 1 0,0 0-1,0 0 1,-1 0 0,1 0-1,-1 0 1,0 1 0,1 0-1,-1 0 1,0 0 0,-2-1-462,5 3 114,0-1 0,0 1 0,-1 0 0,1 0 0,0-1 0,-1 1-1,1 0 1,0 0 0,-1 0 0,1 0 0,0 0 0,-1 1 0,1-1 0,0 0 0,-1 0 0,1 1 0,0-1 0,-1 1-114,0 0 92,1 1-1,0-1 1,0 0-1,-1 0 1,1 0-1,0 1 1,0-1-1,0 1 1,1-1-1,-1 1 1,0-1-1,1 1 1,-1-1-1,0 1 1,1 0-1,0-1 1,-1 1-1,1 0 1,0-1-92,-2 15 118,1-1 1,1 0 0,1 0-1,0 0 1,0 0 0,3 7-119,8 37 140,3-1-140,-11-45 33,28 107 94,44 184 144,-65-247-208,-3 1 0,-2 0 0,-3 0 0,-3 22-63,-3 26-1123,5-73 687</inkml:trace>
  <inkml:trace contextRef="#ctx0" brushRef="#br0" timeOffset="328.745">17 721 8266,'-16'-5'3304,"19"5"-1943,13-2 23,21-4-168,3-5-135,19-4-545,8-1-136,6 4 56,6 3-304,-11 5-152,-5 1 112</inkml:trace>
  <inkml:trace contextRef="#ctx0" brushRef="#br0" timeOffset="692.422">688 606 9850,'5'-25'4153,"-29"45"-2353,16 5-879,5 8-97,10 6-344,2 3-136,1 11-192,3 0-40,-6-3-56,-2 2 8,4-14 48,-4-3-128,5-12-576,-3-14 504,0-15-152</inkml:trace>
  <inkml:trace contextRef="#ctx0" brushRef="#br0" timeOffset="693.422">666 138 10090,'-29'-23'3945,"8"4"-2785,18 12-744,7 4-192,16 7-80,5 9 505,10 10-457</inkml:trace>
  <inkml:trace contextRef="#ctx0" brushRef="#br0" timeOffset="1532.608">1368 705 3681,'49'23'2188,"-49"-22"-2128,1-1 0,-1 0-1,0 0 1,1 0-1,-1 0 1,0 0 0,1 1-1,-1-1 1,0 0 0,1 0-1,-1 0 1,0 0-1,1 0 1,-1 0 0,0 0-1,1 0 1,-1 0 0,0 0-1,1 0 1,-1 0-1,0 0 1,1-1 0,-1 1-1,0 0 1,1 0 0,-1 0-1,0 0 1,1-1-1,-1 1 1,0 0 0,0 0-1,1-1 1,-1 1 0,0 0-1,0 0 1,1-1-1,-1 1 1,0 0 0,0-1-1,0 1 1,0 0 0,1 0-1,-1-1 1,0 1-1,0-1 1,0 1 0,0 0-1,0-1 1,0 1 0,0 0-1,0-1 1,0 1-1,0 0 1,0-1 0,0 1-1,0 0-59,-5-18 2108,3 13-1775,-1 0 1,-1 0-1,1 0 1,-1 1-1,0-1 1,0 1-1,0 0 1,0 0-1,-1 0 1,0 1-1,0-1 1,0 1-1,-4-1-333,-1-2 245,-2 1 0,1 0-1,-1 1 1,1 0 0,-1 1 0,-2 0-245,7 1 47,0 1 1,1 0-1,-1 1 1,0 0 0,0 0-1,0 0 1,0 1-1,0 0 1,0 0-1,1 1 1,-1 0 0,1 0-1,-1 1 1,1-1-1,0 1 1,-1 1-48,0 1 12,1 0 1,-1 0 0,1 1-1,0 0 1,0 0-1,0 0 1,1 1-1,0 0 1,1 0-1,-1 0 1,1 0-1,1 1 1,-2 2-13,0 3 2,0 1 1,1 0 0,0 0-1,1 0 1,1 0-1,0 0 1,1 0-1,0 1 1,1-1-1,1 0 1,2 8-3,-2-12 2,1 0-1,0-1 1,1 1 0,0-1 0,0 0-1,1 0 1,0 0 0,1-1-1,0 1 1,0-1 0,1 0 0,0-1-1,0 1 1,1-1 0,0 0-1,0-1 1,6 4-2,-7-6 4,0 0 0,0-1 0,0 0 0,1 0 0,-1 0 0,1-1 0,0 0-1,0 0 1,0-1 0,0 1 0,0-2 0,0 1 0,0-1 0,0 0 0,6-1-4,-3 0 8,1-1 0,-1-1 1,1 0-1,-1 0 0,0-1 1,0 0-1,0-1 0,-1 0 0,1 0 1,2-3-9,-1 0 11,-1 0 0,0 0 0,-1-1 0,0 0 0,0-1 0,-1 0 0,0 0 0,4-9-11,-7 11 6,-1 0 0,0 0 0,-1 0 1,1 0-1,-2 0 0,1-1 0,-1 1 0,0-1 1,-1 0-1,0 1 0,-1-1 0,0-4-6,-1 4 4,0 0-1,-1 1 1,0-1 0,-1 1-1,0-1 1,0 1-1,-1 0 1,0 0-1,0 1 1,-1-1 0,0 1-1,0 0 1,-1 0-1,0 0 1,0 1 0,-1 0-1,1 0 1,-1 1-1,-5-3-3,0 4-30,6 9-24,6-3 46,0 0-1,0 1 1,0-1-1,1 0 1,-1 1-1,0-1 1,1 0-1,0 1 0,-1-1 1,2 2 8,12 30-18,2-1 1,1 0-1,8 9 18,17 32 28,-20-29-10,-1 2 1,-3 0-1,-2 1 1,-1 0-1,0 17-18,-8-31 119,-2-1 0,-2 1 1,0 0-1,-3 0 0,-1 0 0,-1 0 0,-2 0 0,-4 14-119,5-33 94,-1 0 0,-1 0 0,0-1 1,-1 1-1,0-1 0,-2-1 0,0 3-94,3-9 16,-1 1 1,1-1-1,-1 0 1,0-1-1,-1 1 1,1-1 0,-1-1-1,0 1 1,-1-1-1,1 0 1,-1-1-1,0 0 1,-1 0-17,-2 0-22,0 0 1,0-1 0,0 0 0,0-1-1,0 0 1,0-1 0,-1 0 0,1-1 0,-1 0-1,1-1 1,0 0 0,0 0 0,-1-2-1,1 1 1,0-1 0,0-1 0,1 0-1,-1-1 1,1 0 0,0 0 0,0-1 0,1 0-1,0-1 1,0 0 0,0-1 0,1 1-1,0-2 1,0 1 0,1-1 0,0 0-1,1-1 1,0 1 0,1-1 0,0-1 0,0 1-1,1-1 1,0 1 0,-1-8 21,2 3-273,0 1 0,2-1 1,-1 0-1,2 1 273,5-61-688</inkml:trace>
  <inkml:trace contextRef="#ctx0" brushRef="#br0" timeOffset="2091.431">1710 117 8234,'-4'-1'416,"-22"-4"2274,25 5-2612,0 0 0,0 0 1,0 0-1,1 0 0,-1 1 1,0-1-1,0 0 0,0 0 1,0 1-1,0-1 0,1 1 1,-1-1-1,0 0 0,0 1 1,1-1-1,-1 1 0,0 0 1,1-1-1,-1 1 0,1 0 1,-1-1-1,1 1 0,-1 0 1,1 0-1,-1-1 0,1 1 1,-1 0-1,1 0 0,0 0 1,0 0-79,-2 8 293,0 0 0,1 0 1,0 1-1,1-1 0,0 0 0,0 0 1,2 4-294,12 68 629,-14-80-617,22 87 239,4-1 1,4-1-1,5 2-251,-23-55 51,0 0 0,-3 0 0,0 1 0,-2 1 0,-2-1 0,1 36-51,-4-14 112,2-100 289,-6-3-320,0 20-51,1 0-1,2 0 1,0 0-1,5-17-29,-5 36-3,1 1-1,-1 0 0,2 0 0,-1 1 0,1-1 0,0 0 1,0 1-1,1-1 0,0 1 0,0 0 0,0 0 1,1 1-1,0 0 0,0-1 0,0 1 0,1 1 0,0-1 1,0 1-1,3-2 4,-4 4-6,-1-1 0,0 1 0,1 1 1,0-1-1,-1 1 0,1-1 0,0 1 0,0 1 1,-1-1-1,1 1 0,0-1 0,0 2 0,0-1 1,0 0-1,4 2 6,-3 0-5,1 0 1,0 0-1,-1 1 1,1 0-1,-1 0 1,0 0-1,0 1 1,0 0-1,-1 0 1,3 3 4,3 3-2,-1 1 0,0 0 1,-1 0-1,0 1 0,-1 0 0,0 1 1,-1 0-1,0 0 0,-1 0 1,1 6 1,-1 1 13,-1 1 1,-1 0 0,1 19-14,-4-26 230,0 0-1,2 0 0,-1 0 1,2 0-1,0 0 0,0-1 1,1 1-1,1-1 0,5 7-229,4 1 700</inkml:trace>
  <inkml:trace contextRef="#ctx0" brushRef="#br0" timeOffset="2440.805">2470 40 10850,'-36'-25'4153,"16"21"-3089,7 2-287,11 13-137,10 16-240,9 15-184,8 16 8,8 20-8,-2 8-16,-3 6 0,-7-3-32,-13-7-48,-2-2-24,-9-5-24,-1-1 0,-3-4 40,3-3-240,0-6 112</inkml:trace>
  <inkml:trace contextRef="#ctx0" brushRef="#br0" timeOffset="2815.94">2315 563 8578,'-21'-14'3793,"21"6"-1761,14 8-384,24 1-463,12-1-257,21 0-480,6-10-160,8-4 216,3 5-120,-14 2-200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0:55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429 146 2232,'87'-17'1802,"-85"17"-1589,0-1-1,0 1 1,-1-1 0,1 1-1,0-1 1,0 0-1,0 1 1,-1-1-1,1 0 1,-1 0 0,1 0-1,0-1-212,1-9 1365,-2 4-273,0 5-849,0 0-1,0 0 1,0-1-1,-1 1 1,1 0 0,-1 0-1,1 0 1,-1-1-1,0 1 1,0 0 0,0 0-1,0-1 1,0 1-1,0 0 1,-1 0 0,1 0-1,-1-1 1,1 1 0,-1 0-1,0 0 1,0 0-1,-1-2-242,-1 1 211,1 0 1,-1 0-1,0 1 0,1-1 0,-1 1 0,0 0 0,-1-1 0,1 1 0,0 0 0,-1 1 0,1-1 0,-4 0-211,-6-3 212,-1 1-1,0 1 0,0 1 0,0 0 1,0 0-1,-14 2-211,16 0 30,0 1 0,0 0 0,0 1 0,0 1-1,0 0 1,0 0 0,1 1 0,-1 1 0,1 0 0,0 0 0,-6 5-30,3-1 12,1 1 0,0 1 0,1 0 0,0 0 0,0 1 0,1 1 0,1 0 0,-1 2-12,-7 13 1,2 1 0,0 0 0,2 1 0,2 1 0,0 0 0,2 1 0,2 0 0,-1 9-1,2-2 5,1 0-1,3 0 0,1 0 1,2 0-1,4 32-4,-2-47 1,2 0 0,0 0 0,2-1 0,0 0-1,2 0 1,0-1 0,2 0 0,0 0 0,2-1 0,0 0-1,-7-14 1,0 0 0,0 0 1,0 0-1,1-1 0,0 1 0,0-1 1,1-1-1,0 1 0,0-1 0,0-1 1,1 1-1,-1-1 0,1 0 0,0-1 0,0 0 1,0 0-1,1-1 0,-1 0 0,1 0 1,-1-1-1,1 0 0,0-1 0,-1 1 1,1-2-1,0 1 0,7-3-1,-2 1 2,0-2 0,0 0 0,0-1 0,0 0 0,-1-1 0,1 0 0,-2-1 0,1-1 0,-1 0 0,0-1 0,0 0 0,-1-1 0,8-8-2,-6 3-36,1 0 0,-2-1 0,0-1 0,-1 0 0,-1 0-1,-1-1 1,0 0 0,-1-1 0,5-17 36,-11 28-12,0 1-1,-1-1 1,0 0 0,0 0-1,-1 0 1,0 0-1,0 0 1,0 0 0,-1 0-1,-1 0 1,-1-7 12,1 10-2,1 1 0,-1-1 0,0 1 0,0-1 0,0 1 0,-1 0 0,1 0 0,-1 0 0,0 0 0,0 0 0,-1 1 0,1-1 0,-1 1 0,0 0 0,1 0 0,-1 0 0,-1 1 0,1 0 0,0-1 0,-4 0 2,-2 0-11,-1 0-1,0 0 1,1 1 0,-1 1-1,0 0 1,0 0 0,-2 1 11,6 0-14,1 0 1,0 1-1,-1-1 1,1 1-1,0 0 1,0 1-1,0 0 1,0 0-1,0 0 1,0 1-1,0 0 1,1 0 0,-2 0 13,6-2-6,1 0 0,-1-1 0,0 1 0,0 0 0,0-1 0,1 1 0,-1 0 0,0 0 0,1-1 0,-1 1 0,0 0 0,1 0 0,-1 0 0,1 0 0,0 0 0,-1 0 1,1 0-1,0 0 0,-1 1 6,1-2-5,1 1 1,-1 0 0,0-1 0,0 1-1,0-1 1,1 1 0,-1 0 0,0-1-1,1 1 1,-1-1 0,0 1-1,1-1 1,-1 1 0,1-1 0,-1 1-1,1-1 1,-1 0 0,1 1 0,-1-1-1,1 0 1,-1 1 0,1-1 0,0 0 4,3 2-13,0 0 0,1-1 0,-1 1 1,1-1-1,0-1 0,-1 1 0,5 0 13,19-1-12,0-2 0,0 0 0,25-7 12,-28 5 8,1 0 1,-1 2-1,1 0 1,19 3-9,-39-1-59,-1 0-1,0 1 1,0 0 0,0 0 0,0 1-1,0-1 1,-1 1 0,1 0 0,0 1 0,-1-1-1,1 1 1,-1-1 0,0 2 0,0-1 0,0 0-1,0 1 1,-1-1 0,1 1 0,-1 0 0,2 4 59,9 12-481</inkml:trace>
  <inkml:trace contextRef="#ctx0" brushRef="#br0" timeOffset="349.256">1032 567 10210,'-13'-8'4265,"-3"16"-2473,7 10-687,7 10-433,4 4-272,14 13-264,-4 4-48,6 8-40,-5 0 0,-1-1 16,-3-14 0,-9-10-336,3-4 24,-2-7 104</inkml:trace>
  <inkml:trace contextRef="#ctx0" brushRef="#br0" timeOffset="676.868">985 108 10930,'-34'-19'4249,"1"5"-3065,17 12-743,6 2-57,17 11-144,9 8 24,14 6-152</inkml:trace>
  <inkml:trace contextRef="#ctx0" brushRef="#br0" timeOffset="1223.614">1329 603 8122,'-13'-8'1856,"9"6"-1214,0 0 0,0-1-1,0 0 1,1 0 0,-1 0-1,1 0 1,-3-3-642,6 6 56,0 0 0,0 0 0,-1-1 0,1 1 0,0 0 0,0 0 0,0-1 0,0 1 0,0 0 0,0 0 0,0-1 0,-1 1 0,1 0 1,0-1-1,0 1 0,0 0 0,0-1 0,0 1 0,0 0 0,0 0 0,1-1 0,-1 1 0,0 0 0,0-1 0,0 1 0,0 0 0,0 0 0,0-1 0,0 1 0,1 0 1,-1 0-1,0-1 0,0 1 0,0 0-56,12-6 751,14 2-182,-21 5-525,1-1 1,-1 1-1,0 1 0,1-1 1,-1 1-1,0-1 0,0 2 1,0-1-1,-1 0 1,1 1-1,-1 0 0,1 0 1,-1 0-1,0 1 0,0-1 1,0 1-1,3 4-44,7 9 52,0 1-1,0 1 1,5 11-52,-16-25 4,30 54 47,-2 2-1,13 41-50,-37-85 15,-6-14-9,0-1 1,1 1-1,-1-1 0,0 0 0,1 1 0,-1-1 0,1 0 0,0 0 0,-1 0 1,1 0-1,0 0 0,0-1 0,0 1 0,1 0 0,-1-1 0,0 0 0,1 1 1,-1-1-7,0-1 6,-1 0 0,1 0 0,-1 1 1,1-1-1,-1-1 0,1 1 0,-1 0 1,1 0-1,-1 0 0,1-1 0,-1 1 1,1-1-1,-1 1 0,1-1 1,-1 0-1,0 1 0,0-1 0,1 0 1,-1 0-1,0 0 0,0 0 0,0 0 1,0 0-1,0 0 0,0 0 0,0-1 1,0 1-1,0 0 0,-1-1 1,1 1-1,0 0 0,-1-2-6,4-6 23,-1-1-1,0 0 1,0 0-1,-1 0 1,-1 0-1,0-1 1,0 1-1,-1 0 1,0 0-1,-1-1 0,0-1-22,0-19 40,-1-3 9,-2-1 1,-4-13-50,3 20 13,2 0 0,0 0 1,2 0-1,1-3-13,0 29-3,0-1 0,0 1 1,0 0-1,1 0 0,-1 0 1,1 0-1,-1 0 0,1 0 0,0 0 1,0 0-1,0 0 0,0 0 1,0 0-1,0 0 0,1 0 0,-1 1 1,2-2 2,-2 2-5,0 1 0,0-1 0,0 0 0,1 1 1,-1-1-1,0 1 0,0 0 0,1-1 0,-1 1 0,0 0 1,1 0-1,-1 0 0,0 0 0,0 0 0,1 0 0,-1 0 1,0 0-1,1 1 0,-1-1 0,0 0 0,0 1 0,1-1 1,-1 1-1,0-1 0,0 1 0,0 0 0,0-1 0,1 2 5,10 6-12,-1 1-1,0 1 0,-1 0 1,0 1-1,-1 0 0,5 6 13,18 21-13,-19-24 17,1-1-1,0 0 0,0-1 1,2 0-1,-1-2 1,1 0-1,6 3-3,-12-9 2,-1 0 1,1 0-1,0-1 0,0 0 1,1-1-1,-1 0 0,1-1 0,-1 0 1,1 0-1,-1-1 0,1-1 1,-1 0-1,1 0 0,-1-1-2,11-2 8,0-1 1,-1-1-1,0-1 0,0-1 0,17-9-8,-31 14 4,1 0 0,-1-1 0,0 0 0,0 0 0,-1 0 0,1-1 0,-1 0-1,0 0 1,0 0 0,0-1 0,-1 0 0,0 1 0,0-2 0,-1 1-1,1 0 1,-1-1 0,-1 1 0,1-1 0,-1 0-4,-1 4 3,0-1 1,-1 1-1,1 0 1,-1 0 0,0-1-1,0 1 1,0 0-1,0 0 1,0-1-1,-1 1 1,1 0-1,-1 0 1,0 0 0,0-1-1,0 1 1,-1 0-1,1 0 1,-1 1-1,1-1 1,-1 0-1,0 0 1,0 1 0,0-1-1,-1 1 1,1 0-1,-1-1 1,1 1-1,-1 0 1,1 1-1,-1-1 1,0 0 0,0 1-4,-3-1-2,1 0 1,0 1-1,-1-1 1,1 1-1,-1 0 1,1 1-1,-1 0 1,0-1-1,1 2 1,-1-1-1,1 1 1,-1 0-1,1 0 1,-1 0-1,1 1 1,0 0-1,-1 0 1,-3 2 0,-3 3 5,0 1 0,0 0 0,1 0 0,1 1 0,-1 0-1,2 1 1,-1 0 0,1 1 0,1 0 0,0 0 0,0 1-1,1 0 1,1 1 0,0-1 0,0 1 0,2 0 0,-1 0-1,2 1 1,-2 8-4,3-11 7,0 1 1,0 0-1,1 0 0,1 0 0,0 0 0,1 0 1,0 0-1,1-1 0,0 1 0,1 0 1,0-1-1,1 1 0,0-1 0,1 0 0,0 0 1,0-1-1,2 0 0,-1 0 0,1 0 1,0-1-1,1 0 0,0 0 0,2 1-7,4 0 227,-1 0-1,2-1 1,-1-1 0,1 0-1,0-1 1,1 0-1,-1-1 1,1-1 0,1-1-1,-1 0 1,1-1 0,-1-1-1,7 0-226,66 6 1231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1:13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374 332 4065,'25'-17'2224,"-24"16"-2073,-1 1-1,0 0 0,1-1 0,-1 1 0,0-1 1,0 1-1,1 0 0,-1-1 0,0 1 0,0-1 1,0 1-1,0-1 0,1 1 0,-1 0 0,0-1 1,0 1-1,0-1 0,0 1 0,0-1 0,0 1 1,0-1-1,0 1 0,0-1 0,-1 1 0,1 0 1,0-1-1,0 1 0,0-1 0,0 1 0,-1-1 1,1 1-1,0 0 0,0-1 0,-1 1 0,1-1 1,0 1-1,-1 0-150,0-1 330,1 0 0,-1 0 1,0 0-1,0 0 0,0 0 0,0 1 1,0-1-1,-1 0 0,1 1 0,0-1 0,0 0 1,0 1-1,-1 0 0,1-1-330,-16-1 246,-1 0-1,1 1 0,0 1 1,-1 1-1,1 0 1,0 1-1,-4 2-245,-4 1 110,1 2-1,0 0 1,0 1 0,-19 10-110,36-14 7,-1 0 1,0 1-1,1 0 1,0 0-1,0 0 1,0 1-1,1 0 1,0 0-1,0 1 1,1 0-1,-3 3-7,6-7 1,0 0-1,1 0 1,-1 0 0,1 0 0,0 0-1,0 0 1,0 0 0,0 0-1,0 1 1,1-1 0,-1 0-1,1 0 1,0 1 0,0-1 0,0 0-1,1 1 1,-1-1 0,1 0-1,0 1 1,-1-1 0,1 0-1,1 0 1,-1 0 0,0 0-1,1 0 1,0 0 0,0 0 0,0-1-1,0 1 1,0-1 0,1 2-1,5 4 4,1 0 0,0-1 0,0 1-1,0-2 1,1 1 0,0-1 0,7 3-4,16 5 26,28 9-26,-26-11 5,20 10-5,-41-15 2,1 1 0,-2 0 0,1 0 1,-1 1-1,-1 1 0,5 5-2,-13-12 0,0 1 1,-1 0 0,1 0 0,-1 0 0,0 0 0,-1 1 0,1-1 0,-1 1-1,1-1 1,-1 1 0,-1 0 0,1 0 0,-1 0 0,0 0 0,0 0 0,0 0 0,-1 1-1,0-1 1,0 0 0,0 0 0,-1 2-1,-1 3 6,0 0 0,-1 0 0,-1-1 0,0 0-1,0 1 1,-1-1 0,0-1 0,0 1 0,-1-1 0,0 0 0,-1 0-1,0-1 1,0 0 0,0 0 0,-1 0 0,0-1 0,0-1 0,-1 1 0,1-1-1,-1-1 1,-1 1 0,-4 0-6,5-1 15,-1-1 0,0 0-1,0 0 1,0-1 0,-1-1-1,1 0 1,0 0-1,-1-1 1,1 0 0,-4-1-15,6 0 21,1 0 0,-1-1 1,1 0-1,-1 0 0,1-1 0,0 0 1,0 0-1,0-1 0,0 0 0,1 0 1,-1 0-1,1-1 0,0 0 0,0-1-21,-3-3-71,1 0-1,0 0 1,1-1-1,-4-6 72,9 11-555,-1 1 1,1-1-1,-1 1 0,1-1 0,1 0 0,-1 0 0,1 1 1,-1-1-1,2 0 0,-1-1 0,0-3 555,4-3-2090</inkml:trace>
  <inkml:trace contextRef="#ctx0" brushRef="#br0" timeOffset="411.322">982 401 7530,'-3'-3'298,"-1"-1"0,0 1 0,0 0 0,-1 0 0,1 0 0,0 1 1,-1-1-1,0 1 0,1 0 0,-1 0 0,0 1 0,0 0 0,0-1 1,0 2-1,-1-1 0,1 1 0,0-1 0,0 1 0,0 1 0,0-1 1,0 1-1,-1 0 0,1 0 0,0 0 0,1 1 0,-1 0 0,0 0 1,-3 2-299,-3 1 146,0 2 0,0-1 0,1 1 0,0 1 0,1 0 0,0 0 0,0 1 0,0 0 0,1 1 0,1 0 0,-4 5-146,3-2 46,0 1 0,1-1-1,1 1 1,0 1 0,0-1 0,2 1 0,0 0 0,0 0 0,2 0 0,0 1 0,0 4-46,2-12 8,0 0 0,0-1 0,1 1 0,0 0 0,1-1 0,0 1 0,0-1 0,0 1 0,1-1 0,0 0 0,0 0 0,1 0 0,0-1 0,0 1 0,1-1 0,0 0 0,0 0 0,0-1 0,1 1 0,-1-1 0,1 0 0,1-1 0,2 2-8,1 0 11,1 0-1,-1-1 1,2 0-1,-1-1 1,0-1-1,1 1 1,0-2-1,-1 0 1,1 0 0,0-1-1,0 0 1,0-1-1,5-1-10,-2 0 12,1-1-1,-1-1 1,0 0 0,0-1-1,-1 0 1,1-2 0,-1 1-1,0-2 1,-1 0 0,5-3-12,-12 7 7,-1-1 0,0 0 1,1 0-1,-2 0 0,1-1 1,0 0-1,-1 0 0,0 0 1,0 0-1,0 0 0,-1-1 1,2-4-8,-3 6 7,-1 0 0,0 1 0,0-1 0,0 0 0,0 0 0,-1 0 0,0 0 0,0-1-1,0 1 1,0 0 0,0 0 0,-1 0 0,0 0 0,0 0 0,0 0 0,0 1 0,-1-1 0,1 0 0,-1 0 0,0 1 0,0-1-7,-7-9 20,-1 0 0,0 0 0,0 1 0,-1 1 0,-1-1 0,0 2 0,0 0 0,-1 0 0,0 1 0,-12-5-20,7 4-23,-1 0 0,0 2 1,0 0-1,-1 1 1,0 1-1,0 1 1,0 1-1,-2 1 23,-26 2-15,46 1 162,-1 1 0,1-1 0,0 0 0,0 1 0,-1-1 0,1 1-1,0 0 1,0 0 0,0-1 0,0 2 0,0-1 0,0 0 0,0 0-1,0 1 1,0-1 0,-1 2-147,2-2 68,1 1 0,-1-1 0,1 1 0,-1 0-1,1-1 1,0 1 0,0-1 0,0 1 0,0 0 0,0-1-1,0 1 1,0-1 0,0 1 0,1 0 0,-1-1 0,1 2-68</inkml:trace>
  <inkml:trace contextRef="#ctx0" brushRef="#br0" timeOffset="860.983">1492 67 8378,'-30'-41'4651,"27"39"-4373,1-1-1,0 1 0,-1 0 1,0 0-1,1 0 1,-1 0-1,0 0 1,0 1-1,0-1 0,0 1 1,0 0-1,0-1 1,0 2-1,-1-1-277,3 1 37,1 0 0,-1 0 0,0 0-1,0 0 1,0 0 0,1 0 0,-1 0 0,0 0 0,0 0 0,1 1-1,-1-1 1,0 0 0,0 1 0,1-1 0,-1 0 0,0 1 0,1-1 0,-1 1-1,1-1 1,-1 1 0,0-1 0,1 1 0,-1 0 0,1-1 0,0 1-1,-1 0 1,1-1 0,-1 1 0,1 0 0,0-1 0,0 1 0,-1 0-37,-4 30 306,6 1-97,2 1 0,2 0 0,0-1 0,2 0 0,3 5-209,2 11 188,11 52 517,-2 21-705,-17-85 82,-1 1 0,-2-1 0,-1 0 0,-2 0 0,-3 10-82,0-13-42,0-5 228,1 1 0,2 0-186,2-22-64,-1-1-1,1 1 1,1-1-1,0 1 1,0-1 0,0 0-1,0 1 1,1-1-1,0 0 1,0 0-1,2 2 65,-4-7-157,1-1-1,-1 1 0,0-1 0,0 1 0,1 0 0,-1-1 1,0 1-1,1-1 0,-1 0 0,1 1 0,-1-1 0,0 1 1,1-1-1,-1 0 0,1 1 0,-1-1 0,1 0 0,-1 1 1,1-1-1,0 0 0,-1 0 0,1 0 0,0 1 158,18-10-1999</inkml:trace>
  <inkml:trace contextRef="#ctx0" brushRef="#br0" timeOffset="1267.174">1744 348 5513,'0'-8'2781,"-1"-6"1100,3 13-2154,3 6-243,11 20-648,-2 1 0,-1 0 0,5 17-836,8 17 469,-7-19-159,1-2 0,2 0 1,2-1-1,26 30-310,-24-36 168,-15-17-26,1 0-1,1-1 0,1 0 1,0-1-1,7 5-141,-19-17 17,0 1 1,0-1-1,0 1 0,0-1 0,1 0 1,-1 0-1,0 0 0,1 0 0,-1-1 1,0 1-1,1-1 0,-1 1 0,1-1 1,-1 0-1,1 0 0,-1 0 0,1 0 1,-1 0-1,1-1 0,-1 1 0,0-1 0,1 1 1,-1-1-1,0 0 0,1 0 0,-1 0 1,0 0-1,0-1 0,0 1 0,0 0 1,0-1-1,0 0 0,0 1 0,0-1 1,-1 0-1,1 0 0,0-1-17,5-7 45,-1 1 0,0-1-1,0-1 1,-1 1 0,-1-1-1,0 1 1,2-9-45,8-36 79,-2 0 0,0-27-79,8-36 87,-20 116-24,0 1-1,0 0 1,1-1-1,-1 1 1,0 0-1,1-1 1,-1 1 0,1 0-1,0-1 1,-1 1-1,1 0 1,0 0-1,0 0 1,-1 0-1,1 0 1,0 0-1,0 0 1,1 0-63,4-1 468</inkml:trace>
  <inkml:trace contextRef="#ctx0" brushRef="#br0" timeOffset="1923.862">2665 619 6353,'-38'-72'2933,"38"71"-2838,-1 0 1,1 0-1,-1 0 0,0 0 1,0 0-1,1 0 1,-1 0-1,0 1 0,0-1 1,0 0-1,0 0 0,0 1 1,0-1-1,0 1 0,0-1 1,0 1-1,0-1 1,0 1-1,0 0 0,0-1 1,0 1-1,-1 0 0,1 0 1,0 0-1,0 0 0,0 0 1,0 0-1,0 0 1,-1 0-1,1 0 0,0 1 1,0-1-1,0 0-95,0 1 38,1-1 0,-1 0-1,1 0 1,-1 0 0,1 0 0,-1 0 0,1 1 0,0-1-1,-1 0 1,1 0 0,0 1 0,-1-1 0,1 0 0,-1 0-1,1 1 1,0-1 0,0 0 0,-1 1 0,1-1 0,0 1-1,0-1 1,-1 0 0,1 1 0,0-1 0,0 1-1,0-1 1,0 1 0,0-1 0,0 0 0,-1 1 0,1-1-1,0 1 1,0-1 0,0 1 0,1-1 0,-1 1 0,0-1-1,0 1 1,0-1 0,0 0 0,0 1 0,0-1 0,1 1-1,-1-1 1,0 0 0,0 1 0,1-1 0,-1 1-1,0-1 1,1 0 0,-1 1 0,0-1 0,1 0-38,5 3 170,0 0 1,1-1 0,0 0 0,-1 0-1,1 0 1,0-1 0,0 0 0,0-1-1,0 1 1,4-1-171,12-1 505,1-1-1,9-2-504,-24 3 65,-1-1 0,1 0 0,-1-1 0,0 1-1,1-2 1,-2 1 0,1-1 0,0 0 0,-1-1 0,1 0-1,-1 0 1,-1-1 0,6-4-65,-10 7 9,1 0-1,-1 1 1,0-1 0,1-1-1,-1 1 1,-1 0 0,1 0-1,0-1 1,-1 1 0,1-1-1,-1 0 1,0 1-1,-1-1 1,1 0 0,0 1-1,-1-1 1,0 0 0,0 0-1,0 0 1,-1 1 0,1-1-1,-1 0 1,0 1 0,0-1-1,0 0 1,0 1 0,-1-1-1,1 1 1,-1-1 0,0 1-1,-2-3-8,0 0 3,0 1-1,0-1 1,-1 1-1,0 0 1,0 0 0,0 1-1,-1-1 1,0 1-1,1 0 1,-2 1-1,1 0 1,0 0-1,0 0 1,-1 0 0,0 1-1,1 0 1,-1 1-1,0-1 1,0 1-1,0 1 1,0-1-1,0 1 1,0 0-1,0 1 1,0 0 0,0 0-1,-5 1-2,2 1 2,1-1-1,-1 1 1,1 1-1,-1 0 1,1 0-1,0 0 1,1 1-1,-1 1 1,1 0-1,0 0 1,0 0-1,1 1 1,0 0-1,0 0 1,1 1-1,-1 0 1,2 0-1,-1 1 1,0 2-2,1-1 5,1 1 1,0-1 0,0 1 0,1 0 0,1 0 0,0 0 0,0 1-1,1-1 1,1 1 0,0-1 0,0 0 0,1 1 0,1 1-6,-1-4 9,2 0 0,-1 0 1,1 0-1,0-1 0,1 1 0,0-1 0,0 0 1,1 0-1,0-1 0,0 1 0,1-1 1,0 0-1,0 0 0,0-1 0,1 0 1,6 4-10,5 2 30,0-1 1,1-1 0,0 0 0,1-2 0,0 0 0,0-2-1,18 5-30,4-2-101,0-2 0,1-2 0,18-1 101,8-4-558,-10-5 213</inkml:trace>
  <inkml:trace contextRef="#ctx0" brushRef="#br0" timeOffset="2271.389">3270 474 7466,'-2'3'417,"0"0"-1,0 0 1,0 0 0,0 0 0,0 1 0,1-1 0,-1 1 0,1-1 0,0 1 0,0-1 0,1 1 0,-1 0 0,1-1 0,-1 1-1,1 0 1,1 3-417,0 11 774,1 1-1,3 17-773,-1-14 935,12 102 2127,-14-115-2767,0-11 77,-2-15 3,-3 3-321,2-1 1,-1 0-1,2 1 0,0-1 1,1 0-1,1 0 1,0 1-1,0-1 1,4-9-55,-3 15 0,1 0 1,-1 1 0,1-1-1,1 1 1,0-1 0,0 1-1,0 1 1,1-1 0,0 1-1,1 0 1,0 0 0,0 1 0,0 0-1,1 0 1,3-2-1,1 1 61,1 0 1,0 1-1,0 1 0,1 0 1,-1 1-1,1 0 0,0 1 1,0 1-1,0 0 0,6 0-61,4 2-690,1 0 0,-1 1 0,0 1 0,0 2 0,18 4 690,23 11-1621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15.7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245 48 5425,'100'-40'2825,"-83"32"-724,-22 9 89,-6 10 1429,-2 9-2778,2 2-488,-74 104 842,24-37-651,41-61-385,-1-2 0,-2 0-159,-21 27 132,40-48-123,0 0 1,0 0-1,1 1 0,-1-1 1,1 1-1,1 0 0,-1 0 1,1 0-1,-1 5-9,11-14 37,-1-1 0,1 0 1,-1 0-1,0-1 0,6-4-37,0 0 27,5-4-18,0 0 0,-1-1 0,-1-1 0,-1 0 0,0-1 0,-1-1 0,-1 0-1,9-15-8,13-27 267,-3-1 0,1-11-267,-32 71 2,8-20 247,-5 15-59,-2-1 0,1 1 0,-1-1 0,0 1 0,0-1 0,0 0 0,0-5-190,-4 5 418,2 6-409,0 0 1,0 0 0,1 0 0,-1 1-1,0-1 1,0 0 0,0 0 0,0 0-1,0 0 1,0 0 0,0 0 0,0 0-1,0 0 1,0 0 0,0 0 0,0 1-1,0-1 1,0 0 0,0 0 0,0 0-1,0 0 1,0 0 0,0 0 0,0 0-1,0 0 1,0 0 0,-1 0 0,1 0-1,0 1 1,0-1 0,0 0 0,0 0-1,0 0 1,0 0 0,0 0 0,0 0-1,0 0 1,0 0 0,0 0 0,0 0-1,0 0 1,0 0 0,-1 0 0,1 0-1,0 0 1,0 0 0,0 0 0,0 0-1,0 0 1,0 0 0,0 0 0,0 0-1,0 0 1,0 0 0,-1 0 0,1 0 0,0 0-1,0 0 1,0 0 0,0 0 0,0 0-1,0 0 1,0 0 0,0 0 0,0 0-1,0 0 1,0 0 0,-1 0 0,1 0-1,0 0-9,-5 37 104,1-15-46,2 1-1,0 0 0,2 6-57,-3 39 158,-5 23-158,-2 31 53,8-77-29,-3 0 0,-1 0 0,-7 24-24,4-24 15,6-27-2,-1-1-1,-6 17-12,5-18 3,0 0 0,2 0 0,-1 7-3,1-7-190,0 1 0,-6 14 190,7-27-84,-1 1 0,0-1 0,0 1 0,0-1 0,0 0 0,-1 0 0,0 0 0,0 0 0,0-1 0,0 0 0,0 0 0,-1 0 0,-3 2 84,-20 15-195,-1 2 168,-1-1 0,-3 0 27,-46 33 1299,85-57-1189,0 2 1,1-1 0,-1 1 0,0 0 0,0 0 0,1 1 0,-1-1-1,2 1-110,40-4 102,-36 2-84,62-13 103,7-4-121,-58 12 13,0-1 0,-1-1 0,1 0 0,-2-2 0,13-8-13,-10 3-56,17-10 117,-1 8-29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21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337 244 3001,'-19'-16'775,"-19"-18"690,10 11 4204,28 23-5631,0 0-1,0 0 0,0 1 1,0-1-1,0 0 0,0 0 1,0 0-1,0 0 0,0 0 1,1 0-1,-1 0 0,0 1 1,0-1-1,0 0 0,0 0 1,0 0-1,0 0 0,0 0 1,0 0-1,0 1 0,0-1 1,0 0-1,0 0 0,0 0 1,0 0-1,0 0 0,0 0 1,0 1-1,0-1 0,0 0 1,0 0-1,0 0 0,0 0 1,-1 0-1,1 0 0,0 1 1,0-1-1,0 0 0,0 0 1,0 0-1,0 0 0,0 0 1,0 0-1,0 0 0,-1 0 1,1 0-1,0 0 0,0 0 1,0 1-1,0-1 0,0 0 1,0 0-1,-1 0 0,1 0 1,0 0-1,0 0 0,0 0 1,0 0-1,0 0 0,0 0 1,-1 0-1,1 0 0,0 0 1,0 0-1,0 0 0,0-1 1,0 1-38,3 12-32,5 6 153,2 0-1,0 0 0,10 13-120,22 38 202,-26-39-148,2 0 1,1-1-1,1-1 0,1-1 0,2-1 1,0-1-1,2 0-54,-22-23 9,0 1 1,0-1-1,0 0 1,1 0-1,-1 0 0,1 0 1,-1 0-1,1-1 0,-1 0 1,1 1-1,0-2 1,0 1-1,0 0 0,-1-1 1,1 1-1,0-1 0,0 0 1,0-1-1,0 1 1,0 0-1,0-1 0,-1 0 1,1 0-1,0 0 1,-1-1-1,1 1 0,-1-1 1,1 0-1,-1 0 0,1 0 1,-1 0-1,0-1 1,2-2-10,4-2 26,-1-1 0,0 0 0,-1 0 0,0-1 0,-1 0 1,1 0-1,-2-1 0,1 0 0,-1 0 0,-1 0 1,2-5-27,-2 4 47,0-1 1,-1 0-1,0 0 1,-1 0-1,0 0 1,-1 0-1,-1 0 1,0 0 0,0 0-1,-1 0 1,-1 0-1,0 0 1,0 0-1,-1 0 1,-1 0 0,0 1-1,-1-1 1,-1-1-48,-6-11 276,-1 1-1,-2 0 1,0 1 0,-2 0 0,0 1 0,-6-4-276,17 19 45,0 0 1,0 1 0,0 0 0,0 0-1,-1 1 1,0 0 0,0 0-1,0 1 1,0-1 0,-1 1-1,1 1 1,-1 0 0,1 0-1,-1 0 1,0 1 0,0 0-1,0 1 1,0-1 0,0 2 0,0-1-1,0 1 1,0 0 0,-3 2-46,-12 4 33,0 2 1,0 1 0,1 1-1,0 1 1,1 1-1,0 0 1,1 2 0,1 0-1,-6 8-33,9-9 8,2 1 0,-1 1-1,2 1 1,0 0-1,1 0 1,1 1 0,-5 12-8,4-4 2,1 1 0,1 0 1,2 1-1,1 0 1,-2 12-3,1 10 0,1 0 0,3 0 0,2 0 0,2 1 0,2-1 0,8 39 0,-5-58 1,1 0 1,2 0 0,1-1-1,1 0 1,2-1 0,1 0 0,1-1-1,1 0 1,2-2 0,1 0-1,13 16-1,-10-19 24,0-1-1,1-1 1,2-1-1,0 0 1,0-2-1,2-1 1,0-1-1,1-2 0,1 0 1,0-2-1,1-1 1,19 5-24,-9-7 278,1-1 0,0-1 0,0-3 1,1-1-1,0-2 0,-1-2 0,1-2 0,-1-1 0,0-2 1,9-4-279,25-9 1184,17-10-1184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1:18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226 228 5177,'-13'-14'1677,"7"9"-625,1-1-1,0 1 1,0-1-1,0 0 1,1-1-1,0 1 1,0-1 0,0 1-1,1-2-1051,7 50 1580,78 452-705,-74-452-732,1 0 0,2-1 0,2-1 0,1 0 0,3 0 0,1-2 0,1 0-143,-8-22 2380,0-6-1129</inkml:trace>
  <inkml:trace contextRef="#ctx0" brushRef="#br0" timeOffset="330.63">48 548 7738,'-31'7'3432,"14"5"-1551,17 6-353,7-6-384,14 1-119,22-13-273,0-4-168,31-6-240,3-7-112,4 0 168,6-1-192,-16 3 3305,-3 6-2513</inkml:trace>
  <inkml:trace contextRef="#ctx0" brushRef="#br0" timeOffset="750.561">649 43 7050,'-3'-4'437,"1"1"-37,0-1 0,-1 0-1,0 1 1,1 0 0,-1-1 0,0 1 0,0 0 0,-1 1 0,1-1-1,-1 0 1,0 0-400,3 3 52,1 0-1,-1 0 1,1 0-1,-1 0 1,0-1-1,1 1 1,-1 0-1,1 0 1,-1 0-1,1 0 1,-1 0-1,0 1 1,1-1-1,-1 0 1,1 0-1,-1 0 1,1 0-1,-1 1 1,1-1-1,-1 0 1,1 0-1,-1 1 1,1-1-1,-1 0 1,1 1-1,-1-1 1,1 1-1,0-1 1,-1 0-1,1 1 1,0-1-1,-1 1 1,1-1-1,0 1-51,-8 18 505,8-18-419,-3 12 124,1 1-1,1-1 1,0 0-1,1 1 1,1-1-1,0 1 1,0-1 0,4 11-210,-3-8 162,7 28 296,2 1 1,2-1-1,4 6-458,8 25 412,54 208 443,-73-264-819,-1 0 1,-1 1-1,-1-1 1,-1 1-1,0 0 0,-2 0 1,-1 13-37,-7-11 70,3-19 10,3-15 52,1-5-107,0-1-1,2 0 0,0 0 1,1 0-1,1 0 0,1 1 1,0-1-1,1 1 1,1 0-1,1 0 0,0 1 1,6-8-25,0 2 3,1 0 1,16-18-4,-26 35 0,0 0 0,1 0 1,0 0-1,0 1 0,0-1 0,0 1 1,1 0-1,0 1 0,0-1 0,0 1 1,0 0-1,0 1 0,5-2 0,-7 4 0,0-1 0,0 1 0,1 0-1,-1 1 1,0-1 0,0 1 0,0-1 0,0 1-1,0 1 1,0-1 0,0 0 0,-1 1 0,1 0-1,0 0 1,-1 0 0,1 0 0,-1 1 0,0-1-1,0 1 1,2 2 0,8 7-1,-1 2 0,-1-1 0,0 2 0,0 0 1,-9-13 0,11 20-190,0 1-1,-2 1 1,0 0-1,-1 0 1,-2 1-1,0 0 1,1 14 190,5 15-542,-1-24-773,7-3 632</inkml:trace>
  <inkml:trace contextRef="#ctx0" brushRef="#br0" timeOffset="1160.805">1392 773 8930,'22'-50'3567,"-22"49"-3468,1 0 0,-1 0 0,0 1 0,0-1 0,1 0 0,-1 0 0,1 1-1,-1-1 1,1 0 0,-1 1 0,1-1 0,-1 0 0,1 1 0,-1-1 0,1 1-1,0-1 1,-1 1 0,1-1 0,0 1 0,-1 0 0,1-1 0,0 1 0,0 0 0,0-1-1,-1 1 1,1 0 0,0 0 0,0 0 0,0 0 0,-1 0 0,2 0-99,3-1 452,35-6 429,0-3-1,0-1 0,-1-2 0,31-16-880,-65 27 17,1-1-1,-1 0 1,0-1-1,-1 1 1,1-1-1,0 0 1,-1 0-1,0 0 1,0-1 0,0 1-1,-1-1 1,0 0-1,0 0 1,0 0-1,2-6-16,-4 8 5,0-1 0,0 1 0,0 0 0,-1-1 0,1 1 0,-1-1 0,0 1-1,0-1 1,0 1 0,-1 0 0,1-1 0,-1 1 0,0-1 0,0 1 0,0 0 0,0 0 0,-1-1 0,1 1-1,-1 0 1,0 0 0,0 1 0,0-1 0,0 0 0,0 0 0,0 1 0,-1 0 0,0-1 0,0 1-5,-3-4 0,0 2 1,-1-1 0,1 1 0,-1 0 0,0 0-1,0 0 1,0 1 0,0 0 0,-1 1 0,1 0 0,-1 0-1,0 0 1,1 1 0,-1 0 0,0 1 0,0 0-1,0 0 1,0 1 0,1-1 0,-1 2 0,0-1 0,1 1-1,-1 0 1,1 1 0,-1 0 0,1 0 0,0 1-1,0-1 1,0 1 0,1 1 0,-6 4-1,0 2-3,0 1 0,1 0 0,0 1 0,1 0 0,1 0 0,0 1 0,0 1 0,1-1 0,1 2 0,1-1 0,0 0 0,-3 15 3,6-18-2,0 1 0,0-1 1,1 1-1,1 0 0,0 0 1,1 0-1,0 0 0,1 0 1,0 0-1,1-1 0,1 1 1,0 0-1,0-1 1,1 0-1,1 1 0,4 6 2,-3-10-37,1 0-1,0 0 1,0-1 0,0 0-1,1 0 1,1 0 0,-1-2-1,1 1 1,0-1-1,1 0 1,-1 0 0,1-2-1,0 1 1,0-1 0,1 0-1,-1-1 1,5 0 37,16 4-319,1-1 1,-1-2 0,1-1-1,0-2 1,12-2 318,32-1-1085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1:16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340 522 2673,'63'26'2040,"-62"-26"-1960,-1 0 0,0 0 1,1 0-1,-1 0 0,1 0 0,-1 0 1,0 0-1,1 0 0,-1 0 0,1 0 0,-1 0 1,0 0-1,1 0 0,-1 0 0,1 0 0,-1 0 1,0 0-1,1 0 0,-1 0 0,0-1 1,1 1-1,-1 0 0,0 0 0,1-1 0,-1 1 1,0 0-1,1 0 0,-1-1 0,0 1 1,0 0-1,1-1 0,-1 1 0,0 0 0,0-1 1,0 1-1,1 0 0,-1-1 0,0 1 1,0-1-1,0 1 0,0 0 0,0-1 0,0 1 1,0-1-1,0 1 0,0 0 0,0-1 0,0 1 1,0-1-1,0 1-80,-2-23 1947,1 20-1434,0-2-286,0 0 0,0 1 0,-1-1 1,0 1-1,0-1 0,0 1 0,0 0 0,-1-1 1,0 1-1,1 0 0,-2 1 0,1-1 0,0 0 1,-1 1-1,1 0 0,-1 0 0,0 0 1,0 0-1,0 1 0,-1-1 0,1 1-227,-6-3 132,1 1 1,-1-1-1,0 2 0,-1-1 0,1 2 0,-1-1 1,1 1-1,-1 1 0,-2 0-132,5 0 36,0 1 0,0 1 0,0 0 0,-1 0 0,1 0-1,0 1 1,1 0 0,-1 0 0,0 1 0,1 0 0,-1 1 0,1 0 0,0 0 0,0 0 0,-1 2-36,0 1 14,-1 1 1,1 0 0,0 0 0,1 1-1,-1 0 1,2 1 0,0-1-1,0 1 1,0 0 0,0 3-15,-2 8 1,0 0 0,2 0 0,0 0 1,1 1-1,2 0 0,0 0 0,1 0 0,1 0 0,1 0 1,1 0-1,1 3-1,0-11 2,1 0 0,0-1 1,1 1-1,0-1 0,1 1 1,0-1-1,1-1 0,1 1 1,0-1-1,1 0 0,1 1-2,-5-8 5,0 0-1,1 0 0,0 0 1,0 0-1,0-1 1,0 0-1,0 0 0,1-1 1,0 1-1,-1-1 0,1-1 1,1 1-1,-1-1 1,0 0-1,1 0 0,-1-1 1,1 1-1,-1-2 1,1 1-1,-1-1 0,1 0 1,0 0-1,-1 0 1,7-2-5,0-2 12,0 0 1,0 0 0,0-1 0,0-1 0,-1 0 0,0 0-1,-1-1 1,1-1 0,-1 0 0,-1-1 0,1 0 0,-1 0-1,-1-1 1,0-1 0,0 1 0,6-12-13,-11 14 8,0 0 1,0 0-1,-1 0 0,0 0 1,-1-1-1,0 1 0,0-1 1,0 0-1,-1 0 0,-1 1 1,0-7-9,-1-16 46,-1 0 0,-5-20-46,3 25 12,-6-33-8,11 52-36,2 10 1,2 11 3,6 20 40,1 0 1,2-1-1,1-1 0,2 0 0,14 19-12,-24-39-10,2-1 0,0 0 0,0 0 0,1-1 0,0 0 0,1-1 0,0 0 0,0-1 0,1 0 0,0-1 0,0 0 0,1-1-1,0 0 1,0-1 0,0-1 0,2 0 10,26 4-121</inkml:trace>
  <inkml:trace contextRef="#ctx0" brushRef="#br0" timeOffset="470.548">970 486 7186,'-4'-1'690,"-34"0"2764,37 1-3362,-1 0 0,1 1-1,-1-1 1,1 0 0,0 0 0,-1 1-1,1-1 1,0 1 0,-1-1 0,1 1-1,0 0 1,0-1 0,0 1 0,0 0-1,-1 0 1,1 0 0,0 0 0,0 0-1,1 0 1,-1 0 0,0 0 0,0 0-1,0 0 1,1 1-92,-1 2 113,0 0 1,0 0-1,0 0 0,1 0 0,0 1 0,0-1 1,0 0-1,0 0 0,1 0 0,0 1 0,0-1 1,0 1-114,19 57 570,-10-31-304,14 45 219,-8-27-67,-2 1-1,-2 1 1,-2 5-418,-5-33 155,-3-18 2,-2-18 9,-6-46 198,-13-55-364,18 111 1,-6-25 12,2-1 0,1 0 0,1 0-1,1 0 1,1-4-13,1 26-2,1 1 0,-1-1 0,1 0 0,0 0 0,1 0 0,0 1 0,0-1 0,0 1 0,1-1 0,0 1 0,0 0 0,0 0 0,1 0 0,0 1 0,0-1 0,1 1 0,-1 0 0,1 0 0,0 0 0,1 1 0,-1 0 0,1 0 0,0 0 0,3-1 2,-2 1-6,0 1 1,1 0-1,-1 1 1,1 0 0,0 0-1,0 0 1,-1 1-1,1 0 1,0 1-1,0 0 1,0 0-1,0 0 1,0 1-1,0 0 1,0 1-1,0 0 1,0 0-1,-1 1 1,1 0-1,-1 0 1,2 2 5,2 1-2,0 1 0,0 1 0,0 0 0,-1 0 1,-1 1-1,1 0 0,-2 1 0,1 0 0,-1 0 0,-1 1 0,0 0 1,5 9 1,-2 1 17,-1 0 0,-1 0-1,-1 1 1,3 15-17,14 89-335,-16-72 3336,15 48-3001,-12-67 1253</inkml:trace>
  <inkml:trace contextRef="#ctx0" brushRef="#br0" timeOffset="951.429">1884 60 9186,'-29'-55'5716,"30"55"-5701,-1 0 1,0 0-1,0 0 1,0 0-1,0 0 1,0 0-1,0 0 1,0 0-1,0 0 1,1 0-1,-1 0 1,0 0-1,0 0 1,0 0-1,0 0 0,0 0 1,0 0-1,0 0 1,1 0-1,-1 0 1,0 0-1,0 0 1,0 0-1,0 0 1,0 0-1,0 0 1,0 0-1,0-1 1,0 1-1,1 0 1,-1 0-1,0 0 1,0 0-1,0 0 1,0 0-1,0 0 0,0 0 1,0 0-1,0-1 1,0 1-1,0 0 1,0 0-1,0 0 1,0 0-1,0 0 1,0 0-1,0 0 1,0-1-1,0 1 1,0 0-1,0 0 1,0 0-1,0 0 1,0 0-1,0 0 1,0 0-1,0-1 0,0 1 1,0 0-1,0 0 1,-1 0-1,1 0 1,0 0-1,0 0 1,0 0-1,0 0 1,0 0-16,7 6 304,3 9-203,-2 0-1,0 0 0,-1 1 0,0 0 0,-2 1 0,0 0 1,2 10-101,2 7 101,15 51 215,-3 2-1,-5 1 1,-4 0-1,-3 1 1,-3 29-316,-7-59 201,0-33-86,1 0 0,1 0-1,1 0 1,2-1 0,5 25-115,-9-50 2,0 0 0,0 1 0,0-1 0,0 0 0,0 0 0,0 0 0,0 0 0,0 0 0,0 0 0,0 1 0,0-1 0,0 0 1,0 0-1,0 0 0,0 0 0,0 0 0,0 0 0,1 1 0,-1-1 0,0 0 0,0 0 0,0 0 0,0 0 0,0 0 0,0 0 0,0 0 0,0 0 0,0 0 0,0 1 1,1-1-1,-1 0 0,0 0 0,0 0 0,0 0 0,0 0 0,0 0 0,0 0 0,1 0 0,-1 0 0,0 0 0,0 0 0,0 0 0,0 0 0,0 0 0,0 0 0,1 0 0,-1 0 1,0 0-1,0 0 0,0 0 0,0 0 0,0 0 0,0 0 0,1 0 0,-1 0 0,0-1 0,0 1 0,0 0 0,0 0 0,0 0 0,0 0 0,0 0-2,4-8 78,-3-3-48,-1 0-1,0 0 0,0 0 1,-1 0-1,0 0 1,-1 0-1,-1 1 0,1-1 1,-2 0-1,1 1 0,-4-5-29,-11-25 51,-2 1 0,-7-8-51,26 44 3,-8-12 5,-9-16 9,-1 1 0,-12-14-17,26 37-2,0 1 0,-1 0 0,1 0 0,-1 0 1,-1 0-1,1 1 0,-1 0 0,0 1 0,0-1 0,-1 1 0,1 1 0,-1-1 1,-1 1 1,5 2-4,0 0 0,0 1 0,0-1 0,0 1 0,0 0 0,0 0 1,0 0-1,0 1 0,0 0 0,0-1 0,0 1 0,0 1 0,0-1 1,0 1-1,1-1 0,-1 1 0,0 0 0,1 0 0,0 1 0,-1-1 1,1 1-1,0-1 0,0 1 0,-2 3 4,-5 6-10,1 0 0,1 0 0,-1 1 0,2 0-1,0 0 1,0 2 10,-1 1 2,2 0-1,0 1 1,0-1 0,2 1-1,0 1 1,1-1-1,0 0 1,2 1 0,0-1-1,1 4-1,0-16 6,1 1 0,-1 0 0,1 0 0,0 0 0,1 0 1,-1 0-1,1-1 0,0 1 0,1-1 0,-1 1 0,1-1 0,0 0 0,1 0 0,-1 0 0,1-1 0,0 1 0,0-1 0,0 0 0,1 0 0,-1 0 1,1 0-1,0-1 0,0 0 0,0 0 0,1 0 0,-1-1 0,1 0 0,-1 0 0,1 0 0,0-1 0,2 1-6,7 1 75,1-1 0,0-1 0,0 0 0,0-1 0,10-2-75,82-13 1343,-102 14-1232,81-14 541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1:50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477 321 3945,'0'-1'321,"0"0"0,0 0 0,0 0 0,0 0 0,0 0 0,0 0 0,0 0 0,-1 0 0,1 0 0,0 0 0,-1 0 0,1 1 0,-1-1 0,1 0 1,-1 0-1,1 0 0,-1 1 0,0-1 0,1 0 0,-1 1 0,0-1-321,-1 0 263,1 0 0,-1 0 0,1 0 0,-1 1 0,0-1 0,1 1 0,-1-1 0,0 1 0,1 0 0,-1 0 0,-1-1-263,-6 2 244,0-1 1,0 1 0,1 0 0,-7 3-245,6-3 432,-35 8 37,-1 1-1,1 3 1,1 1-1,1 2 1,0 2-1,0 2-468,31-13 44,0-1-1,0 2 0,1-1 0,-1 3-43,8-8 8,0 0 0,0 1 0,1 0 0,-1-1-1,1 1 1,0 0 0,0 0 0,0 0-1,0 0 1,0 1 0,1-1 0,-1 0 0,1 1-1,0-1 1,0 1 0,0 2-8,1-5 2,0 1 0,1-1 1,-1 0-1,1 1 0,-1-1 1,1 0-1,-1 1 0,1-1 1,0 0-1,-1 0 0,1 1 0,0-1 1,0 0-1,0 0 0,0 0 1,0 0-1,0 0 0,0 0 1,0 0-1,0-1 0,1 1 0,-1 0 1,0-1-1,1 1 0,-1-1 1,0 1-1,1-1 0,-1 0-2,50 13 40,-32-10-25,11 4-2,28 7 11,-1 1 1,26 14-25,-67-23 2,0 1 1,-1 1-1,1 0 1,-2 1 0,1 0-1,-1 2 1,-1-1-1,0 2 1,-1 0 0,9 10-3,-17-17 0,-1-1 0,0 1 0,0-1 0,-1 1 0,1 0 0,-1 0 0,0 1 0,0-1 1,-1 0-1,1 1 0,-1-1 0,0 0 0,-1 1 0,1 0 0,-1-1 0,-1 1 0,1-1 1,-1 1-1,1-1 0,-2 1 0,1-1 0,0 0 0,-1 0 0,-2 5 0,-1 1 50,-1 0 0,-1 0 0,1-1 0,-2 0 0,1 0-1,-1-1 1,-1 0 0,0 0 0,0-1 0,-5 4-50,6-6 45,0-1 0,-1-1 0,1 1-1,-1-1 1,1-1 0,-1 0 0,0 0 0,0 0 0,-1-1 0,1-1 0,-6 1-45,-7 0 38,-1-2 0,1 0-1,0-2 1,-7-1-38,19 2 21,0-1-1,-1-1 1,1 1-1,0-2 1,0 1-1,1-2 1,-6-2-21,12 6-34,0-1 0,1 1-1,-1-1 1,0 0 0,1 1 0,-1-1 0,1-1-1,0 1 1,0 0 0,0 0 0,0-1 0,0 1-1,0-1 1,1 0 0,-1 0 0,1 1 0,0-1 0,-1 0-1,1 0 1,1 0 0,-1 0 0,0 0 0,1-1-1,0 1 1,-1 0 0,1-1 34,0 3-4,1-1 0,-1 1 0,0-1 0,1 1-1,-1-1 1,1 1 0,-1-1 0,1 1 0,-1-1 0,1 1 0,0 0 0,1-2 4,17-13-119</inkml:trace>
  <inkml:trace contextRef="#ctx0" brushRef="#br0" timeOffset="328.097">742 499 7386,'-14'-15'4144,"3"5"-767,10 14-1961,2 13-247,10 11-553,6 7-40,10 7-120,3 1-48,7 2-144,-1-1-48,-3-1-104,-1-5-24,-5-2 0,-6-5 200,-7-6-336,-9-2 969,7-15-665</inkml:trace>
  <inkml:trace contextRef="#ctx0" brushRef="#br0" timeOffset="663.596">1320 368 5681,'19'-35'6291,"-16"35"-4186,-1 6-1382,-2 10-62,-4 9-106,-1 1 0,-2-2 1,0 1-1,-8 16-555,-46 95 634,44-100-453,-84 202 870,-3 40-1051,47-121 187,51-142 112,1 1 0,0-1 0,1 1 0,0 0 0,2 0 0,-1 10-299,2 12 660</inkml:trace>
  <inkml:trace contextRef="#ctx0" brushRef="#br0" timeOffset="1422.083">1928 354 4761,'14'-27'873,"16"-23"2322,-48 55 2184,9-3-5088,-131 39 1620,137-40-1870,-39 11 742,-28 12-783,59-20 38,0 1 0,1 0 0,0 1-1,0 0 1,0 0 0,1 1 0,0 1 0,-7 6-38,14-13 2,1 1 0,0-1 0,0 0 0,-1 1 0,1-1 0,0 1 0,1-1 0,-1 1 0,0-1 1,0 1-1,1 0 0,-1-1 0,1 1 0,-1 0 0,1-1 0,0 1 0,-1 0 0,1 0 0,0 0-2,1 0 2,-1-1 0,1 1 0,-1-1 0,1 0 0,-1 1 0,1-1 0,0 0 0,0 0 0,0 1 0,0-1 0,0 0 0,0 0 0,0 0 0,0 0 0,0 0 0,0 0 0,1-1 0,0 2-2,8 3 11,0-1 1,1 0-1,0 0 0,0-1 1,9 2-12,4 1 13,2 3-5,-1 1 0,0 1 0,0 1 0,19 14-8,-30-17 2,-1 0 0,1 2 0,-1-1 0,-1 2 0,0 0 0,-1 0 0,0 1 0,4 8-2,-12-16 0,0-1 1,-1 0-1,1 1 0,-1 0 0,0-1 0,-1 1 0,1 0 0,-1 0 0,0 0 0,0 0 0,0 0 0,-1 0 0,0 0 0,0 0 0,0 0 0,-1 0 0,1 1 0,-1-1 0,-1 0 0,1 1 0,-2 1 19,0 0-1,-1-1 0,1 1 1,-1-1-1,0 0 1,-1 0-1,0-1 0,0 1 1,0-1-1,0 0 1,-1 0-1,0-1 0,-4 3-17,-2 2 77,0-2 0,-1 0 0,0 0 1,0-1-1,0-1 0,-1 0 0,0-1 1,0-1-1,-4 1-78,14-3 22,-1-1-1,1 1 1,-1-1-1,1 0 1,-1 0-1,0 0 1,1-1-1,0 1 1,-1-1 0,1 0-1,-1-1 1,1 1-1,0-1 1,0 0-1,0 0 1,0 0-1,0 0 1,0-1-1,0 1 1,1-1 0,-1 0-1,1 0 1,0-1-1,0 1 1,0 0-1,0-1 1,1 0-1,0 0 1,-1 0-1,0-4-21,2 6-62,0 0-1,0-1 1,0 1-1,0 0 0,0 0 1,1-1-1,0 1 1,-1-1-1,1 1 0,0-1 1,0 1-1,0 0 1,0-1-1,1 1 0,-1-1 1,1 1-1,-1 0 0,1-1 1,1-1 62,11-15-632</inkml:trace>
  <inkml:trace contextRef="#ctx0" brushRef="#br0" timeOffset="1752.631">2401 77 7426,'-13'-18'1626,"2"4"1600,1-2 1,-7-12-3227,18 85 2644,0-41-2576,12 241 493,-6-186-451,3 0-1,13 42-109,-11-59 0,-8-30-29,1 0 1,2 0 0,0-1-1,1 0 1,1 0 0,8 12 28,-9-25-1817,0-6 714</inkml:trace>
  <inkml:trace contextRef="#ctx0" brushRef="#br0" timeOffset="2093.372">2143 416 9914,'-13'-20'4345,"16"14"-2409,12 1-423,20 4-665,3-1-240,22 1-216,10-1-88,2-3-168,11 1 440,-8-1 473,-4 5-5330,-14-5 3585</inkml:trace>
  <inkml:trace contextRef="#ctx0" brushRef="#br0" timeOffset="2644.805">2872 651 5873,'0'-1'311,"0"0"0,0 0 0,0 0 0,0 0-1,0 0 1,1 0 0,-1 0 0,0 0 0,0 0 0,1 0 0,-1 0-1,0 0 1,1 0 0,-1 0 0,1 0 0,-1 0 0,1 0-1,0 0 1,0 0-311,0 0 167,0 1 0,0-1 0,0 1-1,1-1 1,-1 1 0,0 0 0,0 0 0,0 0 0,0 0-1,1 0 1,-1 0 0,0 0 0,0 0 0,0 0-1,0 0 1,1 1 0,-1-1 0,0 0 0,1 1-167,19 5 571,0-1 1,1-1-1,0-1 1,0-1-1,5-1-571,-18 0 36,0-1 0,0-1 0,-1 0 0,1 0 0,0-1 0,0 0 0,0 0 0,-1-1 0,0 0 0,1 0-1,-1-1 1,0-1 0,-1 1 0,3-3-36,-8 6 6,0 0 0,-1-1 0,1 1 0,-1-1 0,1 1 0,-1-1 0,0 1 0,0-1 0,0 0 0,0 0 0,0 0 0,0 0 0,0 0 0,0 1 0,-1-2 0,1 1 0,-1 0 0,1 0 0,-1 0 0,0 0 0,0 0 1,0 0-1,0 0 0,0 0 0,-1 0 0,1 0 0,-1 0 0,1 0 0,-1 0 0,0 0 0,1 0 0,-1 0 0,0 0 0,0 0 0,-1 0 0,1 1 0,0-1 0,0 0 0,-1 1-6,-5-7 11,0 0 1,-1 0-1,0 1 1,0 0-1,0 0 1,-1 1-1,-1 0-11,4 2 1,0 1 1,0-1-1,0 2 0,-1-1 1,1 1-1,-1 0 0,0 0 1,1 0-1,-7 0-1,8 2 1,1 0-1,0 0 1,0 0-1,-1 1 1,1-1-1,0 1 1,0 0-1,0 0 1,-1 1-1,1-1 1,1 1-1,-1 0 1,0 0-1,0 0 1,1 0-1,-3 3 0,-2 2 1,1 0 0,0 0 0,0 1 0,0 0 0,1 0 0,1 0 0,-1 1 0,2 0 0,-1 0 0,1 1 0,0-1-1,1 1 1,0 0 0,1 0 0,-1 1-1,2-4 5,0 0 0,0 0 0,1 0 0,-1 0 0,2 0 0,-1 0 0,1 0 0,0 0 0,0 0 0,1 0 0,0 0 0,0-1 0,1 1 0,0-1 0,0 1 0,0-1 0,1 0 0,0 0 0,0-1 0,0 1 0,1-1 0,3 3-5,5 3 23,1-1 0,1 0 0,0-2 0,0 1 0,1-2 1,0 0-1,0-1 0,0 0 0,8 0-23,14 3 87,1-2 1,-1-1 0,27 0-88,-38-5-205,1-1 0,-1-1 0,18-4 205,11-5-332</inkml:trace>
  <inkml:trace contextRef="#ctx0" brushRef="#br0" timeOffset="3278.138">3468 570 8842,'-3'-1'524,"1"-1"1,-1 0-1,0 1 0,0 0 1,0-1-1,0 1 0,0 0 1,-1 1-1,1-1-524,2 1 75,1 0 0,0 0 0,-1 0 0,1 0 0,-1 0 0,1 0 0,0 0 0,-1 0 0,1 0 0,-1 0 0,1 0 0,0 0 0,-1 0 0,1 1 0,-1-1 0,1 0 0,0 0 0,-1 1 0,1-1 0,0 0 0,-1 0 0,1 1 0,0-1 0,0 0 0,-1 1 0,1-1 0,0 0-75,0 2 55,-1-1 0,1 0-1,0 0 1,0 0 0,0 0 0,0 0-1,0 1 1,0-1 0,0 0 0,0 0-1,0 0 1,1 0 0,-1 1 0,0-1 0,1 0-55,17 48 884,-11-30-584,0-1 0,3 18-300,-2 2 309,-1 1 1,-2-1-1,0 29-309,-5-53 39,0-4 203,-5-25-38,3 4-161,0-1-1,1 1 1,0-1-1,1 0 1,0 0-43,-1-37 52,-2 25-39,2-1 0,1 1 1,0 0-1,2 0 1,2-9-14,-3 26 0,0 1 1,0-1-1,1 1 0,0 0 1,0-1-1,1 1 0,0 0 1,0 0-1,0 1 0,0-1 1,1 0-1,0 1 0,0 0 1,1 0-1,0 0 0,-1 1 1,2 0-1,-1 0 0,0 0 1,1 0-1,-1 1 0,2-1 0,-3 3 0,0-1 0,0 1-1,0 0 1,0 0 0,1 0 0,-1 0 0,0 1-1,1 0 1,-1 0 0,0 0 0,0 0-1,1 1 1,-1 0 0,0-1 0,3 2 0,0 1-2,-1-1 1,1 1 0,-1 1 0,0-1-1,0 1 1,0 0 0,-1 0 0,1 1-1,0 1 2,8 9-2,0 0-1,-1 2 0,0-1 0,-2 2 0,0-1 0,0 4 3,-5-10 5,0 0-1,0 0 1,-2 1 0,1 0-1,-1 0 1,-1 0 0,0 0-1,-1 0 1,0 1-1,-1-1 1,-1 1 0,0 0-1,0 1-4,15-38 210,2-21-123,-1 4-46,1 0 0,16-25-41,-23 48 1,1 0 0,0 1 0,1 0 1,1 1-1,0 1 0,1 0 0,1 0 0,8-5-1,-22 19 0,1 0-1,-1 0 1,0 0 0,1 0-1,0 0 1,-1 0-1,1 0 1,-1 1 0,1-1-1,0 0 1,0 1-1,-1 0 1,1-1-1,0 1 1,0 0 0,0 0-1,-1 0 1,1 0-1,0 0 1,0 0 0,0 1-1,-1-1 1,1 0-1,0 1 1,1 1-1,-1-1 1,0 1-1,0 0 0,0-1 0,0 1 0,0 0 1,0 0-1,-1 1 0,1-1 0,-1 0 0,1 0 0,-1 1 1,0-1-1,0 1 0,0-1 0,0 1 0,0 0 1,9 31-14,4 28 14,-8-31 3,2-1 0,7 20-3,-10-39 2,-1 0 0,2 0 0,-1-1 0,2 0 0,-1 0 0,1 0 0,1-1 0,0 0 0,1 1-2,18 13 277,0-2 0,2 0 1,0-2-1,1-1 1,1-2-1,25 10-277,-34-16 840,1-1-1,0-1 1,18 4-840,-6-6 728,0-2 0,19 0-728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1:47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17 612 6969,'-4'-13'2884,"2"7"-1089,1 8 843,-5 63 916,2 46-3554,6-46 193,3-1 1,2 0 0,3 0-1,3-1 1,11 27-194,-15-56 98,0 0 1,0 14-99,-7-35 62,-1 1 0,0 0 1,-1 0-1,-1 0 1,0 0-1,-1 0 0,-1 6-62,-4 6 115</inkml:trace>
  <inkml:trace contextRef="#ctx0" brushRef="#br0" timeOffset="334.918">7 741 9274,'-1'-19'668,"1"0"0,1 0-1,1 1 1,0-1 0,1 1 0,1-1 0,1 1 0,1 0-1,0 1 1,2-1 0,4-8-668,-7 16 44,1 1 1,-1 0-1,1 0 0,1 0 1,-1 1-1,2 0 0,-1 0 1,1 1-1,0 0 0,1 0 1,-1 1-1,1 0 0,1 0 1,-1 1-1,1 0 0,0 1 0,0 0 1,0 1-1,0 0 0,6-1-44,-8 3 7,-1 1 0,0-1 0,1 1 0,-1 1 0,0-1 0,0 1 0,1 0 0,-1 1 0,0 0 0,0 0 0,0 1 0,0-1 0,0 2-7,3 1 2,-1 1 1,0 0 0,0 0-1,0 1 1,-1 0-1,0 0 1,0 1-1,3 5-2,-1 0 1,0 0 0,-2 1 1,1-1-1,-2 2 0,1-1 0,-2 1 0,0 0 0,-1 0 0,-1 1 0,0 0 0,1 14-1,-4-20 4,0 0-1,-1 0 1,-1 0-1,0 0 1,0 0 0,-1 0-1,0 0 1,-1-1-1,0 1 1,-1-1-1,-4 10-3,2-7 8,-1 0-1,-1-1 0,0 0 1,0 0-1,-1-1 0,-1 1 1,0-2-1,-6 5-7,3-3 22,-1-1 1,0-1-1,0 0 0,-1 0 1,-1-2-1,1 0 0,-1-1 1,0 0-1,-1-1 0,1-1 1,-1-1-1,0 0 1,0-2-1,-5 1-22,15-2 3,-1-1 0,1 0 0,0 0 0,0 0 0,0-1 0,0 0 0,0-1 0,0 1 1,0-1-1,1-1 0,-1 1 0,0-2-3,4 4-105,1-1 0,-1 0 1,1 0-1,-1 0 0,1-1 0,0 1 1,0 0-1,0-1 0,0 1 1,0-1-1,0 0 0,1 0 0,-1 0 1,1 0-1,0 0 0,0 0 0,0 0 1,0 0-1,1 0 0,-1 0 1,1 0-1,0-1 0,0 1 0,0 0 1,0 0-1,0-1 0,1 1 1,0-1 104,0 1-101,0 0 0,1 0 1,-1 0-1,1 0 0,0 1 0,0-1 1,0 0-1,1-1 101</inkml:trace>
  <inkml:trace contextRef="#ctx0" brushRef="#br0" timeOffset="725.304">766 469 5177,'0'-1'970,"-5"1"4288,3 1-5025,-1 0 0,1 0 0,0 0 0,-1 0 0,1 1 0,0-1 0,0 1 0,0 0 0,-1 0-233,-2 3 170,0 0 1,0 0 0,0 0 0,1 1 0,-1 0-1,1 0 1,1 0 0,-1 0 0,1 0 0,0 1-1,0-1 1,1 1 0,0 0 0,0 2-171,0 7 233,1 0 0,1 0 1,0 1-1,1-1 1,1 0-1,0 0 0,1 0 1,1-1-1,3 7-233,5 11 277,1-2-1,1 1 1,17 25-277,-38-72 43,0 1 1,1-1-1,0 0 1,2-1-1,0 1 1,0-1-1,2 0 1,0 0-1,0 0 1,2 0 0,0-6-44,0 9 0,1-1 0,1 1 1,0 1-1,1-1 1,0 0-1,1 0 1,0 1-1,1 0 1,0 0-1,1 0 1,1 1-1,-1 0 1,2 0-1,3-3 0,-6 8 0,0 1 1,0 0-1,1 0 0,-1 1 0,1 0 0,0 0 1,1 0-1,-1 1 0,1 0 0,0 0 1,-1 0-1,1 1 0,0 0 0,0 1 0,1-1 1,-1 1-1,0 1 0,0-1 0,1 1 1,-1 1-1,0-1 0,2 2 0,10 1-1,-1 1 0,1 1 0,-1 0 0,0 2 0,0 0 0,-1 1-1,16 10 2,14 9 35</inkml:trace>
  <inkml:trace contextRef="#ctx0" brushRef="#br0" timeOffset="1143.296">1642 490 7818,'-5'-6'497,"0"1"1,0 0 0,0 0 0,-1 0-1,1 1 1,-1 0 0,0 0-1,-1 1 1,1-1 0,-1 1 0,1 1-1,-1-1 1,0 1 0,0 0-1,0 1 1,0-1 0,0 1 0,-6 1-498,5 0 112,1 1 1,0 0 0,-1 0 0,1 1 0,0 0-1,0 0 1,0 1 0,0-1 0,1 2-1,-1-1 1,1 1 0,0 0 0,0 0 0,0 1-1,0-1 1,1 1 0,0 1 0,-3 2-113,-3 6 59,-1 1 1,2 0-1,0 1 1,0-1 0,2 2-1,0 0 1,0 2-60,4-8 9,0-1 0,1 1 0,0-1 0,1 1-1,1 0 1,-1 0 0,2 0 0,-1 0 0,2 0 0,-1 0 0,1 0 0,3 8-9,-3-13 5,1 0-1,0 0 1,1 0 0,-1 0 0,1 0-1,0-1 1,1 1 0,-1-1 0,1 0 0,0 0-1,0-1 1,1 1 0,4 3-5,-2-3 7,1 0 0,-1 0 0,1 0 0,1-1 0,-1 0 0,0-1 0,1 0-1,0 0 1,1 0-7,9 0 14,1 0-1,-1-1 0,1 0 0,-1-2 1,1-1-1,-1 0 0,1-1 1,14-4-14,-16 2 9,0-1 1,0 0-1,0-2 1,-1 0-1,0 0 1,0-2-1,1-1-9,-12 6 5,0 0 0,0-1-1,-1 0 1,0 1 0,1-2-1,-2 1 1,1-1 0,-1 1-1,2-4-4,-4 5 4,0 0 0,0 0-1,0-1 1,0 1 0,-1-1-1,0 1 1,0-1 0,0 1-1,0-1 1,-1 0 0,0 1 0,0-1-1,0 0 1,-1 1 0,1-2-4,-2-2 5,-1-1 0,0 1-1,0-1 1,-1 1 0,0 1 0,0-1 0,-1 0 0,0 1 0,0 0 0,-1 0 0,0 0 0,0 1 0,-6-5-5,-8-7 12,-2 1-1,0 1 0,-21-11-11,9 9 14,0 1 0,0 2 0,-7-1-14,36 14-78,-1 0 0,0 0 0,-1 0 0,1 0 0,0 1 1,0 0-1,-1 1 0,1-1 0,0 1 0,-1 0 0,0 1 78,6-1-31,1 0-1,0 0 1,0 0-1,-1 0 0,1 0 1,0 1-1,0-1 0,-1 0 1,1 0-1,0 0 1,0 1-1,0-1 0,-1 0 1,1 0-1,0 0 0,0 1 1,0-1-1,0 0 1,-1 0-1,1 1 0,0-1 1,0 0-1,0 1 1,0-1-1,0 0 0,0 0 1,0 1-1,0-1 0,0 0 1,0 1-1,0-1 1,0 0-1,0 0 0,0 1 1,0-1-1,0 0 0,0 0 1,1 1-1,-1-1 1,0 0-1,0 0 0,0 1 1,0-1-1,1 0 0,-1 0 1,0 1-1,0-1 1,0 0-1,1 0 0,-1 0 32,12 13-910,16 6 155</inkml:trace>
  <inkml:trace contextRef="#ctx0" brushRef="#br0" timeOffset="1591.649">2355 459 6817,'0'-2'189,"0"1"0,-1-1 0,1 0 0,0 1 0,0-1-1,-1 0 1,1 1 0,-1-1 0,1 1 0,-1-1-1,0 1 1,1-1 0,-1 1 0,0-1 0,0 1 0,0 0-1,0-1 1,0 1 0,-1 0 0,1 0 0,0 0-1,-1 0 1,1 0 0,0 0 0,-1 0 0,1 1-1,-1-1 1,1 0 0,-1 1 0,0-1 0,1 1 0,-1-1-1,0 1 1,1 0 0,-1 0 0,1 0 0,-1 0-1,0 0 1,1 0 0,-1 0 0,0 1 0,1-1 0,-1 1-189,-12 1 221,1 1 1,-1 0 0,1 2 0,0-1-1,0 2 1,0-1 0,1 2 0,0 0 0,0 0-1,1 1 1,0 0 0,0 1 0,-3 4-222,-5 6 76,1 0 1,1 1-1,0 1 1,2 0-1,0 1 1,-6 15-77,15-25 14,0 1 1,1-1-1,0 1 1,1 0-1,0 0 1,1 0 0,1 1-1,-1 4-14,3-12 5,-1-1-1,1 1 1,0 0-1,1-1 1,-1 1-1,1 0 0,0-1 1,1 1-1,-1-1 1,1 1-1,0-1 1,1 0-1,-1 0 1,1 0-1,0 0 1,0 0-1,1 0 1,-1-1-1,1 0 1,0 0-1,1 1-4,3 1 6,0-1 0,0 0 0,0 0 0,1-1 0,0 0 0,0-1 0,0 0 0,0 0 1,0-1-1,1 0 0,-1-1 0,1 0 0,-1 0 0,1-1 0,-1 0 0,9-2-6,3 0 12,0-1 0,0-2 0,0 0-1,-1-1 1,0 0 0,0-2 0,0-1-12,-12 5 8,0 0-1,0 0 1,0-1-1,0 0 1,-1-1-1,0 0 1,0 0-1,-1 0 0,0-1 1,0 0-1,0 0 1,1-3-8,-4 4 8,1 0 1,-1-1-1,0 0 1,-1 1-1,0-1 0,0 0 1,0 0-1,-1 0 1,0-1-1,0 1 1,-1 0-1,0 0 1,0 0-1,0-1 0,-2-4-8,-2-6 15,0 0 0,-2 1 0,0 0 0,0 0 0,-2 1 0,0-1 0,-1 2 0,-10-15-15,6 11-41,-1 2 0,-1 0 0,0 0 1,-1 1-1,0 1 0,-17-11 41,5 9-47,26 17 188,1-1 0,0 0-1,0 1 1,-1-1 0,1 1 0,0 0-1,0 0 1,-1-1 0,1 1 0,0 0 0,-1 0-1,1 0 1,0 0 0,-1 0 0,1 0 0,0 1-1,0-1 1,-1 0-141,1 1 46,1-1 0,0 0-1,0 0 1,-1 1 0,1-1 0,0 0-1,0 0 1,0 1 0,-1-1 0,1 0 0,0 0-1,0 1 1,0-1 0,0 0 0,0 1-1,0-1 1,-1 0 0,1 1 0,0-1-1,0 0 1,0 1 0,0-1 0,0 0-1,0 1 1,0-1 0,0 1-46</inkml:trace>
  <inkml:trace contextRef="#ctx0" brushRef="#br0" timeOffset="2105.146">2710 1381 4649,'-1'1'331,"-1"0"1,1 0-1,-1 1 0,1-1 1,0 0-1,-1 1 0,1-1 0,0 1 1,0-1-1,0 1 0,0 0 1,0-1-1,1 1 0,-1 0 1,0 0-1,1-1 0,-1 1 1,1 0-1,0 2-331,0-3 123,0 0 0,0 0 1,0 0-1,0 0 0,1 0 1,-1 0-1,0 0 0,1 0 0,-1 0 1,1 0-1,0 0 0,-1 0 0,1 0 1,-1 0-1,1 0 0,0-1 1,0 1-1,0 0 0,-1 0 0,1-1 1,0 1-1,0-1 0,0 1 0,0-1 1,0 1-1,0-1 0,0 1 1,0-1-1,0 0 0,0 0 0,0 1 1,1-1-1,-1 0 0,1 0-123,2 0 212,0 0 0,0 0 0,0 0 1,1-1-1,-1 0 0,0 0 0,0 0 0,0 0 0,0 0 0,0-1 0,0 0 0,0 1 0,-1-2 0,1 1 0,0-1-212,10-7 389,0 0 0,-1-1 0,1-3-389,-1 2 136,-2 0 0,1-1 0,-2 0 0,0-1 0,0-1 0,-2 1 0,0-1 0,5-11-136,-5 4 80,0-1 1,-2 0-1,0 0 0,-1 0 0,1-21-80,-3-17 34,-3-1 0,-3 1-1,-2 1 1,-7-31-34,-6-29 24,-3-19 24,-2-123-48,22 240-1,1 0 1,1 0-1,1 0 0,1 0 0,3-8 1,-5 24-1,1 1 0,0-1-1,0 0 1,1 1 0,0-1-1,0 1 1,0 0 0,0 0 0,5-5 1,-6 8-2,1-1 1,0 1 0,0-1 0,-1 1 0,2 0-1,-1 0 1,0 1 0,0-1 0,1 1 0,-1-1-1,0 1 1,1 0 0,0 0 0,-1 0 0,1 1-1,-1 0 1,1-1 1,0 1-7,0 1-1,0-1 0,1 1 1,-1-1-1,0 1 1,-1 0-1,1 1 0,0-1 1,0 1-1,0-1 1,-1 1-1,1 0 0,-1 1 1,1-1-1,-1 1 1,0-1-1,0 1 0,1 2 8,9 9 346,-1 0-1,0 1 0,5 11-345,1 0 1172,31 41-181</inkml:trace>
  <inkml:trace contextRef="#ctx0" brushRef="#br0" timeOffset="2435.624">2712 794 7522,'-24'-7'3688,"18"11"-1151,11 2-521,27-6-535,16 0-393,28-7-592,7 0-168,11 1 232,1-1 80,-9 8-376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1:42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53 715 2553,'-14'-113'3854,"14"113"-3688,0-1 1,0 0-1,0 0 0,0 0 1,0 0-1,0 0 1,-1 0-1,1 0 1,0 0-1,0 0 0,-1 1 1,1-1-1,-1 0 1,1 0-1,-1 0 1,1 1-1,-1-1 0,1 0 1,-1 1-1,0-1 1,0 0-1,1 1 1,-1-1-1,0 1 0,0-1 1,1 1-1,-1-1 1,0 1-1,0 0-166,0 0 84,0 0 0,0 0 0,0 0-1,1 1 1,-1-1 0,0 0 0,0 1 0,0-1-1,1 1 1,-1-1 0,0 1 0,0-1 0,1 1 0,-1-1-1,0 1 1,1 0 0,-1-1 0,1 1 0,-1 0-1,1-1 1,-1 1 0,1 0 0,0 0 0,-1 0-1,1 0 1,0-1 0,0 1 0,-1 0 0,1 0 0,0 0-1,0 0 1,0 0 0,0 0-84,-3 26 391,1 0 0,1 0 1,1 0-1,3 14-391,-1 20 269,-2-27-169,2 0 1,1-1-1,5 17-100,-6-41 13,0 1 0,0-1 0,1 0-1,1 0 1,0 0 0,0 0 0,0-1 0,1 0 0,0 0 0,1 0 0,0 0-1,0-1 1,1 0 0,4 4-13,-7-8 11,0-1 0,0 1 1,1-1-1,-1 0 0,0 0 0,1-1 0,-1 1 0,1-1 0,0 0 1,-1 0-1,1 0 0,0-1 0,0 0 0,-1 0 0,1 0 1,0 0-1,0-1 0,-1 0 0,1 0 0,0 0 0,-1 0 0,1-1 1,-1 0-1,0 0 0,3-2-11,4-1 27,0-1-1,-1-1 1,0 1 0,-1-2 0,1 1 0,-2-2 0,1 1-1,-1-1 1,5-7-27,-2 0 22,0 0 0,-2-2 0,0 1 0,-1-1 0,0 0 0,-2-1 0,0 1 0,2-19-22,3-23 20,-4-1 1,-2-12-21,0 19 9,-6 86 145,5 31-154,-1-24 14,-2-18-9,1 1 0,1-1 0,1 1 0,7 18-5,-7-29 3,0 0-1,0-1 1,1 0 0,1 0 0,0 0 0,0 0-1,1-1 1,0 0 0,1 0 0,1 0-3,20 17-126,2-1-1,0-2 1,1-1 0,1-2 0,9 3 126,-12-9-298</inkml:trace>
  <inkml:trace contextRef="#ctx0" brushRef="#br0" timeOffset="476.636">810 725 7490,'-46'-54'2788,"46"54"-2746,-1-1-1,1 1 1,0-1 0,-1 1-1,1-1 1,-1 1-1,1-1 1,-1 1 0,1-1-1,-1 1 1,1 0-1,-1-1 1,1 1 0,-1 0-1,0 0 1,1-1-1,-1 1 1,1 0 0,-1 0-1,0 0 1,1 0 0,-1-1-1,0 1 1,1 0-1,-1 0 1,1 0 0,-1 1-1,0-1 1,1 0-1,-1 0 1,0 0 0,1 0-1,-1 1 1,1-1-1,-1 0 1,0 0 0,1 1-1,-1-1 1,1 0-1,-1 1 1,1-1 0,-1 1-1,1-1 1,0 1-1,-1-1 1,1 1 0,-1-1-1,1 1 1,0-1-1,-1 1-41,-6 27 1009,7-27-925,-1 12 166,0 0 1,1 0-1,0-1 0,1 1 1,1 0-1,1 5-250,22 77 1041,-16-61-575,0 0-1,-1 4-465,1 48 664,-9-121-543,4-149 149,-2 152-263,2 1 1,2 0 0,0 0 0,10-24-8,-14 47-5,1 1 0,0 0 0,0 0 1,0 0-1,1 0 0,0 1 0,1-1 1,-1 1-1,4-3 5,-5 7-5,0-1 1,0 1-1,0 0 0,0 0 1,0 0-1,1 0 1,-1 1-1,0-1 0,1 1 1,0 0-1,-1 0 0,1 0 1,0 1-1,-1-1 0,1 1 1,0 0-1,0 0 0,-1 0 1,1 0-1,0 1 1,1 0 3,8 1-1,0 1-1,0 0 0,0 0 1,-1 2-1,0-1 0,0 2 0,0-1 1,-1 2-1,1-1 0,-2 2 1,1 0-1,-1 0 0,0 0 0,0 1 1,-1 1-1,-1 0 0,0 0 1,0 1-1,0-1 0,-2 2 0,1-1 1,-2 1-1,1 0 0,-2 0 1,1 0-1,-2 1 0,1 4 3,0 12 2,-2 0 1,-1 1-1,-2 16-2,0-12 374,1 0 0,3 8-374,4-10 276</inkml:trace>
  <inkml:trace contextRef="#ctx0" brushRef="#br0" timeOffset="1194.203">1950 5 5481,'-1'0'260,"-1"-1"0,1 0-1,-1 1 1,1-1 0,-1 1-1,1-1 1,-1 1 0,1 0 0,-1-1-1,1 1 1,-1 0 0,1 0-1,-1 0 1,1 0 0,-1 1 0,0-1-1,1 0 1,-1 1 0,1-1-1,-1 1-259,1 0 166,-1 0-1,0 1 1,1-1-1,-1 1 1,0-1-1,1 1 1,0-1-1,-1 1 1,1 0-1,0 0 1,0 0-1,0-1 1,0 1-1,1 0 0,-1 2-165,-4 8 301,2 1 0,0 0-1,1 0 1,0 0-1,1 0 1,0 0-1,1 9-300,2 11 349,1 1-1,4 12-348,34 156 687,-17-95-227,6 76-460,-20-83 158,-4 1 0,-5 20-158,-1-120 15,-2 27 147,2-27-138,0 0 1,0 0-1,0 0 1,-1 0-1,1 0 1,0 0-1,0 0 1,-1 0-1,1 0 1,0 0-1,-1 0 1,1-1-1,-1 1 1,1 0 0,-1 0-1,0 0 1,1-1-1,-1 1 1,0 0-1,1-1 1,-1 1-1,0 0-24,-3-18 455,1-14-424,-2 0 0,-2 0 0,0 0 0,-2 1 0,-1 1 0,-2 0 0,0 0 0,-2 1 0,-2 0 0,0 2 0,-2 0 0,-7-8-31,23 30-1,0 1 0,-1 0-1,0 0 1,1 1 0,-1-1 0,0 0 0,0 1-1,0 0 1,0 0 0,-1 0 0,1 0 0,-1 0-1,1 1 1,-1-1 0,1 1 0,-1 0-1,0 0 1,0 0 0,0 1 0,1-1 0,-1 1-1,0 0 1,0 0 0,0 0 0,0 1 0,0 0-1,1-1 1,-1 1 0,0 0 0,1 1 0,-1-1-1,0 1 2,-6 3-2,0 0 0,0 1-1,1 0 1,0 0 0,0 1-1,1 0 1,0 1 0,0 0-1,1 0 1,0 0 0,0 1-1,1 0 1,0 1 0,-4 7 2,5-5-2,-1 0 0,1-1 0,1 1 0,0 1-1,1-1 1,1 1 0,-1-1 0,2 1 0,0 0 0,0 0 0,2-1 0,0 10 2,0-15 1,0 0-1,1 0 1,0 0 0,0-1-1,1 1 1,0 0-1,0-1 1,0 0 0,1 0-1,0 0 1,0 0 0,0-1-1,1 1 1,0-1 0,0 0-1,0 0 1,0-1-1,1 0 1,0 0 0,0 0-1,0-1 1,1 1 0,-1-2-1,7 3 0,3 0 119,0 0 1,1-1-1,-1-1 0,1-1 0,-1-1 0,1 0 0,0-1 1,-1 0-1,1-2 0,3 0-119,68-17 2515,2-5-1076</inkml:trace>
  <inkml:trace contextRef="#ctx0" brushRef="#br0" timeOffset="1659.328">2343 813 5977,'6'1'5828,"3"2"-3744,14 4-2015,-16-6 48,0 1 27,1 0 0,0-1 0,0 0 0,0-1 1,0 1-1,0-1 0,0-1 0,0 0 0,0 0 1,3-1-145,3-1 226,8-2 39,0 0-1,-1-2 0,1 0 0,1-3-264,-17 8 21,0-1 0,-1 0 0,1 0 0,-1-1 0,0 1 0,0-1 0,-1 0 0,1-1 0,-1 1 0,0-1 0,0 0 0,0 0 0,-1 0 0,0 0 0,0-1 0,0 0 0,1-1-21,-4 4 9,1 1-1,0 0 1,-1-1-1,1 1 1,-1-1-1,0 1 1,1-1-1,-1 1 1,-1-1-1,1 1 1,0-1-1,0 1 1,-1 0-1,0-1 1,1 1-1,-1 0 1,0-1-1,0 1 1,0 0-9,-2-2 12,1 0 0,-1 0 0,0 1 0,0 0 1,0-1-1,0 1 0,-1 0 0,1 1 0,-1-1 1,-2 0-13,-3-3 14,-1 1 0,0 0 0,0 1 1,-1 0-1,1 1 0,-1 0 0,0 1 0,-6-1-14,9 2 4,0 1-1,-1 0 1,1 0-1,0 1 0,0 0 1,0 1-1,0-1 1,0 2-1,0-1 1,1 1-1,-1 0 0,1 1 1,0-1-1,0 2 1,0-1-1,0 1 0,1 0 1,-1 0-4,-6 7 36,0-1 1,1 2 0,0-1 0,1 2-1,0 0 1,1 0 0,1 0-1,0 1 1,-6 16-37,10-19 30,0 0 0,1 0 0,1 1 0,0-1-1,0 1 1,2-1 0,-1 1 0,1 0 0,1 0 0,0-1 0,1 1 0,1 0 0,2 10-30,-3-17 18,1 0 1,0 0-1,0 0 0,1 0 1,0 0-1,0-1 1,0 1-1,1-1 1,-1 1-1,1-1 1,1-1-1,-1 1 0,1-1 1,3 4-19,0-3 19,-1 0 0,1-1 0,0 1 0,0-2 0,0 1 0,0-1 0,1 0 0,0-1 0,7 1-19,8 0 25,1-1 0,-1-1 1,0-1-1,0-2 1,0 0-1,0-1 0,6-3-25,73-20-192,-68 17 103</inkml:trace>
  <inkml:trace contextRef="#ctx0" brushRef="#br0" timeOffset="2003.447">2984 685 7714,'-12'8'643,"7"-3"-271,-1-1 0,1 1 0,-1 0 0,1 0 0,0 0-372,4-3 115,-1 0-1,1 0 0,0 1 0,0-1 0,0 0 1,0 0-1,0 1 0,0-1 0,0 0 0,1 1 0,-1-1 1,1 1-1,0-1 0,0 1 0,0-1 0,0 1 1,0-1-115,4 18 686,0-2 0,1 1 1,1 0-1,0-1 1,2 0-1,3 5-686,-3-6 298,-1 1 0,0-1 0,-1 2 0,-1-1 0,0 1 0,0 7-298,-6-6 251,-2-12 84,3-8-321,-1 0-1,1 0 1,0 1-1,0-1 1,0 0-1,0 0 1,0 0-1,-1 0 1,1 0-1,0 0 1,0 0-1,0 0 1,0 0-1,0 0 1,-1 0-1,1 0 1,0 0-1,0 0 1,0 0-1,0 0 1,-1 0-1,1 0 1,0 0-1,0 0 1,0-1-1,0 1 1,0 0-1,-1 0 1,1 0 0,0 0-1,0 0 1,0 0-1,0 0 1,0 0-1,0-1 1,0 1-1,0 0 1,-1 0-1,1 0 1,0 0-1,0 0 1,0-1-1,0 1-13,-4-10 397,2 1-336,2 8-57,-9-28 77,3 0 0,-3-17-81,8 34 6,0 0-1,1-1 1,1 1 0,-1-1 0,2 1-1,0 0 1,0 0 0,2-2-6,0-1 8,1 0 0,1 0-1,0 1 1,1 0 0,1 0 0,0 0 0,1 1 0,0 0 0,1 1 0,0 0 0,1 1 0,0 0 0,1 1 0,0 0 0,1 0 0,0 1 0,2 0-8,0 2 463,0-1 1,0 2-1,0 0 0,1 1 1,0 0-1,9 0-463,50-6 1220</inkml:trace>
  <inkml:trace contextRef="#ctx0" brushRef="#br0" timeOffset="2554.067">3840 145 7426,'-2'-2'407,"0"0"0,0 0 0,-1 0 0,1 0 0,-1 0 0,1 0 0,-1 1 0,0 0 0,1-1 0,-1 1 0,0 0 1,-2 0-408,4 1 86,0 0 0,0 0 0,0 0 1,1 0-1,-1 0 0,0 0 0,0 0 1,1 0-1,-1 1 0,0-1 0,0 0 0,1 1 1,-1-1-1,0 0 0,1 1 0,-1-1 1,0 1-1,1-1 0,-1 1 0,0 0-86,0 1 91,-1-1-1,1 1 0,0 0 0,0 0 0,0 0 0,0 0 0,1 1 0,-1-1 0,0 0 0,1 0 0,-1 1-90,-3 22 313,1 0 0,1 1 1,2-1-1,0 1 0,3 17-313,24 134 813,-9-68-294,-9-19-96,-4 0-1,-5 75-422,-1-149 5,1 43 139,0-56-167,1 0-1,-1 0 1,0 0 0,1 0-1,0-1 1,0 1-1,0 0 1,0-1 0,0 1-1,0 0 1,0-1-1,1 1 1,0-1 0,-1 0-1,1 0 1,1 2 23,-2-3-23,0-1 0,0 0 0,0 1 0,-1-1 0,1 1 0,0-1 0,0 0 0,0 1 0,0-1 0,0 0 0,0 0 0,0 0 0,0 0 0,-1 0 0,2 0 23,15-3-243</inkml:trace>
  <inkml:trace contextRef="#ctx0" brushRef="#br0" timeOffset="2885.062">4017 522 8930,'-4'2'3713,"14"21"-2177,10 9-72,6 5-359,6 11-233,9 8-392,-7-6-136,3 6-168,-5-12-64,-10-12-32,2 5-16,-6-12 248,3-3-264,4-7-624,-3-6 3321,8-4-2409</inkml:trace>
  <inkml:trace contextRef="#ctx0" brushRef="#br0" timeOffset="3244.041">4691 531 8146,'-10'-4'3921,"-11"7"-1753,2 30-624,-5 13-271,-6 30-609,-4 5-232,-2 11-128,-5 4-32,-5 3-56,4 11-32,9-4-72,11-4-32,9-21-32,6-15 88,4-25-240,6-9-376,15-20 2560,10-10-1791</inkml:trace>
  <inkml:trace contextRef="#ctx0" brushRef="#br0" timeOffset="3572.097">4873 721 9026,'-19'-11'3857,"7"7"-1689,12 15-1408,3 8 17,6 15-89,1 1-168,1 5-192,5 3-88,-1-4-136,0 3-32,1-4 312,-7-6-312,1-8-728,-4-7 4193,8-12-3073</inkml:trace>
  <inkml:trace contextRef="#ctx0" brushRef="#br0" timeOffset="3573.097">4910 330 9130,'-32'-34'3833,"10"6"-2017,12 7-1352,3 1-24,17 13-184,8 7 40,21 21-192</inkml:trace>
  <inkml:trace contextRef="#ctx0" brushRef="#br0" timeOffset="4072.511">5277 672 6529,'-9'-27'4404,"9"27"-4363,0 0 0,0 0 0,0 0 0,0 0 0,0 0 0,0 0 0,-1 0 0,1 0 0,0 0 0,0 0 0,0 0 0,0 0 0,0 0 0,0 0 0,0 0 0,0 0 0,0 0 0,0 0 0,0 0 0,0 0 0,0 0 0,0 0 0,0 0 0,-1 0 0,1 0 0,0 0 0,0 0 0,0 0 0,0 0 0,0 0 0,0 0 0,0 0 1,0 0-1,0 0 0,0 0 0,0 0 0,0 0 0,0 0 0,0 0 0,0 0 0,0 0 0,0 0 0,0 0 0,0-1 0,-1 1 0,1 0 0,0 0 0,0 0 0,0 0 0,0 0 0,0 0 0,0 0 0,0 0-41,1 17 967,8 64 116,3-1 1,4 0 0,17 47-1084,-30-118 51,13 34 116,-15-40-153,0-1 0,0 1-1,1 0 1,0 0-1,-1-1 1,1 1 0,0-1-1,0 1 1,1-1 0,-1 0-1,2 2-13,-4-4 6,1 0-1,-1 0 1,1 0-1,-1 0 1,1 0 0,-1 0-1,1-1 1,-1 1-1,1 0 1,-1 0-1,1 0 1,-1 0-1,0 0 1,1-1 0,-1 1-1,1 0 1,-1-1-1,0 1 1,1 0-1,-1 0 1,1-1 0,-1 1-1,0-1 1,1 1-1,-1 0 1,0-1-1,0 1 1,1-1-1,-1 1 1,0 0 0,0-1-1,0 1 1,0-1-1,0 1 1,1-1-1,-1 1 1,0-1 0,0 1-1,0-1 1,0 0-6,5-26 111,-4 1-56,-1 0 0,-1 0 1,-2 0-1,-3-15-55,2 13 14,0-1 0,3 1 1,0-21-15,2 41-2,0 1 0,1-1 0,0 1 0,0-1 0,1 1 0,0 0 0,0-1 0,1 2 0,-1-1 0,2 0 0,-1 1 0,1-1 0,0 1 1,0 1-1,0-1 0,1 1 0,0 0 0,0 0 0,1 0 0,-1 1 0,1 0 0,0 1 0,0-1 0,0 1 0,0 0 0,6 0 2,-7 1-3,0 0 0,0 0 0,0 1 0,1 0 0,-1 0 0,0 1 0,1-1 0,-1 2-1,0-1 1,1 1 0,-1-1 0,0 2 0,0-1 0,0 1 0,0 0 0,0 0 0,0 1 0,0-1-1,-1 1 1,1 1 0,-1-1 0,0 1 0,0 0 0,0 0 0,0 0 0,-1 1 0,0-1 0,0 1-1,0 0 1,-1 1 0,1-1 0,0 3 3,4 11 30,-2-1-1,0 1 0,-2 0 1,0 0-1,0 0 0,-2 1 1,-1-1-1,0 2-29,1 13-134,2 0 1,2 1 133,-4-23-377,1-1 0,0 0 0,1 0 0,1 0 0,-1-1 1,2 1-1,-1-1 0,2 0 377,16 23-1291</inkml:trace>
  <inkml:trace contextRef="#ctx0" brushRef="#br0" timeOffset="4643.096">6375 787 8658,'-4'-16'1009,"0"1"0,-1 0 0,-1 0 0,0 0 0,-1 1 0,-7-12-1009,11 22 116,0 0 0,0 0 0,-1 0 1,1 0-1,-1 1 0,0-1 0,0 1 0,0 0 0,0 0 1,0 0-1,-1 1 0,1 0 0,-1-1 0,0 2 0,0-1 1,0 0-1,0 1 0,0 0 0,0 0 0,0 1 1,0-1-1,-5 1-116,1 1 89,0 0 0,0 1 0,0 0 1,0 0-1,0 1 0,1 0 1,-1 1-1,1 0 0,0 0 0,0 1 1,1 0-1,-1 0 0,1 0 0,0 1 1,0 1-1,-3 3-89,0 1 38,1-1 0,0 1-1,1 1 1,0 0 0,1 0-1,0 0 1,1 1 0,0 0 0,1 0-1,-1 7-37,4-14 7,1-1 0,0 1-1,0 0 1,1 0-1,-1 0 1,1 0 0,1 0-1,-1 0 1,1 0-1,0-1 1,0 1 0,1 0-1,0 0 1,0-1-1,1 3-6,1-1 7,-1-1 0,2 0 0,-1 1-1,1-1 1,-1-1 0,2 1 0,-1-1-1,1 0 1,-1 0 0,1-1 0,3 2-7,2 1 8,-1-1 0,1-1 1,1 0-1,-1 0 0,1-1 0,0-1 1,0 0-1,0 0 0,0-1 1,0-1-1,0 0 0,1-1 1,-1 0-1,9-1-8,-12-1 8,0 1 0,0-1-1,-1 0 1,1-1 0,-1 0 0,1-1 0,-1 0 0,0 0-1,0 0 1,-1-1 0,0 0 0,1-1 0,1-2-8,-5 4 6,0 0 0,-1 0 0,0-1 0,0 1-1,0-1 1,0 0 0,0 1 0,-1-1 0,0-1 0,0 1 0,-1 0 0,1 0 0,-1-1 0,0 1-1,-1-1 1,1 1 0,-1-1 0,0 1 0,0 0 0,-1-1 0,0 1 0,0-3-6,-3-9 10,-1 0 0,-1 0 1,-1 1-1,0 0 0,-1 0 1,-1 1-1,-9-13-10,9 20-12,7 15-8,6 17-9,6 3 17,1 0 0,2-1 0,0 0 1,18 24 11,-12-19-3,34 59 181,36 83-178,-77-145 28,0 1 0,-2 1 0,-1 0 0,-2 0 0,-1 1 0,-1-1 0,-1 1 0,-2 14-28,-2-35 32,0-1 1,-1 1-1,-1-1 1,1 1 0,-2-1-1,1 0 1,-1 0-1,0 0 1,-1 0-1,0-1 1,-1 1 0,0-1-1,0 0 1,0 0-1,-3 1-32,1-1 44,-1 1-1,-1-2 0,0 1 1,0-1-1,0 0 0,-1-1 1,0 0-1,0 0 0,0-1 1,-1-1-1,-9 3-43,7-3 38,1-1 0,-1 0 0,0-1 0,0 0 0,0-1 0,0-1-1,-1 0 1,1-1 0,0 0 0,-6-2-38,8 1 15,1-1 0,0 0 0,0 0 0,0-1 0,0 0 1,1-1-1,0 0 0,0-1 0,0 0 0,0 0 0,1-1 0,0 0 0,-1-2-15,0-1-133,1 0 0,0 0 0,0-1 0,1 0 1,1 0-1,0-1 0,0 0 0,-1-6 133,-8-46-511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2:25.21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3 234 3785,'0'0'129,"0"-1"0,-1 1 0,1 0 0,0-1 0,0 1 0,0 0 0,-1-1 0,1 1 1,0-1-1,0 1 0,0 0 0,0-1 0,0 1 0,0-1 0,0 1 0,0 0 0,0-1 0,0 1 0,0-1 0,0 1 1,0 0-1,0-1 0,0 1 0,1-1 0,-1 1 0,0 0 0,0-1 0,0 1 0,1 0 0,-1-1 0,0 1 0,0 0 1,1-1-1,-1 1 0,0 0 0,1 0 0,-1-1 0,0 1 0,1 0 0,-1 0 0,0-1 0,1 1-129,19-10 1702,-2 4-1280,2 2 0,-1 0 0,0 1 1,1 1-1,0 1 0,-1 1 1,12 1-423,27-1 387,91-9 442,35-11-829,149-29 387,-41 4 21,344-19-1282,-582 61-1224,-22 8 821</inkml:trace>
  <inkml:trace contextRef="#ctx0" brushRef="#br0" timeOffset="517.476">918 256 6481,'-8'-8'2951,"13"19"-582,24 83-88,-12 12-936,0 77-1345,-3-28 190,0 3 347,4 36 335,-11-141-430,3 1-1,10 27-441,-14-60-51,1-1 0,1 1 0,0-1-1,4 2 52,-6-11-597,0-1 0,1 0 0,1 0 0,-1-1 0,3 2 597,24 18-1476</inkml:trace>
  <inkml:trace contextRef="#ctx0" brushRef="#br0" timeOffset="1436.048">1752 388 4217,'-24'-11'2390,"17"8"-1318,0 0 0,-1 0 0,1 0 1,0 1-1,-6-1-1072,12 3 47,0 0 1,1 0-1,-1 0 0,1 0 1,-1 0-1,0 0 0,1 0 1,-1 0-1,1 1 0,-1-1 1,1 0-1,-1 0 0,0 1 1,1-1-1,-1 0 0,1 1 1,-1-1-1,1 1 0,0-1 1,-1 0-1,1 1 0,-1-1 1,1 1-1,0-1 0,-1 1 1,1-1-1,0 1 0,0-1 1,-1 1-1,1 0 0,0-1 1,0 1-1,0-1 0,0 1 0,-1 0-47,-1 28 324,2-23-204,1 24 56,1 0 0,1 0-1,2-1 1,6 22-176,39 120 365,-41-140-286,3 7 14,16 46 260,-5 2 0,10 70-353,-17-2 159,-8-66 89,12 47-248,-19-113 145,-4-18 81,-2-14 11,-4-17-182,2 0 0,2 0-1,0-1 1,1 1 0,2-1 0,1 0 0,1 0-1,2 0 1,0 0 0,5-17-55,-4 30-8,0 1-1,1-1 1,1 1 0,0-1-1,1 1 1,1 1-1,0-1 1,1 1 0,0 0-1,8-8 9,-11 14-11,1 0 0,1 1-1,-1 0 1,1 0-1,0 1 1,0 0 0,1 0-1,-1 0 1,1 1 0,0 0-1,0 1 1,1 0-1,-1 0 1,1 1 0,-1 0-1,1 0 1,0 1-1,0 0 1,2 0 11,-4 2-8,0 0 1,0 0-1,0 0 1,0 1-1,0 0 1,-1 0-1,1 0 0,-1 1 1,1 0-1,-1 1 1,0-1-1,0 1 1,0 0-1,-1 1 1,0-1-1,1 1 0,-2 0 1,1 1-1,0-1 1,0 3 7,13 18-1,-1 0 0,-1 1 0,-1 0 0,-1 3 1,-6-13 2,12 27 147,-3 1 0,3 16-149,-3-8-1787,12 21 1787,-10-39-840</inkml:trace>
  <inkml:trace contextRef="#ctx0" brushRef="#br0" timeOffset="1822.322">2623 1120 7146,'6'-22'792,"3"-5"107,-7 21-429,-1 8 82,0 20-213,1-1-1,1 1 0,1-1 0,1 0 0,1 0 0,6 16-338,-1-3 552,10 29 493,12 45 801,-33-106-1797,1 0 1,-1 1-1,1-1 0,-1 0 0,0 0 0,0 1 1,0-1-1,-1 0 0,1 1 0,0-1 0,-1 0 0,1 0 1,-1 1-50,1-3 17,0 0 0,-1 0 1,1 1-1,0-1 0,0 0 1,0 0-1,0 1 0,-1-1 0,1 0 1,0 0-1,0 0 0,-1 1 1,1-1-1,0 0 0,0 0 1,-1 0-1,1 0 0,0 1 1,0-1-1,-1 0 0,1 0 1,0 0-1,-1 0 0,1 0 1,0 0-1,0 0 0,-1 0 1,1 0-1,0 0 0,-1 0 1,1 0-1,-1 0-17,0-1 53,0 1 1,0-1-1,0 0 1,0 1 0,-1-1-1,1 0 1,0 0-1,0 0 1,0 0-1,1 0 1,-1 0-1,0 0 1,0 0-54,-4-7 83,1 1 0,0 0 0,1-1 0,-1 0 0,1 0 0,1 0 0,-1-4-83,-13-63 98,16 73-92,-4-20 0,2-1 0,0 1 0,2-1 0,1 1-1,0-1 1,2-3-6,-2 17-14,1-1 0,0 1 0,0-1 0,1 1 0,0 0 0,0 0 0,1 0 0,1 1 0,-1-1 1,1 1-1,1 0 0,-1 1 0,1-1 0,1 1 0,4-5 14,-6 9-12,-1 0 0,1 0 0,0 1 0,-1-1 0,1 1 0,0 0 0,0 1 0,1-1 0,-1 1 0,0 0 1,0 0-1,1 1 0,-1-1 0,0 1 0,1 0 0,-1 1 0,1-1 0,-1 1 0,0 0 0,0 0 12,15 5 0,-2 0-1,1 1 1,-1 0 0,15 9 0,21 13 0</inkml:trace>
  <inkml:trace contextRef="#ctx0" brushRef="#br0" timeOffset="2443.058">3591 1071 3137,'-107'-25'1919,"105"24"-1740,-1 0-1,0 1 1,1 0 0,-1 0 0,1 0-1,-1 0 1,0 0 0,1 0 0,-1 1-1,0-1 1,1 1 0,-1 0 0,0 0-179,2-1 106,0 1 0,1-1 0,-1 1 0,0-1 0,0 1 0,0-1 0,1 1 0,-1 0 0,0 0 0,1-1 0,-1 1 0,0 0 0,1 0 1,-1 0-1,1 0 0,0 0 0,-1 0 0,1 0 0,0 0 0,-1 0 0,1 0-106,0 1 144,0 0 1,0-1-1,0 1 0,0 0 0,0 0 1,0-1-1,1 1 0,-1 0 1,1 0-1,-1-1 0,1 1 0,0 0 1,-1-1-1,1 1 0,0-1 0,0 1 1,0-1-1,0 1 0,0-1 1,1 0-1,-1 0 0,0 0 0,1 1-144,3 0 178,1 1 0,0-1 0,-1 0-1,1-1 1,0 1 0,0-1 0,0 0-1,0-1 1,0 0 0,0 1 0,0-2-1,0 1 1,0-1 0,0 0 0,0 0-1,0-1 1,3-1-178,16-5 309,-1-1 1,-1-1-1,12-8-309,-30 16 47,16-9 76,37-20 114,-53 28-206,0 0 0,1-1 0,-1 0 0,-1 0 0,1-1 0,-1 0 0,1 1 0,1-5-31,-5 7 8,0 1 0,0 0 0,-1 0 0,1-1 0,-1 1-1,1 0 1,-1-1 0,1 1 0,-1 0 0,0-1 0,0 1 0,0-1-1,0 1 1,0-1 0,0 1 0,0 0 0,0-1 0,0 1-1,-1-1 1,1 1 0,-1 0 0,1-1 0,-1 1 0,1 0-1,-1 0 1,0-1 0,0 1 0,0 0 0,1 0 0,-1 0-1,0 0 1,0 0 0,0 0 0,-1 0 0,1 0-8,-4-3 14,0 1 0,0 0 0,0 0 1,0 0-1,-1 0 0,1 1 0,-1 0 0,0 0-14,-3 0-2,-1 0-1,0 0 0,1 1 0,-1 0 0,0 0 1,0 2-1,0-1 0,0 1 0,0 0 0,1 1 1,-1 0-1,1 1 0,-1 0 0,1 0 0,0 1 0,0 0 1,0 1-1,-7 5 3,6-3-6,0 0 0,1 0-1,-1 1 1,2 0 0,-1 1 0,1 0 0,1 0 0,0 1 0,0 0-1,1 0 1,0 0 0,1 1 0,0 0 0,0 0 0,-1 7 6,2 1-2,0-1 0,1 1 0,0-1 0,2 1 1,0 0-1,1-1 0,1 1 0,2 10 2,-1-19 0,0 0 0,0-1 1,1 1-1,0 0 0,0-1 0,1 1 0,1-1 0,-1 0 1,2-1-1,-1 1 0,1-1 0,0 0 0,1 0 0,0-1 1,0 0-1,6 4 0,2 0 13,2-1 0,-1 0 0,1-2 0,1 0 0,-1-1 1,1 0-1,1-2 0,11 3-13,7-1-74,0-1 0,0-2 1,37-1 73,15-5-124</inkml:trace>
  <inkml:trace contextRef="#ctx0" brushRef="#br0" timeOffset="2839.998">4280 1091 3937,'5'-6'670,"8"-8"303,-13 14-917,0-1 0,1 1 1,-1 0-1,0 0 0,0 0 1,0 0-1,0-1 0,0 1 1,0 0-1,0 0 0,0 0 1,0 0-1,0 0 0,0-1 1,0 1-1,0 0 0,1 0 1,-1 0-1,0 0 0,0 0 1,0 0-1,0 0 0,0 0 1,1 0-1,-1-1 0,0 1 1,0 0-1,0 0 0,0 0 1,0 0-1,1 0 0,-1 0 1,0 0-1,0 0 0,0 0 0,0 0 1,1 0-1,-1 0 0,0 0 1,0 0-1,0 0 0,0 0 1,0 0-1,1 0 0,-1 1 1,0-1-1,0 0 0,0 0 1,0 0-1,0 0 0,0 0 1,1 0-1,-1 0 0,0 0 1,0 1-1,0-1 0,0 0 1,0 0-1,0 0 0,0 0-56,1 2 148,-1 1-1,1-1 0,-1 0 0,1 0 1,0 0-1,0 0 0,0 0 0,0 0 1,0 0-1,0 0 0,0 0 0,1 0 1,-1 0-1,1-1 0,0 1 1,-1-1-1,1 1 0,0-1 0,0 0 1,0 1-1,0-1 0,0 0 0,0 0 1,0-1-1,0 1 0,0 0 1,0-1-1,0 1 0,1-1 0,1 1-147,4 0 178,-1 0-1,1-1 0,0 0 0,-1 0 0,1 0 1,0-1-1,-1 0 0,6-2-177,9-4 141,-1-2-1,0 0 0,-1-1 1,0-1-1,0-1 1,-2 0-1,11-10-140,-27 21 12,0-1 0,0 1 0,0-1 0,0 0 0,-1 0 1,1 0-1,-1 0 0,1 0 0,-1-1 0,0 1 0,1 0 0,-1-1 0,0 1 0,-1-1 0,1 1 0,0-1 0,-1 1 1,1-1-1,-1 1 0,0-1 0,0 0 0,0 1 0,0-1 0,0 1 0,-1-1 0,1 1 0,-1-1 0,0 1 0,0-1 1,0 1-1,0-1 0,0 1 0,0 0 0,0-1 0,-2-1-12,-1-1 17,0 0 0,0 0 1,0 1-1,0-1 0,-1 1 0,1 0 1,-1 0-1,0 1 0,0-1 0,-1 1 0,1 0 1,-1 1-1,0-1 0,-5-1-17,3 2 17,0 0 1,0 1-1,0 0 0,0 0 0,0 1 0,0 0 0,0 0 1,0 1-1,0 0 0,1 1 0,-1-1 0,0 1 0,0 1 1,1 0-1,-1 0 0,1 0 0,0 1 0,-6 3-17,5 0 28,0-1 1,0 1-1,0 0 0,1 1 0,0 0 1,1 0-1,0 0 0,0 1 0,1 0 0,0 0 1,0 0-1,1 1 0,0 0 0,-2 7-28,0 5 36,1 0 1,0 1-1,2-1 0,1 1 0,0 0 0,2-1 0,2 19-36,-1-30 15,0 1 0,1-1-1,0 0 1,1 0 0,0-1-1,1 1 1,0 0 0,0-1 0,1 0-1,1 0 1,0-1 0,0 1-1,1-1 1,0-1 0,0 1-1,8 6-14,1-4 41,0 0-1,0 0 1,1-1-1,0-1 1,1-1-1,0-1 1,0 0-1,1-1 1,0-1-1,0-1 0,0-1 1,9 0-41,75 3 116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2:28.8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7936 284 1960,'1'0'300,"0"0"-1,-1 0 0,1 0 0,0 0 1,-1 0-1,1 0 0,0 0 0,-1-1 1,1 1-1,-1 0 0,1 0 0,-1-1 0,1 1 1,0-1-1,-1 1 0,1 0 0,-1-1 1,0 1-1,1-1 0,-1 1 0,1-1 1,-1 1-1,0-1 0,1 1 0,-1-1 1,0 1-1,1-1 0,-1 0 0,0 1 1,0-1-1,0 1 0,1-2-299,1-28 2512,-2 28-2582,0-2 206,0-1 1,0 0-1,-1 0 1,0 0-1,1 1 1,-2-1-1,1 0 1,0 1-1,-1-1 1,0 1-1,0-1 1,0 1-1,-1 0 1,1 0-1,-1 0 1,0 0-1,0 0 1,-1 1-1,1-1 1,-3 0-137,-4-4 147,-2 1 1,1 0-1,-1 0 1,0 2-1,0-1 1,-1 2 0,1 0-1,-1 0 1,0 1-1,0 1 1,0 0 0,-5 0-148,-3 1 41,1 0 0,-1 1 0,1 2 0,0 0 0,-1 1 1,1 1-1,-16 5-41,18-4 2,1 2-1,0 0 1,0 0 0,1 2 0,0 0 0,0 1 0,1 0-1,0 1 1,1 1 0,0 0 0,1 1 0,1 1 0,0 0-1,1 1 1,0 0 0,-2 6-2,-2 7-11,1 1 0,2 0 0,1 1 0,-4 19 11,-3 21-41,-2 39 41,14-72-3,2 0 0,1 0 0,2 1 0,2-1 0,1 1 0,2-1 0,4 14 3,-4-31 7,1 0-1,1 0 1,1-1 0,1 1-1,0-1 1,1-1 0,2 0 0,-1 0-1,2-1 1,0-1 0,1 0 0,1 0-1,1-1 1,0 0-7,4-1 16,0-1 0,0-1 0,1 0 0,0-1 0,1-2 0,0 0 0,1-1 0,0-1 0,0-1 0,1-1 0,-1-1 0,18 1-16,1-1 16,0-3 1,0-1-1,0-2 1,0-2-1,0-2 1,28-7-17,-35 4-18,0-1 1,28-13 17,-8-2-28,14-11 28,-68 35 0</inkml:trace>
  <inkml:trace contextRef="#ctx0" brushRef="#br0" timeOffset="570.439">8637 96 7586,'-24'-31'4818,"24"30"-4761,0 1 1,-1 0-1,1 0 0,-1 0 1,1 0-1,0 0 0,-1 0 1,1 0-1,-1 0 0,1 0 1,-1 0-1,1 0 0,0 0 1,-1 1-1,1-1 0,-1 0 1,1 0-1,0 0 1,-1 0-1,1 1 0,0-1 1,-1 0-1,1 1 0,0-1 1,-1 0-1,1 0 0,0 1 1,-1-1-1,1 0 0,0 1 1,0-1-1,0 1 0,-1-1 1,1 0-1,0 1 0,0-1 1,0 1-58,-1-1 114,-2 8 0,1-1-1,-1 1 1,1 0-1,1 0 0,-1 0 1,1 0-1,1 0 0,-1 0 1,2 0-1,-1 4-113,0 3 100,6 155 659,-1-91-451,2 12-13,5-1-1,4-1 1,15 46-295,-16-63 198,-4 0 1,-3 0-1,-2 42-198,-3-59 704,-28-345 1188,24 276-1892,1 0 0,0-1 0,1 1 0,1 0-1,0 0 1,1 0 0,3-10 0,-4 18-8,0 0 0,1 0 1,0 1-1,0-1 0,0 1 0,1 0 1,-1 0-1,1 0 0,1 0 0,-1 1 1,1-1-1,-1 1 0,1 0 0,0 1 0,1-1 1,-1 1-1,1 0 0,4-2 8,1 2-13,0-1 1,0 1-1,0 1 0,0 0 1,0 1-1,0 0 0,1 1 1,-1 0-1,0 0 0,1 1 1,-1 1-1,0 0 0,0 1 1,0 0-1,8 3 13,5 3-12,-1 1 1,0 1-1,-1 1 0,0 1 1,-1 1-1,11 9 12,-13-7 122,-1 2 0,-1 0 1,0 1-1,-1 0 0,-1 1 0,-1 1 0,-1 0 0,-1 1 1,0 1-1,6 21-122,5 7 568</inkml:trace>
  <inkml:trace contextRef="#ctx0" brushRef="#br0" timeOffset="1372.547">9940 837 3497,'89'-37'2383,"-87"37"-2231,-1-1 0,0 1 0,1-1 0,-1 0 0,0 1 1,0-1-1,0 0 0,0 0 0,0 0 0,0 0 0,0 0 0,0 0 0,0 0 0,0 0 1,0 0-1,0 0 0,-1 0 0,1-1 0,-1 1 0,1 0 0,0-1-152,-1 1 162,0 0 1,0 0-1,0-1 0,-1 1 1,1 0-1,0 0 0,0 0 1,-1-1-1,1 1 0,0 0 0,-1 0 1,1 0-1,-2-1-162,1-2 636,-2-1-363,1 0 1,-1 0-1,0 0 1,0 1-1,0-1 1,-1 1-1,1-1 1,-1 1-1,0 1 1,0-1-1,-1 0 1,1 1-1,-1 0 1,0 0-1,0 0 1,0 1 0,0 0-1,0 0 1,0 0-1,-1 0 1,1 1-274,-3-1 63,1 0 1,0 1 0,0 0 0,0 1 0,-1 0 0,1 0 0,0 0-1,0 1 1,-1 0 0,1 0 0,0 1 0,0-1 0,0 2 0,0-1-1,1 1 1,-1 0-64,-4 4 9,0-1-1,1 2 1,0-1-1,1 1 1,0 1-1,0 0 1,1 0-1,0 0 1,0 1-1,1 0 1,0 1 0,1 1-9,-1 2-8,0 1 0,1 0 0,1 0 0,0 0 1,1 1-1,1-1 0,1 1 0,0 0 0,1 4 8,0-4-10,1-1 0,1 1 0,0 0 0,2-1 0,-1 1 0,2-1 0,0 0 0,1 0 0,0 0 0,2-1 0,-1 0 0,5 6 10,-6-12-2,0 0 0,1 0 0,0-1 0,0 1 0,1-2 0,0 1 0,0-1 0,0 0 0,1 0 0,0-1 0,0 0 0,0 0 0,0-1 0,1 0 0,0-1 0,0 0 0,0 0 0,0-1 0,0 0 0,1-1 0,1 1 2,-1-2 9,1 1-1,0-1 1,-1-1 0,1 0 0,-1-1 0,0 0 0,1 0 0,-1-1 0,0 0 0,0-1 0,-1 0 0,1-1-1,-1 0 1,0 0 0,0-1 0,6-5-9,-5 2 11,0 0 0,-1-1 0,-1 0 0,1 0 0,-2 0 0,1-1 0,-1 0 0,-1-1 0,0 0 0,-1 0 0,0 0 0,-1 0 0,1-6-11,0-2 10,-1 0-1,-1 0 1,0 0-1,-2-1 1,0 1-1,-1-1 1,-1 1-1,-1-1 1,-1 1 0,-1 0-1,-1 0 1,-5-14-10,9 31-12,-1 0 0,1 0 1,-1 0-1,0 0 0,1 0 1,-1 1-1,0-1 0,-1 1 0,1 0 1,-1-1 11,3 3-6,0-1 0,-1 1 0,1 0 0,-1-1-1,1 1 1,0 0 0,-1 0 0,1 0 0,-1-1 0,1 1 0,-1 0 0,1 0 0,-1 0 0,1 0 0,-1 0 0,1 0 0,-1 0 0,1 0 0,-1 0 0,1 0-1,-1 0 1,1 0 0,-1 0 0,1 1 6,-1-1-8,0 1-1,0-1 0,1 1 1,-1 0-1,0 0 0,1-1 0,-1 1 1,1 0-1,-1 0 0,1 0 1,-1 0-1,1-1 0,0 1 1,-1 0-1,1 0 0,0 0 1,0 0-1,0 0 9,-1 6-25,0-1 0,0 1 0,1 0 0,0 0 0,1-1 0,-1 1 0,1 0 1,1-1-1,-1 1 0,1 0 0,1 1 25,6 17-25,1-2 0,4 8 25,0-3 28,1 0 0,2-1 1,0-1-1,2-1 0,0 0 0,2-2 1,1 0-1,0-1 0,2-1 0,1-2 1,11 7-29,39 17 21</inkml:trace>
  <inkml:trace contextRef="#ctx0" brushRef="#br0" timeOffset="1705.58">10813 47 8050,'-1'0'59,"-1"-4"566,-2 0-1,1 1 1,0-1 0,-1 1 0,1 0 0,-1 0 0,-1 0-625,4 2 69,1 1 0,0 0 0,-1 0 1,1 0-1,-1-1 0,1 1 1,-1 0-1,1 0 0,-1 0 0,1 0 1,-1 0-1,1 0 0,-1 0 1,1 0-1,-1 0 0,1 0 0,-1 0 1,1 0-1,-1 0 0,1 1 1,-1-1-1,1 0 0,-1 0 0,1 0 1,0 1-1,-1-1 0,0 1-69,0 0 53,1 0 0,-1 0-1,0 1 1,0-1-1,0 1 1,1-1 0,-1 1-1,1-1 1,-1 1-1,1-1 1,0 1 0,-1-1-1,1 1 1,0 0-53,-3 41 314,1 0 0,2 0-1,5 33-313,23 133 318,-3-32 229,-7 155 928,-3-36-1007,-14-264-655,-2-28-10,1 0 1,0 1-1,0-1 1,0 0-1,0 0 1,1 0-1,0 1 1,0-1-1,0 0 1,0 0 0,1 0-1,1 2 197,4 1-891</inkml:trace>
  <inkml:trace contextRef="#ctx0" brushRef="#br0" timeOffset="2038.264">11205 89 7834,'-23'-88'5873,"22"146"-3650,21 251-9,42 196-2214,-32-346 9,-13-79 3881,5 62-3890,-19-105 1418</inkml:trace>
  <inkml:trace contextRef="#ctx0" brushRef="#br0" timeOffset="2739.448">11711 845 6929,'-4'0'695,"0"0"-1,0 0 0,0 0 0,0 1 0,0-1 0,-4 2-694,8-2 80,-1 0 0,1 0 0,-1 1-1,1-1 1,-1 0 0,1 0 0,-1 0 0,1 1 0,0-1 0,-1 0 0,1 1 0,0-1 0,-1 0 0,1 1 0,0-1-1,-1 0 1,1 1 0,0-1 0,-1 1 0,1-1 0,0 1 0,0-1 0,0 1 0,-1-1-80,2 1 65,-1 0 1,0 0 0,0 0-1,0-1 1,1 1 0,-1 0-1,0 0 1,1 0 0,-1 0-1,0-1 1,1 1 0,-1 0-1,1 0 1,0-1-1,-1 1 1,1 0 0,0-1-1,-1 1 1,1 0-66,4 2 167,0 1 0,0-1 0,0 0 0,0 0-1,0 0 1,1-1 0,-1 1 0,1-1 0,0-1 0,0 1 0,-1-1 0,3 0-167,15 2 375,0-1 1,14-1-376,-18-1 205,3 1-42,34 0 372,19-3-535,-60 1 39,0 0 0,-1-2 0,1 1-1,-1-2 1,1 0 0,-1-1 0,5-3-39,-15 7 19,0-1 1,-1 0-1,1 0 1,-1 0-1,0 0 1,1-1-1,-1 0 1,0 1-1,-1-1 1,1 0-1,0 0 1,-1 0-1,0-1 0,1 1 1,-2-1-1,1 1 1,0-1-1,0 0 1,-1 1-1,0-1 1,0 0-1,0 0 1,0 0-1,-1 0 1,1-3-20,-2 0 29,1 0 0,-1 1 1,-1-1-1,1 0 0,-1 1 1,0-1-1,0 1 0,-1-1 1,0 1-1,0 0 0,-1 0 1,1 1-1,-1-1 0,-3-3-29,1 2 4,-1-1 0,0 1-1,0 0 1,0 1-1,-1 0 1,1 0 0,-2 1-1,1 0 1,0 0 0,-1 1-1,-5-2-3,7 3-9,1 2 1,-1-1-1,1 1 0,-1 0 1,1 0-1,-1 1 0,0 0 1,1 0-1,-1 0 0,0 1 1,1 0-1,-1 0 0,1 1 0,-1 0 1,1 0-1,0 0 0,-4 3 9,-3 2-5,0 1-1,0 0 0,1 1 0,0 0 0,0 1 0,1 0 1,1 1-1,0 0 0,0 1 0,1 0 0,1 1 0,0-1 1,0 2-1,-3 8 6,4-6 2,1 0-1,0 0 1,1 1 0,1 0 0,0 0 0,1 0-1,1 1 1,1-1 0,0 1 0,2-1 0,0 1-1,2 9-1,-1-14 12,1 0 0,0 1 0,1-1 0,1 0 0,0-1-1,1 1 1,0-1 0,1 0 0,0-1 0,1 1-1,0-2 1,1 1 0,0-1 0,0 0 0,1-1 0,1 0-1,0-1 1,0 0 0,0 0 0,1-1 0,0-1 0,0 0-1,10 3-11,4-1-64,1 0-1,0-2 0,0 0 0,0-2 0,1-2 1,-1 0-1,1-2 0,0 0 0,-1-2 1,1-2-1,-1 0 0,15-5 65,31-12-376</inkml:trace>
  <inkml:trace contextRef="#ctx0" brushRef="#br0" timeOffset="3212.979">12586 747 9146,'-15'-28'5194,"15"28"-5160,0 1 0,0-1 0,0 0 0,0 0 0,0 0 0,0 0 0,0 0 0,0 0 0,0 0 0,0 0 0,0 0 0,-1 0 0,1 0 0,0 0 0,0 0 0,0 0 0,0 0 0,0 0 0,0 0 0,0 0 0,0 0 0,0 0 0,0 0 0,0 0 0,-1 0 0,1 0 0,0 0 0,0 0 0,0 0 0,0 0 0,0 0 0,0 0 0,0 0 0,0 0 0,0 0 0,0 0 0,0 0 0,0 0 0,-1 0 0,1 0 0,0 0 0,0 0 0,0-1 0,0 1 0,0 0 0,0 0 0,0 0 0,0 0 0,0 0 0,0 0 0,0 0 0,0 0 0,0 0 0,0 0 0,0 0 0,0 0 0,0-1 0,0 1 0,0 0 0,0 0 0,0 0 0,0 0 0,0 0-34,4 18 616,10 31-389,-3 0 0,1 24-227,12 53 373,19 45 183,-29-134-307,-8-30 127,-8-23-3,-11-41 384,-5-9-757,5 21 104,1-1-1,0-21-103,10 52 0,0 0-1,2 0 1,0 0-1,0 0 1,2 0 0,-1 0-1,2 0 1,0 0-1,4-9 1,-4 17-14,-1 1 1,0 0-1,1 0 0,0 1 0,1-1 1,-1 1-1,1-1 0,0 1 1,1 0-1,-1 1 0,1-1 0,0 1 1,0 0-1,0 0 0,0 0 1,1 1-1,0 0 0,-1 0 1,1 0-1,0 1 0,1 0 0,-1 0 1,0 0-1,1 1 0,-1 0 1,0 0-1,1 1 0,-1 0 0,1 0 1,-1 0-1,1 1 0,1 0 14,10 2-15,-1 1-1,1 0 0,-1 1 1,-1 1-1,1 1 1,-1 0-1,0 1 0,-1 1 1,0 0-1,0 1 1,1 2 15,-4-3-2,0 1 0,-1 1 1,0-1-1,-1 2 1,0 0-1,-1 0 1,-1 0-1,1 1 0,-2 1 1,0-1-1,-1 1 1,0 0-1,0 2 2,1 14 38,-1 0 0,0 11-38,10 44-595,-4-45 374</inkml:trace>
  <inkml:trace contextRef="#ctx0" brushRef="#br0" timeOffset="4082.226">13887 858 4273,'105'-53'2375,"-102"52"-2161,-1 0 1,1 0-1,-1-1 0,1 0 0,-1 1 0,0-1 1,0 0-1,0 0 0,0 0 0,0 0 0,0 0 1,0-1-1,-1 1 0,1-1 0,-1 1 0,0-1 1,1 1-1,-1-1 0,-1 0 0,1 0 1,0 1-1,-1-1 0,1 0 0,-1 0 0,0 0-214,1-5 629,0 5-487,-1-1 1,0 1-1,0 0 1,0 0-1,0-1 1,0 1-1,-1 0 0,1 0 1,-1 0-1,0 0 1,0 0-1,0 0 1,0 0-1,-1 0 0,1 0 1,-1 0-1,0 0 1,0 1-1,0-1 1,0 1-1,0-1 0,0 1 1,-1 0-1,1 0 1,-1 0-1,1 0 1,-1 0-1,0 1 0,0-1 1,0 1-1,-2-1-142,-6-2 120,0 0-1,0 1 0,-1 1 1,0-1-1,1 2 0,-1 0 0,-12 0-119,8 1 57,0 1 0,0 0-1,0 1 1,0 1-1,0 0 1,1 1 0,-1 1-1,-1 1-56,9-2 5,0-1-1,0 2 0,0-1 1,1 1-1,0 0 0,0 0 0,0 1 1,0 0-1,1 0 0,0 0 1,0 1-1,0 0 0,1 0 1,0 1-1,-1 3-4,2-1-4,0-1 1,1 0-1,0 1 1,0-1-1,1 1 1,0 0-1,1 0 1,0 0-1,1 0 1,0 0-1,1 0 1,0 0-1,0 0 1,1-1-1,0 1 1,1 0-1,0-1 1,0 1-1,1-1 1,0 0-1,1 0 1,0-1-1,0 1 1,1-1-1,0 0 1,4 3 3,-2-2 10,0-1 0,0 0 0,0 0 0,1 0 0,1-1 0,-1-1 0,1 0 0,0 0 0,1-1 1,-1 0-1,1 0 0,0-2 0,0 1 0,1-1 0,-1-1 0,0 0 0,1 0 0,0-2 0,-1 1 0,1-1 1,0-1-1,7-1-10,-10 0 17,-1 0 0,0 0 0,0-1 1,0 0-1,0-1 0,0 0 0,-1 0 0,1 0 1,-1-1-1,0 0 0,-1 0 0,1-1 1,-1 0-1,0 0 0,-1-1 0,1 0 0,-1 0 1,0 0-1,-1 0 0,0-1 0,3-6-17,-3 4 30,0-1-1,-1 0 0,0 0 1,-1 0-1,0 0 0,0 0 1,-1 0-1,-1-1 0,0 1 1,0 0-1,-1-1 0,-1 1 1,0 0-1,0 0 0,-1 0 0,-1-1-29,-1-2 16,0-2-7,-1 1-1,0 1 1,-5-7-9,8 54-191,4-18 164,0 1 0,0-1 0,2 1 0,0-1 0,3 12 27,30 75-14,-28-81 14,67 159 49,-37-95 17,-4 1 0,15 66-66,-41-120 15,-2 1 0,-1 0 0,-1 0 0,-2 0 0,-2 1-15,0-19 36,0-1 0,-1 0 0,-1 1 0,-1-1 0,0 0 0,-1 0 0,0 0 0,-1 0 0,0-1 0,-1 1 0,-1-2 0,-5 9-36,5-13 67,0 0 0,0 0 0,-1 0 0,0-1 0,-1 0 0,1 0 0,-1-1 1,0 0-1,-1-1 0,0 0 0,0-1 0,0 0 0,0 0 0,0-1 0,-1 0 0,1-1 0,-1 0 0,0-1 0,0 0 1,0 0-1,-10-2-67,3 0 44,0-1 0,0-1 1,0 0-1,1-1 1,-1-1-1,1-1 1,0-1-1,0 0 0,1-1 1,0 0-1,1-2 1,-14-9-45,17 8-112,0 1 1,1-2-1,0 1 0,0-1 1,2-1-1,-1 0 1,2-1-1,0 1 1,0-2-1,1 1 1,1-1-1,1 0 0,0 0 1,1 0-1,0-1 1,1 0-1,1 0 1,0 0-1,2 0 0,0-9 112,0 14-274,1 1-1,0-1 1,0 0-1,2 0 1,-1 0-1,3-4 275,-1 5-189,1 1-1,0 0 0,1 0 0,0 0 0,7-7 190,-13 15-5</inkml:trace>
  <inkml:trace contextRef="#ctx0" brushRef="#br0" timeOffset="4604.106">14479 825 7634,'-26'-41'6844,"28"40"-3852,1 1-2966,0 0 0,-1 1 0,1-1 0,-1 1 0,1 0 0,-1 0 0,1 0 0,-1 0 0,1 1-26,16 9 104,-12-7-58,1 1-1,-1-1 1,1 0 0,0 0-1,1-1 1,-1 0 0,1-1-1,7 2-45,-1-3 48,0 0 0,0 0 0,0-2-1,-1 0 1,1 0 0,0-1 0,12-4-48,-19 4 21,-1-1 1,1 1-1,-1-1 1,0 0-1,0 0 0,0-1 1,0 0-1,-1-1 1,0 1-1,0-1 1,0 0-1,0-1 0,-1 1 1,0-1-1,4-5-21,-7 7 19,0-1-1,0 1 0,0 0 1,0 0-1,-1-1 1,0 1-1,0-1 0,0 1 1,-1-1-1,1 1 0,-1-1 1,0 1-1,-1-1 0,1 0 1,-1 1-1,0-1 1,0 1-1,0-1 0,0 1 1,-1 0-1,0 0 0,0-1 1,0 1-1,0 0 0,-1 1 1,1-1-1,-1 0 1,0 1-1,0-1-18,-1 0 11,0 0-1,0 0 1,0 0-1,-1 0 1,1 0 0,-1 1-1,0 0 1,1 0 0,-2 0-1,1 1 1,0 0 0,0 0-1,-1 0 1,1 0 0,-1 1-1,0 0 1,1 0 0,-1 1-1,0-1 1,1 1 0,-1 0-1,-5 2-10,2 0-2,0 2 0,0 0 0,0 0 0,0 0 0,0 1 0,1 0 0,-1 2 2,-4 1-2,-3 2-1,1 1 0,-1 1 0,2 0 0,0 1 0,0 1 0,1 0 1,1 1-1,0 0 0,1 1 0,-1 2 3,7-8-2,0-1 1,1 1 0,0 0-1,0 0 1,1 0-1,1 0 1,-1 0 0,2 1-1,-1-1 1,1 1-1,1 0 1,0-1 0,1 1-1,0 0 1,0-1-1,1 1 1,0-1 0,4 10 1,0-5-2,0-1 0,1 1 1,1-2-1,0 1 1,0-1-1,2 0 0,-1-1 1,2 0-1,0 0 1,0-1-1,1-1 0,0 0 1,1 0-1,5 2 2,5 2 112,1-1 0,1-2 0,0 0 0,0-1 0,1-2 0,1 0 0,-1-2 0,2-1-112,61 11 373</inkml:trace>
  <inkml:trace contextRef="#ctx0" brushRef="#br0" timeOffset="5125.581">15852 653 6457,'-4'-8'1557,"-10"-20"2893,12 25-4281,0 1 1,0 0-1,0 0 1,-1 0-1,1 0 0,0 0 1,-1 0-1,1 1 0,-1-1 1,0 1-1,1 0 0,-1 0 1,0 0-1,0 0 1,-2 0-170,-15-3 315,1 0 0,0 2 0,-1 0 0,0 2 0,1 0 0,-1 1 0,1 1 0,-1 0 0,1 2 0,0 0 0,0 1 0,0 1 0,-11 6-315,8 0 44,2 1 1,0 1-1,0 1 0,1 1 0,-16 17-44,34-32 0,-1 0-1,0 1 0,1-1 1,-1 1-1,1 0 0,0-1 1,-1 1-1,1 0 1,0 0-1,0 0 0,0 0 1,0 0-1,0 0 0,1 0 1,-1 0-1,1 0 0,-1 2 1,1-2-2,1 0 0,-1 0 0,1-1 0,0 1 0,-1 0 0,1 0-1,0 0 1,0-1 0,0 1 0,0-1 0,0 1 0,0-1 0,1 1 0,-1-1 0,1 1 0,-1-1-1,1 0 1,-1 0 0,1 0 0,1 1 2,6 4-7,1 0 1,0-1-1,0 0 0,1-1 1,-1 0-1,9 1 7,72 15-13,-23-6 11,-57-11 3,6 0 2,0 2 0,-1 0 0,0 1 0,15 7-3,-27-11 0,-1 0-1,1 0 0,-1 1 1,1-1-1,-1 1 0,1 0 1,-1-1-1,0 2 0,-1-1 1,1 0-1,0 0 1,-1 1-1,0 0 0,0-1 1,0 1-1,0 0 0,0 0 1,-1 0-1,0 0 0,0 0 1,0 0-1,0 4 1,0 8-2,-1-1 1,0 0-1,-1 0 0,-1 0 1,0 0-1,-1 0 1,-1-1-1,-3 10 2,3-14 10,0-1 1,0 0-1,-1 0 0,0-1 1,0 1-1,-1-1 0,0 0 1,0-1-1,-1 1 0,0-1 1,0 0-1,-1-1 0,-8 5-10,-12 5 135,0-2-1,-2-1 0,0-2 0,0-1 0,-1-1 0,0-1 0,-1-2 0,-19 1-134,46-6 100,-4 0-105,-1 0 1,0 0 0,0-1 0,1 0 0,-3-1 4,11 1 76,0 0 1,-1 0 0,1 0-1,-1-1 1,1 1 0,0 0-1,0-1 1,-1 1 0,1-1-1,0 1 1,0-1 0,-1 0-1,1 1 1,0-1 0,0 0-1,0 0 1,0 0 0,0 0-1,0 0 1,0 0 0,1 0 0,-1 0-1,0 0 1,0 0 0,1-1-1,-1 1 1,1 0 0,-1 0-1,1-1 1,0 1 0,-1 0-1,1-1 1,0 1 0,0 0-1,0-1 1,0 1 0,0 0-1,0-1-76,4-22 1111</inkml:trace>
  <inkml:trace contextRef="#ctx0" brushRef="#br0" timeOffset="7160.948">21 2568 4289,'-18'-6'3654,"16"8"-1431,9 5-804,4-6 16,308-32 89,-175 14-1460,217-36-44,-31 2-20,25 22 87,322 15-87,-63-6 24,-217 4-8,-239 13-1,-113 1-15,567-10 9,-311 21 41,189 33-50,-288-24 39,90-9-39,202-18 8,-87 1-7,24 2 32,147 0 30,-33 1-19,164 3 14,-532-2-54,103-17-4,-41 1 3,265-9-5,179-11-3,-137 19 16,3 23 9,-74 0-9,569-20-13,-205 2 9,562-19 36,-693 31-34,-130 4-4,-301-7 363,-190 4-216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3:49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32 112 3025,'-4'-73'1924,"4"70"-1556,0 0 1,-1 0-1,0 1 0,1-1 0,-1 0 1,0 0-1,0 1 0,-1-1 0,0-1-368,2 3 289,0 0-1,-1 1 1,1-1-1,-1 1 1,1-1-1,-1 1 0,1-1 1,-1 1-1,1-1 1,-1 1-1,0-1 1,1 1-1,-1 0 0,1-1 1,-1 1-1,0 0 1,1-1-1,-1 1 1,0 0-1,0 0 0,0 0-288,-1 16 658,-1 47-358,3 0 1,3-1-1,4 17-300,33 187 123,-15-109-48,-1-10-34,-2-17 71,4 127-112,-17 53 1104,-4-286-946,-5-24-162,0 0 1,0 1-1,0-1 1,1 0-1,-1 1 1,0-1-1,0 0 1,0 1-1,0-1 1,1 0-1,-1 1 1,0-1-1,0 0 0,1 1 1,-1-1-1,0 0 1,1 0-1,-1 0 1,0 1-1,1-1 1,-1 0-1,0 0 1,1 0-1,-1 0 1,0 1-1,1-1 1,-1 0-1,1 0 1,-1 0-1,0 0 1,1 0-1,-1 0 1,1 0-1,-1 0 1,0 0-1,1 0 1,-1-1-1,0 1 1,1 0-1,-1 0 1,0 0-1,1 0 1,-1 0-1,1-1 1,-1 1-1,0 0 0,0 0 1,1-1-1,-1 1 1,0 0-1,1 0 1,-1-1-1,0 1 1,0 0-1,1-1 4,9-14-102</inkml:trace>
  <inkml:trace contextRef="#ctx0" brushRef="#br0" timeOffset="1421.581">1078 1280 2425,'-3'-2'6783,"-2"5"-5240,-4 3-1756,3 1 249,0 0 0,0 0 0,1 0 0,0 0-1,0 1 1,-2 7-36,0-2 21,3-4-19,0 0 0,1 0 0,1 1-1,-1-1 1,2 0 0,-1 1 0,1-1-1,1 1 1,-1 0 0,2-1 0,-1 1-1,1-1 1,1 1 0,0-1 0,0 1-1,4 7-1,-5-12 3,1 0 0,0 0-1,0 0 1,1 0 0,-1-1-1,1 1 1,0-1 0,1 0-1,-1 1 1,1-2 0,-1 1-1,1 0 1,0-1 0,1 1 0,-1-1-1,4 2-2,-4-4 9,-1 1-1,1-1 1,0 0 0,0 0-1,-1 0 1,1 0-1,0-1 1,0 1-1,0-1 1,0 0 0,0 0-1,0 0 1,-1-1-1,1 0 1,0 1-1,0-1 1,0-1 0,-1 1-1,1 0 1,0-1-1,-1 0 1,0 0-1,1 0-8,0-1 17,1 0-1,-1-1 0,-1 1 0,1-1 0,0 0 1,-1 0-1,0 0 0,0 0 0,0-1 1,0 1-1,-1-1 0,0 0 0,0 0 1,0 0-1,0 0 0,-1 0 0,0 0 0,0 0 1,0-2-17,1-15 226,0 0 1,-2 0 0,0 0-1,-2 0-226,1 13 118,1 6-69,0 0 0,0-1 1,-1 1-1,0 0 0,0-1 1,0 1-1,0 0 0,0 0 1,-1 0-1,1 0 0,-1 0 1,0 0-1,0 0 0,0 0 1,-1 0-50,2 2 16,0-1 1,-1 1 0,1 0-1,0 1 1,-1-1 0,1 0 0,-1 0-1,1 0 1,-1 1 0,0-1-1,1 1 1,-1 0 0,0-1-1,1 1 1,-1 0 0,0 0 0,0 0-1,1 0 1,-1 0 0,0 0-1,1 1 1,-1-1 0,0 0-1,1 1 1,-1 0 0,1-1-1,-1 1 1,0 0 0,1 0 0,0-1-1,-1 2-16,-4 2 2,0 0 0,1 1 0,-1-1-1,1 1 1,0 1 0,1-1 0,-1 1 0,1-1 0,0 1-1,1 0 1,-1 1 0,1-1 0,0 1 0,-1 3-2,3-5-1,-1 0 0,0 0 0,1 1 0,0-1 1,0 0-1,0 1 0,1-1 0,0 1 1,0-1-1,0 1 0,1-1 0,0 0 1,0 1-1,0-1 0,1 0 0,-1 1 0,1-1 1,1 0-1,0 1 1,-2-4 3,0 0 0,1 0 0,0 0 0,-1 0 0,1 0-1,0 0 1,0 0 0,0-1 0,0 1 0,0-1 0,0 0 0,1 1 0,-1-1 0,0 0 0,1 0 0,-1 0 0,1-1 0,-1 1 0,1-1 0,-1 1-1,1-1 1,-1 0 0,1 0 0,-1 0 0,1 0 0,0 0 0,-1-1 0,3 0-3,-1 0 6,0 0 0,0 0 0,-1-1 0,1 0 0,0 0 0,-1 0 0,1 0 0,-1 0 0,1-1 0,-1 1 0,0-1 0,0 0 0,0 0 0,-1 0 0,1-1 0,-1 1 0,2-3-6,0 0 19,0-2 0,-1 1 0,0 0 0,0-1 0,-1 0 0,0 1 0,0-1 0,-1 0-1,1 0-18,-2 3 16,0 0-1,0 0 0,-1 0 0,1 0 1,-1 0-1,0 0 0,-1 0 1,1 0-1,-1 0 0,0 0 0,0 1 1,0-1-1,-1 1 0,0-2-15,2 5 5,1 1 0,-1-1-1,1 0 1,-1 0 0,1 1 0,-1-1 0,0 0 0,1 1-1,-1-1 1,0 1 0,0-1 0,1 1 0,-1-1-1,0 1 1,0-1 0,0 1 0,0 0 0,1 0 0,-1-1-1,0 1 1,0 0 0,0 0 0,0 0 0,0 0-1,0 0 1,0 0-5,-2 0 2,1 1 0,0 0 0,0-1 0,0 1-1,1 0 1,-1 0 0,0 0 0,0 1 0,0-1-1,1 0 1,-2 2-2,-3 2-9,1 0 0,0 1 0,1 0 0,-1 0 0,1 0 0,-1 2 9,1 1-5,1-1 1,0 1-1,0-1 1,1 1-1,0 0 1,0 0-1,1 0 1,0 0 0,1 0-1,0 5 5,0-11 1,0 0 0,0 0 0,0 0 0,1 0 0,-1 0 0,1 0 0,0 0 0,0 0-1,0 0 1,0 0 0,0 0 0,1-1 0,0 1 0,-1 0 0,1-1 0,0 1 0,0-1 0,0 0 0,0 1 0,1-1-1,-1 0 1,1-1 0,-1 1 0,1 0 0,0-1 0,-1 1 0,1-1 0,0 0 0,0 0 0,0 0 0,1 0-1,-2-1 4,1 0 1,-1 0 0,0 0-1,0 0 1,0 0 0,0-1-1,1 1 1,-1-1 0,0 1-1,0-1 1,0 0 0,0 0-1,0 0 1,-1 0 0,1 0-1,0-1 1,0 1 0,-1 0-1,1-1 1,-1 0 0,1 1-1,-1-1 1,1 0 0,-1 1-1,0-1 1,0 0 0,1-2-5,0 0 13,0 0 0,0 0-1,0-1 1,-1 1 0,1-1 0,-1 1 0,0-1 0,0 1 0,-1-1 0,0 1-1,1-1 1,-1 0 0,-1-1-13,0-1 15,0 0-1,-1-1 1,0 1-1,0 0 1,-1 0-1,0 1 1,0-1-1,-4-4-14,6 9 1,1 1-1,-1-1 0,-1 1 0,1 0 0,0 0 1,0 0-1,0-1 0,-1 1 0,1 0 1,-1 0-1,1 1 0,-1-1 0,1 0 0,-1 0 1,1 1-1,-1-1 0,1 1 0,-1 0 1,0-1-1,1 1 0,-1 0 0,0 0 0,1 0 1,-1 0-1,0 0 0,0 0 0,1 0 1,-1 1-1,1-1 0,-1 1 0,0-1 0,1 1 1,-1 0-1,1-1 0,-1 1 0,1 0 1,-1 0-1,1 0 0,0 0 0,0 0 0,-1 1 0,-2 1-4,0 1 0,0-1-1,0 1 1,1 0-1,-1 0 1,1 1-1,0-1 1,0 1-1,0 0 1,1 0-1,0 0 1,0 0-1,0 0 1,0 0 0,1 0-1,0 0 1,0 1-1,1-1 1,-1 1-1,1-1 1,0 0-1,0 1 1,1-1-1,0 1 1,0-1-1,1 4 5,-1-7 1,0-1 0,0 1-1,0-1 1,0 1-1,0-1 1,0 1 0,0-1-1,0 0 1,1 1-1,-1-1 1,1 0 0,-1 0-1,1 0 1,-1 0-1,1 0 1,0-1 0,-1 1-1,1 0 1,0-1-1,-1 1 1,1-1 0,0 0-1,0 1 1,0-1-1,-1 0 1,1 0 0,0 0-1,0 0 1,0-1-1,-1 1 1,1 0 0,0-1-1,1 0 0,1 0 7,0 0-1,0 0 1,0-1-1,0 1 1,0-1-1,0 0 1,-1 0-1,1-1 1,-1 1-1,0-1 1,1 1-1,-1-1 1,0 0-1,0-1-6,0 0 33,-1 0 1,0-1-1,0 1 0,0-1 1,0 1-1,0-1 0,-1 1 1,0-1-1,0 0 0,-1 0 1,1 0-1,-1 0 0,0 1 0,0-1 1,-1 0-1,1 0 0,-1 0 1,0 0-1,0 1 0,-1-1 1,1 0-1,-1 1 0,0 0 1,-1-2-34,0 1 32,0-1 1,0 1-1,-1 0 1,0 0-1,0 0 1,0 0 0,-1 1-1,0-1 1,1 1-1,-1 0 1,-1 1-1,1-1 1,-1 1-1,1 0 1,-1 0 0,0 1-1,0 0 1,-1 0-33,-9 0 26,10 11-14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4:07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291 162 5897,'7'-25'1366,"-2"0"0,1-15-1366,-6 38 142,0-1 1,0 1 0,0 0-1,-1 0 1,1-1 0,0 1-1,-1 0 1,0 0 0,0 0-1,1-1 1,-1 1 0,0 0-1,-1 0 1,1 0 0,0 1-1,0-1 1,-1 0 0,1 0-1,-1 1 1,0-1 0,-1-1-143,-2 0 396,0 0 1,0 0-1,-1 0 1,1 1-1,-1 0 1,-1-1-397,2 1 207,0 1-66,0 0 0,0 0 0,0 1 0,0-1-1,0 1 1,-1 0 0,1 0 0,0 1 0,0-1 0,0 1 0,0 1 0,0-1 0,0 1 0,0-1-1,0 1 1,0 1 0,1-1 0,-1 1 0,1 0 0,-1 0 0,1 0 0,-1 1-141,-9 8 120,0 1 0,1 0 0,0 1 0,1 0-1,-7 11-119,14-17 22,-1 1 0,1-1 0,0 1 0,1 0 0,0 0 0,0 1 0,1-1 0,0 1 0,1 0 0,0 0 0,1-1 0,0 1-1,0 0 1,1 1-22,0-3 9,1-1 0,0 0 0,1 0 0,-1 1 0,1-1 0,1-1 0,-1 1 0,1 0 0,0 0-1,1-1 1,0 0 0,0 0 0,0 0 0,1 0 0,-1-1 0,1 1 0,1-1 0,-1 0 0,5 3-9,-3-3 10,1-1 1,-1 0 0,1 0-1,0 0 1,0-1 0,0 0-1,0-1 1,0 1 0,0-2 0,1 1-1,-1-1 1,1 0 0,0-1-1,-1 0 1,1-1 0,-1 1-1,8-3-10,-2 0 17,0 0 0,0-1 0,-1-1 0,0 0 1,0-1-1,0 0 0,0-1 0,-1 0 0,0-1 0,4-4-17,-13 9 7,1 0 0,-1 0 1,1 0-1,-1-1 0,0 0 1,0 1-1,-1-1 1,1 0-1,-1 0 0,0-1 1,0 1-1,0 0 0,-1-1 1,1 1-1,-1-1 1,0 1-1,0-1 0,-1 0-7,0-3 8,0 1 1,0-1-1,-1 1 0,0 0 0,0-1 0,-1 1 0,0 0 1,0 0-1,-1 0 0,0 0 0,0-1-8,-4-4 8,0 0 0,0 0 0,-1 0 0,-1 1 0,1 0 0,-2 1 0,0 0 0,0 0 0,-1 1 0,0 1 0,0 0 0,-5-3-8,14 11-7,-6-5-2,-1 1-1,0 0 1,0 0-1,-8-1 10,16 4-55,0 0 0,-1 1 0,1 0 1,0-1-1,-1 1 0,1 0 0,-1 0 0,1 0 0,-1 0 0,1 0 0,0 0 0,-1 0 0,1 0 1,-1 0-1,1 1 0,0-1 0,-1 1 0,1-1 0,0 1 0,-1 0 0,1-1 0,0 1 0,0 0 0,0 0 1,-1 0-1,1 0 0,0 0 0,0 0 0,0 0 0,1 0 0,-1 0 0,0 0 0,0 0 0,1 1 1,-1-1-1,0 1 55,-2 15-777</inkml:trace>
  <inkml:trace contextRef="#ctx0" brushRef="#br0" timeOffset="485.742">524 68 10026,'-1'0'206,"1"0"1,-1-1-1,0 1 0,0 0 0,1 0 1,-1-1-1,0 1 0,0 0 0,0 0 0,0 0 1,1 0-1,-1 0 0,0 0 0,0 0 1,0 0-1,0 1 0,1-1 0,-1 0 1,0 0-1,0 1 0,0-1-206,0 1 88,0 0 1,1 0-1,-1 0 0,1 0 1,-1 1-1,1-1 0,0 0 1,-1 0-1,1 0 0,0 0 1,0 0-1,0 1 0,0-1 1,0 0-1,0 0 0,0 0 1,0 0-1,0 1 0,1-1-88,2 19 323,1 0-1,1 0 0,1-1 1,8 19-323,-4-11 283,-2 0 1,3 11-284,-6 6 218,-5-34-163,1 0 0,1 1 0,-1-1 0,2 0 0,-1-1 0,4 7-55,-6-16 4,0 0 1,0 0 0,0 1-1,0-1 1,0 0-1,0 0 1,0 1-1,0-1 1,0 0-1,0 0 1,1 1 0,-1-1-1,0 0 1,0 0-1,0 0 1,0 0-1,1 1 1,-1-1-1,0 0 1,0 0 0,0 0-1,1 0 1,-1 0-1,0 1 1,0-1-1,0 0 1,1 0-1,-1 0 1,0 0-1,0 0 1,1 0 0,-1 0-1,0 0 1,0 0-1,1 0 1,-1 0-1,0 0 1,1 0-5,5-9 129,2-18 8,-6 2-97,-1 0 0,-1 0 0,-1 0 0,-1-2-40,-1 9 7,2-1 1,0 0 0,1 1-1,1-1 1,1 0 0,1 1-1,0-1 1,2 0-8,-4 16 1,0-1-1,0 1 0,1 0 1,-1-1-1,1 1 1,0 0-1,0 0 1,0 0-1,1 0 1,-1 1-1,0-1 1,1 1-1,0-1 0,0 1 1,0 0-1,0 0 1,0 0-1,0 1 1,0-1-1,1 0 0,0 1-1,1 0 0,-1 0 0,0 0 0,0 1 0,0 0 0,1-1 0,-1 1 0,0 1 0,0-1 0,1 1 0,-1-1 0,0 1 0,0 0 0,0 1 0,0-1 0,0 1 0,2 1 1,16 10-4,0 0 0,-2 2 1,1 0-1,-2 1 0,0 1 0,-1 1 0,-1 1 0,10 13 4,-22-24 16,0-1 0,-1 1 0,0 0-1,0 0 1,0 0 0,-1 0-1,0 1 1,-1-1 0,0 1 0,0 0-1,-1-1 1,0 1 0,-1 0 0,0 0-1,0 0 1,-1 0 0,0 0-1,0-1 1,-3 9-16,2-8 213,0-3-160,1 0 1,0-1-1,0 1 1,1 0-1,-1 0 0,1 0 1,1 2-54,-1-6 12,1 0 1,0 0 0,0 0-1,0 0 1,0 0-1,0 0 1,0 0-1,0-1 1,2 2-13,-3-3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4:02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20 7001,'-9'-6'1046,"-16"-7"1686,24 13-2678,1 0-1,-1 0 1,1 0 0,-1 0-1,0 0 1,1 0 0,-1 0-1,0 0 1,1 0 0,-1 0 0,0 0-1,1 0 1,-1 1 0,1-1-1,-1 0 1,0 0 0,1 1-1,-1-1 1,1 0 0,-1 1-1,1-1 1,-1 1 0,1-1-1,-1 1 1,1-1 0,0 0-1,-1 1 1,1 0 0,-1-1-1,1 1 1,0-1 0,0 1-1,-1-1 1,1 1 0,0 0-1,0-1 1,0 1 0,0 0-54,-2 8 228,0 0 1,1 1 0,0-1 0,0 1-1,1-1 1,1 0 0,0 5-229,0 24 450,-3 46 263,0 7 410,5 29-1123,29 288 723,-23-321-508,12 41-215,1 15 220,-17-122-85,-4-18 190,-4-11 335,0-6-511,0 0-1,1 0 0,0-1 1,1 1-1,1-10-148,6-75-1,-4 77 47,4-45-1,7-24-45,-8 66 2,1 1 1,1-1-1,1 1 0,1 1 0,4-6-2,-10 22-3,1 1 1,-1 0 0,1 1-1,0-1 1,0 1-1,1-1 1,-1 1-1,1 0 1,2 0 2,-4 2-4,1 1-1,-1 0 1,1-1 0,0 1 0,0 1-1,0-1 1,0 1 0,0-1 0,1 1 0,-1 0-1,0 1 1,1-1 0,-1 1 0,0 0 0,3 0 4,3 1-5,1 0-1,0 1 1,-1 1 0,1 0 0,-1 0 0,0 1 0,0 0 0,0 1 0,-1 0 0,0 0 0,0 1 0,0 0 0,0 1 0,4 4 5,1 2-1,0 1-1,-1 1 1,-1 0 0,0 0-1,-1 1 1,-1 0 0,6 13 1,-7-12 0,-2 1 0,0 1 0,0-1-1,-2 1 1,-1 0 0,0 1 0,-1-1 0,-1 1 0,-1-1 0,-1 13 0,0-22 3,-1 0 0,0 1-1,-1-1 1,0 0 0,0 0-1,-1 0 1,-1-1 0,0 1-1,0-1 1,0 0 0,-1 0-1,-1 0 1,0 0 0,0-1 0,0 0-1,-1-1 1,0 1 0,-1-1-1,1-1 1,-2 1 0,1-1-3,-6 2 10,0 0-1,0-1 1,-1 0 0,0-1 0,0-1 0,0-1 0,-14 3-10,22-5 7,0-1-1,-1 0 1,1 0-1,0-1 1,-1 0-1,1 0 1,0-1-1,-1 1 1,1-2-1,0 1 1,0-1-1,0 0 1,0-1-1,0 1 1,0-1-1,1-1 1,-1 1-1,0-2-6,5 3-21,-1 0-1,1 0 0,0-1 1,0 1-1,0 0 0,0-1 1,0 0-1,1 1 0,-1-1 1,1 0-1,-1-1 22,2 2-21,-1 1-1,1-1 1,-1 0-1,1 1 1,0-1 0,0 1-1,-1-1 1,1 0-1,0 1 1,1-1-1,-1 1 1,0-1 0,0 0-1,1 1 1,-1-1-1,1 1 1,-1-1 0,1 1-1,-1-1 1,1 1-1,0 0 1,0-1-1,0 1 22,1-2-25,1 1 0,-1 0 0,1 1 0,0-1 0,0 0-1,-1 1 1,1-1 0,1 1 25</inkml:trace>
  <inkml:trace contextRef="#ctx0" brushRef="#br0" timeOffset="628.958">916 941 6569,'-54'-23'2770,"46"22"-1305,10 5-780,7 5 126,-3-6-450,1 0 0,-1 0 0,1 0 0,0-1 0,0 0 0,0-1 0,7 1-361,52 4 922,-62-6-864,8 0 45,0 0 0,1-1-1,-1 0 1,0-1 0,0-1 0,0 0-1,0 0 1,8-4-103,-13 4 20,0 0 0,0-1 0,0 0 0,0 0 0,-1 0 0,0-1 0,0 0 0,0 0 0,0 0 0,-1-1 0,1 0 0,-2 0 0,1-1 0,0 0-20,-3 2 12,0 0-1,0 0 1,-1 0 0,1 0 0,-1 0 0,-1 0-1,1 0 1,-1-1 0,1 1 0,-1 0-1,-1 0 1,1 0 0,-1-1 0,0 1-1,0 0 1,-1 0 0,1 0 0,-1 0-1,0 1 1,0-1 0,-1 0 0,0 1 0,1 0-1,-1-1 1,-1 1 0,1 0 0,-2-1-12,2 1 1,0 0 0,-1 1 1,1-1-1,-1 1 1,0 0-1,0 0 1,0 0-1,0 0 0,-1 0 1,1 1-1,-1 0 1,0 0-1,1 0 1,-1 1-1,0 0 0,0 0 1,0 0-1,0 0 1,0 1-1,0-1 0,0 2 1,-1-1-1,1 0 1,0 1-1,0 0 1,0 0-1,-3 1-1,-4 5-8,-1-1 0,1 2 0,1 0 0,-1 0 0,2 1-1,-1 0 1,1 1 0,0 0 0,1 0 0,0 1 0,1 1 0,0-1 0,1 1 0,-2 5 8,-2 5 12,1 1 0,0 1 1,2 0-1,1 0 1,1 1-1,1 0 0,-1 13-12,5-27 24,0 0 0,0 0-1,1 0 1,1 0 0,0 0-1,1 0 1,0-1-1,0 1 1,4 8-24,-4-12 23,2 0 0,-1 0 0,1 0-1,0-1 1,0 0 0,1 1 0,-1-1 0,2-1-1,-1 1 1,0-1 0,1 0 0,0 0 0,0-1-1,4 3-22,5 1 44,-1-1 0,1 0-1,0-1 1,0-1-1,1 0 1,0-1-1,0-1 1,0 0-1,0-1 1,0-1-1,5-1-43,10 0-77,0-2-1,0-1 0,0-2 1,0-1-1,13-5 78,44-15-169</inkml:trace>
  <inkml:trace contextRef="#ctx0" brushRef="#br0" timeOffset="1119.148">1677 129 8346,'-5'-1'558,"-2"-1"48,1 1-1,0 0 1,-1 0 0,1 0 0,-3 1-606,7 0 81,0 0 0,0 0 0,1 0 1,-1 1-1,0-1 0,1 1 1,-1-1-1,0 1 0,1-1 1,-1 1-1,1 0 0,-1 0 1,1 0-1,-1 0 0,1 0 1,-1 0-1,1 0 0,0 1 1,0-1-1,0 0 0,0 1 1,-1 0-82,-2 5 163,1 1 1,0-1 0,0 1-1,1 0 1,0 0-1,0 0 1,1 0 0,0 0-1,0 0 1,1 0 0,1 8-164,1 13 259,1 1 1,6 20-260,30 111 578,3 14-157,-31-118-205,-3 1 1,-3 0-1,-2 0 1,-3 0 0,-2 0-1,-3 0 1,-2 2-217,3-37 162,1 1 0,2-1-1,0 23-161,2-44 166,2-5-50,6-19 7,7-30-31,-6 7-39,-2 0 0,-1-15-53,-4 24 6,2 0 0,2 1 0,1-1 0,6-12-6,-13 44-1,0-1-1,1 1 0,0-1 0,0 1 1,1 0-1,-1-1 0,1 1 1,0 0-1,0 1 0,0-1 1,0 0-1,1 1 0,-1 0 0,1 0 1,0 0-1,0 0 0,0 1 1,1-1-1,-1 1 0,0 0 1,1 0-1,0 1 0,-1 0 0,1-1 1,0 1-1,-1 1 0,1-1 1,0 1-1,0 0 0,0 0 1,0 0-1,0 1 0,0-1 2,3 2-3,-1 0-1,0 0 1,1 0-1,-1 1 1,0 0-1,0 0 1,-1 1-1,1 0 1,-1 0-1,0 1 1,4 3 3,-1 0-2,-1 0 0,-1 1-1,1 0 1,-1 0 0,-1 1 0,1 0 0,0 3 2,6 16 0,-1 1-1,-1 0 1,-1 1 0,-2 0 0,0 4 0,0 4 5,12 47 12,-9-54-17</inkml:trace>
  <inkml:trace contextRef="#ctx0" brushRef="#br0" timeOffset="1836.205">2560 1000 4961,'74'-25'2403,"-73"25"-2303,0 0-1,0-1 0,0 1 1,0-1-1,0 1 0,0-1 1,0 0-1,0 1 0,-1-1 0,1 0 1,0 1-1,0-1 0,-1 0 1,1 0-1,-1 0 0,1 0 1,-1 0-1,1 0 0,-1 1 1,1-1-1,-1 0 0,0 0 1,1 0-1,-1-1 0,0 1 1,0 0-1,0 0 0,0 0 1,0 0-1,0-1-99,0 0 227,-1-1 0,0 0 0,0 0 0,0 1 0,0-1 0,0 0 1,-1 1-1,1-1-227,-1 0 302,-1-3-47,-1-1 1,0 1 0,-1 0 0,1 1 0,-1-1 0,0 1-1,-1 0 1,1 0 0,-1 0 0,0 1 0,0 0 0,0 0-1,-1 0 1,1 1 0,-6-2-256,6 3 59,1 0 0,-1 1 0,0-1 0,1 1 0,-1 1 0,0-1 0,0 1 1,0 0-1,0 0 0,1 1 0,-1-1 0,0 1 0,0 1 0,1-1 0,-1 1 0,1 0 0,-1 0 0,1 1 0,0-1 0,0 1-59,-8 5 34,1 1 0,0 0 0,1 1 0,0 0 0,0 0 0,1 1 0,1 1 0,0 0 0,0 0 0,1 1 0,1-1 0,0 2 0,-3 8-34,6-12 3,0 0 0,1 0 0,1 1 0,0-1 0,0 1 0,1-1 0,0 1 0,1-1 1,0 1-1,1 0 0,0-1 0,1 1 0,0-1 0,1 0 0,0 0 0,0 0 0,1 0 0,0 0 0,3 4-3,-2-5 7,0-1 0,1 0 0,0 0 0,1 0 1,-1-1-1,1 0 0,1 0 0,-1 0 0,1-1 0,1 0 0,-1-1 0,1 0 0,0 0 0,0-1 0,0 0 0,1 0-7,-2-2 11,-1 0-1,1 0 0,-1-1 0,1 0 1,0 0-1,-1-1 0,1 0 1,0 0-1,-1-1 0,1 0 0,0 0 1,-1-1-1,0 0 0,1 0 1,-1-1-1,0 0 0,0 0 0,0-1 1,0 0-1,4-3-10,-5 3 11,1-1 0,-2 1 0,1-1 0,0 0 0,-1-1 0,0 1 0,-1-1 0,1 0 0,-1 0 0,0-1 0,0 1 0,-1-1 0,0 0 0,0 0 0,-1 0 0,1 0 0,-2 0 0,1-1 0,-1 1 0,0 0 1,0-1-1,-1 1 0,0-1 0,-1 1 0,1-1 0,-3-5-11,-3-9 8,0 0 1,-2 0-1,-1 1 1,-1 0 0,0 1-1,-2 0 1,-8-11-9,13 22-60,5 9 8,7 19-25,16 29 51,-13-31 3,1-2 0,0 1 1,1-1-1,1 0 0,0-1 0,1-1 1,1 0-1,0 0 0,0-1 0,1-1 1,1 0-1,0-1 0,1-1 1,-1 0-1,2-1 0,-1-1 0,1 0 1,6 0 22,15 2-179</inkml:trace>
  <inkml:trace contextRef="#ctx0" brushRef="#br0" timeOffset="2221.706">2947 871 8426,'-8'-13'2736,"-1"0"0,0 0 0,-1 0-2736,32 41 1018,-1 0-1,9 18-1017,25 34 319,-11-27-164,-22-28-42,-2 1 1,-1 1-1,0 0 0,7 18-113,-25-42 27,1 0 0,-1 0 0,1-1 0,0 1-1,0 0 1,0-1 0,0 1 0,0-1 0,2 1-27,-4-2 7,1-1 0,0 1 0,0-1 0,0 1 0,0-1 0,-1 0 0,1 0 0,0 1 0,0-1 0,0 0 0,0 0-1,0 0 1,0 0 0,0 0 0,0 0 0,0 0 0,0-1 0,0 1 0,-1 0 0,1 0 0,0-1 0,0 1 0,0 0 0,0-1 0,0 1 0,-1-1 0,1 1 0,0-1 0,0 0 0,-1 1 0,1-1 0,-1 0 0,1 1 0,0-1-7,8-9 32,0-1 1,0 0-1,-1 0 0,0 0 1,-1-1-1,2-5-32,34-78 62,-35 75-43,6-17-356,-1 0 0,-2-1-1,-2 0 1,4-32 337,-12 64-1137,1 6 461</inkml:trace>
  <inkml:trace contextRef="#ctx0" brushRef="#br0" timeOffset="2585.114">3610 781 9906,'4'11'4145,"5"19"-2577,2 39-239,-10-23-521,-1 0-336,0 1-312,3 2-48,0-3-40,2-3-8,-5-12-8,2 0 16,-2-12 48,0-3-248,9-11 112</inkml:trace>
  <inkml:trace contextRef="#ctx0" brushRef="#br0" timeOffset="2924.921">3687 470 10306,'-45'-53'4193,"23"18"-2889,4 5-79,14 18-801,4 1 152,9 16-704,8 6 832,22 20-480</inkml:trace>
  <inkml:trace contextRef="#ctx0" brushRef="#br0" timeOffset="3342.913">4182 852 6217,'14'-53'2886,"-14"52"-2817,0 1 0,0-1-1,0 1 1,0-1-1,0 1 1,0-1 0,0 1-1,0-1 1,0 1 0,0-1-1,0 1 1,0-1 0,-1 1-1,1-1 1,0 1-1,0 0 1,-1-1 0,1 1-1,0-1 1,0 1 0,-1 0-1,1-1 1,-1 1 0,1 0-1,0-1 1,-1 1-1,1 0 1,-1-1 0,1 1-1,-1 0 1,1 0 0,-1 0-1,1-1 1,-1 1-1,1 0-68,-18-1 1209,16 2-931,-4-1-21,0 1-1,0 0 1,1 0-1,-1 1 1,0 0 0,1 0-1,-1 0 1,1 1-1,0 0 1,0 0 0,0 0-1,0 0 1,-2 3-257,-9 8 313,1 0 0,0 1 0,1 1-313,9-10 99,-6 7-34,0 0-1,1 1 1,0 0-1,1 1 1,1 0-1,0 1 1,1 0-1,1 0 1,0 0-1,1 3-64,3-12 7,0 0 0,1 0-1,0 0 1,0 0 0,1 0 0,0 0-1,0 0 1,1 0 0,-1 0 0,1 0-1,1 0 1,0 0 0,0 0 0,0-1-1,1 1 1,0-1 0,0 1 0,0-1-1,1 0 1,0 0 0,0-1 0,1 1-1,-1-1 1,1 0 0,5 3-7,-2-1 8,1-1 1,0-1-1,0 1 1,0-2 0,1 1-1,0-1 1,0-1-1,0 0 1,0 0-1,1-1 1,-1 0-1,0-1 1,1 0-1,0-1 1,-1 0-1,6-1-8,-5 0 12,0-1 0,0 0-1,0 0 1,0-1 0,-1 0 0,1-1-1,-1 0 1,0-1 0,0 0-1,0-1 1,-1 0 0,0 0 0,0-1-1,0 0 1,4-5-12,-9 6 8,1 0 0,-1 0 0,0 0-1,-1 0 1,1-1 0,-1 0 0,0 1 0,-1-1 0,0 0 0,0 0-1,0-1 1,-1 1 0,0 0 0,-1-1 0,1 1 0,-1 0 0,-1-1-1,0 1 1,0 0 0,0 0 0,-1-2-8,-2-10 18,-2 0 0,0 1 0,-1 0 0,0 0 0,-2 0 0,0 1 0,-6-7-18,11 17 18,-1 1 1,1 0-1,-1 0 1,-1 0-1,1 1 1,-6-5-19,10 9-66,-1 0 0,0 0 0,1-1 0,-1 1 0,0 0 0,0 0 1,1 1-1,-1-1 0,0 0 0,0 1 0,0-1 0,0 1 0,0-1 0,0 1 0,0 0 0,0 0 0,0 0 1,0 0-1,0 0 0,0 0 0,0 1 0,0-1 0,0 1 0,0-1 0,0 1 0,0 0 0,0 0 66,-14 12-710</inkml:trace>
  <inkml:trace contextRef="#ctx0" brushRef="#br0" timeOffset="3960.866">4474 1002 7090,'-6'-129'2911,"2"85"-113,3 42-1705,1 8-217,-1 40 229,2 23-481,-1-35-471,1 0 0,2 0 0,2 7-153,-4-32 13,1 0 0,0 0 0,1-1 0,0 1 0,0-1 0,1 0 0,0 1 0,0-2 0,1 1 0,0 0 0,1-1 0,0 0 0,0 0 0,1 0-13,-2-3 12,1 1-1,0-1 0,0-1 1,0 1-1,1-1 0,0 0 1,-1-1-1,1 0 0,0 0 1,0 0-1,0-1 0,0 0 1,0 0-1,0-1 0,0 1 1,1-2-1,-1 1-11,5-1 22,-1 0 0,0-1 1,0-1-1,0 1 0,0-2 0,-1 1 0,1-1 1,-1-1-1,0 0 0,5-4-22,-9 5 10,-1-1-1,-1 1 1,1-1-1,-1 0 1,1 0 0,-2 0-1,1-1 1,0 1-1,-1-1 1,0 0 0,-1 0-1,1 0 1,-1 0-1,0-1 1,0 1 0,-1-1-1,0 1 1,0-1-10,2-21 26,-1-1 0,-1 1 0,-3-16-26,2 39 1,-5-51 18,4 51 30,0 0 0,0 1 1,0-1-1,-1 0 0,1 1 0,-1-1 0,-1 1 1,1 0-1,0 0 0,-2-2-49,4 6 6,0 0 0,0 0 0,0 0 0,0 0-1,0 0 1,0-1 0,0 1 0,0 0 0,0 0 0,0 0 0,0 0 0,0 0 0,-1 0-1,1 0 1,0 0 0,0 0 0,0-1 0,0 1 0,0 0 0,0 0 0,0 0 0,0 0 0,0 0-1,-1 0 1,1 0 0,0 0 0,0 0 0,0 0 0,0 0 0,0 0 0,0 0 0,-1 0 0,1 0-1,0 0 1,0 0 0,0 0 0,0 0 0,0 0 0,0 0 0,0 0 0,-1 0 0,1 0-1,0 0 1,0 0 0,0 0 0,0 0 0,0 0 0,0 0 0,0 0 0,0 0 0,-1 1-6,1 7 122,3 17-46,-3-24-71,5 60 70,-4-47-64,-1 0-1,2-1 1,0 1 0,0-1-1,1 1 1,1-1-1,0 0 1,3 4-11,-2-7-77,0 0 1,1 0-1,0 0 0,1-1 1,0 0-1,1 0 1,-1-1-1,2 0 0,-1 0 1,1-1-1,0 0 0,1-1 1,-1 0-1,1 0 0,1-1 1,-1 0-1,1-1 0,0 0 1,4 0 76,19 2-576</inkml:trace>
  <inkml:trace contextRef="#ctx0" brushRef="#br0" timeOffset="4293.032">5174 873 8474,'-2'-1'280,"0"1"0,1 0-1,-1 0 1,0 0 0,0 1 0,1-1 0,-1 0 0,0 1 0,0-1-1,1 1 1,-1-1 0,1 1 0,-1 0 0,0 0 0,1 0 0,-1 0-1,1 0 1,0 0 0,-1 0 0,1 0 0,0 0 0,-1 1-280,1 1 138,0 0-1,0 0 1,-1 0 0,2 0 0,-1 0 0,0 0 0,1 0-1,-1 0 1,1 1 0,0-1 0,0 0 0,0 3-138,3 19 343,1 0 1,0 0 0,2 0-1,1 0 1,3 4-344,5 23 289,-2-15-78,-9-27-52,-1 0 0,1 0 0,-2 1-1,1-1 1,-2 1 0,1 4-159,-3-21 168,0 0 0,0 0-1,-1 0 1,0 0 0,0 0-1,-1-2-167,-6-15 97,5 8-76,1 1-1,1-1 1,0 0-1,1 1 1,0-1-1,1 0 1,1 0-1,0 0 1,1 0-1,1-1-20,-1 8 1,0 0 1,0 0-1,1 1 0,0-1 0,0 1 0,1 0 1,0 0-1,0 0 0,1 0 0,0 1 0,0-1 1,0 1-1,1 1 0,0-1 0,0 1 1,0 0-1,1 0 0,0 1 0,3-2-1,3 0 248,0 1-1,0 1 1,0 0-1,0 0 1,1 2-1,0 0 1,-1 0-1,1 1 1,0 1-1,0 0 1,0 1-1,11 2-247,27 6 1200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21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7 102 6097,'-6'-10'9360,"8"4"-6429,24-3-3083,-23 8 368,89-16 406,39-1-622,-38 5 65,2 0-181,70 0 116,-159 13-83,-4-1-47,0 1-1,1 0 1,-1 0-1,1 0 1,-1 0-1,0 0 1,1 1-1,-1-1 1,1 1-1,-1 0 1,0-1-1,0 1 1,1 0-1,1 1 131,4 10-709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3:56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74 421 2617,'10'-75'1789,"-10"73"-1619,0 1 0,0 0 0,0 0 0,0 0 0,0 0 0,0-1 0,0 1 0,0 0 0,0 0 0,-1 0 0,1 0 0,-1 0 0,1 0 0,-1-1-170,1 2 115,0 0 1,0 0 0,0-1 0,-1 1-1,1 0 1,0 0 0,0 0 0,-1-1-1,1 1 1,0 0 0,0 0 0,-1 0-1,1 0 1,0 0 0,-1 0 0,1 0-1,0 0 1,0 0 0,-1 0 0,1 0-1,0 0 1,-1 0 0,1 0 0,0 0-1,-1 0 1,1 0 0,0 0 0,0 0-1,-1 0-115,-14 11 3786,10-5-3687,1 1-1,0-1 0,0 1 1,0 0-1,1 0 0,0 1 1,1-1-1,-1 3-98,-1 1 112,2-1-26,-1 0-1,1 0 0,1 0 1,0 0-1,0 1 0,1-1 1,0 0-1,1 4-85,0 24 147,-8 188 269,0-37 176,10 23-592,-2-183 55,1 0-1,2 0 1,0 0 0,3-1 0,8 26-55,-12-46 21,0 1 0,1-1 0,0 0 0,1-1 1,0 1-1,0-1 0,1 0 0,0 0 0,5 5-21,-6-8 17,0 0-1,0 0 1,1 0-1,0-1 1,-1 0 0,1 0-1,0-1 1,0 1-1,0-1 1,1-1-1,-1 1 1,1-1-1,-1 0 1,5 0-17,1-1 16,0-1-1,0 1 1,1-2 0,-1 0 0,0 0-1,0-1 1,-1-1 0,1 0-1,-1-1 1,1 0 0,-1 0-1,-1-1 1,1-1 0,-1 1-1,0-2 1,0 0-16,18-17 46,-1 0 0,-1-2 0,-1-1 0,14-22-46,-16 18 32,-1-2 0,-2 0 0,-1-1 0,-2-1 0,-1-1 0,-2-1 0,-1 0 0,-2-5-32,6-30 37,-3 0 0,-4-1 0,0-67-37,-6 61-24,4 0 0,9-30 24,-11 62-86,-4 40-3,-4 39 43,-5 103 50,6 1 0,8 21-4,-2-97 9,3 0 1,2-1-1,3 0 0,3 0 0,2-2 0,8 13-9,-14-41 35,1 0 0,1-1 1,1-1-1,19 24-35,-23-36-134,-1-2 0,2 1 1,0-1-1,0-1 0,1-1 0,1 1 1,0-2-1,0 0 0,13 6 134,54 18-531</inkml:trace>
  <inkml:trace contextRef="#ctx0" brushRef="#br0" timeOffset="822.145">1472 847 5297,'-1'-1'273,"0"-1"0,0 1 0,0 0-1,0 0 1,0 0 0,0 0 0,0 0 0,-1 0-1,1 0 1,0 0 0,0 0 0,-1 1 0,0-1-273,-4 3 1221,6 11-358,22 71 766,-13-52-1063,-1 0-1,0 10-565,17 84 1277,-23-110-1120,1 4 52,-1 0 0,-1 0-1,-1 0 1,-2 10-209,3-49 153,0 0 0,-2 0 0,-1 0 1,-2-17-154,1 19 10,1-1 1,0 0 0,2 1 0,0-1 0,2-14-11,1 16-8,1 1 1,0 0 0,1 0 0,1 0 0,0 0 0,1 1 0,0 0 0,1 1 0,1 0 0,0 0 0,1 0 0,0 1 0,2-1 7,-7 8-6,0 1-1,1-1 1,-1 1 0,1 0 0,0 0 0,0 0 0,0 1 0,0 0 0,0 0 0,1 1 0,0-1-1,-1 2 1,1-1 0,0 1 0,0 0 0,0 0 0,0 1 0,0-1 0,0 2 0,0-1 0,0 1 0,-1 0-1,1 0 1,0 1 0,0 0 0,-1 0 0,1 1 0,-1 0 0,0 0 0,1 1 6,7 4-1,0 2-1,0 0 1,-1 0 0,0 2-1,-1-1 1,0 2 0,-1-1 0,0 2-1,-1-1 1,-1 1 0,0 1-1,-1 0 1,0 0 0,-1 1 1,4 13 28,-1 0-1,-1 0 1,-1 1 0,-2 0-1,-1 0 1,-2 0 0,0 11-28,-3-31 16,0-5-51,0 0 0,1 0 0,-1-1 1,1 1-1,0 0 0,0 0 0,0 0 0,1-1 1,0 1-1,0 1 35,11 12-150</inkml:trace>
  <inkml:trace contextRef="#ctx0" brushRef="#br0" timeOffset="1409.794">2816 25 7610,'0'0'133,"-1"0"0,1 0 0,-1 0 0,1 0-1,-1 0 1,1 0 0,-1 0 0,1 0 0,-1 0 0,0 0 0,1 1 0,-1-1 0,1 0 0,-1 0 0,1 0 0,-1 1 0,1-1 0,0 0 0,-1 1 0,1-1 0,-1 0 0,1 1 0,-1-1 0,1 1 0,0-1 0,-1 0 0,1 1 0,0-1 0,0 1 0,-1-1 0,1 1-133,-7 23 1509,6 35-836,1-55-415,5 54 470,2-1-1,10 38-727,-4-23 552,1 32-552,-4 107 424,-2-27 118,-6-152-417,4 54 748,-4 62-873,-1-58 494,-13-201-224,9 72-235,-2 0-1,-1 1 1,-4-7-35,4 22 6,-1 0 0,-1 1 0,0 0-1,-2 1 1,-2-2-6,9 17-2,0 1 0,-1-1 0,1 1 0,-1 0 0,0 0-1,-1 1 1,1-1 0,-1 1 0,0 0 0,0 0-1,0 1 1,0-1 0,-1 1 0,0 0 0,1 1 0,-1-1-1,0 1 1,0 0 0,0 1 0,-1-1 0,-1 1 2,-4 0-7,1 2 0,-1-1 1,1 2-1,-1-1 0,1 2 1,-1-1-1,1 2 0,0-1 1,0 1-1,1 1 0,-1 0 1,1 1-1,0 0 0,0 0 1,1 1-1,-2 1 7,0 2-11,0-1-1,0 1 1,1 1-1,0 0 1,1 1-1,1-1 1,-1 2-1,2-1 1,0 1 0,0 0-1,1 1 1,-2 8 11,6-14-2,-1 0 1,2 1 0,-1 0 0,1-1 0,0 1-1,1-1 1,0 1 0,0 0 0,1 0 0,0-1-1,1 1 1,0-1 0,0 1 0,1-1 0,0 0-1,0 0 1,1 0 0,2 3 1,0-2 12,0-1 0,1 1-1,0-1 1,0-1 0,0 0 0,1 0 0,0 0 0,1-1 0,0 0-1,-1 0 1,2-1 0,-1-1 0,1 1 0,-1-2 0,4 2-12,7 1 75,0-1 0,0-1-1,0-1 1,1 0 0,-1-1 0,9-2-75,54-6 144</inkml:trace>
  <inkml:trace contextRef="#ctx0" brushRef="#br0" timeOffset="2082.076">3254 1018 4041,'-32'-10'2485,"30"9"-1444,3 2-20,18 5 585,-7-3-1264,0 0 0,1-1 0,-1 0-1,0-1 1,1 0 0,-1-1 0,1 0 0,-1-1 0,1-1-1,-1 0 1,0 0 0,0-2 0,0 1 0,2-2-342,-6 2 69,-1-1 1,0 1-1,0-1 1,0 0-1,0-1 1,-1 1-1,0-2 1,0 1-1,0 0 1,3-5-70,-5 5 30,-1 1 0,0-1 1,0 0-1,0 0 0,-1-1 0,1 1 1,-1 0-1,-1-1 0,1 1 0,-1-1 1,0 0-1,0 1 0,0-1 1,-1 0-1,0-3-30,0 4 12,-1 0 0,0-1 0,0 1 0,0 0 0,0-1 0,-1 1 0,0 0 0,0 0 1,0 0-1,-1 0 0,1 1 0,-1-1 0,0 1 0,-1-1 0,1 1 0,-1 0 0,0 1 0,0-1 0,-1-1-12,2 3 3,0 0-1,0 0 0,-1 0 0,1 1 0,0-1 0,-1 1 0,1 0 1,-1 0-1,1 0 0,-1 0 0,0 0 0,1 1 0,-1 0 1,0 0-1,1 0 0,-1 0 0,0 0 0,1 1 0,-1 0 0,1-1 1,-1 1-1,1 1 0,-1-1 0,1 0 0,-1 1 0,1 0 1,0 0-1,0 0 0,-1 0-2,-9 9 9,0 0 0,0 0 0,0 2 0,2-1 0,-9 13-9,-1 4 37,1 1 0,-5 11-37,18-28 20,1 0 0,0 0 0,1 1 1,0-1-1,1 1 0,-2 13-20,5-19 26,0 0 1,0-1-1,1 1 0,0 0 0,0-1 0,1 1 0,0-1 0,1 1 0,-1-1 0,1 1 0,1-1 0,-1 0 0,1 0 0,1 0-26,0 2 44,1-1-1,1 1 1,-1-2-1,1 1 1,1 0-1,-1-1 1,1 0-1,1-1 1,-1 0-1,1 0 1,0 0-1,0-1 1,1 0-1,-1-1 1,1 0-1,0 0 1,1-1-1,-1 0 1,2 0-44,2-1 26,1 0 0,0-1-1,0 0 1,0-1 0,-1-1 0,1 0 0,0 0 0,-1-2 0,1 0 0,-1 0-1,1-1 1,-1-1 0,2-1-26,29-14-1027,-2-1 0,-1-3-1,27-19 1028,-14 2-1056</inkml:trace>
  <inkml:trace contextRef="#ctx0" brushRef="#br0" timeOffset="2427.434">3853 879 5249,'6'-32'2138,"-5"26"-783,-3 16 788,1 4-1548,1-1 0,0 1-1,1 0 1,0 0 0,1 0 0,1-1 0,0 1-1,1-1-594,8 43 683,-8-10-169,-2 1 1,-3 26-515,1-19 315,0-44 66,-1-16 150,3-20 26,4-8-404,-2 1 0,-1-1 0,-1-12-153,-1 11 30,1-1 1,7-28-31,-7 52 1,2 0 1,-1 0 0,1 0 0,1 1-1,0-1 1,1 1 0,0 0 0,0 1-1,1-1 1,2 0-2,-5 6 13,1 0 0,0 0 0,1 0-1,-1 1 1,1-1 0,0 1 0,0 1 0,0-1-1,0 1 1,1 0 0,-1 0 0,1 1 0,6-1-13,-4 0 59,1 2 1,0-1 0,0 1 0,1 1-1,-1 0 1,0 0 0,0 1 0,0 0-1,3 2-59,41 12 256</inkml:trace>
  <inkml:trace contextRef="#ctx0" brushRef="#br0" timeOffset="3085.564">4712 779 4609,'66'-38'2226,"-65"38"-2120,-1-1 0,1 1-1,0-1 1,-1 1 0,1-1 0,0 1 0,-1-1 0,1 0 0,-1 1 0,1-1-1,-1 0 1,1 0 0,-1 1 0,1-1 0,-1 0 0,1 0-106,-5-8 1256,-14 1 392,17 8-1507,-9-2 208,0 0 0,0 1 0,-1 0-1,1 1 1,0 0 0,0 1-1,0 0 1,0 0 0,0 1 0,0 1-1,0-1 1,0 1 0,1 1-1,-10 4-348,5-1 86,0 1-1,1 0 1,-1 0 0,1 1-1,1 1 1,0 0-1,0 1 1,1 0-1,-2 5-85,10-13 5,0 1 0,0 0 0,1 0 0,-1 0 1,1 0-1,0 0 0,1 0 0,-1 1 0,1-1 0,-1 4-5,2-6 0,-1 0 1,1 0-1,0 0 1,0 0 0,0 0-1,1 0 1,-1 0-1,0 0 1,1 0-1,-1 0 1,1-1 0,0 1-1,-1 0 1,1 0-1,0-1 1,0 1-1,0 0 1,1-1 0,-1 1-1,0-1 1,0 1-1,1-1 1,-1 0 0,1 1-1,-1-1 1,3 1-1,10 5 9,1 0 1,0-1-1,1-1 1,-1 0 0,1-1-1,0-1 1,14 2-10,33 7 21,-55-10-19,21 6 8,0 0 0,9 6-10,-31-12 2,1 2-1,-1-1 1,0 1 0,0 0-1,-1 0 1,1 1-1,-1 0 1,0 0 0,0 1-1,-1 0 1,3 2-2,-6-5 2,0 0 0,0 0-1,0 1 1,0-1 0,-1 0 0,1 1 0,-1-1 0,0 1 0,0-1 0,-1 1 0,1 0 0,0-1-1,-1 1 1,0 0 0,0-1 0,0 1 0,-1 1-2,0 0 11,0 0 1,-1 1-1,0-1 0,0 0 0,0 0 0,0 0 1,-1-1-1,0 1 0,0 0 0,-3 3-11,-8 7 90,0-1-1,0-1 0,-2 0 0,1-1 1,-15 8-90,18-12 72,-1 0 1,0 0-1,0-1 1,0-1-1,-1-1 1,-11 4-73,22-8 1,0 0 0,0 0 0,0-1 1,0 1-1,-1-1 0,1 0 0,0 0 1,0 0-1,0 0 0,-1 0 0,1-1 1,0 0-1,0 1 0,0-1 0,0 0 1,0 0-1,0-1 0,0 1 0,0-1 1,0 1-1,1-1 0,-1 0 0,1 0 0,-1 0 1,1 0-1,0-1 0,0 1 0,0-1 1,0 1-1,0-1 0,0 0 0,1 0 1,-1-1-2,0 0-83,0 0 1,1 0 0,-1 0 0,1 0-1,0 0 1,0-1 0,1 1 0,-1 0-1,1 0 1,0-1 0,0 1 0,1-3 82,6-20-464</inkml:trace>
  <inkml:trace contextRef="#ctx0" brushRef="#br0" timeOffset="3429.817">5203 328 8634,'0'-1'310,"-26"-37"3990,25 37-4174,0 0-1,1 0 0,-1 1 1,0-1-1,0 0 1,0 0-1,0 1 0,0-1 1,0 0-1,0 1 1,0-1-1,0 1 0,0 0 1,-1-1-1,0 1-125,2 0 53,-1 0 1,1 0-1,-1 0 1,0 1-1,1-1 1,-1 0-1,0 1 1,1-1-1,-1 0 1,1 1-1,-1-1 1,1 0-1,-1 1 1,1-1-1,-1 1 0,1-1 1,-1 1-1,1-1 1,0 1-1,-1 0 1,1-1-1,0 1 1,-1-1-1,1 1 1,0 0-1,0-1 1,0 1-1,0 0 1,-1 0-54,0 8 109,0 0 0,1 1 1,-1-1-1,2 0 0,-1 1 1,1-1-1,1 0 0,0 0 1,2 8-110,1 7 114,27 198 488,-4 78-602,-26-268 32,1 35 14,-3-49-130,0 0 0,1 0 1,1 0-1,1 0 0,0 0 0,1 0 1,1-1-1,1 1 84,-5-16-73,0 1-1,1 0 1,-1-1 0,1 1 0,-1-1 0,1 0-1,0 1 1,0-1 0,1 1 73,0-1-72,0 0 0,1 0-1,-1 0 1,1 0 0,0-1 0,3 1 72</inkml:trace>
  <inkml:trace contextRef="#ctx0" brushRef="#br0" timeOffset="3754.978">5023 781 8442,'-23'2'3897,"-7"2"-1625,12 3-568,25-2-727,15 2-289,27-9-464,17-5-48,25-9 280,6-10-184,5 2-112</inkml:trace>
  <inkml:trace contextRef="#ctx0" brushRef="#br0" timeOffset="4334.374">5991 924 2849,'46'-50'1891,"-44"47"-1666,0 1 0,0-1 1,-1 1-1,0-1 1,1 1-1,-1-1 0,0 0 1,0 0-1,-1 0 1,1 1-1,0-1 0,-1 0 1,0 0-1,0 0 1,0 0-1,0 0 0,0 0 1,0 0-1,-1 0 1,1 0-1,-1 1 1,0-1-1,-1-1-225,0-1 302,0 0-1,0 0 1,-1 1-1,0 0 1,0-1 0,0 1-1,-1 0 1,1 1-1,-1-1 1,-4-3-302,3 4 114,-1-1 1,1 1-1,-1 0 0,0 0 1,0 0-1,-1 1 0,1 0 1,0 0-1,-1 0 0,1 1 1,-1 0-1,1 1 0,-1-1 0,0 1 1,1 0-1,-1 1 0,1 0 1,-1 0-1,1 0 0,-1 1 1,1 0-1,0 0 0,-1 1 1,1-1-1,-5 5-114,-1-1 48,1 1 0,0 0 0,0 1 0,1 0 1,0 1-1,0 0 0,1 0 0,1 1 0,-1 0 0,1 1 0,1 0 1,-5 9-49,6-7 15,1 0 1,0 0-1,0 1 1,2-1 0,0 1-1,0 0 1,1 0-1,1 1 1,0-1 0,1 0-1,0 0 1,2 0-1,0 6-15,-1-12 7,1-1-1,0 1 1,0-1-1,0 1 1,1-1-1,0 0 1,0 0-1,1-1 0,0 1 1,0-1-1,1 1 1,-1-1-1,1 0 1,1-1-1,-1 0 1,1 1-1,0-2 0,0 1 1,1-1-1,-1 0 1,1 0-1,0 0 1,0-1-1,0-1 1,3 2-7,-1-2 14,1 0 0,-1-1 1,1 0-1,0-1 0,-1 0 1,1 0-1,0-1 1,-1 0-1,1-1 0,-1 0 1,1 0-1,-1-1 0,0-1 1,0 1-1,0-1 1,-1-1-1,1 0-14,7-4 31,-1-1 1,0 0-1,-1-1 0,-1-1 0,1 0 1,-2-1-1,0 0 0,9-13-31,-17 20 12,0-1-1,0 1 0,0-1 0,-1 0 0,0-1 1,0 1-1,-1 0 0,0-1 0,0 0 1,-1 1-1,0-1 0,0 0 0,-1 0 0,0 1 1,0-6-12,-2-1 7,0 1 0,-1-1 1,-1 1-1,0 0 0,-1 0 0,0 0 1,-1 1-1,0-1-7,6 12-3,-1 0 1,1 0-1,-1 0 1,1 0-1,0 0 0,-1 0 1,0 1-1,1-1 1,-1 0-1,1 0 0,-1 1 1,0-1-1,0 0 1,1 1-1,-1-1 0,0 0 1,0 1-1,0 0 0,0-1 3,1 1-2,-1 0 0,1 1 0,-1-1 1,1 0-1,0 0 0,-1 1 0,1-1 0,0 0 0,-1 0 0,1 1 0,0-1 0,-1 0 0,1 1 0,0-1 0,0 1 0,-1-1 0,1 0 0,0 1 0,0-1 0,0 1 0,0-1 0,0 1 0,-1-1 0,1 0 0,0 1 0,0-1 0,0 1 2,-3 38-44,4-24 25,0-1 0,1 1 0,1 0 0,0-1 0,1 1 0,0-1 0,1 0 0,1 0 0,0-1 0,1 0 0,1 0 0,0 0 0,0-1 0,1 0 0,1-1 0,0 0 0,1-1 0,0 0 0,0 0 0,1-1 0,0-1 0,1 0 0,-1 0 0,2-1 0,-1-1 0,9 3 19,14 3-288</inkml:trace>
  <inkml:trace contextRef="#ctx0" brushRef="#br0" timeOffset="4810.17">6459 783 7338,'-2'0'159,"-1"0"0,1 1 0,0-1 0,0 1 1,0 0-1,0-1 0,0 1 0,0 0 0,0 0 1,0 1-1,0-1 0,0 0 0,0 0 1,1 1-1,-1-1 0,0 1 0,1 0 0,-1 0 1,1-1-1,0 1 0,0 0 0,0 0 0,0 0 1,0 0-1,0 0 0,0 0 0,1 0 0,-1 1 1,1-1-1,-1 0 0,1 0 0,0 0 1,0 1-1,0 1-159,0 18 302,1 0 1,2 0 0,0 0-1,1-1 1,1 1-1,1-1 1,1 0 0,0-1-1,2 1 1,3 3-303,-4-9 99,0 1 18,0-1 0,-1 1 1,0 0-1,3 15-117,-31-136 761,-4-76-761,24 170-3,0 0-1,1 0 0,1 0 0,0 0 0,0 0 0,1 0 1,3-9 3,-4 17-5,0-1 0,1 0 0,-1 1 1,1-1-1,0 1 0,-1 0 1,2-1-1,-1 1 0,0 0 0,1 0 1,-1 1-1,1-1 0,0 0 1,0 1-1,0 0 0,0-1 0,0 1 1,1 0-1,-1 1 0,1-1 0,-1 1 1,1-1-1,0 1 0,0 0 5,5 0-5,0 0-1,0 0 1,1 1-1,-1 1 1,0-1-1,0 1 1,1 1-1,-1 0 1,0 0-1,0 1 1,-1 0-1,1 0 1,-1 1-1,1 0 1,-1 0-1,0 1 1,0 1 5,4 2-6,-1 0-1,-1 1 1,1 0 0,-2 0-1,1 1 1,-1 1 0,0 0 0,-1 0-1,-1 0 1,0 1 0,1 3 6,-2-2-5,-1 0 1,-1 0 0,0 1 0,-1-1 0,0 1 0,-1-1 0,-1 1 0,0 1 4,-1 24-277,-1 1 0,-3 4 277,1-9-338,3-1-1666,5-3 860</inkml:trace>
  <inkml:trace contextRef="#ctx0" brushRef="#br0" timeOffset="5344.469">7551 29 9250,'-1'0'227,"-20"-22"2733,8 16-1446,13 6-1460,0 0-1,-1 0 0,1 0 1,-1 0-1,1 1 0,0-1 1,-1 0-1,1 0 0,0 1 1,-1-1-1,1 0 0,0 0 1,-1 1-1,1-1 0,0 0 1,-1 1-1,1-1 0,0 0 1,0 1-1,-1-1 0,1 1 1,0-1-1,0 0 0,0 1 1,0-1-1,0 1 0,0-1 1,-1 0-1,1 1 0,0-1 1,0 1-54,0 13 215,-1 0 0,2 0 0,0 0 0,0 0 1,1 0-1,1-1 0,4 14-215,-1-4 127,22 104 251,-4 1-1,-2 47-377,-14 17 730,-16 193-730,2-336 132,13-82 34,-1 0 1,-1-1 0,-1-12-167,-4 21 19,0 0 0,-2 0 0,0 0 0,-2 0 0,-4-13-19,7 31 0,-1 1 0,-1-1 0,1 0 0,-1 1 0,0 0 0,0 0 0,-1 0 0,0 0 0,0 0 0,0 1 0,-1-1 0,1 1 0,-2 0 0,1 1 0,0-1 0,-1 1 0,0 0 0,0 0 0,0 1-1,0 0 1,0 0 0,-1 0 0,-2 1-4,-1-1 0,1 2-1,0-1 1,-1 1-1,1 1 1,-1-1-1,1 2 1,-1-1-1,1 1 1,-1 1 0,1 0-1,0 0 1,0 1-1,0 0 1,0 0-1,0 1 1,1 0-1,-1 1 1,-6 5 4,-3 2 9,1 1-1,1 0 1,0 2 0,1-1 0,1 2-1,0 0 1,1 1 0,-5 9-9,13-18 28,-1 1 1,1 1-1,0-1 1,1 1-1,0-1 1,1 1-1,0 0 1,0 1-1,0 5-28,3-11 19,-1 0-1,1 0 1,0 1-1,1-1 1,-1 0-1,1 1 0,0-1 1,0 0-1,1 0 1,-1 0-1,1 0 1,0 0-1,1 0 0,-1 0 1,1-1-1,0 1 1,0-1-1,0 0 1,2 2-19,2 1 18,1 0 0,1 0 0,-1 0 1,1-1-1,0-1 0,0 0 0,1 0 1,0 0-1,0-1 0,0-1 0,0 0 1,0 0-1,1-1 0,1 0-18,17 2 781,0-2 0,0-1 0,0-1 0,23-3-781,39-8 1232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4:11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22 884 8706,'88'-140'3753,"-91"125"-2121,-2 11-416,-1 9-176,-3 13-375,2 9-265,0 16-64,2 7-16,4 13-72,-2-4-24,3-9-72,4-6-32,2-13-40,4-4 16,1-6-112,-1-7-368,-2-9 272</inkml:trace>
  <inkml:trace contextRef="#ctx0" brushRef="#br0" timeOffset="347.411">32 243 10946,'-18'-49'4369,"4"9"-3152,17 20-577,7 7-88,5 10-456,2 4 32,2 9-224,2 4 24,7 10 48</inkml:trace>
  <inkml:trace contextRef="#ctx0" brushRef="#br0" timeOffset="786.309">458 789 8610,'-2'-10'3551,"-2"14"-2246,-4 21-492,5-7-541,1 1 0,1-1 0,0 0-1,2 1 1,0-1 0,1 4-272,7 34 967,6 19-967,3 12 539,-14-26-174,-4-61-357,0 0 0,0 0 0,0 0 0,0 0 0,0 0-1,0 0 1,0 0 0,1-1 0,-1 1 0,0 0 0,0 0 0,0 0 0,0 0-1,0 0 1,0 0 0,0 0 0,0 0 0,1 0 0,-1 0 0,0 0 0,0 0 0,0 0-1,0 0 1,0 0 0,0 0 0,0 0 0,1 0 0,-1 0 0,0 0 0,0 0-1,0 0 1,0 0 0,0 0 0,0 0 0,0 0 0,1 0 0,-1 0 0,0 0-1,0 0 1,0 1 0,0-1 0,0 0 0,0 0 0,0 0 0,0 0-8,3-19 271,-9-59-15,4-43-256,4 80 23,1-1 0,2 1 0,9-33-23,-13 69-5,0 0-1,0 1 1,1-1-1,-1 0 1,1 1-1,1-1 1,-1 1-1,0 0 1,1 0 0,0 0-1,0 0 1,0 0-1,1 0 1,0 0 5,0 2-8,-1-1 0,1 1 0,0 1 0,0-1 0,0 0 0,0 1 0,0 0 0,0 0 0,0 0 0,0 0 0,0 1 0,1 0 0,-1 0 0,0 0 0,0 0 0,1 1 8,12 0-6,-1 2 1,0 0-1,0 0 0,-1 2 1,1 0-1,-1 0 0,0 2 1,0 0-1,0 0 1,-1 2-1,-1-1 0,1 2 1,-1 0-1,-1 1 0,0 0 1,-1 0-1,0 1 0,0 1 1,-1 0-1,-1 1 1,0-1-1,5 13 6,1 3 61,-2 0 1,0 1-1,2 12-61,-11-28-77,0 0 0,-1 1 1,-1-1-1,0 1 0,-1 0 0,0-1 0,-1 1 0,-1 5 77,-6 13-217</inkml:trace>
  <inkml:trace contextRef="#ctx0" brushRef="#br0" timeOffset="1119.593">1168 782 8514,'-11'-8'1107,"10"7"-792,0 0-1,0 0 1,0 0-1,-1 0 0,1 0 1,0 0-1,0 0 1,-1 1-1,1-1 0,0 1 1,-1-1-1,1 1 0,-1-1-314,2 2 102,0 0-1,-1 0 1,1 1-1,-1-1 1,1 0-1,0 0 0,0 0 1,0 0-1,0 0 1,0 0-1,0 0 0,0 0 1,0 1-1,0-1 1,0 0-1,1 0 0,-1 0 1,0 0-1,1 0 1,-1 0-1,1 0 0,-1 0-101,11 42 663,6 19-256,-4 1 0,-2 0-1,-3 0 1,-1 16-407,12 300 1011,-19-364-935,2 0 1,0 0-1,1 0 1,1 3-77,-3-17 114,-1 0 1,0 0 0,0 0-1,0 0 1,1-1 0,-1 1-1,1 0 1,-1 0 0,0 0-1,1 0 1,0-1 0,-1 1 0,1 0-1,-1-1 1,1 1 0,0 0-1,0 0-114,0-1 68,0 0 0,1 0 1,-1 0-1,0 0 0,0 0 0,0 0 0,0 0 0,0-1 0,0 1 0,1 0 1,-1-1-1,0 1 0,0-1-68</inkml:trace>
  <inkml:trace contextRef="#ctx0" brushRef="#br0" timeOffset="1451.423">1201 778 8666,'-2'-6'297,"-1"0"0,1 1 1,0-1-1,1 0 0,-1 0 0,1 0 0,0 0 1,1 0-1,0-1 0,0 1 0,0 0 1,0 0-1,1 0 0,0 0 0,1 0 1,-1 0-1,1 0 0,0 0 0,0 1 0,1-1 1,0 1-1,0-1 0,0 1 0,3-3-297,3-3 123,1 1 0,0 1-1,0 0 1,1 0-1,0 1 1,1 0-1,-1 1 1,1 1-1,1-1 1,-1 2 0,1 0-1,0 1 1,1 0-1,-1 0 1,1 2-1,7-1-122,-9 1 1,0 2 0,0-1-1,-1 2 1,1-1 0,0 2 0,0-1-1,0 2 1,0 0 0,0 0-1,-4 0 2,0 0 0,0 1 1,0 0-1,-1 0 0,1 0 1,-1 1-1,0 0 0,0 1 1,-1 0-1,0 0 0,0 0 0,4 6-2,-2-1-2,-1 2 0,0-1 0,0 1 0,-1 0 0,-1 0 0,0 1 0,-1-1 0,0 1 0,-2 0 0,1 0 0,-1 11 2,0 2 2,-1-1 1,-2 1-1,-1-1 0,-1 1 1,-5 20-3,7-38 21,-1-1 0,-1 0 1,1 0-1,-1 0 0,-1 0 0,0 0 1,0-1-1,0 1 0,-1-1 0,0 0-21,1-2 35,-1 0 0,0-1-1,1 0 1,-1 0 0,-1 0-1,1 0 1,0-1-1,-1 0 1,0 0 0,0-1-1,0 0 1,0 0 0,-3 1-35,-12 2 71,1-1 0,-1-1 0,0-1 0,0-1 0,0 0 0,-8-2-71,16 0 61,-1-1 1,0 0-1,0 0 1,0-2-1,1 1 0,0-2 1,0 0-1,0 0 0,-10-7-61,12 1 2362,14 5-1160</inkml:trace>
  <inkml:trace contextRef="#ctx0" brushRef="#br0" timeOffset="2160.29">1942 635 7242,'-4'-6'1089,"-14"-17"4003,18 22-5035,0 1 1,-1 0-1,1 0 0,0 0 1,0 0-1,0 0 1,0 0-1,-1-1 0,1 1 1,0 0-1,0 0 0,0 0 1,-1 0-1,1 0 1,0 0-1,0 0 0,-1 0 1,1 0-1,0 0 1,0 0-1,0 0 0,-1 0 1,1 0-1,0 0 1,0 0-1,0 0 0,-1 0 1,1 0-1,0 0 1,0 0-1,0 1 0,-1-1 1,1 0-1,0 0 0,0 0 1,0 0-1,-1 0-57,-2 17 1090,-8 84 94,6-68-1127,2-1 1,1 0 0,2 1 0,1 2-58,0-13 30,2 1 1,1-1-1,1 0 1,0 0-1,2 0 1,2 3-31,-7-19 14,1 0 0,0 0 1,1 0-1,0 0 0,-1-1 0,2 1 1,-1-1-1,1 0 0,-1-1 1,5 4-15,-5-6 9,-1 1 0,1-1 0,0 0 0,0 0 1,0 0-1,0-1 0,0 0 0,1 1 1,-1-1-1,0-1 0,1 1 0,-1-1 0,0 0 1,1 0-1,-1 0 0,0 0 0,3-1-9,3-1 18,1 0 1,-1-1-1,0 0 0,1-1 0,-2 0 0,1-1 0,0 0 0,-1 0 1,0-1-1,0 0 0,-1-1 0,0 0 0,0 0 0,6-8-18,-3 3 19,0-2-1,-1 1 1,-1-1 0,0-1-1,-1 0 1,-1 0 0,0 0-1,-1-1 1,0-3-19,36-131 107,-37 128-137,-1 0-1,-1 0 1,-1-1 0,-1 1 0,-1-12 30,3 77 9,2-1-1,2-1 1,2 1 0,2-1 0,1-1 0,7 13-9,-10-32-4,1 0 0,1-1 1,1 0-1,0-1 0,2 0 0,0-1 0,1-1 1,0 0-1,2-1 0,0 0 0,1-2 1,9 6 3,-1-3-123</inkml:trace>
  <inkml:trace contextRef="#ctx0" brushRef="#br0" timeOffset="2489.711">2945 34 10874,'-3'-3'613,"0"-2"16,-1 1-1,0 0 1,0 0 0,0 1 0,0-1-1,-1 1-628,5 2 43,-1 1 0,1 0 0,-1-1-1,0 1 1,1 0 0,-1-1-1,0 1 1,1 0 0,-1 0 0,0 0-1,1 0 1,-1-1 0,0 1 0,1 0-1,-1 0 1,0 0 0,0 0-1,1 1 1,-1-1 0,0 0 0,1 0-1,-1 0 1,0 1 0,1-1 0,-1 0-1,0 0 1,1 1 0,-1-1-1,1 1 1,-1-1 0,0 1 0,1-1-1,-1 1 1,1-1 0,0 1 0,-1-1-1,1 1 1,-1-1 0,1 1-1,0 0 1,-1-1 0,1 1 0,0 0-1,0-1 1,0 1 0,-1 0 0,1-1-1,0 1 1,0 0 0,0 0-43,-2 11 72,0 0-1,0 1 1,1-1 0,1 1 0,0-1 0,1 1 0,0-1-1,1 1-71,0 14 61,11 76 269,13 50-330,-10-72 103,-3 0 0,-4 1-1,-3 11-102,-10-2 95,-3 0 0,-6 13-95,5-36-1281,5-34 403</inkml:trace>
  <inkml:trace contextRef="#ctx0" brushRef="#br0" timeOffset="2817.712">2716 577 7026,'-22'-14'3536,"-2"10"225,20 8-2353,22 5-367,11-3 31,28 4-640,6-5-168,8-5-104,10 0-32,-1-1 192,-8-2-240,-2 6-2120,-14 7 1608</inkml:trace>
  <inkml:trace contextRef="#ctx0" brushRef="#br0" timeOffset="3177.343">3903 659 3449,'0'0'77,"4"-5"1054,-1 1 0,0 0 1,0-1-1,0 1 0,-1-1 1,0 0-1,0 0 0,2-4-1131,-4 8 172,0 0 1,0 0-1,0-1 0,0 1 0,0 0 0,0 0 1,0 0-1,-1 0 0,1 0 0,0 0 0,0 0 0,-1 0 1,1 0-1,-1 0 0,1 0 0,-1 0 0,1 1 1,-2-2-173,1 0 84,-1 1 1,0-1-1,0 0 1,0 1 0,0 0-1,0-1 1,-1 1-1,1 0 1,0 0 0,-1 0-1,0 0-84,-18-4 209,0 1-1,0 1 1,-1 1-1,1 1 1,-1 1-1,1 0 1,0 2-1,-1 0 1,-4 3-209,8-2 53,0 1 0,0 1 0,-15 6-53,25-7 8,0-1 0,1 1 0,-1 0 0,1 0 0,0 1 0,0 0 0,1 1 1,0-1-1,-4 5-8,8-9 1,1 1 0,-1 0 1,1 0-1,0 0 0,-1 0 1,1 0-1,0 0 0,0 0 1,0 0-1,0 0 1,1 1-1,-1-1 0,1 0 1,-1 1-1,1-1 0,0 0 1,-1 1-1,1-1 0,1 0 1,-1 1-1,0 1-1,2-1 3,-1 0 0,0 1 0,1-1 0,-1 0 0,1 0 0,0 0 0,0 0 1,1 0-1,-1 0 0,0-1 0,1 1 0,0-1 0,0 1-3,12 8 16,1-1 0,-1 0 0,1-2 0,1 0 0,4 1-16,-15-6 5,39 16 26,-26-12-21,0 0 0,0 2 0,-1 0 0,-1 1-1,15 11-9,-28-18 1,0 0-1,0 1 0,-1-1 1,1 1-1,-1 0 0,0 0 1,0 1-1,0-1 0,-1 0 0,1 1 1,-1 0-1,0-1 0,0 1 1,-1 0-1,0 0 0,1 0 1,-2 0-1,1 0 0,-1 1 1,1-1-1,-1 0 0,-1 0 0,1 0 1,-1 0-1,0 1 0,-2 5 7,0 1 0,0-1 0,-1-1 0,-1 1 0,0-1 0,-1 1 0,1-2 0,-2 1 0,0 0 0,0-1 0,0-1 0,-1 1 0,-1-1 0,1-1 0,-1 1 1,0-1-1,-1-1 0,0 0 0,-3 2-7,-1-1 78,0 0 1,0-1 0,-1 0 0,0-1-1,0-1 1,0 0 0,0-1 0,-1-1-1,1 0 1,-1-1 0,0-1 0,1 0 0,-1-1-1,-1-1-78,11 1 33,1 0-1,-1 0 0,1 0 0,-1-1 0,1 0 1,0 0-1,0 0 0,0-1 0,0 0 1,0 0-1,0 0 0,1-1 0,-1 1 1,1-2-33,2 4 63,1-1 1,-1 0 0,1 0 0,0 0 0,0 0 0,0 0 0,0-1 0,0 1 0,0 0 0,1 0 0,-1-1 0,1 1-1,-1 0 1,1-3-64,0 1 207,0 1 0,1-1-1,-1 0 1,1 1 0,0-1-1,0 0 1,0 1 0,1-1-1,-1 1 1,1-1 0,2-2-207,26-38 1137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4:21.2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469 143 2144,'84'30'1650,"-69"-26"2570,-21-7 44,5 3-3267,-8-11 2358,6 8-3239,1 0 1,-1 0-1,0 1 1,1-1 0,-1 1-1,0 0 1,0 0-1,-3-2-116,-3-1 95,3 0-33,0 1-1,0 0 1,-1 1 0,0 0 0,1 0-1,-1 0 1,0 1 0,-1-1-1,1 2 1,0-1 0,-7 0-62,-10 1 78,1 1 0,-1 2 1,1 0-1,0 1 0,0 1 0,0 1 1,0 1-1,-10 5-78,19-5 7,0 0 0,1 0 1,-1 2-1,2-1 1,-1 2-1,1-1 0,0 2 1,1 0-1,0 0 0,1 1 1,0 0-1,1 1 0,-6 8-7,10-12 0,0 0-1,0 0 0,1 1 0,0-1 0,0 1 0,1 0 0,0 0 0,-1 8 1,4-13-1,0-1 0,0 1 1,0 0-1,0-1 0,0 1 0,1-1 0,0 1 0,-1-1 0,1 1 0,1-1 0,-1 1 0,0-1 0,1 0 0,0 0 0,0 1 0,0-1 1,0-1-1,0 1 0,0 0 0,1 0 0,0-1 0,-1 0 0,1 1 0,2 0 1,10 6 0,0 0 0,1-1 0,1-1 0,-1 0 0,1-2 0,0 1 0,17 1 0,19 8 0,-18-5 2,-1 2-1,-1 2 1,0 0-1,-1 3 1,0 0-1,-2 2 1,10 8-2,-31-19 1,-1 0 1,0 1-1,0 0 0,0 0 1,-1 0-1,-1 1 1,1 0-1,-2 1 1,1-1-1,-1 1 0,-1 0 1,0 0-1,-1 1 1,0-1-1,0 3-1,0 7 6,-1 0 0,0 1-1,-1-1 1,-2 0 0,0 1-1,-1-1 1,-6 21-6,7-36 4,-1 1 0,0-1 0,0 0 0,0 0 0,-1 0 0,0 0 0,-1 0 0,1 0 0,-1-1 0,0 0 0,0 0 0,-5 4-4,2-2 9,-1 0-1,0-1 1,0-1-1,-1 1 1,1-1-1,-1-1 1,0 1-1,-2-1-8,-12 4 23,0-2-1,0 0 1,0-2-1,0 0 1,-1-2-1,1 0 0,-2-2-22,11 0-70,-1 0 0,1-1 0,0 0 0,-1-1 0,1-1 0,0-1 0,0 1-1,1-2 1,-1 0 0,1-1 0,0 0 0,0-1 0,1-1 0,0 0-1,0 0 1,1-1 0,-7-7 70,9 4-1216,14 9 510</inkml:trace>
  <inkml:trace contextRef="#ctx0" brushRef="#br0" timeOffset="724.879">1135 301 8298,'-5'-5'1322,"-11"-12"2443,15 17-3709,1 0 0,0 0 0,0 0 0,-1 0 0,1-1 0,0 1 0,-1 0 0,1 0 0,0 0 0,0 0 0,-1 0 0,1 0 0,0 0 0,-1 0 0,1 0 0,0 0 0,-1 0 0,1 0 0,0 0-1,-1 0 1,1 0 0,0 0 0,0 0 0,-1 0 0,1 0 0,0 0 0,-1 1 0,1-1 0,0 0 0,0 0 0,-1 0 0,1 0 0,0 1 0,0-1 0,-1 0 0,1 0 0,0 1 0,0-1-1,0 0 1,0 0 0,-1 1 0,1-1 0,0 0 0,0 0 0,0 1 0,0-1 0,0 0 0,0 1 0,0-1 0,0 0 0,0 1 0,0-1 0,0 0 0,0 1 0,0-1 0,0 0 0,0 0-1,0 1 1,0-1 0,0 0 0,0 1 0,0-1-56,-13 111 447,-6-1 0,-22 70-447,4-19 94,24-100-52,0-3 142,-3 38-184,15-95 8,1 1 0,0-1 1,-1 0-1,1 0 0,0 1 0,0-1 1,0 0-1,0 1 0,0-1 0,1 0 1,-1 0-1,0 1 0,0-1 0,1 0 0,0 1-8,-1-2 9,1 0-1,-1-1 1,1 1-1,0 0 1,-1-1-1,1 1 1,-1-1-1,1 1 0,-1-1 1,0 1-1,1-1 1,-1 1-1,1-1 1,-1 1-1,0-1 1,1 0-1,-1 1 0,0-1 1,0 0-9,20-45 165,16-54-90,-5-1 1,-4-1-1,0-24-75,-1-35-46,3-123 46,-27 256 14,-2 13 77,0 0 1,2 0-1,0 0 0,0 0 0,2 0 0,0 1 0,3-10-91,-6 24 11,0 0-1,0 1 0,-1-1 0,1 0 0,0 1 0,-1-1 1,1 0-1,0 1 0,-1-1 0,1 1 0,-1-1 0,1 1 0,-1-1 1,1 1-1,-1-1 0,1 1 0,-1-1 0,1 1-10,2 5 6,-1 1-1,1-1 1,-1 1 0,0-1-1,0 5-5,3 7 4,20 74 12,-5-15 16,3-2 0,30 64-32,-23-74 22,-1-6 20,-3 2-1,-2 1 0,12 53-41,-15-7 70,-11-52-100,2-1 0,3 4 30,-14-56-17,0-2 109,-1-1-1,0 1 1,0 0 0,0 0 0,0-1 0,1 1-1,-1 0 1,0-1 0,1 1 0,-1-1-1,1 1 1,-1 0 0,0-1 0,1 1 0,-1-1-1,1 1 1,0-1 0,-1 1 0,1-1-1,-1 1 1,1-1 0,0 0-92,5 2 971</inkml:trace>
  <inkml:trace contextRef="#ctx0" brushRef="#br0" timeOffset="1054.934">1077 800 7602,'-1'0'3368,"13"-2"-1511,11 2-561,10-3-256,9 0-392,8-4-368,3 0 25,9-3-2154,5-2 1465</inkml:trace>
  <inkml:trace contextRef="#ctx0" brushRef="#br0" timeOffset="1445.498">1697 184 5081,'-9'-8'1743,"6"5"-1188,0 1 1,0 0-1,1 0 1,-1-1-1,1 1 1,0-1-1,-1 0 1,1 0-1,0 0 1,1 0-1,-1 0 1,0-2-556,2 4 125,1 1 0,0-1 0,0 1 0,0-1 0,-1 1 0,1 0 0,0 0 1,0-1-1,0 1 0,0 0 0,0 0 0,0 0 0,0 0 0,0 0 1,-1 0-1,1 0 0,1 0-125,-1 0 146,153 5 2435,51-1-2013,31-20-315,29-1-87,-260 17-333,0 0 0,1 0 0,-1 0 0,0 1 0,0-1 1,1 1-1,-1 1 0,4 0 167,4 8-504</inkml:trace>
  <inkml:trace contextRef="#ctx0" brushRef="#br0" timeOffset="1801.142">2167 210 6689,'-15'-3'2572,"11"2"-1599,0 0 1,-1 0-1,1 0 1,0 1-1,-1-1 0,1 1 1,-4 1-974,6-1 128,0 0 1,1 1-1,-1 0 1,0-1 0,0 1-1,1 0 1,-1 0-1,1 0 1,-1 0-1,1 0 1,-1 0 0,1 1-1,0-1 1,-1 0-1,1 1 1,0-1-1,0 1 1,0-1 0,0 1-1,0 0 1,0 0-129,-2 4 72,1 1 0,-1 0 0,1 0 0,0-1 0,1 1 0,0 0 0,0 0 0,0 1 0,1-1 1,0 0-1,1 0 0,-1 0 0,2 5-72,4 15 132,0 0 1,10 24-133,-10-31 46,20 78 72,-4 1 1,4 65-119,-4-23 132,-20-127 235,1-1-1,0 0 0,0 0 0,1 0 0,1 0 0,0-1 1,7 12-367,-3-8 969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4:58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159 423 4025,'-5'-2'551,"1"0"0,-1 0 1,1 0-1,-1 1 0,0-1 1,0 1-1,0 0-551,0 0 443,5 1-346,-1 0 1,0 0-1,0 0 0,1 0 0,-1 0 0,0 0 1,1 0-1,-1 0 0,0 0 0,0 1 0,1-1 1,-1 0-1,0 0 0,1 1 0,-1-1 1,0 0-1,1 1 0,-1-1 0,0 0 0,1 1 1,-1-1-1,1 1 0,-1-1 0,1 1 0,-1 0 1,1-1-1,-1 1 0,1-1 0,0 1 0,-1 0 1,1-1-1,0 1-97,-6 24 1527,5-19-1332,-3 24 291,2 1 0,2 0-1,0 0 1,4 16-486,-3-26 111,38 565 549,-37-557-1524,0-20-535,4-11 471</inkml:trace>
  <inkml:trace contextRef="#ctx0" brushRef="#br0" timeOffset="548.261">33 507 4969,'-8'-19'1575,"2"0"-1,0-1 1,1 0 0,-1-10-1575,5 20 189,0 0 0,1 1 0,0-1 0,1 0 0,0 1 0,1-1 0,-1 1 0,2-1 0,-1 1-1,4-6-188,3-7 82,2 1 0,0 0 0,1 1 0,1 0 0,1 1 0,1 1 0,0 0-1,1 1 1,1 0 0,1 2 0,0 0 0,1 1 0,14-8-82,-26 18 3,0 0 1,0 1 0,0 0-1,0 0 1,1 0 0,-1 1-1,1 0 1,0 0 0,0 1-1,-1 0 1,1 1 0,0-1-1,0 1 1,0 1 0,0 0-1,0 0 1,0 0 0,-1 1-1,1 0 1,-1 1 0,1 0-1,-1 0 1,0 0 0,0 1-1,0 0 1,0 1 0,-1-1-1,2 3-3,8 5 10,0 2 1,-1 0-1,-1 0 0,0 2 0,-1 0 0,-1 0 0,9 16-10,-13-18 13,-1 1 0,0-1 0,0 2 0,-2-1 0,0 1 0,0 0 0,-2 0 0,0 0-1,-1 0 1,0 3-13,-1 13 30,-1 0 0,-2 0-1,-1-1 1,-2 1 0,-1-1-1,-1 0 1,-2 1-30,2-11 18,-1 0 0,0 0 0,-2 0 1,-1-1-1,0-1 0,-1 0 0,-1-1 0,-1 0 1,-1 0-1,-3 1-18,-10 9 33,-1 0-1,-2-2 1,0-1 0,-2-2 0,-16 8-33,42-27 12,1-1 0,-1 0 1,0-1-1,0 1 0,0-1 1,0 0-1,0-1 0,0 0 0,0 0 1,-1-1-1,1 1 0,-6-2-12,10 1 23,-1-1-1,1 0 0,0 0 1,0 0-1,-1 0 1,1 0-1,0-1 0,0 1 1,0-1-1,0 0 1,0 0-1,1 0 0,-1 0 1,1-1-1,-1 1 1,1-1-1,0 1 0,0-1 1,0 0-1,0 0 1,0 0-1,1 0 0,-1 0 1,1 0-1,0 0 1,0-1-1,-1-2-22,2 4 16,-1-1 0,0 0 0,1 1 0,0-1 0,-1 0 0,1 0 0,0 1 0,1-1 0,-1 0 0,0 0 0,1 1 0,-1-1 0,1 0 0,0 1 0,0-1 0,0 1 0,0-1 0,2-2-16,0 2 13,0-1 0,-1 1 0,2 0 1,-1 0-1,0 0 0,1 0 0,-1 0 1,1 1-1,0-1 0,0 1 0,1 0-13,8-4 39,0 1-1,0 1 0,1 0 1,-1 1-1,1 0 0,0 1 1,3 0-39,-5 2 27,1 1 0,-1 0 0,0 0 0,0 1 0,0 0 1,0 1-1,0 1 0,0 0 0,-1 0 0,1 1 1,-1 1-1,-1 0 0,1 0 0,8 8-27,11 9 35,-1 1 0,-2 1 0,0 2 0,4 8-35,13 16 121,-25-26-85,2-1 1,15 12-37,-28-29 158,0-1 1,0 1-1,1-1 0,0-1 0,0 0 1,0 0-1,1-1 0,0 0 1,8 2-159,-5-3 209,0-1 1,0 0-1,7-1-209,-19-1 1</inkml:trace>
  <inkml:trace contextRef="#ctx0" brushRef="#br0" timeOffset="1432.855">1083 925 3737,'-34'-9'1952,"34"9"-1870,0 0 0,-1 1-1,1-1 1,-1 0 0,1 0-1,-1 0 1,1 0 0,-1 1-1,1-1 1,0 0 0,-1 0-1,1 1 1,0-1 0,-1 0-1,1 1 1,0-1 0,-1 0-1,1 1 1,0-1 0,-1 1-1,1-1 1,0 0 0,0 1 0,0-1-1,0 1 1,-1-1 0,1 1-1,0-1 1,0 1 0,0-1-1,0 1 1,0-1 0,0 1-1,0-1 1,0 1 0,0-1-1,0 0 1,0 1 0,1-1-1,-1 1 1,0-1 0,0 1-1,0-1 1,0 1 0,1-1-1,-1 0 1,0 1 0,1-1-1,-1 0 1,0 1 0,1-1 0,-1 0-1,0 1 1,1-1 0,-1 0-1,0 0 1,1 1 0,-1-1-1,1 0 1,-1 0 0,1 0-1,-1 1 1,1-1 0,-1 0-1,1 0-81,18 5 673,1-1-1,1 0 1,-1-2-1,0 0 1,20-2-673,-17-1 111,1-1 0,-1-1 0,0-2 0,0 0 0,0-1 0,-1-1 0,0-2 0,2-1-111,-18 8 9,-1-1 1,1 0 0,-1 0-1,0 0 1,0-1 0,0 0-1,0 0 1,-1 0 0,1 0 0,-1-1-1,0 0 1,0 0 0,0-2-10,-3 5 4,1-1 0,-1 0 1,0 0-1,0 1 1,-1-1-1,1 0 0,0 0 1,-1 0-1,0 0 1,0 0-1,0 0 0,0 0 1,0 0-1,-1 0 1,1 0-1,-1 0 0,0 0 1,0 0-1,0 1 1,0-1-1,0 0 1,-1 1-1,1-1 0,-1 1 1,1-1-1,-1 1 1,0 0-1,-1-1-4,-1-3 5,-1 1 0,0 0 0,0 0 0,0 1 0,-1-1 0,0 1 0,1 1 0,-1-1 0,-1 1 0,1 0 1,-1 0-1,1 0 0,-1 1 0,0 0 0,0 1 0,1-1 0,-2 1-5,-1 1 6,1-1 0,0 2 0,-1-1 0,1 1 0,0 0 0,0 1 0,0 0 0,0 0 0,0 1-1,0 0 1,0 0 0,1 1 0,-1 0 0,-2 3-6,-7 3 19,2 1 0,-1 1 0,2 0 0,-1 2 0,2-1 0,0 1 0,1 1-1,-9 13-18,15-18 27,0-1 0,1 1-1,1 0 1,-1 0-1,2 1 1,-1-1-1,1 1 1,1 0 0,0-1-1,0 1 1,1 0-1,1 0 1,0 0-1,0 0 1,1 0-1,1 2-26,1 3 77,1 0-1,0 0 0,1-1 0,1 0 0,1 0 0,0 0 0,0-1 1,2 0-1,0 0 0,0-1 0,1 0 0,1-1 0,11 10-76,-12-12 46,1-1 0,1 0-1,-1-1 1,2 0 0,-1-1-1,1-1 1,0 0 0,0 0-1,0-1 1,1-1 0,0 0-1,0-1 1,0-1 0,0 0-1,13 0-45,-9-2 45,0-1-1,0 0 0,7-2-44,55-18 81</inkml:trace>
  <inkml:trace contextRef="#ctx0" brushRef="#br0" timeOffset="2431.275">2114 917 3281,'67'-26'2211,"-66"26"-2110,-1-1-1,1 1 1,0 0 0,0-1-1,-1 1 1,1-1 0,0 1-1,0-1 1,-1 1 0,1-1 0,-1 1-1,1-1 1,0 0 0,-1 1-1,1-1 1,-1 0 0,0 1 0,1-1-1,-1 0 1,0 0 0,1 0-1,-1 1 1,0-1 0,0 0-1,1 0 1,-1 0 0,0 0 0,0 1-1,0-1 1,0 0 0,0-1-101,-10-17 1682,8 16-1225,-5-7-91,-1 0-1,1 1 1,-1 0 0,-1 1 0,0 0-1,0 0 1,0 1 0,-1 0-1,0 1 1,-1 0 0,1 0 0,-1 1-1,-1 0-365,6 3 36,0-1 0,0 1 0,0 1-1,-1-1 1,1 1 0,0 0-1,-1 0 1,1 1 0,0 0 0,-1 0-1,1 0 1,-1 1 0,1 0 0,0 0-1,0 1 1,-1 0 0,1 0-1,0 0 1,1 1 0,-1 0 0,0 0-1,1 0 1,-1 1 0,0 0-36,-5 6 15,0 0 1,1 1-1,0 0 0,1 0 1,0 1-1,1 0 1,1 1-1,-4 6-15,7-10 1,1 0 0,-1 0 0,1 1 0,1 0 0,0-1 0,0 1 0,1 0 0,0 0 0,1 0 0,0 0 0,0 0 0,2 7-1,1 0 3,0-2 0,1 1 1,1 0-1,0-1 1,1 0-1,1 0 0,0 0 1,1-1-1,5 7-3,-10-16 4,1 0-1,0 0 0,0 0 1,1 0-1,-1-1 0,1 0 1,0 0-1,0 0 0,0 0 1,0-1-1,1 0 1,0 0-1,-1 0 0,1-1 1,0 0-1,0 0 0,1 0 1,-1-1-1,0 0 0,0 0 1,1-1-1,-1 1 0,1-1 1,-1-1-1,4 0-3,1-1 12,0-2 0,1 1 0,-1-1 1,0-1-1,-1 0 0,1 0 0,-1-1 0,0-1 0,-1 1 0,1-2 0,-1 1 0,6-8-12,1-2 25,0-1 0,0 0 0,-2-2 0,0 1 0,9-20-25,-17 26 6,0-1 1,-1 1 0,0-1-1,-1-1 1,-1 1 0,0 0-1,-1-1 1,0 0 0,-2 1-1,1-1 1,-2 0 0,-1-7-7,-3 6-2,5 16 2,0 0 0,0 0 0,0 0 0,0-1 0,0 1 0,0 0 1,0 0-1,0 0 0,-1-1 0,1 1 0,0 0 0,0 0 1,0 0-1,0-1 0,0 1 0,0 0 0,0 0 0,0 0 0,-1 0 1,1-1-1,0 1 0,0 0 0,0 0 0,0 0 0,0 0 0,-1 0 1,1 0-1,0-1 0,0 1 0,0 0 0,-1 0 0,1 0 0,0 0 1,0 0-1,0 0 0,-1 0 0,1 0 0,0 0 0,0 0 0,0 0 1,-1 0-1,1 0 0,0 0 0,0 0 0,0 0 0,-1 0 0,1 0 1,0 0-1,0 0 0,0 1 0,-1-1 0,1 0 0,0 0 0,0 0 1,0 0-1,0 0 0,-1 0 0,1 1 0,0-1 0,0 0 0,0 0 1,0 0-1,0 0 0,0 1 0,-1-1 0,1 0 0,0 0 0,0 0 1,0 1-1,-4 15 77,0 0 1,1 1-1,1 0 1,1-1 0,0 1-1,1 0 1,1 1-78,-1-3 55,-9 229 364,-10 1-1,-16 28-418,-24 170 2057,59-429-1896,4-17-60,10-25 7,-10 18-70,44-81-71,4 3 0,48-60 33,-96 142-67,15-22 214,1 1-1,2 2 1,21-21-147,15 0 130</inkml:trace>
  <inkml:trace contextRef="#ctx0" brushRef="#br0" timeOffset="3228.635">2674 812 3473,'-6'-24'2437,"5"17"-1370,-1-1-1,0 1 1,0 0-1,-1-1 1,0 1-1,-3-6-1066,5 13 56,1 0 0,0-1 0,0 1 0,0 0 0,0 0 0,-1 0 1,1 0-1,0 0 0,0-1 0,0 1 0,-1 0 0,1 0 0,0 0 0,0 0 0,-1 0 0,1 0 0,0 0 0,0 0 0,-1 0 0,1 0 0,0 0 0,0 0 0,0 0 0,-1 0 0,1 0 0,0 0 0,0 0 0,-1 0 0,1 0 0,0 0 0,0 0 0,0 1 0,-1-1 0,1 0 0,0 0 0,0 0 0,0 0 0,-1 0 0,1 1 0,0-1 1,0 0-1,0 0 0,0 0 0,0 0 0,-1 1 0,1-1 0,0 0 0,0 0 0,0 1 0,0-1 0,0 0 0,0 0 0,0 0 0,0 1 0,0-1-56,-6 15 690,-5 36 63,2 0 0,-1 53-753,9-83 78,0 0 0,2 1 0,1-1 0,0 0 0,2 0 0,0 0 0,1 0 0,8 16-78,-12-32 9,2 0 0,-1-1 1,0 1-1,1-1 1,0 0-1,0 1 1,0-1-1,0-1 1,1 1-1,0 0 0,0-1 1,0 0-1,1 1-9,-2-2 9,0-1-1,0 1 0,1-1 1,-1 0-1,1 1 1,-1-2-1,1 1 0,-1 0 1,1-1-1,-1 1 0,1-1 1,0 0-1,-1 0 0,1-1 1,0 1-1,-1-1 1,1 0-1,3-1-8,4-3 21,1 0-1,-1-1 1,0-1 0,0 0 0,-1 0-1,0-1 1,0 0 0,4-6-21,3-1 18,7-6 12,0-2-1,-2 0 1,10-15-30,-21 24 7,-1 0-1,0-1 1,-1-1 0,-1 1 0,-1-2-1,0 1 1,0-5-7,-5 14 2,-1 1 0,0 0 0,0-1 0,0 0-1,-1 1 1,0-1 0,-1 1 0,1-1 0,-1 1 0,-1 0 0,1-1 0,-1 1-1,0 0 1,0 0 0,-1 0 0,0 0 0,0-1-2,3 7 0,0 0 0,-1 0 0,1 0-1,0-1 1,0 1 0,0 0 0,0 0 0,0 0 0,0-1 0,0 1-1,0 0 1,0 0 0,-1 0 0,1 0 0,0-1 0,0 1 0,0 0-1,0 0 1,-1 0 0,1 0 0,0 0 0,0 0 0,0 0 0,0 0-1,-1-1 1,1 1 0,0 0 0,0 0 0,0 0 0,-1 0 0,1 0-1,0 0 1,0 0 0,0 0 0,-1 0 0,1 0 0,0 0 0,0 0-1,-1 0 1,-3 9-13,1 14-13,4-8 23,0 1 1,1 0 0,1-1 0,1 0 0,4 12 2,6 13 17,11 22-17,-20-52-78,0 1 0,0-1 1,1 0-1,0 0 0,1-1 0,0 0 0,0 0 0,1-1 0,1 1 0,-1-2 0,1 1 0,0-1 0,1-1 0,0 0 0,0 0 0,0-1 0,0 0 0,7 2 78,18 0-510</inkml:trace>
  <inkml:trace contextRef="#ctx0" brushRef="#br0" timeOffset="3577.442">3414 865 6105,'-5'-15'3409,"-2"5"-792,5 10-1305,2 11-232,3 12-488,-1 5-48,3 13-176,-2 3-72,3-1-151,-1 3-49,-1-4-32,2-5-8,-2-10-88,-1-5-329,-2-8-2471,-1-8 2008</inkml:trace>
  <inkml:trace contextRef="#ctx0" brushRef="#br0" timeOffset="3917.517">3320 434 9682,'-19'-42'4041,"1"8"-2561,11 11-720,6 7-255,5 9-377,7 5 152,7 15-744,2 6 1336,-1 15-712</inkml:trace>
  <inkml:trace contextRef="#ctx0" brushRef="#br0" timeOffset="4470">3725 826 3041,'0'0'145,"0"0"-1,0-1 1,0 1 0,0 0 0,-1-1 0,1 1 0,0 0 0,0 0 0,-1-1 0,1 1 0,0 0 0,0 0 0,-1 0 0,1-1-1,0 1 1,-1 0 0,1 0 0,0 0 0,-1 0 0,1 0 0,0-1 0,-1 1 0,1 0 0,0 0 0,-1 0 0,1 0-1,0 0 1,-1 0-145,-2 10 2204,6 23-551,-2-24-1134,7 51 2098,5 6-2617,-3-15 1732,2 45-1732,-10-76 169,2 23 114,-4-41-262,-1 1 0,1-1-1,0 1 1,0-1 0,-1 1 0,0 0 0,1-1 0,-1 0 0,0 1 0,0-1-1,0 1 1,-1-1 0,0 1-21,2-3 3,0 0 0,0 0 0,0 0 0,0-1-1,0 1 1,0 0 0,0 0 0,0 0 0,0 0 0,0-1 0,0 1-1,0 0 1,0 0 0,0 0 0,0 0 0,0 0 0,0-1 0,0 1-1,0 0 1,-1 0 0,1 0 0,0 0 0,0 0 0,0 0 0,0-1-1,0 1 1,0 0 0,-1 0 0,1 0 0,0 0 0,0 0 0,0 0-1,0 0 1,0 0 0,-1 0 0,1 0 0,0 0 0,0 0-1,0 0 1,0 0 0,-1 0 0,1 0 0,0 0 0,0 0 0,0 0-1,0 0 1,-1 0 0,1 0 0,0 0 0,0 0 0,0 0 0,0 0-1,0 0 1,-1 0 0,1 0 0,0 0 0,0 0 0,0 1 0,0-1-1,0 0 1,0 0 0,-1 0 0,1 0 0,0 0 0,0 0 0,0 1-1,0-1 1,0 0 0,0 0-3,-1-18 90,7-85 93,2-31-102,-5 108-73,1 0 1,2 0-1,7-23-8,-10 39 0,1 1 0,0 0 0,0 1 0,1-1 0,0 1 0,0 0 0,1 0 0,5-6 0,-9 12-1,-1 1 0,1-1 0,0 1 0,-1-1 0,1 1 0,0 0 0,0-1 0,0 1 0,0 0 0,0 0 0,0 0 0,0 1 0,0-1 0,0 0 0,0 1 0,1-1 0,-1 1 0,0 0 0,0 0 0,1 0 0,-1 0 0,0 0 0,0 0 0,1 1 0,-1-1 0,0 1 0,0-1 0,0 1 0,0 0 0,0 0 1,0 0-1,0 0 0,0 0 0,0 0 0,0 1 0,-1-1 0,1 1 0,0-1 0,0 2 1,33 30-12,-18-15 11,1 0 1,1-2-1,1 0 0,21 12 1,-22-17 4,1-1 0,-1-1 0,2-1 0,-1-1 0,1 0 0,0-2 0,0 0 0,1-1 1,3-1-5,-15-2 3,0-1 0,1 0 0,-1 0 1,0-1-1,1 0 0,-1-1 1,0 0-1,0-1 0,0 0 1,-1 0-1,1-1 0,-1-1 1,1 1-1,-1-2 0,-1 1 0,1-1 1,-1 0-1,0-1 0,0 0 1,3-4-4,-8 6 2,0 1 1,1-1-1,-2-1 1,1 1-1,0 0 1,-1 0-1,0-1 1,-1 0-1,1 1 1,-1-1-1,0 0 1,0 0-1,-1 1 1,0-1-1,0 0 1,0 0-1,-1-4-2,0 2 2,0 0 0,0 1-1,-1-1 1,0 0 0,-1 1 0,0-1 0,0 1-1,0 0 1,-1 0 0,0 0 0,0 1 0,-5-6-2,7 10-1,0 0 1,0 0-1,0 0 1,0 0-1,0 0 1,0 1-1,-1-1 1,1 1-1,-1-1 1,1 1-1,-1 0 1,0 0 0,1 0-1,-1 0 1,0 0-1,0 1 1,0-1-1,0 1 1,1 0-1,-1 0 1,0 0-1,0 0 1,0 1-1,0-1 1,0 1-1,1-1 1,-1 1-1,0 0 1,0 0-1,1 0 1,-3 2 0,-1 0-1,0 1-1,1 0 1,-1 0 0,1 1-1,-1 0 1,1 0 0,1 0-1,-1 0 1,1 1 0,0 0-1,0 0 1,-1 3 1,-3 7 8,2 0-1,-1 1 1,2 0 0,0 0 0,-1 10-8,-2 26 162,1 11-162,6-52 27,0 0-1,1 0 0,0 0 1,1 1-1,0-1 0,1 0 1,2 5-27,-2-11 9,0 1 0,1 0 0,0 0 0,0-1 0,0 0 0,1 1 0,0-1 0,0 0 0,1-1 0,0 1 0,0-1 0,0 0 0,1 0-9,7 5-116,-1-2-1,2 0 1,-1 0 0,1-2 0,1 1 0,-1-2 0,1 0-1,0 0 1,0-2 0,0 0 0,0 0 0,1-2 0,-1 0-1,1-1 1,-1 0 0,1-1 0,-1-1 0,1 0 0,5-3 116,-7 1-306,0-1 0,0 0 0,2-2 306,-16 7-4</inkml:trace>
  <inkml:trace contextRef="#ctx0" brushRef="#br0" timeOffset="4933.836">5293 631 6713,'1'-2'261,"-1"0"0,0 1-1,0-1 1,0 0 0,0 0-1,-1 0 1,1 1-1,0-1 1,-1 0 0,1 0-1,-1 1 1,1-1-1,-1 0 1,0 1 0,0-1-1,0 1 1,0-1 0,0 1-1,0-1 1,0 1-1,-1 0 1,1-1 0,0 1-1,-1 0 1,1 0 0,-1 0-1,1 0 1,-1 0-1,0 1 1,1-1 0,-1 0-1,-1 0-260,-2 0 180,1 0 0,-1 0 0,1 1-1,0-1 1,-1 1 0,1 0 0,-1 0-1,1 1 1,-1 0 0,1-1 0,-1 1 0,1 0-1,-2 2-179,-15 4 324,1 2-1,1 1 0,0 0 1,0 1-1,1 1 0,-7 7-323,16-12 44,1 0-1,-1 1 1,2 0-1,-1 0 1,1 1-1,0 0 0,1 0 1,0 1-1,1-1 1,-1 2-1,2-1 0,0 0 1,-1 4-44,4-12 3,1 0 0,-1 0 1,1 0-1,-1 0 0,1 0 0,0 0 0,0 0 1,0 0-1,0 0 0,0 0 0,0-1 0,1 1 1,-1 0-1,1 0 0,-1 0 0,1 0 0,0 0 1,0 0-1,0 0 0,0-1 0,0 1 1,0 0-1,0-1 0,0 1 0,1-1 0,-1 1 1,1-1-1,-1 0 0,1 0 0,-1 1 0,1-1 1,0 0-1,0-1 0,0 1-3,6 3 9,0-2 0,0 1 1,0-1-1,1 0 0,-1-1 0,1 0 0,3 0-9,19 2 19,-5-2-7,1 1 0,-1 2 0,0 1-1,20 6-11,-38-8 1,0 0 0,0 1 0,0 0 0,-1 0-1,1 0 1,-1 1 0,0 0 0,-1 1-1,1-1 1,-1 1 0,0 0 0,0 1 0,-1 0-1,0 0 1,0 0 0,3 7-1,-5-10 0,-1 0 1,-1 0-1,1 0 0,0 0 1,-1 1-1,0-1 0,0 1 1,-1-1-1,1 1 0,-1-1 1,0 1-1,0-1 0,0 1 1,0-1-1,-2 5 0,0-3 1,0 0 0,0 0 0,0 0 0,-1-1 0,0 1 1,0-1-1,-1 0 0,1 0 0,-1 0 0,-4 4-1,-3 2 7,-2 0 0,1-1 0,-1 0 0,-1-1 0,0 0 0,0-1 0,-1-1 0,-5 2-7,2-1 16,-1-2 0,0 0 0,0-1 0,-7 0-16,17-3 11,1-1 1,-1 0-1,0-1 1,0 0-1,0 0 1,1-1-1,-1 0 1,0-1-1,1 0 1,-8-2-12,13 3 16,0-1 0,0 1 0,0 0 0,1-1 0,-1 0 0,0 0 1,1 1-1,0-2 0,-1 1 0,1 0 0,0 0 0,0-1 0,0 1 1,0-1-1,1 0 0,-1 1 0,1-1 0,-1 0 0,1 0 0,0 0 0,0 0 1,0 0-1,1 0 0,-1 0 0,1 0 0,0-1 0,0-1-16,0 1-163,0-1 0,0 1 0,1 0 0,0 0 0,0 0 0,0 0-1,0 1 1,1-1 0,0 0 0,-1 0 0,1 1 0,1-1 0,-1 1 0,0 0-1,1-1 1,0 1 0,0 0 0,0 1 0,0-1 0,0 0 0,3 0 163,0-1-371,1 1 0,0 0-1,0 0 1,7-1 371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5:05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86 3033,'0'-2'724,"-3"-29"7190,2 28-7762,0 1-1,0 0 1,-1 0-1,1 0 1,0 0-1,-1 0 0,0 0 1,1 0-1,-1 0 1,0 0-1,0 1 0,0-1 1,0 1-1,0 0 1,0-1-1,0 1 1,-1 0-1,1 0 0,0 0 1,-1 1-1,1-1-151,-45-15 319,44 16-289,0-1-1,0 1 1,1 0 0,-1 0 0,0 0-1,0 0 1,0 0 0,0 1 0,0-1-1,0 1 1,0 0 0,1 0 0,-1 0-1,0 0 1,-2 2-30,-3 2 50,0 0 1,1 0-1,-1 1 0,1 1-50,-3 1 46,-12 9 14,14-12-52,0 1 1,0 0-1,1 0 1,0 1-1,0 0 1,0 0-1,1 1 1,0 0-1,1 0 0,0 0 1,0 1-1,0-1 1,1 3-9,-1 3 3,2 1 0,0 0 1,0 0-1,2 0 0,0 0 1,0 0-1,1 1 0,1-1 0,1 0 1,0 0-1,3 7-3,0-1 6,1 1-1,0-1 1,2 0 0,1-1-1,1 0 1,0 0 0,8 9-6,-13-21 4,1 0 0,0 0-1,1-1 1,0 0 0,0 0 0,0 0 0,1-1 0,0 0 0,1 0-4,-6-4 3,1 0 1,-1 0 0,1-1 0,-1 1-1,1-1 1,0 0 0,0 0-1,0 0 1,0 0 0,0-1-1,0 1 1,0-1 0,-1 0 0,1-1-1,0 1 1,0 0 0,0-1-1,0 0 1,0 0 0,0 0-1,0-1 1,-1 1 0,4-2-4,9-8 10,0 0 1,-1-1-1,0-1 1,0-1 0,-2 1-1,1-2 1,-2 0-1,0-1 1,-1 0-1,-1 0 1,0-2-1,1-3-10,-5 6 4,0 0-1,-1 0 1,-1 0-1,0 0 1,-1-1-1,-1 1 1,0-1-1,-1-3-3,-1-4 5,-1 0-1,0 1 0,-2-1 0,-1 1 0,-2-8-4,5 26-1,0 0 1,0 0-1,0 0 1,-1-1-1,1 1 1,-1 1-1,0-1 1,-1 0 0,-1-3 0,4 7-1,0 0 0,0 0 1,0 0-1,0 0 0,-1 0 1,1-1-1,0 1 1,0 0-1,0 0 0,0 0 1,-1 0-1,1 0 1,0 0-1,0 0 0,0 0 1,-1-1-1,1 1 1,0 0-1,0 0 0,0 0 1,-1 0-1,1 0 1,0 0-1,0 0 0,-1 0 1,1 0-1,0 0 1,0 0-1,0 1 0,-1-1 1,1 0-1,0 0 1,0 0-1,0 0 0,0 0 1,-1 0-1,1 0 1,0 0-1,0 1 0,0-1 1,0 0-1,-1 0 1,1 0 0,-5 12-15,0 14-4,5-12 20,1-1 1,0 0 0,1 0 0,0 1 0,1-1 0,1-1-1,0 1 1,0 0 0,1-1 0,1 0 0,0 0 0,1 0-1,0-1 1,1 0-2,11 15 69,1-1-1,1-1 1,1-1-1,1-1 1,11 7-69,3 1-3105,27 15 3105,-14-16-1320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5:16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33 766 8962,'0'-1'200,"0"0"0,0 0 1,0 0-1,0 1 0,-1-1 1,1 0-1,0 0 0,0 0 1,-1 1-1,1-1 0,0 0 0,-1 1 1,1-1-1,-1 0 0,1 1 1,-1-1-1,1 0 0,-1 1 0,1-1 1,-1 1-1,1-1 0,-1 1 1,0-1-1,0 1 0,1-1 0,-1 1 1,0-1-201,1 1 46,-1 0 0,1 0 1,0 0-1,0 1 0,0-1 0,-1 0 1,1 0-1,0 0 0,0 0 0,0 0 1,-1 0-1,1 0 0,0 0 0,0 0 1,0 0-1,0 0 0,-1 1 0,1-1 1,0 0-1,0 0 0,0 0 0,0 0 1,0 0-1,0 1 0,-1-1 0,1 0 1,0 0-1,0 0 0,0 1 0,0-1 1,0 0-1,0 0 0,0 0 1,0 1-1,0-1 0,0 0 0,0 0 1,0 0-1,0 1 0,0-1 0,0 0 1,0 0-1,0 0 0,0 0 0,0 1 1,0-1-47,1 13 328,-1-12-214,10 82 863,4 0-1,5 6-976,-3-18 173,-3 0-1,-4 0 1,-1 20-173,0 25 97,1 17-308,-9-108-1921,-2 0 1,-1 12 2131,0-25-1407</inkml:trace>
  <inkml:trace contextRef="#ctx0" brushRef="#br0" timeOffset="343.362">1 879 9290,'0'-25'1216,"2"1"-1,1 0 1,1 0 0,2-6-1216,-3 20 161,0 0 0,1 1 1,0 0-1,0 0 1,1 0-1,1 1 1,-1-1-1,1 1 1,0 1-1,1-1 1,5-4-162,-3 4 47,0 1 0,0 1 0,0-1 0,1 2 0,0-1 0,0 1 0,1 1 0,-1 0 0,1 0 0,0 1-1,0 1 1,0 0 0,0 0 0,1 1 0,-1 0 0,0 1 0,1 1 0,-1 0 0,0 0 0,0 1 0,0 0 0,6 3-47,-2-1 7,0 1 0,0 0 0,-1 1 0,1 1 0,-2 0 0,1 1 0,-1 1 0,0 0 0,-1 0 0,0 1 0,0 1 0,-1 0 0,-1 1 0,0 0 0,0 0 0,0 3-7,-4-5 2,0 1 0,-1-1 0,0 1 0,-1 1 0,0-1 0,-1 0 0,0 1 0,-1 0 0,0 0-1,-1 0 1,0 6-2,-1-9 5,0-1 0,-1 0 0,-1 1 0,1-1-1,-1 0 1,0 0 0,-1 0 0,0 0 0,0-1-1,-1 1 1,0-1 0,0 1 0,-1-1 0,0-1-1,0 1 1,0-1 0,-3 2-5,-7 5 22,0 0 1,-2 0-1,1-2 0,-1 0 0,-1-1 1,0-1-1,-1 0-22,-23 8 55,-1-1 1,-25 5-56,61-19 23,0-1 0,0 0 0,0 0 0,0 0-1,0-1 1,1 0 0,-1 0 0,0-1 0,-1 0-23,7 1-17,-1 0 1,1-1-1,-1 1 0,1 0 0,-1-1 0,1 0 1,-1 1-1,1-1 0,-1 0 0,1 1 0,0-1 1,-1 0-1,1 0 0,0 0 0,0 0 0,0 0 0,0 0 1,0-1-1,0 1 0,0 0 0,0 0 0,0-1 1,0 1-1,1-1 0,-1 1 0,1-1 0,-1 1 1,1-1-1,-1 1 0,1-1 0,0 1 0,0-1 0,0 1 1,0-1-1,0 0 0,0 1 0,0-1 0,1 1 1,-1-1-1,0 1 0,1-2 17,6-13-349</inkml:trace>
  <inkml:trace contextRef="#ctx0" brushRef="#br0" timeOffset="965.447">949 796 6193,'-119'-40'2670,"89"31"-991,24 11-624,2 1-452,3-3-536,0 1 0,1-1 0,-1 1 0,0-1 0,0 1 0,1 0 0,-1 0 0,1-1 0,-1 1-1,0 0 1,1 0 0,0 0 0,-1-1 0,1 1 0,-1 0 0,1 0 0,0 0 0,0 0 0,-1 0 0,1 0 0,0 0 0,0 0 0,0 0 0,0 0 0,0 0 0,0 0 0,0-1 0,1 1 0,-1 0 0,0 0 0,0 0-1,1 0 1,-1 0 0,1 0-67,16 40 799,-13-32-575,6 13 13,-1-1 0,-1 1 0,-1 0 0,-1 1-1,-2 0 1,0 0 0,-1 0 0,-1 0 0,-1 0 0,-1 1-1,-1-1 1,-1 0-237,0-15 360,0-8-97,-2-16 51,-3-31 10,-3-120 19,10 137-327,1-1 1,1 0-1,2 1 0,4-14-16,-6 36 0,0-1 0,1 1 1,0 0-1,0 0 0,0 0 1,1 1-1,1-1 0,-1 1 1,1 0-1,0 0 0,2-1 0,-2 4 6,-1-1 0,1 1 0,0 1 0,0-1 0,1 1 0,-1-1-1,1 2 1,-1-1 0,1 1 0,0-1 0,0 1 0,0 1 0,0 0 0,1-1 0,3 1-6,3 1-54,0 0 1,1 0-1,-1 1 1,0 1-1,0 0 1,-1 1-1,1 1 1,0 0-1,-1 0 1,0 1-1,1 1 55,43 23-247</inkml:trace>
  <inkml:trace contextRef="#ctx0" brushRef="#br0" timeOffset="1392.497">1552 728 7898,'2'-11'848,"-1"0"0,0 0 0,-1 0 0,0-9-848,-1 18 98,1 1-1,-1 0 0,0-1 1,0 1-1,1 0 0,-1 0 1,0-1-1,0 1 1,0 0-1,0 0 0,0 0 1,0 0-1,-1 0 0,1 1 1,0-1-1,0 0 0,-1 0 1,1 1-1,0-1 0,-1 1 1,1-1-1,0 1 0,-1 0 1,1-1-1,-1 1 0,1 0 1,-1 0-1,1 0 0,-1 0 1,1 0-98,-6 0 306,0 1 0,0-1 0,0 1 0,0 0 0,-4 1-306,7 0 71,0-1 0,0 1 0,0 0 0,0 1 1,1-1-1,-1 0 0,0 1 0,1 0 0,0 0 0,0 0 0,0 0 1,0 1-1,0-1 0,0 1 0,0 1-71,-7 11 127,2 0 0,-1 1 0,1 2-127,0-2 103,-2 6-11,0 1 0,1 0 1,2 0-1,1 0 0,-1 9-92,5-22 17,1 0 0,0 0 0,0 0 0,2 0-1,-1 0 1,1 0 0,1 0 0,0 0 0,1 0-1,0 0 1,0-1 0,1 1 0,2 2-17,-4-8 7,1-1 0,-1 0 1,1 0-1,0 0 0,0 0 1,1 0-1,-1 0 0,1-1 1,0 0-1,0 0 0,0 0 1,0 0-1,0 0 0,1-1 0,0 0-7,2 1 12,0 0-1,1-1 1,-1 0-1,0-1 1,1 0-1,0 0 0,-1 0 1,1-1-1,4 0-11,3-2 18,1 0 0,-1 0 0,1-2 0,-1 0 0,0-1 1,0 0-1,-1-1 0,1-1 0,2-2-18,-9 5 8,0-1 0,-1 0 0,1-1 0,-1 1 0,0-1 1,-1-1-1,0 1 0,0-1 0,0 0 0,-1-1 1,4-5-9,-6 7 4,-1 0 1,1 0 0,-1 0 0,0 0 0,-1 0 0,1-1 0,-1 1 0,-1-1-1,1 1 1,-1 0 0,0-1 0,0 1 0,-1-1 0,0 1 0,0-1 0,-2-5-5,-1-1 8,-1 0 1,0 1-1,-1-1 1,0 1 0,-1 0-1,0 1 1,-1 0 0,-1 0-1,1 0 1,-6-3-9,6 6-84,0 0 1,-1 0-1,0 1 1,0 0-1,-1 1 1,0 0-1,0 1 1,0 0-1,0 0 0,-1 1 1,0 1-1,-6-2 84,17 5 21,-1 0 0,1 0 0,0-1 0,-1 1-1,1 0 1,-1 0 0,1 0 0,-1 0 0,1 0 0,-1 0-1,1 0 1,-1 0 0,1 0 0,-1 0 0,1 0-1,-1 0 1,1 0 0,-1 1 0,1-1 0,-1 0 0,1 0-1,-1 0 1,1 1-21,-1 9 143</inkml:trace>
  <inkml:trace contextRef="#ctx0" brushRef="#br0" timeOffset="1896.281">2224 781 6097,'52'-75'2977,"-51"73"-2794,0 1 0,-1-1 0,1 1 0,0-1 1,-1 1-1,1-1 0,-1 1 0,1-1 0,-1 1 0,0-1 0,1 0 1,-1 1-1,0-1 0,0 0 0,0 1-183,-1 0 102,1 0 0,0 0-1,0 1 1,-1-1 0,1 0 0,0 0 0,-1 1-1,1-1 1,-1 0 0,1 0 0,-1 1 0,1-1-1,-1 1 1,0-1 0,1 0 0,-1 1 0,0-1 0,1 1-1,-2-1-101,-1 0 272,0 0 0,-1 0 0,1 0-1,0 0 1,-1 0 0,1 1 0,-1-1-1,-2 1-271,4 0 114,-7 0 41,1 0-1,-1 1 0,0 0 1,1 0-1,-1 1 0,1 0 1,0 0-1,-1 1 0,1 0 1,0 1-1,1 0 0,-1 0 1,1 1-1,-1 0 0,1 0 1,1 0-1,-6 6-154,3-2 61,0 1 0,0 0 0,1 0 0,1 1 0,0 0 0,0 0 0,1 1 0,1 0 0,0 0 0,0 0-1,-1 8-60,2-3 19,0-1-1,1 1 0,1 0 0,0 0 1,2 0-1,-1 0 0,2 0 0,2 10-18,-2-21 6,0 0 0,0 0 0,1 0 0,0-1-1,0 1 1,0 0 0,1-1 0,0 1 0,0-1-1,0 0 1,1 0 0,0 0 0,0 0 0,0-1-1,1 1 1,-1-1 0,1 0 0,0-1-1,0 1 1,0-1 0,0 0 0,1 0 0,0-1-1,-1 0 1,3 1-6,3 0 12,1 0 0,-1-1 0,1-1 0,0 1 0,0-2 0,-1 0 0,1 0 0,0-1 0,-1-1 0,1 0 0,10-3-12,-8 1 11,-2 0 1,1-1-1,0 0 1,-1-1-1,0 0 1,-1-1-1,1-1 1,-1 1-1,-1-2 1,4-3-12,-10 8 5,0 0 1,0 0-1,-1-1 0,1 1 1,-1-1-1,0 0 1,-1 0-1,1 0 0,-1-1 1,0 1-1,0-1 1,-1 1-1,1-1 0,-1 1 1,0-5-6,-1 0 6,0 0 0,0 0 1,-1 0-1,0 0 0,-1 0 0,0 1 1,-1-1-1,0 1 0,0-1-6,-6-13 19,-1-1 0,0 2-1,-2 0 1,-14-20-19,21 35-60,0 0-1,0 0 1,0 0-1,-1 1 1,0 0 0,-1 0-1,1 0 1,-1 1-1,0 0 1,0 1-1,-1-1 1,1 1-1,-1 1 1,0-1 0,0 2-1,-2-1 61,-14 3-912,23 0 856,0 0 1,1 0-1,-1 0 1,0 0 0,0 0-1,1 1 1,-1-1-1,0 0 1,1 1 0,-1-1-1,0 0 1,0 1-1,1-1 1,-1 1-1,1-1 1,-1 1 0,1-1-1,-1 1 1,1-1-1,-1 1 1,1 0 0,-1-1-1,1 1 1,-1 0-1,1 0 56,0 0-53,0 0 0,1 0 0,-1 0 0,0 1 0,0-1-1,1 0 1,-1 0 0,1 0 0,-1 0 0,1 0 0,0 1 0,-1-1-1,2 0 54</inkml:trace>
  <inkml:trace contextRef="#ctx0" brushRef="#br0" timeOffset="2385.365">2567 1462 3761,'13'20'4208,"-9"-13"-3113,0-1 0,0 1 0,1-1 0,0 1 1,0-1-1,1 0-1095,-5-5 93,0 0 0,0 0 0,0 0 0,0 0-1,0-1 1,1 1 0,-1 0 0,0-1 0,0 1 0,1-1 0,-1 0 0,0 1 0,0-1 0,1 0 0,-1 0 0,0 1 0,1-1 0,-1 0 0,0 0 0,1-1 0,-1 1 0,0 0 0,1 0 0,-1-1 0,0 1 0,1-1 0,-1 1 0,0-1 0,0 1 0,0-1 0,0 0 0,1 1 0,-1-1 0,0 0 0,0 0 0,0 0 0,0 0-93,5-6 256,0 0 1,0-1-1,0 1 1,-1-1-1,-1 0 1,1 0-1,1-6-256,25-64 549,-28 70-491,6-19 33,-1-1-1,-2 0 1,0-1 0,-2 0 0,0-18-91,-3-2 55,-2-1 0,-5-33-55,-24-148 46,22 171-43,-41-326-2,45 345-1,2 0 0,1 1-1,3-1 1,1-3 0,-2 37-1,0-1 0,0 1 0,1 0 0,0-1 0,0 1 0,1 0 0,0 0 0,2-3 1,-3 6-1,0 1 0,1-1 0,0 1 0,-1 0 0,1 0 0,0 0 1,0 1-1,1-1 0,-1 1 0,0 0 0,1-1 0,0 2 0,-1-1 0,1 0 0,0 1 0,2-1 1,3 0-33,-1 0 0,1 0 0,0 1 0,0 1-1,0-1 1,0 1 0,-1 1 0,1 0-1,0 0 1,0 1 0,0 0 0,-1 0 0,1 1-1,-1 0 1,0 0 0,0 1 0,0 0 0,3 3 33,2 1-15,-1 1 0,0 0 0,0 1 1,-1 1-1,0 0 0,-1 0 0,0 1 0,-1 0 1,0 0-1,3 7 15,1 7 109,-1 0-1,0 6-108</inkml:trace>
  <inkml:trace contextRef="#ctx0" brushRef="#br0" timeOffset="2733.018">2595 897 8978,'-25'9'3865,"3"3"-2153,14-7-280,5 1-519,4-2-217,16-8-216,7 1-80,19-4-104,4-4-88,13 1-128,4 2 288,-1-2 536,3 6-592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5:08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205 133 4345,'18'-36'2370,"9"-29"-2370,-27 64 86,1 0 0,-1 0 1,0 0-1,1 0 0,-1 0 0,0-1 1,0 1-1,0 0 0,0 0 0,0 0 1,0 0-1,0 0 0,0 0 1,0-1-1,-1 1 0,1 0 0,0 0 1,-1 0-1,1 0 0,-1 0 0,1 0 1,-1 0-87,0 0 110,1 1 1,-1-1-1,0 1 1,0-1-1,0 1 1,0-1-1,1 1 1,-1-1 0,0 1-1,0 0 1,0 0-1,0-1 1,0 1-1,0 0 1,0 0-1,0 0 1,0 0-1,0 0 1,0 0-111,-3 1 290,0-1 0,0 1-1,0 0 1,0 0 0,1 0 0,-1 0 0,0 1 0,1 0 0,-2 0-290,2 1 77,0-1 0,0 1 1,1 0-1,-1 0 1,1 0-1,-1 1 0,1-1 1,0 1-1,0-1 1,1 1-1,-1-1 0,1 1 1,-1 0-1,1 0 1,1 0-1,-1 0 0,0 2-77,0 11 185,0 0-1,1-1 0,2 13-184,-1-15 109,20 219 663,1 4-522,-17-122-176,-4-38 19,4 0 1,4 0 0,6 17-94,-2-21-1753,-15-84 1049</inkml:trace>
  <inkml:trace contextRef="#ctx0" brushRef="#br0" timeOffset="332.791">13 544 7170,'-10'0'3024,"9"3"-1632,-1 4 89,15-2-313,9 2-128,20 0-432,14-1-200,7-5-231,2-3-49,6-10-120,-2-3 280,6-2-224</inkml:trace>
  <inkml:trace contextRef="#ctx0" brushRef="#br0" timeOffset="1069.742">762 226 4473,'0'-6'346,"0"-1"-1,0 1 1,0-1-1,-1 1 1,0 0-1,0 0 1,-1-1-1,0 1 1,0 0 0,0 0-1,-1 1 1,0-1-1,0 0 1,0 1-1,-1 0 1,0-1 0,-2-1-346,6 7 53,-1-1 0,0 0 0,0 1 0,0-1 0,0 1 0,0-1-1,0 1 1,-1 0 0,1-1 0,0 1 0,0 0 0,0 0 0,0 0 0,0 0 0,0 0 0,0 0 0,-1 0 0,1 0 0,0 0 0,0 0 0,0 1 0,0-1 0,0 0 0,0 1 0,0-1 0,0 1 0,0-1 0,0 1 0,0 0 0,0-1 0,0 1 0,0 0 0,0 0 0,1-1 0,-1 1 0,0 0-53,-3 3 83,0 1 0,0-1 0,1 0-1,-1 1 1,1 0 0,0 0 0,-1 2-83,-2 7 114,1 0 0,0 0 0,1 1 0,1 0 0,0-1 0,1 1 0,1 1 0,0-1 0,1 0 0,1 6-114,3 32 355,3 0-1,6 16-354,-5-27 86,19 107 175,-7 2-1,-4 29-260,-16-156 119,-1 0 0,-3 20-119,4-109 980,5 28-956,1 1-1,2 0 1,2 1 0,1-1-1,2 2 1,1 0 0,2 1 0,1 0-1,3-1-23,-14 25 0,0 0 0,1 0 0,-1 1 0,2 0 0,-1 0-1,1 0 1,7-4 0,-13 11-1,0-1 0,1 1 0,-1-1 0,0 1 0,1 0-1,-1 0 1,1 0 0,-1 0 0,1 1 0,-1-1 0,1 0 0,0 1 0,-1 0-1,1 0 1,0 0 0,-1 0 0,1 0 0,-1 0 0,1 1 0,0-1-1,-1 1 1,1 0 0,-1 0 0,1 0 0,-1 0 0,1 0 0,-1 0-1,0 1 1,0-1 0,0 1 0,0 0 0,1 0 1,3 4-3,0 0 1,0 1 0,-1-1-1,0 1 1,0 0-1,-1 1 1,0-1 0,0 1-1,1 3 3,5 16-9,-1 1 0,-1 3 9,0-3-1,21 91-598,-14-57-854,11 28 1453,-17-62-733</inkml:trace>
  <inkml:trace contextRef="#ctx0" brushRef="#br0" timeOffset="1493.976">1249 926 6417,'27'-86'2360,"-27"85"-2267,0 0 1,1-1 0,-1 1 0,1 0-1,-1-1 1,1 1 0,0 0 0,0 0 0,-1 0-1,1 0 1,0-1 0,0 1 0,1 0-94,6 3 684,-3 0-286,17 2 173,1-2 0,0 0-1,0-1 1,0-2-1,0 0 1,15-3-571,-32 2 53,1 0 0,0 0 1,-1-1-1,0 0 0,1 0 1,-1-1-1,0 1 0,-1-1 1,1-1-1,-1 1 0,0-1 1,0 0-1,4-5-53,-5 6 13,0-1 0,-1 1 0,0-1-1,0 0 1,0 0 0,0 0 0,-1 0 0,0 0 0,0-1 0,0 1 0,-1-1 0,0 1-1,0-1 1,0 0 0,-1 1 0,1-1 0,-2-1-13,0-2 22,0 1 0,-1-1 0,0 1 0,-1 0 1,0 0-1,0 0 0,-1 0 0,0 1 0,0 0 0,-1-1 0,0 1 0,0 1-22,2 2 21,1 1-1,-1 1 0,0-1 0,0 0 0,0 1 1,0-1-1,0 1 0,0 0 0,-1 0 0,1 0 1,-1 1-1,0-1 0,1 1 0,-1 0 0,0 0 1,0 0-1,0 1 0,1-1 0,-1 1 0,0 0 1,0 0-1,0 0 0,0 0 0,0 1 0,0 0 1,0 0-1,-2 0-20,-6 4 33,0 0 0,1 1 0,-1 0 0,1 1 0,0 0 0,0 1 0,1 0 1,0 1-1,1 0 0,0 0 0,0 1 0,1 0 0,-1 2-33,0 2 24,-1 0 1,2 1 0,0 0-1,0 1 1,2-1-1,0 1 1,0 1-1,2-1 1,-3 16-25,6-23 10,0 0 0,0-1 0,1 1 0,1 0 1,-1-1-1,1 1 0,0 0 0,1-1 1,0 1-1,1-1 0,0 0 0,0 0 0,0 0 1,1 0-1,1 1-10,2 1 31,0-1 0,0 1 0,1-2 1,0 1-1,0-1 0,1-1 0,0 0 0,1 0 0,-1 0 1,8 3-32,6 1-61,-1-1 0,1-1 1,1-1-1,0-1 0,0-1 1,1-1-1,-1-1 1,1-1-1,0-1 0,7-2 61,48-5-1672,-8-8 725</inkml:trace>
  <inkml:trace contextRef="#ctx0" brushRef="#br0" timeOffset="1864.836">2013 642 6857,'1'-12'463,"0"8"-231,-1 0 0,0-1 0,0 1 0,0-1 0,0 1 0,-1 0-1,1-1 1,-2-1-232,2 6 50,-1-1 0,1 0 0,-1 0 0,1 0 0,-1 0 0,0 1 0,0-1 0,1 0 0,-1 1 0,0-1 0,0 0 0,0 1 0,0-1 0,0 1 0,1 0 0,-1-1 0,0 1 0,0 0 0,0-1 0,0 1 0,0 0 0,0 0 0,0 0 0,-1 0 0,1 0 0,0 0 0,0 0 0,0 0 0,0 0-1,0 0 1,0 1 0,0-1 0,0 0 0,1 1 0,-1-1 0,-1 1-50,-9 3 229,0 0 0,1 0 0,-1 1 0,1 0 0,0 1 0,0 0 0,1 1 0,0 0 0,0 0 0,0 1 0,1 0 0,0 1 0,1 0 0,0 0 0,0 1 0,1-1 0,0 1 0,1 1 0,-3 6-229,4-6 45,0-1 1,0 1-1,1 1 0,0-1 1,1 0-1,1 1 0,-1-1 1,2 1-1,0-1 0,0 1 1,1-1-1,0 1 0,1-1 1,1 1-1,0-1 0,0 0 0,1 0 1,0 0-1,5 7-45,-3-9 14,1 0 1,0 0-1,0-1 1,0 0-1,1 0 0,0-1 1,1 0-1,0 0 0,0-1 1,0 0-1,1-1 0,0 0 1,0 0-1,0-1 1,1-1-1,-1 1 0,1-2 1,7 2-15,-9-2 11,1-1-1,-1 1 1,0-2 0,1 1 0,-1-1 0,1-1 0,-1 0 0,0 0-1,1-1 1,-1 0 0,0 0 0,0-1 0,0-1 0,-1 1 0,1-1 0,-1-1-1,0 1 1,0-1 0,0-1 0,-1 0 0,7-6-11,-10 7 5,-1 0 1,0 0-1,0 0 1,0 0-1,0-1 0,-1 0 1,0 1-1,0-1 1,0 0-1,-1 0 0,0 0 1,0 0-1,0 0 1,-1-1-1,0 1 0,0 0 1,-1 0-1,-1-5-5,-1-13 17,-2 0-1,-1 1 1,-9-24-17,10 35 21,0-1 0,0 1 0,-1 0-1,0 0 1,-1 0 0,-1 1 0,0 0 0,0 1 0,-7-7-21,9 12-76,1 0-1,-1 0 1,0 1 0,-1-1-1,1 1 1,-1 1-1,0-1 1,0 1-1,0 0 1,0 1-1,-1-1 1,1 2-1,-1-1 1,1 1 0,-1 0-1,0 0 1,-1 1 76,-19 3-586</inkml:trace>
  <inkml:trace contextRef="#ctx0" brushRef="#br0" timeOffset="2482.674">2373 714 4657,'2'-8'735,"-1"2"181,0-1 0,1 1 0,0 0 1,0 0-1,1-1 0,1-2-916,2 60 3166,6 27-2334,5 0 0,2-1 1,7 9-833,-23-78 98,0-1 1,-1 1 0,-1 0-1,1 0 1,-1 0 0,0 3-99,-1-11 19,0 1 0,0-1 0,0 0 0,0 0 1,0 0-1,0 1 0,0-1 0,0 0 1,0 0-1,0 0 0,0 1 0,0-1 0,0 0 1,0 0-1,0 1 0,0-1 0,0 0 0,0 0 1,0 0-1,0 1 0,0-1 0,-1 0 0,1 0 1,0 0-1,0 0 0,0 1 0,0-1 0,0 0 1,-1 0-1,1 0 0,0 0 0,0 0 0,0 1 1,-1-1-1,1 0 0,0 0 0,0 0 0,0 0 1,-1 0-20,-7-6 499,-7-14 122,11 9-551,1 1-1,0-1 0,0 1 1,1-1-1,1 0 1,0 0-1,0 0 0,1 0 1,0 0-1,2-5-69,0-4 19,2-1 0,0 1 1,1 0-1,1 0 0,2-1-19,-1 4 4,0 1 0,2 0 0,-1 1 0,2 0-1,0 0 1,1 1 0,0 1 0,3-2-4,-5 6-1,1-1 0,0 2 1,0-1-1,1 2 0,0-1 0,0 1 0,1 1 0,0 0 0,0 1 0,1 0 0,0 1 1,-8 3-38,-1-1-1,1 1 0,0 1 1,0-1-1,0 1 1,0 0-1,0 0 0,0 0 1,0 1-1,-1-1 1,1 1-1,0 0 0,0 1 1,-1-1-1,1 1 1,1 1 38,3 2-585,-1 0 1,-1 0-1,1 1 1,-1 0-1,0 1 1,0-1-1,5 8 585,24 28-1640</inkml:trace>
  <inkml:trace contextRef="#ctx0" brushRef="#br0" timeOffset="2837.503">2967 755 8722,'35'-64'3665,"-24"68"-2113,2 14-432,7 6-352,0 5-272,0 7-295,4 3-57,-1 3-72,-3-4-16,-1-6 0,0 0 112,-1-7-576,5-3-361,0-9 497</inkml:trace>
  <inkml:trace contextRef="#ctx0" brushRef="#br0" timeOffset="3182.183">3612 487 8506,'-10'-15'3761,"0"15"-2097,-2 22-512,-2 15-288,-7 30-271,-1 5-73,-1 21-64,-3-4-72,-2-2-112,-3 9-56,-4 5-112,10 7-24,-3-4-16,3-12-8,6-24 120,-6-14-8,11-12 3337,1-3-2561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5:19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492 672 5049,'0'-2'283,"0"0"0,0 0-1,1 0 1,-1 1 0,0-1 0,-1 0-1,1 0 1,0 0 0,0 0 0,-1 1-1,1-1 1,-1 0 0,0 0 0,1 1-1,-1-1 1,0 0 0,0 1 0,0-1-1,0 1 1,0-1 0,-1 1 0,1-1-1,0 1 1,-1-1-283,-2 0 250,1 0 0,-1 0 0,0 0-1,0 0 1,0 1 0,0-1 0,0 1 0,0 0-1,0 0 1,0 0 0,0 1-250,-12-1 297,0 0 0,0 1 0,0 1 1,0 0-1,-9 3-297,10-1 110,-1 2 1,1-1-1,1 2 1,-1 0-1,1 1 0,0 0 1,0 1-1,1 1 1,0 0-1,1 1 1,0 0-1,1 1 1,0 0-1,0 1 1,1 0-1,-7 11-110,4-4 43,1 1 0,1 0 0,1 1 0,0 0 0,2 0-1,0 1 1,2 0 0,0 1 0,1-1 0,2 1 0,0 6-43,2-22 10,0 1 0,1 0 0,0 0 0,0-1 0,1 1 0,0 0 0,1-1 0,0 1 0,0-1 0,0 0 0,1 1 0,0-1 0,0 0-1,1-1 1,0 1 0,0 0 0,1-1 0,-1 0 0,1 0 0,1-1 0,0 1-10,4 2 26,1-1 0,1 0 0,-1-1 0,1-1 0,0 1 0,1-2 0,-1 0 0,1 0-1,0-1 1,0-1 0,0 0 0,7 0-26,23 0 2,-1-1 0,0-3-1,13-2-1,26-7 554,-7-1-393</inkml:trace>
  <inkml:trace contextRef="#ctx0" brushRef="#br0" timeOffset="437.905">967 776 6777,'-8'-6'1037,"0"-1"0,0 1-1,-1 0 1,0 1 0,-1 0-1,0 0-1036,7 3 169,0 1-1,-1 0 0,1 0 0,-1 0 0,1 1 0,-1-1 1,1 1-1,-1 0 0,1 0 0,-1 0 0,1 0 1,-1 1-1,1-1 0,-1 1 0,1 0 0,-1 0 0,1 0 1,0 1-1,-4 1-168,-2 3 107,-1 1 1,1-1-1,0 2 1,0 0 0,1 0-1,0 0 1,1 1-1,-1 0 1,2 0-1,-1 1 1,-2 7-108,1-2 38,1 0 0,0 0 0,1 1 0,1-1 0,0 1 0,1 0 0,-1 14-38,5-22 10,-1 0 0,1-1-1,0 1 1,1 0 0,0 0-1,0-1 1,0 1 0,1 0-1,0-1 1,1 0 0,0 1-1,0-1 1,1 0 0,-1 0-1,1-1 1,1 1 0,-1-1-1,1 0 1,1 0-10,1 2 11,1-2 0,0 1 0,0-1 0,0 0 0,0-1 0,1 1 0,0-2 0,0 0 0,1 0 0,-1 0 0,1-1 0,0 0 0,0-1 0,6 0-11,-2 0 13,0 0 1,0-2 0,0 0-1,0 0 1,0-1-1,0-1 1,0 0-1,-1-1 1,1-1 0,-1 0-1,1-1 1,-1 0-1,-1-1 1,1 0-1,-1-1 1,0 0 0,2-3-14,-10 6 4,0 0 0,0 0 1,0-1-1,0 1 1,-1-1-1,0 0 0,0 0 1,0 0-1,-1 0 0,1-1 1,-1 1-1,-1 0 1,1-1-1,-1 0 0,0 1 1,0-1-1,0 0 1,-1 0-1,0 1 0,0-1 1,0 0-1,-1 0 1,0 1-1,0-1 0,-2-5-4,-2-5 6,-1-1-1,0 2 0,-1-1 0,0 1 1,-1 0-1,-1 0 0,-1 1 1,-4-6-6,1 6-61,0 0 1,-1 0-1,0 1 1,-1 1-1,0 0 1,-1 2-1,-1-1 1,1 2-1,-16-7 61,18 10-368,14 5 2</inkml:trace>
  <inkml:trace contextRef="#ctx0" brushRef="#br0" timeOffset="1359.354">1453 876 5321,'-13'-11'910,"0"0"0,-1 1 0,-8-4-910,20 14 85,1-1 0,0 1 1,0-1-1,-1 1 0,1 0 0,0 0 0,0-1 0,-1 1 1,1 0-1,0 0 0,-1 0 0,1 0 0,0 1 1,-1-1-1,1 0 0,0 1 0,0-1 0,-1 0 0,1 1 1,0 0-1,0-1 0,0 1 0,0 0 0,0-1 1,0 1-1,0 0 0,0 0 0,0 0 0,0 0 0,0 0 1,0 0-1,0 0 0,1 0 0,-1 0 0,0 1-85,-2 3 280,1 0-1,0 0 1,0 0-1,0 1 0,0-1 1,1 0-1,0 1-279,0 1 213,0 1-1,0-1 1,1 1 0,0-1 0,1 0-1,0 1 1,0-1 0,0 1-1,3 5-212,3 9 557,2-1 0,5 11-557,-8-21 105,0 0 0,-1 1 0,-1 0-1,0-1 1,0 2 0,-1-1-1,-1 0 1,0 1 0,-1-1 0,0 1-105,-4 4 294,3-17-286,0 0 0,-1 0 1,1 0-1,0 0 0,0 0 0,0 1 1,0-1-1,0 0 0,0 0 0,0 0 1,0 0-1,-1 0 0,1 0 0,0 0 1,0 0-1,0 0 0,0 0 0,0 0 1,-1 0-1,1 0 0,0 0 0,0 0 1,0 0-1,0 0 0,0 0 0,0 0 1,-1 0-1,1 0 0,0 0 0,0 0 0,0 0 1,0 0-1,0 0 0,0 0 0,-1 0 1,1 0-1,0 0 0,0-1 0,0 1 1,0 0-1,0 0 0,0 0 0,0 0 1,0 0-1,0 0 0,-1 0 0,1 0 1,0-1-1,0 1 0,0 0-8,-1-2 36,-1-1 0,1 1 0,0-1 0,0 1 0,0-1 0,1 0 0,-1 1 0,0-1 1,1-1-37,-2-26 25,0 0 1,3 0 0,0 0-1,2 1 1,1-1 0,2 0-1,0 1 1,10-23-26,-14 44 1,1-1 0,1 1 0,0 0 1,0 0-1,0 0 0,1 1 0,5-7-1,-9 12 0,1 0-1,0 1 0,-1-1 1,1 1-1,0-1 1,0 1-1,-1 0 1,1 0-1,0 0 1,0 0-1,1 0 1,-1 0-1,0 1 1,0-1-1,0 1 1,0-1-1,1 1 1,-1 0-1,0 0 0,0 0 1,1 0-1,-1 0 1,0 0-1,0 1 1,1-1-1,-1 1 1,0-1-1,0 1 1,0 0-1,0 0 1,0 0-1,0 0 1,2 2 0,14 9-5,0 0 0,-1 2 1,0 0-1,-1 1 0,7 9 5,1 2 0,-2 1 1,-1 1-1,1 4 0,-14-18 0,0-1 0,0 1 0,-1 1 0,2 6 0,-7-17 2,-1 0-1,0 0 0,0-1 0,0 1 1,-1 0-1,1 0 0,-1 0 0,0 0 1,0 0-1,0 0 0,-1-1 0,1 1 1,-1 0-1,0 0 0,0 0 0,0-1 1,-1 1-1,1 0 0,-1-1 0,0 1-1,1 3 17,4-11 4,5-36 6,14-96 2,-22 127-30,2 0 1,-1 0 0,1 0-1,0 0 1,1 1 0,0-1 0,0 0-1,1 1 1,2-3 0,-5 9-1,1 0 0,0 0 0,-1 0 1,1 0-1,0 0 0,0 0 0,0 1 0,1-1 0,-1 0 0,0 1 0,0 0 0,1 0 0,-1-1 1,1 1-1,-1 1 0,1-1 0,0 0 0,-1 1 0,1-1 0,0 1 0,-1 0 0,1 0 1,0 0-1,0 0 0,-1 0 0,1 1 0,0-1 0,-1 1 0,1 0 0,-1 0 0,1 0 1,-1 0-1,1 0 1,9 4 9,-1 0 0,1 1 0,-1 0 0,0 1 1,-1 0-1,0 1 0,0 0 0,0 1 0,-1 0 0,-1 0 1,1 1-1,-2 0 0,1 0 0,-1 1 0,-1 0 0,0 1 1,0-1-1,-1 1 0,-1 0 0,0 0 0,-1 0 1,0 1-1,-1-1 0,0 1 0,-1 0 0,0 2-9,-4 49-209,1-39 181</inkml:trace>
  <inkml:trace contextRef="#ctx0" brushRef="#br0" timeOffset="1676.75">2435 842 9274,'-8'-8'1082,"6"6"-712,1 0 0,-1 0 0,1 1 0,-1-1 0,0 1 0,1-1-1,-1 1 1,0 0 0,0 0 0,0 0 0,-1-1-370,3 2 54,-1 0 0,1 0 0,0 0 0,-1 0-1,1 1 1,0-1 0,-1 0 0,1 0 0,0 0 0,-1 0 0,1 0 0,0 0 0,0 1 0,-1-1 0,1 0 0,0 0-1,0 0 1,-1 1 0,1-1 0,0 0 0,0 0 0,-1 1 0,1-1 0,0 0 0,0 0 0,0 1 0,0-1 0,-1 1-54,-4 19 553,0 53 920,3 1 1,5 53-1474,1 9 831,0 11-479,1 43-128,-6-180-308,1 1-1,-2 0 1,0-1 0,0 1 0,-1-1-1,-1 3 85,-1-5-568,-2-6 180</inkml:trace>
  <inkml:trace contextRef="#ctx0" brushRef="#br0" timeOffset="2008.507">2322 908 9898,'-3'-16'566,"0"0"0,1 1 0,1-1-1,1 0 1,0 0 0,1 0 0,1 1 0,0-1-1,1 0 1,1 1 0,1-2-566,-2 5 80,2 1 0,0 0 0,0 0 0,1 1 0,0-1 0,1 1 0,0 1 0,1-1 0,0 1 0,0 1 0,1-1 0,0 1 0,0 1 0,11-7-80,-10 8 22,0 0-1,0 1 0,1 0 1,0 1-1,0 0 0,0 1 1,1 0-1,-1 0 0,1 1 1,0 1-1,-1 0 0,1 1 1,0 0-1,0 1 0,-1 0 1,4 1-22,-6 0 7,1 0 0,-1 1 1,0 0-1,0 1 1,0 0-1,-1 0 0,1 1 1,-1 0-1,0 0 0,-1 1 1,1 0-1,-1 1 1,0-1-1,-1 1 0,1 1 1,-1-1-1,-1 1 0,1 0 1,3 9-8,-1-2 3,-1 1 1,-1 1 0,-1-1-1,0 1 1,-1 0-1,0 0 1,-2 0 0,0 0-1,-1 0 1,-1 1 0,0-1-1,-1 3-3,-1-8 10,1 0-1,-1 0 1,-1-1 0,0 1-1,-1-1 1,0 0-1,-1 0 1,0 0 0,0-1-1,-1 1 1,-1-1-1,0-1 1,0 1-1,-1-1 1,0 0 0,0-1-1,-1 0 1,-2 1-10,-4 1 25,-1 0 0,0-1 0,-1 0 0,0-2 1,0 0-1,-1 0 0,0-2 0,0 0 0,0-2 0,0 1 0,-1-2 0,0-1 1,-4 0-26,22-1 4,-36-3-44,36 3 13,0 0 0,0-1 0,0 1 1,0 0-1,0 0 0,0 0 0,0-1 0,0 1 0,0-1 1,0 1-1,0 0 0,1-1 0,-1 0 0,0 1 0,0-1 1,0 1-1,1-1 0,-1 0 0,0 0 0,1 1 0,-1-1 0,1 0 1,-1 0-1,1 0 0,-1 0 0,1 0 0,-1 0 0,1 1 1,0-1-1,0 0 0,-1 0 0,1 0 0,0 0 0,0-1 27,6-7-354</inkml:trace>
  <inkml:trace contextRef="#ctx0" brushRef="#br0" timeOffset="2608.759">3039 108 6665,'-1'-7'929,"-1"0"-1,1 0 1,-1 1-1,-1-1 0,1 0 1,-1 1-1,-2-4-928,5 10 37,0 0 0,0 0 0,0-1 0,0 1 0,0 0 0,0 0 0,0-1 0,0 1 0,-1 0 0,1 0 0,0 0 0,0-1 0,0 1 0,0 0 0,-1 0 0,1 0 0,0 0 0,0-1 0,0 1 1,-1 0-1,1 0 0,0 0 0,0 0 0,-1 0 0,1 0 0,0 0 0,0-1 0,-1 1 0,1 0 0,0 0 0,0 0 0,-1 0 0,1 0 0,0 0 0,0 0 0,-1 1 0,1-1 0,0 0 0,0 0 0,-1 0 0,1 0 0,0 0 0,0 0 0,-1 0 0,1 0 0,0 1 0,0-1 0,0 0 0,-1 0 0,1 0 0,0 0 0,0 1 0,0-1 0,0 0 0,0 0 0,-1 1 0,1-1 0,0 0-37,-6 16 652,0 32-182,2 1-1,2 0 0,2 3-469,0-26 134,6 188 1164,20 91-1298,-15-191 94,-2-37-15,2 48 80,-11-124-343,0 1 0,1-1 0,-1 1 0,0-1 0,1 1 0,-1-1 0,0 1 0,1-1 0,0 1 0,-1-1 0,1 0 0,0 1 0,0-1 0,0 0 0,0 0 0,0 1 184,6 6-1244</inkml:trace>
  <inkml:trace contextRef="#ctx0" brushRef="#br0" timeOffset="3139.505">3287 785 6409,'47'-48'2917,"-46"47"-2799,0 0 1,0 0-1,0 0 1,-1 0-1,1 1 1,0-1-1,0 0 1,0 0-1,1 1 1,-1-1-1,0 1 1,0-1-1,0 1 1,0-1-1,0 1 1,1 0-1,-1 0 0,0-1 1,0 1-1,1 0 1,-1 0-1,0 0 1,0 0-1,1 1 1,-1-1-1,1 0-118,4 1 498,29 1 762,-1 0 419,33-3-1679,-56 0 79,1-1 0,-1 0 0,1 0 0,-1-1 0,0-1 0,0 0 0,7-3-79,-16 5 11,1 1 1,0 0-1,-1-1 1,1 0 0,0 1-1,-1-1 1,0 0 0,1 0-1,-1-1 1,0 1 0,0 0-1,0-1 1,-1 1 0,1-1-1,0 0 1,-1 1 0,0-1-1,0 0 1,0 0 0,0 0-1,0 0 1,0 0 0,-1 0-1,0 0 1,1 0-1,-1-2-11,-1 1 22,1 1 0,-1-1-1,0 1 1,0 0 0,0-1-1,0 1 1,0 0 0,-1 0 0,0-1-1,1 1 1,-1 1 0,-1-1-1,1 0 1,0 0 0,0 1-1,-1-1 1,0 1 0,1 0-1,-1 0 1,0 0 0,0 0-1,0 0 1,-1 0-22,-6-2 26,1 1-1,-1 0 1,1 0-1,-1 1 1,0 0 0,0 1-1,0 0 1,0 0 0,0 1-1,0 1 1,0-1-1,0 2 1,0-1 0,0 2-1,1-1 1,-3 2-26,0-1 19,1 1 0,-1 1 0,1 0 0,-1 1 0,2 0 0,-1 1 0,1 0 1,0 0-1,0 1 0,1 1 0,0-1 0,-8 11-19,11-10 29,0 1 0,1-1 0,0 2 0,0-1 0,1 0 0,0 1 0,1 0 0,0 0 0,1 0 0,0 0 0,1 0 1,0 0-1,1 1 0,0-1 0,0 0 0,1 0 0,1 1 0,0-1 0,1 0 0,0-1 0,0 1 0,1 0 0,1-1 0,0 0 0,0 0 0,1 0 0,0-1 0,1 0 0,0 0 1,0 0-1,1-1 0,0 0 0,0-1 0,1 1 0,0-2 0,0 1 0,1-1 0,3 1-29,9 3-149,0 0 0,1-2 0,0 0 0,0-2 0,1 0 0,0-2 0,0 0 0,12-1 149,13-3-496</inkml:trace>
  <inkml:trace contextRef="#ctx0" brushRef="#br0" timeOffset="3496.591">3890 613 7490,'-8'-10'3772,"8"7"-217,21 17-1199,36 33-1800,-2 3 1,-2 1-1,41 54-556,-70-78 94,-5-7-79,0 0-1,2-1 1,0-2 0,0 0-1,2-1 1,18 9-15,-31-20-63,0-1-158</inkml:trace>
  <inkml:trace contextRef="#ctx0" brushRef="#br0" timeOffset="3839.877">4307 539 8634,'-200'242'8730,"185"-213"-8594,-7 9 120,5-12-32,-19 33-80,4-8-32,9-14-56,5-3 0,13-8 184,3-10-224,15-6-488,6-2-3617,5 1 2785</inkml:trace>
  <inkml:trace contextRef="#ctx0" brushRef="#br0" timeOffset="4169.036">4672 583 9466,'6'0'3753,"-1"11"-2561,0 3-232,-4 11-232,0 8-207,1 9-153,3 10-40,1 2-72,-5-6-56,2 0-112,-6-11-24,3-7 8,3 0 8,3-12-376,6 1-448,-2-9 464</inkml:trace>
  <inkml:trace contextRef="#ctx0" brushRef="#br0" timeOffset="4170.036">4619 260 9882,'-22'-60'4153,"7"17"-2377,5 10-791,15 17-489,5 8-248,8 15-128,6 8-128,0 8 24</inkml:trace>
  <inkml:trace contextRef="#ctx0" brushRef="#br0" timeOffset="4748.417">5163 44 8090,'-3'-6'1054,"0"0"0,-1 0 0,0 0 0,0 1 1,-2-3-1055,5 8 88,1-1 1,0 1 0,-1-1 0,1 1 0,0-1-1,-1 1 1,1 0 0,-1-1 0,1 1-1,-1 0 1,1-1 0,-1 1 0,1 0-1,-1 0 1,0-1 0,1 1 0,-1 0 0,1 0-1,-1 0 1,0 0 0,1 0 0,-1 0-1,1 0 1,-1 0 0,1 0 0,-1 0-89,0 1 63,0 0 1,0 0 0,0 0 0,1 0-1,-1 0 1,1 0 0,-1 0 0,1 0-1,-1 0 1,1 0 0,-1 1-1,1-1 1,0 0 0,0 0 0,-1 0-1,1 1 1,0-1 0,0 0 0,1 1-64,-4 106 1153,5 1 0,11 61-1153,-1-28 648,-7 21-648,-14-13 146,1-53-27,9-48-165,-1-46-62,0-1 0,1 1 0,-1-1 0,1 1 0,0-1 0,0 1 0,0-1 0,0 0 0,0 1 0,0-1 0,1 0 0,-1 0 0,1 0 0,-1 0 0,1 0 0,0 0 108,6 1-577</inkml:trace>
  <inkml:trace contextRef="#ctx0" brushRef="#br0" timeOffset="5100.462">4943 637 8002,'-4'-11'3464,"16"2"-1759,6 4-209,13 2-440,3 0-239,0 1-457,3 2-128,3 0-136,3 2-32,5 4-88,-5 1-360,-7 0 272</inkml:trace>
  <inkml:trace contextRef="#ctx0" brushRef="#br0" timeOffset="5444.538">5499 613 10098,'0'-1'4025,"3"-2"-2593,8 0-319,6 7-241,36 33-208,-32 2-344,-1 1-80,1 5-128,-5-3-32,1-7-24,-2-2 8,2-12-72,-2-3-328,2-12-464,1-5 488</inkml:trace>
  <inkml:trace contextRef="#ctx0" brushRef="#br0" timeOffset="5788.229">6048 502 8154,'-1'-1'212,"1"0"0,0 0 0,0 0-1,-1 0 1,1 0 0,-1 0 0,1 0 0,-1 1 0,1-1 0,-1 0 0,0 0 0,1 1 0,-1-1 0,0 0 0,1 1 0,-1-1-1,0 1 1,0-1 0,0 1 0,0-1 0,0 1 0,1-1 0,-1 1 0,0 0 0,0 0 0,-1-1-212,1 2 122,0-1 0,0 0 0,-1 1 1,1-1-1,0 1 0,0 0 0,0-1 1,0 1-1,0 0 0,0-1 0,0 1 0,0 0 1,0 0-1,0 0 0,1 0 0,-1 0 1,0 0-1,1 0-122,-7 10 214,2-1 0,-1 1 0,1 0 0,0 3-215,5-13 63,-247 575 1782,241-563-1826,-35 91 125,4 2 0,-17 85-143,44-142-1417,11-11 709</inkml:trace>
  <inkml:trace contextRef="#ctx0" brushRef="#br0" timeOffset="8051.492">6339 821 3449,'50'-38'2108,"-50"38"-2048,0 0-1,1 0 0,-1 0 1,0-1-1,0 1 1,1 0-1,-1 0 0,0 0 1,0 0-1,1-1 0,-1 1 1,0 0-1,0 0 1,0-1-1,0 1 0,1 0 1,-1 0-1,0-1 1,0 1-1,0 0 0,0 0 1,0-1-1,0 1 0,0 0 1,0 0-1,0-1 1,0 1-1,0 0 0,0-1 1,0 1-1,0 0 1,0 0-1,0-1 0,0 1 1,0 0-1,0-1 1,0 1-1,0 0 0,-1 0 1,1-1-1,0 1 0,0 0 1,0 0-1,0 0 1,-1-1-1,1 1 0,0 0 1,0 0-1,0 0 1,-1-1-1,1 1 0,0 0 1,0 0-1,-1 0 1,1 0-1,0 0 0,-1 0 1,1 0-1,0-1 0,0 1 1,-1 0-1,1 0 1,0 0-1,-1 0 0,1 0-59,-1 0 128,1 0-1,-1 0 0,0 0 0,1 0 0,-1-1 0,0 1 0,1 0 0,-1 0 1,0 0-1,1 0 0,-1 1 0,0-1 0,1 0 0,-1 0 0,0 0 0,1 0 1,-1 1-1,0-1 0,1 0 0,-1 1 0,0-1 0,1 1 0,-1-1 0,1 0 1,-1 1-1,0 0-127,-6 16 205,2-6-115,0 1 0,1 0 0,1 0 1,-1 0-1,2 0 0,0 1 0,-1 6-90,3-16 17,0-1 0,0 0 0,0 1 1,0-1-1,0 0 0,1 0 0,-1 1 0,0-1 0,1 0 0,0 0 1,0 0-1,0 1 0,-1-1 0,2 0 0,-1 0 0,0 0-17,0-1 23,1 0-1,-1-1 0,0 1 1,0 0-1,1-1 0,-1 1 1,0-1-1,1 1 0,-1-1 1,0 0-1,1 0 0,-1 1 1,1-1-1,-1 0 0,1 0 1,-1 0-1,0-1 0,1 1 1,-1 0-1,1 0 0,-1-1 0,0 1 1,1-1-1,-1 1 0,0-1 1,1 0-23,6-2 101,-1 0 0,0-1 0,-1 0 0,1 0 0,-1 0 1,0-1-1,4-2-101,-8 5 24,1-1 0,-1 1 0,0 0 0,0-1-1,0 0 1,0 1 0,0-1 0,-1 0 0,1 0 0,-1 0 0,0 0 0,0 0 0,0 0 0,0 0 0,0 0 0,-1-1 0,1 1 0,-1-3-24,0 4 0,0 1 0,0 0 0,-1 0 1,1-1-1,0 1 0,-1 0 1,1 0-1,-1-1 0,1 1 0,-1 0 1,0 0-1,1 0 0,-1 0 0,0 0 1,0 0-1,0 0 0,0 0 1,0 1-1,0-1 0,0 0 0,0 0 1,0 1-1,0-1 0,0 1 0,0-1 1,-1 1-1,1-1 0,0 1 1,0 0-1,-3-1-47,1 0 0,-1 0 0,0 1 0,1 0 0,-1 0 0,1 0 0,-1 0 0,0 0 0,-3 1 47,-15 7-175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5:34.2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33 4489,'-1'-6'900,"1"5"-635,0 0 1,0 0 0,-1 0-1,1-1 1,0 1-1,-1 0 1,1 0 0,0 0-1,-1-1 1,1 1-1,-1 0 1,0 0 0,1 0-1,-1 0 1,0 0-1,0 0 1,0 0 0,0 0-1,0 1 1,1-1-1,-1 0 1,-1 0 0,1 1-1,0-1 1,0 1-1,0-1 1,-1 0-266,0 11 1116,2-8-1029,1 57 738,4-1 0,10 54-825,1 12 556,-2 127-143,5 47-201,-15-271-182,1 11 58,-1 1 0,-3-1 0,-1 16-88,-2-42 323,-2-18 87,-3-18 56,6 15-437,1-1 0,0 0 0,0 0 1,1 0-1,0 0 0,1 1 1,0-1-1,0 1 0,1-1 0,1 1 1,1-5-30,11-20 11,2 0 0,9-12-11,0-1 21,-3 2-13,2 0-1,2 2 1,29-34-8,-56 76-1,0 0 0,0 0 0,0 0 0,0 0 0,0 0 0,0 0 0,0 1 0,0-1 0,0 1 0,0-1 0,0 0 0,1 1 0,-1 0 0,0-1 0,0 1 0,1 0 0,-1 0 0,0-1 0,0 1 0,1 0 0,-1 0 0,0 1 0,0-1 0,1 0 0,-1 0 0,0 1 1,0-1-1,1 0 0,-1 1 0,0-1 0,0 1 1,5 2-6,-1 0 0,0 1 0,0-1 0,0 1 0,3 4 6,-1-2-2,18 19-1,-2 1-1,0 1 1,-2 1-1,0 1 1,11 23 3,-26-42 0,0 1 1,-1-1-1,0 1 0,-1 0 1,0 1-1,-1-1 1,0 1-1,-1-1 0,0 1 1,-1 2-1,0-7 0,-1 0 1,-1-1 0,1 1 0,-1 0-1,0-1 1,-1 1 0,0 0 0,0-1-1,0 0 1,-1 1 0,1-1 0,-1 0-1,-1 0 1,0-1 0,1 1 0,-2-1 0,1 1-1,-3 1 0,-7 7 14,-2 0-1,1-1 1,-2-1-1,0 0 0,-9 3-13,15-8 13,0-2 0,-1 1 0,0-2-1,0 0 1,0 0 0,0-1-1,-1 0 1,0-1 0,-5 0-13,14-2-9,0 0 0,0-1 0,0 1 0,0-1 0,0 0 0,0 0 0,0 0 1,0-1-1,0 1 0,1-1 0,-1 0 0,1 0 0,-1 0 0,1-1 0,0 1 0,-1-1 1,2 0-1,-1 0 0,0 0 0,0 0 0,1 0 0,0 0 0,-1-1 0,1 1 0,1-1 0,-1 0 1,0 1-1,1-1 0,0 0 0,0 0 0,0 0 0,0 0 0,1-2 9,2-18-137</inkml:trace>
  <inkml:trace contextRef="#ctx0" brushRef="#br0" timeOffset="756.67">889 846 5633,'0'0'138,"0"-1"0,0 1 0,0 0 0,0 0-1,0 0 1,0-1 0,0 1 0,-1 0 0,1 0 0,0 0 0,0-1-1,0 1 1,0 0 0,0 0 0,-1 0 0,1 0 0,0 0 0,0-1-1,0 1 1,0 0 0,-1 0 0,1 0 0,0 0 0,0 0 0,0 0-1,-1 0 1,1 0 0,0 0 0,0 0 0,-1 0 0,1 0-1,0 0 1,0 0 0,0 0 0,-1 0 0,1 0 0,0 0 0,0 0-1,0 0 1,-1 0 0,1 0 0,0 0 0,0 0 0,0 0 0,-1 0-1,1 1 1,0-1 0,0 0 0,0 0 0,0 0-138,0 0 54,0 1-1,0-1 1,0 0 0,0 0-1,0 0 1,0 1 0,0-1 0,0 0-1,0 0 1,0 1 0,0-1 0,0 0-1,0 0 1,0 0 0,0 1-1,0-1 1,1 0 0,-1 0 0,0 0-1,0 0 1,0 0 0,0 1 0,0-1-1,1 0 1,-1 0 0,0 0-1,0 0 1,0 0 0,1 0 0,-1 1-1,0-1 1,0 0 0,0 0 0,1 0-1,-1 0 1,0 0 0,0 0-54,5 0 55,0 1 0,0 0 0,0 0 0,-1 0 1,1 1-1,-1-1 0,1 1 0,-1 0 0,3 2-55,-4-2 20,0-1-1,0 1 1,0-1-1,1 1 1,-1-1-1,0 0 1,1 0-1,-1-1 1,1 1-1,-1-1 1,1 0-1,-1 1 1,1-2 0,-1 1-1,1 0 1,-1-1-1,1 1 1,-1-1-1,1 0 1,0-1-20,13-3 76,0-1 1,-1-1-1,1 0 1,-1-1 0,11-8-77,-24 14 11,1-1 0,0 1 0,0-1 1,-1 0-1,0 0 0,1-1 0,-1 1 1,-1 0-1,1-1 0,0 0 0,-1 0 1,0 0-1,0 0 0,0 0 0,0 0 1,0 0-1,-1-1 0,0 1 0,0-1 1,0 1-1,-1-1 0,1 1 0,-1-1 1,0 1-1,-1-2-11,1 1 6,-1 1 0,0-1 1,-1 0-1,1 0 1,-1 1-1,0-1 0,0 1 1,0-1-1,-1 1 0,1 0 1,-1 0-1,0 0 0,-1 0 1,1 1-1,0-1 0,-1 1 1,0 0-1,0 0 0,0 0 1,0 0-1,0 1 0,-1 0 1,1 0-1,-1 0 1,1 0-1,-1 1 0,0-1 1,-2 1-7,0 0 27,0 0 0,0 0 0,0 1 0,-1 0 0,1 0 0,0 0-1,0 1 1,0 0 0,0 1 0,0 0 0,1 0 0,-1 0 0,0 1 0,1 0 0,0 0 0,-1 0 0,1 1 0,0 0 0,1 0 0,-1 1-27,-6 7 86,0 1-1,2-1 0,-1 2 0,2-1 1,0 1-1,0 1 0,-2 6-85,0 5 79,0-1-1,1 2 1,2 0-1,0 3-78,6-22 14,0 0 1,1 0-1,0 0 0,0 0 0,1 0 1,0 0-1,1 1 0,0-1 0,0 0 1,1 0-1,-1 0 0,2-1 0,-1 1 1,1 0-1,0-1 0,1 1 0,0-1 1,0 0-1,1 0 0,-1-1 0,2 1 1,-1-1-1,1 0 0,-1-1 0,2 1 1,-1-1-1,0 0 0,1-1 1,2 2-15,4 1 38,0 0 1,1 0 0,0-1 0,0-1 0,0-1 0,1 0 0,-1 0 0,1-1 0,0-1 0,0-1-39,13 1-1250,-1-2 0,1-1 0,0-1 0,25-5 1250,-12-1-1878</inkml:trace>
  <inkml:trace contextRef="#ctx0" brushRef="#br0" timeOffset="1087.131">1319 717 7906,'-4'-11'3672,"4"4"-1495,11 10-657,12 14-448,3 5-295,10 19-377,-8-4-120,-2 4-184,1-4-24,-8-10-24,8 4 8,-4-5 80,-2-4-280,2 2-528,-7-10 480</inkml:trace>
  <inkml:trace contextRef="#ctx0" brushRef="#br0" timeOffset="1417.01">1912 558 8914,'-9'-18'3913,"1"13"-2297,-3 17-384,-5 11-359,-3 30-297,-5 9-56,-7 21-120,-3 0-48,-8 1-96,3 3-40,4-4-88,4 2-40,9-1-32,8-2 0,12-15 0,2-12 176,7-18 3161,5-10-2489</inkml:trace>
  <inkml:trace contextRef="#ctx0" brushRef="#br0" timeOffset="1885.987">2304 631 6281,'19'-22'2884,"15"-21"-2884,-34 43 49,0-1 0,1 1 0,-1-1 0,0 1 1,1 0-1,-1-1 0,0 1 0,0-1 0,1 1 1,-1 0-1,0-1 0,0 1 0,0-1 1,0 1-1,0-1 0,1 1 0,-1-1 0,0 1 1,0-1-1,0 1 0,0-1 0,0 1 0,-1-1 1,1 1-1,0-1 0,0 1 0,0-1 0,0 1 1,0-1-1,-1 1 0,1 0 0,0-1 0,0 1 1,-1-1-1,1 1 0,0 0 0,-1-1 0,1 1 1,0 0-1,-1-1 0,1 1 0,-1 0-49,-19-4 1405,16 4-1116,-3-1-78,0 1 0,0 0 0,0 0 0,0 1 0,1 0 0,-1 0-1,0 1 1,0 0 0,1 0 0,-1 1 0,1-1 0,-1 1 0,1 1-1,0-1 1,-2 3-211,0 0 117,0 1 0,1 0-1,0 0 1,0 0 0,0 1 0,1 0-1,1 1 1,-1-1 0,1 1-1,0 2-116,-3 6 37,1 1-1,1 0 1,0 0-1,2 0 1,0 1-1,1 0 1,1-1 0,0 1-1,2 0 1,0 0-1,1 3-36,0-11 10,1-1-1,0 0 1,0 0-1,1 0 1,0-1-1,1 1 1,0-1-1,0 0 1,1 1 0,0-2-1,3 4-9,-4-7 7,0-1-1,-1 0 1,2 0-1,-1 0 1,0 0-1,1-1 1,0 1 0,-1-1-1,1 0 1,0-1-1,1 1 1,-1-1-1,0 0 1,1-1-1,-1 1 1,1-1-1,0 0 1,-1 0 0,1-1-1,5 0-6,0 0 14,0-1-1,-1 0 1,1-1 0,0 0-1,-1-1 1,1 0-1,-1-1 1,0 0 0,0-1-1,0 0 1,-1 0-1,1-1 1,-1 0 0,-1-1-1,1 0 1,-1 0-1,3-4-13,-5 4 9,0 0-1,0 0 1,0-1-1,-1 0 1,0 0-1,-1 0 0,0 0 1,0-1-1,-1 0 1,0 0-1,0 0 1,-1 0-1,0 0 1,0-1-1,-2 1 0,1 0 1,-1-1-1,0 1 1,-1 0-1,0-3-8,-2-3 13,0 0 0,-2 0 0,1 1 0,-2-1 1,0 1-1,-1 1 0,0-1 0,-7-9-13,8 15-25,0 0 0,0 0 0,-1 0-1,0 1 1,0 0 0,-1 0 0,0 1 0,0 0 0,0 0 0,-1 1 0,0 0 0,0 1 0,-5-2 25,10 4-145,-1 1 0,0 0 1,0 0-1,0 0 0,0 0 1,-5 1 144,9 0-101,-1 0 1,0 0 0,0 0-1,0 0 1,0 1 0,0-1-1,0 1 1,1-1 0,-1 1 0,0 0-1,0-1 1,1 1 0,-1 0-1,1 0 1,-1 1 0,1-1-1,-1 0 1,-1 2 100,-7 12-667</inkml:trace>
  <inkml:trace contextRef="#ctx0" brushRef="#br0" timeOffset="2398.068">2763 687 6833,'-30'-50'2942,"22"43"-1506,3 9-488,1 10 199,4-12-1102,0 7 252,0 1 1,0 0 0,0-1-1,1 0 1,0 1-1,1 1-297,4 28 477,-2 13 83,3 0 1,5 10-561,2 18 296,-14-78-294,5 54 122,-5-49-107,0-1 0,0 0 0,0 0 0,-1 1 0,0-1 0,0 0 0,0 0 0,0 0 0,-1 0 0,-1 3-17,3-7 3,0 0 0,0 1 1,0-1-1,-1 0 0,1 0 0,0 0 0,0 0 0,0 0 0,0 0 0,0 0 0,0 1 0,0-1 0,0 0 0,0 0 0,0 0 0,0 0 0,-1 0 0,1 0 0,0 0 0,0 0 1,0 0-1,0 0 0,0 0 0,0 0 0,0 0 0,-1 0 0,1 0 0,0 0 0,0 0 0,0 0 0,0 0 0,0 0 0,0 0 0,-1 0 0,1 0 0,0 0 0,0 0 0,0 0 1,0 0-1,0 0 0,0 0 0,-1 0 0,1 0 0,0 0 0,0 0 0,0 0 0,0 0 0,0 0 0,0 0 0,0-1 0,0 1-3,-6-9 93,0-12-10,3-11-44,1-1-1,2 0 0,1 1 0,4-19-38,4-11 25,14-53-25,-20 105 0,0 0 1,1-1-1,-1 2 0,2-1 1,0 0-1,0 1 1,0 0-1,1 0 0,1 1 1,-1-1-1,1 1 1,4-3-1,-7 8-1,0-1 0,1 1-1,-1 0 1,0 0 0,1 1 0,0-1 0,-1 1 0,1 0 0,0 0 0,0 1 0,0-1-1,0 1 1,1 0 0,-1 1 0,0-1 0,0 1 0,0 0 0,1 0 0,-1 1 0,0 0 0,0 0-1,0 0 1,1 0 0,-1 1 0,4 2 1,-1 0 1,0 0 1,0 1-1,-1 0 1,0 0-1,0 1 0,0 0 1,-1 0-1,1 1 0,-2-1 1,1 1-1,-1 1 0,0-1 1,1 4-2,7 11 5,-2 1 0,-1 0 1,0 1-1,-1 2-5,-4-8 2,0 1-1,-1 0 1,0 0 0,-2 1 0,0 11-2,-2 21 381,-4 22-381,3-56 146,1 12 2429,4-4-1245</inkml:trace>
  <inkml:trace contextRef="#ctx0" brushRef="#br0" timeOffset="2983.262">3696 83 8642,'-25'-67'5638,"24"98"-2605,13 95-2035,6 83-228,-15-151-619,-4 0 0,-5 36-151,-20 110 121,-9 89 122,35-277-82,4-29-60,5-29-3,-6 24-89,0 0 1,-2 1-1,0-1 0,-1 0 0,-1 0 1,0 1-1,-1-1 0,-1 0 1,-3-8-10,4 20 2,0-1 1,-1 0-1,1 1 1,-1-1-1,0 1 0,-1 0 1,1 0-1,-1 0 1,-1 0-1,1 1 1,-1 0-1,0 0 1,0 0-1,0 0 1,-1 1-1,0 0 1,1 0-1,-2 0 1,1 1-1,0 0 0,-1 0 1,1 1-1,-1-1 1,0 1-1,0 1-2,-1 0-1,0 0 0,0 0 0,-1 1 0,1 1 0,0-1 0,0 1 0,0 1 0,0-1 0,0 1 0,0 1 0,0 0 0,0 0 0,1 0 0,-1 1 0,1 0-1,0 0 1,1 1 0,-1 0 0,-2 2 1,-8 8-3,1 0 0,1 1-1,0 1 1,1 1 0,1 0-1,-8 13 4,17-25 2,0 1 0,1 1 0,-1-1-1,1 0 1,0 1 0,1 0 0,0-1 0,0 1-1,1 0 1,0 0 0,0 1-2,1-4 1,0-1 1,0 0-1,1 0 0,-1 0 1,1 0-1,0 0 0,0 0 1,1 0-1,-1 0 0,1 0 1,0 0-1,0 0 1,0-1-1,0 1 0,1-1 1,0 0-1,-1 0 0,1 0 1,0 0-1,0 0 0,1 0 1,-1-1-2,7 4 17,0 0 0,1-1 0,0 0 0,-1-1 0,1 0 1,1 0-1,-1-2 0,0 1 0,1-1 0,0-1 0,-1 0 0,1-1 1,0 0-18,32-2 1690,0-1 0,32-8-1690,-75 11 32,73-12 1300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6:14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105 415 4481,'-87'-127'4401,"86"125"-4251,0 1 0,0-1 0,1 0 1,-1 1-1,0-1 0,1 0 0,-1 0 0,1 1 1,0-1-1,0 0 0,0 0 0,0 0 0,0 1 1,0-1-1,0 0 0,0 0 0,0 0 0,1 1 1,-1-1-1,1 0 0,0 0 0,-1 1 0,1-1 1,0 1-1,0-1 0,0 1 0,1-2-150,4-5 297,0 0 0,1 0 0,0 0 0,5-3-297,-2 1 313,14-16 122,2 2 0,1 0 0,1 1 0,1 2 0,18-10-435,-36 25 59,0 1-1,1 0 1,-1 0-1,1 2 1,0-1 0,0 1-1,0 1 1,3 0-59,-6 1 8,-1 1 1,1 0 0,0 0-1,-1 1 1,1 0-1,0 1 1,-1 0 0,1 0-1,-1 1 1,0 0-1,0 0 1,3 2-9,-3 0 3,-1 0 0,1 0 0,-1 0 0,1 1 0,-2 0 0,1 1 0,-1 0 0,0 0 0,0 0-1,-1 0 1,0 1 0,0 0 0,-1 0 0,2 4-3,4 13 64,-1 1 0,-1-1-1,-1 2 1,0 7-64,0 4 130,-2 0 0,-1 1-1,-3-1 1,-1 1 0,-1-1-1,-2 1 1,-4 7-130,-6 25 189,-3 0 0,-3-2 0,-13 27-189,21-68 66,-1-1 0,-2 0 0,0-1-1,-1 0 1,-2-1 0,-5 4-66,-24 27 377,-51 48-377,79-86 50,0-1-1,-2-1 1,-13 9-50,28-21 12,-1 0-1,0 0 1,0-1 0,0 0 0,0 0-1,0-1 1,-1 0 0,1 0 0,-1 0 0,0-1-1,1 0 1,-1 0 0,0-1 0,0 0 0,-6 0-12,9-1 7,0 0 1,1-1 0,-1 1 0,0-1-1,1 0 1,-1 0 0,1 0 0,0 0-1,0-1 1,0 1 0,0-1-1,0 0 1,0 0 0,1 0 0,-1 0-1,1 0 1,0-1 0,0 1 0,0-1-1,0 0 1,1 1 0,-1-4-8,-3-6 11,1 0 0,0-1 0,1 0 1,1 1-1,0-1 0,1 0-11,0 2 3,1 1-1,0 0 1,1 0-1,0-1 1,1 1 0,0 0-1,3-10-2,-3 16-1,0-1 0,1 1-1,-1-1 1,1 1 0,0 0-1,1 0 1,-1 0 0,1 0 0,0 1-1,0 0 1,0-1 0,1 2-1,-1-1 1,1 0 0,4-1 1,3-2-8,0 2 1,1 0 0,-1 0-1,1 1 1,0 1 0,0 0-1,1 1 1,-1 1 0,0-1-1,1 2 1,-1 0 0,1 1-1,-1 0 1,0 1 0,5 1 7,31 9-6,0 1 1,-1 2-1,19 11 6,-53-21 1,59 23 151,106 38-172,-57-31 2814,-47-17-1583</inkml:trace>
  <inkml:trace contextRef="#ctx0" brushRef="#br0" timeOffset="582.848">1559 1071 5705,'-3'0'466,"0"1"0,0-1 0,0 1-1,-1-1 1,1 1 0,0 0 0,0 1 0,0-1-1,0 0 1,1 1 0,-2 0-466,-3 2 189,1 1 0,0 0 0,0 0-1,1 0 1,-3 4-189,5-5 101,1 0 0,-1 0-1,1 1 1,0-1 0,1 1 0,-1 0-1,1-1 1,0 1 0,0 0 0,0 0-1,1 0 1,-1 0 0,1 0 0,0 0-1,1 0 1,-1 0 0,2 3-101,-1 4 233,-1-11-182,0 1 0,0-1 0,0 1 0,0-1 0,0 1 0,0-1 0,1 1 0,-1-1 0,0 1 0,1-1 0,-1 1 0,1-1 0,0 0 0,-1 1 0,1-1 0,0 0 0,0 0 0,0 1 0,0-1 0,0 0 0,0 0 0,0 0 0,1 0 0,-1 0 0,0-1 0,0 1 0,1 0 0,-1 0 0,0-1 0,1 1 0,-1-1 0,1 1 0,-1-1 0,1 0 0,-1 0 0,1 1 0,-1-1 0,1 0 0,-1 0 0,1 0 0,-1-1 0,2 1-51,1-1 95,0 0-1,0 0 1,0-1-1,0 1 1,-1-1-1,1 0 1,-1 0-1,1 0 1,-1 0-1,0 0 1,1-1-1,-1 0 1,0 1-1,-1-1 1,1-1-1,0 1-94,-2 1 33,1 0 0,-1-1 0,0 1-1,1-1 1,-1 1 0,0-1 0,-1 0 0,1 1-1,0-1 1,-1 0 0,1 1 0,-1-1 0,0 0-1,0 0 1,0 1 0,0-1 0,-1 0 0,1 0-33,-1 1 23,1 1 0,-1 0 0,1 0 1,-1 0-1,1 0 0,-1 0 0,0-1 0,1 1 1,-1 0-1,0 0 0,0 1 0,0-1 0,0 0 1,0 0-1,0 0 0,0 1 0,0-1 0,0 0 1,0 1-1,-1-1 0,1 1 0,0-1 0,0 1 1,-1 0-1,1 0 0,0-1 0,0 1 0,-1 0 1,1 0-1,0 0 0,0 0 0,-1 0 0,1 1 1,0-1-1,0 0 0,-1 1 0,1-1 0,0 1-23,-8 3 207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21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88 3249,'-8'2'1127,"1"0"0,0 0-1,0 1 1,0 0 0,0 0 0,0 1 0,1 0 0,-2 1-1127,4-3 707,3-1-614,1-1 1,-1 0-1,1 0 0,0 0 1,0 0-1,-1 1 1,1-1-1,0 0 0,-1 0 1,1 0-1,0 1 1,0-1-1,-1 0 0,1 0 1,0 1-1,0-1 1,0 0-1,-1 1 1,1-1-1,0 0 0,0 1 1,0-1-1,0 0 1,0 1-1,0-1 0,-1 0 1,1 1-1,0-1 1,0 0-1,0 1 0,0-1 1,0 1-1,1-1 1,-1 0-1,0 1-93,0-1 136,1 1 0,-1-1 0,1 1 0,-1-1 0,1 0 0,-1 1 0,1-1 0,-1 0 0,1 1 0,-1-1 0,1 0 0,0 0 0,-1 1 0,1-1 0,-1 0 0,1 0 0,0 0 0,-1 0 0,1 0 0,0 0 0,-1 0-136,24 0 270,0-1 1,0-2-1,0 0 0,15-5-270,100-29 333,-50 12-235,-34 10-33,17-4-339,6 2 274,-41 12-115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8:40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76 3953,'0'-7'1055,"0"6"-855,1 0 1,-1-1-1,0 1 1,0 0 0,0-1-1,0 1 1,0 0-1,0 0 1,0-1-1,0 1 1,0 0-1,-1 0 1,1-1 0,0 1-1,-1 0 1,1 0-1,-1 0 1,0-1-1,1 1 1,-1 0-1,0 0 1,1 0 0,-1 0-1,0 0 1,0 1-1,-1-2-200,2 2 57,-1 0-1,1 0 1,-1 1-1,0-1 1,1 0-1,-1 0 1,0 0 0,1 1-1,-1-1 1,1 0-1,-1 1 1,1-1-1,-1 0 1,1 1-1,-1-1 1,1 1 0,-1-1-1,1 1 1,0-1-1,-1 1 1,1-1-1,-1 1 1,1-1-1,0 1 1,0-1 0,-1 1-1,1 0 1,0-1-57,-9 22 533,9-21-477,-30 97 612,5 2 1,4 1-1,4 1 1,2 33-669,7-46 63,5 1 0,3-1 0,4 0 0,10 45-63,-11-115 6,0 0 1,1-1-1,1 1 0,1-1 1,1 0-1,0 0 1,1-1-1,4 6-6,-8-17 4,-1-1 1,1 1-1,0-1 0,0 0 0,1 0 0,0-1 0,0 1 1,0-1-1,0 0 0,0 0 0,1-1 0,0 0 1,0 0-1,0 0 0,0 0 0,0-1 0,0 0 0,1-1 1,-1 1-1,1-1 0,-1 0 0,1-1 0,-1 0 0,1 0 1,3 0-5,2-2 10,0 0 0,0-1 1,-1 0-1,1-1 1,-1-1-1,0 1 1,0-2-1,0 1 1,-1-2-1,0 1 0,0-1 1,0-1-1,2-2-10,19-19 26,-1-2 0,-1-1 0,0-4-26,-4 5 10,-2 0-1,-1-1 1,-2-2 0,-1 0 0,-1-1-1,-2 0 1,-2-2 0,-1 1 0,-2-2-1,1-13-9,24-189 51,-5-59-51,-14 118 3,-19 159 25,2 22-26,0-1 1,0 1 0,0 0 0,-1-1 0,1 1 0,0-1-1,0 1 1,-1 0 0,1-1 0,0 1 0,0 0-1,-1-1 1,1 1 0,0 0 0,-1-1 0,1 1-1,-1 0 1,1 0 0,0 0 0,-1-1 0,1 1-1,-1 0 1,1 0 0,0 0 0,-1 0 0,1 0-3,-2 0 8,0 0 1,0 1-1,1-1 0,-1 1 1,0 0-1,1 0 1,-1-1-1,1 1 1,-1 0-1,1 0 1,-1 0-1,1 1 1,0-1-1,0 0 1,-1 0-1,1 1 1,0-1-1,0 2-8,-7 8 13,0 1 0,2 0 0,-1 0 0,2 1 0,-1 0 0,2 0 0,0 0 0,0 0 0,1 1 0,-1 13-13,-1 25 14,2-1-1,3 16-13,1 10 74,3 0 0,3-1 0,4 1 0,4-2 0,16 49-74,-17-78-142,3-1 0,2-1-1,1 0 1,11 13 142,-13-27-598,2-1 0,0 0-1,2-2 1,2-1 0,0 0 0,7 4 598,46 33-1573</inkml:trace>
  <inkml:trace contextRef="#ctx0" brushRef="#br0" timeOffset="817.272">1271 851 5657,'-38'-94'2527,"37"93"-2396,0-1-1,1 1 1,-1-1-1,0 1 1,0 0-1,1-1 1,-1 1-1,0 0 1,0 0-1,-1 0 1,1 0-1,0-1-130,0 2 22,1 0 0,0 0 0,0 0 0,-1 0 0,1 0 0,0 0-1,0 0 1,0 0 0,-1 1 0,1-1 0,0 0 0,0 0 0,-1 0 0,1 0-1,0 0 1,0 0 0,0 0 0,0 0 0,-1 1 0,1-1 0,0 0 0,0 0-1,0 0 1,0 0 0,-1 1 0,1-1 0,0 0 0,0 0 0,0 0 0,0 1-1,0-1 1,0 0 0,0 0 0,0 0 0,0 1 0,0-1 0,0 0 0,0 0-1,0 1 1,0-1-22,-2 28 802,2-27-712,1 28 416,2 1 0,2-1-1,7 26-505,1 8 416,-10-11-138,-3-43-234,0 0 0,1 0 0,0 0 0,0 0 0,1-1 0,0 1 0,2 4-44,-4-13 4,0 0-1,0 1 1,0-1-1,0 0 1,0 0-1,0 0 1,0 0-1,0 0 1,0 1-1,0-1 1,0 0-1,0 0 1,0 0-1,0 0 1,0 0-1,0 0 1,0 1-1,0-1 1,0 0-1,1 0 1,-1 0-1,0 0 1,0 0-1,0 0 1,0 0-1,0 0 1,0 0-1,0 1 1,1-1-1,-1 0 1,0 0-1,0 0 1,0 0-1,0 0 1,0 0-1,1 0 1,-1 0-1,0 0 1,0 0-1,0 0 1,0 0-1,0 0 1,1 0-1,-1 0 1,0 0-1,0 0 1,0 0-1,0 0 0,0 0 1,1-1-1,-1 1 1,0 0-1,0 0 1,0 0-1,0 0 1,0 0-1,0 0 1,0 0-1,0 0 1,1 0-1,-1-1 1,0 1-1,0 0 1,0 0-1,0 0 1,0 0-4,6-17 142,2-25 36,-8 4-127,-1-1 0,-2-5-51,-1 0 90,3-20-90,1 49 7,2 0-1,-1 1 1,2-1 0,0 0-1,1 1 1,1-4-7,-2 11-2,0-1 0,1 1 0,0 1 1,0-1-1,0 0 0,1 1 0,0 0 0,0 0 0,0 1 0,1-1 0,0 1 0,0 0 0,0 1 0,1-1 1,0 1-1,-1 1 0,1-1 0,8-2 2,-9 4-2,0 0 0,0 1 0,0-1 0,0 1 0,0 0 0,0 1 0,1-1 0,-1 1 0,0 1 1,0-1-1,1 1 0,-1 0 0,0 0 0,0 1 0,0 0 0,0 0 0,0 0 0,-1 1 0,1 0 0,-1 0 0,1 0 0,-1 1 0,3 2 2,3 5 0,-1 0-1,0 0 0,0 1 0,-2 0 0,1 1 0,-1 0 0,-1 0 0,-1 1 0,0-1 0,0 1 0,-1 1 0,-1-1 0,1 7 1,3 21 9,-2 0 0,-1 0 0,-3 1 0,-1 5-9,-6 109 2002,0-127-1020</inkml:trace>
  <inkml:trace contextRef="#ctx0" brushRef="#br0" timeOffset="1620.267">2420 102 6097,'-1'-3'303,"-5"-10"1346,-1 0 1,0 1-1,-5-6-1649,10 17 1302,1 8-910,4 11-195,7 65 396,-3 0 1,-4 25-594,1 7 176,15 151 83,3 44-54,-18-248-110,2 0-1,9 30-94,-45-254 347,16 104-311,-1 0 1,-22-49-37,29 87 1,-1 0 1,-1 1 0,0 0-1,-2 1 1,0 0 0,-1 1 0,0 0-1,-2 1 1,-10-9-2,21 21-1,-1 0-1,0 1 1,0-1-1,0 1 1,0 0-1,0 1 1,0-1-1,-1 1 1,-3-1 1,6 2-2,0 0 0,0 1 1,0 0-1,-1 0 0,1 0 1,0 0-1,0 0 0,0 0 1,0 1-1,0 0 0,0-1 0,0 1 1,0 0-1,1 0 0,-1 1 1,0-1-1,0 1 0,1-1 1,-2 2 1,-3 3-4,-1 1 1,1-1-1,1 1 1,0 1-1,0-1 1,0 1 0,1 0-1,-1 2 4,-9 17-12,-11 28 12,17-34 5,2 1-1,0-1 1,2 1 0,0 1 0,1-1 0,1 0 0,2 1 0,0 13-5,1-23 7,1 1 1,0-1-1,1 0 1,0 0-1,1 0 1,0 0-1,1-1 1,1 1-1,0-1 1,1 0 0,0 0-1,1-1 1,0 0-1,1 0 1,2 2-8,-5-7 6,1-1 1,1 1 0,-1-1-1,1 0 1,0 0-1,0-1 1,0 0 0,1 0-1,-1-1 1,1 0-1,0 0 1,0-1 0,0 0-1,0 0 1,1-1 0,-1 0-1,0 0 1,1-1-1,-1 0 1,1-1-7,8 0-77,1-2 0,-1 0 1,0-1-1,0-1 0,-1 0 0,1-1 0,-1-1 1,0-1-1,2-1 77,62-41-283</inkml:trace>
  <inkml:trace contextRef="#ctx0" brushRef="#br0" timeOffset="2084.723">2737 901 6161,'71'-29'2860,"-69"28"-2618,1 0 1,0 0-1,0 0 1,0 0-1,0 0 1,0 0-1,0 1 1,0-1-1,0 1 1,0 0-1,0 0 1,0 0-1,0 1 1,0-1-1,2 1-242,9 1 632,-8-1-464,22 1 660,0-1-1,15-2-827,-34 0 74,-1 0-1,1 0 1,-1-1-1,0 0 1,0 0 0,0-1-1,0 0 1,0 0-1,0-1 1,6-4-74,-12 7 8,0-1-1,0 1 1,1-1 0,-1 1 0,0-1 0,0 0 0,-1 0 0,1 0-1,0 0 1,-1 0 0,1 0 0,-1-1 0,1 1 0,-1 0 0,0-1-1,0 1 1,0-1 0,0 1 0,-1-1 0,1 1 0,-1-1 0,1 1-1,-1-1 1,0 0 0,0 1 0,0-1 0,-1 0 0,1 1 0,0-1-1,-1 0 1,0 1 0,0-1 0,0 1 0,0-1 0,0 1 0,0 0-1,0-1 1,-1 1 0,1 0 0,-1 0 0,0-1-8,-2-1 7,0 0 1,0-1-1,0 1 1,-1 1-1,0-1 1,1 0-1,-1 1 1,0 0-1,-1 1 1,1-1-1,0 1 1,-1 0 0,1 0-1,-1 0 1,0 1-1,0 0 1,0 0-1,-5 0-7,1 2 11,-1 0 0,1 1 1,0 0-1,-1 1 0,1 0 0,0 0 0,1 1 0,-1 0 0,1 1 1,-1 0-1,1 1 0,1 0 0,-1 0 0,1 1 0,-5 5-11,1 0 29,1 0-1,0 0 1,1 1-1,0 0 0,1 1 1,1 0-1,0 1 1,1-1-1,-5 15-28,8-17 26,0 1 0,1-1 1,1 1-1,0 0 0,0 0 0,1 0 1,1 0-1,0 0 0,1 0 0,1 0 0,0-1 1,3 13-27,-2-16 25,0 0 0,0 0 0,1 0 0,0-1 0,0 0 0,1 0 0,1 0 0,-1 0 0,1-1 0,0 0 0,1 0 0,0-1 0,0 1 0,0-1 0,1-1 0,-1 0 0,2 0 0,0 0-25,3 1 22,0-1-1,0-1 1,1 0-1,-1-1 0,1 0 1,0-1-1,0 0 0,0-1 1,0-1-1,0 0 1,0 0-1,0-2 0,11-1-21,-4-1-213,0-1 0,0-1-1,0-1 1,0-1 0,-1 0 0,-1-1-1,1-1 1,5-5 213,29-25-615</inkml:trace>
  <inkml:trace contextRef="#ctx0" brushRef="#br0" timeOffset="2435.456">3363 747 6585,'-2'2'339,"0"1"0,0 0 0,1-1-1,-1 1 1,1 0 0,0 0 0,-1 0-1,1 0 1,1 0 0,-1 1 0,0-1-1,1 0 1,-1 0 0,1 0 0,0 1-1,0-1 1,1 0 0,-1 0 0,0 1-1,2 1-338,2 10 404,0-1-1,1 0 0,1 0 0,1 3-403,12 27 801,-13-23-622,-1 1 1,-1-1-1,0 1 0,-2 0 0,0 0 0,-2 0 1,0 0-1,-1 0 0,-2 0 0,-1 5-179,4-26 13,0 0 1,0-1-1,0 1 0,0-1 0,0 1 0,0-1 0,-1 1 0,1-1 0,0 1 0,0-1 0,0 1 0,-1-1 0,1 1 1,0-1-1,-1 0 0,1 1 0,0-1 0,-1 1 0,1-1 0,-1 0 0,1 1 0,0-1 0,-1 0 0,1 1-13,-8-7 341,-5-21-18,9 13-289,0-1-1,0 0 1,1 0-1,1 0 1,1 0 0,0 0-1,1 0 1,0 0 0,1 0-1,1-1 1,0 1-1,2 1 1,-1-1 0,2 0-1,0 1 1,0 0 0,7-10-34,-6 11-12,2 1 0,-1 1 0,1-1 0,1 1 0,0 1 1,0-1-1,1 2 0,1-1 0,0 1 0,0 1 0,0 0 1,1 1-1,0 0 0,1 0 0,-1 2 0,1-1 0,1 2 1,-1 0-1,5-1 12,-11 3 157,1 1 1,-1 0-1,0 0 1,1 0 0,-1 1-1,0 0 1,1 0-1,-1 1 1,0 0 0,1 1-1,-1-1 1,4 2-158,35 18 855</inkml:trace>
  <inkml:trace contextRef="#ctx0" brushRef="#br0" timeOffset="3181.536">4386 585 3561,'87'-6'2427,"-86"5"-2285,0 1 0,0 0 0,0 0 0,0 0 0,1-1 0,-1 1 0,0 0 0,0-1 1,0 1-1,0-1 0,0 1 0,0-1 0,0 0 0,0 0-142,-1 1 49,0 0 1,1-1-1,-1 1 1,0 0-1,0 0 1,0-1-1,0 1 1,0 0-1,0-1 1,0 1-1,1 0 1,-1 0-1,0-1 1,0 1-1,0 0 1,0-1-1,0 1 1,-1 0-1,1-1 1,0 1-1,0 0 1,0-1-1,0 1 1,0 0-1,0 0 1,0-1-1,-1 1 1,1 0-1,0 0-49,-13-12 2128,8 9-1886,-1 1-1,1 0 1,-1 0 0,0 1 0,1-1-1,-1 1 1,0 1 0,0-1 0,0 1-1,0 0 1,1 0 0,-1 1 0,0-1 0,0 1-1,0 1 1,-2 0-242,-4 1 141,0 1-1,1 1 1,0 0-1,-1 0 1,2 1-1,-1 1 1,-2 2-141,-26 21 248,2 2 1,-23 26-249,56-54 6,0 0-1,0 0 1,1 1 0,-1-1-1,1 1 1,0-1 0,0 1-1,1 0 1,-1 3-6,2-6 1,1-1 0,-1 1 0,1-1 0,0 1 0,0 0 0,0-1-1,0 1 1,0-1 0,0 1 0,1 0 0,-1-1 0,0 1 0,1-1 0,-1 1 0,1-1 0,0 1 0,-1-1 0,1 1 0,0-1 0,0 0 0,0 1 0,0-1 0,0 0 0,0 0-1,0 0 1,0 1 0,1-1 0,-1-1 0,0 1 0,1 0 0,-1 0 0,1 0 0,-1-1 0,1 1 0,1 0-1,16 6 12,1-1-1,1 0 1,-1-2-1,1 0 1,0-1-1,13-1-11,47 8 32,-57-6-25,-1 1-1,1 1 1,-1 1-1,-1 1 0,17 8-6,-34-13 1,1 0 0,-1 0 0,0 0-1,0 1 1,0 0 0,-1 0 0,1 1-1,-1-1 1,0 1 0,0 0 0,1 2-1,-3-3 1,0 0 0,0 0 0,-1 0 0,1 0 0,-1 1 0,0-1 0,0 0 0,-1 1 0,1-1 0,-1 1 1,0-1-1,0 1 0,0-1 0,-1 0 0,1 1 0,-1-1 0,-1 2-1,-1 4 6,-1 0 1,0 0-1,0 0 0,-1-1 1,0 1-1,-1-1 0,0 0 1,-1-1-1,0 0 0,0 0 1,-1 0-1,0 0-6,-4 2 31,0 0-1,-1 0 1,0-2-1,0 1 1,0-2-1,-1 0 1,-1 0-1,0-1-30,8-3 21,0-1 0,-1 0-1,1-1 1,-1 1 0,1-1-1,-1 0 1,1-1 0,-1 0 0,0 0-1,1-1 1,-1 0 0,0 0 0,-3-2-21,5 1 3,-1-1 0,1 1 0,1-1 1,-1 0-1,0-1 0,1 1 1,-1-1-1,1 0 0,0-1 0,0 1 1,1-1-1,-1 0 0,1 0 1,0 0-1,-2-5-3,1 2-150,1 0-1,-1-1 1,1 0 0,1 0 0,-1 0-1,1-4 151,1-13-378</inkml:trace>
  <inkml:trace contextRef="#ctx0" brushRef="#br0" timeOffset="3534.515">4914 226 7474,'-2'-9'1202,"1"7"-865,1 0-1,-1-1 1,1 1-1,-1 0 1,0 0-1,0 0 0,0 0 1,0 0-1,0 0 1,-1 1-1,1-2-336,-3 5 1755,2 7-1000,-1 15-115,4 22-118,2 0 0,2 0-1,10 40-521,-8-42 144,27 144 214,23 160 55,-52-306-924,-2 0 1,-1 1 0,-3 5 510,0-30-553</inkml:trace>
  <inkml:trace contextRef="#ctx0" brushRef="#br0" timeOffset="3860.5">4700 674 8026,'-17'-18'3616,"13"12"-1631,12 2-473,24-3-392,17 3-271,19-10-393,9-1-136,12-2-168,-5-1-208,-5 8-112,-7-1 112</inkml:trace>
  <inkml:trace contextRef="#ctx0" brushRef="#br0" timeOffset="4382.792">5609 864 4233,'87'-43'2712,"-87"43"-2629,1 0 0,0-1 0,0 1-1,0-1 1,0 1 0,-1-1 0,1 1-1,0-1 1,0 0 0,-1 1 0,1-1-1,-1 0 1,1 0 0,0 0-1,-1 1 1,0-1 0,1 0 0,-1 0-1,1 0 1,-1 0 0,0 0 0,0 0-1,1 0 1,-1 0 0,0 0-1,0 0 1,0 1 0,0-1 0,0 0-1,0 0 1,0 0 0,-1 0 0,1 0-1,0 0 1,-1 0 0,1 0-1,0 0 1,-1 0 0,1 0 0,-1 1-1,1-1 1,-1 0 0,1 0 0,-1 1-1,0-1 1,1 0 0,-1 1 0,-1-1-83,-1-3 425,-3-5-28,0 1-1,-1 1 0,-1-1 0,1 1 0,-1 0 0,0 1 0,-1 0 0,0 0 1,0 1-1,0 0 0,-10-3-396,13 5 76,0 1-1,0 0 1,0 1 0,-1 0 0,1-1-1,-1 2 1,1-1 0,-1 1 0,-1 0-76,4 1 32,0-1 1,0 1-1,0 0 1,0 0-1,0 0 1,0 0-1,0 1 1,1 0-1,-1 0 1,1 0-1,-1 0 0,1 0 1,0 1-1,0-1 1,-1 1-33,-7 10 31,0-1 0,1 2 0,0-1 0,1 1 0,1 1 0,-5 10-31,1 2 20,1 0-1,1 1 1,-1 10-20,9-28 4,0 1 0,0-1-1,1 1 1,1 0 0,-1-1 0,2 1-1,0 0 1,0-1 0,1 1-1,0-1 1,1 1 0,0-1-1,1 0-3,-2-3 6,1 0 0,1 0 0,-1 0 0,1 0 0,0-1 0,1 1-1,-1-1 1,1-1 0,1 1 0,-1-1 0,1 1 0,0-2-1,0 1 1,0-1 0,1 1 0,-1-2 0,1 1 0,1-1-6,-3-1 6,1-1 0,-1 0 0,1 0 1,-1 0-1,0-1 0,1 0 0,-1 0 1,1 0-1,-1-1 0,1 1 0,-1-1 1,1-1-1,-1 1 0,0-1 0,0 0 1,0 0-1,0 0 0,0-1 0,0 0 1,3-2-7,9-8 20,1 0 1,-2-1-1,0 0 0,8-10-20,-15 14 9,-1 0-1,1 0 1,-1-1-1,-1 0 0,0 0 1,-1-1-1,0 0 0,-1 0 1,0 0-1,0-1 0,-2 0 1,3-11-9,-5 13 4,0-1 0,0 0 1,-1 1-1,0-1 0,-1 0 0,-1 1 1,1-1-1,-2 1 0,0-1 0,0 1 1,-1 0-1,0 0 0,-1 1 0,-3-6-4,7 14 0,0 0 0,0 1 0,0-1 0,0 1 0,-1-1 0,1 1 0,0-1 0,-1 1-1,1-1 1,-1 1 0,0-1 0,2 2 0,-1 0 0,1 0 0,-1 0 0,1-1 0,-1 1 0,1 0 0,-1 0 0,1 0 0,-1 0 0,1 0 0,-1 0 0,1 0 0,0 0 0,-1 0 0,1 0 0,-1 0 0,1 0 0,-1 0 0,1 0 0,-1 1 0,1-1 0,-1 0 0,1 0 0,0 0 0,-1 1 0,1-1 0,-1 1 0,0 0 2,-1 1 0,1 0 0,0 0-1,-1 0 1,1 0 0,0 0 0,1 1 0,-1-1 0,0 0-1,1 0 1,-1 1 0,1-1 0,-1 0 0,1 0 0,0 1-1,0 0-1,0 10 15,1 0-1,0 0 0,1 0 1,1 1-1,0-2 1,1 1-1,0 0 0,0-1 1,2 0-1,-1 0 0,2 0 1,0-1-1,0 0 0,1 0 1,8 9-15,1-1-35,1 0-1,1-2 1,0 0 0,1-1 0,1-2 0,0 0 0,1-1 0,1 0 35,25 7-595,0-8 237</inkml:trace>
  <inkml:trace contextRef="#ctx0" brushRef="#br0" timeOffset="4813.526">6161 752 8562,'-1'-1'241,"0"1"0,0-1 0,0 0 0,-1 1 0,1-1 0,0 1-1,0-1 1,-1 1 0,1 0 0,-1-1 0,1 1 0,0 0 0,-1 0 0,1 0 0,0 0 0,-1 0 0,1 1 0,-1-1 0,1 0 0,-1 1-241,1-1 57,0 1 0,0 0 0,1 0 0,-1 0 0,0 0 0,0 0 0,1 0 0,-1 0 0,1 0 1,-1 0-1,1 0 0,-1 0 0,1 0 0,-1 0 0,1 0 0,0 0 0,0 0 0,0 1 0,0-1 0,0 0 0,0 0 0,0 0 0,0 0 0,0 0 0,0 1 1,1-1-58,2 18 255,0-1 0,2 0 0,0 0 0,1-1 0,3 5-255,17 55 386,-15-31-220,-1 2 1,-2-1-1,-2 5-166,-8-45 287,-3-14-126,-5-17-14,1-10-21,1-1 0,-2-25-126,8 42 10,1 1-1,0-1 1,2 0 0,0 1 0,1-1-1,3-10-8,-4 21 0,1 1 0,0-1 0,1 0 0,0 1 1,0 0-1,0-1 0,1 1 0,0 0 1,0 1-1,1-1 0,-1 1 0,1 0 1,0 0-1,0 0 0,1 1 0,0 0 1,-1 0-1,2 0 0,-1 1 0,0 0 1,0 0-1,1 0-1,3 0 1,-1 0 1,1 1-1,-1 0 1,1 0-1,0 1 1,0 0-1,0 1 1,-1 0-1,1 1 1,0 0-1,0 0 0,0 1 1,-1 0-1,1 1 1,5 2-2,-3 0 4,-1 0 0,0 0 1,0 1-1,0 0 0,-1 1 1,0 1-1,-1-1 0,1 1 1,-1 1-1,-1 0 0,0 0 1,0 1-1,-1 0 0,0 0 1,-1 0-1,0 1 0,0 0 0,-1 1 1,-1-1-1,0 1 0,0 0 1,-1 0-1,-1 0 0,0 0 1,-1 0-1,0 0 0,-1 1 1,0-1-1,-1 0 0,-2 12-4,-7 26 2447,2-5-1254</inkml:trace>
  <inkml:trace contextRef="#ctx0" brushRef="#br0" timeOffset="5349.168">7335 141 8250,'-2'-10'1255,"2"8"-927,-1 0-1,1 0 1,-1 0-1,1 0 1,-1 0-1,1 0 1,-1 0-1,0 0 1,0 0-1,0 0 1,0 0-1,-1 1 1,0-2-328,2 3 40,0 0 1,0 0-1,0 0 0,0-1 1,0 1-1,0 0 0,-1 0 1,1 0-1,0 0 0,0 0 1,0 0-1,0 0 1,0-1-1,-1 1 0,1 0 1,0 0-1,0 0 0,0 0 1,0 0-1,-1 0 0,1 0 1,0 0-1,0 0 0,0 0 1,0 0-1,-1 0 1,1 0-1,0 0 0,0 0 1,0 0-1,0 0 0,-1 0 1,1 1-1,0-1 0,0 0 1,0 0-1,0 0 0,-1 0 1,1 0-1,0 0 1,0 0-1,0 0 0,0 1 1,0-1-41,-6 11 659,1 13-169,5 4-248,2-1 0,0 0 1,2 0-1,1 0 1,3 5-243,8 50 240,-5-1 11,-5 0-1,-2 67-250,-20 167 663,-7-158-241,24-148-357,1-12 13,4-20 45,-5 5-103,0 0 0,-1 0 0,0 0-1,-2-1 1,0 1 0,-1 0 0,-1 1-1,-1-1 1,0 0 0,-1 1 0,-8-15-20,11 27 0,0 0 0,-1 0 0,1 0 0,-1 0 0,0 0 0,0 1 1,0 0-1,-1 0 0,1 0 0,-1 0 0,0 1 0,0 0 0,-1 0 0,1 0 1,-1 0-2,-2 0 2,-1 0-1,0 1 0,0 0 1,1 0-1,-1 1 0,0 0 0,0 0 1,0 1-1,-9 1 0,6 0 1,0 1 1,0 0 0,-1 1-1,2 0 1,-1 0-1,0 2 1,1-1 0,0 2-1,0-1 1,0 2-1,0-1 1,1 1-1,1 1 1,-1 0 0,-1 2-2,5-4 4,1 0 1,0 1-1,1-1 0,-1 1 1,1 0-1,0 0 1,1 0-1,0 1 1,0-1-1,1 1 1,-1 0-1,2 0 1,-1 0-1,1 0 1,0 0-1,1 0 0,0 0 1,0 0-1,1 0 1,0 0-1,0 0 1,1 0-1,0 0 1,0-1-1,1 1 1,0-1-1,1 1 0,-1-1 1,1 0-1,1 0 1,-1-1-1,1 1 1,0-1-1,1 0 1,-1 0-1,1-1 1,0 0-1,4 3-4,1-1 13,-1-1 0,1 0 1,1-1-1,-1 0 0,1 0 0,0-2 0,0 1 1,0-1-1,9 0-13,0 0 22,0-1 0,0-2-1,0 0 1,0-1 0,9-2-22,48-12 33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8:49.6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139 684 6729,'-20'-78'2913,"23"82"-1377,1 2-535,1 12-169,-3 4-120,1 13-176,0 11-8,-3 23-136,1 12-72,-1 16-120,0 4-80,2-13-32,-2-9-32,-2-19 0,2-6 176,3-10-744,0-7-496,-3-16 664</inkml:trace>
  <inkml:trace contextRef="#ctx0" brushRef="#br0" timeOffset="384.102">5 725 6745,'-2'-8'341,"1"1"0,0-1-1,1 0 1,-1 0-1,1 0 1,1 1 0,0-1-1,0 0 1,0 1-1,1-1 1,0 0-1,0 1 1,1 0 0,0 0-1,1 0 1,-1 0-1,1 0 1,0 0-1,1 1 1,0 0 0,2-3-341,13-14 301,1 1 1,1 0 0,1 2-1,1 1 1,1 0-302,-7 7 77,-1 1 1,1 0-1,1 1 0,0 2 1,1 0-1,-1 1 0,18-4-77,-29 9 13,0 1-1,0-1 0,0 2 1,0-1-1,1 1 0,-1 1 0,0-1 1,0 1-1,1 1 0,-1-1 1,0 1-1,0 1 0,-1 0 1,1 0-1,-1 0 0,1 1 0,1 2-12,1 0 7,-2 1-1,1 0 0,-1 0 0,0 1 0,0 0 0,-1 1 0,0 0 0,-1 0 0,1 0 0,-2 1 0,0-1 0,3 7-6,-4-4 6,1 0 1,-2 0-1,1 0 0,-2 0 1,0 0-1,0 1 0,-1-1 1,-1 1-1,0-1 0,0 1 1,-1-1-1,-1 1 0,0-1 1,-1 0-1,-1 0 1,1 0-1,-2 0 0,0-1 1,-2 6-7,-5 5 20,-1-1 0,-1 0 0,0-1 0,-1 0 1,-2-1-1,0-1 0,-1-1 0,0 0 1,-9 4-21,21-16 9,0 0 0,-1-1 0,0 1 1,0-2-1,0 1 0,-1-1 0,1 0 1,-1 0-1,-1 0-9,5-3 4,-1 1 0,1-1 0,0 1 1,0-1-1,-1 0 0,1-1 0,0 1 0,0-1 1,-1 1-1,1-2 0,0 1 0,0 0 0,0-1 1,0 1-1,0-1 0,1 0 0,-4-3-4,-3-2-130,1-1 0,0 0 1,1 0-1,0-1 0,0 0 0,1 0 0,0-1 0,1 0 0,0 0 0,-1-3 130,-9-17-472</inkml:trace>
  <inkml:trace contextRef="#ctx0" brushRef="#br0" timeOffset="1199.368">943 493 6841,'-1'0'68,"1"0"0,0 1 0,0-1 0,0 0 0,0 0 0,0 0 0,0 0 0,0 0 0,0 0 0,0 0 0,0 1-1,0-1 1,0 0 0,0 0 0,0 0 0,0 0 0,0 0 0,0 0 0,0 0 0,0 1 0,0-1 0,0 0 0,0 0-1,0 0 1,1 0 0,-1 0 0,0 0 0,0 0 0,0 0 0,0 0 0,0 1 0,0-1 0,0 0 0,0 0 0,0 0-1,0 0 1,1 0 0,-1 0 0,0 0 0,0 0 0,0 0 0,0 0 0,0 0 0,0 0 0,0 0 0,0 0 0,1 0-1,-1 0 1,0 0 0,0 0 0,0 0 0,0 0 0,0 0 0,0 0 0,0 0 0,1 0 0,-1 0 0,0 0 0,0 0-1,0 0 1,0 0 0,0 0 0,0 0 0,0 0 0,0 0 0,1-1 0,-1 1 0,0 0-68,4 20 1589,2 31-1137,-6-45-93,6 44 395,1 24 749,-2 9-1503,-3-47 253,1 0-1,4 7-252,-3-14 288,-5-38-31,1-1-1,0 1 0,1 0 0,0-2-256,1-21 122,-4-36-13,0 15-64,2 0 1,3-9-46,-2 46 0,2-1 0,0 1 0,0 0 0,2 0 1,0 1-1,1-1 0,0 1 0,1 0 1,1 0-1,-5 11-1,-1-1 0,1 1 0,0 0 0,0 0 0,1 1 0,-1-1 0,1 1 0,0-1 0,-1 1 0,1 0 0,1 1 0,-1-1 1,0 1-1,1 0 0,-1 0 0,3-1 1,-3 2-1,0 0 1,0 1-1,-1-1 1,1 1 0,0 0-1,0 0 1,-1 1-1,1-1 1,0 1-1,0-1 1,-1 1 0,1 0-1,-1 1 1,1-1-1,-1 0 1,1 1-1,-1 0 1,0 0-1,0 0 1,0 0 0,1 1 0,26 22-15,25 29 15,-29-28 0,0-1 0,9 4 0,-25-21 0,1-1 0,0 0 0,0-1 1,1 0-1,-1-1 0,1 0 0,1-1 0,3 1 0,-2-2 3,0 0-1,0-1 1,0-1-1,0 0 1,0-1-1,0 0 1,0-1-1,0-1 1,0 0-1,-1-1 1,1-1-1,-1 0 1,8-3-3,-14 4 1,0 0 0,0-1 0,-1 1 0,1-2 1,-1 1-1,0 0 0,0-1 0,-1 0 0,1-1 1,-1 1-1,0-1 0,0 0 0,-1 0 1,0-1-1,0 1 0,0-1 0,-1 0 0,0 0 1,-1 0-1,1 0 0,-1-1 0,-1 1 1,1-1-1,-1 1 0,0-3-1,-1 2 0,0 0-1,0 1 1,-1-1 0,0 0 0,0 1-1,-1-1 1,0 1 0,-2-6 0,3 11 0,0 0 0,1 0-1,-1-1 1,0 1 0,-1 0 0,1 0 0,0 0-1,-1 0 1,1 1 0,-1-1 0,1 0 0,-1 1-1,0-1 1,0 1 0,0-1 0,0 1 0,0 0-1,0 0 1,0 0 0,0 0 0,0 0 0,0 0-1,-1 0 1,1 1 0,0-1 0,-1 1 0,1 0-1,0 0 1,-1 0 0,1 0 0,-4 1-1,0 0 0,0 1 0,1 0 0,-1 0 0,0 0 0,1 1 0,0-1 0,0 1 0,-1 1 0,2-1 1,-1 1-1,0 0 0,1 0 0,0 0 0,0 1 0,-3 3 1,-8 12-1,0 0 0,2 1 1,-5 11 0,8-15 7,1 1 0,1 0 0,1 1 0,0-1 0,1 1 0,1 1 0,1-1 0,1 1 0,-1 11-7,4-21 19,0 0 1,1-1 0,-1 1-1,2 0 1,0 0-1,0-1 1,1 1-1,0-1 1,0 0 0,1 0-1,0 0 1,1 0-1,0 0 1,0-1-1,1 0 1,0 0 0,0-1-1,1 0 1,0 0-1,1 1-19,1-1 27,0-1 1,0 0-1,1 0 0,0-1 0,0 0 0,0 0 0,1-1 0,-1 0 0,1-1 0,0-1 1,0 0-1,0 0 0,0-1 0,0 0 0,6-1-27,57-3 84</inkml:trace>
  <inkml:trace contextRef="#ctx0" brushRef="#br0" timeOffset="1650.64">2233 624 6297,'-2'-1'3377,"0"0"-792,0-1-857,1 1-168,-1 1-375,2 0-265,21 4-432,55 6-152,-29-13-208,6-1 24,-4-2-256,-2 2 2264,-10 14-1647</inkml:trace>
  <inkml:trace contextRef="#ctx0" brushRef="#br0" timeOffset="2000.263">2926 564 8778,'29'-5'3366,"-28"6"-3198,0-1 0,0 1 1,0 0-1,0 0 0,0-1 1,0 1-1,0 0 0,0 0 0,0 0 1,0 0-1,0 0 0,-1 0 1,1 0-1,0 1 0,-1-1 0,1 0 1,-1 0-1,1 0 0,-1 1 1,1-1-1,-1 0 0,0 1 0,0 0-168,1 1 316,12 35 134,-2 0-1,-1 1 0,-3 1 1,-1-1-1,-1 7-449,0 40 239,-5 73-239,-9-8-1224,-13 37 1224,20-171-564</inkml:trace>
  <inkml:trace contextRef="#ctx0" brushRef="#br0" timeOffset="2325.361">2887 711 8178,'-4'-12'672,"0"-1"0,1 1 1,1-1-1,0 0 0,0 1 1,1-1-1,1 0 0,0 0 0,1-5-672,1 6 181,0-1-1,1 1 1,0 0-1,1 0 1,0 0 0,1 1-1,0-1 1,1 1-1,1 0 1,-1 1-1,1 0 1,1 0-1,0 0 1,9-7-181,-6 6 60,1 1 0,1 0 0,-1 1 0,2 0 0,-1 1 0,1 1 1,0 0-1,1 1 0,0 0 0,0 1 0,0 1 0,0 0 0,8 0-60,-14 3 5,0 0 0,0 0 0,0 1 0,0 0 0,0 1 0,0 0-1,0 0 1,0 1 0,0 0 0,-1 1 0,1 0 0,-1 0 0,0 1-1,0 0 1,0 0 0,0 1 0,0 0 0,-1 0 0,0 1 0,0 0-1,-1 0 1,0 1 0,6 7-5,-3-2 3,-1 2-1,0-1 1,-1 1-1,0 0 1,-1 1 0,-1 0-1,0-1 1,-1 2-1,-1-1 1,0 0 0,-1 1-1,-1-1 1,0 1-1,-2 15-2,0-19 7,0 0 0,-1 0 0,0 0 0,-1 0 0,0-1 0,-1 1 0,0-1 0,-1 0 0,0 0 0,-1 0 0,0-1 0,0 0 0,-1 0 0,-1 0 0,0-1 0,0 0 0,-1-1 0,0 0 0,-7 5-7,4-4 13,0-1-1,-1 0 0,0-1 0,0 0 1,-1-1-1,0-1 0,0 0 0,0-1 1,-1 0-1,1-1 0,-1-1 0,-1 0-12,13-2-22,0 0 0,1 0-1,-1 0 1,0 0 0,1 0 0,-1-1 0,1 1-1,-1-1 1,1 1 0,-1-1 0,1 0-1,-1 0 1,1 0 0,0 0 0,-1-1 0,1 1-1,0-1 1,0 1 0,0-1 0,0 0-1,0 0 1,1 0 0,-1 0 0,0 0 0,1 0-1,-1 0 1,1-1 0,0 1 0,0 0-1,-1-3 23,2-17-254</inkml:trace>
  <inkml:trace contextRef="#ctx0" brushRef="#br0" timeOffset="2875.332">3645 454 6865,'-1'0'191,"0"-1"0,0 1 0,-1-1 0,1 1 0,0-1 0,0 1 0,0 0 0,0 0 0,0 0 0,0-1 0,0 1 0,-1 0 0,1 0 0,0 1 0,0-1 0,0 0 0,0 0 0,0 0 0,0 1 0,-1-1 0,1 1 0,0-1-1,0 1-190,0 0 97,1 0-1,-1 0 0,0 0 0,1 1 0,-1-1 0,1 0 0,-1 0 0,1 1 0,-1-1 0,1 0 0,0 1 0,0-1 0,0 0 0,0 1 0,0-1 1,0 0-1,0 1 0,0-1 0,0 0 0,1 1-96,3 15 416,0 0 0,1-1 0,1 0 0,0 0 0,1 0 0,2 0-416,1 6 465,-1-1 0,7 23-465,-14-37 62,-1 0 0,1 0-1,-1 0 1,-1 0-1,1 0 1,-1 0-1,0 0 1,-1 1-1,0-1 1,0 0-1,-2 5-61,-5 5 153,4-13 30,3-12 108,21-166 370,-18 160-639,0-1-18,1-1 0,1 0 0,0 1 0,1 0 0,1 0 0,1-2-4,-3 9 4,0 1-1,0-1 0,1 1 0,0 0 1,1 0-1,-1 1 0,1-1 0,1 1 1,-1 1-1,1-1 0,6-3-3,-9 7-17,0-1 1,0 2-1,1-1 1,-1 0-1,0 1 1,1 0-1,-1 0 1,1 0-1,-1 0 1,1 1-1,0 0 1,-1 0-1,1 0 1,-1 0-1,1 1 1,1 0 16,7 2-355,-1 0-1,0 1 1,0 1 0,-1 0 0,7 3 355,28 16-849</inkml:trace>
  <inkml:trace contextRef="#ctx0" brushRef="#br0" timeOffset="3263.32">4441 465 6729,'-3'-6'655,"0"0"-1,0-1 1,-1 1-1,1 0 1,-1 1-1,-1-1 0,1 1 1,-1 0-1,0 0 1,0 0-1,-1 0-654,3 4 93,0-1-1,0 1 0,0-1 1,0 1-1,0 0 1,-1 0-1,1 0 0,0 1 1,0-1-1,-1 1 1,1 0-1,0 0 1,-1 0-1,1 0 0,0 0 1,-1 1-1,1-1 1,0 1-1,0 0 0,0 0 1,-1 0-1,1 1 1,0-1-1,-1 1-92,-13 7 149,1 1 0,0 0 1,0 1-1,1 0 0,0 1 0,1 1 0,0 0 1,-4 7-150,11-12 26,0 1 1,1-1-1,0 1 1,0 0 0,1 1-1,0 0 1,1 0-1,0 0 1,0 0 0,1 0-1,1 1 1,-1-1-1,2 1 1,0 0-1,0 4-26,1-9 6,0-1 0,1 0 0,-1 1 0,1-1 0,1 0 0,-1 0 0,1 0 0,-1 0 0,2 0 0,-1 0 0,0 0 0,1-1 0,0 1 0,0-1 0,0 0 0,1 0 0,-1 0 0,1 0 0,0 0 0,0-1 0,1 0 0,-1 0-1,0 0 1,1 0 0,0-1 0,0 0 0,0 0 0,0 0 0,0 0 0,2 0-6,9 1 15,-1 0-1,1 0 1,0-2 0,0 0-1,-1 0 1,1-2 0,0 0-1,0-1 1,15-3-15,-19 2 9,1 0 1,-1-1-1,0 0 1,0-1-1,0 0 1,0-1-1,-1 0 1,0-1-1,0 0 1,-1-1-1,0 0 1,2-3-10,-7 6 4,-1 0 0,0-1 0,0 1 1,-1 0-1,0-1 0,0 0 0,0 0 1,-1 0-1,1 0 0,-1 0 0,-1-1 1,1 1-1,-1 0 0,-1-1 1,1 1-1,-1-1 0,0 1 0,0-1 1,-1 0-1,0 1 0,0 0 0,-2-5-4,1 2 5,-1 0 0,0 0 0,-1 0 0,0 0 0,-1 1 0,0-1 0,0 1 0,0 0 0,-1 1 0,0-1 0,-1 1 0,0 1 0,0-1 0,0 1 0,-3-1-5,0 0-90,-1 1 1,0 0 0,-1 0-1,1 1 1,-1 1-1,0 0 1,0 0 0,-1 2-1,1-1 1,-8 1 89,-7 2-329</inkml:trace>
  <inkml:trace contextRef="#ctx0" brushRef="#br0" timeOffset="3812.185">5097 488 5433,'7'-12'709,"-4"7"-465,0 1 0,0-1 0,0 0 0,-1 0 0,0 0-1,1-2-243,-3 6 82,0 0 0,0 0 0,0 0 0,0 0 0,1 0 0,-1 0 0,0 0-1,-1 0 1,1 0 0,0 0 0,0 0 0,0 0 0,-1 0 0,1 0-1,0 0 1,-1 0 0,1 0 0,-1 0 0,1 0 0,-1 1 0,1-1-1,-1 0 1,0 0 0,0 0 0,1 1 0,-1-1 0,0 0 0,0 1 0,0-1-1,1 1 1,-1-1 0,0 1 0,0-1 0,-1 1-82,-8-4 313,0 0-1,0 1 1,-1 0 0,0 1-1,0 0 1,1 1 0,-1 0 0,0 0-1,0 1 1,0 1 0,0 0-1,0 0 1,0 1 0,1 1 0,-1-1-1,1 2 1,-1 0 0,1 0-1,0 1 1,1 0 0,-3 1-313,2 0 80,0 1 0,0 0 0,1 0 0,0 1 0,0 0 0,1 0 0,0 1 0,0 0 1,1 1-1,0-1 0,1 1 0,0 1 0,0-1 0,1 1 0,1 0 0,0 0 0,0 1 0,1-1 0,-1 8-80,3-13 26,1 0-1,-1 0 0,1 0 1,0 0-1,1 0 0,0 0 1,0 0-1,0-1 0,0 1 1,1 0-1,0-1 0,0 1 1,1-1-1,0 1 0,-1-1 1,2 0-1,-1 0 0,1 1-25,2 0 33,0 0-1,1 0 1,-1 0-1,1-1 1,0 1-1,1-2 1,-1 1-1,1-1 0,0 0 1,0-1-1,0 0 1,4 1-33,11 2-12,0-1 0,1 0 1,0-2-1,-1-1 0,24-1 12,-9-2 908,0-2 1,-1-1-1,16-5-908,11-5 1136</inkml:trace>
  <inkml:trace contextRef="#ctx0" brushRef="#br0" timeOffset="4194.907">5397 617 8746,'8'-16'1652,"2"0"1,9-12-1653,-18 27 98,0 0 1,0 0-1,0 0 1,0 0-1,1 0 1,-1 0-1,0 1 1,1-1-1,-1 1 1,0-1-1,1 1 1,-1-1-1,1 1 1,-1 0-1,1-1 0,-1 1 1,1 0-1,-1 0 1,1 0-1,-1 1 1,1-1-1,-1 0 1,1 0-1,-1 1 1,1-1-1,-1 1-98,9 0 520,7 0-139,0-2 1,1 0-1,-1-1 0,-1-1 0,1 0 1,9-4-382,14-6 218,0-2 1,1-2-219,-36 15 10,-1 0 1,0 0 0,0-1-1,0 1 1,0-1 0,0 0-1,0 0 1,-1-1 0,0 1-1,1-1 1,-1 1 0,-1-1-1,1 0 1,0-1-11,-2 3 6,0-1 0,1 1 0,-2-1 0,1 0 0,0 1 0,-1-1-1,1 0 1,-1 1 0,0-1 0,1 0 0,-2 0 0,1 1 0,0-1 0,0 0 0,-1 0 0,1 1 0,-1-1 0,0 0 0,0 1 0,0-1-1,0 1 1,-1-1 0,1 1 0,-1 0 0,0-1-6,-2-2 4,0 0 0,0 1 0,0-1 0,-1 1 0,0 0 0,0 0 0,0 1 0,0-1 0,-1 1-1,1 1 1,-1-1 0,0 1 0,0 0 0,1 0 0,-2 0 0,1 1 0,0 0 0,0 0 0,0 1 0,0-1 0,-1 1-1,1 1 1,0-1 0,-1 1-4,-8 2 4,0-1-1,1 2 0,-1-1 0,1 2 0,0 0 0,1 1 1,-1 0-1,1 1 0,-9 7-3,4-2 20,0 2-1,1 0 1,0 2 0,1-1-1,-7 11-19,15-16 47,-1 1 0,2 0 0,-1 0 0,2 1 0,-1 0 0,2 0 0,-1 1 0,2 0 0,-3 8-47,6-16 31,0 0 0,0 0 0,1 0 0,-1 0 0,1 1-1,0-1 1,0 0 0,1 0 0,0 0 0,0 0 0,0 0-1,0 0 1,1 0 0,0 0 0,0 0 0,2 3-31,0-2 25,-1-1-1,2 0 1,-1 0 0,1 0-1,-1 0 1,1-1 0,1 0-1,-1 0 1,0 0 0,1-1-1,5 3-24,10 3 32,0-1-1,1-1 0,0-1 0,0-1 0,0-1 0,1 0 0,1-2-31,142 6 134,-149-8-116,77 2 30</inkml:trace>
  <inkml:trace contextRef="#ctx0" brushRef="#br0" timeOffset="4962.442">6468 366 4241,'0'-4'1033,"0"-1"-1,-1 0 1,1 0 0,-1 0-1,0 1 1,0-1 0,-1-1-1033,1 3 204,0 1 1,0 0 0,-1 0 0,1-1 0,0 1 0,-1 0 0,1 0 0,-1 0 0,0 1-1,0-1 1,-1-1-205,0 1 92,0 1 0,0-1 0,0 1 0,0-1 0,-1 1-1,1 0 1,0 1 0,-1-1 0,1 0 0,-1 1 0,1 0 0,-1 0-1,1 0 1,0 0 0,-1 1 0,1-1 0,-1 1 0,1 0 0,-3 1-92,-8 2 118,0 1 1,1 0-1,0 2 1,0-1-1,1 1 1,-11 9-119,2-1 41,0 2 1,1 0 0,-5 8-42,20-21 3,1 1 1,0 1-1,0-1 1,1 0-1,0 1 0,0 0 1,0 0-1,0 0-3,3-5 1,-1 1 0,0-1-1,1 0 1,-1 0-1,1 1 1,0-1 0,-1 0-1,1 1 1,0-1 0,0 1-1,0-1 1,0 0 0,0 1-1,0-1 1,0 0 0,1 1-1,-1-1 1,0 0 0,1 1-1,-1-1 1,1 0-1,-1 1 1,1-1 0,0 0-1,0 0 1,-1 0 0,1 0-1,0 0 1,0 0 0,0 0-1,0 0 1,0 0 0,0 0-1,0 0 1,1-1 0,-1 1-1,0 0 1,1 0-1,33 10 20,0-1 0,27 4-20,-15-4 47,13 6-47,-46-11 4,-1 0 0,1 1 0,-1 0 0,1 1 0,-2 0 0,4 3-4,-13-7 0,1 0 0,0-1 1,-1 2-1,0-1 1,0 0-1,0 1 1,0-1-1,0 1 1,-1 0-1,1 0 1,-1 0-1,0 0 0,0 0 1,0 4-1,-1-5 2,0 0-1,-1 0 1,0 0 0,0 0 0,0 0-1,0 0 1,0 0 0,-1 0 0,1 0-1,-1 0 1,0 0 0,0 0 0,0 0-1,0-1 1,0 1 0,-1 0 0,1-1-1,-1 1 1,0-1 0,0 1 0,0-1-1,0 0 1,0 0-2,-9 8 78,0 0 0,-1-2 0,0 1 0,-1-2 0,0 1 0,0-2 0,0 0 0,-1 0-1,0-2 1,0 1 0,0-2 0,-1 0 0,1 0 0,-10-1-78,17-2 25,0 0 0,0-1-1,-1 1 1,1-2 0,0 1-1,-3-2-24,9 3-16,-1 0-1,1-1 0,-1 1 0,1-1 0,-1 1 0,1-1 0,-1 0 1,1 1-1,-1-1 0,1 0 0,0 0 0,-1 0 0,1 0 1,0 0-1,0 0 0,0 0 0,0-1 0,0 1 0,0 0 0,0-1 1,0 1-1,1 0 0,-1-1 0,0 1 0,1-1 0,-1 1 1,1-1-1,0 0 0,-1 1 0,1-1 0,0 1 0,0-1 17,6-9-132,7 0-90</inkml:trace>
  <inkml:trace contextRef="#ctx0" brushRef="#br0" timeOffset="5464.13">7165 320 6993,'-4'-4'638,"0"0"1,-1 0-1,0 0 0,0 0 0,0 1 0,0 0 0,0 0 0,-1 0 0,1 1 0,-1 0 0,-1-1-638,-3 1 478,1 0 0,-1 0 1,0 1-1,0 0 0,0 0 1,-7 1-479,-5 2 258,-1 1 0,1 1 1,0 1-1,0 0 0,-16 8-258,28-10 33,0 1 0,1 1 0,-1-1 0,1 2 0,0-1 0,0 1 0,1 1 0,0-1 0,-4 6-33,7-8 5,1 1 0,-1 0 0,1 1 0,1-1 0,-1 1 1,1 0-1,0 0 0,1 0 0,-1 0 0,1 0 0,0 0 0,0 1 0,1-1 1,0 1-1,0 4-5,1-9 1,0 1 1,0-1-1,0 0 1,0 0-1,1 1 1,-1-1 0,1 0-1,0 0 1,-1 0-1,1 0 1,0 0-1,0 0 1,0 0 0,0 0-1,1 0 1,-1 0-1,0-1 1,1 1-1,-1 0 1,1-1 0,0 1-1,0-1 1,-1 0-1,1 0 1,0 1-1,0-1-1,8 3 7,-1 0 0,1 0 0,0-1-1,0 0 1,3 0-7,16 5 7,-1 2 2,11 2 7,0 3 1,17 9-17,-46-19 2,0 0 1,-1 1 0,1 0 0,-2 0-1,1 1 1,-1 0 0,0 1 0,0 0-1,-1 0 1,0 0 0,5 8-3,-10-12 1,0 1 1,0-1-1,-1 1 1,1-1-1,-1 1 1,0 0-1,-1-1 0,1 1 1,-1 0-1,1 0 1,-2-1-1,1 1 1,0 0-1,-1 0 1,0-1-1,0 1 0,0 0 1,-1-1-1,1 1 1,-1-1-1,0 0 1,-1 0-1,1 1 0,-2 1-1,-2 3 45,-1 1 0,0-1-1,-1 0 1,0-1 0,0 0-1,0 0 1,-1-1-1,-1 0 1,-8 5-45,10-8 38,0-1 0,-1 1 0,1-1 0,-1-1 0,0 0 0,0 0 0,0-1 0,0 0 0,0 0 0,0-1 0,0 0 0,0-1 0,-1 0-38,-2-1 18,1 1-1,-1-2 1,1 1 0,0-2-1,0 1 1,0-2-1,1 1 1,-1-1-1,-8-7-17,15 10-8,0-1-1,0-1 0,1 1 1,0 0-1,-1-1 0,1 0 1,1 1-1,-1-1 1,0-1 8,2 4-38,1 0 1,-1 0-1,1 0 1,-1 0-1,1 0 1,-1 0-1,1 0 1,0 0-1,-1-1 1,1 1-1,0 0 1,0 0-1,0 0 1,0 0-1,0 0 1,0 0-1,0 0 1,0 0-1,1-1 1,-1 1-1,0 0 1,1 0-1,-1 0 1,1 0-1,-1 0 1,1 0-1,-1 0 1,1 0-1,-1 1 1,1-1-1,0 0 1,0 0-1,0 0 1,-1 1-1,1-1 1,0 0-1,0 1 1,0-1-1,0 1 1,0-1 37,25-6-527</inkml:trace>
  <inkml:trace contextRef="#ctx0" brushRef="#br0" timeOffset="5795">7366 479 8114,'0'-8'3593,"2"1"-1881,5 15-368,4 10-168,3 8-287,1 13-193,-1 5-336,-3 4-128,-5 5-128,-3-9-16,-3-3-8,-2-5-8,2-8-456,2-2-328,-4-14 408</inkml:trace>
  <inkml:trace contextRef="#ctx0" brushRef="#br0" timeOffset="6124.314">7372 164 7834,'-18'-45'3889,"-6"4"-953,7 6-1632,9 12-823,7 8-153,9 11-96,6 8-264,7 17 56</inkml:trace>
  <inkml:trace contextRef="#ctx0" brushRef="#br0" timeOffset="6462.185">7785 634 6873,'-44'-90'2701,"43"89"-2623,1 0 0,0 0-1,-1 0 1,1 0 0,-1 0-1,1 0 1,-1 0 0,1 0 0,-1 0-1,0 1 1,1-1 0,-1 0 0,0 0-1,0 1 1,0-1 0,0 0 0,1 1-1,-1-1 1,0 1 0,0-1 0,0 1-1,0 0 1,0-1 0,0 1-78,0 0 38,1 1-1,-1-1 1,0 0 0,1 0 0,-1 1-1,1-1 1,0 0 0,-1 1 0,1-1 0,-1 0-1,1 1 1,-1-1 0,1 1 0,0-1-1,-1 0 1,1 1 0,0-1 0,0 1-1,-1 0-36,0 0 194,-1 3-34,0 0 0,1 0 0,-1 0 0,1 0-1,-1 0 1,1 0 0,0 0 0,1 1 0,-1-1 0,1 0-1,0 5-160,2 51 977,-2-58-938,6 48 1257,11 44-1296,2 13 370,-19-132-65,1 0 0,4-22-305,0-12 128,-3 26-84,1-13 24,8-45-68,-9 78 2,1 1-1,0 0 1,1-1-1,0 1 1,1 0-1,1 1 1,0-1-1,0 1 1,4-4-2,-8 11 1,1 1 1,0 0-1,0-1 1,0 1 0,0 0-1,0 1 1,1-1-1,0 0 1,-1 1-1,1 0 1,0 0 0,0 0-1,0 0 1,0 1-1,1-1-1,-1 2 2,-1-1-1,1 1 1,0 0-1,0 0 1,-1 0-1,1 0 1,0 1-1,0-1 1,-1 1 0,1 0-1,0 0 1,-1 0-1,1 1 1,-1-1-1,0 1 1,1 0-1,1 1-1,7 6 4,0 0-1,-1 1 0,0 0 1,0 0-1,-1 1 1,-1 1-1,0 0 0,0 0 1,5 12-4,11 22 11,-2 1-1,0 8-10,-19-47 3,7 18-135,-1 0 1,-2 1-1,0-1 0,-2 1 1,-1 1-1,-1 0 132,-1 13-306</inkml:trace>
  <inkml:trace contextRef="#ctx0" brushRef="#br0" timeOffset="7105.795">8814 627 8282,'-5'-12'1369,"0"0"1,-1 1 0,-1 0-1,0 0 1,-3-4-1370,-4-3 866,-1 1 1,-1 0-1,-1 1 1,-8-7-867,19 19 121,0-1-1,0 0 1,-1 1-1,1 0 1,-1 1 0,0 0-1,0 0 1,0 0 0,-3 0-121,7 2 18,-1 1 1,0-1 0,0 1 0,1 0-1,-1 0 1,0 0 0,0 0 0,0 1-1,1-1 1,-1 1 0,0 0-1,1 0 1,-1 1 0,1-1 0,-1 1-1,1-1 1,-1 1 0,1 0 0,-1 2-19,-5 3 9,0 1 1,0 0 0,1 1 0,0 0 0,1 0-1,0 1 1,-1 1-10,-4 9 9,1 0 0,1 1 1,-2 5-10,8-17 1,0-1 1,1 1-1,1 0 1,-1 0-1,1 0 1,1 0-1,-1 0 1,2 1-1,-1-1 1,1 0-1,1 0 1,0 1 0,0-1-1,1 0 1,0 0-1,0 0 1,1 0-1,0 0 1,1-1-1,3 7-1,1-4 3,0 0 0,0 0-1,1-1 1,1-1 0,0 0 0,0 0-1,0-1 1,1 0 0,1 0-1,-1-1 1,1-1 0,2 1-3,-6-4 3,0 1 0,0-2 1,0 1-1,0-1 0,0 0 1,0 0-1,0-1 0,1 0 1,-1-1-1,1 0 1,-1 0-1,0 0 0,1-1 1,-1-1-1,0 0 0,0 0 1,1 0-1,-2-1 0,8-3-3,-10 3 4,0 0 1,0 0-1,-1-1 0,1 1 0,-1-1 0,0 0 0,0 0 0,0-1 0,0 1 1,-1-1-1,0 0 0,0 1 0,0-2 0,-1 1-4,2-4 6,0 0 0,-1 0-1,-1-1 1,0 1 0,0-1 0,-1 0 0,0 1-1,0-2-5,-1-14 8,-2 0 0,0 0 0,-2 0 0,0 0 0,-2 0 0,-1 1-8,5 17 2,-9-30 4,11 36-6,-1 0-1,1-1 1,-1 1-1,1 0 1,-1-1-1,0 1 1,1 0 0,-1 0-1,0 0 1,0 0-1,0 0 1,0 0-1,0 0 1,0 0 0,0 0-1,0 0 1,0 0-1,-1 1 1,1-1-1,0 0 1,-1 1 0,2 1-1,-1 0 0,0 0-1,1 0 1,-1 0 0,1 1-1,0-1 1,-1 0 0,1 0 0,0 1-1,-1-1 1,1 0 0,0 0 0,0 1-1,0-1 1,0 0 0,1 0 0,-1 1-1,0 0 2,3 12-2,0 1 0,1-1 0,1 0 0,0-1 0,1 1 0,0-1 0,2 1 2,18 45 14,30 92 74,-7 2 0,8 65-88,-51-188 18,0 1 0,-2-1 1,-2 0-1,0 1 0,-2 0 0,-3 12-18,2-31 47,-1 0 0,0 0 0,0 0 1,-2 0-1,1-1 0,-2 0 0,1 1 0,-2-2 1,1 1-1,-1 0 0,-1-1 0,0 0 0,-1-1 1,1 0-1,-2 0 0,1 0 0,-6 2-47,4-4 59,-1 0 1,0-1-1,0-1 0,0 1 0,-1-2 0,0 0 0,0 0 1,0-1-1,0-1 0,0 0 0,-1-1 0,1 0 0,-1 0 1,1-2-1,-3 0-59,-9 0 66,-1-2 1,1-1 0,1-1 0,-1-1 0,1-1-1,0-1 1,-7-4-67,14 5 31,0-1-1,0-1 0,1-1 0,0 0 1,1-1-1,0 0 0,-3-5-30,10 9-7,0 0-1,1 0 1,0-1-1,0 0 0,1-1 1,0 1-1,0-1 1,1 0-1,0 0 0,1 0 1,0 0-1,0-1 1,-1-8 7,4 14-18,-1-1-1,1 0 1,-1 0 0,1 0 0,1 0 0,-1 0 0,1 1 0,0-1 0,0 0 18,1 0-15,0 1 0,0 0 0,0 0 0,1 0 1,0 0-1,0 0 0,3-3 15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9:09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49 660 8306,'-40'-93'2855,"33"83"-1865,5 15-395,5 17 182,7 12 95,1-1-1,2 0 1,3 3-872,20 54 988,-29-71-775,-1 0 0,-1 0 0,-1 1 0,0-1 0,-2 1 0,0 0-1,-1 0 1,-1 5-213,0-23 31,-1 0-1,1 0 0,0 0 1,-1-1-1,1 1 0,-1 0 1,0 0-1,1 0 0,-1 0 1,0 0-1,0-1 0,0 1 1,-1 0-31,2-2 6,0 0 1,-1 1-1,1-1 0,0 0 1,0 0-1,0 0 0,-1 0 1,1 0-1,0 1 0,0-1 1,0 0-1,-1 0 0,1 0 1,0 0-1,0 0 1,-1 0-1,1 0 0,0 0 1,0 0-1,-1 0 0,1 0 1,0 0-1,0 0 0,-1 0 1,1 0-1,0 0 0,0 0 1,-1 0-1,1 0 1,0-1-1,0 1-6,-8-12 100,2-12-30,0-1-1,2 0 0,0-1 1,1-20-70,0 1 33,0 20-22,-1-15 6,1 0 1,3-12-18,0 42 0,0 0 0,1 0 0,1 0-1,0 0 1,0 0 0,1 0 0,0 0 0,1 1 0,0-1-1,0 1 1,4-5 0,-7 12-1,1-1-1,0 0 1,1 1 0,-1-1-1,0 1 1,1 0-1,-1 0 1,1 0-1,0 0 1,0 0-1,0 1 1,0-1 0,0 1-1,0 0 1,0 0-1,2-1 2,1 1-2,-1 1 1,0-1-1,0 1 0,0 0 0,1 0 0,-1 1 0,0-1 0,0 1 0,0 0 1,1 1 1,11 4-5,1 1 1,-1 0 0,-1 1 0,1 1 0,6 6 4,-8-5 0,0 0 0,0 1 0,-2 1 0,1 0 0,-1 1 0,-1 0 0,0 1 0,-1 0 0,-1 1 0,1 3 0,-5-8 2,0 1-1,-1 1 1,0-1 0,-1 1 0,0 0 0,-1 0 0,-1 0 0,1 0 0,-2 0 0,0 1 0,0-1 0,-2 0 0,1 1 0,-1-1 0,-2 5-2,3-16 0,-6 24 5,6-24-4,0 0 0,-1 0 0,1 0 0,0 0 0,-1 0 0,1 0-1,-1 0 1,1 0 0,-1 0 0,0 0 0,1-1 0,-1 1 0,0 0 0,0 0 0,1 0 0,-1-1 0,0 1 0,0 0 0,0-1 0,0 1 0,0-1-1,0-1 2,1 0-1,-1-1 1,1 1-1,-1 0 0,1-1 1,0 1-1,-1-1 1,1 1-1,0 0 1,0-1-1,0 1 1,0-1-1,0 1 1,1-1-1,-1 1-1,0-1 2,1-41 10,2 0 0,1 1 0,3 0 0,10-37-12,-15 72-1,0-1 1,1 0-1,1 1 0,-1 0 0,1 0 0,0 0 1,0 0-1,1 1 0,0 0 0,1-1 0,-1 2 1,1-1-1,0 1 0,0 0 0,1 0 0,-1 0 1,1 1-1,0 0 0,0 1 0,1 0 0,-1 0 1,1 0-1,-1 1 0,1 0 0,0 0 0,0 1 1,0 0-1,0 1 0,0-1 0,0 2 0,0-1 1,0 1-1,0 0 0,0 1 0,0 0 0,0 0 1,-1 0-1,1 1 0,-1 0 0,4 3 1,-1-1 2,-1 1 0,1 1 0,-1-1-1,0 1 1,-1 1 0,0 0 0,0 0-1,0 0 1,-1 1 0,0 0 0,-1 1-1,0-1 1,-1 1 0,0 0 0,0 1-1,-1-1 1,-1 1 0,1 0 0,-2 0-1,1 0 1,-2 0 0,1 8-2,-1 27 55,-3 19-55,1-19 3154,1 18-3154,4-20 1281</inkml:trace>
  <inkml:trace contextRef="#ctx0" brushRef="#br0" timeOffset="621.795">1371 608 5177,'1'-2'285,"-1"1"-1,1-1 0,-1 0 1,0 1-1,0-1 1,0 0-1,0 0 0,0 1 1,0-1-1,-1 0 1,1 1-1,0-1 1,-1 0-1,1 1 0,-1-1 1,0 0-1,0 1 1,1-1-1,-1 1 1,0 0-1,0-1 0,0 1 1,-1-1-285,0 1 205,0-1 1,-1 1 0,1-1-1,0 1 1,-1 0-1,1 0 1,-1 0-1,1 1 1,-1-1 0,1 1-1,-1-1 1,1 1-1,-1 0 1,0 0-206,-9 0 304,0 1-1,1 0 1,-1 1 0,1 0 0,0 1 0,-7 2-304,3 0 180,0 0 0,1 1 0,0 1 1,0 1-1,1-1 0,0 2 0,1 0-180,5-4 46,1 1 0,0 0 0,0 0-1,0 0 1,1 0 0,0 1 0,0 0-1,1 0 1,0 0 0,0 1-1,1 0 1,0-1 0,-2 9-46,0 3 34,1 1 0,1 0 0,0-1 0,2 1 0,0 0 0,2 0 0,1 13-34,0-24 11,-1 1 0,2 0 0,-1-1 0,1 0 0,1 1 0,-1-1 0,5 6-11,-5-9 8,1-1-1,-1 0 1,1 0 0,0-1 0,0 1-1,1-1 1,-1 0 0,1 0 0,0 0-1,0 0 1,0-1 0,4 2-8,0-1 10,1 0-1,0-1 1,0 0-1,0 0 1,1-1-1,-1 0 1,0-1 0,1 0-1,-1-1 1,1 0-1,-1-1 1,1 0 0,-1 0-1,0-1 1,1-1-1,-1 1 1,0-2-1,0 1 1,-1-2 0,3-1-10,-3 2 5,0-1 1,-1 0 0,0 0 0,0-1 0,-1 0 0,1-1 0,-1 0-1,-1 0 1,1 0 0,-1-1 0,0 0 0,-1 0 0,0 0-1,0-1 1,-1 1 0,0-1 0,-1 0 0,0-1 0,0 1-1,-1-1 1,0 1 0,0-2-6,-2-2 12,0-1 1,-1 1-1,0-1 1,-1 1-1,0-1 0,-1 1 1,-1 0-1,0 0 0,0 1 1,-2-1-1,1 1 0,-2 0 1,-1-1-13,4 5-14,-1 1 0,-1 0 0,1 0 0,-1 0 0,-1 1 0,1 0 0,-1 0 0,0 0 0,-5-2 14,7 5-61,0 0 0,-1 1 0,1-1 0,0 1 0,-1 1 0,1-1 0,-1 1 0,0 0 0,1 0 0,-1 0 0,0 1 0,0 0 0,0 0 0,1 1 0,-2 0 61,4-1-170,0 0 0,1 1 0,-1 0 0,1 0 0,-1 0 0,1 0 1,-1 0-1,1 0 0,0 1 0,-2 0 170,-14 19-1014</inkml:trace>
  <inkml:trace contextRef="#ctx0" brushRef="#br0" timeOffset="1137.48">1935 29 6641,'-1'-3'659,"0"0"0,0 0-1,0 1 1,0-1-1,0 0 1,-1 0-1,1 1 1,-1-1-1,0 1-658,2 2 69,0-1 0,0 1 0,-1 0 0,1 0 0,0 0 0,0 0 0,0 0-1,-1 0 1,1 0 0,0-1 0,0 1 0,0 0 0,-1 0 0,1 0-1,0 0 1,0 0 0,0 0 0,-1 0 0,1 0 0,0 0 0,0 0-1,-1 0 1,1 0 0,0 0 0,0 1 0,0-1 0,-1 0 0,1 0-1,0 0 1,0 0 0,0 0 0,-1 0 0,1 0 0,0 1 0,0-1 0,0 0-1,0 0 1,-1 0 0,1 0-69,-8 18 892,4-1-507,1 0 0,1 0 0,0 1 0,1-1 0,1 7-385,7 90 682,-7-105-623,11 112 373,15 261 238,-26-313-612,3 97 104,-3-164-152,0 1 0,1-1 0,-1 1 0,1-1 0,-1 1 0,1-1 0,0 1 0,0-1 0,0 1 0,1 0-10,-2-3 2,0 0 0,0 1 0,1-1 0,-1 0 0,0 0 0,0 0 0,0 0 0,0 0 0,0 0 0,0 1 0,0-1 0,1 0 0,-1 0 0,0 0 0,0 0 0,0 0 0,0 0 0,0 0 0,1 0 0,-1 0 0,0 0 0,0 0 0,0 0 0,0 0 0,0 0 0,1 0 0,-1 0 0,0 0 0,0 0 0,0 0 0,0 0 0,1 0 0,-1 0 0,0 0 0,0 0 0,0 0 0,0 0 0,0 0 0,1 0 1,-1 0-1,0 0 0,0 0 0,0-1 0,0 1-2,5-15 72,-4 1-55,0 0-1,-1 0 1,-1 0-1,0 0 1,-1 0-1,-1 0 1,0 1-1,-1-1 1,0 1 0,-4-9-17,-3-2 5,0 0 0,-2 0 0,0 1 1,-2 0-1,-2-2-5,8 14 0,-1-1 0,1 1 0,-2 1 0,1 0 0,-2 0 0,1 1 0,-1 0 0,0 1 0,-7-2 0,14 7-1,-1 1 0,1-1 0,-1 1 0,0 0 0,0 1 0,1 0 0,-1 0 0,0 0 0,0 0 0,0 1 0,-1 0 1,1 0-1,0 1 0,0 0 0,0 0 0,1 0 0,-1 1 0,0 0 0,0 0 0,1 0 0,-1 1 0,1-1 0,0 2 0,-1-1 1,0 1 0,0 0 0,0 1 0,0 0 0,0 0 0,1 1 0,0-1 0,0 1 0,1 0 0,-1 0 0,1 1 0,0-1 0,1 1 0,0 0 0,0 0 0,0 0 0,1 1 0,-1 4 0,1-2 0,1-1 0,1 1 0,0 0 0,0 0 0,1 0 1,0-1-1,0 1 0,1 0 0,0-1 0,1 1 0,0-1 0,5 8 0,-3-4 1,1-1-1,1-1 1,1 1-1,-1-1 1,2 0-1,-1-1 1,1 0-1,1-1 1,7 7-1,-9-10 0,1 1 1,-1-1 0,1-1-1,0 0 1,1 0 0,-1-1-1,1 0 1,0 0 0,0-1-1,0-1 1,1 0 0,4 1-1,0-2-87,1-1 1,-1-1-1,1 0 1,-1-1-1,1 0 1,-1-2-1,9-2 87,44-20-224</inkml:trace>
  <inkml:trace contextRef="#ctx0" brushRef="#br0" timeOffset="1520.263">2169 747 7098,'38'-53'3143,"-37"53"-3027,-1-1-1,1 1 1,-1-1 0,1 1 0,0-1 0,-1 1-1,1 0 1,0-1 0,-1 1 0,1 0-1,0 0 1,0 0 0,-1-1 0,1 1 0,0 0-1,0 0 1,-1 0 0,1 0 0,0 0 0,0 0-1,-1 0 1,1 0 0,0 1 0,-1-1-1,2 0-115,17 9 1837,-11-4-963,5-3-636,-1 0 0,0 0 0,1-1 1,-1-1-1,1 0 0,0 0 0,-1-2 0,0 1 0,1-2 1,-1 1-1,0-2 0,0 0 0,0 0 0,0-1-238,-9 3 11,-1 1 0,0-1 0,1 1 1,-1-1-1,0 0 0,0 0 0,0 0 0,0 0 0,0 0 0,-1 0 0,1 0 0,-1-1 0,1 1 1,-1-1-1,0 1 0,0-1 0,0 1 0,0-1 0,0 0 0,-1 1 0,1-1 0,-1 0 0,0 0 1,0 1-1,0-1 0,0 0 0,0 0 0,0 0 0,-1 1 0,1-1 0,-1 0 0,0 1 0,0-1 1,0 0-1,0 1 0,-1-1 0,0 0-11,0-1 1,0 1 0,0-1 0,0 1 0,-1-1 0,1 1 0,-1 0 0,0 0 1,0 0-1,0 1 0,-1-1 0,1 1 0,0 0 0,-1 0 0,0 0 0,1 0 0,-1 0 0,-2 0-1,1 1-1,-1 0 0,0 0 0,1 0 1,-1 1-1,0 0 0,0 0 0,1 0 0,-1 1 0,0-1 0,1 1 0,-6 2 1,1 0-2,0 1 1,0 0 0,0 0-1,1 1 1,0 0-1,0 1 1,0 0-1,0 1 1,1 0-1,0 0 1,0 0 0,1 1-1,-3 4 2,2-1 3,1 1-1,0-1 1,1 1-1,0 0 0,1 1 1,1-1-1,0 1 1,0 0-1,1 0 1,1 0-1,0 1 1,1-1-1,0 1 1,1-1-1,1 0 1,0 1-1,1-1 1,0 0-1,1 0 0,1 0 1,0 0-1,0 0 1,1-1-1,1 0 1,0 0-1,7 9-2,-8-14 7,1-1 0,0 1 0,0-1-1,0-1 1,1 1 0,-1-1 0,2 0-1,-1-1 1,0 1 0,1-2 0,0 1 0,0-1-1,0 0 1,0 0 0,0-1 0,1-1 0,0 1-7,10 0-25,-1 0 1,1-1-1,-1-1 1,1-1-1,-1-1 1,0 0-1,8-3 25,54-17-72</inkml:trace>
  <inkml:trace contextRef="#ctx0" brushRef="#br0" timeOffset="1852.593">2822 163 10538,'-22'-15'4305,"9"30"-2680,2 14-265,13 23-344,0 9-192,8 13-240,5 6-104,4-2-160,-8-4-55,-6-2-105,-2-1-40,-6 1-40,6 3-16,0-14-16,5-4-136,3-19-288,1-16 176,0-10 15</inkml:trace>
  <inkml:trace contextRef="#ctx0" brushRef="#br0" timeOffset="2212.421">3500 662 9658,'28'-91'3673,"-28"90"-3562,0-1 1,1 1-1,-1 0 1,0 0-1,0-1 1,0 1-1,0 0 1,0-1-1,0 1 1,0 0-1,0-1 1,0 1-1,-1 0 0,1-1 1,-1 1-1,1 0 1,-1 0-1,1 0 1,-1-1-1,0 1 1,1 0-1,-1 0 1,0 0-1,0 0 1,0 0-1,0 0 1,0 0-1,0 0 1,0 1-1,0-1-111,-2-1 203,0 1 0,-1 0-1,1 0 1,0 0 0,0 0 0,-1 0-1,1 1 1,-2-1-203,4 1 64,-22 0 205,1 1 1,0 0-1,0 2 0,1 0 0,-1 2 0,1 0 1,-12 5-270,24-7 33,0 0 0,1 1 1,-1 0-1,1 0 0,-1 1 0,1 0 1,1 0-1,-1 1 0,-1 2-33,7-7 6,1 1-1,-1-1 1,1 1-1,0 0 1,-1 0-1,1 0 1,0 0 0,0 0-1,0 0 1,0 0-1,1 0 1,-1 0-1,0 0 1,1 0-1,-1 0 1,1 0-1,0 2-5,0-1 4,1-1 0,-1 0-1,1 1 1,0-1-1,0 0 1,0 1-1,0-1 1,0 0-1,0 0 1,1 0 0,-1 0-1,1 0 1,-1 0-1,1 0 1,0 0-1,0 0 1,0-1 0,0 1-1,0-1-3,8 6 12,0-1-1,1 0 1,-1-1 0,1 0-1,0 0 1,11 2-12,15 6 19,-30-10-14,14 5 4,-1 1-1,0 0 0,0 2 0,-1 0 0,5 5-8,-20-13 1,0 0 0,-1 0 0,1 0 0,-1 0 0,0 0 0,0 1 0,0 0 0,0-1 0,0 1 0,-1 0 0,0 0 0,0 1 0,0-1 0,0 0 0,0 1 0,-1-1 0,0 1 0,0-1 0,0 1 0,-1 0 0,0-1 0,0 1 0,0 0 0,0-1 0,-1 1 0,1 0 0,-1-1 0,0 1-1,-2 3 4,0-1 0,-1 0 1,0 0-1,0 0 0,0 0 1,-1 0-1,0-1 0,0 0 1,-1 0-1,1 0 0,-1-1 1,-1 0-1,0 1-4,-8 5 17,0-1 1,0-1-1,-1 0 0,0-1 0,-8 2-17,10-5 16,0 0-1,0-1 0,-1-1 0,-8 1-15,18-3 5,0-1 0,1 1 0,-1-1 1,0 0-1,1 0 0,-1 0 0,0-1 0,1 0 0,-1 0 0,1 0 1,-1 0-1,1-1 0,-1 0 0,1 0 0,0 0 0,-1-1-5,4 2-27,-1 0 0,1-1-1,-1 0 1,1 1 0,-1-1 0,1 0-1,0 0 1,0 1 0,0-1-1,0 0 1,0 0 0,0 0 0,0-1-1,1 1 1,-1 0 0,1 0-1,-1 0 1,1 0 27,0-4-682,0 0 0,0 0 0,0 0 0,1 0 0,0 0 0,0 0 682,7-30-1993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9:04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35 500 8178,'-1'-1'138,"1"0"1,0 1 0,-1-1 0,1 0-1,-1 0 1,1 0 0,-1 0-1,1 0 1,-1 1 0,0-1-1,1 0 1,-1 0 0,0 1-1,0-1 1,1 1 0,-1-1 0,0 0-1,0 1 1,0 0 0,0-1-1,0 1 1,0-1 0,0 1-1,0 0 1,0 0 0,0 0 0,0 0-1,0-1-138,0 2 70,0 0-1,0-1 1,0 1-1,0 0 0,0 0 1,1 0-1,-1-1 1,0 1-1,1 0 1,-1 0-1,1 0 1,-1 0-1,1 0 0,-1 0 1,1 0-1,0 0 1,-1 0-1,1 1 1,0-1-1,0 0 1,0 0-1,0 0 1,0 0-1,0 0 0,0 0 1,0 0-1,1 1-69,0 15 368,2-1 1,0 0-1,1-1 0,0 1 0,4 7-368,9 33 580,-8-13-251,-1 0 0,-2 1-1,-3 0 1,-1 0 0,-2 10-329,0-34 128,-5-76 294,7-29-332,8-28-90,-5 72 17,2 1 0,2 0 0,11-33-17,-15 59-3,1-1 1,0 1-1,3-2 3,-7 11-2,1 1 1,0 0-1,0-1 1,0 1-1,1 0 0,-1 1 1,1-1-1,0 1 1,0 0-1,4-3 2,-6 5-1,-1 0-1,1 0 1,0 1 0,-1-1-1,1 1 1,0-1 0,0 1 0,0-1-1,0 1 1,-1 0 0,1 0-1,0 0 1,0 0 0,0 0-1,0 0 1,-1 1 0,1-1 0,0 1-1,0-1 1,0 1 0,-1 0-1,1-1 1,0 1 0,-1 0-1,1 0 1,-1 0 0,1 0 0,0 1 1,5 4-5,0 1 1,-1 0-1,0 0 1,0 0 0,1 3 4,0-1-3,18 24 2,2-1 0,1-2 1,1 0-1,14 9 1,-31-30 2,1 1 0,0-2 0,0 1-1,1-2 1,0 0 0,1-1 0,0 0 0,0-1 0,0-1-1,0 0 1,1-1 0,-1-1 0,4 0-2,-7-1 5,1-1 1,0 0-1,0-1 0,-1-1 0,1 0 1,-1-1-1,1 0 0,-1-1 0,0 0 1,0-1-1,-1 0 0,0-1 1,11-7-6,-17 10 2,1-1 1,-1 0 0,0-1 0,0 1-1,0-1 1,-1 0 0,0-1 0,0 1-1,0 0 1,0-1 0,-1 0-1,0 0 1,0 0 0,-1 0 0,0-1-1,0 1 1,0-1 0,-1 1 0,0-1-1,0 0 1,0 1 0,-1-1 0,0 0-1,-1 1 1,0-1 0,1 0 0,-2 0-3,1 0 0,-1-1 1,0 1 0,-1 0-1,1 0 1,-1 0 0,-1 0-1,1 1 1,-1-1 0,-1 1 0,1 0-1,-1 0 1,0 0 0,-3-2-1,5 6-1,1 0 0,-1 0 0,1 0 0,-1 0 0,0 1 0,0 0 0,0-1 0,0 1 1,0 0-1,0 1 0,0-1 0,0 0 0,0 1 0,0 0 0,0-1 0,0 1 0,-1 1 1,1-1-1,0 0 0,0 1 0,0-1 0,0 1 0,0 0 0,0 0 0,0 0 0,0 1 1,0-1-1,1 1 0,-1-1 0,0 1 0,1 0 0,0 0 0,-1 0 0,1 1 1,-7 5-1,1 0 0,0 1 0,0 0 0,1 1 0,0-1 0,-5 11 1,-31 67 62,42-85-59,-7 14 56,1 0 0,1 1 0,1 0-1,1 0 1,0 0 0,1 1 0,0-1 0,1 17-59,2-23 44,1 0 0,0 0-1,0-1 1,1 1 0,1 0 0,0-1 0,0 0-1,1 0 1,0 0 0,1 0 0,0 0 0,1-1 0,0 0-1,0 0 1,1 0-44,0-1 56,1 0 0,0-1-1,0 0 1,0-1 0,0 1-1,1-2 1,0 1 0,1-1-1,-1-1 1,1 1 0,6 0-56,-2 0-284,0-1-1,0-1 1,0-1 0,1 0-1,-1-1 1,0 0 0,1-1 0,3-1 284,24-6-817,-13-1 531</inkml:trace>
  <inkml:trace contextRef="#ctx0" brushRef="#br0" timeOffset="600.342">1576 542 5945,'-2'-4'418,"0"0"1,0 0-1,-1 0 0,0 0 0,0 0 0,0 0 0,0 1 1,0 0-1,-1-1 0,0 1 0,1 1 0,-1-1 0,0 0 1,-1 1-1,1 0 0,0 0 0,-1 0 0,1 1 0,-1-1 1,1 1-1,-2 0-418,-7-2 359,0 0 1,-1 1-1,1 0 0,0 2 1,-1-1-1,1 2 0,-1 0-359,4 0 59,0 1-1,1 0 1,-1 1-1,1 1 0,-1-1 1,1 1-1,0 1 1,0-1-1,1 2 0,0-1 1,0 1-1,0 0 1,0 1-1,1 0 0,0 0 1,1 0-1,0 1 1,0 0-1,0 1 1,1-1-1,0 1 0,1 0 1,0 0-1,0 0 1,0 5-59,0-4 9,1 1 0,0 0 0,1-1 0,0 1 0,0 0 0,2 0 0,-1 0 0,1 0 0,1 0 0,0 0 0,0 0 0,1 0 0,1 0 0,0 0 0,0-1 0,1 0 0,0 1 0,1-2 0,0 1 0,1 0 0,0-1 0,5 6-9,-6-9 8,0-1 1,0 1-1,1-1 0,0-1 0,0 1 0,0-1 0,1 0 0,-1 0 0,1-1 0,0 0 0,0 0 1,0-1-1,1 1 0,-1-2 0,0 1 0,1-1 0,-1 0 0,1-1 0,2 1-8,-2-2 7,1 0 0,0 0 0,0-1-1,-1 0 1,1 0 0,-1-1 0,0 0 0,1-1-1,-1 0 1,-1 0 0,1 0 0,-1-1 0,0 0-1,0-1 1,0 0 0,1-1-7,2-3 8,0-1 0,0 0 0,-2 0 1,1 0-1,-1-1 0,-1-1 0,0 1 0,0-4-8,-3 7 6,-1 0-1,0-1 1,-1 1 0,1-1-1,-2 0 1,0 0 0,0 1 0,0-1-1,-2 0 1,1 0 0,-1 0-1,-1-2-5,-1-8 9,-2 1 0,0-1 0,-2 1 0,0 0-1,-7-12-8,14 30 3,0 0-1,0 1 0,-1-1 0,1 0 1,0 1-1,0-1 0,-1 0 0,1 1 1,0-1-1,-1 1 0,1-1 0,-1 0 0,1 1 1,0-1-1,-1 1 0,0-1 0,1 1 1,-1 0-1,1-1 0,-1 1 0,1-1 0,-1 1 1,0 0-1,1 0 0,-1-1-2,1 19 118,5 0-68,0 1 0,1-1 0,1 0 0,1-1 1,1 0-1,0 0 0,1 0 0,11 13-50,-4-8 677,1-1 0,1 0 0,0-2 0,2 0 0,21 14-677,17 6 1264</inkml:trace>
  <inkml:trace contextRef="#ctx0" brushRef="#br0" timeOffset="1297.45">2535 408 5145,'-1'0'238,"1"-1"-1,0 0 0,0 1 1,-1-1-1,1 0 1,0 1-1,-1-1 1,1 1-1,-1-1 1,1 1-1,0-1 1,-1 1-1,1-1 0,-1 1 1,0-1-1,1 1 1,-1 0-1,1-1 1,-1 1-1,0 0 1,1-1-1,-1 1 1,0 0-1,1 0 1,-1 0-1,0 0 0,1-1 1,-1 1-1,0 0 1,1 0-1,-2 0-237,-24 0 1497,22 0-1234,-34 2 319,0 2 1,0 1-1,0 2 0,1 2 1,0 1-1,0 2 1,-11 7-583,36-14 72,0 1 0,0 1 0,-6 4-72,14-9 10,1 1-1,0-1 1,0 1-1,0-1 1,1 1-1,-1 0 1,1 0-1,-1 0 1,1 0-1,0 0 1,0 1-1,1-1 1,-2 4-10,2-5 2,1-1 0,0 0 0,0 1 0,0-1 0,0 1 0,0-1 0,0 1 0,0-1 0,1 1 1,-1-1-1,0 1 0,1-1 0,-1 0 0,1 1 0,-1-1 0,1 0 0,0 1 0,0-1 0,0 0 0,0 0 0,-1 0 1,1 0-1,1 0 0,-1 0 0,0 0 0,0 0 0,0 0 0,0 0 0,1 0 0,-1-1 0,0 1 0,1-1 0,-1 1 1,1-1-3,7 4 11,1 0 0,0-1 1,0-1-1,6 1-11,-9-1 5,20 4 9,5 0-2,0 2 0,0 0-1,-1 3 1,2 2-12,-26-11 2,0 2 0,0-1 0,0 1 0,-1 0 0,1 0 0,-1 1 0,0-1-1,0 2 1,-1-1 0,0 0 0,0 1 0,0 0 0,0 0 0,-1 1 0,0-1 0,-1 1 0,1 0-1,-1 0 1,2 7-2,-4-10 2,0 0 0,-1 0 0,1 1 0,-1-1 0,0 0-1,0 1 1,0-1 0,0 0 0,-1 0 0,0 1-1,0-1 1,0 0 0,0 0 0,-1 0 0,0 2-2,-1 0 6,-1-1 0,1 1 0,-1-1 0,0 0-1,0-1 1,-1 1 0,1-1 0,-1 1 0,-5 2-6,-4 2 19,0 0 0,-1-1-1,0-1 1,0 0 0,-1-2 0,0 1-1,-8 0-18,15-3 11,-1-1-1,1-1 1,0 0-1,-1 0 0,1-1 1,-1 0-1,1 0 1,-1-1-1,1-1 0,-7-1-10,11 2-3,1 0-1,0-1 1,0 0-1,0 0 0,0 0 1,1 0-1,-1 0 1,1-1-1,-1 1 0,1-1 1,0 0-1,0 0 1,0-1-1,0 1 1,0 0-1,1-1 0,0 0 1,0 0-1,0 1 1,0-1-1,0 0 0,1-1 1,-1-2 3,0 1-96,1 1 1,0 0 0,0-1-1,1 1 1,0-1 0,0-2 95,0 6-174,0 0 1,0 0-1,1 0 0,-1 0 1,1 0-1,-1 0 1,1 0-1,0 0 1,0 0-1,0 0 1,0 1-1,0-1 1,0 0-1,0 0 1,1 1-1,-1-1 1,1 1-1,-1-1 174,19-10-1292</inkml:trace>
  <inkml:trace contextRef="#ctx0" brushRef="#br0" timeOffset="1666.775">2887 528 8130,'-6'-4'522,"-2"0"0,1 0 0,-1 1 0,1 0 0,-1 0 0,0 1 0,0 0 0,0 0 0,0 1 0,0 0 0,0 0 0,-1 1 0,-5 0-522,6 1 119,-1 0 1,1 1-1,0 0 1,-1 0 0,1 1-1,1 0 1,-1 1-1,0-1 1,1 1-1,0 1 1,-1-1-1,2 1 1,-1 1-1,1-1 1,0 1-1,0 0 1,0 0-1,1 1 1,0 0-1,-2 2-119,3 0 27,-1-1-1,1 1 0,0-1 0,1 1 0,0 0 1,1 0-1,-1 1 0,2-1 0,-1 0 1,1 1-1,1-1 0,0 1 0,0-1 0,1 1 1,0-1-1,1 0 0,0 1 0,0-1 1,1 0-1,0 0 0,1 0 0,-1-1 0,2 1 1,-1-1-1,1 0 0,4 4-26,-3-3 6,1 0 0,0-1 1,0 1-1,1-1 0,0-1 0,1 0 0,0 0 0,0 0 1,0-1-1,1-1 0,0 0 0,0 0 0,0-1 0,0 0 1,1 0-1,0-1 0,-1-1 0,1 0 0,0 0 1,0-1-1,1-1 0,6 0-6,-10-1 6,1 0-1,-1-1 1,1 0 0,-1 0 0,0-1-1,0 0 1,0-1 0,0 0 0,-1 0-1,1 0 1,-1-1 0,0 0 0,-1-1-1,1 0 1,-1 0 0,4-4-6,-6 4 6,1 1 0,-1-1 0,0 0 1,-1 0-1,1 0 0,-1-1 0,0 1 0,-1-1 1,0 1-1,0-1 0,0 0 0,-1 0 0,0 0 1,0 0-1,-1 0 0,0 0 0,0 0 1,0 0-1,-1-1 0,-1-3-6,-2-2 14,-1 0-1,0 0 1,0 0-1,-1 1 1,-1-1 0,0 2-1,-1-1 1,0 1 0,-1 0-1,0 1 1,-1 0 0,-3-3-14,5 6-64,1 0 1,-1 1 0,0 0 0,0 1 0,-1-1-1,1 1 1,-1 1 0,0 0 0,-1 0-1,1 1 1,-1 0 0,1 0 0,-1 1 0,0 1-1,0 0 1,0 0 0,-3 1 63,10 0-359,-1 0 1,0 1-1,0 0 0,0 0 0,0 0 1,0 0-1,1 1 0,-1-1 0,-2 2 359,-21 22-1733</inkml:trace>
  <inkml:trace contextRef="#ctx0" brushRef="#br0" timeOffset="2320.394">3266 466 7922,'-1'-1'113,"1"2"-1,-1-1 1,1 0 0,-1 0 0,1 0 0,0 0 0,-1 0 0,1 0 0,-1 0 0,1 0 0,-1 1-1,1-1 1,0 0 0,-1 0 0,1 1 0,0-1 0,-1 0 0,1 0 0,0 1 0,-1-1 0,1 0-1,0 1 1,0-1 0,-1 1 0,1-1 0,0 0 0,0 1 0,0-1 0,0 1 0,-1-1-113,0 18 1417,11 23-400,-9-38-796,13 43 743,4 16 1046,0 11-2010,-14-51 201,-1 0-1,0-1 0,-2 1 1,0 0-1,-2 9-200,0-20 38,0 4 25,-1-1 1,0 1-1,-2 5-63,-5-52 280,2-20-32,2 0 0,2-18-248,3 54 18,0 0 0,2 0 1,0 0-1,0 1 1,1-1-1,1 1 1,1-1-1,0 1 0,7-14-18,-8 23 4,0-1-1,0 1 1,1-1-1,-1 2 1,2-1-1,-1 0 0,0 1 1,1 0-1,0 0 1,0 1-1,0-1 1,1 1-1,0 1 0,0-1 1,-1 1-1,2 0 1,-1 1-1,0 0 1,2 0-4,1 0 1,0 1 0,0 0 1,1 0-1,-1 1 1,0 1-1,0 0 1,0 0-1,0 1 1,0 0-1,0 1 0,0 0 1,-1 0-1,1 1 1,1 1-2,2 2 0,-1 0 1,0 0 0,0 1-1,-1 0 1,0 1 0,0 1-1,-1 0 1,7 9-1,-11-11 2,0 0 1,0 0-1,-1 1 0,0 0 1,0 0-1,-1 0 0,-1 0 1,1 1-1,-2 0 0,1-1 1,-1 1-1,0 8-2,0 20 47,-3 0 0,0 0 0,-3 4-47,0 3 621,2 34-621,4-38 254</inkml:trace>
  <inkml:trace contextRef="#ctx0" brushRef="#br0" timeOffset="2966.883">4355 673 6425,'15'-19'1403,"-1"-2"0,4-10-1403,-17 30 89,-1 0 0,1 0 0,-1-1 0,0 1-1,1 0 1,-1-1 0,0 1 0,0 0 0,0-1 0,0 1-1,0 0 1,0-1 0,-1 1 0,1 0 0,0 0-1,-1-1 1,1 1 0,0 0 0,-1 0 0,0 0 0,1-1-1,-1 1 1,0 0 0,1 0 0,-1 0 0,0 0 0,0 0-1,0 0 1,0 1 0,0-1 0,0 0 0,0 0 0,0 1-1,-1-1 1,1 0-89,-4-3 465,-2-1-219,1 1-1,-1 0 1,1 0-1,-1 0 1,-1 1-1,1 0 1,0 0 0,-1 0-1,1 1 1,-1 1-1,0-1 1,1 1-1,-1 0 1,0 1-1,0 0 1,0 0-1,0 1 1,1 0-1,-6 1-245,3 0 58,0 0 0,0 1 0,1 0 0,-1 1 0,1 0 0,0 0 0,0 1 0,0 0 0,0 1 0,1 0 1,0 0-1,0 1 0,1 0 0,-7 7-58,8-5 11,0 0 1,0 1 0,1 0-1,0 0 1,1 0 0,0 1-1,0-1 1,1 1 0,1 0 0,0 0-1,0 0 1,1 3-12,0-1 6,1-1 0,0 1 0,0-1 0,2 1 0,-1-1 1,2 0-1,-1 1 0,2-1 0,0 0 0,4 8-6,-6-14 4,1-1-1,1 0 1,-1 0 0,1 0 0,-1 0 0,1-1-1,1 1 1,-1-1 0,1 0 0,-1-1-1,1 1 1,0-1 0,1 0 0,-1 0-1,0 0 1,1-1 0,-1 0 0,1 0-1,0 0 1,0-1 0,0 0 0,0 0 0,0 0-1,0-1 1,0 0 0,0 0 0,1-1-4,3 1 5,-1-2 1,1 1-1,0-1 1,0-1-1,-1 1 1,1-2 0,-1 1-1,0-2 1,0 1-1,0-1 1,-1 0-1,0-1 1,0 0 0,0 0-1,0-1 1,-1 0-6,0 0 4,-1-1 1,0 1-1,-1-1 1,0 0-1,0 0 1,0 0 0,-1-1-1,-1 0 1,1 0-1,-2 0 1,1 0-1,-1 0 1,0-1 0,-1 1-1,0 0 1,-1-1-1,0 1 1,0-1-1,-1 1 1,0-1 0,-1 1-1,0-1 1,0 1-1,-1 0 1,0 0-1,-3-4-4,2 2 5,-13-23 8,28 61-4,1 4 31,15 26-40,-2-17 70,2-1 1,2-1-1,1-2 0,10 9-70,-17-24 1965,-4-7-986</inkml:trace>
  <inkml:trace contextRef="#ctx0" brushRef="#br0" timeOffset="3495.892">4683 62 9266,'-6'-7'912,"0"-1"-18,-1 1-1,1-1 0,-1 1 0,0 1 1,-1 0-1,-7-6-893,15 12 24,0 0-1,0 0 1,0 0 0,0 0-1,0 0 1,-1 0 0,1 0-1,0-1 1,0 1 0,0 0-1,-1 0 1,1 0-1,0 0 1,0 0 0,0 0-1,-1 0 1,1 0 0,0 0-1,0 0 1,0 0 0,-1 0-1,1 0 1,0 0 0,0 0-1,0 0 1,-1 0 0,1 0-1,0 1 1,0-1 0,0 0-1,0 0 1,-1 0 0,1 0-1,0 0 1,0 0 0,0 1-1,0-1 1,0 0-1,-1 0 1,1 0 0,0 0-1,0 1 1,0-1 0,0 0-1,0 0 1,0 0 0,0 0-1,0 1 1,0-1 0,0 0-1,0 0 1,0 0 0,0 1-1,0-1 1,0 0 0,0 0-1,0 0 1,0 1 0,0-1-1,0 0 1,0 0 0,0 0-1,0 1 1,0-1-1,0 0 1,0 0 0,0 0-24,5 17 204,-5-15-138,64 267 849,-34-134-595,-18-80-70,-2-1 1,0 23-251,-9-57 94,0 0 1,-1 0-1,-1 0 1,-1 0-1,0 0 0,-2-1 1,0 1-1,-3 6-94,6-25 18,1 0-1,0 0 1,0 0 0,-1 0-1,1 0 1,-1 0-1,1 0 1,-1 0 0,1 0-1,-1 0 1,0 0 0,1 0-1,-1 0 1,0 0-1,0-1 1,0 1-18,1-1 10,0 0-1,-1-1 1,1 1-1,0 0 1,-1-1 0,1 1-1,0-1 1,0 1 0,-1 0-1,1-1 1,0 1 0,0-1-1,0 1 1,-1-1 0,1 1-1,0 0 1,0-1-1,0 1 1,0-1 0,0 1-1,0-1 1,0 1 0,0-1-10,0-39 211,2 20-199,1 0-1,2-1 1,0 1 0,0 1-1,2-1 1,1 1 0,0 0-1,1 1 1,1 0 0,1 0-1,1 1 1,0 1 0,1 0-1,0 1 1,2 0 0,8-7-12,-19 19-2,-1 0 0,1 0 0,0 1 0,0 0 0,0-1 1,0 1-1,1 0 0,-1 1 0,0-1 0,1 1 0,-1 0 0,1 0 1,-1 0-1,1 1 0,0 0 0,-1 0 0,1 0 0,0 0 0,-1 1 1,1-1-1,-1 1 0,1 0 2,1 2-6,0 0-1,-1-1 1,0 2 0,1-1-1,-1 0 1,0 1 0,-1 0 0,1 0-1,-1 1 1,0-1 0,0 1 0,0 0-1,0 0 1,-1 0 0,0 1-1,1 1 7,3 7-6,-1 1-1,0 0 0,0 0 0,-2 0 0,0 1 0,0-1 0,-2 1 0,0 0 0,-1 0 0,0 0 1,-1 0-1,-1 0 0,-1 0 0,0 0 0,-1 0 0,-1-1 0,0 1 0,-1-1 0,-1 0 0,0 0 1,-1-1-1,-1 0 0,-8 12 7,12-21 4,-1 1 1,0-1 0,-1 0-1,1-1 1,-1 1 0,0-1-1,0 0 1,-1-1-1,1 1 1,-1-1 0,0-1-1,1 1 1,-1-1 0,0 0-1,0-1 1,-1 1 0,1-1-1,0-1 1,0 1-1,-1-2 1,1 1 0,-5-1-5,5 0-110,0 0 0,1 0 1,-1 0-1,0-1 0,0 0 1,1-1-1,-1 1 0,1-1 1,0 0-1,0-1 0,0 0 1,0 0-1,1 0 0,-1 0 1,1-1-1,0 0 0,1 0 1,-1 0-1,1-1 0,0 0 1,0 1-1,1-1 0,-2-5 110,2 4-398,0 0-1,1-1 1,0 0 0,-1-4 398,3-27-917</inkml:trace>
  <inkml:trace contextRef="#ctx0" brushRef="#br0" timeOffset="3866.712">5285 54 9546,'-5'-9'1864,"-12"-13"1638,11 21-1804,4 13 36,21 120 22,6 4-1756,14 98 402,-30-148-326,10 70 161,-14-132-297,0 0 0,1 0-1,2-1 1,0 0 0,4 4 60,6 2-300,-17-28 279,0 0 1,0 0 0,0 0-1,0 0 1,1 0 0,-1 0-1,0-1 1,1 1 0,-1 0-1,1-1 1,0 1 20,-2-1-2</inkml:trace>
  <inkml:trace contextRef="#ctx0" brushRef="#br0" timeOffset="4192.619">5630 601 8458,'0'0'152,"-1"0"1,1-1-1,-1 1 0,1 0 1,0 0-1,-1 0 0,1 0 1,-1 0-1,1 0 0,0 0 1,-1 0-1,1 1 0,0-1 1,-1 0-1,1 0 0,-1 0 1,1 0-1,0 0 0,-1 1 1,1-1-1,0 0 1,-1 0-1,1 0 0,0 1 1,-1-1-1,1 0 0,0 1 1,0-1-1,-1 0 0,1 1 1,0-1-153,6 10 2087,21 7-553,-18-13-1333,1-1-1,0-1 0,1 1 1,-1-2-1,0 1 0,1-2 1,-1 1-1,0-1 0,1-1 1,-1 0-1,0 0 0,1-1-200,2 0 52,-1-1-1,0-1 0,0 0 0,0 0 0,-1-1 0,1-1 1,-1 0-1,-1 0 0,9-6-51,-16 9 7,0 1 0,-1-1 0,1 0-1,0 0 1,-1 0 0,1 0 0,-1 0 0,0-1 0,0 1 0,-1-1 0,1 1 0,0-1-1,-1 0 1,0 1 0,0-1 0,0 0 0,-1 0 0,1 0 0,-1 0 0,0 0-1,0 0 1,0 0 0,-1 0 0,1 1 0,-1-1 0,0 0 0,0 0 0,0 0 0,-1 1-1,1-1 1,-1 1 0,0-1 0,0 0-7,-1-2 3,0 1-1,-1 0 1,1 0-1,-1 0 1,0 0 0,-1 1-1,1-1 1,-1 1-1,0 0 1,0 1-1,0-1 1,0 1 0,0 0-1,-1 0 1,0 1-1,1-1 1,-1 1-1,0 0 1,0 1 0,-5-1-3,2 2-3,-1 0 0,1 1 0,0 0 1,-1 1-1,1 0 0,0 0 1,0 1-1,0 0 0,1 0 1,-1 1-1,1 1 0,0-1 0,0 1 1,0 0-1,1 1 0,0 0 1,0 0-1,0 1 0,1 0 1,-4 4 2,-1 3 19,1 0 0,0 0 0,1 1 0,0 0 0,1 0 0,1 1 0,1 0 0,0 0 0,1 1 0,-3 15-19,6-18 53,0 0 1,1 1 0,1-1 0,0 0 0,0 0 0,2 0 0,0 0-1,0 0 1,2 0 0,0 0 0,0-1 0,1 0 0,1 1 0,0-2-1,0 1 1,2-1 0,-1 0 0,2-1 0,-1 1 0,2-2-1,-1 1 1,1-1 0,1-1 0,0 0 0,0 0 0,1-1 0,0-1-1,1 0 1,3 1-54,3 1 91,1-1-1,0 0 0,2-2-90,68 14 155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9:19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78 11658,'-24'-41'4441,"5"19"-3360,8 8-473,9 14-240,8 7-216,11 11-64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9:13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78 367 10426,'-35'-59'4017,"45"72"-3049,-1 30-176,8 18 121,-9 20-297,-8 1-128,3 1-208,-1-9-96,-14-10-104,0-6 0,-5-10-112,0-4-256,6-13-1080,7-4-1009,-4-23 1417</inkml:trace>
  <inkml:trace contextRef="#ctx0" brushRef="#br0" timeOffset="341.5">25 623 5161,'-11'-118'3392,"-1"-25"142,11 113-2391,1 0 0,2 0 1,3-19-1144,-4 42 121,1 0 0,0 0 1,0 0-1,0 1 0,0-1 1,1 1-1,0 0 0,1-1 1,-1 1-1,1 1 0,0-1 1,1 1-1,-1-1 0,1 1 1,0 0-1,4-2-121,-2 2 52,0 0-1,1 1 1,0 0 0,-1 0-1,2 1 1,-1 0 0,0 0-1,0 1 1,1 0 0,0 1-1,-1 0 1,4 0-52,1 0 10,1 1 1,-1 0-1,0 1 0,1 1 0,-1 0 1,0 1-1,0 0 0,0 1 1,0 1-1,-1 0 0,0 0 0,0 1 1,0 1-1,-1 0 0,0 1 1,10 8-11,-15-11 4,-1 0 0,0-1 0,-1 2 0,1-1 0,-1 0 0,0 1 1,-1 0-1,1 0 0,-1 0 0,0 0 0,-1 1 0,0-1 0,0 1 0,0-1 1,0 1-1,-1 0 0,0 0 0,-1 0 0,0 0 0,0-1 0,0 1 1,-1 0-1,0 0 0,0 0 0,-1-1 0,1 1 0,-2 0 0,1-1 1,-1 1-5,-7 13 0,-1-1 1,-1-1-1,-1 0 1,0-1 0,-2 0-1,0-1 1,0 0 0,-1-1-1,-1-1 1,-1-1-1,0 0 1,-1-2 0,0 0-1,0-1 1,-21 8-1,35-17-59,1 1-1,0-1 1,-1 0 0,1 0-1,0-1 1,-1 1 0,1-1 0,-1 0-1,-3-1 60,6 1-78,0 0-1,-1-1 1,1 0 0,0 1-1,-1-1 1,1 0 0,0 0-1,0-1 1,0 1 0,0 0-1,0-1 1,0 1-1,0-1 1,1 1 0,-1-1-1,0 0 1,1 0 0,-1 0 78,-11-27-553</inkml:trace>
  <inkml:trace contextRef="#ctx0" brushRef="#br0" timeOffset="856.036">576 234 8386,'3'33'4711,"12"13"-3401,-5-16-535,3 12-161,-1 2 1,-3-1 0,-1 1-1,-3 1 1,-1 7-615,-1-27 385,-3-18 120,-4-22-208,3 7-271,0 0 1,0-1 0,1 1 0,0 0 0,0-1 0,1 1 0,0 0-1,2-7-26,1-7 19,7-54 13,3 0 0,20-57-32,-33 131 0,3-12 1,1 0-1,1 0 1,5-11-1,-9 23 0,-1-1-1,0 0 1,1 1-1,0 0 1,0-1-1,-1 1 1,1 0 0,0 0-1,1 0 1,-1 0-1,0 0 1,1 0 0,-1 1-1,1-1 1,-1 1-1,1 0 1,0 0-1,-1 0 1,1 0 0,0 0-1,2 0 1,-3 1 0,0 0-1,0 1 0,1-1 1,-1 0-1,0 1 0,0 0 1,0-1-1,0 1 1,0 0-1,0 0 0,-1 0 1,1 0-1,0 0 0,0 1 1,-1-1-1,1 0 0,-1 1 1,1-1 0,26 34-11,-19-24 9,2 3 4,0-1 0,1-1 0,0 0 0,1 0 0,0-1 0,1-1 1,0 0-1,13 5-2,-16-9 1,0-1 1,0-1 0,1 0 0,-1-1 0,1 0 0,0-1 0,0 0-1,0 0 1,0-2 0,0 1 0,0-2 0,10-1-2,-12 1 2,0 0 0,0-1 0,-1-1 1,1 0-1,-1 0 0,1-1 0,-1 0 0,0-1 0,-1 0 1,1 0-1,-1-1 0,0 0 0,1-1-2,-4 2 1,0 0 1,0 0-1,-1 0 0,1-1 0,-2 0 1,1 0-1,0 0 0,-1 0 0,0 0 1,-1-1-1,1 0 0,-1 1 0,0-1 1,-1 0-1,0 0 0,0 0 0,0 0 1,-1-6-2,0 7 1,-1 0 0,0 1 0,0-1 0,0 1 0,-1-1 1,1 1-1,-1-1 0,-1 1 0,1 0 0,-1 0 0,0 0 1,-2-3-2,4 6-1,-1 0 0,1 1 1,0-1-1,-1 1 1,1 0-1,-1-1 1,1 1-1,-1 0 0,0 0 1,0 0-1,1 0 1,-1 0-1,0 0 0,0 1 1,0-1-1,0 0 1,0 1-1,0 0 1,0-1-1,0 1 0,0 0 1,0 0-1,0 0 1,0 1-1,0-1 0,0 0 1,0 1-1,0-1 1,0 1-1,0-1 1,1 1-1,-1 0 0,0 0 1,0 0-1,1 0 1,-1 0-1,0 1 1,1-1 0,-10 8 13,0 0 0,1 0 1,0 1-1,1 1 0,0-1 1,0 2-1,1-1 1,1 1-1,0 0 0,0 1 1,2-1-1,-1 1 0,2 1 1,0-1-1,0 0 1,1 1-1,0 8-13,1-10 39,1 1 1,0-1-1,0 1 0,2-1 0,0 1 1,0-1-1,1 0 0,0 1 0,1-1 1,1 0-1,0-1 0,0 1 0,2 0 1,-1-1-1,1 0 0,1-1 1,0 1-1,0-1 0,9 9-39,-9-12 255,0 0-1,1 0 1,0 0 0,0-1-1,1-1 1,0 1-1,0-1 1,0-1 0,0 1-1,1-2 1,0 1-1,10 1-254,28 0 1187</inkml:trace>
  <inkml:trace contextRef="#ctx0" brushRef="#br0" timeOffset="1218.365">1795 273 9554,'-64'13'3961,"64"-13"-2209,11 2-423,13 3-289,4-3-240,6-2-424,0 0-120,5 0-120,4-4 16,6-1-416,5-4-328,2 1 376</inkml:trace>
  <inkml:trace contextRef="#ctx0" brushRef="#br0" timeOffset="1548.831">2393 174 10010,'41'-59'3868,"-36"45"-2052,-8 18-77,5 4-1376,-1-1 0,1 0 0,1 1 0,-1-1 0,3 4-363,6 18 356,-4 1-97,-1 1 0,-1-1-1,1 29-258,-4 90 297,-3-69-115,5 11-182,-2-66-163,0-1 0,2 1 0,1-1 0,2 5 163,-6-29 29,-1 1 0,0-1 0,0 1 0,0-1 0,0 0 0,0 1 0,0-1 0,0 0 0,1 1 0,-1-1 0,0 0 0,0 1 0,1-1 0,-1 0 1,0 1-1,0-1 0,1 0 0,-1 0 0,0 1 0,1-1 0,-1 0 0,0 0 0,1 0 0,-1 1 0,0-1 0,1 0 0,-1 0 0,1 0 0,-1 0 0,0 0 0,1 0 0,-1 0 0,0 0 0,1 0 0,-1 0 0,1 0 0,-1 0 0,0 0 0,1 0 0,-1 0 0,1 0 1,-1-1-1,0 1 0,1 0-29,8-9 848</inkml:trace>
  <inkml:trace contextRef="#ctx0" brushRef="#br0" timeOffset="1885.197">2460 174 8010,'-14'-24'2630,"10"17"-2121,0 1-1,0-1 0,1 0 1,-1 0-1,2-1 0,-1 1 1,1-1-1,0 1 0,0-4-508,2 9 79,0 0 0,0 0 0,1 0 0,-1 0 0,1 0 0,-1 0-1,1 0 1,0 1 0,0-1 0,-1 0 0,1 1 0,1-1 0,-1 0 0,0 1 0,0-1-1,0 1 1,1 0 0,-1-1 0,1 1 0,-1 0 0,1 0 0,0 0 0,-1 0 0,1 0 0,1 0-80,6-3 159,-1 0-1,1 1 0,0 0 0,9-1-157,7-2 105,0 2-1,1 1 1,-1 1 0,1 1 0,-1 1 0,3 2-105,-17-2 12,0 2 0,0-1 0,0 1 0,0 1 1,0 0-1,-1 1 0,1 0 0,-1 0 1,0 1-1,0 0 0,-1 1 0,0 0 1,0 1-1,0 0 0,2 3-12,-8-8 5,0 1 1,-1 0-1,1 0 1,-1 0-1,1 0 0,-1 0 1,0 1-1,0-1 1,-1 1-1,1-1 0,-1 1 1,0 0-1,1 0 1,-2 0-1,1-1 0,0 1 1,-1 0-1,0 0 1,0 0-1,0 0 0,0 0 1,-1 0-1,1 0 1,-1 0-1,0-1 0,0 1 1,-1 0-1,1 0 1,-1-1-1,0 1-5,-3 5 39,-2 1-1,0-2 1,0 1 0,0-1 0,-1 0-1,0 0 1,-1-1 0,1 0 0,-1-1-1,-2 1-38,10-6 2,-21 14 59,-1 0-1,0-1 1,-1-1 0,0-2-1,-1 0 1,-7 0-61,29-10-12,-1 0 1,0 0-1,0 0 1,0-1-1,0 0 1,0 0-1,0 0 1,1 0-1,-3-1 12,4 1-34,1-1 0,-1 1-1,0-1 1,1 1 0,-1-1-1,1 0 1,-1 0 0,1 1-1,0-1 1,-1 0 0,1 0-1,0 0 1,0-1 0,-1 1-1,1 0 1,0 0 0,0-1-1,0 1 1,1-1 0,-1 1-1,0 0 1,0-1 34,-5-18-328</inkml:trace>
  <inkml:trace contextRef="#ctx0" brushRef="#br0" timeOffset="2299.724">3027 46 8234,'0'-1'173,"1"1"1,0-1-1,0 1 0,-1-1 1,1 1-1,0 0 1,0-1-1,0 1 1,0 0-1,0 0 1,-1-1-1,1 1 0,0 0 1,0 0-1,0 0 1,0 0-1,0 0 1,0 0-1,0 1 0,-1-1 1,1 0-1,0 0 1,0 1-1,0-1 1,0 1-174,2 0 160,-1 0 0,0 1 0,0 0 0,-1-1 1,1 1-1,0 0 0,0 0 0,-1 0 1,1 0-1,-1 0-160,4 6 257,0 1 0,-1 0-1,0 0 1,2 7-257,-1 8 409,0 0 1,-1 0-1,-2 0 0,-1 0 0,0 1 0,-3 16-409,2 44 779,0-11-88,-2-129-156,-1 11-495,1 0 0,3-1 0,1 1 0,7-32-40,-8 66 1,0 1 0,1 0 1,1 0-1,2-7-1,-4 13 0,1 0 0,-1 0 0,1 0 0,-1 1 0,1-1 0,0 1-1,0-1 1,0 1 0,1 0 0,-1 0 0,0-1 0,1 2 0,0-1 0,-1 0 0,1 1 0,3-2 0,1 0-89,1 0-1,0 1 1,0 0 0,0 1-1,0 0 1,0 0 0,0 0-1,0 1 1,7 1 89,-1 0-321,0 1 1,0 1-1,-1 0 0,1 0 1,7 5 320,26 13-476</inkml:trace>
  <inkml:trace contextRef="#ctx0" brushRef="#br0" timeOffset="2665.289">3787 166 7818,'-1'-17'1115,"-2"0"0,1 0 1,-5-12-1116,6 27 117,0 1 1,1-1 0,-1 1 0,0-1 0,0 1-1,-1-1 1,1 1 0,0-1 0,0 1 0,-1 0-1,1 0 1,-1 0 0,1 0 0,-1 0-1,1 0 1,-1 0 0,0 0 0,1 0 0,-1 1-1,0-1 1,0 1 0,1-1 0,-1 1-1,0 0 1,0 0 0,0 0 0,1 0 0,-1 0-118,-6 0 360,1 1 0,-1 0 1,1 0-1,0 0 0,-4 3-360,10-4 2,-10 4 117,-1 0 0,0 1 1,1 0-1,0 1 0,0 1 1,1 0-1,0 0 0,0 1 1,0 0-1,1 1 0,0 0 1,1 0-1,0 1 0,1 0 1,0 0-1,0 1 0,1 0 1,-1 3-120,4-7 14,-1 0 0,1 1 0,1-1-1,-1 1 1,1 0 0,1 0 0,-1-1 0,1 1 0,1 0 0,-1 0 0,1 0 0,1 0 0,0 0 0,0 0 0,0 0 0,1 0-1,0 0 1,1-1 0,0 1 0,0-1 0,0 1 0,1-1 0,0-1 0,0 1 0,1 0 0,0-1 0,0 0 0,3 3-14,-3-5 8,1 1 0,-1-1 0,1 0 0,-1 0 1,1-1-1,1 1 0,-1-1 0,0-1 0,1 1 0,-1-1 1,1 0-1,0-1 0,0 1 0,-1-1 0,1-1 0,0 1 1,0-1-1,0 0 0,0-1 0,0 0 0,0 0 0,0 0 1,-1-1-1,1 0 0,4-2-8,-2 0 7,-1 1-1,-1-1 1,1 0 0,0-1-1,-1 0 1,0 0 0,0-1-1,-1 1 1,0-2 0,0 1-1,0-1 1,0 1 0,-1-2-1,-1 1 1,1 0-1,-1-1 1,0 0 0,-1 0-1,0 0 1,1-3-7,-3 5 4,0 0 0,0 0 0,-1 0 0,0 0 0,0 1 0,0-1 0,-1 0-1,0 0 1,0 0 0,0 0 0,-1 1 0,0-1 0,0 1 0,0-1 0,-1 1 0,0 0 0,0 0 0,0 0 0,-1 0-1,0 0-3,-6-8 2,-1 1-1,0 1 0,-1 0 0,0 1 0,-1 0 0,-11-7-1,20 14-29,-1 0-1,1 1 1,-1-1-1,0 1 1,0 0-1,0 0 0,-1 1 1,1-1-1,0 1 1,-1 0-1,-3 0 30,-12 5-104</inkml:trace>
  <inkml:trace contextRef="#ctx0" brushRef="#br0" timeOffset="3252.426">4491 136 6777,'-13'-88'3082,"13"87"-2914,0-1 0,0 1 0,0-1-1,-1 1 1,1-1 0,-1 1-1,1-1 1,-1 1 0,0-1-1,0 1 1,1 0 0,-1-1 0,0 1-1,0 0 1,0 0 0,0 0-1,0-1 1,-1 1 0,1 0 0,0 1-168,0-1 99,-1 1 1,1-1-1,0 1 1,0 0-1,-1 0 1,1 0-1,0 0 1,0 0-1,-1 0 1,1 0-1,0 0 1,0 0 0,-1 1-1,1-1-99,-5 1 319,-3 1-99,0 0 0,0 0-1,0 1 1,0 0 0,0 1 0,0 0 0,1 0 0,0 1-1,0 0 1,0 0 0,0 1 0,1 0 0,-1 1-220,-8 10 174,0 0 1,0 1 0,2 0 0,-10 17-175,18-27 17,1 0 1,1 1 0,-1-1-1,2 1 1,-1 0 0,1 0 0,0 0-1,1 0 1,0 1 0,1-1-1,0 1 1,0-1 0,1 1 0,0-1-1,1 1 1,0-1 0,0 1-1,1-1 1,0 0 0,1 1 0,0-1-1,1-1 1,-1 1 0,2 0-1,1 2-17,-2-3-18,1 1 0,1-1 0,0 0 0,0 0-1,0-1 1,1 0 0,0 0 0,0 0 0,1-1-1,0 0 1,0-1 0,0 0 0,1 0-1,0-1 1,0 1 0,0-2 0,0 0 0,1 0-1,-1 0 1,1-1 0,0-1 0,-1 0 0,10 0 18,40-5-215</inkml:trace>
  <inkml:trace contextRef="#ctx0" brushRef="#br0" timeOffset="3634.595">4710 280 7442,'59'-74'3023,"-58"73"-2932,0 0 0,0 0 0,-1 0 0,1 0 0,0 0 0,0 0 0,0 0 0,0 0 0,0 0 0,0 0 0,0 1 0,0-1 1,0 0-1,1 1 0,-1-1 0,0 1 0,0 0 0,1-1 0,-1 1 0,0 0 0,0 0 0,1-1 0,-1 1 0,0 0 0,1 0 0,-1 1 0,0-1 0,0 0 0,1 0 0,-1 1 0,0-1 0,1 1-91,6 1 518,7-2 9,-1 0 0,1-1 0,0 0 0,-1-1 0,1-1 0,6-2-527,-13 3 58,0 0 1,0-1 0,-1-1-1,0 1 1,1-1-1,-1 0 1,-1-1 0,1 1-1,0-1 1,-1-1 0,0 1-1,2-4-58,-7 8 5,0-1 0,0 1 0,0 0 0,0-1-1,0 1 1,0-1 0,0 1 0,-1-1 0,1 1 0,0-1 0,-1 0 0,0 1-1,1-1 1,-1 0 0,0 1 0,0-1 0,0 0 0,0 1 0,0-1-1,0 0 1,0 1 0,-1-1 0,1 0 0,-1 1 0,1-1 0,-1 1-1,1-1 1,-1 1 0,0-1 0,0 1 0,0-1 0,0 1 0,0 0 0,0-1-5,-2-1 3,1 1 0,-1-1 0,0 0 0,-1 1 0,1 0 0,0 0 1,0 0-1,-1 0 0,0 0 0,1 1 0,-1-1 0,0 1 0,1 0 1,-4 0-4,-3 0 0,0 1 0,1 0 0,-1 0 0,0 1 0,1 0 0,-1 1 0,1 0 0,0 0 0,-1 1 1,1 1-1,0-1 0,-1 2 0,-8 4 0,1 0 1,1 2-1,0-1 1,0 2 0,-9 8-1,18-13 7,1-1 0,-1 1 0,1 0 0,0 0 0,1 1 0,0 0 1,0 0-1,1 0 0,0 0 0,-1 2-7,3-4 17,0 1 0,0-1 0,1 1 0,0 0 0,0 0 1,1 0-1,-1-1 0,1 1 0,1 0 0,-1 0 0,1 0 0,1-1 0,-1 1 0,2 1-17,1 5 17,1-1 0,0 0 0,2 0 0,-1 0 0,1-1 0,1 0 0,0 0-1,0-1 1,1 0 0,0-1 0,1 0 0,0 0 0,8 5-17,-9-8 214,0 0 1,0 0-1,0-1 1,1-1-1,0 1 1,0-2-1,0 1 1,0-1-1,0-1 1,1 0-1,-1 0 1,1-1-1,-1-1 1,1 0-1,0 0 1,-1-1-1,8-1-214,46-16 1302</inkml:trace>
  <inkml:trace contextRef="#ctx0" brushRef="#br0" timeOffset="4050.744">5691 60 7898,'-4'-2'657,"0"0"0,-1 0 0,1 1 0,-1-1 1,1 1-1,-1 1 0,1-1 0,-1 0 0,1 1 1,-1 0-1,0 0 0,-3 1-657,-11 2 774,0 0-1,-11 4-773,-7 1 844,-19 0-295,-30 6-60,75-12-438,1 1 1,0 0-1,0 1 1,0 0-1,0 1 0,-6 4-50,14-9 5,0 1 0,1 0 0,-1 1 0,1-1 0,-1 0 0,1 0 0,-1 1 1,1-1-1,0 1 0,0-1 0,-1 1 0,1 0 0,0-1 0,1 1 1,-2 1-7,2-2 2,0 0 1,0 0 0,0 0 0,0 0 0,0 0 0,0 0-1,0 0 1,0-1 0,0 1 0,0 0 0,1 0-1,-1 0 1,0 0 0,1 0 0,-1 0 0,1 0 0,-1-1-1,1 1 1,-1 0 0,1 0 0,-1-1 0,1 1-3,3 3 7,1 0 0,-1-1 0,1 0 0,-1 0 1,1 0-1,0-1 0,0 1 0,1-1 0,0 0-7,61 21 49,-30-12-64,-1 2 0,10 6 15,-37-14-16,1 0-1,-1 0 1,0 1-1,0 0 0,-1 1 1,0-1-1,0 2 1,0-1-1,-1 1 1,2 4 16,-7-9-3,0-1 0,0 1 1,0 1-1,-1-1 1,1 0-1,-1 0 1,0 0-1,0 1 0,0-1 1,0 1-1,-1-1 1,1 1-1,-1-1 1,0 1-1,0-1 0,0 1 1,-1 1 2,0 0 0,-1 0-1,1 0 1,-1 1 0,0-1 0,0-1-1,-1 1 1,1 0 0,-1-1 0,0 1-1,-4 3 1,-2 2 5,0-1 0,0-1-1,-1 1 1,0-1 0,0-1-1,-1 0 1,0-1 0,0 0 0,-8 3-5,5-4 16,0 0 1,0-1 0,-1 0 0,-12 0-17,22-3-57,0 0 0,0-1-1,1 1 1,-1-1 0,0-1-1,0 1 1,0-1 0,0 1-1,0-2 1,0 1 0,0 0-1,1-1 1,-1 0 0,0 0-1,1 0 1,-1-1 57,5 3 3,-1-1 1,0 1-1,1-1 1,-1 1-1,1-1 1,-1 1-1,1-1 1,-1 1-1,1-1 1,-1 0-1,1 1 0,-1-1 1,1 0-1,0 1 1,0-1-1,-1 0 1,1 0-1,0 1 1,0-1-1,0 0 1,-1 0-1,1 1 0,0-1 1,0 0-1,0 0 1,0 1-1,1-1 1,-1 0-1,0 0 1,0 1-1,0-1 1,1 0-1,-1 0 0,0 1 1,1-1-1,-1 0 1,0 1-1,1-1 1,0 0-4,9-14 241</inkml:trace>
  <inkml:trace contextRef="#ctx0" brushRef="#br0" timeOffset="4532.867">6225 148 7930,'24'-75'3326,"-24"74"-3260,0 1 0,0-1 0,0 0 0,1 1 0,-1-1 0,0 0-1,0 0 1,0 1 0,0-1 0,0 0 0,0 0 0,-1 1 0,1-1 0,0 0 0,0 1 0,0-1 0,-1 0 0,1 1 0,0-1 0,-1 0 0,1 1 0,0-1 0,-1 0 0,1 1 0,-1-1 0,1 1 0,-1-1 0,0 1 0,1-1 0,-1 1 0,1 0 0,-1-1 0,0 1 0,1 0 0,-1-1-1,0 1 1,1 0 0,-1 0 0,0-1 0,1 1 0,-1 0 0,0 0 0,0 0 0,1 0 0,-1 0 0,0 0 0,0 0 0,1 0 0,-1 1 0,0-1 0,1 0 0,-2 0-66,-2 1 381,-13 0 362,0 0-1,0 2 0,1 0 1,-1 1-1,-11 4-742,1 0 332,14-5-199,-7 1-20,1 2-1,-1 0 1,1 1 0,0 0-1,1 2 1,-1 0-1,-6 6-112,24-14 5,0-1-1,-1 1 1,1 0-1,0 0 1,0 0-1,0 0 1,0 0-1,0 0 1,0 1-1,1-1 1,-1 0-1,0 0 1,0 1-1,1-1 1,-1 1-5,1-1 3,0-1 0,0 1-1,0-1 1,0 1 0,0 0 0,0-1 0,0 1-1,0-1 1,1 1 0,-1-1 0,0 1-1,0 0 1,1-1 0,-1 1 0,0-1 0,0 1-1,1-1 1,-1 1 0,1-1 0,-1 0 0,0 1-1,1-1 1,-1 1 0,1-1-3,4 3 11,-1-1 0,1 1 0,0-1 0,0 0 0,0-1 0,0 1 0,0-1-11,-3 0 0,47 12 36,-28-9-25,1 2 0,-1 0-1,0 2 1,-1 0 0,1 1-1,-2 1 1,3 3-11,-19-11 1,1 0 0,-1 1-1,1 0 1,-1 0 0,0 0-1,0 0 1,0 0 0,0 0 0,-1 1-1,0 0 1,1-1 0,-1 1 0,-1 0-1,1 0 1,0 0 0,-1 0 0,0 0-1,0 0 1,0 1 0,0-1 0,-1 0-1,0 0 1,0 1 0,0-1 0,0 0-1,-1 1 1,1-1 0,-1 0-1,0 0 1,-1 0 0,1 0 0,-1 0-1,1 0 1,-1 0 0,0 0 0,-2 1-1,-3 6 12,-1-1 0,-1 1 0,0-2 1,0 1-1,-1-1 0,0-1 0,-1 0 0,0 0 1,0-1-1,-3 1-12,7-4-54,-1 0-1,0-1 1,0 0 0,0 0 0,0-1-1,0 0 1,-1 0 0,1-1 0,0 0 0,-1-1-1,0 0 1,1 0 0,-1 0 0,1-1-1,0-1 1,-5 0 54,12 1 97,0 1-1,-1 0 1,1-1-1,0 1 1,-1-1 0,1 1-1,0-1 1,0 0-1,-1 1 1,1-1-1,0 0 1,0 0-1,0 0 1,0 0-1,0 0 1,0 0 0,0 0-1,1 0 1,-1 0-1,0-1-96,-3-12 982</inkml:trace>
  <inkml:trace contextRef="#ctx0" brushRef="#br0" timeOffset="4888.229">6582 68 9786,'0'-11'4105,"2"11"-2625,1 10-287,1 6-217,-3 15-384,2 1-160,-2 4-232,1-1-80,-1-4-56,2 0-8,0-3-40,5-1-200,2-4-584,-3-8-2433,-7-15 2169</inkml:trace>
  <inkml:trace contextRef="#ctx0" brushRef="#br0" timeOffset="5593.985">6814 124 8858,'0'-80'4820,"5"113"-4152,-1 0 1,-2 1-1,-1-1 1,-1 0 0,-2 1-1,-2 0-668,1 20 450,2 32-450,2-70 98,0-24 14,-1-27 4,0-15 15,4-32-131,-2 60 8,1 0 0,1 0 0,1 0 0,8-20-8,-10 35 0,1 1 0,-1-1 1,1 1-1,1 0 0,-1 0 0,1 0 0,0 1 0,0 0 1,1 0-1,0 0 0,-1 0 0,2 1 0,-1 0 1,0 0-1,1 1 0,0 0 0,0 0 0,0 0 1,0 1-1,0 0 0,7 0 0,-1-1-2,0 1-1,1 0 1,-1 1 0,0 1 0,0 0 0,1 1-1,-1 1 1,0 0 0,0 0 0,0 1 0,0 1-1,2 1 3,-6-1 0,0 1-1,1-1 1,-1 2-1,-1-1 1,1 1-1,-1 1 1,0-1-1,-1 1 1,1 1 0,-1 0-1,-1 0 1,0 0-1,3 4 1,-3-1 1,0 1-1,0 0 1,-1 0 0,0 0-1,-1 1 1,0-1-1,-2 1 1,1 0 0,-1 0-1,-1 7 0,0 14 0,-2 1 0,-5 32 0,1-3-665,6-25-135,8-7 264</inkml:trace>
  <inkml:trace contextRef="#ctx0" brushRef="#br0" timeOffset="6180.198">7948 164 8226,'0'-9'904,"0"-1"-1,-1 0 1,0 1 0,0-1 0,-1 1 0,-1-1-1,1 1 1,-2-1-904,2 6 187,0-1-1,0 1 0,-1 0 0,0 0 1,1 0-1,-2 0 0,1 0 1,0 1-1,-1-1 0,1 1 1,-1 0-1,0 0 0,0 0 1,-1 1-1,1-1 0,-4-1-186,0 1 67,-1 1 1,1-1-1,-1 1 0,1 0 0,-1 1 0,1 0 1,-1 1-1,0 0 0,0 0 0,1 1 0,-1 0 1,1 0-1,-1 1 0,1 0 0,-1 0 0,1 1 1,-3 2-68,0-1 16,0 1 1,0 1-1,1 0 1,0 1-1,0 0 1,0 0-1,1 1 1,0 0-1,1 0 1,0 1-1,0 1 1,-1 1-17,6-5 4,-1-1 0,1 1 0,0 0 0,0 1 0,0-1 0,1 0 1,0 1-1,0-1 0,1 1 0,-1 0 0,2-1 0,-1 1 0,1 0 1,0 0-1,0 0 0,1 0 0,0-1 0,0 1 0,1 0 0,0 1-4,1 2 10,1-1 0,1 1 0,0-1-1,0 0 1,1 0 0,-1-1 0,2 1 0,0-1-1,0-1 1,0 1 0,1-1 0,8 5-10,-7-4 9,2-2 0,-1 1 1,1-1-1,0-1 1,0 0-1,1-1 1,-1 0-1,1 0 0,0-2 1,0 1-1,8 0-9,-16-3 3,1 1 1,0-1-1,0 0 0,0 0 0,0-1 0,0 1 1,0-1-1,-1 0 0,1 0 0,0-1 0,-1 1 1,1-1-1,-1 0 0,1-1 0,-1 1 0,0-1 0,0 1 1,0-1-1,0 0 0,-1-1 0,1 1 0,-1-1 1,0 0-1,0 1 0,0-1 0,0-1 0,-1 1 0,1 0 1,1-5-4,2-13 8,0 1 0,-2-2 1,0 1-1,-2 0 0,0-1 1,-1 1-1,-2-9-8,2-20 6,0 12-9,-14 70-37,12 0 35,1 1 1,1-1 0,1 1-1,2-1 1,6 20 4,-1 6 1,1 6 18,2 17 66,3 79-85,-14-132 139,-2-1 1,-1 1 0,0-1-1,-2 1 1,-1-1 0,-2-1 0,0 1-1,-2 2-139,6-21 43,0 0-1,-1 0 0,1 0 1,-1-1-1,-1 1 0,1-1 1,-1 0-1,0 0 0,0 0 1,-1-1-1,1 0 0,-1 0 1,-1 0-1,1-1 0,-1 0 1,-2 1-43,0-1 21,0 0 1,-1-1-1,0 0 0,0-1 1,0 0-1,0 0 1,0-1-1,0-1 1,0 1-1,-1-2 1,1 1-1,-4-2-21,-6-1 20,0-1 0,0-1 0,0 0-1,1-2 1,-3-1-20,9 3-4,1-1 1,0 0-1,1-1 0,-1 0 1,1-1-1,1 0 0,-1-1 0,-1-2 4,-7-17-2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9:12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298 760 5905,'3'-9'641,"0"0"0,-1-1 0,0 1-1,0-4-640,-2 12 83,-1 0 0,1-1 0,0 1 0,0 0 0,-1 0 0,1 1 0,-1-1-1,1 0 1,-1 0 0,1 0 0,-1 0 0,1 0 0,-1 0 0,0 1 0,1-1-1,-1 0 1,0 1 0,0-1 0,0 0 0,0 1 0,0-1 0,1 1 0,-1-1-1,0 1 1,0 0 0,0-1 0,0 1 0,0 0 0,0 0 0,0-1-1,-1 1 1,1 0 0,0 0-83,-36 0 1490,36 0-1458,-8 2 177,1 0 0,-1 0-1,1 1 1,-1 0 0,1 0-1,0 1 1,0 0 0,0 1-1,0-1 1,1 1-1,-5 5-208,-3 2 225,0 2-1,1 0 1,0 1-1,-7 10-224,12-13 47,2 0-1,-1 1 0,1 0 1,1 0-1,0 1 1,1 0-1,1-1 1,0 2-1,1-1 1,0 0-1,1 7-46,1-12 21,1 1-1,0-1 1,0 1-1,1-1 1,0 1-1,1-1 1,0 0-1,2 6-20,-1-9 24,-1 0 0,1-1 0,0 1 0,0 0 0,0-1 0,1 0-1,0 0 1,0 0 0,0 0 0,0-1 0,1 0 0,0 0 0,1 1-24,0-1 39,0 0 0,1-1 0,0 0 0,-1 0 1,1-1-1,0 0 0,0 0 0,0 0 0,0-1 0,0 0 1,1-1-1,-1 0 0,0 0 0,0 0 0,0-1 0,1 0 1,-1 0-1,0 0 0,1-2-39,6-1 42,-1 0 0,1-2-1,-1 1 1,0-2 0,-1 1 0,1-2-1,-2 0 1,1 0 0,0-2-42,1-1 16,-2 0 0,0-1-1,0 0 1,-1 0 0,0-1 0,-2-1 0,1 0 0,-1 0-1,-1 0 1,-1-1 0,0 0 0,-1 0 0,0-3-16,-3 10 3,0-1 1,0 1-1,-1-1 0,-1 0 1,1 1-1,-2-1 0,1 0 1,-1 1-1,0-1 0,-1 1 1,0-1-1,0 1 1,-1 0-1,0 0 0,0 0 1,-1 0-1,0 0 0,0 1 1,-1 0-1,0 0 0,-1 0 1,1 0-1,-1 1 1,-6-5-4,6 6-24,0 0 1,0 0 0,-1 1 0,1 0 0,-1 0 0,0 1 0,0 0 0,-1 0 0,1 1-1,-2-1 24,6 3-90,-1-1 0,0 0-1,0 1 1,1-1-1,-1 1 1,0 0 0,0 1-1,1-1 1,-1 1-1,0-1 1,0 1 0,1 0-1,-1 0 1,1 1-1,-1-1 1,1 1-1,0 0 1,-1 0 0,1 0-1,0 0 1,-1 1 90,-17 22-650</inkml:trace>
  <inkml:trace contextRef="#ctx0" brushRef="#br0" timeOffset="394.974">573 1395 7594,'-1'2'412,"1"-1"1,0 1-1,0 0 1,0 0-1,1 0 1,-1 0-1,0-1 1,1 1-1,-1 0 1,1 0 0,0-1-1,0 1 1,-1 0-1,1-1 1,0 1-1,0 0 1,1 0-413,0-1 136,0 0 0,-1 0 0,1 0 0,0 0 0,0 0 0,0-1 0,-1 1 0,1 0-1,0-1 1,0 0 0,0 1 0,0-1 0,0 0 0,0 0 0,0 0 0,0 0 0,1-1-136,4 0 149,-1 0-1,1 0 0,0 0 1,0-1-1,-1-1 0,1 1 1,-1-1-1,0 0 0,0 0 1,0-1-1,0 1 0,0-2 1,-1 1-1,0 0 0,1-1 1,-2 0-1,1 0 0,-1-1 1,0 1-1,0-1 0,0-1-148,5-7 95,-2 0-1,0-1 1,-1 0-1,0 0 0,-1 0 1,-1-1-1,0 1 0,0-13-94,1-19 79,-2 1-1,-3-1 1,-3-29-79,-19-141 75,-12-9-25,-33-98-50,60 296-1,1 5-3,1-1-1,0 0 0,2 0 1,0-16 4,3 37-5,0 0-1,0 0 1,0 0 0,1 0-1,-1 0 1,1 0 0,-1 1 0,1-1-1,0 0 1,0 0 0,0 0 0,1 1-1,-1-1 1,1 1 0,-1-1 0,3-1 4,-2 2-14,-1 1-1,1 0 0,0-1 0,0 1 0,1 0 0,-1 0 0,0 0 1,0 1-1,0-1 0,1 0 0,-1 1 0,0-1 0,1 1 0,-1 0 1,0 0-1,1 0 0,-1 0 0,0 0 0,1 1 0,-1-1 0,1 1 16,9 2-153,1 0-1,0 1 1,-1 0-1,0 1 1,0 0-1,0 1 0,-1 1 1,8 5 153,7 6-168,-1 1 1,-2 2-1,5 5 168,35 40-33</inkml:trace>
  <inkml:trace contextRef="#ctx0" brushRef="#br0" timeOffset="727.307">547 851 9050,'-18'0'3985,"16"-2"-1969,17 4-255,36-4-801,14-2-208,20-1-424,5-4 64,2 5 3089,-4 3-2537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9:03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4998 618 4881,'-1'-4'380,"0"-1"0,-1 1 0,0 0 0,0 0 0,0 0 0,0 0-1,-1 1 1,0-1 0,1 1 0,-1-1 0,-1 1 0,1 0 0,0 0 0,-1 0 0,1 1 0,-1-1 0,0 1 0,0 0-1,0 0 1,0 0 0,0 0 0,0 1 0,-4-1-380,-3-1 230,0 0 0,0 1 0,-1 0 0,1 1 0,-1 0 0,1 1 0,-1 0 0,-8 2-230,6-1 97,1 1 1,0 1-1,0 1 0,0 0 0,0 0 0,0 1 1,1 1-1,0 0 0,-3 3-97,9-5 25,0 0 1,0 1-1,1 0 0,-1 0 0,1 0 1,0 1-1,1 0 0,-1 0 0,1 0 1,0 0-1,1 1 0,0 0 1,0 0-1,0 0 0,1 0 0,0 0 1,-1 5-26,1 3 24,0-1 1,1 0-1,0 0 0,1 1 1,1-1-1,0 0 1,1 0-1,1 1 1,0-1-1,1-1 1,0 1-1,1-1 1,1 1-1,4 7-24,-7-15 12,1 0 1,0 0-1,0 0 0,0 0 0,1-1 0,0 1 0,0-1 0,0-1 1,1 1-1,-1-1 0,1 1 0,0-2 0,1 1 0,-1-1 0,1 0 1,-1 0-1,1-1 0,0 1 0,0-2 0,0 1 0,0-1 0,0 0 1,0 0-1,0-1 0,0 0 0,1 0 0,-1-1 0,0 0 0,4-1-12,1-1 18,-1-1-1,0 1 1,0-2-1,0 0 0,-1 0 1,1-1-1,-1 0 0,0-1 1,-1 0-1,0 0 1,0-1-1,0-1 0,-1 1 1,-1-1-1,1-1 0,3-7-17,-4 8 10,-1-1-1,-1 1 0,0-2 0,0 1 0,-1 0 0,0-1 0,-1 0 1,0 0-1,-1 0 0,0 0 0,-1-1 0,0 1 0,-1 0 0,0 0 1,-1-1-1,0 1 0,-2-6-9,-2-2 12,-1 0 0,-1 0 0,-1 0 0,0 1 0,-2 0 0,-7-10-12,14 24 4,3 7 5,7 17 24,15 29 34,1-11-25,2-2 0,1 0 0,1-2 0,2-1 0,29 25-42,-51-50-84,1-1 0,1 0 1,-1-1-1,1 0 1,0 0-1,6 2 84,18 1-181</inkml:trace>
  <inkml:trace contextRef="#ctx0" brushRef="#br0" timeOffset="582.319">5374 565 8650,'-1'-1'164,"0"1"0,1-1 0,-1 1 0,1-1 0,-1 1 0,0-1 0,1 1 0,-1-1 0,0 1 0,1 0 0,-1-1 0,0 1 0,0 0 0,0 0 0,1-1-1,-1 1 1,0 0 0,0 0 0,0 0 0,1 0 0,-1 0 0,0 0 0,0 0 0,0 0 0,1 1 0,-1-1 0,0 0 0,0 0 0,1 1 0,-1-1 0,0 1-164,0 0 110,1 0 1,-1 0-1,1 1 0,0-1 0,-1 1 0,1-1 1,0 0-1,0 1 0,0-1 0,0 1 0,0-1 1,0 1-1,1-1 0,-1 0 0,0 1 0,1 0-109,3 13 308,1 0 1,7 15-310,-11-29 123,15 36 335,5 11 607,8 28-1065,-25-62 126,0 1-1,0 0 1,-1 1-1,-1-1 1,-1 0 0,0 1-1,-1 6-125,0-22 11,-1 0 0,1 0 0,0 0 0,0 0 0,0 0 0,0 0 0,0 0 0,0 0 0,0 0 0,0 0 0,0 0 0,0 0 0,0 0 0,0 0 0,0 0 0,-1 0 0,1 0 0,0 0 0,0 0 0,0 0 0,0 0 0,0 1 0,0-1 0,0 0 0,0 0 0,0 0 0,0 0 0,0 0 0,0 0 0,0 0 0,0 0 0,0 0 0,0 0 0,0 0 0,0 0 0,0 0 0,0 0 0,0 0 0,0 1 0,0-1-11,-4-12 198,-1-18-58,1-16-104,2 1 0,2-1 1,2 1-1,3 0 0,1-1 0,2-1-36,-6 40-1,0 0 1,0-1-1,1 1 0,0 0 0,0 0 1,0 0 0,-2 6-1,0 0 0,-1 0 0,1 0 0,0 0 0,-1 0 0,1 0 0,0 0 0,0 0 0,0 0 0,0 0 0,0 1 0,0-1 0,0 0 1,0 1-1,0-1 0,0 0 0,0 1 0,1 0 0,-1-1 0,0 1 0,0 0 0,1-1 0,-1 1 0,0 0 0,0 0 0,1 0 0,-1 0 0,0 0 1,0 0-1,1 0 0,-1 1 0,0-1 0,0 0 0,1 1 0,-1-1 0,0 1 0,0-1 0,0 1 1,10 7-3,0-1 0,-1 2-1,0-1 1,0 2 0,-1-1-1,4 7 4,24 23-4,-25-28 5,2 0-1,-1-1 1,2 0-1,-1-1 1,1-1-1,0 0 1,1-1 0,15 5-1,-20-9 0,1 0 1,-1 0 0,1-1 0,0 0-1,0-1 1,0-1 0,0 0 0,0-1 0,0 0-1,-1 0 1,1-1 0,0-1 0,2-1-1,2-1 5,-1-1 0,0 0 1,0-2-1,0 1 0,-1-2 1,0 0-1,-1 0 0,0-2 1,0 1-1,-1-3-5,-7 9 2,-1 0 0,0 0 0,0-1 0,-1 0 0,0 0 0,0 0 0,0 0 0,0-1 0,-1 1 0,1-1 0,-1 1 0,-1-1 0,1 0 0,-1 0 0,0 1 0,-1-1 0,1 0 1,-1 0-1,0 0 0,-1 0 0,1 0 0,-1 0 0,0 0 0,-1 0 0,1 1 0,-1-1 0,0 0 0,-1 1 0,0-1-2,2 3-1,-1 0-1,1 0 1,-1 0 0,0 0 0,0 0-1,0 0 1,0 0 0,-1 0 0,1 1-1,-1 0 1,0-1 0,0 1 0,1 0-1,-1 0 1,-1 0 0,1 1 0,0-1 0,0 1-1,-1 0 1,1 0 0,0 0 0,-1 0-1,1 0 1,-1 1 0,1 0 0,-1-1-1,1 1 1,-1 1 0,0-1 0,1 0-1,-1 1 1,1 0 0,0 0 0,-1 0-1,1 0 1,0 0 0,-1 1 0,1 0-1,0-1 1,0 1 0,0 0 0,0 0-1,1 1 1,-1-1 1,-6 7-2,1-1 0,0 1 0,1 0-1,0 1 1,0-1 0,1 1 0,1 1 0,-1-1-1,2 1 1,-1 0 0,2 0 0,-1 0-1,1 1 1,1 2 2,-1 2 4,0 0 0,2 0 0,0 0 0,0 0 0,2 0 0,0 0 0,1 0-1,0 0 1,2 0 0,1 5-4,-2-12 19,1 0 0,0-1 0,0 1 0,1-1 0,0 0 0,0 0 0,1 0 0,0-1 0,1 0 0,-1 0 0,1-1 0,1 1-1,-1-1 1,1-1 0,0 0 0,0 0 0,1 0 0,1-1-19,0 0 471,0 0-1,1 0 1,-1-1 0,1 0-1,0-1 1,1-1-471,39 3 1284</inkml:trace>
  <inkml:trace contextRef="#ctx0" brushRef="#br0" timeOffset="-2594.018">8 384 3953,'2'-35'997,"-2"-6"156,-4-1 3188,1 29-2472,0 13-630,4 22-509,18 65 124,4-1 0,7 8-854,1 5 835,3 31-835,-24-79 118,-7-28-62,2 1-1,0-2 1,2 1-1,0 0 0,2-1 1,7 14-56,-16-35 5,1 0 0,-1 0 0,1 0 0,-1 0 0,1 0 0,-1 0 0,1 0 0,0-1 0,-1 1 0,1 0 0,0 0 0,-1-1 0,1 1 0,0 0 0,0-1 0,0 1 0,0-1 0,0 1 0,0-1-1,0 1 1,0-1 0,0 0 0,0 1 0,0-1-5,0 0 8,0-1 0,0 1-1,0-1 1,0 1 0,0-1-1,0 1 1,-1-1-1,1 1 1,0-1 0,-1 0-1,1 0 1,0 1-1,-1-1 1,1 0 0,-1 0-1,1 0 1,-1 1 0,1-1-1,-1 0 1,1-1-8,2-8 46,0 1 0,0-1 1,-1 0-1,1-8-46,7-40 123,9-30-123,-12 62 9,1 1-1,1 0 1,1 0-1,9-14-8,-16 33 0,0 1-1,1 0 1,-1 0-1,1 0 0,0 1 1,0-1-1,0 1 1,0 0-1,3-2 1,-5 5-1,0 0-1,0-1 1,1 1-1,-1 0 1,0 0 0,1 1-1,-1-1 1,0 0 0,1 1-1,-1-1 1,1 1-1,-1 0 1,1 0 0,-1 0-1,1 0 1,-1 0 0,1 1-1,-1-1 1,1 1-1,-1 0 1,0-1 0,1 1-1,-1 0 1,1 1 1,8 4-4,-1 0 0,1 0 0,-1 2-1,-1-1 1,1 1 0,6 8 4,51 60 5,-48-53-1,16 20 4,-15-17-9,2-1 0,0-1 1,1-1-1,15 11 1,-35-32 21,0 0 0,0 1 0,0-2 0,0 1 0,0 0 0,1-1-1,-1 1 1,1-1 0,-1 0 0,1 0 0,-1-1 0,1 1 0,0-1-21,-2 0 32,0 0 0,0 0 0,0 0 0,0-1 1,0 1-1,0-1 0,0 1 0,-1-1 0,1 0 0,0 0 0,0 0 0,-1 0 1,1 0-1,0 0 0,-1 0 0,1 0 0,-1-1 0,0 1 0,1 0 1,-1-1-1,0 1 0,0-1 0,0 0 0,1 0-32,2-7 86,0 0 1,0 0-1,-1 0 0,0 0 0,-1 0 1,0-1-1,0 0 0,-1 1 1,0-1-1,-1 0 0,0-5-86,-2-15 78,-1-1 0,-1 0 0,-2 0-78,-9-32 93,-13-32-93,11 40-97,2-1 1,-1-17 96,15 64-64,0 5 136,0-1 1,0 1 0,1 0-1,-1-1 1,1 1 0,0-1-1,0 1 1,1 0-1,0-1 1,-1 1 0,3-4-73,3-4 310</inkml:trace>
  <inkml:trace contextRef="#ctx0" brushRef="#br0" timeOffset="-1913.016">1257 66 7954,'-2'-1'291,"-1"1"0,1-1 0,0 1 1,-1 0-1,1 0 0,0 0 0,-1 0 0,1 1 1,0-1-1,-1 0 0,1 1 0,0 0 1,-1-1-1,1 1 0,0 0 0,-2 1-291,3 0 68,-1-1 0,1 1 0,-1-1 0,1 1 0,0-1 0,0 1 0,-1 0 0,1 0 0,1 0 0,-1-1 0,0 1 0,0 0 0,1 0 1,-1 0-1,1 0 0,-1 0 0,1 0 0,0 0 0,0 0 0,0 0 0,0 2-68,3 31 259,1 0 1,2 0-1,1 0 1,4 6-260,-1 3 205,48 170 580,-30-116-516,-3 1 1,8 81-270,-33-176 7,2 10 51,0-1 0,-2 1 0,1-1 0,-2 1 0,-1 8-58,-1-14 259,-2-11 32,-3-16 54,0-8-297,1 0-1,2 0 1,0 0 0,2-1-1,1 0 1,2 1-1,0-1 1,2 0 0,1 1-1,2-6-47,-2 22 0,0 0 0,2 0 0,-1 0 0,1 0 0,1 1-1,-1 0 1,2 0 0,0 1 0,0-1 0,0 1 0,1 1 0,1 0 0,-1 0-1,1 0 1,1 1 0,-1 1 0,1-1 0,0 2 0,1-1 0,-1 1 0,12-3 0,-18 8-2,0-1 1,0 1 0,0 0 0,0 0-1,0 0 1,-1 1 0,1-1 0,0 1-1,0 0 1,0 0 0,-1 0 0,1 1-1,0-1 1,-1 1 0,1 0 0,-1 0-1,0 0 1,1 0 0,-1 1-1,0 0 1,1 1 1,9 8-5,-1 1 0,-1 0 0,0 1 0,1 3 5,-2 0 32,1 0 1,-2 0-1,0 1 0,-1 0 1,-1 1-33,11 36-419,-1 3 419,-5-15-593,4 6-2657,4-13 1485</inkml:trace>
  <inkml:trace contextRef="#ctx0" brushRef="#br0" timeOffset="-1176.292">2348 700 3433,'89'-40'2366,"-88"40"-2261,0 0 1,0-1-1,-1 1 1,1 0-1,0 0 1,0-1-1,-1 1 1,1-1-1,0 1 1,0-1-1,-1 1 1,1-1-1,-1 1 1,1-1-1,0 0 1,-1 1-1,1-1 1,-1 0-1,0 1 1,1-1-1,-1 0 1,1 0 0,-1 0-1,0 1 1,0-1-1,1 0 1,-1 0-1,0 0 1,0 0-1,0 1 1,0-1-1,0 0 1,0 0-1,0 0 1,-1 0-106,0-1 195,0 1 0,0-1 1,0 1-1,0-1 0,0 1 0,0 0 1,-1 0-1,1-1 0,-1 1 1,1 0-1,-1 0-195,0-1 323,-6-3 136,1 0 0,-1 0 0,0 1 1,-1 0-1,1 0 0,-1 1 0,-4-2-459,-10-1 711,1 1-1,-13-1-710,29 5 32,0 0 0,-1 0 1,1 1-1,0 0 0,-1 0 0,1 1 0,-1-1 0,1 1 0,0 1 0,0-1 0,0 1 0,0 0 1,0 1-1,0-1 0,0 1 0,1 1 0,-1-1 0,1 1 0,0-1 0,0 1 0,0 1 1,1-1-1,-1 1 0,1 0 0,0 0 0,1 0 0,-1 1-32,-3 4 4,1 0 0,0 1 0,1 0 0,0 0 0,1 1 0,0-1 1,1 1-1,0 0 0,1 0 0,1 0 0,-1 0 0,2 0 0,0 0 0,0 0 0,1 0 0,0 0 0,1 0 0,1 0 0,0 0 0,1 2-4,1 1 2,0-1 0,1 0 0,0-1 0,1 1 0,1-1-1,7 11-1,-12-20 4,0-1-1,1 1 1,-1 0-1,0-1 0,1 0 1,0 1-1,0-1 1,0-1-1,0 1 0,0-1 1,1 1-1,-1-1 1,1-1-1,-1 1 1,1-1-1,0 1 0,0-1 1,0-1-1,0 1 1,-1-1-1,1 1 0,0-2 1,1 1-4,3-1 8,0-1 0,-1 0 0,1 0 0,-1-1 0,0 0 0,1-1 0,-1 0 0,-1 0 0,1 0 0,-1-1 0,0 0 0,0-1 0,0 0 0,0 0 0,-1 0 0,0-1 0,-1 1 0,0-1 0,0-1 1,4-6-10,-3 3 10,0-1 0,-1 1-1,0-1 1,-1 0-1,-1-1 1,1 1-1,-2-1 1,0 1-1,0-1 1,-2 0-1,1 0 1,-1 0-1,-1 1 1,-1-4-9,-4-14 21,-1 0 0,-5-11-21,-2-4 45,13 39 15,3 6-11,6 11 17,15 31-1,-18-34-49,41 78 33,-1-1-98,3-2-1,8 2 50,-28-49-395,-1-10 169</inkml:trace>
  <inkml:trace contextRef="#ctx0" brushRef="#br0" timeOffset="-852.503">2890 36 9506,'-39'-28'3849,"19"20"-2505,6 11-264,8 11-439,6 11-129,14 20-144,1 10 0,17 22-16,-4 8-48,-1 7-104,-2 0-56,-6-5-64,-3-13-16,-5 1 88,-4-5-176,-4-6-632,1-5-304,-1-23 456</inkml:trace>
  <inkml:trace contextRef="#ctx0" brushRef="#br0" timeOffset="-531.829">2775 552 9794,'-24'0'4241,"23"7"-2169,5-4-607,29 0-617,6-9-216,30-2-336,3-2 40,8-5 296,-2 7-2240,-21 3 1384</inkml:trace>
  <inkml:trace contextRef="#ctx0" brushRef="#br0" timeOffset="17834.377">322 1875 8826,'-11'-2'3689,"10"11"-2073,-2 9-352,3 8-183,0 7-257,10 8-320,0 8-104,2 6-192,1-4-56,-4-2-56,-2-10-24,-2-11 104,-1-1-128,4-15-672,2-4 504</inkml:trace>
  <inkml:trace contextRef="#ctx0" brushRef="#br0" timeOffset="18170.558">262 1488 9554,'-37'-15'4225,"7"11"-2257,16 4-1023,3 0-265,18 0-496,9 1 80,10 5-464,6 2-352,4 6 400</inkml:trace>
  <inkml:trace contextRef="#ctx0" brushRef="#br0" timeOffset="18500.354">569 1805 6785,'57'81'3500,"-55"-79"-3317,-1 0-1,0-1 1,0 1 0,0 0-1,0-1 1,0 1 0,-1 0-1,1 0 1,-1 0 0,1 0 0,-1 0-1,1 0 1,-1-1 0,0 1-1,0 0 1,0 0 0,0 0-1,0 0 1,-1 0 0,1 0-1,-1 0-182,0 9 397,4 18 223,2 1 0,1-1 0,2 0 0,4 10-620,9 35 518,-18-61-437,4 11 86,-2 0 0,0 0 0,-2 0 0,0 1 0,-2-1 0,-1 14-167,-6-119 413,0-52-277,-1-75-56,6 202-75,1-1-1,1 1 1,-1-1-1,1 1 1,0-1-1,1 1 1,0 0-1,0-1 1,0 1-1,0 0 1,1 0-1,4-5-4,-5 8 1,1-1 0,0 1 0,0 0 0,1 0 0,-1 0 0,1 1 0,-1-1 0,1 1-1,0 0 1,0 0 0,0 0 0,0 1 0,0-1 0,0 1 0,1 0 0,-1 0-1,0 0 1,1 1 0,-1 0 0,0 0-1,10-1 0,-1 0 1,0 2-1,0 0 0,0 0 1,-1 1-1,1 1 0,0 0 0,-1 0 1,1 2-1,-1-1 0,0 2 0,0-1 1,-1 2-1,0-1 0,0 2 1,-1-1-1,1 1 0,-2 1 0,1 0 1,-1 1-1,-1-1 0,1 2 0,-2-1 1,1 1-1,-2 0 0,1 0 1,-2 1-1,1 0 0,-1 3 0,4 17 124,-2 1-1,-1 0 0,0 11-123,-3-14-599,1-1 0,2 0 0,1 0 0,4 6 599,6-2-1135</inkml:trace>
  <inkml:trace contextRef="#ctx0" brushRef="#br0" timeOffset="18981.733">2624 1950 9378,'-6'0'3809,"-2"20"-2177,3 6-528,9 15-103,10 10-241,9 11-320,5 7-72,-5-3-72,-7-7-64,0 1-104,-11-10-24,-2-4-56,1-2 88,-8-10-184,-4-8-248,2-10 224</inkml:trace>
  <inkml:trace contextRef="#ctx0" brushRef="#br0" timeOffset="19318.349">2500 2074 6009,'-7'-17'1536,"2"1"146,-1 1 1,2-1 0,0 0-1,-2-15-1682,6 26 199,-1 0 0,1-1-1,1 1 1,-1-1 0,1 1-1,0 0 1,0-1 0,0 1-1,1 0 1,0 0 0,0 0 0,0 0-1,1 0 1,-1 0 0,1 1-1,1-1 1,-1 1-199,7-7 115,0 1 1,0 0-1,1 1 0,0 0 1,1 1-1,0 0 0,0 1 1,1 0-1,4 0-115,18-9 127,0 3 0,34-9-127,-47 16 23,0 1 0,0 1 0,0 1 0,0 1 0,0 1 0,1 1 0,-1 1 0,5 1-23,-18 0 11,0-1 0,0 2 1,0-1-1,0 1 0,-1 0 0,1 1 1,-1 0-1,0 1 0,6 3-11,-8-4 10,-1 1 1,0-1-1,-1 1 0,1-1 0,-1 2 1,0-1-1,0 0 0,0 1 0,-1 0 1,0-1-1,0 1 0,0 0 0,-1 1 0,1 2-10,-1 1 15,0 0-1,-1 0 0,0 1 1,-1-1-1,0 0 0,0 1 1,-1-1-1,-1 0 0,0 0 1,0 0-1,-1 0 0,0 0 0,0 0 1,-1-1-1,-2 3-14,-9 18 30,-2-1-1,0 0 1,-2-1 0,-2 0-30,7-9 16,-1 0 1,0-2-1,-2 0 0,0 0 1,-4 1-17,15-13 5,0-1 1,-1 1 0,1-1 0,-1-1 0,0 1-1,0-1 1,0 0 0,-1-1 0,1 0-1,0 0 1,-1 0 0,0-1 0,1 0 0,-1-1-1,0 0 1,0 0 0,-6-1-6,2-1-26,1-1 1,-1 0 0,1-1-1,0 0 1,0-1-1,-3-1 26,8 3-115,-1 0 0,1-1 1,0 0-1,0-1 0,0 1 0,1-1 0,0 0 0,0 0 0,0-1 0,-3-3 115,-2-14-373</inkml:trace>
  <inkml:trace contextRef="#ctx0" brushRef="#br0" timeOffset="19912.819">3425 1827 4521,'-4'-2'251,"-15"-7"3602,19 9-3745,-1 0 1,1 0-1,-1 0 0,1 0 0,0 0 0,-1 0 0,1 0 0,-1 0 1,1 0-1,0 0 0,-1 0 0,1 0 0,-1 0 0,1 1 0,0-1 1,-1 0-1,1 0 0,0 0 0,-1 1 0,1-1 0,0 0 0,-1 0 1,1 1-1,0-1 0,0 0 0,-1 1 0,1-1 0,0 0 0,0 1 1,-1-1-1,1 1 0,0-1 0,0 0 0,0 1 0,0-1 1,0 1-1,0-1 0,0 0 0,0 1 0,0-1 0,0 1 0,0-1 1,0 1-1,0-1 0,0 0 0,0 1 0,0-1 0,0 1-108,2 14 371,0 0 0,1 0 0,1 1 0,0-2 0,1 1-1,1 0 1,1 1-371,5 15 216,2 6 168,-1 1 0,-3 0 0,-1 1 0,4 34-384,-14-62 304,-5-16-72,-6-20 38,11 23-249,-9-21 65,1 0 1,1 0-1,1-1 1,1 0-1,1 0 1,0-7-87,4 17 14,0 0 1,0 0 0,2-1 0,-1 1 0,2 0 0,0 0 0,1 0 0,0 0 0,1 1 0,0-1 0,5-8-15,-4 14 2,0-1 1,1 1-1,-1 1 1,1-1-1,1 1 1,0 0-1,0 0 1,0 1-1,1 0 1,-1 0-1,2 1 1,-1 0-1,0 1 1,1-1-1,0 1 1,0 1-1,0 0 1,1 0-1,-1 1 1,5 0-3,2-1 129,1 1-1,0 0 1,-1 1 0,1 2 0,0-1 0,-1 2-1,1 0 1,0 1 0,-1 0 0,0 2 0,9 3-129,40 23 400</inkml:trace>
  <inkml:trace contextRef="#ctx0" brushRef="#br0" timeOffset="20619.729">4525 1861 3745,'1'-2'296,"1"1"0,-1-1 0,-1 1 0,1-1 0,0 1 0,0-1 0,-1 0 0,1 1 0,-1-1 0,1 0 0,-1 0 0,0 0 0,0 1 0,1-1 0,-1 0 0,-1 0 0,1 0 0,0 1-1,0-1 1,-1-1-296,0 0 290,0 0 0,-1 1 0,1-1-1,0 1 1,-1-1 0,0 1-1,0 0 1,0 0 0,0 0 0,0 0-1,0 0 1,-1-1-290,-5-2 424,0-1-1,-1 2 1,1-1-1,-1 1 1,0 0 0,0 1-1,-6-2-423,5 3 78,0-1-1,0 1 1,0 1-1,0 0 1,0 0-1,0 1 1,-1 0-1,1 1 1,0 0-1,0 1 1,0 0 0,0 0-1,0 1 1,0 0-1,1 1 1,-1 0-1,1 1 1,0 0-1,1 0 1,-1 1-1,1 0 1,0 0-1,0 1 1,1 0-1,0 1 1,0 0-1,1 0 1,0 0 0,-3 5-78,4-3 7,-1 1 1,1-1-1,1 2 1,0-1 0,1 0-1,0 1 1,0-1-1,1 1 1,1 0 0,0 0-1,1-1 1,0 1-1,0 0 1,2 2-8,-1-5 8,0 0 0,1 0 0,1 0 0,-1 0 1,2 0-1,-1 0 0,1 0 0,0-1 0,1 0 0,0 0 0,0 0 0,1-1 0,0 1 0,0-1 0,1-1 1,0 1-1,6 4-8,-8-8 8,0 1 1,0-1 0,0-1 0,0 1-1,1-1 1,-1 0 0,1 0 0,-1 0-1,1-1 1,0 0 0,0 0 0,-1 0-1,1-1 1,0 0 0,0 0 0,0 0-1,-1-1 1,1 0 0,0 0 0,0-1-1,-1 1 1,1-1 0,-1 0 0,1-1-1,2-1-8,2-2 12,0-1-1,0 1 0,0-2 1,-1 1-1,-1-2 0,1 1 1,-1-1-1,-1 0 0,0 0 1,0-1-1,0 0 0,-2-1-11,2 0 8,-1 0-1,-1 0 0,0 0 0,-1-1 1,0 0-1,-1 0 0,0 0 0,0-1 1,-2 1-1,0-1 0,0 1 1,-1-1-1,0 1 0,-1-1 0,-1 1 1,0 0-1,-1-1 0,-2-6-7,-1 2 227,16 39 45,-4-12-219,23 43 404,30 39-457,-46-74 22,1-2 0,0 0 0,1 0 0,1-1 0,0-1 0,1-1 0,1 0-22,39 21 21</inkml:trace>
  <inkml:trace contextRef="#ctx0" brushRef="#br0" timeOffset="21263.511">5364 1887 5705,'63'-84'2921,"-62"83"-2813,0-1 0,-1 1 0,1 0 0,0 0 0,-1 0 0,1 0 0,0-1 0,-1 1 0,0 0 0,1-1 0,-1 1 1,0 0-1,1-1 0,-1 1 0,0 0 0,0-1 0,0 1 0,0-1 0,0 1 0,-1 0 0,1-1 0,0 0-108,-1 1 89,0 0-1,0 0 1,1 0 0,-1 1-1,0-1 1,0 0-1,0 0 1,0 0 0,0 1-1,0-1 1,0 0 0,0 1-1,-1-1 1,1 1-89,-4-3 405,-2-1-120,-1 0-1,0 1 0,0-1 0,0 1 0,0 1 0,0 0 1,-1 0-1,1 1 0,0 0 0,-1 0 0,0 1 0,1 0 1,-1 0-1,0 1-284,-5 1 233,-1 0 0,1 1 0,-1 0 0,1 1 1,0 1-1,0 0 0,-10 6-233,13-5 100,0 1 0,1 0 1,0 0-1,0 1 0,0 0 0,1 1 1,1 0-1,0 0 0,-6 9-100,9-12 28,1 1 0,-1 0 0,2 1 1,-1-1-1,1 1 0,0-1 0,0 1 0,1 0 0,0 0 0,1 0 1,-1 0-1,2 1 0,-1-1 0,1 0 0,1 4-28,0 0 36,2-1-1,-1 1 1,2-1 0,-1 1-1,2-1 1,-1 0-1,1 0 1,1-1 0,0 0-1,1 0 1,0 0-1,0-1 1,1 0-1,0 0 1,1-1 0,-1 0-1,2 0 1,0-1-36,2 2 28,1 0-1,0-2 1,1 1 0,-1-2 0,1 0-1,1 0 1,-1-2 0,1 1 0,0-2-1,0 0 1,0-1 0,0 0 0,15-1-28,-10-2 3,1 0 0,-1-2 1,1 0-1,-1-1 0,0-1 1,-1-1-1,1-1 0,16-8-3,18-17 128</inkml:trace>
  <inkml:trace contextRef="#ctx0" brushRef="#br0" timeOffset="21593.741">5869 1477 9690,'-15'-31'3355,"-7"-19"861,21 43-3219,6 9-395,-3-1-538,-1 0 0,0 0 0,0 1 0,0-1 0,0 1 0,0-1 0,0 1 0,0-1 0,-1 1 0,1 0 0,0-1 0,-1 1-64,18 82 1195,-1 17-1195,-8-47 139,6 70 65,-6 0 1,-5 22-205,-1-34 78,-2-103-79,3 43-209,-3-49 137,-1 1-1,1-1 1,0 0 0,0 0-1,1 0 1,-1 0-1,0 0 1,1 0 0,0 0-1,0 0 1,0 0 0,0-1-1,0 1 1,1-1 73,14 6-415</inkml:trace>
  <inkml:trace contextRef="#ctx0" brushRef="#br0" timeOffset="21948.735">5735 1915 9930,'-14'-7'4169,"6"7"-2465,12 0-143,21-4-417,5-1-296,22-7-424,5 1-112,3-5-176,7-3-8,-8 7-200,-6 1-208,-6 11 192</inkml:trace>
  <inkml:trace contextRef="#ctx0" brushRef="#br0" timeOffset="22276.314">6449 1788 8506,'-7'-7'3801,"6"14"-1865,-4 5-8,7 10-679,1 7-281,1 10-536,6 6-152,-10 1-168,4 3-48,-4-3 16,0 3 16,4-12-248,-4-5-144,3-12 168</inkml:trace>
  <inkml:trace contextRef="#ctx0" brushRef="#br0" timeOffset="22277.314">6509 1377 9394,'-46'-31'4497,"14"3"-1664,4 7-1209,11 10-1024,13 6-184,11 7-256,1 8 312,30 12-312</inkml:trace>
  <inkml:trace contextRef="#ctx0" brushRef="#br0" timeOffset="22627.913">7061 1904 7474,'21'-48'3287,"4"-20"-3287,-25 66 111,1 1 0,-1-1 0,1 0 0,-1 0 0,0 0 0,1 0 0,-1 1 0,0-1 0,0 0 0,0 0 0,-1 0 0,1 0 0,0 0 0,-1 1 0,1-1 0,-1 0 0,0 0 0,1 1 0,-1-1 0,0 0 0,0 1-111,-1-1 132,1 1 0,-1-1 0,1 1 0,-1 0 1,0 0-1,1 0 0,-1 0 0,0 0 0,0 0 0,0 0 0,-1 0-132,-2-1 302,-2 0-29,0 0 0,0 0 0,-1 0 0,1 1 1,-1 0-1,1 1 0,-1-1 0,0 2 0,1-1 0,-1 1 0,1 0 0,-1 0 0,-6 3-273,-7 2 244,1 2 0,-1 0 0,1 1 0,-1 2-244,10-6 59,1 1 0,0 1 0,0 0 0,0 0 0,1 1 0,0 0 0,1 1 0,-1 0 0,2 0 0,-1 1 0,1 0 0,1 0 0,-4 8-59,6-10 24,1 0-1,0 1 1,0-1-1,1 1 1,0 0-1,0-1 1,1 1-1,0 0 1,1 0-1,0 0 1,0 0-1,1 0 1,0-1 0,1 1-1,0 0 1,0-1-1,1 1 1,0-1-1,0 1-23,3 2 26,-1-1 0,2 0 0,-1-1 0,1 1-1,1-1 1,0 0 0,0-1 0,0 0 0,1 0 0,0-1 0,1 0 0,0-1-1,0 0 1,0 0 0,1-1 0,0-1 0,5 2-26,4 1-32,0-1-1,0-1 1,1-1 0,-1-1 0,1-1-1,0 0 1,0-2 0,-1 0-1,13-3 33,-13 1-280,1-2-1,9-3 281,37-16-379</inkml:trace>
  <inkml:trace contextRef="#ctx0" brushRef="#br0" timeOffset="22997.891">7391 1984 8386,'111'-66'3487,"-106"63"-3161,0 1 0,0-1-1,0 1 1,0 1-1,1-1 1,-1 1-326,13 2 1204,-6 1-573,0-2-272,0-1 0,0 0 0,0-1 0,0 0 0,0-1-1,-1 0 1,1-1 0,-1 0 0,1-1-359,-7 2 69,0 1 0,0-1 0,0 0 0,0 0 0,-1-1 0,0 0 0,1 1 0,-1-1 0,2-4-69,-4 6 17,0-1 1,0 0-1,-1 0 1,1 0-1,-1 0 1,0-1 0,1 1-1,-2 0 1,1 0-1,0-1 1,0 1-1,-1-1 1,0 1-1,0 0 1,0-1 0,0 0-18,-1-1 8,0 0 1,0 1 0,0 0-1,-1-1 1,1 1-1,-1 0 1,0 0 0,0-1-1,-1 2 1,1-1 0,-1 0-1,0 0 1,0 1 0,0 0-1,0-1 1,-1 1 0,1 0-1,-4-1-8,3 1 2,-1-1 0,0 2 0,0-1 0,0 1 0,-1-1 0,1 2 0,0-1 0,-1 0 0,1 1 0,-1 0 0,0 0 0,1 1 0,-1 0 0,0 0 0,-2 0-2,-3 2-1,0 1 1,1 0 0,-1 1-1,1 0 1,0 0-1,0 1 1,1 0-1,-1 1 1,1 0-1,0 0 1,1 1-1,-1 1 1,1 0 0,-5 4 1,0 1 0,2 1 1,0 0-1,0 0 0,1 1 0,1 0 1,-6 15-2,10-20 4,2 0 0,-1-1 0,1 2 0,1-1 1,0 0-1,0 0 0,1 1 0,0-1 1,1 1-1,0-1 0,1 1 0,0-1 0,1 1 1,0-1-1,0 0 0,1 0 0,1 0 1,-1 0-1,2 0 0,-1-1 0,7 9-4,-4-7 17,1 0 0,1-1 1,-1 0-1,2 0 0,-1-1 0,1-1 0,1 1 0,0-2 1,0 1-1,0-1 0,1-1 0,0 0 0,0-1 0,1 0 0,-1-1 1,1 0-1,5 0-17,0-1-163,0-1 0,0 0 1,7-1 162,59-5-214</inkml:trace>
  <inkml:trace contextRef="#ctx0" brushRef="#br0" timeOffset="23565.872">8444 1601 8050,'-1'-2'350,"0"0"1,0-1 0,1 1 0,-1 0 0,1-1-1,-1 1 1,1-1 0,0 1 0,0-1-1,0 1 1,0-1 0,1 1 0,-1-1 0,1 1-1,-1-1 1,1 1 0,1-3-351,0 1 226,0 0 0,1 0-1,-1 0 1,1 0 0,0 1 0,0-1 0,0 1 0,1 0-1,1-2-225,8-5 218,0 1 0,1 1 1,-1 0-1,2 1 0,6-3-218,10-1 238,-1 1 1,2 1 0,-1 2 0,1 1-1,0 1 1,1 2 0,0 1-239,-30 2 24,1 0 0,-1 0-1,1 0 1,-1 0 0,1 0 0,0 1 0,-1 0 0,1-1 0,-1 1 0,0 1 0,1-1 0,-1 0 0,0 1 0,3 1-24,-5-1 10,0-1 1,1 1 0,-1-1 0,0 1-1,0-1 1,0 1 0,0 0-1,-1 0 1,1-1 0,0 1 0,-1 0-1,1 0 1,-1 0 0,0 0-1,0 0 1,0 0 0,0 0 0,0 0-1,0-1 1,0 1 0,0 0-1,-1 0 1,1 0 0,-1 0-1,1 0 1,-1 0-11,-4 10 32,0 0-1,0-1 0,-1 0 1,0 0-1,-1-1 0,0 1 1,-1-1-32,-20 31 42,11-12-67,2-7 60,2 1 1,0 0 0,2 1 0,1 0 0,-2 7-36,10-25-19,0 1 0,1-1 1,0 1-1,0 0 0,0-1 1,1 1-1,0 0 0,0 0 0,1-1 1,0 1-1,0 0 0,0-1 1,1 1-1,0-1 0,1 1 0,-1-1 1,1 0-1,0 0 0,0 0 1,1-1-1,0 1 0,3 3 19,25 23-140</inkml:trace>
  <inkml:trace contextRef="#ctx0" brushRef="#br0" timeOffset="23926.254">8829 2344 7650,'-10'5'2407,"-26"17"2028,34-21-4321,0 0 1,1 1-1,-1-1 0,1 0 0,-1 1 1,1-1-1,0 1 0,0 0 0,0-1 1,0 1-1,0 0 0,0 0 1,0 0-1,0 0 0,1-1 0,-1 1 1,1 0-1,-1 2-114,1-3 53,1 1 0,-1 0 0,1-1 1,-1 1-1,1 0 0,0-1 0,0 1 0,0-1 1,0 1-1,0-1 0,0 0 0,0 1 1,0-1-1,0 0 0,1 0 0,-1 0 0,0 1 1,1-1-1,-1-1 0,1 1 0,-1 0 0,1 0 1,0-1-1,-1 1 0,1 0 0,0-1 0,-1 0 1,1 1-54,4 0 171,-1 1 1,1-1 0,-1 0-1,1 0 1,0-1 0,-1 1-1,1-1 1,2-1-172,-5 1 122,1-1 0,-1 0 0,0 0 0,0 0 1,1 0-1,-1-1 0,0 1 0,0-1 0,-1 0-122,-1 2 16,0 0 0,-1-1 0,1 1 0,-1-1 1,1 1-1,-1-1 0,1 1 0,-1-1 0,0 1 0,1-1 1,-1 0-1,0 1 0,1-1 0,-1 1 0,0-1 0,0 0 0,1 1 1,-1-1-1,0 0 0,0 0 0,0 1 0,0-1 0,0 0 1,0 1-1,0-1 0,0 0 0,0 1 0,0-1 0,-1 0 0,1 1 1,0-1-1,0 0 0,-1 1 0,1-1 0,0 0 0,-1 1 0,1-1 1,-1 1-1,1-1 0,-1 1 0,1-1 0,-1 1 0,1-1 1,-1 1-1,1-1 0,-1 1-16,-2-2 34,1 0 0,-1 0 1,0 0-1,0 1 0,0-1 0,0 1 1,0 0-1,0 0 0,-1 0 0,1 0 1,0 0-1,0 1 0,-1 0 0,1-1 1,0 1-1,-3 1-34,-22 2 163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9:34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60 322 3865,'-4'1'1104,"0"-1"1,-1-1 0,1 1-1,-1-1 1,1 1-1,0-1 1,0-1 0,-1 1-1,1 0 1,0-1-1,-3-2-1104,6 3 91,1 1-1,-1-1 0,1 0 1,-1 1-1,1-1 0,0 0 0,-1 0 1,1 0-1,0 0 0,0 1 1,-1-1-1,1 0 0,0 0 0,0 0 1,0 0-1,0 0 0,0 1 1,0-1-1,0 0 0,0 0 1,1 0-1,-1 0 0,0 0 0,0 1 1,1-1-1,-1-1-90,10-21 560,-9 22-516,6-12 115,0 1-1,2 0 1,-1 1 0,1-1 0,1 2 0,0-1 0,8-5-159,7-4 161,1 0 1,25-14-162,-27 20 13,-1 2 1,2 0 0,0 2-1,0 0 1,1 2 0,0 1-1,0 1 1,1 1-1,-1 1 1,1 2 0,0 1-1,0 0 1,3 3-14,-19-1 1,0 0 0,0 1 1,-1 0-1,1 1 0,-1 0 0,1 1 0,-1 0 0,0 1 0,-1 0 1,1 0-1,-1 1 0,0 1 0,0-1 0,-1 1 0,1 1-1,-1 1 3,0 1-1,0-1 1,-1 2-1,0-1 1,-1 1-1,0 0 1,0 0-1,-2 0 1,1 1-1,-1-1 0,-1 1 1,0 0-1,-1 1-2,2 11 8,-1 0 1,-1 0-1,-1 0 0,-1 0 0,-1 1 0,-3 16-8,1-24 10,-1 0-1,0 0 1,-1 0 0,-1-1-1,0 0 1,-1 0 0,-1-1 0,-1 0-1,-8 12-9,-4 1 24,-2-1 0,0-2 0,-2 0 0,0-1 0,-2-2 0,-1-1 0,0-1 0,-1-1 0,-32 14-24,55-30 9,0 0 0,-1 0-1,1-1 1,-1 0 0,0 0-1,0 0 1,0-1 0,0 0-1,0-1 1,0 0-9,7 0 1,-1 0 0,1 0 0,-1 1 0,1-1 0,-1 0 0,1-1 0,-1 1 0,1 0-1,-1 0 1,1 0 0,-1 0 0,1 0 0,-1 0 0,1-1 0,-1 1 0,1 0 0,0 0 0,-1-1 0,1 1 0,-1 0-1,1-1 1,0 1 0,-1 0 0,1-1-1,5-7 25,19-6 3,-3 7-23,0 0 1,0 2-1,1 0 1,0 1-1,0 1 1,0 1-1,4 1-5,-11 1 0,0 1 0,0 0 0,-1 1 0,1 1 0,0 0 0,-1 1 0,0 1 0,1 0-1,-2 1 1,1 0 0,2 3 0,17 12 0,-2 1-1,-1 1 1,-1 2-1,0 1 1,-2 1-1,-2 1 1,0 1-1,9 16 1,-26-33 4,0 0 0,-1 0 0,0 0 0,-1 1 0,0 0 0,-1 0 0,0 1 0,-1 0 0,-1-1 0,0 1-1,-1 0 1,-1 1 0,0-1 0,0 0 0,-2 0 0,0 0 0,0 0 0,-1 1 0,-1-2 0,-3 9-4,-3 4 37,-1-2 1,0 1 0,-2-1-1,-1-1 1,-1-1-1,-1 1 1,-1-2-1,-1 0 1,-1-2 0,0 1-1,-1-2 1,-2-1-1,1 0 1,-2-2-1,0 0 1,-1-1-1,-1-2 1,-3 2-38,1-4 71,-1-2 1,0 0-1,0-2 0,0-1 1,0-1-1,-1-1 0,0-2 1,1-1-1,-1-1 1,0-1-1,1-1 0,-1-2 1,1-1-1,-13-4-71,28 5-27,0 0 1,0 0 0,0-1-1,1 0 1,0-1-1,1 0 1,-1-1 0,1 0-1,1-1 1,-1 0-1,0-2 27,6 7 60,0 0 0,1-1-1,0 1 1,0-1 0,0 0-1,0 0 1,1 0 0,0 0-1,0 0 1,0 0 0,1-1-1,0 1 1,0 0 0,0-1-1,0 1 1,1-1 0,0 0-1,0 1 1,1-1 0,-1 1-1,1-1 1,0 1 0,1 0-1,0-1 1,-1 1 0,1 0-1,2-2-59,2-4 271,1 0 0,1 0-1,3-3-270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19:35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33 5689,'0'-1'351,"0"0"1,0-1-1,1 1 0,-1 0 1,0 0-1,0 0 0,0 0 0,0-1 1,0 1-1,0 0 0,-1 0 1,1 0-1,0 0 0,0-1 0,-1 1 1,1 0-1,-1 0 0,1 0 1,-1 0-1,0 0 0,1 0 0,-1 0-351,0 0 190,0 0 0,0 1-1,0-1 1,0 1-1,0-1 1,0 1 0,-1-1-1,1 1 1,0 0-1,0-1 1,0 1 0,0 0-1,-1 0 1,1 0 0,0 0-1,0 0 1,0 0-1,-1 0-189,-2 1 92,1-1-1,0 1 0,0 0 0,-1 0 0,1 0 1,0 0-1,0 1 0,0-1 0,0 1 0,0 0 1,0 0-1,1 0 0,-1 0 0,0 1 1,0 0-92,-1 3 42,0 0 0,1 0 1,-1 1-1,1 0 0,0-1 1,1 1-1,-1 0 1,2 0-1,-1 1 0,0 5-42,1-11 0,1 1 0,-1 0 0,1 0 0,0-1 0,0 1 0,0 0 0,0 0 0,1 0 0,-1-1 0,1 1 0,0 0 0,-1-1 0,1 1 0,1 0 0,-1-1 0,0 0 0,0 1 0,1-1 0,-1 0 0,1 1 0,0-1 0,0 0-1,0 0 1,0 0 0,0-1 0,0 1 0,0 0 0,1-1 0,0 1 0,0-1 3,0 0 1,0-1-1,1 1 0,-1-1 0,0 1 0,1-1 0,-1 0 1,0 0-1,1 0 0,-1-1 0,0 1 0,1-1 0,-1 0 0,0 0 1,0 0-1,0 0 0,0-1 0,0 1 0,0-1 0,0 0 0,0 0 1,0 0-1,-1 0 0,1 0 0,0-1-3,-1 1 11,1-1 1,-1 1-1,1-1 1,-1 1-1,0-1 1,0 0-1,0 0 0,0 0 1,0 0-1,-1 0 1,0 0-1,1 0 1,-1-1-1,0 1 0,0 0 1,-1-1-1,1 1 1,-1-1-1,0 1 0,0-1 1,0 1-1,0-1 1,-1-2-12,1 5 30,-1 0 1,1-1 0,-1 1-1,0 0 1,1 0-1,-1-1 1,0 1 0,0 0-1,0 0 1,1 0-1,-1 0 1,0 0 0,-1 0-1,1 1 1,0-1-1,0 0 1,0 0 0,0 1-1,-1-1 1,1 1-1,0-1 1,0 1 0,-1 0-1,1-1 1,-2 1-31,0-1 25,0 1-1,-1 0 1,1 0 0,0 1-1,-1-1 1,1 0 0,0 1-1,-1 0 1,1 0 0,0 0-1,-3 1-24,3 0 2,0-1-1,0 1 1,0-1-1,1 1 1,-1 0-1,0 0 1,1 1-1,-1-1 1,1 0-1,-1 1 1,1-1-1,0 1-1,1-1 0,0-1 0,0 1 1,1-1-1,-1 1 0,0 0 0,1-1 1,-1 1-1,1 0 0,-1-1 0,1 1 0,0 0 1,0 0-1,0 0 0,0-1 0,0 1 0,0 0 1,0 0-1,1-1 0,-1 1 0,1 0 0,-1-1 1,1 2-1,1 1-1,1-1 1,-1 1-1,1-1 1,-1 0-1,1 0 1,0 0 0,0 0-1,0 0 1,4 2 0,-6-4 3,0 0 0,1 0 0,-1 0 0,1 0 0,0 0 0,-1 0 0,1 0 0,-1-1 0,1 1 0,0-1 0,0 1 0,-1-1 0,1 1 0,0-1 0,0 0 0,0 0 0,-1 0 0,1 0 0,0 0 0,0 0 0,-1-1 0,1 1 0,1-1-3,-1-3 58,1 0 1,-1 0-1,0 0 1,0 0-1,-1 0 1,1 0-1,0-5-58,1-12 2957,-2 12-1717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21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219 110 4049,'26'-88'2358,"-25"72"-615,-1 16-1700,0 0 1,0 0-1,-1 0 1,1-1-1,0 1 1,0 0 0,0 0-1,0 0 1,-1 0-1,1 0 1,0 0-1,0 0 1,0 0-1,0 0 1,-1 0 0,1 0-1,0 0 1,0 0-1,0 0 1,-1 0-1,1 0 1,0 0 0,0 0-1,0 0 1,0 0-1,-1 1 1,1-1-1,0 0 1,0 0-1,0 0 1,0 0 0,-1 0-1,1 0 1,0 1-1,0-1 1,0 0-1,0 0-43,-12 13 1948,-3 19-626,2 0 0,-7 22-1322,-11 32 1076,-81 201 137,96-249-1159,-5 16 127,45-128 281,-12 40-731,7-29 269,-17 47-51,2 1 0,0 0 0,1-1 0,0 2 0,1-1 0,1 0 0,0 1 0,1 1 0,1-1 0,0 1 0,0 0 51,17-17-73,-1-1 0,18-32 73,-20 28 3,-16 26-3,-1 1 1,0-1-1,-1-1 0,1 1 1,-2-1-1,0 0 0,0 0 1,0-1-1,-4 10 20,0 1 0,0-1 1,-1 1-1,1-1 0,0 1 1,1-1-1,-1 1 0,0-1 1,0 1-1,0-1 0,0 0 1,0 1-1,0-1 0,1 1 0,-1-1 1,0 1-1,0 0 0,1-1 1,-1 1-1,0-1 0,1 1 1,-1-1-1,0 1 0,1 0 1,-1-1-1,1 1 0,-1 0 0,1-1-20,5 17 936,-1-1-866,29 71 791,23 35-861,12 29 233,-62-133-195,1 1-1,0-1 1,1-1-1,1 0 1,1 0-1,0-1 1,1-1-1,1 1 0,0-2 1,1 0-1,0-1 1,1 0-1,6 3-37,8 7 335,-18-12-182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1:07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76 298 2377,'-9'-25'1929,"8"24"-1653,1 0 0,-1 0 1,1 0-1,-1 1 0,1-1 0,-1 0 1,0 0-1,0 0 0,1 0 0,-1 1 1,0-1-1,0 0 0,0 1 1,0-1-1,0 0 0,0 1 0,0-1 1,0 1-1,0 0 0,0-1 0,0 1 1,-1 0-277,1 1 70,0 1 0,1 0 1,-1 0-1,0 0 0,1 0 1,-1 0-1,1 0 0,0 0 1,0 0-1,0 1-70,-1 4 122,-15 140 2291,5 29-2413,4-48 576,1-19 304,6 105-880,3-175 50,1 1 0,3-1 0,0 0 0,3-1 0,1 1-1,2-2 1,3 4-50,-12-32 15,0 0-1,1 0 1,0-1-1,1 0 1,0 0-1,0 0 1,1-1-1,-1 0 1,2 0-1,-1 0 1,1-1-1,0-1 1,7 5-15,-8-6 14,-1-1-1,1 0 1,0-1 0,0 0-1,0 0 1,0 0 0,0-1-1,0 0 1,1 0 0,-1-1-1,0 0 1,0 0 0,1-1-1,-1 0 1,0 0 0,0 0-1,0-1 1,5-2-14,-3 0 19,-1 0 0,1 0 0,-1-1-1,0 0 1,-1 0 0,1-1 0,-1 0 0,0 0-1,-1-1 1,1 0 0,-1-1-19,15-19 70,-1-1-1,6-14-69,-4 7 41,123-210 144,-111 179-125,-3-2 0,19-61-60,-29 62 35,-3-1 0,8-59-35,-20 79 5,-2 1-1,-1-1 1,-3 0-1,-4-30-4,-5 5-97,9 143-242,0 190 298,-2-105 128,7-1 0,9 26-87,-8-133 35,3 0 0,2 0 0,2-1 0,1-1 0,3 0 0,2-1 0,18 31-35,-29-61 18,1 0 1,1-1 0,0 0-1,0 0 1,1-1 0,1 0-1,0-1 1,11 7-19,43 22 39</inkml:trace>
  <inkml:trace contextRef="#ctx0" brushRef="#br0" timeOffset="774.658">1545 902 4825,'-1'0'159,"0"0"-1,0-1 1,0 1 0,0 0 0,-1 0-1,1 0 1,0 0 0,0 0-1,0 1 1,0-1 0,0 0 0,0 1-1,-1-1 1,1 0 0,0 1 0,0-1-1,0 1 1,0 0 0,0-1-1,1 1 1,-1 0 0,0-1 0,0 1-1,0 0-158,0 1 84,1-1 0,-1 1 0,1-1 1,0 1-1,-1-1 0,1 1 0,0-1 0,0 1 0,0 0 0,0-1 0,0 1 0,0-1 0,1 1 0,-1 0 0,0-1 0,1 1 0,-1-1 0,1 1 1,0 0-85,28 71 1445,-15-41-1056,-2 0 0,-1 1 0,-1 0 0,-1 7-389,-6-21 112,6 28 200,-2 1 1,-3 0 0,0 26-313,-13-26 428,9-52-368,0-1 0,-1 1 1,0-1-1,0 1 0,0 0 0,0-1 0,-2-2-60,-4-15 77,-3-28 52,2-1 0,-1-38-129,8 63 1,1 0 0,1 0 1,1-1-1,2 1 0,0 0 0,5-10-1,-6 25-12,2 1 0,-1-1-1,1 1 1,1-1 0,0 2 0,0-1 0,1 1-1,0 0 1,1 0 0,0 1 0,0 0 0,1 0-1,0 1 1,0 0 0,1 1 0,0 0-1,0 0 1,5-1 12,-5 2-12,0 0-1,1 1 1,0 1 0,0 0-1,0 0 1,0 1 0,1 1-1,-1 0 1,0 0-1,1 1 1,-1 1 0,1-1-1,-1 2 1,0 0-1,0 0 1,0 1 0,0 0-1,6 4 13,-4-1 7,0 1 0,-1 0 1,0 1-1,0 1 0,-1 0 0,0 0 0,-1 1 0,0 0 0,0 1 0,-1 0 1,0 1-1,-1 0 0,-1 0 0,0 0 0,0 1 0,-2 0 0,5 13-7,1 12 28,-1 0 0,-2 0 0,-2 0-1,-1 1 1,-1 37-28,-4-65-21,0 0 0,1 0-1,0 0 1,1-1 0,0 1-1,1 0 1,0-1 0,5 11 21,17 15-70</inkml:trace>
  <inkml:trace contextRef="#ctx0" brushRef="#br0" timeOffset="1566.43">2901 145 5945,'-6'-13'1582,"3"12"-522,-1 26-45,4-22-971,1 36 546,1-2 0,2 1 0,1 0 0,6 18-590,-7-37 163,29 186 1164,-10 2-1,-5 75-1326,-10-156 705,20 96-705,-31-235 175,0 0 0,-2 0-1,-2-6-174,-5-14 107,-5-21 5,-36-102 88,42 129-181,-1 1-1,0 0 0,-3 1 1,-9-13-19,21 34-2,0-1 0,-1 1 0,0-1 0,0 1 0,0 0 0,0 0 0,-1 1 0,1 0 0,-1-1 0,0 1 0,0 1 0,0-1 0,-1 1 2,2 0-6,-1 1 1,1 0-1,-1 1 1,1-1-1,-1 1 1,1 0-1,-1 0 1,0 0-1,1 1 1,-1-1-1,1 1 1,-1 0 0,1 1-1,0-1 1,-1 1-1,1 0 6,-8 3-19,1 1 0,0 0 0,0 1 0,1 1 0,0-1 0,0 2 0,0-1 0,1 1 0,1 1 0,0-1 0,0 2 0,1-1 0,0 1 0,1 0 0,0 0 0,0 1 0,-1 6 19,3-8-2,1 0-1,0 0 0,1 1 0,0-1 0,0 1 0,1 0 0,0-1 1,1 1-1,0 0 0,1-1 0,0 1 0,1 0 0,0-1 0,1 1 1,0-1-1,1 0 0,0 0 0,0 0 0,1-1 0,0 1 0,1 0 3,0-3 20,-1 0-1,1-1 1,0 0-1,0 0 0,1 0 1,0-1-1,0 0 0,0 0 1,0 0-1,1-1 1,0-1-1,0 1 0,0-1 1,1 0-20,8 2 66,1-1 0,-1-1 0,1 0-1,0-1 1,0-1 0,8-1-66,63-7 130</inkml:trace>
  <inkml:trace contextRef="#ctx0" brushRef="#br0" timeOffset="2214.327">3352 1106 5233,'0'0'148,"-1"-1"0,1 1-1,0 0 1,0 0 0,0 0 0,0 0-1,0 0 1,-1-1 0,1 1 0,0 0-1,0 0 1,0 0 0,0 0 0,0-1-1,0 1 1,0 0 0,0 0 0,0 0-1,0-1 1,0 1 0,0 0 0,0 0-1,0 0 1,0-1 0,0 1 0,0 0-1,0 0 1,0 0 0,0-1-1,0 1 1,0 0 0,0 0 0,0 0-1,0 0 1,0-1-148,8-3 1423,18-2-1474,-23 6 319,49-4 314,-25 3-268,0 0 1,-1-2-1,6-3-314,-27 5 34,1 0 0,-1 0 0,0-1 0,1 0 0,-1 0 0,0 0 0,0 0 1,-1-1-1,1 0 0,0 0 0,-1 0 0,0-1 0,1 0 0,-1 1 0,-1-1 0,1-1 0,2-2-34,-5 5 12,0 1 1,0-1-1,0 0 0,-1 1 0,1-1 0,0 0 0,-1 0 0,1 0 1,-1 0-1,1 0 0,-1 0 0,0 0 0,0 0 0,0 0 0,0 1 0,0-1 1,0 0-1,-1 0 0,1 0 0,-1 0 0,1 0 0,-1 0 0,0 0-12,0 0 9,-1-1 0,0 1 0,0-1-1,0 1 1,0 0 0,0 0 0,0 0-1,-1 0 1,1 1 0,-1-1-1,1 1 1,-1-1 0,0 1 0,0 0-9,-4-2 1,0 0 0,0 1 0,0 0 1,0 1-1,0-1 0,-1 1 0,1 1 1,0 0-1,-1 0 0,1 0 0,0 1 0,-1 0-1,-3 2-12,1 0-1,0 1 0,1 1 0,-1 0 1,1 0-1,0 1 0,0 0 0,0 0 13,-10 10 18,0 1 0,-15 16-18,26-25 29,0 1-1,0 1 1,1-1 0,0 1 0,0 1 0,1-1 0,1 1 0,0 0-1,0 0 1,1 1 0,0-1 0,1 1 0,1 0 0,0 0-1,0 0 1,1 0 0,1 0 0,0 1 0,1 1-29,0-2 50,2 0 0,-1 0-1,1 0 1,1 0 0,0-1 0,1 1 0,0-1-1,1 0 1,2 3-50,-3-7 33,0 1 0,1-1 0,-1 0 0,2 0 0,-1-1 0,1 0 0,0 0 0,0 0-1,0-1 1,1 0 0,0 0 0,0-1 0,2 0-33,6 2 44,-1-2 0,1 0 0,0-1 0,0 0 1,0-2-1,1 0 0,-1 0 0,0-2 0,1 0 0,12-3-44,-3 0 8,0-2 0,1 0 0,-2-2 0,1-1 0,-1-1 1,4-3-9,-4-1-335,1-1 1,-2-1 0,0-1 0,14-14 334,20-21-680</inkml:trace>
  <inkml:trace contextRef="#ctx0" brushRef="#br0" timeOffset="2587.16">4024 954 4777,'-1'0'134,"0"0"0,0 0 0,0 0 0,0 1 0,1-1 1,-1 0-1,0 1 0,0-1 0,0 1 0,0-1 0,0 1 0,1-1 0,-1 1 0,0 0 0,1-1 0,-1 1 0,0 0 1,1 0-1,-1-1 0,1 1 0,-1 0 0,1 0 0,-1 0 0,1 0 0,0 0 0,-1 0 0,1 0 0,0-1 0,0 1 1,-1 0-1,1 0 0,0 0 0,0 0 0,0 0 0,1 1-134,1 43 1530,0-35-964,10 85 1458,-5-51-1431,-2-1 1,-1 1-1,-3 0 0,-3 24-593,-1-54 312,3-14-305,-1 0 0,1 0 0,0 0-1,0 0 1,0 0 0,0 0 0,0 0 0,-1 0 0,1 0 0,0 0 0,0 0 0,0 0 0,0 0 0,-1 0-1,1 0 1,0 0 0,0 0 0,0 0 0,0 0 0,0 0 0,-1 0 0,1 0 0,0 0 0,0 0-1,0 0 1,0-1 0,0 1 0,-1 0 0,1 0 0,0 0 0,0 0 0,0 0 0,0 0 0,0-1 0,0 1-1,0 0 1,0 0 0,0 0 0,0 0 0,0 0 0,0-1-7,-10-23 268,0-7-203,2-1-1,1 0 1,1 0-1,-1-32-64,6 48 15,1 0 0,0 0 1,1 0-1,1 0 0,1 1 0,0-1 1,1 0-1,1 1 0,0 0 0,1 0 1,2-2-16,-5 11-12,1 0 1,0 0 0,0 0 0,1 0-1,0 1 1,0 0 0,0 0 0,0 0 0,1 1-1,0-1 1,0 1 0,0 1 0,1-1-1,-1 1 1,1 0 0,0 1 0,-1-1 11,10-1-49,0 0 0,-1 1 0,1 1 1,0 1-1,0 0 0,0 1 1,2 0 48,46 7-196</inkml:trace>
  <inkml:trace contextRef="#ctx0" brushRef="#br0" timeOffset="3262.422">4959 878 4409,'78'-39'2219,"-78"39"-2164,1 0 0,-1 0 0,1-1 0,-1 1 0,1 0 0,-1 0 0,0-1 1,1 1-1,-1 0 0,0-1 0,1 1 0,-1 0 0,0-1 0,1 1 0,-1-1 0,0 1 0,0 0 0,1-1 0,-1 1 0,0-1 0,0 1 0,0-1 0,0 1 0,1-1 0,-1 1 0,0-1 1,0 1-1,0-1 0,0 1 0,0-1 0,0 1 0,-1-1 0,1 1 0,0-1-55,0 1 118,-1-1 0,0 0 0,0 0 0,0 0 0,0 1-1,1-1 1,-1 0 0,0 1 0,0-1 0,0 0 0,0 1 0,0 0 0,-1-1 0,1 1-118,-34-8 2018,9 11-1550,-1 2-1,1 0 1,1 1-1,-1 2 0,1 1 1,1 0-1,0 2 1,-7 5-468,-37 21 254,61-32-238,1-1 0,0 0-1,0 1 1,1 1 0,-1-1-1,1 1 1,0-1 0,-4 7-16,8-11 1,1 0 0,-1 0-1,0 0 1,1-1 0,-1 1 0,1 0 0,-1 0 0,1 0 0,0 0-1,-1 0 1,1 0 0,0 0 0,-1 0 0,1 0 0,0 0 0,0 0-1,0 0 1,0 0 0,0 0 0,0 0 0,0 0 0,0 0-1,1 0 1,-1 0 0,0 0 0,1 0 0,-1 0 0,0 0 0,1 0-1,-1 0 1,1-1 0,0 1 0,-1 0 0,1 0 0,-1 0 0,1-1-1,0 1 1,0 0 0,0-1 0,-1 1 0,1-1 0,0 1 0,0-1-1,0 1 1,0-1 0,0 1 0,0-1 0,0 0-1,7 2 7,0 0 0,0-1 1,0 0-1,0 0 0,8-1-7,-7 0 5,68 0 32,-28 0-7,0 2-1,8 2-29,-43-2 5,0 0-1,0 1 1,0 1-1,0 0 1,-1 1-1,0 0 1,0 1-1,0 1 1,6 4-5,-15-9 0,0 1 0,-1 0 1,1 0-1,-1 0 1,0 0-1,0 0 1,0 1-1,0-1 1,-1 1-1,1 0 1,-1 0-1,0 0 0,0 0 1,0 0-1,-1 1 1,1-1-1,-1 0 1,0 2-1,0 0 0,-1 1 0,0-1 0,0 1 0,0-1 0,-1 0 0,0 1 0,0-1 0,-1 0 1,0 0-1,0 1 0,0-1 0,-2 3 0,-7 13 6,-1-1 0,0 0 1,-2-1-1,0-1 0,-1 0 0,-1 0 1,-1-2-1,-4 3-6,10-10 13,-2 0 0,1-1 0,-1-1 0,-1 0 0,1 0 0,-5 0-13,9-4 14,0-1-1,0 0 1,0 0-1,-1-1 1,1 0 0,-1-1-1,1 0 1,-1-1-1,0 0 1,-1 0-14,2-1 20,0-1 0,1 0 0,-1 0 0,0-1 0,1 0 0,-1-1 0,1 0 0,0 0 0,0 0 1,1-1-1,-1 0 0,1-1 0,-3-3-20,4 4-42,1 0 1,0 0 0,0-1 0,1 1 0,-1-1-1,1 0 1,0 0 0,1-1 0,0 1-1,0-1 1,0 1 0,1-1 0,-1 0 0,2 0-1,-1 0 1,0-7 41,2 11-76,0 0 0,0 1 1,0-1-1,1 0 0,-1 1 0,1-1 0,-1 0 0,1 1 0,1-3 76,14-18-432</inkml:trace>
  <inkml:trace contextRef="#ctx0" brushRef="#br0" timeOffset="3609.591">5400 447 6665,'-38'-45'5447,"38"44"-5401,0 1-1,0 0 1,0-1 0,0 1 0,-1 0-1,1-1 1,0 1 0,0 0-1,-1 0 1,1-1 0,0 1 0,0 0-1,-1 0 1,1-1 0,0 1 0,-1 0-1,1 0 1,0 0 0,-1 0-1,1 0 1,0-1 0,-1 1 0,1 0-1,0 0 1,-1 0 0,1 0-1,0 0 1,-1 0 0,1 0 0,0 0-1,-1 0 1,1 0 0,-1 1 0,1-1-1,0 0 1,-1 0 0,1 0-1,0 0 1,0 0 0,-1 1 0,1-1-1,0 0 1,-1 0 0,1 0 0,0 1-1,0-1 1,-1 0-46,-3 16 676,4 7-451,2 1 1,0-1-1,1 1 1,2-1-1,0 1-225,8 40 178,3 74 942,-4 78-1120,-6-82 263,-2-69-406,2-1 0,3 1 0,12 41 143,-12-82-1317,-1-11 529</inkml:trace>
  <inkml:trace contextRef="#ctx0" brushRef="#br0" timeOffset="3939.836">5229 958 8058,'-16'-17'3649,"2"12"-1257,17 0-1360,5 4-80,16-6-279,8-1-313,23 1-224,15-3-16,11 4 32,6-1-264,1 2 120</inkml:trace>
  <inkml:trace contextRef="#ctx0" brushRef="#br0" timeOffset="4523.354">6115 987 3457,'84'-45'2156,"-83"45"-2079,-1 0 1,1 0-1,0-1 0,-1 1 0,1-1 0,-1 1 0,1 0 1,-1-1-1,1 1 0,-1-1 0,1 1 0,-1-1 1,1 1-1,-1-1 0,1 1 0,-1-1 0,0 0 0,1 1 1,-1-1-1,0 0 0,0 1 0,1-1 0,-1 0 0,0 1 1,0-1-1,0 0 0,0 0 0,0 1 0,0-1 1,0 0-1,0 1 0,0-1 0,0 0 0,0 1 0,-1-1 1,1 0-1,0 1 0,0-1 0,-1 0-77,-16-14 2036,14 13-1711,-4-1-58,0-1 1,0 1-1,0 0 1,0 1-1,-1 0 1,1 0-1,-1 0 1,0 1-1,1 0 1,-1 1-1,0 0 1,0 0-1,1 0 1,-6 2-268,-1 0 104,0 0-1,1 1 1,0 1-1,-1 0 1,1 0-1,1 1 1,-12 7-104,14-6 13,1 0 0,0 1 1,1 0-1,0 1 0,0 0 0,1 0 0,-1 0 1,2 1-1,-1 0 0,2 0 0,-1 1 0,1 0 0,0 0 1,1 0-1,0 0 0,1 1 0,0 0 0,1-1 1,0 1-1,-1 10-13,2-9 8,1 0 0,-1 0 0,2 0 0,0 0 0,0-1-1,1 1 1,0 0 0,1 0 0,1-1 0,0 0 0,0 0 0,1 0 0,0 0 0,1-1 0,1 1 0,-1-2 0,2 1 0,-1-1 0,1 0-8,-5-5 7,1-1 1,-1 0-1,1 0 1,0 0-1,0 0 1,0-1-1,0 1 1,1-1-1,-1 0 0,0-1 1,1 1-1,0-1 1,-1 1-1,1-2 1,0 1-1,-1 0 1,3-1-8,-1 0 13,1-1 0,-1 0 0,0 0 0,0 0 0,0-1 0,0 0 0,0 0 0,-1 0 0,1-1 0,0 0 0,-1 0 0,2-1-13,5-6 28,0 1-1,0-2 1,-1 1-1,0-2 1,-1 1-1,0-1 1,-1-1-1,0 0 1,-1 0 0,0-2-28,-1 0 16,0 0 0,-2-1 1,0 0-1,0 0 0,-2 0 1,0 0-1,-1-1 0,0 0 1,-2 1-1,0-1 0,0 0 1,-2 1-1,0-1 1,-1 1-1,-3-10-16,0-2-72,6 24-36,4 16 41,3 9 98,0 0 0,1-1-1,1 0 1,1 0 0,12 17-31,-3-5 33,1-1 1,2-1-1,0-1 1,2-1 0,18 15-34,-38-39-82,0 0 0,-1-1 1,1 0-1,1 0 1,-1 0-1,0 0 1,1-1-1,0 1 0,-1-1 1,1 0-1,0-1 1,0 1-1,0-1 1,0 0-1,0 0 0,1-1 1,-1 0-1,2 0 82,22-5-540</inkml:trace>
  <inkml:trace contextRef="#ctx0" brushRef="#br0" timeOffset="4957.864">6556 945 5905,'-9'-7'982,"7"4"-620,-1 0 1,0 1-1,1 0 0,-1-1 1,-1 1-1,1 0 1,0 0-1,0 0 0,-1 1 1,1-1-1,-1 1 1,-1 0-363,5 1 57,-1 0 1,1 1 0,0-1-1,0 0 1,-1 1-1,1-1 1,0 0 0,0 1-1,0-1 1,-1 1 0,1-1-1,0 0 1,0 1-1,0-1 1,0 1 0,0-1-1,0 1 1,0-1 0,0 0-1,0 1 1,0-1-1,0 1 1,0-1 0,0 1-1,0-1 1,0 0 0,1 1-1,-1-1 1,0 1-58,4 15 589,-4-16-571,13 37 770,1 0 1,7 8-789,-5-12 366,-2 2 0,8 30-366,-17-49 90,-2-1 0,0 1-1,-1 0 1,1 7-90,-19-83 475,14 50-452,-6-15 12,1-1 0,2-1-1,1 1 1,1-1 0,1-22-35,2 43-3,0 0 0,0 0 0,1 0 0,0 0 0,0 0 0,1 0 0,0 0 0,0 0 0,0 0 0,1 1 0,0-1 0,0 1 0,0 0 0,0 0 0,1 0 0,0 0 0,0 1 0,1-1 0,-1 1 0,1 0 0,0 1 0,0-1 0,0 1 0,0 0 0,0 0 0,1 0 0,0 1 0,1-1 3,7-1-9,0 0 0,0 1 0,0 1-1,1 0 1,-1 1 0,0 0 0,1 2-1,-1-1 1,0 2 0,1 0 0,-1 0 0,10 4 9,-14-3 0,1 0 0,0 1 0,-1 0 0,0 1 0,0 0 0,0 0 0,0 1 0,-1 1 0,0 0 0,0 0 0,-1 0 1,0 1-1,0 0 0,-1 1 0,0 0 0,3 5 0,-4-2 18,0 1 0,0-1 0,-1 1 0,-1 0-1,0 0 1,0 6-18,3 22-123,0 19 123,-4-28-390,6 16-2219,5-10 1230</inkml:trace>
  <inkml:trace contextRef="#ctx0" brushRef="#br0" timeOffset="5588.683">7795 66 6809,'-12'-14'1215,"9"9"-767,-1-1-1,0 1 1,0 0 0,-1 1 0,1-1-1,-1 1 1,0 0 0,0 0 0,-1 0-1,-3-1-447,8 5 42,1-1 0,-1 1 0,0 0 0,0 0 0,1 0 0,-1 1 0,0-1 0,0 0 0,1 0 0,-1 0 0,0 0 0,1 1 0,-1-1 0,0 0 0,1 1 0,-1-1 0,0 0 0,1 1 0,-1-1 0,1 1 0,-1-1 0,1 1 0,-1-1 0,1 1 0,-1-1 0,1 1 0,-1 0 0,1-1 0,0 1 0,-1 0 0,1-1 0,0 1 0,0 0 0,0-1 0,-1 1 0,1 0 0,0 0 0,0-1 0,0 1 0,0 0 0,0 0-42,-3 35 330,3-33-269,2 43 266,2 0 0,2 0-1,12 42-326,-4-16 532,-1 15-532,5 130 1115,-9 86-1115,-9-295 10,1 65 115,-4-1 0,-2 0 0,-7 20-125,3-57 73,8-34-65,1 0-1,0 0 1,0 0-1,-1 0 1,1 0-1,-1 0 1,1 0-1,-1 0 0,1 0 1,-1 0-1,0 0 1,1 0-1,-1 0 1,0-1-1,1 1 1,-1 0-1,0-1 1,0 1-1,0 0 0,0-1 1,0 1-1,0-1 1,0 1-1,0-1 1,0 0-1,-1 1-7,1-2 8,0 1 0,0-1 0,0 0 0,0 0 0,0 1 0,0-1 0,0 0 0,1 0 1,-1 0-1,0 0 0,1 0 0,-1 0 0,0 0 0,1 0 0,-1-1 0,1 1 0,-1 0 0,1 0 0,0 0 0,0 0 0,-1-1 0,1 1 0,0 0 0,0 0 0,0-1-8,-1-6 35,-7-32 173,0-20-208,3 22 122,-8-35-122,9 57 8,-1 0-1,0 1 1,-1 0 0,0 0 0,-2 0 0,1 1 0,-4-3-8,8 12-4,0 0 1,-1 1-1,0 0 1,0-1-1,0 1 1,-1 1-1,1-1 1,-1 1-1,0-1 1,0 1-1,0 1 1,0-1-1,0 1 1,-1 0-1,1 0 1,-1 0-1,1 1 1,-1 0-1,0 0 0,0 0 1,-3 1 3,-1 1-9,0 0 1,0 0-1,1 1 1,-1 1-1,0-1 1,1 2-1,-1-1 1,1 1-1,0 1 1,0-1-1,1 2 0,0-1 1,-1 1-1,2 0 1,-3 3 8,-2 2 5,0 0 1,1 1-1,1 0 1,0 1-1,0 0 1,1 0-1,1 1 1,0 1-1,0 2-5,6-12 11,-1 1 1,1 0-1,0 1 0,0-1 0,1 0 1,0 1-1,0-1 0,0 1 0,1-1 1,0 1-1,0-1 0,1 1 0,-1-1 1,1 0-1,1 1 0,-1-1 0,1 0 0,1 0 1,-1 0-1,1 0 0,0 0 0,0 0 1,0-1-1,1 1 0,0-1 0,4 4-11,0-2 13,0-1 0,1 1 0,-1-2-1,1 1 1,0-1 0,1-1 0,-1 0-1,1 0 1,0-1 0,8 2-13,6 0 88,-1-1-1,1-1 1,0-1 0,6-1-88,8 0 707,36-6-707,48-14 389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1:17.7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100 631 3809,'-27'-50'885,"11"21"2072,-19-28-2957,35 56 81,0 1-1,-1-1 1,1 1-1,0 0 1,0-1 0,0 1-1,-1-1 1,1 1 0,0 0-1,-1-1 1,1 1 0,0 0-1,-1-1 1,1 1-1,0 0 1,-1 0 0,1-1-1,-1 1 1,1 0 0,0 0-1,-1 0 1,1 0-1,-1 0 1,1-1 0,-1 1-1,1 0 1,0 0 0,-1 0-1,1 0 1,-1 0-81,-5 11 997,2 19-263,5-13-431,0 0 1,1-1-1,1 1 0,1 0 0,0-1 0,2 1-303,6 27 432,5 42 248,-9-43-361,1-1 0,3 0 0,12 30-319,-24-71 10,0 1-1,1-1 1,-1 0 0,1 0 0,-1 0 0,1 0 0,0 0 0,-1 0 0,1 0 0,0 0 0,0 0 0,-1 0-1,1 0 1,1 0-10,-2-1 9,0 0 0,0 0 0,1 0 0,-1-1-1,0 1 1,1 0 0,-1 0 0,0 0 0,0 0-1,0-1 1,1 1 0,-1 0 0,0 0 0,0-1-1,0 1 1,1 0 0,-1 0 0,0-1 0,0 1 0,0 0-1,0 0 1,0-1 0,0 1 0,0 0 0,0-1-1,1 1 1,-1 0 0,0 0 0,0-1 0,0 1-1,0 0 1,0-1 0,-1 1-9,1-41 395,-12-50-117,5 42-224,1-1 1,3 0-1,1 0 1,6-45-55,-1 70 2,1 1 1,2 0-1,0 1 1,1-1-1,5-6-2,-8 20-3,0-1-1,2 1 1,-1 0-1,1 1 1,0-1-1,1 1 1,0 1-1,1-1 1,0 1 0,0 0-1,1 1 1,5-4 3,-11 9-2,0 0 0,-1 1 0,1-1 1,0 1-1,0-1 0,0 1 1,0 0-1,0 0 0,0 1 0,0-1 1,0 1-1,0-1 0,1 1 1,-1 0-1,0 0 0,0 0 0,0 1 1,0-1-1,0 1 0,1 0 0,-1 0 1,0 0-1,0 0 0,-1 0 1,1 1-1,0-1 0,0 1 0,-1 0 1,1-1-1,-1 1 0,1 1 1,-1-1-1,2 2 2,7 9-9,-1 0 0,-1 0 0,0 1 0,0 1 0,-2-1 0,1 2 9,-2-3-1,5 8 4,1 0 1,1-1-1,1 0 1,1-1-1,0 0 0,1-2 1,9 7-4,-14-14 2,0-1 1,1 0 0,0-1-1,0-1 1,1 0-1,0 0 1,1-1-1,-1-1 1,1-1-1,0 1 1,0-2-1,14 2-2,-8-3 5,0-1-1,0 0 1,0-2-1,1 0 1,-1-2-1,-1 0 1,1-1-1,0-1 1,-1 0-1,0-2 1,0 0-1,-1-2 1,0 0 0,0 0-1,4-5-4,-9 5 6,-1 0-1,1-1 1,-2 0 0,1-1 0,-2-1-1,0 1 1,0-2 0,-1 1-1,0-1 1,-1-1 0,-1 0-1,0 0 1,-1 0 0,0-1 0,-1 1-1,-1-1 1,0-1 0,-1 1-1,1-15-5,-4 23 1,1 1 1,-1-1-1,-1 0 0,1 1 0,-1-1 0,0 1 0,0-1 0,-1 0-1,1 5 0,0-1 0,0 1 0,0 0 0,0-1 0,0 1-1,-1 0 1,1 0 0,-1 0 0,0 0 0,1 0 0,-1 0-1,0 1 1,0-1 0,0 0 0,0 1 0,0 0 0,-1-1-1,1 1 1,0 0 0,-1 0 0,1 0 0,0 1 0,-2-1 0,-2 0-4,-1 0 1,1 1 0,-1-1 0,0 1 0,1 1-1,-1-1 1,1 1 0,-1 1 0,1-1-1,-1 1 1,1 0 0,0 0 0,0 1 0,0 0-1,0 0 1,0 0 0,-1 3 3,-11 5-11,2 2 0,0 0-1,1 0 1,0 2 0,-3 3 11,-9 15 30,1 1 0,1 1 0,2 1 1,1 1-1,-10 27-30,25-48 37,1 0 0,0 0 0,1 1 1,1-1-1,0 1 0,1 1-37,2-8 25,1 0 0,-1 0 0,1 0 0,1 0 0,0 0 0,0 0-1,1 0 1,1 0 0,-1-1 0,1 1 0,2 1-25,2 3 23,0 0 0,1 0 0,1-1 0,1 0 0,-1 0 0,2-1 0,0-1 0,0 0 0,1 0 0,1-1 0,-1-1 0,2 0-1,0 0-22,6 3 20,0-2-1,0 0 1,1-2-1,1 0 1,-1-1-1,1-1 1,0-2-1,0 0 1,1-1-20,-7-1-499,1-1 1,0 0-1,-1-2 1,15-1 498,-15-2-248,-1 0 1,1 0 0,-1-2-1,9-4 248</inkml:trace>
  <inkml:trace contextRef="#ctx0" brushRef="#br0" timeOffset="795.86">1983 410 2897,'4'-4'300,"-1"2"211,0 0 0,0-1-1,-1 0 1,1 0 0,-1 0-1,0 0 1,1-1-511,-3 3 100,1 0 0,-1 0 0,0 1 0,1-1 0,-1 0 0,0 0 0,0 0 0,0 1 0,0-1 0,0 0-1,0 0 1,0 0 0,0 1 0,0-1 0,0 0 0,-1 0 0,1 0 0,0 1 0,0-1 0,-1 0 0,1 0 0,0 1 0,-1-1 0,1 0 0,-1 1 0,1-1 0,-1 0 0,1 1 0,-1-1 0,0 1 0,1-1-1,-1 1 1,0-1 0,1 1 0,-1 0 0,0-1 0,0 1-100,-8-6 240,-1 2-1,0-1 1,0 1-1,0 0 1,0 1-1,0 1 1,-1-1-1,0 2 1,1-1-1,-1 1 1,0 1-1,0 0 1,1 1-1,-1 0 1,0 0-1,1 1 1,-1 1-1,1-1 1,0 2-1,-1-1 1,-2 3-240,-1 1 30,0 0 1,0 0 0,0 1 0,1 1 0,1 0 0,-1 1-1,1 1 1,1 0 0,0 0 0,1 1 0,0 0 0,1 1 0,0 0-1,-3 7-30,10-15 5,-1-1 0,1 1 0,1-1-1,-1 1 1,0 0 0,1 0 0,0 0-1,0 0 1,1 0 0,-1 0 0,1 0 0,1 4-5,-1-6 3,1 0 0,0 0 0,-1 0 0,1-1 0,1 1 0,-1 0 0,0 0 0,1-1 0,-1 1 0,1-1 0,0 1 1,0-1-1,0 0 0,0 0 0,0 0 0,0 0 0,1 0 0,-1 0 0,1-1 0,-1 1 0,1-1 0,0 1 0,0-1-3,12 5 17,0 0 0,1-1-1,0-1 1,0 0 0,11 0-17,87 7 64,-44-5-36,-37-3-16,0 3 0,0 0 0,7 4-12,-26-5 3,0 0-1,0 0 1,-1 1-1,1 1 1,-1 0-1,-1 1 1,1 0-1,4 5-2,-13-9 1,1 1 0,-1-1-1,0 1 1,0 0-1,0 0 1,-1 1-1,1-1 1,-1 0-1,-1 1 1,1 0-1,-1 0 1,0 0-1,0 0 1,-1 0-1,0 0 1,0 0-1,0 1 1,-1-1-1,1 0 1,-2 1-1,1-1 1,-1 1-1,-1 7 3,-1 1 0,-1-1 0,0 0-1,-1 0 1,0 0 0,-1-1 0,0 1 0,-8 9-3,7-13 36,0 0-1,-1 0 1,0-1-1,-1 0 1,0 0-1,-1-1 1,1 0-1,-2 0 1,1-1-1,-1-1 1,0 0-1,0 0 1,-1-1-1,-8 2-35,-5 1 127,0-1 0,0-1 0,-1-1 0,1-2 0,-1 0 0,-17-2-127,33-1 29,-1 0 1,1-1-1,0 0 0,0-1 0,0 0 1,0 0-1,0-1 0,1-1 0,-1 1 1,1-2-1,0 1 0,-1-2-29,5 3-2,1 0 0,-1-1 0,1 1 0,0-1-1,0 0 1,0 0 0,1 0 0,-1-1 0,1 0 0,0 1 0,0-1 0,1 0-1,-1 0 1,1 0 0,0-1 0,1 1 0,-1 0 0,1-1 0,0 1-1,0-1 1,1 0 0,0 0 2,0 0-63,0 1-1,0 0 1,0-1-1,1 1 1,0 0-1,0 0 1,1-1-1,-1 1 64,3-3-72,0 1-1,0-1 1,1 1 0,5-6 72</inkml:trace>
  <inkml:trace contextRef="#ctx0" brushRef="#br0" timeOffset="1281.463">2513 92 6137,'23'-88'5288,"-45"142"-2417,16-25-2629,1 0 0,1 0-1,2 0 1,1 1 0,1-1-1,1 1 1,6 28-242,9 33 707,26 79-707,-15-65 354,-2 13-354,33 239 733,-57-339-2670,-5-30 967</inkml:trace>
  <inkml:trace contextRef="#ctx0" brushRef="#br0" timeOffset="1608.91">2339 677 6441,'-34'-13'3065,"12"9"-832,12 1-649,14-4-368,17 0-232,26-5-560,13-6-72,35-3-103,6 1-105,5 2 56,3 1-224,-19 17 48</inkml:trace>
  <inkml:trace contextRef="#ctx0" brushRef="#br0" timeOffset="2249.498">3390 749 2585,'0'-5'521,"-1"-1"0,0 1 0,0 0 1,0-1-1,-1 1 0,0 0 0,0 0 1,0 0-1,-1 0 0,0 1 1,0-1-1,0 0 0,0 1 0,0 0 1,-1 0-1,-3-3-521,1 2 281,0 0 1,-1 1-1,0 0 0,1 0 0,-1 0 1,0 1-1,-1 0 0,1 1 1,-1-1-1,1 1 0,-4 0-281,1 0 72,0 1-1,0 0 0,0 1 0,0 0 1,0 0-1,0 1 0,-1 1 0,-8 2-71,12-3 64,0 1 0,1 1 0,-1-1 0,0 1 0,1 0 0,0 1 0,0 0 0,0 0 0,0 0 0,1 0 0,-1 1 0,0 2-64,-2 1 16,2 1 1,-1 0-1,1 1 1,1 0-1,0 0 1,0 0-1,1 0 1,0 1-1,1 0 0,0 0 1,1 0-1,0 0 1,0 0-1,1 5-16,1 2 18,0 1 0,1-1 0,0 1 0,2-1 0,0 1-1,1-1 1,1 0 0,3 5-18,-6-16 9,1 0 1,0 0-1,0 0 0,1 0 0,0-1 0,0 1 1,0-1-1,1 0 0,0-1 0,0 1 1,0-1-1,1 0 0,0 0 0,0 0 1,0-1-1,0 0 0,1 0 0,-1-1 1,1 0-1,0 0 0,0-1 0,1 1 0,-1-2 1,0 1-1,1-1 0,-1 0 0,1 0-9,0 0 16,0-1-1,0 0 1,0 0-1,0-1 1,0 0 0,0 0-1,0 0 1,0-1-1,0-1 1,-1 1-1,1-1 1,-1-1-1,0 1 1,0-1-1,0 0 1,0-1-1,-1 0 1,0 0-1,0 0 1,0-1-1,0 0 1,1-2-16,1-4 23,-1 0 0,0-1-1,0 0 1,-2 0 0,1 0 0,-2-1 0,0 0 0,0 0-1,-1 0 1,-1 0 0,-1 0 0,0-1 0,0-9-23,-3-11 38,-1-1-1,-1 0 1,-2 1 0,-11-33-38,10 45-21,1 15-48,2 11 13,0 11-25,6-1 65,0 0-1,2 0 1,-1 0 0,1 0-1,1-1 1,0 0-1,6 10 17,14 22 39,13 16-39,-24-39 2,64 93 86,-65-96-138,2-1 0,0 0 1,1-1-1,18 13 50,1-6-106</inkml:trace>
  <inkml:trace contextRef="#ctx0" brushRef="#br0" timeOffset="2596.133">3897 643 8074,'-4'-1'331,"1"0"-1,-1 0 1,0 0 0,0 0 0,1 1-1,-1 0 1,0-1 0,0 1 0,1 1 0,-1-1-1,-2 1-330,5-1 54,0 0-1,-1 1 0,1-1 1,0 1-1,-1-1 1,1 1-1,0 0 0,0-1 1,-1 1-1,1 0 0,0 0 1,0 0-1,0 0 0,0 0 1,0 0-1,0 0 1,1 0-1,-1 0 0,0 1 1,1-1-1,-1 0 0,0 0 1,1 1-1,-1-1 1,1 0-1,0 1 0,-1-1 1,1 0-1,0 1 0,0-1 1,0 1-1,0-1 1,0 0-54,2 11 186,0-1 0,0 1-1,1-1 1,1 0 0,0 0 0,0 0 0,1-1 0,1 1 0,1 1-186,13 29 354,-9-15-120,-1 1 1,-1 1 0,-2-1 0,0 1-1,1 24-234,-8-51 19,1 0 0,-1 0 0,0 0 0,0 0 0,0 0 0,0 0 1,0 0-1,0 0 0,0 0 0,0 0 0,0-1 0,0 1 0,0 0 0,-1 0 0,1 0 0,0 0 0,-1 0 0,1 0-19,-9-10 284,-11-32 57,18 37-323,-9-22 81,2 0 0,0-1 1,-1-10-100,7 25 9,1 0 0,0 0 1,1 0-1,0 0 0,1-1 0,0 1 1,1 0-1,0 0 0,1-1-9,0 7-1,0 0-1,1 1 0,-1-1 1,1 1-1,0 0 0,0 0 1,1 0-1,-1 0 0,1 0 1,0 1-1,1 0 0,-1-1 1,1 2-1,0-1 0,0 0 0,0 1 1,0 0-1,0 0 0,1 1 1,-1 0-1,1-1 0,3 1 2,11-4 90,-1 1 0,1 1 0,0 1-1,0 1 1,0 0 0,5 2-90,36 3 2574,0 10-1222</inkml:trace>
  <inkml:trace contextRef="#ctx0" brushRef="#br0" timeOffset="3113.352">4760 64 5425,'-2'-9'808,"-11"-26"1672,13 34-2321,0 0 1,-1 0-1,1 0 1,-1 0-1,1 0 0,-1-1 1,0 1-1,1 0 0,-1 0 1,0 1-1,0-1 1,0 0-1,0 0 0,0 0 1,0 0-1,0 1 0,0-1 1,0 0-1,0 1 1,0-1-1,0 1 0,0 0 1,-1-1-160,1 1 94,-1 1 1,1-1-1,0 1 1,-1-1-1,1 1 1,0 0-1,0-1 1,-1 1-1,1 0 0,0 0 1,0 0-1,0 0 1,0 0-1,0 0 1,0 0-1,0 0 1,1 0-1,-1 0 1,0 0-1,1 1 1,-1-1-1,0 0 1,1 1-1,0-1 1,-1 1-95,-9 37 561,7-12-364,1-1 0,2 0 0,0 1 1,2-1-1,1 1 0,3 12-197,13 46 574,11 26-574,-1-1 377,26 153 210,0 0-142,-52-253-421,-2-4-51,0-1 1,1 1 0,-1 0 0,2-1-1,-1 1 1,0-1 0,1 1-1,1 0 27,-4-5 39,0-1-1,0 0 1,1 1-1,-1-1 0,0 0 1,0 1-1,0-1 1,1 0-1,-1 1 1,0-1-1,0 0 1,1 1-1,-1-1 1,0 0-1,0 1 0,1-1 1,-1 0-1,0 0 1,1 0-1,-1 1 1,0-1-1,1 0 1,-1 0-1,1 0 0,-1 0 1,0 0-1,1 0 1,-1 0-1,1 1 1,-1-1-1,0 0 1,1 0-1,-1-1 1,1 1-1,-1 0 0,0 0 1,1 0-1,-1 0 1,0 0-1,1 0 1,-1 0-1,1-1 1,-1 1-1,0 0 0,1 0 1,-1 0-1,0-1 1,0 1-1,1 0 1,-1-1-1,0 1 1,1 0-1,-1 0 1,0-1-1,0 1 0,0-1 1,1 1-1,-1 0 1,0-1-1,0 1 1,0 0-1,0-1 1,0 1-1,0-1 0,0 1-38,8-17 1073</inkml:trace>
  <inkml:trace contextRef="#ctx0" brushRef="#br0" timeOffset="3459.466">4597 615 4625,'-25'-16'2865,"18"10"471,7 0-1207,10 6-593,11 0-104,12-5-599,12 3-233,15-3-296,1-4-104,12 1 56,-1-3-96,-2 10-72</inkml:trace>
  <inkml:trace contextRef="#ctx0" brushRef="#br0" timeOffset="4244.097">5504 550 3857,'-1'-2'253,"-1"-1"-1,2 1 1,-1 0 0,0 0-1,0-1 1,1 1 0,-1 0-1,1-1 1,0 1 0,-1-1-1,1 1 1,0 0 0,1-1-1,-1 1 1,0-1 0,1 1-1,-1 0 1,1-1 0,0 0-253,1 0 216,0 0 0,0 0 0,0 0 0,1 0-1,-1 0 1,1 0 0,0 1 0,-1-1 0,1 1 0,0 0 0,1 0 0,1-1-216,5-3 138,0 0-1,1 0 1,0 2-1,1-1 1,-1 1-1,1 1 1,-1 0-1,1 0 0,0 2 1,0-1-1,0 1 1,0 1-1,1 0 1,-1 1-1,0 0 1,0 1-1,0 0 1,-1 1-1,1 1 1,-1 0-1,11 4-137,26 9 94,-33-13-67,-1 1-1,1 0 1,-1 2-1,7 3-26,-55-42 1607,30 28-1604,-14-13 96,-2 1-1,-11-7-98,22 17 64,0 1-1,0 0 0,0 1 1,-1 0-1,0 0 1,1 1-1,-1 0 0,-11-1-63,6 2 52,-1 1-1,1 1 0,-1 0 1,0 1-1,1 1 0,-1 0 0,1 1 1,-1 1-1,1 0 0,1 2 1,-1-1-1,-1 2-51,7-2 13,-1-1-1,1 1 1,0 1 0,1 0-1,-1 0 1,1 1 0,0 0 0,1 0-1,0 1 1,0 0 0,0 0-1,1 0 1,1 1 0,-1 0-1,1 1 1,1-1 0,0 1-1,-3 7-12,6-14 6,1 0 0,-1-1 0,1 1 0,0 0 0,-1-1-1,1 1 1,0 0 0,1-1 0,-1 1 0,0 0-1,1-1 1,-1 1 0,1-1 0,0 1 0,0-1 0,0 1-1,0-1 1,0 1 0,1 0-6,1 1 7,1 0 1,-1-1-1,0 1 0,1-1 1,0 0-1,-1 0 0,1 0 0,0-1 1,1 1-1,2 0-7,10 5 20,2-1 0,-1-1 0,1-1 0,0-1 0,1 0-20,22 4 29,79 18 43,-102-20-61,0 0 0,0 1-1,-1 1 1,0 0 0,2 3-11,-15-8 3,-1 0-1,1 0 1,-1 1-1,0-1 1,0 1-1,0 0 1,-1 0-1,1 0 1,-1 1-1,0-1 1,0 1-1,-1-1 1,1 1-1,-1 0 1,1 4-3,-1-2 2,0 1 0,0-1 0,-1 1 0,0 0 0,-1 0 0,0 0 0,0-1 0,-1 1 0,1 0 0,-2 4-2,-1 0 9,0-1 0,-1 1 0,0 0 0,0-1-1,-1 0 1,-1 0 0,0 0 0,0-1 0,-1 1 0,-1-2 0,1 1 0,-2-1 0,-8 8-9,6-9 85,-1 0 0,-1 0 0,0-1 1,0-1-1,0 0 0,0-1 1,-1 0-1,0-1 0,0 0 0,-13 0-85,8-1 117,-1-1 0,0 0 1,0-2-1,0-1 0,0 0 0,0-1 0,-12-4-117,24 4 23,0 0 0,1-1-1,-1 0 1,1-1 0,-1 0 0,1 0 0,0 0 0,0-1-1,1 0 1,0 0 0,-1-1 0,2 0 0,-4-3-23,6 5 161,-1 0-1,1-1 1,0 1 0,1 0 0,-1-1 0,1 1 0,0-1 0,0 0 0,0 0 0,1 0-1,0 0 1,0 0 0,0 0 0,0 0 0,1 0 0,0-1 0,0 1 0,0 0 0,1 0-1,0 0 1,1-4-161,13-25 1287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1:55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1 525 4905,'48'-17'2314,"-48"21"-1801,1 0 1,-1 0 0,0 0-1,0 0 1,0 0-1,-1 0 1,1 0-1,-1-1 1,0 2-514,-1 12 704,1 16-237,2 0 0,1-1 1,2 1-1,1 0 0,2-1 0,2 5-467,2 11 603,-2 0 0,-1 13-603,-8-55 100,0 0 0,0 1 0,0-1 0,-1 0 0,0 0 0,-1 4-100,-4-51 543,0 4-466,2-10-2,1-1 0,4-45-75,1 64 0,1 1-1,1-1 1,1 1 0,2 0-1,6-14 1,-9 30-10,1 0 0,1 0 0,0 1-1,0-1 1,1 1 0,7-8 10,-13 17-5,1-1 1,0 1-1,0 0 1,0-1-1,1 1 1,-1 0-1,0 0 1,1 1-1,-1-1 1,1 1-1,0-1 0,0 1 1,-1 0-1,1 0 1,0 0-1,0 0 1,0 0-1,0 1 1,0-1-1,0 1 1,0 0-1,0 0 1,0 0-1,0 0 1,0 1-1,0-1 1,0 1-1,0 0 1,0 0-1,2 1 5,1 1-5,0 0-1,0 1 1,0 0 0,-1 0-1,0 0 1,1 1-1,-2-1 1,1 1 0,0 1-1,-1-1 1,1 2 5,9 15-3,-1 0 1,4 11 2,10 17-1,-16-31 2,2 0-1,0-1 1,1 0 0,1-1-1,1-1 1,0 0 0,1-2 0,4 3-1,-14-11 2,1-1 0,0 0 0,0 0 0,1-1 0,0 0 0,-1 0 0,1-1 1,0 0-1,1-1 0,-1 0 0,0 0 0,1-1 0,-1 0 0,1-1 0,-1 0 0,1-1 0,-1 0 1,1 0-1,-1-1 0,8-2-2,-4 0 8,0-1 0,0 0 1,-1-1-1,0-1 1,0 0-1,0-1 0,-1 0 1,5-5-9,-9 7 7,-1 0 1,0 0 0,0-1 0,0 0 0,-1 0 0,0-1 0,0 1 0,-1-1 0,0 0-1,0 0 1,-1-1 0,0 1 0,1-4-8,-1-3 10,-1 1-1,0-1 1,0 0 0,-2 0-1,0 0 1,0 0 0,-2 1-1,0-1 1,0 0 0,-2 1 0,1-1-1,-2-1-9,4 14 0,0-1-1,0 1 1,0-1-1,-1 1 0,1-1 1,0 1-1,-1 0 1,0 0-1,1 0 1,-1 0-1,0 0 1,-1-1 0,2 2-2,0 1 0,0-1 0,0 1 0,-1-1 1,1 1-1,0 0 0,0-1 0,0 1 0,-1 0 0,1 0 1,0 0-1,0 0 0,0 0 0,-1 0 0,1 0 1,0 0-1,0 1 0,-1-1 0,1 0 0,0 1 1,0-1-1,0 1 0,0-1 0,0 1 0,0 0 1,0-1-1,0 1 0,0 0 0,0 0 0,0-1 1,0 2 1,-10 8-14,0 1 0,1 0 0,0 0 0,1 1 0,0 1 1,1 0-1,0 0 0,1 0 0,-2 8 14,-3 8-12,1 1-1,1 0 0,2 1 1,0 4 12,0 4-2,3 0 0,0 9 2,4-36 11,0 0 0,2 0 0,-1-1 0,1 1 1,1-1-1,0 1 0,1-1 0,0 1 0,4 9-11,-4-17 6,-1 1 1,1-1-1,-1 0 1,1 0-1,1 0 1,-1 0-1,0 0 0,1-1 1,0 0-1,0 0 1,0 0-1,0 0 1,1 0-7,2 1 18,1 0 0,0-1 0,0 0 0,0 0 0,1-1 1,-1 0-1,5 0-18,8 0 732,0-1 0,1 0 0,-1-2 0,1 0 0,16-5-732,39-10 1490</inkml:trace>
  <inkml:trace contextRef="#ctx0" brushRef="#br0" timeOffset="746.117">1537 469 3121,'104'-51'1956,"-102"50"-1798,0 1 0,-1-1 0,1-1 0,0 1-1,-1 0 1,1 0 0,-1 0 0,1-1 0,-1 1 0,0-1 0,0 1-1,0-1 1,0 1 0,1-2-158,-2 2 68,0 0-1,0 1 1,1-1 0,-1 1 0,0-1-1,0 0 1,0 1 0,0-1-1,0 0 1,-1 1 0,1-1 0,0 1-1,0-1 1,0 0 0,0 1-1,-1-1 1,1 1 0,0-1 0,-1 1-1,1-1 1,0 1 0,-1-1-1,1 1 1,-1-1 0,1 1 0,-1-1-68,-1-1 252,0 1 1,-1-1 0,1 1 0,-1-1 0,1 1 0,-1 0 0,1 0 0,-1 0-1,0 1 1,0-1 0,0 0-253,-9 1 277,0 1 0,0-1 0,0 2-1,1 0 1,-1 0 0,1 1 0,-1 1 0,1 0-1,0 0 1,0 1 0,1 0 0,-1 1 0,0 1-277,-11 7 230,1 1 1,0 1 0,1 0 0,1 2 0,-8 9-231,16-15 89,1 0-1,0 1 0,-2 4-88,9-13 11,1 1 0,-1 0 0,1-1 0,0 1 1,0 0-1,0 0 0,1 0 0,0 0 0,0 1 0,0-1 0,0 4-11,2-6 2,-1 0-1,1 0 1,-1 0 0,1 0 0,0-1-1,0 1 1,0 0 0,0 0 0,1-1-1,-1 1 1,1 0 0,0-1-1,0 0 1,-1 1 0,2-1 0,-1 0-1,0 0 1,0 0 0,1 0-1,-1 0 1,1-1 0,-1 1 0,2 0-2,5 2 5,1 1 1,-1-1 0,1 0 0,0-1 0,0 0 0,1-1-6,70 10 33,-52-8-21,0 0 0,-1 2 0,12 4-12,-32-8 2,0 1 0,-1 0 0,0 0 0,1 1 0,-1 0-1,-1 0 1,1 0 0,0 1 0,-1 0 0,0 1 0,-1-1 0,1 1 0,-1 0 0,2 3-2,-5-6 2,0 0-1,0 0 1,0 1 0,-1-1 0,1 0 0,-1 0 0,0 1 0,0-1 0,0 1 0,0-1 0,-1 1 0,1 0 0,-1-1 0,0 1-1,0-1 1,-1 1 0,1 1-2,-1 0 6,-1-1-1,1 1 0,-1-1 0,0 1 1,0-1-1,-1 0 0,1 1 0,-1-1 1,0 0-1,0-1 0,-3 4-5,-6 5 21,-1-1 1,-1 0-1,0-1 0,-1-1 0,0 0 0,-11 5-21,13-8 24,0 0 0,0-1 0,-1 0 0,1-1 0,-1-1 0,0 0 0,0-1 0,-9 0-24,17-1-4,-1-1 0,1 0 1,-1-1-1,1 1 0,-1-1 1,1-1-1,-1 1 1,1-1-1,0 0 0,0 0 1,0-1-1,0 0 0,0 0 1,1-1-1,-1 1 1,1-1-1,0 0 0,0-1 1,-4-3 3,9 7-45,-1 1 1,0-1-1,0 0 1,0 0-1,0 0 1,1 0-1,-1 0 1,0 0-1,1 0 1,-1 0-1,1 0 0,-1-1 1,1 1-1,0 0 1,-1 0-1,1 0 1,0-1-1,0 1 1,0 0-1,0 0 1,0 0-1,0-1 1,0 1-1,0 0 1,1 0-1,-1 0 1,0-1-1,1 1 1,-1 0-1,1 0 1,-1 0-1,1 0 1,0 0-1,0-1 45,16-17-611</inkml:trace>
  <inkml:trace contextRef="#ctx0" brushRef="#br0" timeOffset="1093.627">2128 84 7578,'-4'-4'550,"1"-1"0,-1 1 1,-1 0-1,1 0 0,-1 0 1,1 1-1,-1 0 0,-4-3-550,7 6 79,1-1 0,0 0 0,0 1 0,-1-1-1,1 1 1,0 0 0,0-1 0,-1 1 0,1 0 0,0 0-1,-1 0 1,1 0 0,0 0 0,-1 0 0,1 0 0,0 0-1,-1 0 1,1 1 0,0-1 0,-1 1 0,1-1 0,0 1-1,0-1 1,0 1 0,-1 0 0,1-1 0,0 1 0,0 0-1,0 0 1,0 0 0,0 0 0,0 0 0,1 0 0,-1 0-1,0 0 1,0 0 0,1 1 0,-1-1 0,1 0 0,-1 0-1,1 1 1,-1-1-79,-1 7 146,-1 0 0,2 0 0,-1 0 0,1 1 0,0-1 0,0 0 0,1 1 0,1-1 1,-1 0-1,1 1-146,4 24 448,8 29-448,-10-47 73,26 116 280,-6 2 0,-6 1 0,-1 92-353,-12-165-1299,-1-44 654</inkml:trace>
  <inkml:trace contextRef="#ctx0" brushRef="#br0" timeOffset="1426.792">1867 630 7474,'-15'-9'3632,"15"11"-1335,8-2-409,12-11-615,15 2-377,21-17-488,15-1-136,14-3 152,4-4-176,0 9 2665,8 7-2049</inkml:trace>
  <inkml:trace contextRef="#ctx0" brushRef="#br0" timeOffset="1930.724">2813 534 4105,'81'-45'2182,"-81"45"-2137,1-1-1,-1 1 1,0 0 0,1 0 0,-1-1 0,1 1 0,-1 0 0,1 0 0,-1-1 0,0 1-1,1-1 1,-1 1 0,0 0 0,1-1 0,-1 1 0,0-1 0,1 1 0,-1 0 0,0-1-1,0 1 1,0-1 0,1 1 0,-1-1 0,0 1 0,0-1 0,0 1 0,0-1 0,0 0-1,0 1 1,0-1 0,0 1 0,0-1 0,0 1 0,0-1 0,0 1 0,-1-1 0,1 1-1,0-1 1,0 1 0,0 0 0,-1-1 0,1 1 0,0-1-45,-18-10 1314,14 9-1019,-3-1-73,-1-1 1,0 1-1,0 1 0,0-1 1,0 1-1,0 1 0,0 0 1,0 0-1,-1 0 0,1 1 1,0 0-1,0 1 0,-1 0 1,1 0-1,0 1 0,0 0 1,0 0-1,0 1 0,0 0 1,1 0-1,-1 1 0,-5 3-222,2 1 64,0-1 0,1 2 0,0-1 0,1 1 0,-1 1 0,2 0 0,-1 0 0,2 0 0,-1 1 0,1 1 0,1-1 0,0 1 0,1 0 0,-1 4-64,0-2 27,2 1 1,0 0 0,0 0-1,2 1 1,0-1 0,1 1 0,0-1-1,1 1 1,2 14-28,-1-23 7,0-1 0,0 0 0,0-1 0,1 1 0,0 0 0,0 0 0,1-1 0,-1 1 0,1-1 0,1 0 0,-1 0 0,1 0 0,-1 0 0,1 0 0,1-1 0,-1 0 0,1 0 1,-1 0-1,1 0 0,0-1 0,1 0 0,-1 0 0,0 0 0,1-1 0,0 0 0,4 2-7,1-2 17,-1 0 0,1 0 0,0-1 0,0 0 0,0-1-1,0 0 1,0-1 0,0 0 0,0-1 0,-1 0 0,1-1 0,0 0 0,-1 0 0,1-2-17,3-1 32,0 0 0,-1-1 0,0-1 0,0 0-1,0-1 1,-1 0 0,-1-1 0,0 0 0,0-1 0,0-1-32,-8 7 10,1 0-1,-1 0 1,1 0-1,-2-1 1,1 0 0,0 1-1,-1-1 1,0 0 0,-1 0-1,1 0 1,-1-1 0,0 1-1,-1 0 1,1 0-1,-1-1 1,-1 1 0,1 0-1,-1 0 1,-1-5-10,-3-9 11,0 0 0,-2 0 0,0 1 0,-1 0 1,-5-7-12,2 7-27,11 19 26,0 0-1,0 0 1,0-1 0,0 1-1,0 0 1,0 0 0,0 0-1,0 0 1,-1 0 0,1-1-1,0 1 1,0 0 0,0 0-1,0 0 1,0 0 0,0 0-1,0 0 1,-1 0 0,1 0-1,0-1 1,0 1 0,0 0-1,0 0 1,0 0 0,-1 0-1,1 0 1,0 0 0,0 0-1,0 0 1,0 0 0,-1 0-1,1 0 1,0 0 0,0 0-1,0 0 1,0 0 0,-1 0-1,1 0 1,0 0 0,0 0-1,0 0 1,0 1 0,0-1-1,-1 0 1,1 0 0,0 0-1,0 0 1,0 0 0,0 0-1,0 0 1,0 0 0,0 1-1,-1-1 1,1 0 0,0 0-1,0 0 1,0 0 0,0 0-1,0 1 1,0-1 0,0 0-1,0 0 1,0 0 1,-2 12-61,3 0 42,1 0 1,0 0 0,0 0 0,1 0 0,0 0 0,1 0 0,2 3 18,8 16 37,1 0 1,3 1-38,-12-20 11,1-1 1,0 0-1,1-1 1,0 0 0,1 0-1,0-1 1,1 0 0,0 0-1,0-1 1,0-1-1,1 0 1,1 0 0,9 4-12,-11-7-630,0 0 1,0-1 0,1-1-1,-1 1 1,1-1 0,-1-1-1,1 0 630,27-1-1711</inkml:trace>
  <inkml:trace contextRef="#ctx0" brushRef="#br0" timeOffset="2276.353">3312 582 7626,'-8'-7'561,"4"3"-287,1 1 0,0 0 0,-1 1 0,0-1 0,1 1 0,-1-1 0,-1 1-274,5 2 37,-1 0-1,1 0 1,-1-1 0,1 1 0,0 0 0,-1 0 0,1 0 0,-1 0 0,1 0 0,-1 0-1,1 0 1,0 0 0,-1 0 0,1 1 0,-1-1 0,1 0 0,-1 0 0,1 0-1,0 0 1,-1 1 0,1-1 0,0 0 0,-1 0 0,1 1 0,-1-1-37,1 1 70,-1 0 1,0 0 0,0 1-1,1-1 1,-1 0 0,1 0-1,-1 0 1,1 1 0,0-1-1,0 0 1,-1 1 0,1-1-1,0 0-70,-1 11 383,1 0 0,-1 0 0,2 0 0,0 0 1,0 0-1,2-1 0,-1 1 0,2 3-383,8 20 732,0-2 0,4 3-732,-3-5 486,0 1 0,1 12-486,-23-72 865,-1-2-702,1-1 0,-3-21-163,9 32 10,1 0 0,1 0-1,1 0 1,1 0 0,1 0-1,1 0 1,0 0 0,6-16-10,-6 26 0,0 2 0,1-1 0,0 0 0,0 1 0,1 0 1,0-1-1,1 2 0,-1-1 0,3-1 0,-4 5-1,1-1 1,0 1-1,0 0 1,1 0-1,-1 0 0,1 1 1,0 0-1,-1 0 0,1 0 1,1 1-1,-1 0 1,0 0-1,7 0 1,0 0-110,1 1 1,0 0-1,0 1 0,-1 1 1,1 0-1,0 1 0,-1 1 1,1 0-1,-1 1 0,0 0 1,0 1-1,0 0 0,7 5 110,26 12-494</inkml:trace>
  <inkml:trace contextRef="#ctx0" brushRef="#br0" timeOffset="2594.901">4094 61 8722,'-3'-7'587,"1"2"-155,1 0 0,-1 0 1,0 1-1,-1-1 0,1 1 0,-1-1 0,0 1 1,0 0-1,0 0 0,-2-2-432,4 6 35,1 0 0,0 0 1,0 0-1,0-1 0,0 1 1,0 0-1,-1 0 0,1 0 0,0 0 1,0 0-1,0-1 0,-1 1 0,1 0 1,0 0-1,0 0 0,-1 0 0,1 0 1,0 0-1,0 0 0,0 0 1,-1 0-1,1 0 0,0 0 0,0 0 1,-1 0-1,1 0 0,0 0 0,0 0 1,-1 0-1,1 0 0,0 0 0,0 0 1,-1 0-1,1 0 0,0 0 1,0 0-1,0 1-35,-3 9 699,4 23-64,0-29-534,45 342 1117,-33-182-1011,12 106 168,-25-262-449,1 0 1,1-1 0,-1 0 0,1 1-1,0-1 1,0 0 0,1 0 0,0 0-1,1 0 1,-1-1 0,2 2 73,7 0-353</inkml:trace>
  <inkml:trace contextRef="#ctx0" brushRef="#br0" timeOffset="2927.324">4045 663 7962,'-145'-43'3993,"121"47"-1689,17-1-600,7-2-183,21-1-753,10-9-296,19-3-216,11-3-56,13-4-80,3 2 0,-9-5 3265,1 3-2505</inkml:trace>
  <inkml:trace contextRef="#ctx0" brushRef="#br0" timeOffset="3447.242">4981 453 5705,'16'-13'1313,"0"-1"-1,8-10-1312,-23 24 46,-1-1 0,0 1 0,1 0 0,-1-1 0,0 1 0,1-1 0,-1 1 0,0-1 0,0 1 0,1-1 0,-1 1 0,0 0 1,0-1-1,0 1 0,0-1 0,0 1 0,0-1 0,1 1 0,-1-1 0,0 1 0,-1-1 0,1 1 0,0-1 0,0 1 0,0-1 0,0 1 0,0-1 0,0 1 0,-1-1 0,1 1 1,0-1-1,0 1 0,-1-1 0,1 1 0,0 0 0,-1-1 0,1 1 0,0-1 0,-1 1 0,1 0 0,0 0 0,-1-1 0,1 1-46,-22-8 1435,19 7-1201,-9-2 122,-1 1 1,0 0-1,0 1 1,0 0-1,0 2 1,0-1 0,0 1-1,0 1 1,0 0-1,1 1 1,-1 1 0,1-1-1,0 2 1,-12 5-357,12-4 71,0 0 1,1 1-1,-1 0 0,1 1 1,0 0-1,1 1 1,0 0-1,1 0 0,-1 1 1,2 0-1,0 1 1,0 0-1,1 0 0,-3 5-71,9-13 5,0 0 0,0-1 0,0 1 0,0 0-1,0 0 1,0 0 0,1 0 0,-1 0-1,1 0 1,0 0 0,0 0 0,0 0 0,0 0-1,1 0 1,-1 0 0,1 0 0,-1-1-1,1 1 1,0 0 0,0 0 0,1 0-1,-1-1 1,1 1 0,-1-1 0,1 1 0,0-1-1,0 1 1,0-1 0,0 0 0,0 0-1,0 0 1,1 0 0,-1 0 0,1-1-1,-1 1-4,11 6 11,1-1 0,-1 0 0,1-1 0,1 0 0,-1-2 0,5 2-11,21 6 12,19 5 41,0 3-53,-43-13 11,0 0 0,0 0 0,0 2 1,-1 0-1,11 9-11,-24-16 1,0-1 0,0 1 0,0 0 1,0 0-1,0 0 0,-1 0 0,1 0 0,-1 0 0,0 0 1,1 1-1,-1-1 0,0 1 0,0-1 0,0 1 0,-1-1 1,1 1-1,-1-1 0,1 1 0,-1-1 0,0 1 1,0 0-1,0-1 0,0 1 0,-1-1 0,1 1 0,-1 0 1,1-1-1,-1 1 0,0-1 0,0 0 0,0 1 0,0-1 1,0 0-1,-1 1 0,1-1 0,-1 0 0,1 0 0,-1 0 1,0 0-1,0-1 0,-1 2-1,-10 9 73,0-1 1,-2 0-1,1-1 0,-1 0 1,0-1-1,-1-1 0,0-1 1,0 0-1,-1-1 0,0 0 1,0-2-1,0 0 0,-1-1 1,1-1-1,-1 0 1,-16-1-74,29-2 1,-1 0 0,1 0 1,0 0-1,0-1 1,0 1-1,0-1 0,0 0 1,0-1-1,0 1 1,0-1-1,-2-3-1,5 5 109,1 0 1,-1 0-1,0-1 0,1 1 0,-1-1 0,1 1 1,0-1-1,-1 0 0,1 1 0,0-1 1,0 0-1,0 0 0,0 0 0,0 0 1,1 0-1,-1 0 0,1 0 0,-1 0 1,1 0-1,0 0 0,-1 0 0,1 0 1,0-1-1,1 1 0,-1 0 0,0 0 0,1 0 1,-1 0-1,1 0 0,-1-1-109,9-10 1255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1:53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280 192 5081,'0'0'115,"0"-1"-1,0 0 0,0 0 1,-1 0-1,1 1 1,0-1-1,0 0 1,0 0-1,-1 1 1,1-1-1,0 0 1,0 1-1,-1-1 1,1 0-1,-1 1 1,1-1-1,-1 0 1,1 1-1,-1-1 0,1 1 1,-1-1-1,0 1 1,1-1-1,-1 1 1,1-1-115,-1 2 83,0-1-1,0 0 1,1 0 0,-1 1 0,1-1 0,-1 0-1,0 1 1,1-1 0,-1 1 0,1-1 0,-1 1-1,1-1 1,-1 1 0,1-1 0,-1 1 0,1 0-1,0-1 1,-1 1 0,1-1 0,0 1 0,-1 0-83,-2 6 289,-1 1 0,1-1 0,1 1 0,-2 4-289,-45 214 2351,10-44-467,-14 20-1884,-10 33 328,24-84-54,57-215-39,76-307 40,-20-21-237,-18 89-124,-52 279 42,-3 18 45,-1 0 1,1 0-1,1 0 0,-1 0 1,1 0-1,0 0 0,1 0 0,-1 1 1,1-1-1,1-1-1,-4 7 3,1 0 0,-1-1 0,0 1 0,0 0 0,1-1 0,-1 1 0,1 0 0,-1 0 0,0 0-1,1-1 1,-1 1 0,0 0 0,1 0 0,-1 0 0,1 0 0,-1-1 0,1 1 0,-1 0 0,0 0 0,1 0 0,-1 0 0,1 0 0,-1 0 0,1 0-1,-1 1 1,0-1 0,1 0 0,-1 0 0,1 0 0,-1 0 0,0 0 0,1 1 0,-1-1 0,1 0 0,-1 0 0,0 1 0,1-1 0,-1 0 0,0 0-1,0 1 1,1-1 0,-1 0 0,0 1 0,0-1 0,1 1 0,-1-1-3,14 23 85,-12-19-81,25 53 209,-3 2-1,11 45-212,-9-28 114,48 150 391,10 87-505,-53-191-773,17 33 773,-44-150 759,2-13-459</inkml:trace>
  <inkml:trace contextRef="#ctx0" brushRef="#br0" timeOffset="315.32">183 897 8906,'-23'5'3513,"9"1"-2457,21-5-136,11-3 80,21-14-392,14-5-199,22-1-113,9-3-232,11 7-8</inkml:trace>
  <inkml:trace contextRef="#ctx0" brushRef="#br0" timeOffset="1096.191">999 635 7722,'-32'-26'3930,"32"25"-3904,0 1 1,0 0-1,0 0 1,0 0-1,-1 0 1,1 0-1,0 0 1,0 0-1,0 0 1,0 0-1,0 0 1,0-1-1,0 1 1,0 0 0,0 0-1,0 0 1,0 0-1,0 0 1,0 0-1,0 0 1,0 0-1,-1 0 1,1 0-1,0 0 1,0 0-1,0 0 1,0 0-1,0 0 1,0 0-1,0 0 1,0 0-1,0 0 1,-1 0-1,1 0 1,0 0-1,0 0 1,0 0-1,0 0 1,0 0-1,0 0 1,0 0-1,0 0 1,0 0-1,0 0 1,-1 0-1,1 0 1,0 0-1,0 0 1,0 0-1,0 0 1,0 0-1,0 0 1,0 0 0,0 1-1,0-1 1,0 0-1,0 0 1,0 0-1,0 0 1,0 0-27,1 9 859,8 17-322,-7-20-441,3 10 50,59 180 881,-53-155-836,-2 1 0,-1 0 0,0 35-191,-8-57 397,-5-42 267,1 6-617,-4-25 73,1 0-1,2 0 1,1-22-120,3 47 4,2 0-1,0 1 1,0-1 0,1 0 0,1 1-1,1 0 1,0 0 0,1 0-1,1 0 1,6-12-4,-9 21-5,1 1 0,-1-1-1,1 1 1,0 0 0,0 0 0,1 1-1,-1-1 1,1 1 0,0 0 0,4-2 5,-7 5-4,0 0 0,0 0 1,0 0-1,1 0 1,-1 0-1,0 0 0,0 1 1,1-1-1,-1 1 1,0 0-1,1 0 0,-1 0 1,0 0-1,1 0 1,-1 0-1,0 0 0,1 1 1,-1 0-1,0-1 1,0 1-1,1 0 0,-1 0 1,0 0-1,0 0 1,0 0-1,0 0 1,0 1-1,-1-1 0,1 1 1,0 0-1,0-1 4,32 34-60,10 14 60,-24-25 0,1 0-1,1-2 1,1-1-1,17 12 1,-31-27 3,-1 0-1,1-1 0,1 0 0,-1-1 0,1 0 1,0 0-1,0-1 0,0-1 0,0 1 0,0-2 0,1 1 1,-1-1-1,1-1 0,-1 0 0,1-1 0,1 0-2,5-1 6,1-1-1,-1-1 0,0 0 0,0-2 0,-1 0 0,0 0 1,0-2-1,2-1-5,-10 4 5,1 0 0,-1 0 1,0-1-1,-1 0 0,0-1 1,0 1-1,0-1 0,0-1 1,-1 1-1,-1-1 0,1 0 1,-1 0-1,-1-1 0,1 0 1,0-4-6,-1-1 11,0 1 1,-1-1 0,-1 0-1,-1 0 1,1 0-1,-2 0 1,0 0 0,-1 0-1,-1 0 1,-2-14-12,3 25 1,1-1-1,-1 0 1,0 1 0,0-1-1,0 1 1,-1-1 0,0 1 0,1-1-1,-1 1 1,0 0 0,0 0-1,-1 0 1,-1-2-1,3 4-2,-1 0 1,1 1-1,-1-1 0,1 0 0,-1 1 1,1-1-1,-1 1 0,0 0 0,1-1 1,-1 1-1,1 0 0,-1 0 0,0 0 1,1 0-1,-1 0 0,0 0 0,1 1 1,-1-1-1,1 0 0,-1 1 0,1-1 1,-1 1-1,1 0 0,-1 0 1,1-1-1,-1 1 0,1 0 0,0 0 1,-1 1 1,-9 5-11,1 1 0,0 1 0,0 0 0,1 0 0,1 0 0,-1 1 0,-3 7 11,-6 10-12,1 0 0,-5 14 12,12-20 28,1 0-1,0 0 1,2 1-1,0 0 0,2 1 1,0-1-1,2 1 1,0 0-1,2 0 0,0 22-27,2-31 37,1-1 0,0 0-1,1 0 1,0 0-1,1 0 1,0-1 0,1 1-1,6 11-36,-5-15 21,-1 0 0,1-1 1,0 1-1,1-1 0,0-1 0,0 1 0,1-1 0,0 0 0,0-1 0,1 0 1,0 0-1,1 0-21,2-1 127,0 1 1,1-2-1,-1 1 1,1-2-1,0 1 1,0-2-1,0 0 1,0-1-1,1 0 1,-1 0-1,0-2 1,1 0 0,-1 0-1,0-1 1,0-1-1,0 0-127,13-5 383,-1-1 0,11-7-383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2:03.3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16 570 6977,'-4'-65'2314,"1"57"-1561,0 13-335,-2 12 149,5 13-65,1 0 0,1 0 0,2-1 0,0 1-1,2-1 1,6 15-502,1-1 994,11 27-994,-3-11 744,-28-81-506,1 1 0,1-2-1,1 1 1,1 0 0,1-1 0,1 1-1,1-9-237,-1-7 30,3 0 0,1 0 0,3-12-30,-3 32-12,1 0 0,1 0 0,1 0 0,0 0 1,1 1-1,1 0 0,7-13 12,-13 28-8,-1 0 0,0 0 1,1-1-1,-1 1 0,1 0 0,0 0 1,0 1-1,0-1 0,0 0 0,0 1 0,0-1 1,0 1-1,1-1 0,-1 1 0,0 0 0,1 0 1,2-1 7,-3 2-5,0 0-1,0 0 1,-1 0 0,1 1 0,0-1 0,0 0 0,0 1 0,0-1-1,0 1 1,0 0 0,-1 0 0,1-1 0,0 1 0,0 0 0,-1 0-1,1 1 1,-1-1 0,1 0 0,-1 0 0,0 1 0,1-1-1,-1 1 1,1 1 5,37 45-38,-17-19 33,2-1 0,0-1 1,2-1-1,2-1 5,-10-11 2,0 0 0,0-2 0,1 0 0,2-1-2,-10-5 4,0-2 0,0 1 0,1-1 0,-1-1 1,1 0-1,0-1 0,-1 0 0,6-1-4,7 1 13,0-2-1,-1-1 1,1-1-1,-1-1 1,1 0-1,-1-2 1,0-1-1,21-9-12,-29 9 6,3 0 6,0-1-1,-1-1 0,0 0 1,-1-1-1,3-3-11,-14 8 4,-1 1 0,1-1 0,-1 0 0,0 0 0,-1 0 0,1 0 0,-1-1 0,0 0 0,0 1 0,0-1-1,0 0 1,-1 0 0,0-1 0,0 1 0,-1 0 0,1-1 0,-1 1 0,0-1 0,0-3-4,-1 2 4,1 1 0,-1 0-1,-1-1 1,1 1 0,-1 0 0,0-1 0,0 1 0,-1 0 0,0 0 0,0 0 0,0 0-1,-4-5-3,5 9 2,-1-1 0,0 1-1,0 0 1,0-1 0,0 1-1,0 0 1,0 0-1,-1 1 1,1-1 0,-1 0-1,1 1 1,-1 0-1,1-1 1,-1 1 0,0 0-1,0 0 1,0 1 0,0-1-1,0 0 1,1 1-1,-1 0 1,0 0 0,0 0-1,0 0 1,0 0-1,0 1 1,0-1 0,-1 1-2,-5 1 19,1 1 1,-1 0-1,1 1 0,0-1 1,0 1-1,0 1 1,0 0-1,1 0 0,0 0 1,0 1-1,0 0 0,1 0 1,0 1-1,0 0 1,1 0-1,-5 8-19,-5 7 100,2 1 1,1 0-1,1 1 1,1 0-1,-1 7-100,4-12 81,0 1 1,2 0-1,1 0 1,0 1-1,1 7-81,2-22 16,1 0-1,0 0 0,0 0 0,1 0 0,0 0 0,0 0 0,0 0 0,0 0 0,1-1 0,0 1 1,0 0-1,1-1 0,0 0 0,0 1 0,0-1 0,0 0 0,1-1 0,0 1 0,0-1 0,3 4-15,2-2 29,0 0 0,1 0-1,-1-1 1,1 0 0,0-1-1,0 0 1,0 0 0,0-1-1,1-1 1,0 0 0,-1 0-1,5 0-28,48 4 83</inkml:trace>
  <inkml:trace contextRef="#ctx0" brushRef="#br0" timeOffset="827.681">1697 544 4369,'0'-7'748,"0"1"1,-1 0-1,0-1 0,0 1 0,0 0 1,-1 0-1,0 0 0,0 0 1,-1 0-1,1 0 0,-1 1 1,-3-5-749,2 4 157,0 2 0,0-1 1,-1 1-1,1-1 1,-1 1-1,0 0 1,0 1-1,0-1 1,-1 1-1,1 0 1,-1 0-1,0 1 1,1 0-1,-1 0 1,0 0-1,0 1 1,-1 0-1,1 0 1,-5 0-158,2 1 49,0 0 1,0 0-1,0 1 1,0 0-1,0 1 1,1 0 0,-1 0-1,0 1 1,1 0-1,-1 1 1,1 0-1,0 0 1,1 1-1,-1 0 1,1 0-1,0 0 1,0 1-50,-7 6 15,2 1 1,-1 0-1,2 0 1,0 1-1,1 1 0,0 0 1,1 0-1,-1 4-15,6-12 5,1 0-1,0 0 1,0 1-1,1 0 0,0-1 1,0 1-1,1 0 1,0 0-1,0 0 0,1 0 1,0 0-1,0 0 0,1 0 1,0-1-1,2 8-4,-1-9 5,0 1 0,1-1 0,0 0 0,0 0 0,0 0 0,1 0 0,-1-1 0,2 1 0,-1-1 0,0 0 0,1 0-1,0 0 1,0-1 0,1 0 0,-1 0 0,1 0 0,0-1 0,5 3-5,1-1 14,1 1-1,0-2 1,0 0-1,0 0 1,1-2-1,-1 1 1,1-2-1,-1 0 1,1 0-1,0-1 1,0-1-1,-1 0 1,1-1-1,-1-1 1,1 0-1,4-2-13,-8 2 18,1-1 0,-1 0 0,0-1-1,0 0 1,0-1 0,0 0 0,-1 0-1,0-1 1,-1 0 0,1-1-1,-1 0 1,-1 0 0,0 0 0,0-1-1,0 0 1,-1-1 0,-1 1-1,0-1 1,0-1 0,1-1-18,13-48 50,-11 31-48,2 2-1,5-11-1,-8 27-85,-4 17 48,-4 24 29,0-21 4,-11 156 343,-7 0 1,-8-2-1,-16 40-339,31-154 32,-18 90 116,29-133-89,0 0-1,0 1 0,1-1 0,0 0 1,1 6-59,-1-11 13,0-1 1,0 1-1,0 0 1,0-1-1,0 1 1,0 0 0,0 0-1,0-1 1,1 1-1,-1 0 1,0-1 0,1 1-1,-1-1 1,0 1-1,1 0 1,-1-1-1,1 1 1,-1-1 0,1 1-1,-1-1 1,1 1-1,-1-1 1,1 1 0,-1-1-1,1 0 1,-1 1-1,1-1 1,0 0 0,-1 1-1,1-1 1,0 0-1,-1 0 1,1 0-1,0 0 1,0 0 0,-1 0-1,1 0 1,0 0-1,-1 0 1,1 0 0,0 0-1,0 0 1,-1 0-1,1 0 1,0-1-1,-1 1 1,1 0 0,-1 0-1,1-1 1,0 1-1,-1-1 1,1 1-14,20-13 119,0 0 0,-2-1 0,13-12-119,19-13 18,-23 19 555,2 1 0,-1 2 0,2 0 0,5 0-573,12-1 1055</inkml:trace>
  <inkml:trace contextRef="#ctx0" brushRef="#br0" timeOffset="1594.104">2185 537 7698,'22'-73'2968,"-21"72"-2860,-1 1-1,1-1 0,-1 0 0,0 0 1,0 1-1,1-1 0,-1 0 1,0 0-1,0 0 0,0 1 0,0-1 1,0 0-1,0 0 0,0 0 1,0 1-1,0-1 0,-1 0 0,1 0 1,0 0-1,0 1 0,-1-1 1,1 0-1,0 0-107,-7 6 3168,-1 12-2939,1 0 0,0 0-1,1 1 1,1-1 0,-2 15-229,-4 17 262,6-34-192,2 0 1,0 1-1,1-1 0,0 1 1,1-1-1,2 16-70,0-23 20,0 0 0,1 0 0,0 1-1,0-1 1,0 0 0,2-1 0,-1 1 0,1 0 0,0-1-1,0 0 1,0 0 0,1 0 0,4 3-20,-4-4 15,0-1 1,0 0-1,0 0 1,1-1-1,0 1 0,0-1 1,0-1-1,0 1 1,1-1-1,0 0 1,-1 0-1,1-1 0,0 0 1,0 0-1,0-1 1,0 0-1,1 0 1,-1-1-1,0 0 0,0 0 1,1 0-1,-1-1 1,0 0-1,0-1 1,0 1-1,0-1 0,0-1 1,0 1-1,-1-1 1,5-3-16,2-1 18,-1 0 1,0-1 0,0-1-1,-1 0 1,0 0 0,-1-1-1,0-1 1,-1 0 0,0 0-1,0 0 1,-1-1 0,-1-1-1,0 1 1,-1-1 0,0 0-1,-1-1 1,0 1 0,-1-1-1,-1 0 1,0 0 0,0-12-19,3-129-2,11 239-178,-11-49 179,1-1 0,3 0 0,0-1 0,12 24 1,-18-46 5,1-1-1,0 1 1,1-1 0,0-1 0,1 1 0,0-1-1,0 0 1,1-1 0,0 1 0,0-2 0,1 1-1,0-1 1,1 0 0,-1-1 0,1 0-1,6 2-4,-10-6 172,0 0 0,0 0 0,0-1 0,1 1-1,-1-1 1,0-1 0,1 1 0,-1-1-1,1 0 1,3-1-172,24-5 610</inkml:trace>
  <inkml:trace contextRef="#ctx0" brushRef="#br0" timeOffset="1911.346">3058 460 7098,'-19'2'3352,"3"14"-1463,5 21-561,9 6-64,2 6-384,7-2-191,-1-2-329,4-3-96,6 1-144,-9-6-8,4-4 64,-3-11-160,-2-7-632,1-4-513,2-8 593</inkml:trace>
  <inkml:trace contextRef="#ctx0" brushRef="#br0" timeOffset="2240.843">2944 86 8370,'-29'-37'3401,"20"13"-2385,4 10-16,12 13-624,7 2 216,9 12-488</inkml:trace>
  <inkml:trace contextRef="#ctx0" brushRef="#br0" timeOffset="2807.029">3240 547 7434,'0'-1'101,"-1"1"1,1 0 0,0 0 0,0 0-1,0 0 1,-1 0 0,1 0-1,0 0 1,0 0 0,-1-1 0,1 1-1,0 0 1,0 0 0,0 0 0,-1 0-1,1 0 1,0 0 0,0 0 0,-1 0-1,1 0 1,0 1 0,0-1-1,0 0 1,-1 0 0,1 0 0,0 0-1,0 0 1,-1 0 0,1 0 0,0 0-1,0 1 1,0-1 0,0 0 0,-1 0-1,1 0 1,0 0 0,0 1 0,0-1-1,0 0 1,0 0 0,-1 0-1,1 1 1,0-1 0,0 0 0,0 0-1,0 1-101,0 15 1536,7 21-1023,-6-36-355,25 87 1164,-11-40-85,5 34-1237,-17-66 140,0 1 0,-2-1 1,0 0-1,-1 0 0,0 1 0,-1-1 0,-2 3-140,3-91 452,4 23-340,1 0 0,7-18-112,-7 42 2,1 1 1,2 0 0,0 0 0,2 1-1,6-11-2,-11 24-14,1 1 0,0 1 0,1-1 0,0 1 0,0 0 0,4-2 14,-9 7-8,1 1 0,0 0 1,-1 0-1,1 1 0,0-1 0,0 0 0,0 1 0,0 0 0,0 0 0,2-1 8,-4 2-4,1 0-1,-1 0 1,1-1 0,-1 1-1,0 1 1,1-1-1,-1 0 1,1 0-1,-1 0 1,1 1-1,-1-1 1,0 0-1,1 1 1,-1 0 0,0-1-1,0 1 1,1 0-1,-1-1 1,0 1-1,0 0 1,0 0-1,0 0 1,1 1 4,42 47-62,-25-26 50,1-1 0,10 7 12,-22-22 0,0 0 0,1-1 0,0 0 0,0-1 0,0 0-1,1 0 1,0-1 0,7 2 0,8 2 7,0-1-1,0-1 1,1-2-1,4 0-6,-23-3 6,1 0-1,0-1 0,-1 0 1,1-1-1,0 0 0,-1 0 0,1-1 1,-1 0-1,0 0 0,1 0 0,-1-1 1,0 0-1,0-1 0,-1 0 1,1 0-1,0 0-5,-4 0 7,1 1 0,-1-1 0,1 0 0,-1 0 0,0-1 0,-1 1 0,1 0 0,-1-1 1,0 0-1,0 0 0,0 1 0,0-1 0,-1 0 0,0 0 0,0-1 0,-1 1 0,1 0 0,-1-3-7,0-6 17,0 0-1,-1 0 1,-1 0-1,0 1 1,-1-1 0,-1-2-17,2 6 2,-2 1 0,1-1 0,-1 1 1,0 0-1,-1 0 0,0 1 0,-2-2-2,6 8-3,-1-1 0,0 1 0,1 0-1,-1 0 1,0 0 0,-1 0 0,1 0 0,0 0-1,0 0 1,-1 1 0,1-1 0,-1 1-1,0 0 1,1 0 0,-1 0 0,0 0 0,1 0-1,-1 0 1,0 1 0,0 0 0,0-1 0,0 1-1,0 0 1,1 0 0,-1 1 0,-2-1 3,0 2-1,0-1 1,1 1-1,-1 0 1,1 1-1,-1-1 1,1 1-1,0 0 1,0 0-1,0 0 1,0 0-1,1 1 1,-1 0-1,0 0 1,-9 13 24,1-1 1,-6 12-25,13-20 8,-14 22 38,1 1 0,2 0 0,-7 21-46,18-41 21,1 1 1,0-1-1,1 0 0,1 1 0,-1 0 0,2 0 0,0 0 1,0-1-1,1 1 0,1 0 0,0 0 0,1 7-21,1-11 19,0 0-1,0-1 1,0 1-1,1-1 1,0 0-1,1 0 1,-1-1-1,1 1 1,0-1-1,1 0 1,0-1-1,0 1 1,0-1-1,0 0 1,1 0-1,0-1 1,0 0-1,0 0 0,1-1 1,-1 0-19,12 5 34,0-1 0,0-1 0,0-1 0,1-1 0,0 0 0,-1-2 0,13 0-34,-9-2 108,-1-1-1,1-1 1,-1-1-1,16-4-107,29-7 193</inkml:trace>
  <inkml:trace contextRef="#ctx0" brushRef="#br0" timeOffset="3294.819">4646 96 5729,'0'-17'1310,"0"7"-114,0 1 0,1-1 0,0 1 0,0-1 0,1 1 0,2-5-1196,0 6 1064,0 10-252,1 17-55,9 228 474,3 66 153,-15-265-1201,3 49 294,6 20-477,-8-71 150,-3-39 27,1-31-20,0 5-128,-1-1 0,0 0 1,-2 1-1,0-1 0,-1 1 0,-1 0 0,-4-10-29,2 11 6,-1 0 1,-1 0-1,0 1 1,-1-1-1,-1 2 0,-1 0 1,0 0-1,-1 1 0,-5-4-6,14 15-1,-1 0-1,-1 0 0,1 1 0,-1-1 0,1 1 0,-1 0 0,0 0 0,0 0 0,0 1 1,-1 0-1,1 0 0,0 0 0,-1 0 0,0 1 0,1 0 0,-1 0 0,0 1 1,1 0-1,-1 0 0,0 0 0,1 0 0,-1 1 0,0 0 0,1 0 0,-1 1 0,1 0 1,-1 0-1,1 0 0,0 0 2,-9 6-2,0 0 1,0 1-1,1 1 1,1 0-1,-1 1 1,2 0-1,-1 0 1,2 2-1,0-1 1,0 1-1,1 1 1,1-1-1,0 2 1,1-1-1,0 1 1,-1 5 1,6-14 3,0 0 1,1 0 0,0-1-1,0 1 1,0 0 0,0 0-1,1 1 1,0-1 0,1 0-1,-1 0 1,1 0-1,0 0 1,1 0 0,-1-1-1,1 1 1,0 0 0,1-1-1,-1 1 1,1-1 0,0 0-1,0 0 1,1 0-1,0 0 1,0 0 0,0-1-1,0 0 1,0 0 0,1 0-1,0 0 1,1 0-4,12 8 70,1-1 0,1-1 0,0 0 0,0-2 0,0 0 0,1-1 0,16 2-70,-15-4 187,0 0 0,0-2 0,0-1 0,1-1 0,-1-1 0,11-1-187,58-10 166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2:16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20 751 7266,'-2'-13'738,"-5"-17"2780,7 30-3495,0 0 0,0 0 0,0 0 0,0 0-1,0 0 1,0-1 0,0 1 0,0 0-1,0 0 1,0 0 0,0 0 0,0 0 0,0 0-1,0 0 1,0 0 0,0 0 0,0-1-1,-1 1 1,1 0 0,0 0 0,0 0 0,0 0-1,0 0 1,0 0 0,0 0 0,0 0-1,0 0 1,0 0 0,0 0 0,0 0 0,0 0-1,0 0 1,-1 0 0,1 0 0,0 0-1,0 0 1,0 0 0,0 0 0,0 0 0,0 0-1,0 0 1,0 0 0,0 0 0,-1 0-1,1 0 1,0 0 0,0 0 0,0 0 0,0 0-1,0 0 1,0 0 0,0 0 0,0 0-1,0 0 1,0 0 0,-1 0 0,1 0 0,0 0-1,0 0 1,0 0 0,0 0 0,0 0-1,0 0 1,0 1 0,0-1 0,0 0 0,0 0-1,0 0-22,-4 18 619,2-2-337,1 0 0,1 0 0,1 0 0,0 0 0,1-1 0,3 16-282,8 17 1173,10 26-1173,3 9 611,-27-81-456,-4-5-70,-5-7 18,5 2-74,0-1-1,0 0 1,0 0-1,1 0 1,0-1-1,1 1 1,0-1-1,1 0 1,0 0-1,0 0 1,1 0-1,1-4-28,-1-19 32,1 0-1,2 1 0,2-5-31,-1 13 15,1 1-1,1-1 0,4-12-14,-7 29-1,1-1 0,0 1 0,0 0 0,0 0 0,1 0 0,0 1 0,0-1 0,1 1 0,-1 0 0,2 0 0,-1 0 0,6-4 1,-9 8-4,1 1 0,0-1 0,-1 1 0,1-1 1,0 1-1,-1 0 0,1 0 0,0 0 0,0 1 0,0-1 0,0 1 1,0-1-1,0 1 0,0 0 0,0 0 0,0 0 0,0 1 0,0-1 0,0 1 1,0-1-1,0 1 0,-1 0 0,1 0 0,0 1 0,0-1 0,-1 0 1,1 1-1,1 1 4,9 6-12,-1 1 0,-1 0 0,1 1 0,-2 0 0,4 5 12,15 14-4,1-2 0,1-2 0,12 6 4,-27-21 3,1-1 0,1 0 0,0-1 1,0 0-1,12 2-3,-22-8 3,1-1 1,0-1-1,-1 1 0,1-1 1,0-1-1,0 0 0,0 0 1,0 0-1,0-1 1,0-1-1,-1 0 0,1 0 1,0 0-1,-1-1 0,4-2-3,-5 2 3,0 0 0,-1-1-1,1 0 1,-1 0 0,0 0-1,0-1 1,0 0 0,0 0-1,-1-1 1,0 0 0,0 1-1,-1-2 1,1 1 0,-1 0 0,-1-1-1,1 0 1,1-6-3,-1 1 4,0 0-1,-2 1 1,1-2 0,-1 1 0,-1 0-1,0 0 1,-1 0 0,-1-1-1,0 1 1,0 0 0,-1 0 0,0 0-1,-1 0 1,-1 0 0,-3-8-4,5 17-2,1 1 0,0-1 1,-1 1-1,1-1 0,-1 1 1,0 0-1,1 0 0,-1 0 1,0 0-1,-1 0 0,1 0 1,0 0-1,0 1 0,-1-1 1,1 1-1,-1 0 0,1 0 1,-1 0-1,0 0 0,0 0 1,1 0-1,-1 1 0,0-1 1,0 1-1,1 0 0,-1 0 1,0 0-1,0 0 0,0 0 1,0 1-1,1-1 0,-1 1 1,0 0-1,0-1 0,-1 2 2,-5 2-7,1 0-1,0 0 1,0 0-1,0 1 1,1 0-1,0 0 1,0 1-1,0 0 1,1 1-1,-6 6 8,-4 9 1,0 1-1,2 1 1,1 1-1,1-1 1,1 2-1,-7 24 0,15-38 22,0-1 0,0 1 0,1-1 1,1 1-1,0 0 0,1 0 0,0 0 0,1 0 0,0-1 0,2 11-22,-1-14 21,1 0 0,-1 0 1,1 0-1,1 0 0,-1-1 0,1 1 0,1-1 0,-1 0 0,1 0 0,0 0 0,1-1 0,0 0 0,0 0 1,0 0-1,7 4-21,2-1 22,0 0 0,0-1 0,1 0 0,0-2 0,0 0 0,0 0 1,7 0-23,17 3 77,1-2 1,25 1-78,25-3 123</inkml:trace>
  <inkml:trace contextRef="#ctx0" brushRef="#br0" timeOffset="677.518">1531 532 2841,'1'-1'195,"0"0"0,0 1 0,0-1 0,0 0 0,0 0 0,0 0 0,0 1 0,0-1 0,0 0 0,-1 0 0,1-1 0,0 1 1,0 0-1,-1 0 0,1 0 0,-1 0 0,1-1-195,-1 1 121,0 1 0,0-1 0,0 1 0,-1-1 0,1 1 0,0-1 0,0 1 0,0-1 0,-1 1 0,1-1 0,0 1 0,0-1 0,-1 1 0,1 0-1,-1-1 1,1 1 0,0-1 0,-1 1 0,1 0 0,-1-1 0,1 1 0,0 0 0,-1 0 0,1-1 0,-1 1 0,1 0 0,-1 0-121,-5-2 445,0 1 0,0-1 0,1 1 0,-1 0 0,0 1 0,-4 0-445,-25 0 947,0 1 0,0 2 0,-24 6-947,39-6 165,1 2 0,-1 1 0,1 0 0,1 1 0,-1 1 0,1 1 0,-2 2-165,16-9 22,1 0-1,-1 1 1,1-1 0,-1 1 0,1 0 0,0 0 0,0 0-1,0 0 1,1 0 0,-1 1 0,1-1 0,0 1 0,-2 3-22,4-6 4,-1 1 1,1 0 0,0 0 0,0 0-1,-1 0 1,1 0 0,0 0 0,1 0-1,-1 0 1,0 0 0,1 0 0,-1-1 0,1 1-1,-1 0 1,1 0 0,0 0 0,0-1-1,0 1 1,0 0 0,0-1 0,0 1-1,0-1 1,0 1 0,1-1 0,-1 1-1,1-1 1,-1 0 0,1 0 0,-1 0 0,1 0-5,13 9 16,0-2 1,0 0-1,1 0 1,0-2 0,0 0-1,0-1 1,2 0-17,30 11 25,-47-16-24,39 14 15,-2 2 1,5 4-17,-32-15 2,-1 1 0,0 0 1,-1 0-1,1 1 0,-1 0 1,0 1-1,-1 0 1,0 1-1,0-1 0,2 5-2,-8-10 0,-1-1 0,1 1 1,-1 0-1,1 0 0,-1 0 0,0-1 0,0 1 0,0 0 0,-1 0 0,1 0 0,-1 0 0,0 1 0,1-1 0,-1 0 1,0 0-1,-1 0 0,1 0 0,-1 1 0,0 0 1,-1 0 0,1 0 0,-1 0 0,0 0 0,0 0-1,0-1 1,-1 1 0,1-1 0,-1 0 0,0 0 0,0 0 0,-2 2-1,-5 3 8,0-1 0,-1 1 0,-1-2 0,1 1 0,-1-1-1,0-1 1,0-1 0,-6 2-8,0 0 22,1-2-1,-1 0 1,0-1 0,0-1-1,0 0 1,0-2-1,-1 0 1,1-1 0,0-1-1,-12-2-21,25 2 20,1 1 1,0 0-1,0-1 0,0 0 0,0 0 0,0 0 0,0 0 0,0-1-20,3 2-32,1 1 1,-1-1-1,0 1 0,1-1 0,-1 1 0,0-1 0,1 0 0,-1 1 0,1-1 0,-1 0 0,1 0 0,-1 1 1,1-1-1,0 0 0,-1 0 0,1 0 0,0 0 0,0 1 0,0-1 0,0 0 0,-1 0 0,1 0 0,0 0 1,0 0-1,1 0 0,-1 1 0,0-1 0,0 0 0,0 0 0,1 0 0,-1 0 0,0 1 0,1-1 1,-1 0-1,0 0 0,1 0 0,-1 1 0,1-1 0,-1 0 0,1 1 0,0-1 0,-1 1 0,2-1 32,-1-1-139,0 1-1,0 0 0,0 0 0,0 1 0,1-1 1,-1 0-1,0 0 0,1 0 0,-1 1 0,1-1 0,-1 1 1,1-1 139,29-1-1011</inkml:trace>
  <inkml:trace contextRef="#ctx0" brushRef="#br0" timeOffset="1080.789">2022 576 5289,'-10'-1'682,"0"1"0,0-1 0,0 2 0,0-1 0,0 2 0,0-1 0,1 1 0,-1 0 0,-7 4-682,8-2 199,0 0-1,0 0 0,0 1 1,1 1-1,0-1 0,0 1 1,0 1-1,0 0 1,1 0-1,1 0 0,-1 1 1,1 0-1,0 0 0,-3 7-198,2-3 72,0-1 1,1 1-1,1 1 0,0-1 0,1 1 0,0 0 0,1 0 0,1 0 0,-2 11-72,4-16 19,0-1-1,0 1 1,1-1-1,-1 0 1,2 1-1,-1-1 1,1 0-1,0 0 0,0 0 1,1 0-1,0 0 1,1 0-1,-1-1 1,1 1-1,0-1 1,1 0-1,-1 0 1,3 1-19,4 3 33,0 0 0,1-1 0,-1 0 0,2-1 0,-1-1 0,1 0 0,1 0 0,-1-2 0,1 1 0,0-2 0,0 0 0,0 0 0,4-1-33,-7-1 64,-1 0-1,1-1 1,0 0-1,-1-1 1,1 0 0,0-1-1,-1 0 1,1-1-1,-1 0 1,1 0 0,-1-1-1,0-1 1,0 0-1,0 0 1,-1-1-1,0 0 1,1 0 0,2-4-64,-9 7 15,0-1 1,0 0-1,0 0 1,-1 0-1,1 0 1,-1 0-1,0 0 1,0-1 0,0 1-1,0-1 1,-1 1-1,1-1 1,-1 1-1,0-1 1,0 0 0,0 0-16,-1-2 14,1 0 1,-1-1 0,0 1 0,-1 0 0,0 0-1,1 0 1,-2-1 0,1 1 0,-2-4-15,-6-11 26,-1-1-1,0 1 1,-2 1 0,-13-19-26,16 25 13,-24-37 67,-11-9-80,34 46-50,-1 1 1,-1 1-1,0 0 1,-1 0-1,0 2 1,-12-9 49,3 8-269,13 12 93</inkml:trace>
  <inkml:trace contextRef="#ctx0" brushRef="#br0" timeOffset="1576.794">2457 71 8642,'-4'-6'861,"3"2"-519,-1 1 0,0 0 0,0 0 0,0 0 0,0 0 0,0 0 1,0 0-1,-1 0 0,1 1 0,-1-1 0,0 1 0,0 0 0,0 0 0,-3-2-342,5 4 43,1 0-1,-1 1 0,0-1 0,1 0 1,-1 1-1,1-1 0,-1 0 0,1 1 1,-1-1-1,1 1 0,0-1 0,-1 1 1,1-1-1,-1 1 0,1-1 0,0 1 1,-1-1-1,1 1 0,0 0 0,0-1 1,-1 1-1,1-1 0,0 1 0,0 0 0,0-1 1,0 1-1,0 0 0,0-1 0,0 1 1,0-1-1,0 1 0,0 0 0,0 0-42,0 2 136,-5 42 164,2 1 0,2-1 0,2 1 0,2-1 0,2 1 0,3 7-300,16 135 584,-13-85-173,13 42-411,-14-106-15,3 0 0,1-1-1,2 0 1,1-2 0,2 0-1,15 22 16,-13-25-153</inkml:trace>
  <inkml:trace contextRef="#ctx0" brushRef="#br0" timeOffset="2162.95">2753 600 5985,'25'-69'2614,"-24"61"-698,-6 14-972,-8 14 282,-3 14-425,2 1 0,1 1-1,1 5-800,8-27 76,1-1 0,0 1 0,1 0 0,1 0 0,0 0 0,1 0 0,1 0 0,0 0 0,1 0 0,0 2-76,1-7 38,0-1 0,1 0-1,-1 0 1,1 0-1,1-1 1,-1 1 0,2-1-1,-1 0 1,1 0 0,0-1-1,0 0 1,0 0-1,1 0 1,0-1 0,0 0-1,1 0 1,-1 0-1,1-1 1,0-1 0,0 1-1,8 1-37,-8-2 45,0 0-1,1-1 0,0 0 1,0-1-1,-1 0 1,1 0-1,0-1 0,0 0 1,0 0-1,0-1 0,0 0 1,-1-1-1,1 0 1,0 0-1,-1-1 0,1 0 1,-1 0-1,0-1 0,0 0 1,0-1-1,3-2-44,-3 0 17,0-1 1,-1 0-1,0 0 0,0-1 0,0 0 1,-1 0-1,-1-1 0,1 1 0,-1-1 0,-1 0 1,0-1-1,1-6-17,6-23 46,-2 0-1,2-32-45,-5 37 13,9-58-20,-17 124 8,1-1-1,2 1 0,1-1 1,2 0-1,1 0 1,1 3-1,-1-20 13,0-1-1,1 1 1,0-1 0,1-1 0,0 1 0,1-1-1,0-1 1,0 0 0,2 0 0,-1 0 0,1-1-1,0 0 1,1-1 0,8 5-13,11 4-293,1 0-1,0-2 0,1-1 1,32 9 293,-8-6-461</inkml:trace>
  <inkml:trace contextRef="#ctx0" brushRef="#br0" timeOffset="2492.893">3658 191 8138,'-5'-8'828,"0"-2"543,-1 1-1,-1-1 0,-6-6-1370,13 16 30,0-1 0,0 1-1,0 0 1,-1 0 0,1 0-1,0-1 1,0 1-1,0 0 1,-1 0 0,1 0-1,0 0 1,0 0-1,-1-1 1,1 1 0,0 0-1,0 0 1,-1 0 0,1 0-1,0 0 1,0 0-1,-1 0 1,1 0 0,0 0-1,0 0 1,-1 0 0,1 0-1,0 0 1,0 0-1,-1 0 1,1 0 0,0 0-1,0 0 1,-1 1-1,1-1 1,0 0 0,0 0-1,0 0 1,-1 0 0,1 0-1,0 1 1,0-1-1,0 0 1,-1 0 0,1 0-1,0 1 1,0-1-1,0 0 1,0 0 0,0 0-1,-1 1 1,1-1 0,0 0-1,0 0 1,0 1-1,0-1 1,0 0 0,0 0-1,0 1 1,0-1-1,0 0 1,0 1 0,0-1-1,0 0 1,0 0 0,0 1-1,0-1 1,0 0-1,1 0-29,-2 19 487,8 28 702,6 17-1189,-3-18 582,2 33-582,-5 20 186,-4 0 0,-4 1-1,-13 78-185,14-172-12,-4 17-514,2 0-1,0 0 1,2 0-1,1 0 1,1 9 526,3-14-891</inkml:trace>
  <inkml:trace contextRef="#ctx0" brushRef="#br0" timeOffset="2826.514">3365 671 6769,'-4'-3'3225,"8"5"-1593,24 8-239,4 5 159,10-5-488,4 2-183,7-9-297,10 3-160,8-6-248,-1-6-48,-6 0-48,-6-8 88,-10 1-488,1 0-632,-15 3 640</inkml:trace>
  <inkml:trace contextRef="#ctx0" brushRef="#br0" timeOffset="3178.999">4177 519 4777,'-4'11'2561,"-5"3"-185,9 14-696,0 11-439,0 7-105,3 10-424,-2-2-160,2-3-216,1-4-88,10-5-152,-2-6-8,4-7 0,1-6 72,-7-9-656,5-3-8,2-4 248</inkml:trace>
  <inkml:trace contextRef="#ctx0" brushRef="#br0" timeOffset="3179.999">4222 317 8066,'-26'-46'3809,"5"10"-1281,14 16-1872,2 6-32,4 10-384,2 4-408,4 7 144</inkml:trace>
  <inkml:trace contextRef="#ctx0" brushRef="#br0" timeOffset="3625.414">4851 585 5489,'-3'-6'548,"-1"1"0,1-1 0,-1 1 0,0 0 0,0 0 0,-1 0 0,1 1 1,-1 0-1,0-1 0,-1 1-548,3 2 138,0 1 1,0 0-1,1-1 1,-1 1 0,0 0-1,0 0 1,0 1-1,-1-1 1,1 1 0,0-1-1,0 1 1,0 0 0,0 0-1,0 1 1,0-1-1,0 1 1,0-1 0,0 1-1,0 0 1,0 0-1,0 0 1,-1 1-139,-6 3 103,1 0 0,-1 1 0,1 1 0,0 0 0,1 0 0,0 0 1,0 1-1,0 0 0,0 2-103,-16 20 328,-19 33-328,29-43 102,1 1 0,1 1 0,1 0 0,1 1 1,-1 5-103,9-22 38,0 0 1,0 1-1,1-1 1,-1 0 0,2 1-1,-1-1 1,1 1 0,0-1-1,0 0 1,0 1 0,1-1-1,0 1 1,1-1-1,-1 0 1,1 0 0,0 1-1,1-1 1,0-1 0,0 1-1,0 0 1,0-1 0,2 3-39,4 1 43,0 0 0,0 0 0,1-1 0,0 0 0,1-1 0,-1 0 1,1-1-1,1 0 0,-1 0 0,1-1 0,0-1 0,0 0 0,0-1 1,1 0-1,-1-1 0,7 1-43,-4-2 22,-1 0-1,0 0 1,1-1 0,-1-1 0,1-1-1,-1 0 1,0 0 0,0-2 0,0 1-1,-1-2 1,1 0 0,-1-1 0,0 0-1,6-5-21,-13 8 10,-1-1-1,0 0 0,0-1 1,0 1-1,0-1 0,-1 0 0,0 0 1,0-1-1,0 1 0,-1-1 1,0 0-1,0 0 0,0 0 1,-1 0-1,1 0 0,-2-1 0,1 1 1,-1-1-1,0 1 0,0-1 1,-1 0-1,0 1 0,0-1 0,0 1 1,-1-1-1,0 0 0,-1-1-9,-2-9 9,0-1 0,-2 1 0,0 0 0,0 1 0,-2-1 0,0 2-1,-1-1 1,-1 1 0,-7-10-9,2 7 5,0 1-1,-1 0 1,-1 1-1,-6-5-4,15 15-64,1 0 0,-2 0 0,1 1 0,0 0 0,-1 0 1,0 1-1,0 0 0,0 0 0,-1 1 0,1 1 0,-4-1 64,12 3-79,-1-1 0,1 1 0,-1 0 0,1 1 0,0-1 0,-1 0 0,1 0 0,0 1 0,-1-1 0,1 0 0,0 1 0,-1-1 0,1 1 0,0 0 0,0-1 0,0 1 0,0 0 0,-1 0 0,1 0 0,0 0 0,0 0 0,1 0 0,-1 0 0,0 0 0,0 0 0,0 0 0,1 1 0,-1-1 0,1 0 0,-1 1 79,-7 22-799</inkml:trace>
  <inkml:trace contextRef="#ctx0" brushRef="#br0" timeOffset="4111.877">5191 631 8850,'0'-1'98,"-1"1"0,1 0 0,0-1 0,-1 1 1,1 0-1,0 0 0,-1-1 0,1 1 0,0 0 0,-1 0 0,1 0 1,-1-1-1,1 1 0,-1 0 0,1 0 0,0 0 0,-1 0 1,1 0-1,-1 0 0,1 0 0,-1 0 0,1 0 0,-1 0 0,1 0 1,0 0-1,-1 0 0,1 1 0,-1-1 0,1 0 0,-1 0 0,1 0 1,0 1-1,-1-1 0,1 0 0,0 0 0,-1 1 0,1-1 0,0 0 1,-1 1-1,1-1 0,0 0 0,-1 1 0,1-1-98,-1 3 145,1-1 0,-1 0 0,1 1 1,0-1-1,0 0 0,0 1 0,0-1 0,0 0 0,0 1 0,1 0-145,12 57 715,-13-58-601,10 27 270,2 0-1,0-1 1,2 0-1,3 3-383,3 5 1136,13 36-1136,-29-60 162,0-1 0,-1 1 0,1 6-162,-4 9 271,0-26-253,0 0-1,0 0 0,0 0 1,-1 0-1,1-1 0,0 1 1,-1 0-1,1 0 0,-1-1 1,1 1-1,-1 0 0,1 0 1,-1-1-1,1 1 0,-1-1 1,0 1-1,1 0 0,-1-1 1,0 1-1,1-1 0,-1 0 1,0 1-1,0-1-17,-1-4 151,0 0-1,0-1 0,1 0 1,0 1-1,-1-6-150,0-15 48,0-1 0,2 1 0,0-1 0,2 1-1,1-2-47,7-36 133,9-26-133,-19 89 0,3-15 0,1 1-1,0 0 0,1 0 0,0 0 1,1 1-1,3-4 1,-8 14 0,1 1-1,-1-1 1,1 1 0,0 0-1,0-1 1,0 1 0,0 0 0,0 0-1,1 0 1,-1 0 0,1 1-1,-1-1 1,1 1 0,-1-1-1,1 1 1,0 0 0,0 0 0,0 0-1,-1 0 1,1 1 0,0-1-1,0 1 1,0 0 0,0 0-1,0 0 1,0 0 0,0 0-1,0 1 1,0-1 0,0 1 0,0 0-1,0 0 1,0 0 0,1 1 0,10 4-3,1 1 1,-1 1-1,-1 1 1,0 0-1,0 0 1,-1 1 0,0 1-1,0 0 1,-1 1-1,7 10 3,-2-2 0,-2 1 0,0 1 0,-1 0 1,-1 1-1,-1 0 0,3 13 0,-9-22-28,-1-1 1,0 1 0,-1 0 0,-1 1 0,0-1-1,-1 0 1,0 1 0,-1-1 0,-1 0-1,0 1 1,-1-1 0,-1 3 27,-4 5-379</inkml:trace>
  <inkml:trace contextRef="#ctx0" brushRef="#br0" timeOffset="4723.002">5936 194 5745,'2'-11'946,"1"1"-1,0-1 1,1 1-1,0 0 1,1 0-946,-2 5 276,-1 1 0,1-1 0,0 1 0,1 0 0,-1 0 0,1 0 0,-1 0-1,1 1 1,0 0 0,0 0 0,5-3-276,15-7 217,1 1 0,0 1 0,0 1 0,1 2 0,1 0 0,-1 2 1,1 0-1,0 2 0,1 2 0,-1 0 0,0 1 0,9 3-217,-31-2 9,1 1 1,-1 0 0,1 0 0,-1 0-1,0 1 1,0 0 0,0 0-1,0 0 1,0 1 0,0-1-1,0 1 1,-1 0 0,2 2-10,-4-3 2,0-1 0,-1 1 1,1 0-1,0 0 0,-1 1 1,0-1-1,1 0 0,-1 0 1,0 1-1,0-1 0,0 1 1,-1-1-1,1 1 0,0-1 1,-1 1-1,0-1 0,1 1 1,-1-1-1,0 1 0,-1 0 1,1-1-1,0 1 0,-1-1 1,1 1-1,-1-1 0,0 1 1,0-1-1,0 1 0,0 0-2,-4 8 4,-1 0 0,0-1 0,-1 1 0,0-1 0,-1-1 0,-8 10-4,-15 13 29,-13 7-29,-15 16 87,45-40-34,0 0 1,1 1-1,1 1 0,0 0 0,-9 17-53,17-24 22,0-1 1,0 1-1,1-1 0,0 1 0,0 0 0,1 0 0,1 0 1,-1 0-1,2 1 0,-1-1 0,2 0 0,0 10-22,1-8-9,1 0-1,-1-1 0,2 1 1,0-1-1,0 0 0,1 0 1,0 0-1,1 0 0,1-1 1,-1 0-1,1-1 0,6 6 10,24 24-170</inkml:trace>
  <inkml:trace contextRef="#ctx0" brushRef="#br0" timeOffset="5126.034">6342 961 3769,'11'77'1879,"-11"-76"-1833,1-1 1,-1 0-1,0 1 1,0-1-1,0 0 0,0 1 1,0-1-1,0 0 1,0 1-1,0-1 0,0 0 1,0 1-1,0-1 1,0 1-1,0-1 0,0 0 1,-1 1-1,1-1 1,0 0-1,0 1 1,0-1-1,0 0 0,-1 0 1,1 1-1,0-1 1,0 0-1,0 1 0,-1-1 1,1 0-1,0 0 1,-1 0-1,1 1-46,-10-5 1978,10 4-1873,0 0 0,-1-1 0,1 1 0,0 0 0,-1-1 0,1 1 0,0 0 0,-1 0 0,1-1 0,-1 1 0,1 0 0,-1 0 0,1 0 0,0 0 0,-1 0 0,1-1 0,-1 1 0,1 0 0,-1 0 0,1 0 0,-1 0 0,1 0 0,-1 0 0,1 0 0,-1 1 0,1-1 0,-1 0 0,1 0 0,0 0 0,-1 0 0,1 1 0,-1-1 0,1 0 0,0 0 0,-1 1 0,1-1 0,-1 0 0,1 1 0,0-1 0,-1 0 0,1 1 0,0-1 0,0 0 0,-1 1 0,1-1-105,-7 17 317,0-1 0,-2-1-1,-2 4-316,1-2 111,9-15-86,0 1 0,0-1 0,0 0 1,0 1-1,0-1 0,0 0 0,1 1 1,-1-1-1,1 1 0,-1-1 0,1 1 1,0-1-1,0 1 0,1 1-25,-1-3 16,0 1 1,1-1-1,-1 1 0,1-1 0,0 1 0,-1-1 1,1 0-1,0 1 0,0-1 0,0 0 0,0 0 1,0 1-1,0-1 0,0 0 0,0 0 0,0 0 1,1 0-17,1 1 30,0-1-1,-1 0 1,1 0 0,0 0 0,0 0 0,0 0 0,0 0-1,0-1 1,0 1 0,0-1 0,0 0 0,0 0 0,0 0 0,0-1-1,0 1 1,0 0 0,0-1 0,0 0 0,0 0-30,0 0 27,-1 0 1,1 0 0,-1 0-1,1 0 1,-1-1 0,0 1-1,0-1 1,0 1-1,0-1 1,0 0 0,0 0-1,0 0 1,0 0 0,-1 0-1,1 0 1,-1 0-1,1 0 1,-1-1 0,0 1-1,0-1 1,0 1-28,-1 0 8,0 0-1,0 0 1,0 0 0,0 0-1,0 1 1,0-1 0,-1 0-1,1 0 1,-1 0 0,1 0 0,-1 1-1,0-1 1,0 0 0,1 1-1,-1-1 1,-1 0 0,1 1-1,0-1 1,0 1 0,0 0-1,-1-1 1,1 1 0,-1 0-1,1 0 1,-1 0 0,1 0 0,-1 0-1,0 0 1,1 0 0,-1 0-8,-48-19 73,47 19-9,0-1 1,0 2 0,0-1-1,0 0 1,-1 1 0,1-1-1,0 1 1,0 0 0,0 0-1,-1 0 1,1 1 0,0-1-1,0 1 1,0-1 0,-1 2-65,4-2 12,-1 0 1,1 0 0,0 1 0,0-1 0,-1 0 0,1 0-1,0 1 1,0-1 0,-1 0 0,1 1 0,0-1 0,0 0 0,0 1-1,0-1 1,0 0 0,0 1 0,0-1 0,-1 0 0,1 1 0,0-1-1,0 0 1,0 1 0,0-1 0,1 1 0,-1-1-13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2:11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428 406 4689,'-1'-4'573,"-1"0"0,0 0 0,0 0 0,0 1 0,0-1 0,-1 1-1,1-1 1,-1 1 0,0 0 0,-3-3-573,2 3 263,0 0 0,0 1 0,0-1 0,-1 1 0,1 0 0,-1 0 0,0 0 0,1 1 0,-1 0 0,0 0 0,0 0 0,0 0 0,0 1 0,-2 0-263,-7 0 178,0 0-1,0 2 0,0 0 0,1 0 0,-1 1 1,0 1-1,1 1 0,0-1 0,0 2 0,0 0-177,-8 5 121,0 0 0,1 2 0,1 0 0,0 1 0,-10 11-121,25-22 9,1 1-1,-1-1 1,1 1 0,0 0-1,0 0 1,1 0 0,-1 1-1,1-1 1,0 1 0,0-1 0,1 1-1,-2 4-8,3-7 2,-1-1 1,1 1-1,0 0 0,0 0 0,0-1 1,0 1-1,0 0 0,0 0 0,1 0 0,-1-1 1,1 1-1,-1 0 0,1-1 0,-1 1 0,1 0 1,0-1-1,0 1 0,0-1 0,0 1 1,0-1-1,0 0 0,0 1 0,1-1 0,-1 0 1,0 0-1,1 0 0,-1 0 0,1 0 0,-1 0 1,1 0-1,-1 0 0,1-1 0,0 1 0,-1 0 1,1-1-1,1 1-2,44 11 97,32 4-97,-36-9 18,1 3 0,9 5-18,-39-10 3,-1 0 0,1 0 0,-1 2 0,-1 0 0,1 0 0,-1 1 0,-1 0 0,11 11-3,-18-16 1,0 1-1,-1-1 1,0 1-1,0 0 0,0 0 1,0 0-1,0 0 1,-1 1-1,0-1 1,0 1-1,0-1 1,-1 1-1,1 0 0,0 5 0,-2-7 1,0 1 0,0-1 0,0 0 0,0 1 0,-1-1 0,0 0 0,1 1 0,-1-1 0,0 0 0,-1 1 0,1-1 0,0 0 0,-1 0-1,0 0 1,0-1 0,0 1 0,0 0 0,0 0 0,0-1 0,-1 0 0,1 1 0,-1-1-1,-8 6 18,0 0 0,0 0 1,-1-2-1,0 1 0,0-1 0,0-1 0,-1 0 1,0-1-1,0 0 0,0-1 0,0-1 0,-10 1-18,0-1 39,1-1 0,0 0 0,-1-2-1,1-1 1,0-1 0,-1-1-1,-5-2-38,19 4-78,1-1 0,-1 1 0,0-1 0,1-1 0,-1 0 0,1 0 0,0-1 0,0 0 0,-6-5 78,14 10-68,0 0 1,-1 0-1,1 0 1,0 0 0,0 0-1,-1-1 1,1 1-1,0 0 1,0 0 0,0 0-1,0 0 1,-1-1 0,1 1-1,0 0 1,0 0-1,0 0 1,0-1 0,0 1-1,0 0 1,0 0-1,0-1 1,-1 1 0,1 0-1,0 0 1,0-1 0,0 1-1,0 0 1,0 0-1,0-1 1,0 1 0,0 0-1,1 0 1,-1-1-1,0 1 68,9-2-1465</inkml:trace>
  <inkml:trace contextRef="#ctx0" brushRef="#br0" timeOffset="333.62">749 391 8338,'-22'1'3537,"6"8"-1993,13 24-616,2 9 64,7 9-360,2 2-183,5 0-233,7-5-56,4-5-72,-3-1-16,-10-9 0,-5 0 336,-9-10-560,-1 0-112,2-11 224</inkml:trace>
  <inkml:trace contextRef="#ctx0" brushRef="#br0" timeOffset="666.645">669 87 10538,'-19'-31'4121,"4"10"-3121,13 11-416,-3 2-143,12 8-193,4 7-184,11 7-16</inkml:trace>
  <inkml:trace contextRef="#ctx0" brushRef="#br0" timeOffset="1287.18">999 650 5633,'7'-120'2503,"-7"119"-2366,0-1 0,1 1 0,-1-1 0,0 0 1,0 0-1,0 1 0,0-1 0,0 0 0,-1 1 0,1-1 0,0 1 0,-1-1 0,0 0 0,1 1 0,-1-1 0,0 1 0,1-1 0,-2 0-137,2 2 110,0 0 1,-1 0 0,1 0-1,0 0 1,0 0 0,-1 0 0,1 0-1,0 0 1,0 0 0,-1 0-1,1 0 1,0 0 0,0 0-1,0 0 1,-1 0 0,1 0-1,0 0 1,0 0 0,-1 1-1,1-1 1,0 0 0,0 0-1,0 0 1,0 0 0,-1 0-1,1 1 1,0-1 0,0 0-1,0 0 1,0 0 0,0 1-1,-1-1 1,1 0 0,0 0-111,1 13 115,0-1 0,0 1 0,1-1 0,1 0 0,0 1 0,1-1 0,0-1-115,-2-2 52,24 66 391,-10-31 46,2 16-489,-15-46 86,0 1 0,-1 0 0,0 0-1,-1 0 1,-1 0 0,0 1-86,1-101 506,-1 33-403,2 0-1,6-26-102,-6 63 1,0 1-1,1 0 0,1 0 1,1 0-1,0 1 0,0 0 1,1 0-1,1 0 0,0 0 1,1 1-1,5-6 0,-11 15-2,1 0 0,0 0 0,0 0 0,0 0 1,0 1-1,0-1 0,0 1 0,1 0 0,-1 0 0,1 0 0,0 0 0,0 1 0,-1-1 1,1 1-1,0 0 0,2 0 2,-2 1-2,0 0 0,1 0 0,-1 0 0,1 1-1,-1 0 1,0 0 0,1 0 0,-1 0 0,0 0 0,0 1 0,0 0 0,0 0 0,0 0 0,0 0 0,0 2 2,5 2-3,0 1 1,-1 0-1,0 1 1,0 0 0,-1 0-1,0 0 1,0 1-1,-1 0 1,0 1 0,-1-1-1,0 1 1,-1 0-1,1 1 1,-1 1 2,1 6-1,0 1 0,-1-1 0,-1 1 0,0-1 0,-2 1 1,0 0-1,-2 18 1,1-34 2,-2 21 6,3-19 10,3-15 23,9-49 157,14-35-198,-21 77 4,1-1 0,0 1 0,2 1 0,0-1 0,0 1 0,2 1-1,5-7-3,-12 17-2,0 1-1,-1 0 0,1 0 0,1 0 1,-1 0-1,1 1 0,-1 0 0,1 0 1,0 0-1,0 0 0,0 1 0,0 0 1,1 0-1,-1 0 0,1 1 0,-1 0 1,1 0-1,-1 0 0,1 1 1,0-1-1,-1 1 0,1 1 0,0-1 1,-1 1-1,1 0 0,-1 0 0,1 1 1,-1-1-1,1 1 0,-1 1 0,0-1 1,0 1-1,0 0 0,0 0 3,4 4-1,0 0-1,0 1 1,0-1-1,-1 2 1,-1-1 0,0 1-1,0 1 1,0-1 0,-1 1-1,-1 0 1,1 1-1,-2-1 1,3 8 1,-3-5 34,0 0 1,-1 0-1,0 0 1,-1 1-1,0-1 1,-1 1-1,-1-1 1,0 1-1,-1-1 1,-1 1-1,0 2-34,-5 21 390,-1 1-158</inkml:trace>
  <inkml:trace contextRef="#ctx0" brushRef="#br0" timeOffset="2067.284">2095 458 6569,'0'-1'231,"0"0"1,-1 0-1,1 0 0,-1 0 0,1 0 0,0 0 0,-1 0 0,1 0 0,-1 1 0,0-1 0,1 0 0,-1 0 0,0 1 1,1-1-1,-1 0 0,0 1 0,0-1 0,0 1 0,0-1-231,0 1 99,1 0-1,-1 0 1,1 0-1,-1 0 1,1 0 0,-1 0-1,1 0 1,-1 0 0,0 0-1,1 0 1,-1 1 0,1-1-1,-1 0 1,1 0 0,-1 1-1,1-1 1,-1 0-1,1 1 1,0-1 0,-1 0-1,1 1 1,-1-1 0,1 1-1,0-1-98,-3 3 168,1 0 1,0 1-1,0-1 0,0 0 0,1 1 0,-1-1 0,1 1 0,0 0 1,-1 0-169,0 11 196,0-1 1,1 1 0,0-1-1,2 1 1,-1 0 0,2-1-1,0 1 1,3 13-197,2-2 103,0-1 1,2 1-1,1-2 1,7 13-104,-15-32 11,0-1 1,1 1 0,-1-1 0,1 0-1,0 0 1,1 0 0,-1 0 0,1 0-1,-1-1 1,1 0 0,0 0 0,1 0-1,-1 0 1,0 0 0,1-1 0,-1 0-1,1 0 1,4 1-12,-2-1 15,-1-1 0,1 0 1,0-1-1,-1 0 0,1 0 0,0 0 0,-1-1 1,1 0-1,0 0 0,-1-1 0,1 0 0,-1 0 0,0 0 1,1-1-16,5-3 15,0 0 1,-1 0-1,0-1 1,0-1-1,-1 0 1,0 0-1,0-1 1,-1 0-1,0-1 1,0 0-1,-1-1 1,0 1-1,-1-1 1,-1-1-1,4-7-15,-3 3 7,0 0-1,-1-1 1,-1 0-1,0 0 1,-1 0-1,-1-1 1,-1 1-1,-1-1 1,0 0-1,-1 1 1,-1-6-7,-2-1-20,2 33-52,-2 22 32,1-12 42,0 1 1,2 0 0,0 0-1,1-1 1,1 1 0,1 0-1,1-1 1,1 0 0,0 0-1,4 8-2,-6-18-22,1-1 0,0 0 0,0 0 0,0 0 0,1 0-1,0-1 1,1 0 0,0 0 0,0 0 0,0-1 0,1 0-1,0 0 1,0-1 0,0 1 0,1-2 0,0 1-1,0-1 1,0 0 0,0-1 0,1 0 0,-1 0 0,1-1-1,0 0 1,0 0 22,30 1-816,0-4 245</inkml:trace>
  <inkml:trace contextRef="#ctx0" brushRef="#br0" timeOffset="2398.876">2886 24 8394,'-14'-22'3929,"14"22"-3901,0 0 1,0 0 0,0 0-1,0 0 1,0-1-1,0 1 1,0 0 0,0 0-1,-1 0 1,1 0 0,0 0-1,0 0 1,0 0-1,0 0 1,0 0 0,0 0-1,0 0 1,0 0-1,0 0 1,-1 0 0,1 0-1,0 0 1,0-1 0,0 1-1,0 0 1,0 0-1,0 0 1,0 0 0,-1 1-1,1-1 1,0 0-1,0 0 1,0 0 0,0 0-1,0 0 1,0 0 0,0 0-1,0 0 1,-1 0-1,1 0 1,0 0 0,0 0-1,0 0 1,0 0-1,0 0 1,0 0 0,0 1-1,0-1 1,0 0 0,0 0-1,0 0 1,0 0-1,0 0 1,-1 0 0,1 0-1,0 0 1,0 1-29,0 16 1173,32 239 1668,9 111-1520,-38-332-1257,-1-17 14,-1 1-1,-1 0 1,0 0 0,-1 0 0,-1 0 0,-3 11-78,-1-18 1098,-7-8-531</inkml:trace>
  <inkml:trace contextRef="#ctx0" brushRef="#br0" timeOffset="3081.952">3525 576 2649,'1'-5'446,"0"0"0,-1 0 0,1 0 0,-1 0 1,0 0-1,0 0 0,-1 0 0,1 0 1,-1 0-1,0 0 0,-1 1 0,1-1 0,-1 0 1,0 0-1,0 1 0,0-1 0,-1 1 1,0 0-1,0 0 0,0-1-446,-3-2 296,1 0-1,-1 0 1,-1 1-1,1-1 1,-1 2 0,0-1-1,-1 1 1,1 0-1,-1 0 1,0 1 0,0 0-296,3 2 38,0 1 0,0 0 1,0 0-1,0 0 1,-1 1-1,1-1 1,0 1-1,0 0 1,0 1-1,-1 0 1,1-1-1,0 1 1,0 1-1,0-1 1,0 1-1,0 0 1,1 0-1,-1 0 1,0 1-1,1 0 0,0 0 1,0 0-1,-2 2-38,-7 5 4,0 2-1,1 0 1,0 0-1,1 1 1,0 0-1,-4 9-3,10-14 4,0 0 1,0 1-1,1 0 1,0 0-1,0 0 1,1 0-1,0 0 1,1 1-1,0-1 1,1 1-1,-1 2-4,2-5 7,0-1-1,1 0 1,-1 1-1,1-1 1,0 0 0,0 0-1,1 0 1,0 0 0,0 0-1,1 0 1,-1-1-1,1 1 1,0-1 0,1 1-1,-1-1 1,1 0-1,0-1 1,1 2-7,3 1 15,1 0 0,0 0 0,0 0 0,0-1 0,1-1 0,0 1 0,0-2 0,0 1 0,0-2 0,1 1 0,0-1 0,0-1 0,0 0 0,0 0 0,0-1 0,2-1-15,-2 1 16,-1-1 1,0 0-1,1-1 0,-1-1 0,0 1 0,0-1 0,0-1 1,0 0-1,0-1 0,0 1 0,-1-2 0,0 1 0,0-2 0,0 1 1,0-1-1,-1 0 0,2-3-16,-6 5 10,0-1 0,-1 1 0,0-1 0,0 0 0,0 0 0,0 0 0,-1 0 0,0 0 0,0 0 1,0-1-1,-1 1 0,0-1 0,0 0 0,0 1 0,-1-1 0,0 0 0,0 1 0,0-1 0,-1-5-10,-3-13 20,-1 1-1,0 0 0,-2-1 1,-2-1-20,3 4 7,-15-37-6,19 55-6,1 4 4,1 7 2,2 10 9,1 0 1,1 0 0,0-1-1,2 0 1,0 0-1,1 0 1,0 0-1,5 5-10,20 33 82,29 37-82,-48-74 18,-4-5 91,1 0 0,0-1 0,3 3-109,22 14 3092,-4-9-1631</inkml:trace>
  <inkml:trace contextRef="#ctx0" brushRef="#br0" timeOffset="3416.781">4013 60 8146,'-5'-52'6566,"10"63"-6322,0-1 0,-1 1-1,0 0 1,-1 0 0,0 1-1,-1-1 1,0 1-244,2 8 232,38 245 866,-23-127-627,9 13-471,-17-98 40,-1-6-231,1 0 0,11 23 191,-21-68-80,-1-1 0,1 1-1,0 0 1,-1 0 0,1-1 0,0 1 0,0-1-1,0 1 1,0-1 0,1 1 0,-1-1-1,0 0 1,1 1 80,-3-8-182</inkml:trace>
  <inkml:trace contextRef="#ctx0" brushRef="#br0" timeOffset="3749.04">3800 423 14747,'4'-3'624,"3"3"-200,22 0 585,6-4-345,28 2-208,8-6-112,11 0-192,3 1-56,-7-3 0,-6 6-240,-21-3-4257,-2 0 3265</inkml:trace>
  <inkml:trace contextRef="#ctx0" brushRef="#br0" timeOffset="4096.499">4501 582 8090,'1'2'275,"0"1"1,0-1 0,0 1 0,0-1-1,1 0 1,-1 1 0,1-1-1,-1 0 1,1 0 0,0 0-1,0 0 1,0 0 0,0-1 0,0 1-1,0-1 1,0 1 0,1-1-1,-1 0 1,0 1 0,1-1 0,-1-1-1,1 1 1,-1 0 0,1 0-1,0-1 1,1 1-276,7 1 258,1-1 1,-1 0-1,0 0 1,1-1-1,6-1-258,-6 0 110,0-1 0,-1 0 0,1 0 0,-1-1 0,1-1 0,-1 0 0,0 0 0,0-1 0,9-6-110,-17 9 18,1 0 1,-1-1-1,0 0 0,0 1 0,0-1 0,0 0 1,0 0-1,-1-1 0,1 1 0,-1-1 0,0 1 1,0-1-1,0 0 0,0 1 0,-1-1 0,0 0 1,0 0-1,0 0 0,0 0 0,0 0 0,-1 0 0,0-1 1,0 1-1,0 0 0,0 0 0,-1 0 0,1 0 1,-1 0-1,-1-4-18,-2-3 14,1 0 0,-1 1 0,-1 0 0,1-1 0,-2 2 0,0-1 0,0 0 0,0 1 0,-1 1 0,-1-1 0,1 1 0,-9-7-14,11 11-1,1 1-1,-1-1 0,0 1 0,0 0 0,0 0 0,0 1 0,-1-1 0,1 1 0,-1 0 0,0 1 0,1-1 0,-1 1 0,0 0 0,0 1 0,0-1 0,1 1 0,-1 1 1,0-1-1,0 1 0,0 0 0,0 0 0,1 0 0,-1 1 0,0 0 0,-2 2 2,-4 2-7,0 0 0,1 2-1,0-1 1,0 1 0,1 1 0,0 0 0,1 1 0,0-1 0,0 2-1,1-1 1,-6 10 7,6-6 9,0-1-1,1 1 0,0 0 0,1 0 1,1 1-1,0-1 0,1 1 0,1 1 1,0-1-1,1 4-8,1-13 19,1 0 1,0 1-1,1-1 1,0 0-1,0 1 1,0-1-1,0 0 1,1 0-1,0 0 1,1 0-1,-1 0 0,1-1 1,0 1-1,2 2-19,1 0 20,1 1 0,0-2 0,0 1 0,0-1 0,1 0 0,1 0 0,-1-1 0,5 2-20,19 10 150,1-1 0,0-3-1,2 0 1,21 4-150,-51-16 34,91 27 912,6-4-425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2:10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47 7106,'-1'-4'710,"-13"-27"2710,14 30-3347,0 0-1,0 1 1,-1-1 0,1 1-1,0-1 1,-1 0 0,1 1 0,0-1-1,-1 1 1,1-1 0,-1 1-1,1 0 1,-1-1 0,1 1-1,-1-1 1,1 1 0,-1 0-1,1-1 1,-1 1 0,1 0 0,-1-1-1,0 1 1,1 0 0,-1 0-1,1 0 1,-1 0 0,0 0-1,1 0 1,-1 0 0,0 0-1,1 0 1,-1 0 0,0 0 0,1 0-1,-1 0 1,1 0 0,-1 0-1,0 1 1,1-1 0,-1 0-1,1 0 1,-1 1 0,0-1-73,0 2 42,0 0 1,0-1-1,0 1 0,0 0 1,0 0-1,0-1 1,0 1-1,0 0 0,1 0 1,-1 0-1,1 0 1,0 0-1,0 0 0,-1 0 1,1 0-1,0 0 1,1 0-1,-1 0 0,0 0 1,0 0-1,1 0 1,0 1-43,17 53 164,-13-42-21,13 44 102,-2 1 0,-3 1 0,-3 0-1,-2 5-244,13 244 265,-20-264-210,0 16 74,-1-32-617,1 0-1,3 22 489,2-34-2551,6-12 1012</inkml:trace>
  <inkml:trace contextRef="#ctx0" brushRef="#br0" timeOffset="346.437">16 538 8770,'-11'-12'3921,"7"9"-2361,14-4-264,10 5-151,20-3-513,8 1-112,14-3-216,5-2-104,2 0-112,-3-5 104,-6 5-408,-3 2 88,-9 0 64</inkml:trace>
  <inkml:trace contextRef="#ctx0" brushRef="#br0" timeOffset="677.943">874 422 7730,'0'2'154,"1"-1"1,-1 0 0,0 0-1,0 0 1,0 0 0,1 1-1,-1-1 1,-1 0 0,1 0-1,0 0 1,0 0 0,0 1-1,-1-1 1,1 0 0,0 0-1,-1 0 1,1 0 0,-1 0-1,1 0 1,-1 0 0,0 1-155,0-2 178,-1 1 0,1 0 0,0-1 0,-1 1 0,1-1 0,-1 0 0,1 1 0,-1-1 0,1 0 0,-1 0 0,1 0 0,-1 0 0,0 0-178,-26 3 1386,20 0-1182,1-1 1,0 2-1,-1-1 0,1 1 1,1 0-1,-1 0 0,0 1 1,1 0-1,0 0 0,-3 4-204,-13 14 183,2 0 0,-2 5-183,-1 0 193,14-18-150,1 1 0,0 1 0,0 0 0,1 0 0,1 0 0,0 1 0,1-1 0,0 2 0,-2 10-43,5-17 18,1-1 0,0 1 1,1 0-1,-1-1 0,1 1 1,1 0-1,-1-1 0,1 1 1,0-1-1,1 1 0,-1-1 1,1 1-1,1-1 0,-1 0 1,1 0-1,0 0 0,0 0 1,1-1-1,0 1 1,0-1-1,3 4-18,0-2 24,0 0 1,0 0 0,1-1-1,0 0 1,0 0-1,1-1 1,-1 0-1,1-1 1,0 1 0,0-2-1,1 1 1,-1-1-1,1-1 1,0 0-1,-1 0 1,1-1 0,0 0-1,0 0 1,8-2-25,-4 0 21,-1-1 1,0 0-1,0-1 0,0-1 1,0 0-1,0 0 1,-1-2-1,0 1 1,0-2-1,0 1 0,-1-2 1,0 1-1,0-2 1,4-3-22,-10 6 5,1 1 0,-1-1 1,0 0-1,0 0 1,0-1-1,-1 1 0,0-1 1,-1 0-1,1 0 1,-1 0-1,-1-1 0,1 1 1,-1-1-1,-1 1 1,1-6-6,-1 2 24,0 0 1,-1 0 0,-1 1 0,0-1 0,0 0-1,-1 1 1,-1-1 0,1 1 0,-2 0 0,1-1-1,-2 1-24,0-2-33,-1 0 0,0 0-1,-1 1 1,0 0 0,-1 0-1,0 1 1,-1-1 0,0 2-1,-1-1 1,0 2-1,0-1 1,-1 1 0,0 1-1,0 0 1,-1 0 0,0 1-1,0 1 1,-7-3 33,-12 4-264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2:32.53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18 596 2585,'-17'-5'4271,"18"4"-4133,-1 0-1,1 1 1,0-1-1,-1 0 1,1 1 0,0-1-1,0 1 1,0-1-1,0 1 1,-1-1 0,1 1-1,0-1 1,0 1-1,0 0 1,0 0-1,0-1 1,0 1 0,1 0-138,148-43 3777,118-18-3777,-92 24 461,587-164 251,-9 3-1079,-619 170-582,-19 14 385</inkml:trace>
  <inkml:trace contextRef="#ctx0" brushRef="#br0" timeOffset="549.591">1280 641 4321,'-1'-5'430,"0"-1"0,0 0 0,1 0 0,-1 1 0,1-1 0,1 0 0,-1 0 0,1 1 0,0-1 0,0 0 0,1 1 0,-1-1 0,2-1-430,-3 7 35,1-1 0,-1 1 0,0-1 0,1 1 0,-1-1 0,1 1 0,-1-1 0,1 1 0,-1 0 0,1-1 0,-1 1 0,1 0 0,-1-1 0,1 1 0,-1 0 0,1 0 0,-1-1 0,1 1 0,0 0 0,-1 0 0,1 0 0,0 0 0,-1 0 0,1 0 0,-1 0 0,1 0 0,0 0 0,-1 0 0,1 0 0,-1 0 0,1 1 0,0-1 0,-1 0 0,1 0 0,-1 1 0,1-1 0,-1 0 0,1 1 0,-1-1 0,1 0 0,-1 1 0,1-1 0,-1 1 0,1-1-35,19 22 393,-10-5-241,-1 0 1,-1 1-1,0 0 1,-2 1-1,0-1 1,-1 1-1,0 2-152,6 20 198,149 496 1277,-70-212-1160,-48-168-161,-26-104 44,12 25-198,-7-22-9,-19-50-16,0 0 0,1 0 0,0 0 0,0-1 0,2 3 25,-3-5-12,1 0 0,0 0 1,-1-1-1,1 0 1,0 1-1,0-1 0,3 1 12,-6-3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2:37.74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72 2129 2040,'0'-4'46,"-6"-51"2223,-3 1 0,-2 0 0,-6-14-2269,14 58 315,1 5 26,1-1 0,-1 1 0,0 0 0,-1-1 0,1 1 0,-1 0 0,0 0 0,0 1 0,-1-1-341,9 24 1451,30 134 641,12 117-2092,-4-13 618,6-16-275,11-3 0,21 29-343,-70-236 46,1-2 0,1 1 0,8 9-46,-3-13-44,-18-26 36,1 1-1,-1 0 1,1-1 0,0 1-1,-1 0 1,1-1-1,-1 1 1,1-1-1,0 1 1,0-1-1,-1 0 1,1 1 0,0-1-1,0 0 1,0 1-1,-1-1 1,1 0-1,0 0 1,0 0-1,0 0 1,0 1 0,-1-1-1,1 0 1,1-1 8,-1 1-10,0-1 0,1 0 1,-1 0-1,0 0 0,0 0 1,0-1-1,0 1 0,0 0 1,0 0-1,0-1 0,0 1 1,0-1 9,-1 2 0</inkml:trace>
  <inkml:trace contextRef="#ctx0" brushRef="#br0" timeOffset="330.586">692 1442 7338,'4'-31'2248,"-2"25"-1227,0 7-582,2 11 136,42 250 2685,78 230-1634,-50-207-1380,-32-89 22,-8 8-268,-13-75-53,-18-115-206,-1 0 1,-1-1 0,0 1 0,0 0-1,-2 0 1,0 8 258,-4 11-655</inkml:trace>
  <inkml:trace contextRef="#ctx0" brushRef="#br0" timeOffset="681.523">466 2872 9690,'-35'-8'3641,"26"-4"-2745,14 1-112,28-15-480,19-10 24,23-20-88,16-4-64,9-2-896,21 7 584</inkml:trace>
  <inkml:trace contextRef="#ctx0" brushRef="#br0" timeOffset="1230.92">1809 1333 6129,'-11'-20'2024,"11"20"-2001,0 0-1,0 0 1,0 0 0,0 0-1,0 0 1,0 0-1,0-1 1,0 1 0,0 0-1,0 0 1,0 0-1,0 0 1,0 0 0,0 0-1,-1 0 1,1 0-1,0 0 1,0 0 0,0 0-1,0-1 1,0 1-1,0 0 1,0 0-1,0 0 1,-1 0 0,1 0-1,0 0 1,0 0-1,0 0 1,0 0 0,0 0-1,0 0 1,0 0-1,-1 0 1,1 0 0,0 0-1,0 0 1,0 0-1,0 0 1,0 0 0,0 0-1,0 1 1,-1-1-1,1 0 1,0 0 0,0 0-1,0 0 1,0 0-1,0 0 1,0 0-1,0 0 1,0 0 0,0 0-1,0 0 1,-1 1-1,1-1 1,0 0 0,0 0-1,0 0 1,0 0-1,0 0 1,0 0 0,0 1-23,-2 38 1451,2-24-1299,-14 513 3340,-1-19-2617,15-474-848,10 615 697,-8-637-587,0-21-126,2-29-215,32-568-3590,-33-4 3395,-7 496 639,-4-272 1786,8 371-1865,0 1 29,1 0 1,0 0-1,1-4-190,-2 15 36,0 0 0,1-1 0,-1 1 0,1 0 0,0 0 0,-1 0 0,1 0 0,0 0 0,0 1 0,0-1 0,1 0 0,-1 0 0,0 1 0,1-1 0,-1 0 0,1 1 0,-1-1 0,1 1 0,0 0 0,-1 0 0,2-1-36,-1 2 18,-1-1-1,1 1 1,0 0-1,0-1 1,0 1-1,0 0 1,-1 0-1,1 0 1,0 0-1,0 1 0,0-1 1,0 1-1,-1-1 1,1 1-1,0-1 1,-1 1-1,1 0 1,0 0-1,-1 0 1,1 0-1,-1 0 0,1 0 1,-1 0-1,0 0 1,1 1-1,-1 0-17,8 6 50,-2 1 0,1 0 0,5 10-50,-13-19 2,156 251 369,-72-111-210,17 25 24,60 97 290,42 37-475,-166-250-2,84 120 243,-103-139-200,-1 0 1,-1 1-1,-2 1 0,10 30-41,-13-14-557,-9-12 305</inkml:trace>
  <inkml:trace contextRef="#ctx0" brushRef="#br0" timeOffset="1562.334">1844 2727 9754,'-16'-3'3601,"28"-29"-2705,20-3-72,39-7-400,15-4 56,20 4-168,10 6 1,-10 4-2586,0 8 1769</inkml:trace>
  <inkml:trace contextRef="#ctx0" brushRef="#br0" timeOffset="4236.348">3247 1186 4273,'-10'-6'1171,"5"4"-501,1 0 0,0 0 0,0-1 0,0 1-1,0-1 1,-1-1-670,5 4 604,0 0 15,0 0 105,4 1-520,0 0 0,0 0 0,0 0-1,0 1 1,0 0 0,-1 0-1,1 0 1,0 0 0,-1 1 0,0-1-1,1 1 1,0 1-204,10 9 175,0 1 1,-1 0-1,0 1 1,-2 0-1,0 1 1,0 0-1,-1 1 1,-1 0-1,6 17-175,20 67 470,-4 2-1,5 44-469,30 213 445,-47-262-304,3-2 0,5 0 0,8 9-141,-18-59 42,-2-6 10,-2 0 1,-1 4-53,-12-38-231,-4-14 94</inkml:trace>
  <inkml:trace contextRef="#ctx0" brushRef="#br0" timeOffset="4710.95">3334 1202 7650,'-16'-18'2162,"1"1"-266,14 15-793,8 7 205,91 90 37,-44-42-971,2-2-1,9 3-373,71 41 495,20 4-495,-33-23 272,96 80-272,-190-132 58,-2 2 0,-1 1 0,18 23-58,59 90 222,-7-8 54,-91-125-223,0-1 7,0 0 0,0 0 0,1 0 0,-1-1 0,2 1-60,-6-5 26,0 0-1,-1-1 0,1 1 0,0 0 0,0-1 0,0 1 0,0-1 0,0 1 0,0-1 0,0 1 0,0-1 1,0 0-1,1 0 0,-1 0 0,0 1 0,0-1 0,0 0 0,0 0 0,0 0 0,0 0 0,0-1 0,1 1 1,-1 0-1,0 0 0,0-1 0,0 1 0,0-1 0,0 1 0,0-1 0,0 1 0,0-1 0,0 0 0,-1 1 1,1-1-1,0 0 0,0 0-25,2-3 70,1-1 1,-1 0-1,-1 0 0,1 0 1,-1 0-1,0 0 1,0 0-1,0 0 0,-1-1 1,0 1-1,0-1 1,0 1-1,-1-1 0,0-3-70,1-18 162,-2-1-1,-3-11-161,4 32 24,-8-57 59,-3 1-1,-2 0 1,-4 0 0,-9-21-83,-101-240 49,53 145-24,23 58-17,13 32-169,-10-41 161,47 125-20,-1 1-44,1 0 0,-1 0-1,1 0 1,0 0-1,1 0 1,-1-1-1,1 1 1,-1 0 0,1-1-1,1 1 1,-1 0-1,0-1 1,1 1 0,0 0 64,9-17-350</inkml:trace>
  <inkml:trace contextRef="#ctx0" brushRef="#br0" timeOffset="5361.547">5009 565 6393,'-9'-8'1446,"7"5"-1032,-1 0-1,1 1 1,-1 0 0,0-1-1,0 1 1,0 0 0,0 0-1,0 1 1,-1-1 0,1 1-414,3 1 32,0 0 0,0 0 0,-1 0 1,1 0-1,0 0 0,0 0 0,0 0 0,0 0 1,0 0-1,0 0 0,-1 0 0,1 0 0,0 0 1,0 0-1,0 0 0,0 0 0,0 0 0,0 0 1,0 0-1,0 0 0,-1 0 0,1 0 0,0 0 1,0 0-1,0 1 0,0-1 0,0 0 0,0 0 1,0 0-1,0 0 0,0 0 0,0 0 0,0 0 1,0 1-1,0-1 0,0 0 0,0 0 0,0 0 1,0 0-1,0 0 0,0 0 0,0 0 0,0 1 1,0-1-1,0 0 0,0 0 0,0 0 0,0 0-32,2 10 688,7 12-43,115 205 851,-93-163-1283,-2 2 0,-4 1-1,-2 1 1,1 19-213,5 54 362,6 109-362,-2 147 329,-31-371-284,-1-8-7,3 26 216,3 14-254,-5-46 61,1 1-1,0-1 0,1 0 0,0 0 0,1 0 1,4 8-61,-8-18 7,0-1 0,-1 1 0,1-1 1,0 0-1,0 1 0,0-1 1,0 0-1,0 1 0,0-1 0,0 0 1,0 0-1,1 0 0,-1 0 0,0 0 1,1 0-1,-1 0 0,1-1 0,-1 1 1,1 0-1,-1-1 0,1 1 0,-1-1 1,1 0-1,0 1 0,-1-1 1,1 0-1,0 0 0,-1 0 0,1 0 1,0 0-1,-1-1 0,1 1 0,-1 0 1,1-1-1,0 1 0,-1-1 0,1 0 1,-1 1-1,0-1 0,1 0 1,-1 0-1,1 0 0,-1 0 0,0 0 1,0 0-1,0 0 0,1 0-7,5-6 24,-1 0-1,1 0 1,-1-1 0,0 1-1,0-1 1,-1-1-1,3-5-23,3-11 4,-1-1-1,-1 0 0,-1 0 1,2-16-4,3-37 21</inkml:trace>
  <inkml:trace contextRef="#ctx0" brushRef="#br0" timeOffset="5714.413">5337 1727 5601,'-1'1'164,"1"0"-1,0-1 0,0 1 0,-1 0 1,1 0-1,0 0 0,0 0 1,0 0-1,0 0 0,0 0 1,0 0-1,0 0 0,0 0 1,1 0-1,-1 0 0,0 0 0,1 0 1,-1 0-1,0 0-163,1-1 92,-1 0-1,1 0 1,-1 1 0,0-1 0,1 0-1,-1 0 1,1 0 0,-1 1-1,1-1 1,-1 0 0,1 0-1,-1 0 1,0 0 0,1 0 0,-1 0-1,1 0 1,-1 0 0,1 0-1,-1 0 1,1 0 0,-1 0-1,1 0 1,-1-1 0,1 1-1,-1 0 1,1 0-92,3-2 294,0 0 0,-1 0-1,1 0 1,0-1 0,-1 1-1,1-1 1,-1 0 0,0-1-294,28-30 860,-3-3 1,-1 0 0,-1-2-1,10-24-860,6-6 418,27-44-85,-4-2-1,-6-2 1,24-75-333,-2-63 98,-1 2-76,-68 225-269,-8 22-138,-5 16-38,-3 21 2442,2 22-1051</inkml:trace>
  <inkml:trace contextRef="#ctx0" brushRef="#br0" timeOffset="6059.988">5575 1356 9522,'5'0'3745,"25"4"-2153,16 6-656,21 11 249,3 5-337,11 15-496,0 5-72,0 5-128,7-1-32,1-1-40,6 0 312,-9-3 1264,-3-3-1159</inkml:trace>
  <inkml:trace contextRef="#ctx0" brushRef="#br0" timeOffset="6741.424">7509 183 3033,'11'-13'983,"36"-46"2304,-43 53-2921,0 1 1,-1-1-1,0 0 1,0-1-1,-1 1 1,1 0-1,-1-1 0,-1 0 1,2-4-367,-3 9 74,0 1 0,0 0 0,0-1 0,0 1 0,0 0 0,-1-1 0,1 1 0,0 0 0,-1-1 0,1 1 0,0 0 0,-1 0 0,0 0 0,1-1 0,-1 1 0,0 0 0,1 0 0,-1 0 0,0 0 0,0 0 0,0 0 0,0 0 0,0 1 0,0-1 0,0 0 0,0 0 0,0 1 0,-1-1 0,1 1 0,0-1 0,0 1 0,-1-1-74,-5-1 206,0 0 0,0 1 0,0 0 1,-1 0-1,-2 0-206,6 1 48,-20-1 96,0 1 0,1 1-1,-1 1 1,0 1 0,1 1-1,0 1 1,0 2 0,0 0-1,1 1 1,0 1 0,0 1-1,1 1 1,0 1 0,1 1-1,1 0 1,0 2 0,1 0-1,-16 17-143,-5 12 27,3 2 0,1 2 1,-20 36-28,53-80-1,-1-1 1,1 1-1,0 0 1,0 0-1,0 0 1,1 0 0,-1 0-1,1 1 1,0-1-1,0 0 1,1 1 0,-1-1-1,1 1 1,0-1-1,0 0 1,0 1-1,1-1 1,-1 1 0,1-1-1,0 0 1,0 0-1,1 1 1,-1-1-1,1 0 1,0 0 0,0 0-1,1-1 1,-1 1-1,1 0 1,0-1 0,-1 0-1,2 1 1,-1-1-1,0 0 1,3 1 0,5 5 1,0-2-1,0 1 1,1-1 0,0-1 0,0 0 0,1 0-1,-1-2 1,11 4-1,21 3 12,-1-2-1,6-1-11,110 11 16,-51-7 11,4 6-27,-79-12 5,-1 2-1,1 2 1,-2 0-1,0 3 1,16 8-5,-32-13 0,0 1 1,-1 0 0,0 1-1,-1 0 1,0 1 0,-1 1-1,0 0 1,0 1 0,-2 0-1,1 0 1,0 4-1,-5-8 2,-1 1 0,0-1 0,-1 1 0,0-1-1,-1 1 1,0 0 0,0 1 0,-1-1 0,0 0 0,-1 1 0,0-1 0,-1 1 0,0-1-1,-1 1 1,0-1 0,0 1 0,-1-1 0,-2 5-2,-1 1 9,-2 0-1,1-1 1,-2 0 0,0 0-1,-1-1 1,0 0 0,-1-1-1,-1 0 1,-5 5-9,-17 16 55,-2-2 0,-27 19-55,33-29 122,1-2-1,-2-1 1,-1-2-1,0 0 1,-29 9-122,36-17 94,0-1 0,0-1 0,-1-2 1,0 0-1,0-1 0,0-2 0,0-1 1,-11-1-95,26 0 13,0 0 1,0-1 0,0-1 0,0 1 0,0-2-1,1 1 1,-1-2 0,1 1 0,-1-1 0,1 0-1,1-1 1,-1 0 0,0-1 0,1 0 0,0 0 0,1 0-1,-6-7-13,-13-20-17</inkml:trace>
  <inkml:trace contextRef="#ctx0" brushRef="#br0" timeOffset="7643.55">2361 4440 6945,'-41'-98'4031,"40"96"-2140,100 436 2629,-59-269-4077,116 368-1,-145-500-104,0 0-803,5 23 465,-15-48 512,1 1 0,-1 0 0,0 0 1,-1 0-1,0 1-512,0-9 24,0-1 1,0 0-1,0 0 0,0 0 1,0 0-1,0 0 1,0 1-1,0-1 1,0 0-1,0 0 0,0 0 1,0 0-1,0 0 1,0 0-1,-1 1 1,1-1-1,0 0 0,0 0 1,0 0-1,0 0 1,0 0-1,0 0 1,0 0-1,0 1 0,0-1 1,-1 0-1,1 0 1,0 0-1,0 0 1,0 0-1,0 0 0,0 0 1,0 0-1,-1 0 1,1 0-1,0 0 1,0 0-1,0 0 0,0 0 1,0 0-1,-1 0 1,1 0-1,0 0 1,0 0-25</inkml:trace>
  <inkml:trace contextRef="#ctx0" brushRef="#br0" timeOffset="7972.887">2269 4395 5057,'-36'0'3145,"23"0"504,11 0-1569,11-4-520,17-4-167,22-12-625,11-8-96,16-12-304,13-6-120,13-9-136,0 4-40,-2 2-24,-12 0 56,-21 11-264,-8 8-200,-22 16-760,-12 11-361,-16 20 905</inkml:trace>
  <inkml:trace contextRef="#ctx0" brushRef="#br0" timeOffset="8312.709">2462 5017 6417,'-29'35'3377,"3"-1"384,15-4-2097,25-16-295,14-18 47,31-25-688,20-10-216,16-16-344,10 4-56,1-2 144,-11 5 3057,-16 22-2425</inkml:trace>
  <inkml:trace contextRef="#ctx0" brushRef="#br0" timeOffset="8743.149">4168 4007 6401,'-16'-2'538,"0"0"-1,-1 0 0,1 2 0,0 0 1,0 0-1,-1 2 0,1 0 0,0 1 1,0 1-1,1 0 0,-1 1 0,-6 3-537,3 0 244,1 1-1,0 1 1,0 1-1,1 0 0,0 1 1,1 1-1,0 1 1,1 0-1,-9 11-243,9-7 141,0 2 1,1-1-1,1 2 0,1 0 0,1 0 0,-6 17-141,4-3 168,2 1 0,1 0 0,-6 38-168,9-24 122,1 0 0,2 1 0,3 0-1,5 43-121,-2-65 35,2 0-1,1-1 1,1 1-1,1-2 1,2 1-1,1-1 1,1 0-1,1-1 1,7 9-35,-11-21 33,1-1 1,0 0-1,1-1 0,0 1 1,1-2-1,1 0 1,0 0-1,0-1 0,1-1 1,0 0-1,1 0 1,0-1-1,0-1 1,0-1-1,1 0 0,0-1 1,8 2-34,-6-4 32,0-1 0,1-1-1,-1 0 1,0-2 0,0 1 0,0-2 0,0-1 0,0 0 0,0-1 0,0 0 0,-1-2 0,0 0-1,0-1 1,0 0 0,-1-1 0,0-1 0,2-2-32,9-8 49,-1 0 0,0-1 0,-2-1 0,0-2 0,-2 0-1,0-1 1,-2-2 0,16-26-49,-25 36 29,0-2 0,-2 1 0,0-1 0,-1 0 0,-1-1 0,0 0 0,-2 0 0,0 0 0,-1 0 0,0-18-29,-3 13 27,0-1 0,-2 0 0,-2 1 0,0-1 0,-1 1 0,-1 0 0,-1 1 0,-5-9-27,0 1-52,-2 1 0,-1 0-1,-1 1 1,-1 1 0,-2 0 0,-1 2 0,-16-17 52,25 30-160,-1 1 0,-1 0 0,0 1 0,0 1 0,-1 0 0,-1 0 0,0 2 0,0 0 0,0 0 0,-1 1 0,0 1 0,0 1 0,-1 0 0,0 2 0,-12-2 160,19 4 154,0 0-1,0 1 0,0 0 1,1 1-1,-1 0 0,0 0 1,1 1-1,-1 1 0,1-1 1,-1 1-1,1 1 1,-5 3-154,-29 15 1125</inkml:trace>
  <inkml:trace contextRef="#ctx0" brushRef="#br0" timeOffset="9410.634">4826 4059 9674,'-7'-17'1081,"0"-1"0,-1 2 0,-3-4-1081,11 20 41,0-1-1,-1 0 0,1 1 0,0-1 1,-1 0-1,1 1 0,0-1 0,-1 1 1,1-1-1,-1 1 0,1-1 0,-1 1 1,1-1-1,-1 1 0,1-1 0,-1 1 1,0-1-1,1 1 0,-1 0 0,0 0 1,1-1-1,-1 1 0,0 0 0,1 0 1,-1 0-1,0-1 0,1 1 0,-1 0 1,0 0-1,0 0 0,1 0 0,-1 1 1,0-1-1,1 0 0,-1 0-40,0 1 45,0-1 0,1 1-1,-1 0 1,1 0 0,-1 0 0,1-1-1,0 1 1,-1 0 0,1 0 0,0 0-1,-1 0 1,1 0 0,0 0 0,0 0-1,0 0 1,0 0 0,0 0 0,0 0-1,0 0 1,0 0 0,0 0-45,3 11 269,-1 0 1,2 0-1,0 0 1,0-1-1,1 1 1,1-1-1,0 0-269,12 27 389,17 52-18,-4 2 0,-4 0 0,-5 2 0,4 40-371,-15-76 189,-5-31-82,-1 1 0,-1-1 0,-2 1 0,0 6-107,-5-22 156,-4-12 29,-7-16 52,2-3-156,2-2-1,0 0 0,1 0 0,1-1 1,-1-8-81,-7-19 48,2 11-30,-41-119 81,-30-145-99,74 251-1,2 0 0,2-1 0,3-1 0,1 1 0,4 0 0,1-1 0,3 1 0,3-7 1,-1 26-6,2 0 0,1 0 1,1 1-1,2 1 0,1 0 0,1 1 0,3-2 6,-5 10-7,2 1 0,0 0 0,1 0 0,1 2 0,1 0 0,1 1 0,1 1 0,0 1 0,8-5 7,-17 15-6,0-1 1,0 2-1,0 0 0,0 0 0,1 1 1,0 0-1,0 1 0,0 0 0,0 1 1,1 0-1,5 1 6,-11 1-4,0 0 1,1 0-1,-1 1 1,0 0-1,0 1 1,0-1-1,0 1 1,0 1-1,0-1 1,-1 1-1,1 0 1,-1 1-1,0 0 1,0 0-1,0 0 1,0 0-1,-1 1 1,0 0-1,0 0 1,1 2 3,2 4-4,-1 0 0,0 0 1,0 1-1,-1 0 0,-1 0 0,0 1 1,0 0-1,1 11 4,1 6-1,-2 0 0,-1 0-1,0 14 2,-4-13 3,-1 0 0,-1-1 0,-2 1 1,-1-1-1,-1 1 0,-2-1 0,-1-1 0,-1 0 0,-7 12-3,-2 1 7,-2-1 1,-2-1-1,-1-2 1,-2 0-1,-2-1 0,-2-1-7,6-9 14,-3 0-1,-25 21-13,38-36 9,-1-2-1,0 0 0,0 0 1,-1-1-1,0-1 1,-17 6-9,18-10 8,15-4-9,0 0 1,0 0-1,-1 0 1,1 0-1,0 1 1,0-1-1,-1 0 1,1 0-1,0 0 1,0 0-1,-1 0 1,1 0-1,0 0 1,0 0-1,-1 0 1,1 0-1,0 0 1,-1 0 0,1 0-1,0 0 1,0 0-1,-1 0 1,1 0-1,0 0 1,0-1-1,-1 1 1,1 0-1,0 0 1,0 0-1,-1 0 1,1 0-1,0-1 1,0 1-1,0 0 1,-1 0-1,1-1 1,1 1-3,0-1 0,0 0-1,1 1 1,-1-1-1,0 1 1,0 0-1,0-1 1,1 1-1,-1 0 1,0 0 0,0-1-1,1 1 1,-1 0-1,0 0 1,0 0-1,1 1 1,-1-1 0,0 0-1,0 0 1,0 1-1,1-1 1,0 1 3,5 0-17,46 10-12,-1 2 0,0 2-1,13 7 30,9 3-6,191 66 55,131 39-1013,-280-101 485</inkml:trace>
  <inkml:trace contextRef="#ctx0" brushRef="#br0" timeOffset="10319.317">4376 6152 6561,'-2'-5'807,"1"4"-653,1 0 1,0 0-1,-1 0 1,1 0-1,-1 0 1,1 0-1,-1 0 1,1 0-1,-1 0 0,0 0 1,1 0-1,-1 1 1,0-1-1,0 0 1,1 1-1,-1-1 1,0 0-1,0 1 0,0-1 1,0 1-155,4 12 2236,19 27-430,-3-6-166,7 21-1640,4 23 952,-3 1 0,8 46-952,27 164 1005,-27-116-652,22 49-353,-39-166 173,22 48-173,-30-80 76,2-1 0,0-1 0,1 0 0,2 0 0,9 10-76,-23-29 8,1 0 0,-1-1 0,1 1 0,0-1 0,-1 1 0,1-1 0,0 0 0,0 1 0,0-1 0,0 0 0,0 0-1,0 0 1,0-1 0,0 1 0,0 0 0,1-1 0,-1 0 0,0 1 0,0-1 0,1 0 0,-1 0 0,0 0 0,0 0 0,1-1 0,-1 1 0,0-1 0,0 1 0,0-1 0,1 0 0,-1 0-8,8-4 37,-2 0-1,1 0 0,0-1 0,-1 0 0,0-1 0,1-2-36,-5 7 13,38-35-1,46-39-2875,76-50 2863,-78 72-880</inkml:trace>
  <inkml:trace contextRef="#ctx0" brushRef="#br0" timeOffset="11089.311">5395 6025 6033,'-18'-12'2774,"17"12"-2685,1 0 0,0-1 0,-1 1 0,1 0-1,0-1 1,0 1 0,0 0 0,-1-1 0,1 1 0,0-1 0,0 1-1,0 0 1,0-1 0,0 1 0,0 0 0,-1-1 0,1 1-1,0-1 1,0 1 0,0-1 0,0 1 0,1 0 0,-1-1 0,0 1-1,0-1 1,0 1 0,0 0 0,0-1 0,0 1 0,1 0-1,-1-1 1,0 1 0,0 0 0,1-1 0,-1 1 0,0 0 0,0-1-1,1 1 1,-1 0 0,0-1 0,1 1 0,-1 0 0,0 0-1,1 0 1,-1-1 0,0 1 0,1 0 0,-1 0 0,1 0-89,19-11 1111,-18 11-925,50-21 1608,2 3 0,53-10-1794,23-7 535,2-13-37,45-25-498,78-30 134,-8 23-1959,-236 76 212,-15 8 625</inkml:trace>
  <inkml:trace contextRef="#ctx0" brushRef="#br0" timeOffset="11419.173">6072 5758 7202,'-3'2'388,"1"0"0,-1 1 0,1-1 0,-1 1 0,1-1 0,0 1 1,0 0-1,0 0 0,0 0 0,1 0 0,-1 0 0,1 0 1,0 0-1,0 1 0,0 0-388,0 1 257,0 0 0,1 0 0,0 0 0,0 0 0,1 0 0,-1 0 0,1 0 0,0 0 0,0-1 0,2 5-257,13 34 836,2 0 0,2 0 0,10 12-836,32 68 429,9 66-112,-41-104-258,4-1 1,5 3-60,8 6-1914,-31-56 1128</inkml:trace>
  <inkml:trace contextRef="#ctx0" brushRef="#br0" timeOffset="11755.264">5906 7089 11410,'-17'8'4521,"17"-12"-3120,23-7-281,30-20 40,14-5-424,40-13-320,16 2-87,5-2-185,0 1-56,-16 5 32,-12 7-96,-16 7 0</inkml:trace>
  <inkml:trace contextRef="#ctx0" brushRef="#br0" timeOffset="12224.315">7477 5393 4617,'0'-1'188,"-1"-1"0,1 1 0,0 0 0,0 0 0,-1 0 0,1 0 0,0 0 0,-1 0 0,1 0 0,-1 0 0,0 0 0,1 0 0,-1 0 0,0 0 0,0 0 0,1 0 0,-1 0 0,0 1 0,0-1 0,0 0 0,0 0 0,0 1 0,0-1 0,0 1 0,0-1 0,0 1 0,0 0 0,0-1 0,-1 1 0,1 0-1,0 0 1,0 0 0,0 0 0,0 0 0,-2 0-188,-4-1 437,0 1-1,0 1 1,0-1-1,0 1 1,-7 2-437,-38 12 1312,1 3 1,1 2-1,-38 21-1312,69-32 158,-4 2 99,0 2-1,-17 11-256,32-18 34,-1 1 0,1 0 0,0 0-1,0 0 1,1 1 0,0 1 0,-5 7-34,10-14 1,1 0-1,0 0 1,0 0 0,0 0 0,0 0 0,0 0-1,1 0 1,-1 0 0,1 0 0,-1 0 0,1 1-1,0-1 1,0 0 0,0 0 0,0 0 0,0 1-1,0-1 1,1 0 0,-1 0 0,1 0 0,-1 1-1,2 0 0,0 1 1,0-1 0,0 0 0,0 0 0,0 0 0,0-1 0,1 1 0,-1 0-1,1-1 1,0 0 0,0 0 0,1 1-1,8 5 6,0-2 0,0 0 0,1 0 0,0-1 0,0 0 0,7 0-6,32 7 29,2-3 1,9-1-30,-25-5 8,0 3 0,0 1 0,-1 1 1,0 2-1,14 7-8,-30-7 1,-1 0 0,0 1 1,0 1-1,-1 1 1,0 0-1,-1 2 1,-1 0-1,-1 1 0,0 1 1,0 0-1,2 7-1,-10-14 7,-2 0-1,1 0 0,-1 1 1,0 0-1,-1 1 0,-1-1 1,0 1-1,0 0 1,-1 0-1,-1 0 0,0 1 1,0-1-1,-1 0 0,-1 1 1,0-1-1,-1 1 1,0-1-1,-1 0 0,0 0 1,-1 1-1,-3 5-6,0 0 52,-2 0-1,0 0 1,-1-1-1,-1-1 1,0 1-1,-1-2 1,-1 1-1,-1-2 1,0 0-1,-1 0 1,0-1 0,-9 6-52,5-6 51,-1-1 0,0-1 1,-1 0-1,0-2 0,-1 0 1,0-1-1,0-1 0,0-1 1,-1-1-1,-15 1-51,26-4 15,-1-1-1,1 0 1,0-1-1,0-1 0,-1 1 1,1-2-1,0 0 1,0 0-1,0-1 1,-1 0-15,7 1-84,0 0 1,0-1-1,0 1 1,0-1-1,0 0 0,1 0 1,-1-1-1,1 1 1,0-1-1,0 0 1,0 0-1,0-1 1,1 1-1,0-1 1,0 1-1,0-1 1,1 0-1,-1 0 1,1 0-1,0-1 1,0 1 83,1-1-450,0 0 1,0 0-1,0 0 1,0-1-1,1 1 1,0 0 0,0 0-1,1-3 450,13-47-2052</inkml:trace>
  <inkml:trace contextRef="#ctx0" brushRef="#br0" timeOffset="12683.845">7968 5243 9178,'-1'0'117,"1"0"1,0-1-1,-1 1 0,1 0 1,0-1-1,0 1 1,-1 0-1,1-1 0,0 1 1,0 0-1,0-1 1,0 1-1,-1-1 0,1 1 1,0-1-1,0 1 0,0 0 1,0-1-1,0 1 1,0-1-1,0 1 0,0-1 1,0 1-1,0-1 1,0 1-1,0 0 0,1-1 1,-1 1-1,0-1 0,0 1 1,0 0-1,1-1 1,-1 1-1,0-1 0,0 1 1,1 0-1,-1-1 0,0 1 1,1 0-1,-1 0 1,0-1-118,21-13 934,-16 12-605,93-51 964,3 4-1,1 5 1,19-1-1293,60-13 256,88-14-256,-228 60-112,-27 8-636,0 0 1,1 0-1,2 1 748,-7 4-2118,-11 6 790</inkml:trace>
  <inkml:trace contextRef="#ctx0" brushRef="#br0" timeOffset="13022.515">8582 5016 7706,'-3'2'368,"0"-1"0,0 1 1,1 0-1,-1 0 0,1 0 0,-1 0 1,1 0-1,0 1 0,0-1 1,0 1-1,0-1 0,0 1 0,1 0 1,-1 0-1,0 2-368,0 1 385,0 0 1,0 1-1,1-1 1,0 1-1,0-1 1,0 1-1,1 5-385,1 11 489,1-1 0,1 1-1,2 0 1,0 1-489,-4-20 121,11 46 418,3-1 1,2-1 0,8 15-540,71 137 963,6 15-310,-84-169-788,-1 0-1,-2 2 0,1 13 136,-13-39-2976,-6-5 1363</inkml:trace>
  <inkml:trace contextRef="#ctx0" brushRef="#br0" timeOffset="13672.617">9964 4411 6457,'4'-2'685,"-1"0"0,1-1 0,-1 1 0,1-1 0,-1 1 0,0-1 0,0 0-1,0 0 1,1-2-685,-4 5 50,0 0-1,0-1 0,0 1 1,1 0-1,-1 0 0,0 0 1,0-1-1,0 1 0,0 0 1,0 0-1,0 0 0,0-1 1,0 1-1,0 0 0,0 0 1,0 0-1,0-1 0,-1 1 1,1 0-1,0 0 0,0 0 1,0 0-1,0-1 0,0 1 1,0 0-1,0 0 0,0 0 1,-1 0-1,1-1 0,0 1 1,0 0-1,0 0 0,0 0 1,0 0-1,-1 0 0,1 0 1,0-1-1,0 1 0,0 0 1,-1 0-1,1 0 0,0 0 1,0 0-1,0 0 1,-1 0-1,1 0 0,0 0 1,0 0-1,0 0 0,-1 0 1,1 0-1,0 0 0,0 0 1,0 0-1,-1 0 0,1 0 1,0 1-1,0-1 0,0 0 1,0 0-1,-1 0 0,1 0-49,-16 2 777,-7 4-455,-1 1 1,1 1 0,0 1-1,1 1 1,-13 7-323,-31 22 111,-6 7-111,-23 15 103,90-59-101,-21 14 21,1 0 0,-12 11-23,32-23 1,0 0 1,0 1-1,0-1 1,0 1-1,1 0 1,0 0-1,0 1 1,0-1-1,1 1 1,0 0 0,0 0-1,0 0 1,1 0-1,0 2-1,1-5 1,1 0 1,0 0-1,0-1 0,0 1 0,1 0 1,-1 0-1,1 0 0,0 0 0,-1 0 1,1-1-1,0 1 0,1 0 0,-1-1 1,0 1-1,1-1 0,1 3-1,34 40 118,-15-20-49,-9-8-42,-1 0 0,-1 1 0,-1 0-1,0 1 1,-2 0 0,0 1 0,-1 0 0,-1 0 0,-1 1 0,0-1 0,-2 1-1,0 0 1,-2 3-27,2 225 297,-3-102-112,0-135-152,0 0 1,1 1-1,1-1 0,0 0 1,1 0-1,0 0 1,1-1-1,2 6-33,-4-12 18,1 0 1,0-1-1,-1 1 1,1-1-1,1 1 0,-1-1 1,1 0-1,-1-1 0,1 1 1,0 0-1,0-1 1,1 0-1,-1 0 0,1 0 1,-1-1-1,1 0 0,0 0 1,0 0-1,0 0 1,3 0-19,6 0 22,-1 0 0,1-1 0,-1 0-1,1-1 1,0-1 0,-1 0 0,1-1 0,-1 0 0,1-1-22,28-8 39,-1-2-1,6-3-38,38-19 213,36-23-213,12-5-2636,-115 58 2131</inkml:trace>
  <inkml:trace contextRef="#ctx0" brushRef="#br0" timeOffset="14004.106">9707 5221 9466,'-14'-15'3529,"24"-13"-2225,17 4-280,16-7-400,13 1 65,13 0-297,4 1-224,8 5-72</inkml:trace>
  <inkml:trace contextRef="#ctx0" brushRef="#br0" timeOffset="14722.652">10670 4324 8178,'-3'-4'637,"-16"-19"4311,19 23-4889,0 0-1,-1 0 1,1-1 0,0 1 0,0 0-1,0 0 1,0 0 0,-1 0 0,1 0-1,0 0 1,0 0 0,0-1 0,-1 1-1,1 0 1,0 0 0,0 0 0,0 0-1,-1 0 1,1 0 0,0 0 0,0 0-1,-1 0 1,1 0 0,0 0-1,0 0 1,0 0 0,-1 1 0,1-1-1,0 0 1,0 0 0,0 0 0,-1 0-1,1 0 1,0 0 0,0 0 0,0 0-1,0 1 1,-1-1-59,-1 17 1034,5 22-560,1 0 0,2 0 0,3 5-474,32 116 265,-20-86-69,-3-5-54,50 204 266,-50-188-268,-5 0 0,-1 18-140,-14-68 99,-1-30 13,0-23 2,-8-107 76,-16-132-92,-32-65-93,29 167-42,29 148 34,-5-31-26,-2 0-1,-1 0 0,-2 1 0,-2 0 0,-10-19 30,17 41-38,6 14 36,0 1 1,0 0-1,0 0 1,0 0 0,0 0-1,0 0 1,0 0-1,0-1 1,0 1-1,0 0 1,0 0-1,0 0 1,0 0 0,0 0-1,0 0 1,0-1-1,0 1 1,0 0-1,1 0 1,-1 0-1,0 0 1,0 0 0,0 0-1,0 0 1,0-1-1,0 1 1,0 0-1,0 0 1,0 0-1,1 0 1,-1 0 0,0 0-1,0 0 1,0 0-1,0 0 1,0 0-1,0 0 1,0 0 0,1 0-1,-1 0 1,0 0-1,0 0 1,0 0-1,0 0 1,0 0-1,0 0 1,1 0 0,-1 0-1,0 0 2,25 15-82,254 183 80,-13-10 282,-92-60-98,68 55 112,-176-124 55,-24-20 617,-41-39-955,-1 0 0,0 0 1,0 0-1,0 0 1,0 0-1,0 0 0,1 0 1,-1 0-1,0 0 1,0 0-1,0 0 0,0 0 1,0 0-1,1 0 0,-1 0 1,0 0-1,0 0 1,0-1-1,0 1 0,0 0 1,1 0-1,-1 0 1,0 0-1,0 0 0,0 0 1,0 0-1,0 0 0,0-1 1,0 1-1,0 0 1,0 0-1,0 0 0,1 0 1,-1 0-1,0-1 0,0 1 1,0 0-1,0 0 1,0 0-1,0 0 0,0 0 1,0-1-1,0 1 1,0 0-1,0 0 0,0 0 1,0 0-1,0 0 0,-1-1 1,1 1-12,1-10 156,-1-2-72,-1-1 0,0 1 0,-1 0-1,0-1 1,-1 1 0,0 0-84,-27-75 73,20 60-42,-29-79 14,-98-255 22,70 178-26,52 136-283,3 0 0,-6-48 242,12 71-255,5 20 35,0-1 0,0 1 0,0 0 0,1 0 0,-1-1-1,1 1 1,0-1 0,0 1 0,1 0 0,0-4 220,-1 8-76,0 0 1,0-1-1,0 1 0,0 0 1,0-1-1,0 1 0,0 0 1,1-1-1,-1 1 1,0 0-1,0 0 0,0-1 1,1 1-1,-1 0 0,0 0 1,0-1-1,1 1 1,-1 0-1,0 0 0,1 0 1,-1 0-1,0-1 1,0 1-1,1 0 0,-1 0 1,0 0-1,1 0 0,-1 0 1,0 0-1,1 0 1,-1 0-1,0 0 0,1 0 1,-1 0-1,0 0 1,1 0-1,-1 0 0,0 0 1,1 0-1,-1 0 76,27 11-1694</inkml:trace>
  <inkml:trace contextRef="#ctx0" brushRef="#br0" timeOffset="15298.885">12109 3825 7346,'-90'-40'3226,"80"32"-781,14 2-1223,20 0-164,-20 5-576,272-76 2784,-169 45-2980,275-81-66,-368 109-246,-1-1-312,0 1 0,0 1 1,0 0-1,1 1 0,-1 0 0,5 1 338,-8 5-662</inkml:trace>
  <inkml:trace contextRef="#ctx0" brushRef="#br0" timeOffset="15647.571">12633 3662 7434,'-4'0'334,"1"0"-1,0 1 1,-1 0 0,1 0 0,0 0 0,0 0 0,0 0 0,0 1 0,0-1 0,0 1 0,0 0 0,0 0 0,1 0 0,-1 0 0,1 1 0,-1-1 0,1 1 0,0-1 0,0 1 0,0 0-1,0 0 1,1 0 0,-1 0 0,1 0 0,0 0 0,0 0 0,-1 3-334,-1 4 283,1 0 1,0 1-1,1-1 0,0 1 0,1-1 1,0 1-1,0 0 0,1 1-283,4 27 579,6 20-579,-10-54 38,52 211 1412,44 102-1450,-81-269 21,57 151-1114,-68-187 602</inkml:trace>
  <inkml:trace contextRef="#ctx0" brushRef="#br0" timeOffset="15993.306">12450 4828 9394,'-21'7'4129,"0"4"-2345,14-1-519,14-5 359,22-3-672,17-1-192,24-14-296,10-5-96,16-14-176,6 3-63,6-2-65,-7-4 152,-16 7-352,-8-4 104,-12-1 24</inkml:trace>
  <inkml:trace contextRef="#ctx0" brushRef="#br0" timeOffset="16733.058">13463 3486 6457,'-13'-26'3684,"13"26"-3643,0 0 1,0 0-1,0 0 0,0 0 1,0-1-1,0 1 0,0 0 1,-1 0-1,1 0 0,0 0 1,0 0-1,0 0 1,0 0-1,0 0 0,0 0 1,0-1-1,0 1 0,-1 0 1,1 0-1,0 0 1,0 0-1,0 0 0,0 0 1,0 0-1,0 0 0,0 0 1,-1 0-1,1 0 0,0 0 1,0 0-1,0 0 1,0 0-1,0 0 0,0 0 1,-1 0-1,1 0 0,0 0 1,0 0-1,0 0 1,0 0-1,0 0 0,0 0 1,0 1-1,-1-1 0,1 0 1,0 0-1,0 0 1,0 0-1,0 0 0,0 0 1,0 0-42,-2 16 1279,5 12-394,1 0 0,1 0 1,2 0-1,4 13-885,13 52 543,-11-4 119,1 82-662,-8-83 205,3 0 1,6 10-206,-9-69 75,2 0 1,0-1 0,3 2-76,-7-20 22,0 0 0,1 0-1,0 0 1,1-1 0,0 1-1,1-1 1,-1-1 0,2 1-1,5 4-21,-12-12 4,-1 0 0,1-1 0,0 1 0,-1 0 0,1-1-1,0 1 1,0 0 0,0-1 0,0 1 0,0-1 0,0 0-1,0 1 1,0-1 0,0 0 0,0 1 0,0-1 0,0 0-1,0 0 1,0 0 0,0 0 0,0 0 0,0 0 0,0 0-1,0 0 1,0-1 0,0 1 0,0 0 0,0-1 0,0 1-1,0 0 1,0-1 0,0 1 0,-1-1 0,1 0 0,0 1-1,0-1 1,0 0 0,-1 1 0,1-1 0,0 0 0,-1 0-1,1 0 1,-1 1 0,1-1 0,-1 0 0,1 0 0,-1 0-1,1 0-3,2-6 14,0 0-1,-1 0 0,0 0 1,0 0-1,0 0 0,0-6-13,0-2-72,-2-1 0,0 0-1,0 0 1,-1 0-1,-1 0 1,-1 1-1,-2-8 73,-10-33-686,-11-22 686,14 42-132,-34-108-274,-80-221 144,120 351 333,1 1 1,0-1-1,1 0 1,1 0 0,0-1-1,1 1 1,0-1-1,1 1 1,1-1-72,0 13 13,0 1 0,0 0-1,0 0 1,0 0 0,1 0 0,-1-1 0,0 1 0,1 0-1,-1 0 1,0 0 0,1 0 0,0 0 0,-1 0 0,1 0 0,0 0-1,-1 0 1,1 0 0,0 1 0,0-1 0,0 0 0,0 0-1,0 1 1,0-1 0,0 0 0,0 1 0,0-1 0,0 1 0,0-1-1,0 1 1,0 0 0,0 0 0,0-1 0,1 1 0,-1 0-1,0 0 1,0 0 0,0 0 0,0 0 0,1 0 0,-1 1 0,0-1-1,0 0 1,0 0 0,0 1 0,0-1 0,1 1-13,7 2 45,-1 0 1,1 1-1,0 0 1,-1 0 0,4 4-46,46 30 317,35 33-317,11 8 156,-85-66-131,232 168 263,-165-114-34,63 66-254,-15 7 445,-95-105 150,-39-35-582,0 0 1,0 0-1,0 0 0,0 1 1,1-1-1,-1 0 0,0 0 1,0 0-1,0 0 0,0 0 1,0 0-1,0 0 0,0 0 0,0 1 1,0-1-1,1 0 0,-1 0 1,0 0-1,0 0 0,0 0 1,0 0-1,0 0 0,0 0 0,1 0 1,-1 0-1,0 0 0,0 0 1,0 0-1,0 0 0,0 0 1,1 0-1,-1 0 0,0 0 1,0 0-1,0 0 0,0 0 0,0 0 1,0 0-1,1 0 0,-1 0 1,0 0-1,0-1 0,0 1 1,0 0-1,0 0 0,0 0 1,0 0-1,0 0 0,1 0-13,-1-10 276,-5-16 27,-78-255 138,43 134-393,-79-260-6,98 344-70,-37-95-983,55 145 111,8 11 390</inkml:trace>
  <inkml:trace contextRef="#ctx0" brushRef="#br0" timeOffset="17515.252">15478 2772 5857,'0'-5'232,"0"0"0,0 0-1,0 1 1,-1-1 0,0 1-1,0-1 1,0 0 0,0 1-1,-1 0 1,0-1 0,0 1-1,0 0 1,-1 0-1,1 0 1,-1 0 0,0 0-1,0 1 1,0-1 0,0 1-1,-1 0 1,1 0 0,-1 0-1,0 0 1,0 1 0,0-1-1,0 1 1,0 0 0,-1 0-1,1 1 1,-1 0 0,1-1-1,-1 1 1,0 1 0,1-1-1,-1 1 1,0-1 0,1 1-1,-1 1 1,0-1 0,1 1-1,-3 0-231,-3 1 155,0 1-1,1 0 1,-1 1-1,1 0 1,0 1-1,0-1 0,0 2 1,1-1-1,-1 1 1,-4 5-155,-13 13 345,1 1 0,-10 14-345,23-26 78,-36 45 90,3 3 1,3 1-1,2 2 0,4 1 1,2 3-1,3 0 1,-18 61-169,36-92 23,1 1 0,3 1 1,0 0-1,3 0 0,1 0 1,2 1-1,2 14-23,2-35 11,1 1 0,0-1 0,2 0 1,0 0-1,1-1 0,1 1 0,3 5-11,-3-10 9,1-1 1,0 0-1,1 0 0,1 0 0,0-1 0,0-1 1,1 1-1,1-2 0,0 1 0,1-1-9,1 0 10,0-1 0,1-1 0,0 0-1,1 0 1,0-2 0,0 0 0,1 0 0,-1-2-1,1 0 1,0 0 0,0-2 0,1 0 0,-1-1-1,0 0 1,0-2 0,1 0 0,13-2-10,-1-2 14,0-1 1,-1-1-1,0-1 1,0-2-1,-1 0 1,0-2-1,-1-1 1,0-1-1,12-10-14,-17 9 18,0 0-1,-1-2 0,-1 0 0,-1-1 0,0-1 1,5-8-18,-15 17 13,-1 0 1,0-1-1,0 0 1,-2 0-1,1-1 1,-1 0-1,-1 1 1,0-2-1,-1 1 1,0 0-1,-1-1 1,0 1-1,-1-1 1,0 0-14,-2-5 16,0 0 1,-2 0 0,0 0 0,0 1-1,-2-1 1,-6-13-17,8 20-2,-2 0 1,0 1-1,0-1 1,0 2-1,-1-1 0,-1 0 1,0 1-1,0 0 0,-1 1 1,0 0-1,-2-2 2,5 7-5,1 0-1,-1 0 0,0 1 1,0-1-1,0 1 0,0 0 1,-1 1-1,1-1 0,0 1 1,-1 0-1,1 0 1,-1 1-1,-2-1 6,28 0-6,1-1 0,-1 0-1,1-2 1,-1-1 0,-1 0 0,1-2 0,-1 0 0,7-4 6,38-20 26,45-30-26,-43 23 7,-28 20-8,-37 18 1,-1 0-1,1 0 1,-1-1 0,1 1 0,-1 0-1,1 0 1,-1 0 0,1 0 0,-1 0-1,1 0 1,-1 0 0,1 0 0,-1 0-1,1 0 1,-1 0 0,1 1 0,-1-1-1,1 0 1,-1 0 0,1 0 0,-1 1 0,1-1-1,-1 0 1,0 1 0,1-1 0,-1 1-1,0 0 1,0 0-1,1 0 1,-1-1-1,0 1 1,0 0 0,0 0-1,0 0 1,0-1-1,0 1 1,0 0-1,-1 0 1,1 0 0,0-1-1,0 1 1,0 0-1,-1 0 1,1-1-1,-1 1 1,1 0 0,-51 111-17,25-57 10,-10 31 7,29-69 3,2 1-1,0 0 0,2 0 1,-1 1-1,2-1 1,1 1-1,0 1-2,1-13 4,1 0 0,0 0 0,0-1 0,0 1 0,1-1 0,0 1 0,0-1 0,0 0 0,1 0 0,0 0 0,0 0 0,1 0 0,0 0-1,0-1 1,0 0 0,0 0 0,1 0 0,0 0 0,0-1 0,0 0 0,1 0 0,-1 0 0,1-1 0,0 0 0,3 2-4,11 4 40,1-1 0,0 0 1,1-2-1,-1 0 0,1-1 0,6-1-40,78 6 52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21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58 241 4737,'-41'-44'2450,"25"21"2351,16 23-4744,0 0 0,0 0-1,0-1 1,0 1 0,0 0 0,0 0 0,0 0-1,0 0 1,0 0 0,0 0 0,0-1 0,0 1 0,0 0-1,0 0 1,0 0 0,0 0 0,0 0 0,0 0-1,0-1 1,1 1 0,-1 0 0,0 0 0,0 0 0,0 0-1,0 0 1,0 0 0,0 0 0,0 0 0,0 0 0,1 0-1,-1 0 1,0 0 0,0-1 0,0 1 0,0 0-1,0 0 1,1 0 0,-1 0 0,0 0 0,0 0 0,0 0-1,0 0 1,0 0 0,0 0 0,1 0 0,-1 1-1,0-1 1,0 0 0,0 0 0,0 0 0,0 0 0,0 0-1,1 0 1,-1 0 0,0 0 0,0 0 0,0 0 0,0 0-1,0 0 1,0 1 0,0-1 0,0 0 0,0 0-1,1 0 1,-1 0 0,0 0 0,0 0 0,0 0 0,0 1-1,0-1-56,7 4 417,0 1 0,0 0 0,0 1 0,3 3-417,19 18 325,1-1 0,1-2 0,22 12-325,4 3 215,-1 3 1,-2 2-1,-2 2 0,27 33-215,-67-67 17,-8-6 3,0-1-1,1 0 1,0 0 0,0-1 0,1 1 0,-1-1 0,1 0 0,0-1 0,0 1 0,0-1-1,0 0 1,1-1 0,2 2-20,-8-4 34,0 0 0,-1 0 0,1 0-1,0 0 1,-1 0 0,1 0 0,-1 0-1,1 0 1,0 0 0,-1 0 0,1 0 0,0 0-1,-1 0 1,1 0 0,0 0 0,-1-1-1,1 1 1,-1 0 0,1-1 0,-1 1-1,1 0 1,-1-1 0,1 1 0,-1-1 0,1 1-1,-1 0 1,1-1 0,-1 1 0,1-1-1,-1 0 1,0 1 0,0-1 0,1 1 0,-1-1-1,0 1 1,0-1 0,1 0 0,-1 1-1,0-1 1,0 0-34,3-13 910</inkml:trace>
  <inkml:trace contextRef="#ctx0" brushRef="#br0" timeOffset="1">543 5 4841,'-1'-1'231,"0"0"0,-1 1 0,1-1-1,-1 1 1,1 0 0,0-1 0,-1 1 0,1 0 0,-1 0 0,1 0-1,-1 0 1,1 0 0,-1 0 0,1 0 0,-1 0 0,1 0 0,-1 1-1,1-1 1,-1 1 0,1-1 0,0 1 0,-1 0 0,0 0-231,0 1 206,-1 1 0,1 0 0,-1-1 0,1 1 0,0 0 0,0 0 0,0 0 0,1 1 0,-2 2-206,-241 444 3658,94-210-3292,134-205-782,15-34 377,1 0 1,-1 0-1,1 1 1,0-1-1,-1 0 0,1 0 1,0 0-1,0 0 1,0 1-1,0-1 1,0 0-1,0 0 0,0 1 1,0-1-1,0 0 1,1 0-1,-1 0 0,1 0 1,-1 1-1,0-1 1,1 0-1,0 0 0,-1 0 1,1 0-1,0 0 1,-1 0-1,2 0 39,13 7-72</inkml:trace>
  <inkml:trace contextRef="#ctx0" brushRef="#br0" timeOffset="2">929 449 7770,'-8'21'6968,"5"2"-3855,2-9-3317,2 1 0,-1-1 0,3 8 204,-1-6 838,1 8-610,1 0 0,1 0-1,5 12-227,7 40 247,-10-10-128,-6-46-63,1 0 1,1 0-1,0-1 1,2 1-1,3 9-56,-3-20 226,2-8-104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3:23.40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115 2371 4401,'-42'0'1792,"27"-7"-1160,20-5-311,39-21-113,18-16 24,56-43 168,18-32 96,55-39 56,28-21-32,45-31-128,16 1-80,15-2-136,1 0-40,-11 32-80,-7 11-232,-35 22 128</inkml:trace>
  <inkml:trace contextRef="#ctx0" brushRef="#br0" timeOffset="328.152">3463 2140 6865,'68'-34'2689,"27"-35"-1521,22-19-1144,56-19 48,35-20 32,36-36 64,37-13 24,27-16-48,11-19-32,20-3 0,3 9 289,5-4-810,-3 14-1847,-36 46 1648</inkml:trace>
  <inkml:trace contextRef="#ctx0" brushRef="#br0" timeOffset="664.201">7789 2890 8362,'181'-102'2800,"28"-48"-2784,35-13 8,37-45-24,19-22 0,47-17-8,5-22 8,12 17 32,-6 3-136,-3 39-584,-21 34-1088,-13 57 1104</inkml:trace>
  <inkml:trace contextRef="#ctx0" brushRef="#br0" timeOffset="1012.264">10404 3626 8666,'110'-63'2848,"54"-58"-2888,55-21-8,69-40 48,43-26 0,61-33-24,4-7-24,35-23-8,13 6 24,11-4-288,1 8-544,-13 16 576</inkml:trace>
  <inkml:trace contextRef="#ctx0" brushRef="#br0" timeOffset="1365.776">14165 3501 8610,'-40'96'2784,"68"-66"-2888,54-27-40,102-56 72,49-44 32,86-86-8,39-26 8,77-65 24,-56 55 16,-189 109 40,0 1 16,613-334-248,19 0-192,-13 31-296,-315 169-208,-59 54-312,-45 30-505,-80 66 1129</inkml:trace>
  <inkml:trace contextRef="#ctx0" brushRef="#br0" timeOffset="1698.02">19439 3601 9818,'87'-50'3241,"72"-48"-3249,42-32-48,71-51 72,36-37 0,74-40-56,20-16 24,64-25-424,18-1-56,14 11-657,0 24-711,-50 45 1304</inkml:trace>
  <inkml:trace contextRef="#ctx0" brushRef="#br0" timeOffset="2030.889">20659 5522 9546,'72'-66'3129,"97"-96"-3089,65-40-184,115-74 120,25-30 0,96-31-8,38-8 8,40-10 0,38-1 16,-13 13-216,16 5-144,-18 31-353,-30 27-615,-50 41 904</inkml:trace>
  <inkml:trace contextRef="#ctx0" brushRef="#br0" timeOffset="2031.889">23878 5774 10498,'28'-54'3473,"73"-14"-3433,126-73-152,46-46 88,103-62 16,58-42 0,59-37 8,60-15 0,26 5-264,8 17-112,6 51-1153,-46 40-903,-59 50 1552</inkml:trace>
  <inkml:trace contextRef="#ctx0" brushRef="#br0" timeOffset="2362.176">27328 7070 8874,'17'70'3657,"55"-70"-1537,57-60-2152,108-67 0,49-38 32,86-69 8,43-7 16,53-16 160,8 3-392,-9 51-736,-13 23-736,-74 62 839</inkml:trace>
  <inkml:trace contextRef="#ctx0" brushRef="#br0" timeOffset="2693.943">27921 10389 11682,'57'-63'3897,"62"-60"-3873,33-30-32,90-59 8,28-31 0,59-28-8,29-9 8,6 16-168,12 27-208,-48 43-640,-19 39-464,-67 68 888</inkml:trace>
  <inkml:trace contextRef="#ctx0" brushRef="#br0" timeOffset="3023.92">26402 16042 8002,'65'-21'2720,"13"-12"-2624,56-30-32,24-16-80,28-23 144,24-15 64,34-27 64,30-18 65,72-58-161,33-41-56,77-67-32,30-39 232,54-32-648,2 19-625,-33 56 681</inkml:trace>
  <inkml:trace contextRef="#ctx0" brushRef="#br0" timeOffset="3361.256">27846 17963 9802,'80'-65'3329,"57"-51"-3177,98-84-128,46-44-8,74-51 0,13-16-8,24-5 48,22 12-72,-26 13-560,3 13-625,-43 14 721</inkml:trace>
  <inkml:trace contextRef="#ctx0" brushRef="#br0" timeOffset="3691.515">22133 16623 9442,'56'-64'3153,"53"-31"-3153,96-66-24,32-33-24,84-69-8,57-26 40,68-53 48,44-27 48,79-37 0,14-16-40,62-23-8,26-1 0,-10 21 32,6 3 24,-58 67-56,-49 37-224,-100 72-600,-64 63 511</inkml:trace>
  <inkml:trace contextRef="#ctx0" brushRef="#br0" timeOffset="4030.654">17386 16967 9178,'261'-236'3031,"-46"48"-3032,62-44-15,67-61-49,37-47-25,77-55 12,55-44 26,65-48 37,60-34 14,389-302 1,27 9 0,-354 306 6,-56 58 32,-41 57 8,-90 85-67,-502 302 20,411-240-231,-119 74-563,-110 56-302,-107 58 440</inkml:trace>
  <inkml:trace contextRef="#ctx0" brushRef="#br0" timeOffset="4371.88">14210 16889 7154,'-1'-1'69,"1"1"1,0-1 0,-1 0 0,1 1 0,0-1 0,-1 0 0,1 0 0,0 1 0,0-1 0,0 0 0,0 0 0,0 1 0,0-1 0,0 0 0,0 0 0,0 0 0,0 1 0,0-1 0,0 0 0,1 0 0,-1 1 0,0-1 0,0 0 0,1 1 0,-1-1 0,1 0 0,-1 1 0,1-1-70,5-8 55,0 0 0,1 1 0,0 0 0,1 0-1,0 1 1,1-1-55,66-52-115,-72 58 119,316-229 36,-85 55 136,56-36 19,57-52-55,41-37-53,59-47-47,41-39-16,47-44-8,46-29 1,216-178 11,1056-820 370,47 122-586,-1643 1176 14</inkml:trace>
  <inkml:trace contextRef="#ctx0" brushRef="#br0" timeOffset="4723.493">9877 17725 10274,'-26'-1'1434,"17"1"-1161,1 0 0,0-1 0,-1 0 0,1 0-1,0-1 1,0 0 0,-5-1-273,12 2 8,0 1-1,0-1 0,1 1 0,-1-1 1,0 0-1,0 1 0,0-1 0,0 0 1,1 1-1,-1-1 0,0 0 0,1 0 1,-1 0-1,1 1 0,-1-1 1,1 0-1,-1 0 0,1 0 0,-1 0 1,1 0-1,0 0 0,0 0 0,-1-1-7,2 0-12,-1-1 0,0 0 0,1 1 0,-1-1 0,1 1 0,0-1 0,-1 1 0,1-1 0,0 1 1,1 0-1,-1-1 0,0 1 0,2-2 12,26-34-88,1 0 1,1 2 0,2 2 0,3 0 87,1-3-58,144-138-125,71-60 78,64-41 71,80-52 53,53-42 2,2379-1727 322,-2245 1703-281,-39 40-165,-42 38-280,-78 58-402,-53 43 296</inkml:trace>
  <inkml:trace contextRef="#ctx0" brushRef="#br0" timeOffset="5086.755">6974 17439 9586,'-8'-6'450,"2"1"-109,0 1 0,0-1 1,0 0-1,1 0 0,0 0 1,-1-3-342,4 6 34,1 0 0,0 0 1,-1-1-1,1 1 1,0 0-1,1-1 1,-1 1-1,0-1 0,1 1 1,-1-1-1,1 1 1,0-1-1,0 0 1,0 1-1,0-1 0,0 1 1,0-1-1,1 1 1,-1-1-1,2-2-34,0-2-12,1 0 1,0 0-1,1 0 0,-1 0 1,1 0-1,1 1 0,-1 0 0,1 0 1,1-1 11,12-12-67,2 0 1,0 1 66,-5 5-31,110-92-371,89-54 402,150-83-29,-81 60 116,828-562 278,-10-23-147,-758 527-177,293-207 66,700-484 223,-967 680-291</inkml:trace>
  <inkml:trace contextRef="#ctx0" brushRef="#br0" timeOffset="5491.046">3870 17567 9242,'-10'-11'517,"0"0"-1,1-1 1,0 0-1,1 0 1,1-1 0,-5-10-517,10 19 12,1-1 1,-1 0-1,1 0 0,0 0 1,1 0-1,-1 0 1,1 0-1,0 0 0,0 0 1,1 0-1,-1 0 1,1 0-1,0 1 0,0-1 1,1 0-1,-1 0 1,1 1-1,0-1 0,1 1 1,-1-1-1,1 1 1,0 0-13,17-24-52,2 2 0,0 0-1,2 2 1,1 0 0,8-4 52,-8 6-42,816-661-479,-527 445 521,40-34 20,40-27 4,1390-1173 129,-96 45 714,-1377 1174-851,-39 29 4</inkml:trace>
  <inkml:trace contextRef="#ctx0" brushRef="#br0" timeOffset="5842.124">1389 17137 8258,'575'-558'3230,"26"33"-3654,-332 293 650,153-138-231,2125-1841 552,-444 457 352,-1686 1412-682,-93 64-300,-83 63-370,-102 75 196,-139 139 257</inkml:trace>
  <inkml:trace contextRef="#ctx0" brushRef="#br0" timeOffset="6175.526">514 15397 6929,'29'-94'2457,"34"-23"-2017,70-35-496,27-20 40,67-50 72,27-12 40,50-45 96,23-12-40,41-22-56,27-26-24,36-17-16,12-15 8,5 2 8,-3 13 16,-42 30 88,-13 27-64,-64 45-56</inkml:trace>
  <inkml:trace contextRef="#ctx0" brushRef="#br0" timeOffset="6508.959">453 13060 8362,'-81'-24'2920,"70"-27"-2648,38-22-240,68-55-96,46-31-16,68-52 48,43-30 16,54-34 32,21-18 8,38-21 16,-2-8-8,-10 11 24,-10 10 48,-40 29-72</inkml:trace>
  <inkml:trace contextRef="#ctx0" brushRef="#br0" timeOffset="6840.818">1 10472 12187,'18'-83'4136,"32"-36"-3871,95-37-321,41-30-48,74-62-33,33-10 1,39-34 64,35-12 0,29-4 80,5-9 48,13 6-64,-16 10-192,-29 19-768,-12 20-744,-43 47 1016</inkml:trace>
  <inkml:trace contextRef="#ctx0" brushRef="#br0" timeOffset="7194.609">988 7620 7634,'-10'2'227,"-17"5"470,1-2 1,-1-1 0,-1-1-698,20-3 116,-1 0 1,1 0-1,-1-1 1,1 0-1,-1 0 1,1-1-1,-1 0 1,1 0 0,0-1-1,0 0 1,-5-3-117,10 4 20,-1 0 0,1 0 0,0 0 0,0 0 0,0 0 1,0-1-1,0 1 0,0-1 0,0 0 0,1 0 0,-1 0 1,1 0-1,0 0 0,0-1 0,0 1 0,1 0 0,-1-1 0,1 0 1,0 1-1,0-1 0,0 0 0,0 0 0,1 1 0,-1-1 0,1 0 1,0 0-1,0 0 0,0 0 0,1 1 0,0-1 0,0 0-20,3-10 3,0 0 0,1 0 0,1 1 0,1 0 0,0 0 0,0 1 0,1-1 0,7-7-3,98-114-4,40-32 27,55-37 71,39-32 96,615-542 493,-763 689-584,1035-888 596,-469 427-105,-348 289-500,-64 56-7</inkml:trace>
  <inkml:trace contextRef="#ctx0" brushRef="#br0" timeOffset="7520.321">494 4842 10274,'37'-110'3545,"45"-38"-3377,32-2-72,52-30-200,31-22 0,44-23 24,34-19 16,53-31 64,28-7 0,37-18 32,-5-11 88,19 6-288,-13 8-264,-16 20 288</inkml:trace>
  <inkml:trace contextRef="#ctx0" brushRef="#br0" timeOffset="7861.294">6062 2871 10490,'69'-68'3665,"43"-28"-3193,29-19-392,56-25-64,26-26 8,43-23 0,22-7-16,31-21 144,6-2-152,20 18 32</inkml:trace>
  <inkml:trace contextRef="#ctx0" brushRef="#br0" timeOffset="8187.333">7616 4516 9418,'-10'-26'3329,"76"-44"-2753,38-18-568,86-60-72,53-31 48,72-46 16,43-27 224,61-17 1376,26-13-1152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21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284 411 2649,'-1'-12'3860,"1"12"-3754,0 0 1,0 0-1,0 0 0,0 0 0,0-1 1,-1 1-1,1 0 0,0 0 1,0 0-1,0 0 0,0-1 0,0 1 1,-1 0-1,1 0 0,0 0 0,0 0 1,0 0-1,-1 0 0,1 0 1,0 0-1,0 0 0,0 0 0,-1 0 1,1-1-1,0 1 0,0 0 1,0 0-1,-1 1 0,1-1 0,0 0 1,0 0-1,0 0 0,-1 0 1,1 0-1,0 0 0,0 0 0,0 0 1,-1 0-1,1 0 0,0 0 1,0 0-1,0 1 0,0-1 0,-1 0 1,1 0-1,0 0 0,0 0 1,0 1-1,0-1 0,0 0 0,0 0 1,-1 0-1,1 0 0,0 1 1,0-1-1,0 0 0,0 0 0,0 1-106,-14 18 675,2 1-1,-10 19-674,6-9 533,-22 36 409,-51 105 87,74-139-971,3 0 0,0 1-1,2 1 1,-2 18-58,2 7 105,4 0 1,2 0-1,2 1 1,4 13-106,8 65 613,11 36-613,-16-138 82,1 0 0,2 0 0,2 0 1,1-1-1,1-1 0,2 0 0,2 0-82,-9-21-13,1 1 1,1-1-1,0 0 0,0-1 0,1 0 1,1 0-1,0-1 0,1-1 0,0 0 1,0 0-1,1-1 0,0-1 1,1 0-1,0-1 0,0-1 0,0 0 1,13 4 12,23 3-155</inkml:trace>
  <inkml:trace contextRef="#ctx0" brushRef="#br0" timeOffset="1">718 1199 4233,'2'-19'3066,"-4"10"2418,2 9-4351,0 0-314,3 1-112,4 1-358,-4-2-284,-1 1 0,1 0 0,0 0 0,-1 0-1,1 0 1,-1 0 0,1 1 0,-1-1 0,0 1 0,1-1 0,-1 1-65,26 24 549,-2 2-1,20 25-548,7 8 523,35 31-15,5-4-1,31 20-507,-112-97 27,-11-9-105,1 0 0,0 0 0,0 0 0,1 0 0,-1-1 0,0 1 0,1-1 0,1 2 78,-3-3-243</inkml:trace>
  <inkml:trace contextRef="#ctx0" brushRef="#br0" timeOffset="2">1207 1108 5009,'0'-1'162,"0"0"-1,0 1 1,-1-1-1,1 0 1,0 1-1,0-1 0,-1 1 1,1-1-1,0 1 1,-1-1-1,1 0 1,0 1-1,-1-1 1,1 1-1,-1-1 1,1 1-1,-1 0 1,1-1-1,-1 1 1,1 0-1,-1-1 1,1 1-1,-1 0 1,0-1-1,1 1 1,-1 0-1,1 0 1,-1 0-162,0 0 166,0 0-1,0 0 1,0 1 0,0-1 0,0 0-1,0 1 1,0-1 0,0 1 0,0-1 0,0 1-1,0-1 1,0 1 0,1 0 0,-1 0 0,0-1-1,0 1-165,-5 6 483,0 0 0,1 0 0,0 1 0,0 0-483,2-4 113,-80 128 1074,6 4 0,5 3 0,-7 36-1187,44-98-1770,32-70 1146</inkml:trace>
  <inkml:trace contextRef="#ctx0" brushRef="#br0" timeOffset="3">1452 1462 7522,'58'-5'3150,"-58"5"-2959,1-1 1,0 1 0,0 0-1,-1 0 1,1 0 0,0 0-1,0 0 1,-1 0 0,1 0-1,0 0 1,0 1 0,-1-1 0,1 0-1,0 0 1,-1 1 0,1-1-1,0 0 1,-1 1 0,2-1-192,-2 10 1100,-2-3 648,-2 36-1214,1 0-1,3 36-533,1-23 132,-1-19-50,1 1 0,2 0 0,1 0 0,10 35-82,-14-70 73,0-2 75,1 0-1,-1 0 0,0 0 0,0 0 1,1 0-1,-1 0 0,1 0 1,-1 0-1,1 0 0,-1 0 0,1 0 1,-1 0-1,1 0 0,0 0 1,0-1-1,-1 1 0,1 0 0,0-1 1,0 1-1,0 0 0,0-1-147,11 1 1358</inkml:trace>
  <inkml:trace contextRef="#ctx0" brushRef="#br0" timeOffset="4">621 801 5161,'-45'-16'2990,"37"12"851,8 1-2857,12 0 1566,92-1-1354,-31 2-292,10-4-904,100-13 1103,106 6-1103,-210 13 586,-48 0-329</inkml:trace>
  <inkml:trace contextRef="#ctx0" brushRef="#br0" timeOffset="5">1936 1281 3169,'33'-96'2153,"-29"73"-315,-7 17 358,-1 1 1104,4 5-2286,0 0-253,0 0-225,0 0-112,0 0 26,4 7 333,-2-1-717,1-1 0,-1 0 1,1 0-1,0 0 1,0 0-1,0-1 0,1 1 1,-1-1-1,1 0 1,1 1-67,-1-1 22,0-1 0,-1 1 0,0 0 0,0 0 1,0 0-1,0 1 0,-1-1 0,0 0 1,0 1-1,0 0 0,0-1 0,0 2-22,17 46 259,3-1-1,1 0 0,12 13-258,-28-52 62,0 0-1,1-1 0,1-1 1,-1 1-1,1-1 0,1-1 1,0 1-1,1-2 0,-1 1 1,7 2-62,-16-10 36,1-1-1,0 1 1,-1-1 0,1 0 0,-1 1 0,1-1 0,0 0-1,-1 0 1,1 0 0,-1 0 0,1 0 0,0-1-1,-1 1 1,1 0 0,-1-1 0,1 1 0,0-1 0,-1 1-1,0-1 1,1 0 0,-1 0 0,1 0 0,-1 0 0,0 0-1,1 0 1,-1 0 0,0 0 0,0 0 0,0 0 0,0-1-1,0 1-35,4-6 153,1 1 1,-2-1-1,1 0 0,-1 0 0,2-5-153,2-6 113,-2 0 0,0 0 0,-2-1 0,0 0-113,15-50 123,-3 24-94,2 1-1,2 1 1,2 1 0,12-17-29,-29 52-82,-1 1 0,1 0 0,0 0 0,6-4 82,-9 8 15,-1 1 1,1-1-1,0 1 1,0 0-1,0-1 0,0 1 1,0 0-1,0 0 1,0 1-1,1-1 1,-1 0-1,0 1 1,0-1-1,0 1 0,1 0 1,-1 0-1,1 0-15,4 3 1890,4 10-962</inkml:trace>
  <inkml:trace contextRef="#ctx0" brushRef="#br0" timeOffset="6">2980 1076 4609,'-4'-12'726,"-1"-5"6020,4 16-4029,3 5-1083,1 4-1590,4 7 99,1-1 0,0 0 1,1 0-1,0 0 1,1-2-1,1 1 1,2 1-144,32 31 656,15 9-656,-15-14 381,3 7-381,-25-19 230,20 28-230,-27-34 83,0 0 1,1-2-1,20 18-83,-2-12 183,-34-25-208,0 0 0,0-1 0,0 1 0,0-1 0,0 1 0,0-1 0,0 1 0,0-1 0,0 1 0,0-1 0,0 0 0,0 0 1,0 0-1,0 1 0,1-1 0,-1 0 0,0 0 0,0 0 0,0-1 0,0 1 0,0 0 0,0 0 0,0-1 0,0 1 0,1 0 0,-1-1 0,0 1 1,0-1-1,-1 0 0,1 1 0,0-1 0,0 0 0,0 1 0,0-2 25,6-9-304</inkml:trace>
  <inkml:trace contextRef="#ctx0" brushRef="#br0" timeOffset="7">3435 999 5401,'0'-1'299,"-1"1"0,1 0 1,-1 0-1,0-1 0,1 1 0,-1 0 0,0 0 0,1 0 0,-1 0 1,0 0-1,1 0 0,-1 0 0,0 0 0,1 0 0,-1 0 0,1 0 1,-1 1-1,0-1 0,1 0 0,-1 0 0,1 0 0,-1 1 0,0-1 1,1 0-1,-1 1-299,-8 16 954,4-4-748,-10 17 248,-1-1 0,-1-1 0,-2 0-1,-3 1-453,-91 107 922,63-76-862,25-27-19,1 1 0,2 1 0,-3 8-41,-22 37 96,45-76-140,-1 1 1,1-1 0,0 1 0,0-1-1,1 1 1,-1 0 0,1 2 43,1-7 40,0 0 0,-1 0 0,1 0 1,0 1-1,0-1 0,0 0 0,0 0 0,0 1 1,0-1-1,-1 0 0,1 0 0,0 0 0,0 1 0,0-1 1,0 0-1,0 0 0,0 1 0,0-1 0,0 0 1,0 0-1,0 1 0,0-1 0,0 0 0,0 0 0,0 1 1,1-1-1,-1 0 0,0 0 0,0 1 0,0-1 1,0 0-1,0 0 0,0 0 0,1 1 0,-1-1 0,0 0 1,0 0-1,0 0 0,0 0 0,1 0 0,-1 1 0,0-1 1,0 0-1,0 0 0,1 0 0,-1 0 0,0 0 1,0 0-1,1 0 0,-1 0 0,0 0 0,0 0 0,1 0 1,-1 0-1,0 0 0,0 0 0,1 0 0,-1 0 1,0 0-1,0 0 0,1 0 0,-1 0-40,12-7 1200</inkml:trace>
  <inkml:trace contextRef="#ctx0" brushRef="#br0" timeOffset="8">3698 1421 5593,'24'0'2662,"-23"0"-2567,-1 0 0,0 0-1,0 0 1,0 0 0,0 0-1,1 0 1,-1 0 0,0-1 0,0 1-1,0 0 1,0 0 0,1 0 0,-1 0-1,0 0 1,0 0 0,0-1 0,0 1-1,0 0 1,0 0 0,1 0-1,-1 0 1,0-1 0,0 1 0,0 0-1,0 0 1,0 0 0,0-1 0,0 1-1,0 0 1,0 0 0,0 0-1,0-1 1,0 1 0,0 0 0,0 0-1,0 0 1,0-1 0,0 1 0,0 0-1,0 0 1,0 0 0,-1 0 0,1-1-1,0 1 1,0 0-95,1-9 3812,8 3-3626,1 0-1,-1 1 0,1 0 1,0 1-1,0 0 0,6-2-185,-6 3 91,0-1-27,0 1 1,0-1-1,1 2 1,-1 0-1,1 0 0,4 0-64,-14 2 4,1 0-1,-1 0 0,1 0 0,-1 1 0,1-1 0,-1 0 1,1 0-1,-1 1 0,1-1 0,-1 1 0,1 0 1,-1-1-1,0 1 0,1 0 0,-1 0 0,0 0 1,0 0-1,1 0-3,-1 1 0,0-1 0,0 1 1,-1-1-1,1 1 0,0 0 1,-1-1-1,1 1 0,-1 0 0,0 0 1,1-1-1,-1 1 0,0 0 1,0 0-1,0-1 0,0 1 1,-1 0-1,1 0 0,0-1 1,-1 2-1,-16 67 108,-14 34-108,20-67 9,5-17 55,-1 0 0,-1-1 0,-1 0 1,-1 0-1,0 0 0,-1-2 0,-1 1 1,-1-1-1,-1-1 0,0-1 0,-1 0 0,0 0 1,-1-1-1,-16 9-64,32-23 27,-1 0 1,1 0-1,0 0 1,0 0-1,0 0 1,0-1 0,0 1-1,0 0 1,0 0-1,0 0 1,0 0-1,-1-1 1,1 1-1,0 0 1,0 0 0,0 0-1,0-1 1,0 1-1,0 0 1,0 0-1,0 0 1,0-1-1,1 1 1,-1 0 0,0 0-1,0 0 1,0 0-1,0-1 1,0 1-1,0 0 1,0 0-1,0 0 1,0 0-1,0-1 1,1 1 0,-1 0-1,0 0 1,0 0-1,0 0 1,0 0-1,1 0 1,-1 0-1,0-1 1,0 1 0,0 0-1,0 0 1,1 0-1,-1 0 1,0 0-1,0 0-27,21-8 23,1 1 0,0 1-1,0 1 1,0 1-1,7 0-22,19-3 18,-12 2-74,1 1-1,-1 2 1,12 2 56,19 3 2367,-34 1-1371</inkml:trace>
  <inkml:trace contextRef="#ctx0" brushRef="#br0" timeOffset="9">4302 188 7346,'-10'-84'3142,"6"66"-446,6 25 565,132 150-2096,-97-107-1102,-3 1-1,-2 2 0,-2 1 1,-2 1-1,-3 2 0,-3 0 1,15 59-63,-22-49 47,-2 1 0,-4 0 1,-2 1-1,-4 0 1,-4 48-48,-4-33 85,-4 0 0,-15 58-85,-48 158 217,50-192 49,17-100-303,5-8 87,0 0-1,0 0 1,0 0-1,0-1 1,0 1-1,0 0 1,0 0-1,0 0 0,0 0 1,0 0-1,0 0 1,0 0-1,0-1 1,0 1-1,0 0 0,0 0 1,0 0-1,0 0 1,0 0-1,0 0 1,0 0-1,0 0 0,0-1 1,0 1-1,0 0 1,0 0-1,-1 0 1,1 0-1,0 0 0,0 0 1,0 0-1,0 0 1,0 0-1,0 0 1,0 0-1,0 0 0,-1 0 1,1 0-1,0 0 1,0 0-1,0 0 1,0 0-1,0-1 1,0 1-1,0 1 0,-1-1 1,1 0-1,0 0 1,0 0-1,0 0 1,0 0-1,0 0 0,0 0 1,0 0-1,-1 0 1,1 0-1,0 0 1,0 0-1,0 0 0,0 0 1,0 0-1,0 0 1,0 0-1,0 1 1,0-1-1,0 0 0,-1 0 1,1 0-1,0 0 1,0 0-50,0-6 1324</inkml:trace>
  <inkml:trace contextRef="#ctx0" brushRef="#br0" timeOffset="10">5434 1072 4609,'1'-13'693,"-2"-6"967,-4 35 968,-12 47-849,-3-2 0,-2 0 0,-23 41-1779,37-84 129,-10 21 257,-4 15-386,18-43 25,1 0-1,0 0 0,1 0 1,0 0-1,0 1 0,1-1 1,1 6-25,-1-1 303,5-40 80,8-18-237,-7 22-103,2 0 1,3-8-44,40-100 92,-22 44-71,-22 63-30,0 0 1,2 0-1,0 0 0,2 1 0,8-14 9,-17 33 6,0-1 1,-1 1-1,1-1 1,0 1-1,0 0 1,0-1-1,1 1 0,-1 0 1,0 0-1,0 0 1,1 0-1,-1 0 1,1 0-1,-1 0 1,1 0-1,-1 0 0,1 1 1,-1-1-1,1 1 1,0-1-1,-1 1 1,1 0-1,1-1-6,-1 2 16,0 0 1,0-1-1,0 1 0,0 0 1,0 0-1,0 0 0,0 0 0,0 1 1,-1-1-1,1 0 0,0 1 1,-1-1-1,1 1 0,-1 0 0,0-1 1,0 1-1,1 0 0,-1 1-16,53 88 471,-35-57-265,2 0 0,24 30-206,182 201 1048,-209-249 1504,3-9-1248</inkml:trace>
  <inkml:trace contextRef="#ctx0" brushRef="#br0" timeOffset="11">6714 133 3545,'6'-11'1058,"9"-21"-1365,-12 22 2565,-3 10-2125,0 0 0,-1 0 0,1 0 0,0 0 1,0 0-1,0 0 0,0-1 0,0 1 0,0 0 0,0 0 0,0 0 0,0 0 1,-1 0-1,1 0 0,0 0 0,0 0 0,0 0 0,0 0 0,0 0 0,0 0 0,-1 0 1,1 0-1,0 0 0,0 0 0,0 0 0,0 0 0,0 0 0,0 0 0,-1 0 0,1 0 1,0 0-1,0 0 0,0 0 0,0 0 0,0 0 0,0 0 0,0 0 0,-1 0 0,1 0 1,0 0-1,0 1 0,0-1 0,0 0 0,0 0 0,0 0 0,0 0 0,0 0 1,0 0-1,0 0 0,-1 0 0,1 1-133,-10 11 925,-3 6-651,-4 1-71,-3 2 214,0 2 0,2 0-1,-3 7-416,0 4 143,2 2 0,2-1 0,1 2 0,2 0 0,1 1 0,3 0 0,0 1 0,3 0 0,-2 31-143,-2 6 100,7-53-79,0 0-1,2 0 0,0 0 0,2 1 1,1 2-21,7 45 62,6 14-62,13 92 196,-17-104 151,-4-29-157,1 0 0,3-1-1,2 0 1,4 7-190,13 19 57,3-1 0,3-2 0,19 25-57,-31-56 52,-13-20 63,-1 0 0,0 0 0,0 1 0,-2 0-1,0 0 1,3 14-115,-8-16 212</inkml:trace>
  <inkml:trace contextRef="#ctx0" brushRef="#br0" timeOffset="12">7064 969 16299,'8'18'1290,"0"5"-1190,3-2-17,1-1 0,0-1 0,2 0 0,0 0-1,1-2 1,1 1 0,10 7-83,18 9 342,2-1-1,43 22-341,35 24 269,-119-75-261,-1-2-6,-1 0-1,1 1 1,0 0 0,-1 0 0,1 0 0,-1 0 0,0 1 0,0-1 0,0 1 0,0 0-1,1 2-1,-14-12-1480,0-5 947</inkml:trace>
  <inkml:trace contextRef="#ctx0" brushRef="#br0" timeOffset="13">7514 888 6353,'-1'-1'357,"0"1"-1,-1-1 1,1 0-1,0 0 1,0 0-1,0 1 1,-1-1-1,1 1 1,0-1-1,-1 1 1,1-1-1,0 1 0,-1 0 1,1 0-1,-1 0 1,1 0-1,-1 0-356,0 0 205,1 0 0,-1 1 0,1-1 0,-1 1 0,1-1-1,-1 1 1,1-1 0,-1 1 0,1 0 0,0 0 0,-1 0-1,1 0 1,-1 0-205,-3 5 213,0 0 0,0 0 0,0 1-1,1-1 1,-4 7-213,4-7 268,-39 67 249,4-8-310,-2-1 0,-3-2-1,-5 1-206,25-36 42,-39 48 65,56-66-94,0 1-1,1 0 1,0 0 0,1 0 0,0 1-1,-2 8-12,4-3-484,3-16 464,0 1-1,0-1 0,0 0 0,0 0 0,0 0 0,1 0 0,-1 1 0,0-1 0,0 0 0,0 0 0,0 0 0,0 0 0,0 1 0,0-1 0,0 0 0,0 0 0,1 0 0,-1 0 0,0 0 0,0 0 0,0 0 1,0 1-1,0-1 0,0 0 0,1 0 0,-1 0 0,0 0 0,0 0 0,0 0 0,0 0 0,1 0 0,-1 0 0,0 0 0,0 0 0,0 0 0,0 0 0,1 0 0,-1 0 0,0 0 0,0 0 0,0 0 21,23-14 38,-21 13 223,29-21 169</inkml:trace>
  <inkml:trace contextRef="#ctx0" brushRef="#br0" timeOffset="14">7752 1315 7226,'-4'-1'6034,"4"-3"-4020,0 3-1999,0 1 0,0-1 0,1 1 0,-1-1 0,0 1 1,0-1-1,1 1 0,-1-1 0,0 1 0,1-1 0,-1 1 0,1-1 1,-1 1-1,0 0 0,1-1 0,-1 1 0,1 0 0,-1-1 1,1 1-1,0 0-15,83-46 314,-82 45-304,1-1-1,0 1 0,0 0 1,0 0-1,0 0 0,0 0 1,0 1-1,0-1 1,0 1-1,0 0 0,0 0 1,2 0-10,-3 0 3,0 1 0,-1-1 1,1 0-1,0 1 1,-1 0-1,1-1 0,0 1 1,-1 0-1,1 0 0,-1 0 1,1 0-1,-1 0 1,1 0-1,-1 0 0,0 0 1,1 1-4,-1 0 3,1 1 1,-1-1 0,1 0-1,-1 1 1,0-1-1,0 1 1,0-1 0,0 1-1,-1 0 1,1-1-1,-1 1 1,1 0-1,-1 0 1,0-1 0,0 1-1,0 0 1,-1 0-1,1-1 1,-1 1 0,1 0-1,-1-1 1,0 2-4,-6 12 84,0-1 0,-1 1 1,-4 3-85,-12 26 226,-20 40 937,-4-2-1163,16-27 672,30-53-619,1-1 1,0 1-1,-1-1 1,1 1-1,0 0 1,0-1-1,0 1 1,1 0-1,-1 0 1,1 0-54,0-2 13,0 0 1,0-1-1,1 1 0,-1 0 1,0 0-1,1 0 0,-1-1 1,0 1-1,1 0 0,-1-1 1,1 1-1,-1 0 0,1-1 0,0 1 1,-1-1-1,1 1 0,-1-1 1,1 1-1,0-1 0,0 1 1,-1-1-1,1 0 0,0 1 1,0-1-1,-1 0 0,1 0 1,0 1-1,0-1 0,0 0 1,0 0-1,-1 0 0,1 0 0,0 0-13,7 1 31,-1-1-1,1 0 0,-1 0 0,0-1 0,1 1 0,-1-2 0,7-1-30,52-17 113,-49 14-67,29-8 17,-26 8-628,-1 0 0,0-1 1,18-9 564,-9-5-784</inkml:trace>
  <inkml:trace contextRef="#ctx0" brushRef="#br0" timeOffset="15">6899 477 4465,'-6'1'1607,"-16"1"2132,16 0-1308,10 0 1308,50 9-3151,0-2 0,0-3 0,0-2 0,2-3-588,75-7 377,-29 0-193,0 5-1,36 6-183,-88-6 81,-20-1 876,-21 4 1445,7 9-1122</inkml:trace>
  <inkml:trace contextRef="#ctx0" brushRef="#br0" timeOffset="16">8484 956 4777,'-33'-43'2701,"32"42"-2448,1 0 0,0 1 1,-1-1-1,1 1 1,-1-1-1,1 1 1,-1-1-1,1 1 0,-1-1 1,0 1-1,1 0 1,-1-1-1,0 1 0,1 0 1,-1-1-1,0 1 1,1 0-1,-1 0 1,0 0-254,-6 6 2898,3 11-1976,4-12-877,0 0 1,1 0-1,-1 0 1,1 0-1,0 0 1,0 0-1,1 0 0,0-1 1,-1 1-1,3 2-45,1 4 93,-1-2 30,0 0 0,1-1 0,0 1 0,1-1 0,-1 0 0,7 5-123,8 13 194,18 34 76,-25-37-184,2 0 0,1 0 0,17 18-86,-29-36 44,1 0 0,0 0 0,0-1 0,0 0 0,1 0 1,-1 0-1,1 0 0,0-1 0,0 0 0,1 0 0,-1-1 0,0 0 0,1 0 0,0 0 0,-1-1 0,1 0 0,4 0-44,-7-1 83,0 0-1,0-1 1,0 1-1,0-1 1,0 0-1,0 0 1,0 0-1,0-1 0,0 1 1,0-1-1,-1 0 1,1 0-1,-1 0 1,1 0-1,-1-1 1,0 0-1,0 1 0,0-1 1,0 0-1,0 0 1,-1-1-83,7-9 241,0 0 0,-1-1 0,-1 0 0,5-14-241,-3 9 53,4-14 79,-1 0 0,4-22-132,-10 34-9,0-1-1,1 0 1,1 1-1,1 1 0,1 0 1,1 0-1,4-5 10,-11 19-118,-4 5 117,1 0 0,0-1 0,0 1-1,0 0 1,0 0 0,0 0 0,0 0 0,0 0-1,1 0 1,-1 0 0,0 0 0,0 0 0,1 1-1,-1-1 1,1 0 1,16-2-34</inkml:trace>
  <inkml:trace contextRef="#ctx0" brushRef="#br0" timeOffset="17">9680 881 5081,'-118'-37'2626,"91"27"-437,16 8 285,6 4-1429,4-1-955,0-1 0,0 1 0,0 0 0,1-1 0,-1 1 0,0 0 0,0-1 0,0 1 0,1 0-1,-1 0 1,0 0 0,1 0 0,-1 0 0,1 0 0,-1 0 0,1 0 0,0 0 0,-1 0 0,1 0 0,0 0 0,-1 0 0,1 0 0,0 0 0,0 0 0,0 0 0,0 0 0,0 0 0,0 1 0,1-1 0,-1 0-90,7 35 499,-1-23-329,0 1 1,1-1-1,0-1 1,1 1-1,1-1 1,0-1-1,0 1 0,1-2 1,0 1-1,3 0-170,27 24 379,3-2 0,6 2-379,-36-26 40,98 78 184,-68-52-81,1-1-1,1-3 1,13 5-143,-49-32 1378,-9-4-758</inkml:trace>
  <inkml:trace contextRef="#ctx0" brushRef="#br0" timeOffset="18">9971 745 6425,'0'-1'225,"0"1"0,-1-1 0,1 0-1,-1 1 1,1-1 0,-1 1 0,1-1-1,-1 0 1,1 1 0,-1-1 0,0 1-1,1 0 1,-1-1 0,0 1 0,1-1-1,-1 1 1,0 0 0,1 0 0,-1-1-1,0 1 1,0 0 0,1 0 0,-1 0-1,0 0 1,0 0-225,0 0 153,-1 0-1,1 1 0,0-1 1,0 1-1,0-1 1,0 1-1,0 0 0,0-1 1,0 1-1,0 0 0,0 0 1,1-1-1,-1 1 1,0 0-1,0 1-152,-4 6 159,0 0 0,0 0 0,1 0 0,-2 5-159,3-4 479,-45 94 466,8-14-127,-18 24-818,19-48 145,8-13 68,-23 51-213,53-100-42,-11 30 99,12-32-126,-1 0 0,1 0 0,0 0 0,-1 0-1,1 0 1,0 0 0,0 0 0,0 0 0,0 0 0,0 0-1,0 0 1,0 0 0,0 0 0,0 0 0,1 0 0,-1 0-1,0 0 1,1 0 0,-1 0 0,1 0 0,-1 0 0,1-1 0,-1 1-1,1 0 1,0 0 0,-1 0 0,1-1 0,0 2 69,11 0-610</inkml:trace>
  <inkml:trace contextRef="#ctx0" brushRef="#br0" timeOffset="19">10272 1231 5801,'-36'-40'3100,"36"40"-2933,-1-1 1,0 0-1,0 0 1,1 0-1,-1 0 1,0 1-1,1-1 1,-1 0 0,1 0-1,-1 0 1,1 0-1,0 0 1,-1-1-1,1 1 1,0 0 0,0 0-1,0 0 1,0 0-1,0 0 1,0 0-1,0 0 1,0 0-1,0 0 1,0 0 0,1-1-1,-1 1 1,0 0-1,1 0 1,-1 0-1,1 0 1,-1 0-1,1 1 1,0-1 0,-1 0-1,1 0 1,0 0-1,0 0-167,3-2 69,0 0-1,0 0 1,0 1-1,0-1 0,0 1 1,1 0-1,0 0-68,1 0 330,3-3-231,0 2 0,1-1 1,0 1-1,0 1 0,0 0 1,0 0-1,0 1 0,8-1-99,-15 2 6,1 0 0,0 1 0,-1-1 0,1 0 0,-1 1-1,0 0 1,1 0 0,-1 0 0,0 0 0,1 1 0,-1-1-1,0 1 1,0 0 0,0 0 0,0 0 0,0 0 0,-1 0-1,1 1 1,-1-1 0,1 1 0,-1-1 0,0 1 0,0 0-1,0 0 1,-1 0 0,1 0 0,0 2-6,-1-1 5,0-1 0,0 1 0,0 0 0,0 0-1,-1 0 1,0 0 0,1 0 0,-2 0 0,1 0 0,0 0 0,-1 0 0,0-1 0,0 1 0,0 0 0,0 0-1,0-1 1,-1 1 0,0 0 0,0-1 0,-1 3-5,-7 8 40,0 0 0,0-1 0,-2 0 0,-2 2-40,7-8 18,2-1 19,-1 0 1,0 0-1,0 0 0,0-1 1,-1 0-1,1-1 0,-1 0 1,0 0-1,-1 0 0,1-1 1,-1 1-1,-6 0-37,14-4 10,0 0 1,0 0-1,-1 0 0,1 0 0,0 0 1,0 0-1,0 0 0,0 0 0,-1 0 1,1 0-1,0 0 0,0 0 0,0 0 1,0 0-1,0 0 0,-1 0 0,1 0 0,0 0 1,0 0-1,0-1 0,0 1 0,0 0 1,0 0-1,-1 0 0,1 0 0,0 0 1,0 0-1,0 0 0,0-1 0,0 1 1,0 0-1,0 0 0,0 0 0,0 0 1,0 0-1,0-1 0,0 1 0,0 0 1,0 0-1,0 0 0,0 0 0,0-1 1,0 1-1,0 0 0,0 0 0,0 0 1,0 0-1,0-1 0,0 1 0,0 0 1,0 0-1,0 0 0,0 0 0,0 0 1,0-1-1,0 1 0,0 0 0,1 0 0,-1 0 1,0 0-1,0 0 0,0 0 0,0 0 1,0-1-1,0 1 0,1 0-10,18-4 25,1 1 0,11 0-25,-6 1 4,-11 0-6,1 1 0,-1 0 0,0 0 0,0 2 0,0 0 0,1 1 0,10 2 2,-21-3-2,0 0 0,0 1 0,0-1 0,0 1-1,-1-1 1,1 1 0,-1 0 0,1 1 0,-1-1 0,0 1 0,0-1 0,0 1-1,0 0 1,0 0 0,-1 0 0,1 0 0,-1 1 0,0-1 0,0 1 0,0-1 0,0 1-1,-1 0 1,1 0 0,-1 0 0,0 0 0,-1 0 0,1 2 2,0 2 5,-1 0 1,0-1-1,0 1 0,-1 0 1,0-1-1,0 1 1,-1-1-1,0 1 0,0-1 1,-1 0-1,0 0 1,0 0-1,-1 0 0,1-1 1,-2 1-1,1-1 1,-1 0-1,0 0 0,0 0 1,-4 2-6,2-1 26,-1 0 1,0-1-1,0 0 0,0 0 1,-1-1-1,0 0 1,0 0-1,0-1 0,-1-1 1,0 1-1,1-2 1,-1 1-1,0-1 1,0-1-1,-4 1-26,3-2 1,0 0 0,0-1 0,1 0 0,-1-1 0,0 0 0,1 0 0,0-1-1,0-1 1,0 0 0,-9-4-1,19 8-19,-1 0-1,1 0 1,0-1-1,-1 1 1,1 0-1,-1 0 0,1 0 1,-1 0-1,1-1 1,0 1-1,-1 0 1,1 0-1,-1-1 1,1 1-1,0 0 1,-1-1-1,1 1 0,0 0 1,0-1-1,-1 1 1,1 0-1,0-1 1,0 1-1,-1-1 1,1 1-1,0-1 0,0 1 1,0 0-1,0-1 1,0 1-1,0-1 1,0 1-1,0-1 1,0 1-1,0-1 1,0 1-1,0-1 0,0 1 1,0-1-1,0 1 1,0 0-1,0-1 1,1 1-1,-1-1 1,0 1-1,0-1 0,0 1 20,20-11-306</inkml:trace>
  <inkml:trace contextRef="#ctx0" brushRef="#br0" timeOffset="20">10656 16 5241,'-1'-11'3686,"0"7"1204,7 10-1923,8 10-3776,41 48 1551,3 11-742,37 50 297,-38-53-130,45 77-167,-87-121 22,-1 0 0,-1 1 0,-2 1-1,-1 0 1,-1 0 0,-1 1 0,2 26-22,-3 1 69,-3 1 1,-2 1-1,-5 38-69,0-59 70,-2 1 0,-1-1 0,-2-1 0,-2 0 0,-1 0 1,-3 0-1,0-2 0,-17 29-70,1-12 239,-3-1 0,-2-1-1,-2-2 1,-2-2 0,-4 2-239,38-45 65,5-4-37,-1 1 0,0-1-1,0 1 1,1 0 0,-1-1 0,0 1-1,1 0 1,-1 0 0,0 0-1,1 0 1,-1-1 0,1 1-1,0 0 1,-1 0 0,1 0-1,0 0 1,-1 0 0,1 0 0,0 0-1,0 1-27,5-5-1197,15-15 666</inkml:trace>
  <inkml:trace contextRef="#ctx0" brushRef="#br0" timeOffset="21">11833 906 4985,'9'-37'995,"-4"17"-148,-4 16 553,-3 7 1083,-122 326 1658,107-289-3777,-20 37-364,-2 5 163,32-64-96,9-20 142,17-30 211,-11 18-429,41-75 104,-3-3 1,1-15-96,8-18 9,-48 111-3,18-34 489,-22 43-185,2-1 453,8 15-674,-5-3-72,0 1 0,0 0 0,-1 0 0,0 1 0,0 0-1,0 0 1,-1 0 0,0 3-17,0-1 17,3 3 25,-2 1 0,0 0 0,-1 0 0,0 1 0,3 14-42,1 1 66,-1-4-23,1 0 0,1-1 0,1 0 0,2-1 0,0 0 0,2-1 1,0-1-1,2 0 0,0-2 0,1 0 0,1-1 0,1 0 0,3 0-43,-22-18 1,4 3 48,-1 0-1,0 0 1,1 1-1,-2 0 1,1 0-1,1 2-48,-2 2 52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21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196 126 3593,'78'-65'1705,"-67"59"40,-13 11-340,-10 12 548,-57 49 2128,56-53-3770,2 1 1,0 0-1,0 1 0,2 0 0,-1 0 0,-5 16-311,-9 27 338,2 2 0,3 0 1,2 1-1,3 0 0,3 2 1,-2 47-339,11-66 142,2 0 0,3 0 0,1 0 0,2-1 0,2 0 0,1 0 0,3 0 0,1-2 0,3 1 1,1-2-1,5 7-142,5 0 288,29 36-288,-27-42 71,-2 1 0,7 18-71,-16-25 41,-5-11 165,-1 1 0,-1-1 0,4 16-206,-13-24-971,-2-16 957,0 1 0,0-1 0,0 0 0,-1 0 0,1 0 0,0 0-1,0 0 1,0 0 0,-1 0 0,1 1 0,0-1 0,0 0 0,-1 0 0,1 0-1,0 0 1,0 0 0,-1 0 0,1 0 0,0 0 0,0 0 0,0 0 0,-1 0 0,1 0-1,0-1 1,0 1 0,-1 0 0,1 0 0,0 0 0,0 0 0,0 0 0,-1 0-1,1 0 1,0-1 0,0 1 14</inkml:trace>
  <inkml:trace contextRef="#ctx0" brushRef="#br0" timeOffset="1">682 874 2793,'-13'-13'8881,"12"12"-8682,1 1-1,-1 0 0,1 0 0,0 0 0,-1 0 0,1-1 1,-1 1-1,1 0 0,-1 0 0,1 0 0,-1 0 1,1 0-1,-1 0 0,1 0 0,0 0 0,-1 0 1,1 0-1,-1 0 0,1 1 0,-1-1 0,1 0 0,-1 0 1,1 0-1,-1 1-198,0 0 82,0 1 1,0-1 0,1 1-1,-1-1 1,0 1 0,1-1-1,-1 1 1,0-1 0,1 1-1,0 0 1,-1-1 0,1 1-1,0 0 1,0-1 0,0 1-1,0 0 1,0 0 0,1-1-1,-1 1 1,0 0 0,1-1-1,0 1-82,0 5 75,1-1-1,0 1 1,1-1 0,0 0-1,-1 0 1,2 0-1,-1-1 1,1 1 0,0-1-1,0 1 1,0-1-1,1-1 1,0 1 0,0-1-1,0 1-74,35 26 368,8 7-173,-1 1 0,-2 3-1,-2 1 1,4 8-195,-27-26 44,2-1 0,1 0 1,1-2-1,0-1 0,2-1 0,1-1 0,11 5-44,-29-18 2388,-6-5-1363</inkml:trace>
  <inkml:trace contextRef="#ctx0" brushRef="#br0" timeOffset="2">1158 790 5057,'-1'-1'270,"0"1"-1,0 0 1,0 0-1,0 0 1,0 0 0,0 0-1,0 0 1,0 1-1,0-1 1,0 0 0,0 0-1,0 1 1,0-1-1,0 0 1,1 1 0,-1-1-1,0 1 1,0-1-1,0 1 1,1 0 0,-1-1-1,0 1 1,0 0-1,1 0 1,-1-1 0,1 1-1,-1 0 1,1 0-1,-1 0 1,1 0 0,-1-1-1,1 1 1,0 0-1,-1 1-269,-10 19 377,-6 2 21,7-11-120,2 0-1,0 0 0,0 1 0,-3 9-277,-26 51 1779,-31 42-1779,12-19 277,27-51-119,-2 0 0,-15 13-158,3-2 149,16-28-48,-2 2 157,29-27-483,0-5-292,0 0 172</inkml:trace>
  <inkml:trace contextRef="#ctx0" brushRef="#br0" timeOffset="3">1414 1271 6313,'-2'-1'880,"0"-1"0,1 1 0,-1-1 0,0 1-1,1-1 1,-1 0 0,1 0 0,-1 0 0,1 0 0,0 0-1,-1-1-879,1 2 44,1 1-1,0-1 0,-1 0 0,1 1 0,0-1 0,0 0 0,-1 1 0,1-1 0,0 0 1,0 0-1,0 1 0,0-1 0,0 0 0,0 0 0,0 1 0,0-1 0,0 0 0,0 1 1,0-1-1,1 0 0,-1 1 0,0-1 0,0 0 0,1 1 0,-1-1 0,0 0 0,1 1 1,-1-1-1,1 1 0,-1-1 0,1 0 0,-1 1 0,1-1 0,-1 1 0,1 0 0,0-1 1,-1 1-1,1 0 0,-1-1 0,1 1 0,0 0 0,-1-1 0,2 1-43,57-26 327,-28 11-247,-27 14-67,1-1 0,1 1 0,-1 0 0,0 0 0,0 0 0,0 1 0,0 0 0,1 0-1,-1 0 1,5 1-13,-9-1 2,1 0-1,0 1 0,0-1 0,0 0 0,-1 1 0,1-1 1,0 1-1,0-1 0,-1 1 0,1 0 0,-1 0 1,1 0-1,0 0 0,-1 0 0,0 0 0,1 0 0,-1 1 1,0-1-1,1 0 0,-1 1 0,0-1 0,0 1 1,0-1-1,0 1 0,-1 0 0,1-1 0,0 1-1,0 4 12,-1-1 0,1 0 0,-1 1 0,0-1 0,-1 0 0,1 1 0,-1-1 0,0 0 0,-1 0 0,1 0 0,-2 4-12,-2 1 34,0 0 1,0-1-1,0 0 1,-1 0-1,-5 4-34,7-9 34,0 0 0,0 0 0,0-1 0,-1 0 0,0 0 0,1 0 0,-1 0 0,0-1 0,-1 0 0,1 0-1,-5 1-33,-8 4 305,29-9-223,1 1 1,-1 1-1,1 0 0,-1 1 1,1 0-1,5 1-82,-11-1 42,-1-1-41,1 1 0,-1 0-1,0 0 1,0 0 0,0 1 0,0 0 0,0 0-1,-1 0 1,1 0 0,0 1 0,-1 0 0,0 0-1,1 0 1,-1 0 0,-1 1 0,1-1 0,0 1-1,-1 0 1,0 0 0,0 1 0,0-1 0,0 1-1,-1-1 1,1 1 0,-1 0 0,-1 0 0,1 0 0,-1 0-1,1 0 1,-2 0 0,1 0 0,0 1 0,-1-1-1,0 0 1,0 0 0,-1 1 0,1-1 0,-1 0-1,0 0 1,-1 0 0,1 0 0,-1 0 0,-1 2-1,-7 19 19,0 0 14,-1 0 0,-1 0 0,-7 10-33,14-30 32,0 0-1,0 0 0,-1-1 1,0 1-1,0-1 0,0-1 1,-1 1-1,1-1 0,-1 0 1,0 0-1,-1-1 1,1 0-1,0 0 0,-1-1 1,-1 0-32,2 0 25,0 0 0,0-1 0,0 1 0,-1-2 1,1 1-1,0-1 0,0 0 0,-1-1 0,1 1 1,0-2-1,0 1 0,0-1 0,0 0 0,0 0 1,0-1-1,-2-1-25,7 3-64,-1 0 0,1-1 1,0 1-1,0-1 0,0 0 0,0 1 1,0-1-1,0 0 0,1 0 0,-1 0 1,0-1-1,1 1 0,0 0 0,0-1 1,-1 1-1,1-1 0,1 1 0,-1-1 0,0 1 1,1-1-1,-1 1 0,1-1 0,0 0 1,-1 1-1,1-1 0,1 0 0,-1 1 1,0-1-1,1 0 0,-1 1 0,1-1 1,0 1-1,0-1 0,0 1 0,0-1 1,1-1 63,13-23-867</inkml:trace>
  <inkml:trace contextRef="#ctx0" brushRef="#br0" timeOffset="4">652 552 4561,'-124'-2'4562,"147"0"3393,18-5-6711,-3 0-1198,29 2 513,1 3 1,5 3-560,65-2 317,-19-7-174,52-2 82,-100 16-113,-7-1 144,-64-5-242,0 0 0,0 0-1,1 0 1,-1 0 0,0 0-1,0 0 1,1 0 0,-1 0-1,0 0 1,0 0 0,1 0-1,-1 0 1,0 0-1,0 1 1,1-1 0,-1 0-1,0 0 1,0 0 0,1 0-1,-1 0 1,0 1 0,0-1-1,0 0 1,0 0 0,1 0-1,-1 0 1,0 1 0,0-1-1,0 0 1,0 0-1,0 1 1,1-1 0,-1 0-1,0 0 1,0 1 0,0-1-1,0 0 1,0 0 0,0 1-1,0-1 1,0 0 0,0 0-1,0 1 1,0-1 0,0 0-1,0 0 1,0 1-14,-2 13 239</inkml:trace>
  <inkml:trace contextRef="#ctx0" brushRef="#br0" timeOffset="5">2063 924 3561,'35'-52'1964,"-29"36"1295,-7 13-351,1 4 1930,20 44-4105,-16-37-653,0 1-1,0 0 1,-1-1-1,0 1 1,-1 0-1,1 0 1,-1 7-80,1-4 76,0 0 0,0-1 0,1 1 0,1-1 1,0 1-1,0-2 0,1 1 0,1 0 0,-1-1 0,7 6-76,17 20 192,2-1-1,6 3-191,-25-25 53,4 4 114,1-1 0,0 0 0,1-2-1,1 0 1,6 2-167,-25-16 56,0 0 1,0 1-1,0-1 1,1 0-1,-1 0 1,0 0-1,0 0 1,0 0-1,1 0 1,-1 0-1,0 0 1,0 0-1,0 0 1,0-1-1,1 1 1,-1 0-1,0-1 1,0 1-1,0-1 1,0 1-1,0-1 1,0 0-1,0 0 1,0 1-1,0-1 1,0 0-1,0 0 1,-1 0-1,1 0 1,0 0-1,-1 0 1,1 0-57,4-6 154,-1 1 0,0-1 0,0 0 0,1-4-154,54-134 465,-25 52-389,-24 63-72,1 0 0,1 1 1,6-9-5,-17 35 109,0 1 1,1 0-1,-1-1 1,1 1 0,-1 0-1,1 0 1,0 0-1,0 1 1,-1-1-1,1 0 1,1 1-1,-1-1 1,0 1-1,0-1 1,0 1-1,2 0-109,6-3 840</inkml:trace>
  <inkml:trace contextRef="#ctx0" brushRef="#br0" timeOffset="6">3114 910 3113,'-40'-40'3663,"36"36"3252,3 6-3227,12 17-2755,60 80-177,-58-84-625,-1-1 0,2 0-1,0-1 1,1 0 0,0-1-131,82 55 433,-50-36-66,8 9-367,-26-15 89,-2 1 1,9 13-90,26 24 95,-54-56-57,0 0-1,0-1 0,1 0 0,0-1 0,1 1-37,-7-5-17,0 1-1,0 0 1,1-1 0,-1 0-1,0 1 1,1-1 0,-1-1-1,1 1 1,0 0-1,-1-1 1,1 0 0,-1 0-1,1 0 1,0 0 0,-1-1-1,2 1 18,-4-2-252</inkml:trace>
  <inkml:trace contextRef="#ctx0" brushRef="#br0" timeOffset="7">3588 834 3745,'-6'-88'2184,"7"87"-2035,-1 0-1,0 0 0,-1 0 1,1 0-1,0 1 1,0-1-1,0 0 0,0 0 1,-1 0-1,1 1 0,0-1 1,-1 0-1,1 0 1,-1 1-1,1-1 0,-1 0 1,1 0-149,-7 5 1113,-2 13-58,-26 45 1207,2 1 1,-7 26-2263,4-8 1056,-12 13-1056,-27 36 772,-24 24-772,93-145 17,-1 0 1,2 0-1,-1 0 1,1 1-1,1 0 1,0 0-1,0 0 1,-1 8-18,6-7-21</inkml:trace>
  <inkml:trace contextRef="#ctx0" brushRef="#br0" timeOffset="8">4385 1040 4537,'-2'-12'8821,"0"12"-4839,-4 10-4158,-3 10 292,1 0 0,1 1 1,1 0-1,0 0 0,2 0 1,0 1-1,2-1 0,0 1 1,1 4-117,6 62 400,3 0 0,18 80-400,-23-150 38,-1-8 18,0 1 0,0-1-1,1 0 1,0 1 0,2 0-56,-11-25 84,0 0 0,2 0 0,-1-1-1,2 1 1,0-1 0,1 0 0,0-9-84,-5-27-127,6 44 122,0 1 0,-1-1 0,0 0 0,0 1 0,0-1 0,-1 1 0,0-1 0,-1 1 0,-2-4 5,3 6-3,1 1-1,-1 0 1,0 0 0,0 1-1,0-1 1,0 0-1,0 1 1,-1 0 0,1 0-1,-1 0 1,0 0-1,1 1 1,-1-1 0,0 1-1,0 0 1,0 0 0,-3 0 3,-24-1 54,0 1 0,1 2 0,-1 1 0,0 1 1,0 2-1,-12 4-54,32-7-36,8-1 108,-1 0 0,0 0-1,0 0 1,0-1 0,0 1 0,0-1-1,1 0 1,-3-1-72,5 1 21,0 0 0,1 0-1,-1 0 1,1-1 0,-1 1 0,0 0 0,1 0 0,-1-1-1,1 1 1,-1-1 0,1 1 0,-1 0 0,1-1-1,-1 1 1,1-1 0,-1 1 0,1-1 0,0 1 0,-1-1-1,1 0 1,0 1-21,-1-2 27,1 1 0,-1-1 1,1 0-1,0 1 0,0-1 0,0 1 0,0-1 0,0 0 1,0 1-1,0-1 0,0 1 0,1-1 0,-1 0-27,5-20 134,3-8-37,-2 0 0,-2 0 1,1-22-98,-2-63-143,-2 111-286,0 13 267,0 6-41</inkml:trace>
  <inkml:trace contextRef="#ctx0" brushRef="#br0" timeOffset="9">4686 19 5865,'-1'-2'244,"0"2"-39,1 0 0,0 0 0,-1-1 1,1 1-1,-1 0 0,1-1 0,0 1 1,-1 0-1,1-1 0,0 1 0,-1-1 1,1 1-1,0 0 0,0-1 0,0 1 1,-1-1-1,1 1 0,0-1 1,0 1-1,0-1 0,0 1 0,0-1 1,0 1-1,0-1 0,0 1 0,0-1 1,0 1-1,0-1 0,0 1 0,0 0 1,0-1-1,0 1 0,0-1 0,1 1 1,-1-1-1,0 1 0,0-1 0,1 1 1,-1-1-206,1 1 944,-1 0-305,0 0-163,1 5-85,-1-3-347,1 0-1,-1 0 1,1 0 0,0 1 0,0-1 0,0 0 0,0 0 0,0-1 0,1 1-1,-1 0 1,1 1-44,115 130 775,-75-79-659,-2 1 1,-3 2-1,4 13-116,-18-27 41,-2 1 0,-2 1 0,-2 1 1,9 40-42,-18-46 56,-1 0-1,-2 0 1,-2 0 0,-2 1 0,-4 38-56,-10 51 222,-9 22-222,16-115 24,-12 60 275,-6 1-299,-1 7 305,24-100-256,-2 17-12,2-21-50,1-1 0,0 1 0,0 0-1,0-1 1,0 1 0,0 0 0,0-1 0,1 1 0,-1 0 0,0-1 0,0 1 0,0 0 0,1-1 0,-1 1-1,0-1 1,1 1 0,-1 0 0,0-1 0,1 1 0,-1-1 0,1 1 0,-1-1 0,1 1 0,-1-1 0,1 0-1,0 1 14,10 0-133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22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132 535 5185,'69'-87'2734,"-68"86"-2448,1 0 1,-1 0-1,0-1 0,0 1 1,0 0-1,0-1 0,0 1 0,0-1 1,0 1-1,-1-1 0,1 1 1,0-1-1,-1 0 0,1 1 0,-1-1 1,0 0-287,-8 10 2926,4 0-2850,1 0-1,-1-1 1,0 1 0,-1-1 0,0 0-1,-5 6-75,4-7 28,1 1-1,0 0 0,1 0 0,-1 1 0,1-1 1,1 1-1,-1 0 0,0 3-27,-87 297 466,65-237-397,12-35 23,14-31 104,6-7 169,9-12-98,-3-1-227,-1-1-1,-1-1 1,-1 0 0,6-14-40,-11 23 10,7-18 26,-1 0-1,-1-2 1,-1 0-36,-1 2 19,1 1-1,7-13-18,12-25 225,16-62-225,-41 115 221,-2 8-132,0 1 1,0-1 0,0 1-1,0 0 1,0-1-1,0 1 1,1-1 0,-1 1-1,0 0 1,1-1-1,0 1 1,-1 0 0,1 0-1,0-1 1,-1 1-1,1 0 1,0 0-90,0 1 84,-1 0-51,0 3-18,3 6-9,0 1 0,1-1 0,0 0 0,1 0 0,0-1 0,0 1 0,1-1 0,0 0 0,0 0 0,1-1-6,10 16 9,51 87 57,-41-65 44,22 29-110,-13-28 58,-16-22 170,-2 1 0,9 14-228,-22-28 48,-3-2-3512,-10-8 1661</inkml:trace>
  <inkml:trace contextRef="#ctx0" brushRef="#br0" timeOffset="1">1251 492 6145,'-3'-28'1237,"-1"1"233,-3 0 2871,9 31-723,7 6-3278,4 5-217,20 24 113,98 107 770,-7-32-133,7-5-873,37 34 454,-150-124-335,-16-16 71,1 1 1,-1-1-1,1 0 0,0-1 1,0 1-1,0 0 1,0-1-1,0 1 0,1-1 1,-1 0-1,1 0 1,-1-1-1,1 1 1,3 0-191,3 0 993</inkml:trace>
  <inkml:trace contextRef="#ctx0" brushRef="#br0" timeOffset="2">1960 331 5561,'-10'5'4620,"-9"12"-2838,15-13-1066,-22 22 310,0 0-1,3 2 1,0 0 0,0 4-1026,-148 227 611,93-137-512,25-52-39,36-50-5,1 1 0,1 1 0,-5 10-55,13-21 72,6-10-101,-1 1 1,1-1 0,0 1 0,0 0 0,0 0-1,0 0 1,0 0 0,0 0 0,0 0 0,0 0-1,1 0 1,-1 0 0,1 0 0,0 0 0,-1 0-1,1 0 1,0 1 0,0-1 28,11 6-213</inkml:trace>
  <inkml:trace contextRef="#ctx0" brushRef="#br0" timeOffset="3">2637 691 6673,'-3'-10'2885,"3"10"-2706,0-1-1,0 0 0,0 1 1,0-1-1,0 1 0,0-1 1,0 1-1,0-1 1,0 0-1,-1 1 0,1-1 1,0 1-1,0-1 0,-1 1 1,1-1-1,0 1 1,-1-1-1,1 1 0,-1-1 1,1 1-1,0-1 0,-1 1 1,1 0-1,-1-1 1,1 1-1,-1 0 0,0 0 1,1-1-1,-1 1 0,1 0 1,-1 0-1,1 0 1,-1-1-1,0 1 0,1 0 1,-1 0-1,1 0 0,-1 0 1,0 0-1,1 0 1,-1 0-179,-1 5 296,-8 41 7,2 2 1,3-1-1,1 1 1,2 3-304,0-7 230,2 1 121,2 1 0,6 39-351,3 41 305,-10-113-235,0 0 1,1-1-1,0 1 0,4 10-70,-13-42 95,1-2-1,1 1 1,1-1-1,0 1 0,0-22-94,4 38-1,0-1-1,-1 1 1,1 0-1,-1-1 1,0 1-1,-1 0 1,1 0-1,-1 0 1,1 0-1,-1 0 1,0 0-1,-1 0 1,1 1-1,-1-1 1,1 1-1,-1-1 1,0 1 1,-2-1 6,0 0 0,0 0 0,-1 1 0,1-1 0,-1 1 0,0 1 0,1-1 0,-1 1 0,0 0 0,-6-1-5,-12-1 23,0 0 1,0 2 0,0 1 0,0 1 0,-16 3-25,23-1 11,14-1 6,0 0 1,-1-1-1,1 1 1,0-1 0,-1 0-1,1 0 1,0 0 0,-1 0-1,1-1 1,0 1-1,-1-1-17,2-2 86,2 0 0,-1 0 0,0 0 0,0 0 0,1 0-1,0 0 1,-1-1 0,1 1 0,1 0 0,-1 0-1,0 0 1,1-2-86,-1-1 80,3-54 322,0 15-222,-3 0 1,-4-43-181,4 86-522,1 4-136,3 9 169</inkml:trace>
  <inkml:trace contextRef="#ctx0" brushRef="#br0" timeOffset="4">1070 17 6113,'-3'1'90,"-26"7"2273,29-8-2337,0 0 0,0 0 0,0 0 0,0 0 0,0 0 0,0 0 0,0 0-1,1 0 1,-1 0 0,0 0 0,0 0 0,0 0 0,0 0 0,0 0 0,0 0 0,0 0-1,0 0 1,0 0 0,0 0 0,1 0 0,-1 0 0,0 0 0,0 0 0,0 0 0,0 0-1,0 0 1,0 0 0,0 0 0,0 0 0,0 1 0,0-1 0,0 0 0,0 0 0,0 0-1,0 0 1,0 0 0,0 0 0,1 0 0,-1 0 0,0 0 0,0 0 0,0 0 0,0 0-1,0 1 1,0-1 0,0 0 0,0 0 0,0 0 0,0 0 0,0 0 0,0 0-1,0 0 1,0 0 0,0 0 0,0 0 0,0 1 0,-1-1 0,1 0 0,0 0 0,0 0-1,0 0 1,0 0 0,0 0 0,0 0 0,0 0 0,0 0 0,0 0-26,21 2 1863,63-3 1718,-22-2-3039,15 0 128,35-7-670,48-4 291,188 23 537,-112 0-111,-178-10-604,-34 0-56,1 1-1,-1 1 1,0 1-1,17 3-56,-40-4 33,1-1-1,-1 1 1,0-1 0,0 1-1,1-1 1,-1 0 0,0 0-1,1 0 1,-1 0-1,0 0 1,1 0 0,-1 0-1,0 0 1,1 0 0,-1-1-1,0 1 1,1 0-1,-1-1 1,0 1 0,0-1-1,0 0 1,1 1 0,-1-1-1,0 0 1,0 0-1,0 1 1,0-1 0,0 0-1,0 0 1,0-1-33,-1 0 1634,-1 1-742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4:10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178 650 2296,'-106'-19'3413,"101"20"1517,11 7-3540,11 5-1295,1-1 0,0-1 0,0 0 0,10 3-95,-23-11 19,7 2 10,-1-1 1,1 1-1,0-2 1,0 0-1,0 0 1,1-1-1,-1 0 1,0-1-1,1-1 1,-1 0-1,5-1-29,10 1 43,-1-1 0,1-1 0,0-2 0,-1 0-1,0-2 1,0-1 0,9-4-43,-29 8 15,0 0-1,0-1 1,-1 1-1,1-1 1,-1-1-1,0 1 1,-1 0 0,1-1-1,-1 0 1,0 0-1,0-1 1,0 1-1,0-2-14,-2 4 10,-1 1 0,0 0-1,1-1 1,-1 1 0,0 0-1,0-1 1,-1 1 0,1-1-1,0 0 1,-1 1 0,0-1-1,0 1 1,1-1 0,-2 0-1,1 1 1,0-1 0,0 0-1,-1 1 1,1-1 0,-1 1-1,0-1 1,0 1 0,0-1-1,0 1 1,0-1 0,-1 1-1,1 0 1,-1 0 0,1 0-1,-1 0 1,0 0 0,0 0-1,0 0-9,-10-8 101,-7-5 199,0 0 0,-13-7-300,24 18 56,0 0-1,0 0 1,0 0 0,-1 1 0,0 0 0,1 1-1,-1 0 1,-8-1-56,-4 1 95,-1 1 0,0 1 0,0 1 1,1 1-1,-1 1 0,0 0 0,1 2 0,0 0 0,0 2 0,1 0 0,0 2 0,0 0 0,-17 11-95,29-15 11,1 1-1,0-1 1,1 1-1,-1 1 0,1-1 1,1 1-1,-1 0 0,1 1 1,0-1-1,1 1 0,0 0 1,0 0-1,0 3-10,-5 13 8,1 0-1,2 1 1,0 0 0,1 3-8,-2 16 20,3 1-1,1 0 1,2 21-20,2-35 23,2 0 0,1 0 0,1-1 0,1 0 0,7 16-23,-9-34 11,0-1 0,1 0-1,0-1 1,1 1-1,0-1 1,0 0-1,1-1 1,1 1-1,-1-2 1,2 1 0,-1-1-1,1 0 1,0 0-1,1-1 1,0-1-1,0 0 1,0 0-1,1-1 1,-1 0 0,1 0-1,1-2 1,-1 1-1,8 0-10,16 2-39,0-1 0,1-2 0,-1-1 0,1-2 0,-1-2-1,16-3 40,53-9-136</inkml:trace>
  <inkml:trace contextRef="#ctx0" brushRef="#br0" timeOffset="556.073">875 569 4745,'-1'-1'443,"-6"-5"7462,9 11-5101,3 7-3723,4 4 1074,0 0 1,1 0-1,1-1 1,1 0 0,6 6-156,8 10 153,224 269 887,-230-280-992,0-1 0,1-1 1,2-1-1,11 7-48,-3-3 0,22 21 0,-46-36-37,2 3-471,0-1 1,1 0-1,0-1 1,0 0-1,8 3 508,-6-6-764</inkml:trace>
  <inkml:trace contextRef="#ctx0" brushRef="#br0" timeOffset="897.497">1477 511 7009,'-2'-1'198,"0"0"0,0 0-1,0 0 1,1 0-1,-1 1 1,0-1-1,0 1 1,0-1-1,0 1 1,0 0-1,-1-1 1,1 1-1,0 0 1,0 1-1,0-1 1,0 0-1,0 1 1,0-1-1,0 1 1,0-1 0,0 1-1,1 0 1,-1 0-1,0 0 1,0 0-1,0 0 1,1 0-1,-1 0 1,1 1-1,-1-1 1,1 1-1,-1-1-197,-6 8 282,-1 1 0,1-1 0,1 2-1,-6 9-281,12-18 70,-19 35 186,1 2 0,2 0 0,2 1 0,-8 37-256,-3 1 156,10-32-43,-3-1-1,-2-1 0,-1 0 0,-23 31-112,27-49-40,-1-1-1,0 0 1,-2-2 0,-1 0-1,0-2 1,-2 0-1,-1-2 1,-1 0 40,23-17-856,11-9 274</inkml:trace>
  <inkml:trace contextRef="#ctx0" brushRef="#br0" timeOffset="1606.27">2102 89 4409,'-6'-13'858,"1"3"457,0-1-1,0 1 1,-2 0-1,1 0 1,-6-6-1315,12 16 86,0-1 0,-1 0 0,1 1 0,-1-1 1,1 1-1,-1-1 0,1 1 0,-1-1 0,0 1 0,1-1 0,-1 1 1,0-1-1,1 1 0,-1 0 0,0-1 0,1 1 0,-1 0 0,0 0 1,0 0-1,1-1 0,-1 1 0,0 0 0,0 0 0,1 0 1,-1 0-1,0 0 0,0 0 0,1 1 0,-1-1-86,0 1 92,0-1 0,0 1 1,-1 0-1,1 0 0,1 0 0,-1 0 0,0 0 1,0 0-1,0 0 0,0 0 0,1 0 0,-1 1 0,1-1 1,-1 0-1,0 1-92,-2 8 184,1-1 0,-1 1 1,2-1-1,-2 9-184,-2 54 378,3 0-1,5 49-377,25 149 380,14 84-37,-2-16 108,30 81-451,-56-361 35,-4-18 94,-2 0 0,-2 1-129,-6-40 15,0-1 1,0 1-1,0 0 0,0-1 1,0 1-1,0 0 0,0-1 1,0 1-1,0 0 1,0-1-1,0 1 0,-1-1 1,1 1-1,0 0 0,0-1 1,-1 1-1,1-1 0,0 1 1,-1 0-1,1-1 0,-1 1 1,1-1-1,-1 1 1,1-1-1,-1 0 0,1 1 1,-1-1-1,1 1 0,-1-1 1,0 0-1,1 0 0,-1 1 1,1-1-1,-1 0 0,0 0 1,1 0-1,-1 1 0,0-1 1,1 0-1,-1 0 1,0 0-1,0 0-15,-33-5 375,23 3-301,-249-32 482,194 29-537,1 4 0,0 2 0,-2 3-19,-25 7 35,-75 21-35,-89 32 93,-36 9 96,191-52-123,-241 56 119,334-75-141,-10 3-110,24-6-145,53-13 2174,-8 8-1043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6:32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962 137 3417,'-16'-79'2180,"9"58"84,1 18-1575,2 2-101,-3-3 1745,6 9-398,7 12-176,-4-14-2003,0 4 316,1 0 0,1-1 1,-1 0-1,1 0 1,0 0-1,0 0 0,1 0 1,-1-1-1,1 1 1,5 2-73,8 10 133,33 36 518,13 7-651,-17-17 220,11 16-220,44 48 101,47 57 82,-136-148-587,-1 1-1,-1 0 1,0 1 0,-1 0-1,2 9 405,-4-9-772</inkml:trace>
  <inkml:trace contextRef="#ctx0" brushRef="#br0" timeOffset="403.784">1511 0 3937,'-3'0'319,"1"1"0,0-1 0,-1 1 1,1-1-1,0 1 0,0 0 0,0 0 1,0 0-1,0 0 0,0 0 0,0 1 0,0-1 1,0 0-1,0 1 0,1-1 0,-1 1 0,0 0 1,1 0-320,-27 37 1320,23-31-858,-40 65 957,-32 50-352,-71 110-375,70-105-519,69-115-161,-29 48 130,-4 14-142,42-75-19,0 0 1,0 0-1,0 1 0,0-1 1,0 0-1,0 0 0,0 0 1,0 0-1,0 0 0,0 0 1,1 0-1,-1 1 0,0-1 1,0 0-1,0 0 0,0 0 1,0 0-1,0 0 0,0 0 1,0 0-1,0 0 0,1 0 1,-1 0-1,0 1 0,0-1 1,0 0-1,0 0 0,0 0 1,0 0-1,0 0 0,1 0 1,-1 0-1,0 0 0,0 0 1,0 0-1,0 0 0,0 0 1,0 0-1,1 0 0,-1 0 1,0 0-1,0 0 0,0 0 1,0 0-1,0-1 0,0 1 1,1 0-1,-1 0 0,0 0 1,0 0-1,0 0 0,0 0 1,0 0-1,0 0 0,0 0 1,0 0-1,0-1 19,11-2-564,13-10-103</inkml:trace>
  <inkml:trace contextRef="#ctx0" brushRef="#br0" timeOffset="1252.2">1935 655 5361,'-100'-46'2617,"98"45"-2479,1 0 0,-1 0 1,0 0-1,0 0 0,1 0 0,-1-1 1,1 1-1,-1-1 0,1 1 1,0-1-1,-1 1 0,1-1 1,0 0-1,0 0-138,0-15 1328,2 12-920,-1 2-205,1-1-1,0 0 1,0 0-1,0 0 1,1 1-1,-1-1 1,1 1-1,0-1 1,-1 1-1,2-1 1,-1 1-1,0 0 1,1 0-1,-1 0 1,4-2-203,5-5 235,1 0 0,0 1 1,5-3-236,-9 7 139,1-1-62,1 0 1,0 0 0,0 1 0,1 0 0,-1 1 0,1 0 0,0 1-1,1 0 1,-1 0 0,0 2 0,7-1-78,-13 1 8,0 1 1,1 1 0,-1-1-1,0 1 1,1 0-1,-1 0 1,0 0-1,0 1 1,0-1 0,0 1-1,0 0 1,-1 1-1,1-1 1,-1 1-1,1 0 1,-1 0-1,0 1 1,0-1 0,0 1-1,-1 0 1,1 0-1,-1 0 1,0 1-1,0-1 1,0 1 0,0 1-9,3 7 6,-1 0 1,-1-1 0,0 1 0,0 1 0,-2-1-1,0 0 1,0 1 0,-1 0 0,-1-1 0,0 1-1,-1-1 1,0 1 0,-1 0 0,-3 8-7,-2 8 28,-2 0 1,-1 0 0,-2-1 0,0 0-1,-16 24-28,8-22 30,-1-1-1,-2-1 0,-1-1 0,-1-1 1,-17 13-30,14-12 32,26-26-25,0 0 0,-1 0 0,1 0 0,-1 0 0,1 0 0,-1 0-1,0-1 1,0 1 0,1-1 0,-1 0 0,0 0 0,0 0 0,-3 0-7,4-1 7,0 0-1,0 1 1,0-2 0,0 1-1,0 0 1,0 0-1,0-1 1,0 1 0,0-1-1,0 0 1,0 1 0,0-1-1,1 0 1,-1 0 0,0 0-1,0-1 1,1 1-1,-1 0 1,1 0 0,-1-1-1,1 0-6,-3-2 11,0 0 1,0 0-1,1-1 0,0 0 0,0 1 0,0-1 0,0 0 0,1-1 0,0 1 0,0 0 0,0-1 1,1 1-1,-1-1 0,2 0 0,-1-3-11,0 5 1,1 0-1,1 0 1,-1 0 0,1 0 0,-1 0 0,1 0-1,0 0 1,1 0 0,-1 0 0,1 0 0,-1 1-1,1-1 1,0 1 0,0-1 0,1 1 0,-1 0-1,1 0 1,0 0 0,0 0 0,0 0 0,0 0-1,2 0 0,-3 1-2,1 1-1,-1-1 0,1 1 0,0 0 0,-1 0 0,1 0 0,0 0 0,0 0 1,0 1-1,0-1 0,0 1 0,0 0 0,0 0 0,0 0 0,0 0 1,0 1-1,0-1 0,-1 1 0,1-1 0,0 1 0,2 1 3,7 3-6,0 0 0,0 1 0,-1 1 0,6 3 6,2 2-2,52 31-24,-16-9 51,2-2 0,13 3-25,-50-27-11,1 0-1,0-1 1,0-1 0,0-1 0,1-1 0,0-1 0,-1 0-1,13-2 12,32-4-106,0-12 62</inkml:trace>
  <inkml:trace contextRef="#ctx0" brushRef="#br0" timeOffset="2342.591">981 1643 1960,'39'-59'1603,"-29"48"1341,-10 12-2746,0-1-1,-1 1 1,1-1 0,0 0-1,0 1 1,-1-1-1,1 1 1,-1-1-1,1 0 1,0 1 0,-1-1-1,1 0 1,-1 0-1,1 1 1,-1-1 0,1 0-1,0 0 1,-1 0-1,1 1 1,-1-1 0,1 0-1,-1 0 1,1 0-198,-2 1 91,1-1 0,0 1 0,0 0 0,1 0 0,-1 0 0,0 0 0,0 0 0,0 0 0,1 0 0,-1 0 0,0 0 0,1 0 0,-1 1 1,1 0-92,-2 1 212,-11 18 238,4-6-202,-1 0 0,-1 0-1,0-1 1,-1 0-1,0-1 1,-5 3-248,-53 46 1144,50-46-876,0 1 0,1 1 0,1 1-1,-16 21-267,-52 92 587,49-72-194,-3-2 1,-35 40-394,40-58 187,-14 14 582,-30 46-769,36-42 153,24-35-120,1 1 0,2 1 0,1 0 0,0 3-33,3-4 14,0 0-1,-1 0 0,-1-1 0,-1-1 0,-1 0 0,-1-1 1,-1-1-1,-13 11-13,17-18 9,12-10 3,-1 0 0,0-1 0,0 1 0,0-1 0,0 0 0,0 1 0,-1-1 0,1-1 0,-1 1 0,-2 1-12,6-3-3,0 0-1,0 0 1,0 0-1,-1 0 1,1 0-1,0 0 1,0 0-1,0 0 1,0 0 0,0 0-1,-1 0 1,1 0-1,0 0 1,0 0-1,0 0 1,0 0-1,0 0 1,0 0-1,-1-1 1,1 1-1,0 0 1,0 0-1,0 0 1,0 0 0,0 0-1,0 0 1,0 0-1,-1 0 1,1 0-1,0-1 1,0 1-1,0 0 1,0 0-1,0 0 1,0 0-1,0 0 1,0 0 0,0-1-1,0 1 1,0 0-1,0 0 1,0 0-1,0 0 1,0 0-1,0-1 1,0 1-1,0 0 1,0 0 3,2-13-709,8-18-1508,-10 30 2119,17-43-1249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19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435 451 8154,'-3'-6'613,"-1"1"1,1 0 0,-1 0-1,0 0 1,0 1 0,0-1-1,-1 1 1,0 0 0,0 0-1,0 1 1,0-1 0,0 1-1,-6-2-613,4 2 280,-1 0-1,0 1 0,-1 0 0,1 0 0,0 0 0,-1 1 0,1 1 0,0-1 0,-7 2-279,1 0 49,-1 1 0,0 0 0,1 1 0,-1 1 0,1 0 0,0 1 0,0 1 1,1 0-1,0 1 0,0 0 0,-6 5-49,11-6 8,0 0 0,0 0 0,0 0 0,1 1 1,0 1-1,0-1 0,1 1 0,0 0 0,1 0 0,-1 1 0,1 0 1,1 0-1,0 0 0,0 0 0,1 1 0,0-1 0,1 1 1,0 0-1,0 0 0,1 0 0,0 0 0,1 0 0,0 0 1,1 0-1,0 0 0,2 7-8,-1-7 2,1 1-1,0-1 1,1 0 0,1 0-1,-1 0 1,1-1 0,1 1-1,0-1 1,0-1 0,1 1-1,0-1 1,0 0 0,1 0-1,0-1 1,1 0 0,0 0-2,-2-3 2,-1 0-1,1 0 1,-1-1 0,1 0-1,0 0 1,0-1 0,0 0 0,0 0-1,1 0 1,-1-1 0,1 0 0,-1-1-1,0 0 1,1 0 0,-1 0-1,1-1 1,-1 0 0,1-1 0,-1 1-1,0-1 1,0-1 0,0 1-1,4-3-1,0-1 6,1-1 0,-1 0 0,-1 0 0,1-1 0,-2 0 0,1-1 0,-1 0 0,0-1-1,-1 0 1,0 0 0,0-1 0,-1 1 0,4-10-6,-4 4 10,0 0 0,0 0-1,-2 0 1,0-1 0,-1 0 0,0 0 0,-1 0 0,-2-1-1,1 1 1,-2-2-10,-4-88 126,4 106-119,0 0 0,0 0 0,-1 0 0,1 0 0,0 0 0,0 0 0,1 0 0,-1 0 0,0-1 0,0 1 0,0 1 0,1-1 0,-1 0 0,0 0 0,1 0 0,0 0-7,-1 0 4,0 1-1,0 0 1,1 0 0,-1 0 0,0 0 0,1 0 0,-1 0-1,0 0 1,0 0 0,1 0 0,-1 0 0,0 0 0,1 0-1,-1 0 1,0 0 0,1 0 0,-1 0 0,0 0 0,1 0-1,-1 0 1,0 1 0,0-1 0,1 0 0,-1 0 0,0 0-1,0 0 1,1 1 0,-1-1 0,0 0 0,0 0 0,0 1-1,1-1-2,21 29 96,-7 1-113,-1 0 1,-1 1-1,-2 0 0,6 29 16,6 12-771,-16-42-258,-5-24 179,-1 1 1,1-1-1,0 0 1,0 1-1,1-1 850,-1-3-288,0 0 1,0-1 0,0 1-1,0-1 1,1 0-1,-1 1 1,3 0 287</inkml:trace>
  <inkml:trace contextRef="#ctx0" brushRef="#br0" timeOffset="351.789">1053 55 8890,'-1'-1'374,"-19"-12"5298,13 16-3731,3 12-1069,4 17-245,1 0 0,1 0 0,3 7-627,2 33 274,-4 19-56,-4 1-1,-12 89-217,9-134-847,1 18 847,3-63-223,0-1 0,0 1 1,0 0-1,0-1 0,0 1 0,0-1 0,1 1 0,-1 0 0,0-1 1,1 1-1,-1-1 0,1 1 0,0-1 0,-1 1 0,1-1 0,0 0 1,0 1-1,0-1 0,1 1 223,8-5-1543</inkml:trace>
  <inkml:trace contextRef="#ctx0" brushRef="#br0" timeOffset="734.777">1339 29 7762,'-1'-25'3744,"1"21"-1535,1 4-369,-1 26-559,4 6-337,4 25-272,4 10-88,-3 7-176,1 4-64,-8-9-120,-2-2-48,-4-11-104,-1-1 0,0-5 88,-10-6-48,-1-4-48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7:54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1677 4137,'-1'-1'568,"0"0"1,0 0-1,0 0 0,0-1 1,1 1-1,-1 0 0,0 0 1,1 0-1,-1 0 1,1-1-1,-1 1 0,1 0 1,-1-1-1,1 1 0,0-1-568,0-2 425,0 1-1,1 0 1,-1 0-1,1 0 1,0 0-1,0 0 1,0 0-1,0 0 1,1-1-425,3-9 549,-4 8-479,1 0 0,0 0 0,0 0 0,1 0 0,0 0 0,-1 1 0,2-1-1,-1 1 1,0 0 0,1 0 0,0 0 0,2-1-70,9-11 176,165-185 1433,-38 44-1294,-123 132-282,0-1 0,-2-1 0,4-10-33,-3 7 27,1-1-1,6-4-26,18-17 20,-8 8-1,-1-1-1,3-9-18,-22 29 9,76-115 20,-73 115-26,1 1 0,1 1 0,2 1 0,11-9-3,10-5 17,-2-1 1,-1-3 0,-2-1-1,24-36-17,-45 55 23,1 2 0,0 0 0,9-6-23,10-10 26,-29 26-19,0 0 1,0-1-1,3-5-7,-8 10 1,0 0 0,1 1 0,0-1 0,0 1 0,1 0 0,-1 0 0,1 0 0,0 1 0,0-1 0,1 1 0,-1 0 0,1 1 0,4-3-1,-10 6 0,1 0 0,-1 0 1,0 0-1,1 0 1,-1 0-1,0 0 0,0 0 1,1 0-1,-1-1 0,0 1 1,0 0-1,1 0 1,-1 0-1,0-1 0,0 1 1,1 0-1,-1 0 0,0-1 1,0 1-1,0 0 1,0-1-1,1 1 0,-1 0 1,0 0-1,0-1 0,0 1 1,0 0-1,0-1 1,0 1-1,0 0 0,0-1 1,0 1-1,0 0 0,0-1 1,0 1-1,0 0 1,0-1-1,0 1 0,0 0 1,0 0-1,0-1 0,-1 1 1,1 0-1,0 0 0,-1 0 1,1 0-1,0 0 1,0 0-1,-1 0 1,1 0-1,0 0 0,0 0 1,-1 0-1,1 0 1,0 0-1,-1 0 1,1 0-1,0 0 1,0 0-1,-1 0 0,1 0 1,0 0-1,0 0 1,-1 1-1,1-1 1,0 0-1,0 0 0,-1 0 1,1 0-1,0 1 1,0-1-1,0 0 1,0 0-1,-1 1 1,1-1-1,0 0 0,0 0 1,0 1-1,0-1 1,0 0-1,0 0 1,-1 1-1,1-1 1,0 0-1,0 0 0,0 1 1,0-1-1,0 0 1,0 1-1,0-1 1,0 0-1,1 1 0,-4 7 1,0 0-1,-1 0 1,0-1 0,0 1-1,0-1 1,-1 1 0,0-1-1,0-1 1,-1 1 0,0-1-1,-13 16 2,-83 113 15,-99 119-18,126-165 17,-58 90-16,112-147 4,-1-1-1,-1-1 1,-2-2-1,-1 0 1,-11 8-4,-68 60 18,85-76-14,-55 58 11,37-37-12,-12 8-3,36-36 0,1 0 1,0 1 0,1 0-1,1 1 1,0 0 0,1 1-1,1 0 1,0 0 0,1 1-1,-1 7 0,-3 8 2,4-11 0,0-1 1,-1 0 0,-3 4-3,4-17-199,8-7 239,0 1 0,0-1 0,0 0 0,0 0 0,0 0 0,0 0 0,0 0 0,0 0 0,0 1 0,0-1 0,0 0 0,-1 0 0,1 0 0,0 0 0,0 0 0,0 0 0,0 0 0,0 0 0,0 0 0,0 1 0,-1-1 0,1 0 0,0 0 0,0 0 0,0 0 0,0 0 0,0 0 0,-1 0 0,1 0 0,0 0 0,0 0 0,0 0 0,0 0 0,0 0 0,-1 0 0,1 0 0,0 0 0,0 0 0,0 0 0,0 0 0,0-1 0,0 1 0,-1 0-1,1 0 1,0 0 0,0 0 0,0 0 0,0 0 0,0 0 0,0 0 0,0 0 0,0-1 0,-1 1 0,1 0 0,0 0 0,0 0 0,0 0 0,0 0 0,0 0 0,0-1-40,0 0 1007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8:01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76 4529,'-48'-27'962,"-31"-21"2714,77 54 4271,7 7-6688,4-3-1124,0-1-1,1 0 0,0 0 0,3 1-134,9 8 130,2 4 107,-1 0 0,-1 1-1,-1 1 1,5 10-237,92 116 550,-15-19-153,-76-98-38,21 19-359,-12-13 182,-24-27-145,1-1 0,0-1 0,0 0 0,1-1 0,0 0-1,1-1 1,2 0-37,1 2 35,0 0 1,-1 1-1,0 0 0,10 10-35,-1 3 78,15 13 147,1-2 0,34 21-225,-56-43 13,-1 0-1,0 1 1,-1 1-1,0 1 1,-2 1-1,0 0 1,0 1-1,-2 1 1,0 0-1,-1 1 0,1 4-12,-2-1 27,1 0 0,13 18-27,-20-32 7,1-1 0,0 0 1,1-1-1,0 0 0,0 0 1,0 0-1,1-1 0,4 2-7,15 7 29,1-2-1,10 3-28,-11-4 28,-1 0-1,12 8-27,-30-15 7,0 2 1,0-1-1,0 1 0,-1 0 0,0 0 0,-1 1 1,1 0-1,3 7-7,3 5 14,-9-12-7,0 0-1,1 0 0,0-1 1,0 0-1,1 0 1,0 0-1,0-1 0,1 0 1,5 4-7,30 8 10,-4-3 19,-32-10-25,1 0 0,-1 1 0,0-1 0,-1 1 0,1 1 0,-1-1 1,0 1-1,3 5-4,-4-5 4,0 0 0,1 0 0,0-1 0,0 0 0,0 0 1,1-1-1,0 0 0,0 0 0,0 0 0,2 0-4,6 1 9,27 14 18,-39-19-26,-1 1 0,0 0 0,0 0 1,0-1-1,0 1 0,0 1 0,0-1 0,0 0 1,0 0-1,-1 1 0,1-1 0,-1 1 0,0-1 0,0 1 1,0 0-2,1 4 2,1-1 1,-1 1-1,1 0 1,1-1-1,-1 0 1,1 0-1,0 0 1,1 0-1,-1 0 1,1-1-1,0 0 1,0 0-1,1 0 1,0-1 0,0 0-1,0 0 1,0 0-1,0-1 1,3 1-3,-5-3-17,-1 1 0,1-1 0,0 1 0,0 0 0,-1 0 0,1 0 0,-1 1 0,0-1 1,3 3 16,-5-4 104,0 0 1,0 1-1,0-1 1,0 0 0,0 1-1,0-1 1,-1 0-1,1 1 1,0 0 0,-1-1-1,1 1 1,-1-1-1,0 1 1,1-1 0,-1 1-1,0 0 1,0-1 0,0 1-1,0 0 1,0-1-1,0 1 1,-1 0 0,1-1-1,0 1 1,-1 1-105,-4 4 955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3:57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411 57 2753,'-15'-17'614,"12"12"-242,-1 1-1,0 0 1,0-1-1,0 2 1,-1-1-1,0 0 1,-2 0-372,5 2 227,-1 1 0,1 1-1,-1-1 1,1 0 0,-1 0 0,1 1 0,-1 0-1,0-1 1,1 1 0,-1 0 0,0 0 0,1 1-1,-1-1 1,0 0 0,1 1 0,-1 0 0,1-1-1,-1 1 1,0 1-227,-8 2 552,-1 1-1,1 0 1,-5 4-552,-2 2 299,1 0 0,1 2 0,0 0 0,1 0 0,-3 5-299,-14 17 349,-19 26-349,41-48 35,0 0 1,1 1-1,1 0 0,0 0 0,1 1 0,-2 6-35,6-12 23,0 0-1,1 0 1,0 0-1,1 1 0,0-1 1,0 1-1,1 0 1,0-1-1,1 1 0,0-1 1,1 7-23,1-3 21,0-1 0,1-1 0,0 1 0,1-1 0,0 1 0,0-1 0,2-1 0,-1 1 0,1-1 0,1 0 0,0-1 0,0 1 0,3 1-21,-4-5 11,1 0 1,0 0 0,0 0-1,0-1 1,1 0 0,-1 0 0,1-1-1,1-1 1,-1 1 0,0-1-1,1-1 1,-1 0 0,1 0 0,0-1-1,0 0 1,0-1 0,0 0-12,6-1 25,0-1 0,0 0 1,0-1-1,0-1 0,-1-1 1,0 0-1,1-1 0,-2 0 1,1-1-1,-1-1 0,0 0 1,-1-1-1,0-1 0,5-4-25,-1-1 101,-1-1 0,-1 0 0,0-1 0,-1 0 0,-1-2 0,0 1 0,-2-1 0,0-1 0,-1 0 0,0-5-101,-7 17 52,0 1 1,0-1-1,-1 0 0,0 1 1,-1-1-1,0 0 0,0 0 1,0 0-1,-1 0 0,-1 0 0,1 0 1,-1 0-1,-1 0 0,1 0 1,-1 1-1,-1-1 0,1 0 1,-1 1-1,0 0 0,-1-1 1,0 1-1,0 1 0,-1-1 0,0 1 1,0-1-1,0 2 0,-5-5-52,-2 0 49,0 0-1,0 2 0,-1-1 0,0 2 0,-1 0 0,0 0 0,0 1 1,0 1-1,-8-2-48,-12-2 136,-1 2 1,0 1-1,-14 0-136,27 5 79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0.2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355 186 3577,'35'-57'1880,"-35"56"-1685,1 1 0,-1-1-1,1 0 1,-1 0 0,1 0-1,-1 0 1,0 0 0,1 0-1,-1 0 1,0 0 0,0 0 0,0 0-1,0 0 1,0 0 0,0 0-1,0-1-194,0 1 89,0 1 1,0 0-1,-1-1 0,1 1 0,0 0 0,0-1 0,-1 1 0,1 0 0,0 0 0,-1-1 0,1 1 0,0 0 0,-1 0 0,1 0 0,0-1 0,-1 1 0,1 0 0,0 0 0,-1 0 0,1 0 0,-1 0 0,1 0 0,0 0 0,-1-1 1,1 1-1,-1 1-89,-22 4 1480,9 2-1404,1 0 1,0 1-1,1 1 0,-8 6-76,-32 23 168,1-6 20,18-12 15,-28 23-203,53-37 42,-1 2-1,1-1 1,1 1 0,-1 0-1,1 1 1,1 0 0,0 0 0,-5 9-42,15-29 540,-4 9-500,1 0 1,0 0-1,0 0 1,0-1-1,0 1 0,0 0 1,0 0-1,1 0 0,-1 0 1,1 0-41,18-19 53,1 1 0,10-6-53,1-2 26,65-56 58,-4 4 44,-87 73-89,-1 1-1,0-1 1,0 0 0,2-3-39,-3 4 87,0-1 0,0 1 0,1 1 0,0-1 1,1 0-88,-6 5 8,1 1 1,-1-1 0,0 1-1,1-1 1,-1 1 0,0 0 0,0-1-1,1 1 1,-1 0 0,1-1 0,-1 1-1,0 0 1,1 0 0,-1-1-1,1 1 1,-1 0 0,1 0 0,-1 0-1,0 0 1,1-1 0,-1 1-1,1 0 1,-1 0 0,1 0 0,-1 0-1,1 0 1,-1 0 0,1 0-1,-1 0 1,1 0 0,-1 1 0,1-1-1,-1 0 1,1 0 0,-1 0-1,0 0 1,1 1 0,-1-1 0,1 0-1,-1 0 1,0 1 0,1-1-1,-1 0 1,0 1 0,1-1 0,-1 1-1,1-1-8,-1 0 10,0 1 0,0-1-1,0 0 1,0 1 0,1-1-1,-1 0 1,0 1-1,0-1 1,0 0 0,0 1-1,0-1 1,0 0 0,0 1-1,0-1 1,0 0 0,0 1-1,0-1 1,0 0 0,0 1-1,0-1 1,0 0 0,0 1-1,0-1 1,-1 0-1,1 1 1,0-1 0,0 0-1,0 1 1,0-1 0,-1 0-1,1 0 1,0 1 0,0-1-1,-1 0 1,1 0 0,0 1-1,-1-1 1,1 0 0,0 0-1,0 0 1,-1 0-1,1 1-9,-3 4 75,-42 173 91,35-148-153,2 0 1,1 1 0,1 0-1,1 0 1,2 1 0,2-1 0,1 18-14,7 20 22,-2-35 18,-1 30-40,-2-38 19,-2-20-4,1-1 0,-1 1 0,0-1 0,0 1 1,0-1-1,-1 4-15,0-8 7,0 1 0,1 0 0,-1 0 0,0-1 0,1 1 0,-1 0 0,0-1 0,0 1 0,-1-1-1,1 1 1,0-1 0,0 1 0,-1-1 0,1 0 0,-1 0 0,1 1 0,-1-1 0,1 0 0,-1-1 0,0 1 0,0 0-7,-24 9 47,-1-2 1,0-1-1,0-1 0,0-2-47,-9 3 19,20-4-15,-49 13 3,60-15-8,-1 1-1,1 0 0,0 1 0,-1-1 0,1 1 0,0 0 1,0 0-1,1 1 0,-4 2 2,8-6 4,0 0 1,0 0-1,0 0 1,0 0-1,-1 0 1,1 1-1,0-1 0,0 0 1,0 0-1,0 0 1,0 0-1,-1 0 1,1 1-1,0-1 0,0 0 1,0 0-1,0 0 1,0 0-1,0 1 0,0-1 1,0 0-1,0 0 1,0 0-1,0 0 1,-1 1-1,1-1 0,0 0 1,0 0-1,0 0 1,0 1-1,1-1 1,-1 0-1,0 0 0,0 0 1,0 1-1,0-1 1,0 0-1,0 0 1,0 0-1,0 0 0,0 1 1,0-1-1,0 0 1,1 0-1,-1 0 0,0 0 1,0 0-1,0 1 1,0-1-1,0 0 1,1 0-1,-1 0 0,0 0 1,0 0-1,0 0 1,0 0-1,1 0 1,-1 0-1,0 0 0,0 0 1,0 0-1,1 0 1,-1 0-1,0 0 1,0 0-1,0 0 0,1 0 1,-1 0-5,20 1 826,-15-1-714,73-5 513,32-6-625,-73 6 76,18-2-12,-19 1 35,1 2 0,0 1 0,-1 2 0,1 2 0,0 1-99,27 11 156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4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111 958 1480,'-92'30'1177,"74"-21"1710,18-9-2850,0 0 0,0 0 0,0 0-1,0 0 1,0 0 0,0 0-1,0 0 1,1 0 0,-1 0 0,0 0-1,0 0 1,0 0 0,0 0-1,0 0 1,0 0 0,0 0 0,0 0-1,0 0 1,0 0 0,0 0-1,0 0 1,1 0 0,-1 0 0,0-1-1,0 1 1,0 0 0,0 0 0,0 0-1,0 0 1,0 0 0,0 0-1,0 0 1,0 0 0,0 0 0,0 0-1,0 0 1,0 0 0,0 0-1,0-1 1,0 1 0,0 0 0,0 0-1,0 0 1,0 0 0,0 0-1,0 0 1,0 0 0,0 0 0,0 0-1,0 0 1,0 0 0,0-1-1,0 1 1,0 0 0,0 0 0,0 0-1,0 0 1,0 0 0,0 0 0,0 0-1,0 0 1,0 0 0,0 0-37,0 0 211,-1-1-143,1 1 1,0 0 0,0 0-1,0 0 1,-1-1 0,1 1-1,0 0 1,0 0-1,0 0 1,0-1 0,0 1-1,0 0 1,0 0 0,-1-1-1,1 1 1,0 0 0,0 0-1,0-1 1,0 1-1,0 0 1,0-1 0,0 1-1,0 0 1,0 0 0,0-1-1,1 1 1,-1 0 0,0 0-1,0-1 1,0 1-1,0 0 1,0 0 0,0 0-1,0-1 1,1 1 0,-1 0-1,0 0 1,0 0 0,0-1-1,1 1 1,-1 0-1,0 0 1,0 0 0,0 0-1,1-1 1,-1 1 0,0 0-1,0 0 1,1 0 0,-1 0-1,0 0 1,0 0-1,1 0-67,15-10 116,0-1 1,-1-1 0,0 0 0,3-5-118,5-3 133,23-16-133,-15 12 48,0-1 1,-2-2 0,8-11-49,76-91 47,-67 74 138,2 2-1,51-44-184,-85 89 116,-14 8-112,1 0 1,-1 0-1,0 0 1,0 0-1,1 0 1,-1 0-1,0 0 1,0 0 0,1 0-1,-1 0 1,0 0-1,0 0 1,0 0-1,1 0 1,-1 0-1,0 0 1,0 0-1,1 0 1,-1 0-1,0 1 1,0-1-1,0 0 1,1 0-1,-1 0 1,0 0-1,0 0 1,0 1-1,0-1 1,1 0-1,-1 0 1,0 0-1,0 1 1,0-1-5,0 1 14,0 1-1,0-1 1,0 1 0,0-1 0,0 1 0,-1-1 0,1 0 0,0 1 0,-1-1 0,1 0-1,-1 1 1,1-1 0,-1 0 0,0 1 0,0-1 0,0 0 0,1 0 0,-1 0 0,-1 0-14,-9 12 85,-1-1 1,-1 0-1,0-1 1,-5 3-86,-14 12 114,-42 44 78,4 4 0,-4 10-192,-75 79 129,147-160-124,-1-1 0,1 0 0,-1 1 0,0-1 0,0 0 0,0 0 0,0-1 0,0 1 0,-2 0-5,5-2 5,0 0 0,-1 0 0,1 0 0,0 0 0,-1 0 0,1 0 0,0 0 0,-1 0-1,1 0 1,-1 0 0,1 0 0,0 0 0,-1-1 0,1 1 0,0 0 0,-1 0 0,1 0 0,0 0-1,0-1 1,-1 1 0,1 0 0,0 0 0,0 0 0,-1-1 0,1 1 0,0 0 0,0-1 0,-1 1-1,1 0 1,0-1 0,0 1 0,0 0 0,0 0 0,0-1 0,-1 1 0,1-1 0,0 1 0,0 0-5,-2-14 139,3 9-112,0 1 0,1-1 1,-1 1-1,1-1 0,-1 1 1,1 0-1,1 0 0,-1 0 1,1 0-1,-1 0 0,1 0-27,39-43 72,-30 34-56,23-24 11,105-118 26,-69 75-35,-22 25 28,17-27-46,-61 76 7,-1 0 0,0 0 0,-1 0 0,0-1 0,2-3-7,-5 10 1,0 0 0,0 0 0,0 0 0,0 0 0,0-1 0,1 1 1,-1 0-1,0 0 0,0 0 0,0-1 0,0 1 0,0 0 0,0 0 0,0 0 1,0-1-1,0 1 0,0 0 0,0 0 0,0-1 0,0 1 0,0 0 0,0 0 1,0 0-1,0-1 0,0 1 0,0 0 0,0 0 0,0 0 0,0-1 0,0 1 1,-1 0-1,1 0 0,0 0 0,0-1 0,0 1 0,0 0 0,0 0 1,-1 0-1,1 0 0,0 0 0,0-1 0,0 1 0,0 0 0,-1 0 0,1 0 1,0 0-1,0 0 0,-1 0 0,1 0 0,0 0 0,0 0 0,0 0 0,-1 0 1,1 0-1,0 0 0,0 0 0,0 0 0,-1 0 0,1 0 0,0 0 1,0 0-1,-1 0 0,1 0 0,0 0 0,0 0 0,0 0 0,0 0 0,-1 1-1,-16 8 49,-6 11-15,1 1-1,1 1 1,-12 15-34,-5 6 26,-38 37 4,20-24-2,-18 28-28,33-35 32,-29 25-32,66-70 1,1-1 1,0 1-1,0 0 0,0-1 0,1 1 0,-1 1 0,1-1 0,0 0 1,0 1-1,1-1 0,-1 1 0,1-1 0,0 1 0,0 2-1,1-7 0,-1 1 0,1-1 0,0 0 0,0 0 0,0 1 0,0-1 0,0 0 0,0 0-1,0 1 1,0-1 0,0 0 0,0 0 0,0 1 0,0-1 0,0 0 0,0 0 0,0 1 0,0-1-1,0 0 1,0 0 0,0 1 0,0-1 0,1 0 0,-1 0 0,0 1 0,0-1 0,0 0 0,0 0-1,0 0 1,1 1 0,-1-1 0,0 0 0,0 0 0,8-3-7,11-13 1,68-76 16,-28 27 3,20-29 10,-46 53-7,2 1 1,37-32-17,-4 16 2,22-19 12,-89 74-14,1-2 0,1 0 0,-1 1 0,1-1 1,0 1-1,-1 0 0,1 0 0,0 0 0,0 1 0,1-1 0,-1 1 0,0-1 0,0 1 0,1 0 0,0 0 0,-35 19 40,11-3-29,0 1 1,1 1-1,1 0 0,1 2 0,-2 3-11,-20 20 15,-36 40 34,-59 86-49,126-157 3,4-7-3,0 1 1,1 0-1,-1 0 1,1 0-1,0 0 0,0 1 1,1-1-1,0 1 1,0 0-1,-1 2 0,3-8 0,0 0 0,0 0 0,0 0 0,0 0 0,0 1 0,0-1-1,0 0 1,0 0 0,0 0 0,0 0 0,0 0 0,0 0 0,0 0 0,0 0 0,0 1 0,0-1 0,0 0-1,0 0 1,0 0 0,0 0 0,0 0 0,0 0 0,0 0 0,0 0 0,0 0 0,0 1 0,0-1 0,0 0-1,1 0 1,-1 0 0,0 0 0,0 0 0,0 0 0,0 0 0,0 0 0,0 0 0,0 0 0,0 0-1,0 0 1,0 0 0,1 0 0,-1 0 0,0 0 0,0 0 0,0 1 0,0-1 0,0 0 0,0 0 0,0 0-1,0 0 1,1-1 0,-1 1 0,0 0 0,0 0 0,0 0 0,0 0 0,0 0 0,0 0 0,0 0 0,0 0-1,1 0 1,-1 0 0,0 0 0,0 0 0,0 0 0,0 0 0,0 0 0,0 0 0,11-9-1,10-12 3,19-28 16,24-44-18,22-26 19,24-16 2,72-89 17,-101 128-5,-40 49-4,-34 35-18,-6 10-8,0 1-1,0-1 1,0 0-1,0 1 1,0-1 0,0 1-1,0 0 1,0-1-1,1 1 1,-1 0-1,0 0 1,1 0-3,-20 33-96,11-22-50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15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21 197 4729,'11'-75'2449,"-11"75"-2391,1 0 1,-1-1 0,0 1 0,0 0 0,0-1 0,0 1 0,0-1 0,0 1 0,0 0 0,0-1 0,0 1 0,0-1-1,0 1 1,0 0 0,0-1 0,0 1 0,0 0 0,0-1 0,0 1 0,0-1 0,0 1 0,-1 0 0,1-1 0,0 1-1,0 0 1,0-1 0,-1 1 0,1 0 0,0-1 0,0 1 0,-1 0 0,1 0 0,0-1 0,-1 1 0,1 0 0,0 0-1,-1 0 1,1-1 0,0 1 0,-1 0 0,1 0 0,-1 0 0,1 0 0,0 0 0,-1 0 0,1 0 0,-1 0 0,1 0-1,0 0 1,-1 0 0,1 0 0,-1 0-59,-17 9 2392,15-6 364,10 9-2550,1-1 0,1 1 0,0-1 1,1-1-1,0 0 0,0 0 0,9 6-206,2 2 148,117 117 488,59 52-352,-170-167-268,1-1 1,0 0-1,1-3 1,1 0 0,9 2-17,-37-17-197,0 0 0,1 0 1,-1 1-1,0-1 1,0 1-1,0-1 0,0 1 1,0 0-1,0 0 1,0 0 196,3 8-782</inkml:trace>
  <inkml:trace contextRef="#ctx0" brushRef="#br0" timeOffset="389.078">593 12 4841,'0'-1'267,"-1"0"0,1 0 0,-1 1 0,1-1 0,-1 0 0,0 1 1,1-1-1,-1 0 0,0 1 0,1-1 0,-1 1 0,0-1 0,0 1 0,1 0 0,-1-1 0,0 1 0,0 0 0,0-1 0,1 1 0,-1 0 0,0 0 1,0 0-1,0 0 0,0 0 0,0 0 0,0 0 0,0 0 0,1 0 0,-1 0 0,0 0-267,-4 2 178,1 1 0,0-1 1,0 0-1,1 1 0,-1 0 0,0 0 0,-2 2-178,-18 19 270,1 1 0,1 0-1,2 2 1,0 1 0,-13 25-270,13-19 154,-18 35 297,-41 54-451,58-96 27,-27 37 59,3 2 0,-36 71-86,79-134 16,-1 3 9,-1 1 1,2-1 0,-1 1 0,1-1 0,-1 1-1,2 0 1,-1-1 0,1 1 0,0 3-26,1-4 2159,-2-5-1063</inkml:trace>
  <inkml:trace contextRef="#ctx0" brushRef="#br0" timeOffset="1101.601">1105 517 5521,'-6'-24'4908,"4"15"-2414,4 13-829,-7 1 188,-1 15-1559,1-1 1,0 1-1,2 1 0,-1 16-294,2-10 204,2 1-1,0-1 0,3 6-203,0 13 143,4 81 118,-6-94-221,-1 16 4,-4-26-21,-2 35 63,6-58-83,1 0-1,-1 0 1,0 0-1,0 0 0,0-1 1,0 1-1,0 0 1,0 0-1,0 0 0,0 0 1,0 0-1,1 0 1,-1 0-1,0 0 0,0 0 1,0 0-1,0 0 1,0 0-1,0 0 0,1 0 1,-1 0-1,0 0 1,0 0-1,0 0 0,0 0 1,0 0-1,1 0 1,-1 0-1,0 0 0,0 0 1,0 0-1,0 0 1,0 0-1,0 0 0,1 0 1,-1 0-1,0 0 1,0 0-1,0 0 0,0 0 1,0 1-1,0-1 1,0 0-1,0 0 0,0 0 1,1 0-1,-1 0 1,0 0-1,0 0 0,0 1 1,0-1-1,0 0-2,6-15 89,-3-11 7,-2 1 0,-1-1 1,-1-1-97,0-20 67,-4-143 52,6 134-109,-1 13 5,3-16-15,-2 54 5,0 1 4,-1 0-1,1 0 1,-1 0-1,0 0 1,0 1 0,0-1-1,-1 0 1,1 0-1,-1 0 1,0 0-1,0 0 1,0 0 0,-1 1-1,0-2-8,2 5-16,-1 0 0,1-1-1,-1 1 1,0 0 0,1 0-1,-1 0 1,0-1 0,1 1-1,-1 0 1,0 0 0,0 0 0,1 0-1,-1 0 1,0 0 0,1 1-1,-1-1 1,0 0 0,1 0-1,-1 0 1,0 1 0,1-1-1,-1 0 1,1 0 0,-1 1-1,0-1 1,1 1 0,-1-1 0,1 1-1,-1-1 1,1 1 0,-1-1-1,1 1 1,0-1 0,-1 1-1,1 0 17,-12 28-185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1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1239 139 3937,'70'-111'2344,"-56"84"1321,-20 31-80,6-4-3542,-13 20 891,-3 10-548,-3-3-159,1-3 34,1 1 0,1 1 1,-3 7-262,-24 48 525,-3-3 1,-3-2-1,-4-1 1,-61 64-526,34-46 405,5 3 0,-43 74-405,41-44 160,-6 11 164,-81 99-324,48-101 146,-6 6 87,65-68-42,55-71-197,4-2 181,5-7 561,12-17 1234,5-20-767</inkml:trace>
  <inkml:trace contextRef="#ctx0" brushRef="#br0" timeOffset="755.224">2250 58 4857,'0'0'1025,"-5"-8"2107,7 16 2944,6 7-5905,-1 1 1,2-2-1,0 1 1,1-1 0,5 6-172,9 11 183,20 33 201,97 131 499,-105-150-524,2-3-1,2-1 0,10 6-358,121 92 880,10 9-405,58 83 260,-153-146-531,-13-18 27,4-4 1,17 8-232,54 43 189,-92-69-131,-10-9 80,21 24-138,-53-47 25,-1 2 0,-1-1 0,0 2 0,-1-1 0,0 2 0,4 10-25,27 58 2716,-35-75-1632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5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312 93 3489,'-7'-63'1889,"7"62"-1739,0-1 0,0 1 0,-1 0 0,1-1 0,-1 1 0,1 0 0,-1-1 0,1 1 0,-1 0 0,0-1 0,0 1 0,0 0-1,0 0 1,1 0 0,-1 0 0,-1 0 0,1 0 0,0 0 0,0 0 0,0 0 0,0 1 0,-1-1 0,1 0 0,0 1 0,-1-1 0,1 1-1,-1-1 1,1 1 0,0 0 0,-1 0 0,0-1-150,-4 1 345,0 0 1,1 1-1,-1-1 0,0 1 0,1 0 1,-4 1-346,4-1 225,-7 3-26,0 0 1,0 1 0,1 0 0,-1 0 0,1 1-1,1 1 1,-1 0 0,1 0 0,0 1-1,1 1 1,0-1 0,0 1 0,1 1 0,0 0-1,-1 2-199,1 1 56,1 1 0,0-1 1,1 2-1,0-1 0,2 1 0,-1-1 0,-1 15-56,1 5 96,0 0 1,1 34-97,4-49 24,1-1 1,0 1-1,2-1 0,0 0 1,0 0-1,2 0 1,0 0-1,2-1 1,0 0-1,0 0 0,10 15-24,-10-21 13,0-1-1,0 0 0,1 0 0,1 0 0,0-1 1,0-1-1,0 1 0,1-2 0,0 1 0,1-1 1,0-1-1,0 0 0,0 0 0,1-1 0,-1-1 1,1 0-1,11 2-12,-9-3 12,0-1-1,0-1 1,0 0 0,0-1 0,0-1-1,0 0 1,0-1 0,0 0 0,0-1-1,0-1 1,-1 0 0,0 0 0,0-2-1,0 0 1,0 0 0,-1-1-1,0-1 1,0 0 0,-1 0 0,0-1-1,-1-1 1,0 0 0,0 0 0,-1-1-1,0 0 1,-1 0 0,0-1 0,-1-1-1,-1 1 1,0-1 0,0 0 0,-1 0-1,-1 0 1,0-1 0,-1 0 0,1-9-12,-2 6 18,-1 0 0,-1 0 0,0 0 0,-2 0 1,1 0-1,-2 0 0,0 0 0,-2 1 1,1-1-1,-2 1 0,-2-4-18,3 8 40,-1 1 0,0-1 0,-1 1 1,0 1-1,-1-1 0,0 1 0,-1 1 0,0-1 0,0 1 1,-1 1-1,0 0 0,-1 0 0,0 1 0,0 1 0,-2-1-40,-2 0 38,-1 0-1,0 2 1,0 0-1,0 0 1,-1 2-1,0 0 0,0 1 1,0 0-1,0 2 1,0 0-1,1 1 1,-1 0-1,0 1 1,-15 5-38,27-6 238,1 0 1,-1 1-1,1-1 1,0 1-1,0 0 1,0 1-1,0-1 1,0 1-1,0-1 1,1 1-1,-1 0 1,1 0-1,-1 2-238,-11 15 1398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7.8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93 4089,'39'-89'2246,"-40"87"247,-5 5-783,-15 13 17,-21 19-420,18-8-792,1 0 0,1 2-1,1 0 1,2 1 0,1 2-515,-46 66 707,33-52-478,15-21-43,-2 0 0,-1-1-186,6-13 118,13-11-116,0 0 1,0 1 0,0-1-1,0 0 1,0 0-1,0 0 1,0 0 0,0 0-1,-1 0 1,1 0 0,0 0-1,0 0 1,0 0 0,0 0-1,0 0 1,0 0-1,0 0 1,0 0 0,-1 0-1,1 0 1,0 0 0,0 0-1,0 0 1,0-1-1,0 1 1,0 0 0,0 0-1,0 0 1,0 0 0,-1 0-1,1 0 1,0 0-1,0 0 1,0 0 0,0 0-1,0 0 1,0 0 0,0-1-1,0 1 1,0 0-1,0 0 1,0 0 0,0 0-1,0 0 1,0 0 0,0 0-1,0 0 1,0-1 0,0 1-1,0 0 1,0 0-1,0 0 1,0 0 0,0 0-1,0 0 1,0 0 0,0 0-1,0-1 1,0 1-1,0 0 1,0 0 0,0 0-1,0 0-2,2-4 19,-1 0-1,1 0 1,0 0-1,0 1 1,0-1-1,1 1 1,-1-1-1,3-1-18,15-19 11,15-18 20,-2-1-1,23-39-30,-45 60 6,2 1 0,0 0-1,1 1 1,1 1 0,1 0-1,1 0 1,14-11-6,-21 22 7,-6 5-2,1 0 0,0-1 0,-1 0 0,1 0 0,-1-1 0,0 1-1,-1-1 1,1 0 0,-1 0 0,1-2-5,-3 6 55,-3 3-7,0 0 0,1 1-1,-1-1 1,1 1 0,0-1 0,0 1 0,0-1 0,0 1 0,0 0-1,1-1 1,-1 1 0,1 1-48,-4 9 71,-4 21 16,2-1 0,1 2-1,1-1 1,2 25-87,2-10 59,4 161 70,-1-165-101,3 1 0,1-1 0,9 27-28,16 51 120,-32-122-115,1 0-1,-1 0 0,0-1 1,1 1-1,-1 0 0,0 0 1,0 0-1,0 0 0,0 0 1,1 0-1,-1 0 1,-1 0-1,1 0 0,0 0 1,0 0-1,0 0 0,0 0 1,-1 0-1,1 0 0,-1 0 1,1 0-1,0 0 1,-1 0-1,1 0 0,-1 0 1,0-1-1,1 1 0,-1 0 1,0 0-1,0-1 0,1 1 1,-1 0-1,0-1-4,-2 1-4,0 0 0,0-1-1,-1 0 1,1 1 0,0-1-1,0 0 1,0-1 0,-3 0 4,-24 0-27,15 1 25,-1 1 0,1 0 0,0 1 0,0 0 1,0 2-1,0-1 0,0 2 0,1 0 0,0 1 0,-2 1 2,12-4 0,-3 0 3,0 1 0,1 0 0,0 0 0,0 1 0,0-1 0,1 1 0,0 1 0,0-1 0,-1 1-3,6-5 2,0-1 0,0 0 0,-1 1 0,1-1 0,0 1 0,0-1 1,0 0-1,0 1 0,0-1 0,-1 1 0,1-1 0,0 0 0,0 1 0,0-1 0,0 1 0,0-1 1,0 0-1,0 1 0,0-1 0,1 1 0,-1-1 0,0 1 0,0-1 0,0 0 0,0 1 0,0-1 1,1 0-1,-1 1 0,0-1 0,0 0 0,1 1-2,13 6 79,21-2 105,12-6-14,1-3 0,-1-1 0,0-3 1,35-10-171,-28 7 38,1-1-2,-3 0 2968,38-2-3004,-31 11 1199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42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573 186 2272,'-41'-123'2033,"31"86"313,13 24 485,0 1 655,-8 21-276,-4 42-2638,2 0 0,3 1-1,2 0 1,2 9-572,5 50 1261,12 50-1261,-3-12 765,-4 53-765,-11-129 169,3-63-99,4-14-333,4-17-660,-4-2 479</inkml:trace>
  <inkml:trace contextRef="#ctx0" brushRef="#br0" timeOffset="532.691">82 1133 4561,'-8'0'1171,"-32"2"2978,37-2-3720,1 0 1,-1 1-1,1-1 1,-1 1-1,1 0 1,-1-1-1,1 1 1,0 0 0,-1 0-1,1 1 1,0-1-1,0 0 1,-1 1-430,13-1 2173,42 1-1699,0-3-1,0-1 1,-1-3-1,11-4-473,212-46 573,-121 22-439,2 3-10,73-2-124,-218 31 634,0 1 0,-1 0-1,1 0 1,9 2-634,4 2 1115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17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286 145 4625,'-28'-101'2915,"27"99"-2748,0 0 0,0 0 0,0-1-1,0 1 1,0 0 0,0 0 0,0 0 0,-1 0-1,1 0 1,-1 0 0,1 0 0,-1 1 0,0-1-1,0 1 1,1-1 0,-1 1 0,0 0 0,-1-1-1,1 1 1,0 0 0,0 0 0,0 1 0,-1-1-1,1 0 1,0 1 0,-1-1 0,1 1 0,0 0-1,-1 0 1,0 0-167,-6-1 387,4 0-248,0 1 0,0-1 1,0 1-1,0 1 0,0-1 1,0 1-1,0 0 0,0 0 1,0 0-1,0 1 0,1-1 1,-1 1-1,0 0 0,1 1 1,-2 0-140,0 1 118,0 1 1,0 0 0,0 0 0,1 0 0,-1 1 0,1 0 0,1 0 0,-1 0 0,-1 5-119,-3 5 85,1 1 0,0 0 1,1 0-1,2 1 1,-1 0-1,2 0 1,1 0-1,0 3-85,0-1 18,1 1-1,2 0 0,0 0 1,1 0-1,1 0 0,0 0 1,3 5-18,-3-18 4,1 0 0,0 0 0,0 0 0,0-1 0,1 1 0,0-1 0,0 0 1,1 0-1,1 1-4,-2-4 4,-1 0 1,1 0-1,0-1 1,0 1 0,1-1-1,-1 0 1,1 0-1,0-1 1,-1 1 0,1-1-1,0 0 1,0 0-1,1-1 1,3 2-5,3-2 13,0 0-1,-1-1 1,1 0-1,0 0 1,-1-1-1,1-1 1,-1 0 0,1 0-1,-1-1 1,0-1-1,0 0 1,0 0 0,9-6-13,-4 1 53,0 0 0,-1-1 0,0-1 0,0 0 1,-1-1-1,-1 0 0,0-1 0,8-10-53,-17 17 36,0 1-1,0 0 0,0-1 1,-1 0-1,0 0 0,0 0 0,0 0 1,-1 0-1,1-1 0,-2 1 1,1-1-1,-1 0 0,0 1 0,0-1 1,-1 0-1,0 0 0,0 1 1,0-1-1,-1 0 0,0 1 0,-1-1 1,1 0-1,-1 1 0,-1 0 1,1-1-1,-1 1 0,0 0 0,0 0 1,-1 0-1,0 1 0,0-1 1,0 1-1,-1 0 0,1 0 0,-3-1-35,-6-5-4,0-1 0,-1 1 0,-1 1-1,0 1 1,0 0 0,-1 1 0,0 0 0,0 2-1,-1 0 1,0 0 0,0 2 0,-12-2 4,23 5-117,0 1 0,0 0 0,1 0 0,-1 0 0,0 0 0,0 1 1,1 0-1,-3 1 117,6-1-168,0-1 0,0 1-1,0 0 1,1-1 0,-1 1 0,0 0 0,1 0 0,-1 0 0,0 1 0,1-1 0,0 0 0,-1 0 0,1 1 0,0-1-1,-1 1 1,1-1 0,0 1 0,0 0 0,0-1 0,0 1 0,1 0 0,-1 0 0,0-1 0,1 1 0,-1 1 168,1 33-1735</inkml:trace>
  <inkml:trace contextRef="#ctx0" brushRef="#br0" timeOffset="488.952">728 245 5185,'-14'-97'3211,"14"88"877,3 16-2819,4 16-695,19 151 1754,-22-139-2043,-3 1 1,-1-1 0,-4 34-286,1-54 71,1 6 107,-1-103 1466,5 52-1534,1-1 0,2 1 0,1 0 0,2-4-110,-1 5 46,-4 13-29,2 0 0,0 1 0,1-1 0,1 1 0,0 1 0,1 0 1,0 0-1,1 0 0,1 1 0,1-1-17,-6 8 1,-1 1 0,1-1 1,1 2-1,-1-1 0,1 0 0,-1 1 1,1 0-1,1 1 0,-1-1 1,0 1-1,1 0 0,0 1 0,-1-1 1,1 1-1,0 1 0,0-1 0,0 1 1,0 0-1,1 1 0,-1 0 0,0 0 1,0 1-1,7 0-1,-5 1 17,0 1 0,0-1 0,-1 1 1,1 1-1,-1 0 0,0 0 0,0 0 0,0 1 0,-1 0 0,0 1 0,0-1 1,0 2-1,-1-1 0,1 1 0,-1-1 0,-1 2 0,0-1 0,0 1 1,0 0-1,-1 0 0,2 4-17,-1 0-120,-1 0 0,0 0 1,0 1-1,-2 0 0,1-1 0,-1 11 120,-1-7-861,0 0 0,-2-1 0,0 1-1,-1-1 1,-2 10 861,-7 14-1903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5:35.09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5587 348 2737,'-33'13'1529,"67"-28"5552,75-27-5809,-33 11-683,-1-2 0,64-41-589,49-24 457,-156 84-356,0 1 0,1 2 1,1 1-1,-1 2 0,15-2-101,-28 9 54,-14 2 202,-6 2 753,-19 24-935,11-15-68,2-2-1,-1 0 1,1 0-1,1 0 1,0 1-1,-3 10-5,-35 105 29,6 1-1,0 29-28,27-99 13,-8 39 32,13-42 68,3-53 63,-1-6 8,0-8-74,5-7-97,1 0 0,1 1 0,1-1 0,0 1 0,1 0 0,2 0 0,0-1-13,5-12 38,-2-1 1,-2-1-39,44-262 93,-46 255-97,-6-2 2,-2 23-173,11 12-44,-14 32 187,-1 0 0,-1 0 0,-1 0 0,-1 0 32,-4 14-28,-156 441-76,167-475 93,-8 12 129,4-17 12,-2-11 13,-4-7-62,0 1 0,0-1 0,-2 2 0,-7-9-81,-62-64 76,80 88-73,-26-27 42,-2 0 1,-32-23-46,51 43 22,-1 1 0,0 0 0,-1 1-1,0 0 1,0 1 0,-1 0 0,0 2 0,0-1-1,0 1 1,-2 1-22,15 3-2,-1-1 0,1 1 0,0 0 0,-1-1 0,1 1 0,0 0 0,-1 0 0,1 0 0,-1 0 0,1 0 0,0 1 0,-1-1 0,1 0 0,0 1 0,-1-1 0,1 1 0,0-1 0,0 1 0,-1 0 0,1-1 0,0 1 0,0 0 2,0 0-5,1 0 1,0 0 0,-1 0-1,1 0 1,0 0 0,0 0 0,-1 0-1,1 0 1,0 0 0,0 0 0,0 0-1,0 0 1,0 0 0,1 0-1,-1 0 1,0 0 0,0 0 0,1 0-1,-1 0 1,1 0 0,-1-1 0,1 2 4,3 6-18,1-1 1,-1 0-1,2 1 1,-1-2 0,1 1-1,2 1 18,142 126-51,-87-82 52,-50-40 3,-4-3 12,0-1 0,1 0 0,-1-1 1,2 0-1,-1-1 0,1 0 0,3 1-16,-34-28 483,-24-21-404,20 18-41,-2 1 1,-21-15-39,6 10-14,-2 1 0,-24-10 14,34 14-52,23 8-25,9 15 74,1-1-1,0 1 1,0 0-1,0-1 0,0 1 1,0 0-1,0-1 0,1 1 1,-1 0-1,0-1 1,0 1-1,0 0 0,0-1 1,0 1-1,0 0 0,1-1 1,-1 1-1,0 0 1,0-1-1,0 1 0,1 0 1,-1 0-1,0-1 0,0 1 1,1 0-1,-1 0 1,0 0-1,1-1 0,-1 1 1,0 0-1,1 0 0,-1 0 1,0 0-1,1 0 1,-1 0-1,0-1 0,1 1 1,-1 0-1,0 0 0,1 0 4,50-10-252,40-3 252,-47 8-16,-1-3 0,36-10 16,-13-1 32,-1-4 0,-1-2 0,46-27-32,-129 49 140,1 6-125,0 1-1,0 0 0,1 1 0,0 1 0,-8 4-14,-82 43 20,88-43-15,-169 100 3,181-106-8,-3 6-7,10-10 7,0 0 0,0 0 0,0 0-1,0 0 1,0 1 0,0-1 0,0 0-1,0 0 1,0 0 0,0 1-1,0-1 1,0 0 0,0 0 0,0 0-1,0 0 1,1 0 0,-1 1-1,0-1 1,0 0 0,0 0 0,0 0-1,0 0 1,0 0 0,1 0 0,-1 0-1,0 1 1,0-1 0,0 0-1,0 0 1,1 0 0,-1 0 0,0 0-1,0 0 1,0 0 0,0 0-1,1 0 1,-1 0 0,0 0 0,0 0 0,27-2-11,-14-2 17,0 0-1,-1-1 1,0-1-1,0 0 1,0-1-1,10-7-5,6-4 14,125-81 218,96-85-232,-291 197 148,7 5-132,1 3-1,0 0 0,2 2 0,-6 7-15,-22 23 31,-32 36-31,85-81 0,0 1 0,1-1 0,-1 1-1,2 1 1,-5 9 0,-2 3-31,12-22 31,0 0-1,0 0 0,0 0 1,0 1-1,0-1 0,0 0 1,0 0-1,0 0 0,0 0 1,0 0-1,0 1 1,0-1-1,0 0 0,1 0 1,-1 0-1,0 0 0,0 0 1,0 0-1,0 0 0,0 1 1,0-1-1,0 0 0,1 0 1,-1 0-1,0 0 1,0 0-1,0 0 0,0 0 1,0 0-1,1 0 0,-1 0 1,0 0-1,0 0 0,0 0 1,0 0-1,0 0 0,1 0 1,-1 0-1,0 0 1,0 0-1,0 0 0,0 0 1,0 0-1,1 0 0,-1 0 1,0 0-1,0 0 0,0 0 1,0 0-1,0 0 0,0 0 1,1-1-1,-1 1 1,0 0-1,0 0 0,0 0 1,0 0 0,12-4-4,8-5 7,0-2 1,-1 0-1,0-2 0,-1 0 1,0-1-1,-1 0 0,-1-2 0,9-10-3,24-31 52,37-57-52,-85 113 1,8-15 7,-18 21-2,-7 9-4,-25 30 1,2 2 0,3 2 1,1 1-1,3 1 0,-10 23-3,21-24 48,38-73-44,1-1 0,8-5-4,24-32 8,-39 47-6,0 1-1,1 1 1,1-1 0,6-3-2,-19 17-1,1-1-1,-1 1 1,1-1 0,-1 1 0,1-1 0,0 1 0,-1-1 0,1 1 0,0-1 0,-1 1 0,1 0 0,0 0 0,-1-1-1,1 1 1,0 0 0,0 0 0,-1 0 0,1 0 0,0 0 0,0 0 0,-1 0 0,2 0 1,-2 0-2,1 0 1,-1 1-1,0-1 1,1 1-1,-1-1 1,0 0 0,1 1-1,-1-1 1,0 1-1,1-1 1,-1 1-1,0-1 1,0 1-1,0-1 1,1 1-1,-1 0 1,0-1-1,0 1 1,0-1-1,0 1 1,0-1-1,0 1 2,-5 36-27,-3-7 25,-2 0 0,-4 6 2,5-12 2,0 0 1,1 1-1,2 0 0,0 1-2,-1 26 8,16-68 141,6-17-135,-4-6 10,-1-1 1,-2 0 0,-2 0 0,-1 0 0,-2-10-25,1-7 19,-1 21-49,-1 1 1,-3-29 29,1 64-3,-1-1 1,1 1-1,0 0 1,-1 0-1,1 0 1,0 0-1,-1 0 1,1 0-1,0 0 1,-1 0-1,1 0 1,0 0-1,0 0 1,-1 0-1,1 0 1,0 0-1,-1 0 1,1 0-1,0 0 1,-1 1-1,1-1 1,0 0-1,0 0 1,-1 0-1,1 0 1,0 1-1,-1-1 1,1 0-1,0 0 1,0 1-1,0-1 1,-1 0-1,1 0 1,0 1-1,0-1 1,0 0-1,0 1 3,-15 11-27,15-11 23,-46 40-5,-11 5 9,30-26 2,1 1 0,1 1 0,1 2 0,1 0-1,1 1 1,-3 7-2,29-37-9,1 0 1,0 1-1,0 0 0,0 0 0,1-1 9,15-10-24,49-41 0,74-46 24,-135 97 2,-4 1-2,0 0 0,0 1 1,1 0-1,-1 0 0,1 0 1,0 1-1,0 0 1,0 0-1,0 0 0,0 1 1,6-1-1,-12 2-1,1 0 0,0 0 1,0 0-1,0 0 1,0 0-1,0 0 0,0 0 1,-1 0-1,1 1 1,0-1-1,0 0 0,0 1 1,-1-1-1,1 0 1,0 1-1,0-1 0,-1 1 1,1 0-1,0-1 0,-1 1 1,1-1-1,0 1 1,-1 0-1,1 0 0,-1-1 1,0 1-1,1 0 1,-1 0-1,1-1 0,-1 1 1,0 0-1,0 0 1,1 0-1,-1 0 0,0 0 1,0-1-1,0 1 1,0 0-1,0 0 0,0 0 1,0 0-1,0 0 1,-1 0-1,1-1 0,0 1 1,0 0-1,-1 0 1,1 0-1,-1 0 1,-2 8-8,0 0-1,-1-1 1,0 1 0,-3 4 8,4-9-8,-14 27-209,-3-1-1,0-1 1,-18 19 217,-79 76-596,108-116 591,6-9-22,9-19-44,-5 16 68,0 0 1,1 0-1,-1 0 1,1 1-1,0-1 1,0 1-1,0 0 0,1-1 1,-1 1-1,1 0 1,0 0-1,0 1 1,0-1-1,2-1 3,1-1-2,0 0 1,-1-1-1,1 1 1,-1-1-1,1-2 2,-7 11-50,0 2 51,1-1-1,-1 0 1,-1 0 0,1 0-1,0 0 1,-1 0-1,0 0 1,0 0-1,0 0 1,-1 0-1,-28 35 34,-1-3 0,-2 0 1,-4 0-35,-6 1 120,-29 17-120,-12 10 65,2-1 4,-3-3 0,-2-4 0,-67 29-69,115-67 8,-1-2 0,0-1 0,-18 2-8,16-5 8,0 2 0,1 2 0,-5 5-8,-159 74 14,152-70-12,-160 81-2,170-82-1,1 2 0,2 2-1,0 1 1,-27 28 1,24-20-1,-2-1 0,-1-3 0,-25 12 1,-9-2 1,-167 96 6,175-88-9,1 3-1,3 3 1,-9 13 2,44-39 1,-263 214 51,-22 20 54,241-195-81,-395 350 28,312-280-19,-78 93-34,34-40 51,56-56-22,87-73 7,-41 58-36,44-50 13,-238 287 66,149-169-8,-117 202-71,100-113 48,8-10 17,139-239-38,2 2 0,1 0 0,1 1 0,-4 17-27,-34 137 259,43-153-203,-9 48 47,4 0 1,3 2-104,-11 165 68,14-140-38,5-45 33,4 0-1,7 63-62,-2-7 106,-5 14-106,2 66 248,3-151-161,2 0 0,3 0 1,1-1-1,13 29-87,2 13 103,7 16 59,5-2 0,5-1-1,9 7-161,-18-30 95,14 52-95,-19-47 76,-14-36 84,3 19-160,-9-28 133,2 0-1,13 28-132,110 215 698,-28-63-510,-91-189-56,14 19-132,10 20 89,-13-20 43,2 0 0,2-3-1,4 4-131,-32-45 141,-8-7 89,-18-13 77,14 8-378,-181-129 207,181 129-133,0 0-1,-1 1 1,1 1 0,-1 0-1,0 0 1,-1 0 0,1 2-1,-1-1 1,1 1 0,-1 1-1,0 0 1,-5 0-3,12 2 0,1-1 0,0 1 0,0 0 0,-1-1 0,1 1 0,0 1 0,0-1 0,0 0 0,0 1 0,0 0 0,1 0 0,-1-1 0,-2 4 0,-13 6-1,55-26-22,-13 7-4,-1-2 0,-1-1 1,7-5 26,34-24 2,13-15-2,-12 9 6,3 2-6,-60 39 5,-1 0 0,0-1 0,0 0 0,0 0 0,0 0 0,-1 0 0,0-1 0,4-7-5,-9 14 0,0 1 1,-1-1-1,1 0 1,0 0-1,0 0 1,0 0-1,0 0 1,-1 0-1,1 0 1,0 0-1,0 1 1,0-1-1,-1 0 1,1 0-1,0 0 1,0 0-1,0 0 1,-1 0-1,1 0 1,0 0-1,0 0 1,0 0-1,-1 0 1,1 0-1,0 0 1,0 0-1,0-1 1,-1 1-1,1 0 1,0 0-1,0 0 1,0 0-1,0 0 1,-1 0-1,1 0 1,0 0-1,0-1 1,0 1-1,0 0 1,0 0 0,-1 0-1,1 0 1,0-1-1,0 1 1,0 0-1,0 0 1,0 0-1,0-1 1,0 1-1,0 0 1,0 0-1,0 0 1,0-1-1,0 1 1,0 0-1,0 0 1,0 0-1,0-1 1,0 1-1,0 0 1,0 0-1,-3 11 0,1 1 0,0-1 0,1 1 1,0-1-1,1 3 0,-1 15 0,-2 0 0,1 0 0,2 0 0,1 0 0,1 0-1,1 0 1,2 0 0,10 43 8,19 50-8,-30-110 2,-1 0 0,-1 0 0,0 0 0,-1 0 0,0 1 1,-1-1-1,0 0 0,-1 5-2,0-15 1,1-1 0,0 1 0,0 0 0,0-1 0,0 1 0,1-1 0,-1 1 0,0 0 0,1-1 0,-1 1 0,1-1 0,-1 1 0,1-1-1,1 5 44,-3-9-36,-1-1-1,0 1 1,0-1 0,0 1-1,0 0 1,0 0-1,-1 0 1,0 0 0,-1-2-8,-9-9 18,-82-104 34,-5 5 0,-39-29-52,136 139-1,-12-11 2,-1 1 1,-13-9-2,26 20-2,0-1 0,-1 1 0,1 0 0,-1 0 0,1 1 0,-1-1 0,1 1 0,-1-1 0,0 1 0,0 0 0,0 1 0,0-1 0,0 1 0,0 0 0,0 0 0,0 0 0,-2 0 2,6 0-2,-1 0 1,1 1-1,-1-1 0,1 0 1,0 0-1,-1 0 0,1 1 0,0-1 1,-1 0-1,1 0 0,0 1 1,-1-1-1,1 0 0,0 0 1,-1 1-1,1-1 0,0 0 1,0 1-1,0-1 0,-1 0 0,1 1 1,0-1-1,0 1 0,0-1 1,0 0-1,0 1 0,0-1 1,-1 1-1,1-1 0,0 1 1,0-1-1,0 0 0,1 1 0,-1-1 1,0 1-1,0-1 0,0 0 1,0 1-1,0-1 0,0 1 1,0-1-1,1 0 0,-1 1 1,0-1-1,0 0 0,1 1 0,-1-1 1,0 0-1,0 1 0,1-1 1,-1 0 1,18 18-71,-2-7 52,157 114-21,58 53 80,-250-198 39,0-1 0,-12-17-79,-11-12 18,29 35-17,-18-20 13,-8-16-14,30 40-4,1-2 0,1 1 0,0-1 0,0-1 0,2 1 0,-2-7 4,6 20-2,1 0 0,0-1 0,0 1 0,0 0 0,-1 0 1,1-1-1,0 1 0,0 0 0,0-1 0,0 1 0,0 0 1,0 0-1,0-1 0,-1 1 0,1 0 0,0-1 0,0 1 1,0 0-1,0-1 0,0 1 0,1 0 0,-1-1 0,0 1 0,0 0 1,0 0-1,0-1 0,0 1 0,0 0 0,0-1 0,1 1 1,-1 0-1,0 0 0,0-1 0,1 1 2,8 7-40,9 15 9,37 49 21,3-2-1,3-2 0,6-1 11,-62-61 3,0-1-1,0 0 0,0 0 0,0 0 1,5 2-3,-9-6 1,0 1 0,-1-1 0,1 0 0,0 1 0,0-1 0,-1 0 0,1 0 0,0 0 0,0 1 0,0-1 0,0 0 0,-1 0 0,1 0 0,0 0 0,0-1 0,0 1 0,0 0 0,0 0 0,0 0-1,-1-1 1,1 1 1,0-1-1,-1 0 0,1 1 1,-1-1-1,1 0 0,-1 1 1,0-1-1,1 0 0,-1 0 1,0 1-1,1-1 0,-1 0 1,0 0-1,0 0 0,0 1 1,1-1-1,-1 0 0,0 0 1,0 0-1,0 0 0,0 1 1,-1-1-1,1 0-1,-4-50 12,-3 0 0,-2 1 0,-2 0 0,-16-44-12,20 73 0,2-1 0,0 1 0,1-2 0,21 121-41,-6-44-6,-1 9 47,2 47 7,6-1 1,4 0-8,-16-68 18,-10-41-11,1-1 0,0 1 0,0-1-1,0 0 1,0 0 0,0 0 0,0-1-1,0 1 1,0-1 0,0 0 0,0 0-1,1 0 1,-1 0 0,1 0 0,-1 0-7,-51-56 29,-24-34-29,-24-28 19,68 85-16,-30-27-3,53 53-3,0 0-1,-1 0 1,0 1 0,-1 1 0,1 0-1,-1 1 1,-1 0 0,-6-1 3,-7 3-39,27 4 38,-1 0 0,1 0-1,0 0 1,-1 1 0,1-1-1,-1 0 1,1 0 0,0 0-1,-1 0 1,1 1-1,-1-1 1,1 0 0,0 0-1,-1 1 1,1-1 0,0 0-1,-1 1 1,1-1 0,0 0-1,-1 1 1,1-1 0,0 0-1,0 1 1,0-1-1,-1 1 1,1-1 0,0 0-1,0 1 1,0-1 0,0 1-1,0-1 1,0 1 0,0-1-1,0 1 1,0-1-1,0 0 1,0 1 0,0-1-1,0 1 1,0-1 0,0 1-1,0-1 1,1 0 0,-1 1-1,0-1 1,0 1-1,0-1 1,1 0 0,-1 1-1,0-1 1,0 0 0,1 1-1,-1-1 1,0 0 0,1 1 1,6 8-13,0 0 1,1 0-1,0 0 0,1-1 1,-1-1-1,2 1 1,-1-1-1,2 0 13,8 7-9,207 163-8,-193-154 18,0-1 0,4-1-1,1 1 14,17 15-14,-53-36 1,1 0 2,-1 1 1,1 0-1,0 0 0,0 1 0,-1-1 1,1 1-1,-1-1 0,0 1 0,0 0 0,0 0 1,0 0-1,1 2-3,-3-5 2,0 0 0,0 1 0,0-1 0,0 0 0,0 0 0,-1 0 0,1 0 0,0 0-1,0 1 1,0-1 0,0 0 0,0 0 0,0 0 0,0 0 0,-1 0 0,1 0 0,0 1 0,0-1 0,0 0 0,0 0 0,-1 0 0,1 0 0,0 0 0,0 0 0,0 0 0,0 0 0,-1 0 0,1 0-1,0 0 1,0 0 0,0 0 0,0 0 0,-1 0 0,1 0 0,0 0 0,0 0 0,0 0 0,0 0 0,-1 0 0,1 0 0,0 0 0,0 0 0,0-1 0,0 1 0,0 0 0,-1 0 0,1 0-2,-12-5 66,8 3-73,-23-11 19,-10-4 2,0-2 0,-14-11-14,-57-43-9,3-5 0,-33-36 9,208 198-181,-18-23 168,-27-29 11,2-2 0,0-1 0,2-1 0,1-1 0,17 10 2,11 2 0,113 81 23,-158-114-11,-13-6-11,0 0 0,1-1 0,-1 1 0,0 0-1,0 0 1,1 0 0,-1 0 0,0-1 0,0 1-1,1 0 1,-1 0 0,0 0 0,0-1 0,0 1-1,0 0 1,0 0 0,1-1 0,-1 1 0,0 0-1,0 0 1,0-1 0,0 1 0,0 0 0,0 0-1,0-1 1,0 1 0,0 0 0,0-1-1,0 1 1,0 0-1,-6-34 27,-37-113-42,-13-107 15,36 153-17,-5 1 17,21 77-12,-1-3-6,3 25-23,2 13-40,4 56 42,6 37 39,6-16 0,3-1 0,27 71 0,-40-137 0,8 29 0,-10-30 1,2-1 1,5 12-2,-6-25 25,-2-13-11,-3-12 1,-7-51 16,0 37-28,-1 1 0,-2 0 0,-1-1-3,-108-309 12,91 266-9,21 62-3,-15-3 0,17 13-3,0 0 0,0 0 0,1-1 0,-1 0 1,1 0-1,-2-3 3,15 26-68,0-1 0,3 12 68,-1-3-7,24 55 4,-3 2-1,18 81 4,-44-148 15,-4-25 13,-4-29 5,-5-5-23,-39-286 7,45 307-23,0 1-1,1-1 1,1 1-1,1 0 1,5-19 6,-7 30-16,-4 11-1,-6 16 11,8-12 7,-1 1 0,0-1 1,0 1-1,0-1 0,-1 0 0,0 0 0,0 0 0,0-1 0,-1 1 0,0-1 0,0 0 0,-5 3-1,2 0 2,-22 19 10,-1-2 1,-12 7-13,13-11 7,11-8-3,-1-2-1,0 0 1,0-1 0,-1-1 0,-1-1 0,-7 2-4,40-17-21,0-1 1,0 0-1,0-1 1,-1 0-1,6-7 21,-3 4-9,43-40-9,106-91 6,-110 104 35,-52 39-23,0 0 1,0 0-1,0 0 1,0 0-1,-1 0 1,1 0 0,0 0-1,0 0 1,0 0-1,0 0 1,0 0-1,0 0 1,0 0-1,-1 0 1,1-1-1,0 1 1,0 0-1,0 0 1,0 0-1,0 0 1,0 0-1,0 0 1,0 0-1,0 0 1,0 0-1,-1 0 1,1 0-1,0-1 1,0 1-1,0 0 1,0 0 0,0 0-1,0 0 1,0 0-1,0 0 1,0 0-1,0-1 1,0 1-1,0 0 1,0 0-1,0 0 1,0 0-1,0 0 1,0 0-1,0 0 1,0-1-1,0 1 1,0 0-1,0 0 1,0 0-1,0 0 1,0 0-1,0 0 1,0 0-1,1 0 1,-1-1 0,0 1-1,0 0 1,0 0-1,0 0 1,0 0-1,-15 3 16,-9 6-3,0 2 0,1 1 0,0 1 0,-8 7-13,-17 9 12,13-9-7,-1-1 0,-1-2-1,0-1 1,-1-2 0,-32 7-5,64-21-58,9-2 14,17-8-1,-3 2 48,15-9-9,-1-2 0,-1-1 1,8-8 5,1-4-9,-17 12 11,0 2 0,2 1 0,0 1 1,24-13-3,-47 29 0,-1 0 0,0-1 0,1 1 0,-1 0 0,1 0 0,-1-1 0,1 1 1,-1 0-1,0 0 0,1 0 0,-1-1 0,1 1 0,-1 0 0,1 0 1,-1 0-1,1 0 0,-1 0 0,1 0 0,-1 0 0,1 0 0,-1 0 0,1 0 1,-1 0-1,1 0 0,-1 1 0,1-1 0,-1 0 0,1 0 0,-1 0 1,0 1-1,1-1 0,-1 0 0,1 0 0,-1 1 0,0-1 0,1 0 0,-1 1 1,0-1-1,0 1 1,0 0 0,0 0 1,0 0-1,0 0 0,0 0 1,0 0-1,-1 0 0,1 0 1,-1 0-1,1 0 0,0 0 1,-1 0-1,1-1 0,-1 1 1,0 0-1,1 0 1,-1 0-1,0-1 0,1 1 1,-2 0-2,-50 46 32,-3-2 0,-2-3 0,-20 11-32,68-46 0,0 0 0,1 0 1,0 1-1,0 1 0,-4 5 0,-16 17-3,29-33-5,0 1 1,1-1-1,-1 1 0,0-1 0,1 1 1,-1 0-1,0 0 0,1-1 0,0 1 1,-1 0-1,2 0 8,8-4-4,-1 0 1,0-1-1,0 0 1,-1 0-1,0-1 1,1-2 3,3-1-1,0 0-1,1 1 1,9-5 1,65-45-6,-80 58 18,-17 5 30,6-3-42,0 0 0,0 0 0,0 1 0,1-1 0,-1 1 0,0 0 1,0 0-1,1 0 0,-1 0 0,1 0 0,0 1 0,-2 1 0,-8 8 1,-19 17 13,-26 18-14,47-39 2,0-1 0,-1 0 0,0 0 0,0-1 0,0-1-1,-1 0 1,1-1 0,-1 0 0,-2 0-2,13-4 0,0 0 0,-1 0 1,1 0-1,-1 0 0,1 0 1,-1 0-1,1 0 0,0 0 0,-1-1 1,1 1-1,-1-1 0,1 1 1,0-1-1,-1 1 0,2-1-1,-1 1 0,1 0 0,0 0 0,-1-1 0,1 1 0,-1 0 0,1-1 0,0 1 0,-1 0 0,1-1 0,0 1 0,-1-1 0,1 1 0,0 0 0,0-1 0,-1 1 0,1-1 1,0 1-1,0-1 0,0 1 0,0-1 0,0 1 0,-1-1 0,1 1 0,0-1 0,0 1 0,0-1 0,0 1 0,1-1 0,-1 1 0,0-1 0,0 1 0,0-1 0,0 1 0,0-1 0,1 1 1,-1-1-2,1 0 0,0 0 0,0 1 1,-1-1-1,1 1 0,0-1 0,0 1 0,0-1 0,0 1 0,0-1 0,0 1 0,0 0 0,-1-1 0,1 1 0,0 0 0,0 0 0,0 0 1,1 0 1,22-2-18,-19 2 14,21 2-2,-1 0-1,1 2 1,-1 1 0,1 0-1,19 9 7,-44-14 3,0 1-1,1-1 1,-1 0-1,1 1 1,0-1-1,-1 0 1,1 0-1,-1 0 1,1 0-1,-1-1 1,1 1-1,-1 0 0,1-1 1,0 0-3,-1 1 1,-1 0 0,0 0 1,0 0-1,0 0 0,0 0 0,0 0 0,0 0 1,1 0-1,-1-1 0,0 1 0,0 0 0,0 0 1,0 0-1,0 0 0,0 0 0,0 0 0,0-1 1,0 1-1,0 0 0,0 0 0,0 0 0,0 0 1,0-1-1,0 1 0,0 0 0,0 0 1,0 0-1,0 0 0,0 0 0,0-1 0,0 1 1,0 0-1,0 0 0,0 0 0,0 0 0,0 0 1,0-1-1,0 1 0,0 0 0,0 0 0,0 0 1,0 0-1,-1 0 0,1 0-1,-14-9 44,8 6-43,1 0-1,-1 1 1,0 0-1,0 0 1,0 0-1,0 1 0,0 0 1,0 0-1,0 1 1,0-1-1,0 1 1,-1 1-1,1-1 1,0 1-1,0 0 1,0 0-1,0 1 1,0 0-1,0 0 1,1 0-1,-1 1 0,1 0 1,-6 3-1,-47 34-2,38-25 1,-1-1 0,0-1 0,-11 4 1,30-16-1,0 0 0,1 0 0,-1 0 1,0-1-1,0 1 0,0-1 1,0 1-1,0-1 0,0 0 1,0 1-1,0-1 0,0 0 0,0 0 1,0-1-1,0 1 0,-1 0 1,3-1 0,-1 1-1,1 0 1,0 0 0,-1 0-1,1-1 1,0 1 0,0 0-1,-1 0 1,1-1-1,0 1 1,0 0 0,0-1-1,-1 1 1,1 0-1,0-1 1,0 1 0,0 0-1,0-1 1,0 1 0,0 0-1,0-1 1,0 1-1,-1-1 1,1 1 0,1 0-1,-1-1 1,0 1-1,0 0 1,0-1 0,10-19-12,14-9-6,1 2-1,2 0 1,1 1 0,18-12 18,9-9-6,-21 17 6,2 2 0,1 1-1,0 1 1,40-18 0,-72 41 0,-1 1 0,-1 0 0,0 1 0,1-1 0,-1 1 1,1 0-1,-1-1 0,1 2 0,0-1 0,0 0 0,-1 1 0,3-1 0,-32 23 32,-31 10 26,-14 3-58,-33 19 5,15-8-13,121-57-89,38-22 87,-3-3 1,0-3 0,-3-2-1,52-46 10,-113 85 5,-1 0 1,0 0-1,0 0 0,0-1 0,-1 1 0,1 0 1,-1-1-1,1 0 0,-1 0-5,-4 7 2,-1 1-1,1-1 1,0 1 0,0 0 0,0-1-1,1 1 1,-1 1 0,1-1 0,0 0-1,1 0 1,-1 1 0,1-1 0,0 2-2,0 14-6,1 0 0,1 1 1,1-1-1,2 9 6,2 29 0,22 228-15,-10-188 26,4-1 0,20 50-11,-33-126 7,-9-21-6,0-1 0,0 1 0,1 0-1,-1 0 1,0-1 0,1 1-1,-1-1 1,0 1 0,1 0 0,-1-1-1,1 1 1,-1-1 0,1 1 0,-1-1-1,1 1 1,0-1 0,-1 1-1,1-1 1,0 0 0,-1 1 0,1-1-1,0 0 1,-1 0 0,1 1 0,0-1-1,0 0 0,-1 0 1,1-2 14,-2-5 7,-1-12-19,-2-20 2,-2 0 0,-1 0 0,-6-18-5,-42-102-9,-56-110 9,98 246-24,12 23 22,1 1 0,0-1 0,0 1 1,-1-1-1,1 1 0,0-1 0,0 0 0,0 1 0,-1-1 1,1 1-1,0-1 0,0 1 0,0-1 0,0 1 0,0-1 1,0 1-1,0-1 0,0 1 0,0-1 0,0 1 0,0-1 1,1 1-1,-1-1 0,0 1 0,0 0 2,11 50-57,72 174 24,50 84 33,-131-304 3,0 0 0,0 0-1,0 0 1,-1 1 0,0-1 0,0 0 0,-1 5-3,1-9 1,-1 0 0,0 0 1,0-1-1,0 1 1,-1 0-1,1 0 0,0 0 1,0-1-1,0 1 1,-1 0-1,1 0 0,0-1 1,-1 1-1,1 0 0,0-1 1,-1 1-1,1 0 1,-1-1-1,1 1 0,-1-1 1,1 1-1,-1-1-1,0 1 3,0-1-1,0 0 1,0 1-1,0-1 1,-1 0-1,1 0 1,0 0-1,0 0 1,0 0-1,0 0 1,0-1-1,0 1 1,0 0-1,0-1 1,0 1-1,0 0 1,0-1-1,0 1 1,0-1-1,0 1 1,0-1-3,-11-6 12,0-1 1,0 0 0,-7-8-13,-8-5 10,-74-58 15,-26-31-25,103 88 1,-1 2-1,-2 1 1,0 1 0,-25-13-1,32 21-5,0 1-1,0 0 1,-1 2-1,0 1 1,-1 0 0,1 2-1,-12-2 6,65 30-154,63 23 81,-49-25 68,-1 2 0,15 11 5,9 14 5,-2 2 1,-2 3-1,4 9-5,-58-52 5,0 0 1,-1 1-1,9 13-5,-19-25 1,0 0 0,0 0 0,0 1 0,0-1 0,0 0 0,1 0 0,-1 1 0,0-1 0,0 0 0,0 0 0,1 1 0,-1-1 0,0 0 0,0 0 0,1 0 0,-1 1 0,0-1 0,0 0 0,1 0 0,-1 0 0,0 0 0,1 0 0,-1 0 0,0 1 0,0-1 0,1 0 0,-1 0 0,0 0 0,1 0 1,-1 0-1,0 0-1,0-1 4,0 0 1,0 1 0,0-1 0,-1 1 0,1-1 0,0 1 0,-1-1 0,1 1 0,0-1-1,-1 1 1,1 0 0,-1-1 0,1 1 0,-1-1 0,1 1 0,-1 0 0,1-1-1,-1 1 1,1 0 0,-1 0 0,1-1 0,-1 1 0,0 0-5,-14-9 5,0-1 0,1 0 0,0-1 0,0 0 0,-4-6-5,-29-26 14,-12-10-5,3-4 0,-1-5-9,-8-9-9,-10-3 9,57 54-35,18 17-16,12 11 16,188 149-67,-110-84 101,-60-48 4,2-2 0,1-1 0,1-2 1,0-1-1,25 9-3,-57-27 2,1 1-1,0-1 1,0 0 0,0 0 0,0-1 0,0 1 0,0-1-1,0 1 1,0-1 0,1 0 0,-1 0 0,2-1-2,-4 1 1,0 0 0,-1 0 0,1-1 1,0 1-1,0-1 0,-1 1 0,1 0 1,-1-1-1,1 1 0,0-1 1,-1 1-1,1-1 0,-1 0 0,1 1 1,-1-1-1,0 0 0,1 1 0,-1-1 1,1 0-2,-1-1 3,1 0 1,-1-1-1,1 1 1,-1 0-1,0 0 1,1 0-1,-1-1 1,0 1-1,-1-2-3,-4-31 22,-1 0 0,-7-19-22,1 4 6,-26-137-20,-1-78 14,36 233-1,-9-51-8,10 76 4,-1 7-11,2 16-10,32 126-13,-10 14 40,16 96 4,-22-176-1,3-1 1,10 22-5,-9-35 17,-32-80 37,-8-27-58,3-1-1,1-1 1,3 0 0,-7-43 4,-24-201-1232,35 220 452,5 18 195,4 13 303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43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337 244 3001,'-19'-16'775,"-19"-18"690,10 11 4204,28 23-5631,0 0-1,0 0 0,0 1 1,0-1-1,0 0 0,0 0 1,0 0-1,0 0 0,0 0 1,1 0-1,-1 0 0,0 1 1,0-1-1,0 0 0,0 0 1,0 0-1,0 0 0,0 0 1,0 0-1,0 1 0,0-1 1,0 0-1,0 0 0,0 0 1,0 0-1,0 0 0,0 0 1,0 1-1,0-1 0,0 0 1,0 0-1,0 0 0,0 0 1,-1 0-1,1 0 0,0 1 1,0-1-1,0 0 0,0 0 1,0 0-1,0 0 0,0 0 1,0 0-1,0 0 0,-1 0 1,1 0-1,0 0 0,0 0 1,0 1-1,0-1 0,0 0 1,0 0-1,-1 0 0,1 0 1,0 0-1,0 0 0,0 0 1,0 0-1,0 0 0,0 0 1,-1 0-1,1 0 0,0 0 1,0 0-1,0 0 0,0-1 1,0 1-38,3 12-32,5 6 153,2 0-1,0 0 0,10 13-120,22 38 202,-26-39-148,2 0 1,1-1-1,1-1 0,1-1 0,2-1 1,0-1-1,2 0-54,-22-23 9,0 1 1,0-1-1,0 0 1,1 0-1,-1 0 0,1 0 1,-1 0-1,1-1 0,-1 0 1,1 1-1,0-2 1,0 1-1,0 0 0,-1-1 1,1 1-1,0-1 0,0 0 1,0-1-1,0 1 1,0 0-1,0-1 0,-1 0 1,1 0-1,0 0 1,-1-1-1,1 1 0,-1-1 1,1 0-1,-1 0 0,1 0 1,-1 0-1,0-1 1,2-2-10,4-2 26,-1-1 0,0 0 0,-1 0 0,0-1 0,-1 0 1,1 0-1,-2-1 0,1 0 0,-1 0 0,-1 0 1,2-5-27,-2 4 47,0-1 1,-1 0-1,0 0 1,-1 0-1,0 0 1,-1 0-1,-1 0 1,0 0 0,0 0-1,-1 0 1,-1 0-1,0 0 1,0 0-1,-1 0 1,-1 0 0,0 1-1,-1-1 1,-1-1-48,-6-11 276,-1 1-1,-2 0 1,0 1 0,-2 0 0,0 1 0,-6-4-276,17 19 45,0 0 1,0 1 0,0 0 0,0 0-1,-1 1 1,0 0 0,0 0-1,0 1 1,0-1 0,-1 1-1,1 1 1,-1 0 0,1 0-1,-1 0 1,0 1 0,0 0-1,0 1 1,0-1 0,0 2 0,0-1-1,0 1 1,0 0 0,-3 2-46,-12 4 33,0 2 1,0 1 0,1 1-1,0 1 1,1 1-1,0 0 1,1 2 0,1 0-1,-6 8-33,9-9 8,2 1 0,-1 1-1,2 1 1,0 0-1,1 0 1,1 1 0,-5 12-8,4-4 2,1 1 0,1 0 1,2 1-1,1 0 1,-2 12-3,1 10 0,1 0 0,3 0 0,2 0 0,2 1 0,2-1 0,8 39 0,-5-58 1,1 0 1,2 0 0,1-1-1,1 0 1,2-1 0,1 0 0,1-1-1,1 0 1,2-2 0,1 0-1,13 16-1,-10-19 24,0-1-1,1-1 1,2-1-1,0 0 1,0-2-1,2-1 1,0-1-1,1-2 0,1 0 1,0-2-1,1-1 1,19 5-24,-9-7 278,1-1 0,0-1 0,0-3 1,1-1-1,0-2 0,-1-2 0,1-2 0,-1-1 0,0-2 1,9-4-279,25-9 1184,17-10-1184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43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7 102 6097,'-6'-10'9360,"8"4"-6429,24-3-3083,-23 8 368,89-16 406,39-1-622,-38 5 65,2 0-181,70 0 116,-159 13-83,-4-1-47,0 1-1,1 0 1,-1 0-1,1 0 1,-1 0-1,0 0 1,1 1-1,-1-1 1,1 1-1,-1 0 1,0-1-1,0 1 1,1 0-1,1 1 131,4 10-709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43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88 3249,'-8'2'1127,"1"0"0,0 0-1,0 1 1,0 0 0,0 0 0,0 1 0,1 0 0,-2 1-1127,4-3 707,3-1-614,1-1 1,-1 0-1,1 0 0,0 0 1,0 0-1,-1 1 1,1-1-1,0 0 0,-1 0 1,1 0-1,0 1 1,0-1-1,-1 0 0,1 0 1,0 1-1,0-1 1,0 0-1,-1 1 1,1-1-1,0 0 0,0 1 1,0-1-1,0 0 1,0 1-1,0-1 0,-1 0 1,1 1-1,0-1 1,0 0-1,0 1 0,0-1 1,0 1-1,1-1 1,-1 0-1,0 1-93,0-1 136,1 1 0,-1-1 0,1 1 0,-1-1 0,1 0 0,-1 1 0,1-1 0,-1 0 0,1 1 0,-1-1 0,1 0 0,0 0 0,-1 1 0,1-1 0,-1 0 0,1 0 0,0 0 0,-1 0 0,1 0 0,0 0 0,-1 0-136,24 0 270,0-1 1,0-2-1,0 0 0,15-5-270,100-29 333,-50 12-235,-34 10-33,17-4-339,6 2 274,-41 12-115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43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219 110 4049,'26'-88'2358,"-25"72"-615,-1 16-1700,0 0 1,0 0-1,-1 0 1,1-1-1,0 1 1,0 0 0,0 0-1,0 0 1,-1 0-1,1 0 1,0 0-1,0 0 1,0 0-1,0 0 1,-1 0 0,1 0-1,0 0 1,0 0-1,0 0 1,-1 0-1,1 0 1,0 0 0,0 0-1,0 0 1,0 0-1,-1 1 1,1-1-1,0 0 1,0 0-1,0 0 1,0 0 0,-1 0-1,1 0 1,0 1-1,0-1 1,0 0-1,0 0-43,-12 13 1948,-3 19-626,2 0 0,-7 22-1322,-11 32 1076,-81 201 137,96-249-1159,-5 16 127,45-128 281,-12 40-731,7-29 269,-17 47-51,2 1 0,0 0 0,1-1 0,0 2 0,1-1 0,1 0 0,0 1 0,1 1 0,1-1 0,0 1 0,0 0 51,17-17-73,-1-1 0,18-32 73,-20 28 3,-16 26-3,-1 1 1,0-1-1,-1-1 0,1 1 1,-2-1-1,0 0 0,0 0 1,0-1-1,-4 10 20,0 1 0,0-1 1,-1 1-1,1-1 0,0 1 1,1-1-1,-1 1 0,0-1 1,0 1-1,0-1 0,0 0 1,0 1-1,0-1 0,1 1 0,-1-1 1,0 1-1,0 0 0,1-1 1,-1 1-1,0-1 0,1 1 1,-1-1-1,0 1 0,1 0 1,-1-1-1,1 1 0,-1 0 0,1-1-20,5 17 936,-1-1-866,29 71 791,23 35-861,12 29 233,-62-133-195,1 1-1,0-1 1,1-1-1,1 0 1,1 0-1,0-1 1,1-1-1,1 1 0,0-2 1,1 0-1,0-1 1,1 0-1,6 3-37,8 7 335,-18-12-182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43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58 241 4737,'-41'-44'2450,"25"21"2351,16 23-4744,0 0 0,0 0-1,0-1 1,0 1 0,0 0 0,0 0 0,0 0-1,0 0 1,0 0 0,0 0 0,0-1 0,0 1 0,0 0-1,0 0 1,0 0 0,0 0 0,0 0 0,0 0-1,0-1 1,1 1 0,-1 0 0,0 0 0,0 0 0,0 0-1,0 0 1,0 0 0,0 0 0,0 0 0,0 0 0,1 0-1,-1 0 1,0 0 0,0-1 0,0 1 0,0 0-1,0 0 1,1 0 0,-1 0 0,0 0 0,0 0 0,0 0-1,0 0 1,0 0 0,0 0 0,1 0 0,-1 1-1,0-1 1,0 0 0,0 0 0,0 0 0,0 0 0,0 0-1,1 0 1,-1 0 0,0 0 0,0 0 0,0 0 0,0 0-1,0 0 1,0 1 0,0-1 0,0 0 0,0 0-1,1 0 1,-1 0 0,0 0 0,0 0 0,0 0 0,0 1-1,0-1-56,7 4 417,0 1 0,0 0 0,0 1 0,3 3-417,19 18 325,1-1 0,1-2 0,22 12-325,4 3 215,-1 3 1,-2 2-1,-2 2 0,27 33-215,-67-67 17,-8-6 3,0-1-1,1 0 1,0 0 0,0-1 0,1 1 0,-1-1 0,1 0 0,0-1 0,0 1 0,0-1-1,0 0 1,1-1 0,2 2-20,-8-4 34,0 0 0,-1 0 0,1 0-1,0 0 1,-1 0 0,1 0 0,-1 0-1,1 0 1,0 0 0,-1 0 0,1 0 0,0 0-1,-1 0 1,1 0 0,0 0 0,-1-1-1,1 1 1,-1 0 0,1-1 0,-1 1-1,1 0 1,-1-1 0,1 1 0,-1-1 0,1 1-1,-1 0 1,1-1 0,-1 1 0,1-1-1,-1 0 1,0 1 0,0-1 0,1 1 0,-1-1-1,0 1 1,0-1 0,1 0 0,-1 1-1,0-1 1,0 0-34,3-13 910</inkml:trace>
  <inkml:trace contextRef="#ctx0" brushRef="#br0" timeOffset="1">543 5 4841,'-1'-1'231,"0"0"0,-1 1 0,1-1-1,-1 1 1,1 0 0,0-1 0,-1 1 0,1 0 0,-1 0 0,1 0-1,-1 0 1,1 0 0,-1 0 0,1 0 0,-1 0 0,1 0 0,-1 1-1,1-1 1,-1 1 0,1-1 0,0 1 0,-1 0 0,0 0-231,0 1 206,-1 1 0,1 0 0,-1-1 0,1 1 0,0 0 0,0 0 0,0 0 0,1 1 0,-2 2-206,-241 444 3658,94-210-3292,134-205-782,15-34 377,1 0 1,-1 0-1,1 1 1,0-1-1,-1 0 0,1 0 1,0 0-1,0 0 1,0 1-1,0-1 1,0 0-1,0 0 0,0 1 1,0-1-1,0 0 1,1 0-1,-1 0 0,1 0 1,-1 1-1,0-1 1,1 0-1,0 0 0,-1 0 1,1 0-1,0 0 1,-1 0-1,2 0 39,13 7-72</inkml:trace>
  <inkml:trace contextRef="#ctx0" brushRef="#br0" timeOffset="2">929 449 7770,'-8'21'6968,"5"2"-3855,2-9-3317,2 1 0,-1-1 0,3 8 204,-1-6 838,1 8-610,1 0 0,1 0-1,5 12-227,7 40 247,-10-10-128,-6-46-63,1 0 1,1 0-1,0-1 1,2 1-1,3 9-56,-3-20 226,2-8-104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43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284 411 2649,'-1'-12'3860,"1"12"-3754,0 0 1,0 0-1,0 0 0,0 0 0,0-1 1,-1 1-1,1 0 0,0 0 1,0 0-1,0 0 0,0-1 0,0 1 1,-1 0-1,1 0 0,0 0 0,0 0 1,0 0-1,-1 0 0,1 0 1,0 0-1,0 0 0,0 0 0,-1 0 1,1-1-1,0 1 0,0 0 1,0 0-1,-1 1 0,1-1 0,0 0 1,0 0-1,0 0 0,-1 0 1,1 0-1,0 0 0,0 0 0,0 0 1,-1 0-1,1 0 0,0 0 1,0 0-1,0 1 0,0-1 0,-1 0 1,1 0-1,0 0 0,0 0 1,0 1-1,0-1 0,0 0 0,0 0 1,-1 0-1,1 0 0,0 1 1,0-1-1,0 0 0,0 0 0,0 1-106,-14 18 675,2 1-1,-10 19-674,6-9 533,-22 36 409,-51 105 87,74-139-971,3 0 0,0 1-1,2 1 1,-2 18-58,2 7 105,4 0 1,2 0-1,2 1 1,4 13-106,8 65 613,11 36-613,-16-138 82,1 0 0,2 0 0,2 0 1,1-1-1,1-1 0,2 0 0,2 0-82,-9-21-13,1 1 1,1-1-1,0 0 0,0-1 0,1 0 1,1 0-1,0-1 0,1-1 0,0 0 1,0 0-1,1-1 0,0-1 1,1 0-1,0-1 0,0-1 0,0 0 1,13 4 12,23 3-155</inkml:trace>
  <inkml:trace contextRef="#ctx0" brushRef="#br0" timeOffset="1">718 1199 4233,'2'-19'3066,"-4"10"2418,2 9-4351,0 0-314,3 1-112,4 1-358,-4-2-284,-1 1 0,1 0 0,0 0 0,-1 0-1,1 0 1,-1 0 0,1 1 0,-1-1 0,0 1 0,1-1 0,-1 1-65,26 24 549,-2 2-1,20 25-548,7 8 523,35 31-15,5-4-1,31 20-507,-112-97 27,-11-9-105,1 0 0,0 0 0,0 0 0,1 0 0,-1-1 0,0 1 0,1-1 0,1 2 78,-3-3-243</inkml:trace>
  <inkml:trace contextRef="#ctx0" brushRef="#br0" timeOffset="2">1207 1108 5009,'0'-1'162,"0"0"-1,0 1 1,-1-1-1,1 0 1,0 1-1,0-1 0,-1 1 1,1-1-1,0 1 1,-1-1-1,1 0 1,0 1-1,-1-1 1,1 1-1,-1-1 1,1 1-1,-1 0 1,1-1-1,-1 1 1,1 0-1,-1-1 1,1 1-1,-1 0 1,0-1-1,1 1 1,-1 0-1,1 0 1,-1 0-162,0 0 166,0 0-1,0 0 1,0 1 0,0-1 0,0 0-1,0 1 1,0-1 0,0 1 0,0-1 0,0 1-1,0-1 1,0 1 0,1 0 0,-1 0 0,0-1-1,0 1-165,-5 6 483,0 0 0,1 0 0,0 1 0,0 0-483,2-4 113,-80 128 1074,6 4 0,5 3 0,-7 36-1187,44-98-1770,32-70 1146</inkml:trace>
  <inkml:trace contextRef="#ctx0" brushRef="#br0" timeOffset="3">1452 1462 7522,'58'-5'3150,"-58"5"-2959,1-1 1,0 1 0,0 0-1,-1 0 1,1 0 0,0 0-1,0 0 1,-1 0 0,1 0-1,0 0 1,0 1 0,-1-1 0,1 0-1,0 0 1,-1 1 0,1-1-1,0 0 1,-1 1 0,2-1-192,-2 10 1100,-2-3 648,-2 36-1214,1 0-1,3 36-533,1-23 132,-1-19-50,1 1 0,2 0 0,1 0 0,10 35-82,-14-70 73,0-2 75,1 0-1,-1 0 0,0 0 0,0 0 1,1 0-1,-1 0 0,1 0 1,-1 0-1,1 0 0,-1 0 0,1 0 1,-1 0-1,1 0 0,0 0 1,0-1-1,-1 1 0,1 0 0,0-1 1,0 1-1,0 0 0,0-1-147,11 1 1358</inkml:trace>
  <inkml:trace contextRef="#ctx0" brushRef="#br0" timeOffset="4">621 801 5161,'-45'-16'2990,"37"12"851,8 1-2857,12 0 1566,92-1-1354,-31 2-292,10-4-904,100-13 1103,106 6-1103,-210 13 586,-48 0-329</inkml:trace>
  <inkml:trace contextRef="#ctx0" brushRef="#br0" timeOffset="5">1936 1281 3169,'33'-96'2153,"-29"73"-315,-7 17 358,-1 1 1104,4 5-2286,0 0-253,0 0-225,0 0-112,0 0 26,4 7 333,-2-1-717,1-1 0,-1 0 1,1 0-1,0 0 1,0 0-1,0-1 0,1 1 1,-1-1-1,1 0 1,1 1-67,-1-1 22,0-1 0,-1 1 0,0 0 0,0 0 1,0 0-1,0 1 0,-1-1 0,0 0 1,0 1-1,0 0 0,0-1 0,0 2-22,17 46 259,3-1-1,1 0 0,12 13-258,-28-52 62,0 0-1,1-1 0,1-1 1,-1 1-1,1-1 0,1-1 1,0 1-1,1-2 0,-1 1 1,7 2-62,-16-10 36,1-1-1,0 1 1,-1-1 0,1 0 0,-1 1 0,1-1 0,0 0-1,-1 0 1,1 0 0,-1 0 0,1 0 0,0-1-1,-1 1 1,1 0 0,-1-1 0,1 1 0,0-1 0,-1 1-1,0-1 1,1 0 0,-1 0 0,1 0 0,-1 0 0,0 0-1,1 0 1,-1 0 0,0 0 0,0 0 0,0 0 0,0-1-1,0 1-35,4-6 153,1 1 1,-2-1-1,1 0 0,-1 0 0,2-5-153,2-6 113,-2 0 0,0 0 0,-2-1 0,0 0-113,15-50 123,-3 24-94,2 1-1,2 1 1,2 1 0,12-17-29,-29 52-82,-1 1 0,1 0 0,0 0 0,6-4 82,-9 8 15,-1 1 1,1-1-1,0 1 1,0 0-1,0-1 0,0 1 1,0 0-1,0 0 1,0 1-1,1-1 1,-1 0-1,0 1 1,0-1-1,0 1 0,1 0 1,-1 0-1,1 0-15,4 3 1890,4 10-962</inkml:trace>
  <inkml:trace contextRef="#ctx0" brushRef="#br0" timeOffset="6">2980 1076 4609,'-4'-12'726,"-1"-5"6020,4 16-4029,3 5-1083,1 4-1590,4 7 99,1-1 0,0 0 1,1 0-1,0 0 1,1-2-1,1 1 1,2 1-144,32 31 656,15 9-656,-15-14 381,3 7-381,-25-19 230,20 28-230,-27-34 83,0 0 1,1-2-1,20 18-83,-2-12 183,-34-25-208,0 0 0,0-1 0,0 1 0,0-1 0,0 1 0,0-1 0,0 1 0,0-1 0,0 1 0,0-1 0,0 0 0,0 0 1,0 0-1,0 1 0,1-1 0,-1 0 0,0 0 0,0 0 0,0-1 0,0 1 0,0 0 0,0 0 0,0-1 0,0 1 0,1 0 0,-1-1 0,0 1 1,0-1-1,-1 0 0,1 1 0,0-1 0,0 0 0,0 1 0,0-2 25,6-9-304</inkml:trace>
  <inkml:trace contextRef="#ctx0" brushRef="#br0" timeOffset="7">3435 999 5401,'0'-1'299,"-1"1"0,1 0 1,-1 0-1,0-1 0,1 1 0,-1 0 0,0 0 0,1 0 0,-1 0 1,0 0-1,1 0 0,-1 0 0,0 0 0,1 0 0,-1 0 0,1 0 1,-1 1-1,0-1 0,1 0 0,-1 0 0,1 0 0,-1 1 0,0-1 1,1 0-1,-1 1-299,-8 16 954,4-4-748,-10 17 248,-1-1 0,-1-1 0,-2 0-1,-3 1-453,-91 107 922,63-76-862,25-27-19,1 1 0,2 1 0,-3 8-41,-22 37 96,45-76-140,-1 1 1,1-1 0,0 1 0,0-1-1,1 1 1,-1 0 0,1 2 43,1-7 40,0 0 0,-1 0 0,1 0 1,0 1-1,0-1 0,0 0 0,0 0 0,0 1 1,0-1-1,-1 0 0,1 0 0,0 0 0,0 1 0,0-1 1,0 0-1,0 0 0,0 1 0,0-1 0,0 0 1,0 0-1,0 1 0,0-1 0,0 0 0,0 0 0,0 1 1,1-1-1,-1 0 0,0 0 0,0 1 0,0-1 1,0 0-1,0 0 0,0 0 0,1 1 0,-1-1 0,0 0 1,0 0-1,0 0 0,0 0 0,1 0 0,-1 1 0,0-1 1,0 0-1,0 0 0,1 0 0,-1 0 0,0 0 1,0 0-1,1 0 0,-1 0 0,0 0 0,0 0 0,1 0 1,-1 0-1,0 0 0,0 0 0,1 0 0,-1 0 1,0 0-1,0 0 0,1 0 0,-1 0-40,12-7 1200</inkml:trace>
  <inkml:trace contextRef="#ctx0" brushRef="#br0" timeOffset="8">3698 1421 5593,'24'0'2662,"-23"0"-2567,-1 0 0,0 0-1,0 0 1,0 0 0,0 0-1,1 0 1,-1 0 0,0-1 0,0 1-1,0 0 1,0 0 0,1 0 0,-1 0-1,0 0 1,0 0 0,0-1 0,0 1-1,0 0 1,0 0 0,1 0-1,-1 0 1,0-1 0,0 1 0,0 0-1,0 0 1,0 0 0,0-1 0,0 1-1,0 0 1,0 0 0,0 0-1,0-1 1,0 1 0,0 0 0,0 0-1,0 0 1,0-1 0,0 1 0,0 0-1,0 0 1,0 0 0,-1 0 0,1-1-1,0 1 1,0 0-95,1-9 3812,8 3-3626,1 0-1,-1 1 0,1 0 1,0 1-1,0 0 0,6-2-185,-6 3 91,0-1-27,0 1 1,0-1-1,1 2 1,-1 0-1,1 0 0,4 0-64,-14 2 4,1 0-1,-1 0 0,1 0 0,-1 1 0,1-1 0,-1 0 1,1 0-1,-1 1 0,1-1 0,-1 1 0,1 0 1,-1-1-1,0 1 0,1 0 0,-1 0 0,0 0 1,0 0-1,1 0-3,-1 1 0,0-1 0,0 1 1,-1-1-1,1 1 0,0 0 1,-1-1-1,1 1 0,-1 0 0,0 0 1,1-1-1,-1 1 0,0 0 1,0 0-1,0-1 0,0 1 1,-1 0-1,1 0 0,0-1 1,-1 2-1,-16 67 108,-14 34-108,20-67 9,5-17 55,-1 0 0,-1-1 0,-1 0 1,-1 0-1,0 0 0,-1-2 0,-1 1 1,-1-1-1,-1-1 0,0-1 0,-1 0 0,0 0 1,-1-1-1,-16 9-64,32-23 27,-1 0 1,1 0-1,0 0 1,0 0-1,0 0 1,0-1 0,0 1-1,0 0 1,0 0-1,0 0 1,0 0-1,-1-1 1,1 1-1,0 0 1,0 0 0,0 0-1,0-1 1,0 1-1,0 0 1,0 0-1,0 0 1,0-1-1,1 1 1,-1 0 0,0 0-1,0 0 1,0 0-1,0-1 1,0 1-1,0 0 1,0 0-1,0 0 1,0 0-1,0-1 1,1 1 0,-1 0-1,0 0 1,0 0-1,0 0 1,0 0-1,1 0 1,-1 0-1,0-1 1,0 1 0,0 0-1,0 0 1,1 0-1,-1 0 1,0 0-1,0 0-27,21-8 23,1 1 0,0 1-1,0 1 1,0 1-1,7 0-22,19-3 18,-12 2-74,1 1-1,-1 2 1,12 2 56,19 3 2367,-34 1-1371</inkml:trace>
  <inkml:trace contextRef="#ctx0" brushRef="#br0" timeOffset="9">4302 188 7346,'-10'-84'3142,"6"66"-446,6 25 565,132 150-2096,-97-107-1102,-3 1-1,-2 2 0,-2 1 1,-2 1-1,-3 2 0,-3 0 1,15 59-63,-22-49 47,-2 1 0,-4 0 1,-2 1-1,-4 0 1,-4 48-48,-4-33 85,-4 0 0,-15 58-85,-48 158 217,50-192 49,17-100-303,5-8 87,0 0-1,0 0 1,0 0-1,0-1 1,0 1-1,0 0 1,0 0-1,0 0 0,0 0 1,0 0-1,0 0 1,0 0-1,0-1 1,0 1-1,0 0 0,0 0 1,0 0-1,0 0 1,0 0-1,0 0 1,0 0-1,0 0 0,0-1 1,0 1-1,0 0 1,0 0-1,-1 0 1,1 0-1,0 0 0,0 0 1,0 0-1,0 0 1,0 0-1,0 0 1,0 0-1,0 0 0,-1 0 1,1 0-1,0 0 1,0 0-1,0 0 1,0 0-1,0-1 1,0 1-1,0 1 0,-1-1 1,1 0-1,0 0 1,0 0-1,0 0 1,0 0-1,0 0 0,0 0 1,0 0-1,-1 0 1,1 0-1,0 0 1,0 0-1,0 0 0,0 0 1,0 0-1,0 0 1,0 0-1,0 1 1,0-1-1,0 0 0,-1 0 1,1 0-1,0 0 1,0 0-50,0-6 1324</inkml:trace>
  <inkml:trace contextRef="#ctx0" brushRef="#br0" timeOffset="10">5434 1072 4609,'1'-13'693,"-2"-6"967,-4 35 968,-12 47-849,-3-2 0,-2 0 0,-23 41-1779,37-84 129,-10 21 257,-4 15-386,18-43 25,1 0-1,0 0 0,1 0 1,0 0-1,0 1 0,1-1 1,1 6-25,-1-1 303,5-40 80,8-18-237,-7 22-103,2 0 1,3-8-44,40-100 92,-22 44-71,-22 63-30,0 0 1,2 0-1,0 0 0,2 1 0,8-14 9,-17 33 6,0-1 1,-1 1-1,1-1 1,0 1-1,0 0 1,0-1-1,1 1 0,-1 0 1,0 0-1,0 0 1,1 0-1,-1 0 1,1 0-1,-1 0 1,1 0-1,-1 0 0,1 1 1,-1-1-1,1 1 1,0-1-1,-1 1 1,1 0-1,1-1-6,-1 2 16,0 0 1,0-1-1,0 1 0,0 0 1,0 0-1,0 0 0,0 0 0,0 1 1,-1-1-1,1 0 0,0 1 1,-1-1-1,1 1 0,-1 0 0,0-1 1,0 1-1,1 0 0,-1 1-16,53 88 471,-35-57-265,2 0 0,24 30-206,182 201 1048,-209-249 1504,3-9-1248</inkml:trace>
  <inkml:trace contextRef="#ctx0" brushRef="#br0" timeOffset="11">6714 133 3545,'6'-11'1058,"9"-21"-1365,-12 22 2565,-3 10-2125,0 0 0,-1 0 0,1 0 0,0 0 1,0 0-1,0 0 0,0-1 0,0 1 0,0 0 0,0 0 0,0 0 0,0 0 1,-1 0-1,1 0 0,0 0 0,0 0 0,0 0 0,0 0 0,0 0 0,0 0 0,-1 0 1,1 0-1,0 0 0,0 0 0,0 0 0,0 0 0,0 0 0,0 0 0,-1 0 0,1 0 1,0 0-1,0 0 0,0 0 0,0 0 0,0 0 0,0 0 0,0 0 0,-1 0 0,1 0 1,0 0-1,0 1 0,0-1 0,0 0 0,0 0 0,0 0 0,0 0 0,0 0 1,0 0-1,0 0 0,-1 0 0,1 1-133,-10 11 925,-3 6-651,-4 1-71,-3 2 214,0 2 0,2 0-1,-3 7-416,0 4 143,2 2 0,2-1 0,1 2 0,2 0 0,1 1 0,3 0 0,0 1 0,3 0 0,-2 31-143,-2 6 100,7-53-79,0 0-1,2 0 0,0 0 0,2 1 1,1 2-21,7 45 62,6 14-62,13 92 196,-17-104 151,-4-29-157,1 0 0,3-1-1,2 0 1,4 7-190,13 19 57,3-1 0,3-2 0,19 25-57,-31-56 52,-13-20 63,-1 0 0,0 0 0,0 1 0,-2 0-1,0 0 1,3 14-115,-8-16 212</inkml:trace>
  <inkml:trace contextRef="#ctx0" brushRef="#br0" timeOffset="12">7064 969 16299,'8'18'1290,"0"5"-1190,3-2-17,1-1 0,0-1 0,2 0 0,0 0-1,1-2 1,1 1 0,10 7-83,18 9 342,2-1-1,43 22-341,35 24 269,-119-75-261,-1-2-6,-1 0-1,1 1 1,0 0 0,-1 0 0,1 0 0,-1 0 0,0 1 0,0-1 0,0 1 0,0 0-1,1 2-1,-14-12-1480,0-5 947</inkml:trace>
  <inkml:trace contextRef="#ctx0" brushRef="#br0" timeOffset="13">7514 888 6353,'-1'-1'357,"0"1"-1,-1-1 1,1 0-1,0 0 1,0 0-1,0 1 1,-1-1-1,1 1 1,0-1-1,-1 1 1,1-1-1,0 1 0,-1 0 1,1 0-1,-1 0 1,1 0-1,-1 0-356,0 0 205,1 0 0,-1 1 0,1-1 0,-1 1 0,1-1-1,-1 1 1,1-1 0,-1 1 0,1 0 0,0 0 0,-1 0-1,1 0 1,-1 0-205,-3 5 213,0 0 0,0 0 0,0 1-1,1-1 1,-4 7-213,4-7 268,-39 67 249,4-8-310,-2-1 0,-3-2-1,-5 1-206,25-36 42,-39 48 65,56-66-94,0 1-1,1 0 1,0 0 0,1 0 0,0 1-1,-2 8-12,4-3-484,3-16 464,0 1-1,0-1 0,0 0 0,0 0 0,0 0 0,1 0 0,-1 1 0,0-1 0,0 0 0,0 0 0,0 0 0,0 0 0,0 1 0,0-1 0,0 0 0,0 0 0,1 0 0,-1 0 0,0 0 0,0 0 0,0 0 1,0 1-1,0-1 0,0 0 0,1 0 0,-1 0 0,0 0 0,0 0 0,0 0 0,0 0 0,1 0 0,-1 0 0,0 0 0,0 0 0,0 0 0,0 0 0,1 0 0,-1 0 0,0 0 0,0 0 0,0 0 21,23-14 38,-21 13 223,29-21 169</inkml:trace>
  <inkml:trace contextRef="#ctx0" brushRef="#br0" timeOffset="14">7752 1315 7226,'-4'-1'6034,"4"-3"-4020,0 3-1999,0 1 0,0-1 0,1 1 0,-1-1 0,0 1 1,0-1-1,1 1 0,-1-1 0,0 1 0,1-1 0,-1 1 0,1-1 1,-1 1-1,0 0 0,1-1 0,-1 1 0,1 0 0,-1-1 1,1 1-1,0 0-15,83-46 314,-82 45-304,1-1-1,0 1 0,0 0 1,0 0-1,0 0 0,0 0 1,0 1-1,0-1 1,0 1-1,0 0 0,0 0 1,2 0-10,-3 0 3,0 1 0,-1-1 1,1 0-1,0 1 1,-1 0-1,1-1 0,0 1 1,-1 0-1,1 0 0,-1 0 1,1 0-1,-1 0 1,1 0-1,-1 0 0,0 0 1,1 1-4,-1 0 3,1 1 1,-1-1 0,1 0-1,-1 1 1,0-1-1,0 1 1,0-1 0,0 1-1,-1 0 1,1-1-1,-1 1 1,1 0-1,-1 0 1,0-1 0,0 1-1,0 0 1,-1 0-1,1-1 1,-1 1 0,1 0-1,-1-1 1,0 2-4,-6 12 84,0-1 0,-1 1 1,-4 3-85,-12 26 226,-20 40 937,-4-2-1163,16-27 672,30-53-619,1-1 1,0 1-1,-1-1 1,1 1-1,0 0 1,0-1-1,0 1 1,1 0-1,-1 0 1,1 0-54,0-2 13,0 0 1,0-1-1,1 1 0,-1 0 1,0 0-1,1 0 0,-1-1 1,0 1-1,1 0 0,-1-1 1,1 1-1,-1 0 0,1-1 0,0 1 1,-1-1-1,1 1 0,-1-1 1,1 1-1,0-1 0,0 1 1,-1-1-1,1 0 0,0 1 1,0-1-1,-1 0 0,1 0 1,0 1-1,0-1 0,0 0 1,0 0-1,-1 0 0,1 0 0,0 0-13,7 1 31,-1-1-1,1 0 0,-1 0 0,0-1 0,1 1 0,-1-2 0,7-1-30,52-17 113,-49 14-67,29-8 17,-26 8-628,-1 0 0,0-1 1,18-9 564,-9-5-784</inkml:trace>
  <inkml:trace contextRef="#ctx0" brushRef="#br0" timeOffset="15">6899 477 4465,'-6'1'1607,"-16"1"2132,16 0-1308,10 0 1308,50 9-3151,0-2 0,0-3 0,0-2 0,2-3-588,75-7 377,-29 0-193,0 5-1,36 6-183,-88-6 81,-20-1 876,-21 4 1445,7 9-1122</inkml:trace>
  <inkml:trace contextRef="#ctx0" brushRef="#br0" timeOffset="16">8484 956 4777,'-33'-43'2701,"32"42"-2448,1 0 0,0 1 1,-1-1-1,1 1 1,-1-1-1,1 1 1,-1-1-1,1 1 0,-1-1 1,0 1-1,1 0 1,-1-1-1,0 1 0,1 0 1,-1-1-1,0 1 1,1 0-1,-1 0 1,0 0-254,-6 6 2898,3 11-1976,4-12-877,0 0 1,1 0-1,-1 0 1,1 0-1,0 0 1,0 0-1,1 0 0,0-1 1,-1 1-1,3 2-45,1 4 93,-1-2 30,0 0 0,1-1 0,0 1 0,1-1 0,-1 0 0,7 5-123,8 13 194,18 34 76,-25-37-184,2 0 0,1 0 0,17 18-86,-29-36 44,1 0 0,0 0 0,0-1 0,0 0 0,1 0 1,-1 0-1,1 0 0,0-1 0,0 0 0,1 0 0,-1-1 0,0 0 0,1 0 0,0 0 0,-1-1 0,1 0 0,4 0-44,-7-1 83,0 0-1,0-1 1,0 1-1,0-1 1,0 0-1,0 0 1,0 0-1,0-1 0,0 1 1,0-1-1,-1 0 1,1 0-1,-1 0 1,1 0-1,-1-1 1,0 0-1,0 1 0,0-1 1,0 0-1,0 0 1,-1-1-83,7-9 241,0 0 0,-1-1 0,-1 0 0,5-14-241,-3 9 53,4-14 79,-1 0 0,4-22-132,-10 34-9,0-1-1,1 0 1,1 1-1,1 1 0,1 0 1,1 0-1,4-5 10,-11 19-118,-4 5 117,1 0 0,0-1 0,0 1-1,0 0 1,0 0 0,0 0 0,0 0 0,0 0-1,1 0 1,-1 0 0,0 0 0,0 0 0,1 1-1,-1-1 1,1 0 1,16-2-34</inkml:trace>
  <inkml:trace contextRef="#ctx0" brushRef="#br0" timeOffset="17">9680 881 5081,'-118'-37'2626,"91"27"-437,16 8 285,6 4-1429,4-1-955,0-1 0,0 1 0,0 0 0,1-1 0,-1 1 0,0 0 0,0-1 0,0 1 0,1 0-1,-1 0 1,0 0 0,1 0 0,-1 0 0,1 0 0,-1 0 0,1 0 0,0 0 0,-1 0 0,1 0 0,0 0 0,-1 0 0,1 0 0,0 0 0,0 0 0,0 0 0,0 0 0,0 0 0,0 1 0,1-1 0,-1 0-90,7 35 499,-1-23-329,0 1 1,1-1-1,0-1 1,1 1-1,1-1 1,0-1-1,0 1 0,1-2 1,0 1-1,3 0-170,27 24 379,3-2 0,6 2-379,-36-26 40,98 78 184,-68-52-81,1-1-1,1-3 1,13 5-143,-49-32 1378,-9-4-758</inkml:trace>
  <inkml:trace contextRef="#ctx0" brushRef="#br0" timeOffset="18">9971 745 6425,'0'-1'225,"0"1"0,-1-1 0,1 0-1,-1 1 1,1-1 0,-1 1 0,1-1-1,-1 0 1,1 1 0,-1-1 0,0 1-1,1 0 1,-1-1 0,0 1 0,1-1-1,-1 1 1,0 0 0,1 0 0,-1-1-1,0 1 1,0 0 0,1 0 0,-1 0-1,0 0 1,0 0-225,0 0 153,-1 0-1,1 1 0,0-1 1,0 1-1,0-1 1,0 1-1,0 0 0,0-1 1,0 1-1,0 0 0,0 0 1,1-1-1,-1 1 1,0 0-1,0 1-152,-4 6 159,0 0 0,0 0 0,1 0 0,-2 5-159,3-4 479,-45 94 466,8-14-127,-18 24-818,19-48 145,8-13 68,-23 51-213,53-100-42,-11 30 99,12-32-126,-1 0 0,1 0 0,0 0 0,-1 0-1,1 0 1,0 0 0,0 0 0,0 0 0,0 0 0,0 0-1,0 0 1,0 0 0,0 0 0,0 0 0,1 0 0,-1 0-1,0 0 1,1 0 0,-1 0 0,1 0 0,-1 0 0,1-1 0,-1 1-1,1 0 1,0 0 0,-1 0 0,1-1 0,0 2 69,11 0-610</inkml:trace>
  <inkml:trace contextRef="#ctx0" brushRef="#br0" timeOffset="19">10272 1231 5801,'-36'-40'3100,"36"40"-2933,-1-1 1,0 0-1,0 0 1,1 0-1,-1 0 1,0 1-1,1-1 1,-1 0 0,1 0-1,-1 0 1,1 0-1,0 0 1,-1-1-1,1 1 1,0 0 0,0 0-1,0 0 1,0 0-1,0 0 1,0 0-1,0 0 1,0 0-1,0 0 1,0 0 0,1-1-1,-1 1 1,0 0-1,1 0 1,-1 0-1,1 0 1,-1 0-1,1 1 1,0-1 0,-1 0-1,1 0 1,0 0-1,0 0-167,3-2 69,0 0-1,0 0 1,0 1-1,0-1 0,0 1 1,1 0-1,0 0-68,1 0 330,3-3-231,0 2 0,1-1 1,0 1-1,0 1 0,0 0 1,0 0-1,0 1 0,8-1-99,-15 2 6,1 0 0,0 1 0,-1-1 0,1 0 0,-1 1-1,0 0 1,1 0 0,-1 0 0,0 0 0,1 1 0,-1-1-1,0 1 1,0 0 0,0 0 0,0 0 0,0 0 0,-1 0-1,1 1 1,-1-1 0,1 1 0,-1-1 0,0 1 0,0 0-1,0 0 1,-1 0 0,1 0 0,0 2-6,-1-1 5,0-1 0,0 1 0,0 0 0,0 0-1,-1 0 1,0 0 0,1 0 0,-2 0 0,1 0 0,0 0 0,-1 0 0,0-1 0,0 1 0,0 0 0,0 0-1,0-1 1,-1 1 0,0 0 0,0-1 0,-1 3-5,-7 8 40,0 0 0,0-1 0,-2 0 0,-2 2-40,7-8 18,2-1 19,-1 0 1,0 0-1,0 0 0,0-1 1,-1 0-1,1-1 0,-1 0 1,0 0-1,-1 0 0,1-1 1,-1 1-1,-6 0-37,14-4 10,0 0 1,0 0-1,-1 0 0,1 0 0,0 0 1,0 0-1,0 0 0,0 0 0,-1 0 1,1 0-1,0 0 0,0 0 0,0 0 1,0 0-1,0 0 0,-1 0 0,1 0 0,0 0 1,0 0-1,0-1 0,0 1 0,0 0 1,0 0-1,-1 0 0,1 0 0,0 0 1,0 0-1,0 0 0,0-1 0,0 1 1,0 0-1,0 0 0,0 0 0,0 0 1,0 0-1,0-1 0,0 1 0,0 0 1,0 0-1,0 0 0,0 0 0,0-1 1,0 1-1,0 0 0,0 0 0,0 0 1,0 0-1,0-1 0,0 1 0,0 0 1,0 0-1,0 0 0,0 0 0,0 0 1,0-1-1,0 1 0,0 0 0,1 0 0,-1 0 1,0 0-1,0 0 0,0 0 0,0 0 1,0-1-1,0 1 0,1 0-10,18-4 25,1 1 0,11 0-25,-6 1 4,-11 0-6,1 1 0,-1 0 0,0 0 0,0 2 0,0 0 0,1 1 0,10 2 2,-21-3-2,0 0 0,0 1 0,0-1 0,0 1-1,-1-1 1,1 1 0,-1 0 0,1 1 0,-1-1 0,0 1 0,0-1 0,0 1-1,0 0 1,0 0 0,-1 0 0,1 0 0,-1 1 0,0-1 0,0 1 0,0-1 0,0 1-1,-1 0 1,1 0 0,-1 0 0,0 0 0,-1 0 0,1 2 2,0 2 5,-1 0 1,0-1-1,0 1 0,-1 0 1,0-1-1,0 1 1,-1-1-1,0 1 0,0-1 1,-1 0-1,0 0 1,0 0-1,-1 0 0,1-1 1,-2 1-1,1-1 1,-1 0-1,0 0 0,0 0 1,-4 2-6,2-1 26,-1 0 1,0-1-1,0 0 0,0 0 1,-1-1-1,0 0 1,0 0-1,0-1 0,-1-1 1,0 1-1,1-2 1,-1 1-1,0-1 1,0-1-1,-4 1-26,3-2 1,0 0 0,0-1 0,1 0 0,-1-1 0,0 0 0,1 0 0,0-1-1,0-1 1,0 0 0,-9-4-1,19 8-19,-1 0-1,1 0 1,0-1-1,-1 1 1,1 0-1,-1 0 0,1 0 1,-1 0-1,1-1 1,0 1-1,-1 0 1,1 0-1,-1-1 1,1 1-1,0 0 1,-1-1-1,1 1 0,0 0 1,0-1-1,-1 1 1,1 0-1,0-1 1,0 1-1,-1-1 1,1 1-1,0-1 0,0 1 1,0 0-1,0-1 1,0 1-1,0-1 1,0 1-1,0-1 1,0 1-1,0-1 1,0 1-1,0-1 0,0 1 1,0-1-1,0 1 1,0 0-1,0-1 1,1 1-1,-1-1 1,0 1-1,0-1 0,0 1 20,20-11-306</inkml:trace>
  <inkml:trace contextRef="#ctx0" brushRef="#br0" timeOffset="20">10656 16 5241,'-1'-11'3686,"0"7"1204,7 10-1923,8 10-3776,41 48 1551,3 11-742,37 50 297,-38-53-130,45 77-167,-87-121 22,-1 0 0,-1 1 0,-2 1-1,-1 0 1,-1 0 0,-1 1 0,2 26-22,-3 1 69,-3 1 1,-2 1-1,-5 38-69,0-59 70,-2 1 0,-1-1 0,-2-1 0,-2 0 0,-1 0 1,-3 0-1,0-2 0,-17 29-70,1-12 239,-3-1 0,-2-1-1,-2-2 1,-2-2 0,-4 2-239,38-45 65,5-4-37,-1 1 0,0-1-1,0 1 1,1 0 0,-1-1 0,0 1-1,1 0 1,-1 0 0,0 0-1,1 0 1,-1-1 0,1 1-1,0 0 1,-1 0 0,1 0-1,0 0 1,-1 0 0,1 0 0,0 0-1,0 1-27,5-5-1197,15-15 666</inkml:trace>
  <inkml:trace contextRef="#ctx0" brushRef="#br0" timeOffset="21">11833 906 4985,'9'-37'995,"-4"17"-148,-4 16 553,-3 7 1083,-122 326 1658,107-289-3777,-20 37-364,-2 5 163,32-64-96,9-20 142,17-30 211,-11 18-429,41-75 104,-3-3 1,1-15-96,8-18 9,-48 111-3,18-34 489,-22 43-185,2-1 453,8 15-674,-5-3-72,0 1 0,0 0 0,-1 0 0,0 1 0,0 0-1,0 0 1,-1 0 0,0 3-17,0-1 17,3 3 25,-2 1 0,0 0 0,-1 0 0,0 1 0,3 14-42,1 1 66,-1-4-23,1 0 0,1-1 0,1 0 0,2-1 0,0 0 0,2-1 1,0-1-1,2 0 0,0-2 0,1 0 0,1-1 0,1 0 0,3 0-43,-22-18 1,4 3 48,-1 0-1,0 0 1,1 1-1,-2 0 1,1 0-1,1 2-48,-2 2 52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43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196 126 3593,'78'-65'1705,"-67"59"40,-13 11-340,-10 12 548,-57 49 2128,56-53-3770,2 1 1,0 0-1,0 1 0,2 0 0,-1 0 0,-5 16-311,-9 27 338,2 2 0,3 0 1,2 1-1,3 0 0,3 2 1,-2 47-339,11-66 142,2 0 0,3 0 0,1 0 0,2-1 0,2 0 0,1 0 0,3 0 0,1-2 0,3 1 1,1-2-1,5 7-142,5 0 288,29 36-288,-27-42 71,-2 1 0,7 18-71,-16-25 41,-5-11 165,-1 1 0,-1-1 0,4 16-206,-13-24-971,-2-16 957,0 1 0,0-1 0,0 0 0,-1 0 0,1 0 0,0 0-1,0 0 1,0 0 0,-1 0 0,1 1 0,0-1 0,0 0 0,-1 0 0,1 0-1,0 0 1,0 0 0,-1 0 0,1 0 0,0 0 0,0 0 0,0 0 0,-1 0 0,1 0-1,0-1 1,0 1 0,-1 0 0,1 0 0,0 0 0,0 0 0,0 0 0,-1 0-1,1 0 1,0-1 0,0 1 14</inkml:trace>
  <inkml:trace contextRef="#ctx0" brushRef="#br0" timeOffset="1">682 874 2793,'-13'-13'8881,"12"12"-8682,1 1-1,-1 0 0,1 0 0,0 0 0,-1 0 0,1-1 1,-1 1-1,1 0 0,-1 0 0,1 0 0,-1 0 1,1 0-1,-1 0 0,1 0 0,0 0 0,-1 0 1,1 0-1,-1 0 0,1 1 0,-1-1 0,1 0 0,-1 0 1,1 0-1,-1 1-198,0 0 82,0 1 1,0-1 0,1 1-1,-1-1 1,0 1 0,1-1-1,-1 1 1,0-1 0,1 1-1,0 0 1,-1-1 0,1 1-1,0 0 1,0-1 0,0 1-1,0 0 1,0 0 0,1-1-1,-1 1 1,0 0 0,1-1-1,0 1-82,0 5 75,1-1-1,0 1 1,1-1 0,0 0-1,-1 0 1,2 0-1,-1-1 1,1 1 0,0-1-1,0 1 1,0-1-1,1-1 1,0 1 0,0-1-1,0 1-74,35 26 368,8 7-173,-1 1 0,-2 3-1,-2 1 1,4 8-195,-27-26 44,2-1 0,1 0 1,1-2-1,0-1 0,2-1 0,1-1 0,11 5-44,-29-18 2388,-6-5-1363</inkml:trace>
  <inkml:trace contextRef="#ctx0" brushRef="#br0" timeOffset="2">1158 790 5057,'-1'-1'270,"0"1"-1,0 0 1,0 0-1,0 0 1,0 0 0,0 0-1,0 0 1,0 1-1,0-1 1,0 0 0,0 0-1,0 1 1,0-1-1,0 0 1,1 1 0,-1-1-1,0 1 1,0-1-1,0 1 1,1 0 0,-1-1-1,0 1 1,0 0-1,1 0 1,-1-1 0,1 1-1,-1 0 1,1 0-1,-1 0 1,1 0 0,-1-1-1,1 1 1,0 0-1,-1 1-269,-10 19 377,-6 2 21,7-11-120,2 0-1,0 0 0,0 1 0,-3 9-277,-26 51 1779,-31 42-1779,12-19 277,27-51-119,-2 0 0,-15 13-158,3-2 149,16-28-48,-2 2 157,29-27-483,0-5-292,0 0 172</inkml:trace>
  <inkml:trace contextRef="#ctx0" brushRef="#br0" timeOffset="3">1414 1271 6313,'-2'-1'880,"0"-1"0,1 1 0,-1-1 0,0 1-1,1-1 1,-1 0 0,1 0 0,-1 0 0,1 0 0,0 0-1,-1-1-879,1 2 44,1 1-1,0-1 0,-1 0 0,1 1 0,0-1 0,0 0 0,-1 1 0,1-1 0,0 0 1,0 0-1,0 1 0,0-1 0,0 0 0,0 0 0,0 1 0,0-1 0,0 0 0,0 1 1,0-1-1,1 0 0,-1 1 0,0-1 0,0 0 0,1 1 0,-1-1 0,0 0 0,1 1 1,-1-1-1,1 1 0,-1-1 0,1 0 0,-1 1 0,1-1 0,-1 1 0,1 0 0,0-1 1,-1 1-1,1 0 0,-1-1 0,1 1 0,0 0 0,-1-1 0,2 1-43,57-26 327,-28 11-247,-27 14-67,1-1 0,1 1 0,-1 0 0,0 0 0,0 0 0,0 1 0,0 0 0,1 0-1,-1 0 1,5 1-13,-9-1 2,1 0-1,0 1 0,0-1 0,0 0 0,-1 1 0,1-1 1,0 1-1,0-1 0,-1 1 0,1 0 0,-1 0 1,1 0-1,0 0 0,-1 0 0,0 0 0,1 0 0,-1 1 1,0-1-1,1 0 0,-1 1 0,0-1 0,0 1 1,0-1-1,0 1 0,-1 0 0,1-1 0,0 1-1,0 4 12,-1-1 0,1 0 0,-1 1 0,0-1 0,-1 0 0,1 1 0,-1-1 0,0 0 0,-1 0 0,1 0 0,-2 4-12,-2 1 34,0 0 1,0-1-1,0 0 1,-1 0-1,-5 4-34,7-9 34,0 0 0,0 0 0,0-1 0,-1 0 0,0 0 0,1 0 0,-1 0 0,0-1 0,-1 0 0,1 0-1,-5 1-33,-8 4 305,29-9-223,1 1 1,-1 1-1,1 0 0,-1 1 1,1 0-1,5 1-82,-11-1 42,-1-1-41,1 1 0,-1 0-1,0 0 1,0 0 0,0 1 0,0 0 0,0 0-1,-1 0 1,1 0 0,0 1 0,-1 0 0,0 0-1,1 0 1,-1 0 0,-1 1 0,1-1 0,0 1-1,-1 0 1,0 0 0,0 1 0,0-1 0,0 1-1,-1-1 1,1 1 0,-1 0 0,-1 0 0,1 0 0,-1 0-1,1 0 1,-2 0 0,1 0 0,0 1 0,-1-1-1,0 0 1,0 0 0,-1 1 0,1-1 0,-1 0-1,0 0 1,-1 0 0,1 0 0,-1 0 0,-1 2-1,-7 19 19,0 0 14,-1 0 0,-1 0 0,-7 10-33,14-30 32,0 0-1,0 0 0,-1-1 1,0 1-1,0-1 0,0-1 1,-1 1-1,1-1 0,-1 0 1,0 0-1,-1-1 1,1 0-1,0 0 0,-1-1 1,-1 0-32,2 0 25,0 0 0,0-1 0,0 1 0,-1-2 1,1 1-1,0-1 0,0 0 0,-1-1 0,1 1 1,0-2-1,0 1 0,0-1 0,0 0 0,0 0 1,0-1-1,-2-1-25,7 3-64,-1 0 0,1-1 1,0 1-1,0-1 0,0 0 0,0 1 1,0-1-1,0 0 0,1 0 0,-1 0 1,0-1-1,1 1 0,0 0 0,0-1 1,-1 1-1,1-1 0,1 1 0,-1-1 0,0 1 1,1-1-1,-1 1 0,1-1 0,0 0 1,-1 1-1,1-1 0,1 0 0,-1 1 1,0-1-1,1 0 0,-1 1 0,1-1 1,0 1-1,0-1 0,0 1 0,0-1 1,1-1 63,13-23-867</inkml:trace>
  <inkml:trace contextRef="#ctx0" brushRef="#br0" timeOffset="4">652 552 4561,'-124'-2'4562,"147"0"3393,18-5-6711,-3 0-1198,29 2 513,1 3 1,5 3-560,65-2 317,-19-7-174,52-2 82,-100 16-113,-7-1 144,-64-5-242,0 0 0,0 0-1,1 0 1,-1 0 0,0 0-1,0 0 1,1 0 0,-1 0-1,0 0 1,0 0 0,1 0-1,-1 0 1,0 0-1,0 1 1,1-1 0,-1 0-1,0 0 1,0 0 0,1 0-1,-1 0 1,0 1 0,0-1-1,0 0 1,0 0 0,1 0-1,-1 0 1,0 1 0,0-1-1,0 0 1,0 0-1,0 1 1,1-1 0,-1 0-1,0 0 1,0 1 0,0-1-1,0 0 1,0 0 0,0 1-1,0-1 1,0 0 0,0 0-1,0 1 1,0-1 0,0 0-1,0 0 1,0 1-14,-2 13 239</inkml:trace>
  <inkml:trace contextRef="#ctx0" brushRef="#br0" timeOffset="5">2063 924 3561,'35'-52'1964,"-29"36"1295,-7 13-351,1 4 1930,20 44-4105,-16-37-653,0 1-1,0 0 1,-1-1-1,0 1 1,-1 0-1,1 0 1,-1 7-80,1-4 76,0 0 0,0-1 0,1 1 0,1-1 1,0 1-1,0-2 0,1 1 0,1 0 0,-1-1 0,7 6-76,17 20 192,2-1-1,6 3-191,-25-25 53,4 4 114,1-1 0,0 0 0,1-2-1,1 0 1,6 2-167,-25-16 56,0 0 1,0 1-1,0-1 1,1 0-1,-1 0 1,0 0-1,0 0 1,0 0-1,1 0 1,-1 0-1,0 0 1,0 0-1,0 0 1,0-1-1,1 1 1,-1 0-1,0-1 1,0 1-1,0-1 1,0 1-1,0-1 1,0 0-1,0 0 1,0 1-1,0-1 1,0 0-1,0 0 1,-1 0-1,1 0 1,0 0-1,-1 0 1,1 0-57,4-6 154,-1 1 0,0-1 0,0 0 0,1-4-154,54-134 465,-25 52-389,-24 63-72,1 0 0,1 1 1,6-9-5,-17 35 109,0 1 1,1 0-1,-1-1 1,1 1 0,-1 0-1,1 0 1,0 0-1,0 1 1,-1-1-1,1 0 1,1 1-1,-1-1 1,0 1-1,0-1 1,0 1-1,2 0-109,6-3 840</inkml:trace>
  <inkml:trace contextRef="#ctx0" brushRef="#br0" timeOffset="6">3114 910 3113,'-40'-40'3663,"36"36"3252,3 6-3227,12 17-2755,60 80-177,-58-84-625,-1-1 0,2 0-1,0-1 1,1 0 0,0-1-131,82 55 433,-50-36-66,8 9-367,-26-15 89,-2 1 1,9 13-90,26 24 95,-54-56-57,0 0-1,0-1 0,1 0 0,0-1 0,1 1-37,-7-5-17,0 1-1,0 0 1,1-1 0,-1 0-1,0 1 1,1-1 0,-1-1-1,1 1 1,0 0-1,-1-1 1,1 0 0,-1 0-1,1 0 1,0 0 0,-1-1-1,2 1 18,-4-2-252</inkml:trace>
  <inkml:trace contextRef="#ctx0" brushRef="#br0" timeOffset="7">3588 834 3745,'-6'-88'2184,"7"87"-2035,-1 0-1,0 0 0,-1 0 1,1 0-1,0 1 1,0-1-1,0 0 0,0 0 1,-1 0-1,1 1 0,0-1 1,-1 0-1,1 0 1,-1 1-1,1-1 0,-1 0 1,1 0-149,-7 5 1113,-2 13-58,-26 45 1207,2 1 1,-7 26-2263,4-8 1056,-12 13-1056,-27 36 772,-24 24-772,93-145 17,-1 0 1,2 0-1,-1 0 1,1 1-1,1 0 1,0 0-1,0 0 1,-1 8-18,6-7-21</inkml:trace>
  <inkml:trace contextRef="#ctx0" brushRef="#br0" timeOffset="8">4385 1040 4537,'-2'-12'8821,"0"12"-4839,-4 10-4158,-3 10 292,1 0 0,1 1 1,1 0-1,0 0 0,2 0 1,0 1-1,2-1 0,0 1 1,1 4-117,6 62 400,3 0 0,18 80-400,-23-150 38,-1-8 18,0 1 0,0-1-1,1 0 1,0 1 0,2 0-56,-11-25 84,0 0 0,2 0 0,-1-1-1,2 1 1,0-1 0,1 0 0,0-9-84,-5-27-127,6 44 122,0 1 0,-1-1 0,0 0 0,0 1 0,0-1 0,-1 1 0,0-1 0,-1 1 0,-2-4 5,3 6-3,1 1-1,-1 0 1,0 0 0,0 1-1,0-1 1,0 0-1,0 1 1,-1 0 0,1 0-1,-1 0 1,0 0-1,1 1 1,-1-1 0,0 1-1,0 0 1,0 0 0,-3 0 3,-24-1 54,0 1 0,1 2 0,-1 1 0,0 1 1,0 2-1,-12 4-54,32-7-36,8-1 108,-1 0 0,0 0-1,0 0 1,0-1 0,0 1 0,0-1-1,1 0 1,-3-1-72,5 1 21,0 0 0,1 0-1,-1 0 1,1-1 0,-1 1 0,0 0 0,1 0 0,-1-1-1,1 1 1,-1-1 0,1 1 0,-1 0 0,1-1-1,-1 1 1,1-1 0,-1 1 0,1-1 0,0 1 0,-1-1-1,1 0 1,0 1-21,-1-2 27,1 1 0,-1-1 1,1 0-1,0 1 0,0-1 0,0 1 0,0-1 0,0 0 1,0 1-1,0-1 0,0 1 0,1-1 0,-1 0-27,5-20 134,3-8-37,-2 0 0,-2 0 1,1-22-98,-2-63-143,-2 111-286,0 13 267,0 6-41</inkml:trace>
  <inkml:trace contextRef="#ctx0" brushRef="#br0" timeOffset="9">4686 19 5865,'-1'-2'244,"0"2"-39,1 0 0,0 0 0,-1-1 1,1 1-1,-1 0 0,1-1 0,0 1 1,-1 0-1,1-1 0,0 1 0,-1-1 1,1 1-1,0 0 0,0-1 0,0 1 1,-1-1-1,1 1 0,0-1 1,0 1-1,0-1 0,0 1 0,0-1 1,0 1-1,0-1 0,0 1 0,0-1 1,0 1-1,0-1 0,0 1 0,0 0 1,0-1-1,0 1 0,0-1 0,1 1 1,-1-1-1,0 1 0,0-1 0,1 1 1,-1-1-206,1 1 944,-1 0-305,0 0-163,1 5-85,-1-3-347,1 0-1,-1 0 1,1 0 0,0 1 0,0-1 0,0 0 0,0 0 0,0-1 0,1 1-1,-1 0 1,1 1-44,115 130 775,-75-79-659,-2 1 1,-3 2-1,4 13-116,-18-27 41,-2 1 0,-2 1 0,-2 1 1,9 40-42,-18-46 56,-1 0-1,-2 0 1,-2 0 0,-2 1 0,-4 38-56,-10 51 222,-9 22-222,16-115 24,-12 60 275,-6 1-299,-1 7 305,24-100-256,-2 17-12,2-21-50,1-1 0,0 1 0,0 0-1,0-1 1,0 1 0,0 0 0,0-1 0,1 1 0,-1 0 0,0-1 0,0 1 0,0 0 0,1-1 0,-1 1-1,0-1 1,1 1 0,-1 0 0,0-1 0,1 1 0,-1-1 0,1 1 0,-1-1 0,1 1 0,-1-1 0,1 0-1,0 1 14,10 0-133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43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132 535 5185,'69'-87'2734,"-68"86"-2448,1 0 1,-1 0-1,0-1 0,0 1 1,0 0-1,0-1 0,0 1 0,0-1 1,0 1-1,-1-1 0,1 1 1,0-1-1,-1 0 0,1 1 0,-1-1 1,0 0-287,-8 10 2926,4 0-2850,1 0-1,-1-1 1,0 1 0,-1-1 0,0 0-1,-5 6-75,4-7 28,1 1-1,0 0 0,1 0 0,-1 1 0,1-1 1,1 1-1,-1 0 0,0 3-27,-87 297 466,65-237-397,12-35 23,14-31 104,6-7 169,9-12-98,-3-1-227,-1-1-1,-1-1 1,-1 0 0,6-14-40,-11 23 10,7-18 26,-1 0-1,-1-2 1,-1 0-36,-1 2 19,1 1-1,7-13-18,12-25 225,16-62-225,-41 115 221,-2 8-132,0 1 1,0-1 0,0 1-1,0 0 1,0-1-1,0 1 1,1-1 0,-1 1-1,0 0 1,1-1-1,0 1 1,-1 0 0,1 0-1,0-1 1,-1 1-1,1 0 1,0 0-90,0 1 84,-1 0-51,0 3-18,3 6-9,0 1 0,1-1 0,0 0 0,1 0 0,0-1 0,0 1 0,1-1 0,0 0 0,0 0 0,1-1-6,10 16 9,51 87 57,-41-65 44,22 29-110,-13-28 58,-16-22 170,-2 1 0,9 14-228,-22-28 48,-3-2-3512,-10-8 1661</inkml:trace>
  <inkml:trace contextRef="#ctx0" brushRef="#br0" timeOffset="1">1251 492 6145,'-3'-28'1237,"-1"1"233,-3 0 2871,9 31-723,7 6-3278,4 5-217,20 24 113,98 107 770,-7-32-133,7-5-873,37 34 454,-150-124-335,-16-16 71,1 1 1,-1-1-1,1 0 0,0-1 1,0 1-1,0 0 1,0-1-1,0 1 0,1-1 1,-1 0-1,1 0 1,-1-1-1,1 1 1,3 0-191,3 0 993</inkml:trace>
  <inkml:trace contextRef="#ctx0" brushRef="#br0" timeOffset="2">1960 331 5561,'-10'5'4620,"-9"12"-2838,15-13-1066,-22 22 310,0 0-1,3 2 1,0 0 0,0 4-1026,-148 227 611,93-137-512,25-52-39,36-50-5,1 1 0,1 1 0,-5 10-55,13-21 72,6-10-101,-1 1 1,1-1 0,0 1 0,0 0 0,0 0-1,0 0 1,0 0 0,0 0 0,0 0 0,0 0-1,1 0 1,-1 0 0,1 0 0,0 0 0,-1 0-1,1 0 1,0 1 0,0-1 28,11 6-213</inkml:trace>
  <inkml:trace contextRef="#ctx0" brushRef="#br0" timeOffset="3">2637 691 6673,'-3'-10'2885,"3"10"-2706,0-1-1,0 0 0,0 1 1,0-1-1,0 1 0,0-1 1,0 1-1,0-1 1,0 0-1,-1 1 0,1-1 1,0 1-1,0-1 0,-1 1 1,1-1-1,0 1 1,-1-1-1,1 1 0,-1-1 1,1 1-1,0-1 0,-1 1 1,1 0-1,-1-1 1,1 1-1,-1 0 0,0 0 1,1-1-1,-1 1 0,1 0 1,-1 0-1,1 0 1,-1-1-1,0 1 0,1 0 1,-1 0-1,1 0 0,-1 0 1,0 0-1,1 0 1,-1 0-179,-1 5 296,-8 41 7,2 2 1,3-1-1,1 1 1,2 3-304,0-7 230,2 1 121,2 1 0,6 39-351,3 41 305,-10-113-235,0 0 1,1-1-1,0 1 0,4 10-70,-13-42 95,1-2-1,1 1 1,1-1-1,0 1 0,0-22-94,4 38-1,0-1-1,-1 1 1,1 0-1,-1-1 1,0 1-1,-1 0 1,1 0-1,-1 0 1,1 0-1,-1 0 1,0 0-1,-1 0 1,1 1-1,-1-1 1,1 1-1,-1-1 1,0 1 1,-2-1 6,0 0 0,0 0 0,-1 1 0,1-1 0,-1 1 0,0 1 0,1-1 0,-1 1 0,0 0 0,-6-1-5,-12-1 23,0 0 1,0 2 0,0 1 0,0 1 0,-16 3-25,23-1 11,14-1 6,0 0 1,-1-1-1,1 1 1,0-1 0,-1 0-1,1 0 1,0 0 0,-1 0-1,1-1 1,0 1-1,-1-1-17,2-2 86,2 0 0,-1 0 0,0 0 0,0 0 0,1 0-1,0 0 1,-1-1 0,1 1 0,1 0 0,-1 0-1,0 0 1,1-2-86,-1-1 80,3-54 322,0 15-222,-3 0 1,-4-43-181,4 86-522,1 4-136,3 9 169</inkml:trace>
  <inkml:trace contextRef="#ctx0" brushRef="#br0" timeOffset="4">1070 17 6113,'-3'1'90,"-26"7"2273,29-8-2337,0 0 0,0 0 0,0 0 0,0 0 0,0 0 0,0 0 0,0 0-1,1 0 1,-1 0 0,0 0 0,0 0 0,0 0 0,0 0 0,0 0 0,0 0 0,0 0-1,0 0 1,0 0 0,0 0 0,1 0 0,-1 0 0,0 0 0,0 0 0,0 0 0,0 0-1,0 0 1,0 0 0,0 0 0,0 0 0,0 1 0,0-1 0,0 0 0,0 0 0,0 0-1,0 0 1,0 0 0,0 0 0,1 0 0,-1 0 0,0 0 0,0 0 0,0 0 0,0 0-1,0 1 1,0-1 0,0 0 0,0 0 0,0 0 0,0 0 0,0 0 0,0 0-1,0 0 1,0 0 0,0 0 0,0 0 0,0 1 0,-1-1 0,1 0 0,0 0 0,0 0-1,0 0 1,0 0 0,0 0 0,0 0 0,0 0 0,0 0 0,0 0-26,21 2 1863,63-3 1718,-22-2-3039,15 0 128,35-7-670,48-4 291,188 23 537,-112 0-111,-178-10-604,-34 0-56,1 1-1,-1 1 1,0 1-1,17 3-56,-40-4 33,1-1-1,-1 1 1,0-1 0,0 1-1,1-1 1,-1 0 0,0 0-1,1 0 1,-1 0-1,0 0 1,1 0 0,-1 0-1,0 0 1,1 0 0,-1-1-1,0 1 1,1 0-1,-1-1 1,0 1 0,0-1-1,0 0 1,1 1 0,-1-1-1,0 0 1,0 0-1,0 1 1,0-1 0,0 0-1,0 0 1,0-1-33,-1 0 1634,-1 1-742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4:10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178 650 2296,'-106'-19'3413,"101"20"1517,11 7-3540,11 5-1295,1-1 0,0-1 0,0 0 0,10 3-95,-23-11 19,7 2 10,-1-1 1,1 1-1,0-2 1,0 0-1,0 0 1,1-1-1,-1 0 1,0-1-1,1-1 1,-1 0-1,5-1-29,10 1 43,-1-1 0,1-1 0,0-2 0,-1 0-1,0-2 1,0-1 0,9-4-43,-29 8 15,0 0-1,0-1 1,-1 1-1,1-1 1,-1-1-1,0 1 1,-1 0 0,1-1-1,-1 0 1,0 0-1,0-1 1,0 1-1,0-2-14,-2 4 10,-1 1 0,0 0-1,1-1 1,-1 1 0,0 0-1,0-1 1,-1 1 0,1-1-1,0 0 1,-1 1 0,0-1-1,0 1 1,1-1 0,-2 0-1,1 1 1,0-1 0,0 0-1,-1 1 1,1-1 0,-1 1-1,0-1 1,0 1 0,0-1-1,0 1 1,0-1 0,-1 1-1,1 0 1,-1 0 0,1 0-1,-1 0 1,0 0 0,0 0-1,0 0-9,-10-8 101,-7-5 199,0 0 0,-13-7-300,24 18 56,0 0-1,0 0 1,0 0 0,-1 1 0,0 0 0,1 1-1,-1 0 1,-8-1-56,-4 1 95,-1 1 0,0 1 0,0 1 1,1 1-1,-1 1 0,0 0 0,1 2 0,0 0 0,0 2 0,1 0 0,0 2 0,0 0 0,-17 11-95,29-15 11,1 1-1,0-1 1,1 1-1,-1 1 0,1-1 1,1 1-1,-1 0 0,1 1 1,0-1-1,1 1 0,0 0 1,0 0-1,0 3-10,-5 13 8,1 0-1,2 1 1,0 0 0,1 3-8,-2 16 20,3 1-1,1 0 1,2 21-20,2-35 23,2 0 0,1 0 0,1-1 0,1 0 0,7 16-23,-9-34 11,0-1 0,1 0-1,0-1 1,1 1-1,0-1 1,0 0-1,1-1 1,1 1-1,-1-2 1,2 1 0,-1-1-1,1 0 1,0 0-1,1-1 1,0-1-1,0 0 1,0 0-1,1-1 1,-1 0 0,1 0-1,1-2 1,-1 1-1,8 0-10,16 2-39,0-1 0,1-2 0,-1-1 0,1-2 0,-1-2-1,16-3 40,53-9-136</inkml:trace>
  <inkml:trace contextRef="#ctx0" brushRef="#br0" timeOffset="556.073">875 569 4745,'-1'-1'443,"-6"-5"7462,9 11-5101,3 7-3723,4 4 1074,0 0 1,1 0-1,1-1 1,1 0 0,6 6-156,8 10 153,224 269 887,-230-280-992,0-1 0,1-1 1,2-1-1,11 7-48,-3-3 0,22 21 0,-46-36-37,2 3-471,0-1 1,1 0-1,0-1 1,0 0-1,8 3 508,-6-6-764</inkml:trace>
  <inkml:trace contextRef="#ctx0" brushRef="#br0" timeOffset="897.497">1477 511 7009,'-2'-1'198,"0"0"0,0 0-1,0 0 1,1 0-1,-1 1 1,0-1-1,0 1 1,0-1-1,0 1 1,0 0-1,-1-1 1,1 1-1,0 0 1,0 1-1,0-1 1,0 0-1,0 1 1,0-1-1,0 1 1,0-1 0,0 1-1,1 0 1,-1 0-1,0 0 1,0 0-1,0 0 1,1 0-1,-1 0 1,1 1-1,-1-1 1,1 1-1,-1-1-197,-6 8 282,-1 1 0,1-1 0,1 2-1,-6 9-281,12-18 70,-19 35 186,1 2 0,2 0 0,2 1 0,-8 37-256,-3 1 156,10-32-43,-3-1-1,-2-1 0,-1 0 0,-23 31-112,27-49-40,-1-1-1,0 0 1,-2-2 0,-1 0-1,0-2 1,-2 0-1,-1-2 1,-1 0 40,23-17-856,11-9 274</inkml:trace>
  <inkml:trace contextRef="#ctx0" brushRef="#br0" timeOffset="1606.27">2102 89 4409,'-6'-13'858,"1"3"457,0-1-1,0 1 1,-2 0-1,1 0 1,-6-6-1315,12 16 86,0-1 0,-1 0 0,1 1 0,-1-1 1,1 1-1,-1-1 0,1 1 0,-1-1 0,0 1 0,1-1 0,-1 1 1,0-1-1,1 1 0,-1 0 0,0-1 0,1 1 0,-1 0 0,0 0 1,0 0-1,1-1 0,-1 1 0,0 0 0,0 0 0,1 0 1,-1 0-1,0 0 0,0 0 0,1 1 0,-1-1-86,0 1 92,0-1 0,0 1 1,-1 0-1,1 0 0,1 0 0,-1 0 0,0 0 1,0 0-1,0 0 0,0 0 0,1 0 0,-1 1 0,1-1 1,-1 0-1,0 1-92,-2 8 184,1-1 0,-1 1 1,2-1-1,-2 9-184,-2 54 378,3 0-1,5 49-377,25 149 380,14 84-37,-2-16 108,30 81-451,-56-361 35,-4-18 94,-2 0 0,-2 1-129,-6-40 15,0-1 1,0 1-1,0 0 0,0-1 1,0 1-1,0 0 0,0-1 1,0 1-1,0 0 1,0-1-1,0 1 0,-1-1 1,1 1-1,0 0 0,0-1 1,-1 1-1,1-1 0,0 1 1,-1 0-1,1-1 0,-1 1 1,1-1-1,-1 1 1,1-1-1,-1 0 0,1 1 1,-1-1-1,1 1 0,-1-1 1,0 0-1,1 0 0,-1 1 1,1-1-1,-1 0 0,0 0 1,1 0-1,-1 1 0,0-1 1,1 0-1,-1 0 1,0 0-1,0 0-15,-33-5 375,23 3-301,-249-32 482,194 29-537,1 4 0,0 2 0,-2 3-19,-25 7 35,-75 21-35,-89 32 93,-36 9 96,191-52-123,-241 56 119,334-75-141,-10 3-110,24-6-145,53-13 2174,-8 8-1043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22.5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478 420 4833,'65'-47'2631,"-64"47"-2574,-1-1 0,1 1 0,-1 0-1,1 0 1,-1 0 0,1-1 0,-1 1 0,0 0-1,1-1 1,-1 1 0,1 0 0,-1-1 0,0 1-1,0-1 1,1 1 0,-1 0 0,0-1-1,0 1 1,1-1 0,-1 1 0,0-1 0,0 1-1,0-1 1,0 1 0,0-1 0,1 1 0,-1-1-1,0 1 1,0-1 0,0 1 0,-1-1 0,1 1-1,0-1 1,0 1 0,0-1 0,0 1 0,0-1-1,-1 1 1,1-1-57,-13-5 1168,10 6-837,-9-5 39,-1 2 0,1-1 0,-1 2 0,0 0 0,0 0 0,0 1 0,0 1 0,0 0 0,0 1 0,0 0 0,0 1 0,0 0 0,1 1 0,-1 1 0,1 0 0,0 1 1,-3 1-371,-21 12 250,1 0 1,1 3-1,0 1 1,-28 25-251,52-40 24,1 1 0,0 0 0,0 1 0,1 0 1,0 0-1,1 1 0,0 0 0,-4 7-24,7-9 6,1 0 0,-1 0 0,1 1 0,1 0 0,-1-1 0,2 1 0,-1 0 1,1 0-1,0 0 0,1 0 0,1 8-6,-1-13 1,0 0 0,0 0 0,1 0 0,-1 0 0,1 0 0,0 0 0,0 0 0,1-1 0,-1 1 0,1 0 0,0 0 0,0-1 0,0 0 0,0 1 0,1-1 0,2 3-1,0-2 3,0 0 0,1-1 0,-1 0 0,1 0 1,-1 0-1,1 0 0,0-1 0,0 0 0,1 0 0,-1-1 0,1 0-3,113 23 44,-51-12-170,32 12 126,-79-18-124,0 2-1,-1 0 0,0 1 0,0 2 0,-1 0 0,10 8 125,-23-15-52,-1 1-1,1 1 0,-1-1 0,0 1 1,-1 0-1,1 1 0,-1-1 0,3 6 53,-6-9-5,0 0 0,-1 1 0,1-1 0,-1 0-1,0 1 1,0-1 0,0 0 0,0 1 0,-1-1 0,1 1-1,-1 0 1,0-1 0,0 1 0,0-1 0,-1 1 0,1-1-1,-1 1 1,0-1 0,0 1 0,0-1 0,-1 3 5,-3 3 32,0-2 0,0 1 1,0-1-1,-1 1 0,0-1 1,-1-1-1,1 1 0,-1-1 1,-7 4-33,-7 5 257,-1-1 0,-20 10-257,14-9 192,-22 11 343,-32 11-535,67-31 21,0 0 1,0-2-1,0 0 0,-1-1 1,1 0-1,-1-1 0,0-1 1,0-1-22,13 0-91,-1 0 1,1 0-1,-1-1 0,1 1 1,0-1-1,-1 0 1,1 0-1,0 0 1,0 0-1,0 0 0,0-1 1,0 0-1,0 0 1,0 1-1,0-2 0,1 1 1,-1 0-1,1 0 1,-1-1-1,1 1 1,0-1-1,0 0 0,0 0 1,0 0-1,1 0 1,-1 0-1,1 0 0,0 0 1,0 0-1,0-1 1,0 1-1,0 0 1,1-1-1,-1 1 0,1-1 1,0 1-1,0 0 1,1-1 90,2-38-1238</inkml:trace>
  <inkml:trace contextRef="#ctx0" brushRef="#br0" timeOffset="775.805">1130 990 5561,'69'-91'2706,"-68"88"-2514,1 1 0,0 0 0,-1 0 0,0 0 0,0-1 0,0 1 0,0-1 1,0 1-1,0-1 0,0-1-192,-1 3 52,0 1 0,0-1 0,0 0 0,0 1 0,0-1 0,-1 1 0,1-1 0,0 1 0,0-1 0,0 1 0,-1 0 0,1-1 0,0 1 0,-1-1 0,1 1 0,0-1 0,-1 1 0,1 0 0,0-1 0,-1 1 0,1 0 0,-1-1 0,1 1-52,-4-4 495,-1-2-213,0 1 0,0-1 0,0 1 1,-1 0-1,0 0 0,0 1 0,0-1 0,0 1 1,-1 1-1,1-1 0,-1 1 0,0 0 1,0 1-1,0 0 0,0 0 0,-1 0 1,1 1-1,-1 0 0,1 0 0,-1 1-282,-2 0 88,0 1 0,-1 0-1,1 1 1,0 0 0,0 0-1,0 1 1,1 1 0,-1 0-1,1 0 1,-1 0 0,1 2-1,1-1 1,-1 1 0,-2 2-88,3-1 7,1-1 0,0 1-1,1 0 1,-1 0 0,1 1 0,1-1 0,-1 2 0,2-1 0,-1 0 0,1 1 0,0 0 0,1 0 0,0 0 0,0 0 0,1 1 0,0-1-1,1 1 1,0 7-7,0-8 0,1-1 0,1 0 0,-1 1-1,2-1 1,-1 0 0,1 1-1,0-1 1,1 0 0,0 0 0,0-1-1,1 1 1,-1 0 0,2-1-1,-1 0 1,1 0 0,0-1 0,1 1-1,0-1 1,0 0 0,0 0-1,3 1 1,-4-3 3,0-1 0,0 0 0,1 0 0,-1 0 0,1 0 0,0-1 0,0 0-1,0 0 1,0-1 0,0 0 0,0 0 0,0 0 0,1 0 0,-1-1 0,0 0 0,0-1-1,1 0 1,-1 1 0,0-2 0,0 1 0,0-1 0,0 0 0,0 0 0,-1-1 0,1 1-1,0-1 1,-1-1 0,0 1 0,0-1 0,0 0-3,4-2 8,-1-1 0,-1 0 0,1-1 0,-1 0 0,0 0 0,-1 0-1,0-1 1,0 0 0,-1 0 0,0 0 0,-1-1 0,0 1 0,0-1 0,-1 0 0,0 0 0,-1-1 0,1-7-8,-3 10 3,0 1 0,-1-1 0,1 0 0,-1 0 0,-1 0 0,1 0 1,-1 1-1,-1-1 0,0 1 0,0 0 0,0-1 0,-1 2 0,0-1 0,0 0 0,-5-5-3,9 11 0,0 1 0,0 0-1,0 0 1,0 0-1,-1 0 1,1 0 0,0 0-1,0 0 1,0 0-1,0 0 1,0 0 0,0 0-1,0-1 1,0 1-1,-1 0 1,1 0 0,0 0-1,0 0 1,0 0-1,0 0 1,0 0 0,0 0-1,0 0 1,-1 0-1,1 0 1,0 0 0,0 0-1,0 0 1,0 0-1,0 0 1,0 0 0,0 0-1,-1 0 1,1 1-1,0-1 1,0 0 0,0 0-1,0 0 1,0 0-1,0 0 1,0 0 0,0 0-1,0 0 1,-1 0-1,1 0 1,0 0 0,0 1-1,0-1 1,0 0-1,0 0 1,0 0 0,0 0-1,0 0 1,0 0-1,0 0 1,0 1 0,0-1-1,0 0 1,0 0-1,0 0 1,0 0 0,0 0-1,0 0 1,0 0-1,0 1 1,0-1 0,0 10-20,2 1 11,0 1 1,1-1 0,0 0 0,1 0-1,0 0 1,0-1 0,2 1-1,-1-1 1,1 0 0,6 7 8,15 18 1,1-1 1,9 6-2,-28-30-2,11 12-28,0 1-778,21 17 808,-36-35-184,1 0-1,0-1 0,0 1 1,1-1-1,-1-1 1,1 1-1,0-1 1,0 0-1,7 2 185,22-3-467</inkml:trace>
  <inkml:trace contextRef="#ctx0" brushRef="#br0" timeOffset="1119.948">1715 408 7890,'-72'-81'9291,"81"105"-7660,11 45-1186,-3 0 0,6 47-445,-3-9 90,-10-62-112,14 64-46,-5 0 0,-5 2 0,-4 0 68,-8-29-3775,-2-81 3027</inkml:trace>
  <inkml:trace contextRef="#ctx0" brushRef="#br0" timeOffset="1465.541">1482 896 6089,'-26'-17'3353,"14"17"-280,12 0-881,7 0-632,6 5-127,22-1-473,-4-3-144,23-1-320,15-3-144,1-2-200,4-2-32,-11 5-288,-3-6-256,-7 4 3457,-5 4-2457</inkml:trace>
  <inkml:trace contextRef="#ctx0" brushRef="#br0" timeOffset="1842.235">2203 809 9930,'0'-2'4185,"0"0"-2441,0 1-295,0 1-545,3 22-288,8 23-360,11 57-104,-22-43-104,2 2 16,-2-4-136,-6-2-160,5-13-416,1-6-256,0-24 536</inkml:trace>
  <inkml:trace contextRef="#ctx0" brushRef="#br0" timeOffset="1843.235">2271 326 10194,'-32'-19'4201,"23"7"-2617,6 7-311,3 0-313,2 5-408,-4 0-712,2 0 384,0 0-232</inkml:trace>
  <inkml:trace contextRef="#ctx0" brushRef="#br0" timeOffset="2336.79">2763 817 6665,'131'-37'3085,"-128"37"-2805,0-1 0,-1 0 0,1 0 0,0 0 0,-1-1 0,1 1 1,-1-1-1,1 1 0,-1-1 0,2-1-280,-4 2 84,0 1 1,1 0 0,-1-1 0,0 1-1,0-1 1,1 1 0,-1-1 0,0 1-1,0 0 1,1-1 0,-1 1 0,0-1-1,0 1 1,0-1 0,0 1-1,0-1 1,0 1 0,0-1 0,0 1-1,0-1 1,0 1 0,0-1 0,0 1-1,0-1 1,-1 1 0,1-1 0,0 1-1,0-1 1,-1 0-85,0 0 238,0-1 0,0 1-1,-1 0 1,1-1 0,-1 1 0,1 0-1,-1 0 1,0 0 0,1 0 0,-1 0-1,0 0 1,0 0-238,-4 0 182,1 0 0,0 0 1,-1 1-1,1 0 0,-1 0 0,1 0 0,0 1 0,-1-1 0,1 1 0,0 1 0,-4 0-182,-59 25 579,53-21-460,-16 8 8,2 1 0,0 1 1,-11 10-128,26-16 28,0 0 0,0 1-1,1 1 1,1 0 0,0 1 0,1 0 0,-4 7-28,13-17 5,0-1 0,0 1-1,0 1 1,1-1 0,-1 0-1,1 0 1,0 0 0,0 1-1,0-1 1,0 1 0,0 2-5,2-5 1,-1 0 1,0 1 0,0-1-1,1 0 1,-1 0 0,0 1-1,1-1 1,-1 0 0,1 0-1,0 0 1,-1 0-1,1 0 1,0 0 0,0 0-1,-1 0 1,1 0 0,0 0-1,0 0 1,0 0 0,0 0-1,0-1 1,0 1-1,1-1 1,-1 1 0,0 0-1,0-1 1,0 0 0,1 1-1,-1-1 1,0 0 0,0 0-1,1 1-1,17 1 12,1 0 1,-1-1-1,0-1 0,1-1 0,-1 0 1,0-2-1,10-2-12,29-3 17,-24 4-14,0 2-1,0 1 1,1 2 0,27 4-3,-59-5 0,32 9 0,-34-9 0,0 0 0,0 0 0,-1 1 0,1-1 0,0 0 0,0 1 0,0-1 0,-1 1 0,1-1 0,0 1 0,-1-1 0,1 1 0,0-1 0,-1 1 0,1 0 0,-1-1 0,1 1 0,-1 0 0,1 0 0,-1-1 0,1 1 0,-1 0 0,0 0 0,0 0 0,1 0 0,-1-1 0,0 1 0,0 0 0,0 0 0,0 0 0,0 0 0,0 0 0,0-1 0,0 1 0,0 0 0,0 0 0,-1 0 0,1 0 0,-5 7 1,1 0 0,-2-1 0,1 0 0,-1 0 1,0 0-1,0-1 0,-3 2-1,-8 9 2,-16 15-71,-3-1 0,0-1 0,-2-2 0,-33 18 69,43-34-1623,34-16 1087</inkml:trace>
  <inkml:trace contextRef="#ctx0" brushRef="#br0" timeOffset="2789.066">3205 1722 8226,'0'-2'359,"1"0"0,-1 1 1,1-1-1,-1 0 0,1 0 1,0 0-1,0 1 0,-1-1 0,1 0 1,0 1-1,0-1 0,1 1 1,-1-1-1,1 1-359,23-24 1914,-9 10-480,-7 3-1011,0-1 1,0 1 0,-1-1 0,-1-1 0,0 0-1,0 0 1,-2 0 0,0 0 0,-1-1-1,0 0 1,-1 0 0,1-14-424,1-26 557,-2-1 0,-4-48-557,1 101 26,-11-154 719,-17-70-745,1 7 159,24 194-146,-7-82 66,4-33-79,6 106 0,2 0 1,1 0 0,2 1 0,1 0-1,1 0 1,5-8-1,-10 34-4,1 0 0,1 0-1,-1 0 1,1 1 0,0-1 0,1 1 0,0 0 0,0 0-1,1 0 1,-1 1 0,7-5 4,-8 8-32,0 0 0,0 0 1,0 1-1,0 0 0,0 0 0,1 0 0,-1 0 1,0 1-1,1 0 0,0 0 0,-1 0 0,1 0 1,0 1-1,-1-1 0,1 1 0,0 0 1,0 1-1,-1-1 0,1 1 0,0 0 0,-1 0 1,1 1 31,4 1-184,0 1 0,0-1 0,0 2-1,-1-1 1,1 2 0,-1-1 0,-1 1 0,1 0 0,2 3 184,8 8-1501,-1 1 0,-1 1 0,1 4 1501,30 42-2041</inkml:trace>
  <inkml:trace contextRef="#ctx0" brushRef="#br0" timeOffset="3132.804">3227 919 7210,'-39'-9'3456,"17"12"-1079,6-1-449,18 0-471,12 0-113,18-6-456,13 1-56,18-9-368,2-2-160,6 2-176,-5-3 8,-11 9-312,-5-2-32,-7 6 120</inkml:trace>
  <inkml:trace contextRef="#ctx0" brushRef="#br0" timeOffset="3466.548">4129 817 11042,'29'-13'4617,"-51"20"-2568,4 10-793,15 7-344,1 7-288,4 13-336,7 6-96,-8 5-136,1 3-7,-4 2-25,-8-4 24,0-8-112,1-8-145,2-18-439,4-3 384,6-17 56</inkml:trace>
  <inkml:trace contextRef="#ctx0" brushRef="#br0" timeOffset="3467.548">4064 530 10954,'-19'-16'4457,"2"-3"-2680,1 4-321,4 5-400,0 1-344,11 6-432,1 1 705,15 2-697</inkml:trace>
  <inkml:trace contextRef="#ctx0" brushRef="#br0" timeOffset="4698.472">4740 908 3497,'38'-93'2378,"-37"89"-1871,1 0 1,-1 1-1,0-1 0,0 0 1,0 0-1,-1 0 1,1 0-1,-1 0 1,0 0-1,0 0 1,0 0-1,-1 1 1,0-1-1,1 0 1,-1 0-1,0 0 1,-1 0-508,1 1 208,-1 1 0,0-1 1,1 1-1,-1-1 0,0 1 0,0 0 1,0 0-1,-1 0 0,1 0 1,0 0-1,-1 1 0,1-1 1,-1 1-1,0-1 0,1 1 1,-1 0-1,-1 0-208,-4-1 135,-1 0 0,1 0 0,0 1 0,-1 0 0,1 1 0,0 0 0,-1 0 0,1 1 0,-1 0 0,1 1 0,0-1 0,-4 3-135,3-1 26,0 1 0,1-1 1,-1 2-1,1 0 0,0 0 1,0 0-1,1 1 0,-1 0 1,1 0-1,0 1 0,1 0 0,0 0 1,0 0-1,0 1 0,1 0 1,0 2-27,-2 2 4,2 1 0,0 0 0,0 0 0,1 1 1,0-1-1,2 1 0,-1 0 0,2 0 0,0 0 1,0 9-5,1-12 1,1 0 0,0 1 0,0-1 0,1 0 0,0 0 0,1 0 0,0 0 0,1-1 0,0 1 0,4 4-1,-6-10 3,1 0 1,0-1-1,1 1 1,-1-1-1,1 0 1,0 0-1,0 0 1,0-1 0,0 1-1,1-1 1,-1 0-1,1 0 1,0-1-1,0 1 1,0-1-1,0 0 1,1 0-1,-1-1 1,0 0 0,1 0-1,-1 0 1,1 0-4,4-1 9,0 0 0,0-1 0,0 0 0,0 0 0,-1-1 0,1-1 1,-1 1-1,1-2 0,-1 1 0,0-1 0,0 0 0,0-1 0,-1 0 1,0-1-1,0 0 0,0 0-9,5-4 16,-1-1-1,0 0 1,-1-1 0,0 0 0,-1-1-1,0 0 1,-1-1 0,-1 1 0,3-8-16,-8 15 7,0 0 0,-1 0-1,0 0 1,0 0 0,-1 0 0,1-1 0,-2 1 0,1 0 0,0-1 0,-1 1 0,-1 0 0,1-1 0,-1 1-1,0 0 1,0-1 0,-1 1 0,1 0 0,-2 0 0,1 0 0,0 0 0,-1 1 0,-3-5-7,-2-4 21,5 8-3,0 1 0,0-1 0,-1 1 0,0 0 0,0 0 0,0 0-1,-4-3-17,13 28 19,2-3-14,1-1 1,1 0-1,1 0 1,0-1-1,1 0 0,0-1 1,1 0-1,1 0 0,11 8-5,5 3-376,2-1 1,0-2-1,2-1 0,6 2 376,-10-9-957,-2-3 338</inkml:trace>
  <inkml:trace contextRef="#ctx0" brushRef="#br0" timeOffset="5199.951">5266 219 9290,'-62'-46'5867,"61"45"-5752,0 0 1,0 1 0,0-1 0,0 1 0,1-1-1,-1 1 1,0-1 0,0 1 0,0-1 0,0 1-1,0 0 1,0 0 0,0-1 0,0 1 0,0 0 0,-1 0-116,1 0 44,1 1 1,0-1-1,-1 0 1,1 0 0,-1 0-1,1 1 1,0-1 0,0 0-1,-1 1 1,1-1 0,0 0-1,-1 0 1,1 1-1,0-1 1,0 1 0,0-1-1,-1 0 1,1 1 0,0-1-1,0 0 1,0 1 0,0-1-1,0 1 1,0-1-1,0 0 1,0 1 0,0 0-45,0 4 190,0 1 1,0 0 0,1 0-1,0-1 1,1 4-191,0 1 19,17 120 470,12 67-267,-2-77-126,-10-42 46,9 70-142,-25-126 51,-1 1-1,-1 0 1,-1 0-1,-1 0 1,-1-1-1,-1 1 1,-1 0-1,-6 15-50,10-38 5,0 0 0,0 1 0,0-1 0,0 0-1,0 0 1,0 0 0,0 0 0,0 0 0,0 1 0,0-1-1,0 0 1,0 0 0,0 0 0,0 0 0,0 1-1,0-1 1,0 0 0,0 0 0,0 0 0,0 0 0,0 0-1,0 0 1,0 1 0,0-1 0,-1 0 0,1 0-1,0 0 1,0 0 0,0 0 0,0 0 0,0 0 0,0 0-1,-1 1 1,1-1 0,0 0 0,0 0 0,0 0-1,0 0 1,-1 0 0,1 0 0,0 0 0,0 0 0,0 0-1,0 0 1,0 0 0,-1 0 0,1 0 0,0 0-1,0 0 1,0 0 0,0 0 0,-1 0-5,-3-10 117,-1-16-7,5-13-96,2 0 0,2 0 0,1 0 0,2 0 0,1 1 0,3 0 1,9-23-15,-13 45-37,0 0 1,1 1 0,0 0 0,1 0 0,1 1 0,1 1 0,-1-1-1,9-6 37,-13 15-25,-1 0-1,1 0 0,0 1 0,0 0 0,1 0 0,-1 0 0,1 1 0,0 0 1,5-1 25,-7 2-16,0 1 1,0 0-1,0 0 0,0 1 1,0 0-1,0 0 1,0 0-1,0 0 1,0 1-1,0 0 1,0 0-1,0 0 1,0 1-1,0-1 1,0 1 15,2 2-11,-1-1 0,0 1 0,1 0 0,-2 0 1,1 0-1,0 1 0,-1 0 0,0 0 0,0 1 0,0-1 1,-1 1-1,0 0 0,0 0 0,0 1 0,-1-1 0,0 1 1,0 0-1,-1-1 0,0 1 0,0 0 0,1 6 11,-1-3-3,-1 1 0,0 0 0,0-1 0,-1 1 0,-1 0 0,0-1 0,0 1 0,-1 0 0,0-1 0,-1 1 0,0-1 0,-1 0 0,0 0 0,-3 5 3,-5 6 28,0-2-1,-1 1 0,-1-2 0,0 0 0,-15 14-27,24-27-39,-1 1 0,0-1 0,0 0 0,0 0 0,-1-1 0,1 0 0,-1 0-1,0 0 1,0-1 0,-1 0 0,1-1 0,0 1 0,-1-1 0,0-1 0,1 0-1,-1 0 1,0 0 0,-6-1 39,-8-6-625,6-7 146</inkml:trace>
  <inkml:trace contextRef="#ctx0" brushRef="#br0" timeOffset="5638.305">5967 67 9602,'0'-1'159,"0"1"0,0-1-1,0 1 1,0-1 0,0 1 0,0-1-1,0 1 1,-1-1 0,1 1 0,0-1-1,0 1 1,0-1 0,-1 1 0,1-1-1,0 1 1,-1-1 0,1 1 0,0-1-1,-1 1 1,1 0 0,-1-1 0,1 1 0,-1 0-1,1-1 1,-1 1 0,1 0 0,-1 0-1,1-1-158,-1 2 130,0 0 1,0 0-1,0 0 0,1 0 0,-1 0 0,0 1 0,1-1 0,-1 0 1,1 0-1,0 0 0,-1 1 0,1-1 0,0 0 0,0 0 0,-1 2-130,-4 27 596,1 0-1,1 0 0,2 1 0,2 19-595,13 126 710,-5-87-467,8 53 11,7 0-1,8 9-253,-24-98 35,-7-39-223,1-1 0,0 1 0,1 0 0,4 8 188,-7-21 70,0-1 1,0 0 0,0 1-1,0-1 1,0 0 0,0 1 0,1-1-1,-1 0 1,0 1 0,0-1-1,1 0 1,-1 1 0,0-1-1,0 0 1,1 0 0,-1 1-1,0-1 1,1 0 0,-1 0-1,0 0 1,1 0 0,-1 1-1,0-1 1,1 0 0,-1 0-1,0 0 1,1 0 0,-1 0 0,1 0-71,19-4 1008</inkml:trace>
  <inkml:trace contextRef="#ctx0" brushRef="#br0" timeOffset="5995.83">6262 799 8394,'98'11'6568,"-56"-6"-3290,25 1-3278,-52-6 178,0 0-1,0-1 0,0-1 1,0 0-1,0-1 0,5-3-177,-15 5 27,0-1 1,0 1-1,0-1 0,-1-1 1,1 1-1,-1-1 0,0 1 0,1-1 1,-1-1-1,-1 1 0,1 0 0,0-1 1,-1 0-1,0 0 0,0 0 1,0-1-28,-1 2 18,0-1 0,0 0 0,-1 0 0,1 1 0,-1-1 0,0 0 0,-1 0 1,1 0-1,-1 0 0,1-1 0,-1 1 0,-1 0 0,1 0 0,0 0 0,-1 0 0,0 0 1,0 0-1,0 0 0,0 0 0,-1-1-18,-3-4 17,1 1-1,-1-1 1,0 1-1,-1-1 1,0 2-1,0-1 1,-1 1-1,0 0 1,0 0-1,0 1 1,-1 0-1,0 0 1,-8-4-17,11 7 0,0 0-1,0 1 1,0-1-1,0 1 1,0 0 0,0 1-1,-1-1 1,1 1 0,-1 0-1,1 0 1,-1 1-1,1 0 1,-1 0 0,0 0-1,1 0 1,-1 1-1,1 0 1,-1 0 0,1 1-1,0 0 1,0-1 0,-1 2-1,1-1 1,0 1-1,0 0 1,-3 3-2,0 1-1,1 0 0,0 0 1,0 1-1,1 0 1,-1 0-1,2 1 0,-1-1 1,2 1-1,-1 0 0,-1 5 3,-2 7 3,0 0 0,1 1 0,2 0 0,-3 15-3,6-22-2,0 1 1,1-1-1,0 0 1,1 1-1,1-1 1,0 0-1,1 1 1,2 6 1,-2-16 41,0 0-1,0 0 1,0 0 0,1-1 0,-1 1 0,1-1 0,1 0 0,-1 0 0,1 0-1,0 0 1,0 0 0,0-1 0,1 0 0,-1 0 0,1 0 0,0 0 0,1-1-1,-1 0 1,0 0 0,1 0 0,0-1 0,1 1-41,2 0 561,1-1-1,-1 0 1,1 0 0,2-1-561,42 4 1224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6:32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962 137 3417,'-16'-79'2180,"9"58"84,1 18-1575,2 2-101,-3-3 1745,6 9-398,7 12-176,-4-14-2003,0 4 316,1 0 0,1-1 1,-1 0-1,1 0 1,0 0-1,0 0 0,1 0 1,-1-1-1,1 1 1,5 2-73,8 10 133,33 36 518,13 7-651,-17-17 220,11 16-220,44 48 101,47 57 82,-136-148-587,-1 1-1,-1 0 1,0 1 0,-1 0-1,2 9 405,-4-9-772</inkml:trace>
  <inkml:trace contextRef="#ctx0" brushRef="#br0" timeOffset="403.784">1511 0 3937,'-3'0'319,"1"1"0,0-1 0,-1 1 1,1-1-1,0 1 0,0 0 0,0 0 1,0 0-1,0 0 0,0 0 0,0 1 0,0-1 1,0 0-1,0 1 0,1-1 0,-1 1 0,0 0 1,1 0-320,-27 37 1320,23-31-858,-40 65 957,-32 50-352,-71 110-375,70-105-519,69-115-161,-29 48 130,-4 14-142,42-75-19,0 0 1,0 0-1,0 1 0,0-1 1,0 0-1,0 0 0,0 0 1,0 0-1,0 0 0,0 0 1,1 0-1,-1 1 0,0-1 1,0 0-1,0 0 0,0 0 1,0 0-1,0 0 0,0 0 1,0 0-1,0 0 0,1 0 1,-1 0-1,0 1 0,0-1 1,0 0-1,0 0 0,0 0 1,0 0-1,0 0 0,1 0 1,-1 0-1,0 0 0,0 0 1,0 0-1,0 0 0,0 0 1,0 0-1,1 0 0,-1 0 1,0 0-1,0 0 0,0 0 1,0 0-1,0-1 0,0 1 1,1 0-1,-1 0 0,0 0 1,0 0-1,0 0 0,0 0 1,0 0-1,0 0 0,0 0 1,0 0-1,0-1 19,11-2-564,13-10-103</inkml:trace>
  <inkml:trace contextRef="#ctx0" brushRef="#br0" timeOffset="1252.2">1935 655 5361,'-100'-46'2617,"98"45"-2479,1 0 0,-1 0 1,0 0-1,0 0 0,1 0 0,-1-1 1,1 1-1,-1-1 0,1 1 1,0-1-1,-1 1 0,1-1 1,0 0-1,0 0-138,0-15 1328,2 12-920,-1 2-205,1-1-1,0 0 1,0 0-1,0 0 1,1 1-1,-1-1 1,1 1-1,0-1 1,-1 1-1,2-1 1,-1 1-1,0 0 1,1 0-1,-1 0 1,4-2-203,5-5 235,1 0 0,0 1 1,5-3-236,-9 7 139,1-1-62,1 0 1,0 0 0,0 1 0,1 0 0,-1 1 0,1 0 0,0 1-1,1 0 1,-1 0 0,0 2 0,7-1-78,-13 1 8,0 1 1,1 1 0,-1-1-1,0 1 1,1 0-1,-1 0 1,0 0-1,0 1 1,0-1 0,0 1-1,0 0 1,-1 1-1,1-1 1,-1 1-1,1 0 1,-1 0-1,0 1 1,0-1 0,0 1-1,-1 0 1,1 0-1,-1 0 1,0 1-1,0-1 1,0 1 0,0 1-9,3 7 6,-1 0 1,-1-1 0,0 1 0,0 1 0,-2-1-1,0 0 1,0 1 0,-1 0 0,-1-1 0,0 1-1,-1-1 1,0 1 0,-1 0 0,-3 8-7,-2 8 28,-2 0 1,-1 0 0,-2-1 0,0 0-1,-16 24-28,8-22 30,-1-1-1,-2-1 0,-1-1 0,-1-1 1,-17 13-30,14-12 32,26-26-25,0 0 0,-1 0 0,1 0 0,-1 0 0,1 0 0,-1 0-1,0-1 1,0 1 0,1-1 0,-1 0 0,0 0 0,0 0 0,-3 0-7,4-1 7,0 0-1,0 1 1,0-2 0,0 1-1,0 0 1,0 0-1,0-1 1,0 1 0,0-1-1,0 0 1,0 1 0,0-1-1,1 0 1,-1 0 0,0 0-1,0-1 1,1 1-1,-1 0 1,1 0 0,-1-1-1,1 0-6,-3-2 11,0 0 1,0 0-1,1-1 0,0 0 0,0 1 0,0-1 0,0 0 0,1-1 0,0 1 0,0 0 0,0-1 1,1 1-1,-1-1 0,2 0 0,-1-3-11,0 5 1,1 0-1,1 0 1,-1 0 0,1 0 0,-1 0 0,1 0-1,0 0 1,1 0 0,-1 0 0,1 0 0,-1 1-1,1-1 1,0 1 0,0-1 0,1 1 0,-1 0-1,1 0 1,0 0 0,0 0 0,0 0 0,0 0-1,2 0 0,-3 1-2,1 1-1,-1-1 0,1 1 0,0 0 0,-1 0 0,1 0 0,0 0 0,0 0 1,0 1-1,0-1 0,0 1 0,0 0 0,0 0 0,0 0 0,0 0 1,0 1-1,0-1 0,-1 1 0,1-1 0,0 1 0,2 1 3,7 3-6,0 0 0,0 1 0,-1 1 0,6 3 6,2 2-2,52 31-24,-16-9 51,2-2 0,13 3-25,-50-27-11,1 0-1,0-1 1,0-1 0,0-1 0,1-1 0,0-1 0,-1 0-1,13-2 12,32-4-106,0-12 62</inkml:trace>
  <inkml:trace contextRef="#ctx0" brushRef="#br0" timeOffset="2342.591">981 1643 1960,'39'-59'1603,"-29"48"1341,-10 12-2746,0-1-1,-1 1 1,1-1 0,0 0-1,0 1 1,-1-1-1,1 1 1,-1-1-1,1 0 1,0 1 0,-1-1-1,1 0 1,-1 0-1,1 1 1,-1-1 0,1 0-1,0 0 1,-1 0-1,1 1 1,-1-1 0,1 0-1,-1 0 1,1 0-198,-2 1 91,1-1 0,0 1 0,0 0 0,1 0 0,-1 0 0,0 0 0,0 0 0,0 0 0,1 0 0,-1 0 0,0 0 0,1 0 0,-1 1 1,1 0-92,-2 1 212,-11 18 238,4-6-202,-1 0 0,-1 0-1,0-1 1,-1 0-1,0-1 1,-5 3-248,-53 46 1144,50-46-876,0 1 0,1 1 0,1 1-1,-16 21-267,-52 92 587,49-72-194,-3-2 1,-35 40-394,40-58 187,-14 14 582,-30 46-769,36-42 153,24-35-120,1 1 0,2 1 0,1 0 0,0 3-33,3-4 14,0 0-1,-1 0 0,-1-1 0,-1-1 0,-1 0 0,-1-1 1,-1-1-1,-13 11-13,17-18 9,12-10 3,-1 0 0,0-1 0,0 1 0,0-1 0,0 0 0,0 1 0,-1-1 0,1-1 0,-1 1 0,-2 1-12,6-3-3,0 0-1,0 0 1,0 0-1,-1 0 1,1 0-1,0 0 1,0 0-1,0 0 1,0 0 0,0 0-1,-1 0 1,1 0-1,0 0 1,0 0-1,0 0 1,0 0-1,0 0 1,0 0-1,-1-1 1,1 1-1,0 0 1,0 0-1,0 0 1,0 0 0,0 0-1,0 0 1,0 0-1,-1 0 1,1 0-1,0-1 1,0 1-1,0 0 1,0 0-1,0 0 1,0 0-1,0 0 1,0 0 0,0-1-1,0 1 1,0 0-1,0 0 1,0 0-1,0 0 1,0 0-1,0-1 1,0 1-1,0 0 1,0 0 3,2-13-709,8-18-1508,-10 30 2119,17-43-1249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7:54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1677 4137,'-1'-1'568,"0"0"1,0 0-1,0 0 0,0-1 1,1 1-1,-1 0 0,0 0 1,1 0-1,-1 0 1,1-1-1,-1 1 0,1 0 1,-1-1-1,1 1 0,0-1-568,0-2 425,0 1-1,1 0 1,-1 0-1,1 0 1,0 0-1,0 0 1,0 0-1,0 0 1,1-1-425,3-9 549,-4 8-479,1 0 0,0 0 0,0 0 0,1 0 0,0 0 0,-1 1 0,2-1-1,-1 1 1,0 0 0,1 0 0,0 0 0,2-1-70,9-11 176,165-185 1433,-38 44-1294,-123 132-282,0-1 0,-2-1 0,4-10-33,-3 7 27,1-1-1,6-4-26,18-17 20,-8 8-1,-1-1-1,3-9-18,-22 29 9,76-115 20,-73 115-26,1 1 0,1 1 0,2 1 0,11-9-3,10-5 17,-2-1 1,-1-3 0,-2-1-1,24-36-17,-45 55 23,1 2 0,0 0 0,9-6-23,10-10 26,-29 26-19,0 0 1,0-1-1,3-5-7,-8 10 1,0 0 0,1 1 0,0-1 0,0 1 0,1 0 0,-1 0 0,1 0 0,0 1 0,0-1 0,1 1 0,-1 0 0,1 1 0,4-3-1,-10 6 0,1 0 0,-1 0 1,0 0-1,1 0 1,-1 0-1,0 0 0,0 0 1,1 0-1,-1-1 0,0 1 1,0 0-1,1 0 1,-1 0-1,0-1 0,0 1 1,1 0-1,-1 0 0,0-1 1,0 1-1,0 0 1,0-1-1,1 1 0,-1 0 1,0 0-1,0-1 0,0 1 1,0 0-1,0-1 1,0 1-1,0 0 0,0-1 1,0 1-1,0 0 0,0-1 1,0 1-1,0 0 1,0-1-1,0 1 0,0 0 1,0 0-1,0-1 0,-1 1 1,1 0-1,0 0 0,-1 0 1,1 0-1,0 0 1,0 0-1,-1 0 1,1 0-1,0 0 0,0 0 1,-1 0-1,1 0 1,0 0-1,-1 0 1,1 0-1,0 0 1,0 0-1,-1 0 0,1 0 1,0 0-1,0 0 1,-1 1-1,1-1 1,0 0-1,0 0 0,-1 0 1,1 0-1,0 1 1,0-1-1,0 0 1,0 0-1,-1 1 1,1-1-1,0 0 0,0 0 1,0 1-1,0-1 1,0 0-1,0 0 1,-1 1-1,1-1 1,0 0-1,0 0 0,0 1 1,0-1-1,0 0 1,0 1-1,0-1 1,0 0-1,1 1 0,-4 7 1,0 0-1,-1 0 1,0-1 0,0 1-1,0-1 1,-1 1 0,0-1-1,0-1 1,-1 1 0,0-1-1,-13 16 2,-83 113 15,-99 119-18,126-165 17,-58 90-16,112-147 4,-1-1-1,-1-1 1,-2-2-1,-1 0 1,-11 8-4,-68 60 18,85-76-14,-55 58 11,37-37-12,-12 8-3,36-36 0,1 0 1,0 1 0,1 0-1,1 1 1,0 0 0,1 1-1,1 0 1,0 0 0,1 1-1,-1 7 0,-3 8 2,4-11 0,0-1 1,-1 0 0,-3 4-3,4-17-199,8-7 239,0 1 0,0-1 0,0 0 0,0 0 0,0 0 0,0 0 0,0 0 0,0 0 0,0 1 0,0-1 0,0 0 0,-1 0 0,1 0 0,0 0 0,0 0 0,0 0 0,0 0 0,0 0 0,0 0 0,0 1 0,-1-1 0,1 0 0,0 0 0,0 0 0,0 0 0,0 0 0,0 0 0,-1 0 0,1 0 0,0 0 0,0 0 0,0 0 0,0 0 0,0 0 0,-1 0 0,1 0 0,0 0 0,0 0 0,0 0 0,0 0 0,0-1 0,0 1 0,-1 0-1,1 0 1,0 0 0,0 0 0,0 0 0,0 0 0,0 0 0,0 0 0,0 0 0,0-1 0,-1 1 0,1 0 0,0 0 0,0 0 0,0 0 0,0 0 0,0 0 0,0-1-40,0 0 1007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8:01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76 4529,'-48'-27'962,"-31"-21"2714,77 54 4271,7 7-6688,4-3-1124,0-1-1,1 0 0,0 0 0,3 1-134,9 8 130,2 4 107,-1 0 0,-1 1-1,-1 1 1,5 10-237,92 116 550,-15-19-153,-76-98-38,21 19-359,-12-13 182,-24-27-145,1-1 0,0-1 0,0 0 0,1-1 0,0 0-1,1-1 1,2 0-37,1 2 35,0 0 1,-1 1-1,0 0 0,10 10-35,-1 3 78,15 13 147,1-2 0,34 21-225,-56-43 13,-1 0-1,0 1 1,-1 1-1,0 1 1,-2 1-1,0 0 1,0 1-1,-2 1 1,0 0-1,-1 1 0,1 4-12,-2-1 27,1 0 0,13 18-27,-20-32 7,1-1 0,0 0 1,1-1-1,0 0 0,0 0 1,0 0-1,1-1 0,4 2-7,15 7 29,1-2-1,10 3-28,-11-4 28,-1 0-1,12 8-27,-30-15 7,0 2 1,0-1-1,0 1 0,-1 0 0,0 0 0,-1 1 1,1 0-1,3 7-7,3 5 14,-9-12-7,0 0-1,1 0 0,0-1 1,0 0-1,1 0 1,0 0-1,0-1 0,1 0 1,5 4-7,30 8 10,-4-3 19,-32-10-25,1 0 0,-1 1 0,0-1 0,-1 1 0,1 1 0,-1-1 1,0 1-1,3 5-4,-4-5 4,0 0 0,1 0 0,0-1 0,0 0 0,0 0 1,1-1-1,0 0 0,0 0 0,0 0 0,2 0-4,6 1 9,27 14 18,-39-19-26,-1 1 0,0 0 0,0 0 1,0-1-1,0 1 0,0 1 0,0-1 0,0 0 1,0 0-1,-1 1 0,1-1 0,-1 1 0,0-1 0,0 1 1,0 0-2,1 4 2,1-1 1,-1 1-1,1 0 1,1-1-1,-1 0 1,1 0-1,0 0 1,1 0-1,-1 0 1,1-1-1,0 0 1,0 0-1,1 0 1,0-1 0,0 0-1,0 0 1,0 0-1,0-1 1,3 1-3,-5-3-17,-1 1 0,1-1 0,0 1 0,0 0 0,-1 0 0,1 0 0,-1 1 0,0-1 1,3 3 16,-5-4 104,0 0 1,0 1-1,0-1 1,0 0 0,0 1-1,0-1 1,-1 0-1,1 1 1,0 0 0,-1-1-1,1 1 1,-1-1-1,0 1 1,1-1 0,-1 1-1,0 0 1,0-1 0,0 1-1,0 0 1,0-1-1,0 1 1,-1 0 0,1-1-1,0 1 1,-1 1-105,-4 4 955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3:57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411 57 2753,'-15'-17'614,"12"12"-242,-1 1-1,0 0 1,0-1-1,0 2 1,-1-1-1,0 0 1,-2 0-372,5 2 227,-1 1 0,1 1-1,-1-1 1,1 0 0,-1 0 0,1 1 0,-1 0-1,0-1 1,1 1 0,-1 0 0,0 0 0,1 1-1,-1-1 1,0 0 0,1 1 0,-1 0 0,1-1-1,-1 1 1,0 1-227,-8 2 552,-1 1-1,1 0 1,-5 4-552,-2 2 299,1 0 0,1 2 0,0 0 0,1 0 0,-3 5-299,-14 17 349,-19 26-349,41-48 35,0 0 1,1 1-1,1 0 0,0 0 0,1 1 0,-2 6-35,6-12 23,0 0-1,1 0 1,0 0-1,1 1 0,0-1 1,0 1-1,1 0 1,0-1-1,1 1 0,0-1 1,1 7-23,1-3 21,0-1 0,1-1 0,0 1 0,1-1 0,0 1 0,0-1 0,2-1 0,-1 1 0,1-1 0,1 0 0,0-1 0,0 1 0,3 1-21,-4-5 11,1 0 1,0 0 0,0 0-1,0-1 1,1 0 0,-1 0 0,1-1-1,1-1 1,-1 1 0,0-1-1,1-1 1,-1 0 0,1 0 0,0-1-1,0 0 1,0-1 0,0 0-12,6-1 25,0-1 0,0 0 1,0-1-1,0-1 0,-1-1 1,0 0-1,1-1 0,-2 0 1,1-1-1,-1-1 0,0 0 1,-1-1-1,0-1 0,5-4-25,-1-1 101,-1-1 0,-1 0 0,0-1 0,-1 0 0,-1-2 0,0 1 0,-2-1 0,0-1 0,-1 0 0,0-5-101,-7 17 52,0 1 1,0-1-1,-1 0 0,0 1 1,-1-1-1,0 0 0,0 0 1,0 0-1,-1 0 0,-1 0 0,1 0 1,-1 0-1,-1 0 0,1 0 1,-1 1-1,-1-1 0,1 0 1,-1 1-1,0 0 0,-1-1 1,0 1-1,0 1 0,-1-1 0,0 1 1,0-1-1,0 2 0,-5-5-52,-2 0 49,0 0-1,0 2 0,-1-1 0,0 2 0,-1 0 0,0 0 0,0 1 1,0 1-1,-8-2-48,-12-2 136,-1 2 1,0 1-1,-14 0-136,27 5 79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0.2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355 186 3577,'35'-57'1880,"-35"56"-1685,1 1 0,-1-1-1,1 0 1,-1 0 0,1 0-1,-1 0 1,0 0 0,1 0-1,-1 0 1,0 0 0,0 0 0,0 0-1,0 0 1,0 0 0,0 0-1,0-1-194,0 1 89,0 1 1,0 0-1,-1-1 0,1 1 0,0 0 0,0-1 0,-1 1 0,1 0 0,0 0 0,-1-1 0,1 1 0,0 0 0,-1 0 0,1 0 0,0-1 0,-1 1 0,1 0 0,0 0 0,-1 0 0,1 0 0,-1 0 0,1 0 0,0 0 0,-1-1 1,1 1-1,-1 1-89,-22 4 1480,9 2-1404,1 0 1,0 1-1,1 1 0,-8 6-76,-32 23 168,1-6 20,18-12 15,-28 23-203,53-37 42,-1 2-1,1-1 1,1 1 0,-1 0-1,1 1 1,1 0 0,0 0 0,-5 9-42,15-29 540,-4 9-500,1 0 1,0 0-1,0 0 1,0-1-1,0 1 0,0 0 1,0 0-1,1 0 0,-1 0 1,1 0-41,18-19 53,1 1 0,10-6-53,1-2 26,65-56 58,-4 4 44,-87 73-89,-1 1-1,0-1 1,0 0 0,2-3-39,-3 4 87,0-1 0,0 1 0,1 1 0,0-1 1,1 0-88,-6 5 8,1 1 1,-1-1 0,0 1-1,1-1 1,-1 1 0,0 0 0,0-1-1,1 1 1,-1 0 0,1-1 0,-1 1-1,0 0 1,1 0 0,-1-1-1,1 1 1,-1 0 0,1 0 0,-1 0-1,0 0 1,1-1 0,-1 1-1,1 0 1,-1 0 0,1 0 0,-1 0-1,1 0 1,-1 0 0,1 0-1,-1 0 1,1 0 0,-1 1 0,1-1-1,-1 0 1,1 0 0,-1 0-1,0 0 1,1 1 0,-1-1 0,1 0-1,-1 0 1,0 1 0,1-1-1,-1 0 1,0 1 0,1-1 0,-1 1-1,1-1-8,-1 0 10,0 1 0,0-1-1,0 0 1,0 1 0,1-1-1,-1 0 1,0 1-1,0-1 1,0 0 0,0 1-1,0-1 1,0 0 0,0 1-1,0-1 1,0 0 0,0 1-1,0-1 1,0 0 0,0 1-1,0-1 1,0 0 0,0 1-1,0-1 1,-1 0-1,1 1 1,0-1 0,0 0-1,0 1 1,0-1 0,-1 0-1,1 0 1,0 1 0,0-1-1,-1 0 1,1 0 0,0 1-1,-1-1 1,1 0 0,0 0-1,0 0 1,-1 0-1,1 1-9,-3 4 75,-42 173 91,35-148-153,2 0 1,1 1 0,1 0-1,1 0 1,2 1 0,2-1 0,1 18-14,7 20 22,-2-35 18,-1 30-40,-2-38 19,-2-20-4,1-1 0,-1 1 0,0-1 0,0 1 1,0-1-1,-1 4-15,0-8 7,0 1 0,1 0 0,-1 0 0,0-1 0,1 1 0,-1 0 0,0-1 0,0 1 0,-1-1-1,1 1 1,0-1 0,0 1 0,-1-1 0,1 0 0,-1 0 0,1 1 0,-1-1 0,1 0 0,-1-1 0,0 1 0,0 0-7,-24 9 47,-1-2 1,0-1-1,0-1 0,0-2-47,-9 3 19,20-4-15,-49 13 3,60-15-8,-1 1-1,1 0 0,0 1 0,-1-1 0,1 1 0,0 0 1,0 0-1,1 1 0,-4 2 2,8-6 4,0 0 1,0 0-1,0 0 1,0 0-1,-1 0 1,1 1-1,0-1 0,0 0 1,0 0-1,0 0 1,0 0-1,-1 0 1,1 1-1,0-1 0,0 0 1,0 0-1,0 0 1,0 0-1,0 1 0,0-1 1,0 0-1,0 0 1,0 0-1,0 0 1,-1 1-1,1-1 0,0 0 1,0 0-1,0 0 1,0 1-1,1-1 1,-1 0-1,0 0 0,0 0 1,0 1-1,0-1 1,0 0-1,0 0 1,0 0-1,0 0 0,0 1 1,0-1-1,0 0 1,1 0-1,-1 0 0,0 0 1,0 0-1,0 1 1,0-1-1,0 0 1,1 0-1,-1 0 0,0 0 1,0 0-1,0 0 1,0 0-1,1 0 1,-1 0-1,0 0 0,0 0 1,0 0-1,1 0 1,-1 0-1,0 0 1,0 0-1,0 0 0,1 0 1,-1 0-5,20 1 826,-15-1-714,73-5 513,32-6-625,-73 6 76,18-2-12,-19 1 35,1 2 0,0 1 0,-1 2 0,1 2 0,0 1-99,27 11 156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4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111 958 1480,'-92'30'1177,"74"-21"1710,18-9-2850,0 0 0,0 0 0,0 0-1,0 0 1,0 0 0,0 0-1,0 0 1,1 0 0,-1 0 0,0 0-1,0 0 1,0 0 0,0 0-1,0 0 1,0 0 0,0 0 0,0 0-1,0 0 1,0 0 0,0 0-1,0 0 1,1 0 0,-1 0 0,0-1-1,0 1 1,0 0 0,0 0 0,0 0-1,0 0 1,0 0 0,0 0-1,0 0 1,0 0 0,0 0 0,0 0-1,0 0 1,0 0 0,0 0-1,0-1 1,0 1 0,0 0 0,0 0-1,0 0 1,0 0 0,0 0-1,0 0 1,0 0 0,0 0 0,0 0-1,0 0 1,0 0 0,0-1-1,0 1 1,0 0 0,0 0 0,0 0-1,0 0 1,0 0 0,0 0 0,0 0-1,0 0 1,0 0 0,0 0-37,0 0 211,-1-1-143,1 1 1,0 0 0,0 0-1,0 0 1,-1-1 0,1 1-1,0 0 1,0 0-1,0 0 1,0-1 0,0 1-1,0 0 1,0 0 0,-1-1-1,1 1 1,0 0 0,0 0-1,0-1 1,0 1-1,0 0 1,0-1 0,0 1-1,0 0 1,0 0 0,0-1-1,1 1 1,-1 0 0,0 0-1,0-1 1,0 1-1,0 0 1,0 0 0,0 0-1,0-1 1,1 1 0,-1 0-1,0 0 1,0 0 0,0-1-1,1 1 1,-1 0-1,0 0 1,0 0 0,0 0-1,1-1 1,-1 1 0,0 0-1,0 0 1,1 0 0,-1 0-1,0 0 1,0 0-1,1 0-67,15-10 116,0-1 1,-1-1 0,0 0 0,3-5-118,5-3 133,23-16-133,-15 12 48,0-1 1,-2-2 0,8-11-49,76-91 47,-67 74 138,2 2-1,51-44-184,-85 89 116,-14 8-112,1 0 1,-1 0-1,0 0 1,0 0-1,1 0 1,-1 0-1,0 0 1,0 0 0,1 0-1,-1 0 1,0 0-1,0 0 1,0 0-1,1 0 1,-1 0-1,0 0 1,0 0-1,1 0 1,-1 0-1,0 1 1,0-1-1,0 0 1,1 0-1,-1 0 1,0 0-1,0 0 1,0 1-1,0-1 1,1 0-1,-1 0 1,0 0-1,0 1 1,0-1-5,0 1 14,0 1-1,0-1 1,0 1 0,0-1 0,0 1 0,-1-1 0,1 0 0,0 1 0,-1-1 0,1 0-1,-1 1 1,1-1 0,-1 0 0,0 1 0,0-1 0,0 0 0,1 0 0,-1 0 0,-1 0-14,-9 12 85,-1-1 1,-1 0-1,0-1 1,-5 3-86,-14 12 114,-42 44 78,4 4 0,-4 10-192,-75 79 129,147-160-124,-1-1 0,1 0 0,-1 1 0,0-1 0,0 0 0,0 0 0,0-1 0,0 1 0,-2 0-5,5-2 5,0 0 0,-1 0 0,1 0 0,0 0 0,-1 0 0,1 0 0,0 0 0,-1 0-1,1 0 1,-1 0 0,1 0 0,0 0 0,-1-1 0,1 1 0,0 0 0,-1 0 0,1 0 0,0 0-1,0-1 1,-1 1 0,1 0 0,0 0 0,0 0 0,-1-1 0,1 1 0,0 0 0,0-1 0,-1 1-1,1 0 1,0-1 0,0 1 0,0 0 0,0 0 0,0-1 0,-1 1 0,1-1 0,0 1 0,0 0-5,-2-14 139,3 9-112,0 1 0,1-1 1,-1 1-1,1-1 0,-1 1 1,1 0-1,1 0 0,-1 0 1,1 0-1,-1 0 0,1 0-27,39-43 72,-30 34-56,23-24 11,105-118 26,-69 75-35,-22 25 28,17-27-46,-61 76 7,-1 0 0,0 0 0,-1 0 0,0-1 0,2-3-7,-5 10 1,0 0 0,0 0 0,0 0 0,0 0 0,0-1 0,1 1 1,-1 0-1,0 0 0,0 0 0,0-1 0,0 1 0,0 0 0,0 0 0,0 0 1,0-1-1,0 1 0,0 0 0,0 0 0,0-1 0,0 1 0,0 0 0,0 0 1,0 0-1,0-1 0,0 1 0,0 0 0,0 0 0,0 0 0,0-1 0,0 1 1,-1 0-1,1 0 0,0 0 0,0-1 0,0 1 0,0 0 0,0 0 1,-1 0-1,1 0 0,0 0 0,0-1 0,0 1 0,0 0 0,-1 0 0,1 0 1,0 0-1,0 0 0,-1 0 0,1 0 0,0 0 0,0 0 0,0 0 0,-1 0 1,1 0-1,0 0 0,0 0 0,0 0 0,-1 0 0,1 0 0,0 0 1,0 0-1,-1 0 0,1 0 0,0 0 0,0 0 0,0 0 0,0 0 0,-1 1-1,-16 8 49,-6 11-15,1 1-1,1 1 1,-12 15-34,-5 6 26,-38 37 4,20-24-2,-18 28-28,33-35 32,-29 25-32,66-70 1,1-1 1,0 1-1,0 0 0,0-1 0,1 1 0,-1 1 0,1-1 0,0 0 1,0 1-1,1-1 0,-1 1 0,1-1 0,0 1 0,0 2-1,1-7 0,-1 1 0,1-1 0,0 0 0,0 0 0,0 1 0,0-1 0,0 0 0,0 0-1,0 1 1,0-1 0,0 0 0,0 0 0,0 1 0,0-1 0,0 0 0,0 0 0,0 1 0,0-1-1,0 0 1,0 0 0,0 1 0,0-1 0,1 0 0,-1 0 0,0 1 0,0-1 0,0 0 0,0 0-1,0 0 1,1 1 0,-1-1 0,0 0 0,0 0 0,8-3-7,11-13 1,68-76 16,-28 27 3,20-29 10,-46 53-7,2 1 1,37-32-17,-4 16 2,22-19 12,-89 74-14,1-2 0,1 0 0,-1 1 0,1-1 1,0 1-1,-1 0 0,1 0 0,0 0 0,0 1 0,1-1 0,-1 1 0,0-1 0,0 1 0,1 0 0,0 0 0,-35 19 40,11-3-29,0 1 1,1 1-1,1 0 0,1 2 0,-2 3-11,-20 20 15,-36 40 34,-59 86-49,126-157 3,4-7-3,0 1 1,1 0-1,-1 0 1,1 0-1,0 0 0,0 1 1,1-1-1,0 1 1,0 0-1,-1 2 0,3-8 0,0 0 0,0 0 0,0 0 0,0 0 0,0 1 0,0-1-1,0 0 1,0 0 0,0 0 0,0 0 0,0 0 0,0 0 0,0 0 0,0 0 0,0 1 0,0-1 0,0 0-1,0 0 1,0 0 0,0 0 0,0 0 0,0 0 0,0 0 0,0 0 0,0 0 0,0 1 0,0-1 0,0 0-1,1 0 1,-1 0 0,0 0 0,0 0 0,0 0 0,0 0 0,0 0 0,0 0 0,0 0 0,0 0-1,0 0 1,0 0 0,1 0 0,-1 0 0,0 0 0,0 0 0,0 1 0,0-1 0,0 0 0,0 0 0,0 0-1,0 0 1,1-1 0,-1 1 0,0 0 0,0 0 0,0 0 0,0 0 0,0 0 0,0 0 0,0 0 0,0 0-1,1 0 1,-1 0 0,0 0 0,0 0 0,0 0 0,0 0 0,0 0 0,0 0 0,11-9-1,10-12 3,19-28 16,24-44-18,22-26 19,24-16 2,72-89 17,-101 128-5,-40 49-4,-34 35-18,-6 10-8,0 1-1,0-1 1,0 0-1,0 1 1,0-1 0,0 1-1,0 0 1,0-1-1,1 1 1,-1 0-1,0 0 1,1 0-3,-20 33-96,11-22-50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15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21 197 4729,'11'-75'2449,"-11"75"-2391,1 0 1,-1-1 0,0 1 0,0 0 0,0-1 0,0 1 0,0-1 0,0 1 0,0 0 0,0-1 0,0 1 0,0-1-1,0 1 1,0 0 0,0-1 0,0 1 0,0 0 0,0-1 0,0 1 0,0-1 0,0 1 0,-1 0 0,1-1 0,0 1-1,0 0 1,0-1 0,-1 1 0,1 0 0,0-1 0,0 1 0,-1 0 0,1 0 0,0-1 0,-1 1 0,1 0 0,0 0-1,-1 0 1,1-1 0,0 1 0,-1 0 0,1 0 0,-1 0 0,1 0 0,0 0 0,-1 0 0,1 0 0,-1 0 0,1 0-1,0 0 1,-1 0 0,1 0 0,-1 0-59,-17 9 2392,15-6 364,10 9-2550,1-1 0,1 1 0,0-1 1,1-1-1,0 0 0,0 0 0,9 6-206,2 2 148,117 117 488,59 52-352,-170-167-268,1-1 1,0 0-1,1-3 1,1 0 0,9 2-17,-37-17-197,0 0 0,1 0 1,-1 1-1,0-1 1,0 1-1,0-1 0,0 1 1,0 0-1,0 0 1,0 0 196,3 8-782</inkml:trace>
  <inkml:trace contextRef="#ctx0" brushRef="#br0" timeOffset="389.078">593 12 4841,'0'-1'267,"-1"0"0,1 0 0,-1 1 0,1-1 0,-1 0 0,0 1 1,1-1-1,-1 0 0,0 1 0,1-1 0,-1 1 0,0-1 0,0 1 0,1 0 0,-1-1 0,0 1 0,0 0 0,0-1 0,1 1 0,-1 0 0,0 0 1,0 0-1,0 0 0,0 0 0,0 0 0,0 0 0,0 0 0,1 0 0,-1 0 0,0 0-267,-4 2 178,1 1 0,0-1 1,0 0-1,1 1 0,-1 0 0,0 0 0,-2 2-178,-18 19 270,1 1 0,1 0-1,2 2 1,0 1 0,-13 25-270,13-19 154,-18 35 297,-41 54-451,58-96 27,-27 37 59,3 2 0,-36 71-86,79-134 16,-1 3 9,-1 1 1,2-1 0,-1 1 0,1-1 0,-1 1-1,2 0 1,-1-1 0,1 1 0,0 3-26,1-4 2159,-2-5-1063</inkml:trace>
  <inkml:trace contextRef="#ctx0" brushRef="#br0" timeOffset="1101.601">1105 517 5521,'-6'-24'4908,"4"15"-2414,4 13-829,-7 1 188,-1 15-1559,1-1 1,0 1-1,2 1 0,-1 16-294,2-10 204,2 1-1,0-1 0,3 6-203,0 13 143,4 81 118,-6-94-221,-1 16 4,-4-26-21,-2 35 63,6-58-83,1 0-1,-1 0 1,0 0-1,0 0 0,0-1 1,0 1-1,0 0 1,0 0-1,0 0 0,0 0 1,0 0-1,1 0 1,-1 0-1,0 0 0,0 0 1,0 0-1,0 0 1,0 0-1,0 0 0,1 0 1,-1 0-1,0 0 1,0 0-1,0 0 0,0 0 1,0 0-1,1 0 1,-1 0-1,0 0 0,0 0 1,0 0-1,0 0 1,0 0-1,0 0 0,1 0 1,-1 0-1,0 0 1,0 0-1,0 0 0,0 0 1,0 1-1,0-1 1,0 0-1,0 0 0,0 0 1,1 0-1,-1 0 1,0 0-1,0 0 0,0 1 1,0-1-1,0 0-2,6-15 89,-3-11 7,-2 1 0,-1-1 1,-1-1-97,0-20 67,-4-143 52,6 134-109,-1 13 5,3-16-15,-2 54 5,0 1 4,-1 0-1,1 0 1,-1 0-1,0 0 1,0 1 0,0-1-1,-1 0 1,1 0-1,-1 0 1,0 0-1,0 0 1,0 0 0,-1 1-1,0-2-8,2 5-16,-1 0 0,1-1-1,-1 1 1,0 0 0,1 0-1,-1 0 1,0-1 0,1 1-1,-1 0 1,0 0 0,0 0 0,1 0-1,-1 0 1,0 0 0,1 1-1,-1-1 1,0 0 0,1 0-1,-1 0 1,0 1 0,1-1-1,-1 0 1,1 0 0,-1 1-1,0-1 1,1 1 0,-1-1 0,1 1-1,-1-1 1,1 1 0,-1-1-1,1 1 1,0-1 0,-1 1-1,1 0 17,-12 28-185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1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1239 139 3937,'70'-111'2344,"-56"84"1321,-20 31-80,6-4-3542,-13 20 891,-3 10-548,-3-3-159,1-3 34,1 1 0,1 1 1,-3 7-262,-24 48 525,-3-3 1,-3-2-1,-4-1 1,-61 64-526,34-46 405,5 3 0,-43 74-405,41-44 160,-6 11 164,-81 99-324,48-101 146,-6 6 87,65-68-42,55-71-197,4-2 181,5-7 561,12-17 1234,5-20-767</inkml:trace>
  <inkml:trace contextRef="#ctx0" brushRef="#br0" timeOffset="755.224">2250 58 4857,'0'0'1025,"-5"-8"2107,7 16 2944,6 7-5905,-1 1 1,2-2-1,0 1 1,1-1 0,5 6-172,9 11 183,20 33 201,97 131 499,-105-150-524,2-3-1,2-1 0,10 6-358,121 92 880,10 9-405,58 83 260,-153-146-531,-13-18 27,4-4 1,17 8-232,54 43 189,-92-69-131,-10-9 80,21 24-138,-53-47 25,-1 2 0,-1-1 0,0 2 0,-1-1 0,0 2 0,4 10-25,27 58 2716,-35-75-1632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5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312 93 3489,'-7'-63'1889,"7"62"-1739,0-1 0,0 1 0,-1 0 0,1-1 0,-1 1 0,1 0 0,-1-1 0,1 1 0,-1 0 0,0-1 0,0 1 0,0 0-1,0 0 1,1 0 0,-1 0 0,-1 0 0,1 0 0,0 0 0,0 0 0,0 0 0,0 1 0,-1-1 0,1 0 0,0 1 0,-1-1 0,1 1-1,-1-1 1,1 1 0,0 0 0,-1 0 0,0-1-150,-4 1 345,0 0 1,1 1-1,-1-1 0,0 1 0,1 0 1,-4 1-346,4-1 225,-7 3-26,0 0 1,0 1 0,1 0 0,-1 0 0,1 1-1,1 1 1,-1 0 0,1 0 0,0 1-1,1 1 1,0-1 0,0 1 0,1 1 0,0 0-1,-1 2-199,1 1 56,1 1 0,0-1 1,1 2-1,0-1 0,2 1 0,-1-1 0,-1 15-56,1 5 96,0 0 1,1 34-97,4-49 24,1-1 1,0 1-1,2-1 0,0 0 1,0 0-1,2 0 1,0 0-1,2-1 1,0 0-1,0 0 0,10 15-24,-10-21 13,0-1-1,0 0 0,1 0 0,1 0 0,0-1 1,0-1-1,0 1 0,1-2 0,0 1 0,1-1 1,0-1-1,0 0 0,0 0 0,1-1 0,-1-1 1,1 0-1,11 2-12,-9-3 12,0-1-1,0-1 1,0 0 0,0-1 0,0-1-1,0 0 1,0-1 0,0 0 0,0-1-1,0-1 1,-1 0 0,0 0 0,0-2-1,0 0 1,0 0 0,-1-1-1,0-1 1,0 0 0,-1 0 0,0-1-1,-1-1 1,0 0 0,0 0 0,-1-1-1,0 0 1,-1 0 0,0-1 0,-1-1-1,-1 1 1,0-1 0,0 0 0,-1 0-1,-1 0 1,0-1 0,-1 0 0,1-9-12,-2 6 18,-1 0 0,-1 0 0,0 0 0,-2 0 1,1 0-1,-2 0 0,0 0 0,-2 1 1,1-1-1,-2 1 0,-2-4-18,3 8 40,-1 1 0,0-1 0,-1 1 1,0 1-1,-1-1 0,0 1 0,-1 1 0,0-1 0,0 1 1,-1 1-1,0 0 0,-1 0 0,0 1 0,0 1 0,-2-1-40,-2 0 38,-1 0-1,0 2 1,0 0-1,0 0 1,-1 2-1,0 0 0,0 1 1,0 0-1,0 2 1,0 0-1,1 1 1,-1 0-1,0 1 1,-15 5-38,27-6 238,1 0 1,-1 1-1,1-1 1,0 1-1,0 0 1,0 1-1,0-1 1,0 1-1,0-1 1,1 1-1,-1 0 1,1 0-1,-1 2-238,-11 15 1398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7.8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93 4089,'39'-89'2246,"-40"87"247,-5 5-783,-15 13 17,-21 19-420,18-8-792,1 0 0,1 2-1,1 0 1,2 1 0,1 2-515,-46 66 707,33-52-478,15-21-43,-2 0 0,-1-1-186,6-13 118,13-11-116,0 0 1,0 1 0,0-1-1,0 0 1,0 0-1,0 0 1,0 0 0,0 0-1,-1 0 1,1 0 0,0 0-1,0 0 1,0 0 0,0 0-1,0 0 1,0 0-1,0 0 1,0 0 0,-1 0-1,1 0 1,0 0 0,0 0-1,0 0 1,0-1-1,0 1 1,0 0 0,0 0-1,0 0 1,0 0 0,-1 0-1,1 0 1,0 0-1,0 0 1,0 0 0,0 0-1,0 0 1,0 0 0,0-1-1,0 1 1,0 0-1,0 0 1,0 0 0,0 0-1,0 0 1,0 0 0,0 0-1,0 0 1,0-1 0,0 1-1,0 0 1,0 0-1,0 0 1,0 0 0,0 0-1,0 0 1,0 0 0,0 0-1,0-1 1,0 1-1,0 0 1,0 0 0,0 0-1,0 0-2,2-4 19,-1 0-1,1 0 1,0 0-1,0 1 1,0-1-1,1 1 1,-1-1-1,3-1-18,15-19 11,15-18 20,-2-1-1,23-39-30,-45 60 6,2 1 0,0 0-1,1 1 1,1 1 0,1 0-1,1 0 1,14-11-6,-21 22 7,-6 5-2,1 0 0,0-1 0,-1 0 0,1 0 0,-1-1 0,0 1-1,-1-1 1,1 0 0,-1 0 0,1-2-5,-3 6 55,-3 3-7,0 0 0,1 1-1,-1-1 1,1 1 0,0-1 0,0 1 0,0-1 0,0 1 0,0 0-1,1-1 1,-1 1 0,1 1-48,-4 9 71,-4 21 16,2-1 0,1 2-1,1-1 1,2 25-87,2-10 59,4 161 70,-1-165-101,3 1 0,1-1 0,9 27-28,16 51 120,-32-122-115,1 0-1,-1 0 0,0-1 1,1 1-1,-1 0 0,0 0 1,0 0-1,0 0 0,0 0 1,1 0-1,-1 0 1,-1 0-1,1 0 0,0 0 1,0 0-1,0 0 0,0 0 1,-1 0-1,1 0 0,-1 0 1,1 0-1,0 0 1,-1 0-1,1 0 0,-1 0 1,0-1-1,1 1 0,-1 0 1,0 0-1,0-1 0,1 1 1,-1 0-1,0-1-4,-2 1-4,0 0 0,0-1-1,-1 0 1,1 1 0,0-1-1,0 0 1,0-1 0,-3 0 4,-24 0-27,15 1 25,-1 1 0,1 0 0,0 1 0,0 0 1,0 2-1,0-1 0,0 2 0,1 0 0,0 1 0,-2 1 2,12-4 0,-3 0 3,0 1 0,1 0 0,0 0 0,0 1 0,0-1 0,1 1 0,0 1 0,0-1 0,-1 1-3,6-5 2,0-1 0,0 0 0,-1 1 0,1-1 0,0 1 0,0-1 1,0 0-1,0 1 0,0-1 0,-1 1 0,1-1 0,0 0 0,0 1 0,0-1 0,0 1 0,0-1 1,0 0-1,0 1 0,0-1 0,1 1 0,-1-1 0,0 1 0,0-1 0,0 0 0,0 1 0,0-1 1,1 0-1,-1 1 0,0-1 0,0 0 0,1 1-2,13 6 79,21-2 105,12-6-14,1-3 0,-1-1 0,0-3 1,35-10-171,-28 7 38,1-1-2,-3 0 2968,38-2-3004,-31 11 1199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1495 4401,'0'0'358,"0"1"0,0-1 1,0 1-1,0-1 0,0 1 0,0-1 1,0 1-1,0-1 0,0 1 0,1-1 0,-1 0 1,0 1-1,0-1 0,1 1 0,-1-1 1,0 1-1,0-1 0,1 0 0,-1 1 0,0-1 1,1 0-1,-1 1-358,11 0 4456,-7-3-4200,0 1 0,0-1-1,0 0 1,-1 0-1,1 0 1,-1 0 0,0-1-1,1 1 1,0-2-256,5-5 179,1 0 1,-2-1-1,1 0 0,-1-1 1,-1 0-1,0 0 1,0-1-1,-1 1 1,-1-1-1,0-1 0,2-7-179,2-17 217,-1-1-1,-2 0 0,-2-1 0,-1 1 0,-2-10-216,-3-15 135,-3 1 0,-2 0 0,-3 0-135,-21-102 114,2 16-54,6-2 0,5-26-60,17 169 0,-1-16-5,2 0 0,0-1 0,1 1 0,1-1 1,2 0 4,-3 20-5,-1 1 0,1-1 0,0 1 0,1-1 0,-1 1 0,0 0 0,1-1 0,0 1 0,0 0 0,0 0 0,0 0 0,0 0 0,1 1 1,-1-1-1,1 1 0,0-1 0,0 1 0,0 0 0,0 0 0,0 0 0,0 0 0,1 1 0,-1-1 0,0 1 0,1 0 0,-1 0 1,1 0-1,0 0 0,0 1 5,4-1-49,-1 1 1,1 0-1,0 1 1,-1 0 0,1 0-1,0 0 1,-1 1-1,1 0 1,-1 1 0,0 0-1,0 0 1,0 0-1,4 3 49,1 2-223,1 0 1,-1 1-1,0 1 0,-1 0 0,0 1 0,-1 0 0,0 1 0,-1 0 0,0 0 223,13 21-2522,-3 2 0,16 33 2522,5 21-1874</inkml:trace>
  <inkml:trace contextRef="#ctx0" brushRef="#br0" timeOffset="350.51">18 886 8018,'-16'-3'3488,"15"0"-1687,4-1-153,12-3-376,13-1-207,11-4-401,9-2-160,10 4-184,1-6-88,1 15-216,-7-5-240,-5 5 304,0 4-136</inkml:trace>
  <inkml:trace contextRef="#ctx0" brushRef="#br0" timeOffset="702.839">970 821 9394,'7'-10'636,"-4"6"-318,0 1-1,-1-1 0,1 0 0,-1 0 1,0 0-1,0 0 0,-1 0 1,1-3-318,-2 7 59,0-1 1,0 0 0,0 1 0,0-1-1,0 0 1,0 1 0,0-1-1,0 0 1,0 1 0,0-1 0,0 0-1,-1 1 1,1-1 0,0 0 0,-1 1-1,1-1 1,0 0 0,-1 1-1,1-1 1,-1 0-60,-1 0 103,1 0-1,-1 0 0,1 0 1,-1 0-1,0 0 1,1 0-1,-1 1 1,0-1-1,0 1 0,1-1 1,-2 1-103,-6-3 131,1 1 1,0 1 0,-1 0-1,0 0 1,1 0 0,-1 1-1,0 1 1,1-1 0,-1 1-1,1 1 1,-1-1 0,1 2-1,0-1 1,0 1 0,0 0-1,0 1 1,0 0 0,1 0-1,-1 1 1,1-1-1,0 2 1,1-1 0,-1 1-1,1 0 1,0 0 0,0 1-1,1 0 1,-3 5-132,1-2 14,0 1 0,2 0 0,-1 0 0,1 0 0,0 1 0,1-1 0,1 1 0,0 0 0,1 0 0,0 1 0,0-1 0,2 0 0,-1 1 0,2 9-14,0-12 2,0 0 0,1 1 0,0-1 0,0 0 1,1-1-1,1 1 0,0 0 0,0-1 0,1 0 0,0 0 1,0 0-1,1-1 0,0 1 0,1-1 0,0-1 0,0 1 1,0-1-1,2 0-2,-3-3 0,-1 0 0,1-1 1,1 1-1,-1-1 0,0-1 0,1 1 1,-1-1-1,1 0 0,0-1 1,0 1-1,0-1 0,0-1 0,0 1 1,0-1-1,0 0 0,-1-1 0,1 0 1,0 0-1,0 0 0,0-1 1,0 0-1,-1 0 0,4-3 0,7-2 8,-1-1-1,0 0 0,0-2 1,-1 0-1,-1 0 0,1-2 1,-2 1-1,8-9-7,-13 11 20,0 1 0,-1-1 1,0 0-1,0 0 0,-1-1 0,0 0 1,-1 0-1,0 0 0,-1-1 0,2-6-20,-4 10 26,-1-1 0,1 1 0,-2 0 0,1-1 0,-1 1 0,0-1 0,0 1 0,-1-1 1,0 1-1,-1 0 0,1-1 0,-2 1 0,1 0 0,-1 0 0,0 0 0,-3-6-26,-3-1 25,0 0-1,0 1 1,-1 0 0,-1 1 0,0 0 0,0 0 0,-2 1-1,-1 0-24,7 4-83,-1 1 0,0 1-1,-1-1 1,1 1-1,-1 1 1,0 0 0,-1 0-1,1 1 1,-1 0-1,1 0 1,-1 1 0,0 1-1,-8-1 84,15 2-121,0 0 0,0 0 0,0 0 0,1 0 0,-1 1 0,0 0 0,0-1 0,1 1 0,-3 1 121,3 0-72,0-1 1,0 0-1,1 0 0,-1 1 1,1-1-1,-1 1 1,1 0-1,-1-1 1,0 2 71,2-2-16</inkml:trace>
  <inkml:trace contextRef="#ctx0" brushRef="#br0" timeOffset="1273.71">1191 902 4865,'5'-72'5473,"-5"72"-5373,1-1 0,-1 0-1,0 0 1,0 0 0,0 1-1,0-1 1,0 0 0,1 0-1,-1 1 1,0-1 0,1 0 0,-1 0-1,1 1 1,-1-1 0,1 0-1,-1 1 1,1-1 0,-1 1-1,1-1 1,-1 1 0,1-1-1,0 1 1,-1-1 0,1 1 0,0 0-1,-1-1 1,1 1 0,0 0-1,0-1-99,1 1 98,-1 0-1,1 0 0,0 0 0,0 0 0,0 0 1,0 1-1,-1-1 0,1 0 0,0 1 1,0-1-1,-1 1 0,1 0 0,0 0-97,3 1 95,0 1 0,0 0 0,0 0-1,-1 0 1,1 1 0,-1-1 0,0 1-1,3 4-94,2 4 115,-1 1-1,-1 1 1,0 0-1,-1 0 1,0 0-1,1 6-114,7 29 427,1 15-427,-5-16 784,8 17-784,-16-60 7,2 7 692,-5-17 409,-4-19-608,-1-4-421,-1-5 116,2-1 0,0 0 0,2-22-195,2 46 23,2 1 1,-1-1 0,1 0-1,1 1 1,0-1 0,0 1-1,1 0 1,0 0 0,1 0-1,-1 0 1,2 0 0,-1 1-1,1 0 1,1 0 0,1-2-24,-2 5-63,-1 0 1,1 1 0,0 0-1,1 0 1,-1 0 0,1 0-1,-1 1 1,1 0 0,0 0-1,0 1 1,0 0 0,1 0-1,-1 0 1,1 1 0,-1 0-1,2 0 63,1 0-117,-1 0 0,1 1 0,0 0 0,-1 1-1,1 0 1,-1 1 0,1-1 0,-1 1 0,1 1 0,-1 0 0,0 0 0,2 2 117,28 18-587</inkml:trace>
  <inkml:trace contextRef="#ctx0" brushRef="#br0" timeOffset="1922.11">1731 871 7962,'4'6'8419,"19"39"-7931,-18-33-414,1 3 23,0 1 0,-1 0 0,0 0 0,-1 0 0,-1 3-97,16 63 541,-12-58-316,-1 2 0,-2-1 0,0 6-225,9-98 1314,0-18-1140,-5 32-111,1-29-63,-9 69 2,1-6 2,1-1 0,3-15-4,-4 30-3,0 0 0,0 0 0,1 0 1,0 0-1,0 0 0,0 0 0,1 0 0,0 1 0,-1 0 1,1-1-1,1 1 0,2-3 3,-4 6-3,-1-1 0,1 1 0,0 0 0,0 0 0,0 0 0,0 0 0,0 0-1,0 1 1,1-1 0,-1 1 0,0-1 0,0 1 0,0 0 0,1 0 0,-1 0 0,0 0 0,0 0 0,0 0 0,1 0 0,-1 1 0,0-1 0,0 1-1,0 0 1,0 0 0,0-1 0,0 1 0,0 1 0,2 0 3,6 4-8,0 1 0,0 0 0,0 0-1,5 6 9,-14-11 0,11 9 1,0 1 1,-1 0-1,0 1 0,-1 1 0,0 0 0,-1 0 0,-1 0 0,-1 1 1,0 1-1,0-1 0,-2 1 0,0 0 0,0 0 0,0 12-1,-3-14 52,-2-23 324,-1-14-162,0-23-166,0 32-40,1 0 1,0 0 0,1-1-1,1 1 1,0 0 0,4-12-9,-3 18 0,-1 0 1,1 1 0,0-1 0,0 1-1,1 0 1,0 0 0,0 0-1,1 1 1,0-1 0,0 1-1,1 0 1,2-2-1,-5 6-2,0-1-1,0 1 1,0-1-1,1 1 1,-1 0 0,1 0-1,-1 1 1,1-1-1,0 1 1,-1 0-1,1-1 1,0 2 0,0-1-1,0 0 1,0 1-1,0 0 1,0 0-1,0 0 1,0 0 0,0 1-1,0 0 1,0-1-1,-1 1 1,1 1 0,0-1-1,0 1 3,5 2-2,0 0-1,-1 1 1,1 1 0,-1-1-1,-1 1 1,1 0 0,-1 1-1,0 0 1,-1 0-1,1 1 1,-1-1 0,-1 1-1,1 0 1,-2 1 2,4 6-55,0 1-1,-2 0 1,0 1-1,-1-1 1,-1 1-1,0 0 1,0 8 55,1 9-122</inkml:trace>
  <inkml:trace contextRef="#ctx0" brushRef="#br0" timeOffset="2639.694">2840 706 7378,'-1'-2'368,"1"-1"0,-1 0 0,0 0 0,0 0 1,0 0-1,0 0 0,0 1 0,0-1 0,-1 1 1,0-1-1,1 1 0,-1-1 0,0 1 0,0 0 1,0 0-1,0 0 0,-1 0 0,1 0 0,0 0 1,-1 1-1,0-1 0,1 1-368,1 1 70,-1 0 0,1 0-1,0 0 1,0 1 0,0-1 0,0 0 0,0 1-1,0-1 1,0 1 0,0-1 0,0 1 0,0-1-1,0 1 1,0 0 0,0-1 0,0 1-1,1 0 1,-1 0 0,0 0 0,0-1 0,1 1-1,-1 0 1,1 0 0,-1 0 0,1 0 0,-1 0-1,1 0 1,-1 1 0,1-1 0,0 0-70,-14 39 608,9-18-509,0 0-1,2 0 1,1 0 0,0 0 0,2 0-1,0 1 1,2-1 0,0 0 0,3 7-99,-2-15 17,1 0 1,0-1-1,1 1 0,0-1 1,1 0-1,0 0 1,2 1-18,-2-6 19,-1 0 1,1-1-1,0 0 1,0 0 0,1 0-1,0-1 1,0 1 0,1-2-1,0 1 1,8 3-20,-12-6 10,0-1 1,1 0 0,-1-1 0,1 1-1,0-1 1,-1 0 0,1 0-1,0 0 1,0-1 0,0 0-1,0 0 1,-1 0 0,1 0-1,0-1 1,1 0-11,1-1 13,0 0-1,0 0 1,0-1 0,-1 0 0,1 0-1,-1 0 1,1-1 0,-1 0-1,4-4-12,0-1 13,0 0 0,-1 0-1,0-1 1,-1 0-1,0 0 1,0-1 0,-1 0-1,-1-1 1,0 1 0,-1-1-1,2-5-12,-1-1 10,-2-1 0,0 0 0,-1 0 0,-1 0 0,-1-4-10,-1-99 40,-1 38-26,5 52-38,-4 32 23,0-1 1,0 1-1,0 0 1,0 0-1,0 0 0,0 0 1,0-1-1,0 1 1,0 0-1,0 0 0,0 0 1,0 0-1,1 0 1,-1 0-1,0-1 0,0 1 1,0 0-1,0 0 0,0 0 1,0 0-1,0 0 1,1 0-1,-1 0 0,0 0 1,0-1-1,0 1 1,0 0-1,0 0 0,1 0 1,-1 0-1,0 0 1,0 0-1,0 0 0,0 0 1,0 0-1,1 0 1,-1 0-1,0 0 0,0 0 1,0 0-1,0 0 1,1 0-1,-1 0 0,0 0 1,8 13-25,68 181-7,-69-178-10,11 25-131,2 0 0,2-1-1,1-1 1,14 16 173,-34-51 113,0 0-1,0 0 0,0-1 0,1 0 1,-1 1-1,1-1 0,-1 0 1,1-1-1,0 1 0,0-1 0,4 2-112,26 2 805</inkml:trace>
  <inkml:trace contextRef="#ctx0" brushRef="#br0" timeOffset="2976.508">3570 300 8530,'-26'-15'3905,"10"6"-1929,8 15-832,6 14-143,2 28-273,0 17-64,4 29-96,-4 9-128,3 0-152,-5-10-48,6-15-80,3-11-40,5-12-8,3-5-216,6-13 3337,6-1-2441</inkml:trace>
  <inkml:trace contextRef="#ctx0" brushRef="#br0" timeOffset="3654.972">4104 844 6905,'0'-14'1588,"0"1"0,-1 0 0,0 0 0,-2-7-1588,-5-15 1897,-2 0 0,-2-1-1897,8 23 455,2 7-293,0 0-1,-1-1 1,0 1-1,0 0 1,0 1-1,-1-1 1,1 0-1,-1 1 1,-1 0-162,3 3 30,0 0 1,0 0-1,0 0 1,0 0-1,-1 1 1,1-1-1,-1 1 1,1 0-1,-1 0 1,1 0-1,-1 0 1,0 0-1,1 0 1,-1 1-1,0-1 1,0 1-1,0 0 1,1 0-1,-1 0 1,0 0-1,0 0 1,-1 1-31,-3 0 14,0 2 0,-1-1 1,1 1-1,0 0 0,0 0 0,1 1 1,-1-1-1,1 2 0,0-1 1,0 1-1,0 0 0,1 0 0,-2 2-14,-7 7 7,1 2 0,1-1-1,1 2 1,-5 8-7,6-8 3,1 1-1,0 0 1,1 1-1,1 0 1,1 1-1,1-1-2,3-9 0,0 0-1,0 0 0,1 0 1,0 0-1,1 0 0,0 0 0,0 0 1,1 0-1,1 0 0,0 0 0,0 0 1,3 7 0,-3-12-2,0 0 1,1-1-1,-1 0 1,1 0 0,0 0-1,0 0 1,0 0-1,0 0 1,1-1 0,0 0-1,-1 1 1,1-1-1,4 2 2,-1-1 0,0-1-1,0 0 1,1 0-1,-1 0 0,1-1 1,0 0-1,0 0 1,2 0 0,8 0 1,1-1 0,-1-1 1,1-1-1,-1 0 0,1-1 1,-1-1-1,0-1-1,-7 2 2,-1-1 1,0 0-1,0-1 0,0 0 0,0 0 1,0-1-1,-1 0 0,0-1 0,0 0 1,0 0-1,4-6-2,-7 6 3,-1 0 1,0 0 0,0-1-1,0 1 1,-1-1-1,0 0 1,-1 0 0,1-1-1,-1 1 1,-1-1 0,1 1-1,-1-1 1,-1 0-1,1 0 1,-1-7-4,-1-9 17,0-1 0,-2 1-1,-1-1 1,-1 1 0,-6-20-17,10 41-2,-1 0-1,1 0 1,-1 0 0,0 0 0,0 0-1,0 1 1,-1-1 0,1 0-1,-1 1 1,0-2 2,2 4-1,-1 0 0,1 0 0,0-1 0,0 1 0,-1 0-1,1 0 1,0 0 0,-1 0 0,1 0 0,0 0 0,0 0 0,-1 0 0,1-1 0,0 1-1,-1 0 1,1 0 0,0 0 0,-1 0 0,1 1 0,0-1 0,0 0 0,-1 0 0,1 0-1,0 0 1,-1 0 0,1 0 0,0 0 0,0 1 0,-1-1 0,1 0 0,0 0 0,0 0-1,-1 0 1,1 1 0,0-1 0,0 0 0,0 0 0,-1 1 0,1-1 0,0 0 0,0 0-1,0 1 1,0-1 0,0 0 0,0 1 0,-1-1 1,-1 5-10,0 1 1,1-1-1,-1 1 1,1-1-1,0 1 1,0-1-1,1 1 0,0 0 1,0 1 9,1 6 2,0 1 0,1-1 0,1 0 0,0 0 1,1 0-1,1 0 0,0-1 0,0 1 0,1-1 0,7 10-2,2 1-305,1-1 0,1 0 0,1-1 0,18 16 305,-31-33-212,0 1 0,0-1 0,0 0 0,1-1 0,-1 1 0,1-1 0,0 0 0,0 0 0,3 0 212,24 4-513</inkml:trace>
  <inkml:trace contextRef="#ctx0" brushRef="#br0" timeOffset="4043.499">4945 780 9562,'15'-58'3848,"0"-11"-3848,-15 68 90,1 0 1,-1-1 0,0 1 0,1 0-1,-1-1 1,0 1 0,0 0 0,0-1 0,0 1-1,-1 0 1,1-1 0,0 1 0,0 0-1,-1 0 1,1-1 0,-1 1 0,1 0 0,-1 0-1,0 0 1,1-1 0,-1 1 0,0 0 0,0 0-1,0 0-90,-1 0 96,1 0-1,0 1 1,0 0-1,-1-1 1,1 1-1,-1 0 1,1 0 0,0-1-1,-1 1 1,1 0-1,-1 1 1,1-1-1,0 0 1,-1 0-96,-4 1 388,-5-1-70,1 1-1,0 1 0,-1 0 0,1 0 1,0 1-1,0 0 0,1 1 0,-5 2-317,-20 11 612,-21 14-612,20-11 232,21-12-170,-1-1-4,0 2-1,0-1 0,1 2 0,0 0 1,1 0-1,0 2 0,-10 10-57,22-21 3,0 0 0,0 1-1,0-1 1,0 0 0,1 0 0,-1 1 0,0-1-1,1 0 1,-1 1 0,1-1 0,-1 0-1,1 1 1,-1-1 0,1 1 0,0-1-1,0 1 1,0-1 0,0 1 0,0-1-1,0 1 1,0-1 0,1 1 0,-1-1-3,1 1 3,0 0 0,0 0 0,0-1 0,0 1 0,1-1 0,-1 1 0,0-1 0,1 0 0,-1 1 0,1-1 0,-1 0 0,1 0 0,0 0 1,-1 0-1,2 0-3,8 4 9,0-1 0,1-1 0,-1 0 0,1 0 0,3-1-9,-13-1 1,107 11 23,-76-10-29,0 2 0,0 1 1,32 9 4,-62-13-3,0 0 0,0 0 1,1 0-1,-1 0 1,0 1-1,0 0 1,0-1-1,0 1 1,-1 0-1,1 1 1,0-1-1,-1 0 1,1 1-1,0 1 3,-2-3-1,0 1-1,-1 0 1,1-1-1,-1 1 1,1 0-1,-1 0 1,0-1 0,1 1-1,-1 0 1,0 0-1,0 0 1,0-1-1,-1 1 1,1 0-1,0 0 1,-1-1-1,1 1 1,-1 0 0,1 0-1,-1-1 1,0 1-1,0-1 1,0 1-1,0-1 1,0 1-1,0-1 1,0 1 0,-1-1 1,-7 9-2,0 0 0,-1-1 0,0 0 0,-1 0 0,0-1 0,-10 5 2,-11 9 0,-21 16-47,-5 5-320,-7 0 367,34-28-269,8-13 55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42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573 186 2272,'-41'-123'2033,"31"86"313,13 24 485,0 1 655,-8 21-276,-4 42-2638,2 0 0,3 1-1,2 0 1,2 9-572,5 50 1261,12 50-1261,-3-12 765,-4 53-765,-11-129 169,3-63-99,4-14-333,4-17-660,-4-2 479</inkml:trace>
  <inkml:trace contextRef="#ctx0" brushRef="#br0" timeOffset="532.691">82 1133 4561,'-8'0'1171,"-32"2"2978,37-2-3720,1 0 1,-1 1-1,1-1 1,-1 1-1,1 0 1,-1-1-1,1 1 1,0 0 0,-1 0-1,1 1 1,0-1-1,0 0 1,-1 1-430,13-1 2173,42 1-1699,0-3-1,0-1 1,-1-3-1,11-4-473,212-46 573,-121 22-439,2 3-10,73-2-124,-218 31 634,0 1 0,-1 0-1,1 0 1,9 2-634,4 2 1115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5:13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308 171 4089,'60'-108'3995,"-55"100"-2996,1-3 499,0 1 1,1 0-1,0 1 1,4-5-1499,-11 14 36,0 0 0,0 0 0,0 0 0,0 1 0,0-1 0,0 0 1,0 0-1,0 0 0,0 0 0,0 0 0,0 0 0,0 1 0,0-1 1,0 0-1,0 0 0,0 0 0,0 0 0,0 0 0,1 0 0,-1 1 1,0-1-1,0 0 0,0 0 0,0 0 0,0 0 0,0 0 1,0 0-1,0 0 0,0 0 0,1 0 0,-1 0 0,0 1 0,0-1 1,0 0-1,0 0 0,0 0 0,0 0 0,1 0 0,-1 0 0,0 0 1,0 0-1,0 0 0,0 0 0,0 0 0,0 0 0,1 0 0,-1 0 1,0 0-1,0 0 0,0 0 0,0-1 0,0 1 0,0 0 1,1 0-1,-1 0 0,0 0 0,0 0 0,0 0 0,0 0 0,0 0 1,0 0-1,0 0 0,0 0 0,1-1 0,-1 1 0,0 0 0,0 0 1,0 0-37,-1 14 755,0-9-742,-2 40 377,0-12-92,1 0-1,3 22-297,8 104 587,3 154-155,-8-90-273,-3-205-141,-1-16-16,3 25 37,-3-27-38,0 1 0,0 0 0,1 0 0,-1-1 1,0 1-1,0 0 0,1-1 0,-1 1 0,0 0 0,1-1 0,-1 1 1,1-1-1,-1 1 0,1 0 0,-1-1 0,1 1 0,-1-1 0,1 0 0,0 1 1,-1-1-1,1 1 0,0-1 0,-1 0 0,1 1 0,0-1 0,-1 0 1,1 0-1,0 0 0,0 1 0,0-1-1,2-2-533,-2-1-3666,-1 1 2367</inkml:trace>
  <inkml:trace contextRef="#ctx0" brushRef="#br0" timeOffset="401.328">217 1012 3849,'-136'71'2506,"102"-57"-721,22-14-4,4 0-541,6 1-925,0-1-1,0 0 1,0 1-1,1 0 1,-1-1-1,0 1 1,0 0 0,0 0-1,1 0 1,-1 0-1,0 1 1,1-1-315,0-1 63,1 0-1,0 1 1,0-1 0,0 0-1,-1 0 1,1 1 0,0-1 0,0 0-1,0 0 1,-1 1 0,1-1 0,0 0-1,0 1 1,0-1 0,0 0-1,0 1 1,0-1 0,0 0 0,0 1-1,0-1 1,0 0 0,0 1-1,0-1 1,0 0 0,0 0 0,0 1-1,0-1-62,1 1 44,-1 0 0,1-1 0,-1 1 0,1-1 0,-1 1 0,1-1 0,0 1 0,-1-1 0,1 1 0,0-1 0,-1 0 0,1 1 0,0-1 0,0 0 0,-1 1 0,1-1 0,0 0-44,8 2 195,-1-1-1,1 0 1,-1 0-1,1-1 1,-1 0-1,1 0 1,8-2-195,11 0 257,263-19 511,132-4 214,-380 24-506,-17-3-141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6:18.3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5129 169 2537,'44'-47'1696,"-39"38"-845,-6 4 1278,-7 6 2242,-62 156-1807,20-44-1873,-4-3 0,-65 95-691,71-126 368,-16 38-368,48-93 204,15-28-11,8-13-101,51-89 67,40-51-159,-3 7 42,-55 82-14,17-43-28,-43 78 5,-1 0 0,-1-1 0,-2-1 0,3-23-5,-11 42 28,1 1 1,1 0 0,0 0-1,1 0 1,1 1 0,1-1-29,-7 15 5,0 0 0,0 0 0,0-1 0,0 1 0,0 0-1,0 0 1,0 0 0,0 0 0,0 0 0,0 0 0,0 0 0,0-1 0,0 1 0,0 0 0,0 0 0,0 0 0,1 0 0,-1 0 0,0 0 0,0 0 0,0 0 0,0 0 0,0 0 0,0 0 0,0-1 0,0 1 0,1 0 0,-1 0 0,0 0 0,0 0 0,0 0 0,0 0 0,0 0 0,0 0 0,1 0 0,-1 0 0,0 0 0,0 0 0,0 0 0,0 0 0,0 0 0,0 0 0,1 0 0,-1 0 0,0 1 0,0-1 0,0 0 0,0 0 0,0 0 0,0 0 0,0 0 0,0 0 0,1 0 0,-1 0 0,0 0 0,0 0 0,0 1 0,0-1 0,0 0 0,0 0 0,0 0-1,0 0 1,0 0 0,0 0-5,4 15 137,-1 19 13,0 30 69,-2-7-96,3 0 1,3-1 0,5 18-124,3-18 50,3-1 1,2 0 0,3-2 0,1 0 0,7 5-51,-24-43 15,-1 2-1,0-1 1,-1 1-1,-1 0 1,0 0-1,-1 3-14,8 31 52,8-1 79,-19-50-127,0 0 0,0 0 0,0 1 0,0-1 0,0 0 0,0 0 0,0 0 0,0 0 0,0 0 0,0 0 0,0 0 0,0 0 0,0 0 0,1 1 0,-1-1 0,0 0 0,0 0 0,0 0 0,0 0 0,0 0 0,0 0 0,0 0 0,0 1 0,0-1 0,0 0 0,0 0 0,-1 0 0,1 0 1,0 0-1,0 0 0,0 0 0,0 0 0,0 1 0,0-1 0,0 0 0,0 0 0,0 0 0,0 0 0,0 0 0,0 0 0,0 0 0,0 0 0,-1 0 0,1 0 0,0 0 0,0 0 0,0 1 0,0-1 0,0 0 0,0 0 0,0 0 0,0 0 0,-1 0 0,1 0 0,0 0 0,0 0 0,0 0 0,0 0 0,0 0 0,0 0 1,0 0-1,-1 0-4,-10-6 435,-13-4-318,4 4-95,0 2-1,-1 0 1,0 1-1,1 1 1,-1 1-1,0 1 1,0 0-1,-8 3-21,-10 2 28,0 2 0,1 1-1,0 3 1,-4 2-28,1 0 78,-1-2 0,0-2 0,-25 2-78,54-11 57,10-2 26,27-6 23,26-3-105,-1-2 0,45-20-1,-77 26 4,0-1 0,0-1 1,-1 0-1,0-2 0,-1 0 1,0 0-1,-1-1 1,0-1-1,-1-1 0,-1 0 1,11-14-5,-20 23 1,-1 1 1,0 0 0,0-1 0,0 1 0,0-1 0,-1 0-1,0 1 1,0-1 0,0 0 0,0 0 0,-1 0-1,0 0 1,0 0 0,0 0 0,-1-4-2,-3-5-1,1-1 0,-2 0 1,0 1-1,-3-7 1,3 10-3,0-1 0,1-1 0,0 1-1,1-1 1,0 1 0,1-9 3,1 6-13,2 10 7,-1 0 0,0 0 0,0 0 1,-1 0-1,1 0 0,-1 0 0,0 0 0,0 0 1,-1 0 5,1 5-16,1 0 13,-1 0-1,1 0 1,0 0 0,-1 1 0,1-1-1,-1 0 1,1 0 0,0 0-1,-1 0 1,1 1 0,0-1 0,-1 0-1,1 0 1,0 1 0,-1-1 0,1 0-1,0 1 1,0-1 0,-1 0 0,1 1-1,0-1 1,0 0 0,0 1 0,-1-1-1,1 1 4,-11 24-9,-8 16-10,-19 32 19,-22 29-8,-35 60 24,91-155-12,1 1 1,-1-1-1,1 1 0,1 0 0,-1 0 1,0 8-5,14-44 46,34-90-20,34-60-26,0 0 6,7-50-12,-82 214-1,-4 9-12,-3 7-14,2 0 27,0 0-1,0 0 1,0 0-1,0 0 1,0 0-1,0 0 1,0 0 0,1 0-1,-1 0 1,1 1 6,-5 14-5,-29 84-13,-25 47 18,1-30 4,17-37 7,-16 49-11,2 11 25,55-141-24,-1 1-1,1-1 0,0 1 1,0-1-1,-1 1 1,1-1-1,0 1 0,0 0 1,0-1-1,0 1 1,0-1-1,0 1 0,0 0 1,0-1-1,0 1 1,0 0-1,0-1 0,0 1 1,0-1-1,0 1 1,1-1-1,-1 1 0,0 0 1,0-1-1,1 1 0,-1-1 1,0 1-1,1-1 0,-1 0 0,1 0 1,-1 0-1,1 0 0,0 0 0,-1 0 1,1 0-1,-1 0 0,1-1 0,-1 1 0,1 0 1,-1 0-1,1-1 0,-1 1 0,1 0 0,-1-1 1,0 1-1,1 0 0,-1-1 0,1 1 0,-1 0 1,0-1-1,1 1 0,-1-1 0,0 1 1,0-1-1,1 1 0,-1-1 0,0 1 0,0-1 1,0 1-1,17-34 20,12-32-20,12-26 2,-10 37-13,3 1 0,2 2 0,16-14 11,-52 65-1,0 0 0,1 0-1,-1 1 1,1-1 0,-1 0 0,1 1 0,-1-1 0,1 1 0,-1-1-1,1 1 1,-1-1 0,1 1 0,0-1 0,0 1 0,-1-1-1,1 1 1,0 0 0,-1-1 0,1 1 0,0 0 0,0 0 0,0 0-1,-1-1 1,2 1 1,-2 1-2,0 0 0,-1 0 0,1 0 0,0 0 0,0 0 1,0 0-1,-1 0 0,1 0 0,0-1 0,-1 1 0,1 0 0,-1 0 0,1 0 0,-1-1 0,1 1 0,-1 0 0,0 0 0,1-1 0,-1 1 0,0-1 0,1 1 0,-2 0 2,-44 46-28,-2 2 15,1 3 0,-39 55 13,71-85-1,3-5-1,0 0 0,0 1 0,2 0-1,0 1 1,1 1 0,0 4 2,8-23-1,1 1-1,-1-1 1,1 0-1,0 1 0,-1-1 1,1 1-1,0-1 1,0 1-1,0-1 1,0 1-1,0-1 1,0 1-1,1-1 1,-1 1-1,1 0 2,-1-2 0,0 0-1,0 0 1,1 1 0,-1-1-1,0 0 1,1 0 0,-1 1-1,0-1 1,1 0 0,-1 0-1,0 0 1,1 0 0,-1 0 0,0 1-1,1-1 1,-1 0 0,1 0-1,-1 0 1,0 0 0,1 0-1,-1 0 1,1 0 0,-1 0-1,0 0 1,1 0 0,-1-1-1,0 1 1,1 0 0,-1 0-1,1 0 1,-1 0 0,0-1-1,1 1 1,3-2 1,1-1 0,-1 0 0,0 0 0,0 0 0,0 0-1,0-1 1,0-1-1,259-288 18,-249 279-15,-1-1 0,0 0 0,-2-1 1,1 0-1,-2-1 0,0 0 0,3-11-3,-12 28 0,-1 0 0,0 0 0,0 0 0,0 0 0,0 0 0,0-1 0,1 1-1,-1 0 1,0 0 0,0 0 0,0 0 0,0-1 0,0 1 0,0 0 0,0 0 0,0 0 0,0-1 0,0 1-1,0 0 1,0 0 0,0 0 0,0-1 0,0 1 0,0 0 0,0 0 0,0 0 0,0-1 0,0 1-1,0 0 1,0 0 0,0 0 0,0-1 0,0 1 0,0 0 0,0 0 0,-1 0 0,1 0 0,0-1 0,0 1-1,0 0 1,0 0 0,0 0 0,-1 0 0,1 0 0,0 0 0,0-1 0,0 1 0,0 0 0,-1 0-1,1 0 1,0 0 0,0 0 0,-1 0 0,-13 6-3,-18 19-3,-53 70 4,-1 9 2,73-87-2,0 1 0,2 0 0,0 1 0,1 0 0,0 0 0,2 1 0,1 1 0,-4 12 2,11-32 0,0-1 0,0 1-1,-1-1 1,1 1 0,0-1 0,0 1-1,-1-1 1,1 1 0,0-1-1,0 1 1,0 0 0,0-1 0,0 1-1,0-1 1,0 1 0,0-1-1,0 1 1,0 0 0,0-1 0,1 1-1,-1-1 1,0 1 0,0-1-1,1 1 1,-1-1 0,0 1 0,0-1-1,1 1 1,-1-1 0,0 1-1,1-1 1,-1 0 0,1 1 0,-1-1-1,1 1 1,-1-1 0,1 0-1,-1 0 1,1 1 0,-1-1 0,1 0-1,-1 0 1,1 0 0,-1 1-1,1-1 1,-1 0 0,1 0 0,0 0-1,-1 0 1,1 0 0,-1 0-1,1 0 1,-1 0 0,1 0 0,0-1-1,-1 1 1,1 0 0,-1 0-1,1 0 1,4-2 2,0 1-1,0-1 1,0 1-1,-1-2 1,1 1-1,0 0-1,13-10 5,0-1 0,-1-1 0,-1 0 0,14-15-5,15-13 11,97-87 5,-175 157-15,27-23 0,0 0 0,0 0 0,0 0 1,1 1-1,0 0 0,0 0 0,1 0 0,-1 1 0,1 0 0,1-1 0,-1 1 0,1 1 0,1-1 0,-1 0 1,1 1-1,0 2-1,-14 36-10,16-46 10,0 1 0,0-1-1,0 0 1,0 1 0,0-1-1,0 0 1,0 1-1,1-1 1,-1 0 0,0 0-1,0 1 1,0-1 0,1 0-1,-1 0 1,0 1 0,0-1-1,1 0 1,-1 0 0,0 1-1,0-1 1,1 0 0,-1 0-1,0 0 1,1 0 0,-1 0-1,0 0 1,1 1 0,-1-1-1,0 0 1,1 0-1,-1 0 1,0 0 0,1 0-1,-1 0 1,0 0 0,1 0-1,-1 0 1,0-1 0,1 1-1,-1 0 1,0 0 0,1 0-1,-1 0 1,0 0 0,0-1-1,1 1 1,17-6 0,79-63 16,-94 67-16,2-2-1,0 1 1,0 0-1,1 0 1,-1 1-1,0-1 0,1 1 1,0 0-1,-1 1 1,1-1-1,0 1 0,0 0 1,0 1-1,3 0 1,-9 0 0,1 0-1,-1 0 1,0 0-1,1 1 1,-1-1-1,1 0 1,-1 0-1,1 1 1,-1-1-1,1 0 1,-1 1 0,0-1-1,1 1 1,-1-1-1,0 0 1,1 1-1,-1-1 1,0 1-1,0-1 1,0 1-1,1-1 1,-1 1-1,0-1 1,0 1-1,0-1 1,0 1-1,0-1 1,0 1-1,0-1 1,0 1-1,0-1 1,0 1 0,0-1-1,0 1 1,0 0-1,0-1 1,0 1-1,-1-1 1,1 0-1,0 1 1,-10 23 1,9-22 1,-16 29 8,12-23-6,0 0 0,1 1-1,-1 0 1,2 0 0,-1 0-1,-1 9-3,5-18 0,0 1 1,-1-1-1,1 1 0,0-1 0,0 1 0,0 0 0,0-1 1,0 1-1,0-1 0,0 1 0,0-1 0,0 1 0,0 0 0,0-1 1,0 1-1,0-1 0,0 1 0,0-1 0,1 1 0,-1 0 1,0-1-1,0 1 0,1-1 0,-1 1 0,0-1 0,1 0 1,-1 1-1,1-1 0,-1 1 0,0-1 0,1 0 0,-1 1 0,1-1 1,-1 0-1,1 1 0,-1-1 0,1 0 0,-1 0 0,1 1 1,0-1-1,-1 0 0,1 0 0,-1 0 0,1 0 0,-1 0 1,1 0-1,0 0 0,-1 0 0,1 0 0,-1 0 0,1 0 0,-1 0 1,1-1-1,3 1 1,-1-1 1,0 0 0,0 0 0,0-1 0,0 1-1,0-1 1,0 1 0,2-3-2,55-49 32,-31 27 59,-28 25-92,-1 1-1,1-1 0,-1 1 0,1-1 0,-1 1 1,1-1-1,-1 0 0,1 1 0,-1-1 0,0 0 1,1 1-1,-1-1 0,0 0 0,0 0 0,1 0 1,-1 1-1,0-1 0,0 0 0,0 0 0,0 1 1,0-1-1,0 0 0,0 0 0,0 0 0,0 1 1,-1-1-1,1 0 0,0 0 0,0 1 0,-1-1 1,1 0-1,0 0 0,-1 1 0,1-1 0,-1 0 1,1 1-1,-1-1 0,1 1 0,-1-1 0,1 1 1,-1-1-1,0 0 2,-7 0-3047,-11 3 1422</inkml:trace>
  <inkml:trace contextRef="#ctx0" brushRef="#br0" timeOffset="1734.159">5126 774 2601,'0'0'137,"0"-1"1,0 1 0,0 0-1,0 0 1,0-1 0,0 1-1,0 0 1,0 0 0,0-1-1,0 1 1,0 0 0,0 0-1,0-1 1,0 1 0,-1 0-1,1 0 1,0-1 0,0 1-1,0 0 1,0 0 0,-1 0-1,1 0 1,0-1 0,0 1 0,0 0-1,-1 0 1,1 0 0,0 0-1,0 0 1,-1-1 0,1 1-1,0 0 1,-1 0-138,-4 8 3173,-5 22-1498,-12 60 1319,-5 48-2994,23-104 221,1 1 1,1 0 0,2-1-1,2 1 1,1 0-1,1 0-221,21 107 519,26 182 958,-35-160-786,-8 1 1,-7 16-692,1 86 205,-1 24-73,-4-201 47,-5 0 1,-7 21-180,-52 231 421,5-24-250,-37 299-83,51-384-47,-36 84-41,-7 33 28,-17 87 1,54-251 0,-29 55-29,-9 17 17,-14 36 12,50-171-4,-5-2 0,-39 53-25,7-12 50,-180 317 196,226-401-217,-4-3 0,-2-2 1,-61 63-30,1-3 22,-91 99 58,93-121 309,-37 21-389,-78 77 237,193-176-217,-25 28 22,-2-4 0,-64 47-42,-86 43 68,-76 57 8,188-135-41,-4-4-1,-2-5 1,-104 43-35,138-75 38,-2-2-1,-35 5-37,-69 24 53,73-22-13,-2-5 0,-87 12-40,158-35 11,-1-1-1,0-2 1,0-2 0,0-1-1,-8-2-10,35 2 3,0 1-1,0 1 1,1-1 0,-1 2-1,0-1 1,1 1-1,-1 0 1,1 0-1,-3 1-2,-12 7 6,1 0-1,-8 6-5,13-7 2,1 0 0,-2-1 0,1-1 0,-1-1 0,-1 0-2,5-6-230,13 0 276,0 0 0,0 0 0,0 0 0,0 0 0,1 0 0,-1 0 0,0-1 0,0 1 0,0 0 0,0 0 0,0 0 0,0 0-1,0 0 1,1-1 0,-1 1 0,0 0 0,0 0 0,0 0 0,0 0 0,0 0 0,0-1 0,0 1 0,0 0 0,0 0 0,0 0 0,0-1 0,0 1 0,0 0 0,0 0 0,0 0 0,0 0 0,0-1 0,0 1 0,0 0 0,0 0 0,0 0 0,0 0 0,0-1-1,0 1 1,0 0 0,-1 0 0,1 0 0,0 0 0,0 0 0,0-1 0,0 1 0,0 0 0,0 0 0,-1 0 0,1 0 0,0 0 0,0 0 0,0 0 0,0 0 0,-1 0 0,1 0 0,0-1 0,0 1 0,0 0 0,0 0 0,-1 0 0,1 0 0,0 0-1,0 0-44,6-3 1023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6:24.07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593 5 2393,'5'-4'3032,"-4"5"-562,-7 12 594,-3 4-2703,-2 5 289,0 0 0,-2-1 1,-1-1-1,-1 0 0,-10 11-650,-30 28 1505,-2-2 0,-47 34-1505,95-84 38,-109 83 283,107-81-280,0 0-1,1 0 1,0 2 0,1-1 0,0 1 0,-4 7-41,-28 32 99,38-47-71,1 0-1,-1 0 1,0 0 0,1 1-1,0-1 1,0 1 0,0-1-1,0 1 1,1 0 0,-1 0 0,1 0-1,0 0 1,-1 2-28,2-6 11,0 1-1,0-1 1,0 0 0,0 1 0,0-1-1,0 0 1,0 0 0,0 1-1,0-1 1,0 0 0,0 1 0,0-1-1,-1 0 1,1 0 0,0 1-1,0-1 1,0 0 0,0 0-1,-1 0 1,1 1 0,0-1 0,0 0-1,-1 0 1,1 0 0,0 0-1,0 1 1,-1-1 0,1 0 0,0 0-1,0 0 1,-1 0 0,1 0-11,0 0 3,-1 0 1,1 0 0,0 1-1,0-1 1,-1 0 0,1 0 0,0 0-1,0 0 1,0 0 0,-1 1-1,1-1 1,0 0 0,0 0-1,0 0 1,-1 1 0,1-1 0,0 0-1,0 0 1,0 1 0,0-1-1,0 0 1,0 1 0,-1-1-1,1 0 1,0 0 0,0 1 0,0-1-1,0 0 1,0 0 0,0 1-1,0-1 1,0 0 0,0 1-1,0-1 1,1 0 0,-1 0 0,0 1-1,0-1 1,0 0 0,0 0-1,0 1 1,0-1 0,1 0-1,-1 1-3,1 3-257,0 0-1,0 0 1,1 0-1,0 0 0,0 0 1,0 0-1,0 0 1,1 0 257,6 6-752,-4-9 4094,7-7-3327,1 0-1,1 1 1,-1 1 0,1 0-1,-1 0 1,1 2 0,0 0-1,10-1-14,13 2 4,-1 1 0,0 1 0,0 2 0,0 2 0,17 5-4,46 5 4,125 18 14,-208-32-10,0-1 1,0 0-1,16-3-8,-20 2 5,15 5 5,-27-4-8,1 1 0,0-1-1,-1 0 1,1 0-1,0 0 1,-1 0-1,1 1 1,0-1-1,-1 0 1,1 1-1,0-1 1,-1 0-1,1 1 1,-1-1 0,1 1-1,-1-1 1,1 1-1,-1-1 1,1 1-1,-1-1 1,0 1-1,1-1 1,-1 1-1,0 0 1,1-1-1,-1 1 1,0 0 0,0-1-1,1 1 1,-1 0-1,0-1 1,0 1-1,0 0 1,0-1-1,0 1-1,-38-5 151,-68-15-101,20 3-12,-19 2-38,76 11 2,-1 2 0,1 1 0,0 1 0,0 2-1,-20 4-1,18 0-1,14-3 3,0 0-1,0-1 0,0-1 1,-1 0-1,1-2 0,-1 0 0,-14-2-1,6-8-8,26 10 8,-1 0 0,1 0-1,-1-1 1,1 1-1,-1 0 1,1-1 0,-1 1-1,1 0 1,-1-1-1,1 1 1,-1-1 0,1 1-1,0-1 1,-1 1-1,1-1 1,0 1 0,-1-1-1,1 1 1,0-1 0,0 0-1,0 1 1,-1-1-1,1 1 1,0-1 0,0 0-1,0 1 1,0-1-1,0 1 1,0-1 0,0 0-1,0 1 1,0-1-1,0 1 1,1-1 0,-1 0-1,0 1 1,0-1-1,1 1 1,-1-1 0,0 1-1,1-1 1,18-25-25,18-25 3,2 1-1,17-14 23,41-29-2,67-47 2,-158 135 1,0 0 0,0 0 0,0-1 0,-1 1-1,0-1 1,0 0 0,0 0 0,0-3-1,-13 12-21,-7 6 18,1 1 1,-1 0-1,2 1 1,-12 12 2,-11 9-6,-8 6 4,-5 6 2,-12 4 0,39-33-3,2 1 0,-1 1 0,2 1 0,0 1 0,2 0 0,-13 17 3,64-58-30,179-140 34,-144 115-2,2 2 0,16-4-2,-72 42 3,-20 11 2,-26 17 8,24-17-11,-50 37-2,2 1 1,2 3-1,-2 6 0,10-12 1,30-26-1,-1 0 0,2 1 0,0 1 0,0 0-1,1 1 1,1 0 0,12-15 0,1-1-1,-1 0 1,0 0 0,1 0-1,-1 0 1,0 0-1,1 0 1,-1 0-1,1 1 1,-1-1 0,0 0-1,1 0 1,-1 0-1,0 0 1,1 0-1,-1-1 1,1 1 0,-1 0-1,0 0 1,1 0-1,-1 0 1,0 0-1,1 0 1,-1-1 0,0 1-1,1 0 1,-1 0-1,0 0 1,1-1-1,-1 1 1,0 0-1,0-1 1,1 1 0,-1 0 0,71-70-12,-18 16-2,-8 12 8,13-13 6,4-8 0,-47 45 3,0 0 0,0-1 0,-2-1-1,0 0 1,8-20-3,-12 23 0,-7 13 0,0 0 0,0 0 0,0-1 0,0 0 0,0 1 0,-1-1 0,0 0 0,0 1 0,0-3 0,-1 7 0,0-1 0,0 1 0,0 0 0,0-1 0,0 1 0,0-1 0,0 1 0,0 0 0,0-1 0,0 1 0,0-1 0,0 1 0,0 0 0,0-1 0,-1 1 0,1 0 0,0-1 0,0 1 0,0-1 0,-1 1 0,1 0 0,0 0 0,0-1 0,-1 1 0,1 0 0,0-1 0,-1 1 0,1 0 0,0 0 0,-1 0 0,1-1 0,0 1 0,-1 0 0,1 0 0,-1 0 0,1 0 0,0 0 0,-1 0 0,1 0 0,-1 0 0,1 0 0,0 0 0,-1 0 0,1 0 0,-1 0 0,1 0 0,0 0 0,-1 0 0,1 0 0,0 0 0,-1 1 0,1-1 0,-1 0 0,1 0 0,0 0 0,-1 1 0,1-1 0,0 0 0,0 0 0,-1 1 0,-20 14 0,21-14 0,-29 26-1,-12 18 1,0 0-5,-179 187 3,199-210 2,2 2 0,0 0-1,1 1 1,1 1 0,-6 15 0,23-41 0,0 0 0,0 0 0,0 0-1,1 0 1,-1 0 0,0 0 0,0 0 0,0 0 0,0 0-1,1 0 1,-1 0 0,0 0 0,0 0 0,0 0 0,0 0 0,0 0-1,1 0 1,-1 0 0,0 0 0,0 0 0,0 0 0,0 0 0,0 0-1,1 0 1,-1 1 0,0-1 0,0 0 0,0 0 0,0 0 0,0 0-1,0 0 1,0 0 0,1 0 0,-1 1 0,0-1 0,0 0 0,0 0-1,0 0 1,0 0 0,0 0 0,0 1 0,0-1 0,0 0 0,0 0-1,0 0 1,0 0 0,0 1 0,0-1 0,0 0 0,0 0 0,0 0-1,0 0 1,0 0 0,0 1 0,0-1 0,0 0 0,0 0 0,0 0-1,0 0 1,12-7-4,4-8 0,-1 0 0,0-1 0,11-17 4,9-9-4,40-42 3,4 3 0,46-33 1,-110 102 3,0-1 0,-1 0-1,-1-1 1,-1-1 0,0 0-1,10-15-2,-22 15 12,-1 14-11,2 10 2,2 9 2,-1 0 0,-1 0 0,-1 0 0,-1 0 0,0 0 0,-2 7-5,1-4 10,1-5-5,1 1 0,1-1-1,0 0 1,1 1 0,1-1-1,4 11-4,1 3 10,2-1 0,1 0 0,3 4-10,28 43 10,-20-38 29,-51-128 197,-5-34-188,-4-14-21,27 107-23,5 8-3,-2 1 0,0 0-1,-1 0 1,-2 1 0,0 0 0,-4-3-1,9 12 34,6 11 0,0 5-11,1 2-22,5 41 11,3 1 0,13 39-12,-21-81 1,0-4 0,16 66 14,4 37-15,-14-66 5,0-1 0,3 0-1,5 13-4,-8-32 3,1 0 0,0 0-1,1-1 1,1-1-1,1 1 1,1-2-1,5 7-2,-15-21 5,0 0 0,0 1 0,1-1-1,-1 0 1,1 0 0,0-1 0,0 1-1,1 1-4,-4-3 3,1 0-1,-1 0 0,0 0 0,1 0 1,-1 0-1,0 1 0,1-1 1,-1 0-1,0 0 0,1 0 0,-1 0 1,0 0-1,1 0 0,-1 0 1,0 0-1,1 0 0,-1 0 0,0 0 1,1-1-1,-1 1 0,0 0 1,1 0-1,-1 0 0,0 0 0,0 0 1,1-1-1,-1 1 0,0 0 1,1 0-1,-1-1-2,0 1 5,1-1 1,-1 0-1,0 0 0,0 0 1,0 0-1,1 0 0,-1 0 1,0 0-1,0 0 0,0 0 1,-1 0-1,1 0 0,0 0 1,0 0-1,0 0 0,-1-1-5,-7-27 68,-1 0-1,-1 0 1,-14-26-68,-46-76 38,45 87-22,0-5-6,15 28-11,0 1-1,-1 1 1,-7-8 1,18 27-2,0-1 1,-1 1-1,1-1 0,-1 1 0,1 0 0,0-1 0,-1 1 1,1 0-1,-1-1 0,1 1 0,-1 0 0,1 0 0,-1-1 1,1 1-1,-1 0 0,0 0 0,1 0 0,-1 0 0,1 0 1,-1 0-1,1 0 0,-1 0 0,1 0 0,-1 0 1,0 0-1,1 0 0,-1 0 0,1 0 0,-1 0 0,1 0 1,-1 1-1,1-1 0,-1 0 0,1 1 0,-1-1 0,1 0 1,-1 1-1,1-1 0,-1 0 0,1 1 0,0-1 0,-1 1 1,1-1 1,-20 25-21,15-17 17,-54 68-8,24-33 18,2 2-1,-17 32-5,19-23 9,-12 12-9,67-100-6,2 2-1,1 0 0,1 2 1,2 1-1,1 1 0,23-15 7,79-45 0,-120 82-4,-13 6 4,0 0 0,0 0 0,0 0-1,0 0 1,0 0 0,1 0 0,-1 0 0,0 0-1,0 0 1,0 0 0,0 0 0,0 0 0,0 0-1,0 0 1,0 1 0,0-1 0,0 0 0,0 0 0,0 0-1,0 0 1,0 0 0,1 0 0,-1 0 0,0 0-1,0 1 1,0-1 0,0 0 0,0 0 0,0 0 0,0 0-1,0 0 1,0 0 0,0 0 0,0 1 0,0-1-1,-1 0 1,1 0 0,0 0 0,0 0 0,0 0 0,0 0-1,0 0 1,0 0 0,0 0 0,0 1 0,0-1-1,0 0 1,0 0 0,0 0 0,0 0 0,0 0 0,-1 0-1,1 0 1,0 0 0,-19 21-16,-37 17 15,8-6 5,-19 18-4,54-39 1,0 1-1,1 0 1,0 1-1,1 0 1,1 1-1,0 0 0,0 1 0,8-10 0,-8 13 0,10-16 1,8-9 0,3-4 1,1 1 1,0 0-1,1 0 1,0 1-1,1 1 1,9-5-3,27-10-9,12-3 9,-47 20 0,1 0 0,0 1 0,10-1 0,-25 6 0,0 0 0,-1 0 0,1-1 0,-1 1 0,1 0 0,-1 0 0,1 0 0,-1 0 0,1 0 0,-1 0 0,1 0 0,-1 0 0,1 0 0,-1 1 0,1-1 0,-1 0 0,1 0 0,-1 0 0,1 1 0,-1-1 0,1 0 0,-1 0 0,1 1 0,-1-1 0,1 0 0,-1 1 0,0-1 0,1 1 0,-1-1 0,1 1 0,-1 0 0,0 0 0,0 0 0,1 0 0,-1 0 0,0 0 0,0 0 0,0 0 0,0 1 0,0-1 0,0 0 0,0 0 0,-1 0 0,1 0 0,0 1 0,-2 2 0,1 1 0,-1-1 0,0 0 0,0 0 0,-1 1 0,-1 1 0,-15 16 5,-20 26-1,36-43-4,0-1 0,1 1 0,-1 0 0,1 0 0,0 0 0,0 1-1,0-1 1,1 0 0,-1 4 0,0-5 5,10-12 0,59-35 1,-42 31-6,-23 12 0,0-1 0,0 0 0,-1 0 0,1 0 0,0 0 0,0 0 0,-1 0 0,1-1 0,-1 1 0,1 0 0,0-2 0,-40 18 23,15-6-22,-36 14 14,46-15-55,10-5 141,6-4 440,17-7-341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56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337 244 3001,'-19'-16'775,"-19"-18"690,10 11 4204,28 23-5631,0 0-1,0 0 0,0 1 1,0-1-1,0 0 0,0 0 1,0 0-1,0 0 0,0 0 1,1 0-1,-1 0 0,0 1 1,0-1-1,0 0 0,0 0 1,0 0-1,0 0 0,0 0 1,0 0-1,0 1 0,0-1 1,0 0-1,0 0 0,0 0 1,0 0-1,0 0 0,0 0 1,0 1-1,0-1 0,0 0 1,0 0-1,0 0 0,0 0 1,-1 0-1,1 0 0,0 1 1,0-1-1,0 0 0,0 0 1,0 0-1,0 0 0,0 0 1,0 0-1,0 0 0,-1 0 1,1 0-1,0 0 0,0 0 1,0 1-1,0-1 0,0 0 1,0 0-1,-1 0 0,1 0 1,0 0-1,0 0 0,0 0 1,0 0-1,0 0 0,0 0 1,-1 0-1,1 0 0,0 0 1,0 0-1,0 0 0,0-1 1,0 1-38,3 12-32,5 6 153,2 0-1,0 0 0,10 13-120,22 38 202,-26-39-148,2 0 1,1-1-1,1-1 0,1-1 0,2-1 1,0-1-1,2 0-54,-22-23 9,0 1 1,0-1-1,0 0 1,1 0-1,-1 0 0,1 0 1,-1 0-1,1-1 0,-1 0 1,1 1-1,0-2 1,0 1-1,0 0 0,-1-1 1,1 1-1,0-1 0,0 0 1,0-1-1,0 1 1,0 0-1,0-1 0,-1 0 1,1 0-1,0 0 1,-1-1-1,1 1 0,-1-1 1,1 0-1,-1 0 0,1 0 1,-1 0-1,0-1 1,2-2-10,4-2 26,-1-1 0,0 0 0,-1 0 0,0-1 0,-1 0 1,1 0-1,-2-1 0,1 0 0,-1 0 0,-1 0 1,2-5-27,-2 4 47,0-1 1,-1 0-1,0 0 1,-1 0-1,0 0 1,-1 0-1,-1 0 1,0 0 0,0 0-1,-1 0 1,-1 0-1,0 0 1,0 0-1,-1 0 1,-1 0 0,0 1-1,-1-1 1,-1-1-48,-6-11 276,-1 1-1,-2 0 1,0 1 0,-2 0 0,0 1 0,-6-4-276,17 19 45,0 0 1,0 1 0,0 0 0,0 0-1,-1 1 1,0 0 0,0 0-1,0 1 1,0-1 0,-1 1-1,1 1 1,-1 0 0,1 0-1,-1 0 1,0 1 0,0 0-1,0 1 1,0-1 0,0 2 0,0-1-1,0 1 1,0 0 0,-3 2-46,-12 4 33,0 2 1,0 1 0,1 1-1,0 1 1,1 1-1,0 0 1,1 2 0,1 0-1,-6 8-33,9-9 8,2 1 0,-1 1-1,2 1 1,0 0-1,1 0 1,1 1 0,-5 12-8,4-4 2,1 1 0,1 0 1,2 1-1,1 0 1,-2 12-3,1 10 0,1 0 0,3 0 0,2 0 0,2 1 0,2-1 0,8 39 0,-5-58 1,1 0 1,2 0 0,1-1-1,1 0 1,2-1 0,1 0 0,1-1-1,1 0 1,2-2 0,1 0-1,13 16-1,-10-19 24,0-1-1,1-1 1,2-1-1,0 0 1,0-2-1,2-1 1,0-1-1,1-2 0,1 0 1,0-2-1,1-1 1,19 5-24,-9-7 278,1-1 0,0-1 0,0-3 1,1-1-1,0-2 0,-1-2 0,1-2 0,-1-1 0,0-2 1,9-4-279,25-9 1184,17-10-1184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56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7 102 6097,'-6'-10'9360,"8"4"-6429,24-3-3083,-23 8 368,89-16 406,39-1-622,-38 5 65,2 0-181,70 0 116,-159 13-83,-4-1-47,0 1-1,1 0 1,-1 0-1,1 0 1,-1 0-1,0 0 1,1 1-1,-1-1 1,1 1-1,-1 0 1,0-1-1,0 1 1,1 0-1,1 1 131,4 10-709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56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88 3249,'-8'2'1127,"1"0"0,0 0-1,0 1 1,0 0 0,0 0 0,0 1 0,1 0 0,-2 1-1127,4-3 707,3-1-614,1-1 1,-1 0-1,1 0 0,0 0 1,0 0-1,-1 1 1,1-1-1,0 0 0,-1 0 1,1 0-1,0 1 1,0-1-1,-1 0 0,1 0 1,0 1-1,0-1 1,0 0-1,-1 1 1,1-1-1,0 0 0,0 1 1,0-1-1,0 0 1,0 1-1,0-1 0,-1 0 1,1 1-1,0-1 1,0 0-1,0 1 0,0-1 1,0 1-1,1-1 1,-1 0-1,0 1-93,0-1 136,1 1 0,-1-1 0,1 1 0,-1-1 0,1 0 0,-1 1 0,1-1 0,-1 0 0,1 1 0,-1-1 0,1 0 0,0 0 0,-1 1 0,1-1 0,-1 0 0,1 0 0,0 0 0,-1 0 0,1 0 0,0 0 0,-1 0-136,24 0 270,0-1 1,0-2-1,0 0 0,15-5-270,100-29 333,-50 12-235,-34 10-33,17-4-339,6 2 274,-41 12-115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56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219 110 4049,'26'-88'2358,"-25"72"-615,-1 16-1700,0 0 1,0 0-1,-1 0 1,1-1-1,0 1 1,0 0 0,0 0-1,0 0 1,-1 0-1,1 0 1,0 0-1,0 0 1,0 0-1,0 0 1,-1 0 0,1 0-1,0 0 1,0 0-1,0 0 1,-1 0-1,1 0 1,0 0 0,0 0-1,0 0 1,0 0-1,-1 1 1,1-1-1,0 0 1,0 0-1,0 0 1,0 0 0,-1 0-1,1 0 1,0 1-1,0-1 1,0 0-1,0 0-43,-12 13 1948,-3 19-626,2 0 0,-7 22-1322,-11 32 1076,-81 201 137,96-249-1159,-5 16 127,45-128 281,-12 40-731,7-29 269,-17 47-51,2 1 0,0 0 0,1-1 0,0 2 0,1-1 0,1 0 0,0 1 0,1 1 0,1-1 0,0 1 0,0 0 51,17-17-73,-1-1 0,18-32 73,-20 28 3,-16 26-3,-1 1 1,0-1-1,-1-1 0,1 1 1,-2-1-1,0 0 0,0 0 1,0-1-1,-4 10 20,0 1 0,0-1 1,-1 1-1,1-1 0,0 1 1,1-1-1,-1 1 0,0-1 1,0 1-1,0-1 0,0 0 1,0 1-1,0-1 0,1 1 0,-1-1 1,0 1-1,0 0 0,1-1 1,-1 1-1,0-1 0,1 1 1,-1-1-1,0 1 0,1 0 1,-1-1-1,1 1 0,-1 0 0,1-1-20,5 17 936,-1-1-866,29 71 791,23 35-861,12 29 233,-62-133-195,1 1-1,0-1 1,1-1-1,1 0 1,1 0-1,0-1 1,1-1-1,1 1 0,0-2 1,1 0-1,0-1 1,1 0-1,6 3-37,8 7 335,-18-12-182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56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58 241 4737,'-41'-44'2450,"25"21"2351,16 23-4744,0 0 0,0 0-1,0-1 1,0 1 0,0 0 0,0 0 0,0 0-1,0 0 1,0 0 0,0 0 0,0-1 0,0 1 0,0 0-1,0 0 1,0 0 0,0 0 0,0 0 0,0 0-1,0-1 1,1 1 0,-1 0 0,0 0 0,0 0 0,0 0-1,0 0 1,0 0 0,0 0 0,0 0 0,0 0 0,1 0-1,-1 0 1,0 0 0,0-1 0,0 1 0,0 0-1,0 0 1,1 0 0,-1 0 0,0 0 0,0 0 0,0 0-1,0 0 1,0 0 0,0 0 0,1 0 0,-1 1-1,0-1 1,0 0 0,0 0 0,0 0 0,0 0 0,0 0-1,1 0 1,-1 0 0,0 0 0,0 0 0,0 0 0,0 0-1,0 0 1,0 1 0,0-1 0,0 0 0,0 0-1,1 0 1,-1 0 0,0 0 0,0 0 0,0 0 0,0 1-1,0-1-56,7 4 417,0 1 0,0 0 0,0 1 0,3 3-417,19 18 325,1-1 0,1-2 0,22 12-325,4 3 215,-1 3 1,-2 2-1,-2 2 0,27 33-215,-67-67 17,-8-6 3,0-1-1,1 0 1,0 0 0,0-1 0,1 1 0,-1-1 0,1 0 0,0-1 0,0 1 0,0-1-1,0 0 1,1-1 0,2 2-20,-8-4 34,0 0 0,-1 0 0,1 0-1,0 0 1,-1 0 0,1 0 0,-1 0-1,1 0 1,0 0 0,-1 0 0,1 0 0,0 0-1,-1 0 1,1 0 0,0 0 0,-1-1-1,1 1 1,-1 0 0,1-1 0,-1 1-1,1 0 1,-1-1 0,1 1 0,-1-1 0,1 1-1,-1 0 1,1-1 0,-1 1 0,1-1-1,-1 0 1,0 1 0,0-1 0,1 1 0,-1-1-1,0 1 1,0-1 0,1 0 0,-1 1-1,0-1 1,0 0-34,3-13 910</inkml:trace>
  <inkml:trace contextRef="#ctx0" brushRef="#br0" timeOffset="1">543 5 4841,'-1'-1'231,"0"0"0,-1 1 0,1-1-1,-1 1 1,1 0 0,0-1 0,-1 1 0,1 0 0,-1 0 0,1 0-1,-1 0 1,1 0 0,-1 0 0,1 0 0,-1 0 0,1 0 0,-1 1-1,1-1 1,-1 1 0,1-1 0,0 1 0,-1 0 0,0 0-231,0 1 206,-1 1 0,1 0 0,-1-1 0,1 1 0,0 0 0,0 0 0,0 0 0,1 1 0,-2 2-206,-241 444 3658,94-210-3292,134-205-782,15-34 377,1 0 1,-1 0-1,1 1 1,0-1-1,-1 0 0,1 0 1,0 0-1,0 0 1,0 1-1,0-1 1,0 0-1,0 0 0,0 1 1,0-1-1,0 0 1,1 0-1,-1 0 0,1 0 1,-1 1-1,0-1 1,1 0-1,0 0 0,-1 0 1,1 0-1,0 0 1,-1 0-1,2 0 39,13 7-72</inkml:trace>
  <inkml:trace contextRef="#ctx0" brushRef="#br0" timeOffset="2">929 449 7770,'-8'21'6968,"5"2"-3855,2-9-3317,2 1 0,-1-1 0,3 8 204,-1-6 838,1 8-610,1 0 0,1 0-1,5 12-227,7 40 247,-10-10-128,-6-46-63,1 0 1,1 0-1,0-1 1,2 1-1,3 9-56,-3-20 226,2-8-104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56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284 411 2649,'-1'-12'3860,"1"12"-3754,0 0 1,0 0-1,0 0 0,0 0 0,0-1 1,-1 1-1,1 0 0,0 0 1,0 0-1,0 0 0,0-1 0,0 1 1,-1 0-1,1 0 0,0 0 0,0 0 1,0 0-1,-1 0 0,1 0 1,0 0-1,0 0 0,0 0 0,-1 0 1,1-1-1,0 1 0,0 0 1,0 0-1,-1 1 0,1-1 0,0 0 1,0 0-1,0 0 0,-1 0 1,1 0-1,0 0 0,0 0 0,0 0 1,-1 0-1,1 0 0,0 0 1,0 0-1,0 1 0,0-1 0,-1 0 1,1 0-1,0 0 0,0 0 1,0 1-1,0-1 0,0 0 0,0 0 1,-1 0-1,1 0 0,0 1 1,0-1-1,0 0 0,0 0 0,0 1-106,-14 18 675,2 1-1,-10 19-674,6-9 533,-22 36 409,-51 105 87,74-139-971,3 0 0,0 1-1,2 1 1,-2 18-58,2 7 105,4 0 1,2 0-1,2 1 1,4 13-106,8 65 613,11 36-613,-16-138 82,1 0 0,2 0 0,2 0 1,1-1-1,1-1 0,2 0 0,2 0-82,-9-21-13,1 1 1,1-1-1,0 0 0,0-1 0,1 0 1,1 0-1,0-1 0,1-1 0,0 0 1,0 0-1,1-1 0,0-1 1,1 0-1,0-1 0,0-1 0,0 0 1,13 4 12,23 3-155</inkml:trace>
  <inkml:trace contextRef="#ctx0" brushRef="#br0" timeOffset="1">718 1199 4233,'2'-19'3066,"-4"10"2418,2 9-4351,0 0-314,3 1-112,4 1-358,-4-2-284,-1 1 0,1 0 0,0 0 0,-1 0-1,1 0 1,-1 0 0,1 1 0,-1-1 0,0 1 0,1-1 0,-1 1-65,26 24 549,-2 2-1,20 25-548,7 8 523,35 31-15,5-4-1,31 20-507,-112-97 27,-11-9-105,1 0 0,0 0 0,0 0 0,1 0 0,-1-1 0,0 1 0,1-1 0,1 2 78,-3-3-243</inkml:trace>
  <inkml:trace contextRef="#ctx0" brushRef="#br0" timeOffset="2">1207 1108 5009,'0'-1'162,"0"0"-1,0 1 1,-1-1-1,1 0 1,0 1-1,0-1 0,-1 1 1,1-1-1,0 1 1,-1-1-1,1 0 1,0 1-1,-1-1 1,1 1-1,-1-1 1,1 1-1,-1 0 1,1-1-1,-1 1 1,1 0-1,-1-1 1,1 1-1,-1 0 1,0-1-1,1 1 1,-1 0-1,1 0 1,-1 0-162,0 0 166,0 0-1,0 0 1,0 1 0,0-1 0,0 0-1,0 1 1,0-1 0,0 1 0,0-1 0,0 1-1,0-1 1,0 1 0,1 0 0,-1 0 0,0-1-1,0 1-165,-5 6 483,0 0 0,1 0 0,0 1 0,0 0-483,2-4 113,-80 128 1074,6 4 0,5 3 0,-7 36-1187,44-98-1770,32-70 1146</inkml:trace>
  <inkml:trace contextRef="#ctx0" brushRef="#br0" timeOffset="3">1452 1462 7522,'58'-5'3150,"-58"5"-2959,1-1 1,0 1 0,0 0-1,-1 0 1,1 0 0,0 0-1,0 0 1,-1 0 0,1 0-1,0 0 1,0 1 0,-1-1 0,1 0-1,0 0 1,-1 1 0,1-1-1,0 0 1,-1 1 0,2-1-192,-2 10 1100,-2-3 648,-2 36-1214,1 0-1,3 36-533,1-23 132,-1-19-50,1 1 0,2 0 0,1 0 0,10 35-82,-14-70 73,0-2 75,1 0-1,-1 0 0,0 0 0,0 0 1,1 0-1,-1 0 0,1 0 1,-1 0-1,1 0 0,-1 0 0,1 0 1,-1 0-1,1 0 0,0 0 1,0-1-1,-1 1 0,1 0 0,0-1 1,0 1-1,0 0 0,0-1-147,11 1 1358</inkml:trace>
  <inkml:trace contextRef="#ctx0" brushRef="#br0" timeOffset="4">621 801 5161,'-45'-16'2990,"37"12"851,8 1-2857,12 0 1566,92-1-1354,-31 2-292,10-4-904,100-13 1103,106 6-1103,-210 13 586,-48 0-329</inkml:trace>
  <inkml:trace contextRef="#ctx0" brushRef="#br0" timeOffset="5">1936 1281 3169,'33'-96'2153,"-29"73"-315,-7 17 358,-1 1 1104,4 5-2286,0 0-253,0 0-225,0 0-112,0 0 26,4 7 333,-2-1-717,1-1 0,-1 0 1,1 0-1,0 0 1,0 0-1,0-1 0,1 1 1,-1-1-1,1 0 1,1 1-67,-1-1 22,0-1 0,-1 1 0,0 0 0,0 0 1,0 0-1,0 1 0,-1-1 0,0 0 1,0 1-1,0 0 0,0-1 0,0 2-22,17 46 259,3-1-1,1 0 0,12 13-258,-28-52 62,0 0-1,1-1 0,1-1 1,-1 1-1,1-1 0,1-1 1,0 1-1,1-2 0,-1 1 1,7 2-62,-16-10 36,1-1-1,0 1 1,-1-1 0,1 0 0,-1 1 0,1-1 0,0 0-1,-1 0 1,1 0 0,-1 0 0,1 0 0,0-1-1,-1 1 1,1 0 0,-1-1 0,1 1 0,0-1 0,-1 1-1,0-1 1,1 0 0,-1 0 0,1 0 0,-1 0 0,0 0-1,1 0 1,-1 0 0,0 0 0,0 0 0,0 0 0,0-1-1,0 1-35,4-6 153,1 1 1,-2-1-1,1 0 0,-1 0 0,2-5-153,2-6 113,-2 0 0,0 0 0,-2-1 0,0 0-113,15-50 123,-3 24-94,2 1-1,2 1 1,2 1 0,12-17-29,-29 52-82,-1 1 0,1 0 0,0 0 0,6-4 82,-9 8 15,-1 1 1,1-1-1,0 1 1,0 0-1,0-1 0,0 1 1,0 0-1,0 0 1,0 1-1,1-1 1,-1 0-1,0 1 1,0-1-1,0 1 0,1 0 1,-1 0-1,1 0-15,4 3 1890,4 10-962</inkml:trace>
  <inkml:trace contextRef="#ctx0" brushRef="#br0" timeOffset="6">2980 1076 4609,'-4'-12'726,"-1"-5"6020,4 16-4029,3 5-1083,1 4-1590,4 7 99,1-1 0,0 0 1,1 0-1,0 0 1,1-2-1,1 1 1,2 1-144,32 31 656,15 9-656,-15-14 381,3 7-381,-25-19 230,20 28-230,-27-34 83,0 0 1,1-2-1,20 18-83,-2-12 183,-34-25-208,0 0 0,0-1 0,0 1 0,0-1 0,0 1 0,0-1 0,0 1 0,0-1 0,0 1 0,0-1 0,0 0 0,0 0 1,0 0-1,0 1 0,1-1 0,-1 0 0,0 0 0,0 0 0,0-1 0,0 1 0,0 0 0,0 0 0,0-1 0,0 1 0,1 0 0,-1-1 0,0 1 1,0-1-1,-1 0 0,1 1 0,0-1 0,0 0 0,0 1 0,0-2 25,6-9-304</inkml:trace>
  <inkml:trace contextRef="#ctx0" brushRef="#br0" timeOffset="7">3435 999 5401,'0'-1'299,"-1"1"0,1 0 1,-1 0-1,0-1 0,1 1 0,-1 0 0,0 0 0,1 0 0,-1 0 1,0 0-1,1 0 0,-1 0 0,0 0 0,1 0 0,-1 0 0,1 0 1,-1 1-1,0-1 0,1 0 0,-1 0 0,1 0 0,-1 1 0,0-1 1,1 0-1,-1 1-299,-8 16 954,4-4-748,-10 17 248,-1-1 0,-1-1 0,-2 0-1,-3 1-453,-91 107 922,63-76-862,25-27-19,1 1 0,2 1 0,-3 8-41,-22 37 96,45-76-140,-1 1 1,1-1 0,0 1 0,0-1-1,1 1 1,-1 0 0,1 2 43,1-7 40,0 0 0,-1 0 0,1 0 1,0 1-1,0-1 0,0 0 0,0 0 0,0 1 1,0-1-1,-1 0 0,1 0 0,0 0 0,0 1 0,0-1 1,0 0-1,0 0 0,0 1 0,0-1 0,0 0 1,0 0-1,0 1 0,0-1 0,0 0 0,0 0 0,0 1 1,1-1-1,-1 0 0,0 0 0,0 1 0,0-1 1,0 0-1,0 0 0,0 0 0,1 1 0,-1-1 0,0 0 1,0 0-1,0 0 0,0 0 0,1 0 0,-1 1 0,0-1 1,0 0-1,0 0 0,1 0 0,-1 0 0,0 0 1,0 0-1,1 0 0,-1 0 0,0 0 0,0 0 0,1 0 1,-1 0-1,0 0 0,0 0 0,1 0 0,-1 0 1,0 0-1,0 0 0,1 0 0,-1 0-40,12-7 1200</inkml:trace>
  <inkml:trace contextRef="#ctx0" brushRef="#br0" timeOffset="8">3698 1421 5593,'24'0'2662,"-23"0"-2567,-1 0 0,0 0-1,0 0 1,0 0 0,0 0-1,1 0 1,-1 0 0,0-1 0,0 1-1,0 0 1,0 0 0,1 0 0,-1 0-1,0 0 1,0 0 0,0-1 0,0 1-1,0 0 1,0 0 0,1 0-1,-1 0 1,0-1 0,0 1 0,0 0-1,0 0 1,0 0 0,0-1 0,0 1-1,0 0 1,0 0 0,0 0-1,0-1 1,0 1 0,0 0 0,0 0-1,0 0 1,0-1 0,0 1 0,0 0-1,0 0 1,0 0 0,-1 0 0,1-1-1,0 1 1,0 0-95,1-9 3812,8 3-3626,1 0-1,-1 1 0,1 0 1,0 1-1,0 0 0,6-2-185,-6 3 91,0-1-27,0 1 1,0-1-1,1 2 1,-1 0-1,1 0 0,4 0-64,-14 2 4,1 0-1,-1 0 0,1 0 0,-1 1 0,1-1 0,-1 0 1,1 0-1,-1 1 0,1-1 0,-1 1 0,1 0 1,-1-1-1,0 1 0,1 0 0,-1 0 0,0 0 1,0 0-1,1 0-3,-1 1 0,0-1 0,0 1 1,-1-1-1,1 1 0,0 0 1,-1-1-1,1 1 0,-1 0 0,0 0 1,1-1-1,-1 1 0,0 0 1,0 0-1,0-1 0,0 1 1,-1 0-1,1 0 0,0-1 1,-1 2-1,-16 67 108,-14 34-108,20-67 9,5-17 55,-1 0 0,-1-1 0,-1 0 1,-1 0-1,0 0 0,-1-2 0,-1 1 1,-1-1-1,-1-1 0,0-1 0,-1 0 0,0 0 1,-1-1-1,-16 9-64,32-23 27,-1 0 1,1 0-1,0 0 1,0 0-1,0 0 1,0-1 0,0 1-1,0 0 1,0 0-1,0 0 1,0 0-1,-1-1 1,1 1-1,0 0 1,0 0 0,0 0-1,0-1 1,0 1-1,0 0 1,0 0-1,0 0 1,0-1-1,1 1 1,-1 0 0,0 0-1,0 0 1,0 0-1,0-1 1,0 1-1,0 0 1,0 0-1,0 0 1,0 0-1,0-1 1,1 1 0,-1 0-1,0 0 1,0 0-1,0 0 1,0 0-1,1 0 1,-1 0-1,0-1 1,0 1 0,0 0-1,0 0 1,1 0-1,-1 0 1,0 0-1,0 0-27,21-8 23,1 1 0,0 1-1,0 1 1,0 1-1,7 0-22,19-3 18,-12 2-74,1 1-1,-1 2 1,12 2 56,19 3 2367,-34 1-1371</inkml:trace>
  <inkml:trace contextRef="#ctx0" brushRef="#br0" timeOffset="9">4302 188 7346,'-10'-84'3142,"6"66"-446,6 25 565,132 150-2096,-97-107-1102,-3 1-1,-2 2 0,-2 1 1,-2 1-1,-3 2 0,-3 0 1,15 59-63,-22-49 47,-2 1 0,-4 0 1,-2 1-1,-4 0 1,-4 48-48,-4-33 85,-4 0 0,-15 58-85,-48 158 217,50-192 49,17-100-303,5-8 87,0 0-1,0 0 1,0 0-1,0-1 1,0 1-1,0 0 1,0 0-1,0 0 0,0 0 1,0 0-1,0 0 1,0 0-1,0-1 1,0 1-1,0 0 0,0 0 1,0 0-1,0 0 1,0 0-1,0 0 1,0 0-1,0 0 0,0-1 1,0 1-1,0 0 1,0 0-1,-1 0 1,1 0-1,0 0 0,0 0 1,0 0-1,0 0 1,0 0-1,0 0 1,0 0-1,0 0 0,-1 0 1,1 0-1,0 0 1,0 0-1,0 0 1,0 0-1,0-1 1,0 1-1,0 1 0,-1-1 1,1 0-1,0 0 1,0 0-1,0 0 1,0 0-1,0 0 0,0 0 1,0 0-1,-1 0 1,1 0-1,0 0 1,0 0-1,0 0 0,0 0 1,0 0-1,0 0 1,0 0-1,0 1 1,0-1-1,0 0 0,-1 0 1,1 0-1,0 0 1,0 0-50,0-6 1324</inkml:trace>
  <inkml:trace contextRef="#ctx0" brushRef="#br0" timeOffset="10">5434 1072 4609,'1'-13'693,"-2"-6"967,-4 35 968,-12 47-849,-3-2 0,-2 0 0,-23 41-1779,37-84 129,-10 21 257,-4 15-386,18-43 25,1 0-1,0 0 0,1 0 1,0 0-1,0 1 0,1-1 1,1 6-25,-1-1 303,5-40 80,8-18-237,-7 22-103,2 0 1,3-8-44,40-100 92,-22 44-71,-22 63-30,0 0 1,2 0-1,0 0 0,2 1 0,8-14 9,-17 33 6,0-1 1,-1 1-1,1-1 1,0 1-1,0 0 1,0-1-1,1 1 0,-1 0 1,0 0-1,0 0 1,1 0-1,-1 0 1,1 0-1,-1 0 1,1 0-1,-1 0 0,1 1 1,-1-1-1,1 1 1,0-1-1,-1 1 1,1 0-1,1-1-6,-1 2 16,0 0 1,0-1-1,0 1 0,0 0 1,0 0-1,0 0 0,0 0 0,0 1 1,-1-1-1,1 0 0,0 1 1,-1-1-1,1 1 0,-1 0 0,0-1 1,0 1-1,1 0 0,-1 1-16,53 88 471,-35-57-265,2 0 0,24 30-206,182 201 1048,-209-249 1504,3-9-1248</inkml:trace>
  <inkml:trace contextRef="#ctx0" brushRef="#br0" timeOffset="11">6714 133 3545,'6'-11'1058,"9"-21"-1365,-12 22 2565,-3 10-2125,0 0 0,-1 0 0,1 0 0,0 0 1,0 0-1,0 0 0,0-1 0,0 1 0,0 0 0,0 0 0,0 0 0,0 0 1,-1 0-1,1 0 0,0 0 0,0 0 0,0 0 0,0 0 0,0 0 0,0 0 0,-1 0 1,1 0-1,0 0 0,0 0 0,0 0 0,0 0 0,0 0 0,0 0 0,-1 0 0,1 0 1,0 0-1,0 0 0,0 0 0,0 0 0,0 0 0,0 0 0,0 0 0,-1 0 0,1 0 1,0 0-1,0 1 0,0-1 0,0 0 0,0 0 0,0 0 0,0 0 0,0 0 1,0 0-1,0 0 0,-1 0 0,1 1-133,-10 11 925,-3 6-651,-4 1-71,-3 2 214,0 2 0,2 0-1,-3 7-416,0 4 143,2 2 0,2-1 0,1 2 0,2 0 0,1 1 0,3 0 0,0 1 0,3 0 0,-2 31-143,-2 6 100,7-53-79,0 0-1,2 0 0,0 0 0,2 1 1,1 2-21,7 45 62,6 14-62,13 92 196,-17-104 151,-4-29-157,1 0 0,3-1-1,2 0 1,4 7-190,13 19 57,3-1 0,3-2 0,19 25-57,-31-56 52,-13-20 63,-1 0 0,0 0 0,0 1 0,-2 0-1,0 0 1,3 14-115,-8-16 212</inkml:trace>
  <inkml:trace contextRef="#ctx0" brushRef="#br0" timeOffset="12">7064 969 16299,'8'18'1290,"0"5"-1190,3-2-17,1-1 0,0-1 0,2 0 0,0 0-1,1-2 1,1 1 0,10 7-83,18 9 342,2-1-1,43 22-341,35 24 269,-119-75-261,-1-2-6,-1 0-1,1 1 1,0 0 0,-1 0 0,1 0 0,-1 0 0,0 1 0,0-1 0,0 1 0,0 0-1,1 2-1,-14-12-1480,0-5 947</inkml:trace>
  <inkml:trace contextRef="#ctx0" brushRef="#br0" timeOffset="13">7514 888 6353,'-1'-1'357,"0"1"-1,-1-1 1,1 0-1,0 0 1,0 0-1,0 1 1,-1-1-1,1 1 1,0-1-1,-1 1 1,1-1-1,0 1 0,-1 0 1,1 0-1,-1 0 1,1 0-1,-1 0-356,0 0 205,1 0 0,-1 1 0,1-1 0,-1 1 0,1-1-1,-1 1 1,1-1 0,-1 1 0,1 0 0,0 0 0,-1 0-1,1 0 1,-1 0-205,-3 5 213,0 0 0,0 0 0,0 1-1,1-1 1,-4 7-213,4-7 268,-39 67 249,4-8-310,-2-1 0,-3-2-1,-5 1-206,25-36 42,-39 48 65,56-66-94,0 1-1,1 0 1,0 0 0,1 0 0,0 1-1,-2 8-12,4-3-484,3-16 464,0 1-1,0-1 0,0 0 0,0 0 0,0 0 0,1 0 0,-1 1 0,0-1 0,0 0 0,0 0 0,0 0 0,0 0 0,0 1 0,0-1 0,0 0 0,0 0 0,1 0 0,-1 0 0,0 0 0,0 0 0,0 0 1,0 1-1,0-1 0,0 0 0,1 0 0,-1 0 0,0 0 0,0 0 0,0 0 0,0 0 0,1 0 0,-1 0 0,0 0 0,0 0 0,0 0 0,0 0 0,1 0 0,-1 0 0,0 0 0,0 0 0,0 0 21,23-14 38,-21 13 223,29-21 169</inkml:trace>
  <inkml:trace contextRef="#ctx0" brushRef="#br0" timeOffset="14">7752 1315 7226,'-4'-1'6034,"4"-3"-4020,0 3-1999,0 1 0,0-1 0,1 1 0,-1-1 0,0 1 1,0-1-1,1 1 0,-1-1 0,0 1 0,1-1 0,-1 1 0,1-1 1,-1 1-1,0 0 0,1-1 0,-1 1 0,1 0 0,-1-1 1,1 1-1,0 0-15,83-46 314,-82 45-304,1-1-1,0 1 0,0 0 1,0 0-1,0 0 0,0 0 1,0 1-1,0-1 1,0 1-1,0 0 0,0 0 1,2 0-10,-3 0 3,0 1 0,-1-1 1,1 0-1,0 1 1,-1 0-1,1-1 0,0 1 1,-1 0-1,1 0 0,-1 0 1,1 0-1,-1 0 1,1 0-1,-1 0 0,0 0 1,1 1-4,-1 0 3,1 1 1,-1-1 0,1 0-1,-1 1 1,0-1-1,0 1 1,0-1 0,0 1-1,-1 0 1,1-1-1,-1 1 1,1 0-1,-1 0 1,0-1 0,0 1-1,0 0 1,-1 0-1,1-1 1,-1 1 0,1 0-1,-1-1 1,0 2-4,-6 12 84,0-1 0,-1 1 1,-4 3-85,-12 26 226,-20 40 937,-4-2-1163,16-27 672,30-53-619,1-1 1,0 1-1,-1-1 1,1 1-1,0 0 1,0-1-1,0 1 1,1 0-1,-1 0 1,1 0-54,0-2 13,0 0 1,0-1-1,1 1 0,-1 0 1,0 0-1,1 0 0,-1-1 1,0 1-1,1 0 0,-1-1 1,1 1-1,-1 0 0,1-1 0,0 1 1,-1-1-1,1 1 0,-1-1 1,1 1-1,0-1 0,0 1 1,-1-1-1,1 0 0,0 1 1,0-1-1,-1 0 0,1 0 1,0 1-1,0-1 0,0 0 1,0 0-1,-1 0 0,1 0 0,0 0-13,7 1 31,-1-1-1,1 0 0,-1 0 0,0-1 0,1 1 0,-1-2 0,7-1-30,52-17 113,-49 14-67,29-8 17,-26 8-628,-1 0 0,0-1 1,18-9 564,-9-5-784</inkml:trace>
  <inkml:trace contextRef="#ctx0" brushRef="#br0" timeOffset="15">6899 477 4465,'-6'1'1607,"-16"1"2132,16 0-1308,10 0 1308,50 9-3151,0-2 0,0-3 0,0-2 0,2-3-588,75-7 377,-29 0-193,0 5-1,36 6-183,-88-6 81,-20-1 876,-21 4 1445,7 9-1122</inkml:trace>
  <inkml:trace contextRef="#ctx0" brushRef="#br0" timeOffset="16">8484 956 4777,'-33'-43'2701,"32"42"-2448,1 0 0,0 1 1,-1-1-1,1 1 1,-1-1-1,1 1 1,-1-1-1,1 1 0,-1-1 1,0 1-1,1 0 1,-1-1-1,0 1 0,1 0 1,-1-1-1,0 1 1,1 0-1,-1 0 1,0 0-254,-6 6 2898,3 11-1976,4-12-877,0 0 1,1 0-1,-1 0 1,1 0-1,0 0 1,0 0-1,1 0 0,0-1 1,-1 1-1,3 2-45,1 4 93,-1-2 30,0 0 0,1-1 0,0 1 0,1-1 0,-1 0 0,7 5-123,8 13 194,18 34 76,-25-37-184,2 0 0,1 0 0,17 18-86,-29-36 44,1 0 0,0 0 0,0-1 0,0 0 0,1 0 1,-1 0-1,1 0 0,0-1 0,0 0 0,1 0 0,-1-1 0,0 0 0,1 0 0,0 0 0,-1-1 0,1 0 0,4 0-44,-7-1 83,0 0-1,0-1 1,0 1-1,0-1 1,0 0-1,0 0 1,0 0-1,0-1 0,0 1 1,0-1-1,-1 0 1,1 0-1,-1 0 1,1 0-1,-1-1 1,0 0-1,0 1 0,0-1 1,0 0-1,0 0 1,-1-1-83,7-9 241,0 0 0,-1-1 0,-1 0 0,5-14-241,-3 9 53,4-14 79,-1 0 0,4-22-132,-10 34-9,0-1-1,1 0 1,1 1-1,1 1 0,1 0 1,1 0-1,4-5 10,-11 19-118,-4 5 117,1 0 0,0-1 0,0 1-1,0 0 1,0 0 0,0 0 0,0 0 0,0 0-1,1 0 1,-1 0 0,0 0 0,0 0 0,1 1-1,-1-1 1,1 0 1,16-2-34</inkml:trace>
  <inkml:trace contextRef="#ctx0" brushRef="#br0" timeOffset="17">9680 881 5081,'-118'-37'2626,"91"27"-437,16 8 285,6 4-1429,4-1-955,0-1 0,0 1 0,0 0 0,1-1 0,-1 1 0,0 0 0,0-1 0,0 1 0,1 0-1,-1 0 1,0 0 0,1 0 0,-1 0 0,1 0 0,-1 0 0,1 0 0,0 0 0,-1 0 0,1 0 0,0 0 0,-1 0 0,1 0 0,0 0 0,0 0 0,0 0 0,0 0 0,0 0 0,0 1 0,1-1 0,-1 0-90,7 35 499,-1-23-329,0 1 1,1-1-1,0-1 1,1 1-1,1-1 1,0-1-1,0 1 0,1-2 1,0 1-1,3 0-170,27 24 379,3-2 0,6 2-379,-36-26 40,98 78 184,-68-52-81,1-1-1,1-3 1,13 5-143,-49-32 1378,-9-4-758</inkml:trace>
  <inkml:trace contextRef="#ctx0" brushRef="#br0" timeOffset="18">9971 745 6425,'0'-1'225,"0"1"0,-1-1 0,1 0-1,-1 1 1,1-1 0,-1 1 0,1-1-1,-1 0 1,1 1 0,-1-1 0,0 1-1,1 0 1,-1-1 0,0 1 0,1-1-1,-1 1 1,0 0 0,1 0 0,-1-1-1,0 1 1,0 0 0,1 0 0,-1 0-1,0 0 1,0 0-225,0 0 153,-1 0-1,1 1 0,0-1 1,0 1-1,0-1 1,0 1-1,0 0 0,0-1 1,0 1-1,0 0 0,0 0 1,1-1-1,-1 1 1,0 0-1,0 1-152,-4 6 159,0 0 0,0 0 0,1 0 0,-2 5-159,3-4 479,-45 94 466,8-14-127,-18 24-818,19-48 145,8-13 68,-23 51-213,53-100-42,-11 30 99,12-32-126,-1 0 0,1 0 0,0 0 0,-1 0-1,1 0 1,0 0 0,0 0 0,0 0 0,0 0 0,0 0-1,0 0 1,0 0 0,0 0 0,0 0 0,1 0 0,-1 0-1,0 0 1,1 0 0,-1 0 0,1 0 0,-1 0 0,1-1 0,-1 1-1,1 0 1,0 0 0,-1 0 0,1-1 0,0 2 69,11 0-610</inkml:trace>
  <inkml:trace contextRef="#ctx0" brushRef="#br0" timeOffset="19">10272 1231 5801,'-36'-40'3100,"36"40"-2933,-1-1 1,0 0-1,0 0 1,1 0-1,-1 0 1,0 1-1,1-1 1,-1 0 0,1 0-1,-1 0 1,1 0-1,0 0 1,-1-1-1,1 1 1,0 0 0,0 0-1,0 0 1,0 0-1,0 0 1,0 0-1,0 0 1,0 0-1,0 0 1,0 0 0,1-1-1,-1 1 1,0 0-1,1 0 1,-1 0-1,1 0 1,-1 0-1,1 1 1,0-1 0,-1 0-1,1 0 1,0 0-1,0 0-167,3-2 69,0 0-1,0 0 1,0 1-1,0-1 0,0 1 1,1 0-1,0 0-68,1 0 330,3-3-231,0 2 0,1-1 1,0 1-1,0 1 0,0 0 1,0 0-1,0 1 0,8-1-99,-15 2 6,1 0 0,0 1 0,-1-1 0,1 0 0,-1 1-1,0 0 1,1 0 0,-1 0 0,0 0 0,1 1 0,-1-1-1,0 1 1,0 0 0,0 0 0,0 0 0,0 0 0,-1 0-1,1 1 1,-1-1 0,1 1 0,-1-1 0,0 1 0,0 0-1,0 0 1,-1 0 0,1 0 0,0 2-6,-1-1 5,0-1 0,0 1 0,0 0 0,0 0-1,-1 0 1,0 0 0,1 0 0,-2 0 0,1 0 0,0 0 0,-1 0 0,0-1 0,0 1 0,0 0 0,0 0-1,0-1 1,-1 1 0,0 0 0,0-1 0,-1 3-5,-7 8 40,0 0 0,0-1 0,-2 0 0,-2 2-40,7-8 18,2-1 19,-1 0 1,0 0-1,0 0 0,0-1 1,-1 0-1,1-1 0,-1 0 1,0 0-1,-1 0 0,1-1 1,-1 1-1,-6 0-37,14-4 10,0 0 1,0 0-1,-1 0 0,1 0 0,0 0 1,0 0-1,0 0 0,0 0 0,-1 0 1,1 0-1,0 0 0,0 0 0,0 0 1,0 0-1,0 0 0,-1 0 0,1 0 0,0 0 1,0 0-1,0-1 0,0 1 0,0 0 1,0 0-1,-1 0 0,1 0 0,0 0 1,0 0-1,0 0 0,0-1 0,0 1 1,0 0-1,0 0 0,0 0 0,0 0 1,0 0-1,0-1 0,0 1 0,0 0 1,0 0-1,0 0 0,0 0 0,0-1 1,0 1-1,0 0 0,0 0 0,0 0 1,0 0-1,0-1 0,0 1 0,0 0 1,0 0-1,0 0 0,0 0 0,0 0 1,0-1-1,0 1 0,0 0 0,1 0 0,-1 0 1,0 0-1,0 0 0,0 0 0,0 0 1,0-1-1,0 1 0,1 0-10,18-4 25,1 1 0,11 0-25,-6 1 4,-11 0-6,1 1 0,-1 0 0,0 0 0,0 2 0,0 0 0,1 1 0,10 2 2,-21-3-2,0 0 0,0 1 0,0-1 0,0 1-1,-1-1 1,1 1 0,-1 0 0,1 1 0,-1-1 0,0 1 0,0-1 0,0 1-1,0 0 1,0 0 0,-1 0 0,1 0 0,-1 1 0,0-1 0,0 1 0,0-1 0,0 1-1,-1 0 1,1 0 0,-1 0 0,0 0 0,-1 0 0,1 2 2,0 2 5,-1 0 1,0-1-1,0 1 0,-1 0 1,0-1-1,0 1 1,-1-1-1,0 1 0,0-1 1,-1 0-1,0 0 1,0 0-1,-1 0 0,1-1 1,-2 1-1,1-1 1,-1 0-1,0 0 0,0 0 1,-4 2-6,2-1 26,-1 0 1,0-1-1,0 0 0,0 0 1,-1-1-1,0 0 1,0 0-1,0-1 0,-1-1 1,0 1-1,1-2 1,-1 1-1,0-1 1,0-1-1,-4 1-26,3-2 1,0 0 0,0-1 0,1 0 0,-1-1 0,0 0 0,1 0 0,0-1-1,0-1 1,0 0 0,-9-4-1,19 8-19,-1 0-1,1 0 1,0-1-1,-1 1 1,1 0-1,-1 0 0,1 0 1,-1 0-1,1-1 1,0 1-1,-1 0 1,1 0-1,-1-1 1,1 1-1,0 0 1,-1-1-1,1 1 0,0 0 1,0-1-1,-1 1 1,1 0-1,0-1 1,0 1-1,-1-1 1,1 1-1,0-1 0,0 1 1,0 0-1,0-1 1,0 1-1,0-1 1,0 1-1,0-1 1,0 1-1,0-1 1,0 1-1,0-1 0,0 1 1,0-1-1,0 1 1,0 0-1,0-1 1,1 1-1,-1-1 1,0 1-1,0-1 0,0 1 20,20-11-306</inkml:trace>
  <inkml:trace contextRef="#ctx0" brushRef="#br0" timeOffset="20">10656 16 5241,'-1'-11'3686,"0"7"1204,7 10-1923,8 10-3776,41 48 1551,3 11-742,37 50 297,-38-53-130,45 77-167,-87-121 22,-1 0 0,-1 1 0,-2 1-1,-1 0 1,-1 0 0,-1 1 0,2 26-22,-3 1 69,-3 1 1,-2 1-1,-5 38-69,0-59 70,-2 1 0,-1-1 0,-2-1 0,-2 0 0,-1 0 1,-3 0-1,0-2 0,-17 29-70,1-12 239,-3-1 0,-2-1-1,-2-2 1,-2-2 0,-4 2-239,38-45 65,5-4-37,-1 1 0,0-1-1,0 1 1,1 0 0,-1-1 0,0 1-1,1 0 1,-1 0 0,0 0-1,1 0 1,-1-1 0,1 1-1,0 0 1,-1 0 0,1 0-1,0 0 1,-1 0 0,1 0 0,0 0-1,0 1-27,5-5-1197,15-15 666</inkml:trace>
  <inkml:trace contextRef="#ctx0" brushRef="#br0" timeOffset="21">11833 906 4985,'9'-37'995,"-4"17"-148,-4 16 553,-3 7 1083,-122 326 1658,107-289-3777,-20 37-364,-2 5 163,32-64-96,9-20 142,17-30 211,-11 18-429,41-75 104,-3-3 1,1-15-96,8-18 9,-48 111-3,18-34 489,-22 43-185,2-1 453,8 15-674,-5-3-72,0 1 0,0 0 0,-1 0 0,0 1 0,0 0-1,0 0 1,-1 0 0,0 3-17,0-1 17,3 3 25,-2 1 0,0 0 0,-1 0 0,0 1 0,3 14-42,1 1 66,-1-4-23,1 0 0,1-1 0,1 0 0,2-1 0,0 0 0,2-1 1,0-1-1,2 0 0,0-2 0,1 0 0,1-1 0,1 0 0,3 0-43,-22-18 1,4 3 48,-1 0-1,0 0 1,1 1-1,-2 0 1,1 0-1,1 2-48,-2 2 52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36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369 286 2449,'23'-110'1603,"-13"80"1108,-3 23-673,-8 0 307,0 3-1918,-8-7 5187,-4 3-4172,10 6-1468,-4-2 93,0 1 0,0 0 0,0 0 1,0 0-1,0 1 0,0 0 0,-1 0 1,1 1-1,-1 0 0,0 0 0,1 1 0,-1 0 1,1 0-1,-1 1 0,0 0 0,1 0 1,0 1-1,-1 0 0,1 0 0,0 1 1,0 0-1,0 0 0,0 1 0,-4 2-67,-2 2 27,-1 0-1,2 0 1,-1 1-1,1 1 1,0 0 0,1 1-1,0 0 1,1 0-1,0 1 1,1 1-1,0 0 1,1 0-1,0 1 1,1-1-1,1 2 1,0-1-1,1 1 1,1 0 0,0 0-1,0 6-26,0 13 4,1 1 0,2 0 1,1-1-1,2 1 0,2 0 0,1-1 0,1 1 0,2-2 0,2 1 0,3 6-4,-7-23 3,1 0-1,1-1 0,0 0 0,1 0 0,4 4-2,-7-12 3,0-1-1,0 0 0,0 0 0,1 0 0,0-1 0,0 0 0,1-1 0,-1 1 0,1-1 0,1-1 0,0 1-2,4 0 4,1-1 0,0 0 1,0-1-1,0 0 0,0-1 1,0 0-1,0-2 0,1 0 0,-1 0 1,0-1-1,0-1 0,1 0 1,-1-1-1,0-1 0,-1 0 1,12-5-5,-1 0 8,-2-2 0,1 0 0,-1-1 0,-1-2 0,-1 0 0,1-1 0,-2-1 0,-1-1 0,6-6-8,-8 6 9,-1-1 0,-1-1 0,0 0 0,-2-1 0,0 0 0,-1-1 0,-1-1 0,-1 1 0,1-9-9,-6 19 7,-1 0 0,0-1 0,-1 0 0,0 1 1,-1-1-1,-1 0 0,0 0 0,0 0 1,-1 0-1,0 1 0,-1-1 0,-1 0 0,0 1 1,0-1-1,-1 1 0,-1 0 0,0 0 0,0 1 1,-5-6-8,-5-5 14,-1 0 1,-2 2-1,1 0 0,-2 1 1,-19-14-15,-10-4 14,-51-29-14,83 54-58,-1 2 0,-1 0 1,1 1-1,-1 0 0,-1 2 58,15 5-17,0 0 0,0 0 1,0 1-1,0 0 0,0 0 0,0 0 0,-1 0 17</inkml:trace>
  <inkml:trace contextRef="#ctx0" brushRef="#br0" timeOffset="988.79">1253 461 4313,'-40'-21'2680,"40"21"-2559,-1-1 0,1 1-1,-1 0 1,1 0 0,-1-1-1,1 1 1,-1 0 0,1-1-1,-1 1 1,1-1 0,-1 1-1,1 0 1,0-1-1,-1 1 1,1-1 0,0 1-1,0-1 1,-1 1 0,1-1-1,0 1 1,0-1 0,0 1-1,0-1 1,-1 0-1,1 1 1,0-1 0,0 1-1,0-1 1,0 1 0,0-1-1,0 1 1,0-1 0,1 0-121,-1 1 90,0-1 0,0 1 0,0 0 0,0-1 1,0 1-1,0 0 0,0-1 0,0 1 0,0-1 1,0 1-1,0 0 0,0-1 0,0 1 0,0-1 1,0 1-1,-1 0 0,1-1 0,0 1 0,0 0 1,0-1-1,0 1 0,-1 0 0,1-1 0,0 1 0,-1 0-90,1-1 106,0 1-1,0-1 1,-1 1-1,1-1 0,0 1 1,-1 0-1,1-1 0,-1 1 1,1-1-1,-1 1 0,1 0 1,-1-1-1,1 1 1,-1 0-1,1-1 0,-1 1 1,1 0-1,-1 0 0,1 0 1,-1 0-1,0-1 0,1 1 1,-1 0-1,1 0 0,-1 0 1,1 0-1,-1 0 1,0 0-1,1 1 0,-1-1 1,1 0-1,-1 0 0,1 0 1,-1 0-1,0 1 0,1-1 1,-1 0-1,1 1 1,-1-1-1,1 0 0,0 1 1,-1-1-1,1 0 0,-1 1 1,1-1-1,0 1 0,-1-1 1,1 1-1,0-1 0,-1 1 1,1-1-1,0 1-105,-3 6 122,0 1-1,0-1 1,1 1-1,-1 7-121,2-12-10,-6 28 52,2 1 0,1-1 0,1 1 0,2 0-1,3 20-41,-2-47 2,2 29 9,2 0 1,1-1-1,2 0 0,2 3-11,-6-26 7,1 1-1,0-1 1,0 0 0,2-1-1,-1 1 1,6 6-7,-7-10 6,0-1 0,1-1 1,0 1-1,-1-1 0,2 1 1,-1-1-1,0-1 0,1 1 1,-1-1-1,1 0 1,5 2-7,-8-4 6,0 0 1,0 0 0,0-1 0,0 1 0,0 0 0,0-1 0,0 0 0,0 0 0,0 0 0,0 0 0,0-1 0,1 1 0,-1-1 0,0 1 0,0-1 0,0 0 0,1-1-7,1 0 12,0-1 0,-1 0 0,1 0-1,0-1 1,-1 1 0,0-1 0,0 0-1,0 0 1,2-3-12,2-4 17,0 0-1,-1 0 1,0-1-1,-1 0 1,0-1-1,-1 0 1,3-9-17,-1-11 26,-1-1 1,-1 0 0,-2 0-1,-2 0 1,-1-12-27,2-44 107,-2 87-99,0 0 0,1 0 0,-1 0 0,1 0 0,-1 0 0,1 0 0,0 0 0,0 0 1,0 0-1,1 1 0,-1-1 0,1 0 0,1-2-8,-2 5 2,-1 0 0,0-1 0,1 1 0,-1 0 0,1-1 0,-1 1 0,1 0 0,-1 0-1,1-1 1,-1 1 0,1 0 0,-1 0 0,1 0 0,-1 0 0,1-1 0,-1 1 0,1 0 0,-1 0 0,1 0 0,-1 0 0,1 0 0,-1 1 0,1-1 0,-1 0 0,1 0-1,-1 0 1,1 0-2,1 1 1,-1 0 0,1 0 0,-1 0 0,0 0 0,1 1 0,-1-1 0,0 0 0,0 0 0,0 1 0,0-1 0,0 1 0,0-1 0,0 1-1,14 26 5,-2 1-1,-2 0 0,0 1 0,-2 0 0,0 7-4,16 46 22,-19-64-85,2 1-1,0-2 1,1 1 0,0-1 0,2-1 63,-7-10-204,1 0 1,0-1-1,1 0 1,0 0 0,-1 0-1,2 0 1,-1-1-1,1 0 1,0-1 0,0 1-1,0-1 1,0-1-1,5 2 204,26 6-706</inkml:trace>
  <inkml:trace contextRef="#ctx0" brushRef="#br0" timeOffset="1311.484">1925 125 8898,'-11'-21'5803,"9"20"-3944,2 5-568,12 37 114,8 19-1241,-3 1 0,-2 0-1,-4 1 1,-2 0 0,0 39-164,28 187-531,-33-258-1,8 19-5643,-7-34 3980</inkml:trace>
  <inkml:trace contextRef="#ctx0" brushRef="#br0" timeOffset="1671.129">1856 615 5041,'-20'-7'3521,"2"-1"720,17 4-1625,1 8-1119,3-4-249,-3 0-520,0 0-168,16 1-128,25 3-96,56-9 40,-35-12-32,-5-6 2753,4 1-2201</inkml:trace>
  <inkml:trace contextRef="#ctx0" brushRef="#br0" timeOffset="2184.693">2514 473 8834,'0'-1'241,"1"1"0,-1-1 0,0 1 0,0-1-1,0 1 1,0-1 0,0 1 0,0-1 0,0 1 0,0-1 0,0 1 0,0-1 0,0 1 0,0-1 0,0 1-1,0-1 1,0 1 0,-1-1 0,1 1 0,0-1 0,0 1 0,-1-1 0,1 1 0,0-1 0,-1 1 0,1 0 0,0-1-1,-1 1 1,1 0 0,0-1 0,-1 1-241,4 8 314,0 0 0,-1 0 0,1 1 0,-2-1 0,1 1 0,-1-1 0,0 5-314,2 13 315,16 96 511,22 177-68,-32-232-686,-5-45-36,-2 1 0,0-1 0,-1 6-36,-1-26 9,0 1 0,0-1-1,-1 1 1,1-1 0,-1 0 0,1 1 0,-1-1-1,0 1 1,0-1 0,0 0 0,0 0 0,0 1 0,0-1-1,-1 0 1,0 1-9,2-3 2,0 0 0,-1 0 0,1 0 0,0 0 0,0 0 1,0 1-1,0-1 0,0 0 0,0 0 0,0 0 0,0 0 0,-1 0 0,1 0 0,0 0 0,0 0 0,0 0 0,0 0 0,0 0 0,0 0 1,0 0-1,-1-1 0,1 1 0,0 0 0,0 0 0,0 0 0,0 0 0,0 0 0,0 0 0,0 0 0,0 0 0,0 0 0,-1 0 0,1 0 1,0 0-1,0 0 0,0-1 0,0 1 0,0 0 0,0 0 0,0 0 0,0 0 0,0 0 0,0 0 0,0 0 0,0 0 0,0-1 0,0 1 1,0 0-1,0 0-2,-2-10 71,-1-4 3,-25-46 27,7 17-46,1-1-1,3-1 0,-4-18-54,9 18 36,2-2 0,2 1 0,3-1 1,1-1-1,2 1 0,2 0 0,4-15-36,-2 45 3,0 1 1,1-1-1,1 1 0,1 0 0,0 0 0,1 1 1,1-1-1,1 1 0,4-7-3,-6 12-3,1 1-1,-1 1 1,1-1-1,1 1 1,0 0-1,0 1 1,0 0 0,1 0-1,0 1 1,0 0-1,1 1 1,-1 0-1,1 0 1,0 1 0,4-1 3,-6 2-2,1 1 1,-1 1-1,1-1 1,-1 1-1,1 1 1,0-1-1,-1 1 1,1 1-1,0 0 1,-1 0-1,1 1 1,-1 0-1,1 0 1,-1 1-1,0 0 1,0 0-1,0 1 1,0 0-1,-1 1 1,0-1-1,0 1 1,0 1-1,0-1 1,-1 1-1,0 1 1,0-1-1,0 1 1,-1 0-1,0 0 1,-1 0-1,0 1 1,0 0-1,0 0 1,-1 0 0,0 0-1,0 0 1,-1 1-1,-1-1 1,1 1-1,-1-1 1,0 1-1,-1 0 1,0 1 1,-2 12 3,0-1 0,-2 1 0,0-1 1,-1 1-1,-1-1 0,-1-1 1,-1 1-1,-1-1 0,-1-1 0,0 1 1,-2-2-1,0 0 0,-10 12-3,16-23 4,0-1 1,-1 1-1,0-1 0,-7 5-4,11-9-34,0 0-1,0 0 1,0 0-1,0-1 0,-1 1 1,1-1-1,0 0 1,-1 0-1,1 0 1,-1 0-1,1-1 1,-1 1-1,-3-1 35,6 0-55,0 0 0,-1 0-1,1 0 1,0-1 0,0 1 0,-1 0 0,1-1-1,0 1 1,0-1 0,0 0 0,-1 1-1,1-1 1,0 0 0,0 1 0,0-1-1,0 0 1,0 0 0,0 0 0,0 0-1,1 0 1,-1 0 0,0 0 0,1 0-1,-1-1 1,0 1 0,1-1 55,-2-2-200,1 0 0,0 0 0,0-1 0,0 1 0,1 0 0,-1-1 0,1-1 200,1-32-631</inkml:trace>
  <inkml:trace contextRef="#ctx0" brushRef="#br0" timeOffset="2947.334">3160 480 5641,'-11'-99'3084,"11"97"-2780,0-1 1,-1 1-1,1 0 1,-1-1 0,0 1-1,1 0 1,-1-1 0,0 1-1,0 0 1,0 0 0,-1 0-1,0-2-304,1 4 249,1-1 0,-1 1 0,0-1 0,1 1 1,-1 0-1,0-1 0,1 1 0,-1 0 0,0-1 0,0 1 0,1 0 0,-1 0 0,0 0 0,0 0 0,1 0 0,-1 0 0,0 0 0,0 0 1,0 0-250,-1 0 1011,1 0-986,1 1 1,-1-1-1,1 0 1,-1 1 0,1-1-1,0 0 1,-1 1-1,1-1 1,-1 0-1,1 1 1,0-1-1,0 1 1,-1-1-1,1 1 1,0-1-1,0 1 1,-1-1-1,1 1 1,0-1 0,0 1-1,0-1 1,0 1-26,-1 1 65,-4 16-5,0-1 0,1 1 0,1-1-1,1 1 1,0 0 0,1 0 0,1 0 0,1 0 0,1 0 0,0 0 0,1 1-60,2 5 38,1 1 0,0-1 0,2-1 0,1 1 0,1-1 0,1-1 0,0 0 0,2 0-38,-9-17 6,-1 0 1,1 0-1,-1 0 1,2-1-1,-1 0 1,0 0-1,1 0 1,0 0-1,-1-1 1,2 1-1,-1-1 1,3 1-7,-4-2 6,1-1 1,-1 0-1,0 0 0,1 0 0,-1 0 1,1 0-1,0-1 0,-1 0 0,1 0 1,-1 0-1,1-1 0,-1 0 0,1 0 1,-1 0-1,1 0 0,2-1-6,-1-1 9,0 0 0,0 0 0,0-1 0,0 0 0,-1 0 0,1 0 0,-1-1 0,0 1 0,-1-1 0,1-1 0,-1 1-1,0 0 1,3-7-9,7-10 24,-2-1-1,-1-1 0,-1 0-23,-3 7 6,2-9 7,-1 0 1,-1-1-1,-2 0 0,0 0 0,-2 0 0,0-22-13,3-27 67,-4 66-9,-1 0 1,1 1-1,0-1 0,1 0 1,0 1-1,1-2-58,10 43 171,83 294-30,-95-319-207,6 17 131,0 1 0,2-2 0,7 13-65,-15-30-202,1-1-1,0-1 0,0 1 0,0 0 0,0-1 0,1 0 0,0 0 0,0 0 0,0 0 0,0 0 0,1-1 1,-1 0-1,1 0 0,0 0 0,0 0 0,0-1 0,0 0 0,5 1 203,16-3-1102</inkml:trace>
  <inkml:trace contextRef="#ctx0" brushRef="#br0" timeOffset="3299.496">3974 139 7522,'-34'-139'11247,"62"241"-10624,-5 1-1,-4 1 0,3 87-622,7 106-1361,-28-290 874,0 1 1,0-1 0,1 1-1,0-1 1,1 0 0,0 1 486,5 1-786</inkml:trace>
  <inkml:trace contextRef="#ctx0" brushRef="#br0" timeOffset="3626.57">3839 517 8122,'-33'-12'3825,"9"9"-1673,9 3 72,15 5-911,3 0-241,24-1-496,15-4-152,26-17-192,9-1 8,0-7-184,-5 1 632,4 7-495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56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196 126 3593,'78'-65'1705,"-67"59"40,-13 11-340,-10 12 548,-57 49 2128,56-53-3770,2 1 1,0 0-1,0 1 0,2 0 0,-1 0 0,-5 16-311,-9 27 338,2 2 0,3 0 1,2 1-1,3 0 0,3 2 1,-2 47-339,11-66 142,2 0 0,3 0 0,1 0 0,2-1 0,2 0 0,1 0 0,3 0 0,1-2 0,3 1 1,1-2-1,5 7-142,5 0 288,29 36-288,-27-42 71,-2 1 0,7 18-71,-16-25 41,-5-11 165,-1 1 0,-1-1 0,4 16-206,-13-24-971,-2-16 957,0 1 0,0-1 0,0 0 0,-1 0 0,1 0 0,0 0-1,0 0 1,0 0 0,-1 0 0,1 1 0,0-1 0,0 0 0,-1 0 0,1 0-1,0 0 1,0 0 0,-1 0 0,1 0 0,0 0 0,0 0 0,0 0 0,-1 0 0,1 0-1,0-1 1,0 1 0,-1 0 0,1 0 0,0 0 0,0 0 0,0 0 0,-1 0-1,1 0 1,0-1 0,0 1 14</inkml:trace>
  <inkml:trace contextRef="#ctx0" brushRef="#br0" timeOffset="1">682 874 2793,'-13'-13'8881,"12"12"-8682,1 1-1,-1 0 0,1 0 0,0 0 0,-1 0 0,1-1 1,-1 1-1,1 0 0,-1 0 0,1 0 0,-1 0 1,1 0-1,-1 0 0,1 0 0,0 0 0,-1 0 1,1 0-1,-1 0 0,1 1 0,-1-1 0,1 0 0,-1 0 1,1 0-1,-1 1-198,0 0 82,0 1 1,0-1 0,1 1-1,-1-1 1,0 1 0,1-1-1,-1 1 1,0-1 0,1 1-1,0 0 1,-1-1 0,1 1-1,0 0 1,0-1 0,0 1-1,0 0 1,0 0 0,1-1-1,-1 1 1,0 0 0,1-1-1,0 1-82,0 5 75,1-1-1,0 1 1,1-1 0,0 0-1,-1 0 1,2 0-1,-1-1 1,1 1 0,0-1-1,0 1 1,0-1-1,1-1 1,0 1 0,0-1-1,0 1-74,35 26 368,8 7-173,-1 1 0,-2 3-1,-2 1 1,4 8-195,-27-26 44,2-1 0,1 0 1,1-2-1,0-1 0,2-1 0,1-1 0,11 5-44,-29-18 2388,-6-5-1363</inkml:trace>
  <inkml:trace contextRef="#ctx0" brushRef="#br0" timeOffset="2">1158 790 5057,'-1'-1'270,"0"1"-1,0 0 1,0 0-1,0 0 1,0 0 0,0 0-1,0 0 1,0 1-1,0-1 1,0 0 0,0 0-1,0 1 1,0-1-1,0 0 1,1 1 0,-1-1-1,0 1 1,0-1-1,0 1 1,1 0 0,-1-1-1,0 1 1,0 0-1,1 0 1,-1-1 0,1 1-1,-1 0 1,1 0-1,-1 0 1,1 0 0,-1-1-1,1 1 1,0 0-1,-1 1-269,-10 19 377,-6 2 21,7-11-120,2 0-1,0 0 0,0 1 0,-3 9-277,-26 51 1779,-31 42-1779,12-19 277,27-51-119,-2 0 0,-15 13-158,3-2 149,16-28-48,-2 2 157,29-27-483,0-5-292,0 0 172</inkml:trace>
  <inkml:trace contextRef="#ctx0" brushRef="#br0" timeOffset="3">1414 1271 6313,'-2'-1'880,"0"-1"0,1 1 0,-1-1 0,0 1-1,1-1 1,-1 0 0,1 0 0,-1 0 0,1 0 0,0 0-1,-1-1-879,1 2 44,1 1-1,0-1 0,-1 0 0,1 1 0,0-1 0,0 0 0,-1 1 0,1-1 0,0 0 1,0 0-1,0 1 0,0-1 0,0 0 0,0 0 0,0 1 0,0-1 0,0 0 0,0 1 1,0-1-1,1 0 0,-1 1 0,0-1 0,0 0 0,1 1 0,-1-1 0,0 0 0,1 1 1,-1-1-1,1 1 0,-1-1 0,1 0 0,-1 1 0,1-1 0,-1 1 0,1 0 0,0-1 1,-1 1-1,1 0 0,-1-1 0,1 1 0,0 0 0,-1-1 0,2 1-43,57-26 327,-28 11-247,-27 14-67,1-1 0,1 1 0,-1 0 0,0 0 0,0 0 0,0 1 0,0 0 0,1 0-1,-1 0 1,5 1-13,-9-1 2,1 0-1,0 1 0,0-1 0,0 0 0,-1 1 0,1-1 1,0 1-1,0-1 0,-1 1 0,1 0 0,-1 0 1,1 0-1,0 0 0,-1 0 0,0 0 0,1 0 0,-1 1 1,0-1-1,1 0 0,-1 1 0,0-1 0,0 1 1,0-1-1,0 1 0,-1 0 0,1-1 0,0 1-1,0 4 12,-1-1 0,1 0 0,-1 1 0,0-1 0,-1 0 0,1 1 0,-1-1 0,0 0 0,-1 0 0,1 0 0,-2 4-12,-2 1 34,0 0 1,0-1-1,0 0 1,-1 0-1,-5 4-34,7-9 34,0 0 0,0 0 0,0-1 0,-1 0 0,0 0 0,1 0 0,-1 0 0,0-1 0,-1 0 0,1 0-1,-5 1-33,-8 4 305,29-9-223,1 1 1,-1 1-1,1 0 0,-1 1 1,1 0-1,5 1-82,-11-1 42,-1-1-41,1 1 0,-1 0-1,0 0 1,0 0 0,0 1 0,0 0 0,0 0-1,-1 0 1,1 0 0,0 1 0,-1 0 0,0 0-1,1 0 1,-1 0 0,-1 1 0,1-1 0,0 1-1,-1 0 1,0 0 0,0 1 0,0-1 0,0 1-1,-1-1 1,1 1 0,-1 0 0,-1 0 0,1 0 0,-1 0-1,1 0 1,-2 0 0,1 0 0,0 1 0,-1-1-1,0 0 1,0 0 0,-1 1 0,1-1 0,-1 0-1,0 0 1,-1 0 0,1 0 0,-1 0 0,-1 2-1,-7 19 19,0 0 14,-1 0 0,-1 0 0,-7 10-33,14-30 32,0 0-1,0 0 0,-1-1 1,0 1-1,0-1 0,0-1 1,-1 1-1,1-1 0,-1 0 1,0 0-1,-1-1 1,1 0-1,0 0 0,-1-1 1,-1 0-32,2 0 25,0 0 0,0-1 0,0 1 0,-1-2 1,1 1-1,0-1 0,0 0 0,-1-1 0,1 1 1,0-2-1,0 1 0,0-1 0,0 0 0,0 0 1,0-1-1,-2-1-25,7 3-64,-1 0 0,1-1 1,0 1-1,0-1 0,0 0 0,0 1 1,0-1-1,0 0 0,1 0 0,-1 0 1,0-1-1,1 1 0,0 0 0,0-1 1,-1 1-1,1-1 0,1 1 0,-1-1 0,0 1 1,1-1-1,-1 1 0,1-1 0,0 0 1,-1 1-1,1-1 0,1 0 0,-1 1 1,0-1-1,1 0 0,-1 1 0,1-1 1,0 1-1,0-1 0,0 1 0,0-1 1,1-1 63,13-23-867</inkml:trace>
  <inkml:trace contextRef="#ctx0" brushRef="#br0" timeOffset="4">652 552 4561,'-124'-2'4562,"147"0"3393,18-5-6711,-3 0-1198,29 2 513,1 3 1,5 3-560,65-2 317,-19-7-174,52-2 82,-100 16-113,-7-1 144,-64-5-242,0 0 0,0 0-1,1 0 1,-1 0 0,0 0-1,0 0 1,1 0 0,-1 0-1,0 0 1,0 0 0,1 0-1,-1 0 1,0 0-1,0 1 1,1-1 0,-1 0-1,0 0 1,0 0 0,1 0-1,-1 0 1,0 1 0,0-1-1,0 0 1,0 0 0,1 0-1,-1 0 1,0 1 0,0-1-1,0 0 1,0 0-1,0 1 1,1-1 0,-1 0-1,0 0 1,0 1 0,0-1-1,0 0 1,0 0 0,0 1-1,0-1 1,0 0 0,0 0-1,0 1 1,0-1 0,0 0-1,0 0 1,0 1-14,-2 13 239</inkml:trace>
  <inkml:trace contextRef="#ctx0" brushRef="#br0" timeOffset="5">2063 924 3561,'35'-52'1964,"-29"36"1295,-7 13-351,1 4 1930,20 44-4105,-16-37-653,0 1-1,0 0 1,-1-1-1,0 1 1,-1 0-1,1 0 1,-1 7-80,1-4 76,0 0 0,0-1 0,1 1 0,1-1 1,0 1-1,0-2 0,1 1 0,1 0 0,-1-1 0,7 6-76,17 20 192,2-1-1,6 3-191,-25-25 53,4 4 114,1-1 0,0 0 0,1-2-1,1 0 1,6 2-167,-25-16 56,0 0 1,0 1-1,0-1 1,1 0-1,-1 0 1,0 0-1,0 0 1,0 0-1,1 0 1,-1 0-1,0 0 1,0 0-1,0 0 1,0-1-1,1 1 1,-1 0-1,0-1 1,0 1-1,0-1 1,0 1-1,0-1 1,0 0-1,0 0 1,0 1-1,0-1 1,0 0-1,0 0 1,-1 0-1,1 0 1,0 0-1,-1 0 1,1 0-57,4-6 154,-1 1 0,0-1 0,0 0 0,1-4-154,54-134 465,-25 52-389,-24 63-72,1 0 0,1 1 1,6-9-5,-17 35 109,0 1 1,1 0-1,-1-1 1,1 1 0,-1 0-1,1 0 1,0 0-1,0 1 1,-1-1-1,1 0 1,1 1-1,-1-1 1,0 1-1,0-1 1,0 1-1,2 0-109,6-3 840</inkml:trace>
  <inkml:trace contextRef="#ctx0" brushRef="#br0" timeOffset="6">3114 910 3113,'-40'-40'3663,"36"36"3252,3 6-3227,12 17-2755,60 80-177,-58-84-625,-1-1 0,2 0-1,0-1 1,1 0 0,0-1-131,82 55 433,-50-36-66,8 9-367,-26-15 89,-2 1 1,9 13-90,26 24 95,-54-56-57,0 0-1,0-1 0,1 0 0,0-1 0,1 1-37,-7-5-17,0 1-1,0 0 1,1-1 0,-1 0-1,0 1 1,1-1 0,-1-1-1,1 1 1,0 0-1,-1-1 1,1 0 0,-1 0-1,1 0 1,0 0 0,-1-1-1,2 1 18,-4-2-252</inkml:trace>
  <inkml:trace contextRef="#ctx0" brushRef="#br0" timeOffset="7">3588 834 3745,'-6'-88'2184,"7"87"-2035,-1 0-1,0 0 0,-1 0 1,1 0-1,0 1 1,0-1-1,0 0 0,0 0 1,-1 0-1,1 1 0,0-1 1,-1 0-1,1 0 1,-1 1-1,1-1 0,-1 0 1,1 0-149,-7 5 1113,-2 13-58,-26 45 1207,2 1 1,-7 26-2263,4-8 1056,-12 13-1056,-27 36 772,-24 24-772,93-145 17,-1 0 1,2 0-1,-1 0 1,1 1-1,1 0 1,0 0-1,0 0 1,-1 8-18,6-7-21</inkml:trace>
  <inkml:trace contextRef="#ctx0" brushRef="#br0" timeOffset="8">4385 1040 4537,'-2'-12'8821,"0"12"-4839,-4 10-4158,-3 10 292,1 0 0,1 1 1,1 0-1,0 0 0,2 0 1,0 1-1,2-1 0,0 1 1,1 4-117,6 62 400,3 0 0,18 80-400,-23-150 38,-1-8 18,0 1 0,0-1-1,1 0 1,0 1 0,2 0-56,-11-25 84,0 0 0,2 0 0,-1-1-1,2 1 1,0-1 0,1 0 0,0-9-84,-5-27-127,6 44 122,0 1 0,-1-1 0,0 0 0,0 1 0,0-1 0,-1 1 0,0-1 0,-1 1 0,-2-4 5,3 6-3,1 1-1,-1 0 1,0 0 0,0 1-1,0-1 1,0 0-1,0 1 1,-1 0 0,1 0-1,-1 0 1,0 0-1,1 1 1,-1-1 0,0 1-1,0 0 1,0 0 0,-3 0 3,-24-1 54,0 1 0,1 2 0,-1 1 0,0 1 1,0 2-1,-12 4-54,32-7-36,8-1 108,-1 0 0,0 0-1,0 0 1,0-1 0,0 1 0,0-1-1,1 0 1,-3-1-72,5 1 21,0 0 0,1 0-1,-1 0 1,1-1 0,-1 1 0,0 0 0,1 0 0,-1-1-1,1 1 1,-1-1 0,1 1 0,-1 0 0,1-1-1,-1 1 1,1-1 0,-1 1 0,1-1 0,0 1 0,-1-1-1,1 0 1,0 1-21,-1-2 27,1 1 0,-1-1 1,1 0-1,0 1 0,0-1 0,0 1 0,0-1 0,0 0 1,0 1-1,0-1 0,0 1 0,1-1 0,-1 0-27,5-20 134,3-8-37,-2 0 0,-2 0 1,1-22-98,-2-63-143,-2 111-286,0 13 267,0 6-41</inkml:trace>
  <inkml:trace contextRef="#ctx0" brushRef="#br0" timeOffset="9">4686 19 5865,'-1'-2'244,"0"2"-39,1 0 0,0 0 0,-1-1 1,1 1-1,-1 0 0,1-1 0,0 1 1,-1 0-1,1-1 0,0 1 0,-1-1 1,1 1-1,0 0 0,0-1 0,0 1 1,-1-1-1,1 1 0,0-1 1,0 1-1,0-1 0,0 1 0,0-1 1,0 1-1,0-1 0,0 1 0,0-1 1,0 1-1,0-1 0,0 1 0,0 0 1,0-1-1,0 1 0,0-1 0,1 1 1,-1-1-1,0 1 0,0-1 0,1 1 1,-1-1-206,1 1 944,-1 0-305,0 0-163,1 5-85,-1-3-347,1 0-1,-1 0 1,1 0 0,0 1 0,0-1 0,0 0 0,0 0 0,0-1 0,1 1-1,-1 0 1,1 1-44,115 130 775,-75-79-659,-2 1 1,-3 2-1,4 13-116,-18-27 41,-2 1 0,-2 1 0,-2 1 1,9 40-42,-18-46 56,-1 0-1,-2 0 1,-2 0 0,-2 1 0,-4 38-56,-10 51 222,-9 22-222,16-115 24,-12 60 275,-6 1-299,-1 7 305,24-100-256,-2 17-12,2-21-50,1-1 0,0 1 0,0 0-1,0-1 1,0 1 0,0 0 0,0-1 0,1 1 0,-1 0 0,0-1 0,0 1 0,0 0 0,1-1 0,-1 1-1,0-1 1,1 1 0,-1 0 0,0-1 0,1 1 0,-1-1 0,1 1 0,-1-1 0,1 1 0,-1-1 0,1 0-1,0 1 14,10 0-133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5:56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132 535 5185,'69'-87'2734,"-68"86"-2448,1 0 1,-1 0-1,0-1 0,0 1 1,0 0-1,0-1 0,0 1 0,0-1 1,0 1-1,-1-1 0,1 1 1,0-1-1,-1 0 0,1 1 0,-1-1 1,0 0-287,-8 10 2926,4 0-2850,1 0-1,-1-1 1,0 1 0,-1-1 0,0 0-1,-5 6-75,4-7 28,1 1-1,0 0 0,1 0 0,-1 1 0,1-1 1,1 1-1,-1 0 0,0 3-27,-87 297 466,65-237-397,12-35 23,14-31 104,6-7 169,9-12-98,-3-1-227,-1-1-1,-1-1 1,-1 0 0,6-14-40,-11 23 10,7-18 26,-1 0-1,-1-2 1,-1 0-36,-1 2 19,1 1-1,7-13-18,12-25 225,16-62-225,-41 115 221,-2 8-132,0 1 1,0-1 0,0 1-1,0 0 1,0-1-1,0 1 1,1-1 0,-1 1-1,0 0 1,1-1-1,0 1 1,-1 0 0,1 0-1,0-1 1,-1 1-1,1 0 1,0 0-90,0 1 84,-1 0-51,0 3-18,3 6-9,0 1 0,1-1 0,0 0 0,1 0 0,0-1 0,0 1 0,1-1 0,0 0 0,0 0 0,1-1-6,10 16 9,51 87 57,-41-65 44,22 29-110,-13-28 58,-16-22 170,-2 1 0,9 14-228,-22-28 48,-3-2-3512,-10-8 1661</inkml:trace>
  <inkml:trace contextRef="#ctx0" brushRef="#br0" timeOffset="1">1251 492 6145,'-3'-28'1237,"-1"1"233,-3 0 2871,9 31-723,7 6-3278,4 5-217,20 24 113,98 107 770,-7-32-133,7-5-873,37 34 454,-150-124-335,-16-16 71,1 1 1,-1-1-1,1 0 0,0-1 1,0 1-1,0 0 1,0-1-1,0 1 0,1-1 1,-1 0-1,1 0 1,-1-1-1,1 1 1,3 0-191,3 0 993</inkml:trace>
  <inkml:trace contextRef="#ctx0" brushRef="#br0" timeOffset="2">1960 331 5561,'-10'5'4620,"-9"12"-2838,15-13-1066,-22 22 310,0 0-1,3 2 1,0 0 0,0 4-1026,-148 227 611,93-137-512,25-52-39,36-50-5,1 1 0,1 1 0,-5 10-55,13-21 72,6-10-101,-1 1 1,1-1 0,0 1 0,0 0 0,0 0-1,0 0 1,0 0 0,0 0 0,0 0 0,0 0-1,1 0 1,-1 0 0,1 0 0,0 0 0,-1 0-1,1 0 1,0 1 0,0-1 28,11 6-213</inkml:trace>
  <inkml:trace contextRef="#ctx0" brushRef="#br0" timeOffset="3">2637 691 6673,'-3'-10'2885,"3"10"-2706,0-1-1,0 0 0,0 1 1,0-1-1,0 1 0,0-1 1,0 1-1,0-1 1,0 0-1,-1 1 0,1-1 1,0 1-1,0-1 0,-1 1 1,1-1-1,0 1 1,-1-1-1,1 1 0,-1-1 1,1 1-1,0-1 0,-1 1 1,1 0-1,-1-1 1,1 1-1,-1 0 0,0 0 1,1-1-1,-1 1 0,1 0 1,-1 0-1,1 0 1,-1-1-1,0 1 0,1 0 1,-1 0-1,1 0 0,-1 0 1,0 0-1,1 0 1,-1 0-179,-1 5 296,-8 41 7,2 2 1,3-1-1,1 1 1,2 3-304,0-7 230,2 1 121,2 1 0,6 39-351,3 41 305,-10-113-235,0 0 1,1-1-1,0 1 0,4 10-70,-13-42 95,1-2-1,1 1 1,1-1-1,0 1 0,0-22-94,4 38-1,0-1-1,-1 1 1,1 0-1,-1-1 1,0 1-1,-1 0 1,1 0-1,-1 0 1,1 0-1,-1 0 1,0 0-1,-1 0 1,1 1-1,-1-1 1,1 1-1,-1-1 1,0 1 1,-2-1 6,0 0 0,0 0 0,-1 1 0,1-1 0,-1 1 0,0 1 0,1-1 0,-1 1 0,0 0 0,-6-1-5,-12-1 23,0 0 1,0 2 0,0 1 0,0 1 0,-16 3-25,23-1 11,14-1 6,0 0 1,-1-1-1,1 1 1,0-1 0,-1 0-1,1 0 1,0 0 0,-1 0-1,1-1 1,0 1-1,-1-1-17,2-2 86,2 0 0,-1 0 0,0 0 0,0 0 0,1 0-1,0 0 1,-1-1 0,1 1 0,1 0 0,-1 0-1,0 0 1,1-2-86,-1-1 80,3-54 322,0 15-222,-3 0 1,-4-43-181,4 86-522,1 4-136,3 9 169</inkml:trace>
  <inkml:trace contextRef="#ctx0" brushRef="#br0" timeOffset="4">1070 17 6113,'-3'1'90,"-26"7"2273,29-8-2337,0 0 0,0 0 0,0 0 0,0 0 0,0 0 0,0 0 0,0 0-1,1 0 1,-1 0 0,0 0 0,0 0 0,0 0 0,0 0 0,0 0 0,0 0 0,0 0-1,0 0 1,0 0 0,0 0 0,1 0 0,-1 0 0,0 0 0,0 0 0,0 0 0,0 0-1,0 0 1,0 0 0,0 0 0,0 0 0,0 1 0,0-1 0,0 0 0,0 0 0,0 0-1,0 0 1,0 0 0,0 0 0,1 0 0,-1 0 0,0 0 0,0 0 0,0 0 0,0 0-1,0 1 1,0-1 0,0 0 0,0 0 0,0 0 0,0 0 0,0 0 0,0 0-1,0 0 1,0 0 0,0 0 0,0 0 0,0 1 0,-1-1 0,1 0 0,0 0 0,0 0-1,0 0 1,0 0 0,0 0 0,0 0 0,0 0 0,0 0 0,0 0-26,21 2 1863,63-3 1718,-22-2-3039,15 0 128,35-7-670,48-4 291,188 23 537,-112 0-111,-178-10-604,-34 0-56,1 1-1,-1 1 1,0 1-1,17 3-56,-40-4 33,1-1-1,-1 1 1,0-1 0,0 1-1,1-1 1,-1 0 0,0 0-1,1 0 1,-1 0-1,0 0 1,1 0 0,-1 0-1,0 0 1,1 0 0,-1-1-1,0 1 1,1 0-1,-1-1 1,0 1 0,0-1-1,0 0 1,1 1 0,-1-1-1,0 0 1,0 0-1,0 1 1,0-1 0,0 0-1,0 0 1,0-1-33,-1 0 1634,-1 1-742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4:10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178 650 2296,'-106'-19'3413,"101"20"1517,11 7-3540,11 5-1295,1-1 0,0-1 0,0 0 0,10 3-95,-23-11 19,7 2 10,-1-1 1,1 1-1,0-2 1,0 0-1,0 0 1,1-1-1,-1 0 1,0-1-1,1-1 1,-1 0-1,5-1-29,10 1 43,-1-1 0,1-1 0,0-2 0,-1 0-1,0-2 1,0-1 0,9-4-43,-29 8 15,0 0-1,0-1 1,-1 1-1,1-1 1,-1-1-1,0 1 1,-1 0 0,1-1-1,-1 0 1,0 0-1,0-1 1,0 1-1,0-2-14,-2 4 10,-1 1 0,0 0-1,1-1 1,-1 1 0,0 0-1,0-1 1,-1 1 0,1-1-1,0 0 1,-1 1 0,0-1-1,0 1 1,1-1 0,-2 0-1,1 1 1,0-1 0,0 0-1,-1 1 1,1-1 0,-1 1-1,0-1 1,0 1 0,0-1-1,0 1 1,0-1 0,-1 1-1,1 0 1,-1 0 0,1 0-1,-1 0 1,0 0 0,0 0-1,0 0-9,-10-8 101,-7-5 199,0 0 0,-13-7-300,24 18 56,0 0-1,0 0 1,0 0 0,-1 1 0,0 0 0,1 1-1,-1 0 1,-8-1-56,-4 1 95,-1 1 0,0 1 0,0 1 1,1 1-1,-1 1 0,0 0 0,1 2 0,0 0 0,0 2 0,1 0 0,0 2 0,0 0 0,-17 11-95,29-15 11,1 1-1,0-1 1,1 1-1,-1 1 0,1-1 1,1 1-1,-1 0 0,1 1 1,0-1-1,1 1 0,0 0 1,0 0-1,0 3-10,-5 13 8,1 0-1,2 1 1,0 0 0,1 3-8,-2 16 20,3 1-1,1 0 1,2 21-20,2-35 23,2 0 0,1 0 0,1-1 0,1 0 0,7 16-23,-9-34 11,0-1 0,1 0-1,0-1 1,1 1-1,0-1 1,0 0-1,1-1 1,1 1-1,-1-2 1,2 1 0,-1-1-1,1 0 1,0 0-1,1-1 1,0-1-1,0 0 1,0 0-1,1-1 1,-1 0 0,1 0-1,1-2 1,-1 1-1,8 0-10,16 2-39,0-1 0,1-2 0,-1-1 0,1-2 0,-1-2-1,16-3 40,53-9-136</inkml:trace>
  <inkml:trace contextRef="#ctx0" brushRef="#br0" timeOffset="556.073">875 569 4745,'-1'-1'443,"-6"-5"7462,9 11-5101,3 7-3723,4 4 1074,0 0 1,1 0-1,1-1 1,1 0 0,6 6-156,8 10 153,224 269 887,-230-280-992,0-1 0,1-1 1,2-1-1,11 7-48,-3-3 0,22 21 0,-46-36-37,2 3-471,0-1 1,1 0-1,0-1 1,0 0-1,8 3 508,-6-6-764</inkml:trace>
  <inkml:trace contextRef="#ctx0" brushRef="#br0" timeOffset="897.497">1477 511 7009,'-2'-1'198,"0"0"0,0 0-1,0 0 1,1 0-1,-1 1 1,0-1-1,0 1 1,0-1-1,0 1 1,0 0-1,-1-1 1,1 1-1,0 0 1,0 1-1,0-1 1,0 0-1,0 1 1,0-1-1,0 1 1,0-1 0,0 1-1,1 0 1,-1 0-1,0 0 1,0 0-1,0 0 1,1 0-1,-1 0 1,1 1-1,-1-1 1,1 1-1,-1-1-197,-6 8 282,-1 1 0,1-1 0,1 2-1,-6 9-281,12-18 70,-19 35 186,1 2 0,2 0 0,2 1 0,-8 37-256,-3 1 156,10-32-43,-3-1-1,-2-1 0,-1 0 0,-23 31-112,27-49-40,-1-1-1,0 0 1,-2-2 0,-1 0-1,0-2 1,-2 0-1,-1-2 1,-1 0 40,23-17-856,11-9 274</inkml:trace>
  <inkml:trace contextRef="#ctx0" brushRef="#br0" timeOffset="1606.27">2102 89 4409,'-6'-13'858,"1"3"457,0-1-1,0 1 1,-2 0-1,1 0 1,-6-6-1315,12 16 86,0-1 0,-1 0 0,1 1 0,-1-1 1,1 1-1,-1-1 0,1 1 0,-1-1 0,0 1 0,1-1 0,-1 1 1,0-1-1,1 1 0,-1 0 0,0-1 0,1 1 0,-1 0 0,0 0 1,0 0-1,1-1 0,-1 1 0,0 0 0,0 0 0,1 0 1,-1 0-1,0 0 0,0 0 0,1 1 0,-1-1-86,0 1 92,0-1 0,0 1 1,-1 0-1,1 0 0,1 0 0,-1 0 0,0 0 1,0 0-1,0 0 0,0 0 0,1 0 0,-1 1 0,1-1 1,-1 0-1,0 1-92,-2 8 184,1-1 0,-1 1 1,2-1-1,-2 9-184,-2 54 378,3 0-1,5 49-377,25 149 380,14 84-37,-2-16 108,30 81-451,-56-361 35,-4-18 94,-2 0 0,-2 1-129,-6-40 15,0-1 1,0 1-1,0 0 0,0-1 1,0 1-1,0 0 0,0-1 1,0 1-1,0 0 1,0-1-1,0 1 0,-1-1 1,1 1-1,0 0 0,0-1 1,-1 1-1,1-1 0,0 1 1,-1 0-1,1-1 0,-1 1 1,1-1-1,-1 1 1,1-1-1,-1 0 0,1 1 1,-1-1-1,1 1 0,-1-1 1,0 0-1,1 0 0,-1 1 1,1-1-1,-1 0 0,0 0 1,1 0-1,-1 1 0,0-1 1,1 0-1,-1 0 1,0 0-1,0 0-15,-33-5 375,23 3-301,-249-32 482,194 29-537,1 4 0,0 2 0,-2 3-19,-25 7 35,-75 21-35,-89 32 93,-36 9 96,191-52-123,-241 56 119,334-75-141,-10 3-110,24-6-145,53-13 2174,-8 8-1043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6:32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962 137 3417,'-16'-79'2180,"9"58"84,1 18-1575,2 2-101,-3-3 1745,6 9-398,7 12-176,-4-14-2003,0 4 316,1 0 0,1-1 1,-1 0-1,1 0 1,0 0-1,0 0 0,1 0 1,-1-1-1,1 1 1,5 2-73,8 10 133,33 36 518,13 7-651,-17-17 220,11 16-220,44 48 101,47 57 82,-136-148-587,-1 1-1,-1 0 1,0 1 0,-1 0-1,2 9 405,-4-9-772</inkml:trace>
  <inkml:trace contextRef="#ctx0" brushRef="#br0" timeOffset="403.784">1511 0 3937,'-3'0'319,"1"1"0,0-1 0,-1 1 1,1-1-1,0 1 0,0 0 0,0 0 1,0 0-1,0 0 0,0 0 0,0 1 0,0-1 1,0 0-1,0 1 0,1-1 0,-1 1 0,0 0 1,1 0-320,-27 37 1320,23-31-858,-40 65 957,-32 50-352,-71 110-375,70-105-519,69-115-161,-29 48 130,-4 14-142,42-75-19,0 0 1,0 0-1,0 1 0,0-1 1,0 0-1,0 0 0,0 0 1,0 0-1,0 0 0,0 0 1,1 0-1,-1 1 0,0-1 1,0 0-1,0 0 0,0 0 1,0 0-1,0 0 0,0 0 1,0 0-1,0 0 0,1 0 1,-1 0-1,0 1 0,0-1 1,0 0-1,0 0 0,0 0 1,0 0-1,0 0 0,1 0 1,-1 0-1,0 0 0,0 0 1,0 0-1,0 0 0,0 0 1,0 0-1,1 0 0,-1 0 1,0 0-1,0 0 0,0 0 1,0 0-1,0-1 0,0 1 1,1 0-1,-1 0 0,0 0 1,0 0-1,0 0 0,0 0 1,0 0-1,0 0 0,0 0 1,0 0-1,0-1 19,11-2-564,13-10-103</inkml:trace>
  <inkml:trace contextRef="#ctx0" brushRef="#br0" timeOffset="1252.2">1935 655 5361,'-100'-46'2617,"98"45"-2479,1 0 0,-1 0 1,0 0-1,0 0 0,1 0 0,-1-1 1,1 1-1,-1-1 0,1 1 1,0-1-1,-1 1 0,1-1 1,0 0-1,0 0-138,0-15 1328,2 12-920,-1 2-205,1-1-1,0 0 1,0 0-1,0 0 1,1 1-1,-1-1 1,1 1-1,0-1 1,-1 1-1,2-1 1,-1 1-1,0 0 1,1 0-1,-1 0 1,4-2-203,5-5 235,1 0 0,0 1 1,5-3-236,-9 7 139,1-1-62,1 0 1,0 0 0,0 1 0,1 0 0,-1 1 0,1 0 0,0 1-1,1 0 1,-1 0 0,0 2 0,7-1-78,-13 1 8,0 1 1,1 1 0,-1-1-1,0 1 1,1 0-1,-1 0 1,0 0-1,0 1 1,0-1 0,0 1-1,0 0 1,-1 1-1,1-1 1,-1 1-1,1 0 1,-1 0-1,0 1 1,0-1 0,0 1-1,-1 0 1,1 0-1,-1 0 1,0 1-1,0-1 1,0 1 0,0 1-9,3 7 6,-1 0 1,-1-1 0,0 1 0,0 1 0,-2-1-1,0 0 1,0 1 0,-1 0 0,-1-1 0,0 1-1,-1-1 1,0 1 0,-1 0 0,-3 8-7,-2 8 28,-2 0 1,-1 0 0,-2-1 0,0 0-1,-16 24-28,8-22 30,-1-1-1,-2-1 0,-1-1 0,-1-1 1,-17 13-30,14-12 32,26-26-25,0 0 0,-1 0 0,1 0 0,-1 0 0,1 0 0,-1 0-1,0-1 1,0 1 0,1-1 0,-1 0 0,0 0 0,0 0 0,-3 0-7,4-1 7,0 0-1,0 1 1,0-2 0,0 1-1,0 0 1,0 0-1,0-1 1,0 1 0,0-1-1,0 0 1,0 1 0,0-1-1,1 0 1,-1 0 0,0 0-1,0-1 1,1 1-1,-1 0 1,1 0 0,-1-1-1,1 0-6,-3-2 11,0 0 1,0 0-1,1-1 0,0 0 0,0 1 0,0-1 0,0 0 0,1-1 0,0 1 0,0 0 0,0-1 1,1 1-1,-1-1 0,2 0 0,-1-3-11,0 5 1,1 0-1,1 0 1,-1 0 0,1 0 0,-1 0 0,1 0-1,0 0 1,1 0 0,-1 0 0,1 0 0,-1 1-1,1-1 1,0 1 0,0-1 0,1 1 0,-1 0-1,1 0 1,0 0 0,0 0 0,0 0 0,0 0-1,2 0 0,-3 1-2,1 1-1,-1-1 0,1 1 0,0 0 0,-1 0 0,1 0 0,0 0 0,0 0 1,0 1-1,0-1 0,0 1 0,0 0 0,0 0 0,0 0 0,0 0 1,0 1-1,0-1 0,-1 1 0,1-1 0,0 1 0,2 1 3,7 3-6,0 0 0,0 1 0,-1 1 0,6 3 6,2 2-2,52 31-24,-16-9 51,2-2 0,13 3-25,-50-27-11,1 0-1,0-1 1,0-1 0,0-1 0,1-1 0,0-1 0,-1 0-1,13-2 12,32-4-106,0-12 62</inkml:trace>
  <inkml:trace contextRef="#ctx0" brushRef="#br0" timeOffset="2342.591">981 1643 1960,'39'-59'1603,"-29"48"1341,-10 12-2746,0-1-1,-1 1 1,1-1 0,0 0-1,0 1 1,-1-1-1,1 1 1,-1-1-1,1 0 1,0 1 0,-1-1-1,1 0 1,-1 0-1,1 1 1,-1-1 0,1 0-1,0 0 1,-1 0-1,1 1 1,-1-1 0,1 0-1,-1 0 1,1 0-198,-2 1 91,1-1 0,0 1 0,0 0 0,1 0 0,-1 0 0,0 0 0,0 0 0,0 0 0,1 0 0,-1 0 0,0 0 0,1 0 0,-1 1 1,1 0-92,-2 1 212,-11 18 238,4-6-202,-1 0 0,-1 0-1,0-1 1,-1 0-1,0-1 1,-5 3-248,-53 46 1144,50-46-876,0 1 0,1 1 0,1 1-1,-16 21-267,-52 92 587,49-72-194,-3-2 1,-35 40-394,40-58 187,-14 14 582,-30 46-769,36-42 153,24-35-120,1 1 0,2 1 0,1 0 0,0 3-33,3-4 14,0 0-1,-1 0 0,-1-1 0,-1-1 0,-1 0 0,-1-1 1,-1-1-1,-13 11-13,17-18 9,12-10 3,-1 0 0,0-1 0,0 1 0,0-1 0,0 0 0,0 1 0,-1-1 0,1-1 0,-1 1 0,-2 1-12,6-3-3,0 0-1,0 0 1,0 0-1,-1 0 1,1 0-1,0 0 1,0 0-1,0 0 1,0 0 0,0 0-1,-1 0 1,1 0-1,0 0 1,0 0-1,0 0 1,0 0-1,0 0 1,0 0-1,-1-1 1,1 1-1,0 0 1,0 0-1,0 0 1,0 0 0,0 0-1,0 0 1,0 0-1,-1 0 1,1 0-1,0-1 1,0 1-1,0 0 1,0 0-1,0 0 1,0 0-1,0 0 1,0 0 0,0-1-1,0 1 1,0 0-1,0 0 1,0 0-1,0 0 1,0 0-1,0-1 1,0 1-1,0 0 1,0 0 3,2-13-709,8-18-1508,-10 30 2119,17-43-1249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7:54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1677 4137,'-1'-1'568,"0"0"1,0 0-1,0 0 0,0-1 1,1 1-1,-1 0 0,0 0 1,1 0-1,-1 0 1,1-1-1,-1 1 0,1 0 1,-1-1-1,1 1 0,0-1-568,0-2 425,0 1-1,1 0 1,-1 0-1,1 0 1,0 0-1,0 0 1,0 0-1,0 0 1,1-1-425,3-9 549,-4 8-479,1 0 0,0 0 0,0 0 0,1 0 0,0 0 0,-1 1 0,2-1-1,-1 1 1,0 0 0,1 0 0,0 0 0,2-1-70,9-11 176,165-185 1433,-38 44-1294,-123 132-282,0-1 0,-2-1 0,4-10-33,-3 7 27,1-1-1,6-4-26,18-17 20,-8 8-1,-1-1-1,3-9-18,-22 29 9,76-115 20,-73 115-26,1 1 0,1 1 0,2 1 0,11-9-3,10-5 17,-2-1 1,-1-3 0,-2-1-1,24-36-17,-45 55 23,1 2 0,0 0 0,9-6-23,10-10 26,-29 26-19,0 0 1,0-1-1,3-5-7,-8 10 1,0 0 0,1 1 0,0-1 0,0 1 0,1 0 0,-1 0 0,1 0 0,0 1 0,0-1 0,1 1 0,-1 0 0,1 1 0,4-3-1,-10 6 0,1 0 0,-1 0 1,0 0-1,1 0 1,-1 0-1,0 0 0,0 0 1,1 0-1,-1-1 0,0 1 1,0 0-1,1 0 1,-1 0-1,0-1 0,0 1 1,1 0-1,-1 0 0,0-1 1,0 1-1,0 0 1,0-1-1,1 1 0,-1 0 1,0 0-1,0-1 0,0 1 1,0 0-1,0-1 1,0 1-1,0 0 0,0-1 1,0 1-1,0 0 0,0-1 1,0 1-1,0 0 1,0-1-1,0 1 0,0 0 1,0 0-1,0-1 0,-1 1 1,1 0-1,0 0 0,-1 0 1,1 0-1,0 0 1,0 0-1,-1 0 1,1 0-1,0 0 0,0 0 1,-1 0-1,1 0 1,0 0-1,-1 0 1,1 0-1,0 0 1,0 0-1,-1 0 0,1 0 1,0 0-1,0 0 1,-1 1-1,1-1 1,0 0-1,0 0 0,-1 0 1,1 0-1,0 1 1,0-1-1,0 0 1,0 0-1,-1 1 1,1-1-1,0 0 0,0 0 1,0 1-1,0-1 1,0 0-1,0 0 1,-1 1-1,1-1 1,0 0-1,0 0 0,0 1 1,0-1-1,0 0 1,0 1-1,0-1 1,0 0-1,1 1 0,-4 7 1,0 0-1,-1 0 1,0-1 0,0 1-1,0-1 1,-1 1 0,0-1-1,0-1 1,-1 1 0,0-1-1,-13 16 2,-83 113 15,-99 119-18,126-165 17,-58 90-16,112-147 4,-1-1-1,-1-1 1,-2-2-1,-1 0 1,-11 8-4,-68 60 18,85-76-14,-55 58 11,37-37-12,-12 8-3,36-36 0,1 0 1,0 1 0,1 0-1,1 1 1,0 0 0,1 1-1,1 0 1,0 0 0,1 1-1,-1 7 0,-3 8 2,4-11 0,0-1 1,-1 0 0,-3 4-3,4-17-199,8-7 239,0 1 0,0-1 0,0 0 0,0 0 0,0 0 0,0 0 0,0 0 0,0 0 0,0 1 0,0-1 0,0 0 0,-1 0 0,1 0 0,0 0 0,0 0 0,0 0 0,0 0 0,0 0 0,0 0 0,0 1 0,-1-1 0,1 0 0,0 0 0,0 0 0,0 0 0,0 0 0,0 0 0,-1 0 0,1 0 0,0 0 0,0 0 0,0 0 0,0 0 0,0 0 0,-1 0 0,1 0 0,0 0 0,0 0 0,0 0 0,0 0 0,0-1 0,0 1 0,-1 0-1,1 0 1,0 0 0,0 0 0,0 0 0,0 0 0,0 0 0,0 0 0,0 0 0,0-1 0,-1 1 0,1 0 0,0 0 0,0 0 0,0 0 0,0 0 0,0 0 0,0-1-40,0 0 1007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8:01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76 4529,'-48'-27'962,"-31"-21"2714,77 54 4271,7 7-6688,4-3-1124,0-1-1,1 0 0,0 0 0,3 1-134,9 8 130,2 4 107,-1 0 0,-1 1-1,-1 1 1,5 10-237,92 116 550,-15-19-153,-76-98-38,21 19-359,-12-13 182,-24-27-145,1-1 0,0-1 0,0 0 0,1-1 0,0 0-1,1-1 1,2 0-37,1 2 35,0 0 1,-1 1-1,0 0 0,10 10-35,-1 3 78,15 13 147,1-2 0,34 21-225,-56-43 13,-1 0-1,0 1 1,-1 1-1,0 1 1,-2 1-1,0 0 1,0 1-1,-2 1 1,0 0-1,-1 1 0,1 4-12,-2-1 27,1 0 0,13 18-27,-20-32 7,1-1 0,0 0 1,1-1-1,0 0 0,0 0 1,0 0-1,1-1 0,4 2-7,15 7 29,1-2-1,10 3-28,-11-4 28,-1 0-1,12 8-27,-30-15 7,0 2 1,0-1-1,0 1 0,-1 0 0,0 0 0,-1 1 1,1 0-1,3 7-7,3 5 14,-9-12-7,0 0-1,1 0 0,0-1 1,0 0-1,1 0 1,0 0-1,0-1 0,1 0 1,5 4-7,30 8 10,-4-3 19,-32-10-25,1 0 0,-1 1 0,0-1 0,-1 1 0,1 1 0,-1-1 1,0 1-1,3 5-4,-4-5 4,0 0 0,1 0 0,0-1 0,0 0 0,0 0 1,1-1-1,0 0 0,0 0 0,0 0 0,2 0-4,6 1 9,27 14 18,-39-19-26,-1 1 0,0 0 0,0 0 1,0-1-1,0 1 0,0 1 0,0-1 0,0 0 1,0 0-1,-1 1 0,1-1 0,-1 1 0,0-1 0,0 1 1,0 0-2,1 4 2,1-1 1,-1 1-1,1 0 1,1-1-1,-1 0 1,1 0-1,0 0 1,1 0-1,-1 0 1,1-1-1,0 0 1,0 0-1,1 0 1,0-1 0,0 0-1,0 0 1,0 0-1,0-1 1,3 1-3,-5-3-17,-1 1 0,1-1 0,0 1 0,0 0 0,-1 0 0,1 0 0,-1 1 0,0-1 1,3 3 16,-5-4 104,0 0 1,0 1-1,0-1 1,0 0 0,0 1-1,0-1 1,-1 0-1,1 1 1,0 0 0,-1-1-1,1 1 1,-1-1-1,0 1 1,1-1 0,-1 1-1,0 0 1,0-1 0,0 1-1,0 0 1,0-1-1,0 1 1,-1 0 0,1-1-1,0 1 1,-1 1-105,-4 4 955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3:57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411 57 2753,'-15'-17'614,"12"12"-242,-1 1-1,0 0 1,0-1-1,0 2 1,-1-1-1,0 0 1,-2 0-372,5 2 227,-1 1 0,1 1-1,-1-1 1,1 0 0,-1 0 0,1 1 0,-1 0-1,0-1 1,1 1 0,-1 0 0,0 0 0,1 1-1,-1-1 1,0 0 0,1 1 0,-1 0 0,1-1-1,-1 1 1,0 1-227,-8 2 552,-1 1-1,1 0 1,-5 4-552,-2 2 299,1 0 0,1 2 0,0 0 0,1 0 0,-3 5-299,-14 17 349,-19 26-349,41-48 35,0 0 1,1 1-1,1 0 0,0 0 0,1 1 0,-2 6-35,6-12 23,0 0-1,1 0 1,0 0-1,1 1 0,0-1 1,0 1-1,1 0 1,0-1-1,1 1 0,0-1 1,1 7-23,1-3 21,0-1 0,1-1 0,0 1 0,1-1 0,0 1 0,0-1 0,2-1 0,-1 1 0,1-1 0,1 0 0,0-1 0,0 1 0,3 1-21,-4-5 11,1 0 1,0 0 0,0 0-1,0-1 1,1 0 0,-1 0 0,1-1-1,1-1 1,-1 1 0,0-1-1,1-1 1,-1 0 0,1 0 0,0-1-1,0 0 1,0-1 0,0 0-12,6-1 25,0-1 0,0 0 1,0-1-1,0-1 0,-1-1 1,0 0-1,1-1 0,-2 0 1,1-1-1,-1-1 0,0 0 1,-1-1-1,0-1 0,5-4-25,-1-1 101,-1-1 0,-1 0 0,0-1 0,-1 0 0,-1-2 0,0 1 0,-2-1 0,0-1 0,-1 0 0,0-5-101,-7 17 52,0 1 1,0-1-1,-1 0 0,0 1 1,-1-1-1,0 0 0,0 0 1,0 0-1,-1 0 0,-1 0 0,1 0 1,-1 0-1,-1 0 0,1 0 1,-1 1-1,-1-1 0,1 0 1,-1 1-1,0 0 0,-1-1 1,0 1-1,0 1 0,-1-1 0,0 1 1,0-1-1,0 2 0,-5-5-52,-2 0 49,0 0-1,0 2 0,-1-1 0,0 2 0,-1 0 0,0 0 0,0 1 1,0 1-1,-8-2-48,-12-2 136,-1 2 1,0 1-1,-14 0-136,27 5 79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0.2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355 186 3577,'35'-57'1880,"-35"56"-1685,1 1 0,-1-1-1,1 0 1,-1 0 0,1 0-1,-1 0 1,0 0 0,1 0-1,-1 0 1,0 0 0,0 0 0,0 0-1,0 0 1,0 0 0,0 0-1,0-1-194,0 1 89,0 1 1,0 0-1,-1-1 0,1 1 0,0 0 0,0-1 0,-1 1 0,1 0 0,0 0 0,-1-1 0,1 1 0,0 0 0,-1 0 0,1 0 0,0-1 0,-1 1 0,1 0 0,0 0 0,-1 0 0,1 0 0,-1 0 0,1 0 0,0 0 0,-1-1 1,1 1-1,-1 1-89,-22 4 1480,9 2-1404,1 0 1,0 1-1,1 1 0,-8 6-76,-32 23 168,1-6 20,18-12 15,-28 23-203,53-37 42,-1 2-1,1-1 1,1 1 0,-1 0-1,1 1 1,1 0 0,0 0 0,-5 9-42,15-29 540,-4 9-500,1 0 1,0 0-1,0 0 1,0-1-1,0 1 0,0 0 1,0 0-1,1 0 0,-1 0 1,1 0-41,18-19 53,1 1 0,10-6-53,1-2 26,65-56 58,-4 4 44,-87 73-89,-1 1-1,0-1 1,0 0 0,2-3-39,-3 4 87,0-1 0,0 1 0,1 1 0,0-1 1,1 0-88,-6 5 8,1 1 1,-1-1 0,0 1-1,1-1 1,-1 1 0,0 0 0,0-1-1,1 1 1,-1 0 0,1-1 0,-1 1-1,0 0 1,1 0 0,-1-1-1,1 1 1,-1 0 0,1 0 0,-1 0-1,0 0 1,1-1 0,-1 1-1,1 0 1,-1 0 0,1 0 0,-1 0-1,1 0 1,-1 0 0,1 0-1,-1 0 1,1 0 0,-1 1 0,1-1-1,-1 0 1,1 0 0,-1 0-1,0 0 1,1 1 0,-1-1 0,1 0-1,-1 0 1,0 1 0,1-1-1,-1 0 1,0 1 0,1-1 0,-1 1-1,1-1-8,-1 0 10,0 1 0,0-1-1,0 0 1,0 1 0,1-1-1,-1 0 1,0 1-1,0-1 1,0 0 0,0 1-1,0-1 1,0 0 0,0 1-1,0-1 1,0 0 0,0 1-1,0-1 1,0 0 0,0 1-1,0-1 1,0 0 0,0 1-1,0-1 1,-1 0-1,1 1 1,0-1 0,0 0-1,0 1 1,0-1 0,-1 0-1,1 0 1,0 1 0,0-1-1,-1 0 1,1 0 0,0 1-1,-1-1 1,1 0 0,0 0-1,0 0 1,-1 0-1,1 1-9,-3 4 75,-42 173 91,35-148-153,2 0 1,1 1 0,1 0-1,1 0 1,2 1 0,2-1 0,1 18-14,7 20 22,-2-35 18,-1 30-40,-2-38 19,-2-20-4,1-1 0,-1 1 0,0-1 0,0 1 1,0-1-1,-1 4-15,0-8 7,0 1 0,1 0 0,-1 0 0,0-1 0,1 1 0,-1 0 0,0-1 0,0 1 0,-1-1-1,1 1 1,0-1 0,0 1 0,-1-1 0,1 0 0,-1 0 0,1 1 0,-1-1 0,1 0 0,-1-1 0,0 1 0,0 0-7,-24 9 47,-1-2 1,0-1-1,0-1 0,0-2-47,-9 3 19,20-4-15,-49 13 3,60-15-8,-1 1-1,1 0 0,0 1 0,-1-1 0,1 1 0,0 0 1,0 0-1,1 1 0,-4 2 2,8-6 4,0 0 1,0 0-1,0 0 1,0 0-1,-1 0 1,1 1-1,0-1 0,0 0 1,0 0-1,0 0 1,0 0-1,-1 0 1,1 1-1,0-1 0,0 0 1,0 0-1,0 0 1,0 0-1,0 1 0,0-1 1,0 0-1,0 0 1,0 0-1,0 0 1,-1 1-1,1-1 0,0 0 1,0 0-1,0 0 1,0 1-1,1-1 1,-1 0-1,0 0 0,0 0 1,0 1-1,0-1 1,0 0-1,0 0 1,0 0-1,0 0 0,0 1 1,0-1-1,0 0 1,1 0-1,-1 0 0,0 0 1,0 0-1,0 1 1,0-1-1,0 0 1,1 0-1,-1 0 0,0 0 1,0 0-1,0 0 1,0 0-1,1 0 1,-1 0-1,0 0 0,0 0 1,0 0-1,1 0 1,-1 0-1,0 0 1,0 0-1,0 0 0,1 0 1,-1 0-5,20 1 826,-15-1-714,73-5 513,32-6-625,-73 6 76,18-2-12,-19 1 35,1 2 0,0 1 0,-1 2 0,1 2 0,0 1-99,27 11 156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4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111 958 1480,'-92'30'1177,"74"-21"1710,18-9-2850,0 0 0,0 0 0,0 0-1,0 0 1,0 0 0,0 0-1,0 0 1,1 0 0,-1 0 0,0 0-1,0 0 1,0 0 0,0 0-1,0 0 1,0 0 0,0 0 0,0 0-1,0 0 1,0 0 0,0 0-1,0 0 1,1 0 0,-1 0 0,0-1-1,0 1 1,0 0 0,0 0 0,0 0-1,0 0 1,0 0 0,0 0-1,0 0 1,0 0 0,0 0 0,0 0-1,0 0 1,0 0 0,0 0-1,0-1 1,0 1 0,0 0 0,0 0-1,0 0 1,0 0 0,0 0-1,0 0 1,0 0 0,0 0 0,0 0-1,0 0 1,0 0 0,0-1-1,0 1 1,0 0 0,0 0 0,0 0-1,0 0 1,0 0 0,0 0 0,0 0-1,0 0 1,0 0 0,0 0-37,0 0 211,-1-1-143,1 1 1,0 0 0,0 0-1,0 0 1,-1-1 0,1 1-1,0 0 1,0 0-1,0 0 1,0-1 0,0 1-1,0 0 1,0 0 0,-1-1-1,1 1 1,0 0 0,0 0-1,0-1 1,0 1-1,0 0 1,0-1 0,0 1-1,0 0 1,0 0 0,0-1-1,1 1 1,-1 0 0,0 0-1,0-1 1,0 1-1,0 0 1,0 0 0,0 0-1,0-1 1,1 1 0,-1 0-1,0 0 1,0 0 0,0-1-1,1 1 1,-1 0-1,0 0 1,0 0 0,0 0-1,1-1 1,-1 1 0,0 0-1,0 0 1,1 0 0,-1 0-1,0 0 1,0 0-1,1 0-67,15-10 116,0-1 1,-1-1 0,0 0 0,3-5-118,5-3 133,23-16-133,-15 12 48,0-1 1,-2-2 0,8-11-49,76-91 47,-67 74 138,2 2-1,51-44-184,-85 89 116,-14 8-112,1 0 1,-1 0-1,0 0 1,0 0-1,1 0 1,-1 0-1,0 0 1,0 0 0,1 0-1,-1 0 1,0 0-1,0 0 1,0 0-1,1 0 1,-1 0-1,0 0 1,0 0-1,1 0 1,-1 0-1,0 1 1,0-1-1,0 0 1,1 0-1,-1 0 1,0 0-1,0 0 1,0 1-1,0-1 1,1 0-1,-1 0 1,0 0-1,0 1 1,0-1-5,0 1 14,0 1-1,0-1 1,0 1 0,0-1 0,0 1 0,-1-1 0,1 0 0,0 1 0,-1-1 0,1 0-1,-1 1 1,1-1 0,-1 0 0,0 1 0,0-1 0,0 0 0,1 0 0,-1 0 0,-1 0-14,-9 12 85,-1-1 1,-1 0-1,0-1 1,-5 3-86,-14 12 114,-42 44 78,4 4 0,-4 10-192,-75 79 129,147-160-124,-1-1 0,1 0 0,-1 1 0,0-1 0,0 0 0,0 0 0,0-1 0,0 1 0,-2 0-5,5-2 5,0 0 0,-1 0 0,1 0 0,0 0 0,-1 0 0,1 0 0,0 0 0,-1 0-1,1 0 1,-1 0 0,1 0 0,0 0 0,-1-1 0,1 1 0,0 0 0,-1 0 0,1 0 0,0 0-1,0-1 1,-1 1 0,1 0 0,0 0 0,0 0 0,-1-1 0,1 1 0,0 0 0,0-1 0,-1 1-1,1 0 1,0-1 0,0 1 0,0 0 0,0 0 0,0-1 0,-1 1 0,1-1 0,0 1 0,0 0-5,-2-14 139,3 9-112,0 1 0,1-1 1,-1 1-1,1-1 0,-1 1 1,1 0-1,1 0 0,-1 0 1,1 0-1,-1 0 0,1 0-27,39-43 72,-30 34-56,23-24 11,105-118 26,-69 75-35,-22 25 28,17-27-46,-61 76 7,-1 0 0,0 0 0,-1 0 0,0-1 0,2-3-7,-5 10 1,0 0 0,0 0 0,0 0 0,0 0 0,0-1 0,1 1 1,-1 0-1,0 0 0,0 0 0,0-1 0,0 1 0,0 0 0,0 0 0,0 0 1,0-1-1,0 1 0,0 0 0,0 0 0,0-1 0,0 1 0,0 0 0,0 0 1,0 0-1,0-1 0,0 1 0,0 0 0,0 0 0,0 0 0,0-1 0,0 1 1,-1 0-1,1 0 0,0 0 0,0-1 0,0 1 0,0 0 0,0 0 1,-1 0-1,1 0 0,0 0 0,0-1 0,0 1 0,0 0 0,-1 0 0,1 0 1,0 0-1,0 0 0,-1 0 0,1 0 0,0 0 0,0 0 0,0 0 0,-1 0 1,1 0-1,0 0 0,0 0 0,0 0 0,-1 0 0,1 0 0,0 0 1,0 0-1,-1 0 0,1 0 0,0 0 0,0 0 0,0 0 0,0 0 0,-1 1-1,-16 8 49,-6 11-15,1 1-1,1 1 1,-12 15-34,-5 6 26,-38 37 4,20-24-2,-18 28-28,33-35 32,-29 25-32,66-70 1,1-1 1,0 1-1,0 0 0,0-1 0,1 1 0,-1 1 0,1-1 0,0 0 1,0 1-1,1-1 0,-1 1 0,1-1 0,0 1 0,0 2-1,1-7 0,-1 1 0,1-1 0,0 0 0,0 0 0,0 1 0,0-1 0,0 0 0,0 0-1,0 1 1,0-1 0,0 0 0,0 0 0,0 1 0,0-1 0,0 0 0,0 0 0,0 1 0,0-1-1,0 0 1,0 0 0,0 1 0,0-1 0,1 0 0,-1 0 0,0 1 0,0-1 0,0 0 0,0 0-1,0 0 1,1 1 0,-1-1 0,0 0 0,0 0 0,8-3-7,11-13 1,68-76 16,-28 27 3,20-29 10,-46 53-7,2 1 1,37-32-17,-4 16 2,22-19 12,-89 74-14,1-2 0,1 0 0,-1 1 0,1-1 1,0 1-1,-1 0 0,1 0 0,0 0 0,0 1 0,1-1 0,-1 1 0,0-1 0,0 1 0,1 0 0,0 0 0,-35 19 40,11-3-29,0 1 1,1 1-1,1 0 0,1 2 0,-2 3-11,-20 20 15,-36 40 34,-59 86-49,126-157 3,4-7-3,0 1 1,1 0-1,-1 0 1,1 0-1,0 0 0,0 1 1,1-1-1,0 1 1,0 0-1,-1 2 0,3-8 0,0 0 0,0 0 0,0 0 0,0 0 0,0 1 0,0-1-1,0 0 1,0 0 0,0 0 0,0 0 0,0 0 0,0 0 0,0 0 0,0 0 0,0 1 0,0-1 0,0 0-1,0 0 1,0 0 0,0 0 0,0 0 0,0 0 0,0 0 0,0 0 0,0 0 0,0 1 0,0-1 0,0 0-1,1 0 1,-1 0 0,0 0 0,0 0 0,0 0 0,0 0 0,0 0 0,0 0 0,0 0 0,0 0-1,0 0 1,0 0 0,1 0 0,-1 0 0,0 0 0,0 0 0,0 1 0,0-1 0,0 0 0,0 0 0,0 0-1,0 0 1,1-1 0,-1 1 0,0 0 0,0 0 0,0 0 0,0 0 0,0 0 0,0 0 0,0 0 0,0 0-1,1 0 1,-1 0 0,0 0 0,0 0 0,0 0 0,0 0 0,0 0 0,0 0 0,11-9-1,10-12 3,19-28 16,24-44-18,22-26 19,24-16 2,72-89 17,-101 128-5,-40 49-4,-34 35-18,-6 10-8,0 1-1,0-1 1,0 0-1,0 1 1,0-1 0,0 1-1,0 0 1,0-1-1,1 1 1,-1 0-1,0 0 1,1 0-3,-20 33-96,11-22-50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15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21 197 4729,'11'-75'2449,"-11"75"-2391,1 0 1,-1-1 0,0 1 0,0 0 0,0-1 0,0 1 0,0-1 0,0 1 0,0 0 0,0-1 0,0 1 0,0-1-1,0 1 1,0 0 0,0-1 0,0 1 0,0 0 0,0-1 0,0 1 0,0-1 0,0 1 0,-1 0 0,1-1 0,0 1-1,0 0 1,0-1 0,-1 1 0,1 0 0,0-1 0,0 1 0,-1 0 0,1 0 0,0-1 0,-1 1 0,1 0 0,0 0-1,-1 0 1,1-1 0,0 1 0,-1 0 0,1 0 0,-1 0 0,1 0 0,0 0 0,-1 0 0,1 0 0,-1 0 0,1 0-1,0 0 1,-1 0 0,1 0 0,-1 0-59,-17 9 2392,15-6 364,10 9-2550,1-1 0,1 1 0,0-1 1,1-1-1,0 0 0,0 0 0,9 6-206,2 2 148,117 117 488,59 52-352,-170-167-268,1-1 1,0 0-1,1-3 1,1 0 0,9 2-17,-37-17-197,0 0 0,1 0 1,-1 1-1,0-1 1,0 1-1,0-1 0,0 1 1,0 0-1,0 0 1,0 0 196,3 8-782</inkml:trace>
  <inkml:trace contextRef="#ctx0" brushRef="#br0" timeOffset="389.078">593 12 4841,'0'-1'267,"-1"0"0,1 0 0,-1 1 0,1-1 0,-1 0 0,0 1 1,1-1-1,-1 0 0,0 1 0,1-1 0,-1 1 0,0-1 0,0 1 0,1 0 0,-1-1 0,0 1 0,0 0 0,0-1 0,1 1 0,-1 0 0,0 0 1,0 0-1,0 0 0,0 0 0,0 0 0,0 0 0,0 0 0,1 0 0,-1 0 0,0 0-267,-4 2 178,1 1 0,0-1 1,0 0-1,1 1 0,-1 0 0,0 0 0,-2 2-178,-18 19 270,1 1 0,1 0-1,2 2 1,0 1 0,-13 25-270,13-19 154,-18 35 297,-41 54-451,58-96 27,-27 37 59,3 2 0,-36 71-86,79-134 16,-1 3 9,-1 1 1,2-1 0,-1 1 0,1-1 0,-1 1-1,2 0 1,-1-1 0,1 1 0,0 3-26,1-4 2159,-2-5-1063</inkml:trace>
  <inkml:trace contextRef="#ctx0" brushRef="#br0" timeOffset="1101.601">1105 517 5521,'-6'-24'4908,"4"15"-2414,4 13-829,-7 1 188,-1 15-1559,1-1 1,0 1-1,2 1 0,-1 16-294,2-10 204,2 1-1,0-1 0,3 6-203,0 13 143,4 81 118,-6-94-221,-1 16 4,-4-26-21,-2 35 63,6-58-83,1 0-1,-1 0 1,0 0-1,0 0 0,0-1 1,0 1-1,0 0 1,0 0-1,0 0 0,0 0 1,0 0-1,1 0 1,-1 0-1,0 0 0,0 0 1,0 0-1,0 0 1,0 0-1,0 0 0,1 0 1,-1 0-1,0 0 1,0 0-1,0 0 0,0 0 1,0 0-1,1 0 1,-1 0-1,0 0 0,0 0 1,0 0-1,0 0 1,0 0-1,0 0 0,1 0 1,-1 0-1,0 0 1,0 0-1,0 0 0,0 0 1,0 1-1,0-1 1,0 0-1,0 0 0,0 0 1,1 0-1,-1 0 1,0 0-1,0 0 0,0 1 1,0-1-1,0 0-2,6-15 89,-3-11 7,-2 1 0,-1-1 1,-1-1-97,0-20 67,-4-143 52,6 134-109,-1 13 5,3-16-15,-2 54 5,0 1 4,-1 0-1,1 0 1,-1 0-1,0 0 1,0 1 0,0-1-1,-1 0 1,1 0-1,-1 0 1,0 0-1,0 0 1,0 0 0,-1 1-1,0-2-8,2 5-16,-1 0 0,1-1-1,-1 1 1,0 0 0,1 0-1,-1 0 1,0-1 0,1 1-1,-1 0 1,0 0 0,0 0 0,1 0-1,-1 0 1,0 0 0,1 1-1,-1-1 1,0 0 0,1 0-1,-1 0 1,0 1 0,1-1-1,-1 0 1,1 0 0,-1 1-1,0-1 1,1 1 0,-1-1 0,1 1-1,-1-1 1,1 1 0,-1-1-1,1 1 1,0-1 0,-1 1-1,1 0 17,-12 28-185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41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475 348 4657,'-26'-109'2457,"24"104"-2122,1 1 0,0 0 0,-1 0 1,0 0-1,1 0 0,-2 0 1,1 0-1,0 0 0,-1 1 0,0-1 1,0 1-1,0-1 0,0 1 1,0 0-1,-1 1 0,1-1 0,-1 0 1,0 1-1,-1-1-335,-4-2 407,1 0-96,1 0-1,-1 1 1,0 0 0,-1 0-1,1 1 1,-1 0 0,0 1-1,1-1 1,-1 2 0,0-1-1,0 2 1,-1-1-311,2 1 85,1 1 0,-1-1 0,1 2 0,-1-1 1,1 1-1,-1 0 0,1 0 0,0 1 0,0 0 0,0 1 0,0-1 0,1 1 1,-1 0-1,-1 3-85,-6 4 37,1 0 1,0 1-1,1 0 1,0 1-1,1 1 1,1-1-1,0 2 1,0 0-1,2 0 1,0 0-1,-5 16-37,5-10 6,2 0 0,1 0 0,1 1 0,0 0 0,2 0 0,0 0 0,2 0 0,0 0 0,2 5-6,1 6 3,1-1 0,2 0 0,1 0-1,1 0 1,2-1 0,1 0-1,2-1 1,12 22-3,-17-38-2,1-1 0,0 1 0,1-1 0,1-1 0,0 0 0,0-1 1,1 0-1,9 6 2,-11-10-3,0 0 0,1-1 1,0 0-1,0-1 0,0-1 1,1 1-1,0-2 1,0 0-1,0 0 0,0-1 1,0 0-1,2-1 3,7-1-2,0-1 0,0 0 0,0-2 0,-1 0 1,1-2-1,-1 0 0,0-1 0,0-1 0,-1-1 0,0 0 0,0-2 0,11-8 2,-5 3 1,0-2 1,-2-1-1,0-1 0,-1-1 0,-1-1 0,-1-1 1,-1 0-1,11-18-1,-21 28 26,-2-1 1,0 0-1,0 0 0,-1 0 1,-1 0-1,0-1 0,-1 0 1,0 0-1,-1-1 1,1-12-27,-4 15 85,0 0 0,0-1 0,-1 1 0,0-1 0,-1 1 0,-1 0 1,0 0-1,0 0 0,-2 0 0,1 0 0,-1 1 0,-6-10-85,-8-8 130,0 0 0,-2 1 0,-1 1 0,-1 1 0,-27-22-130,-36-26 283,-15-7-283,93 76 24,-5-5-5,8 7 256,0-1 0,-1 0 0,1 0-1,1-1 1,-1 1 0,1-1 0,-1 0-1,2 0 1,-1-1 0,0 0-275,2 2 152,1 0 0,0 0 0,1 0 0,-1 0-1,0-1 1,1 1 0,0-1-152,0 4 22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1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1239 139 3937,'70'-111'2344,"-56"84"1321,-20 31-80,6-4-3542,-13 20 891,-3 10-548,-3-3-159,1-3 34,1 1 0,1 1 1,-3 7-262,-24 48 525,-3-3 1,-3-2-1,-4-1 1,-61 64-526,34-46 405,5 3 0,-43 74-405,41-44 160,-6 11 164,-81 99-324,48-101 146,-6 6 87,65-68-42,55-71-197,4-2 181,5-7 561,12-17 1234,5-20-767</inkml:trace>
  <inkml:trace contextRef="#ctx0" brushRef="#br0" timeOffset="755.224">2250 58 4857,'0'0'1025,"-5"-8"2107,7 16 2944,6 7-5905,-1 1 1,2-2-1,0 1 1,1-1 0,5 6-172,9 11 183,20 33 201,97 131 499,-105-150-524,2-3-1,2-1 0,10 6-358,121 92 880,10 9-405,58 83 260,-153-146-531,-13-18 27,4-4 1,17 8-232,54 43 189,-92-69-131,-10-9 80,21 24-138,-53-47 25,-1 2 0,-1-1 0,0 2 0,-1-1 0,0 2 0,4 10-25,27 58 2716,-35-75-1632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5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312 93 3489,'-7'-63'1889,"7"62"-1739,0-1 0,0 1 0,-1 0 0,1-1 0,-1 1 0,1 0 0,-1-1 0,1 1 0,-1 0 0,0-1 0,0 1 0,0 0-1,0 0 1,1 0 0,-1 0 0,-1 0 0,1 0 0,0 0 0,0 0 0,0 0 0,0 1 0,-1-1 0,1 0 0,0 1 0,-1-1 0,1 1-1,-1-1 1,1 1 0,0 0 0,-1 0 0,0-1-150,-4 1 345,0 0 1,1 1-1,-1-1 0,0 1 0,1 0 1,-4 1-346,4-1 225,-7 3-26,0 0 1,0 1 0,1 0 0,-1 0 0,1 1-1,1 1 1,-1 0 0,1 0 0,0 1-1,1 1 1,0-1 0,0 1 0,1 1 0,0 0-1,-1 2-199,1 1 56,1 1 0,0-1 1,1 2-1,0-1 0,2 1 0,-1-1 0,-1 15-56,1 5 96,0 0 1,1 34-97,4-49 24,1-1 1,0 1-1,2-1 0,0 0 1,0 0-1,2 0 1,0 0-1,2-1 1,0 0-1,0 0 0,10 15-24,-10-21 13,0-1-1,0 0 0,1 0 0,1 0 0,0-1 1,0-1-1,0 1 0,1-2 0,0 1 0,1-1 1,0-1-1,0 0 0,0 0 0,1-1 0,-1-1 1,1 0-1,11 2-12,-9-3 12,0-1-1,0-1 1,0 0 0,0-1 0,0-1-1,0 0 1,0-1 0,0 0 0,0-1-1,0-1 1,-1 0 0,0 0 0,0-2-1,0 0 1,0 0 0,-1-1-1,0-1 1,0 0 0,-1 0 0,0-1-1,-1-1 1,0 0 0,0 0 0,-1-1-1,0 0 1,-1 0 0,0-1 0,-1-1-1,-1 1 1,0-1 0,0 0 0,-1 0-1,-1 0 1,0-1 0,-1 0 0,1-9-12,-2 6 18,-1 0 0,-1 0 0,0 0 0,-2 0 1,1 0-1,-2 0 0,0 0 0,-2 1 1,1-1-1,-2 1 0,-2-4-18,3 8 40,-1 1 0,0-1 0,-1 1 1,0 1-1,-1-1 0,0 1 0,-1 1 0,0-1 0,0 1 1,-1 1-1,0 0 0,-1 0 0,0 1 0,0 1 0,-2-1-40,-2 0 38,-1 0-1,0 2 1,0 0-1,0 0 1,-1 2-1,0 0 0,0 1 1,0 0-1,0 2 1,0 0-1,1 1 1,-1 0-1,0 1 1,-15 5-38,27-6 238,1 0 1,-1 1-1,1-1 1,0 1-1,0 0 1,0 1-1,0-1 1,0 1-1,0-1 1,1 1-1,-1 0 1,1 0-1,-1 2-238,-11 15 1398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7.8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93 4089,'39'-89'2246,"-40"87"247,-5 5-783,-15 13 17,-21 19-420,18-8-792,1 0 0,1 2-1,1 0 1,2 1 0,1 2-515,-46 66 707,33-52-478,15-21-43,-2 0 0,-1-1-186,6-13 118,13-11-116,0 0 1,0 1 0,0-1-1,0 0 1,0 0-1,0 0 1,0 0 0,0 0-1,-1 0 1,1 0 0,0 0-1,0 0 1,0 0 0,0 0-1,0 0 1,0 0-1,0 0 1,0 0 0,-1 0-1,1 0 1,0 0 0,0 0-1,0 0 1,0-1-1,0 1 1,0 0 0,0 0-1,0 0 1,0 0 0,-1 0-1,1 0 1,0 0-1,0 0 1,0 0 0,0 0-1,0 0 1,0 0 0,0-1-1,0 1 1,0 0-1,0 0 1,0 0 0,0 0-1,0 0 1,0 0 0,0 0-1,0 0 1,0-1 0,0 1-1,0 0 1,0 0-1,0 0 1,0 0 0,0 0-1,0 0 1,0 0 0,0 0-1,0-1 1,0 1-1,0 0 1,0 0 0,0 0-1,0 0-2,2-4 19,-1 0-1,1 0 1,0 0-1,0 1 1,0-1-1,1 1 1,-1-1-1,3-1-18,15-19 11,15-18 20,-2-1-1,23-39-30,-45 60 6,2 1 0,0 0-1,1 1 1,1 1 0,1 0-1,1 0 1,14-11-6,-21 22 7,-6 5-2,1 0 0,0-1 0,-1 0 0,1 0 0,-1-1 0,0 1-1,-1-1 1,1 0 0,-1 0 0,1-2-5,-3 6 55,-3 3-7,0 0 0,1 1-1,-1-1 1,1 1 0,0-1 0,0 1 0,0-1 0,0 1 0,0 0-1,1-1 1,-1 1 0,1 1-48,-4 9 71,-4 21 16,2-1 0,1 2-1,1-1 1,2 25-87,2-10 59,4 161 70,-1-165-101,3 1 0,1-1 0,9 27-28,16 51 120,-32-122-115,1 0-1,-1 0 0,0-1 1,1 1-1,-1 0 0,0 0 1,0 0-1,0 0 0,0 0 1,1 0-1,-1 0 1,-1 0-1,1 0 0,0 0 1,0 0-1,0 0 0,0 0 1,-1 0-1,1 0 0,-1 0 1,1 0-1,0 0 1,-1 0-1,1 0 0,-1 0 1,0-1-1,1 1 0,-1 0 1,0 0-1,0-1 0,1 1 1,-1 0-1,0-1-4,-2 1-4,0 0 0,0-1-1,-1 0 1,1 1 0,0-1-1,0 0 1,0-1 0,-3 0 4,-24 0-27,15 1 25,-1 1 0,1 0 0,0 1 0,0 0 1,0 2-1,0-1 0,0 2 0,1 0 0,0 1 0,-2 1 2,12-4 0,-3 0 3,0 1 0,1 0 0,0 0 0,0 1 0,0-1 0,1 1 0,0 1 0,0-1 0,-1 1-3,6-5 2,0-1 0,0 0 0,-1 1 0,1-1 0,0 1 0,0-1 1,0 0-1,0 1 0,0-1 0,-1 1 0,1-1 0,0 0 0,0 1 0,0-1 0,0 1 0,0-1 1,0 0-1,0 1 0,0-1 0,1 1 0,-1-1 0,0 1 0,0-1 0,0 0 0,0 1 0,0-1 1,1 0-1,-1 1 0,0-1 0,0 0 0,1 1-2,13 6 79,21-2 105,12-6-14,1-3 0,-1-1 0,0-3 1,35-10-171,-28 7 38,1-1-2,-3 0 2968,38-2-3004,-31 11 1199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42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573 186 2272,'-41'-123'2033,"31"86"313,13 24 485,0 1 655,-8 21-276,-4 42-2638,2 0 0,3 1-1,2 0 1,2 9-572,5 50 1261,12 50-1261,-3-12 765,-4 53-765,-11-129 169,3-63-99,4-14-333,4-17-660,-4-2 479</inkml:trace>
  <inkml:trace contextRef="#ctx0" brushRef="#br0" timeOffset="532.691">82 1133 4561,'-8'0'1171,"-32"2"2978,37-2-3720,1 0 1,-1 1-1,1-1 1,-1 1-1,1 0 1,-1-1-1,1 1 1,0 0 0,-1 0-1,1 1 1,0-1-1,0 0 1,-1 1-430,13-1 2173,42 1-1699,0-3-1,0-1 1,-1-3-1,11-4-473,212-46 573,-121 22-439,2 3-10,73-2-124,-218 31 634,0 1 0,-1 0-1,1 0 1,9 2-634,4 2 1115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5:13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308 171 4089,'60'-108'3995,"-55"100"-2996,1-3 499,0 1 1,1 0-1,0 1 1,4-5-1499,-11 14 36,0 0 0,0 0 0,0 0 0,0 1 0,0-1 0,0 0 1,0 0-1,0 0 0,0 0 0,0 0 0,0 0 0,0 1 0,0-1 1,0 0-1,0 0 0,0 0 0,0 0 0,0 0 0,1 0 0,-1 1 1,0-1-1,0 0 0,0 0 0,0 0 0,0 0 0,0 0 1,0 0-1,0 0 0,0 0 0,1 0 0,-1 0 0,0 1 0,0-1 1,0 0-1,0 0 0,0 0 0,0 0 0,1 0 0,-1 0 0,0 0 1,0 0-1,0 0 0,0 0 0,0 0 0,0 0 0,1 0 0,-1 0 1,0 0-1,0 0 0,0 0 0,0-1 0,0 1 0,0 0 1,1 0-1,-1 0 0,0 0 0,0 0 0,0 0 0,0 0 0,0 0 1,0 0-1,0 0 0,0 0 0,1-1 0,-1 1 0,0 0 0,0 0 1,0 0-37,-1 14 755,0-9-742,-2 40 377,0-12-92,1 0-1,3 22-297,8 104 587,3 154-155,-8-90-273,-3-205-141,-1-16-16,3 25 37,-3-27-38,0 1 0,0 0 0,1 0 0,-1-1 1,0 1-1,0 0 0,1-1 0,-1 1 0,0 0 0,1-1 0,-1 1 1,1-1-1,-1 1 0,1 0 0,-1-1 0,1 1 0,-1-1 0,1 0 0,0 1 1,-1-1-1,1 1 0,0-1 0,-1 0 0,1 1 0,0-1 0,-1 0 1,1 0-1,0 0 0,0 1 0,0-1-1,2-2-533,-2-1-3666,-1 1 2367</inkml:trace>
  <inkml:trace contextRef="#ctx0" brushRef="#br0" timeOffset="401.328">217 1012 3849,'-136'71'2506,"102"-57"-721,22-14-4,4 0-541,6 1-925,0-1-1,0 0 1,0 1-1,1 0 1,-1-1-1,0 1 1,0 0 0,0 0-1,1 0 1,-1 0-1,0 1 1,1-1-315,0-1 63,1 0-1,0 1 1,0-1 0,0 0-1,-1 0 1,1 1 0,0-1 0,0 0-1,0 0 1,-1 1 0,1-1 0,0 0-1,0 1 1,0-1 0,0 0-1,0 1 1,0-1 0,0 0 0,0 1-1,0-1 1,0 0 0,0 1-1,0-1 1,0 0 0,0 0 0,0 1-1,0-1-62,1 1 44,-1 0 0,1-1 0,-1 1 0,1-1 0,-1 1 0,1-1 0,0 1 0,-1-1 0,1 1 0,0-1 0,-1 0 0,1 1 0,0-1 0,0 0 0,-1 1 0,1-1 0,0 0-44,8 2 195,-1-1-1,1 0 1,-1 0-1,1-1 1,-1 0-1,1 0 1,8-2-195,11 0 257,263-19 511,132-4 214,-380 24-506,-17-3-141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00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729 253 5009,'-53'-40'2597,"37"28"2715,19 18 211,4 2-6603,10 14 1409,1-1 0,20 17-329,-11-11 134,49 47 271,4-4-1,87 60-404,-145-114 22,38 33 177,17 21-199,-29-26-695,2-2 0,8 3 695,-41-35-525</inkml:trace>
  <inkml:trace contextRef="#ctx0" brushRef="#br0" timeOffset="507.543">1175 114 6521,'74'-100'2641,"-65"86"-1459,-12 16-412,-12 12 284,0 7-438,0 1 0,2 0 0,0 1 0,1 1 1,-8 24-617,12-29 174,-62 125 1366,-41 55-1540,20-36 343,79-139-331,3-7-28,0 0 1,-1 0 0,-1-1 0,0 0 0,-7 6 15,9-17-505,5-13 212</inkml:trace>
  <inkml:trace contextRef="#ctx0" brushRef="#br0" timeOffset="1321.695">1862 678 9034,'0'-2'377,"0"-1"-1,1 1 1,-1 0 0,1-1 0,0 1-1,-1 0 1,1 0 0,0-1 0,0 1-1,0 0 1,1 0 0,-1 0-1,1 0 1,-1 1 0,1-1-377,28-27 977,-18 19-465,5-4-338,0 0 0,2 1-1,0 1 1,0 1 0,1 0 0,0 2-1,1 0 1,0 1 0,0 1-1,1 1 1,16-2-174,-32 7 7,0 1 0,0-1 0,1 1 0,-1 0 0,0 0 0,1 1 0,-1 0 0,0 0 0,0 0 0,1 1-1,-1 0 1,0 0 0,-1 1 0,6 2-7,-8-3 1,0 0 0,0 1-1,0-1 1,0 1-1,0 0 1,-1 0 0,1 0-1,-1 0 1,0 0-1,0 1 1,0-1 0,0 0-1,0 1 1,-1 0 0,0-1-1,1 1 1,-1 0-1,-1 0 1,1 0 0,-1 0-1,1 0 1,-1-1 0,0 1-1,0 1 0,-1 4 3,-1 1-1,0 0 0,0 0 0,-1-1 1,0 0-1,0 1 0,-1-1 1,0 0-1,-1 0 0,0-1 1,-5 7-3,-13 16 36,-1-1 1,-12 10-37,27-30 15,-5 6 35,-1 1 134,0 0 0,-1-1 0,-1 0 0,0-2 0,-1 0 0,-1 0 1,-12 5-185,31-19 16,0 1 1,-1-1 0,1 0 0,-1 1 0,1-1 0,0 0-1,-1 0 1,1 0 0,-1 1 0,1-1 0,-1 0 0,1 0-1,-1 0 1,1 0 0,-1 0 0,1 0 0,-1 0 0,1 0-1,-1 0 1,1 0 0,-1 0 0,1 0 0,-1 0 0,1 0 0,0-1-1,-1 1 1,1 0 0,-1 0 0,1 0-17,0-13 264,14-14-116,-9 20-139,0 0 1,1 1-1,0-1 0,0 1 1,1 0-1,0 0 1,0 1-1,0 0 0,1 0 1,3-1-10,12-6 4,1 2 0,22-8-4,-25 11 2,1 0 0,0 2 0,0 0 0,0 2 0,10-1-2,-25 4-1,1-1 0,-1 1 0,1 0 0,-1 1 0,1 0 0,-1 0 0,1 1 0,-1 0 0,0 0 0,1 1 0,-1 0 0,-1 0 0,1 0 0,0 1 0,-1 0 0,0 0 0,0 1 0,1 0 1,-1 2-3,1 0-1,-2 0 0,1 0 0,-1 1 0,0 0 0,0 0 1,-1 0-1,0 0 0,-1 1 0,1 0 0,-2 0 0,2 3 4,-2 1-4,0 0 0,-1-1 0,0 1-1,-1 0 1,-1-1 0,0 1 0,0 0-1,-3 8 5,-2 0 4,0-1 0,0 0 0,-2 0-1,-1-1 1,0 0 0,-1-1-1,-2 0 1,1 0 0,-2-1 0,-13 14-4,10-15 33,0 0 1,0-1 0,-2-1 0,0-1-1,0 0 1,-1-1 0,0-1 0,-1-1-1,-1-1 1,0-1 0,0-1-1,0 0 1,-1-2 0,-16 2-34,33-6 137,-1-1 0,1 1 0,-1-1 1,1-1-1,-1 1 0,0-1 0,1 0 0,0-1 1,-1 1-1,1-1 0,0 0 0,0 0 0,-1-1 0,2 1 1,-4-3-138,-9-7 945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09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906 25 1976,'0'-2'347,"1"1"-1,0-1 0,-1 1 0,1-1 0,0 1 0,0-1 1,0 1-1,0 0 0,0 0 0,0-1 0,1 1 1,-1 0-1,0 0 0,0 0 0,1 0 0,-1 0 0,1 1 1,-1-1-1,2 0-346,-2 1 1360,-1 0-134,-1 0 1898,-4 13-2415,1 11-219,-3 11 126,-1-1 1,-7 16-617,-18 47 935,-5-1 1,-10 10-936,-98 181 812,126-248-629,-13 33 148,3 0 0,-19 72-331,30-78 59,-4-1 0,-3-2 0,-2 0 0,-10 10-59,27-54 15,-19 30 149,-11 30-164,-4 11 360,-5 0-360,-31 60 196,72-133-204,-75 146-125,77-155-1154,11-9 812</inkml:trace>
  <inkml:trace contextRef="#ctx0" brushRef="#br0" timeOffset="1028.185">2224 88 5753,'-1'-1'72,"-7"-15"3255,7 16-3176,1-1 0,-1 1-1,1 0 1,-1-1 0,1 1 0,-1 0-1,1-1 1,-1 1 0,1 0 0,-1 0-1,1 0 1,-1-1 0,1 1 0,-1 0 0,1 0-1,-1 0 1,0 0 0,1 0 0,-1 0-1,1 0 1,-1 0 0,1 0 0,-1 0-1,0 1 1,1-1 0,-1 0 0,1 0-1,-1 0 1,1 1-151,-1-1 141,1 1-1,-1-1 0,1 1 1,-1-1-1,1 1 1,-1-1-1,1 1 1,-1-1-1,1 1 0,0-1 1,-1 1-1,1 0 1,0-1-1,0 1 0,-1 0 1,1-1-1,0 1 1,0 0-1,0-1 0,0 1 1,0 0-1,0 0 1,0-1-1,0 1 1,0 0-1,0-1 0,0 1 1,0 0-1,1-1 1,-1 1-141,10 32 340,-3-14-101,1-1 0,1 0-1,1-1 1,0 0 0,5 4-239,81 113 1204,50 95-1204,-57-89 685,6-3-685,-63-93 154,34 42 326,56 54-480,-75-88 73,279 290 417,-290-301-452,-1 2 0,-2 1 1,-2 2-1,16 33-38,-30-50 23,0-5 15,0-2-1,2 1 1,0-2 0,1-1-1,2 0 1,0-2 0,12 8-38,-9-10 108,0-1 1,2-1-1,22 9-108,-9-5 50,-38-17-54,0 0 1,0 0-1,-1 1 1,1-1-1,0 0 0,-1 1 1,1-1-1,-1 1 1,1-1-1,-1 1 1,0 0-1,0 0 1,0-1-1,0 1 1,0 0-1,0 0 1,0 0-1,-1 0 1,1 0-1,-1 0 1,1 1 3,0 5 130,0 0 0,-1 1 0,0-1 0,-1 6-130,1-13 16,-1 12 219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12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71 2553,'48'-64'1092,"-47"63"-1060,-1 1 0,1-1 0,-1 1 0,1-1 0,0 1 0,0-1 0,-1 1 0,1-1 0,0 1 0,0 0 0,-1 0 0,1-1 0,0 1 0,0 0 0,0 0 0,0 0 0,-1 0 0,1 0 0,0 0 0,0 0 0,0 0 0,0 0 0,-1 0 0,1 0 0,0 1 0,0-1 0,0 0 0,-1 0 0,1 1 0,0-1 0,0 1-32,20 17 653,-15-12-468,3 1-26,2 0 0,-1 0 0,1-1 0,0 0 1,8 2-160,-6-2 56,0 0 1,-1 0 0,0 1-1,2 2-56,25 22 643,-30-18 135,-10-11 722,-7-8 958,-4-12-593,10 14-1801,0 0 0,-1 0 0,1 0 0,-1 0 0,0 0-1,-2-1-63,-42-41 431,42 42-327,0-1-1,-1 1 1,0 0-1,1 0 1,-1 0 0,-1 1-1,1 0 1,-1 1-1,1-1 1,-1 1 0,0 0-1,1 1 1,-1-1-1,0 2 1,0-1-1,-1 1-103,-9 0 219,-1 2 0,1 0 0,-1 1 0,1 1 0,-5 1-219,8-1 109,1 0-56,0 1 0,1 0 0,-1 0 0,1 2 0,1-1 0,-1 2 0,1-1 0,1 1 0,-1 1 0,1 0 0,-8 10-53,4-3 22,0 0 0,2 1 1,-1 1-1,2 0 0,1 0 0,0 1 1,-1 6-23,4-7 5,1 1 0,1 0 0,1 0 1,1 0-1,0 1 0,2-1 1,0 1-1,1 0 0,1-1 1,1 1-1,0-1 0,3 7-5,-2-13 5,0 1-1,1-1 0,0 0 1,1 0-1,1-1 1,0 0-1,0 0 1,1 0-1,1 0 0,0-1 1,1-1-1,0 1 1,0-1-1,1-1 0,0 0 1,1 0-1,11 6-4,-11-9 8,-1-2 0,1 1 1,0-2-1,0 1 0,1-1 0,-1-1 0,1 0 0,-1-1 0,1 0 0,9 0-8,-1-2 19,0 0 0,0-1 0,0-1-1,0-1 1,16-6-19,-20 5 12,0 0-1,0-2 1,-1 0-1,0-1 1,0 0-1,-1-1 1,0-1-1,0 0 1,-1-1 0,-1-1-1,0 1 1,0-2-1,-1 0 1,-1 0-1,0-1 1,-1 0-1,-1-1 1,7-15-12,-9 17 1,2-2 76,-1 0 0,-1-1 0,-1 0-1,0-1 1,0 1 0,-2-1 0,0 1 0,-1-3-77,-1 1 192,-2 1 0,1-1 1,-2 1-1,0 0 0,-2 0 0,1 0 0,-6-13-192,5 20 60,0 0 0,-1 1 0,0-1 1,-1 1-1,1 0 0,-2 1 0,1-1 0,-1 1 0,-1 0 0,1 1 0,-1 0 0,-1 0 0,-2-1-60,-1 0 22,0 1 0,-1 0 0,0 1 0,0 1 0,0 0 0,-1 0 0,0 2 0,-4-1-22,-7-1-58,-1 2-1,1 1 1,-1 1 0,-3 1 58,24 0 6,-1 0 1,0 0-1,1 0 1,-1 1-1,0 0 1,1 0-1,-1 0 1,1 1 0,0 0-1,-1 0 1,1 0-1,0 1-6,-18 18 78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15.5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69 4433,'49'-66'2386,"-48"64"-911,-3 4-238,-9 10 647,-15 20 393,1 14-801,12-22-1035,0 0 0,-9 9-441,-30 47 497,24-37-36,-9 10-461,27-41 50,1-1 0,-1 0 0,-1 0 0,0-1 0,-1 0 0,-5 3-50,2-7 132,17-16-21,19-23 23,-17 29-123,81-105 125,-30 41-92,-30 37-1,1 2 1,2 1 0,1 1 0,15-10-44,-37 32 34,-3 2 37,-1 0 1,1 0 0,0 0-1,-1 0 1,0 0-1,1-1 1,-1 1 0,-1-1-1,1 0 1,0 0 0,-1 0-1,0 0 1,0-1-72,-16 57 1552,4-1-1472,1 1-1,3 0 0,2 0 0,3 0 0,2 0 0,4 28-79,12 15 45,-9-55-12,-2 0 0,-1 1 0,-1 14-33,-4-43 10,-1 0-1,1-1 0,-2 1 1,0 0-1,0 0 0,-1 0 1,-1-1-1,1 0 0,-2 0 1,0 0-1,0 0 0,-1 0 1,-3 3-10,6-9 4,0-1 0,0 0 0,0 0 0,0-1 0,-1 1 0,0 0 0,1-1 0,-1 0 0,-1 0 0,1 0 0,0-1 1,-1 1-1,1-1 0,-1 0 0,0 0 0,1-1 0,-4 1-4,-8 1 3,-1 0 0,1 1 0,1 1 0,-1 0 1,1 1-1,-2 2-3,-29 14 23,-12 12-23,9-6 19,45-26 23,0 0-1,0 0 0,1 1 1,-1-1-1,1 1 0,0 0 1,-3 3-42,5-5 10,1-1 0,0 0 0,0 1 0,0-1 0,0 0 0,0 1 0,0-1 0,0 0 1,0 1-1,0-1 0,0 1 0,0-1 0,0 0 0,0 1 0,0-1 0,0 0 0,0 1 0,0-1 1,0 0-1,1 1 0,-1-1 0,0 0 0,0 1 0,0-1 0,0 0 0,1 1 0,-1-1 0,0 0 1,0 0-1,1 1 0,-1-1 0,0 0 0,1 0 0,-1 0 0,0 1 0,1-1 0,-1 0 0,0 0 1,1 0-1,-1 0 0,0 0 0,1 0 0,-1 0 0,0 0 0,1 0 0,-1 0 0,0 0 0,1 0 1,-1 0-1,1 0-10,25 4 256,67-9 86,0-3-1,69-18-341,-87 10 80,-2-4 0,18-9-80,-59 19 53,14 0 98,0 10-59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19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337 244 3001,'-19'-16'775,"-19"-18"690,10 11 4204,28 23-5631,0 0-1,0 0 0,0 1 1,0-1-1,0 0 0,0 0 1,0 0-1,0 0 0,0 0 1,1 0-1,-1 0 0,0 1 1,0-1-1,0 0 0,0 0 1,0 0-1,0 0 0,0 0 1,0 0-1,0 1 0,0-1 1,0 0-1,0 0 0,0 0 1,0 0-1,0 0 0,0 0 1,0 1-1,0-1 0,0 0 1,0 0-1,0 0 0,0 0 1,-1 0-1,1 0 0,0 1 1,0-1-1,0 0 0,0 0 1,0 0-1,0 0 0,0 0 1,0 0-1,0 0 0,-1 0 1,1 0-1,0 0 0,0 0 1,0 1-1,0-1 0,0 0 1,0 0-1,-1 0 0,1 0 1,0 0-1,0 0 0,0 0 1,0 0-1,0 0 0,0 0 1,-1 0-1,1 0 0,0 0 1,0 0-1,0 0 0,0-1 1,0 1-38,3 12-32,5 6 153,2 0-1,0 0 0,10 13-120,22 38 202,-26-39-148,2 0 1,1-1-1,1-1 0,1-1 0,2-1 1,0-1-1,2 0-54,-22-23 9,0 1 1,0-1-1,0 0 1,1 0-1,-1 0 0,1 0 1,-1 0-1,1-1 0,-1 0 1,1 1-1,0-2 1,0 1-1,0 0 0,-1-1 1,1 1-1,0-1 0,0 0 1,0-1-1,0 1 1,0 0-1,0-1 0,-1 0 1,1 0-1,0 0 1,-1-1-1,1 1 0,-1-1 1,1 0-1,-1 0 0,1 0 1,-1 0-1,0-1 1,2-2-10,4-2 26,-1-1 0,0 0 0,-1 0 0,0-1 0,-1 0 1,1 0-1,-2-1 0,1 0 0,-1 0 0,-1 0 1,2-5-27,-2 4 47,0-1 1,-1 0-1,0 0 1,-1 0-1,0 0 1,-1 0-1,-1 0 1,0 0 0,0 0-1,-1 0 1,-1 0-1,0 0 1,0 0-1,-1 0 1,-1 0 0,0 1-1,-1-1 1,-1-1-48,-6-11 276,-1 1-1,-2 0 1,0 1 0,-2 0 0,0 1 0,-6-4-276,17 19 45,0 0 1,0 1 0,0 0 0,0 0-1,-1 1 1,0 0 0,0 0-1,0 1 1,0-1 0,-1 1-1,1 1 1,-1 0 0,1 0-1,-1 0 1,0 1 0,0 0-1,0 1 1,0-1 0,0 2 0,0-1-1,0 1 1,0 0 0,-3 2-46,-12 4 33,0 2 1,0 1 0,1 1-1,0 1 1,1 1-1,0 0 1,1 2 0,1 0-1,-6 8-33,9-9 8,2 1 0,-1 1-1,2 1 1,0 0-1,1 0 1,1 1 0,-5 12-8,4-4 2,1 1 0,1 0 1,2 1-1,1 0 1,-2 12-3,1 10 0,1 0 0,3 0 0,2 0 0,2 1 0,2-1 0,8 39 0,-5-58 1,1 0 1,2 0 0,1-1-1,1 0 1,2-1 0,1 0 0,1-1-1,1 0 1,2-2 0,1 0-1,13 16-1,-10-19 24,0-1-1,1-1 1,2-1-1,0 0 1,0-2-1,2-1 1,0-1-1,1-2 0,1 0 1,0-2-1,1-1 1,19 5-24,-9-7 278,1-1 0,0-1 0,0-3 1,1-1-1,0-2 0,-1-2 0,1-2 0,-1-1 0,0-2 1,9-4-279,25-9 1184,17-10-1184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4:42.12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282 1223 3529,'75'-85'2276,"-58"61"560,-17 18-1113,-2 3-907,2 3-525,0-1-206,0 1 0,0 0-1,0-1 1,0 1 0,-1 0 0,1 0-1,0-1 1,0 1 0,0 0-1,0 0 1,0 0 0,-1-1 0,1 1-1,0 0 1,0 0 0,0 0-1,-1-1 1,1 1 0,0 0 0,0 0-1,-1 0 1,1 0 0,0 0-1,0 0 1,-1 0 0,1 0 0,0-1-1,0 1 1,-1 0 0,1 0-1,0 0 1,-1 0 0,1 0 0,0 0-1,0 0 1,-1 1 0,1-1-1,0 0 1,-1 0-85,-16-1 403,-1 0 0,0 2 0,0 0-403,-7 0 219,11-1-114,1 2-1,-1-1 1,0 1-1,1 1 1,0 1-1,0 0 0,0 0 1,0 1-1,0 1 1,-8 5-105,13-6 8,0 1 1,1 0 0,-1 0 0,2 0 0,-1 1 0,1 0 0,-1 0 0,2 0 0,-1 1 0,1 0-1,1 0 1,-1 0 0,1 1 0,1 0 0,-3 7-9,1 7 2,0 0-1,2 0 1,1 0-1,0 0 1,2 1 0,1-1-1,0 0 1,2 1-1,1-1 1,4 14-2,-5-27 8,0 0 0,0 0 0,1 0 0,1 0 0,-1 0 0,2-1 0,-1 0 0,1 0-1,1-1 1,-1 1 0,2-1 0,-1-1 0,1 1 0,0-2 0,0 1 0,1-1 0,0 0 0,0 0 0,0-1 0,1-1 0,0 0 0,0 0 0,0 0 0,0-1-1,1-1 1,-1 0 0,1-1 0,-1 1 0,1-2 0,0 0 0,-1 0 0,1-1 0,0 0 0,-1-1 0,1 0 0,-1-1 0,0 0 0,0 0 0,0-1 0,0-1-1,-1 1 1,6-5-8,-2 0 23,0-1-1,0 0 1,-2 0-1,1-2 0,-1 1 1,-1-1-1,0-1 0,8-13-22,-5 6 29,-1-2-1,-1 0 0,-1 0 0,-1-1 1,3-10-29,-8 17 15,0-1 1,-1 0 0,-1 1 0,0-1 0,-2 0 0,1 0 0,-2 0 0,-1 0 0,0-4-16,-3-4 10,0 1 1,-2-1-1,-1 1 1,-1 0 0,-9-17-11,6 19-31,11 22 29,1-1 0,0 1 0,0 0 0,0 0 0,0-1 0,0 1 0,-1 0 0,1 0 0,0 0-1,0-1 1,0 1 0,-1 0 0,1 0 0,0 0 0,0 0 0,-1-1 0,1 1 0,0 0 0,0 0 0,-1 0 0,1 0 0,0 0 0,0 0 0,-1 0 0,1 0 0,0 0 0,-1 0 0,1 0 0,0 0 0,0 0 0,-1 0 0,1 0-1,0 0 1,-1 0 2,-2 9-56,3 15-11,6 15 60,2 0 0,1 0 1,2-1-1,2 0 1,2-1-1,1-1 1,1 0-1,2-1 1,2-1-1,14 17 7,-25-38 91,1-1 0,0 0-1,0-1 1,2 0 0,-1-1-1,1 0 1,0-1 0,1 0-1,0-1 1,1-1 0,-1 0-1,1-1 1,1-1 0,-1 0-1,1-1 1,10 1-91,33-2 748</inkml:trace>
  <inkml:trace contextRef="#ctx0" brushRef="#br0" timeOffset="462.337">1044 1106 7458,'0'0'180,"-1"1"1,0 0 0,1-1 0,-1 1 0,0 0 0,1 0 0,-1 0-1,1 0 1,-1 0 0,1-1 0,0 1 0,-1 0 0,1 0-1,0 0 1,0 0 0,0 0 0,0 0 0,0 0 0,0 0 0,0 0-1,0 0 1,0 0 0,0 0 0,0 0 0,1 0 0,-1 1-181,11 32 654,-8-26-144,10 26-50,-1 1 0,-2 0 0,-2 1 1,-1 0-1,-2 0 0,-1 0 0,-2 0 0,-3 34-460,1-62 69,0 3 39,-1-15 82,-5-30-23,-1 0 0,-11-32-167,6 28 66,-5-36-66,15 60 6,0-1-1,1 1 1,1 0-1,0-1 1,1 1-1,0 0 0,2-4-5,-1 12 0,-1 0 0,1 0 0,1 0 0,-1 1-1,1-1 1,0 1 0,0-1 0,1 1 0,-1 0 0,1 1-1,1-1 1,-1 0 0,0 1 0,1 0 0,0 0-1,0 1 1,0-1 0,0 1 0,1 0 0,-1 1-1,5-3 1,8-1-7,0 0 0,1 0 0,-1 2 0,1 0 0,0 1 0,9 1 7,-15 1-6,0 1 1,1 0-1,-1 1 1,0 1-1,1 0 1,-1 1 0,0 0-1,-1 1 1,1 0-1,-1 1 1,1 1-1,7 5 6,-12-7 1,0 1 0,0 1 0,0-1 0,-1 1 0,0 1 0,-1-1 0,1 1 0,-1 0 0,0 1 0,-1-1 0,0 1 0,0 0 0,-1 1 0,0-1 0,0 1 0,-1 0 0,0 0 0,1 5-1,-1 12 21,0 0-1,-2 0 1,-1 0 0,-1 7-21,-1-9 166,2 0 0,1 1 0,1-1 0,1 1 0,1 1-166,13 28 1251,2-7-511</inkml:trace>
  <inkml:trace contextRef="#ctx0" brushRef="#br0" timeOffset="1099.005">2634 77 7066,'-11'-72'5875,"10"68"-4636,-1 9-682,-4 15-155,-1 26-153,1 0 0,3 1 1,1-1-1,3 1 0,1-1 0,3 1 0,1-1 0,3 0 0,6 15-249,1 1 139,4 11 291,-3 1 0,2 35-430,-10 17 1366,-5 62-1366,5 83 488,-8-266-483,-1 4 13,0-1 0,2 1 0,-1 0-1,1-1 1,0 1 0,0-1 0,1 0 0,3 6-18,-6-14 2,0 0 1,0 1 0,0-1 0,0 0 0,1 1-1,-1-1 1,0 0 0,0 1 0,0-1-1,0 0 1,1 1 0,-1-1 0,0 0-1,0 1 1,1-1 0,-1 0 0,0 0 0,1 0-1,-1 1 1,0-1 0,1 0 0,-1 0-1,0 0 1,1 1 0,-1-1 0,0 0-1,1 0 1,-1 0 0,0 0 0,1 0-1,-1 0 1,0 0 0,1 0 0,-1 0 0,1 0-1,-1 0 1,0 0 0,1 0 0,-1 0-1,0-1 1,1 1 0,-1 0 0,0 0-1,1 0 1,-1 0 0,0-1 0,1 1 0,-1 0-1,0 0 1,0-1 0,1 1 0,-1 0-1,0 0 1,0-1 0,1 1 0,-1 0-1,0-1 1,0 1 0,0 0 0,0-1 0,1 1-1,-1 0 1,0-1 0,0 1 0,0 0-1,0-1 1,0 1-3,9-31 107,-5 15-82,-1-1 1,-1 0 0,-1 0 0,0 0-1,-2 1 1,1-1 0,-2 0-1,0 0-25,0 7 6,-1 0 0,1 1 0,-2-1 0,1 1 0,-1 0 0,0 0 0,-1 0-1,0 0 1,-1 1 0,0 0 0,0 0 0,0 0 0,-1 1 0,-3-2-6,-1-1 1,0 1-1,-1 1 1,0 0 0,0 1 0,-1 0 0,0 0-1,0 2 1,0 0 0,-1 0 0,1 1 0,-1 1-1,0 0 1,-4 0-1,8 2-1,1 1-1,-1 0 1,0 0-1,0 1 1,1 0-1,-1 1 0,1 0 1,-1 0-1,1 1 1,0 0-1,0 1 1,0 0-1,0 0 1,1 1-1,-1 0 1,1 1-1,0 0 1,1 0-1,-4 4 2,2 0 0,1 0 1,0 0-1,0 1 0,1 0 1,1 0-1,0 0 0,0 1 1,1 0-1,1 0 0,0 1 1,1-1-1,-1 7 0,0 2 5,1-1 0,2 1 0,0 0 0,1 0 0,1 0 0,0 0 0,3 6-5,-2-18 3,-1 1 0,2-1 0,0 0 1,0 1-1,0-1 0,1-1 0,1 1 0,-1 0 1,1-1-1,1 0 0,-1 0 0,2-1 0,-1 0 1,1 0-1,0 0 0,2 1-3,0-2 22,0 0 1,0 0-1,0-1 1,1-1-1,0 1 1,0-2-1,0 1 1,0-1-1,1-1 0,-1 0 1,1 0-1,0-1 1,-1-1-1,6 0-22,-1 0 48,0-1-1,0 0 0,0-2 1,4 0-48,69-25 124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45.9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209 461 5225,'85'-21'2458,"-84"21"-2345,0-1 0,0 1 1,1-1-1,-1 1 0,0-1 0,0 0 0,0 1 0,0-1 1,0 0-1,0 0 0,0 1 0,0-1 0,0 0 1,0 0-1,-1 0 0,1 0 0,0 0 0,-1-1 0,1 1 1,0 0-1,-1 0 0,1 0 0,-1 0 0,0-1 1,1 1-1,-1 0 0,0 0 0,0-1 0,0 1 1,0 0-1,0-2-113,0 1 230,-1 0 0,1-1 1,-1 1-1,0-1 0,0 1 0,0 0 1,0 0-1,0 0 0,0-1 0,-1 1 1,1 0-1,-1 0-230,-3-3 219,0 1 0,0 0 0,0 1 0,0-1 0,0 1 0,-1 0 0,0 0 0,0 0 0,1 1 0,-1 0 0,-1 0 0,-5 0-219,2 0 114,1 0-1,-1 1 1,0 1-1,0-1 0,0 1 1,1 1-1,-1 0 0,-1 1-113,5-1 22,1 1 0,-1 0 0,1 1 0,0-1 0,-1 1 0,1 0-1,0 0 1,1 1 0,-1 0 0,0-1 0,1 2 0,0-1 0,0 0-1,0 1 1,1 0 0,0-1 0,-1 2 0,0 1-22,-3 8 11,0-1 1,1 1-1,0 1 1,1-1 0,1 1-1,0 1-11,0 1 1,2 0 0,0 1-1,1-1 1,1 0 0,0 1 0,1-1-1,1 0 1,1 0 0,1 0 0,2 5-1,-3-15-1,0 1 1,0-1 0,1 0 0,0 0-1,0-1 1,1 1 0,0-1 0,1 0 0,-1-1-1,3 3 1,-3-5 2,0 1 0,0-1-1,1-1 1,0 1 0,-1-1-1,1 0 1,0 0-1,1 0 1,-1-1 0,0 0-1,1 0 1,-1-1 0,1 0-1,3 0-1,-1 1 8,1-2-1,-1 0 1,0 0 0,1 0-1,-1-1 1,0-1-1,1 0 1,-1 0 0,0 0-1,1-2-7,-4 1 7,0 1-1,0-2 1,-1 1-1,1 0 1,-1-1-1,0 0 1,0 0-1,-1-1 1,1 0-1,-1 1 1,0-1-1,0-1 1,0 1-1,-1 0 1,2-4-7,5-11 14,-2-1 0,0-1 0,-1 1 0,-1-1 1,0 0-1,-2-1 0,-1 1 0,-1-1 0,-1 0 0,-1 1 1,0-1-1,-2 0 0,-1 0 0,-5-19-14,-2 13 81,9 28-48,2 3-2,6 15 3,20 47-1,9 38-33,-18-48-97,3-1 0,25 48 97,-42-93-123,0-1 1,1 0 0,0 0 0,1 0 0,-1-1 0,2 2 122,-4-6-325,0 1 1,0-1 0,0 0 0,0 1 0,0-2 0,0 1 0,1 0 0,-1-1 0,1 1 0,-1-1-1,1 0 1,0 0 0,-1 0 0,1-1 0,0 1 324,21-1-1702</inkml:trace>
  <inkml:trace contextRef="#ctx0" brushRef="#br0" timeOffset="344.629">795 119 7482,'-7'-18'3696,"4"6"-1487,3 12-825,0 16-280,6 13-471,3 10-201,3 13-32,2 6-72,1 16-120,-1-2-40,0 8-72,-1-6-32,1-6 8,0-16-160,-4-9-432,4-6-384,-6-21 487</inkml:trace>
  <inkml:trace contextRef="#ctx0" brushRef="#br0" timeOffset="676.843">1203 5 8634,'-7'-5'3849,"-2"12"-1641,8 19-608,11 17-543,-7 6-153,13 18-368,-8-3-104,-1 9-152,9 10-64,-6-3-112,4 2-8,-2-13-48,-2-11-208,-3-10-144,13 2 168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19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7 102 6097,'-6'-10'9360,"8"4"-6429,24-3-3083,-23 8 368,89-16 406,39-1-622,-38 5 65,2 0-181,70 0 116,-159 13-83,-4-1-47,0 1-1,1 0 1,-1 0-1,1 0 1,-1 0-1,0 0 1,1 1-1,-1-1 1,1 1-1,-1 0 1,0-1-1,0 1 1,1 0-1,1 1 131,4 10-709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19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88 3249,'-8'2'1127,"1"0"0,0 0-1,0 1 1,0 0 0,0 0 0,0 1 0,1 0 0,-2 1-1127,4-3 707,3-1-614,1-1 1,-1 0-1,1 0 0,0 0 1,0 0-1,-1 1 1,1-1-1,0 0 0,-1 0 1,1 0-1,0 1 1,0-1-1,-1 0 0,1 0 1,0 1-1,0-1 1,0 0-1,-1 1 1,1-1-1,0 0 0,0 1 1,0-1-1,0 0 1,0 1-1,0-1 0,-1 0 1,1 1-1,0-1 1,0 0-1,0 1 0,0-1 1,0 1-1,1-1 1,-1 0-1,0 1-93,0-1 136,1 1 0,-1-1 0,1 1 0,-1-1 0,1 0 0,-1 1 0,1-1 0,-1 0 0,1 1 0,-1-1 0,1 0 0,0 0 0,-1 1 0,1-1 0,-1 0 0,1 0 0,0 0 0,-1 0 0,1 0 0,0 0 0,-1 0-136,24 0 270,0-1 1,0-2-1,0 0 0,15-5-270,100-29 333,-50 12-235,-34 10-33,17-4-339,6 2 274,-41 12-115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19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219 110 4049,'26'-88'2358,"-25"72"-615,-1 16-1700,0 0 1,0 0-1,-1 0 1,1-1-1,0 1 1,0 0 0,0 0-1,0 0 1,-1 0-1,1 0 1,0 0-1,0 0 1,0 0-1,0 0 1,-1 0 0,1 0-1,0 0 1,0 0-1,0 0 1,-1 0-1,1 0 1,0 0 0,0 0-1,0 0 1,0 0-1,-1 1 1,1-1-1,0 0 1,0 0-1,0 0 1,0 0 0,-1 0-1,1 0 1,0 1-1,0-1 1,0 0-1,0 0-43,-12 13 1948,-3 19-626,2 0 0,-7 22-1322,-11 32 1076,-81 201 137,96-249-1159,-5 16 127,45-128 281,-12 40-731,7-29 269,-17 47-51,2 1 0,0 0 0,1-1 0,0 2 0,1-1 0,1 0 0,0 1 0,1 1 0,1-1 0,0 1 0,0 0 51,17-17-73,-1-1 0,18-32 73,-20 28 3,-16 26-3,-1 1 1,0-1-1,-1-1 0,1 1 1,-2-1-1,0 0 0,0 0 1,0-1-1,-4 10 20,0 1 0,0-1 1,-1 1-1,1-1 0,0 1 1,1-1-1,-1 1 0,0-1 1,0 1-1,0-1 0,0 0 1,0 1-1,0-1 0,1 1 0,-1-1 1,0 1-1,0 0 0,1-1 1,-1 1-1,0-1 0,1 1 1,-1-1-1,0 1 0,1 0 1,-1-1-1,1 1 0,-1 0 0,1-1-20,5 17 936,-1-1-866,29 71 791,23 35-861,12 29 233,-62-133-195,1 1-1,0-1 1,1-1-1,1 0 1,1 0-1,0-1 1,1-1-1,1 1 0,0-2 1,1 0-1,0-1 1,1 0-1,6 3-37,8 7 335,-18-12-182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19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58 241 4737,'-41'-44'2450,"25"21"2351,16 23-4744,0 0 0,0 0-1,0-1 1,0 1 0,0 0 0,0 0 0,0 0-1,0 0 1,0 0 0,0 0 0,0-1 0,0 1 0,0 0-1,0 0 1,0 0 0,0 0 0,0 0 0,0 0-1,0-1 1,1 1 0,-1 0 0,0 0 0,0 0 0,0 0-1,0 0 1,0 0 0,0 0 0,0 0 0,0 0 0,1 0-1,-1 0 1,0 0 0,0-1 0,0 1 0,0 0-1,0 0 1,1 0 0,-1 0 0,0 0 0,0 0 0,0 0-1,0 0 1,0 0 0,0 0 0,1 0 0,-1 1-1,0-1 1,0 0 0,0 0 0,0 0 0,0 0 0,0 0-1,1 0 1,-1 0 0,0 0 0,0 0 0,0 0 0,0 0-1,0 0 1,0 1 0,0-1 0,0 0 0,0 0-1,1 0 1,-1 0 0,0 0 0,0 0 0,0 0 0,0 1-1,0-1-56,7 4 417,0 1 0,0 0 0,0 1 0,3 3-417,19 18 325,1-1 0,1-2 0,22 12-325,4 3 215,-1 3 1,-2 2-1,-2 2 0,27 33-215,-67-67 17,-8-6 3,0-1-1,1 0 1,0 0 0,0-1 0,1 1 0,-1-1 0,1 0 0,0-1 0,0 1 0,0-1-1,0 0 1,1-1 0,2 2-20,-8-4 34,0 0 0,-1 0 0,1 0-1,0 0 1,-1 0 0,1 0 0,-1 0-1,1 0 1,0 0 0,-1 0 0,1 0 0,0 0-1,-1 0 1,1 0 0,0 0 0,-1-1-1,1 1 1,-1 0 0,1-1 0,-1 1-1,1 0 1,-1-1 0,1 1 0,-1-1 0,1 1-1,-1 0 1,1-1 0,-1 1 0,1-1-1,-1 0 1,0 1 0,0-1 0,1 1 0,-1-1-1,0 1 1,0-1 0,1 0 0,-1 1-1,0-1 1,0 0-34,3-13 910</inkml:trace>
  <inkml:trace contextRef="#ctx0" brushRef="#br0" timeOffset="1">543 5 4841,'-1'-1'231,"0"0"0,-1 1 0,1-1-1,-1 1 1,1 0 0,0-1 0,-1 1 0,1 0 0,-1 0 0,1 0-1,-1 0 1,1 0 0,-1 0 0,1 0 0,-1 0 0,1 0 0,-1 1-1,1-1 1,-1 1 0,1-1 0,0 1 0,-1 0 0,0 0-231,0 1 206,-1 1 0,1 0 0,-1-1 0,1 1 0,0 0 0,0 0 0,0 0 0,1 1 0,-2 2-206,-241 444 3658,94-210-3292,134-205-782,15-34 377,1 0 1,-1 0-1,1 1 1,0-1-1,-1 0 0,1 0 1,0 0-1,0 0 1,0 1-1,0-1 1,0 0-1,0 0 0,0 1 1,0-1-1,0 0 1,1 0-1,-1 0 0,1 0 1,-1 1-1,0-1 1,1 0-1,0 0 0,-1 0 1,1 0-1,0 0 1,-1 0-1,2 0 39,13 7-72</inkml:trace>
  <inkml:trace contextRef="#ctx0" brushRef="#br0" timeOffset="2">929 449 7770,'-8'21'6968,"5"2"-3855,2-9-3317,2 1 0,-1-1 0,3 8 204,-1-6 838,1 8-610,1 0 0,1 0-1,5 12-227,7 40 247,-10-10-128,-6-46-63,1 0 1,1 0-1,0-1 1,2 1-1,3 9-56,-3-20 226,2-8-104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19.6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284 411 2649,'-1'-12'3860,"1"12"-3754,0 0 1,0 0-1,0 0 0,0 0 0,0-1 1,-1 1-1,1 0 0,0 0 1,0 0-1,0 0 0,0-1 0,0 1 1,-1 0-1,1 0 0,0 0 0,0 0 1,0 0-1,-1 0 0,1 0 1,0 0-1,0 0 0,0 0 0,-1 0 1,1-1-1,0 1 0,0 0 1,0 0-1,-1 1 0,1-1 0,0 0 1,0 0-1,0 0 0,-1 0 1,1 0-1,0 0 0,0 0 0,0 0 1,-1 0-1,1 0 0,0 0 1,0 0-1,0 1 0,0-1 0,-1 0 1,1 0-1,0 0 0,0 0 1,0 1-1,0-1 0,0 0 0,0 0 1,-1 0-1,1 0 0,0 1 1,0-1-1,0 0 0,0 0 0,0 1-106,-14 18 675,2 1-1,-10 19-674,6-9 533,-22 36 409,-51 105 87,74-139-971,3 0 0,0 1-1,2 1 1,-2 18-58,2 7 105,4 0 1,2 0-1,2 1 1,4 13-106,8 65 613,11 36-613,-16-138 82,1 0 0,2 0 0,2 0 1,1-1-1,1-1 0,2 0 0,2 0-82,-9-21-13,1 1 1,1-1-1,0 0 0,0-1 0,1 0 1,1 0-1,0-1 0,1-1 0,0 0 1,0 0-1,1-1 0,0-1 1,1 0-1,0-1 0,0-1 0,0 0 1,13 4 12,23 3-155</inkml:trace>
  <inkml:trace contextRef="#ctx0" brushRef="#br0" timeOffset="1">718 1199 4233,'2'-19'3066,"-4"10"2418,2 9-4351,0 0-314,3 1-112,4 1-358,-4-2-284,-1 1 0,1 0 0,0 0 0,-1 0-1,1 0 1,-1 0 0,1 1 0,-1-1 0,0 1 0,1-1 0,-1 1-65,26 24 549,-2 2-1,20 25-548,7 8 523,35 31-15,5-4-1,31 20-507,-112-97 27,-11-9-105,1 0 0,0 0 0,0 0 0,1 0 0,-1-1 0,0 1 0,1-1 0,1 2 78,-3-3-243</inkml:trace>
  <inkml:trace contextRef="#ctx0" brushRef="#br0" timeOffset="2">1207 1108 5009,'0'-1'162,"0"0"-1,0 1 1,-1-1-1,1 0 1,0 1-1,0-1 0,-1 1 1,1-1-1,0 1 1,-1-1-1,1 0 1,0 1-1,-1-1 1,1 1-1,-1-1 1,1 1-1,-1 0 1,1-1-1,-1 1 1,1 0-1,-1-1 1,1 1-1,-1 0 1,0-1-1,1 1 1,-1 0-1,1 0 1,-1 0-162,0 0 166,0 0-1,0 0 1,0 1 0,0-1 0,0 0-1,0 1 1,0-1 0,0 1 0,0-1 0,0 1-1,0-1 1,0 1 0,1 0 0,-1 0 0,0-1-1,0 1-165,-5 6 483,0 0 0,1 0 0,0 1 0,0 0-483,2-4 113,-80 128 1074,6 4 0,5 3 0,-7 36-1187,44-98-1770,32-70 1146</inkml:trace>
  <inkml:trace contextRef="#ctx0" brushRef="#br0" timeOffset="3">1452 1462 7522,'58'-5'3150,"-58"5"-2959,1-1 1,0 1 0,0 0-1,-1 0 1,1 0 0,0 0-1,0 0 1,-1 0 0,1 0-1,0 0 1,0 1 0,-1-1 0,1 0-1,0 0 1,-1 1 0,1-1-1,0 0 1,-1 1 0,2-1-192,-2 10 1100,-2-3 648,-2 36-1214,1 0-1,3 36-533,1-23 132,-1-19-50,1 1 0,2 0 0,1 0 0,10 35-82,-14-70 73,0-2 75,1 0-1,-1 0 0,0 0 0,0 0 1,1 0-1,-1 0 0,1 0 1,-1 0-1,1 0 0,-1 0 0,1 0 1,-1 0-1,1 0 0,0 0 1,0-1-1,-1 1 0,1 0 0,0-1 1,0 1-1,0 0 0,0-1-147,11 1 1358</inkml:trace>
  <inkml:trace contextRef="#ctx0" brushRef="#br0" timeOffset="4">621 801 5161,'-45'-16'2990,"37"12"851,8 1-2857,12 0 1566,92-1-1354,-31 2-292,10-4-904,100-13 1103,106 6-1103,-210 13 586,-48 0-329</inkml:trace>
  <inkml:trace contextRef="#ctx0" brushRef="#br0" timeOffset="5">1936 1281 3169,'33'-96'2153,"-29"73"-315,-7 17 358,-1 1 1104,4 5-2286,0 0-253,0 0-225,0 0-112,0 0 26,4 7 333,-2-1-717,1-1 0,-1 0 1,1 0-1,0 0 1,0 0-1,0-1 0,1 1 1,-1-1-1,1 0 1,1 1-67,-1-1 22,0-1 0,-1 1 0,0 0 0,0 0 1,0 0-1,0 1 0,-1-1 0,0 0 1,0 1-1,0 0 0,0-1 0,0 2-22,17 46 259,3-1-1,1 0 0,12 13-258,-28-52 62,0 0-1,1-1 0,1-1 1,-1 1-1,1-1 0,1-1 1,0 1-1,1-2 0,-1 1 1,7 2-62,-16-10 36,1-1-1,0 1 1,-1-1 0,1 0 0,-1 1 0,1-1 0,0 0-1,-1 0 1,1 0 0,-1 0 0,1 0 0,0-1-1,-1 1 1,1 0 0,-1-1 0,1 1 0,0-1 0,-1 1-1,0-1 1,1 0 0,-1 0 0,1 0 0,-1 0 0,0 0-1,1 0 1,-1 0 0,0 0 0,0 0 0,0 0 0,0-1-1,0 1-35,4-6 153,1 1 1,-2-1-1,1 0 0,-1 0 0,2-5-153,2-6 113,-2 0 0,0 0 0,-2-1 0,0 0-113,15-50 123,-3 24-94,2 1-1,2 1 1,2 1 0,12-17-29,-29 52-82,-1 1 0,1 0 0,0 0 0,6-4 82,-9 8 15,-1 1 1,1-1-1,0 1 1,0 0-1,0-1 0,0 1 1,0 0-1,0 0 1,0 1-1,1-1 1,-1 0-1,0 1 1,0-1-1,0 1 0,1 0 1,-1 0-1,1 0-15,4 3 1890,4 10-962</inkml:trace>
  <inkml:trace contextRef="#ctx0" brushRef="#br0" timeOffset="6">2980 1076 4609,'-4'-12'726,"-1"-5"6020,4 16-4029,3 5-1083,1 4-1590,4 7 99,1-1 0,0 0 1,1 0-1,0 0 1,1-2-1,1 1 1,2 1-144,32 31 656,15 9-656,-15-14 381,3 7-381,-25-19 230,20 28-230,-27-34 83,0 0 1,1-2-1,20 18-83,-2-12 183,-34-25-208,0 0 0,0-1 0,0 1 0,0-1 0,0 1 0,0-1 0,0 1 0,0-1 0,0 1 0,0-1 0,0 0 0,0 0 1,0 0-1,0 1 0,1-1 0,-1 0 0,0 0 0,0 0 0,0-1 0,0 1 0,0 0 0,0 0 0,0-1 0,0 1 0,1 0 0,-1-1 0,0 1 1,0-1-1,-1 0 0,1 1 0,0-1 0,0 0 0,0 1 0,0-2 25,6-9-304</inkml:trace>
  <inkml:trace contextRef="#ctx0" brushRef="#br0" timeOffset="7">3435 999 5401,'0'-1'299,"-1"1"0,1 0 1,-1 0-1,0-1 0,1 1 0,-1 0 0,0 0 0,1 0 0,-1 0 1,0 0-1,1 0 0,-1 0 0,0 0 0,1 0 0,-1 0 0,1 0 1,-1 1-1,0-1 0,1 0 0,-1 0 0,1 0 0,-1 1 0,0-1 1,1 0-1,-1 1-299,-8 16 954,4-4-748,-10 17 248,-1-1 0,-1-1 0,-2 0-1,-3 1-453,-91 107 922,63-76-862,25-27-19,1 1 0,2 1 0,-3 8-41,-22 37 96,45-76-140,-1 1 1,1-1 0,0 1 0,0-1-1,1 1 1,-1 0 0,1 2 43,1-7 40,0 0 0,-1 0 0,1 0 1,0 1-1,0-1 0,0 0 0,0 0 0,0 1 1,0-1-1,-1 0 0,1 0 0,0 0 0,0 1 0,0-1 1,0 0-1,0 0 0,0 1 0,0-1 0,0 0 1,0 0-1,0 1 0,0-1 0,0 0 0,0 0 0,0 1 1,1-1-1,-1 0 0,0 0 0,0 1 0,0-1 1,0 0-1,0 0 0,0 0 0,1 1 0,-1-1 0,0 0 1,0 0-1,0 0 0,0 0 0,1 0 0,-1 1 0,0-1 1,0 0-1,0 0 0,1 0 0,-1 0 0,0 0 1,0 0-1,1 0 0,-1 0 0,0 0 0,0 0 0,1 0 1,-1 0-1,0 0 0,0 0 0,1 0 0,-1 0 1,0 0-1,0 0 0,1 0 0,-1 0-40,12-7 1200</inkml:trace>
  <inkml:trace contextRef="#ctx0" brushRef="#br0" timeOffset="8">3698 1421 5593,'24'0'2662,"-23"0"-2567,-1 0 0,0 0-1,0 0 1,0 0 0,0 0-1,1 0 1,-1 0 0,0-1 0,0 1-1,0 0 1,0 0 0,1 0 0,-1 0-1,0 0 1,0 0 0,0-1 0,0 1-1,0 0 1,0 0 0,1 0-1,-1 0 1,0-1 0,0 1 0,0 0-1,0 0 1,0 0 0,0-1 0,0 1-1,0 0 1,0 0 0,0 0-1,0-1 1,0 1 0,0 0 0,0 0-1,0 0 1,0-1 0,0 1 0,0 0-1,0 0 1,0 0 0,-1 0 0,1-1-1,0 1 1,0 0-95,1-9 3812,8 3-3626,1 0-1,-1 1 0,1 0 1,0 1-1,0 0 0,6-2-185,-6 3 91,0-1-27,0 1 1,0-1-1,1 2 1,-1 0-1,1 0 0,4 0-64,-14 2 4,1 0-1,-1 0 0,1 0 0,-1 1 0,1-1 0,-1 0 1,1 0-1,-1 1 0,1-1 0,-1 1 0,1 0 1,-1-1-1,0 1 0,1 0 0,-1 0 0,0 0 1,0 0-1,1 0-3,-1 1 0,0-1 0,0 1 1,-1-1-1,1 1 0,0 0 1,-1-1-1,1 1 0,-1 0 0,0 0 1,1-1-1,-1 1 0,0 0 1,0 0-1,0-1 0,0 1 1,-1 0-1,1 0 0,0-1 1,-1 2-1,-16 67 108,-14 34-108,20-67 9,5-17 55,-1 0 0,-1-1 0,-1 0 1,-1 0-1,0 0 0,-1-2 0,-1 1 1,-1-1-1,-1-1 0,0-1 0,-1 0 0,0 0 1,-1-1-1,-16 9-64,32-23 27,-1 0 1,1 0-1,0 0 1,0 0-1,0 0 1,0-1 0,0 1-1,0 0 1,0 0-1,0 0 1,0 0-1,-1-1 1,1 1-1,0 0 1,0 0 0,0 0-1,0-1 1,0 1-1,0 0 1,0 0-1,0 0 1,0-1-1,1 1 1,-1 0 0,0 0-1,0 0 1,0 0-1,0-1 1,0 1-1,0 0 1,0 0-1,0 0 1,0 0-1,0-1 1,1 1 0,-1 0-1,0 0 1,0 0-1,0 0 1,0 0-1,1 0 1,-1 0-1,0-1 1,0 1 0,0 0-1,0 0 1,1 0-1,-1 0 1,0 0-1,0 0-27,21-8 23,1 1 0,0 1-1,0 1 1,0 1-1,7 0-22,19-3 18,-12 2-74,1 1-1,-1 2 1,12 2 56,19 3 2367,-34 1-1371</inkml:trace>
  <inkml:trace contextRef="#ctx0" brushRef="#br0" timeOffset="9">4302 188 7346,'-10'-84'3142,"6"66"-446,6 25 565,132 150-2096,-97-107-1102,-3 1-1,-2 2 0,-2 1 1,-2 1-1,-3 2 0,-3 0 1,15 59-63,-22-49 47,-2 1 0,-4 0 1,-2 1-1,-4 0 1,-4 48-48,-4-33 85,-4 0 0,-15 58-85,-48 158 217,50-192 49,17-100-303,5-8 87,0 0-1,0 0 1,0 0-1,0-1 1,0 1-1,0 0 1,0 0-1,0 0 0,0 0 1,0 0-1,0 0 1,0 0-1,0-1 1,0 1-1,0 0 0,0 0 1,0 0-1,0 0 1,0 0-1,0 0 1,0 0-1,0 0 0,0-1 1,0 1-1,0 0 1,0 0-1,-1 0 1,1 0-1,0 0 0,0 0 1,0 0-1,0 0 1,0 0-1,0 0 1,0 0-1,0 0 0,-1 0 1,1 0-1,0 0 1,0 0-1,0 0 1,0 0-1,0-1 1,0 1-1,0 1 0,-1-1 1,1 0-1,0 0 1,0 0-1,0 0 1,0 0-1,0 0 0,0 0 1,0 0-1,-1 0 1,1 0-1,0 0 1,0 0-1,0 0 0,0 0 1,0 0-1,0 0 1,0 0-1,0 1 1,0-1-1,0 0 0,-1 0 1,1 0-1,0 0 1,0 0-50,0-6 1324</inkml:trace>
  <inkml:trace contextRef="#ctx0" brushRef="#br0" timeOffset="10">5434 1072 4609,'1'-13'693,"-2"-6"967,-4 35 968,-12 47-849,-3-2 0,-2 0 0,-23 41-1779,37-84 129,-10 21 257,-4 15-386,18-43 25,1 0-1,0 0 0,1 0 1,0 0-1,0 1 0,1-1 1,1 6-25,-1-1 303,5-40 80,8-18-237,-7 22-103,2 0 1,3-8-44,40-100 92,-22 44-71,-22 63-30,0 0 1,2 0-1,0 0 0,2 1 0,8-14 9,-17 33 6,0-1 1,-1 1-1,1-1 1,0 1-1,0 0 1,0-1-1,1 1 0,-1 0 1,0 0-1,0 0 1,1 0-1,-1 0 1,1 0-1,-1 0 1,1 0-1,-1 0 0,1 1 1,-1-1-1,1 1 1,0-1-1,-1 1 1,1 0-1,1-1-6,-1 2 16,0 0 1,0-1-1,0 1 0,0 0 1,0 0-1,0 0 0,0 0 0,0 1 1,-1-1-1,1 0 0,0 1 1,-1-1-1,1 1 0,-1 0 0,0-1 1,0 1-1,1 0 0,-1 1-16,53 88 471,-35-57-265,2 0 0,24 30-206,182 201 1048,-209-249 1504,3-9-1248</inkml:trace>
  <inkml:trace contextRef="#ctx0" brushRef="#br0" timeOffset="11">6714 133 3545,'6'-11'1058,"9"-21"-1365,-12 22 2565,-3 10-2125,0 0 0,-1 0 0,1 0 0,0 0 1,0 0-1,0 0 0,0-1 0,0 1 0,0 0 0,0 0 0,0 0 0,0 0 1,-1 0-1,1 0 0,0 0 0,0 0 0,0 0 0,0 0 0,0 0 0,0 0 0,-1 0 1,1 0-1,0 0 0,0 0 0,0 0 0,0 0 0,0 0 0,0 0 0,-1 0 0,1 0 1,0 0-1,0 0 0,0 0 0,0 0 0,0 0 0,0 0 0,0 0 0,-1 0 0,1 0 1,0 0-1,0 1 0,0-1 0,0 0 0,0 0 0,0 0 0,0 0 0,0 0 1,0 0-1,0 0 0,-1 0 0,1 1-133,-10 11 925,-3 6-651,-4 1-71,-3 2 214,0 2 0,2 0-1,-3 7-416,0 4 143,2 2 0,2-1 0,1 2 0,2 0 0,1 1 0,3 0 0,0 1 0,3 0 0,-2 31-143,-2 6 100,7-53-79,0 0-1,2 0 0,0 0 0,2 1 1,1 2-21,7 45 62,6 14-62,13 92 196,-17-104 151,-4-29-157,1 0 0,3-1-1,2 0 1,4 7-190,13 19 57,3-1 0,3-2 0,19 25-57,-31-56 52,-13-20 63,-1 0 0,0 0 0,0 1 0,-2 0-1,0 0 1,3 14-115,-8-16 212</inkml:trace>
  <inkml:trace contextRef="#ctx0" brushRef="#br0" timeOffset="12">7064 969 16299,'8'18'1290,"0"5"-1190,3-2-17,1-1 0,0-1 0,2 0 0,0 0-1,1-2 1,1 1 0,10 7-83,18 9 342,2-1-1,43 22-341,35 24 269,-119-75-261,-1-2-6,-1 0-1,1 1 1,0 0 0,-1 0 0,1 0 0,-1 0 0,0 1 0,0-1 0,0 1 0,0 0-1,1 2-1,-14-12-1480,0-5 947</inkml:trace>
  <inkml:trace contextRef="#ctx0" brushRef="#br0" timeOffset="13">7514 888 6353,'-1'-1'357,"0"1"-1,-1-1 1,1 0-1,0 0 1,0 0-1,0 1 1,-1-1-1,1 1 1,0-1-1,-1 1 1,1-1-1,0 1 0,-1 0 1,1 0-1,-1 0 1,1 0-1,-1 0-356,0 0 205,1 0 0,-1 1 0,1-1 0,-1 1 0,1-1-1,-1 1 1,1-1 0,-1 1 0,1 0 0,0 0 0,-1 0-1,1 0 1,-1 0-205,-3 5 213,0 0 0,0 0 0,0 1-1,1-1 1,-4 7-213,4-7 268,-39 67 249,4-8-310,-2-1 0,-3-2-1,-5 1-206,25-36 42,-39 48 65,56-66-94,0 1-1,1 0 1,0 0 0,1 0 0,0 1-1,-2 8-12,4-3-484,3-16 464,0 1-1,0-1 0,0 0 0,0 0 0,0 0 0,1 0 0,-1 1 0,0-1 0,0 0 0,0 0 0,0 0 0,0 0 0,0 1 0,0-1 0,0 0 0,0 0 0,1 0 0,-1 0 0,0 0 0,0 0 0,0 0 1,0 1-1,0-1 0,0 0 0,1 0 0,-1 0 0,0 0 0,0 0 0,0 0 0,0 0 0,1 0 0,-1 0 0,0 0 0,0 0 0,0 0 0,0 0 0,1 0 0,-1 0 0,0 0 0,0 0 0,0 0 21,23-14 38,-21 13 223,29-21 169</inkml:trace>
  <inkml:trace contextRef="#ctx0" brushRef="#br0" timeOffset="14">7752 1315 7226,'-4'-1'6034,"4"-3"-4020,0 3-1999,0 1 0,0-1 0,1 1 0,-1-1 0,0 1 1,0-1-1,1 1 0,-1-1 0,0 1 0,1-1 0,-1 1 0,1-1 1,-1 1-1,0 0 0,1-1 0,-1 1 0,1 0 0,-1-1 1,1 1-1,0 0-15,83-46 314,-82 45-304,1-1-1,0 1 0,0 0 1,0 0-1,0 0 0,0 0 1,0 1-1,0-1 1,0 1-1,0 0 0,0 0 1,2 0-10,-3 0 3,0 1 0,-1-1 1,1 0-1,0 1 1,-1 0-1,1-1 0,0 1 1,-1 0-1,1 0 0,-1 0 1,1 0-1,-1 0 1,1 0-1,-1 0 0,0 0 1,1 1-4,-1 0 3,1 1 1,-1-1 0,1 0-1,-1 1 1,0-1-1,0 1 1,0-1 0,0 1-1,-1 0 1,1-1-1,-1 1 1,1 0-1,-1 0 1,0-1 0,0 1-1,0 0 1,-1 0-1,1-1 1,-1 1 0,1 0-1,-1-1 1,0 2-4,-6 12 84,0-1 0,-1 1 1,-4 3-85,-12 26 226,-20 40 937,-4-2-1163,16-27 672,30-53-619,1-1 1,0 1-1,-1-1 1,1 1-1,0 0 1,0-1-1,0 1 1,1 0-1,-1 0 1,1 0-54,0-2 13,0 0 1,0-1-1,1 1 0,-1 0 1,0 0-1,1 0 0,-1-1 1,0 1-1,1 0 0,-1-1 1,1 1-1,-1 0 0,1-1 0,0 1 1,-1-1-1,1 1 0,-1-1 1,1 1-1,0-1 0,0 1 1,-1-1-1,1 0 0,0 1 1,0-1-1,-1 0 0,1 0 1,0 1-1,0-1 0,0 0 1,0 0-1,-1 0 0,1 0 0,0 0-13,7 1 31,-1-1-1,1 0 0,-1 0 0,0-1 0,1 1 0,-1-2 0,7-1-30,52-17 113,-49 14-67,29-8 17,-26 8-628,-1 0 0,0-1 1,18-9 564,-9-5-784</inkml:trace>
  <inkml:trace contextRef="#ctx0" brushRef="#br0" timeOffset="15">6899 477 4465,'-6'1'1607,"-16"1"2132,16 0-1308,10 0 1308,50 9-3151,0-2 0,0-3 0,0-2 0,2-3-588,75-7 377,-29 0-193,0 5-1,36 6-183,-88-6 81,-20-1 876,-21 4 1445,7 9-1122</inkml:trace>
  <inkml:trace contextRef="#ctx0" brushRef="#br0" timeOffset="16">8484 956 4777,'-33'-43'2701,"32"42"-2448,1 0 0,0 1 1,-1-1-1,1 1 1,-1-1-1,1 1 1,-1-1-1,1 1 0,-1-1 1,0 1-1,1 0 1,-1-1-1,0 1 0,1 0 1,-1-1-1,0 1 1,1 0-1,-1 0 1,0 0-254,-6 6 2898,3 11-1976,4-12-877,0 0 1,1 0-1,-1 0 1,1 0-1,0 0 1,0 0-1,1 0 0,0-1 1,-1 1-1,3 2-45,1 4 93,-1-2 30,0 0 0,1-1 0,0 1 0,1-1 0,-1 0 0,7 5-123,8 13 194,18 34 76,-25-37-184,2 0 0,1 0 0,17 18-86,-29-36 44,1 0 0,0 0 0,0-1 0,0 0 0,1 0 1,-1 0-1,1 0 0,0-1 0,0 0 0,1 0 0,-1-1 0,0 0 0,1 0 0,0 0 0,-1-1 0,1 0 0,4 0-44,-7-1 83,0 0-1,0-1 1,0 1-1,0-1 1,0 0-1,0 0 1,0 0-1,0-1 0,0 1 1,0-1-1,-1 0 1,1 0-1,-1 0 1,1 0-1,-1-1 1,0 0-1,0 1 0,0-1 1,0 0-1,0 0 1,-1-1-83,7-9 241,0 0 0,-1-1 0,-1 0 0,5-14-241,-3 9 53,4-14 79,-1 0 0,4-22-132,-10 34-9,0-1-1,1 0 1,1 1-1,1 1 0,1 0 1,1 0-1,4-5 10,-11 19-118,-4 5 117,1 0 0,0-1 0,0 1-1,0 0 1,0 0 0,0 0 0,0 0 0,0 0-1,1 0 1,-1 0 0,0 0 0,0 0 0,1 1-1,-1-1 1,1 0 1,16-2-34</inkml:trace>
  <inkml:trace contextRef="#ctx0" brushRef="#br0" timeOffset="17">9680 881 5081,'-118'-37'2626,"91"27"-437,16 8 285,6 4-1429,4-1-955,0-1 0,0 1 0,0 0 0,1-1 0,-1 1 0,0 0 0,0-1 0,0 1 0,1 0-1,-1 0 1,0 0 0,1 0 0,-1 0 0,1 0 0,-1 0 0,1 0 0,0 0 0,-1 0 0,1 0 0,0 0 0,-1 0 0,1 0 0,0 0 0,0 0 0,0 0 0,0 0 0,0 0 0,0 1 0,1-1 0,-1 0-90,7 35 499,-1-23-329,0 1 1,1-1-1,0-1 1,1 1-1,1-1 1,0-1-1,0 1 0,1-2 1,0 1-1,3 0-170,27 24 379,3-2 0,6 2-379,-36-26 40,98 78 184,-68-52-81,1-1-1,1-3 1,13 5-143,-49-32 1378,-9-4-758</inkml:trace>
  <inkml:trace contextRef="#ctx0" brushRef="#br0" timeOffset="18">9971 745 6425,'0'-1'225,"0"1"0,-1-1 0,1 0-1,-1 1 1,1-1 0,-1 1 0,1-1-1,-1 0 1,1 1 0,-1-1 0,0 1-1,1 0 1,-1-1 0,0 1 0,1-1-1,-1 1 1,0 0 0,1 0 0,-1-1-1,0 1 1,0 0 0,1 0 0,-1 0-1,0 0 1,0 0-225,0 0 153,-1 0-1,1 1 0,0-1 1,0 1-1,0-1 1,0 1-1,0 0 0,0-1 1,0 1-1,0 0 0,0 0 1,1-1-1,-1 1 1,0 0-1,0 1-152,-4 6 159,0 0 0,0 0 0,1 0 0,-2 5-159,3-4 479,-45 94 466,8-14-127,-18 24-818,19-48 145,8-13 68,-23 51-213,53-100-42,-11 30 99,12-32-126,-1 0 0,1 0 0,0 0 0,-1 0-1,1 0 1,0 0 0,0 0 0,0 0 0,0 0 0,0 0-1,0 0 1,0 0 0,0 0 0,0 0 0,1 0 0,-1 0-1,0 0 1,1 0 0,-1 0 0,1 0 0,-1 0 0,1-1 0,-1 1-1,1 0 1,0 0 0,-1 0 0,1-1 0,0 2 69,11 0-610</inkml:trace>
  <inkml:trace contextRef="#ctx0" brushRef="#br0" timeOffset="19">10272 1231 5801,'-36'-40'3100,"36"40"-2933,-1-1 1,0 0-1,0 0 1,1 0-1,-1 0 1,0 1-1,1-1 1,-1 0 0,1 0-1,-1 0 1,1 0-1,0 0 1,-1-1-1,1 1 1,0 0 0,0 0-1,0 0 1,0 0-1,0 0 1,0 0-1,0 0 1,0 0-1,0 0 1,0 0 0,1-1-1,-1 1 1,0 0-1,1 0 1,-1 0-1,1 0 1,-1 0-1,1 1 1,0-1 0,-1 0-1,1 0 1,0 0-1,0 0-167,3-2 69,0 0-1,0 0 1,0 1-1,0-1 0,0 1 1,1 0-1,0 0-68,1 0 330,3-3-231,0 2 0,1-1 1,0 1-1,0 1 0,0 0 1,0 0-1,0 1 0,8-1-99,-15 2 6,1 0 0,0 1 0,-1-1 0,1 0 0,-1 1-1,0 0 1,1 0 0,-1 0 0,0 0 0,1 1 0,-1-1-1,0 1 1,0 0 0,0 0 0,0 0 0,0 0 0,-1 0-1,1 1 1,-1-1 0,1 1 0,-1-1 0,0 1 0,0 0-1,0 0 1,-1 0 0,1 0 0,0 2-6,-1-1 5,0-1 0,0 1 0,0 0 0,0 0-1,-1 0 1,0 0 0,1 0 0,-2 0 0,1 0 0,0 0 0,-1 0 0,0-1 0,0 1 0,0 0 0,0 0-1,0-1 1,-1 1 0,0 0 0,0-1 0,-1 3-5,-7 8 40,0 0 0,0-1 0,-2 0 0,-2 2-40,7-8 18,2-1 19,-1 0 1,0 0-1,0 0 0,0-1 1,-1 0-1,1-1 0,-1 0 1,0 0-1,-1 0 0,1-1 1,-1 1-1,-6 0-37,14-4 10,0 0 1,0 0-1,-1 0 0,1 0 0,0 0 1,0 0-1,0 0 0,0 0 0,-1 0 1,1 0-1,0 0 0,0 0 0,0 0 1,0 0-1,0 0 0,-1 0 0,1 0 0,0 0 1,0 0-1,0-1 0,0 1 0,0 0 1,0 0-1,-1 0 0,1 0 0,0 0 1,0 0-1,0 0 0,0-1 0,0 1 1,0 0-1,0 0 0,0 0 0,0 0 1,0 0-1,0-1 0,0 1 0,0 0 1,0 0-1,0 0 0,0 0 0,0-1 1,0 1-1,0 0 0,0 0 0,0 0 1,0 0-1,0-1 0,0 1 0,0 0 1,0 0-1,0 0 0,0 0 0,0 0 1,0-1-1,0 1 0,0 0 0,1 0 0,-1 0 1,0 0-1,0 0 0,0 0 0,0 0 1,0-1-1,0 1 0,1 0-10,18-4 25,1 1 0,11 0-25,-6 1 4,-11 0-6,1 1 0,-1 0 0,0 0 0,0 2 0,0 0 0,1 1 0,10 2 2,-21-3-2,0 0 0,0 1 0,0-1 0,0 1-1,-1-1 1,1 1 0,-1 0 0,1 1 0,-1-1 0,0 1 0,0-1 0,0 1-1,0 0 1,0 0 0,-1 0 0,1 0 0,-1 1 0,0-1 0,0 1 0,0-1 0,0 1-1,-1 0 1,1 0 0,-1 0 0,0 0 0,-1 0 0,1 2 2,0 2 5,-1 0 1,0-1-1,0 1 0,-1 0 1,0-1-1,0 1 1,-1-1-1,0 1 0,0-1 1,-1 0-1,0 0 1,0 0-1,-1 0 0,1-1 1,-2 1-1,1-1 1,-1 0-1,0 0 0,0 0 1,-4 2-6,2-1 26,-1 0 1,0-1-1,0 0 0,0 0 1,-1-1-1,0 0 1,0 0-1,0-1 0,-1-1 1,0 1-1,1-2 1,-1 1-1,0-1 1,0-1-1,-4 1-26,3-2 1,0 0 0,0-1 0,1 0 0,-1-1 0,0 0 0,1 0 0,0-1-1,0-1 1,0 0 0,-9-4-1,19 8-19,-1 0-1,1 0 1,0-1-1,-1 1 1,1 0-1,-1 0 0,1 0 1,-1 0-1,1-1 1,0 1-1,-1 0 1,1 0-1,-1-1 1,1 1-1,0 0 1,-1-1-1,1 1 0,0 0 1,0-1-1,-1 1 1,1 0-1,0-1 1,0 1-1,-1-1 1,1 1-1,0-1 0,0 1 1,0 0-1,0-1 1,0 1-1,0-1 1,0 1-1,0-1 1,0 1-1,0-1 1,0 1-1,0-1 0,0 1 1,0-1-1,0 1 1,0 0-1,0-1 1,1 1-1,-1-1 1,0 1-1,0-1 0,0 1 20,20-11-306</inkml:trace>
  <inkml:trace contextRef="#ctx0" brushRef="#br0" timeOffset="20">10656 16 5241,'-1'-11'3686,"0"7"1204,7 10-1923,8 10-3776,41 48 1551,3 11-742,37 50 297,-38-53-130,45 77-167,-87-121 22,-1 0 0,-1 1 0,-2 1-1,-1 0 1,-1 0 0,-1 1 0,2 26-22,-3 1 69,-3 1 1,-2 1-1,-5 38-69,0-59 70,-2 1 0,-1-1 0,-2-1 0,-2 0 0,-1 0 1,-3 0-1,0-2 0,-17 29-70,1-12 239,-3-1 0,-2-1-1,-2-2 1,-2-2 0,-4 2-239,38-45 65,5-4-37,-1 1 0,0-1-1,0 1 1,1 0 0,-1-1 0,0 1-1,1 0 1,-1 0 0,0 0-1,1 0 1,-1-1 0,1 1-1,0 0 1,-1 0 0,1 0-1,0 0 1,-1 0 0,1 0 0,0 0-1,0 1-27,5-5-1197,15-15 666</inkml:trace>
  <inkml:trace contextRef="#ctx0" brushRef="#br0" timeOffset="21">11833 906 4985,'9'-37'995,"-4"17"-148,-4 16 553,-3 7 1083,-122 326 1658,107-289-3777,-20 37-364,-2 5 163,32-64-96,9-20 142,17-30 211,-11 18-429,41-75 104,-3-3 1,1-15-96,8-18 9,-48 111-3,18-34 489,-22 43-185,2-1 453,8 15-674,-5-3-72,0 1 0,0 0 0,-1 0 0,0 1 0,0 0-1,0 0 1,-1 0 0,0 3-17,0-1 17,3 3 25,-2 1 0,0 0 0,-1 0 0,0 1 0,3 14-42,1 1 66,-1-4-23,1 0 0,1-1 0,1 0 0,2-1 0,0 0 0,2-1 1,0-1-1,2 0 0,0-2 0,1 0 0,1-1 0,1 0 0,3 0-43,-22-18 1,4 3 48,-1 0-1,0 0 1,1 1-1,-2 0 1,1 0-1,1 2-48,-2 2 52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19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196 126 3593,'78'-65'1705,"-67"59"40,-13 11-340,-10 12 548,-57 49 2128,56-53-3770,2 1 1,0 0-1,0 1 0,2 0 0,-1 0 0,-5 16-311,-9 27 338,2 2 0,3 0 1,2 1-1,3 0 0,3 2 1,-2 47-339,11-66 142,2 0 0,3 0 0,1 0 0,2-1 0,2 0 0,1 0 0,3 0 0,1-2 0,3 1 1,1-2-1,5 7-142,5 0 288,29 36-288,-27-42 71,-2 1 0,7 18-71,-16-25 41,-5-11 165,-1 1 0,-1-1 0,4 16-206,-13-24-971,-2-16 957,0 1 0,0-1 0,0 0 0,-1 0 0,1 0 0,0 0-1,0 0 1,0 0 0,-1 0 0,1 1 0,0-1 0,0 0 0,-1 0 0,1 0-1,0 0 1,0 0 0,-1 0 0,1 0 0,0 0 0,0 0 0,0 0 0,-1 0 0,1 0-1,0-1 1,0 1 0,-1 0 0,1 0 0,0 0 0,0 0 0,0 0 0,-1 0-1,1 0 1,0-1 0,0 1 14</inkml:trace>
  <inkml:trace contextRef="#ctx0" brushRef="#br0" timeOffset="1">682 874 2793,'-13'-13'8881,"12"12"-8682,1 1-1,-1 0 0,1 0 0,0 0 0,-1 0 0,1-1 1,-1 1-1,1 0 0,-1 0 0,1 0 0,-1 0 1,1 0-1,-1 0 0,1 0 0,0 0 0,-1 0 1,1 0-1,-1 0 0,1 1 0,-1-1 0,1 0 0,-1 0 1,1 0-1,-1 1-198,0 0 82,0 1 1,0-1 0,1 1-1,-1-1 1,0 1 0,1-1-1,-1 1 1,0-1 0,1 1-1,0 0 1,-1-1 0,1 1-1,0 0 1,0-1 0,0 1-1,0 0 1,0 0 0,1-1-1,-1 1 1,0 0 0,1-1-1,0 1-82,0 5 75,1-1-1,0 1 1,1-1 0,0 0-1,-1 0 1,2 0-1,-1-1 1,1 1 0,0-1-1,0 1 1,0-1-1,1-1 1,0 1 0,0-1-1,0 1-74,35 26 368,8 7-173,-1 1 0,-2 3-1,-2 1 1,4 8-195,-27-26 44,2-1 0,1 0 1,1-2-1,0-1 0,2-1 0,1-1 0,11 5-44,-29-18 2388,-6-5-1363</inkml:trace>
  <inkml:trace contextRef="#ctx0" brushRef="#br0" timeOffset="2">1158 790 5057,'-1'-1'270,"0"1"-1,0 0 1,0 0-1,0 0 1,0 0 0,0 0-1,0 0 1,0 1-1,0-1 1,0 0 0,0 0-1,0 1 1,0-1-1,0 0 1,1 1 0,-1-1-1,0 1 1,0-1-1,0 1 1,1 0 0,-1-1-1,0 1 1,0 0-1,1 0 1,-1-1 0,1 1-1,-1 0 1,1 0-1,-1 0 1,1 0 0,-1-1-1,1 1 1,0 0-1,-1 1-269,-10 19 377,-6 2 21,7-11-120,2 0-1,0 0 0,0 1 0,-3 9-277,-26 51 1779,-31 42-1779,12-19 277,27-51-119,-2 0 0,-15 13-158,3-2 149,16-28-48,-2 2 157,29-27-483,0-5-292,0 0 172</inkml:trace>
  <inkml:trace contextRef="#ctx0" brushRef="#br0" timeOffset="3">1414 1271 6313,'-2'-1'880,"0"-1"0,1 1 0,-1-1 0,0 1-1,1-1 1,-1 0 0,1 0 0,-1 0 0,1 0 0,0 0-1,-1-1-879,1 2 44,1 1-1,0-1 0,-1 0 0,1 1 0,0-1 0,0 0 0,-1 1 0,1-1 0,0 0 1,0 0-1,0 1 0,0-1 0,0 0 0,0 0 0,0 1 0,0-1 0,0 0 0,0 1 1,0-1-1,1 0 0,-1 1 0,0-1 0,0 0 0,1 1 0,-1-1 0,0 0 0,1 1 1,-1-1-1,1 1 0,-1-1 0,1 0 0,-1 1 0,1-1 0,-1 1 0,1 0 0,0-1 1,-1 1-1,1 0 0,-1-1 0,1 1 0,0 0 0,-1-1 0,2 1-43,57-26 327,-28 11-247,-27 14-67,1-1 0,1 1 0,-1 0 0,0 0 0,0 0 0,0 1 0,0 0 0,1 0-1,-1 0 1,5 1-13,-9-1 2,1 0-1,0 1 0,0-1 0,0 0 0,-1 1 0,1-1 1,0 1-1,0-1 0,-1 1 0,1 0 0,-1 0 1,1 0-1,0 0 0,-1 0 0,0 0 0,1 0 0,-1 1 1,0-1-1,1 0 0,-1 1 0,0-1 0,0 1 1,0-1-1,0 1 0,-1 0 0,1-1 0,0 1-1,0 4 12,-1-1 0,1 0 0,-1 1 0,0-1 0,-1 0 0,1 1 0,-1-1 0,0 0 0,-1 0 0,1 0 0,-2 4-12,-2 1 34,0 0 1,0-1-1,0 0 1,-1 0-1,-5 4-34,7-9 34,0 0 0,0 0 0,0-1 0,-1 0 0,0 0 0,1 0 0,-1 0 0,0-1 0,-1 0 0,1 0-1,-5 1-33,-8 4 305,29-9-223,1 1 1,-1 1-1,1 0 0,-1 1 1,1 0-1,5 1-82,-11-1 42,-1-1-41,1 1 0,-1 0-1,0 0 1,0 0 0,0 1 0,0 0 0,0 0-1,-1 0 1,1 0 0,0 1 0,-1 0 0,0 0-1,1 0 1,-1 0 0,-1 1 0,1-1 0,0 1-1,-1 0 1,0 0 0,0 1 0,0-1 0,0 1-1,-1-1 1,1 1 0,-1 0 0,-1 0 0,1 0 0,-1 0-1,1 0 1,-2 0 0,1 0 0,0 1 0,-1-1-1,0 0 1,0 0 0,-1 1 0,1-1 0,-1 0-1,0 0 1,-1 0 0,1 0 0,-1 0 0,-1 2-1,-7 19 19,0 0 14,-1 0 0,-1 0 0,-7 10-33,14-30 32,0 0-1,0 0 0,-1-1 1,0 1-1,0-1 0,0-1 1,-1 1-1,1-1 0,-1 0 1,0 0-1,-1-1 1,1 0-1,0 0 0,-1-1 1,-1 0-32,2 0 25,0 0 0,0-1 0,0 1 0,-1-2 1,1 1-1,0-1 0,0 0 0,-1-1 0,1 1 1,0-2-1,0 1 0,0-1 0,0 0 0,0 0 1,0-1-1,-2-1-25,7 3-64,-1 0 0,1-1 1,0 1-1,0-1 0,0 0 0,0 1 1,0-1-1,0 0 0,1 0 0,-1 0 1,0-1-1,1 1 0,0 0 0,0-1 1,-1 1-1,1-1 0,1 1 0,-1-1 0,0 1 1,1-1-1,-1 1 0,1-1 0,0 0 1,-1 1-1,1-1 0,1 0 0,-1 1 1,0-1-1,1 0 0,-1 1 0,1-1 1,0 1-1,0-1 0,0 1 0,0-1 1,1-1 63,13-23-867</inkml:trace>
  <inkml:trace contextRef="#ctx0" brushRef="#br0" timeOffset="4">652 552 4561,'-124'-2'4562,"147"0"3393,18-5-6711,-3 0-1198,29 2 513,1 3 1,5 3-560,65-2 317,-19-7-174,52-2 82,-100 16-113,-7-1 144,-64-5-242,0 0 0,0 0-1,1 0 1,-1 0 0,0 0-1,0 0 1,1 0 0,-1 0-1,0 0 1,0 0 0,1 0-1,-1 0 1,0 0-1,0 1 1,1-1 0,-1 0-1,0 0 1,0 0 0,1 0-1,-1 0 1,0 1 0,0-1-1,0 0 1,0 0 0,1 0-1,-1 0 1,0 1 0,0-1-1,0 0 1,0 0-1,0 1 1,1-1 0,-1 0-1,0 0 1,0 1 0,0-1-1,0 0 1,0 0 0,0 1-1,0-1 1,0 0 0,0 0-1,0 1 1,0-1 0,0 0-1,0 0 1,0 1-14,-2 13 239</inkml:trace>
  <inkml:trace contextRef="#ctx0" brushRef="#br0" timeOffset="5">2063 924 3561,'35'-52'1964,"-29"36"1295,-7 13-351,1 4 1930,20 44-4105,-16-37-653,0 1-1,0 0 1,-1-1-1,0 1 1,-1 0-1,1 0 1,-1 7-80,1-4 76,0 0 0,0-1 0,1 1 0,1-1 1,0 1-1,0-2 0,1 1 0,1 0 0,-1-1 0,7 6-76,17 20 192,2-1-1,6 3-191,-25-25 53,4 4 114,1-1 0,0 0 0,1-2-1,1 0 1,6 2-167,-25-16 56,0 0 1,0 1-1,0-1 1,1 0-1,-1 0 1,0 0-1,0 0 1,0 0-1,1 0 1,-1 0-1,0 0 1,0 0-1,0 0 1,0-1-1,1 1 1,-1 0-1,0-1 1,0 1-1,0-1 1,0 1-1,0-1 1,0 0-1,0 0 1,0 1-1,0-1 1,0 0-1,0 0 1,-1 0-1,1 0 1,0 0-1,-1 0 1,1 0-57,4-6 154,-1 1 0,0-1 0,0 0 0,1-4-154,54-134 465,-25 52-389,-24 63-72,1 0 0,1 1 1,6-9-5,-17 35 109,0 1 1,1 0-1,-1-1 1,1 1 0,-1 0-1,1 0 1,0 0-1,0 1 1,-1-1-1,1 0 1,1 1-1,-1-1 1,0 1-1,0-1 1,0 1-1,2 0-109,6-3 840</inkml:trace>
  <inkml:trace contextRef="#ctx0" brushRef="#br0" timeOffset="6">3114 910 3113,'-40'-40'3663,"36"36"3252,3 6-3227,12 17-2755,60 80-177,-58-84-625,-1-1 0,2 0-1,0-1 1,1 0 0,0-1-131,82 55 433,-50-36-66,8 9-367,-26-15 89,-2 1 1,9 13-90,26 24 95,-54-56-57,0 0-1,0-1 0,1 0 0,0-1 0,1 1-37,-7-5-17,0 1-1,0 0 1,1-1 0,-1 0-1,0 1 1,1-1 0,-1-1-1,1 1 1,0 0-1,-1-1 1,1 0 0,-1 0-1,1 0 1,0 0 0,-1-1-1,2 1 18,-4-2-252</inkml:trace>
  <inkml:trace contextRef="#ctx0" brushRef="#br0" timeOffset="7">3588 834 3745,'-6'-88'2184,"7"87"-2035,-1 0-1,0 0 0,-1 0 1,1 0-1,0 1 1,0-1-1,0 0 0,0 0 1,-1 0-1,1 1 0,0-1 1,-1 0-1,1 0 1,-1 1-1,1-1 0,-1 0 1,1 0-149,-7 5 1113,-2 13-58,-26 45 1207,2 1 1,-7 26-2263,4-8 1056,-12 13-1056,-27 36 772,-24 24-772,93-145 17,-1 0 1,2 0-1,-1 0 1,1 1-1,1 0 1,0 0-1,0 0 1,-1 8-18,6-7-21</inkml:trace>
  <inkml:trace contextRef="#ctx0" brushRef="#br0" timeOffset="8">4385 1040 4537,'-2'-12'8821,"0"12"-4839,-4 10-4158,-3 10 292,1 0 0,1 1 1,1 0-1,0 0 0,2 0 1,0 1-1,2-1 0,0 1 1,1 4-117,6 62 400,3 0 0,18 80-400,-23-150 38,-1-8 18,0 1 0,0-1-1,1 0 1,0 1 0,2 0-56,-11-25 84,0 0 0,2 0 0,-1-1-1,2 1 1,0-1 0,1 0 0,0-9-84,-5-27-127,6 44 122,0 1 0,-1-1 0,0 0 0,0 1 0,0-1 0,-1 1 0,0-1 0,-1 1 0,-2-4 5,3 6-3,1 1-1,-1 0 1,0 0 0,0 1-1,0-1 1,0 0-1,0 1 1,-1 0 0,1 0-1,-1 0 1,0 0-1,1 1 1,-1-1 0,0 1-1,0 0 1,0 0 0,-3 0 3,-24-1 54,0 1 0,1 2 0,-1 1 0,0 1 1,0 2-1,-12 4-54,32-7-36,8-1 108,-1 0 0,0 0-1,0 0 1,0-1 0,0 1 0,0-1-1,1 0 1,-3-1-72,5 1 21,0 0 0,1 0-1,-1 0 1,1-1 0,-1 1 0,0 0 0,1 0 0,-1-1-1,1 1 1,-1-1 0,1 1 0,-1 0 0,1-1-1,-1 1 1,1-1 0,-1 1 0,1-1 0,0 1 0,-1-1-1,1 0 1,0 1-21,-1-2 27,1 1 0,-1-1 1,1 0-1,0 1 0,0-1 0,0 1 0,0-1 0,0 0 1,0 1-1,0-1 0,0 1 0,1-1 0,-1 0-27,5-20 134,3-8-37,-2 0 0,-2 0 1,1-22-98,-2-63-143,-2 111-286,0 13 267,0 6-41</inkml:trace>
  <inkml:trace contextRef="#ctx0" brushRef="#br0" timeOffset="9">4686 19 5865,'-1'-2'244,"0"2"-39,1 0 0,0 0 0,-1-1 1,1 1-1,-1 0 0,1-1 0,0 1 1,-1 0-1,1-1 0,0 1 0,-1-1 1,1 1-1,0 0 0,0-1 0,0 1 1,-1-1-1,1 1 0,0-1 1,0 1-1,0-1 0,0 1 0,0-1 1,0 1-1,0-1 0,0 1 0,0-1 1,0 1-1,0-1 0,0 1 0,0 0 1,0-1-1,0 1 0,0-1 0,1 1 1,-1-1-1,0 1 0,0-1 0,1 1 1,-1-1-206,1 1 944,-1 0-305,0 0-163,1 5-85,-1-3-347,1 0-1,-1 0 1,1 0 0,0 1 0,0-1 0,0 0 0,0 0 0,0-1 0,1 1-1,-1 0 1,1 1-44,115 130 775,-75-79-659,-2 1 1,-3 2-1,4 13-116,-18-27 41,-2 1 0,-2 1 0,-2 1 1,9 40-42,-18-46 56,-1 0-1,-2 0 1,-2 0 0,-2 1 0,-4 38-56,-10 51 222,-9 22-222,16-115 24,-12 60 275,-6 1-299,-1 7 305,24-100-256,-2 17-12,2-21-50,1-1 0,0 1 0,0 0-1,0-1 1,0 1 0,0 0 0,0-1 0,1 1 0,-1 0 0,0-1 0,0 1 0,0 0 0,1-1 0,-1 1-1,0-1 1,1 1 0,-1 0 0,0-1 0,1 1 0,-1-1 0,1 1 0,-1-1 0,1 1 0,-1-1 0,1 0-1,0 1 14,10 0-133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19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132 535 5185,'69'-87'2734,"-68"86"-2448,1 0 1,-1 0-1,0-1 0,0 1 1,0 0-1,0-1 0,0 1 0,0-1 1,0 1-1,-1-1 0,1 1 1,0-1-1,-1 0 0,1 1 0,-1-1 1,0 0-287,-8 10 2926,4 0-2850,1 0-1,-1-1 1,0 1 0,-1-1 0,0 0-1,-5 6-75,4-7 28,1 1-1,0 0 0,1 0 0,-1 1 0,1-1 1,1 1-1,-1 0 0,0 3-27,-87 297 466,65-237-397,12-35 23,14-31 104,6-7 169,9-12-98,-3-1-227,-1-1-1,-1-1 1,-1 0 0,6-14-40,-11 23 10,7-18 26,-1 0-1,-1-2 1,-1 0-36,-1 2 19,1 1-1,7-13-18,12-25 225,16-62-225,-41 115 221,-2 8-132,0 1 1,0-1 0,0 1-1,0 0 1,0-1-1,0 1 1,1-1 0,-1 1-1,0 0 1,1-1-1,0 1 1,-1 0 0,1 0-1,0-1 1,-1 1-1,1 0 1,0 0-90,0 1 84,-1 0-51,0 3-18,3 6-9,0 1 0,1-1 0,0 0 0,1 0 0,0-1 0,0 1 0,1-1 0,0 0 0,0 0 0,1-1-6,10 16 9,51 87 57,-41-65 44,22 29-110,-13-28 58,-16-22 170,-2 1 0,9 14-228,-22-28 48,-3-2-3512,-10-8 1661</inkml:trace>
  <inkml:trace contextRef="#ctx0" brushRef="#br0" timeOffset="1">1251 492 6145,'-3'-28'1237,"-1"1"233,-3 0 2871,9 31-723,7 6-3278,4 5-217,20 24 113,98 107 770,-7-32-133,7-5-873,37 34 454,-150-124-335,-16-16 71,1 1 1,-1-1-1,1 0 0,0-1 1,0 1-1,0 0 1,0-1-1,0 1 0,1-1 1,-1 0-1,1 0 1,-1-1-1,1 1 1,3 0-191,3 0 993</inkml:trace>
  <inkml:trace contextRef="#ctx0" brushRef="#br0" timeOffset="2">1960 331 5561,'-10'5'4620,"-9"12"-2838,15-13-1066,-22 22 310,0 0-1,3 2 1,0 0 0,0 4-1026,-148 227 611,93-137-512,25-52-39,36-50-5,1 1 0,1 1 0,-5 10-55,13-21 72,6-10-101,-1 1 1,1-1 0,0 1 0,0 0 0,0 0-1,0 0 1,0 0 0,0 0 0,0 0 0,0 0-1,1 0 1,-1 0 0,1 0 0,0 0 0,-1 0-1,1 0 1,0 1 0,0-1 28,11 6-213</inkml:trace>
  <inkml:trace contextRef="#ctx0" brushRef="#br0" timeOffset="3">2637 691 6673,'-3'-10'2885,"3"10"-2706,0-1-1,0 0 0,0 1 1,0-1-1,0 1 0,0-1 1,0 1-1,0-1 1,0 0-1,-1 1 0,1-1 1,0 1-1,0-1 0,-1 1 1,1-1-1,0 1 1,-1-1-1,1 1 0,-1-1 1,1 1-1,0-1 0,-1 1 1,1 0-1,-1-1 1,1 1-1,-1 0 0,0 0 1,1-1-1,-1 1 0,1 0 1,-1 0-1,1 0 1,-1-1-1,0 1 0,1 0 1,-1 0-1,1 0 0,-1 0 1,0 0-1,1 0 1,-1 0-179,-1 5 296,-8 41 7,2 2 1,3-1-1,1 1 1,2 3-304,0-7 230,2 1 121,2 1 0,6 39-351,3 41 305,-10-113-235,0 0 1,1-1-1,0 1 0,4 10-70,-13-42 95,1-2-1,1 1 1,1-1-1,0 1 0,0-22-94,4 38-1,0-1-1,-1 1 1,1 0-1,-1-1 1,0 1-1,-1 0 1,1 0-1,-1 0 1,1 0-1,-1 0 1,0 0-1,-1 0 1,1 1-1,-1-1 1,1 1-1,-1-1 1,0 1 1,-2-1 6,0 0 0,0 0 0,-1 1 0,1-1 0,-1 1 0,0 1 0,1-1 0,-1 1 0,0 0 0,-6-1-5,-12-1 23,0 0 1,0 2 0,0 1 0,0 1 0,-16 3-25,23-1 11,14-1 6,0 0 1,-1-1-1,1 1 1,0-1 0,-1 0-1,1 0 1,0 0 0,-1 0-1,1-1 1,0 1-1,-1-1-17,2-2 86,2 0 0,-1 0 0,0 0 0,0 0 0,1 0-1,0 0 1,-1-1 0,1 1 0,1 0 0,-1 0-1,0 0 1,1-2-86,-1-1 80,3-54 322,0 15-222,-3 0 1,-4-43-181,4 86-522,1 4-136,3 9 169</inkml:trace>
  <inkml:trace contextRef="#ctx0" brushRef="#br0" timeOffset="4">1070 17 6113,'-3'1'90,"-26"7"2273,29-8-2337,0 0 0,0 0 0,0 0 0,0 0 0,0 0 0,0 0 0,0 0-1,1 0 1,-1 0 0,0 0 0,0 0 0,0 0 0,0 0 0,0 0 0,0 0 0,0 0-1,0 0 1,0 0 0,0 0 0,1 0 0,-1 0 0,0 0 0,0 0 0,0 0 0,0 0-1,0 0 1,0 0 0,0 0 0,0 0 0,0 1 0,0-1 0,0 0 0,0 0 0,0 0-1,0 0 1,0 0 0,0 0 0,1 0 0,-1 0 0,0 0 0,0 0 0,0 0 0,0 0-1,0 1 1,0-1 0,0 0 0,0 0 0,0 0 0,0 0 0,0 0 0,0 0-1,0 0 1,0 0 0,0 0 0,0 0 0,0 1 0,-1-1 0,1 0 0,0 0 0,0 0-1,0 0 1,0 0 0,0 0 0,0 0 0,0 0 0,0 0 0,0 0-26,21 2 1863,63-3 1718,-22-2-3039,15 0 128,35-7-670,48-4 291,188 23 537,-112 0-111,-178-10-604,-34 0-56,1 1-1,-1 1 1,0 1-1,17 3-56,-40-4 33,1-1-1,-1 1 1,0-1 0,0 1-1,1-1 1,-1 0 0,0 0-1,1 0 1,-1 0-1,0 0 1,1 0 0,-1 0-1,0 0 1,1 0 0,-1-1-1,0 1 1,1 0-1,-1-1 1,0 1 0,0-1-1,0 0 1,1 1 0,-1-1-1,0 0 1,0 0-1,0 1 1,0-1 0,0 0-1,0 0 1,0-1-33,-1 0 1634,-1 1-742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4:10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178 650 2296,'-106'-19'3413,"101"20"1517,11 7-3540,11 5-1295,1-1 0,0-1 0,0 0 0,10 3-95,-23-11 19,7 2 10,-1-1 1,1 1-1,0-2 1,0 0-1,0 0 1,1-1-1,-1 0 1,0-1-1,1-1 1,-1 0-1,5-1-29,10 1 43,-1-1 0,1-1 0,0-2 0,-1 0-1,0-2 1,0-1 0,9-4-43,-29 8 15,0 0-1,0-1 1,-1 1-1,1-1 1,-1-1-1,0 1 1,-1 0 0,1-1-1,-1 0 1,0 0-1,0-1 1,0 1-1,0-2-14,-2 4 10,-1 1 0,0 0-1,1-1 1,-1 1 0,0 0-1,0-1 1,-1 1 0,1-1-1,0 0 1,-1 1 0,0-1-1,0 1 1,1-1 0,-2 0-1,1 1 1,0-1 0,0 0-1,-1 1 1,1-1 0,-1 1-1,0-1 1,0 1 0,0-1-1,0 1 1,0-1 0,-1 1-1,1 0 1,-1 0 0,1 0-1,-1 0 1,0 0 0,0 0-1,0 0-9,-10-8 101,-7-5 199,0 0 0,-13-7-300,24 18 56,0 0-1,0 0 1,0 0 0,-1 1 0,0 0 0,1 1-1,-1 0 1,-8-1-56,-4 1 95,-1 1 0,0 1 0,0 1 1,1 1-1,-1 1 0,0 0 0,1 2 0,0 0 0,0 2 0,1 0 0,0 2 0,0 0 0,-17 11-95,29-15 11,1 1-1,0-1 1,1 1-1,-1 1 0,1-1 1,1 1-1,-1 0 0,1 1 1,0-1-1,1 1 0,0 0 1,0 0-1,0 3-10,-5 13 8,1 0-1,2 1 1,0 0 0,1 3-8,-2 16 20,3 1-1,1 0 1,2 21-20,2-35 23,2 0 0,1 0 0,1-1 0,1 0 0,7 16-23,-9-34 11,0-1 0,1 0-1,0-1 1,1 1-1,0-1 1,0 0-1,1-1 1,1 1-1,-1-2 1,2 1 0,-1-1-1,1 0 1,0 0-1,1-1 1,0-1-1,0 0 1,0 0-1,1-1 1,-1 0 0,1 0-1,1-2 1,-1 1-1,8 0-10,16 2-39,0-1 0,1-2 0,-1-1 0,1-2 0,-1-2-1,16-3 40,53-9-136</inkml:trace>
  <inkml:trace contextRef="#ctx0" brushRef="#br0" timeOffset="556.073">875 569 4745,'-1'-1'443,"-6"-5"7462,9 11-5101,3 7-3723,4 4 1074,0 0 1,1 0-1,1-1 1,1 0 0,6 6-156,8 10 153,224 269 887,-230-280-992,0-1 0,1-1 1,2-1-1,11 7-48,-3-3 0,22 21 0,-46-36-37,2 3-471,0-1 1,1 0-1,0-1 1,0 0-1,8 3 508,-6-6-764</inkml:trace>
  <inkml:trace contextRef="#ctx0" brushRef="#br0" timeOffset="897.497">1477 511 7009,'-2'-1'198,"0"0"0,0 0-1,0 0 1,1 0-1,-1 1 1,0-1-1,0 1 1,0-1-1,0 1 1,0 0-1,-1-1 1,1 1-1,0 0 1,0 1-1,0-1 1,0 0-1,0 1 1,0-1-1,0 1 1,0-1 0,0 1-1,1 0 1,-1 0-1,0 0 1,0 0-1,0 0 1,1 0-1,-1 0 1,1 1-1,-1-1 1,1 1-1,-1-1-197,-6 8 282,-1 1 0,1-1 0,1 2-1,-6 9-281,12-18 70,-19 35 186,1 2 0,2 0 0,2 1 0,-8 37-256,-3 1 156,10-32-43,-3-1-1,-2-1 0,-1 0 0,-23 31-112,27-49-40,-1-1-1,0 0 1,-2-2 0,-1 0-1,0-2 1,-2 0-1,-1-2 1,-1 0 40,23-17-856,11-9 274</inkml:trace>
  <inkml:trace contextRef="#ctx0" brushRef="#br0" timeOffset="1606.27">2102 89 4409,'-6'-13'858,"1"3"457,0-1-1,0 1 1,-2 0-1,1 0 1,-6-6-1315,12 16 86,0-1 0,-1 0 0,1 1 0,-1-1 1,1 1-1,-1-1 0,1 1 0,-1-1 0,0 1 0,1-1 0,-1 1 1,0-1-1,1 1 0,-1 0 0,0-1 0,1 1 0,-1 0 0,0 0 1,0 0-1,1-1 0,-1 1 0,0 0 0,0 0 0,1 0 1,-1 0-1,0 0 0,0 0 0,1 1 0,-1-1-86,0 1 92,0-1 0,0 1 1,-1 0-1,1 0 0,1 0 0,-1 0 0,0 0 1,0 0-1,0 0 0,0 0 0,1 0 0,-1 1 0,1-1 1,-1 0-1,0 1-92,-2 8 184,1-1 0,-1 1 1,2-1-1,-2 9-184,-2 54 378,3 0-1,5 49-377,25 149 380,14 84-37,-2-16 108,30 81-451,-56-361 35,-4-18 94,-2 0 0,-2 1-129,-6-40 15,0-1 1,0 1-1,0 0 0,0-1 1,0 1-1,0 0 0,0-1 1,0 1-1,0 0 1,0-1-1,0 1 0,-1-1 1,1 1-1,0 0 0,0-1 1,-1 1-1,1-1 0,0 1 1,-1 0-1,1-1 0,-1 1 1,1-1-1,-1 1 1,1-1-1,-1 0 0,1 1 1,-1-1-1,1 1 0,-1-1 1,0 0-1,1 0 0,-1 1 1,1-1-1,-1 0 0,0 0 1,1 0-1,-1 1 0,0-1 1,1 0-1,-1 0 1,0 0-1,0 0-15,-33-5 375,23 3-301,-249-32 482,194 29-537,1 4 0,0 2 0,-2 3-19,-25 7 35,-75 21-35,-89 32 93,-36 9 96,191-52-123,-241 56 119,334-75-141,-10 3-110,24-6-145,53-13 2174,-8 8-1043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6:32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962 137 3417,'-16'-79'2180,"9"58"84,1 18-1575,2 2-101,-3-3 1745,6 9-398,7 12-176,-4-14-2003,0 4 316,1 0 0,1-1 1,-1 0-1,1 0 1,0 0-1,0 0 0,1 0 1,-1-1-1,1 1 1,5 2-73,8 10 133,33 36 518,13 7-651,-17-17 220,11 16-220,44 48 101,47 57 82,-136-148-587,-1 1-1,-1 0 1,0 1 0,-1 0-1,2 9 405,-4-9-772</inkml:trace>
  <inkml:trace contextRef="#ctx0" brushRef="#br0" timeOffset="403.784">1511 0 3937,'-3'0'319,"1"1"0,0-1 0,-1 1 1,1-1-1,0 1 0,0 0 0,0 0 1,0 0-1,0 0 0,0 0 0,0 1 0,0-1 1,0 0-1,0 1 0,1-1 0,-1 1 0,0 0 1,1 0-320,-27 37 1320,23-31-858,-40 65 957,-32 50-352,-71 110-375,70-105-519,69-115-161,-29 48 130,-4 14-142,42-75-19,0 0 1,0 0-1,0 1 0,0-1 1,0 0-1,0 0 0,0 0 1,0 0-1,0 0 0,0 0 1,1 0-1,-1 1 0,0-1 1,0 0-1,0 0 0,0 0 1,0 0-1,0 0 0,0 0 1,0 0-1,0 0 0,1 0 1,-1 0-1,0 1 0,0-1 1,0 0-1,0 0 0,0 0 1,0 0-1,0 0 0,1 0 1,-1 0-1,0 0 0,0 0 1,0 0-1,0 0 0,0 0 1,0 0-1,1 0 0,-1 0 1,0 0-1,0 0 0,0 0 1,0 0-1,0-1 0,0 1 1,1 0-1,-1 0 0,0 0 1,0 0-1,0 0 0,0 0 1,0 0-1,0 0 0,0 0 1,0 0-1,0-1 19,11-2-564,13-10-103</inkml:trace>
  <inkml:trace contextRef="#ctx0" brushRef="#br0" timeOffset="1252.2">1935 655 5361,'-100'-46'2617,"98"45"-2479,1 0 0,-1 0 1,0 0-1,0 0 0,1 0 0,-1-1 1,1 1-1,-1-1 0,1 1 1,0-1-1,-1 1 0,1-1 1,0 0-1,0 0-138,0-15 1328,2 12-920,-1 2-205,1-1-1,0 0 1,0 0-1,0 0 1,1 1-1,-1-1 1,1 1-1,0-1 1,-1 1-1,2-1 1,-1 1-1,0 0 1,1 0-1,-1 0 1,4-2-203,5-5 235,1 0 0,0 1 1,5-3-236,-9 7 139,1-1-62,1 0 1,0 0 0,0 1 0,1 0 0,-1 1 0,1 0 0,0 1-1,1 0 1,-1 0 0,0 2 0,7-1-78,-13 1 8,0 1 1,1 1 0,-1-1-1,0 1 1,1 0-1,-1 0 1,0 0-1,0 1 1,0-1 0,0 1-1,0 0 1,-1 1-1,1-1 1,-1 1-1,1 0 1,-1 0-1,0 1 1,0-1 0,0 1-1,-1 0 1,1 0-1,-1 0 1,0 1-1,0-1 1,0 1 0,0 1-9,3 7 6,-1 0 1,-1-1 0,0 1 0,0 1 0,-2-1-1,0 0 1,0 1 0,-1 0 0,-1-1 0,0 1-1,-1-1 1,0 1 0,-1 0 0,-3 8-7,-2 8 28,-2 0 1,-1 0 0,-2-1 0,0 0-1,-16 24-28,8-22 30,-1-1-1,-2-1 0,-1-1 0,-1-1 1,-17 13-30,14-12 32,26-26-25,0 0 0,-1 0 0,1 0 0,-1 0 0,1 0 0,-1 0-1,0-1 1,0 1 0,1-1 0,-1 0 0,0 0 0,0 0 0,-3 0-7,4-1 7,0 0-1,0 1 1,0-2 0,0 1-1,0 0 1,0 0-1,0-1 1,0 1 0,0-1-1,0 0 1,0 1 0,0-1-1,1 0 1,-1 0 0,0 0-1,0-1 1,1 1-1,-1 0 1,1 0 0,-1-1-1,1 0-6,-3-2 11,0 0 1,0 0-1,1-1 0,0 0 0,0 1 0,0-1 0,0 0 0,1-1 0,0 1 0,0 0 0,0-1 1,1 1-1,-1-1 0,2 0 0,-1-3-11,0 5 1,1 0-1,1 0 1,-1 0 0,1 0 0,-1 0 0,1 0-1,0 0 1,1 0 0,-1 0 0,1 0 0,-1 1-1,1-1 1,0 1 0,0-1 0,1 1 0,-1 0-1,1 0 1,0 0 0,0 0 0,0 0 0,0 0-1,2 0 0,-3 1-2,1 1-1,-1-1 0,1 1 0,0 0 0,-1 0 0,1 0 0,0 0 0,0 0 1,0 1-1,0-1 0,0 1 0,0 0 0,0 0 0,0 0 0,0 0 1,0 1-1,0-1 0,-1 1 0,1-1 0,0 1 0,2 1 3,7 3-6,0 0 0,0 1 0,-1 1 0,6 3 6,2 2-2,52 31-24,-16-9 51,2-2 0,13 3-25,-50-27-11,1 0-1,0-1 1,0-1 0,0-1 0,1-1 0,0-1 0,-1 0-1,13-2 12,32-4-106,0-12 62</inkml:trace>
  <inkml:trace contextRef="#ctx0" brushRef="#br0" timeOffset="2342.591">981 1643 1960,'39'-59'1603,"-29"48"1341,-10 12-2746,0-1-1,-1 1 1,1-1 0,0 0-1,0 1 1,-1-1-1,1 1 1,-1-1-1,1 0 1,0 1 0,-1-1-1,1 0 1,-1 0-1,1 1 1,-1-1 0,1 0-1,0 0 1,-1 0-1,1 1 1,-1-1 0,1 0-1,-1 0 1,1 0-198,-2 1 91,1-1 0,0 1 0,0 0 0,1 0 0,-1 0 0,0 0 0,0 0 0,0 0 0,1 0 0,-1 0 0,0 0 0,1 0 0,-1 1 1,1 0-92,-2 1 212,-11 18 238,4-6-202,-1 0 0,-1 0-1,0-1 1,-1 0-1,0-1 1,-5 3-248,-53 46 1144,50-46-876,0 1 0,1 1 0,1 1-1,-16 21-267,-52 92 587,49-72-194,-3-2 1,-35 40-394,40-58 187,-14 14 582,-30 46-769,36-42 153,24-35-120,1 1 0,2 1 0,1 0 0,0 3-33,3-4 14,0 0-1,-1 0 0,-1-1 0,-1-1 0,-1 0 0,-1-1 1,-1-1-1,-13 11-13,17-18 9,12-10 3,-1 0 0,0-1 0,0 1 0,0-1 0,0 0 0,0 1 0,-1-1 0,1-1 0,-1 1 0,-2 1-12,6-3-3,0 0-1,0 0 1,0 0-1,-1 0 1,1 0-1,0 0 1,0 0-1,0 0 1,0 0 0,0 0-1,-1 0 1,1 0-1,0 0 1,0 0-1,0 0 1,0 0-1,0 0 1,0 0-1,-1-1 1,1 1-1,0 0 1,0 0-1,0 0 1,0 0 0,0 0-1,0 0 1,0 0-1,-1 0 1,1 0-1,0-1 1,0 1-1,0 0 1,0 0-1,0 0 1,0 0-1,0 0 1,0 0 0,0-1-1,0 1 1,0 0-1,0 0 1,0 0-1,0 0 1,0 0-1,0-1 1,0 1-1,0 0 1,0 0 3,2-13-709,8-18-1508,-10 30 2119,17-43-1249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7:54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1677 4137,'-1'-1'568,"0"0"1,0 0-1,0 0 0,0-1 1,1 1-1,-1 0 0,0 0 1,1 0-1,-1 0 1,1-1-1,-1 1 0,1 0 1,-1-1-1,1 1 0,0-1-568,0-2 425,0 1-1,1 0 1,-1 0-1,1 0 1,0 0-1,0 0 1,0 0-1,0 0 1,1-1-425,3-9 549,-4 8-479,1 0 0,0 0 0,0 0 0,1 0 0,0 0 0,-1 1 0,2-1-1,-1 1 1,0 0 0,1 0 0,0 0 0,2-1-70,9-11 176,165-185 1433,-38 44-1294,-123 132-282,0-1 0,-2-1 0,4-10-33,-3 7 27,1-1-1,6-4-26,18-17 20,-8 8-1,-1-1-1,3-9-18,-22 29 9,76-115 20,-73 115-26,1 1 0,1 1 0,2 1 0,11-9-3,10-5 17,-2-1 1,-1-3 0,-2-1-1,24-36-17,-45 55 23,1 2 0,0 0 0,9-6-23,10-10 26,-29 26-19,0 0 1,0-1-1,3-5-7,-8 10 1,0 0 0,1 1 0,0-1 0,0 1 0,1 0 0,-1 0 0,1 0 0,0 1 0,0-1 0,1 1 0,-1 0 0,1 1 0,4-3-1,-10 6 0,1 0 0,-1 0 1,0 0-1,1 0 1,-1 0-1,0 0 0,0 0 1,1 0-1,-1-1 0,0 1 1,0 0-1,1 0 1,-1 0-1,0-1 0,0 1 1,1 0-1,-1 0 0,0-1 1,0 1-1,0 0 1,0-1-1,1 1 0,-1 0 1,0 0-1,0-1 0,0 1 1,0 0-1,0-1 1,0 1-1,0 0 0,0-1 1,0 1-1,0 0 0,0-1 1,0 1-1,0 0 1,0-1-1,0 1 0,0 0 1,0 0-1,0-1 0,-1 1 1,1 0-1,0 0 0,-1 0 1,1 0-1,0 0 1,0 0-1,-1 0 1,1 0-1,0 0 0,0 0 1,-1 0-1,1 0 1,0 0-1,-1 0 1,1 0-1,0 0 1,0 0-1,-1 0 0,1 0 1,0 0-1,0 0 1,-1 1-1,1-1 1,0 0-1,0 0 0,-1 0 1,1 0-1,0 1 1,0-1-1,0 0 1,0 0-1,-1 1 1,1-1-1,0 0 0,0 0 1,0 1-1,0-1 1,0 0-1,0 0 1,-1 1-1,1-1 1,0 0-1,0 0 0,0 1 1,0-1-1,0 0 1,0 1-1,0-1 1,0 0-1,1 1 0,-4 7 1,0 0-1,-1 0 1,0-1 0,0 1-1,0-1 1,-1 1 0,0-1-1,0-1 1,-1 1 0,0-1-1,-13 16 2,-83 113 15,-99 119-18,126-165 17,-58 90-16,112-147 4,-1-1-1,-1-1 1,-2-2-1,-1 0 1,-11 8-4,-68 60 18,85-76-14,-55 58 11,37-37-12,-12 8-3,36-36 0,1 0 1,0 1 0,1 0-1,1 1 1,0 0 0,1 1-1,1 0 1,0 0 0,1 1-1,-1 7 0,-3 8 2,4-11 0,0-1 1,-1 0 0,-3 4-3,4-17-199,8-7 239,0 1 0,0-1 0,0 0 0,0 0 0,0 0 0,0 0 0,0 0 0,0 0 0,0 1 0,0-1 0,0 0 0,-1 0 0,1 0 0,0 0 0,0 0 0,0 0 0,0 0 0,0 0 0,0 0 0,0 1 0,-1-1 0,1 0 0,0 0 0,0 0 0,0 0 0,0 0 0,0 0 0,-1 0 0,1 0 0,0 0 0,0 0 0,0 0 0,0 0 0,0 0 0,-1 0 0,1 0 0,0 0 0,0 0 0,0 0 0,0 0 0,0-1 0,0 1 0,-1 0-1,1 0 1,0 0 0,0 0 0,0 0 0,0 0 0,0 0 0,0 0 0,0 0 0,0-1 0,-1 1 0,1 0 0,0 0 0,0 0 0,0 0 0,0 0 0,0 0 0,0-1-40,0 0 1007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43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0 6985,'-5'1'487,"0"0"-1,0 0 0,0 0 0,0 0 0,1 1 0,-1 0 1,0 0-1,1 0 0,-1 0 0,1 1 0,-1 0-486,-38 29 85,39-29 186,-2 3-199,0 0 1,1 1-1,-1-1 0,1 1 0,1 0 0,-1 1 0,1-1 0,1 1 0,-1-1 0,1 1 1,1 0-1,-1 1 0,1-1 0,1 0 0,-1 6-72,1-10 19,-2 11 1,1 1 0,1 0 0,0 0 0,2 0 0,-1 0 0,2 0 0,0-1 0,3 11-20,-3-16 3,1 0-1,0 0 1,0-1-1,1 1 1,0-1-1,1 0 1,0 0-1,1 0 1,-1-1-1,2 0 1,-1 0-1,1 0 1,7 5-3,-10-10 20,1 0 0,-1-1 0,1 0 0,0 1 0,0-1 0,0-1 0,0 1 0,0-1 0,0 0 0,0 0 0,1-1 0,-1 1 0,0-1 0,0 0 0,1-1 0,-1 1 0,0-1 0,0 0 0,1 0 0,-1-1 0,4-1-20,5-2 163,1-1 0,-2-1-1,1 1 1,-1-2 0,0 0-1,11-10-162,-14 10 129,0-1 1,0-1-1,-1 0 0,0 0 0,-1-1 0,0 0 0,-1-1 1,0 0-1,-1 0 0,0 0 0,1-5-129,-3 8 39,-1 0 0,-1-1 0,0 1 0,0 0 0,0-1 0,-2 1 0,1-1 1,-1 1-1,0-1 0,-1 1 0,0-1 0,0 1 0,-1-1 0,-1 1 0,0 0 0,-1-3-39,2 7 8,-1 0 0,1 0 0,-1 1 0,0 0 0,0-1 0,-1 1 0,1 0-1,-1 1 1,0-1 0,0 0 0,0 1 0,-5-3-8,1 2 300,0-1 1,-1 1-1,1 1 0,-1 0 0,0 0 0,0 0 1,-1 1-301,-47-5 934</inkml:trace>
  <inkml:trace contextRef="#ctx0" brushRef="#br0" timeOffset="1314.896">877 129 5881,'-96'-37'2850,"94"36"-2590,1 0 0,-1 0 0,0 0 0,0 1 0,0-1-1,1 1 1,-1-1 0,0 1 0,0 0 0,0 0 0,-1 0-260,2 0 29,1 0 0,0 0 1,0 1-1,0-1 0,0 0 0,0 0 0,0 0 1,0 1-1,0-1 0,-1 0 0,1 0 0,0 1 1,0-1-1,0 0 0,0 0 0,0 0 0,0 1 1,0-1-1,0 0 0,0 0 0,0 1 0,0-1 1,0 0-1,1 0 0,-1 0 0,0 1 0,0-1 1,0 0-1,0 0 0,0 0 0,0 1 1,0-1-1,1 0 0,-1 0-29,1 4 873,0 7-714,1 0-1,-1-1 1,2 1 0,0-1-1,0 1 1,1-1 0,2 5-159,3 9 171,-1-1 101,0 1 1,-2 0-1,-1 0 1,-1 0-1,-1 1 1,0 14-273,-3-38 24,0 0 1,0 0-1,0 0 1,0 0-1,0 0 1,0 0-1,-1 0 1,1-1-1,0 1 1,0 0-1,-1 0 1,1 0-1,-1 0 1,1 0-1,0 0 1,-1 0-1,0-1 1,1 1-1,-1 0 0,1-1 1,-1 1-1,0 0 1,0-1-1,1 1 1,-1 0-1,-1-1-24,2 1 24,-1-1-1,0 0 0,0 0 1,0 0-1,0 0 0,0-1 1,0 1-1,0 0 0,0 0 1,0 0-1,1-1 1,-1 1-1,0-1 0,0 1 1,0 0-1,1-1 0,-1 1 1,0-1-1,0 0 0,1 1 1,-1-1-1,0 0 0,1 1 1,-1-1-1,1 0 0,-1 1 1,1-1-1,-1 0 0,1-1-23,-4-6 38,0 1 0,0-2-1,1 1 1,0 0 0,1-1-1,0 1 1,0-1-1,1 0 1,0 1 0,1-1-1,0 0 1,0-4-38,2-9 18,0 0 0,1 0-1,2 1 1,2-10-18,-4 19 1,1 1 0,0 0 0,1 0 0,0 0 0,0 0 0,1 1 0,1 0 0,0 0 0,2-3-1,-4 8-2,0 0 0,0 1 0,0-1 0,1 1 0,0 0 0,0 0 0,0 1 0,0-1 0,0 1 0,1 1 0,-1-1 0,1 1 0,0 0 0,0 1 0,0 0 1,6-1 1,-1 1-1,1 1 0,0 0 0,-1 1 0,1 1 0,-1 0 0,1 0 0,-1 1 0,0 1 0,0 0 0,0 1 0,0 0 0,-1 0 0,0 2 0,0-1 0,-1 1 0,1 1 0,-1 0 1,4 4 8,-2 0 1,1 1 0,-2 0-1,0 1 1,0 0-1,-1 1 1,-1 0 0,-1 0-1,0 1 1,-1 0 0,0 1-1,-1 2-8,13 52-142,-10-36 2677,11 31-2535,2-19 1059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8:01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76 4529,'-48'-27'962,"-31"-21"2714,77 54 4271,7 7-6688,4-3-1124,0-1-1,1 0 0,0 0 0,3 1-134,9 8 130,2 4 107,-1 0 0,-1 1-1,-1 1 1,5 10-237,92 116 550,-15-19-153,-76-98-38,21 19-359,-12-13 182,-24-27-145,1-1 0,0-1 0,0 0 0,1-1 0,0 0-1,1-1 1,2 0-37,1 2 35,0 0 1,-1 1-1,0 0 0,10 10-35,-1 3 78,15 13 147,1-2 0,34 21-225,-56-43 13,-1 0-1,0 1 1,-1 1-1,0 1 1,-2 1-1,0 0 1,0 1-1,-2 1 1,0 0-1,-1 1 0,1 4-12,-2-1 27,1 0 0,13 18-27,-20-32 7,1-1 0,0 0 1,1-1-1,0 0 0,0 0 1,0 0-1,1-1 0,4 2-7,15 7 29,1-2-1,10 3-28,-11-4 28,-1 0-1,12 8-27,-30-15 7,0 2 1,0-1-1,0 1 0,-1 0 0,0 0 0,-1 1 1,1 0-1,3 7-7,3 5 14,-9-12-7,0 0-1,1 0 0,0-1 1,0 0-1,1 0 1,0 0-1,0-1 0,1 0 1,5 4-7,30 8 10,-4-3 19,-32-10-25,1 0 0,-1 1 0,0-1 0,-1 1 0,1 1 0,-1-1 1,0 1-1,3 5-4,-4-5 4,0 0 0,1 0 0,0-1 0,0 0 0,0 0 1,1-1-1,0 0 0,0 0 0,0 0 0,2 0-4,6 1 9,27 14 18,-39-19-26,-1 1 0,0 0 0,0 0 1,0-1-1,0 1 0,0 1 0,0-1 0,0 0 1,0 0-1,-1 1 0,1-1 0,-1 1 0,0-1 0,0 1 1,0 0-2,1 4 2,1-1 1,-1 1-1,1 0 1,1-1-1,-1 0 1,1 0-1,0 0 1,1 0-1,-1 0 1,1-1-1,0 0 1,0 0-1,1 0 1,0-1 0,0 0-1,0 0 1,0 0-1,0-1 1,3 1-3,-5-3-17,-1 1 0,1-1 0,0 1 0,0 0 0,-1 0 0,1 0 0,-1 1 0,0-1 1,3 3 16,-5-4 104,0 0 1,0 1-1,0-1 1,0 0 0,0 1-1,0-1 1,-1 0-1,1 1 1,0 0 0,-1-1-1,1 1 1,-1-1-1,0 1 1,1-1 0,-1 1-1,0 0 1,0-1 0,0 1-1,0 0 1,0-1-1,0 1 1,-1 0 0,1-1-1,0 1 1,-1 1-105,-4 4 955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3:57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411 57 2753,'-15'-17'614,"12"12"-242,-1 1-1,0 0 1,0-1-1,0 2 1,-1-1-1,0 0 1,-2 0-372,5 2 227,-1 1 0,1 1-1,-1-1 1,1 0 0,-1 0 0,1 1 0,-1 0-1,0-1 1,1 1 0,-1 0 0,0 0 0,1 1-1,-1-1 1,0 0 0,1 1 0,-1 0 0,1-1-1,-1 1 1,0 1-227,-8 2 552,-1 1-1,1 0 1,-5 4-552,-2 2 299,1 0 0,1 2 0,0 0 0,1 0 0,-3 5-299,-14 17 349,-19 26-349,41-48 35,0 0 1,1 1-1,1 0 0,0 0 0,1 1 0,-2 6-35,6-12 23,0 0-1,1 0 1,0 0-1,1 1 0,0-1 1,0 1-1,1 0 1,0-1-1,1 1 0,0-1 1,1 7-23,1-3 21,0-1 0,1-1 0,0 1 0,1-1 0,0 1 0,0-1 0,2-1 0,-1 1 0,1-1 0,1 0 0,0-1 0,0 1 0,3 1-21,-4-5 11,1 0 1,0 0 0,0 0-1,0-1 1,1 0 0,-1 0 0,1-1-1,1-1 1,-1 1 0,0-1-1,1-1 1,-1 0 0,1 0 0,0-1-1,0 0 1,0-1 0,0 0-12,6-1 25,0-1 0,0 0 1,0-1-1,0-1 0,-1-1 1,0 0-1,1-1 0,-2 0 1,1-1-1,-1-1 0,0 0 1,-1-1-1,0-1 0,5-4-25,-1-1 101,-1-1 0,-1 0 0,0-1 0,-1 0 0,-1-2 0,0 1 0,-2-1 0,0-1 0,-1 0 0,0-5-101,-7 17 52,0 1 1,0-1-1,-1 0 0,0 1 1,-1-1-1,0 0 0,0 0 1,0 0-1,-1 0 0,-1 0 0,1 0 1,-1 0-1,-1 0 0,1 0 1,-1 1-1,-1-1 0,1 0 1,-1 1-1,0 0 0,-1-1 1,0 1-1,0 1 0,-1-1 0,0 1 1,0-1-1,0 2 0,-5-5-52,-2 0 49,0 0-1,0 2 0,-1-1 0,0 2 0,-1 0 0,0 0 0,0 1 1,0 1-1,-8-2-48,-12-2 136,-1 2 1,0 1-1,-14 0-136,27 5 79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0.2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355 186 3577,'35'-57'1880,"-35"56"-1685,1 1 0,-1-1-1,1 0 1,-1 0 0,1 0-1,-1 0 1,0 0 0,1 0-1,-1 0 1,0 0 0,0 0 0,0 0-1,0 0 1,0 0 0,0 0-1,0-1-194,0 1 89,0 1 1,0 0-1,-1-1 0,1 1 0,0 0 0,0-1 0,-1 1 0,1 0 0,0 0 0,-1-1 0,1 1 0,0 0 0,-1 0 0,1 0 0,0-1 0,-1 1 0,1 0 0,0 0 0,-1 0 0,1 0 0,-1 0 0,1 0 0,0 0 0,-1-1 1,1 1-1,-1 1-89,-22 4 1480,9 2-1404,1 0 1,0 1-1,1 1 0,-8 6-76,-32 23 168,1-6 20,18-12 15,-28 23-203,53-37 42,-1 2-1,1-1 1,1 1 0,-1 0-1,1 1 1,1 0 0,0 0 0,-5 9-42,15-29 540,-4 9-500,1 0 1,0 0-1,0 0 1,0-1-1,0 1 0,0 0 1,0 0-1,1 0 0,-1 0 1,1 0-41,18-19 53,1 1 0,10-6-53,1-2 26,65-56 58,-4 4 44,-87 73-89,-1 1-1,0-1 1,0 0 0,2-3-39,-3 4 87,0-1 0,0 1 0,1 1 0,0-1 1,1 0-88,-6 5 8,1 1 1,-1-1 0,0 1-1,1-1 1,-1 1 0,0 0 0,0-1-1,1 1 1,-1 0 0,1-1 0,-1 1-1,0 0 1,1 0 0,-1-1-1,1 1 1,-1 0 0,1 0 0,-1 0-1,0 0 1,1-1 0,-1 1-1,1 0 1,-1 0 0,1 0 0,-1 0-1,1 0 1,-1 0 0,1 0-1,-1 0 1,1 0 0,-1 1 0,1-1-1,-1 0 1,1 0 0,-1 0-1,0 0 1,1 1 0,-1-1 0,1 0-1,-1 0 1,0 1 0,1-1-1,-1 0 1,0 1 0,1-1 0,-1 1-1,1-1-8,-1 0 10,0 1 0,0-1-1,0 0 1,0 1 0,1-1-1,-1 0 1,0 1-1,0-1 1,0 0 0,0 1-1,0-1 1,0 0 0,0 1-1,0-1 1,0 0 0,0 1-1,0-1 1,0 0 0,0 1-1,0-1 1,0 0 0,0 1-1,0-1 1,-1 0-1,1 1 1,0-1 0,0 0-1,0 1 1,0-1 0,-1 0-1,1 0 1,0 1 0,0-1-1,-1 0 1,1 0 0,0 1-1,-1-1 1,1 0 0,0 0-1,0 0 1,-1 0-1,1 1-9,-3 4 75,-42 173 91,35-148-153,2 0 1,1 1 0,1 0-1,1 0 1,2 1 0,2-1 0,1 18-14,7 20 22,-2-35 18,-1 30-40,-2-38 19,-2-20-4,1-1 0,-1 1 0,0-1 0,0 1 1,0-1-1,-1 4-15,0-8 7,0 1 0,1 0 0,-1 0 0,0-1 0,1 1 0,-1 0 0,0-1 0,0 1 0,-1-1-1,1 1 1,0-1 0,0 1 0,-1-1 0,1 0 0,-1 0 0,1 1 0,-1-1 0,1 0 0,-1-1 0,0 1 0,0 0-7,-24 9 47,-1-2 1,0-1-1,0-1 0,0-2-47,-9 3 19,20-4-15,-49 13 3,60-15-8,-1 1-1,1 0 0,0 1 0,-1-1 0,1 1 0,0 0 1,0 0-1,1 1 0,-4 2 2,8-6 4,0 0 1,0 0-1,0 0 1,0 0-1,-1 0 1,1 1-1,0-1 0,0 0 1,0 0-1,0 0 1,0 0-1,-1 0 1,1 1-1,0-1 0,0 0 1,0 0-1,0 0 1,0 0-1,0 1 0,0-1 1,0 0-1,0 0 1,0 0-1,0 0 1,-1 1-1,1-1 0,0 0 1,0 0-1,0 0 1,0 1-1,1-1 1,-1 0-1,0 0 0,0 0 1,0 1-1,0-1 1,0 0-1,0 0 1,0 0-1,0 0 0,0 1 1,0-1-1,0 0 1,1 0-1,-1 0 0,0 0 1,0 0-1,0 1 1,0-1-1,0 0 1,1 0-1,-1 0 0,0 0 1,0 0-1,0 0 1,0 0-1,1 0 1,-1 0-1,0 0 0,0 0 1,0 0-1,1 0 1,-1 0-1,0 0 1,0 0-1,0 0 0,1 0 1,-1 0-5,20 1 826,-15-1-714,73-5 513,32-6-625,-73 6 76,18-2-12,-19 1 35,1 2 0,0 1 0,-1 2 0,1 2 0,0 1-99,27 11 156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4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111 958 1480,'-92'30'1177,"74"-21"1710,18-9-2850,0 0 0,0 0 0,0 0-1,0 0 1,0 0 0,0 0-1,0 0 1,1 0 0,-1 0 0,0 0-1,0 0 1,0 0 0,0 0-1,0 0 1,0 0 0,0 0 0,0 0-1,0 0 1,0 0 0,0 0-1,0 0 1,1 0 0,-1 0 0,0-1-1,0 1 1,0 0 0,0 0 0,0 0-1,0 0 1,0 0 0,0 0-1,0 0 1,0 0 0,0 0 0,0 0-1,0 0 1,0 0 0,0 0-1,0-1 1,0 1 0,0 0 0,0 0-1,0 0 1,0 0 0,0 0-1,0 0 1,0 0 0,0 0 0,0 0-1,0 0 1,0 0 0,0-1-1,0 1 1,0 0 0,0 0 0,0 0-1,0 0 1,0 0 0,0 0 0,0 0-1,0 0 1,0 0 0,0 0-37,0 0 211,-1-1-143,1 1 1,0 0 0,0 0-1,0 0 1,-1-1 0,1 1-1,0 0 1,0 0-1,0 0 1,0-1 0,0 1-1,0 0 1,0 0 0,-1-1-1,1 1 1,0 0 0,0 0-1,0-1 1,0 1-1,0 0 1,0-1 0,0 1-1,0 0 1,0 0 0,0-1-1,1 1 1,-1 0 0,0 0-1,0-1 1,0 1-1,0 0 1,0 0 0,0 0-1,0-1 1,1 1 0,-1 0-1,0 0 1,0 0 0,0-1-1,1 1 1,-1 0-1,0 0 1,0 0 0,0 0-1,1-1 1,-1 1 0,0 0-1,0 0 1,1 0 0,-1 0-1,0 0 1,0 0-1,1 0-67,15-10 116,0-1 1,-1-1 0,0 0 0,3-5-118,5-3 133,23-16-133,-15 12 48,0-1 1,-2-2 0,8-11-49,76-91 47,-67 74 138,2 2-1,51-44-184,-85 89 116,-14 8-112,1 0 1,-1 0-1,0 0 1,0 0-1,1 0 1,-1 0-1,0 0 1,0 0 0,1 0-1,-1 0 1,0 0-1,0 0 1,0 0-1,1 0 1,-1 0-1,0 0 1,0 0-1,1 0 1,-1 0-1,0 1 1,0-1-1,0 0 1,1 0-1,-1 0 1,0 0-1,0 0 1,0 1-1,0-1 1,1 0-1,-1 0 1,0 0-1,0 1 1,0-1-5,0 1 14,0 1-1,0-1 1,0 1 0,0-1 0,0 1 0,-1-1 0,1 0 0,0 1 0,-1-1 0,1 0-1,-1 1 1,1-1 0,-1 0 0,0 1 0,0-1 0,0 0 0,1 0 0,-1 0 0,-1 0-14,-9 12 85,-1-1 1,-1 0-1,0-1 1,-5 3-86,-14 12 114,-42 44 78,4 4 0,-4 10-192,-75 79 129,147-160-124,-1-1 0,1 0 0,-1 1 0,0-1 0,0 0 0,0 0 0,0-1 0,0 1 0,-2 0-5,5-2 5,0 0 0,-1 0 0,1 0 0,0 0 0,-1 0 0,1 0 0,0 0 0,-1 0-1,1 0 1,-1 0 0,1 0 0,0 0 0,-1-1 0,1 1 0,0 0 0,-1 0 0,1 0 0,0 0-1,0-1 1,-1 1 0,1 0 0,0 0 0,0 0 0,-1-1 0,1 1 0,0 0 0,0-1 0,-1 1-1,1 0 1,0-1 0,0 1 0,0 0 0,0 0 0,0-1 0,-1 1 0,1-1 0,0 1 0,0 0-5,-2-14 139,3 9-112,0 1 0,1-1 1,-1 1-1,1-1 0,-1 1 1,1 0-1,1 0 0,-1 0 1,1 0-1,-1 0 0,1 0-27,39-43 72,-30 34-56,23-24 11,105-118 26,-69 75-35,-22 25 28,17-27-46,-61 76 7,-1 0 0,0 0 0,-1 0 0,0-1 0,2-3-7,-5 10 1,0 0 0,0 0 0,0 0 0,0 0 0,0-1 0,1 1 1,-1 0-1,0 0 0,0 0 0,0-1 0,0 1 0,0 0 0,0 0 0,0 0 1,0-1-1,0 1 0,0 0 0,0 0 0,0-1 0,0 1 0,0 0 0,0 0 1,0 0-1,0-1 0,0 1 0,0 0 0,0 0 0,0 0 0,0-1 0,0 1 1,-1 0-1,1 0 0,0 0 0,0-1 0,0 1 0,0 0 0,0 0 1,-1 0-1,1 0 0,0 0 0,0-1 0,0 1 0,0 0 0,-1 0 0,1 0 1,0 0-1,0 0 0,-1 0 0,1 0 0,0 0 0,0 0 0,0 0 0,-1 0 1,1 0-1,0 0 0,0 0 0,0 0 0,-1 0 0,1 0 0,0 0 1,0 0-1,-1 0 0,1 0 0,0 0 0,0 0 0,0 0 0,0 0 0,-1 1-1,-16 8 49,-6 11-15,1 1-1,1 1 1,-12 15-34,-5 6 26,-38 37 4,20-24-2,-18 28-28,33-35 32,-29 25-32,66-70 1,1-1 1,0 1-1,0 0 0,0-1 0,1 1 0,-1 1 0,1-1 0,0 0 1,0 1-1,1-1 0,-1 1 0,1-1 0,0 1 0,0 2-1,1-7 0,-1 1 0,1-1 0,0 0 0,0 0 0,0 1 0,0-1 0,0 0 0,0 0-1,0 1 1,0-1 0,0 0 0,0 0 0,0 1 0,0-1 0,0 0 0,0 0 0,0 1 0,0-1-1,0 0 1,0 0 0,0 1 0,0-1 0,1 0 0,-1 0 0,0 1 0,0-1 0,0 0 0,0 0-1,0 0 1,1 1 0,-1-1 0,0 0 0,0 0 0,8-3-7,11-13 1,68-76 16,-28 27 3,20-29 10,-46 53-7,2 1 1,37-32-17,-4 16 2,22-19 12,-89 74-14,1-2 0,1 0 0,-1 1 0,1-1 1,0 1-1,-1 0 0,1 0 0,0 0 0,0 1 0,1-1 0,-1 1 0,0-1 0,0 1 0,1 0 0,0 0 0,-35 19 40,11-3-29,0 1 1,1 1-1,1 0 0,1 2 0,-2 3-11,-20 20 15,-36 40 34,-59 86-49,126-157 3,4-7-3,0 1 1,1 0-1,-1 0 1,1 0-1,0 0 0,0 1 1,1-1-1,0 1 1,0 0-1,-1 2 0,3-8 0,0 0 0,0 0 0,0 0 0,0 0 0,0 1 0,0-1-1,0 0 1,0 0 0,0 0 0,0 0 0,0 0 0,0 0 0,0 0 0,0 0 0,0 1 0,0-1 0,0 0-1,0 0 1,0 0 0,0 0 0,0 0 0,0 0 0,0 0 0,0 0 0,0 0 0,0 1 0,0-1 0,0 0-1,1 0 1,-1 0 0,0 0 0,0 0 0,0 0 0,0 0 0,0 0 0,0 0 0,0 0 0,0 0-1,0 0 1,0 0 0,1 0 0,-1 0 0,0 0 0,0 0 0,0 1 0,0-1 0,0 0 0,0 0 0,0 0-1,0 0 1,1-1 0,-1 1 0,0 0 0,0 0 0,0 0 0,0 0 0,0 0 0,0 0 0,0 0 0,0 0-1,1 0 1,-1 0 0,0 0 0,0 0 0,0 0 0,0 0 0,0 0 0,0 0 0,11-9-1,10-12 3,19-28 16,24-44-18,22-26 19,24-16 2,72-89 17,-101 128-5,-40 49-4,-34 35-18,-6 10-8,0 1-1,0-1 1,0 0-1,0 1 1,0-1 0,0 1-1,0 0 1,0-1-1,1 1 1,-1 0-1,0 0 1,1 0-3,-20 33-96,11-22-50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15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21 197 4729,'11'-75'2449,"-11"75"-2391,1 0 1,-1-1 0,0 1 0,0 0 0,0-1 0,0 1 0,0-1 0,0 1 0,0 0 0,0-1 0,0 1 0,0-1-1,0 1 1,0 0 0,0-1 0,0 1 0,0 0 0,0-1 0,0 1 0,0-1 0,0 1 0,-1 0 0,1-1 0,0 1-1,0 0 1,0-1 0,-1 1 0,1 0 0,0-1 0,0 1 0,-1 0 0,1 0 0,0-1 0,-1 1 0,1 0 0,0 0-1,-1 0 1,1-1 0,0 1 0,-1 0 0,1 0 0,-1 0 0,1 0 0,0 0 0,-1 0 0,1 0 0,-1 0 0,1 0-1,0 0 1,-1 0 0,1 0 0,-1 0-59,-17 9 2392,15-6 364,10 9-2550,1-1 0,1 1 0,0-1 1,1-1-1,0 0 0,0 0 0,9 6-206,2 2 148,117 117 488,59 52-352,-170-167-268,1-1 1,0 0-1,1-3 1,1 0 0,9 2-17,-37-17-197,0 0 0,1 0 1,-1 1-1,0-1 1,0 1-1,0-1 0,0 1 1,0 0-1,0 0 1,0 0 196,3 8-782</inkml:trace>
  <inkml:trace contextRef="#ctx0" brushRef="#br0" timeOffset="389.078">593 12 4841,'0'-1'267,"-1"0"0,1 0 0,-1 1 0,1-1 0,-1 0 0,0 1 1,1-1-1,-1 0 0,0 1 0,1-1 0,-1 1 0,0-1 0,0 1 0,1 0 0,-1-1 0,0 1 0,0 0 0,0-1 0,1 1 0,-1 0 0,0 0 1,0 0-1,0 0 0,0 0 0,0 0 0,0 0 0,0 0 0,1 0 0,-1 0 0,0 0-267,-4 2 178,1 1 0,0-1 1,0 0-1,1 1 0,-1 0 0,0 0 0,-2 2-178,-18 19 270,1 1 0,1 0-1,2 2 1,0 1 0,-13 25-270,13-19 154,-18 35 297,-41 54-451,58-96 27,-27 37 59,3 2 0,-36 71-86,79-134 16,-1 3 9,-1 1 1,2-1 0,-1 1 0,1-1 0,-1 1-1,2 0 1,-1-1 0,1 1 0,0 3-26,1-4 2159,-2-5-1063</inkml:trace>
  <inkml:trace contextRef="#ctx0" brushRef="#br0" timeOffset="1101.601">1105 517 5521,'-6'-24'4908,"4"15"-2414,4 13-829,-7 1 188,-1 15-1559,1-1 1,0 1-1,2 1 0,-1 16-294,2-10 204,2 1-1,0-1 0,3 6-203,0 13 143,4 81 118,-6-94-221,-1 16 4,-4-26-21,-2 35 63,6-58-83,1 0-1,-1 0 1,0 0-1,0 0 0,0-1 1,0 1-1,0 0 1,0 0-1,0 0 0,0 0 1,0 0-1,1 0 1,-1 0-1,0 0 0,0 0 1,0 0-1,0 0 1,0 0-1,0 0 0,1 0 1,-1 0-1,0 0 1,0 0-1,0 0 0,0 0 1,0 0-1,1 0 1,-1 0-1,0 0 0,0 0 1,0 0-1,0 0 1,0 0-1,0 0 0,1 0 1,-1 0-1,0 0 1,0 0-1,0 0 0,0 0 1,0 1-1,0-1 1,0 0-1,0 0 0,0 0 1,1 0-1,-1 0 1,0 0-1,0 0 0,0 1 1,0-1-1,0 0-2,6-15 89,-3-11 7,-2 1 0,-1-1 1,-1-1-97,0-20 67,-4-143 52,6 134-109,-1 13 5,3-16-15,-2 54 5,0 1 4,-1 0-1,1 0 1,-1 0-1,0 0 1,0 1 0,0-1-1,-1 0 1,1 0-1,-1 0 1,0 0-1,0 0 1,0 0 0,-1 1-1,0-2-8,2 5-16,-1 0 0,1-1-1,-1 1 1,0 0 0,1 0-1,-1 0 1,0-1 0,1 1-1,-1 0 1,0 0 0,0 0 0,1 0-1,-1 0 1,0 0 0,1 1-1,-1-1 1,0 0 0,1 0-1,-1 0 1,0 1 0,1-1-1,-1 0 1,1 0 0,-1 1-1,0-1 1,1 1 0,-1-1 0,1 1-1,-1-1 1,1 1 0,-1-1-1,1 1 1,0-1 0,-1 1-1,1 0 17,-12 28-185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1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1239 139 3937,'70'-111'2344,"-56"84"1321,-20 31-80,6-4-3542,-13 20 891,-3 10-548,-3-3-159,1-3 34,1 1 0,1 1 1,-3 7-262,-24 48 525,-3-3 1,-3-2-1,-4-1 1,-61 64-526,34-46 405,5 3 0,-43 74-405,41-44 160,-6 11 164,-81 99-324,48-101 146,-6 6 87,65-68-42,55-71-197,4-2 181,5-7 561,12-17 1234,5-20-767</inkml:trace>
  <inkml:trace contextRef="#ctx0" brushRef="#br0" timeOffset="755.224">2250 58 4857,'0'0'1025,"-5"-8"2107,7 16 2944,6 7-5905,-1 1 1,2-2-1,0 1 1,1-1 0,5 6-172,9 11 183,20 33 201,97 131 499,-105-150-524,2-3-1,2-1 0,10 6-358,121 92 880,10 9-405,58 83 260,-153-146-531,-13-18 27,4-4 1,17 8-232,54 43 189,-92-69-131,-10-9 80,21 24-138,-53-47 25,-1 2 0,-1-1 0,0 2 0,-1-1 0,0 2 0,4 10-25,27 58 2716,-35-75-1632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5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312 93 3489,'-7'-63'1889,"7"62"-1739,0-1 0,0 1 0,-1 0 0,1-1 0,-1 1 0,1 0 0,-1-1 0,1 1 0,-1 0 0,0-1 0,0 1 0,0 0-1,0 0 1,1 0 0,-1 0 0,-1 0 0,1 0 0,0 0 0,0 0 0,0 0 0,0 1 0,-1-1 0,1 0 0,0 1 0,-1-1 0,1 1-1,-1-1 1,1 1 0,0 0 0,-1 0 0,0-1-150,-4 1 345,0 0 1,1 1-1,-1-1 0,0 1 0,1 0 1,-4 1-346,4-1 225,-7 3-26,0 0 1,0 1 0,1 0 0,-1 0 0,1 1-1,1 1 1,-1 0 0,1 0 0,0 1-1,1 1 1,0-1 0,0 1 0,1 1 0,0 0-1,-1 2-199,1 1 56,1 1 0,0-1 1,1 2-1,0-1 0,2 1 0,-1-1 0,-1 15-56,1 5 96,0 0 1,1 34-97,4-49 24,1-1 1,0 1-1,2-1 0,0 0 1,0 0-1,2 0 1,0 0-1,2-1 1,0 0-1,0 0 0,10 15-24,-10-21 13,0-1-1,0 0 0,1 0 0,1 0 0,0-1 1,0-1-1,0 1 0,1-2 0,0 1 0,1-1 1,0-1-1,0 0 0,0 0 0,1-1 0,-1-1 1,1 0-1,11 2-12,-9-3 12,0-1-1,0-1 1,0 0 0,0-1 0,0-1-1,0 0 1,0-1 0,0 0 0,0-1-1,0-1 1,-1 0 0,0 0 0,0-2-1,0 0 1,0 0 0,-1-1-1,0-1 1,0 0 0,-1 0 0,0-1-1,-1-1 1,0 0 0,0 0 0,-1-1-1,0 0 1,-1 0 0,0-1 0,-1-1-1,-1 1 1,0-1 0,0 0 0,-1 0-1,-1 0 1,0-1 0,-1 0 0,1-9-12,-2 6 18,-1 0 0,-1 0 0,0 0 0,-2 0 1,1 0-1,-2 0 0,0 0 0,-2 1 1,1-1-1,-2 1 0,-2-4-18,3 8 40,-1 1 0,0-1 0,-1 1 1,0 1-1,-1-1 0,0 1 0,-1 1 0,0-1 0,0 1 1,-1 1-1,0 0 0,-1 0 0,0 1 0,0 1 0,-2-1-40,-2 0 38,-1 0-1,0 2 1,0 0-1,0 0 1,-1 2-1,0 0 0,0 1 1,0 0-1,0 2 1,0 0-1,1 1 1,-1 0-1,0 1 1,-15 5-38,27-6 238,1 0 1,-1 1-1,1-1 1,0 1-1,0 0 1,0 1-1,0-1 1,0 1-1,0-1 1,1 1-1,-1 0 1,1 0-1,-1 2-238,-11 15 1398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7.8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93 4089,'39'-89'2246,"-40"87"247,-5 5-783,-15 13 17,-21 19-420,18-8-792,1 0 0,1 2-1,1 0 1,2 1 0,1 2-515,-46 66 707,33-52-478,15-21-43,-2 0 0,-1-1-186,6-13 118,13-11-116,0 0 1,0 1 0,0-1-1,0 0 1,0 0-1,0 0 1,0 0 0,0 0-1,-1 0 1,1 0 0,0 0-1,0 0 1,0 0 0,0 0-1,0 0 1,0 0-1,0 0 1,0 0 0,-1 0-1,1 0 1,0 0 0,0 0-1,0 0 1,0-1-1,0 1 1,0 0 0,0 0-1,0 0 1,0 0 0,-1 0-1,1 0 1,0 0-1,0 0 1,0 0 0,0 0-1,0 0 1,0 0 0,0-1-1,0 1 1,0 0-1,0 0 1,0 0 0,0 0-1,0 0 1,0 0 0,0 0-1,0 0 1,0-1 0,0 1-1,0 0 1,0 0-1,0 0 1,0 0 0,0 0-1,0 0 1,0 0 0,0 0-1,0-1 1,0 1-1,0 0 1,0 0 0,0 0-1,0 0-2,2-4 19,-1 0-1,1 0 1,0 0-1,0 1 1,0-1-1,1 1 1,-1-1-1,3-1-18,15-19 11,15-18 20,-2-1-1,23-39-30,-45 60 6,2 1 0,0 0-1,1 1 1,1 1 0,1 0-1,1 0 1,14-11-6,-21 22 7,-6 5-2,1 0 0,0-1 0,-1 0 0,1 0 0,-1-1 0,0 1-1,-1-1 1,1 0 0,-1 0 0,1-2-5,-3 6 55,-3 3-7,0 0 0,1 1-1,-1-1 1,1 1 0,0-1 0,0 1 0,0-1 0,0 1 0,0 0-1,1-1 1,-1 1 0,1 1-48,-4 9 71,-4 21 16,2-1 0,1 2-1,1-1 1,2 25-87,2-10 59,4 161 70,-1-165-101,3 1 0,1-1 0,9 27-28,16 51 120,-32-122-115,1 0-1,-1 0 0,0-1 1,1 1-1,-1 0 0,0 0 1,0 0-1,0 0 0,0 0 1,1 0-1,-1 0 1,-1 0-1,1 0 0,0 0 1,0 0-1,0 0 0,0 0 1,-1 0-1,1 0 0,-1 0 1,1 0-1,0 0 1,-1 0-1,1 0 0,-1 0 1,0-1-1,1 1 0,-1 0 1,0 0-1,0-1 0,1 1 1,-1 0-1,0-1-4,-2 1-4,0 0 0,0-1-1,-1 0 1,1 1 0,0-1-1,0 0 1,0-1 0,-3 0 4,-24 0-27,15 1 25,-1 1 0,1 0 0,0 1 0,0 0 1,0 2-1,0-1 0,0 2 0,1 0 0,0 1 0,-2 1 2,12-4 0,-3 0 3,0 1 0,1 0 0,0 0 0,0 1 0,0-1 0,1 1 0,0 1 0,0-1 0,-1 1-3,6-5 2,0-1 0,0 0 0,-1 1 0,1-1 0,0 1 0,0-1 1,0 0-1,0 1 0,0-1 0,-1 1 0,1-1 0,0 0 0,0 1 0,0-1 0,0 1 0,0-1 1,0 0-1,0 1 0,0-1 0,1 1 0,-1-1 0,0 1 0,0-1 0,0 0 0,0 1 0,0-1 1,1 0-1,-1 1 0,0-1 0,0 0 0,1 1-2,13 6 79,21-2 105,12-6-14,1-3 0,-1-1 0,0-3 1,35-10-171,-28 7 38,1-1-2,-3 0 2968,38-2-3004,-31 11 1199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42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573 186 2272,'-41'-123'2033,"31"86"313,13 24 485,0 1 655,-8 21-276,-4 42-2638,2 0 0,3 1-1,2 0 1,2 9-572,5 50 1261,12 50-1261,-3-12 765,-4 53-765,-11-129 169,3-63-99,4-14-333,4-17-660,-4-2 479</inkml:trace>
  <inkml:trace contextRef="#ctx0" brushRef="#br0" timeOffset="532.691">82 1133 4561,'-8'0'1171,"-32"2"2978,37-2-3720,1 0 1,-1 1-1,1-1 1,-1 1-1,1 0 1,-1-1-1,1 1 1,0 0 0,-1 0-1,1 1 1,0-1-1,0 0 1,-1 1-430,13-1 2173,42 1-1699,0-3-1,0-1 1,-1-3-1,11-4-473,212-46 573,-121 22-439,2 3-10,73-2-124,-218 31 634,0 1 0,-1 0-1,1 0 1,9 2-634,4 2 1115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5:13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308 171 4089,'60'-108'3995,"-55"100"-2996,1-3 499,0 1 1,1 0-1,0 1 1,4-5-1499,-11 14 36,0 0 0,0 0 0,0 0 0,0 1 0,0-1 0,0 0 1,0 0-1,0 0 0,0 0 0,0 0 0,0 0 0,0 1 0,0-1 1,0 0-1,0 0 0,0 0 0,0 0 0,0 0 0,1 0 0,-1 1 1,0-1-1,0 0 0,0 0 0,0 0 0,0 0 0,0 0 1,0 0-1,0 0 0,0 0 0,1 0 0,-1 0 0,0 1 0,0-1 1,0 0-1,0 0 0,0 0 0,0 0 0,1 0 0,-1 0 0,0 0 1,0 0-1,0 0 0,0 0 0,0 0 0,0 0 0,1 0 0,-1 0 1,0 0-1,0 0 0,0 0 0,0-1 0,0 1 0,0 0 1,1 0-1,-1 0 0,0 0 0,0 0 0,0 0 0,0 0 0,0 0 1,0 0-1,0 0 0,0 0 0,1-1 0,-1 1 0,0 0 0,0 0 1,0 0-37,-1 14 755,0-9-742,-2 40 377,0-12-92,1 0-1,3 22-297,8 104 587,3 154-155,-8-90-273,-3-205-141,-1-16-16,3 25 37,-3-27-38,0 1 0,0 0 0,1 0 0,-1-1 1,0 1-1,0 0 0,1-1 0,-1 1 0,0 0 0,1-1 0,-1 1 1,1-1-1,-1 1 0,1 0 0,-1-1 0,1 1 0,-1-1 0,1 0 0,0 1 1,-1-1-1,1 1 0,0-1 0,-1 0 0,1 1 0,0-1 0,-1 0 1,1 0-1,0 0 0,0 1 0,0-1-1,2-2-533,-2-1-3666,-1 1 2367</inkml:trace>
  <inkml:trace contextRef="#ctx0" brushRef="#br0" timeOffset="401.328">217 1012 3849,'-136'71'2506,"102"-57"-721,22-14-4,4 0-541,6 1-925,0-1-1,0 0 1,0 1-1,1 0 1,-1-1-1,0 1 1,0 0 0,0 0-1,1 0 1,-1 0-1,0 1 1,1-1-315,0-1 63,1 0-1,0 1 1,0-1 0,0 0-1,-1 0 1,1 1 0,0-1 0,0 0-1,0 0 1,-1 1 0,1-1 0,0 0-1,0 1 1,0-1 0,0 0-1,0 1 1,0-1 0,0 0 0,0 1-1,0-1 1,0 0 0,0 1-1,0-1 1,0 0 0,0 0 0,0 1-1,0-1-62,1 1 44,-1 0 0,1-1 0,-1 1 0,1-1 0,-1 1 0,1-1 0,0 1 0,-1-1 0,1 1 0,0-1 0,-1 0 0,1 1 0,0-1 0,0 0 0,-1 1 0,1-1 0,0 0-44,8 2 195,-1-1-1,1 0 1,-1 0-1,1-1 1,-1 0-1,1 0 1,8-2-195,11 0 257,263-19 511,132-4 214,-380 24-506,-17-3-141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48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19 450 4233,'3'-127'2587,"-5"93"1246,1 30-1778,1 3-1991,0 1-1,0 0 1,0 0 0,0 0-1,-1 0 1,1 0-1,0 0 1,0 0 0,0 0-1,0 0 1,0 0 0,-1 0-1,1 0 1,0 0 0,0 0-1,0 0 1,0 0 0,0 0-1,-1 0 1,1 0-1,0 0 1,0 0 0,0 0-1,0 0 1,0 0 0,-1 0-1,1 0 1,0 0 0,0 0-1,0 0 1,0 0-1,0 1 1,0-1 0,-1 0-1,1 0 1,0 0 0,0 0-1,0 0 1,0 0 0,0 0-1,0 1 1,0-1-1,0 0 1,0 0 0,0 0-1,0 0 1,0 0 0,0 1-1,-1-1 1,1 0 0,0 0-1,0 0 1,0 0-64,-4 19 232,1-1 0,0 0 0,2 1 0,0-1 0,1 16-232,0-16 100,4 116 300,6 0-1,17 73-399,-26-199 5,2 12 3,0 8 1,2-1 1,0 1-1,2-1 0,5 10-9,-9-29 0,0-1 1,1 0 0,-1 0 0,2 0 0,-1 0 0,1-1 0,0 0 0,0 1-1,-1-4 0,-1 0 0,1 0 0,0 0 0,0 0 0,0-1 0,0 1 0,0-1 0,0 0 0,1 0 0,-1 0 0,1-1 0,-1 0 0,5 1 0,-5-2 1,0 0 1,0 0-1,-1 0 0,1 0 0,0-1 1,0 1-1,0-1 0,0 0 0,-1-1 1,1 1-1,0-1 0,-1 1 0,1-1 1,-1 0-1,0 0 0,1 0 0,-1-1 0,0 1 1,0-1-1,0-1-1,9-8 7,-1-1 1,0 0-1,-1 0 1,0-2-8,-10 15 0,33-55 21,-2 0 1,-2-2 0,-3-2-1,-2 0 1,-3-1-1,2-20-21,-12 34 167,-2-1 0,-2 0-1,1-42-166,-5 5 2011,-6-42-2011,13 228 302,14 52-302,-1 0 36,-12-68 68,4 0 1,4-1-1,26 71-104,-28-104 1973,-1-4-964</inkml:trace>
  <inkml:trace contextRef="#ctx0" brushRef="#br0" timeOffset="743.906">1095 815 6953,'-25'-34'1492,"-16"-24"3539,41 58-4963,0 0 0,0 1 0,-1-1 1,1 0-1,0 0 0,0 0 0,0 0 0,0 0 0,0 0 0,0 0 0,0 0 0,0 1 0,0-1 0,-1 0 0,1 0 0,0 0 0,0 0 1,0 0-1,0 0 0,0 0 0,0 0 0,0 0 0,-1 0 0,1 0 0,0 0 0,0 0 0,0 0 0,0 0 0,0 0 0,-1 0 1,1 0-1,0 0 0,0 0 0,0 0 0,0 0 0,0 0 0,0 0 0,-1 0 0,1 0 0,0 0 0,0 0 0,0 0 0,0 0 1,0 0-1,0-1-68,2 20 721,-2-17-781,8 45 686,10 29-626,-3-16 224,-10-36-143,18 72 463,-4 12-544,-16-146 1038,-5-35-527,-4-1-511,1 32 57,2-1-1,1 0 0,3 1 1,2-1-1,2-8-56,-3 43 3,0 0 0,0 0 0,0 1-1,1-1 1,0 1 0,1 0 0,-1 0 0,1 0 0,1 0-1,-1 1 1,1-1 0,3-2-3,-4 5-1,1 0 0,0 0 0,0 0 0,0 0 0,1 1 0,-1 0 0,1 0 0,0 1 0,-1-1 0,1 1 0,1 0 0,-1 1 0,0-1 0,0 1 0,6 0 1,-1 0-2,-1 1-1,1 0 1,-1 1 0,1 0 0,-1 0-1,0 1 1,0 0 0,0 1 0,0 0 0,0 1-1,0 0 1,-1 1 0,1 0 0,-1 0 0,-1 1-1,1 0 1,-1 0 0,0 1 0,0 0 0,-1 1-1,0-1 1,0 1 0,-1 1 0,0-1 0,0 1-1,3 9 3,-1 2 0,-1 0-1,-1 0 1,0 0-1,-2 1 1,2 19 0,0 28-124,-3 12 124,0-11-210,2-21 98</inkml:trace>
  <inkml:trace contextRef="#ctx0" brushRef="#br0" timeOffset="1520.764">2180 640 3193,'4'-2'613,"0"-1"0,0 0 0,0 0 0,0 0 0,0-1 0,-1 0 0,1 1 1,-1-2-614,-2 5 193,0-1 1,0 0-1,-1 0 1,1-1-1,-1 1 1,1 0-1,0 0 1,-1 0-1,0 0 1,1 0-1,-1-1 1,0 1-1,1 0 1,-1 0-1,0 0 1,0-1-1,0 1 1,0 0-1,0 0 1,0-1-1,-1 1 1,1 0-1,0 0 1,-1-1-1,1 1 0,-1 0 1,1 0-1,-1 0 1,1 0-1,-1 0 1,0 0-1,0 0 1,1 0-1,-2-1-193,0 2 126,1-1 0,-1 0 0,0 0 0,0 1 0,0 0 0,0-1 0,0 1 0,0 0-1,0 0 1,0 0 0,0 0 0,0 0 0,0 0 0,0 1 0,0-1 0,0 0 0,-2 2-126,-5-1 280,-26 6 136,1 2-1,0 1 1,0 1 0,1 2-1,1 1 1,-25 15-416,47-22 46,-1-1 1,1 1-1,1 1 0,-1 0 1,1 0-1,1 1 0,-1 0 1,-4 7-47,10-11 10,0-1 0,0 1-1,1-1 1,0 1 0,0 0 0,0 0 0,0 0 0,1 0 0,0 0 0,0 1-10,0-3 3,1 0-1,0 1 1,0-1-1,0 0 1,1 1-1,-1-1 1,1 0-1,0 0 1,0 0-1,0 1 1,0-1 0,0 0-1,1 0 1,-1 0-1,1-1 1,1 3-3,0-2 1,-1-1 1,1 1-1,0-1 1,0 1-1,0-1 1,0 0-1,1 0 1,-1 0-1,0 0 1,1-1-1,-1 0 1,1 1-1,0-1 1,-1 0-1,1-1 1,4 1-2,8 1-2,1-1 0,0 0 0,5-2 2,39-3-54,-25 0-66,1 2-1,3 2 121,-31 0-40,0 1 0,0 0 1,0 0-1,0 1 0,0 0 0,-1 1 0,1-1 0,-1 2 1,1-1-1,5 5 40,-10-6-4,-1 0-1,0 0 1,-1 1 0,1-1-1,0 1 1,-1 0 0,1 0-1,-1 0 1,0 0 0,0 0-1,0 0 1,0 0 0,-1 1 0,1-1-1,-1 1 1,0-1 0,0 1-1,0-1 1,-1 1 0,1 0-1,-1 0 1,0-1 0,0 1 0,0 0-1,0-1 1,-1 1 0,1 0-1,-1-1 1,0 1 0,0 0-1,-1-1 1,0 3 4,-3 5 37,1-1-1,-1-1 0,-1 1 1,0-1-1,0 0 1,-1 0-1,0-1 1,-1 1-1,0-2 1,-5 5-37,0-2 53,-1-1 1,0 0-1,0-1 1,-1-1 0,0 0-1,0-1 1,0-1-1,-2 0-53,-16 3-425,1-1 0,-2-1 0,-12-1 425,29-3-355</inkml:trace>
  <inkml:trace contextRef="#ctx0" brushRef="#br0" timeOffset="2295.547">2634 795 4369,'135'-51'2781,"-132"49"-2495,1 1 1,-1 0 0,0-1 0,0 0 0,1 0-1,-1 0 1,0 0 0,0-1 0,-1 1 0,2-2-287,-4 4 89,1-1 1,-1 1-1,0-1 1,1 1-1,-1-1 1,0 1-1,0-1 1,1 1-1,-1-1 1,0 0 0,0 1-1,0-1 1,0 1-1,0-1 1,0 0-1,0 1 1,0-1-1,0 1 1,0-1-1,0 0 1,0 1 0,0-1-1,0 1 1,-1-1-1,1 0 1,0 1-1,0-1 1,-1 1-1,1-1 1,-1 0-90,-1-1 263,0 0 0,-1 0 0,1 0 0,-1 0 0,1 1 0,-1-1 1,0 1-1,0 0 0,0-1 0,0 1 0,-3 0-263,-1-1 131,0 0-1,0 0 1,0 1 0,0 0-1,0 1 1,-1-1 0,1 1-1,0 1 1,0-1-1,-1 1 1,1 1 0,0-1-1,0 1 1,0 1 0,0-1-1,1 1 1,-1 0 0,1 1-1,-1-1 1,1 1-1,0 0 1,1 1 0,-1 0-1,1 0 1,0 0 0,-3 4-131,-4 6 38,0 0 1,2 1-1,0 0 1,0 1 0,2 0-1,0 0 1,-5 18-39,9-21-2,0 0 0,0 0 0,1 0 1,1 1-1,1-1 0,0 1 0,1-1 0,0 1 1,1-1-1,2 10 2,-2-18-9,1 0-1,-1-1 1,1 1 0,1 0 0,-1-1-1,1 1 1,-1-1 0,2 0 0,-1 0 0,1 0-1,-1 0 1,1 0 0,0-1 0,1 0-1,-1 0 1,1 0 0,5 3 9,-6-4-8,1-1-1,0 0 1,0 0-1,0 0 1,0 0-1,0-1 1,0 0-1,1 0 1,-1 0-1,0-1 1,1 0-1,-1 0 1,0 0-1,1-1 1,-1 1-1,0-1 1,1 0-1,-1-1 1,0 0-1,2 0 9,5-4 6,0 0-1,0-1 1,-1 0-1,1-1 1,-1 0-1,-1 0 1,0-2-1,0 1 1,-1-1 0,0 0-1,-1-1 1,0 0-1,0-1 1,-1 1-1,-1-1 1,0-1-1,-1 1 1,3-9-6,-7 12 7,1 0 0,-1 0 0,-1 0 0,0 0 0,0 0 0,0 1 0,-2-1 0,1 0 1,-1 0-1,0 0 0,-3-7-7,-4-11 239,-1 1 0,-6-10-239,12 28 299,26 53-258,1-1 1,29 40-42,-15-27-542,4 15 542,-33-56-412,0-1 0,2 0 0,8 11 412,7-1-360</inkml:trace>
  <inkml:trace contextRef="#ctx0" brushRef="#br0" timeOffset="2642.167">3295 327 9970,'-14'-16'4385,"4"11"-2657,7 12-399,-1 12-281,6 22-464,5 12-96,5 9-128,2 12-88,-1-1-136,3 4-32,-4 2-56,1-2 0,1-8-24,-5-11-80,-2-12-432,-4-6-304,-3-16-256,0-4 528</inkml:trace>
  <inkml:trace contextRef="#ctx0" brushRef="#br0" timeOffset="2989.627">3088 736 6129,'-24'5'3753,"5"1"184,21 9-2225,-2-1-119,17-2-369,14-2-256,13-7-408,9-3-176,6-8-216,4-2-32,-5-4-176,-6-3-168,-3 0-432,-4 1 3649,-13 2-2401</inkml:trace>
  <inkml:trace contextRef="#ctx0" brushRef="#br0" timeOffset="3333.582">3739 642 8866,'0'-2'3945,"0"1"-1697,0 1-431,0 0-481,9 37-264,6 61-560,-12-41-184,6 4-240,-9-3-40,7-6-64,-7-6-80,-7-15-288,5-2-40,4-13 216</inkml:trace>
  <inkml:trace contextRef="#ctx0" brushRef="#br0" timeOffset="3334.582">3850 342 10186,'-31'-19'4257,"16"7"-2537,0 6-191,6-1-577,4 8-448,10 5-608,5 2 808,21 16-640</inkml:trace>
  <inkml:trace contextRef="#ctx0" brushRef="#br0" timeOffset="3918.916">4270 577 5265,'86'30'2737,"-74"-27"841,-13-4-1561,-16-1 2733,-6 6-4527,-1 0 0,1 2 0,0 1 0,1 1-1,0 0 1,0 2 0,1 1 0,0 0 0,0 2 0,-6 5-223,23-15 9,0 1 0,0-1-1,1 1 1,-1 0-1,1 0 1,-1 0 0,1 1-1,1-1 1,-1 1-1,1-1 1,-2 4-9,4-7 0,-1 1-1,1 0 0,-1 0 1,1-1-1,0 1 1,0 0-1,-1-1 1,1 1-1,0 0 1,1 0-1,-1-1 1,0 1-1,0 0 1,1 0-1,-1-1 1,1 1-1,0 0 0,-1-1 1,1 1-1,0-1 1,0 1-1,0-1 1,0 1-1,0-1 1,0 0-1,0 0 1,1 1-1,-1-1 1,0 0-1,1 0 1,-1 0-1,1 0 0,-1 0 1,1-1-1,0 1 1,13 5-8,1-1 0,-1-1 0,1 0-1,-1-1 1,1-1 0,0 0 0,0-1-1,4-1 9,9 1-27,-4 1-2,66 7-131,-80-8 134,0 2-1,0-1 1,-1 2 0,1-1-1,-1 1 1,0 1 0,1 0 26,-9-4-2,0 0 0,0 0 1,0 1-1,0-1 0,-1 1 1,1-1-1,0 1 1,0 0-1,-1-1 0,1 1 1,-1 0-1,0 0 0,1 0 1,-1 0-1,0 0 1,0 0-1,0 1 0,-1-1 1,1 0-1,0 0 0,-1 1 2,0 1 5,0-1-1,0 1 1,0 0-1,-1-1 1,1 1-1,-1-1 1,0 1-1,0-1 0,0 0 1,-1 1-1,1-1 1,-1 0-1,0 0-4,-5 9 31,-1 0 0,-1-1 0,0-1 0,0 1 0,-1-2 0,-8 8-31,-225 168 431,209-160-215,31-24 1884,4-4-1037</inkml:trace>
  <inkml:trace contextRef="#ctx0" brushRef="#br0" timeOffset="5283.165">4767 1293 3441,'-1'2'288,"1"1"1,-1-1-1,1 0 0,-1 0 1,1 1-1,0-1 1,0 0-1,0 1 1,0-1-1,1 0 0,-1 1 1,1-1-1,-1 0 1,1 1-1,0-1 1,0 0-1,0 0 0,0 0 1,0 0-1,0 0 1,1 0-1,-1 0 1,0 0-1,1-1 0,0 1 1,-1 0-1,1-1-288,2 3 471,0 0 0,0-1-1,0 1 1,0-1 0,1 0 0,0 0-1,-1-1 1,1 0 0,0 1-1,0-1 1,4 0-471,-8-2 78,0 1 0,0-1 0,0-1-1,0 1 1,-1 0 0,1 0 0,0 0 0,0 0 0,0-1-1,0 1 1,0 0 0,0-1 0,0 1 0,-1 0-1,1-1 1,0 0 0,0 1 0,0-1 0,-1 1-1,1-1 1,0 0 0,-1 1 0,1-1 0,-1 0 0,1 0-1,-1 0 1,1 1 0,-1-1 0,1 0 0,-1 0-1,0 0 1,1 0-78,8-35 507,-7 28-339,7-45 70,-3-1 1,-1 1-1,-3-1 1,-2 0 0,-5-26-239,-14-78 51,-11-28-51,-5-30 69,27 156-61,0-51-8,8 93-3,0 0 1,1 0 0,1 0 0,1 0-1,1 0 1,0 0 0,1 1 0,2-4 2,-5 15-4,1 1 1,0-1-1,0 0 1,0 1-1,1 0 1,0 0-1,0 0 0,0 0 1,0 1-1,1 0 1,0 0-1,0 0 1,3-2 3,-4 4 0,0 0 0,0 0 0,0 1 0,0-1 0,0 1 0,0 0 0,0 0-1,0 1 1,0-1 0,0 1 0,1 0 0,-1 0 0,0 0 0,0 1 0,0-1 0,1 1 0,-1 0 0,0 0 0,0 0 0,1 2 0,5 2-121,0 0 1,-1 1-1,0 0 0,0 0 0,0 1 1,-1 0-1,0 1 0,0 0 0,-1 0 1,0 1-1,-1-1 0,0 2 0,4 7 121,8 14-1147,-3 1 1,-1 1-1,7 23 1147,4 22-1030</inkml:trace>
  <inkml:trace contextRef="#ctx0" brushRef="#br0" timeOffset="5627.235">4726 906 6281,'-9'-2'3249,"4"-1"-1225,9 1-543,-4 0-145,0 1-416,6-1-104,27-8-287,49-18-113,-36 21-264,2-3 96,6 3-472,-1 6-296,-7-1 1824,2 0-1296</inkml:trace>
  <inkml:trace contextRef="#ctx0" brushRef="#br0" timeOffset="5984.043">5334 776 6913,'0'0'3577,"0"0"-992,0 0-1425,5 17-136,7 24-472,12 50-128,-8-38-191,-1 2-89,-1-6-88,-1-4 88,-4-14-296,-6-4-265,1-10 297</inkml:trace>
  <inkml:trace contextRef="#ctx0" brushRef="#br0" timeOffset="5985.043">5413 387 10098,'-26'-11'3601,"4"5"-3009,10 11-496,9 12-200,9 3 64</inkml:trace>
  <inkml:trace contextRef="#ctx0" brushRef="#br0" timeOffset="6684.688">6031 741 5745,'0'46'1691,"-3"-27"1807,2-24-3126,-1 0-1,0 0 0,0 1 0,0-1 1,0 1-1,-1-1 0,0 1 0,0 0 0,0 0 1,0 0-1,-1 0 0,0 1 0,0-1 1,-3-2-372,4 5 65,1-1 0,0 1 0,-1-1 0,1 1 0,-1 0 1,1 0-1,-1 0 0,0 0 0,1 1 0,-1-1 0,0 1 0,0 0 1,1-1-1,-1 1 0,0 0 0,0 1 0,0-1 0,1 0 0,-1 1 1,0 0-1,1-1 0,-1 1 0,0 0 0,1 1 0,-1-1 1,1 0-1,0 1 0,-2 0-65,-16 15 91,0 1 0,2 1 1,0 0-1,2 1 0,0 1 0,1 0 1,-6 13-92,15-23 5,1 0 0,0 1-1,1-1 1,0 1 0,0 0 0,2 0 0,-1 1 0,2-1 0,-1 0 0,2 1 0,0-1 0,0 3-5,1-9 2,-1-1 1,1 1-1,0-1 0,1 0 0,-1 1 1,1-1-1,0 0 0,0 0 1,1 0-1,0 0 0,0 0 1,3 4-3,-3-6 3,0 0 1,0-1 0,0 1-1,0-1 1,0 1 0,1-1-1,0 0 1,-1 0 0,1-1-1,0 1 1,0-1 0,-1 1 0,1-1-1,0-1 1,1 1 0,-1 0-1,0-1 1,4 0-4,-2 0 7,1 0 0,-1 0 1,0-1-1,0 0 0,1 0 0,-1-1 0,0 1 0,0-1 1,0-1-1,0 1 0,-1-1 0,1 0 0,0 0 0,-1-1 0,0 0 1,0 0-1,0 0 0,-1 0 0,4-4-7,3-7 16,0 1 0,-1-2 0,-1 0 0,0 0 0,-1 0 0,1-7-16,-4 10 11,-1 0 0,0 1 0,-1-1 0,-1-1 0,0 1 0,-1 0 0,0 0 0,-1-1 0,0 1 0,-2 0 0,1-1 0,-1 1 0,-1 0 0,0 0 0,-5-9-11,1-11 154,7 30-91,1 4-9,3 17-14,8 37-9,-7-27-18,1-1-1,2 0 1,0-1 0,2 1 0,0-1 0,5 4-13,-2-7-178,1-1 1,1-1-1,1-1 0,1 0 0,1-1 0,0-1 0,1 0 1,1-2-1,7 4 178,-4-5-600</inkml:trace>
  <inkml:trace contextRef="#ctx0" brushRef="#br0" timeOffset="7203.722">6330 330 8442,'-45'-84'5394,"45"83"-5324,0 0 0,-1 0 0,1 1 0,-1-1 0,1 0 0,0 0 0,-1 0-1,1 1 1,-1-1 0,0 0 0,1 0 0,-1 1 0,0-1 0,1 1 0,-1-1 0,0 0 0,1 1-1,-1 0 1,0-1 0,0 1 0,0-1 0,0 1-70,0 0 58,1 1 0,-1-1 0,1 1-1,0 0 1,-1-1 0,1 1 0,-1-1 0,1 1-1,0 0 1,0-1 0,-1 1 0,1 0 0,0-1-1,0 1 1,0 0 0,-1-1 0,1 1 0,0 0 0,0-1-1,0 1 1,0 0-58,2 53 992,8 6-440,2-1 0,8 18-552,12 58 460,7 77 112,17 86 91,-56-297-661,12 37 136,-10-35-47,-1-8-34,-2-14 30,-5-32-19,-1-5-34,2 0 0,3-17-34,2 56-2,1-1 1,1 0-1,0 1 1,1 0-1,2 0 1,-1 0-1,2 0 1,0 0-1,5-6 2,-8 16-2,0 0 0,1 1 0,0 0 0,0-1 0,1 1 0,0 1 0,0-1 0,0 1-1,1 0 1,-1 0 0,1 0 0,1 1 0,-1 0 0,0 0 0,1 0 0,0 1 0,0 0 0,0 1-1,0-1 1,0 2 0,1-1 0,-1 1 0,1 0 0,-1 0 0,1 1 0,-1 0 0,1 0-1,-1 0 1,1 1 0,-1 1 0,2 0 2,1 1-2,-1 0 0,1 1 0,-1 0 0,0 1 0,0 0 0,-1 1 0,1 0 0,-1 0 0,0 0 0,-1 1 0,0 0 0,0 1 0,0 0 0,2 5 2,3 3-3,-1 1 0,-1 0 0,-1 0 0,0 1 0,-1 1-1,5 18 4,-11-29 0,1 0 1,-1 0-1,0 1 0,-1-1 0,0 1 0,0-1 0,-1 1 0,0-1 0,-1 1 0,0-1 0,0 1 0,0-1 0,-1 1 0,-1-1 0,0 0 0,0 0 0,0 0 0,-1 0 0,0-1 0,0 1 1,-1-1-1,0 0 0,0-1 0,-1 1 0,-3 2 0,-1 1 5,-1 0 1,0-1 0,0 0-1,-1-1 1,0 0 0,0-1-1,-1-1 1,0 0 0,0 0-1,-1-1 1,-9 2-6,6-4-125,0 0 0,0 0 0,-1-2-1,0 0 1,1-1 0,-1-1 0,1-1 0,-1 0 0,-5-3 125,-15-2-1341,1-3 0,-6-3 1341,39 11-220,0 1 0,0-1-1,0 0 1,0-1 0,1 1 0,-1-1 0,0 1 0,0-2 220,-19-24-1008</inkml:trace>
  <inkml:trace contextRef="#ctx0" brushRef="#br0" timeOffset="7539.148">7034 221 8442,'0'-16'1394,"0"-29"1272,0 42-2441,0 1 0,-1-1 0,1 1 1,-1-1-1,0 0 0,1 1 1,-1-1-1,0 1 0,-1-1 0,1 1 1,0 0-1,-1-1 0,1 1 0,-1 0-225,2 2 42,0-1 0,-1 1 0,1 0 0,0 0 0,0 0 0,0 0 0,-1-1 0,1 1 0,0 0 0,-1 0 0,1 0 0,0 0 0,0 0 0,-1 0 0,1 0 0,0 0 0,-1 0 0,1 0 0,0 0 0,0 0 0,-1 0 0,1 0 0,0 0-1,-1 0 1,1 0 0,0 0 0,0 0 0,-1 0 0,1 0 0,0 0 0,0 1 0,-1-1 0,1 0 0,0 0 0,0 0 0,-1 0 0,1 1 0,0-1 0,0 0-42,-10 15 713,-2 22-103,4 9-205,2 1 0,2-1-1,2 1 1,4 46-405,27 192 791,-23-239-711,-1-8-53,18 120 114,-18-133-140,2-1-1,0 0 1,2 0 0,0-1 0,5 7-1,-12-25 83,1 1 0,0-1 0,1 0 0,-1 0 0,1 0 0,0-1 0,0 1 0,0-1 0,1 0 0,2 1-83,16 10 370</inkml:trace>
  <inkml:trace contextRef="#ctx0" brushRef="#br0" timeOffset="7862.076">7224 812 8378,'6'-11'873,"8"-9"651,-14 19-1478,0 1-1,0 0 0,1 0 1,-1-1-1,0 1 0,1 0 1,-1 0-1,0 0 1,1-1-1,-1 1 0,0 0 1,1 0-1,-1 0 0,0 0 1,1 0-1,-1 0 1,0 0-1,1 0 0,-1 0 1,1 0-1,-1 0 1,0 0-1,1 0 0,-1 0 1,0 0-1,1 0 0,-1 0 1,0 0-1,1 1 1,-1-1-1,0 0 0,1 0 1,-1 0-1,0 0 0,1 1 1,-1-1-1,0 0 1,0 1-1,1-1 0,-1 0 1,0 0-1,0 1 1,0-1-1,1 0 0,-1 1 1,0-1-1,0 0 0,0 1-45,3 3 241,0-1-1,1 1 0,-1-1 0,0 0 1,1 0-1,0 0 0,0 0 0,0-1 0,0 1 1,0-1-1,1 0 0,-1 0 0,2 0-240,8 2 556,-1 0-1,1-1 0,11 2-555,-13-3 80,-1-1 0,0 0 0,0-1 0,1 0 0,-1-1 0,0 0 0,1-1 0,-1 0 0,0-1 0,0 0-1,-1-1 1,1 0 0,-1-1 0,1 0 0,-1 0 0,-1-1 0,1 0 0,-1-1 0,0 0 0,-1 0-1,0-1 1,0 0 0,0-1 0,4-7-80,-10 13 5,1-1 0,-1 0-1,0 0 1,0 0 0,-1 0-1,0 0 1,1-1 0,-1 1-1,0 0 1,-1-1 0,1 1-1,-1 0 1,0-1-1,0 1 1,0-1 0,-1 1-1,0 0 1,0-1 0,0 1-1,0 0 1,0 0 0,-1 0-1,0 0 1,0 0 0,0 0-1,0 0 1,-1 0 0,1 1-1,-1-1 1,0 1 0,0 0-1,-1-1-4,-2-1-1,1-1 0,-1 1 0,0 1 0,0-1 0,-1 1-1,1 0 1,-1 1 0,0 0 0,0 0 0,0 0-1,-1 1 1,1 0 0,-1 0 0,1 0 0,-1 1 0,1 1-1,-1-1 1,-2 1 1,1 2-3,0 0 0,0 0-1,1 0 1,-1 1 0,0 1-1,1 0 1,0 0 0,0 0 0,0 1-1,0 0 1,1 0 0,0 1-1,0 0 1,-5 6 3,-6 7-4,1 1 0,1 1 0,1 0 0,-7 15 4,11-18 2,1 0 0,1 1 0,0 0 0,2 1 0,0 0 1,1 0-1,2 1 0,-3 16-2,6-26 6,0 0 1,0 0-1,2 0 1,-1 0-1,1 0 1,1-1-1,0 1 1,0 0 0,1-1-1,1 1 1,-1-1-1,2 0 1,0 0-1,0 0 1,0-1-1,1 0 1,7 8-7,-4-6 47,2-1 0,0 1 0,0-2 0,1 1 0,0-2 0,0 0 0,1 0 1,0-1-1,4 1-47,64 20 134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00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729 253 5009,'-53'-40'2597,"37"28"2715,19 18 211,4 2-6603,10 14 1409,1-1 0,20 17-329,-11-11 134,49 47 271,4-4-1,87 60-404,-145-114 22,38 33 177,17 21-199,-29-26-695,2-2 0,8 3 695,-41-35-525</inkml:trace>
  <inkml:trace contextRef="#ctx0" brushRef="#br0" timeOffset="507.543">1175 114 6521,'74'-100'2641,"-65"86"-1459,-12 16-412,-12 12 284,0 7-438,0 1 0,2 0 0,0 1 0,1 1 1,-8 24-617,12-29 174,-62 125 1366,-41 55-1540,20-36 343,79-139-331,3-7-28,0 0 1,-1 0 0,-1-1 0,0 0 0,-7 6 15,9-17-505,5-13 212</inkml:trace>
  <inkml:trace contextRef="#ctx0" brushRef="#br0" timeOffset="1321.695">1862 678 9034,'0'-2'377,"0"-1"-1,1 1 1,-1 0 0,1-1 0,0 1-1,-1 0 1,1 0 0,0-1 0,0 1-1,0 0 1,1 0 0,-1 0-1,1 0 1,-1 1 0,1-1-377,28-27 977,-18 19-465,5-4-338,0 0 0,2 1-1,0 1 1,0 1 0,1 0 0,0 2-1,1 0 1,0 1 0,0 1-1,1 1 1,16-2-174,-32 7 7,0 1 0,0-1 0,1 1 0,-1 0 0,0 0 0,1 1 0,-1 0 0,0 0 0,0 0 0,1 1-1,-1 0 1,0 0 0,-1 1 0,6 2-7,-8-3 1,0 0 0,0 1-1,0-1 1,0 1-1,0 0 1,-1 0 0,1 0-1,-1 0 1,0 0-1,0 1 1,0-1 0,0 0-1,0 1 1,-1 0 0,0-1-1,1 1 1,-1 0-1,-1 0 1,1 0 0,-1 0-1,1 0 1,-1-1 0,0 1-1,0 1 0,-1 4 3,-1 1-1,0 0 0,0 0 0,-1-1 1,0 0-1,0 1 0,-1-1 1,0 0-1,-1 0 0,0-1 1,-5 7-3,-13 16 36,-1-1 1,-12 10-37,27-30 15,-5 6 35,-1 1 134,0 0 0,-1-1 0,-1 0 0,0-2 0,-1 0 0,-1 0 1,-12 5-185,31-19 16,0 1 1,-1-1 0,1 0 0,-1 1 0,1-1 0,0 0-1,-1 0 1,1 0 0,-1 1 0,1-1 0,-1 0 0,1 0-1,-1 0 1,1 0 0,-1 0 0,1 0 0,-1 0 0,1 0-1,-1 0 1,1 0 0,-1 0 0,1 0 0,-1 0 0,1 0 0,0-1-1,-1 1 1,1 0 0,-1 0 0,1 0-17,0-13 264,14-14-116,-9 20-139,0 0 1,1 1-1,0-1 0,0 1 1,1 0-1,0 0 1,0 1-1,0 0 0,1 0 1,3-1-10,12-6 4,1 2 0,22-8-4,-25 11 2,1 0 0,0 2 0,0 0 0,0 2 0,10-1-2,-25 4-1,1-1 0,-1 1 0,1 0 0,-1 1 0,1 0 0,-1 0 0,1 1 0,-1 0 0,0 0 0,1 1 0,-1 0 0,-1 0 0,1 0 0,0 1 0,-1 0 0,0 0 0,0 1 0,1 0 1,-1 2-3,1 0-1,-2 0 0,1 0 0,-1 1 0,0 0 0,0 0 1,-1 0-1,0 0 0,-1 1 0,1 0 0,-2 0 0,2 3 4,-2 1-4,0 0 0,-1-1 0,0 1-1,-1 0 1,-1-1 0,0 1 0,0 0-1,-3 8 5,-2 0 4,0-1 0,0 0 0,-2 0-1,-1-1 1,0 0 0,-1-1-1,-2 0 1,1 0 0,-2-1 0,-13 14-4,10-15 33,0 0 1,0-1 0,-2-1 0,0-1-1,0 0 1,-1-1 0,0-1 0,-1-1-1,-1-1 1,0-1 0,0-1-1,0 0 1,-1-2 0,-16 2-34,33-6 137,-1-1 0,1 1 0,-1-1 1,1-1-1,-1 1 0,0-1 0,1 0 0,0-1 1,-1 1-1,1-1 0,0 0 0,0 0 0,-1-1 0,2 1 1,-4-3-138,-9-7 945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09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906 25 1976,'0'-2'347,"1"1"-1,0-1 0,-1 1 0,1-1 0,0 1 0,0-1 1,0 1-1,0 0 0,0 0 0,0-1 0,1 1 1,-1 0-1,0 0 0,0 0 0,1 0 0,-1 0 0,1 1 1,-1-1-1,2 0-346,-2 1 1360,-1 0-134,-1 0 1898,-4 13-2415,1 11-219,-3 11 126,-1-1 1,-7 16-617,-18 47 935,-5-1 1,-10 10-936,-98 181 812,126-248-629,-13 33 148,3 0 0,-19 72-331,30-78 59,-4-1 0,-3-2 0,-2 0 0,-10 10-59,27-54 15,-19 30 149,-11 30-164,-4 11 360,-5 0-360,-31 60 196,72-133-204,-75 146-125,77-155-1154,11-9 812</inkml:trace>
  <inkml:trace contextRef="#ctx0" brushRef="#br0" timeOffset="1028.185">2224 88 5753,'-1'-1'72,"-7"-15"3255,7 16-3176,1-1 0,-1 1-1,1 0 1,-1-1 0,1 1 0,-1 0-1,1-1 1,-1 1 0,1 0 0,-1 0-1,1 0 1,-1-1 0,1 1 0,-1 0 0,1 0-1,-1 0 1,0 0 0,1 0 0,-1 0-1,1 0 1,-1 0 0,1 0 0,-1 0-1,0 1 1,1-1 0,-1 0 0,1 0-1,-1 0 1,1 1-151,-1-1 141,1 1-1,-1-1 0,1 1 1,-1-1-1,1 1 1,-1-1-1,1 1 1,-1-1-1,1 1 0,0-1 1,-1 1-1,1 0 1,0-1-1,0 1 0,-1 0 1,1-1-1,0 1 1,0 0-1,0-1 0,0 1 1,0 0-1,0 0 1,0-1-1,0 1 1,0 0-1,0-1 0,0 1 1,0 0-1,1-1 1,-1 1-141,10 32 340,-3-14-101,1-1 0,1 0-1,1-1 1,0 0 0,5 4-239,81 113 1204,50 95-1204,-57-89 685,6-3-685,-63-93 154,34 42 326,56 54-480,-75-88 73,279 290 417,-290-301-452,-1 2 0,-2 1 1,-2 2-1,16 33-38,-30-50 23,0-5 15,0-2-1,2 1 1,0-2 0,1-1-1,2 0 1,0-2 0,12 8-38,-9-10 108,0-1 1,2-1-1,22 9-108,-9-5 50,-38-17-54,0 0 1,0 0-1,-1 1 1,1-1-1,0 0 0,-1 1 1,1-1-1,-1 1 1,1-1-1,-1 1 1,0 0-1,0 0 1,0-1-1,0 1 1,0 0-1,0 0 1,0 0-1,-1 0 1,1 0-1,-1 0 1,1 1 3,0 5 130,0 0 0,-1 1 0,0-1 0,-1 6-130,1-13 16,-1 12 219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12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71 2553,'48'-64'1092,"-47"63"-1060,-1 1 0,1-1 0,-1 1 0,1-1 0,0 1 0,0-1 0,-1 1 0,1-1 0,0 1 0,0 0 0,-1 0 0,1-1 0,0 1 0,0 0 0,0 0 0,0 0 0,-1 0 0,1 0 0,0 0 0,0 0 0,0 0 0,0 0 0,-1 0 0,1 0 0,0 1 0,0-1 0,0 0 0,-1 0 0,1 1 0,0-1 0,0 1-32,20 17 653,-15-12-468,3 1-26,2 0 0,-1 0 0,1-1 0,0 0 1,8 2-160,-6-2 56,0 0 1,-1 0 0,0 1-1,2 2-56,25 22 643,-30-18 135,-10-11 722,-7-8 958,-4-12-593,10 14-1801,0 0 0,-1 0 0,1 0 0,-1 0 0,0 0-1,-2-1-63,-42-41 431,42 42-327,0-1-1,-1 1 1,0 0-1,1 0 1,-1 0 0,-1 1-1,1 0 1,-1 1-1,1-1 1,-1 1 0,0 0-1,1 1 1,-1-1-1,0 2 1,0-1-1,-1 1-103,-9 0 219,-1 2 0,1 0 0,-1 1 0,1 1 0,-5 1-219,8-1 109,1 0-56,0 1 0,1 0 0,-1 0 0,1 2 0,1-1 0,-1 2 0,1-1 0,1 1 0,-1 1 0,1 0 0,-8 10-53,4-3 22,0 0 0,2 1 1,-1 1-1,2 0 0,1 0 0,0 1 1,-1 6-23,4-7 5,1 1 0,1 0 0,1 0 1,1 0-1,0 1 0,2-1 1,0 1-1,1 0 0,1-1 1,1 1-1,0-1 0,3 7-5,-2-13 5,0 1-1,1-1 0,0 0 1,1 0-1,1-1 1,0 0-1,0 0 1,1 0-1,1 0 0,0-1 1,1-1-1,0 1 1,0-1-1,1-1 0,0 0 1,1 0-1,11 6-4,-11-9 8,-1-2 0,1 1 1,0-2-1,0 1 0,1-1 0,-1-1 0,1 0 0,-1-1 0,1 0 0,9 0-8,-1-2 19,0 0 0,0-1 0,0-1-1,0-1 1,16-6-19,-20 5 12,0 0-1,0-2 1,-1 0-1,0-1 1,0 0-1,-1-1 1,0-1-1,0 0 1,-1-1 0,-1-1-1,0 1 1,0-2-1,-1 0 1,-1 0-1,0-1 1,-1 0-1,-1-1 1,7-15-12,-9 17 1,2-2 76,-1 0 0,-1-1 0,-1 0-1,0-1 1,0 1 0,-2-1 0,0 1 0,-1-3-77,-1 1 192,-2 1 0,1-1 1,-2 1-1,0 0 0,-2 0 0,1 0 0,-6-13-192,5 20 60,0 0 0,-1 1 0,0-1 1,-1 1-1,1 0 0,-2 1 0,1-1 0,-1 1 0,-1 0 0,1 1 0,-1 0 0,-1 0 0,-2-1-60,-1 0 22,0 1 0,-1 0 0,0 1 0,0 1 0,0 0 0,-1 0 0,0 2 0,-4-1-22,-7-1-58,-1 2-1,1 1 1,-1 1 0,-3 1 58,24 0 6,-1 0 1,0 0-1,1 0 1,-1 1-1,0 0 1,1 0-1,-1 0 1,1 1 0,0 0-1,-1 0 1,1 0-1,0 1-6,-18 18 78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15.5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69 4433,'49'-66'2386,"-48"64"-911,-3 4-238,-9 10 647,-15 20 393,1 14-801,12-22-1035,0 0 0,-9 9-441,-30 47 497,24-37-36,-9 10-461,27-41 50,1-1 0,-1 0 0,-1 0 0,0-1 0,-1 0 0,-5 3-50,2-7 132,17-16-21,19-23 23,-17 29-123,81-105 125,-30 41-92,-30 37-1,1 2 1,2 1 0,1 1 0,15-10-44,-37 32 34,-3 2 37,-1 0 1,1 0 0,0 0-1,-1 0 1,0 0-1,1-1 1,-1 1 0,-1-1-1,1 0 1,0 0 0,-1 0-1,0 0 1,0-1-72,-16 57 1552,4-1-1472,1 1-1,3 0 0,2 0 0,3 0 0,2 0 0,4 28-79,12 15 45,-9-55-12,-2 0 0,-1 1 0,-1 14-33,-4-43 10,-1 0-1,1-1 0,-2 1 1,0 0-1,0 0 0,-1 0 1,-1-1-1,1 0 0,-2 0 1,0 0-1,0 0 0,-1 0 1,-3 3-10,6-9 4,0-1 0,0 0 0,0 0 0,0-1 0,-1 1 0,0 0 0,1-1 0,-1 0 0,-1 0 0,1 0 0,0-1 1,-1 1-1,1-1 0,-1 0 0,0 0 0,1-1 0,-4 1-4,-8 1 3,-1 0 0,1 1 0,1 1 0,-1 0 1,1 1-1,-2 2-3,-29 14 23,-12 12-23,9-6 19,45-26 23,0 0-1,0 0 0,1 1 1,-1-1-1,1 1 0,0 0 1,-3 3-42,5-5 10,1-1 0,0 0 0,0 1 0,0-1 0,0 0 0,0 1 0,0-1 0,0 0 1,0 1-1,0-1 0,0 1 0,0-1 0,0 0 0,0 1 0,0-1 0,0 0 0,0 1 0,0-1 1,0 0-1,1 1 0,-1-1 0,0 0 0,0 1 0,0-1 0,0 0 0,1 1 0,-1-1 0,0 0 1,0 0-1,1 1 0,-1-1 0,0 0 0,1 0 0,-1 0 0,0 1 0,1-1 0,-1 0 0,0 0 1,1 0-1,-1 0 0,0 0 0,1 0 0,-1 0 0,0 0 0,1 0 0,-1 0 0,0 0 0,1 0 1,-1 0-1,1 0-10,25 4 256,67-9 86,0-3-1,69-18-341,-87 10 80,-2-4 0,18-9-80,-59 19 53,14 0 98,0 10-59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34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532 163 2817,'-33'-121'1840,"26"84"1286,5 33 994,1 3-3731,1 1-252,-1 0 0,0 0 0,1 0-1,-1 1 1,1-1 0,-1 0 0,1 0 0,-1 0 0,1 0 0,-1 0-1,1 1 1,-1-1 0,1 0 0,-1 1 0,1-1 0,0 0 0,-1 1-1,1-1 1,-1 0 0,1 1 0,0-1 0,-1 1 0,1-1 0,0 0-1,0 1 1,-1-1 0,1 1 0,0-1 0,0 1 0,0-1 0,-1 1-1,1 0 1,0-1 0,0 1 0,0-1 0,0 1 0,0 0-137,-7 32-224,6-27 570,-8 53 63,3 0 0,3 1 0,4 51-409,23 186 838,-19-250-667,1-1 0,2 0 0,3-1 0,7 19-171,-17-62 10,3 8 41,-1-1 1,0 0 0,-1 1-1,0 0 1,0 8-52,-8-25-987,4 5 451</inkml:trace>
  <inkml:trace contextRef="#ctx0" brushRef="#br0" timeOffset="511.9">121 1124 4497,'-4'-3'561,"1"1"1,0-1-1,-1 1 1,0 0-1,1 0 0,-1 0 1,0 1-1,0-1 1,0 1-1,0 0 1,0 0-1,0 0 0,-2 1-561,4-1 162,-1 1-1,1 0 1,0 0-1,0 0 1,0 0-1,-1 1 1,1-1-1,0 1 0,0-1 1,0 1-1,0 0 1,0 0-1,0 0 1,0 0-1,0 0 0,0 0 1,0 0-1,0 1 1,1-1-1,-1 1 1,1-1-1,-1 1 1,1 0-1,-2 1-161,1 0 311,0 0 1,0 1-1,0-1 1,1 0-1,-1 1 1,1-1-1,0 0 0,0 1 1,0 3-312,1-7 38,0 1 0,0-1 0,0 1 0,0-1 0,0 1 0,0-1 0,0 1 0,0-1 1,0 0-1,1 1 0,-1-1 0,0 1 0,0-1 0,1 1 0,-1-1 0,0 0 0,0 1 0,1-1 0,-1 0 0,1 1 0,-1-1 1,0 0-1,1 0 0,-1 1 0,1-1 0,-1 0 0,0 0 0,1 1-38,1-1 53,0 1-1,0-1 1,0 0 0,1 0-1,-1 1 1,0-2 0,0 1-1,0 0 1,1 0 0,0-1-53,83-9 1055,59 2-1055,-45 4 189,9-6-189,55-17 53,-1-8-1,4-8-52,-150 38 282,-1 1-1,0-2 0,0 0 1,5-4-282,-2-3 512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6:36.46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804 10803 3841,'4'6'6444,"-6"2"-3322,-13 15-1887,11-16-1074,-6 7 78,-1 0 0,-1 0-1,0-1 1,-1-1 0,0 0-1,-2 0-238,-72 55 704,-4 4 59,-55 29-763,81-58 80,24-15 176,-1-1 1,0-3-1,-2-1 1,-9 1-257,29-15 197,13-4-109,0-1 0,0 1-1,0 1 1,-8 5-88,16-6 31,10-1-4,16-2-3,-19-1-26,104-2 38,1-5-1,41-11-35,67-5 32,86-13 18,-286 33-43,35 0 40,-52 3-41,0-1 0,0 1 0,1 0 0,-1-1 0,0 1 1,0-1-1,0 1 0,0 0 0,1-1 0,-1 1 0,0-1 0,0 1 0,0 0 1,0-1-1,0 1 0,0-1 0,0 1 0,0 0 0,0-1 0,0 1 0,0-1 1,-1 1-1,1 0 0,0-1 0,0 1 0,0-1 0,0 1 0,-1 0 0,1-1 0,0 1 1,0 0-1,-1-1-6,-6-15 28,6 15-28,-35-77-444,34 73 411,1 1 1,0-1-1,0 0 1,0 0-1,1 0 0,0 0 1,0 0-1,0 0 1,1 0-1,-1 0 1,1 0-1,0 0 0,1-2 33,3-19-39,-4 14 31,0 5 7,0 0 0,0 0 0,-1 0 0,0 0 0,-1-5 1,1 11 0,0 0-1,0 0 0,-1-1 1,1 1-1,0 0 0,-1 0 1,1 0-1,-1 0 0,1 0 1,-1 0-1,0 0 0,1 0 1,-1 0-1,0 0 0,1 0 1,-1 0-1,0 1 0,0-1 1,0 0-1,0 1 0,0-1 1,0 0-1,0 1 0,0-1 1,0 1-1,0-1 0,0 1 1,0 0-1,-1 0 0,1-1 1,0 1-1,0 0 0,0 0 1,0 0-1,-1 0 1,-11 2-2,0-1 0,-1 2 0,1 0 1,0 1-1,0 0 0,1 1 0,-9 4 2,-7 2 4,-40 20 1,1 2 1,-24 18-6,-23 12 14,-16 12 3,122-72-10,14-10 0,14-13 2,16-6-4,2 1-1,1 2 1,11-4-5,18-11 2,-24 12-5,0 2-1,1 2 1,2 3-1,0 1 1,29-6 3,-96 34-13,-22 7 20,4-5-5,-24 6 5,0 3-1,-46 23-6,48-16 0,34-18 0,0 2 0,1 1 0,0 1 0,1 1 0,-12 10 0,31-20 0,0 0 0,0 0-1,0 0 1,1 0 0,-1 1 0,1 0 0,-1 3 0,4-8 0,1-1-1,0 0 1,0 0 0,0 0 0,0 1 0,0-1-1,0 0 1,0 0 0,0 0 0,0 1 0,0-1-1,-1 0 1,1 0 0,0 0 0,0 1 0,0-1-1,1 0 1,-1 0 0,0 0 0,0 1 0,0-1-1,0 0 1,0 0 0,0 0 0,0 1 0,0-1 0,0 0-1,0 0 1,0 0 0,1 0 0,-1 1 0,0-1-1,0 0 1,0 0 0,0 0 0,0 0 0,1 0-1,-1 1 1,0-1 0,0 0 0,0 0 0,1 0-1,-1 0 1,0 0 0,0 0 0,0 0 0,1 0-1,-1 0 1,0 0 0,0 0 0,0 0 0,1 0-1,-1 0 1,0 0 0,0 0 0,0 0 0,1 0 0,-1 0-1,0 0 1,0 0 0,0 0 0,1 0 0,19-5-3,20-13 9,21-12-6,7-3 9,296-124 7,-309 132-18,-43 21-15,-14 10 8,-20 13 6,-2-8 4,0-1 0,-1-1 0,-22 5-1,-4 2 5,-155 59 3,-60 36-8,220-91-4,31-14 1,21-9 2,383-189 28,-296 147-13,-21 9 9,2-4-23,-71 39 1,0 0 0,-1-1-1,1 1 1,-1-1 0,1 0 0,-1 0-1,0 0 1,0 0 0,1 0 0,-1 0 0,-1-1-1,1 1 1,0 0 0,-1-1 0,1 0-1,-1 1 1,0-1 0,1 0 0,-1-2-1,-1 5-1,0 0 1,0-1 0,0 1-1,0 0 1,0 0-1,0 0 1,0-1-1,0 1 1,0 0 0,0 0-1,0 0 1,0-1-1,0 1 1,0 0 0,-1 0-1,1 0 1,0-1-1,0 1 1,0 0 0,0 0-1,0 0 1,-1 0-1,1 0 1,0-1-1,0 1 1,0 0 0,0 0-1,-1 0 1,1 0-1,0 0 1,0 0 0,0 0-1,-1 0 1,1 0-1,0 0 1,0 0-1,0 0 1,-1 0 0,1 0-1,0 0 1,0 0-1,0 0 1,-1 0 0,1 0-1,0 0 1,0 0-1,0 0 1,-1 0 0,-14 5-10,-72 39 25,33-14 1,-8 1 5,-88 50 13,121-63-28,0 1 0,2 1-1,-25 23-5,47-38 2,1 0 0,-1 0 0,1 0 0,0 0 0,0 1 0,0 0 0,1-1 0,-3 7-2,5-4 0,7-10 6,10-10 13,9-10-4,0 1 0,2 2 0,0 0 0,1 2 0,18-8-15,-6 6 4,1 1 0,1 3 0,37-10-4,-56 20 0,0 0 0,0 1 0,1 2 0,-1 0 0,6 2 0,-13 4-4,-15 0 2,-10 0 8,-149 47 14,3 7 0,-12 13-20,118-47 0,1 2 0,-25 20 0,69-44-1,1 1 0,-1 0 0,0 0 0,1 0 0,-1 0-1,-1 3 2,5-6 0,0 0 0,0 0 0,0 0 0,0 0 0,0 1 0,0-1 0,0 0 0,0 0 0,0 0 0,0 0 0,0 0 0,0 0 0,0 0 0,0 1 0,0-1 0,0 0 0,0 0 0,0 0 0,0 0 0,0 0 0,1 0 0,-1 0 0,0 0 0,0 0 0,0 1 0,0-1 0,0 0 0,0 0 0,0 0 0,0 0 0,0 0 0,1 0 0,-1 0 0,0 0 0,0 0 0,0 0 0,0 0-1,0 0 1,0 0 0,0 0 0,1 0 0,-1 0 0,0 0 0,0 0 0,0 0 0,0 0 0,0 0 0,0 0 0,0 0 0,1 0 0,-1 0 0,0 0 0,0 0 0,0 0 0,0 0 0,0 0 0,0 0 0,0 0 0,0 0 0,11-2 0,15-5 3,-1-1 0,1-1 0,11-8-3,13-3 6,1 0-3,33-13 18,34-6-21,-92 32 3,1 1 0,-1 1-1,1 1 1,0 2 0,-1 0 0,23 3-3,-22 1 8,-18 0-5,-1-2 1,1 1-1,-1-1 1,1 0-1,-1-1 1,1 0-1,4-1-3,-44 11 45,-25 11-45,-38 12 51,75-26-44,-154 38 41,136-36-31,1-3 1,-1 0 0,-28-2-18,59-2 14,0-1 1,0 0-1,1-1 0,-1 1 0,0-1 0,0 0 0,1-1 1,-1 1-1,1-1 0,-1 0 0,-2-2-14,8 4 2,0 0 0,-1 0-1,1 0 1,0 0 0,0-1 0,0 1-1,-1 0 1,1 0 0,0 0 0,0-1-1,0 1 1,0 0 0,0 0 0,-1-1-1,1 1 1,0 0 0,0 0 0,0-1-1,0 1 1,0 0 0,0 0 0,0-1-1,0 1 1,0 0 0,0-1 0,0 1-1,0 0 1,0 0 0,0-1 0,0 1-1,0 0 1,0 0 0,0-1 0,1 1-1,-1 0 1,0 0 0,0-1-1,0 1 1,0 0 0,1 0 0,-1 0-1,0-1 1,0 1 0,0 0 0,1 0-1,-1 0 1,0 0 0,0-1 0,0 1-1,1 0 1,-1 0 0,0 0 0,0 0-2,18-8 18,21-4-13,0 1 1,1 2-1,0 2 0,1 2 1,-1 2-1,1 1 0,0 2 1,0 2-1,33 6-5,-55-4 0,0 0 1,0 1-1,0 1 0,5 3 0,-19-7 0,0 0 0,0 1 0,0-1 1,0 1-1,-1 0 0,1 0 0,-1 1 0,0-1 0,0 1 0,0 0 0,0 0 0,-1 0 0,1 1 0,-1-1 0,0 1 1,-1 0-1,2 2 0,-3-5 1,-1 0 0,1 0 0,0 1 0,-1-1 0,1 0 0,-1 1 0,0-1 0,0 0 0,0 1 0,0-1 0,0 1 0,-1-1 0,1 0 0,-1 1 0,1-1 0,-1 0 0,0 0 0,0 1 0,-1 0-1,0 0 3,0 0 0,0 0 0,-1 0 0,1 0 0,-1-1 1,0 1-1,0-1 0,0 0 0,0 0 0,0 0 0,-4 2-3,-4 0 11,0 1 0,0-1 1,-1-1-1,1 0 0,-1-1 0,0 0 1,-5 0-12,-15-1 20,1-1-1,0-1 1,0-2 0,-15-4-20,-122-30 30,-1 0-24,139 33-4,0 0 0,0 2-1,0 2 1,-21 1-2,45 0 0,-34 4-2,39-5 2,-1 1-1,0-1 0,0 1 0,0-1 1,1 1-1,-1 0 0,0-1 0,1 1 0,-1 0 1,1 0-1,-1 0 0,1 0 0,-1 0 0,1 1 1,0-1-1,0 0 0,-1 1 0,1 0 1,1-1 0,0-1-1,0 1 0,-1-1 1,1 1-1,0-1 1,1 1-1,-1 0 0,0-1 1,0 1-1,0-1 0,0 1 1,0-1-1,1 1 0,-1-1 1,0 1-1,0-1 1,1 1-1,-1-1 0,0 1 1,1-1-1,-1 1 0,0-1 1,1 1-1,-1-1 1,1 0-1,-1 1 0,1-1 1,-1 0-1,1 1 0,-1-1 1,1 0-1,-1 0 0,1 0 1,-1 1-1,1-1 1,25 9-14,-20-7 12,24 7-8,1-2 0,27 3 10,-12-2-4,49 5 4,45-1 0,-54-6 11,0 4 0,7 5-11,10 10 10,-102-25-9,0 0 0,0 0 1,0 0-1,0 0 0,-1 1 1,1-1-1,0 0 0,0 0 0,0 1 1,0-1-1,-1 1 0,1-1 1,0 1-1,0-1 0,-1 1 1,1-1-1,0 1 0,-1 0-1,-12 2 27,-29-4 3,-29-10 1,1-3 0,0-3 0,-66-26-31,-20-6 9,124 40-8,8 2 4,1 1 1,-1 0-1,0 2 1,0 0-1,-1 2 1,1 1-1,-4 0-5,27 1 0,0 0 0,0 0 0,-1 0 0,1 0 0,0 0 0,-1 0 0,1 0 0,0 0-1,0 0 1,-1 0 0,1 0 0,0 0 0,-1 0 0,1 0 0,0 0 0,0 0 0,-1 0 0,1 0 0,0 0 0,0 0 0,-1 1 0,1-1 0,0 0 0,0 0 0,-1 0-1,1 0 1,0 1 0,0-1 0,0 0 0,-1 0 0,1 0 0,0 1 0,0-1 0,0 0 0,0 0 0,0 1 0,-1-1 0,1 0 0,0 1 0,0-1 0,0 0 0,0 0-1,0 1 1,11 9-8,27 7-2,1-6 11,1-1 1,0-2 0,20 0-2,32 0 19,2-3-19,60-6 16,11 0-11,-127 3 1,-1 2 0,1 1-1,12 4-5,-7 7 16,-30-11-6,-33-9 78,-43-25 53,-32-9-141,60 26 5,0 3 0,-2 1 0,1 1 0,-1 2 0,-24 1-5,57 3 1,1 1-1,0 0 1,-1 0-1,1 1 1,0-1-1,0 1 1,-1-1-1,1 1 1,0 0-1,0 0 1,-1 1-1,9-2-9,0 0-1,0 0 1,0 0 0,0 1 0,0 0 0,0 0 0,0 0 9,17 3-6,191 14-2,-199-17 8,18 3 4,-21-2-1,-1-1 1,1 0 0,-1 0-1,1-1 1,3-1-4,-12 1 1,1 0 0,0-1-1,-1 1 1,1-1 0,-1 0 0,0 0 0,1 0-1,-1 0 1,0 0 0,1 0 0,-1-1 0,0 1-1,0-1 1,0 0 0,0 1 0,0-1 0,-1 0-1,1 0 1,0 0 0,-1 0 0,0-1 0,1 1-1,-1-2 0,4-7 6,-1 0 0,-1-1 0,0 0 0,0 0 0,-1 0 0,-1 0 0,0 0-1,-1-4-5,0-2 7,-1 0-1,0 0 0,-1 1 1,-2-1-1,-1-6-6,-4-6 12,-1 0 1,-13-25-13,19 45-1,-1 1 0,0-1 1,-1 1-1,0 0 0,-1 1 0,0-1 1,0 1-1,0 1 0,-1-1 0,-2 0 1,9 8 0,1-1-1,-1 1 0,0-1 1,0 1-1,1-1 0,-1 1 0,0-1 1,0 1-1,0 0 0,0-1 1,1 1-1,-1 0 0,0 0 0,0 0 1,0 0-1,0-1 0,0 1 1,0 1-1,0-1 1,0 0-1,1 0 0,-1 0 1,1 1-1,-1-1 0,1 1 0,-1-1 0,1 0 1,-1 1-1,1-1 0,-1 1 0,1-1 1,-1 1-1,1-1 0,0 1 0,-1-1 0,1 1 1,0 0-1,0-1 0,-1 1 0,1-1 1,0 1 0,-1 6-6,-1-1 0,2 1 1,-1-1-1,1 1 1,0 3 5,0 5-5,-3 85 17,5 0 0,13 77-12,-10-143 8,1 0 0,2 0 0,2-1 0,1 0 0,5 9-8,-9-34 30,-1-12-5,3-23 14,-7 20-31,6-26 6,-3-2 0,0 1 0,-3 0 0,0-1 0,-3-3-14,2 14 4,-3-56 11,-3 0 1,-4 1-1,-10-35-15,14 82 0,5 23-4,-1 0 0,-1 0-1,0 0 1,0 1 0,0-1 0,-4-6 4,12 40-123,-1 1 122,8 19 0,-2 1 0,-3 0 0,2 34 1,-7 14 1,-2-27 21,6 32-22,-1-56 18,1-1 0,10 33-18,-20-92 30,1 1 0,0-1-1,1 0 1,0-3-30,-1-23 14,-14-97 15,-7 1 0,-13-28-29,22 89 5,9 44-18,-2 1-1,-10-32 14,10 55-26,1 13 1,-1 17-6,2 6 15,1 1 0,2 0 0,0 0 0,2 0 0,1 9 16,18 139-8,-3-44 8,-11-66 8,-4-25 2,3-1-1,1 1 1,2-1-1,1 0 1,5 9-10,-12-48 0,-1 0 1,0 1 0,0-1-1,0 0 1,0 0 0,0 0-1,0 0 1,0 0 0,0 1-1,0-1 1,1 0 0,-1 0-1,0 0 1,0 0 0,0 0-1,0 0 1,0 0 0,1 0-1,-1 1 1,0-1 0,0 0-1,0 0 1,0 0 0,1 0-1,-1 0 1,0 0 0,0 0-1,0 0 1,0 0-1,1 0 1,-1 0 0,0 0-1,0 0 1,0 0 0,0 0-1,1 0 1,-1-1 0,0 1-1,0 0 1,0 0 0,0 0-1,1 0 1,-1 0 0,0 0-1,0 0 1,0 0 0,0 0-1,0-1 1,0 1 0,1 0-1,-1 0 1,0 0 0,0 0-1,0-1 1,0 1 0,0 0-1,0 0 1,0 0 0,0 0-2,2-9 10,-1 1-1,0 0 0,0 0 0,-1 0 0,0-1 0,0 1 0,-2-8-8,0-7 7,-8-89 16,-4 1-1,-15-43-22,18 98 3,9 40-4,-1 0 0,-1 1 0,0 0 0,-1 0 0,-1 0 0,-1 0 0,0 1 0,0 0 0,-2 0 0,0 1 1,9 13-1,0 0 0,0-1 0,0 1 1,0 0-1,0 0 0,0 0 0,0 0 0,0 0 1,0 0-1,0 0 0,0 0 0,0 0 0,0 0 0,0 0 1,0 0-1,-1 0 0,1-1 0,0 1 0,0 0 1,0 0-1,0 0 0,0 0 0,0 0 0,0 0 1,0 0-1,0 0 0,0 0 0,-1 0 0,1 0 1,0 0-1,0 0 0,0 0 0,0 0 0,0 0 0,0 0 1,0 0-1,0 0 0,0 0 0,0 0 0,-1 0 1,1 1-1,0-1 0,0 0 0,0 0 0,0 0 1,0 0-1,0 0 0,0 0 0,0 0 0,0 0 0,0 0 1,0 0-1,0 0 0,0 0 0,0 0 0,0 1 1,-3 7-26,2 17 0,1-20 17,-18 178-32,14 42 41,6-187 4,1 1-1,1-1 0,3 0 0,8 28-3,2-21 0,-17-43 1,1 0 0,0 0 0,0 0 0,0 0 0,0 0 0,0-1 0,1 1 0,-1 0 0,0-1 0,1 1 0,-1-1 0,1 1 0,0-1 0,-1 0 0,1 0 0,0 0 0,0 0 0,0 0 0,1 0-1,-2-1 1,0 0 1,0 0-1,0 0 1,-1 0-1,1 0 1,0-1-1,0 1 1,0 0-1,0-1 1,0 1-1,0-1 1,-1 1-1,1-1 1,0 1-1,0-1 1,-1 1-1,1-1 1,0 0-1,-1 1 1,1-1-1,-1 0 1,1 0-1,-1 0 1,1 1-1,-1-1 1,1 0 0,-1 0-1,0-1-1,11-31 21,-8 25-15,6-27 6,-1-1 0,-2 0 0,0-20-12,2-111-45,-10 53 2475,1 73-1369</inkml:trace>
  <inkml:trace contextRef="#ctx0" brushRef="#br0" timeOffset="2727.077">784 11232 4705,'25'1'6171,"-19"0"-6047,1-1 1,-1 1-1,0-1 0,0-1 1,0 1-1,0-1 0,0 0 1,0-1-1,0 1 1,0-1-1,4-2-124,66-27 1648,9 1-1648,-51 20 169,0 1 1,0 2-1,34-2-169,75-3 136,197-23 130,-121 6-205,0 10-1,117 8-60,-225 16 46,25 8-46,-39-3 122,88-2-122,282-44 122,-91 3-76,45 5 17,-248 10 354,71-20-417,-4-10 438,147-53-438,-349 89 62,273-89 412,7-19-474,-219 78 67,-2-4 0,-3-5 0,-1-4 1,-4-3-1,16-18-67,273-236 1021,-290 231-801,-3-4 1,-4-4-1,0-8-220,22-44 273,38-75-273,-88 122 143,16-46-143,20-37 117,-17 44 208,-7-3 0,4-26-325,-27 53 41,5 1 0,10-9-41,-39 85 8,-2-2 0,-2 0 0,-1 0 0,-2-1 0,7-35-8,36-146 20,-28 118-1,-6 36-13,2 1 0,16-30-6,17-46 13,-33 77-3,-3-2-1,-2 0 1,-3-1 0,-3-1-1,1-53-9,-4-25 38,5-254 172,-19 306-174,-4 1 0,-4 0 0,-4 1 0,-14-38-36,18 84 14,-2 0 0,-1 1-1,-15-23-13,-8-19 15,25 42-5,1-1 0,2 0-1,2-1 1,-3-37-10,-15-61 11,22 112-4,1 1 0,0-11-7,-5-37 8,4 55-8,-1 1 0,0 1 0,-2-1 0,0 1 0,-1 1 0,-1-1 0,-5-4 0,-2-7 1,0-1 0,0-6-1,-33-69 24,-24-59 0,63 135-18,0-1 0,3 0-1,0-1 1,2 0 0,0-6-6,-53-363 88,47 231-61,2 18 6,-5-71 6,11 1 1,16-133-40,3 189 16,7 0 0,8 1 0,16-38-16,-13 92 7,5 3 1,9-11-8,2-6-1,50-110 10,-76 182-9,6-29 0,-8 23 0,5-4 0,51-135 2,-44 109 1,3 2-1,9-10-2,80-157 1,-115 236 104,-2 1 1,6-19-106,-11 31-137,-1 0 1,1 1-1,-1-1 0,-1 0 1,1 0-1,-1 0 0,0 0 1,0 0-1,0 0 0,-1 0 1,0 0-1,0 0 0,0 0 1,-1-1 136,-8-12-787</inkml:trace>
  <inkml:trace contextRef="#ctx0" brushRef="#br0" timeOffset="5865.819">8526 113 3593,'29'-91'2048,"-21"69"1509,-12 26-720,-6 5-1557,7-4-1061,-30 34 1166,-30 28-1385,38-42 367,-51 57 1100,-26 40-1467,82-98 79,-1-1 0,-1-1 0,-22 16-79,-77 52 90,89-67-70,8-5 37,0 1 0,2 1 0,0 1 0,1 1 0,1 1 0,-12 18-57,27-30 68,13-11-16,15-15 7,77-66 83,85-50-142,18-15 23,-176 125-20,-2-2 1,-1-2-1,0 0 0,-2-1 0,0-2-3,31-47 26,7-21-26,-51 83 289,-8 23 271,-1 10-605,-3 170 322,1 36-83,4-162-112,4-1 1,7 34-83,23 71 105,-35-165-95,6 34 28,-6-35-32,-1-1 0,0 0 0,1 0 0,-1 0 0,0 0 0,0 0 0,0 0 0,0 1 0,0-1 0,0 0 0,0 0 0,-1 0 0,1 0 0,0 0 0,-1 1 0,1-1-1,0 0 1,-1 0 0,0 0 0,1 0 0,-1 0 0,1 0 0,-1-1 0,0 1 0,0 0 0,0 1-6,0-3 14,0 1 0,1 0 1,-1-1-1,0 1 0,1 0 0,-1-1 0,0 1 0,1-1 0,-1 1 1,1-1-1,-1 0 0,1 1 0,-1-1 0,1 1 0,-1-1 1,1 0-1,-1 1 0,1-1 0,0 0 0,0 0 0,-1 1 0,1-1 1,0 0-1,0 0-14,-11-17 16,2 7-5,-1 0 0,-1 1 0,0 0 0,0 0-1,-1 1 1,0 0 0,-1 1 0,-12-6-11,-37-11 10,0 2-1,-2 3 1,0 2-1,-1 4 1,-1 2-1,-3 3-9,46 6 7,-1 2 0,-16 0-7,33 2 4,0-1-1,0 1 1,0 0-1,1 1 1,-1 0 0,0 0-1,1 0 1,-1 1-1,1 0 1,0 0 0,-3 2-4,0 4 2,11-2-1,-1-6-1,1 0 0,-1 0-1,1-1 1,-1 1 0,1-1 0,-1 1 0,1-1 0,0 0 0,-1 1 0,1-1 0,-1 0 0,1 0 0,0 0 0,0 0 0,50-5 4,1-2 1,-1-2-1,19-6-4,74-14 10,-121 25-9,17-3 3,2 2 0,-1 2 0,0 2 0,15 1-4,-36 5 0,-21-5 0,0 0 0,0 0 0,0 0 0,0 0 0,0 0 0,0 0 0,1 0 0,-1 0 0,0 1 0,0-1 0,0 0 0,0 0 0,0 0 0,0 0 0,0 0 0,0 0 0,0 0 0,0 1 0,1-1 0,-1 0 0,0 0 0,0 0 0,0 0 0,0 0 0,0 1 0,0-1 0,0 0 0,0 0 0,0 0 0,0 0 0,0 0 1,0 1-1,0-1 0,0 0 0,0 0 0,-1 0 0,1 0 0,0 0 0,0 0 0,0 1 0,0-1 0,0 0 0,0 0 0,0 0 0,0 0 0,0 0 0,0 0 0,-1 0 0,1 0 0,0 1 0,0-1 0,0 0 0,0 0 0,0 0 0,-3 2 2,-1-1 0,1 1 0,0-1 0,-1 0-1,1 0 1,0 0 0,-1-1 0,-1 1-2,-130 17 35,47-8-29,1 4 1,-56 18-7,105-21 2,0 1 0,2 2-1,-1 1 1,-1 4-2,89-59 1,69-34-9,-8 6 18,27-27-10,-106 70 6,0-2 0,-2-1 1,-1-2-1,-1-1 0,-2-1 0,1-4-6,-19 21-6,-15 17-2,-25 23-6,20-15 13,-375 275 1,371-274 1,0 1 1,0 0 0,1 1-1,-2 4-1,17-16 6,6-4-2,9-7 2,48-32-2,131-92 21,-134 89-15,-2-3-1,4-10-9,-50 47-2,-14 12-4,-22 21-2,-39 28 11,39-33 1,0 2 1,-17 18-5,34-31 0,1 0 0,0 1 1,0 0-1,0 0 1,1 0-1,0 0 0,0 1 1,1-1-1,0 1 1,0 0-1,1 0 0,0 1 0,1-9 1,1 1 0,0-1-1,-1 1 1,1-1 0,0 1-1,0-1 1,0 1 0,0-1-1,-1 1 1,1-1 0,0 1 0,0-1-1,0 1 1,0-1 0,0 1-1,0 0 1,1-1 0,-1 1-1,0-1 1,0 1 0,0-1-1,0 1 1,1-1 0,-1 1-1,0-1 1,0 1 0,1-1-1,-1 0 1,0 1 0,1-1-1,-1 1 1,0-1 0,1 0 0,-1 1-1,2-2 3,0 1 1,0-1 0,0 0-1,-1 1 1,1-1 0,0 0 0,-1 0-1,1 0 1,0 0 0,-1 0-1,2-2-3,27-22 35,-1-1-1,-2-2 0,13-15-34,-4 3 32,15-10-32,-38 40-4,-14 16-10,-16 20-1,16-25 17,-25 36 4,3 1-1,1 0 1,-6 18-6,20-40 2,2 1 1,0 0-1,1 0 1,0 0-1,2 1 1,0-1-1,1 1 1,0 0-1,2 13-2,0-29 1,0-1 0,0 0 0,0 1 0,0-1 0,0 0 0,0 1 0,0-1 0,1 0 0,-1 0 0,0 1 0,1-1 0,-1 0 1,1 0-1,-1 0 0,1 1 0,0-1 0,-1 0 0,1 0 0,0 0 0,0 0 0,0 0 0,0 0 0,0-1 0,0 1 0,0 0 0,0 0 0,0-1 0,0 1 0,1 0-1,0-1 5,0 0 0,-1-1 0,1 1 0,0 0 0,-1 0-1,1-1 1,0 1 0,-1-1 0,1 0 0,0 1 0,-1-1 0,1 0 0,-1 0-1,0 0 1,1 0 0,-1 0 0,0 0 0,1-1 0,-1 1 0,0 0 0,0-1-1,1 0-4,7-11 30,0 0-1,-1-1 0,0 1 0,-1-2 0,4-11-29,5-18 69,3-16-69,-12 36 13,-2 0 0,0 0-1,-2 0 1,-1-1 0,0 1 0,-2-1-1,-1 0-12,1 24 1,0 0-1,0 0 0,0 0 0,0 0 0,0 0 0,0 0 0,0 0 0,-1 0 1,1 0-1,0 0 0,-1 0 0,1 0 0,0 1 0,-1-1 0,1 0 0,-1 0 1,1 0-1,-1 0 0,0 1 0,1-1 0,-1 0 0,0 1 0,1 0 0,-1 0 0,1 0 0,-1 0 0,1 1 0,-1-1 0,1 0 0,-1 0 0,1 0 1,-1 0-1,1 1 0,-1-1 0,1 0 0,-1 0 0,1 1 0,-1-1 0,1 0 0,-1 1 0,1-1 0,0 1 0,-1-1 0,1 0 0,0 1 0,-1-1 0,1 1 0,-3 3 0,0 1-1,0 0 0,0 0 1,1 0-1,0 0 0,-1 2 1,-1 8-1,2 0 0,-1-1-1,2 1 1,0 0-1,1 1 1,0 5 1,5 27 7,4 16-7,0 9 9,-7-56-5,-1-5 0,0-1 0,1 1 0,0 0 0,1-1-1,0 0 1,1 2-4,-4-13 2,0 0-1,0 1 0,0-1 1,0 0-1,0 1 1,0-1-1,1 0 1,-1 1-1,0-1 0,0 0 1,0 1-1,1-1 1,-1 0-1,0 1 0,0-1 1,0 0-1,1 0 1,-1 0-1,0 1 1,1-1-1,-1 0 0,0 0 1,1 0-1,-1 0 1,0 1-1,1-1 0,-1 0 1,0 0-1,1 0 1,-1 0-1,0 0 1,1 0-1,-1 0 0,0 0 1,1 0-1,-1 0 1,0 0-1,1 0 0,-1 0 1,0 0-2,12-13 58,3-25 31,-4 0-19,-1 1-1,-1-10-69,-6 30 13,-1 1 0,-1-1-1,-1 1 1,0-1-1,-1 1 1,-2-11-13,2 25 0,1 0 0,0 0 0,-1 0 0,1 0 0,-1 0-1,0 0 1,0 1 0,0-1 0,0 0 0,0 1 0,0-1 0,-5 1-12,-1 12-3,4-1 13,0 1 1,1-1 0,0 1-1,0-1 1,2 1-1,-1 0 1,2 10 1,2 16 1,6 25-1,1 11 0,5 30 32,-9-71-22,-6-43 104,2-1 0,0 0-1,0 1 1,2-5-114,11-60 3211,-14 36-1950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36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337 244 3001,'-19'-16'775,"-19"-18"690,10 11 4204,28 23-5631,0 0-1,0 0 0,0 1 1,0-1-1,0 0 0,0 0 1,0 0-1,0 0 0,0 0 1,1 0-1,-1 0 0,0 1 1,0-1-1,0 0 0,0 0 1,0 0-1,0 0 0,0 0 1,0 0-1,0 1 0,0-1 1,0 0-1,0 0 0,0 0 1,0 0-1,0 0 0,0 0 1,0 1-1,0-1 0,0 0 1,0 0-1,0 0 0,0 0 1,-1 0-1,1 0 0,0 1 1,0-1-1,0 0 0,0 0 1,0 0-1,0 0 0,0 0 1,0 0-1,0 0 0,-1 0 1,1 0-1,0 0 0,0 0 1,0 1-1,0-1 0,0 0 1,0 0-1,-1 0 0,1 0 1,0 0-1,0 0 0,0 0 1,0 0-1,0 0 0,0 0 1,-1 0-1,1 0 0,0 0 1,0 0-1,0 0 0,0-1 1,0 1-38,3 12-32,5 6 153,2 0-1,0 0 0,10 13-120,22 38 202,-26-39-148,2 0 1,1-1-1,1-1 0,1-1 0,2-1 1,0-1-1,2 0-54,-22-23 9,0 1 1,0-1-1,0 0 1,1 0-1,-1 0 0,1 0 1,-1 0-1,1-1 0,-1 0 1,1 1-1,0-2 1,0 1-1,0 0 0,-1-1 1,1 1-1,0-1 0,0 0 1,0-1-1,0 1 1,0 0-1,0-1 0,-1 0 1,1 0-1,0 0 1,-1-1-1,1 1 0,-1-1 1,1 0-1,-1 0 0,1 0 1,-1 0-1,0-1 1,2-2-10,4-2 26,-1-1 0,0 0 0,-1 0 0,0-1 0,-1 0 1,1 0-1,-2-1 0,1 0 0,-1 0 0,-1 0 1,2-5-27,-2 4 47,0-1 1,-1 0-1,0 0 1,-1 0-1,0 0 1,-1 0-1,-1 0 1,0 0 0,0 0-1,-1 0 1,-1 0-1,0 0 1,0 0-1,-1 0 1,-1 0 0,0 1-1,-1-1 1,-1-1-48,-6-11 276,-1 1-1,-2 0 1,0 1 0,-2 0 0,0 1 0,-6-4-276,17 19 45,0 0 1,0 1 0,0 0 0,0 0-1,-1 1 1,0 0 0,0 0-1,0 1 1,0-1 0,-1 1-1,1 1 1,-1 0 0,1 0-1,-1 0 1,0 1 0,0 0-1,0 1 1,0-1 0,0 2 0,0-1-1,0 1 1,0 0 0,-3 2-46,-12 4 33,0 2 1,0 1 0,1 1-1,0 1 1,1 1-1,0 0 1,1 2 0,1 0-1,-6 8-33,9-9 8,2 1 0,-1 1-1,2 1 1,0 0-1,1 0 1,1 1 0,-5 12-8,4-4 2,1 1 0,1 0 1,2 1-1,1 0 1,-2 12-3,1 10 0,1 0 0,3 0 0,2 0 0,2 1 0,2-1 0,8 39 0,-5-58 1,1 0 1,2 0 0,1-1-1,1 0 1,2-1 0,1 0 0,1-1-1,1 0 1,2-2 0,1 0-1,13 16-1,-10-19 24,0-1-1,1-1 1,2-1-1,0 0 1,0-2-1,2-1 1,0-1-1,1-2 0,1 0 1,0-2-1,1-1 1,19 5-24,-9-7 278,1-1 0,0-1 0,0-3 1,1-1-1,0-2 0,-1-2 0,1-2 0,-1-1 0,0-2 1,9-4-279,25-9 1184,17-10-1184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36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7 102 6097,'-6'-10'9360,"8"4"-6429,24-3-3083,-23 8 368,89-16 406,39-1-622,-38 5 65,2 0-181,70 0 116,-159 13-83,-4-1-47,0 1-1,1 0 1,-1 0-1,1 0 1,-1 0-1,0 0 1,1 1-1,-1-1 1,1 1-1,-1 0 1,0-1-1,0 1 1,1 0-1,1 1 131,4 10-709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36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88 3249,'-8'2'1127,"1"0"0,0 0-1,0 1 1,0 0 0,0 0 0,0 1 0,1 0 0,-2 1-1127,4-3 707,3-1-614,1-1 1,-1 0-1,1 0 0,0 0 1,0 0-1,-1 1 1,1-1-1,0 0 0,-1 0 1,1 0-1,0 1 1,0-1-1,-1 0 0,1 0 1,0 1-1,0-1 1,0 0-1,-1 1 1,1-1-1,0 0 0,0 1 1,0-1-1,0 0 1,0 1-1,0-1 0,-1 0 1,1 1-1,0-1 1,0 0-1,0 1 0,0-1 1,0 1-1,1-1 1,-1 0-1,0 1-93,0-1 136,1 1 0,-1-1 0,1 1 0,-1-1 0,1 0 0,-1 1 0,1-1 0,-1 0 0,1 1 0,-1-1 0,1 0 0,0 0 0,-1 1 0,1-1 0,-1 0 0,1 0 0,0 0 0,-1 0 0,1 0 0,0 0 0,-1 0-136,24 0 270,0-1 1,0-2-1,0 0 0,15-5-270,100-29 333,-50 12-235,-34 10-33,17-4-339,6 2 274,-41 12-115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36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219 110 4049,'26'-88'2358,"-25"72"-615,-1 16-1700,0 0 1,0 0-1,-1 0 1,1-1-1,0 1 1,0 0 0,0 0-1,0 0 1,-1 0-1,1 0 1,0 0-1,0 0 1,0 0-1,0 0 1,-1 0 0,1 0-1,0 0 1,0 0-1,0 0 1,-1 0-1,1 0 1,0 0 0,0 0-1,0 0 1,0 0-1,-1 1 1,1-1-1,0 0 1,0 0-1,0 0 1,0 0 0,-1 0-1,1 0 1,0 1-1,0-1 1,0 0-1,0 0-43,-12 13 1948,-3 19-626,2 0 0,-7 22-1322,-11 32 1076,-81 201 137,96-249-1159,-5 16 127,45-128 281,-12 40-731,7-29 269,-17 47-51,2 1 0,0 0 0,1-1 0,0 2 0,1-1 0,1 0 0,0 1 0,1 1 0,1-1 0,0 1 0,0 0 51,17-17-73,-1-1 0,18-32 73,-20 28 3,-16 26-3,-1 1 1,0-1-1,-1-1 0,1 1 1,-2-1-1,0 0 0,0 0 1,0-1-1,-4 10 20,0 1 0,0-1 1,-1 1-1,1-1 0,0 1 1,1-1-1,-1 1 0,0-1 1,0 1-1,0-1 0,0 0 1,0 1-1,0-1 0,1 1 0,-1-1 1,0 1-1,0 0 0,1-1 1,-1 1-1,0-1 0,1 1 1,-1-1-1,0 1 0,1 0 1,-1-1-1,1 1 0,-1 0 0,1-1-20,5 17 936,-1-1-866,29 71 791,23 35-861,12 29 233,-62-133-195,1 1-1,0-1 1,1-1-1,1 0 1,1 0-1,0-1 1,1-1-1,1 1 0,0-2 1,1 0-1,0-1 1,1 0-1,6 3-37,8 7 335,-18-12-182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58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1527 7354,'1'7'1471,"4"19"3243,-5-26-4651,0 0 0,0 0-1,0 0 1,0 1-1,0-1 1,1 0-1,-1 0 1,0 0 0,0 0-1,0 1 1,0-1-1,0 0 1,1 0 0,-1 0-1,0 0 1,0 0-1,0 1 1,1-1 0,-1 0-1,0 0 1,0 0-1,0 0 1,1 0-1,-1 0 1,0 0 0,0 0-1,1 0 1,-1 0-1,0 0 1,0 0 0,1 0-1,-1 0 1,0 0-1,0 0-62,10-11 1530,5-17-820,-2 0 0,-2-2 0,0 1 0,-2-1 0,0-3-710,0-8 137,-1-1 0,-1 0 0,-3-1 0,-2 0-1,-1 1 1,-2-1 0,-2 0-137,-9-58 80,-4 1 0,-12-34-80,-2 15 29,-13-66 17,36 147-39,2 1 1,1-1-1,2-34-7,3 56-7,0 1 0,1-1 0,0 1 0,2-1 0,-1 1 0,2 0 0,0 0 0,3-5 7,-5 15-4,0 0 0,0 0 0,0 0 0,0 0 0,1 1 0,0-1 1,-1 1-1,2 0 0,-1 1 0,0-1 0,1 0 4,-1 2-2,-1 0 1,1 0-1,0 1 0,0-1 0,-1 1 1,1 0-1,0 0 0,1 0 0,-1 0 1,0 1-1,0-1 0,0 1 1,0 0-1,0 1 0,0-1 0,2 1 2,1 0-31,0 1 0,0 1-1,0-1 1,0 1 0,-1 0-1,1 1 1,-1 0 0,0 0 0,0 0-1,0 1 1,0-1 0,-1 2-1,1-1 1,-2 0 0,4 5 31,10 14-268,0 1 1,-2 1-1,2 6 268,-9-17-103,46 81-289</inkml:trace>
  <inkml:trace contextRef="#ctx0" brushRef="#br0" timeOffset="350.822">23 932 8330,'-15'0'3705,"8"0"-2057,17 2-304,7-5-120,21 1-287,12-3-105,10-4-320,3 2-160,0 1-136,-6-3-96,-2-1-408,-2-2-360,5-2 368</inkml:trace>
  <inkml:trace contextRef="#ctx0" brushRef="#br0" timeOffset="710.876">775 801 8650,'35'-2'2805,"-29"0"-1380,-18-2 137,10 4-1427,-1 0 0,1 0 1,0-1-1,0 1 0,0 0 0,0 1 1,0-1-1,0 0 0,0 1 0,0-1 1,0 1-1,0-1 0,0 1 0,0 0 1,1 0-1,-1 0 0,0 0 0,0 0 1,1 0-1,-1 1 0,0-1 0,1 1 1,0-1-1,-1 1 0,1 0-135,-4 5 142,0 0 0,1 1 0,0-1-1,0 1 1,-1 5-142,-2 4 157,-5 8-49,2 2 0,0-1-1,2 1 1,1 0 0,-1 14-108,6-32 8,1 1 0,0-1 0,1 1 0,0 0 0,0-1 0,1 1 0,0-1 0,1 1 0,0-1 0,1 0 0,-1 0 0,2 0 0,-1 0 0,2 0 0,-1-1 0,1 0 0,4 7-8,-5-12-5,-1 1 0,1 0-1,0-1 1,0 0 0,1 0 0,-1 0-1,0 0 1,1-1 0,0 0 0,0 0-1,-1 0 1,1 0 0,0-1 0,0 0-1,1 0 1,-1 0 0,0-1 0,0 1-1,0-1 1,1-1 0,-1 1 0,0-1-1,3 0 6,5-2-24,0 1-1,0-2 1,-1 0-1,1 0 0,-1-1 1,0-1-1,0 0 1,8-6 24,-10 5 7,1-1 0,-1 0 0,0-1 0,-1 0 1,0 0-1,-1-1 0,0 0 0,0 0 0,-1-1 0,0 0 1,-1 0-1,0-1 0,-1 0 0,-1 0 0,1 0 0,-2-1 1,0 1-1,0-1 0,-1 0 0,-1 0 0,0 1 0,-1-1 1,0 0-1,-3-12-7,2 12 21,-1 0-1,0 0 1,-1 1 0,-1-1 0,0 1-1,-1 0 1,0 0 0,0 0 0,-2 0-21,5 8-12,0 0 0,-1 0 0,0 1 1,1-1-1,-1 1 0,0-1 1,0 1-1,-1 0 0,1 0 0,-1 0 1,1 1-1,-1-1 0,0 1 1,0 0-1,0 0 0,0 1 1,-1-1-1,1 1 0,0 0 0,-1 0 1,1 0-1,-1 0 0,1 1 1,-1 0-1,1 0 0,-1 0 0,-1 1 12,2-1 124,1 1-1,-1 0 1,0 0-1,1 0 0,-1 1 1,1-1-1,0 1 1,-1 0-1,1 0 0,0 0 1,0 0-1,0 1 1,1-1-1,-1 1 0,0 0 1,1 0-1,0 0 1,-1 0-1,1 1-123,-15 31 1027</inkml:trace>
  <inkml:trace contextRef="#ctx0" brushRef="#br0" timeOffset="1197.479">1372 888 6265,'-2'-1'304,"1"0"-1,0 0 0,0 0 1,-1 0-1,1 1 0,0-1 1,-1 0-1,1 1 1,0-1-1,-1 1 0,1 0 1,-1-1-1,1 1 0,-1 0 1,1 0-1,-1 0 0,1 0 1,-1 0-1,1 0 0,-1 0 1,1 0-1,-2 1-303,1 0 182,0 0-1,1 0 1,-1 0 0,1 0-1,-1 1 1,1-1 0,0 0-1,-1 1 1,1-1 0,0 1-1,0-1 1,0 1-1,0 0 1,0-1 0,0 3-182,-2 4 224,0 1 1,0-1-1,1 1 1,1 0 0,0-1-1,0 1 1,0 3-225,1 1 177,1 0 0,0-1-1,1 1 1,0 0 0,1-1 0,3 8-177,6 15 753,11 19-753,6 14 444,-25-52-173,-4-16-260,0 0 0,0 0 0,0 0 0,0 0 0,0 0-1,0 0 1,0 1 0,0-1 0,0 0 0,0 0 0,0 0-1,0 0 1,0 0 0,0 0 0,0 0 0,0 0-1,0 0 1,0 0 0,-1 0 0,1 0 0,0 0 0,0 0-1,0 1 1,0-1 0,0 0 0,0 0 0,0 0 0,0 0-1,0 0 1,0 0 0,0 0 0,0 0 0,-1 0 0,1 0-1,0 0 1,0 0 0,0 0 0,0 0 0,0 0 0,0 0-1,0 0 1,0 0 0,0 0 0,0 0 0,0 0-1,-1 0 1,1 0 0,0 0 0,0 0 0,0-1 0,0 1-1,0 0 1,0 0 0,0 0 0,0 0 0,0 0 0,0 0-1,0 0 1,0 0 0,0 0 0,0 0 0,0 0 0,0 0-1,0 0 1,0 0 0,-1-1 0,1 1 0,0 0 0,0 0-11,-2-2 97,1-1 0,-1 1 0,0-1 0,1 1 0,-1-1 0,1 0 0,0 0 0,0-1-97,-7-17 42,2-1 1,1 1-1,1-1 0,0 0 1,2 0-1,1 0 1,0-3-43,2-3 16,0 1 0,2 0 1,0 0-1,2 0 0,3-5-16,-5 22 1,0 0-1,0 0 1,1 0-1,1 0 1,0 0-1,0 1 1,0 0-1,1 0 1,1 0-1,0 1 0,0 0 1,0 1-1,1-1 1,5-3-1,-6 7-16,0 0 0,0 0 0,0 1-1,1 0 1,-1 0 0,1 0 0,0 1 0,0 1 0,0-1 0,0 1 0,6 0 16,0 1 364,0 0 1,1 1-1,-1 1 1,0 0-1,0 1 1,4 1-365,37 13 929</inkml:trace>
  <inkml:trace contextRef="#ctx0" brushRef="#br0" timeOffset="2028.841">2041 886 5033,'-66'-39'3082,"53"30"-1811,9 7 771,3 6 896,2 0-1323,13 139 229,22 60-493,-27-158-1083,-9-80 875,-2 11-1071,0-181 47,4 159-113,2-1-1,1 1 1,8-24-6,-11 62-2,0-1-1,1 1 1,0 0-1,0 0 1,4-6 2,-6 12-2,0 0 0,0 0 0,1 0 1,-1 1-1,0-1 0,1 0 1,0 1-1,-1-1 0,1 1 1,0-1-1,-1 1 0,1 0 1,0 0-1,0 0 0,0 0 1,0 0-1,0 0 0,0 1 1,0-1-1,1 1 0,-1-1 1,0 1-1,0 0 0,0 0 0,1 0 2,3 1-3,-1 0 0,1 1 0,-1-1 0,1 1 0,-1 0-1,0 1 1,0-1 0,0 1 0,-1 0 0,1 1 0,0-1-1,-1 1 1,0-1 0,0 2 0,0-1 0,-1 0 0,1 1 3,13 16-4,-2 1 1,0 1 0,-1 1 3,-10-16-1,3 3 1,28 49 1,2 11-1,-28-51 2,0 0-1,-2 1 1,0 0-1,-1 1 0,1 16-1,-6-36 2,1 18-6,-2-19 6,0 0-1,0-1 0,0 1 0,0 0 0,0-1 0,0 1 0,0 0 0,0-1 1,0 1-1,0 0 0,-1-1 0,1 1 0,0 0 0,0-1 0,-1 1 1,1-1-1,0 1 0,-1-1 0,1 1 0,0 0 0,-1-1 0,1 1 0,-1-1-1,0 0 2,1 0 0,0 0 0,-1 0-1,1 0 1,0-1 0,-1 1 0,1 0-1,0 0 1,-1 0 0,1-1-1,0 1 1,0 0 0,-1 0 0,1-1-1,0 1 1,0 0 0,0-1 0,-1 1-1,1 0 1,0-1 0,0 1-1,0 0 1,0-1 0,0 1 0,-1-1-1,1 1 1,0 0 0,0-1 0,0 1-1,0 0 1,0-1-2,-2-15 30,1-21-12,0-1-1,3 1 1,1 0-1,3-10-17,-3 31 0,1 0-1,0 0 1,1 0-1,1 1 1,0 0-1,1 0 1,1 0 0,0 1-1,1 0 1,8-9 0,-15 20-2,1-1 0,0 1 1,0 0-1,1 0 0,-1 0 0,1 0 0,-1 1 1,1-1-1,0 1 0,0 0 0,0 0 1,0 1-1,0-1 0,1 1 0,-1 0 1,0 0-1,1 0 2,-1 1-2,0 0 0,-1 0 0,1 0 0,0 1-1,0 0 1,-1-1 0,1 1 0,0 1 0,-1-1 0,1 0 0,-1 1 0,1 0 0,-1 0 0,0 0 0,0 0 0,0 0 0,0 1-1,0-1 1,2 3 2,6 8-4,-1-1-1,0 2 0,-1 0 0,0 0 1,-1 0-1,4 12 5,7 16 31,9 36-31,-19-45-46,-1 1 1,-1 0-1,-2 2 46,1 4-82</inkml:trace>
  <inkml:trace contextRef="#ctx0" brushRef="#br0" timeOffset="2718.239">3034 777 6017,'-1'-5'703,"0"1"-1,-1 0 1,1 0-1,-1 0 1,0 0-1,0 0 1,0 0-1,0 0 1,-1 0-1,1 1 1,-1-1-1,0 1 1,-2-2-703,4 5 57,1-1 1,-1 1-1,1 0 1,-1 0-1,1 0 1,-1 0-1,0 0 1,1-1-1,-1 1 1,1 0-1,-1 0 1,1 0-1,-1 1 0,1-1 1,-1 0-1,1 0 1,-1 0-1,0 0 1,1 0-1,-1 1 1,1-1-1,-1 0 1,1 0-1,0 1 1,-1-1-1,1 0 1,-1 1-1,1-1 1,-1 0-1,1 1 0,0-1 1,-1 1-1,1-1 1,0 1-1,0-1 1,-1 1-1,1-1 1,0 1-1,0-1 1,0 1-1,-1-1 1,1 1-1,0-1 1,0 1-1,0-1 0,0 2-56,-7 28 452,3 4-290,2 0 1,1-1-1,2 1 1,2 14-164,-1-28 33,1 1 0,1-1-1,1 0 1,1 0 0,0-1 0,2 1 0,8 15-33,-13-29 14,1 0 1,0-1 0,0 1-1,0-1 1,0 0 0,1 0-1,0 0 1,0-1 0,0 1-1,1-1 1,-1-1 0,1 1-1,0-1 1,0 0 0,0 0-1,1 0 1,-1-1 0,1 0-1,-1-1 1,1 1 0,0-1-1,-1 0 1,1-1 0,0 0-1,0 0 1,-1 0 0,1-1-1,0 0 1,0 0 0,-1-1-1,1 0 1,-1 0 0,0-1 0,1 1-1,-1-1 1,0 0 0,5-4-15,-3 1 9,0-1 1,-1 1 0,1-1 0,-1-1 0,-1 0 0,1 1 0,-1-2-1,-1 1 1,1-1 0,-2 0 0,1 0 0,-1 0 0,0-1-1,-1 1 1,0-1 0,-1 0-10,5-21 17,-1 0 0,-2 0 0,-1 0 0,-1-17-17,-2-3 13,-1 33-12,1-1-1,1 0 0,0 0 1,3-8-1,2 12-15,-6 15 14,0 0 1,0 0-1,1 0 1,-1 0-1,0 0 1,0 0-1,0 0 1,0-1-1,1 1 1,-1 0-1,0 0 1,0 0-1,0 0 1,0 0-1,1 0 1,-1 0-1,0 0 0,0 0 1,0 0-1,0 0 1,1 0-1,-1 0 1,0 0-1,0 0 1,0 0-1,1 0 1,-1 0-1,0 0 1,0 0-1,0 0 1,0 0-1,1 1 0,-1-1 1,0 0-1,0 0 1,0 0-1,0 0 1,0 0-1,1 0 1,-1 0 0,1 3-3,1-1 0,-1 0 0,0 0-1,0 1 1,0-1 0,0 1 0,0-1 0,0 0 0,-1 1 0,1 1 3,8 89-11,-3-54 8,3 1 0,1-2 1,2 1-1,1-2 0,2 0 0,5 7 3,-17-38-160,0 0 1,1 0 0,0 0-1,0-1 1,0 1-1,0-1 1,1 0-1,0 0 1,0-1 0,0 1-1,2 0 160,16 6-533</inkml:trace>
  <inkml:trace contextRef="#ctx0" brushRef="#br0" timeOffset="3072.506">3717 358 8930,'-12'-41'4017,"4"19"-2097,1 22-616,0 12-223,7 19-305,5 15-160,4 21-72,-1 3-112,1 16-136,-6 0-40,1 4-48,2 6-48,3-7-64,5-5-24,6-13 120,-1-11-48,7-16 2857,-6-6-2177</inkml:trace>
  <inkml:trace contextRef="#ctx0" brushRef="#br0" timeOffset="3783.662">4370 778 3953,'-39'27'2900,"39"-27"-2800,-1 0-1,1 0 1,0 0-1,-1 0 1,1 0-1,0 0 1,-1 0-1,1 0 1,0 0-1,-1 0 1,1-1-1,0 1 1,-1 0-1,1 0 1,0 0-1,-1 0 1,1-1-1,0 1 1,-1 0-1,1 0 1,0-1-1,0 1 1,-1 0-1,1 0 1,0-1-1,0 1 1,0 0-1,0-1 1,-1 1-1,1 0 1,0 0-1,0-1 1,0 1-1,0-1 1,0 1-1,0 0 1,0-1-100,-6-19 1767,2 8-495,1 5-972,-1 1 1,0 0 0,0 0 0,-1 0-1,1 1 1,-1-1 0,0 1-1,-1 0 1,1 1 0,-1-1 0,0 1-1,0 0 1,0 1 0,-1 0 0,1 0-1,-3-1-300,2 2 67,-1-1 0,1 1 0,-1 1 0,0-1-1,0 1 1,0 1 0,0-1 0,0 1 0,0 1-1,1 0 1,-1 0 0,0 0 0,0 1 0,0 0-1,1 1 1,-1-1 0,1 1 0,0 1 0,0-1-1,0 2 1,0-1 0,-1 2-67,-5 5 14,0 1 1,1 0-1,0 1 1,1 0-1,0 1 1,1 0-1,1 1 1,0 0-1,-5 13-14,9-16 4,0 0 0,0 0 0,1 1 0,1-1 0,0 1 0,1 0 0,0 0 1,1 0-1,1 0 0,0 0 0,0 0 0,1 0 0,2 6-4,-1-12 3,-1 0 1,2 1 0,-1-1-1,1 0 1,0 0 0,1 0-1,0-1 1,0 1 0,0-1-1,1 0 1,-1 0 0,2 0-1,-1-1 1,1 0-1,-1 0 1,1 0 0,1-1-1,-1 0 1,1 0 0,-1 0-1,1-1 1,0 0 0,0 0-1,1-1 1,-1 0 0,0 0-1,1-1 1,-1 0 0,1 0-1,0-1 1,-1 0 0,1 0-1,0-1 1,-1 0 0,1 0-1,-1-1 1,0 0 0,1 0-1,5-3-3,5-2 12,-1 0 0,1-2-1,-2 0 1,1-1 0,-1 0-1,6-6-11,-15 10 4,-1 0 0,0 0 0,0 0 0,0 0 0,-1-1 0,0 0 0,0 0 0,-1-1 0,0 1 0,0-1 0,-1 0 0,0 0 0,0 0 0,-1 0 0,1-5-4,0-7 11,-2 0 1,0 1 0,-1-1 0,-1 0 0,-1 0-1,-2-11-11,-2 0 125,-2 1-1,0 1 1,-11-23-125,16 46 132,1 7-53,1 12-36,4 25-53,0-14-36,2-1 1,0 1-1,2-1 1,0 0-1,1-1 1,2 0-1,0 0 1,2-1-1,0 0 0,1-1 1,1 0-1,1-1 1,1-1-1,11 10 46,-20-22 231,0 0 0,0-1-1,1 0 1,-1 0 0,2-1 0,-1 0-1,0 0 1,2 0-231,29 8 911</inkml:trace>
  <inkml:trace contextRef="#ctx0" brushRef="#br0" timeOffset="4194.3">5115 663 7050,'-4'-19'3323,"2"12"-2313,1 1 0,-1-1 0,0 0-1,-1 1 1,1-1 0,-1 1-1010,1 4 138,1 0 0,0 0 0,-1 1 0,1-1 0,-1 0 0,0 0 0,1 1 0,-1-1 0,0 1 0,0 0 0,0 0 0,0 0 0,0-1 0,0 2 0,0-1 0,0 0 0,-1 0 0,1 1 0,0-1 0,-1 1-138,-10-1 121,1 0 0,0 1-1,0 0 1,0 1 0,-1 1-1,1 0 1,0 0 0,1 1 0,-1 1-1,0 0 1,1 0 0,-7 5-121,-4 2 52,-1 2 1,2 0-1,0 2 1,0 0-1,-10 12-52,26-22 7,-3 1 1,1 0 0,-1 0 0,2 1-1,-1 0 1,1 1 0,0-1 0,0 1-1,1 0 1,0 1 0,1-1-1,0 1 1,-1 3-8,4-9 1,1-1 1,-1 0-1,1 1 0,0-1 0,0 0 1,0 1-1,0-1 0,0 1 1,0-1-1,1 0 0,-1 1 0,1-1 1,0 0-1,0 0 0,-1 0 0,2 1 1,-1-1-1,0 0 0,0 0 0,1 0 1,-1 0-1,1-1 0,-1 1 0,1 0 1,0-1-1,-1 1 0,1-1 1,0 1-1,0-1 0,0 0 0,1 0 1,-1 0-1,0 0-1,12 5 5,-1 0 0,1-2 0,0 1 0,0-2 0,2 0-5,-6 0 5,80 13 6,-61-12-8,-1 1 0,0 1 1,-1 1-1,26 11-3,-51-18 0,-1 1 0,1-1 0,0 1 1,0 0-1,-1 0 0,1 0 0,0 0 0,-1 0 0,1 0 0,-1 0 0,0 0 1,1 1-1,-1-1 0,0 0 0,0 1 0,0-1 0,0 1 0,0 0 0,0-1 0,0 1 1,0 0-1,-1-1 0,1 1 0,0 0 0,-1 0 0,0 0 0,1-1 0,-1 1 0,0 0 1,0 0-1,0 0 0,0 0 0,-1 0 0,1-1 0,0 1 0,-1 0 0,1 0 0,-1 0 1,0-1-1,1 1 0,-1 0 0,0-1 0,-1 2 0,-4 7 3,-1-1 0,0 0 1,0-1-1,-1 1 0,0-1 0,-5 3-3,-6 4-3,0-1-1,-1-1 1,-21 10 3,23-13 180,-1 1 1,1 0-1,1 2 1,0 0-1,-3 4-180,10-4 302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36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58 241 4737,'-41'-44'2450,"25"21"2351,16 23-4744,0 0 0,0 0-1,0-1 1,0 1 0,0 0 0,0 0 0,0 0-1,0 0 1,0 0 0,0 0 0,0-1 0,0 1 0,0 0-1,0 0 1,0 0 0,0 0 0,0 0 0,0 0-1,0-1 1,1 1 0,-1 0 0,0 0 0,0 0 0,0 0-1,0 0 1,0 0 0,0 0 0,0 0 0,0 0 0,1 0-1,-1 0 1,0 0 0,0-1 0,0 1 0,0 0-1,0 0 1,1 0 0,-1 0 0,0 0 0,0 0 0,0 0-1,0 0 1,0 0 0,0 0 0,1 0 0,-1 1-1,0-1 1,0 0 0,0 0 0,0 0 0,0 0 0,0 0-1,1 0 1,-1 0 0,0 0 0,0 0 0,0 0 0,0 0-1,0 0 1,0 1 0,0-1 0,0 0 0,0 0-1,1 0 1,-1 0 0,0 0 0,0 0 0,0 0 0,0 1-1,0-1-56,7 4 417,0 1 0,0 0 0,0 1 0,3 3-417,19 18 325,1-1 0,1-2 0,22 12-325,4 3 215,-1 3 1,-2 2-1,-2 2 0,27 33-215,-67-67 17,-8-6 3,0-1-1,1 0 1,0 0 0,0-1 0,1 1 0,-1-1 0,1 0 0,0-1 0,0 1 0,0-1-1,0 0 1,1-1 0,2 2-20,-8-4 34,0 0 0,-1 0 0,1 0-1,0 0 1,-1 0 0,1 0 0,-1 0-1,1 0 1,0 0 0,-1 0 0,1 0 0,0 0-1,-1 0 1,1 0 0,0 0 0,-1-1-1,1 1 1,-1 0 0,1-1 0,-1 1-1,1 0 1,-1-1 0,1 1 0,-1-1 0,1 1-1,-1 0 1,1-1 0,-1 1 0,1-1-1,-1 0 1,0 1 0,0-1 0,1 1 0,-1-1-1,0 1 1,0-1 0,1 0 0,-1 1-1,0-1 1,0 0-34,3-13 910</inkml:trace>
  <inkml:trace contextRef="#ctx0" brushRef="#br0" timeOffset="1">543 5 4841,'-1'-1'231,"0"0"0,-1 1 0,1-1-1,-1 1 1,1 0 0,0-1 0,-1 1 0,1 0 0,-1 0 0,1 0-1,-1 0 1,1 0 0,-1 0 0,1 0 0,-1 0 0,1 0 0,-1 1-1,1-1 1,-1 1 0,1-1 0,0 1 0,-1 0 0,0 0-231,0 1 206,-1 1 0,1 0 0,-1-1 0,1 1 0,0 0 0,0 0 0,0 0 0,1 1 0,-2 2-206,-241 444 3658,94-210-3292,134-205-782,15-34 377,1 0 1,-1 0-1,1 1 1,0-1-1,-1 0 0,1 0 1,0 0-1,0 0 1,0 1-1,0-1 1,0 0-1,0 0 0,0 1 1,0-1-1,0 0 1,1 0-1,-1 0 0,1 0 1,-1 1-1,0-1 1,1 0-1,0 0 0,-1 0 1,1 0-1,0 0 1,-1 0-1,2 0 39,13 7-72</inkml:trace>
  <inkml:trace contextRef="#ctx0" brushRef="#br0" timeOffset="2">929 449 7770,'-8'21'6968,"5"2"-3855,2-9-3317,2 1 0,-1-1 0,3 8 204,-1-6 838,1 8-610,1 0 0,1 0-1,5 12-227,7 40 247,-10-10-128,-6-46-63,1 0 1,1 0-1,0-1 1,2 1-1,3 9-56,-3-20 226,2-8-104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36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284 411 2649,'-1'-12'3860,"1"12"-3754,0 0 1,0 0-1,0 0 0,0 0 0,0-1 1,-1 1-1,1 0 0,0 0 1,0 0-1,0 0 0,0-1 0,0 1 1,-1 0-1,1 0 0,0 0 0,0 0 1,0 0-1,-1 0 0,1 0 1,0 0-1,0 0 0,0 0 0,-1 0 1,1-1-1,0 1 0,0 0 1,0 0-1,-1 1 0,1-1 0,0 0 1,0 0-1,0 0 0,-1 0 1,1 0-1,0 0 0,0 0 0,0 0 1,-1 0-1,1 0 0,0 0 1,0 0-1,0 1 0,0-1 0,-1 0 1,1 0-1,0 0 0,0 0 1,0 1-1,0-1 0,0 0 0,0 0 1,-1 0-1,1 0 0,0 1 1,0-1-1,0 0 0,0 0 0,0 1-106,-14 18 675,2 1-1,-10 19-674,6-9 533,-22 36 409,-51 105 87,74-139-971,3 0 0,0 1-1,2 1 1,-2 18-58,2 7 105,4 0 1,2 0-1,2 1 1,4 13-106,8 65 613,11 36-613,-16-138 82,1 0 0,2 0 0,2 0 1,1-1-1,1-1 0,2 0 0,2 0-82,-9-21-13,1 1 1,1-1-1,0 0 0,0-1 0,1 0 1,1 0-1,0-1 0,1-1 0,0 0 1,0 0-1,1-1 0,0-1 1,1 0-1,0-1 0,0-1 0,0 0 1,13 4 12,23 3-155</inkml:trace>
  <inkml:trace contextRef="#ctx0" brushRef="#br0" timeOffset="1">718 1199 4233,'2'-19'3066,"-4"10"2418,2 9-4351,0 0-314,3 1-112,4 1-358,-4-2-284,-1 1 0,1 0 0,0 0 0,-1 0-1,1 0 1,-1 0 0,1 1 0,-1-1 0,0 1 0,1-1 0,-1 1-65,26 24 549,-2 2-1,20 25-548,7 8 523,35 31-15,5-4-1,31 20-507,-112-97 27,-11-9-105,1 0 0,0 0 0,0 0 0,1 0 0,-1-1 0,0 1 0,1-1 0,1 2 78,-3-3-243</inkml:trace>
  <inkml:trace contextRef="#ctx0" brushRef="#br0" timeOffset="2">1207 1108 5009,'0'-1'162,"0"0"-1,0 1 1,-1-1-1,1 0 1,0 1-1,0-1 0,-1 1 1,1-1-1,0 1 1,-1-1-1,1 0 1,0 1-1,-1-1 1,1 1-1,-1-1 1,1 1-1,-1 0 1,1-1-1,-1 1 1,1 0-1,-1-1 1,1 1-1,-1 0 1,0-1-1,1 1 1,-1 0-1,1 0 1,-1 0-162,0 0 166,0 0-1,0 0 1,0 1 0,0-1 0,0 0-1,0 1 1,0-1 0,0 1 0,0-1 0,0 1-1,0-1 1,0 1 0,1 0 0,-1 0 0,0-1-1,0 1-165,-5 6 483,0 0 0,1 0 0,0 1 0,0 0-483,2-4 113,-80 128 1074,6 4 0,5 3 0,-7 36-1187,44-98-1770,32-70 1146</inkml:trace>
  <inkml:trace contextRef="#ctx0" brushRef="#br0" timeOffset="3">1452 1462 7522,'58'-5'3150,"-58"5"-2959,1-1 1,0 1 0,0 0-1,-1 0 1,1 0 0,0 0-1,0 0 1,-1 0 0,1 0-1,0 0 1,0 1 0,-1-1 0,1 0-1,0 0 1,-1 1 0,1-1-1,0 0 1,-1 1 0,2-1-192,-2 10 1100,-2-3 648,-2 36-1214,1 0-1,3 36-533,1-23 132,-1-19-50,1 1 0,2 0 0,1 0 0,10 35-82,-14-70 73,0-2 75,1 0-1,-1 0 0,0 0 0,0 0 1,1 0-1,-1 0 0,1 0 1,-1 0-1,1 0 0,-1 0 0,1 0 1,-1 0-1,1 0 0,0 0 1,0-1-1,-1 1 0,1 0 0,0-1 1,0 1-1,0 0 0,0-1-147,11 1 1358</inkml:trace>
  <inkml:trace contextRef="#ctx0" brushRef="#br0" timeOffset="4">621 801 5161,'-45'-16'2990,"37"12"851,8 1-2857,12 0 1566,92-1-1354,-31 2-292,10-4-904,100-13 1103,106 6-1103,-210 13 586,-48 0-329</inkml:trace>
  <inkml:trace contextRef="#ctx0" brushRef="#br0" timeOffset="5">1936 1281 3169,'33'-96'2153,"-29"73"-315,-7 17 358,-1 1 1104,4 5-2286,0 0-253,0 0-225,0 0-112,0 0 26,4 7 333,-2-1-717,1-1 0,-1 0 1,1 0-1,0 0 1,0 0-1,0-1 0,1 1 1,-1-1-1,1 0 1,1 1-67,-1-1 22,0-1 0,-1 1 0,0 0 0,0 0 1,0 0-1,0 1 0,-1-1 0,0 0 1,0 1-1,0 0 0,0-1 0,0 2-22,17 46 259,3-1-1,1 0 0,12 13-258,-28-52 62,0 0-1,1-1 0,1-1 1,-1 1-1,1-1 0,1-1 1,0 1-1,1-2 0,-1 1 1,7 2-62,-16-10 36,1-1-1,0 1 1,-1-1 0,1 0 0,-1 1 0,1-1 0,0 0-1,-1 0 1,1 0 0,-1 0 0,1 0 0,0-1-1,-1 1 1,1 0 0,-1-1 0,1 1 0,0-1 0,-1 1-1,0-1 1,1 0 0,-1 0 0,1 0 0,-1 0 0,0 0-1,1 0 1,-1 0 0,0 0 0,0 0 0,0 0 0,0-1-1,0 1-35,4-6 153,1 1 1,-2-1-1,1 0 0,-1 0 0,2-5-153,2-6 113,-2 0 0,0 0 0,-2-1 0,0 0-113,15-50 123,-3 24-94,2 1-1,2 1 1,2 1 0,12-17-29,-29 52-82,-1 1 0,1 0 0,0 0 0,6-4 82,-9 8 15,-1 1 1,1-1-1,0 1 1,0 0-1,0-1 0,0 1 1,0 0-1,0 0 1,0 1-1,1-1 1,-1 0-1,0 1 1,0-1-1,0 1 0,1 0 1,-1 0-1,1 0-15,4 3 1890,4 10-962</inkml:trace>
  <inkml:trace contextRef="#ctx0" brushRef="#br0" timeOffset="6">2980 1076 4609,'-4'-12'726,"-1"-5"6020,4 16-4029,3 5-1083,1 4-1590,4 7 99,1-1 0,0 0 1,1 0-1,0 0 1,1-2-1,1 1 1,2 1-144,32 31 656,15 9-656,-15-14 381,3 7-381,-25-19 230,20 28-230,-27-34 83,0 0 1,1-2-1,20 18-83,-2-12 183,-34-25-208,0 0 0,0-1 0,0 1 0,0-1 0,0 1 0,0-1 0,0 1 0,0-1 0,0 1 0,0-1 0,0 0 0,0 0 1,0 0-1,0 1 0,1-1 0,-1 0 0,0 0 0,0 0 0,0-1 0,0 1 0,0 0 0,0 0 0,0-1 0,0 1 0,1 0 0,-1-1 0,0 1 1,0-1-1,-1 0 0,1 1 0,0-1 0,0 0 0,0 1 0,0-2 25,6-9-304</inkml:trace>
  <inkml:trace contextRef="#ctx0" brushRef="#br0" timeOffset="7">3435 999 5401,'0'-1'299,"-1"1"0,1 0 1,-1 0-1,0-1 0,1 1 0,-1 0 0,0 0 0,1 0 0,-1 0 1,0 0-1,1 0 0,-1 0 0,0 0 0,1 0 0,-1 0 0,1 0 1,-1 1-1,0-1 0,1 0 0,-1 0 0,1 0 0,-1 1 0,0-1 1,1 0-1,-1 1-299,-8 16 954,4-4-748,-10 17 248,-1-1 0,-1-1 0,-2 0-1,-3 1-453,-91 107 922,63-76-862,25-27-19,1 1 0,2 1 0,-3 8-41,-22 37 96,45-76-140,-1 1 1,1-1 0,0 1 0,0-1-1,1 1 1,-1 0 0,1 2 43,1-7 40,0 0 0,-1 0 0,1 0 1,0 1-1,0-1 0,0 0 0,0 0 0,0 1 1,0-1-1,-1 0 0,1 0 0,0 0 0,0 1 0,0-1 1,0 0-1,0 0 0,0 1 0,0-1 0,0 0 1,0 0-1,0 1 0,0-1 0,0 0 0,0 0 0,0 1 1,1-1-1,-1 0 0,0 0 0,0 1 0,0-1 1,0 0-1,0 0 0,0 0 0,1 1 0,-1-1 0,0 0 1,0 0-1,0 0 0,0 0 0,1 0 0,-1 1 0,0-1 1,0 0-1,0 0 0,1 0 0,-1 0 0,0 0 1,0 0-1,1 0 0,-1 0 0,0 0 0,0 0 0,1 0 1,-1 0-1,0 0 0,0 0 0,1 0 0,-1 0 1,0 0-1,0 0 0,1 0 0,-1 0-40,12-7 1200</inkml:trace>
  <inkml:trace contextRef="#ctx0" brushRef="#br0" timeOffset="8">3698 1421 5593,'24'0'2662,"-23"0"-2567,-1 0 0,0 0-1,0 0 1,0 0 0,0 0-1,1 0 1,-1 0 0,0-1 0,0 1-1,0 0 1,0 0 0,1 0 0,-1 0-1,0 0 1,0 0 0,0-1 0,0 1-1,0 0 1,0 0 0,1 0-1,-1 0 1,0-1 0,0 1 0,0 0-1,0 0 1,0 0 0,0-1 0,0 1-1,0 0 1,0 0 0,0 0-1,0-1 1,0 1 0,0 0 0,0 0-1,0 0 1,0-1 0,0 1 0,0 0-1,0 0 1,0 0 0,-1 0 0,1-1-1,0 1 1,0 0-95,1-9 3812,8 3-3626,1 0-1,-1 1 0,1 0 1,0 1-1,0 0 0,6-2-185,-6 3 91,0-1-27,0 1 1,0-1-1,1 2 1,-1 0-1,1 0 0,4 0-64,-14 2 4,1 0-1,-1 0 0,1 0 0,-1 1 0,1-1 0,-1 0 1,1 0-1,-1 1 0,1-1 0,-1 1 0,1 0 1,-1-1-1,0 1 0,1 0 0,-1 0 0,0 0 1,0 0-1,1 0-3,-1 1 0,0-1 0,0 1 1,-1-1-1,1 1 0,0 0 1,-1-1-1,1 1 0,-1 0 0,0 0 1,1-1-1,-1 1 0,0 0 1,0 0-1,0-1 0,0 1 1,-1 0-1,1 0 0,0-1 1,-1 2-1,-16 67 108,-14 34-108,20-67 9,5-17 55,-1 0 0,-1-1 0,-1 0 1,-1 0-1,0 0 0,-1-2 0,-1 1 1,-1-1-1,-1-1 0,0-1 0,-1 0 0,0 0 1,-1-1-1,-16 9-64,32-23 27,-1 0 1,1 0-1,0 0 1,0 0-1,0 0 1,0-1 0,0 1-1,0 0 1,0 0-1,0 0 1,0 0-1,-1-1 1,1 1-1,0 0 1,0 0 0,0 0-1,0-1 1,0 1-1,0 0 1,0 0-1,0 0 1,0-1-1,1 1 1,-1 0 0,0 0-1,0 0 1,0 0-1,0-1 1,0 1-1,0 0 1,0 0-1,0 0 1,0 0-1,0-1 1,1 1 0,-1 0-1,0 0 1,0 0-1,0 0 1,0 0-1,1 0 1,-1 0-1,0-1 1,0 1 0,0 0-1,0 0 1,1 0-1,-1 0 1,0 0-1,0 0-27,21-8 23,1 1 0,0 1-1,0 1 1,0 1-1,7 0-22,19-3 18,-12 2-74,1 1-1,-1 2 1,12 2 56,19 3 2367,-34 1-1371</inkml:trace>
  <inkml:trace contextRef="#ctx0" brushRef="#br0" timeOffset="9">4302 188 7346,'-10'-84'3142,"6"66"-446,6 25 565,132 150-2096,-97-107-1102,-3 1-1,-2 2 0,-2 1 1,-2 1-1,-3 2 0,-3 0 1,15 59-63,-22-49 47,-2 1 0,-4 0 1,-2 1-1,-4 0 1,-4 48-48,-4-33 85,-4 0 0,-15 58-85,-48 158 217,50-192 49,17-100-303,5-8 87,0 0-1,0 0 1,0 0-1,0-1 1,0 1-1,0 0 1,0 0-1,0 0 0,0 0 1,0 0-1,0 0 1,0 0-1,0-1 1,0 1-1,0 0 0,0 0 1,0 0-1,0 0 1,0 0-1,0 0 1,0 0-1,0 0 0,0-1 1,0 1-1,0 0 1,0 0-1,-1 0 1,1 0-1,0 0 0,0 0 1,0 0-1,0 0 1,0 0-1,0 0 1,0 0-1,0 0 0,-1 0 1,1 0-1,0 0 1,0 0-1,0 0 1,0 0-1,0-1 1,0 1-1,0 1 0,-1-1 1,1 0-1,0 0 1,0 0-1,0 0 1,0 0-1,0 0 0,0 0 1,0 0-1,-1 0 1,1 0-1,0 0 1,0 0-1,0 0 0,0 0 1,0 0-1,0 0 1,0 0-1,0 1 1,0-1-1,0 0 0,-1 0 1,1 0-1,0 0 1,0 0-50,0-6 1324</inkml:trace>
  <inkml:trace contextRef="#ctx0" brushRef="#br0" timeOffset="10">5434 1072 4609,'1'-13'693,"-2"-6"967,-4 35 968,-12 47-849,-3-2 0,-2 0 0,-23 41-1779,37-84 129,-10 21 257,-4 15-386,18-43 25,1 0-1,0 0 0,1 0 1,0 0-1,0 1 0,1-1 1,1 6-25,-1-1 303,5-40 80,8-18-237,-7 22-103,2 0 1,3-8-44,40-100 92,-22 44-71,-22 63-30,0 0 1,2 0-1,0 0 0,2 1 0,8-14 9,-17 33 6,0-1 1,-1 1-1,1-1 1,0 1-1,0 0 1,0-1-1,1 1 0,-1 0 1,0 0-1,0 0 1,1 0-1,-1 0 1,1 0-1,-1 0 1,1 0-1,-1 0 0,1 1 1,-1-1-1,1 1 1,0-1-1,-1 1 1,1 0-1,1-1-6,-1 2 16,0 0 1,0-1-1,0 1 0,0 0 1,0 0-1,0 0 0,0 0 0,0 1 1,-1-1-1,1 0 0,0 1 1,-1-1-1,1 1 0,-1 0 0,0-1 1,0 1-1,1 0 0,-1 1-16,53 88 471,-35-57-265,2 0 0,24 30-206,182 201 1048,-209-249 1504,3-9-1248</inkml:trace>
  <inkml:trace contextRef="#ctx0" brushRef="#br0" timeOffset="11">6714 133 3545,'6'-11'1058,"9"-21"-1365,-12 22 2565,-3 10-2125,0 0 0,-1 0 0,1 0 0,0 0 1,0 0-1,0 0 0,0-1 0,0 1 0,0 0 0,0 0 0,0 0 0,0 0 1,-1 0-1,1 0 0,0 0 0,0 0 0,0 0 0,0 0 0,0 0 0,0 0 0,-1 0 1,1 0-1,0 0 0,0 0 0,0 0 0,0 0 0,0 0 0,0 0 0,-1 0 0,1 0 1,0 0-1,0 0 0,0 0 0,0 0 0,0 0 0,0 0 0,0 0 0,-1 0 0,1 0 1,0 0-1,0 1 0,0-1 0,0 0 0,0 0 0,0 0 0,0 0 0,0 0 1,0 0-1,0 0 0,-1 0 0,1 1-133,-10 11 925,-3 6-651,-4 1-71,-3 2 214,0 2 0,2 0-1,-3 7-416,0 4 143,2 2 0,2-1 0,1 2 0,2 0 0,1 1 0,3 0 0,0 1 0,3 0 0,-2 31-143,-2 6 100,7-53-79,0 0-1,2 0 0,0 0 0,2 1 1,1 2-21,7 45 62,6 14-62,13 92 196,-17-104 151,-4-29-157,1 0 0,3-1-1,2 0 1,4 7-190,13 19 57,3-1 0,3-2 0,19 25-57,-31-56 52,-13-20 63,-1 0 0,0 0 0,0 1 0,-2 0-1,0 0 1,3 14-115,-8-16 212</inkml:trace>
  <inkml:trace contextRef="#ctx0" brushRef="#br0" timeOffset="12">7064 969 16299,'8'18'1290,"0"5"-1190,3-2-17,1-1 0,0-1 0,2 0 0,0 0-1,1-2 1,1 1 0,10 7-83,18 9 342,2-1-1,43 22-341,35 24 269,-119-75-261,-1-2-6,-1 0-1,1 1 1,0 0 0,-1 0 0,1 0 0,-1 0 0,0 1 0,0-1 0,0 1 0,0 0-1,1 2-1,-14-12-1480,0-5 947</inkml:trace>
  <inkml:trace contextRef="#ctx0" brushRef="#br0" timeOffset="13">7514 888 6353,'-1'-1'357,"0"1"-1,-1-1 1,1 0-1,0 0 1,0 0-1,0 1 1,-1-1-1,1 1 1,0-1-1,-1 1 1,1-1-1,0 1 0,-1 0 1,1 0-1,-1 0 1,1 0-1,-1 0-356,0 0 205,1 0 0,-1 1 0,1-1 0,-1 1 0,1-1-1,-1 1 1,1-1 0,-1 1 0,1 0 0,0 0 0,-1 0-1,1 0 1,-1 0-205,-3 5 213,0 0 0,0 0 0,0 1-1,1-1 1,-4 7-213,4-7 268,-39 67 249,4-8-310,-2-1 0,-3-2-1,-5 1-206,25-36 42,-39 48 65,56-66-94,0 1-1,1 0 1,0 0 0,1 0 0,0 1-1,-2 8-12,4-3-484,3-16 464,0 1-1,0-1 0,0 0 0,0 0 0,0 0 0,1 0 0,-1 1 0,0-1 0,0 0 0,0 0 0,0 0 0,0 0 0,0 1 0,0-1 0,0 0 0,0 0 0,1 0 0,-1 0 0,0 0 0,0 0 0,0 0 1,0 1-1,0-1 0,0 0 0,1 0 0,-1 0 0,0 0 0,0 0 0,0 0 0,0 0 0,1 0 0,-1 0 0,0 0 0,0 0 0,0 0 0,0 0 0,1 0 0,-1 0 0,0 0 0,0 0 0,0 0 21,23-14 38,-21 13 223,29-21 169</inkml:trace>
  <inkml:trace contextRef="#ctx0" brushRef="#br0" timeOffset="14">7752 1315 7226,'-4'-1'6034,"4"-3"-4020,0 3-1999,0 1 0,0-1 0,1 1 0,-1-1 0,0 1 1,0-1-1,1 1 0,-1-1 0,0 1 0,1-1 0,-1 1 0,1-1 1,-1 1-1,0 0 0,1-1 0,-1 1 0,1 0 0,-1-1 1,1 1-1,0 0-15,83-46 314,-82 45-304,1-1-1,0 1 0,0 0 1,0 0-1,0 0 0,0 0 1,0 1-1,0-1 1,0 1-1,0 0 0,0 0 1,2 0-10,-3 0 3,0 1 0,-1-1 1,1 0-1,0 1 1,-1 0-1,1-1 0,0 1 1,-1 0-1,1 0 0,-1 0 1,1 0-1,-1 0 1,1 0-1,-1 0 0,0 0 1,1 1-4,-1 0 3,1 1 1,-1-1 0,1 0-1,-1 1 1,0-1-1,0 1 1,0-1 0,0 1-1,-1 0 1,1-1-1,-1 1 1,1 0-1,-1 0 1,0-1 0,0 1-1,0 0 1,-1 0-1,1-1 1,-1 1 0,1 0-1,-1-1 1,0 2-4,-6 12 84,0-1 0,-1 1 1,-4 3-85,-12 26 226,-20 40 937,-4-2-1163,16-27 672,30-53-619,1-1 1,0 1-1,-1-1 1,1 1-1,0 0 1,0-1-1,0 1 1,1 0-1,-1 0 1,1 0-54,0-2 13,0 0 1,0-1-1,1 1 0,-1 0 1,0 0-1,1 0 0,-1-1 1,0 1-1,1 0 0,-1-1 1,1 1-1,-1 0 0,1-1 0,0 1 1,-1-1-1,1 1 0,-1-1 1,1 1-1,0-1 0,0 1 1,-1-1-1,1 0 0,0 1 1,0-1-1,-1 0 0,1 0 1,0 1-1,0-1 0,0 0 1,0 0-1,-1 0 0,1 0 0,0 0-13,7 1 31,-1-1-1,1 0 0,-1 0 0,0-1 0,1 1 0,-1-2 0,7-1-30,52-17 113,-49 14-67,29-8 17,-26 8-628,-1 0 0,0-1 1,18-9 564,-9-5-784</inkml:trace>
  <inkml:trace contextRef="#ctx0" brushRef="#br0" timeOffset="15">6899 477 4465,'-6'1'1607,"-16"1"2132,16 0-1308,10 0 1308,50 9-3151,0-2 0,0-3 0,0-2 0,2-3-588,75-7 377,-29 0-193,0 5-1,36 6-183,-88-6 81,-20-1 876,-21 4 1445,7 9-1122</inkml:trace>
  <inkml:trace contextRef="#ctx0" brushRef="#br0" timeOffset="16">8484 956 4777,'-33'-43'2701,"32"42"-2448,1 0 0,0 1 1,-1-1-1,1 1 1,-1-1-1,1 1 1,-1-1-1,1 1 0,-1-1 1,0 1-1,1 0 1,-1-1-1,0 1 0,1 0 1,-1-1-1,0 1 1,1 0-1,-1 0 1,0 0-254,-6 6 2898,3 11-1976,4-12-877,0 0 1,1 0-1,-1 0 1,1 0-1,0 0 1,0 0-1,1 0 0,0-1 1,-1 1-1,3 2-45,1 4 93,-1-2 30,0 0 0,1-1 0,0 1 0,1-1 0,-1 0 0,7 5-123,8 13 194,18 34 76,-25-37-184,2 0 0,1 0 0,17 18-86,-29-36 44,1 0 0,0 0 0,0-1 0,0 0 0,1 0 1,-1 0-1,1 0 0,0-1 0,0 0 0,1 0 0,-1-1 0,0 0 0,1 0 0,0 0 0,-1-1 0,1 0 0,4 0-44,-7-1 83,0 0-1,0-1 1,0 1-1,0-1 1,0 0-1,0 0 1,0 0-1,0-1 0,0 1 1,0-1-1,-1 0 1,1 0-1,-1 0 1,1 0-1,-1-1 1,0 0-1,0 1 0,0-1 1,0 0-1,0 0 1,-1-1-83,7-9 241,0 0 0,-1-1 0,-1 0 0,5-14-241,-3 9 53,4-14 79,-1 0 0,4-22-132,-10 34-9,0-1-1,1 0 1,1 1-1,1 1 0,1 0 1,1 0-1,4-5 10,-11 19-118,-4 5 117,1 0 0,0-1 0,0 1-1,0 0 1,0 0 0,0 0 0,0 0 0,0 0-1,1 0 1,-1 0 0,0 0 0,0 0 0,1 1-1,-1-1 1,1 0 1,16-2-34</inkml:trace>
  <inkml:trace contextRef="#ctx0" brushRef="#br0" timeOffset="17">9680 881 5081,'-118'-37'2626,"91"27"-437,16 8 285,6 4-1429,4-1-955,0-1 0,0 1 0,0 0 0,1-1 0,-1 1 0,0 0 0,0-1 0,0 1 0,1 0-1,-1 0 1,0 0 0,1 0 0,-1 0 0,1 0 0,-1 0 0,1 0 0,0 0 0,-1 0 0,1 0 0,0 0 0,-1 0 0,1 0 0,0 0 0,0 0 0,0 0 0,0 0 0,0 0 0,0 1 0,1-1 0,-1 0-90,7 35 499,-1-23-329,0 1 1,1-1-1,0-1 1,1 1-1,1-1 1,0-1-1,0 1 0,1-2 1,0 1-1,3 0-170,27 24 379,3-2 0,6 2-379,-36-26 40,98 78 184,-68-52-81,1-1-1,1-3 1,13 5-143,-49-32 1378,-9-4-758</inkml:trace>
  <inkml:trace contextRef="#ctx0" brushRef="#br0" timeOffset="18">9971 745 6425,'0'-1'225,"0"1"0,-1-1 0,1 0-1,-1 1 1,1-1 0,-1 1 0,1-1-1,-1 0 1,1 1 0,-1-1 0,0 1-1,1 0 1,-1-1 0,0 1 0,1-1-1,-1 1 1,0 0 0,1 0 0,-1-1-1,0 1 1,0 0 0,1 0 0,-1 0-1,0 0 1,0 0-225,0 0 153,-1 0-1,1 1 0,0-1 1,0 1-1,0-1 1,0 1-1,0 0 0,0-1 1,0 1-1,0 0 0,0 0 1,1-1-1,-1 1 1,0 0-1,0 1-152,-4 6 159,0 0 0,0 0 0,1 0 0,-2 5-159,3-4 479,-45 94 466,8-14-127,-18 24-818,19-48 145,8-13 68,-23 51-213,53-100-42,-11 30 99,12-32-126,-1 0 0,1 0 0,0 0 0,-1 0-1,1 0 1,0 0 0,0 0 0,0 0 0,0 0 0,0 0-1,0 0 1,0 0 0,0 0 0,0 0 0,1 0 0,-1 0-1,0 0 1,1 0 0,-1 0 0,1 0 0,-1 0 0,1-1 0,-1 1-1,1 0 1,0 0 0,-1 0 0,1-1 0,0 2 69,11 0-610</inkml:trace>
  <inkml:trace contextRef="#ctx0" brushRef="#br0" timeOffset="19">10272 1231 5801,'-36'-40'3100,"36"40"-2933,-1-1 1,0 0-1,0 0 1,1 0-1,-1 0 1,0 1-1,1-1 1,-1 0 0,1 0-1,-1 0 1,1 0-1,0 0 1,-1-1-1,1 1 1,0 0 0,0 0-1,0 0 1,0 0-1,0 0 1,0 0-1,0 0 1,0 0-1,0 0 1,0 0 0,1-1-1,-1 1 1,0 0-1,1 0 1,-1 0-1,1 0 1,-1 0-1,1 1 1,0-1 0,-1 0-1,1 0 1,0 0-1,0 0-167,3-2 69,0 0-1,0 0 1,0 1-1,0-1 0,0 1 1,1 0-1,0 0-68,1 0 330,3-3-231,0 2 0,1-1 1,0 1-1,0 1 0,0 0 1,0 0-1,0 1 0,8-1-99,-15 2 6,1 0 0,0 1 0,-1-1 0,1 0 0,-1 1-1,0 0 1,1 0 0,-1 0 0,0 0 0,1 1 0,-1-1-1,0 1 1,0 0 0,0 0 0,0 0 0,0 0 0,-1 0-1,1 1 1,-1-1 0,1 1 0,-1-1 0,0 1 0,0 0-1,0 0 1,-1 0 0,1 0 0,0 2-6,-1-1 5,0-1 0,0 1 0,0 0 0,0 0-1,-1 0 1,0 0 0,1 0 0,-2 0 0,1 0 0,0 0 0,-1 0 0,0-1 0,0 1 0,0 0 0,0 0-1,0-1 1,-1 1 0,0 0 0,0-1 0,-1 3-5,-7 8 40,0 0 0,0-1 0,-2 0 0,-2 2-40,7-8 18,2-1 19,-1 0 1,0 0-1,0 0 0,0-1 1,-1 0-1,1-1 0,-1 0 1,0 0-1,-1 0 0,1-1 1,-1 1-1,-6 0-37,14-4 10,0 0 1,0 0-1,-1 0 0,1 0 0,0 0 1,0 0-1,0 0 0,0 0 0,-1 0 1,1 0-1,0 0 0,0 0 0,0 0 1,0 0-1,0 0 0,-1 0 0,1 0 0,0 0 1,0 0-1,0-1 0,0 1 0,0 0 1,0 0-1,-1 0 0,1 0 0,0 0 1,0 0-1,0 0 0,0-1 0,0 1 1,0 0-1,0 0 0,0 0 0,0 0 1,0 0-1,0-1 0,0 1 0,0 0 1,0 0-1,0 0 0,0 0 0,0-1 1,0 1-1,0 0 0,0 0 0,0 0 1,0 0-1,0-1 0,0 1 0,0 0 1,0 0-1,0 0 0,0 0 0,0 0 1,0-1-1,0 1 0,0 0 0,1 0 0,-1 0 1,0 0-1,0 0 0,0 0 0,0 0 1,0-1-1,0 1 0,1 0-10,18-4 25,1 1 0,11 0-25,-6 1 4,-11 0-6,1 1 0,-1 0 0,0 0 0,0 2 0,0 0 0,1 1 0,10 2 2,-21-3-2,0 0 0,0 1 0,0-1 0,0 1-1,-1-1 1,1 1 0,-1 0 0,1 1 0,-1-1 0,0 1 0,0-1 0,0 1-1,0 0 1,0 0 0,-1 0 0,1 0 0,-1 1 0,0-1 0,0 1 0,0-1 0,0 1-1,-1 0 1,1 0 0,-1 0 0,0 0 0,-1 0 0,1 2 2,0 2 5,-1 0 1,0-1-1,0 1 0,-1 0 1,0-1-1,0 1 1,-1-1-1,0 1 0,0-1 1,-1 0-1,0 0 1,0 0-1,-1 0 0,1-1 1,-2 1-1,1-1 1,-1 0-1,0 0 0,0 0 1,-4 2-6,2-1 26,-1 0 1,0-1-1,0 0 0,0 0 1,-1-1-1,0 0 1,0 0-1,0-1 0,-1-1 1,0 1-1,1-2 1,-1 1-1,0-1 1,0-1-1,-4 1-26,3-2 1,0 0 0,0-1 0,1 0 0,-1-1 0,0 0 0,1 0 0,0-1-1,0-1 1,0 0 0,-9-4-1,19 8-19,-1 0-1,1 0 1,0-1-1,-1 1 1,1 0-1,-1 0 0,1 0 1,-1 0-1,1-1 1,0 1-1,-1 0 1,1 0-1,-1-1 1,1 1-1,0 0 1,-1-1-1,1 1 0,0 0 1,0-1-1,-1 1 1,1 0-1,0-1 1,0 1-1,-1-1 1,1 1-1,0-1 0,0 1 1,0 0-1,0-1 1,0 1-1,0-1 1,0 1-1,0-1 1,0 1-1,0-1 1,0 1-1,0-1 0,0 1 1,0-1-1,0 1 1,0 0-1,0-1 1,1 1-1,-1-1 1,0 1-1,0-1 0,0 1 20,20-11-306</inkml:trace>
  <inkml:trace contextRef="#ctx0" brushRef="#br0" timeOffset="20">10656 16 5241,'-1'-11'3686,"0"7"1204,7 10-1923,8 10-3776,41 48 1551,3 11-742,37 50 297,-38-53-130,45 77-167,-87-121 22,-1 0 0,-1 1 0,-2 1-1,-1 0 1,-1 0 0,-1 1 0,2 26-22,-3 1 69,-3 1 1,-2 1-1,-5 38-69,0-59 70,-2 1 0,-1-1 0,-2-1 0,-2 0 0,-1 0 1,-3 0-1,0-2 0,-17 29-70,1-12 239,-3-1 0,-2-1-1,-2-2 1,-2-2 0,-4 2-239,38-45 65,5-4-37,-1 1 0,0-1-1,0 1 1,1 0 0,-1-1 0,0 1-1,1 0 1,-1 0 0,0 0-1,1 0 1,-1-1 0,1 1-1,0 0 1,-1 0 0,1 0-1,0 0 1,-1 0 0,1 0 0,0 0-1,0 1-27,5-5-1197,15-15 666</inkml:trace>
  <inkml:trace contextRef="#ctx0" brushRef="#br0" timeOffset="21">11833 906 4985,'9'-37'995,"-4"17"-148,-4 16 553,-3 7 1083,-122 326 1658,107-289-3777,-20 37-364,-2 5 163,32-64-96,9-20 142,17-30 211,-11 18-429,41-75 104,-3-3 1,1-15-96,8-18 9,-48 111-3,18-34 489,-22 43-185,2-1 453,8 15-674,-5-3-72,0 1 0,0 0 0,-1 0 0,0 1 0,0 0-1,0 0 1,-1 0 0,0 3-17,0-1 17,3 3 25,-2 1 0,0 0 0,-1 0 0,0 1 0,3 14-42,1 1 66,-1-4-23,1 0 0,1-1 0,1 0 0,2-1 0,0 0 0,2-1 1,0-1-1,2 0 0,0-2 0,1 0 0,1-1 0,1 0 0,3 0-43,-22-18 1,4 3 48,-1 0-1,0 0 1,1 1-1,-2 0 1,1 0-1,1 2-48,-2 2 52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36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196 126 3593,'78'-65'1705,"-67"59"40,-13 11-340,-10 12 548,-57 49 2128,56-53-3770,2 1 1,0 0-1,0 1 0,2 0 0,-1 0 0,-5 16-311,-9 27 338,2 2 0,3 0 1,2 1-1,3 0 0,3 2 1,-2 47-339,11-66 142,2 0 0,3 0 0,1 0 0,2-1 0,2 0 0,1 0 0,3 0 0,1-2 0,3 1 1,1-2-1,5 7-142,5 0 288,29 36-288,-27-42 71,-2 1 0,7 18-71,-16-25 41,-5-11 165,-1 1 0,-1-1 0,4 16-206,-13-24-971,-2-16 957,0 1 0,0-1 0,0 0 0,-1 0 0,1 0 0,0 0-1,0 0 1,0 0 0,-1 0 0,1 1 0,0-1 0,0 0 0,-1 0 0,1 0-1,0 0 1,0 0 0,-1 0 0,1 0 0,0 0 0,0 0 0,0 0 0,-1 0 0,1 0-1,0-1 1,0 1 0,-1 0 0,1 0 0,0 0 0,0 0 0,0 0 0,-1 0-1,1 0 1,0-1 0,0 1 14</inkml:trace>
  <inkml:trace contextRef="#ctx0" brushRef="#br0" timeOffset="1">682 874 2793,'-13'-13'8881,"12"12"-8682,1 1-1,-1 0 0,1 0 0,0 0 0,-1 0 0,1-1 1,-1 1-1,1 0 0,-1 0 0,1 0 0,-1 0 1,1 0-1,-1 0 0,1 0 0,0 0 0,-1 0 1,1 0-1,-1 0 0,1 1 0,-1-1 0,1 0 0,-1 0 1,1 0-1,-1 1-198,0 0 82,0 1 1,0-1 0,1 1-1,-1-1 1,0 1 0,1-1-1,-1 1 1,0-1 0,1 1-1,0 0 1,-1-1 0,1 1-1,0 0 1,0-1 0,0 1-1,0 0 1,0 0 0,1-1-1,-1 1 1,0 0 0,1-1-1,0 1-82,0 5 75,1-1-1,0 1 1,1-1 0,0 0-1,-1 0 1,2 0-1,-1-1 1,1 1 0,0-1-1,0 1 1,0-1-1,1-1 1,0 1 0,0-1-1,0 1-74,35 26 368,8 7-173,-1 1 0,-2 3-1,-2 1 1,4 8-195,-27-26 44,2-1 0,1 0 1,1-2-1,0-1 0,2-1 0,1-1 0,11 5-44,-29-18 2388,-6-5-1363</inkml:trace>
  <inkml:trace contextRef="#ctx0" brushRef="#br0" timeOffset="2">1158 790 5057,'-1'-1'270,"0"1"-1,0 0 1,0 0-1,0 0 1,0 0 0,0 0-1,0 0 1,0 1-1,0-1 1,0 0 0,0 0-1,0 1 1,0-1-1,0 0 1,1 1 0,-1-1-1,0 1 1,0-1-1,0 1 1,1 0 0,-1-1-1,0 1 1,0 0-1,1 0 1,-1-1 0,1 1-1,-1 0 1,1 0-1,-1 0 1,1 0 0,-1-1-1,1 1 1,0 0-1,-1 1-269,-10 19 377,-6 2 21,7-11-120,2 0-1,0 0 0,0 1 0,-3 9-277,-26 51 1779,-31 42-1779,12-19 277,27-51-119,-2 0 0,-15 13-158,3-2 149,16-28-48,-2 2 157,29-27-483,0-5-292,0 0 172</inkml:trace>
  <inkml:trace contextRef="#ctx0" brushRef="#br0" timeOffset="3">1414 1271 6313,'-2'-1'880,"0"-1"0,1 1 0,-1-1 0,0 1-1,1-1 1,-1 0 0,1 0 0,-1 0 0,1 0 0,0 0-1,-1-1-879,1 2 44,1 1-1,0-1 0,-1 0 0,1 1 0,0-1 0,0 0 0,-1 1 0,1-1 0,0 0 1,0 0-1,0 1 0,0-1 0,0 0 0,0 0 0,0 1 0,0-1 0,0 0 0,0 1 1,0-1-1,1 0 0,-1 1 0,0-1 0,0 0 0,1 1 0,-1-1 0,0 0 0,1 1 1,-1-1-1,1 1 0,-1-1 0,1 0 0,-1 1 0,1-1 0,-1 1 0,1 0 0,0-1 1,-1 1-1,1 0 0,-1-1 0,1 1 0,0 0 0,-1-1 0,2 1-43,57-26 327,-28 11-247,-27 14-67,1-1 0,1 1 0,-1 0 0,0 0 0,0 0 0,0 1 0,0 0 0,1 0-1,-1 0 1,5 1-13,-9-1 2,1 0-1,0 1 0,0-1 0,0 0 0,-1 1 0,1-1 1,0 1-1,0-1 0,-1 1 0,1 0 0,-1 0 1,1 0-1,0 0 0,-1 0 0,0 0 0,1 0 0,-1 1 1,0-1-1,1 0 0,-1 1 0,0-1 0,0 1 1,0-1-1,0 1 0,-1 0 0,1-1 0,0 1-1,0 4 12,-1-1 0,1 0 0,-1 1 0,0-1 0,-1 0 0,1 1 0,-1-1 0,0 0 0,-1 0 0,1 0 0,-2 4-12,-2 1 34,0 0 1,0-1-1,0 0 1,-1 0-1,-5 4-34,7-9 34,0 0 0,0 0 0,0-1 0,-1 0 0,0 0 0,1 0 0,-1 0 0,0-1 0,-1 0 0,1 0-1,-5 1-33,-8 4 305,29-9-223,1 1 1,-1 1-1,1 0 0,-1 1 1,1 0-1,5 1-82,-11-1 42,-1-1-41,1 1 0,-1 0-1,0 0 1,0 0 0,0 1 0,0 0 0,0 0-1,-1 0 1,1 0 0,0 1 0,-1 0 0,0 0-1,1 0 1,-1 0 0,-1 1 0,1-1 0,0 1-1,-1 0 1,0 0 0,0 1 0,0-1 0,0 1-1,-1-1 1,1 1 0,-1 0 0,-1 0 0,1 0 0,-1 0-1,1 0 1,-2 0 0,1 0 0,0 1 0,-1-1-1,0 0 1,0 0 0,-1 1 0,1-1 0,-1 0-1,0 0 1,-1 0 0,1 0 0,-1 0 0,-1 2-1,-7 19 19,0 0 14,-1 0 0,-1 0 0,-7 10-33,14-30 32,0 0-1,0 0 0,-1-1 1,0 1-1,0-1 0,0-1 1,-1 1-1,1-1 0,-1 0 1,0 0-1,-1-1 1,1 0-1,0 0 0,-1-1 1,-1 0-32,2 0 25,0 0 0,0-1 0,0 1 0,-1-2 1,1 1-1,0-1 0,0 0 0,-1-1 0,1 1 1,0-2-1,0 1 0,0-1 0,0 0 0,0 0 1,0-1-1,-2-1-25,7 3-64,-1 0 0,1-1 1,0 1-1,0-1 0,0 0 0,0 1 1,0-1-1,0 0 0,1 0 0,-1 0 1,0-1-1,1 1 0,0 0 0,0-1 1,-1 1-1,1-1 0,1 1 0,-1-1 0,0 1 1,1-1-1,-1 1 0,1-1 0,0 0 1,-1 1-1,1-1 0,1 0 0,-1 1 1,0-1-1,1 0 0,-1 1 0,1-1 1,0 1-1,0-1 0,0 1 0,0-1 1,1-1 63,13-23-867</inkml:trace>
  <inkml:trace contextRef="#ctx0" brushRef="#br0" timeOffset="4">652 552 4561,'-124'-2'4562,"147"0"3393,18-5-6711,-3 0-1198,29 2 513,1 3 1,5 3-560,65-2 317,-19-7-174,52-2 82,-100 16-113,-7-1 144,-64-5-242,0 0 0,0 0-1,1 0 1,-1 0 0,0 0-1,0 0 1,1 0 0,-1 0-1,0 0 1,0 0 0,1 0-1,-1 0 1,0 0-1,0 1 1,1-1 0,-1 0-1,0 0 1,0 0 0,1 0-1,-1 0 1,0 1 0,0-1-1,0 0 1,0 0 0,1 0-1,-1 0 1,0 1 0,0-1-1,0 0 1,0 0-1,0 1 1,1-1 0,-1 0-1,0 0 1,0 1 0,0-1-1,0 0 1,0 0 0,0 1-1,0-1 1,0 0 0,0 0-1,0 1 1,0-1 0,0 0-1,0 0 1,0 1-14,-2 13 239</inkml:trace>
  <inkml:trace contextRef="#ctx0" brushRef="#br0" timeOffset="5">2063 924 3561,'35'-52'1964,"-29"36"1295,-7 13-351,1 4 1930,20 44-4105,-16-37-653,0 1-1,0 0 1,-1-1-1,0 1 1,-1 0-1,1 0 1,-1 7-80,1-4 76,0 0 0,0-1 0,1 1 0,1-1 1,0 1-1,0-2 0,1 1 0,1 0 0,-1-1 0,7 6-76,17 20 192,2-1-1,6 3-191,-25-25 53,4 4 114,1-1 0,0 0 0,1-2-1,1 0 1,6 2-167,-25-16 56,0 0 1,0 1-1,0-1 1,1 0-1,-1 0 1,0 0-1,0 0 1,0 0-1,1 0 1,-1 0-1,0 0 1,0 0-1,0 0 1,0-1-1,1 1 1,-1 0-1,0-1 1,0 1-1,0-1 1,0 1-1,0-1 1,0 0-1,0 0 1,0 1-1,0-1 1,0 0-1,0 0 1,-1 0-1,1 0 1,0 0-1,-1 0 1,1 0-57,4-6 154,-1 1 0,0-1 0,0 0 0,1-4-154,54-134 465,-25 52-389,-24 63-72,1 0 0,1 1 1,6-9-5,-17 35 109,0 1 1,1 0-1,-1-1 1,1 1 0,-1 0-1,1 0 1,0 0-1,0 1 1,-1-1-1,1 0 1,1 1-1,-1-1 1,0 1-1,0-1 1,0 1-1,2 0-109,6-3 840</inkml:trace>
  <inkml:trace contextRef="#ctx0" brushRef="#br0" timeOffset="6">3114 910 3113,'-40'-40'3663,"36"36"3252,3 6-3227,12 17-2755,60 80-177,-58-84-625,-1-1 0,2 0-1,0-1 1,1 0 0,0-1-131,82 55 433,-50-36-66,8 9-367,-26-15 89,-2 1 1,9 13-90,26 24 95,-54-56-57,0 0-1,0-1 0,1 0 0,0-1 0,1 1-37,-7-5-17,0 1-1,0 0 1,1-1 0,-1 0-1,0 1 1,1-1 0,-1-1-1,1 1 1,0 0-1,-1-1 1,1 0 0,-1 0-1,1 0 1,0 0 0,-1-1-1,2 1 18,-4-2-252</inkml:trace>
  <inkml:trace contextRef="#ctx0" brushRef="#br0" timeOffset="7">3588 834 3745,'-6'-88'2184,"7"87"-2035,-1 0-1,0 0 0,-1 0 1,1 0-1,0 1 1,0-1-1,0 0 0,0 0 1,-1 0-1,1 1 0,0-1 1,-1 0-1,1 0 1,-1 1-1,1-1 0,-1 0 1,1 0-149,-7 5 1113,-2 13-58,-26 45 1207,2 1 1,-7 26-2263,4-8 1056,-12 13-1056,-27 36 772,-24 24-772,93-145 17,-1 0 1,2 0-1,-1 0 1,1 1-1,1 0 1,0 0-1,0 0 1,-1 8-18,6-7-21</inkml:trace>
  <inkml:trace contextRef="#ctx0" brushRef="#br0" timeOffset="8">4385 1040 4537,'-2'-12'8821,"0"12"-4839,-4 10-4158,-3 10 292,1 0 0,1 1 1,1 0-1,0 0 0,2 0 1,0 1-1,2-1 0,0 1 1,1 4-117,6 62 400,3 0 0,18 80-400,-23-150 38,-1-8 18,0 1 0,0-1-1,1 0 1,0 1 0,2 0-56,-11-25 84,0 0 0,2 0 0,-1-1-1,2 1 1,0-1 0,1 0 0,0-9-84,-5-27-127,6 44 122,0 1 0,-1-1 0,0 0 0,0 1 0,0-1 0,-1 1 0,0-1 0,-1 1 0,-2-4 5,3 6-3,1 1-1,-1 0 1,0 0 0,0 1-1,0-1 1,0 0-1,0 1 1,-1 0 0,1 0-1,-1 0 1,0 0-1,1 1 1,-1-1 0,0 1-1,0 0 1,0 0 0,-3 0 3,-24-1 54,0 1 0,1 2 0,-1 1 0,0 1 1,0 2-1,-12 4-54,32-7-36,8-1 108,-1 0 0,0 0-1,0 0 1,0-1 0,0 1 0,0-1-1,1 0 1,-3-1-72,5 1 21,0 0 0,1 0-1,-1 0 1,1-1 0,-1 1 0,0 0 0,1 0 0,-1-1-1,1 1 1,-1-1 0,1 1 0,-1 0 0,1-1-1,-1 1 1,1-1 0,-1 1 0,1-1 0,0 1 0,-1-1-1,1 0 1,0 1-21,-1-2 27,1 1 0,-1-1 1,1 0-1,0 1 0,0-1 0,0 1 0,0-1 0,0 0 1,0 1-1,0-1 0,0 1 0,1-1 0,-1 0-27,5-20 134,3-8-37,-2 0 0,-2 0 1,1-22-98,-2-63-143,-2 111-286,0 13 267,0 6-41</inkml:trace>
  <inkml:trace contextRef="#ctx0" brushRef="#br0" timeOffset="9">4686 19 5865,'-1'-2'244,"0"2"-39,1 0 0,0 0 0,-1-1 1,1 1-1,-1 0 0,1-1 0,0 1 1,-1 0-1,1-1 0,0 1 0,-1-1 1,1 1-1,0 0 0,0-1 0,0 1 1,-1-1-1,1 1 0,0-1 1,0 1-1,0-1 0,0 1 0,0-1 1,0 1-1,0-1 0,0 1 0,0-1 1,0 1-1,0-1 0,0 1 0,0 0 1,0-1-1,0 1 0,0-1 0,1 1 1,-1-1-1,0 1 0,0-1 0,1 1 1,-1-1-206,1 1 944,-1 0-305,0 0-163,1 5-85,-1-3-347,1 0-1,-1 0 1,1 0 0,0 1 0,0-1 0,0 0 0,0 0 0,0-1 0,1 1-1,-1 0 1,1 1-44,115 130 775,-75-79-659,-2 1 1,-3 2-1,4 13-116,-18-27 41,-2 1 0,-2 1 0,-2 1 1,9 40-42,-18-46 56,-1 0-1,-2 0 1,-2 0 0,-2 1 0,-4 38-56,-10 51 222,-9 22-222,16-115 24,-12 60 275,-6 1-299,-1 7 305,24-100-256,-2 17-12,2-21-50,1-1 0,0 1 0,0 0-1,0-1 1,0 1 0,0 0 0,0-1 0,1 1 0,-1 0 0,0-1 0,0 1 0,0 0 0,1-1 0,-1 1-1,0-1 1,1 1 0,-1 0 0,0-1 0,1 1 0,-1-1 0,1 1 0,-1-1 0,1 1 0,-1-1 0,1 0-1,0 1 14,10 0-133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36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132 535 5185,'69'-87'2734,"-68"86"-2448,1 0 1,-1 0-1,0-1 0,0 1 1,0 0-1,0-1 0,0 1 0,0-1 1,0 1-1,-1-1 0,1 1 1,0-1-1,-1 0 0,1 1 0,-1-1 1,0 0-287,-8 10 2926,4 0-2850,1 0-1,-1-1 1,0 1 0,-1-1 0,0 0-1,-5 6-75,4-7 28,1 1-1,0 0 0,1 0 0,-1 1 0,1-1 1,1 1-1,-1 0 0,0 3-27,-87 297 466,65-237-397,12-35 23,14-31 104,6-7 169,9-12-98,-3-1-227,-1-1-1,-1-1 1,-1 0 0,6-14-40,-11 23 10,7-18 26,-1 0-1,-1-2 1,-1 0-36,-1 2 19,1 1-1,7-13-18,12-25 225,16-62-225,-41 115 221,-2 8-132,0 1 1,0-1 0,0 1-1,0 0 1,0-1-1,0 1 1,1-1 0,-1 1-1,0 0 1,1-1-1,0 1 1,-1 0 0,1 0-1,0-1 1,-1 1-1,1 0 1,0 0-90,0 1 84,-1 0-51,0 3-18,3 6-9,0 1 0,1-1 0,0 0 0,1 0 0,0-1 0,0 1 0,1-1 0,0 0 0,0 0 0,1-1-6,10 16 9,51 87 57,-41-65 44,22 29-110,-13-28 58,-16-22 170,-2 1 0,9 14-228,-22-28 48,-3-2-3512,-10-8 1661</inkml:trace>
  <inkml:trace contextRef="#ctx0" brushRef="#br0" timeOffset="1">1251 492 6145,'-3'-28'1237,"-1"1"233,-3 0 2871,9 31-723,7 6-3278,4 5-217,20 24 113,98 107 770,-7-32-133,7-5-873,37 34 454,-150-124-335,-16-16 71,1 1 1,-1-1-1,1 0 0,0-1 1,0 1-1,0 0 1,0-1-1,0 1 0,1-1 1,-1 0-1,1 0 1,-1-1-1,1 1 1,3 0-191,3 0 993</inkml:trace>
  <inkml:trace contextRef="#ctx0" brushRef="#br0" timeOffset="2">1960 331 5561,'-10'5'4620,"-9"12"-2838,15-13-1066,-22 22 310,0 0-1,3 2 1,0 0 0,0 4-1026,-148 227 611,93-137-512,25-52-39,36-50-5,1 1 0,1 1 0,-5 10-55,13-21 72,6-10-101,-1 1 1,1-1 0,0 1 0,0 0 0,0 0-1,0 0 1,0 0 0,0 0 0,0 0 0,0 0-1,1 0 1,-1 0 0,1 0 0,0 0 0,-1 0-1,1 0 1,0 1 0,0-1 28,11 6-213</inkml:trace>
  <inkml:trace contextRef="#ctx0" brushRef="#br0" timeOffset="3">2637 691 6673,'-3'-10'2885,"3"10"-2706,0-1-1,0 0 0,0 1 1,0-1-1,0 1 0,0-1 1,0 1-1,0-1 1,0 0-1,-1 1 0,1-1 1,0 1-1,0-1 0,-1 1 1,1-1-1,0 1 1,-1-1-1,1 1 0,-1-1 1,1 1-1,0-1 0,-1 1 1,1 0-1,-1-1 1,1 1-1,-1 0 0,0 0 1,1-1-1,-1 1 0,1 0 1,-1 0-1,1 0 1,-1-1-1,0 1 0,1 0 1,-1 0-1,1 0 0,-1 0 1,0 0-1,1 0 1,-1 0-179,-1 5 296,-8 41 7,2 2 1,3-1-1,1 1 1,2 3-304,0-7 230,2 1 121,2 1 0,6 39-351,3 41 305,-10-113-235,0 0 1,1-1-1,0 1 0,4 10-70,-13-42 95,1-2-1,1 1 1,1-1-1,0 1 0,0-22-94,4 38-1,0-1-1,-1 1 1,1 0-1,-1-1 1,0 1-1,-1 0 1,1 0-1,-1 0 1,1 0-1,-1 0 1,0 0-1,-1 0 1,1 1-1,-1-1 1,1 1-1,-1-1 1,0 1 1,-2-1 6,0 0 0,0 0 0,-1 1 0,1-1 0,-1 1 0,0 1 0,1-1 0,-1 1 0,0 0 0,-6-1-5,-12-1 23,0 0 1,0 2 0,0 1 0,0 1 0,-16 3-25,23-1 11,14-1 6,0 0 1,-1-1-1,1 1 1,0-1 0,-1 0-1,1 0 1,0 0 0,-1 0-1,1-1 1,0 1-1,-1-1-17,2-2 86,2 0 0,-1 0 0,0 0 0,0 0 0,1 0-1,0 0 1,-1-1 0,1 1 0,1 0 0,-1 0-1,0 0 1,1-2-86,-1-1 80,3-54 322,0 15-222,-3 0 1,-4-43-181,4 86-522,1 4-136,3 9 169</inkml:trace>
  <inkml:trace contextRef="#ctx0" brushRef="#br0" timeOffset="4">1070 17 6113,'-3'1'90,"-26"7"2273,29-8-2337,0 0 0,0 0 0,0 0 0,0 0 0,0 0 0,0 0 0,0 0-1,1 0 1,-1 0 0,0 0 0,0 0 0,0 0 0,0 0 0,0 0 0,0 0 0,0 0-1,0 0 1,0 0 0,0 0 0,1 0 0,-1 0 0,0 0 0,0 0 0,0 0 0,0 0-1,0 0 1,0 0 0,0 0 0,0 0 0,0 1 0,0-1 0,0 0 0,0 0 0,0 0-1,0 0 1,0 0 0,0 0 0,1 0 0,-1 0 0,0 0 0,0 0 0,0 0 0,0 0-1,0 1 1,0-1 0,0 0 0,0 0 0,0 0 0,0 0 0,0 0 0,0 0-1,0 0 1,0 0 0,0 0 0,0 0 0,0 1 0,-1-1 0,1 0 0,0 0 0,0 0-1,0 0 1,0 0 0,0 0 0,0 0 0,0 0 0,0 0 0,0 0-26,21 2 1863,63-3 1718,-22-2-3039,15 0 128,35-7-670,48-4 291,188 23 537,-112 0-111,-178-10-604,-34 0-56,1 1-1,-1 1 1,0 1-1,17 3-56,-40-4 33,1-1-1,-1 1 1,0-1 0,0 1-1,1-1 1,-1 0 0,0 0-1,1 0 1,-1 0-1,0 0 1,1 0 0,-1 0-1,0 0 1,1 0 0,-1-1-1,0 1 1,1 0-1,-1-1 1,0 1 0,0-1-1,0 0 1,1 1 0,-1-1-1,0 0 1,0 0-1,0 1 1,0-1 0,0 0-1,0 0 1,0-1-33,-1 0 1634,-1 1-742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4:10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178 650 2296,'-106'-19'3413,"101"20"1517,11 7-3540,11 5-1295,1-1 0,0-1 0,0 0 0,10 3-95,-23-11 19,7 2 10,-1-1 1,1 1-1,0-2 1,0 0-1,0 0 1,1-1-1,-1 0 1,0-1-1,1-1 1,-1 0-1,5-1-29,10 1 43,-1-1 0,1-1 0,0-2 0,-1 0-1,0-2 1,0-1 0,9-4-43,-29 8 15,0 0-1,0-1 1,-1 1-1,1-1 1,-1-1-1,0 1 1,-1 0 0,1-1-1,-1 0 1,0 0-1,0-1 1,0 1-1,0-2-14,-2 4 10,-1 1 0,0 0-1,1-1 1,-1 1 0,0 0-1,0-1 1,-1 1 0,1-1-1,0 0 1,-1 1 0,0-1-1,0 1 1,1-1 0,-2 0-1,1 1 1,0-1 0,0 0-1,-1 1 1,1-1 0,-1 1-1,0-1 1,0 1 0,0-1-1,0 1 1,0-1 0,-1 1-1,1 0 1,-1 0 0,1 0-1,-1 0 1,0 0 0,0 0-1,0 0-9,-10-8 101,-7-5 199,0 0 0,-13-7-300,24 18 56,0 0-1,0 0 1,0 0 0,-1 1 0,0 0 0,1 1-1,-1 0 1,-8-1-56,-4 1 95,-1 1 0,0 1 0,0 1 1,1 1-1,-1 1 0,0 0 0,1 2 0,0 0 0,0 2 0,1 0 0,0 2 0,0 0 0,-17 11-95,29-15 11,1 1-1,0-1 1,1 1-1,-1 1 0,1-1 1,1 1-1,-1 0 0,1 1 1,0-1-1,1 1 0,0 0 1,0 0-1,0 3-10,-5 13 8,1 0-1,2 1 1,0 0 0,1 3-8,-2 16 20,3 1-1,1 0 1,2 21-20,2-35 23,2 0 0,1 0 0,1-1 0,1 0 0,7 16-23,-9-34 11,0-1 0,1 0-1,0-1 1,1 1-1,0-1 1,0 0-1,1-1 1,1 1-1,-1-2 1,2 1 0,-1-1-1,1 0 1,0 0-1,1-1 1,0-1-1,0 0 1,0 0-1,1-1 1,-1 0 0,1 0-1,1-2 1,-1 1-1,8 0-10,16 2-39,0-1 0,1-2 0,-1-1 0,1-2 0,-1-2-1,16-3 40,53-9-136</inkml:trace>
  <inkml:trace contextRef="#ctx0" brushRef="#br0" timeOffset="556.073">875 569 4745,'-1'-1'443,"-6"-5"7462,9 11-5101,3 7-3723,4 4 1074,0 0 1,1 0-1,1-1 1,1 0 0,6 6-156,8 10 153,224 269 887,-230-280-992,0-1 0,1-1 1,2-1-1,11 7-48,-3-3 0,22 21 0,-46-36-37,2 3-471,0-1 1,1 0-1,0-1 1,0 0-1,8 3 508,-6-6-764</inkml:trace>
  <inkml:trace contextRef="#ctx0" brushRef="#br0" timeOffset="897.497">1477 511 7009,'-2'-1'198,"0"0"0,0 0-1,0 0 1,1 0-1,-1 1 1,0-1-1,0 1 1,0-1-1,0 1 1,0 0-1,-1-1 1,1 1-1,0 0 1,0 1-1,0-1 1,0 0-1,0 1 1,0-1-1,0 1 1,0-1 0,0 1-1,1 0 1,-1 0-1,0 0 1,0 0-1,0 0 1,1 0-1,-1 0 1,1 1-1,-1-1 1,1 1-1,-1-1-197,-6 8 282,-1 1 0,1-1 0,1 2-1,-6 9-281,12-18 70,-19 35 186,1 2 0,2 0 0,2 1 0,-8 37-256,-3 1 156,10-32-43,-3-1-1,-2-1 0,-1 0 0,-23 31-112,27-49-40,-1-1-1,0 0 1,-2-2 0,-1 0-1,0-2 1,-2 0-1,-1-2 1,-1 0 40,23-17-856,11-9 274</inkml:trace>
  <inkml:trace contextRef="#ctx0" brushRef="#br0" timeOffset="1606.27">2102 89 4409,'-6'-13'858,"1"3"457,0-1-1,0 1 1,-2 0-1,1 0 1,-6-6-1315,12 16 86,0-1 0,-1 0 0,1 1 0,-1-1 1,1 1-1,-1-1 0,1 1 0,-1-1 0,0 1 0,1-1 0,-1 1 1,0-1-1,1 1 0,-1 0 0,0-1 0,1 1 0,-1 0 0,0 0 1,0 0-1,1-1 0,-1 1 0,0 0 0,0 0 0,1 0 1,-1 0-1,0 0 0,0 0 0,1 1 0,-1-1-86,0 1 92,0-1 0,0 1 1,-1 0-1,1 0 0,1 0 0,-1 0 0,0 0 1,0 0-1,0 0 0,0 0 0,1 0 0,-1 1 0,1-1 1,-1 0-1,0 1-92,-2 8 184,1-1 0,-1 1 1,2-1-1,-2 9-184,-2 54 378,3 0-1,5 49-377,25 149 380,14 84-37,-2-16 108,30 81-451,-56-361 35,-4-18 94,-2 0 0,-2 1-129,-6-40 15,0-1 1,0 1-1,0 0 0,0-1 1,0 1-1,0 0 0,0-1 1,0 1-1,0 0 1,0-1-1,0 1 0,-1-1 1,1 1-1,0 0 0,0-1 1,-1 1-1,1-1 0,0 1 1,-1 0-1,1-1 0,-1 1 1,1-1-1,-1 1 1,1-1-1,-1 0 0,1 1 1,-1-1-1,1 1 0,-1-1 1,0 0-1,1 0 0,-1 1 1,1-1-1,-1 0 0,0 0 1,1 0-1,-1 1 0,0-1 1,1 0-1,-1 0 1,0 0-1,0 0-15,-33-5 375,23 3-301,-249-32 482,194 29-537,1 4 0,0 2 0,-2 3-19,-25 7 35,-75 21-35,-89 32 93,-36 9 96,191-52-123,-241 56 119,334-75-141,-10 3-110,24-6-145,53-13 2174,-8 8-1043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6:32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962 137 3417,'-16'-79'2180,"9"58"84,1 18-1575,2 2-101,-3-3 1745,6 9-398,7 12-176,-4-14-2003,0 4 316,1 0 0,1-1 1,-1 0-1,1 0 1,0 0-1,0 0 0,1 0 1,-1-1-1,1 1 1,5 2-73,8 10 133,33 36 518,13 7-651,-17-17 220,11 16-220,44 48 101,47 57 82,-136-148-587,-1 1-1,-1 0 1,0 1 0,-1 0-1,2 9 405,-4-9-772</inkml:trace>
  <inkml:trace contextRef="#ctx0" brushRef="#br0" timeOffset="403.784">1511 0 3937,'-3'0'319,"1"1"0,0-1 0,-1 1 1,1-1-1,0 1 0,0 0 0,0 0 1,0 0-1,0 0 0,0 0 0,0 1 0,0-1 1,0 0-1,0 1 0,1-1 0,-1 1 0,0 0 1,1 0-320,-27 37 1320,23-31-858,-40 65 957,-32 50-352,-71 110-375,70-105-519,69-115-161,-29 48 130,-4 14-142,42-75-19,0 0 1,0 0-1,0 1 0,0-1 1,0 0-1,0 0 0,0 0 1,0 0-1,0 0 0,0 0 1,1 0-1,-1 1 0,0-1 1,0 0-1,0 0 0,0 0 1,0 0-1,0 0 0,0 0 1,0 0-1,0 0 0,1 0 1,-1 0-1,0 1 0,0-1 1,0 0-1,0 0 0,0 0 1,0 0-1,0 0 0,1 0 1,-1 0-1,0 0 0,0 0 1,0 0-1,0 0 0,0 0 1,0 0-1,1 0 0,-1 0 1,0 0-1,0 0 0,0 0 1,0 0-1,0-1 0,0 1 1,1 0-1,-1 0 0,0 0 1,0 0-1,0 0 0,0 0 1,0 0-1,0 0 0,0 0 1,0 0-1,0-1 19,11-2-564,13-10-103</inkml:trace>
  <inkml:trace contextRef="#ctx0" brushRef="#br0" timeOffset="1252.2">1935 655 5361,'-100'-46'2617,"98"45"-2479,1 0 0,-1 0 1,0 0-1,0 0 0,1 0 0,-1-1 1,1 1-1,-1-1 0,1 1 1,0-1-1,-1 1 0,1-1 1,0 0-1,0 0-138,0-15 1328,2 12-920,-1 2-205,1-1-1,0 0 1,0 0-1,0 0 1,1 1-1,-1-1 1,1 1-1,0-1 1,-1 1-1,2-1 1,-1 1-1,0 0 1,1 0-1,-1 0 1,4-2-203,5-5 235,1 0 0,0 1 1,5-3-236,-9 7 139,1-1-62,1 0 1,0 0 0,0 1 0,1 0 0,-1 1 0,1 0 0,0 1-1,1 0 1,-1 0 0,0 2 0,7-1-78,-13 1 8,0 1 1,1 1 0,-1-1-1,0 1 1,1 0-1,-1 0 1,0 0-1,0 1 1,0-1 0,0 1-1,0 0 1,-1 1-1,1-1 1,-1 1-1,1 0 1,-1 0-1,0 1 1,0-1 0,0 1-1,-1 0 1,1 0-1,-1 0 1,0 1-1,0-1 1,0 1 0,0 1-9,3 7 6,-1 0 1,-1-1 0,0 1 0,0 1 0,-2-1-1,0 0 1,0 1 0,-1 0 0,-1-1 0,0 1-1,-1-1 1,0 1 0,-1 0 0,-3 8-7,-2 8 28,-2 0 1,-1 0 0,-2-1 0,0 0-1,-16 24-28,8-22 30,-1-1-1,-2-1 0,-1-1 0,-1-1 1,-17 13-30,14-12 32,26-26-25,0 0 0,-1 0 0,1 0 0,-1 0 0,1 0 0,-1 0-1,0-1 1,0 1 0,1-1 0,-1 0 0,0 0 0,0 0 0,-3 0-7,4-1 7,0 0-1,0 1 1,0-2 0,0 1-1,0 0 1,0 0-1,0-1 1,0 1 0,0-1-1,0 0 1,0 1 0,0-1-1,1 0 1,-1 0 0,0 0-1,0-1 1,1 1-1,-1 0 1,1 0 0,-1-1-1,1 0-6,-3-2 11,0 0 1,0 0-1,1-1 0,0 0 0,0 1 0,0-1 0,0 0 0,1-1 0,0 1 0,0 0 0,0-1 1,1 1-1,-1-1 0,2 0 0,-1-3-11,0 5 1,1 0-1,1 0 1,-1 0 0,1 0 0,-1 0 0,1 0-1,0 0 1,1 0 0,-1 0 0,1 0 0,-1 1-1,1-1 1,0 1 0,0-1 0,1 1 0,-1 0-1,1 0 1,0 0 0,0 0 0,0 0 0,0 0-1,2 0 0,-3 1-2,1 1-1,-1-1 0,1 1 0,0 0 0,-1 0 0,1 0 0,0 0 0,0 0 1,0 1-1,0-1 0,0 1 0,0 0 0,0 0 0,0 0 0,0 0 1,0 1-1,0-1 0,-1 1 0,1-1 0,0 1 0,2 1 3,7 3-6,0 0 0,0 1 0,-1 1 0,6 3 6,2 2-2,52 31-24,-16-9 51,2-2 0,13 3-25,-50-27-11,1 0-1,0-1 1,0-1 0,0-1 0,1-1 0,0-1 0,-1 0-1,13-2 12,32-4-106,0-12 62</inkml:trace>
  <inkml:trace contextRef="#ctx0" brushRef="#br0" timeOffset="2342.591">981 1643 1960,'39'-59'1603,"-29"48"1341,-10 12-2746,0-1-1,-1 1 1,1-1 0,0 0-1,0 1 1,-1-1-1,1 1 1,-1-1-1,1 0 1,0 1 0,-1-1-1,1 0 1,-1 0-1,1 1 1,-1-1 0,1 0-1,0 0 1,-1 0-1,1 1 1,-1-1 0,1 0-1,-1 0 1,1 0-198,-2 1 91,1-1 0,0 1 0,0 0 0,1 0 0,-1 0 0,0 0 0,0 0 0,0 0 0,1 0 0,-1 0 0,0 0 0,1 0 0,-1 1 1,1 0-92,-2 1 212,-11 18 238,4-6-202,-1 0 0,-1 0-1,0-1 1,-1 0-1,0-1 1,-5 3-248,-53 46 1144,50-46-876,0 1 0,1 1 0,1 1-1,-16 21-267,-52 92 587,49-72-194,-3-2 1,-35 40-394,40-58 187,-14 14 582,-30 46-769,36-42 153,24-35-120,1 1 0,2 1 0,1 0 0,0 3-33,3-4 14,0 0-1,-1 0 0,-1-1 0,-1-1 0,-1 0 0,-1-1 1,-1-1-1,-13 11-13,17-18 9,12-10 3,-1 0 0,0-1 0,0 1 0,0-1 0,0 0 0,0 1 0,-1-1 0,1-1 0,-1 1 0,-2 1-12,6-3-3,0 0-1,0 0 1,0 0-1,-1 0 1,1 0-1,0 0 1,0 0-1,0 0 1,0 0 0,0 0-1,-1 0 1,1 0-1,0 0 1,0 0-1,0 0 1,0 0-1,0 0 1,0 0-1,-1-1 1,1 1-1,0 0 1,0 0-1,0 0 1,0 0 0,0 0-1,0 0 1,0 0-1,-1 0 1,1 0-1,0-1 1,0 1-1,0 0 1,0 0-1,0 0 1,0 0-1,0 0 1,0 0 0,0-1-1,0 1 1,0 0-1,0 0 1,0 0-1,0 0 1,0 0-1,0-1 1,0 1-1,0 0 1,0 0 3,2-13-709,8-18-1508,-10 30 2119,17-43-1249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7:54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1677 4137,'-1'-1'568,"0"0"1,0 0-1,0 0 0,0-1 1,1 1-1,-1 0 0,0 0 1,1 0-1,-1 0 1,1-1-1,-1 1 0,1 0 1,-1-1-1,1 1 0,0-1-568,0-2 425,0 1-1,1 0 1,-1 0-1,1 0 1,0 0-1,0 0 1,0 0-1,0 0 1,1-1-425,3-9 549,-4 8-479,1 0 0,0 0 0,0 0 0,1 0 0,0 0 0,-1 1 0,2-1-1,-1 1 1,0 0 0,1 0 0,0 0 0,2-1-70,9-11 176,165-185 1433,-38 44-1294,-123 132-282,0-1 0,-2-1 0,4-10-33,-3 7 27,1-1-1,6-4-26,18-17 20,-8 8-1,-1-1-1,3-9-18,-22 29 9,76-115 20,-73 115-26,1 1 0,1 1 0,2 1 0,11-9-3,10-5 17,-2-1 1,-1-3 0,-2-1-1,24-36-17,-45 55 23,1 2 0,0 0 0,9-6-23,10-10 26,-29 26-19,0 0 1,0-1-1,3-5-7,-8 10 1,0 0 0,1 1 0,0-1 0,0 1 0,1 0 0,-1 0 0,1 0 0,0 1 0,0-1 0,1 1 0,-1 0 0,1 1 0,4-3-1,-10 6 0,1 0 0,-1 0 1,0 0-1,1 0 1,-1 0-1,0 0 0,0 0 1,1 0-1,-1-1 0,0 1 1,0 0-1,1 0 1,-1 0-1,0-1 0,0 1 1,1 0-1,-1 0 0,0-1 1,0 1-1,0 0 1,0-1-1,1 1 0,-1 0 1,0 0-1,0-1 0,0 1 1,0 0-1,0-1 1,0 1-1,0 0 0,0-1 1,0 1-1,0 0 0,0-1 1,0 1-1,0 0 1,0-1-1,0 1 0,0 0 1,0 0-1,0-1 0,-1 1 1,1 0-1,0 0 0,-1 0 1,1 0-1,0 0 1,0 0-1,-1 0 1,1 0-1,0 0 0,0 0 1,-1 0-1,1 0 1,0 0-1,-1 0 1,1 0-1,0 0 1,0 0-1,-1 0 0,1 0 1,0 0-1,0 0 1,-1 1-1,1-1 1,0 0-1,0 0 0,-1 0 1,1 0-1,0 1 1,0-1-1,0 0 1,0 0-1,-1 1 1,1-1-1,0 0 0,0 0 1,0 1-1,0-1 1,0 0-1,0 0 1,-1 1-1,1-1 1,0 0-1,0 0 0,0 1 1,0-1-1,0 0 1,0 1-1,0-1 1,0 0-1,1 1 0,-4 7 1,0 0-1,-1 0 1,0-1 0,0 1-1,0-1 1,-1 1 0,0-1-1,0-1 1,-1 1 0,0-1-1,-13 16 2,-83 113 15,-99 119-18,126-165 17,-58 90-16,112-147 4,-1-1-1,-1-1 1,-2-2-1,-1 0 1,-11 8-4,-68 60 18,85-76-14,-55 58 11,37-37-12,-12 8-3,36-36 0,1 0 1,0 1 0,1 0-1,1 1 1,0 0 0,1 1-1,1 0 1,0 0 0,1 1-1,-1 7 0,-3 8 2,4-11 0,0-1 1,-1 0 0,-3 4-3,4-17-199,8-7 239,0 1 0,0-1 0,0 0 0,0 0 0,0 0 0,0 0 0,0 0 0,0 0 0,0 1 0,0-1 0,0 0 0,-1 0 0,1 0 0,0 0 0,0 0 0,0 0 0,0 0 0,0 0 0,0 0 0,0 1 0,-1-1 0,1 0 0,0 0 0,0 0 0,0 0 0,0 0 0,0 0 0,-1 0 0,1 0 0,0 0 0,0 0 0,0 0 0,0 0 0,0 0 0,-1 0 0,1 0 0,0 0 0,0 0 0,0 0 0,0 0 0,0-1 0,0 1 0,-1 0-1,1 0 1,0 0 0,0 0 0,0 0 0,0 0 0,0 0 0,0 0 0,0 0 0,0-1 0,-1 1 0,1 0 0,0 0 0,0 0 0,0 0 0,0 0 0,0 0 0,0-1-40,0 0 1007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8:01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76 4529,'-48'-27'962,"-31"-21"2714,77 54 4271,7 7-6688,4-3-1124,0-1-1,1 0 0,0 0 0,3 1-134,9 8 130,2 4 107,-1 0 0,-1 1-1,-1 1 1,5 10-237,92 116 550,-15-19-153,-76-98-38,21 19-359,-12-13 182,-24-27-145,1-1 0,0-1 0,0 0 0,1-1 0,0 0-1,1-1 1,2 0-37,1 2 35,0 0 1,-1 1-1,0 0 0,10 10-35,-1 3 78,15 13 147,1-2 0,34 21-225,-56-43 13,-1 0-1,0 1 1,-1 1-1,0 1 1,-2 1-1,0 0 1,0 1-1,-2 1 1,0 0-1,-1 1 0,1 4-12,-2-1 27,1 0 0,13 18-27,-20-32 7,1-1 0,0 0 1,1-1-1,0 0 0,0 0 1,0 0-1,1-1 0,4 2-7,15 7 29,1-2-1,10 3-28,-11-4 28,-1 0-1,12 8-27,-30-15 7,0 2 1,0-1-1,0 1 0,-1 0 0,0 0 0,-1 1 1,1 0-1,3 7-7,3 5 14,-9-12-7,0 0-1,1 0 0,0-1 1,0 0-1,1 0 1,0 0-1,0-1 0,1 0 1,5 4-7,30 8 10,-4-3 19,-32-10-25,1 0 0,-1 1 0,0-1 0,-1 1 0,1 1 0,-1-1 1,0 1-1,3 5-4,-4-5 4,0 0 0,1 0 0,0-1 0,0 0 0,0 0 1,1-1-1,0 0 0,0 0 0,0 0 0,2 0-4,6 1 9,27 14 18,-39-19-26,-1 1 0,0 0 0,0 0 1,0-1-1,0 1 0,0 1 0,0-1 0,0 0 1,0 0-1,-1 1 0,1-1 0,-1 1 0,0-1 0,0 1 1,0 0-2,1 4 2,1-1 1,-1 1-1,1 0 1,1-1-1,-1 0 1,1 0-1,0 0 1,1 0-1,-1 0 1,1-1-1,0 0 1,0 0-1,1 0 1,0-1 0,0 0-1,0 0 1,0 0-1,0-1 1,3 1-3,-5-3-17,-1 1 0,1-1 0,0 1 0,0 0 0,-1 0 0,1 0 0,-1 1 0,0-1 1,3 3 16,-5-4 104,0 0 1,0 1-1,0-1 1,0 0 0,0 1-1,0-1 1,-1 0-1,1 1 1,0 0 0,-1-1-1,1 1 1,-1-1-1,0 1 1,1-1 0,-1 1-1,0 0 1,0-1 0,0 1-1,0 0 1,0-1-1,0 1 1,-1 0 0,1-1-1,0 1 1,-1 1-105,-4 4 955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3:57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411 57 2753,'-15'-17'614,"12"12"-242,-1 1-1,0 0 1,0-1-1,0 2 1,-1-1-1,0 0 1,-2 0-372,5 2 227,-1 1 0,1 1-1,-1-1 1,1 0 0,-1 0 0,1 1 0,-1 0-1,0-1 1,1 1 0,-1 0 0,0 0 0,1 1-1,-1-1 1,0 0 0,1 1 0,-1 0 0,1-1-1,-1 1 1,0 1-227,-8 2 552,-1 1-1,1 0 1,-5 4-552,-2 2 299,1 0 0,1 2 0,0 0 0,1 0 0,-3 5-299,-14 17 349,-19 26-349,41-48 35,0 0 1,1 1-1,1 0 0,0 0 0,1 1 0,-2 6-35,6-12 23,0 0-1,1 0 1,0 0-1,1 1 0,0-1 1,0 1-1,1 0 1,0-1-1,1 1 0,0-1 1,1 7-23,1-3 21,0-1 0,1-1 0,0 1 0,1-1 0,0 1 0,0-1 0,2-1 0,-1 1 0,1-1 0,1 0 0,0-1 0,0 1 0,3 1-21,-4-5 11,1 0 1,0 0 0,0 0-1,0-1 1,1 0 0,-1 0 0,1-1-1,1-1 1,-1 1 0,0-1-1,1-1 1,-1 0 0,1 0 0,0-1-1,0 0 1,0-1 0,0 0-12,6-1 25,0-1 0,0 0 1,0-1-1,0-1 0,-1-1 1,0 0-1,1-1 0,-2 0 1,1-1-1,-1-1 0,0 0 1,-1-1-1,0-1 0,5-4-25,-1-1 101,-1-1 0,-1 0 0,0-1 0,-1 0 0,-1-2 0,0 1 0,-2-1 0,0-1 0,-1 0 0,0-5-101,-7 17 52,0 1 1,0-1-1,-1 0 0,0 1 1,-1-1-1,0 0 0,0 0 1,0 0-1,-1 0 0,-1 0 0,1 0 1,-1 0-1,-1 0 0,1 0 1,-1 1-1,-1-1 0,1 0 1,-1 1-1,0 0 0,-1-1 1,0 1-1,0 1 0,-1-1 0,0 1 1,0-1-1,0 2 0,-5-5-52,-2 0 49,0 0-1,0 2 0,-1-1 0,0 2 0,-1 0 0,0 0 0,0 1 1,0 1-1,-8-2-48,-12-2 136,-1 2 1,0 1-1,-14 0-136,27 5 79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0.2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355 186 3577,'35'-57'1880,"-35"56"-1685,1 1 0,-1-1-1,1 0 1,-1 0 0,1 0-1,-1 0 1,0 0 0,1 0-1,-1 0 1,0 0 0,0 0 0,0 0-1,0 0 1,0 0 0,0 0-1,0-1-194,0 1 89,0 1 1,0 0-1,-1-1 0,1 1 0,0 0 0,0-1 0,-1 1 0,1 0 0,0 0 0,-1-1 0,1 1 0,0 0 0,-1 0 0,1 0 0,0-1 0,-1 1 0,1 0 0,0 0 0,-1 0 0,1 0 0,-1 0 0,1 0 0,0 0 0,-1-1 1,1 1-1,-1 1-89,-22 4 1480,9 2-1404,1 0 1,0 1-1,1 1 0,-8 6-76,-32 23 168,1-6 20,18-12 15,-28 23-203,53-37 42,-1 2-1,1-1 1,1 1 0,-1 0-1,1 1 1,1 0 0,0 0 0,-5 9-42,15-29 540,-4 9-500,1 0 1,0 0-1,0 0 1,0-1-1,0 1 0,0 0 1,0 0-1,1 0 0,-1 0 1,1 0-41,18-19 53,1 1 0,10-6-53,1-2 26,65-56 58,-4 4 44,-87 73-89,-1 1-1,0-1 1,0 0 0,2-3-39,-3 4 87,0-1 0,0 1 0,1 1 0,0-1 1,1 0-88,-6 5 8,1 1 1,-1-1 0,0 1-1,1-1 1,-1 1 0,0 0 0,0-1-1,1 1 1,-1 0 0,1-1 0,-1 1-1,0 0 1,1 0 0,-1-1-1,1 1 1,-1 0 0,1 0 0,-1 0-1,0 0 1,1-1 0,-1 1-1,1 0 1,-1 0 0,1 0 0,-1 0-1,1 0 1,-1 0 0,1 0-1,-1 0 1,1 0 0,-1 1 0,1-1-1,-1 0 1,1 0 0,-1 0-1,0 0 1,1 1 0,-1-1 0,1 0-1,-1 0 1,0 1 0,1-1-1,-1 0 1,0 1 0,1-1 0,-1 1-1,1-1-8,-1 0 10,0 1 0,0-1-1,0 0 1,0 1 0,1-1-1,-1 0 1,0 1-1,0-1 1,0 0 0,0 1-1,0-1 1,0 0 0,0 1-1,0-1 1,0 0 0,0 1-1,0-1 1,0 0 0,0 1-1,0-1 1,0 0 0,0 1-1,0-1 1,-1 0-1,1 1 1,0-1 0,0 0-1,0 1 1,0-1 0,-1 0-1,1 0 1,0 1 0,0-1-1,-1 0 1,1 0 0,0 1-1,-1-1 1,1 0 0,0 0-1,0 0 1,-1 0-1,1 1-9,-3 4 75,-42 173 91,35-148-153,2 0 1,1 1 0,1 0-1,1 0 1,2 1 0,2-1 0,1 18-14,7 20 22,-2-35 18,-1 30-40,-2-38 19,-2-20-4,1-1 0,-1 1 0,0-1 0,0 1 1,0-1-1,-1 4-15,0-8 7,0 1 0,1 0 0,-1 0 0,0-1 0,1 1 0,-1 0 0,0-1 0,0 1 0,-1-1-1,1 1 1,0-1 0,0 1 0,-1-1 0,1 0 0,-1 0 0,1 1 0,-1-1 0,1 0 0,-1-1 0,0 1 0,0 0-7,-24 9 47,-1-2 1,0-1-1,0-1 0,0-2-47,-9 3 19,20-4-15,-49 13 3,60-15-8,-1 1-1,1 0 0,0 1 0,-1-1 0,1 1 0,0 0 1,0 0-1,1 1 0,-4 2 2,8-6 4,0 0 1,0 0-1,0 0 1,0 0-1,-1 0 1,1 1-1,0-1 0,0 0 1,0 0-1,0 0 1,0 0-1,-1 0 1,1 1-1,0-1 0,0 0 1,0 0-1,0 0 1,0 0-1,0 1 0,0-1 1,0 0-1,0 0 1,0 0-1,0 0 1,-1 1-1,1-1 0,0 0 1,0 0-1,0 0 1,0 1-1,1-1 1,-1 0-1,0 0 0,0 0 1,0 1-1,0-1 1,0 0-1,0 0 1,0 0-1,0 0 0,0 1 1,0-1-1,0 0 1,1 0-1,-1 0 0,0 0 1,0 0-1,0 1 1,0-1-1,0 0 1,1 0-1,-1 0 0,0 0 1,0 0-1,0 0 1,0 0-1,1 0 1,-1 0-1,0 0 0,0 0 1,0 0-1,1 0 1,-1 0-1,0 0 1,0 0-1,0 0 0,1 0 1,-1 0-5,20 1 826,-15-1-714,73-5 513,32-6-625,-73 6 76,18-2-12,-19 1 35,1 2 0,0 1 0,-1 2 0,1 2 0,0 1-99,27 11 156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1:39.12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83 40 4657,'-31'-11'1944,"7"4"-1167,5 6-329,14-1-304,2-1-88,9 1-72,-6 0 16,0 0-80,11-3-232,19 0 216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4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111 958 1480,'-92'30'1177,"74"-21"1710,18-9-2850,0 0 0,0 0 0,0 0-1,0 0 1,0 0 0,0 0-1,0 0 1,1 0 0,-1 0 0,0 0-1,0 0 1,0 0 0,0 0-1,0 0 1,0 0 0,0 0 0,0 0-1,0 0 1,0 0 0,0 0-1,0 0 1,1 0 0,-1 0 0,0-1-1,0 1 1,0 0 0,0 0 0,0 0-1,0 0 1,0 0 0,0 0-1,0 0 1,0 0 0,0 0 0,0 0-1,0 0 1,0 0 0,0 0-1,0-1 1,0 1 0,0 0 0,0 0-1,0 0 1,0 0 0,0 0-1,0 0 1,0 0 0,0 0 0,0 0-1,0 0 1,0 0 0,0-1-1,0 1 1,0 0 0,0 0 0,0 0-1,0 0 1,0 0 0,0 0 0,0 0-1,0 0 1,0 0 0,0 0-37,0 0 211,-1-1-143,1 1 1,0 0 0,0 0-1,0 0 1,-1-1 0,1 1-1,0 0 1,0 0-1,0 0 1,0-1 0,0 1-1,0 0 1,0 0 0,-1-1-1,1 1 1,0 0 0,0 0-1,0-1 1,0 1-1,0 0 1,0-1 0,0 1-1,0 0 1,0 0 0,0-1-1,1 1 1,-1 0 0,0 0-1,0-1 1,0 1-1,0 0 1,0 0 0,0 0-1,0-1 1,1 1 0,-1 0-1,0 0 1,0 0 0,0-1-1,1 1 1,-1 0-1,0 0 1,0 0 0,0 0-1,1-1 1,-1 1 0,0 0-1,0 0 1,1 0 0,-1 0-1,0 0 1,0 0-1,1 0-67,15-10 116,0-1 1,-1-1 0,0 0 0,3-5-118,5-3 133,23-16-133,-15 12 48,0-1 1,-2-2 0,8-11-49,76-91 47,-67 74 138,2 2-1,51-44-184,-85 89 116,-14 8-112,1 0 1,-1 0-1,0 0 1,0 0-1,1 0 1,-1 0-1,0 0 1,0 0 0,1 0-1,-1 0 1,0 0-1,0 0 1,0 0-1,1 0 1,-1 0-1,0 0 1,0 0-1,1 0 1,-1 0-1,0 1 1,0-1-1,0 0 1,1 0-1,-1 0 1,0 0-1,0 0 1,0 1-1,0-1 1,1 0-1,-1 0 1,0 0-1,0 1 1,0-1-5,0 1 14,0 1-1,0-1 1,0 1 0,0-1 0,0 1 0,-1-1 0,1 0 0,0 1 0,-1-1 0,1 0-1,-1 1 1,1-1 0,-1 0 0,0 1 0,0-1 0,0 0 0,1 0 0,-1 0 0,-1 0-14,-9 12 85,-1-1 1,-1 0-1,0-1 1,-5 3-86,-14 12 114,-42 44 78,4 4 0,-4 10-192,-75 79 129,147-160-124,-1-1 0,1 0 0,-1 1 0,0-1 0,0 0 0,0 0 0,0-1 0,0 1 0,-2 0-5,5-2 5,0 0 0,-1 0 0,1 0 0,0 0 0,-1 0 0,1 0 0,0 0 0,-1 0-1,1 0 1,-1 0 0,1 0 0,0 0 0,-1-1 0,1 1 0,0 0 0,-1 0 0,1 0 0,0 0-1,0-1 1,-1 1 0,1 0 0,0 0 0,0 0 0,-1-1 0,1 1 0,0 0 0,0-1 0,-1 1-1,1 0 1,0-1 0,0 1 0,0 0 0,0 0 0,0-1 0,-1 1 0,1-1 0,0 1 0,0 0-5,-2-14 139,3 9-112,0 1 0,1-1 1,-1 1-1,1-1 0,-1 1 1,1 0-1,1 0 0,-1 0 1,1 0-1,-1 0 0,1 0-27,39-43 72,-30 34-56,23-24 11,105-118 26,-69 75-35,-22 25 28,17-27-46,-61 76 7,-1 0 0,0 0 0,-1 0 0,0-1 0,2-3-7,-5 10 1,0 0 0,0 0 0,0 0 0,0 0 0,0-1 0,1 1 1,-1 0-1,0 0 0,0 0 0,0-1 0,0 1 0,0 0 0,0 0 0,0 0 1,0-1-1,0 1 0,0 0 0,0 0 0,0-1 0,0 1 0,0 0 0,0 0 1,0 0-1,0-1 0,0 1 0,0 0 0,0 0 0,0 0 0,0-1 0,0 1 1,-1 0-1,1 0 0,0 0 0,0-1 0,0 1 0,0 0 0,0 0 1,-1 0-1,1 0 0,0 0 0,0-1 0,0 1 0,0 0 0,-1 0 0,1 0 1,0 0-1,0 0 0,-1 0 0,1 0 0,0 0 0,0 0 0,0 0 0,-1 0 1,1 0-1,0 0 0,0 0 0,0 0 0,-1 0 0,1 0 0,0 0 1,0 0-1,-1 0 0,1 0 0,0 0 0,0 0 0,0 0 0,0 0 0,-1 1-1,-16 8 49,-6 11-15,1 1-1,1 1 1,-12 15-34,-5 6 26,-38 37 4,20-24-2,-18 28-28,33-35 32,-29 25-32,66-70 1,1-1 1,0 1-1,0 0 0,0-1 0,1 1 0,-1 1 0,1-1 0,0 0 1,0 1-1,1-1 0,-1 1 0,1-1 0,0 1 0,0 2-1,1-7 0,-1 1 0,1-1 0,0 0 0,0 0 0,0 1 0,0-1 0,0 0 0,0 0-1,0 1 1,0-1 0,0 0 0,0 0 0,0 1 0,0-1 0,0 0 0,0 0 0,0 1 0,0-1-1,0 0 1,0 0 0,0 1 0,0-1 0,1 0 0,-1 0 0,0 1 0,0-1 0,0 0 0,0 0-1,0 0 1,1 1 0,-1-1 0,0 0 0,0 0 0,8-3-7,11-13 1,68-76 16,-28 27 3,20-29 10,-46 53-7,2 1 1,37-32-17,-4 16 2,22-19 12,-89 74-14,1-2 0,1 0 0,-1 1 0,1-1 1,0 1-1,-1 0 0,1 0 0,0 0 0,0 1 0,1-1 0,-1 1 0,0-1 0,0 1 0,1 0 0,0 0 0,-35 19 40,11-3-29,0 1 1,1 1-1,1 0 0,1 2 0,-2 3-11,-20 20 15,-36 40 34,-59 86-49,126-157 3,4-7-3,0 1 1,1 0-1,-1 0 1,1 0-1,0 0 0,0 1 1,1-1-1,0 1 1,0 0-1,-1 2 0,3-8 0,0 0 0,0 0 0,0 0 0,0 0 0,0 1 0,0-1-1,0 0 1,0 0 0,0 0 0,0 0 0,0 0 0,0 0 0,0 0 0,0 0 0,0 1 0,0-1 0,0 0-1,0 0 1,0 0 0,0 0 0,0 0 0,0 0 0,0 0 0,0 0 0,0 0 0,0 1 0,0-1 0,0 0-1,1 0 1,-1 0 0,0 0 0,0 0 0,0 0 0,0 0 0,0 0 0,0 0 0,0 0 0,0 0-1,0 0 1,0 0 0,1 0 0,-1 0 0,0 0 0,0 0 0,0 1 0,0-1 0,0 0 0,0 0 0,0 0-1,0 0 1,1-1 0,-1 1 0,0 0 0,0 0 0,0 0 0,0 0 0,0 0 0,0 0 0,0 0 0,0 0-1,1 0 1,-1 0 0,0 0 0,0 0 0,0 0 0,0 0 0,0 0 0,0 0 0,11-9-1,10-12 3,19-28 16,24-44-18,22-26 19,24-16 2,72-89 17,-101 128-5,-40 49-4,-34 35-18,-6 10-8,0 1-1,0-1 1,0 0-1,0 1 1,0-1 0,0 1-1,0 0 1,0-1-1,1 1 1,-1 0-1,0 0 1,1 0-3,-20 33-96,11-22-50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15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21 197 4729,'11'-75'2449,"-11"75"-2391,1 0 1,-1-1 0,0 1 0,0 0 0,0-1 0,0 1 0,0-1 0,0 1 0,0 0 0,0-1 0,0 1 0,0-1-1,0 1 1,0 0 0,0-1 0,0 1 0,0 0 0,0-1 0,0 1 0,0-1 0,0 1 0,-1 0 0,1-1 0,0 1-1,0 0 1,0-1 0,-1 1 0,1 0 0,0-1 0,0 1 0,-1 0 0,1 0 0,0-1 0,-1 1 0,1 0 0,0 0-1,-1 0 1,1-1 0,0 1 0,-1 0 0,1 0 0,-1 0 0,1 0 0,0 0 0,-1 0 0,1 0 0,-1 0 0,1 0-1,0 0 1,-1 0 0,1 0 0,-1 0-59,-17 9 2392,15-6 364,10 9-2550,1-1 0,1 1 0,0-1 1,1-1-1,0 0 0,0 0 0,9 6-206,2 2 148,117 117 488,59 52-352,-170-167-268,1-1 1,0 0-1,1-3 1,1 0 0,9 2-17,-37-17-197,0 0 0,1 0 1,-1 1-1,0-1 1,0 1-1,0-1 0,0 1 1,0 0-1,0 0 1,0 0 196,3 8-782</inkml:trace>
  <inkml:trace contextRef="#ctx0" brushRef="#br0" timeOffset="389.078">593 12 4841,'0'-1'267,"-1"0"0,1 0 0,-1 1 0,1-1 0,-1 0 0,0 1 1,1-1-1,-1 0 0,0 1 0,1-1 0,-1 1 0,0-1 0,0 1 0,1 0 0,-1-1 0,0 1 0,0 0 0,0-1 0,1 1 0,-1 0 0,0 0 1,0 0-1,0 0 0,0 0 0,0 0 0,0 0 0,0 0 0,1 0 0,-1 0 0,0 0-267,-4 2 178,1 1 0,0-1 1,0 0-1,1 1 0,-1 0 0,0 0 0,-2 2-178,-18 19 270,1 1 0,1 0-1,2 2 1,0 1 0,-13 25-270,13-19 154,-18 35 297,-41 54-451,58-96 27,-27 37 59,3 2 0,-36 71-86,79-134 16,-1 3 9,-1 1 1,2-1 0,-1 1 0,1-1 0,-1 1-1,2 0 1,-1-1 0,1 1 0,0 3-26,1-4 2159,-2-5-1063</inkml:trace>
  <inkml:trace contextRef="#ctx0" brushRef="#br0" timeOffset="1101.601">1105 517 5521,'-6'-24'4908,"4"15"-2414,4 13-829,-7 1 188,-1 15-1559,1-1 1,0 1-1,2 1 0,-1 16-294,2-10 204,2 1-1,0-1 0,3 6-203,0 13 143,4 81 118,-6-94-221,-1 16 4,-4-26-21,-2 35 63,6-58-83,1 0-1,-1 0 1,0 0-1,0 0 0,0-1 1,0 1-1,0 0 1,0 0-1,0 0 0,0 0 1,0 0-1,1 0 1,-1 0-1,0 0 0,0 0 1,0 0-1,0 0 1,0 0-1,0 0 0,1 0 1,-1 0-1,0 0 1,0 0-1,0 0 0,0 0 1,0 0-1,1 0 1,-1 0-1,0 0 0,0 0 1,0 0-1,0 0 1,0 0-1,0 0 0,1 0 1,-1 0-1,0 0 1,0 0-1,0 0 0,0 0 1,0 1-1,0-1 1,0 0-1,0 0 0,0 0 1,1 0-1,-1 0 1,0 0-1,0 0 0,0 1 1,0-1-1,0 0-2,6-15 89,-3-11 7,-2 1 0,-1-1 1,-1-1-97,0-20 67,-4-143 52,6 134-109,-1 13 5,3-16-15,-2 54 5,0 1 4,-1 0-1,1 0 1,-1 0-1,0 0 1,0 1 0,0-1-1,-1 0 1,1 0-1,-1 0 1,0 0-1,0 0 1,0 0 0,-1 1-1,0-2-8,2 5-16,-1 0 0,1-1-1,-1 1 1,0 0 0,1 0-1,-1 0 1,0-1 0,1 1-1,-1 0 1,0 0 0,0 0 0,1 0-1,-1 0 1,0 0 0,1 1-1,-1-1 1,0 0 0,1 0-1,-1 0 1,0 1 0,1-1-1,-1 0 1,1 0 0,-1 1-1,0-1 1,1 1 0,-1-1 0,1 1-1,-1-1 1,1 1 0,-1-1-1,1 1 1,0-1 0,-1 1-1,1 0 17,-12 28-185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1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1239 139 3937,'70'-111'2344,"-56"84"1321,-20 31-80,6-4-3542,-13 20 891,-3 10-548,-3-3-159,1-3 34,1 1 0,1 1 1,-3 7-262,-24 48 525,-3-3 1,-3-2-1,-4-1 1,-61 64-526,34-46 405,5 3 0,-43 74-405,41-44 160,-6 11 164,-81 99-324,48-101 146,-6 6 87,65-68-42,55-71-197,4-2 181,5-7 561,12-17 1234,5-20-767</inkml:trace>
  <inkml:trace contextRef="#ctx0" brushRef="#br0" timeOffset="755.224">2250 58 4857,'0'0'1025,"-5"-8"2107,7 16 2944,6 7-5905,-1 1 1,2-2-1,0 1 1,1-1 0,5 6-172,9 11 183,20 33 201,97 131 499,-105-150-524,2-3-1,2-1 0,10 6-358,121 92 880,10 9-405,58 83 260,-153-146-531,-13-18 27,4-4 1,17 8-232,54 43 189,-92-69-131,-10-9 80,21 24-138,-53-47 25,-1 2 0,-1-1 0,0 2 0,-1-1 0,0 2 0,4 10-25,27 58 2716,-35-75-1632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5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312 93 3489,'-7'-63'1889,"7"62"-1739,0-1 0,0 1 0,-1 0 0,1-1 0,-1 1 0,1 0 0,-1-1 0,1 1 0,-1 0 0,0-1 0,0 1 0,0 0-1,0 0 1,1 0 0,-1 0 0,-1 0 0,1 0 0,0 0 0,0 0 0,0 0 0,0 1 0,-1-1 0,1 0 0,0 1 0,-1-1 0,1 1-1,-1-1 1,1 1 0,0 0 0,-1 0 0,0-1-150,-4 1 345,0 0 1,1 1-1,-1-1 0,0 1 0,1 0 1,-4 1-346,4-1 225,-7 3-26,0 0 1,0 1 0,1 0 0,-1 0 0,1 1-1,1 1 1,-1 0 0,1 0 0,0 1-1,1 1 1,0-1 0,0 1 0,1 1 0,0 0-1,-1 2-199,1 1 56,1 1 0,0-1 1,1 2-1,0-1 0,2 1 0,-1-1 0,-1 15-56,1 5 96,0 0 1,1 34-97,4-49 24,1-1 1,0 1-1,2-1 0,0 0 1,0 0-1,2 0 1,0 0-1,2-1 1,0 0-1,0 0 0,10 15-24,-10-21 13,0-1-1,0 0 0,1 0 0,1 0 0,0-1 1,0-1-1,0 1 0,1-2 0,0 1 0,1-1 1,0-1-1,0 0 0,0 0 0,1-1 0,-1-1 1,1 0-1,11 2-12,-9-3 12,0-1-1,0-1 1,0 0 0,0-1 0,0-1-1,0 0 1,0-1 0,0 0 0,0-1-1,0-1 1,-1 0 0,0 0 0,0-2-1,0 0 1,0 0 0,-1-1-1,0-1 1,0 0 0,-1 0 0,0-1-1,-1-1 1,0 0 0,0 0 0,-1-1-1,0 0 1,-1 0 0,0-1 0,-1-1-1,-1 1 1,0-1 0,0 0 0,-1 0-1,-1 0 1,0-1 0,-1 0 0,1-9-12,-2 6 18,-1 0 0,-1 0 0,0 0 0,-2 0 1,1 0-1,-2 0 0,0 0 0,-2 1 1,1-1-1,-2 1 0,-2-4-18,3 8 40,-1 1 0,0-1 0,-1 1 1,0 1-1,-1-1 0,0 1 0,-1 1 0,0-1 0,0 1 1,-1 1-1,0 0 0,-1 0 0,0 1 0,0 1 0,-2-1-40,-2 0 38,-1 0-1,0 2 1,0 0-1,0 0 1,-1 2-1,0 0 0,0 1 1,0 0-1,0 2 1,0 0-1,1 1 1,-1 0-1,0 1 1,-15 5-38,27-6 238,1 0 1,-1 1-1,1-1 1,0 1-1,0 0 1,0 1-1,0-1 1,0 1-1,0-1 1,1 1-1,-1 0 1,1 0-1,-1 2-238,-11 15 1398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7.8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93 4089,'39'-89'2246,"-40"87"247,-5 5-783,-15 13 17,-21 19-420,18-8-792,1 0 0,1 2-1,1 0 1,2 1 0,1 2-515,-46 66 707,33-52-478,15-21-43,-2 0 0,-1-1-186,6-13 118,13-11-116,0 0 1,0 1 0,0-1-1,0 0 1,0 0-1,0 0 1,0 0 0,0 0-1,-1 0 1,1 0 0,0 0-1,0 0 1,0 0 0,0 0-1,0 0 1,0 0-1,0 0 1,0 0 0,-1 0-1,1 0 1,0 0 0,0 0-1,0 0 1,0-1-1,0 1 1,0 0 0,0 0-1,0 0 1,0 0 0,-1 0-1,1 0 1,0 0-1,0 0 1,0 0 0,0 0-1,0 0 1,0 0 0,0-1-1,0 1 1,0 0-1,0 0 1,0 0 0,0 0-1,0 0 1,0 0 0,0 0-1,0 0 1,0-1 0,0 1-1,0 0 1,0 0-1,0 0 1,0 0 0,0 0-1,0 0 1,0 0 0,0 0-1,0-1 1,0 1-1,0 0 1,0 0 0,0 0-1,0 0-2,2-4 19,-1 0-1,1 0 1,0 0-1,0 1 1,0-1-1,1 1 1,-1-1-1,3-1-18,15-19 11,15-18 20,-2-1-1,23-39-30,-45 60 6,2 1 0,0 0-1,1 1 1,1 1 0,1 0-1,1 0 1,14-11-6,-21 22 7,-6 5-2,1 0 0,0-1 0,-1 0 0,1 0 0,-1-1 0,0 1-1,-1-1 1,1 0 0,-1 0 0,1-2-5,-3 6 55,-3 3-7,0 0 0,1 1-1,-1-1 1,1 1 0,0-1 0,0 1 0,0-1 0,0 1 0,0 0-1,1-1 1,-1 1 0,1 1-48,-4 9 71,-4 21 16,2-1 0,1 2-1,1-1 1,2 25-87,2-10 59,4 161 70,-1-165-101,3 1 0,1-1 0,9 27-28,16 51 120,-32-122-115,1 0-1,-1 0 0,0-1 1,1 1-1,-1 0 0,0 0 1,0 0-1,0 0 0,0 0 1,1 0-1,-1 0 1,-1 0-1,1 0 0,0 0 1,0 0-1,0 0 0,0 0 1,-1 0-1,1 0 0,-1 0 1,1 0-1,0 0 1,-1 0-1,1 0 0,-1 0 1,0-1-1,1 1 0,-1 0 1,0 0-1,0-1 0,1 1 1,-1 0-1,0-1-4,-2 1-4,0 0 0,0-1-1,-1 0 1,1 1 0,0-1-1,0 0 1,0-1 0,-3 0 4,-24 0-27,15 1 25,-1 1 0,1 0 0,0 1 0,0 0 1,0 2-1,0-1 0,0 2 0,1 0 0,0 1 0,-2 1 2,12-4 0,-3 0 3,0 1 0,1 0 0,0 0 0,0 1 0,0-1 0,1 1 0,0 1 0,0-1 0,-1 1-3,6-5 2,0-1 0,0 0 0,-1 1 0,1-1 0,0 1 0,0-1 1,0 0-1,0 1 0,0-1 0,-1 1 0,1-1 0,0 0 0,0 1 0,0-1 0,0 1 0,0-1 1,0 0-1,0 1 0,0-1 0,1 1 0,-1-1 0,0 1 0,0-1 0,0 0 0,0 1 0,0-1 1,1 0-1,-1 1 0,0-1 0,0 0 0,1 1-2,13 6 79,21-2 105,12-6-14,1-3 0,-1-1 0,0-3 1,35-10-171,-28 7 38,1-1-2,-3 0 2968,38-2-3004,-31 11 1199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42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573 186 2272,'-41'-123'2033,"31"86"313,13 24 485,0 1 655,-8 21-276,-4 42-2638,2 0 0,3 1-1,2 0 1,2 9-572,5 50 1261,12 50-1261,-3-12 765,-4 53-765,-11-129 169,3-63-99,4-14-333,4-17-660,-4-2 479</inkml:trace>
  <inkml:trace contextRef="#ctx0" brushRef="#br0" timeOffset="532.691">82 1133 4561,'-8'0'1171,"-32"2"2978,37-2-3720,1 0 1,-1 1-1,1-1 1,-1 1-1,1 0 1,-1-1-1,1 1 1,0 0 0,-1 0-1,1 1 1,0-1-1,0 0 1,-1 1-430,13-1 2173,42 1-1699,0-3-1,0-1 1,-1-3-1,11-4-473,212-46 573,-121 22-439,2 3-10,73-2-124,-218 31 634,0 1 0,-1 0-1,1 0 1,9 2-634,4 2 1115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5:13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308 171 4089,'60'-108'3995,"-55"100"-2996,1-3 499,0 1 1,1 0-1,0 1 1,4-5-1499,-11 14 36,0 0 0,0 0 0,0 0 0,0 1 0,0-1 0,0 0 1,0 0-1,0 0 0,0 0 0,0 0 0,0 0 0,0 1 0,0-1 1,0 0-1,0 0 0,0 0 0,0 0 0,0 0 0,1 0 0,-1 1 1,0-1-1,0 0 0,0 0 0,0 0 0,0 0 0,0 0 1,0 0-1,0 0 0,0 0 0,1 0 0,-1 0 0,0 1 0,0-1 1,0 0-1,0 0 0,0 0 0,0 0 0,1 0 0,-1 0 0,0 0 1,0 0-1,0 0 0,0 0 0,0 0 0,0 0 0,1 0 0,-1 0 1,0 0-1,0 0 0,0 0 0,0-1 0,0 1 0,0 0 1,1 0-1,-1 0 0,0 0 0,0 0 0,0 0 0,0 0 0,0 0 1,0 0-1,0 0 0,0 0 0,1-1 0,-1 1 0,0 0 0,0 0 1,0 0-37,-1 14 755,0-9-742,-2 40 377,0-12-92,1 0-1,3 22-297,8 104 587,3 154-155,-8-90-273,-3-205-141,-1-16-16,3 25 37,-3-27-38,0 1 0,0 0 0,1 0 0,-1-1 1,0 1-1,0 0 0,1-1 0,-1 1 0,0 0 0,1-1 0,-1 1 1,1-1-1,-1 1 0,1 0 0,-1-1 0,1 1 0,-1-1 0,1 0 0,0 1 1,-1-1-1,1 1 0,0-1 0,-1 0 0,1 1 0,0-1 0,-1 0 1,1 0-1,0 0 0,0 1 0,0-1-1,2-2-533,-2-1-3666,-1 1 2367</inkml:trace>
  <inkml:trace contextRef="#ctx0" brushRef="#br0" timeOffset="401.328">217 1012 3849,'-136'71'2506,"102"-57"-721,22-14-4,4 0-541,6 1-925,0-1-1,0 0 1,0 1-1,1 0 1,-1-1-1,0 1 1,0 0 0,0 0-1,1 0 1,-1 0-1,0 1 1,1-1-315,0-1 63,1 0-1,0 1 1,0-1 0,0 0-1,-1 0 1,1 1 0,0-1 0,0 0-1,0 0 1,-1 1 0,1-1 0,0 0-1,0 1 1,0-1 0,0 0-1,0 1 1,0-1 0,0 0 0,0 1-1,0-1 1,0 0 0,0 1-1,0-1 1,0 0 0,0 0 0,0 1-1,0-1-62,1 1 44,-1 0 0,1-1 0,-1 1 0,1-1 0,-1 1 0,1-1 0,0 1 0,-1-1 0,1 1 0,0-1 0,-1 0 0,1 1 0,0-1 0,0 0 0,-1 1 0,1-1 0,0 0-44,8 2 195,-1-1-1,1 0 1,-1 0-1,1-1 1,-1 0-1,1 0 1,8-2-195,11 0 257,263-19 511,132-4 214,-380 24-506,-17-3-141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00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729 253 5009,'-53'-40'2597,"37"28"2715,19 18 211,4 2-6603,10 14 1409,1-1 0,20 17-329,-11-11 134,49 47 271,4-4-1,87 60-404,-145-114 22,38 33 177,17 21-199,-29-26-695,2-2 0,8 3 695,-41-35-525</inkml:trace>
  <inkml:trace contextRef="#ctx0" brushRef="#br0" timeOffset="507.543">1175 114 6521,'74'-100'2641,"-65"86"-1459,-12 16-412,-12 12 284,0 7-438,0 1 0,2 0 0,0 1 0,1 1 1,-8 24-617,12-29 174,-62 125 1366,-41 55-1540,20-36 343,79-139-331,3-7-28,0 0 1,-1 0 0,-1-1 0,0 0 0,-7 6 15,9-17-505,5-13 212</inkml:trace>
  <inkml:trace contextRef="#ctx0" brushRef="#br0" timeOffset="1321.695">1862 678 9034,'0'-2'377,"0"-1"-1,1 1 1,-1 0 0,1-1 0,0 1-1,-1 0 1,1 0 0,0-1 0,0 1-1,0 0 1,1 0 0,-1 0-1,1 0 1,-1 1 0,1-1-377,28-27 977,-18 19-465,5-4-338,0 0 0,2 1-1,0 1 1,0 1 0,1 0 0,0 2-1,1 0 1,0 1 0,0 1-1,1 1 1,16-2-174,-32 7 7,0 1 0,0-1 0,1 1 0,-1 0 0,0 0 0,1 1 0,-1 0 0,0 0 0,0 0 0,1 1-1,-1 0 1,0 0 0,-1 1 0,6 2-7,-8-3 1,0 0 0,0 1-1,0-1 1,0 1-1,0 0 1,-1 0 0,1 0-1,-1 0 1,0 0-1,0 1 1,0-1 0,0 0-1,0 1 1,-1 0 0,0-1-1,1 1 1,-1 0-1,-1 0 1,1 0 0,-1 0-1,1 0 1,-1-1 0,0 1-1,0 1 0,-1 4 3,-1 1-1,0 0 0,0 0 0,-1-1 1,0 0-1,0 1 0,-1-1 1,0 0-1,-1 0 0,0-1 1,-5 7-3,-13 16 36,-1-1 1,-12 10-37,27-30 15,-5 6 35,-1 1 134,0 0 0,-1-1 0,-1 0 0,0-2 0,-1 0 0,-1 0 1,-12 5-185,31-19 16,0 1 1,-1-1 0,1 0 0,-1 1 0,1-1 0,0 0-1,-1 0 1,1 0 0,-1 1 0,1-1 0,-1 0 0,1 0-1,-1 0 1,1 0 0,-1 0 0,1 0 0,-1 0 0,1 0-1,-1 0 1,1 0 0,-1 0 0,1 0 0,-1 0 0,1 0 0,0-1-1,-1 1 1,1 0 0,-1 0 0,1 0-17,0-13 264,14-14-116,-9 20-139,0 0 1,1 1-1,0-1 0,0 1 1,1 0-1,0 0 1,0 1-1,0 0 0,1 0 1,3-1-10,12-6 4,1 2 0,22-8-4,-25 11 2,1 0 0,0 2 0,0 0 0,0 2 0,10-1-2,-25 4-1,1-1 0,-1 1 0,1 0 0,-1 1 0,1 0 0,-1 0 0,1 1 0,-1 0 0,0 0 0,1 1 0,-1 0 0,-1 0 0,1 0 0,0 1 0,-1 0 0,0 0 0,0 1 0,1 0 1,-1 2-3,1 0-1,-2 0 0,1 0 0,-1 1 0,0 0 0,0 0 1,-1 0-1,0 0 0,-1 1 0,1 0 0,-2 0 0,2 3 4,-2 1-4,0 0 0,-1-1 0,0 1-1,-1 0 1,-1-1 0,0 1 0,0 0-1,-3 8 5,-2 0 4,0-1 0,0 0 0,-2 0-1,-1-1 1,0 0 0,-1-1-1,-2 0 1,1 0 0,-2-1 0,-13 14-4,10-15 33,0 0 1,0-1 0,-2-1 0,0-1-1,0 0 1,-1-1 0,0-1 0,-1-1-1,-1-1 1,0-1 0,0-1-1,0 0 1,-1-2 0,-16 2-34,33-6 137,-1-1 0,1 1 0,-1-1 1,1-1-1,-1 1 0,0-1 0,1 0 0,0-1 1,-1 1-1,1-1 0,0 0 0,0 0 0,-1-1 0,2 1 1,-4-3-138,-9-7 945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09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906 25 1976,'0'-2'347,"1"1"-1,0-1 0,-1 1 0,1-1 0,0 1 0,0-1 1,0 1-1,0 0 0,0 0 0,0-1 0,1 1 1,-1 0-1,0 0 0,0 0 0,1 0 0,-1 0 0,1 1 1,-1-1-1,2 0-346,-2 1 1360,-1 0-134,-1 0 1898,-4 13-2415,1 11-219,-3 11 126,-1-1 1,-7 16-617,-18 47 935,-5-1 1,-10 10-936,-98 181 812,126-248-629,-13 33 148,3 0 0,-19 72-331,30-78 59,-4-1 0,-3-2 0,-2 0 0,-10 10-59,27-54 15,-19 30 149,-11 30-164,-4 11 360,-5 0-360,-31 60 196,72-133-204,-75 146-125,77-155-1154,11-9 812</inkml:trace>
  <inkml:trace contextRef="#ctx0" brushRef="#br0" timeOffset="1028.185">2224 88 5753,'-1'-1'72,"-7"-15"3255,7 16-3176,1-1 0,-1 1-1,1 0 1,-1-1 0,1 1 0,-1 0-1,1-1 1,-1 1 0,1 0 0,-1 0-1,1 0 1,-1-1 0,1 1 0,-1 0 0,1 0-1,-1 0 1,0 0 0,1 0 0,-1 0-1,1 0 1,-1 0 0,1 0 0,-1 0-1,0 1 1,1-1 0,-1 0 0,1 0-1,-1 0 1,1 1-151,-1-1 141,1 1-1,-1-1 0,1 1 1,-1-1-1,1 1 1,-1-1-1,1 1 1,-1-1-1,1 1 0,0-1 1,-1 1-1,1 0 1,0-1-1,0 1 0,-1 0 1,1-1-1,0 1 1,0 0-1,0-1 0,0 1 1,0 0-1,0 0 1,0-1-1,0 1 1,0 0-1,0-1 0,0 1 1,0 0-1,1-1 1,-1 1-141,10 32 340,-3-14-101,1-1 0,1 0-1,1-1 1,0 0 0,5 4-239,81 113 1204,50 95-1204,-57-89 685,6-3-685,-63-93 154,34 42 326,56 54-480,-75-88 73,279 290 417,-290-301-452,-1 2 0,-2 1 1,-2 2-1,16 33-38,-30-50 23,0-5 15,0-2-1,2 1 1,0-2 0,1-1-1,2 0 1,0-2 0,12 8-38,-9-10 108,0-1 1,2-1-1,22 9-108,-9-5 50,-38-17-54,0 0 1,0 0-1,-1 1 1,1-1-1,0 0 0,-1 1 1,1-1-1,-1 1 1,1-1-1,-1 1 1,0 0-1,0 0 1,0-1-1,0 1 1,0 0-1,0 0 1,0 0-1,-1 0 1,1 0-1,-1 0 1,1 1 3,0 5 130,0 0 0,-1 1 0,0-1 0,-1 6-130,1-13 16,-1 12 219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12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71 2553,'48'-64'1092,"-47"63"-1060,-1 1 0,1-1 0,-1 1 0,1-1 0,0 1 0,0-1 0,-1 1 0,1-1 0,0 1 0,0 0 0,-1 0 0,1-1 0,0 1 0,0 0 0,0 0 0,0 0 0,-1 0 0,1 0 0,0 0 0,0 0 0,0 0 0,0 0 0,-1 0 0,1 0 0,0 1 0,0-1 0,0 0 0,-1 0 0,1 1 0,0-1 0,0 1-32,20 17 653,-15-12-468,3 1-26,2 0 0,-1 0 0,1-1 0,0 0 1,8 2-160,-6-2 56,0 0 1,-1 0 0,0 1-1,2 2-56,25 22 643,-30-18 135,-10-11 722,-7-8 958,-4-12-593,10 14-1801,0 0 0,-1 0 0,1 0 0,-1 0 0,0 0-1,-2-1-63,-42-41 431,42 42-327,0-1-1,-1 1 1,0 0-1,1 0 1,-1 0 0,-1 1-1,1 0 1,-1 1-1,1-1 1,-1 1 0,0 0-1,1 1 1,-1-1-1,0 2 1,0-1-1,-1 1-103,-9 0 219,-1 2 0,1 0 0,-1 1 0,1 1 0,-5 1-219,8-1 109,1 0-56,0 1 0,1 0 0,-1 0 0,1 2 0,1-1 0,-1 2 0,1-1 0,1 1 0,-1 1 0,1 0 0,-8 10-53,4-3 22,0 0 0,2 1 1,-1 1-1,2 0 0,1 0 0,0 1 1,-1 6-23,4-7 5,1 1 0,1 0 0,1 0 1,1 0-1,0 1 0,2-1 1,0 1-1,1 0 0,1-1 1,1 1-1,0-1 0,3 7-5,-2-13 5,0 1-1,1-1 0,0 0 1,1 0-1,1-1 1,0 0-1,0 0 1,1 0-1,1 0 0,0-1 1,1-1-1,0 1 1,0-1-1,1-1 0,0 0 1,1 0-1,11 6-4,-11-9 8,-1-2 0,1 1 1,0-2-1,0 1 0,1-1 0,-1-1 0,1 0 0,-1-1 0,1 0 0,9 0-8,-1-2 19,0 0 0,0-1 0,0-1-1,0-1 1,16-6-19,-20 5 12,0 0-1,0-2 1,-1 0-1,0-1 1,0 0-1,-1-1 1,0-1-1,0 0 1,-1-1 0,-1-1-1,0 1 1,0-2-1,-1 0 1,-1 0-1,0-1 1,-1 0-1,-1-1 1,7-15-12,-9 17 1,2-2 76,-1 0 0,-1-1 0,-1 0-1,0-1 1,0 1 0,-2-1 0,0 1 0,-1-3-77,-1 1 192,-2 1 0,1-1 1,-2 1-1,0 0 0,-2 0 0,1 0 0,-6-13-192,5 20 60,0 0 0,-1 1 0,0-1 1,-1 1-1,1 0 0,-2 1 0,1-1 0,-1 1 0,-1 0 0,1 1 0,-1 0 0,-1 0 0,-2-1-60,-1 0 22,0 1 0,-1 0 0,0 1 0,0 1 0,0 0 0,-1 0 0,0 2 0,-4-1-22,-7-1-58,-1 2-1,1 1 1,-1 1 0,-3 1 58,24 0 6,-1 0 1,0 0-1,1 0 1,-1 1-1,0 0 1,1 0-1,-1 0 1,1 1 0,0 0-1,-1 0 1,1 0-1,0 1-6,-18 18 78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1:55.14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74 391 2361,'4'-6'104,"-3"4"14,1 1 1,-1-1-1,1 0 0,-1 0 1,0 0-1,0 0 0,0 0 1,0-1-1,0 1 1,0 0-1,-1 0 0,1-1-118,-1 2 81,-1 0-1,0 0 1,1 0-1,-1 0 1,0 0-1,0 0 1,0 0-1,1 0 1,-1 0-1,0 0 1,0 1-1,0-1 1,0 0-1,0 1 0,-1-1 1,1 1-1,0-1 1,0 1-1,0 0 1,0-1-1,-1 1 1,1 0-1,0 0 1,0 0-1,-1 0-80,-15-5 861,12 3-634,1 1-1,-1-1 0,0 1 1,0 0-1,1 1 0,-1-1 1,0 1-1,0 0 0,0 0-226,24 4 4080,55 0-3830,0 4 1,0 2 0,23 9-251,113 16 465,10-20 236,76-9-701,-17-2 48,321 11 0,-1-33-36,-339-3-6,303-22 18,-430 38-17,93 10-7,131 24 9,-99-7-1,34-10-8,153-19 0,31-21 0,-188 0 7,484-30 26,-409 70-7,-12 0-2,230-50 19,-293 13-38,290-11 15,-274 18-11,469 11 72,-669 8-42,108 4 19,268-3 5,539-57-7,-99 20 0,-646 45 67,29 15-123,189 10 52,-64-37 95,84-25-147,313-24 867,-278 30-753,-312 15-90,97-7 10,-147-5-10,328-28 20,-292 34 206,71 12-250,-111 7 186,92 19-186,-268-25 26,3-1-133,-1 1 0,1 0 0,-1 1-1,1-1 1,-1 1 0,1 1 0,-1-1 0,0 1 0,0 1-1,-1-1 1,1 1 0,-1 0 0,5 4 107,11 20-490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15.5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69 4433,'49'-66'2386,"-48"64"-911,-3 4-238,-9 10 647,-15 20 393,1 14-801,12-22-1035,0 0 0,-9 9-441,-30 47 497,24-37-36,-9 10-461,27-41 50,1-1 0,-1 0 0,-1 0 0,0-1 0,-1 0 0,-5 3-50,2-7 132,17-16-21,19-23 23,-17 29-123,81-105 125,-30 41-92,-30 37-1,1 2 1,2 1 0,1 1 0,15-10-44,-37 32 34,-3 2 37,-1 0 1,1 0 0,0 0-1,-1 0 1,0 0-1,1-1 1,-1 1 0,-1-1-1,1 0 1,0 0 0,-1 0-1,0 0 1,0-1-72,-16 57 1552,4-1-1472,1 1-1,3 0 0,2 0 0,3 0 0,2 0 0,4 28-79,12 15 45,-9-55-12,-2 0 0,-1 1 0,-1 14-33,-4-43 10,-1 0-1,1-1 0,-2 1 1,0 0-1,0 0 0,-1 0 1,-1-1-1,1 0 0,-2 0 1,0 0-1,0 0 0,-1 0 1,-3 3-10,6-9 4,0-1 0,0 0 0,0 0 0,0-1 0,-1 1 0,0 0 0,1-1 0,-1 0 0,-1 0 0,1 0 0,0-1 1,-1 1-1,1-1 0,-1 0 0,0 0 0,1-1 0,-4 1-4,-8 1 3,-1 0 0,1 1 0,1 1 0,-1 0 1,1 1-1,-2 2-3,-29 14 23,-12 12-23,9-6 19,45-26 23,0 0-1,0 0 0,1 1 1,-1-1-1,1 1 0,0 0 1,-3 3-42,5-5 10,1-1 0,0 0 0,0 1 0,0-1 0,0 0 0,0 1 0,0-1 0,0 0 1,0 1-1,0-1 0,0 1 0,0-1 0,0 0 0,0 1 0,0-1 0,0 0 0,0 1 0,0-1 1,0 0-1,1 1 0,-1-1 0,0 0 0,0 1 0,0-1 0,0 0 0,1 1 0,-1-1 0,0 0 1,0 0-1,1 1 0,-1-1 0,0 0 0,1 0 0,-1 0 0,0 1 0,1-1 0,-1 0 0,0 0 1,1 0-1,-1 0 0,0 0 0,1 0 0,-1 0 0,0 0 0,1 0 0,-1 0 0,0 0 0,1 0 1,-1 0-1,1 0-10,25 4 256,67-9 86,0-3-1,69-18-341,-87 10 80,-2-4 0,18-9-80,-59 19 53,14 0 98,0 10-59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34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532 163 2817,'-33'-121'1840,"26"84"1286,5 33 994,1 3-3731,1 1-252,-1 0 0,0 0 0,1 0-1,-1 1 1,1-1 0,-1 0 0,1 0 0,-1 0 0,1 0 0,-1 0-1,1 1 1,-1-1 0,1 0 0,-1 1 0,1-1 0,0 0 0,-1 1-1,1-1 1,-1 0 0,1 1 0,0-1 0,-1 1 0,1-1 0,0 0-1,0 1 1,-1-1 0,1 1 0,0-1 0,0 1 0,0-1 0,-1 1-1,1 0 1,0-1 0,0 1 0,0-1 0,0 1 0,0 0-137,-7 32-224,6-27 570,-8 53 63,3 0 0,3 1 0,4 51-409,23 186 838,-19-250-667,1-1 0,2 0 0,3-1 0,7 19-171,-17-62 10,3 8 41,-1-1 1,0 0 0,-1 1-1,0 0 1,0 8-52,-8-25-987,4 5 451</inkml:trace>
  <inkml:trace contextRef="#ctx0" brushRef="#br0" timeOffset="511.9">121 1124 4497,'-4'-3'561,"1"1"1,0-1-1,-1 1 1,0 0-1,1 0 0,-1 0 1,0 1-1,0-1 1,0 1-1,0 0 1,0 0-1,0 0 0,-2 1-561,4-1 162,-1 1-1,1 0 1,0 0-1,0 0 1,0 0-1,-1 1 1,1-1-1,0 1 0,0-1 1,0 1-1,0 0 1,0 0-1,0 0 1,0 0-1,0 0 0,0 0 1,0 0-1,0 1 1,1-1-1,-1 1 1,1-1-1,-1 1 1,1 0-1,-2 1-161,1 0 311,0 0 1,0 1-1,0-1 1,1 0-1,-1 1 1,1-1-1,0 0 0,0 1 1,0 3-312,1-7 38,0 1 0,0-1 0,0 1 0,0-1 0,0 1 0,0-1 0,0 1 0,0-1 1,0 0-1,1 1 0,-1-1 0,0 1 0,0-1 0,1 1 0,-1-1 0,0 0 0,0 1 0,1-1 0,-1 0 0,1 1 0,-1-1 1,0 0-1,1 0 0,-1 1 0,1-1 0,-1 0 0,0 0 0,1 1-38,1-1 53,0 1-1,0-1 1,0 0 0,1 0-1,-1 1 1,0-2 0,0 1-1,0 0 1,1 0 0,0-1-53,83-9 1055,59 2-1055,-45 4 189,9-6-189,55-17 53,-1-8-1,4-8-52,-150 38 282,-1 1-1,0-2 0,0 0 1,5-4-282,-2-3 512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51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1995 220 4537,'-88'-100'2444,"67"79"-534,21 21-1881,0 0 0,0 0 1,0 0-1,0 0 0,-1-1 0,1 1 0,0 0 0,0 0 0,0 0 0,0 0 1,0 0-1,0 0 0,0 0 0,-1 0 0,1 0 0,0 0 0,0 0 0,0 0 1,0 0-1,0 0 0,0 0 0,-1 0 0,1 0 0,0 0 0,0 0 0,0 0 1,0 0-1,0 0 0,0 0 0,-1 0 0,1 0 0,0 0 0,0 0 0,0 0 1,0 0-1,0 0 0,0 0 0,-1 0 0,1 0 0,0 1 0,0-1 0,0 0 1,0 0-1,0 0 0,0 0 0,0 0 0,0 0 0,0 0-29,-3 3 728,2-3-593,0 0-1,0 0 1,1 0-1,-1 1 1,0-1-1,0 0 1,0 1 0,1-1-1,-1 1 1,0-1-1,0 1 1,1-1 0,-1 1-1,0 0 1,1-1-1,-1 1 1,1 0-1,-1-1 1,1 1 0,-1 0-1,1 0 1,-1-1-1,1 1 1,0 0-1,0 0 1,-1 0 0,1 0-1,0 0 1,0-1-1,0 1 1,0 0 0,0 0-1,0 0 1,0 0-1,0 0 1,0 0-1,0-1 1,1 1 0,-1 0-1,0 0 1,0 0-1,1 0 1,-1-1 0,1 2-135,3 7 313,0 0 1,0-1-1,1 1 1,3 2-314,0 2 430,5 8-204,0-2 1,1 0-1,2 0 1,0-1-1,1-1 1,0-1-1,1-1 1,3 1-227,46 33 770,50 25-770,-106-67 42,57 34 107,111 70 41,-132-78-127,-1 2-1,27 27-62,-42-35-31,-23-22-326,0 1 0,0 1 0,-1-1 0,0 1 1,-1 1-1,1-1 0,-1 1 0,-1 0 0,3 5 357,2 6-936</inkml:trace>
  <inkml:trace contextRef="#ctx0" brushRef="#br0" timeOffset="449.442">2703 16 4873,'0'-1'190,"0"1"-1,0-1 1,0 1 0,0-1-1,0 1 1,0-1-1,0 1 1,0-1 0,0 0-1,0 1 1,0-1 0,-1 1-1,1-1 1,0 1 0,0-1-1,-1 1 1,1-1-1,0 1 1,0 0 0,-1-1-1,1 1 1,0-1 0,-1 1-1,1 0 1,-1-1 0,1 1-1,-1 0 1,1-1-1,0 1 1,-1 0 0,1-1-1,-1 1 1,0 0-190,0 0 183,-1 0-1,1 0 1,0 0 0,-1 0-1,1 1 1,0-1 0,-1 1-1,1-1 1,0 1 0,-1-1-1,1 1 1,0-1 0,-1 2-183,-3 1 205,0 0 0,1 0 0,0 1 0,0 0 1,0 0-1,0 0 0,0 0 0,1 1-205,-119 212 3088,65-109-2176,-31 39-912,-30 24 455,-39 34-455,148-194 158,5-6-121,1 1-1,-1-1 0,-1-1 1,1 1-1,-1-1 1,1 0-1,-1 0 0,-1 0 1,1 0-1,-3 0-36,8-3 408</inkml:trace>
  <inkml:trace contextRef="#ctx0" brushRef="#br0" timeOffset="1471.886">3676 521 5489,'12'-44'5148,"-10"28"-584,-2 16-3662,0 0-129,-1 5-95,0 75-159,4 0-1,3 0 0,3 0 0,16 57-518,-19-109 52,59 315 369,-58-276-364,-6-44 5,1 0 1,6 22-63,-4-36 41,-2-15-107,0-25-120,-1 26 177,0-20-64,3-91-372,-4 96 406,-1 0-1,-1 0 1,0 1 0,-5-17 39,5 30 11,0 0 0,0 0-1,0 0 1,0 0 0,-1 0 0,0 0 0,0 1 0,-1-1-1,1 1 1,-1 0 0,0 0 0,-1 1 0,1-1 0,-1 1 0,0 0-1,0 0 1,0 0 0,-1 1 0,1 0 0,-1 0 0,0 0-1,0 1 1,0-1 0,0 2 0,0-1 0,0 1 0,-1-1 0,1 2-1,0-1 1,-3 1-11,-10 0 142,0 1-1,-1 1 0,1 1 1,0 0-1,-18 6-141,-17 9 365,-18 10-365,-14 4 281,82-30-243,1-1 0,-1 0 1,0 0-1,1 0 1,-1 0-1,0 0 1,0-1-1,0 0 1,0 0-1,0 0 0,1 0 1,-1 0-1,0-1 1,-1 0-39,4 1 27,0-1 1,0 0-1,0 1 1,0-1-1,0 0 1,0 0 0,0 1-1,0-1 1,0 0-1,0 0 1,0 0-1,1 0 1,-1 0-1,0 0 1,1 0-1,-1 0 1,0-1-28,0-1 50,0-1 0,0 1 0,1 0 0,-1-1 1,1 1-1,0 0 0,0-1 0,0 1 0,0-2-50,8-77 504,3 0 0,5-2-504,10-74 156,-24 141-175,0 1-1,-1-1 1,-1 0-1,0 0 1,-2 0-1,0-1 20,2 18-5,0 0-1,0 0 0,0 0 1,0 0-1,0 0 1,0 1-1,0-1 1,0 0-1,0 0 1,0 0-1,0 0 1,0 0-1,0 0 1,0 0-1,-1 0 1,1 0-1,0 0 1,0 0-1,0 0 1,0 0-1,0 0 1,0 1-1,0-1 1,0 0-1,0 0 1,-1 0-1,1 0 1,0 0-1,0 0 1,0 0-1,0 0 1,0 0-1,0 0 1,0 0-1,0 0 1,0 0-1,-1 0 1,1 0-1,0 0 0,0 0 1,0-1-1,0 1 1,0 0-1,0 0 1,0 0-1,0 0 1,0 0-1,0 0 1,-1 0-1,1 0 1,0 0-1,0 0 6,-23 72 1573,-4-9-791</inkml:trace>
  <inkml:trace contextRef="#ctx0" brushRef="#br0" timeOffset="2563.958">2091 1779 4753,'23'-69'2601,"-22"61"1197,-5 9-2603,-5 10-870,9-11 62,-73 90 2824,-6 6-1455,5 2 1,-18 39-1757,40-52 366,-136 240 411,73-121-441,-10-4-336,-4 7 197,71-102-115,27-48 74,-19 26-156,45-75-37,-1-1 0,1 1 0,-2-1 0,1 0 0,-1-1 0,-3 3 37,9-9-19,1 1 0,-1-1 0,0 1 0,1-1 0,-1 0 0,0 1 0,1-1 0,-1 0 0,0 1 0,0-1 0,1 0 0,-1 0 0,0 1 0,0-1 0,1 0 0,-1 0 0,0 0 0,0 0 0,0 0 1,1 0-1,-2-1 19,-16-12-281</inkml:trace>
  <inkml:trace contextRef="#ctx0" brushRef="#br0" timeOffset="3337.404">3374 1988 4673,'0'-12'1874,"0"7"-1052,0 0-1,-1 1 1,1-1 0,-1 1-1,0-1 1,0 1-1,0-1 1,0 1 0,-3-4-822,8 18 6850,-2-4-6756,1 1 0,-1-1 0,1 1 1,0-1-1,1 0 0,2 2-94,21 27 503,22 21-503,-33-38 129,31 28 102,1-3 1,2-1 0,2-3 0,15 7-232,58 43 210,65 67-8,-73-59-69,63 37-133,-64-58 34,92 64 21,-147-94-28,-3 1 0,18 22-27,63 58 52,-72-68-40,-67-59-9,9 8 218,0-1 1,-1 1 0,0 1-1,0-1 1,-1 2 0,-1-1-1,1 1 1,0 2-222,3 17 810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04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533 75 4689,'-3'-48'2187,"3"48"-2129,-1-1 1,1 1-1,0 0 0,0-1 1,-1 1-1,1 0 0,0 0 1,-1-1-1,1 1 0,0 0 1,-1 0-1,1-1 0,-1 1 0,1 0 1,0 0-1,-1 0 0,1 0 1,-1 0-1,1 0 0,0-1 1,-1 1-1,1 0 0,-1 0 1,1 0-1,-1 0 0,1 0 1,0 1-1,-1-1 0,1 0 0,-1 0 1,1 0-1,0 0 0,-1 0 1,1 1-1,-1-1-58,-19 8 1690,11-5-868,-9 3 717,-1-2-1,1-1 1,-11 1-1539,-24 4 1285,44-6-1179,0 1-1,0 0 1,0 1-1,0 0 1,1 0-1,-1 1 1,1 0-1,0 0 1,1 1-1,-1 0 1,1 0-1,-1 2-105,-14 15 262,1 2 0,-17 26-262,22-30 71,-5 8 4,0 1 0,2 1 0,1 1 0,1 0-1,2 1 1,0 6-75,11-27 15,0-1-1,1 1 1,0 0 0,1 0-1,1 0 1,0 0-1,0 1 1,1-1-1,1 0 1,0 0-1,0 1 1,2-1-1,-1 0 1,1-1-1,1 1 1,0 0-1,1-1 1,0 0-1,1 0 1,2 2-15,11 15 37,1-1 1,2 0-1,0-2 0,2 0 1,1-2-1,7 5-37,-16-15 19,1-1-1,0 0 1,1-1-1,0-1 1,1-1-1,0-1 1,0 0-1,1-1 1,0-1-1,15 2-18,-20-7 14,0 0-1,1 0 0,-1-2 0,0 0 0,0 0 1,0-2-1,-1 0 0,1 0 0,0-1 1,-1-1-1,0-1 0,0 0 0,-1-1 1,4-2-14,17-12 25,0-1 0,-2-2 1,-1-1-1,22-23-25,-41 37 5,-1 0 0,0-2 0,-1 1-1,-1-1 1,1 0 0,-2-1 0,0 0 0,0-2-5,-3 5 16,-1-1 1,0 0-1,-1 1 0,0-2 1,-1 1-1,0 0 1,-1 0-1,0-1 0,-1 1 1,-1-11-17,-3-23 301,-3 0-1,-1 0 1,-2 0 0,-11-30-301,13 54 75,0 1 0,-2 0 0,0 1 0,-1 0 0,-1 0 0,-1 2 0,0-1 0,-2 2 1,0 0-1,-11-10-75,15 19 8,1 0 0,-1 1-1,0 0 1,0 0 0,-1 2 0,0-1 0,0 1 0,0 1 0,-1 0 0,-10-1-8,6 2 122,-1 0-1,1 1 0,-1 1 0,1 1 0,-1 0 1,1 1-1,-14 4-121,29-5 89,1 0 1,0 0-1,-1 0 1,1 0-1,0 1 1,0-1-1,0 1 1,-1-1 0,1 1-1,0-1 1,0 1-1,0 0 1,0-1-1,0 1 1,0 0-90,1 0 30,0-1 1,0 1-1,0 0 1,0-1 0,1 1-1,-1 0 1,0-1-1,1 1 1,-1 0-1,0-1 1,1 1 0,-1-1-1,1 1 1,-1-1-1,1 1 1,-1-1-1,1 1 1,-1-1 0,1 0-1,-1 1 1,1-1-31,0 1 12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06.7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200 35 3769,'114'-15'2490,"-112"14"-2258,0 1 0,0 0-1,0 0 1,0 0 0,-1-1 0,1 1 0,0-1 0,0 0 0,0 1 0,0-1 0,0 0 0,-1 0 0,1 0-1,0 0 1,-1-1 0,1 1 0,-1 0 0,2-2-232,-4 3 96,1 0 0,0 0 0,0 0 0,0 0 0,0 0-1,0 0 1,0 1 0,0-1 0,-1 0 0,1 0 0,0 0 0,0 0 0,0 0 0,0 0-1,0 0 1,0 0 0,-1 0 0,1 0 0,0-1 0,0 1 0,0 0 0,0 0 0,0 0-1,0 0 1,-1 0 0,1 0 0,0 0 0,0 0 0,0 0 0,0 0 0,0 0 0,0 0-1,0 0 1,0-1 0,0 1 0,-1 0 0,1 0 0,0 0 0,0 0 0,0 0 0,0 0-1,0 0 1,0-1 0,0 1 0,0 0 0,0 0 0,0 0 0,0 0 0,0 0 0,0 0-1,0-1 1,0 1 0,0 0 0,0 0 0,0 0 0,0 0 0,0 0 0,0 0 0,0-1-1,0 1 1,0 0 0,0 0-96,-24 48 564,-3-1-1,-5 3-563,-5 6 294,-2-2 1,-3-1-1,-13 9-294,47-54 33,0 1-1,-1-2 1,0 1 0,0-1-1,-1 0 1,0-1 0,0 0-1,-1-1-32,7-5 141,7-5-28,10-10 3,-9 12-116,119-134 49,49-61-4,-164 189 129,1 0 0,1 0 1,0 1-1,4-3-174,-14 11 38,0 0-28,0 0-1,0 0 1,0 0 0,0 0-1,0 1 1,0-1 0,0 0 0,0 0-1,0 0 1,0 0 0,0 0-1,0 0 1,0 0 0,0 1 0,0-1-1,0 0 1,0 0 0,0 0-1,0 0 1,0 0 0,0 0 0,0 0-1,0 0 1,0 1 0,0-1-1,0 0 1,0 0 0,0 0 0,0 0-1,0 0 1,0 0 0,1 0-1,-1 0 1,0 0 0,0 0 0,0 0-1,0 1 1,0-1 0,0 0-1,0 0 1,0 0 0,1 0 0,-1 0-1,0 0 1,0 0 0,0 0-1,0 0 1,0 0 0,0 0 0,0 0-1,1 0 1,-1 0 0,0 0-1,0 0 1,0 0 0,0 0-1,0 0 1,0 0 0,0 0 0,0-1-1,1 1 1,-1 0 0,0 0-1,0 0 1,0 0 0,0 0 0,0 0-1,0 0-9,5 20 13,-2 0 0,0 0-1,-1 0 1,-1 1-1,-1-1 1,0 1-1,-3 5-12,-5 60 50,2-36-24,2 1 0,2-1 0,2 0 0,5 24-26,-2-54 25,-1 0 0,0-1 0,-2 1 0,0 0 0,-1-1 0,-2 13-25,2-29-4,0 1-1,0-1 1,-1 0-1,1 0 1,-1 0-1,1 0 0,-1 0 1,0 0-1,0 0 1,0 0-1,-1-1 1,1 1-1,-1-1 0,0 1 5,-17 8-1856,-20 10 1849,31-15 13,-6 5 10,-1-2-1,0 1 1,0-2 0,-1 0-1,-8 1-15,17-7 121,-1 1 0,1-1 0,0 1 0,0 1 0,0-1 0,0 1 0,0 1 0,1 0 0,0 0 0,0 0-1,0 1 1,-5 5-121,12-11 18,0 0-1,0 1 1,-1-1-1,1 0 1,0 0-1,0 0 1,0 0-1,-1 1 1,1-1-1,0 0 1,0 0-1,0 1 1,0-1-1,-1 0 1,1 0-1,0 1 1,0-1-1,0 0 1,0 0-1,0 1 1,0-1-1,0 0 1,0 1-1,0-1 0,0 0 1,0 0-1,0 1 1,0-1-1,0 0 1,0 0-1,0 1 1,0-1-1,0 0 1,0 1-1,0-1 1,1 0-1,-1 0 1,0 1-1,0-1 1,0 0-1,0 0 1,1 0-1,-1 1 1,0-1-18,18 2 788,322-24 41,-61 2-283,-242 20-671,-1 2-1,17 3 126,1-1-433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09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412 158 4585,'-50'-105'2661,"48"101"-2198,0 0 0,0 0 0,1 0 0,-1 0 0,1 0 0,0 0 0,1 0 0,-1 0 0,0-3-463,1 7 165,0-1 0,0 1 0,0 0 1,1-1-1,-1 1 0,0 0 1,0-1-1,0 1 0,0-1 0,0 1 1,0 0-1,0-1 0,1 1 1,-1 0-1,0-1 0,0 1 1,1 0-1,-1 0 0,0-1 0,0 1 1,1 0-1,-1 0 0,0-1 1,1 1-1,-1 0 0,0 0 0,1 0 1,-1 0-1,1-1-165,-1 1 1891,-7 26-1541,1 0-1,1 1 0,1-1 1,0 16-350,2 12 298,2 1 0,3-1 0,1 1 0,4-1 0,1 0 0,15 46-298,-15-62 341,2 33-341,-7-39 126,1 0-1,8 23-125,-13-53 10,1-1-1,-1 0 1,1 1 0,-1-1-1,1 1 1,-1-1-1,1 0 1,0 0-1,-1 1 1,1-1-1,0 0 1,0 0-1,0 0 1,0 0 0,1 0-10,3-3 3,-1-11-228,1-7-122,2-1 78</inkml:trace>
  <inkml:trace contextRef="#ctx0" brushRef="#br0" timeOffset="412.477">79 967 6609,'-73'42'3673,"68"-45"-968,5 1-929,3 4-127,-3-4-529,0 1-184,36-3-176,60-4-104,-31-3-232,5-7-88,13-1-144,6-2-56,12 7-64,0 2-15,7-1 135,-7 4 296,-17 1-320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10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75 6169,'0'-3'162,"-1"-1"320,1-1-1,-1 1 0,1-1 1,-1 1-1,0 0 1,-1-1-1,1 1 0,-3-4-481,2 5 668,0 0 0,0 0 0,-1 0 0,1 1 0,-1-1 0,0 1 0,0-1 0,0 0-668,2 3 65,1 0 0,0 0 0,0-1 0,0 1 1,0 0-1,0 0 0,-1 0 0,1-1 0,0 1 0,0 0 0,0 0 0,-1 0 1,1-1-1,0 1 0,0 0 0,-1 0 0,1 0 0,0 0 0,0 0 0,-1 0 1,1 0-1,0-1 0,0 1 0,-1 0 0,1 0 0,0 0 0,-1 0 0,1 0 1,0 0-1,0 0 0,-1 0 0,1 1 0,0-1 0,-1 0 0,1 0 0,0 0 1,0 0-1,-1 0-65,4 14 1489,0 1-1682,11 71 933,-5 0-1,-2 17-739,16 208 1019,-20-278-952,-3-31-63,5 58 173,5 7-177,-7-49 27,1 0 0,1-1-1,0 1 1,2-1 0,0-1-1,1 1-26,-7-14-4,1 0-1,1 0 1,-1 0-1,0 0 0,1-1 1,0 1-1,-1-1 1,1 1-1,0-1 0,2 1 5,-4-2 44,0-1 0,-1 0 0,1 1 0,0-1-1,0 0 1,-1 1 0,1-1 0,0 0 0,0 0 0,0 1 0,0-1-1,-1 0 1,1 0 0,0 0 0,0 0 0,0 0 0,0-1-1,-1 1 1,1 0 0,0 0 0,0 0 0,0-1 0,-1 1-1,1 0 1,0-1 0,0 1 0,-1-1 0,1 1 0,0-1-1,-1 1 1,1-1 0,0 1 0,-1-1 0,1 0 0,-1 1-1,1-1 1,-1 0 0,0 1 0,1-1 0,-1 0 0,1 0-1,-1 1 1,0-1 0,0 0 0,0 0 0,1 0 0,-1 0 0,0 1-1,0-1 1,0-1-44,1-27 848</inkml:trace>
  <inkml:trace contextRef="#ctx0" brushRef="#br0" timeOffset="445.387">1 1075 7746,'3'-3'3488,"4"-2"-1695,5-2 23,7 10-432,3-3-247,21 0-329,5 0-104,19-7-128,12 1-104,8-3-168,5 0-96,3-6-112,-1 3-16,-12 2 144,-5 1 681,-5 7-625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33.05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216 110 1456,'-49'-45'981,"48"45"-780,1-1 1,-1 0 0,0 1 0,1-1 0,-1 1 0,0-1-1,0 1 1,1-1 0,-1 1 0,0 0 0,0-1 0,0 1 0,0 0-1,0 0 1,1 0 0,-1-1 0,0 1 0,0 0 0,0 0 0,0 0-202,0 1 300,1-1 0,-1 0 0,1 0 0,-1 1 0,1-1 1,-1 0-1,1 1 0,0-1 0,-1 0 0,1 1 0,0-1 1,-1 0-1,1 1 0,0-1 0,-1 1 0,1-1 0,0 1 0,0-1 1,0 1-1,-1-1 0,1 1-300,-2 8 1345,2-8-2111,-4 21 1682,-1 0-1,-7 20-915,-5 14 819,-22 128 1511,-13 175-2330,45-296 207,4 0 0,2 47-207,3-77 42,1 0 0,2 0 0,1-1 0,2 0-1,0 0 1,4 4-42,-7-23 13,1 0-1,0-1 0,1 0 1,0 0-1,0-1 0,2 1 0,-1-2 1,1 1-1,5 3-12,-6-7 12,0 0-1,0-1 1,1 0-1,0 0 1,0-1-1,0 0 1,1-1 0,0 0-1,0 0 1,0-1-1,0 0 1,10 1-12,1-1 30,0-1 0,0 0 1,1-2-1,-1 0 0,0-1 1,19-4-31,-31 3 20,0 0-1,0 0 1,-1-1 0,1 0 0,-1 0 0,1-1-1,-1-1 1,0 1 0,0-1 0,-1 0 0,1-1 0,-1 0-1,-1 0 1,1-1 0,-1 1 0,0-1 0,1-3-20,11-18 60,-1-1 0,-2-1 0,6-17-60,33-97 103,-40 107-74,24-71 33,73-210 22,-85 220-22,8-59-62,-12 47 18,-14 64-9,-6 28 1,2 1 0,-1 0 0,5-9-10,-8 26 0,0 0 0,0 0 0,0 0 0,0 0 0,0 0 0,0 0 0,0 0 0,0 1 0,0-1 0,0 0 0,0 0 0,0 0 0,0 0 0,0 0 0,0 0 0,0 0 0,0 0 0,1 0 1,-1 0-1,0 0 0,0 0 0,0 0 0,0 0 0,0 0 0,0 0 0,0 0 0,0 0 0,0 0 0,0 0 0,0 0 0,0 0 0,0 0 0,0 0 0,0 0 0,0 0 0,0-1 0,0 1 0,0 0 0,1 0 0,-1 0 0,0 0 0,0 0 0,0 0 0,0 0 0,0 0 0,0 0 0,0 0 0,0 0 0,0 0 0,0 0 0,0 0 0,0 0 0,1 10 0,-2 18 2,-5 30 10,-20 220 25,23-210-30,3 1-1,3-1 1,4 7-7,-2-43 1,1 0 0,1 0 0,2 0 0,1-1 0,1 0 0,2-1 0,3 3-1,-7-15-16,2 1 0,1-1 0,0-1 0,1 0 0,1-1 0,0-1 0,2 0 0,-1 0 0,2-2 0,0 0 0,9 5 16,3-3-35,0-1 0,19 6 35</inkml:trace>
  <inkml:trace contextRef="#ctx0" brushRef="#br0" timeOffset="1459.12">1659 374 4313,'-1'0'167,"0"-1"1,0 1-1,0-1 1,0 1 0,0-1-1,0 1 1,0-1-1,-1 1 1,1 0-1,0 0 1,0 0-1,0 0 1,0 0-1,0 0 1,0 0-1,-1 0 1,1 0-1,0 0 1,0 0-1,0 1 1,0-1-1,0 0 1,0 1-1,0-1 1,0 1-1,0 0 1,0-1 0,0 1-1,-1 0-167,1 1 172,-1 1 1,1-1-1,-1 0 1,1 1-1,0-1 1,-1 1-1,1 0 1,1-1-1,-1 1 0,0 0 1,1-1-1,-1 3-172,-1 8 311,1 1-1,1 0 0,0 0 0,2 12-310,6 36 795,4 42 1160,-2 39-1955,-9-35 512,-5 0 0,-5 0-1,-10 38-511,19-141 47,0-4-30,0 0 0,0 1 1,0-1-1,0 0 0,-1 0 0,1 0 0,0 0 0,-1 0 1,1 0-1,0 0 0,-1 0 0,1 0 0,-1 0 0,0 0 1,1 0-1,-1 0 0,0 1-17,-2-16 460,-5-55-179,4-1 0,3-49-281,15-142 10,-3 95 40,22-213-110,-33 377 66,0 0 1,1-1 0,-1 1 0,0 0-1,1-1 1,0 1 0,0 0 0,-1 0 0,1 0-1,0 0 1,1-1 0,-1 1 0,0 1-1,1-1 1,0-2-7,-1 4 2,-1 0 1,1 0-1,-1-1 0,1 1 0,0 0 0,-1 0 0,1-1 0,-1 1 1,1 0-1,-1 0 0,1 0 0,0 0 0,-1 0 0,1 0 0,-1 0 1,1 0-1,0 0 0,-1 0 0,1 0 0,-1 0 0,1 0 0,-1 1 1,1-1-3,1 1 0,0 0 0,0 0-1,0 1 1,0-1 0,-1 0 0,1 1 0,-1-1 0,1 1 0,-1 0 0,1 0 0,17 26 31,0 1 1,-3 0-1,0 2 0,-1 2-31,25 45 113,39 59 245,6-5 1,12 4-359,33 51 273,15 20 110,-141-201-339,0-1 40,0 0 0,0 1 0,0-1 0,1-1 0,0 1 0,0-1 0,4 3-84,-9-7 19,1 1 0,-1-1 0,1 0 0,-1 0 0,0 0 0,1 0 0,-1 0 0,1 0 0,-1 0 0,1 0 0,-1 0 0,0 0 0,1 0 0,-1 0 0,1 0 0,-1 0 0,0-1 0,1 1 0,-1 0 0,0 0-1,1 0 1,-1-1 0,1 1 0,-1 0 0,0 0 0,0-1 0,1 1 0,-1 0 0,0 0 0,1-1 0,-1 1 0,0 0 0,0-1 0,0 1 0,1-1 0,-1 1 0,0 0 0,0-1 0,0 1 0,0-1 0,0 1 0,0 0 0,0-1-1,0 1-18,6-23 449,7-73 509,-1-70-958,-6-100 39,-6 223 6,0 5-110,-2-362-1297,1 385 111,0 14 576</inkml:trace>
  <inkml:trace contextRef="#ctx0" brushRef="#br0" timeOffset="2440.675">3590 152 2336,'0'-1'526,"0"-1"0,0 1 0,0 0 0,0 0-1,0 0 1,-1 0 0,1 0 0,0 0 0,0 0-1,-1 0 1,1 0 0,0 0 0,-1 0-1,1 0 1,-1 0 0,0 0 0,1 0 0,-1 0-1,0 0 1,1 1 0,-1-1 0,0 0-1,0 0 1,0 1 0,0-1-526,-2 0 197,0 0 1,0 0-1,0 0 1,-1 1-1,1-1 1,0 1-1,-1 0 1,1-1-1,0 2 1,0-1-1,-1 0-197,-5 1 59,-3-1 24,-1 1 1,1 1-1,0 0 1,-1 0 0,1 1-1,-10 4-83,-10 6 70,0 1 0,1 2 0,0 1 0,2 1-1,0 1 1,-20 18-70,26-17 5,0 0 0,1 2 0,2 0 0,0 2 0,1 0 0,1 1 0,-12 24-5,28-45-2,0 0 0,0 0 0,0 0 1,1 0-1,0 0 0,-1 1 0,2-1 1,-1 0-1,0 1 0,1-1 0,0 1 2,0-3 0,0 0-1,0 0 0,1 0 0,-1 0 0,1 0 1,0 0-1,-1 0 0,1 0 0,0-1 0,0 1 1,0 0-1,0 0 0,1-1 0,-1 1 0,0-1 0,1 1 1,-1-1-1,1 0 0,-1 0 0,1 0 0,0 1 1,-1-1-1,1-1 0,1 2 1,10 3 3,-1 0 1,1 0-1,0-1 0,0-1 1,0 0-1,4-1-3,83 6 15,-48-5-10,-10 0 0,31 3 17,10 4-22,-60-6 4,-1 1 1,0 0-1,0 2 1,0 1-1,17 8-4,-32-12 5,1 0-1,-1 1 0,0 0 0,0 0 0,0 0 0,-1 1 0,0 0 1,0 0-1,-1 0 0,1 1 0,-1 0 0,4 7-4,-6-8 8,-1 0-1,1 0 1,-1 0 0,0 1-1,0-1 1,-1 1-1,0-1 1,0 1-1,0 0 1,-1-1 0,0 1-1,0 0 1,-1-1-1,0 1 1,0-1-1,-1 1 1,0 0-8,-3 9 43,-1-1 1,0 0-1,-1 0 0,-1 0 1,0-1-1,-1-1 0,-3 4-43,-15 17 289,-1-2 1,-8 5-290,19-22 70,0 0 1,0-2 0,-1 0 0,-1-1 0,0-1 0,-1 0-1,0-2 1,-1 0 0,0-1 0,0-2 0,0 0 0,-1-1-1,0-1 1,0-1 0,0-1 0,-1-1 0,-21-1-71,37-1-17,0 0 1,0 0-1,0 0 1,0-1-1,0 0 1,0 0-1,0 0 1,1-1-1,-1 0 1,1-1-1,0 1 1,0-1-1,0 0 1,1-1 0,-1 1-1,1-1 1,0-1-1,0 1 1,1 0-1,-1-1 1,1 0-1,-1-3 17,4 8-79,1 0-1,-1 0 1,0 0 0,1 0-1,-1 1 1,1-1 0,-1 0-1,1 0 1,0 0 0,-1-1-1,1 1 1,0 0 0,0 0-1,0 0 1,0 0 0,0 0 0,0 0-1,0 0 1,0 0 0,0 0-1,0 0 1,0 0 0,1 0-1,-1-1 1,0 1 0,1 0-1,-1 1 1,1-1 0,0-1 79,14 2-763</inkml:trace>
  <inkml:trace contextRef="#ctx0" brushRef="#br0" timeOffset="3193.863">4577 189 5201,'-3'-3'559,"0"1"-1,0-1 1,0 0 0,0 1-1,0 0 1,0-1-1,-1 1 1,1 1 0,-4-3-559,5 4 138,1 0 0,-1 0 1,0 0-1,1-1 0,-1 1 0,0 1 1,1-1-1,-1 0 0,1 0 1,-1 1-1,1-1 0,-1 1 0,0-1 1,1 1-1,0 0 0,-1-1 1,1 1-1,-1 0 0,1 0 1,0 0-1,0 0 0,-1 0 0,1 0 1,0 0-1,0 1 0,0 0-138,-9 10 431,0 1-1,2 0 1,0 0-1,0 1 1,1 0-1,0 1-430,-33 91 1081,37-97-991,-97 294 1477,11-39-1088,33-91-156,-25 43-323,62-168 87,29-55 87,9-11-104,-7 0-38,0 0 1,-1 0-1,-1-1 1,-1 0-1,0-1 1,0-3-33,13-46 57,1-14-57,-11 39 18,14-47 9,27-103 66,19-142-93,-56 226 9,19-112-2,-32 207-6,-3 9 3,1 0 0,0 0-1,0 1 1,1-1 0,0 0 0,0 1 0,0-1-1,1 1 1,-1-1 0,3-2-4,-5 8 1,1-1-1,-1 1 1,0 0-1,1 0 1,-1-1 0,0 1-1,1 0 1,-1 0-1,0 0 1,1-1-1,-1 1 1,0 0 0,1 0-1,-1 0 1,1 0-1,-1 0 1,0 0-1,1 0 1,-1 0 0,1 0-1,-1 0 1,0 0-1,1 0 1,-1 0-1,0 0 1,1 0 0,-1 0-1,1 0 1,-1 1-1,0-1 1,1 0 0,-1 0-1,0 0 1,1 1-1,-1-1 1,0 0-1,1 0 1,-1 1 0,0-1-1,0 0 1,1 1-1,-1-1 1,0 0-1,0 1 1,0-1 0,1 0-1,-1 1 0,10 19 5,-8-17-4,18 51 29,-2 2 0,-2 0 0,1 18-30,17 60 68,48 124 164,16 57 16,-74-233-142,19 39-106,-33-94 28,2-1-1,2 0 0,0-1 0,1 0 0,2-2 0,6 8-27,-21-29-14,-1 0-1,1-1 1,-1 1-1,1-1 1,0 0-1,0 1 1,-1-1-1,1 0 1,0 0-1,0 0 1,0 0-1,0 0 1,1-1-1,-1 1 1,0 0-1,0-1 1,2 1 14,-3-2-40,0 1-1,0 0 1,1 0 0,-1 0 0,0 0-1,0-1 1,0 1 0,0-1 0,0 1-1,0-1 1,0 1 0,0-1 0,-1 1 0,1-1-1,0 0 1,0 1 0,0-1 0,-1 0-1,1 0 1,0 0 0,-1 0 0,1 0-1,0 1 1,-1-1 0,1 0 0,-1 0-1,0 0 1,1-1 0,-1 1 0,0 0-1,0 0 1,0 0 0,1 0 0,-1 0-1,0 0 41,-3-31-492</inkml:trace>
  <inkml:trace contextRef="#ctx0" brushRef="#br0" timeOffset="3549.594">4345 1034 7786,'-17'-9'3840,"3"8"-1919,30-4-217,3-6-23,13 1-761,8-5-176,4 4-384,9 8-144,4 5-24,5 3-336,4 5-2256,5-10 1775</inkml:trace>
  <inkml:trace contextRef="#ctx0" brushRef="#br0" timeOffset="4011.479">5366 186 6841,'-92'-77'3116,"71"64"-1632,13 12-270,8 2-1071,1-1 1,-1 1 0,0-1 0,0 1-1,0-1 1,0 1 0,1-1 0,-1 1-1,0-1 1,1 1 0,-1-1 0,0 0 0,1 1-1,-1-1 1,0 1 0,1-1 0,-1 0-1,1 1 1,-1-1 0,1 0 0,-1 0-1,1 1 1,-1-1 0,1 0 0,-1 0 0,1 0-1,-1 0 1,1 0 0,-1 1 0,1-1-144,62 13 457,0-3 0,0-3 1,1-2-1,0-3 1,0-3-1,13-4-457,109-12 389,97-7-22,-211 21-252,-1 4 0,66 9-115,-122-9-217,0 2 0,1 0 0,-1 0 0,-1 1 0,1 1 0,0 1 1,-1 0-1,2 2 217,0 2-655</inkml:trace>
  <inkml:trace contextRef="#ctx0" brushRef="#br0" timeOffset="4395.989">5908 239 5241,'-2'0'303,"0"-1"0,0 0 0,1 1 0,-1-1 0,0 0 1,1 0-1,-1 0 0,0 0 0,1 0 0,-1 0 0,1 0 0,-2-2-303,-7-5 3178,10 7-3071,0 1 1,-1 0 0,1 0-1,0 0 1,-1 0-1,1 0 1,-1-1-1,1 1 1,0 0 0,-1 0-1,1 0 1,0 0-1,-1 0 1,1 0-1,-1 0 1,1 1 0,0-1-1,-1 0 1,1 0-1,0 0 1,-1 0-1,1 0 1,0 0 0,-1 1-1,1-1 1,0 0-1,-1 0 1,1 1-1,0-1 1,-1 0 0,1 0-1,0 1 1,0-1-1,0 0 1,-1 1-1,1-1 1,0 0 0,0 1-1,0-1 1,0 0-1,-1 1 1,1-1-1,0 0 1,0 1 0,0-1-1,0 1 1,0-1-1,0 0 1,0 1-1,0-1 1,0 0 0,0 1-1,0-1-107,-14 90 2049,-2 52-2049,13-89 299,2 0 1,3 0-1,5 32-299,54 365 678,-44-357-593,-9-57-8,-1 0 1,-3 2-78,-3-31 48,-1 1 0,0 0 1,-1-1-1,0 1 0,0-1 0,-1 2-48,-3 12 94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40.6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123 148 4945,'-53'-121'2799,"52"119"-2576,0-1-1,0 1 1,0-1-1,-1 1 1,1-1-1,-1 1 1,1 0 0,-1 0-1,0 0 1,-1-1-223,3 3 104,0 0 1,-1 0 0,1 0-1,0 0 1,0 0 0,0 0-1,0 0 1,-1 0 0,1 0 0,0 0-1,0 0 1,0 0 0,0 0-1,-1 0 1,1 0 0,0 1-1,0-1 1,0 0 0,0 0 0,0 0-1,-1 0 1,1 0 0,0 1-1,0-1 1,0 0 0,0 0 0,0 0-1,0 0 1,0 1 0,0-1-1,0 0 1,0 0 0,-1 0-1,1 1 1,0-1 0,0 0 0,0 0-1,0 0 1,0 0 0,1 1-1,-1-1 1,0 0 0,0 0-1,0 0 1,0 1 0,0-1-105,-5 165 2338,-16 61-639,10-132-624,1 93-1075,11-140 193,-2 209 933,2-239-1057,0-16-46,-1 0-1,0-1 1,0 1-1,1 0 0,-1 0 1,0 0-1,0 0 1,0 0-1,0-1 1,0 1-1,0 0 1,0 0-1,0 0 1,-1 0-1,1 0 1,0-1-1,0 1 1,-1 0-1,1 0 1,0 0-1,-1 0-22,0-2 87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41.4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220 1 3761,'-39'35'2440,"38"-34"-2168,0-1-1,0 1 1,0-1-1,-1 1 1,1-1-1,0 1 1,0-1-1,0 1 1,0-1-1,0 0 1,-1 0-1,1 0 1,0 0-1,0 0 1,0 0-1,-1 0 1,1 0-1,0 0 1,0 0-1,0-1 1,-1 1-1,1 0 1,0-1-272,-13-1 5418,6 5-5286,-1 0 0,0 0 0,0 1 1,1 0-1,0 0 0,0 1 0,0 0 0,0 0 0,1 1 1,-2 2-133,1-2 75,5-4-65,0 1 0,0-1 0,0 1 0,0-1-1,1 1 1,-1 0 0,1 0 0,0 0-1,0 0 1,0 0 0,0 1 0,0-1 0,1 0-1,-1 1 1,1 0 0,0-1 0,0 1-1,1 0 1,-1-1 0,1 1 0,-1 0 0,1 3-10,1-1 6,1 1 0,-1-1 1,1 1-1,0-1 0,0 1 1,1-1-1,0 0 1,0 0-1,1 0 0,-1-1 1,3 3-7,-4-5 4,0-1-1,0 1 1,0-1 0,0 0 0,0 0 0,1 0-1,-1 0 1,1 0 0,0 0 0,-1-1 0,1 1-1,0-1 1,0 0 0,0 0 0,0 0 0,0 0-1,0 0 1,0-1 0,2 1-4,0-1 10,0 0 0,0 0-1,0-1 1,0 0 0,0 1 0,0-2 0,-1 1-1,1 0 1,0-1 0,-1 0 0,1 0-1,0-1-9,0 0 12,1 0 0,-1 0 0,0-1 0,0 1-1,0-1 1,0-1 0,-1 1 0,0 0 0,0-1-1,0 0 1,0 0 0,-1 0 0,0-1 0,0 1-1,0-1 1,0 0 0,-1 0 0,0 1-1,-1-1 1,1-3-12,-1 5 12,-1 0-1,0 0 1,-1 0 0,1 0-1,0 0 1,-1 0-1,0-1 1,0 2-1,0-1 1,-1 0 0,1 0-1,-1 0 1,0 1-1,0-1 1,0 0-1,-1 1 1,1 0 0,-1 0-1,0 0 1,0 0-1,0 0 1,0 0-1,0 1 1,-1 0 0,1-1-1,-1 1 1,1 0-1,-1 1 1,0-1-1,0 1 1,0-1 0,-1 1-12,1 0 208,0 1 0,0 0 0,0-1 0,1 1 0,-1 1 1,0-1-1,0 1 0,0-1 0,0 1 0,1 0 0,-1 0 1,0 1-1,1-1 0,-3 2-208,-15 10 1260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20.14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515 150 4617,'76'-35'2478,"-75"35"-2381,0 0 0,-1-1 1,1 1-1,0-1 0,0 1 0,-1-1 1,1 1-1,0-1 0,-1 1 0,1-1 1,-1 0-1,1 1 0,-1-1 0,1 0 1,-1 1-1,1-1 0,-1 0 0,0 0 0,1 0 1,-1 1-1,0-1 0,0 0 0,1 0 1,-1 0-1,0 0 0,0 1 0,0-1 1,0 0-1,0 0 0,0 0 0,0 0 1,-1 0-1,1 1 0,0-1 0,0 0 1,-1 0-1,1 0 0,0 1 0,-1-1 1,1 0-98,-2-1 324,0-1 0,1 1 0,-1 0 1,0 0-1,0 0 0,0 0 0,0 1 1,-1-1-1,0 0-324,-5-2 260,0 0 0,0 0 0,0 1-1,-1 0 1,0 1 0,1 0 0,-1 1 0,0-1 0,0 1-1,0 1 1,1 0 0,-1 0 0,0 1 0,0 0 0,0 1 0,0-1-1,1 2 1,-1-1 0,1 1 0,0 1 0,-2 0-260,-23 12 72,1 2 1,1 1-1,1 1 1,-17 16-73,22-17 198,-3 2-160,1 0-1,1 2 1,-8 12-38,25-26 7,0 1-1,1 1 1,1-1 0,-1 1 0,2 1-1,0-1 1,0 1 0,1 0 0,0 0-1,-1 7-6,6-17 2,-1 0-1,1-1 0,0 1 0,0 0 1,0-1-1,0 1 0,0 0 0,0-1 1,1 1-1,-1 0 0,0-1 0,1 1 1,-1-1-1,1 1 0,0 0 0,0-1 0,-1 0 1,1 1-1,0-1 0,0 1 0,0-1 1,0 0-1,1 0 0,-1 0 0,0 1 1,0-1-1,1 0 0,-1-1 0,1 1 1,-1 0-1,1 0-1,6 3 3,0-1 1,1 0-1,-1 0 1,0-1-1,5 1-3,-12-3 0,107 23-2,-44-12-4,-2 4 0,1 2-1,26 13 7,-71-23-3,0 2 0,0 0 0,-1 0-1,0 2 1,0 0 0,-2 1 0,1 0 0,-2 1-1,1 1 1,-2 1 0,0 0 0,-1 0 0,5 9 3,-7-8 1,-1 0 0,0 1 0,-1 1 0,-1-1 0,-1 1 0,-1 1 0,0-1 0,-1 1 0,-1 0 0,-1 0 1,0 0-1,-2 14-1,-1-21 15,0 1 0,0-1 1,-1 0-1,-1 1 0,0-1 1,-1 0-1,0-1 0,-1 1 1,-1-1-1,1 0 0,-2 0 0,1 0 1,-1-1-1,-1 0 0,0 0 1,-1-1-1,1 0 0,-2-1 1,-7 6-16,-2 0 46,0-2 1,-1 0 0,0-1-1,0-1 1,-1-1 0,-1-1-1,1 0 1,-1-2 0,-1-1-1,-17 3-46,20-6-33,0-1-1,0-1 1,0 0 0,0-1-1,0-1 1,0-1-1,1-1 1,0-1-1,-1-1 1,1 0-1,1-1 1,-12-7 33,28 13-20,-4-1-145,0-1 1,1 0 0,-1 0-1,1-1 1,-1 1 0,1-1-1,0 0 1,0-1 0,1 1-1,-1-1 1,1 0 0,-1-2 164,4 5-109,0 1 1,0 0 0,0 0 0,1-1 0,-1 1-1,1 0 1,-1-1 0,1 1 0,-1-1-1,1 1 1,0-1 0,0 1 0,-1-1 0,1 0 108,1 1-62,-1 0 1,1 0 0,0-1 0,-1 1 0,1 0 0,0 0 0,0 0-1,0 0 1,-1 0 0,1 0 0,0 1 0,0-1 0,0 0-1,1 0 62</inkml:trace>
  <inkml:trace contextRef="#ctx0" brushRef="#br0" timeOffset="703.976">1543 637 4641,'-44'-4'2493,"19"-3"2212,3 3-2494,9 4-1719,-1 0 0,0 1 0,0 1 0,1 0 0,-1 1 0,1 0 0,0 1 0,-10 5-492,16-6 57,0 1-1,0 0 0,0 0 1,1 1-1,0 0 1,-1 0-1,2 1 0,-1 0 1,1 0-1,-1 0 0,2 0 1,-1 1-1,1 0 1,0 0-1,-3 7-56,-5 16 13,2 0 0,1 1 0,2 0 0,1 1 1,1-1-1,2 1 0,1 0 0,1 0 0,2 0 0,1 0 0,2 0 0,3 10-13,-5-28 5,2-1-1,-1 0 0,2 1 0,-1-2 0,3 4-4,-5-12 3,0-1 0,0 1 0,0 0 0,1-1 0,-1 1-1,1-1 1,0 0 0,0 0 0,0 0 0,0 0 0,1-1-1,-1 1 1,1-1 0,0 0 0,-1 0 0,1 0 0,0 0-1,2 0-2,2-1 10,-1 1-1,0-2 0,1 1 1,-1-1-1,1 0 0,-1 0 1,1-1-1,-1 0 0,1 0 1,-1-1-1,0 0 0,1 0 1,-1-1-1,0 0 1,-1 0-1,1 0 0,0-1 1,-1 0-1,0 0 0,0-1 1,0 0-1,4-5-9,2-2 45,0 0 0,-1-1 0,-1 0-1,0-1 1,-1 0 0,0-1 0,-1 0 0,-1 0 0,5-14-45,-8 14 55,0 0 0,-1 0 0,-1-1 0,0 1 0,-1 0 0,-1-1-1,0 1 1,-1-1 0,0 1 0,-2 0 0,0 0 0,-4-13-55,3 12 4,-2 1-1,1 0 1,-2 0-1,0 0 1,-1 1-1,0 0 1,-1 0-1,-1 1 1,0 0-1,-1 1 1,0 0-1,-3-1-3,-15-7-361,28 20 282,1-1 0,-1 0-1,0 1 1,0-1 0,0 1-1,1-1 1,-1 1 0,0-1-1,0 1 1,0 0 0,0-1-1,0 1 1,0 0 0,0 0-1,0 0 1,0 0 0,0 0-1,0 0 1,0 0 0,0 0-1,0 0 1,0 0 0,0 1-1,0-1 1,0 0-1,0 1 1,0-1 0,0 1-1,0 0 80,-2 8-834</inkml:trace>
  <inkml:trace contextRef="#ctx0" brushRef="#br0" timeOffset="1147.075">1928 123 8178,'-9'-65'4795,"3"18"-2089,1 36-1345,5 12-1323,-1 0 0,1-1 0,0 1 1,-1 0-1,1 0 0,0 0 0,0 0 0,0 0 1,0 0-1,0-1 0,0 1 0,0 0 1,0 0-1,0 0 0,0 0 0,0 0 1,1 0-1,-1 0-38,44 276 440,-13-91-164,-13-65 199,27 350 322,-43-448-723,7 73-18,-7-83 48,1 1 0,1-2-1,0 1 1,0 0-1,3 4-103,-5-13 280,0-1 0,0 1 0,0 0 0,1-1 0,0 1 0,-1-1 0,1 1-1,1-1-279,27 19 1162</inkml:trace>
  <inkml:trace contextRef="#ctx0" brushRef="#br0" timeOffset="2036.208">2768 743 7218,'-103'-78'2967,"64"52"676,31 23-2594,8 3-1001,0-1 1,-1 1-1,1 0 1,0 0 0,-1 0-1,1-1 1,0 1 0,0 0-1,-1 0 1,1 0 0,0 0-1,-1 0 1,1 0 0,0 0-1,-1 0 1,1 0 0,0 0-1,-1 0 1,1 0 0,0 0-1,-1 0 1,1 0 0,0 0-1,-1 0 1,1 0 0,0 1-1,-1-1 1,1 0 0,0 0-1,0 0 1,-1 0 0,1 1-1,0-1 1,0 0 0,-1 0-1,1 1 1,0-1 0,0 0-1,0 0 1,-1 1 0,1-1-1,0 0 1,0 1 0,0-1-49,-1 2 59,1-1 1,0 1 0,0-1 0,0 1 0,0 0 0,0-1 0,0 1-1,0-1 1,1 1 0,-1 0 0,0-1 0,1 1-60,14 44 291,1-1 0,3 0 0,20 36-291,-37-78 16,20 43 230,2-2 0,2-1 0,1-1-1,3-1 1,1-1 0,2-2 0,20 17-246,-46-47 84,13 10 57,-20-18-134,0 1 1,1-1 0,-1 0-1,1 1 1,-1-1-1,0 0 1,1 0 0,-1 0-1,1 1 1,-1-1-1,1 0 1,-1 0 0,1 0-1,-1 0 1,1 0-1,-1 0 1,1 0 0,-1 0-1,1 0 1,-1 0-1,1 0 1,-1 0-1,1 0 1,-1 0 0,1-1-1,-1 1 1,0 0-1,1 0 1,-1-1 0,1 1-1,-1 0 1,1 0-1,-1-1 1,0 1 0,1 0-1,-1-1 1,0 1-1,1-1 1,-1 1 0,0 0-1,0-1 1,1 0-8,3-9 34,0-1 0,-1 0 1,0 0-1,-1 0 0,0 0 1,-1 0-1,0 0 0,0-1 1,-1 1-1,-1-3-34,1-3 16,-4-145 34,0 80-42,8-82-8,-3 153-7,0 1 1,1 0-1,0-1 0,0 1 0,1 0 0,3-5 7,-6 13-4,1 0 0,0 0-1,0 0 1,0 1 0,0-1 0,0 0-1,1 0 1,-1 1 0,0-1 0,1 1-1,-1-1 1,1 1 0,0 0 0,-1-1-1,1 1 1,0 0 0,0 0 0,0 0-1,0 1 1,0-1 0,0 0 0,0 1-1,0-1 1,0 1 0,0 0 0,0-1-1,0 1 1,0 0 0,0 0 0,1 1-1,-1-1 1,0 0 0,1 1 4,9 2-17,0 1 1,0 1-1,-1-1 0,0 2 1,0 0-1,2 1 17,63 45-30,-60-41 24,44 35-3,-21-16 17,20 11-8,-45-32 2,0-1 1,1-1-1,0 0 1,0-1 0,1-1-1,6 2-2,-9-4 6,0-1-1,1 0 1,0-1-1,-1 0 1,1-1-1,0-1 1,-1 0-1,1-1 0,-1 0 1,1-1-1,-1 0 1,0-1-1,0-1 1,-1 0-1,1-1 0,-1 0 1,0-1-1,-1 0 1,0-1-1,0 0 1,0-1-1,-1 0 0,0-1 1,-1 0-1,0-1 1,-1 1-1,0-2 1,1-1-6,-6 8 4,0 0 0,0-1 0,-1 1 1,1 0-1,-1-1 0,0 0 1,0 1-1,-1-1 0,0 0 0,0 0 1,0 0-1,-1 0 0,0 0 0,0 0 1,0 0-1,-1 0 0,0 0 1,0 0-1,-1 1 0,1-1 0,-1 0 1,0 1-1,-1-1 0,1 1 1,-1 0-1,0-1 0,-1 1 0,1 1 1,-1-1-1,0 0 0,0 1 1,-1 0-1,-3-3-4,4 3-4,-1 0-1,0 0 1,0 1 0,0 0 0,-1-1 0,1 2-1,-1-1 1,1 1 0,-1 0 0,0 0-1,0 0 1,0 1 0,0 0 0,0 0 0,0 1-1,-1-1 1,1 1 0,0 1 0,0-1-1,0 1 1,0 0 0,0 1 0,0-1 0,0 1-1,0 0 1,0 1 0,1-1 0,-1 1-1,1 0 1,0 1 0,0-1 0,-1 2 4,-5 4-11,0 0 0,1 1 0,0 0 0,0 1 1,1 0-1,1 1 0,0-1 0,1 1 0,0 1 0,0 0 1,2 0-1,0 0 0,-3 10 11,0 8-2,1 1 0,2 0 0,1 1 0,2-1 0,1 25 2,1-41 3,2 1 0,-1-1-1,2 0 1,0-1 0,1 1 0,0-1 0,1 1 0,1-1-1,0 0 1,2-1 0,-1 0 0,6 7-3,-5-11 7,0-1-1,1 0 1,0 0 0,0-1 0,1-1 0,0 1-1,0-2 1,1 1 0,0-1 0,0-1-1,0 0 1,4 0-7,13 5 38,1-2-1,-1-1 0,1-2 1,20 1-38,26-1-545,1-3 0,39-5 545,31-8-367</inkml:trace>
  <inkml:trace contextRef="#ctx0" brushRef="#br0" timeOffset="2564.313">4539 685 9058,'-61'-37'3155,"60"36"-3056,1 1-1,-1-1 0,0 1 1,1-1-1,-1 1 1,1-1-1,-1 1 0,0 0 1,1-1-1,-1 1 1,0 0-1,1 0 0,-1-1 1,0 1-1,0 0 0,1 0 1,-1 0-1,0 0 1,0 0-1,1 0 0,-1 0 1,0 0-1,0 0 1,1 0-1,-1 0 0,0 1-98,1 9 337,0-7-62,4 41 528,2-1 0,3 4-803,3 21 395,-10-57-335,37 304 2695,-36-295-2231,-2-17 102,-4-13 44,-1-30-405,3 9-220,0 22-39,-6-165 82,6 126-75,3-1 0,7-38-13,-7 72-10,1-1 0,1 2 0,0-1 0,1 0 0,0 1 0,1 0 0,3-5 10,-5 13-29,0 1 0,0-1 0,0 0 0,0 1 0,1 0 0,0 0 0,0 1 0,0-1 0,1 1 0,-1 0 0,1 0 0,0 1 0,1 0 0,-1 0 0,0 0 0,1 1 0,1 0 29,6-2-158,-1 2 0,0 0 1,1 1-1,0 0 0,-1 1 0,1 0 0,-1 1 0,1 1 1,4 1 157,24 7-1035,-1 1 1,14 7 1034,29 10-625</inkml:trace>
  <inkml:trace contextRef="#ctx0" brushRef="#br0" timeOffset="3012.029">5783 635 7514,'65'-63'3432,"-65"63"-3305,1-1 0,0 1 0,-1-1 0,1 0 0,-1 1 0,1-1 0,-1 0 0,1 0-1,-1 1 1,1-1 0,-1 0 0,0 0 0,1 0 0,-1 1 0,0-1 0,0 0 0,0 0-1,1 0 1,-1 0 0,0 0 0,0 0-127,-1 0 86,1 1 1,0-1-1,-1 1 0,1-1 0,-1 1 0,1-1 1,0 1-1,-1 0 0,1-1 0,-1 1 0,1 0 1,-1-1-1,1 1 0,-1 0 0,0 0 0,1-1 1,-1 1-1,1 0 0,-1 0 0,1 0 0,-1 0 1,0 0-87,-28 0 1831,29 0-1818,-17 4 312,0 0-1,0 0 1,0 2 0,1 0 0,0 1 0,0 1 0,1 0 0,0 1-1,0 1-324,-2 2 126,1 0 0,0 1 0,0 1 0,1 1 0,1 0 0,1 1 0,-5 8-126,14-20 6,1 1 1,0 0 0,0 0 0,1 1-1,-1-1 1,1 0 0,0 1 0,1 0-1,-1-1 1,1 1 0,0 0 0,0 1-7,1-5 1,1 0 1,-1 0-1,0 0 1,0 0-1,1 0 1,-1-1-1,1 1 1,-1 0-1,1 0 1,0-1-1,0 1 1,0 0-1,0-1 1,0 1-1,0-1 1,1 2-2,0-1 2,1 0-1,-1-1 1,1 1 0,-1-1-1,1 1 1,-1-1-1,1 0 1,0 0 0,-1 0-1,1 0 1,0 0 0,0-1-1,3 1-1,25 3 5,-1 1-1,1 2 0,-1 1 1,-1 1-1,23 10-4,-44-15-2,-1 0 0,1 1 0,-1 0 0,0 0 0,0 0 0,0 1 0,-1 0-1,0 0 1,0 0 0,2 5 2,-4-5-3,-1 0 0,1 0-1,-1 1 1,-1-1-1,1 1 1,-1 0-1,0-1 1,-1 1 0,1 0-1,-1 0 1,-1 0-1,1 0 1,-1 0 0,-1 4 3,0-2-1,-1 1 1,0-1 0,0 1 0,-1-1 0,-1 0 0,1 0 0,-1 0 0,-1-1 0,0 1-1,0-1 1,0 0 0,-1 0 0,0-1 0,-1 0 0,0 0 0,-6 5 0,-10 7 13,0-1 1,-1-1-1,-1-1 1,-26 12-14,22-14-30,0 0 0,-1-2 0,-1-2 0,0 0 1,0-2-1,-1-2 0,0 0 0,0-3 1,-19 1 28,-10-9-111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337 244 3001,'-19'-16'775,"-19"-18"690,10 11 4204,28 23-5631,0 0-1,0 0 0,0 1 1,0-1-1,0 0 0,0 0 1,0 0-1,0 0 0,0 0 1,1 0-1,-1 0 0,0 1 1,0-1-1,0 0 0,0 0 1,0 0-1,0 0 0,0 0 1,0 0-1,0 1 0,0-1 1,0 0-1,0 0 0,0 0 1,0 0-1,0 0 0,0 0 1,0 1-1,0-1 0,0 0 1,0 0-1,0 0 0,0 0 1,-1 0-1,1 0 0,0 1 1,0-1-1,0 0 0,0 0 1,0 0-1,0 0 0,0 0 1,0 0-1,0 0 0,-1 0 1,1 0-1,0 0 0,0 0 1,0 1-1,0-1 0,0 0 1,0 0-1,-1 0 0,1 0 1,0 0-1,0 0 0,0 0 1,0 0-1,0 0 0,0 0 1,-1 0-1,1 0 0,0 0 1,0 0-1,0 0 0,0-1 1,0 1-38,3 12-32,5 6 153,2 0-1,0 0 0,10 13-120,22 38 202,-26-39-148,2 0 1,1-1-1,1-1 0,1-1 0,2-1 1,0-1-1,2 0-54,-22-23 9,0 1 1,0-1-1,0 0 1,1 0-1,-1 0 0,1 0 1,-1 0-1,1-1 0,-1 0 1,1 1-1,0-2 1,0 1-1,0 0 0,-1-1 1,1 1-1,0-1 0,0 0 1,0-1-1,0 1 1,0 0-1,0-1 0,-1 0 1,1 0-1,0 0 1,-1-1-1,1 1 0,-1-1 1,1 0-1,-1 0 0,1 0 1,-1 0-1,0-1 1,2-2-10,4-2 26,-1-1 0,0 0 0,-1 0 0,0-1 0,-1 0 1,1 0-1,-2-1 0,1 0 0,-1 0 0,-1 0 1,2-5-27,-2 4 47,0-1 1,-1 0-1,0 0 1,-1 0-1,0 0 1,-1 0-1,-1 0 1,0 0 0,0 0-1,-1 0 1,-1 0-1,0 0 1,0 0-1,-1 0 1,-1 0 0,0 1-1,-1-1 1,-1-1-48,-6-11 276,-1 1-1,-2 0 1,0 1 0,-2 0 0,0 1 0,-6-4-276,17 19 45,0 0 1,0 1 0,0 0 0,0 0-1,-1 1 1,0 0 0,0 0-1,0 1 1,0-1 0,-1 1-1,1 1 1,-1 0 0,1 0-1,-1 0 1,0 1 0,0 0-1,0 1 1,0-1 0,0 2 0,0-1-1,0 1 1,0 0 0,-3 2-46,-12 4 33,0 2 1,0 1 0,1 1-1,0 1 1,1 1-1,0 0 1,1 2 0,1 0-1,-6 8-33,9-9 8,2 1 0,-1 1-1,2 1 1,0 0-1,1 0 1,1 1 0,-5 12-8,4-4 2,1 1 0,1 0 1,2 1-1,1 0 1,-2 12-3,1 10 0,1 0 0,3 0 0,2 0 0,2 1 0,2-1 0,8 39 0,-5-58 1,1 0 1,2 0 0,1-1-1,1 0 1,2-1 0,1 0 0,1-1-1,1 0 1,2-2 0,1 0-1,13 16-1,-10-19 24,0-1-1,1-1 1,2-1-1,0 0 1,0-2-1,2-1 1,0-1-1,1-2 0,1 0 1,0-2-1,1-1 1,19 5-24,-9-7 278,1-1 0,0-1 0,0-3 1,1-1-1,0-2 0,-1-2 0,1-2 0,-1-1 0,0-2 1,9-4-279,25-9 1184,17-10-1184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7 102 6097,'-6'-10'9360,"8"4"-6429,24-3-3083,-23 8 368,89-16 406,39-1-622,-38 5 65,2 0-181,70 0 116,-159 13-83,-4-1-47,0 1-1,1 0 1,-1 0-1,1 0 1,-1 0-1,0 0 1,1 1-1,-1-1 1,1 1-1,-1 0 1,0-1-1,0 1 1,1 0-1,1 1 131,4 10-709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88 3249,'-8'2'1127,"1"0"0,0 0-1,0 1 1,0 0 0,0 0 0,0 1 0,1 0 0,-2 1-1127,4-3 707,3-1-614,1-1 1,-1 0-1,1 0 0,0 0 1,0 0-1,-1 1 1,1-1-1,0 0 0,-1 0 1,1 0-1,0 1 1,0-1-1,-1 0 0,1 0 1,0 1-1,0-1 1,0 0-1,-1 1 1,1-1-1,0 0 0,0 1 1,0-1-1,0 0 1,0 1-1,0-1 0,-1 0 1,1 1-1,0-1 1,0 0-1,0 1 0,0-1 1,0 1-1,1-1 1,-1 0-1,0 1-93,0-1 136,1 1 0,-1-1 0,1 1 0,-1-1 0,1 0 0,-1 1 0,1-1 0,-1 0 0,1 1 0,-1-1 0,1 0 0,0 0 0,-1 1 0,1-1 0,-1 0 0,1 0 0,0 0 0,-1 0 0,1 0 0,0 0 0,-1 0-136,24 0 270,0-1 1,0-2-1,0 0 0,15-5-270,100-29 333,-50 12-235,-34 10-33,17-4-339,6 2 274,-41 12-115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219 110 4049,'26'-88'2358,"-25"72"-615,-1 16-1700,0 0 1,0 0-1,-1 0 1,1-1-1,0 1 1,0 0 0,0 0-1,0 0 1,-1 0-1,1 0 1,0 0-1,0 0 1,0 0-1,0 0 1,-1 0 0,1 0-1,0 0 1,0 0-1,0 0 1,-1 0-1,1 0 1,0 0 0,0 0-1,0 0 1,0 0-1,-1 1 1,1-1-1,0 0 1,0 0-1,0 0 1,0 0 0,-1 0-1,1 0 1,0 1-1,0-1 1,0 0-1,0 0-43,-12 13 1948,-3 19-626,2 0 0,-7 22-1322,-11 32 1076,-81 201 137,96-249-1159,-5 16 127,45-128 281,-12 40-731,7-29 269,-17 47-51,2 1 0,0 0 0,1-1 0,0 2 0,1-1 0,1 0 0,0 1 0,1 1 0,1-1 0,0 1 0,0 0 51,17-17-73,-1-1 0,18-32 73,-20 28 3,-16 26-3,-1 1 1,0-1-1,-1-1 0,1 1 1,-2-1-1,0 0 0,0 0 1,0-1-1,-4 10 20,0 1 0,0-1 1,-1 1-1,1-1 0,0 1 1,1-1-1,-1 1 0,0-1 1,0 1-1,0-1 0,0 0 1,0 1-1,0-1 0,1 1 0,-1-1 1,0 1-1,0 0 0,1-1 1,-1 1-1,0-1 0,1 1 1,-1-1-1,0 1 0,1 0 1,-1-1-1,1 1 0,-1 0 0,1-1-20,5 17 936,-1-1-866,29 71 791,23 35-861,12 29 233,-62-133-195,1 1-1,0-1 1,1-1-1,1 0 1,1 0-1,0-1 1,1-1-1,1 1 0,0-2 1,1 0-1,0-1 1,1 0-1,6 3-37,8 7 335,-18-12-182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58 241 4737,'-41'-44'2450,"25"21"2351,16 23-4744,0 0 0,0 0-1,0-1 1,0 1 0,0 0 0,0 0 0,0 0-1,0 0 1,0 0 0,0 0 0,0-1 0,0 1 0,0 0-1,0 0 1,0 0 0,0 0 0,0 0 0,0 0-1,0-1 1,1 1 0,-1 0 0,0 0 0,0 0 0,0 0-1,0 0 1,0 0 0,0 0 0,0 0 0,0 0 0,1 0-1,-1 0 1,0 0 0,0-1 0,0 1 0,0 0-1,0 0 1,1 0 0,-1 0 0,0 0 0,0 0 0,0 0-1,0 0 1,0 0 0,0 0 0,1 0 0,-1 1-1,0-1 1,0 0 0,0 0 0,0 0 0,0 0 0,0 0-1,1 0 1,-1 0 0,0 0 0,0 0 0,0 0 0,0 0-1,0 0 1,0 1 0,0-1 0,0 0 0,0 0-1,1 0 1,-1 0 0,0 0 0,0 0 0,0 0 0,0 1-1,0-1-56,7 4 417,0 1 0,0 0 0,0 1 0,3 3-417,19 18 325,1-1 0,1-2 0,22 12-325,4 3 215,-1 3 1,-2 2-1,-2 2 0,27 33-215,-67-67 17,-8-6 3,0-1-1,1 0 1,0 0 0,0-1 0,1 1 0,-1-1 0,1 0 0,0-1 0,0 1 0,0-1-1,0 0 1,1-1 0,2 2-20,-8-4 34,0 0 0,-1 0 0,1 0-1,0 0 1,-1 0 0,1 0 0,-1 0-1,1 0 1,0 0 0,-1 0 0,1 0 0,0 0-1,-1 0 1,1 0 0,0 0 0,-1-1-1,1 1 1,-1 0 0,1-1 0,-1 1-1,1 0 1,-1-1 0,1 1 0,-1-1 0,1 1-1,-1 0 1,1-1 0,-1 1 0,1-1-1,-1 0 1,0 1 0,0-1 0,1 1 0,-1-1-1,0 1 1,0-1 0,1 0 0,-1 1-1,0-1 1,0 0-34,3-13 910</inkml:trace>
  <inkml:trace contextRef="#ctx0" brushRef="#br0" timeOffset="1">543 5 4841,'-1'-1'231,"0"0"0,-1 1 0,1-1-1,-1 1 1,1 0 0,0-1 0,-1 1 0,1 0 0,-1 0 0,1 0-1,-1 0 1,1 0 0,-1 0 0,1 0 0,-1 0 0,1 0 0,-1 1-1,1-1 1,-1 1 0,1-1 0,0 1 0,-1 0 0,0 0-231,0 1 206,-1 1 0,1 0 0,-1-1 0,1 1 0,0 0 0,0 0 0,0 0 0,1 1 0,-2 2-206,-241 444 3658,94-210-3292,134-205-782,15-34 377,1 0 1,-1 0-1,1 1 1,0-1-1,-1 0 0,1 0 1,0 0-1,0 0 1,0 1-1,0-1 1,0 0-1,0 0 0,0 1 1,0-1-1,0 0 1,1 0-1,-1 0 0,1 0 1,-1 1-1,0-1 1,1 0-1,0 0 0,-1 0 1,1 0-1,0 0 1,-1 0-1,2 0 39,13 7-72</inkml:trace>
  <inkml:trace contextRef="#ctx0" brushRef="#br0" timeOffset="2">929 449 7770,'-8'21'6968,"5"2"-3855,2-9-3317,2 1 0,-1-1 0,3 8 204,-1-6 838,1 8-610,1 0 0,1 0-1,5 12-227,7 40 247,-10-10-128,-6-46-63,1 0 1,1 0-1,0-1 1,2 1-1,3 9-56,-3-20 226,2-8-104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284 411 2649,'-1'-12'3860,"1"12"-3754,0 0 1,0 0-1,0 0 0,0 0 0,0-1 1,-1 1-1,1 0 0,0 0 1,0 0-1,0 0 0,0-1 0,0 1 1,-1 0-1,1 0 0,0 0 0,0 0 1,0 0-1,-1 0 0,1 0 1,0 0-1,0 0 0,0 0 0,-1 0 1,1-1-1,0 1 0,0 0 1,0 0-1,-1 1 0,1-1 0,0 0 1,0 0-1,0 0 0,-1 0 1,1 0-1,0 0 0,0 0 0,0 0 1,-1 0-1,1 0 0,0 0 1,0 0-1,0 1 0,0-1 0,-1 0 1,1 0-1,0 0 0,0 0 1,0 1-1,0-1 0,0 0 0,0 0 1,-1 0-1,1 0 0,0 1 1,0-1-1,0 0 0,0 0 0,0 1-106,-14 18 675,2 1-1,-10 19-674,6-9 533,-22 36 409,-51 105 87,74-139-971,3 0 0,0 1-1,2 1 1,-2 18-58,2 7 105,4 0 1,2 0-1,2 1 1,4 13-106,8 65 613,11 36-613,-16-138 82,1 0 0,2 0 0,2 0 1,1-1-1,1-1 0,2 0 0,2 0-82,-9-21-13,1 1 1,1-1-1,0 0 0,0-1 0,1 0 1,1 0-1,0-1 0,1-1 0,0 0 1,0 0-1,1-1 0,0-1 1,1 0-1,0-1 0,0-1 0,0 0 1,13 4 12,23 3-155</inkml:trace>
  <inkml:trace contextRef="#ctx0" brushRef="#br0" timeOffset="1">718 1199 4233,'2'-19'3066,"-4"10"2418,2 9-4351,0 0-314,3 1-112,4 1-358,-4-2-284,-1 1 0,1 0 0,0 0 0,-1 0-1,1 0 1,-1 0 0,1 1 0,-1-1 0,0 1 0,1-1 0,-1 1-65,26 24 549,-2 2-1,20 25-548,7 8 523,35 31-15,5-4-1,31 20-507,-112-97 27,-11-9-105,1 0 0,0 0 0,0 0 0,1 0 0,-1-1 0,0 1 0,1-1 0,1 2 78,-3-3-243</inkml:trace>
  <inkml:trace contextRef="#ctx0" brushRef="#br0" timeOffset="2">1207 1108 5009,'0'-1'162,"0"0"-1,0 1 1,-1-1-1,1 0 1,0 1-1,0-1 0,-1 1 1,1-1-1,0 1 1,-1-1-1,1 0 1,0 1-1,-1-1 1,1 1-1,-1-1 1,1 1-1,-1 0 1,1-1-1,-1 1 1,1 0-1,-1-1 1,1 1-1,-1 0 1,0-1-1,1 1 1,-1 0-1,1 0 1,-1 0-162,0 0 166,0 0-1,0 0 1,0 1 0,0-1 0,0 0-1,0 1 1,0-1 0,0 1 0,0-1 0,0 1-1,0-1 1,0 1 0,1 0 0,-1 0 0,0-1-1,0 1-165,-5 6 483,0 0 0,1 0 0,0 1 0,0 0-483,2-4 113,-80 128 1074,6 4 0,5 3 0,-7 36-1187,44-98-1770,32-70 1146</inkml:trace>
  <inkml:trace contextRef="#ctx0" brushRef="#br0" timeOffset="3">1452 1462 7522,'58'-5'3150,"-58"5"-2959,1-1 1,0 1 0,0 0-1,-1 0 1,1 0 0,0 0-1,0 0 1,-1 0 0,1 0-1,0 0 1,0 1 0,-1-1 0,1 0-1,0 0 1,-1 1 0,1-1-1,0 0 1,-1 1 0,2-1-192,-2 10 1100,-2-3 648,-2 36-1214,1 0-1,3 36-533,1-23 132,-1-19-50,1 1 0,2 0 0,1 0 0,10 35-82,-14-70 73,0-2 75,1 0-1,-1 0 0,0 0 0,0 0 1,1 0-1,-1 0 0,1 0 1,-1 0-1,1 0 0,-1 0 0,1 0 1,-1 0-1,1 0 0,0 0 1,0-1-1,-1 1 0,1 0 0,0-1 1,0 1-1,0 0 0,0-1-147,11 1 1358</inkml:trace>
  <inkml:trace contextRef="#ctx0" brushRef="#br0" timeOffset="4">621 801 5161,'-45'-16'2990,"37"12"851,8 1-2857,12 0 1566,92-1-1354,-31 2-292,10-4-904,100-13 1103,106 6-1103,-210 13 586,-48 0-329</inkml:trace>
  <inkml:trace contextRef="#ctx0" brushRef="#br0" timeOffset="5">1936 1281 3169,'33'-96'2153,"-29"73"-315,-7 17 358,-1 1 1104,4 5-2286,0 0-253,0 0-225,0 0-112,0 0 26,4 7 333,-2-1-717,1-1 0,-1 0 1,1 0-1,0 0 1,0 0-1,0-1 0,1 1 1,-1-1-1,1 0 1,1 1-67,-1-1 22,0-1 0,-1 1 0,0 0 0,0 0 1,0 0-1,0 1 0,-1-1 0,0 0 1,0 1-1,0 0 0,0-1 0,0 2-22,17 46 259,3-1-1,1 0 0,12 13-258,-28-52 62,0 0-1,1-1 0,1-1 1,-1 1-1,1-1 0,1-1 1,0 1-1,1-2 0,-1 1 1,7 2-62,-16-10 36,1-1-1,0 1 1,-1-1 0,1 0 0,-1 1 0,1-1 0,0 0-1,-1 0 1,1 0 0,-1 0 0,1 0 0,0-1-1,-1 1 1,1 0 0,-1-1 0,1 1 0,0-1 0,-1 1-1,0-1 1,1 0 0,-1 0 0,1 0 0,-1 0 0,0 0-1,1 0 1,-1 0 0,0 0 0,0 0 0,0 0 0,0-1-1,0 1-35,4-6 153,1 1 1,-2-1-1,1 0 0,-1 0 0,2-5-153,2-6 113,-2 0 0,0 0 0,-2-1 0,0 0-113,15-50 123,-3 24-94,2 1-1,2 1 1,2 1 0,12-17-29,-29 52-82,-1 1 0,1 0 0,0 0 0,6-4 82,-9 8 15,-1 1 1,1-1-1,0 1 1,0 0-1,0-1 0,0 1 1,0 0-1,0 0 1,0 1-1,1-1 1,-1 0-1,0 1 1,0-1-1,0 1 0,1 0 1,-1 0-1,1 0-15,4 3 1890,4 10-962</inkml:trace>
  <inkml:trace contextRef="#ctx0" brushRef="#br0" timeOffset="6">2980 1076 4609,'-4'-12'726,"-1"-5"6020,4 16-4029,3 5-1083,1 4-1590,4 7 99,1-1 0,0 0 1,1 0-1,0 0 1,1-2-1,1 1 1,2 1-144,32 31 656,15 9-656,-15-14 381,3 7-381,-25-19 230,20 28-230,-27-34 83,0 0 1,1-2-1,20 18-83,-2-12 183,-34-25-208,0 0 0,0-1 0,0 1 0,0-1 0,0 1 0,0-1 0,0 1 0,0-1 0,0 1 0,0-1 0,0 0 0,0 0 1,0 0-1,0 1 0,1-1 0,-1 0 0,0 0 0,0 0 0,0-1 0,0 1 0,0 0 0,0 0 0,0-1 0,0 1 0,1 0 0,-1-1 0,0 1 1,0-1-1,-1 0 0,1 1 0,0-1 0,0 0 0,0 1 0,0-2 25,6-9-304</inkml:trace>
  <inkml:trace contextRef="#ctx0" brushRef="#br0" timeOffset="7">3435 999 5401,'0'-1'299,"-1"1"0,1 0 1,-1 0-1,0-1 0,1 1 0,-1 0 0,0 0 0,1 0 0,-1 0 1,0 0-1,1 0 0,-1 0 0,0 0 0,1 0 0,-1 0 0,1 0 1,-1 1-1,0-1 0,1 0 0,-1 0 0,1 0 0,-1 1 0,0-1 1,1 0-1,-1 1-299,-8 16 954,4-4-748,-10 17 248,-1-1 0,-1-1 0,-2 0-1,-3 1-453,-91 107 922,63-76-862,25-27-19,1 1 0,2 1 0,-3 8-41,-22 37 96,45-76-140,-1 1 1,1-1 0,0 1 0,0-1-1,1 1 1,-1 0 0,1 2 43,1-7 40,0 0 0,-1 0 0,1 0 1,0 1-1,0-1 0,0 0 0,0 0 0,0 1 1,0-1-1,-1 0 0,1 0 0,0 0 0,0 1 0,0-1 1,0 0-1,0 0 0,0 1 0,0-1 0,0 0 1,0 0-1,0 1 0,0-1 0,0 0 0,0 0 0,0 1 1,1-1-1,-1 0 0,0 0 0,0 1 0,0-1 1,0 0-1,0 0 0,0 0 0,1 1 0,-1-1 0,0 0 1,0 0-1,0 0 0,0 0 0,1 0 0,-1 1 0,0-1 1,0 0-1,0 0 0,1 0 0,-1 0 0,0 0 1,0 0-1,1 0 0,-1 0 0,0 0 0,0 0 0,1 0 1,-1 0-1,0 0 0,0 0 0,1 0 0,-1 0 1,0 0-1,0 0 0,1 0 0,-1 0-40,12-7 1200</inkml:trace>
  <inkml:trace contextRef="#ctx0" brushRef="#br0" timeOffset="8">3698 1421 5593,'24'0'2662,"-23"0"-2567,-1 0 0,0 0-1,0 0 1,0 0 0,0 0-1,1 0 1,-1 0 0,0-1 0,0 1-1,0 0 1,0 0 0,1 0 0,-1 0-1,0 0 1,0 0 0,0-1 0,0 1-1,0 0 1,0 0 0,1 0-1,-1 0 1,0-1 0,0 1 0,0 0-1,0 0 1,0 0 0,0-1 0,0 1-1,0 0 1,0 0 0,0 0-1,0-1 1,0 1 0,0 0 0,0 0-1,0 0 1,0-1 0,0 1 0,0 0-1,0 0 1,0 0 0,-1 0 0,1-1-1,0 1 1,0 0-95,1-9 3812,8 3-3626,1 0-1,-1 1 0,1 0 1,0 1-1,0 0 0,6-2-185,-6 3 91,0-1-27,0 1 1,0-1-1,1 2 1,-1 0-1,1 0 0,4 0-64,-14 2 4,1 0-1,-1 0 0,1 0 0,-1 1 0,1-1 0,-1 0 1,1 0-1,-1 1 0,1-1 0,-1 1 0,1 0 1,-1-1-1,0 1 0,1 0 0,-1 0 0,0 0 1,0 0-1,1 0-3,-1 1 0,0-1 0,0 1 1,-1-1-1,1 1 0,0 0 1,-1-1-1,1 1 0,-1 0 0,0 0 1,1-1-1,-1 1 0,0 0 1,0 0-1,0-1 0,0 1 1,-1 0-1,1 0 0,0-1 1,-1 2-1,-16 67 108,-14 34-108,20-67 9,5-17 55,-1 0 0,-1-1 0,-1 0 1,-1 0-1,0 0 0,-1-2 0,-1 1 1,-1-1-1,-1-1 0,0-1 0,-1 0 0,0 0 1,-1-1-1,-16 9-64,32-23 27,-1 0 1,1 0-1,0 0 1,0 0-1,0 0 1,0-1 0,0 1-1,0 0 1,0 0-1,0 0 1,0 0-1,-1-1 1,1 1-1,0 0 1,0 0 0,0 0-1,0-1 1,0 1-1,0 0 1,0 0-1,0 0 1,0-1-1,1 1 1,-1 0 0,0 0-1,0 0 1,0 0-1,0-1 1,0 1-1,0 0 1,0 0-1,0 0 1,0 0-1,0-1 1,1 1 0,-1 0-1,0 0 1,0 0-1,0 0 1,0 0-1,1 0 1,-1 0-1,0-1 1,0 1 0,0 0-1,0 0 1,1 0-1,-1 0 1,0 0-1,0 0-27,21-8 23,1 1 0,0 1-1,0 1 1,0 1-1,7 0-22,19-3 18,-12 2-74,1 1-1,-1 2 1,12 2 56,19 3 2367,-34 1-1371</inkml:trace>
  <inkml:trace contextRef="#ctx0" brushRef="#br0" timeOffset="9">4302 188 7346,'-10'-84'3142,"6"66"-446,6 25 565,132 150-2096,-97-107-1102,-3 1-1,-2 2 0,-2 1 1,-2 1-1,-3 2 0,-3 0 1,15 59-63,-22-49 47,-2 1 0,-4 0 1,-2 1-1,-4 0 1,-4 48-48,-4-33 85,-4 0 0,-15 58-85,-48 158 217,50-192 49,17-100-303,5-8 87,0 0-1,0 0 1,0 0-1,0-1 1,0 1-1,0 0 1,0 0-1,0 0 0,0 0 1,0 0-1,0 0 1,0 0-1,0-1 1,0 1-1,0 0 0,0 0 1,0 0-1,0 0 1,0 0-1,0 0 1,0 0-1,0 0 0,0-1 1,0 1-1,0 0 1,0 0-1,-1 0 1,1 0-1,0 0 0,0 0 1,0 0-1,0 0 1,0 0-1,0 0 1,0 0-1,0 0 0,-1 0 1,1 0-1,0 0 1,0 0-1,0 0 1,0 0-1,0-1 1,0 1-1,0 1 0,-1-1 1,1 0-1,0 0 1,0 0-1,0 0 1,0 0-1,0 0 0,0 0 1,0 0-1,-1 0 1,1 0-1,0 0 1,0 0-1,0 0 0,0 0 1,0 0-1,0 0 1,0 0-1,0 1 1,0-1-1,0 0 0,-1 0 1,1 0-1,0 0 1,0 0-50,0-6 1324</inkml:trace>
  <inkml:trace contextRef="#ctx0" brushRef="#br0" timeOffset="10">5434 1072 4609,'1'-13'693,"-2"-6"967,-4 35 968,-12 47-849,-3-2 0,-2 0 0,-23 41-1779,37-84 129,-10 21 257,-4 15-386,18-43 25,1 0-1,0 0 0,1 0 1,0 0-1,0 1 0,1-1 1,1 6-25,-1-1 303,5-40 80,8-18-237,-7 22-103,2 0 1,3-8-44,40-100 92,-22 44-71,-22 63-30,0 0 1,2 0-1,0 0 0,2 1 0,8-14 9,-17 33 6,0-1 1,-1 1-1,1-1 1,0 1-1,0 0 1,0-1-1,1 1 0,-1 0 1,0 0-1,0 0 1,1 0-1,-1 0 1,1 0-1,-1 0 1,1 0-1,-1 0 0,1 1 1,-1-1-1,1 1 1,0-1-1,-1 1 1,1 0-1,1-1-6,-1 2 16,0 0 1,0-1-1,0 1 0,0 0 1,0 0-1,0 0 0,0 0 0,0 1 1,-1-1-1,1 0 0,0 1 1,-1-1-1,1 1 0,-1 0 0,0-1 1,0 1-1,1 0 0,-1 1-16,53 88 471,-35-57-265,2 0 0,24 30-206,182 201 1048,-209-249 1504,3-9-1248</inkml:trace>
  <inkml:trace contextRef="#ctx0" brushRef="#br0" timeOffset="11">6714 133 3545,'6'-11'1058,"9"-21"-1365,-12 22 2565,-3 10-2125,0 0 0,-1 0 0,1 0 0,0 0 1,0 0-1,0 0 0,0-1 0,0 1 0,0 0 0,0 0 0,0 0 0,0 0 1,-1 0-1,1 0 0,0 0 0,0 0 0,0 0 0,0 0 0,0 0 0,0 0 0,-1 0 1,1 0-1,0 0 0,0 0 0,0 0 0,0 0 0,0 0 0,0 0 0,-1 0 0,1 0 1,0 0-1,0 0 0,0 0 0,0 0 0,0 0 0,0 0 0,0 0 0,-1 0 0,1 0 1,0 0-1,0 1 0,0-1 0,0 0 0,0 0 0,0 0 0,0 0 0,0 0 1,0 0-1,0 0 0,-1 0 0,1 1-133,-10 11 925,-3 6-651,-4 1-71,-3 2 214,0 2 0,2 0-1,-3 7-416,0 4 143,2 2 0,2-1 0,1 2 0,2 0 0,1 1 0,3 0 0,0 1 0,3 0 0,-2 31-143,-2 6 100,7-53-79,0 0-1,2 0 0,0 0 0,2 1 1,1 2-21,7 45 62,6 14-62,13 92 196,-17-104 151,-4-29-157,1 0 0,3-1-1,2 0 1,4 7-190,13 19 57,3-1 0,3-2 0,19 25-57,-31-56 52,-13-20 63,-1 0 0,0 0 0,0 1 0,-2 0-1,0 0 1,3 14-115,-8-16 212</inkml:trace>
  <inkml:trace contextRef="#ctx0" brushRef="#br0" timeOffset="12">7064 969 16299,'8'18'1290,"0"5"-1190,3-2-17,1-1 0,0-1 0,2 0 0,0 0-1,1-2 1,1 1 0,10 7-83,18 9 342,2-1-1,43 22-341,35 24 269,-119-75-261,-1-2-6,-1 0-1,1 1 1,0 0 0,-1 0 0,1 0 0,-1 0 0,0 1 0,0-1 0,0 1 0,0 0-1,1 2-1,-14-12-1480,0-5 947</inkml:trace>
  <inkml:trace contextRef="#ctx0" brushRef="#br0" timeOffset="13">7514 888 6353,'-1'-1'357,"0"1"-1,-1-1 1,1 0-1,0 0 1,0 0-1,0 1 1,-1-1-1,1 1 1,0-1-1,-1 1 1,1-1-1,0 1 0,-1 0 1,1 0-1,-1 0 1,1 0-1,-1 0-356,0 0 205,1 0 0,-1 1 0,1-1 0,-1 1 0,1-1-1,-1 1 1,1-1 0,-1 1 0,1 0 0,0 0 0,-1 0-1,1 0 1,-1 0-205,-3 5 213,0 0 0,0 0 0,0 1-1,1-1 1,-4 7-213,4-7 268,-39 67 249,4-8-310,-2-1 0,-3-2-1,-5 1-206,25-36 42,-39 48 65,56-66-94,0 1-1,1 0 1,0 0 0,1 0 0,0 1-1,-2 8-12,4-3-484,3-16 464,0 1-1,0-1 0,0 0 0,0 0 0,0 0 0,1 0 0,-1 1 0,0-1 0,0 0 0,0 0 0,0 0 0,0 0 0,0 1 0,0-1 0,0 0 0,0 0 0,1 0 0,-1 0 0,0 0 0,0 0 0,0 0 1,0 1-1,0-1 0,0 0 0,1 0 0,-1 0 0,0 0 0,0 0 0,0 0 0,0 0 0,1 0 0,-1 0 0,0 0 0,0 0 0,0 0 0,0 0 0,1 0 0,-1 0 0,0 0 0,0 0 0,0 0 21,23-14 38,-21 13 223,29-21 169</inkml:trace>
  <inkml:trace contextRef="#ctx0" brushRef="#br0" timeOffset="14">7752 1315 7226,'-4'-1'6034,"4"-3"-4020,0 3-1999,0 1 0,0-1 0,1 1 0,-1-1 0,0 1 1,0-1-1,1 1 0,-1-1 0,0 1 0,1-1 0,-1 1 0,1-1 1,-1 1-1,0 0 0,1-1 0,-1 1 0,1 0 0,-1-1 1,1 1-1,0 0-15,83-46 314,-82 45-304,1-1-1,0 1 0,0 0 1,0 0-1,0 0 0,0 0 1,0 1-1,0-1 1,0 1-1,0 0 0,0 0 1,2 0-10,-3 0 3,0 1 0,-1-1 1,1 0-1,0 1 1,-1 0-1,1-1 0,0 1 1,-1 0-1,1 0 0,-1 0 1,1 0-1,-1 0 1,1 0-1,-1 0 0,0 0 1,1 1-4,-1 0 3,1 1 1,-1-1 0,1 0-1,-1 1 1,0-1-1,0 1 1,0-1 0,0 1-1,-1 0 1,1-1-1,-1 1 1,1 0-1,-1 0 1,0-1 0,0 1-1,0 0 1,-1 0-1,1-1 1,-1 1 0,1 0-1,-1-1 1,0 2-4,-6 12 84,0-1 0,-1 1 1,-4 3-85,-12 26 226,-20 40 937,-4-2-1163,16-27 672,30-53-619,1-1 1,0 1-1,-1-1 1,1 1-1,0 0 1,0-1-1,0 1 1,1 0-1,-1 0 1,1 0-54,0-2 13,0 0 1,0-1-1,1 1 0,-1 0 1,0 0-1,1 0 0,-1-1 1,0 1-1,1 0 0,-1-1 1,1 1-1,-1 0 0,1-1 0,0 1 1,-1-1-1,1 1 0,-1-1 1,1 1-1,0-1 0,0 1 1,-1-1-1,1 0 0,0 1 1,0-1-1,-1 0 0,1 0 1,0 1-1,0-1 0,0 0 1,0 0-1,-1 0 0,1 0 0,0 0-13,7 1 31,-1-1-1,1 0 0,-1 0 0,0-1 0,1 1 0,-1-2 0,7-1-30,52-17 113,-49 14-67,29-8 17,-26 8-628,-1 0 0,0-1 1,18-9 564,-9-5-784</inkml:trace>
  <inkml:trace contextRef="#ctx0" brushRef="#br0" timeOffset="15">6899 477 4465,'-6'1'1607,"-16"1"2132,16 0-1308,10 0 1308,50 9-3151,0-2 0,0-3 0,0-2 0,2-3-588,75-7 377,-29 0-193,0 5-1,36 6-183,-88-6 81,-20-1 876,-21 4 1445,7 9-1122</inkml:trace>
  <inkml:trace contextRef="#ctx0" brushRef="#br0" timeOffset="16">8484 956 4777,'-33'-43'2701,"32"42"-2448,1 0 0,0 1 1,-1-1-1,1 1 1,-1-1-1,1 1 1,-1-1-1,1 1 0,-1-1 1,0 1-1,1 0 1,-1-1-1,0 1 0,1 0 1,-1-1-1,0 1 1,1 0-1,-1 0 1,0 0-254,-6 6 2898,3 11-1976,4-12-877,0 0 1,1 0-1,-1 0 1,1 0-1,0 0 1,0 0-1,1 0 0,0-1 1,-1 1-1,3 2-45,1 4 93,-1-2 30,0 0 0,1-1 0,0 1 0,1-1 0,-1 0 0,7 5-123,8 13 194,18 34 76,-25-37-184,2 0 0,1 0 0,17 18-86,-29-36 44,1 0 0,0 0 0,0-1 0,0 0 0,1 0 1,-1 0-1,1 0 0,0-1 0,0 0 0,1 0 0,-1-1 0,0 0 0,1 0 0,0 0 0,-1-1 0,1 0 0,4 0-44,-7-1 83,0 0-1,0-1 1,0 1-1,0-1 1,0 0-1,0 0 1,0 0-1,0-1 0,0 1 1,0-1-1,-1 0 1,1 0-1,-1 0 1,1 0-1,-1-1 1,0 0-1,0 1 0,0-1 1,0 0-1,0 0 1,-1-1-83,7-9 241,0 0 0,-1-1 0,-1 0 0,5-14-241,-3 9 53,4-14 79,-1 0 0,4-22-132,-10 34-9,0-1-1,1 0 1,1 1-1,1 1 0,1 0 1,1 0-1,4-5 10,-11 19-118,-4 5 117,1 0 0,0-1 0,0 1-1,0 0 1,0 0 0,0 0 0,0 0 0,0 0-1,1 0 1,-1 0 0,0 0 0,0 0 0,1 1-1,-1-1 1,1 0 1,16-2-34</inkml:trace>
  <inkml:trace contextRef="#ctx0" brushRef="#br0" timeOffset="17">9680 881 5081,'-118'-37'2626,"91"27"-437,16 8 285,6 4-1429,4-1-955,0-1 0,0 1 0,0 0 0,1-1 0,-1 1 0,0 0 0,0-1 0,0 1 0,1 0-1,-1 0 1,0 0 0,1 0 0,-1 0 0,1 0 0,-1 0 0,1 0 0,0 0 0,-1 0 0,1 0 0,0 0 0,-1 0 0,1 0 0,0 0 0,0 0 0,0 0 0,0 0 0,0 0 0,0 1 0,1-1 0,-1 0-90,7 35 499,-1-23-329,0 1 1,1-1-1,0-1 1,1 1-1,1-1 1,0-1-1,0 1 0,1-2 1,0 1-1,3 0-170,27 24 379,3-2 0,6 2-379,-36-26 40,98 78 184,-68-52-81,1-1-1,1-3 1,13 5-143,-49-32 1378,-9-4-758</inkml:trace>
  <inkml:trace contextRef="#ctx0" brushRef="#br0" timeOffset="18">9971 745 6425,'0'-1'225,"0"1"0,-1-1 0,1 0-1,-1 1 1,1-1 0,-1 1 0,1-1-1,-1 0 1,1 1 0,-1-1 0,0 1-1,1 0 1,-1-1 0,0 1 0,1-1-1,-1 1 1,0 0 0,1 0 0,-1-1-1,0 1 1,0 0 0,1 0 0,-1 0-1,0 0 1,0 0-225,0 0 153,-1 0-1,1 1 0,0-1 1,0 1-1,0-1 1,0 1-1,0 0 0,0-1 1,0 1-1,0 0 0,0 0 1,1-1-1,-1 1 1,0 0-1,0 1-152,-4 6 159,0 0 0,0 0 0,1 0 0,-2 5-159,3-4 479,-45 94 466,8-14-127,-18 24-818,19-48 145,8-13 68,-23 51-213,53-100-42,-11 30 99,12-32-126,-1 0 0,1 0 0,0 0 0,-1 0-1,1 0 1,0 0 0,0 0 0,0 0 0,0 0 0,0 0-1,0 0 1,0 0 0,0 0 0,0 0 0,1 0 0,-1 0-1,0 0 1,1 0 0,-1 0 0,1 0 0,-1 0 0,1-1 0,-1 1-1,1 0 1,0 0 0,-1 0 0,1-1 0,0 2 69,11 0-610</inkml:trace>
  <inkml:trace contextRef="#ctx0" brushRef="#br0" timeOffset="19">10272 1231 5801,'-36'-40'3100,"36"40"-2933,-1-1 1,0 0-1,0 0 1,1 0-1,-1 0 1,0 1-1,1-1 1,-1 0 0,1 0-1,-1 0 1,1 0-1,0 0 1,-1-1-1,1 1 1,0 0 0,0 0-1,0 0 1,0 0-1,0 0 1,0 0-1,0 0 1,0 0-1,0 0 1,0 0 0,1-1-1,-1 1 1,0 0-1,1 0 1,-1 0-1,1 0 1,-1 0-1,1 1 1,0-1 0,-1 0-1,1 0 1,0 0-1,0 0-167,3-2 69,0 0-1,0 0 1,0 1-1,0-1 0,0 1 1,1 0-1,0 0-68,1 0 330,3-3-231,0 2 0,1-1 1,0 1-1,0 1 0,0 0 1,0 0-1,0 1 0,8-1-99,-15 2 6,1 0 0,0 1 0,-1-1 0,1 0 0,-1 1-1,0 0 1,1 0 0,-1 0 0,0 0 0,1 1 0,-1-1-1,0 1 1,0 0 0,0 0 0,0 0 0,0 0 0,-1 0-1,1 1 1,-1-1 0,1 1 0,-1-1 0,0 1 0,0 0-1,0 0 1,-1 0 0,1 0 0,0 2-6,-1-1 5,0-1 0,0 1 0,0 0 0,0 0-1,-1 0 1,0 0 0,1 0 0,-2 0 0,1 0 0,0 0 0,-1 0 0,0-1 0,0 1 0,0 0 0,0 0-1,0-1 1,-1 1 0,0 0 0,0-1 0,-1 3-5,-7 8 40,0 0 0,0-1 0,-2 0 0,-2 2-40,7-8 18,2-1 19,-1 0 1,0 0-1,0 0 0,0-1 1,-1 0-1,1-1 0,-1 0 1,0 0-1,-1 0 0,1-1 1,-1 1-1,-6 0-37,14-4 10,0 0 1,0 0-1,-1 0 0,1 0 0,0 0 1,0 0-1,0 0 0,0 0 0,-1 0 1,1 0-1,0 0 0,0 0 0,0 0 1,0 0-1,0 0 0,-1 0 0,1 0 0,0 0 1,0 0-1,0-1 0,0 1 0,0 0 1,0 0-1,-1 0 0,1 0 0,0 0 1,0 0-1,0 0 0,0-1 0,0 1 1,0 0-1,0 0 0,0 0 0,0 0 1,0 0-1,0-1 0,0 1 0,0 0 1,0 0-1,0 0 0,0 0 0,0-1 1,0 1-1,0 0 0,0 0 0,0 0 1,0 0-1,0-1 0,0 1 0,0 0 1,0 0-1,0 0 0,0 0 0,0 0 1,0-1-1,0 1 0,0 0 0,1 0 0,-1 0 1,0 0-1,0 0 0,0 0 0,0 0 1,0-1-1,0 1 0,1 0-10,18-4 25,1 1 0,11 0-25,-6 1 4,-11 0-6,1 1 0,-1 0 0,0 0 0,0 2 0,0 0 0,1 1 0,10 2 2,-21-3-2,0 0 0,0 1 0,0-1 0,0 1-1,-1-1 1,1 1 0,-1 0 0,1 1 0,-1-1 0,0 1 0,0-1 0,0 1-1,0 0 1,0 0 0,-1 0 0,1 0 0,-1 1 0,0-1 0,0 1 0,0-1 0,0 1-1,-1 0 1,1 0 0,-1 0 0,0 0 0,-1 0 0,1 2 2,0 2 5,-1 0 1,0-1-1,0 1 0,-1 0 1,0-1-1,0 1 1,-1-1-1,0 1 0,0-1 1,-1 0-1,0 0 1,0 0-1,-1 0 0,1-1 1,-2 1-1,1-1 1,-1 0-1,0 0 0,0 0 1,-4 2-6,2-1 26,-1 0 1,0-1-1,0 0 0,0 0 1,-1-1-1,0 0 1,0 0-1,0-1 0,-1-1 1,0 1-1,1-2 1,-1 1-1,0-1 1,0-1-1,-4 1-26,3-2 1,0 0 0,0-1 0,1 0 0,-1-1 0,0 0 0,1 0 0,0-1-1,0-1 1,0 0 0,-9-4-1,19 8-19,-1 0-1,1 0 1,0-1-1,-1 1 1,1 0-1,-1 0 0,1 0 1,-1 0-1,1-1 1,0 1-1,-1 0 1,1 0-1,-1-1 1,1 1-1,0 0 1,-1-1-1,1 1 0,0 0 1,0-1-1,-1 1 1,1 0-1,0-1 1,0 1-1,-1-1 1,1 1-1,0-1 0,0 1 1,0 0-1,0-1 1,0 1-1,0-1 1,0 1-1,0-1 1,0 1-1,0-1 1,0 1-1,0-1 0,0 1 1,0-1-1,0 1 1,0 0-1,0-1 1,1 1-1,-1-1 1,0 1-1,0-1 0,0 1 20,20-11-306</inkml:trace>
  <inkml:trace contextRef="#ctx0" brushRef="#br0" timeOffset="20">10656 16 5241,'-1'-11'3686,"0"7"1204,7 10-1923,8 10-3776,41 48 1551,3 11-742,37 50 297,-38-53-130,45 77-167,-87-121 22,-1 0 0,-1 1 0,-2 1-1,-1 0 1,-1 0 0,-1 1 0,2 26-22,-3 1 69,-3 1 1,-2 1-1,-5 38-69,0-59 70,-2 1 0,-1-1 0,-2-1 0,-2 0 0,-1 0 1,-3 0-1,0-2 0,-17 29-70,1-12 239,-3-1 0,-2-1-1,-2-2 1,-2-2 0,-4 2-239,38-45 65,5-4-37,-1 1 0,0-1-1,0 1 1,1 0 0,-1-1 0,0 1-1,1 0 1,-1 0 0,0 0-1,1 0 1,-1-1 0,1 1-1,0 0 1,-1 0 0,1 0-1,0 0 1,-1 0 0,1 0 0,0 0-1,0 1-27,5-5-1197,15-15 666</inkml:trace>
  <inkml:trace contextRef="#ctx0" brushRef="#br0" timeOffset="21">11833 906 4985,'9'-37'995,"-4"17"-148,-4 16 553,-3 7 1083,-122 326 1658,107-289-3777,-20 37-364,-2 5 163,32-64-96,9-20 142,17-30 211,-11 18-429,41-75 104,-3-3 1,1-15-96,8-18 9,-48 111-3,18-34 489,-22 43-185,2-1 453,8 15-674,-5-3-72,0 1 0,0 0 0,-1 0 0,0 1 0,0 0-1,0 0 1,-1 0 0,0 3-17,0-1 17,3 3 25,-2 1 0,0 0 0,-1 0 0,0 1 0,3 14-42,1 1 66,-1-4-23,1 0 0,1-1 0,1 0 0,2-1 0,0 0 0,2-1 1,0-1-1,2 0 0,0-2 0,1 0 0,1-1 0,1 0 0,3 0-43,-22-18 1,4 3 48,-1 0-1,0 0 1,1 1-1,-2 0 1,1 0-1,1 2-48,-2 2 52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196 126 3593,'78'-65'1705,"-67"59"40,-13 11-340,-10 12 548,-57 49 2128,56-53-3770,2 1 1,0 0-1,0 1 0,2 0 0,-1 0 0,-5 16-311,-9 27 338,2 2 0,3 0 1,2 1-1,3 0 0,3 2 1,-2 47-339,11-66 142,2 0 0,3 0 0,1 0 0,2-1 0,2 0 0,1 0 0,3 0 0,1-2 0,3 1 1,1-2-1,5 7-142,5 0 288,29 36-288,-27-42 71,-2 1 0,7 18-71,-16-25 41,-5-11 165,-1 1 0,-1-1 0,4 16-206,-13-24-971,-2-16 957,0 1 0,0-1 0,0 0 0,-1 0 0,1 0 0,0 0-1,0 0 1,0 0 0,-1 0 0,1 1 0,0-1 0,0 0 0,-1 0 0,1 0-1,0 0 1,0 0 0,-1 0 0,1 0 0,0 0 0,0 0 0,0 0 0,-1 0 0,1 0-1,0-1 1,0 1 0,-1 0 0,1 0 0,0 0 0,0 0 0,0 0 0,-1 0-1,1 0 1,0-1 0,0 1 14</inkml:trace>
  <inkml:trace contextRef="#ctx0" brushRef="#br0" timeOffset="1">682 874 2793,'-13'-13'8881,"12"12"-8682,1 1-1,-1 0 0,1 0 0,0 0 0,-1 0 0,1-1 1,-1 1-1,1 0 0,-1 0 0,1 0 0,-1 0 1,1 0-1,-1 0 0,1 0 0,0 0 0,-1 0 1,1 0-1,-1 0 0,1 1 0,-1-1 0,1 0 0,-1 0 1,1 0-1,-1 1-198,0 0 82,0 1 1,0-1 0,1 1-1,-1-1 1,0 1 0,1-1-1,-1 1 1,0-1 0,1 1-1,0 0 1,-1-1 0,1 1-1,0 0 1,0-1 0,0 1-1,0 0 1,0 0 0,1-1-1,-1 1 1,0 0 0,1-1-1,0 1-82,0 5 75,1-1-1,0 1 1,1-1 0,0 0-1,-1 0 1,2 0-1,-1-1 1,1 1 0,0-1-1,0 1 1,0-1-1,1-1 1,0 1 0,0-1-1,0 1-74,35 26 368,8 7-173,-1 1 0,-2 3-1,-2 1 1,4 8-195,-27-26 44,2-1 0,1 0 1,1-2-1,0-1 0,2-1 0,1-1 0,11 5-44,-29-18 2388,-6-5-1363</inkml:trace>
  <inkml:trace contextRef="#ctx0" brushRef="#br0" timeOffset="2">1158 790 5057,'-1'-1'270,"0"1"-1,0 0 1,0 0-1,0 0 1,0 0 0,0 0-1,0 0 1,0 1-1,0-1 1,0 0 0,0 0-1,0 1 1,0-1-1,0 0 1,1 1 0,-1-1-1,0 1 1,0-1-1,0 1 1,1 0 0,-1-1-1,0 1 1,0 0-1,1 0 1,-1-1 0,1 1-1,-1 0 1,1 0-1,-1 0 1,1 0 0,-1-1-1,1 1 1,0 0-1,-1 1-269,-10 19 377,-6 2 21,7-11-120,2 0-1,0 0 0,0 1 0,-3 9-277,-26 51 1779,-31 42-1779,12-19 277,27-51-119,-2 0 0,-15 13-158,3-2 149,16-28-48,-2 2 157,29-27-483,0-5-292,0 0 172</inkml:trace>
  <inkml:trace contextRef="#ctx0" brushRef="#br0" timeOffset="3">1414 1271 6313,'-2'-1'880,"0"-1"0,1 1 0,-1-1 0,0 1-1,1-1 1,-1 0 0,1 0 0,-1 0 0,1 0 0,0 0-1,-1-1-879,1 2 44,1 1-1,0-1 0,-1 0 0,1 1 0,0-1 0,0 0 0,-1 1 0,1-1 0,0 0 1,0 0-1,0 1 0,0-1 0,0 0 0,0 0 0,0 1 0,0-1 0,0 0 0,0 1 1,0-1-1,1 0 0,-1 1 0,0-1 0,0 0 0,1 1 0,-1-1 0,0 0 0,1 1 1,-1-1-1,1 1 0,-1-1 0,1 0 0,-1 1 0,1-1 0,-1 1 0,1 0 0,0-1 1,-1 1-1,1 0 0,-1-1 0,1 1 0,0 0 0,-1-1 0,2 1-43,57-26 327,-28 11-247,-27 14-67,1-1 0,1 1 0,-1 0 0,0 0 0,0 0 0,0 1 0,0 0 0,1 0-1,-1 0 1,5 1-13,-9-1 2,1 0-1,0 1 0,0-1 0,0 0 0,-1 1 0,1-1 1,0 1-1,0-1 0,-1 1 0,1 0 0,-1 0 1,1 0-1,0 0 0,-1 0 0,0 0 0,1 0 0,-1 1 1,0-1-1,1 0 0,-1 1 0,0-1 0,0 1 1,0-1-1,0 1 0,-1 0 0,1-1 0,0 1-1,0 4 12,-1-1 0,1 0 0,-1 1 0,0-1 0,-1 0 0,1 1 0,-1-1 0,0 0 0,-1 0 0,1 0 0,-2 4-12,-2 1 34,0 0 1,0-1-1,0 0 1,-1 0-1,-5 4-34,7-9 34,0 0 0,0 0 0,0-1 0,-1 0 0,0 0 0,1 0 0,-1 0 0,0-1 0,-1 0 0,1 0-1,-5 1-33,-8 4 305,29-9-223,1 1 1,-1 1-1,1 0 0,-1 1 1,1 0-1,5 1-82,-11-1 42,-1-1-41,1 1 0,-1 0-1,0 0 1,0 0 0,0 1 0,0 0 0,0 0-1,-1 0 1,1 0 0,0 1 0,-1 0 0,0 0-1,1 0 1,-1 0 0,-1 1 0,1-1 0,0 1-1,-1 0 1,0 0 0,0 1 0,0-1 0,0 1-1,-1-1 1,1 1 0,-1 0 0,-1 0 0,1 0 0,-1 0-1,1 0 1,-2 0 0,1 0 0,0 1 0,-1-1-1,0 0 1,0 0 0,-1 1 0,1-1 0,-1 0-1,0 0 1,-1 0 0,1 0 0,-1 0 0,-1 2-1,-7 19 19,0 0 14,-1 0 0,-1 0 0,-7 10-33,14-30 32,0 0-1,0 0 0,-1-1 1,0 1-1,0-1 0,0-1 1,-1 1-1,1-1 0,-1 0 1,0 0-1,-1-1 1,1 0-1,0 0 0,-1-1 1,-1 0-32,2 0 25,0 0 0,0-1 0,0 1 0,-1-2 1,1 1-1,0-1 0,0 0 0,-1-1 0,1 1 1,0-2-1,0 1 0,0-1 0,0 0 0,0 0 1,0-1-1,-2-1-25,7 3-64,-1 0 0,1-1 1,0 1-1,0-1 0,0 0 0,0 1 1,0-1-1,0 0 0,1 0 0,-1 0 1,0-1-1,1 1 0,0 0 0,0-1 1,-1 1-1,1-1 0,1 1 0,-1-1 0,0 1 1,1-1-1,-1 1 0,1-1 0,0 0 1,-1 1-1,1-1 0,1 0 0,-1 1 1,0-1-1,1 0 0,-1 1 0,1-1 1,0 1-1,0-1 0,0 1 0,0-1 1,1-1 63,13-23-867</inkml:trace>
  <inkml:trace contextRef="#ctx0" brushRef="#br0" timeOffset="4">652 552 4561,'-124'-2'4562,"147"0"3393,18-5-6711,-3 0-1198,29 2 513,1 3 1,5 3-560,65-2 317,-19-7-174,52-2 82,-100 16-113,-7-1 144,-64-5-242,0 0 0,0 0-1,1 0 1,-1 0 0,0 0-1,0 0 1,1 0 0,-1 0-1,0 0 1,0 0 0,1 0-1,-1 0 1,0 0-1,0 1 1,1-1 0,-1 0-1,0 0 1,0 0 0,1 0-1,-1 0 1,0 1 0,0-1-1,0 0 1,0 0 0,1 0-1,-1 0 1,0 1 0,0-1-1,0 0 1,0 0-1,0 1 1,1-1 0,-1 0-1,0 0 1,0 1 0,0-1-1,0 0 1,0 0 0,0 1-1,0-1 1,0 0 0,0 0-1,0 1 1,0-1 0,0 0-1,0 0 1,0 1-14,-2 13 239</inkml:trace>
  <inkml:trace contextRef="#ctx0" brushRef="#br0" timeOffset="5">2063 924 3561,'35'-52'1964,"-29"36"1295,-7 13-351,1 4 1930,20 44-4105,-16-37-653,0 1-1,0 0 1,-1-1-1,0 1 1,-1 0-1,1 0 1,-1 7-80,1-4 76,0 0 0,0-1 0,1 1 0,1-1 1,0 1-1,0-2 0,1 1 0,1 0 0,-1-1 0,7 6-76,17 20 192,2-1-1,6 3-191,-25-25 53,4 4 114,1-1 0,0 0 0,1-2-1,1 0 1,6 2-167,-25-16 56,0 0 1,0 1-1,0-1 1,1 0-1,-1 0 1,0 0-1,0 0 1,0 0-1,1 0 1,-1 0-1,0 0 1,0 0-1,0 0 1,0-1-1,1 1 1,-1 0-1,0-1 1,0 1-1,0-1 1,0 1-1,0-1 1,0 0-1,0 0 1,0 1-1,0-1 1,0 0-1,0 0 1,-1 0-1,1 0 1,0 0-1,-1 0 1,1 0-57,4-6 154,-1 1 0,0-1 0,0 0 0,1-4-154,54-134 465,-25 52-389,-24 63-72,1 0 0,1 1 1,6-9-5,-17 35 109,0 1 1,1 0-1,-1-1 1,1 1 0,-1 0-1,1 0 1,0 0-1,0 1 1,-1-1-1,1 0 1,1 1-1,-1-1 1,0 1-1,0-1 1,0 1-1,2 0-109,6-3 840</inkml:trace>
  <inkml:trace contextRef="#ctx0" brushRef="#br0" timeOffset="6">3114 910 3113,'-40'-40'3663,"36"36"3252,3 6-3227,12 17-2755,60 80-177,-58-84-625,-1-1 0,2 0-1,0-1 1,1 0 0,0-1-131,82 55 433,-50-36-66,8 9-367,-26-15 89,-2 1 1,9 13-90,26 24 95,-54-56-57,0 0-1,0-1 0,1 0 0,0-1 0,1 1-37,-7-5-17,0 1-1,0 0 1,1-1 0,-1 0-1,0 1 1,1-1 0,-1-1-1,1 1 1,0 0-1,-1-1 1,1 0 0,-1 0-1,1 0 1,0 0 0,-1-1-1,2 1 18,-4-2-252</inkml:trace>
  <inkml:trace contextRef="#ctx0" brushRef="#br0" timeOffset="7">3588 834 3745,'-6'-88'2184,"7"87"-2035,-1 0-1,0 0 0,-1 0 1,1 0-1,0 1 1,0-1-1,0 0 0,0 0 1,-1 0-1,1 1 0,0-1 1,-1 0-1,1 0 1,-1 1-1,1-1 0,-1 0 1,1 0-149,-7 5 1113,-2 13-58,-26 45 1207,2 1 1,-7 26-2263,4-8 1056,-12 13-1056,-27 36 772,-24 24-772,93-145 17,-1 0 1,2 0-1,-1 0 1,1 1-1,1 0 1,0 0-1,0 0 1,-1 8-18,6-7-21</inkml:trace>
  <inkml:trace contextRef="#ctx0" brushRef="#br0" timeOffset="8">4385 1040 4537,'-2'-12'8821,"0"12"-4839,-4 10-4158,-3 10 292,1 0 0,1 1 1,1 0-1,0 0 0,2 0 1,0 1-1,2-1 0,0 1 1,1 4-117,6 62 400,3 0 0,18 80-400,-23-150 38,-1-8 18,0 1 0,0-1-1,1 0 1,0 1 0,2 0-56,-11-25 84,0 0 0,2 0 0,-1-1-1,2 1 1,0-1 0,1 0 0,0-9-84,-5-27-127,6 44 122,0 1 0,-1-1 0,0 0 0,0 1 0,0-1 0,-1 1 0,0-1 0,-1 1 0,-2-4 5,3 6-3,1 1-1,-1 0 1,0 0 0,0 1-1,0-1 1,0 0-1,0 1 1,-1 0 0,1 0-1,-1 0 1,0 0-1,1 1 1,-1-1 0,0 1-1,0 0 1,0 0 0,-3 0 3,-24-1 54,0 1 0,1 2 0,-1 1 0,0 1 1,0 2-1,-12 4-54,32-7-36,8-1 108,-1 0 0,0 0-1,0 0 1,0-1 0,0 1 0,0-1-1,1 0 1,-3-1-72,5 1 21,0 0 0,1 0-1,-1 0 1,1-1 0,-1 1 0,0 0 0,1 0 0,-1-1-1,1 1 1,-1-1 0,1 1 0,-1 0 0,1-1-1,-1 1 1,1-1 0,-1 1 0,1-1 0,0 1 0,-1-1-1,1 0 1,0 1-21,-1-2 27,1 1 0,-1-1 1,1 0-1,0 1 0,0-1 0,0 1 0,0-1 0,0 0 1,0 1-1,0-1 0,0 1 0,1-1 0,-1 0-27,5-20 134,3-8-37,-2 0 0,-2 0 1,1-22-98,-2-63-143,-2 111-286,0 13 267,0 6-41</inkml:trace>
  <inkml:trace contextRef="#ctx0" brushRef="#br0" timeOffset="9">4686 19 5865,'-1'-2'244,"0"2"-39,1 0 0,0 0 0,-1-1 1,1 1-1,-1 0 0,1-1 0,0 1 1,-1 0-1,1-1 0,0 1 0,-1-1 1,1 1-1,0 0 0,0-1 0,0 1 1,-1-1-1,1 1 0,0-1 1,0 1-1,0-1 0,0 1 0,0-1 1,0 1-1,0-1 0,0 1 0,0-1 1,0 1-1,0-1 0,0 1 0,0 0 1,0-1-1,0 1 0,0-1 0,1 1 1,-1-1-1,0 1 0,0-1 0,1 1 1,-1-1-206,1 1 944,-1 0-305,0 0-163,1 5-85,-1-3-347,1 0-1,-1 0 1,1 0 0,0 1 0,0-1 0,0 0 0,0 0 0,0-1 0,1 1-1,-1 0 1,1 1-44,115 130 775,-75-79-659,-2 1 1,-3 2-1,4 13-116,-18-27 41,-2 1 0,-2 1 0,-2 1 1,9 40-42,-18-46 56,-1 0-1,-2 0 1,-2 0 0,-2 1 0,-4 38-56,-10 51 222,-9 22-222,16-115 24,-12 60 275,-6 1-299,-1 7 305,24-100-256,-2 17-12,2-21-50,1-1 0,0 1 0,0 0-1,0-1 1,0 1 0,0 0 0,0-1 0,1 1 0,-1 0 0,0-1 0,0 1 0,0 0 0,1-1 0,-1 1-1,0-1 1,1 1 0,-1 0 0,0-1 0,1 1 0,-1-1 0,1 1 0,-1-1 0,1 1 0,-1-1 0,1 0-1,0 1 14,10 0-133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132 535 5185,'69'-87'2734,"-68"86"-2448,1 0 1,-1 0-1,0-1 0,0 1 1,0 0-1,0-1 0,0 1 0,0-1 1,0 1-1,-1-1 0,1 1 1,0-1-1,-1 0 0,1 1 0,-1-1 1,0 0-287,-8 10 2926,4 0-2850,1 0-1,-1-1 1,0 1 0,-1-1 0,0 0-1,-5 6-75,4-7 28,1 1-1,0 0 0,1 0 0,-1 1 0,1-1 1,1 1-1,-1 0 0,0 3-27,-87 297 466,65-237-397,12-35 23,14-31 104,6-7 169,9-12-98,-3-1-227,-1-1-1,-1-1 1,-1 0 0,6-14-40,-11 23 10,7-18 26,-1 0-1,-1-2 1,-1 0-36,-1 2 19,1 1-1,7-13-18,12-25 225,16-62-225,-41 115 221,-2 8-132,0 1 1,0-1 0,0 1-1,0 0 1,0-1-1,0 1 1,1-1 0,-1 1-1,0 0 1,1-1-1,0 1 1,-1 0 0,1 0-1,0-1 1,-1 1-1,1 0 1,0 0-90,0 1 84,-1 0-51,0 3-18,3 6-9,0 1 0,1-1 0,0 0 0,1 0 0,0-1 0,0 1 0,1-1 0,0 0 0,0 0 0,1-1-6,10 16 9,51 87 57,-41-65 44,22 29-110,-13-28 58,-16-22 170,-2 1 0,9 14-228,-22-28 48,-3-2-3512,-10-8 1661</inkml:trace>
  <inkml:trace contextRef="#ctx0" brushRef="#br0" timeOffset="1">1251 492 6145,'-3'-28'1237,"-1"1"233,-3 0 2871,9 31-723,7 6-3278,4 5-217,20 24 113,98 107 770,-7-32-133,7-5-873,37 34 454,-150-124-335,-16-16 71,1 1 1,-1-1-1,1 0 0,0-1 1,0 1-1,0 0 1,0-1-1,0 1 0,1-1 1,-1 0-1,1 0 1,-1-1-1,1 1 1,3 0-191,3 0 993</inkml:trace>
  <inkml:trace contextRef="#ctx0" brushRef="#br0" timeOffset="2">1960 331 5561,'-10'5'4620,"-9"12"-2838,15-13-1066,-22 22 310,0 0-1,3 2 1,0 0 0,0 4-1026,-148 227 611,93-137-512,25-52-39,36-50-5,1 1 0,1 1 0,-5 10-55,13-21 72,6-10-101,-1 1 1,1-1 0,0 1 0,0 0 0,0 0-1,0 0 1,0 0 0,0 0 0,0 0 0,0 0-1,1 0 1,-1 0 0,1 0 0,0 0 0,-1 0-1,1 0 1,0 1 0,0-1 28,11 6-213</inkml:trace>
  <inkml:trace contextRef="#ctx0" brushRef="#br0" timeOffset="3">2637 691 6673,'-3'-10'2885,"3"10"-2706,0-1-1,0 0 0,0 1 1,0-1-1,0 1 0,0-1 1,0 1-1,0-1 1,0 0-1,-1 1 0,1-1 1,0 1-1,0-1 0,-1 1 1,1-1-1,0 1 1,-1-1-1,1 1 0,-1-1 1,1 1-1,0-1 0,-1 1 1,1 0-1,-1-1 1,1 1-1,-1 0 0,0 0 1,1-1-1,-1 1 0,1 0 1,-1 0-1,1 0 1,-1-1-1,0 1 0,1 0 1,-1 0-1,1 0 0,-1 0 1,0 0-1,1 0 1,-1 0-179,-1 5 296,-8 41 7,2 2 1,3-1-1,1 1 1,2 3-304,0-7 230,2 1 121,2 1 0,6 39-351,3 41 305,-10-113-235,0 0 1,1-1-1,0 1 0,4 10-70,-13-42 95,1-2-1,1 1 1,1-1-1,0 1 0,0-22-94,4 38-1,0-1-1,-1 1 1,1 0-1,-1-1 1,0 1-1,-1 0 1,1 0-1,-1 0 1,1 0-1,-1 0 1,0 0-1,-1 0 1,1 1-1,-1-1 1,1 1-1,-1-1 1,0 1 1,-2-1 6,0 0 0,0 0 0,-1 1 0,1-1 0,-1 1 0,0 1 0,1-1 0,-1 1 0,0 0 0,-6-1-5,-12-1 23,0 0 1,0 2 0,0 1 0,0 1 0,-16 3-25,23-1 11,14-1 6,0 0 1,-1-1-1,1 1 1,0-1 0,-1 0-1,1 0 1,0 0 0,-1 0-1,1-1 1,0 1-1,-1-1-17,2-2 86,2 0 0,-1 0 0,0 0 0,0 0 0,1 0-1,0 0 1,-1-1 0,1 1 0,1 0 0,-1 0-1,0 0 1,1-2-86,-1-1 80,3-54 322,0 15-222,-3 0 1,-4-43-181,4 86-522,1 4-136,3 9 169</inkml:trace>
  <inkml:trace contextRef="#ctx0" brushRef="#br0" timeOffset="4">1070 17 6113,'-3'1'90,"-26"7"2273,29-8-2337,0 0 0,0 0 0,0 0 0,0 0 0,0 0 0,0 0 0,0 0-1,1 0 1,-1 0 0,0 0 0,0 0 0,0 0 0,0 0 0,0 0 0,0 0 0,0 0-1,0 0 1,0 0 0,0 0 0,1 0 0,-1 0 0,0 0 0,0 0 0,0 0 0,0 0-1,0 0 1,0 0 0,0 0 0,0 0 0,0 1 0,0-1 0,0 0 0,0 0 0,0 0-1,0 0 1,0 0 0,0 0 0,1 0 0,-1 0 0,0 0 0,0 0 0,0 0 0,0 0-1,0 1 1,0-1 0,0 0 0,0 0 0,0 0 0,0 0 0,0 0 0,0 0-1,0 0 1,0 0 0,0 0 0,0 0 0,0 1 0,-1-1 0,1 0 0,0 0 0,0 0-1,0 0 1,0 0 0,0 0 0,0 0 0,0 0 0,0 0 0,0 0-26,21 2 1863,63-3 1718,-22-2-3039,15 0 128,35-7-670,48-4 291,188 23 537,-112 0-111,-178-10-604,-34 0-56,1 1-1,-1 1 1,0 1-1,17 3-56,-40-4 33,1-1-1,-1 1 1,0-1 0,0 1-1,1-1 1,-1 0 0,0 0-1,1 0 1,-1 0-1,0 0 1,1 0 0,-1 0-1,0 0 1,1 0 0,-1-1-1,0 1 1,1 0-1,-1-1 1,0 1 0,0-1-1,0 0 1,1 1 0,-1-1-1,0 0 1,0 0-1,0 1 1,0-1 0,0 0-1,0 0 1,0-1-33,-1 0 1634,-1 1-742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7:15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0 0 16596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4:10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178 650 2296,'-106'-19'3413,"101"20"1517,11 7-3540,11 5-1295,1-1 0,0-1 0,0 0 0,10 3-95,-23-11 19,7 2 10,-1-1 1,1 1-1,0-2 1,0 0-1,0 0 1,1-1-1,-1 0 1,0-1-1,1-1 1,-1 0-1,5-1-29,10 1 43,-1-1 0,1-1 0,0-2 0,-1 0-1,0-2 1,0-1 0,9-4-43,-29 8 15,0 0-1,0-1 1,-1 1-1,1-1 1,-1-1-1,0 1 1,-1 0 0,1-1-1,-1 0 1,0 0-1,0-1 1,0 1-1,0-2-14,-2 4 10,-1 1 0,0 0-1,1-1 1,-1 1 0,0 0-1,0-1 1,-1 1 0,1-1-1,0 0 1,-1 1 0,0-1-1,0 1 1,1-1 0,-2 0-1,1 1 1,0-1 0,0 0-1,-1 1 1,1-1 0,-1 1-1,0-1 1,0 1 0,0-1-1,0 1 1,0-1 0,-1 1-1,1 0 1,-1 0 0,1 0-1,-1 0 1,0 0 0,0 0-1,0 0-9,-10-8 101,-7-5 199,0 0 0,-13-7-300,24 18 56,0 0-1,0 0 1,0 0 0,-1 1 0,0 0 0,1 1-1,-1 0 1,-8-1-56,-4 1 95,-1 1 0,0 1 0,0 1 1,1 1-1,-1 1 0,0 0 0,1 2 0,0 0 0,0 2 0,1 0 0,0 2 0,0 0 0,-17 11-95,29-15 11,1 1-1,0-1 1,1 1-1,-1 1 0,1-1 1,1 1-1,-1 0 0,1 1 1,0-1-1,1 1 0,0 0 1,0 0-1,0 3-10,-5 13 8,1 0-1,2 1 1,0 0 0,1 3-8,-2 16 20,3 1-1,1 0 1,2 21-20,2-35 23,2 0 0,1 0 0,1-1 0,1 0 0,7 16-23,-9-34 11,0-1 0,1 0-1,0-1 1,1 1-1,0-1 1,0 0-1,1-1 1,1 1-1,-1-2 1,2 1 0,-1-1-1,1 0 1,0 0-1,1-1 1,0-1-1,0 0 1,0 0-1,1-1 1,-1 0 0,1 0-1,1-2 1,-1 1-1,8 0-10,16 2-39,0-1 0,1-2 0,-1-1 0,1-2 0,-1-2-1,16-3 40,53-9-136</inkml:trace>
  <inkml:trace contextRef="#ctx0" brushRef="#br0" timeOffset="556.073">875 569 4745,'-1'-1'443,"-6"-5"7462,9 11-5101,3 7-3723,4 4 1074,0 0 1,1 0-1,1-1 1,1 0 0,6 6-156,8 10 153,224 269 887,-230-280-992,0-1 0,1-1 1,2-1-1,11 7-48,-3-3 0,22 21 0,-46-36-37,2 3-471,0-1 1,1 0-1,0-1 1,0 0-1,8 3 508,-6-6-764</inkml:trace>
  <inkml:trace contextRef="#ctx0" brushRef="#br0" timeOffset="897.497">1477 511 7009,'-2'-1'198,"0"0"0,0 0-1,0 0 1,1 0-1,-1 1 1,0-1-1,0 1 1,0-1-1,0 1 1,0 0-1,-1-1 1,1 1-1,0 0 1,0 1-1,0-1 1,0 0-1,0 1 1,0-1-1,0 1 1,0-1 0,0 1-1,1 0 1,-1 0-1,0 0 1,0 0-1,0 0 1,1 0-1,-1 0 1,1 1-1,-1-1 1,1 1-1,-1-1-197,-6 8 282,-1 1 0,1-1 0,1 2-1,-6 9-281,12-18 70,-19 35 186,1 2 0,2 0 0,2 1 0,-8 37-256,-3 1 156,10-32-43,-3-1-1,-2-1 0,-1 0 0,-23 31-112,27-49-40,-1-1-1,0 0 1,-2-2 0,-1 0-1,0-2 1,-2 0-1,-1-2 1,-1 0 40,23-17-856,11-9 274</inkml:trace>
  <inkml:trace contextRef="#ctx0" brushRef="#br0" timeOffset="1606.27">2102 89 4409,'-6'-13'858,"1"3"457,0-1-1,0 1 1,-2 0-1,1 0 1,-6-6-1315,12 16 86,0-1 0,-1 0 0,1 1 0,-1-1 1,1 1-1,-1-1 0,1 1 0,-1-1 0,0 1 0,1-1 0,-1 1 1,0-1-1,1 1 0,-1 0 0,0-1 0,1 1 0,-1 0 0,0 0 1,0 0-1,1-1 0,-1 1 0,0 0 0,0 0 0,1 0 1,-1 0-1,0 0 0,0 0 0,1 1 0,-1-1-86,0 1 92,0-1 0,0 1 1,-1 0-1,1 0 0,1 0 0,-1 0 0,0 0 1,0 0-1,0 0 0,0 0 0,1 0 0,-1 1 0,1-1 1,-1 0-1,0 1-92,-2 8 184,1-1 0,-1 1 1,2-1-1,-2 9-184,-2 54 378,3 0-1,5 49-377,25 149 380,14 84-37,-2-16 108,30 81-451,-56-361 35,-4-18 94,-2 0 0,-2 1-129,-6-40 15,0-1 1,0 1-1,0 0 0,0-1 1,0 1-1,0 0 0,0-1 1,0 1-1,0 0 1,0-1-1,0 1 0,-1-1 1,1 1-1,0 0 0,0-1 1,-1 1-1,1-1 0,0 1 1,-1 0-1,1-1 0,-1 1 1,1-1-1,-1 1 1,1-1-1,-1 0 0,1 1 1,-1-1-1,1 1 0,-1-1 1,0 0-1,1 0 0,-1 1 1,1-1-1,-1 0 0,0 0 1,1 0-1,-1 1 0,0-1 1,1 0-1,-1 0 1,0 0-1,0 0-15,-33-5 375,23 3-301,-249-32 482,194 29-537,1 4 0,0 2 0,-2 3-19,-25 7 35,-75 21-35,-89 32 93,-36 9 96,191-52-123,-241 56 119,334-75-141,-10 3-110,24-6-145,53-13 2174,-8 8-1043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17.44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559 188 4681,'70'-105'2627,"-68"104"-2496,-1-1 0,0 0-1,0 0 1,0 0-1,0-1 1,-1 1 0,1 0-1,-1 0 1,1 0 0,-1 0-1,0-1 1,1 1-1,-1 0 1,0-1-131,-1 2 101,1 0-1,0 0 0,-1 0 1,1 0-1,-1 0 1,1 0-1,-1 0 1,0 0-1,1 0 0,-1 1 1,0-1-1,1 0 1,-1 0-1,0 1 1,0-1-101,-3-4 526,0 2-297,1 0 0,0 0-1,-1 0 1,0 1 0,0-1 0,0 1-1,0 0 1,0 0 0,0 0-1,0 1 1,-1 0 0,1-1-1,0 1 1,-1 1 0,1-1 0,-1 1-1,0 0 1,1 0 0,-4 0-229,-6 1 303,1 0 1,0 1-1,0 1 1,1 0-1,-1 1 1,-4 2-304,-6 4 284,1 1-1,1 0 1,-10 9-284,-8 3 171,16-9-119,-1 1 1,2 0-1,0 2 1,1 1 0,1 0-1,1 2 1,1 0-1,0 1 1,-9 16-53,10-12 12,5-8 0,1-1-1,1 2 1,0-1 0,1 1-1,1 1 1,1 0-1,-1 4-11,7-20 3,1 1-1,0-1 0,-1 1 0,1-1 0,0 1 0,1-1 1,-1 1-1,1-1 0,-1 1 0,1-1 0,0 1 1,1-1-1,-1 0 0,0 0 0,1 1 0,0-1 0,-1 0 1,1 0-1,1-1 0,-1 1 0,0 0 0,1-1 0,-1 1 1,1-1-1,0 0 0,-1 0 0,1 0 0,0 0 1,1 0-1,-1-1 0,0 0-2,14 7 2,-1-2 1,1 0-1,0-1 1,1 0-1,9 0-2,4 1 2,44 9 3,-1 2-1,69 27-4,-121-36 1,-1 1 0,0 1 0,0 1 0,-1 1 0,0 1 0,-1 1 0,0 0 0,-2 1 0,1 1 0,-2 1 0,13 17-1,-21-24 0,-1 0 1,-1 0-1,0 1 1,0 0-1,-1 0 1,0 1-1,-1-1 1,-1 1-1,0 0 1,0 0-1,-1 1 1,0 8-1,-1-10 7,-2-1 0,1 0 0,-2 0 0,1 1-1,-1-1 1,-1 0 0,1 0 0,-2-1 0,1 1 0,-2-1 0,1 0 0,-1 1 0,0-2 0,-1 1 0,-5 5-7,-4 4 38,-1-1-1,-1 0 1,-1-2-1,0 0 0,-1 0 1,-18 9-38,9-8 39,0-1 1,-2-1 0,0-2-1,-26 8-39,16-9 0,-1-1-1,-21 1 1,43-8-200,-1-1-1,0-1 1,0-1 0,1-1 0,-1 0-1,-7-3 201,23 4-108,0-1 0,0 0 0,0 0 0,0-1-1,1 1 1,-1-1 0,0 0 0,1 0 0,-2-1 108,2 1-85,1-1 0,-1 0 0,0 0 0,1 0 0,0 0 0,0 0 0,-2-2 85,4 5-1</inkml:trace>
  <inkml:trace contextRef="#ctx0" brushRef="#br0" timeOffset="917.474">1552 344 4441,'-2'-6'589,"-4"-15"2307,6 20-2626,0 0 0,0 1 1,-1-1-1,1 0 0,0 1 0,-1-1 0,1 0 0,0 1 0,-1-1 0,1 1 0,-1-1 1,1 1-1,-1-1 0,1 1 0,-1-1 0,0 1 0,1 0 0,-1-1 0,1 1 1,-1 0-1,0-1 0,1 1 0,-1 0 0,0 0 0,0-1-270,0 3 86,0-1 0,0 1 0,0-1 0,1 1 0,-1-1 0,0 1 0,1-1 0,-1 1 0,1 0 0,0-1 0,-1 1 0,1 1-86,-1 1 144,-8 32 125,1 1 0,2-1 0,2 1-1,1 35-268,0-18 154,-17 287 566,10-240-161,-5 0 1,-13 34-560,23-111 118,3-13-44,0 1-1,-2-1 0,1 0 0,-1 0 0,0 0 0,-1-1 1,-1 1-74,4-10 213,1-7-128,1 5-63,3-42 90,1 1 0,2 0-1,2 0-111,9-68 19,2-231 13,-7 68-23,-5 194-22,4 1 1,10-35 12,-16 92-4,4-17-6,1 1 0,11-27 10,-21 62 0,1 1 0,0-1 0,-1 1 0,1-1-1,0 1 1,0-1 0,0 1 0,0 0 0,0-1-1,0 1 1,0 0 0,1 0 0,-1 0 0,0 0-1,1-1 1,-1 2 0,0 0 0,0-1 0,-1 1-1,1 0 1,0 0 0,0 0-1,-1 0 1,1 0 0,0 0 0,0 0-1,-1 0 1,1 0 0,0 0-1,0 1 1,-1-1 0,1 0-1,0 0 1,0 1 0,-1-1 0,1 0-1,0 1 1,-1-1 0,1 1 0,4 3-3,-1 1 1,1-1 0,-1 1 0,0 0-1,-1 0 1,1 1 0,1 3 2,31 57-14,18 52 14,-29-63 1,70 160 27,-9 5 0,23 108-28,-93-271-1,6 17-593,0 19 594,-20-79-577,3 10-598,1-9-3663,-4-13 2739</inkml:trace>
  <inkml:trace contextRef="#ctx0" brushRef="#br0" timeOffset="1273.59">1620 1009 6081,'-17'-7'3105,"-2"9"-673,4-2-359,13 1-825,2-1-112,14-3-463,13-2-225,19-6-232,11-6 88,13-12-448,7 7-544,5-7 488</inkml:trace>
  <inkml:trace contextRef="#ctx0" brushRef="#br0" timeOffset="1627.61">2610 430 6937,'-118'-142'2908,"87"110"-1315,20 25-364,3 3-437,16 1 3723,58-6-3822,199-27 270,-84 6-471,33 5-492,-98 13 118,67-3-1625,-174 15 496,0 0 0,0 1 0,-1 0-1,5 1 1012,-2 0-1221</inkml:trace>
  <inkml:trace contextRef="#ctx0" brushRef="#br0" timeOffset="1957.249">3136 154 5641,'-8'2'855,"0"0"1,0 1-1,1 0 0,-1 0 0,0 1 1,1 0-1,0 0 0,0 1 0,0 0 1,-3 4-856,6-5 183,0-1 0,1 1 1,0 0-1,0 0 1,0 0-1,1 0 0,-1 1 1,1-1-1,0 1 0,1 0 1,-1-1-1,1 1 1,-1 0-1,1 0 0,1 0 1,-1 0-1,1 0 0,0 3-183,1 17 340,2 0 0,0-1 0,2 1 0,3 8-340,33 96 901,-22-75-508,-3 0 1,2 22-394,-3 11 282,-4 1 0,-4 0 0,-4 0 0,-7 58-282,4-124 2026,2-1-965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6:32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962 137 3417,'-16'-79'2180,"9"58"84,1 18-1575,2 2-101,-3-3 1745,6 9-398,7 12-176,-4-14-2003,0 4 316,1 0 0,1-1 1,-1 0-1,1 0 1,0 0-1,0 0 0,1 0 1,-1-1-1,1 1 1,5 2-73,8 10 133,33 36 518,13 7-651,-17-17 220,11 16-220,44 48 101,47 57 82,-136-148-587,-1 1-1,-1 0 1,0 1 0,-1 0-1,2 9 405,-4-9-772</inkml:trace>
  <inkml:trace contextRef="#ctx0" brushRef="#br0" timeOffset="403.784">1511 0 3937,'-3'0'319,"1"1"0,0-1 0,-1 1 1,1-1-1,0 1 0,0 0 0,0 0 1,0 0-1,0 0 0,0 0 0,0 1 0,0-1 1,0 0-1,0 1 0,1-1 0,-1 1 0,0 0 1,1 0-320,-27 37 1320,23-31-858,-40 65 957,-32 50-352,-71 110-375,70-105-519,69-115-161,-29 48 130,-4 14-142,42-75-19,0 0 1,0 0-1,0 1 0,0-1 1,0 0-1,0 0 0,0 0 1,0 0-1,0 0 0,0 0 1,1 0-1,-1 1 0,0-1 1,0 0-1,0 0 0,0 0 1,0 0-1,0 0 0,0 0 1,0 0-1,0 0 0,1 0 1,-1 0-1,0 1 0,0-1 1,0 0-1,0 0 0,0 0 1,0 0-1,0 0 0,1 0 1,-1 0-1,0 0 0,0 0 1,0 0-1,0 0 0,0 0 1,0 0-1,1 0 0,-1 0 1,0 0-1,0 0 0,0 0 1,0 0-1,0-1 0,0 1 1,1 0-1,-1 0 0,0 0 1,0 0-1,0 0 0,0 0 1,0 0-1,0 0 0,0 0 1,0 0-1,0-1 19,11-2-564,13-10-103</inkml:trace>
  <inkml:trace contextRef="#ctx0" brushRef="#br0" timeOffset="1252.2">1935 655 5361,'-100'-46'2617,"98"45"-2479,1 0 0,-1 0 1,0 0-1,0 0 0,1 0 0,-1-1 1,1 1-1,-1-1 0,1 1 1,0-1-1,-1 1 0,1-1 1,0 0-1,0 0-138,0-15 1328,2 12-920,-1 2-205,1-1-1,0 0 1,0 0-1,0 0 1,1 1-1,-1-1 1,1 1-1,0-1 1,-1 1-1,2-1 1,-1 1-1,0 0 1,1 0-1,-1 0 1,4-2-203,5-5 235,1 0 0,0 1 1,5-3-236,-9 7 139,1-1-62,1 0 1,0 0 0,0 1 0,1 0 0,-1 1 0,1 0 0,0 1-1,1 0 1,-1 0 0,0 2 0,7-1-78,-13 1 8,0 1 1,1 1 0,-1-1-1,0 1 1,1 0-1,-1 0 1,0 0-1,0 1 1,0-1 0,0 1-1,0 0 1,-1 1-1,1-1 1,-1 1-1,1 0 1,-1 0-1,0 1 1,0-1 0,0 1-1,-1 0 1,1 0-1,-1 0 1,0 1-1,0-1 1,0 1 0,0 1-9,3 7 6,-1 0 1,-1-1 0,0 1 0,0 1 0,-2-1-1,0 0 1,0 1 0,-1 0 0,-1-1 0,0 1-1,-1-1 1,0 1 0,-1 0 0,-3 8-7,-2 8 28,-2 0 1,-1 0 0,-2-1 0,0 0-1,-16 24-28,8-22 30,-1-1-1,-2-1 0,-1-1 0,-1-1 1,-17 13-30,14-12 32,26-26-25,0 0 0,-1 0 0,1 0 0,-1 0 0,1 0 0,-1 0-1,0-1 1,0 1 0,1-1 0,-1 0 0,0 0 0,0 0 0,-3 0-7,4-1 7,0 0-1,0 1 1,0-2 0,0 1-1,0 0 1,0 0-1,0-1 1,0 1 0,0-1-1,0 0 1,0 1 0,0-1-1,1 0 1,-1 0 0,0 0-1,0-1 1,1 1-1,-1 0 1,1 0 0,-1-1-1,1 0-6,-3-2 11,0 0 1,0 0-1,1-1 0,0 0 0,0 1 0,0-1 0,0 0 0,1-1 0,0 1 0,0 0 0,0-1 1,1 1-1,-1-1 0,2 0 0,-1-3-11,0 5 1,1 0-1,1 0 1,-1 0 0,1 0 0,-1 0 0,1 0-1,0 0 1,1 0 0,-1 0 0,1 0 0,-1 1-1,1-1 1,0 1 0,0-1 0,1 1 0,-1 0-1,1 0 1,0 0 0,0 0 0,0 0 0,0 0-1,2 0 0,-3 1-2,1 1-1,-1-1 0,1 1 0,0 0 0,-1 0 0,1 0 0,0 0 0,0 0 1,0 1-1,0-1 0,0 1 0,0 0 0,0 0 0,0 0 0,0 0 1,0 1-1,0-1 0,-1 1 0,1-1 0,0 1 0,2 1 3,7 3-6,0 0 0,0 1 0,-1 1 0,6 3 6,2 2-2,52 31-24,-16-9 51,2-2 0,13 3-25,-50-27-11,1 0-1,0-1 1,0-1 0,0-1 0,1-1 0,0-1 0,-1 0-1,13-2 12,32-4-106,0-12 62</inkml:trace>
  <inkml:trace contextRef="#ctx0" brushRef="#br0" timeOffset="2342.591">981 1643 1960,'39'-59'1603,"-29"48"1341,-10 12-2746,0-1-1,-1 1 1,1-1 0,0 0-1,0 1 1,-1-1-1,1 1 1,-1-1-1,1 0 1,0 1 0,-1-1-1,1 0 1,-1 0-1,1 1 1,-1-1 0,1 0-1,0 0 1,-1 0-1,1 1 1,-1-1 0,1 0-1,-1 0 1,1 0-198,-2 1 91,1-1 0,0 1 0,0 0 0,1 0 0,-1 0 0,0 0 0,0 0 0,0 0 0,1 0 0,-1 0 0,0 0 0,1 0 0,-1 1 1,1 0-92,-2 1 212,-11 18 238,4-6-202,-1 0 0,-1 0-1,0-1 1,-1 0-1,0-1 1,-5 3-248,-53 46 1144,50-46-876,0 1 0,1 1 0,1 1-1,-16 21-267,-52 92 587,49-72-194,-3-2 1,-35 40-394,40-58 187,-14 14 582,-30 46-769,36-42 153,24-35-120,1 1 0,2 1 0,1 0 0,0 3-33,3-4 14,0 0-1,-1 0 0,-1-1 0,-1-1 0,-1 0 0,-1-1 1,-1-1-1,-13 11-13,17-18 9,12-10 3,-1 0 0,0-1 0,0 1 0,0-1 0,0 0 0,0 1 0,-1-1 0,1-1 0,-1 1 0,-2 1-12,6-3-3,0 0-1,0 0 1,0 0-1,-1 0 1,1 0-1,0 0 1,0 0-1,0 0 1,0 0 0,0 0-1,-1 0 1,1 0-1,0 0 1,0 0-1,0 0 1,0 0-1,0 0 1,0 0-1,-1-1 1,1 1-1,0 0 1,0 0-1,0 0 1,0 0 0,0 0-1,0 0 1,0 0-1,-1 0 1,1 0-1,0-1 1,0 1-1,0 0 1,0 0-1,0 0 1,0 0-1,0 0 1,0 0 0,0-1-1,0 1 1,0 0-1,0 0 1,0 0-1,0 0 1,0 0-1,0-1 1,0 1-1,0 0 1,0 0 3,2-13-709,8-18-1508,-10 30 2119,17-43-1249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7:54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1677 4137,'-1'-1'568,"0"0"1,0 0-1,0 0 0,0-1 1,1 1-1,-1 0 0,0 0 1,1 0-1,-1 0 1,1-1-1,-1 1 0,1 0 1,-1-1-1,1 1 0,0-1-568,0-2 425,0 1-1,1 0 1,-1 0-1,1 0 1,0 0-1,0 0 1,0 0-1,0 0 1,1-1-425,3-9 549,-4 8-479,1 0 0,0 0 0,0 0 0,1 0 0,0 0 0,-1 1 0,2-1-1,-1 1 1,0 0 0,1 0 0,0 0 0,2-1-70,9-11 176,165-185 1433,-38 44-1294,-123 132-282,0-1 0,-2-1 0,4-10-33,-3 7 27,1-1-1,6-4-26,18-17 20,-8 8-1,-1-1-1,3-9-18,-22 29 9,76-115 20,-73 115-26,1 1 0,1 1 0,2 1 0,11-9-3,10-5 17,-2-1 1,-1-3 0,-2-1-1,24-36-17,-45 55 23,1 2 0,0 0 0,9-6-23,10-10 26,-29 26-19,0 0 1,0-1-1,3-5-7,-8 10 1,0 0 0,1 1 0,0-1 0,0 1 0,1 0 0,-1 0 0,1 0 0,0 1 0,0-1 0,1 1 0,-1 0 0,1 1 0,4-3-1,-10 6 0,1 0 0,-1 0 1,0 0-1,1 0 1,-1 0-1,0 0 0,0 0 1,1 0-1,-1-1 0,0 1 1,0 0-1,1 0 1,-1 0-1,0-1 0,0 1 1,1 0-1,-1 0 0,0-1 1,0 1-1,0 0 1,0-1-1,1 1 0,-1 0 1,0 0-1,0-1 0,0 1 1,0 0-1,0-1 1,0 1-1,0 0 0,0-1 1,0 1-1,0 0 0,0-1 1,0 1-1,0 0 1,0-1-1,0 1 0,0 0 1,0 0-1,0-1 0,-1 1 1,1 0-1,0 0 0,-1 0 1,1 0-1,0 0 1,0 0-1,-1 0 1,1 0-1,0 0 0,0 0 1,-1 0-1,1 0 1,0 0-1,-1 0 1,1 0-1,0 0 1,0 0-1,-1 0 0,1 0 1,0 0-1,0 0 1,-1 1-1,1-1 1,0 0-1,0 0 0,-1 0 1,1 0-1,0 1 1,0-1-1,0 0 1,0 0-1,-1 1 1,1-1-1,0 0 0,0 0 1,0 1-1,0-1 1,0 0-1,0 0 1,-1 1-1,1-1 1,0 0-1,0 0 0,0 1 1,0-1-1,0 0 1,0 1-1,0-1 1,0 0-1,1 1 0,-4 7 1,0 0-1,-1 0 1,0-1 0,0 1-1,0-1 1,-1 1 0,0-1-1,0-1 1,-1 1 0,0-1-1,-13 16 2,-83 113 15,-99 119-18,126-165 17,-58 90-16,112-147 4,-1-1-1,-1-1 1,-2-2-1,-1 0 1,-11 8-4,-68 60 18,85-76-14,-55 58 11,37-37-12,-12 8-3,36-36 0,1 0 1,0 1 0,1 0-1,1 1 1,0 0 0,1 1-1,1 0 1,0 0 0,1 1-1,-1 7 0,-3 8 2,4-11 0,0-1 1,-1 0 0,-3 4-3,4-17-199,8-7 239,0 1 0,0-1 0,0 0 0,0 0 0,0 0 0,0 0 0,0 0 0,0 0 0,0 1 0,0-1 0,0 0 0,-1 0 0,1 0 0,0 0 0,0 0 0,0 0 0,0 0 0,0 0 0,0 0 0,0 1 0,-1-1 0,1 0 0,0 0 0,0 0 0,0 0 0,0 0 0,0 0 0,-1 0 0,1 0 0,0 0 0,0 0 0,0 0 0,0 0 0,0 0 0,-1 0 0,1 0 0,0 0 0,0 0 0,0 0 0,0 0 0,0-1 0,0 1 0,-1 0-1,1 0 1,0 0 0,0 0 0,0 0 0,0 0 0,0 0 0,0 0 0,0 0 0,0-1 0,-1 1 0,1 0 0,0 0 0,0 0 0,0 0 0,0 0 0,0 0 0,0-1-40,0 0 1007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8:01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76 4529,'-48'-27'962,"-31"-21"2714,77 54 4271,7 7-6688,4-3-1124,0-1-1,1 0 0,0 0 0,3 1-134,9 8 130,2 4 107,-1 0 0,-1 1-1,-1 1 1,5 10-237,92 116 550,-15-19-153,-76-98-38,21 19-359,-12-13 182,-24-27-145,1-1 0,0-1 0,0 0 0,1-1 0,0 0-1,1-1 1,2 0-37,1 2 35,0 0 1,-1 1-1,0 0 0,10 10-35,-1 3 78,15 13 147,1-2 0,34 21-225,-56-43 13,-1 0-1,0 1 1,-1 1-1,0 1 1,-2 1-1,0 0 1,0 1-1,-2 1 1,0 0-1,-1 1 0,1 4-12,-2-1 27,1 0 0,13 18-27,-20-32 7,1-1 0,0 0 1,1-1-1,0 0 0,0 0 1,0 0-1,1-1 0,4 2-7,15 7 29,1-2-1,10 3-28,-11-4 28,-1 0-1,12 8-27,-30-15 7,0 2 1,0-1-1,0 1 0,-1 0 0,0 0 0,-1 1 1,1 0-1,3 7-7,3 5 14,-9-12-7,0 0-1,1 0 0,0-1 1,0 0-1,1 0 1,0 0-1,0-1 0,1 0 1,5 4-7,30 8 10,-4-3 19,-32-10-25,1 0 0,-1 1 0,0-1 0,-1 1 0,1 1 0,-1-1 1,0 1-1,3 5-4,-4-5 4,0 0 0,1 0 0,0-1 0,0 0 0,0 0 1,1-1-1,0 0 0,0 0 0,0 0 0,2 0-4,6 1 9,27 14 18,-39-19-26,-1 1 0,0 0 0,0 0 1,0-1-1,0 1 0,0 1 0,0-1 0,0 0 1,0 0-1,-1 1 0,1-1 0,-1 1 0,0-1 0,0 1 1,0 0-2,1 4 2,1-1 1,-1 1-1,1 0 1,1-1-1,-1 0 1,1 0-1,0 0 1,1 0-1,-1 0 1,1-1-1,0 0 1,0 0-1,1 0 1,0-1 0,0 0-1,0 0 1,0 0-1,0-1 1,3 1-3,-5-3-17,-1 1 0,1-1 0,0 1 0,0 0 0,-1 0 0,1 0 0,-1 1 0,0-1 1,3 3 16,-5-4 104,0 0 1,0 1-1,0-1 1,0 0 0,0 1-1,0-1 1,-1 0-1,1 1 1,0 0 0,-1-1-1,1 1 1,-1-1-1,0 1 1,1-1 0,-1 1-1,0 0 1,0-1 0,0 1-1,0 0 1,0-1-1,0 1 1,-1 0 0,1-1-1,0 1 1,-1 1-105,-4 4 955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3:57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411 57 2753,'-15'-17'614,"12"12"-242,-1 1-1,0 0 1,0-1-1,0 2 1,-1-1-1,0 0 1,-2 0-372,5 2 227,-1 1 0,1 1-1,-1-1 1,1 0 0,-1 0 0,1 1 0,-1 0-1,0-1 1,1 1 0,-1 0 0,0 0 0,1 1-1,-1-1 1,0 0 0,1 1 0,-1 0 0,1-1-1,-1 1 1,0 1-227,-8 2 552,-1 1-1,1 0 1,-5 4-552,-2 2 299,1 0 0,1 2 0,0 0 0,1 0 0,-3 5-299,-14 17 349,-19 26-349,41-48 35,0 0 1,1 1-1,1 0 0,0 0 0,1 1 0,-2 6-35,6-12 23,0 0-1,1 0 1,0 0-1,1 1 0,0-1 1,0 1-1,1 0 1,0-1-1,1 1 0,0-1 1,1 7-23,1-3 21,0-1 0,1-1 0,0 1 0,1-1 0,0 1 0,0-1 0,2-1 0,-1 1 0,1-1 0,1 0 0,0-1 0,0 1 0,3 1-21,-4-5 11,1 0 1,0 0 0,0 0-1,0-1 1,1 0 0,-1 0 0,1-1-1,1-1 1,-1 1 0,0-1-1,1-1 1,-1 0 0,1 0 0,0-1-1,0 0 1,0-1 0,0 0-12,6-1 25,0-1 0,0 0 1,0-1-1,0-1 0,-1-1 1,0 0-1,1-1 0,-2 0 1,1-1-1,-1-1 0,0 0 1,-1-1-1,0-1 0,5-4-25,-1-1 101,-1-1 0,-1 0 0,0-1 0,-1 0 0,-1-2 0,0 1 0,-2-1 0,0-1 0,-1 0 0,0-5-101,-7 17 52,0 1 1,0-1-1,-1 0 0,0 1 1,-1-1-1,0 0 0,0 0 1,0 0-1,-1 0 0,-1 0 0,1 0 1,-1 0-1,-1 0 0,1 0 1,-1 1-1,-1-1 0,1 0 1,-1 1-1,0 0 0,-1-1 1,0 1-1,0 1 0,-1-1 0,0 1 1,0-1-1,0 2 0,-5-5-52,-2 0 49,0 0-1,0 2 0,-1-1 0,0 2 0,-1 0 0,0 0 0,0 1 1,0 1-1,-8-2-48,-12-2 136,-1 2 1,0 1-1,-14 0-136,27 5 79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0.2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355 186 3577,'35'-57'1880,"-35"56"-1685,1 1 0,-1-1-1,1 0 1,-1 0 0,1 0-1,-1 0 1,0 0 0,1 0-1,-1 0 1,0 0 0,0 0 0,0 0-1,0 0 1,0 0 0,0 0-1,0-1-194,0 1 89,0 1 1,0 0-1,-1-1 0,1 1 0,0 0 0,0-1 0,-1 1 0,1 0 0,0 0 0,-1-1 0,1 1 0,0 0 0,-1 0 0,1 0 0,0-1 0,-1 1 0,1 0 0,0 0 0,-1 0 0,1 0 0,-1 0 0,1 0 0,0 0 0,-1-1 1,1 1-1,-1 1-89,-22 4 1480,9 2-1404,1 0 1,0 1-1,1 1 0,-8 6-76,-32 23 168,1-6 20,18-12 15,-28 23-203,53-37 42,-1 2-1,1-1 1,1 1 0,-1 0-1,1 1 1,1 0 0,0 0 0,-5 9-42,15-29 540,-4 9-500,1 0 1,0 0-1,0 0 1,0-1-1,0 1 0,0 0 1,0 0-1,1 0 0,-1 0 1,1 0-41,18-19 53,1 1 0,10-6-53,1-2 26,65-56 58,-4 4 44,-87 73-89,-1 1-1,0-1 1,0 0 0,2-3-39,-3 4 87,0-1 0,0 1 0,1 1 0,0-1 1,1 0-88,-6 5 8,1 1 1,-1-1 0,0 1-1,1-1 1,-1 1 0,0 0 0,0-1-1,1 1 1,-1 0 0,1-1 0,-1 1-1,0 0 1,1 0 0,-1-1-1,1 1 1,-1 0 0,1 0 0,-1 0-1,0 0 1,1-1 0,-1 1-1,1 0 1,-1 0 0,1 0 0,-1 0-1,1 0 1,-1 0 0,1 0-1,-1 0 1,1 0 0,-1 1 0,1-1-1,-1 0 1,1 0 0,-1 0-1,0 0 1,1 1 0,-1-1 0,1 0-1,-1 0 1,0 1 0,1-1-1,-1 0 1,0 1 0,1-1 0,-1 1-1,1-1-8,-1 0 10,0 1 0,0-1-1,0 0 1,0 1 0,1-1-1,-1 0 1,0 1-1,0-1 1,0 0 0,0 1-1,0-1 1,0 0 0,0 1-1,0-1 1,0 0 0,0 1-1,0-1 1,0 0 0,0 1-1,0-1 1,0 0 0,0 1-1,0-1 1,-1 0-1,1 1 1,0-1 0,0 0-1,0 1 1,0-1 0,-1 0-1,1 0 1,0 1 0,0-1-1,-1 0 1,1 0 0,0 1-1,-1-1 1,1 0 0,0 0-1,0 0 1,-1 0-1,1 1-9,-3 4 75,-42 173 91,35-148-153,2 0 1,1 1 0,1 0-1,1 0 1,2 1 0,2-1 0,1 18-14,7 20 22,-2-35 18,-1 30-40,-2-38 19,-2-20-4,1-1 0,-1 1 0,0-1 0,0 1 1,0-1-1,-1 4-15,0-8 7,0 1 0,1 0 0,-1 0 0,0-1 0,1 1 0,-1 0 0,0-1 0,0 1 0,-1-1-1,1 1 1,0-1 0,0 1 0,-1-1 0,1 0 0,-1 0 0,1 1 0,-1-1 0,1 0 0,-1-1 0,0 1 0,0 0-7,-24 9 47,-1-2 1,0-1-1,0-1 0,0-2-47,-9 3 19,20-4-15,-49 13 3,60-15-8,-1 1-1,1 0 0,0 1 0,-1-1 0,1 1 0,0 0 1,0 0-1,1 1 0,-4 2 2,8-6 4,0 0 1,0 0-1,0 0 1,0 0-1,-1 0 1,1 1-1,0-1 0,0 0 1,0 0-1,0 0 1,0 0-1,-1 0 1,1 1-1,0-1 0,0 0 1,0 0-1,0 0 1,0 0-1,0 1 0,0-1 1,0 0-1,0 0 1,0 0-1,0 0 1,-1 1-1,1-1 0,0 0 1,0 0-1,0 0 1,0 1-1,1-1 1,-1 0-1,0 0 0,0 0 1,0 1-1,0-1 1,0 0-1,0 0 1,0 0-1,0 0 0,0 1 1,0-1-1,0 0 1,1 0-1,-1 0 0,0 0 1,0 0-1,0 1 1,0-1-1,0 0 1,1 0-1,-1 0 0,0 0 1,0 0-1,0 0 1,0 0-1,1 0 1,-1 0-1,0 0 0,0 0 1,0 0-1,1 0 1,-1 0-1,0 0 1,0 0-1,0 0 0,1 0 1,-1 0-5,20 1 826,-15-1-714,73-5 513,32-6-625,-73 6 76,18-2-12,-19 1 35,1 2 0,0 1 0,-1 2 0,1 2 0,0 1-99,27 11 156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4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111 958 1480,'-92'30'1177,"74"-21"1710,18-9-2850,0 0 0,0 0 0,0 0-1,0 0 1,0 0 0,0 0-1,0 0 1,1 0 0,-1 0 0,0 0-1,0 0 1,0 0 0,0 0-1,0 0 1,0 0 0,0 0 0,0 0-1,0 0 1,0 0 0,0 0-1,0 0 1,1 0 0,-1 0 0,0-1-1,0 1 1,0 0 0,0 0 0,0 0-1,0 0 1,0 0 0,0 0-1,0 0 1,0 0 0,0 0 0,0 0-1,0 0 1,0 0 0,0 0-1,0-1 1,0 1 0,0 0 0,0 0-1,0 0 1,0 0 0,0 0-1,0 0 1,0 0 0,0 0 0,0 0-1,0 0 1,0 0 0,0-1-1,0 1 1,0 0 0,0 0 0,0 0-1,0 0 1,0 0 0,0 0 0,0 0-1,0 0 1,0 0 0,0 0-37,0 0 211,-1-1-143,1 1 1,0 0 0,0 0-1,0 0 1,-1-1 0,1 1-1,0 0 1,0 0-1,0 0 1,0-1 0,0 1-1,0 0 1,0 0 0,-1-1-1,1 1 1,0 0 0,0 0-1,0-1 1,0 1-1,0 0 1,0-1 0,0 1-1,0 0 1,0 0 0,0-1-1,1 1 1,-1 0 0,0 0-1,0-1 1,0 1-1,0 0 1,0 0 0,0 0-1,0-1 1,1 1 0,-1 0-1,0 0 1,0 0 0,0-1-1,1 1 1,-1 0-1,0 0 1,0 0 0,0 0-1,1-1 1,-1 1 0,0 0-1,0 0 1,1 0 0,-1 0-1,0 0 1,0 0-1,1 0-67,15-10 116,0-1 1,-1-1 0,0 0 0,3-5-118,5-3 133,23-16-133,-15 12 48,0-1 1,-2-2 0,8-11-49,76-91 47,-67 74 138,2 2-1,51-44-184,-85 89 116,-14 8-112,1 0 1,-1 0-1,0 0 1,0 0-1,1 0 1,-1 0-1,0 0 1,0 0 0,1 0-1,-1 0 1,0 0-1,0 0 1,0 0-1,1 0 1,-1 0-1,0 0 1,0 0-1,1 0 1,-1 0-1,0 1 1,0-1-1,0 0 1,1 0-1,-1 0 1,0 0-1,0 0 1,0 1-1,0-1 1,1 0-1,-1 0 1,0 0-1,0 1 1,0-1-5,0 1 14,0 1-1,0-1 1,0 1 0,0-1 0,0 1 0,-1-1 0,1 0 0,0 1 0,-1-1 0,1 0-1,-1 1 1,1-1 0,-1 0 0,0 1 0,0-1 0,0 0 0,1 0 0,-1 0 0,-1 0-14,-9 12 85,-1-1 1,-1 0-1,0-1 1,-5 3-86,-14 12 114,-42 44 78,4 4 0,-4 10-192,-75 79 129,147-160-124,-1-1 0,1 0 0,-1 1 0,0-1 0,0 0 0,0 0 0,0-1 0,0 1 0,-2 0-5,5-2 5,0 0 0,-1 0 0,1 0 0,0 0 0,-1 0 0,1 0 0,0 0 0,-1 0-1,1 0 1,-1 0 0,1 0 0,0 0 0,-1-1 0,1 1 0,0 0 0,-1 0 0,1 0 0,0 0-1,0-1 1,-1 1 0,1 0 0,0 0 0,0 0 0,-1-1 0,1 1 0,0 0 0,0-1 0,-1 1-1,1 0 1,0-1 0,0 1 0,0 0 0,0 0 0,0-1 0,-1 1 0,1-1 0,0 1 0,0 0-5,-2-14 139,3 9-112,0 1 0,1-1 1,-1 1-1,1-1 0,-1 1 1,1 0-1,1 0 0,-1 0 1,1 0-1,-1 0 0,1 0-27,39-43 72,-30 34-56,23-24 11,105-118 26,-69 75-35,-22 25 28,17-27-46,-61 76 7,-1 0 0,0 0 0,-1 0 0,0-1 0,2-3-7,-5 10 1,0 0 0,0 0 0,0 0 0,0 0 0,0-1 0,1 1 1,-1 0-1,0 0 0,0 0 0,0-1 0,0 1 0,0 0 0,0 0 0,0 0 1,0-1-1,0 1 0,0 0 0,0 0 0,0-1 0,0 1 0,0 0 0,0 0 1,0 0-1,0-1 0,0 1 0,0 0 0,0 0 0,0 0 0,0-1 0,0 1 1,-1 0-1,1 0 0,0 0 0,0-1 0,0 1 0,0 0 0,0 0 1,-1 0-1,1 0 0,0 0 0,0-1 0,0 1 0,0 0 0,-1 0 0,1 0 1,0 0-1,0 0 0,-1 0 0,1 0 0,0 0 0,0 0 0,0 0 0,-1 0 1,1 0-1,0 0 0,0 0 0,0 0 0,-1 0 0,1 0 0,0 0 1,0 0-1,-1 0 0,1 0 0,0 0 0,0 0 0,0 0 0,0 0 0,-1 1-1,-16 8 49,-6 11-15,1 1-1,1 1 1,-12 15-34,-5 6 26,-38 37 4,20-24-2,-18 28-28,33-35 32,-29 25-32,66-70 1,1-1 1,0 1-1,0 0 0,0-1 0,1 1 0,-1 1 0,1-1 0,0 0 1,0 1-1,1-1 0,-1 1 0,1-1 0,0 1 0,0 2-1,1-7 0,-1 1 0,1-1 0,0 0 0,0 0 0,0 1 0,0-1 0,0 0 0,0 0-1,0 1 1,0-1 0,0 0 0,0 0 0,0 1 0,0-1 0,0 0 0,0 0 0,0 1 0,0-1-1,0 0 1,0 0 0,0 1 0,0-1 0,1 0 0,-1 0 0,0 1 0,0-1 0,0 0 0,0 0-1,0 0 1,1 1 0,-1-1 0,0 0 0,0 0 0,8-3-7,11-13 1,68-76 16,-28 27 3,20-29 10,-46 53-7,2 1 1,37-32-17,-4 16 2,22-19 12,-89 74-14,1-2 0,1 0 0,-1 1 0,1-1 1,0 1-1,-1 0 0,1 0 0,0 0 0,0 1 0,1-1 0,-1 1 0,0-1 0,0 1 0,1 0 0,0 0 0,-35 19 40,11-3-29,0 1 1,1 1-1,1 0 0,1 2 0,-2 3-11,-20 20 15,-36 40 34,-59 86-49,126-157 3,4-7-3,0 1 1,1 0-1,-1 0 1,1 0-1,0 0 0,0 1 1,1-1-1,0 1 1,0 0-1,-1 2 0,3-8 0,0 0 0,0 0 0,0 0 0,0 0 0,0 1 0,0-1-1,0 0 1,0 0 0,0 0 0,0 0 0,0 0 0,0 0 0,0 0 0,0 0 0,0 1 0,0-1 0,0 0-1,0 0 1,0 0 0,0 0 0,0 0 0,0 0 0,0 0 0,0 0 0,0 0 0,0 1 0,0-1 0,0 0-1,1 0 1,-1 0 0,0 0 0,0 0 0,0 0 0,0 0 0,0 0 0,0 0 0,0 0 0,0 0-1,0 0 1,0 0 0,1 0 0,-1 0 0,0 0 0,0 0 0,0 1 0,0-1 0,0 0 0,0 0 0,0 0-1,0 0 1,1-1 0,-1 1 0,0 0 0,0 0 0,0 0 0,0 0 0,0 0 0,0 0 0,0 0 0,0 0-1,1 0 1,-1 0 0,0 0 0,0 0 0,0 0 0,0 0 0,0 0 0,0 0 0,11-9-1,10-12 3,19-28 16,24-44-18,22-26 19,24-16 2,72-89 17,-101 128-5,-40 49-4,-34 35-18,-6 10-8,0 1-1,0-1 1,0 0-1,0 1 1,0-1 0,0 1-1,0 0 1,0-1-1,1 1 1,-1 0-1,0 0 1,1 0-3,-20 33-96,11-22-50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15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21 197 4729,'11'-75'2449,"-11"75"-2391,1 0 1,-1-1 0,0 1 0,0 0 0,0-1 0,0 1 0,0-1 0,0 1 0,0 0 0,0-1 0,0 1 0,0-1-1,0 1 1,0 0 0,0-1 0,0 1 0,0 0 0,0-1 0,0 1 0,0-1 0,0 1 0,-1 0 0,1-1 0,0 1-1,0 0 1,0-1 0,-1 1 0,1 0 0,0-1 0,0 1 0,-1 0 0,1 0 0,0-1 0,-1 1 0,1 0 0,0 0-1,-1 0 1,1-1 0,0 1 0,-1 0 0,1 0 0,-1 0 0,1 0 0,0 0 0,-1 0 0,1 0 0,-1 0 0,1 0-1,0 0 1,-1 0 0,1 0 0,-1 0-59,-17 9 2392,15-6 364,10 9-2550,1-1 0,1 1 0,0-1 1,1-1-1,0 0 0,0 0 0,9 6-206,2 2 148,117 117 488,59 52-352,-170-167-268,1-1 1,0 0-1,1-3 1,1 0 0,9 2-17,-37-17-197,0 0 0,1 0 1,-1 1-1,0-1 1,0 1-1,0-1 0,0 1 1,0 0-1,0 0 1,0 0 196,3 8-782</inkml:trace>
  <inkml:trace contextRef="#ctx0" brushRef="#br0" timeOffset="389.078">593 12 4841,'0'-1'267,"-1"0"0,1 0 0,-1 1 0,1-1 0,-1 0 0,0 1 1,1-1-1,-1 0 0,0 1 0,1-1 0,-1 1 0,0-1 0,0 1 0,1 0 0,-1-1 0,0 1 0,0 0 0,0-1 0,1 1 0,-1 0 0,0 0 1,0 0-1,0 0 0,0 0 0,0 0 0,0 0 0,0 0 0,1 0 0,-1 0 0,0 0-267,-4 2 178,1 1 0,0-1 1,0 0-1,1 1 0,-1 0 0,0 0 0,-2 2-178,-18 19 270,1 1 0,1 0-1,2 2 1,0 1 0,-13 25-270,13-19 154,-18 35 297,-41 54-451,58-96 27,-27 37 59,3 2 0,-36 71-86,79-134 16,-1 3 9,-1 1 1,2-1 0,-1 1 0,1-1 0,-1 1-1,2 0 1,-1-1 0,1 1 0,0 3-26,1-4 2159,-2-5-1063</inkml:trace>
  <inkml:trace contextRef="#ctx0" brushRef="#br0" timeOffset="1101.601">1105 517 5521,'-6'-24'4908,"4"15"-2414,4 13-829,-7 1 188,-1 15-1559,1-1 1,0 1-1,2 1 0,-1 16-294,2-10 204,2 1-1,0-1 0,3 6-203,0 13 143,4 81 118,-6-94-221,-1 16 4,-4-26-21,-2 35 63,6-58-83,1 0-1,-1 0 1,0 0-1,0 0 0,0-1 1,0 1-1,0 0 1,0 0-1,0 0 0,0 0 1,0 0-1,1 0 1,-1 0-1,0 0 0,0 0 1,0 0-1,0 0 1,0 0-1,0 0 0,1 0 1,-1 0-1,0 0 1,0 0-1,0 0 0,0 0 1,0 0-1,1 0 1,-1 0-1,0 0 0,0 0 1,0 0-1,0 0 1,0 0-1,0 0 0,1 0 1,-1 0-1,0 0 1,0 0-1,0 0 0,0 0 1,0 1-1,0-1 1,0 0-1,0 0 0,0 0 1,1 0-1,-1 0 1,0 0-1,0 0 0,0 1 1,0-1-1,0 0-2,6-15 89,-3-11 7,-2 1 0,-1-1 1,-1-1-97,0-20 67,-4-143 52,6 134-109,-1 13 5,3-16-15,-2 54 5,0 1 4,-1 0-1,1 0 1,-1 0-1,0 0 1,0 1 0,0-1-1,-1 0 1,1 0-1,-1 0 1,0 0-1,0 0 1,0 0 0,-1 1-1,0-2-8,2 5-16,-1 0 0,1-1-1,-1 1 1,0 0 0,1 0-1,-1 0 1,0-1 0,1 1-1,-1 0 1,0 0 0,0 0 0,1 0-1,-1 0 1,0 0 0,1 1-1,-1-1 1,0 0 0,1 0-1,-1 0 1,0 1 0,1-1-1,-1 0 1,1 0 0,-1 1-1,0-1 1,1 1 0,-1-1 0,1 1-1,-1-1 1,1 1 0,-1-1-1,1 1 1,0-1 0,-1 1-1,1 0 17,-12 28-185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1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1239 139 3937,'70'-111'2344,"-56"84"1321,-20 31-80,6-4-3542,-13 20 891,-3 10-548,-3-3-159,1-3 34,1 1 0,1 1 1,-3 7-262,-24 48 525,-3-3 1,-3-2-1,-4-1 1,-61 64-526,34-46 405,5 3 0,-43 74-405,41-44 160,-6 11 164,-81 99-324,48-101 146,-6 6 87,65-68-42,55-71-197,4-2 181,5-7 561,12-17 1234,5-20-767</inkml:trace>
  <inkml:trace contextRef="#ctx0" brushRef="#br0" timeOffset="755.224">2250 58 4857,'0'0'1025,"-5"-8"2107,7 16 2944,6 7-5905,-1 1 1,2-2-1,0 1 1,1-1 0,5 6-172,9 11 183,20 33 201,97 131 499,-105-150-524,2-3-1,2-1 0,10 6-358,121 92 880,10 9-405,58 83 260,-153-146-531,-13-18 27,4-4 1,17 8-232,54 43 189,-92-69-131,-10-9 80,21 24-138,-53-47 25,-1 2 0,-1-1 0,0 2 0,-1-1 0,0 2 0,4 10-25,27 58 2716,-35-75-1632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5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312 93 3489,'-7'-63'1889,"7"62"-1739,0-1 0,0 1 0,-1 0 0,1-1 0,-1 1 0,1 0 0,-1-1 0,1 1 0,-1 0 0,0-1 0,0 1 0,0 0-1,0 0 1,1 0 0,-1 0 0,-1 0 0,1 0 0,0 0 0,0 0 0,0 0 0,0 1 0,-1-1 0,1 0 0,0 1 0,-1-1 0,1 1-1,-1-1 1,1 1 0,0 0 0,-1 0 0,0-1-150,-4 1 345,0 0 1,1 1-1,-1-1 0,0 1 0,1 0 1,-4 1-346,4-1 225,-7 3-26,0 0 1,0 1 0,1 0 0,-1 0 0,1 1-1,1 1 1,-1 0 0,1 0 0,0 1-1,1 1 1,0-1 0,0 1 0,1 1 0,0 0-1,-1 2-199,1 1 56,1 1 0,0-1 1,1 2-1,0-1 0,2 1 0,-1-1 0,-1 15-56,1 5 96,0 0 1,1 34-97,4-49 24,1-1 1,0 1-1,2-1 0,0 0 1,0 0-1,2 0 1,0 0-1,2-1 1,0 0-1,0 0 0,10 15-24,-10-21 13,0-1-1,0 0 0,1 0 0,1 0 0,0-1 1,0-1-1,0 1 0,1-2 0,0 1 0,1-1 1,0-1-1,0 0 0,0 0 0,1-1 0,-1-1 1,1 0-1,11 2-12,-9-3 12,0-1-1,0-1 1,0 0 0,0-1 0,0-1-1,0 0 1,0-1 0,0 0 0,0-1-1,0-1 1,-1 0 0,0 0 0,0-2-1,0 0 1,0 0 0,-1-1-1,0-1 1,0 0 0,-1 0 0,0-1-1,-1-1 1,0 0 0,0 0 0,-1-1-1,0 0 1,-1 0 0,0-1 0,-1-1-1,-1 1 1,0-1 0,0 0 0,-1 0-1,-1 0 1,0-1 0,-1 0 0,1-9-12,-2 6 18,-1 0 0,-1 0 0,0 0 0,-2 0 1,1 0-1,-2 0 0,0 0 0,-2 1 1,1-1-1,-2 1 0,-2-4-18,3 8 40,-1 1 0,0-1 0,-1 1 1,0 1-1,-1-1 0,0 1 0,-1 1 0,0-1 0,0 1 1,-1 1-1,0 0 0,-1 0 0,0 1 0,0 1 0,-2-1-40,-2 0 38,-1 0-1,0 2 1,0 0-1,0 0 1,-1 2-1,0 0 0,0 1 1,0 0-1,0 2 1,0 0-1,1 1 1,-1 0-1,0 1 1,-15 5-38,27-6 238,1 0 1,-1 1-1,1-1 1,0 1-1,0 0 1,0 1-1,0-1 1,0 1-1,0-1 1,1 1-1,-1 0 1,1 0-1,-1 2-238,-11 15 1398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7.8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93 4089,'39'-89'2246,"-40"87"247,-5 5-783,-15 13 17,-21 19-420,18-8-792,1 0 0,1 2-1,1 0 1,2 1 0,1 2-515,-46 66 707,33-52-478,15-21-43,-2 0 0,-1-1-186,6-13 118,13-11-116,0 0 1,0 1 0,0-1-1,0 0 1,0 0-1,0 0 1,0 0 0,0 0-1,-1 0 1,1 0 0,0 0-1,0 0 1,0 0 0,0 0-1,0 0 1,0 0-1,0 0 1,0 0 0,-1 0-1,1 0 1,0 0 0,0 0-1,0 0 1,0-1-1,0 1 1,0 0 0,0 0-1,0 0 1,0 0 0,-1 0-1,1 0 1,0 0-1,0 0 1,0 0 0,0 0-1,0 0 1,0 0 0,0-1-1,0 1 1,0 0-1,0 0 1,0 0 0,0 0-1,0 0 1,0 0 0,0 0-1,0 0 1,0-1 0,0 1-1,0 0 1,0 0-1,0 0 1,0 0 0,0 0-1,0 0 1,0 0 0,0 0-1,0-1 1,0 1-1,0 0 1,0 0 0,0 0-1,0 0-2,2-4 19,-1 0-1,1 0 1,0 0-1,0 1 1,0-1-1,1 1 1,-1-1-1,3-1-18,15-19 11,15-18 20,-2-1-1,23-39-30,-45 60 6,2 1 0,0 0-1,1 1 1,1 1 0,1 0-1,1 0 1,14-11-6,-21 22 7,-6 5-2,1 0 0,0-1 0,-1 0 0,1 0 0,-1-1 0,0 1-1,-1-1 1,1 0 0,-1 0 0,1-2-5,-3 6 55,-3 3-7,0 0 0,1 1-1,-1-1 1,1 1 0,0-1 0,0 1 0,0-1 0,0 1 0,0 0-1,1-1 1,-1 1 0,1 1-48,-4 9 71,-4 21 16,2-1 0,1 2-1,1-1 1,2 25-87,2-10 59,4 161 70,-1-165-101,3 1 0,1-1 0,9 27-28,16 51 120,-32-122-115,1 0-1,-1 0 0,0-1 1,1 1-1,-1 0 0,0 0 1,0 0-1,0 0 0,0 0 1,1 0-1,-1 0 1,-1 0-1,1 0 0,0 0 1,0 0-1,0 0 0,0 0 1,-1 0-1,1 0 0,-1 0 1,1 0-1,0 0 1,-1 0-1,1 0 0,-1 0 1,0-1-1,1 1 0,-1 0 1,0 0-1,0-1 0,1 1 1,-1 0-1,0-1-4,-2 1-4,0 0 0,0-1-1,-1 0 1,1 1 0,0-1-1,0 0 1,0-1 0,-3 0 4,-24 0-27,15 1 25,-1 1 0,1 0 0,0 1 0,0 0 1,0 2-1,0-1 0,0 2 0,1 0 0,0 1 0,-2 1 2,12-4 0,-3 0 3,0 1 0,1 0 0,0 0 0,0 1 0,0-1 0,1 1 0,0 1 0,0-1 0,-1 1-3,6-5 2,0-1 0,0 0 0,-1 1 0,1-1 0,0 1 0,0-1 1,0 0-1,0 1 0,0-1 0,-1 1 0,1-1 0,0 0 0,0 1 0,0-1 0,0 1 0,0-1 1,0 0-1,0 1 0,0-1 0,1 1 0,-1-1 0,0 1 0,0-1 0,0 0 0,0 1 0,0-1 1,1 0-1,-1 1 0,0-1 0,0 0 0,1 1-2,13 6 79,21-2 105,12-6-14,1-3 0,-1-1 0,0-3 1,35-10-171,-28 7 38,1-1-2,-3 0 2968,38-2-3004,-31 11 1199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14.71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846 192 3585,'35'-61'2344,"-34"60"-2178,0 0 1,-1 0-1,1 0 0,-1 0 0,1-1 0,-1 1 0,1 0 0,-1 0 0,0 0 1,1 0-1,-1-1 0,0 1 0,0 0 0,0 0 0,0-1 0,0 1 0,0 0 1,0 0-1,-1 0 0,1-1 0,0 1 0,-1 0 0,1 0 0,-1 0 0,1 0 0,-1-1 1,1 1-1,-1 0 0,0 0 0,0 0-166,-2-3 317,0-2 5,-1 1-1,0-1 1,0 1-1,0 0 1,-1 0-1,1 1 0,-1-1 1,0 1-1,-1 0 1,1 0-1,-6-2-321,1 1 213,0 1 0,0 0 0,0 0 0,-1 1 0,1 0 0,-1 1 0,0 0-213,-15-1 214,-1 2 0,1 0 1,0 2-1,0 1 0,-20 4-214,20-1 67,1 1 0,1 0 0,-1 2 0,1 1 0,0 1 0,1 1 0,0 1 0,1 1 0,-11 9-67,7-2 22,0 1 0,1 1 0,1 1 0,1 1 0,2 1 0,0 1 0,-2 6-22,7-6 11,1 1-1,1 0 0,2 1 1,0 1-1,2-1 1,2 2-1,0-1 0,2 1 1,0 8-11,0 12 11,2 0 0,2 0 0,3 1 0,2-1 1,3 9-12,-4-39 6,1 0 0,2 0 0,0-1 0,1 1 0,0-1 0,2-1 0,0 1 0,10 14-6,-11-22 11,1 0 0,0 0-1,1-1 1,0 0 0,1-1-1,0 0 1,0 0 0,1-1 0,0 0-1,0-1 1,1-1 0,0 1 0,10 2-11,5 1 21,0-2 1,1-2-1,0 0 1,0-1-1,0-2 1,1-1-1,-1-2 0,11-1-21,35-3-269,0-5 0,47-11 269,34-14-220</inkml:trace>
  <inkml:trace contextRef="#ctx0" brushRef="#br0" timeOffset="824.165">1730 396 5889,'-115'-152'4849,"115"152"-4778,0 0 0,0-1 0,0 1-1,-1-1 1,1 1 0,0-1-1,0 1 1,-1 0 0,1-1 0,0 1-1,-1 0 1,1-1 0,0 1 0,-1 0-1,1-1 1,0 1 0,-1 0 0,1 0-1,-1 0 1,1-1 0,-1 1 0,1 0-1,0 0 1,-1 0 0,1 0 0,-1 0-1,1 0 1,-1 0 0,1 0-1,-1 0 1,1 0 0,-1 0 0,1 0-1,-1 0 1,1 0 0,-1 0-71,1 1 72,-1 0 0,0 0 1,0 0-1,1 0 0,-1 0 1,0 0-1,1 0 0,-1 1 0,1-1 1,0 0-1,-1 0 0,1 0 0,0 0 1,0 1-73,-5 42 584,8-12-340,0 1 1,2-1 0,2 0 0,5 16-245,3 13 153,23 156 1709,2 111-1862,-38-314 80,0 5 57,0 0 1,-1 0-1,-1 0 1,-1 0 0,-1 2-138,0-18 486,-2-9-269,-2-9 9,-2-10-80,2-2 0,0 1 0,2 0-1,-1-21-145,0-112 5,5 86 31,-1 50-32,-1-42-3,2 0-1,3 0 0,3 0 1,4-6-1,-5 50-6,0-1 0,2 1 0,0 1 1,1-1-1,1 2 0,6-9 6,-7 15-7,1 0 1,0 0-1,0 1 0,1 0 1,1 1-1,0 1 0,1-1 1,0 2-1,10-7 7,-13 10-5,0 1 1,1 0-1,0 0 0,0 1 1,0 0-1,0 0 1,1 2-1,-1-1 0,1 1 1,0 1-1,-1-1 0,1 2 1,0 0-1,1 0 5,2 2-8,0 0 0,0 1 0,0 0 0,0 1 0,0 0 0,-1 2 0,0-1 0,0 2 0,-1 0 0,1 0 8,12 10-11,-2 0-1,-1 2 0,0 0 1,-1 1-1,-1 2 0,-1 0 1,-1 1-1,-1 0 0,-1 2 1,3 8 11,-3-3-2,-1 1 0,-2 1 0,-1 0 0,-2 0 0,-1 1 0,-2 0 0,-1 1 0,-1 0 0,-2 0 0,-1 0 0,-2 2 2,-1-10 3,-1 1 1,-1-1 0,-2 0-1,0-1 1,-2 1 0,0-1-1,-2 0 1,-1-1 0,-1 0-1,-1 0 1,0-2 0,-2 1-1,-1-2 1,-12 13-4,-7 6-71,-3-2 0,-1-1 0,-2-3 0,-1-1 0,-2-1 0,-3-2 71,34-23-145,-1 0 0,0 0 0,0-1 0,-1-1 0,1 0-1,-1-1 1,0 0 0,-6-1 145,13-2-219,1 0-1,-1 0 1,0-1 0,0 0-1,0-1 1,1 1-1,-1-1 1,0-1 0,1 1-1,-1-1 1,1 0-1,-1-1 1,1 1 0,0-1-1,0 0 1,0-1-1,1 0 1,-4-2 219,-30-35-1288</inkml:trace>
  <inkml:trace contextRef="#ctx0" brushRef="#br0" timeOffset="1393.678">3508 374 4201,'78'-87'2455,"-77"86"-2345,0 0-1,0 0 1,-1-1 0,1 1-1,0 0 1,0 0 0,-1-1-1,1 1 1,0-1 0,-1 1-1,1-1 1,-1 1 0,0 0-1,1-1 1,-1 0-1,0 1 1,0-1 0,0 1-1,0-1-109,-1 1 119,1 0 0,-1 0 0,1 0 0,-1 0 0,0 0 0,1 0 0,-1 1 0,0-1 0,0 0 0,0 0 0,1 0 0,-1 1 0,0-1 0,0 1 0,-1-1-119,-2-2 461,-8-5 62,1 1 0,-1 1 1,-1 0-1,1 0 0,-1 2 0,0-1 1,0 2-1,-1-1 0,1 2 0,-1 0 1,-5 0-524,-6 0 326,0 2 1,0 0 0,0 2 0,0 0 0,-21 6-327,32-4 42,0 0 1,0 0-1,1 2 1,-1-1-1,1 2 1,1 0 0,-1 0-1,1 1 1,1 1-1,0 0 1,0 1-1,0 0 1,1 0 0,1 1-1,0 0 1,0 1-1,1 0 1,1 0 0,0 2-43,-6 11 5,1 2 1,2-1 0,0 1 0,2 1 0,1 0 0,1 0-1,2 0 1,1 1 0,1 5-6,-1 20 11,4-1-1,1 1 1,6 20-11,-4-45 10,1 0-1,2-1 1,1 1 0,1-2 0,1 1-1,1-1 1,3 0-10,-9-17 6,0-1-1,1 0 1,1-1 0,0 1-1,0-1 1,0-1 0,1 1-1,0-1 1,1 0 0,0-1-1,0 0-5,3 1 31,1 0 0,1-1 0,-1 0 0,1-1 0,0-1 0,1 0-1,6 1-30,21 0-200,0-2 1,-1-1-1,1-2 0,0-2 0,3-2 200,93-13-3174,-6-5 1392</inkml:trace>
  <inkml:trace contextRef="#ctx0" brushRef="#br0" timeOffset="1915.427">4423 101 7770,'0'0'132,"1"0"0,-1-1-1,0 1 1,0-1 0,0 1 0,0-1 0,0 1 0,0-1 0,-1 1 0,1 0 0,0-1 0,0 1 0,0-1 0,0 1 0,0-1 0,-1 1 0,1 0-1,0-1 1,0 1 0,-1 0 0,1-1 0,0 1 0,0 0 0,-1-1 0,1 1 0,0 0 0,-1 0 0,1-1 0,-1 1 0,1 0 0,0 0 0,-1 0 0,1-1-1,-1 1-131,-6 14 1790,-3 32-868,6 11-260,2 0 0,3-1-1,8 50-661,1 42 769,-7 71 272,3 99 223,-5-309-1227,-1 0 1,2 0-1,-1 0 1,1 0-1,0 0 1,1 0 0,0-1-1,0 1 1,1 0-38,-2-7 11,-1 1 1,1-1-1,-1 1 0,1-1 1,0 1-1,0-1 1,0 0-1,1 0 0,-1 0 1,0 0-1,1-1 1,-1 1-1,1 0 0,0-1 1,-1 0-1,1 0 1,0 0-1,0 0 0,0 0 1,0 0-1,0-1 1,-1 1-1,1-1 0,0 0 1,0 0-1,0 0 1,0-1-1,1 1-11,13-3 31,0-1 0,-1 0 0,0-1 0,0-1 0,0 0 0,5-4-31,23-9 34,7-1-264,1 3 1,0 3-1,1 1 1,0 3-1,27-1 230,4 9-375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42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573 186 2272,'-41'-123'2033,"31"86"313,13 24 485,0 1 655,-8 21-276,-4 42-2638,2 0 0,3 1-1,2 0 1,2 9-572,5 50 1261,12 50-1261,-3-12 765,-4 53-765,-11-129 169,3-63-99,4-14-333,4-17-660,-4-2 479</inkml:trace>
  <inkml:trace contextRef="#ctx0" brushRef="#br0" timeOffset="532.691">82 1133 4561,'-8'0'1171,"-32"2"2978,37-2-3720,1 0 1,-1 1-1,1-1 1,-1 1-1,1 0 1,-1-1-1,1 1 1,0 0 0,-1 0-1,1 1 1,0-1-1,0 0 1,-1 1-430,13-1 2173,42 1-1699,0-3-1,0-1 1,-1-3-1,11-4-473,212-46 573,-121 22-439,2 3-10,73-2-124,-218 31 634,0 1 0,-1 0-1,1 0 1,9 2-634,4 2 1115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5:13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308 171 4089,'60'-108'3995,"-55"100"-2996,1-3 499,0 1 1,1 0-1,0 1 1,4-5-1499,-11 14 36,0 0 0,0 0 0,0 0 0,0 1 0,0-1 0,0 0 1,0 0-1,0 0 0,0 0 0,0 0 0,0 0 0,0 1 0,0-1 1,0 0-1,0 0 0,0 0 0,0 0 0,0 0 0,1 0 0,-1 1 1,0-1-1,0 0 0,0 0 0,0 0 0,0 0 0,0 0 1,0 0-1,0 0 0,0 0 0,1 0 0,-1 0 0,0 1 0,0-1 1,0 0-1,0 0 0,0 0 0,0 0 0,1 0 0,-1 0 0,0 0 1,0 0-1,0 0 0,0 0 0,0 0 0,0 0 0,1 0 0,-1 0 1,0 0-1,0 0 0,0 0 0,0-1 0,0 1 0,0 0 1,1 0-1,-1 0 0,0 0 0,0 0 0,0 0 0,0 0 0,0 0 1,0 0-1,0 0 0,0 0 0,1-1 0,-1 1 0,0 0 0,0 0 1,0 0-37,-1 14 755,0-9-742,-2 40 377,0-12-92,1 0-1,3 22-297,8 104 587,3 154-155,-8-90-273,-3-205-141,-1-16-16,3 25 37,-3-27-38,0 1 0,0 0 0,1 0 0,-1-1 1,0 1-1,0 0 0,1-1 0,-1 1 0,0 0 0,1-1 0,-1 1 1,1-1-1,-1 1 0,1 0 0,-1-1 0,1 1 0,-1-1 0,1 0 0,0 1 1,-1-1-1,1 1 0,0-1 0,-1 0 0,1 1 0,0-1 0,-1 0 1,1 0-1,0 0 0,0 1 0,0-1-1,2-2-533,-2-1-3666,-1 1 2367</inkml:trace>
  <inkml:trace contextRef="#ctx0" brushRef="#br0" timeOffset="401.328">217 1012 3849,'-136'71'2506,"102"-57"-721,22-14-4,4 0-541,6 1-925,0-1-1,0 0 1,0 1-1,1 0 1,-1-1-1,0 1 1,0 0 0,0 0-1,1 0 1,-1 0-1,0 1 1,1-1-315,0-1 63,1 0-1,0 1 1,0-1 0,0 0-1,-1 0 1,1 1 0,0-1 0,0 0-1,0 0 1,-1 1 0,1-1 0,0 0-1,0 1 1,0-1 0,0 0-1,0 1 1,0-1 0,0 0 0,0 1-1,0-1 1,0 0 0,0 1-1,0-1 1,0 0 0,0 0 0,0 1-1,0-1-62,1 1 44,-1 0 0,1-1 0,-1 1 0,1-1 0,-1 1 0,1-1 0,0 1 0,-1-1 0,1 1 0,0-1 0,-1 0 0,1 1 0,0-1 0,0 0 0,-1 1 0,1-1 0,0 0-44,8 2 195,-1-1-1,1 0 1,-1 0-1,1-1 1,-1 0-1,1 0 1,8-2-195,11 0 257,263-19 511,132-4 214,-380 24-506,-17-3-141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00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729 253 5009,'-53'-40'2597,"37"28"2715,19 18 211,4 2-6603,10 14 1409,1-1 0,20 17-329,-11-11 134,49 47 271,4-4-1,87 60-404,-145-114 22,38 33 177,17 21-199,-29-26-695,2-2 0,8 3 695,-41-35-525</inkml:trace>
  <inkml:trace contextRef="#ctx0" brushRef="#br0" timeOffset="507.543">1175 114 6521,'74'-100'2641,"-65"86"-1459,-12 16-412,-12 12 284,0 7-438,0 1 0,2 0 0,0 1 0,1 1 1,-8 24-617,12-29 174,-62 125 1366,-41 55-1540,20-36 343,79-139-331,3-7-28,0 0 1,-1 0 0,-1-1 0,0 0 0,-7 6 15,9-17-505,5-13 212</inkml:trace>
  <inkml:trace contextRef="#ctx0" brushRef="#br0" timeOffset="1321.695">1862 678 9034,'0'-2'377,"0"-1"-1,1 1 1,-1 0 0,1-1 0,0 1-1,-1 0 1,1 0 0,0-1 0,0 1-1,0 0 1,1 0 0,-1 0-1,1 0 1,-1 1 0,1-1-377,28-27 977,-18 19-465,5-4-338,0 0 0,2 1-1,0 1 1,0 1 0,1 0 0,0 2-1,1 0 1,0 1 0,0 1-1,1 1 1,16-2-174,-32 7 7,0 1 0,0-1 0,1 1 0,-1 0 0,0 0 0,1 1 0,-1 0 0,0 0 0,0 0 0,1 1-1,-1 0 1,0 0 0,-1 1 0,6 2-7,-8-3 1,0 0 0,0 1-1,0-1 1,0 1-1,0 0 1,-1 0 0,1 0-1,-1 0 1,0 0-1,0 1 1,0-1 0,0 0-1,0 1 1,-1 0 0,0-1-1,1 1 1,-1 0-1,-1 0 1,1 0 0,-1 0-1,1 0 1,-1-1 0,0 1-1,0 1 0,-1 4 3,-1 1-1,0 0 0,0 0 0,-1-1 1,0 0-1,0 1 0,-1-1 1,0 0-1,-1 0 0,0-1 1,-5 7-3,-13 16 36,-1-1 1,-12 10-37,27-30 15,-5 6 35,-1 1 134,0 0 0,-1-1 0,-1 0 0,0-2 0,-1 0 0,-1 0 1,-12 5-185,31-19 16,0 1 1,-1-1 0,1 0 0,-1 1 0,1-1 0,0 0-1,-1 0 1,1 0 0,-1 1 0,1-1 0,-1 0 0,1 0-1,-1 0 1,1 0 0,-1 0 0,1 0 0,-1 0 0,1 0-1,-1 0 1,1 0 0,-1 0 0,1 0 0,-1 0 0,1 0 0,0-1-1,-1 1 1,1 0 0,-1 0 0,1 0-17,0-13 264,14-14-116,-9 20-139,0 0 1,1 1-1,0-1 0,0 1 1,1 0-1,0 0 1,0 1-1,0 0 0,1 0 1,3-1-10,12-6 4,1 2 0,22-8-4,-25 11 2,1 0 0,0 2 0,0 0 0,0 2 0,10-1-2,-25 4-1,1-1 0,-1 1 0,1 0 0,-1 1 0,1 0 0,-1 0 0,1 1 0,-1 0 0,0 0 0,1 1 0,-1 0 0,-1 0 0,1 0 0,0 1 0,-1 0 0,0 0 0,0 1 0,1 0 1,-1 2-3,1 0-1,-2 0 0,1 0 0,-1 1 0,0 0 0,0 0 1,-1 0-1,0 0 0,-1 1 0,1 0 0,-2 0 0,2 3 4,-2 1-4,0 0 0,-1-1 0,0 1-1,-1 0 1,-1-1 0,0 1 0,0 0-1,-3 8 5,-2 0 4,0-1 0,0 0 0,-2 0-1,-1-1 1,0 0 0,-1-1-1,-2 0 1,1 0 0,-2-1 0,-13 14-4,10-15 33,0 0 1,0-1 0,-2-1 0,0-1-1,0 0 1,-1-1 0,0-1 0,-1-1-1,-1-1 1,0-1 0,0-1-1,0 0 1,-1-2 0,-16 2-34,33-6 137,-1-1 0,1 1 0,-1-1 1,1-1-1,-1 1 0,0-1 0,1 0 0,0-1 1,-1 1-1,1-1 0,0 0 0,0 0 0,-1-1 0,2 1 1,-4-3-138,-9-7 945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09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906 25 1976,'0'-2'347,"1"1"-1,0-1 0,-1 1 0,1-1 0,0 1 0,0-1 1,0 1-1,0 0 0,0 0 0,0-1 0,1 1 1,-1 0-1,0 0 0,0 0 0,1 0 0,-1 0 0,1 1 1,-1-1-1,2 0-346,-2 1 1360,-1 0-134,-1 0 1898,-4 13-2415,1 11-219,-3 11 126,-1-1 1,-7 16-617,-18 47 935,-5-1 1,-10 10-936,-98 181 812,126-248-629,-13 33 148,3 0 0,-19 72-331,30-78 59,-4-1 0,-3-2 0,-2 0 0,-10 10-59,27-54 15,-19 30 149,-11 30-164,-4 11 360,-5 0-360,-31 60 196,72-133-204,-75 146-125,77-155-1154,11-9 812</inkml:trace>
  <inkml:trace contextRef="#ctx0" brushRef="#br0" timeOffset="1028.185">2224 88 5753,'-1'-1'72,"-7"-15"3255,7 16-3176,1-1 0,-1 1-1,1 0 1,-1-1 0,1 1 0,-1 0-1,1-1 1,-1 1 0,1 0 0,-1 0-1,1 0 1,-1-1 0,1 1 0,-1 0 0,1 0-1,-1 0 1,0 0 0,1 0 0,-1 0-1,1 0 1,-1 0 0,1 0 0,-1 0-1,0 1 1,1-1 0,-1 0 0,1 0-1,-1 0 1,1 1-151,-1-1 141,1 1-1,-1-1 0,1 1 1,-1-1-1,1 1 1,-1-1-1,1 1 1,-1-1-1,1 1 0,0-1 1,-1 1-1,1 0 1,0-1-1,0 1 0,-1 0 1,1-1-1,0 1 1,0 0-1,0-1 0,0 1 1,0 0-1,0 0 1,0-1-1,0 1 1,0 0-1,0-1 0,0 1 1,0 0-1,1-1 1,-1 1-141,10 32 340,-3-14-101,1-1 0,1 0-1,1-1 1,0 0 0,5 4-239,81 113 1204,50 95-1204,-57-89 685,6-3-685,-63-93 154,34 42 326,56 54-480,-75-88 73,279 290 417,-290-301-452,-1 2 0,-2 1 1,-2 2-1,16 33-38,-30-50 23,0-5 15,0-2-1,2 1 1,0-2 0,1-1-1,2 0 1,0-2 0,12 8-38,-9-10 108,0-1 1,2-1-1,22 9-108,-9-5 50,-38-17-54,0 0 1,0 0-1,-1 1 1,1-1-1,0 0 0,-1 1 1,1-1-1,-1 1 1,1-1-1,-1 1 1,0 0-1,0 0 1,0-1-1,0 1 1,0 0-1,0 0 1,0 0-1,-1 0 1,1 0-1,-1 0 1,1 1 3,0 5 130,0 0 0,-1 1 0,0-1 0,-1 6-130,1-13 16,-1 12 219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12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71 2553,'48'-64'1092,"-47"63"-1060,-1 1 0,1-1 0,-1 1 0,1-1 0,0 1 0,0-1 0,-1 1 0,1-1 0,0 1 0,0 0 0,-1 0 0,1-1 0,0 1 0,0 0 0,0 0 0,0 0 0,-1 0 0,1 0 0,0 0 0,0 0 0,0 0 0,0 0 0,-1 0 0,1 0 0,0 1 0,0-1 0,0 0 0,-1 0 0,1 1 0,0-1 0,0 1-32,20 17 653,-15-12-468,3 1-26,2 0 0,-1 0 0,1-1 0,0 0 1,8 2-160,-6-2 56,0 0 1,-1 0 0,0 1-1,2 2-56,25 22 643,-30-18 135,-10-11 722,-7-8 958,-4-12-593,10 14-1801,0 0 0,-1 0 0,1 0 0,-1 0 0,0 0-1,-2-1-63,-42-41 431,42 42-327,0-1-1,-1 1 1,0 0-1,1 0 1,-1 0 0,-1 1-1,1 0 1,-1 1-1,1-1 1,-1 1 0,0 0-1,1 1 1,-1-1-1,0 2 1,0-1-1,-1 1-103,-9 0 219,-1 2 0,1 0 0,-1 1 0,1 1 0,-5 1-219,8-1 109,1 0-56,0 1 0,1 0 0,-1 0 0,1 2 0,1-1 0,-1 2 0,1-1 0,1 1 0,-1 1 0,1 0 0,-8 10-53,4-3 22,0 0 0,2 1 1,-1 1-1,2 0 0,1 0 0,0 1 1,-1 6-23,4-7 5,1 1 0,1 0 0,1 0 1,1 0-1,0 1 0,2-1 1,0 1-1,1 0 0,1-1 1,1 1-1,0-1 0,3 7-5,-2-13 5,0 1-1,1-1 0,0 0 1,1 0-1,1-1 1,0 0-1,0 0 1,1 0-1,1 0 0,0-1 1,1-1-1,0 1 1,0-1-1,1-1 0,0 0 1,1 0-1,11 6-4,-11-9 8,-1-2 0,1 1 1,0-2-1,0 1 0,1-1 0,-1-1 0,1 0 0,-1-1 0,1 0 0,9 0-8,-1-2 19,0 0 0,0-1 0,0-1-1,0-1 1,16-6-19,-20 5 12,0 0-1,0-2 1,-1 0-1,0-1 1,0 0-1,-1-1 1,0-1-1,0 0 1,-1-1 0,-1-1-1,0 1 1,0-2-1,-1 0 1,-1 0-1,0-1 1,-1 0-1,-1-1 1,7-15-12,-9 17 1,2-2 76,-1 0 0,-1-1 0,-1 0-1,0-1 1,0 1 0,-2-1 0,0 1 0,-1-3-77,-1 1 192,-2 1 0,1-1 1,-2 1-1,0 0 0,-2 0 0,1 0 0,-6-13-192,5 20 60,0 0 0,-1 1 0,0-1 1,-1 1-1,1 0 0,-2 1 0,1-1 0,-1 1 0,-1 0 0,1 1 0,-1 0 0,-1 0 0,-2-1-60,-1 0 22,0 1 0,-1 0 0,0 1 0,0 1 0,0 0 0,-1 0 0,0 2 0,-4-1-22,-7-1-58,-1 2-1,1 1 1,-1 1 0,-3 1 58,24 0 6,-1 0 1,0 0-1,1 0 1,-1 1-1,0 0 1,1 0-1,-1 0 1,1 1 0,0 0-1,-1 0 1,1 0-1,0 1-6,-18 18 78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15.5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69 4433,'49'-66'2386,"-48"64"-911,-3 4-238,-9 10 647,-15 20 393,1 14-801,12-22-1035,0 0 0,-9 9-441,-30 47 497,24-37-36,-9 10-461,27-41 50,1-1 0,-1 0 0,-1 0 0,0-1 0,-1 0 0,-5 3-50,2-7 132,17-16-21,19-23 23,-17 29-123,81-105 125,-30 41-92,-30 37-1,1 2 1,2 1 0,1 1 0,15-10-44,-37 32 34,-3 2 37,-1 0 1,1 0 0,0 0-1,-1 0 1,0 0-1,1-1 1,-1 1 0,-1-1-1,1 0 1,0 0 0,-1 0-1,0 0 1,0-1-72,-16 57 1552,4-1-1472,1 1-1,3 0 0,2 0 0,3 0 0,2 0 0,4 28-79,12 15 45,-9-55-12,-2 0 0,-1 1 0,-1 14-33,-4-43 10,-1 0-1,1-1 0,-2 1 1,0 0-1,0 0 0,-1 0 1,-1-1-1,1 0 0,-2 0 1,0 0-1,0 0 0,-1 0 1,-3 3-10,6-9 4,0-1 0,0 0 0,0 0 0,0-1 0,-1 1 0,0 0 0,1-1 0,-1 0 0,-1 0 0,1 0 0,0-1 1,-1 1-1,1-1 0,-1 0 0,0 0 0,1-1 0,-4 1-4,-8 1 3,-1 0 0,1 1 0,1 1 0,-1 0 1,1 1-1,-2 2-3,-29 14 23,-12 12-23,9-6 19,45-26 23,0 0-1,0 0 0,1 1 1,-1-1-1,1 1 0,0 0 1,-3 3-42,5-5 10,1-1 0,0 0 0,0 1 0,0-1 0,0 0 0,0 1 0,0-1 0,0 0 1,0 1-1,0-1 0,0 1 0,0-1 0,0 0 0,0 1 0,0-1 0,0 0 0,0 1 0,0-1 1,0 0-1,1 1 0,-1-1 0,0 0 0,0 1 0,0-1 0,0 0 0,1 1 0,-1-1 0,0 0 1,0 0-1,1 1 0,-1-1 0,0 0 0,1 0 0,-1 0 0,0 1 0,1-1 0,-1 0 0,0 0 1,1 0-1,-1 0 0,0 0 0,1 0 0,-1 0 0,0 0 0,1 0 0,-1 0 0,0 0 0,1 0 1,-1 0-1,1 0-10,25 4 256,67-9 86,0-3-1,69-18-341,-87 10 80,-2-4 0,18-9-80,-59 19 53,14 0 98,0 10-59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34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532 163 2817,'-33'-121'1840,"26"84"1286,5 33 994,1 3-3731,1 1-252,-1 0 0,0 0 0,1 0-1,-1 1 1,1-1 0,-1 0 0,1 0 0,-1 0 0,1 0 0,-1 0-1,1 1 1,-1-1 0,1 0 0,-1 1 0,1-1 0,0 0 0,-1 1-1,1-1 1,-1 0 0,1 1 0,0-1 0,-1 1 0,1-1 0,0 0-1,0 1 1,-1-1 0,1 1 0,0-1 0,0 1 0,0-1 0,-1 1-1,1 0 1,0-1 0,0 1 0,0-1 0,0 1 0,0 0-137,-7 32-224,6-27 570,-8 53 63,3 0 0,3 1 0,4 51-409,23 186 838,-19-250-667,1-1 0,2 0 0,3-1 0,7 19-171,-17-62 10,3 8 41,-1-1 1,0 0 0,-1 1-1,0 0 1,0 8-52,-8-25-987,4 5 451</inkml:trace>
  <inkml:trace contextRef="#ctx0" brushRef="#br0" timeOffset="511.9">121 1124 4497,'-4'-3'561,"1"1"1,0-1-1,-1 1 1,0 0-1,1 0 0,-1 0 1,0 1-1,0-1 1,0 1-1,0 0 1,0 0-1,0 0 0,-2 1-561,4-1 162,-1 1-1,1 0 1,0 0-1,0 0 1,0 0-1,-1 1 1,1-1-1,0 1 0,0-1 1,0 1-1,0 0 1,0 0-1,0 0 1,0 0-1,0 0 0,0 0 1,0 0-1,0 1 1,1-1-1,-1 1 1,1-1-1,-1 1 1,1 0-1,-2 1-161,1 0 311,0 0 1,0 1-1,0-1 1,1 0-1,-1 1 1,1-1-1,0 0 0,0 1 1,0 3-312,1-7 38,0 1 0,0-1 0,0 1 0,0-1 0,0 1 0,0-1 0,0 1 0,0-1 1,0 0-1,1 1 0,-1-1 0,0 1 0,0-1 0,1 1 0,-1-1 0,0 0 0,0 1 0,1-1 0,-1 0 0,1 1 0,-1-1 1,0 0-1,1 0 0,-1 1 0,1-1 0,-1 0 0,0 0 0,1 1-38,1-1 53,0 1-1,0-1 1,0 0 0,1 0-1,-1 1 1,0-2 0,0 1-1,0 0 1,1 0 0,0-1-53,83-9 1055,59 2-1055,-45 4 189,9-6-189,55-17 53,-1-8-1,4-8-52,-150 38 282,-1 1-1,0-2 0,0 0 1,5-4-282,-2-3 512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51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1995 220 4537,'-88'-100'2444,"67"79"-534,21 21-1881,0 0 0,0 0 1,0 0-1,0 0 0,-1-1 0,1 1 0,0 0 0,0 0 0,0 0 0,0 0 1,0 0-1,0 0 0,0 0 0,-1 0 0,1 0 0,0 0 0,0 0 0,0 0 1,0 0-1,0 0 0,0 0 0,-1 0 0,1 0 0,0 0 0,0 0 0,0 0 1,0 0-1,0 0 0,0 0 0,-1 0 0,1 0 0,0 0 0,0 0 0,0 0 1,0 0-1,0 0 0,0 0 0,-1 0 0,1 0 0,0 1 0,0-1 0,0 0 1,0 0-1,0 0 0,0 0 0,0 0 0,0 0 0,0 0-29,-3 3 728,2-3-593,0 0-1,0 0 1,1 0-1,-1 1 1,0-1-1,0 0 1,0 1 0,1-1-1,-1 1 1,0-1-1,0 1 1,1-1 0,-1 1-1,0 0 1,1-1-1,-1 1 1,1 0-1,-1-1 1,1 1 0,-1 0-1,1 0 1,-1-1-1,1 1 1,0 0-1,0 0 1,-1 0 0,1 0-1,0 0 1,0-1-1,0 1 1,0 0 0,0 0-1,0 0 1,0 0-1,0 0 1,0 0-1,0-1 1,1 1 0,-1 0-1,0 0 1,0 0-1,1 0 1,-1-1 0,1 2-135,3 7 313,0 0 1,0-1-1,1 1 1,3 2-314,0 2 430,5 8-204,0-2 1,1 0-1,2 0 1,0-1-1,1-1 1,0-1-1,1-1 1,3 1-227,46 33 770,50 25-770,-106-67 42,57 34 107,111 70 41,-132-78-127,-1 2-1,27 27-62,-42-35-31,-23-22-326,0 1 0,0 1 0,-1-1 0,0 1 1,-1 1-1,1-1 0,-1 1 0,-1 0 0,3 5 357,2 6-936</inkml:trace>
  <inkml:trace contextRef="#ctx0" brushRef="#br0" timeOffset="449.442">2703 16 4873,'0'-1'190,"0"1"-1,0-1 1,0 1 0,0-1-1,0 1 1,0-1-1,0 1 1,0-1 0,0 0-1,0 1 1,0-1 0,-1 1-1,1-1 1,0 1 0,0-1-1,-1 1 1,1-1-1,0 1 1,0 0 0,-1-1-1,1 1 1,0-1 0,-1 1-1,1 0 1,-1-1 0,1 1-1,-1 0 1,1-1-1,0 1 1,-1 0 0,1-1-1,-1 1 1,0 0-190,0 0 183,-1 0-1,1 0 1,0 0 0,-1 0-1,1 1 1,0-1 0,-1 1-1,1-1 1,0 1 0,-1-1-1,1 1 1,0-1 0,-1 2-183,-3 1 205,0 0 0,1 0 0,0 1 0,0 0 1,0 0-1,0 0 0,0 0 0,1 1-205,-119 212 3088,65-109-2176,-31 39-912,-30 24 455,-39 34-455,148-194 158,5-6-121,1 1-1,-1-1 0,-1-1 1,1 1-1,-1-1 1,1 0-1,-1 0 0,-1 0 1,1 0-1,-3 0-36,8-3 408</inkml:trace>
  <inkml:trace contextRef="#ctx0" brushRef="#br0" timeOffset="1471.886">3676 521 5489,'12'-44'5148,"-10"28"-584,-2 16-3662,0 0-129,-1 5-95,0 75-159,4 0-1,3 0 0,3 0 0,16 57-518,-19-109 52,59 315 369,-58-276-364,-6-44 5,1 0 1,6 22-63,-4-36 41,-2-15-107,0-25-120,-1 26 177,0-20-64,3-91-372,-4 96 406,-1 0-1,-1 0 1,0 1 0,-5-17 39,5 30 11,0 0 0,0 0-1,0 0 1,0 0 0,-1 0 0,0 0 0,0 1 0,-1-1-1,1 1 1,-1 0 0,0 0 0,-1 1 0,1-1 0,-1 1 0,0 0-1,0 0 1,0 0 0,-1 1 0,1 0 0,-1 0 0,0 0-1,0 1 1,0-1 0,0 2 0,0-1 0,0 1 0,-1-1 0,1 2-1,0-1 1,-3 1-11,-10 0 142,0 1-1,-1 1 0,1 1 1,0 0-1,-18 6-141,-17 9 365,-18 10-365,-14 4 281,82-30-243,1-1 0,-1 0 1,0 0-1,1 0 1,-1 0-1,0 0 1,0-1-1,0 0 1,0 0-1,0 0 0,1 0 1,-1 0-1,0-1 1,-1 0-39,4 1 27,0-1 1,0 0-1,0 1 1,0-1-1,0 0 1,0 0 0,0 1-1,0-1 1,0 0-1,0 0 1,0 0-1,1 0 1,-1 0-1,0 0 1,1 0-1,-1 0 1,0-1-28,0-1 50,0-1 0,0 1 0,1 0 0,-1-1 1,1 1-1,0 0 0,0-1 0,0 1 0,0-2-50,8-77 504,3 0 0,5-2-504,10-74 156,-24 141-175,0 1-1,-1-1 1,-1 0-1,0 0 1,-2 0-1,0-1 20,2 18-5,0 0-1,0 0 0,0 0 1,0 0-1,0 0 1,0 1-1,0-1 1,0 0-1,0 0 1,0 0-1,0 0 1,0 0-1,0 0 1,0 0-1,-1 0 1,1 0-1,0 0 1,0 0-1,0 0 1,0 0-1,0 0 1,0 1-1,0-1 1,0 0-1,0 0 1,-1 0-1,1 0 1,0 0-1,0 0 1,0 0-1,0 0 1,0 0-1,0 0 1,0 0-1,0 0 1,0 0-1,-1 0 1,1 0-1,0 0 0,0 0 1,0-1-1,0 1 1,0 0-1,0 0 1,0 0-1,0 0 1,0 0-1,0 0 1,-1 0-1,1 0 1,0 0-1,0 0 6,-23 72 1573,-4-9-791</inkml:trace>
  <inkml:trace contextRef="#ctx0" brushRef="#br0" timeOffset="2563.958">2091 1779 4753,'23'-69'2601,"-22"61"1197,-5 9-2603,-5 10-870,9-11 62,-73 90 2824,-6 6-1455,5 2 1,-18 39-1757,40-52 366,-136 240 411,73-121-441,-10-4-336,-4 7 197,71-102-115,27-48 74,-19 26-156,45-75-37,-1-1 0,1 1 0,-2-1 0,1 0 0,-1-1 0,-3 3 37,9-9-19,1 1 0,-1-1 0,0 1 0,1-1 0,-1 0 0,0 1 0,1-1 0,-1 0 0,0 1 0,0-1 0,1 0 0,-1 0 0,0 1 0,0-1 0,1 0 0,-1 0 0,0 0 0,0 0 0,0 0 1,1 0-1,-2-1 19,-16-12-281</inkml:trace>
  <inkml:trace contextRef="#ctx0" brushRef="#br0" timeOffset="3337.404">3374 1988 4673,'0'-12'1874,"0"7"-1052,0 0-1,-1 1 1,1-1 0,-1 1-1,0-1 1,0 1-1,0-1 1,0 1 0,-3-4-822,8 18 6850,-2-4-6756,1 1 0,-1-1 0,1 1 1,0-1-1,1 0 0,2 2-94,21 27 503,22 21-503,-33-38 129,31 28 102,1-3 1,2-1 0,2-3 0,15 7-232,58 43 210,65 67-8,-73-59-69,63 37-133,-64-58 34,92 64 21,-147-94-28,-3 1 0,18 22-27,63 58 52,-72-68-40,-67-59-9,9 8 218,0-1 1,-1 1 0,0 1-1,0-1 1,-1 2 0,-1-1-1,1 1 1,0 2-222,3 17 810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04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533 75 4689,'-3'-48'2187,"3"48"-2129,-1-1 1,1 1-1,0 0 0,0-1 1,-1 1-1,1 0 0,0 0 1,-1-1-1,1 1 0,0 0 1,-1 0-1,1-1 0,-1 1 0,1 0 1,0 0-1,-1 0 0,1 0 1,-1 0-1,1 0 0,0-1 1,-1 1-1,1 0 0,-1 0 1,1 0-1,-1 0 0,1 0 1,0 1-1,-1-1 0,1 0 0,-1 0 1,1 0-1,0 0 0,-1 0 1,1 1-1,-1-1-58,-19 8 1690,11-5-868,-9 3 717,-1-2-1,1-1 1,-11 1-1539,-24 4 1285,44-6-1179,0 1-1,0 0 1,0 1-1,0 0 1,1 0-1,-1 1 1,1 0-1,0 0 1,1 1-1,-1 0 1,1 0-1,-1 2-105,-14 15 262,1 2 0,-17 26-262,22-30 71,-5 8 4,0 1 0,2 1 0,1 1 0,1 0-1,2 1 1,0 6-75,11-27 15,0-1-1,1 1 1,0 0 0,1 0-1,1 0 1,0 0-1,0 1 1,1-1-1,1 0 1,0 0-1,0 1 1,2-1-1,-1 0 1,1-1-1,1 1 1,0 0-1,1-1 1,0 0-1,1 0 1,2 2-15,11 15 37,1-1 1,2 0-1,0-2 0,2 0 1,1-2-1,7 5-37,-16-15 19,1-1-1,0 0 1,1-1-1,0-1 1,1-1-1,0-1 1,0 0-1,1-1 1,0-1-1,15 2-18,-20-7 14,0 0-1,1 0 0,-1-2 0,0 0 0,0 0 1,0-2-1,-1 0 0,1 0 0,0-1 1,-1-1-1,0-1 0,0 0 0,-1-1 1,4-2-14,17-12 25,0-1 0,-2-2 1,-1-1-1,22-23-25,-41 37 5,-1 0 0,0-2 0,-1 1-1,-1-1 1,1 0 0,-2-1 0,0 0 0,0-2-5,-3 5 16,-1-1 1,0 0-1,-1 1 0,0-2 1,-1 1-1,0 0 1,-1 0-1,0-1 0,-1 1 1,-1-11-17,-3-23 301,-3 0-1,-1 0 1,-2 0 0,-11-30-301,13 54 75,0 1 0,-2 0 0,0 1 0,-1 0 0,-1 0 0,-1 2 0,0-1 0,-2 2 1,0 0-1,-11-10-75,15 19 8,1 0 0,-1 1-1,0 0 1,0 0 0,-1 2 0,0-1 0,0 1 0,0 1 0,-1 0 0,-10-1-8,6 2 122,-1 0-1,1 1 0,-1 1 0,1 1 0,-1 0 1,1 1-1,-14 4-121,29-5 89,1 0 1,0 0-1,-1 0 1,1 0-1,0 1 1,0-1-1,0 1 1,-1-1 0,1 1-1,0-1 1,0 1-1,0 0 1,0-1-1,0 1 1,0 0-90,1 0 30,0-1 1,0 1-1,0 0 1,0-1 0,1 1-1,-1 0 1,0-1-1,1 1 1,-1 0-1,0-1 1,1 1 0,-1-1-1,1 1 1,-1-1-1,1 1 1,-1-1-1,1 1 1,-1-1 0,1 0-1,-1 1 1,1-1-31,0 1 12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06.7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200 35 3769,'114'-15'2490,"-112"14"-2258,0 1 0,0 0-1,0 0 1,0 0 0,-1-1 0,1 1 0,0-1 0,0 0 0,0 1 0,0-1 0,0 0 0,-1 0 0,1 0-1,0 0 1,-1-1 0,1 1 0,-1 0 0,2-2-232,-4 3 96,1 0 0,0 0 0,0 0 0,0 0 0,0 0-1,0 0 1,0 1 0,0-1 0,-1 0 0,1 0 0,0 0 0,0 0 0,0 0 0,0 0-1,0 0 1,0 0 0,-1 0 0,1 0 0,0-1 0,0 1 0,0 0 0,0 0 0,0 0-1,0 0 1,-1 0 0,1 0 0,0 0 0,0 0 0,0 0 0,0 0 0,0 0 0,0 0-1,0 0 1,0-1 0,0 1 0,-1 0 0,1 0 0,0 0 0,0 0 0,0 0 0,0 0-1,0 0 1,0-1 0,0 1 0,0 0 0,0 0 0,0 0 0,0 0 0,0 0 0,0 0-1,0-1 1,0 1 0,0 0 0,0 0 0,0 0 0,0 0 0,0 0 0,0 0 0,0-1-1,0 1 1,0 0 0,0 0-96,-24 48 564,-3-1-1,-5 3-563,-5 6 294,-2-2 1,-3-1-1,-13 9-294,47-54 33,0 1-1,-1-2 1,0 1 0,0-1-1,-1 0 1,0-1 0,0 0-1,-1-1-32,7-5 141,7-5-28,10-10 3,-9 12-116,119-134 49,49-61-4,-164 189 129,1 0 0,1 0 1,0 1-1,4-3-174,-14 11 38,0 0-28,0 0-1,0 0 1,0 0 0,0 0-1,0 1 1,0-1 0,0 0 0,0 0-1,0 0 1,0 0 0,0 0-1,0 0 1,0 0 0,0 1 0,0-1-1,0 0 1,0 0 0,0 0-1,0 0 1,0 0 0,0 0 0,0 0-1,0 0 1,0 1 0,0-1-1,0 0 1,0 0 0,0 0 0,0 0-1,0 0 1,0 0 0,1 0-1,-1 0 1,0 0 0,0 0 0,0 0-1,0 1 1,0-1 0,0 0-1,0 0 1,0 0 0,1 0 0,-1 0-1,0 0 1,0 0 0,0 0-1,0 0 1,0 0 0,0 0 0,0 0-1,1 0 1,-1 0 0,0 0-1,0 0 1,0 0 0,0 0-1,0 0 1,0 0 0,0 0 0,0-1-1,1 1 1,-1 0 0,0 0-1,0 0 1,0 0 0,0 0 0,0 0-1,0 0-9,5 20 13,-2 0 0,0 0-1,-1 0 1,-1 1-1,-1-1 1,0 1-1,-3 5-12,-5 60 50,2-36-24,2 1 0,2-1 0,2 0 0,5 24-26,-2-54 25,-1 0 0,0-1 0,-2 1 0,0 0 0,-1-1 0,-2 13-25,2-29-4,0 1-1,0-1 1,-1 0-1,1 0 1,-1 0-1,1 0 0,-1 0 1,0 0-1,0 0 1,0 0-1,-1-1 1,1 1-1,-1-1 0,0 1 5,-17 8-1856,-20 10 1849,31-15 13,-6 5 10,-1-2-1,0 1 1,0-2 0,-1 0-1,-8 1-15,17-7 121,-1 1 0,1-1 0,0 1 0,0 1 0,0-1 0,0 1 0,0 1 0,1 0 0,0 0 0,0 0-1,0 1 1,-5 5-121,12-11 18,0 0-1,0 1 1,-1-1-1,1 0 1,0 0-1,0 0 1,0 0-1,-1 1 1,1-1-1,0 0 1,0 0-1,0 1 1,0-1-1,-1 0 1,1 0-1,0 1 1,0-1-1,0 0 1,0 0-1,0 1 1,0-1-1,0 0 1,0 1-1,0-1 0,0 0 1,0 0-1,0 1 1,0-1-1,0 0 1,0 0-1,0 1 1,0-1-1,0 0 1,0 1-1,0-1 1,1 0-1,-1 0 1,0 1-1,0-1 1,0 0-1,0 0 1,1 0-1,-1 1 1,0-1-18,18 2 788,322-24 41,-61 2-283,-242 20-671,-1 2-1,17 3 126,1-1-433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41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13 5913,'0'-1'238,"0"1"0,0-1 0,0 1 0,-1-1 0,1 0 0,0 1 0,0-1-1,-1 1 1,1-1 0,0 1 0,-1-1 0,1 1 0,0-1 0,-1 1 0,1-1 0,-1 1 0,1-1 0,-1 1-1,1 0 1,-1-1 0,1 1 0,-1 0 0,1-1 0,-1 1 0,0 0 0,1 0 0,-1 0 0,1 0-1,-1-1 1,0 1 0,1 0 0,-1 0 0,1 0 0,-1 0 0,0 0 0,1 0 0,-1 0 0,0 1-238,-3 1 232,1 0-1,-1 0 1,0 0 0,1 1 0,0 0 0,0 0 0,-1 0 0,1 0-232,-15 18 187,0 0 1,2 1 0,0 0-1,2 1 1,0 1-1,2 1 1,0 0-1,-2 12-187,-5 17 99,3 0 0,2 2 0,3 0 0,2 0-1,2 0 1,4 1 0,1 32-99,4-39 31,3 0 0,1 0 0,2 0 0,3-1 0,2 0 0,2-1 0,2-1 0,17 32-31,-23-56 34,1 0-1,1-2 0,1 0 1,1 0-1,1-1 0,9 9-33,37 27 51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09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412 158 4585,'-50'-105'2661,"48"101"-2198,0 0 0,0 0 0,1 0 0,-1 0 0,1 0 0,0 0 0,1 0 0,-1 0 0,0-3-463,1 7 165,0-1 0,0 1 0,0 0 1,1-1-1,-1 1 0,0 0 1,0-1-1,0 1 0,0-1 0,0 1 1,0 0-1,0-1 0,1 1 1,-1 0-1,0-1 0,0 1 1,1 0-1,-1 0 0,0-1 0,0 1 1,1 0-1,-1 0 0,0-1 1,1 1-1,-1 0 0,0 0 0,1 0 1,-1 0-1,1-1-165,-1 1 1891,-7 26-1541,1 0-1,1 1 0,1-1 1,0 16-350,2 12 298,2 1 0,3-1 0,1 1 0,4-1 0,1 0 0,15 46-298,-15-62 341,2 33-341,-7-39 126,1 0-1,8 23-125,-13-53 10,1-1-1,-1 0 1,1 1 0,-1-1-1,1 1 1,-1-1-1,1 0 1,0 0-1,-1 1 1,1-1-1,0 0 1,0 0-1,0 0 1,0 0 0,1 0-10,3-3 3,-1-11-228,1-7-122,2-1 78</inkml:trace>
  <inkml:trace contextRef="#ctx0" brushRef="#br0" timeOffset="412.477">79 967 6609,'-73'42'3673,"68"-45"-968,5 1-929,3 4-127,-3-4-529,0 1-184,36-3-176,60-4-104,-31-3-232,5-7-88,13-1-144,6-2-56,12 7-64,0 2-15,7-1 135,-7 4 296,-17 1-320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10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75 6169,'0'-3'162,"-1"-1"320,1-1-1,-1 1 0,1-1 1,-1 1-1,0 0 1,-1-1-1,1 1 0,-3-4-481,2 5 668,0 0 0,0 0 0,-1 0 0,1 1 0,-1-1 0,0 1 0,0-1 0,0 0-668,2 3 65,1 0 0,0 0 0,0-1 0,0 1 1,0 0-1,0 0 0,-1 0 0,1-1 0,0 1 0,0 0 0,0 0 0,-1 0 1,1-1-1,0 1 0,0 0 0,-1 0 0,1 0 0,0 0 0,0 0 0,-1 0 1,1 0-1,0-1 0,0 1 0,-1 0 0,1 0 0,0 0 0,-1 0 0,1 0 1,0 0-1,0 0 0,-1 0 0,1 1 0,0-1 0,-1 0 0,1 0 0,0 0 1,0 0-1,-1 0-65,4 14 1489,0 1-1682,11 71 933,-5 0-1,-2 17-739,16 208 1019,-20-278-952,-3-31-63,5 58 173,5 7-177,-7-49 27,1 0 0,1-1-1,0 1 1,2-1 0,0-1-1,1 1-26,-7-14-4,1 0-1,1 0 1,-1 0-1,0 0 0,1-1 1,0 1-1,-1-1 1,1 1-1,0-1 0,2 1 5,-4-2 44,0-1 0,-1 0 0,1 1 0,0-1-1,0 0 1,-1 1 0,1-1 0,0 0 0,0 0 0,0 1 0,0-1-1,-1 0 1,1 0 0,0 0 0,0 0 0,0 0 0,0-1-1,-1 1 1,1 0 0,0 0 0,0 0 0,0-1 0,-1 1-1,1 0 1,0-1 0,0 1 0,-1-1 0,1 1 0,0-1-1,-1 1 1,1-1 0,0 1 0,-1-1 0,1 0 0,-1 1-1,1-1 1,-1 0 0,0 1 0,1-1 0,-1 0 0,1 0-1,-1 1 1,0-1 0,0 0 0,0 0 0,1 0 0,-1 0 0,0 1-1,0-1 1,0-1-44,1-27 848</inkml:trace>
  <inkml:trace contextRef="#ctx0" brushRef="#br0" timeOffset="445.387">1 1075 7746,'3'-3'3488,"4"-2"-1695,5-2 23,7 10-432,3-3-247,21 0-329,5 0-104,19-7-128,12 1-104,8-3-168,5 0-96,3-6-112,-1 3-16,-12 2 144,-5 1 681,-5 7-625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33.05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216 110 1456,'-49'-45'981,"48"45"-780,1-1 1,-1 0 0,0 1 0,1-1 0,-1 1 0,0-1-1,0 1 1,1-1 0,-1 1 0,0 0 0,0-1 0,0 1 0,0 0-1,0 0 1,1 0 0,-1-1 0,0 1 0,0 0 0,0 0 0,0 0-202,0 1 300,1-1 0,-1 0 0,1 0 0,-1 1 0,1-1 1,-1 0-1,1 1 0,0-1 0,-1 0 0,1 1 0,0-1 1,-1 0-1,1 1 0,0-1 0,-1 1 0,1-1 0,0 1 0,0-1 1,0 1-1,-1-1 0,1 1-300,-2 8 1345,2-8-2111,-4 21 1682,-1 0-1,-7 20-915,-5 14 819,-22 128 1511,-13 175-2330,45-296 207,4 0 0,2 47-207,3-77 42,1 0 0,2 0 0,1-1 0,2 0-1,0 0 1,4 4-42,-7-23 13,1 0-1,0-1 0,1 0 1,0 0-1,0-1 0,2 1 0,-1-2 1,1 1-1,5 3-12,-6-7 12,0 0-1,0-1 1,1 0-1,0 0 1,0-1-1,0 0 1,1-1 0,0 0-1,0 0 1,0-1-1,0 0 1,10 1-12,1-1 30,0-1 0,0 0 1,1-2-1,-1 0 0,0-1 1,19-4-31,-31 3 20,0 0-1,0 0 1,-1-1 0,1 0 0,-1 0 0,1-1-1,-1-1 1,0 1 0,0-1 0,-1 0 0,1-1 0,-1 0-1,-1 0 1,1-1 0,-1 1 0,0-1 0,1-3-20,11-18 60,-1-1 0,-2-1 0,6-17-60,33-97 103,-40 107-74,24-71 33,73-210 22,-85 220-22,8-59-62,-12 47 18,-14 64-9,-6 28 1,2 1 0,-1 0 0,5-9-10,-8 26 0,0 0 0,0 0 0,0 0 0,0 0 0,0 0 0,0 0 0,0 0 0,0 1 0,0-1 0,0 0 0,0 0 0,0 0 0,0 0 0,0 0 0,0 0 0,0 0 0,0 0 0,1 0 1,-1 0-1,0 0 0,0 0 0,0 0 0,0 0 0,0 0 0,0 0 0,0 0 0,0 0 0,0 0 0,0 0 0,0 0 0,0 0 0,0 0 0,0 0 0,0 0 0,0 0 0,0-1 0,0 1 0,0 0 0,1 0 0,-1 0 0,0 0 0,0 0 0,0 0 0,0 0 0,0 0 0,0 0 0,0 0 0,0 0 0,0 0 0,0 0 0,0 0 0,0 0 0,1 10 0,-2 18 2,-5 30 10,-20 220 25,23-210-30,3 1-1,3-1 1,4 7-7,-2-43 1,1 0 0,1 0 0,2 0 0,1-1 0,1 0 0,2-1 0,3 3-1,-7-15-16,2 1 0,1-1 0,0-1 0,1 0 0,1-1 0,0-1 0,2 0 0,-1 0 0,2-2 0,0 0 0,9 5 16,3-3-35,0-1 0,19 6 35</inkml:trace>
  <inkml:trace contextRef="#ctx0" brushRef="#br0" timeOffset="1459.12">1659 374 4313,'-1'0'167,"0"-1"1,0 1-1,0-1 1,0 1 0,0-1-1,0 1 1,0-1-1,-1 1 1,1 0-1,0 0 1,0 0-1,0 0 1,0 0-1,0 0 1,0 0-1,-1 0 1,1 0-1,0 0 1,0 0-1,0 1 1,0-1-1,0 0 1,0 1-1,0-1 1,0 1-1,0 0 1,0-1 0,0 1-1,-1 0-167,1 1 172,-1 1 1,1-1-1,-1 0 1,1 1-1,0-1 1,-1 1-1,1 0 1,1-1-1,-1 1 0,0 0 1,1-1-1,-1 3-172,-1 8 311,1 1-1,1 0 0,0 0 0,2 12-310,6 36 795,4 42 1160,-2 39-1955,-9-35 512,-5 0 0,-5 0-1,-10 38-511,19-141 47,0-4-30,0 0 0,0 1 1,0-1-1,0 0 0,-1 0 0,1 0 0,0 0 0,-1 0 1,1 0-1,0 0 0,-1 0 0,1 0 0,-1 0 0,0 0 1,1 0-1,-1 0 0,0 1-17,-2-16 460,-5-55-179,4-1 0,3-49-281,15-142 10,-3 95 40,22-213-110,-33 377 66,0 0 1,1-1 0,-1 1 0,0 0-1,1-1 1,0 1 0,0 0 0,-1 0 0,1 0-1,0 0 1,1-1 0,-1 1 0,0 1-1,1-1 1,0-2-7,-1 4 2,-1 0 1,1 0-1,-1-1 0,1 1 0,0 0 0,-1 0 0,1-1 0,-1 1 1,1 0-1,-1 0 0,1 0 0,0 0 0,-1 0 0,1 0 0,-1 0 1,1 0-1,0 0 0,-1 0 0,1 0 0,-1 0 0,1 0 0,-1 1 1,1-1-3,1 1 0,0 0 0,0 0-1,0 1 1,0-1 0,-1 0 0,1 1 0,-1-1 0,1 1 0,-1 0 0,1 0 0,17 26 31,0 1 1,-3 0-1,0 2 0,-1 2-31,25 45 113,39 59 245,6-5 1,12 4-359,33 51 273,15 20 110,-141-201-339,0-1 40,0 0 0,0 1 0,0-1 0,1-1 0,0 1 0,0-1 0,4 3-84,-9-7 19,1 1 0,-1-1 0,1 0 0,-1 0 0,0 0 0,1 0 0,-1 0 0,1 0 0,-1 0 0,1 0 0,-1 0 0,0 0 0,1 0 0,-1 0 0,1 0 0,-1 0 0,0-1 0,1 1 0,-1 0 0,0 0-1,1 0 1,-1-1 0,1 1 0,-1 0 0,0 0 0,0-1 0,1 1 0,-1 0 0,0 0 0,1-1 0,-1 1 0,0 0 0,0-1 0,0 1 0,1-1 0,-1 1 0,0 0 0,0-1 0,0 1 0,0-1 0,0 1 0,0 0 0,0-1-1,0 1-18,6-23 449,7-73 509,-1-70-958,-6-100 39,-6 223 6,0 5-110,-2-362-1297,1 385 111,0 14 576</inkml:trace>
  <inkml:trace contextRef="#ctx0" brushRef="#br0" timeOffset="2440.675">3590 152 2336,'0'-1'526,"0"-1"0,0 1 0,0 0 0,0 0-1,0 0 1,-1 0 0,1 0 0,0 0 0,0 0-1,-1 0 1,1 0 0,0 0 0,-1 0-1,1 0 1,-1 0 0,0 0 0,1 0 0,-1 0-1,0 0 1,1 1 0,-1-1 0,0 0-1,0 0 1,0 1 0,0-1-526,-2 0 197,0 0 1,0 0-1,0 0 1,-1 1-1,1-1 1,0 1-1,-1 0 1,1-1-1,0 2 1,0-1-1,-1 0-197,-5 1 59,-3-1 24,-1 1 1,1 1-1,0 0 1,-1 0 0,1 1-1,-10 4-83,-10 6 70,0 1 0,1 2 0,0 1 0,2 1-1,0 1 1,-20 18-70,26-17 5,0 0 0,1 2 0,2 0 0,0 2 0,1 0 0,1 1 0,-12 24-5,28-45-2,0 0 0,0 0 0,0 0 1,1 0-1,0 0 0,-1 1 0,2-1 1,-1 0-1,0 1 0,1-1 0,0 1 2,0-3 0,0 0-1,0 0 0,1 0 0,-1 0 0,1 0 1,0 0-1,-1 0 0,1 0 0,0-1 0,0 1 1,0 0-1,0 0 0,1-1 0,-1 1 0,0-1 0,1 1 1,-1-1-1,1 0 0,-1 0 0,1 0 0,0 1 1,-1-1-1,1-1 0,1 2 1,10 3 3,-1 0 1,1 0-1,0-1 0,0-1 1,0 0-1,4-1-3,83 6 15,-48-5-10,-10 0 0,31 3 17,10 4-22,-60-6 4,-1 1 1,0 0-1,0 2 1,0 1-1,17 8-4,-32-12 5,1 0-1,-1 1 0,0 0 0,0 0 0,0 0 0,-1 1 0,0 0 1,0 0-1,-1 0 0,1 1 0,-1 0 0,4 7-4,-6-8 8,-1 0-1,1 0 1,-1 0 0,0 1-1,0-1 1,-1 1-1,0-1 1,0 1-1,0 0 1,-1-1 0,0 1-1,0 0 1,-1-1-1,0 1 1,0-1-1,-1 1 1,0 0-8,-3 9 43,-1-1 1,0 0-1,-1 0 0,-1 0 1,0-1-1,-1-1 0,-3 4-43,-15 17 289,-1-2 1,-8 5-290,19-22 70,0 0 1,0-2 0,-1 0 0,-1-1 0,0-1 0,-1 0-1,0-2 1,-1 0 0,0-1 0,0-2 0,0 0 0,-1-1-1,0-1 1,0-1 0,0-1 0,-1-1 0,-21-1-71,37-1-17,0 0 1,0 0-1,0 0 1,0-1-1,0 0 1,0 0-1,0 0 1,1-1-1,-1 0 1,1-1-1,0 1 1,0-1-1,0 0 1,1-1 0,-1 1-1,1-1 1,0-1-1,0 1 1,1 0-1,-1-1 1,1 0-1,-1-3 17,4 8-79,1 0-1,-1 0 1,0 0 0,1 0-1,-1 1 1,1-1 0,-1 0-1,1 0 1,0 0 0,-1-1-1,1 1 1,0 0 0,0 0-1,0 0 1,0 0 0,0 0 0,0 0-1,0 0 1,0 0 0,0 0-1,0 0 1,0 0 0,1 0-1,-1-1 1,0 1 0,1 0-1,-1 1 1,1-1 0,0-1 79,14 2-763</inkml:trace>
  <inkml:trace contextRef="#ctx0" brushRef="#br0" timeOffset="3193.863">4577 189 5201,'-3'-3'559,"0"1"-1,0-1 1,0 0 0,0 1-1,0 0 1,0-1-1,-1 1 1,1 1 0,-4-3-559,5 4 138,1 0 0,-1 0 1,0 0-1,1-1 0,-1 1 0,0 1 1,1-1-1,-1 0 0,1 0 1,-1 1-1,1-1 0,-1 1 0,0-1 1,1 1-1,0 0 0,-1-1 1,1 1-1,-1 0 0,1 0 1,0 0-1,0 0 0,-1 0 0,1 0 1,0 0-1,0 1 0,0 0-138,-9 10 431,0 1-1,2 0 1,0 0-1,0 1 1,1 0-1,0 1-430,-33 91 1081,37-97-991,-97 294 1477,11-39-1088,33-91-156,-25 43-323,62-168 87,29-55 87,9-11-104,-7 0-38,0 0 1,-1 0-1,-1-1 1,-1 0-1,0-1 1,0-3-33,13-46 57,1-14-57,-11 39 18,14-47 9,27-103 66,19-142-93,-56 226 9,19-112-2,-32 207-6,-3 9 3,1 0 0,0 0-1,0 1 1,1-1 0,0 0 0,0 1 0,0-1-1,1 1 1,-1-1 0,3-2-4,-5 8 1,1-1-1,-1 1 1,0 0-1,1 0 1,-1-1 0,0 1-1,1 0 1,-1 0-1,0 0 1,1-1-1,-1 1 1,0 0 0,1 0-1,-1 0 1,1 0-1,-1 0 1,0 0-1,1 0 1,-1 0 0,1 0-1,-1 0 1,0 0-1,1 0 1,-1 0-1,0 0 1,1 0 0,-1 0-1,1 0 1,-1 1-1,0-1 1,1 0 0,-1 0-1,0 0 1,1 1-1,-1-1 1,0 0-1,1 0 1,-1 1 0,0-1-1,0 0 1,1 1-1,-1-1 1,0 0-1,0 1 1,0-1 0,1 0-1,-1 1 0,10 19 5,-8-17-4,18 51 29,-2 2 0,-2 0 0,1 18-30,17 60 68,48 124 164,16 57 16,-74-233-142,19 39-106,-33-94 28,2-1-1,2 0 0,0-1 0,1 0 0,2-2 0,6 8-27,-21-29-14,-1 0-1,1-1 1,-1 1-1,1-1 1,0 0-1,0 1 1,-1-1-1,1 0 1,0 0-1,0 0 1,0 0-1,0 0 1,1-1-1,-1 1 1,0 0-1,0-1 1,2 1 14,-3-2-40,0 1-1,0 0 1,1 0 0,-1 0 0,0 0-1,0-1 1,0 1 0,0-1 0,0 1-1,0-1 1,0 1 0,0-1 0,-1 1 0,1-1-1,0 0 1,0 1 0,0-1 0,-1 0-1,1 0 1,0 0 0,-1 0 0,1 0-1,0 1 1,-1-1 0,1 0 0,-1 0-1,0 0 1,1-1 0,-1 1 0,0 0-1,0 0 1,0 0 0,1 0 0,-1 0-1,0 0 41,-3-31-492</inkml:trace>
  <inkml:trace contextRef="#ctx0" brushRef="#br0" timeOffset="3549.594">4345 1034 7786,'-17'-9'3840,"3"8"-1919,30-4-217,3-6-23,13 1-761,8-5-176,4 4-384,9 8-144,4 5-24,5 3-336,4 5-2256,5-10 1775</inkml:trace>
  <inkml:trace contextRef="#ctx0" brushRef="#br0" timeOffset="4011.479">5366 186 6841,'-92'-77'3116,"71"64"-1632,13 12-270,8 2-1071,1-1 1,-1 1 0,0-1 0,0 1-1,0-1 1,0 1 0,1-1 0,-1 1-1,0-1 1,1 1 0,-1-1 0,0 0 0,1 1-1,-1-1 1,0 1 0,1-1 0,-1 0-1,1 1 1,-1-1 0,1 0 0,-1 0-1,1 1 1,-1-1 0,1 0 0,-1 0 0,1 0-1,-1 0 1,1 0 0,-1 1 0,1-1-144,62 13 457,0-3 0,0-3 1,1-2-1,0-3 1,0-3-1,13-4-457,109-12 389,97-7-22,-211 21-252,-1 4 0,66 9-115,-122-9-217,0 2 0,1 0 0,-1 0 0,-1 1 0,1 1 0,0 1 1,-1 0-1,2 2 217,0 2-655</inkml:trace>
  <inkml:trace contextRef="#ctx0" brushRef="#br0" timeOffset="4395.989">5908 239 5241,'-2'0'303,"0"-1"0,0 0 0,1 1 0,-1-1 0,0 0 1,1 0-1,-1 0 0,0 0 0,1 0 0,-1 0 0,1 0 0,-2-2-303,-7-5 3178,10 7-3071,0 1 1,-1 0 0,1 0-1,0 0 1,-1 0-1,1 0 1,-1-1-1,1 1 1,0 0 0,-1 0-1,1 0 1,0 0-1,-1 0 1,1 0-1,-1 0 1,1 1 0,0-1-1,-1 0 1,1 0-1,0 0 1,-1 0-1,1 0 1,0 0 0,-1 1-1,1-1 1,0 0-1,-1 0 1,1 1-1,0-1 1,-1 0 0,1 0-1,0 1 1,0-1-1,0 0 1,-1 1-1,1-1 1,0 0 0,0 1-1,0-1 1,0 0-1,-1 1 1,1-1-1,0 0 1,0 1 0,0-1-1,0 1 1,0-1-1,0 0 1,0 1-1,0-1 1,0 0 0,0 1-1,0-1-107,-14 90 2049,-2 52-2049,13-89 299,2 0 1,3 0-1,5 32-299,54 365 678,-44-357-593,-9-57-8,-1 0 1,-3 2-78,-3-31 48,-1 1 0,0 0 1,-1-1-1,0 1 0,0-1 0,-1 2-48,-3 12 94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40.6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123 148 4945,'-53'-121'2799,"52"119"-2576,0-1-1,0 1 1,0-1-1,-1 1 1,1-1-1,-1 1 1,1 0 0,-1 0-1,0 0 1,-1-1-223,3 3 104,0 0 1,-1 0 0,1 0-1,0 0 1,0 0 0,0 0-1,0 0 1,-1 0 0,1 0 0,0 0-1,0 0 1,0 0 0,0 0-1,-1 0 1,1 0 0,0 1-1,0-1 1,0 0 0,0 0 0,0 0-1,-1 0 1,1 0 0,0 1-1,0-1 1,0 0 0,0 0 0,0 0-1,0 0 1,0 1 0,0-1-1,0 0 1,0 0 0,-1 0-1,1 1 1,0-1 0,0 0 0,0 0-1,0 0 1,0 0 0,1 1-1,-1-1 1,0 0 0,0 0-1,0 0 1,0 1 0,0-1-105,-5 165 2338,-16 61-639,10-132-624,1 93-1075,11-140 193,-2 209 933,2-239-1057,0-16-46,-1 0-1,0-1 1,0 1-1,1 0 0,-1 0 1,0 0-1,0 0 1,0 0-1,0-1 1,0 1-1,0 0 1,0 0-1,0 0 1,-1 0-1,1 0 1,0-1-1,0 1 1,-1 0-1,1 0 1,0 0-1,-1 0-22,0-2 87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41.4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220 1 3761,'-39'35'2440,"38"-34"-2168,0-1-1,0 1 1,0-1-1,-1 1 1,1-1-1,0 1 1,0-1-1,0 1 1,0-1-1,0 0 1,-1 0-1,1 0 1,0 0-1,0 0 1,0 0-1,-1 0 1,1 0-1,0 0 1,0 0-1,0-1 1,-1 1-1,1 0 1,0-1-272,-13-1 5418,6 5-5286,-1 0 0,0 0 0,0 1 1,1 0-1,0 0 0,0 1 0,0 0 0,0 0 0,1 1 1,-2 2-133,1-2 75,5-4-65,0 1 0,0-1 0,0 1 0,0-1-1,1 1 1,-1 0 0,1 0 0,0 0-1,0 0 1,0 0 0,0 1 0,0-1 0,1 0-1,-1 1 1,1 0 0,0-1 0,0 1-1,1 0 1,-1-1 0,1 1 0,-1 0 0,1 3-10,1-1 6,1 1 0,-1-1 1,1 1-1,0-1 0,0 1 1,1-1-1,0 0 1,0 0-1,1 0 0,-1-1 1,3 3-7,-4-5 4,0-1-1,0 1 1,0-1 0,0 0 0,0 0 0,1 0-1,-1 0 1,1 0 0,0 0 0,-1-1 0,1 1-1,0-1 1,0 0 0,0 0 0,0 0 0,0 0-1,0 0 1,0-1 0,2 1-4,0-1 10,0 0 0,0 0-1,0-1 1,0 0 0,0 1 0,0-2 0,-1 1-1,1 0 1,0-1 0,-1 0 0,1 0-1,0-1-9,0 0 12,1 0 0,-1 0 0,0-1 0,0 1-1,0-1 1,0-1 0,-1 1 0,0 0 0,0-1-1,0 0 1,0 0 0,-1 0 0,0-1 0,0 1-1,0-1 1,0 0 0,-1 0 0,0 1-1,-1-1 1,1-3-12,-1 5 12,-1 0-1,0 0 1,-1 0 0,1 0-1,0 0 1,-1 0-1,0-1 1,0 2-1,0-1 1,-1 0 0,1 0-1,-1 0 1,0 1-1,0-1 1,0 0-1,-1 1 1,1 0 0,-1 0-1,0 0 1,0 0-1,0 0 1,0 0-1,0 1 1,-1 0 0,1-1-1,-1 1 1,1 0-1,-1 1 1,0-1-1,0 1 1,0-1 0,-1 1-12,1 0 208,0 1 0,0 0 0,0-1 0,1 1 0,-1 1 1,0-1-1,0 1 0,0-1 0,0 1 0,1 0 0,-1 0 1,0 1-1,1-1 0,-3 2-208,-15 10 1260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9:06.4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3281 110 4161,'32'-94'2366,"-31"81"-540,-7 11-385,-11 12 409,12-7-1455,-61 32 2194,-3 2 827,-51 18-3416,54-28 496,-118 46 1503,-52 7-1999,-43 8 432,238-72-404,1 1 1,0 2-1,2 1 1,0 3-1,1 1-28,-175 135 113,168-124-96,-55 37 68,-64 34-85,55-39 85,-39 37-85,-303 241 96,386-300-62,-46 23-34,34-22 7,41-21 3,1 1-1,-31 30-9,48-40 4,2-4 1,-2 0-1,0-1 1,0 0 0,-10 3-5,8-5 5,2 1 0,-1 1 0,1 1-1,-3 3-4,-80 72 10,75-53-5,22-28-3,-1 0 0,1-1 0,-1 0 0,-1 0 0,1 0 0,-2 1-2,-9-1 37,14-5-35,1 0-1,0 0 0,-1 0 0,1 0 0,0 0 0,0 0 0,-1 0 0,1 0 0,0 0 0,-1 0 0,1 0 0,0 0 1,0 0-1,-1 0 0,1 0 0,0 0 0,-1-1 0,1 1 0,0 0 0,0 0 0,-1 0 0,1 0 0,0-1 0,0 1 0,-1 0 1,1 0-1,0 0 0,0-1 0,0 1 0,0 0 0,-1 0 0,1-1 0,0 1 0,0 0 0,0 0 0,0-1 0,0 1 1,0 0-1,0-1 0,0 1 0,0 0 0,0-1 0,0 1 0,0 0 0,0 0 0,0-1 0,0 1 0,0 0 0,0-1 1,0 1-1,0 0 0,0 0 0,0-1 0,0 1 0,0 0 0,1 0 0,-1-1 0,0 1 0,0 0-1,4-13 2,-3 8-1,0 1 0,1-1 0,-1 1 0,1 0 0,0-1 0,0 1 0,0 0 0,3-3-1,13-17 2,2 2 1,0 0 0,22-18-3,1 0-4,-2-2 0,-2-2 0,-2-1 0,14-24 4,5-10 0,-24 35 0,-2-2 0,-1-2 0,-27 46 0,-1 0 0,1-1 0,-1 1 0,0-1 0,0 1 0,0-1 0,0 0 0,0 0 0,-1 1 0,1-1 0,-1 0 0,0 0 0,0 0 0,0 1 0,0-1 0,0 0 0,-1-1 0,0 4-1,1 1 0,-1-1 1,0 0-1,0 1 1,0-1-1,0 1 1,0-1-1,0 1 0,1 0 1,-1-1-1,0 1 1,1 0-1,-1-1 0,0 1 1,1 0-1,-1 0 1,1 0-1,-1 0 1,1 0 0,-5 4-5,-9 12-1,1 0 1,0 1-1,1 0 1,1 1 0,1 0-1,1 1 1,0 0 5,-35 67-1,26-55 3,-2-1 0,-1-1 1,-1 0-1,-2-2 0,0-1 0,-12 8-2,27-27 1,-43 40-1,47-43 1,1 0 0,0 0 0,0 1 0,0 0 0,1-1 0,-1 1 0,1 1 0,1-1 0,-1 1-1,3-6 0,0-1-1,0 0 1,0 0 0,0 1 0,0-1 0,0 0 0,0 1 0,0-1 0,0 0 0,0 1 0,0-1 0,0 0-1,0 1 1,0-1 0,0 0 0,0 0 0,0 1 0,0-1 0,1 0 0,-1 1 0,0-1 0,0 0 0,0 0-1,1 1 1,-1-1 0,0 0 0,0 0 0,0 0 0,1 1 0,-1-1 0,0 0 0,1 0 0,-1 0 0,0 0-1,0 1 1,1-1 0,-1 0 0,0 0 0,1 0 0,-1 0 0,0 0 0,1 0 0,-1 0 0,0 0 0,1 0-1,18 0-4,-12-1 7,172 1-10,161-8 32,-339 8-24,0 0 1,0 0 0,0 0-1,0 0 1,0 0-1,-1 0 1,1 0 0,0 0-1,0-1 1,0 1-1,0 0 1,-1 0 0,1-1-1,0 1 1,0 0 0,-1-1-1,1 1 1,0-1-1,0 1 1,-1-1 0,1 1-1,-1-1 1,1 0 0,0 1-1,-1-1 1,1 0-1,-1 1 1,1-1 0,-1 0-1,0 1 1,1-2-1,-1 0 2,0 0 0,-1 0 0,1 1 0,0-1 0,-1 0 0,1 0 0,-1 0 0,0 0 0,0 0 0,0 0 1,1 1-1,-2-1 0,1 0 0,-1 0-2,-11-20 2,0-1 0,2 0 1,0-1-1,1 0 0,2-1 0,1 0 1,-4-22-3,2-5 2,5 25 1,-2 1 0,-3-10-3,9 35-1,0 0 1,0 1-1,0-1 1,0 0-1,-1 1 1,1-1-1,0 0 1,0 1-1,-1-1 1,1 0 0,0 1-1,-1-1 1,1 1-1,-1-1 1,1 0-1,-1 1 1,1-1-1,-1 1 1,1 0-1,-1-1 1,0 1-1,1-1 1,-1 1-1,0 0 1,1-1-1,-1 1 1,0 0 0,1 0-1,-1 0 1,0-1-1,1 1 1,-1 0-1,0 0 1,0 0-1,1 0 1,-1 0-1,0 0 1,1 1-1,-1-1 1,0 0-1,0 0 1,1 0 0,-1 1-1,0-1 1,1 0-1,-1 1 1,0-1-1,0 1 1,-2 1-3,0 1 0,-1-1 0,1 1 0,0 0 0,1 0 0,-1 0 0,0 0 0,-1 4 3,-37 55-6,-8 13-5,-31 64 11,77-132 1,-1 0 0,0-1 1,0 0-1,-1 0 0,1 0 1,-1 0-1,-1-1 0,1 1 1,-1-1-1,0-1 0,0 1 1,0-1-1,0 0 0,-1-1 1,0 1-1,0-1 0,-3 1-1,10-4 0,0 0 0,-1 0 1,1 0-1,0 0 0,0 0 0,-1 0 0,1 0 0,0 0 0,0 0 0,-1 0 0,1 0 0,0 0 0,-1 0 0,1 0 0,0 0 0,0 0 0,-1 0 1,1 0-1,0-1 0,0 1 0,-1 0 0,1 0 0,0 0 0,0 0 0,0 0 0,-1-1 0,1 1 0,0 0 0,0 0 0,0 0 0,0-1 0,-1 1 1,1 0-1,0 0 0,0-1 0,0 1 0,0 0 0,0 0 0,0-1 0,0 1 0,0 0 0,0 0 0,0-1 0,0 1 0,0 0 0,0-1 0,0 1 1,0 0-1,0 0 0,0-1 0,0 1 0,3-13 4,-1 9-4,1-1 1,-1 1-1,1 0 0,0 0 0,1 0 0,-1 0 0,1 0 0,-1 1 0,1 0 1,0 0-1,4-3 0,17-15-2,0-4-2,-1 0-1,-2-2 1,12-18 4,-10 13-6,23-23 6,-20 25-3,18-28 3,-41 52 0,-2 4 0,0 0-1,-1 0 1,0 0 0,1-1 0,-1 1 0,0-1 0,0 1 0,0 0 0,0-1-1,-1 0 1,1-1 0,-1 4 0,0 0 0,0-1-1,0 1 1,0 0 0,0 0 0,0 0-1,0 0 1,0 0 0,0 0-1,0 0 1,0 0 0,0 0-1,0-1 1,0 1 0,0 0 0,0 0-1,0 0 1,0 0 0,0 0-1,0 0 1,-1 0 0,1 0-1,0 0 1,0 0 0,0 0 0,0 0-1,0 0 1,0 0 0,0 0-1,0 0 1,0 0 0,-1 0-1,1-1 1,0 1 0,0 0 0,0 0-1,0 0 1,0 1 0,0-1-1,0 0 1,0 0 0,-1 0-1,1 0 1,0 0 0,0 0 0,0 0-1,0 0 1,0 0 0,0 0-1,0 0 1,0 0 0,0 0-1,0 0 1,-1 0 0,1 0 0,0 0-1,0 0 1,0 1 0,0-1-1,0 0 1,-11 7-14,-11 13-7,-119 133-22,119-129 42,-1-2-1,-1-1 0,-1 0 1,-25 14 1,35-23 0,1 0 0,0 0 0,0 2 0,-1 2 0,4-3 0,-1-1 0,0 0 0,-1-1 0,-10 7 0,66-62 8,-1 6-12,-3-1 0,-1-2 0,-1-3 4,-15 16-3,-2-1 1,-1-1-1,-1 0 1,-2-1 0,5-15 2,7-28-3,-2-4 3,-23 55-12,-3 23 12,0 0 0,0 0-1,0 0 1,0 0 0,0 0 0,0-1 0,0 1-1,0 0 1,0 0 0,0 0 0,0 0 0,0 0-1,0-1 1,0 1 0,0 0 0,0 0 0,0 0-1,0 0 1,0 0 0,0-1 0,0 1 0,0 0-1,0 0 1,0 0 0,0 0 0,0 0 0,0-1-1,0 1 1,0 0 0,0 0 0,0 0 0,0 0-1,1 0 1,-1 0 0,0 0 0,0-1 0,0 1-1,0 0 1,0 0 0,0 0 0,1 0 0,-1 0-1,0 0 1,0 0 0,0 0 0,0 0 0,0 0-1,0 0 1,1 0 0,-1 0 0,0 0 0,0 0-1,0 0 1,0 0 0,1 0 0,0 7-8,-3-4 5,1 0 0,-2 1 0,1-1 0,0 0 0,0 0 0,-1 0 0,0-1 0,0 1 3,-7 8-6,-65 82-37,-9 22 43,-51 63-13,84-119 12,25-31 4,1 2 0,1 1 0,-8 16-3,31-46 0,0-1 0,1 1 0,-1 0 0,1 0 0,-1-1 0,1 1 0,0 0 0,-1 0 0,1-1 0,-1 1 0,1 0 0,0 0 0,0 0 0,0 0 0,0 0 0,-1 0 0,1-1 0,0 1 0,0 0 0,1 0 0,-1 0 0,0 1 0,1-2 0,-1 0 0,1 0 0,0 0 0,-1 1 0,1-1 0,0 0 0,-1 0 0,1 0 0,0 0 0,0 0 0,-1-1 0,1 1 0,0 0 0,-1 0 0,1 0 0,0-1 0,-1 1-1,1 0 1,-1 0 0,1-1 0,0 0 0,7-3 1,0 0-1,0-1 1,-1-1-1,3-2 0,7-6 1,80-73 13,13-20-14,-85 75 0,-1-1 0,-1-1 0,-2 0 0,5-14 0,-6 11 0,10-16-1,1-3-5,11-11 6,-27 39-4,-15 22-18,-7 11 13,-12 15 5,17-17 3,-9 11 0,0 0 1,1 1-1,-4 9 1,-6 8-1,-32 50-1,-4-4-1,-29 30 3,43-60 3,-16 16 9,-29 46-12,83-105 0,0 0 0,1 1 0,0-1 0,1 1 0,-1 0 0,1 0 0,0 1 0,1-6 0,1-1 0,0 1 0,0 0 0,0 0 0,0-1 0,0 1 0,0 0 0,0 0 0,0-1 0,0 1 0,0 0 0,0-1 0,0 1 0,0 0 0,1 0 0,-1-1 0,0 1 0,1 0 0,-1-1 0,0 1 0,1 0 0,-1-1 0,1 1 0,0 0 0,0-1 0,1 1 0,-1-1 0,0 1 0,0-1 0,1 0 0,-1 0 0,0 0 0,0 1 0,1-1 0,-1 0 0,0 0 0,0-1 0,1 1 0,-1 0 0,0 0 0,0-1 0,1 1 0,0-1 0,34-11 0,-1-2 0,0-1 0,-1-1 0,6-6 0,9-4 0,51-23 8,81-26-8,-158 64-3,-17 8 1,-16 8 0,-58 33 8,36-19 3,-33 14-9,27-17 0,-101 47 0,122-55 0,12-6 0,-1 0 0,1 0 0,0 1 0,0 0 0,0 0 0,0 0 0,0 0 0,1 1 0,-1 0 0,1 0 0,-1 2 0,5-6 0,0 0 0,0 1 0,-1-1 0,1 0 0,0 0 0,0 1 0,0-1 0,0 0 0,0 1 0,0-1 0,0 0 0,0 0 0,0 1 0,0-1 0,0 0 0,1 1 0,-1-1 0,0 0 0,0 0 0,0 1 0,0-1 0,0 0 0,0 0 0,1 0 0,-1 1 0,0-1 0,0 0 0,0 0 0,1 0 0,-1 1 0,0-1 0,0 0 0,0 0 0,1 0 0,-1 0 0,0 1 0,0-1 0,1 0 0,-1 0 0,0 0 0,0 0 0,1 0 0,-1 0 0,0 0 0,1 0 0,-1 0 0,0 0 0,0 0 0,1 0 0,-1 0 0,0 0 0,1 0 0,-1 0 0,0 0 0,0-1 0,19 0-2,-19 1 2,35-7-2,-1-2-1,0-1 1,-1-2-1,26-13 3,-10 4-4,32-7 4,-50 18 0,-18 6 0,-1 0 0,1 0 0,0 1 0,0 1 0,1 0 0,11 0 0,-24 2 0,0 0 0,-1 0 0,1 0 0,0 0 0,0 0 0,-1 0 0,1 0 0,0 0 0,-1 0 0,1 0 0,0 0 0,0 1 0,-1-1 0,1 0 0,0 1 0,-1-1 0,1 0 0,-1 1 0,1-1 0,0 1 0,-1-1 0,1 1 0,-1-1 0,1 1 0,-1-1 0,1 1 0,-1 0 0,0 0 0,0 0 0,0 0 0,0 0 0,-1-1 1,1 1-1,0 0 0,0 0 0,0 0 0,-1-1 0,1 1 0,-1 0 0,1 0 0,0-1 0,-1 1 0,1 0 0,-1-1 1,0 1-1,1 0 0,-5 3 1,1 1 0,-1-1 0,0 0 0,0 0 0,0-1 0,-1 1-1,-27 13 3,-1-2 0,0-2 1,-1-1-1,0-1 1,0-2-1,-1-2 0,-1-1 1,1-2-1,-21-1-3,-66 3-20,153-8 16,0-1 0,16-5 4,10 0-4,285-39-2,-326 45 6,-9 1 0,-1 0 0,0 0 0,0 1 0,1 0 0,-1 0 0,0 0 0,0 1 0,0-1 0,3 2 0,-8-2 0,0 0 0,0 0 0,0 0 0,0 0 0,0 0 0,0 0 0,1 1 0,-1-1 0,0 0 0,0 0 0,0 0 0,0 0 0,0 0 0,0 0 0,0 0 0,0 1 0,0-1 0,0 0 0,0 0 0,0 0 0,0 0 0,0 0 0,0 0 0,0 0 0,0 1 0,0-1 0,0 0 0,0 0 0,0 0 0,0 0 0,0 0 0,0 0 0,0 1 1,0-1-1,0 0 0,0 0 0,0 0 0,0 0 0,0 0 0,0 0 0,-1 0 0,1 0 0,0 1 0,0-1 0,0 0 0,0 0 0,0 0 0,0 0 0,0 0 0,0 0 0,-1 0 0,1 0 0,0 0 0,0 0 0,0 0 0,0 0 0,0 0 0,0 0 0,-1 0 0,-12 9 4,-17 4 8,-8-1-5,0-2 1,0-1-1,-1-3 0,-27 2-7,-157 0 5,85-6 0,129-1-6,5-1 0,-1 0 0,1 0 0,-1 1 0,0-1 0,1 1 0,0 0-1,-1 0 1,-3 2 1,3 3-17,12-2 6,17 0 1,29-3 7,-1-2 1,32-5 2,108-20-3,-50 5 3,-25 3 6,-116 18-5,0 0 1,1 0-1,-1-1 0,0 1 0,0-1 0,0 1 0,0-1 1,1 0-1,-1 1 0,0-1 0,0 0 0,0 0 0,0 0 1,0 1-1,-1-1 0,1 0 0,0 0 0,0-1 0,0 1 0,-1 0 1,1 0-1,-1 0 0,1 0 0,-1 0 0,1-1 0,-1 1 1,0 0-1,0 0 0,1-1 0,-1 1 0,0-1-1,0-4 4,0-1-1,-1 0 0,1 1 0,-1-1 1,-1-4-4,0 4-2,-6-28 5,-1-1 0,-2 1 0,-2 1 0,-5-9-3,-68-130 16,49 101-13,35 67-5,-1 0 1,0 0 0,1 0-1,-1 0 1,-1 0 0,1 1-1,-1-1 1,0 1 0,0 0-1,0 0 1,0 0 0,-1 1-1,0-1 1,-2 0 1,7 4-1,-1 0 0,1-1 0,-1 1 0,1 0 0,-1 0 0,0 0-1,1-1 1,-1 1 0,1 0 0,-1 0 0,0 0 0,1 0 0,-1 0 0,1 0 0,-1 0 0,0 1 0,1-1 0,-1 0 0,1 0 0,-1 0 0,0 1 0,1-1-1,-1 0 1,1 0 0,-1 1 0,1-1 0,-1 1 0,1-1 1,-1 1-2,0 1 1,0-1-1,0 0 0,1 1 0,-1-1 0,0 0 1,1 1-1,-1-1 0,1 1 0,0-1 1,-1 1-1,1-1 2,0 44-24,0-43 23,1 25-3,1-1 1,2 0-1,0-1 0,2 1 0,1-1 1,1 0-1,1 0 0,1-1 1,3 4 3,18 21 3,24 31-3,-24-38 11,-3 1 0,7 15-11,-35-57 1,0 0 0,1 0 0,-1 0 0,0 0 0,1 0 0,-1 0 0,1 0 1,0-1-1,-1 1 0,1 0 0,0 0 0,-1 0 0,1-1 0,0 1 0,0 0 0,0-1 0,0 1 0,-1 0 0,1-1 1,0 1-1,1-1-1,-2 0 2,1-1 0,0 1 0,-1-1 0,0 0 0,1 1 0,-1-1 0,1 1 0,-1-1 0,0 0 0,1 0 0,-1 1 0,0-1 0,0 0 0,0 1 1,1-1-1,-1 0 0,0 0 0,0 1 0,0-1 0,0 0 0,0 0-2,-3-54 45,-9-3-30,-2 0 1,-2 1-1,-10-19-15,-21-70 18,43 131-19,-7-25-30,-3-29 31,14 63-34,3 7 9,6 13-4,9 26 7,25 85 10,37 94-10,-60-175 24,-11-25 8,0-1-1,-2 1 0,0 0 1,3 19-10,-31-92 110,0 1-339,-15-41 882,31 78-1820,0-1-1,1 1 0,0-1 0,1-8 1168,3 6-1865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1:04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55 132 3873,'3'-24'4487,"-2"22"-3984,0-1-1,-1 1 0,1 0 0,-1 0 1,0-1-1,0 1 0,0 0 0,0-1 0,0 1 1,0 0-1,-1-1 0,0 0-502,7 24 4140,0 25-4343,-5-36 580,4 42 321,-2 24-698,-2-26 459,4 15-459,22 151 1300,40 142-1300,-65-341 135,-2-17-138,0 0 0,0 1 0,0-1 1,0 0-1,0 0 0,0 0 0,0 0 1,-1 0-1,1 0 0,0 0 0,0 0 0,0 0 1,0 0-1,0 0 0,0 0 0,0 0 1,0 0-1,0 0 0,-1 0 0,1 0 0,0 0 1,0 0-1,0 0 0,0 0 0,0 0 1,0 0-1,0 0 0,-1 0 0,1 0 0,0 0 1,0 0-1,0 0 0,0 0 0,0 0 1,0 0-1,0 0 0,0 0 0,0 0 0,-1 0 1,1 0-1,0 0 0,0 0 0,0 0 1,0-1-1,0 1 0,0 0 0,0 0 1,0 0-1,0 0 0,0 0 0,0 0 0,0 0 1,0 0-1,0-1 0,0 1 0,0 0 1,0 0-1,0 0 0,0 0 0,0 0 0,0 0 1,0 0-1,0 0 3,-2-4-24,0 0-1,0 1 1,1-1-1,-1 0 1,1 0 0,0 0-1,0 0 1,0 0 24,-4-37 1815,-1-4-964</inkml:trace>
  <inkml:trace contextRef="#ctx0" brushRef="#br0" timeOffset="541.178">7 270 4161,'-3'-11'1529,"2"-1"1,-1 1-1,2-1 1,-1 1-1,2-1 1,-1 0-1,2-4-1529,-1 10 264,1 1 1,-1-1-1,1 1 1,0-1-1,0 1 0,1 0 1,0 0-1,0 0 1,0 1-1,0-1 0,1 1 1,-1-1-1,1 1 1,0 0-1,1 1 0,1-3-264,10-5 46,-1 1 0,1 0-1,1 1 1,0 0-1,0 2 1,1 0-1,0 1 1,0 0 0,0 2-1,1 0 1,-1 1-1,1 1 1,8 1-46,-11 1-3,0 1 0,0 0 0,0 2 0,0-1 0,0 2 0,-1 0 0,1 1 0,-1 1 0,0 0-1,-1 1 1,0 1 0,0 0 0,0 1 0,-1 0 0,12 11 3,-11-7 0,-1 1 0,0 0 1,-1 1-1,0 0 0,-1 1 0,-1 0 0,-1 1 0,0 0 0,-1 1 1,2 8-1,8 29 10,-3 1 0,7 45-10,-5-18 16,-16-81-16,7 34 13,-1 1 1,0 20-14,-6-44 14,-1-1 1,0 1-1,-1-1 0,-1 1 0,0-1 1,0 1-1,-1-1 0,-1 0 1,-2 6-15,-4 3 70,-1 0 0,-1 0 0,0-1 0,-2-1-1,0 0 1,-1-1 0,-1-1 0,0 0 0,-2-1 0,0-1 0,-1 0-70,-11 6 129,0-1-1,-1-1 1,-1-2-1,-1-1 0,0-1 1,-28 7-129,44-17 46,0 0 0,1-2 0,-1 0 0,-16 1-46,28-3 10,-1-1 0,1 0 0,0 0 0,0-1 0,0 1 0,0-1 0,-1 0 0,1 0 0,0-1 0,0 0 0,1 0 0,-1 0-1,0 0 1,1-1 0,-1 1 0,1-1 0,-4-4-10,7 6 30,0 1 0,0-1 0,1 0 0,-1 0 0,0 0 0,1 0 0,-1 0 0,1 0-1,-1 0 1,1 0 0,-1 0 0,1 0 0,0 0 0,-1 0 0,1 0 0,0 0 0,0 0 0,0 0-1,0-1-29,0-1 32,1 0-1,0 0 0,0 0 0,1 0 0,-1 0 0,1 1 1,-1-1-1,1 0-31</inkml:trace>
  <inkml:trace contextRef="#ctx0" brushRef="#br0" timeOffset="1155.806">1128 202 7162,'-9'-18'5775,"3"14"-2987,3 14-8,3 17-2558,2 0 1,0-1-1,1 1 0,5 10-222,29 109 552,-22-96-328,-2 1 0,-2 1 0,2 42-224,-8 6 497,-5 6-497,0-102 8,0-2 4,0 0 0,0 0 0,0 1 0,0-1 1,0 0-1,-1 0 0,1 0 0,-1 0 0,1 0 0,-1 0 0,0 0 1,-1 1-13,1-7-271,0-1 1,-1 1 0,1-1-1,1 1 1,-1-1-1,1 0 1,0 0 270,-1-31-1763,0-4 722</inkml:trace>
  <inkml:trace contextRef="#ctx0" brushRef="#br0" timeOffset="1543.346">1149 330 8626,'-5'-11'1330,"1"-1"1,0 0-1,1 0 0,0 0 1,1-1-1,0-7-1330,2 15 184,0-1 1,0 1-1,1-1 0,0 1 1,0-1-1,0 1 0,0 0 1,1 0-1,0-1 0,0 1 1,1 0-1,-1 1 0,1-1 1,0 0-1,0 1 1,2-2-185,8-9 137,1 1 0,0 0 0,0 1 1,2 1-1,11-7-137,-19 13 9,1 0 1,1 1-1,-1 1 0,1-1 1,0 2-1,-1-1 1,2 1-1,-1 1 0,0 0 1,1 0-1,4 0-9,-8 2-2,1 1 0,-1-1 0,-1 1 0,1 1 0,0-1 0,0 1 0,0 0 0,-1 1 0,1-1 0,-1 1 0,0 1 0,0-1 0,0 1 0,0 0 0,0 1 0,-1-1 0,0 1 0,0 0 0,0 0 0,-1 1 0,1-1 0,-1 1 0,-1 0 0,3 3 2,-1 3 0,1-1 0,-1 1-1,-1 0 1,0 0 0,-1 0 0,0 0 0,-1 1-1,0-1 1,-1 1 0,-1-1 0,0 1 0,0 0-1,-2 4 1,-1 1 16,0 0-1,-2 0 0,0 0 0,-1-1 1,0 0-1,-9 15-15,8-20 28,0 0-1,0-1 1,-1 0 0,0-1 0,-1 1-1,0-2 1,-1 1 0,0-1 0,-9 6-28,15-12 14,0 0 0,-1-1 0,0 1 0,0-1-1,0 0 1,0 0 0,0-1 0,0 1 0,0-1 0,0 0 0,-1-1 0,1 1 0,0-1 0,-2 0-14,-7-1 68,0-1 0,1 0 0,-1-1 0,-6-3-68,7 2-131,-1 1 0,1 0 0,-1 1 0,1 0 0,-1 1 131,-2 1-278</inkml:trace>
  <inkml:trace contextRef="#ctx0" brushRef="#br0" timeOffset="2275.331">2020 273 4689,'-29'-101'2779,"23"76"-454,6 25-2229,1 0 1,-1-1-1,0 1 1,0 0-1,0 0 0,0 0 1,0-1-1,0 1 1,0 0-1,0 0 1,0-1-1,0 1 1,0 0-1,0 0 1,0-1-1,0 1 1,0 0-1,0 0 1,0-1-1,-1 1 1,1 0-1,0 0 1,0-1-1,0 1 1,0 0-1,0 0 1,0 0-1,-1 0 1,1-1-1,0 1 1,0 0-1,0 0 0,-1 0 1,1 0-1,0-1 1,0 1-1,0 0 1,-1 0-1,1 0 1,0 0-1,0 0 1,-1 0-1,1 0 1,0 0-1,0 0 1,-1 0-1,1 0-96,-3 0 1983,2 8-595,5 114-183,0-17-569,3 85 91,-8-143-470,-2 0 0,-2 0-1,-2 2-256,-4 17 741,3 12-741,7-69 57,1 1-1,0-1 1,0 1 0,1-1 0,1 1 0,0-1 0,0 0 0,0 1 0,1-1-1,1 0 1,0-1 0,0 1 0,0-1 0,3 3-57,-3-5 38,1 0 0,-1 0 0,1 0 0,1-1 0,-1 0 0,1 0 0,0 0 1,0-1-1,0 0 0,1 0 0,-1 0 0,1-1 0,0 0 0,0-1 0,0 1 0,1-1 0,-1-1 0,3 1-38,9 0 38,0 0 0,1-2 0,-1 0 0,0-1 0,5-2-38,99-19 92,-24 4-120,-84 16 500,-1 1 0,1 0 0,0 1 0,12 1-472,2 5 822</inkml:trace>
  <inkml:trace contextRef="#ctx0" brushRef="#br0" timeOffset="3018.642">2925 103 7050,'-2'-12'5560,"-1"15"-1778,-4 25-2301,0 123 337,10 135-1818,2-2 1874,-6-264-1693,0 0 14,1 0 0,1 0 0,1 0 0,2 10-195,-3-25 28,0-1 0,0 1 1,1 0-1,-1-1 0,1 1 0,0-1 0,0 1 0,1-1 0,-1 0 1,1 0-1,0 0 0,0 0 0,1-1 0,-1 1 0,1-1 0,-1 0 1,1 0-1,0 0 0,0 0 0,3 1-28,16 6 21,1-1 0,-1-1 0,2 0 0,-1-2 0,1-1 0,20 1-21,-7-3 663,1-1-1,0-2 0,0-2 0,3-2-662,2-4 950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1:08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446 87 2513,'1'0'254,"0"0"1,-1-1-1,1 1 1,-1 0 0,0-1-1,1 1 1,-1-1-1,1 1 1,-1-1-1,0 1 1,1-1 0,-1 1-1,0-1 1,1 0-1,-1 1 1,0-1 0,0 1-1,0-1 1,1 0-1,-1 1 1,0-1 0,0 0-1,0 1 1,0-1-1,0 1 1,0-1 0,0 0-1,-1 1 1,1-1-1,0 0 1,0 1 0,0-1-1,-1 1 1,1-1-1,0 1 1,0-1-255,-9-15 5649,1 6-5976,5 6 404,-1 1 0,1-1 1,-1 1-1,0 0 0,0 0 1,-1 0-1,1 0 0,0 1 1,-1 0-1,1 0 0,-1 0 1,0 0-1,0 1 1,0 0-1,0 0 0,0 0 1,0 1-1,0-1 0,-3 1-77,-10 0 114,0 1-1,0 1 1,1 1 0,-1 0-1,1 1 1,0 1-1,0 1 1,-3 1-114,8-2 14,0 1 0,0 0 0,0 1 0,1 0-1,-1 0 1,2 1 0,-1 1 0,1 0 0,1 0 0,0 1 0,0 1-14,5-5 2,0 0 0,0 0 0,1 1 0,0-1 0,1 1 0,-1-1 0,1 1 0,1 0 0,-1 0-1,1 0 1,0 0 0,1 0 0,-1 0 0,2 0 0,-1 0 0,1 1 0,0-1 0,0 0 0,1-1 0,0 1 0,0 0 0,0 0 0,1-1 0,0 1 0,1-1 0,-1 0 0,1 0 0,0 0 0,1-1 0,-1 0 0,1 1 0,0-1 0,1-1 0,-1 1 0,1-1 0,0 0 0,0 0 0,4 1-2,15 5 22,0-1 1,24 5-23,-20-6 16,27 11-16,-37-11 0,-1 1 0,0 0 1,-1 1-1,0 1 0,-1 1 0,0 0 1,-1 1-1,0 0 0,1 3 0,-11-10-1,0 0 0,0-1-1,-1 2 1,0-1 0,0 0 0,0 1 0,-1 0-1,0 0 1,0 0 0,-1 0 0,0 0 0,0 1-1,0-1 1,-1 1 0,-1-1 0,1 1 0,-1 0-1,0-1 1,-1 1 0,0-1 0,0 1-1,0-1 1,-1 0 0,0 1 0,-2 3 1,-3 5 19,-1 1 0,0-1-1,-1-1 1,-1 1 0,-1-2 0,0 1 0,0-2-1,-2 1 1,1-2 0,-2 1 0,0-2 0,0 0 0,-7 3-19,9-6 29,1-2 0,-1 0 0,-1 0 1,1-1-1,-1-1 0,1 0 1,-1 0-1,-1-2 0,1 1 1,0-2-1,0 0 0,-1 0 1,1-1-1,-1-1 0,1 0 0,0-1 1,-1-1-1,-2-1-29,10 3-11,-1-1 1,1-1-1,0 1 0,0-1 1,1 0-1,-1-1 0,0 1 0,1-1 1,0 0-1,-4-4 11,7 5 24,-1 1-1,1-1 0,0 0 1,0 1-1,0-1 1,1 0-1,-1 0 0,0 0 1,1 0-1,0-1 1,0 1-1,0 0 1,0-1-1,1 1 0,-1 0 1,1-1-1,0 1 1,0-1-1,0 1 0,0-3-23,12-30 200</inkml:trace>
  <inkml:trace contextRef="#ctx0" brushRef="#br0" timeOffset="781.151">855 608 5177,'-22'-14'869,"15"11"-329,1-1-1,0 0 0,0-1 0,0 1 1,1-1-1,-3-2-539,15 9 7198,32 5-6745,-17-5-332,0-1 1,0-1-1,0-1 1,0-1-1,4-2-121,-17 2 43,0 0-1,0 0 1,-1-1-1,1 0 1,0-1-1,-1 0 1,1-1-43,-5 3 23,-1 0-1,0-1 1,1 1-1,-1-1 1,0 0-1,-1 0 1,1 0-1,0 0 1,-1 0-1,0 0 1,1-1-1,-1 1 1,-1-1-1,1 0 1,1-2-23,-2 2 25,-1 1 1,1 0-1,-1 0 1,0-1-1,1 1 1,-1 0-1,-1 0 1,1-1-1,0 1 0,-1 0 1,0 0-1,0 0 1,0-1-1,0 1 1,0 0-1,0 0 1,-1 1-1,0-1 1,1 0-1,-1 0 1,0 1-1,0-1 0,-1 1 1,1-1-1,0 1 1,-1 0-1,1 0 1,-1 0-1,0 1 1,-2-2-26,1 0 13,-1 0 0,0 1 0,0-1 0,-1 1 1,1 0-1,0 1 0,-1-1 0,1 1 0,-1 0 1,0 0-1,1 1 0,-1 0 0,1 0 0,-1 0 1,0 1-1,1-1 0,-4 2-13,-1 2 6,0 0 1,1 1-1,-1 0 1,1 1-1,0-1 0,0 2 1,0 0-1,1 0 1,0 0-1,1 1 0,-1 0 1,2 0-1,-1 1 0,1 0 1,0 0-1,1 1 1,-4 8-7,2-3-1,1 1 1,0 0 0,1 1-1,1-1 1,0 1 0,1 0-1,1 0 1,1 0 0,0 0-1,2 17 1,0-22 13,1 0 0,0-1 0,1 1 0,0-1 0,0 0 0,1 0 0,1 0 0,0 0 0,1-1 0,-1 0-1,2 0 1,0 0 0,0-1 0,0 0 0,1 0 0,1-1 0,-1 0 0,1-1 0,1 0 0,-1 0-1,1-1 1,0 0 0,1-1 0,0 0 0,-1 0 0,1-1 0,1-1 0,-1 0 0,0 0 0,1-1 0,3-1-13,-3 1 131,-1-2 0,1 0 0,-1 0 1,1-1-1,-1-1 0,0 0 0,7-2-131,33-14 400</inkml:trace>
  <inkml:trace contextRef="#ctx0" brushRef="#br0" timeOffset="1512.711">1674 622 4281,'83'-42'2267,"-82"42"-2184,0-1 1,0 1-1,0-1 0,0 1 0,0-1 1,0 1-1,0-1 0,-1 0 0,1 1 1,0-1-1,0 0 0,-1 0 0,1 1 1,-1-1-1,1 0 0,-1 0 0,1 0 1,-1 0-1,1 0 0,-1 0 1,0 0-1,1 0 0,-1 0-83,0 0 85,0 0 0,-1 1 0,1-1 0,0 0 0,-1 0 0,1 1 0,0-1-1,-1 0 1,1 0 0,-1 1 0,1-1 0,-1 1 0,0-1 0,1 0 0,-1 1 0,0-1-85,-1-2 415,-4-4 107,-1 1 0,1-1 0,-1 1 0,0 0 0,0 0 0,-1 1 0,0 0 0,0 0 0,0 1 0,0 0 0,-1 1 0,-6-2-522,10 3 82,-1 1 0,0-1 0,1 2 0,-1-1 0,0 1 0,0-1 0,1 2 0,-1-1 0,0 1 0,0-1 0,1 2 0,-1-1 0,1 1 0,-1-1 0,1 2 0,0-1 0,-1 0 0,1 1 0,1 0 0,-1 0 0,0 1-82,-4 3 7,1 1 1,0 0 0,1 0 0,0 1 0,0-1-1,1 2 1,0-1 0,0 1 0,1 0 0,0 0-1,1 0 1,0 0 0,1 1 0,0 0 0,1 0-1,0 0 1,1 0 0,-1 7-8,2-10 2,0 1 0,0-1 0,1 1 0,0-1 0,1 0 0,-1 0 0,1 1 0,1-1 0,0 0 0,0-1 0,0 1 0,1-1 0,1 1 0,-1-1 0,1 0 0,0 0 0,0-1 0,1 0 0,0 0 0,0 0 0,0-1 0,1 1 0,0-2 0,7 5-2,-9-6 6,0 0 0,0-1 0,1 1-1,-1-1 1,1-1 0,-1 1 0,1-1 0,-1 0 0,1 0 0,0 0 0,-1-1 0,1 0 0,0 0 0,0-1 0,-1 1 0,1-1 0,0 0 0,-1-1 0,1 1 0,-1-1 0,1-1 0,-1 1 0,0-1 0,0 1 0,0-1 0,0-1 0,-1 1 0,1-1 0,-1 0 0,0 0 0,0 0 0,0 0 0,-1-1-1,1 1 1,-1-1 0,0 0 0,0 0 0,0-1-6,2-5 20,-1 1 0,0-1-1,0 1 1,-1-1 0,-1 0-1,1 0 1,-2-1 0,0 1-1,0 0 1,-1-6-20,-1 0 27,0 1-1,-2 0 1,0 0-1,-1 0 1,0 0-1,-6-12-26,-10-27 55,19 51-60,2 4-4,6 12-15,6 17-3,4 14 22,19 35 5,-26-60 4,1 0-1,1 0 1,0-1 0,1-1-1,6 5-3,-9-11 45,1 2-196,1 0 1,0 0-1,0-2 0,15 10 151,-23-17-230,-1-1 0,1 0-1,-1 0 1,1-1 0,0 1-1,0-1 1,0 0 0,0 0-1,0 0 1,0 0 0,0-1-1,1 1 1,-1-1 0,0 0-1,0-1 1,0 1 0,0-1-1,0 1 1,0-1 0,0-1-1,0 1 1,3-1 230,25-19-1176</inkml:trace>
  <inkml:trace contextRef="#ctx0" brushRef="#br0" timeOffset="1909.386">2150 531 5345,'-10'-15'2853,"10"14"-2737,-1 1 0,1-1 0,0 1 1,-1 0-1,1-1 0,-1 1 0,1-1 0,0 1 0,-1 0 0,1 0 0,-1-1 0,1 1 0,-1 0 0,1 0 0,-1-1 0,1 1 0,-1 0 0,1 0 0,-1 0 0,1 0 0,-1 0 0,0 0 0,1 0 0,-1 0 1,1 0-1,-1 0 0,1 0 0,-1 0 0,1 0 0,-1 0 0,1 0 0,-1 1-116,0 0 225,1 1 1,-1 0-1,1 0 1,0-1-1,0 1 0,-1 0 1,1 0-1,0-1 1,1 1-1,-1 0 1,0 0-1,0-1 0,1 1 1,-1 0-1,1-1 1,0 1-1,0 0-225,0 4-126,48 182 2146,-13-36-302,-44-198-923,1 1-1,0-46-794,5 58 112,1 16-91,0 0 1,1 0 0,0 0 0,2 0 0,0 0 0,1-1-22,-2 13-2,0 1 0,1-1 1,-1 1-1,1-1 0,0 1 1,0 0-1,0 0 1,1 0-1,0 0 0,0 0 1,0 1-1,0-1 0,0 1 1,1 0-1,-1 0 1,1 0-1,0 0 0,0 1 1,0-1-1,0 1 0,0 0 1,1 0-1,-1 1 1,1-1 1,8-1-19,-1 0 0,1 1 0,-1 1 1,1 0-1,0 1 0,-1 0 1,1 1-1,0 0 0,0 1 19,2 1-1228,1 1 1,-1 0-1,-1 0 0,6 4 1228,30 16-2370</inkml:trace>
  <inkml:trace contextRef="#ctx0" brushRef="#br0" timeOffset="2539.265">3069 552 4353,'4'-3'199,"-1"1"84,-1 1 1,0-1-1,0 1 1,0-1-1,0 0 1,0 0 0,0 0-1,0 0 1,-1 0-1,2-2-283,-3 3 161,0-1 0,0 1 0,1 0 0,-1 0 0,-1-1 0,1 1 0,0 0 0,0 0 0,0 0 0,-1-1 0,1 1 0,0 0 0,-1 0-1,1 0 1,-1 0 0,1-1 0,-1 1 0,0 0 0,0 0 0,1 0 0,-1 0 0,0 1 0,0-1 0,0 0 0,0 0 0,0 0-161,-5-3 302,0 0 0,0 0 0,0 0 0,0 1 0,-1 0 0,1 0 0,-1 1 0,0-1 0,0 1 0,0 1-1,0 0 1,0 0 0,0 0 0,0 1 0,0 0 0,0 0 0,0 0 0,0 1 0,0 0 0,0 1 0,-6 1-302,3 2 30,0 0 0,0 0 1,1 1-1,0 0 0,0 1 0,0 0 0,1 0 0,0 1 0,0 0 0,1 1 1,0-1-1,1 1 0,0 1 0,0-1 0,1 1 0,0 0 0,0 0 1,1 0-1,1 1 0,0 0 0,0 0 0,1-1 0,0 1 0,1 0 0,1 1 1,0-1-1,0 0 0,1 0 0,0 0 0,1 0 0,0 0 0,1-1 1,0 1-1,0 0 0,2-1 0,-1 0 0,6 9-30,-3-7 23,2 0 0,-1-1 1,1 0-1,1 0 0,0-1 0,1 0 0,6 4-23,-11-9 10,0-1-1,0 0 1,1 0 0,-1 0-1,1-1 1,0 0 0,0-1-1,0 0 1,1 0 0,-1 0-1,1-1 1,-1 0-1,1 0 1,-1-1 0,3 0-10,0-1-50,0 0 1,1-1-1,-1 0 0,0-1 1,-1 0-1,1-1 1,0 0-1,-1 0 0,0-1 1,0 0-1,8-7 50,-5 3-476,0-1-1,-1-1 0,0 0 1,0 0-1,-1-1 0,0 0 1,4-9 476,15-26-1098</inkml:trace>
  <inkml:trace contextRef="#ctx0" brushRef="#br0" timeOffset="3028.639">3253 47 7290,'-1'-4'868,"0"3"-577,1-1 0,-1 0 1,1 0-1,-1 1 0,1-1 1,0 0-1,-1 0 1,1 0-1,0 0 0,0 1 1,0-1-1,1 0 0,-1 0 1,0 0-1,1 0-291,-1 2 34,0 0 0,1 0 1,-1 0-1,0 0 0,1 0 0,-1 0 0,0 0 0,1 0 1,-1 0-1,0 1 0,1-1 0,-1 0 0,0 0 0,0 0 1,1 0-1,-1 1 0,0-1 0,1 0 0,-1 0 0,0 0 1,0 1-1,0-1 0,1 0 0,-1 0 0,0 1 0,0-1 1,0 0-1,0 1 0,1-1 0,-1 0 0,0 1 0,0-1 1,0 0-1,0 0 0,0 1 0,0-1 0,0 0-34,6 18 425,-5-14-283,24 92 1859,7 70-2001,1 3 522,27 106 172,-59-273-665,5 33 227,-6-35-231,0 1 0,0 0 0,0 0 0,0 0 0,0 0 0,0 0 0,0 0 1,0 0-1,0 0 0,0 0 0,0 0 0,0 0 0,-1 0 0,1 0 1,0-1-1,-1 1 0,1 0 0,-1 0 0,1 0 0,-1 0 0,1-1 1,-1 1-1,1 0 0,-1-1 0,0 1 0,0 0 0,1-1 0,-1 1 1,0-1-1,0 1-25,1-1 13,-1 0 1,1-1 0,0 1 0,-1 0 0,1 0 0,0 0-1,-1-1 1,1 1 0,0 0 0,0-1 0,-1 1 0,1 0-1,0-1 1,0 1 0,-1 0 0,1-1 0,0 1-1,0 0 1,0-1 0,0 1 0,-1-1 0,1 1 0,0 0-1,0-1 1,0 1 0,0-1 0,0 1 0,0 0-1,0-1 1,0 1 0,0-1 0,0 1 0,0 0 0,1-1-1,-1 1-13,1-20 167,-1 19-143,2-38 135,-1 17-109,1 0 0,1 0 0,1 0 0,2-3-50,-4 18 2,0 0-1,1 0 1,0 1 0,0-1-1,0 1 1,1 0 0,0 0 0,0 0-1,1 0 1,-1 1 0,1 0-1,1 0 1,-1 0 0,1 0 0,0 1-2,-1 0-8,0 0 1,0 1 0,1-1-1,-1 1 1,1 1 0,0-1 0,-1 1-1,1 0 1,0 0 0,1 1 0,-1-1-1,0 1 1,0 1 0,1-1 0,-1 1-1,0 0 1,0 1 0,1 0-1,-1 0 1,0 0 0,0 0 0,0 1-1,0 0 1,0 0 0,0 1 0,-1 0-1,1 0 1,-1 0 0,3 2 7,1 2-6,1 0 1,-1 1-1,-1 0 1,1 0-1,-2 1 1,1-1-1,-1 2 1,0-1-1,-1 1 1,2 4 5,8 19 39,-1 1 0,7 23-39,-7-16-721,13 24 721,-3-15-305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1:14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56 126 8938,'-12'-18'4329,"1"0"-1985,-5-2-967,6 1-305,6 2-664,1 0-144,10 8 200,0 2-256,9 7-952,5 4 4185,11 11-2953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1:14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 7786,'21'-52'3479,"-19"43"-2096,-4 9-466,-3 9 153,3 3-532,0 1 0,1 0 0,0-1 0,1 1-1,1 0 1,1 11-538,5 20 1258,5 14-1258,-1-7 399,-4-3 139,1 44-538,2 19 258,-9-105-331,1-6 294,2-9 728,-2 3-410,10-20 171</inkml:trace>
  <inkml:trace contextRef="#ctx0" brushRef="#br0" timeOffset="990.045">610 89 3569,'48'-26'2778,"-47"25"-2498,1 0 0,-1 0 1,0 0-1,0 0 0,0 0 0,0 0 1,0 0-1,0 0 0,0 0 1,0 0-1,0-1 0,0 0-280,-1 2 159,0-1 0,0 0 0,0 1 0,0-1 0,0 1 0,0-1 0,1 1 0,-1-1 0,-1 1 0,1-1 0,0 0 0,0 1 0,0-1 0,0 1 0,0-1 0,0 1 0,-1-1 0,1 1 0,0-1 0,0 1 0,-1-1-159,0 0 373,0-1 0,-1 1 0,1-1 0,-1 1 0,1 0 0,-1 0 0,0 0 0,1 0 0,-1 0 0,0 0 0,-1 0-373,-4-2 496,2 0-323,0 0 0,-1 1 0,1 0 0,0 0 0,-1 0 0,0 1 0,1-1 0,-1 1 0,0 1 0,1-1 0,-1 1 0,0 0 0,0 1 0,1-1 0,-1 1 0,-5 1-173,-7 4 78,0 1 0,1 1-1,0 0 1,0 1-1,1 1 1,0 0 0,1 1-1,0 1 1,1 1 0,-9 10-78,21-22 2,1 0 0,0 0 0,0 0 0,0 0 0,0 1 0,0-1 0,0 0 0,0 0 0,1 1 0,-1-1 0,0 1 0,1-1 0,-1 1 0,1-1 0,-1 1 0,1-1 0,0 1 0,-1-1 0,1 1 0,0-1 0,0 1 0,0-1 0,1 1 0,-1 0 0,0-1 0,1 1 0,-1-1 0,0 1 0,1-1 0,0 1 0,-1-1 0,1 0 0,0 1 0,0-1 0,0 0 0,0 0 0,0 1 0,0-1 0,0 0 0,0 0 0,0 0 0,0 0 0,1 0 0,0 0-2,7 4 11,1 0 0,0 0 0,0-1 1,0 0-1,1-1 0,1 0-11,3 2 6,45 16-11,-1 2 1,6 6 4,-59-26-8,0 0 1,-1 0 0,0 1 0,0 0 0,0 0 0,0 0 0,0 0 0,-1 1 0,0 0 0,0 0 0,0 0 0,2 5 7,-4-7-4,0 0 1,-1 1-1,1-1 1,-1 0-1,0 1 1,0-1-1,-1 1 1,1-1 0,-1 1-1,0-1 1,1 1-1,-2 0 1,1-1-1,0 1 1,-1-1 0,1 1-1,-1-1 1,0 1-1,0-1 1,-1 1-1,1-1 1,-1 0 0,0 2 3,-3 3 8,0-1 0,-1 1 0,0-1 0,0 0 0,-1 0 0,1-1 0,-2 0 0,1 0 0,-1 0 0,1-1 0,-1 0 0,-1-1 0,1 0 0,-1 0 0,1-1 0,-7 2-8,4-2 14,0-1 0,0 0 0,0-1 0,0 0 0,0 0 0,0-2 0,0 1-1,-1-1 1,1-1 0,1 0 0,-1 0 0,0-1 0,-9-4-14,16 5 2,-1 1 1,1-2-1,-1 1 0,1 0 0,0-1 1,0 0-1,0 0 0,0 0 1,1 0-1,-1-1 0,1 1 1,0-1-1,0 0 0,0 0 1,-2-4-3,3-5-24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4:55.98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638 512 4673,'99'-46'2397,"-97"45"-2196,0 0 0,1-1 1,-1 1-1,0-1 0,0 0 1,0 1-1,0-1 1,0 0-1,0 0 0,-1 0 1,1 0-1,-1 0 1,1-1-1,-1 0-201,0 2 144,0-1-1,-1 0 1,0 1-1,1-1 1,-1 0-1,0 1 1,0-1 0,0 1-1,0-1 1,0 0-1,0 1 1,0-1 0,-1 0-1,1 1 1,-1-1-1,1 0-143,-2-2 259,0-1-1,-1 1 0,1 1 0,-1-1 0,0 0 1,0 1-1,0-1 0,0 1 0,0 0 0,-4-2-258,-3-3 188,0 1 0,-1 0 0,0 1 0,0 0 0,-1 1 0,0 0 0,0 1 0,0 0 0,0 1 0,-1 0 0,1 1 0,-1 0 0,0 1 0,1 1 0,-3 0-188,-6 1 100,0 2-1,1 0 0,-1 1 0,1 1 0,0 1 1,0 1-1,1 1 0,0 0 0,-2 3-99,0 1 29,-1 0-1,2 2 1,0 0-1,0 2 1,2 0-1,0 1 1,1 1-1,0 0 0,2 1 1,0 1-1,-3 6-28,2 2 11,0 1-1,2 0 0,1 1 1,1 0-1,2 1 1,1 0-1,2 1 0,-2 14-10,4-11 18,1 1-1,2 0 0,1 0 0,2 0 0,2 0 1,1 0-1,4 10-17,-4-24 23,2 0 0,1-1 0,0 1 0,2-2 0,0 1 0,2-1 0,0 0 0,1-1 0,1-1 0,0 0-1,2 0 1,5 3-23,-3-5 40,1 0 0,0-2 1,2 0-1,0-1 0,0-1 0,1-1 0,0 0 0,1-2 0,0-1 0,1 0 0,0-2 0,0-1 0,0 0 0,1-2 0,22 1-40,-21-3 10,-1-2 1,1 0 0,-1-1 0,0-2-1,1 0 1,-2-2 0,1 0 0,-1-2-1,0-1 1,0 0 0,-1-2 0,0 0-1,-1-2 1,-1 0 0,9-8-11,-10 4-27,0-1-1,5-7 28</inkml:trace>
  <inkml:trace contextRef="#ctx0" brushRef="#br0" timeOffset="639.832">1530 950 4569,'0'-2'252,"-1"-1"0,1 0 0,-1 1-1,0-1 1,0 1 0,0-1 0,0 1 0,0-1 0,-1 1 0,1 0-1,-1-1 1,1 1 0,-1 0 0,0 0 0,0 0 0,0 0 0,0 1-1,0-1 1,-1 0 0,1 1 0,0 0 0,-1-1 0,1 1-1,-1 0 1,1 0 0,-1 0 0,0 1 0,1-1 0,-1 1 0,0-1-252,-7 0 351,-1-1 0,1 1 0,0 1 0,-1 0 0,1 0 0,0 1 0,-8 2-351,6-1 200,-1 1 1,1 1-1,0 0 1,0 0-1,0 1 1,1 1-1,-1 0 1,-4 4-201,9-5 60,-1 1 1,1-1 0,1 1-1,-1 1 1,1 0-1,0-1 1,1 2 0,-1-1-1,1 1 1,1-1-1,0 2 1,-2 2-61,-1 8 33,2-1 0,-1 1 0,2 0-1,1 0 1,0 1 0,2-1 0,0 1 0,1-1 0,1 1 0,0-1-1,5 19-32,-5-33 7,1 1 0,-1-1 0,1 1 0,0-1 0,1 1-1,-1-1 1,1 0 0,0 0 0,0 0 0,1-1 0,-1 1 0,1-1-1,0 1 1,0-1 0,1-1 0,3 3-7,-1-1 11,0-1 0,0 0 1,1-1-1,0 0 0,-1 0 0,1 0 0,0-1 0,1 0 1,-1-1-1,0 0 0,1 0-11,7 0 33,0-1 1,0-1-1,0 0 0,0-1 0,-1-1 1,1-1-1,-1 0 0,0 0 1,0-2-1,0 0 0,-1-1 1,4-2-34,0-1 98,-1-1 1,0-1-1,0-1 1,-1-1 0,-1 0-1,0-1 1,12-16-99,-22 24 23,1-1 0,-2 0-1,1 0 1,-1 0 0,0-1 0,0 1-1,-1-1 1,-1 0 0,1 0 0,-1 0-1,-1 0 1,0 0 0,0-1 0,-1 1-1,0 0 1,0 0 0,-1-1 0,0 1-1,-1-1-22,-2-5 12,0 1 0,-1 0 0,-1 0 0,0 0 0,0 0 0,-2 1 0,-1-2-12,3 6 13,0 0 0,-1 1 1,0-1-1,0 2 0,0-1 0,-1 1 1,0 0-1,-1 1 0,0 0 0,-5-3-13,11 7-38,1 1-1,-1 0 0,1 0 0,-1-1 0,0 2 1,0-1-1,1 0 0,-1 1 0,0-1 0,0 1 1,0 0-1,0 0 0,0 0 0,1 0 1,-1 0-1,0 1 0,0-1 0,0 1 0,0 0 1,1 0-1,-1 0 0,0 0 39,1 1-41,0 1 1,0-1-1,0 1 1,0 0-1,0-1 1,1 1-1,0 0 1,-2 3 40</inkml:trace>
  <inkml:trace contextRef="#ctx0" brushRef="#br0" timeOffset="1480.125">2141 972 5209,'-5'1'299,"1"-1"0,-1 2 0,1-1 0,0 0 0,-1 1 0,1 0 0,0 0 0,0 0 0,0 0 0,0 1 0,0 0 0,1-1 0,-1 1 0,1 1 0,0-1 1,0 0-1,0 1 0,0 0 0,1-1 0,-1 1 0,1 0 0,0 0 0,0 1 0,0 0-299,0 2 190,0 1 1,0-1-1,1 1 0,0-1 1,0 1-1,1-1 0,0 1 1,0 0-1,1-1 1,0 1-1,0-1 0,0 1 1,1-1-1,2 4-190,7 17 580,1-1 0,12 18-580,-9-19 401,-3 0 0,9 23-401,-20-44 36,1-1-1,-1 1 1,0 0 0,-1-1-1,1 1 1,-1 0 0,0 3-36,0-7 5,0 0 1,0 0 0,0 0 0,0-1 0,0 1-1,0 0 1,0 0 0,-1 0 0,1 0 0,0 0-1,-1-1 1,1 1 0,0 0 0,-1 0 0,1-1-1,-1 1 1,1 0 0,-1-1 0,0 1-1,1 0 1,-1-1 0,1 1 0,-1-1 0,0 1-1,0-1 1,1 1 0,-1-1 0,0 1 0,0-1-1,0 0 1,1 0 0,-1 1 0,0-1 0,0 0-1,0 0 1,0 0 0,0 0 0,0 0 0,1 0-1,-1 0 1,0 0 0,0 0 0,0-1-6,-2 0 13,0 0 1,0 0 0,0 0 0,1 0-1,-1-1 1,0 0 0,1 1-1,0-1 1,-1 0 0,1 0 0,0-1-1,0 1 1,0 0 0,0-1 0,0 1-1,1-1 1,-1 1 0,1-1-1,-1 0 1,1-2-14,-5-8 52,1 0-1,1 0 1,-3-14-52,2 5 20,2 0 1,0 0-1,1 0 0,2-1 1,0 1-1,1 0 0,3-11-20,-3 23 1,1 0-1,0 1 1,0-1-1,1 0 1,1 1-1,-1 0 1,2 0-1,-1 0 1,1 0-1,0 0 1,1 1-1,0 0 1,0 0-1,1 1 1,0 0-1,1 0 1,6-5-1,-9 9-3,0 0 1,1 0-1,-1 0 1,1 1-1,0-1 1,0 1-1,0 1 1,0-1-1,0 1 1,0 0-1,0 0 1,0 1-1,0 0 0,3 0 3,-1 1-4,1 0 0,-1 1-1,1 0 1,-1 0 0,1 1-1,-1 0 1,0 1-1,0 0 1,5 3 4,-1 0-2,0 1-1,-1 1 1,-1 0-1,1 0 1,-1 1-1,-1 0 1,0 1 0,0 0-1,-1 0 1,0 1-1,-1 0 1,3 8 2,-3-2 1,0 0 1,-1 0-1,0 1 1,-2 0-1,0 2-1,-3-9 6,1-1 0,-2 1-1,0-1 1,0 1-1,-1 0 1,0-1-1,-1 1 1,-1-1-1,0 0-5,-2-37 128,6 12-87,0 1 0,1-1 0,1 1 0,1-2-41,5-32 79,-6 27-63,0 0 0,1 0 0,2 0 0,0 0 0,1 1 0,1-1 0,2-2-16,-6 16-1,-1 0 0,1 0 0,0 0-1,0 1 1,0 0 0,1 0 0,0 0-1,0 1 1,0-1 0,1 1 0,-1 0-1,1 1 1,0-1 0,0 1 0,0 0 0,1 1-1,-1-1 1,1 1 0,-1 1 0,1-1-1,0 1 1,0 0 0,3 0 1,0 2-5,-1-1 1,0 1-1,0 1 1,0-1-1,0 2 1,0-1-1,0 1 1,-1 0-1,1 1 0,-1 0 1,0 0-1,0 1 1,0 0-1,-1 1 1,0 0-1,0 0 1,0 0-1,-1 1 1,0-1-1,2 4 5,0 0 18,0 1 0,0 0 1,-1 1-1,-1-1 0,0 1 0,-1 1 0,0-1 0,0 1 1,-2 0-1,1 0 0,-2 0 0,0 0 0,1 11-18,-5 150-1849,7-118 1080</inkml:trace>
  <inkml:trace contextRef="#ctx0" brushRef="#br0" timeOffset="1809.079">3279 1058 9914,'-41'-36'5024,"36"35"-3607,5 8-806,5 13-257,-5-18-277,15 51 459,3 7-95,-2 1 0,-3 0 0,-3 1 1,1 33-442,-10-23 148,-3-1 1,-4 0 0,-2 0-1,-17 67-148,20-108 82,4-22-242,0 0 0,-1 0-1,0 0 1,0 0-1,-3 6 161,5-18-272</inkml:trace>
  <inkml:trace contextRef="#ctx0" brushRef="#br0" timeOffset="2185.388">3207 1233 7306,'-5'-5'489,"1"-1"1,0 1 0,0-1-1,1 1 1,-1-1 0,1 0 0,0-1-1,1 1 1,0 0 0,0-1-1,0 1 1,1-1 0,-1 0 0,2 1-1,-1-1 1,1 0 0,0-2-490,1-2 251,0 0 0,1 1 0,1-1 0,0 1 0,0-1 0,0 1 0,2 0 0,-1 0 0,1 1 0,6-9-251,9-11 101,1 1 0,2 0 0,1 2 0,0 0 0,2 2-1,1 1 1,1 1 0,1 1 0,1 2 0,1 0 0,7-1-101,-26 14 3,2 0 0,-1 1 0,1 0 1,0 1-1,2 0-3,-12 3-1,0 0 0,1 1 1,-1-1-1,1 1 0,-1 0 0,1 0 1,-1 1-1,1-1 0,-1 1 0,0 0 1,1 0-1,-1 0 0,0 1 0,0 0 1,0 0-1,0 0 0,0 0 0,3 2 1,-1 2-2,1 0 0,-1 0 0,-1 1 0,1 0 0,-1 0 0,0 0 0,0 1 0,-1 0 0,1 4 2,3 6-2,0 1-1,-2 0 1,3 14 2,-5-17 2,-1 1 0,0 1 1,-2-1-1,0 0 0,0 1 0,-2-1 0,0 0 0,-1 1-2,-1-4 4,0-1 0,0-1 0,-1 1 0,-1 0 0,0-1 0,-1 0 0,0 0 0,-1-1 0,0 0 0,-7 8-4,2-5 10,0 0 0,-1-1 0,-1-1-1,0 0 1,-1 0 0,0-2 0,-1 0-1,0-1 1,0 0 0,-2-1-10,3-1 10,-1-1 1,0-1-1,0 0 1,0-1 0,0-1-1,-1-1 1,1 0-1,-1-1 1,0-1-1,1 0 1,-4-2-11,15 2-75,4 0-102,-1 0 0,0 0 0,0 0 0,1 0 0,-1-1-1,0 1 1,0-1 0,1 1 0,-1-1 0,1 1 0,-1-1 0,0 0 0,1 0 0,-1 1 0,1-1-1,0-1 1,-1 1 0,1 0 0,0 0 0,-2-1 177,2-6-1551</inkml:trace>
  <inkml:trace contextRef="#ctx0" brushRef="#br0" timeOffset="3026.677">4313 95 5153,'-1'-3'269,"-2"-8"623,-1 0 0,-1 1 0,0-1 0,0 1 0,-1 1 0,-6-10-892,11 18 111,1 0 0,-1 1 0,1-1-1,-1 0 1,0 0 0,0 1 0,1-1 0,-1 0-1,0 1 1,0-1 0,0 1 0,0-1-1,0 1 1,0-1 0,0 1 0,0 0 0,0-1-1,0 1-110,1 0 64,-1 0-1,1 0 1,-1 0-1,0 1 1,1-1-1,-1 0 1,1 0-1,-1 0 1,1 1-1,-1-1 1,1 0-1,-1 1 1,1-1 0,-1 0-1,1 1 1,-1-1-1,1 0 1,0 1-1,-1-1 1,1 1-1,0-1 1,-1 1-64,-1 4 201,-1 0 0,1 0 1,0 0-1,1 0 1,-1 1-1,1-1-201,0 0 19,-4 18 218,1 1 1,1-1 0,1 1 0,1 0 0,1-1 0,3 18-238,6 36 839,10 30-839,2 15 416,33 438 266,-52-378-468,-3-111 112,1-63-296,1 15-108,-1-23 64,0 1-1,0 0 1,0-1-1,0 1 1,0 0-1,0-1 0,0 1 1,1 0-1,-1-1 1,0 1-1,0-1 1,1 1-1,-1 0 1,0-1-1,1 1 1,-1-1-1,0 1 0,1-1 1,-1 1-1,1-1 1,-1 0-1,1 1 1,0-1 14,14-4-143</inkml:trace>
  <inkml:trace contextRef="#ctx0" brushRef="#br0" timeOffset="3494.938">4554 1065 6753,'75'-50'3082,"-73"49"-2956,-1 0-1,1 0 0,-1 0 0,1 0 0,0 0 0,-1 0 0,1 1 0,0-1 0,0 0 0,-1 1 0,1 0 0,0-1 1,0 1-1,0 0 0,0 0 0,-1 0 0,1 0 0,0 0 0,0 0 0,0 1 0,0-1 0,-1 1 0,1-1 0,0 1-125,8 2 518,17 1 116,0-2-1,0 0 1,0-2 0,0 0-1,0-2 1,3-2-634,-23 3 56,-1-1 0,0 0 0,0 0 0,0 0 0,0-1 1,-1 0-1,1 0 0,-1 0 0,1-1 0,-1 0 0,0 0 0,1-2-56,4-3 63,-1-1 0,-1 0-1,0-1 1,0 1 0,2-7-63,-7 11 9,-1 0-1,1 1 1,-1-1 0,-1 0-1,1 0 1,-1 0 0,0 0-1,0-1 1,-1 1 0,0 0 0,0 0-1,-1 0 1,1-1 0,-1 1-1,0 0 1,-1 0 0,0 0-1,0 0 1,0 1 0,-1-1 0,1 0-1,-1 1 1,-4-5-9,5 6 6,-1 0 0,0 0 0,0 0 0,0 0 0,0 0-1,-1 1 1,0-1 0,0 1 0,0 0 0,0 0 0,0 1 0,0-1 0,-1 1 0,1 0 0,-1 0 0,0 0-1,1 1 1,-1 0 0,0 0 0,0 0 0,0 0 0,0 1 0,0 0 0,0 0 0,0 0 0,0 0 0,0 1-1,0 0 1,1 0 0,-3 1-6,-9 4 35,0 2 0,0 0 1,0 0-1,1 2 0,0 0 0,1 0 0,0 2 0,1-1 0,-9 11-35,7-7 44,2 1 1,0 0-1,0 1 1,2 1-1,0-1 0,1 2 1,1-1-1,-2 9-44,7-16 47,0 1 1,1 1-1,0-1 0,1 0 0,0 1 1,1 11-48,1-17 28,0 1 1,1 0-1,0-1 1,0 1 0,1-1-1,0 0 1,0 1-1,1-1 1,0 0 0,0 0-1,1-1 1,1 3-29,4 3 29,1 1 0,0-1-1,1-1 1,0 0 0,1 0 0,0-2 0,1 1 0,0-1 0,1-1 0,-1-1-1,2 1-28,14 5 214,0 0-1,1-2 0,0-2 1,1-1-1,2 0-213,2-2 1163,0-2 0,6 0-1163,71 0 1276</inkml:trace>
  <inkml:trace contextRef="#ctx0" brushRef="#br0" timeOffset="3994.819">5709 1002 19620,'49'30'408,"-21"-6"-160,14 2 16,32 19-40,4 1-104,-6-6-32,-9-3-24,-15-1-7,-25-13-9,2-2 64,-18-9-361,3-4-135,-6-8 232</inkml:trace>
  <inkml:trace contextRef="#ctx0" brushRef="#br0" timeOffset="4325.752">6133 733 8378,'-8'-36'3713,"0"26"-1825,-10 7-560,-2 22-328,-2 11-327,-14 15-241,2 11-56,-9 5 32,-3 3-32,6 8-88,1-2-48,6 4-144,3 2-32,9-3 0,4-4-8,8-14-40,5-11-184,8-17 120</inkml:trace>
  <inkml:trace contextRef="#ctx0" brushRef="#br0" timeOffset="4653.375">6555 813 5769,'8'-23'3497,"-14"11"-88,-4 10-1273,2 19-872,-2 4-247,3 15-321,4 6-112,8 2-168,7 3-88,2-1-160,1 2-56,-1-7-48,0-1-8,-2-4 24,-4-3-224,-8-7 80,-4-3 16</inkml:trace>
  <inkml:trace contextRef="#ctx0" brushRef="#br0" timeOffset="4997.458">6595 390 10482,'-18'-51'4281,"10"16"-2729,6 2-543,8 10-481,6 10-272,2 8-160,6 6-56,-4 8-1000,0 12 736</inkml:trace>
  <inkml:trace contextRef="#ctx0" brushRef="#br0" timeOffset="5358.551">7396 43 7186,'-3'-4'696,"0"-1"1,-1 1-1,1 0 1,-1 0 0,0 0-1,0 1 1,0-1-1,0 1 1,-3-2-697,6 5 85,0-1 0,1 1 0,-1 0 1,0-1-1,1 1 0,-1 0 0,0 0 0,0-1 0,1 1 1,-1 0-1,0 0 0,0 0 0,1 0 0,-1 0 0,0 0 1,0 0-1,1 0 0,-1 0 0,0 1 0,1-1 0,-1 0 1,0 0-1,0 1 0,1-1 0,-1 0 0,0 1-85,0 0 69,0 1 0,0-1-1,0 1 1,0 0 0,0-1-1,1 1 1,-1 0 0,1-1-1,-1 1 1,1 0 0,-1 0-1,1-1 1,0 1 0,0 0 0,0 0-1,0 0 1,0 0-69,2 26 218,1 1 1,2-1-1,0 0 0,2 0 1,7 17-219,5 22 187,-3 0-38,-3 2 0,-3 0 0,-3 0 0,-2 49-149,-19 275 373,-4-264-526,16-110-475,2-18 603,1-1-1,-1 0 1,0 1 0,0-1 0,1 1-1,-1-1 1,0 0 0,1 1-1,-1-1 1,1 1 0,-1-1 0,0 0-1,1 0 1,-1 1 0,1-1-1,-1 0 1,1 0 0,-1 0 0,1 1-1,-1-1 1,1 0 0,0 0 25</inkml:trace>
  <inkml:trace contextRef="#ctx0" brushRef="#br0" timeOffset="5716.759">7112 840 9106,'4'-29'3729,"15"8"-2153,14 9-192,18-3-239,12 5-305,5 7-520,-2-3-112,-3 6-112,-3-1 80,2 5-560,-2 2 3409,-4-8-2353</inkml:trace>
  <inkml:trace contextRef="#ctx0" brushRef="#br0" timeOffset="6060.433">8137 725 8626,'-2'0'3769,"1"0"-1889,-4 6-48,3 17-695,12 37-161,17-22-416,1-4-136,4 5-184,-1-1-64,-6-2-88,-2-1-32,-6-8 232,-3-7-216,4-3-440,-1 0-480,4-4 368</inkml:trace>
  <inkml:trace contextRef="#ctx0" brushRef="#br0" timeOffset="6411.813">8730 521 9138,'0'-1'144,"0"0"-1,0 0 1,0 0-1,0 0 1,0 0 0,0 0-1,-1 1 1,1-1-1,0 0 1,0 0 0,-1 0-1,1 0 1,-1 1-1,1-1 1,0 0 0,-1 0-1,1 1 1,-1-1 0,0 0-1,1 1 1,-1-1-1,0 1 1,1-1 0,-1 1-1,0-1 1,1 1-1,-1-1 1,0 1 0,0 0-1,0-1 1,1 1-1,-1 0 1,0 0 0,0-1-1,-1 1-143,0 1 123,0 0 1,0 0-1,0 0 0,0 0 0,0 0 1,0 1-1,0-1 0,0 1 0,0-1 1,0 1-1,1 0 0,-1-1 0,1 1 1,-1 0-1,1 0 0,0 0 0,0 0-123,-27 46 697,2 1 0,3 0 0,-17 53-697,-5 9 571,11-33-132,-76 184 826,77-173-667,-21 92-598,29-76 91,-31 120 81,55-222-134,-6 20-1304,2-1-1,0 0 1,0 16 1266,6 4-1594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29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134 765 4081,'-125'-55'2672,"117"48"121,8 4-1337,0-1-287,0 4-377,0 0-208,0 0-280,0 0-56,7 11-128,6 14-24,28 46-48,-35-47-8,6 1 8,-2-1 24,-3-5-256,1 2-272,-3-9-1240,4-4 1063</inkml:trace>
  <inkml:trace contextRef="#ctx0" brushRef="#br0" timeOffset="338.27">258 681 7418,'3'-3'3248,"4"6"-1703,0 2-265,-7-5-408,0 0-240,2 5-280,6 19-96,21 46-128,-18-44 24,-3 2-432,4 4-176,-5-10 280</inkml:trace>
  <inkml:trace contextRef="#ctx0" brushRef="#br0" timeOffset="1050.026">878 988 5817,'-2'-7'1491,"2"5"-1017,-1 0 1,1 1 0,0-1-1,-1 0 1,1 1-1,-1-1 1,0 1 0,0-1-1,1 1 1,-1 0 0,0-1-1,0 1 1,0 0-1,0-1 1,-1 1-475,2 1 33,0 1 0,-1-1-1,1 0 1,0 1 0,-1-1 0,1 1-1,0-1 1,0 1 0,-1-1-1,1 1 1,0-1 0,0 1 0,0-1-1,0 1 1,0-1 0,0 1 0,0-1-1,0 1 1,0-1 0,0 1 0,0-1-1,0 1 1,0-1 0,0 1-33,0 1 56,-1 29 69,1 0 1,2 0-1,0 0 1,3-1 0,3 16-126,10 21 440,11 29-440,14 45 418,-37-115-192,-1 0 0,-2 0 1,0 1-1,-1 12-226,-2-38 36,0 0 0,0 0 1,0 0-1,0 1 0,0-1 0,0 0 1,0 0-1,0 0 0,0 0 1,0 0-1,-1 0 0,1 0 0,0 0 1,-1 0-1,1 0 0,-1 0 1,1-1-1,-1 1 0,0 0-36,1-1 33,-1 0 0,1 0 0,-1 0 0,1 0 0,-1 0-1,1 0 1,0 0 0,-1 0 0,1-1 0,-1 1 0,1 0 0,-1 0 0,1 0 0,0-1 0,-1 1-1,1 0 1,-1-1 0,1 1 0,0 0 0,-1-1 0,1 1 0,0 0 0,0-1 0,-1 1 0,1-1-1,0 1 1,0 0-33,-4-6 147,0 0 0,1 0 0,0 0-1,0 0 1,0-2-147,-20-68 129,4-1 0,2 0 1,2-22-130,9 44-1,2 0 0,2 0 0,3 0 0,3 0 0,2-3 1,-2 32-8,1 0-1,1 0 1,1 0 0,2 1 0,0 0 0,2 1 0,0 0 0,3-1 8,-9 17-7,1-1 0,0 1 0,0 0 0,1 0 0,0 1 1,1 0-1,0 0 0,0 1 0,0 0 0,3-1 7,-4 3-5,-1 1 0,1 0-1,0 1 1,0-1 0,0 1-1,0 1 1,1-1 0,-1 1-1,0 0 1,1 1 0,-1 0-1,0 0 1,1 1 0,-1 0-1,3 0 6,5 3-5,-1 0 0,1 1 0,-1 0 0,0 1 0,0 1 0,-1 0 0,0 1 0,0 0 0,-1 1-1,0 0 1,0 1 0,-1 0 0,0 1 0,-1 1 0,0-1 0,-1 2 0,0 1 5,8 12-2,-1 0 0,-1 2 0,-2 0 0,-1 1 0,-1 0 0,-2 0 0,0 1 0,-2 2 2,1 7 3,-2 0 0,-2 1 0,-1-1 0,-2 1 1,-2 0-1,-3 18-3,1-33 9,-2 0-1,0-1 1,-1 1 0,-1-1 0,-2 0-1,0-1 1,-1 0 0,-2-1 0,0 0-1,-13 16-8,21-33-23,0 0-1,0 0 1,0-1 0,-1 1-1,0-1 1,0 0-1,0-1 1,0 1 0,-1-1-1,1 0 1,-1 0-1,0-1 1,0 0 0,0 0-1,0 0 1,0-1-1,0 0 1,0 0 0,-1 0-1,1-1 1,0 0-1,0 0 1,-1 0 0,1-1-1,0 0 1,0-1-1,-1 1 1,1-1-1,-3-1 24,-3-3-312,-1 1 0,1-1 0,0-1 0,1 0 0,-1-1 0,1 0 0,-6-7 312,-19-27-669</inkml:trace>
  <inkml:trace contextRef="#ctx0" brushRef="#br0" timeOffset="1644.851">1786 1395 4121,'24'-37'2036,"-22"36"-1862,-1 0 0,0 0-1,1 0 1,-1 1-1,1-1 1,-1 0 0,1 1-1,0-1 1,-1 1 0,1-1-1,-1 1 1,1 0-1,0 0 1,-1-1 0,1 1-1,0 0 1,0 1 0,-1-1-1,1 0 1,-1 0-1,1 1 1,1 0-174,4 0 548,9-2-207,-1 0 0,1-1 0,-1 0 0,0-1 1,1-1-1,-1 0 0,0-1 0,-1-1 0,0 0 0,0-1 0,0-1 1,0 0-1,-2-1 0,1 0 0,1-2-341,-11 8 19,0 1 0,0 0-1,-1-1 1,1 0 0,-1 1 0,1-1 0,-1 0-1,0 0 1,0-1 0,0 1 0,-1 0 0,1 0-1,-1-1 1,0 1 0,0-1 0,0 0 0,0 1 0,0-1-1,-1 0 1,0 1 0,0-1 0,0 0 0,0 1-1,0-1 1,-1 0 0,0-3-19,-1 2 11,0 0 0,0 1 0,-1-1-1,0 1 1,1-1 0,-1 1 0,-1 0 0,1 0 0,-1 0-1,1 0 1,-1 1 0,0-1 0,0 1 0,-1 0 0,1 0-1,-1 1 1,1-1 0,-4 0-11,-2-1 27,0 0-1,0 0 0,-1 1 1,1 1-1,-1-1 1,0 2-1,0 0 1,1 0-1,-1 1 1,0 0-1,-1 1-26,7-1 12,0 1-1,0 0 1,0 0 0,0 1-1,0-1 1,0 1 0,1 0-1,-1 1 1,1-1 0,-1 1-1,1 0 1,0 0 0,0 0-1,0 0 1,1 1 0,-1-1-1,1 1 1,0 0 0,0 0-1,0 0 1,0 1 0,1-1-1,0 1 1,-2 4-12,0 3 8,1 0 0,0 0 0,0 1-1,2 0 1,-1-1 0,2 1 0,-1 0 0,2-1 0,0 1 0,1 2-8,1 5 4,0-1 1,2 0 0,1 0 0,0 0 0,1 0 0,2 2-5,-3-9-21,0-1 1,1 0-1,0-1 0,1 1 1,0-2-1,1 1 0,0-1 1,0 0-1,1-1 0,0 0 1,0 0-1,1-1 0,0-1 1,0 0-1,1 0 1,-1-1-1,1-1 0,0 0 1,1 0-1,-1-1 0,1-1 1,-1 0-1,1-1 0,0 0 1,0-1-1,0-1 0,-1 1 1,1-2-1,0 0 0,-1-1 1,0 0-1,1-1 0,3-1 21,37-22-312</inkml:trace>
  <inkml:trace contextRef="#ctx0" brushRef="#br0" timeOffset="1998.855">2559 522 8130,'-19'0'3609,"10"10"-1857,1 9-424,4 18-528,4 5-216,9 18-215,6 8-65,9 11-72,4 10-48,1 3-72,-2-1-24,-1-10-16,-4-11-8,-1-10 64,-11-5-152,-1-11-488,-4-4-385,-7-14 473</inkml:trace>
  <inkml:trace contextRef="#ctx0" brushRef="#br0" timeOffset="2327.702">2396 1245 8242,'-2'-7'3681,"16"7"-1713,7-4-528,15-8-343,8-10-321,19-10-368,8-4 176,2 3 1944,3 0-1815</inkml:trace>
  <inkml:trace contextRef="#ctx0" brushRef="#br0" timeOffset="5059.293">3163 1109 4169,'-51'-10'2034,"50"10"-1915,0 0 0,-1 0 0,1 1 1,0-1-1,0 0 0,-1 0 1,1 1-1,0-1 0,-1 0 0,1 1 1,0-1-1,0 1 0,0 0 0,0-1 1,0 1-1,0 0 0,-1 0 0,2 0 1,-1 0-1,0 0 0,-1 0-119,-12 24 1810,9-15-774,4-9-909,0 1-1,0-1 1,0 1 0,0 0-1,0-1 1,1 1-1,-1 0 1,1-1 0,-1 1-1,1 0 1,0 0-1,-1 0 1,1-1 0,0 1-1,0 0 1,0 0-1,0 0 1,1-1 0,-1 1-1,0 0 1,1 0-1,-1-1 1,1 1-127,0 0 82,1 0-1,-1-1 1,0 1 0,1-1-1,-1 0 1,1 0-1,0 1 1,-1-1 0,1 0-1,0 0 1,0 0 0,-1-1-1,1 1 1,0 0 0,0-1-1,0 1 1,1-1-82,7 2 125,0-1 1,0-1-1,0 1 1,0-2 0,0 1-1,0-1 1,8-2-126,-3-1 34,-1-1 0,0 0 1,0-1-1,-1 0 1,0-1-1,0-1 1,0 0-1,-1 0 1,0-1-1,-1-1 0,0 0 1,-1-1-1,0 0 1,0 0-1,-1-1 1,0 0-1,4-10-34,-11 18 11,0-1 1,0 0-1,-1 1 0,1-1 0,-1 0 1,0 0-1,-1 0 0,1 0 1,-1 0-1,0 0 0,0 0 1,0 0-1,-1 0 0,0 0 0,0 0 1,0 0-1,-1 0-11,1 1 6,-1 1-1,1 0 1,-1-1 0,0 1-1,0 0 1,-1 0-1,1 0 1,-1 1 0,1-1-1,-1 0 1,0 1 0,0 0-1,0-1 1,0 1-1,0 1 1,0-1 0,-1 0-1,1 1 1,-1-1 0,1 1-1,-1 0 1,1 0-1,-3 1-5,-2-1-2,0 0 0,0 1 0,0 0-1,0 0 1,0 1 0,-1 0 0,1 0-1,1 1 1,-1 0 0,0 1 0,0 0-1,1 0 1,-1 0 0,1 1 0,0 0-1,0 1 1,1-1 0,-1 1 0,1 1-1,-5 4 3,-1 2 10,1 0-1,0 1 1,0 1-1,1 0 1,1 0-1,1 1 1,0 0-1,1 0 0,-4 10-9,5-5 54,0 1 0,1 0 0,1 0 0,1 0 0,1 0 0,1 0-1,1 11-53,1-18 52,-1 0 0,2 0 0,0-1 0,1 1 0,0-1 0,1 0 0,1 1 0,0-2 0,0 1 0,1-1 0,1 0 0,1 1-52,-2-5 28,1 0 1,0 0 0,0-1 0,1 0-1,0 0 1,0-1 0,1 0-1,0 0 1,0-1 0,0 0 0,1-1-1,-1 0 1,1-1 0,0 1-1,9 0-28,4 1 98,0-2 0,1-1 0,-1 0 1,1-2-1,-1-1 0,13-2-98,40-9 186</inkml:trace>
  <inkml:trace contextRef="#ctx0" brushRef="#br0" timeOffset="5829.271">3864 1152 4497,'-68'-37'5104,"67"37"-5014,0-1 1,0 1 0,1-1-1,-1 1 1,0 0 0,0 0-1,0-1 1,1 1 0,-1 0-1,0 0 1,0 0 0,0 0-1,0 0 1,1 0 0,-1 0-1,0 0 1,0 0 0,0 0-1,0 0 1,1 1 0,-1-1-1,0 0 1,0 1 0,0-1-1,1 0 1,-1 1 0,0-1-1,1 1 1,-1-1 0,0 1-1,1-1 1,-1 1 0,1 0-1,-1-1 1,0 1 0,1 0-1,0-1 1,-1 1 0,1 0-1,-1 0 1,1 0 0,0-1-1,0 2-90,-2 2 164,2 1-1,-1 0 1,0 0 0,1-1-1,0 1 1,1 3-164,-1-3 167,0 7 4,1 1 0,1-1-1,0 1 1,0-1 0,2 0-1,2 8-170,9 17 460,9 15-460,-13-28 274,0 0-1,-2 1 0,0 0 0,0 7-273,-6-14 650,-3-18-633,0 0 1,0 0 0,0 0-1,-1-1 1,1 1 0,0 0-1,0 0 1,0 0 0,0 0-1,0 0 1,0 0 0,0 0-1,0 0 1,0 0 0,0 0-1,0 0 1,0 0 0,0 0-1,0 0 1,0 0 0,0 0-1,-1 0 1,1 0 0,0 0-1,0 0 1,0 0 0,0 0-1,0 0 1,0 0 0,0 0-1,0 0 1,0 0 0,0 0-1,0 0 1,0 0 0,0 0-1,0 0 1,-1 0 0,1 0-1,0 0 1,0 0 0,0 0-1,0 0 1,0 0 0,0 0-1,0 0 1,0 0 0,0 1-1,0-1 1,0 0-1,0 0 1,0 0 0,0 0-1,0 0 1,0 0 0,0 0-1,0 0 1,0 0 0,0 0-1,0 0 1,0 0 0,0 0-18,-11-27 900,5 1-859,1 0 0,1-1 1,1-13-42,2 21 8,1 0 0,0 0 0,2 1 0,3-17-8,-3 19 1,2-10-36,1 0-1,1 0 1,1 1 0,2 0-1,3-7 36,-9 24-99,1-1-1,0 1 0,1 1 1,0-1-1,0 1 0,0-1 1,1 1-1,0 1 0,0-1 1,1 1-1,0 0 0,0 1 1,0-1-1,1 2 0,0-1 1,0 1-1,0 0 100,37-6-464</inkml:trace>
  <inkml:trace contextRef="#ctx0" brushRef="#br0" timeOffset="6742.586">4350 983 4929,'-5'-4'2106,"5"4"-2003,0 0 0,0 0 1,0 0-1,0 0 1,0 0-1,0 0 1,0 0-1,0 0 1,0 1-1,0-1 1,0 0-1,0 0 0,0 0 1,0 0-1,0 0 1,0 0-1,0 0 1,-1 0-1,1 0 1,0 0-1,0 0 1,0 0-1,0 0 0,0 0 1,0 0-1,0 0 1,0 0-1,0 0 1,0 0-1,0 0 1,0 0-1,0 0 1,0 0-1,0 0 0,0 0 1,0 0-1,0 0 1,-1 0-1,1 0 1,0 0-1,0 0 1,0 0-104,2 13 1375,1 36 200,3 0 1,5 22-1576,0-22 842,-3 0 0,1 49-842,-8-90 112,-1 1 0,2-1 1,-1 1-1,1-1 0,1 4-112,-6-30 179,1 1 0,0-1 1,2 1-1,0-3-179,0-3 61,-1-6-48,-1-58 9,3 1 1,7-37-23,-7 117-4,0-1 0,0 1-1,1 0 1,0 0 0,0 0 0,0 1 0,1-1 0,-1 0 0,2 1 0,-1 0 0,0-1 0,3-1 4,-4 5-4,-1 1 0,1-1-1,-1 1 1,1 0 0,0-1 0,0 1 0,-1 0 0,1 0 0,0 0 0,0 0-1,0 1 1,0-1 0,0 1 0,1-1 0,-1 1 0,0-1 4,1 1-5,0 1 0,0-1 1,0 0-1,-1 1 0,1-1 0,0 1 0,-1 0 1,1 0-1,0 0 0,-1 0 0,1 1 0,-1-1 1,0 1-1,1-1 0,0 2 5,13 11-7,0 0 0,-2 1 0,0 0 0,0 1 0,-2 1 0,0 0 0,-1 1 0,0 0 0,0 4 7,7 18 7,-1 0 0,-2 1-1,8 37-6,-18-62 8,-2-3 0,1-1 0,-2 1 0,0 0 0,0 0 0,-1 3-8,-4-9 55,1-19 65,8-74-72,5-9-48,-5 55 1,1 1-1,2 1 1,1-2-1,-6 29-4,0-1 0,0 1 0,1 0 1,1 0-1,0 0 0,0 0 0,1 1 0,0 1 1,1-1-1,0 1 0,8-7 4,-12 13-5,1-1 1,-1 1-1,1 0 1,0 0-1,0 1 0,0-1 1,0 1-1,1 0 0,-1 0 1,0 1-1,1 0 1,0 0-1,-1 0 0,1 0 1,-1 1-1,1 0 0,0 0 1,-1 1-1,1 0 1,0 0-1,-1 0 0,1 0 1,2 2 4,0 0-3,0 1 0,1 0 0,-2 0 1,1 1-1,0 0 0,-1 1 0,0-1 0,0 1 1,-1 1-1,0-1 0,0 1 0,0 0 0,-1 1 1,1 1 2,7 14-1,-1-1 1,-1 1 0,-2 1-1,0 0 1,-1 1 0,-2-1-1,0 3 1,4 31-16,-2 0-1,-2 31 17,-7-45-315,0-32-332,1 0 0,0-1 1,2 11 646,5-2-1378,8-4 591</inkml:trace>
  <inkml:trace contextRef="#ctx0" brushRef="#br0" timeOffset="7075.252">5354 1010 5769,'-6'-70'3553,"2"85"-24,9 13-1993,0 4-264,6 8-543,1 1-217,1 8-272,3 8-64,-6 1-80,-3-3-16,-5-5 64,-2-7-120,1-13-544,-1 0-401,0-19 473</inkml:trace>
  <inkml:trace contextRef="#ctx0" brushRef="#br0" timeOffset="7409.842">5305 633 6417,'-41'-62'3585,"17"32"-296,3 6-1145,4 6-1071,13 12-281,6 2-672,2 4-344,-4 0 160</inkml:trace>
  <inkml:trace contextRef="#ctx0" brushRef="#br0" timeOffset="7809.556">5723 1068 6577,'-43'-89'3112,"34"78"-1378,9 11-1710,-1 0 0,1 0 0,0 0 0,0 0 0,0 0-1,0 0 1,-1 0 0,1 0 0,0 0 0,0 0 0,0 0 0,-1 0-1,1 0 1,0 0 0,0 0 0,0 0 0,0 0 0,-1 0 0,1 0-1,0 0 1,0 1 0,0-1 0,0 0 0,0 0 0,-1 0-1,1 0 1,0 0 0,0 0 0,0 1 0,0-1 0,0 0 0,0 0-1,0 0 1,-1 0 0,1 1 0,0-1-24,-3 18 719,2-16-497,-1 15 150,1 1 0,1-1 0,0 0 0,1 1 1,1-1-1,3 14-372,7 22 906,10 26-906,9 35 624,-30-109-589,0 0-1,0-1 1,-1 1-1,1 0 1,-1 0-1,-1 0 1,1 0-1,-1-1 1,0 1-1,0 0 0,0-1 1,0 1-1,-1 0-34,-2-18 957,-4-118-672,6 89-217,1 15-46,1-1 1,2 1-1,1 0 0,1 0 1,2-6-23,-3 21-2,0-1 0,1 0 0,1 1 0,0 0 0,0 0 0,1 0-1,1 1 1,0-1 0,1 2 0,0-1 0,8-8 2,-12 15-3,1 1-1,-1-1 0,0 1 1,1 0-1,0 0 0,-1 1 0,1-1 1,0 1-1,0 0 0,1 0 1,-1 1-1,0 0 0,1 0 1,-1 0-1,0 0 0,1 1 0,-1 0 1,1 0-1,-1 0 0,1 1 1,-1 0-1,1 0 0,-1 0 0,0 1 1,0 0-1,3 1 4,2 1-4,0 1 0,-1 0 0,0 1 0,0 0 0,0 0 0,0 1 0,-1 0 0,0 0 0,-1 1 0,0 0 0,0 1 0,0-1 0,-1 2 4,5 8 5,-2 1-1,0-1 1,-1 1-1,-1 1 1,0 0-1,-2 0 1,3 14-5,1 27-310,0 57 310,-7-83-240,-1-31 195,3 34-943,-4-36 820,1 1 0,-1-1-1,1 0 1,-1 1 0,1-1 0,0 0 0,0 0 0,0 0 0,0 1 0,1-1 0,-1 0 0,1-1 0,0 2 168,9 0-682</inkml:trace>
  <inkml:trace contextRef="#ctx0" brushRef="#br0" timeOffset="8164.57">6370 849 7802,'9'7'3480,"0"13"-1687,3 11-65,1 16-536,1 6-311,-2 12-505,-2 3-136,-5-3-128,-1 0-40,-4-13 56,0-8-104,0-9-520,0-8-192,2-13 319</inkml:trace>
  <inkml:trace contextRef="#ctx0" brushRef="#br0" timeOffset="8505.81">6298 583 8362,'-23'-54'3881,"4"23"-1465,0 2-543,9 15-689,-1 0-360,10 12-496,4 2-248,6 12-80,3 11 32</inkml:trace>
  <inkml:trace contextRef="#ctx0" brushRef="#br0" timeOffset="8929.262">6950 832 5353,'61'-47'2667,"-54"38"2161,-12 8-2438,-12 4-1331,-3 3-757,0 2 0,0 0 0,1 0-1,-1 3-301,-24 11 448,34-17-410,0 1 1,0 0-1,0 0 0,1 1 1,0 0-1,0 1 0,1 0 1,0 1-1,0 0 1,1 0-1,0 0 0,1 1 1,0 0-1,0 0 0,1 0 1,0 1-1,1 0 1,0 0-1,1 0 0,1 1 1,-1-1-1,2 1-38,0-10 0,1-1 1,0 0-1,0 1 1,0-1-1,0 0 0,0 1 1,1-1-1,-1 0 0,0 1 1,0-1-1,1 0 1,-1 0-1,1 1 0,-1-1 1,1 0-1,0 0 0,0 0 1,-1 0-1,1 0 1,0 0-1,0 0 0,0 0 1,0 0-1,0 0 0,0 0 1,0-1-1,0 1 1,0 0-1,1-1 0,-1 1 1,0-1-1,0 1 0,1-1 1,-1 1-1,0-1 1,0 0-1,1 0 0,-1 0 1,0 0-1,1 0 0,-1 0 1,1 0-1,9 0 3,0-1 0,1 0 1,-1-1-1,11-2-3,-5 0 3,-2 2-2,27-5 4,0 2 0,21 1-5,-51 4 0,0 0 1,0 1-1,0 0 1,0 1-1,0 0 1,-1 1-1,1 0 1,-1 1-1,0 0 1,0 1-1,2 2 0,-10-6 0,-1 1 1,1-1-1,-1 1 0,0-1 1,1 1-1,-1 0 0,0 0 1,0 0-1,0 0 0,-1 0 1,1 1-1,0-1 0,-1 1 1,0-1-1,1 1 0,-1-1 0,0 1 1,0 0-1,-1-1 0,1 1 1,0 0-1,-1 0 0,0 0 1,1 2-1,-2 0 1,0 0 0,0 0 0,0 0 1,0 0-1,-1-1 0,0 1 1,0-1-1,0 1 0,-1-1 0,1 1 1,-1-1-1,0 0 0,0 0 0,-1 0-1,-11 13 19,-1-1 0,-1-1-1,-1-1 1,1 0-1,-2-1 1,-5 2-19,-20 10-99,-2-2 0,-9 2 99,54-24-68,0-1 0,0 1 0,0-1 1,0 1-1,0-1 0,-1 0 0,1 0 0,0 1 1,0-1-1,0 0 0,-1 0 0,1 0 1,0 0-1,0 0 0,-2-1 68,3 1-59,0 0 0,-1-1 0,1 1 0,0-1 0,-1 1 0,1-1 0,0 1 0,0-1 0,-1 1 0,1-1 0,0 1 0,0-1 0,0 1 0,0-1 0,0 0 0,0 1 0,0-1 0,0 1 0,0-1 0,0 1 0,0-1 0,0 1 0,0-1 0,0 1 0,0-1 0,1 0 0,-1 1 0,0-1 0,0 1 0,1-1 0,-1 1 0,0 0 0,1-1 59,9-22-864</inkml:trace>
  <inkml:trace contextRef="#ctx0" brushRef="#br0" timeOffset="9253.304">7363 426 8162,'-9'-39'6322,"7"36"-4932,1 4-271,3 22-87,29 157 502,-3 255-649,-10-102-1934,-17-321 804,-1-2-433,1-1-1,0-1 0,1 1 0,0 0 1,2 5 678,7 8-1330</inkml:trace>
  <inkml:trace contextRef="#ctx0" brushRef="#br0" timeOffset="9615.537">7263 995 6505,'-25'1'5499,"23"1"-3051,14 0-1183,4-1-803,0 0 1,-1-2-1,1 1 0,0-2 1,0 0-1,-1-1 1,13-4-463,17-7-38,40-19 38,-11 4 199,115-38-238,-188 66 43,0 0 0,0 1-1,0-1 1,0 1 0,0-1 0,0 1 0,0 0-1,1-1 1,-1 1 0,0 0 0,0 0-1,1 0 1,-1-1 0,0 1 0,0 1 0,0-1-1,1 0 1,-1 0 0,0 0 0,0 1-1,1-1 1,-1 0 0,0 1 0,0-1 0,0 1-1,0 0 1,0-1 0,0 1 0,0 0-1,0 0 1,0-1 0,0 1 0,0 1-4,1 3 25,0-1 1,0 0 0,-1 1 0,0 0-1,0-1 1,0 1 0,0 0-1,-1 2-25,1-2 14,1 34 68,-2 1 0,-1-1 0,-2 1 1,-2-1-1,-5 20-82,-1 10-11,3 2 11,8-38-280,5-23 208</inkml:trace>
  <inkml:trace contextRef="#ctx0" brushRef="#br0" timeOffset="9957.044">7782 578 10018,'-13'-41'4409,"6"15"-2240,2 2-729,3 12-696,2 6-160,0 7-592,7 11-248,3 14 224</inkml:trace>
  <inkml:trace contextRef="#ctx0" brushRef="#br0" timeOffset="10303.696">8474 827 5769,'32'-123'2940,"-29"100"-1669,-6 17-129,3 6-1142,-4-2 332,0 0-1,0 1 0,0-1 1,0 1-1,0 0 0,0 0 1,0 0-1,-1 0 0,1 1 1,0 0-1,-1 0 0,1 0 1,0 0-1,0 1 0,-1 0 0,0 0-331,-15 3 817,1 1 0,-17 5-817,24-5 113,0 0-1,0 1 1,0 1-1,1-1 0,0 2 1,0-1-1,1 2 1,0-1-1,0 2 1,1-1-1,0 1 0,1 0 1,0 1-1,0 0 1,1 0-1,1 1 1,0 0-1,1 0 1,-3 8-113,2-4 34,1 1 1,1 0 0,0 0 0,1 0-1,1 0 1,1 1 0,0-1 0,1 0 0,1 1-1,1-1 1,0 0 0,2 0 0,0 0-1,4 12-34,-5-21 11,1 1-1,0-1 0,0 0 1,1 0-1,0-1 0,0 1 0,1-1 1,0 0-1,0 0 0,0-1 1,1 0-1,0 0 0,1-1 0,-1 0 1,1 0-1,0 0 0,0-1 0,0-1 1,1 1-1,-1-1 0,1 0 1,0-1-1,0 0 0,0-1 0,0 0 1,0 0-1,0-1 0,0 0 1,0 0-1,1-1 0,7-2-10,-1 0 159,0-1 1,0-1-1,0 0 0,-1-1 1,0-1-1,0 0 0,3-3-159,42-33 475</inkml:trace>
  <inkml:trace contextRef="#ctx0" brushRef="#br0" timeOffset="10696.539">9103 93 6057,'1'-7'1533,"-1"-10"2502,0 17-3834,0 0-1,0-1 1,-1 1-1,1-1 1,0 1-1,0 0 1,0-1-1,0 1 1,0 0 0,0-1-1,-1 1 1,1 0-1,0-1 1,0 1-1,-1 0 1,1-1-1,0 1 1,0 0 0,-1 0-1,1-1 1,0 1-1,-1 0 1,1 0-1,0 0 1,-1 0-1,1-1 1,0 1 0,-1 0-1,1 0 1,-1 0-1,1 0 1,0 0-1,-1 0 1,1 0-201,-4 6 460,-7 23-271,1 0 1,1 1-1,2 1 1,0-1-1,2 10-189,3-30 10,-6 39 17,2 1 0,1 25-27,5-71-104,0-1 0,0 0 0,0 0 0,1 0 0,-1 1 1,1-1-1,0 0 0,0 1 104,0-3-50,-1-1 0,0 1 1,0-1-1,0 0 0,1 1 1,-1-1-1,0 0 0,1 1 1,-1-1-1,0 0 0,1 1 1,-1-1-1,0 0 0,1 0 1,-1 1-1,1-1 0,-1 0 1,0 0-1,1 0 0,-1 0 1,1 1-1,-1-1 0,1 0 50,0 0-112,0 0-1,0-1 0,0 1 0,0 0 1,0 0-1,0-1 0,0 1 1,0 0-1,0-1 0,0 1 1,0-1-1,0 0 0,0 1 1,0-1 112,16-16-974,5-11 395</inkml:trace>
  <inkml:trace contextRef="#ctx0" brushRef="#br0" timeOffset="11059.244">9293 1 6657,'2'2'3177,"0"11"-1216,3-2-169,-2 9-344,1 4-248,-6 10-311,-3 8-185,-7 9-312,0 0-120,0-1 8,0-5-120,5-15 3385,7 5-2577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1:1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51 5737,'-1'-6'915,"-1"0"1,0 1-1,0-1 0,-1 1 0,0-1 0,0 0-915,2 5 155,1 0-1,-1 0 0,1 1 0,-1-1 1,1 0-1,-1 1 0,0-1 1,1 1-1,-1-1 0,0 1 1,1-1-1,-1 1 0,0-1 1,0 1-1,1 0 0,-1 0 1,0-1-1,0 1 0,0 0 1,0 0-155,0 0 72,0 0 1,0 0 0,0 1-1,0-1 1,0 0 0,0 1-1,0-1 1,1 1 0,-1-1-1,0 1 1,0 0 0,0-1-1,0 1 1,1 0 0,-1 0-1,0-1 1,1 1 0,-1 0-1,1 0 1,-1 0 0,0 0-73,-1 3 87,0 1 0,0-1-1,0 0 1,1 1 0,0-1 0,0 1 0,0-1 0,0 1 0,0 0 0,1-1 0,0 1-1,0 3-86,9 60 471,-9-64-439,26 134 568,2 8-123,-7 1 1,0 79-478,-21-196 4,1-2-312,0 1 0,4 12 308,-2-29-879,1-10 305</inkml:trace>
  <inkml:trace contextRef="#ctx0" brushRef="#br0" timeOffset="372.325">1 619 8562,'4'-10'3945,"6"3"-1897,13 2-768,1-4-39,19 8-385,6-5-136,11 4-280,8-1-192,-1-6 56,3 7-328,-6-1 64</inkml:trace>
  <inkml:trace contextRef="#ctx0" brushRef="#br0" timeOffset="751.972">739 613 6913,'-46'-74'3170,"27"52"-546,19 22-2580,0-1 1,0 1-1,0 0 1,0 0-1,0 0 0,-1 0 1,1 0-1,0 0 0,0 0 1,0 0-1,0 0 0,-1 0 1,1 0-1,0 0 0,0 0 1,0 0-1,0 0 1,-1 0-1,1 0 0,0 0 1,0 0-1,0 0 0,0 0 1,-1 0-1,1 0 0,0 0 1,0 0-1,0 0 0,0 0 1,0 1-1,-1-1 0,1 0 1,0 0-1,0 0 1,0 0-1,0 0 0,0 0 1,0 0-1,0 1 0,0-1 1,-1 0-1,1 0 0,0 0 1,0 0-1,0 1 0,0-1 1,0 0-1,0 0 0,0 0 1,0 0-1,0 1 1,0-1-1,0 0 0,0 0 1,0 0-1,0 0 0,0 1-44,0 4 307,1 1-1,-1 0 0,1 0 0,0-1 0,2 5-306,43 206 1335,-31-150-932,-8-35-30,-1 1-1,0 5-372,-13-72 1569,4 22-1530,1 0 1,0-1-1,0-5-39,1 3 15,1 0-1,1 0 1,1 1-1,0-1 1,1 0-1,1 1 0,0 0 1,1 0-1,1 0 1,1-3-15,-4 12-9,1 0 0,-1 0 0,1 0 0,0 0 0,1 0 0,-1 1 0,1 0 0,0 0 0,1 0 0,-1 1 0,1-1 0,0 1 0,0 1 0,0-1 0,0 1 0,1 0 1,-1 0-1,1 1 0,0 0 0,0 0 0,0 1 0,0 0 0,0 0 0,0 0 9,2 1-16,-1 0 0,0 0 0,0 1 0,0 0 0,0 0 0,0 1 0,0 0 0,0 0 0,0 1 0,-1 0 0,1 0 0,1 2 16,22 18 250</inkml:trace>
  <inkml:trace contextRef="#ctx0" brushRef="#br0" timeOffset="1244.423">1234 671 8330,'-53'-33'3115,"76"44"1058,-13-6-3850,0-1 0,0 0 0,1 0 0,0-2 0,-1 1 0,1-1 1,0-1-1,3 0-323,-1-1 152,-1 0 0,0-1 0,1-1 0,-1 0 0,0-1 1,0 0-1,6-3-152,-16 5 12,1 0 0,-1 0 0,1-1 1,-1 1-1,1-1 0,-1 1 0,0-1 0,0 0 1,0 1-1,0-1 0,0 0 0,0-1 0,-1 1 1,1 0-1,-1 0 0,1-1 0,-1 1 0,0-1 1,0 1-1,0-1 0,0 1 0,-1-1 0,1 0 1,-1 0-1,1 1 0,-1-1 0,0 0 0,0 1 1,0-1-1,0 0 0,-1 0 0,1 1 0,-1-1 0,0 0 1,0 1-1,-1-3-12,1 0 0,-2 1 0,1-1 1,0 1-1,-1 0 0,0 0 1,0 0-1,0 0 0,0 0 0,-1 1 1,1 0-1,-1-1 0,0 1 0,0 1 1,0-1-1,0 0 0,-1 1 1,1 0-1,-1 0 0,1 0 0,-1 1 1,0 0-1,0 0 0,0 0 0,1 0 1,-1 1-1,0-1 0,0 1 1,0 0-1,0 1 0,0 0 0,0-1 1,0 1-1,1 1 0,-1-1 0,0 1 1,1 0-1,-1 0 0,1 0 1,-4 3-1,2 0-9,-1 1 0,1-1 0,0 2 1,0-1-1,1 1 0,0 0 1,0 0-1,0 0 0,1 0 0,0 1 1,1 0-1,0 0 0,-1 3 9,-1 5 1,0 1 0,2 0-1,-1 1 1,2-1 0,1 0-1,0 4 0,1-13 11,0 1-1,1-1 0,0 1 1,1-1-1,-1 0 1,2 0-1,-1 1 1,1-2-1,0 1 1,1 0-1,0-1 0,0 1 1,1-1-1,0 0 1,0 0-1,0-1 1,1 0-1,0 0 0,0 0 1,1-1-1,0 1 1,0-2-1,1 1-10,5 3-61,1 0 0,0-2 0,0 0 0,1 0 0,-1-1-1,1-1 1,0-1 0,1 0 0,-1-1 0,1 0 0,-1-2 0,6 0 61,43-5-263</inkml:trace>
  <inkml:trace contextRef="#ctx0" brushRef="#br0" timeOffset="1657.685">1726 668 6625,'10'3'8344,"3"-2"-6873,-1 0-1328,0 0 1,0-1 0,0-1 0,0 0-1,-1 0 1,1-1 0,0 0 0,-1-1 0,1-1-1,-1 0 1,1-1-144,-7 3 43,0-1 0,0 0 0,-1 0 0,1 0 1,-1-1-1,0 1 0,0-1 0,0 0 0,0 0 0,-1-1 0,0 1 0,0-1 0,2-4-43,-3 6 22,-1 0 1,0 0-1,-1 0 0,1 0 1,0 0-1,-1 0 1,0 0-1,0 0 0,0-1 1,0 1-1,0 0 0,0 0 1,-1 0-1,0 0 0,1 0 1,-1 0-1,0 0 0,-1 0 1,1 0-1,0 0 0,-1 0 1,0 1-1,0-1 0,-1-1-22,2 2 4,-1-1-1,0 1 0,0-1 1,0 1-1,-1 0 0,1 0 1,0 0-1,-1 0 1,1 0-1,-1 1 0,0-1 1,0 1-1,1 0 0,-1-1 1,0 1-1,0 1 0,0-1 1,0 0-1,-3 0-3,2 1-2,-1 1 1,1-1-1,-1 1 0,1-1 0,-1 1 1,1 1-1,0-1 0,0 0 1,-1 1-1,1 0 0,0 0 0,-2 2 2,-7 5-9,0 1 0,1 0-1,0 0 1,1 1 0,0 1-1,0 0 1,-1 4 9,0-1 17,1 1 1,1 0 0,0 0-1,1 1 1,1 1 0,1-1 0,-2 7-18,7-19 12,1 1 1,-1-1 0,1 0 0,1 1 0,-1-1 0,1 1 0,-1 0 0,2-1 0,-1 1-1,1-1 1,-1 1 0,2-1 0,-1 0 0,0 1 0,1-1 0,0 0 0,1 0-1,-1 0 1,1 0 0,0 0 0,0-1 0,0 1 0,0-1 0,1 0 0,0 0 0,3 3-14,2 0 98,0-1-1,0-1 1,1 1-1,-1-2 0,1 1 1,0-1-1,0-1 1,1 0-1,-1 0 0,1-1 1,-1 0-1,1-1 0,0 0 1,-1-1-1,4 0-96,64-2 478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1:16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46 4681,'0'0'2671,"0"0"-444,0 0-560,0 0-178,0 0-1271,0-1 0,0 1 1,0 0-1,0-1 0,0 1 1,0 0-1,-1-1 0,1 1 1,0 0-1,0-1 0,0 1 1,0 0-1,0-1 0,-1 1 0,1 0 1,0 0-1,0-1 0,-1 1 1,1 0-1,0 0 0,0-1 1,-1 1-1,1 0 0,0 0 1,0 0-1,-1 0 0,1-1-218,-17-6 633,5 2-410,-1-1 0,0 2 0,-1 0 0,1 0 0,-1 1 0,-13-1-223,18 4 43,-1 0 0,1 1 0,0 0 0,0 1 0,0-1 0,0 2 0,0-1 0,0 1-1,1 1 1,-1 0 0,1 0 0,0 0 0,0 1 0,0 1 0,1-1 0,0 1 0,-1 1-43,0 0 4,0 0 0,1 1 1,0 0-1,0 0 1,1 0-1,0 1 1,0 0-1,1 0 1,0 1-1,1 0 1,0-1-1,0 1 1,1 0-1,1 1 1,0 0-5,0 3 2,1 0 0,1 1 0,0-1 1,1 0-1,0 1 0,1-1 0,1 0 0,0 0 1,1 0-1,1 0 0,5 11-2,-7-18 2,1-1 0,-1 1 0,1-1 1,0 0-1,1 0 0,-1-1 0,1 1 0,0-1 0,1 0 0,-1 0 0,1-1 0,0 0 0,0 0 0,0 0 0,1-1 1,-1 0-1,1 0 0,0 0 0,0-1 0,0 0 0,0-1 0,0 1 0,0-1 0,3 0-2,2-1 9,0 0-1,1-1 0,-1 0 1,0-1-1,0 0 0,0-1 1,0 0-1,0-1 1,0 0-1,-1-1 0,0 0 1,0-1-1,0 0 0,-1-1 1,0 0-1,0-1 0,-1 0 1,0 0-1,0-1 1,-1 0-1,0-1 0,0 0 1,-1 0-1,-1-1 0,0 1 1,0-1-1,-1-1 0,0 1 1,-1-1-1,-1 0 1,0 0-1,0 0 0,0-9-8,-1 3 17,-1 0 0,-1 1 0,-1-1 0,-1 0 0,0 0 0,-2-5-17,12 56-27,-2-2 35,2 0-1,1-1 1,2 0-1,0 0 0,9 12-7,-13-29-88,2-1-1,0 0 0,0 0 0,1-1 0,1 0 0,0-1 1,0 0-1,1-1 0,0 0 0,1 0 89,47 26-335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1:17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23 820 8498,'22'-60'2689,"-18"50"1219,-6 23-3562,1-1-1,1 1 1,0 0-1,0-1 1,1 1-1,1 0 0,1 2-345,7 29 951,7 17-951,-7-26 320,7 26 45,9 28 297,5 49-662,-26-107 46,-1 1 1,-2-1-1,-1 0 1,-1 1-1,-2-1 1,-3 15-47,3-31 39,2-8-134,-1 0 1,0 0-1,0 0 0,-1 0 1,0-1-1,0 1 1,0-1-1,-4 7 95,2-15-272</inkml:trace>
  <inkml:trace contextRef="#ctx0" brushRef="#br0" timeOffset="443.355">11 799 6953,'-2'-6'614,"0"1"-1,0-1 1,0 0-1,1-1 1,0 1-1,1 0 1,-1 0-1,1 0 0,0 0 1,1-1-1,-1 1 1,1 0-1,0 0 1,1-2-614,1 0 269,0 0-1,1-1 1,0 2 0,0-1 0,0 0 0,1 1 0,0 0 0,1 0 0,3-4-269,2 0 30,1 0 0,0 1-1,1 0 1,0 1 0,0 0 0,1 1 0,0 1-1,0 0 1,1 1 0,14-4-30,-16 7 9,0 1-1,0 0 1,0 1 0,0 0-1,0 1 1,0 1 0,0 0-1,0 1 1,0 0 0,-1 1-1,1 1 1,0 0 0,-1 0-1,0 1 1,0 1 0,-1 0-1,8 5-8,-9-4-1,-1-1 0,0 1 0,0 1-1,-1 0 1,0 0 0,0 0-1,-1 1 1,0 0 0,3 6 1,-6-7 0,0-1 0,0 1 0,-1-1 1,0 1-1,0 0 0,-1 1 0,0-1 1,-1 0-1,0 0 0,0 1 0,0-1 0,-1 1 1,-1 1-1,-1 5 38,0 0 0,-1 0 0,0-1 0,-1 1 0,-1-1 0,-1 0 0,0 0 0,0-1 1,-1 0-1,-1 0 0,0 0 0,-1-1 0,-8 8-38,10-12 46,0 0 0,-1-1 0,0 0 0,0 0 0,-1-1 0,0 0 1,0-1-1,0 0 0,0 0 0,-1-1 0,0 0 0,0-1 0,0 0 0,0-1 0,-1 0 0,1 0 0,0-1 0,-1 0 1,-10-1-47,2-3 31,0 0 0,-1-1 1,2-1-1,-1-1 0,0 0 1,1-1-1,0-1 0,1-1 1,0-1-1,-1-1-31,9 4 2151,11 6-1100</inkml:trace>
  <inkml:trace contextRef="#ctx0" brushRef="#br0" timeOffset="1072.704">765 711 5465,'-8'-100'3013,"4"81"-1569,1 15-60,0 14 214,42 91 1757,-20-36-2520,-4 2-1,-3 0 0,-2 1 0,-3 4-834,-7-58 578,-3-22-10,-3-23 21,3 1-382,-1-20 3,2-1-1,3-3-209,-1 39 5,2 0 0,0 0 1,0 1-1,2-1 0,0 1 0,0-1 0,1 1 0,1 1 0,2-5-5,-6 14-8,1 0-1,0 0 0,-1 0 0,1 0 0,1 0 0,-1 0 0,0 1 1,1 0-1,0 0 0,0 0 0,0 0 0,0 0 0,0 1 0,0 0 1,1-1-1,-1 2 0,1-1 0,0 0 0,-1 1 0,1 0 0,0 0 1,0 1-1,1-1 9,9 1 332,-1 1 0,1 0 0,-1 1 1,0 1-1,0 0 0,0 1 0,5 2-332,36 12 992</inkml:trace>
  <inkml:trace contextRef="#ctx0" brushRef="#br0" timeOffset="1773.953">1565 667 4409,'21'-97'2673,"-21"96"-2538,0-1 1,0 1 0,0 0 0,0-1 0,0 1 0,0 0 0,0-1 0,-1 1 0,1 0 0,0-1 0,-1 1 0,1 0 0,-1 0 0,1-1 0,-1 1 0,0 0 0,1 0 0,-1 0 0,0 0 0,0 0 0,0 0 0,0 0 0,0 0 0,0 0 0,0 0 0,0 0 0,0 1 0,-1-1 0,1 0-1,0 1 1,0-1 0,-1 1 0,1 0 0,0-1 0,-1 1 0,1 0 0,0 0 0,-2-1-136,-2 0 508,1 0-263,0-1-1,0 1 1,0 0-1,0 1 1,0-1-1,0 1 1,0 0 0,0 0-1,0 0 1,0 0-1,0 1 1,0-1-1,0 1 1,0 0-1,1 1 1,-1-1-245,-2 1 132,0 1 1,1 0-1,0 0 1,0 1-1,0-1 1,0 1-1,0 0 0,1 0 1,0 1-1,-1 1-132,-2 2 21,1 0 0,0 1 0,1 0-1,0 0 1,0 0 0,1 0 0,0 1 0,1 0-1,0 0 1,1 0 0,0 0 0,-1 7-21,2-1 14,1 0 1,1 1-1,0-1 1,1 0-1,1 0 1,0-1-1,1 1 1,5 12-15,-5-18 14,0 0 0,1 0 1,0-1-1,1 0 0,0 1 1,0-2-1,1 1 1,0-1-1,1 0 0,0-1 1,0 1-1,0-2 0,6 4-14,-10-7 9,1 0-1,0-1 1,-1 0-1,1 0 0,0 0 1,0 0-1,0-1 1,0 0-1,0 0 1,1 0-1,-1-1 0,0 1 1,0-1-1,1-1 1,-1 1-1,2-1-8,1-1 13,0 0 0,0 0-1,0-1 1,0 0 0,0-1 0,-1 1-1,1-2 1,-1 1 0,6-6-13,-1 1 18,0-2 0,-1 1 0,0-2 0,-1 1 0,0-1 0,-1-1 0,0 0 0,-1 0 0,0-1 0,5-13-18,-11 21 11,1-1 0,-1 0 1,0 0-1,0 0 0,-1 0 0,0-1 1,0 1-1,-1 0 0,0 0 0,0-1 1,-1 1-1,0 0 0,-1-4-11,1 6 8,-1 0 0,0 0 0,-1 1 0,1-1-1,-1 0 1,0 1 0,0-1 0,0 1 0,0 0 0,-1 0 0,0 1 0,0-1-1,0 1 1,0-1 0,0 1 0,-1 1 0,0-1 0,-3-1-8,-5-2-55,-1 1 1,1 1-1,-1 0 1,0 1 0,0 1-1,0 0 1,0 1-1,0 0 1,-1 1-1,1 0 1,0 2-1,-6 0 55,8 3-716,7 6 275</inkml:trace>
  <inkml:trace contextRef="#ctx0" brushRef="#br0" timeOffset="2444.57">2167 622 5793,'39'-36'2881,"-38"35"-2761,-1 1 1,1-1-1,-1 1 1,1-1-1,-1 0 1,1 1 0,-1-1-1,1 0 1,-1 0-1,0 1 1,0-1-1,1 0 1,-1 0-1,0 0 1,0 1-1,0-1 1,0 0-1,0 0 1,0 0-1,0 0 1,0 1-1,0-1 1,0 0-1,0 0 1,0 0-1,-1 1 1,1-1 0,0 0-1,0 0 1,-1 1-1,1-1 1,-1 0-1,1 0 1,-1 1-1,1-1 1,-1 1-1,1-1 1,-1 0-1,0 1 1,1-1-1,-1 1 1,0 0-1,0-1-120,-1 0 182,0 0 0,0 0 0,0 0 0,0 0 0,0 1 0,0-1 0,0 0 0,0 1 0,-1 0 0,1 0 0,0 0 0,0 0 0,0 0 0,-1 0-182,-3 2 184,1-1 1,-1 2 0,1-1 0,0 1 0,0-1 0,0 2 0,0-1 0,0 0 0,1 1 0,-1 0 0,1 0-185,-44 50 582,46-52-561,-3 6-8,-1-1 0,2 1 0,-1 0-1,1 1 1,0-1 0,1 1 0,-1 0 0,2 0-1,-1 0 1,2 0 0,-1 0 0,1 0-1,0 1 1,1-1 0,0 0 0,1 1 0,0-1-1,0 0 1,2 6-13,1 0 7,0 0-1,1 0 1,1-1-1,0 0 1,1 0-1,0-1 1,1 0-1,1 0 1,0 0 0,0-1-1,6 4-6,-11-12 3,-1-1 1,1 1-1,0-1 0,0 0 0,0-1 1,0 1-1,0-1 0,0 0 0,1 0 0,0 0 1,-1 0-1,1-1 0,0 0 0,-1 0 1,1 0-1,0-1 0,1 1-3,2-1 7,-1-1-1,1 0 0,-1 0 1,1 0-1,-1-1 1,0 0-1,1 0 1,-1-1-1,0 0 1,5-3-7,-1 0 13,0-1 0,0 0 0,-1-1 0,0 0 0,0-1 0,-1 0 0,0 0 0,-1-1 0,0 0 0,0 0 0,-1-1 0,-1 0 1,2-2-14,-5 4 36,1 1 0,-2-1 0,1 1 1,-1-1-1,0 0 0,-1 0 1,0 0-1,0 0 0,-1 0 1,0 0-1,-1 0 0,0 0 1,0 0-1,-1 0 0,0 0 1,-3-8-37,1 7 21,-1 1 1,0-1-1,0 1 1,-1 0-1,0 0 1,0 1-1,-1 0 1,0 0 0,-1 1-1,0-1 1,0 2-1,0-1 1,-1 1-1,-2-1-21,1 1-7,0 0-1,-1 1 1,1 1-1,-1 0 1,0 0-1,-1 0 8,9 3-16,-1 0 1,0 1-1,1-1 0,-1 1 0,0-1 0,1 1 0,-1 0 0,0 0 0,0 1 0,1-1 0,-1 1 0,0 0 0,1 0 0,-1 0 0,1 0 0,-1 1 0,1-1 0,0 1 0,-3 2 16,5-3 145,0-1-1,0 1 0,0 0 1,0 0-1,1 0 0,-1 0 1,0 0-1,1 0 0,-1 0 0,1 1 1,-1-1-1,1 0 0,-1 0 1,1 1-145,-4 20 956</inkml:trace>
  <inkml:trace contextRef="#ctx0" brushRef="#br0" timeOffset="2939.299">2565 1197 7506,'46'85'3460,"-45"-83"-3310,0-1 0,0 0-1,0 1 1,0-1 0,1 0-1,-1 1 1,0-1 0,0 0 0,1 0-1,-1 0 1,1 0 0,-1 0-1,1 0 1,-1 0 0,1-1-1,-1 1 1,1-1 0,0 1-1,-1-1 1,1 1 0,0-1 0,-1 0-1,1 0 1,0 0 0,0 0-1,-1 0 1,1 0 0,0-1-1,0 1 1,-1 0 0,1-1-1,-1 1 1,1-1 0,0 0 0,-1 0-1,1 1 1,-1-1 0,1 0-1,-1 0 1,0 0 0,1-1-1,-1 1 1,0 0 0,0 0-1,1-2-149,1-1 203,-1 0 0,1 0 0,-1 0 0,0 0 0,-1-1 0,1 1-1,-1-1 1,0 1 0,0-1 0,1-3-203,2-52 862,-3 52-740,0-142 428,-7 1-1,-6 0 0,-17-65-549,25 188 4,-10-65 7,3 0 0,3-33-11,8 109-16,1 1 1,0 0-1,0 0 1,2 0-1,0 0 1,0 0-1,2-2 16,-4 13-7,0-1-1,1 1 1,-1 0-1,1 0 1,-1 0-1,1 0 1,0 0-1,0 1 1,0-1-1,0 1 1,1-1-1,-1 1 1,1 0-1,0-1 1,-1 1-1,1 1 1,0-1-1,0 0 1,0 1-1,1-1 1,-1 1-1,0 0 1,0 0-1,1 0 1,-1 1-1,0-1 1,1 1-1,-1 0 1,1 0-1,1 0 8,1 1-81,1 0 0,-1 0 0,0 1 0,0 0 0,0 0 0,0 1 0,0-1 0,-1 1 0,1 1 0,-1-1 0,0 1 0,0 0 0,0 0 0,3 3 81,7 8-530,-1 1 1,-1 1-1,10 14 530,23 44-903,0 18 358</inkml:trace>
  <inkml:trace contextRef="#ctx0" brushRef="#br0" timeOffset="3306.556">2728 661 7666,'-24'0'3688,"-1"6"-1423,3-4-585,11 1-680,5 0-327,27 0-369,6-2-80,17-1-32,14-4 368,7-4 680,6-1-808</inkml:trace>
  <inkml:trace contextRef="#ctx0" brushRef="#br0" timeOffset="4293.634">595 1491 5169,'-51'-11'5310,"47"10"-5001,1 1 1,-1 0-1,0 0 1,0 0-1,0 0 0,0 1 1,0 0-1,0 0 1,0 0-1,0 0 1,1 0-1,-1 1-309,4-2 48,0 0 0,0 0-1,0 0 1,0 0 0,0 0-1,0 0 1,0 0 0,0 0-1,0 0 1,0 0 0,0 0-1,0 0 1,0 0 0,1 0-1,-1 0 1,0 0 0,0 1-1,0-1 1,0 0 0,0 0-1,0 0 1,0 0 0,0 0-1,0 0 1,0 0 0,0 0-1,0 0 1,0 0 0,0 0-1,0 0 1,0 0 0,0 0-1,0 0 1,0 0 0,0 0-1,0 1 1,0-1 0,0 0-1,-1 0 1,1 0-1,0 0 1,0 0 0,0 0-1,0 0 1,0 0 0,0 0-1,0 0 1,0 0 0,0 0-1,0 0 1,0 0 0,0 0-1,0 0 1,0 0-48,10 0 642,19-2-461,181-11 1652,169 12-1833,-48 3 54,24-15 20,-47 0 526,141 19-600,-215 14 525,-198-21-458,-36 1-66,0 0 0,0 0 0,0 0 0,0 0 0,0 0 0,0 0 1,0 0-1,0 0 0,1 0 0,-1 0 0,0 0 0,0 0 0,0 0 0,0 0 0,0 0 1,0 0-1,0 0 0,0 0 0,0 0 0,0 0 0,0-1 0,0 1 0,1 0 1,-1 0-1,0 0 0,0 0 0,0 0 0,0 0 0,0 0 0,0 0 0,0 0 0,0 0 1,0 0-1,0-1 0,0 1 0,0 0 0,0 0 0,0 0 0,0 0 0,0 0 0,0 0 1,0 0-1,0 0 0,0 0 0,0 0 0,0-1 0,0 1 0,0 0 0,0 0 1,0 0-1,0 0 0,0 0 0,0 0 0,-1 0 0,1 0 0,0 0 0,0 0-1,-6-6 78,-8-1 101,-24 3 432,34 4-534,-15-1 210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1:26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235 199 5433,'-3'-13'1927,"3"10"-1384,0-1 0,0 1 0,-1 0 0,0-1 0,0 1 0,0 0 0,0 0 0,0 0 0,0 0 0,-1 0 0,0 0 0,-1-2-543,3 5 68,-1 0-1,1-1 1,-1 1 0,1 0-1,0 0 1,-1 0-1,1 0 1,-1 0 0,1 0-1,-1 0 1,1 0-1,-1 0 1,1 0 0,-1 0-1,1 0 1,-1 0-1,1 1 1,-1-1-1,1 0 1,0 0 0,-1 0-1,1 1 1,-1-1-1,1 0 1,0 1 0,-1-1-1,1 0 1,0 1-1,-1-1 1,1 0-1,0 1 1,0-1 0,-1 0-1,1 1 1,0-1-1,0 1 1,-1-1 0,1 1-1,0-1 1,0 1-1,0-1 1,0 1 0,0-1-1,0 0 1,0 1-68,-6 28-241,5-25 410,-1 36 40,1 1 0,2-1 0,6 40-209,0 12 277,-1 7-21,3-1 0,5 0-1,21 74-255,-31-158-61,0-1-1,0 1 1,1-1-1,1 0 1,0 0-1,0-1 1,8 9 61,-8-13-267</inkml:trace>
  <inkml:trace contextRef="#ctx0" brushRef="#br0" timeOffset="360.065">0 630 9122,'7'-4'3865,"14"3"-2489,4 1 56,12 1-503,9-1-225,12-3-208,8 1-136,9-7-240,1 2 72,-7-2-528,-9-3-296,-8 3 408</inkml:trace>
  <inkml:trace contextRef="#ctx0" brushRef="#br0" timeOffset="837.948">571 15 7946,'-3'-4'1375,"-5"-7"1489,6 11-1526,3 8-127,25 84-573,-5 1 1,-3 1-1,-5 0 1,0 58-639,-9-62 412,4 0 1,14 61-413,-3-37 1047,-19-114-1027,0 0 0,0 1 0,0-1 0,0 1 0,0-1 0,0 1 0,0-1 0,1 1 0,-1-1 0,0 1 0,0-1 0,0 1 0,0-1 0,0 1 0,1-1 0,-1 0 0,0 1 0,0-1 0,1 1 0,-1-1 0,0 0 0,1 1 0,-1-1 0,0 0 0,1 0 0,-1 1 0,1-1 0,-1 0 0,0 0 0,1 1 0,-1-1 0,1 0 0,-1 0 0,1 0 0,-1 0 0,1 0 0,-1 1 0,1-1 0,-1 0-20,1-1 30,-1 1-1,1 0 0,0-1 0,-1 1 1,1 0-1,-1-1 0,1 1 0,-1-1 1,1 1-1,-1-1 0,0 1 0,1-1 1,-1 1-1,1-1 0,-1 1 0,0-1 1,0 1-1,1-1 0,-1 0 0,0 1 0,0-1 1,0 1-1,0-1 0,1 0 0,-1 1 1,0-1-1,0 0 0,0 1 0,-1-1-29,-10-128 510,11 112-499,1-1 0,1 1 0,0 0-1,2 0 1,0 1 0,2-5-11,-3 11-5,1 0-1,0 0 0,1 0 1,0 1-1,1-1 1,0 1-1,0 1 0,1-1 1,0 1-1,4-4 6,-9 11-4,0-1-1,0 0 1,0 1-1,1-1 1,-1 1-1,0 0 1,1 0 0,-1 0-1,0 0 1,1 0-1,0 1 1,-1-1-1,1 1 1,-1-1-1,1 1 1,0 0-1,-1 0 1,1 0-1,-1 0 1,1 1 0,0-1-1,-1 1 1,1-1-1,-1 1 1,1 0-1,-1 0 1,1 0-1,-1 1 1,0-1-1,0 0 1,2 2 4,2 1-9,0 1 0,0 0 0,0 1 0,-1-1 0,1 1 0,-1 0 0,-1 0 0,1 0 0,-1 1 0,1 2 9,6 17 50,-1 0-1,-1 0 1,-2 0-1,3 17-49,-4-16-714,0 0 0,2-1 0,2 0 0,8 18 714,-7-26-44,2 0 7</inkml:trace>
  <inkml:trace contextRef="#ctx0" brushRef="#br0" timeOffset="1392.939">1206 795 6401,'50'-45'3010,"-49"44"-2519,0 0 0,0 0 0,1 0-1,-1 0 1,0 0 0,1 0 0,-1 0-1,1 1 1,-1-1 0,1 0 0,-1 1-1,1-1 1,-1 1 0,2-1-491,12 5 2792,-8-1-3079,1-2 429,0 1 0,0-1-1,-1-1 1,1 1 0,1-1-142,4 0 131,-8 0-73,0-1 0,0 0 0,0 1 0,0-1 0,0-1 0,0 1 0,0-1 0,-1 0 0,1 0 0,0 0 0,-1-1 0,1 0 0,0 0-58,3-3 32,-1 0 0,1-1 0,-1 0 1,0 0-1,4-7-32,-6 8 19,-1 0 0,0 0 0,-1-1 0,1 1 0,-1-1 0,0 0 1,-1 0-1,1-4-19,-2 7 11,0 1 0,0-1 0,-1 0 0,0 0 0,1 1 0,-1-1 0,-1 0 0,1 0 0,0 0 1,-1 1-1,0-1 0,0 0 0,0 1 0,0-1 0,-1 1 0,1-1 0,-2-1-11,1 3 7,0 0 0,0-1 0,-1 1-1,1 1 1,0-1 0,-1 0 0,0 0 0,1 1-1,-1 0 1,0-1 0,1 1 0,-1 0 0,0 0 0,0 1-1,0-1 1,0 1 0,0-1 0,0 1 0,0 0-1,0 0 1,0 0 0,-2 1-7,-2-1 0,1 1 1,-1 0-1,0 0 0,1 1 0,-1-1 0,1 2 1,-1-1-1,1 1 0,-4 1 0,1 3-3,0 0 0,0 1 0,0-1 0,1 1 0,1 1 0,-1 0 0,1 0 0,0 0 0,1 1 0,0 0 0,1 0 0,-1 3 3,-3 7-4,2 0 0,0 1 0,1-1-1,1 1 1,0 0 0,2 2 4,2-15 3,0 1-1,1-1 1,0 1 0,0-1 0,1 1-1,0-1 1,1 0 0,-1 1 0,2-1-1,-1 0 1,1 0 0,0 0 0,1-1-1,0 1 1,3 4-3,0-3 12,-1-1-1,2 0 1,-1 0-1,1-1 1,0 1-1,0-2 1,1 1 0,0-2-1,0 1 1,0-1-1,1 0 1,2 0-12,0 0 17,-1-2 0,1 1 0,1-1 1,-1-1-1,0 0 0,0-1 0,1 0 1,-1-1-1,8-1-17,8-1 609,-1-2 0,1-1 0,18-6-609,5-3 693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1:22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278 100 5233,'-14'-11'4249,"12"9"-3756,1 0 1,-1 1-1,0-1 0,0 1 0,0-1 1,0 1-1,0 0 0,0 0 1,-2-1-494,3 2 61,1 0 0,-1 0 0,0 0 1,0 0-1,1 0 0,-1 1 1,0-1-1,0 0 0,1 0 1,-1 1-1,0-1 0,1 0 1,-1 1-1,0-1 0,1 0 0,-1 1 1,0-1-1,1 1 0,-1-1 1,1 1-1,-1 0 0,1-1 1,-1 1-1,1-1 0,-1 1 1,1 0-1,0-1 0,-1 1 1,1 0-1,0 0 0,0-1 0,-1 1 1,1 1-62,-2 3 158,1 0 0,-1 1 1,1 0-1,0-1 0,0 1 1,1 0-1,-1-1 0,1 1 1,1 3-159,8 53 640,-6-42-463,4 20 42,45 328 841,-44-283-905,-4 1 1,-4-1-1,-5 29-155,4-109-8,0 13-264,0 0 0,1 12 272,0-30 18,0 0 0,0 1 0,0-1 0,0 0 0,0 0-1,0 0 1,0 1 0,0-1 0,0 0 0,0 0 0,0 0 0,0 1 0,0-1 0,0 0-1,0 0 1,0 0 0,1 1 0,-1-1 0,0 0 0,0 0 0,0 0 0,0 0 0,0 1-1,1-1 1,-1 0 0,0 0 0,0 0 0,0 0 0,0 0 0,1 0 0,-1 1 0,0-1-1,0 0 1,0 0 0,1 0 0,-1 0 0,0 0 0,0 0 0,1 0 0,-1 0-1,0 0 1,0 0-18,1 0 203,7 0 411</inkml:trace>
  <inkml:trace contextRef="#ctx0" brushRef="#br0" timeOffset="351.929">54 636 8106,'-21'-7'3737,"1"-2"-1569,15 8-216,-2-3-391,8 4-361,16 0-560,4 0-120,25 0-200,12-6-48,19-4-72,11 1-32,8 2 97,-7 0-25,-15 4 256,-11-1-2689,-18 2 1673</inkml:trace>
  <inkml:trace contextRef="#ctx0" brushRef="#br0" timeOffset="1167.867">875 37 7402,'-2'-1'409,"-1"-1"0,1 1 0,0-1 0,-1 0 0,1 0 0,0 0 0,0 0 0,0-1 0,1 1 0,-1 0 0,-1-3-409,-4-4 1699,7 9-1670,0 0 0,0 0 0,0 0 0,0 0 0,0 0 1,0-1-1,0 1 0,0 0 0,-1 0 0,1 0 0,0 0 0,0 0 0,0 0 0,0 0 0,0 0 0,-1 0 0,1 0 0,0 0 0,0 0 0,0 0 0,0-1 0,0 1 0,-1 0 0,1 0 0,0 0 0,0 0 0,0 1 0,0-1 0,0 0 1,-1 0-1,1 0 0,0 0 0,0 0 0,0 0 0,0 0 0,0 0 0,-1 0 0,1 0 0,0 0 0,0 0 0,0 0 0,0 1 0,0-1 0,0 0 0,0 0 0,-1 0 0,1 0 0,0 0 0,0 0 0,0 1 0,0-1 0,0 0 1,0 0-1,0 0 0,0 0 0,0 0 0,0 1 0,0-1 0,0 0 0,0 0 0,0 0 0,0 0 0,0 0 0,0 1 0,0-1 0,0 0 0,0 0 0,0 0-29,-1 13 166,1-13-150,7 230 1087,10-1 0,25 101-1103,-30-263 192,3-1 0,17 42-192,-29-94 3,-5-10 435,1-5-398,0 0 1,0 0-1,0 0 0,0-1 1,1 1-1,-1 0 1,1 0-1,-1-1 0,1 1 1,-1 0-1,1-1 0,-1 1 1,1-1-1,0 1 0,0-1-40,-5-26 41,1 0 0,1 0 0,1-1-1,2-11-40,0 19 8,1-1 0,0 1 0,2 0 0,0-1 0,2 1 0,4-12-8,-7 26-5,1 0 1,0 0-1,0 0 1,0 1-1,1-1 1,0 1-1,0 0 0,1 0 1,0 1-1,0-1 1,0 1-1,1 0 1,-1 0-1,1 1 1,0 0-1,1 0 0,-1 0 1,1 1-1,0 0 1,-1 0-1,2 1 5,2-2-11,1 1 0,0 1 0,-1 0 0,1 1 0,0 0 0,1 0 0,-1 1 0,0 1 11,-6-1-6,0 0 0,-1 1 0,1 0 1,-1 0-1,1 0 0,-1 1 0,1-1 0,-1 1 1,0 0-1,0 1 0,0-1 0,0 1 1,0-1-1,0 1 0,-1 0 0,1 0 0,-1 1 1,0-1-1,0 1 0,0 0 6,5 9-1,-2-1-1,1 2 1,-1-1 0,-1 0-1,-1 1 1,0 0 0,0 0 0,-2 1-1,1 0 2,1 32 37,-1-1 0,-2 9-37,-1-3 74,0-46-63,0-4 36,0 1-1,0 0 1,0-1 0,0 1-1,1-1 1,-1 1 0,1-1-1,0 1 1,-1-1 0,1 1-1,0-1 1,0 0 0,1 2-47,17 12 250</inkml:trace>
  <inkml:trace contextRef="#ctx0" brushRef="#br0" timeOffset="2059.685">1783 728 4385,'76'-10'2394,"-76"10"-2229,1 0 0,0 0 1,-1 0-1,1 0 0,0 0 1,-1-1-1,1 1 0,-1 0 0,1 0 1,0 0-1,-1 0 0,1-1 1,-1 1-1,1 0 0,0-1 1,-1 1-1,1 0 0,-1-1 0,1 1 1,-1-1-1,0 1 0,1-1 1,-1 1-1,1-1 0,-1 1 0,0-1 1,1 0-1,-1 1 0,0-1 1,0 1-1,1-1 0,-1 0 1,0 1-1,0-1 0,0 0 0,0 1 1,0-1-166,-8-17 4205,6 15-3856,-10-17 402,-22-14-246,32 32-463,-1 0-1,1 0 0,-1 0 0,0 1 0,0-1 1,0 1-1,0 0 0,0 0 0,0 0 0,0 0 1,-1 0-1,1 1 0,0-1 0,0 1 0,-1 0 1,1 0-1,0 0 0,0 0-41,-4 1 36,0 0 0,1 1 0,-1 0 0,1 0 0,-1 0 0,1 1 0,-1 1-36,-2 0 4,1 2 0,1-1 0,-1 1 0,1 1 0,0-1 0,0 1 0,1 0 1,0 1-1,0-1 0,0 1 0,1 1 0,1-1 0,-1 0 0,1 1 0,1 0 0,0 0 0,-2 6-4,2-2-1,-1 0-1,2 1 1,0-1-1,0 0 1,1 1-1,1-1 0,0 1 1,1-1-1,1 1 1,0-1-1,1 0 1,1 6 1,-1-13 0,0 0 1,0 0 0,0-1 0,1 1 0,-1-1 0,1 0 0,1 0 0,-1 0 0,1-1 0,0 1-1,0-1 1,0 0 0,0 0 0,1-1 0,0 0 0,-1 0 0,1 0 0,0-1 0,1 1 0,-1-2 0,0 1-1,0-1 1,6 1-1,-5-1 5,-1 0-1,1 0 1,0 0-1,0-1 1,0 0-1,-1-1 0,1 0 1,0 0-1,0 0 1,-1-1-1,1 0 1,-1 0-1,1 0 1,-1-1-1,0 0 1,0-1-1,0 1 0,-1-1 1,1 0-1,-1 0 1,0-1-1,4-3-4,-5 2 12,-1 0 0,1-1 0,-1 1 1,0-1-1,-1 0 0,1 0 0,-1 1 0,-1-2 0,1 1 0,-1 0 0,0-5-12,1-18 56,-2 1 1,-1-4-57,1 24 6,0-8 2,-1 0 0,0 0 0,-2 0-1,0 0 1,-1-1-8,-1 5-55,4 24-24,7 28 13,8 23 4,-7-27 94,2 1 0,1-2 0,5 10-32,-11-34-34,0 0-1,1-1 1,0 1-1,1-1 0,0 0 1,0-1-1,1 0 1,0 1-1,1-2 1,0 1-1,0-1 1,0-1-1,2 2 35,-6-6-200,-1 0-1,0-1 1,1 1-1,0-1 1,-1 1-1,1-1 0,0 0 1,-1 0-1,1-1 1,0 1-1,0-1 201,22 0-750</inkml:trace>
  <inkml:trace contextRef="#ctx0" brushRef="#br0" timeOffset="2430.893">2308 209 6793,'3'-26'3131,"-3"20"-2566,0 0 1,1 0-1,0 0 0,0 0 1,0 0-1,1 0 0,0 1 0,0-1 1,1 1-1,-1-1 0,1 1 1,0-1-566,-1 31 1656,-3 57-1304,4-1 1,4 0-1,15 71-352,41 301 513,-59-419-461,4 1-281,-8-33 323,1-1-1,-1 0 1,1 1-1,-1-1 1,1 0 0,0 1-1,-1-1 1,1 0 0,0 0-1,0 0 1,0 0-1,0 0 1,0 0 0,0 0-1,1 0 1,-1 0 0,0 0-1,0-1 1,0 1-1,1-1 1,-1 1 0,1 0-94,8 0 868</inkml:trace>
  <inkml:trace contextRef="#ctx0" brushRef="#br0" timeOffset="2802.265">2179 585 9306,'-15'-4'4089,"5"3"-2345,6-2-231,10 7-385,4 0-400,19 2-272,7 2-8,24-8-152,8-2-104,2-4 104,-3-1-104,-5 1 3009,-3 5-2313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1:34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6105 659 6977,'4'-41'9153,"-4"40"-8069,0 10 43,11 164 252,14 43-244,-14-136-975,-11-80-166,1 6-137,-1-6 127,0 0 0,0 0 0,0 0 0,0 0 0,0 0 0,0 0 0,0 0 0,0 0 0,0 0 0,0 0 0,0 0 0,0 0 0,0 0 0,0 0 0,0 0 0,0 0 0,0 0 0,1 0 0,-1 0-1,0 0 1,0 0 0,0 0 0,0 0 0,0 0 0,0 0 0,0 0 0,0 0 0,0 0 0,0 0 0,0 0 0,0 0 0,0 0 0,0 0 0,0 0 0,0 0 0,0 0 0,0 0 0,0 0 0,0 0-1,0 1 1,0-1 0,0 0 0,0 0 0,0 0 0,1 0 16,-1-7-404</inkml:trace>
  <inkml:trace contextRef="#ctx0" brushRef="#br0" timeOffset="398.379">6103 308 9178,'-8'-38'4289,"-3"7"-1873,4 4-895,7 7-873,0-1-320,11 6-200,7 2-152,7 12-560,4 9-424,5 23 536</inkml:trace>
  <inkml:trace contextRef="#ctx0" brushRef="#br0" timeOffset="786.134">6749 574 8394,'10'-13'5139,"-10"12"-5007,0 1 0,0 0-1,0-1 1,0 1 0,0 0-1,0-1 1,0 1 0,0-1-1,0 1 1,0 0 0,0-1-1,0 1 1,0-1 0,0 1-1,-1 0 1,1-1 0,0 1-1,0 0 1,0-1 0,-1 1-1,1 0 1,0-1 0,-1 1-1,1 0 1,0 0-132,-2-1 179,1 0 0,-1 0 0,0 0 0,0 1 0,1-1 0,-1 0 0,0 1 0,0 0 0,0-1 0,1 1 0,-1 0 0,0 0 0,0 0 0,-1 0-179,-19 3 436,0 0 1,0 1-1,0 2 0,1 0 1,-1 1-437,-103 44 206,97-38-95,23-11-99,-32 17 69,36-18-75,0-1-1,-1 1 0,1 0 1,0-1-1,0 1 0,0 0 1,0 0-1,0 0 0,1 0 1,-1 0-1,0 0 0,0 0 1,1 0-1,-1 0 0,0 0 1,1 1-1,-1-1 0,1 0 1,0 0-1,-1 0 0,1 1 1,0-1-1,0 0 0,-1 1 1,1-1-1,0 0 0,0 1-5,1-1 4,-1 0-1,1 0 0,0 0 0,-1 0 0,1 0 1,0 0-1,0 0 0,-1 0 0,1 0 0,0 0 0,0 0 1,0-1-1,0 1 0,0 0 0,0-1 0,0 1 1,0-1-1,0 1 0,1-1 0,0 1-3,29 6 23,-19-4-14,73 12 19,38 8-7,-104-19-20,-1 2 1,0 0-1,0 1 1,0 1-1,5 4-1,-18-9-1,1 0 0,-1 1 0,0-1 0,0 1 0,0 0 0,-1 1 0,0-1-1,0 1 1,0 0 0,0 0 0,1 3 1,-3-5 0,-1 0 0,1 1 0,-1-1 0,0 1 0,0-1 0,0 1 0,-1-1 0,1 1 0,-1 0 0,0-1 0,0 1 0,0 0 0,0-1 0,-1 1 0,1-1 0,-1 1 0,0 0 0,0-1 0,0 0 0,-1 1 0,-3 6 9,-1 1 0,0-1-1,0-1 1,-1 1-1,-1-1 1,1 0 0,-1-1-1,-1 0 1,0 0 0,0-1-1,0 0 1,-5 2-9,-5 3 34,1-2 0,-2 0 1,1-1-1,-1-1 0,-1 0 1,-6 0-35,15-5 35,-1 0-1,1-1 1,-7 0-35,15-1 6,1-1-1,-1 0 1,1 0-1,0 0 1,-1-1-1,1 1 1,-1-1-1,1 0 1,0 0-1,-1 0 1,1 0-1,0-1 1,0 1-1,0-1 1,-2-1-6,5 3 40,-1-1 0,0 1 0,1-1 0,-1 1 0,0-1 0,1 0 0,-1 1 0,1-1 0,-1 0 0,1 1 0,-1-1 0,1 0 0,-1 0 0,1 1 0,0-1 0,0 0 0,-1 0 0,1 0 0,0 0 0,0 1 0,0-1 0,0 0 0,0 0 0,0 0 0,0 0 0,0 0 0,0 1 0,0-1 0,0 0 0,1 0 0,-1 0 0,0 1 0,1-1 0,-1 0 0,0 0 0,1 1 0,-1-1 0,1 0 0,-1 0 0,1 1 0,0-1 0,-1 1 0,1-1 0,0 1 0,-1-1 0,1 1 0,0-1 0,0 1 0,-1-1 0,1 1 0,0 0 0,0-1 0,0 1-40,24-5 917</inkml:trace>
  <inkml:trace contextRef="#ctx0" brushRef="#br0" timeOffset="-5395.143">209 1261 4977,'1'13'4017,"-2"-12"-3600,1 0 0,0 1 0,0-1 0,0 0 0,0 0 0,0 1 0,0-1 0,0 0 0,1 0 0,-1 1 0,0-1 0,1 0 0,-1 0 0,1 1 0,-1-1 0,1 0 0,0 0 0,0 0-417,2-7 3099,6-1-2903,0-1 0,0 0 0,0-1 0,-1 0 0,-1 0 0,1-1 0,0-2-196,-5 7 68,3-4 11,-1 0 0,-1-1 1,1 1-1,-2-1 0,1 0 0,-1 0 0,-1 0 0,0 0 0,0 0 0,-1 0 1,-1-1-1,1 1 0,-2-6-79,1 8 26,-1-50 55,-4 0 1,-1 1-1,-5-9-81,4 19 17,-18-103 16,-9-73-11,27 157-26,2 0 0,4-25 4,1 86-5,0-12-2,1 0 1,1 0-1,0 0 0,4-13 7,-5 26-12,0 0 0,1 0 0,-1 0 0,1 0 0,-1 1 0,1-1 1,1 0-1,-1 1 0,0 0 0,1-1 0,-1 1 0,1 0 0,0 0 0,0 1 0,1-1 0,-1 1 0,0-1 0,1 1 0,-1 0 0,1 0 0,0 1 0,1-1 12,3 0-126,0 0-1,0 0 0,0 1 1,0 1-1,0-1 0,0 1 1,0 1-1,0 0 1,0 0-1,0 0 0,0 1 1,0 0-1,0 0 0,-1 1 1,4 2 126,2 1-444,1 1 0,-1 0 1,-1 1-1,1 1 0,-1 0 1,-1 0-1,0 1 0,1 1 444,31 42-975</inkml:trace>
  <inkml:trace contextRef="#ctx0" brushRef="#br0" timeOffset="-5009.472">27 686 6873,'-16'10'3417,"5"4"-1456,17 4-273,5-2-32,20 1-431,9-8-145,17-9-288,14 0-168,12-13-232,2 6-80,-1-3-16,-11 0-72,-14 9-112,-9 0-3560,-29 1 2527</inkml:trace>
  <inkml:trace contextRef="#ctx0" brushRef="#br0" timeOffset="-4301.393">1083 691 6513,'2'-10'573,"-1"7"-302,0 0 0,0-1 0,0 1 0,-1-1 0,0 1 1,1-1-1,-2-3-271,1 7 61,0-1 1,0 0 0,0 0 0,-1 1 0,1-1 0,-1 0 0,1 1-1,0-1 1,-1 0 0,1 1 0,-1-1 0,1 1 0,-1-1 0,0 1-1,1-1 1,-1 1 0,0-1 0,1 1 0,-1 0 0,0-1 0,1 1-1,-1 0 1,0-1 0,0 1 0,1 0 0,-1 0 0,0 0 0,0 0-1,1 0 1,-1 0 0,0 0 0,0 0 0,1 0 0,-1 0 0,0 0-1,0 0-61,-8 1 268,0 0 0,0 0-1,0 1 1,0 0-1,1 1 1,-1 0-1,1 0 1,-1 1 0,1 0-1,0 0 1,1 1-1,-1 0 1,1 0 0,0 1-1,0 0 1,1 0-1,-1 1 1,1 0-1,1 0 1,-1 1-268,-2 4 85,0 1 0,1 0 0,1 0 1,0 0-1,1 1 0,0 0 0,1 0 0,0 0 0,2 0 0,-1 1 1,2-1-1,0 2-85,0 6 78,0 0 0,2 1 0,1-1 0,0 0 0,3 9-78,-3-23 40,0-1 0,0 0-1,1 0 1,0 0 0,0 0-1,1 0 1,-1-1-1,1 1 1,1-1 0,-1 0-1,1 0 1,0 0 0,1-1-1,-1 0 1,1 0-1,0 0 1,5 2-40,-1-2 40,0 0 0,0 0-1,0-1 1,1-1 0,0 1 0,0-2-1,0 0 1,0 0 0,0-1 0,0 0 0,0-1-1,0 0 1,1-1 0,-1 0 0,0 0 0,0-2-1,0 1 1,0-1 0,-1-1 0,1 0-1,-1 0 1,0-1 0,4-3-40,-3 1 42,0 1-1,0-2 1,-1 1-1,0-2 1,0 1 0,-1-1-1,0-1 1,-1 1-1,0-2 1,0 1 0,-1-1-1,-1 0 1,0 0-1,0-1 1,-1 0 0,-1 0-1,0 0 1,0-1-1,-1 1 1,0-5-42,-2 4 30,0 0-1,0 0 1,-2 1-1,1-1 1,-2 0-1,1 0 1,-2 1-1,0-1 1,0 1 0,-3-4-30,3 8 6,0 1 1,-1-1-1,0 1 1,0 0 0,-1 0-1,0 1 1,0 0 0,-1-1-1,0 2 1,0-1-1,0 1 1,0 0 0,-1 0-1,0 1 1,0-1-1,-3 0-6,1 1-77,-1 0 0,0 1-1,1 0 1,-1 0-1,-1 1 1,1 0-1,0 1 1,0 0-1,-1 1 1,1 0 0,0 0-1,-1 1 1,1 1-1,0-1 1,-2 2 77,-9 9-1332,9 3 529</inkml:trace>
  <inkml:trace contextRef="#ctx0" brushRef="#br0" timeOffset="-3774.776">1530 742 6321,'25'-32'3249,"-28"50"3699,5 49-6272,-2-65-478,12 137 933,-8-96-870,0-20-78,1 0 1,0-1-1,4 9-183,-1-6 329,-2 1 0,1 4-329,-8-27 1172,-2-12-389,-6-21-428,5 12-295,1 0 0,1 0 0,0 0 0,1 0-1,1 0 1,1 0 0,0 0 0,2 0 0,1-7-60,0 11 10,0 1 0,1-1 0,1 1 0,0-1 1,0 2-1,2-1 0,0 1 0,0 0 0,1 0 0,0 1 0,1 1 1,7-7-11,-8 10-2,-1 0 0,2 0 0,-1 1 0,1 1 0,-1-1 0,2 2 1,-1-1-1,0 1 0,1 1 0,0 0 0,0 1 0,0 0 0,0 0 1,0 1-1,0 0 0,9 2 2,-11-1-100,0 1 0,0 1 0,0 0 0,-1 0 0,1 1 0,0 0 0,-1 0 0,0 1 0,0 0 0,0 0 0,0 1 0,0 0 0,-1 1 0,3 2 100,27 20-569</inkml:trace>
  <inkml:trace contextRef="#ctx0" brushRef="#br0" timeOffset="-2728.882">2307 659 5385,'0'0'194,"0"-1"-1,-1 1 1,1-1 0,-1 1-1,1 0 1,-1-1 0,1 1-1,-1-1 1,1 1 0,-1 0-1,1 0 1,-1-1 0,1 1-1,-1 0 1,0 0 0,1 0-1,-1-1 1,1 1 0,-1 0-1,0 0 1,1 0-1,-1 0 1,0 0 0,1 0-1,-1 1 1,1-1 0,-1 0-1,0 0-193,1 1 135,-1-1 0,1 1 0,-1 0 0,1-1 0,-1 1 0,1 0 0,-1 0 0,1-1 0,0 1 0,0 0 0,-1 0 0,1 0 0,0 0 0,0-1 0,0 1-1,0 0 1,0 0 0,0 0-135,3 41 1433,-2-42-1400,9 59 887,10 62 1255,-5 11-2175,-5-43 488,-5-52-219,-4-29-52,0-11 85,0-112-14,-2 63-250,2 0 0,3 1 0,1-1 1,4-5-39,-7 50-6,0 0 1,0-1 0,0 1-1,1 1 1,0-1 0,1 0-1,-1 1 1,1-1 0,0 1-1,1 0 1,0 0 5,-3 4-4,0 0 0,0 0 0,0 1 0,1-1 0,-1 0 0,0 1 0,1 0 1,-1-1-1,1 1 0,0 0 0,-1 0 0,1 0 0,0 1 0,0-1 0,0 1 0,-1-1 0,1 1 0,0 0 1,0 0-1,0 0 0,0 1 0,0-1 0,-1 1 0,1-1 0,0 1 0,0 0 0,-1 0 0,1 0 0,0 1 4,5 2-6,-1 1 0,0 0 0,0 0 0,0 0 0,0 1 0,-1 0 0,0 0-1,0 0 1,-1 1 0,0 0 0,0 0 0,-1 1 0,3 4 6,8 19-7,-1 0 0,8 26 7,-17-41-3,15 47 40,3 25-37,-17-65 37,-3-22 49,-2-11 40,-9-38-97,3 0 1,1-31-30,4 55-5,1 1 1,0 0 0,2-1 0,1 1-1,1 0 1,5-15 4,-8 33-4,0 0-1,0 0 0,1 0 1,0 0-1,-1 1 0,2-1 1,-1 1-1,0 0 0,1-1 1,0 1-1,0 1 1,0-1-1,1 1 0,-1 0 1,1 0-1,0 0 0,-1 0 1,1 1-1,1 0 1,-1 0-1,0 0 0,0 1 1,1-1-1,-1 2 0,1-1 1,-1 0-1,1 1 1,-1 0-1,1 0 0,-1 1 1,1-1-1,-1 1 0,0 0 1,1 1-1,-1-1 0,5 3 5,2 3-4,-1 0 0,0 0-1,-1 1 1,0 1 0,0 0-1,-1 0 1,0 1 0,0 0-1,-1 0 1,-1 1-1,0 0 1,0 1 0,-1-1-1,1 4 5,3 7 2,-2 1-1,0 0 0,-1 0 1,-2 1-1,0-1 0,-2 1 0,0 8-1,-2 66-149,-2-31-774,2-34 526</inkml:trace>
  <inkml:trace contextRef="#ctx0" brushRef="#br0" timeOffset="-1855.87">3401 728 5977,'-57'-85'3034,"39"63"-5,11 21-138,5 1-256,-1 29-1697,1 82 233,11 109-1171,-8-209 15,1-1-1,0 1 1,0-1-1,1 0 1,1 0 0,0-1-1,0 1 1,1-1 0,0 1-1,5 5-14,-8-11 7,1-1 0,-1 0 0,1 0 0,-1 0-1,1 0 1,0-1 0,0 1 0,0-1 0,1 0 0,-1 0 0,0 0-1,1 0 1,-1 0 0,1-1 0,0 1 0,0-1 0,-1 0 0,1 0-1,0-1 1,0 1 0,0-1 0,0 0 0,0 0 0,0 0 0,0 0-1,0-1 1,0 0 0,-1 0 0,1 0 0,0 0-7,10-4 15,-1 0-1,0-1 1,-1-1 0,1 0-1,-2 0 1,1-1 0,-1-1-1,0 0 1,0 0 0,-1-1-1,-1-1 1,1 1 0,-2-2-1,0 1 1,0-1 0,-1 0-1,0-1 1,-1 0 0,-1 0-1,0 0 1,-1 0 0,0-1-1,2-12-14,-2-20 36,-1-1 0,-3 0-1,-2 1 1,-2-9-36,6 22-11,1 27-33,3 23-9,1 28-1,2 44 54,-6-49 37,1-1 0,2 1-1,7 20-36,-10-49-58,0 0-1,1 0 0,1 0 1,0-1-1,0 0 0,1 0 0,0 0 1,1 0-1,0-1 0,0 0 1,1-1-1,1 0 0,-1 0 1,3 1 58,12 6-751,5-7 272</inkml:trace>
  <inkml:trace contextRef="#ctx0" brushRef="#br0" timeOffset="-1467.83">4150 209 7514,'-3'-18'2801,"-2"0"2983,1 49-3296,1 117-476,10 61-2012,0 9 728,-8-118-445,0-23-117,2 0-1,5-1 0,5 18-165,-11-92 24,9 35 32,-9-35 8,1 0 0,0 0-1,0 0 1,0 0 0,0-1 0,0 1-1,0 0 1,0 0 0,1-1 0,-1 1-1,0-1 1,1 1 0,0-1 0,-1 0 0,1 1-1,0-1-63,9 1 399</inkml:trace>
  <inkml:trace contextRef="#ctx0" brushRef="#br0" timeOffset="-638.215">4809 708 3353,'0'0'2742,"-1"-2"5798,-5-6-6941,-4 1-1203,0 0-1,-1 0 1,0 1-1,0 0 1,-10-3-396,16 7 97,0 0 0,0 1 0,0 0 0,0 0 0,0 0 0,0 1 1,0 0-1,0 0 0,0 0 0,0 0 0,0 1 0,0 0 0,0 0 0,-3 1-97,0 1 97,-1 0 0,1 1 0,0 0 0,0 0-1,0 0 1,-6 6-97,7-5 23,0 2-1,1-1 0,0 1 0,0 0 1,0 0-1,1 0 0,0 1 1,1 0-1,-1 0 0,2 0 0,-1 0 1,1 1-1,-1 5-22,-2 6 4,2 0-1,0 1 1,2-1 0,0 1-1,1 8-3,1-14 0,0-1-1,1 1 1,0-1 0,2 1-1,0-1 1,0 0-1,1 0 1,1 0-1,0-1 1,3 5 0,-5-12 2,0-1 1,0 0 0,1 0 0,0 0-1,0 0 1,0-1 0,1 1-1,-1-1 1,1 0 0,0 0-1,0-1 1,0 0 0,1 0-1,-1 0 1,1 0 0,0-1 0,-1 0-1,1 0 1,0 0 0,0-1-1,1 0 1,-1 0 0,0-1-1,0 0 1,1 0-3,-1 0 5,0 0-1,0-1 1,-1 1 0,1-1-1,-1-1 1,1 1 0,-1-1 0,1 0-1,-1 0 1,0-1 0,0 1-1,0-1 1,0 0 0,0-1-5,2-1 7,-1-1 0,-1 0-1,1 1 1,-1-2 0,0 1 0,0 0 0,-1-1 0,0 0 0,2-5-7,1-3 13,-2-1 1,1 0-1,-2 0 1,0 0-1,-1 0 1,0-1-1,-2 0 1,0 1-1,0-10-13,-11-97 65,8 103-14,4 36-35,0 0-1,2 0 1,0 0-1,0-1 1,2 1-1,0-1 0,0-1 1,2 1-1,0-1 1,0 0-1,1-1 0,1 0 1,0 0-1,1-1 1,0-1-1,1 1 0,0-2 1,6 4-16,81 52-91,-36-25 93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2:21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90 632 3113,'-51'-13'2308,"38"7"5912,10 5-5966,1 8-1653,-8 102 689,5 2-1290,1-29 313,3-69-273,1 0 1,0 0 0,1 0 0,1 0 0,0 0 0,1 0 0,0-1 0,1 1 0,4 8-41,-6-15 11,1 0 1,0-1-1,0 0 1,0 0 0,1 0-1,0 0 1,0 0-1,0-1 1,1 0-1,-1 0 1,1 0-1,0 0 1,0-1-1,0 0 1,1 0 0,-1 0-1,1-1 1,-1 1-1,1-1 1,0-1-1,5 2-11,-1-2 13,1 0 0,-1-1 0,0 0 0,1-1 0,-1 0 0,0 0 0,0-1 0,0 0 0,0-1 0,0-1 0,-1 1 0,1-1-1,-1-1 1,0 0 0,7-5-13,-3 2 10,-1 0 0,-1-1 0,0-1-1,0 0 1,-1 0 0,0-1 0,0 0-1,-2-1 1,1 0 0,-1 0 0,-1-1-10,-1-2 6,0 1-1,-1-1 1,-1 0 0,0 0 0,-2-1 0,1 1-1,-2-1 1,0 1 0,-1-1-6,0-39 33,-8-46-33,8 98 0,-16-72 281,12 65-12,0 12 13,-2 20-58,4 12-188,2 0-1,2 0 0,1 0 0,1 0 1,2-1-1,3 4-35,-3-11 16,2-1-1,1 0 1,1 0 0,1-1 0,1-1-1,1 0 1,1 0 0,4 2-16,-12-17-131,0-1 0,1-1 1,0 1-1,1-1 0,0 0 1,0-1-1,0 0 0,0 0 0,4 1 131,18 9-437</inkml:trace>
  <inkml:trace contextRef="#ctx0" brushRef="#br0" timeOffset="618.39">821 738 7594,'0'-34'1256,"0"19"107,-1 0 0,0 0 0,-1-7-1363,4 24 4248,13 27-3679,-8-11-439,0 0 0,-1 0 0,0 1 0,-2-1 1,2 16-131,0 60 339,-5-63-52,1 1-1,1-1 0,2 1 0,6 20-286,-11-50 177,0-3-27,-1-9 72,-4-22-83,-5-7-76,3 12-18,1 1 1,1-1-1,1 0 0,2 0 1,1-1-1,0-4-45,3 19 2,0 1-1,1 0 1,0-1 0,1 1-1,0 1 1,0-1 0,2 1 0,-1-1-1,2 1 1,-1 1 0,9-10-2,-11 14-2,0 1 1,1 1-1,-1-1 1,1 1-1,0 0 1,0 0 0,1 0-1,-1 1 1,1-1-1,0 1 1,0 1-1,0-1 1,0 1-1,1 0 1,-1 1-1,0-1 1,1 1-1,-1 1 1,1-1 0,-1 1-1,1 0 1,-1 0-1,6 2 2,-6-1-2,-1 0 1,0 0-1,1 1 0,-1 0 1,0 0-1,0 1 0,0-1 1,0 1-1,0 0 0,-1 0 1,1 1-1,-1-1 0,0 1 1,0 0-1,0 0 0,0 1 1,-1-1-1,0 1 0,0 0 1,0-1-1,-1 1 0,1 0 1,-1 1-1,0-1 0,-1 1 2,6 17 5,-2 0-1,0 0 0,-2 1 0,0-1 0,-2 8-4,0-14 6,3 37 23,-3-1 0,-4 43-29,2-80 51,-1 3-231,0 0 0,2 0 1,1 4 179,3-3-194</inkml:trace>
  <inkml:trace contextRef="#ctx0" brushRef="#br0" timeOffset="1590.707">1801 629 3689,'67'-34'2070,"-55"29"688,-4 0 960,-10 4-869,-3-3-860,3 3-1898,0 1 0,0-1 0,1 1 0,-1-1 0,0 1-1,0-1 1,0 1 0,0 0 0,0 0 0,0 0 0,0 0 0,0 0 0,0 1 0,0-1 0,0 1-91,-7 0 142,-14 1-42,1 2 1,-1 1 0,1 1 0,0 1-1,0 1-100,9-4 17,1 1 0,0 1 0,1 0 0,-1 0 0,1 1 0,0 1 0,1 0 0,0 0 0,0 1 0,-1 2-17,9-9 3,0 1-1,0-1 0,0 1 1,1-1-1,-1 1 1,0 0-1,1 0 1,0 0-1,0-1 0,0 1 1,0 1-1,0-1 1,0 0-1,1 0 1,0 0-1,-1 0 1,1 0-1,1 3-2,-1-4 2,1 1 1,0-1-1,0 0 0,0 0 1,0 0-1,0 0 0,0 0 1,0 0-1,1-1 0,-1 1 1,1 0-1,0-1 1,-1 1-1,1-1 0,0 1 1,0-1-1,0 0 0,0 1 1,0-1-1,0 0 0,0-1 1,0 1-1,0 0 0,1-1 1,0 1-3,58 13 45,-43-10-38,0 0 1,-1 0-1,1 2 0,-1 0 1,0 1-1,5 4-7,-8-3 2,-1 1-1,1 1 0,-1 0 1,-1 0-1,0 2 1,-1-1-1,0 2 0,0-1 1,-2 1-1,3 4-1,-9-12 2,0 0 0,0 0 0,-1 0 0,0 0 0,0 0 0,0 1 0,0-1 0,-1 1 0,0 0-1,0-1 1,0 1 0,-1 0 0,0-1 0,0 1 0,-1 0 0,1-1 0,-1 1 0,0 0 0,-1-1 0,1 1 0,-1-1 0,0 1 0,0-1 0,-1 0-1,0 0 1,0 0 0,0 0 0,0-1 0,-1 1 0,-2 1-2,-3 4 10,-2-1 0,1 0-1,-1 0 1,-1-1 0,0 0 0,0-1-1,0-1 1,-1 0 0,-2 1-10,5-3 13,0-1 0,0 0 1,0 0-1,0-1 0,-1 0 0,1-1 1,-1 0-1,1 0 0,-1-1 0,0-1 1,1 0-1,-5-1-13,11 0-7,0 1 1,0-1-1,1 0 0,-1 0 1,1 0-1,-1 0 0,1 0 1,0-1-1,0 0 0,0 1 1,0-1-1,0-1 1,-1-1 6,3 4-28,0 0 1,0 0 0,0 0-1,0-1 1,1 1 0,-1 0-1,0 0 1,1 0 0,-1-1-1,1 1 1,-1 0 0,1-1-1,0 1 1,0 0 0,-1-1-1,1 1 1,0 0 0,0-1-1,0 1 1,1 0 0,-1-1-1,0 1 1,0 0 0,1-1-1,-1 1 1,1 0 0,-1-1-1,1 1 1,-1 0 0,1 0-1,0 0 1,0-1 0,-1 1-1,1 0 1,0 0 0,0 0-1,0 1 1,0-1 0,0 0-1,1 0 1,0 0 27,24-7-328</inkml:trace>
  <inkml:trace contextRef="#ctx0" brushRef="#br0" timeOffset="2405.615">2389 706 5049,'40'-27'2869,"-40"27"-2803,0-1 1,1 1 0,-1 0 0,0 0-1,0-1 1,0 1 0,0 0 0,0 0-1,0-1 1,0 1 0,0 0 0,1-1-1,-1 1 1,0 0 0,0 0 0,0-1-1,0 1 1,0 0 0,-1-1-1,1 1 1,0 0 0,0 0 0,0-1-1,0 1 1,0 0 0,0-1 0,0 1-1,0 0 1,-1 0 0,1-1 0,0 1-1,0 0 1,0 0 0,-1 0 0,1-1-67,-13-9 1982,-17-4 1436,25 12-3238,-1 0 0,1 1 0,0 0 0,-1 0 0,1 0 0,-1 1 0,0-1 0,1 1 0,-1 1 0,1-1 0,-1 1 0,1 0 0,-1 0 0,1 1 0,0-1 0,0 1 0,-1 0 0,1 1 0,1-1 0,-2 2-180,-4 3 29,0 1 0,0 0 0,0 1 0,1 0 0,0 0 1,1 1-1,0 0 0,-2 6-29,-2 1 8,1 0-1,1 1 1,1 0 0,1 1 0,0 0 0,1 1-1,1-1 1,1 1 0,-1 13-8,5-24 1,0 0 1,1 0 0,0 0-1,0 0 1,1 0-1,0 0 1,1-1-1,0 1 1,0 0-1,3 6-1,-2-9 4,0 0 0,1 1 0,-1-1 1,1-1-1,1 1 0,-1 0 0,1-1 0,0 0 0,0 0 0,0-1 0,1 1 0,0-1 0,-1 0 1,7 2-5,-6-2 6,1-1 0,0 0 1,0-1-1,0 0 0,0 0 1,0 0-1,0-1 1,0 0-1,1 0 0,-1-1 1,1 0-1,-1 0 0,0-1 1,1 0-1,-1 0 1,0-1-1,0 0 0,0 0 1,0 0-1,5-4-6,-4 2 6,0 0 0,-1 0 0,0-1 0,1 0 0,-2-1 1,1 1-1,-1-1 0,0-1 0,0 1 0,-1-1 0,0 0 0,0 0 0,0-1 0,-1 1 0,0-1 0,-1 0 0,3-7-6,-2 2 9,-1-1 1,0 0-1,-1 0 0,-1 0 0,0 0 1,-1-7-10,-2-20 43,-5-22-43,-1-19 55,6 72 4,0 19-14,-2 19 1,4-3-26,2 0 0,1-1 0,0 1-1,2-1 1,1 0 0,6 16-20,-9-29-85,1 0 0,0 0 0,0-1-1,1 1 1,0-1 0,1 0 0,0 0 0,1-1 0,0 0 0,0 0 0,1 0-1,0-1 1,1 0 0,0-1 0,0 0 0,0 0 0,1-1 0,6 3 85,12 5-1271,-3-2 507</inkml:trace>
  <inkml:trace contextRef="#ctx0" brushRef="#br0" timeOffset="2810.285">2969 244 8818,'-4'-17'2231,"2"11"-1325,0-1 0,1 0 0,0-1 1,0 1-1,0 0 0,1-2-906,-2 102 3098,6 14-1899,9 41-1199,2 42 1158,-8 73-1158,-4-193-2701,8 42 2701,-10-103-660</inkml:trace>
  <inkml:trace contextRef="#ctx0" brushRef="#br0" timeOffset="3211.574">2776 727 9850,'-18'-6'4401,"13"6"-2361,5 3-215,11-3-585,8 0-288,20-1-280,12-4-175,20 1-321,8-1 0,-1-2-24,-5-2 200,-16 2-216</inkml:trace>
  <inkml:trace contextRef="#ctx0" brushRef="#br0" timeOffset="3571.047">3447 658 7017,'6'-10'3574,"-6"9"-3447,0 1-1,0-1 1,0 1-1,0-1 1,1 1-1,-1-1 1,0 1-1,0-1 1,0 1-1,1-1 1,-1 1-1,0-1 1,0 1-1,1 0 1,-1-1-1,0 1 1,1-1 0,-1 1-1,0 0 1,1-1-1,-1 1 1,1 0-1,-1 0 1,1-1-1,-1 1 1,1 0-1,-1 0 1,1 0-1,-1-1 1,1 1-1,-1 0 1,1 0-1,-1 0 1,1 0-1,-1 0 1,1 0-1,-1 0 1,1 0 0,-1 0-1,1 0 1,-1 1-1,1-1 1,-1 0-1,1 0 1,-1 0-1,1 1 1,-1-1-1,1 0 1,-1 0-1,0 1 1,1-1-1,-1 1-126,3 1 96,0 1 1,0-1-1,0 1 0,0 0 0,-1 0 0,0 0 0,1 0 0,-1 0 0,0 1 0,-1-1 0,1 1 0,-1-1 0,1 1 1,-1 0-97,14 57 720,-14-57-665,7 36 180,-2 0 0,-2 1 0,-1-1 0,-3 1-1,-1 0 1,-3 11-235,3-43-46,-2 27 182,3-34-201,0-1 0,0 1-1,0-1 1,0 1 0,0-1 0,0 1 0,0-1-1,1 1 1,-1 0 0,1-1 0,-1 0-1,1 1 1,0-1 0,-1 1 0,1-1 0,0 0-1,0 1 1,0-1 65,4 0-543,-1-5 138</inkml:trace>
  <inkml:trace contextRef="#ctx0" brushRef="#br0" timeOffset="3942.283">3527 289 11050,'-8'-37'4697,"-2"11"-2848,6 11-609,2 1-784,-1 4-272,6 7-24,4 4-16,6 12-1680,19 8 1216</inkml:trace>
  <inkml:trace contextRef="#ctx0" brushRef="#br0" timeOffset="4541.595">4113 651 3673,'44'-34'2495,"-44"33"-2189,1 1 0,-1 0 1,1-1-1,0 1 0,-1-1 0,1 1 0,-1-1 1,1 1-1,-1-1 0,0 1 0,1-1 0,-1 0 1,0 1-1,1-1 0,-1 0 0,0 1 0,0-1 0,1 0 1,-1 1-1,0-1 0,0 0-306,0 0 186,0 1 1,-1 0-1,1-1 0,0 1 1,-1 0-1,1-1 0,-1 1 1,1 0-1,0 0 0,-1 0 1,1-1-1,0 1 0,-1 0 1,1 0-1,-1 0 0,1 0 1,-1 0-1,1 0 0,-1-1 1,1 1-1,0 0 0,-1 0 1,1 1-1,-1-1-186,-31 4 1929,-4 6-849,-24 11-1080,43-14 118,0 0 1,1 1-1,0 1 1,0 1-1,-1 1-118,13-8 5,1 1-1,-1-1 0,1 1 1,0 0-1,0 0 1,0 0-1,0 0 1,1 0-1,0 1 1,0-1-1,0 1 0,0 0 1,1-1-1,-1 1 1,1 3-5,0-6 1,1 0 0,0 0 1,0 1-1,0-1 0,0 0 1,0 1-1,0-1 0,0 0 0,1 1 1,-1-1-1,1 0 0,0 0 1,0 0-1,0 1 0,0-1 0,0 0 1,0 0-1,0 0 0,1-1 1,-1 1-1,1 0 0,-1 0 1,1-1-1,0 1 0,-1-1 0,1 1 1,0-1-1,0 0 0,0 0 1,0 0-1,0 0 0,1 0 0,0 0-1,58 17 33,-45-15-28,0 1 0,0 2 0,-1-1-1,1 2 1,-1 0 0,8 5-5,-13-5 2,0 0 1,-1 1-1,0-1 1,0 2-1,-1-1 0,0 1 1,-1 1-1,1-1 1,2 8-3,-8-15 1,-1 1 0,1 0 0,-1 0 0,1 0 1,-1 0-1,0 0 0,-1 1 0,1-1 0,0 0 0,-1 0 1,0 0-1,0 1 0,0-1 0,0 0 0,0 0 0,0 1 1,-1-1-1,0 0 0,0 0 0,0 0 0,0 0 1,0 0-1,0 0 0,-1 0 0,0 0 0,1 0 0,-1 0 1,0-1-1,0 1 0,-1-1 0,1 0 0,0 0 0,-1 1 1,1-1-1,-1-1 0,0 1 0,0 0-1,-14 8 16,0 0-1,0-2 0,-1 0 1,0-1-1,-1 0 1,0-2-1,0 0 0,0-1 1,0-1-1,-1-1 1,-1-1-16,19 0 0,1-1 1,0 0-1,0 0 1,-1 0 0,1 0-1,0-1 1,0 1 0,-1 0-1,1 0 1,0-1-1,0 1 1,-1-1 0,1 1-1,0-1 1,0 1 0,0-1-1,0 0 1,0 1-1,0-1 1,0 0 0,0 0-1,1 0-7,-1 1 1,1 0 0,0-1 0,0 1 0,0 0 0,0-1-1,0 1 1,0 0 0,0-1 0,0 1 0,0 0-1,0-1 1,0 1 0,0 0 0,0-1 0,1 1 0,-1 0-1,0-1 1,0 1 0,0 0 0,0-1 0,1 1-1,-1 0 1,0 0 0,0-1 0,1 1 6,13-10-327,13 0 129</inkml:trace>
  <inkml:trace contextRef="#ctx0" brushRef="#br0" timeOffset="5069.817">4424 1354 8138,'-3'22'4726,"7"-17"-2740,5-13-762,-3-5-582,1 0-1,-2 0 1,1 0-1,-2-1 1,3-12-642,5-14 556,-3 10-311,-2-1 0,0 0 0,-3 0 1,0-1-1,-1-22-245,-4-25 250,-6-52-250,-10-4 101,-21-70-101,-1-10 30,37 206-31,-3-22-5,2 0-1,0-30 7,3 54-2,0 0 0,0 0 0,1-1 0,0 1 0,1 0 0,-1 0 0,1 0 0,1 0 0,-1 1 0,1-1 0,1 0 0,-1 1 0,1 0 0,0 0 0,1-1 2,-3 5-22,-1 0 0,1 0 0,0 0 0,0 0 0,-1 0 0,1 1 0,1-1 0,-1 1 0,0-1 0,0 1 0,1 0 0,-1 0 0,0 0 0,1 0 0,-1 0 0,1 1 0,-1-1 0,1 1 0,0-1 0,-1 1 0,1 0 0,-1 0 0,1 0 0,0 0 0,-1 1 0,1-1-1,-1 1 1,1 0 0,-1-1 0,1 1 0,-1 0 0,1 1 0,-1-1 0,0 0 0,0 1 0,0-1 0,0 1 0,0-1 0,0 1 22,6 6-226,0 0 0,-1 0-1,0 0 1,0 1-1,-1 0 1,0 1-1,-1-1 1,3 9 226,25 56-663</inkml:trace>
  <inkml:trace contextRef="#ctx0" brushRef="#br0" timeOffset="5456.12">4314 873 8586,'-17'-10'3689,"18"8"-1937,6-7-632,11-3-208,3 3-71,14 0-121,-1-1 8,6 4-328,5-1-136,-2-1-168,0 1 128,1 7-424,-8 0-264,-7 8 328</inkml:trace>
  <inkml:trace contextRef="#ctx0" brushRef="#br0" timeOffset="5840.682">4880 721 8698,'11'-33'3857,"-8"41"-1817,0 5-704,4 12-207,1 12-241,-4 11-232,2 6-48,-5 2-200,-5-4-96,0-6-136,-2-7-40,4-4-72,2-5 0,0-9 56,0-3-48,1-11-376,3-3-304,7-8 328</inkml:trace>
  <inkml:trace contextRef="#ctx0" brushRef="#br0" timeOffset="5841.682">4965 356 10586,'-22'-28'4857,"4"8"-2544,4 9-873,3 5-320,9 8-752,5-2-216,16 7 32,8 3 25,4 4 2759,4 9-2144</inkml:trace>
  <inkml:trace contextRef="#ctx0" brushRef="#br0" timeOffset="6723.82">5478 741 2096,'-28'-1'1930,"28"0"-1390,0 0 1,0 1-1,0-1 0,-1 0 0,1 1 0,0-1 1,0 0-1,-1 1 0,1-1 0,0 0 0,-1 1 1,1-1-1,0 0 0,-1 1 0,1-1 0,-1 1 1,1-1-1,-1 1 0,1-1 0,-1 1-540,-9-10 2491,4 6-2325,-1 1 0,1-1 0,-1 2 0,1-1 0,-1 1 0,0 0 0,0 0 0,-5 0-166,8 1 82,1 1-35,-1-1 1,1 1 0,-1 0-1,1 1 1,-1-1-1,1 1 1,-1-1 0,1 1-1,-1 0 1,1 0 0,0 0-1,0 1 1,-1-1 0,1 1-1,0 0 1,0 0-1,0 0 1,1 0 0,-2 1-48,-5 6 59,0 0 0,0 0 0,0 1 0,-1 3-59,9-11 7,-11 14 14,0 0 0,1 2 0,1-1 0,0 1 0,2 1 0,-6 16-21,11-28 2,1 0 0,0 0 0,1 0 0,0 0 0,0 1 0,0-1 0,1 1 0,0-1 0,0 0 0,1 1 0,0-1 0,0 0 0,1 0 0,0 1 0,0-1 0,0-1 0,1 1 1,0 0-1,1-1 0,1 3-2,1-1 10,0 0 0,0-1 0,1 0 0,0 0 1,0 0-1,1-1 0,0 0 0,0 0 0,1-1 1,-1 0-1,1-1 0,0 0 0,4 1-10,-8-3 6,0-1 1,-1 1-1,1-1 0,0-1 1,-1 1-1,1-1 0,0 1 1,0-1-1,-1-1 0,1 1 1,0-1-1,0 0 0,-1 0 1,1 0-1,-1 0 0,1-1 1,-1 0-1,1 0 0,-1 0 0,0-1 1,0 1-1,0-1 0,0 0 1,-1 0-1,1 0 0,-1-1 1,1 1-1,1-4-6,0 0 6,-1 0 0,0-1 0,0 0 0,0 0 0,-1 0 0,0 0 0,-1 0 0,0 0 0,0-1 0,-1 1 0,0-1 0,0 0 0,-1 1 0,0-1-6,-1-26 27,-2 1 0,-7-32-27,3 24 9,-2-31 21,9 62-20,3 10 2,8 18 10,12 60-8,-17-53-7,1 0 0,8 19-7,-2-14 71,1-1-1,14 21-70,-21-39-108,0 0 0,0-1 0,1 0 0,0-1 0,0 1-1,1-2 1,0 1 0,0-1 0,2 0 108,13 7-416</inkml:trace>
  <inkml:trace contextRef="#ctx0" brushRef="#br0" timeOffset="7248.711">5727 350 8514,'-7'-37'3575,"5"24"-2116,4 21 655,17 109 45,-5 2 0,-4 23-2159,-6 240 1299,-4-366-1209,0-2 107,-1 0 0,0 0 1,-1 6-198,2-20 5,-1 1 1,1-1-1,0 0 1,0 0-1,0 0 0,0 0 1,0 0-1,0 0 1,0 1-1,0-1 1,0 0-1,-1 0 1,1 0-1,0 0 1,0 0-1,0 0 1,0 0-1,0 0 1,0 0-1,-1 0 0,1 0 1,0 0-1,0 0 1,0 0-1,0 0 1,0 0-1,-1 0 1,1 0-1,0 0 1,0 0-1,0 0 1,0 0-1,0 0 1,-1 0-1,1 0 0,0 0 1,0 0-1,0 0 1,0 0-1,0 0 1,0 0-1,-1 0 1,1 0-1,0 0 1,0 0-1,0-1 1,0 1-1,0 0 1,0 0-1,0 0 0,0 0 1,0 0-1,0 0 1,-1-1-1,1 1 1,0 0-1,0 0 1,0 0-1,0 0 1,0 0-1,0-1 1,0 1-1,0 0 1,0 0-1,0 0 0,0 0 1,0 0-6,-5-11 131,3 2-105,0 1 0,1-1-1,0 1 1,1-1 0,0 1-1,0-1 1,1 1 0,0-1 0,1 1-1,1-7-25,6-16 14,1 0 0,3-4-14,-13 35 1,7-19-6,0 2 0,1-1 0,1 1 1,1 0-1,0 1 0,4-4 5,-10 15-11,-1 1 0,1 0 1,0 0-1,1 0 0,-1 0 0,1 0 0,-1 1 0,1 0 0,0 0 0,1 0 0,-1 1 0,0-1 1,1 1-1,-1 1 0,1-1 0,-1 1 0,1 0 0,0 0 0,0 1 0,-1-1 0,1 1 0,4 1 11,-5-1-12,0 1 0,-1 0 0,1 0-1,-1 1 1,1-1 0,-1 1-1,0 0 1,0 0 0,1 1 0,-2-1-1,1 1 1,0 0 0,0 0-1,-1 0 1,0 0 0,1 1 0,-1-1-1,-1 1 1,1 0 0,0 0-1,-1 0 1,0 0 0,0 0 0,0 0-1,0 2 13,1 3-5,0 0-1,-1 0 1,0 0-1,-1 0 1,0 0-1,0 1 1,-1-1-1,0 0 1,0 1-1,-1-1 1,-1 0-1,0 4 6,-3 5 3,0-2 0,0 1-1,-2 0 1,0-1 0,0-1 0,-2 1 0,0-1 0,-2 2-3,5-9 3,-1 0 0,0 0 0,0-1 1,-1 0-1,1 0 0,-1-1 0,-1 0 1,1 0-1,-1-1 0,0 0 0,0-1 1,-1 0-1,1 0 0,-7 0-3,15-3-24,0-1 1,-1 1-1,1-1 0,-1 0 1,1 1-1,-1-1 0,1 0 1,-1 0-1,1 0 0,-1 0 1,1-1-1,-1 1 0,1 0 0,-1-1 1,1 1-1,-1-1 0,1 1 1,-1-1 23,1 0-75,0 0 0,0 0 0,1 1 1,-1-1-1,0 0 0,0 0 0,1 0 1,-1 0-1,1 0 0,-1-1 0,1 1 1,0 0-1,-1 0 0,1 0 0,0 0 1,0 0-1,-1-1 0,1 1 0,0 0 1,0 0-1,0 0 0,1 0 0,-1-1 75,4-20-604</inkml:trace>
  <inkml:trace contextRef="#ctx0" brushRef="#br0" timeOffset="7614.338">6154 346 9642,'-8'-30'3494,"5"16"124,3 36-2337,24 383 2154,-8-151-2763,-11-205-446,8 33-226,-1-9-255,-9-51-116,4-6 106</inkml:trace>
  <inkml:trace contextRef="#ctx0" brushRef="#br0" timeOffset="7984.42">6325 1027 6889,'39'-49'3347,"-38"48"-3138,1-1 1,-1 1 0,1 0-1,0 0 1,-1 0 0,1 0 0,0 1-1,0-1 1,-1 0 0,1 1 0,0-1-1,0 1 1,0 0 0,0-1 0,0 1-1,0 0 1,0 0 0,0 0 0,0 0-1,-1 1 1,1-1 0,0 1 0,1-1-210,7 2 714,2-2-198,1 0-1,0 0 0,0-1 1,-1 0-1,10-3-515,-17 2 57,0 0-1,0 1 1,0-2-1,0 1 0,0 0 1,-1-1-1,1 0 1,-1 0-1,0 0 0,1-1 1,-2 0-1,1 1 1,0-1-1,-1 0 0,1-2-56,2-3 68,-1 0 0,0-1-1,0 0 1,-1 0 0,0 0 0,-1 0-1,0 0 1,0-1 0,-1 0-1,-1 1 1,0-1 0,0 0-1,-1 0 1,-1 0 0,1 1-1,-2-1 1,0 0 0,0 0-1,-1 1 1,0 0 0,0-1-1,-1 1 1,-1 1 0,-5-10-68,9 17 17,0 0 1,0 0-1,-1 0 1,1 1-1,-1-1 1,1 0-1,-1 1 1,0-1-1,1 1 1,-1-1-1,0 1 1,0 0-1,0 0 1,0 0-1,0 0 1,0 0-1,-1 0 1,1 1-1,0-1 1,0 1-1,0-1 1,-1 1-1,1 0 1,0 0-1,-1 0 1,1 0-1,0 0 1,0 1-1,-1-1 1,1 1-1,0-1 1,-1 2-18,-4 0 27,0 2 0,1-1 1,-1 1-1,1 0 0,0 0 0,0 0 1,1 1-1,0 0 0,-5 5-27,-3 6 20,0 1 0,1 0 0,1 1 0,0 1 0,2 0 0,0 0 0,1 1-1,1-1 1,1 2 0,1-1 0,0 1 0,0 18-20,3-31 25,1 1 1,1-1-1,-1 1 0,1-1 0,1 1 1,0-1-1,0 1 0,1-1 1,0 0-1,0 0 0,1 0 0,0 0 1,0 0-1,1 0 0,0-1 1,0 0-1,1 0 0,0 0 0,0 0 1,0-1-1,1 1 0,0-1 1,1-1-1,-1 1 0,5 1-25,2 2 36,0-2 1,0 0-1,1 0 0,0-2 1,0 0-1,0 0 0,1-1 0,11 1-36,17 1 1117,1-2-1,15-2-1116,-28 0 1033,36 1 111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337 244 3001,'-19'-16'775,"-19"-18"690,10 11 4204,28 23-5631,0 0-1,0 0 0,0 1 1,0-1-1,0 0 0,0 0 1,0 0-1,0 0 0,0 0 1,1 0-1,-1 0 0,0 1 1,0-1-1,0 0 0,0 0 1,0 0-1,0 0 0,0 0 1,0 0-1,0 1 0,0-1 1,0 0-1,0 0 0,0 0 1,0 0-1,0 0 0,0 0 1,0 1-1,0-1 0,0 0 1,0 0-1,0 0 0,0 0 1,-1 0-1,1 0 0,0 1 1,0-1-1,0 0 0,0 0 1,0 0-1,0 0 0,0 0 1,0 0-1,0 0 0,-1 0 1,1 0-1,0 0 0,0 0 1,0 1-1,0-1 0,0 0 1,0 0-1,-1 0 0,1 0 1,0 0-1,0 0 0,0 0 1,0 0-1,0 0 0,0 0 1,-1 0-1,1 0 0,0 0 1,0 0-1,0 0 0,0-1 1,0 1-38,3 12-32,5 6 153,2 0-1,0 0 0,10 13-120,22 38 202,-26-39-148,2 0 1,1-1-1,1-1 0,1-1 0,2-1 1,0-1-1,2 0-54,-22-23 9,0 1 1,0-1-1,0 0 1,1 0-1,-1 0 0,1 0 1,-1 0-1,1-1 0,-1 0 1,1 1-1,0-2 1,0 1-1,0 0 0,-1-1 1,1 1-1,0-1 0,0 0 1,0-1-1,0 1 1,0 0-1,0-1 0,-1 0 1,1 0-1,0 0 1,-1-1-1,1 1 0,-1-1 1,1 0-1,-1 0 0,1 0 1,-1 0-1,0-1 1,2-2-10,4-2 26,-1-1 0,0 0 0,-1 0 0,0-1 0,-1 0 1,1 0-1,-2-1 0,1 0 0,-1 0 0,-1 0 1,2-5-27,-2 4 47,0-1 1,-1 0-1,0 0 1,-1 0-1,0 0 1,-1 0-1,-1 0 1,0 0 0,0 0-1,-1 0 1,-1 0-1,0 0 1,0 0-1,-1 0 1,-1 0 0,0 1-1,-1-1 1,-1-1-48,-6-11 276,-1 1-1,-2 0 1,0 1 0,-2 0 0,0 1 0,-6-4-276,17 19 45,0 0 1,0 1 0,0 0 0,0 0-1,-1 1 1,0 0 0,0 0-1,0 1 1,0-1 0,-1 1-1,1 1 1,-1 0 0,1 0-1,-1 0 1,0 1 0,0 0-1,0 1 1,0-1 0,0 2 0,0-1-1,0 1 1,0 0 0,-3 2-46,-12 4 33,0 2 1,0 1 0,1 1-1,0 1 1,1 1-1,0 0 1,1 2 0,1 0-1,-6 8-33,9-9 8,2 1 0,-1 1-1,2 1 1,0 0-1,1 0 1,1 1 0,-5 12-8,4-4 2,1 1 0,1 0 1,2 1-1,1 0 1,-2 12-3,1 10 0,1 0 0,3 0 0,2 0 0,2 1 0,2-1 0,8 39 0,-5-58 1,1 0 1,2 0 0,1-1-1,1 0 1,2-1 0,1 0 0,1-1-1,1 0 1,2-2 0,1 0-1,13 16-1,-10-19 24,0-1-1,1-1 1,2-1-1,0 0 1,0-2-1,2-1 1,0-1-1,1-2 0,1 0 1,0-2-1,1-1 1,19 5-24,-9-7 278,1-1 0,0-1 0,0-3 1,1-1-1,0-2 0,-1-2 0,1-2 0,-1-1 0,0-2 1,9-4-279,25-9 1184,17-10-1184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7 102 6097,'-6'-10'9360,"8"4"-6429,24-3-3083,-23 8 368,89-16 406,39-1-622,-38 5 65,2 0-181,70 0 116,-159 13-83,-4-1-47,0 1-1,1 0 1,-1 0-1,1 0 1,-1 0-1,0 0 1,1 1-1,-1-1 1,1 1-1,-1 0 1,0-1-1,0 1 1,1 0-1,1 1 131,4 10-709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88 3249,'-8'2'1127,"1"0"0,0 0-1,0 1 1,0 0 0,0 0 0,0 1 0,1 0 0,-2 1-1127,4-3 707,3-1-614,1-1 1,-1 0-1,1 0 0,0 0 1,0 0-1,-1 1 1,1-1-1,0 0 0,-1 0 1,1 0-1,0 1 1,0-1-1,-1 0 0,1 0 1,0 1-1,0-1 1,0 0-1,-1 1 1,1-1-1,0 0 0,0 1 1,0-1-1,0 0 1,0 1-1,0-1 0,-1 0 1,1 1-1,0-1 1,0 0-1,0 1 0,0-1 1,0 1-1,1-1 1,-1 0-1,0 1-93,0-1 136,1 1 0,-1-1 0,1 1 0,-1-1 0,1 0 0,-1 1 0,1-1 0,-1 0 0,1 1 0,-1-1 0,1 0 0,0 0 0,-1 1 0,1-1 0,-1 0 0,1 0 0,0 0 0,-1 0 0,1 0 0,0 0 0,-1 0-136,24 0 270,0-1 1,0-2-1,0 0 0,15-5-270,100-29 333,-50 12-235,-34 10-33,17-4-339,6 2 274,-41 12-115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43.8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264 532 3961,'24'-67'2039,"-24"65"-1830,1 1-1,-1-1 1,1 1 0,-1-1 0,0 1-1,1-1 1,-1 0 0,0 1-1,0-1 1,0 1 0,0-1 0,-1 0-1,1 1 1,0-2-209,-1 2 103,1 1 0,-1-1-1,1 0 1,0 1 0,-1-1 0,1 0 0,-1 1-1,0-1 1,1 0 0,-1 1 0,1-1 0,-1 1-1,0-1 1,1 1 0,-1-1 0,0 1 0,0 0-1,1-1 1,-1 1-103,-3-1 286,1 1 0,0-1 0,-1 1 0,1 0 0,0 0 0,-1 0 0,1 0 0,-4 1-286,5-1 175,-13 2 501,0 0 1,0 1 0,0 1-1,0 0 1,-3 3-677,10-4 174,0 1-1,1 0 1,-1 1-1,1-1 1,0 1-1,0 1 1,0 0-1,1 0 1,-6 6-174,4-3 78,0 1 1,1 0-1,1 0 1,0 1 0,0 0-1,1 0 1,0 0-1,1 0 1,0 1 0,1 1-79,-1 3 28,2 1 1,0 0 0,1 0 0,0 0 0,2 0-1,2 16-28,-2-15 13,2 1-1,0-1 0,1 1 0,1-1 0,1 0 0,0-1 1,4 7-13,-7-18 6,0-1 0,0 1 1,1-1-1,0 0 1,0 0-1,0 0 0,0 0 1,1-1-1,0 0 0,0 0 1,0 0-1,1-1 1,-1 1-1,1-1 0,0 0 1,0-1-1,0 1 1,0-1-1,0-1 0,0 1 1,0-1-1,1 0 1,0 0-8,5 0-77,1 0-1,0-1 0,0-1 0,0 0 0,-1 0 0,1-1 0,4-2 79,37-18-205</inkml:trace>
  <inkml:trace contextRef="#ctx0" brushRef="#br0" timeOffset="461.587">699 539 6145,'-3'-4'473,"0"0"-1,0 1 1,-1 0-1,1 0 1,-1 0-1,1 0 1,-1 1-1,0-1 1,0 1-1,0 0 1,0 0-1,0 0 1,-1 1 0,1-1-1,-1 1 1,-1 0-473,1 1 234,1-1 1,-1 1-1,0 0 1,0 1-1,0-1 1,0 1-1,0 0 1,0 0-1,0 1 1,0 0-1,1-1 1,-1 1-1,-1 2-234,-2 0 74,1 1-1,0 0 1,0 0-1,0 1 1,1-1-1,0 2 0,0-1 1,0 1-1,1 0 1,0 0-1,0 0 0,1 1 1,0-1-1,0 1 1,1 0-1,-2 7-73,1 0 15,1 0 1,1 0-1,0 0 0,1 0 1,1 1-1,0-1 0,1 0 1,1 0-1,3 15-15,-3-20 2,1 1 0,0-1-1,1 0 1,0 0 0,0 0 0,1 0-1,0-1 1,1 0 0,0 0 0,1 0 0,0-1-1,0 0 1,0 0 0,6 3-2,-8-7 3,0 0 0,1-1 1,-1 0-1,1 0 0,0 0 0,0-1 0,0 1 1,0-1-1,1-1 0,-1 1 0,0-1 1,1 0-1,-1-1 0,1 0 0,-1 0 0,1 0 1,-1 0-1,0-1 0,1 0 0,-1-1 1,0 1-1,2-2-3,3-1 8,-1 0 0,0-1 0,1 0 0,-2-1 0,1 0 0,-1-1 0,0 0 0,0 0 0,0-1 0,-1 0 0,-1 0 0,5-6-8,-3 2 14,-1-1 0,0 0 0,-1 0 0,-1 0 1,1-1-1,-2 1 0,0-2 0,-1 1 0,0 0 1,-1-1-1,0-9-14,-2 16 10,0-1 1,-1 1 0,0 0-1,-1-1 1,0 1 0,0 0-1,-1-1 1,0 1 0,0 0-1,-1 0 1,0 0 0,0 0-1,-1 1 1,0-1 0,0 1-1,-1 0 1,0 0 0,0 1-1,0 0 1,-1-1 0,-2-1-11,2 4 5,0-1 0,0 0 0,-1 1 0,1 0 0,-1 1 0,0-1 1,1 1-1,-6-1-5,7 3-51,1 0 0,-1 0 0,1 0 0,-1 1 0,0-1 1,1 1-1,-1 1 0,0-1 0,1 0 0,-1 1 0,1 0 1,-1 0-1,1 0 0,-3 2 51,-21 12-260</inkml:trace>
  <inkml:trace contextRef="#ctx0" brushRef="#br0" timeOffset="1291.462">995 756 3905,'20'-121'2431,"-14"90"223,-6 31-2621,0 0 0,0 0-1,0 0 1,0 0 0,0 0 0,1 1 0,-1-1 0,0 0-1,0 0 1,0 0 0,0 0 0,0 0 0,0 0 0,0 0-1,0 0 1,0 0 0,0 0 0,0 0 0,0 0 0,0 0 0,1 0-1,-1 0 1,0 0 0,0 0 0,0 0 0,0 0 0,0 0-1,0 0 1,0 0 0,0 0 0,0 0 0,0 0 0,1 0-1,-1 0 1,0 0 0,0 0 0,0 0 0,0 0 0,0 0-1,0 0 1,0 0 0,0 0 0,0 0 0,0 0 0,0 0 0,0 0-1,1 0 1,-1 0 0,0 0 0,0-1 0,0 1 0,0 0-1,0 0 1,0 0 0,0 0 0,0 0 0,0 0 0,0 0-1,0 0 1,0 0 0,0 0 0,0 0 0,0-1 0,0 1-1,0 0 1,0 0 0,0 0 0,0 0-33,2 2 505,-1-2 463,7 21 356,-1-6-1098,3 7 68,0 1-1,-2 1 0,0-1 0,-2 2 1,2 14-294,1 20 1181,-1 35-1181,-1-16 472,-5-67-306,-1-21 435,1-151-442,-1 127-139,-1-5-3,3 1-1,1-3-16,-2 31-1,-1 0 1,2 0-1,-1 0 0,2 0 0,-1 1 0,1-1 0,1 1 0,-1 0 0,7-8 1,-9 14-4,1 0-1,-1 0 0,1 0 0,0 1 0,-1-1 1,1 1-1,0 0 0,1-1 0,-1 1 1,0 1-1,0-1 0,1 1 0,-1-1 1,1 1-1,0 0 0,-1 0 0,1 0 1,0 1-1,0-1 0,-1 1 0,1 0 1,0 0-1,0 0 0,-1 1 0,1-1 1,0 1-1,2 1 5,0 0-5,0 0-1,0 0 1,0 0 0,-1 1 0,1 0 0,-1 1-1,0-1 1,1 1 0,-2 0 0,1 0-1,0 0 1,-1 1 0,0 0 0,0 0-1,0 0 1,0 0 5,7 17-1,-1 1 0,-1 0 0,-1 1 0,-1-1 0,-1 2 0,0 9 1,10 34 13,-15-64-10,0-1-1,0 0 1,0 0-1,0 0 1,0 0 0,-1 0-1,0 0 1,1 0-1,-1 0 1,0 0-1,0 0 1,-1 0-1,1 1 1,-1-1-3,0-6 17,0 0 0,0 1 0,0-1 0,1 0 0,-1 0 0,1 0 0,0 0 0,0 0 0,0 0-17,26-146 91,-24 126-87,2-1 0,0 1 0,1 1 0,6-14-4,-9 30-4,0 1 0,0-1 0,1 1 0,-1 0 1,1 0-1,0 0 0,1 0 0,-1 0 0,1 1 0,0 0 0,0-1 0,1 2 1,-1-1-1,1 0 0,0 1 0,0 0 0,0 0 0,0 0 0,0 1 0,1 0 1,0-1 3,-3 3-5,-1-1 0,1 0 0,-1 1 0,1 0 0,-1-1 0,1 1 0,-1 0 0,1 0 0,-1 1 0,1-1 0,-1 0 0,1 1 0,-1 0 0,0-1 0,1 1 0,-1 0 0,0 0 0,1 1 0,1 0 5,-1 1-5,0-1 0,0 1 0,0 0 0,0 1-1,0-1 1,-1 0 0,1 1 0,-1 0 0,0-1 0,0 1-1,0 2 6,4 8-3,-1 1-1,-1 0 0,-1 0 1,0 1-1,-1-1 0,0 4 4,0 27-54,-4 27 54,1-33-766,1-1 1,4 15 765,3-23-489</inkml:trace>
  <inkml:trace contextRef="#ctx0" brushRef="#br0" timeOffset="1798.37">2025 537 5049,'-5'10'1894,"1"1"-1,0 0 1,0 0-1,0 3-1893,-5 48 3062,7-14-2699,4 31-363,-1-29 802,2 29-429,-1-28-1,-2 1-1,-3 22-371,-5-40 400,8-33-384,0-1 1,0 1-1,0-1 1,0 1-1,-1-1 1,1 0-1,0 1 1,-1-1-1,1 1 1,0-1-1,-1 0 1,1 1-1,0-1 1,-1 0-1,1 1 1,-1-1 0,1 0-1,0 0 1,-1 1-1,1-1 1,-1 0-1,1 0 1,-1 0-17,0 0 22,0 0 1,0 0-1,1 0 1,-1-1 0,0 1-1,0 0 1,1-1-1,-1 1 1,0-1 0,1 1-1,-1-1 1,1 1-1,-1-1 1,0 1 0,1-1-1,-1 0 1,1 1-1,-1-1 1,1 0-1,-1 0-22,-3-6 48,0 0 0,0-1 0,1 1 0,0-1 0,0 0 0,1 0 0,0 0 0,0 0-1,0 0-47,-5-77 27,6 78-16,-1-57-2,2 0 0,5-15-9,-2 48-12,1 0 0,2 0 0,1 1 0,1 0 0,7-16 12,-9 33-33,0 0 0,1 1 0,0 0 1,1 0-1,1 1 0,-1 0 0,2 0 0,-1 1 0,2 0 0,-1 1 33,-5 5-27,0 0 0,0 1 0,0-1 0,1 1 0,-1 1-1,1-1 1,0 1 0,0 0 0,-1 0 0,1 1 0,1-1 27,-3 2-21,0 0 0,0 0 1,0 0-1,0 0 0,0 0 0,0 1 0,0 0 0,0-1 0,0 2 1,0-1-1,-1 0 0,1 1 0,0 0 0,-1 0 0,1 0 0,-1 0 1,2 1 20,-1 1-16,1 0 1,-1 0 0,0 1 0,0-1 0,-1 1 0,1 0-1,-1 0 1,0 0 0,-1 0 0,1 0 0,-1 1 0,0-1-1,0 1 1,-1 0 0,1 0 0,-1-1 0,-1 1-1,1 0 1,-1 0 0,0 0 0,0 0 0,-1 0 0,0 4 15,-2 7 4,0-1 0,-1 0 0,-1-1 0,0 1 0,-1-1 0,-1 0 0,0 0 1,-2 1-5,-1 1 43,-1 0 0,0-1 0,-2 0-43,9-11-24,0-1 1,0 0-1,0 1 1,-1-1-1,1-1 1,-1 1-1,0-1 0,0 0 1,-1 0-1,1-1 1,0 1-1,-2-1 24,5-1-60,1-1-1,-1 0 1,1 1-1,-1-1 1,1 0-1,-1 0 1,1 0-1,-1 0 1,1 0-1,-1-1 1,1 1-1,-1 0 1,1-1-1,0 1 1,-1-1-1,1 0 1,-1 1-1,1-1 1,0 0-1,0 0 1,-1 0-1,1 1 1,0-1-1,0-1 1,0 1-1,0 0 1,0 0 60,-8-16-649</inkml:trace>
  <inkml:trace contextRef="#ctx0" brushRef="#br0" timeOffset="2382.604">2544 102 4609,'-48'-82'3109,"47"81"-2805,1-1 0,-1 1 0,0-1 0,1 1 0,-1-1 0,0 1 1,0-1-1,0 1 0,-1 0 0,1 0 0,0-1 0,0 1 0,-1 0 1,1 0-305,1 14 2604,1-7-2585,21 205 3271,3 70-2124,-23-181-926,-2-36-75,3 1 1,3-1 0,10 45-166,-15-105 8,0 0 96,-1 0 0,1-1 0,0 1 0,0 0 0,0 0 0,1-1 0,-1 1 0,1-1 0,0 1 0,0-1 0,0 0 0,0 0 1,1 0-1,-1 0 0,2 1-104,13 2 660</inkml:trace>
  <inkml:trace contextRef="#ctx0" brushRef="#br0" timeOffset="3075.423">2859 547 5505,'-72'36'2617,"64"-28"-553,10-4-760,14-2 43,-14-2-1087,34 4 1520,-1-1 0,1-2-1780,-20-1 378,-1 0 0,1-2 0,-1 0 0,0 0 0,14-5-378,-25 5 47,1 0 0,-1 1 0,0-2 0,0 1 1,0 0-1,0-1 0,0 0 0,-1 0 0,1 0 1,-1 0-1,0 0 0,0-1 0,0 1 0,2-5-47,-4 7 8,0-1 0,0 0 0,0 0 0,0 0 0,-1 0-1,1 0 1,0 0 0,-1 0 0,0 0 0,1 0-1,-1 0 1,0 0 0,0 0 0,0 0 0,-1 0 0,1-1-1,0 1 1,-1 0 0,1 0 0,-1 0 0,0 0 0,1 0-1,-1 1 1,0-1 0,0 0 0,-1 0 0,1 1-1,0-1 1,0 0 0,-1 1 0,1-1 0,-1 1 0,0-1-9,-4-2 8,0 0 0,0 0 0,-1 0-1,1 1 1,-1 0 0,0 0-1,0 0 1,0 1 0,0 0-1,0 1 1,-7-1-7,1 0-2,-1 1-1,1 0 1,-1 1-1,1 1 1,-14 2 2,20-2-3,0 1 0,-1 0 0,1 0 1,0 1-1,1 0 0,-1 0 0,0 1 0,1 0 0,0 0 1,-1 0-1,2 1 0,-1-1 0,0 2 0,1-1 0,0 0 1,0 1-1,1 0 0,0 0 0,0 1 0,0-1 1,1 1-1,0 0 0,0 0 0,0 0 0,1 0 0,0 0 1,1 0-1,-1 3 3,0 5 14,0-1 1,1 1 0,1 0-1,0 0 1,1-1-1,1 1 1,0 0 0,1-1-1,0 1 1,1-1-1,1 0 1,0 0 0,7 12-15,-5-15 16,0 0 0,1 0 0,0-1 1,1 0-1,0 0 0,0-1 1,1 0-1,0-1 0,0 0 0,1-1 1,0 0-1,1 0 0,0-2 1,0 1-1,0-1 0,0-1 1,1 0-1,-1-1 0,1 0 0,0-1 1,0-1-1,0 0 0,9 0-16,44-7 48</inkml:trace>
  <inkml:trace contextRef="#ctx0" brushRef="#br0" timeOffset="3580.759">3500 54 5521,'-5'-7'1738,"-11"-9"2508,9 16-2381,3 11-555,1 27-600,2 1-1,1-1 0,1 1 0,5 16-709,28 157 839,-20-138-496,15 74 125,14 25-468,-26-98-948,-16-70 1017,0-9-153</inkml:trace>
  <inkml:trace contextRef="#ctx0" brushRef="#br0" timeOffset="3903.731">3370 561 7386,'-4'0'3448,"8"3"-1247,8 1-497,12-1-352,8 1-239,11-3-425,12 1-160,2-4-256,4-1-104,-6-4-16,-3 0-112,-10 0-432,-9 4-416,-4-4 1960,-10 4-1144</inkml:trace>
  <inkml:trace contextRef="#ctx0" brushRef="#br0" timeOffset="4238.052">3891 528 4353,'2'9'6248,"6"-2"-3599,15 4-2640,-2-2 780,-4 2-506,-13-8-212,0 0-1,0 0 1,1-1-1,-1 1 0,1-1 1,-1 0-1,1 0 1,0-1-1,-1 1 1,1-1-1,0 0 1,0-1-1,0 1 0,0-1 1,0 0-1,0 0 1,1 0-71,7-2 135,-1-1 0,1-1 0,-1 0 0,0 0 0,0-1 0,0-1 0,0 0 0,-1-1 0,0 0 0,-1 0 0,1-1 0,-1 0 0,-1-1 0,0-1 0,0 1 0,-1-2-135,-6 10 11,0-1 1,-1 0-1,0 0 0,1 0 1,-1 0-1,0 0 0,0 0 1,0 0-1,0 0 0,0-1 1,-1 1-1,1 0 0,-1 0 1,1-1-1,-1 1 0,0 0 1,0-1-1,0 1 0,0-1 1,-1 1-1,1 0 0,0 0 1,-1-1-1,0 1 0,1 0 1,-1 0-1,0-1 0,0 1 1,0 0-1,-1 0 0,1 0 1,0 0-1,-2-1-11,-1-1 20,-1 1 1,1-1-1,-1 1 0,0-1 0,0 2 1,0-1-1,0 0 0,-1 1 1,1 0-1,-1 0 0,1 1 0,-1-1 1,-3 1-21,2 0 24,0 0 0,-1 0 0,1 1 0,-1 0 0,1 0 1,0 1-1,-1 0 0,1 0 0,0 1 0,-1 0 0,1 0 0,0 1 1,0 0-1,1 0 0,-1 0 0,1 1 0,-1 0 0,-1 2-24,-1 1 36,2 0-1,-1 1 1,1 0 0,0 0-1,1 1 1,0-1-1,0 2 1,1-1-1,0 0 1,0 1 0,1 0-1,-2 9-35,1-1 36,0 1-1,2-1 0,0 1 1,1-1-1,0 1 1,2 0-1,0 0 1,2 0-1,1 10-35,-1-17 19,0 0 1,1 0-1,1-1 0,0 1 0,0-1 0,1 0 0,0 0 1,1 0-1,1-1 0,-1 0 0,2 0 0,-1-1 1,1 0-1,1 0 0,3 2-19,-8-7 69,1-1 1,-1 0-1,1 0 0,0 0 1,0-1-1,0 0 0,0 0 1,1 0-1,-1-1 0,1 1 1,-1-1-1,1-1 0,-1 1 1,1-1-1,-1 0 0,1 0 1,0 0-1,-1-1 0,1 0 1,-1 0-1,1 0 1,-1-1-1,0 0 0,0 0 1,0 0-1,0-1 0,2-1-69,33-17 770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219 110 4049,'26'-88'2358,"-25"72"-615,-1 16-1700,0 0 1,0 0-1,-1 0 1,1-1-1,0 1 1,0 0 0,0 0-1,0 0 1,-1 0-1,1 0 1,0 0-1,0 0 1,0 0-1,0 0 1,-1 0 0,1 0-1,0 0 1,0 0-1,0 0 1,-1 0-1,1 0 1,0 0 0,0 0-1,0 0 1,0 0-1,-1 1 1,1-1-1,0 0 1,0 0-1,0 0 1,0 0 0,-1 0-1,1 0 1,0 1-1,0-1 1,0 0-1,0 0-43,-12 13 1948,-3 19-626,2 0 0,-7 22-1322,-11 32 1076,-81 201 137,96-249-1159,-5 16 127,45-128 281,-12 40-731,7-29 269,-17 47-51,2 1 0,0 0 0,1-1 0,0 2 0,1-1 0,1 0 0,0 1 0,1 1 0,1-1 0,0 1 0,0 0 51,17-17-73,-1-1 0,18-32 73,-20 28 3,-16 26-3,-1 1 1,0-1-1,-1-1 0,1 1 1,-2-1-1,0 0 0,0 0 1,0-1-1,-4 10 20,0 1 0,0-1 1,-1 1-1,1-1 0,0 1 1,1-1-1,-1 1 0,0-1 1,0 1-1,0-1 0,0 0 1,0 1-1,0-1 0,1 1 0,-1-1 1,0 1-1,0 0 0,1-1 1,-1 1-1,0-1 0,1 1 1,-1-1-1,0 1 0,1 0 1,-1-1-1,1 1 0,-1 0 0,1-1-20,5 17 936,-1-1-866,29 71 791,23 35-861,12 29 233,-62-133-195,1 1-1,0-1 1,1-1-1,1 0 1,1 0-1,0-1 1,1-1-1,1 1 0,0-2 1,1 0-1,0-1 1,1 0-1,6 3-37,8 7 335,-18-12-182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58 241 4737,'-41'-44'2450,"25"21"2351,16 23-4744,0 0 0,0 0-1,0-1 1,0 1 0,0 0 0,0 0 0,0 0-1,0 0 1,0 0 0,0 0 0,0-1 0,0 1 0,0 0-1,0 0 1,0 0 0,0 0 0,0 0 0,0 0-1,0-1 1,1 1 0,-1 0 0,0 0 0,0 0 0,0 0-1,0 0 1,0 0 0,0 0 0,0 0 0,0 0 0,1 0-1,-1 0 1,0 0 0,0-1 0,0 1 0,0 0-1,0 0 1,1 0 0,-1 0 0,0 0 0,0 0 0,0 0-1,0 0 1,0 0 0,0 0 0,1 0 0,-1 1-1,0-1 1,0 0 0,0 0 0,0 0 0,0 0 0,0 0-1,1 0 1,-1 0 0,0 0 0,0 0 0,0 0 0,0 0-1,0 0 1,0 1 0,0-1 0,0 0 0,0 0-1,1 0 1,-1 0 0,0 0 0,0 0 0,0 0 0,0 1-1,0-1-56,7 4 417,0 1 0,0 0 0,0 1 0,3 3-417,19 18 325,1-1 0,1-2 0,22 12-325,4 3 215,-1 3 1,-2 2-1,-2 2 0,27 33-215,-67-67 17,-8-6 3,0-1-1,1 0 1,0 0 0,0-1 0,1 1 0,-1-1 0,1 0 0,0-1 0,0 1 0,0-1-1,0 0 1,1-1 0,2 2-20,-8-4 34,0 0 0,-1 0 0,1 0-1,0 0 1,-1 0 0,1 0 0,-1 0-1,1 0 1,0 0 0,-1 0 0,1 0 0,0 0-1,-1 0 1,1 0 0,0 0 0,-1-1-1,1 1 1,-1 0 0,1-1 0,-1 1-1,1 0 1,-1-1 0,1 1 0,-1-1 0,1 1-1,-1 0 1,1-1 0,-1 1 0,1-1-1,-1 0 1,0 1 0,0-1 0,1 1 0,-1-1-1,0 1 1,0-1 0,1 0 0,-1 1-1,0-1 1,0 0-34,3-13 910</inkml:trace>
  <inkml:trace contextRef="#ctx0" brushRef="#br0" timeOffset="1">543 5 4841,'-1'-1'231,"0"0"0,-1 1 0,1-1-1,-1 1 1,1 0 0,0-1 0,-1 1 0,1 0 0,-1 0 0,1 0-1,-1 0 1,1 0 0,-1 0 0,1 0 0,-1 0 0,1 0 0,-1 1-1,1-1 1,-1 1 0,1-1 0,0 1 0,-1 0 0,0 0-231,0 1 206,-1 1 0,1 0 0,-1-1 0,1 1 0,0 0 0,0 0 0,0 0 0,1 1 0,-2 2-206,-241 444 3658,94-210-3292,134-205-782,15-34 377,1 0 1,-1 0-1,1 1 1,0-1-1,-1 0 0,1 0 1,0 0-1,0 0 1,0 1-1,0-1 1,0 0-1,0 0 0,0 1 1,0-1-1,0 0 1,1 0-1,-1 0 0,1 0 1,-1 1-1,0-1 1,1 0-1,0 0 0,-1 0 1,1 0-1,0 0 1,-1 0-1,2 0 39,13 7-72</inkml:trace>
  <inkml:trace contextRef="#ctx0" brushRef="#br0" timeOffset="2">929 449 7770,'-8'21'6968,"5"2"-3855,2-9-3317,2 1 0,-1-1 0,3 8 204,-1-6 838,1 8-610,1 0 0,1 0-1,5 12-227,7 40 247,-10-10-128,-6-46-63,1 0 1,1 0-1,0-1 1,2 1-1,3 9-56,-3-20 226,2-8-104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284 411 2649,'-1'-12'3860,"1"12"-3754,0 0 1,0 0-1,0 0 0,0 0 0,0-1 1,-1 1-1,1 0 0,0 0 1,0 0-1,0 0 0,0-1 0,0 1 1,-1 0-1,1 0 0,0 0 0,0 0 1,0 0-1,-1 0 0,1 0 1,0 0-1,0 0 0,0 0 0,-1 0 1,1-1-1,0 1 0,0 0 1,0 0-1,-1 1 0,1-1 0,0 0 1,0 0-1,0 0 0,-1 0 1,1 0-1,0 0 0,0 0 0,0 0 1,-1 0-1,1 0 0,0 0 1,0 0-1,0 1 0,0-1 0,-1 0 1,1 0-1,0 0 0,0 0 1,0 1-1,0-1 0,0 0 0,0 0 1,-1 0-1,1 0 0,0 1 1,0-1-1,0 0 0,0 0 0,0 1-106,-14 18 675,2 1-1,-10 19-674,6-9 533,-22 36 409,-51 105 87,74-139-971,3 0 0,0 1-1,2 1 1,-2 18-58,2 7 105,4 0 1,2 0-1,2 1 1,4 13-106,8 65 613,11 36-613,-16-138 82,1 0 0,2 0 0,2 0 1,1-1-1,1-1 0,2 0 0,2 0-82,-9-21-13,1 1 1,1-1-1,0 0 0,0-1 0,1 0 1,1 0-1,0-1 0,1-1 0,0 0 1,0 0-1,1-1 0,0-1 1,1 0-1,0-1 0,0-1 0,0 0 1,13 4 12,23 3-155</inkml:trace>
  <inkml:trace contextRef="#ctx0" brushRef="#br0" timeOffset="1">718 1199 4233,'2'-19'3066,"-4"10"2418,2 9-4351,0 0-314,3 1-112,4 1-358,-4-2-284,-1 1 0,1 0 0,0 0 0,-1 0-1,1 0 1,-1 0 0,1 1 0,-1-1 0,0 1 0,1-1 0,-1 1-65,26 24 549,-2 2-1,20 25-548,7 8 523,35 31-15,5-4-1,31 20-507,-112-97 27,-11-9-105,1 0 0,0 0 0,0 0 0,1 0 0,-1-1 0,0 1 0,1-1 0,1 2 78,-3-3-243</inkml:trace>
  <inkml:trace contextRef="#ctx0" brushRef="#br0" timeOffset="2">1207 1108 5009,'0'-1'162,"0"0"-1,0 1 1,-1-1-1,1 0 1,0 1-1,0-1 0,-1 1 1,1-1-1,0 1 1,-1-1-1,1 0 1,0 1-1,-1-1 1,1 1-1,-1-1 1,1 1-1,-1 0 1,1-1-1,-1 1 1,1 0-1,-1-1 1,1 1-1,-1 0 1,0-1-1,1 1 1,-1 0-1,1 0 1,-1 0-162,0 0 166,0 0-1,0 0 1,0 1 0,0-1 0,0 0-1,0 1 1,0-1 0,0 1 0,0-1 0,0 1-1,0-1 1,0 1 0,1 0 0,-1 0 0,0-1-1,0 1-165,-5 6 483,0 0 0,1 0 0,0 1 0,0 0-483,2-4 113,-80 128 1074,6 4 0,5 3 0,-7 36-1187,44-98-1770,32-70 1146</inkml:trace>
  <inkml:trace contextRef="#ctx0" brushRef="#br0" timeOffset="3">1452 1462 7522,'58'-5'3150,"-58"5"-2959,1-1 1,0 1 0,0 0-1,-1 0 1,1 0 0,0 0-1,0 0 1,-1 0 0,1 0-1,0 0 1,0 1 0,-1-1 0,1 0-1,0 0 1,-1 1 0,1-1-1,0 0 1,-1 1 0,2-1-192,-2 10 1100,-2-3 648,-2 36-1214,1 0-1,3 36-533,1-23 132,-1-19-50,1 1 0,2 0 0,1 0 0,10 35-82,-14-70 73,0-2 75,1 0-1,-1 0 0,0 0 0,0 0 1,1 0-1,-1 0 0,1 0 1,-1 0-1,1 0 0,-1 0 0,1 0 1,-1 0-1,1 0 0,0 0 1,0-1-1,-1 1 0,1 0 0,0-1 1,0 1-1,0 0 0,0-1-147,11 1 1358</inkml:trace>
  <inkml:trace contextRef="#ctx0" brushRef="#br0" timeOffset="4">621 801 5161,'-45'-16'2990,"37"12"851,8 1-2857,12 0 1566,92-1-1354,-31 2-292,10-4-904,100-13 1103,106 6-1103,-210 13 586,-48 0-329</inkml:trace>
  <inkml:trace contextRef="#ctx0" brushRef="#br0" timeOffset="5">1936 1281 3169,'33'-96'2153,"-29"73"-315,-7 17 358,-1 1 1104,4 5-2286,0 0-253,0 0-225,0 0-112,0 0 26,4 7 333,-2-1-717,1-1 0,-1 0 1,1 0-1,0 0 1,0 0-1,0-1 0,1 1 1,-1-1-1,1 0 1,1 1-67,-1-1 22,0-1 0,-1 1 0,0 0 0,0 0 1,0 0-1,0 1 0,-1-1 0,0 0 1,0 1-1,0 0 0,0-1 0,0 2-22,17 46 259,3-1-1,1 0 0,12 13-258,-28-52 62,0 0-1,1-1 0,1-1 1,-1 1-1,1-1 0,1-1 1,0 1-1,1-2 0,-1 1 1,7 2-62,-16-10 36,1-1-1,0 1 1,-1-1 0,1 0 0,-1 1 0,1-1 0,0 0-1,-1 0 1,1 0 0,-1 0 0,1 0 0,0-1-1,-1 1 1,1 0 0,-1-1 0,1 1 0,0-1 0,-1 1-1,0-1 1,1 0 0,-1 0 0,1 0 0,-1 0 0,0 0-1,1 0 1,-1 0 0,0 0 0,0 0 0,0 0 0,0-1-1,0 1-35,4-6 153,1 1 1,-2-1-1,1 0 0,-1 0 0,2-5-153,2-6 113,-2 0 0,0 0 0,-2-1 0,0 0-113,15-50 123,-3 24-94,2 1-1,2 1 1,2 1 0,12-17-29,-29 52-82,-1 1 0,1 0 0,0 0 0,6-4 82,-9 8 15,-1 1 1,1-1-1,0 1 1,0 0-1,0-1 0,0 1 1,0 0-1,0 0 1,0 1-1,1-1 1,-1 0-1,0 1 1,0-1-1,0 1 0,1 0 1,-1 0-1,1 0-15,4 3 1890,4 10-962</inkml:trace>
  <inkml:trace contextRef="#ctx0" brushRef="#br0" timeOffset="6">2980 1076 4609,'-4'-12'726,"-1"-5"6020,4 16-4029,3 5-1083,1 4-1590,4 7 99,1-1 0,0 0 1,1 0-1,0 0 1,1-2-1,1 1 1,2 1-144,32 31 656,15 9-656,-15-14 381,3 7-381,-25-19 230,20 28-230,-27-34 83,0 0 1,1-2-1,20 18-83,-2-12 183,-34-25-208,0 0 0,0-1 0,0 1 0,0-1 0,0 1 0,0-1 0,0 1 0,0-1 0,0 1 0,0-1 0,0 0 0,0 0 1,0 0-1,0 1 0,1-1 0,-1 0 0,0 0 0,0 0 0,0-1 0,0 1 0,0 0 0,0 0 0,0-1 0,0 1 0,1 0 0,-1-1 0,0 1 1,0-1-1,-1 0 0,1 1 0,0-1 0,0 0 0,0 1 0,0-2 25,6-9-304</inkml:trace>
  <inkml:trace contextRef="#ctx0" brushRef="#br0" timeOffset="7">3435 999 5401,'0'-1'299,"-1"1"0,1 0 1,-1 0-1,0-1 0,1 1 0,-1 0 0,0 0 0,1 0 0,-1 0 1,0 0-1,1 0 0,-1 0 0,0 0 0,1 0 0,-1 0 0,1 0 1,-1 1-1,0-1 0,1 0 0,-1 0 0,1 0 0,-1 1 0,0-1 1,1 0-1,-1 1-299,-8 16 954,4-4-748,-10 17 248,-1-1 0,-1-1 0,-2 0-1,-3 1-453,-91 107 922,63-76-862,25-27-19,1 1 0,2 1 0,-3 8-41,-22 37 96,45-76-140,-1 1 1,1-1 0,0 1 0,0-1-1,1 1 1,-1 0 0,1 2 43,1-7 40,0 0 0,-1 0 0,1 0 1,0 1-1,0-1 0,0 0 0,0 0 0,0 1 1,0-1-1,-1 0 0,1 0 0,0 0 0,0 1 0,0-1 1,0 0-1,0 0 0,0 1 0,0-1 0,0 0 1,0 0-1,0 1 0,0-1 0,0 0 0,0 0 0,0 1 1,1-1-1,-1 0 0,0 0 0,0 1 0,0-1 1,0 0-1,0 0 0,0 0 0,1 1 0,-1-1 0,0 0 1,0 0-1,0 0 0,0 0 0,1 0 0,-1 1 0,0-1 1,0 0-1,0 0 0,1 0 0,-1 0 0,0 0 1,0 0-1,1 0 0,-1 0 0,0 0 0,0 0 0,1 0 1,-1 0-1,0 0 0,0 0 0,1 0 0,-1 0 1,0 0-1,0 0 0,1 0 0,-1 0-40,12-7 1200</inkml:trace>
  <inkml:trace contextRef="#ctx0" brushRef="#br0" timeOffset="8">3698 1421 5593,'24'0'2662,"-23"0"-2567,-1 0 0,0 0-1,0 0 1,0 0 0,0 0-1,1 0 1,-1 0 0,0-1 0,0 1-1,0 0 1,0 0 0,1 0 0,-1 0-1,0 0 1,0 0 0,0-1 0,0 1-1,0 0 1,0 0 0,1 0-1,-1 0 1,0-1 0,0 1 0,0 0-1,0 0 1,0 0 0,0-1 0,0 1-1,0 0 1,0 0 0,0 0-1,0-1 1,0 1 0,0 0 0,0 0-1,0 0 1,0-1 0,0 1 0,0 0-1,0 0 1,0 0 0,-1 0 0,1-1-1,0 1 1,0 0-95,1-9 3812,8 3-3626,1 0-1,-1 1 0,1 0 1,0 1-1,0 0 0,6-2-185,-6 3 91,0-1-27,0 1 1,0-1-1,1 2 1,-1 0-1,1 0 0,4 0-64,-14 2 4,1 0-1,-1 0 0,1 0 0,-1 1 0,1-1 0,-1 0 1,1 0-1,-1 1 0,1-1 0,-1 1 0,1 0 1,-1-1-1,0 1 0,1 0 0,-1 0 0,0 0 1,0 0-1,1 0-3,-1 1 0,0-1 0,0 1 1,-1-1-1,1 1 0,0 0 1,-1-1-1,1 1 0,-1 0 0,0 0 1,1-1-1,-1 1 0,0 0 1,0 0-1,0-1 0,0 1 1,-1 0-1,1 0 0,0-1 1,-1 2-1,-16 67 108,-14 34-108,20-67 9,5-17 55,-1 0 0,-1-1 0,-1 0 1,-1 0-1,0 0 0,-1-2 0,-1 1 1,-1-1-1,-1-1 0,0-1 0,-1 0 0,0 0 1,-1-1-1,-16 9-64,32-23 27,-1 0 1,1 0-1,0 0 1,0 0-1,0 0 1,0-1 0,0 1-1,0 0 1,0 0-1,0 0 1,0 0-1,-1-1 1,1 1-1,0 0 1,0 0 0,0 0-1,0-1 1,0 1-1,0 0 1,0 0-1,0 0 1,0-1-1,1 1 1,-1 0 0,0 0-1,0 0 1,0 0-1,0-1 1,0 1-1,0 0 1,0 0-1,0 0 1,0 0-1,0-1 1,1 1 0,-1 0-1,0 0 1,0 0-1,0 0 1,0 0-1,1 0 1,-1 0-1,0-1 1,0 1 0,0 0-1,0 0 1,1 0-1,-1 0 1,0 0-1,0 0-27,21-8 23,1 1 0,0 1-1,0 1 1,0 1-1,7 0-22,19-3 18,-12 2-74,1 1-1,-1 2 1,12 2 56,19 3 2367,-34 1-1371</inkml:trace>
  <inkml:trace contextRef="#ctx0" brushRef="#br0" timeOffset="9">4302 188 7346,'-10'-84'3142,"6"66"-446,6 25 565,132 150-2096,-97-107-1102,-3 1-1,-2 2 0,-2 1 1,-2 1-1,-3 2 0,-3 0 1,15 59-63,-22-49 47,-2 1 0,-4 0 1,-2 1-1,-4 0 1,-4 48-48,-4-33 85,-4 0 0,-15 58-85,-48 158 217,50-192 49,17-100-303,5-8 87,0 0-1,0 0 1,0 0-1,0-1 1,0 1-1,0 0 1,0 0-1,0 0 0,0 0 1,0 0-1,0 0 1,0 0-1,0-1 1,0 1-1,0 0 0,0 0 1,0 0-1,0 0 1,0 0-1,0 0 1,0 0-1,0 0 0,0-1 1,0 1-1,0 0 1,0 0-1,-1 0 1,1 0-1,0 0 0,0 0 1,0 0-1,0 0 1,0 0-1,0 0 1,0 0-1,0 0 0,-1 0 1,1 0-1,0 0 1,0 0-1,0 0 1,0 0-1,0-1 1,0 1-1,0 1 0,-1-1 1,1 0-1,0 0 1,0 0-1,0 0 1,0 0-1,0 0 0,0 0 1,0 0-1,-1 0 1,1 0-1,0 0 1,0 0-1,0 0 0,0 0 1,0 0-1,0 0 1,0 0-1,0 1 1,0-1-1,0 0 0,-1 0 1,1 0-1,0 0 1,0 0-50,0-6 1324</inkml:trace>
  <inkml:trace contextRef="#ctx0" brushRef="#br0" timeOffset="10">5434 1072 4609,'1'-13'693,"-2"-6"967,-4 35 968,-12 47-849,-3-2 0,-2 0 0,-23 41-1779,37-84 129,-10 21 257,-4 15-386,18-43 25,1 0-1,0 0 0,1 0 1,0 0-1,0 1 0,1-1 1,1 6-25,-1-1 303,5-40 80,8-18-237,-7 22-103,2 0 1,3-8-44,40-100 92,-22 44-71,-22 63-30,0 0 1,2 0-1,0 0 0,2 1 0,8-14 9,-17 33 6,0-1 1,-1 1-1,1-1 1,0 1-1,0 0 1,0-1-1,1 1 0,-1 0 1,0 0-1,0 0 1,1 0-1,-1 0 1,1 0-1,-1 0 1,1 0-1,-1 0 0,1 1 1,-1-1-1,1 1 1,0-1-1,-1 1 1,1 0-1,1-1-6,-1 2 16,0 0 1,0-1-1,0 1 0,0 0 1,0 0-1,0 0 0,0 0 0,0 1 1,-1-1-1,1 0 0,0 1 1,-1-1-1,1 1 0,-1 0 0,0-1 1,0 1-1,1 0 0,-1 1-16,53 88 471,-35-57-265,2 0 0,24 30-206,182 201 1048,-209-249 1504,3-9-1248</inkml:trace>
  <inkml:trace contextRef="#ctx0" brushRef="#br0" timeOffset="11">6714 133 3545,'6'-11'1058,"9"-21"-1365,-12 22 2565,-3 10-2125,0 0 0,-1 0 0,1 0 0,0 0 1,0 0-1,0 0 0,0-1 0,0 1 0,0 0 0,0 0 0,0 0 0,0 0 1,-1 0-1,1 0 0,0 0 0,0 0 0,0 0 0,0 0 0,0 0 0,0 0 0,-1 0 1,1 0-1,0 0 0,0 0 0,0 0 0,0 0 0,0 0 0,0 0 0,-1 0 0,1 0 1,0 0-1,0 0 0,0 0 0,0 0 0,0 0 0,0 0 0,0 0 0,-1 0 0,1 0 1,0 0-1,0 1 0,0-1 0,0 0 0,0 0 0,0 0 0,0 0 0,0 0 1,0 0-1,0 0 0,-1 0 0,1 1-133,-10 11 925,-3 6-651,-4 1-71,-3 2 214,0 2 0,2 0-1,-3 7-416,0 4 143,2 2 0,2-1 0,1 2 0,2 0 0,1 1 0,3 0 0,0 1 0,3 0 0,-2 31-143,-2 6 100,7-53-79,0 0-1,2 0 0,0 0 0,2 1 1,1 2-21,7 45 62,6 14-62,13 92 196,-17-104 151,-4-29-157,1 0 0,3-1-1,2 0 1,4 7-190,13 19 57,3-1 0,3-2 0,19 25-57,-31-56 52,-13-20 63,-1 0 0,0 0 0,0 1 0,-2 0-1,0 0 1,3 14-115,-8-16 212</inkml:trace>
  <inkml:trace contextRef="#ctx0" brushRef="#br0" timeOffset="12">7064 969 16299,'8'18'1290,"0"5"-1190,3-2-17,1-1 0,0-1 0,2 0 0,0 0-1,1-2 1,1 1 0,10 7-83,18 9 342,2-1-1,43 22-341,35 24 269,-119-75-261,-1-2-6,-1 0-1,1 1 1,0 0 0,-1 0 0,1 0 0,-1 0 0,0 1 0,0-1 0,0 1 0,0 0-1,1 2-1,-14-12-1480,0-5 947</inkml:trace>
  <inkml:trace contextRef="#ctx0" brushRef="#br0" timeOffset="13">7514 888 6353,'-1'-1'357,"0"1"-1,-1-1 1,1 0-1,0 0 1,0 0-1,0 1 1,-1-1-1,1 1 1,0-1-1,-1 1 1,1-1-1,0 1 0,-1 0 1,1 0-1,-1 0 1,1 0-1,-1 0-356,0 0 205,1 0 0,-1 1 0,1-1 0,-1 1 0,1-1-1,-1 1 1,1-1 0,-1 1 0,1 0 0,0 0 0,-1 0-1,1 0 1,-1 0-205,-3 5 213,0 0 0,0 0 0,0 1-1,1-1 1,-4 7-213,4-7 268,-39 67 249,4-8-310,-2-1 0,-3-2-1,-5 1-206,25-36 42,-39 48 65,56-66-94,0 1-1,1 0 1,0 0 0,1 0 0,0 1-1,-2 8-12,4-3-484,3-16 464,0 1-1,0-1 0,0 0 0,0 0 0,0 0 0,1 0 0,-1 1 0,0-1 0,0 0 0,0 0 0,0 0 0,0 0 0,0 1 0,0-1 0,0 0 0,0 0 0,1 0 0,-1 0 0,0 0 0,0 0 0,0 0 1,0 1-1,0-1 0,0 0 0,1 0 0,-1 0 0,0 0 0,0 0 0,0 0 0,0 0 0,1 0 0,-1 0 0,0 0 0,0 0 0,0 0 0,0 0 0,1 0 0,-1 0 0,0 0 0,0 0 0,0 0 21,23-14 38,-21 13 223,29-21 169</inkml:trace>
  <inkml:trace contextRef="#ctx0" brushRef="#br0" timeOffset="14">7752 1315 7226,'-4'-1'6034,"4"-3"-4020,0 3-1999,0 1 0,0-1 0,1 1 0,-1-1 0,0 1 1,0-1-1,1 1 0,-1-1 0,0 1 0,1-1 0,-1 1 0,1-1 1,-1 1-1,0 0 0,1-1 0,-1 1 0,1 0 0,-1-1 1,1 1-1,0 0-15,83-46 314,-82 45-304,1-1-1,0 1 0,0 0 1,0 0-1,0 0 0,0 0 1,0 1-1,0-1 1,0 1-1,0 0 0,0 0 1,2 0-10,-3 0 3,0 1 0,-1-1 1,1 0-1,0 1 1,-1 0-1,1-1 0,0 1 1,-1 0-1,1 0 0,-1 0 1,1 0-1,-1 0 1,1 0-1,-1 0 0,0 0 1,1 1-4,-1 0 3,1 1 1,-1-1 0,1 0-1,-1 1 1,0-1-1,0 1 1,0-1 0,0 1-1,-1 0 1,1-1-1,-1 1 1,1 0-1,-1 0 1,0-1 0,0 1-1,0 0 1,-1 0-1,1-1 1,-1 1 0,1 0-1,-1-1 1,0 2-4,-6 12 84,0-1 0,-1 1 1,-4 3-85,-12 26 226,-20 40 937,-4-2-1163,16-27 672,30-53-619,1-1 1,0 1-1,-1-1 1,1 1-1,0 0 1,0-1-1,0 1 1,1 0-1,-1 0 1,1 0-54,0-2 13,0 0 1,0-1-1,1 1 0,-1 0 1,0 0-1,1 0 0,-1-1 1,0 1-1,1 0 0,-1-1 1,1 1-1,-1 0 0,1-1 0,0 1 1,-1-1-1,1 1 0,-1-1 1,1 1-1,0-1 0,0 1 1,-1-1-1,1 0 0,0 1 1,0-1-1,-1 0 0,1 0 1,0 1-1,0-1 0,0 0 1,0 0-1,-1 0 0,1 0 0,0 0-13,7 1 31,-1-1-1,1 0 0,-1 0 0,0-1 0,1 1 0,-1-2 0,7-1-30,52-17 113,-49 14-67,29-8 17,-26 8-628,-1 0 0,0-1 1,18-9 564,-9-5-784</inkml:trace>
  <inkml:trace contextRef="#ctx0" brushRef="#br0" timeOffset="15">6899 477 4465,'-6'1'1607,"-16"1"2132,16 0-1308,10 0 1308,50 9-3151,0-2 0,0-3 0,0-2 0,2-3-588,75-7 377,-29 0-193,0 5-1,36 6-183,-88-6 81,-20-1 876,-21 4 1445,7 9-1122</inkml:trace>
  <inkml:trace contextRef="#ctx0" brushRef="#br0" timeOffset="16">8484 956 4777,'-33'-43'2701,"32"42"-2448,1 0 0,0 1 1,-1-1-1,1 1 1,-1-1-1,1 1 1,-1-1-1,1 1 0,-1-1 1,0 1-1,1 0 1,-1-1-1,0 1 0,1 0 1,-1-1-1,0 1 1,1 0-1,-1 0 1,0 0-254,-6 6 2898,3 11-1976,4-12-877,0 0 1,1 0-1,-1 0 1,1 0-1,0 0 1,0 0-1,1 0 0,0-1 1,-1 1-1,3 2-45,1 4 93,-1-2 30,0 0 0,1-1 0,0 1 0,1-1 0,-1 0 0,7 5-123,8 13 194,18 34 76,-25-37-184,2 0 0,1 0 0,17 18-86,-29-36 44,1 0 0,0 0 0,0-1 0,0 0 0,1 0 1,-1 0-1,1 0 0,0-1 0,0 0 0,1 0 0,-1-1 0,0 0 0,1 0 0,0 0 0,-1-1 0,1 0 0,4 0-44,-7-1 83,0 0-1,0-1 1,0 1-1,0-1 1,0 0-1,0 0 1,0 0-1,0-1 0,0 1 1,0-1-1,-1 0 1,1 0-1,-1 0 1,1 0-1,-1-1 1,0 0-1,0 1 0,0-1 1,0 0-1,0 0 1,-1-1-83,7-9 241,0 0 0,-1-1 0,-1 0 0,5-14-241,-3 9 53,4-14 79,-1 0 0,4-22-132,-10 34-9,0-1-1,1 0 1,1 1-1,1 1 0,1 0 1,1 0-1,4-5 10,-11 19-118,-4 5 117,1 0 0,0-1 0,0 1-1,0 0 1,0 0 0,0 0 0,0 0 0,0 0-1,1 0 1,-1 0 0,0 0 0,0 0 0,1 1-1,-1-1 1,1 0 1,16-2-34</inkml:trace>
  <inkml:trace contextRef="#ctx0" brushRef="#br0" timeOffset="17">9680 881 5081,'-118'-37'2626,"91"27"-437,16 8 285,6 4-1429,4-1-955,0-1 0,0 1 0,0 0 0,1-1 0,-1 1 0,0 0 0,0-1 0,0 1 0,1 0-1,-1 0 1,0 0 0,1 0 0,-1 0 0,1 0 0,-1 0 0,1 0 0,0 0 0,-1 0 0,1 0 0,0 0 0,-1 0 0,1 0 0,0 0 0,0 0 0,0 0 0,0 0 0,0 0 0,0 1 0,1-1 0,-1 0-90,7 35 499,-1-23-329,0 1 1,1-1-1,0-1 1,1 1-1,1-1 1,0-1-1,0 1 0,1-2 1,0 1-1,3 0-170,27 24 379,3-2 0,6 2-379,-36-26 40,98 78 184,-68-52-81,1-1-1,1-3 1,13 5-143,-49-32 1378,-9-4-758</inkml:trace>
  <inkml:trace contextRef="#ctx0" brushRef="#br0" timeOffset="18">9971 745 6425,'0'-1'225,"0"1"0,-1-1 0,1 0-1,-1 1 1,1-1 0,-1 1 0,1-1-1,-1 0 1,1 1 0,-1-1 0,0 1-1,1 0 1,-1-1 0,0 1 0,1-1-1,-1 1 1,0 0 0,1 0 0,-1-1-1,0 1 1,0 0 0,1 0 0,-1 0-1,0 0 1,0 0-225,0 0 153,-1 0-1,1 1 0,0-1 1,0 1-1,0-1 1,0 1-1,0 0 0,0-1 1,0 1-1,0 0 0,0 0 1,1-1-1,-1 1 1,0 0-1,0 1-152,-4 6 159,0 0 0,0 0 0,1 0 0,-2 5-159,3-4 479,-45 94 466,8-14-127,-18 24-818,19-48 145,8-13 68,-23 51-213,53-100-42,-11 30 99,12-32-126,-1 0 0,1 0 0,0 0 0,-1 0-1,1 0 1,0 0 0,0 0 0,0 0 0,0 0 0,0 0-1,0 0 1,0 0 0,0 0 0,0 0 0,1 0 0,-1 0-1,0 0 1,1 0 0,-1 0 0,1 0 0,-1 0 0,1-1 0,-1 1-1,1 0 1,0 0 0,-1 0 0,1-1 0,0 2 69,11 0-610</inkml:trace>
  <inkml:trace contextRef="#ctx0" brushRef="#br0" timeOffset="19">10272 1231 5801,'-36'-40'3100,"36"40"-2933,-1-1 1,0 0-1,0 0 1,1 0-1,-1 0 1,0 1-1,1-1 1,-1 0 0,1 0-1,-1 0 1,1 0-1,0 0 1,-1-1-1,1 1 1,0 0 0,0 0-1,0 0 1,0 0-1,0 0 1,0 0-1,0 0 1,0 0-1,0 0 1,0 0 0,1-1-1,-1 1 1,0 0-1,1 0 1,-1 0-1,1 0 1,-1 0-1,1 1 1,0-1 0,-1 0-1,1 0 1,0 0-1,0 0-167,3-2 69,0 0-1,0 0 1,0 1-1,0-1 0,0 1 1,1 0-1,0 0-68,1 0 330,3-3-231,0 2 0,1-1 1,0 1-1,0 1 0,0 0 1,0 0-1,0 1 0,8-1-99,-15 2 6,1 0 0,0 1 0,-1-1 0,1 0 0,-1 1-1,0 0 1,1 0 0,-1 0 0,0 0 0,1 1 0,-1-1-1,0 1 1,0 0 0,0 0 0,0 0 0,0 0 0,-1 0-1,1 1 1,-1-1 0,1 1 0,-1-1 0,0 1 0,0 0-1,0 0 1,-1 0 0,1 0 0,0 2-6,-1-1 5,0-1 0,0 1 0,0 0 0,0 0-1,-1 0 1,0 0 0,1 0 0,-2 0 0,1 0 0,0 0 0,-1 0 0,0-1 0,0 1 0,0 0 0,0 0-1,0-1 1,-1 1 0,0 0 0,0-1 0,-1 3-5,-7 8 40,0 0 0,0-1 0,-2 0 0,-2 2-40,7-8 18,2-1 19,-1 0 1,0 0-1,0 0 0,0-1 1,-1 0-1,1-1 0,-1 0 1,0 0-1,-1 0 0,1-1 1,-1 1-1,-6 0-37,14-4 10,0 0 1,0 0-1,-1 0 0,1 0 0,0 0 1,0 0-1,0 0 0,0 0 0,-1 0 1,1 0-1,0 0 0,0 0 0,0 0 1,0 0-1,0 0 0,-1 0 0,1 0 0,0 0 1,0 0-1,0-1 0,0 1 0,0 0 1,0 0-1,-1 0 0,1 0 0,0 0 1,0 0-1,0 0 0,0-1 0,0 1 1,0 0-1,0 0 0,0 0 0,0 0 1,0 0-1,0-1 0,0 1 0,0 0 1,0 0-1,0 0 0,0 0 0,0-1 1,0 1-1,0 0 0,0 0 0,0 0 1,0 0-1,0-1 0,0 1 0,0 0 1,0 0-1,0 0 0,0 0 0,0 0 1,0-1-1,0 1 0,0 0 0,1 0 0,-1 0 1,0 0-1,0 0 0,0 0 0,0 0 1,0-1-1,0 1 0,1 0-10,18-4 25,1 1 0,11 0-25,-6 1 4,-11 0-6,1 1 0,-1 0 0,0 0 0,0 2 0,0 0 0,1 1 0,10 2 2,-21-3-2,0 0 0,0 1 0,0-1 0,0 1-1,-1-1 1,1 1 0,-1 0 0,1 1 0,-1-1 0,0 1 0,0-1 0,0 1-1,0 0 1,0 0 0,-1 0 0,1 0 0,-1 1 0,0-1 0,0 1 0,0-1 0,0 1-1,-1 0 1,1 0 0,-1 0 0,0 0 0,-1 0 0,1 2 2,0 2 5,-1 0 1,0-1-1,0 1 0,-1 0 1,0-1-1,0 1 1,-1-1-1,0 1 0,0-1 1,-1 0-1,0 0 1,0 0-1,-1 0 0,1-1 1,-2 1-1,1-1 1,-1 0-1,0 0 0,0 0 1,-4 2-6,2-1 26,-1 0 1,0-1-1,0 0 0,0 0 1,-1-1-1,0 0 1,0 0-1,0-1 0,-1-1 1,0 1-1,1-2 1,-1 1-1,0-1 1,0-1-1,-4 1-26,3-2 1,0 0 0,0-1 0,1 0 0,-1-1 0,0 0 0,1 0 0,0-1-1,0-1 1,0 0 0,-9-4-1,19 8-19,-1 0-1,1 0 1,0-1-1,-1 1 1,1 0-1,-1 0 0,1 0 1,-1 0-1,1-1 1,0 1-1,-1 0 1,1 0-1,-1-1 1,1 1-1,0 0 1,-1-1-1,1 1 0,0 0 1,0-1-1,-1 1 1,1 0-1,0-1 1,0 1-1,-1-1 1,1 1-1,0-1 0,0 1 1,0 0-1,0-1 1,0 1-1,0-1 1,0 1-1,0-1 1,0 1-1,0-1 1,0 1-1,0-1 0,0 1 1,0-1-1,0 1 1,0 0-1,0-1 1,1 1-1,-1-1 1,0 1-1,0-1 0,0 1 20,20-11-306</inkml:trace>
  <inkml:trace contextRef="#ctx0" brushRef="#br0" timeOffset="20">10656 16 5241,'-1'-11'3686,"0"7"1204,7 10-1923,8 10-3776,41 48 1551,3 11-742,37 50 297,-38-53-130,45 77-167,-87-121 22,-1 0 0,-1 1 0,-2 1-1,-1 0 1,-1 0 0,-1 1 0,2 26-22,-3 1 69,-3 1 1,-2 1-1,-5 38-69,0-59 70,-2 1 0,-1-1 0,-2-1 0,-2 0 0,-1 0 1,-3 0-1,0-2 0,-17 29-70,1-12 239,-3-1 0,-2-1-1,-2-2 1,-2-2 0,-4 2-239,38-45 65,5-4-37,-1 1 0,0-1-1,0 1 1,1 0 0,-1-1 0,0 1-1,1 0 1,-1 0 0,0 0-1,1 0 1,-1-1 0,1 1-1,0 0 1,-1 0 0,1 0-1,0 0 1,-1 0 0,1 0 0,0 0-1,0 1-27,5-5-1197,15-15 666</inkml:trace>
  <inkml:trace contextRef="#ctx0" brushRef="#br0" timeOffset="21">11833 906 4985,'9'-37'995,"-4"17"-148,-4 16 553,-3 7 1083,-122 326 1658,107-289-3777,-20 37-364,-2 5 163,32-64-96,9-20 142,17-30 211,-11 18-429,41-75 104,-3-3 1,1-15-96,8-18 9,-48 111-3,18-34 489,-22 43-185,2-1 453,8 15-674,-5-3-72,0 1 0,0 0 0,-1 0 0,0 1 0,0 0-1,0 0 1,-1 0 0,0 3-17,0-1 17,3 3 25,-2 1 0,0 0 0,-1 0 0,0 1 0,3 14-42,1 1 66,-1-4-23,1 0 0,1-1 0,1 0 0,2-1 0,0 0 0,2-1 1,0-1-1,2 0 0,0-2 0,1 0 0,1-1 0,1 0 0,3 0-43,-22-18 1,4 3 48,-1 0-1,0 0 1,1 1-1,-2 0 1,1 0-1,1 2-48,-2 2 52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196 126 3593,'78'-65'1705,"-67"59"40,-13 11-340,-10 12 548,-57 49 2128,56-53-3770,2 1 1,0 0-1,0 1 0,2 0 0,-1 0 0,-5 16-311,-9 27 338,2 2 0,3 0 1,2 1-1,3 0 0,3 2 1,-2 47-339,11-66 142,2 0 0,3 0 0,1 0 0,2-1 0,2 0 0,1 0 0,3 0 0,1-2 0,3 1 1,1-2-1,5 7-142,5 0 288,29 36-288,-27-42 71,-2 1 0,7 18-71,-16-25 41,-5-11 165,-1 1 0,-1-1 0,4 16-206,-13-24-971,-2-16 957,0 1 0,0-1 0,0 0 0,-1 0 0,1 0 0,0 0-1,0 0 1,0 0 0,-1 0 0,1 1 0,0-1 0,0 0 0,-1 0 0,1 0-1,0 0 1,0 0 0,-1 0 0,1 0 0,0 0 0,0 0 0,0 0 0,-1 0 0,1 0-1,0-1 1,0 1 0,-1 0 0,1 0 0,0 0 0,0 0 0,0 0 0,-1 0-1,1 0 1,0-1 0,0 1 14</inkml:trace>
  <inkml:trace contextRef="#ctx0" brushRef="#br0" timeOffset="1">682 874 2793,'-13'-13'8881,"12"12"-8682,1 1-1,-1 0 0,1 0 0,0 0 0,-1 0 0,1-1 1,-1 1-1,1 0 0,-1 0 0,1 0 0,-1 0 1,1 0-1,-1 0 0,1 0 0,0 0 0,-1 0 1,1 0-1,-1 0 0,1 1 0,-1-1 0,1 0 0,-1 0 1,1 0-1,-1 1-198,0 0 82,0 1 1,0-1 0,1 1-1,-1-1 1,0 1 0,1-1-1,-1 1 1,0-1 0,1 1-1,0 0 1,-1-1 0,1 1-1,0 0 1,0-1 0,0 1-1,0 0 1,0 0 0,1-1-1,-1 1 1,0 0 0,1-1-1,0 1-82,0 5 75,1-1-1,0 1 1,1-1 0,0 0-1,-1 0 1,2 0-1,-1-1 1,1 1 0,0-1-1,0 1 1,0-1-1,1-1 1,0 1 0,0-1-1,0 1-74,35 26 368,8 7-173,-1 1 0,-2 3-1,-2 1 1,4 8-195,-27-26 44,2-1 0,1 0 1,1-2-1,0-1 0,2-1 0,1-1 0,11 5-44,-29-18 2388,-6-5-1363</inkml:trace>
  <inkml:trace contextRef="#ctx0" brushRef="#br0" timeOffset="2">1158 790 5057,'-1'-1'270,"0"1"-1,0 0 1,0 0-1,0 0 1,0 0 0,0 0-1,0 0 1,0 1-1,0-1 1,0 0 0,0 0-1,0 1 1,0-1-1,0 0 1,1 1 0,-1-1-1,0 1 1,0-1-1,0 1 1,1 0 0,-1-1-1,0 1 1,0 0-1,1 0 1,-1-1 0,1 1-1,-1 0 1,1 0-1,-1 0 1,1 0 0,-1-1-1,1 1 1,0 0-1,-1 1-269,-10 19 377,-6 2 21,7-11-120,2 0-1,0 0 0,0 1 0,-3 9-277,-26 51 1779,-31 42-1779,12-19 277,27-51-119,-2 0 0,-15 13-158,3-2 149,16-28-48,-2 2 157,29-27-483,0-5-292,0 0 172</inkml:trace>
  <inkml:trace contextRef="#ctx0" brushRef="#br0" timeOffset="3">1414 1271 6313,'-2'-1'880,"0"-1"0,1 1 0,-1-1 0,0 1-1,1-1 1,-1 0 0,1 0 0,-1 0 0,1 0 0,0 0-1,-1-1-879,1 2 44,1 1-1,0-1 0,-1 0 0,1 1 0,0-1 0,0 0 0,-1 1 0,1-1 0,0 0 1,0 0-1,0 1 0,0-1 0,0 0 0,0 0 0,0 1 0,0-1 0,0 0 0,0 1 1,0-1-1,1 0 0,-1 1 0,0-1 0,0 0 0,1 1 0,-1-1 0,0 0 0,1 1 1,-1-1-1,1 1 0,-1-1 0,1 0 0,-1 1 0,1-1 0,-1 1 0,1 0 0,0-1 1,-1 1-1,1 0 0,-1-1 0,1 1 0,0 0 0,-1-1 0,2 1-43,57-26 327,-28 11-247,-27 14-67,1-1 0,1 1 0,-1 0 0,0 0 0,0 0 0,0 1 0,0 0 0,1 0-1,-1 0 1,5 1-13,-9-1 2,1 0-1,0 1 0,0-1 0,0 0 0,-1 1 0,1-1 1,0 1-1,0-1 0,-1 1 0,1 0 0,-1 0 1,1 0-1,0 0 0,-1 0 0,0 0 0,1 0 0,-1 1 1,0-1-1,1 0 0,-1 1 0,0-1 0,0 1 1,0-1-1,0 1 0,-1 0 0,1-1 0,0 1-1,0 4 12,-1-1 0,1 0 0,-1 1 0,0-1 0,-1 0 0,1 1 0,-1-1 0,0 0 0,-1 0 0,1 0 0,-2 4-12,-2 1 34,0 0 1,0-1-1,0 0 1,-1 0-1,-5 4-34,7-9 34,0 0 0,0 0 0,0-1 0,-1 0 0,0 0 0,1 0 0,-1 0 0,0-1 0,-1 0 0,1 0-1,-5 1-33,-8 4 305,29-9-223,1 1 1,-1 1-1,1 0 0,-1 1 1,1 0-1,5 1-82,-11-1 42,-1-1-41,1 1 0,-1 0-1,0 0 1,0 0 0,0 1 0,0 0 0,0 0-1,-1 0 1,1 0 0,0 1 0,-1 0 0,0 0-1,1 0 1,-1 0 0,-1 1 0,1-1 0,0 1-1,-1 0 1,0 0 0,0 1 0,0-1 0,0 1-1,-1-1 1,1 1 0,-1 0 0,-1 0 0,1 0 0,-1 0-1,1 0 1,-2 0 0,1 0 0,0 1 0,-1-1-1,0 0 1,0 0 0,-1 1 0,1-1 0,-1 0-1,0 0 1,-1 0 0,1 0 0,-1 0 0,-1 2-1,-7 19 19,0 0 14,-1 0 0,-1 0 0,-7 10-33,14-30 32,0 0-1,0 0 0,-1-1 1,0 1-1,0-1 0,0-1 1,-1 1-1,1-1 0,-1 0 1,0 0-1,-1-1 1,1 0-1,0 0 0,-1-1 1,-1 0-32,2 0 25,0 0 0,0-1 0,0 1 0,-1-2 1,1 1-1,0-1 0,0 0 0,-1-1 0,1 1 1,0-2-1,0 1 0,0-1 0,0 0 0,0 0 1,0-1-1,-2-1-25,7 3-64,-1 0 0,1-1 1,0 1-1,0-1 0,0 0 0,0 1 1,0-1-1,0 0 0,1 0 0,-1 0 1,0-1-1,1 1 0,0 0 0,0-1 1,-1 1-1,1-1 0,1 1 0,-1-1 0,0 1 1,1-1-1,-1 1 0,1-1 0,0 0 1,-1 1-1,1-1 0,1 0 0,-1 1 1,0-1-1,1 0 0,-1 1 0,1-1 1,0 1-1,0-1 0,0 1 0,0-1 1,1-1 63,13-23-867</inkml:trace>
  <inkml:trace contextRef="#ctx0" brushRef="#br0" timeOffset="4">652 552 4561,'-124'-2'4562,"147"0"3393,18-5-6711,-3 0-1198,29 2 513,1 3 1,5 3-560,65-2 317,-19-7-174,52-2 82,-100 16-113,-7-1 144,-64-5-242,0 0 0,0 0-1,1 0 1,-1 0 0,0 0-1,0 0 1,1 0 0,-1 0-1,0 0 1,0 0 0,1 0-1,-1 0 1,0 0-1,0 1 1,1-1 0,-1 0-1,0 0 1,0 0 0,1 0-1,-1 0 1,0 1 0,0-1-1,0 0 1,0 0 0,1 0-1,-1 0 1,0 1 0,0-1-1,0 0 1,0 0-1,0 1 1,1-1 0,-1 0-1,0 0 1,0 1 0,0-1-1,0 0 1,0 0 0,0 1-1,0-1 1,0 0 0,0 0-1,0 1 1,0-1 0,0 0-1,0 0 1,0 1-14,-2 13 239</inkml:trace>
  <inkml:trace contextRef="#ctx0" brushRef="#br0" timeOffset="5">2063 924 3561,'35'-52'1964,"-29"36"1295,-7 13-351,1 4 1930,20 44-4105,-16-37-653,0 1-1,0 0 1,-1-1-1,0 1 1,-1 0-1,1 0 1,-1 7-80,1-4 76,0 0 0,0-1 0,1 1 0,1-1 1,0 1-1,0-2 0,1 1 0,1 0 0,-1-1 0,7 6-76,17 20 192,2-1-1,6 3-191,-25-25 53,4 4 114,1-1 0,0 0 0,1-2-1,1 0 1,6 2-167,-25-16 56,0 0 1,0 1-1,0-1 1,1 0-1,-1 0 1,0 0-1,0 0 1,0 0-1,1 0 1,-1 0-1,0 0 1,0 0-1,0 0 1,0-1-1,1 1 1,-1 0-1,0-1 1,0 1-1,0-1 1,0 1-1,0-1 1,0 0-1,0 0 1,0 1-1,0-1 1,0 0-1,0 0 1,-1 0-1,1 0 1,0 0-1,-1 0 1,1 0-57,4-6 154,-1 1 0,0-1 0,0 0 0,1-4-154,54-134 465,-25 52-389,-24 63-72,1 0 0,1 1 1,6-9-5,-17 35 109,0 1 1,1 0-1,-1-1 1,1 1 0,-1 0-1,1 0 1,0 0-1,0 1 1,-1-1-1,1 0 1,1 1-1,-1-1 1,0 1-1,0-1 1,0 1-1,2 0-109,6-3 840</inkml:trace>
  <inkml:trace contextRef="#ctx0" brushRef="#br0" timeOffset="6">3114 910 3113,'-40'-40'3663,"36"36"3252,3 6-3227,12 17-2755,60 80-177,-58-84-625,-1-1 0,2 0-1,0-1 1,1 0 0,0-1-131,82 55 433,-50-36-66,8 9-367,-26-15 89,-2 1 1,9 13-90,26 24 95,-54-56-57,0 0-1,0-1 0,1 0 0,0-1 0,1 1-37,-7-5-17,0 1-1,0 0 1,1-1 0,-1 0-1,0 1 1,1-1 0,-1-1-1,1 1 1,0 0-1,-1-1 1,1 0 0,-1 0-1,1 0 1,0 0 0,-1-1-1,2 1 18,-4-2-252</inkml:trace>
  <inkml:trace contextRef="#ctx0" brushRef="#br0" timeOffset="7">3588 834 3745,'-6'-88'2184,"7"87"-2035,-1 0-1,0 0 0,-1 0 1,1 0-1,0 1 1,0-1-1,0 0 0,0 0 1,-1 0-1,1 1 0,0-1 1,-1 0-1,1 0 1,-1 1-1,1-1 0,-1 0 1,1 0-149,-7 5 1113,-2 13-58,-26 45 1207,2 1 1,-7 26-2263,4-8 1056,-12 13-1056,-27 36 772,-24 24-772,93-145 17,-1 0 1,2 0-1,-1 0 1,1 1-1,1 0 1,0 0-1,0 0 1,-1 8-18,6-7-21</inkml:trace>
  <inkml:trace contextRef="#ctx0" brushRef="#br0" timeOffset="8">4385 1040 4537,'-2'-12'8821,"0"12"-4839,-4 10-4158,-3 10 292,1 0 0,1 1 1,1 0-1,0 0 0,2 0 1,0 1-1,2-1 0,0 1 1,1 4-117,6 62 400,3 0 0,18 80-400,-23-150 38,-1-8 18,0 1 0,0-1-1,1 0 1,0 1 0,2 0-56,-11-25 84,0 0 0,2 0 0,-1-1-1,2 1 1,0-1 0,1 0 0,0-9-84,-5-27-127,6 44 122,0 1 0,-1-1 0,0 0 0,0 1 0,0-1 0,-1 1 0,0-1 0,-1 1 0,-2-4 5,3 6-3,1 1-1,-1 0 1,0 0 0,0 1-1,0-1 1,0 0-1,0 1 1,-1 0 0,1 0-1,-1 0 1,0 0-1,1 1 1,-1-1 0,0 1-1,0 0 1,0 0 0,-3 0 3,-24-1 54,0 1 0,1 2 0,-1 1 0,0 1 1,0 2-1,-12 4-54,32-7-36,8-1 108,-1 0 0,0 0-1,0 0 1,0-1 0,0 1 0,0-1-1,1 0 1,-3-1-72,5 1 21,0 0 0,1 0-1,-1 0 1,1-1 0,-1 1 0,0 0 0,1 0 0,-1-1-1,1 1 1,-1-1 0,1 1 0,-1 0 0,1-1-1,-1 1 1,1-1 0,-1 1 0,1-1 0,0 1 0,-1-1-1,1 0 1,0 1-21,-1-2 27,1 1 0,-1-1 1,1 0-1,0 1 0,0-1 0,0 1 0,0-1 0,0 0 1,0 1-1,0-1 0,0 1 0,1-1 0,-1 0-27,5-20 134,3-8-37,-2 0 0,-2 0 1,1-22-98,-2-63-143,-2 111-286,0 13 267,0 6-41</inkml:trace>
  <inkml:trace contextRef="#ctx0" brushRef="#br0" timeOffset="9">4686 19 5865,'-1'-2'244,"0"2"-39,1 0 0,0 0 0,-1-1 1,1 1-1,-1 0 0,1-1 0,0 1 1,-1 0-1,1-1 0,0 1 0,-1-1 1,1 1-1,0 0 0,0-1 0,0 1 1,-1-1-1,1 1 0,0-1 1,0 1-1,0-1 0,0 1 0,0-1 1,0 1-1,0-1 0,0 1 0,0-1 1,0 1-1,0-1 0,0 1 0,0 0 1,0-1-1,0 1 0,0-1 0,1 1 1,-1-1-1,0 1 0,0-1 0,1 1 1,-1-1-206,1 1 944,-1 0-305,0 0-163,1 5-85,-1-3-347,1 0-1,-1 0 1,1 0 0,0 1 0,0-1 0,0 0 0,0 0 0,0-1 0,1 1-1,-1 0 1,1 1-44,115 130 775,-75-79-659,-2 1 1,-3 2-1,4 13-116,-18-27 41,-2 1 0,-2 1 0,-2 1 1,9 40-42,-18-46 56,-1 0-1,-2 0 1,-2 0 0,-2 1 0,-4 38-56,-10 51 222,-9 22-222,16-115 24,-12 60 275,-6 1-299,-1 7 305,24-100-256,-2 17-12,2-21-50,1-1 0,0 1 0,0 0-1,0-1 1,0 1 0,0 0 0,0-1 0,1 1 0,-1 0 0,0-1 0,0 1 0,0 0 0,1-1 0,-1 1-1,0-1 1,1 1 0,-1 0 0,0-1 0,1 1 0,-1-1 0,1 1 0,-1-1 0,1 1 0,-1-1 0,1 0-1,0 1 14,10 0-133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132 535 5185,'69'-87'2734,"-68"86"-2448,1 0 1,-1 0-1,0-1 0,0 1 1,0 0-1,0-1 0,0 1 0,0-1 1,0 1-1,-1-1 0,1 1 1,0-1-1,-1 0 0,1 1 0,-1-1 1,0 0-287,-8 10 2926,4 0-2850,1 0-1,-1-1 1,0 1 0,-1-1 0,0 0-1,-5 6-75,4-7 28,1 1-1,0 0 0,1 0 0,-1 1 0,1-1 1,1 1-1,-1 0 0,0 3-27,-87 297 466,65-237-397,12-35 23,14-31 104,6-7 169,9-12-98,-3-1-227,-1-1-1,-1-1 1,-1 0 0,6-14-40,-11 23 10,7-18 26,-1 0-1,-1-2 1,-1 0-36,-1 2 19,1 1-1,7-13-18,12-25 225,16-62-225,-41 115 221,-2 8-132,0 1 1,0-1 0,0 1-1,0 0 1,0-1-1,0 1 1,1-1 0,-1 1-1,0 0 1,1-1-1,0 1 1,-1 0 0,1 0-1,0-1 1,-1 1-1,1 0 1,0 0-90,0 1 84,-1 0-51,0 3-18,3 6-9,0 1 0,1-1 0,0 0 0,1 0 0,0-1 0,0 1 0,1-1 0,0 0 0,0 0 0,1-1-6,10 16 9,51 87 57,-41-65 44,22 29-110,-13-28 58,-16-22 170,-2 1 0,9 14-228,-22-28 48,-3-2-3512,-10-8 1661</inkml:trace>
  <inkml:trace contextRef="#ctx0" brushRef="#br0" timeOffset="1">1251 492 6145,'-3'-28'1237,"-1"1"233,-3 0 2871,9 31-723,7 6-3278,4 5-217,20 24 113,98 107 770,-7-32-133,7-5-873,37 34 454,-150-124-335,-16-16 71,1 1 1,-1-1-1,1 0 0,0-1 1,0 1-1,0 0 1,0-1-1,0 1 0,1-1 1,-1 0-1,1 0 1,-1-1-1,1 1 1,3 0-191,3 0 993</inkml:trace>
  <inkml:trace contextRef="#ctx0" brushRef="#br0" timeOffset="2">1960 331 5561,'-10'5'4620,"-9"12"-2838,15-13-1066,-22 22 310,0 0-1,3 2 1,0 0 0,0 4-1026,-148 227 611,93-137-512,25-52-39,36-50-5,1 1 0,1 1 0,-5 10-55,13-21 72,6-10-101,-1 1 1,1-1 0,0 1 0,0 0 0,0 0-1,0 0 1,0 0 0,0 0 0,0 0 0,0 0-1,1 0 1,-1 0 0,1 0 0,0 0 0,-1 0-1,1 0 1,0 1 0,0-1 28,11 6-213</inkml:trace>
  <inkml:trace contextRef="#ctx0" brushRef="#br0" timeOffset="3">2637 691 6673,'-3'-10'2885,"3"10"-2706,0-1-1,0 0 0,0 1 1,0-1-1,0 1 0,0-1 1,0 1-1,0-1 1,0 0-1,-1 1 0,1-1 1,0 1-1,0-1 0,-1 1 1,1-1-1,0 1 1,-1-1-1,1 1 0,-1-1 1,1 1-1,0-1 0,-1 1 1,1 0-1,-1-1 1,1 1-1,-1 0 0,0 0 1,1-1-1,-1 1 0,1 0 1,-1 0-1,1 0 1,-1-1-1,0 1 0,1 0 1,-1 0-1,1 0 0,-1 0 1,0 0-1,1 0 1,-1 0-179,-1 5 296,-8 41 7,2 2 1,3-1-1,1 1 1,2 3-304,0-7 230,2 1 121,2 1 0,6 39-351,3 41 305,-10-113-235,0 0 1,1-1-1,0 1 0,4 10-70,-13-42 95,1-2-1,1 1 1,1-1-1,0 1 0,0-22-94,4 38-1,0-1-1,-1 1 1,1 0-1,-1-1 1,0 1-1,-1 0 1,1 0-1,-1 0 1,1 0-1,-1 0 1,0 0-1,-1 0 1,1 1-1,-1-1 1,1 1-1,-1-1 1,0 1 1,-2-1 6,0 0 0,0 0 0,-1 1 0,1-1 0,-1 1 0,0 1 0,1-1 0,-1 1 0,0 0 0,-6-1-5,-12-1 23,0 0 1,0 2 0,0 1 0,0 1 0,-16 3-25,23-1 11,14-1 6,0 0 1,-1-1-1,1 1 1,0-1 0,-1 0-1,1 0 1,0 0 0,-1 0-1,1-1 1,0 1-1,-1-1-17,2-2 86,2 0 0,-1 0 0,0 0 0,0 0 0,1 0-1,0 0 1,-1-1 0,1 1 0,1 0 0,-1 0-1,0 0 1,1-2-86,-1-1 80,3-54 322,0 15-222,-3 0 1,-4-43-181,4 86-522,1 4-136,3 9 169</inkml:trace>
  <inkml:trace contextRef="#ctx0" brushRef="#br0" timeOffset="4">1070 17 6113,'-3'1'90,"-26"7"2273,29-8-2337,0 0 0,0 0 0,0 0 0,0 0 0,0 0 0,0 0 0,0 0-1,1 0 1,-1 0 0,0 0 0,0 0 0,0 0 0,0 0 0,0 0 0,0 0 0,0 0-1,0 0 1,0 0 0,0 0 0,1 0 0,-1 0 0,0 0 0,0 0 0,0 0 0,0 0-1,0 0 1,0 0 0,0 0 0,0 0 0,0 1 0,0-1 0,0 0 0,0 0 0,0 0-1,0 0 1,0 0 0,0 0 0,1 0 0,-1 0 0,0 0 0,0 0 0,0 0 0,0 0-1,0 1 1,0-1 0,0 0 0,0 0 0,0 0 0,0 0 0,0 0 0,0 0-1,0 0 1,0 0 0,0 0 0,0 0 0,0 1 0,-1-1 0,1 0 0,0 0 0,0 0-1,0 0 1,0 0 0,0 0 0,0 0 0,0 0 0,0 0 0,0 0-26,21 2 1863,63-3 1718,-22-2-3039,15 0 128,35-7-670,48-4 291,188 23 537,-112 0-111,-178-10-604,-34 0-56,1 1-1,-1 1 1,0 1-1,17 3-56,-40-4 33,1-1-1,-1 1 1,0-1 0,0 1-1,1-1 1,-1 0 0,0 0-1,1 0 1,-1 0-1,0 0 1,1 0 0,-1 0-1,0 0 1,1 0 0,-1-1-1,0 1 1,1 0-1,-1-1 1,0 1 0,0-1-1,0 0 1,1 1 0,-1-1-1,0 0 1,0 0-1,0 1 1,0-1 0,0 0-1,0 0 1,0-1-33,-1 0 1634,-1 1-742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4:10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178 650 2296,'-106'-19'3413,"101"20"1517,11 7-3540,11 5-1295,1-1 0,0-1 0,0 0 0,10 3-95,-23-11 19,7 2 10,-1-1 1,1 1-1,0-2 1,0 0-1,0 0 1,1-1-1,-1 0 1,0-1-1,1-1 1,-1 0-1,5-1-29,10 1 43,-1-1 0,1-1 0,0-2 0,-1 0-1,0-2 1,0-1 0,9-4-43,-29 8 15,0 0-1,0-1 1,-1 1-1,1-1 1,-1-1-1,0 1 1,-1 0 0,1-1-1,-1 0 1,0 0-1,0-1 1,0 1-1,0-2-14,-2 4 10,-1 1 0,0 0-1,1-1 1,-1 1 0,0 0-1,0-1 1,-1 1 0,1-1-1,0 0 1,-1 1 0,0-1-1,0 1 1,1-1 0,-2 0-1,1 1 1,0-1 0,0 0-1,-1 1 1,1-1 0,-1 1-1,0-1 1,0 1 0,0-1-1,0 1 1,0-1 0,-1 1-1,1 0 1,-1 0 0,1 0-1,-1 0 1,0 0 0,0 0-1,0 0-9,-10-8 101,-7-5 199,0 0 0,-13-7-300,24 18 56,0 0-1,0 0 1,0 0 0,-1 1 0,0 0 0,1 1-1,-1 0 1,-8-1-56,-4 1 95,-1 1 0,0 1 0,0 1 1,1 1-1,-1 1 0,0 0 0,1 2 0,0 0 0,0 2 0,1 0 0,0 2 0,0 0 0,-17 11-95,29-15 11,1 1-1,0-1 1,1 1-1,-1 1 0,1-1 1,1 1-1,-1 0 0,1 1 1,0-1-1,1 1 0,0 0 1,0 0-1,0 3-10,-5 13 8,1 0-1,2 1 1,0 0 0,1 3-8,-2 16 20,3 1-1,1 0 1,2 21-20,2-35 23,2 0 0,1 0 0,1-1 0,1 0 0,7 16-23,-9-34 11,0-1 0,1 0-1,0-1 1,1 1-1,0-1 1,0 0-1,1-1 1,1 1-1,-1-2 1,2 1 0,-1-1-1,1 0 1,0 0-1,1-1 1,0-1-1,0 0 1,0 0-1,1-1 1,-1 0 0,1 0-1,1-2 1,-1 1-1,8 0-10,16 2-39,0-1 0,1-2 0,-1-1 0,1-2 0,-1-2-1,16-3 40,53-9-136</inkml:trace>
  <inkml:trace contextRef="#ctx0" brushRef="#br0" timeOffset="556.073">875 569 4745,'-1'-1'443,"-6"-5"7462,9 11-5101,3 7-3723,4 4 1074,0 0 1,1 0-1,1-1 1,1 0 0,6 6-156,8 10 153,224 269 887,-230-280-992,0-1 0,1-1 1,2-1-1,11 7-48,-3-3 0,22 21 0,-46-36-37,2 3-471,0-1 1,1 0-1,0-1 1,0 0-1,8 3 508,-6-6-764</inkml:trace>
  <inkml:trace contextRef="#ctx0" brushRef="#br0" timeOffset="897.497">1477 511 7009,'-2'-1'198,"0"0"0,0 0-1,0 0 1,1 0-1,-1 1 1,0-1-1,0 1 1,0-1-1,0 1 1,0 0-1,-1-1 1,1 1-1,0 0 1,0 1-1,0-1 1,0 0-1,0 1 1,0-1-1,0 1 1,0-1 0,0 1-1,1 0 1,-1 0-1,0 0 1,0 0-1,0 0 1,1 0-1,-1 0 1,1 1-1,-1-1 1,1 1-1,-1-1-197,-6 8 282,-1 1 0,1-1 0,1 2-1,-6 9-281,12-18 70,-19 35 186,1 2 0,2 0 0,2 1 0,-8 37-256,-3 1 156,10-32-43,-3-1-1,-2-1 0,-1 0 0,-23 31-112,27-49-40,-1-1-1,0 0 1,-2-2 0,-1 0-1,0-2 1,-2 0-1,-1-2 1,-1 0 40,23-17-856,11-9 274</inkml:trace>
  <inkml:trace contextRef="#ctx0" brushRef="#br0" timeOffset="1606.27">2102 89 4409,'-6'-13'858,"1"3"457,0-1-1,0 1 1,-2 0-1,1 0 1,-6-6-1315,12 16 86,0-1 0,-1 0 0,1 1 0,-1-1 1,1 1-1,-1-1 0,1 1 0,-1-1 0,0 1 0,1-1 0,-1 1 1,0-1-1,1 1 0,-1 0 0,0-1 0,1 1 0,-1 0 0,0 0 1,0 0-1,1-1 0,-1 1 0,0 0 0,0 0 0,1 0 1,-1 0-1,0 0 0,0 0 0,1 1 0,-1-1-86,0 1 92,0-1 0,0 1 1,-1 0-1,1 0 0,1 0 0,-1 0 0,0 0 1,0 0-1,0 0 0,0 0 0,1 0 0,-1 1 0,1-1 1,-1 0-1,0 1-92,-2 8 184,1-1 0,-1 1 1,2-1-1,-2 9-184,-2 54 378,3 0-1,5 49-377,25 149 380,14 84-37,-2-16 108,30 81-451,-56-361 35,-4-18 94,-2 0 0,-2 1-129,-6-40 15,0-1 1,0 1-1,0 0 0,0-1 1,0 1-1,0 0 0,0-1 1,0 1-1,0 0 1,0-1-1,0 1 0,-1-1 1,1 1-1,0 0 0,0-1 1,-1 1-1,1-1 0,0 1 1,-1 0-1,1-1 0,-1 1 1,1-1-1,-1 1 1,1-1-1,-1 0 0,1 1 1,-1-1-1,1 1 0,-1-1 1,0 0-1,1 0 0,-1 1 1,1-1-1,-1 0 0,0 0 1,1 0-1,-1 1 0,0-1 1,1 0-1,-1 0 1,0 0-1,0 0-15,-33-5 375,23 3-301,-249-32 482,194 29-537,1 4 0,0 2 0,-2 3-19,-25 7 35,-75 21-35,-89 32 93,-36 9 96,191-52-123,-241 56 119,334-75-141,-10 3-110,24-6-145,53-13 2174,-8 8-1043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6:32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962 137 3417,'-16'-79'2180,"9"58"84,1 18-1575,2 2-101,-3-3 1745,6 9-398,7 12-176,-4-14-2003,0 4 316,1 0 0,1-1 1,-1 0-1,1 0 1,0 0-1,0 0 0,1 0 1,-1-1-1,1 1 1,5 2-73,8 10 133,33 36 518,13 7-651,-17-17 220,11 16-220,44 48 101,47 57 82,-136-148-587,-1 1-1,-1 0 1,0 1 0,-1 0-1,2 9 405,-4-9-772</inkml:trace>
  <inkml:trace contextRef="#ctx0" brushRef="#br0" timeOffset="403.784">1511 0 3937,'-3'0'319,"1"1"0,0-1 0,-1 1 1,1-1-1,0 1 0,0 0 0,0 0 1,0 0-1,0 0 0,0 0 0,0 1 0,0-1 1,0 0-1,0 1 0,1-1 0,-1 1 0,0 0 1,1 0-320,-27 37 1320,23-31-858,-40 65 957,-32 50-352,-71 110-375,70-105-519,69-115-161,-29 48 130,-4 14-142,42-75-19,0 0 1,0 0-1,0 1 0,0-1 1,0 0-1,0 0 0,0 0 1,0 0-1,0 0 0,0 0 1,1 0-1,-1 1 0,0-1 1,0 0-1,0 0 0,0 0 1,0 0-1,0 0 0,0 0 1,0 0-1,0 0 0,1 0 1,-1 0-1,0 1 0,0-1 1,0 0-1,0 0 0,0 0 1,0 0-1,0 0 0,1 0 1,-1 0-1,0 0 0,0 0 1,0 0-1,0 0 0,0 0 1,0 0-1,1 0 0,-1 0 1,0 0-1,0 0 0,0 0 1,0 0-1,0-1 0,0 1 1,1 0-1,-1 0 0,0 0 1,0 0-1,0 0 0,0 0 1,0 0-1,0 0 0,0 0 1,0 0-1,0-1 19,11-2-564,13-10-103</inkml:trace>
  <inkml:trace contextRef="#ctx0" brushRef="#br0" timeOffset="1252.2">1935 655 5361,'-100'-46'2617,"98"45"-2479,1 0 0,-1 0 1,0 0-1,0 0 0,1 0 0,-1-1 1,1 1-1,-1-1 0,1 1 1,0-1-1,-1 1 0,1-1 1,0 0-1,0 0-138,0-15 1328,2 12-920,-1 2-205,1-1-1,0 0 1,0 0-1,0 0 1,1 1-1,-1-1 1,1 1-1,0-1 1,-1 1-1,2-1 1,-1 1-1,0 0 1,1 0-1,-1 0 1,4-2-203,5-5 235,1 0 0,0 1 1,5-3-236,-9 7 139,1-1-62,1 0 1,0 0 0,0 1 0,1 0 0,-1 1 0,1 0 0,0 1-1,1 0 1,-1 0 0,0 2 0,7-1-78,-13 1 8,0 1 1,1 1 0,-1-1-1,0 1 1,1 0-1,-1 0 1,0 0-1,0 1 1,0-1 0,0 1-1,0 0 1,-1 1-1,1-1 1,-1 1-1,1 0 1,-1 0-1,0 1 1,0-1 0,0 1-1,-1 0 1,1 0-1,-1 0 1,0 1-1,0-1 1,0 1 0,0 1-9,3 7 6,-1 0 1,-1-1 0,0 1 0,0 1 0,-2-1-1,0 0 1,0 1 0,-1 0 0,-1-1 0,0 1-1,-1-1 1,0 1 0,-1 0 0,-3 8-7,-2 8 28,-2 0 1,-1 0 0,-2-1 0,0 0-1,-16 24-28,8-22 30,-1-1-1,-2-1 0,-1-1 0,-1-1 1,-17 13-30,14-12 32,26-26-25,0 0 0,-1 0 0,1 0 0,-1 0 0,1 0 0,-1 0-1,0-1 1,0 1 0,1-1 0,-1 0 0,0 0 0,0 0 0,-3 0-7,4-1 7,0 0-1,0 1 1,0-2 0,0 1-1,0 0 1,0 0-1,0-1 1,0 1 0,0-1-1,0 0 1,0 1 0,0-1-1,1 0 1,-1 0 0,0 0-1,0-1 1,1 1-1,-1 0 1,1 0 0,-1-1-1,1 0-6,-3-2 11,0 0 1,0 0-1,1-1 0,0 0 0,0 1 0,0-1 0,0 0 0,1-1 0,0 1 0,0 0 0,0-1 1,1 1-1,-1-1 0,2 0 0,-1-3-11,0 5 1,1 0-1,1 0 1,-1 0 0,1 0 0,-1 0 0,1 0-1,0 0 1,1 0 0,-1 0 0,1 0 0,-1 1-1,1-1 1,0 1 0,0-1 0,1 1 0,-1 0-1,1 0 1,0 0 0,0 0 0,0 0 0,0 0-1,2 0 0,-3 1-2,1 1-1,-1-1 0,1 1 0,0 0 0,-1 0 0,1 0 0,0 0 0,0 0 1,0 1-1,0-1 0,0 1 0,0 0 0,0 0 0,0 0 0,0 0 1,0 1-1,0-1 0,-1 1 0,1-1 0,0 1 0,2 1 3,7 3-6,0 0 0,0 1 0,-1 1 0,6 3 6,2 2-2,52 31-24,-16-9 51,2-2 0,13 3-25,-50-27-11,1 0-1,0-1 1,0-1 0,0-1 0,1-1 0,0-1 0,-1 0-1,13-2 12,32-4-106,0-12 62</inkml:trace>
  <inkml:trace contextRef="#ctx0" brushRef="#br0" timeOffset="2342.591">981 1643 1960,'39'-59'1603,"-29"48"1341,-10 12-2746,0-1-1,-1 1 1,1-1 0,0 0-1,0 1 1,-1-1-1,1 1 1,-1-1-1,1 0 1,0 1 0,-1-1-1,1 0 1,-1 0-1,1 1 1,-1-1 0,1 0-1,0 0 1,-1 0-1,1 1 1,-1-1 0,1 0-1,-1 0 1,1 0-198,-2 1 91,1-1 0,0 1 0,0 0 0,1 0 0,-1 0 0,0 0 0,0 0 0,0 0 0,1 0 0,-1 0 0,0 0 0,1 0 0,-1 1 1,1 0-92,-2 1 212,-11 18 238,4-6-202,-1 0 0,-1 0-1,0-1 1,-1 0-1,0-1 1,-5 3-248,-53 46 1144,50-46-876,0 1 0,1 1 0,1 1-1,-16 21-267,-52 92 587,49-72-194,-3-2 1,-35 40-394,40-58 187,-14 14 582,-30 46-769,36-42 153,24-35-120,1 1 0,2 1 0,1 0 0,0 3-33,3-4 14,0 0-1,-1 0 0,-1-1 0,-1-1 0,-1 0 0,-1-1 1,-1-1-1,-13 11-13,17-18 9,12-10 3,-1 0 0,0-1 0,0 1 0,0-1 0,0 0 0,0 1 0,-1-1 0,1-1 0,-1 1 0,-2 1-12,6-3-3,0 0-1,0 0 1,0 0-1,-1 0 1,1 0-1,0 0 1,0 0-1,0 0 1,0 0 0,0 0-1,-1 0 1,1 0-1,0 0 1,0 0-1,0 0 1,0 0-1,0 0 1,0 0-1,-1-1 1,1 1-1,0 0 1,0 0-1,0 0 1,0 0 0,0 0-1,0 0 1,0 0-1,-1 0 1,1 0-1,0-1 1,0 1-1,0 0 1,0 0-1,0 0 1,0 0-1,0 0 1,0 0 0,0-1-1,0 1 1,0 0-1,0 0 1,0 0-1,0 0 1,0 0-1,0-1 1,0 1-1,0 0 1,0 0 3,2-13-709,8-18-1508,-10 30 2119,17-43-1249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7:54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1677 4137,'-1'-1'568,"0"0"1,0 0-1,0 0 0,0-1 1,1 1-1,-1 0 0,0 0 1,1 0-1,-1 0 1,1-1-1,-1 1 0,1 0 1,-1-1-1,1 1 0,0-1-568,0-2 425,0 1-1,1 0 1,-1 0-1,1 0 1,0 0-1,0 0 1,0 0-1,0 0 1,1-1-425,3-9 549,-4 8-479,1 0 0,0 0 0,0 0 0,1 0 0,0 0 0,-1 1 0,2-1-1,-1 1 1,0 0 0,1 0 0,0 0 0,2-1-70,9-11 176,165-185 1433,-38 44-1294,-123 132-282,0-1 0,-2-1 0,4-10-33,-3 7 27,1-1-1,6-4-26,18-17 20,-8 8-1,-1-1-1,3-9-18,-22 29 9,76-115 20,-73 115-26,1 1 0,1 1 0,2 1 0,11-9-3,10-5 17,-2-1 1,-1-3 0,-2-1-1,24-36-17,-45 55 23,1 2 0,0 0 0,9-6-23,10-10 26,-29 26-19,0 0 1,0-1-1,3-5-7,-8 10 1,0 0 0,1 1 0,0-1 0,0 1 0,1 0 0,-1 0 0,1 0 0,0 1 0,0-1 0,1 1 0,-1 0 0,1 1 0,4-3-1,-10 6 0,1 0 0,-1 0 1,0 0-1,1 0 1,-1 0-1,0 0 0,0 0 1,1 0-1,-1-1 0,0 1 1,0 0-1,1 0 1,-1 0-1,0-1 0,0 1 1,1 0-1,-1 0 0,0-1 1,0 1-1,0 0 1,0-1-1,1 1 0,-1 0 1,0 0-1,0-1 0,0 1 1,0 0-1,0-1 1,0 1-1,0 0 0,0-1 1,0 1-1,0 0 0,0-1 1,0 1-1,0 0 1,0-1-1,0 1 0,0 0 1,0 0-1,0-1 0,-1 1 1,1 0-1,0 0 0,-1 0 1,1 0-1,0 0 1,0 0-1,-1 0 1,1 0-1,0 0 0,0 0 1,-1 0-1,1 0 1,0 0-1,-1 0 1,1 0-1,0 0 1,0 0-1,-1 0 0,1 0 1,0 0-1,0 0 1,-1 1-1,1-1 1,0 0-1,0 0 0,-1 0 1,1 0-1,0 1 1,0-1-1,0 0 1,0 0-1,-1 1 1,1-1-1,0 0 0,0 0 1,0 1-1,0-1 1,0 0-1,0 0 1,-1 1-1,1-1 1,0 0-1,0 0 0,0 1 1,0-1-1,0 0 1,0 1-1,0-1 1,0 0-1,1 1 0,-4 7 1,0 0-1,-1 0 1,0-1 0,0 1-1,0-1 1,-1 1 0,0-1-1,0-1 1,-1 1 0,0-1-1,-13 16 2,-83 113 15,-99 119-18,126-165 17,-58 90-16,112-147 4,-1-1-1,-1-1 1,-2-2-1,-1 0 1,-11 8-4,-68 60 18,85-76-14,-55 58 11,37-37-12,-12 8-3,36-36 0,1 0 1,0 1 0,1 0-1,1 1 1,0 0 0,1 1-1,1 0 1,0 0 0,1 1-1,-1 7 0,-3 8 2,4-11 0,0-1 1,-1 0 0,-3 4-3,4-17-199,8-7 239,0 1 0,0-1 0,0 0 0,0 0 0,0 0 0,0 0 0,0 0 0,0 0 0,0 1 0,0-1 0,0 0 0,-1 0 0,1 0 0,0 0 0,0 0 0,0 0 0,0 0 0,0 0 0,0 0 0,0 1 0,-1-1 0,1 0 0,0 0 0,0 0 0,0 0 0,0 0 0,0 0 0,-1 0 0,1 0 0,0 0 0,0 0 0,0 0 0,0 0 0,0 0 0,-1 0 0,1 0 0,0 0 0,0 0 0,0 0 0,0 0 0,0-1 0,0 1 0,-1 0-1,1 0 1,0 0 0,0 0 0,0 0 0,0 0 0,0 0 0,0 0 0,0 0 0,0-1 0,-1 1 0,1 0 0,0 0 0,0 0 0,0 0 0,0 0 0,0 0 0,0-1-40,0 0 1007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8:01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76 4529,'-48'-27'962,"-31"-21"2714,77 54 4271,7 7-6688,4-3-1124,0-1-1,1 0 0,0 0 0,3 1-134,9 8 130,2 4 107,-1 0 0,-1 1-1,-1 1 1,5 10-237,92 116 550,-15-19-153,-76-98-38,21 19-359,-12-13 182,-24-27-145,1-1 0,0-1 0,0 0 0,1-1 0,0 0-1,1-1 1,2 0-37,1 2 35,0 0 1,-1 1-1,0 0 0,10 10-35,-1 3 78,15 13 147,1-2 0,34 21-225,-56-43 13,-1 0-1,0 1 1,-1 1-1,0 1 1,-2 1-1,0 0 1,0 1-1,-2 1 1,0 0-1,-1 1 0,1 4-12,-2-1 27,1 0 0,13 18-27,-20-32 7,1-1 0,0 0 1,1-1-1,0 0 0,0 0 1,0 0-1,1-1 0,4 2-7,15 7 29,1-2-1,10 3-28,-11-4 28,-1 0-1,12 8-27,-30-15 7,0 2 1,0-1-1,0 1 0,-1 0 0,0 0 0,-1 1 1,1 0-1,3 7-7,3 5 14,-9-12-7,0 0-1,1 0 0,0-1 1,0 0-1,1 0 1,0 0-1,0-1 0,1 0 1,5 4-7,30 8 10,-4-3 19,-32-10-25,1 0 0,-1 1 0,0-1 0,-1 1 0,1 1 0,-1-1 1,0 1-1,3 5-4,-4-5 4,0 0 0,1 0 0,0-1 0,0 0 0,0 0 1,1-1-1,0 0 0,0 0 0,0 0 0,2 0-4,6 1 9,27 14 18,-39-19-26,-1 1 0,0 0 0,0 0 1,0-1-1,0 1 0,0 1 0,0-1 0,0 0 1,0 0-1,-1 1 0,1-1 0,-1 1 0,0-1 0,0 1 1,0 0-2,1 4 2,1-1 1,-1 1-1,1 0 1,1-1-1,-1 0 1,1 0-1,0 0 1,1 0-1,-1 0 1,1-1-1,0 0 1,0 0-1,1 0 1,0-1 0,0 0-1,0 0 1,0 0-1,0-1 1,3 1-3,-5-3-17,-1 1 0,1-1 0,0 1 0,0 0 0,-1 0 0,1 0 0,-1 1 0,0-1 1,3 3 16,-5-4 104,0 0 1,0 1-1,0-1 1,0 0 0,0 1-1,0-1 1,-1 0-1,1 1 1,0 0 0,-1-1-1,1 1 1,-1-1-1,0 1 1,1-1 0,-1 1-1,0 0 1,0-1 0,0 1-1,0 0 1,0-1-1,0 1 1,-1 0 0,1-1-1,0 1 1,-1 1-105,-4 4 955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3:57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411 57 2753,'-15'-17'614,"12"12"-242,-1 1-1,0 0 1,0-1-1,0 2 1,-1-1-1,0 0 1,-2 0-372,5 2 227,-1 1 0,1 1-1,-1-1 1,1 0 0,-1 0 0,1 1 0,-1 0-1,0-1 1,1 1 0,-1 0 0,0 0 0,1 1-1,-1-1 1,0 0 0,1 1 0,-1 0 0,1-1-1,-1 1 1,0 1-227,-8 2 552,-1 1-1,1 0 1,-5 4-552,-2 2 299,1 0 0,1 2 0,0 0 0,1 0 0,-3 5-299,-14 17 349,-19 26-349,41-48 35,0 0 1,1 1-1,1 0 0,0 0 0,1 1 0,-2 6-35,6-12 23,0 0-1,1 0 1,0 0-1,1 1 0,0-1 1,0 1-1,1 0 1,0-1-1,1 1 0,0-1 1,1 7-23,1-3 21,0-1 0,1-1 0,0 1 0,1-1 0,0 1 0,0-1 0,2-1 0,-1 1 0,1-1 0,1 0 0,0-1 0,0 1 0,3 1-21,-4-5 11,1 0 1,0 0 0,0 0-1,0-1 1,1 0 0,-1 0 0,1-1-1,1-1 1,-1 1 0,0-1-1,1-1 1,-1 0 0,1 0 0,0-1-1,0 0 1,0-1 0,0 0-12,6-1 25,0-1 0,0 0 1,0-1-1,0-1 0,-1-1 1,0 0-1,1-1 0,-2 0 1,1-1-1,-1-1 0,0 0 1,-1-1-1,0-1 0,5-4-25,-1-1 101,-1-1 0,-1 0 0,0-1 0,-1 0 0,-1-2 0,0 1 0,-2-1 0,0-1 0,-1 0 0,0-5-101,-7 17 52,0 1 1,0-1-1,-1 0 0,0 1 1,-1-1-1,0 0 0,0 0 1,0 0-1,-1 0 0,-1 0 0,1 0 1,-1 0-1,-1 0 0,1 0 1,-1 1-1,-1-1 0,1 0 1,-1 1-1,0 0 0,-1-1 1,0 1-1,0 1 0,-1-1 0,0 1 1,0-1-1,0 2 0,-5-5-52,-2 0 49,0 0-1,0 2 0,-1-1 0,0 2 0,-1 0 0,0 0 0,0 1 1,0 1-1,-8-2-48,-12-2 136,-1 2 1,0 1-1,-14 0-136,27 5 79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0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38 4849,'-1'0'427,"-1"-1"0,1 0 0,0 0 0,0 0 0,0 0 1,0 0-1,0 0 0,0-1 0,0 1 0,0 0 0,1 0 0,-1-1 0,0 1 0,1-1 0,-1 1 0,1 0 1,-1-1-1,1 1 0,0-1 0,0 1 0,0-1 0,-1 1 0,1-1 0,1 1 0,-1-1 0,0 1 1,0-1-1,0 1-427,5 3 565,7 4-463,1 1 1,-1 0-1,-1 1 1,1 0-1,-1 1 1,-1 0-1,1 1 0,-2 0 1,1 0-1,4 8-102,43 58 293,-3 3 0,35 68-293,-60-89 16,-1 0-1,-3 2 1,-3 0-1,7 38-15,-20-60-6,-1 0 0,-3 1 0,-1-1 0,-2 1 0,-1 0 0,-3 0 0,0-1 0,-3 1 0,-1-1 0,-2 0 0,-2 0 0,-1-1 0,-2 0 0,-1-1 0,-17 30 6,3-17-46,-15 28 148,40-69-197,-1 0 0,1 0 0,1 1 0,0-1 0,0 0 0,0 1 0,1 0 0,0 4 95,1-11-86,0-1 0,0 0 0,0 1 0,0-1 0,1 0 1,-1 0-1,0 1 0,1-1 0,-1 0 0,0 0 1,1 0-1,0 1 0,-1-1 0,1 0 0,0 0 0,-1 0 1,1 0-1,0 0 0,0 0 0,1 1 86,11 8-475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0.2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355 186 3577,'35'-57'1880,"-35"56"-1685,1 1 0,-1-1-1,1 0 1,-1 0 0,1 0-1,-1 0 1,0 0 0,1 0-1,-1 0 1,0 0 0,0 0 0,0 0-1,0 0 1,0 0 0,0 0-1,0-1-194,0 1 89,0 1 1,0 0-1,-1-1 0,1 1 0,0 0 0,0-1 0,-1 1 0,1 0 0,0 0 0,-1-1 0,1 1 0,0 0 0,-1 0 0,1 0 0,0-1 0,-1 1 0,1 0 0,0 0 0,-1 0 0,1 0 0,-1 0 0,1 0 0,0 0 0,-1-1 1,1 1-1,-1 1-89,-22 4 1480,9 2-1404,1 0 1,0 1-1,1 1 0,-8 6-76,-32 23 168,1-6 20,18-12 15,-28 23-203,53-37 42,-1 2-1,1-1 1,1 1 0,-1 0-1,1 1 1,1 0 0,0 0 0,-5 9-42,15-29 540,-4 9-500,1 0 1,0 0-1,0 0 1,0-1-1,0 1 0,0 0 1,0 0-1,1 0 0,-1 0 1,1 0-41,18-19 53,1 1 0,10-6-53,1-2 26,65-56 58,-4 4 44,-87 73-89,-1 1-1,0-1 1,0 0 0,2-3-39,-3 4 87,0-1 0,0 1 0,1 1 0,0-1 1,1 0-88,-6 5 8,1 1 1,-1-1 0,0 1-1,1-1 1,-1 1 0,0 0 0,0-1-1,1 1 1,-1 0 0,1-1 0,-1 1-1,0 0 1,1 0 0,-1-1-1,1 1 1,-1 0 0,1 0 0,-1 0-1,0 0 1,1-1 0,-1 1-1,1 0 1,-1 0 0,1 0 0,-1 0-1,1 0 1,-1 0 0,1 0-1,-1 0 1,1 0 0,-1 1 0,1-1-1,-1 0 1,1 0 0,-1 0-1,0 0 1,1 1 0,-1-1 0,1 0-1,-1 0 1,0 1 0,1-1-1,-1 0 1,0 1 0,1-1 0,-1 1-1,1-1-8,-1 0 10,0 1 0,0-1-1,0 0 1,0 1 0,1-1-1,-1 0 1,0 1-1,0-1 1,0 0 0,0 1-1,0-1 1,0 0 0,0 1-1,0-1 1,0 0 0,0 1-1,0-1 1,0 0 0,0 1-1,0-1 1,0 0 0,0 1-1,0-1 1,-1 0-1,1 1 1,0-1 0,0 0-1,0 1 1,0-1 0,-1 0-1,1 0 1,0 1 0,0-1-1,-1 0 1,1 0 0,0 1-1,-1-1 1,1 0 0,0 0-1,0 0 1,-1 0-1,1 1-9,-3 4 75,-42 173 91,35-148-153,2 0 1,1 1 0,1 0-1,1 0 1,2 1 0,2-1 0,1 18-14,7 20 22,-2-35 18,-1 30-40,-2-38 19,-2-20-4,1-1 0,-1 1 0,0-1 0,0 1 1,0-1-1,-1 4-15,0-8 7,0 1 0,1 0 0,-1 0 0,0-1 0,1 1 0,-1 0 0,0-1 0,0 1 0,-1-1-1,1 1 1,0-1 0,0 1 0,-1-1 0,1 0 0,-1 0 0,1 1 0,-1-1 0,1 0 0,-1-1 0,0 1 0,0 0-7,-24 9 47,-1-2 1,0-1-1,0-1 0,0-2-47,-9 3 19,20-4-15,-49 13 3,60-15-8,-1 1-1,1 0 0,0 1 0,-1-1 0,1 1 0,0 0 1,0 0-1,1 1 0,-4 2 2,8-6 4,0 0 1,0 0-1,0 0 1,0 0-1,-1 0 1,1 1-1,0-1 0,0 0 1,0 0-1,0 0 1,0 0-1,-1 0 1,1 1-1,0-1 0,0 0 1,0 0-1,0 0 1,0 0-1,0 1 0,0-1 1,0 0-1,0 0 1,0 0-1,0 0 1,-1 1-1,1-1 0,0 0 1,0 0-1,0 0 1,0 1-1,1-1 1,-1 0-1,0 0 0,0 0 1,0 1-1,0-1 1,0 0-1,0 0 1,0 0-1,0 0 0,0 1 1,0-1-1,0 0 1,1 0-1,-1 0 0,0 0 1,0 0-1,0 1 1,0-1-1,0 0 1,1 0-1,-1 0 0,0 0 1,0 0-1,0 0 1,0 0-1,1 0 1,-1 0-1,0 0 0,0 0 1,0 0-1,1 0 1,-1 0-1,0 0 1,0 0-1,0 0 0,1 0 1,-1 0-5,20 1 826,-15-1-714,73-5 513,32-6-625,-73 6 76,18-2-12,-19 1 35,1 2 0,0 1 0,-1 2 0,1 2 0,0 1-99,27 11 156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4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111 958 1480,'-92'30'1177,"74"-21"1710,18-9-2850,0 0 0,0 0 0,0 0-1,0 0 1,0 0 0,0 0-1,0 0 1,1 0 0,-1 0 0,0 0-1,0 0 1,0 0 0,0 0-1,0 0 1,0 0 0,0 0 0,0 0-1,0 0 1,0 0 0,0 0-1,0 0 1,1 0 0,-1 0 0,0-1-1,0 1 1,0 0 0,0 0 0,0 0-1,0 0 1,0 0 0,0 0-1,0 0 1,0 0 0,0 0 0,0 0-1,0 0 1,0 0 0,0 0-1,0-1 1,0 1 0,0 0 0,0 0-1,0 0 1,0 0 0,0 0-1,0 0 1,0 0 0,0 0 0,0 0-1,0 0 1,0 0 0,0-1-1,0 1 1,0 0 0,0 0 0,0 0-1,0 0 1,0 0 0,0 0 0,0 0-1,0 0 1,0 0 0,0 0-37,0 0 211,-1-1-143,1 1 1,0 0 0,0 0-1,0 0 1,-1-1 0,1 1-1,0 0 1,0 0-1,0 0 1,0-1 0,0 1-1,0 0 1,0 0 0,-1-1-1,1 1 1,0 0 0,0 0-1,0-1 1,0 1-1,0 0 1,0-1 0,0 1-1,0 0 1,0 0 0,0-1-1,1 1 1,-1 0 0,0 0-1,0-1 1,0 1-1,0 0 1,0 0 0,0 0-1,0-1 1,1 1 0,-1 0-1,0 0 1,0 0 0,0-1-1,1 1 1,-1 0-1,0 0 1,0 0 0,0 0-1,1-1 1,-1 1 0,0 0-1,0 0 1,1 0 0,-1 0-1,0 0 1,0 0-1,1 0-67,15-10 116,0-1 1,-1-1 0,0 0 0,3-5-118,5-3 133,23-16-133,-15 12 48,0-1 1,-2-2 0,8-11-49,76-91 47,-67 74 138,2 2-1,51-44-184,-85 89 116,-14 8-112,1 0 1,-1 0-1,0 0 1,0 0-1,1 0 1,-1 0-1,0 0 1,0 0 0,1 0-1,-1 0 1,0 0-1,0 0 1,0 0-1,1 0 1,-1 0-1,0 0 1,0 0-1,1 0 1,-1 0-1,0 1 1,0-1-1,0 0 1,1 0-1,-1 0 1,0 0-1,0 0 1,0 1-1,0-1 1,1 0-1,-1 0 1,0 0-1,0 1 1,0-1-5,0 1 14,0 1-1,0-1 1,0 1 0,0-1 0,0 1 0,-1-1 0,1 0 0,0 1 0,-1-1 0,1 0-1,-1 1 1,1-1 0,-1 0 0,0 1 0,0-1 0,0 0 0,1 0 0,-1 0 0,-1 0-14,-9 12 85,-1-1 1,-1 0-1,0-1 1,-5 3-86,-14 12 114,-42 44 78,4 4 0,-4 10-192,-75 79 129,147-160-124,-1-1 0,1 0 0,-1 1 0,0-1 0,0 0 0,0 0 0,0-1 0,0 1 0,-2 0-5,5-2 5,0 0 0,-1 0 0,1 0 0,0 0 0,-1 0 0,1 0 0,0 0 0,-1 0-1,1 0 1,-1 0 0,1 0 0,0 0 0,-1-1 0,1 1 0,0 0 0,-1 0 0,1 0 0,0 0-1,0-1 1,-1 1 0,1 0 0,0 0 0,0 0 0,-1-1 0,1 1 0,0 0 0,0-1 0,-1 1-1,1 0 1,0-1 0,0 1 0,0 0 0,0 0 0,0-1 0,-1 1 0,1-1 0,0 1 0,0 0-5,-2-14 139,3 9-112,0 1 0,1-1 1,-1 1-1,1-1 0,-1 1 1,1 0-1,1 0 0,-1 0 1,1 0-1,-1 0 0,1 0-27,39-43 72,-30 34-56,23-24 11,105-118 26,-69 75-35,-22 25 28,17-27-46,-61 76 7,-1 0 0,0 0 0,-1 0 0,0-1 0,2-3-7,-5 10 1,0 0 0,0 0 0,0 0 0,0 0 0,0-1 0,1 1 1,-1 0-1,0 0 0,0 0 0,0-1 0,0 1 0,0 0 0,0 0 0,0 0 1,0-1-1,0 1 0,0 0 0,0 0 0,0-1 0,0 1 0,0 0 0,0 0 1,0 0-1,0-1 0,0 1 0,0 0 0,0 0 0,0 0 0,0-1 0,0 1 1,-1 0-1,1 0 0,0 0 0,0-1 0,0 1 0,0 0 0,0 0 1,-1 0-1,1 0 0,0 0 0,0-1 0,0 1 0,0 0 0,-1 0 0,1 0 1,0 0-1,0 0 0,-1 0 0,1 0 0,0 0 0,0 0 0,0 0 0,-1 0 1,1 0-1,0 0 0,0 0 0,0 0 0,-1 0 0,1 0 0,0 0 1,0 0-1,-1 0 0,1 0 0,0 0 0,0 0 0,0 0 0,0 0 0,-1 1-1,-16 8 49,-6 11-15,1 1-1,1 1 1,-12 15-34,-5 6 26,-38 37 4,20-24-2,-18 28-28,33-35 32,-29 25-32,66-70 1,1-1 1,0 1-1,0 0 0,0-1 0,1 1 0,-1 1 0,1-1 0,0 0 1,0 1-1,1-1 0,-1 1 0,1-1 0,0 1 0,0 2-1,1-7 0,-1 1 0,1-1 0,0 0 0,0 0 0,0 1 0,0-1 0,0 0 0,0 0-1,0 1 1,0-1 0,0 0 0,0 0 0,0 1 0,0-1 0,0 0 0,0 0 0,0 1 0,0-1-1,0 0 1,0 0 0,0 1 0,0-1 0,1 0 0,-1 0 0,0 1 0,0-1 0,0 0 0,0 0-1,0 0 1,1 1 0,-1-1 0,0 0 0,0 0 0,8-3-7,11-13 1,68-76 16,-28 27 3,20-29 10,-46 53-7,2 1 1,37-32-17,-4 16 2,22-19 12,-89 74-14,1-2 0,1 0 0,-1 1 0,1-1 1,0 1-1,-1 0 0,1 0 0,0 0 0,0 1 0,1-1 0,-1 1 0,0-1 0,0 1 0,1 0 0,0 0 0,-35 19 40,11-3-29,0 1 1,1 1-1,1 0 0,1 2 0,-2 3-11,-20 20 15,-36 40 34,-59 86-49,126-157 3,4-7-3,0 1 1,1 0-1,-1 0 1,1 0-1,0 0 0,0 1 1,1-1-1,0 1 1,0 0-1,-1 2 0,3-8 0,0 0 0,0 0 0,0 0 0,0 0 0,0 1 0,0-1-1,0 0 1,0 0 0,0 0 0,0 0 0,0 0 0,0 0 0,0 0 0,0 0 0,0 1 0,0-1 0,0 0-1,0 0 1,0 0 0,0 0 0,0 0 0,0 0 0,0 0 0,0 0 0,0 0 0,0 1 0,0-1 0,0 0-1,1 0 1,-1 0 0,0 0 0,0 0 0,0 0 0,0 0 0,0 0 0,0 0 0,0 0 0,0 0-1,0 0 1,0 0 0,1 0 0,-1 0 0,0 0 0,0 0 0,0 1 0,0-1 0,0 0 0,0 0 0,0 0-1,0 0 1,1-1 0,-1 1 0,0 0 0,0 0 0,0 0 0,0 0 0,0 0 0,0 0 0,0 0 0,0 0-1,1 0 1,-1 0 0,0 0 0,0 0 0,0 0 0,0 0 0,0 0 0,0 0 0,11-9-1,10-12 3,19-28 16,24-44-18,22-26 19,24-16 2,72-89 17,-101 128-5,-40 49-4,-34 35-18,-6 10-8,0 1-1,0-1 1,0 0-1,0 1 1,0-1 0,0 1-1,0 0 1,0-1-1,1 1 1,-1 0-1,0 0 1,1 0-3,-20 33-96,11-22-50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15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21 197 4729,'11'-75'2449,"-11"75"-2391,1 0 1,-1-1 0,0 1 0,0 0 0,0-1 0,0 1 0,0-1 0,0 1 0,0 0 0,0-1 0,0 1 0,0-1-1,0 1 1,0 0 0,0-1 0,0 1 0,0 0 0,0-1 0,0 1 0,0-1 0,0 1 0,-1 0 0,1-1 0,0 1-1,0 0 1,0-1 0,-1 1 0,1 0 0,0-1 0,0 1 0,-1 0 0,1 0 0,0-1 0,-1 1 0,1 0 0,0 0-1,-1 0 1,1-1 0,0 1 0,-1 0 0,1 0 0,-1 0 0,1 0 0,0 0 0,-1 0 0,1 0 0,-1 0 0,1 0-1,0 0 1,-1 0 0,1 0 0,-1 0-59,-17 9 2392,15-6 364,10 9-2550,1-1 0,1 1 0,0-1 1,1-1-1,0 0 0,0 0 0,9 6-206,2 2 148,117 117 488,59 52-352,-170-167-268,1-1 1,0 0-1,1-3 1,1 0 0,9 2-17,-37-17-197,0 0 0,1 0 1,-1 1-1,0-1 1,0 1-1,0-1 0,0 1 1,0 0-1,0 0 1,0 0 196,3 8-782</inkml:trace>
  <inkml:trace contextRef="#ctx0" brushRef="#br0" timeOffset="389.078">593 12 4841,'0'-1'267,"-1"0"0,1 0 0,-1 1 0,1-1 0,-1 0 0,0 1 1,1-1-1,-1 0 0,0 1 0,1-1 0,-1 1 0,0-1 0,0 1 0,1 0 0,-1-1 0,0 1 0,0 0 0,0-1 0,1 1 0,-1 0 0,0 0 1,0 0-1,0 0 0,0 0 0,0 0 0,0 0 0,0 0 0,1 0 0,-1 0 0,0 0-267,-4 2 178,1 1 0,0-1 1,0 0-1,1 1 0,-1 0 0,0 0 0,-2 2-178,-18 19 270,1 1 0,1 0-1,2 2 1,0 1 0,-13 25-270,13-19 154,-18 35 297,-41 54-451,58-96 27,-27 37 59,3 2 0,-36 71-86,79-134 16,-1 3 9,-1 1 1,2-1 0,-1 1 0,1-1 0,-1 1-1,2 0 1,-1-1 0,1 1 0,0 3-26,1-4 2159,-2-5-1063</inkml:trace>
  <inkml:trace contextRef="#ctx0" brushRef="#br0" timeOffset="1101.601">1105 517 5521,'-6'-24'4908,"4"15"-2414,4 13-829,-7 1 188,-1 15-1559,1-1 1,0 1-1,2 1 0,-1 16-294,2-10 204,2 1-1,0-1 0,3 6-203,0 13 143,4 81 118,-6-94-221,-1 16 4,-4-26-21,-2 35 63,6-58-83,1 0-1,-1 0 1,0 0-1,0 0 0,0-1 1,0 1-1,0 0 1,0 0-1,0 0 0,0 0 1,0 0-1,1 0 1,-1 0-1,0 0 0,0 0 1,0 0-1,0 0 1,0 0-1,0 0 0,1 0 1,-1 0-1,0 0 1,0 0-1,0 0 0,0 0 1,0 0-1,1 0 1,-1 0-1,0 0 0,0 0 1,0 0-1,0 0 1,0 0-1,0 0 0,1 0 1,-1 0-1,0 0 1,0 0-1,0 0 0,0 0 1,0 1-1,0-1 1,0 0-1,0 0 0,0 0 1,1 0-1,-1 0 1,0 0-1,0 0 0,0 1 1,0-1-1,0 0-2,6-15 89,-3-11 7,-2 1 0,-1-1 1,-1-1-97,0-20 67,-4-143 52,6 134-109,-1 13 5,3-16-15,-2 54 5,0 1 4,-1 0-1,1 0 1,-1 0-1,0 0 1,0 1 0,0-1-1,-1 0 1,1 0-1,-1 0 1,0 0-1,0 0 1,0 0 0,-1 1-1,0-2-8,2 5-16,-1 0 0,1-1-1,-1 1 1,0 0 0,1 0-1,-1 0 1,0-1 0,1 1-1,-1 0 1,0 0 0,0 0 0,1 0-1,-1 0 1,0 0 0,1 1-1,-1-1 1,0 0 0,1 0-1,-1 0 1,0 1 0,1-1-1,-1 0 1,1 0 0,-1 1-1,0-1 1,1 1 0,-1-1 0,1 1-1,-1-1 1,1 1 0,-1-1-1,1 1 1,0-1 0,-1 1-1,1 0 17,-12 28-185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1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1239 139 3937,'70'-111'2344,"-56"84"1321,-20 31-80,6-4-3542,-13 20 891,-3 10-548,-3-3-159,1-3 34,1 1 0,1 1 1,-3 7-262,-24 48 525,-3-3 1,-3-2-1,-4-1 1,-61 64-526,34-46 405,5 3 0,-43 74-405,41-44 160,-6 11 164,-81 99-324,48-101 146,-6 6 87,65-68-42,55-71-197,4-2 181,5-7 561,12-17 1234,5-20-767</inkml:trace>
  <inkml:trace contextRef="#ctx0" brushRef="#br0" timeOffset="755.224">2250 58 4857,'0'0'1025,"-5"-8"2107,7 16 2944,6 7-5905,-1 1 1,2-2-1,0 1 1,1-1 0,5 6-172,9 11 183,20 33 201,97 131 499,-105-150-524,2-3-1,2-1 0,10 6-358,121 92 880,10 9-405,58 83 260,-153-146-531,-13-18 27,4-4 1,17 8-232,54 43 189,-92-69-131,-10-9 80,21 24-138,-53-47 25,-1 2 0,-1-1 0,0 2 0,-1-1 0,0 2 0,4 10-25,27 58 2716,-35-75-1632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5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312 93 3489,'-7'-63'1889,"7"62"-1739,0-1 0,0 1 0,-1 0 0,1-1 0,-1 1 0,1 0 0,-1-1 0,1 1 0,-1 0 0,0-1 0,0 1 0,0 0-1,0 0 1,1 0 0,-1 0 0,-1 0 0,1 0 0,0 0 0,0 0 0,0 0 0,0 1 0,-1-1 0,1 0 0,0 1 0,-1-1 0,1 1-1,-1-1 1,1 1 0,0 0 0,-1 0 0,0-1-150,-4 1 345,0 0 1,1 1-1,-1-1 0,0 1 0,1 0 1,-4 1-346,4-1 225,-7 3-26,0 0 1,0 1 0,1 0 0,-1 0 0,1 1-1,1 1 1,-1 0 0,1 0 0,0 1-1,1 1 1,0-1 0,0 1 0,1 1 0,0 0-1,-1 2-199,1 1 56,1 1 0,0-1 1,1 2-1,0-1 0,2 1 0,-1-1 0,-1 15-56,1 5 96,0 0 1,1 34-97,4-49 24,1-1 1,0 1-1,2-1 0,0 0 1,0 0-1,2 0 1,0 0-1,2-1 1,0 0-1,0 0 0,10 15-24,-10-21 13,0-1-1,0 0 0,1 0 0,1 0 0,0-1 1,0-1-1,0 1 0,1-2 0,0 1 0,1-1 1,0-1-1,0 0 0,0 0 0,1-1 0,-1-1 1,1 0-1,11 2-12,-9-3 12,0-1-1,0-1 1,0 0 0,0-1 0,0-1-1,0 0 1,0-1 0,0 0 0,0-1-1,0-1 1,-1 0 0,0 0 0,0-2-1,0 0 1,0 0 0,-1-1-1,0-1 1,0 0 0,-1 0 0,0-1-1,-1-1 1,0 0 0,0 0 0,-1-1-1,0 0 1,-1 0 0,0-1 0,-1-1-1,-1 1 1,0-1 0,0 0 0,-1 0-1,-1 0 1,0-1 0,-1 0 0,1-9-12,-2 6 18,-1 0 0,-1 0 0,0 0 0,-2 0 1,1 0-1,-2 0 0,0 0 0,-2 1 1,1-1-1,-2 1 0,-2-4-18,3 8 40,-1 1 0,0-1 0,-1 1 1,0 1-1,-1-1 0,0 1 0,-1 1 0,0-1 0,0 1 1,-1 1-1,0 0 0,-1 0 0,0 1 0,0 1 0,-2-1-40,-2 0 38,-1 0-1,0 2 1,0 0-1,0 0 1,-1 2-1,0 0 0,0 1 1,0 0-1,0 2 1,0 0-1,1 1 1,-1 0-1,0 1 1,-15 5-38,27-6 238,1 0 1,-1 1-1,1-1 1,0 1-1,0 0 1,0 1-1,0-1 1,0 1-1,0-1 1,1 1-1,-1 0 1,1 0-1,-1 2-238,-11 15 1398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7.8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93 4089,'39'-89'2246,"-40"87"247,-5 5-783,-15 13 17,-21 19-420,18-8-792,1 0 0,1 2-1,1 0 1,2 1 0,1 2-515,-46 66 707,33-52-478,15-21-43,-2 0 0,-1-1-186,6-13 118,13-11-116,0 0 1,0 1 0,0-1-1,0 0 1,0 0-1,0 0 1,0 0 0,0 0-1,-1 0 1,1 0 0,0 0-1,0 0 1,0 0 0,0 0-1,0 0 1,0 0-1,0 0 1,0 0 0,-1 0-1,1 0 1,0 0 0,0 0-1,0 0 1,0-1-1,0 1 1,0 0 0,0 0-1,0 0 1,0 0 0,-1 0-1,1 0 1,0 0-1,0 0 1,0 0 0,0 0-1,0 0 1,0 0 0,0-1-1,0 1 1,0 0-1,0 0 1,0 0 0,0 0-1,0 0 1,0 0 0,0 0-1,0 0 1,0-1 0,0 1-1,0 0 1,0 0-1,0 0 1,0 0 0,0 0-1,0 0 1,0 0 0,0 0-1,0-1 1,0 1-1,0 0 1,0 0 0,0 0-1,0 0-2,2-4 19,-1 0-1,1 0 1,0 0-1,0 1 1,0-1-1,1 1 1,-1-1-1,3-1-18,15-19 11,15-18 20,-2-1-1,23-39-30,-45 60 6,2 1 0,0 0-1,1 1 1,1 1 0,1 0-1,1 0 1,14-11-6,-21 22 7,-6 5-2,1 0 0,0-1 0,-1 0 0,1 0 0,-1-1 0,0 1-1,-1-1 1,1 0 0,-1 0 0,1-2-5,-3 6 55,-3 3-7,0 0 0,1 1-1,-1-1 1,1 1 0,0-1 0,0 1 0,0-1 0,0 1 0,0 0-1,1-1 1,-1 1 0,1 1-48,-4 9 71,-4 21 16,2-1 0,1 2-1,1-1 1,2 25-87,2-10 59,4 161 70,-1-165-101,3 1 0,1-1 0,9 27-28,16 51 120,-32-122-115,1 0-1,-1 0 0,0-1 1,1 1-1,-1 0 0,0 0 1,0 0-1,0 0 0,0 0 1,1 0-1,-1 0 1,-1 0-1,1 0 0,0 0 1,0 0-1,0 0 0,0 0 1,-1 0-1,1 0 0,-1 0 1,1 0-1,0 0 1,-1 0-1,1 0 0,-1 0 1,0-1-1,1 1 0,-1 0 1,0 0-1,0-1 0,1 1 1,-1 0-1,0-1-4,-2 1-4,0 0 0,0-1-1,-1 0 1,1 1 0,0-1-1,0 0 1,0-1 0,-3 0 4,-24 0-27,15 1 25,-1 1 0,1 0 0,0 1 0,0 0 1,0 2-1,0-1 0,0 2 0,1 0 0,0 1 0,-2 1 2,12-4 0,-3 0 3,0 1 0,1 0 0,0 0 0,0 1 0,0-1 0,1 1 0,0 1 0,0-1 0,-1 1-3,6-5 2,0-1 0,0 0 0,-1 1 0,1-1 0,0 1 0,0-1 1,0 0-1,0 1 0,0-1 0,-1 1 0,1-1 0,0 0 0,0 1 0,0-1 0,0 1 0,0-1 1,0 0-1,0 1 0,0-1 0,1 1 0,-1-1 0,0 1 0,0-1 0,0 0 0,0 1 0,0-1 1,1 0-1,-1 1 0,0-1 0,0 0 0,1 1-2,13 6 79,21-2 105,12-6-14,1-3 0,-1-1 0,0-3 1,35-10-171,-28 7 38,1-1-2,-3 0 2968,38-2-3004,-31 11 1199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42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573 186 2272,'-41'-123'2033,"31"86"313,13 24 485,0 1 655,-8 21-276,-4 42-2638,2 0 0,3 1-1,2 0 1,2 9-572,5 50 1261,12 50-1261,-3-12 765,-4 53-765,-11-129 169,3-63-99,4-14-333,4-17-660,-4-2 479</inkml:trace>
  <inkml:trace contextRef="#ctx0" brushRef="#br0" timeOffset="532.691">82 1133 4561,'-8'0'1171,"-32"2"2978,37-2-3720,1 0 1,-1 1-1,1-1 1,-1 1-1,1 0 1,-1-1-1,1 1 1,0 0 0,-1 0-1,1 1 1,0-1-1,0 0 1,-1 1-430,13-1 2173,42 1-1699,0-3-1,0-1 1,-1-3-1,11-4-473,212-46 573,-121 22-439,2 3-10,73-2-124,-218 31 634,0 1 0,-1 0-1,1 0 1,9 2-634,4 2 1115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5:13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308 171 4089,'60'-108'3995,"-55"100"-2996,1-3 499,0 1 1,1 0-1,0 1 1,4-5-1499,-11 14 36,0 0 0,0 0 0,0 0 0,0 1 0,0-1 0,0 0 1,0 0-1,0 0 0,0 0 0,0 0 0,0 0 0,0 1 0,0-1 1,0 0-1,0 0 0,0 0 0,0 0 0,0 0 0,1 0 0,-1 1 1,0-1-1,0 0 0,0 0 0,0 0 0,0 0 0,0 0 1,0 0-1,0 0 0,0 0 0,1 0 0,-1 0 0,0 1 0,0-1 1,0 0-1,0 0 0,0 0 0,0 0 0,1 0 0,-1 0 0,0 0 1,0 0-1,0 0 0,0 0 0,0 0 0,0 0 0,1 0 0,-1 0 1,0 0-1,0 0 0,0 0 0,0-1 0,0 1 0,0 0 1,1 0-1,-1 0 0,0 0 0,0 0 0,0 0 0,0 0 0,0 0 1,0 0-1,0 0 0,0 0 0,1-1 0,-1 1 0,0 0 0,0 0 1,0 0-37,-1 14 755,0-9-742,-2 40 377,0-12-92,1 0-1,3 22-297,8 104 587,3 154-155,-8-90-273,-3-205-141,-1-16-16,3 25 37,-3-27-38,0 1 0,0 0 0,1 0 0,-1-1 1,0 1-1,0 0 0,1-1 0,-1 1 0,0 0 0,1-1 0,-1 1 1,1-1-1,-1 1 0,1 0 0,-1-1 0,1 1 0,-1-1 0,1 0 0,0 1 1,-1-1-1,1 1 0,0-1 0,-1 0 0,1 1 0,0-1 0,-1 0 1,1 0-1,0 0 0,0 1 0,0-1-1,2-2-533,-2-1-3666,-1 1 2367</inkml:trace>
  <inkml:trace contextRef="#ctx0" brushRef="#br0" timeOffset="401.328">217 1012 3849,'-136'71'2506,"102"-57"-721,22-14-4,4 0-541,6 1-925,0-1-1,0 0 1,0 1-1,1 0 1,-1-1-1,0 1 1,0 0 0,0 0-1,1 0 1,-1 0-1,0 1 1,1-1-315,0-1 63,1 0-1,0 1 1,0-1 0,0 0-1,-1 0 1,1 1 0,0-1 0,0 0-1,0 0 1,-1 1 0,1-1 0,0 0-1,0 1 1,0-1 0,0 0-1,0 1 1,0-1 0,0 0 0,0 1-1,0-1 1,0 0 0,0 1-1,0-1 1,0 0 0,0 0 0,0 1-1,0-1-62,1 1 44,-1 0 0,1-1 0,-1 1 0,1-1 0,-1 1 0,1-1 0,0 1 0,-1-1 0,1 1 0,0-1 0,-1 0 0,1 1 0,0-1 0,0 0 0,-1 1 0,1-1 0,0 0-44,8 2 195,-1-1-1,1 0 1,-1 0-1,1-1 1,-1 0-1,1 0 1,8-2-195,11 0 257,263-19 511,132-4 214,-380 24-506,-17-3-141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00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729 253 5009,'-53'-40'2597,"37"28"2715,19 18 211,4 2-6603,10 14 1409,1-1 0,20 17-329,-11-11 134,49 47 271,4-4-1,87 60-404,-145-114 22,38 33 177,17 21-199,-29-26-695,2-2 0,8 3 695,-41-35-525</inkml:trace>
  <inkml:trace contextRef="#ctx0" brushRef="#br0" timeOffset="507.543">1175 114 6521,'74'-100'2641,"-65"86"-1459,-12 16-412,-12 12 284,0 7-438,0 1 0,2 0 0,0 1 0,1 1 1,-8 24-617,12-29 174,-62 125 1366,-41 55-1540,20-36 343,79-139-331,3-7-28,0 0 1,-1 0 0,-1-1 0,0 0 0,-7 6 15,9-17-505,5-13 212</inkml:trace>
  <inkml:trace contextRef="#ctx0" brushRef="#br0" timeOffset="1321.695">1862 678 9034,'0'-2'377,"0"-1"-1,1 1 1,-1 0 0,1-1 0,0 1-1,-1 0 1,1 0 0,0-1 0,0 1-1,0 0 1,1 0 0,-1 0-1,1 0 1,-1 1 0,1-1-377,28-27 977,-18 19-465,5-4-338,0 0 0,2 1-1,0 1 1,0 1 0,1 0 0,0 2-1,1 0 1,0 1 0,0 1-1,1 1 1,16-2-174,-32 7 7,0 1 0,0-1 0,1 1 0,-1 0 0,0 0 0,1 1 0,-1 0 0,0 0 0,0 0 0,1 1-1,-1 0 1,0 0 0,-1 1 0,6 2-7,-8-3 1,0 0 0,0 1-1,0-1 1,0 1-1,0 0 1,-1 0 0,1 0-1,-1 0 1,0 0-1,0 1 1,0-1 0,0 0-1,0 1 1,-1 0 0,0-1-1,1 1 1,-1 0-1,-1 0 1,1 0 0,-1 0-1,1 0 1,-1-1 0,0 1-1,0 1 0,-1 4 3,-1 1-1,0 0 0,0 0 0,-1-1 1,0 0-1,0 1 0,-1-1 1,0 0-1,-1 0 0,0-1 1,-5 7-3,-13 16 36,-1-1 1,-12 10-37,27-30 15,-5 6 35,-1 1 134,0 0 0,-1-1 0,-1 0 0,0-2 0,-1 0 0,-1 0 1,-12 5-185,31-19 16,0 1 1,-1-1 0,1 0 0,-1 1 0,1-1 0,0 0-1,-1 0 1,1 0 0,-1 1 0,1-1 0,-1 0 0,1 0-1,-1 0 1,1 0 0,-1 0 0,1 0 0,-1 0 0,1 0-1,-1 0 1,1 0 0,-1 0 0,1 0 0,-1 0 0,1 0 0,0-1-1,-1 1 1,1 0 0,-1 0 0,1 0-17,0-13 264,14-14-116,-9 20-139,0 0 1,1 1-1,0-1 0,0 1 1,1 0-1,0 0 1,0 1-1,0 0 0,1 0 1,3-1-10,12-6 4,1 2 0,22-8-4,-25 11 2,1 0 0,0 2 0,0 0 0,0 2 0,10-1-2,-25 4-1,1-1 0,-1 1 0,1 0 0,-1 1 0,1 0 0,-1 0 0,1 1 0,-1 0 0,0 0 0,1 1 0,-1 0 0,-1 0 0,1 0 0,0 1 0,-1 0 0,0 0 0,0 1 0,1 0 1,-1 2-3,1 0-1,-2 0 0,1 0 0,-1 1 0,0 0 0,0 0 1,-1 0-1,0 0 0,-1 1 0,1 0 0,-2 0 0,2 3 4,-2 1-4,0 0 0,-1-1 0,0 1-1,-1 0 1,-1-1 0,0 1 0,0 0-1,-3 8 5,-2 0 4,0-1 0,0 0 0,-2 0-1,-1-1 1,0 0 0,-1-1-1,-2 0 1,1 0 0,-2-1 0,-13 14-4,10-15 33,0 0 1,0-1 0,-2-1 0,0-1-1,0 0 1,-1-1 0,0-1 0,-1-1-1,-1-1 1,0-1 0,0-1-1,0 0 1,-1-2 0,-16 2-34,33-6 137,-1-1 0,1 1 0,-1-1 1,1-1-1,-1 1 0,0-1 0,1 0 0,0-1 1,-1 1-1,1-1 0,0 0 0,0 0 0,-1-1 0,2 1 1,-4-3-138,-9-7 945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09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906 25 1976,'0'-2'347,"1"1"-1,0-1 0,-1 1 0,1-1 0,0 1 0,0-1 1,0 1-1,0 0 0,0 0 0,0-1 0,1 1 1,-1 0-1,0 0 0,0 0 0,1 0 0,-1 0 0,1 1 1,-1-1-1,2 0-346,-2 1 1360,-1 0-134,-1 0 1898,-4 13-2415,1 11-219,-3 11 126,-1-1 1,-7 16-617,-18 47 935,-5-1 1,-10 10-936,-98 181 812,126-248-629,-13 33 148,3 0 0,-19 72-331,30-78 59,-4-1 0,-3-2 0,-2 0 0,-10 10-59,27-54 15,-19 30 149,-11 30-164,-4 11 360,-5 0-360,-31 60 196,72-133-204,-75 146-125,77-155-1154,11-9 812</inkml:trace>
  <inkml:trace contextRef="#ctx0" brushRef="#br0" timeOffset="1028.185">2224 88 5753,'-1'-1'72,"-7"-15"3255,7 16-3176,1-1 0,-1 1-1,1 0 1,-1-1 0,1 1 0,-1 0-1,1-1 1,-1 1 0,1 0 0,-1 0-1,1 0 1,-1-1 0,1 1 0,-1 0 0,1 0-1,-1 0 1,0 0 0,1 0 0,-1 0-1,1 0 1,-1 0 0,1 0 0,-1 0-1,0 1 1,1-1 0,-1 0 0,1 0-1,-1 0 1,1 1-151,-1-1 141,1 1-1,-1-1 0,1 1 1,-1-1-1,1 1 1,-1-1-1,1 1 1,-1-1-1,1 1 0,0-1 1,-1 1-1,1 0 1,0-1-1,0 1 0,-1 0 1,1-1-1,0 1 1,0 0-1,0-1 0,0 1 1,0 0-1,0 0 1,0-1-1,0 1 1,0 0-1,0-1 0,0 1 1,0 0-1,1-1 1,-1 1-141,10 32 340,-3-14-101,1-1 0,1 0-1,1-1 1,0 0 0,5 4-239,81 113 1204,50 95-1204,-57-89 685,6-3-685,-63-93 154,34 42 326,56 54-480,-75-88 73,279 290 417,-290-301-452,-1 2 0,-2 1 1,-2 2-1,16 33-38,-30-50 23,0-5 15,0-2-1,2 1 1,0-2 0,1-1-1,2 0 1,0-2 0,12 8-38,-9-10 108,0-1 1,2-1-1,22 9-108,-9-5 50,-38-17-54,0 0 1,0 0-1,-1 1 1,1-1-1,0 0 0,-1 1 1,1-1-1,-1 1 1,1-1-1,-1 1 1,0 0-1,0 0 1,0-1-1,0 1 1,0 0-1,0 0 1,0 0-1,-1 0 1,1 0-1,-1 0 1,1 1 3,0 5 130,0 0 0,-1 1 0,0-1 0,-1 6-130,1-13 16,-1 12 219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3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348 152 4137,'42'-44'2360,"-42"43"-2223,1-1 0,0 1 0,0 0-1,-1 0 1,1 0 0,0 0-1,-1 0 1,1-1 0,-1 1 0,0 0-1,1 0 1,-1-1 0,0 1 0,0 0-1,0-1 1,0 1 0,0 0-1,0 0 1,0-1 0,0 1 0,-1 0-1,1-1 1,0 1 0,-1 0-1,1 0 1,-1-1 0,1 1 0,-1 0-1,0 0 1,1 0 0,-2-1-137,-1-4 664,2 3-493,-1-1 0,1 1 0,-1-1 0,0 1 0,0-1 1,0 1-1,0 0 0,-1 0 0,1 0 0,-1 0 0,0 1 0,0-1 0,0 1 1,0 0-1,0-1 0,0 1 0,-1 1 0,1-1 0,-1 0 0,1 1 1,-1 0-1,0 0 0,1 0 0,-1 0 0,0 0 0,0 1 0,0 0 1,0 0-1,0 0 0,1 0 0,-5 1-171,-6 0 99,-1 1 1,1 0-1,0 1 1,0 0-1,0 1 0,0 1 1,1 0-1,0 1 1,0 0-1,0 1 0,1 1 1,0 0-1,-1 2-99,4-3 4,1 0 0,0 1-1,0 1 1,1-1 0,0 1-1,0 1 1,1-1 0,1 1-1,-1 0 1,2 0 0,-1 0-1,1 1 1,1 0 0,0 0-1,1 0 1,0 0 0,0 2-4,1 1-1,0 0 0,1 0 0,0 0 0,1 0 0,1 0 0,0 0 0,1-1 0,1 1 0,0-1 0,1 0 0,5 12 1,-6-18 2,-1 0 0,1-1 0,0 0 0,1 1 1,-1-1-1,1-1 0,0 1 0,1-1 1,-1 0-1,1 0 0,0-1 0,0 1 1,1-1-1,-1-1 0,1 1 0,0-1 0,0 0 1,0-1-1,0 0 0,0 0 0,1 0 1,-1-1-1,1 0-2,1-1 7,0 0-1,0-1 1,0 0 0,0 0-1,-1-1 1,1 0 0,0 0 0,-1-1-1,1 0 1,-1-1 0,0 0 0,0 0-1,0-1 1,-1 0 0,1 0 0,-1-1-1,3-3-6,4-4 25,-1 0-1,0-1 1,-1-1-1,0 0 1,-2-1 0,0 0-1,0 0 1,-1-2-25,-6 12 10,-1-1 1,1-1 0,-1 1 0,0 0 0,-1 0 0,0-1 0,0 1-1,-1-1 1,1 1 0,-1-1 0,-1 1 0,0-1 0,0 1-1,-2-5-10,-3-12 57,-2 0 0,0 1 0,-10-17-57,6 14 75,66 103 34,-20-24-194,1-2 0,4-2-1,1-1 1,2-2 0,5 0 85,-44-43 370,1 0 1,0 0-1,0 0 1,0 0-1,0-1 1,4 2-371,31 6 1147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12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71 2553,'48'-64'1092,"-47"63"-1060,-1 1 0,1-1 0,-1 1 0,1-1 0,0 1 0,0-1 0,-1 1 0,1-1 0,0 1 0,0 0 0,-1 0 0,1-1 0,0 1 0,0 0 0,0 0 0,0 0 0,-1 0 0,1 0 0,0 0 0,0 0 0,0 0 0,0 0 0,-1 0 0,1 0 0,0 1 0,0-1 0,0 0 0,-1 0 0,1 1 0,0-1 0,0 1-32,20 17 653,-15-12-468,3 1-26,2 0 0,-1 0 0,1-1 0,0 0 1,8 2-160,-6-2 56,0 0 1,-1 0 0,0 1-1,2 2-56,25 22 643,-30-18 135,-10-11 722,-7-8 958,-4-12-593,10 14-1801,0 0 0,-1 0 0,1 0 0,-1 0 0,0 0-1,-2-1-63,-42-41 431,42 42-327,0-1-1,-1 1 1,0 0-1,1 0 1,-1 0 0,-1 1-1,1 0 1,-1 1-1,1-1 1,-1 1 0,0 0-1,1 1 1,-1-1-1,0 2 1,0-1-1,-1 1-103,-9 0 219,-1 2 0,1 0 0,-1 1 0,1 1 0,-5 1-219,8-1 109,1 0-56,0 1 0,1 0 0,-1 0 0,1 2 0,1-1 0,-1 2 0,1-1 0,1 1 0,-1 1 0,1 0 0,-8 10-53,4-3 22,0 0 0,2 1 1,-1 1-1,2 0 0,1 0 0,0 1 1,-1 6-23,4-7 5,1 1 0,1 0 0,1 0 1,1 0-1,0 1 0,2-1 1,0 1-1,1 0 0,1-1 1,1 1-1,0-1 0,3 7-5,-2-13 5,0 1-1,1-1 0,0 0 1,1 0-1,1-1 1,0 0-1,0 0 1,1 0-1,1 0 0,0-1 1,1-1-1,0 1 1,0-1-1,1-1 0,0 0 1,1 0-1,11 6-4,-11-9 8,-1-2 0,1 1 1,0-2-1,0 1 0,1-1 0,-1-1 0,1 0 0,-1-1 0,1 0 0,9 0-8,-1-2 19,0 0 0,0-1 0,0-1-1,0-1 1,16-6-19,-20 5 12,0 0-1,0-2 1,-1 0-1,0-1 1,0 0-1,-1-1 1,0-1-1,0 0 1,-1-1 0,-1-1-1,0 1 1,0-2-1,-1 0 1,-1 0-1,0-1 1,-1 0-1,-1-1 1,7-15-12,-9 17 1,2-2 76,-1 0 0,-1-1 0,-1 0-1,0-1 1,0 1 0,-2-1 0,0 1 0,-1-3-77,-1 1 192,-2 1 0,1-1 1,-2 1-1,0 0 0,-2 0 0,1 0 0,-6-13-192,5 20 60,0 0 0,-1 1 0,0-1 1,-1 1-1,1 0 0,-2 1 0,1-1 0,-1 1 0,-1 0 0,1 1 0,-1 0 0,-1 0 0,-2-1-60,-1 0 22,0 1 0,-1 0 0,0 1 0,0 1 0,0 0 0,-1 0 0,0 2 0,-4-1-22,-7-1-58,-1 2-1,1 1 1,-1 1 0,-3 1 58,24 0 6,-1 0 1,0 0-1,1 0 1,-1 1-1,0 0 1,1 0-1,-1 0 1,1 1 0,0 0-1,-1 0 1,1 0-1,0 1-6,-18 18 78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15.5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323 69 4433,'49'-66'2386,"-48"64"-911,-3 4-238,-9 10 647,-15 20 393,1 14-801,12-22-1035,0 0 0,-9 9-441,-30 47 497,24-37-36,-9 10-461,27-41 50,1-1 0,-1 0 0,-1 0 0,0-1 0,-1 0 0,-5 3-50,2-7 132,17-16-21,19-23 23,-17 29-123,81-105 125,-30 41-92,-30 37-1,1 2 1,2 1 0,1 1 0,15-10-44,-37 32 34,-3 2 37,-1 0 1,1 0 0,0 0-1,-1 0 1,0 0-1,1-1 1,-1 1 0,-1-1-1,1 0 1,0 0 0,-1 0-1,0 0 1,0-1-72,-16 57 1552,4-1-1472,1 1-1,3 0 0,2 0 0,3 0 0,2 0 0,4 28-79,12 15 45,-9-55-12,-2 0 0,-1 1 0,-1 14-33,-4-43 10,-1 0-1,1-1 0,-2 1 1,0 0-1,0 0 0,-1 0 1,-1-1-1,1 0 0,-2 0 1,0 0-1,0 0 0,-1 0 1,-3 3-10,6-9 4,0-1 0,0 0 0,0 0 0,0-1 0,-1 1 0,0 0 0,1-1 0,-1 0 0,-1 0 0,1 0 0,0-1 1,-1 1-1,1-1 0,-1 0 0,0 0 0,1-1 0,-4 1-4,-8 1 3,-1 0 0,1 1 0,1 1 0,-1 0 1,1 1-1,-2 2-3,-29 14 23,-12 12-23,9-6 19,45-26 23,0 0-1,0 0 0,1 1 1,-1-1-1,1 1 0,0 0 1,-3 3-42,5-5 10,1-1 0,0 0 0,0 1 0,0-1 0,0 0 0,0 1 0,0-1 0,0 0 1,0 1-1,0-1 0,0 1 0,0-1 0,0 0 0,0 1 0,0-1 0,0 0 0,0 1 0,0-1 1,0 0-1,1 1 0,-1-1 0,0 0 0,0 1 0,0-1 0,0 0 0,1 1 0,-1-1 0,0 0 1,0 0-1,1 1 0,-1-1 0,0 0 0,1 0 0,-1 0 0,0 1 0,1-1 0,-1 0 0,0 0 1,1 0-1,-1 0 0,0 0 0,1 0 0,-1 0 0,0 0 0,1 0 0,-1 0 0,0 0 0,1 0 1,-1 0-1,1 0-10,25 4 256,67-9 86,0-3-1,69-18-341,-87 10 80,-2-4 0,18-9-80,-59 19 53,14 0 98,0 10-59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34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532 163 2817,'-33'-121'1840,"26"84"1286,5 33 994,1 3-3731,1 1-252,-1 0 0,0 0 0,1 0-1,-1 1 1,1-1 0,-1 0 0,1 0 0,-1 0 0,1 0 0,-1 0-1,1 1 1,-1-1 0,1 0 0,-1 1 0,1-1 0,0 0 0,-1 1-1,1-1 1,-1 0 0,1 1 0,0-1 0,-1 1 0,1-1 0,0 0-1,0 1 1,-1-1 0,1 1 0,0-1 0,0 1 0,0-1 0,-1 1-1,1 0 1,0-1 0,0 1 0,0-1 0,0 1 0,0 0-137,-7 32-224,6-27 570,-8 53 63,3 0 0,3 1 0,4 51-409,23 186 838,-19-250-667,1-1 0,2 0 0,3-1 0,7 19-171,-17-62 10,3 8 41,-1-1 1,0 0 0,-1 1-1,0 0 1,0 8-52,-8-25-987,4 5 451</inkml:trace>
  <inkml:trace contextRef="#ctx0" brushRef="#br0" timeOffset="511.9">121 1124 4497,'-4'-3'561,"1"1"1,0-1-1,-1 1 1,0 0-1,1 0 0,-1 0 1,0 1-1,0-1 1,0 1-1,0 0 1,0 0-1,0 0 0,-2 1-561,4-1 162,-1 1-1,1 0 1,0 0-1,0 0 1,0 0-1,-1 1 1,1-1-1,0 1 0,0-1 1,0 1-1,0 0 1,0 0-1,0 0 1,0 0-1,0 0 0,0 0 1,0 0-1,0 1 1,1-1-1,-1 1 1,1-1-1,-1 1 1,1 0-1,-2 1-161,1 0 311,0 0 1,0 1-1,0-1 1,1 0-1,-1 1 1,1-1-1,0 0 0,0 1 1,0 3-312,1-7 38,0 1 0,0-1 0,0 1 0,0-1 0,0 1 0,0-1 0,0 1 0,0-1 1,0 0-1,1 1 0,-1-1 0,0 1 0,0-1 0,1 1 0,-1-1 0,0 0 0,0 1 0,1-1 0,-1 0 0,1 1 0,-1-1 1,0 0-1,1 0 0,-1 1 0,1-1 0,-1 0 0,0 0 0,1 1-38,1-1 53,0 1-1,0-1 1,0 0 0,1 0-1,-1 1 1,0-2 0,0 1-1,0 0 1,1 0 0,0-1-53,83-9 1055,59 2-1055,-45 4 189,9-6-189,55-17 53,-1-8-1,4-8-52,-150 38 282,-1 1-1,0-2 0,0 0 1,5-4-282,-2-3 512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6:51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1995 220 4537,'-88'-100'2444,"67"79"-534,21 21-1881,0 0 0,0 0 1,0 0-1,0 0 0,-1-1 0,1 1 0,0 0 0,0 0 0,0 0 0,0 0 1,0 0-1,0 0 0,0 0 0,-1 0 0,1 0 0,0 0 0,0 0 0,0 0 1,0 0-1,0 0 0,0 0 0,-1 0 0,1 0 0,0 0 0,0 0 0,0 0 1,0 0-1,0 0 0,0 0 0,-1 0 0,1 0 0,0 0 0,0 0 0,0 0 1,0 0-1,0 0 0,0 0 0,-1 0 0,1 0 0,0 1 0,0-1 0,0 0 1,0 0-1,0 0 0,0 0 0,0 0 0,0 0 0,0 0-29,-3 3 728,2-3-593,0 0-1,0 0 1,1 0-1,-1 1 1,0-1-1,0 0 1,0 1 0,1-1-1,-1 1 1,0-1-1,0 1 1,1-1 0,-1 1-1,0 0 1,1-1-1,-1 1 1,1 0-1,-1-1 1,1 1 0,-1 0-1,1 0 1,-1-1-1,1 1 1,0 0-1,0 0 1,-1 0 0,1 0-1,0 0 1,0-1-1,0 1 1,0 0 0,0 0-1,0 0 1,0 0-1,0 0 1,0 0-1,0-1 1,1 1 0,-1 0-1,0 0 1,0 0-1,1 0 1,-1-1 0,1 2-135,3 7 313,0 0 1,0-1-1,1 1 1,3 2-314,0 2 430,5 8-204,0-2 1,1 0-1,2 0 1,0-1-1,1-1 1,0-1-1,1-1 1,3 1-227,46 33 770,50 25-770,-106-67 42,57 34 107,111 70 41,-132-78-127,-1 2-1,27 27-62,-42-35-31,-23-22-326,0 1 0,0 1 0,-1-1 0,0 1 1,-1 1-1,1-1 0,-1 1 0,-1 0 0,3 5 357,2 6-936</inkml:trace>
  <inkml:trace contextRef="#ctx0" brushRef="#br0" timeOffset="449.442">2703 16 4873,'0'-1'190,"0"1"-1,0-1 1,0 1 0,0-1-1,0 1 1,0-1-1,0 1 1,0-1 0,0 0-1,0 1 1,0-1 0,-1 1-1,1-1 1,0 1 0,0-1-1,-1 1 1,1-1-1,0 1 1,0 0 0,-1-1-1,1 1 1,0-1 0,-1 1-1,1 0 1,-1-1 0,1 1-1,-1 0 1,1-1-1,0 1 1,-1 0 0,1-1-1,-1 1 1,0 0-190,0 0 183,-1 0-1,1 0 1,0 0 0,-1 0-1,1 1 1,0-1 0,-1 1-1,1-1 1,0 1 0,-1-1-1,1 1 1,0-1 0,-1 2-183,-3 1 205,0 0 0,1 0 0,0 1 0,0 0 1,0 0-1,0 0 0,0 0 0,1 1-205,-119 212 3088,65-109-2176,-31 39-912,-30 24 455,-39 34-455,148-194 158,5-6-121,1 1-1,-1-1 0,-1-1 1,1 1-1,-1-1 1,1 0-1,-1 0 0,-1 0 1,1 0-1,-3 0-36,8-3 408</inkml:trace>
  <inkml:trace contextRef="#ctx0" brushRef="#br0" timeOffset="1471.886">3676 521 5489,'12'-44'5148,"-10"28"-584,-2 16-3662,0 0-129,-1 5-95,0 75-159,4 0-1,3 0 0,3 0 0,16 57-518,-19-109 52,59 315 369,-58-276-364,-6-44 5,1 0 1,6 22-63,-4-36 41,-2-15-107,0-25-120,-1 26 177,0-20-64,3-91-372,-4 96 406,-1 0-1,-1 0 1,0 1 0,-5-17 39,5 30 11,0 0 0,0 0-1,0 0 1,0 0 0,-1 0 0,0 0 0,0 1 0,-1-1-1,1 1 1,-1 0 0,0 0 0,-1 1 0,1-1 0,-1 1 0,0 0-1,0 0 1,0 0 0,-1 1 0,1 0 0,-1 0 0,0 0-1,0 1 1,0-1 0,0 2 0,0-1 0,0 1 0,-1-1 0,1 2-1,0-1 1,-3 1-11,-10 0 142,0 1-1,-1 1 0,1 1 1,0 0-1,-18 6-141,-17 9 365,-18 10-365,-14 4 281,82-30-243,1-1 0,-1 0 1,0 0-1,1 0 1,-1 0-1,0 0 1,0-1-1,0 0 1,0 0-1,0 0 0,1 0 1,-1 0-1,0-1 1,-1 0-39,4 1 27,0-1 1,0 0-1,0 1 1,0-1-1,0 0 1,0 0 0,0 1-1,0-1 1,0 0-1,0 0 1,0 0-1,1 0 1,-1 0-1,0 0 1,1 0-1,-1 0 1,0-1-28,0-1 50,0-1 0,0 1 0,1 0 0,-1-1 1,1 1-1,0 0 0,0-1 0,0 1 0,0-2-50,8-77 504,3 0 0,5-2-504,10-74 156,-24 141-175,0 1-1,-1-1 1,-1 0-1,0 0 1,-2 0-1,0-1 20,2 18-5,0 0-1,0 0 0,0 0 1,0 0-1,0 0 1,0 1-1,0-1 1,0 0-1,0 0 1,0 0-1,0 0 1,0 0-1,0 0 1,0 0-1,-1 0 1,1 0-1,0 0 1,0 0-1,0 0 1,0 0-1,0 0 1,0 1-1,0-1 1,0 0-1,0 0 1,-1 0-1,1 0 1,0 0-1,0 0 1,0 0-1,0 0 1,0 0-1,0 0 1,0 0-1,0 0 1,0 0-1,-1 0 1,1 0-1,0 0 0,0 0 1,0-1-1,0 1 1,0 0-1,0 0 1,0 0-1,0 0 1,0 0-1,0 0 1,-1 0-1,1 0 1,0 0-1,0 0 6,-23 72 1573,-4-9-791</inkml:trace>
  <inkml:trace contextRef="#ctx0" brushRef="#br0" timeOffset="2563.958">2091 1779 4753,'23'-69'2601,"-22"61"1197,-5 9-2603,-5 10-870,9-11 62,-73 90 2824,-6 6-1455,5 2 1,-18 39-1757,40-52 366,-136 240 411,73-121-441,-10-4-336,-4 7 197,71-102-115,27-48 74,-19 26-156,45-75-37,-1-1 0,1 1 0,-2-1 0,1 0 0,-1-1 0,-3 3 37,9-9-19,1 1 0,-1-1 0,0 1 0,1-1 0,-1 0 0,0 1 0,1-1 0,-1 0 0,0 1 0,0-1 0,1 0 0,-1 0 0,0 1 0,0-1 0,1 0 0,-1 0 0,0 0 0,0 0 0,0 0 1,1 0-1,-2-1 19,-16-12-281</inkml:trace>
  <inkml:trace contextRef="#ctx0" brushRef="#br0" timeOffset="3337.404">3374 1988 4673,'0'-12'1874,"0"7"-1052,0 0-1,-1 1 1,1-1 0,-1 1-1,0-1 1,0 1-1,0-1 1,0 1 0,-3-4-822,8 18 6850,-2-4-6756,1 1 0,-1-1 0,1 1 1,0-1-1,1 0 0,2 2-94,21 27 503,22 21-503,-33-38 129,31 28 102,1-3 1,2-1 0,2-3 0,15 7-232,58 43 210,65 67-8,-73-59-69,63 37-133,-64-58 34,92 64 21,-147-94-28,-3 1 0,18 22-27,63 58 52,-72-68-40,-67-59-9,9 8 218,0-1 1,-1 1 0,0 1-1,0-1 1,-1 2 0,-1-1-1,1 1 1,0 2-222,3 17 810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04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533 75 4689,'-3'-48'2187,"3"48"-2129,-1-1 1,1 1-1,0 0 0,0-1 1,-1 1-1,1 0 0,0 0 1,-1-1-1,1 1 0,0 0 1,-1 0-1,1-1 0,-1 1 0,1 0 1,0 0-1,-1 0 0,1 0 1,-1 0-1,1 0 0,0-1 1,-1 1-1,1 0 0,-1 0 1,1 0-1,-1 0 0,1 0 1,0 1-1,-1-1 0,1 0 0,-1 0 1,1 0-1,0 0 0,-1 0 1,1 1-1,-1-1-58,-19 8 1690,11-5-868,-9 3 717,-1-2-1,1-1 1,-11 1-1539,-24 4 1285,44-6-1179,0 1-1,0 0 1,0 1-1,0 0 1,1 0-1,-1 1 1,1 0-1,0 0 1,1 1-1,-1 0 1,1 0-1,-1 2-105,-14 15 262,1 2 0,-17 26-262,22-30 71,-5 8 4,0 1 0,2 1 0,1 1 0,1 0-1,2 1 1,0 6-75,11-27 15,0-1-1,1 1 1,0 0 0,1 0-1,1 0 1,0 0-1,0 1 1,1-1-1,1 0 1,0 0-1,0 1 1,2-1-1,-1 0 1,1-1-1,1 1 1,0 0-1,1-1 1,0 0-1,1 0 1,2 2-15,11 15 37,1-1 1,2 0-1,0-2 0,2 0 1,1-2-1,7 5-37,-16-15 19,1-1-1,0 0 1,1-1-1,0-1 1,1-1-1,0-1 1,0 0-1,1-1 1,0-1-1,15 2-18,-20-7 14,0 0-1,1 0 0,-1-2 0,0 0 0,0 0 1,0-2-1,-1 0 0,1 0 0,0-1 1,-1-1-1,0-1 0,0 0 0,-1-1 1,4-2-14,17-12 25,0-1 0,-2-2 1,-1-1-1,22-23-25,-41 37 5,-1 0 0,0-2 0,-1 1-1,-1-1 1,1 0 0,-2-1 0,0 0 0,0-2-5,-3 5 16,-1-1 1,0 0-1,-1 1 0,0-2 1,-1 1-1,0 0 1,-1 0-1,0-1 0,-1 1 1,-1-11-17,-3-23 301,-3 0-1,-1 0 1,-2 0 0,-11-30-301,13 54 75,0 1 0,-2 0 0,0 1 0,-1 0 0,-1 0 0,-1 2 0,0-1 0,-2 2 1,0 0-1,-11-10-75,15 19 8,1 0 0,-1 1-1,0 0 1,0 0 0,-1 2 0,0-1 0,0 1 0,0 1 0,-1 0 0,-10-1-8,6 2 122,-1 0-1,1 1 0,-1 1 0,1 1 0,-1 0 1,1 1-1,-14 4-121,29-5 89,1 0 1,0 0-1,-1 0 1,1 0-1,0 1 1,0-1-1,0 1 1,-1-1 0,1 1-1,0-1 1,0 1-1,0 0 1,0-1-1,0 1 1,0 0-90,1 0 30,0-1 1,0 1-1,0 0 1,0-1 0,1 1-1,-1 0 1,0-1-1,1 1 1,-1 0-1,0-1 1,1 1 0,-1-1-1,1 1 1,-1-1-1,1 1 1,-1-1-1,1 1 1,-1-1 0,1 0-1,-1 1 1,1-1-31,0 1 12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06.7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200 35 3769,'114'-15'2490,"-112"14"-2258,0 1 0,0 0-1,0 0 1,0 0 0,-1-1 0,1 1 0,0-1 0,0 0 0,0 1 0,0-1 0,0 0 0,-1 0 0,1 0-1,0 0 1,-1-1 0,1 1 0,-1 0 0,2-2-232,-4 3 96,1 0 0,0 0 0,0 0 0,0 0 0,0 0-1,0 0 1,0 1 0,0-1 0,-1 0 0,1 0 0,0 0 0,0 0 0,0 0 0,0 0-1,0 0 1,0 0 0,-1 0 0,1 0 0,0-1 0,0 1 0,0 0 0,0 0 0,0 0-1,0 0 1,-1 0 0,1 0 0,0 0 0,0 0 0,0 0 0,0 0 0,0 0 0,0 0-1,0 0 1,0-1 0,0 1 0,-1 0 0,1 0 0,0 0 0,0 0 0,0 0 0,0 0-1,0 0 1,0-1 0,0 1 0,0 0 0,0 0 0,0 0 0,0 0 0,0 0 0,0 0-1,0-1 1,0 1 0,0 0 0,0 0 0,0 0 0,0 0 0,0 0 0,0 0 0,0-1-1,0 1 1,0 0 0,0 0-96,-24 48 564,-3-1-1,-5 3-563,-5 6 294,-2-2 1,-3-1-1,-13 9-294,47-54 33,0 1-1,-1-2 1,0 1 0,0-1-1,-1 0 1,0-1 0,0 0-1,-1-1-32,7-5 141,7-5-28,10-10 3,-9 12-116,119-134 49,49-61-4,-164 189 129,1 0 0,1 0 1,0 1-1,4-3-174,-14 11 38,0 0-28,0 0-1,0 0 1,0 0 0,0 0-1,0 1 1,0-1 0,0 0 0,0 0-1,0 0 1,0 0 0,0 0-1,0 0 1,0 0 0,0 1 0,0-1-1,0 0 1,0 0 0,0 0-1,0 0 1,0 0 0,0 0 0,0 0-1,0 0 1,0 1 0,0-1-1,0 0 1,0 0 0,0 0 0,0 0-1,0 0 1,0 0 0,1 0-1,-1 0 1,0 0 0,0 0 0,0 0-1,0 1 1,0-1 0,0 0-1,0 0 1,0 0 0,1 0 0,-1 0-1,0 0 1,0 0 0,0 0-1,0 0 1,0 0 0,0 0 0,0 0-1,1 0 1,-1 0 0,0 0-1,0 0 1,0 0 0,0 0-1,0 0 1,0 0 0,0 0 0,0-1-1,1 1 1,-1 0 0,0 0-1,0 0 1,0 0 0,0 0 0,0 0-1,0 0-9,5 20 13,-2 0 0,0 0-1,-1 0 1,-1 1-1,-1-1 1,0 1-1,-3 5-12,-5 60 50,2-36-24,2 1 0,2-1 0,2 0 0,5 24-26,-2-54 25,-1 0 0,0-1 0,-2 1 0,0 0 0,-1-1 0,-2 13-25,2-29-4,0 1-1,0-1 1,-1 0-1,1 0 1,-1 0-1,1 0 0,-1 0 1,0 0-1,0 0 1,0 0-1,-1-1 1,1 1-1,-1-1 0,0 1 5,-17 8-1856,-20 10 1849,31-15 13,-6 5 10,-1-2-1,0 1 1,0-2 0,-1 0-1,-8 1-15,17-7 121,-1 1 0,1-1 0,0 1 0,0 1 0,0-1 0,0 1 0,0 1 0,1 0 0,0 0 0,0 0-1,0 1 1,-5 5-121,12-11 18,0 0-1,0 1 1,-1-1-1,1 0 1,0 0-1,0 0 1,0 0-1,-1 1 1,1-1-1,0 0 1,0 0-1,0 1 1,0-1-1,-1 0 1,1 0-1,0 1 1,0-1-1,0 0 1,0 0-1,0 1 1,0-1-1,0 0 1,0 1-1,0-1 0,0 0 1,0 0-1,0 1 1,0-1-1,0 0 1,0 0-1,0 1 1,0-1-1,0 0 1,0 1-1,0-1 1,1 0-1,-1 0 1,0 1-1,0-1 1,0 0-1,0 0 1,1 0-1,-1 1 1,0-1-18,18 2 788,322-24 41,-61 2-283,-242 20-671,-1 2-1,17 3 126,1-1-433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09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412 158 4585,'-50'-105'2661,"48"101"-2198,0 0 0,0 0 0,1 0 0,-1 0 0,1 0 0,0 0 0,1 0 0,-1 0 0,0-3-463,1 7 165,0-1 0,0 1 0,0 0 1,1-1-1,-1 1 0,0 0 1,0-1-1,0 1 0,0-1 0,0 1 1,0 0-1,0-1 0,1 1 1,-1 0-1,0-1 0,0 1 1,1 0-1,-1 0 0,0-1 0,0 1 1,1 0-1,-1 0 0,0-1 1,1 1-1,-1 0 0,0 0 0,1 0 1,-1 0-1,1-1-165,-1 1 1891,-7 26-1541,1 0-1,1 1 0,1-1 1,0 16-350,2 12 298,2 1 0,3-1 0,1 1 0,4-1 0,1 0 0,15 46-298,-15-62 341,2 33-341,-7-39 126,1 0-1,8 23-125,-13-53 10,1-1-1,-1 0 1,1 1 0,-1-1-1,1 1 1,-1-1-1,1 0 1,0 0-1,-1 1 1,1-1-1,0 0 1,0 0-1,0 0 1,0 0 0,1 0-10,3-3 3,-1-11-228,1-7-122,2-1 78</inkml:trace>
  <inkml:trace contextRef="#ctx0" brushRef="#br0" timeOffset="412.477">79 967 6609,'-73'42'3673,"68"-45"-968,5 1-929,3 4-127,-3-4-529,0 1-184,36-3-176,60-4-104,-31-3-232,5-7-88,13-1-144,6-2-56,12 7-64,0 2-15,7-1 135,-7 4 296,-17 1-320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10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75 6169,'0'-3'162,"-1"-1"320,1-1-1,-1 1 0,1-1 1,-1 1-1,0 0 1,-1-1-1,1 1 0,-3-4-481,2 5 668,0 0 0,0 0 0,-1 0 0,1 1 0,-1-1 0,0 1 0,0-1 0,0 0-668,2 3 65,1 0 0,0 0 0,0-1 0,0 1 1,0 0-1,0 0 0,-1 0 0,1-1 0,0 1 0,0 0 0,0 0 0,-1 0 1,1-1-1,0 1 0,0 0 0,-1 0 0,1 0 0,0 0 0,0 0 0,-1 0 1,1 0-1,0-1 0,0 1 0,-1 0 0,1 0 0,0 0 0,-1 0 0,1 0 1,0 0-1,0 0 0,-1 0 0,1 1 0,0-1 0,-1 0 0,1 0 0,0 0 1,0 0-1,-1 0-65,4 14 1489,0 1-1682,11 71 933,-5 0-1,-2 17-739,16 208 1019,-20-278-952,-3-31-63,5 58 173,5 7-177,-7-49 27,1 0 0,1-1-1,0 1 1,2-1 0,0-1-1,1 1-26,-7-14-4,1 0-1,1 0 1,-1 0-1,0 0 0,1-1 1,0 1-1,-1-1 1,1 1-1,0-1 0,2 1 5,-4-2 44,0-1 0,-1 0 0,1 1 0,0-1-1,0 0 1,-1 1 0,1-1 0,0 0 0,0 0 0,0 1 0,0-1-1,-1 0 1,1 0 0,0 0 0,0 0 0,0 0 0,0-1-1,-1 1 1,1 0 0,0 0 0,0 0 0,0-1 0,-1 1-1,1 0 1,0-1 0,0 1 0,-1-1 0,1 1 0,0-1-1,-1 1 1,1-1 0,0 1 0,-1-1 0,1 0 0,-1 1-1,1-1 1,-1 0 0,0 1 0,1-1 0,-1 0 0,1 0-1,-1 1 1,0-1 0,0 0 0,0 0 0,1 0 0,-1 0 0,0 1-1,0-1 1,0-1-44,1-27 848</inkml:trace>
  <inkml:trace contextRef="#ctx0" brushRef="#br0" timeOffset="445.387">1 1075 7746,'3'-3'3488,"4"-2"-1695,5-2 23,7 10-432,3-3-247,21 0-329,5 0-104,19-7-128,12 1-104,8-3-168,5 0-96,3-6-112,-1 3-16,-12 2 144,-5 1 681,-5 7-625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33.05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216 110 1456,'-49'-45'981,"48"45"-780,1-1 1,-1 0 0,0 1 0,1-1 0,-1 1 0,0-1-1,0 1 1,1-1 0,-1 1 0,0 0 0,0-1 0,0 1 0,0 0-1,0 0 1,1 0 0,-1-1 0,0 1 0,0 0 0,0 0 0,0 0-202,0 1 300,1-1 0,-1 0 0,1 0 0,-1 1 0,1-1 1,-1 0-1,1 1 0,0-1 0,-1 0 0,1 1 0,0-1 1,-1 0-1,1 1 0,0-1 0,-1 1 0,1-1 0,0 1 0,0-1 1,0 1-1,-1-1 0,1 1-300,-2 8 1345,2-8-2111,-4 21 1682,-1 0-1,-7 20-915,-5 14 819,-22 128 1511,-13 175-2330,45-296 207,4 0 0,2 47-207,3-77 42,1 0 0,2 0 0,1-1 0,2 0-1,0 0 1,4 4-42,-7-23 13,1 0-1,0-1 0,1 0 1,0 0-1,0-1 0,2 1 0,-1-2 1,1 1-1,5 3-12,-6-7 12,0 0-1,0-1 1,1 0-1,0 0 1,0-1-1,0 0 1,1-1 0,0 0-1,0 0 1,0-1-1,0 0 1,10 1-12,1-1 30,0-1 0,0 0 1,1-2-1,-1 0 0,0-1 1,19-4-31,-31 3 20,0 0-1,0 0 1,-1-1 0,1 0 0,-1 0 0,1-1-1,-1-1 1,0 1 0,0-1 0,-1 0 0,1-1 0,-1 0-1,-1 0 1,1-1 0,-1 1 0,0-1 0,1-3-20,11-18 60,-1-1 0,-2-1 0,6-17-60,33-97 103,-40 107-74,24-71 33,73-210 22,-85 220-22,8-59-62,-12 47 18,-14 64-9,-6 28 1,2 1 0,-1 0 0,5-9-10,-8 26 0,0 0 0,0 0 0,0 0 0,0 0 0,0 0 0,0 0 0,0 0 0,0 1 0,0-1 0,0 0 0,0 0 0,0 0 0,0 0 0,0 0 0,0 0 0,0 0 0,0 0 0,1 0 1,-1 0-1,0 0 0,0 0 0,0 0 0,0 0 0,0 0 0,0 0 0,0 0 0,0 0 0,0 0 0,0 0 0,0 0 0,0 0 0,0 0 0,0 0 0,0 0 0,0 0 0,0-1 0,0 1 0,0 0 0,1 0 0,-1 0 0,0 0 0,0 0 0,0 0 0,0 0 0,0 0 0,0 0 0,0 0 0,0 0 0,0 0 0,0 0 0,0 0 0,0 0 0,1 10 0,-2 18 2,-5 30 10,-20 220 25,23-210-30,3 1-1,3-1 1,4 7-7,-2-43 1,1 0 0,1 0 0,2 0 0,1-1 0,1 0 0,2-1 0,3 3-1,-7-15-16,2 1 0,1-1 0,0-1 0,1 0 0,1-1 0,0-1 0,2 0 0,-1 0 0,2-2 0,0 0 0,9 5 16,3-3-35,0-1 0,19 6 35</inkml:trace>
  <inkml:trace contextRef="#ctx0" brushRef="#br0" timeOffset="1459.12">1659 374 4313,'-1'0'167,"0"-1"1,0 1-1,0-1 1,0 1 0,0-1-1,0 1 1,0-1-1,-1 1 1,1 0-1,0 0 1,0 0-1,0 0 1,0 0-1,0 0 1,0 0-1,-1 0 1,1 0-1,0 0 1,0 0-1,0 1 1,0-1-1,0 0 1,0 1-1,0-1 1,0 1-1,0 0 1,0-1 0,0 1-1,-1 0-167,1 1 172,-1 1 1,1-1-1,-1 0 1,1 1-1,0-1 1,-1 1-1,1 0 1,1-1-1,-1 1 0,0 0 1,1-1-1,-1 3-172,-1 8 311,1 1-1,1 0 0,0 0 0,2 12-310,6 36 795,4 42 1160,-2 39-1955,-9-35 512,-5 0 0,-5 0-1,-10 38-511,19-141 47,0-4-30,0 0 0,0 1 1,0-1-1,0 0 0,-1 0 0,1 0 0,0 0 0,-1 0 1,1 0-1,0 0 0,-1 0 0,1 0 0,-1 0 0,0 0 1,1 0-1,-1 0 0,0 1-17,-2-16 460,-5-55-179,4-1 0,3-49-281,15-142 10,-3 95 40,22-213-110,-33 377 66,0 0 1,1-1 0,-1 1 0,0 0-1,1-1 1,0 1 0,0 0 0,-1 0 0,1 0-1,0 0 1,1-1 0,-1 1 0,0 1-1,1-1 1,0-2-7,-1 4 2,-1 0 1,1 0-1,-1-1 0,1 1 0,0 0 0,-1 0 0,1-1 0,-1 1 1,1 0-1,-1 0 0,1 0 0,0 0 0,-1 0 0,1 0 0,-1 0 1,1 0-1,0 0 0,-1 0 0,1 0 0,-1 0 0,1 0 0,-1 1 1,1-1-3,1 1 0,0 0 0,0 0-1,0 1 1,0-1 0,-1 0 0,1 1 0,-1-1 0,1 1 0,-1 0 0,1 0 0,17 26 31,0 1 1,-3 0-1,0 2 0,-1 2-31,25 45 113,39 59 245,6-5 1,12 4-359,33 51 273,15 20 110,-141-201-339,0-1 40,0 0 0,0 1 0,0-1 0,1-1 0,0 1 0,0-1 0,4 3-84,-9-7 19,1 1 0,-1-1 0,1 0 0,-1 0 0,0 0 0,1 0 0,-1 0 0,1 0 0,-1 0 0,1 0 0,-1 0 0,0 0 0,1 0 0,-1 0 0,1 0 0,-1 0 0,0-1 0,1 1 0,-1 0 0,0 0-1,1 0 1,-1-1 0,1 1 0,-1 0 0,0 0 0,0-1 0,1 1 0,-1 0 0,0 0 0,1-1 0,-1 1 0,0 0 0,0-1 0,0 1 0,1-1 0,-1 1 0,0 0 0,0-1 0,0 1 0,0-1 0,0 1 0,0 0 0,0-1-1,0 1-18,6-23 449,7-73 509,-1-70-958,-6-100 39,-6 223 6,0 5-110,-2-362-1297,1 385 111,0 14 576</inkml:trace>
  <inkml:trace contextRef="#ctx0" brushRef="#br0" timeOffset="2440.675">3590 152 2336,'0'-1'526,"0"-1"0,0 1 0,0 0 0,0 0-1,0 0 1,-1 0 0,1 0 0,0 0 0,0 0-1,-1 0 1,1 0 0,0 0 0,-1 0-1,1 0 1,-1 0 0,0 0 0,1 0 0,-1 0-1,0 0 1,1 1 0,-1-1 0,0 0-1,0 0 1,0 1 0,0-1-526,-2 0 197,0 0 1,0 0-1,0 0 1,-1 1-1,1-1 1,0 1-1,-1 0 1,1-1-1,0 2 1,0-1-1,-1 0-197,-5 1 59,-3-1 24,-1 1 1,1 1-1,0 0 1,-1 0 0,1 1-1,-10 4-83,-10 6 70,0 1 0,1 2 0,0 1 0,2 1-1,0 1 1,-20 18-70,26-17 5,0 0 0,1 2 0,2 0 0,0 2 0,1 0 0,1 1 0,-12 24-5,28-45-2,0 0 0,0 0 0,0 0 1,1 0-1,0 0 0,-1 1 0,2-1 1,-1 0-1,0 1 0,1-1 0,0 1 2,0-3 0,0 0-1,0 0 0,1 0 0,-1 0 0,1 0 1,0 0-1,-1 0 0,1 0 0,0-1 0,0 1 1,0 0-1,0 0 0,1-1 0,-1 1 0,0-1 0,1 1 1,-1-1-1,1 0 0,-1 0 0,1 0 0,0 1 1,-1-1-1,1-1 0,1 2 1,10 3 3,-1 0 1,1 0-1,0-1 0,0-1 1,0 0-1,4-1-3,83 6 15,-48-5-10,-10 0 0,31 3 17,10 4-22,-60-6 4,-1 1 1,0 0-1,0 2 1,0 1-1,17 8-4,-32-12 5,1 0-1,-1 1 0,0 0 0,0 0 0,0 0 0,-1 1 0,0 0 1,0 0-1,-1 0 0,1 1 0,-1 0 0,4 7-4,-6-8 8,-1 0-1,1 0 1,-1 0 0,0 1-1,0-1 1,-1 1-1,0-1 1,0 1-1,0 0 1,-1-1 0,0 1-1,0 0 1,-1-1-1,0 1 1,0-1-1,-1 1 1,0 0-8,-3 9 43,-1-1 1,0 0-1,-1 0 0,-1 0 1,0-1-1,-1-1 0,-3 4-43,-15 17 289,-1-2 1,-8 5-290,19-22 70,0 0 1,0-2 0,-1 0 0,-1-1 0,0-1 0,-1 0-1,0-2 1,-1 0 0,0-1 0,0-2 0,0 0 0,-1-1-1,0-1 1,0-1 0,0-1 0,-1-1 0,-21-1-71,37-1-17,0 0 1,0 0-1,0 0 1,0-1-1,0 0 1,0 0-1,0 0 1,1-1-1,-1 0 1,1-1-1,0 1 1,0-1-1,0 0 1,1-1 0,-1 1-1,1-1 1,0-1-1,0 1 1,1 0-1,-1-1 1,1 0-1,-1-3 17,4 8-79,1 0-1,-1 0 1,0 0 0,1 0-1,-1 1 1,1-1 0,-1 0-1,1 0 1,0 0 0,-1-1-1,1 1 1,0 0 0,0 0-1,0 0 1,0 0 0,0 0 0,0 0-1,0 0 1,0 0 0,0 0-1,0 0 1,0 0 0,1 0-1,-1-1 1,0 1 0,1 0-1,-1 1 1,1-1 0,0-1 79,14 2-763</inkml:trace>
  <inkml:trace contextRef="#ctx0" brushRef="#br0" timeOffset="3193.863">4577 189 5201,'-3'-3'559,"0"1"-1,0-1 1,0 0 0,0 1-1,0 0 1,0-1-1,-1 1 1,1 1 0,-4-3-559,5 4 138,1 0 0,-1 0 1,0 0-1,1-1 0,-1 1 0,0 1 1,1-1-1,-1 0 0,1 0 1,-1 1-1,1-1 0,-1 1 0,0-1 1,1 1-1,0 0 0,-1-1 1,1 1-1,-1 0 0,1 0 1,0 0-1,0 0 0,-1 0 0,1 0 1,0 0-1,0 1 0,0 0-138,-9 10 431,0 1-1,2 0 1,0 0-1,0 1 1,1 0-1,0 1-430,-33 91 1081,37-97-991,-97 294 1477,11-39-1088,33-91-156,-25 43-323,62-168 87,29-55 87,9-11-104,-7 0-38,0 0 1,-1 0-1,-1-1 1,-1 0-1,0-1 1,0-3-33,13-46 57,1-14-57,-11 39 18,14-47 9,27-103 66,19-142-93,-56 226 9,19-112-2,-32 207-6,-3 9 3,1 0 0,0 0-1,0 1 1,1-1 0,0 0 0,0 1 0,0-1-1,1 1 1,-1-1 0,3-2-4,-5 8 1,1-1-1,-1 1 1,0 0-1,1 0 1,-1-1 0,0 1-1,1 0 1,-1 0-1,0 0 1,1-1-1,-1 1 1,0 0 0,1 0-1,-1 0 1,1 0-1,-1 0 1,0 0-1,1 0 1,-1 0 0,1 0-1,-1 0 1,0 0-1,1 0 1,-1 0-1,0 0 1,1 0 0,-1 0-1,1 0 1,-1 1-1,0-1 1,1 0 0,-1 0-1,0 0 1,1 1-1,-1-1 1,0 0-1,1 0 1,-1 1 0,0-1-1,0 0 1,1 1-1,-1-1 1,0 0-1,0 1 1,0-1 0,1 0-1,-1 1 0,10 19 5,-8-17-4,18 51 29,-2 2 0,-2 0 0,1 18-30,17 60 68,48 124 164,16 57 16,-74-233-142,19 39-106,-33-94 28,2-1-1,2 0 0,0-1 0,1 0 0,2-2 0,6 8-27,-21-29-14,-1 0-1,1-1 1,-1 1-1,1-1 1,0 0-1,0 1 1,-1-1-1,1 0 1,0 0-1,0 0 1,0 0-1,0 0 1,1-1-1,-1 1 1,0 0-1,0-1 1,2 1 14,-3-2-40,0 1-1,0 0 1,1 0 0,-1 0 0,0 0-1,0-1 1,0 1 0,0-1 0,0 1-1,0-1 1,0 1 0,0-1 0,-1 1 0,1-1-1,0 0 1,0 1 0,0-1 0,-1 0-1,1 0 1,0 0 0,-1 0 0,1 0-1,0 1 1,-1-1 0,1 0 0,-1 0-1,0 0 1,1-1 0,-1 1 0,0 0-1,0 0 1,0 0 0,1 0 0,-1 0-1,0 0 41,-3-31-492</inkml:trace>
  <inkml:trace contextRef="#ctx0" brushRef="#br0" timeOffset="3549.594">4345 1034 7786,'-17'-9'3840,"3"8"-1919,30-4-217,3-6-23,13 1-761,8-5-176,4 4-384,9 8-144,4 5-24,5 3-336,4 5-2256,5-10 1775</inkml:trace>
  <inkml:trace contextRef="#ctx0" brushRef="#br0" timeOffset="4011.479">5366 186 6841,'-92'-77'3116,"71"64"-1632,13 12-270,8 2-1071,1-1 1,-1 1 0,0-1 0,0 1-1,0-1 1,0 1 0,1-1 0,-1 1-1,0-1 1,1 1 0,-1-1 0,0 0 0,1 1-1,-1-1 1,0 1 0,1-1 0,-1 0-1,1 1 1,-1-1 0,1 0 0,-1 0-1,1 1 1,-1-1 0,1 0 0,-1 0 0,1 0-1,-1 0 1,1 0 0,-1 1 0,1-1-144,62 13 457,0-3 0,0-3 1,1-2-1,0-3 1,0-3-1,13-4-457,109-12 389,97-7-22,-211 21-252,-1 4 0,66 9-115,-122-9-217,0 2 0,1 0 0,-1 0 0,-1 1 0,1 1 0,0 1 1,-1 0-1,2 2 217,0 2-655</inkml:trace>
  <inkml:trace contextRef="#ctx0" brushRef="#br0" timeOffset="4395.989">5908 239 5241,'-2'0'303,"0"-1"0,0 0 0,1 1 0,-1-1 0,0 0 1,1 0-1,-1 0 0,0 0 0,1 0 0,-1 0 0,1 0 0,-2-2-303,-7-5 3178,10 7-3071,0 1 1,-1 0 0,1 0-1,0 0 1,-1 0-1,1 0 1,-1-1-1,1 1 1,0 0 0,-1 0-1,1 0 1,0 0-1,-1 0 1,1 0-1,-1 0 1,1 1 0,0-1-1,-1 0 1,1 0-1,0 0 1,-1 0-1,1 0 1,0 0 0,-1 1-1,1-1 1,0 0-1,-1 0 1,1 1-1,0-1 1,-1 0 0,1 0-1,0 1 1,0-1-1,0 0 1,-1 1-1,1-1 1,0 0 0,0 1-1,0-1 1,0 0-1,-1 1 1,1-1-1,0 0 1,0 1 0,0-1-1,0 1 1,0-1-1,0 0 1,0 1-1,0-1 1,0 0 0,0 1-1,0-1-107,-14 90 2049,-2 52-2049,13-89 299,2 0 1,3 0-1,5 32-299,54 365 678,-44-357-593,-9-57-8,-1 0 1,-3 2-78,-3-31 48,-1 1 0,0 0 1,-1-1-1,0 1 0,0-1 0,-1 2-48,-3 12 94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40.6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123 148 4945,'-53'-121'2799,"52"119"-2576,0-1-1,0 1 1,0-1-1,-1 1 1,1-1-1,-1 1 1,1 0 0,-1 0-1,0 0 1,-1-1-223,3 3 104,0 0 1,-1 0 0,1 0-1,0 0 1,0 0 0,0 0-1,0 0 1,-1 0 0,1 0 0,0 0-1,0 0 1,0 0 0,0 0-1,-1 0 1,1 0 0,0 1-1,0-1 1,0 0 0,0 0 0,0 0-1,-1 0 1,1 0 0,0 1-1,0-1 1,0 0 0,0 0 0,0 0-1,0 0 1,0 1 0,0-1-1,0 0 1,0 0 0,-1 0-1,1 1 1,0-1 0,0 0 0,0 0-1,0 0 1,0 0 0,1 1-1,-1-1 1,0 0 0,0 0-1,0 0 1,0 1 0,0-1-105,-5 165 2338,-16 61-639,10-132-624,1 93-1075,11-140 193,-2 209 933,2-239-1057,0-16-46,-1 0-1,0-1 1,0 1-1,1 0 0,-1 0 1,0 0-1,0 0 1,0 0-1,0-1 1,0 1-1,0 0 1,0 0-1,0 0 1,-1 0-1,1 0 1,0-1-1,0 1 1,-1 0-1,1 0 1,0 0-1,-1 0-22,0-2 87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3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23 8034,'0'0'60,"-12"-17"2679,12 16-2674,0 1 0,0 0 1,-1 0-1,1-1 0,0 1 1,0 0-1,0-1 0,0 1 1,0 0-1,-1 0 0,1-1 0,0 1 1,0 0-1,-1 0 0,1 0 1,0-1-1,0 1 0,-1 0 1,1 0-1,0 0 0,0 0 1,-1 0-1,1-1 0,0 1 1,-1 0-1,1 0 0,0 0 0,0 0 1,-1 0-1,1 0 0,0 0 1,-1 0-1,1 0 0,0 0 1,-1 0-1,1 0 0,0 0 1,0 1-1,-1-1 0,1 0 1,0 0-1,-1 0 0,1 0 0,0 0 1,0 1-1,-1-1 0,1 0 1,0 0-1,0 0 0,-1 1 1,1-1-1,0 0 0,0 0 1,0 1-1,0-1 0,-1 0 0,1 0 1,0 1-1,0-1 0,0 0 1,0 1-1,0-1 0,0 0 1,0 1-1,0-1 0,0 0 1,0 0-1,0 1-65,-3 30 779,2 0 0,1 0 1,2 0-1,3 16-779,-2-10 289,19 167 1206,26 93-1495,-38-240 31,-2 1 0,-3 1 0,-2-1 0,-3 1 0,-4 14-31,2-36-30,3-12-66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7:41.4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220 1 3761,'-39'35'2440,"38"-34"-2168,0-1-1,0 1 1,0-1-1,-1 1 1,1-1-1,0 1 1,0-1-1,0 1 1,0-1-1,0 0 1,-1 0-1,1 0 1,0 0-1,0 0 1,0 0-1,-1 0 1,1 0-1,0 0 1,0 0-1,0-1 1,-1 1-1,1 0 1,0-1-272,-13-1 5418,6 5-5286,-1 0 0,0 0 0,0 1 1,1 0-1,0 0 0,0 1 0,0 0 0,0 0 0,1 1 1,-2 2-133,1-2 75,5-4-65,0 1 0,0-1 0,0 1 0,0-1-1,1 1 1,-1 0 0,1 0 0,0 0-1,0 0 1,0 0 0,0 1 0,0-1 0,1 0-1,-1 1 1,1 0 0,0-1 0,0 1-1,1 0 1,-1-1 0,1 1 0,-1 0 0,1 3-10,1-1 6,1 1 0,-1-1 1,1 1-1,0-1 0,0 1 1,1-1-1,0 0 1,0 0-1,1 0 0,-1-1 1,3 3-7,-4-5 4,0-1-1,0 1 1,0-1 0,0 0 0,0 0 0,1 0-1,-1 0 1,1 0 0,0 0 0,-1-1 0,1 1-1,0-1 1,0 0 0,0 0 0,0 0 0,0 0-1,0 0 1,0-1 0,2 1-4,0-1 10,0 0 0,0 0-1,0-1 1,0 0 0,0 1 0,0-2 0,-1 1-1,1 0 1,0-1 0,-1 0 0,1 0-1,0-1-9,0 0 12,1 0 0,-1 0 0,0-1 0,0 1-1,0-1 1,0-1 0,-1 1 0,0 0 0,0-1-1,0 0 1,0 0 0,-1 0 0,0-1 0,0 1-1,0-1 1,0 0 0,-1 0 0,0 1-1,-1-1 1,1-3-12,-1 5 12,-1 0-1,0 0 1,-1 0 0,1 0-1,0 0 1,-1 0-1,0-1 1,0 2-1,0-1 1,-1 0 0,1 0-1,-1 0 1,0 1-1,0-1 1,0 0-1,-1 1 1,1 0 0,-1 0-1,0 0 1,0 0-1,0 0 1,0 0-1,0 1 1,-1 0 0,1-1-1,-1 1 1,1 0-1,-1 1 1,0-1-1,0 1 1,0-1 0,-1 1-12,1 0 208,0 1 0,0 0 0,0-1 0,1 1 0,-1 1 1,0-1-1,0 1 0,0-1 0,0 1 0,1 0 0,-1 0 1,0 1-1,1-1 0,-3 2-208,-15 10 1260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9:06.4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3281 110 4161,'32'-94'2366,"-31"81"-540,-7 11-385,-11 12 409,12-7-1455,-61 32 2194,-3 2 827,-51 18-3416,54-28 496,-118 46 1503,-52 7-1999,-43 8 432,238-72-404,1 1 1,0 2-1,2 1 1,0 3-1,1 1-28,-175 135 113,168-124-96,-55 37 68,-64 34-85,55-39 85,-39 37-85,-303 241 96,386-300-62,-46 23-34,34-22 7,41-21 3,1 1-1,-31 30-9,48-40 4,2-4 1,-2 0-1,0-1 1,0 0 0,-10 3-5,8-5 5,2 1 0,-1 1 0,1 1-1,-3 3-4,-80 72 10,75-53-5,22-28-3,-1 0 0,1-1 0,-1 0 0,-1 0 0,1 0 0,-2 1-2,-9-1 37,14-5-35,1 0-1,0 0 0,-1 0 0,1 0 0,0 0 0,0 0 0,-1 0 0,1 0 0,0 0 0,-1 0 0,1 0 0,0 0 1,0 0-1,-1 0 0,1 0 0,0 0 0,-1-1 0,1 1 0,0 0 0,0 0 0,-1 0 0,1 0 0,0-1 0,0 1 0,-1 0 1,1 0-1,0 0 0,0-1 0,0 1 0,0 0 0,-1 0 0,1-1 0,0 1 0,0 0 0,0 0 0,0-1 0,0 1 1,0 0-1,0-1 0,0 1 0,0 0 0,0-1 0,0 1 0,0 0 0,0 0 0,0-1 0,0 1 0,0 0 0,0-1 1,0 1-1,0 0 0,0 0 0,0-1 0,0 1 0,0 0 0,1 0 0,-1-1 0,0 1 0,0 0-1,4-13 2,-3 8-1,0 1 0,1-1 0,-1 1 0,1 0 0,0-1 0,0 1 0,0 0 0,3-3-1,13-17 2,2 2 1,0 0 0,22-18-3,1 0-4,-2-2 0,-2-2 0,-2-1 0,14-24 4,5-10 0,-24 35 0,-2-2 0,-1-2 0,-27 46 0,-1 0 0,1-1 0,-1 1 0,0-1 0,0 1 0,0-1 0,0 0 0,0 0 0,-1 1 0,1-1 0,-1 0 0,0 0 0,0 0 0,0 1 0,0-1 0,0 0 0,-1-1 0,0 4-1,1 1 0,-1-1 1,0 0-1,0 1 1,0-1-1,0 1 1,0-1-1,0 1 0,1 0 1,-1-1-1,0 1 1,1 0-1,-1-1 0,0 1 1,1 0-1,-1 0 1,1 0-1,-1 0 1,1 0 0,-5 4-5,-9 12-1,1 0 1,0 1-1,1 0 1,1 1 0,1 0-1,1 1 1,0 0 5,-35 67-1,26-55 3,-2-1 0,-1-1 1,-1 0-1,-2-2 0,0-1 0,-12 8-2,27-27 1,-43 40-1,47-43 1,1 0 0,0 0 0,0 1 0,0 0 0,1-1 0,-1 1 0,1 1 0,1-1 0,-1 1-1,3-6 0,0-1-1,0 0 1,0 0 0,0 1 0,0-1 0,0 0 0,0 1 0,0-1 0,0 0 0,0 1 0,0-1 0,0 0-1,0 1 1,0-1 0,0 0 0,0 0 0,0 1 0,0-1 0,1 0 0,-1 1 0,0-1 0,0 0 0,0 0-1,1 1 1,-1-1 0,0 0 0,0 0 0,0 0 0,1 1 0,-1-1 0,0 0 0,1 0 0,-1 0 0,0 0-1,0 1 1,1-1 0,-1 0 0,0 0 0,1 0 0,-1 0 0,0 0 0,1 0 0,-1 0 0,0 0 0,1 0-1,18 0-4,-12-1 7,172 1-10,161-8 32,-339 8-24,0 0 1,0 0 0,0 0-1,0 0 1,0 0-1,-1 0 1,1 0 0,0 0-1,0-1 1,0 1-1,0 0 1,-1 0 0,1-1-1,0 1 1,0 0 0,-1-1-1,1 1 1,0-1-1,0 1 1,-1-1 0,1 1-1,-1-1 1,1 0 0,0 1-1,-1-1 1,1 0-1,-1 1 1,1-1 0,-1 0-1,0 1 1,1-2-1,-1 0 2,0 0 0,-1 0 0,1 1 0,0-1 0,-1 0 0,1 0 0,-1 0 0,0 0 0,0 0 0,0 0 1,1 1-1,-2-1 0,1 0 0,-1 0-2,-11-20 2,0-1 0,2 0 1,0-1-1,1 0 0,2-1 0,1 0 1,-4-22-3,2-5 2,5 25 1,-2 1 0,-3-10-3,9 35-1,0 0 1,0 1-1,0-1 1,0 0-1,-1 1 1,1-1-1,0 0 1,0 1-1,-1-1 1,1 0 0,0 1-1,-1-1 1,1 1-1,-1-1 1,1 0-1,-1 1 1,1-1-1,-1 1 1,1 0-1,-1-1 1,0 1-1,1-1 1,-1 1-1,0 0 1,1-1-1,-1 1 1,0 0 0,1 0-1,-1 0 1,0-1-1,1 1 1,-1 0-1,0 0 1,0 0-1,1 0 1,-1 0-1,0 0 1,1 1-1,-1-1 1,0 0-1,0 0 1,1 0 0,-1 1-1,0-1 1,1 0-1,-1 1 1,0-1-1,0 1 1,-2 1-3,0 1 0,-1-1 0,1 1 0,0 0 0,1 0 0,-1 0 0,0 0 0,-1 4 3,-37 55-6,-8 13-5,-31 64 11,77-132 1,-1 0 0,0-1 1,0 0-1,-1 0 0,1 0 1,-1 0-1,-1-1 0,1 1 1,-1-1-1,0-1 0,0 1 1,0-1-1,0 0 0,-1-1 1,0 1-1,0-1 0,-3 1-1,10-4 0,0 0 0,-1 0 1,1 0-1,0 0 0,0 0 0,-1 0 0,1 0 0,0 0 0,0 0 0,-1 0 0,1 0 0,0 0 0,-1 0 0,1 0 0,0 0 0,0 0 0,-1 0 1,1 0-1,0-1 0,0 1 0,-1 0 0,1 0 0,0 0 0,0 0 0,0 0 0,-1-1 0,1 1 0,0 0 0,0 0 0,0 0 0,0-1 0,-1 1 1,1 0-1,0 0 0,0-1 0,0 1 0,0 0 0,0 0 0,0-1 0,0 1 0,0 0 0,0 0 0,0-1 0,0 1 0,0 0 0,0-1 0,0 1 1,0 0-1,0 0 0,0-1 0,0 1 0,3-13 4,-1 9-4,1-1 1,-1 1-1,1 0 0,0 0 0,1 0 0,-1 0 0,1 0 0,-1 1 0,1 0 1,0 0-1,4-3 0,17-15-2,0-4-2,-1 0-1,-2-2 1,12-18 4,-10 13-6,23-23 6,-20 25-3,18-28 3,-41 52 0,-2 4 0,0 0-1,-1 0 1,0 0 0,1-1 0,-1 1 0,0-1 0,0 1 0,0 0 0,0-1-1,-1 0 1,1-1 0,-1 4 0,0 0 0,0-1-1,0 1 1,0 0 0,0 0 0,0 0-1,0 0 1,0 0 0,0 0-1,0 0 1,0 0 0,0 0-1,0-1 1,0 1 0,0 0 0,0 0-1,0 0 1,0 0 0,0 0-1,0 0 1,-1 0 0,1 0-1,0 0 1,0 0 0,0 0 0,0 0-1,0 0 1,0 0 0,0 0-1,0 0 1,0 0 0,-1 0-1,1-1 1,0 1 0,0 0 0,0 0-1,0 0 1,0 1 0,0-1-1,0 0 1,0 0 0,-1 0-1,1 0 1,0 0 0,0 0 0,0 0-1,0 0 1,0 0 0,0 0-1,0 0 1,0 0 0,0 0-1,0 0 1,-1 0 0,1 0 0,0 0-1,0 0 1,0 1 0,0-1-1,0 0 1,-11 7-14,-11 13-7,-119 133-22,119-129 42,-1-2-1,-1-1 0,-1 0 1,-25 14 1,35-23 0,1 0 0,0 0 0,0 2 0,-1 2 0,4-3 0,-1-1 0,0 0 0,-1-1 0,-10 7 0,66-62 8,-1 6-12,-3-1 0,-1-2 0,-1-3 4,-15 16-3,-2-1 1,-1-1-1,-1 0 1,-2-1 0,5-15 2,7-28-3,-2-4 3,-23 55-12,-3 23 12,0 0 0,0 0-1,0 0 1,0 0 0,0 0 0,0-1 0,0 1-1,0 0 1,0 0 0,0 0 0,0 0 0,0 0-1,0-1 1,0 1 0,0 0 0,0 0 0,0 0-1,0 0 1,0 0 0,0-1 0,0 1 0,0 0-1,0 0 1,0 0 0,0 0 0,0 0 0,0-1-1,0 1 1,0 0 0,0 0 0,0 0 0,0 0-1,1 0 1,-1 0 0,0 0 0,0-1 0,0 1-1,0 0 1,0 0 0,0 0 0,1 0 0,-1 0-1,0 0 1,0 0 0,0 0 0,0 0 0,0 0-1,0 0 1,1 0 0,-1 0 0,0 0 0,0 0-1,0 0 1,0 0 0,1 0 0,0 7-8,-3-4 5,1 0 0,-2 1 0,1-1 0,0 0 0,0 0 0,-1 0 0,0-1 0,0 1 3,-7 8-6,-65 82-37,-9 22 43,-51 63-13,84-119 12,25-31 4,1 2 0,1 1 0,-8 16-3,31-46 0,0-1 0,1 1 0,-1 0 0,1 0 0,-1-1 0,1 1 0,0 0 0,-1 0 0,1-1 0,-1 1 0,1 0 0,0 0 0,0 0 0,0 0 0,0 0 0,-1 0 0,1-1 0,0 1 0,0 0 0,1 0 0,-1 0 0,0 1 0,1-2 0,-1 0 0,1 0 0,0 0 0,-1 1 0,1-1 0,0 0 0,-1 0 0,1 0 0,0 0 0,0 0 0,-1-1 0,1 1 0,0 0 0,-1 0 0,1 0 0,0-1 0,-1 1-1,1 0 1,-1 0 0,1-1 0,0 0 0,7-3 1,0 0-1,0-1 1,-1-1-1,3-2 0,7-6 1,80-73 13,13-20-14,-85 75 0,-1-1 0,-1-1 0,-2 0 0,5-14 0,-6 11 0,10-16-1,1-3-5,11-11 6,-27 39-4,-15 22-18,-7 11 13,-12 15 5,17-17 3,-9 11 0,0 0 1,1 1-1,-4 9 1,-6 8-1,-32 50-1,-4-4-1,-29 30 3,43-60 3,-16 16 9,-29 46-12,83-105 0,0 0 0,1 1 0,0-1 0,1 1 0,-1 0 0,1 0 0,0 1 0,1-6 0,1-1 0,0 1 0,0 0 0,0 0 0,0-1 0,0 1 0,0 0 0,0 0 0,0-1 0,0 1 0,0 0 0,0-1 0,0 1 0,0 0 0,1 0 0,-1-1 0,0 1 0,1 0 0,-1-1 0,0 1 0,1 0 0,-1-1 0,1 1 0,0 0 0,0-1 0,1 1 0,-1-1 0,0 1 0,0-1 0,1 0 0,-1 0 0,0 0 0,0 1 0,1-1 0,-1 0 0,0 0 0,0-1 0,1 1 0,-1 0 0,0 0 0,0-1 0,1 1 0,0-1 0,34-11 0,-1-2 0,0-1 0,-1-1 0,6-6 0,9-4 0,51-23 8,81-26-8,-158 64-3,-17 8 1,-16 8 0,-58 33 8,36-19 3,-33 14-9,27-17 0,-101 47 0,122-55 0,12-6 0,-1 0 0,1 0 0,0 1 0,0 0 0,0 0 0,0 0 0,0 0 0,1 1 0,-1 0 0,1 0 0,-1 2 0,5-6 0,0 0 0,0 1 0,-1-1 0,1 0 0,0 0 0,0 1 0,0-1 0,0 0 0,0 1 0,0-1 0,0 0 0,0 0 0,0 1 0,0-1 0,0 0 0,1 1 0,-1-1 0,0 0 0,0 0 0,0 1 0,0-1 0,0 0 0,0 0 0,1 0 0,-1 1 0,0-1 0,0 0 0,0 0 0,1 0 0,-1 1 0,0-1 0,0 0 0,0 0 0,1 0 0,-1 0 0,0 1 0,0-1 0,1 0 0,-1 0 0,0 0 0,0 0 0,1 0 0,-1 0 0,0 0 0,1 0 0,-1 0 0,0 0 0,0 0 0,1 0 0,-1 0 0,0 0 0,1 0 0,-1 0 0,0 0 0,0-1 0,19 0-2,-19 1 2,35-7-2,-1-2-1,0-1 1,-1-2-1,26-13 3,-10 4-4,32-7 4,-50 18 0,-18 6 0,-1 0 0,1 0 0,0 1 0,0 1 0,1 0 0,11 0 0,-24 2 0,0 0 0,-1 0 0,1 0 0,0 0 0,0 0 0,-1 0 0,1 0 0,0 0 0,-1 0 0,1 0 0,0 0 0,0 1 0,-1-1 0,1 0 0,0 1 0,-1-1 0,1 0 0,-1 1 0,1-1 0,0 1 0,-1-1 0,1 1 0,-1-1 0,1 1 0,-1-1 0,1 1 0,-1 0 0,0 0 0,0 0 0,0 0 0,0 0 0,-1-1 1,1 1-1,0 0 0,0 0 0,0 0 0,-1-1 0,1 1 0,-1 0 0,1 0 0,0-1 0,-1 1 0,1 0 0,-1-1 1,0 1-1,1 0 0,-5 3 1,1 1 0,-1-1 0,0 0 0,0 0 0,0-1 0,-1 1-1,-27 13 3,-1-2 0,0-2 1,-1-1-1,0-1 1,0-2-1,-1-2 0,-1-1 1,1-2-1,-21-1-3,-66 3-20,153-8 16,0-1 0,16-5 4,10 0-4,285-39-2,-326 45 6,-9 1 0,-1 0 0,0 0 0,0 1 0,1 0 0,-1 0 0,0 0 0,0 1 0,0-1 0,3 2 0,-8-2 0,0 0 0,0 0 0,0 0 0,0 0 0,0 0 0,0 0 0,1 1 0,-1-1 0,0 0 0,0 0 0,0 0 0,0 0 0,0 0 0,0 0 0,0 0 0,0 1 0,0-1 0,0 0 0,0 0 0,0 0 0,0 0 0,0 0 0,0 0 0,0 0 0,0 1 0,0-1 0,0 0 0,0 0 0,0 0 0,0 0 0,0 0 0,0 0 0,0 1 1,0-1-1,0 0 0,0 0 0,0 0 0,0 0 0,0 0 0,0 0 0,-1 0 0,1 0 0,0 1 0,0-1 0,0 0 0,0 0 0,0 0 0,0 0 0,0 0 0,0 0 0,-1 0 0,1 0 0,0 0 0,0 0 0,0 0 0,0 0 0,0 0 0,0 0 0,-1 0 0,-12 9 4,-17 4 8,-8-1-5,0-2 1,0-1-1,-1-3 0,-27 2-7,-157 0 5,85-6 0,129-1-6,5-1 0,-1 0 0,1 0 0,-1 1 0,0-1 0,1 1 0,0 0-1,-1 0 1,-3 2 1,3 3-17,12-2 6,17 0 1,29-3 7,-1-2 1,32-5 2,108-20-3,-50 5 3,-25 3 6,-116 18-5,0 0 1,1 0-1,-1-1 0,0 1 0,0-1 0,0 1 0,0-1 1,1 0-1,-1 1 0,0-1 0,0 0 0,0 0 0,0 0 1,0 1-1,-1-1 0,1 0 0,0 0 0,0-1 0,0 1 0,-1 0 1,1 0-1,-1 0 0,1 0 0,-1 0 0,1-1 0,-1 1 1,0 0-1,0 0 0,1-1 0,-1 1 0,0-1-1,0-4 4,0-1-1,-1 0 0,1 1 0,-1-1 1,-1-4-4,0 4-2,-6-28 5,-1-1 0,-2 1 0,-2 1 0,-5-9-3,-68-130 16,49 101-13,35 67-5,-1 0 1,0 0 0,1 0-1,-1 0 1,-1 0 0,1 1-1,-1-1 1,0 1 0,0 0-1,0 0 1,0 0 0,-1 1-1,0-1 1,-2 0 1,7 4-1,-1 0 0,1-1 0,-1 1 0,1 0 0,-1 0 0,0 0-1,1-1 1,-1 1 0,1 0 0,-1 0 0,0 0 0,1 0 0,-1 0 0,1 0 0,-1 0 0,0 1 0,1-1 0,-1 0 0,1 0 0,-1 0 0,0 1 0,1-1-1,-1 0 1,1 0 0,-1 1 0,1-1 0,-1 1 0,1-1 1,-1 1-2,0 1 1,0-1-1,0 0 0,1 1 0,-1-1 0,0 0 1,1 1-1,-1-1 0,1 1 0,0-1 1,-1 1-1,1-1 2,0 44-24,0-43 23,1 25-3,1-1 1,2 0-1,0-1 0,2 1 0,1-1 1,1 0-1,1 0 0,1-1 1,3 4 3,18 21 3,24 31-3,-24-38 11,-3 1 0,7 15-11,-35-57 1,0 0 0,1 0 0,-1 0 0,0 0 0,1 0 0,-1 0 0,1 0 1,0-1-1,-1 1 0,1 0 0,0 0 0,-1 0 0,1-1 0,0 1 0,0 0 0,0-1 0,0 1 0,-1 0 0,1-1 1,0 1-1,1-1-1,-2 0 2,1-1 0,0 1 0,-1-1 0,0 0 0,1 1 0,-1-1 0,1 1 0,-1-1 0,0 0 0,1 0 0,-1 1 0,0-1 0,0 0 0,0 1 1,1-1-1,-1 0 0,0 0 0,0 1 0,0-1 0,0 0 0,0 0-2,-3-54 45,-9-3-30,-2 0 1,-2 1-1,-10-19-15,-21-70 18,43 131-19,-7-25-30,-3-29 31,14 63-34,3 7 9,6 13-4,9 26 7,25 85 10,37 94-10,-60-175 24,-11-25 8,0-1-1,-2 1 0,0 0 1,3 19-10,-31-92 110,0 1-339,-15-41 882,31 78-1820,0-1-1,1 1 0,0-1 0,1-8 1168,3 6-1865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29:32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460 116 2016,'-3'-11'9588,"-7"4"-7198,-17-3-3213,22 9 1511,-2-1-587,2 1-22,0-1 0,0 1-1,0 0 1,-1 0 0,1 1 0,0 0 0,-1 0 0,1 0-1,-1 0 1,1 1 0,0 0 0,-3 1-79,-5 1 126,-1 1 1,1 0-1,0 1 1,1 1-1,-1 0 1,1 1-1,0 0 1,1 0-1,-1 2 1,2-1 0,-1 1-1,1 1 1,1 0-1,-1 0 1,-4 10-127,-7 7 175,2 1 1,1 2-1,1-1 0,2 2 1,1 0-1,2 1 1,-2 9-176,9-25 53,1 1 1,1 0-1,0 0 0,2 0 1,0 0-1,0 0 0,2 1 1,0-1-1,1 0 0,1 0 1,0-1-1,2 1 0,-1 0 1,2-1-1,5 9-53,0-2 27,2-1 0,1-1-1,0 0 1,2 0 0,0-2 0,1 0-1,1-1 1,1-1 0,0 0 0,2-2-1,-1 0 1,2-1 0,0-1 0,14 5-27,-10-6 16,2-1 0,-1 0 1,1-2-1,1-2 1,0 0-1,0-2 1,0-1-1,0-2 1,1 0-1,-1-2 1,1-1-1,17-4-16,-36 3 10,0-1 0,1 1 0,-1-2-1,0 0 1,0 0 0,-1-1 0,1 0 0,-1-1-1,0 0 1,-1-1 0,2-1-10,2-4 10,0 0 0,0 0 0,-2-1 0,1-1 0,-2 0 0,0 0 0,0-3-10,11-21 18,-2-1 0,-2-1 1,-2 0-1,-2-1 1,6-29-19,-14 45 11,-1-1 0,-1 1 0,-1-1 0,-1 0 0,-2 0 0,0 1 0,-2-1 1,0 1-1,-2-1 0,-1 1 0,-1 1 0,-1-1 0,-2 1 0,0 1 1,-1-1-1,-1 2 0,-1 0 0,-2 0 0,0 1 0,-11-11-11,14 21 37,0-1 1,-1 2-1,0 0 0,-1 1 0,0 0 0,0 1 1,-1 0-1,0 2 0,0-1 0,-1 2 0,0 0 1,0 1-1,0 1 0,-2 0-37,-19-2 5,0 2 1,0 1-1,0 3 1,0 0-1,-27 6-5,47-5-26,1 1-1,-1 1 0,-9 3 27,20-5-164,0 1 1,0-1-1,0 1 1,1 0 0,-1 0-1,1 1 1,-1-1-1,1 1 1,0 1-1,-3 3 164,-6 12-621</inkml:trace>
  <inkml:trace contextRef="#ctx0" brushRef="#br0" timeOffset="951.933">1355 606 5049,'-50'-30'2395,"49"30"-2312,1 0 0,-1 0 0,1-1 0,0 1 0,-1 0 0,1 0 0,-1 0 0,1-1 0,-1 1 0,1 0 0,-1 0 0,1 0 0,0 0 0,-1 0 0,1 0 0,-1 0 0,1 0 0,-1 0 0,1 0 0,-1 0 0,1 0 0,-1 0 0,1 0 0,-1 1 0,1-1 0,-1 0 0,1 0 0,0 0 0,-1 1 0,1-1-83,-4 14 1141,8 18-111,-4-31-940,10 53 1241,-2 0 0,-2 1 1,-3 6-1332,-3-57 36,1 16 190,1 0 1,0-1 0,3 11-227,-11-65 1822,-2-29-1822,5 39 129,1 8-119,1 0 0,0 0-1,2 0 1,0 0 0,0 0 0,2 0-1,0 0 1,1 1 0,3-8-10,-3 13-2,0 0 1,1 1 0,1-1-1,-1 1 1,2 0-1,-1 1 1,2-1-1,-1 2 1,1-1 0,0 1-1,1 0 1,0 0-1,7-3 2,-11 8-2,0-1 0,1 2 0,-1-1 0,1 1 0,0 0-1,-1 0 1,1 0 0,0 1 0,0 0 0,0 0 0,0 1 0,1-1-1,-1 1 1,0 1 0,0-1 0,0 1 0,0 0 0,0 0-1,0 1 1,0 0 0,-1 0 0,1 0 0,0 1 0,-1 0 0,3 1 1,1 2 0,-1-1-1,1 1 0,-1 1 0,0 0 0,0 0 0,-1 0 0,0 1 1,-1 0-1,1 1 0,-1-1 0,-1 1 0,0 0 0,0 0 0,2 8 2,1 11 14,-1 0 0,-2 0-1,-1 1 1,-1-1-1,-1 1 1,-2 19-14,1 1-267,5 29 267,2-40 545,7-10-362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29:42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85 2433,'-19'-70'1751,"14"58"2934,1 10-2191,-2 11-1168,5-7-1228,-6 13 359,1 1 0,0 0 0,-2 8-457,-3 13 618,4-4-186,0 0 0,3 0-1,1 1 1,1-1 0,2 23-432,-1 8 566,-3 18-4,1-45-374,1 0 1,2 1 0,2-1 0,1 0 0,6 28-189,-7-58 15,5 29 74,2-1 1,2 0-1,1-1 0,9 16-89,-16-40 19,0 0-1,0-1 1,1 0 0,1-1-1,-1 1 1,1-1-1,1 0 1,-1-1-1,1 0 1,1 0-1,-1 0 1,1-1 0,0-1-1,1 0 1,-1 0-1,1 0 1,6 1-19,0-1 20,0-1 1,1 0-1,-1-1 1,1-1 0,-1 0-1,1-1 1,0-1-1,0-1 1,-1 0-1,1-1 1,0-1-1,5-2-20,-11 2 12,1-1 0,-1 0-1,1-1 1,-2-1 0,1 1 0,0-2-1,-1 1 1,-1-1 0,1-1-1,-1 0 1,0 0 0,-1-1-1,1 0 1,-2 0 0,0-1 0,0 0-1,3-6-11,2-8 15,-1 1-1,-2-1 1,0-1-1,-1 0 0,-1-3-14,24-132 42,-21 99-22,82-406-27,-89 448 2,-3 15 2,1 0-1,-1 0 0,1 0 0,0 0 0,0 0 0,1 1 0,0-3 4,0 5-27,-1 9-23,-3 37 46,-3 46 4,4-1-1,6 20 1,-3-82 3,2-1 0,1 1 0,0-1 0,3 0 0,0-1 0,1 0 0,2 0 0,0-1 0,9 13-3,-1-7-58,1-1-1,1-1 1,1-1-1,2 0 1,0-2-1,2-1 1,18 13 58,4-8-167</inkml:trace>
  <inkml:trace contextRef="#ctx0" brushRef="#br0" timeOffset="1205.466">1368 120 3433,'-2'-4'5207,"1"14"-2597,3 22-1617,17 171 1279,12 116-425,-27-288-1715,0-2 25,-1 0 0,-1 0-1,-1 1 1,-2 6-157,-4-17 129,5-19-126,0 0 1,0 0-1,0 0 1,0 0 0,0 1-1,0-1 1,-1 0-1,1 0 1,0 0-1,0 0 1,0 0-1,0 0 1,-1 0-1,1 0 1,0 0 0,0 0-1,0 0 1,0 0-1,-1 0 1,1 0-1,0 0 1,0 0-1,0 0 1,0 0-1,-1 0 1,1 0 0,0 0-1,0 0 1,0 0-1,0 0 1,-1 0-1,1 0 1,0 0-1,0 0 1,0 0 0,0 0-1,0-1 1,-1 1-1,1 0 1,0 0-1,0 0 1,0 0-1,0 0 1,0 0-1,0-1 1,0 1-4,-2-2 20,1-1 0,-1 0 0,1 1 1,0-1-1,0 0 0,0 0 0,0 0 0,0 0 0,1-1-20,-6-56 68,2 0 1,4 0-1,3-24-68,0-54 22,-5 67-10,0 25-11,1-1 0,3 0-1,2 1 1,7-34-1,-4 64 12,-7 16-11,0 0-1,0 0 1,1 0 0,-1-1-1,0 1 1,0 0-1,0 0 1,1 0 0,-1 0-1,0 0 1,0 0 0,1 0-1,-1 0 1,0 0 0,0 0-1,1 0 1,-1 0 0,0 0-1,0 0 1,1 0 0,-1 1-1,0-1 1,0 0-1,0 0 1,1 0 0,-1 0-1,0 0 1,0 0 0,0 1-1,1-1 1,-1 0 0,0 0-1,0 0 1,0 0 0,0 1-1,0-1 1,1 0-1,14 30 43,-11-20-41,15 29 41,2-1 1,1-1-1,7 6-43,81 103 132,-88-117-102,24 29 372,-4 3 0,7 17-402,-30-45 159,1 0-1,1-1 0,1-2 0,2 0 1,2-1-1,21 19-158,-44-46 16,0 1-1,0-1 1,0 0-1,0 1 1,0-1-1,1-1 1,-1 1 0,1 0-1,0-1 1,-1 0-1,3 1-15,-5-2 22,0 0-1,1 0 1,-1 0 0,0 0-1,1-1 1,-1 1-1,0 0 1,1-1 0,-1 1-1,0-1 1,1 1-1,-1-1 1,0 0 0,0 0-1,0 1 1,0-1-1,0 0 1,0 0 0,0 0-1,0 0 1,0 0-1,0 0 1,0 0 0,-1 0-1,1-1 1,0 1-1,-1 0 1,1 0-1,-1-1 1,1 1 0,-1 0-1,0-1 1,1 1-1,-1-1-21,3-10 101,0 0-1,-1 0 1,0-1-1,-1 1 1,-1-1-1,0-10-100,-10-77 79,5 60-32,-23-265 48,25 220-178,3 0 0,9-51 83,-8 128-290,-1 8 327,0 0-1,0 0 1,0 0-1,0 1 1,0-1-1,0 0 1,0 0-1,0 0 1,0 0-1,0 0 1,0 0-1,0 0 0,0 0 1,0 0-1,1 0 1,-1 0-1,0 0 1,0 0-1,0 0 1,0 0-1,0 0 1,0 0-1,0 0 1,0 0-1,0 0 1,0 0-1,0-1 0,0 1 1,0 0-1,0 0 1,0 0-1,0 0 1,0 0-1,0 0 1,0 0-1,0 0 1,0 0-1,0 0-36,2 10 519</inkml:trace>
  <inkml:trace contextRef="#ctx0" brushRef="#br0" timeOffset="2271.355">2932 127 1696,'9'-4'5188,"-12"-3"287,-7 0-1921,0 3-4133,4 2 682,0 0-1,0 0 1,1-1-1,-1 0 1,1 0 0,-1 0-1,-2-3-102,5 4 44,-1-1 0,1 1 0,-1 0 0,1 0 0,-1 0-1,1 1 1,-1-1 0,0 1 0,0 0 0,0 0 0,0 0 0,0 1 0,0-1-1,0 1 1,0 0 0,-2 0-44,-12 2 76,0 1 1,0 0-1,1 1 0,-1 1 0,1 1 0,-1 0 1,2 1-1,-1 1 0,1 0 0,0 2 0,1-1 0,0 2 1,1 0-1,0 1 0,1 0 0,-10 12-76,18-18 11,1 0 0,-1 0 0,2 0 0,-1 1 0,1-1 0,-1 1 0,2 0 0,-1 0 0,1 0 0,0 0 0,-1 7-11,3-11 3,0 0 1,0 0-1,0 0 0,0 0 0,0-1 1,0 1-1,1 0 0,-1 0 1,1 0-1,0 0 0,0-1 0,0 1 1,0 0-1,0-1 0,1 1 1,-1-1-1,1 1 0,0-1 0,0 0 1,-1 1-1,2-1 0,-1 0 1,0 0-1,0-1 0,1 1 0,-1 0 1,0-1-1,1 1 0,0-1 1,-1 0-1,1 0-3,17 6 36,0-1 1,0-1-1,17 1-36,12 4 34,-44-9-32,31 7 10,-1 1-1,0 2 1,-1 1 0,15 9-12,-40-17 1,0 1 0,-1 0-1,1 0 1,-1 1 0,0 0 0,-1 1 0,1-1-1,-1 1 1,-1 1 0,1-1 0,-1 1 0,-1 0 0,1 1-1,-1 0 1,-1-1 0,0 1 0,0 1 0,2 8-1,-3-9 1,-2 0 1,1 0 0,-1 0 0,-1 0 0,1 0 0,-1 0 0,-1 0-1,0 0 1,0 0 0,-1 0 0,0 0 0,-1 0 0,1 0 0,-2-1-1,1 0 1,-1 1 0,-1-1 0,-3 5-2,-1-1 31,0 0 0,-1-1 0,0 0 1,0-1-1,-1 0 0,-1-1 0,0 0 0,0-1 0,-1 0 1,0-1-1,-4 2-31,-8 3 127,-1-1 1,-1-1 0,0-1-1,0-1 1,-1-1 0,0-2-1,-22 2-127,42-7-1,1 0 1,0 0-1,0-1 0,0 0 1,0 0-1,0-1 0,0 0 0,1 0 1,-1-1-1,0 0 0,1 0 0,0 0 1,0-1-1,0 0 0,0 0 1,0 0-1,1-1 0,0 0 0,0 0 1,0 0-1,0 0 0,1-1 0,0 0 1,0 0-1,1 0 0,0-1 0,0 1 1,0-1-1,1 1 0,0-1 1,-1-4 0,3 9-194,-1-1 1,1 0-1,0 1 1,0-1-1,0 0 1,0 1-1,0-1 1,1 1-1,-1-1 1,1 0-1,-1 1 1,1-1-1,0 1 1,0-1-1,1 1 1,-1 0-1,0-1 1,1 1-1,-1 0 1,1 0 0,0 0-1,-1 0 1,1 0-1,0 0 1,0 1-1,1-2 194,34-20-2120</inkml:trace>
  <inkml:trace contextRef="#ctx0" brushRef="#br0" timeOffset="3185.07">3551 71 5713,'0'0'70,"0"0"-1,0 0 0,0 0 0,0 0 1,0 0-1,0 0 0,0 0 0,0 0 1,0 0-1,-1-1 0,1 1 1,0 0-1,0 0 0,0 0 0,0 0 1,0 0-1,0 0 0,0 0 1,0 0-1,0 0 0,-1 0 0,1 0 1,0 0-1,0 0 0,0 0 1,0 0-1,0 0 0,0 0 0,0 0 1,-1 0-1,1 0 0,0 0 0,0 0 1,0 0-1,0 0 0,0 0 1,0 0-1,0 0 0,0 0 0,-1 0 1,1 0-1,0 1 0,0-1 1,0 0-1,0 0 0,0 0 0,0 0 1,0 0-1,0 0 0,0 0 1,0 0-1,0 0 0,0 1 0,0-1 1,0 0-1,0 0 0,-1 0 0,1 0 1,0 0-1,0 0 0,0 0 1,0 0-1,0 1-69,-8 12 1371,-9 21-577,-52 205 2918,42-142-3118,-88 269 315,101-323-792,1-1 0,2 2 0,-2 26-117,18-89 136,2 0 0,0 1-1,2-3-135,1-2 35,18-53-21,-4-1 1,3-22-15,28-159 22,-13 51-16,-41 203-6,4-16 0,0 0 0,5-9 0,-9 25 0,1 0 0,-1 0 0,1 1 0,0-1 0,0 0 0,0 1 0,1 0 0,-1-1 1,1 1-1,0 0 0,0 0 0,0 0 0,0 1 0,1-1 0,0 1 0,-4 1 1,1 1-1,-1 0 1,1 0-1,-1 0 0,1 0 1,0 0-1,-1 0 1,1 0-1,-1 0 1,1 0-1,-1 0 1,1 0-1,0 0 0,-1 0 1,1 0-1,-1 0 1,1 1-1,-1-1 1,1 0-1,0 0 1,-1 1-1,1-1 0,-1 0 1,0 1-1,1-1 1,-1 1-1,1-1 1,-1 0-1,0 1 1,1-1-1,-1 1 1,0-1-1,1 1 0,-1-1 1,0 1-1,0-1 1,1 2-1,7 21 10,-7-20-9,6 27 8,-1 0-1,-1 13-8,-1-10 15,2 0 0,2 2-15,18 46 411,3-1 0,26 45-411,-46-104 90,31 66 117,4-2 0,7 3-207,-38-67 0,2-1 1,0 0 0,6 3-1,-18-18-679,-12-11 1324,7 4-88,-13-10 108</inkml:trace>
  <inkml:trace contextRef="#ctx0" brushRef="#br0" timeOffset="3549.948">3322 710 8034,'-15'-2'3456,"11"3"-2031,3 0-25,9 2-288,-8-3-168,18 0-223,63 0-145,-24-8-328,9-1 160,-1 1 392,2 0-520</inkml:trace>
  <inkml:trace contextRef="#ctx0" brushRef="#br0" timeOffset="4096.42">4053 204 4873,'16'-71'2590,"-16"70"-2368,0 0 1,1-1-1,-1 1 0,0 0 0,0 0 1,1 0-1,-1 0 0,1-1 1,-1 1-1,1 0 0,-1 0 0,1 0 1,0 0-1,0 0 0,-1 0 1,1 0-1,0 1 0,0-1 0,0 0 1,0 0-1,0 1 0,0-1 1,0 0-1,0 1 0,0-1 1,1 1-223,0 0 235,0 0 1,0 0 0,-1 0 0,1 0 0,0 1 0,0-1-1,-1 0 1,1 1 0,0 0 0,-1-1 0,1 1 0,0 0-236,5 2 292,15 3 215,0-1 1,0-1-1,0-1 0,0-1 1,3-1-508,116-3 542,-73 0-355,116 0 174,69 12-361,-223-10 101,-23 0-341,-1 0-1,1 0 1,-1 0 0,0 1 0,1 0 0,0 0 240,-6 2-1374,-4-2 516</inkml:trace>
  <inkml:trace contextRef="#ctx0" brushRef="#br0" timeOffset="4493.808">4599 222 4641,'-69'19'2773,"68"-19"-2659,0 0 1,0 1 0,1-1-1,-1 0 1,0 0 0,1 0-1,-1 0 1,0 0 0,0 0-1,1 0 1,-1-1 0,0 1 0,1 0-1,-1 0 1,0-1 0,1 1-1,-1 0 1,0-1 0,1 1-1,-1 0 1,1-1 0,-1 1-1,1-1 1,-1 1 0,1-1 0,-1 1-1,1-1 1,-1 1 0,1-1-1,0 0 1,-1 1 0,1-1-1,0 0 1,-1 1 0,1-1-1,0 0 1,0 1 0,0-1-1,0 0 1,0 1 0,0-1 0,0 0-1,0 0 1,0 1-115,0 0 83,-1 0 1,1 0-1,0 0 0,0 0 1,0 0-1,0 0 0,0 0 1,0 0-1,0 0 0,-1 0 1,1 0-1,0 0 0,0 0 1,0 0-1,0 0 0,0 1 1,-1-1-1,1 0 0,0-1 1,0 1-1,0 0 0,0 0 1,0 0-1,0 0 0,-1 0 1,1 0-1,0 0 0,0 0 1,0 0-1,0 0 0,0 0 1,0 0-1,0 0 0,-1 0 1,1 0-1,0 0 0,0-1 1,0 1-1,0 0 0,0 0 1,0 0-1,0 0 0,0 0 1,0 0-1,0 0 0,0-1 1,0 1-1,-1 0 0,1 0 1,0 0-1,0 0 0,0 0 1,0-1-1,0 1 0,0 0 0,0 0 1,0 0-1,1 0 0,-1 0 1,0 0-1,0-1 0,0 1 1,0 0-1,0 0 0,0 0 1,0 0-84,-1 1 56,0 1 0,0-1 1,1 1-1,-1 0 0,0-1 1,1 1-1,-1 0 0,1 0 1,0-1-1,0 1 0,-1 0 1,1 0-1,0-1 0,1 1-56,-2 11 151,-2 20 106,2 0 0,1 0 0,2 0 0,2-1 1,0 1-1,3 0-257,7 67 457,-4 1 1,-3 98-458,-2-31 120,-5-156-105,4 30 38,-4-40-46,0-1 1,0 1-1,1 0 0,-1 0 1,1 0-1,-1 0 0,1-1 1,0 1-1,0 0 1,0-1-1,0 1 0,0 0 1,0-1-1,0 1 0,1-1 1,-1 0-1,1 1-7,-1-1 15,0-1 0,0 0 0,0 0 0,-1 1 0,1-1 0,0 0 0,0 0 0,0 0 0,0 0 0,-1 0 0,1 0 0,0 0 0,0 0 0,0-1 0,0 1 0,-1 0 0,1 0 0,0-1 0,0 1 0,-1 0 0,1-1 0,0 1 0,0-1 0,-1 1 0,1-1 0,0 1 0,-1-1 0,1 0 0,-1 1 0,1-1 0,-1 0-15,3-10 118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29:50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0 626 3521,'78'-45'2470,"-78"45"-2340,0 0 0,0 0 0,1-1 1,-1 1-1,0 0 0,0 0 0,0 0 1,1-1-1,-1 1 0,0 0 1,0 0-1,1 0 0,-1 0 0,0-1 1,0 1-1,1 0 0,-1 0 0,0 0 1,1 0-1,-1 0 0,0 0 1,1 0-1,-1 0 0,0 0 0,0 0 1,1 0-1,-1 0 0,0 0 0,1 0 1,-1 0-1,0 0 0,1 0 1,-1 0-1,0 1 0,0-1 0,1 0 1,-1 0-1,0 0 0,0 0 0,1 1 1,-1-1-1,0 0 0,0 0 0,0 0 1,1 1-1,-1-1 0,0 0 1,0 0-1,0 1 0,0-1 0,1 0 1,-1 1-1,0-1 0,0 0-130,-2 22 1341,0-11-1088,-1 51 943,2 0 1,5 29-1197,2-31 264,-1-3 54,-1 21-318,-2-68-184,-2-10 95,0 0 1,0 0-1,0-1 1,0 1-1,0 0 1,1 0-1,-1 0 1,0 0-1,0 0 1,0 0-1,0 0 1,0 0-1,0 0 0,0 0 1,0 0-1,0 0 1,0 0-1,0 0 1,0 0-1,0 0 1,0 0-1,0 0 1,0 0-1,0 0 1,0 0 88,0-2-922</inkml:trace>
  <inkml:trace contextRef="#ctx0" brushRef="#br0" timeOffset="375.835">218 76 6105,'-40'-51'2897,"34"46"-1353,0 4-279,6 1-641,0-1-256,0-1-192,0 1-40,0-1-840,0 1 544</inkml:trace>
  <inkml:trace contextRef="#ctx0" brushRef="#br0" timeOffset="1086.139">362 611 6353,'-4'-3'752,"-4"-1"5083,11 17-3356,9 28-1738,-1 1 0,5 33-741,15 80 782,-20-104 403,-24-107-677,7 32-430,0 1 0,0-19-78,5 33 1,1-1 1,0 1 0,0 0 0,1 0 0,0 0 0,1 0-1,0 0 1,1 0 0,0-2-2,1 1 2,0 0 0,1 0-1,0 1 1,1-1 0,0 1 0,0 0-1,1 1 1,0-1 0,1 1 0,0 1-1,4-4-1,-6 6-1,1 0 0,0 1-1,0 0 1,0 0 0,0 0-1,1 1 1,0 0-1,-1 0 1,1 1 0,0 0-1,0 1 1,0-1 0,0 2-1,1-1 1,5 1 1,-11 0-1,0 1 0,1-1 0,-1 1 0,0 0 0,0 0 1,0 0-1,1 0 0,-1 0 0,0 1 0,-1 0 0,1-1 0,0 1 1,0 0-1,-1 0 0,1 1 0,-1-1 0,0 0 0,1 1 0,-1 0 0,0-1 1,-1 1-1,1 0 0,0 0 0,-1 0 0,1 0 1,3 12-4,1-1-1,-2 1 0,0 0 1,-1 0-1,0 1 5,2 12-2,4 18 489,4 47-487,-13-92-3,0 3 231,0 1-1,1 0 0,-1 0 1,1-1-1,0 1 0,1-1 1,-1 1-1,1-1 0,0 1 1,0-1-1,0 0 0,0 0 1,2 1-228,27 25 1345</inkml:trace>
  <inkml:trace contextRef="#ctx0" brushRef="#br0" timeOffset="1854.87">1049 761 7626,'29'-74'2963,"-29"74"-2931,0 0 1,0 0-1,0 0 0,0 0 1,0 0-1,0-1 0,0 1 1,0 0-1,0 0 0,0 0 0,0 0 1,0 0-1,0 0 0,0 0 1,0 0-1,0-1 0,0 1 1,0 0-1,0 0 0,0 0 1,0 0-1,0 0 0,0 0 1,1 0-1,-1 0 0,0 0 1,0 0-1,0 0 0,0-1 1,0 1-1,0 0 0,0 0 1,0 0-1,1 0 0,-1 0 1,0 0-1,0 0 0,0 0 1,0 0-1,0 0 0,0 0 1,0 0-1,1 0 0,-1 0 1,0 0-1,0 0 0,0 0 0,0 0 1,0 0-1,0 1 0,0-1 1,1 0-1,-1 0 0,0 0 1,0 0-1,0 0-32,4 9 927,1 18-247,-4-22-443,37 261 3057,-34-193-2559,-3 0 0,-4 22-735,0 29 194,3-106-148,1-16 9,-1-4 9,-5-32 82,-14-60-67,4 0 0,2-36-79,9 63 2,3-1 0,3 1 0,10-53-2,-10 106 0,0 0 0,2 1-1,-1 0 1,2 0 0,0 0 0,0 0-1,1 1 1,1 0 0,0 0-1,1 0 1,7-8 0,-10 14-2,0 0-1,1 1 0,0-1 1,0 1-1,0 1 1,1-1-1,-1 1 0,1 0 1,0 1-1,0-1 1,0 1-1,1 1 1,-1-1-1,1 1 0,0 1 1,-1 0-1,1 0 1,0 0-1,0 1 0,0 0 1,4 0 2,-7 1-3,1 0 0,-1-1 0,1 1 1,-1 1-1,1-1 0,-1 1 0,0 0 0,0 1 1,0-1-1,0 1 0,0 0 0,0 0 0,-1 0 1,0 1-1,1-1 0,-1 1 0,-1 0 1,4 4 2,-4-3-2,0 0 0,0 1 0,0-1 0,-1 1 1,0-1-1,0 1 0,0 0 0,-1 0 1,1 0-1,-2 0 0,1 0 0,-1 1 0,0-1 1,0 0-1,0 0 0,-2 6 2,-1 3-1,0 0 0,-1 0 0,-1 0 0,-1-1 0,0 0 0,0 0 0,-9 13 1,1-5 6,-1-1 0,-1 0 0,-1-1-1,-6 5-5,19-21-18,-1 0-1,1 0 1,-1 0-1,0 0 0,0-1 1,0 1-1,-1-1 1,1-1-1,-1 1 1,-4 1 18,8-4 56,1 1-1,-1-1 1,0 0 0,0 0 0,0 0 0,0 0 0,1 0 0,-1 0-1,0 0 1,0 0 0,0-1 0,1 1 0,-1-1 0,0 1 0,1-1 0,-1 0-1,0 0 1,1 1 0,-1-1 0,1 0 0,-1-1 0,1 1 0,0 0-1,-1 0 1,1-1 0,0 1 0,0 0 0,0-1 0,0 1 0,0-1 0,0 0-1,0 1 1,0-1 0,1 0 0,-1 1 0,0-3-56,-5-21 863</inkml:trace>
  <inkml:trace contextRef="#ctx0" brushRef="#br0" timeOffset="2660.879">1640 664 4889,'11'-94'2726,"-11"93"-2540,1 0 1,-1-1-1,0 1 1,1 0-1,-1 0 0,0 0 1,0 0-1,0-1 1,0 1-1,0 0 1,0 0-1,0 0 0,-1-1 1,1 1-1,0 0 1,-1 0-1,1 0 1,-1 0-1,1 0 0,-1 0 1,0-1-187,-5 5 3589,0 19-3038,1 1-1,-1 16-550,4-30 83,-1 12 24,1 1-1,1-1 0,1 1 0,1-1 1,0 0-1,2 0 0,1 1 0,0-2 0,1 1 1,2 0-1,6 15-106,-11-31 14,0 0 0,1-1 0,-1 1 0,1-1 0,0 0 0,0 1 1,0-1-1,1-1 0,0 1 0,-1 0 0,1-1 0,0 0 0,1 0 0,-1 0 0,1 0 1,-1-1-1,1 1 0,0-1 0,-1-1 0,1 1 0,0-1 0,0 1 0,1-1 0,-1-1 1,4 1-15,-2-1 12,-1-1 0,0 1 0,1-2 0,-1 1 0,0-1 1,1 1-1,-1-2 0,0 1 0,0-1 0,-1 0 0,1 0 1,-1 0-1,1-1 0,-1 0 0,0 0 0,0 0 0,-1-1 1,1 1-1,-1-1 0,1-2-12,1-1 11,-2 0-1,1 0 1,-1 0 0,0 0-1,-1-1 1,0 1 0,0-1 0,0-3-11,12-77 55,-8 36-29,0 19-16,-2 14-3,-2-1 1,0 1-1,-1-1 1,-1-4-8,-2 16 0,1 7 0,0-1 0,-1 0 0,1 1 0,0-1 0,0 0-1,0 1 1,1-1 0,-1 0 0,1 0 0,-1 1 0,1-1 0,0 1 0,0-1-1,0 1 1,1-2 0,-2 5 0,0-1 0,0 0 0,0 0-1,0 0 1,0 0 0,0 1 0,0-1-1,0 0 1,0 0 0,0 0 0,0 0-1,0 0 1,0 1 0,0-1 0,1 0-1,-1 0 1,0 0 0,0 0 0,0 0-1,0 1 1,0-1 0,0 0 0,0 0-1,1 0 1,-1 0 0,0 0 0,0 0-1,0 0 1,0 0 0,1 0 0,-1 0-1,0 0 1,0 0 0,0 1 0,0-1 0,1 0-1,-1 0 1,0 0 0,0 0 0,0 0-1,0-1 1,0 1 0,1 0 0,-1 0-1,0 0 1,0 0 0,0 0 0,0 0-1,1 0 1,-1 0 0,0 0 0,0 0-1,0 0 1,0 0 0,0-1 0,0 1-1,1 0 1,-1 0 0,0 0 0,0 0-1,0 0 1,-4 14-5,3-8 6,0 0 1,1 0-1,-1 0 0,1 0 0,0 0 0,1 0 1,0 0-1,0-1 0,0 1 0,0 0 0,2 2-1,0 4 3,8 39 15,3 0-1,10 23-17,-18-57 5,1-1-1,1 0 1,1 0-1,0-1 0,0 0 1,2-1-1,0 0 1,0 0-1,5 2-4,-11-11-96,0-1 0,0 0 1,1 0-1,-1 0 0,1-1 1,0 1-1,0-2 0,0 1 0,1-1 1,-1 0-1,0 0 0,1 0 1,0-1-1,-1 0 0,1 0 0,0-1 1,-1 0-1,7-1 96,13-3-378</inkml:trace>
  <inkml:trace contextRef="#ctx0" brushRef="#br0" timeOffset="3043.026">2375 29 7722,'-1'-2'222,"1"1"0,0 0 0,0-1 0,0 1 0,0-1 0,0 1 0,1 0 0,-1-1 0,0 1 0,1 0 0,-1-1 0,1 1 0,-1 0 0,1-1 0,-1 1 0,1 0 0,0 0 0,0 0 0,0-1-222,-1 2 59,1 0 0,-1 0-1,0-1 1,1 1 0,-1 0 0,0 0-1,1 0 1,-1 0 0,0 0 0,1 0-1,-1 0 1,0 0 0,1 0 0,-1 0-1,1 0 1,-1 0 0,0 0-1,1 0 1,-1 0 0,0 0 0,1 0-1,-1 0 1,0 1 0,1-1 0,-1 0-1,0 0 1,1 0-59,11 14 618,-7-1-391,1 0 0,-1 0-1,-1 0 1,-1 0 0,0 1 0,0-1-1,-1 4-226,3 10 251,47 213 1053,7 37-698,-52-237-597,-2 1 0,-1 17-9,-3-42 275,-2 0 0,1 0 0,-2-1-1,0 1 1,-1 0 0,-1-1 0,-4 11-275,5-16 834</inkml:trace>
  <inkml:trace contextRef="#ctx0" brushRef="#br0" timeOffset="3412.417">2309 539 7098,'-11'-15'3376,"-3"11"-1431,4 0 55,7 4-488,6-2-375,14 1-417,11 1-152,22-4-144,10 1-128,6 0-176,-2 0-56,3-1 128,-6-1-136,-2 2 3305,-3 1-2473</inkml:trace>
  <inkml:trace contextRef="#ctx0" brushRef="#br0" timeOffset="4138.727">3297 556 4465,'72'-52'2719,"-72"52"-2603,1 0-1,0 0 0,-1-1 1,1 1-1,-1 0 0,1-1 1,-1 1-1,1 0 1,-1-1-1,1 1 0,-1-1 1,1 1-1,-1 0 0,0-1 1,1 1-1,-1-1 0,0 1 1,1-1-1,-1 0 1,0 1-1,0-1 0,0 1 1,1-1-1,-1 1 0,0-1 1,0 0-1,0 1 1,0-1-1,0 0 0,0 1 1,0-1-1,0 1 0,0-1 1,0 0-1,0 1 0,-1-1 1,1 1-1,0-1 1,0 1-1,-1-1 0,1 0 1,0 1-116,-17-10 1323,15 9-953,-2 0-145,0-1-1,-1 0 1,1 1 0,0 0 0,-1 0 0,1 0-1,-1 1 1,1-1 0,-1 1 0,1 0-1,-1 1 1,1-1 0,0 1 0,-2 0-225,-11 2 333,1 2-1,0 0 1,-3 2-333,-4 2 245,13-6-191,1 1-1,0 0 0,0 1 1,0 0-1,0 1 0,1-1 1,0 2-1,0-1 0,1 1 1,0 0-1,0 1 0,0-1 1,1 2-1,-5 6-53,11-14 2,-1 0 1,1 0-1,-1 0 0,1 0 0,-1 0 0,1 0 1,0 0-1,-1 0 0,1 0 0,0 0 1,0 0-1,0 0 0,0 0 0,0 0 1,0 0-1,0 0 0,0 0 0,0 0 1,1 1-1,-1-1 0,0 0 0,1 0 1,-1 0-3,2 2 4,-1-1 1,1 0 0,-1 1 0,1-1-1,0 0 1,0 0 0,0 0 0,0 0-1,2 1-4,5 3 15,0 0-1,1-1 1,0 1-1,3 0-14,51 20 42,-29-13-20,-1 2-1,1 2-21,-24-11 4,-1 0 0,1 1 0,-2 0 0,1 1 0,-1 0 0,0 1 0,-1-1 0,2 4-4,-7-9 0,-1 0 0,0 0 0,1 0 0,-2 1 0,1-1 0,0 0 0,-1 1 1,1-1-1,-1 1 0,0 0 0,0-1 0,0 1 0,-1 0 0,0 0 0,1-1 0,-1 1 0,0 0 0,-1 1 0,0 0 0,0-1 1,-1 1-1,1-1 1,-1 0-1,0 1 1,0-1 0,0 0-1,-1 0 1,0-1-1,1 1 1,-1 0-1,0-1 1,-2 2-1,-6 4 5,-1 1 1,0-2 0,0 1-1,-1-2 1,0 0-1,0 0 1,-1-1-1,-9 2-5,11-4 39,-1 0 0,1-1 0,0-1 0,-1 0 0,0-1 0,1 0 0,-1-1 0,0 0 0,1-1 0,-12-2-39,12-4 3202,17 9-1834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0:13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115 441 7962,'0'0'130,"0"0"1,-1-1-1,1 1 1,0 0 0,0 0-1,0-1 1,-1 1-1,1 0 1,0-1 0,0 1-1,-1 0 1,1 0-1,0 0 1,0-1 0,-1 1-1,1 0 1,0 0-1,-1 0 1,1 0 0,0 0-1,-1-1 1,1 1-1,0 0 1,-1 0-1,1 0 1,-1 0 0,1 0-1,0 0 1,-1 0-1,1 0 1,0 0 0,-1 0-1,1 0 1,0 1-1,-1-1 1,1 0 0,0 0-1,-1 0 1,1 0-1,0 0 1,-1 1 0,1-1-1,0 0 1,0 0-1,-1 1-130,-7 19 2178,2 27-964,6-7-349,2-1-1,3 11-864,-1-8 458,-2 42-458,-6-34 69,2-37-144,1 1 0,0 0 1,1 0-1,0 0 0,1 0 0,2 7 75,-3-21-69,0 0 0,0 0 0,0 0 0,0 0 0,0 0-1,0 0 1,1 0 0,-1 0 0,0 0 0,0 0 0,0 0-1,0 0 1,0 0 0,0 0 0,0 0 0,0 0 0,0 0-1,0 0 1,0 0 0,0 0 0,1 0 0,-1 0-1,0 0 1,0 0 0,0 0 0,0 0 0,0 0 0,0 0-1,0 0 1,0 0 0,0 0 0,0 0 0,0 0 0,0 0-1,0 0 1,0 0 0,0 1 0,0-1 69,1-12-2667,-3-17 551</inkml:trace>
  <inkml:trace contextRef="#ctx0" brushRef="#br0" timeOffset="379.582">41 63 7810,'-15'-22'3392,"2"8"-2007,5 2-713,3 3-272,7 5-312,5 3-216,7 8-896,3 7 736</inkml:trace>
  <inkml:trace contextRef="#ctx0" brushRef="#br0" timeOffset="780.754">635 464 6865,'0'-3'482,"0"1"-1,0-1 0,0 0 1,0 1-1,-1-1 0,1 1 0,-1-1 1,0 1-1,0 0 0,0-1 0,0 1 1,0 0-1,0-1 0,-1 0-481,1 2 140,0 0 0,-1 0 0,1 0 0,0 0 0,0 0-1,-1 1 1,1-1 0,-1 0 0,1 0 0,-1 1 0,1-1 0,-1 1-1,1 0 1,-1-1 0,1 1 0,-1 0 0,0 0 0,1 0 0,-1 0-1,1 0 1,-1 0 0,0 0 0,1 1 0,-1-1 0,1 1-140,-10 1 203,1 2 0,0-1-1,0 1 1,0 1 0,0 0 0,1 0 0,-7 6-203,-11 8 571,-21 20-571,42-34 29,0 1 0,0 0 0,1 0 0,0 0 1,0 1-1,0 0 0,-1 3-29,5-9 2,0 0 1,1 0-1,-1 1 1,1-1-1,-1 0 1,1 1-1,-1-1 0,1 0 1,0 1-1,-1-1 1,1 1-1,0-1 1,0 1-1,0-1 1,0 0-1,0 1 1,0-1-1,1 1 0,-1-1 1,1 1-1,-1-1 1,0 0-1,1 1 1,0-1-1,-1 0 1,1 0-1,0 1 1,0-1-1,0 0 0,0 0 1,0 0-1,0 0 1,0 0-1,0 0 1,0 0-1,0 0 1,0-1-1,1 1 1,-1 0-1,0-1 0,1 1 1,-1-1-1,0 1 1,2-1-3,24 8 23,0-1-1,1-1 1,0-2 0,25 2-23,-22-4 5,-1 2 0,0 1 1,0 2-1,0 1-5,-24-6 0,-1 0 0,1 0 0,-1 1 0,0 0 0,1 0 0,-1 0 1,-1 0-1,1 1 0,0 0 0,-1 0 0,4 5 0,-6-7 0,-1 0 0,1 0 0,-1 0 1,0 1-1,0-1 0,0 0 0,0 1 0,0-1 0,0 1 0,-1-1 1,1 1-1,-1-1 0,0 1 0,0 0 0,0-1 0,0 1 1,0-1-1,0 1 0,-1 0 0,1-1 0,-1 1 0,0-1 0,1 1 1,-1-1-1,0 0 0,-1 1 0,1-1 0,-2 2 0,-4 7 11,-2 0-1,0 0 1,0-1 0,-1 0-1,0-1 1,0 0-1,-1-1 1,-7 4-11,-20 12 90,0-2-1,-4-1-89,29-14 62,0-1-1,-1-1 0,0 0 1,0 0-1,-1-1 0,1-1 1,-1-1-1,-14 1-61,30-3-7,-1 0 0,1 0 0,-1-1 0,0 1 0,1 0 0,-1 0 0,1-1 0,-1 1 0,0 0 0,0-1 1,1 1-1,-1 0 0,0-1 0,0 1 0,1-1 0,-1 1 0,0 0 0,0-1 0,0 1 0,0-1 0,1 1 0,-1-1 0,0 1 0,0-1 0,0 1 0,0 0 0,0-1 0,0 1 0,0-1 0,0 1 0,-1-1 1,1 1-1,0-1 0,0 1 0,0 0 0,0-1 0,0 1 0,-1-1 0,1 1 0,0 0 0,0-1 0,-1 1 0,1-1 0,0 1 0,-1 0 0,1 0 0,0-1 0,-1 1 0,1 0 0,-1 0 0,1-1 0,0 1 0,-1 0 1,1 0-1,-1 0 0,1 0 0,-1-1 0,1 1 0,-1 0 0,1 0 0,0 0 0,-1 0 0,1 0 0,-1 0 0,1 0 0,-1 0 0,1 1 0,-1-1 0,1 0 0,-1 0 7,21-13-200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0:10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73 122 3793,'0'0'411,"0"0"-1,-1-1 1,1 1 0,0 0 0,-1-1-1,1 1 1,0 0 0,-1 0-1,1-1 1,0 1 0,-1 0 0,1 0-1,-1 0 1,1-1 0,0 1 0,-1 0-1,1 0 1,-1 0 0,1 0 0,-1 0-1,1 0 1,-1 0 0,1 0 0,-1 0-411,-4 8 2626,-1 24-3920,6-25 2160,-2 16-587,2 0 0,1 0 0,3 18-279,15 78 929,-17-105-843,16 127 978,-2 93-1064,-12-164 62,0-25 51,-2-45-189,0-9-215,2-15-376,-1-14 269</inkml:trace>
  <inkml:trace contextRef="#ctx0" brushRef="#br0" timeOffset="476.307">29 244 4553,'-12'-19'3923,"10"18"-3684,1-1 1,-1 0-1,1 0 0,0 0 1,-1 0-1,1 0 1,0 0-1,0 0 1,0 0-1,1 0 1,-1-1-1,0 1 0,1 0 1,-1 0-1,1-1 1,0 1-1,0 0 1,0-1-1,0 1 0,0 0 1,1-1-1,-1 1 1,1 0-1,-1-1 1,1 1-1,0 0 0,0 0 1,0 0-1,0 0-239,5-8 92,1 0-1,0 1 1,0 0-1,1 0 1,0 1-1,1 0 0,0 0 1,0 1-1,1 0 1,0 1-1,0 0 1,0 0-1,1 1-91,11-5 31,1 1-1,0 1 1,0 1-1,1 1 1,18-3-31,-32 8 1,0 0 1,1 0-1,-1 1 0,1 0 1,-1 0-1,0 2 0,0-1 1,1 1-1,-1 1 0,0-1 1,-1 2-1,1-1 0,0 2 1,-1-1-1,2 2-1,0 1 0,0 1 1,-1 0-1,0 1 1,0 0-1,-1 1 1,0 0-1,0 0 1,-1 1-1,-1 0 1,0 0-1,4 8 0,3 8 14,-2 1-1,0 1 1,-2 0-1,-1 0 1,-1 1 0,-2 0-1,-1 0 1,-1 1-1,-2-1 1,-1 1-1,-1 0 1,-2 3-14,0-22 90,0-1 0,-1 0 0,0 1 0,-1-1 0,0-1 0,0 1 0,-2-1 0,1 1 0,-1-1 0,0-1 0,-1 1 0,-1-1 0,1-1 0,-1 1 0,0-1 0,-8 5-90,-1 0 108,-1 0 0,-1-1 0,0-2 0,0 0 0,-1 0 0,0-2 0,-1-1 0,-10 3-108,0-4 38,-1 0-1,-1-3 0,1 0 1,0-2-1,-3-2-37,-47 3-1,80-2-394,7-2 360,-1 1-15,16-8-81</inkml:trace>
  <inkml:trace contextRef="#ctx0" brushRef="#br0" timeOffset="1060.734">987 215 6553,'0'-3'627,"0"1"-1,-1 0 0,1 0 1,-1 0-1,1 0 0,-1 0 1,0 0-1,0 0 0,-1-2-626,2 4 65,0 0-1,0 0 1,0 0 0,0 0-1,0-1 1,-1 1 0,1 0-1,0 0 1,0 0 0,0 0-1,0 0 1,0 0 0,-1 0-1,1-1 1,0 1 0,0 0-1,0 0 1,-1 0 0,1 0-1,0 0 1,0 0 0,0 0-1,-1 0 1,1 0 0,0 0-1,0 0 1,0 0 0,-1 0-1,1 0 1,0 0 0,0 0-1,0 0 1,0 0 0,-1 1-1,1-1 1,0 0-65,-8 13 949,5-5-750,1-1 0,0 1 0,0 0 0,1 0-1,0 0 1,0 1 0,1-1 0,0 0 0,1 0-199,10 79 720,-5-50-404,10 55 228,-8-52-305,-2 0-1,-1 1 0,-2 15-238,-5 32 188,0-27 15,4 24-203,3-104-1231,4-82-4358,1 35 3628</inkml:trace>
  <inkml:trace contextRef="#ctx0" brushRef="#br0" timeOffset="1427.77">956 308 4825,'-3'-14'977,"-1"-1"0,2 1 0,0-1 0,1 1 0,0-1 0,2 0 0,-1 1 0,2-1 0,0-3-977,0 10 174,0 1 0,0 1 0,0-1-1,1 0 1,0 0 0,0 1 0,1 0 0,0 0 0,0 0-1,0 0 1,1 0 0,0 1 0,0 0 0,0 0 0,1 0-1,0 1 1,0 0 0,0 0 0,5-3-174,-3 3 17,1 0 0,0 1 0,0 0 1,0 0-1,0 0 0,0 2 0,1-1 0,-1 1 0,1 0 1,-1 1-1,1 0 0,-1 0 0,1 1 0,-1 1 0,0 0 1,1 0-1,-1 0 0,0 1 0,0 1 0,0-1 0,-1 1 0,1 1 1,-1 0-1,0 0 0,-1 1 0,1-1 0,-1 2 0,0-1 1,0 1-1,4 6-17,1 2 2,0 0 1,-1 2-1,-1-1 1,0 1-1,-2 0 1,0 1-1,2 8-2,-7-18 12,0 1-1,0 0 0,-1 0 1,0 0-1,-1 1 1,0-1-1,-1 0 0,0 1 1,0-1-1,-1 0 1,0 0-1,0 1 1,-1-1-1,-1 0 0,1 0 1,-3 3-12,1-4 43,-1 0 0,0 0-1,-1 0 1,0-1 0,0 0 0,0 0 0,-1-1 0,0 0 0,0 0 0,-1 0-1,-7 3-42,-2 2 70,-1-2-1,0 0 1,0-1-1,-18 5-69,25-10 18,-1 0-1,1 0 1,-1-1-1,0-1 1,1 0-1,-1 0 0,0-1 1,0-1-1,1 0 1,-1 0-1,0-1 1,-10-4-18,17 5-398,8 5 197</inkml:trace>
  <inkml:trace contextRef="#ctx0" brushRef="#br0" timeOffset="2028.06">1710 153 4025,'4'-10'1381,"8"-23"2327,-12 32-3610,0 1 0,0-1-1,0 0 1,1 1 0,-1-1 0,0 1-1,0-1 1,0 0 0,0 1-1,0-1 1,0 0 0,-1 1 0,1-1-1,0 0 1,0 1 0,0-1 0,-1 1-1,1-1 1,0 0 0,0 1 0,-1-1-1,1 1 1,-1-1 0,1 1 0,0-1-1,-1 1 1,1-1 0,-1 1 0,1 0-1,-1-1 1,1 1 0,-1 0 0,1-1-1,-1 1 1,0 0 0,1-1 0,-1 1-1,0 0 1,1 0 0,-1 0 0,1 0-1,-1 0 1,0 0 0,1 0-98,-1 0 73,0 0-1,-1 0 1,1 0-1,0 1 1,0-1 0,0 0-1,0 1 1,0-1 0,1 1-1,-1-1 1,0 1 0,0-1-1,0 1 1,0 0-1,0-1 1,1 1 0,-1 0-1,0 0 1,1-1 0,-1 1-1,0 0 1,1 0 0,-1 0-1,1 0 1,0 0 0,-1 0-1,1 0 1,0 0-1,-1 0 1,1 0-73,-7 36 712,7-36-689,-4 64 1735,3 26-1758,2-44 518,-3 1 0,-2-1 1,-5 23-519,-4-11 329,7-35-163,0 0 1,2 1 0,1-1 0,1 13-167,2-22 75,-1-6-24,0 1 0,1-1 0,1 0-1,0 1 1,0-1 0,1 0 0,0 1 0,0-1 0,1-1 0,2 5-51,-4-12 12,0 0 0,0 1 0,0-1 0,0 0 0,0-1 0,1 1 1,-1 0-1,0 0 0,1 0 0,-1-1 0,0 1 0,1-1 0,-1 1 0,1-1 0,-1 0 0,0 1 1,1-1-1,-1 0 0,1 0 0,-1 0 0,1 0 0,-1 0 0,1 0 0,-1 0 0,1-1 0,-1 1 0,1-1 1,-1 1-13,9-3 63,0 0 0,0-1 0,7-3-63,-12 5 21,69-33-5,-33 14 137,2 2 1,10-1-154,-40 15-195,1 1 0,0 1 0,0 0 0,0 1 1,0 0-1,0 2 0,0-1 0,1 2 0,5 0 195,9 6-568</inkml:trace>
  <inkml:trace contextRef="#ctx0" brushRef="#br0" timeOffset="2497.374">2454 72 6257,'0'0'133,"0"0"0,0-1 0,-1 1 0,1 0 0,0 0 0,-1-1-1,1 1 1,-1 0 0,1 0 0,0 0 0,-1 0 0,1 0 0,-1-1 0,1 1-1,0 0 1,-1 0 0,1 0 0,-1 0 0,1 0 0,0 0 0,-1 0-1,1 0 1,-1 1 0,1-1 0,0 0 0,-1 0 0,1 0 0,-1 0 0,1 0-1,0 1 1,-1-1 0,1 0 0,0 0 0,-1 1 0,1-1 0,0 0 0,-1 1-1,1-1 1,0 0 0,0 1 0,-1-1 0,1 0 0,0 1 0,0-1-1,0 0 1,0 1 0,-1-1 0,1 1 0,0-1 0,0 0 0,0 1-133,-2 27 1610,2-18-1032,-16 205 3269,10-163-3386,-3 0 1,-3-1 0,-3 6-462,3-20 133,0 2 20,1 1 1,0 7-154,9-37 25,1 1 0,0-1 0,0 1 0,1-1 1,0 1-1,1 0 0,0-1 0,1 1 1,0-1-1,2 7-25,-2-14 7,-1 1 1,1-1-1,0 0 1,-1 0-1,2 0 0,-1 0 1,0 0-1,0-1 1,1 1-1,0-1 1,-1 1-1,1-1 0,0 0 1,0 0-1,0 0 1,0-1-1,1 1 1,-1-1-1,0 0 0,1 1 1,-1-2-1,1 1 1,-1 0-1,1-1 1,-1 1-1,1-1 0,2 0-7,12 0 21,0-1-1,0-1 0,0-1 1,0 0-1,-1-1-20,-9 2 3,236-57 2510,-184 45-1464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0:24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46 3841,'50'26'2112,"-50"-25"-2050,1-1-1,-1 0 1,0 0-1,0 1 1,0-1-1,1 0 1,-1 0 0,0 0-1,0 1 1,1-1-1,-1 0 1,0 0-1,0 0 1,1 0-1,-1 0 1,0 0-1,1 0 1,-1 0-1,0 0 1,1 0-1,-1 0 1,0 0 0,0 0-1,1 0 1,-1 0-1,0 0 1,1 0-1,-1 0 1,0 0-1,0 0 1,1 0-1,-1 0 1,0 0-1,1-1 1,-1 1-1,0 0 1,0 0-1,1 0 1,-1 0 0,0-1-1,0 1 1,0 0-1,1 0 1,-1-1-1,0 1 1,0 0-1,0 0 1,0-1-1,0 1 1,0 0-1,1-1 1,-1 1-1,0 0 1,0 0 0,0-1-1,0 1 1,0 0-1,0-1 1,0 1-1,0 0 1,0-1-1,0 1 1,0 0-1,0 0 1,-1-1-1,1 1 1,0 0-62,-6-17 2483,4 14-2223,0 0 0,-1 0 1,0-1-1,0 2 0,0-1 1,0 0-1,0 0 1,0 1-1,-1 0 0,1 0 1,-1 0-1,0 0 0,1 0 1,-1 1-1,0-1 0,0 1 1,0 0-1,0 0-260,-8-1 233,0 0 0,1 1 0,-1 0-1,0 1 1,-9 1-233,15-1 47,0 1 0,0 0 0,0 0-1,0 1 1,0 0 0,1 0 0,-1 0-1,0 1 1,1 0 0,0 0 0,-1 0 0,-3 3-47,2 1 29,0-1 1,0 1 0,1 0 0,0 0-1,0 1 1,1-1 0,0 1 0,-1 1-30,-2 8 15,0 0 1,1 0 0,1 0-1,1 1 1,0 0-1,1 0 1,1 0-1,0 8-15,3-17 5,-1 0 0,1 0 0,0 0 0,1 0 0,0-1 0,1 1 0,-1 0 0,2 0 0,-1-1 0,1 1-1,1-1 1,-1 0 0,4 5-5,-3-7 6,0-1 0,0 1 0,1-1 0,0 0 0,0 0-1,0-1 1,0 1 0,1-1 0,0 0 0,0-1 0,0 1 0,0-1 0,0-1-1,1 1 1,-1-1 0,1 0 0,0 0 0,0-1-6,4 1 10,1-1 0,-1 0 0,1 0-1,-1-2 1,1 1 0,-1-1 0,0-1 0,1 0 0,-1-1 0,0 0 0,0 0 0,0-1 0,0-1-10,-3 1 7,0 1 1,-1-1-1,0-1 0,0 1 1,0-1-1,0-1 1,-1 1-1,0-1 1,0 0-1,0 0 1,-1-1-1,0 1 0,0-1 1,-1-1-1,0 1 1,0-1-1,-1 1 1,1-2-8,1-9 17,-1 1 1,-1-1 0,0 0 0,-1 0 0,-1-13-18,-2-23 43,-3-12-43,-1-14 10,5 75 37,0 9-4,3 21 30,5 41 46,-5-49-88,1 0 0,0-1 0,2 1 0,0-1-1,0 0 1,2 0 0,8 13-31,-8-17 16,0-1 0,0-1 0,1 0 0,1 0 0,0 0 0,0-1 0,0-1 0,1 0 0,1 0 0,5 2-16,23 11 1366,26 8-1366,-5-3 2439,-9 1-1085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0:25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347 414 3929,'11'-4'1841,"-12"-4"2411,0 7-3888,0 0 0,0-1-1,0 1 1,0 0 0,0 0 0,-1 0 0,1 1 0,0-1 0,-1 0 0,1 0 0,0 1 0,-1-1 0,1 1 0,-1-1-364,-14-3 457,8 2-336,0 0-1,0 1 1,1 0-1,-1 0 0,0 1 1,-1-1-1,1 2 0,0-1 1,0 1-1,-3 1-120,-10 2 222,0 0 0,1 1 1,-1 2-1,-11 4-222,21-6 44,-1 1 0,1 0 0,0 0 0,0 1 0,1 1 1,0 0-1,0 0 0,-3 4-44,12-11 5,-1 1-1,1-1 1,-1 1 0,1-1 0,0 1-1,0-1 1,0 1 0,0 0 0,0-1 0,0 1-1,0 0 1,1 0 0,-1 0 0,1 0-1,-1-1 1,1 1 0,0 0 0,0 0 0,0 0-1,0 0 1,0 0 0,0 0 0,0 0-1,1 1-4,0-1 5,0 0 0,0 0 0,0 0-1,1 1 1,-1-1 0,1-1 0,0 1-1,-1 0 1,1 0 0,0-1 0,0 1-1,0-1 1,0 1 0,1-1 0,-1 0-1,0 0 1,1 0 0,1 1-5,27 8 25,1-1 0,-1-1 1,7-1-26,-13-2 8,0 0 1,-1 1-1,0 1 1,0 2 0,21 10-9,-38-14 0,1 0 0,-1 0 1,0 0-1,0 1 0,-1 0 1,1 1-1,-1-1 0,-1 1 1,1 1-1,-1-1 0,-1 1 1,1-1-1,-1 1 1,-1 1-1,1-1 0,-1 1 0,-2-4 3,1-1-1,-1 1 0,0 0 0,-1-1 1,1 1-1,-1 0 0,0 0 1,0 0-1,0-1 0,-1 1 1,0 0-1,1 0 0,-2-1 0,1 1 1,-1-1-1,1 1 0,-1-1 1,0 0-1,-1 1 0,1-1 1,-1 0-1,0 0 0,0-1 0,0 1 1,0-1-1,-1 1 0,0-1 1,1 0-1,-1 0 0,-2 0-2,-4 3 29,-1 0 1,-1-1-1,1-1 0,-1 0 0,1 0 0,-1-1 0,0 0 0,0-1 0,-1-1 0,1 0 1,-4-1-30,-3 1 36,1-2 0,-1 0 0,1-2-1,-1 0 1,1-1 0,0 0 0,-3-3-36,-7-6-19,28 13 6,0 0 0,-1 0 0,1-1 1,-1 1-1,1 0 0,0-1 0,-1 1 0,1 0 0,0-1 0,-1 1 1,1 0-1,0-1 0,-1 1 0,1-1 0,0 1 0,0 0 1,0-1-1,-1 1 0,1-1 0,0 1 0,0-1 0,0 1 1,0-1-1,0 1 0,0-1 0,0 1 0,0 0 0,0-1 1,0 1-1,0-1 0,0 1 0,0-1 0,0 1 0,1-1 1,-1 1-1,0-1 0,0 1 0,0 0 0,1-1 0,-1 1 0,0-1 1,0 1-1,1 0 0,-1-1 0,0 1 0,1 0 0,-1-1 1,1 1-1,-1 0 0,0 0 0,1-1 0,-1 1 0,1 0 1,-1 0-1,1 0 0,-1 0 0,1 0 0,-1-1 13,17-7-225</inkml:trace>
  <inkml:trace contextRef="#ctx0" brushRef="#br0" timeOffset="601.863">555 32 7178,'-22'-32'6216,"22"72"-4243,13 70-800,4-2-1,16 48-1172,13 75 561,-14-20-58,-32-205-229,-1-10 20,-3-16-19,3-34-212,0 21-41,0 0 0,3 0 0,0 0 0,7-25-22,-7 49 0,0 1 0,0-1 0,1 1-1,0 0 1,1 0 0,0 0-1,0 0 1,1 0 0,0 1-1,0 0 1,1 0 0,-1 0-1,2 1 1,-1 0 0,1 0-1,0 0 1,0 1 0,0 0 0,1 1-1,0-1 1,-2 2-1,-1 1-1,0-1 0,1 1 0,0 1 1,-1-1-1,1 1 0,0-1 1,0 2-1,0-1 0,0 1 1,1 0 1,-4 0-2,1 1 0,0-1 1,-1 1-1,1 0 0,-1 1 1,1-1-1,-1 0 1,1 1-1,-1 0 0,0 0 1,0 0-1,0 0 0,0 0 1,0 1-1,-1-1 0,1 1 1,-1 0-1,2 1 2,3 5-4,-1 1 0,0 0 0,0 1 1,0 0-1,-2-1 0,1 1 0,-1 1 0,-1-1 0,2 12 4,2 17 0,-2 0 1,-2 11-1,-2-37 1,2 8 63,1 0 0,3 11-64,2 13 703,-5-27 1588,6 2-1027</inkml:trace>
  <inkml:trace contextRef="#ctx0" brushRef="#br0" timeOffset="1360.07">1515 458 4881,'-3'-3'442,"1"1"-1,-1-1 1,1 1 0,-1 0 0,0-1-1,0 1 1,0 1 0,0-1-1,0 0 1,0 1 0,0 0 0,-1-1-1,1 1 1,0 0 0,-1 1-1,1-1 1,-1 1-442,-1-1 338,-1 1-1,1 1 0,-1-1 1,1 1-1,-1 0 1,1 0-1,-1 0 0,1 1 1,0 0-1,-2 1-337,-4 2 187,0 1 0,1 0 0,0 1 0,0 0 0,0 0 1,1 1-1,1 0 0,-1 1 0,-5 7-187,5-4 38,0 1 0,1 0 0,1 0 1,0 1-1,1 0 0,0 0 0,1 1 0,1 0 0,0-1 1,1 2-1,1-1 0,-1 13-38,3-21 7,0 0-1,0 0 1,0 0-1,1 0 1,0 0 0,0 0-1,1 0 1,0 0-1,0 0 1,1-1 0,0 1-1,0-1 1,0 0-1,1 0 1,0 0-1,0 0 1,0 0 0,1-1-1,0 0 1,0 0-1,0 0 1,1-1 0,-1 0-1,1 0 1,0 0-1,1 0 1,-1-1 0,4 1-7,0 0 13,1-1 0,0 0 1,-1 0-1,1-1 1,0 0-1,0-1 1,0-1-1,1 1 1,-1-2-1,0 0 1,0 0-1,0-1 0,0 0 1,-1-1-1,3-1-13,-7 2 9,1 0-1,-1-1 0,0 0 1,0 0-1,0-1 1,0 0-1,0 0 0,-1 0 1,0-1-1,0 1 0,0-1 1,0 0-1,-1-1 0,0 1 1,0-1-1,0 0 0,-1 0 1,0 0-1,0 0 1,-1-1-1,1 1 0,-1-1 1,-1 0-1,1 1 0,-1-2-8,1-15 19,-2 1 0,0 0 0,-1-1-1,-1 1 1,-1 0 0,-1 0 0,-1 0 0,-1 0-1,-1 1 1,-1 0 0,-1 0 0,-6-9-19,11 23 1,0 0 1,-1 0 0,0 1 0,0-1 0,0 1-1,-1 0 1,0 1 0,0 0 0,-1 0-1,-6-4-1,10 7-22,-1 0-1,0 0 1,0 0-1,0 0 1,0 1-1,0 0 1,0 0-1,0 0 1,0 0-1,-1 0 1,1 1-1,0 0 1,0 0-1,-1 0 1,1 1-1,0-1 1,0 1-1,0 0 1,-1 0-1,1 0 1,-1 1 22,3-1-4,0 0 0,0 1 0,0-1 0,1 0 0,-1 0 0,0 1 0,1-1 0,-1 1 0,1-1 0,-1 2 4,-10 17-68</inkml:trace>
  <inkml:trace contextRef="#ctx0" brushRef="#br0" timeOffset="1805.347">1747 497 7001,'19'-32'4804,"-20"34"-4610,0 1 0,0-1 0,0 0 0,0 0 0,0 1 0,0-1 0,1 0 0,-1 1 0,1-1 0,-1 1 0,1-1 0,0 0 0,0 1 0,0-1 0,1 1-194,4 40 1053,-5-39-899,13 61 1664,3 0-1818,-4-16 830,-2 0-1,1 24-829,-19-117 1966,7 16-1926,2 0 1,0 0 0,2 0 0,1 0 0,1 0-1,2 1 1,1 0 0,0 0 0,2 1 0,9-16-41,-16 36 1,1 0 1,-1 1-1,1-1 1,1 1-1,-1 0 1,1 0-1,-1 0 1,1 1 0,1 0-1,-1 0 1,1 0-1,-1 1 1,1-1-1,0 1 1,0 0-1,0 1 1,5-1-2,-3 1-165,0 0 0,0 1 0,1 0-1,-1 0 1,0 1 0,1 1 0,-1-1 0,0 1 0,1 0 0,-1 1-1,0 0 1,0 0 0,7 4 165,13 7-600</inkml:trace>
  <inkml:trace contextRef="#ctx0" brushRef="#br0" timeOffset="2186.74">2456 78 8626,'-8'-56'8272,"16"87"-7429,-2 0-1,0 17-842,2 1 340,6 69 24,-5 0 1,-5 6-365,3 35 142,-6-137-271,1 0 1,1 0-1,1 0 1,1-1-1,1 1 1,5 13 128,-2-18-443</inkml:trace>
  <inkml:trace contextRef="#ctx0" brushRef="#br0" timeOffset="2560.443">2358 502 9418,'-33'2'4065,"18"-2"-2329,8-2-263,16 0-393,11-1-400,22-4-360,8 4-16,23-4-112,6-3 360,9 2 2809,1-3-2401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0:21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6208 1108 4545,'-29'85'2160,"29"-83"-2021,-1-1 0,0 1 0,1 0 0,0 0-1,-1-1 1,1 1 0,0 0 0,0 0-1,-1 0 1,2-1 0,-1 1 0,0 0 0,0 0-1,0 0 1,1-1 0,-1 1 0,1 0 0,0 0-1,-1-1 1,1 1 0,0-1 0,0 1-1,0-1 1,0 1 0,0-1 0,0 1 0,1-1-1,-1 0 1,0 0 0,1 1 0,-1-1 0,1 0-1,-1 0 1,2 0-139,3 3 836,-5-3-701,0-1-1,0 1 1,0 0-1,0-1 1,0 0 0,0 1-1,0-1 1,1 0-1,-1 1 1,0-1 0,0 0-1,0 0 1,0 0-1,1 0 1,-1 0 0,0 0-1,0 0 1,0-1-1,0 1 1,0 0 0,1-1-1,-1 1 1,0 0-1,0-1 1,0 0 0,0 1-1,0-1 1,0 1-1,0-1 1,0 0 0,-1 0-1,1 0 1,0 1-1,0-1 1,-1 0 0,1 0-1,0 0-134,3-5 270,0 1 0,-1 0-1,0-1 1,1 0 0,-2 1 0,2-4-270,3-11 268,-1 0 1,-1-1-1,-1 1 0,-1-1 1,0 0-1,-2-3-268,1-47 251,-4-11-251,2 63 38,-11-122 105,-27-136-143,-4-20-1,41 282 3,-1 1-6,1 1 0,0-1 0,1 0 0,1 0 0,1-9 4,-2 20 1,1 0 0,0 0 0,-1 0 1,1 0-1,0 1 0,0-1 0,1 0 0,-1 1 1,1-1-1,-1 1 0,1-1 0,0 1 0,0 0 1,0 0-1,0-1 0,0 2 0,0-1 0,1 0 0,-1 0 1,1 1-1,-1-1 0,1 1 0,-1 0 0,1 0 1,0 0-1,0 0 0,0 0 0,2 0-1,1 0-24,1 0 1,-1 1-1,1 0 0,-1 0 0,0 1 1,1 0-1,-1 0 0,0 0 1,0 1-1,1 0 0,-1 0 0,-1 0 1,1 1-1,0 0 0,0 0 0,-1 1 1,4 2 23,2 3-186,0 1 1,0 0 0,-1 0 0,0 1-1,-1 0 1,-1 0 0,4 7 185,27 49-291</inkml:trace>
  <inkml:trace contextRef="#ctx0" brushRef="#br0" timeOffset="400.582">6069 749 8466,'0'3'3553,"12"2"-2169,5-2 104,14-1-416,3-1-95,14-4-201,9 0-192,2 2-288,-6-5-112,-7 4 96,-10-1-144,-5 0-360,-8 2-4465,7-1 3321</inkml:trace>
  <inkml:trace contextRef="#ctx0" brushRef="#br0" timeOffset="851.938">6855 707 5913,'-1'-2'577,"-1"0"-1,0 0 0,1-1 1,-1 2-1,0-1 0,0 0 1,0 0-1,-1 0 0,1 1 1,0-1-1,-1 1 0,1 0 1,0 0-1,-1 0 1,-1-1-577,0 1 251,1 1 0,-1-1 0,1 1 0,-1 0 0,1 0 0,-1 0 0,1 0 1,-1 1-1,1-1 0,-1 1 0,0 0-251,-3 1 74,0 1 0,0 0 1,1 0-1,-1 0 0,1 1 0,0 0 0,0 0 1,0 1-1,0 0 0,1 0 0,-3 3-74,-7 11 90,1 0-1,1 2 1,1 0-1,0 0 1,2 1-1,0 1 1,2-1-1,0 1 1,2 1-1,-2 8-89,7-24 23,-1 0 1,1-1-1,1 1 0,-1 0 0,1 0 1,1 0-1,-1 0 0,1 0 0,1 0 1,1 7-24,-1-10 8,0 0 0,1 0 0,-1 0 0,1-1 0,0 1 0,0-1 1,0 0-1,1 0 0,-1 0 0,1 0 0,0 0 0,0-1 0,0 0 1,1 0-1,-1 0 0,4 1-8,2 1 12,0-1 0,0 0 1,0-1-1,0-1 0,1 1 1,-1-1-1,1-1 0,-1 0 0,1-1 1,0 0-1,-1 0 0,1-1 1,0-1-1,6-1-12,-4 0 11,0 0 0,-1-1 1,0 0-1,0-1 0,0 0 0,-1-1 0,0 0 1,0-1-1,0 0 0,-1-1 0,0 0 1,1-1-12,-6 2 4,0 1 0,0-1 0,0 0 1,-1-1-1,0 1 0,0-1 1,0 0-1,-1 0 0,-1 0 0,1 0 1,-2-1-1,1 1 0,-1 0 1,0-1-1,0-7-4,-1-1 7,-1 1-1,0 0 1,-1-1-1,0 1 1,-2 0 0,0 0-1,-4-12-6,4 20-1,0-1 0,0 1-1,0 0 1,-1 0 0,-1 0 0,1 1-1,-1 0 1,0 0 0,-1 0-1,0 1 1,0 0 0,0 0-1,-1 0 1,0 1 0,0 0 1,-3-1-12,-1 1 0,1 0 0,-1 0 0,0 1 0,0 1 0,-1 0 0,1 1 0,-1 0 0,1 1 1,-13 0 11,0 4-698,24-3 632,0 1 1,0-1-1,0 0 1,0 1-1,0-1 1,0 1-1,0 0 0,0-1 1,1 1-1,-1 0 1,0-1-1,0 1 1,1 0-1,-1 0 0,1 0 1,-1 0-1,1 0 1,-1 0-1,1 0 0,-1 0 1,1 0-1,0 0 1,-1 0 65,0 15-552</inkml:trace>
  <inkml:trace contextRef="#ctx0" brushRef="#br0" timeOffset="1266.658">7017 760 6313,'68'-6'2746,"-53"8"-282,-15 3-2253,0-3 136,9 40 1301,3 0-1,2 0 1,2 1-1648,-8-26 260,0 1 0,1-2 0,2 2-260,-4-8 125,-1 1-1,0-1 0,0 2 1,-1-1-1,-1 1 0,0-1 1,2 10-125,-6-20 28,1-1 1,-1 0-1,0 1 0,0-1 1,0 1-1,1-1 1,-1 0-1,0 1 0,0-1 1,0 1-1,0-1 1,0 0-1,0 1 1,0-1-1,0 1 0,0-1 1,0 0-1,0 1 1,0-1-1,0 1 1,-1-1-1,1 0 0,0 1 1,0-1-1,0 0 1,0 1-1,-1-1 1,1 0-1,0 1 0,0-1 1,-1 0-1,1 1 1,0-1-1,-1 0 1,1 0-1,0 1 0,-1-1 1,1 0-1,-1 0-28,-14-9 713,-15-28 32,24 25-651,0-1 0,1 1 1,0-1-1,1 0 1,0-1-1,1 1 0,1-1 1,0 1-1,1-1 1,0 0-1,1 1 1,1-1-1,0 0 0,3-8-94,-3 13 11,1 1-1,0-1 0,0 1 0,1 0 0,1 0 0,-1 0 0,1 0 1,0 1-1,1 0 0,0 0 0,0 0 0,0 0 0,1 1 0,0-1 0,0 2 1,1-1-1,0 1 0,0 0 0,0 0 0,0 1 0,1 0 0,0 0 1,6-2-11,4 1 22,0 0 0,1 1 0,-1 1 0,0 1 0,19 0-22,3 3 1114,0 1 1,10 3-1115,28 7 967</inkml:trace>
  <inkml:trace contextRef="#ctx0" brushRef="#br0" timeOffset="-6200.349">355 458 1752,'83'-72'1650,"-63"52"2178,-20 20-3731,0 0 1,0 0-1,0 0 1,0 0-1,0 0 1,0 0-1,0-1 1,0 1-1,0 0 1,0 0-1,0 0 1,0 0-1,0 0 1,0 0-1,0-1 1,0 1 0,0 0-1,0 0 1,0 0-1,0 0 1,0 0-1,0 0 1,0-1-1,0 1 1,0 0-1,0 0 1,0 0-1,0 0 1,0 0-1,0 0 1,-1 0-1,1-1 1,0 1-1,0 0 1,0 0 0,0 0-1,0 0 1,0 0-1,0 0 1,-1 0-1,1 0 1,0 0-1,0 0 1,0 0-1,0 0 1,0 0-1,0 0 1,-1 0-1,1 0 1,0 0-1,0 0 1,0 0-1,0 0 1,0 0 0,-1 0-98,-4-3 1746,-2 0-1599,1 0 0,-1 0 0,1 1 0,-1-1 0,0 2 0,0-1 0,0 1 1,0 0-1,0 0 0,-1 0-147,4 1 87,0 0-33,0 0-1,-1 0 1,1 0 0,0 0-1,0 1 1,0 0 0,0 0-1,-1 0 1,1 0 0,0 1-1,1-1 1,-2 2-54,-8 2 130,-12 4 2,0 1 1,1 1-1,0 1 1,1 1-1,0 2 1,2 0-1,-1 1 1,-2 4-133,23-19 4,-1 0 0,1 0 0,0 0 0,0 1 0,0-1 0,0 0 1,0 1-1,0-1 0,0 1 0,0-1 0,1 1 0,-1-1 0,0 1 0,1-1 0,-1 1 1,1 0-1,0-1 0,0 1 0,-1-1 0,1 2-4,1-2 4,-1 0 0,1 1 1,-1-1-1,1 0 0,-1 1 0,1-1 1,0 0-1,-1 0 0,1 1 1,0-1-1,0 0 0,0 0 0,0 0 1,0 0-1,0 0 0,0 0 0,0-1 1,2 2-5,6 2 16,0 1 0,0-1 1,1-1-1,-1 0 0,10 2-16,-13-3 0,79 18 31,49 15 2,-112-28-27,0 1 0,-1 1 0,0 1 0,15 10-6,-32-18 1,0 1-1,0-1 1,-1 1 0,1 0-1,-1 0 1,0 0 0,0 0-1,0 0 1,0 1 0,0 0 0,-1-1-1,0 1 1,0 0 0,0 0-1,0 0 1,0 0 0,-1 1-1,0-1 1,0 0 0,0 1 0,0-1-1,-1 1 1,0 0-1,0 1 2,-1 0 0,0 1 1,0-1-1,-1 0 0,1 0 0,-1 0 0,-1 0 1,1 0-1,-1 0 0,0-1 0,-1 1 1,1-1-1,-1 0 0,0 0 0,-4 4-2,-7 6 44,0-2-1,0 0 1,-1 0-1,-1-2 1,0 0-1,0 0 1,-2-2-44,5-2 90,1-1 1,-1 0-1,0-1 1,0-1-1,-1 0 1,0-1-1,1 0 1,-1-1-1,-13-1-90,25-1-2,0 0 1,-1-1-1,1 0 1,0 1-1,-1-1 0,1 0 1,0-1-1,0 1 0,0-1 1,0 1-1,0-1 1,1 0-1,-1 0 0,0 0 1,0-1 1,2 2 73,0 0-1,0 1 1,0-1 0,1 0 0,-1 0-1,0 0 1,1 0 0,-1-1 0,1 1 0,-1 0-1,1 0 1,-1 0 0,1 0 0,0-1 0,-1 1-1,1 0 1,0 0 0,0-1 0,0 1 0,0 0-1,0 0 1,0 0 0,1-1 0,-1 1 0,0 0-1,0 0 1,1 0 0,-1-1 0,1 1-1,-1 0 1,1 0 0,0 0 0,-1 0 0,1 0-1,0 0 1,0 0 0,0 0 0,0 0 0,0 1-1,0-2-72,22-15 1194</inkml:trace>
  <inkml:trace contextRef="#ctx0" brushRef="#br0" timeOffset="-5344.807">844 618 3497,'-65'-13'2023,"77"14"6483,50 1-7471,-21 1-318,1-1 0,13-2-717,-40-1 45,-1 0 0,0-1-1,0-1 1,0 0-1,-1-1 1,1-1-1,-1 0 1,2-1-45,-13 5 5,0 0 1,0 0 0,-1 0-1,1 0 1,0 0 0,-1 0-1,1 0 1,0-1-1,-1 1 1,0-1 0,1 1-1,-1-1 1,0 1 0,0-1-1,0 0 1,0 0 0,0 1-1,0-1-5,0 0 6,-1 1-1,0-1 1,0 0 0,0 1-1,0-1 1,0 1-1,0-1 1,0 1-1,0-1 1,-1 1-1,1-1 1,-1 0-1,1 1 1,-1 0 0,1-1-1,-1 1 1,0-1-1,0 1-5,-3-5 15,0 1-1,0 0 1,-1 0 0,0 0-1,0 1 1,0 0 0,0 0-1,-1 0 1,-3-2-15,-1 0 12,1 1 0,-1 0 1,-1 0-1,1 1 0,-1 0 0,1 1 1,-1 0-1,-4 1-12,8 1 11,1 1 0,-1 0-1,0 0 1,0 0 0,1 1 0,-1 0 0,1 1-1,-1-1 1,1 1 0,-1 1 0,1-1 0,0 1 0,0 0-1,-4 3-10,-1 0 10,1 1-1,0 0 1,0 1-1,1 0 0,0 0 1,0 1-1,1 0 0,0 0 1,1 1-1,-1 1-9,3-3 14,1 1 1,0-1-1,1 0 1,0 1-1,0 0 0,1 0 1,0 0-1,0 0 0,1 0 1,0 0-1,1 0 0,0 0 1,0 0-1,1 1-14,0 3 104,1 0 1,1 0-1,0 0 1,0-1-1,2 1 0,-1-1 1,2 0-1,-1 0 0,2 0 1,-1-1-1,2 0 1,-1 0-1,2-1 0,-1 0 1,1-1-1,1 0 0,0 0 1,0-1-1,1 0 1,-1 0-1,2-1 0,-1-1 1,1 0-1,0-1 0,0 0 1,1-1-1,-1 0 1,1-1-1,0 0 0,0-1 1,0-1-1,0 0 0,0 0 1,0-2-1,1 0 1,-1 0-1,0-1 0,3-1-104,38-13 1118</inkml:trace>
  <inkml:trace contextRef="#ctx0" brushRef="#br0" timeOffset="-4598.421">1649 591 3033,'21'-59'2255,"-21"58"-2075,0-1 0,1 1 0,-1-1 0,0 1 0,0-1 0,-1 1 0,1-1 0,0 1 0,0-1 0,-1 1 0,1 0 0,-1-1 0,1 1 0,-1-1 0,0 1 0,1 0 0,-1-1 0,0 1 0,0 0 0,0 0 0,0 0 0,0 0 0,0-1-180,-1 1 323,0-1 0,0 0-1,-1 1 1,1-1 0,0 1 0,-1-1 0,1 1-1,-1 0 1,1 0 0,-1 0-323,-7 0 302,0-1 0,0 2 1,0-1-1,0 1 0,0 1 0,1 0 1,-1 0-1,0 1 0,0 0 0,1 0 0,-1 1 1,1 1-1,0 0 0,0 0 0,-6 4-302,4-2 41,1 0 0,0 1 0,0 0 0,1 0 0,0 1 0,0 1-1,1-1 1,0 1 0,0 1 0,1-1 0,1 1 0,-5 9-41,6-9 12,2-1 1,-1 1-1,1 0 1,1 0-1,0 0 0,0 0 1,1 0-1,0 0 1,1 1-1,0-1 1,1 0-1,0 0 1,0 1-1,1-1 1,1 0-1,1 4-12,-1-6 8,-1-1 0,1-1 0,0 1 1,1 0-1,0-1 0,0 0 0,0 1 0,1-2 0,0 1 1,0 0-1,0-1 0,1 0 0,0-1 0,0 1 0,0-1 1,1 0-1,-1 0 0,1-1 0,0 0 0,0 0 0,0-1 1,5 2-9,-5-3 7,0 1 0,0-1 0,0 0 0,-1-1 0,1 0 0,0 0 0,0 0 0,0-1 0,0 0 1,0-1-1,0 1 0,0-1 0,-1-1 0,1 1 0,-1-1 0,0 0 0,1 0 0,-2-1 0,1 0 0,0 0 1,-1 0-1,1-1 0,-1 0 0,-1 0 0,1 0 0,-1-1 0,1 1 0,0-4-7,4-5 15,0-1-1,0 0 1,-2 0 0,0-1-1,1-4-14,-5 11 10,0 0 0,-1-1-1,0 0 1,-1 1-1,0-1 1,0 0 0,-1 0-1,-1 1 1,1-1 0,-2-1-10,-4-18 36,-1 0 1,-10-22-37,-1-6-13,14 62 13,1 6 5,5 5 0,1-1 0,1 0 0,0 0 0,1-1 0,1 1 0,0-1 0,1 0 0,6 8-5,7 10 24,1-2-1,1 0 1,3-1-24,-21-24 5,1 1-130,0 1-1,0-1 0,0 0 0,1-1 0,0 0 0,0 0 1,1 0-1,-1 0 0,1-1 0,0 0 0,0-1 0,2 2 126,8-2-582</inkml:trace>
  <inkml:trace contextRef="#ctx0" brushRef="#br0" timeOffset="-4189.17">2009 531 6641,'2'-6'3698,"2"7"-1337,5 17-447,7 32-871,-1 7-49,7 26 646,4 49-1640,-18-105 421,-6-22 157,-3-16-90,-5-18-250,-3-1 0,0 1 1,-2 0-239,3 9 19,1 0 0,0-1 1,2 0-1,0 0 0,1 0 0,0-20-19,4 36 1,0 0 0,0 0 0,1-1 0,0 1 0,0 0 0,0 0 0,1 0 0,-1 0 0,1 0 0,0 0 0,1 0 0,-1 1 0,3-4-1,-3 5-1,1 0-1,0 0 1,0 1 0,0-1-1,0 0 1,0 1-1,1 0 1,-1 0 0,1 0-1,-1 0 1,1 1 0,0-1-1,-1 1 1,1 0-1,0 0 1,0 0 0,0 1-1,1-1 2,11 0-164,0 1 0,0 0-1,0 1 1,0 1-1,0 0 1,0 1-1,-1 1 1,0 1-1,0 0 1,4 2 164,35 18-628</inkml:trace>
  <inkml:trace contextRef="#ctx0" brushRef="#br0" timeOffset="-3520.364">2884 547 3777,'28'-42'2616,"-27"41"-2400,0 0 0,-1 0 0,1-1-1,-1 1 1,0 0 0,0-1 0,1 1-1,-1-1 1,0 1 0,0 0 0,0-1-1,0 1 1,0-1 0,-1 1 0,1 0-1,0-1 1,-1 1 0,1 0 0,-1-1-1,1 1 1,-1-1-216,-16-20 2934,13 19-2740,0-1 1,0 1 0,0 0 0,-1 1-1,1-1 1,-1 1 0,1 0-1,-1 0 1,0 1 0,0-1 0,0 1-1,0 0 1,0 0 0,0 1-1,0-1 1,0 1 0,0 0 0,0 1-1,-1-1 1,1 1 0,0 0 0,0 0-1,1 1 1,-1-1 0,-2 2-195,-6 2 99,1 0 0,-1 1 1,1 1-1,0 0 1,1 0-1,-1 1 0,2 1 1,-1 0-1,-1 2-99,3-1 31,0 0 0,1 0 1,0 0-1,0 1 0,1 0 0,0 1 0,1-1 0,1 1 0,0 1 0,-3 9-31,6-14 13,0 1 0,0-1-1,1 0 1,1 1 0,-1-1-1,1 1 1,1-1 0,0 0-1,0 1 1,0-1 0,1 0 0,0 1-1,1-1 1,0-1 0,0 1-1,1 0 1,2 3-13,0-1 14,1 0 0,0-1 1,1 1-1,0-1 0,0-1 0,1 1 1,0-2-1,0 1 0,1-1 0,0-1 1,1 1-1,-1-2 0,1 0 0,0 0 0,0-1 1,1 0-1,-1-1 0,1 0 0,1-1-14,3 1-52,1-1 0,0-1 0,0 0 0,-1-1 0,1-1 0,0-1 0,0 0 1,-1-1-1,1-1 0,-1-1 0,0 0 0,0-1 0,4-3 52,31-20-266</inkml:trace>
  <inkml:trace contextRef="#ctx0" brushRef="#br0" timeOffset="-2949.012">3200 61 7562,'-1'-1'303,"0"1"0,0-1 0,0 0 0,0 0 0,-1 0 0,1 1 0,0-1 0,-1 1 0,1-1 1,-1 1-1,1 0 0,0-1 0,-1 1 0,1 0 0,-2 0-303,2 0 91,1 0 0,-1 0 0,1 1 0,-1-1 0,1 0 0,-1 0 0,1 1 0,-1-1 0,1 0 0,-1 1 0,1-1 0,0 0-1,-1 1 1,1-1 0,0 1 0,-1-1 0,1 1 0,0-1 0,-1 1 0,1-1 0,0 1 0,0-1 0,0 1 0,-1-1 0,1 1 0,0 0-91,-1 5 219,1 0-1,0 0 1,0 0-1,0 0 1,0 0 0,2 5-219,12 65 827,3 0 1,5 4-828,-4-18 285,-3 1 0,-3 0 0,2 41-285,-10-40 239,12 131 648,-28-271 16,10 36-866,1 0-1,3 0 1,1 0 0,2 0-1,5-13-36,-9 48 0,0-1-1,1 1 1,0-1 0,0 1-1,0 0 1,1 0-1,0 0 1,0 1 0,0-1-1,0 1 1,1-1 0,0 1-1,0 0 1,2-2 0,-3 4-3,0 1 0,0-1 0,-1 0 0,1 1 0,0-1 0,0 1 0,1 0 0,-1 0 0,0 0 0,0 1 0,0-1 0,1 1 0,-1 0 0,0 0 0,1 0 0,-1 0 0,0 0 0,0 1 0,1-1 0,-1 1 0,0 0 0,0 0 0,0 0 0,2 1 3,5 3-4,0 0 0,-1 1 0,1 0 0,-1 0 0,0 1 0,-1 0 0,0 1 1,0-1-1,-1 2 0,0-1 0,0 1 0,0 0 0,-2 0 0,1 1 0,-1 0 0,0 0 1,-1 0-1,0 1 0,2 9 4,1 13 77,-1 0 0,-2 0 0,-1 0-1,-1 1 1,-3 30-77,1-57 62,0 20-339,0-26 214,0 0-1,0 0 1,0 1 0,0-1 0,1 0-1,-1 0 1,0 0 0,1 0-1,-1 0 1,1 0 0,-1 0 0,1 0-1,-1 0 1,1 0 0,0 0 0,0 0-1,-1 0 1,1-1 0,0 2 63,12 0-735</inkml:trace>
  <inkml:trace contextRef="#ctx0" brushRef="#br0" timeOffset="-2570.965">3864 505 9466,'0'1'503,"1"46"7079,0-16-6840,1 0 1,1 0 0,5 15-743,2-6 219,3 17 98,6 43-317,-19-91 5,1-4-15,-1-1-1,0 1 1,1-1 0,0 0 0,0 0-1,1 1 1,-1-1 0,2 2 10,0-6-207,-1-7 84</inkml:trace>
  <inkml:trace contextRef="#ctx0" brushRef="#br0" timeOffset="-2213.019">3813 98 12123,'-4'-37'4705,"8"15"-3505,0 7-392,-3 5-616,1 7-112,1 9 40,4 4-336,4 6 184</inkml:trace>
  <inkml:trace contextRef="#ctx0" brushRef="#br0" timeOffset="-1718.748">4249 571 6177,'-13'-47'2932,"8"37"-774,1 9-970,0 11 1954,9 22-2374,0 1 0,6 13-768,4 18 600,-12-51-475,9 45 370,-2 0-1,-3 1 0,-1 30-494,-6-89 4,0 0-1,0 0 1,0 0-1,0 1 1,0-1-1,0 0 1,0 0-1,1 0 1,-1 0-1,0 0 1,0 1-1,0-1 1,0 0-1,0 0 1,0 0-1,0 0 1,0 1-1,0-1 1,0 0-1,0 0 1,-1 0-1,1 0 1,0 0-1,0 1 1,0-1-1,0 0 1,0 0-1,0 0 1,0 0-1,0 0 1,0 0-1,0 1 1,-1-1-1,1 0 0,0 0 1,0 0-1,0 0 1,0 0-1,0 0 1,0 0-1,-1 0 1,1 0-1,0 0 1,0 1-1,0-1 1,0 0-1,-1 0 1,1 0-1,0 0 1,0 0-4,-7-14 239,-7-28-207,2 0 0,2-1 0,2 0 0,1-4-32,7 40 0,-1 1 1,1-1-1,-1 1 0,2-1 1,-1 1-1,1-1 0,0 0 0,0 1 1,1 0-1,0-1 0,0 1 1,1 0-1,-1 0 0,1 0 1,1 0-1,-1 1 0,1-1 1,0 1-1,0 0 0,0 0 1,1 0-1,0 1 0,0-1 1,0 1-1,1 0 0,-1 1 1,1-1-1,0 1 0,5-2 0,1 0-4,1 0-1,-1 1 1,1 0 0,0 1-1,0 0 1,0 1-1,1 1 1,-1 0-1,0 0 1,1 2 0,0 0 4,-8-1-2,0 0 0,0 1 0,0 0-1,-1 1 1,1-1 0,0 1 0,-1 0 0,0 0 0,1 1 0,-1 0 0,0 0 0,0 0 0,0 0 0,-1 1 0,1 0 0,-1 0 0,0 0 0,0 0 0,0 1 0,-1 0 0,1-1 0,-1 1 0,0 0 0,-1 1 0,1-1 0,-1 1 2,5 19 0,-2 1 1,0 1-1,-2-1 0,-1 1 1,-1-1-1,-2 1 0,0 3 0,0-11 1,5 32-166,-3-47 30,-1-1 1,1 1 0,0-1 0,0 0 0,1 1 0,-1-1-1,1 0 1,-1 1 0,1-1 0,0 0 0,0 0 0,2 1 134,9 4-511</inkml:trace>
  <inkml:trace contextRef="#ctx0" brushRef="#br0" timeOffset="-992.306">5179 653 3817,'-7'-39'5689,"1"4"-1960,6 33-3572,-1-1 1,1 1-1,0-1 0,-1 1 1,1-1-1,-1 1 1,0 0-1,0-1 0,0 1 1,0 0-1,0 0 0,-1-1 1,1 1-1,-1 0 1,1 0-1,-1 0 0,0 1 1,1-1-1,-1 0 1,0 1-1,0-1 0,-1 1 1,1 0-1,0-1 1,0 1-1,-1 0 0,1 0 1,0 1-1,-1-1 0,1 0 1,-1 1-1,1-1 1,-1 1-158,-6-1 101,1 1 1,0 0-1,0 0 0,0 0 1,-1 1-1,1 1 1,0-1-1,0 1 0,-7 3-101,3-1 24,1 1 0,0 0 0,1 1-1,-1 0 1,1 1 0,0 0-1,1 0 1,0 1 0,0 0 0,0 1-1,1-1 1,1 2 0,-1-1-1,1 3-23,2-5 6,1 0-1,1 0 1,0 0-1,0 1 1,0 0-1,1-1 1,0 1-1,0 0 1,1 0-1,0 0 1,0 0-1,1 0 1,0 0-1,1 0 0,0 0 1,0 0-1,0 0 1,1 0-1,0 0 1,1-1-1,2 6-5,-1-6 5,0 1 0,1-1 1,0 0-1,0 0 0,0 0 0,1-1 0,0 0 0,0 0 0,1 0 1,0-1-1,0 0 0,0 0 0,0-1 0,1 0 0,0 0 0,0-1 0,0 0 1,0 0-1,0-1 0,5 1-5,-4-1 7,1 0 0,-1-1 0,1 0 0,0 0 0,0-1 0,-1 0 0,1-1 0,0 0 0,0-1 0,-1 0 1,1 0-1,-1-1 0,0 0 0,0-1 0,0 0 0,0 0 0,7-6-7,-10 5 5,-1 0 1,0 0-1,-1 0 1,1-1-1,-1 0 1,0 0-1,0 0 1,-1 0-1,0 0 1,0-1-1,0 1 1,-1-1-1,0 0 1,-1 0-1,1 0 1,-1-5-6,2-9 19,-1 1 1,-1-1-1,-1 0 0,-3-21-19,2 34 2,0 1 0,-1-1 0,0 1 0,0 0 0,-1 0 0,-1-5-2,2 9 2,0 0 0,1-1-1,-1 1 1,0 0 0,0 0 0,-1 0-1,1 1 1,-1-1 0,1 0 0,-1 1-1,0 0 1,0 0 0,-3-2-2,6 4 0,-1-1 1,1 1-1,0 0 1,-1 0-1,1-1 1,-1 1-1,1 0 1,-1 0-1,1 0 1,-1 0-1,1 0 1,-1 0-1,1 0 1,0 0-1,-1 0 1,1 0-1,-1 0 1,1 0-1,-1 0 1,1 0-1,-1 0 1,1 0-1,-1 1 1,1-1-1,0 0 1,-1 0-1,1 0 1,-1 1-1,1-1 1,0 0-1,-6 15 8,8 18 1,13 28 92,2-2 0,21 49-101,-37-104 7,21 47 74,2-1-1,2-2 1,28 39-81,-24-41 34,-2 1 0,-3 1 0,19 47-34,-40-82 7,0 0 0,0 1-1,-1-1 1,-1 1-1,0-1 1,-1 1 0,0 12-7,-2-19 4,1 0 1,-1 0 0,0 0-1,-1 0 1,0 0 0,0 0 0,0-1-1,-1 1 1,0-1 0,0 0-1,-1 0 1,1 0 0,-1 0-1,-1 0 1,1-1 0,-2 2-5,-3 1 12,-1 1 0,1-2 0,-1 1 0,0-2 1,-1 1-1,0-1 0,0-1 0,0 0 0,-1 0 0,1-1 0,-4 0-12,-2 0 19,0-1 0,0-1 0,-1 0 0,1-1 0,0-1 0,0-1 0,-12-2-19,-5-3 91,0-2 0,1 0 0,0-3 0,0 0 0,1-3 0,1 0 0,-24-16-91,34 18 108,0-2 0,0 0 1,-3-5-109,16 12 30,0 0 1,1 0 0,0-1 0,1 0-1,-1 0 1,2-1 0,-1 1-1,1-1 1,0-1-31,4 7 88,-1 1 1,1-1-1,0 0 0,0 1 1,0-1-1,1 0 0,-1 0 1,1 1-1,-1-1 0,1 0 1,0 0-1,0 0 0,0 0 1,0 0-1,1 0 0,-1 1 0,1-1 1,0 0-1,0 0 0,0 1 1,0-1-1,0 0 0,1 1 1,-1-1-1,1 1 0,-1-1 1,3-1-89,28-26 1007</inkml:trace>
  <inkml:trace contextRef="#ctx0" brushRef="#br0" timeOffset="12856.291">20 2122 5657,'-17'-78'2346,"16"77"-2237,1 0-1,-1 0 1,1 0-1,0-1 1,0 1-1,0 0 1,-1 0 0,1 0-1,0-1 1,0 1-1,0 0 1,1 0-1,-1 0 1,0-1-1,0 1 1,1 0 0,-1 0-1,1 0 1,-1-1-109,1 2 108,-1 0 0,0 0-1,0 0 1,0 0 0,1 0 0,-1 0 0,0 0 0,0 0 0,0 0 0,1 0 0,-1 0 0,0 0 0,0 0 0,1 0 0,-1 0 0,0 0-1,0 0 1,0 0 0,1 0 0,-1 0 0,0 1 0,0-1 0,0 0 0,1 0 0,-1 0 0,0 0 0,0 0 0,0 1 0,0-1-1,0 0 1,1 0 0,-1 0 0,0 0 0,0 1 0,0-1 0,0 0 0,0 0-108,10 30 542,-1-1-1,-1 2 1,-2-1-1,0 10-541,10 128 1063,-8-68 482,-12-134-1402,1 1-1,2-1 1,1 0-1,2 0 0,1 1 1,2-3-143,-3 25-2,0 0 1,1 0-1,1 0 1,0 0-1,0 0 1,1 1-1,1 0 1,0 0-1,0 1 1,0-1-1,1 1 1,1 1-1,0-1 1,0 1-1,0 1 0,1-1 1,0 1-1,1 1 1,8-5 1,-12 8 2,0 0 0,1 0 0,-1 0-1,1 1 1,0 0 0,-1 0 0,1 1 0,0 0 0,0 0 0,0 1 0,1 0 0,-1 0-1,0 0 1,0 1-2,3 1-52,-1 0-1,0 1 1,0 0-1,0 0 1,-1 1-1,1 0 1,-1 1-1,0 0 1,0 0-1,2 2 53,17 14 814,7 0-528</inkml:trace>
  <inkml:trace contextRef="#ctx0" brushRef="#br0" timeOffset="13468.507">691 2112 6233,'8'-1'1093,"1"0"0,0 0 0,-1 1-1,1 0 1,-1 0 0,1 1 0,-1 0 0,6 2-1093,71 20 1442,-54-13-811,-21-7-559,0 0 76,-1-1 1,1 1-1,9 0-148,-16-3 26,-1 0 0,1 0 0,-1 0 0,1 0 0,0 0 0,-1-1 0,1 1 1,-1-1-1,1 0 0,-1 1 0,1-1 0,-1 0 0,1-1 0,-1 1 0,0 0 0,0-1 0,1 0-26,12-9 86,-12 9-79,0 1 0,-1-1 0,0 1 0,1-1-1,-1 0 1,0 0 0,0 0 0,0 0 0,0 0-1,0-1 1,0 1 0,-1-1 0,1 1-1,-1-1 1,1 1 0,-1-1 0,0 0 0,0 0-1,-1 1 1,1-1 0,0 0 0,-1 0 0,0 0-1,1 0 1,-1 0 0,-1 0-7,1-9 31,-2 1 1,1 0 0,-2 0-1,0 0 1,0 0-1,-1 1 1,0-1-1,0 1 1,-5-7-32,7 15 7,1 1 1,-1-1-1,1 1 0,-1 0 1,0-1-1,0 1 1,1 0-1,-1 0 0,0 0 1,0 0-1,0 1 0,0-1 1,0 1-1,0-1 1,0 1-1,-1-1 0,1 1 1,0 0-1,0 0 0,0 0 1,0 0-1,0 1 0,0-1 1,-1 0-1,1 1 1,0 0-1,0-1-7,-6 3 17,0 0 1,-1 1 0,2 0-1,-1 0 1,-7 6-18,-2 2 11,0 0 0,1 2 1,1 0-1,0 0 1,1 2-1,1 0 0,0 0 1,0 3-12,5-8 8,1 1 0,0 1 0,1-1 0,0 1 0,1 0 0,1 0 0,0 0 0,0 1 0,2-1 1,-1 1-1,2 0 0,0 7-8,1-15 10,0 0 0,1 0 0,0 0 0,0 0 0,1 0 0,-1 0 0,1 0 0,1 0 0,-1-1 0,1 1 0,0-1 0,0 0 0,3 3-10,-1-1 10,1 0-1,1-1 0,-1 1 0,1-1 0,1 0 0,-1-1 1,1 0-1,5 3-9,3 0 48,1 0 0,0-2 0,0 0 0,1 0 0,0-2 0,0 0 0,0-1 0,14 0-48,22-2 220,1-2-87</inkml:trace>
  <inkml:trace contextRef="#ctx0" brushRef="#br0" timeOffset="14054.201">1366 2705 4937,'0'2'395,"0"1"-1,0 0 1,1-1 0,-1 1-1,1 0 1,-1-1 0,1 1-1,0-1 1,0 1-1,0-1 1,0 1 0,1-1-1,-1 0 1,0 1 0,1-1-1,0 0 1,0 0 0,0 0-395,-1-1 145,0-1 1,0 1 0,0 0 0,1 0 0,-1-1 0,0 1 0,1-1-1,-1 1 1,0-1 0,1 0 0,-1 0 0,1 1 0,-1-1 0,1 0-1,-1 0 1,1 0 0,-1-1 0,0 1 0,1 0 0,-1 0 0,1-1-1,-1 1 1,0-1 0,1 1 0,-1-1 0,0 0 0,1 1 0,-1-1-1,0 0 1,0 0 0,0 0 0,0 0 0,0 0 0,0 0-146,6-6 254,-1 1 0,0-1 1,-1 0-1,0 0 0,0-1 1,0 0-1,-1 0 0,0 0 1,0-1-255,5-14 356,-1-1 1,3-14-357,-4 4 121,-1 0 1,-2 0-1,-1 0 1,-1 0-1,-2-6-121,-16-171 107,1 25-61,15 183-46,0-173 12,1 148-17,2-1 0,1 1 0,1 0 1,1 0-1,2 0 5,-5 18-1,1 1 1,0 0 0,1-1 0,0 2-1,0-1 1,1 1 0,4-5 0,-8 10-1,0 1 1,0 0 0,0 0 0,0 0 0,1 0 0,-1 1 0,0-1 0,1 1 0,0-1 0,-1 1 0,1 0-1,2-1 1,-3 2-6,0 0 0,0-1-1,-1 1 1,1 0 0,0 0-1,0 1 1,0-1-1,-1 0 1,1 1 0,0-1-1,0 1 1,-1-1-1,1 1 1,0 0 0,-1-1-1,1 1 1,-1 0 0,1 0-1,-1 0 1,1 1-1,0 0 7,12 12-394,0 1-1,-1 1 0,-1 0 0,0 0 1,-2 1-1,0 1 0,0 0 395,24 48-613</inkml:trace>
  <inkml:trace contextRef="#ctx0" brushRef="#br0" timeOffset="14435.03">1305 2246 8434,'-28'10'3833,"10"2"-1681,9-3-608,13-8-215,15 3-257,24-7-256,15-2-80,22-4-328,1 0-136,0-4 48,-6-1-47,-5 6 2751,-6 1-2160</inkml:trace>
  <inkml:trace contextRef="#ctx0" brushRef="#br0" timeOffset="15269.26">2023 2285 3953,'33'-101'2523,"-32"98"-1957,0-1 0,0 0 1,0 0-1,0 0 0,0 0 0,-1 0 0,0 0 1,0-2-567,0 6 194,0-1 0,0 1 1,0-1-1,0 1 1,0-1-1,-1 1 1,1 0-1,0-1 1,0 1-1,0 0 1,-1-1-1,1 1 1,0 0-1,0-1 1,-1 1-1,1 0 1,0-1-1,-1 1 0,1 0 1,0 0-1,-1 0 1,1-1-1,0 1 1,-1 0-1,1 0 1,-1 0-1,1 0 1,0 0-1,-1-1 1,1 1-1,-1 0 1,1 0-1,-1 0 1,1 0-1,0 0 1,-1 0-195,0 1 30,0 0 0,1-1 0,-1 1 1,0 0-1,1-1 0,-1 1 0,1 0 1,-1 0-1,1 0 0,-1-1 0,1 1 1,-1 0-1,1 0 0,0 0 0,-1 0 1,1 0-31,-1 2 62,-5 9 27,0 1 0,-1-1 0,-2 2-89,4-7 36,1 0-1,0 1 1,0 0 0,0 0-1,1 0 1,1 0 0,-1 0-1,0 5-35,-2 9 103,1-1-1,0 1 1,2-1-1,0 1 0,2 0 1,2 21-103,-2-37 14,1 0 0,0 0 1,1 0-1,-1-1 0,1 1 0,0 0 1,1-1-1,-1 1 0,1-1 0,0 1 1,1-1-1,-1 0 0,1-1 1,0 1-1,0 0 0,0-1 0,1 0 1,0 0-1,0-1 0,0 1 1,0-1-1,0 0 0,0 0 0,1-1 1,0 1-1,5 0-14,-3-1 13,0 0 0,0-1-1,1-1 1,-1 1 0,0-1 0,0-1 0,1 1 0,-1-1 0,0-1-1,0 0 1,0 0 0,0 0 0,-1-1 0,1 0 0,0-1 0,-1 0-1,0 0 1,0 0 0,0-1 0,-1 0 0,1-1-13,3-2 9,0 0 0,0-1 0,-1-1 0,-1 0 0,1 0 0,-2 0 0,1-1 0,-2-1 0,1 1 0,-1-1 0,-1 0 0,0 0 0,0-2-9,2-23 21,-2 0 1,-1 0-1,-1 0 1,-3-36-22,0 65-1,0 8 1,0 0 0,0 0 0,0 0-1,-1 0 1,1 0 0,0 0 0,0 0 0,0 0 0,0 0 0,0 0-1,0 0 1,0 0 0,0 0 0,0 0 0,0 0 0,0 0 0,0 0-1,0 0 1,0 0 0,0 0 0,0 0 0,0 0 0,0 0-1,0 0 1,-1 0 0,1-1 0,0 1 0,0 0 0,0 0 0,0 0-1,0 0 1,-3 11-7,-2 16-4,3-12 24,0-1-1,1 1 1,1-1-1,1 0 1,0 1-1,0-1 1,2 0-1,0 1 1,0-1-1,1-1 1,1 1-1,1-1 0,0 1 1,0-1-1,1-1 1,1 0-1,0 0 1,1 0-1,0-1 1,10 9-13,-8-8-367,1-1 0,1 0 1,0-1-1,8 5 367,-1-5-663</inkml:trace>
  <inkml:trace contextRef="#ctx0" brushRef="#br0" timeOffset="15665.117">2845 1806 8778,'-8'-8'1453,"5"5"-925,1-1 0,-1 1 1,0 1-1,0-1 1,0 0-1,0 1 1,0-1-1,-1 1 1,1 0-1,-1 0 0,-1 0-528,5 2 43,0 0 0,-1 0 0,1 0 0,0 0 0,-1 0 0,1 0 0,0 0 0,-1 0 0,1 0 0,0 0 0,-1 0 0,1 0 0,0 0 0,-1 0 0,1 0 0,0 1 0,-1-1 0,1 0 0,0 0 0,0 0 0,-1 1-1,1-1 1,0 0 0,0 0 0,-1 0 0,1 1 0,0-1 0,0 0 0,-1 1 0,1-1 0,0 0 0,0 0 0,0 1 0,0-1 0,0 0 0,0 1 0,-1-1 0,1 0 0,0 1 0,0-1 0,0 1-43,0 18 605,0-12-455,5 108 1504,7 30-1654,-1-37 198,-5 58-198,-10-68-657,-7 31 657,11-128-44,0 0-108,-1 1-1,1-1 1,0 1 0,0-1 0,-1 1 0,1-1 0,0 1 0,1 0 0,-1-1 0,0 1 0,0-1 0,1 1-1,-1-1 1,1 0 0,-1 1 0,1-1 0,-1 1 0,1-1 0,1 1 152,0 0-1098</inkml:trace>
  <inkml:trace contextRef="#ctx0" brushRef="#br0" timeOffset="16029.586">2556 2231 8770,'-7'-12'3809,"4"7"-2217,9-2 128,20-3-439,13 3-385,19-3-424,2-1-112,7-3-152,4 3 256,-7 0 2945,1 5-2465</inkml:trace>
  <inkml:trace contextRef="#ctx0" brushRef="#br0" timeOffset="16648.708">3424 2332 4393,'84'-35'2595,"-83"34"-2452,0 1 1,1-1-1,-1 0 0,0 1 0,0-1 1,0 0-1,1 0 0,-1 0 0,0 0 0,0 0 1,0 0-1,-1-1 0,1 1 0,0 0 1,0 0-1,-1-1 0,1 1 0,0 0 0,-1-1 1,0 1-1,1-1 0,-1 1 0,0 0 1,1-1-1,-1 1 0,0-1 0,0 1 0,0-1 1,-1 1-1,1-1 0,0 1 0,0 0 1,-1-1-1,1 0-143,-2-1 321,1-1 1,-1 1 0,0-1-1,0 1 1,0 0 0,0 0-1,-1 0 1,1 0-1,-3-2-321,0 1 139,0 0-1,0 0 1,-1 1-1,1 0 1,-1 0-1,0 0 0,0 1 1,0 0-1,0 0 1,0 0-1,0 1 0,0 0 1,-1 0-1,1 0 1,0 1-1,-1 0 0,1 0 1,0 1-1,-1 0 1,1 0-1,0 0 1,0 1-1,0 0 0,0 0 1,0 0-1,0 1 1,0 0-139,-5 3 17,0 0 0,0 0 0,1 1 0,0 1 1,0-1-1,1 2 0,0-1 0,0 1 0,1 1 1,0 0-1,1 0 0,0 0 0,-4 8-17,8-11 3,0 0-1,1 0 0,-1 0 1,1 0-1,1 0 0,-1 0 0,1 1 1,0-1-1,1 1 0,0-1 1,0 0-1,1 1 0,0-1 0,0 0 1,0 1-1,1-1 0,0 0 1,1 0-1,0 0 0,0 0 1,0-1-1,1 1 0,0-1 0,0 0 1,0 0-1,1 0 0,0-1 1,3 3-3,-2-1 7,1-1 1,0 0 0,0-1-1,0 0 1,1 0 0,0 0-1,0-1 1,0 0 0,0-1 0,1 1-1,-1-2 1,1 1 0,0-1-1,0-1 1,0 0 0,0 0 0,0 0-1,0-1 1,0-1 0,0 1-1,0-1 1,-1-1 0,5-1-8,-3 0 11,0-1 1,-1 0-1,0 0 1,1-1-1,-2 0 1,1 0-1,-1-1 0,0-1 1,7-5-12,-11 7 6,1 1 0,-1-1 0,0 0 0,0 0 1,0 0-1,-1-1 0,0 0 0,0 1 0,0-1 0,-1 0 0,0 0 1,0 0-1,-1-1 0,1 1 0,-1 0 0,0-2-6,-1-18 18,-2 0-1,0 0 1,-1 1 0,-2-1-1,-6-23-17,9 46-1,1 5 0,0 13-5,4 25-2,2-25 14,1 1-1,0-1 1,1 0-1,1 0 1,0-1-1,1 0 1,1 0-1,2 1-5,6 7-52,1-1 0,1 0 0,0-2 0,11 6 52,-4-6-33,1-6-2</inkml:trace>
  <inkml:trace contextRef="#ctx0" brushRef="#br0" timeOffset="17013.989">4106 1798 8466,'-2'-4'1030,"1"0"-216,-1 1 1,1 0-1,-1 0 0,0 0 0,1 0 1,-1 0-1,-1 0 0,1 0-814,3 28 2609,18 213-1073,21 92-1183,-30-255-587,14 50 234,-21-112-174</inkml:trace>
  <inkml:trace contextRef="#ctx0" brushRef="#br0" timeOffset="17365.551">3902 2253 8154,'3'-14'3913,"1"8"-1777,7 5-232,13 4-727,7-6-433,12-4-304,6 1-72,16-5-128,2 7-72,-8-3 8,-2 1-192,-14 5-816,-5 1-3105,-12 4 2633</inkml:trace>
  <inkml:trace contextRef="#ctx0" brushRef="#br0" timeOffset="17733.625">4471 2165 9362,'63'-45'4249,"-67"38"-2321,5 10-623,1 7-241,0 14-464,5 6-104,-2 12-88,-1 4-56,3-3-160,-3 2-64,-4-7-64,3-2-16,-2-4 16,3-4-24,-1-7-224,0-7-440,1-9 3713,-4-3-2521</inkml:trace>
  <inkml:trace contextRef="#ctx0" brushRef="#br0" timeOffset="17734.625">4586 1799 10554,'-11'-29'4537,"-8"8"-2712,8 3-401,7 7-720,1 3-376,10 10-80,0 7-104,4 5-256,2 4-4625,5 18 3409</inkml:trace>
  <inkml:trace contextRef="#ctx0" brushRef="#br0" timeOffset="18315.068">5128 2200 5937,'3'-6'1002,"0"0"0,-1 0 0,0 0-1,0 0 1,0-1 0,-1 1 0,0-2-1002,-1 6 141,1 1 0,-1 0 0,0-1 0,0 1 0,0-1 0,0 1 0,0 0 0,0-1 0,0 1 1,0-1-1,-1 1 0,1 0 0,-1-1 0,1 1 0,-1 0 0,1-1 0,-1 1 0,0 0 0,1 0 0,-1 0 0,0 0 0,0 0 0,0 0 0,0 0 0,0 0 1,0 0-1,0 0 0,0 0 0,0 0 0,-1 1 0,1-1 0,0 0 0,0 1 0,-1-1 0,1 1 0,0 0 0,-1-1-141,-5 1 127,0-1 0,-1 1 0,1 1 0,0-1 0,0 1 0,1 1 0,-1-1 0,0 1 0,0 0-1,1 1 1,-1-1 0,1 1 0,0 1 0,0-1 0,-2 2-127,-8 6 92,1 1 0,0 0 0,0 1-1,-12 14-91,16-14 39,0 0 0,0 0-1,2 1 1,-1 0 0,2 1-1,0 0 1,-4 12-39,10-23 8,0 1-1,0 0 1,1 0 0,-1 0-1,1 1 1,1-1-1,-1 0 1,1 0-1,0 1 1,0-1 0,0 0-1,1 0 1,-1 0-1,2 1 1,-1-1 0,0 0-1,1 0 1,0 0-1,0-1 1,0 1 0,1 0-1,0-1 1,0 1-1,0-1 1,0 0-1,3 3-7,2-1 10,-1 0-1,2 0 1,-1-1-1,0 1 1,1-2-1,0 1 1,0-1-1,1-1 0,-1 0 1,1 0-1,-1-1 1,1 0-1,0 0 1,0-1-1,0-1 0,0 0 1,0 0-1,6-1-9,-6 0 8,0 0-1,-1-1 1,1 0-1,-1 0 1,1-1-1,-1 0 1,0-1 0,0 0-1,0-1 1,0 1-1,-1-1 1,0-1-1,0 0 1,-1 0-1,1-1 1,-1 1-1,0-2 1,4-6-8,-8 9 5,0 1 0,-1-1 0,0 0 0,0 0 0,0-1 0,-1 1 0,1 0 0,-1-1 0,0 1 0,-1-1 0,0 1 0,0 0 0,0-1 0,0-1-5,-3-13 15,0 0 1,-1 1-1,-2-6-15,1 8 7,0 0 0,-1 0 1,-1 1-1,0 0 0,-1 0 0,-1 0 0,-1 1 1,-3-4-8,9 14-17,-1 0 0,1 0 0,-1 1 0,0 0 0,0-1 0,0 2 0,-1-1 0,1 0 0,-1 1 0,-6-2 17,7 3-49,0 1 1,1 0-1,-1 0 1,0 0-1,0 0 1,0 1 0,1 0-1,-1 0 1,0 0-1,0 1 1,0 0-1,0 0 1,1 0-1,-1 0 1,-4 2 48,6-2 65,1 0 1,0 0-1,0 0 0,-1 0 1,1 0-1,0 0 0,0 1 1,0-1-1,0 1 1,1-1-1,-1 1 0,0 0 1,1-1-1,-1 1 0,1 0 1,-1 0-1,1 0 0,0 1 1,0-1-1,0 0 0,0 0 1,0 1-1,0-1 0,1 0 1,-1 1-66,-3 32 856</inkml:trace>
  <inkml:trace contextRef="#ctx0" brushRef="#br0" timeOffset="18886.918">5540 2129 9690,'-3'-5'1736,"-6"-9"2052,6 13-2415,2 8-424,18 127 948,6 62-739,-23-187-1098,0-2-23,0 0 0,1 0 1,0-1-1,0 1 0,0 0 0,1-1 1,0 1-1,0-1 0,0 0 0,1 1 0,1 1-37,-4-8 6,0 0 0,1 0 0,-1 0 0,0 0 0,0 0 0,0 0 0,0 0 0,0 0-1,0 0 1,0 0 0,0 0 0,0 0 0,1 1 0,-1-1 0,0 0 0,0 0-1,0 0 1,0 0 0,0 0 0,0 0 0,0 0 0,1 0 0,-1 0 0,0 0-1,0 0 1,0 0 0,0 0 0,0 0 0,0 0 0,1 0 0,-1-1 0,0 1-1,0 0 1,0 0 0,0 0 0,0 0 0,0 0 0,0 0 0,0 0 0,0 0 0,1 0-1,-1 0 1,0 0 0,0-1 0,0 1 0,0 0 0,0 0 0,0 0 0,0 0-1,0 0 1,0 0 0,0 0-6,4-12 155,3-19-71,-7 27-72,6-32 20,2 0 1,1 1-1,2 0 1,1 1-1,2-2-32,-5 20 3,0-1 0,1 1 0,0 1-1,12-12-2,-15 19-1,0 0-1,1 1 0,0-1 0,0 2 0,1-1 0,0 1 1,0 1-1,0 0 0,3-1 2,-10 5-2,1 0 0,-1 0 1,1 0-1,0 0 0,0 1 0,-1-1 1,1 1-1,0-1 0,0 1 0,-1 0 1,1 0-1,0 1 0,0-1 0,0 0 1,-1 1-1,1 0 0,0 0 0,-1 0 1,3 1 1,-1 0-3,0 1 1,0-1 0,0 1-1,-1 0 1,1 1-1,-1-1 1,0 1 0,0-1-1,0 1 1,0 0-1,0 1 3,6 13-5,0 0-1,-1 0 1,-1 1-1,-1 0 0,0 2 6,-5-16 0,4 13 2,1-1 0,0 1 0,1-1 0,1 0 0,1-1 0,4 7-2,-7-15 6,0 0 0,1-1 0,0 1 0,0-1 0,1-1 0,0 0 0,0 0 0,0 0 0,1-1 0,-1 0 0,1-1 0,8 3-6,15 5 576,0-3 0,1-1 0,0-1 0,0-1 1,25-1-577,31 4 1139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4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222 161 2793,'82'-28'2045,"-80"27"-1840,0 0 0,0 0 0,0 0 0,1 0 0,-1 0 0,0-1 0,0 1-1,-1 0 1,1-1 0,0 0 0,0 1 0,-1-1 0,1 0 0,-1 0 0,0 0-1,1 0 1,-1 0 0,0 0 0,0 0 0,0-1 0,0 1 0,-1 0 0,1 0-1,-1-1 1,1 1 0,-1 0 0,0-1 0,0 1 0,0-3-205,0 2 221,-1 0 0,0 0-1,1 0 1,-1 0 0,-1 1 0,1-1 0,0 0 0,-1 0 0,1 1 0,-1-1 0,0 1-1,0-1 1,0 1 0,0 0 0,0 0 0,0 0 0,-1 0 0,1 0 0,-1 0-221,-5-2 147,1 0 1,-1 1 0,0 0 0,-1 0 0,1 1 0,0 0 0,-1 0-1,0 1 1,1 0 0,-1 1 0,0 0 0,1 0 0,-1 1 0,0 0 0,1 0-1,-1 1 1,1 0 0,0 0 0,0 1 0,0 1 0,0-1 0,0 1-148,0 0 13,0 0 1,1 1-1,-1-1 1,1 2 0,0-1-1,1 1 1,-1 0-1,1 0 1,1 1-1,-1-1 1,1 2-1,0-1 1,0 0 0,1 1-1,0 0 1,0 0-1,1 0 1,0 0-1,1 1 1,0-1 0,-1 7-14,1 2-4,1 0 1,1 0 0,0 0 0,1 0 0,1 1 0,1-1 0,0-1-1,2 4 4,-3-13 1,0 0 0,1 0-1,0 0 1,0 0-1,0 0 1,1-1-1,0 0 1,0 0-1,1 0 1,0 0 0,0-1-1,0 0 1,1 0-1,-1 0 1,1 0-1,0-1 1,1 0-1,-1-1 1,6 3-1,-8-4 2,0-1 0,0 1-1,1-1 1,-1-1 0,0 1 0,0 0 0,1-1 0,-1 0 0,0 0-1,0 0 1,1-1 0,-1 1 0,0-1 0,0 0 0,4-1-2,-2-1 5,1 0-1,-1 0 1,1-1 0,-1 1 0,0-1 0,0-1 0,-1 1 0,1-1 0,0-1-5,4-5 13,0 0 0,-1-1 1,0 0-1,-1 0 0,0-1 1,-1 0-1,-1 0 1,0-1-1,-1 0-13,-2 7 10,-2-1-1,1 1 1,-1-1-1,0 1 1,0-1-1,-1 0 1,0 1 0,0-1-1,-1 1 1,0-1-1,-1 0 1,1 1 0,-1 0-1,-1-1 1,1 1-1,-1 0 1,-2-3-10,-1-1 12,-1 1 0,1-1-1,-2 1 1,0 1 0,0-1 0,0 1 0,-1 1 0,-1-1 0,1 1-1,-2 1-11,12 7 0,-1 0-1,0 0 0,0 1 1,0-1-1,0 0 0,0 0 1,0 0-1,0 1 0,0-1 1,0 0-1,0 0 0,0 0 0,0 1 1,0-1-1,0 0 0,-1 0 1,1 0-1,0 1 0,0-1 1,0 0-1,0 0 0,0 0 1,0 1-1,0-1 0,0 0 1,-1 0-1,1 0 0,0 0 1,0 0-1,0 0 0,0 1 0,-1-1 1,1 0-1,0 0 0,0 0 1,0 0-1,-1 0 0,1 0 1,0 0-1,0 0 0,0 0 1,-1 0-1,1 0 0,0 0 1,0 0-1,0 0 0,-1 0 0,1 0 1,0 0-1,0 0 0,0 0 1,-1 0-1,1 0 0,0 0 1,0 0-1,0 0 0,-1 0 1,1-1-1,0 1 1,6 17-29,12 15-6,1-1 0,1 0 0,10 10 35,34 49-2,-44-56 3,0 1 0,-2 1 0,-2 0 0,-1 1 0,-2 1 0,-2 0 0,-1 0 0,-1 7-1,-7-27 12,0 1-1,-1 0 1,-1 0 0,-1 0 0,-1 0 0,0-1 0,-1 1-1,-3 6-11,2-11 30,-1 0 0,-1 0 0,0 0-1,0-1 1,-2 0 0,1 0 0,-2-1 0,0 0-1,0 0 1,-1-1 0,-4 3-30,9-9 5,0-1 0,1-1 0,-2 1 0,1-1 0,0 0 0,0 0 0,-1 0 0,0-1 0,1 0 0,-1 0 0,0 0 0,0-1 1,0 0-1,0 0 0,0 0 0,-1-1 0,1 0 0,0 0 0,0 0 0,0-1 0,0 0 0,0 0 0,0-1 0,0 0 0,0 0 0,1 0 0,-1-1 0,-5-2-5,1-1-181,0 0-1,1 0 1,-1-1-1,1 0 1,1 0-1,-1-1 0,1-1 1,1 1-1,-1-1 1,2 0-1,-1-1 1,1 0-1,0 0 0,1 0 1,0-1 181,-4-29-618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0:44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85 3225,'87'-10'1784,"-85"10"-1598,0-1-1,-1 1 1,1 0 0,0-1-1,-1 1 1,1-1 0,0 0-1,-1 1 1,1-1-1,-1 0 1,1 0 0,-1 0-1,1-1-185,-2 2 133,1 0 0,-1-1 0,0 1-1,1-1 1,-1 1 0,0-1 0,1 1-1,-1-1 1,0 1 0,0-1 0,0 1 0,0-1-1,1 1 1,-1-1 0,0 0 0,0 1-1,0-1 1,0 1 0,0-1 0,0 1-1,0-1 1,0 1 0,-1-1 0,1 0-133,0 1 165,0-1 0,-1 0 1,1 0-1,0 0 1,-1 1-1,1-1 0,-1 0 1,1 1-1,-1-1 0,1 0 1,-1 1-1,0-1 1,1 0-1,-1 1 0,0-1 1,1 1-1,-1 0 0,0-1 1,0 1-1,1-1 1,-1 1-1,0 0 0,0 0 1,0-1-1,1 1 0,-1 0 1,0 0-1,0 0-165,-2 1 22,1 0 0,-1-1-1,1 2 1,0-1 0,-1 0-1,1 0 1,0 1 0,0-1-1,0 1 1,0 0 0,0 0 0,0-1-1,1 1 1,-1 0 0,1 1-1,-1-1 1,1 0 0,0 0-1,-1 1 1,1-1 0,0 0 0,1 1-1,-1-1 1,0 1 0,1-1-1,-1 1 1,1 0 0,0-1-1,0 1 1,0 1-22,14 4 65,-10-6-58,0 0-1,1 0 0,-1-1 0,1 1 0,-1-1 0,1 0 0,0 0 1,0-1-1,2 1-6,0-1 7,-6 0-4,0 0-1,0 0 1,1 0 0,-1 0-1,0-1 1,0 1 0,1 0-1,-1-1 1,0 1 0,0-1-1,0 1 1,1-1 0,-1 1-1,0-1 1,0 0 0,0 0-1,0 1 1,0-1 0,-1 0-1,1 0 1,0 0 0,0 0-1,0 0 1,-1 0 0,1 0-1,-1 0 1,1-1 0,-1 1-1,1 0 1,-1 0 0,1 0-1,-1-1-2,1-4 14,0 0 0,0 1 0,0-1 0,-1 0 0,0-3-14,0 6 8,0 0 0,0 1 0,0-1 1,0 0-1,-1 0 0,1 1 0,-1-1 1,0 0-1,0 1 0,0-1 0,0 1 0,0-1 1,-1 1-1,1 0 0,-1-1 0,0 1-8,1 0 23,-1 1-1,0 0 0,0-1 1,1 1-1,-1 0 1,0 0-1,0 0 0,0 0 1,0 0-1,0 1 0,0-1 1,-1 1-1,1-1 0,0 1 1,0 0-1,0 0 1,-1 0-1,1 0 0,0 0 1,-2 1-23,-2 0 11,0 0 0,0 0 0,0 1 0,1 0 1,-1 0-1,0 0 0,1 1 0,-1 0 1,1 0-1,0 0 0,0 1 0,-2 2-11,5-4 1,0-1 0,1 1 0,-1-1 0,1 1-1,-1-1 1,1 1 0,0 0 0,-1 0 0,1 0 0,0 0-1,0 0 1,1 0 0,-1 0 0,0 0 0,1 0 0,-1 0-1,1 1 1,0-1 0,0 0 0,-1 0 0,2 0 0,-1 1 0,0-1-1,0 0 1,1 0 0,-1 0 0,1 0 0,-1 1 0,1-1-1,0 0 1,0 0 0,0 0 0,0-1 0,0 1 0,2 1-1,1 2 4,0 0 1,0-1-1,0 0 0,1 0 1,0 0-1,0 0 1,0-1-1,0 0 1,0 0-1,1 0 1,0 0-5,-3-2 4,0 0 0,0 0 1,0 0-1,0 0 0,0 0 1,0 0-1,0-1 0,0 0 1,0 0-1,0 1 0,1-2 0,-1 1 1,0 0-1,0-1 0,0 1 1,0-1-1,0 0 0,0 0 1,0 0-1,0-1 0,0 1 1,0-1-5,-1 1 4,-1 0 1,0 0-1,1 0 1,-1 0-1,0 0 1,0-1-1,0 1 1,0 0-1,0-1 1,0 1 0,-1 0-1,1-1 1,0 1-1,-1-1 1,1 0-1,-1 1 1,1-1-1,-1 1 1,0-1-1,1 0 1,-1 0-5,0-1 6,-1 0 0,1 1 1,-1-1-1,1 0 0,-1 0 0,0 1 1,0-1-1,0 0 0,0 1 0,-1-1 1,1 1-1,-1-1-6,0-1 14,-1 0 1,0 1-1,0-1 1,0 1-1,0-1 0,-1 1 1,1 0-1,-1 1 1,0-1-1,0 0 1,0 1-1,0 0 1,0 0-1,0 0 0,-2 0-14,-23 1 10,28 1 44,1 0 0,-1 0-1,0 0 1,1 0-1,-1 0 1,0 1 0,1-1-1,-1 0 1,0 0-1,1 0 1,-1 1 0,1-1-1,-1 0 1,0 1-1,1-1 1,-1 1-1,1-1 1,-1 1 0,1-1-1,-1 1 1,1-1-1,-1 1 1,1-1 0,0 1-1,-1-1 1,1 1-1,0 0 1,-1-1 0,1 1-1,0-1 1,0 1-1,0 0 1,0-1 0,0 1-1,-1 0 1,1 0-1,0-1 1,0 1 0,1 0-1,-1 0-53,7 18 804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0:51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60 1536,'-31'27'867,"31"-26"-748,-1-1-1,1 0 1,-1 0 0,1 1-1,-1-1 1,1 0 0,-1 0-1,0 1 1,1-1 0,-1 0-1,0 0 1,1 0-1,-1 0 1,1 0 0,-1 0-1,0 0 1,1 0 0,-1 0-1,1-1 1,-1 1-1,0 0 1,1 0 0,-1 0-1,0-1-118,-1-2 2827,9 1-1099,24 4 2541,28 5-4269,-27-3 302,-15-3-111,-1-1 0,1-1 0,-1 0 0,0-1 0,1-1 0,5-2-191,33-5 249,248-12 189,-119 11-325,-53 4 569,85 8-682,181 6 685,214-16 625,-559 7-1268,18-1-23,3 7 0,0-3-1,0-3 1,26-6-19,-62 4 13,-1 2 0,1 1 0,25 4-13,7-1 13,28-4-13,-51 1 11,68-8 3,-76 4-5,0 2 0,0 2 0,16 2-9,-2 1 10,32-4-10,18 1 6,49 11 10,-117-6-14,-17-1 2,1-1 1,-1-1 0,15-1-5,57-3 37,36 5-37,-2 1 10,-95-1-2,27 3-8,-34-1 2,1-2 0,-1-1 1,1-1-1,3-1-2,11 0 4,16-4 8,-19 0-128,1 2 1,-1 1-1,0 1 0,1 2 0,-1 1 0,25 6 116,-43-3-3171,-7 1 1500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1:04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55 132 3873,'3'-24'4487,"-2"22"-3984,0-1-1,-1 1 0,1 0 0,-1 0 1,0-1-1,0 1 0,0 0 0,0-1 0,0 1 1,0 0-1,-1-1 0,0 0-502,7 24 4140,0 25-4343,-5-36 580,4 42 321,-2 24-698,-2-26 459,4 15-459,22 151 1300,40 142-1300,-65-341 135,-2-17-138,0 0 0,0 1 0,0-1 1,0 0-1,0 0 0,0 0 0,0 0 1,-1 0-1,1 0 0,0 0 0,0 0 0,0 0 1,0 0-1,0 0 0,0 0 0,0 0 1,0 0-1,0 0 0,-1 0 0,1 0 0,0 0 1,0 0-1,0 0 0,0 0 0,0 0 1,0 0-1,0 0 0,-1 0 0,1 0 0,0 0 1,0 0-1,0 0 0,0 0 0,0 0 1,0 0-1,0 0 0,0 0 0,0 0 0,-1 0 1,1 0-1,0 0 0,0 0 0,0 0 1,0-1-1,0 1 0,0 0 0,0 0 1,0 0-1,0 0 0,0 0 0,0 0 0,0 0 1,0 0-1,0-1 0,0 1 0,0 0 1,0 0-1,0 0 0,0 0 0,0 0 0,0 0 1,0 0-1,0 0 3,-2-4-24,0 0-1,0 1 1,1-1-1,-1 0 1,1 0 0,0 0-1,0 0 1,0 0 24,-4-37 1815,-1-4-964</inkml:trace>
  <inkml:trace contextRef="#ctx0" brushRef="#br0" timeOffset="541.178">7 270 4161,'-3'-11'1529,"2"-1"1,-1 1-1,2-1 1,-1 1-1,2-1 1,-1 0-1,2-4-1529,-1 10 264,1 1 1,-1-1-1,1 1 1,0-1-1,0 1 0,1 0 1,0 0-1,0 0 1,0 1-1,0-1 0,1 1 1,-1-1-1,1 1 1,0 0-1,1 1 0,1-3-264,10-5 46,-1 1 0,1 0-1,1 1 1,0 0-1,0 2 1,1 0-1,0 1 1,0 0 0,0 2-1,1 0 1,-1 1-1,1 1 1,8 1-46,-11 1-3,0 1 0,0 0 0,0 2 0,0-1 0,0 2 0,-1 0 0,1 1 0,-1 1 0,0 0-1,-1 1 1,0 1 0,0 0 0,0 1 0,-1 0 0,12 11 3,-11-7 0,-1 1 0,0 0 1,-1 1-1,0 0 0,-1 1 0,-1 0 0,-1 1 0,0 0 0,-1 1 1,2 8-1,8 29 10,-3 1 0,7 45-10,-5-18 16,-16-81-16,7 34 13,-1 1 1,0 20-14,-6-44 14,-1-1 1,0 1-1,-1-1 0,-1 1 0,0-1 1,0 1-1,-1-1 0,-1 0 1,-2 6-15,-4 3 70,-1 0 0,-1 0 0,0-1 0,-2-1-1,0 0 1,-1-1 0,-1-1 0,0 0 0,-2-1 0,0-1 0,-1 0-70,-11 6 129,0-1-1,-1-1 1,-1-2-1,-1-1 0,0-1 1,-28 7-129,44-17 46,0 0 0,1-2 0,-1 0 0,-16 1-46,28-3 10,-1-1 0,1 0 0,0 0 0,0-1 0,0 1 0,0-1 0,-1 0 0,1 0 0,0-1 0,0 0 0,1 0 0,-1 0-1,0 0 1,1-1 0,-1 1 0,1-1 0,-4-4-10,7 6 30,0 1 0,0-1 0,1 0 0,-1 0 0,0 0 0,1 0 0,-1 0 0,1 0-1,-1 0 1,1 0 0,-1 0 0,1 0 0,0 0 0,-1 0 0,1 0 0,0 0 0,0 0 0,0 0-1,0-1-29,0-1 32,1 0-1,0 0 0,0 0 0,1 0 0,-1 0 0,1 1 1,-1-1-1,1 0-31</inkml:trace>
  <inkml:trace contextRef="#ctx0" brushRef="#br0" timeOffset="1155.806">1128 202 7162,'-9'-18'5775,"3"14"-2987,3 14-8,3 17-2558,2 0 1,0-1-1,1 1 0,5 10-222,29 109 552,-22-96-328,-2 1 0,-2 1 0,2 42-224,-8 6 497,-5 6-497,0-102 8,0-2 4,0 0 0,0 0 0,0 1 0,0-1 1,0 0-1,-1 0 0,1 0 0,-1 0 0,1 0 0,-1 0 0,0 0 1,-1 1-13,1-7-271,0-1 1,-1 1 0,1-1-1,1 1 1,-1-1-1,1 0 1,0 0 270,-1-31-1763,0-4 722</inkml:trace>
  <inkml:trace contextRef="#ctx0" brushRef="#br0" timeOffset="1543.346">1149 330 8626,'-5'-11'1330,"1"-1"1,0 0-1,1 0 0,0 0 1,1-1-1,0-7-1330,2 15 184,0-1 1,0 1-1,1-1 0,0 1 1,0-1-1,0 1 0,0 0 1,1 0-1,0-1 0,0 1 1,1 0-1,-1 1 0,1-1 1,0 0-1,0 1 1,2-2-185,8-9 137,1 1 0,0 0 0,0 1 1,2 1-1,11-7-137,-19 13 9,1 0 1,1 1-1,-1 1 0,1-1 1,0 2-1,-1-1 1,2 1-1,-1 1 0,0 0 1,1 0-1,4 0-9,-8 2-2,1 1 0,-1-1 0,-1 1 0,1 1 0,0-1 0,0 1 0,0 0 0,-1 1 0,1-1 0,-1 1 0,0 1 0,0-1 0,0 1 0,0 0 0,0 1 0,-1-1 0,0 1 0,0 0 0,0 0 0,-1 1 0,1-1 0,-1 1 0,-1 0 0,3 3 2,-1 3 0,1-1 0,-1 1-1,-1 0 1,0 0 0,-1 0 0,0 0 0,-1 1-1,0-1 1,-1 1 0,-1-1 0,0 1 0,0 0-1,-2 4 1,-1 1 16,0 0-1,-2 0 0,0 0 0,-1-1 1,0 0-1,-9 15-15,8-20 28,0 0-1,0-1 1,-1 0 0,0-1 0,-1 1-1,0-2 1,-1 1 0,0-1 0,-9 6-28,15-12 14,0 0 0,-1-1 0,0 1 0,0-1-1,0 0 1,0 0 0,0-1 0,0 1 0,0-1 0,0 0 0,-1-1 0,1 1 0,0-1 0,-2 0-14,-7-1 68,0-1 0,1 0 0,-1-1 0,-6-3-68,7 2-131,-1 1 0,1 0 0,-1 1 0,1 0 0,-1 1 131,-2 1-278</inkml:trace>
  <inkml:trace contextRef="#ctx0" brushRef="#br0" timeOffset="2275.331">2020 273 4689,'-29'-101'2779,"23"76"-454,6 25-2229,1 0 1,-1-1-1,0 1 1,0 0-1,0 0 0,0 0 1,0-1-1,0 1 1,0 0-1,0 0 1,0-1-1,0 1 1,0 0-1,0 0 1,0-1-1,0 1 1,0 0-1,0 0 1,0-1-1,-1 1 1,1 0-1,0 0 1,0-1-1,0 1 1,0 0-1,0 0 1,0 0-1,-1 0 1,1-1-1,0 1 1,0 0-1,0 0 0,-1 0 1,1 0-1,0-1 1,0 1-1,0 0 1,-1 0-1,1 0 1,0 0-1,0 0 1,-1 0-1,1 0 1,0 0-1,0 0 1,-1 0-1,1 0-96,-3 0 1983,2 8-595,5 114-183,0-17-569,3 85 91,-8-143-470,-2 0 0,-2 0-1,-2 2-256,-4 17 741,3 12-741,7-69 57,1 1-1,0-1 1,0 1 0,1-1 0,1 1 0,0-1 0,0 0 0,0 1 0,1-1-1,1 0 1,0-1 0,0 1 0,0-1 0,3 3-57,-3-5 38,1 0 0,-1 0 0,1 0 0,1-1 0,-1 0 0,1 0 0,0 0 1,0-1-1,0 0 0,1 0 0,-1 0 0,1-1 0,0 0 0,0-1 0,0 1 0,1-1 0,-1-1 0,3 1-38,9 0 38,0 0 0,1-2 0,-1 0 0,0-1 0,5-2-38,99-19 92,-24 4-120,-84 16 500,-1 1 0,1 0 0,0 1 0,12 1-472,2 5 822</inkml:trace>
  <inkml:trace contextRef="#ctx0" brushRef="#br0" timeOffset="3018.642">2925 103 7050,'-2'-12'5560,"-1"15"-1778,-4 25-2301,0 123 337,10 135-1818,2-2 1874,-6-264-1693,0 0 14,1 0 0,1 0 0,1 0 0,2 10-195,-3-25 28,0-1 0,0 1 1,1 0-1,-1-1 0,1 1 0,0-1 0,0 1 0,1-1 0,-1 0 1,1 0-1,0 0 0,0 0 0,1-1 0,-1 1 0,1-1 0,-1 0 1,1 0-1,0 0 0,0 0 0,3 1-28,16 6 21,1-1 0,-1-1 0,2 0 0,-1-2 0,1-1 0,20 1-21,-7-3 663,1-1-1,0-2 0,0-2 0,3-2-662,2-4 950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1:08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446 87 2513,'1'0'254,"0"0"1,-1-1-1,1 1 1,-1 0 0,0-1-1,1 1 1,-1-1-1,1 1 1,-1-1-1,0 1 1,1-1 0,-1 1-1,0-1 1,1 0-1,-1 1 1,0-1 0,0 1-1,0-1 1,1 0-1,-1 1 1,0-1 0,0 0-1,0 1 1,0-1-1,0 1 1,0-1 0,0 0-1,-1 1 1,1-1-1,0 0 1,0 1 0,0-1-1,-1 1 1,1-1-1,0 1 1,0-1-255,-9-15 5649,1 6-5976,5 6 404,-1 1 0,1-1 1,-1 1-1,0 0 0,0 0 1,-1 0-1,1 0 0,0 1 1,-1 0-1,1 0 0,-1 0 1,0 0-1,0 1 1,0 0-1,0 0 0,0 0 1,0 1-1,0-1 0,-3 1-77,-10 0 114,0 1-1,0 1 1,1 1 0,-1 0-1,1 1 1,0 1-1,0 1 1,-3 1-114,8-2 14,0 1 0,0 0 0,0 1 0,1 0-1,-1 0 1,2 1 0,-1 1 0,1 0 0,1 0 0,0 1 0,0 1-14,5-5 2,0 0 0,0 0 0,1 1 0,0-1 0,1 1 0,-1-1 0,1 1 0,1 0 0,-1 0-1,1 0 1,0 0 0,1 0 0,-1 0 0,2 0 0,-1 0 0,1 1 0,0-1 0,0 0 0,1-1 0,0 1 0,0 0 0,0 0 0,1-1 0,0 1 0,1-1 0,-1 0 0,1 0 0,0 0 0,1-1 0,-1 0 0,1 1 0,0-1 0,1-1 0,-1 1 0,1-1 0,0 0 0,0 0 0,4 1-2,15 5 22,0-1 1,24 5-23,-20-6 16,27 11-16,-37-11 0,-1 1 0,0 0 1,-1 1-1,0 1 0,-1 1 0,0 0 1,-1 1-1,0 0 0,1 3 0,-11-10-1,0 0 0,0-1-1,-1 2 1,0-1 0,0 0 0,0 1 0,-1 0-1,0 0 1,0 0 0,-1 0 0,0 0 0,0 1-1,0-1 1,-1 1 0,-1-1 0,1 1 0,-1 0-1,0-1 1,-1 1 0,0-1 0,0 1-1,0-1 1,-1 0 0,0 1 0,-2 3 1,-3 5 19,-1 1 0,0-1-1,-1-1 1,-1 1 0,-1-2 0,0 1 0,0-2-1,-2 1 1,1-2 0,-2 1 0,0-2 0,0 0 0,-7 3-19,9-6 29,1-2 0,-1 0 0,-1 0 1,1-1-1,-1-1 0,1 0 1,-1 0-1,-1-2 0,1 1 1,0-2-1,0 0 0,-1 0 1,1-1-1,-1-1 0,1 0 0,0-1 1,-1-1-1,-2-1-29,10 3-11,-1-1 1,1-1-1,0 1 0,0-1 1,1 0-1,-1-1 0,0 1 0,1-1 1,0 0-1,-4-4 11,7 5 24,-1 1-1,1-1 0,0 0 1,0 1-1,0-1 1,1 0-1,-1 0 0,0 0 1,1 0-1,0-1 1,0 1-1,0 0 1,0-1-1,1 1 0,-1 0 1,1-1-1,0 1 1,0-1-1,0 1 0,0-3-23,12-30 200</inkml:trace>
  <inkml:trace contextRef="#ctx0" brushRef="#br0" timeOffset="781.151">855 608 5177,'-22'-14'869,"15"11"-329,1-1-1,0 0 0,0-1 0,0 1 1,1-1-1,-3-2-539,15 9 7198,32 5-6745,-17-5-332,0-1 1,0-1-1,0-1 1,0-1-1,4-2-121,-17 2 43,0 0-1,0 0 1,-1-1-1,1 0 1,0-1-1,-1 0 1,1-1-43,-5 3 23,-1 0-1,0-1 1,1 1-1,-1-1 1,0 0-1,-1 0 1,1 0-1,0 0 1,-1 0-1,0 0 1,1-1-1,-1 1 1,-1-1-1,1 0 1,1-2-23,-2 2 25,-1 1 1,1 0-1,-1 0 1,0-1-1,1 1 1,-1 0-1,-1 0 1,1-1-1,0 1 0,-1 0 1,0 0-1,0 0 1,0-1-1,0 1 1,0 0-1,0 0 1,-1 1-1,0-1 1,1 0-1,-1 0 1,0 1-1,0-1 0,-1 1 1,1-1-1,0 1 1,-1 0-1,1 0 1,-1 0-1,0 1 1,-2-2-26,1 0 13,-1 0 0,0 1 0,0-1 0,-1 1 1,1 0-1,0 1 0,-1-1 0,1 1 0,-1 0 1,0 0-1,1 1 0,-1 0 0,1 0 0,-1 0 1,0 1-1,1-1 0,-4 2-13,-1 2 6,0 0 1,1 1-1,-1 0 1,1 1-1,0-1 0,0 2 1,0 0-1,1 0 1,0 0-1,1 1 0,-1 0 1,2 0-1,-1 1 0,1 0 1,0 0-1,1 1 1,-4 8-7,2-3-1,1 1 1,0 0 0,1 1-1,1-1 1,0 1 0,1 0-1,1 0 1,1 0 0,0 0-1,2 17 1,0-22 13,1 0 0,0-1 0,1 1 0,0-1 0,0 0 0,1 0 0,1 0 0,0 0 0,1-1 0,-1 0-1,2 0 1,0 0 0,0-1 0,0 0 0,1 0 0,1-1 0,-1 0 0,1-1 0,1 0 0,-1 0-1,1-1 1,0 0 0,1-1 0,0 0 0,-1 0 0,1-1 0,1-1 0,-1 0 0,0 0 0,1-1 0,3-1-13,-3 1 131,-1-2 0,1 0 0,-1 0 1,1-1-1,-1-1 0,0 0 0,7-2-131,33-14 400</inkml:trace>
  <inkml:trace contextRef="#ctx0" brushRef="#br0" timeOffset="1512.711">1674 622 4281,'83'-42'2267,"-82"42"-2184,0-1 1,0 1-1,0-1 0,0 1 0,0-1 1,0 1-1,0-1 0,-1 0 0,1 1 1,0-1-1,0 0 0,-1 0 0,1 1 1,-1-1-1,1 0 0,-1 0 0,1 0 1,-1 0-1,1 0 0,-1 0 1,0 0-1,1 0 0,-1 0-83,0 0 85,0 0 0,-1 1 0,1-1 0,0 0 0,-1 0 0,1 1 0,0-1-1,-1 0 1,1 0 0,-1 1 0,1-1 0,-1 1 0,0-1 0,1 0 0,-1 1 0,0-1-85,-1-2 415,-4-4 107,-1 1 0,1-1 0,-1 1 0,0 0 0,0 0 0,-1 1 0,0 0 0,0 0 0,0 1 0,0 0 0,-1 1 0,-6-2-522,10 3 82,-1 1 0,0-1 0,1 2 0,-1-1 0,0 1 0,0-1 0,1 2 0,-1-1 0,0 1 0,0-1 0,1 2 0,-1-1 0,1 1 0,-1-1 0,1 2 0,0-1 0,-1 0 0,1 1 0,1 0 0,-1 0 0,0 1-82,-4 3 7,1 1 1,0 0 0,1 0 0,0 1 0,0-1-1,1 2 1,0-1 0,0 1 0,1 0 0,0 0-1,1 0 1,0 0 0,1 1 0,0 0 0,1 0-1,0 0 1,1 0 0,-1 7-8,2-10 2,0 1 0,0-1 0,1 1 0,0-1 0,1 0 0,-1 0 0,1 1 0,1-1 0,0 0 0,0-1 0,0 1 0,1-1 0,1 1 0,-1-1 0,1 0 0,0 0 0,0-1 0,1 0 0,0 0 0,0 0 0,0-1 0,1 1 0,0-2 0,7 5-2,-9-6 6,0 0 0,0-1 0,1 1-1,-1-1 1,1-1 0,-1 1 0,1-1 0,-1 0 0,1 0 0,0 0 0,-1-1 0,1 0 0,0 0 0,0-1 0,-1 1 0,1-1 0,0 0 0,-1-1 0,1 1 0,-1-1 0,1-1 0,-1 1 0,0-1 0,0 1 0,0-1 0,0-1 0,-1 1 0,1-1 0,-1 0 0,0 0 0,0 0 0,0 0 0,-1-1-1,1 1 1,-1-1 0,0 0 0,0 0 0,0-1-6,2-5 20,-1 1 0,0-1-1,0 1 1,-1-1 0,-1 0-1,1 0 1,-2-1 0,0 1-1,0 0 1,-1-6-20,-1 0 27,0 1-1,-2 0 1,0 0-1,-1 0 1,0 0-1,-6-12-26,-10-27 55,19 51-60,2 4-4,6 12-15,6 17-3,4 14 22,19 35 5,-26-60 4,1 0-1,1 0 1,0-1 0,1-1-1,6 5-3,-9-11 45,1 2-196,1 0 1,0 0-1,0-2 0,15 10 151,-23-17-230,-1-1 0,1 0-1,-1 0 1,1-1 0,0 1-1,0-1 1,0 0 0,0 0-1,0 0 1,0 0 0,0-1-1,1 1 1,-1-1 0,0 0-1,0-1 1,0 1 0,0-1-1,0 1 1,0-1 0,0-1-1,0 1 1,3-1 230,25-19-1176</inkml:trace>
  <inkml:trace contextRef="#ctx0" brushRef="#br0" timeOffset="1909.386">2150 531 5345,'-10'-15'2853,"10"14"-2737,-1 1 0,1-1 0,0 1 1,-1 0-1,1-1 0,-1 1 0,1-1 0,0 1 0,-1 0 0,1 0 0,-1-1 0,1 1 0,-1 0 0,1 0 0,-1-1 0,1 1 0,-1 0 0,1 0 0,-1 0 0,1 0 0,-1 0 0,0 0 0,1 0 0,-1 0 1,1 0-1,-1 0 0,1 0 0,-1 0 0,1 0 0,-1 0 0,1 0 0,-1 1-116,0 0 225,1 1 1,-1 0-1,1 0 1,0-1-1,0 1 0,-1 0 1,1 0-1,0-1 1,1 1-1,-1 0 1,0 0-1,0-1 0,1 1 1,-1 0-1,1-1 1,0 1-1,0 0-225,0 4-126,48 182 2146,-13-36-302,-44-198-923,1 1-1,0-46-794,5 58 112,1 16-91,0 0 1,1 0 0,0 0 0,2 0 0,0 0 0,1-1-22,-2 13-2,0 1 0,1-1 1,-1 1-1,1-1 0,0 1 1,0 0-1,0 0 1,1 0-1,0 0 0,0 0 1,0 1-1,0-1 0,0 1 1,1 0-1,-1 0 1,1 0-1,0 0 0,0 1 1,0-1-1,0 1 0,0 0 1,1 0-1,-1 1 1,1-1 1,8-1-19,-1 0 0,1 1 0,-1 1 1,1 0-1,0 1 0,-1 0 1,1 1-1,0 0 0,0 1 19,2 1-1228,1 1 1,-1 0-1,-1 0 0,6 4 1228,30 16-2370</inkml:trace>
  <inkml:trace contextRef="#ctx0" brushRef="#br0" timeOffset="2539.265">3069 552 4353,'4'-3'199,"-1"1"84,-1 1 1,0-1-1,0 1 1,0-1-1,0 0 1,0 0 0,0 0-1,0 0 1,-1 0-1,2-2-283,-3 3 161,0-1 0,0 1 0,1 0 0,-1 0 0,-1-1 0,1 1 0,0 0 0,0 0 0,0 0 0,-1-1 0,1 1 0,0 0 0,-1 0-1,1 0 1,-1 0 0,1-1 0,-1 1 0,0 0 0,0 0 0,1 0 0,-1 0 0,0 1 0,0-1 0,0 0 0,0 0 0,0 0-161,-5-3 302,0 0 0,0 0 0,0 0 0,0 1 0,-1 0 0,1 0 0,-1 1 0,0-1 0,0 1 0,0 1-1,0 0 1,0 0 0,0 0 0,0 1 0,0 0 0,0 0 0,0 0 0,0 1 0,0 0 0,0 1 0,-6 1-302,3 2 30,0 0 0,0 0 1,1 1-1,0 0 0,0 1 0,0 0 0,1 0 0,0 1 0,0 0 0,1 1 1,0-1-1,1 1 0,0 1 0,0-1 0,1 1 0,0 0 0,0 0 1,1 0-1,1 1 0,0 0 0,0 0 0,1-1 0,0 1 0,1 0 0,1 1 1,0-1-1,0 0 0,1 0 0,0 0 0,1 0 0,0 0 0,1-1 1,0 1-1,0 0 0,2-1 0,-1 0 0,6 9-30,-3-7 23,2 0 0,-1-1 1,1 0-1,1 0 0,0-1 0,1 0 0,6 4-23,-11-9 10,0-1-1,0 0 1,1 0 0,-1 0-1,1-1 1,0 0 0,0-1-1,0 0 1,1 0 0,-1 0-1,1-1 1,-1 0-1,1 0 1,-1-1 0,3 0-10,0-1-50,0 0 1,1-1-1,-1 0 0,0-1 1,-1 0-1,1-1 1,0 0-1,-1 0 0,0-1 1,0 0-1,8-7 50,-5 3-476,0-1-1,-1-1 0,0 0 1,0 0-1,-1-1 0,0 0 1,4-9 476,15-26-1098</inkml:trace>
  <inkml:trace contextRef="#ctx0" brushRef="#br0" timeOffset="3028.639">3253 47 7290,'-1'-4'868,"0"3"-577,1-1 0,-1 0 1,1 0-1,-1 1 0,1-1 1,0 0-1,-1 0 1,1 0-1,0 0 0,0 1 1,0-1-1,1 0 0,-1 0 1,0 0-1,1 0-291,-1 2 34,0 0 0,1 0 1,-1 0-1,0 0 0,1 0 0,-1 0 0,0 0 0,1 0 1,-1 0-1,0 1 0,1-1 0,-1 0 0,0 0 0,0 0 1,1 0-1,-1 1 0,0-1 0,1 0 0,-1 0 0,0 0 1,0 1-1,0-1 0,1 0 0,-1 0 0,0 1 0,0-1 1,0 0-1,0 1 0,1-1 0,-1 0 0,0 1 0,0-1 1,0 0-1,0 0 0,0 1 0,0-1 0,0 0-34,6 18 425,-5-14-283,24 92 1859,7 70-2001,1 3 522,27 106 172,-59-273-665,5 33 227,-6-35-231,0 1 0,0 0 0,0 0 0,0 0 0,0 0 0,0 0 0,0 0 1,0 0-1,0 0 0,0 0 0,0 0 0,0 0 0,-1 0 0,1 0 1,0-1-1,-1 1 0,1 0 0,-1 0 0,1 0 0,-1 0 0,1-1 1,-1 1-1,1 0 0,-1-1 0,0 1 0,0 0 0,1-1 0,-1 1 1,0-1-1,0 1-25,1-1 13,-1 0 1,1-1 0,0 1 0,-1 0 0,1 0 0,0 0-1,-1-1 1,1 1 0,0 0 0,0-1 0,-1 1 0,1 0-1,0-1 1,0 1 0,-1 0 0,1-1 0,0 1-1,0 0 1,0-1 0,0 1 0,-1-1 0,1 1 0,0 0-1,0-1 1,0 1 0,0-1 0,0 1 0,0 0-1,0-1 1,0 1 0,0-1 0,0 1 0,0 0 0,1-1-1,-1 1-13,1-20 167,-1 19-143,2-38 135,-1 17-109,1 0 0,1 0 0,1 0 0,2-3-50,-4 18 2,0 0-1,1 0 1,0 1 0,0-1-1,0 1 1,1 0 0,0 0 0,0 0-1,1 0 1,-1 1 0,1 0-1,1 0 1,-1 0 0,1 0 0,0 1-2,-1 0-8,0 0 1,0 1 0,1-1-1,-1 1 1,1 1 0,0-1 0,-1 1-1,1 0 1,0 0 0,1 1 0,-1-1-1,0 1 1,0 1 0,1-1 0,-1 1-1,0 0 1,0 1 0,1 0-1,-1 0 1,0 0 0,0 0 0,0 1-1,0 0 1,0 0 0,0 1 0,-1 0-1,1 0 1,-1 0 0,3 2 7,1 2-6,1 0 1,-1 1-1,-1 0 1,1 0-1,-2 1 1,1-1-1,-1 2 1,0-1-1,-1 1 1,2 4 5,8 19 39,-1 1 0,7 23-39,-7-16-721,13 24 721,-3-15-305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1:14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56 126 8938,'-12'-18'4329,"1"0"-1985,-5-2-967,6 1-305,6 2-664,1 0-144,10 8 200,0 2-256,9 7-952,5 4 4185,11 11-2953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1:14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 7786,'21'-52'3479,"-19"43"-2096,-4 9-466,-3 9 153,3 3-532,0 1 0,1 0 0,0-1 0,1 1-1,1 0 1,1 11-538,5 20 1258,5 14-1258,-1-7 399,-4-3 139,1 44-538,2 19 258,-9-105-331,1-6 294,2-9 728,-2 3-410,10-20 171</inkml:trace>
  <inkml:trace contextRef="#ctx0" brushRef="#br0" timeOffset="990.045">610 89 3569,'48'-26'2778,"-47"25"-2498,1 0 0,-1 0 1,0 0-1,0 0 0,0 0 0,0 0 1,0 0-1,0 0 0,0 0 1,0 0-1,0-1 0,0 0-280,-1 2 159,0-1 0,0 0 0,0 1 0,0-1 0,0 1 0,0-1 0,1 1 0,-1-1 0,-1 1 0,1-1 0,0 0 0,0 1 0,0-1 0,0 1 0,0-1 0,0 1 0,-1-1 0,1 1 0,0-1 0,0 1 0,-1-1-159,0 0 373,0-1 0,-1 1 0,1-1 0,-1 1 0,1 0 0,-1 0 0,0 0 0,1 0 0,-1 0 0,0 0 0,-1 0-373,-4-2 496,2 0-323,0 0 0,-1 1 0,1 0 0,0 0 0,-1 0 0,0 1 0,1-1 0,-1 1 0,0 1 0,1-1 0,-1 1 0,0 0 0,0 1 0,1-1 0,-1 1 0,-5 1-173,-7 4 78,0 1 0,1 1-1,0 0 1,0 1-1,1 1 1,0 0 0,1 1-1,0 1 1,1 1 0,-9 10-78,21-22 2,1 0 0,0 0 0,0 0 0,0 0 0,0 1 0,0-1 0,0 0 0,0 0 0,1 1 0,-1-1 0,0 1 0,1-1 0,-1 1 0,1-1 0,-1 1 0,1-1 0,0 1 0,-1-1 0,1 1 0,0-1 0,0 1 0,0-1 0,1 1 0,-1 0 0,0-1 0,1 1 0,-1-1 0,0 1 0,1-1 0,0 1 0,-1-1 0,1 0 0,0 1 0,0-1 0,0 0 0,0 0 0,0 1 0,0-1 0,0 0 0,0 0 0,0 0 0,0 0 0,1 0 0,0 0-2,7 4 11,1 0 0,0 0 0,0-1 1,0 0-1,1-1 0,1 0-11,3 2 6,45 16-11,-1 2 1,6 6 4,-59-26-8,0 0 1,-1 0 0,0 1 0,0 0 0,0 0 0,0 0 0,0 0 0,-1 1 0,0 0 0,0 0 0,0 0 0,2 5 7,-4-7-4,0 0 1,-1 1-1,1-1 1,-1 0-1,0 1 1,0-1-1,-1 1 1,1-1 0,-1 1-1,0-1 1,1 1-1,-2 0 1,1-1-1,0 1 1,-1-1 0,1 1-1,-1-1 1,0 1-1,0-1 1,-1 1-1,1-1 1,-1 0 0,0 2 3,-3 3 8,0-1 0,-1 1 0,0-1 0,0 0 0,-1 0 0,1-1 0,-2 0 0,1 0 0,-1 0 0,1-1 0,-1 0 0,-1-1 0,1 0 0,-1 0 0,1-1 0,-7 2-8,4-2 14,0-1 0,0 0 0,0-1 0,0 0 0,0 0 0,0-2 0,0 1-1,-1-1 1,1-1 0,1 0 0,-1 0 0,0-1 0,-9-4-14,16 5 2,-1 1 1,1-2-1,-1 1 0,1 0 0,0-1 1,0 0-1,0 0 0,0 0 1,1 0-1,-1-1 0,1 1 1,0-1-1,0 0 0,0 0 1,-2-4-3,3-5-24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1:1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51 5737,'-1'-6'915,"-1"0"1,0 1-1,0-1 0,-1 1 0,0-1 0,0 0-915,2 5 155,1 0-1,-1 0 0,1 1 0,-1-1 1,1 0-1,-1 1 0,0-1 1,1 1-1,-1-1 0,0 1 1,1-1-1,-1 1 0,0-1 1,0 1-1,1 0 0,-1 0 1,0-1-1,0 1 0,0 0 1,0 0-155,0 0 72,0 0 1,0 0 0,0 1-1,0-1 1,0 0 0,0 1-1,0-1 1,1 1 0,-1-1-1,0 1 1,0 0 0,0-1-1,0 1 1,1 0 0,-1 0-1,0-1 1,1 1 0,-1 0-1,1 0 1,-1 0 0,0 0-73,-1 3 87,0 1 0,0-1-1,0 0 1,1 1 0,0-1 0,0 1 0,0-1 0,0 1 0,0 0 0,1-1 0,0 1-1,0 3-86,9 60 471,-9-64-439,26 134 568,2 8-123,-7 1 1,0 79-478,-21-196 4,1-2-312,0 1 0,4 12 308,-2-29-879,1-10 305</inkml:trace>
  <inkml:trace contextRef="#ctx0" brushRef="#br0" timeOffset="372.325">1 619 8562,'4'-10'3945,"6"3"-1897,13 2-768,1-4-39,19 8-385,6-5-136,11 4-280,8-1-192,-1-6 56,3 7-328,-6-1 64</inkml:trace>
  <inkml:trace contextRef="#ctx0" brushRef="#br0" timeOffset="751.972">739 613 6913,'-46'-74'3170,"27"52"-546,19 22-2580,0-1 1,0 1-1,0 0 1,0 0-1,0 0 0,-1 0 1,1 0-1,0 0 0,0 0 1,0 0-1,0 0 0,-1 0 1,1 0-1,0 0 0,0 0 1,0 0-1,0 0 1,-1 0-1,1 0 0,0 0 1,0 0-1,0 0 0,0 0 1,-1 0-1,1 0 0,0 0 1,0 0-1,0 0 0,0 0 1,0 1-1,-1-1 0,1 0 1,0 0-1,0 0 1,0 0-1,0 0 0,0 0 1,0 0-1,0 1 0,0-1 1,-1 0-1,1 0 0,0 0 1,0 0-1,0 1 0,0-1 1,0 0-1,0 0 0,0 0 1,0 0-1,0 1 1,0-1-1,0 0 0,0 0 1,0 0-1,0 0 0,0 1-44,0 4 307,1 1-1,-1 0 0,1 0 0,0-1 0,2 5-306,43 206 1335,-31-150-932,-8-35-30,-1 1-1,0 5-372,-13-72 1569,4 22-1530,1 0 1,0-1-1,0-5-39,1 3 15,1 0-1,1 0 1,1 1-1,0-1 1,1 0-1,1 1 0,0 0 1,1 0-1,1 0 1,1-3-15,-4 12-9,1 0 0,-1 0 0,1 0 0,0 0 0,1 0 0,-1 1 0,1 0 0,0 0 0,1 0 0,-1 1 0,1-1 0,0 1 0,0 1 0,0-1 0,0 1 0,1 0 1,-1 0-1,1 1 0,0 0 0,0 0 0,0 1 0,0 0 0,0 0 0,0 0 9,2 1-16,-1 0 0,0 0 0,0 1 0,0 0 0,0 0 0,0 1 0,0 0 0,0 0 0,0 1 0,-1 0 0,1 0 0,1 2 16,22 18 250</inkml:trace>
  <inkml:trace contextRef="#ctx0" brushRef="#br0" timeOffset="1244.423">1234 671 8330,'-53'-33'3115,"76"44"1058,-13-6-3850,0-1 0,0 0 0,1 0 0,0-2 0,-1 1 0,1-1 1,0-1-1,3 0-323,-1-1 152,-1 0 0,0-1 0,1-1 0,-1 0 0,0-1 1,0 0-1,6-3-152,-16 5 12,1 0 0,-1 0 0,1-1 1,-1 1-1,1-1 0,-1 1 0,0-1 0,0 0 1,0 1-1,0-1 0,0 0 0,0-1 0,-1 1 1,1 0-1,-1 0 0,1-1 0,-1 1 0,0-1 1,0 1-1,0-1 0,0 1 0,-1-1 0,1 0 1,-1 0-1,1 1 0,-1-1 0,0 0 0,0 1 1,0-1-1,0 0 0,-1 0 0,1 1 0,-1-1 0,0 0 1,0 1-1,-1-3-12,1 0 0,-2 1 0,1-1 1,0 1-1,-1 0 0,0 0 1,0 0-1,0 0 0,0 0 0,-1 1 1,1 0-1,-1-1 0,0 1 0,0 1 1,0-1-1,0 0 0,-1 1 1,1 0-1,-1 0 0,1 0 0,-1 1 1,0 0-1,0 0 0,0 0 0,1 0 1,-1 1-1,0-1 0,0 1 1,0 0-1,0 1 0,0 0 0,0-1 1,0 1-1,1 1 0,-1-1 0,0 1 1,1 0-1,-1 0 0,1 0 1,-4 3-1,2 0-9,-1 1 0,1-1 0,0 2 1,0-1-1,1 1 0,0 0 1,0 0-1,0 0 0,1 0 0,0 1 1,1 0-1,0 0 0,-1 3 9,-1 5 1,0 1 0,2 0-1,-1 1 1,2-1 0,1 0-1,0 4 0,1-13 11,0 1-1,1-1 0,0 1 1,1-1-1,-1 0 1,2 0-1,-1 1 1,1-2-1,0 1 1,1 0-1,0-1 0,0 1 1,1-1-1,0 0 1,0 0-1,0-1 1,1 0-1,0 0 0,0 0 1,1-1-1,0 1 1,0-2-1,1 1-10,5 3-61,1 0 0,0-2 0,0 0 0,1 0 0,-1-1-1,1-1 1,0-1 0,1 0 0,-1-1 0,1 0 0,-1-2 0,6 0 61,43-5-263</inkml:trace>
  <inkml:trace contextRef="#ctx0" brushRef="#br0" timeOffset="1657.685">1726 668 6625,'10'3'8344,"3"-2"-6873,-1 0-1328,0 0 1,0-1 0,0-1 0,0 0-1,-1 0 1,1-1 0,0 0 0,-1-1 0,1-1-1,-1 0 1,1-1-144,-7 3 43,0-1 0,0 0 0,-1 0 0,1 0 1,-1-1-1,0 1 0,0-1 0,0 0 0,0 0 0,-1-1 0,0 1 0,0-1 0,2-4-43,-3 6 22,-1 0 1,0 0-1,-1 0 0,1 0 1,0 0-1,-1 0 1,0 0-1,0 0 0,0-1 1,0 1-1,0 0 0,0 0 1,-1 0-1,0 0 0,1 0 1,-1 0-1,0 0 0,-1 0 1,1 0-1,0 0 0,-1 0 1,0 1-1,0-1 0,-1-1-22,2 2 4,-1-1-1,0 1 0,0-1 1,0 1-1,-1 0 0,1 0 1,0 0-1,-1 0 1,1 0-1,-1 1 0,0-1 1,0 1-1,1 0 0,-1-1 1,0 1-1,0 1 0,0-1 1,0 0-1,-3 0-3,2 1-2,-1 1 1,1-1-1,-1 1 0,1-1 0,-1 1 1,1 1-1,0-1 0,0 0 1,-1 1-1,1 0 0,0 0 0,-2 2 2,-7 5-9,0 1 0,1 0-1,0 0 1,1 1 0,0 1-1,0 0 1,-1 4 9,0-1 17,1 1 1,1 0 0,0 0-1,1 1 1,1 1 0,1-1 0,-2 7-18,7-19 12,1 1 1,-1-1 0,1 0 0,1 1 0,-1-1 0,1 1 0,-1 0 0,2-1 0,-1 1-1,1-1 1,-1 1 0,2-1 0,-1 0 0,0 1 0,1-1 0,0 0 0,1 0-1,-1 0 1,1 0 0,0 0 0,0-1 0,0 1 0,0-1 0,1 0 0,0 0 0,3 3-14,2 0 98,0-1-1,0-1 1,1 1-1,-1-2 0,1 1 1,0-1-1,0-1 1,1 0-1,-1 0 0,1-1 1,-1 0-1,1-1 0,0 0 1,-1-1-1,4 0-96,64-2 478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1:16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46 4681,'0'0'2671,"0"0"-444,0 0-560,0 0-178,0 0-1271,0-1 0,0 1 1,0 0-1,0-1 0,0 1 1,0 0-1,-1-1 0,1 1 1,0 0-1,0-1 0,0 1 1,0 0-1,0-1 0,-1 1 0,1 0 1,0 0-1,0-1 0,-1 1 1,1 0-1,0 0 0,0-1 1,-1 1-1,1 0 0,0 0 1,0 0-1,-1 0 0,1-1-218,-17-6 633,5 2-410,-1-1 0,0 2 0,-1 0 0,1 0 0,-1 1 0,-13-1-223,18 4 43,-1 0 0,1 1 0,0 0 0,0 1 0,0-1 0,0 2 0,0-1 0,0 1-1,1 1 1,-1 0 0,1 0 0,0 0 0,0 1 0,0 1 0,1-1 0,0 1 0,-1 1-43,0 0 4,0 0 0,1 1 1,0 0-1,0 0 1,1 0-1,0 1 1,0 0-1,1 0 1,0 1-1,1 0 1,0-1-1,0 1 1,1 0-1,1 1 1,0 0-5,0 3 2,1 0 0,1 1 0,0-1 1,1 0-1,0 1 0,1-1 0,1 0 0,0 0 1,1 0-1,1 0 0,5 11-2,-7-18 2,1-1 0,-1 1 0,1-1 1,0 0-1,1 0 0,-1-1 0,1 1 0,0-1 0,1 0 0,-1 0 0,1-1 0,0 0 0,0 0 0,0 0 0,1-1 1,-1 0-1,1 0 0,0 0 0,0-1 0,0 0 0,0-1 0,0 1 0,0-1 0,3 0-2,2-1 9,0 0-1,1-1 0,-1 0 1,0-1-1,0 0 0,0-1 1,0 0-1,0-1 1,0 0-1,-1-1 0,0 0 1,0-1-1,0 0 0,-1-1 1,0 0-1,0-1 0,-1 0 1,0 0-1,0-1 1,-1 0-1,0-1 0,0 0 1,-1 0-1,-1-1 0,0 1 1,0-1-1,-1-1 0,0 1 1,-1-1-1,-1 0 1,0 0-1,0 0 0,0-9-8,-1 3 17,-1 0 0,-1 1 0,-1-1 0,-1 0 0,0 0 0,-2-5-17,12 56-27,-2-2 35,2 0-1,1-1 1,2 0-1,0 0 0,9 12-7,-13-29-88,2-1-1,0 0 0,0 0 0,1-1 0,1 0 0,0-1 1,0 0-1,1-1 0,0 0 0,1 0 89,47 26-335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1:17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23 820 8498,'22'-60'2689,"-18"50"1219,-6 23-3562,1-1-1,1 1 1,0 0-1,0-1 1,1 1-1,1 0 0,1 2-345,7 29 951,7 17-951,-7-26 320,7 26 45,9 28 297,5 49-662,-26-107 46,-1 1 1,-2-1-1,-1 0 1,-1 1-1,-2-1 1,-3 15-47,3-31 39,2-8-134,-1 0 1,0 0-1,0 0 0,-1 0 1,0-1-1,0 1 1,0-1-1,-4 7 95,2-15-272</inkml:trace>
  <inkml:trace contextRef="#ctx0" brushRef="#br0" timeOffset="443.355">11 799 6953,'-2'-6'614,"0"1"-1,0-1 1,0 0-1,1-1 1,0 1-1,1 0 1,-1 0-1,1 0 0,0 0 1,1-1-1,-1 1 1,1 0-1,0 0 1,1-2-614,1 0 269,0 0-1,1-1 1,0 2 0,0-1 0,0 0 0,1 1 0,0 0 0,1 0 0,3-4-269,2 0 30,1 0 0,0 1-1,1 0 1,0 1 0,0 0 0,1 1 0,0 1-1,0 0 1,1 1 0,14-4-30,-16 7 9,0 1-1,0 0 1,0 1 0,0 0-1,0 1 1,0 1 0,0 0-1,0 1 1,0 0 0,-1 1-1,1 1 1,0 0 0,-1 0-1,0 1 1,0 1 0,-1 0-1,8 5-8,-9-4-1,-1-1 0,0 1 0,0 1-1,-1 0 1,0 0 0,0 0-1,-1 1 1,0 0 0,3 6 1,-6-7 0,0-1 0,0 1 0,-1-1 1,0 1-1,0 0 0,-1 1 0,0-1 1,-1 0-1,0 0 0,0 1 0,0-1 0,-1 1 1,-1 1-1,-1 5 38,0 0 0,-1 0 0,0-1 0,-1 1 0,-1-1 0,-1 0 0,0 0 0,0-1 1,-1 0-1,-1 0 0,0 0 0,-1-1 0,-8 8-38,10-12 46,0 0 0,-1-1 0,0 0 0,0 0 0,-1-1 0,0 0 1,0-1-1,0 0 0,0 0 0,-1-1 0,0 0 0,0-1 0,0 0 0,0-1 0,-1 0 0,1 0 0,0-1 0,-1 0 1,-10-1-47,2-3 31,0 0 0,-1-1 1,2-1-1,-1-1 0,0 0 1,1-1-1,0-1 0,1-1 1,0-1-1,-1-1-31,9 4 2151,11 6-1100</inkml:trace>
  <inkml:trace contextRef="#ctx0" brushRef="#br0" timeOffset="1072.704">765 711 5465,'-8'-100'3013,"4"81"-1569,1 15-60,0 14 214,42 91 1757,-20-36-2520,-4 2-1,-3 0 0,-2 1 0,-3 4-834,-7-58 578,-3-22-10,-3-23 21,3 1-382,-1-20 3,2-1-1,3-3-209,-1 39 5,2 0 0,0 0 1,0 1-1,2-1 0,0 1 0,0-1 0,1 1 0,1 1 0,2-5-5,-6 14-8,1 0-1,0 0 0,-1 0 0,1 0 0,1 0 0,-1 0 0,0 1 1,1 0-1,0 0 0,0 0 0,0 0 0,0 0 0,0 1 0,0 0 1,1-1-1,-1 2 0,1-1 0,0 0 0,-1 1 0,1 0 0,0 0 1,0 1-1,1-1 9,9 1 332,-1 1 0,1 0 0,-1 1 1,0 1-1,0 0 0,0 1 0,5 2-332,36 12 992</inkml:trace>
  <inkml:trace contextRef="#ctx0" brushRef="#br0" timeOffset="1773.953">1565 667 4409,'21'-97'2673,"-21"96"-2538,0-1 1,0 1 0,0 0 0,0-1 0,0 1 0,0 0 0,0-1 0,-1 1 0,1 0 0,0-1 0,-1 1 0,1 0 0,-1 0 0,1-1 0,-1 1 0,0 0 0,1 0 0,-1 0 0,0 0 0,0 0 0,0 0 0,0 0 0,0 0 0,0 0 0,0 0 0,0 0 0,0 1 0,-1-1 0,1 0-1,0 1 1,0-1 0,-1 1 0,1 0 0,0-1 0,-1 1 0,1 0 0,0 0 0,-2-1-136,-2 0 508,1 0-263,0-1-1,0 1 1,0 0-1,0 1 1,0-1-1,0 1 1,0 0 0,0 0-1,0 0 1,0 0-1,0 1 1,0-1-1,0 1 1,0 0-1,1 1 1,-1-1-245,-2 1 132,0 1 1,1 0-1,0 0 1,0 1-1,0-1 1,0 1-1,0 0 0,1 0 1,0 1-1,-1 1-132,-2 2 21,1 0 0,0 1 0,1 0-1,0 0 1,0 0 0,1 0 0,0 1 0,1 0-1,0 0 1,1 0 0,0 0 0,-1 7-21,2-1 14,1 0 1,1 1-1,0-1 1,1 0-1,1 0 1,0-1-1,1 1 1,5 12-15,-5-18 14,0 0 0,1 0 1,0-1-1,1 0 0,0 1 1,0-2-1,1 1 1,0-1-1,1 0 0,0-1 1,0 1-1,0-2 0,6 4-14,-10-7 9,1 0-1,0-1 1,-1 0-1,1 0 0,0 0 1,0 0-1,0-1 1,0 0-1,0 0 1,1 0-1,-1-1 0,0 1 1,0-1-1,1-1 1,-1 1-1,2-1-8,1-1 13,0 0 0,0 0-1,0-1 1,0 0 0,0-1 0,-1 1-1,1-2 1,-1 1 0,6-6-13,-1 1 18,0-2 0,-1 1 0,0-2 0,-1 1 0,0-1 0,-1-1 0,0 0 0,-1 0 0,0-1 0,5-13-18,-11 21 11,1-1 0,-1 0 1,0 0-1,0 0 0,-1 0 0,0-1 1,0 1-1,-1 0 0,0 0 0,0-1 1,-1 1-1,0 0 0,-1-4-11,1 6 8,-1 0 0,0 0 0,-1 1 0,1-1-1,-1 0 1,0 1 0,0-1 0,0 1 0,0 0 0,-1 0 0,0 1 0,0-1-1,0 1 1,0-1 0,0 1 0,-1 1 0,0-1 0,-3-1-8,-5-2-55,-1 1 1,1 1-1,-1 0 1,0 1 0,0 1-1,0 0 1,0 1-1,0 0 1,-1 1-1,1 0 1,0 2-1,-6 0 55,8 3-716,7 6 275</inkml:trace>
  <inkml:trace contextRef="#ctx0" brushRef="#br0" timeOffset="2444.57">2167 622 5793,'39'-36'2881,"-38"35"-2761,-1 1 1,1-1-1,-1 1 1,1-1-1,-1 0 1,1 1 0,-1-1-1,1 0 1,-1 0-1,0 1 1,0-1-1,1 0 1,-1 0-1,0 0 1,0 1-1,0-1 1,0 0-1,0 0 1,0 0-1,0 0 1,0 1-1,0-1 1,0 0-1,0 0 1,0 0-1,-1 1 1,1-1 0,0 0-1,0 0 1,-1 1-1,1-1 1,-1 0-1,1 0 1,-1 1-1,1-1 1,-1 1-1,1-1 1,-1 0-1,0 1 1,1-1-1,-1 1 1,0 0-1,0-1-120,-1 0 182,0 0 0,0 0 0,0 0 0,0 0 0,0 1 0,0-1 0,0 0 0,0 1 0,-1 0 0,1 0 0,0 0 0,0 0 0,0 0 0,-1 0-182,-3 2 184,1-1 1,-1 2 0,1-1 0,0 1 0,0-1 0,0 2 0,0-1 0,0 0 0,1 1 0,-1 0 0,1 0-185,-44 50 582,46-52-561,-3 6-8,-1-1 0,2 1 0,-1 0-1,1 1 1,0-1 0,1 1 0,-1 0 0,2 0-1,-1 0 1,2 0 0,-1 0 0,1 0-1,0 1 1,1-1 0,0 0 0,1 1 0,0-1-1,0 0 1,2 6-13,1 0 7,0 0-1,1 0 1,1-1-1,0 0 1,1 0-1,0-1 1,1 0-1,1 0 1,0 0 0,0-1-1,6 4-6,-11-12 3,-1-1 1,1 1-1,0-1 0,0 0 0,0-1 1,0 1-1,0-1 0,0 0 0,1 0 0,0 0 1,-1 0-1,1-1 0,0 0 0,-1 0 1,1 0-1,0-1 0,1 1-3,2-1 7,-1-1-1,1 0 0,-1 0 1,1 0-1,-1-1 1,0 0-1,1 0 1,-1-1-1,0 0 1,5-3-7,-1 0 13,0-1 0,0 0 0,-1-1 0,0 0 0,0-1 0,-1 0 0,0 0 0,-1-1 0,0 0 0,0 0 0,-1-1 0,-1 0 1,2-2-14,-5 4 36,1 1 0,-2-1 0,1 1 1,-1-1-1,0 0 0,-1 0 1,0 0-1,0 0 0,-1 0 1,0 0-1,-1 0 0,0 0 1,0 0-1,-1 0 0,0 0 1,-3-8-37,1 7 21,-1 1 1,0-1-1,0 1 1,-1 0-1,0 0 1,0 1-1,-1 0 1,0 0 0,-1 1-1,0-1 1,0 2-1,0-1 1,-1 1-1,-2-1-21,1 1-7,0 0-1,-1 1 1,1 1-1,-1 0 1,0 0-1,-1 0 8,9 3-16,-1 0 1,0 1-1,1-1 0,-1 1 0,0-1 0,1 1 0,-1 0 0,0 0 0,0 1 0,1-1 0,-1 1 0,0 0 0,1 0 0,-1 0 0,1 0 0,-1 1 0,1-1 0,0 1 0,-3 2 16,5-3 145,0-1-1,0 1 0,0 0 1,0 0-1,1 0 0,-1 0 1,0 0-1,1 0 0,-1 0 0,1 1 1,-1-1-1,1 0 0,-1 0 1,1 1-145,-4 20 956</inkml:trace>
  <inkml:trace contextRef="#ctx0" brushRef="#br0" timeOffset="2939.299">2565 1197 7506,'46'85'3460,"-45"-83"-3310,0-1 0,0 0-1,0 1 1,0-1 0,1 0-1,-1 1 1,0-1 0,0 0 0,1 0-1,-1 0 1,1 0 0,-1 0-1,1 0 1,-1 0 0,1-1-1,-1 1 1,1-1 0,0 1-1,-1-1 1,1 1 0,0-1 0,-1 0-1,1 0 1,0 0 0,0 0-1,-1 0 1,1 0 0,0-1-1,0 1 1,-1 0 0,1-1-1,-1 1 1,1-1 0,0 0 0,-1 0-1,1 1 1,-1-1 0,1 0-1,-1 0 1,0 0 0,1-1-1,-1 1 1,0 0 0,0 0-1,1-2-149,1-1 203,-1 0 0,1 0 0,-1 0 0,0 0 0,-1-1 0,1 1-1,-1-1 1,0 1 0,0-1 0,1-3-203,2-52 862,-3 52-740,0-142 428,-7 1-1,-6 0 0,-17-65-549,25 188 4,-10-65 7,3 0 0,3-33-11,8 109-16,1 1 1,0 0-1,0 0 1,2 0-1,0 0 1,0 0-1,2-2 16,-4 13-7,0-1-1,1 1 1,-1 0-1,1 0 1,-1 0-1,1 0 1,0 0-1,0 1 1,0-1-1,0 1 1,1-1-1,-1 1 1,1 0-1,0-1 1,-1 1-1,1 1 1,0-1-1,0 0 1,0 1-1,1-1 1,-1 1-1,0 0 1,0 0-1,1 0 1,-1 1-1,0-1 1,1 1-1,-1 0 1,1 0-1,1 0 8,1 1-81,1 0 0,-1 0 0,0 1 0,0 0 0,0 0 0,0 1 0,0-1 0,-1 1 0,1 1 0,-1-1 0,0 1 0,0 0 0,0 0 0,3 3 81,7 8-530,-1 1 1,-1 1-1,10 14 530,23 44-903,0 18 358</inkml:trace>
  <inkml:trace contextRef="#ctx0" brushRef="#br0" timeOffset="3306.556">2728 661 7666,'-24'0'3688,"-1"6"-1423,3-4-585,11 1-680,5 0-327,27 0-369,6-2-80,17-1-32,14-4 368,7-4 680,6-1-808</inkml:trace>
  <inkml:trace contextRef="#ctx0" brushRef="#br0" timeOffset="4293.634">595 1491 5169,'-51'-11'5310,"47"10"-5001,1 1 1,-1 0-1,0 0 1,0 0-1,0 0 0,0 1 1,0 0-1,0 0 1,0 0-1,0 0 1,1 0-1,-1 1-309,4-2 48,0 0 0,0 0-1,0 0 1,0 0 0,0 0-1,0 0 1,0 0 0,0 0-1,0 0 1,0 0 0,0 0-1,0 0 1,0 0 0,1 0-1,-1 0 1,0 0 0,0 1-1,0-1 1,0 0 0,0 0-1,0 0 1,0 0 0,0 0-1,0 0 1,0 0 0,0 0-1,0 0 1,0 0 0,0 0-1,0 0 1,0 0 0,0 0-1,0 0 1,0 0 0,0 0-1,0 1 1,0-1 0,0 0-1,-1 0 1,1 0-1,0 0 1,0 0 0,0 0-1,0 0 1,0 0 0,0 0-1,0 0 1,0 0 0,0 0-1,0 0 1,0 0 0,0 0-1,0 0 1,0 0-48,10 0 642,19-2-461,181-11 1652,169 12-1833,-48 3 54,24-15 20,-47 0 526,141 19-600,-215 14 525,-198-21-458,-36 1-66,0 0 0,0 0 0,0 0 0,0 0 0,0 0 0,0 0 1,0 0-1,0 0 0,1 0 0,-1 0 0,0 0 0,0 0 0,0 0 0,0 0 0,0 0 1,0 0-1,0 0 0,0 0 0,0 0 0,0 0 0,0-1 0,0 1 0,1 0 1,-1 0-1,0 0 0,0 0 0,0 0 0,0 0 0,0 0 0,0 0 0,0 0 0,0 0 1,0 0-1,0-1 0,0 1 0,0 0 0,0 0 0,0 0 0,0 0 0,0 0 0,0 0 1,0 0-1,0 0 0,0 0 0,0 0 0,0-1 0,0 1 0,0 0 0,0 0 1,0 0-1,0 0 0,0 0 0,0 0 0,-1 0 0,1 0 0,0 0 0,0 0-1,-6-6 78,-8-1 101,-24 3 432,34 4-534,-15-1 210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1:26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235 199 5433,'-3'-13'1927,"3"10"-1384,0-1 0,0 1 0,-1 0 0,0-1 0,0 1 0,0 0 0,0 0 0,0 0 0,0 0 0,-1 0 0,0 0 0,-1-2-543,3 5 68,-1 0-1,1-1 1,-1 1 0,1 0-1,0 0 1,-1 0-1,1 0 1,-1 0 0,1 0-1,-1 0 1,1 0-1,-1 0 1,1 0 0,-1 0-1,1 0 1,-1 0-1,1 1 1,-1-1-1,1 0 1,0 0 0,-1 0-1,1 1 1,-1-1-1,1 0 1,0 1 0,-1-1-1,1 0 1,0 1-1,-1-1 1,1 0-1,0 1 1,0-1 0,-1 0-1,1 1 1,0-1-1,0 1 1,-1-1 0,1 1-1,0-1 1,0 1-1,0-1 1,0 1 0,0-1-1,0 0 1,0 1-68,-6 28-241,5-25 410,-1 36 40,1 1 0,2-1 0,6 40-209,0 12 277,-1 7-21,3-1 0,5 0-1,21 74-255,-31-158-61,0-1-1,0 1 1,1-1-1,1 0 1,0 0-1,0-1 1,8 9 61,-8-13-267</inkml:trace>
  <inkml:trace contextRef="#ctx0" brushRef="#br0" timeOffset="360.065">0 630 9122,'7'-4'3865,"14"3"-2489,4 1 56,12 1-503,9-1-225,12-3-208,8 1-136,9-7-240,1 2 72,-7-2-528,-9-3-296,-8 3 408</inkml:trace>
  <inkml:trace contextRef="#ctx0" brushRef="#br0" timeOffset="837.948">571 15 7946,'-3'-4'1375,"-5"-7"1489,6 11-1526,3 8-127,25 84-573,-5 1 1,-3 1-1,-5 0 1,0 58-639,-9-62 412,4 0 1,14 61-413,-3-37 1047,-19-114-1027,0 0 0,0 1 0,0-1 0,0 1 0,0-1 0,0 1 0,0-1 0,1 1 0,-1-1 0,0 1 0,0-1 0,0 1 0,0-1 0,0 1 0,1-1 0,-1 0 0,0 1 0,0-1 0,1 1 0,-1-1 0,0 0 0,1 1 0,-1-1 0,0 0 0,1 0 0,-1 1 0,1-1 0,-1 0 0,0 0 0,1 1 0,-1-1 0,1 0 0,-1 0 0,1 0 0,-1 0 0,1 0 0,-1 1 0,1-1 0,-1 0-20,1-1 30,-1 1-1,1 0 0,0-1 0,-1 1 1,1 0-1,-1-1 0,1 1 0,-1-1 1,1 1-1,-1-1 0,0 1 0,1-1 1,-1 1-1,1-1 0,-1 1 0,0-1 1,0 1-1,1-1 0,-1 0 0,0 1 0,0-1 1,0 1-1,0-1 0,1 0 0,-1 1 1,0-1-1,0 0 0,0 1 0,-1-1-29,-10-128 510,11 112-499,1-1 0,1 1 0,0 0-1,2 0 1,0 1 0,2-5-11,-3 11-5,1 0-1,0 0 0,1 0 1,0 1-1,1-1 1,0 1-1,0 1 0,1-1 1,0 1-1,4-4 6,-9 11-4,0-1-1,0 0 1,0 1-1,1-1 1,-1 1-1,0 0 1,1 0 0,-1 0-1,0 0 1,1 0-1,0 1 1,-1-1-1,1 1 1,-1-1-1,1 1 1,0 0-1,-1 0 1,1 0-1,-1 0 1,1 1 0,0-1-1,-1 1 1,1-1-1,-1 1 1,1 0-1,-1 0 1,1 0-1,-1 1 1,0-1-1,0 0 1,2 2 4,2 1-9,0 1 0,0 0 0,0 1 0,-1-1 0,1 1 0,-1 0 0,-1 0 0,1 0 0,-1 1 0,1 2 9,6 17 50,-1 0-1,-1 0 1,-2 0-1,3 17-49,-4-16-714,0 0 0,2-1 0,2 0 0,8 18 714,-7-26-44,2 0 7</inkml:trace>
  <inkml:trace contextRef="#ctx0" brushRef="#br0" timeOffset="1392.939">1206 795 6401,'50'-45'3010,"-49"44"-2519,0 0 0,0 0 0,1 0-1,-1 0 1,0 0 0,1 0 0,-1 0-1,1 1 1,-1-1 0,1 0 0,-1 1-1,1-1 1,-1 1 0,2-1-491,12 5 2792,-8-1-3079,1-2 429,0 1 0,0-1-1,-1-1 1,1 1 0,1-1-142,4 0 131,-8 0-73,0-1 0,0 0 0,0 1 0,0-1 0,0-1 0,0 1 0,0-1 0,-1 0 0,1 0 0,0 0 0,-1-1 0,1 0 0,0 0-58,3-3 32,-1 0 0,1-1 0,-1 0 1,0 0-1,4-7-32,-6 8 19,-1 0 0,0 0 0,-1-1 0,1 1 0,-1-1 0,0 0 1,-1 0-1,1-4-19,-2 7 11,0 1 0,0-1 0,-1 0 0,0 0 0,1 1 0,-1-1 0,-1 0 0,1 0 0,0 0 1,-1 1-1,0-1 0,0 0 0,0 1 0,0-1 0,-1 1 0,1-1 0,-2-1-11,1 3 7,0 0 0,0-1 0,-1 1-1,1 1 1,0-1 0,-1 0 0,0 0 0,1 1-1,-1 0 1,0-1 0,1 1 0,-1 0 0,0 0 0,0 1-1,0-1 1,0 1 0,0-1 0,0 1 0,0 0-1,0 0 1,0 0 0,-2 1-7,-2-1 0,1 1 1,-1 0-1,0 0 0,1 1 0,-1-1 0,1 2 1,-1-1-1,1 1 0,-4 1 0,1 3-3,0 0 0,0 1 0,0-1 0,1 1 0,1 1 0,-1 0 0,1 0 0,0 0 0,1 1 0,0 0 0,1 0 0,-1 3 3,-3 7-4,2 0 0,0 1 0,1-1-1,1 1 1,0 0 0,2 2 4,2-15 3,0 1-1,1-1 1,0 1 0,0-1 0,1 1-1,0-1 1,1 0 0,-1 1 0,2-1-1,-1 0 1,1 0 0,0 0 0,1-1-1,0 1 1,3 4-3,0-3 12,-1-1-1,2 0 1,-1 0-1,1-1 1,0 1-1,0-2 1,1 1 0,0-2-1,0 1 1,0-1-1,1 0 1,2 0-12,0 0 17,-1-2 0,1 1 0,1-1 1,-1-1-1,0 0 0,0-1 0,1 0 1,-1-1-1,8-1-17,8-1 609,-1-2 0,1-1 0,18-6-609,5-3 693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4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24 7562,'-3'-3'399,"0"1"0,0 0 0,-1-1 0,1 1 1,-1 0-1,0 1 0,0-1 0,1 0 0,-1 1 0,0 0 1,0 0-1,0 0 0,0 1 0,0-1 0,0 1 0,-1 0 1,0 0-400,0 1 207,0 0 0,0 0-1,0 1 1,0-1 0,0 1 0,0 0 0,0 1 0,0-1 0,1 1 0,-1 0 0,1 0 0,-1 1-207,-6 6 97,0 0 0,1 1 1,0 0-1,1 1 0,0 0 1,1 0-1,0 1 0,1 0 0,0 2-97,1 0 15,1 1 0,1-1 0,0 1 0,1-1 0,0 1 0,2 0 0,0 0-1,0 0 1,2 0 0,0 0 0,0 0 0,2 0 0,0 0 0,1-1-1,0 1 1,2-1 0,-1 0 0,2 0 0,0-1 0,4 6-15,-7-15-1,0 1-1,0-1 1,0 0 0,1 0 0,-1 0 0,1-1-1,0 1 1,1-1 0,-1-1 0,1 1 0,0-1-1,0 0 1,0 0 0,0 0 0,0-1 0,1 0-1,-1 0 1,1-1 0,-1 0 0,1 0 0,0 0-1,-1-1 1,1 0 0,0-1 0,-1 1 0,1-1-1,0 0 1,-1-1 0,1 1 0,-1-1 0,0-1-1,0 1 1,0-1 0,0 0 0,0-1 0,0 1-1,-1-1 1,1 0 0,-1-1 0,0 1 0,3-5 1,8-10 15,-1-1 1,0-1-1,-1 0 1,1-7-16,-9 17 15,0-1 1,-1 0-1,0 0 1,-2 0-1,1 0 1,-1-1-1,-1 0 0,0 1 1,0-7-16,-3 7 14,0 0 1,-1 1-1,0-1 1,-1 0-1,0 1 0,0 0 1,-2 0-1,1 0 1,-1 0-1,-1 0 1,0 1-1,0 0 1,-1 1-1,-1-1 0,1 1 1,-1 1-1,-1-1-14,7 6-55,-1 0-1,0 0 0,0 0 0,0 1 1,0-1-1,-1 1 0,1 0 0,0 0 1,-1 0-1,0 0 0,1 1 0,-1-1 1,0 1-1,0 0 0,0 0 1,0 1-1,0-1 0,0 1 0,0 0 1,0 0-1,0 0 0,0 0 0,0 1 1,-4 0 55,-10 12-500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1:22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278 100 5233,'-14'-11'4249,"12"9"-3756,1 0 1,-1 1-1,0-1 0,0 1 0,0-1 1,0 1-1,0 0 0,0 0 1,-2-1-494,3 2 61,1 0 0,-1 0 0,0 0 1,0 0-1,1 0 0,-1 1 1,0-1-1,0 0 0,1 0 1,-1 1-1,0-1 0,1 0 1,-1 1-1,0-1 0,1 0 0,-1 1 1,0-1-1,1 1 0,-1-1 1,1 1-1,-1 0 0,1-1 1,-1 1-1,1-1 0,-1 1 1,1 0-1,0-1 0,-1 1 1,1 0-1,0 0 0,0-1 0,-1 1 1,1 1-62,-2 3 158,1 0 0,-1 1 1,1 0-1,0-1 0,0 1 1,1 0-1,-1-1 0,1 1 1,1 3-159,8 53 640,-6-42-463,4 20 42,45 328 841,-44-283-905,-4 1 1,-4-1-1,-5 29-155,4-109-8,0 13-264,0 0 0,1 12 272,0-30 18,0 0 0,0 1 0,0-1 0,0 0 0,0 0-1,0 0 1,0 1 0,0-1 0,0 0 0,0 0 0,0 0 0,0 1 0,0-1 0,0 0-1,0 0 1,0 0 0,1 1 0,-1-1 0,0 0 0,0 0 0,0 0 0,0 0 0,0 1-1,1-1 1,-1 0 0,0 0 0,0 0 0,0 0 0,0 0 0,1 0 0,-1 1 0,0-1-1,0 0 1,0 0 0,1 0 0,-1 0 0,0 0 0,0 0 0,1 0 0,-1 0-1,0 0 1,0 0-18,1 0 203,7 0 411</inkml:trace>
  <inkml:trace contextRef="#ctx0" brushRef="#br0" timeOffset="351.929">54 636 8106,'-21'-7'3737,"1"-2"-1569,15 8-216,-2-3-391,8 4-361,16 0-560,4 0-120,25 0-200,12-6-48,19-4-72,11 1-32,8 2 97,-7 0-25,-15 4 256,-11-1-2689,-18 2 1673</inkml:trace>
  <inkml:trace contextRef="#ctx0" brushRef="#br0" timeOffset="1167.867">875 37 7402,'-2'-1'409,"-1"-1"0,1 1 0,0-1 0,-1 0 0,1 0 0,0 0 0,0 0 0,0-1 0,1 1 0,-1 0 0,-1-3-409,-4-4 1699,7 9-1670,0 0 0,0 0 0,0 0 0,0 0 0,0 0 1,0-1-1,0 1 0,0 0 0,-1 0 0,1 0 0,0 0 0,0 0 0,0 0 0,0 0 0,0 0 0,-1 0 0,1 0 0,0 0 0,0 0 0,0 0 0,0-1 0,0 1 0,-1 0 0,1 0 0,0 0 0,0 0 0,0 1 0,0-1 0,0 0 1,-1 0-1,1 0 0,0 0 0,0 0 0,0 0 0,0 0 0,0 0 0,-1 0 0,1 0 0,0 0 0,0 0 0,0 0 0,0 1 0,0-1 0,0 0 0,0 0 0,-1 0 0,1 0 0,0 0 0,0 0 0,0 1 0,0-1 0,0 0 1,0 0-1,0 0 0,0 0 0,0 0 0,0 1 0,0-1 0,0 0 0,0 0 0,0 0 0,0 0 0,0 0 0,0 1 0,0-1 0,0 0 0,0 0 0,0 0-29,-1 13 166,1-13-150,7 230 1087,10-1 0,25 101-1103,-30-263 192,3-1 0,17 42-192,-29-94 3,-5-10 435,1-5-398,0 0 1,0 0-1,0 0 0,0-1 1,1 1-1,-1 0 1,1 0-1,-1-1 0,1 1 1,-1 0-1,1-1 0,-1 1 1,1-1-1,0 1 0,0-1-40,-5-26 41,1 0 0,1 0 0,1-1-1,2-11-40,0 19 8,1-1 0,0 1 0,2 0 0,0-1 0,2 1 0,4-12-8,-7 26-5,1 0 1,0 0-1,0 0 1,0 1-1,1-1 1,0 1-1,0 0 0,1 0 1,0 1-1,0-1 1,0 1-1,1 0 1,-1 0-1,1 1 1,0 0-1,1 0 0,-1 0 1,1 1-1,0 0 1,-1 0-1,2 1 5,2-2-11,1 1 0,0 1 0,-1 0 0,1 1 0,0 0 0,1 0 0,-1 1 0,0 1 11,-6-1-6,0 0 0,-1 1 0,1 0 1,-1 0-1,1 0 0,-1 1 0,1-1 0,-1 1 1,0 0-1,0 1 0,0-1 0,0 1 1,0-1-1,0 1 0,-1 0 0,1 0 0,-1 1 1,0-1-1,0 1 0,0 0 6,5 9-1,-2-1-1,1 2 1,-1-1 0,-1 0-1,-1 1 1,0 0 0,0 0 0,-2 1-1,1 0 2,1 32 37,-1-1 0,-2 9-37,-1-3 74,0-46-63,0-4 36,0 1-1,0 0 1,0-1 0,0 1-1,1-1 1,-1 1 0,1-1-1,0 1 1,-1-1 0,1 1-1,0-1 1,0 0 0,1 2-47,17 12 250</inkml:trace>
  <inkml:trace contextRef="#ctx0" brushRef="#br0" timeOffset="2059.685">1783 728 4385,'76'-10'2394,"-76"10"-2229,1 0 0,0 0 1,-1 0-1,1 0 0,0 0 1,-1-1-1,1 1 0,-1 0 0,1 0 1,0 0-1,-1 0 0,1-1 1,-1 1-1,1 0 0,0-1 1,-1 1-1,1 0 0,-1-1 0,1 1 1,-1-1-1,0 1 0,1-1 1,-1 1-1,1-1 0,-1 1 0,0-1 1,1 0-1,-1 1 0,0-1 1,0 1-1,1-1 0,-1 0 1,0 1-1,0-1 0,0 0 0,0 1 1,0-1-166,-8-17 4205,6 15-3856,-10-17 402,-22-14-246,32 32-463,-1 0-1,1 0 0,-1 0 0,0 1 0,0-1 1,0 1-1,0 0 0,0 0 0,0 0 0,0 0 1,-1 0-1,1 1 0,0-1 0,0 1 0,-1 0 1,1 0-1,0 0 0,0 0-41,-4 1 36,0 0 0,1 1 0,-1 0 0,1 0 0,-1 0 0,1 1 0,-1 1-36,-2 0 4,1 2 0,1-1 0,-1 1 0,1 1 0,0-1 0,0 1 0,1 0 1,0 1-1,0-1 0,0 1 0,1 1 0,1-1 0,-1 0 0,1 1 0,1 0 0,0 0 0,-2 6-4,2-2-1,-1 0-1,2 1 1,0-1-1,0 0 1,1 1-1,1-1 0,0 1 1,1-1-1,1 1 1,0-1-1,1 0 1,1 6 1,-1-13 0,0 0 1,0 0 0,0-1 0,1 1 0,-1-1 0,1 0 0,1 0 0,-1 0 0,1-1 0,0 1-1,0-1 1,0 0 0,0 0 0,1-1 0,0 0 0,-1 0 0,1 0 0,0-1 0,1 1 0,-1-2 0,0 1-1,0-1 1,6 1-1,-5-1 5,-1 0-1,1 0 1,0 0-1,0-1 1,0 0-1,-1-1 0,1 0 1,0 0-1,0 0 1,-1-1-1,1 0 1,-1 0-1,1 0 1,-1-1-1,0 0 1,0-1-1,0 1 0,-1-1 1,1 0-1,-1 0 1,0-1-1,4-3-4,-5 2 12,-1 0 0,1-1 0,-1 1 1,0-1-1,-1 0 0,1 0 0,-1 1 0,-1-2 0,1 1 0,-1 0 0,0-5-12,1-18 56,-2 1 1,-1-4-57,1 24 6,0-8 2,-1 0 0,0 0 0,-2 0-1,0 0 1,-1-1-8,-1 5-55,4 24-24,7 28 13,8 23 4,-7-27 94,2 1 0,1-2 0,5 10-32,-11-34-34,0 0-1,1-1 1,0 1-1,1-1 0,0 0 1,0-1-1,1 0 1,0 1-1,1-2 1,0 1-1,0-1 1,0-1-1,2 2 35,-6-6-200,-1 0-1,0-1 1,1 1-1,0-1 1,-1 1-1,1-1 0,0 0 1,-1 0-1,1-1 1,0 1-1,0-1 201,22 0-750</inkml:trace>
  <inkml:trace contextRef="#ctx0" brushRef="#br0" timeOffset="2430.893">2308 209 6793,'3'-26'3131,"-3"20"-2566,0 0 1,1 0-1,0 0 0,0 0 1,0 0-1,1 0 0,0 1 0,0-1 1,1 1-1,-1-1 0,1 1 1,0-1-566,-1 31 1656,-3 57-1304,4-1 1,4 0-1,15 71-352,41 301 513,-59-419-461,4 1-281,-8-33 323,1-1-1,-1 0 1,1 1-1,-1-1 1,1 0 0,0 1-1,-1-1 1,1 0 0,0 0-1,0 0 1,0 0-1,0 0 1,0 0 0,0 0-1,1 0 1,-1 0 0,0 0-1,0-1 1,0 1-1,1-1 1,-1 1 0,1 0-94,8 0 868</inkml:trace>
  <inkml:trace contextRef="#ctx0" brushRef="#br0" timeOffset="2802.265">2179 585 9306,'-15'-4'4089,"5"3"-2345,6-2-231,10 7-385,4 0-400,19 2-272,7 2-8,24-8-152,8-2-104,2-4 104,-3-1-104,-5 1 3009,-3 5-2313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1:34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6105 659 6977,'4'-41'9153,"-4"40"-8069,0 10 43,11 164 252,14 43-244,-14-136-975,-11-80-166,1 6-137,-1-6 127,0 0 0,0 0 0,0 0 0,0 0 0,0 0 0,0 0 0,0 0 0,0 0 0,0 0 0,0 0 0,0 0 0,0 0 0,0 0 0,0 0 0,0 0 0,0 0 0,0 0 0,1 0 0,-1 0-1,0 0 1,0 0 0,0 0 0,0 0 0,0 0 0,0 0 0,0 0 0,0 0 0,0 0 0,0 0 0,0 0 0,0 0 0,0 0 0,0 0 0,0 0 0,0 0 0,0 0 0,0 0 0,0 0 0,0 0-1,0 1 1,0-1 0,0 0 0,0 0 0,0 0 0,1 0 16,-1-7-404</inkml:trace>
  <inkml:trace contextRef="#ctx0" brushRef="#br0" timeOffset="398.379">6103 308 9178,'-8'-38'4289,"-3"7"-1873,4 4-895,7 7-873,0-1-320,11 6-200,7 2-152,7 12-560,4 9-424,5 23 536</inkml:trace>
  <inkml:trace contextRef="#ctx0" brushRef="#br0" timeOffset="786.134">6749 574 8394,'10'-13'5139,"-10"12"-5007,0 1 0,0 0-1,0-1 1,0 1 0,0 0-1,0-1 1,0 1 0,0-1-1,0 1 1,0 0 0,0-1-1,0 1 1,0-1 0,0 1-1,-1 0 1,1-1 0,0 1-1,0 0 1,0-1 0,-1 1-1,1 0 1,0-1 0,-1 1-1,1 0 1,0 0-132,-2-1 179,1 0 0,-1 0 0,0 0 0,0 1 0,1-1 0,-1 0 0,0 1 0,0 0 0,0-1 0,1 1 0,-1 0 0,0 0 0,0 0 0,-1 0-179,-19 3 436,0 0 1,0 1-1,0 2 0,1 0 1,-1 1-437,-103 44 206,97-38-95,23-11-99,-32 17 69,36-18-75,0-1-1,-1 1 0,1 0 1,0-1-1,0 1 0,0 0 1,0 0-1,0 0 0,1 0 1,-1 0-1,0 0 0,0 0 1,1 0-1,-1 0 0,0 0 1,1 1-1,-1-1 0,1 0 1,0 0-1,-1 0 0,1 1 1,0-1-1,0 0 0,-1 1 1,1-1-1,0 0 0,0 1-5,1-1 4,-1 0-1,1 0 0,0 0 0,-1 0 0,1 0 1,0 0-1,0 0 0,-1 0 0,1 0 0,0 0 0,0 0 1,0-1-1,0 1 0,0 0 0,0-1 0,0 1 1,0-1-1,0 1 0,1-1 0,0 1-3,29 6 23,-19-4-14,73 12 19,38 8-7,-104-19-20,-1 2 1,0 0-1,0 1 1,0 1-1,5 4-1,-18-9-1,1 0 0,-1 1 0,0-1 0,0 1 0,0 0 0,-1 1 0,0-1-1,0 1 1,0 0 0,0 0 0,1 3 1,-3-5 0,-1 0 0,1 1 0,-1-1 0,0 1 0,0-1 0,0 1 0,-1-1 0,1 1 0,-1 0 0,0-1 0,0 1 0,0 0 0,0-1 0,-1 1 0,1-1 0,-1 1 0,0 0 0,0-1 0,0 0 0,-1 1 0,-3 6 9,-1 1 0,0-1-1,0-1 1,-1 1-1,-1-1 1,1 0 0,-1-1-1,-1 0 1,0 0 0,0-1-1,0 0 1,-5 2-9,-5 3 34,1-2 0,-2 0 1,1-1-1,-1-1 0,-1 0 1,-6 0-35,15-5 35,-1 0-1,1-1 1,-7 0-35,15-1 6,1-1-1,-1 0 1,1 0-1,0 0 1,-1-1-1,1 1 1,-1-1-1,1 0 1,0 0-1,-1 0 1,1 0-1,0-1 1,0 1-1,0-1 1,-2-1-6,5 3 40,-1-1 0,0 1 0,1-1 0,-1 1 0,0-1 0,1 0 0,-1 1 0,1-1 0,-1 0 0,1 1 0,-1-1 0,1 0 0,-1 0 0,1 1 0,0-1 0,0 0 0,-1 0 0,1 0 0,0 0 0,0 1 0,0-1 0,0 0 0,0 0 0,0 0 0,0 0 0,0 0 0,0 1 0,0-1 0,0 0 0,1 0 0,-1 0 0,0 1 0,1-1 0,-1 0 0,0 0 0,1 1 0,-1-1 0,1 0 0,-1 0 0,1 1 0,0-1 0,-1 1 0,1-1 0,0 1 0,-1-1 0,1 1 0,0-1 0,0 1 0,-1-1 0,1 1 0,0 0 0,0-1 0,0 1-40,24-5 917</inkml:trace>
  <inkml:trace contextRef="#ctx0" brushRef="#br0" timeOffset="-5395.143">209 1261 4977,'1'13'4017,"-2"-12"-3600,1 0 0,0 1 0,0-1 0,0 0 0,0 0 0,0 1 0,0-1 0,0 0 0,1 0 0,-1 1 0,0-1 0,1 0 0,-1 0 0,1 1 0,-1-1 0,1 0 0,0 0 0,0 0-417,2-7 3099,6-1-2903,0-1 0,0 0 0,0-1 0,-1 0 0,-1 0 0,1-1 0,0-2-196,-5 7 68,3-4 11,-1 0 0,-1-1 1,1 1-1,-2-1 0,1 0 0,-1 0 0,-1 0 0,0 0 0,0 0 0,-1 0 1,-1-1-1,1 1 0,-2-6-79,1 8 26,-1-50 55,-4 0 1,-1 1-1,-5-9-81,4 19 17,-18-103 16,-9-73-11,27 157-26,2 0 0,4-25 4,1 86-5,0-12-2,1 0 1,1 0-1,0 0 0,4-13 7,-5 26-12,0 0 0,1 0 0,-1 0 0,1 0 0,-1 1 0,1-1 1,1 0-1,-1 1 0,0 0 0,1-1 0,-1 1 0,1 0 0,0 0 0,0 1 0,1-1 0,-1 1 0,0-1 0,1 1 0,-1 0 0,1 0 0,0 1 0,1-1 12,3 0-126,0 0-1,0 0 0,0 1 1,0 1-1,0-1 0,0 1 1,0 1-1,0 0 1,0 0-1,0 0 0,0 1 1,0 0-1,0 0 0,-1 1 1,4 2 126,2 1-444,1 1 0,-1 0 1,-1 1-1,1 1 0,-1 0 1,-1 0-1,0 1 0,1 1 444,31 42-975</inkml:trace>
  <inkml:trace contextRef="#ctx0" brushRef="#br0" timeOffset="-5009.472">27 686 6873,'-16'10'3417,"5"4"-1456,17 4-273,5-2-32,20 1-431,9-8-145,17-9-288,14 0-168,12-13-232,2 6-80,-1-3-16,-11 0-72,-14 9-112,-9 0-3560,-29 1 2527</inkml:trace>
  <inkml:trace contextRef="#ctx0" brushRef="#br0" timeOffset="-4301.393">1083 691 6513,'2'-10'573,"-1"7"-302,0 0 0,0-1 0,0 1 0,-1-1 0,0 1 1,1-1-1,-2-3-271,1 7 61,0-1 1,0 0 0,0 0 0,-1 1 0,1-1 0,-1 0 0,1 1-1,0-1 1,-1 0 0,1 1 0,-1-1 0,1 1 0,-1-1 0,0 1-1,1-1 1,-1 1 0,0-1 0,1 1 0,-1 0 0,0-1 0,1 1-1,-1 0 1,0-1 0,0 1 0,1 0 0,-1 0 0,0 0 0,0 0-1,1 0 1,-1 0 0,0 0 0,0 0 0,1 0 0,-1 0 0,0 0-1,0 0-61,-8 1 268,0 0 0,0 0-1,0 1 1,0 0-1,1 1 1,-1 0-1,1 0 1,-1 1 0,1 0-1,0 0 1,1 1-1,-1 0 1,1 0 0,0 1-1,0 0 1,1 0-1,-1 1 1,1 0-1,1 0 1,-1 1-268,-2 4 85,0 1 0,1 0 0,1 0 1,0 0-1,1 1 0,0 0 0,1 0 0,0 0 0,2 0 0,-1 1 1,2-1-1,0 2-85,0 6 78,0 0 0,2 1 0,1-1 0,0 0 0,3 9-78,-3-23 40,0-1 0,0 0-1,1 0 1,0 0 0,0 0-1,1 0 1,-1-1-1,1 1 1,1-1 0,-1 0-1,1 0 1,0 0 0,1-1-1,-1 0 1,1 0-1,0 0 1,5 2-40,-1-2 40,0 0 0,0 0-1,0-1 1,1-1 0,0 1 0,0-2-1,0 0 1,0 0 0,0-1 0,0 0 0,0-1-1,0 0 1,1-1 0,-1 0 0,0 0 0,0-2-1,0 1 1,0-1 0,-1-1 0,1 0-1,-1 0 1,0-1 0,4-3-40,-3 1 42,0 1-1,0-2 1,-1 1-1,0-2 1,0 1 0,-1-1-1,0-1 1,-1 1-1,0-2 1,0 1 0,-1-1-1,-1 0 1,0 0-1,0-1 1,-1 0 0,-1 0-1,0 0 1,0-1-1,-1 1 1,0-5-42,-2 4 30,0 0-1,0 0 1,-2 1-1,1-1 1,-2 0-1,1 0 1,-2 1-1,0-1 1,0 1 0,-3-4-30,3 8 6,0 1 1,-1-1-1,0 1 1,0 0 0,-1 0-1,0 1 1,0 0 0,-1-1-1,0 2 1,0-1-1,0 1 1,0 0 0,-1 0-1,0 1 1,0-1-1,-3 0-6,1 1-77,-1 0 0,0 1-1,1 0 1,-1 0-1,-1 1 1,1 0-1,0 1 1,0 0-1,-1 1 1,1 0 0,0 0-1,-1 1 1,1 1-1,0-1 1,-2 2 77,-9 9-1332,9 3 529</inkml:trace>
  <inkml:trace contextRef="#ctx0" brushRef="#br0" timeOffset="-3774.776">1530 742 6321,'25'-32'3249,"-28"50"3699,5 49-6272,-2-65-478,12 137 933,-8-96-870,0-20-78,1 0 1,0-1-1,4 9-183,-1-6 329,-2 1 0,1 4-329,-8-27 1172,-2-12-389,-6-21-428,5 12-295,1 0 0,1 0 0,0 0 0,1 0-1,1 0 1,1 0 0,0 0 0,2 0 0,1-7-60,0 11 10,0 1 0,1-1 0,1 1 0,0-1 1,0 2-1,2-1 0,0 1 0,0 0 0,1 0 0,0 1 0,1 1 1,7-7-11,-8 10-2,-1 0 0,2 0 0,-1 1 0,1 1 0,-1-1 0,2 2 1,-1-1-1,0 1 0,1 1 0,0 0 0,0 1 0,0 0 0,0 0 1,0 1-1,0 0 0,9 2 2,-11-1-100,0 1 0,0 1 0,0 0 0,-1 0 0,1 1 0,0 0 0,-1 0 0,0 1 0,0 0 0,0 0 0,0 1 0,0 0 0,-1 1 0,3 2 100,27 20-569</inkml:trace>
  <inkml:trace contextRef="#ctx0" brushRef="#br0" timeOffset="-2728.882">2307 659 5385,'0'0'194,"0"-1"-1,-1 1 1,1-1 0,-1 1-1,1 0 1,-1-1 0,1 1-1,-1-1 1,1 1 0,-1 0-1,1 0 1,-1-1 0,1 1-1,-1 0 1,0 0 0,1 0-1,-1-1 1,1 1 0,-1 0-1,0 0 1,1 0-1,-1 0 1,0 0 0,1 0-1,-1 1 1,1-1 0,-1 0-1,0 0-193,1 1 135,-1-1 0,1 1 0,-1 0 0,1-1 0,-1 1 0,1 0 0,-1 0 0,1-1 0,0 1 0,0 0 0,-1 0 0,1 0 0,0 0 0,0-1 0,0 1-1,0 0 1,0 0 0,0 0-135,3 41 1433,-2-42-1400,9 59 887,10 62 1255,-5 11-2175,-5-43 488,-5-52-219,-4-29-52,0-11 85,0-112-14,-2 63-250,2 0 0,3 1 0,1-1 1,4-5-39,-7 50-6,0 0 1,0-1 0,0 1-1,1 1 1,0-1 0,1 0-1,-1 1 1,1-1 0,0 1-1,1 0 1,0 0 5,-3 4-4,0 0 0,0 0 0,0 1 0,1-1 0,-1 0 0,0 1 0,1 0 1,-1-1-1,1 1 0,0 0 0,-1 0 0,1 0 0,0 1 0,0-1 0,0 1 0,-1-1 0,1 1 0,0 0 1,0 0-1,0 0 0,0 1 0,0-1 0,-1 1 0,1-1 0,0 1 0,0 0 0,-1 0 0,1 0 0,0 1 4,5 2-6,-1 1 0,0 0 0,0 0 0,0 0 0,0 1 0,-1 0 0,0 0-1,0 0 1,-1 1 0,0 0 0,0 0 0,-1 1 0,3 4 6,8 19-7,-1 0 0,8 26 7,-17-41-3,15 47 40,3 25-37,-17-65 37,-3-22 49,-2-11 40,-9-38-97,3 0 1,1-31-30,4 55-5,1 1 1,0 0 0,2-1 0,1 1-1,1 0 1,5-15 4,-8 33-4,0 0-1,0 0 0,1 0 1,0 0-1,-1 1 0,2-1 1,-1 1-1,0 0 0,1-1 1,0 1-1,0 1 1,0-1-1,1 1 0,-1 0 1,1 0-1,0 0 0,-1 0 1,1 1-1,1 0 1,-1 0-1,0 0 0,0 1 1,1-1-1,-1 2 0,1-1 1,-1 0-1,1 1 1,-1 0-1,1 0 0,-1 1 1,1-1-1,-1 1 0,0 0 1,1 1-1,-1-1 0,5 3 5,2 3-4,-1 0 0,0 0-1,-1 1 1,0 1 0,0 0-1,-1 0 1,0 1 0,0 0-1,-1 0 1,-1 1-1,0 0 1,0 1 0,-1-1-1,1 4 5,3 7 2,-2 1-1,0 0 0,-1 0 1,-2 1-1,0-1 0,-2 1 0,0 8-1,-2 66-149,-2-31-774,2-34 526</inkml:trace>
  <inkml:trace contextRef="#ctx0" brushRef="#br0" timeOffset="-1855.87">3401 728 5977,'-57'-85'3034,"39"63"-5,11 21-138,5 1-256,-1 29-1697,1 82 233,11 109-1171,-8-209 15,1-1-1,0 1 1,0-1-1,1 0 1,1 0 0,0-1-1,0 1 1,1-1 0,0 1-1,5 5-14,-8-11 7,1-1 0,-1 0 0,1 0 0,-1 0-1,1 0 1,0-1 0,0 1 0,0-1 0,1 0 0,-1 0 0,0 0-1,1 0 1,-1 0 0,1-1 0,0 1 0,0-1 0,-1 0 0,1 0-1,0-1 1,0 1 0,0-1 0,0 0 0,0 0 0,0 0 0,0 0-1,0-1 1,0 0 0,-1 0 0,1 0 0,0 0-7,10-4 15,-1 0-1,0-1 1,-1-1 0,1 0-1,-2 0 1,1-1 0,-1-1-1,0 0 1,0 0 0,-1-1-1,-1-1 1,1 1 0,-2-2-1,0 1 1,0-1 0,-1 0-1,0-1 1,-1 0 0,-1 0-1,0 0 1,-1 0 0,0-1-1,2-12-14,-2-20 36,-1-1 0,-3 0-1,-2 1 1,-2-9-36,6 22-11,1 27-33,3 23-9,1 28-1,2 44 54,-6-49 37,1-1 0,2 1-1,7 20-36,-10-49-58,0 0-1,1 0 0,1 0 1,0-1-1,0 0 0,1 0 0,0 0 1,1 0-1,0-1 0,0 0 1,1-1-1,1 0 0,-1 0 1,3 1 58,12 6-751,5-7 272</inkml:trace>
  <inkml:trace contextRef="#ctx0" brushRef="#br0" timeOffset="-1467.83">4150 209 7514,'-3'-18'2801,"-2"0"2983,1 49-3296,1 117-476,10 61-2012,0 9 728,-8-118-445,0-23-117,2 0-1,5-1 0,5 18-165,-11-92 24,9 35 32,-9-35 8,1 0 0,0 0-1,0 0 1,0 0 0,0-1 0,0 1-1,0 0 1,0 0 0,1-1 0,-1 1-1,0-1 1,1 1 0,0-1 0,-1 0 0,1 1-1,0-1-63,9 1 399</inkml:trace>
  <inkml:trace contextRef="#ctx0" brushRef="#br0" timeOffset="-638.215">4809 708 3353,'0'0'2742,"-1"-2"5798,-5-6-6941,-4 1-1203,0 0-1,-1 0 1,0 1-1,0 0 1,-10-3-396,16 7 97,0 0 0,0 1 0,0 0 0,0 0 0,0 0 0,0 1 1,0 0-1,0 0 0,0 0 0,0 0 0,0 1 0,0 0 0,0 0 0,-3 1-97,0 1 97,-1 0 0,1 1 0,0 0 0,0 0-1,0 0 1,-6 6-97,7-5 23,0 2-1,1-1 0,0 1 0,0 0 1,0 0-1,1 0 0,0 1 1,1 0-1,-1 0 0,2 0 0,-1 0 1,1 1-1,-1 5-22,-2 6 4,2 0-1,0 1 1,2-1 0,0 1-1,1 8-3,1-14 0,0-1-1,1 1 1,0-1 0,2 1-1,0-1 1,0 0-1,1 0 1,1 0-1,0-1 1,3 5 0,-5-12 2,0-1 1,0 0 0,1 0 0,0 0-1,0 0 1,0-1 0,1 1-1,-1-1 1,1 0 0,0 0-1,0-1 1,0 0 0,1 0-1,-1 0 1,1 0 0,0-1 0,-1 0-1,1 0 1,0 0 0,0-1-1,1 0 1,-1 0 0,0-1-1,0 0 1,1 0-3,-1 0 5,0 0-1,0-1 1,-1 1 0,1-1-1,-1-1 1,1 1 0,-1-1 0,1 0-1,-1 0 1,0-1 0,0 1-1,0-1 1,0 0 0,0-1-5,2-1 7,-1-1 0,-1 0-1,1 1 1,-1-2 0,0 1 0,0 0 0,-1-1 0,0 0 0,2-5-7,1-3 13,-2-1 1,1 0-1,-2 0 1,0 0-1,-1 0 1,0-1-1,-2 0 1,0 1-1,0-10-13,-11-97 65,8 103-14,4 36-35,0 0-1,2 0 1,0 0-1,0-1 1,2 1-1,0-1 0,0-1 1,2 1-1,0-1 1,0 0-1,1-1 0,1 0 1,0 0-1,1-1 1,0-1-1,1 1 0,0-2 1,6 4-16,81 52-91,-36-25 93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2:21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90 632 3113,'-51'-13'2308,"38"7"5912,10 5-5966,1 8-1653,-8 102 689,5 2-1290,1-29 313,3-69-273,1 0 1,0 0 0,1 0 0,1 0 0,0 0 0,1 0 0,0-1 0,1 1 0,4 8-41,-6-15 11,1 0 1,0-1-1,0 0 1,0 0 0,1 0-1,0 0 1,0 0-1,0-1 1,1 0-1,-1 0 1,1 0-1,0 0 1,0-1-1,0 0 1,1 0 0,-1 0-1,1-1 1,-1 1-1,1-1 1,0-1-1,5 2-11,-1-2 13,1 0 0,-1-1 0,0 0 0,1-1 0,-1 0 0,0 0 0,0-1 0,0 0 0,0-1 0,0-1 0,-1 1 0,1-1-1,-1-1 1,0 0 0,7-5-13,-3 2 10,-1 0 0,-1-1 0,0-1-1,0 0 1,-1 0 0,0-1 0,0 0-1,-2-1 1,1 0 0,-1 0 0,-1-1-10,-1-2 6,0 1-1,-1-1 1,-1 0 0,0 0 0,-2-1 0,1 1-1,-2-1 1,0 1 0,-1-1-6,0-39 33,-8-46-33,8 98 0,-16-72 281,12 65-12,0 12 13,-2 20-58,4 12-188,2 0-1,2 0 0,1 0 0,1 0 1,2-1-1,3 4-35,-3-11 16,2-1-1,1 0 1,1 0 0,1-1 0,1-1-1,1 0 1,1 0 0,4 2-16,-12-17-131,0-1 0,1-1 1,0 1-1,1-1 0,0 0 1,0-1-1,0 0 0,0 0 0,4 1 131,18 9-437</inkml:trace>
  <inkml:trace contextRef="#ctx0" brushRef="#br0" timeOffset="618.39">821 738 7594,'0'-34'1256,"0"19"107,-1 0 0,0 0 0,-1-7-1363,4 24 4248,13 27-3679,-8-11-439,0 0 0,-1 0 0,0 1 0,-2-1 1,2 16-131,0 60 339,-5-63-52,1 1-1,1-1 0,2 1 0,6 20-286,-11-50 177,0-3-27,-1-9 72,-4-22-83,-5-7-76,3 12-18,1 1 1,1-1-1,1 0 0,2 0 1,1-1-1,0-4-45,3 19 2,0 1-1,1 0 1,0-1 0,1 1-1,0 1 1,0-1 0,2 1 0,-1-1-1,2 1 1,-1 1 0,9-10-2,-11 14-2,0 1 1,1 1-1,-1-1 1,1 1-1,0 0 1,0 0 0,1 0-1,-1 1 1,1-1-1,0 1 1,0 1-1,0-1 1,0 1-1,1 0 1,-1 1-1,0-1 1,1 1-1,-1 1 1,1-1 0,-1 1-1,1 0 1,-1 0-1,6 2 2,-6-1-2,-1 0 1,0 0-1,1 1 0,-1 0 1,0 0-1,0 1 0,0-1 1,0 1-1,0 0 0,-1 0 1,1 1-1,-1-1 0,0 1 1,0 0-1,0 0 0,0 1 1,-1-1-1,0 1 0,0 0 1,0-1-1,-1 1 0,1 0 1,-1 1-1,0-1 0,-1 1 2,6 17 5,-2 0-1,0 0 0,-2 1 0,0-1 0,-2 8-4,0-14 6,3 37 23,-3-1 0,-4 43-29,2-80 51,-1 3-231,0 0 0,2 0 1,1 4 179,3-3-194</inkml:trace>
  <inkml:trace contextRef="#ctx0" brushRef="#br0" timeOffset="1590.707">1801 629 3689,'67'-34'2070,"-55"29"688,-4 0 960,-10 4-869,-3-3-860,3 3-1898,0 1 0,0-1 0,1 1 0,-1-1 0,0 1-1,0-1 1,0 1 0,0 0 0,0 0 0,0 0 0,0 0 0,0 0 0,0 1 0,0-1 0,0 1-91,-7 0 142,-14 1-42,1 2 1,-1 1 0,1 1 0,0 1-1,0 1-100,9-4 17,1 1 0,0 1 0,1 0 0,-1 0 0,1 1 0,0 1 0,1 0 0,0 0 0,0 1 0,-1 2-17,9-9 3,0 1-1,0-1 0,0 1 1,1-1-1,-1 1 1,0 0-1,1 0 1,0 0-1,0-1 0,0 1 1,0 1-1,0-1 1,0 0-1,1 0 1,0 0-1,-1 0 1,1 0-1,1 3-2,-1-4 2,1 1 1,0-1-1,0 0 0,0 0 1,0 0-1,0 0 0,0 0 1,0 0-1,1-1 0,-1 1 1,1 0-1,0-1 1,-1 1-1,1-1 0,0 1 1,0-1-1,0 0 0,0 1 1,0-1-1,0 0 0,0-1 1,0 1-1,0 0 0,1-1 1,0 1-3,58 13 45,-43-10-38,0 0 1,-1 0-1,1 2 0,-1 0 1,0 1-1,5 4-7,-8-3 2,-1 1-1,1 1 0,-1 0 1,-1 0-1,0 2 1,-1-1-1,0 2 0,0-1 1,-2 1-1,3 4-1,-9-12 2,0 0 0,0 0 0,-1 0 0,0 0 0,0 0 0,0 1 0,0-1 0,-1 1 0,0 0-1,0-1 1,0 1 0,-1 0 0,0-1 0,0 1 0,-1 0 0,1-1 0,-1 1 0,0 0 0,-1-1 0,1 1 0,-1-1 0,0 1 0,0-1 0,-1 0-1,0 0 1,0 0 0,0 0 0,0-1 0,-1 1 0,-2 1-2,-3 4 10,-2-1 0,1 0-1,-1 0 1,-1-1 0,0 0 0,0-1-1,0-1 1,-1 0 0,-2 1-10,5-3 13,0-1 0,0 0 1,0 0-1,0-1 0,-1 0 0,1-1 1,-1 0-1,1 0 0,-1-1 0,0-1 1,1 0-1,-5-1-13,11 0-7,0 1 1,0-1-1,1 0 0,-1 0 1,1 0-1,-1 0 0,1 0 1,0-1-1,0 0 0,0 1 1,0-1-1,0-1 1,-1-1 6,3 4-28,0 0 1,0 0 0,0 0-1,0-1 1,1 1 0,-1 0-1,0 0 1,1 0 0,-1-1-1,1 1 1,-1 0 0,1-1-1,0 1 1,0 0 0,-1-1-1,1 1 1,0 0 0,0-1-1,0 1 1,1 0 0,-1-1-1,0 1 1,0 0 0,1-1-1,-1 1 1,1 0 0,-1-1-1,1 1 1,-1 0 0,1 0-1,0 0 1,0-1 0,-1 1-1,1 0 1,0 0 0,0 0-1,0 1 1,0-1 0,0 0-1,1 0 1,0 0 27,24-7-328</inkml:trace>
  <inkml:trace contextRef="#ctx0" brushRef="#br0" timeOffset="2405.615">2389 706 5049,'40'-27'2869,"-40"27"-2803,0-1 1,1 1 0,-1 0 0,0 0-1,0-1 1,0 1 0,0 0 0,0 0-1,0-1 1,0 1 0,0 0 0,1-1-1,-1 1 1,0 0 0,0 0 0,0-1-1,0 1 1,0 0 0,-1-1-1,1 1 1,0 0 0,0 0 0,0-1-1,0 1 1,0 0 0,0-1 0,0 1-1,0 0 1,-1 0 0,1-1 0,0 1-1,0 0 1,0 0 0,-1 0 0,1-1-67,-13-9 1982,-17-4 1436,25 12-3238,-1 0 0,1 1 0,0 0 0,-1 0 0,1 0 0,-1 1 0,0-1 0,1 1 0,-1 1 0,1-1 0,-1 1 0,1 0 0,-1 0 0,1 1 0,0-1 0,0 1 0,-1 0 0,1 1 0,1-1 0,-2 2-180,-4 3 29,0 1 0,0 0 0,0 1 0,1 0 0,0 0 1,1 1-1,0 0 0,-2 6-29,-2 1 8,1 0-1,1 1 1,1 0 0,1 1 0,0 0 0,1 1-1,1-1 1,1 1 0,-1 13-8,5-24 1,0 0 1,1 0 0,0 0-1,0 0 1,1 0-1,0 0 1,1-1-1,0 1 1,0 0-1,3 6-1,-2-9 4,0 0 0,1 1 0,-1-1 1,1-1-1,1 1 0,-1 0 0,1-1 0,0 0 0,0 0 0,0-1 0,1 1 0,0-1 0,-1 0 1,7 2-5,-6-2 6,1-1 0,0 0 1,0-1-1,0 0 0,0 0 1,0 0-1,0-1 1,0 0-1,1 0 0,-1-1 1,1 0-1,-1 0 0,0-1 1,1 0-1,-1 0 1,0-1-1,0 0 0,0 0 1,0 0-1,5-4-6,-4 2 6,0 0 0,-1 0 0,0-1 0,1 0 0,-2-1 1,1 1-1,-1-1 0,0-1 0,0 1 0,-1-1 0,0 0 0,0 0 0,0-1 0,-1 1 0,0-1 0,-1 0 0,3-7-6,-2 2 9,-1-1 1,0 0-1,-1 0 0,-1 0 0,0 0 1,-1-7-10,-2-20 43,-5-22-43,-1-19 55,6 72 4,0 19-14,-2 19 1,4-3-26,2 0 0,1-1 0,0 1-1,2-1 1,1 0 0,6 16-20,-9-29-85,1 0 0,0 0 0,0-1-1,1 1 1,0-1 0,1 0 0,0 0 0,1-1 0,0 0 0,0 0 0,1 0-1,0-1 1,1 0 0,0-1 0,0 0 0,0 0 0,1-1 0,6 3 85,12 5-1271,-3-2 507</inkml:trace>
  <inkml:trace contextRef="#ctx0" brushRef="#br0" timeOffset="2810.285">2969 244 8818,'-4'-17'2231,"2"11"-1325,0-1 0,1 0 0,0-1 1,0 1-1,0 0 0,1-2-906,-2 102 3098,6 14-1899,9 41-1199,2 42 1158,-8 73-1158,-4-193-2701,8 42 2701,-10-103-660</inkml:trace>
  <inkml:trace contextRef="#ctx0" brushRef="#br0" timeOffset="3211.574">2776 727 9850,'-18'-6'4401,"13"6"-2361,5 3-215,11-3-585,8 0-288,20-1-280,12-4-175,20 1-321,8-1 0,-1-2-24,-5-2 200,-16 2-216</inkml:trace>
  <inkml:trace contextRef="#ctx0" brushRef="#br0" timeOffset="3571.047">3447 658 7017,'6'-10'3574,"-6"9"-3447,0 1-1,0-1 1,0 1-1,0-1 1,1 1-1,-1-1 1,0 1-1,0-1 1,0 1-1,1-1 1,-1 1-1,0-1 1,0 1-1,1 0 1,-1-1-1,0 1 1,1-1 0,-1 1-1,0 0 1,1-1-1,-1 1 1,1 0-1,-1 0 1,1-1-1,-1 1 1,1 0-1,-1 0 1,1 0-1,-1-1 1,1 1-1,-1 0 1,1 0-1,-1 0 1,1 0-1,-1 0 1,1 0-1,-1 0 1,1 0 0,-1 0-1,1 0 1,-1 1-1,1-1 1,-1 0-1,1 0 1,-1 0-1,1 1 1,-1-1-1,1 0 1,-1 0-1,0 1 1,1-1-1,-1 1-126,3 1 96,0 1 1,0-1-1,0 1 0,0 0 0,-1 0 0,0 0 0,1 0 0,-1 0 0,0 1 0,-1-1 0,1 1 0,-1-1 0,1 1 1,-1 0-97,14 57 720,-14-57-665,7 36 180,-2 0 0,-2 1 0,-1-1 0,-3 1-1,-1 0 1,-3 11-235,3-43-46,-2 27 182,3-34-201,0-1 0,0 1-1,0-1 1,0 1 0,0-1 0,0 1 0,0-1-1,1 1 1,-1 0 0,1-1 0,-1 0-1,1 1 1,0-1 0,-1 1 0,1-1 0,0 0-1,0 1 1,0-1 65,4 0-543,-1-5 138</inkml:trace>
  <inkml:trace contextRef="#ctx0" brushRef="#br0" timeOffset="3942.283">3527 289 11050,'-8'-37'4697,"-2"11"-2848,6 11-609,2 1-784,-1 4-272,6 7-24,4 4-16,6 12-1680,19 8 1216</inkml:trace>
  <inkml:trace contextRef="#ctx0" brushRef="#br0" timeOffset="4541.595">4113 651 3673,'44'-34'2495,"-44"33"-2189,1 1 0,-1 0 1,1-1-1,0 1 0,-1-1 0,1 1 0,-1-1 1,1 1-1,-1-1 0,0 1 0,1-1 0,-1 0 1,0 1-1,1-1 0,-1 0 0,0 1 0,0-1 0,1 0 1,-1 1-1,0-1 0,0 0-306,0 0 186,0 1 1,-1 0-1,1-1 0,0 1 1,-1 0-1,1-1 0,-1 1 1,1 0-1,0 0 0,-1 0 1,1-1-1,0 1 0,-1 0 1,1 0-1,-1 0 0,1 0 1,-1 0-1,1 0 0,-1-1 1,1 1-1,0 0 0,-1 0 1,1 1-1,-1-1-186,-31 4 1929,-4 6-849,-24 11-1080,43-14 118,0 0 1,1 1-1,0 1 1,0 1-1,-1 1-118,13-8 5,1 1-1,-1-1 0,1 1 1,0 0-1,0 0 1,0 0-1,0 0 1,1 0-1,0 1 1,0-1-1,0 1 0,0 0 1,1-1-1,-1 1 1,1 3-5,0-6 1,1 0 0,0 0 1,0 1-1,0-1 0,0 0 1,0 1-1,0-1 0,0 0 0,1 1 1,-1-1-1,1 0 0,0 0 1,0 0-1,0 1 0,0-1 0,0 0 1,0 0-1,0 0 0,1-1 1,-1 1-1,1 0 0,-1 0 1,1-1-1,0 1 0,-1-1 0,1 1 1,0-1-1,0 0 0,0 0 1,0 0-1,0 0 0,1 0 0,0 0-1,58 17 33,-45-15-28,0 1 0,0 2 0,-1-1-1,1 2 1,-1 0 0,8 5-5,-13-5 2,0 0 1,-1 1-1,0-1 1,0 2-1,-1-1 0,0 1 1,-1 1-1,1-1 1,2 8-3,-8-15 1,-1 1 0,1 0 0,-1 0 0,1 0 1,-1 0-1,0 0 0,-1 1 0,1-1 0,0 0 0,-1 0 1,0 0-1,0 1 0,0-1 0,0 0 0,0 0 0,0 1 1,-1-1-1,0 0 0,0 0 0,0 0 0,0 0 1,0 0-1,0 0 0,-1 0 0,0 0 0,1 0 0,-1 0 1,0-1-1,0 1 0,-1-1 0,1 0 0,0 0 0,-1 1 1,1-1-1,-1-1 0,0 1 0,0 0-1,-14 8 16,0 0-1,0-2 0,-1 0 1,0-1-1,-1 0 1,0-2-1,0 0 0,0-1 1,0-1-1,-1-1 1,-1-1-16,19 0 0,1-1 1,0 0-1,0 0 1,-1 0 0,1 0-1,0-1 1,0 1 0,-1 0-1,1 0 1,0-1-1,0 1 1,-1-1 0,1 1-1,0-1 1,0 1 0,0-1-1,0 0 1,0 1-1,0-1 1,0 0 0,0 0-1,1 0-7,-1 1 1,1 0 0,0-1 0,0 1 0,0 0 0,0-1-1,0 1 1,0 0 0,0-1 0,0 1 0,0 0-1,0-1 1,0 1 0,0 0 0,0-1 0,1 1 0,-1 0-1,0-1 1,0 1 0,0 0 0,0-1 0,1 1-1,-1 0 1,0 0 0,0-1 0,1 1 6,13-10-327,13 0 129</inkml:trace>
  <inkml:trace contextRef="#ctx0" brushRef="#br0" timeOffset="5069.817">4424 1354 8138,'-3'22'4726,"7"-17"-2740,5-13-762,-3-5-582,1 0-1,-2 0 1,1 0-1,-2-1 1,3-12-642,5-14 556,-3 10-311,-2-1 0,0 0 0,-3 0 1,0-1-1,-1-22-245,-4-25 250,-6-52-250,-10-4 101,-21-70-101,-1-10 30,37 206-31,-3-22-5,2 0-1,0-30 7,3 54-2,0 0 0,0 0 0,1-1 0,0 1 0,1 0 0,-1 0 0,1 0 0,1 0 0,-1 1 0,1-1 0,1 0 0,-1 1 0,1 0 0,0 0 0,1-1 2,-3 5-22,-1 0 0,1 0 0,0 0 0,0 0 0,-1 0 0,1 1 0,1-1 0,-1 1 0,0-1 0,0 1 0,1 0 0,-1 0 0,0 0 0,1 0 0,-1 0 0,1 1 0,-1-1 0,1 1 0,0-1 0,-1 1 0,1 0 0,-1 0 0,1 0 0,0 0 0,-1 1 0,1-1-1,-1 1 1,1 0 0,-1-1 0,1 1 0,-1 0 0,1 1 0,-1-1 0,0 0 0,0 1 0,0-1 0,0 1 0,0-1 0,0 1 22,6 6-226,0 0 0,-1 0-1,0 0 1,0 1-1,-1 0 1,0 1-1,-1-1 1,3 9 226,25 56-663</inkml:trace>
  <inkml:trace contextRef="#ctx0" brushRef="#br0" timeOffset="5456.12">4314 873 8586,'-17'-10'3689,"18"8"-1937,6-7-632,11-3-208,3 3-71,14 0-121,-1-1 8,6 4-328,5-1-136,-2-1-168,0 1 128,1 7-424,-8 0-264,-7 8 328</inkml:trace>
  <inkml:trace contextRef="#ctx0" brushRef="#br0" timeOffset="5840.682">4880 721 8698,'11'-33'3857,"-8"41"-1817,0 5-704,4 12-207,1 12-241,-4 11-232,2 6-48,-5 2-200,-5-4-96,0-6-136,-2-7-40,4-4-72,2-5 0,0-9 56,0-3-48,1-11-376,3-3-304,7-8 328</inkml:trace>
  <inkml:trace contextRef="#ctx0" brushRef="#br0" timeOffset="5841.682">4965 356 10586,'-22'-28'4857,"4"8"-2544,4 9-873,3 5-320,9 8-752,5-2-216,16 7 32,8 3 25,4 4 2759,4 9-2144</inkml:trace>
  <inkml:trace contextRef="#ctx0" brushRef="#br0" timeOffset="6723.82">5478 741 2096,'-28'-1'1930,"28"0"-1390,0 0 1,0 1-1,0-1 0,-1 0 0,1 1 0,0-1 1,0 0-1,-1 1 0,1-1 0,0 0 0,-1 1 1,1-1-1,0 0 0,-1 1 0,1-1 0,-1 1 1,1-1-1,-1 1 0,1-1 0,-1 1-540,-9-10 2491,4 6-2325,-1 1 0,1-1 0,-1 2 0,1-1 0,-1 1 0,0 0 0,0 0 0,-5 0-166,8 1 82,1 1-35,-1-1 1,1 1 0,-1 0-1,1 1 1,-1-1-1,1 1 1,-1-1 0,1 1-1,-1 0 1,1 0 0,0 0-1,0 1 1,-1-1 0,1 1-1,0 0 1,0 0-1,0 0 1,1 0 0,-2 1-48,-5 6 59,0 0 0,0 0 0,0 1 0,-1 3-59,9-11 7,-11 14 14,0 0 0,1 2 0,1-1 0,0 1 0,2 1 0,-6 16-21,11-28 2,1 0 0,0 0 0,1 0 0,0 0 0,0 1 0,0-1 0,1 1 0,0-1 0,0 0 0,1 1 0,0-1 0,0 0 0,1 0 0,0 1 0,0-1 0,0-1 0,1 1 1,0 0-1,1-1 0,1 3-2,1-1 10,0 0 0,0-1 0,1 0 0,0 0 1,0 0-1,1-1 0,0 0 0,0 0 0,1-1 1,-1 0-1,1-1 0,0 0 0,4 1-10,-8-3 6,0-1 1,-1 1-1,1-1 0,0-1 1,-1 1-1,1-1 0,0 1 1,0-1-1,-1-1 0,1 1 1,0-1-1,0 0 0,-1 0 1,1 0-1,-1 0 0,1-1 1,-1 0-1,1 0 0,-1 0 0,0-1 1,0 1-1,0-1 0,0 0 1,-1 0-1,1 0 0,-1-1 1,1 1-1,1-4-6,0 0 6,-1 0 0,0-1 0,0 0 0,0 0 0,-1 0 0,0 0 0,-1 0 0,0 0 0,0-1 0,-1 1 0,0-1 0,0 0 0,-1 1 0,0-1-6,-1-26 27,-2 1 0,-7-32-27,3 24 9,-2-31 21,9 62-20,3 10 2,8 18 10,12 60-8,-17-53-7,1 0 0,8 19-7,-2-14 71,1-1-1,14 21-70,-21-39-108,0 0 0,0-1 0,1 0 0,0-1 0,0 1-1,1-2 1,0 1 0,0-1 0,2 0 108,13 7-416</inkml:trace>
  <inkml:trace contextRef="#ctx0" brushRef="#br0" timeOffset="7248.711">5727 350 8514,'-7'-37'3575,"5"24"-2116,4 21 655,17 109 45,-5 2 0,-4 23-2159,-6 240 1299,-4-366-1209,0-2 107,-1 0 0,0 0 1,-1 6-198,2-20 5,-1 1 1,1-1-1,0 0 1,0 0-1,0 0 0,0 0 1,0 0-1,0 0 1,0 1-1,0-1 1,0 0-1,-1 0 1,1 0-1,0 0 1,0 0-1,0 0 1,0 0-1,0 0 1,0 0-1,-1 0 0,1 0 1,0 0-1,0 0 1,0 0-1,0 0 1,0 0-1,-1 0 1,1 0-1,0 0 1,0 0-1,0 0 1,0 0-1,0 0 1,-1 0-1,1 0 0,0 0 1,0 0-1,0 0 1,0 0-1,0 0 1,0 0-1,-1 0 1,1 0-1,0 0 1,0 0-1,0-1 1,0 1-1,0 0 1,0 0-1,0 0 0,0 0 1,0 0-1,0 0 1,-1-1-1,1 1 1,0 0-1,0 0 1,0 0-1,0 0 1,0 0-1,0-1 1,0 1-1,0 0 1,0 0-1,0 0 0,0 0 1,0 0-6,-5-11 131,3 2-105,0 1 0,1-1-1,0 1 1,1-1 0,0 1-1,0-1 1,1 1 0,0-1 0,1 1-1,1-7-25,6-16 14,1 0 0,3-4-14,-13 35 1,7-19-6,0 2 0,1-1 0,1 1 1,1 0-1,0 1 0,4-4 5,-10 15-11,-1 1 0,1 0 1,0 0-1,1 0 0,-1 0 0,1 0 0,-1 1 0,1 0 0,0 0 0,1 0 0,-1 1 0,0-1 1,1 1-1,-1 1 0,1-1 0,-1 1 0,1 0 0,0 0 0,0 1 0,-1-1 0,1 1 0,4 1 11,-5-1-12,0 1 0,-1 0 0,1 0-1,-1 1 1,1-1 0,-1 1-1,0 0 1,0 0 0,1 1 0,-2-1-1,1 1 1,0 0 0,0 0-1,-1 0 1,0 0 0,1 1 0,-1-1-1,-1 1 1,1 0 0,0 0-1,-1 0 1,0 0 0,0 0 0,0 0-1,0 2 13,1 3-5,0 0-1,-1 0 1,0 0-1,-1 0 1,0 0-1,0 1 1,-1-1-1,0 0 1,0 1-1,-1-1 1,-1 0-1,0 4 6,-3 5 3,0-2 0,0 1-1,-2 0 1,0-1 0,0-1 0,-2 1 0,0-1 0,-2 2-3,5-9 3,-1 0 0,0 0 0,0-1 1,-1 0-1,1 0 0,-1-1 0,-1 0 1,1 0-1,-1-1 0,0 0 0,0-1 1,-1 0-1,1 0 0,-7 0-3,15-3-24,0-1 1,-1 1-1,1-1 0,-1 0 1,1 1-1,-1-1 0,1 0 1,-1 0-1,1 0 0,-1 0 1,1-1-1,-1 1 0,1 0 0,-1-1 1,1 1-1,-1-1 0,1 1 1,-1-1 23,1 0-75,0 0 0,0 0 0,1 1 1,-1-1-1,0 0 0,0 0 0,1 0 1,-1 0-1,1 0 0,-1-1 0,1 1 1,0 0-1,-1 0 0,1 0 0,0 0 1,0 0-1,-1-1 0,1 1 0,0 0 1,0 0-1,0 0 0,1 0 0,-1-1 75,4-20-604</inkml:trace>
  <inkml:trace contextRef="#ctx0" brushRef="#br0" timeOffset="7614.338">6154 346 9642,'-8'-30'3494,"5"16"124,3 36-2337,24 383 2154,-8-151-2763,-11-205-446,8 33-226,-1-9-255,-9-51-116,4-6 106</inkml:trace>
  <inkml:trace contextRef="#ctx0" brushRef="#br0" timeOffset="7984.42">6325 1027 6889,'39'-49'3347,"-38"48"-3138,1-1 1,-1 1 0,1 0-1,0 0 1,-1 0 0,1 0 0,0 1-1,0-1 1,-1 0 0,1 1 0,0-1-1,0 1 1,0 0 0,0-1 0,0 1-1,0 0 1,0 0 0,0 0 0,0 0-1,-1 1 1,1-1 0,0 1 0,1-1-210,7 2 714,2-2-198,1 0-1,0 0 0,0-1 1,-1 0-1,10-3-515,-17 2 57,0 0-1,0 1 1,0-2-1,0 1 0,0 0 1,-1-1-1,1 0 1,-1 0-1,0 0 0,1-1 1,-2 0-1,1 1 1,0-1-1,-1 0 0,1-2-56,2-3 68,-1 0 0,0-1-1,0 0 1,-1 0 0,0 0 0,-1 0-1,0 0 1,0-1 0,-1 0-1,-1 1 1,0-1 0,0 0-1,-1 0 1,-1 0 0,1 1-1,-2-1 1,0 0 0,0 0-1,-1 1 1,0 0 0,0-1-1,-1 1 1,-1 1 0,-5-10-68,9 17 17,0 0 1,0 0-1,-1 0 1,1 1-1,-1-1 1,1 0-1,-1 1 1,0-1-1,1 1 1,-1-1-1,0 1 1,0 0-1,0 0 1,0 0-1,0 0 1,0 0-1,-1 0 1,1 1-1,0-1 1,0 1-1,0-1 1,-1 1-1,1 0 1,0 0-1,-1 0 1,1 0-1,0 0 1,0 1-1,-1-1 1,1 1-1,0-1 1,-1 2-18,-4 0 27,0 2 0,1-1 1,-1 1-1,1 0 0,0 0 0,0 0 1,1 1-1,0 0 0,-5 5-27,-3 6 20,0 1 0,1 0 0,1 1 0,0 1 0,2 0 0,0 0 0,1 1-1,1-1 1,1 2 0,1-1 0,0 1 0,0 18-20,3-31 25,1 1 1,1-1-1,-1 1 0,1-1 0,1 1 1,0-1-1,0 1 0,1-1 1,0 0-1,0 0 0,1 0 0,0 0 1,0 0-1,1 0 0,0-1 1,0 0-1,1 0 0,0 0 0,0 0 1,0-1-1,1 1 0,0-1 1,1-1-1,-1 1 0,5 1-25,2 2 36,0-2 1,0 0-1,1 0 0,0-2 1,0 0-1,0 0 0,1-1 0,11 1-36,17 1 1117,1-2-1,15-2-1116,-28 0 1033,36 1 111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9:32:32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115 112 2120,'-27'8'1674,"21"-16"4056,-4-8 1292,10 16-6993,-1-1 0,1 1 1,0 0-1,-1 0 0,1-1 0,-1 1 0,1 0 1,0 0-1,-1 0 0,1 0 0,-1-1 0,1 1 1,-1 0-1,1 0 0,-1 0 0,1 0 1,0 0-1,-1 0 0,1 0 0,-1 0 0,1 1 1,-1-1-1,1 0 0,-1 0 0,1 0 0,0 0 1,-1 1-1,1-1 0,-1 0 0,1 0 1,0 1-1,-1-1 0,1 0 0,0 1 0,-1-1 1,1 0-1,0 1 0,0-1 0,-1 0 0,1 1-29,-19 36 242,-3-3-166,22-34-72,-1 1 0,1-1 1,0 1-1,-1-1 0,1 1 1,0 0-1,-1-1 0,1 1 1,0 0-1,0-1 0,0 1 1,0 0-1,0-1 0,-1 1 1,1 0-1,0-1 0,1 1 1,-1 0-1,0-1 0,0 1 0,0 0 1,0-1-1,0 1 0,1 0 1,-1-1-1,0 1 0,1 0 1,-1-1-1,0 1 0,1-1 1,-1 1-1,1-1 0,-1 1 1,0-1-1,1 1 0,0-1 0,-1 1 1,1-1-1,-1 0 0,1 1 1,-1-1-1,1 0 0,0 1-4,1 0 19,0-1 0,0 1 0,0 0 0,0-1-1,0 1 1,1-1 0,-1 1 0,0-1-1,0 0 1,1 0-19,0-1 12,0 1 0,-1-1 0,1 0 0,-1 0 0,1 0 0,-1-1 0,1 1 0,-1 0 0,0-1 0,0 0 0,1 1 0,-1-1 0,0 0 0,-1 0 0,1 0 0,0 0 0,-1-1 0,1 1 0,0-2-12,4-6 22,-1-1 1,0 0-1,-1 0 1,0-1-23,0-1 22,-2 7-15,0 0-1,-1 0 0,0 0 1,0-1-1,-1 1 0,0 0 0,0-1-6,0 5 9,0-1-1,0 0 0,0 0 1,-1 1-1,1-1 0,-1 0 1,0 0-1,0 1 0,0-1 1,0 1-1,0-1 0,0 1 1,-1-1-1,1 1 0,-1 0 1,-1-2-9,2 4 16,0-1 1,-1 1 0,1-1 0,0 1-1,-1-1 1,1 1 0,-1 0 0,1 0-1,-1 0 1,1 0 0,-1 0-1,1 0 1,-1 0 0,1 0 0,-1 1-1,1-1 1,0 1 0,-1-1 0,1 1-1,0-1 1,-1 1 0,1 0 0,0-1-1,0 1-16,-32 20 48,29-18-48,1 1 0,-1-1 1,1 1-1,0 0 0,-1 0 0,2 0 0,-1 0 0,1 0 0,-1 1 0,1-1 1,0 1-1,1 0 0,-1-1 0,1 1 0,-1 3 0,2-6 31,0 0 0,0 1 0,0-1 0,0 0 0,0 0 0,0 1 0,0-1-1,1 0 1,-1 0 0,1 0 0,0 0 0,-1 0 0,1 1 0,0-1 0,0-1 0,1 1 0,-1 0 0,0 0-1,1 0 1,-1-1 0,1 1 0,-1 0 0,1-1 0,0 1 0,-1-1 0,1 0 0,0 0 0,0 0 0,0 0 0,0 0-1,0 0 1,0 0 0,1-1 0,-1 1 0,0-1 0,0 1-31,13 2 2387,-2-1-1056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337 244 3001,'-19'-16'775,"-19"-18"690,10 11 4204,28 23-5631,0 0-1,0 0 0,0 1 1,0-1-1,0 0 0,0 0 1,0 0-1,0 0 0,0 0 1,1 0-1,-1 0 0,0 1 1,0-1-1,0 0 0,0 0 1,0 0-1,0 0 0,0 0 1,0 0-1,0 1 0,0-1 1,0 0-1,0 0 0,0 0 1,0 0-1,0 0 0,0 0 1,0 1-1,0-1 0,0 0 1,0 0-1,0 0 0,0 0 1,-1 0-1,1 0 0,0 1 1,0-1-1,0 0 0,0 0 1,0 0-1,0 0 0,0 0 1,0 0-1,0 0 0,-1 0 1,1 0-1,0 0 0,0 0 1,0 1-1,0-1 0,0 0 1,0 0-1,-1 0 0,1 0 1,0 0-1,0 0 0,0 0 1,0 0-1,0 0 0,0 0 1,-1 0-1,1 0 0,0 0 1,0 0-1,0 0 0,0-1 1,0 1-38,3 12-32,5 6 153,2 0-1,0 0 0,10 13-120,22 38 202,-26-39-148,2 0 1,1-1-1,1-1 0,1-1 0,2-1 1,0-1-1,2 0-54,-22-23 9,0 1 1,0-1-1,0 0 1,1 0-1,-1 0 0,1 0 1,-1 0-1,1-1 0,-1 0 1,1 1-1,0-2 1,0 1-1,0 0 0,-1-1 1,1 1-1,0-1 0,0 0 1,0-1-1,0 1 1,0 0-1,0-1 0,-1 0 1,1 0-1,0 0 1,-1-1-1,1 1 0,-1-1 1,1 0-1,-1 0 0,1 0 1,-1 0-1,0-1 1,2-2-10,4-2 26,-1-1 0,0 0 0,-1 0 0,0-1 0,-1 0 1,1 0-1,-2-1 0,1 0 0,-1 0 0,-1 0 1,2-5-27,-2 4 47,0-1 1,-1 0-1,0 0 1,-1 0-1,0 0 1,-1 0-1,-1 0 1,0 0 0,0 0-1,-1 0 1,-1 0-1,0 0 1,0 0-1,-1 0 1,-1 0 0,0 1-1,-1-1 1,-1-1-48,-6-11 276,-1 1-1,-2 0 1,0 1 0,-2 0 0,0 1 0,-6-4-276,17 19 45,0 0 1,0 1 0,0 0 0,0 0-1,-1 1 1,0 0 0,0 0-1,0 1 1,0-1 0,-1 1-1,1 1 1,-1 0 0,1 0-1,-1 0 1,0 1 0,0 0-1,0 1 1,0-1 0,0 2 0,0-1-1,0 1 1,0 0 0,-3 2-46,-12 4 33,0 2 1,0 1 0,1 1-1,0 1 1,1 1-1,0 0 1,1 2 0,1 0-1,-6 8-33,9-9 8,2 1 0,-1 1-1,2 1 1,0 0-1,1 0 1,1 1 0,-5 12-8,4-4 2,1 1 0,1 0 1,2 1-1,1 0 1,-2 12-3,1 10 0,1 0 0,3 0 0,2 0 0,2 1 0,2-1 0,8 39 0,-5-58 1,1 0 1,2 0 0,1-1-1,1 0 1,2-1 0,1 0 0,1-1-1,1 0 1,2-2 0,1 0-1,13 16-1,-10-19 24,0-1-1,1-1 1,2-1-1,0 0 1,0-2-1,2-1 1,0-1-1,1-2 0,1 0 1,0-2-1,1-1 1,19 5-24,-9-7 278,1-1 0,0-1 0,0-3 1,1-1-1,0-2 0,-1-2 0,1-2 0,-1-1 0,0-2 1,9-4-279,25-9 1184,17-10-1184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7 102 6097,'-6'-10'9360,"8"4"-6429,24-3-3083,-23 8 368,89-16 406,39-1-622,-38 5 65,2 0-181,70 0 116,-159 13-83,-4-1-47,0 1-1,1 0 1,-1 0-1,1 0 1,-1 0-1,0 0 1,1 1-1,-1-1 1,1 1-1,-1 0 1,0-1-1,0 1 1,1 0-1,1 1 131,4 10-709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88 3249,'-8'2'1127,"1"0"0,0 0-1,0 1 1,0 0 0,0 0 0,0 1 0,1 0 0,-2 1-1127,4-3 707,3-1-614,1-1 1,-1 0-1,1 0 0,0 0 1,0 0-1,-1 1 1,1-1-1,0 0 0,-1 0 1,1 0-1,0 1 1,0-1-1,-1 0 0,1 0 1,0 1-1,0-1 1,0 0-1,-1 1 1,1-1-1,0 0 0,0 1 1,0-1-1,0 0 1,0 1-1,0-1 0,-1 0 1,1 1-1,0-1 1,0 0-1,0 1 0,0-1 1,0 1-1,1-1 1,-1 0-1,0 1-93,0-1 136,1 1 0,-1-1 0,1 1 0,-1-1 0,1 0 0,-1 1 0,1-1 0,-1 0 0,1 1 0,-1-1 0,1 0 0,0 0 0,-1 1 0,1-1 0,-1 0 0,1 0 0,0 0 0,-1 0 0,1 0 0,0 0 0,-1 0-136,24 0 270,0-1 1,0-2-1,0 0 0,15-5-270,100-29 333,-50 12-235,-34 10-33,17-4-339,6 2 274,-41 12-115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219 110 4049,'26'-88'2358,"-25"72"-615,-1 16-1700,0 0 1,0 0-1,-1 0 1,1-1-1,0 1 1,0 0 0,0 0-1,0 0 1,-1 0-1,1 0 1,0 0-1,0 0 1,0 0-1,0 0 1,-1 0 0,1 0-1,0 0 1,0 0-1,0 0 1,-1 0-1,1 0 1,0 0 0,0 0-1,0 0 1,0 0-1,-1 1 1,1-1-1,0 0 1,0 0-1,0 0 1,0 0 0,-1 0-1,1 0 1,0 1-1,0-1 1,0 0-1,0 0-43,-12 13 1948,-3 19-626,2 0 0,-7 22-1322,-11 32 1076,-81 201 137,96-249-1159,-5 16 127,45-128 281,-12 40-731,7-29 269,-17 47-51,2 1 0,0 0 0,1-1 0,0 2 0,1-1 0,1 0 0,0 1 0,1 1 0,1-1 0,0 1 0,0 0 51,17-17-73,-1-1 0,18-32 73,-20 28 3,-16 26-3,-1 1 1,0-1-1,-1-1 0,1 1 1,-2-1-1,0 0 0,0 0 1,0-1-1,-4 10 20,0 1 0,0-1 1,-1 1-1,1-1 0,0 1 1,1-1-1,-1 1 0,0-1 1,0 1-1,0-1 0,0 0 1,0 1-1,0-1 0,1 1 0,-1-1 1,0 1-1,0 0 0,1-1 1,-1 1-1,0-1 0,1 1 1,-1-1-1,0 1 0,1 0 1,-1-1-1,1 1 0,-1 0 0,1-1-20,5 17 936,-1-1-866,29 71 791,23 35-861,12 29 233,-62-133-195,1 1-1,0-1 1,1-1-1,1 0 1,1 0-1,0-1 1,1-1-1,1 1 0,0-2 1,1 0-1,0-1 1,1 0-1,6 3-37,8 7 335,-18-12-182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58 241 4737,'-41'-44'2450,"25"21"2351,16 23-4744,0 0 0,0 0-1,0-1 1,0 1 0,0 0 0,0 0 0,0 0-1,0 0 1,0 0 0,0 0 0,0-1 0,0 1 0,0 0-1,0 0 1,0 0 0,0 0 0,0 0 0,0 0-1,0-1 1,1 1 0,-1 0 0,0 0 0,0 0 0,0 0-1,0 0 1,0 0 0,0 0 0,0 0 0,0 0 0,1 0-1,-1 0 1,0 0 0,0-1 0,0 1 0,0 0-1,0 0 1,1 0 0,-1 0 0,0 0 0,0 0 0,0 0-1,0 0 1,0 0 0,0 0 0,1 0 0,-1 1-1,0-1 1,0 0 0,0 0 0,0 0 0,0 0 0,0 0-1,1 0 1,-1 0 0,0 0 0,0 0 0,0 0 0,0 0-1,0 0 1,0 1 0,0-1 0,0 0 0,0 0-1,1 0 1,-1 0 0,0 0 0,0 0 0,0 0 0,0 1-1,0-1-56,7 4 417,0 1 0,0 0 0,0 1 0,3 3-417,19 18 325,1-1 0,1-2 0,22 12-325,4 3 215,-1 3 1,-2 2-1,-2 2 0,27 33-215,-67-67 17,-8-6 3,0-1-1,1 0 1,0 0 0,0-1 0,1 1 0,-1-1 0,1 0 0,0-1 0,0 1 0,0-1-1,0 0 1,1-1 0,2 2-20,-8-4 34,0 0 0,-1 0 0,1 0-1,0 0 1,-1 0 0,1 0 0,-1 0-1,1 0 1,0 0 0,-1 0 0,1 0 0,0 0-1,-1 0 1,1 0 0,0 0 0,-1-1-1,1 1 1,-1 0 0,1-1 0,-1 1-1,1 0 1,-1-1 0,1 1 0,-1-1 0,1 1-1,-1 0 1,1-1 0,-1 1 0,1-1-1,-1 0 1,0 1 0,0-1 0,1 1 0,-1-1-1,0 1 1,0-1 0,1 0 0,-1 1-1,0-1 1,0 0-34,3-13 910</inkml:trace>
  <inkml:trace contextRef="#ctx0" brushRef="#br0" timeOffset="1">543 5 4841,'-1'-1'231,"0"0"0,-1 1 0,1-1-1,-1 1 1,1 0 0,0-1 0,-1 1 0,1 0 0,-1 0 0,1 0-1,-1 0 1,1 0 0,-1 0 0,1 0 0,-1 0 0,1 0 0,-1 1-1,1-1 1,-1 1 0,1-1 0,0 1 0,-1 0 0,0 0-231,0 1 206,-1 1 0,1 0 0,-1-1 0,1 1 0,0 0 0,0 0 0,0 0 0,1 1 0,-2 2-206,-241 444 3658,94-210-3292,134-205-782,15-34 377,1 0 1,-1 0-1,1 1 1,0-1-1,-1 0 0,1 0 1,0 0-1,0 0 1,0 1-1,0-1 1,0 0-1,0 0 0,0 1 1,0-1-1,0 0 1,1 0-1,-1 0 0,1 0 1,-1 1-1,0-1 1,1 0-1,0 0 0,-1 0 1,1 0-1,0 0 1,-1 0-1,2 0 39,13 7-72</inkml:trace>
  <inkml:trace contextRef="#ctx0" brushRef="#br0" timeOffset="2">929 449 7770,'-8'21'6968,"5"2"-3855,2-9-3317,2 1 0,-1-1 0,3 8 204,-1-6 838,1 8-610,1 0 0,1 0-1,5 12-227,7 40 247,-10-10-128,-6-46-63,1 0 1,1 0-1,0-1 1,2 1-1,3 9-56,-3-20 226,2-8-104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284 411 2649,'-1'-12'3860,"1"12"-3754,0 0 1,0 0-1,0 0 0,0 0 0,0-1 1,-1 1-1,1 0 0,0 0 1,0 0-1,0 0 0,0-1 0,0 1 1,-1 0-1,1 0 0,0 0 0,0 0 1,0 0-1,-1 0 0,1 0 1,0 0-1,0 0 0,0 0 0,-1 0 1,1-1-1,0 1 0,0 0 1,0 0-1,-1 1 0,1-1 0,0 0 1,0 0-1,0 0 0,-1 0 1,1 0-1,0 0 0,0 0 0,0 0 1,-1 0-1,1 0 0,0 0 1,0 0-1,0 1 0,0-1 0,-1 0 1,1 0-1,0 0 0,0 0 1,0 1-1,0-1 0,0 0 0,0 0 1,-1 0-1,1 0 0,0 1 1,0-1-1,0 0 0,0 0 0,0 1-106,-14 18 675,2 1-1,-10 19-674,6-9 533,-22 36 409,-51 105 87,74-139-971,3 0 0,0 1-1,2 1 1,-2 18-58,2 7 105,4 0 1,2 0-1,2 1 1,4 13-106,8 65 613,11 36-613,-16-138 82,1 0 0,2 0 0,2 0 1,1-1-1,1-1 0,2 0 0,2 0-82,-9-21-13,1 1 1,1-1-1,0 0 0,0-1 0,1 0 1,1 0-1,0-1 0,1-1 0,0 0 1,0 0-1,1-1 0,0-1 1,1 0-1,0-1 0,0-1 0,0 0 1,13 4 12,23 3-155</inkml:trace>
  <inkml:trace contextRef="#ctx0" brushRef="#br0" timeOffset="1">718 1199 4233,'2'-19'3066,"-4"10"2418,2 9-4351,0 0-314,3 1-112,4 1-358,-4-2-284,-1 1 0,1 0 0,0 0 0,-1 0-1,1 0 1,-1 0 0,1 1 0,-1-1 0,0 1 0,1-1 0,-1 1-65,26 24 549,-2 2-1,20 25-548,7 8 523,35 31-15,5-4-1,31 20-507,-112-97 27,-11-9-105,1 0 0,0 0 0,0 0 0,1 0 0,-1-1 0,0 1 0,1-1 0,1 2 78,-3-3-243</inkml:trace>
  <inkml:trace contextRef="#ctx0" brushRef="#br0" timeOffset="2">1207 1108 5009,'0'-1'162,"0"0"-1,0 1 1,-1-1-1,1 0 1,0 1-1,0-1 0,-1 1 1,1-1-1,0 1 1,-1-1-1,1 0 1,0 1-1,-1-1 1,1 1-1,-1-1 1,1 1-1,-1 0 1,1-1-1,-1 1 1,1 0-1,-1-1 1,1 1-1,-1 0 1,0-1-1,1 1 1,-1 0-1,1 0 1,-1 0-162,0 0 166,0 0-1,0 0 1,0 1 0,0-1 0,0 0-1,0 1 1,0-1 0,0 1 0,0-1 0,0 1-1,0-1 1,0 1 0,1 0 0,-1 0 0,0-1-1,0 1-165,-5 6 483,0 0 0,1 0 0,0 1 0,0 0-483,2-4 113,-80 128 1074,6 4 0,5 3 0,-7 36-1187,44-98-1770,32-70 1146</inkml:trace>
  <inkml:trace contextRef="#ctx0" brushRef="#br0" timeOffset="3">1452 1462 7522,'58'-5'3150,"-58"5"-2959,1-1 1,0 1 0,0 0-1,-1 0 1,1 0 0,0 0-1,0 0 1,-1 0 0,1 0-1,0 0 1,0 1 0,-1-1 0,1 0-1,0 0 1,-1 1 0,1-1-1,0 0 1,-1 1 0,2-1-192,-2 10 1100,-2-3 648,-2 36-1214,1 0-1,3 36-533,1-23 132,-1-19-50,1 1 0,2 0 0,1 0 0,10 35-82,-14-70 73,0-2 75,1 0-1,-1 0 0,0 0 0,0 0 1,1 0-1,-1 0 0,1 0 1,-1 0-1,1 0 0,-1 0 0,1 0 1,-1 0-1,1 0 0,0 0 1,0-1-1,-1 1 0,1 0 0,0-1 1,0 1-1,0 0 0,0-1-147,11 1 1358</inkml:trace>
  <inkml:trace contextRef="#ctx0" brushRef="#br0" timeOffset="4">621 801 5161,'-45'-16'2990,"37"12"851,8 1-2857,12 0 1566,92-1-1354,-31 2-292,10-4-904,100-13 1103,106 6-1103,-210 13 586,-48 0-329</inkml:trace>
  <inkml:trace contextRef="#ctx0" brushRef="#br0" timeOffset="5">1936 1281 3169,'33'-96'2153,"-29"73"-315,-7 17 358,-1 1 1104,4 5-2286,0 0-253,0 0-225,0 0-112,0 0 26,4 7 333,-2-1-717,1-1 0,-1 0 1,1 0-1,0 0 1,0 0-1,0-1 0,1 1 1,-1-1-1,1 0 1,1 1-67,-1-1 22,0-1 0,-1 1 0,0 0 0,0 0 1,0 0-1,0 1 0,-1-1 0,0 0 1,0 1-1,0 0 0,0-1 0,0 2-22,17 46 259,3-1-1,1 0 0,12 13-258,-28-52 62,0 0-1,1-1 0,1-1 1,-1 1-1,1-1 0,1-1 1,0 1-1,1-2 0,-1 1 1,7 2-62,-16-10 36,1-1-1,0 1 1,-1-1 0,1 0 0,-1 1 0,1-1 0,0 0-1,-1 0 1,1 0 0,-1 0 0,1 0 0,0-1-1,-1 1 1,1 0 0,-1-1 0,1 1 0,0-1 0,-1 1-1,0-1 1,1 0 0,-1 0 0,1 0 0,-1 0 0,0 0-1,1 0 1,-1 0 0,0 0 0,0 0 0,0 0 0,0-1-1,0 1-35,4-6 153,1 1 1,-2-1-1,1 0 0,-1 0 0,2-5-153,2-6 113,-2 0 0,0 0 0,-2-1 0,0 0-113,15-50 123,-3 24-94,2 1-1,2 1 1,2 1 0,12-17-29,-29 52-82,-1 1 0,1 0 0,0 0 0,6-4 82,-9 8 15,-1 1 1,1-1-1,0 1 1,0 0-1,0-1 0,0 1 1,0 0-1,0 0 1,0 1-1,1-1 1,-1 0-1,0 1 1,0-1-1,0 1 0,1 0 1,-1 0-1,1 0-15,4 3 1890,4 10-962</inkml:trace>
  <inkml:trace contextRef="#ctx0" brushRef="#br0" timeOffset="6">2980 1076 4609,'-4'-12'726,"-1"-5"6020,4 16-4029,3 5-1083,1 4-1590,4 7 99,1-1 0,0 0 1,1 0-1,0 0 1,1-2-1,1 1 1,2 1-144,32 31 656,15 9-656,-15-14 381,3 7-381,-25-19 230,20 28-230,-27-34 83,0 0 1,1-2-1,20 18-83,-2-12 183,-34-25-208,0 0 0,0-1 0,0 1 0,0-1 0,0 1 0,0-1 0,0 1 0,0-1 0,0 1 0,0-1 0,0 0 0,0 0 1,0 0-1,0 1 0,1-1 0,-1 0 0,0 0 0,0 0 0,0-1 0,0 1 0,0 0 0,0 0 0,0-1 0,0 1 0,1 0 0,-1-1 0,0 1 1,0-1-1,-1 0 0,1 1 0,0-1 0,0 0 0,0 1 0,0-2 25,6-9-304</inkml:trace>
  <inkml:trace contextRef="#ctx0" brushRef="#br0" timeOffset="7">3435 999 5401,'0'-1'299,"-1"1"0,1 0 1,-1 0-1,0-1 0,1 1 0,-1 0 0,0 0 0,1 0 0,-1 0 1,0 0-1,1 0 0,-1 0 0,0 0 0,1 0 0,-1 0 0,1 0 1,-1 1-1,0-1 0,1 0 0,-1 0 0,1 0 0,-1 1 0,0-1 1,1 0-1,-1 1-299,-8 16 954,4-4-748,-10 17 248,-1-1 0,-1-1 0,-2 0-1,-3 1-453,-91 107 922,63-76-862,25-27-19,1 1 0,2 1 0,-3 8-41,-22 37 96,45-76-140,-1 1 1,1-1 0,0 1 0,0-1-1,1 1 1,-1 0 0,1 2 43,1-7 40,0 0 0,-1 0 0,1 0 1,0 1-1,0-1 0,0 0 0,0 0 0,0 1 1,0-1-1,-1 0 0,1 0 0,0 0 0,0 1 0,0-1 1,0 0-1,0 0 0,0 1 0,0-1 0,0 0 1,0 0-1,0 1 0,0-1 0,0 0 0,0 0 0,0 1 1,1-1-1,-1 0 0,0 0 0,0 1 0,0-1 1,0 0-1,0 0 0,0 0 0,1 1 0,-1-1 0,0 0 1,0 0-1,0 0 0,0 0 0,1 0 0,-1 1 0,0-1 1,0 0-1,0 0 0,1 0 0,-1 0 0,0 0 1,0 0-1,1 0 0,-1 0 0,0 0 0,0 0 0,1 0 1,-1 0-1,0 0 0,0 0 0,1 0 0,-1 0 1,0 0-1,0 0 0,1 0 0,-1 0-40,12-7 1200</inkml:trace>
  <inkml:trace contextRef="#ctx0" brushRef="#br0" timeOffset="8">3698 1421 5593,'24'0'2662,"-23"0"-2567,-1 0 0,0 0-1,0 0 1,0 0 0,0 0-1,1 0 1,-1 0 0,0-1 0,0 1-1,0 0 1,0 0 0,1 0 0,-1 0-1,0 0 1,0 0 0,0-1 0,0 1-1,0 0 1,0 0 0,1 0-1,-1 0 1,0-1 0,0 1 0,0 0-1,0 0 1,0 0 0,0-1 0,0 1-1,0 0 1,0 0 0,0 0-1,0-1 1,0 1 0,0 0 0,0 0-1,0 0 1,0-1 0,0 1 0,0 0-1,0 0 1,0 0 0,-1 0 0,1-1-1,0 1 1,0 0-95,1-9 3812,8 3-3626,1 0-1,-1 1 0,1 0 1,0 1-1,0 0 0,6-2-185,-6 3 91,0-1-27,0 1 1,0-1-1,1 2 1,-1 0-1,1 0 0,4 0-64,-14 2 4,1 0-1,-1 0 0,1 0 0,-1 1 0,1-1 0,-1 0 1,1 0-1,-1 1 0,1-1 0,-1 1 0,1 0 1,-1-1-1,0 1 0,1 0 0,-1 0 0,0 0 1,0 0-1,1 0-3,-1 1 0,0-1 0,0 1 1,-1-1-1,1 1 0,0 0 1,-1-1-1,1 1 0,-1 0 0,0 0 1,1-1-1,-1 1 0,0 0 1,0 0-1,0-1 0,0 1 1,-1 0-1,1 0 0,0-1 1,-1 2-1,-16 67 108,-14 34-108,20-67 9,5-17 55,-1 0 0,-1-1 0,-1 0 1,-1 0-1,0 0 0,-1-2 0,-1 1 1,-1-1-1,-1-1 0,0-1 0,-1 0 0,0 0 1,-1-1-1,-16 9-64,32-23 27,-1 0 1,1 0-1,0 0 1,0 0-1,0 0 1,0-1 0,0 1-1,0 0 1,0 0-1,0 0 1,0 0-1,-1-1 1,1 1-1,0 0 1,0 0 0,0 0-1,0-1 1,0 1-1,0 0 1,0 0-1,0 0 1,0-1-1,1 1 1,-1 0 0,0 0-1,0 0 1,0 0-1,0-1 1,0 1-1,0 0 1,0 0-1,0 0 1,0 0-1,0-1 1,1 1 0,-1 0-1,0 0 1,0 0-1,0 0 1,0 0-1,1 0 1,-1 0-1,0-1 1,0 1 0,0 0-1,0 0 1,1 0-1,-1 0 1,0 0-1,0 0-27,21-8 23,1 1 0,0 1-1,0 1 1,0 1-1,7 0-22,19-3 18,-12 2-74,1 1-1,-1 2 1,12 2 56,19 3 2367,-34 1-1371</inkml:trace>
  <inkml:trace contextRef="#ctx0" brushRef="#br0" timeOffset="9">4302 188 7346,'-10'-84'3142,"6"66"-446,6 25 565,132 150-2096,-97-107-1102,-3 1-1,-2 2 0,-2 1 1,-2 1-1,-3 2 0,-3 0 1,15 59-63,-22-49 47,-2 1 0,-4 0 1,-2 1-1,-4 0 1,-4 48-48,-4-33 85,-4 0 0,-15 58-85,-48 158 217,50-192 49,17-100-303,5-8 87,0 0-1,0 0 1,0 0-1,0-1 1,0 1-1,0 0 1,0 0-1,0 0 0,0 0 1,0 0-1,0 0 1,0 0-1,0-1 1,0 1-1,0 0 0,0 0 1,0 0-1,0 0 1,0 0-1,0 0 1,0 0-1,0 0 0,0-1 1,0 1-1,0 0 1,0 0-1,-1 0 1,1 0-1,0 0 0,0 0 1,0 0-1,0 0 1,0 0-1,0 0 1,0 0-1,0 0 0,-1 0 1,1 0-1,0 0 1,0 0-1,0 0 1,0 0-1,0-1 1,0 1-1,0 1 0,-1-1 1,1 0-1,0 0 1,0 0-1,0 0 1,0 0-1,0 0 0,0 0 1,0 0-1,-1 0 1,1 0-1,0 0 1,0 0-1,0 0 0,0 0 1,0 0-1,0 0 1,0 0-1,0 1 1,0-1-1,0 0 0,-1 0 1,1 0-1,0 0 1,0 0-50,0-6 1324</inkml:trace>
  <inkml:trace contextRef="#ctx0" brushRef="#br0" timeOffset="10">5434 1072 4609,'1'-13'693,"-2"-6"967,-4 35 968,-12 47-849,-3-2 0,-2 0 0,-23 41-1779,37-84 129,-10 21 257,-4 15-386,18-43 25,1 0-1,0 0 0,1 0 1,0 0-1,0 1 0,1-1 1,1 6-25,-1-1 303,5-40 80,8-18-237,-7 22-103,2 0 1,3-8-44,40-100 92,-22 44-71,-22 63-30,0 0 1,2 0-1,0 0 0,2 1 0,8-14 9,-17 33 6,0-1 1,-1 1-1,1-1 1,0 1-1,0 0 1,0-1-1,1 1 0,-1 0 1,0 0-1,0 0 1,1 0-1,-1 0 1,1 0-1,-1 0 1,1 0-1,-1 0 0,1 1 1,-1-1-1,1 1 1,0-1-1,-1 1 1,1 0-1,1-1-6,-1 2 16,0 0 1,0-1-1,0 1 0,0 0 1,0 0-1,0 0 0,0 0 0,0 1 1,-1-1-1,1 0 0,0 1 1,-1-1-1,1 1 0,-1 0 0,0-1 1,0 1-1,1 0 0,-1 1-16,53 88 471,-35-57-265,2 0 0,24 30-206,182 201 1048,-209-249 1504,3-9-1248</inkml:trace>
  <inkml:trace contextRef="#ctx0" brushRef="#br0" timeOffset="11">6714 133 3545,'6'-11'1058,"9"-21"-1365,-12 22 2565,-3 10-2125,0 0 0,-1 0 0,1 0 0,0 0 1,0 0-1,0 0 0,0-1 0,0 1 0,0 0 0,0 0 0,0 0 0,0 0 1,-1 0-1,1 0 0,0 0 0,0 0 0,0 0 0,0 0 0,0 0 0,0 0 0,-1 0 1,1 0-1,0 0 0,0 0 0,0 0 0,0 0 0,0 0 0,0 0 0,-1 0 0,1 0 1,0 0-1,0 0 0,0 0 0,0 0 0,0 0 0,0 0 0,0 0 0,-1 0 0,1 0 1,0 0-1,0 1 0,0-1 0,0 0 0,0 0 0,0 0 0,0 0 0,0 0 1,0 0-1,0 0 0,-1 0 0,1 1-133,-10 11 925,-3 6-651,-4 1-71,-3 2 214,0 2 0,2 0-1,-3 7-416,0 4 143,2 2 0,2-1 0,1 2 0,2 0 0,1 1 0,3 0 0,0 1 0,3 0 0,-2 31-143,-2 6 100,7-53-79,0 0-1,2 0 0,0 0 0,2 1 1,1 2-21,7 45 62,6 14-62,13 92 196,-17-104 151,-4-29-157,1 0 0,3-1-1,2 0 1,4 7-190,13 19 57,3-1 0,3-2 0,19 25-57,-31-56 52,-13-20 63,-1 0 0,0 0 0,0 1 0,-2 0-1,0 0 1,3 14-115,-8-16 212</inkml:trace>
  <inkml:trace contextRef="#ctx0" brushRef="#br0" timeOffset="12">7064 969 16299,'8'18'1290,"0"5"-1190,3-2-17,1-1 0,0-1 0,2 0 0,0 0-1,1-2 1,1 1 0,10 7-83,18 9 342,2-1-1,43 22-341,35 24 269,-119-75-261,-1-2-6,-1 0-1,1 1 1,0 0 0,-1 0 0,1 0 0,-1 0 0,0 1 0,0-1 0,0 1 0,0 0-1,1 2-1,-14-12-1480,0-5 947</inkml:trace>
  <inkml:trace contextRef="#ctx0" brushRef="#br0" timeOffset="13">7514 888 6353,'-1'-1'357,"0"1"-1,-1-1 1,1 0-1,0 0 1,0 0-1,0 1 1,-1-1-1,1 1 1,0-1-1,-1 1 1,1-1-1,0 1 0,-1 0 1,1 0-1,-1 0 1,1 0-1,-1 0-356,0 0 205,1 0 0,-1 1 0,1-1 0,-1 1 0,1-1-1,-1 1 1,1-1 0,-1 1 0,1 0 0,0 0 0,-1 0-1,1 0 1,-1 0-205,-3 5 213,0 0 0,0 0 0,0 1-1,1-1 1,-4 7-213,4-7 268,-39 67 249,4-8-310,-2-1 0,-3-2-1,-5 1-206,25-36 42,-39 48 65,56-66-94,0 1-1,1 0 1,0 0 0,1 0 0,0 1-1,-2 8-12,4-3-484,3-16 464,0 1-1,0-1 0,0 0 0,0 0 0,0 0 0,1 0 0,-1 1 0,0-1 0,0 0 0,0 0 0,0 0 0,0 0 0,0 1 0,0-1 0,0 0 0,0 0 0,1 0 0,-1 0 0,0 0 0,0 0 0,0 0 1,0 1-1,0-1 0,0 0 0,1 0 0,-1 0 0,0 0 0,0 0 0,0 0 0,0 0 0,1 0 0,-1 0 0,0 0 0,0 0 0,0 0 0,0 0 0,1 0 0,-1 0 0,0 0 0,0 0 0,0 0 21,23-14 38,-21 13 223,29-21 169</inkml:trace>
  <inkml:trace contextRef="#ctx0" brushRef="#br0" timeOffset="14">7752 1315 7226,'-4'-1'6034,"4"-3"-4020,0 3-1999,0 1 0,0-1 0,1 1 0,-1-1 0,0 1 1,0-1-1,1 1 0,-1-1 0,0 1 0,1-1 0,-1 1 0,1-1 1,-1 1-1,0 0 0,1-1 0,-1 1 0,1 0 0,-1-1 1,1 1-1,0 0-15,83-46 314,-82 45-304,1-1-1,0 1 0,0 0 1,0 0-1,0 0 0,0 0 1,0 1-1,0-1 1,0 1-1,0 0 0,0 0 1,2 0-10,-3 0 3,0 1 0,-1-1 1,1 0-1,0 1 1,-1 0-1,1-1 0,0 1 1,-1 0-1,1 0 0,-1 0 1,1 0-1,-1 0 1,1 0-1,-1 0 0,0 0 1,1 1-4,-1 0 3,1 1 1,-1-1 0,1 0-1,-1 1 1,0-1-1,0 1 1,0-1 0,0 1-1,-1 0 1,1-1-1,-1 1 1,1 0-1,-1 0 1,0-1 0,0 1-1,0 0 1,-1 0-1,1-1 1,-1 1 0,1 0-1,-1-1 1,0 2-4,-6 12 84,0-1 0,-1 1 1,-4 3-85,-12 26 226,-20 40 937,-4-2-1163,16-27 672,30-53-619,1-1 1,0 1-1,-1-1 1,1 1-1,0 0 1,0-1-1,0 1 1,1 0-1,-1 0 1,1 0-54,0-2 13,0 0 1,0-1-1,1 1 0,-1 0 1,0 0-1,1 0 0,-1-1 1,0 1-1,1 0 0,-1-1 1,1 1-1,-1 0 0,1-1 0,0 1 1,-1-1-1,1 1 0,-1-1 1,1 1-1,0-1 0,0 1 1,-1-1-1,1 0 0,0 1 1,0-1-1,-1 0 0,1 0 1,0 1-1,0-1 0,0 0 1,0 0-1,-1 0 0,1 0 0,0 0-13,7 1 31,-1-1-1,1 0 0,-1 0 0,0-1 0,1 1 0,-1-2 0,7-1-30,52-17 113,-49 14-67,29-8 17,-26 8-628,-1 0 0,0-1 1,18-9 564,-9-5-784</inkml:trace>
  <inkml:trace contextRef="#ctx0" brushRef="#br0" timeOffset="15">6899 477 4465,'-6'1'1607,"-16"1"2132,16 0-1308,10 0 1308,50 9-3151,0-2 0,0-3 0,0-2 0,2-3-588,75-7 377,-29 0-193,0 5-1,36 6-183,-88-6 81,-20-1 876,-21 4 1445,7 9-1122</inkml:trace>
  <inkml:trace contextRef="#ctx0" brushRef="#br0" timeOffset="16">8484 956 4777,'-33'-43'2701,"32"42"-2448,1 0 0,0 1 1,-1-1-1,1 1 1,-1-1-1,1 1 1,-1-1-1,1 1 0,-1-1 1,0 1-1,1 0 1,-1-1-1,0 1 0,1 0 1,-1-1-1,0 1 1,1 0-1,-1 0 1,0 0-254,-6 6 2898,3 11-1976,4-12-877,0 0 1,1 0-1,-1 0 1,1 0-1,0 0 1,0 0-1,1 0 0,0-1 1,-1 1-1,3 2-45,1 4 93,-1-2 30,0 0 0,1-1 0,0 1 0,1-1 0,-1 0 0,7 5-123,8 13 194,18 34 76,-25-37-184,2 0 0,1 0 0,17 18-86,-29-36 44,1 0 0,0 0 0,0-1 0,0 0 0,1 0 1,-1 0-1,1 0 0,0-1 0,0 0 0,1 0 0,-1-1 0,0 0 0,1 0 0,0 0 0,-1-1 0,1 0 0,4 0-44,-7-1 83,0 0-1,0-1 1,0 1-1,0-1 1,0 0-1,0 0 1,0 0-1,0-1 0,0 1 1,0-1-1,-1 0 1,1 0-1,-1 0 1,1 0-1,-1-1 1,0 0-1,0 1 0,0-1 1,0 0-1,0 0 1,-1-1-83,7-9 241,0 0 0,-1-1 0,-1 0 0,5-14-241,-3 9 53,4-14 79,-1 0 0,4-22-132,-10 34-9,0-1-1,1 0 1,1 1-1,1 1 0,1 0 1,1 0-1,4-5 10,-11 19-118,-4 5 117,1 0 0,0-1 0,0 1-1,0 0 1,0 0 0,0 0 0,0 0 0,0 0-1,1 0 1,-1 0 0,0 0 0,0 0 0,1 1-1,-1-1 1,1 0 1,16-2-34</inkml:trace>
  <inkml:trace contextRef="#ctx0" brushRef="#br0" timeOffset="17">9680 881 5081,'-118'-37'2626,"91"27"-437,16 8 285,6 4-1429,4-1-955,0-1 0,0 1 0,0 0 0,1-1 0,-1 1 0,0 0 0,0-1 0,0 1 0,1 0-1,-1 0 1,0 0 0,1 0 0,-1 0 0,1 0 0,-1 0 0,1 0 0,0 0 0,-1 0 0,1 0 0,0 0 0,-1 0 0,1 0 0,0 0 0,0 0 0,0 0 0,0 0 0,0 0 0,0 1 0,1-1 0,-1 0-90,7 35 499,-1-23-329,0 1 1,1-1-1,0-1 1,1 1-1,1-1 1,0-1-1,0 1 0,1-2 1,0 1-1,3 0-170,27 24 379,3-2 0,6 2-379,-36-26 40,98 78 184,-68-52-81,1-1-1,1-3 1,13 5-143,-49-32 1378,-9-4-758</inkml:trace>
  <inkml:trace contextRef="#ctx0" brushRef="#br0" timeOffset="18">9971 745 6425,'0'-1'225,"0"1"0,-1-1 0,1 0-1,-1 1 1,1-1 0,-1 1 0,1-1-1,-1 0 1,1 1 0,-1-1 0,0 1-1,1 0 1,-1-1 0,0 1 0,1-1-1,-1 1 1,0 0 0,1 0 0,-1-1-1,0 1 1,0 0 0,1 0 0,-1 0-1,0 0 1,0 0-225,0 0 153,-1 0-1,1 1 0,0-1 1,0 1-1,0-1 1,0 1-1,0 0 0,0-1 1,0 1-1,0 0 0,0 0 1,1-1-1,-1 1 1,0 0-1,0 1-152,-4 6 159,0 0 0,0 0 0,1 0 0,-2 5-159,3-4 479,-45 94 466,8-14-127,-18 24-818,19-48 145,8-13 68,-23 51-213,53-100-42,-11 30 99,12-32-126,-1 0 0,1 0 0,0 0 0,-1 0-1,1 0 1,0 0 0,0 0 0,0 0 0,0 0 0,0 0-1,0 0 1,0 0 0,0 0 0,0 0 0,1 0 0,-1 0-1,0 0 1,1 0 0,-1 0 0,1 0 0,-1 0 0,1-1 0,-1 1-1,1 0 1,0 0 0,-1 0 0,1-1 0,0 2 69,11 0-610</inkml:trace>
  <inkml:trace contextRef="#ctx0" brushRef="#br0" timeOffset="19">10272 1231 5801,'-36'-40'3100,"36"40"-2933,-1-1 1,0 0-1,0 0 1,1 0-1,-1 0 1,0 1-1,1-1 1,-1 0 0,1 0-1,-1 0 1,1 0-1,0 0 1,-1-1-1,1 1 1,0 0 0,0 0-1,0 0 1,0 0-1,0 0 1,0 0-1,0 0 1,0 0-1,0 0 1,0 0 0,1-1-1,-1 1 1,0 0-1,1 0 1,-1 0-1,1 0 1,-1 0-1,1 1 1,0-1 0,-1 0-1,1 0 1,0 0-1,0 0-167,3-2 69,0 0-1,0 0 1,0 1-1,0-1 0,0 1 1,1 0-1,0 0-68,1 0 330,3-3-231,0 2 0,1-1 1,0 1-1,0 1 0,0 0 1,0 0-1,0 1 0,8-1-99,-15 2 6,1 0 0,0 1 0,-1-1 0,1 0 0,-1 1-1,0 0 1,1 0 0,-1 0 0,0 0 0,1 1 0,-1-1-1,0 1 1,0 0 0,0 0 0,0 0 0,0 0 0,-1 0-1,1 1 1,-1-1 0,1 1 0,-1-1 0,0 1 0,0 0-1,0 0 1,-1 0 0,1 0 0,0 2-6,-1-1 5,0-1 0,0 1 0,0 0 0,0 0-1,-1 0 1,0 0 0,1 0 0,-2 0 0,1 0 0,0 0 0,-1 0 0,0-1 0,0 1 0,0 0 0,0 0-1,0-1 1,-1 1 0,0 0 0,0-1 0,-1 3-5,-7 8 40,0 0 0,0-1 0,-2 0 0,-2 2-40,7-8 18,2-1 19,-1 0 1,0 0-1,0 0 0,0-1 1,-1 0-1,1-1 0,-1 0 1,0 0-1,-1 0 0,1-1 1,-1 1-1,-6 0-37,14-4 10,0 0 1,0 0-1,-1 0 0,1 0 0,0 0 1,0 0-1,0 0 0,0 0 0,-1 0 1,1 0-1,0 0 0,0 0 0,0 0 1,0 0-1,0 0 0,-1 0 0,1 0 0,0 0 1,0 0-1,0-1 0,0 1 0,0 0 1,0 0-1,-1 0 0,1 0 0,0 0 1,0 0-1,0 0 0,0-1 0,0 1 1,0 0-1,0 0 0,0 0 0,0 0 1,0 0-1,0-1 0,0 1 0,0 0 1,0 0-1,0 0 0,0 0 0,0-1 1,0 1-1,0 0 0,0 0 0,0 0 1,0 0-1,0-1 0,0 1 0,0 0 1,0 0-1,0 0 0,0 0 0,0 0 1,0-1-1,0 1 0,0 0 0,1 0 0,-1 0 1,0 0-1,0 0 0,0 0 0,0 0 1,0-1-1,0 1 0,1 0-10,18-4 25,1 1 0,11 0-25,-6 1 4,-11 0-6,1 1 0,-1 0 0,0 0 0,0 2 0,0 0 0,1 1 0,10 2 2,-21-3-2,0 0 0,0 1 0,0-1 0,0 1-1,-1-1 1,1 1 0,-1 0 0,1 1 0,-1-1 0,0 1 0,0-1 0,0 1-1,0 0 1,0 0 0,-1 0 0,1 0 0,-1 1 0,0-1 0,0 1 0,0-1 0,0 1-1,-1 0 1,1 0 0,-1 0 0,0 0 0,-1 0 0,1 2 2,0 2 5,-1 0 1,0-1-1,0 1 0,-1 0 1,0-1-1,0 1 1,-1-1-1,0 1 0,0-1 1,-1 0-1,0 0 1,0 0-1,-1 0 0,1-1 1,-2 1-1,1-1 1,-1 0-1,0 0 0,0 0 1,-4 2-6,2-1 26,-1 0 1,0-1-1,0 0 0,0 0 1,-1-1-1,0 0 1,0 0-1,0-1 0,-1-1 1,0 1-1,1-2 1,-1 1-1,0-1 1,0-1-1,-4 1-26,3-2 1,0 0 0,0-1 0,1 0 0,-1-1 0,0 0 0,1 0 0,0-1-1,0-1 1,0 0 0,-9-4-1,19 8-19,-1 0-1,1 0 1,0-1-1,-1 1 1,1 0-1,-1 0 0,1 0 1,-1 0-1,1-1 1,0 1-1,-1 0 1,1 0-1,-1-1 1,1 1-1,0 0 1,-1-1-1,1 1 0,0 0 1,0-1-1,-1 1 1,1 0-1,0-1 1,0 1-1,-1-1 1,1 1-1,0-1 0,0 1 1,0 0-1,0-1 1,0 1-1,0-1 1,0 1-1,0-1 1,0 1-1,0-1 1,0 1-1,0-1 0,0 1 1,0-1-1,0 1 1,0 0-1,0-1 1,1 1-1,-1-1 1,0 1-1,0-1 0,0 1 20,20-11-306</inkml:trace>
  <inkml:trace contextRef="#ctx0" brushRef="#br0" timeOffset="20">10656 16 5241,'-1'-11'3686,"0"7"1204,7 10-1923,8 10-3776,41 48 1551,3 11-742,37 50 297,-38-53-130,45 77-167,-87-121 22,-1 0 0,-1 1 0,-2 1-1,-1 0 1,-1 0 0,-1 1 0,2 26-22,-3 1 69,-3 1 1,-2 1-1,-5 38-69,0-59 70,-2 1 0,-1-1 0,-2-1 0,-2 0 0,-1 0 1,-3 0-1,0-2 0,-17 29-70,1-12 239,-3-1 0,-2-1-1,-2-2 1,-2-2 0,-4 2-239,38-45 65,5-4-37,-1 1 0,0-1-1,0 1 1,1 0 0,-1-1 0,0 1-1,1 0 1,-1 0 0,0 0-1,1 0 1,-1-1 0,1 1-1,0 0 1,-1 0 0,1 0-1,0 0 1,-1 0 0,1 0 0,0 0-1,0 1-27,5-5-1197,15-15 666</inkml:trace>
  <inkml:trace contextRef="#ctx0" brushRef="#br0" timeOffset="21">11833 906 4985,'9'-37'995,"-4"17"-148,-4 16 553,-3 7 1083,-122 326 1658,107-289-3777,-20 37-364,-2 5 163,32-64-96,9-20 142,17-30 211,-11 18-429,41-75 104,-3-3 1,1-15-96,8-18 9,-48 111-3,18-34 489,-22 43-185,2-1 453,8 15-674,-5-3-72,0 1 0,0 0 0,-1 0 0,0 1 0,0 0-1,0 0 1,-1 0 0,0 3-17,0-1 17,3 3 25,-2 1 0,0 0 0,-1 0 0,0 1 0,3 14-42,1 1 66,-1-4-23,1 0 0,1-1 0,1 0 0,2-1 0,0 0 0,2-1 1,0-1-1,2 0 0,0-2 0,1 0 0,1-1 0,1 0 0,3 0-43,-22-18 1,4 3 48,-1 0-1,0 0 1,1 1-1,-2 0 1,1 0-1,1 2-48,-2 2 52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5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1 157 7322,'28'-92'3088,"-27"90"-2934,-1 1 0,1-1 0,-1 1 0,0-1 0,1 1-1,-1-1 1,0 1 0,0-1 0,0 1 0,0-1 0,0 1 0,-1-1-1,1 1 1,0 0 0,-1-1 0,1 1 0,-1-2-154,1 3 34,0 0 1,0 0 0,-1 0 0,1 0-1,0 0 1,0 0 0,0 0-1,0 0 1,0-1 0,0 1 0,-1 0-1,1 0 1,0 0 0,0 0-1,0 0 1,0 0 0,0 0 0,-1 0-1,1 0 1,0 0 0,0 0-1,0 0 1,0 0 0,-1 0 0,1 0-1,0 0 1,0 0 0,0 1-1,0-1 1,0 0 0,0 0-1,-1 0 1,1 0 0,0 0 0,0 0-1,0 0 1,0 0 0,0 0-1,0 1 1,0-1 0,-1 0 0,1 0-1,0 0 1,0 0 0,0 0-1,0 0 1,0 1 0,0-1 0,0 0-1,0 0 1,0 0 0,0 0-1,0 0 1,0 1 0,0-1 0,0 0-1,0 0 1,0 0 0,0 0-1,0 1 1,0-1 0,0 0 0,0 0-1,0 0 1,0 0 0,0 0-35,3 20 552,1 0 1,1 0-1,6 16-552,5 21 396,7 74 750,-6-27-145,-17-102-968,0-1 0,0 0-1,0 1 1,1-1 0,-1 0-1,0 1 1,1-1 0,-1 0-1,1 1 1,0-1-1,-1 0 1,1 0 0,0 0-1,1 2-32,-2-4 19,0 1 0,1 0 1,-1 0-1,0 0 0,1 0 0,-1 0 0,0-1 0,1 1 0,-1 0 0,0 0 0,1-1 0,-1 1 0,0 0 0,0 0 1,1-1-1,-1 1 0,0 0 0,0-1 0,1 1 0,-1 0 0,0-1 0,0 1 0,0 0 0,0-1 0,0 1 0,0 0 1,1-1-1,-1 1 0,0-1 0,0 1-19,7-42 658,-6 14-473,-2-1 0,-1 0 0,-4-14-185,2 5 80,-1-29-80,5 56 3,1-1-1,0 1 1,0-1-1,1 1 1,0 0-1,1 0 1,4-10-3,-5 17-4,-1 0 0,1 1 0,0-1 0,1 1-1,-1-1 1,0 1 0,1 0 0,0 0 0,0 0 0,0 1 0,0-1 0,0 0 0,0 1-1,1 0 1,0-1 4,2 0-6,0 1-1,1-1 1,-1 1-1,0 1 1,1-1-1,-1 1 1,1 0-1,-1 0 1,2 1 6,8 0-334,-1 1-1,1 0 1,-1 1 0,0 1 0,0 1 0,0 0-1,0 0 1,0 2 334,33 17-3673,9 9 1725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196 126 3593,'78'-65'1705,"-67"59"40,-13 11-340,-10 12 548,-57 49 2128,56-53-3770,2 1 1,0 0-1,0 1 0,2 0 0,-1 0 0,-5 16-311,-9 27 338,2 2 0,3 0 1,2 1-1,3 0 0,3 2 1,-2 47-339,11-66 142,2 0 0,3 0 0,1 0 0,2-1 0,2 0 0,1 0 0,3 0 0,1-2 0,3 1 1,1-2-1,5 7-142,5 0 288,29 36-288,-27-42 71,-2 1 0,7 18-71,-16-25 41,-5-11 165,-1 1 0,-1-1 0,4 16-206,-13-24-971,-2-16 957,0 1 0,0-1 0,0 0 0,-1 0 0,1 0 0,0 0-1,0 0 1,0 0 0,-1 0 0,1 1 0,0-1 0,0 0 0,-1 0 0,1 0-1,0 0 1,0 0 0,-1 0 0,1 0 0,0 0 0,0 0 0,0 0 0,-1 0 0,1 0-1,0-1 1,0 1 0,-1 0 0,1 0 0,0 0 0,0 0 0,0 0 0,-1 0-1,1 0 1,0-1 0,0 1 14</inkml:trace>
  <inkml:trace contextRef="#ctx0" brushRef="#br0" timeOffset="1">682 874 2793,'-13'-13'8881,"12"12"-8682,1 1-1,-1 0 0,1 0 0,0 0 0,-1 0 0,1-1 1,-1 1-1,1 0 0,-1 0 0,1 0 0,-1 0 1,1 0-1,-1 0 0,1 0 0,0 0 0,-1 0 1,1 0-1,-1 0 0,1 1 0,-1-1 0,1 0 0,-1 0 1,1 0-1,-1 1-198,0 0 82,0 1 1,0-1 0,1 1-1,-1-1 1,0 1 0,1-1-1,-1 1 1,0-1 0,1 1-1,0 0 1,-1-1 0,1 1-1,0 0 1,0-1 0,0 1-1,0 0 1,0 0 0,1-1-1,-1 1 1,0 0 0,1-1-1,0 1-82,0 5 75,1-1-1,0 1 1,1-1 0,0 0-1,-1 0 1,2 0-1,-1-1 1,1 1 0,0-1-1,0 1 1,0-1-1,1-1 1,0 1 0,0-1-1,0 1-74,35 26 368,8 7-173,-1 1 0,-2 3-1,-2 1 1,4 8-195,-27-26 44,2-1 0,1 0 1,1-2-1,0-1 0,2-1 0,1-1 0,11 5-44,-29-18 2388,-6-5-1363</inkml:trace>
  <inkml:trace contextRef="#ctx0" brushRef="#br0" timeOffset="2">1158 790 5057,'-1'-1'270,"0"1"-1,0 0 1,0 0-1,0 0 1,0 0 0,0 0-1,0 0 1,0 1-1,0-1 1,0 0 0,0 0-1,0 1 1,0-1-1,0 0 1,1 1 0,-1-1-1,0 1 1,0-1-1,0 1 1,1 0 0,-1-1-1,0 1 1,0 0-1,1 0 1,-1-1 0,1 1-1,-1 0 1,1 0-1,-1 0 1,1 0 0,-1-1-1,1 1 1,0 0-1,-1 1-269,-10 19 377,-6 2 21,7-11-120,2 0-1,0 0 0,0 1 0,-3 9-277,-26 51 1779,-31 42-1779,12-19 277,27-51-119,-2 0 0,-15 13-158,3-2 149,16-28-48,-2 2 157,29-27-483,0-5-292,0 0 172</inkml:trace>
  <inkml:trace contextRef="#ctx0" brushRef="#br0" timeOffset="3">1414 1271 6313,'-2'-1'880,"0"-1"0,1 1 0,-1-1 0,0 1-1,1-1 1,-1 0 0,1 0 0,-1 0 0,1 0 0,0 0-1,-1-1-879,1 2 44,1 1-1,0-1 0,-1 0 0,1 1 0,0-1 0,0 0 0,-1 1 0,1-1 0,0 0 1,0 0-1,0 1 0,0-1 0,0 0 0,0 0 0,0 1 0,0-1 0,0 0 0,0 1 1,0-1-1,1 0 0,-1 1 0,0-1 0,0 0 0,1 1 0,-1-1 0,0 0 0,1 1 1,-1-1-1,1 1 0,-1-1 0,1 0 0,-1 1 0,1-1 0,-1 1 0,1 0 0,0-1 1,-1 1-1,1 0 0,-1-1 0,1 1 0,0 0 0,-1-1 0,2 1-43,57-26 327,-28 11-247,-27 14-67,1-1 0,1 1 0,-1 0 0,0 0 0,0 0 0,0 1 0,0 0 0,1 0-1,-1 0 1,5 1-13,-9-1 2,1 0-1,0 1 0,0-1 0,0 0 0,-1 1 0,1-1 1,0 1-1,0-1 0,-1 1 0,1 0 0,-1 0 1,1 0-1,0 0 0,-1 0 0,0 0 0,1 0 0,-1 1 1,0-1-1,1 0 0,-1 1 0,0-1 0,0 1 1,0-1-1,0 1 0,-1 0 0,1-1 0,0 1-1,0 4 12,-1-1 0,1 0 0,-1 1 0,0-1 0,-1 0 0,1 1 0,-1-1 0,0 0 0,-1 0 0,1 0 0,-2 4-12,-2 1 34,0 0 1,0-1-1,0 0 1,-1 0-1,-5 4-34,7-9 34,0 0 0,0 0 0,0-1 0,-1 0 0,0 0 0,1 0 0,-1 0 0,0-1 0,-1 0 0,1 0-1,-5 1-33,-8 4 305,29-9-223,1 1 1,-1 1-1,1 0 0,-1 1 1,1 0-1,5 1-82,-11-1 42,-1-1-41,1 1 0,-1 0-1,0 0 1,0 0 0,0 1 0,0 0 0,0 0-1,-1 0 1,1 0 0,0 1 0,-1 0 0,0 0-1,1 0 1,-1 0 0,-1 1 0,1-1 0,0 1-1,-1 0 1,0 0 0,0 1 0,0-1 0,0 1-1,-1-1 1,1 1 0,-1 0 0,-1 0 0,1 0 0,-1 0-1,1 0 1,-2 0 0,1 0 0,0 1 0,-1-1-1,0 0 1,0 0 0,-1 1 0,1-1 0,-1 0-1,0 0 1,-1 0 0,1 0 0,-1 0 0,-1 2-1,-7 19 19,0 0 14,-1 0 0,-1 0 0,-7 10-33,14-30 32,0 0-1,0 0 0,-1-1 1,0 1-1,0-1 0,0-1 1,-1 1-1,1-1 0,-1 0 1,0 0-1,-1-1 1,1 0-1,0 0 0,-1-1 1,-1 0-32,2 0 25,0 0 0,0-1 0,0 1 0,-1-2 1,1 1-1,0-1 0,0 0 0,-1-1 0,1 1 1,0-2-1,0 1 0,0-1 0,0 0 0,0 0 1,0-1-1,-2-1-25,7 3-64,-1 0 0,1-1 1,0 1-1,0-1 0,0 0 0,0 1 1,0-1-1,0 0 0,1 0 0,-1 0 1,0-1-1,1 1 0,0 0 0,0-1 1,-1 1-1,1-1 0,1 1 0,-1-1 0,0 1 1,1-1-1,-1 1 0,1-1 0,0 0 1,-1 1-1,1-1 0,1 0 0,-1 1 1,0-1-1,1 0 0,-1 1 0,1-1 1,0 1-1,0-1 0,0 1 0,0-1 1,1-1 63,13-23-867</inkml:trace>
  <inkml:trace contextRef="#ctx0" brushRef="#br0" timeOffset="4">652 552 4561,'-124'-2'4562,"147"0"3393,18-5-6711,-3 0-1198,29 2 513,1 3 1,5 3-560,65-2 317,-19-7-174,52-2 82,-100 16-113,-7-1 144,-64-5-242,0 0 0,0 0-1,1 0 1,-1 0 0,0 0-1,0 0 1,1 0 0,-1 0-1,0 0 1,0 0 0,1 0-1,-1 0 1,0 0-1,0 1 1,1-1 0,-1 0-1,0 0 1,0 0 0,1 0-1,-1 0 1,0 1 0,0-1-1,0 0 1,0 0 0,1 0-1,-1 0 1,0 1 0,0-1-1,0 0 1,0 0-1,0 1 1,1-1 0,-1 0-1,0 0 1,0 1 0,0-1-1,0 0 1,0 0 0,0 1-1,0-1 1,0 0 0,0 0-1,0 1 1,0-1 0,0 0-1,0 0 1,0 1-14,-2 13 239</inkml:trace>
  <inkml:trace contextRef="#ctx0" brushRef="#br0" timeOffset="5">2063 924 3561,'35'-52'1964,"-29"36"1295,-7 13-351,1 4 1930,20 44-4105,-16-37-653,0 1-1,0 0 1,-1-1-1,0 1 1,-1 0-1,1 0 1,-1 7-80,1-4 76,0 0 0,0-1 0,1 1 0,1-1 1,0 1-1,0-2 0,1 1 0,1 0 0,-1-1 0,7 6-76,17 20 192,2-1-1,6 3-191,-25-25 53,4 4 114,1-1 0,0 0 0,1-2-1,1 0 1,6 2-167,-25-16 56,0 0 1,0 1-1,0-1 1,1 0-1,-1 0 1,0 0-1,0 0 1,0 0-1,1 0 1,-1 0-1,0 0 1,0 0-1,0 0 1,0-1-1,1 1 1,-1 0-1,0-1 1,0 1-1,0-1 1,0 1-1,0-1 1,0 0-1,0 0 1,0 1-1,0-1 1,0 0-1,0 0 1,-1 0-1,1 0 1,0 0-1,-1 0 1,1 0-57,4-6 154,-1 1 0,0-1 0,0 0 0,1-4-154,54-134 465,-25 52-389,-24 63-72,1 0 0,1 1 1,6-9-5,-17 35 109,0 1 1,1 0-1,-1-1 1,1 1 0,-1 0-1,1 0 1,0 0-1,0 1 1,-1-1-1,1 0 1,1 1-1,-1-1 1,0 1-1,0-1 1,0 1-1,2 0-109,6-3 840</inkml:trace>
  <inkml:trace contextRef="#ctx0" brushRef="#br0" timeOffset="6">3114 910 3113,'-40'-40'3663,"36"36"3252,3 6-3227,12 17-2755,60 80-177,-58-84-625,-1-1 0,2 0-1,0-1 1,1 0 0,0-1-131,82 55 433,-50-36-66,8 9-367,-26-15 89,-2 1 1,9 13-90,26 24 95,-54-56-57,0 0-1,0-1 0,1 0 0,0-1 0,1 1-37,-7-5-17,0 1-1,0 0 1,1-1 0,-1 0-1,0 1 1,1-1 0,-1-1-1,1 1 1,0 0-1,-1-1 1,1 0 0,-1 0-1,1 0 1,0 0 0,-1-1-1,2 1 18,-4-2-252</inkml:trace>
  <inkml:trace contextRef="#ctx0" brushRef="#br0" timeOffset="7">3588 834 3745,'-6'-88'2184,"7"87"-2035,-1 0-1,0 0 0,-1 0 1,1 0-1,0 1 1,0-1-1,0 0 0,0 0 1,-1 0-1,1 1 0,0-1 1,-1 0-1,1 0 1,-1 1-1,1-1 0,-1 0 1,1 0-149,-7 5 1113,-2 13-58,-26 45 1207,2 1 1,-7 26-2263,4-8 1056,-12 13-1056,-27 36 772,-24 24-772,93-145 17,-1 0 1,2 0-1,-1 0 1,1 1-1,1 0 1,0 0-1,0 0 1,-1 8-18,6-7-21</inkml:trace>
  <inkml:trace contextRef="#ctx0" brushRef="#br0" timeOffset="8">4385 1040 4537,'-2'-12'8821,"0"12"-4839,-4 10-4158,-3 10 292,1 0 0,1 1 1,1 0-1,0 0 0,2 0 1,0 1-1,2-1 0,0 1 1,1 4-117,6 62 400,3 0 0,18 80-400,-23-150 38,-1-8 18,0 1 0,0-1-1,1 0 1,0 1 0,2 0-56,-11-25 84,0 0 0,2 0 0,-1-1-1,2 1 1,0-1 0,1 0 0,0-9-84,-5-27-127,6 44 122,0 1 0,-1-1 0,0 0 0,0 1 0,0-1 0,-1 1 0,0-1 0,-1 1 0,-2-4 5,3 6-3,1 1-1,-1 0 1,0 0 0,0 1-1,0-1 1,0 0-1,0 1 1,-1 0 0,1 0-1,-1 0 1,0 0-1,1 1 1,-1-1 0,0 1-1,0 0 1,0 0 0,-3 0 3,-24-1 54,0 1 0,1 2 0,-1 1 0,0 1 1,0 2-1,-12 4-54,32-7-36,8-1 108,-1 0 0,0 0-1,0 0 1,0-1 0,0 1 0,0-1-1,1 0 1,-3-1-72,5 1 21,0 0 0,1 0-1,-1 0 1,1-1 0,-1 1 0,0 0 0,1 0 0,-1-1-1,1 1 1,-1-1 0,1 1 0,-1 0 0,1-1-1,-1 1 1,1-1 0,-1 1 0,1-1 0,0 1 0,-1-1-1,1 0 1,0 1-21,-1-2 27,1 1 0,-1-1 1,1 0-1,0 1 0,0-1 0,0 1 0,0-1 0,0 0 1,0 1-1,0-1 0,0 1 0,1-1 0,-1 0-27,5-20 134,3-8-37,-2 0 0,-2 0 1,1-22-98,-2-63-143,-2 111-286,0 13 267,0 6-41</inkml:trace>
  <inkml:trace contextRef="#ctx0" brushRef="#br0" timeOffset="9">4686 19 5865,'-1'-2'244,"0"2"-39,1 0 0,0 0 0,-1-1 1,1 1-1,-1 0 0,1-1 0,0 1 1,-1 0-1,1-1 0,0 1 0,-1-1 1,1 1-1,0 0 0,0-1 0,0 1 1,-1-1-1,1 1 0,0-1 1,0 1-1,0-1 0,0 1 0,0-1 1,0 1-1,0-1 0,0 1 0,0-1 1,0 1-1,0-1 0,0 1 0,0 0 1,0-1-1,0 1 0,0-1 0,1 1 1,-1-1-1,0 1 0,0-1 0,1 1 1,-1-1-206,1 1 944,-1 0-305,0 0-163,1 5-85,-1-3-347,1 0-1,-1 0 1,1 0 0,0 1 0,0-1 0,0 0 0,0 0 0,0-1 0,1 1-1,-1 0 1,1 1-44,115 130 775,-75-79-659,-2 1 1,-3 2-1,4 13-116,-18-27 41,-2 1 0,-2 1 0,-2 1 1,9 40-42,-18-46 56,-1 0-1,-2 0 1,-2 0 0,-2 1 0,-4 38-56,-10 51 222,-9 22-222,16-115 24,-12 60 275,-6 1-299,-1 7 305,24-100-256,-2 17-12,2-21-50,1-1 0,0 1 0,0 0-1,0-1 1,0 1 0,0 0 0,0-1 0,1 1 0,-1 0 0,0-1 0,0 1 0,0 0 0,1-1 0,-1 1-1,0-1 1,1 1 0,-1 0 0,0-1 0,1 1 0,-1-1 0,1 1 0,-1-1 0,1 1 0,-1-1 0,1 0-1,0 1 14,10 0-133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8:36:48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132 535 5185,'69'-87'2734,"-68"86"-2448,1 0 1,-1 0-1,0-1 0,0 1 1,0 0-1,0-1 0,0 1 0,0-1 1,0 1-1,-1-1 0,1 1 1,0-1-1,-1 0 0,1 1 0,-1-1 1,0 0-287,-8 10 2926,4 0-2850,1 0-1,-1-1 1,0 1 0,-1-1 0,0 0-1,-5 6-75,4-7 28,1 1-1,0 0 0,1 0 0,-1 1 0,1-1 1,1 1-1,-1 0 0,0 3-27,-87 297 466,65-237-397,12-35 23,14-31 104,6-7 169,9-12-98,-3-1-227,-1-1-1,-1-1 1,-1 0 0,6-14-40,-11 23 10,7-18 26,-1 0-1,-1-2 1,-1 0-36,-1 2 19,1 1-1,7-13-18,12-25 225,16-62-225,-41 115 221,-2 8-132,0 1 1,0-1 0,0 1-1,0 0 1,0-1-1,0 1 1,1-1 0,-1 1-1,0 0 1,1-1-1,0 1 1,-1 0 0,1 0-1,0-1 1,-1 1-1,1 0 1,0 0-90,0 1 84,-1 0-51,0 3-18,3 6-9,0 1 0,1-1 0,0 0 0,1 0 0,0-1 0,0 1 0,1-1 0,0 0 0,0 0 0,1-1-6,10 16 9,51 87 57,-41-65 44,22 29-110,-13-28 58,-16-22 170,-2 1 0,9 14-228,-22-28 48,-3-2-3512,-10-8 1661</inkml:trace>
  <inkml:trace contextRef="#ctx0" brushRef="#br0" timeOffset="1">1251 492 6145,'-3'-28'1237,"-1"1"233,-3 0 2871,9 31-723,7 6-3278,4 5-217,20 24 113,98 107 770,-7-32-133,7-5-873,37 34 454,-150-124-335,-16-16 71,1 1 1,-1-1-1,1 0 0,0-1 1,0 1-1,0 0 1,0-1-1,0 1 0,1-1 1,-1 0-1,1 0 1,-1-1-1,1 1 1,3 0-191,3 0 993</inkml:trace>
  <inkml:trace contextRef="#ctx0" brushRef="#br0" timeOffset="2">1960 331 5561,'-10'5'4620,"-9"12"-2838,15-13-1066,-22 22 310,0 0-1,3 2 1,0 0 0,0 4-1026,-148 227 611,93-137-512,25-52-39,36-50-5,1 1 0,1 1 0,-5 10-55,13-21 72,6-10-101,-1 1 1,1-1 0,0 1 0,0 0 0,0 0-1,0 0 1,0 0 0,0 0 0,0 0 0,0 0-1,1 0 1,-1 0 0,1 0 0,0 0 0,-1 0-1,1 0 1,0 1 0,0-1 28,11 6-213</inkml:trace>
  <inkml:trace contextRef="#ctx0" brushRef="#br0" timeOffset="3">2637 691 6673,'-3'-10'2885,"3"10"-2706,0-1-1,0 0 0,0 1 1,0-1-1,0 1 0,0-1 1,0 1-1,0-1 1,0 0-1,-1 1 0,1-1 1,0 1-1,0-1 0,-1 1 1,1-1-1,0 1 1,-1-1-1,1 1 0,-1-1 1,1 1-1,0-1 0,-1 1 1,1 0-1,-1-1 1,1 1-1,-1 0 0,0 0 1,1-1-1,-1 1 0,1 0 1,-1 0-1,1 0 1,-1-1-1,0 1 0,1 0 1,-1 0-1,1 0 0,-1 0 1,0 0-1,1 0 1,-1 0-179,-1 5 296,-8 41 7,2 2 1,3-1-1,1 1 1,2 3-304,0-7 230,2 1 121,2 1 0,6 39-351,3 41 305,-10-113-235,0 0 1,1-1-1,0 1 0,4 10-70,-13-42 95,1-2-1,1 1 1,1-1-1,0 1 0,0-22-94,4 38-1,0-1-1,-1 1 1,1 0-1,-1-1 1,0 1-1,-1 0 1,1 0-1,-1 0 1,1 0-1,-1 0 1,0 0-1,-1 0 1,1 1-1,-1-1 1,1 1-1,-1-1 1,0 1 1,-2-1 6,0 0 0,0 0 0,-1 1 0,1-1 0,-1 1 0,0 1 0,1-1 0,-1 1 0,0 0 0,-6-1-5,-12-1 23,0 0 1,0 2 0,0 1 0,0 1 0,-16 3-25,23-1 11,14-1 6,0 0 1,-1-1-1,1 1 1,0-1 0,-1 0-1,1 0 1,0 0 0,-1 0-1,1-1 1,0 1-1,-1-1-17,2-2 86,2 0 0,-1 0 0,0 0 0,0 0 0,1 0-1,0 0 1,-1-1 0,1 1 0,1 0 0,-1 0-1,0 0 1,1-2-86,-1-1 80,3-54 322,0 15-222,-3 0 1,-4-43-181,4 86-522,1 4-136,3 9 169</inkml:trace>
  <inkml:trace contextRef="#ctx0" brushRef="#br0" timeOffset="4">1070 17 6113,'-3'1'90,"-26"7"2273,29-8-2337,0 0 0,0 0 0,0 0 0,0 0 0,0 0 0,0 0 0,0 0-1,1 0 1,-1 0 0,0 0 0,0 0 0,0 0 0,0 0 0,0 0 0,0 0 0,0 0-1,0 0 1,0 0 0,0 0 0,1 0 0,-1 0 0,0 0 0,0 0 0,0 0 0,0 0-1,0 0 1,0 0 0,0 0 0,0 0 0,0 1 0,0-1 0,0 0 0,0 0 0,0 0-1,0 0 1,0 0 0,0 0 0,1 0 0,-1 0 0,0 0 0,0 0 0,0 0 0,0 0-1,0 1 1,0-1 0,0 0 0,0 0 0,0 0 0,0 0 0,0 0 0,0 0-1,0 0 1,0 0 0,0 0 0,0 0 0,0 1 0,-1-1 0,1 0 0,0 0 0,0 0-1,0 0 1,0 0 0,0 0 0,0 0 0,0 0 0,0 0 0,0 0-26,21 2 1863,63-3 1718,-22-2-3039,15 0 128,35-7-670,48-4 291,188 23 537,-112 0-111,-178-10-604,-34 0-56,1 1-1,-1 1 1,0 1-1,17 3-56,-40-4 33,1-1-1,-1 1 1,0-1 0,0 1-1,1-1 1,-1 0 0,0 0-1,1 0 1,-1 0-1,0 0 1,1 0 0,-1 0-1,0 0 1,1 0 0,-1-1-1,0 1 1,1 0-1,-1-1 1,0 1 0,0-1-1,0 0 1,1 1 0,-1-1-1,0 0 1,0 0-1,0 1 1,0-1 0,0 0-1,0 0 1,0-1-33,-1 0 1634,-1 1-742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13 5913,'0'-1'238,"0"1"0,0-1 0,0 1 0,-1-1 0,1 0 0,0 1 0,0-1-1,-1 1 1,1-1 0,0 1 0,-1-1 0,1 1 0,0-1 0,-1 1 0,1-1 0,-1 1 0,1-1 0,-1 1-1,1 0 1,-1-1 0,1 1 0,-1 0 0,1-1 0,-1 1 0,0 0 0,1 0 0,-1 0 0,1 0-1,-1-1 1,0 1 0,1 0 0,-1 0 0,1 0 0,-1 0 0,0 0 0,1 0 0,-1 0 0,0 1-238,-3 1 232,1 0-1,-1 0 1,0 0 0,1 1 0,0 0 0,0 0 0,-1 0 0,1 0-232,-15 18 187,0 0 1,2 1 0,0 0-1,2 1 1,0 1-1,2 1 1,0 0-1,-2 12-187,-5 17 99,3 0 0,2 2 0,3 0 0,2 0-1,2 0 1,4 1 0,1 32-99,4-39 31,3 0 0,1 0 0,2 0 0,3-1 0,2 0 0,2-1 0,2-1 0,17 32-31,-23-56 34,1 0-1,1-2 0,1 0 1,1 0-1,1-1 0,9 9-33,37 27 51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134 765 4081,'-125'-55'2672,"117"48"121,8 4-1337,0-1-287,0 4-377,0 0-208,0 0-280,0 0-56,7 11-128,6 14-24,28 46-48,-35-47-8,6 1 8,-2-1 24,-3-5-256,1 2-272,-3-9-1240,4-4 1063</inkml:trace>
  <inkml:trace contextRef="#ctx0" brushRef="#br0" timeOffset="1">258 681 7418,'3'-3'3248,"4"6"-1703,0 2-265,-7-5-408,0 0-240,2 5-280,6 19-96,21 46-128,-18-44 24,-3 2-432,4 4-176,-5-10 280</inkml:trace>
  <inkml:trace contextRef="#ctx0" brushRef="#br0" timeOffset="2">878 988 5817,'-2'-7'1491,"2"5"-1017,-1 0 1,1 1 0,0-1-1,-1 0 1,1 1-1,-1-1 1,0 1 0,0-1-1,1 1 1,-1 0 0,0-1-1,0 1 1,0 0-1,0-1 1,-1 1-475,2 1 33,0 1 0,-1-1-1,1 0 1,0 1 0,-1-1 0,1 1-1,0-1 1,0 1 0,-1-1-1,1 1 1,0-1 0,0 1 0,0-1-1,0 1 1,0-1 0,0 1 0,0-1-1,0 1 1,0-1 0,0 1 0,0-1-1,0 1 1,0-1 0,0 1-33,0 1 56,-1 29 69,1 0 1,2 0-1,0 0 1,3-1 0,3 16-126,10 21 440,11 29-440,14 45 418,-37-115-192,-1 0 0,-2 0 1,0 1-1,-1 12-226,-2-38 36,0 0 0,0 0 1,0 0-1,0 1 0,0-1 0,0 0 1,0 0-1,0 0 0,0 0 1,0 0-1,-1 0 0,1 0 0,0 0 1,-1 0-1,1 0 0,-1 0 1,1-1-1,-1 1 0,0 0-36,1-1 33,-1 0 0,1 0 0,-1 0 0,1 0 0,-1 0-1,1 0 1,0 0 0,-1 0 0,1-1 0,-1 1 0,1 0 0,-1 0 0,1 0 0,0-1 0,-1 1-1,1 0 1,-1-1 0,1 1 0,0 0 0,-1-1 0,1 1 0,0 0 0,0-1 0,-1 1 0,1-1-1,0 1 1,0 0-33,-4-6 147,0 0 0,1 0 0,0 0-1,0 0 1,0-2-147,-20-68 129,4-1 0,2 0 1,2-22-130,9 44-1,2 0 0,2 0 0,3 0 0,3 0 0,2-3 1,-2 32-8,1 0-1,1 0 1,1 0 0,2 1 0,0 0 0,2 1 0,0 0 0,3-1 8,-9 17-7,1-1 0,0 1 0,0 0 0,1 0 0,0 1 1,1 0-1,0 0 0,0 1 0,0 0 0,3-1 7,-4 3-5,-1 1 0,1 0-1,0 1 1,0-1 0,0 1-1,0 1 1,1-1 0,-1 1-1,0 0 1,1 1 0,-1 0-1,0 0 1,1 1 0,-1 0-1,3 0 6,5 3-5,-1 0 0,1 1 0,-1 0 0,0 1 0,0 1 0,-1 0 0,0 1 0,0 0 0,-1 1-1,0 0 1,0 1 0,-1 0 0,0 1 0,-1 1 0,0-1 0,-1 2 0,0 1 5,8 12-2,-1 0 0,-1 2 0,-2 0 0,-1 1 0,-1 0 0,-2 0 0,0 1 0,-2 2 2,1 7 3,-2 0 0,-2 1 0,-1-1 0,-2 1 1,-2 0-1,-3 18-3,1-33 9,-2 0-1,0-1 1,-1 1 0,-1-1 0,-2 0-1,0-1 1,-1 0 0,-2-1 0,0 0-1,-13 16-8,21-33-23,0 0-1,0 0 1,0-1 0,-1 1-1,0-1 1,0 0-1,0-1 1,0 1 0,-1-1-1,1 0 1,-1 0-1,0-1 1,0 0 0,0 0-1,0 0 1,0-1-1,0 0 1,0 0 0,-1 0-1,1-1 1,0 0-1,0 0 1,-1 0 0,1-1-1,0 0 1,0-1-1,-1 1 1,1-1-1,-3-1 24,-3-3-312,-1 1 0,1-1 0,0-1 0,1 0 0,-1-1 0,1 0 0,-6-7 312,-19-27-669</inkml:trace>
  <inkml:trace contextRef="#ctx0" brushRef="#br0" timeOffset="3">1786 1395 4121,'24'-37'2036,"-22"36"-1862,-1 0 0,0 0-1,1 0 1,-1 1-1,1-1 1,-1 0 0,1 1-1,0-1 1,-1 1 0,1-1-1,-1 1 1,1 0-1,0 0 1,-1-1 0,1 1-1,0 0 1,0 1 0,-1-1-1,1 0 1,-1 0-1,1 1 1,1 0-174,4 0 548,9-2-207,-1 0 0,1-1 0,-1 0 0,0-1 1,1-1-1,-1 0 0,0-1 0,-1-1 0,0 0 0,0-1 0,0-1 1,0 0-1,-2-1 0,1 0 0,1-2-341,-11 8 19,0 1 0,0 0-1,-1-1 1,1 0 0,-1 1 0,1-1 0,-1 0-1,0 0 1,0-1 0,0 1 0,-1 0 0,1 0-1,-1-1 1,0 1 0,0-1 0,0 0 0,0 1 0,0-1-1,-1 0 1,0 1 0,0-1 0,0 0 0,0 1-1,0-1 1,-1 0 0,0-3-19,-1 2 11,0 0 0,0 1 0,-1-1-1,0 1 1,1-1 0,-1 1 0,-1 0 0,1 0 0,-1 0-1,1 0 1,-1 1 0,0-1 0,0 1 0,-1 0 0,1 0-1,-1 1 1,1-1 0,-4 0-11,-2-1 27,0 0-1,0 0 0,-1 1 1,1 1-1,-1-1 1,0 2-1,0 0 1,1 0-1,-1 1 1,0 0-1,-1 1-26,7-1 12,0 1-1,0 0 1,0 0 0,0 1-1,0-1 1,0 1 0,1 0-1,-1 1 1,1-1 0,-1 1-1,1 0 1,0 0 0,0 0-1,0 0 1,1 1 0,-1-1-1,1 1 1,0 0 0,0 0-1,0 0 1,0 1 0,1-1-1,0 1 1,-2 4-12,0 3 8,1 0 0,0 0 0,0 1-1,2 0 1,-1-1 0,2 1 0,-1 0 0,2-1 0,0 1 0,1 2-8,1 5 4,0-1 1,2 0 0,1 0 0,0 0 0,1 0 0,2 2-5,-3-9-21,0-1 1,1 0-1,0-1 0,1 1 1,0-2-1,1 1 0,0-1 1,0 0-1,1-1 0,0 0 1,0 0-1,1-1 0,0-1 1,0 0-1,1 0 1,-1-1-1,1-1 0,0 0 1,1 0-1,-1-1 0,1-1 1,-1 0-1,1-1 0,0 0 1,0-1-1,0-1 0,-1 1 1,1-2-1,0 0 0,-1-1 1,0 0-1,1-1 0,3-1 21,37-22-312</inkml:trace>
  <inkml:trace contextRef="#ctx0" brushRef="#br0" timeOffset="4">2559 522 8130,'-19'0'3609,"10"10"-1857,1 9-424,4 18-528,4 5-216,9 18-215,6 8-65,9 11-72,4 10-48,1 3-72,-2-1-24,-1-10-16,-4-11-8,-1-10 64,-11-5-152,-1-11-488,-4-4-385,-7-14 473</inkml:trace>
  <inkml:trace contextRef="#ctx0" brushRef="#br0" timeOffset="5">2396 1245 8242,'-2'-7'3681,"16"7"-1713,7-4-528,15-8-343,8-10-321,19-10-368,8-4 176,2 3 1944,3 0-1815</inkml:trace>
  <inkml:trace contextRef="#ctx0" brushRef="#br0" timeOffset="6">3163 1109 4169,'-51'-10'2034,"50"10"-1915,0 0 0,-1 0 0,1 1 1,0-1-1,0 0 0,-1 0 1,1 1-1,0-1 0,-1 0 0,1 1 1,0-1-1,0 1 0,0 0 0,0-1 1,0 1-1,0 0 0,-1 0 0,2 0 1,-1 0-1,0 0 0,-1 0-119,-12 24 1810,9-15-774,4-9-909,0 1-1,0-1 1,0 1 0,0 0-1,0-1 1,1 1-1,-1 0 1,1-1 0,-1 1-1,1 0 1,0 0-1,-1 0 1,1-1 0,0 1-1,0 0 1,0 0-1,0 0 1,1-1 0,-1 1-1,0 0 1,1 0-1,-1-1 1,1 1-127,0 0 82,1 0-1,-1-1 1,0 1 0,1-1-1,-1 0 1,1 0-1,0 1 1,-1-1 0,1 0-1,0 0 1,0 0 0,-1-1-1,1 1 1,0 0 0,0-1-1,0 1 1,1-1-82,7 2 125,0-1 1,0-1-1,0 1 1,0-2 0,0 1-1,0-1 1,8-2-126,-3-1 34,-1-1 0,0 0 1,0-1-1,-1 0 1,0-1-1,0-1 1,0 0-1,-1 0 1,0-1-1,-1-1 0,0 0 1,-1-1-1,0 0 1,0 0-1,-1-1 1,0 0-1,4-10-34,-11 18 11,0-1 1,0 0-1,-1 1 0,1-1 0,-1 0 1,0 0-1,-1 0 0,1 0 1,-1 0-1,0 0 0,0 0 1,0 0-1,-1 0 0,0 0 0,0 0 1,0 0-1,-1 0-11,1 1 6,-1 1-1,1 0 1,-1-1 0,0 1-1,0 0 1,-1 0-1,1 0 1,-1 1 0,1-1-1,-1 0 1,0 1 0,0 0-1,0-1 1,0 1-1,0 1 1,0-1 0,-1 0-1,1 1 1,-1-1 0,1 1-1,-1 0 1,1 0-1,-3 1-5,-2-1-2,0 0 0,0 1 0,0 0-1,0 0 1,0 1 0,-1 0 0,1 0-1,1 1 1,-1 0 0,0 1 0,0 0-1,1 0 1,-1 0 0,1 1 0,0 0-1,0 1 1,1-1 0,-1 1 0,1 1-1,-5 4 3,-1 2 10,1 0-1,0 1 1,0 1-1,1 0 1,1 0-1,1 1 1,0 0-1,1 0 0,-4 10-9,5-5 54,0 1 0,1 0 0,1 0 0,1 0 0,1 0 0,1 0-1,1 11-53,1-18 52,-1 0 0,2 0 0,0-1 0,1 1 0,0-1 0,1 0 0,1 1 0,0-2 0,0 1 0,1-1 0,1 0 0,1 1-52,-2-5 28,1 0 1,0 0 0,0-1 0,1 0-1,0 0 1,0-1 0,1 0-1,0 0 1,0-1 0,0 0 0,1-1-1,-1 0 1,1-1 0,0 1-1,9 0-28,4 1 98,0-2 0,1-1 0,-1 0 1,1-2-1,-1-1 0,13-2-98,40-9 186</inkml:trace>
  <inkml:trace contextRef="#ctx0" brushRef="#br0" timeOffset="7">3864 1152 4497,'-68'-37'5104,"67"37"-5014,0-1 1,0 1 0,1-1-1,-1 1 1,0 0 0,0 0-1,0-1 1,1 1 0,-1 0-1,0 0 1,0 0 0,0 0-1,0 0 1,1 0 0,-1 0-1,0 0 1,0 0 0,0 0-1,0 0 1,1 1 0,-1-1-1,0 0 1,0 1 0,0-1-1,1 0 1,-1 1 0,0-1-1,1 1 1,-1-1 0,0 1-1,1-1 1,-1 1 0,1 0-1,-1-1 1,0 1 0,1 0-1,0-1 1,-1 1 0,1 0-1,-1 0 1,1 0 0,0-1-1,0 2-90,-2 2 164,2 1-1,-1 0 1,0 0 0,1-1-1,0 1 1,1 3-164,-1-3 167,0 7 4,1 1 0,1-1-1,0 1 1,0-1 0,2 0-1,2 8-170,9 17 460,9 15-460,-13-28 274,0 0-1,-2 1 0,0 0 0,0 7-273,-6-14 650,-3-18-633,0 0 1,0 0 0,0 0-1,-1-1 1,1 1 0,0 0-1,0 0 1,0 0 0,0 0-1,0 0 1,0 0 0,0 0-1,0 0 1,0 0 0,0 0-1,0 0 1,0 0 0,0 0-1,0 0 1,0 0 0,0 0-1,-1 0 1,1 0 0,0 0-1,0 0 1,0 0 0,0 0-1,0 0 1,0 0 0,0 0-1,0 0 1,0 0 0,0 0-1,0 0 1,0 0 0,0 0-1,0 0 1,-1 0 0,1 0-1,0 0 1,0 0 0,0 0-1,0 0 1,0 0 0,0 0-1,0 0 1,0 0 0,0 1-1,0-1 1,0 0-1,0 0 1,0 0 0,0 0-1,0 0 1,0 0 0,0 0-1,0 0 1,0 0 0,0 0-1,0 0 1,0 0 0,0 0-18,-11-27 900,5 1-859,1 0 0,1-1 1,1-13-42,2 21 8,1 0 0,0 0 0,2 1 0,3-17-8,-3 19 1,2-10-36,1 0-1,1 0 1,1 1 0,2 0-1,3-7 36,-9 24-99,1-1-1,0 1 0,1 1 1,0-1-1,0 1 0,0-1 1,1 1-1,0 1 0,0-1 1,1 1-1,0 0 0,0 1 1,0-1-1,1 2 0,0-1 1,0 1-1,0 0 100,37-6-464</inkml:trace>
  <inkml:trace contextRef="#ctx0" brushRef="#br0" timeOffset="8">4350 983 4929,'-5'-4'2106,"5"4"-2003,0 0 0,0 0 1,0 0-1,0 0 1,0 0-1,0 0 1,0 0-1,0 0 1,0 1-1,0-1 1,0 0-1,0 0 0,0 0 1,0 0-1,0 0 1,0 0-1,0 0 1,-1 0-1,1 0 1,0 0-1,0 0 1,0 0-1,0 0 0,0 0 1,0 0-1,0 0 1,0 0-1,0 0 1,0 0-1,0 0 1,0 0-1,0 0 1,0 0-1,0 0 0,0 0 1,0 0-1,0 0 1,-1 0-1,1 0 1,0 0-1,0 0 1,0 0-104,2 13 1375,1 36 200,3 0 1,5 22-1576,0-22 842,-3 0 0,1 49-842,-8-90 112,-1 1 0,2-1 1,-1 1-1,1-1 0,1 4-112,-6-30 179,1 1 0,0-1 1,2 1-1,0-3-179,0-3 61,-1-6-48,-1-58 9,3 1 1,7-37-23,-7 117-4,0-1 0,0 1-1,1 0 1,0 0 0,0 0 0,0 1 0,1-1 0,-1 0 0,2 1 0,-1 0 0,0-1 0,3-1 4,-4 5-4,-1 1 0,1-1-1,-1 1 1,1 0 0,0-1 0,0 1 0,-1 0 0,1 0 0,0 0 0,0 0-1,0 1 1,0-1 0,0 1 0,1-1 0,-1 1 0,0-1 4,1 1-5,0 1 0,0-1 1,0 0-1,-1 1 0,1-1 0,0 1 0,-1 0 1,1 0-1,0 0 0,-1 0 0,1 1 0,-1-1 1,0 1-1,1-1 0,0 2 5,13 11-7,0 0 0,-2 1 0,0 0 0,0 1 0,-2 1 0,0 0 0,-1 1 0,0 0 0,0 4 7,7 18 7,-1 0 0,-2 1-1,8 37-6,-18-62 8,-2-3 0,1-1 0,-2 1 0,0 0 0,0 0 0,-1 3-8,-4-9 55,1-19 65,8-74-72,5-9-48,-5 55 1,1 1-1,2 1 1,1-2-1,-6 29-4,0-1 0,0 1 0,1 0 1,1 0-1,0 0 0,0 0 0,1 1 0,0 1 1,1-1-1,0 1 0,8-7 4,-12 13-5,1-1 1,-1 1-1,1 0 1,0 0-1,0 1 0,0-1 1,0 1-1,1 0 0,-1 0 1,0 1-1,1 0 1,0 0-1,-1 0 0,1 0 1,-1 1-1,1 0 0,0 0 1,-1 1-1,1 0 1,0 0-1,-1 0 0,1 0 1,2 2 4,0 0-3,0 1 0,1 0 0,-2 0 1,1 1-1,0 0 0,-1 1 0,0-1 0,0 1 1,-1 1-1,0-1 0,0 1 0,0 0 0,-1 1 1,1 1 2,7 14-1,-1-1 1,-1 1 0,-2 1-1,0 0 1,-1 1 0,-2-1-1,0 3 1,4 31-16,-2 0-1,-2 31 17,-7-45-315,0-32-332,1 0 0,0-1 1,2 11 646,5-2-1378,8-4 591</inkml:trace>
  <inkml:trace contextRef="#ctx0" brushRef="#br0" timeOffset="9">5354 1010 5769,'-6'-70'3553,"2"85"-24,9 13-1993,0 4-264,6 8-543,1 1-217,1 8-272,3 8-64,-6 1-80,-3-3-16,-5-5 64,-2-7-120,1-13-544,-1 0-401,0-19 473</inkml:trace>
  <inkml:trace contextRef="#ctx0" brushRef="#br0" timeOffset="10">5305 633 6417,'-41'-62'3585,"17"32"-296,3 6-1145,4 6-1071,13 12-281,6 2-672,2 4-344,-4 0 160</inkml:trace>
  <inkml:trace contextRef="#ctx0" brushRef="#br0" timeOffset="11">5723 1068 6577,'-43'-89'3112,"34"78"-1378,9 11-1710,-1 0 0,1 0 0,0 0 0,0 0 0,0 0-1,0 0 1,-1 0 0,1 0 0,0 0 0,0 0 0,0 0 0,-1 0-1,1 0 1,0 0 0,0 0 0,0 0 0,0 0 0,-1 0 0,1 0-1,0 0 1,0 1 0,0-1 0,0 0 0,0 0 0,-1 0-1,1 0 1,0 0 0,0 0 0,0 1 0,0-1 0,0 0 0,0 0-1,0 0 1,-1 0 0,1 1 0,0-1-24,-3 18 719,2-16-497,-1 15 150,1 1 0,1-1 0,0 0 0,1 1 1,1-1-1,3 14-372,7 22 906,10 26-906,9 35 624,-30-109-589,0 0-1,0-1 1,-1 1-1,1 0 1,-1 0-1,-1 0 1,1 0-1,-1-1 1,0 1-1,0 0 0,0-1 1,0 1-1,-1 0-34,-2-18 957,-4-118-672,6 89-217,1 15-46,1-1 1,2 1-1,1 0 0,1 0 1,2-6-23,-3 21-2,0-1 0,1 0 0,1 1 0,0 0 0,0 0 0,1 0-1,1 1 1,0-1 0,1 2 0,0-1 0,8-8 2,-12 15-3,1 1-1,-1-1 0,0 1 1,1 0-1,0 0 0,-1 1 0,1-1 1,0 1-1,0 0 0,1 0 1,-1 1-1,0 0 0,1 0 1,-1 0-1,0 0 0,1 1 0,-1 0 1,1 0-1,-1 0 0,1 1 1,-1 0-1,1 0 0,-1 0 0,0 1 1,0 0-1,3 1 4,2 1-4,0 1 0,-1 0 0,0 1 0,0 0 0,0 0 0,0 1 0,-1 0 0,0 0 0,-1 1 0,0 0 0,0 1 0,0-1 0,-1 2 4,5 8 5,-2 1-1,0-1 1,-1 1-1,-1 1 1,0 0-1,-2 0 1,3 14-5,1 27-310,0 57 310,-7-83-240,-1-31 195,3 34-943,-4-36 820,1 1 0,-1-1-1,1 0 1,-1 1 0,1-1 0,0 0 0,0 0 0,0 0 0,0 1 0,1-1 0,-1 0 0,1-1 0,0 2 168,9 0-682</inkml:trace>
  <inkml:trace contextRef="#ctx0" brushRef="#br0" timeOffset="12">6370 849 7802,'9'7'3480,"0"13"-1687,3 11-65,1 16-536,1 6-311,-2 12-505,-2 3-136,-5-3-128,-1 0-40,-4-13 56,0-8-104,0-9-520,0-8-192,2-13 319</inkml:trace>
  <inkml:trace contextRef="#ctx0" brushRef="#br0" timeOffset="13">6298 583 8362,'-23'-54'3881,"4"23"-1465,0 2-543,9 15-689,-1 0-360,10 12-496,4 2-248,6 12-80,3 11 32</inkml:trace>
  <inkml:trace contextRef="#ctx0" brushRef="#br0" timeOffset="14">6950 832 5353,'61'-47'2667,"-54"38"2161,-12 8-2438,-12 4-1331,-3 3-757,0 2 0,0 0 0,1 0-1,-1 3-301,-24 11 448,34-17-410,0 1 1,0 0-1,0 0 0,1 1 1,0 0-1,0 1 0,1 0 1,0 1-1,0 0 1,1 0-1,0 0 0,1 1 1,0 0-1,0 0 0,1 0 1,0 1-1,1 0 1,0 0-1,1 0 0,1 1 1,-1-1-1,2 1-38,0-10 0,1-1 1,0 0-1,0 1 1,0-1-1,0 0 0,0 1 1,1-1-1,-1 0 0,0 1 1,0-1-1,1 0 1,-1 0-1,1 1 0,-1-1 1,1 0-1,0 0 0,0 0 1,-1 0-1,1 0 1,0 0-1,0 0 0,0 0 1,0 0-1,0 0 0,0 0 1,0-1-1,0 1 1,0 0-1,1-1 0,-1 1 1,0-1-1,0 1 0,1-1 1,-1 1-1,0-1 1,0 0-1,1 0 0,-1 0 1,0 0-1,1 0 0,-1 0 1,1 0-1,9 0 3,0-1 0,1 0 1,-1-1-1,11-2-3,-5 0 3,-2 2-2,27-5 4,0 2 0,21 1-5,-51 4 0,0 0 1,0 1-1,0 0 1,0 1-1,0 0 1,-1 1-1,1 0 1,-1 1-1,0 0 1,0 1-1,2 2 0,-10-6 0,-1 1 1,1-1-1,-1 1 0,0-1 1,1 1-1,-1 0 0,0 0 1,0 0-1,0 0 0,-1 0 1,1 1-1,0-1 0,-1 1 1,0-1-1,1 1 0,-1-1 0,0 1 1,0 0-1,-1-1 0,1 1 1,0 0-1,-1 0 0,0 0 1,1 2-1,-2 0 1,0 0 0,0 0 0,0 0 1,0 0-1,-1-1 0,0 1 1,0-1-1,0 1 0,-1-1 0,1 1 1,-1-1-1,0 0 0,0 0 0,-1 0-1,-11 13 19,-1-1 0,-1-1-1,-1-1 1,1 0-1,-2-1 1,-5 2-19,-20 10-99,-2-2 0,-9 2 99,54-24-68,0-1 0,0 1 0,0-1 1,0 1-1,0-1 0,-1 0 0,1 0 0,0 1 1,0-1-1,0 0 0,-1 0 0,1 0 1,0 0-1,0 0 0,-2-1 68,3 1-59,0 0 0,-1-1 0,1 1 0,0-1 0,-1 1 0,1-1 0,0 1 0,0-1 0,-1 1 0,1-1 0,0 1 0,0-1 0,0 1 0,0-1 0,0 0 0,0 1 0,0-1 0,0 1 0,0-1 0,0 1 0,0-1 0,0 1 0,0-1 0,0 1 0,0-1 0,1 0 0,-1 1 0,0-1 0,0 1 0,1-1 0,-1 1 0,0 0 0,1-1 59,9-22-864</inkml:trace>
  <inkml:trace contextRef="#ctx0" brushRef="#br0" timeOffset="15">7363 426 8162,'-9'-39'6322,"7"36"-4932,1 4-271,3 22-87,29 157 502,-3 255-649,-10-102-1934,-17-321 804,-1-2-433,1-1-1,0-1 0,1 1 0,0 0 1,2 5 678,7 8-1330</inkml:trace>
  <inkml:trace contextRef="#ctx0" brushRef="#br0" timeOffset="16">7263 995 6505,'-25'1'5499,"23"1"-3051,14 0-1183,4-1-803,0 0 1,-1-2-1,1 1 0,0-2 1,0 0-1,-1-1 1,13-4-463,17-7-38,40-19 38,-11 4 199,115-38-238,-188 66 43,0 0 0,0 1-1,0-1 1,0 1 0,0-1 0,0 1 0,0 0-1,1-1 1,-1 1 0,0 0 0,0 0-1,1 0 1,-1-1 0,0 1 0,0 1 0,0-1-1,1 0 1,-1 0 0,0 0 0,0 1-1,1-1 1,-1 0 0,0 1 0,0-1 0,0 1-1,0 0 1,0-1 0,0 1 0,0 0-1,0 0 1,0-1 0,0 1 0,0 1-4,1 3 25,0-1 1,0 0 0,-1 1 0,0 0-1,0-1 1,0 1 0,0 0-1,-1 2-25,1-2 14,1 34 68,-2 1 0,-1-1 0,-2 1 1,-2-1-1,-5 20-82,-1 10-11,3 2 11,8-38-280,5-23 208</inkml:trace>
  <inkml:trace contextRef="#ctx0" brushRef="#br0" timeOffset="17">7782 578 10018,'-13'-41'4409,"6"15"-2240,2 2-729,3 12-696,2 6-160,0 7-592,7 11-248,3 14 224</inkml:trace>
  <inkml:trace contextRef="#ctx0" brushRef="#br0" timeOffset="18">8474 827 5769,'32'-123'2940,"-29"100"-1669,-6 17-129,3 6-1142,-4-2 332,0 0-1,0 1 0,0-1 1,0 1-1,0 0 0,0 0 1,0 0-1,-1 0 0,1 1 1,0 0-1,-1 0 0,1 0 1,0 0-1,0 1 0,-1 0 0,0 0-331,-15 3 817,1 1 0,-17 5-817,24-5 113,0 0-1,0 1 1,0 1-1,1-1 0,0 2 1,0-1-1,1 2 1,0-1-1,0 2 1,1-1-1,0 1 0,1 0 1,0 1-1,0 0 1,1 0-1,1 1 1,0 0-1,1 0 1,-3 8-113,2-4 34,1 1 1,1 0 0,0 0 0,1 0-1,1 0 1,1 1 0,0-1 0,1 0 0,1 1-1,1-1 1,0 0 0,2 0 0,0 0-1,4 12-34,-5-21 11,1 1-1,0-1 0,0 0 1,1 0-1,0-1 0,0 1 0,1-1 1,0 0-1,0 0 0,0-1 1,1 0-1,0 0 0,1-1 0,-1 0 1,1 0-1,0 0 0,0-1 0,0-1 1,1 1-1,-1-1 0,1 0 1,0-1-1,0 0 0,0-1 0,0 0 1,0 0-1,0-1 0,0 0 1,0 0-1,1-1 0,7-2-10,-1 0 159,0-1 1,0-1-1,0 0 0,-1-1 1,0-1-1,0 0 0,3-3-159,42-33 475</inkml:trace>
  <inkml:trace contextRef="#ctx0" brushRef="#br0" timeOffset="19">9103 93 6057,'1'-7'1533,"-1"-10"2502,0 17-3834,0 0-1,0-1 1,-1 1-1,1-1 1,0 1-1,0 0 1,0-1-1,0 1 1,0 0 0,0-1-1,-1 1 1,1 0-1,0-1 1,0 1-1,-1 0 1,1-1-1,0 1 1,0 0 0,-1 0-1,1-1 1,0 1-1,-1 0 1,1 0-1,0 0 1,-1 0-1,1-1 1,0 1 0,-1 0-1,1 0 1,-1 0-1,1 0 1,0 0-1,-1 0 1,1 0-201,-4 6 460,-7 23-271,1 0 1,1 1-1,2 1 1,0-1-1,2 10-189,3-30 10,-6 39 17,2 1 0,1 25-27,5-71-104,0-1 0,0 0 0,0 0 0,1 0 0,-1 1 1,1-1-1,0 0 0,0 1 104,0-3-50,-1-1 0,0 1 1,0-1-1,0 0 0,1 1 1,-1-1-1,0 0 0,1 1 1,-1-1-1,0 0 0,1 1 1,-1-1-1,0 0 0,1 0 1,-1 1-1,1-1 0,-1 0 1,0 0-1,1 0 0,-1 0 1,1 1-1,-1-1 0,1 0 50,0 0-112,0 0-1,0-1 0,0 1 0,0 0 1,0 0-1,0-1 0,0 1 1,0 0-1,0-1 0,0 1 1,0-1-1,0 0 0,0 1 1,0-1 112,16-16-974,5-11 395</inkml:trace>
  <inkml:trace contextRef="#ctx0" brushRef="#br0" timeOffset="20">9293 1 6657,'2'2'3177,"0"11"-1216,3-2-169,-2 9-344,1 4-248,-6 10-311,-3 8-185,-7 9-312,0 0-120,0-1 8,0-5-120,5-15 3385,7 5-2577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264 532 3961,'24'-67'2039,"-24"65"-1830,1 1-1,-1-1 1,1 1 0,-1-1 0,0 1-1,1-1 1,-1 0 0,0 1-1,0-1 1,0 1 0,0-1 0,-1 0-1,1 1 1,0-2-209,-1 2 103,1 1 0,-1-1-1,1 0 1,0 1 0,-1-1 0,1 0 0,-1 1-1,0-1 1,1 0 0,-1 1 0,1-1 0,-1 1-1,0-1 1,1 1 0,-1-1 0,0 1 0,0 0-1,1-1 1,-1 1-103,-3-1 286,1 1 0,0-1 0,-1 1 0,1 0 0,0 0 0,-1 0 0,1 0 0,-4 1-286,5-1 175,-13 2 501,0 0 1,0 1 0,0 1-1,0 0 1,-3 3-677,10-4 174,0 1-1,1 0 1,-1 1-1,1-1 1,0 1-1,0 1 1,0 0-1,1 0 1,-6 6-174,4-3 78,0 1 1,1 0-1,1 0 1,0 1 0,0 0-1,1 0 1,0 0-1,1 0 1,0 1 0,1 1-79,-1 3 28,2 1 1,0 0 0,1 0 0,0 0 0,2 0-1,2 16-28,-2-15 13,2 1-1,0-1 0,1 1 0,1-1 0,1 0 0,0-1 1,4 7-13,-7-18 6,0-1 0,0 1 1,1-1-1,0 0 1,0 0-1,0 0 0,0 0 1,1-1-1,0 0 0,0 0 1,0 0-1,1-1 1,-1 1-1,1-1 0,0 0 1,0-1-1,0 1 1,0-1-1,0-1 0,0 1 1,0-1-1,1 0 1,0 0-8,5 0-77,1 0-1,0-1 0,0-1 0,0 0 0,-1 0 0,1-1 0,4-2 79,37-18-205</inkml:trace>
  <inkml:trace contextRef="#ctx0" brushRef="#br0" timeOffset="1">699 539 6145,'-3'-4'473,"0"0"-1,0 1 1,-1 0-1,1 0 1,-1 0-1,1 0 1,-1 1-1,0-1 1,0 1-1,0 0 1,0 0-1,0 0 1,-1 1 0,1-1-1,-1 1 1,-1 0-473,1 1 234,1-1 1,-1 1-1,0 0 1,0 1-1,0-1 1,0 1-1,0 0 1,0 0-1,0 1 1,0 0-1,1-1 1,-1 1-1,-1 2-234,-2 0 74,1 1-1,0 0 1,0 0-1,0 1 1,1-1-1,0 2 0,0-1 1,0 1-1,1 0 1,0 0-1,0 0 0,1 1 1,0-1-1,0 1 1,1 0-1,-2 7-73,1 0 15,1 0 1,1 0-1,0 0 0,1 0 1,1 1-1,0-1 0,1 0 1,1 0-1,3 15-15,-3-20 2,1 1 0,0-1-1,1 0 1,0 0 0,0 0 0,1 0-1,0-1 1,1 0 0,0 0 0,1 0 0,0-1-1,0 0 1,0 0 0,6 3-2,-8-7 3,0 0 0,1-1 1,-1 0-1,1 0 0,0 0 0,0-1 0,0 1 1,0-1-1,1-1 0,-1 1 0,0-1 1,1 0-1,-1-1 0,1 0 0,-1 0 0,1 0 1,-1 0-1,0-1 0,1 0 0,-1-1 1,0 1-1,2-2-3,3-1 8,-1 0 0,0-1 0,1 0 0,-2-1 0,1 0 0,-1-1 0,0 0 0,0 0 0,0-1 0,-1 0 0,-1 0 0,5-6-8,-3 2 14,-1-1 0,0 0 0,-1 0 0,-1 0 1,1-1-1,-2 1 0,0-2 0,-1 1 0,0 0 1,-1-1-1,0-9-14,-2 16 10,0-1 1,-1 1 0,0 0-1,-1-1 1,0 1 0,0 0-1,-1-1 1,0 1 0,0 0-1,-1 0 1,0 0 0,0 0-1,-1 1 1,0-1 0,0 1-1,-1 0 1,0 0 0,0 1-1,0 0 1,-1-1 0,-2-1-11,2 4 5,0-1 0,0 0 0,-1 1 0,1 0 0,-1 1 0,0-1 1,1 1-1,-6-1-5,7 3-51,1 0 0,-1 0 0,1 0 0,-1 1 0,0-1 1,1 1-1,-1 1 0,0-1 0,1 0 0,-1 1 0,1 0 1,-1 0-1,1 0 0,-3 2 51,-21 12-260</inkml:trace>
  <inkml:trace contextRef="#ctx0" brushRef="#br0" timeOffset="2">995 756 3905,'20'-121'2431,"-14"90"223,-6 31-2621,0 0 0,0 0-1,0 0 1,0 0 0,0 0 0,1 1 0,-1-1 0,0 0-1,0 0 1,0 0 0,0 0 0,0 0 0,0 0 0,0 0-1,0 0 1,0 0 0,0 0 0,0 0 0,0 0 0,0 0 0,1 0-1,-1 0 1,0 0 0,0 0 0,0 0 0,0 0 0,0 0-1,0 0 1,0 0 0,0 0 0,0 0 0,0 0 0,1 0-1,-1 0 1,0 0 0,0 0 0,0 0 0,0 0 0,0 0-1,0 0 1,0 0 0,0 0 0,0 0 0,0 0 0,0 0 0,0 0-1,1 0 1,-1 0 0,0 0 0,0-1 0,0 1 0,0 0-1,0 0 1,0 0 0,0 0 0,0 0 0,0 0 0,0 0-1,0 0 1,0 0 0,0 0 0,0 0 0,0-1 0,0 1-1,0 0 1,0 0 0,0 0 0,0 0-33,2 2 505,-1-2 463,7 21 356,-1-6-1098,3 7 68,0 1-1,-2 1 0,0-1 0,-2 2 1,2 14-294,1 20 1181,-1 35-1181,-1-16 472,-5-67-306,-1-21 435,1-151-442,-1 127-139,-1-5-3,3 1-1,1-3-16,-2 31-1,-1 0 1,2 0-1,-1 0 0,2 0 0,-1 1 0,1-1 0,1 1 0,-1 0 0,7-8 1,-9 14-4,1 0-1,-1 0 0,1 0 0,0 1 0,-1-1 1,1 1-1,0 0 0,1-1 0,-1 1 1,0 1-1,0-1 0,1 1 0,-1-1 1,1 1-1,0 0 0,-1 0 0,1 0 1,0 1-1,0-1 0,-1 1 0,1 0 1,0 0-1,0 0 0,-1 1 0,1-1 1,0 1-1,2 1 5,0 0-5,0 0-1,0 0 1,0 0 0,-1 1 0,1 0 0,-1 1-1,0-1 1,1 1 0,-2 0 0,1 0-1,0 0 1,-1 1 0,0 0 0,0 0-1,0 0 1,0 0 5,7 17-1,-1 1 0,-1 0 0,-1 1 0,-1-1 0,-1 2 0,0 9 1,10 34 13,-15-64-10,0-1-1,0 0 1,0 0-1,0 0 1,0 0 0,-1 0-1,0 0 1,1 0-1,-1 0 1,0 0-1,0 0 1,-1 0-1,1 1 1,-1-1-3,0-6 17,0 0 0,0 1 0,0-1 0,1 0 0,-1 0 0,1 0 0,0 0 0,0 0 0,0 0-17,26-146 91,-24 126-87,2-1 0,0 1 0,1 1 0,6-14-4,-9 30-4,0 1 0,0-1 0,1 1 0,-1 0 1,1 0-1,0 0 0,1 0 0,-1 0 0,1 1 0,0 0 0,0-1 0,1 2 1,-1-1-1,1 0 0,0 1 0,0 0 0,0 0 0,0 0 0,0 1 0,1 0 1,0-1 3,-3 3-5,-1-1 0,1 0 0,-1 1 0,1 0 0,-1-1 0,1 1 0,-1 0 0,1 0 0,-1 1 0,1-1 0,-1 0 0,1 1 0,-1 0 0,0-1 0,1 1 0,-1 0 0,0 0 0,1 1 0,1 0 5,-1 1-5,0-1 0,0 1 0,0 0 0,0 1-1,0-1 1,-1 0 0,1 1 0,-1 0 0,0-1 0,0 1-1,0 2 6,4 8-3,-1 1-1,-1 0 0,-1 0 1,0 1-1,-1-1 0,0 4 4,0 27-54,-4 27 54,1-33-766,1-1 1,4 15 765,3-23-489</inkml:trace>
  <inkml:trace contextRef="#ctx0" brushRef="#br0" timeOffset="3">2025 537 5049,'-5'10'1894,"1"1"-1,0 0 1,0 0-1,0 3-1893,-5 48 3062,7-14-2699,4 31-363,-1-29 802,2 29-429,-1-28-1,-2 1-1,-3 22-371,-5-40 400,8-33-384,0-1 1,0 1-1,0-1 1,0 1-1,-1-1 1,1 0-1,0 1 1,-1-1-1,1 1 1,0-1-1,-1 0 1,1 1-1,0-1 1,-1 0-1,1 1 1,-1-1 0,1 0-1,0 0 1,-1 1-1,1-1 1,-1 0-1,1 0 1,-1 0-17,0 0 22,0 0 1,0 0-1,1 0 1,-1-1 0,0 1-1,0 0 1,1-1-1,-1 1 1,0-1 0,1 1-1,-1-1 1,1 1-1,-1-1 1,0 1 0,1-1-1,-1 0 1,1 1-1,-1-1 1,1 0-1,-1 0-22,-3-6 48,0 0 0,0-1 0,1 1 0,0-1 0,0 0 0,1 0 0,0 0 0,0 0-1,0 0-47,-5-77 27,6 78-16,-1-57-2,2 0 0,5-15-9,-2 48-12,1 0 0,2 0 0,1 1 0,1 0 0,7-16 12,-9 33-33,0 0 0,1 1 0,0 0 1,1 0-1,1 1 0,-1 0 0,2 0 0,-1 1 0,2 0 0,-1 1 33,-5 5-27,0 0 0,0 1 0,0-1 0,1 1 0,-1 1-1,1-1 1,0 1 0,0 0 0,-1 0 0,1 1 0,1-1 27,-3 2-21,0 0 0,0 0 1,0 0-1,0 0 0,0 0 0,0 1 0,0 0 0,0-1 0,0 2 1,0-1-1,-1 0 0,1 1 0,0 0 0,-1 0 0,1 0 0,-1 0 1,2 1 20,-1 1-16,1 0 1,-1 0 0,0 1 0,0-1 0,-1 1 0,1 0-1,-1 0 1,0 0 0,-1 0 0,1 0 0,-1 1 0,0-1-1,0 1 1,-1 0 0,1 0 0,-1-1 0,-1 1-1,1 0 1,-1 0 0,0 0 0,0 0 0,-1 0 0,0 4 15,-2 7 4,0-1 0,-1 0 0,-1-1 0,0 1 0,-1-1 0,-1 0 0,0 0 1,-2 1-5,-1 1 43,-1 0 0,0-1 0,-2 0-43,9-11-24,0-1 1,0 0-1,0 1 1,-1-1-1,1-1 1,-1 1-1,0-1 0,0 0 1,-1 0-1,1-1 1,0 1-1,-2-1 24,5-1-60,1-1-1,-1 0 1,1 1-1,-1-1 1,1 0-1,-1 0 1,1 0-1,-1 0 1,1 0-1,-1-1 1,1 1-1,-1 0 1,1-1-1,0 1 1,-1-1-1,1 0 1,-1 1-1,1-1 1,0 0-1,0 0 1,-1 0-1,1 1 1,0-1-1,0-1 1,0 1-1,0 0 1,0 0 60,-8-16-649</inkml:trace>
  <inkml:trace contextRef="#ctx0" brushRef="#br0" timeOffset="4">2544 102 4609,'-48'-82'3109,"47"81"-2805,1-1 0,-1 1 0,0-1 0,1 1 0,-1-1 0,0 1 1,0-1-1,0 1 0,-1 0 0,1 0 0,0-1 0,0 1 0,-1 0 1,1 0-305,1 14 2604,1-7-2585,21 205 3271,3 70-2124,-23-181-926,-2-36-75,3 1 1,3-1 0,10 45-166,-15-105 8,0 0 96,-1 0 0,1-1 0,0 1 0,0 0 0,0 0 0,1-1 0,-1 1 0,1-1 0,0 1 0,0-1 0,0 0 0,0 0 1,1 0-1,-1 0 0,2 1-104,13 2 660</inkml:trace>
  <inkml:trace contextRef="#ctx0" brushRef="#br0" timeOffset="5">2859 547 5505,'-72'36'2617,"64"-28"-553,10-4-760,14-2 43,-14-2-1087,34 4 1520,-1-1 0,1-2-1780,-20-1 378,-1 0 0,1-2 0,-1 0 0,0 0 0,14-5-378,-25 5 47,1 0 0,-1 1 0,0-2 0,0 1 1,0 0-1,0-1 0,0 0 0,-1 0 0,1 0 1,-1 0-1,0 0 0,0-1 0,0 1 0,2-5-47,-4 7 8,0-1 0,0 0 0,0 0 0,0 0 0,-1 0-1,1 0 1,0 0 0,-1 0 0,0 0 0,1 0-1,-1 0 1,0 0 0,0 0 0,0 0 0,-1 0 0,1-1-1,0 1 1,-1 0 0,1 0 0,-1 0 0,0 0 0,1 0-1,-1 1 1,0-1 0,0 0 0,-1 0 0,1 1-1,0-1 1,0 0 0,-1 1 0,1-1 0,-1 1 0,0-1-9,-4-2 8,0 0 0,0 0 0,-1 0-1,1 1 1,-1 0 0,0 0-1,0 0 1,0 1 0,0 0-1,0 1 1,-7-1-7,1 0-2,-1 1-1,1 0 1,-1 1-1,1 1 1,-14 2 2,20-2-3,0 1 0,-1 0 0,1 0 1,0 1-1,1 0 0,-1 0 0,0 1 0,1 0 0,0 0 1,-1 0-1,2 1 0,-1-1 0,0 2 0,1-1 0,0 0 1,0 1-1,1 0 0,0 0 0,0 1 0,0-1 1,1 1-1,0 0 0,0 0 0,0 0 0,1 0 0,0 0 1,1 0-1,-1 3 3,0 5 14,0-1 1,1 1 0,1 0-1,0 0 1,1-1-1,1 1 1,0 0 0,1-1-1,0 1 1,1-1-1,1 0 1,0 0 0,7 12-15,-5-15 16,0 0 0,1 0 0,0-1 1,1 0-1,0 0 0,0-1 1,1 0-1,0-1 0,0 0 0,1-1 1,0 0-1,1 0 0,0-2 1,0 1-1,0-1 0,0-1 1,1 0-1,-1-1 0,1 0 0,0-1 1,0-1-1,0 0 0,9 0-16,44-7 48</inkml:trace>
  <inkml:trace contextRef="#ctx0" brushRef="#br0" timeOffset="6">3500 54 5521,'-5'-7'1738,"-11"-9"2508,9 16-2381,3 11-555,1 27-600,2 1-1,1-1 0,1 1 0,5 16-709,28 157 839,-20-138-496,15 74 125,14 25-468,-26-98-948,-16-70 1017,0-9-153</inkml:trace>
  <inkml:trace contextRef="#ctx0" brushRef="#br0" timeOffset="7">3370 561 7386,'-4'0'3448,"8"3"-1247,8 1-497,12-1-352,8 1-239,11-3-425,12 1-160,2-4-256,4-1-104,-6-4-16,-3 0-112,-10 0-432,-9 4-416,-4-4 1960,-10 4-1144</inkml:trace>
  <inkml:trace contextRef="#ctx0" brushRef="#br0" timeOffset="8">3891 528 4353,'2'9'6248,"6"-2"-3599,15 4-2640,-2-2 780,-4 2-506,-13-8-212,0 0-1,0 0 1,1-1-1,-1 1 0,1-1 1,-1 0-1,1 0 1,0-1-1,-1 1 1,1-1-1,0 0 1,0-1-1,0 1 0,0-1 1,0 0-1,0 0 1,1 0-71,7-2 135,-1-1 0,1-1 0,-1 0 0,0 0 0,0-1 0,0-1 0,0 0 0,-1-1 0,0 0 0,-1 0 0,1-1 0,-1 0 0,-1-1 0,0-1 0,0 1 0,-1-2-135,-6 10 11,0-1 1,-1 0-1,0 0 0,1 0 1,-1 0-1,0 0 0,0 0 1,0 0-1,0 0 0,0-1 1,-1 1-1,1 0 0,-1 0 1,1-1-1,-1 1 0,0 0 1,0-1-1,0 1 0,0-1 1,-1 1-1,1 0 0,0 0 1,-1-1-1,0 1 0,1 0 1,-1 0-1,0-1 0,0 1 1,0 0-1,-1 0 0,1 0 1,0 0-1,-2-1-11,-1-1 20,-1 1 1,1-1-1,-1 1 0,0-1 0,0 2 1,0-1-1,0 0 0,-1 1 1,1 0-1,-1 0 0,1 1 0,-1-1 1,-3 1-21,2 0 24,0 0 0,-1 0 0,1 1 0,-1 0 0,1 0 1,0 1-1,-1 0 0,1 0 0,0 1 0,-1 0 0,1 0 0,0 1 1,0 0-1,1 0 0,-1 0 0,1 1 0,-1 0 0,-1 2-24,-1 1 36,2 0-1,-1 1 1,1 0 0,0 0-1,1 1 1,0-1-1,0 2 1,1-1-1,0 0 1,0 1 0,1 0-1,-2 9-35,1-1 36,0 1-1,2-1 0,0 1 1,1-1-1,0 1 1,2 0-1,0 0 1,2 0-1,1 10-35,-1-17 19,0 0 1,1 0-1,1-1 0,0 1 0,0-1 0,1 0 0,0 0 1,1 0-1,1-1 0,-1 0 0,2 0 0,-1-1 1,1 0-1,1 0 0,3 2-19,-8-7 69,1-1 1,-1 0-1,1 0 0,0 0 1,0-1-1,0 0 0,0 0 1,1 0-1,-1-1 0,1 1 1,-1-1-1,1-1 0,-1 1 1,1-1-1,-1 0 0,1 0 1,0 0-1,-1-1 0,1 0 1,-1 0-1,1 0 1,-1-1-1,0 0 0,0 0 1,0 0-1,0-1 0,2-1-69,33-17 770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38 4849,'-1'0'427,"-1"-1"0,1 0 0,0 0 0,0 0 0,0 0 1,0 0-1,0 0 0,0-1 0,0 1 0,0 0 0,1 0 0,-1-1 0,0 1 0,1-1 0,-1 1 0,1 0 1,-1-1-1,1 1 0,0-1 0,0 1 0,0-1 0,-1 1 0,1-1 0,1 1 0,-1-1 0,0 1 1,0-1-1,0 1-427,5 3 565,7 4-463,1 1 1,-1 0-1,-1 1 1,1 0-1,-1 1 1,-1 0-1,1 1 0,-2 0 1,1 0-1,4 8-102,43 58 293,-3 3 0,35 68-293,-60-89 16,-1 0-1,-3 2 1,-3 0-1,7 38-15,-20-60-6,-1 0 0,-3 1 0,-1-1 0,-2 1 0,-1 0 0,-3 0 0,0-1 0,-3 1 0,-1-1 0,-2 0 0,-2 0 0,-1-1 0,-2 0 0,-1-1 0,-17 30 6,3-17-46,-15 28 148,40-69-197,-1 0 0,1 0 0,1 1 0,0-1 0,0 0 0,0 1 0,1 0 0,0 4 95,1-11-86,0-1 0,0 0 0,0 1 0,0-1 0,1 0 1,-1 0-1,0 1 0,1-1 0,-1 0 0,0 0 1,1 0-1,0 1 0,-1-1 0,1 0 0,0 0 0,-1 0 1,1 0-1,0 0 0,0 0 0,1 1 86,11 8-475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348 152 4137,'42'-44'2360,"-42"43"-2223,1-1 0,0 1 0,0 0-1,-1 0 1,1 0 0,0 0-1,-1 0 1,1-1 0,-1 1 0,0 0-1,1 0 1,-1-1 0,0 1 0,0 0-1,0-1 1,0 1 0,0 0-1,0 0 1,0-1 0,0 1 0,-1 0-1,1-1 1,0 1 0,-1 0-1,1 0 1,-1-1 0,1 1 0,-1 0-1,0 0 1,1 0 0,-2-1-137,-1-4 664,2 3-493,-1-1 0,1 1 0,-1-1 0,0 1 0,0-1 1,0 1-1,0 0 0,-1 0 0,1 0 0,-1 0 0,0 1 0,0-1 0,0 1 1,0 0-1,0-1 0,0 1 0,-1 1 0,1-1 0,-1 0 0,1 1 1,-1 0-1,0 0 0,1 0 0,-1 0 0,0 0 0,0 1 0,0 0 1,0 0-1,0 0 0,1 0 0,-5 1-171,-6 0 99,-1 1 1,1 0-1,0 1 1,0 0-1,0 1 0,0 1 1,1 0-1,0 1 1,0 0-1,0 1 0,1 1 1,0 0-1,-1 2-99,4-3 4,1 0 0,0 1-1,0 1 1,1-1 0,0 1-1,0 1 1,1-1 0,1 1-1,-1 0 1,2 0 0,-1 0-1,1 1 1,1 0 0,0 0-1,1 0 1,0 0 0,0 2-4,1 1-1,0 0 0,1 0 0,0 0 0,1 0 0,1 0 0,0 0 0,1-1 0,1 1 0,0-1 0,1 0 0,5 12 1,-6-18 2,-1 0 0,1-1 0,0 0 0,1 1 1,-1-1-1,1-1 0,0 1 0,1-1 1,-1 0-1,1 0 0,0-1 0,0 1 1,1-1-1,-1-1 0,1 1 0,0-1 0,0 0 1,0-1-1,0 0 0,0 0 0,1 0 1,-1-1-1,1 0-2,1-1 7,0 0-1,0-1 1,0 0 0,0 0-1,-1-1 1,1 0 0,0 0 0,-1-1-1,1 0 1,-1-1 0,0 0 0,0 0-1,0-1 1,-1 0 0,1 0 0,-1-1-1,3-3-6,4-4 25,-1 0-1,0-1 1,-1-1-1,0 0 1,-2-1 0,0 0-1,0 0 1,-1-2-25,-6 12 10,-1-1 1,1-1 0,-1 1 0,0 0 0,-1 0 0,0-1 0,0 1-1,-1-1 1,1 1 0,-1-1 0,-1 1 0,0-1 0,0 1-1,-2-5-10,-3-12 57,-2 0 0,0 1 0,-10-17-57,6 14 75,66 103 34,-20-24-194,1-2 0,4-2-1,1-1 1,2-2 0,5 0 85,-44-43 370,1 0 1,0 0-1,0 0 1,0 0-1,0-1 1,4 2-371,31 6 1147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23 8034,'0'0'60,"-12"-17"2679,12 16-2674,0 1 0,0 0 1,-1 0-1,1-1 0,0 1 1,0 0-1,0-1 0,0 1 1,0 0-1,-1 0 0,1-1 0,0 1 1,0 0-1,-1 0 0,1 0 1,0-1-1,0 1 0,-1 0 1,1 0-1,0 0 0,0 0 1,-1 0-1,1-1 0,0 1 1,-1 0-1,1 0 0,0 0 0,0 0 1,-1 0-1,1 0 0,0 0 1,-1 0-1,1 0 0,0 0 1,-1 0-1,1 0 0,0 0 1,0 1-1,-1-1 0,1 0 1,0 0-1,-1 0 0,1 0 0,0 0 1,0 1-1,-1-1 0,1 0 1,0 0-1,0 0 0,-1 1 1,1-1-1,0 0 0,0 0 1,0 1-1,0-1 0,-1 0 0,1 0 1,0 1-1,0-1 0,0 0 1,0 1-1,0-1 0,0 0 1,0 1-1,0-1 0,0 0 1,0 0-1,0 1-65,-3 30 779,2 0 0,1 0 1,2 0-1,3 16-779,-2-10 289,19 167 1206,26 93-1495,-38-240 31,-2 1 0,-3 1 0,-2-1 0,-3 1 0,-4 14-31,2-36-30,3-12-66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222 161 2793,'82'-28'2045,"-80"27"-1840,0 0 0,0 0 0,0 0 0,1 0 0,-1 0 0,0-1 0,0 1-1,-1 0 1,1-1 0,0 0 0,0 1 0,-1-1 0,1 0 0,-1 0 0,0 0-1,1 0 1,-1 0 0,0 0 0,0 0 0,0-1 0,0 1 0,-1 0 0,1 0-1,-1-1 1,1 1 0,-1 0 0,0-1 0,0 1 0,0-3-205,0 2 221,-1 0 0,0 0-1,1 0 1,-1 0 0,-1 1 0,1-1 0,0 0 0,-1 0 0,1 1 0,-1-1 0,0 1-1,0-1 1,0 1 0,0 0 0,0 0 0,0 0 0,-1 0 0,1 0 0,-1 0-221,-5-2 147,1 0 1,-1 1 0,0 0 0,-1 0 0,1 1 0,0 0 0,-1 0-1,0 1 1,1 0 0,-1 1 0,0 0 0,1 0 0,-1 1 0,0 0 0,1 0-1,-1 1 1,1 0 0,0 0 0,0 1 0,0 1 0,0-1 0,0 1-148,0 0 13,0 0 1,1 1-1,-1-1 1,1 2 0,0-1-1,1 1 1,-1 0-1,1 0 1,1 1-1,-1-1 1,1 2-1,0-1 1,0 0 0,1 1-1,0 0 1,0 0-1,1 0 1,0 0-1,1 1 1,0-1 0,-1 7-14,1 2-4,1 0 1,1 0 0,0 0 0,1 0 0,1 1 0,1-1 0,0-1-1,2 4 4,-3-13 1,0 0 0,1 0-1,0 0 1,0 0-1,0 0 1,1-1-1,0 0 1,0 0-1,1 0 1,0 0 0,0-1-1,0 0 1,1 0-1,-1 0 1,1 0-1,0-1 1,1 0-1,-1-1 1,6 3-1,-8-4 2,0-1 0,0 1-1,1-1 1,-1-1 0,0 1 0,0 0 0,1-1 0,-1 0 0,0 0-1,0 0 1,1-1 0,-1 1 0,0-1 0,0 0 0,4-1-2,-2-1 5,1 0-1,-1 0 1,1-1 0,-1 1 0,0-1 0,0-1 0,-1 1 0,1-1 0,0-1-5,4-5 13,0 0 0,-1-1 1,0 0-1,-1 0 0,0-1 1,-1 0-1,-1 0 1,0-1-1,-1 0-13,-2 7 10,-2-1-1,1 1 1,-1-1-1,0 1 1,0-1-1,-1 0 1,0 1 0,0-1-1,-1 1 1,0-1-1,-1 0 1,1 1 0,-1 0-1,-1-1 1,1 1-1,-1 0 1,-2-3-10,-1-1 12,-1 1 0,1-1-1,-2 1 1,0 1 0,0-1 0,0 1 0,-1 1 0,-1-1 0,1 1-1,-2 1-11,12 7 0,-1 0-1,0 0 0,0 1 1,0-1-1,0 0 0,0 0 1,0 0-1,0 1 0,0-1 1,0 0-1,0 0 0,0 0 0,0 1 1,0-1-1,0 0 0,-1 0 1,1 0-1,0 1 0,0-1 1,0 0-1,0 0 0,0 0 1,0 1-1,0-1 0,0 0 1,-1 0-1,1 0 0,0 0 1,0 0-1,0 0 0,0 1 0,-1-1 1,1 0-1,0 0 0,0 0 1,0 0-1,-1 0 0,1 0 1,0 0-1,0 0 0,0 0 1,-1 0-1,1 0 0,0 0 1,0 0-1,0 0 0,-1 0 0,1 0 1,0 0-1,0 0 0,0 0 1,-1 0-1,1 0 0,0 0 1,0 0-1,0 0 0,-1 0 1,1-1-1,0 1 1,6 17-29,12 15-6,1-1 0,1 0 0,10 10 35,34 49-2,-44-56 3,0 1 0,-2 1 0,-2 0 0,-1 1 0,-2 1 0,-2 0 0,-1 0 0,-1 7-1,-7-27 12,0 1-1,-1 0 1,-1 0 0,-1 0 0,-1 0 0,0-1 0,-1 1-1,-3 6-11,2-11 30,-1 0 0,-1 0 0,0 0-1,0-1 1,-2 0 0,1 0 0,-2-1 0,0 0-1,0 0 1,-1-1 0,-4 3-30,9-9 5,0-1 0,1-1 0,-2 1 0,1-1 0,0 0 0,0 0 0,-1 0 0,0-1 0,1 0 0,-1 0 0,0 0 0,0-1 1,0 0-1,0 0 0,0 0 0,-1-1 0,1 0 0,0 0 0,0 0 0,0-1 0,0 0 0,0 0 0,0-1 0,0 0 0,0 0 0,1 0 0,-1-1 0,-5-2-5,1-1-181,0 0-1,1 0 1,-1-1-1,1 0 1,1 0-1,-1-1 0,1-1 1,1 1-1,-1-1 1,2 0-1,-1-1 1,1 0-1,0 0 0,1 0 1,0-1 181,-4-29-618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24 7562,'-3'-3'399,"0"1"0,0 0 0,-1-1 0,1 1 1,-1 0-1,0 1 0,0-1 0,1 0 0,-1 1 0,0 0 1,0 0-1,0 0 0,0 1 0,0-1 0,0 1 0,-1 0 1,0 0-400,0 1 207,0 0 0,0 0-1,0 1 1,0-1 0,0 1 0,0 0 0,0 1 0,0-1 0,1 1 0,-1 0 0,1 0 0,-1 1-207,-6 6 97,0 0 0,1 1 1,0 0-1,1 1 0,0 0 1,1 0-1,0 1 0,1 0 0,0 2-97,1 0 15,1 1 0,1-1 0,0 1 0,1-1 0,0 1 0,2 0 0,0 0-1,0 0 1,2 0 0,0 0 0,0 0 0,2 0 0,0 0 0,1-1-1,0 1 1,2-1 0,-1 0 0,2 0 0,0-1 0,4 6-15,-7-15-1,0 1-1,0-1 1,0 0 0,1 0 0,-1 0 0,1-1-1,0 1 1,1-1 0,-1-1 0,1 1 0,0-1-1,0 0 1,0 0 0,0 0 0,0-1 0,1 0-1,-1 0 1,1-1 0,-1 0 0,1 0 0,0 0-1,-1-1 1,1 0 0,0-1 0,-1 1 0,1-1-1,0 0 1,-1-1 0,1 1 0,-1-1 0,0-1-1,0 1 1,0-1 0,0 0 0,0-1 0,0 1-1,-1-1 1,1 0 0,-1-1 0,0 1 0,3-5 1,8-10 15,-1-1 1,0-1-1,-1 0 1,1-7-16,-9 17 15,0-1 1,-1 0-1,0 0 1,-2 0-1,1 0 1,-1-1-1,-1 0 0,0 1 1,0-7-16,-3 7 14,0 0 1,-1 1-1,0-1 1,-1 0-1,0 1 0,0 0 1,-2 0-1,1 0 1,-1 0-1,-1 0 1,0 1-1,0 0 1,-1 1-1,-1-1 0,1 1 1,-1 1-1,-1-1-14,7 6-55,-1 0-1,0 0 0,0 0 0,0 1 1,0-1-1,-1 1 0,1 0 0,0 0 1,-1 0-1,0 0 0,1 1 0,-1-1 1,0 1-1,0 0 0,0 0 1,0 1-1,0-1 0,0 1 0,0 0 1,0 0-1,0 0 0,0 0 0,0 1 1,-4 0 55,-10 12-500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5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9010,'41'-58'3777,"-46"73"-1825,3 6-824,4 12-359,3 2-73,3 12-328,1-4-144,-2 3-136,0 5-32,-2-8 136,-3 0-112,1-9-520,0-10-296,3-10 336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1 157 7322,'28'-92'3088,"-27"90"-2934,-1 1 0,1-1 0,-1 1 0,0-1 0,1 1-1,-1-1 1,0 1 0,0-1 0,0 1 0,0-1 0,0 1 0,-1-1-1,1 1 1,0 0 0,-1-1 0,1 1 0,-1-2-154,1 3 34,0 0 1,0 0 0,-1 0 0,1 0-1,0 0 1,0 0 0,0 0-1,0 0 1,0-1 0,0 1 0,-1 0-1,1 0 1,0 0 0,0 0-1,0 0 1,0 0 0,0 0 0,-1 0-1,1 0 1,0 0 0,0 0-1,0 0 1,0 0 0,-1 0 0,1 0-1,0 0 1,0 0 0,0 1-1,0-1 1,0 0 0,0 0-1,-1 0 1,1 0 0,0 0 0,0 0-1,0 0 1,0 0 0,0 0-1,0 1 1,0-1 0,-1 0 0,1 0-1,0 0 1,0 0 0,0 0-1,0 0 1,0 1 0,0-1 0,0 0-1,0 0 1,0 0 0,0 0-1,0 0 1,0 1 0,0-1 0,0 0-1,0 0 1,0 0 0,0 0-1,0 1 1,0-1 0,0 0 0,0 0-1,0 0 1,0 0 0,0 0-35,3 20 552,1 0 1,1 0-1,6 16-552,5 21 396,7 74 750,-6-27-145,-17-102-968,0-1 0,0 0-1,0 1 1,1-1 0,-1 0-1,0 1 1,1-1 0,-1 0-1,1 1 1,0-1-1,-1 0 1,1 0 0,0 0-1,1 2-32,-2-4 19,0 1 0,1 0 1,-1 0-1,0 0 0,1 0 0,-1 0 0,0-1 0,1 1 0,-1 0 0,0 0 0,1-1 0,-1 1 0,0 0 0,0 0 1,1-1-1,-1 1 0,0 0 0,0-1 0,1 1 0,-1 0 0,0-1 0,0 1 0,0 0 0,0-1 0,0 1 0,0 0 1,1-1-1,-1 1 0,0-1 0,0 1-19,7-42 658,-6 14-473,-2-1 0,-1 0 0,-4-14-185,2 5 80,-1-29-80,5 56 3,1-1-1,0 1 1,0-1-1,1 1 1,0 0-1,1 0 1,4-10-3,-5 17-4,-1 0 0,1 1 0,0-1 0,1 1-1,-1-1 1,0 1 0,1 0 0,0 0 0,0 0 0,0 1 0,0-1 0,0 0 0,0 1-1,1 0 1,0-1 4,2 0-6,0 1-1,1-1 1,-1 1-1,0 1 1,1-1-1,-1 1 1,1 0-1,-1 0 1,2 1 6,8 0-334,-1 1-1,1 0 1,-1 1 0,0 1 0,0 1 0,0 0-1,0 0 1,0 2 334,33 17-3673,9 9 1725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9010,'41'-58'3777,"-46"73"-1825,3 6-824,4 12-359,3 2-73,3 12-328,1-4-144,-2 3-136,0 5-32,-2-8 136,-3 0-112,1-9-520,0-10-296,3-10 336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88 9986,'-31'-38'4281,"7"16"-2217,7 4-607,5 12-569,3 2-328,7 9-400,8 6-200,9 11 632,6 7-440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62 6033,'-1'-3'318,"-2"-10"1984,0 0 0,-1 0 0,-3-4-2302,6 14 1979,3 5-979,0 12-260,-2 14-383,1 1 0,1-1 0,1 0 1,3 3-358,27 112 273,-1-5-164,-14-42-331,-5 0 0,-4 1 0,-4 0-1,-5 5 223,-3-36-1294,2-19 469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93 4969,'-19'-29'3345,"6"19"592,2 5-1553,11 7-800,11 4-175,2 3-481,8-4-184,17-5-336,4-8-120,25-6 16,2-1-80,-4-6 2937,-2 9-2281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59 7810,'-6'-9'1266,"-1"1"0,-1 1 0,0-1-1,-6-3-1265,12 9 169,0 0 0,0 1 0,0 0 0,0-1 0,0 1 0,-1 0 0,1 0 0,-1 0 0,1 0 0,0 1 0,-1-1 0,0 1-1,1-1 1,-1 1 0,1 0 0,-1 0 0,1 0 0,-1 0 0,0 1 0,1-1 0,-3 1-169,4 0 61,-1 0 1,0 0 0,1 0-1,-1 0 1,1 0 0,0 0-1,-1 0 1,1 1-1,0-1 1,0 1 0,-1-1-1,1 0 1,0 1 0,1 0-1,-1-1 1,0 1-1,0 0 1,1-1 0,-1 1-1,1 0 1,-1 0-1,1 1-61,-1 5 75,0 0 0,0 0 0,1 0 0,1 7-75,4 27 94,2 1 0,2-2 0,2 1-1,9 22-93,8 31 80,-25-84-71,50 186 606,27 200-615,-76-359 90,1 25-90,-5-51 24,0 0 0,-1 0-1,0 0 1,-1 0-1,-1-1 1,1 1 0,-2 1-24,1-6 16,-2 7 184,2-24 58,0-9-155,-7-28 24,2 11-78,1-1 0,2 0 0,1-9-49,4 35-2,0 1-1,0-1 0,1 0 0,0 1 0,1 0 0,0-1 1,1 1-1,0 0 0,1 0 0,0 0 0,0 1 0,1-1 1,4-6 2,-6 13-8,0-1 1,0 0 0,0 1-1,0 0 1,0 0-1,1 0 1,-1 0 0,1 0-1,0 1 1,0-1-1,0 1 1,0 0 0,0 1-1,1-1 1,-1 1 0,1-1 7,1 1-9,1 0 0,0 0 0,-1 1 0,1 0 0,0 0 0,-1 0 0,1 1 0,0 0 1,-1 1-1,3 0 9,6 2-9,-2 2 0,1-1 1,0 2-1,-1 0 0,0 0 0,-1 1 1,0 1-1,0 0 0,5 5 9,-6-3 28,-1 0 0,0 0 0,-1 1 0,0 1-1,-1-1 1,-1 1 0,0 0 0,0 1 0,-2 0 0,0 0 0,0 0-1,-1 0 1,-1 1 0,0 0 0,-1 0 0,-1 0 0,0 0-28,1 8 1031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94 8154,'3'21'5098,"9"22"-3618,0-3-866,-2 2 26,-3-22-287,-2 1 0,-1-1-1,0 1 1,-2 1-1,0-1 1,-2 0 0,-1 16-353,-2-24 272,-1-53 525,2-6-759,1 1-1,3-1 1,2 1 0,2 0-1,9-33-37,-13 70-9,0-1-1,0 1 0,1 0 1,1 0-1,-1 0 0,1 0 1,1 1-1,0-1 10,-4 6-5,0 1 0,0-1 0,1 1 0,-1 0 0,1-1 0,-1 1 0,1 0 0,0 0 0,-1 0 0,1 0 0,0 0 0,0 0 0,0 1 0,-1-1 0,1 0 0,0 1 0,0 0 0,0-1 0,0 1 0,0 0 0,0 0 0,0 0 0,0 0 0,0 1 0,0-1 0,0 0 0,0 1 0,0-1 0,0 1 0,0 0 0,-1 0 0,1-1 0,0 1 0,0 1 0,-1-1 0,1 0 0,-1 0 0,1 1 5,7 4-15,0 2 0,-1-1 0,0 1-1,0 0 1,-1 1 0,0 0 0,0 0-1,5 10 16,-5-5-4,1 0 1,-2 0-1,0 0 0,0 1 0,-1 0 0,0 4 4,-4-10 10,0 1 0,-1-1 1,0 1-1,0-1 0,-1 1 0,0-1 0,-1 0 0,0 1 0,0-1 0,-3 5-10,21-73 714,-14 52-710,7-18-3,1 0 0,1 1 0,0 0-1,2 1 1,6-8-1,-14 24-6,0 1-1,0 0 1,1 0-1,0 0 1,0 1-1,0 0 0,1 0 1,-1 1-1,6-3 7,-7 5-7,0-1-1,0 2 1,0-1 0,0 0-1,1 1 1,-1 0-1,0 0 1,1 1-1,-1 0 1,1 0-1,-1 0 1,1 0-1,-1 1 1,1 0-1,1 0 8,3 2-5,0-1-1,-1 2 1,1-1-1,-1 1 1,1 1 0,-1 0-1,0 0 1,-1 1-1,1 0 1,-1 0-1,0 1 1,-1 0-1,0 1 1,0-1 0,0 1-1,-1 0 1,0 1-1,-1 0 1,0 0-1,0 0 1,-1 0-1,0 1 1,1 7 5,-1-1 366,0-1-1,1 0 1,1 0-1,0 0 1,1-1 0,0 0-1,5 5-365,24 26 1139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49 5041,'6'-8'923,"-3"5"30,-1-1 0,0 1 1,0 0-1,0 0 1,0-1-1,1-3-953,-3 7 117,1-1-1,-1 1 1,0 0-1,0-1 0,0 1 1,0-1-1,0 1 1,0-1-1,0 1 1,0 0-1,0-1 0,0 1 1,0-1-1,-1 1 1,1 0-1,0-1 1,0 1-1,0 0 0,0-1 1,-1 1-1,1-1 1,0 1-1,0 0 1,-1 0-1,1-1-116,-1 1 114,0-1-1,0 1 1,0-1-1,0 1 1,0-1-1,0 1 1,0 0-1,0 0 1,0-1-1,0 1 1,0 0 0,0 0-1,0 0 1,0 0-1,0 0-113,-13 1 289,0 1-1,-1 0 1,1 1-1,0 0 1,1 1-1,-1 1 1,1 0-1,0 1 1,0 0-1,0 1 1,1 1-289,-23 14 84,1 2-1,2 1 1,-6 7-84,30-25 23,0 0 0,0 0-1,0 1 1,1 1 0,0-1 0,1 1 0,-5 8-23,11-16 2,-1 0-1,1 0 1,-1-1 0,1 1-1,0 0 1,0 0 0,0 0-1,-1 0 1,1 0 0,0-1-1,0 1 1,0 0 0,0 0-1,0 0 1,1 0 0,-1 0 0,0 0-1,0-1 1,0 1 0,1 0-1,-1 0 1,0 0 0,1 0-1,-1-1 1,1 1 0,-1 0-1,1-1 1,0 1 0,-1 0-1,1-1 1,-1 1 0,1-1-1,0 1 1,0 0 0,-1-1 0,1 0-1,0 1 1,0-1 0,0 0-1,-1 1 1,2-1-2,5 3 8,-1-1 1,1 0-1,0 0 0,6 0-8,-10-2 2,32 5 29,26-1-31,-29-3 1,0 2 0,24 5-1,-47-6 0,0 0-1,0 0 0,-1 1 0,1 1 1,-1-1-1,0 1 0,0 1 0,-1-1 1,1 1-1,-1 1 0,6 5 1,-11-9 1,0 0 0,0 1-1,0-1 1,-1 1 0,1-1 0,-1 1-1,1 0 1,-1-1 0,0 1 0,0 0-1,0 0 1,-1 0 0,1 0-1,-1 0 1,1 0 0,-1 0 0,0 0-1,0 0 1,0 0 0,-1 0-1,1 0 1,-1 0 0,0 0 0,1 0-1,-1-1 1,-1 1 0,1 0 0,0 0-1,-2 1 0,-4 9 13,0-1 1,-2 0-1,1 0 0,-1-1 0,-5 4-13,3-2 14,-1 0 0,-1-1 0,0 0 0,0-1 0,-1 0 0,-1-1 0,0-1 0,0 0 1,-1-1-1,0-1 0,-15 5-14,29-12-42,1 1 0,-1-1 1,1 1-1,-1-1 0,1 1 1,-1-1-1,1 0 0,-1 0 0,0 0 1,1 0-1,-1 0 0,1 0 1,-1-1-1,1 1 0,-1 0 1,0-1-1,1 1 0,-1-1 1,1 0 40,-3-10-304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1464 4929,'1'2'400,"0"-1"0,0 1 0,0-1-1,0 0 1,0 0 0,0 0 0,0 1 0,0-1 0,1 0-1,-1 0 1,0-1 0,1 1 0,-1 0 0,0 0 0,1-1 0,-1 1-1,1 0 1,-1-1 0,1 0 0,-1 1 0,1-1 0,1 0-400,-2 1 212,1-1 0,-1 0 0,1 1 0,-1-1 0,1 0 0,0 0 0,-1 0 0,1 0 1,-1-1-1,1 1 0,-1 0 0,1-1 0,-1 1 0,1 0 0,-1-1 0,1 0 0,-1 1 0,0-1 1,1 0-1,-1 0 0,0 0 0,0 0 0,0 0 0,1 0-212,1-7 201,1-1 0,-2 1 0,1 0-1,-1-1 1,-1 1 0,1-1 0,-2 0 0,1 1 0,-1-1 0,0 0-1,-1 0-200,1-16 216,0-115 102,-6 1 1,-6 0 0,-22-95-319,11 95 6,6-1 1,6-1 0,6-21-7,5 154-12,0 0 1,0 1 0,1-1 0,0 1-1,1-1 1,0 1 0,0-1-1,1 1 1,1-3 11,-3 8-8,0 0-1,1-1 1,-1 1 0,1 0-1,0 0 1,-1 0 0,1 0-1,0 0 1,0 0-1,1 1 1,-1-1 0,0 1-1,0-1 1,1 1 0,-1 0-1,1 0 1,-1 0 0,1 0-1,-1 0 1,1 1-1,0-1 1,-1 1 0,1 0-1,0 0 1,2 0 8,1 0-74,0 1 0,0 0-1,0 0 1,0 1 0,-1-1 0,1 1-1,0 1 1,-1-1 0,1 1 0,-1 0-1,0 0 1,0 1 0,0-1 0,-1 1-1,1 0 1,-1 0 0,0 1 0,0-1-1,0 1 1,2 5 74,6 7-492,-2 0 0,0 1 0,-1 0 0,-1 1 0,4 13 492,15 59-144,-6 13-29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29 169 8762,'-3'-2'594,"0"0"0,1-1 1,-1 1-1,0 0 0,1-1 1,0 0-1,0 1 0,0-1 1,0 0-1,0 0 0,0-1-594,2 3 47,0 1 0,0-1 1,0 1-1,0 0 0,0-1 0,0 1 0,0 0 0,0-1 0,1 1 0,-1 0 0,0-1 0,0 1 0,0 0 0,0-1 1,1 1-1,-1 0 0,0-1 0,0 1 0,1 0 0,-1 0 0,0-1 0,1 1 0,-1 0 0,0 0 0,1 0 1,-1-1-1,0 1 0,1 0 0,-1 0 0,0 0 0,1 0 0,-1 0 0,0 0 0,1 0 0,-1 0 0,1 0 0,-1 0 1,1 0-48,19-4 428,-17 4-308,119-11 1286,50 5-1406,63-5 50,-231 11-46,13-2 7,-1 0 0,1 0 1,-1-2-1,2 0-11,-15 3 11,0 0 0,1 0 0,-1-1 0,0 1 0,0-1-1,0 1 1,0-1 0,0 0 0,0 0 0,-1 0 0,1 0 0,0-1 0,-1 1 0,0-1 0,0 0 0,0 1 0,0-1 0,0 0 0,0 0 0,-1 0 0,1 0 0,-1-2-11,0 4 7,-1 0 0,0 1 0,0-1 0,1 0 0,-1 0 0,0 0 0,0 0 0,0 0 0,0 0 0,0 1 0,0-1 0,0 0 0,-1 0 0,1 0 0,0 0 0,0 1 0,-1-1 0,1 0 0,-1 0 0,1 0 0,0 1 0,-1-1 0,1 0 0,-1 1 0,0-1 0,1 0-7,-2 0 11,1 0-1,-1 0 0,1 1 1,-1-1-1,1 0 0,-1 1 1,0-1-1,1 1 0,-1-1 1,0 1-1,1 0 0,-1 0 1,0 0-11,-4-1 26,0 1 1,0 1-1,0-1 1,0 1-1,0 0 1,0 1 0,-1 0-27,-6 4 20,0 1 1,1 0 0,0 1 0,1 0 0,0 1 0,0 0 0,0 1-1,2 0 1,-1 0 0,1 1 0,1 1 0,0-1 0,0 1 0,-2 6-21,7-11 1,1 1 0,-1-1 0,1 0 0,1 1 1,0-1-1,0 1 0,0-1 0,1 1 0,0 0 1,0-1-1,1 1 0,0-1 0,0 1 0,1-1 1,0 1-1,0-1 0,1 0 0,0 0 1,0 0-1,1 0 0,0-1 0,0 1 0,0-1 1,3 2-2,-2-2 2,0 1 1,0-1-1,1 0 1,0-1-1,0 0 1,0 0-1,1 0 1,0 0 0,0-1-1,0 0 1,0-1-1,0 0 1,1 0-1,0 0 1,0-1 0,-1 0-1,1-1 1,0 0-1,0 0 1,1 0-1,-1-1 1,5-1-3,-7 0 6,1-1 1,-1 0-1,-1 0 1,1-1-1,0 0 0,-1 0 1,1 0-1,-1-1 0,0 1 1,0-1-1,0-1 1,-1 1-1,1-1 0,-1 1 1,0-1-1,0 0 0,0-1-6,2-3 20,-1 0 0,1-1-1,-1 1 1,-1-1 0,0 0-1,0 0 1,-1 0 0,0-1-1,1-9-19,-4 11 13,0 0-1,0 1 0,-1-1 1,-1 0-1,1 1 1,-1-1-1,-1 1 0,0 0 1,0 0-1,0 0 0,-1 0 1,0 0-1,-3-3-12,-4-7-63,-1 1-1,-1 1 1,-1-1 0,0 2-1,-1 0 64,13 13-115,1 0-1,-1 1 1,-1-1-1,1 0 0,0 1 1,0 0-1,-1-1 1,1 1-1,-3-1 116,5 2-52,0 0 0,0 0-1,-1 0 1,1 0 0,0 0 0,-1 0-1,1 0 1,0 0 0,-1 0-1,1 0 1,0 0 0,0 0 0,-1 0-1,1 0 1,0 1 0,-1-1-1,1 0 1,0 0 0,0 0 0,-1 0-1,1 0 1,0 1 0,0-1-1,-1 0 1,1 0 0,0 0 0,0 1-1,-1-1 1,1 0 52,-1 16-1815,5 2 853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6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88 9986,'-31'-38'4281,"7"16"-2217,7 4-607,5 12-569,3 2-328,7 9-400,8 6-200,9 11 632,6 7-440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9 144 4993,'-2'-4'1020,"1"1"0,0 0 0,0 0 0,0-1 0,0 1 0,0 0 0,1-1 0,-1 1 0,1-1 0,0-2-1020,9 22 773,-1-2-676,-1 2 0,0-1 1,0 1-1,-2 0 0,0 0 0,-1 1 0,-1 0 1,2 16-98,6 107 497,-5-59 306,-8-131-152,3-1 1,1 1-1,3-1 1,8-34-652,-10 72 6,0 1 1,1-1-1,0 1 0,1 0 1,0 0-1,1 0 1,0 1-1,0 0 0,2 0 1,7-9-7,-9 13-13,0 1 0,1 0-1,0 0 1,0 0 0,1 1 0,0 0 0,0 0 0,0 1 0,0 0 0,1 0 0,-1 1 0,1 0 0,0 0 0,0 1 0,7 0 13,-5 0 262,1 1-1,-1 1 1,0 0 0,0 0 0,0 1 0,0 1 0,0 0 0,6 2-262,48 15 896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572 274 3081,'28'-66'2276,"-27"64"-2081,-1 0 0,1 0 1,-1 1-1,1-1 0,-1 0 0,0 0 0,0 0 0,0 0 0,0 1 0,0-1 0,-1 0 1,1 0-1,0 0 0,-1 1 0,1-1 0,-1 0 0,0 1 0,1-1 0,-1 0 1,0 1-1,0-1 0,0 1 0,0-1 0,-1 1 0,1 0 0,0-1 0,-1 1 1,1 0-1,0 0 0,-1 0 0,1 0 0,-1 0 0,0 0 0,1 0 0,-1 1 1,0-1-1,0 1 0,1-1 0,-1 1 0,0-1 0,0 1 0,-1 0-195,-6-1 272,0 0 0,0 1 0,-1 0-1,1 0 1,0 1 0,0 1 0,-1-1 0,1 2 0,0-1-1,-7 4-271,-19 8 390,2 1-1,-6 4-389,-8 5 304,-18 7 104,-4 5-408,49-24 32,0 1 0,1 1 0,0 0 0,1 2 0,-3 3-32,16-14 4,0 1 1,0-1-1,1 1 0,0 0 0,0 0 1,0 0-1,1 0 0,0 1 0,0 0 0,0-1 1,1 1-1,-1 4-4,3-10 1,0 0 1,0 0-1,0 1 1,0-1-1,0 0 1,0 0-1,0 0 1,0 0-1,1 1 1,-1-1-1,0 0 1,1 0-1,-1 0 1,1 0-1,-1 0 1,1 0-1,0 0 0,-1 0 1,1 0-1,0 0 1,0 0-1,-1 0 1,1 0-1,0-1 1,0 1-1,0 0 1,0-1-1,0 1 1,0-1-1,0 1 1,0-1-1,1 1 1,-1-1-1,0 0-1,6 3 11,1-1 0,-1-1 0,1 1 0,-1-1 0,1-1-11,-3 1 7,123 9 82,-59-6-53,-1 3 0,6 4-36,-52-6 3,-1 0 0,0 1 0,0 1-1,0 1 1,-1 1 0,0 1 0,-1 1 0,10 7-3,-24-15 0,-1 0 0,0 0 0,0 0 0,0 1 0,0 0 0,-1 0 0,1 0 0,-1 0 0,0 0 0,-1 1 0,1-1 0,1 4 0,-3-4 0,0-1 0,0 1 0,0 0 0,-1 0 0,1 0 0,-1 0 0,0 0 0,0 0 0,0 0 0,-1 0 0,0 0 0,1 0 0,-1 0 0,0 0 0,-1 0 0,0 2 0,-7 13 16,0-1 0,0-1 0,-2 1 0,0-2 0,-1 1 0,-1-2-1,-1 1 1,-1-1-16,-8 7 76,0-1-1,-1-2 0,-2 0 0,-23 13-75,42-28 14,-1-1-1,1 1 1,-1-1-1,0 0 1,1-1-1,-2 0 1,1-1-1,0 1 1,0-1-1,0-1 1,-4 0-14,9 0-51,0 0 0,1 0 0,-1 0 0,0 0 0,1-1 0,-1 1 0,1-1 0,-1 0 1,1 0-1,-1 0 0,1 0 0,0 0 0,-1-1 0,1 1 0,0-1 0,0 0 0,0 1 0,0-1 0,0 0 0,0 0 0,1 0 1,-1 0-1,1 0 0,-1-1 0,1 1 0,0 0 0,0-1 0,0 1 0,0-1 0,0 1 0,0-1 0,1 1 0,-1-1 0,1 0 1,0 1-1,0-2 51,3-28-576</inkml:trace>
  <inkml:trace contextRef="#ctx0" brushRef="#br0" timeOffset="1">1107 156 7506,'0'-1'105,"0"1"1,0 0-1,0-1 0,0 1 1,0 0-1,0-1 1,0 1-1,0 0 1,0-1-1,0 1 1,0 0-1,0 0 1,-1-1-1,1 1 1,0 0-1,0-1 0,0 1 1,0 0-1,-1 0 1,1-1-1,0 1 1,0 0-1,0 0 1,-1 0-1,1-1 1,0 1-1,0 0 1,-1 0-1,1 0 1,0 0-1,-1-1 0,1 1 1,0 0-1,0 0 1,-1 0-1,1 0 1,0 0-1,-1 0 1,1 0-1,0 0 1,-1 0-106,-12 10 1547,-12 26-825,24-34-537,-17 29 224,1 2 0,2 0 0,1 1-1,-5 21-408,-34 146 439,36-132-275,6-27-98,1 1 0,3 0 0,1 1 0,2 0 0,2 15-66,6-45 57,-4-15-56,1 1 1,-1 0-1,0 0 1,1-1 0,-1 1-1,1 0 1,-1 0 0,0-1-1,1 1 1,-1 0 0,0-1-1,1 1 1,-1-1-1,0 1 1,0 0 0,1-1-1,-1 1 1,0-1 0,0 1-1,0-1 1,1 1-1,-1-1 1,0 1 0,0-1-1,0 1 1,0-1 0,0 1-1,0-1-1,37-113-55,-4-1-1,-6-2 0,-4-1 1,1-70 55,-21 154 16,7-79 51,-7 96-1,0-1 0,1 1-1,1 0 1,0 1 0,2-2-66,-7 16 21,1 1 1,-1-1 0,0 1 0,1-1 0,0 1 0,-1-1-1,1 1 1,0 0 0,0-1 0,0 1 0,0 0-1,0 0 1,0-1 0,0 1 0,0 0 0,1 0 0,-1 0-1,0 0 1,2 0-22,-2 2 13,1 0 0,-1 0 1,0 0-1,1 0 0,-1 0 0,0 0 0,0 0 0,0 0 0,0 1 1,0-1-1,0 0 0,0 1 0,0-1 0,0 1 0,0-1 0,-1 1 1,1-1-1,-1 1 0,1 0-13,14 32 27,-2 0 0,-1 1 1,-2 1-1,3 17-27,20 149 40,-29-172-31,13 51 21,-12-57-13,0 1 0,-1-1 0,0 12-17,-2 5 20,1-9-229,-2 1 0,-2 3 209,1 0-117,8-1-19</inkml:trace>
  <inkml:trace contextRef="#ctx0" brushRef="#br0" timeOffset="2">862 668 7818,'-27'-4'3632,"9"4"-1759,15-3-513,12 1-200,21-6-415,15-1-161,25-3-208,4-3-88,0-1-144,-6 3 8,-11-3-336,-11 1-288,7 11 312</inkml:trace>
  <inkml:trace contextRef="#ctx0" brushRef="#br0" timeOffset="3">1832 113 6609,'-133'-35'3066,"128"34"-2604,0-1-1,-1 1 0,1 0 0,0 0 0,-1 1 0,1-1 0,-4 1-461,3 1 867,68 2 3371,28 0-3741,2-3-246,-1-5 0,0-4-1,44-11-250,-26 1-657,-40 8-2605,-46 7 2063</inkml:trace>
  <inkml:trace contextRef="#ctx0" brushRef="#br0" timeOffset="4">2022 207 8162,'-2'0'485,"-1"0"-1,1 1 1,-1-1 0,1 0 0,0 1 0,0 0 0,-1 0 0,1-1-1,0 1 1,0 1 0,0-1 0,-1 1-485,2-1 182,0 0 0,0 1 0,0 0 0,0-1 0,1 1 0,-1-1 0,0 1 0,1 0-1,0 0 1,-1-1 0,1 1 0,0 0 0,0 0 0,0-1 0,0 1 0,0 0 0,0 0-182,2 31 1059,1 0 1,3 10-1060,1 9 406,1 11-45,-1-19-90,-3 0-1,-1 30-270,-3 198 415,0-272-416,0 7 339,0-1-1,0 0 1,0 1 0,1-1-1,0 1 1,0-1 0,1 0-1,-1 1 1,3 3-338,9 1 1103,-11-10-978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241 331 4201,'94'-63'2286,"-92"62"-2145,-1 0-1,0 0 1,1 0 0,-1 0 0,0 0-1,1 0 1,-1 0 0,0-1 0,0 1 0,0 0-1,0-1 1,0 1 0,-1-1 0,1 1 0,0-1-1,-1 1 1,1-1 0,-1 0 0,1 1 0,-1-1-1,0 1 1,0-1 0,1 0 0,-1 1-1,0-1 1,-1 0 0,1 1 0,0-1 0,0 0-1,-1 1 1,1-1-141,-2 0 296,1-1 0,0 1 0,-1 0 0,1-1 0,-1 1 0,0 0 0,1 0 0,-1 1 0,0-1 0,0 0 0,-1 1 0,0-2-296,-3 0 149,0 0 0,0 0 0,0 0 0,0 1 0,0 0 0,0 0 0,-1 1 0,1 0 0,-1 0 0,1 0 0,-1 1 0,1 0 0,-1 0 0,1 1 0,-1-1 0,1 1 0,0 1 0,-1-1 0,1 1 0,0 0 0,0 1 0,0 0 0,0 0 0,0 0 0,-4 4-149,-2 1 35,0 1 1,1 1-1,0 0 0,1 0 0,0 1 1,0 1-1,1-1 0,1 1 0,0 1 1,1 0-1,0 1-35,-2 5 9,1 0 0,1 1 0,1 0 0,1 0 0,0 1 0,2 0 0,0-1 0,1 1-1,2 0 1,0 0 0,1 0 0,1 0 0,1 0 0,2 7-9,0-9 6,0 0-1,1-1 1,1 1 0,1-2-1,0 1 1,1-1-1,1 0 1,0-1 0,2 0-1,0-1 1,0-1 0,2 1-1,-1-2 1,2 0-1,9 7-5,-16-15 6,1 1-1,-1-1 1,1-1-1,0 1 1,0-2-1,1 1 0,-1-1 1,1 0-1,-1-1 1,1 0-1,0-1 1,0 0-1,0-1 0,2 0-5,0 0 6,0-2-1,0 1 0,0-2 0,-1 0 0,1 0 1,-1-1-1,1 0 0,-1-1 0,0 0 0,-1-1 1,7-4-6,5-7 9,0 0 0,-1-1 0,-1-1 0,-1-1 1,-1 0-1,-1-2 0,0 0 0,-2 0 0,8-17-9,-19 31 6,0-1-1,-1 0 1,1 1-1,-2-1 1,0 0 0,0-1-1,0 1 1,-1 0-1,0 0 1,-1-1-1,0 1 1,-1 0-1,0-1 1,0 1-1,-1 0 1,0 0-1,-1 0 1,-2-6-6,-6-11 15,-1 0-1,-1 1 1,-1 1 0,-1 0 0,-9-9-15,-53-68 29,65 86-35,-2 1 0,0 0 0,0 1 1,-1 0-1,-6-2 6,17 12-62,0 0 0,0 0 1,-1 1-1,1 0 1,0 0-1,-1 0 0,0 0 1,1 1-1,-1 0 0,0 0 1,0 0-1,0 0 0,1 1 1,-1 0-1,0 0 0,0 0 1,0 0-1,0 1 0,0 0 1,0 0-1,1 0 0,-5 2 62,-9 10-426</inkml:trace>
  <inkml:trace contextRef="#ctx0" brushRef="#br0" timeOffset="1">1010 627 5201,'7'-71'2713,"-7"68"-2371,1 0 0,-1 0-1,1 0 1,0 0 0,0 0 0,1 0 0,-1 0 0,1 0 0,-1 0 0,1 1 0,0-1 0,1 0-342,5-9 1911,-3 4-492,-5 8-1388,0 0 1,0 0-1,0 0 0,0 0 1,0 0-1,0 0 0,0 0 1,0 0-1,0 0 1,0 0-1,0 0 0,0 0 1,0 0-1,0 0 0,0-1 1,0 1-1,-1 0 0,1 0 1,0 0-1,0 0 0,0 0 1,0 0-1,0 0 1,0 0-1,0 0 0,0 0 1,0 0-1,0 0 0,0 0 1,0 0-1,0 0 0,0 0 1,0 0-1,0 0 0,0 0 1,0 0-1,0 0 1,0 0-1,0 0 0,0-1 1,0 1-1,0 0 0,0 0 1,0 0-1,0 0-31,-7 1 614,5 3-434,0 10-115,-1 0 1,2 1 0,-1 11-66,1 2 33,0-10-10,0 0-1,2 0 0,0 0 0,1 0 0,4 14-22,4 7 73,13 32-73,-23-71 1,4 11 12,0 0 0,1-1 0,0 0 1,0 0-1,1 0 0,1 0-13,-5-7 7,0-1 0,0 0 0,0 0-1,0 0 1,0 0 0,0 0 0,1-1 0,-1 1-1,1-1 1,-1 1 0,1-1 0,1 1-7,-2-2 7,0 1 0,0-1 0,0 0 0,0 0 0,-1 0 0,1 0 0,0 0 0,0 0 0,0 0 0,0-1 0,0 1 0,0 0 0,-1-1 0,1 0 0,0 0 0,0 1 0,-1-1 0,1 0 0,-1 0 0,2-1-7,7-6 21,0-1 1,-1 0-1,0 0 0,0-1 1,-1 0-1,-1-1 0,1 0 0,-2 0 1,1 0-1,-2-1 0,0 0 1,4-12-22,2-11 94,-1 0-1,-2-1 1,3-36-94,-11 69 21,1 0-1,-1 0 0,1 0 1,0 0-1,0 0 1,0 1-1,0-1 0,1-1-20,-2 3 3,1 1 1,-1 0-1,0-1 0,0 1 0,1 0 0,-1-1 1,0 1-1,1 0 0,-1 0 0,0-1 0,1 1 1,-1 0-1,0 0 0,1 0 0,-1-1 0,0 1 1,1 0-1,-1 0 0,1 0 0,-1 0 0,1 0 0,-1 0 1,0 0-1,1 0-3,0 0 1,0 0 0,0 1 1,0-1-1,-1 0 0,1 1 1,0-1-1,0 1 0,0-1 0,-1 1 1,1 0-1,0-1 0,0 1 1,-1 0-1,1-1 0,-1 1 0,1 0-1,12 19 1,0 1 0,-1 1 0,-2 0 0,0 0 0,-1 1-1,2 10 0,2 5 6,-2-8-29,19 46 206,-26-69-264,-1 0 0,1 0 0,1-1-1,-1 1 1,1-1 0,0 0 0,0 0 0,6 4 81,-9-9-96,1 1 1,-1 0-1,1-1 1,-1 1 0,1-1-1,0 0 1,-1 0-1,1 0 1,3 1 95,24-2-604</inkml:trace>
  <inkml:trace contextRef="#ctx0" brushRef="#br0" timeOffset="2">1870 41 7778,'-18'-38'6196,"18"38"-6160,0 0 0,0 0 1,0-1-1,0 1 1,0 0-1,0 0 0,0 0 1,0 0-1,0 0 1,0 0-1,-1 0 0,1-1 1,0 1-1,0 0 1,0 0-1,0 0 0,0 0 1,0 0-1,0 0 1,0 0-1,0 0 0,0 0 1,-1 0-1,1 0 1,0-1-1,0 1 0,0 0 1,0 0-1,0 0 0,0 0 1,0 0-1,-1 0 1,1 0-1,0 0 0,0 0 1,0 0-1,0 0 1,0 0-1,0 0 0,0 0 1,-1 0-1,1 0 1,0 0-1,0 0 0,0 1 1,0-1-1,0 0 1,0 0-1,0 0 0,-1 0 1,1 0-1,0 0 1,0 0-1,0 0 0,0 0 1,0 0-37,-3 8 809,1 32-198,2 1 1,2 0-612,-2-18 99,9 81 160,4-2 0,11 35-259,5 34 158,-20-109-552,13 37 394,-12-36-1872,-9-62 1825,-1-1-1,0 1 1,1 0 0,-1 0 0,1 0-1,-1 0 1,1 0 0,0 0 0,-1 0-1,1-1 1,0 1 0,-1 0 0,1 0-1,1 0 48</inkml:trace>
  <inkml:trace contextRef="#ctx0" brushRef="#br0" timeOffset="3">1682 547 8658,'-19'-11'4105,"7"6"-1969,14 5-575,6 2-249,20 1-504,9 1-200,18-8-216,7-1 176,3-5-56,-3 1 2161,5 16-1833</inkml:trace>
  <inkml:trace contextRef="#ctx0" brushRef="#br0" timeOffset="4">2372 733 7394,'-44'-106'3323,"35"80"211,15 34-1255,-6-7-2099,13 61 762,-4-23-648,-3 1 0,2 25-294,-3-3 195,4 23-27,-4 1 0,-4-1 0,-5 20-168,-2-70 52,0-24 43,6-12-85,-1 1 1,1 0-1,0 0 0,-1 0 1,1-1-1,-1 1 0,1 0 1,0 0-1,-1-1 1,1 1-1,0 0 0,-1-1 1,1 1-1,0 0 1,0-1-1,-1 1 0,1 0 1,0-1-1,0 1 0,0-1 1,0 1-1,-1-1 1,1 1-1,0 0 0,0-1 1,0 1-1,0-1 0,0 1 1,0-1-11,-16-59 745,3-1 0,-4-49-745,-4-129 410,18 191-383,1-1 0,3 0 0,7-45-27,-6 79-2,0 1 0,2-1 1,-1 1-1,2 0 0,0 0 0,0 0 0,2 1 0,-1 0 0,2 0 0,0 1 0,0 0 0,1 0 0,1 1 0,0 0 0,2-2 2,-7 9-3,1-1-1,-1 1 1,1 0-1,0 1 1,0 0-1,0-1 1,0 2-1,1-1 0,0 1 1,-1 0-1,1 0 1,2 1 3,-5 0-3,0 1 0,1 0 0,-1 0 0,0 0 0,0 0 0,1 1 0,-1 0 0,0 0 0,0 0 0,0 0 0,0 1 0,0-1 1,0 1-1,0 0 0,0 0 0,-1 1 0,1-1 0,-1 1 0,1 0 0,0 1 3,5 6-4,-1 0-1,0 0 1,-1 1 0,-1 0-1,1 0 1,-2 1 0,1 0-1,-2 0 1,1 0 0,-2 0-1,0 1 1,0 0 0,-1-1 0,-1 1-1,0 0 1,0 0 0,-2 12 4,0-12 0,-1 0 0,0-1 0,0 1 0,-1-1 1,-1 0-1,0 0 0,-1 0 0,-4 8 0,5-12 2,-1 0 0,0 0 0,0-1-1,-1 0 1,0 0 0,0 0 0,-1-1-1,0 0 1,0 0 0,0-1-1,0 0 1,-4 2-2,-8 3 21,0-1 1,-9 4-22,23-11-52,0 0 1,0-1 0,0 0-1,0 1 1,0-2 0,0 1-1,0 0 1,0-1 0,0 0-1,0 0 1,0-1 0,-5 0 51,8 0 88,1 0 1,-1 0 0,0 0-1,1 0 1,-1 0 0,1 0-1,-1 0 1,1 0 0,-1 0-1,1-1 1,0 1 0,0-1-1,0 1 1,0-1 0,0 1-1,0-1 1,0 0-1,0 1 1,0-3-89,-1-14 939</inkml:trace>
  <inkml:trace contextRef="#ctx0" brushRef="#br0" timeOffset="5">2938 613 4713,'-43'-111'2717,"43"108"-2316,-1 0 0,0 0 0,0 0 0,0 1 0,-1-1 0,1 0 0,-1 0 0,1 1 0,-1-1 0,0 1 0,-2-3-401,-2-1 1404,6 5-1304,-1 1-1,1-1 0,0 1 0,0-1 0,-1 0 0,1 1 0,0-1 1,-1 1-1,1-1 0,-1 1 0,1-1 0,-1 1 0,1 0 0,0-1 1,-1 1-1,0-1 0,1 1 0,-1 0 0,1 0 0,-1-1 0,1 1 1,-1 0-1,0 0 0,1 0 0,-1-1 0,1 1 0,-1 0 0,0 0 1,1 0-1,-1 0 0,0 0 0,1 0 0,-1 1-99,0 0 89,0 0 1,0 0-1,0 0 0,0 0 1,0 0-1,1 0 0,-1 0 0,1 1 1,-1-1-1,1 0 0,-1 1 1,1-1-1,-1 0 0,1 1 1,0-1-90,-5 54 604,5-55-600,-1 34 171,1 0-1,2 0 1,2 0-1,1 5-174,-3-30 11,0 1 0,0-1 0,1 1 0,0-1 0,1 0 0,0 0 0,0-1 1,1 1-1,0-1 0,0 0 0,1 0 0,0 0 0,1-1 0,0 0 0,0 0 0,6 4-11,-10-9 5,0 0 1,0-1-1,0 1 0,0-1 1,0 1-1,1-1 0,-1 0 0,0 0 1,0-1-1,1 1 0,-1-1 1,1 1-1,-1-1 0,0 0 0,1-1 1,-1 1-1,0 0 0,1-1 1,-1 0-1,0 0 0,1 0 0,-1 0 1,0 0-1,0-1 0,0 1 1,0-1-1,0 0 0,0 0 1,-1 0-1,3-2-5,16-12 23,-2 0 1,0-1-1,0-1 0,-2-1 1,14-18-24,-24 27 5,-1 0 1,0 0 0,0 0 0,-1-1 0,-1 1-1,0-1 1,0-1 0,-1 1 0,0 0 0,-1-1-1,0 1 1,-1-1 0,-1-10-6,-4-107 329,7 133-106,7 14-176,8 26-53,-7-13 2,26 70-13,4-2 0,7 5 17,-43-94-164,0-1 0,1-1 0,0 1 0,6 6 164,-9-12-200,0 0 1,0 0 0,0 0 0,1 0-1,-1-1 1,1 1 0,0-1-1,0 0 1,0 0 0,0 0 0,0-1-1,1 1 200,-2-1-130,0-1 0,1 0-1,-1 0 1,1 0 0,-1 0-1,1 0 1,-1-1-1,2 0 131</inkml:trace>
  <inkml:trace contextRef="#ctx0" brushRef="#br0" timeOffset="6">3745 89 8714,'-4'-19'1620,"3"13"-1006,0 0 1,0 0 0,-1 1 0,1-1-1,-1 0 1,-1 1 0,1-1-1,-1 1 1,0 0 0,-3-5-615,6 10 33,0 0 0,0 0 1,0-1-1,-1 1 0,1 0 0,0 0 0,0 0 1,0 0-1,0 0 0,0 0 0,-1-1 0,1 1 1,0 0-1,0 0 0,0 0 0,0 0 0,-1 0 1,1 0-1,0 0 0,0 0 0,0 0 1,-1 0-1,1 0 0,0 0 0,0 0 0,0 0 1,-1 0-1,1 0 0,0 0 0,0 0 0,0 0 1,0 0-1,-1 0 0,1 0 0,0 1 1,0-1-1,0 0 0,0 0 0,-1 0 0,1 0 1,0 0-1,0 0-33,-3 11 767,3 28-487,1 0 1,2 0-1,1-1 1,5 11-281,-4-15 101,8 52-63,9 51-179,-6 1 0,-3 70 141,-14-163 1859,-2-6-1103</inkml:trace>
  <inkml:trace contextRef="#ctx0" brushRef="#br0" timeOffset="7">3570 588 7522,'-24'-16'3752,"10"16"-1103,11 0-609,10 0-631,10 7-321,22-7-528,11-10-104,15-7-168,7-9 144,5 2 2817,-3 10-2353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245 48 5425,'100'-40'2825,"-83"32"-724,-22 9 89,-6 10 1429,-2 9-2778,2 2-488,-74 104 842,24-37-651,41-61-385,-1-2 0,-2 0-159,-21 27 132,40-48-123,0 0 1,0 0-1,1 1 0,-1-1 1,1 1-1,1 0 0,-1 0 1,1 0-1,-1 5-9,11-14 37,-1-1 0,1 0 1,-1 0-1,0-1 0,6-4-37,0 0 27,5-4-18,0 0 0,-1-1 0,-1-1 0,-1 0 0,0-1 0,-1-1 0,-1 0-1,9-15-8,13-27 267,-3-1 0,1-11-267,-32 71 2,8-20 247,-5 15-59,-2-1 0,1 1 0,-1-1 0,0 1 0,0-1 0,0 0 0,0-5-190,-4 5 418,2 6-409,0 0 1,0 0 0,1 0 0,-1 1-1,0-1 1,0 0 0,0 0 0,0 0-1,0 0 1,0 0 0,0 0 0,0 0-1,0 0 1,0 0 0,0 0 0,0 1-1,0-1 1,0 0 0,0 0 0,0 0-1,0 0 1,0 0 0,0 0 0,0 0-1,0 0 1,0 0 0,-1 0 0,1 0-1,0 1 1,0-1 0,0 0 0,0 0-1,0 0 1,0 0 0,0 0 0,0 0-1,0 0 1,0 0 0,0 0 0,0 0-1,0 0 1,0 0 0,-1 0 0,1 0-1,0 0 1,0 0 0,0 0 0,0 0-1,0 0 1,0 0 0,0 0 0,0 0-1,0 0 1,0 0 0,-1 0 0,1 0 0,0 0-1,0 0 1,0 0 0,0 0 0,0 0-1,0 0 1,0 0 0,0 0 0,0 0-1,0 0 1,0 0 0,-1 0 0,1 0-1,0 0-9,-5 37 104,1-15-46,2 1-1,0 0 0,2 6-57,-3 39 158,-5 23-158,-2 31 53,8-77-29,-3 0 0,-1 0 0,-7 24-24,4-24 15,6-27-2,-1-1-1,-6 17-12,5-18 3,0 0 0,2 0 0,-1 7-3,1-7-190,0 1 0,-6 14 190,7-27-84,-1 1 0,0-1 0,0 1 0,0-1 0,0 0 0,-1 0 0,0 0 0,0 0 0,0-1 0,0 0 0,0 0 0,-1 0 0,-3 2 84,-20 15-195,-1 2 168,-1-1 0,-3 0 27,-46 33 1299,85-57-1189,0 2 1,1-1 0,-1 1 0,0 0 0,0 0 0,1 1 0,-1-1-1,2 1-110,40-4 102,-36 2-84,62-13 103,7-4-121,-58 12 13,0-1 0,-1-1 0,1 0 0,-2-2 0,13-8-13,-10 3-56,17-10 117,-1 8-29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435 451 8154,'-3'-6'613,"-1"1"1,1 0 0,-1 0-1,0 0 1,0 1 0,0-1-1,-1 1 1,0 0 0,0 0-1,0 1 1,0-1 0,0 1-1,-6-2-613,4 2 280,-1 0-1,0 1 0,-1 0 0,1 0 0,0 0 0,-1 1 0,1 1 0,0-1 0,-7 2-279,1 0 49,-1 1 0,0 0 0,1 1 0,-1 1 0,1 0 0,0 1 0,0 1 1,1 0-1,0 1 0,0 0 0,-6 5-49,11-6 8,0 0 0,0 0 0,0 0 0,1 1 1,0 1-1,0-1 0,1 1 0,0 0 0,1 0 0,-1 1 0,1 0 1,1 0-1,0 0 0,0 0 0,1 1 0,0-1 0,1 1 1,0 0-1,0 0 0,1 0 0,0 0 0,1 0 0,0 0 1,1 0-1,0 0 0,2 7-8,-1-7 2,1 1-1,0-1 1,1 0 0,1 0-1,-1 0 1,1-1 0,1 1-1,0-1 1,0-1 0,1 1-1,0-1 1,0 0 0,1 0-1,0-1 1,1 0 0,0 0-2,-2-3 2,-1 0-1,1 0 1,-1-1 0,1 0-1,0 0 1,0-1 0,0 0 0,0 0-1,1 0 1,-1-1 0,1 0 0,-1-1-1,0 0 1,1 0 0,-1 0-1,1-1 1,-1 0 0,1-1 0,-1 1-1,0-1 1,0-1 0,0 1-1,4-3-1,0-1 6,1-1 0,-1 0 0,-1 0 0,1-1 0,-2 0 0,1-1 0,-1 0 0,0-1-1,-1 0 1,0 0 0,0-1 0,-1 1 0,4-10-6,-4 4 10,0 0 0,0 0-1,-2 0 1,0-1 0,-1 0 0,0 0 0,-1 0 0,-2-1-1,1 1 1,-2-2-10,-4-88 126,4 106-119,0 0 0,0 0 0,-1 0 0,1 0 0,0 0 0,0 0 0,1 0 0,-1 0 0,0-1 0,0 1 0,0 1 0,1-1 0,-1 0 0,0 0 0,1 0 0,0 0-7,-1 0 4,0 1-1,0 0 1,1 0 0,-1 0 0,0 0 0,1 0 0,-1 0-1,0 0 1,0 0 0,1 0 0,-1 0 0,0 0 0,1 0-1,-1 0 1,0 0 0,1 0 0,-1 0 0,0 0 0,1 0-1,-1 0 1,0 1 0,0-1 0,1 0 0,-1 0 0,0 0-1,0 0 1,1 1 0,-1-1 0,0 0 0,0 0 0,0 1-1,1-1-2,21 29 96,-7 1-113,-1 0 1,-1 1-1,-2 0 0,6 29 16,6 12-771,-16-42-258,-5-24 179,-1 1 1,1-1-1,0 0 1,0 1-1,1-1 850,-1-3-288,0 0 1,0-1 0,0 1-1,0-1 1,1 0-1,-1 1 1,3 0 287</inkml:trace>
  <inkml:trace contextRef="#ctx0" brushRef="#br0" timeOffset="1">1053 55 8890,'-1'-1'374,"-19"-12"5298,13 16-3731,3 12-1069,4 17-245,1 0 0,1 0 0,3 7-627,2 33 274,-4 19-56,-4 1-1,-12 89-217,9-134-847,1 18 847,3-63-223,0-1 0,0 1 1,0 0-1,0-1 0,0 1 0,0-1 0,1 1 0,-1 0 0,0-1 1,1 1-1,-1-1 0,1 1 0,0-1 0,-1 1 0,1-1 0,0 0 1,0 1-1,0-1 0,1 1 223,8-5-1543</inkml:trace>
  <inkml:trace contextRef="#ctx0" brushRef="#br0" timeOffset="2">1339 29 7762,'-1'-25'3744,"1"21"-1535,1 4-369,-1 26-559,4 6-337,4 25-272,4 10-88,-3 7-176,1 4-64,-8-9-120,-2-2-48,-4-11-104,-1-1 0,0-5 88,-10-6-48,-1-4-48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286 145 4625,'-28'-101'2915,"27"99"-2748,0 0 0,0 0 0,0-1-1,0 1 1,0 0 0,0 0 0,0 0 0,-1 0-1,1 0 1,-1 0 0,1 0 0,-1 1 0,0-1-1,0 1 1,1-1 0,-1 1 0,0 0 0,-1-1-1,1 1 1,0 0 0,0 0 0,0 1 0,-1-1-1,1 0 1,0 1 0,-1-1 0,1 1 0,0 0-1,-1 0 1,0 0-167,-6-1 387,4 0-248,0 1 0,0-1 1,0 1-1,0 1 0,0-1 1,0 1-1,0 0 0,0 0 1,0 0-1,0 1 0,1-1 1,-1 1-1,0 0 0,1 1 1,-2 0-140,0 1 118,0 1 1,0 0 0,0 0 0,1 0 0,-1 1 0,1 0 0,1 0 0,-1 0 0,-1 5-119,-3 5 85,1 1 0,0 0 1,1 0-1,2 1 1,-1 0-1,2 0 1,1 0-1,0 3-85,0-1 18,1 1-1,2 0 0,0 0 1,1 0-1,1 0 0,0 0 1,3 5-18,-3-18 4,1 0 0,0 0 0,0 0 0,0-1 0,1 1 0,0-1 0,0 0 1,1 0-1,1 1-4,-2-4 4,-1 0 1,1 0-1,0-1 1,0 1 0,1-1-1,-1 0 1,1 0-1,0-1 1,-1 1 0,1-1-1,0 0 1,0 0-1,1-1 1,3 2-5,3-2 13,0 0-1,-1-1 1,1 0-1,0 0 1,-1-1-1,1-1 1,-1 0 0,1 0-1,-1-1 1,0-1-1,0 0 1,0 0 0,9-6-13,-4 1 53,0 0 0,-1-1 0,0-1 0,0 0 1,-1-1-1,-1 0 0,0-1 0,8-10-53,-17 17 36,0 1-1,0 0 0,0-1 1,-1 0-1,0 0 0,0 0 0,0 0 1,-1 0-1,1-1 0,-2 1 1,1-1-1,-1 0 0,0 1 0,0-1 1,-1 0-1,0 0 0,0 1 1,0-1-1,-1 0 0,0 1 0,-1-1 1,1 0-1,-1 1 0,-1 0 1,1-1-1,-1 1 0,0 0 0,0 0 1,-1 0-1,0 1 0,0-1 1,0 1-1,-1 0 0,1 0 0,-3-1-35,-6-5-4,0-1 0,-1 1 0,-1 1-1,0 1 1,0 0 0,-1 1 0,0 0 0,0 2-1,-1 0 1,0 0 0,0 2 0,-12-2 4,23 5-117,0 1 0,0 0 0,1 0 0,-1 0 0,0 0 0,0 1 1,1 0-1,-3 1 117,6-1-168,0-1 0,0 1-1,0 0 1,1-1 0,-1 1 0,0 0 0,1 0 0,-1 0 0,0 1 0,1-1 0,0 0 0,-1 0 0,1 1 0,0-1-1,-1 1 1,1-1 0,0 1 0,0 0 0,0-1 0,0 1 0,1 0 0,-1 0 0,0-1 0,1 1 0,-1 1 168,1 33-1735</inkml:trace>
  <inkml:trace contextRef="#ctx0" brushRef="#br0" timeOffset="1">728 245 5185,'-14'-97'3211,"14"88"877,3 16-2819,4 16-695,19 151 1754,-22-139-2043,-3 1 1,-1-1 0,-4 34-286,1-54 71,1 6 107,-1-103 1466,5 52-1534,1-1 0,2 1 0,1 0 0,2-4-110,-1 5 46,-4 13-29,2 0 0,0 1 0,1-1 0,1 1 0,0 1 0,1 0 1,0 0-1,1 0 0,1 1 0,1-1-17,-6 8 1,-1 1 0,1-1 1,1 2-1,-1-1 0,1 0 0,-1 1 1,1 0-1,1 1 0,-1-1 1,0 1-1,1 0 0,0 1 0,-1-1 1,1 1-1,0 1 0,0-1 0,0 1 1,0 0-1,1 1 0,-1 0 0,0 0 1,0 1-1,7 0-1,-5 1 17,0 1 0,0-1 0,-1 1 1,1 1-1,-1 0 0,0 0 0,0 0 0,0 1 0,-1 0 0,0 1 0,0-1 1,0 2-1,-1-1 0,1 1 0,-1-1 0,-1 2 0,0-1 0,0 1 1,0 0-1,-1 0 0,2 4-17,-1 0-120,-1 0 0,0 0 1,0 1-1,-2 0 0,1-1 0,-1 11 120,-1-7-861,0 0 0,-2-1 0,0 1-1,-1-1 1,-2 10 861,-7 14-1903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478 420 4833,'65'-47'2631,"-64"47"-2574,-1-1 0,1 1 0,-1 0-1,1 0 1,-1 0 0,1-1 0,-1 1 0,0 0-1,1-1 1,-1 1 0,1 0 0,-1-1 0,0 1-1,0-1 1,1 1 0,-1 0 0,0-1-1,0 1 1,1-1 0,-1 1 0,0-1 0,0 1-1,0-1 1,0 1 0,0-1 0,1 1 0,-1-1-1,0 1 1,0-1 0,0 1 0,-1-1 0,1 1-1,0-1 1,0 1 0,0-1 0,0 1 0,0-1-1,-1 1 1,1-1-57,-13-5 1168,10 6-837,-9-5 39,-1 2 0,1-1 0,-1 2 0,0 0 0,0 0 0,0 1 0,0 1 0,0 0 0,0 1 0,0 0 0,0 1 0,0 0 0,1 1 0,-1 1 0,1 0 0,0 1 1,-3 1-371,-21 12 250,1 0 1,1 3-1,0 1 1,-28 25-251,52-40 24,1 1 0,0 0 0,0 1 0,1 0 1,0 0-1,1 1 0,0 0 0,-4 7-24,7-9 6,1 0 0,-1 0 0,1 1 0,1 0 0,-1-1 0,2 1 0,-1 0 1,1 0-1,0 0 0,1 0 0,1 8-6,-1-13 1,0 0 0,0 0 0,1 0 0,-1 0 0,1 0 0,0 0 0,0 0 0,1-1 0,-1 1 0,1 0 0,0 0 0,0-1 0,0 0 0,0 1 0,1-1 0,2 3-1,0-2 3,0 0 0,1-1 0,-1 0 0,1 0 1,-1 0-1,1 0 0,0-1 0,0 0 0,1 0 0,-1-1 0,1 0-3,113 23 44,-51-12-170,32 12 126,-79-18-124,0 2-1,-1 0 0,0 1 0,0 2 0,-1 0 0,10 8 125,-23-15-52,-1 1-1,1 1 0,-1-1 0,0 1 1,-1 0-1,1 1 0,-1-1 0,3 6 53,-6-9-5,0 0 0,-1 1 0,1-1 0,-1 0-1,0 1 1,0-1 0,0 0 0,0 1 0,-1-1 0,1 1-1,-1 0 1,0-1 0,0 1 0,0-1 0,-1 1 0,1-1-1,-1 1 1,0-1 0,0 1 0,0-1 0,-1 3 5,-3 3 32,0-2 0,0 1 1,0-1-1,-1 1 0,0-1 1,-1-1-1,1 1 0,-1-1 1,-7 4-33,-7 5 257,-1-1 0,-20 10-257,14-9 192,-22 11 343,-32 11-535,67-31 21,0 0 1,0-2-1,0 0 0,-1-1 1,1 0-1,-1-1 0,0-1 1,0-1-22,13 0-91,-1 0 1,1 0-1,-1-1 0,1 1 1,0-1-1,-1 0 1,1 0-1,0 0 1,0 0-1,0 0 0,0-1 1,0 0-1,0 0 1,0 1-1,0-2 0,1 1 1,-1 0-1,1 0 1,-1-1-1,1 1 1,0-1-1,0 0 0,0 0 1,0 0-1,1 0 1,-1 0-1,1 0 0,0 0 1,0 0-1,0-1 1,0 1-1,0 0 1,1-1-1,-1 1 0,1-1 1,0 1-1,0 0 1,1-1 90,2-38-1238</inkml:trace>
  <inkml:trace contextRef="#ctx0" brushRef="#br0" timeOffset="1">1130 990 5561,'69'-91'2706,"-68"88"-2514,1 1 0,0 0 0,-1 0 0,0 0 0,0-1 0,0 1 0,0-1 1,0 1-1,0-1 0,0-1-192,-1 3 52,0 1 0,0-1 0,0 0 0,0 1 0,0-1 0,-1 1 0,1-1 0,0 1 0,0-1 0,0 1 0,-1 0 0,1-1 0,0 1 0,-1-1 0,1 1 0,0-1 0,-1 1 0,1 0 0,0-1 0,-1 1 0,1 0 0,-1-1 0,1 1-52,-4-4 495,-1-2-213,0 1 0,0-1 0,0 1 1,-1 0-1,0 0 0,0 1 0,0-1 0,0 1 1,-1 1-1,1-1 0,-1 1 0,0 0 1,0 1-1,0 0 0,0 0 0,-1 0 1,1 1-1,-1 0 0,1 0 0,-1 1-282,-2 0 88,0 1 0,-1 0-1,1 1 1,0 0 0,0 0-1,0 1 1,1 1 0,-1 0-1,1 0 1,-1 0 0,1 2-1,1-1 1,-1 1 0,-2 2-88,3-1 7,1-1 0,0 1-1,1 0 1,-1 0 0,1 1 0,1-1 0,-1 2 0,2-1 0,-1 0 0,1 1 0,0 0 0,1 0 0,0 0 0,0 0 0,1 1 0,0-1-1,1 1 1,0 7-7,0-8 0,1-1 0,1 0 0,-1 1-1,2-1 1,-1 0 0,1 1-1,0-1 1,1 0 0,0 0 0,0-1-1,1 1 1,-1 0 0,2-1-1,-1 0 1,1 0 0,0-1 0,1 1-1,0-1 1,0 0 0,0 0-1,3 1 1,-4-3 3,0-1 0,0 0 0,1 0 0,-1 0 0,1 0 0,0-1 0,0 0-1,0 0 1,0-1 0,0 0 0,0 0 0,0 0 0,1 0 0,-1-1 0,0 0 0,0-1-1,1 0 1,-1 1 0,0-2 0,0 1 0,0-1 0,0 0 0,0 0 0,-1-1 0,1 1-1,0-1 1,-1-1 0,0 1 0,0-1 0,0 0-3,4-2 8,-1-1 0,-1 0 0,1-1 0,-1 0 0,0 0 0,-1 0-1,0-1 1,0 0 0,-1 0 0,0 0 0,-1-1 0,0 1 0,0-1 0,-1 0 0,0 0 0,-1-1 0,1-7-8,-3 10 3,0 1 0,-1-1 0,1 0 0,-1 0 0,-1 0 0,1 0 1,-1 1-1,-1-1 0,0 1 0,0 0 0,0-1 0,-1 2 0,0-1 0,0 0 0,-5-5-3,9 11 0,0 1 0,0 0-1,0 0 1,0 0-1,-1 0 1,1 0 0,0 0-1,0 0 1,0 0-1,0 0 1,0 0 0,0 0-1,0-1 1,0 1-1,-1 0 1,1 0 0,0 0-1,0 0 1,0 0-1,0 0 1,0 0 0,0 0-1,0 0 1,-1 0-1,1 0 1,0 0 0,0 0-1,0 0 1,0 0-1,0 0 1,0 0 0,0 0-1,-1 0 1,1 1-1,0-1 1,0 0 0,0 0-1,0 0 1,0 0-1,0 0 1,0 0 0,0 0-1,0 0 1,-1 0-1,1 0 1,0 0 0,0 1-1,0-1 1,0 0-1,0 0 1,0 0 0,0 0-1,0 0 1,0 0-1,0 0 1,0 1 0,0-1-1,0 0 1,0 0-1,0 0 1,0 0 0,0 0-1,0 0 1,0 0-1,0 1 1,0-1 0,0 10-20,2 1 11,0 1 1,1-1 0,0 0 0,1 0-1,0 0 1,0-1 0,2 1-1,-1-1 1,1 0 0,6 7 8,15 18 1,1-1 1,9 6-2,-28-30-2,11 12-28,0 1-778,21 17 808,-36-35-184,1 0-1,0-1 0,0 1 1,1-1-1,-1-1 1,1 1-1,0-1 1,0 0-1,7 2 185,22-3-467</inkml:trace>
  <inkml:trace contextRef="#ctx0" brushRef="#br0" timeOffset="2">1715 408 7890,'-72'-81'9291,"81"105"-7660,11 45-1186,-3 0 0,6 47-445,-3-9 90,-10-62-112,14 64-46,-5 0 0,-5 2 0,-4 0 68,-8-29-3775,-2-81 3027</inkml:trace>
  <inkml:trace contextRef="#ctx0" brushRef="#br0" timeOffset="3">1482 896 6089,'-26'-17'3353,"14"17"-280,12 0-881,7 0-632,6 5-127,22-1-473,-4-3-144,23-1-320,15-3-144,1-2-200,4-2-32,-11 5-288,-3-6-256,-7 4 3457,-5 4-2457</inkml:trace>
  <inkml:trace contextRef="#ctx0" brushRef="#br0" timeOffset="4">2203 809 9930,'0'-2'4185,"0"0"-2441,0 1-295,0 1-545,3 22-288,8 23-360,11 57-104,-22-43-104,2 2 16,-2-4-136,-6-2-160,5-13-416,1-6-256,0-24 536</inkml:trace>
  <inkml:trace contextRef="#ctx0" brushRef="#br0" timeOffset="5">2271 326 10194,'-32'-19'4201,"23"7"-2617,6 7-311,3 0-313,2 5-408,-4 0-712,2 0 384,0 0-232</inkml:trace>
  <inkml:trace contextRef="#ctx0" brushRef="#br0" timeOffset="6">2763 817 6665,'131'-37'3085,"-128"37"-2805,0-1 0,-1 0 0,1 0 0,0 0 0,-1-1 0,1 1 1,-1-1-1,1 1 0,-1-1 0,2-1-280,-4 2 84,0 1 1,1 0 0,-1-1 0,0 1-1,0-1 1,1 1 0,-1-1 0,0 1-1,0 0 1,1-1 0,-1 1 0,0-1-1,0 1 1,0-1 0,0 1-1,0-1 1,0 1 0,0-1 0,0 1-1,0-1 1,0 1 0,0-1 0,0 1-1,0-1 1,-1 1 0,1-1 0,0 1-1,0-1 1,-1 0-85,0 0 238,0-1 0,0 1-1,-1 0 1,1-1 0,-1 1 0,1 0-1,-1 0 1,0 0 0,1 0 0,-1 0-1,0 0 1,0 0-238,-4 0 182,1 0 0,0 0 1,-1 1-1,1 0 0,-1 0 0,1 0 0,0 1 0,-1-1 0,1 1 0,0 1 0,-4 0-182,-59 25 579,53-21-460,-16 8 8,2 1 0,0 1 1,-11 10-128,26-16 28,0 0 0,0 1-1,1 1 1,1 0 0,0 1 0,1 0 0,-4 7-28,13-17 5,0-1 0,0 1-1,0 1 1,1-1 0,-1 0-1,1 0 1,0 0 0,0 1-1,0-1 1,0 1 0,0 2-5,2-5 1,-1 0 1,0 1 0,0-1-1,1 0 1,-1 0 0,0 1-1,1-1 1,-1 0 0,1 0-1,0 0 1,-1 0-1,1 0 1,0 0 0,0 0-1,-1 0 1,1 0 0,0 0-1,0 0 1,0 0 0,0 0-1,0-1 1,0 1-1,1-1 1,-1 1 0,0 0-1,0-1 1,0 0 0,1 1-1,-1-1 1,0 0 0,0 0-1,1 1-1,17 1 12,1 0 1,-1-1-1,0-1 0,1-1 0,-1 0 1,0-2-1,10-2-12,29-3 17,-24 4-14,0 2-1,0 1 1,1 2 0,27 4-3,-59-5 0,32 9 0,-34-9 0,0 0 0,0 0 0,-1 1 0,1-1 0,0 0 0,0 1 0,0-1 0,-1 1 0,1-1 0,0 1 0,-1-1 0,1 1 0,0-1 0,-1 1 0,1 0 0,-1-1 0,1 1 0,-1 0 0,1 0 0,-1-1 0,1 1 0,-1 0 0,0 0 0,0 0 0,1 0 0,-1-1 0,0 1 0,0 0 0,0 0 0,0 0 0,0 0 0,0 0 0,0-1 0,0 1 0,0 0 0,0 0 0,-1 0 0,1 0 0,-5 7 1,1 0 0,-2-1 0,1 0 0,-1 0 1,0 0-1,0-1 0,-3 2-1,-8 9 2,-16 15-71,-3-1 0,0-1 0,-2-2 0,-33 18 69,43-34-1623,34-16 1087</inkml:trace>
  <inkml:trace contextRef="#ctx0" brushRef="#br0" timeOffset="7">3205 1722 8226,'0'-2'359,"1"0"0,-1 1 1,1-1-1,-1 0 0,1 0 1,0 0-1,0 1 0,-1-1 0,1 0 1,0 1-1,0-1 0,1 1 1,-1-1-1,1 1-359,23-24 1914,-9 10-480,-7 3-1011,0-1 1,0 1 0,-1-1 0,-1-1 0,0 0-1,0 0 1,-2 0 0,0 0 0,-1-1-1,0 0 1,-1 0 0,1-14-424,1-26 557,-2-1 0,-4-48-557,1 101 26,-11-154 719,-17-70-745,1 7 159,24 194-146,-7-82 66,4-33-79,6 106 0,2 0 1,1 0 0,2 1 0,1 0-1,1 0 1,5-8-1,-10 34-4,1 0 0,1 0-1,-1 0 1,1 1 0,0-1 0,1 1 0,0 0 0,0 0-1,1 0 1,-1 1 0,7-5 4,-8 8-32,0 0 0,0 0 1,0 1-1,0 0 0,0 0 0,1 0 0,-1 0 1,0 1-1,1 0 0,0 0 0,-1 0 0,1 0 1,0 1-1,-1-1 0,1 1 0,0 0 1,0 1-1,-1-1 0,1 1 0,0 0 0,-1 0 1,1 1 31,4 1-184,0 1 0,0-1 0,0 2-1,-1-1 1,1 2 0,-1-1 0,-1 1 0,1 0 0,2 3 184,8 8-1501,-1 1 0,-1 1 0,1 4 1501,30 42-2041</inkml:trace>
  <inkml:trace contextRef="#ctx0" brushRef="#br0" timeOffset="8">3227 919 7210,'-39'-9'3456,"17"12"-1079,6-1-449,18 0-471,12 0-113,18-6-456,13 1-56,18-9-368,2-2-160,6 2-176,-5-3 8,-11 9-312,-5-2-32,-7 6 120</inkml:trace>
  <inkml:trace contextRef="#ctx0" brushRef="#br0" timeOffset="9">4129 817 11042,'29'-13'4617,"-51"20"-2568,4 10-793,15 7-344,1 7-288,4 13-336,7 6-96,-8 5-136,1 3-7,-4 2-25,-8-4 24,0-8-112,1-8-145,2-18-439,4-3 384,6-17 56</inkml:trace>
  <inkml:trace contextRef="#ctx0" brushRef="#br0" timeOffset="10">4064 530 10954,'-19'-16'4457,"2"-3"-2680,1 4-321,4 5-400,0 1-344,11 6-432,1 1 705,15 2-697</inkml:trace>
  <inkml:trace contextRef="#ctx0" brushRef="#br0" timeOffset="11">4740 908 3497,'38'-93'2378,"-37"89"-1871,1 0 1,-1 1-1,0-1 0,0 0 1,0 0-1,-1 0 1,1 0-1,-1 0 1,0 0-1,0 0 1,0 0-1,-1 1 1,0-1-1,1 0 1,-1 0-1,0 0 1,-1 0-508,1 1 208,-1 1 0,0-1 1,1 1-1,-1-1 0,0 1 0,0 0 1,0 0-1,-1 0 0,1 0 1,0 0-1,-1 1 0,1-1 1,-1 1-1,0-1 0,1 1 1,-1 0-1,-1 0-208,-4-1 135,-1 0 0,1 0 0,0 1 0,-1 0 0,1 1 0,0 0 0,-1 0 0,1 1 0,-1 0 0,1 1 0,0-1 0,-4 3-135,3-1 26,0 1 0,1-1 1,-1 2-1,1 0 0,0 0 1,0 0-1,1 1 0,-1 0 1,1 0-1,0 1 0,1 0 0,0 0 1,0 0-1,0 1 0,1 0 1,0 2-27,-2 2 4,2 1 0,0 0 0,0 0 0,1 1 1,0-1-1,2 1 0,-1 0 0,2 0 0,0 0 1,0 9-5,1-12 1,1 0 0,0 1 0,0-1 0,1 0 0,0 0 0,1 0 0,0 0 0,1-1 0,0 1 0,4 4-1,-6-10 3,1 0 1,0-1-1,1 1 1,-1-1-1,1 0 1,0 0-1,0 0 1,0-1 0,0 1-1,1-1 1,-1 0-1,1 0 1,0-1-1,0 1 1,0-1-1,0 0 1,1 0-1,-1-1 1,0 0 0,1 0-1,-1 0 1,1 0-4,4-1 9,0 0 0,0-1 0,0 0 0,0 0 0,-1-1 0,1-1 1,-1 1-1,1-2 0,-1 1 0,0-1 0,0 0 0,0-1 0,-1 0 1,0-1-1,0 0 0,0 0-9,5-4 16,-1-1-1,0 0 1,-1-1 0,0 0 0,-1-1-1,0 0 1,-1-1 0,-1 1 0,3-8-16,-8 15 7,0 0 0,-1 0-1,0 0 1,0 0 0,-1 0 0,1-1 0,-2 1 0,1 0 0,0-1 0,-1 1 0,-1 0 0,1-1 0,-1 1-1,0 0 1,0-1 0,-1 1 0,1 0 0,-2 0 0,1 0 0,0 0 0,-1 1 0,-3-5-7,-2-4 21,5 8-3,0 1 0,0-1 0,-1 1 0,0 0 0,0 0 0,0 0-1,-4-3-17,13 28 19,2-3-14,1-1 1,1 0-1,1 0 1,0-1-1,1 0 0,0-1 1,1 0-1,1 0 0,11 8-5,5 3-376,2-1 1,0-2-1,2-1 0,6 2 376,-10-9-957,-2-3 338</inkml:trace>
  <inkml:trace contextRef="#ctx0" brushRef="#br0" timeOffset="12">5266 219 9290,'-62'-46'5867,"61"45"-5752,0 0 1,0 1 0,0-1 0,0 1 0,1-1-1,-1 1 1,0-1 0,0 1 0,0-1 0,0 1-1,0 0 1,0 0 0,0-1 0,0 1 0,0 0 0,-1 0-116,1 0 44,1 1 1,0-1-1,-1 0 1,1 0 0,-1 0-1,1 1 1,0-1 0,0 0-1,-1 1 1,1-1 0,0 0-1,-1 0 1,1 1-1,0-1 1,0 1 0,0-1-1,-1 0 1,1 1 0,0-1-1,0 0 1,0 1 0,0-1-1,0 1 1,0-1-1,0 0 1,0 1 0,0 0-45,0 4 190,0 1 1,0 0 0,1 0-1,0-1 1,1 4-191,0 1 19,17 120 470,12 67-267,-2-77-126,-10-42 46,9 70-142,-25-126 51,-1 1-1,-1 0 1,-1 0-1,-1 0 1,-1-1-1,-1 1 1,-1 0-1,-6 15-50,10-38 5,0 0 0,0 1 0,0-1 0,0 0-1,0 0 1,0 0 0,0 0 0,0 0 0,0 1 0,0-1-1,0 0 1,0 0 0,0 0 0,0 0 0,0 1-1,0-1 1,0 0 0,0 0 0,0 0 0,0 0 0,0 0-1,0 0 1,0 1 0,0-1 0,-1 0 0,1 0-1,0 0 1,0 0 0,0 0 0,0 0 0,0 0 0,0 0-1,-1 1 1,1-1 0,0 0 0,0 0 0,0 0-1,0 0 1,-1 0 0,1 0 0,0 0 0,0 0 0,0 0-1,0 0 1,0 0 0,-1 0 0,1 0 0,0 0-1,0 0 1,0 0 0,0 0 0,-1 0-5,-3-10 117,-1-16-7,5-13-96,2 0 0,2 0 0,1 0 0,2 0 0,1 1 0,3 0 1,9-23-15,-13 45-37,0 0 1,1 1 0,0 0 0,1 0 0,1 1 0,1 1 0,-1-1-1,9-6 37,-13 15-25,-1 0-1,1 0 0,0 1 0,0 0 0,1 0 0,-1 0 0,1 1 0,0 0 1,5-1 25,-7 2-16,0 1 1,0 0-1,0 0 0,0 1 1,0 0-1,0 0 1,0 0-1,0 0 1,0 1-1,0 0 1,0 0-1,0 0 1,0 1-1,0-1 1,0 1 15,2 2-11,-1-1 0,0 1 0,1 0 0,-2 0 1,1 0-1,0 1 0,-1 0 0,0 0 0,0 1 0,0-1 1,-1 1-1,0 0 0,0 0 0,0 1 0,-1-1 0,0 1 1,0 0-1,-1-1 0,0 1 0,0 0 0,1 6 11,-1-3-3,-1 1 0,0 0 0,0-1 0,-1 1 0,-1 0 0,0-1 0,0 1 0,-1 0 0,0-1 0,-1 1 0,0-1 0,-1 0 0,0 0 0,-3 5 3,-5 6 28,0-2-1,-1 1 0,-1-2 0,0 0 0,-15 14-27,24-27-39,-1 1 0,0-1 0,0 0 0,0 0 0,-1-1 0,1 0 0,-1 0-1,0 0 1,0-1 0,-1 0 0,1-1 0,0 1 0,-1-1 0,0-1 0,1 0-1,-1 0 1,0 0 0,-6-1 39,-8-6-625,6-7 146</inkml:trace>
  <inkml:trace contextRef="#ctx0" brushRef="#br0" timeOffset="13">5967 67 9602,'0'-1'159,"0"1"0,0-1-1,0 1 1,0-1 0,0 1 0,0-1-1,0 1 1,-1-1 0,1 1 0,0-1-1,0 1 1,0-1 0,-1 1 0,1-1-1,0 1 1,-1-1 0,1 1 0,0-1-1,-1 1 1,1 0 0,-1-1 0,1 1 0,-1 0-1,1-1 1,-1 1 0,1 0 0,-1 0-1,1-1-158,-1 2 130,0 0 1,0 0-1,0 0 0,1 0 0,-1 0 0,0 1 0,1-1 0,-1 0 1,1 0-1,0 0 0,-1 1 0,1-1 0,0 0 0,0 0 0,-1 2-130,-4 27 596,1 0-1,1 0 0,2 1 0,2 19-595,13 126 710,-5-87-467,8 53 11,7 0-1,8 9-253,-24-98 35,-7-39-223,1-1 0,0 1 0,1 0 0,4 8 188,-7-21 70,0-1 1,0 0 0,0 1-1,0-1 1,0 0 0,0 1 0,1-1-1,-1 0 1,0 1 0,0-1-1,1 0 1,-1 1 0,0-1-1,0 0 1,1 0 0,-1 1-1,0-1 1,1 0 0,-1 0-1,0 0 1,1 0 0,-1 1-1,0-1 1,1 0 0,-1 0-1,0 0 1,1 0 0,-1 0 0,1 0-71,19-4 1008</inkml:trace>
  <inkml:trace contextRef="#ctx0" brushRef="#br0" timeOffset="14">6262 799 8394,'98'11'6568,"-56"-6"-3290,25 1-3278,-52-6 178,0 0-1,0-1 0,0-1 1,0 0-1,0-1 0,5-3-177,-15 5 27,0-1 1,0 1-1,0-1 0,-1-1 1,1 1-1,-1-1 0,0 1 0,1-1 1,-1-1-1,-1 1 0,1 0 0,0-1 1,-1 0-1,0 0 0,0 0 1,0-1-28,-1 2 18,0-1 0,0 0 0,-1 0 0,1 1 0,-1-1 0,0 0 0,-1 0 1,1 0-1,-1 0 0,1-1 0,-1 1 0,-1 0 0,1 0 0,0 0 0,-1 0 0,0 0 1,0 0-1,0 0 0,0 0 0,-1-1-18,-3-4 17,1 1-1,-1-1 1,0 1-1,-1-1 1,0 2-1,0-1 1,-1 1-1,0 0 1,0 0-1,0 1 1,-1 0-1,0 0 1,-8-4-17,11 7 0,0 0-1,0 1 1,0-1-1,0 1 1,0 0 0,0 1-1,-1-1 1,1 1 0,-1 0-1,1 0 1,-1 1-1,1 0 1,-1 0 0,0 0-1,1 0 1,-1 1-1,1 0 1,-1 0 0,1 1-1,0 0 1,0-1 0,-1 2-1,1-1 1,0 1-1,0 0 1,-3 3-2,0 1-1,1 0 0,0 0 1,0 1-1,1 0 1,-1 0-1,2 1 0,-1-1 1,2 1-1,-1 0 0,-1 5 3,-2 7 3,0 0 0,1 1 0,2 0 0,-3 15-3,6-22-2,0 1 1,1-1-1,0 0 1,1 1-1,1-1 1,0 0-1,1 1 1,2 6 1,-2-16 41,0 0-1,0 0 1,0 0 0,1-1 0,-1 1 0,1-1 0,1 0 0,-1 0 0,1 0-1,0 0 1,0 0 0,0-1 0,1 0 0,-1 0 0,1 0 0,0 0 0,1-1-1,-1 0 1,0 0 0,1 0 0,0-1 0,1 1-41,2 0 561,1-1-1,-1 0 1,1 0 0,2-1-561,42 4 1224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1495 4401,'0'0'358,"0"1"0,0-1 1,0 1-1,0-1 0,0 1 0,0-1 1,0 1-1,0-1 0,0 1 0,1-1 0,-1 0 1,0 1-1,0-1 0,1 1 0,-1-1 1,0 1-1,0-1 0,1 0 0,-1 1 0,0-1 1,1 0-1,-1 1-358,11 0 4456,-7-3-4200,0 1 0,0-1-1,0 0 1,-1 0-1,1 0 1,-1 0 0,0-1-1,1 1 1,0-2-256,5-5 179,1 0 1,-2-1-1,1 0 0,-1-1 1,-1 0-1,0 0 1,0-1-1,-1 1 1,-1-1-1,0-1 0,2-7-179,2-17 217,-1-1-1,-2 0 0,-2-1 0,-1 1 0,-2-10-216,-3-15 135,-3 1 0,-2 0 0,-3 0-135,-21-102 114,2 16-54,6-2 0,5-26-60,17 169 0,-1-16-5,2 0 0,0-1 0,1 1 0,1-1 1,2 0 4,-3 20-5,-1 1 0,1-1 0,0 1 0,1-1 0,-1 1 0,0 0 0,1-1 0,0 1 0,0 0 0,0 0 0,0 0 0,0 0 0,1 1 1,-1-1-1,1 1 0,0-1 0,0 1 0,0 0 0,0 0 0,0 0 0,0 0 0,1 1 0,-1-1 0,0 1 0,1 0 0,-1 0 1,1 0-1,0 0 0,0 1 5,4-1-49,-1 1 1,1 0-1,0 1 1,-1 0 0,1 0-1,0 0 1,-1 1-1,1 0 1,-1 1 0,0 0-1,0 0 1,0 0-1,4 3 49,1 2-223,1 0 1,-1 1-1,0 1 0,-1 0 0,0 1 0,-1 0 0,0 1 0,-1 0 0,0 0 223,13 21-2522,-3 2 0,16 33 2522,5 21-1874</inkml:trace>
  <inkml:trace contextRef="#ctx0" brushRef="#br0" timeOffset="1">18 886 8018,'-16'-3'3488,"15"0"-1687,4-1-153,12-3-376,13-1-207,11-4-401,9-2-160,10 4-184,1-6-88,1 15-216,-7-5-240,-5 5 304,0 4-136</inkml:trace>
  <inkml:trace contextRef="#ctx0" brushRef="#br0" timeOffset="2">970 821 9394,'7'-10'636,"-4"6"-318,0 1-1,-1-1 0,1 0 0,-1 0 1,0 0-1,0 0 0,-1 0 1,1-3-318,-2 7 59,0-1 1,0 0 0,0 1 0,0-1-1,0 0 1,0 1 0,0-1-1,0 0 1,0 1 0,0-1 0,0 0-1,-1 1 1,1-1 0,0 0 0,-1 1-1,1-1 1,0 0 0,-1 1-1,1-1 1,-1 0-60,-1 0 103,1 0-1,-1 0 0,1 0 1,-1 0-1,0 0 1,1 0-1,-1 1 1,0-1-1,0 1 0,1-1 1,-2 1-103,-6-3 131,1 1 1,0 1 0,-1 0-1,0 0 1,1 0 0,-1 1-1,0 1 1,1-1 0,-1 1-1,1 1 1,-1-1 0,1 2-1,0-1 1,0 1 0,0 0-1,0 1 1,0 0 0,1 0-1,-1 1 1,1-1-1,0 2 1,1-1 0,-1 1-1,1 0 1,0 0 0,0 1-1,1 0 1,-3 5-132,1-2 14,0 1 0,2 0 0,-1 0 0,1 0 0,0 1 0,1-1 0,1 1 0,0 0 0,1 0 0,0 1 0,0-1 0,2 0 0,-1 1 0,2 9-14,0-12 2,0 0 0,1 1 0,0-1 0,0 0 1,1-1-1,1 1 0,0 0 0,0-1 0,1 0 0,0 0 1,0 0-1,1-1 0,0 1 0,1-1 0,0-1 0,0 1 1,0-1-1,2 0-2,-3-3 0,-1 0 0,1-1 1,1 1-1,-1-1 0,0-1 0,1 1 1,-1-1-1,1 0 0,0-1 1,0 1-1,0-1 0,0-1 0,0 1 1,0-1-1,0 0 0,-1-1 0,1 0 1,0 0-1,0 0 0,0-1 1,0 0-1,-1 0 0,4-3 0,7-2 8,-1-1-1,0 0 0,0-2 1,-1 0-1,-1 0 0,1-2 1,-2 1-1,8-9-7,-13 11 20,0 1 0,-1-1 1,0 0-1,0 0 0,-1-1 0,0 0 1,-1 0-1,0 0 0,-1-1 0,2-6-20,-4 10 26,-1-1 0,1 1 0,-2 0 0,1-1 0,-1 1 0,0-1 0,0 1 0,-1-1 1,0 1-1,-1 0 0,1-1 0,-2 1 0,1 0 0,-1 0 0,0 0 0,-3-6-26,-3-1 25,0 0-1,0 1 1,-1 0 0,-1 1 0,0 0 0,0 0 0,-2 1-1,-1 0-24,7 4-83,-1 1 0,0 1-1,-1-1 1,1 1-1,-1 1 1,0 0 0,-1 0-1,1 1 1,-1 0-1,1 0 1,-1 1 0,0 1-1,-8-1 84,15 2-121,0 0 0,0 0 0,0 0 0,1 0 0,-1 1 0,0 0 0,0-1 0,1 1 0,-3 1 121,3 0-72,0-1 1,0 0-1,1 0 0,-1 1 1,1-1-1,-1 1 1,1 0-1,-1-1 1,0 2 71,2-2-16</inkml:trace>
  <inkml:trace contextRef="#ctx0" brushRef="#br0" timeOffset="3">1191 902 4865,'5'-72'5473,"-5"72"-5373,1-1 0,-1 0-1,0 0 1,0 0 0,0 1-1,0-1 1,0 0 0,1 0-1,-1 1 1,0-1 0,1 0 0,-1 0-1,1 1 1,-1-1 0,1 0-1,-1 1 1,1-1 0,-1 1-1,1-1 1,-1 1 0,1-1-1,0 1 1,-1-1 0,1 1 0,0 0-1,-1-1 1,1 1 0,0 0-1,0-1-99,1 1 98,-1 0-1,1 0 0,0 0 0,0 0 0,0 0 1,0 1-1,-1-1 0,1 0 0,0 1 1,0-1-1,-1 1 0,1 0 0,0 0-97,3 1 95,0 1 0,0 0 0,0 0-1,-1 0 1,1 1 0,-1-1 0,0 1-1,3 4-94,2 4 115,-1 1-1,-1 1 1,0 0-1,-1 0 1,0 0-1,1 6-114,7 29 427,1 15-427,-5-16 784,8 17-784,-16-60 7,2 7 692,-5-17 409,-4-19-608,-1-4-421,-1-5 116,2-1 0,0 0 0,2-22-195,2 46 23,2 1 1,-1-1 0,1 0-1,1 1 1,0-1 0,0 1-1,1 0 1,0 0 0,1 0-1,-1 0 1,2 0 0,-1 1-1,1 0 1,1 0 0,1-2-24,-2 5-63,-1 0 1,1 1 0,0 0-1,1 0 1,-1 0 0,1 0-1,-1 1 1,1 0 0,0 0-1,0 1 1,0 0 0,1 0-1,-1 0 1,1 1 0,-1 0-1,2 0 63,1 0-117,-1 0 0,1 1 0,0 0 0,-1 1-1,1 0 1,-1 1 0,1-1 0,-1 1 0,1 1 0,-1 0 0,0 0 0,2 2 117,28 18-587</inkml:trace>
  <inkml:trace contextRef="#ctx0" brushRef="#br0" timeOffset="4">1731 871 7962,'4'6'8419,"19"39"-7931,-18-33-414,1 3 23,0 1 0,-1 0 0,0 0 0,-1 0 0,-1 3-97,16 63 541,-12-58-316,-1 2 0,-2-1 0,0 6-225,9-98 1314,0-18-1140,-5 32-111,1-29-63,-9 69 2,1-6 2,1-1 0,3-15-4,-4 30-3,0 0 0,0 0 0,1 0 1,0 0-1,0 0 0,0 0 0,1 0 0,0 1 0,-1 0 1,1-1-1,1 1 0,2-3 3,-4 6-3,-1-1 0,1 1 0,0 0 0,0 0 0,0 0 0,0 0 0,0 0-1,0 1 1,1-1 0,-1 1 0,0-1 0,0 1 0,0 0 0,1 0 0,-1 0 0,0 0 0,0 0 0,0 0 0,1 0 0,-1 1 0,0-1 0,0 1-1,0 0 1,0 0 0,0-1 0,0 1 0,0 1 0,2 0 3,6 4-8,0 1 0,0 0 0,0 0-1,5 6 9,-14-11 0,11 9 1,0 1 1,-1 0-1,0 1 0,-1 1 0,0 0 0,-1 0 0,-1 0 0,-1 1 1,0 1-1,0-1 0,-2 1 0,0 0 0,0 0 0,0 12-1,-3-14 52,-2-23 324,-1-14-162,0-23-166,0 32-40,1 0 1,0 0 0,1-1-1,1 1 1,0 0 0,4-12-9,-3 18 0,-1 0 1,1 1 0,0-1 0,0 1-1,1 0 1,0 0 0,0 0-1,1 1 1,0-1 0,0 1-1,1 0 1,2-2-1,-5 6-2,0-1-1,0 1 1,0-1-1,1 1 1,-1 0 0,1 0-1,-1 1 1,1-1-1,0 1 1,-1 0-1,1-1 1,0 2 0,0-1-1,0 0 1,0 1-1,0 0 1,0 0-1,0 0 1,0 0 0,0 1-1,0 0 1,0-1-1,-1 1 1,1 1 0,0-1-1,0 1 3,5 2-2,0 0-1,-1 1 1,1 1 0,-1-1-1,-1 1 1,1 0 0,-1 1-1,0 0 1,-1 0-1,1 1 1,-1-1 0,-1 1-1,1 0 1,-2 1 2,4 6-55,0 1-1,-2 0 1,0 1-1,-1-1 1,-1 1-1,0 0 1,0 8 55,1 9-122</inkml:trace>
  <inkml:trace contextRef="#ctx0" brushRef="#br0" timeOffset="5">2840 706 7378,'-1'-2'368,"1"-1"0,-1 0 0,0 0 0,0 0 1,0 0-1,0 0 0,0 1 0,0-1 0,-1 1 1,0-1-1,1 1 0,-1-1 0,0 1 0,0 0 1,0 0-1,0 0 0,-1 0 0,1 0 0,0 0 1,-1 1-1,0-1 0,1 1-368,1 1 70,-1 0 0,1 0-1,0 0 1,0 1 0,0-1 0,0 0 0,0 1-1,0-1 1,0 1 0,0-1 0,0 1 0,0-1-1,0 1 1,0 0 0,0-1 0,0 1-1,1 0 1,-1 0 0,0 0 0,0-1 0,1 1-1,-1 0 1,1 0 0,-1 0 0,1 0 0,-1 0-1,1 0 1,-1 1 0,1-1 0,0 0-70,-14 39 608,9-18-509,0 0-1,2 0 1,1 0 0,0 0 0,2 0-1,0 1 1,2-1 0,0 0 0,3 7-99,-2-15 17,1 0 1,0-1-1,1 1 0,0-1 1,1 0-1,0 0 1,2 1-18,-2-6 19,-1 0 1,1-1-1,0 0 1,0 0 0,1 0-1,0-1 1,0 1 0,1-2-1,0 1 1,8 3-20,-12-6 10,0-1 1,1 0 0,-1-1 0,1 1-1,0-1 1,-1 0 0,1 0-1,0 0 1,0-1 0,0 0-1,0 0 1,-1 0 0,1 0-1,0-1 1,1 0-11,1-1 13,0 0-1,0 0 1,0-1 0,-1 0 0,1 0-1,-1 0 1,1-1 0,-1 0-1,4-4-12,0-1 13,0 0 0,-1 0-1,0-1 1,-1 0-1,0 0 1,0-1 0,-1 0-1,-1-1 1,0 1 0,-1-1-1,2-5-12,-1-1 10,-2-1 0,0 0 0,-1 0 0,-1 0 0,-1-4-10,-1-99 40,-1 38-26,5 52-38,-4 32 23,0-1 1,0 1-1,0 0 1,0 0-1,0 0 0,0 0 1,0-1-1,0 1 1,0 0-1,0 0 0,0 0 1,0 0-1,1 0 1,-1 0-1,0-1 0,0 1 1,0 0-1,0 0 0,0 0 1,0 0-1,0 0 1,1 0-1,-1 0 0,0 0 1,0-1-1,0 1 1,0 0-1,0 0 0,1 0 1,-1 0-1,0 0 1,0 0-1,0 0 0,0 0 1,0 0-1,1 0 1,-1 0-1,0 0 0,0 0 1,0 0-1,0 0 1,1 0-1,-1 0 0,0 0 1,8 13-25,68 181-7,-69-178-10,11 25-131,2 0 0,2-1-1,1-1 1,14 16 173,-34-51 113,0 0-1,0 0 0,0-1 0,1 0 1,-1 1-1,1-1 0,-1 0 1,1-1-1,0 1 0,0-1 0,4 2-112,26 2 805</inkml:trace>
  <inkml:trace contextRef="#ctx0" brushRef="#br0" timeOffset="6">3570 300 8530,'-26'-15'3905,"10"6"-1929,8 15-832,6 14-143,2 28-273,0 17-64,4 29-96,-4 9-128,3 0-152,-5-10-48,6-15-80,3-11-40,5-12-8,3-5-216,6-13 3337,6-1-2441</inkml:trace>
  <inkml:trace contextRef="#ctx0" brushRef="#br0" timeOffset="7">4104 844 6905,'0'-14'1588,"0"1"0,-1 0 0,0 0 0,-2-7-1588,-5-15 1897,-2 0 0,-2-1-1897,8 23 455,2 7-293,0 0-1,-1-1 1,0 1-1,0 0 1,0 1-1,-1-1 1,1 0-1,-1 1 1,-1 0-162,3 3 30,0 0 1,0 0-1,0 0 1,0 0-1,-1 1 1,1-1-1,-1 1 1,1 0-1,-1 0 1,1 0-1,-1 0 1,0 0-1,1 0 1,-1 1-1,0-1 1,0 1-1,0 0 1,1 0-1,-1 0 1,0 0-1,0 0 1,-1 1-31,-3 0 14,0 2 0,-1-1 1,1 1-1,0 0 0,0 0 0,1 1 1,-1-1-1,1 2 0,0-1 1,0 1-1,0 0 0,1 0 0,-2 2-14,-7 7 7,1 2 0,1-1-1,1 2 1,-5 8-7,6-8 3,1 1-1,0 0 1,1 1-1,1 0 1,1 1-1,1-1-2,3-9 0,0 0-1,0 0 0,1 0 1,0 0-1,1 0 0,0 0 0,0 0 1,1 0-1,1 0 0,0 0 0,0 0 1,3 7 0,-3-12-2,0 0 1,1-1-1,-1 0 1,1 0 0,0 0-1,0 0 1,0 0-1,0 0 1,1-1 0,0 0-1,-1 1 1,1-1-1,4 2 2,-1-1 0,0-1-1,0 0 1,1 0-1,-1 0 0,1-1 1,0 0-1,0 0 1,2 0 0,8 0 1,1-1 0,-1-1 1,1-1-1,-1 0 0,1-1 1,-1-1-1,0-1-1,-7 2 2,-1-1 1,0 0-1,0-1 0,0 0 0,0 0 1,0-1-1,-1 0 0,0-1 0,0 0 1,0 0-1,4-6-2,-7 6 3,-1 0 1,0 0 0,0-1-1,0 1 1,-1-1-1,0 0 1,-1 0 0,1-1-1,-1 1 1,-1-1 0,1 1-1,-1-1 1,-1 0-1,1 0 1,-1-7-4,-1-9 17,0-1 0,-2 1-1,-1-1 1,-1 1 0,-6-20-17,10 41-2,-1 0-1,1 0 1,-1 0 0,0 0 0,0 0-1,0 1 1,-1-1 0,1 0-1,-1 1 1,0-2 2,2 4-1,-1 0 0,1 0 0,0-1 0,0 1 0,-1 0-1,1 0 1,0 0 0,-1 0 0,1 0 0,0 0 0,0 0 0,-1 0 0,1-1 0,0 1-1,-1 0 1,1 0 0,0 0 0,-1 0 0,1 1 0,0-1 0,0 0 0,-1 0 0,1 0-1,0 0 1,-1 0 0,1 0 0,0 0 0,0 1 0,-1-1 0,1 0 0,0 0 0,0 0-1,-1 0 1,1 1 0,0-1 0,0 0 0,0 0 0,-1 1 0,1-1 0,0 0 0,0 0-1,0 1 1,0-1 0,0 0 0,0 1 0,-1-1 1,-1 5-10,0 1 1,1-1-1,-1 1 1,1-1-1,0 1 1,0-1-1,1 1 0,0 0 1,0 1 9,1 6 2,0 1 0,1-1 0,1 0 0,0 0 1,1 0-1,1 0 0,0-1 0,0 1 0,1-1 0,7 10-2,2 1-305,1-1 0,1 0 0,1-1 0,18 16 305,-31-33-212,0 1 0,0-1 0,0 0 0,1-1 0,-1 1 0,1-1 0,0 0 0,0 0 0,3 0 212,24 4-513</inkml:trace>
  <inkml:trace contextRef="#ctx0" brushRef="#br0" timeOffset="8">4945 780 9562,'15'-58'3848,"0"-11"-3848,-15 68 90,1 0 1,-1-1 0,0 1 0,1 0-1,-1-1 1,0 1 0,0 0 0,0-1 0,0 1-1,-1 0 1,1-1 0,0 1 0,0 0-1,-1 0 1,1-1 0,-1 1 0,1 0 0,-1 0-1,0 0 1,1-1 0,-1 1 0,0 0 0,0 0-1,0 0-90,-1 0 96,1 0-1,0 1 1,0 0-1,-1-1 1,1 1-1,-1 0 1,1 0 0,0-1-1,-1 1 1,1 0-1,-1 1 1,1-1-1,0 0 1,-1 0-96,-4 1 388,-5-1-70,1 1-1,0 1 0,-1 0 0,1 0 1,0 1-1,0 0 0,1 1 0,-5 2-317,-20 11 612,-21 14-612,20-11 232,21-12-170,-1-1-4,0 2-1,0-1 0,1 2 0,0 0 1,1 0-1,0 2 0,-10 10-57,22-21 3,0 0 0,0 1-1,0-1 1,0 0 0,1 0 0,-1 1 0,0-1-1,1 0 1,-1 1 0,1-1 0,-1 0-1,1 1 1,-1-1 0,1 1 0,0-1-1,0 1 1,0-1 0,0 1 0,0-1-1,0 1 1,0-1 0,1 1 0,-1-1-3,1 1 3,0 0 0,0 0 0,0-1 0,0 1 0,1-1 0,-1 1 0,0-1 0,1 0 0,-1 1 0,1-1 0,-1 0 0,1 0 0,0 0 1,-1 0-1,2 0-3,8 4 9,0-1 0,1-1 0,-1 0 0,1 0 0,3-1-9,-13-1 1,107 11 23,-76-10-29,0 2 0,0 1 1,32 9 4,-62-13-3,0 0 0,0 0 1,1 0-1,-1 0 1,0 1-1,0 0 1,0-1-1,0 1 1,-1 0-1,1 1 1,0-1-1,-1 0 1,1 1-1,0 1 3,-2-3-1,0 1-1,-1 0 1,1-1-1,-1 1 1,1 0-1,-1 0 1,0-1 0,1 1-1,-1 0 1,0 0-1,0 0 1,0-1-1,-1 1 1,1 0-1,0 0 1,-1-1-1,1 1 1,-1 0 0,1 0-1,-1-1 1,0 1-1,0-1 1,0 1-1,0-1 1,0 1-1,0-1 1,0 1 0,-1-1 1,-7 9-2,0 0 0,-1-1 0,0 0 0,-1 0 0,0-1 0,-10 5 2,-11 9 0,-21 16-47,-5 5-320,-7 0 367,34-28-269,8-13 55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369 286 2449,'23'-110'1603,"-13"80"1108,-3 23-673,-8 0 307,0 3-1918,-8-7 5187,-4 3-4172,10 6-1468,-4-2 93,0 1 0,0 0 0,0 0 1,0 0-1,0 1 0,0 0 0,-1 0 1,1 1-1,-1 0 0,0 0 0,1 1 0,-1 0 1,1 0-1,-1 1 0,0 0 0,1 0 1,0 1-1,-1 0 0,1 0 0,0 1 1,0 0-1,0 0 0,0 1 0,-4 2-67,-2 2 27,-1 0-1,2 0 1,-1 1-1,1 1 1,0 0 0,1 1-1,0 0 1,1 0-1,0 1 1,1 1-1,0 0 1,1 0-1,0 1 1,1-1-1,1 2 1,0-1-1,1 1 1,1 0 0,0 0-1,0 6-26,0 13 4,1 1 0,2 0 1,1-1-1,2 1 0,2 0 0,1-1 0,1 1 0,2-2 0,2 1 0,3 6-4,-7-23 3,1 0-1,1-1 0,0 0 0,1 0 0,4 4-2,-7-12 3,0-1-1,0 0 0,0 0 0,1 0 0,0-1 0,0 0 0,1-1 0,-1 1 0,1-1 0,1-1 0,0 1-2,4 0 4,1-1 0,0 0 1,0-1-1,0 0 0,0-1 1,0 0-1,0-2 0,1 0 0,-1 0 1,0-1-1,0-1 0,1 0 1,-1-1-1,0-1 0,-1 0 1,12-5-5,-1 0 8,-2-2 0,1 0 0,-1-1 0,-1-2 0,-1 0 0,1-1 0,-2-1 0,-1-1 0,6-6-8,-8 6 9,-1-1 0,-1-1 0,0 0 0,-2-1 0,0 0 0,-1-1 0,-1-1 0,-1 1 0,1-9-9,-6 19 7,-1 0 0,0-1 0,-1 0 0,0 1 1,-1-1-1,-1 0 0,0 0 0,0 0 1,-1 0-1,0 1 0,-1-1 0,-1 0 0,0 1 1,0-1-1,-1 1 0,-1 0 0,0 0 0,0 1 1,-5-6-8,-5-5 14,-1 0 1,-2 2-1,1 0 0,-2 1 1,-19-14-15,-10-4 14,-51-29-14,83 54-58,-1 2 0,-1 0 1,1 1-1,-1 0 0,-1 2 58,15 5-17,0 0 0,0 0 1,0 1-1,0 0 0,0 0 0,0 0 0,-1 0 17</inkml:trace>
  <inkml:trace contextRef="#ctx0" brushRef="#br0" timeOffset="1">1253 461 4313,'-40'-21'2680,"40"21"-2559,-1-1 0,1 1-1,-1 0 1,1 0 0,-1-1-1,1 1 1,-1 0 0,1-1-1,-1 1 1,1-1 0,-1 1-1,1 0 1,0-1-1,-1 1 1,1-1 0,0 1-1,0-1 1,-1 1 0,1-1-1,0 1 1,0-1 0,0 1-1,0-1 1,-1 0-1,1 1 1,0-1 0,0 1-1,0-1 1,0 1 0,0-1-1,0 1 1,0-1 0,1 0-121,-1 1 90,0-1 0,0 1 0,0 0 0,0-1 1,0 1-1,0 0 0,0-1 0,0 1 0,0-1 1,0 1-1,0 0 0,0-1 0,0 1 0,0-1 1,0 1-1,-1 0 0,1-1 0,0 1 0,0 0 1,0-1-1,0 1 0,-1 0 0,1-1 0,0 1 0,-1 0-90,1-1 106,0 1-1,0-1 1,-1 1-1,1-1 0,0 1 1,-1 0-1,1-1 0,-1 1 1,1-1-1,-1 1 0,1 0 1,-1-1-1,1 1 1,-1 0-1,1-1 0,-1 1 1,1 0-1,-1 0 0,1 0 1,-1 0-1,0-1 0,1 1 1,-1 0-1,1 0 0,-1 0 1,1 0-1,-1 0 1,0 0-1,1 1 0,-1-1 1,1 0-1,-1 0 0,1 0 1,-1 0-1,0 1 0,1-1 1,-1 0-1,1 1 1,-1-1-1,1 0 0,0 1 1,-1-1-1,1 0 0,-1 1 1,1-1-1,0 1 0,-1-1 1,1 1-1,0-1 0,-1 1 1,1-1-1,0 1-105,-3 6 122,0 1-1,0-1 1,1 1-1,-1 7-121,2-12-10,-6 28 52,2 1 0,1-1 0,1 1 0,2 0-1,3 20-41,-2-47 2,2 29 9,2 0 1,1-1-1,2 0 0,2 3-11,-6-26 7,1 1-1,0-1 1,0 0 0,2-1-1,-1 1 1,6 6-7,-7-10 6,0-1 0,1-1 1,0 1-1,-1-1 0,2 1 1,-1-1-1,0-1 0,1 1 1,-1-1-1,1 0 1,5 2-7,-8-4 6,0 0 1,0 0 0,0-1 0,0 1 0,0 0 0,0-1 0,0 0 0,0 0 0,0 0 0,0 0 0,0-1 0,1 1 0,-1-1 0,0 1 0,0-1 0,0 0 0,1-1-7,1 0 12,0-1 0,-1 0 0,1 0-1,0-1 1,-1 1 0,0-1 0,0 0-1,0 0 1,2-3-12,2-4 17,0 0-1,-1 0 1,0-1-1,-1 0 1,0-1-1,-1 0 1,3-9-17,-1-11 26,-1-1 1,-1 0 0,-2 0-1,-2 0 1,-1-12-27,2-44 107,-2 87-99,0 0 0,1 0 0,-1 0 0,1 0 0,-1 0 0,1 0 0,0 0 0,0 0 1,0 0-1,1 1 0,-1-1 0,1 0 0,1-2-8,-2 5 2,-1 0 0,0-1 0,1 1 0,-1 0 0,1-1 0,-1 1 0,1 0 0,-1 0-1,1-1 1,-1 1 0,1 0 0,-1 0 0,1 0 0,-1 0 0,1-1 0,-1 1 0,1 0 0,-1 0 0,1 0 0,-1 0 0,1 0 0,-1 1 0,1-1 0,-1 0 0,1 0-1,-1 0 1,1 0-2,1 1 1,-1 0 0,1 0 0,-1 0 0,0 0 0,1 1 0,-1-1 0,0 0 0,0 0 0,0 1 0,0-1 0,0 1 0,0-1 0,0 1-1,14 26 5,-2 1-1,-2 0 0,0 1 0,-2 0 0,0 7-4,16 46 22,-19-64-85,2 1-1,0-2 1,1 1 0,0-1 0,2-1 63,-7-10-204,1 0 1,0-1-1,1 0 1,0 0 0,-1 0-1,2 0 1,-1-1-1,1 0 1,0-1 0,0 1-1,0-1 1,0-1-1,5 2 204,26 6-706</inkml:trace>
  <inkml:trace contextRef="#ctx0" brushRef="#br0" timeOffset="2">1925 125 8898,'-11'-21'5803,"9"20"-3944,2 5-568,12 37 114,8 19-1241,-3 1 0,-2 0-1,-4 1 1,-2 0 0,0 39-164,28 187-531,-33-258-1,8 19-5643,-7-34 3980</inkml:trace>
  <inkml:trace contextRef="#ctx0" brushRef="#br0" timeOffset="3">1856 615 5041,'-20'-7'3521,"2"-1"720,17 4-1625,1 8-1119,3-4-249,-3 0-520,0 0-168,16 1-128,25 3-96,56-9 40,-35-12-32,-5-6 2753,4 1-2201</inkml:trace>
  <inkml:trace contextRef="#ctx0" brushRef="#br0" timeOffset="4">2514 473 8834,'0'-1'241,"1"1"0,-1-1 0,0 1 0,0-1-1,0 1 1,0-1 0,0 1 0,0-1 0,0 1 0,0-1 0,0 1 0,0-1 0,0 1 0,0-1 0,0 1-1,0-1 1,0 1 0,-1-1 0,1 1 0,0-1 0,0 1 0,-1-1 0,1 1 0,0-1 0,-1 1 0,1 0 0,0-1-1,-1 1 1,1 0 0,0-1 0,-1 1-241,4 8 314,0 0 0,-1 0 0,1 1 0,-2-1 0,1 1 0,-1-1 0,0 5-314,2 13 315,16 96 511,22 177-68,-32-232-686,-5-45-36,-2 1 0,0-1 0,-1 6-36,-1-26 9,0 1 0,0-1-1,-1 1 1,1-1 0,-1 0 0,1 1 0,-1-1-1,0 1 1,0-1 0,0 0 0,0 0 0,0 1 0,0-1-1,-1 0 1,0 1-9,2-3 2,0 0 0,-1 0 0,1 0 0,0 0 0,0 0 1,0 1-1,0-1 0,0 0 0,0 0 0,0 0 0,0 0 0,-1 0 0,1 0 0,0 0 0,0 0 0,0 0 0,0 0 0,0 0 0,0 0 1,0 0-1,-1-1 0,1 1 0,0 0 0,0 0 0,0 0 0,0 0 0,0 0 0,0 0 0,0 0 0,0 0 0,0 0 0,-1 0 0,1 0 1,0 0-1,0 0 0,0-1 0,0 1 0,0 0 0,0 0 0,0 0 0,0 0 0,0 0 0,0 0 0,0 0 0,0 0 0,0-1 0,0 1 1,0 0-1,0 0-2,-2-10 71,-1-4 3,-25-46 27,7 17-46,1-1-1,3-1 0,-4-18-54,9 18 36,2-2 0,2 1 0,3-1 1,1-1-1,2 1 0,2 0 0,4-15-36,-2 45 3,0 1 1,1-1-1,1 1 0,1 0 0,0 0 0,1 1 1,1-1-1,1 1 0,4-7-3,-6 12-3,1 1-1,-1 1 1,1-1-1,1 1 1,0 0-1,0 1 1,0 0 0,1 0-1,0 1 1,0 0-1,1 1 1,-1 0-1,1 0 1,0 1 0,4-1 3,-6 2-2,1 1 1,-1 1-1,1-1 1,-1 1-1,1 1 1,0-1-1,-1 1 1,1 1-1,0 0 1,-1 0-1,1 1 1,-1 0-1,1 0 1,-1 1-1,0 0 1,0 0-1,0 1 1,0 0-1,-1 1 1,0-1-1,0 1 1,0 1-1,0-1 1,-1 1-1,0 1 1,0-1-1,0 1 1,-1 0-1,0 0 1,-1 0-1,0 1 1,0 0-1,0 0 1,-1 0 0,0 0-1,0 0 1,-1 1-1,-1-1 1,1 1-1,-1-1 1,0 1-1,-1 0 1,0 1 1,-2 12 3,0-1 0,-2 1 0,0-1 1,-1 1-1,-1-1 0,-1-1 1,-1 1-1,-1-1 0,-1-1 0,0 1 1,-2-2-1,0 0 0,-10 12-3,16-23 4,0-1 1,-1 1-1,0-1 0,-7 5-4,11-9-34,0 0-1,0 0 1,0 0-1,0-1 0,-1 1 1,1-1-1,0 0 1,-1 0-1,1 0 1,-1 0-1,1-1 1,-1 1-1,-3-1 35,6 0-55,0 0 0,-1 0-1,1 0 1,0-1 0,0 1 0,-1 0 0,1-1-1,0 1 1,0-1 0,0 0 0,-1 1-1,1-1 1,0 0 0,0 1 0,0-1-1,0 0 1,0 0 0,0 0 0,0 0-1,1 0 1,-1 0 0,0 0 0,1 0-1,-1-1 1,0 1 0,1-1 55,-2-2-200,1 0 0,0 0 0,0-1 0,0 1 0,1 0 0,-1-1 0,1-1 200,1-32-631</inkml:trace>
  <inkml:trace contextRef="#ctx0" brushRef="#br0" timeOffset="5">3160 480 5641,'-11'-99'3084,"11"97"-2780,0-1 1,-1 1-1,1 0 1,-1-1 0,0 1-1,1 0 1,-1-1 0,0 1-1,0 0 1,0 0 0,-1 0-1,0-2-304,1 4 249,1-1 0,-1 1 0,0-1 0,1 1 1,-1 0-1,0-1 0,1 1 0,-1 0 0,0-1 0,0 1 0,1 0 0,-1 0 0,0 0 0,0 0 0,1 0 0,-1 0 0,0 0 0,0 0 1,0 0-250,-1 0 1011,1 0-986,1 1 1,-1-1-1,1 0 1,-1 1 0,1-1-1,0 0 1,-1 1-1,1-1 1,-1 0-1,1 1 1,0-1-1,0 1 1,-1-1-1,1 1 1,0-1-1,0 1 1,-1-1-1,1 1 1,0-1 0,0 1-1,0-1 1,0 1-26,-1 1 65,-4 16-5,0-1 0,1 1 0,1-1-1,1 1 1,0 0 0,1 0 0,1 0 0,1 0 0,1 0 0,0 0 0,1 1-60,2 5 38,1 1 0,0-1 0,2-1 0,1 1 0,1-1 0,1-1 0,0 0 0,2 0-38,-9-17 6,-1 0 1,1 0-1,-1 0 1,2-1-1,-1 0 1,0 0-1,1 0 1,0 0-1,-1-1 1,2 1-1,-1-1 1,3 1-7,-4-2 6,1-1 1,-1 0-1,0 0 0,1 0 0,-1 0 1,1 0-1,0-1 0,-1 0 0,1 0 1,-1 0-1,1-1 0,-1 0 0,1 0 1,-1 0-1,1 0 0,2-1-6,-1-1 9,0 0 0,0 0 0,0-1 0,0 0 0,-1 0 0,1 0 0,-1-1 0,0 1 0,-1-1 0,1-1 0,-1 1-1,0 0 1,3-7-9,7-10 24,-2-1-1,-1-1 0,-1 0-23,-3 7 6,2-9 7,-1 0 1,-1-1-1,-2 0 0,0 0 0,-2 0 0,0-22-13,3-27 67,-4 66-9,-1 0 1,1 1-1,0-1 0,1 0 1,0 1-1,1-2-58,10 43 171,83 294-30,-95-319-207,6 17 131,0 1 0,2-2 0,7 13-65,-15-30-202,1-1-1,0-1 0,0 1 0,0 0 0,0-1 0,1 0 0,0 0 0,0 0 0,0 0 0,0 0 0,1-1 1,-1 0-1,1 0 0,0 0 0,0 0 0,0-1 0,0 0 0,5 1 203,16-3-1102</inkml:trace>
  <inkml:trace contextRef="#ctx0" brushRef="#br0" timeOffset="6">3974 139 7522,'-34'-139'11247,"62"241"-10624,-5 1-1,-4 1 0,3 87-622,7 106-1361,-28-290 874,0 1 1,0-1 0,1 1-1,0-1 1,1 0 0,0 1 486,5 1-786</inkml:trace>
  <inkml:trace contextRef="#ctx0" brushRef="#br0" timeOffset="7">3839 517 8122,'-33'-12'3825,"9"9"-1673,9 3 72,15 5-911,3 0-241,24-1-496,15-4-152,26-17-192,9-1 8,0-7-184,-5 1 632,4 7-495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475 348 4657,'-26'-109'2457,"24"104"-2122,1 1 0,0 0 0,-1 0 1,0 0-1,1 0 0,-2 0 1,1 0-1,0 0 0,-1 1 0,0-1 1,0 1-1,0-1 0,0 1 1,0 0-1,-1 1 0,1-1 0,-1 0 1,0 1-1,-1-1-335,-4-2 407,1 0-96,1 0-1,-1 1 1,0 0 0,-1 0-1,1 1 1,-1 0 0,0 1-1,1-1 1,-1 2 0,0-1-1,0 2 1,-1-1-311,2 1 85,1 1 0,-1-1 0,1 2 0,-1-1 1,1 1-1,-1 0 0,1 0 0,0 1 0,0 0 0,0 1 0,0-1 0,1 1 1,-1 0-1,-1 3-85,-6 4 37,1 0 1,0 1-1,1 0 1,0 1-1,1 1 1,1-1-1,0 2 1,0 0-1,2 0 1,0 0-1,-5 16-37,5-10 6,2 0 0,1 0 0,1 1 0,0 0 0,2 0 0,0 0 0,2 0 0,0 0 0,2 5-6,1 6 3,1-1 0,2 0 0,1 0-1,1 0 1,2-1 0,1 0-1,2-1 1,12 22-3,-17-38-2,1-1 0,0 1 0,1-1 0,1-1 0,0 0 0,0-1 1,1 0-1,9 6 2,-11-10-3,0 0 0,1-1 1,0 0-1,0-1 0,0-1 1,1 1-1,0-2 1,0 0-1,0 0 0,0-1 1,0 0-1,2-1 3,7-1-2,0-1 0,0 0 0,0-2 0,-1 0 1,1-2-1,-1 0 0,0-1 0,0-1 0,-1-1 0,0 0 0,0-2 0,11-8 2,-5 3 1,0-2 1,-2-1-1,0-1 0,-1-1 0,-1-1 0,-1-1 1,-1 0-1,11-18-1,-21 28 26,-2-1 1,0 0-1,0 0 0,-1 0 1,-1 0-1,0-1 0,-1 0 1,0 0-1,-1-1 1,1-12-27,-4 15 85,0 0 0,0-1 0,-1 1 0,0-1 0,-1 1 0,-1 0 1,0 0-1,0 0 0,-2 0 0,1 0 0,-1 1 0,-6-10-85,-8-8 130,0 0 0,-2 1 0,-1 1 0,-1 1 0,-27-22-130,-36-26 283,-15-7-283,93 76 24,-5-5-5,8 7 256,0-1 0,-1 0 0,1 0-1,1-1 1,-1 1 0,1-1 0,-1 0-1,2 0 1,-1-1 0,0 0-275,2 2 152,1 0 0,0 0 0,1 0 0,-1 0-1,0-1 1,1 1 0,0-1-152,0 4 22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5:12.20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56 706 4681,'-1'-2'96,"-1"0"0,1 0 0,0 0 0,0 0 0,0 0 0,0 0 0,0 0 0,0 0 0,0 0 0,1 0 0,-1-1 0,1 1 0,-1 0 0,1 0 0,0-1 0,0 1 0,0 0 0,0-1 0,1 1 0,-1 0 0,0 0 0,1-1 0,0 1 0,-1 0 1,1 0-1,0 0 0,0 0 0,0 0 0,1 0 0,-1 0 0,0 0 0,1 0 0,-1 1 0,1-1 0,0 0-96,4-2 88,-1-1-1,1 1 1,0 0 0,1 1 0,-1 0 0,1 0 0,-1 0-1,7-1-87,61-14 391,-56 14-301,57-9 116,1 2 1,44 2-207,157 4 57,-35 2-15,804-86-7,-374 23 259,393 11 577,4 35-463,-391 10-340,1335-35 403,-1554 36-204,147-5-213,741-10-8,774 12 122,-1377 11-60,-339 0-61,2292-12 147,0-29 11,92-41 1937,-567 32-56,408 90-1677,-95 0-4,-2296-38 2090,-30 4-1344</inkml:trace>
  <inkml:trace contextRef="#ctx0" brushRef="#br0" timeOffset="2783.655">68 807 1728,'-58'-73'1397,"57"72"-1286,0 0 0,0 0-1,0 0 1,1 0 0,-1 0 0,0 0 0,1 0 0,-1-1 0,0 1 0,1 0 0,-1 0 0,1 0 0,0-1 0,0 1 0,-1 0 0,1-1 0,0 1 0,0 0-1,0-1 1,0 1 0,0 0 0,0 0 0,1-1 0,-1 1 0,0 0 0,1-1 0,-1 1 0,1-1-111,2-8 1388,-2-6 398,1 9-350,-2 8 1622,23 145-2091,-16-71-635,-3 1-1,-4 1-331,1 6 117,-2 126 116,5 114-14,0-261-195,-4-29 32,2 0-1,2 0 1,7 28-56,-10-58-36,-1 0 0,1 0 0,0 0 0,1 0 1,-1 0-1,0-1 0,1 1 0,1 2 36,-2-4-180,-1-1-1,1 1 0,0 0 1,0-1-1,0 1 1,-1 0-1,1-1 0,0 1 1,0-1-1,0 0 1,0 1-1,0-1 0,0 0 1,0 1-1,0-1 1,0 0-1,0 0 181,15 1-1346</inkml:trace>
  <inkml:trace contextRef="#ctx0" brushRef="#br0" timeOffset="3988.712">177 1888 6697,'0'0'2321,"0"0"-1257,2 1-458,2 0-502,1 0 0,0 0 1,0 0-1,-1-1 0,1 0 1,0 0-1,0 0 0,0 0 1,0-1-1,3 0-104,46-13 156,-47 11-91,71-23 144,-43 13-77,-1 3-1,33-7-131,330-43 143,1 17-1,237 11-142,808 46 56,-892-1 52,-360-9-85,1083 12 34,1-54-7,148-65-8,-25 2-4,2667-104 90,-3558 182-85,553-13 10,358 68-13,160 21-16,-737-34-20,-84-2 1,-421-11 0,837 4 12,1002 2-23,-1757-2 143,881 31 848,-458-5-484,-398-18-103,-109-5 114,714 36 837,-614-34-1006,259-29-343,-609 8-161,0-3 0,-1-3 0,0-5 0,-2-2 0,27-13 161,-78 21-2606,29-5 2606,-52 14-1861,-9 0 762</inkml:trace>
  <inkml:trace contextRef="#ctx0" brushRef="#br0" timeOffset="4336.557">29695 590 4169,'-21'-55'4756,"-13"-21"-4756,23 54 1177,0 1 1,-2 1 0,-1 0 0,-12-14-1178,16 26 798,5 10-163,4 18-110,3 1-372,15 282 971,-15-194-817,-11 88-307,-11-43 123,8-70 117,4 0 0,3 2-240,9-16 111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6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62 6033,'-1'-3'318,"-2"-10"1984,0 0 0,-1 0 0,-3-4-2302,6 14 1979,3 5-979,0 12-260,-2 14-383,1 1 0,1-1 0,1 0 1,3 3-358,27 112 273,-1-5-164,-14-42-331,-5 0 0,-4 1 0,-4 0-1,-5 5 223,-3-36-1294,2-19 469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209 461 5225,'85'-21'2458,"-84"21"-2345,0-1 0,0 1 1,1-1-1,-1 1 0,0-1 0,0 0 0,0 1 0,0-1 1,0 0-1,0 0 0,0 1 0,0-1 0,0 0 1,0 0-1,-1 0 0,1 0 0,0 0 0,-1-1 0,1 1 1,0 0-1,-1 0 0,1 0 0,-1 0 0,0-1 1,1 1-1,-1 0 0,0 0 0,0-1 0,0 1 1,0 0-1,0-2-113,0 1 230,-1 0 0,1-1 1,-1 1-1,0-1 0,0 1 0,0 0 1,0 0-1,0 0 0,0-1 0,-1 1 1,1 0-1,-1 0-230,-3-3 219,0 1 0,0 0 0,0 1 0,0-1 0,0 1 0,-1 0 0,0 0 0,0 0 0,1 1 0,-1 0 0,-1 0 0,-5 0-219,2 0 114,1 0-1,-1 1 1,0 1-1,0-1 0,0 1 1,1 1-1,-1 0 0,-1 1-113,5-1 22,1 1 0,-1 0 0,1 1 0,0-1 0,-1 1 0,1 0-1,0 0 1,1 1 0,-1 0 0,0-1 0,1 2 0,0-1 0,0 0-1,0 1 1,1 0 0,0-1 0,-1 2 0,0 1-22,-3 8 11,0-1 1,1 1-1,0 1 1,1-1 0,1 1-1,0 1-11,0 1 1,2 0 0,0 1-1,1-1 1,1 0 0,0 1 0,1-1-1,1 0 1,1 0 0,1 0 0,2 5-1,-3-15-1,0 1 1,0-1 0,1 0 0,0 0-1,0-1 1,1 1 0,0-1 0,1 0 0,-1-1-1,3 3 1,-3-5 2,0 1 0,0-1-1,1-1 1,0 1 0,-1-1-1,1 0 1,0 0-1,1 0 1,-1-1 0,0 0-1,1 0 1,-1-1 0,1 0-1,3 0-1,-1 1 8,1-2-1,-1 0 1,0 0 0,1 0-1,-1-1 1,0-1-1,1 0 1,-1 0 0,0 0-1,1-2-7,-4 1 7,0 1-1,0-2 1,-1 1-1,1 0 1,-1-1-1,0 0 1,0 0-1,-1-1 1,1 0-1,-1 1 1,0-1-1,0-1 1,0 1-1,-1 0 1,2-4-7,5-11 14,-2-1 0,0-1 0,-1 1 0,-1-1 1,0 0-1,-2-1 0,-1 1 0,-1-1 0,-1 0 0,-1 1 1,0-1-1,-2 0 0,-1 0 0,-5-19-14,-2 13 81,9 28-48,2 3-2,6 15 3,20 47-1,9 38-33,-18-48-97,3-1 0,25 48 97,-42-93-123,0-1 1,1 0 0,0 0 0,1 0 0,-1-1 0,2 2 122,-4-6-325,0 1 1,0-1 0,0 0 0,0 1 0,0-2 0,0 1 0,1 0 0,-1-1 0,1 1 0,-1-1-1,1 0 1,0 0 0,-1 0 0,1-1 0,0 1 324,21-1-1702</inkml:trace>
  <inkml:trace contextRef="#ctx0" brushRef="#br0" timeOffset="1">795 119 7482,'-7'-18'3696,"4"6"-1487,3 12-825,0 16-280,6 13-471,3 10-201,3 13-32,2 6-72,1 16-120,-1-2-40,0 8-72,-1-6-32,1-6 8,0-16-160,-4-9-432,4-6-384,-6-21 487</inkml:trace>
  <inkml:trace contextRef="#ctx0" brushRef="#br0" timeOffset="2">1203 5 8634,'-7'-5'3849,"-2"12"-1641,8 19-608,11 17-543,-7 6-153,13 18-368,-8-3-104,-1 9-152,9 10-64,-6-3-112,4 2-8,-2-13-48,-2-11-208,-3-10-144,13 2 168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0 6985,'-5'1'487,"0"0"-1,0 0 0,0 0 0,0 0 0,1 1 0,-1 0 1,0 0-1,1 0 0,-1 0 0,1 1 0,-1 0-486,-38 29 85,39-29 186,-2 3-199,0 0 1,1 1-1,-1-1 0,1 1 0,1 0 0,-1 1 0,1-1 0,1 1 0,-1-1 0,1 1 1,1 0-1,-1 1 0,1-1 0,1 0 0,-1 6-72,1-10 19,-2 11 1,1 1 0,1 0 0,0 0 0,2 0 0,-1 0 0,2 0 0,0-1 0,3 11-20,-3-16 3,1 0-1,0 0 1,0-1-1,1 1 1,0-1-1,1 0 1,0 0-1,1 0 1,-1-1-1,2 0 1,-1 0-1,1 0 1,7 5-3,-10-10 20,1 0 0,-1-1 0,1 0 0,0 1 0,0-1 0,0-1 0,0 1 0,0-1 0,0 0 0,0 0 0,1-1 0,-1 1 0,0-1 0,0 0 0,1-1 0,-1 1 0,0-1 0,0 0 0,1 0 0,-1-1 0,4-1-20,5-2 163,1-1 0,-2-1-1,1 1 1,-1-2 0,0 0-1,11-10-162,-14 10 129,0-1 1,0-1-1,-1 0 0,0 0 0,-1-1 0,0 0 0,-1-1 1,0 0-1,-1 0 0,0 0 0,1-5-129,-3 8 39,-1 0 0,-1-1 0,0 1 0,0 0 0,0-1 0,-2 1 0,1-1 1,-1 1-1,0-1 0,-1 1 0,0-1 0,0 1 0,-1-1 0,-1 1 0,0 0 0,-1-3-39,2 7 8,-1 0 0,1 0 0,-1 1 0,0 0 0,0-1 0,-1 1 0,1 0-1,-1 1 1,0-1 0,0 0 0,0 1 0,-5-3-8,1 2 300,0-1 1,-1 1-1,1 1 0,-1 0 0,0 0 0,0 0 1,-1 1-301,-47-5 934</inkml:trace>
  <inkml:trace contextRef="#ctx0" brushRef="#br0" timeOffset="1">877 129 5881,'-96'-37'2850,"94"36"-2590,1 0 0,-1 0 0,0 0 0,0 1 0,0-1-1,1 1 1,-1-1 0,0 1 0,0 0 0,0 0 0,-1 0-260,2 0 29,1 0 0,0 0 1,0 1-1,0-1 0,0 0 0,0 0 0,0 0 1,0 1-1,0-1 0,-1 0 0,1 0 0,0 1 1,0-1-1,0 0 0,0 0 0,0 0 0,0 1 1,0-1-1,0 0 0,0 0 0,0 1 0,0-1 1,0 0-1,1 0 0,-1 0 0,0 1 0,0-1 1,0 0-1,0 0 0,0 0 0,0 1 1,0-1-1,1 0 0,-1 0-29,1 4 873,0 7-714,1 0-1,-1-1 1,2 1 0,0-1-1,0 1 1,1-1 0,2 5-159,3 9 171,-1-1 101,0 1 1,-2 0-1,-1 0 1,-1 0-1,-1 1 1,0 14-273,-3-38 24,0 0 1,0 0-1,0 0 1,0 0-1,0 0 1,0 0-1,-1 0 1,1-1-1,0 1 1,0 0-1,-1 0 1,1 0-1,-1 0 1,1 0-1,0 0 1,-1 0-1,0-1 1,1 1-1,-1 0 0,1-1 1,-1 1-1,0 0 1,0-1-1,1 1 1,-1 0-1,-1-1-24,2 1 24,-1-1-1,0 0 0,0 0 1,0 0-1,0 0 0,0-1 1,0 1-1,0 0 0,0 0 1,0 0-1,1-1 1,-1 1-1,0-1 0,0 1 1,0 0-1,1-1 0,-1 1 1,0-1-1,0 0 0,1 1 1,-1-1-1,0 0 0,1 1 1,-1-1-1,1 0 0,-1 1 1,1-1-1,-1 0 0,1-1-23,-4-6 38,0 1 0,0-2-1,1 1 1,0 0 0,1-1-1,0 1 1,0-1-1,1 0 1,0 1 0,1-1-1,0 0 1,0-4-38,2-9 18,0 0 0,1 0-1,2 1 1,2-10-18,-4 19 1,1 1 0,0 0 0,1 0 0,0 0 0,0 0 0,1 1 0,1 0 0,0 0 0,2-3-1,-4 8-2,0 0 0,0 1 0,0-1 0,1 1 0,0 0 0,0 0 0,0 1 0,0-1 0,0 1 0,1 1 0,-1-1 0,1 1 0,0 0 0,0 1 0,0 0 1,6-1 1,-1 1-1,1 1 0,0 0 0,-1 1 0,1 1 0,-1 0 0,1 0 0,-1 1 0,0 1 0,0 0 0,0 1 0,0 0 0,-1 0 0,0 2 0,0-1 0,-1 1 0,1 1 0,-1 0 1,4 4 8,-2 0 1,1 1 0,-2 0-1,0 1 1,0 0-1,-1 1 1,-1 0 0,-1 0-1,0 1 1,-1 0 0,0 1-1,-1 2-8,13 52-142,-10-36 2677,11 31-2535,2-19 1059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19 450 4233,'3'-127'2587,"-5"93"1246,1 30-1778,1 3-1991,0 1-1,0 0 1,0 0 0,0 0-1,-1 0 1,1 0-1,0 0 1,0 0 0,0 0-1,0 0 1,0 0 0,-1 0-1,1 0 1,0 0 0,0 0-1,0 0 1,0 0 0,0 0-1,-1 0 1,1 0-1,0 0 1,0 0 0,0 0-1,0 0 1,0 0 0,-1 0-1,1 0 1,0 0 0,0 0-1,0 0 1,0 0-1,0 1 1,0-1 0,-1 0-1,1 0 1,0 0 0,0 0-1,0 0 1,0 0 0,0 0-1,0 1 1,0-1-1,0 0 1,0 0 0,0 0-1,0 0 1,0 0 0,0 1-1,-1-1 1,1 0 0,0 0-1,0 0 1,0 0-64,-4 19 232,1-1 0,0 0 0,2 1 0,0-1 0,1 16-232,0-16 100,4 116 300,6 0-1,17 73-399,-26-199 5,2 12 3,0 8 1,2-1 1,0 1-1,2-1 0,5 10-9,-9-29 0,0-1 1,1 0 0,-1 0 0,2 0 0,-1 0 0,1-1 0,0 0 0,0 1-1,-1-4 0,-1 0 0,1 0 0,0 0 0,0 0 0,0-1 0,0 1 0,0-1 0,0 0 0,1 0 0,-1 0 0,1-1 0,-1 0 0,5 1 0,-5-2 1,0 0 1,0 0-1,-1 0 0,1 0 0,0-1 1,0 1-1,0-1 0,0 0 0,-1-1 1,1 1-1,0-1 0,-1 1 0,1-1 1,-1 0-1,0 0 0,1 0 0,-1-1 0,0 1 1,0-1-1,0-1-1,9-8 7,-1-1 1,0 0-1,-1 0 1,0-2-8,-10 15 0,33-55 21,-2 0 1,-2-2 0,-3-2-1,-2 0 1,-3-1-1,2-20-21,-12 34 167,-2-1 0,-2 0-1,1-42-166,-5 5 2011,-6-42-2011,13 228 302,14 52-302,-1 0 36,-12-68 68,4 0 1,4-1-1,26 71-104,-28-104 1973,-1-4-964</inkml:trace>
  <inkml:trace contextRef="#ctx0" brushRef="#br0" timeOffset="1">1095 815 6953,'-25'-34'1492,"-16"-24"3539,41 58-4963,0 0 0,0 1 0,-1-1 1,1 0-1,0 0 0,0 0 0,0 0 0,0 0 0,0 0 0,0 0 0,0 0 0,0 1 0,0-1 0,-1 0 0,1 0 0,0 0 0,0 0 1,0 0-1,0 0 0,0 0 0,0 0 0,0 0 0,-1 0 0,1 0 0,0 0 0,0 0 0,0 0 0,0 0 0,0 0 0,-1 0 1,1 0-1,0 0 0,0 0 0,0 0 0,0 0 0,0 0 0,0 0 0,-1 0 0,1 0 0,0 0 0,0 0 0,0 0 0,0 0 1,0 0-1,0-1-68,2 20 721,-2-17-781,8 45 686,10 29-626,-3-16 224,-10-36-143,18 72 463,-4 12-544,-16-146 1038,-5-35-527,-4-1-511,1 32 57,2-1-1,1 0 0,3 1 1,2-1-1,2-8-56,-3 43 3,0 0 0,0 0 0,0 1-1,1-1 1,0 1 0,1 0 0,-1 0 0,1 0 0,1 0-1,-1 1 1,1-1 0,3-2-3,-4 5-1,1 0 0,0 0 0,0 0 0,0 0 0,1 1 0,-1 0 0,1 0 0,0 1 0,-1-1 0,1 1 0,1 0 0,-1 1 0,0-1 0,0 1 0,6 0 1,-1 0-2,-1 1-1,1 0 1,-1 1 0,1 0 0,-1 0-1,0 1 1,0 0 0,0 1 0,0 0 0,0 1-1,0 0 1,-1 1 0,1 0 0,-1 0 0,-1 1-1,1 0 1,-1 0 0,0 1 0,0 0 0,-1 1-1,0-1 1,0 1 0,-1 1 0,0-1 0,0 1-1,3 9 3,-1 2 0,-1 0-1,-1 0 1,0 0-1,-2 1 1,2 19 0,0 28-124,-3 12 124,0-11-210,2-21 98</inkml:trace>
  <inkml:trace contextRef="#ctx0" brushRef="#br0" timeOffset="2">2180 640 3193,'4'-2'613,"0"-1"0,0 0 0,0 0 0,0 0 0,0-1 0,-1 0 0,1 1 1,-1-2-614,-2 5 193,0-1 1,0 0-1,-1 0 1,1-1-1,-1 1 1,1 0-1,0 0 1,-1 0-1,0 0 1,1 0-1,-1-1 1,0 1-1,1 0 1,-1 0-1,0 0 1,0-1-1,0 1 1,0 0-1,0 0 1,0-1-1,-1 1 1,1 0-1,0 0 1,-1-1-1,1 1 0,-1 0 1,1 0-1,-1 0 1,1 0-1,-1 0 1,0 0-1,0 0 1,1 0-1,-2-1-193,0 2 126,1-1 0,-1 0 0,0 0 0,0 1 0,0 0 0,0-1 0,0 1 0,0 0-1,0 0 1,0 0 0,0 0 0,0 0 0,0 0 0,0 1 0,0-1 0,0 0 0,-2 2-126,-5-1 280,-26 6 136,1 2-1,0 1 1,0 1 0,1 2-1,1 1 1,-25 15-416,47-22 46,-1-1 1,1 1-1,1 1 0,-1 0 1,1 0-1,1 1 0,-1 0 1,-4 7-47,10-11 10,0-1 0,0 1-1,1-1 1,0 1 0,0 0 0,0 0 0,0 0 0,1 0 0,0 0 0,0 1-10,0-3 3,1 0-1,0 1 1,0-1-1,0 0 1,1 1-1,-1-1 1,1 0-1,0 0 1,0 0-1,0 1 1,0-1 0,0 0-1,1 0 1,-1 0-1,1-1 1,1 3-3,0-2 1,-1-1 1,1 1-1,0-1 1,0 1-1,0-1 1,0 0-1,1 0 1,-1 0-1,0 0 1,1-1-1,-1 0 1,1 1-1,0-1 1,-1 0-1,1-1 1,4 1-2,8 1-2,1-1 0,0 0 0,5-2 2,39-3-54,-25 0-66,1 2-1,3 2 121,-31 0-40,0 1 0,0 0 1,0 0-1,0 1 0,0 0 0,-1 1 0,1-1 0,-1 2 1,1-1-1,5 5 40,-10-6-4,-1 0-1,0 0 1,-1 1 0,1-1-1,0 1 1,-1 0 0,1 0-1,-1 0 1,0 0 0,0 0-1,0 0 1,0 0 0,-1 1 0,1-1-1,-1 1 1,0-1 0,0 1-1,0-1 1,-1 1 0,1 0-1,-1 0 1,0-1 0,0 1 0,0 0-1,0-1 1,-1 1 0,1 0-1,-1-1 1,0 1 0,0 0-1,-1-1 1,0 3 4,-3 5 37,1-1-1,-1-1 0,-1 1 1,0-1-1,0 0 1,-1 0-1,0-1 1,-1 1-1,0-2 1,-5 5-37,0-2 53,-1-1 1,0 0-1,0-1 1,-1-1 0,0 0-1,0-1 1,0-1-1,-2 0-53,-16 3-425,1-1 0,-2-1 0,-12-1 425,29-3-355</inkml:trace>
  <inkml:trace contextRef="#ctx0" brushRef="#br0" timeOffset="3">2634 795 4369,'135'-51'2781,"-132"49"-2495,1 1 1,-1 0 0,0-1 0,0 0 0,1 0-1,-1 0 1,0 0 0,0-1 0,-1 1 0,2-2-287,-4 4 89,1-1 1,-1 1-1,0-1 1,1 1-1,-1-1 1,0 1-1,0-1 1,1 1-1,-1-1 1,0 0 0,0 1-1,0-1 1,0 1-1,0-1 1,0 0-1,0 1 1,0-1-1,0 1 1,0-1-1,0 0 1,0 1 0,0-1-1,0 1 1,-1-1-1,1 0 1,0 1-1,0-1 1,-1 1-1,1-1 1,-1 0-90,-1-1 263,0 0 0,-1 0 0,1 0 0,-1 0 0,1 1 0,-1-1 1,0 1-1,0 0 0,0-1 0,0 1 0,-3 0-263,-1-1 131,0 0-1,0 0 1,0 1 0,0 0-1,0 1 1,-1-1 0,1 1-1,0 1 1,0-1-1,-1 1 1,1 1 0,0-1-1,0 1 1,0 1 0,0-1-1,1 1 1,-1 0 0,1 1-1,-1-1 1,1 1-1,0 0 1,1 1 0,-1 0-1,1 0 1,0 0 0,-3 4-131,-4 6 38,0 0 1,2 1-1,0 0 1,0 1 0,2 0-1,0 0 1,-5 18-39,9-21-2,0 0 0,0 0 0,1 0 1,1 1-1,1-1 0,0 1 0,1-1 0,0 1 1,1-1-1,2 10 2,-2-18-9,1 0-1,-1-1 1,1 1 0,1 0 0,-1-1-1,1 1 1,-1-1 0,2 0 0,-1 0 0,1 0-1,-1 0 1,1 0 0,0-1 0,1 0-1,-1 0 1,1 0 0,5 3 9,-6-4-8,1-1-1,0 0 1,0 0-1,0 0 1,0 0-1,0-1 1,0 0-1,1 0 1,-1 0-1,0-1 1,1 0-1,-1 0 1,0 0-1,1-1 1,-1 1-1,0-1 1,1 0-1,-1-1 1,0 0-1,2 0 9,5-4 6,0 0-1,0-1 1,-1 0-1,1-1 1,-1 0-1,-1 0 1,0-2-1,0 1 1,-1-1 0,0 0-1,-1-1 1,0 0-1,0-1 1,-1 1-1,-1-1 1,0-1-1,-1 1 1,3-9-6,-7 12 7,1 0 0,-1 0 0,-1 0 0,0 0 0,0 0 0,0 1 0,-2-1 0,1 0 1,-1 0-1,0 0 0,-3-7-7,-4-11 239,-1 1 0,-6-10-239,12 28 299,26 53-258,1-1 1,29 40-42,-15-27-542,4 15 542,-33-56-412,0-1 0,2 0 0,8 11 412,7-1-360</inkml:trace>
  <inkml:trace contextRef="#ctx0" brushRef="#br0" timeOffset="4">3295 327 9970,'-14'-16'4385,"4"11"-2657,7 12-399,-1 12-281,6 22-464,5 12-96,5 9-128,2 12-88,-1-1-136,3 4-32,-4 2-56,1-2 0,1-8-24,-5-11-80,-2-12-432,-4-6-304,-3-16-256,0-4 528</inkml:trace>
  <inkml:trace contextRef="#ctx0" brushRef="#br0" timeOffset="5">3088 736 6129,'-24'5'3753,"5"1"184,21 9-2225,-2-1-119,17-2-369,14-2-256,13-7-408,9-3-176,6-8-216,4-2-32,-5-4-176,-6-3-168,-3 0-432,-4 1 3649,-13 2-2401</inkml:trace>
  <inkml:trace contextRef="#ctx0" brushRef="#br0" timeOffset="6">3739 642 8866,'0'-2'3945,"0"1"-1697,0 1-431,0 0-481,9 37-264,6 61-560,-12-41-184,6 4-240,-9-3-40,7-6-64,-7-6-80,-7-15-288,5-2-40,4-13 216</inkml:trace>
  <inkml:trace contextRef="#ctx0" brushRef="#br0" timeOffset="7">3850 342 10186,'-31'-19'4257,"16"7"-2537,0 6-191,6-1-577,4 8-448,10 5-608,5 2 808,21 16-640</inkml:trace>
  <inkml:trace contextRef="#ctx0" brushRef="#br0" timeOffset="8">4270 577 5265,'86'30'2737,"-74"-27"841,-13-4-1561,-16-1 2733,-6 6-4527,-1 0 0,1 2 0,0 1 0,1 1-1,0 0 1,0 2 0,1 1 0,0 0 0,0 2 0,-6 5-223,23-15 9,0 1 0,0-1-1,1 1 1,-1 0-1,1 0 1,-1 0 0,1 1-1,1-1 1,-1 1-1,1-1 1,-2 4-9,4-7 0,-1 1-1,1 0 0,-1 0 1,1-1-1,0 1 1,0 0-1,-1-1 1,1 1-1,0 0 1,1 0-1,-1-1 1,0 1-1,0 0 1,1 0-1,-1-1 1,1 1-1,0 0 0,-1-1 1,1 1-1,0-1 1,0 1-1,0-1 1,0 1-1,0-1 1,0 0-1,0 0 1,1 1-1,-1-1 1,0 0-1,1 0 1,-1 0-1,1 0 0,-1 0 1,1-1-1,0 1 1,13 5-8,1-1 0,-1-1 0,1 0-1,-1-1 1,1-1 0,0 0 0,0-1-1,4-1 9,9 1-27,-4 1-2,66 7-131,-80-8 134,0 2-1,0-1 1,-1 2 0,1-1-1,-1 1 1,0 1 0,1 0 26,-9-4-2,0 0 0,0 0 1,0 1-1,0-1 0,-1 1 1,1-1-1,0 1 1,0 0-1,-1-1 0,1 1 1,-1 0-1,0 0 0,1 0 1,-1 0-1,0 0 1,0 0-1,0 1 0,-1-1 1,1 0-1,0 0 0,-1 1 2,0 1 5,0-1-1,0 1 1,0 0-1,-1-1 1,1 1-1,-1-1 1,0 1-1,0-1 0,0 0 1,-1 1-1,1-1 1,-1 0-1,0 0-4,-5 9 31,-1 0 0,-1-1 0,0-1 0,0 1 0,-1-2 0,-8 8-31,-225 168 431,209-160-215,31-24 1884,4-4-1037</inkml:trace>
  <inkml:trace contextRef="#ctx0" brushRef="#br0" timeOffset="9">4767 1293 3441,'-1'2'288,"1"1"1,-1-1-1,1 0 0,-1 0 1,1 1-1,0-1 1,0 0-1,0 1 1,0-1-1,1 0 0,-1 1 1,1-1-1,-1 0 1,1 1-1,0-1 1,0 0-1,0 0 0,0 0 1,0 0-1,0 0 1,1 0-1,-1 0 1,0 0-1,1-1 0,0 1 1,-1 0-1,1-1-288,2 3 471,0 0 0,0-1-1,0 1 1,0-1 0,1 0 0,0 0-1,-1-1 1,1 0 0,0 1-1,0-1 1,4 0-471,-8-2 78,0 1 0,0-1 0,0-1-1,0 1 1,-1 0 0,1 0 0,0 0 0,0 0 0,0-1-1,0 1 1,0 0 0,0-1 0,0 1 0,-1 0-1,1-1 1,0 0 0,0 1 0,0-1 0,-1 1-1,1-1 1,0 0 0,-1 1 0,1-1 0,-1 0 0,1 0-1,-1 0 1,1 1 0,-1-1 0,1 0 0,-1 0-1,0 0 1,1 0-78,8-35 507,-7 28-339,7-45 70,-3-1 1,-1 1-1,-3-1 1,-2 0 0,-5-26-239,-14-78 51,-11-28-51,-5-30 69,27 156-61,0-51-8,8 93-3,0 0 1,1 0 0,1 0 0,1 0-1,1 0 1,0 0 0,1 1 0,2-4 2,-5 15-4,1 1 1,0-1-1,0 0 1,0 1-1,1 0 1,0 0-1,0 0 0,0 0 1,0 1-1,1 0 1,0 0-1,0 0 1,3-2 3,-4 4 0,0 0 0,0 0 0,0 1 0,0-1 0,0 1 0,0 0 0,0 0-1,0 1 1,0-1 0,0 1 0,1 0 0,-1 0 0,0 0 0,0 1 0,0-1 0,1 1 0,-1 0 0,0 0 0,0 0 0,1 2 0,5 2-121,0 0 1,-1 1-1,0 0 0,0 0 0,0 1 1,-1 0-1,0 1 0,0 0 0,-1 0 1,0 1-1,-1-1 0,0 2 0,4 7 121,8 14-1147,-3 1 1,-1 1-1,7 23 1147,4 22-1030</inkml:trace>
  <inkml:trace contextRef="#ctx0" brushRef="#br0" timeOffset="10">4726 906 6281,'-9'-2'3249,"4"-1"-1225,9 1-543,-4 0-145,0 1-416,6-1-104,27-8-287,49-18-113,-36 21-264,2-3 96,6 3-472,-1 6-296,-7-1 1824,2 0-1296</inkml:trace>
  <inkml:trace contextRef="#ctx0" brushRef="#br0" timeOffset="11">5334 776 6913,'0'0'3577,"0"0"-992,0 0-1425,5 17-136,7 24-472,12 50-128,-8-38-191,-1 2-89,-1-6-88,-1-4 88,-4-14-296,-6-4-265,1-10 297</inkml:trace>
  <inkml:trace contextRef="#ctx0" brushRef="#br0" timeOffset="12">5413 387 10098,'-26'-11'3601,"4"5"-3009,10 11-496,9 12-200,9 3 64</inkml:trace>
  <inkml:trace contextRef="#ctx0" brushRef="#br0" timeOffset="13">6031 741 5745,'0'46'1691,"-3"-27"1807,2-24-3126,-1 0-1,0 0 0,0 1 0,0-1 1,0 1-1,-1-1 0,0 1 0,0 0 0,0 0 1,0 0-1,-1 0 0,0 1 0,0-1 1,-3-2-372,4 5 65,1-1 0,0 1 0,-1-1 0,1 1 0,-1 0 1,1 0-1,-1 0 0,0 0 0,1 1 0,-1-1 0,0 1 0,0 0 1,1-1-1,-1 1 0,0 0 0,0 1 0,0-1 0,1 0 0,-1 1 1,0 0-1,1-1 0,-1 1 0,0 0 0,1 1 0,-1-1 1,1 0-1,0 1 0,-2 0-65,-16 15 91,0 1 0,2 1 1,0 0-1,2 1 0,0 1 0,1 0 1,-6 13-92,15-23 5,1 0 0,0 1-1,1-1 1,0 1 0,0 0 0,2 0 0,-1 1 0,2-1 0,-1 0 0,2 1 0,0-1 0,0 3-5,1-9 2,-1-1 1,1 1-1,0-1 0,1 0 0,-1 1 1,1-1-1,0 0 0,0 0 1,1 0-1,0 0 0,0 0 1,3 4-3,-3-6 3,0 0 1,0-1 0,0 1-1,0-1 1,0 1 0,1-1-1,0 0 1,-1 0 0,1-1-1,0 1 1,0-1 0,-1 1 0,1-1-1,0-1 1,1 1 0,-1 0-1,0-1 1,4 0-4,-2 0 7,1 0 0,-1 0 1,0-1-1,0 0 0,1 0 0,-1-1 0,0 1 0,0-1 1,0-1-1,0 1 0,-1-1 0,1 0 0,0 0 0,-1-1 0,0 0 1,0 0-1,0 0 0,-1 0 0,4-4-7,3-7 16,0 1 0,-1-2 0,-1 0 0,0 0 0,-1 0 0,1-7-16,-4 10 11,-1 0 0,0 1 0,-1-1 0,-1-1 0,0 1 0,-1 0 0,0 0 0,-1-1 0,0 1 0,-2 0 0,1-1 0,-1 1 0,-1 0 0,0 0 0,-5-9-11,1-11 154,7 30-91,1 4-9,3 17-14,8 37-9,-7-27-18,1-1-1,2 0 1,0-1 0,2 1 0,0-1 0,5 4-13,-2-7-178,1-1 1,1-1-1,1-1 0,1 0 0,1-1 0,0-1 0,1 0 1,1-2-1,7 4 178,-4-5-600</inkml:trace>
  <inkml:trace contextRef="#ctx0" brushRef="#br0" timeOffset="14">6330 330 8442,'-45'-84'5394,"45"83"-5324,0 0 0,-1 0 0,1 1 0,-1-1 0,1 0 0,0 0 0,-1 0-1,1 1 1,-1-1 0,0 0 0,1 0 0,-1 1 0,0-1 0,1 1 0,-1-1 0,0 0 0,1 1-1,-1 0 1,0-1 0,0 1 0,0-1 0,0 1-70,0 0 58,1 1 0,-1-1 0,1 1-1,0 0 1,-1-1 0,1 1 0,-1-1 0,1 1-1,0 0 1,0-1 0,-1 1 0,1 0 0,0-1-1,0 1 1,0 0 0,-1-1 0,1 1 0,0 0 0,0-1-1,0 1 1,0 0-58,2 53 992,8 6-440,2-1 0,8 18-552,12 58 460,7 77 112,17 86 91,-56-297-661,12 37 136,-10-35-47,-1-8-34,-2-14 30,-5-32-19,-1-5-34,2 0 0,3-17-34,2 56-2,1-1 1,1 0-1,0 1 1,1 0-1,2 0 1,-1 0-1,2 0 1,0 0-1,5-6 2,-8 16-2,0 0 0,1 1 0,0 0 0,0-1 0,1 1 0,0 1 0,0-1 0,0 1-1,1 0 1,-1 0 0,1 0 0,1 1 0,-1 0 0,0 0 0,1 0 0,0 1 0,0 0 0,0 1-1,0-1 1,0 2 0,1-1 0,-1 1 0,1 0 0,-1 0 0,1 1 0,-1 0 0,1 0-1,-1 0 1,1 1 0,-1 1 0,2 0 2,1 1-2,-1 0 0,1 1 0,-1 0 0,0 1 0,0 0 0,-1 1 0,1 0 0,-1 0 0,0 0 0,-1 1 0,0 0 0,0 1 0,0 0 0,2 5 2,3 3-3,-1 1 0,-1 0 0,-1 0 0,0 1 0,-1 1-1,5 18 4,-11-29 0,1 0 1,-1 0-1,0 1 0,-1-1 0,0 1 0,0-1 0,-1 1 0,0-1 0,-1 1 0,0-1 0,0 1 0,0-1 0,-1 1 0,-1-1 0,0 0 0,0 0 0,0 0 0,-1 0 0,0-1 0,0 1 1,-1-1-1,0 0 0,0-1 0,-1 1 0,-3 2 0,-1 1 5,-1 0 1,0-1 0,0 0-1,-1-1 1,0 0 0,0-1-1,-1-1 1,0 0 0,0 0-1,-1-1 1,-9 2-6,6-4-125,0 0 0,0 0 0,-1-2-1,0 0 1,1-1 0,-1-1 0,1-1 0,-1 0 0,-5-3 125,-15-2-1341,1-3 0,-6-3 1341,39 11-220,0 1 0,0-1-1,0 0 1,0-1 0,1 1 0,-1-1 0,0 1 0,0-2 220,-19-24-1008</inkml:trace>
  <inkml:trace contextRef="#ctx0" brushRef="#br0" timeOffset="15">7034 221 8442,'0'-16'1394,"0"-29"1272,0 42-2441,0 1 0,-1-1 0,1 1 1,-1-1-1,0 0 0,1 1 1,-1-1-1,0 1 0,-1-1 0,1 1 1,0 0-1,-1-1 0,1 1 0,-1 0-225,2 2 42,0-1 0,-1 1 0,1 0 0,0 0 0,0 0 0,0 0 0,-1-1 0,1 1 0,0 0 0,-1 0 0,1 0 0,0 0 0,0 0 0,-1 0 0,1 0 0,0 0 0,-1 0 0,1 0 0,0 0 0,0 0 0,-1 0 0,1 0 0,0 0-1,-1 0 1,1 0 0,0 0 0,0 0 0,-1 0 0,1 0 0,0 0 0,0 1 0,-1-1 0,1 0 0,0 0 0,0 0 0,-1 0 0,1 1 0,0-1 0,0 0-42,-10 15 713,-2 22-103,4 9-205,2 1 0,2-1-1,2 1 1,4 46-405,27 192 791,-23-239-711,-1-8-53,18 120 114,-18-133-140,2-1-1,0 0 1,2 0 0,0-1 0,5 7-1,-12-25 83,1 1 0,0-1 0,1 0 0,-1 0 0,1 0 0,0-1 0,0 1 0,0-1 0,1 0 0,2 1-83,16 10 370</inkml:trace>
  <inkml:trace contextRef="#ctx0" brushRef="#br0" timeOffset="16">7224 812 8378,'6'-11'873,"8"-9"651,-14 19-1478,0 1-1,0 0 0,1 0 1,-1-1-1,0 1 0,1 0 1,-1 0-1,0 0 1,1-1-1,-1 1 0,0 0 1,1 0-1,-1 0 0,0 0 1,1 0-1,-1 0 1,0 0-1,1 0 0,-1 0 1,1 0-1,-1 0 1,0 0-1,1 0 0,-1 0 1,0 0-1,1 0 0,-1 0 1,0 0-1,1 1 1,-1-1-1,0 0 0,1 0 1,-1 0-1,0 0 0,1 1 1,-1-1-1,0 0 1,0 1-1,1-1 0,-1 0 1,0 0-1,0 1 1,0-1-1,1 0 0,-1 1 1,0-1-1,0 0 0,0 1-45,3 3 241,0-1-1,1 1 0,-1-1 0,0 0 1,1 0-1,0 0 0,0 0 0,0-1 0,0 1 1,0-1-1,1 0 0,-1 0 0,2 0-240,8 2 556,-1 0-1,1-1 0,11 2-555,-13-3 80,-1-1 0,0 0 0,0-1 0,1 0 0,-1-1 0,0 0 0,1-1 0,-1 0 0,0-1 0,0 0-1,-1-1 1,1 0 0,-1-1 0,1 0 0,-1 0 0,-1-1 0,1 0 0,-1-1 0,0 0 0,-1 0-1,0-1 1,0 0 0,0-1 0,4-7-80,-10 13 5,1-1 0,-1 0-1,0 0 1,0 0 0,-1 0-1,0 0 1,1-1 0,-1 1-1,0 0 1,-1-1 0,1 1-1,-1 0 1,0-1-1,0 1 1,0-1 0,-1 1-1,0 0 1,0-1 0,0 1-1,0 0 1,0 0 0,-1 0-1,0 0 1,0 0 0,0 0-1,0 0 1,-1 0 0,1 1-1,-1-1 1,0 1 0,0 0-1,-1-1-4,-2-1-1,1-1 0,-1 1 0,0 1 0,0-1 0,-1 1-1,1 0 1,-1 1 0,0 0 0,0 0 0,0 0-1,-1 1 1,1 0 0,-1 0 0,1 0 0,-1 1 0,1 1-1,-1-1 1,-2 1 1,1 2-3,0 0 0,0 0-1,1 0 1,-1 1 0,0 1-1,1 0 1,0 0 0,0 0 0,0 1-1,0 0 1,1 0 0,0 1-1,0 0 1,-5 6 3,-6 7-4,1 1 0,1 1 0,1 0 0,-7 15 4,11-18 2,1 0 0,1 1 0,0 0 0,2 1 0,0 0 1,1 0-1,2 1 0,-3 16-2,6-26 6,0 0 1,0 0-1,2 0 1,-1 0-1,1 0 1,1-1-1,0 1 1,0 0 0,1-1-1,1 1 1,-1-1-1,2 0 1,0 0-1,0 0 1,0-1-1,1 0 1,7 8-7,-4-6 47,2-1 0,0 1 0,0-2 0,1 1 0,0-2 0,0 0 0,1 0 1,0-1-1,4 1-47,64 20 134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1527 7354,'1'7'1471,"4"19"3243,-5-26-4651,0 0 0,0 0-1,0 0 1,0 1-1,0-1 1,1 0-1,-1 0 1,0 0 0,0 0-1,0 1 1,0-1-1,0 0 1,1 0 0,-1 0-1,0 0 1,0 0-1,0 1 1,1-1 0,-1 0-1,0 0 1,0 0-1,0 0 1,1 0-1,-1 0 1,0 0 0,0 0-1,1 0 1,-1 0-1,0 0 1,0 0 0,1 0-1,-1 0 1,0 0-1,0 0-62,10-11 1530,5-17-820,-2 0 0,-2-2 0,0 1 0,-2-1 0,0-3-710,0-8 137,-1-1 0,-1 0 0,-3-1 0,-2 0-1,-1 1 1,-2-1 0,-2 0-137,-9-58 80,-4 1 0,-12-34-80,-2 15 29,-13-66 17,36 147-39,2 1 1,1-1-1,2-34-7,3 56-7,0 1 0,1-1 0,0 1 0,2-1 0,-1 1 0,2 0 0,0 0 0,3-5 7,-5 15-4,0 0 0,0 0 0,0 0 0,0 0 0,1 1 0,0-1 1,-1 1-1,2 0 0,-1 1 0,0-1 0,1 0 4,-1 2-2,-1 0 1,1 0-1,0 1 0,0-1 0,-1 1 1,1 0-1,0 0 0,1 0 0,-1 0 1,0 1-1,0-1 0,0 1 1,0 0-1,0 1 0,0-1 0,2 1 2,1 0-31,0 1 0,0 1-1,0-1 1,0 1 0,-1 0-1,1 1 1,-1 0 0,0 0 0,0 0-1,0 1 1,0-1 0,-1 2-1,1-1 1,-2 0 0,4 5 31,10 14-268,0 1 1,-2 1-1,2 6 268,-9-17-103,46 81-289</inkml:trace>
  <inkml:trace contextRef="#ctx0" brushRef="#br0" timeOffset="1">23 932 8330,'-15'0'3705,"8"0"-2057,17 2-304,7-5-120,21 1-287,12-3-105,10-4-320,3 2-160,0 1-136,-6-3-96,-2-1-408,-2-2-360,5-2 368</inkml:trace>
  <inkml:trace contextRef="#ctx0" brushRef="#br0" timeOffset="2">775 801 8650,'35'-2'2805,"-29"0"-1380,-18-2 137,10 4-1427,-1 0 0,1 0 1,0-1-1,0 1 0,0 0 0,0 1 1,0-1-1,0 0 0,0 1 0,0-1 1,0 1-1,0-1 0,0 1 0,0 0 1,1 0-1,-1 0 0,0 0 0,0 0 1,1 0-1,-1 1 0,0-1 0,1 1 1,0-1-1,-1 1 0,1 0-135,-4 5 142,0 0 0,1 1 0,0-1-1,0 1 1,-1 5-142,-2 4 157,-5 8-49,2 2 0,0-1-1,2 1 1,1 0 0,-1 14-108,6-32 8,1 1 0,0-1 0,1 1 0,0 0 0,0-1 0,1 1 0,0-1 0,1 1 0,0-1 0,1 0 0,-1 0 0,2 0 0,-1 0 0,2 0 0,-1-1 0,1 0 0,4 7-8,-5-12-5,-1 1 0,1 0-1,0-1 1,0 0 0,1 0 0,-1 0-1,0 0 1,1-1 0,0 0 0,0 0-1,-1 0 1,1 0 0,0-1 0,0 0-1,1 0 1,-1 0 0,0-1 0,0 1-1,0-1 1,1-1 0,-1 1 0,0-1-1,3 0 6,5-2-24,0 1-1,0-2 1,-1 0-1,1 0 0,-1-1 1,0-1-1,0 0 1,8-6 24,-10 5 7,1-1 0,-1 0 0,0-1 0,-1 0 1,0 0-1,-1-1 0,0 0 0,0 0 0,-1-1 0,0 0 1,-1 0-1,0-1 0,-1 0 0,-1 0 0,1 0 0,-2-1 1,0 1-1,0-1 0,-1 0 0,-1 0 0,0 1 0,-1-1 1,0 0-1,-3-12-7,2 12 21,-1 0-1,0 0 1,-1 1 0,-1-1 0,0 1-1,-1 0 1,0 0 0,0 0 0,-2 0-21,5 8-12,0 0 0,-1 0 0,0 1 1,1-1-1,-1 1 0,0-1 1,0 1-1,-1 0 0,1 0 0,-1 0 1,1 1-1,-1-1 0,0 1 1,0 0-1,0 0 0,0 1 1,-1-1-1,1 1 0,0 0 0,-1 0 1,1 0-1,-1 0 0,1 1 1,-1 0-1,1 0 0,-1 0 0,-1 1 12,2-1 124,1 1-1,-1 0 1,0 0-1,1 0 0,-1 1 1,1-1-1,0 1 1,-1 0-1,1 0 0,0 0 1,0 0-1,0 1 1,1-1-1,-1 1 0,0 0 1,1 0-1,0 0 1,-1 0-1,1 1-123,-15 31 1027</inkml:trace>
  <inkml:trace contextRef="#ctx0" brushRef="#br0" timeOffset="3">1372 888 6265,'-2'-1'304,"1"0"-1,0 0 0,0 0 1,-1 0-1,1 1 0,0-1 1,-1 0-1,1 1 1,0-1-1,-1 1 0,1 0 1,-1-1-1,1 1 0,-1 0 1,1 0-1,-1 0 0,1 0 1,-1 0-1,1 0 0,-1 0 1,1 0-1,-2 1-303,1 0 182,0 0-1,1 0 1,-1 0 0,1 0-1,-1 1 1,1-1 0,0 0-1,-1 1 1,1-1 0,0 1-1,0-1 1,0 1-1,0 0 1,0-1 0,0 3-182,-2 4 224,0 1 1,0-1-1,1 1 1,1 0 0,0-1-1,0 1 1,0 3-225,1 1 177,1 0 0,0-1-1,1 1 1,0 0 0,1-1 0,3 8-177,6 15 753,11 19-753,6 14 444,-25-52-173,-4-16-260,0 0 0,0 0 0,0 0 0,0 0 0,0 0-1,0 0 1,0 1 0,0-1 0,0 0 0,0 0 0,0 0-1,0 0 1,0 0 0,0 0 0,0 0 0,0 0-1,0 0 1,0 0 0,-1 0 0,1 0 0,0 0 0,0 0-1,0 1 1,0-1 0,0 0 0,0 0 0,0 0 0,0 0-1,0 0 1,0 0 0,0 0 0,0 0 0,-1 0 0,1 0-1,0 0 1,0 0 0,0 0 0,0 0 0,0 0 0,0 0-1,0 0 1,0 0 0,0 0 0,0 0 0,0 0-1,-1 0 1,1 0 0,0 0 0,0 0 0,0-1 0,0 1-1,0 0 1,0 0 0,0 0 0,0 0 0,0 0 0,0 0-1,0 0 1,0 0 0,0 0 0,0 0 0,0 0 0,0 0-1,0 0 1,0 0 0,-1-1 0,1 1 0,0 0 0,0 0-11,-2-2 97,1-1 0,-1 1 0,0-1 0,1 1 0,-1-1 0,1 0 0,0 0 0,0-1-97,-7-17 42,2-1 1,1 1-1,1-1 0,0 0 1,2 0-1,1 0 1,0-3-43,2-3 16,0 1 0,2 0 1,0 0-1,2 0 0,3-5-16,-5 22 1,0 0-1,0 0 1,1 0-1,1 0 1,0 0-1,0 1 1,0 0-1,1 0 1,1 0-1,0 1 0,0 0 1,0 1-1,1-1 1,5-3-1,-6 7-16,0 0 0,0 0 0,0 1-1,1 0 1,-1 0 0,1 0 0,0 1 0,0 1 0,0-1 0,0 1 0,6 0 16,0 1 364,0 0 1,1 1-1,-1 1 1,0 0-1,0 1 1,4 1-365,37 13 929</inkml:trace>
  <inkml:trace contextRef="#ctx0" brushRef="#br0" timeOffset="4">2041 886 5033,'-66'-39'3082,"53"30"-1811,9 7 771,3 6 896,2 0-1323,13 139 229,22 60-493,-27-158-1083,-9-80 875,-2 11-1071,0-181 47,4 159-113,2-1-1,1 1 1,8-24-6,-11 62-2,0-1-1,1 1 1,0 0-1,0 0 1,4-6 2,-6 12-2,0 0 0,0 0 0,1 0 1,-1 1-1,0-1 0,1 0 1,0 1-1,-1-1 0,1 1 1,0-1-1,-1 1 0,1 0 1,0 0-1,0 0 0,0 0 1,0 0-1,0 0 0,0 1 1,0-1-1,1 1 0,-1-1 1,0 1-1,0 0 0,0 0 0,1 0 2,3 1-3,-1 0 0,1 1 0,-1-1 0,1 1 0,-1 0-1,0 1 1,0-1 0,0 1 0,-1 0 0,1 1 0,0-1-1,-1 1 1,0-1 0,0 2 0,0-1 0,-1 0 0,1 1 3,13 16-4,-2 1 1,0 1 0,-1 1 3,-10-16-1,3 3 1,28 49 1,2 11-1,-28-51 2,0 0-1,-2 1 1,0 0-1,-1 1 0,1 16-1,-6-36 2,1 18-6,-2-19 6,0 0-1,0-1 0,0 1 0,0 0 0,0-1 0,0 1 0,0 0 0,0-1 1,0 1-1,0 0 0,-1-1 0,1 1 0,0 0 0,0-1 0,-1 1 1,1-1-1,0 1 0,-1-1 0,1 1 0,0 0 0,-1-1 0,1 1 0,-1-1-1,0 0 2,1 0 0,0 0 0,-1 0-1,1 0 1,0-1 0,-1 1 0,1 0-1,0 0 1,-1 0 0,1-1-1,0 1 1,0 0 0,-1 0 0,1-1-1,0 1 1,0 0 0,0-1 0,-1 1-1,1 0 1,0-1 0,0 1-1,0 0 1,0-1 0,0 1 0,-1-1-1,1 1 1,0 0 0,0-1 0,0 1-1,0 0 1,0-1-2,-2-15 30,1-21-12,0-1-1,3 1 1,1 0-1,3-10-17,-3 31 0,1 0-1,0 0 1,1 0-1,1 1 1,0 0-1,1 0 1,1 0 0,0 1-1,1 0 1,8-9 0,-15 20-2,1-1 0,0 1 1,0 0-1,1 0 0,-1 0 0,1 0 0,-1 1 1,1-1-1,0 1 0,0 0 0,0 0 1,0 1-1,0-1 0,1 1 0,-1 0 1,0 0-1,1 0 2,-1 1-2,0 0 0,-1 0 0,1 0 0,0 1-1,0 0 1,-1-1 0,1 1 0,0 1 0,-1-1 0,1 0 0,-1 1 0,1 0 0,-1 0 0,0 0 0,0 0 0,0 0 0,0 1-1,0-1 1,2 3 2,6 8-4,-1-1-1,0 2 0,-1 0 0,0 0 1,-1 0-1,4 12 5,7 16 31,9 36-31,-19-45-46,-1 1 1,-1 0-1,-2 2 46,1 4-82</inkml:trace>
  <inkml:trace contextRef="#ctx0" brushRef="#br0" timeOffset="5">3034 777 6017,'-1'-5'703,"0"1"-1,-1 0 1,1 0-1,-1 0 1,0 0-1,0 0 1,0 0-1,0 0 1,-1 0-1,1 1 1,-1-1-1,0 1 1,-2-2-703,4 5 57,1-1 1,-1 1-1,1 0 1,-1 0-1,1 0 1,-1 0-1,0 0 1,1-1-1,-1 1 1,1 0-1,-1 0 1,1 0-1,-1 1 0,1-1 1,-1 0-1,1 0 1,-1 0-1,0 0 1,1 0-1,-1 1 1,1-1-1,-1 0 1,1 0-1,0 1 1,-1-1-1,1 0 1,-1 1-1,1-1 1,-1 0-1,1 1 0,0-1 1,-1 1-1,1-1 1,0 1-1,0-1 1,-1 1-1,1-1 1,0 1-1,0-1 1,0 1-1,-1-1 1,1 1-1,0-1 1,0 1-1,0-1 0,0 2-56,-7 28 452,3 4-290,2 0 1,1-1-1,2 1 1,2 14-164,-1-28 33,1 1 0,1-1-1,1 0 1,1 0 0,0-1 0,2 1 0,8 15-33,-13-29 14,1 0 1,0-1 0,0 1-1,0-1 1,0 0 0,1 0-1,0 0 1,0-1 0,0 1-1,1-1 1,-1-1 0,1 1-1,0-1 1,0 0 0,0 0-1,1 0 1,-1-1 0,1 0-1,-1-1 1,1 1 0,0-1-1,-1 0 1,1-1 0,0 0-1,0 0 1,-1 0 0,1-1-1,0 0 1,0 0 0,-1-1-1,1 0 1,-1 0 0,0-1 0,1 1-1,-1-1 1,0 0 0,5-4-15,-3 1 9,0-1 1,-1 1 0,1-1 0,-1-1 0,-1 0 0,1 1 0,-1-2-1,-1 1 1,1-1 0,-2 0 0,1 0 0,-1 0 0,0-1-1,-1 1 1,0-1 0,-1 0-10,5-21 17,-1 0 0,-2 0 0,-1 0 0,-1-17-17,-2-3 13,-1 33-12,1-1-1,1 0 0,0 0 1,3-8-1,2 12-15,-6 15 14,0 0 1,0 0-1,1 0 1,-1 0-1,0 0 1,0 0-1,0 0 1,0-1-1,1 1 1,-1 0-1,0 0 1,0 0-1,0 0 1,0 0-1,1 0 1,-1 0-1,0 0 0,0 0 1,0 0-1,0 0 1,1 0-1,-1 0 1,0 0-1,0 0 1,0 0-1,1 0 1,-1 0-1,0 0 1,0 0-1,0 0 1,0 0-1,1 1 0,-1-1 1,0 0-1,0 0 1,0 0-1,0 0 1,0 0-1,1 0 1,-1 0 0,1 3-3,1-1 0,-1 0 0,0 0-1,0 1 1,0-1 0,0 1 0,0-1 0,0 0 0,-1 1 0,1 1 3,8 89-11,-3-54 8,3 1 0,1-2 1,2 1-1,1-2 0,2 0 0,5 7 3,-17-38-160,0 0 1,1 0 0,0 0-1,0-1 1,0 1-1,0-1 1,1 0-1,0 0 1,0-1 0,0 1-1,2 0 160,16 6-533</inkml:trace>
  <inkml:trace contextRef="#ctx0" brushRef="#br0" timeOffset="6">3717 358 8930,'-12'-41'4017,"4"19"-2097,1 22-616,0 12-223,7 19-305,5 15-160,4 21-72,-1 3-112,1 16-136,-6 0-40,1 4-48,2 6-48,3-7-64,5-5-24,6-13 120,-1-11-48,7-16 2857,-6-6-2177</inkml:trace>
  <inkml:trace contextRef="#ctx0" brushRef="#br0" timeOffset="7">4370 778 3953,'-39'27'2900,"39"-27"-2800,-1 0-1,1 0 1,0 0-1,-1 0 1,1 0-1,0 0 1,-1 0-1,1 0 1,0 0-1,-1 0 1,1-1-1,0 1 1,-1 0-1,1 0 1,0 0-1,-1 0 1,1-1-1,0 1 1,-1 0-1,1 0 1,0-1-1,0 1 1,-1 0-1,1 0 1,0-1-1,0 1 1,0 0-1,0-1 1,-1 1-1,1 0 1,0 0-1,0-1 1,0 1-1,0-1 1,0 1-1,0 0 1,0-1-100,-6-19 1767,2 8-495,1 5-972,-1 1 1,0 0 0,0 0 0,-1 0-1,1 1 1,-1-1 0,0 1-1,-1 0 1,1 1 0,-1-1 0,0 1-1,0 0 1,0 1 0,-1 0 0,1 0-1,-3-1-300,2 2 67,-1-1 0,1 1 0,-1 1 0,0-1-1,0 1 1,0 1 0,0-1 0,0 1 0,0 1-1,1 0 1,-1 0 0,0 0 0,0 1 0,0 0-1,1 1 1,-1-1 0,1 1 0,0 1 0,0-1-1,0 2 1,0-1 0,-1 2-67,-5 5 14,0 1 1,1 0-1,0 1 1,1 0-1,0 1 1,1 0-1,1 1 1,0 0-1,-5 13-14,9-16 4,0 0 0,0 0 0,1 1 0,1-1 0,0 1 0,1 0 0,0 0 1,1 0-1,1 0 0,0 0 0,0 0 0,1 0 0,2 6-4,-1-12 3,-1 0 1,2 1 0,-1-1-1,1 0 1,0 0 0,1 0-1,0-1 1,0 1 0,0-1-1,1 0 1,-1 0 0,2 0-1,-1-1 1,1 0-1,-1 0 1,1 0 0,1-1-1,-1 0 1,1 0 0,-1 0-1,1-1 1,0 0 0,0 0-1,1-1 1,-1 0 0,0 0-1,1-1 1,-1 0 0,1 0-1,0-1 1,-1 0 0,1 0-1,0-1 1,-1 0 0,1 0-1,-1-1 1,0 0 0,1 0-1,5-3-3,5-2 12,-1 0 0,1-2-1,-2 0 1,1-1 0,-1 0-1,6-6-11,-15 10 4,-1 0 0,0 0 0,0 0 0,0 0 0,-1-1 0,0 0 0,0 0 0,-1-1 0,0 1 0,0-1 0,-1 0 0,0 0 0,0 0 0,-1 0 0,1-5-4,0-7 11,-2 0 1,0 1 0,-1-1 0,-1 0 0,-1 0-1,-2-11-11,-2 0 125,-2 1-1,0 1 1,-11-23-125,16 46 132,1 7-53,1 12-36,4 25-53,0-14-36,2-1 1,0 1-1,2-1 1,0 0-1,1-1 1,2 0-1,0 0 1,2-1-1,0 0 0,1-1 1,1 0-1,1-1 1,1-1-1,11 10 46,-20-22 231,0 0 0,0-1-1,1 0 1,-1 0 0,2-1 0,-1 0-1,0 0 1,2 0-231,29 8 911</inkml:trace>
  <inkml:trace contextRef="#ctx0" brushRef="#br0" timeOffset="8">5115 663 7050,'-4'-19'3323,"2"12"-2313,1 1 0,-1-1 0,0 0-1,-1 1 1,1-1 0,-1 1-1010,1 4 138,1 0 0,0 0 0,-1 1 0,1-1 0,-1 0 0,0 0 0,1 1 0,-1-1 0,0 1 0,0 0 0,0 0 0,0 0 0,0-1 0,0 2 0,0-1 0,0 0 0,-1 0 0,1 1 0,0-1 0,-1 1-138,-10-1 121,1 0 0,0 1-1,0 0 1,0 1 0,-1 1-1,1 0 1,0 0 0,1 1 0,-1 1-1,0 0 1,1 0 0,-7 5-121,-4 2 52,-1 2 1,2 0-1,0 2 1,0 0-1,-10 12-52,26-22 7,-3 1 1,1 0 0,-1 0 0,2 1-1,-1 0 1,1 1 0,0-1 0,0 1-1,1 0 1,0 1 0,1-1-1,0 1 1,-1 3-8,4-9 1,1-1 1,-1 0-1,1 1 0,0-1 0,0 0 1,0 1-1,0-1 0,0 1 1,0-1-1,1 0 0,-1 1 0,1-1 1,0 0-1,0 0 0,-1 0 0,2 1 1,-1-1-1,0 0 0,0 0 0,1 0 1,-1 0-1,1-1 0,-1 1 0,1 0 1,0-1-1,-1 1 0,1-1 1,0 1-1,0-1 0,0 0 0,1 0 1,-1 0-1,0 0-1,12 5 5,-1 0 0,1-2 0,0 1 0,0-2 0,2 0-5,-6 0 5,80 13 6,-61-12-8,-1 1 0,0 1 1,-1 1-1,26 11-3,-51-18 0,-1 1 0,1-1 0,0 1 1,0 0-1,-1 0 0,1 0 0,0 0 0,-1 0 0,1 0 0,-1 0 0,0 0 1,1 1-1,-1-1 0,0 0 0,0 1 0,0-1 0,0 1 0,0 0 0,0-1 0,0 1 1,0 0-1,-1-1 0,1 1 0,0 0 0,-1 0 0,0 0 0,1-1 0,-1 1 0,0 0 1,0 0-1,0 0 0,0 0 0,-1 0 0,1-1 0,0 1 0,-1 0 0,1 0 0,-1 0 1,0-1-1,1 1 0,-1 0 0,0-1 0,-1 2 0,-4 7 3,-1-1 0,0 0 1,0-1-1,-1 1 0,0-1 0,-5 3-3,-6 4-3,0-1-1,-1-1 1,-21 10 3,23-13 180,-1 1 1,1 0-1,1 2 1,0 0-1,-3 4-180,10-4 302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14.09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779 157 2216,'74'-15'1697,"-73"15"-1270,-1 0 1,1 0-1,-1 0 0,1 0 1,-1 0-1,1-1 0,-1 1 1,1 0-1,-1 0 0,1-1 1,-1 1-1,1 0 0,-1-1 1,0 1-1,1 0 0,-1-1 1,0 1-1,1 0 1,-1-1-1,0 1 0,1-1 1,-1 1-428,0-11 2869,-11-9-2791,10 19 500,0 0-535,0-1 0,0 1 0,0 0 0,0 0 1,0 0-1,0 0 0,-1 0 0,1 0 0,0 0 1,-1 1-1,0-2-43,-16-8 149,9 3-100,0 1 21,0 0-1,-1 0 1,1 1-1,-1 0 1,0 0-1,0 1 1,-1 0-1,-1 1-69,-33-7 772,0 1-1,-28 0-771,56 8 69,1 1 1,-1 0-1,1 2 0,-1 0 1,1 0-1,-1 2 1,1 0-1,0 1 0,-1 0-69,-13 9 43,0 0 0,1 2 0,0 1 0,2 1 0,0 1-1,1 2 1,0 0 0,-16 21-43,36-36 4,2 0-1,-1 0 1,0 0-1,1 1 1,0-1-1,1 1 1,0 0 0,0 0-1,0 0 1,1 1-1,0-1 1,0 1-1,1-1 1,0 1 0,0 0-1,1-1 1,0 1-1,0 0 1,1-1-1,0 1 1,0-1 0,2 6-4,-1-5 0,1 0 1,0 0-1,0 0 1,1-1 0,0 1-1,0-1 1,1 0-1,0 0 1,0-1 0,0 1-1,1-1 1,0 0-1,0-1 1,1 1 0,0-1-1,0-1 1,0 1 0,0-1-1,1 0 1,3 1-1,14 2 4,0 0 0,1-2 0,0 0 0,0-2 0,14 0-4,26 3 9,-40-2-9,0 0-1,0 2 1,-1 0-1,16 8 1,-34-12-1,-1 0-1,0 1 1,0 0 0,0 0-1,-1 0 1,1 1 0,-1 0-1,0 0 1,0 0-1,0 1 1,0 0 0,-1-1-1,0 2 1,0-1 0,0 0-1,-1 1 1,1 0 0,-2 0-1,1 0 1,0 0-1,-1 1 2,3 24 1,-1 1-1,-1 0 0,-2-1 1,-3 27-1,1-6 5,1-35 15,1 4-23,-1 1-1,-2 0 1,0-1-1,-5 22 4,5-37 33,0 0 1,0 1-1,0-1 0,-1 0 0,0 0 0,0-1 0,-1 1 0,0-1 0,0 1 0,0-1 0,0 0 0,-1-1 0,0 1 0,0-1 0,0 0 0,0 0 0,-1 0 1,-3 1-34,-6 2 139,-1 0 0,-1-1 1,1-1-1,-1 0 1,0-2-1,0 1 1,-7-1-140,-24 1 224,0-2 0,-1-2-224,18 0 43,1-1 0,-1-2 1,1-1-1,0-2 0,0 0 0,0-2 1,-13-7-44,39 14-28,0-1 1,0 0-1,0 0 1,0 0-1,0-1 1,1 1-1,-1-1 1,1 0-1,0 0 1,-1 0-1,1 0 1,1-1-1,-1 1 1,1-1-1,-1 0 28,2 2 52,0 0-1,1-1 0,-1 1 0,1-1 1,-1 1-1,1-1 0,0 1 0,0 0 1,0-1-1,0 1 0,0-1 0,1 1 0,-1-1 1,1 1-1,0 0 0,-1-1 0,1 1 1,0 0-1,0 0 0,1-1 0,-1 1 1,0 0-1,1 0 0,-1 0 0,1 1 0,0-1 1,-1 0-1,1 0 0,1 0-51,35-31 792</inkml:trace>
  <inkml:trace contextRef="#ctx0" brushRef="#br0" timeOffset="1157.007">1543 103 1984,'-1'0'300,"0"0"0,0 0 0,0 1 0,0-1 0,0 0 0,-1 1 0,1-1 0,0 1 0,0-1 0,1 1-1,-1-1 1,0 1 0,0 0 0,0 0 0,0-1 0,0 1 0,1 0 0,-1 0 0,0 0 0,1 0 0,-1 0 0,1 0-1,-1 0 1,1 0 0,-1 0 0,1 0 0,0 0 0,-1 1-300,-7 14 100,-4 0 163,8-11-167,0 1 0,0 0 0,0 0-1,1 0 1,0 0 0,0 1-1,0-1 1,1 1 0,0 0-1,0 0-94,-22 129 1212,9-51-133,-15 47-1080,-69 154 1261,10-31-705,76-221-388,13-32-157,-1-1 1,1 1-1,-1-1 1,0 1 0,0-1-1,0 1 1,1-1-1,-1 0 1,0 1-1,-1-1 1,1 0-1,0 0 1,0 0 0,0 0-1,-1 0 1,1 0-1,0 0 1,-1 0-12,0-5 140,6-9-40,60-170-637,33-103-990,-73 204 1309,-5 0-1,5-50 219,-17 76 16,-5 30 174,1 1 0,1-1 0,2 0 1,0 1-1,2 0 0,0 0 0,3-1-190,-6 14 232,-2 6-112,-1 0 1,1 1-1,0 0 1,0-1-1,0 1 1,1 0-121,-3 4 10,-1 0 0,1 1 1,0-1-1,0 0 1,-1 1-1,1-1 1,0 0-1,0 1 1,0-1-1,0 1 0,-1-1 1,1 1-1,0 0 1,0-1-1,0 1 1,0 0-1,0 0 0,0 0 1,0 0-1,0-1 1,0 1-1,0 1 1,0-1-1,0 0 1,0 0-1,0 0 0,0 0 1,0 1-1,0-1 1,0 0-1,0 1 1,0-1-1,0 1 0,-1-1 1,1 1-1,0-1 1,0 1-1,0 0-10,3 3 1,0 0 0,1 0 1,-2 1-1,1 0 0,0-1 0,-1 1 0,0 0 0,0 1 0,-1-1 0,1 0 1,0 4-2,5 14 21,-1 1 1,0 5-22,-4-13 23,18 57 253,2-1 0,32 68-276,80 134 632,-120-246-588,-1 1 0,-1 1 0,-2 0-1,-1 1 1,-1 0 0,0 7-44,-6-21-24,-2-7-127,0-1 1,1 0 0,0 0 0,0 0 0,1-1 0,0 1-1,1-1 1,2 5 150,-2-10-804,2-4 341</inkml:trace>
  <inkml:trace contextRef="#ctx0" brushRef="#br0" timeOffset="1530.508">1377 793 4641,'-8'2'3025,"4"-2"-49,2 1-1103,1-1-113,1 0-456,0 0-239,0 0-337,0 0-72,11 4-224,14 6-96,41 8-136,-30-18-64,9-3-96,2 0-152,2-4 1624,4 1-1176</inkml:trace>
  <inkml:trace contextRef="#ctx0" brushRef="#br0" timeOffset="2194.846">2291 228 3993,'-32'-92'2175,"21"71"-84,12 24 232,1-1 2414,18 5-4307,0-1 0,0-1 0,1-1 0,0 0 0,19 0-430,12-2 692,47-4-692,131-8 166,155-9-8,-313 11-33,-36 3-1714,36 1 1589,-61 6-1730,-6 2 682</inkml:trace>
  <inkml:trace contextRef="#ctx0" brushRef="#br0" timeOffset="2677.243">2804 259 2553,'-34'-40'2001,"33"39"-1912,1 1 0,-1-1 1,1 1-1,0-1 0,-1 1 0,1-1 0,0 1 0,-1-1 0,1 0 0,0 1 0,0-1 0,-1 0 0,1 1 0,0-1 1,0 0-1,0 1 0,0-1 0,0 0 0,0 1 0,0-1 0,0 0 0,0 1 0,0-1 0,0 0 0,1 0-89,4-2 6151,-9 34-4537,0 25-1614,3-36 197,0 2 49,1 0 0,1 1 0,1-1-1,1 0 1,1 1 0,2 1-246,10 31 705,15 33-705,-12-36 311,12 52-311,-19-36 101,-3 1 0,0 37-101,2 20 114,-1-69 757,-7-48-584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18.27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545 111 1448,'0'-1'287,"1"1"0,0 0 0,-1-1 0,1 1 0,0-1 0,-1 1-1,1-1 1,0 0 0,-1 1 0,1-1 0,-1 1 0,1-1 0,-1 0 0,1 1-1,-1-1 1,0 0 0,1 0 0,-1 0 0,0 1 0,1-1 0,-1 0 0,0 0-1,0 0 1,0 1 0,0-1 0,0 0 0,0 0 0,0 0 0,0 0 0,0 1-1,0-1 1,0 0 0,-1 0 0,1 0 0,0 0-287,-2-2 202,-1 0 1,1-1 0,-1 1-1,1 0 1,-1 0-1,0 1 1,0-1 0,0 1-1,-2-2-202,-3-2 135,0 0 1,0 0-1,-1 1 0,0 0 0,0 0 1,0 1-1,-1 0 0,0 0 0,1 2 1,-1-1-1,0 1 0,-1 0-135,-1 2 84,0 0-1,-1 1 1,1 1-1,0-1 1,0 2 0,0 0-1,0 0 1,0 1-1,1 1 1,-1 0-1,1 1-83,-20 10 34,1 2 0,0 1-1,-6 8-33,18-14 13,1 1 1,0 1-1,1 0 0,0 1 0,1 2-13,11-13 6,0-1 1,1 1-1,-1 0 0,1 0 1,0 0-1,1 0 1,-1 1-1,1-1 1,0 1-1,0 0 0,1-1 1,0 1-1,0 0 1,0 0-1,1 0 0,-1 0 1,1 0-1,1 0 1,-1 0-1,1-1 0,1 5-6,0-6 2,0 0-1,1 1 0,-1-1 0,1 0 1,-1 0-1,1 0 0,1-1 0,-1 1 1,0-1-1,1 0 0,0 0 0,0 0 1,0 0-1,0 0 0,0-1 0,3 1-1,12 6 4,-1-1 0,1-1 0,7 1-4,56 15 3,66 22 9,-117-34-6,0 1 0,-1 2 0,18 11-6,-34-16 2,-1-1 0,0 2 0,0 0 0,-1 0 1,-1 1-1,0 1 0,0 0 0,0 2-2,-4-4 1,0 1 0,0 0 0,-2 0 0,1 0 0,-1 1 0,-1 0 0,0 0 0,-1 0 0,0 0 0,-1 1-1,0 1 0,0 5 18,-1 0-1,-1 1 1,0-1-1,-2 0 1,0 0-1,-1 0 1,-1-1-1,0 1 0,-5 8-17,6-17 74,-2 0 0,1 0-1,-1 0 1,-1 0 0,0-1-1,0 0 1,-1 0-1,0 0 1,0-1 0,-1 0-1,0 0 1,0-1 0,-1 0-1,0-1 1,0 0-1,-9 4-73,-1-1 99,0-2 0,0 0-1,-1-1 1,0-1-1,-1 0 1,1-2-1,-1 0 1,1-2-1,-1 0 1,0-1-1,-5-2-98,7 0 18,1 0-1,0-1 1,0-1-1,0-1 1,1-1-1,-1 0 1,2-2-1,-1 1 1,1-2-1,0 0 1,0-1-1,-9-9-17,22 17-92,1 0-1,-1 0 0,1-1 1,0 1-1,0-1 1,0 1-1,0-1 1,0 0-1,0 0 1,1 0-1,-1 0 1,1 0-1,0 0 1,0 0-1,0 0 1,0-3 92,5-15-536</inkml:trace>
  <inkml:trace contextRef="#ctx0" brushRef="#br0" timeOffset="855.571">1282 591 4489,'18'-42'2212,"-18"42"-2161,1-1 0,-1 1 0,0-1 0,0 1-1,0-1 1,0 1 0,0 0 0,0-1 0,0 1 0,0-1-1,0 1 1,0 0 0,0-1 0,-1 1 0,1-1-1,0 1 1,0 0 0,0-1 0,0 1 0,-1 0-1,1-1 1,0 1 0,0 0 0,-1-1 0,1 1 0,0 0-1,-1-1 1,1 1 0,0 0 0,-1 0 0,1-1-1,0 1 1,-1 0 0,1 0 0,0 0 0,-1 0-1,1-1 1,-1 1 0,1 0 0,0 0 0,-1 0 0,1 0-1,-1 0 1,1 0 0,-1 0 0,1 0 0,0 0-1,-1 0 1,1 1-51,-24 3 1544,22-3-1255,-22 7 941,0 1 0,1 1 1,-21 13-1231,32-17 251,3-1-189,-1 1 0,1-1-1,0 1 1,1 1 0,0 0 0,0 0 0,0 0 0,1 1-1,0 0 1,1 1 0,0-1 0,0 1 0,0 0 0,1 1 0,1 0-1,0-1 1,0 1 0,1 0 0,0 1 0,1-1 0,0 1-1,0-1 1,1 1 0,1 0-62,0 1 10,1-1 0,0 1 0,1-1 0,0 1-1,1-1 1,0 0 0,1 0 0,0 0 0,0-1 0,1 1 0,1-1-1,5 7-9,-3-4 18,1-1-1,0-1 1,1 0-1,0 0 0,1 0 1,0-2-1,1 1 1,0-1-1,7 3-17,-11-8 12,-1-1 1,1 1 0,-1-2-1,1 1 1,0-1-1,0-1 1,0 1-1,0-1 1,0-1-1,1 1 1,-1-1 0,0-1-1,0 0 1,0 0-1,0 0 1,0-1-1,0 0 1,0-1-1,0 0 1,-1 0 0,1 0-1,-1-1 1,1-1-13,5-3 66,0 0 0,0-1 1,-1 0-1,0-1 1,-1-1-1,0 0 0,0-1 1,-1 1-1,-1-2 0,0 0 1,5-9-67,-8 11 85,-1 0 1,0 0 0,-1 0-1,0-1 1,-1 0-1,0 0 1,0 0 0,-1 0-1,-1-3-85,-1 8 41,0 0-1,0 0 0,-1 0 1,0 0-1,0 0 0,-1 0 1,1 0-1,-2 0 1,1 0-1,-1 1 0,0-1 1,0 1-1,-1 0 0,0 0 1,0 0-1,-2-2-40,-8-6-1,0 1 0,-1 0-1,0 1 1,-1 1 0,0 1 0,0 0 0,-1 1-1,-1 1 1,1 0 0,-2 2 0,-1-1 1,19 7-7,-2-1-86,0 0 0,0 0 1,0 0-1,0 0 0,0 1 0,0-1 0,0 1 0,-1 0 0,1 0 0,0 0 1,-2 0 92,-5 4-435</inkml:trace>
  <inkml:trace contextRef="#ctx0" brushRef="#br0" timeOffset="1443.474">1946 80 4249,'0'0'179,"0"-1"1,-1 1 0,1-1-1,0 1 1,-1 0-1,1-1 1,-1 1 0,1 0-1,-1-1 1,1 1-1,-1 0 1,1 0-1,-1 0 1,1-1 0,-1 1-1,1 0 1,-1 0-1,1 0 1,-1 0-1,1 0 1,-1 0 0,0 0-1,1 0 1,-1 0-1,1 0 1,-1 0 0,1 1-1,-1-1 1,1 0-1,-1 0 1,1 0-1,-1 1 1,1-1 0,-1 0-1,1 0 1,0 1-1,-1-1 1,1 1-1,-1-1 1,1 0 0,0 1-1,-1-1 1,1 1-1,0-1 1,-1 1-180,0 4 143,-1-1 0,1 1 1,0 0-1,0 0 0,1 0 0,-1 0-143,0 6 151,-3 26 167,2 1 0,2 0 0,1 0 0,5 19-318,27 160 1271,-17-127-762,-10-58-376,42 285 424,-42-268-530,-1-15-16,-1 0-1,-1 11-10,-3-44-102</inkml:trace>
  <inkml:trace contextRef="#ctx0" brushRef="#br0" timeOffset="2290.578">2497 731 4505,'-54'-58'2132,"34"40"1233,20 18-3307,0 0 0,0 0 0,0 0 0,0-1 0,0 1 0,-1 0 0,1 0 0,0 0 0,0 0 0,0 0 0,0 0 0,0 0 0,0 0 0,0-1-1,0 1 1,0 0 0,-1 0 0,1 0 0,0 0 0,0 0 0,0 0 0,0 0 0,0 0 0,0 0 0,0 0 0,-1 0 0,1 0 0,0 0 0,0 0-1,0 0 1,0 0 0,0 0 0,0 0 0,-1 0 0,1 0 0,0 0 0,0 0 0,0 0 0,0 0 0,0 0 0,0 0 0,0 0 0,-1 1-1,1-1 1,0 0 0,0 0 0,0 0 0,0 0 0,0 0 0,0 0 0,0 0 0,0 0 0,0 0 0,0 1 0,0-1 0,0 0 0,-1 0 0,1 0-1,0 0 1,0 0 0,0 0 0,0 1 0,0-1-58,13 29 1854,28 52-1279,-19-34-362,3-2 1,1-1 0,1 0 0,23 24-214,-23-36 139,-17-19-26,0 0 0,1-1 0,0-1 0,1 1 0,0-2 0,8 5-113,-20-14 36,1-1 1,-1 1-1,0-1 0,1 1 1,-1-1-1,1 0 0,-1 1 1,1-1-1,-1 0 0,1 1 1,0-1-1,-1 0 0,1 0 1,-1 1-1,1-1 0,0 0 1,-1 0-1,1 0 0,-1 0 1,1 0-1,0 0 0,-1 0 1,1 0-1,0 0 1,-1 0-1,1-1 0,-1 1 1,1 0-1,0 0 0,-1 0 1,1-1-1,-1 1 0,1 0 1,-1-1-1,1 1 0,-1 0 1,1-1-1,-1 1 0,1-1 1,-1 1-1,0-1 0,1 1 1,-1-1-1,0 1 0,1-1-36,0-3 158,0 0 0,-1 1 0,1-1 0,-1 0 0,0 1 0,0-1 0,0-1-158,0-3 34,3-48 108,2 1-1,3 1 1,2-1 0,2 2-1,3-1 1,2 2-1,5-6-141,-20 53 24,1-3-65,0 0-1,1 0 1,0 0-1,4-5 42,-7 12-42,-1 0-1,1 0 0,0 0 0,-1 0 0,1 0 0,0 0 0,0 0 0,0 0 0,0 0 1,0 0-1,0 1 0,0-1 0,0 0 0,0 1 0,0-1 0,0 1 0,0-1 0,0 1 1,1 0-1,-1-1 0,0 1 0,0 0 0,1 0 0,-1 0 0,0 0 0,0 0 0,0 0 0,1 0 1,-1 0-1,0 1 0,0-1 0,0 0 0,1 1 0,-1-1 0,1 1 43,15 12-592</inkml:trace>
  <inkml:trace contextRef="#ctx0" brushRef="#br0" timeOffset="3085.854">3383 752 5377,'-29'-5'4309,"69"23"-1549,-34-15-2521,1 1 0,-1-1 0,1-1 1,0 1-1,0-1 0,0-1 0,5 2-239,6-1 239,-1-1 0,1 0 0,-1-2 0,0 0 0,1 0 0,13-5-239,-25 5 59,-1 0-1,1-1 0,-1 0 1,1-1-1,-1 1 0,0-1 0,0 0 1,0 0-1,0 0 0,-1-1 0,1 0 1,-1 0-1,0 0 0,0 0 1,0-1-1,-1 1 0,0-1 0,0 0 1,0 0-1,0 0 0,1-6-58,-2 7 42,0 0-1,-1 0 1,0 0-1,0 0 1,0 0-1,0-1 1,-1 1 0,1 0-1,-1-1 1,-1 1-1,1 0 1,0 0-1,-1-1 1,0 1-1,0 0 1,0 0-1,0 0 1,-1 0-1,0 0 1,0 0-1,0 0 1,-1-1-42,-1 0 17,0 1 0,0 0 0,0 0 0,0 0 0,-1 1 0,0-1 0,0 1 1,0 0-1,0 0 0,0 1 0,0 0 0,-1 0 0,1 0 0,-1 0 0,0 1 0,-2 0-17,1-1 7,0 2 0,-1-1-1,1 1 1,0 0 0,-1 1 0,1-1-1,0 1 1,0 1 0,0 0 0,0 0-1,0 0 1,0 1 0,0-1 0,1 2-1,-1-1 1,-2 3-7,1-1 4,1 1 1,0-1-1,1 1 1,-1 1-1,1-1 1,0 1-1,1 0 0,0 0 1,0 1-1,0-1 1,1 1-1,0 0 1,-1 5-5,-5 14-5,2 0 0,0 1-1,2 0 1,1 1 0,1 4 5,3-16 9,0 0 0,2 1 0,-1-1 0,2 0 0,1 0 0,0 0-1,1 0 1,0 0 0,3 2-9,-2-5 25,0-1 0,1 0 0,1 0 0,0-1 0,5 7-25,-8-14 10,-1-1-1,1 0 1,0 0-1,0 0 0,0 0 1,1 0-1,-1-1 1,1 0-1,0 0 1,0 0-1,0-1 1,0 0-1,1 0 1,-1 0-1,3 0-9,5 1 24,0-1 1,0-1-1,-1 0 1,1-1-1,0-1 1,0 0-1,0 0 0,0-1 1,-1-1-1,1 0 1,-1-1-1,1 0-24,26-12-785,-1-1-1,0-2 0,0-2 786,-10 5-1330,9-7 395</inkml:trace>
  <inkml:trace contextRef="#ctx0" brushRef="#br0" timeOffset="3842.556">4240 650 6705,'40'-59'2697,"-36"55"956,-4 7-1850,-2 12-1279,-2 2-172,1 10 67,2-1 1,0 1-1,1 0 1,4 21-420,14 44 509,-11-62-432,-1-1 1,-1 1-1,-2 0 0,-1 0 1,-1 0-1,-2 10-77,-5-19 409,6-21-393,0 0-1,0 1 1,0-1 0,0 0 0,0 0 0,-1 0 0,1 0 0,0 0 0,0 0 0,0 0 0,0 0-1,-1 0 1,1 0 0,0 0 0,0 0 0,0 0 0,0 0 0,-1 0 0,1 0 0,0 0 0,0 0 0,0 0-1,0 0 1,0 0 0,-1 0 0,1 0 0,0 0 0,0 0 0,0 0 0,0-1 0,0 1 0,-1 0-1,1 0 1,0 0 0,0 0 0,0 0 0,0 0 0,0-1 0,0 1 0,0 0 0,0 0 0,-1 0 0,1 0-1,0 0 1,0-1 0,0 1 0,0 0 0,0 0 0,0 0 0,0 0 0,0-1-16,-2-3 146,1-1 1,-1 0-1,1 0 1,0 0 0,-1-5-147,-2-66 527,5-69-527,0 120 37,-1 10-27,0 1 0,2-1 0,0 1 0,0 0 1,1 0-1,1 0 0,3-7-10,-5 16-2,0 1 0,0-1 0,1 1 1,0 0-1,0 0 0,0 0 0,0 0 0,0 0 1,1 1-1,-1 0 0,1-1 0,0 1 0,0 1 0,1-1 1,-1 1-1,0-1 0,1 1 0,-1 0 0,1 1 1,0-1-1,0 1 0,0 0 0,0 0 2,28-3-2,0 0-1,0 3 0,25 2 3,99 10 2648,-157-11-2635,93 9 1136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23.37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420 40 2793,'-2'-10'2019,"1"7"-1341,0 0 1,1 0-1,-1 1 1,0-1-1,-1 0 0,1 0 1,0 1-1,-1-2-678,1 4 78,1 0 0,0-1 0,0 1 0,-1 0 0,1 0 0,0-1 0,-1 1 0,1 0 0,0 0 0,-1-1 0,1 1 0,-1 0 0,1 0 0,0 0 0,-1 0 0,1 0 0,0 0 0,-1 0 0,1 0 0,-1 0 0,1 0 0,0 0 0,-1 0 0,1 0 0,-1 0-78,-13 10 810,12-6-665,0-1 1,0 1-1,0-1 1,0 1 0,0 0-1,1-1 1,0 1-1,0 0 1,0 0-1,0 0 1,0 2-146,-3 46 656,4-44-551,0 63 704,3-1 1,10 50-810,30 139 624,-38-231-600,0-5-62,2 18-70,2 1 0,3 3 108,-11-48 450,-2 2-38</inkml:trace>
  <inkml:trace contextRef="#ctx0" brushRef="#br0" timeOffset="355.835">65 486 6225,'-17'-8'2921,"0"8"-913,0 0-615,8-4-89,4 4-280,10-3-272,7 4-80,15-1-199,9 0 31,23 0-168,8-5-56,15-4-104,10 1-40,3 0-48,1-2 32,-4 8-104,-10 2 480,-3 9-360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34.2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91 150 2168,'-30'-87'1613,"25"75"4741,2 11-3834,3 16-2994,0-1 1093,-17 205 1564,-2 42-1193,5-103-618,12-128-348,1 1 0,2 0 0,0 0 0,2-1 0,2 1 1,1-1-1,1 0 0,1 0 0,2-1 0,1 0 0,1-1-24,-5-15 11,1 0 1,1-1-1,-1 0 0,2-1 0,0 0 0,0 0 0,1-1 1,0 0-1,8 4-11,16 10 65,0-2 0,26 12-65,-56-32 9,-1 0 0,1-1 0,-1 1 0,1-1-1,-1 0 1,1 0 0,0-1 0,-1 1 0,1-1 0,0 0 0,0 0 0,-1 0 0,1-1 0,0 0 0,-1 0-1,1 0 1,-1 0 0,1-1 0,-1 0 0,1 0 0,-1 0 0,0 0 0,0-1 0,3-2-9,10-8 42,-2 0 0,1-1 0,-2 0 0,0-1 0,0-2-42,15-19 47,-1-1 1,-2-1-1,6-16-47,62-124 77,-93 175-76,19-40 18,-2-1 1,-1-1-1,-1-8-19,31-138 14,6-19-1,-49 195-7,0 0-1,-1 0 0,-1-1 0,0 1 0,-1-1 0,0 0 0,-2 1 1,0-1-1,0 1 0,-2-1 0,0 1 0,0-1 0,-2 1 0,0 0-5,-1 3-3,4 14-29,1 10-18,-2 95 49,-17 100 1,15-171-1,-16 139 11,18-135 3,2 0 0,1 0 0,4 15-13,0-31 11,1-1 1,1 1-1,1-1 1,1 0 0,1-1-1,1 0 1,1 0-1,1-1 1,2 2-12,26 35 187,2-1 1,25 24-188,-28-38 197,4 0-65</inkml:trace>
  <inkml:trace contextRef="#ctx0" brushRef="#br0" timeOffset="1016.626">1497 245 3097,'70'-68'1483,"-70"67"-1420,0 1-1,0 0 1,1-1 0,-1 1 0,0 0 0,0-1 0,0 1 0,1 0 0,-1 0 0,0-1-1,0 1 1,1 0 0,-1 0 0,0-1 0,1 1 0,-1 0 0,0 0 0,1 0 0,-1 0-1,0-1 1,1 1 0,-1 0 0,1 0 0,-1 0 0,0 0 0,1 0 0,-1 0 0,0 0-1,1 0 1,-1 0 0,1 0 0,-1 0 0,0 0 0,1 0 0,-1 1 0,0-1 0,1 0 0,-1 0-1,0 0 1,1 0 0,-1 1 0,0-1 0,1 0 0,-1 0 0,0 1 0,0-1 0,1 0-1,-1 1 1,0-1 0,0 0 0,1 0 0,-1 1 0,0-1 0,0 1-63,4 17 869,-4-16-536,0 7 31,1-1-1,-2 1 1,1 0 0,-1-1-1,0 1 1,-2 5-364,-4 33 823,3 38 228,3 1 1,8 45-1052,-2-83 110,-1 0-1,-3 0 1,-2 1 0,-2-1 0,-8 39-110,11-85 2,-6 25 29,1 1 0,1-1-1,1 1 1,2 0 0,0 1 0,2-1 0,2 1-31,-1 9 384,3-126 153,-3 50-460</inkml:trace>
  <inkml:trace contextRef="#ctx0" brushRef="#br0" timeOffset="1711.36">1655 318 5353,'-43'-85'2453,"42"85"-2383,1-1 0,0 0 0,-1 1 0,1-1 1,0 0-1,-1 1 0,1-1 0,-1 0 0,1 1 1,0-1-1,-1 1 0,0-1 0,1 1 0,-1-1 1,1 1-1,-1 0 0,0-1 0,1 1 0,-1-1 1,0 1-1,1 0 0,-1 0 0,0-1 0,1 1 1,-1 0-1,0 0 0,0 0 0,1 0 0,-1 0 1,0 0-1,0 0 0,1 0 0,-1 0 0,0 0 1,0 1-1,1-1 0,-1 0 0,0 0 0,1 1 1,-1-1-1,0 0 0,1 1 0,-1-1 0,0 1 1,1-1-71,-2 3 352,-1-1 0,1 1 0,0-1 0,0 1 0,0 0 0,1 0 0,-2 2-352,2-3 318,0 0-231,0 0 1,0 0-1,0 0 1,1 0-1,-1 0 1,1 0-1,-1 0 1,1 0-1,0 0 1,0 0-1,0 0 1,0 0-1,0 0 1,0 1-1,0-1 1,1 0-1,-1 0 1,1 0-1,0 0 1,-1 0-1,1 0 1,0-1-1,0 1 1,0 0-1,0 0 1,2 1-88,3 5 201,1 0 1,1 0 0,-1-1 0,9 7-202,4 4 371,12 18-122,-2 2 1,-1 2 0,-2 0-1,11 25-249,-6-13 213,-17-26-145,2-1 0,1 0 0,2-1 0,0-1 0,1-1 0,1-1 0,1-1 0,12 8-68,-12-13 49,-1 2 0,0 0 1,-2 2-1,7 7-49,-19-17 13,-1 1 1,1 0-1,-2 0 1,1 0-1,-1 1 1,-1 0-1,0 1 1,0-1-1,-2 1 1,4 11-14,-2 25 63,-5-39-43,1 0 0,-1-1 0,2 1 0,-1-1 1,1 1-1,0-1 0,3 5-20,-5-13 10,0 0 0,0 1 0,0-1 0,1 0 0,-1 0 1,0 0-1,0 0 0,0 0 0,0 0 0,0 0 0,1 0 0,-1 0 1,0 0-1,0 0 0,0 0 0,0 0 0,0 0 0,1 0 0,-1 0 0,0 0 1,0 0-1,0 0 0,0 0 0,1 0 0,-1 0 0,0 0 0,0 0 1,0 0-1,0 0 0,0 0 0,1 0 0,-1 0 0,0 0 0,0 0 0,0 0 1,0-1-1,0 1 0,0 0 0,0 0 0,1 0 0,-1 0 0,0 0-10,9-10 334,9-14 158,-15 17-430,1 0 0,-1 0 0,0 0 0,-1 0 0,1-1 0,-1 0 0,-1 1 0,0-1 0,0 0 0,0 0-62,0-22 287,-2-29-287,0 35 62,-17-228 393,0 17-323,16 193-91,3-1 0,3-26-41,-2 57-84,-1 0-1,2 0 1,0 0 0,0 1-1,1-1 1,0 1 0,1 0-1,1 0 1,0 0 0,0 1 0,4-6 84,-1 10-256</inkml:trace>
  <inkml:trace contextRef="#ctx0" brushRef="#br0" timeOffset="2904.665">3327 251 3497,'3'-3'893,"2"-2"5060,-15 0-2162,-27-3-2420,20 4-1032,0 1-1,-1 0 0,1 2 1,-1 0-1,1 0 1,-10 2-339,10 1 62,1 0 0,-1 1 1,1 1-1,0 1 0,0 0 0,1 1 1,-1 1-1,2 0 0,-1 1 1,1 0-1,-6 5-62,12-7 25,0 1 0,0 0 1,1 0-1,0 0 0,0 1 1,1 0-1,0 1 0,0-1 0,1 1 1,0 0-1,1 0 0,0 1 1,0-1-1,1 1 0,0 0 0,1 0 1,0 0-1,-1 9-25,3-15 0,0 1 1,0-1-1,0 0 0,0 0 1,1 0-1,0 0 0,0 0 1,0 0-1,0 0 0,1 0 1,-1 0-1,1 0 0,0-1 1,0 1-1,2 2 0,1-1 1,-1 1 0,1-1 1,0-1-1,1 1 0,-1-1 0,1 0 1,-1 0-1,1 0 0,2-1-1,10 6 3,1-1 0,0-1 1,1-1-1,0-1 0,19 3-3,35 2 0,27 5 0,-88-12 0,0 0 0,1 2 0,-1-1 0,-1 2 0,1-1 0,1 2 0,-9-3-1,0-1 1,-1 1-1,1 0 0,-1 0 0,1 0 1,-1 0-1,0 1 0,-1 0 1,1 0-1,-1 0 0,0 0 0,0 0 1,-1 1-1,1-1 0,-1 1 1,0 0-1,-1 0 0,1 1 1,-1 1 0,0 0 0,0 0 0,0 0 0,-1 0-1,0 0 1,-1 0 0,0 0 0,0 0 0,0 0 0,-1 0-1,-1 0 1,-2 6 0,-3 5 12,0-1-1,-2 0 1,0 0 0,-1-2-1,-1 1 1,-10 10-12,13-17 14,0-1 1,-1 0 0,0-1-1,-1 0 1,0-1 0,0 0-1,0-1 1,-1 0 0,0-1-1,-11 4-14,1-2 37,1-1 0,-1-1 0,0-1 0,0-1 0,-11 0-37,24-2 1,1-1 1,-1 0-1,1-1 0,0 0 1,0 0-1,-1-1 1,1 0-1,0 0 0,0-1 1,0 0-1,1 0 1,-1-1-1,1 0 0,0 0 1,0-1-1,0 0-1,4 3-140,1 0 0,0 0-1,0 0 1,0 0 0,0-1 0,0 1-1,0 0 1,1-1 0,-1 1 0,1-1-1,0 0 1,0 1 0,0-1 0,0 0-1,0 0 1,0 0 0,1 1 0,0-1 0,-1-1 140,2 0-151,0 1 0,0 0 0,0 0 0,0-1 0,1 1 0,-1 0 0,2-2 151</inkml:trace>
  <inkml:trace contextRef="#ctx0" brushRef="#br0" timeOffset="3792.119">4033 223 5577,'0'-1'184,"0"0"-1,0 0 1,0 0-1,-1 0 1,1 0-1,0 0 1,-1 0-1,1 1 1,0-1-1,-1 0 1,1 0-1,-1 0 0,0 0 1,1 1-1,-1-1 1,1 0-1,-1 1 1,0-1-1,0 1 1,1-1-1,-1 1 1,0-1-1,0 1 1,0-1-1,0 1 1,0-1-1,1 1 1,-1 0-1,0 0 1,0 0-1,0-1 1,0 1-1,0 0 1,0 0-1,0 0 1,0 0-1,0 1 1,0-1-184,-1 1 108,0-1 0,1 1 0,-1 0 0,0 0 1,1 0-1,-1 0 0,1 1 0,-1-1 0,1 0 1,0 1-1,0-1 0,-1 1 0,1-1 1,0 1-1,0-1 0,1 1 0,-1 0 0,0 0 1,0-1-1,0 3-108,-18 71 363,3 1 1,3 1 0,2 16-364,1-10 126,-3-1 1,-20 66-127,5-41 153,4 2 1,-5 75-154,119-811 1271,-50 445-1273,-20 102 13,-4-2 0,-2-4-11,-14 85 0,0-3 23,0 0 0,1 0 0,0 1 0,0-1 0,0 0 0,1-2-23,-1 5 6,-1 0-1,0 1 1,1-1 0,-1 1 0,0-1 0,1 1-1,-1-1 1,1 1 0,-1 0 0,1-1-1,-1 1 1,1 0 0,-1-1 0,1 1-1,-1 0 1,1-1 0,0 1 0,-1 0 0,1 0-1,-1 0 1,1 0 0,0-1 0,-1 1-1,1 0 1,0 0 0,-1 0 0,1 0-1,-1 1 1,1-1 0,0 0 0,-1 0 0,1 0-1,-1 0 1,1 1 0,0-1 0,-1 0-1,1 0 1,-1 1 0,1-1 0,-1 0 0,1 1-1,-1-1 1,1 1 0,-1-1-6,7 5 7,-1 0 0,0 0 0,-1 1 1,0 0-1,1-1 0,-2 2 0,1-1 1,-1 1-1,0-1 0,0 1 0,-1 0 0,3 6-7,4 16 2,0 2 0,2 18-2,2 4 9,59 184 88,59 120-97,-113-317-35,1-1 1,3-1-1,1-2 0,4 4 35,-25-36-181,-2-4 106,-1 1 1,1 0 0,-1-1-1,1 1 1,-1 0 0,1-1-1,-1 1 1,1 0 0,-1-1-1,0 1 1,1 0 0,-1 0-1,0 0 1,0-1 0,0 1 0,1 0-1,-1 0 1,0 0 0,0 0 74,-5 1-565</inkml:trace>
  <inkml:trace contextRef="#ctx0" brushRef="#br0" timeOffset="4191.05">3944 933 6225,'-10'-4'2921,"9"-1"-1033,-2 5-207,9 0-417,-6 0-104,0 0-432,20 2-135,43-5-305,-29-4 8,6-3-480,5-1 8,5 0 112</inkml:trace>
  <inkml:trace contextRef="#ctx0" brushRef="#br0" timeOffset="4589.918">4711 354 5905,'-91'-89'2599,"71"68"-299,19 17 228,3 1-477,6 0-733,-8 3-1278,102-5 961,-51 4-640,223 6 270,24-2-484,-259-8-203,-7 1-1343,-12 4-2476,-14 1 2463</inkml:trace>
  <inkml:trace contextRef="#ctx0" brushRef="#br0" timeOffset="4987.025">4930 347 5961,'-1'-1'316,"1"0"0,-1 0 0,0 1 0,0-1-1,0 0 1,0 1 0,0-1 0,0 1 0,0-1 0,0 1 0,0-1-1,-1 1 1,1 0 0,0-1 0,0 1 0,0 0 0,0 0-1,0 0 1,-1 0 0,1 0 0,0 0 0,0 0 0,0 0-1,0 1 1,-1-1 0,1 0 0,0 1 0,0-1 0,0 1-316,-1 0 178,1 1 0,0-1 0,0 1 0,-1 0 0,2 0 0,-1-1 1,0 1-1,0 0 0,0 0 0,1 0 0,-1 0 0,1 0 0,-1 0 1,1 0-1,0 2-178,-1 8 74,1 0 1,0 0-1,1 0 1,1 1-1,0 2-74,12 37 279,1-1-1,13 22-278,-7-16 178,10 45-178,25 191 219,-22-99-70,-11-102 963,-22-75 638,-10-3-739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42.95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134 178 5241,'5'-84'2381,"-5"68"-492,-3 12-228,-3 11 2138,3 6-3577,-1 1-1,2 0 1,0 0 0,0 0-1,1 0 1,1 1-1,1 4-221,-1-5 110,4 81 927,9 48-1037,-4-44 323,41 509 392,-46-581-639,1 11-1565,-2-47 1039</inkml:trace>
  <inkml:trace contextRef="#ctx0" brushRef="#br0" timeOffset="381.16">107 234 8266,'-107'-64'3689,"108"62"-2057,6-2-104,17-4-464,5-3-271,20-3-177,8-3-136,22-1-232,11 4-72,4-3-88,-6-2-16,-12 3-56,-6 1-160,-14 7-752,-10 2-585,-18 12 857</inkml:trace>
  <inkml:trace contextRef="#ctx0" brushRef="#br0" timeOffset="798.155">212 686 7698,'-7'4'3840,"2"-1"-1535,6 0-657,10-3-95,11-3-553,13-3-192,18-8-368,2 0-152,2-5-48,-4 1-136,-8 7 1057,2 2-825</inkml:trace>
  <inkml:trace contextRef="#ctx0" brushRef="#br0" timeOffset="1365.769">1140 623 4641,'26'-44'2529,"-26"43"-2465,0 1 1,0 0-1,0-1 1,0 1-1,0-1 1,0 1-1,0-1 1,0 1-1,0-1 1,0 1-1,0-1 1,0 1 0,0-1-1,0 1 1,0-1-1,0 1 1,-1-1-1,1 1 1,0-1-1,0 1 1,-1-1-1,1 1 1,0 0 0,0-1-1,-1 1 1,1 0-1,-1-1 1,1 1-1,0 0 1,-1-1-1,1 1 1,-1 0-1,1 0 1,-1-1-1,1 1 1,-1 0 0,1 0-1,0 0 1,-1 0-1,1 0 1,-1-1-1,1 1 1,-1 0-1,1 0 1,-1 0-1,1 1 1,-1-1 0,1 0-1,-1 0-64,-26 2 1435,26-2-1338,-11 2 204,0 0 1,1 1 0,-1 1-1,1 0 1,0 0 0,0 1-1,0 1 1,0 0-1,1 0 1,0 1 0,0 1-1,1-1 1,-1 3-302,1-2 30,2 0-1,-1 1 1,2 0 0,-1 0 0,1 1 0,0 0-1,1 0 1,0 0 0,1 1 0,0-1-1,1 1 1,0 0 0,0 0 0,1 1 0,1-1-1,0 0 1,0 1 0,1-1 0,1 0-1,0 1 1,1 2-30,0 0 3,2 1 0,0-1 0,1 1 0,0-1 0,1-1 0,1 1 0,0-1 1,1 0-1,0 0 0,1-1 0,0 0 0,1-1 0,11 9-3,-14-13 10,1 0 1,0-1-1,0 0 1,0 0-1,1-1 1,0 0-1,0-1 1,0 0-1,1 0 1,0-1-1,-1 0 1,1-1-1,0 0 1,0 0-1,0-1 1,0 0-1,1-1 1,-1-1-1,0 1 1,0-1-1,3-2-10,-3 1 69,0 0 0,0-1 0,-1-1 0,1 0 0,-1 0 0,0-1 0,0 0 0,0 0 0,-1-1 0,1 0-1,-2-1 1,1 0 0,5-6-69,-8 7 87,0-1-1,0 0 1,0-1-1,-1 1 1,0-1-1,0 0 1,-1 1 0,0-2-1,-1 1 1,1 0-1,-2-1 1,1 1-1,-1-1 1,0 1-1,-1-1 1,0-7-87,-2 0 6,0 1 1,-1 0 0,-1 0 0,0 0-1,-1 0 1,-1 1 0,0 0 0,-1 0-1,0 0 1,-1 1 0,-1 0-1,0 1 1,-1-1 0,0 2 0,-1 0-1,0 0 1,-1 1 0,0 0 0,0 1-1,-1 0 1,0 1 0,-4-1-7,13 7-166,1 1 0,0-1 0,0 1 0,-1 0 1,1 0-1,-1 0 0,1 0 0,-1 1 0,0 0 0,1 0 0,-1 0 1,1 0-1,-1 0 0,-3 1 166,-4 11-742</inkml:trace>
  <inkml:trace contextRef="#ctx0" brushRef="#br0" timeOffset="1925.504">1590 647 7282,'1'-1'3465,"-1"11"-1545,2 18-241,6 27-1679,6-7 1401,13 25-1401,-16-46 289,0 2-1,-2-1 1,-2 1 0,0 0-1,2 27-288,-4-1 427,-28-127 2243,20 50-2633,0 0 0,2-1 1,0 1-1,1 0 0,2-1 0,0 1 0,1 0 0,1 0 1,2 0-1,0 0 0,1 1 0,1 0 0,1 1 0,1 0 1,0 0-1,4-2-37,-8 13-30,1 0 0,0 1 0,1 0 0,0 0 1,0 1-1,0 0 0,1 0 0,0 1 0,1 1 1,-1-1-1,6-1 30,-7 3-72,-1 1 1,1 1-1,0-1 0,0 1 1,0 1-1,0-1 1,1 1-1,-1 1 1,0-1-1,0 1 0,1 1 1,-1 0-1,0 0 1,0 0-1,4 2 72,-5 0-52,-1 0 0,1 0 0,0 1 0,-1 0 0,3 2 52</inkml:trace>
  <inkml:trace contextRef="#ctx0" brushRef="#br0" timeOffset="2885.029">2324 715 6449,'-31'-37'2777,"26"31"-1083,5 6-946,7 11 72,-6-3-548,1-1-1,-2 1 1,1-1 0,-1 1-1,0 2-271,1 29 740,7 22-29,-2-22-337,-2-1 0,-1 1-1,-2 7-373,2 59 718,-4-98-564,-1-8 313,2-13 127,3-9-358,-1 1 1,0 0 0,-2-18-237,1-10 70,-1 48-68,10-142 118,-7 118-117,1 0-1,2 1 0,0-1 1,6-10-3,-11 32-10,0 0 1,1 1 0,0-1-1,-1 1 1,1-1-1,0 1 1,1 0-1,-1 0 1,0 0 0,1 0-1,0 0 1,0 1-1,0-1 1,0 1-1,0-1 1,0 1 0,0 0-1,1 1 1,-1-1-1,1 0 1,0 1-1,-1 0 1,4-1 9,-2 2-10,1-1 0,0 1 0,-1 0 0,1 1 0,-1-1 0,1 1 0,-1 1 0,1-1 0,-1 0 0,0 1 0,0 0 0,0 1-1,0-1 1,0 1 0,0 0 0,0 0 10,9 7-7,1 1-1,-2 0 0,0 1 0,0 1 1,-1 0-1,0 0 0,-1 1 0,-1 1 0,0 0 1,-1 0-1,5 13 8,-3-2 1,-1 0-1,-1 0 1,-1 1 0,-2 0 0,0 1 0,-2 0-1,-1 1 0,-2-23 7,-1-4-2,1 0-1,-1 0 0,0 0 1,0 0-1,0 0 1,0 0-1,0 0 0,0 0 1,0-1-1,-1 1 0,1 0 1,0 0-1,-1 0 1,0 0-1,1-1 0,-1 1 1,-1 1-5,2-3 3,0 0 0,0 0 0,0 0 0,0 0-1,0 1 1,0-1 0,-1 0 0,1 0 0,0 0 0,0 0 0,0 0 0,0 0 0,0 0 0,0 0 0,-1 0 0,1 0 0,0 0 0,0 0 0,0 0 0,0 0 0,0 0 0,0 0 0,0 0-1,-1 0 1,1 0 0,0 0 0,0 0 0,0 0 0,0 0 0,0 0 0,0 0 0,-1 0 0,1-1 0,0 1 0,0 0 0,0 0 0,0 0 0,0 0 0,0 0 0,0 0 0,0 0 0,0 0 0,0-1-1,0 1 1,-1 0 0,1 0 0,0 0-3,-4-14 162,0-21-125,1 1 0,1-1-1,3-29-36,0 49-2,0 0 0,2 0 0,0 0 0,0 0 0,2 0 0,-1 1-1,2 0 1,0 0 0,1 0 0,1 0 2,-5 8-9,2 0-1,-1 0 1,1 0 0,0 1-1,0-1 1,0 1 0,1 0-1,-1 1 1,1-1 0,1 1 9,-2 1-11,0 1 0,-1 0 0,1 0 0,0 0 0,0 1 0,1-1 1,-1 1-1,0 0 0,0 1 0,1-1 0,-1 1 0,0 0 1,0 1-1,6 0 11,-5 0-10,0 0 0,0 1 0,0 0 0,-1 0 1,1 0-1,0 0 0,-1 1 0,0 0 0,1 1 0,-1-1 0,0 1 1,3 3 9,-1 0-8,0 0 1,-1 1 0,0-1 0,0 1 0,-1 1 0,0-1-1,3 7 8,2 11-2,0 0 0,-2 0-1,0 1 1,-2 0 0,0 8 2,-2-8 18,-2 0 0,0 1 1,-2-1-1,-1 2-18,3 12 420,7-1-224</inkml:trace>
  <inkml:trace contextRef="#ctx0" brushRef="#br0" timeOffset="3728.563">3455 779 3681,'-17'-65'1987,"17"62"-1746,-1 1 1,1 0 0,-1 0-1,1 0 1,0-1 0,0 1-1,0 0 1,0 0-1,0-1 1,1 1 0,-1 0-1,1 0 1,-1 0-1,1 0 1,0 0 0,0-1-1,0 1-241,3-8 2021,-3 3 246,-2 6 46,-7 14-1017,2 2-1243,0 0-1,1 0 1,1 1 0,0 0 0,2 0 0,-1 0-1,2 0 1,0 7-53,2 4 17,0 0 0,2 0 0,1-1 1,5 21-18,-8-45 1,7 35 30,3-1 0,3 5-31,-11-33 12,0 1 0,1-1 0,0 0 0,0 0-1,1 0 1,0 0 0,1-1 0,0 0 0,0 0 0,0-1 0,5 5-12,-9-10 8,0 0 0,0 0-1,0 0 1,0 0 0,0-1-1,1 1 1,-1-1 0,0 1-1,0-1 1,0 0 0,0 1-1,1-1 1,-1 0 0,0 0-1,0-1 1,0 1 0,1 0-1,-1-1 1,0 0 0,0 1-1,0-1 1,0 0 0,0 0-1,0 0 1,0 0 0,1-1-8,7-5 40,-1 1-1,-1-1 1,1 0 0,4-7-40,-8 9 16,6-6 13,0-1-1,-1-1 1,0 0-1,-1 0 1,-1-1-1,0 0 1,0-1-1,-2 1 1,0-2-1,-1 1 1,0 0-1,0-4-28,3-27 63,-1-1 0,-3 0 0,-1-20-63,0 16 25,-3 50-33,0-1 0,0 1-1,0-1 1,0 1 0,0-1-1,0 1 1,0 0 0,1-1 0,-1 1-1,0-1 1,1 1 0,0 0-1,-1-1 1,1 1 0,0-1 8,0 2-8,-1 0-1,1 1 1,-1-1-1,1 0 1,-1 1 0,1-1-1,-1 0 1,1 1-1,-1-1 1,1 1 0,-1-1-1,0 1 1,1-1-1,-1 1 1,0-1 0,1 1-1,-1-1 1,0 1-1,0 0 1,1-1 0,-1 1-1,0-1 1,0 1 8,15 50-191,-15-50 198,11 42-73,-2-1 98,3 0-1,1-1 1,10 20-32,-17-48-57,1 0 0,0 0 0,1-1 0,0 0 0,1-1 0,0 1 1,1-2-1,0 1 0,1-1 0,0-1 0,0 0 0,9 4 57,-6-4 150,1-1-1,0-1 0,0-1 1,7 2-150,17 2 473</inkml:trace>
  <inkml:trace contextRef="#ctx0" brushRef="#br0" timeOffset="4141.036">4186 106 9002,'0'-30'3599,"4"18"-2367,-4 12-1208,1 0 1,-1 0-1,0 0 1,1 0-1,-1-1 1,0 1-1,1 0 1,-1 0-1,0 0 1,1 0-1,-1 0 1,0 0-1,1 0 1,-1 0-1,0 0 1,1 0-1,-1 0 1,0 0 0,1 0-1,-1 0 1,0 0-1,1 1 1,-1-1-1,0 0 1,1 0-1,-1 0 1,0 0-1,0 1 1,1-1-1,-1 0 1,0 0-1,0 0 1,1 1-25,0 0 34,0 0-1,0 1 1,0-1 0,0 0 0,0 1-1,0-1 1,0 1 0,0-1 0,-1 1-1,1-1 1,-1 1 0,1-1 0,-1 1-1,0 0 1,1-1 0,-1 1 0,0 0 0,0 0-34,2 9 73,14 80 705,4 82-778,-4-30 616,61 337 1180,-72-460-1664,10 45-47,-13-60 62,-1 1 1,1-1-1,1 0 0,-1 0 1,1-1-1,0 1 0,0 0 0,0-1 1,0 0-1,1 1-147,11 5 569</inkml:trace>
  <inkml:trace contextRef="#ctx0" brushRef="#br0" timeOffset="4684.755">4965 717 6425,'58'-14'2704,"-58"14"-2675,1 0 1,-1 0-1,0 0 1,0 0-1,0 0 1,0 0-1,0-1 1,1 1-1,-1 0 1,0 0-1,0 0 1,0 0-1,0 0 1,0 0-1,0-1 1,0 1-1,1 0 1,-1 0-1,0 0 1,0 0-1,0-1 1,0 1-1,0 0 1,0 0-1,0 0 1,0 0-1,0-1 1,0 1-1,0 0 1,0 0-1,0 0 1,0 0-1,0-1 1,0 1-1,0 0 1,0 0-1,0 0 1,-1 0-1,1 0 1,0-1-1,0 1 1,0 0-1,0 0 1,0 0-1,0 0 1,0 0-1,0 0 1,-1-1-1,1 1 1,0 0-1,0 0 1,0 0-1,0 0 1,-1 0-30,-14-10 1185,-20-7 615,35 17-1761,-9-3 246,0-1 0,0 2 1,-1-1-1,1 1 1,0 0-1,-1 1 0,1 0 1,-1 1-1,0 0 0,-1 1-285,6-1 20,0 1 0,0 0 0,1 0 0,-1 0 0,0 0-1,1 1 1,-1 0 0,1 0 0,0 0 0,-1 1-1,1-1 1,0 1 0,0 0 0,1 0 0,-1 1 0,1-1-1,-1 1 1,1-1 0,0 1 0,0 0 0,0 2-20,-3 5-17,1 1-1,0 0 1,1 0 0,0 0 0,1 0 0,1 1 0,-1 0 0,2-1 0,0 1 0,1 0 0,0 3 17,1 8-22,1 1 0,1-1 0,2 0 0,0-1 0,4 11 22,-6-26-2,0 0-1,0 0 1,0 0-1,1 0 1,0-1-1,1 0 1,0 0-1,2 3 3,-4-6 2,1-1-1,-1 1 1,1-1-1,0 0 1,0 0-1,0-1 1,0 1-1,1-1 1,-1 0-1,0 0 1,1 0-1,0 0 1,0-1-1,-1 0 1,3 0-2,0 1 16,1-1 0,0-1 0,-1 1 0,1-2 0,0 1 0,0-1 0,-1 0 0,1 0 0,-1-1 0,1 0 0,-1 0 0,1-1 0,-1 0 0,0 0 0,0-1 0,-1 0 0,1 0 0,-1-1-1,5-4-14,-4 3 32,-1-1 1,0 0-1,0 0 1,-1 0-1,1-1 1,-2 0-1,1 0 1,-1 0-1,0-1 1,-1 1-1,0-1 1,-1 0-1,1 0 1,-2 0 0,1 0-1,-1-7-33,0-2 127,-1-1 1,0 1-1,-2-1 0,0 1 1,-1 0-1,-1 0 0,-1 0 0,0 0 1,-5-9-128,6 21 146,2 6-68,4 16-86,2-3-5,1 0 0,0-1 0,1 0 1,0 0-1,1 0 0,0-1 0,1 0 1,1 0-1,6 5 13,0 0 14,1-1 1,0-1-1,2 0 1,0-2-1,15 9-14,31 13 44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8:27.13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65 1 4185,'-56'3'2499,"47"-3"4299,11 3-4543,17 4-3204,-9-4 1698,22 6-369,1-1 0,0-2 1,5 0-381,113 11 638,-122-15-638,32 1-380,-1-2 1,22-5 379,-52 2-930,-4 0 346</inkml:trace>
  <inkml:trace contextRef="#ctx0" brushRef="#br0" timeOffset="400.479">38 399 5233,'-28'-1'7329,"24"3"-3212,18 3-3255,9 2-666,1-1-1,-1-2 1,1 0-1,0-2 1,23 0-196,55 0 382,58-9-382,-47-7-3787,-82 8 2292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6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93 4969,'-19'-29'3345,"6"19"592,2 5-1553,11 7-800,11 4-175,2 3-481,8-4-184,17-5-336,4-8-120,25-6 16,2-1-80,-4-6 2937,-2 9-2281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8:33.4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115 363 6169,'-15'-29'2432,"15"29"-2400,0 0 0,0 0 0,-1 0 1,1-1-1,0 1 0,0 0 1,0 0-1,0 0 0,0 0 1,-1 0-1,1 0 0,0-1 1,0 1-1,0 0 0,-1 0 0,1 0 1,0 0-1,0 0 0,0 0 1,-1 0-1,1 0 0,0 0 1,0 0-1,0 0 0,-1 0 1,1 0-1,0 0 0,0 0 0,-1 0 1,1 0-1,0 0 0,0 0 1,0 1-1,-1-1 0,1 0 1,0 0-1,0 0 0,0 0 1,0 0-1,-1 0 0,1 1 0,0-1 1,0 0-1,0 0 0,0 0 1,0 0-1,0 1 0,0-1 1,-1 0-1,1 0 0,0 0 1,0 1-1,0-1 0,0 0-32,-5 13 692,4-12-560,-3 17 264,1 1-1,1 0 1,0 0 0,1-1-1,2 1 1,-1 0 0,3 10-396,-2-28 20,22 239 1475,2 8-930,-15-133-1884,12 34 1319,-19-127-657</inkml:trace>
  <inkml:trace contextRef="#ctx0" brushRef="#br0" timeOffset="419.241">11 539 6761,'-2'-5'427,"0"0"0,0 0-1,1-1 1,0 1 0,0 0-1,0-1 1,1 1-1,0-1 1,0 0 0,0 1-1,0-1 1,1 1 0,0 0-1,1-1 1,-1 1 0,3-5-427,1-2 281,1 0 1,1 1 0,0 0-1,1 0 1,0 0 0,6-6-282,0 3 92,0 0 1,0 1-1,1 1 1,1 0-1,0 1 1,1 0-1,0 2 1,0 0-1,15-5-92,-8 5 13,1 0 1,1 2-1,-1 1 0,1 1 0,0 1 0,1 1 0,-1 2-13,-15 0-2,0 1 0,-1 1 0,1-1-1,0 2 1,-1 0 0,1 0 0,-1 0 0,0 2-1,0-1 1,9 5 2,-14-5-2,0 0 0,0 1 0,-1-1 0,1 1 0,-1 0 0,1 0 0,-1 0 0,-1 1 1,1-1-1,0 1 0,-1 0 0,0 0 0,0 0 0,-1 1 0,1-1 0,-1 1 0,-1-1 0,1 1 0,-1 0 0,1 2 2,0 7 5,-1 0 0,0 0 0,-1 0-1,-1 0 1,-1 0 0,0 0 0,0 0 0,-2 0 0,0-1 0,0 1 0,-2-1 0,0 0 0,-4 7-5,1-4 27,0-1 0,-1 0 0,-1-1 1,0 0-1,-1 0 0,-1-1 0,0-1 0,-1 0 1,0-1-1,-12 8-27,7-8 68,0-1-1,0-1 1,-1 0 0,-1-2 0,-7 3-68,16-8 21,0 1 1,0-2 0,0 0 0,0 0-1,-1-1 1,1-1 0,0 0 0,0 0-1,-1-1 1,-2-1-22,13 2 198,0-1 1,0 1-1,0 0 1,0-1-1,0 1 1,0-1-1,0 0 1,0 1-1,0-1 1,0 0-1,0 0 1,0-1-1,0 1 1,1 0-1,-1 0 1,0-1-1,1 0-198,5 0 1446</inkml:trace>
  <inkml:trace contextRef="#ctx0" brushRef="#br0" timeOffset="1080.921">863 873 6273,'-57'-65'2002,"42"52"-971,20 23-521,-5-10-400,9 13 345,0 0 0,-2 1-1,0 0 1,0 0 0,-1 0 0,-1 1 0,0 0-1,-1 0 1,-1 1-455,3 20 465,-1 0 0,-1 1 0,-2 9-465,-2-40 72,-1 24 153,1-29-175,0 0 0,0 0 0,-1 1 1,1-1-1,0 0 0,-1 0 0,1 1 0,-1-1 0,1 0 0,-1 0 0,0 0 1,1 0-1,-1 0 0,0 0 0,0 0 0,0 0 0,0 0 0,0 0 1,0 0-51,0-1 41,0-1 1,0 1 0,0 0-1,1-1 1,-1 1 0,0-1 0,1 1-1,-1-1 1,0 1 0,1-1-1,-1 0 1,0 1 0,1-1 0,-1 0-1,1 1 1,-1-1 0,1 0-1,0 0 1,-1 1 0,1-1 0,0 0-1,-1 0 1,1 0 0,0 0-1,0 0-41,-8-21 103,2 0-1,1 0 0,0-1 0,2 0 0,0 0 0,2 0 0,0 0 0,2 0 0,0 0-102,1 14 2,-1 0-1,1 0 0,0 1 0,1-1 1,0 1-1,0-1 0,1 1 1,0 0-1,0 1 0,1-1 0,0 1 1,0 0-1,1 0 0,0 0 0,0 1 1,1 0-1,6-5-1,-3 4-122,0 0 0,1 1 0,0 1 0,0 0 0,0 0 1,0 1-1,1 1 0,-1 0 0,1 0 0,0 1 0,0 0 0,0 1 0,2 1 122,1 0-401,0 0-1,0 1 0,0 0 1,0 2-1,9 1 402,27 13-403</inkml:trace>
  <inkml:trace contextRef="#ctx0" brushRef="#br0" timeOffset="1552.135">1639 810 5329,'32'-67'2286,"-32"66"-2226,0 1 0,1-1 0,-1 0 0,0 0 0,0 1 0,0-1 0,0 0 0,0 0 0,0 1 0,0-1 0,0 0 0,0 0 0,0 0 0,0 1 0,-1-1 0,1 0 0,0 1 0,-1-1 0,1 0 0,0 0 0,-1 1 0,1-1 0,-1 0 0,1 1 0,-1-1 0,1 1 0,-1-1 0,1 1 0,-1-1 0,0 1 0,1-1 0,-1 1 0,0 0 0,1-1 0,-1 1 0,0 0 1,1-1-1,-1 1 0,0 0 0,0 0 0,0 0-60,-30-3 1331,28 3-1156,-8 0 51,1 1 0,0 0 0,-1 1-1,1 0 1,0 0 0,0 1-1,0 1 1,1 0 0,-1 0-1,1 0 1,0 1 0,0 1-1,0 0 1,1 0 0,-3 2-226,5-2 26,0 0-1,0 0 1,0 0 0,1 1 0,0 0 0,1 0-1,-1 0 1,1 0 0,1 1 0,-1-1 0,1 1-1,1 0 1,-1 0 0,1 0 0,1 1 0,0-1-1,0 0 1,0 1 0,1 0-26,0 2 1,1 0 0,0 0-1,1 0 1,0 0 0,1-1 0,0 1 0,0-1 0,1 0-1,0 0 1,1 0 0,1 0-1,-3-4 1,1-1-1,0 1 1,0-1-1,0 0 1,1-1 0,0 1-1,0-1 1,0 1-1,1-2 1,-1 1-1,1 0 1,0-1 0,0 0-1,0-1 1,0 1-1,0-1 1,1 0-1,-1-1 1,2 0-1,3 1 9,0-1-1,0 0 1,0-1-1,0 0 1,0 0-1,0-2 1,0 1-1,0-1 1,4-2-9,-7 2 13,-1-1 0,0 0 1,-1 0-1,1 0 0,0-1 0,-1 0 1,0 0-1,0 0 0,0-1 1,0 0-1,-1 0 0,0-1 0,0 1 1,3-5-14,-2 1 29,0 0 0,0-1 1,-1 0-1,0 0 0,0 0 0,-2-1 1,1 1-1,-1-1 0,0-3-29,-2 8 15,0-1 1,-1 1-1,0 0 0,0 0 0,-1 0 0,1-1 0,-1 1 0,-1 0 0,1 0 0,-1 0 0,0 0 0,-1 1 0,1-1 1,-1 0-1,0 1 0,0 0 0,-4-5-15,-2-2 11,-1 1 0,0 0-1,-1 0 1,0 1 0,-1 1 0,0 0 0,-6-4-11,10 8-77,-1 1 1,1-1-1,-1 1 1,1 1 0,-1-1-1,0 1 1,-1 1-1,1 0 1,0 0-1,-1 1 1,1 0-1,-4 1 77,9 0-118,0 0-1,0 0 0,0 1 1,0 0-1,0 0 0,1 0 0,-2 0 119,3 0-63,0 1 0,0-1 0,0 0 0,0 1 0,0-1-1,0 1 1,1 0 0,-3 1 63</inkml:trace>
  <inkml:trace contextRef="#ctx0" brushRef="#br0" timeOffset="2022.388">2266 747 5369,'-2'-2'311,"0"-1"-1,0 0 0,0 1 1,-1 0-1,1 0 0,-1-1 1,1 2-1,-1-1 0,0 0 1,0 0-1,0 1 1,0 0-1,0-1 0,0 1 1,0 0-1,0 0 0,0 1 1,-1-1-1,1 1 0,0 0 1,-1 0-1,1 0 1,0 0-1,-2 0-310,-2 2 168,1-1-1,-1 1 1,1 0 0,0 0 0,0 0-1,0 1 1,0 0 0,0 1 0,0-1-1,1 1 1,-5 4-168,4-3 20,1 0 1,0 1-1,1-1 0,-1 1 0,1 0 1,0 0-1,0 0 0,1 1 0,0-1 1,0 1-1,1 0 0,-1 0 0,1 0 0,1 0 1,0 0-1,0 1 0,0-1 0,1 0 1,0 1-1,0-1 0,1 0 0,0 0 1,0 1-1,2 4-20,-1-3-3,0-1 1,1 0 0,0 0-1,0 0 1,1 0-1,0 0 1,1-1 0,-1 0-1,1 0 1,1 0-1,-1-1 1,1 1-1,0-1 1,1-1 0,0 1-1,-1-1 1,2 0-1,-1-1 1,0 0 0,8 3 2,-9-4 11,1-1 0,0 0 0,0 0 0,0 0 1,0-1-1,1 0 0,-1-1 0,0 1 0,0-1 1,0-1-1,1 0 0,-1 0 0,0 0 0,0 0 0,0-1 1,0-1-1,0 1 0,-1-1 0,1 0 0,-1-1 1,0 1-1,0-1 0,0 0 0,0-1 0,-1 1 1,1-1-1,-1-1 0,0 1 0,-1-1 0,1 1 1,-1-1-1,-1 0 0,1-1 0,-1 1 0,0-1 1,0 1-1,-1-1 0,2-7-11,-2 5 10,-1 0-1,0 0 1,-1 0 0,0 0-1,0 0 1,-1 0 0,0 0-1,-1 0 1,0 0 0,0 0-1,-1 1 1,0-1 0,-1 1-1,1-1 1,-2 1 0,1 0 0,-1 1-1,0-1 1,-1 1 0,0 0-1,0 0 1,0 1 0,-1 0-1,0 0 1,0 0 0,-1 1-1,1 0 1,-1 1 0,0-1-1,-1 2 1,1-1 0,-1 1-1,1 0 1,-1 1 0,-8-1-10,9 2-110,0 0 0,0 1 0,0 0 1,-1 0-1,1 1 0,0 0 0,0 0 0,0 1 1,-2 1 109,-19 10-386</inkml:trace>
  <inkml:trace contextRef="#ctx0" brushRef="#br0" timeOffset="2435.421">2733 1375 4673,'42'6'6327,"-38"-6"-6074,1 0 1,0-1-1,0 1 0,-1-1 0,1 0 1,-1 0-1,1 0 0,0-1 0,-1 1 1,0-1-1,0 0 0,1 0-253,4-4 274,0-1 0,0 0 0,0 0 0,-1 0 0,0-1 0,-1-1 0,1 1 0,-2-1 0,1 0 0,-1-1 0,-1 1 0,0-1 0,0 0 0,-1-1 0,0 1 0,0-1 0,1-9-274,0-5 172,-1 0 0,-1 0 1,-1 0-1,-1-1 0,-1 1 1,-1 0-1,-3-9-172,-5-25 159,-2-1-1,-10-22-158,-41-115 110,16 53-41,30 91-53,3 17-9,3-1-1,0 0 0,3 0 1,1 0-1,-1-34-6,7 63-8,0 1 0,1-1 0,0 1 0,0-1 0,1 1 0,-1-1 0,2 1 0,-1 0 0,1 0 0,0 0 0,0 0 0,1 1 0,3-5 8,-5 8-36,1 0 0,-1 1 0,1-1 0,-1 1 0,1 0 0,0-1 0,0 1 0,0 0 0,0 1 0,0-1 0,1 1 0,-1-1 0,0 1 0,1 0 0,-1 0 0,1 0 0,-1 1 0,1-1 0,-1 1 0,1 0 0,-1 0 0,1 0 0,0 0 0,-1 1 0,1-1 0,-1 1 0,1 0 0,-1 0 0,3 2 36,9 3-398,0 1 0,0 1 0,-1 0 0,0 1 0,-1 1 1,3 2 397,42 40-725</inkml:trace>
  <inkml:trace contextRef="#ctx0" brushRef="#br0" timeOffset="2814.813">2623 695 9818,'-24'-5'3593,"18"7"-2729,13-8-104,32 1-352,15-3 144,31 1-240,17-7 89,15-5 951,-1 4-984</inkml:trace>
  <inkml:trace contextRef="#ctx0" brushRef="#br0" timeOffset="3758.451">3454 1332 3393,'0'-2'302,"-1"1"-1,1 0 1,-1 0 0,1-1 0,-1 1 0,0 0-1,0 0 1,0 0 0,1 0 0,-1 0 0,0 0-1,0 0 1,0 0 0,0 1 0,-1-1-1,1 0 1,0 0 0,0 1 0,0-1 0,-1 1-1,1-1 1,0 1 0,0 0 0,-1-1-302,-38-6 2259,28 6-1579,-1-1-439,-1 1 1,1 1-1,-1 1 1,1 0-1,0 0 1,-1 1-1,1 1 0,0 1 1,0-1-1,0 2 1,-3 1-242,-2 2 24,1 1 1,-1 0-1,2 1 1,-1 1-1,1 1 1,1 0-1,-7 7-24,20-17 1,-1 1 0,1-1 0,1 0 0,-1 0 0,0 1 0,0-1 0,1 1 0,-1 0 0,1-1-1,0 1 1,0 0 0,0 0 0,0 2-1,0-3 0,1 0-1,0 0 1,0 0-1,0 0 0,0 0 1,1 0-1,-1 0 1,0 0-1,1-1 1,0 1-1,-1 0 0,1 0 1,0 0-1,0 0 1,0-1-1,0 2 1,3 1-4,0 0 0,0 1-1,0-1 1,0-1 0,1 1-1,0-1 1,-1 1-1,1-1 1,1-1 0,-1 1-1,0-1 1,1 0 0,1 1 4,70 20-20,-47-15 20,0 1 0,-1 2 0,0 0 1,15 10-1,-37-17 0,1 1 0,-1-1 0,0 1 0,0 1 0,-1 0 0,1 0 0,-1 0 0,-1 0 1,1 1-1,-1 0 0,0 0 0,-1 1 0,1-1 0,-2 1 0,1 0 0,-1 0 0,0 0 0,0 4 0,0-2 10,-2 1 0,1-1 0,-1 0 0,-1 1 0,0-1 0,-1 0 0,0 0 0,0 1 0,-1-1 0,0 0 0,-1 0 0,0 0-1,0-1 1,-1 1 0,-1-1 0,0 0 0,0 0 0,0 0 0,-1-1 0,-1 1 0,1-1 0,-1-1 0,-1 0 0,-4 4-10,-2 1 88,0-1 0,-1-1 1,0 0-1,0-2 0,-1 1 1,-1-2-1,1 0 1,-1-1-1,0 0 0,0-2 1,-1 0-1,0-1 0,-16 1-88,21-3 24,1 0 88,0 0 0,0-1 0,-10-1-112,20 1-12,1 0 1,-1 0-1,1 0 0,-1 0 0,1 0 1,-1-1-1,1 1 0,-1-1 1,1 1-1,-1-1 0,1 1 0,-1-1 1,1 0-1,0 0 0,-1 0 0,1 0 1,0 0-1,0 0 0,0 0 1,0 0-1,0 0 0,0 0 0,0-1 1,0 1-1,0 0 0,0-1 1,1 1-1,-1-1 0,1 1 0,-1-2 12,1 2-52,0 0-1,0-1 0,0 1 1,0-1-1,0 1 0,0-1 0,0 1 1,1 0-1,-1-1 0,1 1 0,-1 0 1,1-1-1,0 0 53,18-23-421</inkml:trace>
  <inkml:trace contextRef="#ctx0" brushRef="#br0" timeOffset="4483.981">3843 1707 4249,'-44'-30'2332,"44"29"-2246,-1 1-1,0 0 0,1-1 1,-1 1-1,0-1 0,1 1 0,-1 0 1,0-1-1,0 1 0,1 0 0,-1 0 1,0-1-1,0 1 0,1 0 1,-1 0-1,0 0 0,0 0 0,1 0 1,-1 0-1,0 0 0,0 0 0,1 1 1,-1-1-1,0 0 0,0 0 1,1 1-1,-1-1 0,0 1-85,1-1 85,-1 0-1,1 0 0,0 0 1,0 1-1,0-1 1,0 0-1,-1 0 0,1 1 1,0-1-1,0 0 1,0 0-1,0 1 0,0-1 1,0 0-1,0 1 1,0-1-1,0 0 0,0 0 1,-1 1-1,2-1 1,-1 0-1,0 1 0,0-1 1,0 0-1,0 0 1,0 1-1,0-1 0,0 0 1,0 0-1,0 1 1,0-1-1,1 0 0,-1 0 1,0 1-1,0-1 1,0 0-1,0 0 0,1 1 1,-1-1-1,0 0 1,0 0-1,1 0 0,-1 0 1,0 1-85,10 3 224,1 0 0,-1-1 0,0 0 0,1 0 0,0-1 0,0-1 0,-1 0 0,11 0-224,-12-1 84,0-1 0,0 0 0,0 0-1,-1-1 1,1-1 0,-1 1 0,1-1 0,7-4-84,-11 5 36,1-1 1,-1 0-1,0 0 1,0-1-1,0 0 1,0 1-1,-1-2 1,1 1-1,-1 0 0,0-1 1,-1 0-1,2-1-36,-4 3 31,1 0 1,-1 1-1,0-1 0,0 0 0,0 0 0,-1 0 0,1 0 0,-1 0 0,1 0 0,-1 0 1,0 0-1,0 0 0,0 0 0,-1 0 0,1 0 0,-1-1-31,-1-2 37,1 1 1,-1-1-1,-1 1 0,1 0 1,-1 0-1,0 0 0,0 0 1,0 1-1,-1-2-37,0 2 20,0-1 1,0 0-1,0 1 0,-1 0 0,0 0 0,1 0 1,-2 0-1,1 1 0,0 0 0,-1 0 1,1 0-1,-1 1 0,0 0 0,0 0 0,0 0 1,0 1-1,0 0-20,-1 1 9,1 0 0,-1 0 0,0 1 0,1 0 0,-1 0 0,1 1 0,0 0 0,-1 0 0,1 0 0,0 1 0,0 0 0,0 0 0,1 0 0,-2 1-9,-1 3 2,0-1-1,1 1 1,-1 0-1,1 1 1,0 0-1,1 0 1,0 1-1,-4 6-1,1 3-7,0 0 0,1 1 0,1 0 0,1 0 0,0 0 0,2 1 0,0-1 0,1 1 0,1 4 7,1-16-1,1 0 1,0 0-1,1 1 1,0-1 0,0 0-1,1 0 1,0 0 0,0 0-1,1-1 1,0 1-1,0 0 1,1-1 0,0 0-1,0 0 1,1 0 0,-1-1-1,2 1 1,-1-1-1,1 0 1,0-1 0,0 1-1,7 3 1,2 2-20,2-1-1,0-1 0,0-1 0,0-1 1,1 0-1,0-1 0,0-1 1,1 0-1,7 0 21,50 6-314,18-4 134</inkml:trace>
  <inkml:trace contextRef="#ctx0" brushRef="#br0" timeOffset="5109.814">4699 1687 4281,'-6'-8'883,"-1"0"0,0 0 0,-1 0 0,0 1 0,0 1 0,-1-1 0,1 1 0,-2 1 0,0-1-883,0 0 323,-2 1 0,1 0 0,0 1 0,-1 0 0,0 1 0,0 0 0,0 1 0,0 1 0,-1-1 0,1 2-1,0 0 1,-2 0-323,8 1 14,-1 1 0,1-1-1,0 1 1,0 0 0,0 1-1,0-1 1,0 1-1,1 0 1,-1 1 0,1-1-1,0 1 1,0 0 0,0 1-1,0-1 1,1 1 0,0 0-1,0 0 1,0 0-1,1 0 1,-1 1 0,1 0-1,0 1-13,-6 12-13,0 1 0,2-1-1,1 1 1,0 1 0,1-1-1,1 5 14,2-15-5,1 1 0,0-1-1,1 0 1,0 1-1,1-1 1,0 0 0,0 0-1,1 1 1,0-1-1,1 0 1,0-1 0,1 1-1,1 2 6,-1-5-3,0 0 1,0 0-1,1-1 0,-1 1 1,1-1-1,1 0 0,-1-1 1,1 1-1,0-1 0,0 0 1,1-1-1,0 0 0,-1 0 1,1 0-1,0-1 0,1 0 0,5 2 3,-5-2 12,0-1 0,0-1-1,0 1 1,0-1 0,0-1-1,0 0 1,0 0-1,0 0 1,0-1 0,0 0-1,0-1 1,0 1-1,-1-2 1,1 1 0,0-1-1,-1 0 1,0 0-1,0-1 1,0 0 0,0-1-1,0 1 1,1-3-12,-1 1 22,0-1 0,-1 1 0,0-1 0,0 0 0,-1-1 0,0 1 0,0-1 0,-1 0 1,0 0-1,0-1 0,0 1 0,-2-1 0,1 0 0,-1 1 0,0-1 0,-1 0 0,1-1 0,-2 1 0,0-7-22,-4-22 56,-1-1-1,-3 1 1,-1 0 0,-1 1-1,-7-13-55,-4-17 337,22 64-270,5 10-89,7 13-55,96 176 17,-99-178 10,0 0 0,1-1 1,12 15 49,-17-25-247,1 0 0,-1 0 0,1 0 1,1-1-1,-1 0 0,1-1 1,0 0-1,0 0 0,5 2 247,19 5-664</inkml:trace>
  <inkml:trace contextRef="#ctx0" brushRef="#br0" timeOffset="5503.224">5023 1532 5745,'-1'1'144,"-1"-1"0,1 1 0,-1 0 0,1 0 0,-1-1-1,1 1 1,0 0 0,-1 0 0,1 0 0,0 1 0,0-1 0,0 0 0,0 0 0,0 1-1,0-1 1,0 0 0,0 1 0,0-1 0,1 1 0,-1-1 0,1 1 0,-1-1-1,1 1 1,-1 0 0,1-1 0,0 1 0,0 0 0,0-1 0,0 1 0,0-1-1,0 1-143,1 10 236,0 0 0,0-1 0,1 1 0,2 3-236,0 3 579,5 32 505,4 0 0,1-1 1,2-1-1,21 41-1084,-33-81 879,0-8-123,-2-16 402,-4-29-146,-10-39-527,4 32-259,1-15-226,6 52 8,1 0 1,0 0-1,1 0 0,1 0 0,0 0 0,4-9-8,-5 18-9,1 1 0,0 0 0,0 0 0,1 0 0,0 0 0,0 0 0,0 1 0,0-1 0,1 1 0,0 0 1,-1 0-1,2 0 0,-1 1 0,0-1 0,1 1 0,-1 0 0,1 0 0,0 1 0,0-1 0,0 1 0,1 0 0,-1 0 0,0 1 0,1 0 1,4-1 7,10-1-227,-1 2 0,1 0 0,-1 1 0,1 1 0,0 0-1,15 4 229,35 10-505</inkml:trace>
  <inkml:trace contextRef="#ctx0" brushRef="#br0" timeOffset="6113.772">6004 1535 5065,'14'-11'1398,"0"-1"1,10-11-1399,-24 23 57,1-1 1,-1 1 0,0-1-1,1 1 1,-1 0-1,0-1 1,0 1 0,0-1-1,1 1 1,-1-1-1,0 1 1,0-1 0,0 1-1,0-1 1,0 1-1,0-1 1,0 0 0,0 1-1,0-1 1,0 1 0,0-1-1,0 1 1,0-1-1,0 1 1,0-1 0,0 1-1,-1-1 1,1 1-1,0-1 1,0 1 0,-1-1-1,1 1 1,0 0 0,-1-1-1,1 1 1,0-1-1,-1 1-57,-17-11 1397,14 9-1039,-5-2-15,0 0 1,0 1 0,0 0-1,-1 0 1,1 1-1,0 0 1,-1 1 0,0 0-1,1 0 1,-1 1-1,0 0 1,-7 2-344,11-1 72,-1 0 0,1 0-1,-1 1 1,1-1 0,-1 2 0,1-1-1,0 1 1,0 0 0,0 0 0,1 0-1,-1 1 1,1 0 0,0 0 0,0 1-1,0-1 1,0 1 0,1 0 0,0 0-1,-1 1-71,-4 12 17,0 0 0,1 0 0,1 1-1,0 0 1,2 0 0,0 1-1,1-1 1,1 1 0,1 0 0,1 0-1,0 0 1,2 0 0,2 18-17,-3-35 0,1 1 1,-1-1 0,1 1-1,0-1 1,0 0 0,0 1 0,1-1-1,-1 0 1,1 0 0,-1 0-1,1 0 1,0 0 0,1 0-1,1 2 0,2 0 8,1 0 0,-1 0 0,1-1 0,0 0 0,1 0 0,-1-1 0,4 1-8,9 5-26,1-2 0,-1 0 0,1-2-1,1 0 1,-1-1 0,1-1 0,-1-1 0,1-1 0,0-1-1,0-1 1,0-1 0,-1-1 0,5-1 26,39-14-173</inkml:trace>
  <inkml:trace contextRef="#ctx0" brushRef="#br0" timeOffset="6795.132">6491 1012 6153,'-19'-97'2460,"19"94"-2245,-1 0 1,0-1-1,0 1 1,0 0-1,-1 0 1,1 0 0,-1 0-1,0 0-215,-9-4 2070,9 6-1681,2 1 175,0 0-122,4 194 734,-1-47-480,6-1 0,7 0 0,12 33-696,-15-123 113,-6-29-29,-2 0 1,0 0-1,-2 0 1,0 8-85,-3-32 28,-1-1-1,1 0 1,-1 1 0,0-1-1,1 1 1,-1-1 0,0 0-1,0 0 1,-1 1 0,1-1 0,0 0-1,-1 0 1,1 0 0,-2 1-28,3-3 29,-1 1 1,1-1 0,-1 1 0,1-1 0,-1 1 0,1-1 0,-1 0 0,1 1 0,-1-1 0,0 0 0,1 1 0,-1-1 0,1 0-1,-1 0 1,0 1 0,1-1 0,-1 0 0,0 0 0,1 0 0,-1 0 0,0 0 0,1 0 0,-1 0 0,0 0 0,1 0-1,-1-1 1,0 1 0,1 0 0,-1 0 0,0 0 0,1-1 0,-1 1 0,1 0 0,-1-1 0,0 1 0,1-1 0,-1 1-1,1 0 1,-1-1 0,1 1 0,0-1 0,-1 0 0,1 1 0,-1-1 0,1 1 0,0-1 0,0 1 0,-1-1 0,1 0 0,0 1-1,0-1 1,0 0 0,-1 1 0,1-1-30,-1-2 45,1 0-1,-1 1 0,0-1 1,1 0-1,0 1 1,-1-1-1,1 0 0,0 0 1,1 0-1,-1 1 0,0-1 1,1 0-1,0 0 1,-1 1-1,1-1 0,0 0-44,22-43 41,-16 34-6,62-129-10,14-24-16,-83 165-9,14-25-5,17-20 5,-28 40-6,1-1 0,1 1 0,-1 0-1,1 1 1,0-1 0,0 1 0,0 0 0,1 0-1,-1 1 1,1-1 0,1 0 6,-5 4-4,-1-1-1,1 1 1,0 0-1,-1-1 1,1 1-1,0 0 1,-1 0-1,1 0 1,-1 0 0,1 0-1,0 0 1,-1 1-1,1-1 1,0 0-1,-1 1 1,1-1-1,-1 1 1,1 0 0,-1-1-1,1 1 1,-1 0-1,0 0 1,1 0-1,-1 0 1,0 0-1,0 0 1,0 1 0,1-1-1,-1 0 1,0 0-1,-1 1 1,1-1 4,4 7-13,-1-1 1,0 1-1,-1 0 1,0 0-1,1 5 13,-3-12 0,8 31-11,-2 1 0,-1 0 0,-1 2 11,-2-12-6,0-1 1,1 1-1,1-1 0,2 0 0,0-1 0,1 0 0,10 20 6,-13-33-1,1 0-1,0 0 0,0 0 1,0-1-1,1 0 1,0 0-1,0-1 0,1 0 1,0 0-1,0 0 0,0-1 1,1-1-1,0 1 1,6 1 0,6 1 491,0-1-1,0-1 0,1-1 0,0 0 0,0-2 0,4-1-489,76 1 1233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0:01.6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71 353 1784,'-70'26'2628,"70"-26"-2544,0 0 0,0 0 0,0 1 0,0-1 0,0 0 1,0 0-1,0 0 0,0 0 0,0 0 0,0 0 1,0 0-1,0 0 0,0 0 0,0 0 0,0 0 0,0 0 1,0 0-1,0 0 0,0 0 0,0 0 0,0 0 0,0 0 1,0 1-1,0-1 0,-1 0 0,1 0 0,0 0 1,0 0-1,1 0 0,-1 0 0,0 0 0,0 0 0,0 0 1,0 0-1,0 0 0,0 0 0,0 0 0,0 0 0,0 1 1,0-1-1,0 0 0,0 0 0,0 0 0,0 0 0,0 0 1,0 0-1,0 0 0,0 0 0,0 0 0,0 0 1,0 0-1,0 0 0,0 0 0,0 0 0,0 0 0,1 0 1,-1 0-1,0 0 0,0 0 0,0 0 0,0 0 0,0 0 1,0 0-1,0 0 0,0 0 0,0 0 0,0 0 1,0 0-1,0 0 0,0 0-84,10 3 1405,12-2-1267,-8-3 5,36-5 182,35-1-325,-10 1 79,-1-4 0,28-8-79,-25 4 21,0 3 1,9 3-22,55 6 64,23 7-64,-56-1 15,29-6 19,1-6 1,10-8-35,175-10 25,91 25-9,-26 1 2,304-28 28,-292 25-31,-1 22-3,-216-8-4,532-13 14,-471-4-12,56-2 6,143-2 9,-1 21-13,327 7 21,-178-8-18,-425-10 8,0-7 0,1-8-23,22 0 20,-79 7-12,349-14 8,356-10 14,-638 26-25,2 6 0,66 14-5,-97-5 15,52-8-15,148-17 18,41 5-1,-19 1-11,-154-3 1,155-7 3,-68 14 1,77-4 1,-232 2-10,118-6 28,175 15-30,-131 9 5,-79-3-2,24-1 3,80 3 5,284-2 7,-513-8-15,405-13 21,-130 3-14,-139 17-2,-11 0 1,708 1 30,-520-3-25,-143-5 40,791-2 1542,120 0-1468,-876 0-105,3 0-6,176-4 27,-217 2-8,58-4 1,60-1 588,-163 8-350,416 5-173,92 13-51,-498-15-35,231 6 8,186 5 8,2-23 8,-479 7-32,-53 8 10,102 15-18,-47-2 14,77 5-6,160 7 7,-304-23-14,290 8 30,29-18-31,-224 3 8,201 24-8,-312-15-30,-1-5 1,1-5 0,-1-3-1,55-13 30,-13-1-5,1 5 0,105 4 5,6 19-16,-167-7 16,69-1 9,31-9-9,-107 2-41,1 3 0,0 4 0,0 3 1,0 4-1,33 8 41,-40 0-86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13 5913,'0'-1'238,"0"1"0,0-1 0,0 1 0,-1-1 0,1 0 0,0 1 0,0-1-1,-1 1 1,1-1 0,0 1 0,-1-1 0,1 1 0,0-1 0,-1 1 0,1-1 0,-1 1 0,1-1 0,-1 1-1,1 0 1,-1-1 0,1 1 0,-1 0 0,1-1 0,-1 1 0,0 0 0,1 0 0,-1 0 0,1 0-1,-1-1 1,0 1 0,1 0 0,-1 0 0,1 0 0,-1 0 0,0 0 0,1 0 0,-1 0 0,0 1-238,-3 1 232,1 0-1,-1 0 1,0 0 0,1 1 0,0 0 0,0 0 0,-1 0 0,1 0-232,-15 18 187,0 0 1,2 1 0,0 0-1,2 1 1,0 1-1,2 1 1,0 0-1,-2 12-187,-5 17 99,3 0 0,2 2 0,3 0 0,2 0-1,2 0 1,4 1 0,1 32-99,4-39 31,3 0 0,1 0 0,2 0 0,3-1 0,2 0 0,2-1 0,2-1 0,17 32-31,-23-56 34,1 0-1,1-2 0,1 0 1,1 0-1,1-1 0,9 9-33,37 27 51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134 765 4081,'-125'-55'2672,"117"48"121,8 4-1337,0-1-287,0 4-377,0 0-208,0 0-280,0 0-56,7 11-128,6 14-24,28 46-48,-35-47-8,6 1 8,-2-1 24,-3-5-256,1 2-272,-3-9-1240,4-4 1063</inkml:trace>
  <inkml:trace contextRef="#ctx0" brushRef="#br0" timeOffset="1">258 681 7418,'3'-3'3248,"4"6"-1703,0 2-265,-7-5-408,0 0-240,2 5-280,6 19-96,21 46-128,-18-44 24,-3 2-432,4 4-176,-5-10 280</inkml:trace>
  <inkml:trace contextRef="#ctx0" brushRef="#br0" timeOffset="2">878 988 5817,'-2'-7'1491,"2"5"-1017,-1 0 1,1 1 0,0-1-1,-1 0 1,1 1-1,-1-1 1,0 1 0,0-1-1,1 1 1,-1 0 0,0-1-1,0 1 1,0 0-1,0-1 1,-1 1-475,2 1 33,0 1 0,-1-1-1,1 0 1,0 1 0,-1-1 0,1 1-1,0-1 1,0 1 0,-1-1-1,1 1 1,0-1 0,0 1 0,0-1-1,0 1 1,0-1 0,0 1 0,0-1-1,0 1 1,0-1 0,0 1 0,0-1-1,0 1 1,0-1 0,0 1-33,0 1 56,-1 29 69,1 0 1,2 0-1,0 0 1,3-1 0,3 16-126,10 21 440,11 29-440,14 45 418,-37-115-192,-1 0 0,-2 0 1,0 1-1,-1 12-226,-2-38 36,0 0 0,0 0 1,0 0-1,0 1 0,0-1 0,0 0 1,0 0-1,0 0 0,0 0 1,0 0-1,-1 0 0,1 0 0,0 0 1,-1 0-1,1 0 0,-1 0 1,1-1-1,-1 1 0,0 0-36,1-1 33,-1 0 0,1 0 0,-1 0 0,1 0 0,-1 0-1,1 0 1,0 0 0,-1 0 0,1-1 0,-1 1 0,1 0 0,-1 0 0,1 0 0,0-1 0,-1 1-1,1 0 1,-1-1 0,1 1 0,0 0 0,-1-1 0,1 1 0,0 0 0,0-1 0,-1 1 0,1-1-1,0 1 1,0 0-33,-4-6 147,0 0 0,1 0 0,0 0-1,0 0 1,0-2-147,-20-68 129,4-1 0,2 0 1,2-22-130,9 44-1,2 0 0,2 0 0,3 0 0,3 0 0,2-3 1,-2 32-8,1 0-1,1 0 1,1 0 0,2 1 0,0 0 0,2 1 0,0 0 0,3-1 8,-9 17-7,1-1 0,0 1 0,0 0 0,1 0 0,0 1 1,1 0-1,0 0 0,0 1 0,0 0 0,3-1 7,-4 3-5,-1 1 0,1 0-1,0 1 1,0-1 0,0 1-1,0 1 1,1-1 0,-1 1-1,0 0 1,1 1 0,-1 0-1,0 0 1,1 1 0,-1 0-1,3 0 6,5 3-5,-1 0 0,1 1 0,-1 0 0,0 1 0,0 1 0,-1 0 0,0 1 0,0 0 0,-1 1-1,0 0 1,0 1 0,-1 0 0,0 1 0,-1 1 0,0-1 0,-1 2 0,0 1 5,8 12-2,-1 0 0,-1 2 0,-2 0 0,-1 1 0,-1 0 0,-2 0 0,0 1 0,-2 2 2,1 7 3,-2 0 0,-2 1 0,-1-1 0,-2 1 1,-2 0-1,-3 18-3,1-33 9,-2 0-1,0-1 1,-1 1 0,-1-1 0,-2 0-1,0-1 1,-1 0 0,-2-1 0,0 0-1,-13 16-8,21-33-23,0 0-1,0 0 1,0-1 0,-1 1-1,0-1 1,0 0-1,0-1 1,0 1 0,-1-1-1,1 0 1,-1 0-1,0-1 1,0 0 0,0 0-1,0 0 1,0-1-1,0 0 1,0 0 0,-1 0-1,1-1 1,0 0-1,0 0 1,-1 0 0,1-1-1,0 0 1,0-1-1,-1 1 1,1-1-1,-3-1 24,-3-3-312,-1 1 0,1-1 0,0-1 0,1 0 0,-1-1 0,1 0 0,-6-7 312,-19-27-669</inkml:trace>
  <inkml:trace contextRef="#ctx0" brushRef="#br0" timeOffset="3">1786 1395 4121,'24'-37'2036,"-22"36"-1862,-1 0 0,0 0-1,1 0 1,-1 1-1,1-1 1,-1 0 0,1 1-1,0-1 1,-1 1 0,1-1-1,-1 1 1,1 0-1,0 0 1,-1-1 0,1 1-1,0 0 1,0 1 0,-1-1-1,1 0 1,-1 0-1,1 1 1,1 0-174,4 0 548,9-2-207,-1 0 0,1-1 0,-1 0 0,0-1 1,1-1-1,-1 0 0,0-1 0,-1-1 0,0 0 0,0-1 0,0-1 1,0 0-1,-2-1 0,1 0 0,1-2-341,-11 8 19,0 1 0,0 0-1,-1-1 1,1 0 0,-1 1 0,1-1 0,-1 0-1,0 0 1,0-1 0,0 1 0,-1 0 0,1 0-1,-1-1 1,0 1 0,0-1 0,0 0 0,0 1 0,0-1-1,-1 0 1,0 1 0,0-1 0,0 0 0,0 1-1,0-1 1,-1 0 0,0-3-19,-1 2 11,0 0 0,0 1 0,-1-1-1,0 1 1,1-1 0,-1 1 0,-1 0 0,1 0 0,-1 0-1,1 0 1,-1 1 0,0-1 0,0 1 0,-1 0 0,1 0-1,-1 1 1,1-1 0,-4 0-11,-2-1 27,0 0-1,0 0 0,-1 1 1,1 1-1,-1-1 1,0 2-1,0 0 1,1 0-1,-1 1 1,0 0-1,-1 1-26,7-1 12,0 1-1,0 0 1,0 0 0,0 1-1,0-1 1,0 1 0,1 0-1,-1 1 1,1-1 0,-1 1-1,1 0 1,0 0 0,0 0-1,0 0 1,1 1 0,-1-1-1,1 1 1,0 0 0,0 0-1,0 0 1,0 1 0,1-1-1,0 1 1,-2 4-12,0 3 8,1 0 0,0 0 0,0 1-1,2 0 1,-1-1 0,2 1 0,-1 0 0,2-1 0,0 1 0,1 2-8,1 5 4,0-1 1,2 0 0,1 0 0,0 0 0,1 0 0,2 2-5,-3-9-21,0-1 1,1 0-1,0-1 0,1 1 1,0-2-1,1 1 0,0-1 1,0 0-1,1-1 0,0 0 1,0 0-1,1-1 0,0-1 1,0 0-1,1 0 1,-1-1-1,1-1 0,0 0 1,1 0-1,-1-1 0,1-1 1,-1 0-1,1-1 0,0 0 1,0-1-1,0-1 0,-1 1 1,1-2-1,0 0 0,-1-1 1,0 0-1,1-1 0,3-1 21,37-22-312</inkml:trace>
  <inkml:trace contextRef="#ctx0" brushRef="#br0" timeOffset="4">2559 522 8130,'-19'0'3609,"10"10"-1857,1 9-424,4 18-528,4 5-216,9 18-215,6 8-65,9 11-72,4 10-48,1 3-72,-2-1-24,-1-10-16,-4-11-8,-1-10 64,-11-5-152,-1-11-488,-4-4-385,-7-14 473</inkml:trace>
  <inkml:trace contextRef="#ctx0" brushRef="#br0" timeOffset="5">2396 1245 8242,'-2'-7'3681,"16"7"-1713,7-4-528,15-8-343,8-10-321,19-10-368,8-4 176,2 3 1944,3 0-1815</inkml:trace>
  <inkml:trace contextRef="#ctx0" brushRef="#br0" timeOffset="6">3163 1109 4169,'-51'-10'2034,"50"10"-1915,0 0 0,-1 0 0,1 1 1,0-1-1,0 0 0,-1 0 1,1 1-1,0-1 0,-1 0 0,1 1 1,0-1-1,0 1 0,0 0 0,0-1 1,0 1-1,0 0 0,-1 0 0,2 0 1,-1 0-1,0 0 0,-1 0-119,-12 24 1810,9-15-774,4-9-909,0 1-1,0-1 1,0 1 0,0 0-1,0-1 1,1 1-1,-1 0 1,1-1 0,-1 1-1,1 0 1,0 0-1,-1 0 1,1-1 0,0 1-1,0 0 1,0 0-1,0 0 1,1-1 0,-1 1-1,0 0 1,1 0-1,-1-1 1,1 1-127,0 0 82,1 0-1,-1-1 1,0 1 0,1-1-1,-1 0 1,1 0-1,0 1 1,-1-1 0,1 0-1,0 0 1,0 0 0,-1-1-1,1 1 1,0 0 0,0-1-1,0 1 1,1-1-82,7 2 125,0-1 1,0-1-1,0 1 1,0-2 0,0 1-1,0-1 1,8-2-126,-3-1 34,-1-1 0,0 0 1,0-1-1,-1 0 1,0-1-1,0-1 1,0 0-1,-1 0 1,0-1-1,-1-1 0,0 0 1,-1-1-1,0 0 1,0 0-1,-1-1 1,0 0-1,4-10-34,-11 18 11,0-1 1,0 0-1,-1 1 0,1-1 0,-1 0 1,0 0-1,-1 0 0,1 0 1,-1 0-1,0 0 0,0 0 1,0 0-1,-1 0 0,0 0 0,0 0 1,0 0-1,-1 0-11,1 1 6,-1 1-1,1 0 1,-1-1 0,0 1-1,0 0 1,-1 0-1,1 0 1,-1 1 0,1-1-1,-1 0 1,0 1 0,0 0-1,0-1 1,0 1-1,0 1 1,0-1 0,-1 0-1,1 1 1,-1-1 0,1 1-1,-1 0 1,1 0-1,-3 1-5,-2-1-2,0 0 0,0 1 0,0 0-1,0 0 1,0 1 0,-1 0 0,1 0-1,1 1 1,-1 0 0,0 1 0,0 0-1,1 0 1,-1 0 0,1 1 0,0 0-1,0 1 1,1-1 0,-1 1 0,1 1-1,-5 4 3,-1 2 10,1 0-1,0 1 1,0 1-1,1 0 1,1 0-1,1 1 1,0 0-1,1 0 0,-4 10-9,5-5 54,0 1 0,1 0 0,1 0 0,1 0 0,1 0 0,1 0-1,1 11-53,1-18 52,-1 0 0,2 0 0,0-1 0,1 1 0,0-1 0,1 0 0,1 1 0,0-2 0,0 1 0,1-1 0,1 0 0,1 1-52,-2-5 28,1 0 1,0 0 0,0-1 0,1 0-1,0 0 1,0-1 0,1 0-1,0 0 1,0-1 0,0 0 0,1-1-1,-1 0 1,1-1 0,0 1-1,9 0-28,4 1 98,0-2 0,1-1 0,-1 0 1,1-2-1,-1-1 0,13-2-98,40-9 186</inkml:trace>
  <inkml:trace contextRef="#ctx0" brushRef="#br0" timeOffset="7">3864 1152 4497,'-68'-37'5104,"67"37"-5014,0-1 1,0 1 0,1-1-1,-1 1 1,0 0 0,0 0-1,0-1 1,1 1 0,-1 0-1,0 0 1,0 0 0,0 0-1,0 0 1,1 0 0,-1 0-1,0 0 1,0 0 0,0 0-1,0 0 1,1 1 0,-1-1-1,0 0 1,0 1 0,0-1-1,1 0 1,-1 1 0,0-1-1,1 1 1,-1-1 0,0 1-1,1-1 1,-1 1 0,1 0-1,-1-1 1,0 1 0,1 0-1,0-1 1,-1 1 0,1 0-1,-1 0 1,1 0 0,0-1-1,0 2-90,-2 2 164,2 1-1,-1 0 1,0 0 0,1-1-1,0 1 1,1 3-164,-1-3 167,0 7 4,1 1 0,1-1-1,0 1 1,0-1 0,2 0-1,2 8-170,9 17 460,9 15-460,-13-28 274,0 0-1,-2 1 0,0 0 0,0 7-273,-6-14 650,-3-18-633,0 0 1,0 0 0,0 0-1,-1-1 1,1 1 0,0 0-1,0 0 1,0 0 0,0 0-1,0 0 1,0 0 0,0 0-1,0 0 1,0 0 0,0 0-1,0 0 1,0 0 0,0 0-1,0 0 1,0 0 0,0 0-1,-1 0 1,1 0 0,0 0-1,0 0 1,0 0 0,0 0-1,0 0 1,0 0 0,0 0-1,0 0 1,0 0 0,0 0-1,0 0 1,0 0 0,0 0-1,0 0 1,-1 0 0,1 0-1,0 0 1,0 0 0,0 0-1,0 0 1,0 0 0,0 0-1,0 0 1,0 0 0,0 1-1,0-1 1,0 0-1,0 0 1,0 0 0,0 0-1,0 0 1,0 0 0,0 0-1,0 0 1,0 0 0,0 0-1,0 0 1,0 0 0,0 0-18,-11-27 900,5 1-859,1 0 0,1-1 1,1-13-42,2 21 8,1 0 0,0 0 0,2 1 0,3-17-8,-3 19 1,2-10-36,1 0-1,1 0 1,1 1 0,2 0-1,3-7 36,-9 24-99,1-1-1,0 1 0,1 1 1,0-1-1,0 1 0,0-1 1,1 1-1,0 1 0,0-1 1,1 1-1,0 0 0,0 1 1,0-1-1,1 2 0,0-1 1,0 1-1,0 0 100,37-6-464</inkml:trace>
  <inkml:trace contextRef="#ctx0" brushRef="#br0" timeOffset="8">4350 983 4929,'-5'-4'2106,"5"4"-2003,0 0 0,0 0 1,0 0-1,0 0 1,0 0-1,0 0 1,0 0-1,0 0 1,0 1-1,0-1 1,0 0-1,0 0 0,0 0 1,0 0-1,0 0 1,0 0-1,0 0 1,-1 0-1,1 0 1,0 0-1,0 0 1,0 0-1,0 0 0,0 0 1,0 0-1,0 0 1,0 0-1,0 0 1,0 0-1,0 0 1,0 0-1,0 0 1,0 0-1,0 0 0,0 0 1,0 0-1,0 0 1,-1 0-1,1 0 1,0 0-1,0 0 1,0 0-104,2 13 1375,1 36 200,3 0 1,5 22-1576,0-22 842,-3 0 0,1 49-842,-8-90 112,-1 1 0,2-1 1,-1 1-1,1-1 0,1 4-112,-6-30 179,1 1 0,0-1 1,2 1-1,0-3-179,0-3 61,-1-6-48,-1-58 9,3 1 1,7-37-23,-7 117-4,0-1 0,0 1-1,1 0 1,0 0 0,0 0 0,0 1 0,1-1 0,-1 0 0,2 1 0,-1 0 0,0-1 0,3-1 4,-4 5-4,-1 1 0,1-1-1,-1 1 1,1 0 0,0-1 0,0 1 0,-1 0 0,1 0 0,0 0 0,0 0-1,0 1 1,0-1 0,0 1 0,1-1 0,-1 1 0,0-1 4,1 1-5,0 1 0,0-1 1,0 0-1,-1 1 0,1-1 0,0 1 0,-1 0 1,1 0-1,0 0 0,-1 0 0,1 1 0,-1-1 1,0 1-1,1-1 0,0 2 5,13 11-7,0 0 0,-2 1 0,0 0 0,0 1 0,-2 1 0,0 0 0,-1 1 0,0 0 0,0 4 7,7 18 7,-1 0 0,-2 1-1,8 37-6,-18-62 8,-2-3 0,1-1 0,-2 1 0,0 0 0,0 0 0,-1 3-8,-4-9 55,1-19 65,8-74-72,5-9-48,-5 55 1,1 1-1,2 1 1,1-2-1,-6 29-4,0-1 0,0 1 0,1 0 1,1 0-1,0 0 0,0 0 0,1 1 0,0 1 1,1-1-1,0 1 0,8-7 4,-12 13-5,1-1 1,-1 1-1,1 0 1,0 0-1,0 1 0,0-1 1,0 1-1,1 0 0,-1 0 1,0 1-1,1 0 1,0 0-1,-1 0 0,1 0 1,-1 1-1,1 0 0,0 0 1,-1 1-1,1 0 1,0 0-1,-1 0 0,1 0 1,2 2 4,0 0-3,0 1 0,1 0 0,-2 0 1,1 1-1,0 0 0,-1 1 0,0-1 0,0 1 1,-1 1-1,0-1 0,0 1 0,0 0 0,-1 1 1,1 1 2,7 14-1,-1-1 1,-1 1 0,-2 1-1,0 0 1,-1 1 0,-2-1-1,0 3 1,4 31-16,-2 0-1,-2 31 17,-7-45-315,0-32-332,1 0 0,0-1 1,2 11 646,5-2-1378,8-4 591</inkml:trace>
  <inkml:trace contextRef="#ctx0" brushRef="#br0" timeOffset="9">5354 1010 5769,'-6'-70'3553,"2"85"-24,9 13-1993,0 4-264,6 8-543,1 1-217,1 8-272,3 8-64,-6 1-80,-3-3-16,-5-5 64,-2-7-120,1-13-544,-1 0-401,0-19 473</inkml:trace>
  <inkml:trace contextRef="#ctx0" brushRef="#br0" timeOffset="10">5305 633 6417,'-41'-62'3585,"17"32"-296,3 6-1145,4 6-1071,13 12-281,6 2-672,2 4-344,-4 0 160</inkml:trace>
  <inkml:trace contextRef="#ctx0" brushRef="#br0" timeOffset="11">5723 1068 6577,'-43'-89'3112,"34"78"-1378,9 11-1710,-1 0 0,1 0 0,0 0 0,0 0 0,0 0-1,0 0 1,-1 0 0,1 0 0,0 0 0,0 0 0,0 0 0,-1 0-1,1 0 1,0 0 0,0 0 0,0 0 0,0 0 0,-1 0 0,1 0-1,0 0 1,0 1 0,0-1 0,0 0 0,0 0 0,-1 0-1,1 0 1,0 0 0,0 0 0,0 1 0,0-1 0,0 0 0,0 0-1,0 0 1,-1 0 0,1 1 0,0-1-24,-3 18 719,2-16-497,-1 15 150,1 1 0,1-1 0,0 0 0,1 1 1,1-1-1,3 14-372,7 22 906,10 26-906,9 35 624,-30-109-589,0 0-1,0-1 1,-1 1-1,1 0 1,-1 0-1,-1 0 1,1 0-1,-1-1 1,0 1-1,0 0 0,0-1 1,0 1-1,-1 0-34,-2-18 957,-4-118-672,6 89-217,1 15-46,1-1 1,2 1-1,1 0 0,1 0 1,2-6-23,-3 21-2,0-1 0,1 0 0,1 1 0,0 0 0,0 0 0,1 0-1,1 1 1,0-1 0,1 2 0,0-1 0,8-8 2,-12 15-3,1 1-1,-1-1 0,0 1 1,1 0-1,0 0 0,-1 1 0,1-1 1,0 1-1,0 0 0,1 0 1,-1 1-1,0 0 0,1 0 1,-1 0-1,0 0 0,1 1 0,-1 0 1,1 0-1,-1 0 0,1 1 1,-1 0-1,1 0 0,-1 0 0,0 1 1,0 0-1,3 1 4,2 1-4,0 1 0,-1 0 0,0 1 0,0 0 0,0 0 0,0 1 0,-1 0 0,0 0 0,-1 1 0,0 0 0,0 1 0,0-1 0,-1 2 4,5 8 5,-2 1-1,0-1 1,-1 1-1,-1 1 1,0 0-1,-2 0 1,3 14-5,1 27-310,0 57 310,-7-83-240,-1-31 195,3 34-943,-4-36 820,1 1 0,-1-1-1,1 0 1,-1 1 0,1-1 0,0 0 0,0 0 0,0 0 0,0 1 0,1-1 0,-1 0 0,1-1 0,0 2 168,9 0-682</inkml:trace>
  <inkml:trace contextRef="#ctx0" brushRef="#br0" timeOffset="12">6370 849 7802,'9'7'3480,"0"13"-1687,3 11-65,1 16-536,1 6-311,-2 12-505,-2 3-136,-5-3-128,-1 0-40,-4-13 56,0-8-104,0-9-520,0-8-192,2-13 319</inkml:trace>
  <inkml:trace contextRef="#ctx0" brushRef="#br0" timeOffset="13">6298 583 8362,'-23'-54'3881,"4"23"-1465,0 2-543,9 15-689,-1 0-360,10 12-496,4 2-248,6 12-80,3 11 32</inkml:trace>
  <inkml:trace contextRef="#ctx0" brushRef="#br0" timeOffset="14">6950 832 5353,'61'-47'2667,"-54"38"2161,-12 8-2438,-12 4-1331,-3 3-757,0 2 0,0 0 0,1 0-1,-1 3-301,-24 11 448,34-17-410,0 1 1,0 0-1,0 0 0,1 1 1,0 0-1,0 1 0,1 0 1,0 1-1,0 0 1,1 0-1,0 0 0,1 1 1,0 0-1,0 0 0,1 0 1,0 1-1,1 0 1,0 0-1,1 0 0,1 1 1,-1-1-1,2 1-38,0-10 0,1-1 1,0 0-1,0 1 1,0-1-1,0 0 0,0 1 1,1-1-1,-1 0 0,0 1 1,0-1-1,1 0 1,-1 0-1,1 1 0,-1-1 1,1 0-1,0 0 0,0 0 1,-1 0-1,1 0 1,0 0-1,0 0 0,0 0 1,0 0-1,0 0 0,0 0 1,0-1-1,0 1 1,0 0-1,1-1 0,-1 1 1,0-1-1,0 1 0,1-1 1,-1 1-1,0-1 1,0 0-1,1 0 0,-1 0 1,0 0-1,1 0 0,-1 0 1,1 0-1,9 0 3,0-1 0,1 0 1,-1-1-1,11-2-3,-5 0 3,-2 2-2,27-5 4,0 2 0,21 1-5,-51 4 0,0 0 1,0 1-1,0 0 1,0 1-1,0 0 1,-1 1-1,1 0 1,-1 1-1,0 0 1,0 1-1,2 2 0,-10-6 0,-1 1 1,1-1-1,-1 1 0,0-1 1,1 1-1,-1 0 0,0 0 1,0 0-1,0 0 0,-1 0 1,1 1-1,0-1 0,-1 1 1,0-1-1,1 1 0,-1-1 0,0 1 1,0 0-1,-1-1 0,1 1 1,0 0-1,-1 0 0,0 0 1,1 2-1,-2 0 1,0 0 0,0 0 0,0 0 1,0 0-1,-1-1 0,0 1 1,0-1-1,0 1 0,-1-1 0,1 1 1,-1-1-1,0 0 0,0 0 0,-1 0-1,-11 13 19,-1-1 0,-1-1-1,-1-1 1,1 0-1,-2-1 1,-5 2-19,-20 10-99,-2-2 0,-9 2 99,54-24-68,0-1 0,0 1 0,0-1 1,0 1-1,0-1 0,-1 0 0,1 0 0,0 1 1,0-1-1,0 0 0,-1 0 0,1 0 1,0 0-1,0 0 0,-2-1 68,3 1-59,0 0 0,-1-1 0,1 1 0,0-1 0,-1 1 0,1-1 0,0 1 0,0-1 0,-1 1 0,1-1 0,0 1 0,0-1 0,0 1 0,0-1 0,0 0 0,0 1 0,0-1 0,0 1 0,0-1 0,0 1 0,0-1 0,0 1 0,0-1 0,0 1 0,0-1 0,1 0 0,-1 1 0,0-1 0,0 1 0,1-1 0,-1 1 0,0 0 0,1-1 59,9-22-864</inkml:trace>
  <inkml:trace contextRef="#ctx0" brushRef="#br0" timeOffset="15">7363 426 8162,'-9'-39'6322,"7"36"-4932,1 4-271,3 22-87,29 157 502,-3 255-649,-10-102-1934,-17-321 804,-1-2-433,1-1-1,0-1 0,1 1 0,0 0 1,2 5 678,7 8-1330</inkml:trace>
  <inkml:trace contextRef="#ctx0" brushRef="#br0" timeOffset="16">7263 995 6505,'-25'1'5499,"23"1"-3051,14 0-1183,4-1-803,0 0 1,-1-2-1,1 1 0,0-2 1,0 0-1,-1-1 1,13-4-463,17-7-38,40-19 38,-11 4 199,115-38-238,-188 66 43,0 0 0,0 1-1,0-1 1,0 1 0,0-1 0,0 1 0,0 0-1,1-1 1,-1 1 0,0 0 0,0 0-1,1 0 1,-1-1 0,0 1 0,0 1 0,0-1-1,1 0 1,-1 0 0,0 0 0,0 1-1,1-1 1,-1 0 0,0 1 0,0-1 0,0 1-1,0 0 1,0-1 0,0 1 0,0 0-1,0 0 1,0-1 0,0 1 0,0 1-4,1 3 25,0-1 1,0 0 0,-1 1 0,0 0-1,0-1 1,0 1 0,0 0-1,-1 2-25,1-2 14,1 34 68,-2 1 0,-1-1 0,-2 1 1,-2-1-1,-5 20-82,-1 10-11,3 2 11,8-38-280,5-23 208</inkml:trace>
  <inkml:trace contextRef="#ctx0" brushRef="#br0" timeOffset="17">7782 578 10018,'-13'-41'4409,"6"15"-2240,2 2-729,3 12-696,2 6-160,0 7-592,7 11-248,3 14 224</inkml:trace>
  <inkml:trace contextRef="#ctx0" brushRef="#br0" timeOffset="18">8474 827 5769,'32'-123'2940,"-29"100"-1669,-6 17-129,3 6-1142,-4-2 332,0 0-1,0 1 0,0-1 1,0 1-1,0 0 0,0 0 1,0 0-1,-1 0 0,1 1 1,0 0-1,-1 0 0,1 0 1,0 0-1,0 1 0,-1 0 0,0 0-331,-15 3 817,1 1 0,-17 5-817,24-5 113,0 0-1,0 1 1,0 1-1,1-1 0,0 2 1,0-1-1,1 2 1,0-1-1,0 2 1,1-1-1,0 1 0,1 0 1,0 1-1,0 0 1,1 0-1,1 1 1,0 0-1,1 0 1,-3 8-113,2-4 34,1 1 1,1 0 0,0 0 0,1 0-1,1 0 1,1 1 0,0-1 0,1 0 0,1 1-1,1-1 1,0 0 0,2 0 0,0 0-1,4 12-34,-5-21 11,1 1-1,0-1 0,0 0 1,1 0-1,0-1 0,0 1 0,1-1 1,0 0-1,0 0 0,0-1 1,1 0-1,0 0 0,1-1 0,-1 0 1,1 0-1,0 0 0,0-1 0,0-1 1,1 1-1,-1-1 0,1 0 1,0-1-1,0 0 0,0-1 0,0 0 1,0 0-1,0-1 0,0 0 1,0 0-1,1-1 0,7-2-10,-1 0 159,0-1 1,0-1-1,0 0 0,-1-1 1,0-1-1,0 0 0,3-3-159,42-33 475</inkml:trace>
  <inkml:trace contextRef="#ctx0" brushRef="#br0" timeOffset="19">9103 93 6057,'1'-7'1533,"-1"-10"2502,0 17-3834,0 0-1,0-1 1,-1 1-1,1-1 1,0 1-1,0 0 1,0-1-1,0 1 1,0 0 0,0-1-1,-1 1 1,1 0-1,0-1 1,0 1-1,-1 0 1,1-1-1,0 1 1,0 0 0,-1 0-1,1-1 1,0 1-1,-1 0 1,1 0-1,0 0 1,-1 0-1,1-1 1,0 1 0,-1 0-1,1 0 1,-1 0-1,1 0 1,0 0-1,-1 0 1,1 0-201,-4 6 460,-7 23-271,1 0 1,1 1-1,2 1 1,0-1-1,2 10-189,3-30 10,-6 39 17,2 1 0,1 25-27,5-71-104,0-1 0,0 0 0,0 0 0,1 0 0,-1 1 1,1-1-1,0 0 0,0 1 104,0-3-50,-1-1 0,0 1 1,0-1-1,0 0 0,1 1 1,-1-1-1,0 0 0,1 1 1,-1-1-1,0 0 0,1 1 1,-1-1-1,0 0 0,1 0 1,-1 1-1,1-1 0,-1 0 1,0 0-1,1 0 0,-1 0 1,1 1-1,-1-1 0,1 0 50,0 0-112,0 0-1,0-1 0,0 1 0,0 0 1,0 0-1,0-1 0,0 1 1,0 0-1,0-1 0,0 1 1,0-1-1,0 0 0,0 1 1,0-1 112,16-16-974,5-11 395</inkml:trace>
  <inkml:trace contextRef="#ctx0" brushRef="#br0" timeOffset="20">9293 1 6657,'2'2'3177,"0"11"-1216,3-2-169,-2 9-344,1 4-248,-6 10-311,-3 8-185,-7 9-312,0 0-120,0-1 8,0-5-120,5-15 3385,7 5-2577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264 532 3961,'24'-67'2039,"-24"65"-1830,1 1-1,-1-1 1,1 1 0,-1-1 0,0 1-1,1-1 1,-1 0 0,0 1-1,0-1 1,0 1 0,0-1 0,-1 0-1,1 1 1,0-2-209,-1 2 103,1 1 0,-1-1-1,1 0 1,0 1 0,-1-1 0,1 0 0,-1 1-1,0-1 1,1 0 0,-1 1 0,1-1 0,-1 1-1,0-1 1,1 1 0,-1-1 0,0 1 0,0 0-1,1-1 1,-1 1-103,-3-1 286,1 1 0,0-1 0,-1 1 0,1 0 0,0 0 0,-1 0 0,1 0 0,-4 1-286,5-1 175,-13 2 501,0 0 1,0 1 0,0 1-1,0 0 1,-3 3-677,10-4 174,0 1-1,1 0 1,-1 1-1,1-1 1,0 1-1,0 1 1,0 0-1,1 0 1,-6 6-174,4-3 78,0 1 1,1 0-1,1 0 1,0 1 0,0 0-1,1 0 1,0 0-1,1 0 1,0 1 0,1 1-79,-1 3 28,2 1 1,0 0 0,1 0 0,0 0 0,2 0-1,2 16-28,-2-15 13,2 1-1,0-1 0,1 1 0,1-1 0,1 0 0,0-1 1,4 7-13,-7-18 6,0-1 0,0 1 1,1-1-1,0 0 1,0 0-1,0 0 0,0 0 1,1-1-1,0 0 0,0 0 1,0 0-1,1-1 1,-1 1-1,1-1 0,0 0 1,0-1-1,0 1 1,0-1-1,0-1 0,0 1 1,0-1-1,1 0 1,0 0-8,5 0-77,1 0-1,0-1 0,0-1 0,0 0 0,-1 0 0,1-1 0,4-2 79,37-18-205</inkml:trace>
  <inkml:trace contextRef="#ctx0" brushRef="#br0" timeOffset="1">699 539 6145,'-3'-4'473,"0"0"-1,0 1 1,-1 0-1,1 0 1,-1 0-1,1 0 1,-1 1-1,0-1 1,0 1-1,0 0 1,0 0-1,0 0 1,-1 1 0,1-1-1,-1 1 1,-1 0-473,1 1 234,1-1 1,-1 1-1,0 0 1,0 1-1,0-1 1,0 1-1,0 0 1,0 0-1,0 1 1,0 0-1,1-1 1,-1 1-1,-1 2-234,-2 0 74,1 1-1,0 0 1,0 0-1,0 1 1,1-1-1,0 2 0,0-1 1,0 1-1,1 0 1,0 0-1,0 0 0,1 1 1,0-1-1,0 1 1,1 0-1,-2 7-73,1 0 15,1 0 1,1 0-1,0 0 0,1 0 1,1 1-1,0-1 0,1 0 1,1 0-1,3 15-15,-3-20 2,1 1 0,0-1-1,1 0 1,0 0 0,0 0 0,1 0-1,0-1 1,1 0 0,0 0 0,1 0 0,0-1-1,0 0 1,0 0 0,6 3-2,-8-7 3,0 0 0,1-1 1,-1 0-1,1 0 0,0 0 0,0-1 0,0 1 1,0-1-1,1-1 0,-1 1 0,0-1 1,1 0-1,-1-1 0,1 0 0,-1 0 0,1 0 1,-1 0-1,0-1 0,1 0 0,-1-1 1,0 1-1,2-2-3,3-1 8,-1 0 0,0-1 0,1 0 0,-2-1 0,1 0 0,-1-1 0,0 0 0,0 0 0,0-1 0,-1 0 0,-1 0 0,5-6-8,-3 2 14,-1-1 0,0 0 0,-1 0 0,-1 0 1,1-1-1,-2 1 0,0-2 0,-1 1 0,0 0 1,-1-1-1,0-9-14,-2 16 10,0-1 1,-1 1 0,0 0-1,-1-1 1,0 1 0,0 0-1,-1-1 1,0 1 0,0 0-1,-1 0 1,0 0 0,0 0-1,-1 1 1,0-1 0,0 1-1,-1 0 1,0 0 0,0 1-1,0 0 1,-1-1 0,-2-1-11,2 4 5,0-1 0,0 0 0,-1 1 0,1 0 0,-1 1 0,0-1 1,1 1-1,-6-1-5,7 3-51,1 0 0,-1 0 0,1 0 0,-1 1 0,0-1 1,1 1-1,-1 1 0,0-1 0,1 0 0,-1 1 0,1 0 1,-1 0-1,1 0 0,-3 2 51,-21 12-260</inkml:trace>
  <inkml:trace contextRef="#ctx0" brushRef="#br0" timeOffset="2">995 756 3905,'20'-121'2431,"-14"90"223,-6 31-2621,0 0 0,0 0-1,0 0 1,0 0 0,0 0 0,1 1 0,-1-1 0,0 0-1,0 0 1,0 0 0,0 0 0,0 0 0,0 0 0,0 0-1,0 0 1,0 0 0,0 0 0,0 0 0,0 0 0,0 0 0,1 0-1,-1 0 1,0 0 0,0 0 0,0 0 0,0 0 0,0 0-1,0 0 1,0 0 0,0 0 0,0 0 0,0 0 0,1 0-1,-1 0 1,0 0 0,0 0 0,0 0 0,0 0 0,0 0-1,0 0 1,0 0 0,0 0 0,0 0 0,0 0 0,0 0 0,0 0-1,1 0 1,-1 0 0,0 0 0,0-1 0,0 1 0,0 0-1,0 0 1,0 0 0,0 0 0,0 0 0,0 0 0,0 0-1,0 0 1,0 0 0,0 0 0,0 0 0,0-1 0,0 1-1,0 0 1,0 0 0,0 0 0,0 0-33,2 2 505,-1-2 463,7 21 356,-1-6-1098,3 7 68,0 1-1,-2 1 0,0-1 0,-2 2 1,2 14-294,1 20 1181,-1 35-1181,-1-16 472,-5-67-306,-1-21 435,1-151-442,-1 127-139,-1-5-3,3 1-1,1-3-16,-2 31-1,-1 0 1,2 0-1,-1 0 0,2 0 0,-1 1 0,1-1 0,1 1 0,-1 0 0,7-8 1,-9 14-4,1 0-1,-1 0 0,1 0 0,0 1 0,-1-1 1,1 1-1,0 0 0,1-1 0,-1 1 1,0 1-1,0-1 0,1 1 0,-1-1 1,1 1-1,0 0 0,-1 0 0,1 0 1,0 1-1,0-1 0,-1 1 0,1 0 1,0 0-1,0 0 0,-1 1 0,1-1 1,0 1-1,2 1 5,0 0-5,0 0-1,0 0 1,0 0 0,-1 1 0,1 0 0,-1 1-1,0-1 1,1 1 0,-2 0 0,1 0-1,0 0 1,-1 1 0,0 0 0,0 0-1,0 0 1,0 0 5,7 17-1,-1 1 0,-1 0 0,-1 1 0,-1-1 0,-1 2 0,0 9 1,10 34 13,-15-64-10,0-1-1,0 0 1,0 0-1,0 0 1,0 0 0,-1 0-1,0 0 1,1 0-1,-1 0 1,0 0-1,0 0 1,-1 0-1,1 1 1,-1-1-3,0-6 17,0 0 0,0 1 0,0-1 0,1 0 0,-1 0 0,1 0 0,0 0 0,0 0 0,0 0-17,26-146 91,-24 126-87,2-1 0,0 1 0,1 1 0,6-14-4,-9 30-4,0 1 0,0-1 0,1 1 0,-1 0 1,1 0-1,0 0 0,1 0 0,-1 0 0,1 1 0,0 0 0,0-1 0,1 2 1,-1-1-1,1 0 0,0 1 0,0 0 0,0 0 0,0 0 0,0 1 0,1 0 1,0-1 3,-3 3-5,-1-1 0,1 0 0,-1 1 0,1 0 0,-1-1 0,1 1 0,-1 0 0,1 0 0,-1 1 0,1-1 0,-1 0 0,1 1 0,-1 0 0,0-1 0,1 1 0,-1 0 0,0 0 0,1 1 0,1 0 5,-1 1-5,0-1 0,0 1 0,0 0 0,0 1-1,0-1 1,-1 0 0,1 1 0,-1 0 0,0-1 0,0 1-1,0 2 6,4 8-3,-1 1-1,-1 0 0,-1 0 1,0 1-1,-1-1 0,0 4 4,0 27-54,-4 27 54,1-33-766,1-1 1,4 15 765,3-23-489</inkml:trace>
  <inkml:trace contextRef="#ctx0" brushRef="#br0" timeOffset="3">2025 537 5049,'-5'10'1894,"1"1"-1,0 0 1,0 0-1,0 3-1893,-5 48 3062,7-14-2699,4 31-363,-1-29 802,2 29-429,-1-28-1,-2 1-1,-3 22-371,-5-40 400,8-33-384,0-1 1,0 1-1,0-1 1,0 1-1,-1-1 1,1 0-1,0 1 1,-1-1-1,1 1 1,0-1-1,-1 0 1,1 1-1,0-1 1,-1 0-1,1 1 1,-1-1 0,1 0-1,0 0 1,-1 1-1,1-1 1,-1 0-1,1 0 1,-1 0-17,0 0 22,0 0 1,0 0-1,1 0 1,-1-1 0,0 1-1,0 0 1,1-1-1,-1 1 1,0-1 0,1 1-1,-1-1 1,1 1-1,-1-1 1,0 1 0,1-1-1,-1 0 1,1 1-1,-1-1 1,1 0-1,-1 0-22,-3-6 48,0 0 0,0-1 0,1 1 0,0-1 0,0 0 0,1 0 0,0 0 0,0 0-1,0 0-47,-5-77 27,6 78-16,-1-57-2,2 0 0,5-15-9,-2 48-12,1 0 0,2 0 0,1 1 0,1 0 0,7-16 12,-9 33-33,0 0 0,1 1 0,0 0 1,1 0-1,1 1 0,-1 0 0,2 0 0,-1 1 0,2 0 0,-1 1 33,-5 5-27,0 0 0,0 1 0,0-1 0,1 1 0,-1 1-1,1-1 1,0 1 0,0 0 0,-1 0 0,1 1 0,1-1 27,-3 2-21,0 0 0,0 0 1,0 0-1,0 0 0,0 0 0,0 1 0,0 0 0,0-1 0,0 2 1,0-1-1,-1 0 0,1 1 0,0 0 0,-1 0 0,1 0 0,-1 0 1,2 1 20,-1 1-16,1 0 1,-1 0 0,0 1 0,0-1 0,-1 1 0,1 0-1,-1 0 1,0 0 0,-1 0 0,1 0 0,-1 1 0,0-1-1,0 1 1,-1 0 0,1 0 0,-1-1 0,-1 1-1,1 0 1,-1 0 0,0 0 0,0 0 0,-1 0 0,0 4 15,-2 7 4,0-1 0,-1 0 0,-1-1 0,0 1 0,-1-1 0,-1 0 0,0 0 1,-2 1-5,-1 1 43,-1 0 0,0-1 0,-2 0-43,9-11-24,0-1 1,0 0-1,0 1 1,-1-1-1,1-1 1,-1 1-1,0-1 0,0 0 1,-1 0-1,1-1 1,0 1-1,-2-1 24,5-1-60,1-1-1,-1 0 1,1 1-1,-1-1 1,1 0-1,-1 0 1,1 0-1,-1 0 1,1 0-1,-1-1 1,1 1-1,-1 0 1,1-1-1,0 1 1,-1-1-1,1 0 1,-1 1-1,1-1 1,0 0-1,0 0 1,-1 0-1,1 1 1,0-1-1,0-1 1,0 1-1,0 0 1,0 0 60,-8-16-649</inkml:trace>
  <inkml:trace contextRef="#ctx0" brushRef="#br0" timeOffset="4">2544 102 4609,'-48'-82'3109,"47"81"-2805,1-1 0,-1 1 0,0-1 0,1 1 0,-1-1 0,0 1 1,0-1-1,0 1 0,-1 0 0,1 0 0,0-1 0,0 1 0,-1 0 1,1 0-305,1 14 2604,1-7-2585,21 205 3271,3 70-2124,-23-181-926,-2-36-75,3 1 1,3-1 0,10 45-166,-15-105 8,0 0 96,-1 0 0,1-1 0,0 1 0,0 0 0,0 0 0,1-1 0,-1 1 0,1-1 0,0 1 0,0-1 0,0 0 0,0 0 1,1 0-1,-1 0 0,2 1-104,13 2 660</inkml:trace>
  <inkml:trace contextRef="#ctx0" brushRef="#br0" timeOffset="5">2859 547 5505,'-72'36'2617,"64"-28"-553,10-4-760,14-2 43,-14-2-1087,34 4 1520,-1-1 0,1-2-1780,-20-1 378,-1 0 0,1-2 0,-1 0 0,0 0 0,14-5-378,-25 5 47,1 0 0,-1 1 0,0-2 0,0 1 1,0 0-1,0-1 0,0 0 0,-1 0 0,1 0 1,-1 0-1,0 0 0,0-1 0,0 1 0,2-5-47,-4 7 8,0-1 0,0 0 0,0 0 0,0 0 0,-1 0-1,1 0 1,0 0 0,-1 0 0,0 0 0,1 0-1,-1 0 1,0 0 0,0 0 0,0 0 0,-1 0 0,1-1-1,0 1 1,-1 0 0,1 0 0,-1 0 0,0 0 0,1 0-1,-1 1 1,0-1 0,0 0 0,-1 0 0,1 1-1,0-1 1,0 0 0,-1 1 0,1-1 0,-1 1 0,0-1-9,-4-2 8,0 0 0,0 0 0,-1 0-1,1 1 1,-1 0 0,0 0-1,0 0 1,0 1 0,0 0-1,0 1 1,-7-1-7,1 0-2,-1 1-1,1 0 1,-1 1-1,1 1 1,-14 2 2,20-2-3,0 1 0,-1 0 0,1 0 1,0 1-1,1 0 0,-1 0 0,0 1 0,1 0 0,0 0 1,-1 0-1,2 1 0,-1-1 0,0 2 0,1-1 0,0 0 1,0 1-1,1 0 0,0 0 0,0 1 0,0-1 1,1 1-1,0 0 0,0 0 0,0 0 0,1 0 0,0 0 1,1 0-1,-1 3 3,0 5 14,0-1 1,1 1 0,1 0-1,0 0 1,1-1-1,1 1 1,0 0 0,1-1-1,0 1 1,1-1-1,1 0 1,0 0 0,7 12-15,-5-15 16,0 0 0,1 0 0,0-1 1,1 0-1,0 0 0,0-1 1,1 0-1,0-1 0,0 0 0,1-1 1,0 0-1,1 0 0,0-2 1,0 1-1,0-1 0,0-1 1,1 0-1,-1-1 0,1 0 0,0-1 1,0-1-1,0 0 0,9 0-16,44-7 48</inkml:trace>
  <inkml:trace contextRef="#ctx0" brushRef="#br0" timeOffset="6">3500 54 5521,'-5'-7'1738,"-11"-9"2508,9 16-2381,3 11-555,1 27-600,2 1-1,1-1 0,1 1 0,5 16-709,28 157 839,-20-138-496,15 74 125,14 25-468,-26-98-948,-16-70 1017,0-9-153</inkml:trace>
  <inkml:trace contextRef="#ctx0" brushRef="#br0" timeOffset="7">3370 561 7386,'-4'0'3448,"8"3"-1247,8 1-497,12-1-352,8 1-239,11-3-425,12 1-160,2-4-256,4-1-104,-6-4-16,-3 0-112,-10 0-432,-9 4-416,-4-4 1960,-10 4-1144</inkml:trace>
  <inkml:trace contextRef="#ctx0" brushRef="#br0" timeOffset="8">3891 528 4353,'2'9'6248,"6"-2"-3599,15 4-2640,-2-2 780,-4 2-506,-13-8-212,0 0-1,0 0 1,1-1-1,-1 1 0,1-1 1,-1 0-1,1 0 1,0-1-1,-1 1 1,1-1-1,0 0 1,0-1-1,0 1 0,0-1 1,0 0-1,0 0 1,1 0-71,7-2 135,-1-1 0,1-1 0,-1 0 0,0 0 0,0-1 0,0-1 0,0 0 0,-1-1 0,0 0 0,-1 0 0,1-1 0,-1 0 0,-1-1 0,0-1 0,0 1 0,-1-2-135,-6 10 11,0-1 1,-1 0-1,0 0 0,1 0 1,-1 0-1,0 0 0,0 0 1,0 0-1,0 0 0,0-1 1,-1 1-1,1 0 0,-1 0 1,1-1-1,-1 1 0,0 0 1,0-1-1,0 1 0,0-1 1,-1 1-1,1 0 0,0 0 1,-1-1-1,0 1 0,1 0 1,-1 0-1,0-1 0,0 1 1,0 0-1,-1 0 0,1 0 1,0 0-1,-2-1-11,-1-1 20,-1 1 1,1-1-1,-1 1 0,0-1 0,0 2 1,0-1-1,0 0 0,-1 1 1,1 0-1,-1 0 0,1 1 0,-1-1 1,-3 1-21,2 0 24,0 0 0,-1 0 0,1 1 0,-1 0 0,1 0 1,0 1-1,-1 0 0,1 0 0,0 1 0,-1 0 0,1 0 0,0 1 1,0 0-1,1 0 0,-1 0 0,1 1 0,-1 0 0,-1 2-24,-1 1 36,2 0-1,-1 1 1,1 0 0,0 0-1,1 1 1,0-1-1,0 2 1,1-1-1,0 0 1,0 1 0,1 0-1,-2 9-35,1-1 36,0 1-1,2-1 0,0 1 1,1-1-1,0 1 1,2 0-1,0 0 1,2 0-1,1 10-35,-1-17 19,0 0 1,1 0-1,1-1 0,0 1 0,0-1 0,1 0 0,0 0 1,1 0-1,1-1 0,-1 0 0,2 0 0,-1-1 1,1 0-1,1 0 0,3 2-19,-8-7 69,1-1 1,-1 0-1,1 0 0,0 0 1,0-1-1,0 0 0,0 0 1,1 0-1,-1-1 0,1 1 1,-1-1-1,1-1 0,-1 1 1,1-1-1,-1 0 0,1 0 1,0 0-1,-1-1 0,1 0 1,-1 0-1,1 0 1,-1-1-1,0 0 0,0 0 1,0 0-1,0-1 0,2-1-69,33-17 770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38 4849,'-1'0'427,"-1"-1"0,1 0 0,0 0 0,0 0 0,0 0 1,0 0-1,0 0 0,0-1 0,0 1 0,0 0 0,1 0 0,-1-1 0,0 1 0,1-1 0,-1 1 0,1 0 1,-1-1-1,1 1 0,0-1 0,0 1 0,0-1 0,-1 1 0,1-1 0,1 1 0,-1-1 0,0 1 1,0-1-1,0 1-427,5 3 565,7 4-463,1 1 1,-1 0-1,-1 1 1,1 0-1,-1 1 1,-1 0-1,1 1 0,-2 0 1,1 0-1,4 8-102,43 58 293,-3 3 0,35 68-293,-60-89 16,-1 0-1,-3 2 1,-3 0-1,7 38-15,-20-60-6,-1 0 0,-3 1 0,-1-1 0,-2 1 0,-1 0 0,-3 0 0,0-1 0,-3 1 0,-1-1 0,-2 0 0,-2 0 0,-1-1 0,-2 0 0,-1-1 0,-17 30 6,3-17-46,-15 28 148,40-69-197,-1 0 0,1 0 0,1 1 0,0-1 0,0 0 0,0 1 0,1 0 0,0 4 95,1-11-86,0-1 0,0 0 0,0 1 0,0-1 0,1 0 1,-1 0-1,0 1 0,1-1 0,-1 0 0,0 0 1,1 0-1,0 1 0,-1-1 0,1 0 0,0 0 0,-1 0 1,1 0-1,0 0 0,0 0 0,1 1 86,11 8-475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348 152 4137,'42'-44'2360,"-42"43"-2223,1-1 0,0 1 0,0 0-1,-1 0 1,1 0 0,0 0-1,-1 0 1,1-1 0,-1 1 0,0 0-1,1 0 1,-1-1 0,0 1 0,0 0-1,0-1 1,0 1 0,0 0-1,0 0 1,0-1 0,0 1 0,-1 0-1,1-1 1,0 1 0,-1 0-1,1 0 1,-1-1 0,1 1 0,-1 0-1,0 0 1,1 0 0,-2-1-137,-1-4 664,2 3-493,-1-1 0,1 1 0,-1-1 0,0 1 0,0-1 1,0 1-1,0 0 0,-1 0 0,1 0 0,-1 0 0,0 1 0,0-1 0,0 1 1,0 0-1,0-1 0,0 1 0,-1 1 0,1-1 0,-1 0 0,1 1 1,-1 0-1,0 0 0,1 0 0,-1 0 0,0 0 0,0 1 0,0 0 1,0 0-1,0 0 0,1 0 0,-5 1-171,-6 0 99,-1 1 1,1 0-1,0 1 1,0 0-1,0 1 0,0 1 1,1 0-1,0 1 1,0 0-1,0 1 0,1 1 1,0 0-1,-1 2-99,4-3 4,1 0 0,0 1-1,0 1 1,1-1 0,0 1-1,0 1 1,1-1 0,1 1-1,-1 0 1,2 0 0,-1 0-1,1 1 1,1 0 0,0 0-1,1 0 1,0 0 0,0 2-4,1 1-1,0 0 0,1 0 0,0 0 0,1 0 0,1 0 0,0 0 0,1-1 0,1 1 0,0-1 0,1 0 0,5 12 1,-6-18 2,-1 0 0,1-1 0,0 0 0,1 1 1,-1-1-1,1-1 0,0 1 0,1-1 1,-1 0-1,1 0 0,0-1 0,0 1 1,1-1-1,-1-1 0,1 1 0,0-1 0,0 0 1,0-1-1,0 0 0,0 0 0,1 0 1,-1-1-1,1 0-2,1-1 7,0 0-1,0-1 1,0 0 0,0 0-1,-1-1 1,1 0 0,0 0 0,-1-1-1,1 0 1,-1-1 0,0 0 0,0 0-1,0-1 1,-1 0 0,1 0 0,-1-1-1,3-3-6,4-4 25,-1 0-1,0-1 1,-1-1-1,0 0 1,-2-1 0,0 0-1,0 0 1,-1-2-25,-6 12 10,-1-1 1,1-1 0,-1 1 0,0 0 0,-1 0 0,0-1 0,0 1-1,-1-1 1,1 1 0,-1-1 0,-1 1 0,0-1 0,0 1-1,-2-5-10,-3-12 57,-2 0 0,0 1 0,-10-17-57,6 14 75,66 103 34,-20-24-194,1-2 0,4-2-1,1-1 1,2-2 0,5 0 85,-44-43 370,1 0 1,0 0-1,0 0 1,0 0-1,0-1 1,4 2-371,31 6 1147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23 8034,'0'0'60,"-12"-17"2679,12 16-2674,0 1 0,0 0 1,-1 0-1,1-1 0,0 1 1,0 0-1,0-1 0,0 1 1,0 0-1,-1 0 0,1-1 0,0 1 1,0 0-1,-1 0 0,1 0 1,0-1-1,0 1 0,-1 0 1,1 0-1,0 0 0,0 0 1,-1 0-1,1-1 0,0 1 1,-1 0-1,1 0 0,0 0 0,0 0 1,-1 0-1,1 0 0,0 0 1,-1 0-1,1 0 0,0 0 1,-1 0-1,1 0 0,0 0 1,0 1-1,-1-1 0,1 0 1,0 0-1,-1 0 0,1 0 0,0 0 1,0 1-1,-1-1 0,1 0 1,0 0-1,0 0 0,-1 1 1,1-1-1,0 0 0,0 0 1,0 1-1,0-1 0,-1 0 0,1 0 1,0 1-1,0-1 0,0 0 1,0 1-1,0-1 0,0 0 1,0 1-1,0-1 0,0 0 1,0 0-1,0 1-65,-3 30 779,2 0 0,1 0 1,2 0-1,3 16-779,-2-10 289,19 167 1206,26 93-1495,-38-240 31,-2 1 0,-3 1 0,-2-1 0,-3 1 0,-4 14-31,2-36-30,3-12-66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222 161 2793,'82'-28'2045,"-80"27"-1840,0 0 0,0 0 0,0 0 0,1 0 0,-1 0 0,0-1 0,0 1-1,-1 0 1,1-1 0,0 0 0,0 1 0,-1-1 0,1 0 0,-1 0 0,0 0-1,1 0 1,-1 0 0,0 0 0,0 0 0,0-1 0,0 1 0,-1 0 0,1 0-1,-1-1 1,1 1 0,-1 0 0,0-1 0,0 1 0,0-3-205,0 2 221,-1 0 0,0 0-1,1 0 1,-1 0 0,-1 1 0,1-1 0,0 0 0,-1 0 0,1 1 0,-1-1 0,0 1-1,0-1 1,0 1 0,0 0 0,0 0 0,0 0 0,-1 0 0,1 0 0,-1 0-221,-5-2 147,1 0 1,-1 1 0,0 0 0,-1 0 0,1 1 0,0 0 0,-1 0-1,0 1 1,1 0 0,-1 1 0,0 0 0,1 0 0,-1 1 0,0 0 0,1 0-1,-1 1 1,1 0 0,0 0 0,0 1 0,0 1 0,0-1 0,0 1-148,0 0 13,0 0 1,1 1-1,-1-1 1,1 2 0,0-1-1,1 1 1,-1 0-1,1 0 1,1 1-1,-1-1 1,1 2-1,0-1 1,0 0 0,1 1-1,0 0 1,0 0-1,1 0 1,0 0-1,1 1 1,0-1 0,-1 7-14,1 2-4,1 0 1,1 0 0,0 0 0,1 0 0,1 1 0,1-1 0,0-1-1,2 4 4,-3-13 1,0 0 0,1 0-1,0 0 1,0 0-1,0 0 1,1-1-1,0 0 1,0 0-1,1 0 1,0 0 0,0-1-1,0 0 1,1 0-1,-1 0 1,1 0-1,0-1 1,1 0-1,-1-1 1,6 3-1,-8-4 2,0-1 0,0 1-1,1-1 1,-1-1 0,0 1 0,0 0 0,1-1 0,-1 0 0,0 0-1,0 0 1,1-1 0,-1 1 0,0-1 0,0 0 0,4-1-2,-2-1 5,1 0-1,-1 0 1,1-1 0,-1 1 0,0-1 0,0-1 0,-1 1 0,1-1 0,0-1-5,4-5 13,0 0 0,-1-1 1,0 0-1,-1 0 0,0-1 1,-1 0-1,-1 0 1,0-1-1,-1 0-13,-2 7 10,-2-1-1,1 1 1,-1-1-1,0 1 1,0-1-1,-1 0 1,0 1 0,0-1-1,-1 1 1,0-1-1,-1 0 1,1 1 0,-1 0-1,-1-1 1,1 1-1,-1 0 1,-2-3-10,-1-1 12,-1 1 0,1-1-1,-2 1 1,0 1 0,0-1 0,0 1 0,-1 1 0,-1-1 0,1 1-1,-2 1-11,12 7 0,-1 0-1,0 0 0,0 1 1,0-1-1,0 0 0,0 0 1,0 0-1,0 1 0,0-1 1,0 0-1,0 0 0,0 0 0,0 1 1,0-1-1,0 0 0,-1 0 1,1 0-1,0 1 0,0-1 1,0 0-1,0 0 0,0 0 1,0 1-1,0-1 0,0 0 1,-1 0-1,1 0 0,0 0 1,0 0-1,0 0 0,0 1 0,-1-1 1,1 0-1,0 0 0,0 0 1,0 0-1,-1 0 0,1 0 1,0 0-1,0 0 0,0 0 1,-1 0-1,1 0 0,0 0 1,0 0-1,0 0 0,-1 0 0,1 0 1,0 0-1,0 0 0,0 0 1,-1 0-1,1 0 0,0 0 1,0 0-1,0 0 0,-1 0 1,1-1-1,0 1 1,6 17-29,12 15-6,1-1 0,1 0 0,10 10 35,34 49-2,-44-56 3,0 1 0,-2 1 0,-2 0 0,-1 1 0,-2 1 0,-2 0 0,-1 0 0,-1 7-1,-7-27 12,0 1-1,-1 0 1,-1 0 0,-1 0 0,-1 0 0,0-1 0,-1 1-1,-3 6-11,2-11 30,-1 0 0,-1 0 0,0 0-1,0-1 1,-2 0 0,1 0 0,-2-1 0,0 0-1,0 0 1,-1-1 0,-4 3-30,9-9 5,0-1 0,1-1 0,-2 1 0,1-1 0,0 0 0,0 0 0,-1 0 0,0-1 0,1 0 0,-1 0 0,0 0 0,0-1 1,0 0-1,0 0 0,0 0 0,-1-1 0,1 0 0,0 0 0,0 0 0,0-1 0,0 0 0,0 0 0,0-1 0,0 0 0,0 0 0,1 0 0,-1-1 0,-5-2-5,1-1-181,0 0-1,1 0 1,-1-1-1,1 0 1,1 0-1,-1-1 0,1-1 1,1 1-1,-1-1 1,2 0-1,-1-1 1,1 0-1,0 0 0,1 0 1,0-1 181,-4-29-618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24 7562,'-3'-3'399,"0"1"0,0 0 0,-1-1 0,1 1 1,-1 0-1,0 1 0,0-1 0,1 0 0,-1 1 0,0 0 1,0 0-1,0 0 0,0 1 0,0-1 0,0 1 0,-1 0 1,0 0-400,0 1 207,0 0 0,0 0-1,0 1 1,0-1 0,0 1 0,0 0 0,0 1 0,0-1 0,1 1 0,-1 0 0,1 0 0,-1 1-207,-6 6 97,0 0 0,1 1 1,0 0-1,1 1 0,0 0 1,1 0-1,0 1 0,1 0 0,0 2-97,1 0 15,1 1 0,1-1 0,0 1 0,1-1 0,0 1 0,2 0 0,0 0-1,0 0 1,2 0 0,0 0 0,0 0 0,2 0 0,0 0 0,1-1-1,0 1 1,2-1 0,-1 0 0,2 0 0,0-1 0,4 6-15,-7-15-1,0 1-1,0-1 1,0 0 0,1 0 0,-1 0 0,1-1-1,0 1 1,1-1 0,-1-1 0,1 1 0,0-1-1,0 0 1,0 0 0,0 0 0,0-1 0,1 0-1,-1 0 1,1-1 0,-1 0 0,1 0 0,0 0-1,-1-1 1,1 0 0,0-1 0,-1 1 0,1-1-1,0 0 1,-1-1 0,1 1 0,-1-1 0,0-1-1,0 1 1,0-1 0,0 0 0,0-1 0,0 1-1,-1-1 1,1 0 0,-1-1 0,0 1 0,3-5 1,8-10 15,-1-1 1,0-1-1,-1 0 1,1-7-16,-9 17 15,0-1 1,-1 0-1,0 0 1,-2 0-1,1 0 1,-1-1-1,-1 0 0,0 1 1,0-7-16,-3 7 14,0 0 1,-1 1-1,0-1 1,-1 0-1,0 1 0,0 0 1,-2 0-1,1 0 1,-1 0-1,-1 0 1,0 1-1,0 0 1,-1 1-1,-1-1 0,1 1 1,-1 1-1,-1-1-14,7 6-55,-1 0-1,0 0 0,0 0 0,0 1 1,0-1-1,-1 1 0,1 0 0,0 0 1,-1 0-1,0 0 0,1 1 0,-1-1 1,0 1-1,0 0 0,0 0 1,0 1-1,0-1 0,0 1 0,0 0 1,0 0-1,0 0 0,0 0 0,0 1 1,-4 0 55,-10 12-500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7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59 7810,'-6'-9'1266,"-1"1"0,-1 1 0,0-1-1,-6-3-1265,12 9 169,0 0 0,0 1 0,0 0 0,0-1 0,0 1 0,-1 0 0,1 0 0,-1 0 0,1 0 0,0 1 0,-1-1 0,0 1-1,1-1 1,-1 1 0,1 0 0,-1 0 0,1 0 0,-1 0 0,0 1 0,1-1 0,-3 1-169,4 0 61,-1 0 1,0 0 0,1 0-1,-1 0 1,1 0 0,0 0-1,-1 0 1,1 1-1,0-1 1,0 1 0,-1-1-1,1 0 1,0 1 0,1 0-1,-1-1 1,0 1-1,0 0 1,1-1 0,-1 1-1,1 0 1,-1 0-1,1 1-61,-1 5 75,0 0 0,0 0 0,1 0 0,1 7-75,4 27 94,2 1 0,2-2 0,2 1-1,9 22-93,8 31 80,-25-84-71,50 186 606,27 200-615,-76-359 90,1 25-90,-5-51 24,0 0 0,-1 0-1,0 0 1,-1 0-1,-1-1 1,1 1 0,-2 1-24,1-6 16,-2 7 184,2-24 58,0-9-155,-7-28 24,2 11-78,1-1 0,2 0 0,1-9-49,4 35-2,0 1-1,0-1 0,1 0 0,0 1 0,1 0 0,0-1 1,1 1-1,0 0 0,1 0 0,0 0 0,0 1 0,1-1 1,4-6 2,-6 13-8,0-1 1,0 0 0,0 1-1,0 0 1,0 0-1,1 0 1,-1 0 0,1 0-1,0 1 1,0-1-1,0 1 1,0 0 0,0 1-1,1-1 1,-1 1 0,1-1 7,1 1-9,1 0 0,0 0 0,-1 1 0,1 0 0,0 0 0,-1 0 0,1 1 0,0 0 1,-1 1-1,3 0 9,6 2-9,-2 2 0,1-1 1,0 2-1,-1 0 0,0 0 0,-1 1 1,0 1-1,0 0 0,5 5 9,-6-3 28,-1 0 0,0 0 0,-1 1 0,0 1-1,-1-1 1,-1 1 0,0 0 0,0 1 0,-2 0 0,0 0 0,0 0-1,-1 0 1,-1 1 0,0 0 0,-1 0 0,-1 0 0,0 0-28,1 8 1031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1 157 7322,'28'-92'3088,"-27"90"-2934,-1 1 0,1-1 0,-1 1 0,0-1 0,1 1-1,-1-1 1,0 1 0,0-1 0,0 1 0,0-1 0,0 1 0,-1-1-1,1 1 1,0 0 0,-1-1 0,1 1 0,-1-2-154,1 3 34,0 0 1,0 0 0,-1 0 0,1 0-1,0 0 1,0 0 0,0 0-1,0 0 1,0-1 0,0 1 0,-1 0-1,1 0 1,0 0 0,0 0-1,0 0 1,0 0 0,0 0 0,-1 0-1,1 0 1,0 0 0,0 0-1,0 0 1,0 0 0,-1 0 0,1 0-1,0 0 1,0 0 0,0 1-1,0-1 1,0 0 0,0 0-1,-1 0 1,1 0 0,0 0 0,0 0-1,0 0 1,0 0 0,0 0-1,0 1 1,0-1 0,-1 0 0,1 0-1,0 0 1,0 0 0,0 0-1,0 0 1,0 1 0,0-1 0,0 0-1,0 0 1,0 0 0,0 0-1,0 0 1,0 1 0,0-1 0,0 0-1,0 0 1,0 0 0,0 0-1,0 1 1,0-1 0,0 0 0,0 0-1,0 0 1,0 0 0,0 0-35,3 20 552,1 0 1,1 0-1,6 16-552,5 21 396,7 74 750,-6-27-145,-17-102-968,0-1 0,0 0-1,0 1 1,1-1 0,-1 0-1,0 1 1,1-1 0,-1 0-1,1 1 1,0-1-1,-1 0 1,1 0 0,0 0-1,1 2-32,-2-4 19,0 1 0,1 0 1,-1 0-1,0 0 0,1 0 0,-1 0 0,0-1 0,1 1 0,-1 0 0,0 0 0,1-1 0,-1 1 0,0 0 0,0 0 1,1-1-1,-1 1 0,0 0 0,0-1 0,1 1 0,-1 0 0,0-1 0,0 1 0,0 0 0,0-1 0,0 1 0,0 0 1,1-1-1,-1 1 0,0-1 0,0 1-19,7-42 658,-6 14-473,-2-1 0,-1 0 0,-4-14-185,2 5 80,-1-29-80,5 56 3,1-1-1,0 1 1,0-1-1,1 1 1,0 0-1,1 0 1,4-10-3,-5 17-4,-1 0 0,1 1 0,0-1 0,1 1-1,-1-1 1,0 1 0,1 0 0,0 0 0,0 0 0,0 1 0,0-1 0,0 0 0,0 1-1,1 0 1,0-1 4,2 0-6,0 1-1,1-1 1,-1 1-1,0 1 1,1-1-1,-1 1 1,1 0-1,-1 0 1,2 1 6,8 0-334,-1 1-1,1 0 1,-1 1 0,0 1 0,0 1 0,0 0-1,0 0 1,0 2 334,33 17-3673,9 9 1725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9010,'41'-58'3777,"-46"73"-1825,3 6-824,4 12-359,3 2-73,3 12-328,1-4-144,-2 3-136,0 5-32,-2-8 136,-3 0-112,1-9-520,0-10-296,3-10 336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88 9986,'-31'-38'4281,"7"16"-2217,7 4-607,5 12-569,3 2-328,7 9-400,8 6-200,9 11 632,6 7-440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62 6033,'-1'-3'318,"-2"-10"1984,0 0 0,-1 0 0,-3-4-2302,6 14 1979,3 5-979,0 12-260,-2 14-383,1 1 0,1-1 0,1 0 1,3 3-358,27 112 273,-1-5-164,-14-42-331,-5 0 0,-4 1 0,-4 0-1,-5 5 223,-3-36-1294,2-19 469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93 4969,'-19'-29'3345,"6"19"592,2 5-1553,11 7-800,11 4-175,2 3-481,8-4-184,17-5-336,4-8-120,25-6 16,2-1-80,-4-6 2937,-2 9-2281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59 7810,'-6'-9'1266,"-1"1"0,-1 1 0,0-1-1,-6-3-1265,12 9 169,0 0 0,0 1 0,0 0 0,0-1 0,0 1 0,-1 0 0,1 0 0,-1 0 0,1 0 0,0 1 0,-1-1 0,0 1-1,1-1 1,-1 1 0,1 0 0,-1 0 0,1 0 0,-1 0 0,0 1 0,1-1 0,-3 1-169,4 0 61,-1 0 1,0 0 0,1 0-1,-1 0 1,1 0 0,0 0-1,-1 0 1,1 1-1,0-1 1,0 1 0,-1-1-1,1 0 1,0 1 0,1 0-1,-1-1 1,0 1-1,0 0 1,1-1 0,-1 1-1,1 0 1,-1 0-1,1 1-61,-1 5 75,0 0 0,0 0 0,1 0 0,1 7-75,4 27 94,2 1 0,2-2 0,2 1-1,9 22-93,8 31 80,-25-84-71,50 186 606,27 200-615,-76-359 90,1 25-90,-5-51 24,0 0 0,-1 0-1,0 0 1,-1 0-1,-1-1 1,1 1 0,-2 1-24,1-6 16,-2 7 184,2-24 58,0-9-155,-7-28 24,2 11-78,1-1 0,2 0 0,1-9-49,4 35-2,0 1-1,0-1 0,1 0 0,0 1 0,1 0 0,0-1 1,1 1-1,0 0 0,1 0 0,0 0 0,0 1 0,1-1 1,4-6 2,-6 13-8,0-1 1,0 0 0,0 1-1,0 0 1,0 0-1,1 0 1,-1 0 0,1 0-1,0 1 1,0-1-1,0 1 1,0 0 0,0 1-1,1-1 1,-1 1 0,1-1 7,1 1-9,1 0 0,0 0 0,-1 1 0,1 0 0,0 0 0,-1 0 0,1 1 0,0 0 1,-1 1-1,3 0 9,6 2-9,-2 2 0,1-1 1,0 2-1,-1 0 0,0 0 0,-1 1 1,0 1-1,0 0 0,5 5 9,-6-3 28,-1 0 0,0 0 0,-1 1 0,0 1-1,-1-1 1,-1 1 0,0 0 0,0 1 0,-2 0 0,0 0 0,0 0-1,-1 0 1,-1 1 0,0 0 0,-1 0 0,-1 0 0,0 0-28,1 8 1031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94 8154,'3'21'5098,"9"22"-3618,0-3-866,-2 2 26,-3-22-287,-2 1 0,-1-1-1,0 1 1,-2 1-1,0-1 1,-2 0 0,-1 16-353,-2-24 272,-1-53 525,2-6-759,1 1-1,3-1 1,2 1 0,2 0-1,9-33-37,-13 70-9,0-1-1,0 1 0,1 0 1,1 0-1,-1 0 0,1 0 1,1 1-1,0-1 10,-4 6-5,0 1 0,0-1 0,1 1 0,-1 0 0,1-1 0,-1 1 0,1 0 0,0 0 0,-1 0 0,1 0 0,0 0 0,0 0 0,0 1 0,-1-1 0,1 0 0,0 1 0,0 0 0,0-1 0,0 1 0,0 0 0,0 0 0,0 0 0,0 0 0,0 1 0,0-1 0,0 0 0,0 1 0,0-1 0,0 1 0,0 0 0,-1 0 0,1-1 0,0 1 0,0 1 0,-1-1 0,1 0 0,-1 0 0,1 1 5,7 4-15,0 2 0,-1-1 0,0 1-1,0 0 1,-1 1 0,0 0 0,0 0-1,5 10 16,-5-5-4,1 0 1,-2 0-1,0 0 0,0 1 0,-1 0 0,0 4 4,-4-10 10,0 1 0,-1-1 1,0 1-1,0-1 0,-1 1 0,0-1 0,-1 0 0,0 1 0,0-1 0,-3 5-10,21-73 714,-14 52-710,7-18-3,1 0 0,1 1 0,0 0-1,2 1 1,6-8-1,-14 24-6,0 1-1,0 0 1,1 0-1,0 0 1,0 1-1,0 0 0,1 0 1,-1 1-1,6-3 7,-7 5-7,0-1-1,0 2 1,0-1 0,0 0-1,1 1 1,-1 0-1,0 0 1,1 1-1,-1 0 1,1 0-1,-1 0 1,1 0-1,-1 1 1,1 0-1,1 0 8,3 2-5,0-1-1,-1 2 1,1-1-1,-1 1 1,1 1 0,-1 0-1,0 0 1,-1 1-1,1 0 1,-1 0-1,0 1 1,-1 0-1,0 1 1,0-1 0,0 1-1,-1 0 1,0 1-1,-1 0 1,0 0-1,0 0 1,-1 0-1,0 1 1,1 7 5,-1-1 366,0-1-1,1 0 1,1 0-1,0 0 1,1-1 0,0 0-1,5 5-365,24 26 1139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49 5041,'6'-8'923,"-3"5"30,-1-1 0,0 1 1,0 0-1,0 0 1,0-1-1,1-3-953,-3 7 117,1-1-1,-1 1 1,0 0-1,0-1 0,0 1 1,0-1-1,0 1 1,0-1-1,0 1 1,0 0-1,0-1 0,0 1 1,0-1-1,-1 1 1,1 0-1,0-1 1,0 1-1,0 0 0,0-1 1,-1 1-1,1-1 1,0 1-1,0 0 1,-1 0-1,1-1-116,-1 1 114,0-1-1,0 1 1,0-1-1,0 1 1,0-1-1,0 1 1,0 0-1,0 0 1,0-1-1,0 1 1,0 0 0,0 0-1,0 0 1,0 0-1,0 0-113,-13 1 289,0 1-1,-1 0 1,1 1-1,0 0 1,1 1-1,-1 1 1,1 0-1,0 1 1,0 0-1,0 1 1,1 1-289,-23 14 84,1 2-1,2 1 1,-6 7-84,30-25 23,0 0 0,0 0-1,0 1 1,1 1 0,0-1 0,1 1 0,-5 8-23,11-16 2,-1 0-1,1 0 1,-1-1 0,1 1-1,0 0 1,0 0 0,0 0-1,-1 0 1,1 0 0,0-1-1,0 1 1,0 0 0,0 0-1,0 0 1,1 0 0,-1 0 0,0 0-1,0-1 1,0 1 0,1 0-1,-1 0 1,0 0 0,1 0-1,-1-1 1,1 1 0,-1 0-1,1-1 1,0 1 0,-1 0-1,1-1 1,-1 1 0,1-1-1,0 1 1,0 0 0,-1-1 0,1 0-1,0 1 1,0-1 0,0 0-1,-1 1 1,2-1-2,5 3 8,-1-1 1,1 0-1,0 0 0,6 0-8,-10-2 2,32 5 29,26-1-31,-29-3 1,0 2 0,24 5-1,-47-6 0,0 0-1,0 0 0,-1 1 0,1 1 1,-1-1-1,0 1 0,0 1 0,-1-1 1,1 1-1,-1 1 0,6 5 1,-11-9 1,0 0 0,0 1-1,0-1 1,-1 1 0,1-1 0,-1 1-1,1 0 1,-1-1 0,0 1 0,0 0-1,0 0 1,-1 0 0,1 0-1,-1 0 1,1 0 0,-1 0 0,0 0-1,0 0 1,0 0 0,-1 0-1,1 0 1,-1 0 0,0 0 0,1 0-1,-1-1 1,-1 1 0,1 0 0,0 0-1,-2 1 0,-4 9 13,0-1 1,-2 0-1,1 0 0,-1-1 0,-5 4-13,3-2 14,-1 0 0,-1-1 0,0 0 0,0-1 0,-1 0 0,-1-1 0,0-1 0,0 0 1,-1-1-1,0-1 0,-15 5-14,29-12-42,1 1 0,-1-1 1,1 1-1,-1-1 0,1 1 1,-1-1-1,1 0 0,-1 0 0,0 0 1,1 0-1,-1 0 0,1 0 1,-1-1-1,1 1 0,-1 0 1,0-1-1,1 1 0,-1-1 1,1 0 40,-3-10-304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1464 4929,'1'2'400,"0"-1"0,0 1 0,0-1-1,0 0 1,0 0 0,0 0 0,0 1 0,0-1 0,1 0-1,-1 0 1,0-1 0,1 1 0,-1 0 0,0 0 0,1-1 0,-1 1-1,1 0 1,-1-1 0,1 0 0,-1 1 0,1-1 0,1 0-400,-2 1 212,1-1 0,-1 0 0,1 1 0,-1-1 0,1 0 0,0 0 0,-1 0 0,1 0 1,-1-1-1,1 1 0,-1 0 0,1-1 0,-1 1 0,1 0 0,-1-1 0,1 0 0,-1 1 0,0-1 1,1 0-1,-1 0 0,0 0 0,0 0 0,0 0 0,1 0-212,1-7 201,1-1 0,-2 1 0,1 0-1,-1-1 1,-1 1 0,1-1 0,-2 0 0,1 1 0,-1-1 0,0 0-1,-1 0-200,1-16 216,0-115 102,-6 1 1,-6 0 0,-22-95-319,11 95 6,6-1 1,6-1 0,6-21-7,5 154-12,0 0 1,0 1 0,1-1 0,0 1-1,1-1 1,0 1 0,0-1-1,1 1 1,1-3 11,-3 8-8,0 0-1,1-1 1,-1 1 0,1 0-1,0 0 1,-1 0 0,1 0-1,0 0 1,0 0-1,1 1 1,-1-1 0,0 1-1,0-1 1,1 1 0,-1 0-1,1 0 1,-1 0 0,1 0-1,-1 0 1,1 1-1,0-1 1,-1 1 0,1 0-1,0 0 1,2 0 8,1 0-74,0 1 0,0 0-1,0 0 1,0 1 0,-1-1 0,1 1-1,0 1 1,-1-1 0,1 1 0,-1 0-1,0 0 1,0 1 0,0-1 0,-1 1-1,1 0 1,-1 0 0,0 1 0,0-1-1,0 1 1,2 5 74,6 7-492,-2 0 0,0 1 0,-1 0 0,-1 1 0,4 13 492,15 59-144,-6 13-29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29 169 8762,'-3'-2'594,"0"0"0,1-1 1,-1 1-1,0 0 0,1-1 1,0 0-1,0 1 0,0-1 1,0 0-1,0 0 0,0-1-594,2 3 47,0 1 0,0-1 1,0 1-1,0 0 0,0-1 0,0 1 0,0 0 0,0-1 0,1 1 0,-1 0 0,0-1 0,0 1 0,0 0 0,0-1 1,1 1-1,-1 0 0,0-1 0,0 1 0,1 0 0,-1 0 0,0-1 0,1 1 0,-1 0 0,0 0 0,1 0 1,-1-1-1,0 1 0,1 0 0,-1 0 0,0 0 0,1 0 0,-1 0 0,0 0 0,1 0 0,-1 0 0,1 0 0,-1 0 1,1 0-48,19-4 428,-17 4-308,119-11 1286,50 5-1406,63-5 50,-231 11-46,13-2 7,-1 0 0,1 0 1,-1-2-1,2 0-11,-15 3 11,0 0 0,1 0 0,-1-1 0,0 1 0,0-1-1,0 1 1,0-1 0,0 0 0,0 0 0,-1 0 0,1 0 0,0-1 0,-1 1 0,0-1 0,0 0 0,0 1 0,0-1 0,0 0 0,0 0 0,-1 0 0,1 0 0,-1-2-11,0 4 7,-1 0 0,0 1 0,0-1 0,1 0 0,-1 0 0,0 0 0,0 0 0,0 0 0,0 0 0,0 1 0,0-1 0,0 0 0,-1 0 0,1 0 0,0 0 0,0 1 0,-1-1 0,1 0 0,-1 0 0,1 0 0,0 1 0,-1-1 0,1 0 0,-1 1 0,0-1 0,1 0-7,-2 0 11,1 0-1,-1 0 0,1 1 1,-1-1-1,1 0 0,-1 1 1,0-1-1,1 1 0,-1-1 1,0 1-1,1 0 0,-1 0 1,0 0-11,-4-1 26,0 1 1,0 1-1,0-1 1,0 1-1,0 0 1,0 1 0,-1 0-27,-6 4 20,0 1 1,1 0 0,0 1 0,1 0 0,0 1 0,0 0 0,0 1-1,2 0 1,-1 0 0,1 1 0,1 1 0,0-1 0,0 1 0,-2 6-21,7-11 1,1 1 0,-1-1 0,1 0 0,1 1 1,0-1-1,0 1 0,0-1 0,1 1 0,0 0 1,0-1-1,1 1 0,0-1 0,0 1 0,1-1 1,0 1-1,0-1 0,1 0 0,0 0 1,0 0-1,1 0 0,0-1 0,0 1 0,0-1 1,3 2-2,-2-2 2,0 1 1,0-1-1,1 0 1,0-1-1,0 0 1,0 0-1,1 0 1,0 0 0,0-1-1,0 0 1,0-1-1,0 0 1,1 0-1,0 0 1,0-1 0,-1 0-1,1-1 1,0 0-1,0 0 1,1 0-1,-1-1 1,5-1-3,-7 0 6,1-1 1,-1 0-1,-1 0 1,1-1-1,0 0 0,-1 0 1,1 0-1,-1-1 0,0 1 1,0-1-1,0-1 1,-1 1-1,1-1 0,-1 1 1,0-1-1,0 0 0,0-1-6,2-3 20,-1 0 0,1-1-1,-1 1 1,-1-1 0,0 0-1,0 0 1,-1 0 0,0-1-1,1-9-19,-4 11 13,0 0-1,0 1 0,-1-1 1,-1 0-1,1 1 1,-1-1-1,-1 1 0,0 0 1,0 0-1,0 0 0,-1 0 1,0 0-1,-3-3-12,-4-7-63,-1 1-1,-1 1 1,-1-1 0,0 2-1,-1 0 64,13 13-115,1 0-1,-1 1 1,-1-1-1,1 0 0,0 1 1,0 0-1,-1-1 1,1 1-1,-3-1 116,5 2-52,0 0 0,0 0-1,-1 0 1,1 0 0,0 0 0,-1 0-1,1 0 1,0 0 0,-1 0-1,1 0 1,0 0 0,0 0 0,-1 0-1,1 0 1,0 1 0,-1-1-1,1 0 1,0 0 0,0 0 0,-1 0-1,1 0 1,0 1 0,0-1-1,-1 0 1,1 0 0,0 0 0,0 1-1,-1-1 1,1 0 52,-1 16-1815,5 2 853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7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94 8154,'3'21'5098,"9"22"-3618,0-3-866,-2 2 26,-3-22-287,-2 1 0,-1-1-1,0 1 1,-2 1-1,0-1 1,-2 0 0,-1 16-353,-2-24 272,-1-53 525,2-6-759,1 1-1,3-1 1,2 1 0,2 0-1,9-33-37,-13 70-9,0-1-1,0 1 0,1 0 1,1 0-1,-1 0 0,1 0 1,1 1-1,0-1 10,-4 6-5,0 1 0,0-1 0,1 1 0,-1 0 0,1-1 0,-1 1 0,1 0 0,0 0 0,-1 0 0,1 0 0,0 0 0,0 0 0,0 1 0,-1-1 0,1 0 0,0 1 0,0 0 0,0-1 0,0 1 0,0 0 0,0 0 0,0 0 0,0 0 0,0 1 0,0-1 0,0 0 0,0 1 0,0-1 0,0 1 0,0 0 0,-1 0 0,1-1 0,0 1 0,0 1 0,-1-1 0,1 0 0,-1 0 0,1 1 5,7 4-15,0 2 0,-1-1 0,0 1-1,0 0 1,-1 1 0,0 0 0,0 0-1,5 10 16,-5-5-4,1 0 1,-2 0-1,0 0 0,0 1 0,-1 0 0,0 4 4,-4-10 10,0 1 0,-1-1 1,0 1-1,0-1 0,-1 1 0,0-1 0,-1 0 0,0 1 0,0-1 0,-3 5-10,21-73 714,-14 52-710,7-18-3,1 0 0,1 1 0,0 0-1,2 1 1,6-8-1,-14 24-6,0 1-1,0 0 1,1 0-1,0 0 1,0 1-1,0 0 0,1 0 1,-1 1-1,6-3 7,-7 5-7,0-1-1,0 2 1,0-1 0,0 0-1,1 1 1,-1 0-1,0 0 1,1 1-1,-1 0 1,1 0-1,-1 0 1,1 0-1,-1 1 1,1 0-1,1 0 8,3 2-5,0-1-1,-1 2 1,1-1-1,-1 1 1,1 1 0,-1 0-1,0 0 1,-1 1-1,1 0 1,-1 0-1,0 1 1,-1 0-1,0 1 1,0-1 0,0 1-1,-1 0 1,0 1-1,-1 0 1,0 0-1,0 0 1,-1 0-1,0 1 1,1 7 5,-1-1 366,0-1-1,1 0 1,1 0-1,0 0 1,1-1 0,0 0-1,5 5-365,24 26 1139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9 144 4993,'-2'-4'1020,"1"1"0,0 0 0,0 0 0,0-1 0,0 1 0,0 0 0,1-1 0,-1 1 0,1-1 0,0-2-1020,9 22 773,-1-2-676,-1 2 0,0-1 1,0 1-1,-2 0 0,0 0 0,-1 1 0,-1 0 1,2 16-98,6 107 497,-5-59 306,-8-131-152,3-1 1,1 1-1,3-1 1,8-34-652,-10 72 6,0 1 1,1-1-1,0 1 0,1 0 1,0 0-1,1 0 1,0 1-1,0 0 0,2 0 1,7-9-7,-9 13-13,0 1 0,1 0-1,0 0 1,0 0 0,1 1 0,0 0 0,0 0 0,0 1 0,0 0 0,1 0 0,-1 1 0,1 0 0,0 0 0,0 1 0,7 0 13,-5 0 262,1 1-1,-1 1 1,0 0 0,0 0 0,0 1 0,0 1 0,0 0 0,6 2-262,48 15 896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572 274 3081,'28'-66'2276,"-27"64"-2081,-1 0 0,1 0 1,-1 1-1,1-1 0,-1 0 0,0 0 0,0 0 0,0 0 0,0 1 0,0-1 0,-1 0 1,1 0-1,0 0 0,-1 1 0,1-1 0,-1 0 0,0 1 0,1-1 0,-1 0 1,0 1-1,0-1 0,0 1 0,0-1 0,-1 1 0,1 0 0,0-1 0,-1 1 1,1 0-1,0 0 0,-1 0 0,1 0 0,-1 0 0,0 0 0,1 0 0,-1 1 1,0-1-1,0 1 0,1-1 0,-1 1 0,0-1 0,0 1 0,-1 0-195,-6-1 272,0 0 0,0 1 0,-1 0-1,1 0 1,0 1 0,0 1 0,-1-1 0,1 2 0,0-1-1,-7 4-271,-19 8 390,2 1-1,-6 4-389,-8 5 304,-18 7 104,-4 5-408,49-24 32,0 1 0,1 1 0,0 0 0,1 2 0,-3 3-32,16-14 4,0 1 1,0-1-1,1 1 0,0 0 0,0 0 1,0 0-1,1 0 0,0 1 0,0 0 0,0-1 1,1 1-1,-1 4-4,3-10 1,0 0 1,0 0-1,0 1 1,0-1-1,0 0 1,0 0-1,0 0 1,0 0-1,1 1 1,-1-1-1,0 0 1,1 0-1,-1 0 1,1 0-1,-1 0 1,1 0-1,0 0 0,-1 0 1,1 0-1,0 0 1,0 0-1,-1 0 1,1 0-1,0-1 1,0 1-1,0 0 1,0-1-1,0 1 1,0-1-1,0 1 1,0-1-1,1 1 1,-1-1-1,0 0-1,6 3 11,1-1 0,-1-1 0,1 1 0,-1-1 0,1-1-11,-3 1 7,123 9 82,-59-6-53,-1 3 0,6 4-36,-52-6 3,-1 0 0,0 1 0,0 1-1,0 1 1,-1 1 0,0 1 0,-1 1 0,10 7-3,-24-15 0,-1 0 0,0 0 0,0 0 0,0 1 0,0 0 0,-1 0 0,1 0 0,-1 0 0,0 0 0,-1 1 0,1-1 0,1 4 0,-3-4 0,0-1 0,0 1 0,0 0 0,-1 0 0,1 0 0,-1 0 0,0 0 0,0 0 0,0 0 0,-1 0 0,0 0 0,1 0 0,-1 0 0,0 0 0,-1 0 0,0 2 0,-7 13 16,0-1 0,0-1 0,-2 1 0,0-2 0,-1 1 0,-1-2-1,-1 1 1,-1-1-16,-8 7 76,0-1-1,-1-2 0,-2 0 0,-23 13-75,42-28 14,-1-1-1,1 1 1,-1-1-1,0 0 1,1-1-1,-2 0 1,1-1-1,0 1 1,0-1-1,0-1 1,-4 0-14,9 0-51,0 0 0,1 0 0,-1 0 0,0 0 0,1-1 0,-1 1 0,1-1 0,-1 0 1,1 0-1,-1 0 0,1 0 0,0 0 0,-1-1 0,1 1 0,0-1 0,0 0 0,0 1 0,0-1 0,0 0 0,0 0 0,1 0 1,-1 0-1,1 0 0,-1-1 0,1 1 0,0 0 0,0-1 0,0 1 0,0-1 0,0 1 0,0-1 0,1 1 0,-1-1 0,1 0 1,0 1-1,0-2 51,3-28-576</inkml:trace>
  <inkml:trace contextRef="#ctx0" brushRef="#br0" timeOffset="1">1107 156 7506,'0'-1'105,"0"1"1,0 0-1,0-1 0,0 1 1,0 0-1,0-1 1,0 1-1,0 0 1,0-1-1,0 1 1,0 0-1,0 0 1,-1-1-1,1 1 1,0 0-1,0-1 0,0 1 1,0 0-1,-1 0 1,1-1-1,0 1 1,0 0-1,0 0 1,-1 0-1,1-1 1,0 1-1,0 0 1,-1 0-1,1 0 1,0 0-1,-1-1 0,1 1 1,0 0-1,0 0 1,-1 0-1,1 0 1,0 0-1,-1 0 1,1 0-1,0 0 1,-1 0-106,-12 10 1547,-12 26-825,24-34-537,-17 29 224,1 2 0,2 0 0,1 1-1,-5 21-408,-34 146 439,36-132-275,6-27-98,1 1 0,3 0 0,1 1 0,2 0 0,2 15-66,6-45 57,-4-15-56,1 1 1,-1 0-1,0 0 1,1-1 0,-1 1-1,1 0 1,-1 0 0,0-1-1,1 1 1,-1 0 0,0-1-1,1 1 1,-1-1-1,0 1 1,0 0 0,1-1-1,-1 1 1,0-1 0,0 1-1,0-1 1,1 1-1,-1-1 1,0 1 0,0-1-1,0 1 1,0-1 0,0 1-1,0-1-1,37-113-55,-4-1-1,-6-2 0,-4-1 1,1-70 55,-21 154 16,7-79 51,-7 96-1,0-1 0,1 1-1,1 0 1,0 1 0,2-2-66,-7 16 21,1 1 1,-1-1 0,0 1 0,1-1 0,0 1 0,-1-1-1,1 1 1,0 0 0,0-1 0,0 1 0,0 0-1,0 0 1,0-1 0,0 1 0,0 0 0,1 0 0,-1 0-1,0 0 1,2 0-22,-2 2 13,1 0 0,-1 0 1,0 0-1,1 0 0,-1 0 0,0 0 0,0 0 0,0 0 0,0 1 1,0-1-1,0 0 0,0 1 0,0-1 0,0 1 0,0-1 0,-1 1 1,1-1-1,-1 1 0,1 0-13,14 32 27,-2 0 0,-1 1 1,-2 1-1,3 17-27,20 149 40,-29-172-31,13 51 21,-12-57-13,0 1 0,-1-1 0,0 12-17,-2 5 20,1-9-229,-2 1 0,-2 3 209,1 0-117,8-1-19</inkml:trace>
  <inkml:trace contextRef="#ctx0" brushRef="#br0" timeOffset="2">862 668 7818,'-27'-4'3632,"9"4"-1759,15-3-513,12 1-200,21-6-415,15-1-161,25-3-208,4-3-88,0-1-144,-6 3 8,-11-3-336,-11 1-288,7 11 312</inkml:trace>
  <inkml:trace contextRef="#ctx0" brushRef="#br0" timeOffset="3">1832 113 6609,'-133'-35'3066,"128"34"-2604,0-1-1,-1 1 0,1 0 0,0 0 0,-1 1 0,1-1 0,-4 1-461,3 1 867,68 2 3371,28 0-3741,2-3-246,-1-5 0,0-4-1,44-11-250,-26 1-657,-40 8-2605,-46 7 2063</inkml:trace>
  <inkml:trace contextRef="#ctx0" brushRef="#br0" timeOffset="4">2022 207 8162,'-2'0'485,"-1"0"-1,1 1 1,-1-1 0,1 0 0,0 1 0,0 0 0,-1 0 0,1-1-1,0 1 1,0 1 0,0-1 0,-1 1-485,2-1 182,0 0 0,0 1 0,0 0 0,0-1 0,1 1 0,-1-1 0,0 1 0,1 0-1,0 0 1,-1-1 0,1 1 0,0 0 0,0 0 0,0-1 0,0 1 0,0 0 0,0 0-182,2 31 1059,1 0 1,3 10-1060,1 9 406,1 11-45,-1-19-90,-3 0-1,-1 30-270,-3 198 415,0-272-416,0 7 339,0-1-1,0 0 1,0 1 0,1-1-1,0 1 1,0-1 0,1 0-1,-1 1 1,3 3-338,9 1 1103,-11-10-978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241 331 4201,'94'-63'2286,"-92"62"-2145,-1 0-1,0 0 1,1 0 0,-1 0 0,0 0-1,1 0 1,-1 0 0,0-1 0,0 1 0,0 0-1,0-1 1,0 1 0,-1-1 0,1 1 0,0-1-1,-1 1 1,1-1 0,-1 0 0,1 1 0,-1-1-1,0 1 1,0-1 0,1 0 0,-1 1-1,0-1 1,-1 0 0,1 1 0,0-1 0,0 0-1,-1 1 1,1-1-141,-2 0 296,1-1 0,0 1 0,-1 0 0,1-1 0,-1 1 0,0 0 0,1 0 0,-1 1 0,0-1 0,0 0 0,-1 1 0,0-2-296,-3 0 149,0 0 0,0 0 0,0 0 0,0 1 0,0 0 0,0 0 0,-1 1 0,1 0 0,-1 0 0,1 0 0,-1 1 0,1 0 0,-1 0 0,1 1 0,-1-1 0,1 1 0,0 1 0,-1-1 0,1 1 0,0 0 0,0 1 0,0 0 0,0 0 0,0 0 0,-4 4-149,-2 1 35,0 1 1,1 1-1,0 0 0,1 0 0,0 1 1,0 1-1,1-1 0,1 1 0,0 1 1,1 0-1,0 1-35,-2 5 9,1 0 0,1 1 0,1 0 0,1 0 0,0 1 0,2 0 0,0-1 0,1 1-1,2 0 1,0 0 0,1 0 0,1 0 0,1 0 0,2 7-9,0-9 6,0 0-1,1-1 1,1 1 0,1-2-1,0 1 1,1-1-1,1 0 1,0-1 0,2 0-1,0-1 1,0-1 0,2 1-1,-1-2 1,2 0-1,9 7-5,-16-15 6,1 1-1,-1-1 1,1-1-1,0 1 1,0-2-1,1 1 0,-1-1 1,1 0-1,-1-1 1,1 0-1,0-1 1,0 0-1,0-1 0,2 0-5,0 0 6,0-2-1,0 1 0,0-2 0,-1 0 0,1 0 1,-1-1-1,1 0 0,-1-1 0,0 0 0,-1-1 1,7-4-6,5-7 9,0 0 0,-1-1 0,-1-1 0,-1-1 1,-1 0-1,-1-2 0,0 0 0,-2 0 0,8-17-9,-19 31 6,0-1-1,-1 0 1,1 1-1,-2-1 1,0 0 0,0-1-1,0 1 1,-1 0-1,0 0 1,-1-1-1,0 1 1,-1 0-1,0-1 1,0 1-1,-1 0 1,0 0-1,-1 0 1,-2-6-6,-6-11 15,-1 0-1,-1 1 1,-1 1 0,-1 0 0,-9-9-15,-53-68 29,65 86-35,-2 1 0,0 0 0,0 1 1,-1 0-1,-6-2 6,17 12-62,0 0 0,0 0 1,-1 1-1,1 0 1,0 0-1,-1 0 0,0 0 1,1 1-1,-1 0 0,0 0 1,0 0-1,0 0 0,1 1 1,-1 0-1,0 0 0,0 0 1,0 0-1,0 1 0,0 0 1,0 0-1,1 0 0,-5 2 62,-9 10-426</inkml:trace>
  <inkml:trace contextRef="#ctx0" brushRef="#br0" timeOffset="1">1010 627 5201,'7'-71'2713,"-7"68"-2371,1 0 0,-1 0-1,1 0 1,0 0 0,0 0 0,1 0 0,-1 0 0,1 0 0,-1 0 0,1 1 0,0-1 0,1 0-342,5-9 1911,-3 4-492,-5 8-1388,0 0 1,0 0-1,0 0 0,0 0 1,0 0-1,0 0 0,0 0 1,0 0-1,0 0 1,0 0-1,0 0 0,0 0 1,0 0-1,0 0 0,0-1 1,0 1-1,-1 0 0,1 0 1,0 0-1,0 0 0,0 0 1,0 0-1,0 0 1,0 0-1,0 0 0,0 0 1,0 0-1,0 0 0,0 0 1,0 0-1,0 0 0,0 0 1,0 0-1,0 0 0,0 0 1,0 0-1,0 0 1,0 0-1,0 0 0,0-1 1,0 1-1,0 0 0,0 0 1,0 0-1,0 0-31,-7 1 614,5 3-434,0 10-115,-1 0 1,2 1 0,-1 11-66,1 2 33,0-10-10,0 0-1,2 0 0,0 0 0,1 0 0,4 14-22,4 7 73,13 32-73,-23-71 1,4 11 12,0 0 0,1-1 0,0 0 1,0 0-1,1 0 0,1 0-13,-5-7 7,0-1 0,0 0 0,0 0-1,0 0 1,0 0 0,0 0 0,1-1 0,-1 1-1,1-1 1,-1 1 0,1-1 0,1 1-7,-2-2 7,0 1 0,0-1 0,0 0 0,0 0 0,-1 0 0,1 0 0,0 0 0,0 0 0,0 0 0,0-1 0,0 1 0,0 0 0,-1-1 0,1 0 0,0 0 0,0 1 0,-1-1 0,1 0 0,-1 0 0,2-1-7,7-6 21,0-1 1,-1 0-1,0 0 0,0-1 1,-1 0-1,-1-1 0,1 0 0,-2 0 1,1 0-1,-2-1 0,0 0 1,4-12-22,2-11 94,-1 0-1,-2-1 1,3-36-94,-11 69 21,1 0-1,-1 0 0,1 0 1,0 0-1,0 0 1,0 1-1,0-1 0,1-1-20,-2 3 3,1 1 1,-1 0-1,0-1 0,0 1 0,1 0 0,-1-1 1,0 1-1,1 0 0,-1 0 0,0-1 0,1 1 1,-1 0-1,0 0 0,1 0 0,-1-1 0,0 1 1,1 0-1,-1 0 0,1 0 0,-1 0 0,1 0 0,-1 0 1,0 0-1,1 0-3,0 0 1,0 0 0,0 1 1,0-1-1,-1 0 0,1 1 1,0-1-1,0 1 0,0-1 0,-1 1 1,1 0-1,0-1 0,0 1 1,-1 0-1,1-1 0,-1 1 0,1 0-1,12 19 1,0 1 0,-1 1 0,-2 0 0,0 0 0,-1 1-1,2 10 0,2 5 6,-2-8-29,19 46 206,-26-69-264,-1 0 0,1 0 0,1-1-1,-1 1 1,1-1 0,0 0 0,0 0 0,6 4 81,-9-9-96,1 1 1,-1 0-1,1-1 1,-1 1 0,1-1-1,0 0 1,-1 0-1,1 0 1,3 1 95,24-2-604</inkml:trace>
  <inkml:trace contextRef="#ctx0" brushRef="#br0" timeOffset="2">1870 41 7778,'-18'-38'6196,"18"38"-6160,0 0 0,0 0 1,0-1-1,0 1 1,0 0-1,0 0 0,0 0 1,0 0-1,0 0 1,0 0-1,-1 0 0,1-1 1,0 1-1,0 0 1,0 0-1,0 0 0,0 0 1,0 0-1,0 0 1,0 0-1,0 0 0,0 0 1,-1 0-1,1 0 1,0-1-1,0 1 0,0 0 1,0 0-1,0 0 0,0 0 1,0 0-1,-1 0 1,1 0-1,0 0 0,0 0 1,0 0-1,0 0 1,0 0-1,0 0 0,0 0 1,-1 0-1,1 0 1,0 0-1,0 0 0,0 1 1,0-1-1,0 0 1,0 0-1,0 0 0,-1 0 1,1 0-1,0 0 1,0 0-1,0 0 0,0 0 1,0 0-37,-3 8 809,1 32-198,2 1 1,2 0-612,-2-18 99,9 81 160,4-2 0,11 35-259,5 34 158,-20-109-552,13 37 394,-12-36-1872,-9-62 1825,-1-1-1,0 1 1,1 0 0,-1 0 0,1 0-1,-1 0 1,1 0 0,0 0 0,-1 0-1,1-1 1,0 1 0,-1 0 0,1 0-1,1 0 48</inkml:trace>
  <inkml:trace contextRef="#ctx0" brushRef="#br0" timeOffset="3">1682 547 8658,'-19'-11'4105,"7"6"-1969,14 5-575,6 2-249,20 1-504,9 1-200,18-8-216,7-1 176,3-5-56,-3 1 2161,5 16-1833</inkml:trace>
  <inkml:trace contextRef="#ctx0" brushRef="#br0" timeOffset="4">2372 733 7394,'-44'-106'3323,"35"80"211,15 34-1255,-6-7-2099,13 61 762,-4-23-648,-3 1 0,2 25-294,-3-3 195,4 23-27,-4 1 0,-4-1 0,-5 20-168,-2-70 52,0-24 43,6-12-85,-1 1 1,1 0-1,0 0 0,-1 0 1,1-1-1,-1 1 0,1 0 1,0 0-1,-1-1 1,1 1-1,0 0 0,-1-1 1,1 1-1,0 0 1,0-1-1,-1 1 0,1 0 1,0-1-1,0 1 0,0-1 1,0 1-1,-1-1 1,1 1-1,0 0 0,0-1 1,0 1-1,0-1 0,0 1 1,0-1-11,-16-59 745,3-1 0,-4-49-745,-4-129 410,18 191-383,1-1 0,3 0 0,7-45-27,-6 79-2,0 1 0,2-1 1,-1 1-1,2 0 0,0 0 0,0 0 0,2 1 0,-1 0 0,2 0 0,0 1 0,0 0 0,1 0 0,1 1 0,0 0 0,2-2 2,-7 9-3,1-1-1,-1 1 1,1 0-1,0 1 1,0 0-1,0-1 1,0 2-1,1-1 0,0 1 1,-1 0-1,1 0 1,2 1 3,-5 0-3,0 1 0,1 0 0,-1 0 0,0 0 0,0 0 0,1 1 0,-1 0 0,0 0 0,0 0 0,0 0 0,0 1 0,0-1 1,0 1-1,0 0 0,0 0 0,-1 1 0,1-1 0,-1 1 0,1 0 0,0 1 3,5 6-4,-1 0-1,0 0 1,-1 1 0,-1 0-1,1 0 1,-2 1 0,1 0-1,-2 0 1,1 0 0,-2 0-1,0 1 1,0 0 0,-1-1 0,-1 1-1,0 0 1,0 0 0,-2 12 4,0-12 0,-1 0 0,0-1 0,0 1 0,-1-1 1,-1 0-1,0 0 0,-1 0 0,-4 8 0,5-12 2,-1 0 0,0 0 0,0-1-1,-1 0 1,0 0 0,0 0 0,-1-1-1,0 0 1,0 0 0,0-1-1,0 0 1,-4 2-2,-8 3 21,0-1 1,-9 4-22,23-11-52,0 0 1,0-1 0,0 0-1,0 1 1,0-2 0,0 1-1,0 0 1,0-1 0,0 0-1,0 0 1,0-1 0,-5 0 51,8 0 88,1 0 1,-1 0 0,0 0-1,1 0 1,-1 0 0,1 0-1,-1 0 1,1 0 0,-1 0-1,1-1 1,0 1 0,0-1-1,0 1 1,0-1 0,0 1-1,0-1 1,0 0-1,0 1 1,0-3-89,-1-14 939</inkml:trace>
  <inkml:trace contextRef="#ctx0" brushRef="#br0" timeOffset="5">2938 613 4713,'-43'-111'2717,"43"108"-2316,-1 0 0,0 0 0,0 0 0,0 1 0,-1-1 0,1 0 0,-1 0 0,1 1 0,-1-1 0,0 1 0,-2-3-401,-2-1 1404,6 5-1304,-1 1-1,1-1 0,0 1 0,0-1 0,-1 0 0,1 1 0,0-1 1,-1 1-1,1-1 0,-1 1 0,1-1 0,-1 1 0,1 0 0,0-1 1,-1 1-1,0-1 0,1 1 0,-1 0 0,1 0 0,-1-1 0,1 1 1,-1 0-1,0 0 0,1 0 0,-1-1 0,1 1 0,-1 0 0,0 0 1,1 0-1,-1 0 0,0 0 0,1 0 0,-1 1-99,0 0 89,0 0 1,0 0-1,0 0 0,0 0 1,0 0-1,1 0 0,-1 0 0,1 1 1,-1-1-1,1 0 0,-1 1 1,1-1-1,-1 0 0,1 1 1,0-1-90,-5 54 604,5-55-600,-1 34 171,1 0-1,2 0 1,2 0-1,1 5-174,-3-30 11,0 1 0,0-1 0,1 1 0,0-1 0,1 0 0,0 0 0,0-1 1,1 1-1,0-1 0,0 0 0,1 0 0,0 0 0,1-1 0,0 0 0,0 0 0,6 4-11,-10-9 5,0 0 1,0-1-1,0 1 0,0-1 1,0 1-1,1-1 0,-1 0 0,0 0 1,0-1-1,1 1 0,-1-1 1,1 1-1,-1-1 0,0 0 0,1-1 1,-1 1-1,0 0 0,1-1 1,-1 0-1,0 0 0,1 0 0,-1 0 1,0 0-1,0-1 0,0 1 1,0-1-1,0 0 0,0 0 1,-1 0-1,3-2-5,16-12 23,-2 0 1,0-1-1,0-1 0,-2-1 1,14-18-24,-24 27 5,-1 0 1,0 0 0,0 0 0,-1-1 0,-1 1-1,0-1 1,0-1 0,-1 1 0,0 0 0,-1-1-1,0 1 1,-1-1 0,-1-10-6,-4-107 329,7 133-106,7 14-176,8 26-53,-7-13 2,26 70-13,4-2 0,7 5 17,-43-94-164,0-1 0,1-1 0,0 1 0,6 6 164,-9-12-200,0 0 1,0 0 0,0 0 0,1 0-1,-1-1 1,1 1 0,0-1-1,0 0 1,0 0 0,0 0 0,0-1-1,1 1 200,-2-1-130,0-1 0,1 0-1,-1 0 1,1 0 0,-1 0-1,1 0 1,-1-1-1,2 0 131</inkml:trace>
  <inkml:trace contextRef="#ctx0" brushRef="#br0" timeOffset="6">3745 89 8714,'-4'-19'1620,"3"13"-1006,0 0 1,0 0 0,-1 1 0,1-1-1,-1 0 1,-1 1 0,1-1-1,-1 1 1,0 0 0,-3-5-615,6 10 33,0 0 0,0 0 1,0-1-1,-1 1 0,1 0 0,0 0 0,0 0 1,0 0-1,0 0 0,0 0 0,-1-1 0,1 1 1,0 0-1,0 0 0,0 0 0,0 0 0,-1 0 1,1 0-1,0 0 0,0 0 0,0 0 1,-1 0-1,1 0 0,0 0 0,0 0 0,0 0 1,-1 0-1,1 0 0,0 0 0,0 0 0,0 0 1,0 0-1,-1 0 0,1 0 0,0 1 1,0-1-1,0 0 0,0 0 0,-1 0 0,1 0 1,0 0-1,0 0-33,-3 11 767,3 28-487,1 0 1,2 0-1,1-1 1,5 11-281,-4-15 101,8 52-63,9 51-179,-6 1 0,-3 70 141,-14-163 1859,-2-6-1103</inkml:trace>
  <inkml:trace contextRef="#ctx0" brushRef="#br0" timeOffset="7">3570 588 7522,'-24'-16'3752,"10"16"-1103,11 0-609,10 0-631,10 7-321,22-7-528,11-10-104,15-7-168,7-9 144,5 2 2817,-3 10-2353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245 48 5425,'100'-40'2825,"-83"32"-724,-22 9 89,-6 10 1429,-2 9-2778,2 2-488,-74 104 842,24-37-651,41-61-385,-1-2 0,-2 0-159,-21 27 132,40-48-123,0 0 1,0 0-1,1 1 0,-1-1 1,1 1-1,1 0 0,-1 0 1,1 0-1,-1 5-9,11-14 37,-1-1 0,1 0 1,-1 0-1,0-1 0,6-4-37,0 0 27,5-4-18,0 0 0,-1-1 0,-1-1 0,-1 0 0,0-1 0,-1-1 0,-1 0-1,9-15-8,13-27 267,-3-1 0,1-11-267,-32 71 2,8-20 247,-5 15-59,-2-1 0,1 1 0,-1-1 0,0 1 0,0-1 0,0 0 0,0-5-190,-4 5 418,2 6-409,0 0 1,0 0 0,1 0 0,-1 1-1,0-1 1,0 0 0,0 0 0,0 0-1,0 0 1,0 0 0,0 0 0,0 0-1,0 0 1,0 0 0,0 0 0,0 1-1,0-1 1,0 0 0,0 0 0,0 0-1,0 0 1,0 0 0,0 0 0,0 0-1,0 0 1,0 0 0,-1 0 0,1 0-1,0 1 1,0-1 0,0 0 0,0 0-1,0 0 1,0 0 0,0 0 0,0 0-1,0 0 1,0 0 0,0 0 0,0 0-1,0 0 1,0 0 0,-1 0 0,1 0-1,0 0 1,0 0 0,0 0 0,0 0-1,0 0 1,0 0 0,0 0 0,0 0-1,0 0 1,0 0 0,-1 0 0,1 0 0,0 0-1,0 0 1,0 0 0,0 0 0,0 0-1,0 0 1,0 0 0,0 0 0,0 0-1,0 0 1,0 0 0,-1 0 0,1 0-1,0 0-9,-5 37 104,1-15-46,2 1-1,0 0 0,2 6-57,-3 39 158,-5 23-158,-2 31 53,8-77-29,-3 0 0,-1 0 0,-7 24-24,4-24 15,6-27-2,-1-1-1,-6 17-12,5-18 3,0 0 0,2 0 0,-1 7-3,1-7-190,0 1 0,-6 14 190,7-27-84,-1 1 0,0-1 0,0 1 0,0-1 0,0 0 0,-1 0 0,0 0 0,0 0 0,0-1 0,0 0 0,0 0 0,-1 0 0,-3 2 84,-20 15-195,-1 2 168,-1-1 0,-3 0 27,-46 33 1299,85-57-1189,0 2 1,1-1 0,-1 1 0,0 0 0,0 0 0,1 1 0,-1-1-1,2 1-110,40-4 102,-36 2-84,62-13 103,7-4-121,-58 12 13,0-1 0,-1-1 0,1 0 0,-2-2 0,13-8-13,-10 3-56,17-10 117,-1 8-29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435 451 8154,'-3'-6'613,"-1"1"1,1 0 0,-1 0-1,0 0 1,0 1 0,0-1-1,-1 1 1,0 0 0,0 0-1,0 1 1,0-1 0,0 1-1,-6-2-613,4 2 280,-1 0-1,0 1 0,-1 0 0,1 0 0,0 0 0,-1 1 0,1 1 0,0-1 0,-7 2-279,1 0 49,-1 1 0,0 0 0,1 1 0,-1 1 0,1 0 0,0 1 0,0 1 1,1 0-1,0 1 0,0 0 0,-6 5-49,11-6 8,0 0 0,0 0 0,0 0 0,1 1 1,0 1-1,0-1 0,1 1 0,0 0 0,1 0 0,-1 1 0,1 0 1,1 0-1,0 0 0,0 0 0,1 1 0,0-1 0,1 1 1,0 0-1,0 0 0,1 0 0,0 0 0,1 0 0,0 0 1,1 0-1,0 0 0,2 7-8,-1-7 2,1 1-1,0-1 1,1 0 0,1 0-1,-1 0 1,1-1 0,1 1-1,0-1 1,0-1 0,1 1-1,0-1 1,0 0 0,1 0-1,0-1 1,1 0 0,0 0-2,-2-3 2,-1 0-1,1 0 1,-1-1 0,1 0-1,0 0 1,0-1 0,0 0 0,0 0-1,1 0 1,-1-1 0,1 0 0,-1-1-1,0 0 1,1 0 0,-1 0-1,1-1 1,-1 0 0,1-1 0,-1 1-1,0-1 1,0-1 0,0 1-1,4-3-1,0-1 6,1-1 0,-1 0 0,-1 0 0,1-1 0,-2 0 0,1-1 0,-1 0 0,0-1-1,-1 0 1,0 0 0,0-1 0,-1 1 0,4-10-6,-4 4 10,0 0 0,0 0-1,-2 0 1,0-1 0,-1 0 0,0 0 0,-1 0 0,-2-1-1,1 1 1,-2-2-10,-4-88 126,4 106-119,0 0 0,0 0 0,-1 0 0,1 0 0,0 0 0,0 0 0,1 0 0,-1 0 0,0-1 0,0 1 0,0 1 0,1-1 0,-1 0 0,0 0 0,1 0 0,0 0-7,-1 0 4,0 1-1,0 0 1,1 0 0,-1 0 0,0 0 0,1 0 0,-1 0-1,0 0 1,0 0 0,1 0 0,-1 0 0,0 0 0,1 0-1,-1 0 1,0 0 0,1 0 0,-1 0 0,0 0 0,1 0-1,-1 0 1,0 1 0,0-1 0,1 0 0,-1 0 0,0 0-1,0 0 1,1 1 0,-1-1 0,0 0 0,0 0 0,0 1-1,1-1-2,21 29 96,-7 1-113,-1 0 1,-1 1-1,-2 0 0,6 29 16,6 12-771,-16-42-258,-5-24 179,-1 1 1,1-1-1,0 0 1,0 1-1,1-1 850,-1-3-288,0 0 1,0-1 0,0 1-1,0-1 1,1 0-1,-1 1 1,3 0 287</inkml:trace>
  <inkml:trace contextRef="#ctx0" brushRef="#br0" timeOffset="1">1053 55 8890,'-1'-1'374,"-19"-12"5298,13 16-3731,3 12-1069,4 17-245,1 0 0,1 0 0,3 7-627,2 33 274,-4 19-56,-4 1-1,-12 89-217,9-134-847,1 18 847,3-63-223,0-1 0,0 1 1,0 0-1,0-1 0,0 1 0,0-1 0,1 1 0,-1 0 0,0-1 1,1 1-1,-1-1 0,1 1 0,0-1 0,-1 1 0,1-1 0,0 0 1,0 1-1,0-1 0,1 1 223,8-5-1543</inkml:trace>
  <inkml:trace contextRef="#ctx0" brushRef="#br0" timeOffset="2">1339 29 7762,'-1'-25'3744,"1"21"-1535,1 4-369,-1 26-559,4 6-337,4 25-272,4 10-88,-3 7-176,1 4-64,-8-9-120,-2-2-48,-4-11-104,-1-1 0,0-5 88,-10-6-48,-1-4-48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286 145 4625,'-28'-101'2915,"27"99"-2748,0 0 0,0 0 0,0-1-1,0 1 1,0 0 0,0 0 0,0 0 0,-1 0-1,1 0 1,-1 0 0,1 0 0,-1 1 0,0-1-1,0 1 1,1-1 0,-1 1 0,0 0 0,-1-1-1,1 1 1,0 0 0,0 0 0,0 1 0,-1-1-1,1 0 1,0 1 0,-1-1 0,1 1 0,0 0-1,-1 0 1,0 0-167,-6-1 387,4 0-248,0 1 0,0-1 1,0 1-1,0 1 0,0-1 1,0 1-1,0 0 0,0 0 1,0 0-1,0 1 0,1-1 1,-1 1-1,0 0 0,1 1 1,-2 0-140,0 1 118,0 1 1,0 0 0,0 0 0,1 0 0,-1 1 0,1 0 0,1 0 0,-1 0 0,-1 5-119,-3 5 85,1 1 0,0 0 1,1 0-1,2 1 1,-1 0-1,2 0 1,1 0-1,0 3-85,0-1 18,1 1-1,2 0 0,0 0 1,1 0-1,1 0 0,0 0 1,3 5-18,-3-18 4,1 0 0,0 0 0,0 0 0,0-1 0,1 1 0,0-1 0,0 0 1,1 0-1,1 1-4,-2-4 4,-1 0 1,1 0-1,0-1 1,0 1 0,1-1-1,-1 0 1,1 0-1,0-1 1,-1 1 0,1-1-1,0 0 1,0 0-1,1-1 1,3 2-5,3-2 13,0 0-1,-1-1 1,1 0-1,0 0 1,-1-1-1,1-1 1,-1 0 0,1 0-1,-1-1 1,0-1-1,0 0 1,0 0 0,9-6-13,-4 1 53,0 0 0,-1-1 0,0-1 0,0 0 1,-1-1-1,-1 0 0,0-1 0,8-10-53,-17 17 36,0 1-1,0 0 0,0-1 1,-1 0-1,0 0 0,0 0 0,0 0 1,-1 0-1,1-1 0,-2 1 1,1-1-1,-1 0 0,0 1 0,0-1 1,-1 0-1,0 0 0,0 1 1,0-1-1,-1 0 0,0 1 0,-1-1 1,1 0-1,-1 1 0,-1 0 1,1-1-1,-1 1 0,0 0 0,0 0 1,-1 0-1,0 1 0,0-1 1,0 1-1,-1 0 0,1 0 0,-3-1-35,-6-5-4,0-1 0,-1 1 0,-1 1-1,0 1 1,0 0 0,-1 1 0,0 0 0,0 2-1,-1 0 1,0 0 0,0 2 0,-12-2 4,23 5-117,0 1 0,0 0 0,1 0 0,-1 0 0,0 0 0,0 1 1,1 0-1,-3 1 117,6-1-168,0-1 0,0 1-1,0 0 1,1-1 0,-1 1 0,0 0 0,1 0 0,-1 0 0,0 1 0,1-1 0,0 0 0,-1 0 0,1 1 0,0-1-1,-1 1 1,1-1 0,0 1 0,0 0 0,0-1 0,0 1 0,1 0 0,-1 0 0,0-1 0,1 1 0,-1 1 168,1 33-1735</inkml:trace>
  <inkml:trace contextRef="#ctx0" brushRef="#br0" timeOffset="1">728 245 5185,'-14'-97'3211,"14"88"877,3 16-2819,4 16-695,19 151 1754,-22-139-2043,-3 1 1,-1-1 0,-4 34-286,1-54 71,1 6 107,-1-103 1466,5 52-1534,1-1 0,2 1 0,1 0 0,2-4-110,-1 5 46,-4 13-29,2 0 0,0 1 0,1-1 0,1 1 0,0 1 0,1 0 1,0 0-1,1 0 0,1 1 0,1-1-17,-6 8 1,-1 1 0,1-1 1,1 2-1,-1-1 0,1 0 0,-1 1 1,1 0-1,1 1 0,-1-1 1,0 1-1,1 0 0,0 1 0,-1-1 1,1 1-1,0 1 0,0-1 0,0 1 1,0 0-1,1 1 0,-1 0 0,0 0 1,0 1-1,7 0-1,-5 1 17,0 1 0,0-1 0,-1 1 1,1 1-1,-1 0 0,0 0 0,0 0 0,0 1 0,-1 0 0,0 1 0,0-1 1,0 2-1,-1-1 0,1 1 0,-1-1 0,-1 2 0,0-1 0,0 1 1,0 0-1,-1 0 0,2 4-17,-1 0-120,-1 0 0,0 0 1,0 1-1,-2 0 0,1-1 0,-1 11 120,-1-7-861,0 0 0,-2-1 0,0 1-1,-1-1 1,-2 10 861,-7 14-1903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478 420 4833,'65'-47'2631,"-64"47"-2574,-1-1 0,1 1 0,-1 0-1,1 0 1,-1 0 0,1-1 0,-1 1 0,0 0-1,1-1 1,-1 1 0,1 0 0,-1-1 0,0 1-1,0-1 1,1 1 0,-1 0 0,0-1-1,0 1 1,1-1 0,-1 1 0,0-1 0,0 1-1,0-1 1,0 1 0,0-1 0,1 1 0,-1-1-1,0 1 1,0-1 0,0 1 0,-1-1 0,1 1-1,0-1 1,0 1 0,0-1 0,0 1 0,0-1-1,-1 1 1,1-1-57,-13-5 1168,10 6-837,-9-5 39,-1 2 0,1-1 0,-1 2 0,0 0 0,0 0 0,0 1 0,0 1 0,0 0 0,0 1 0,0 0 0,0 1 0,0 0 0,1 1 0,-1 1 0,1 0 0,0 1 1,-3 1-371,-21 12 250,1 0 1,1 3-1,0 1 1,-28 25-251,52-40 24,1 1 0,0 0 0,0 1 0,1 0 1,0 0-1,1 1 0,0 0 0,-4 7-24,7-9 6,1 0 0,-1 0 0,1 1 0,1 0 0,-1-1 0,2 1 0,-1 0 1,1 0-1,0 0 0,1 0 0,1 8-6,-1-13 1,0 0 0,0 0 0,1 0 0,-1 0 0,1 0 0,0 0 0,0 0 0,1-1 0,-1 1 0,1 0 0,0 0 0,0-1 0,0 0 0,0 1 0,1-1 0,2 3-1,0-2 3,0 0 0,1-1 0,-1 0 0,1 0 1,-1 0-1,1 0 0,0-1 0,0 0 0,1 0 0,-1-1 0,1 0-3,113 23 44,-51-12-170,32 12 126,-79-18-124,0 2-1,-1 0 0,0 1 0,0 2 0,-1 0 0,10 8 125,-23-15-52,-1 1-1,1 1 0,-1-1 0,0 1 1,-1 0-1,1 1 0,-1-1 0,3 6 53,-6-9-5,0 0 0,-1 1 0,1-1 0,-1 0-1,0 1 1,0-1 0,0 0 0,0 1 0,-1-1 0,1 1-1,-1 0 1,0-1 0,0 1 0,0-1 0,-1 1 0,1-1-1,-1 1 1,0-1 0,0 1 0,0-1 0,-1 3 5,-3 3 32,0-2 0,0 1 1,0-1-1,-1 1 0,0-1 1,-1-1-1,1 1 0,-1-1 1,-7 4-33,-7 5 257,-1-1 0,-20 10-257,14-9 192,-22 11 343,-32 11-535,67-31 21,0 0 1,0-2-1,0 0 0,-1-1 1,1 0-1,-1-1 0,0-1 1,0-1-22,13 0-91,-1 0 1,1 0-1,-1-1 0,1 1 1,0-1-1,-1 0 1,1 0-1,0 0 1,0 0-1,0 0 0,0-1 1,0 0-1,0 0 1,0 1-1,0-2 0,1 1 1,-1 0-1,1 0 1,-1-1-1,1 1 1,0-1-1,0 0 0,0 0 1,0 0-1,1 0 1,-1 0-1,1 0 0,0 0 1,0 0-1,0-1 1,0 1-1,0 0 1,1-1-1,-1 1 0,1-1 1,0 1-1,0 0 1,1-1 90,2-38-1238</inkml:trace>
  <inkml:trace contextRef="#ctx0" brushRef="#br0" timeOffset="1">1130 990 5561,'69'-91'2706,"-68"88"-2514,1 1 0,0 0 0,-1 0 0,0 0 0,0-1 0,0 1 0,0-1 1,0 1-1,0-1 0,0-1-192,-1 3 52,0 1 0,0-1 0,0 0 0,0 1 0,0-1 0,-1 1 0,1-1 0,0 1 0,0-1 0,0 1 0,-1 0 0,1-1 0,0 1 0,-1-1 0,1 1 0,0-1 0,-1 1 0,1 0 0,0-1 0,-1 1 0,1 0 0,-1-1 0,1 1-52,-4-4 495,-1-2-213,0 1 0,0-1 0,0 1 1,-1 0-1,0 0 0,0 1 0,0-1 0,0 1 1,-1 1-1,1-1 0,-1 1 0,0 0 1,0 1-1,0 0 0,0 0 0,-1 0 1,1 1-1,-1 0 0,1 0 0,-1 1-282,-2 0 88,0 1 0,-1 0-1,1 1 1,0 0 0,0 0-1,0 1 1,1 1 0,-1 0-1,1 0 1,-1 0 0,1 2-1,1-1 1,-1 1 0,-2 2-88,3-1 7,1-1 0,0 1-1,1 0 1,-1 0 0,1 1 0,1-1 0,-1 2 0,2-1 0,-1 0 0,1 1 0,0 0 0,1 0 0,0 0 0,0 0 0,1 1 0,0-1-1,1 1 1,0 7-7,0-8 0,1-1 0,1 0 0,-1 1-1,2-1 1,-1 0 0,1 1-1,0-1 1,1 0 0,0 0 0,0-1-1,1 1 1,-1 0 0,2-1-1,-1 0 1,1 0 0,0-1 0,1 1-1,0-1 1,0 0 0,0 0-1,3 1 1,-4-3 3,0-1 0,0 0 0,1 0 0,-1 0 0,1 0 0,0-1 0,0 0-1,0 0 1,0-1 0,0 0 0,0 0 0,0 0 0,1 0 0,-1-1 0,0 0 0,0-1-1,1 0 1,-1 1 0,0-2 0,0 1 0,0-1 0,0 0 0,0 0 0,-1-1 0,1 1-1,0-1 1,-1-1 0,0 1 0,0-1 0,0 0-3,4-2 8,-1-1 0,-1 0 0,1-1 0,-1 0 0,0 0 0,-1 0-1,0-1 1,0 0 0,-1 0 0,0 0 0,-1-1 0,0 1 0,0-1 0,-1 0 0,0 0 0,-1-1 0,1-7-8,-3 10 3,0 1 0,-1-1 0,1 0 0,-1 0 0,-1 0 0,1 0 1,-1 1-1,-1-1 0,0 1 0,0 0 0,0-1 0,-1 2 0,0-1 0,0 0 0,-5-5-3,9 11 0,0 1 0,0 0-1,0 0 1,0 0-1,-1 0 1,1 0 0,0 0-1,0 0 1,0 0-1,0 0 1,0 0 0,0 0-1,0-1 1,0 1-1,-1 0 1,1 0 0,0 0-1,0 0 1,0 0-1,0 0 1,0 0 0,0 0-1,0 0 1,-1 0-1,1 0 1,0 0 0,0 0-1,0 0 1,0 0-1,0 0 1,0 0 0,0 0-1,-1 0 1,1 1-1,0-1 1,0 0 0,0 0-1,0 0 1,0 0-1,0 0 1,0 0 0,0 0-1,0 0 1,-1 0-1,1 0 1,0 0 0,0 1-1,0-1 1,0 0-1,0 0 1,0 0 0,0 0-1,0 0 1,0 0-1,0 0 1,0 1 0,0-1-1,0 0 1,0 0-1,0 0 1,0 0 0,0 0-1,0 0 1,0 0-1,0 1 1,0-1 0,0 10-20,2 1 11,0 1 1,1-1 0,0 0 0,1 0-1,0 0 1,0-1 0,2 1-1,-1-1 1,1 0 0,6 7 8,15 18 1,1-1 1,9 6-2,-28-30-2,11 12-28,0 1-778,21 17 808,-36-35-184,1 0-1,0-1 0,0 1 1,1-1-1,-1-1 1,1 1-1,0-1 1,0 0-1,7 2 185,22-3-467</inkml:trace>
  <inkml:trace contextRef="#ctx0" brushRef="#br0" timeOffset="2">1715 408 7890,'-72'-81'9291,"81"105"-7660,11 45-1186,-3 0 0,6 47-445,-3-9 90,-10-62-112,14 64-46,-5 0 0,-5 2 0,-4 0 68,-8-29-3775,-2-81 3027</inkml:trace>
  <inkml:trace contextRef="#ctx0" brushRef="#br0" timeOffset="3">1482 896 6089,'-26'-17'3353,"14"17"-280,12 0-881,7 0-632,6 5-127,22-1-473,-4-3-144,23-1-320,15-3-144,1-2-200,4-2-32,-11 5-288,-3-6-256,-7 4 3457,-5 4-2457</inkml:trace>
  <inkml:trace contextRef="#ctx0" brushRef="#br0" timeOffset="4">2203 809 9930,'0'-2'4185,"0"0"-2441,0 1-295,0 1-545,3 22-288,8 23-360,11 57-104,-22-43-104,2 2 16,-2-4-136,-6-2-160,5-13-416,1-6-256,0-24 536</inkml:trace>
  <inkml:trace contextRef="#ctx0" brushRef="#br0" timeOffset="5">2271 326 10194,'-32'-19'4201,"23"7"-2617,6 7-311,3 0-313,2 5-408,-4 0-712,2 0 384,0 0-232</inkml:trace>
  <inkml:trace contextRef="#ctx0" brushRef="#br0" timeOffset="6">2763 817 6665,'131'-37'3085,"-128"37"-2805,0-1 0,-1 0 0,1 0 0,0 0 0,-1-1 0,1 1 1,-1-1-1,1 1 0,-1-1 0,2-1-280,-4 2 84,0 1 1,1 0 0,-1-1 0,0 1-1,0-1 1,1 1 0,-1-1 0,0 1-1,0 0 1,1-1 0,-1 1 0,0-1-1,0 1 1,0-1 0,0 1-1,0-1 1,0 1 0,0-1 0,0 1-1,0-1 1,0 1 0,0-1 0,0 1-1,0-1 1,-1 1 0,1-1 0,0 1-1,0-1 1,-1 0-85,0 0 238,0-1 0,0 1-1,-1 0 1,1-1 0,-1 1 0,1 0-1,-1 0 1,0 0 0,1 0 0,-1 0-1,0 0 1,0 0-238,-4 0 182,1 0 0,0 0 1,-1 1-1,1 0 0,-1 0 0,1 0 0,0 1 0,-1-1 0,1 1 0,0 1 0,-4 0-182,-59 25 579,53-21-460,-16 8 8,2 1 0,0 1 1,-11 10-128,26-16 28,0 0 0,0 1-1,1 1 1,1 0 0,0 1 0,1 0 0,-4 7-28,13-17 5,0-1 0,0 1-1,0 1 1,1-1 0,-1 0-1,1 0 1,0 0 0,0 1-1,0-1 1,0 1 0,0 2-5,2-5 1,-1 0 1,0 1 0,0-1-1,1 0 1,-1 0 0,0 1-1,1-1 1,-1 0 0,1 0-1,0 0 1,-1 0-1,1 0 1,0 0 0,0 0-1,-1 0 1,1 0 0,0 0-1,0 0 1,0 0 0,0 0-1,0-1 1,0 1-1,1-1 1,-1 1 0,0 0-1,0-1 1,0 0 0,1 1-1,-1-1 1,0 0 0,0 0-1,1 1-1,17 1 12,1 0 1,-1-1-1,0-1 0,1-1 0,-1 0 1,0-2-1,10-2-12,29-3 17,-24 4-14,0 2-1,0 1 1,1 2 0,27 4-3,-59-5 0,32 9 0,-34-9 0,0 0 0,0 0 0,-1 1 0,1-1 0,0 0 0,0 1 0,0-1 0,-1 1 0,1-1 0,0 1 0,-1-1 0,1 1 0,0-1 0,-1 1 0,1 0 0,-1-1 0,1 1 0,-1 0 0,1 0 0,-1-1 0,1 1 0,-1 0 0,0 0 0,0 0 0,1 0 0,-1-1 0,0 1 0,0 0 0,0 0 0,0 0 0,0 0 0,0 0 0,0-1 0,0 1 0,0 0 0,0 0 0,-1 0 0,1 0 0,-5 7 1,1 0 0,-2-1 0,1 0 0,-1 0 1,0 0-1,0-1 0,-3 2-1,-8 9 2,-16 15-71,-3-1 0,0-1 0,-2-2 0,-33 18 69,43-34-1623,34-16 1087</inkml:trace>
  <inkml:trace contextRef="#ctx0" brushRef="#br0" timeOffset="7">3205 1722 8226,'0'-2'359,"1"0"0,-1 1 1,1-1-1,-1 0 0,1 0 1,0 0-1,0 1 0,-1-1 0,1 0 1,0 1-1,0-1 0,1 1 1,-1-1-1,1 1-359,23-24 1914,-9 10-480,-7 3-1011,0-1 1,0 1 0,-1-1 0,-1-1 0,0 0-1,0 0 1,-2 0 0,0 0 0,-1-1-1,0 0 1,-1 0 0,1-14-424,1-26 557,-2-1 0,-4-48-557,1 101 26,-11-154 719,-17-70-745,1 7 159,24 194-146,-7-82 66,4-33-79,6 106 0,2 0 1,1 0 0,2 1 0,1 0-1,1 0 1,5-8-1,-10 34-4,1 0 0,1 0-1,-1 0 1,1 1 0,0-1 0,1 1 0,0 0 0,0 0-1,1 0 1,-1 1 0,7-5 4,-8 8-32,0 0 0,0 0 1,0 1-1,0 0 0,0 0 0,1 0 0,-1 0 1,0 1-1,1 0 0,0 0 0,-1 0 0,1 0 1,0 1-1,-1-1 0,1 1 0,0 0 1,0 1-1,-1-1 0,1 1 0,0 0 0,-1 0 1,1 1 31,4 1-184,0 1 0,0-1 0,0 2-1,-1-1 1,1 2 0,-1-1 0,-1 1 0,1 0 0,2 3 184,8 8-1501,-1 1 0,-1 1 0,1 4 1501,30 42-2041</inkml:trace>
  <inkml:trace contextRef="#ctx0" brushRef="#br0" timeOffset="8">3227 919 7210,'-39'-9'3456,"17"12"-1079,6-1-449,18 0-471,12 0-113,18-6-456,13 1-56,18-9-368,2-2-160,6 2-176,-5-3 8,-11 9-312,-5-2-32,-7 6 120</inkml:trace>
  <inkml:trace contextRef="#ctx0" brushRef="#br0" timeOffset="9">4129 817 11042,'29'-13'4617,"-51"20"-2568,4 10-793,15 7-344,1 7-288,4 13-336,7 6-96,-8 5-136,1 3-7,-4 2-25,-8-4 24,0-8-112,1-8-145,2-18-439,4-3 384,6-17 56</inkml:trace>
  <inkml:trace contextRef="#ctx0" brushRef="#br0" timeOffset="10">4064 530 10954,'-19'-16'4457,"2"-3"-2680,1 4-321,4 5-400,0 1-344,11 6-432,1 1 705,15 2-697</inkml:trace>
  <inkml:trace contextRef="#ctx0" brushRef="#br0" timeOffset="11">4740 908 3497,'38'-93'2378,"-37"89"-1871,1 0 1,-1 1-1,0-1 0,0 0 1,0 0-1,-1 0 1,1 0-1,-1 0 1,0 0-1,0 0 1,0 0-1,-1 1 1,0-1-1,1 0 1,-1 0-1,0 0 1,-1 0-508,1 1 208,-1 1 0,0-1 1,1 1-1,-1-1 0,0 1 0,0 0 1,0 0-1,-1 0 0,1 0 1,0 0-1,-1 1 0,1-1 1,-1 1-1,0-1 0,1 1 1,-1 0-1,-1 0-208,-4-1 135,-1 0 0,1 0 0,0 1 0,-1 0 0,1 1 0,0 0 0,-1 0 0,1 1 0,-1 0 0,1 1 0,0-1 0,-4 3-135,3-1 26,0 1 0,1-1 1,-1 2-1,1 0 0,0 0 1,0 0-1,1 1 0,-1 0 1,1 0-1,0 1 0,1 0 0,0 0 1,0 0-1,0 1 0,1 0 1,0 2-27,-2 2 4,2 1 0,0 0 0,0 0 0,1 1 1,0-1-1,2 1 0,-1 0 0,2 0 0,0 0 1,0 9-5,1-12 1,1 0 0,0 1 0,0-1 0,1 0 0,0 0 0,1 0 0,0 0 0,1-1 0,0 1 0,4 4-1,-6-10 3,1 0 1,0-1-1,1 1 1,-1-1-1,1 0 1,0 0-1,0 0 1,0-1 0,0 1-1,1-1 1,-1 0-1,1 0 1,0-1-1,0 1 1,0-1-1,0 0 1,1 0-1,-1-1 1,0 0 0,1 0-1,-1 0 1,1 0-4,4-1 9,0 0 0,0-1 0,0 0 0,0 0 0,-1-1 0,1-1 1,-1 1-1,1-2 0,-1 1 0,0-1 0,0 0 0,0-1 0,-1 0 1,0-1-1,0 0 0,0 0-9,5-4 16,-1-1-1,0 0 1,-1-1 0,0 0 0,-1-1-1,0 0 1,-1-1 0,-1 1 0,3-8-16,-8 15 7,0 0 0,-1 0-1,0 0 1,0 0 0,-1 0 0,1-1 0,-2 1 0,1 0 0,0-1 0,-1 1 0,-1 0 0,1-1 0,-1 1-1,0 0 1,0-1 0,-1 1 0,1 0 0,-2 0 0,1 0 0,0 0 0,-1 1 0,-3-5-7,-2-4 21,5 8-3,0 1 0,0-1 0,-1 1 0,0 0 0,0 0 0,0 0-1,-4-3-17,13 28 19,2-3-14,1-1 1,1 0-1,1 0 1,0-1-1,1 0 0,0-1 1,1 0-1,1 0 0,11 8-5,5 3-376,2-1 1,0-2-1,2-1 0,6 2 376,-10-9-957,-2-3 338</inkml:trace>
  <inkml:trace contextRef="#ctx0" brushRef="#br0" timeOffset="12">5266 219 9290,'-62'-46'5867,"61"45"-5752,0 0 1,0 1 0,0-1 0,0 1 0,1-1-1,-1 1 1,0-1 0,0 1 0,0-1 0,0 1-1,0 0 1,0 0 0,0-1 0,0 1 0,0 0 0,-1 0-116,1 0 44,1 1 1,0-1-1,-1 0 1,1 0 0,-1 0-1,1 1 1,0-1 0,0 0-1,-1 1 1,1-1 0,0 0-1,-1 0 1,1 1-1,0-1 1,0 1 0,0-1-1,-1 0 1,1 1 0,0-1-1,0 0 1,0 1 0,0-1-1,0 1 1,0-1-1,0 0 1,0 1 0,0 0-45,0 4 190,0 1 1,0 0 0,1 0-1,0-1 1,1 4-191,0 1 19,17 120 470,12 67-267,-2-77-126,-10-42 46,9 70-142,-25-126 51,-1 1-1,-1 0 1,-1 0-1,-1 0 1,-1-1-1,-1 1 1,-1 0-1,-6 15-50,10-38 5,0 0 0,0 1 0,0-1 0,0 0-1,0 0 1,0 0 0,0 0 0,0 0 0,0 1 0,0-1-1,0 0 1,0 0 0,0 0 0,0 0 0,0 1-1,0-1 1,0 0 0,0 0 0,0 0 0,0 0 0,0 0-1,0 0 1,0 1 0,0-1 0,-1 0 0,1 0-1,0 0 1,0 0 0,0 0 0,0 0 0,0 0 0,0 0-1,-1 1 1,1-1 0,0 0 0,0 0 0,0 0-1,0 0 1,-1 0 0,1 0 0,0 0 0,0 0 0,0 0-1,0 0 1,0 0 0,-1 0 0,1 0 0,0 0-1,0 0 1,0 0 0,0 0 0,-1 0-5,-3-10 117,-1-16-7,5-13-96,2 0 0,2 0 0,1 0 0,2 0 0,1 1 0,3 0 1,9-23-15,-13 45-37,0 0 1,1 1 0,0 0 0,1 0 0,1 1 0,1 1 0,-1-1-1,9-6 37,-13 15-25,-1 0-1,1 0 0,0 1 0,0 0 0,1 0 0,-1 0 0,1 1 0,0 0 1,5-1 25,-7 2-16,0 1 1,0 0-1,0 0 0,0 1 1,0 0-1,0 0 1,0 0-1,0 0 1,0 1-1,0 0 1,0 0-1,0 0 1,0 1-1,0-1 1,0 1 15,2 2-11,-1-1 0,0 1 0,1 0 0,-2 0 1,1 0-1,0 1 0,-1 0 0,0 0 0,0 1 0,0-1 1,-1 1-1,0 0 0,0 0 0,0 1 0,-1-1 0,0 1 1,0 0-1,-1-1 0,0 1 0,0 0 0,1 6 11,-1-3-3,-1 1 0,0 0 0,0-1 0,-1 1 0,-1 0 0,0-1 0,0 1 0,-1 0 0,0-1 0,-1 1 0,0-1 0,-1 0 0,0 0 0,-3 5 3,-5 6 28,0-2-1,-1 1 0,-1-2 0,0 0 0,-15 14-27,24-27-39,-1 1 0,0-1 0,0 0 0,0 0 0,-1-1 0,1 0 0,-1 0-1,0 0 1,0-1 0,-1 0 0,1-1 0,0 1 0,-1-1 0,0-1 0,1 0-1,-1 0 1,0 0 0,-6-1 39,-8-6-625,6-7 146</inkml:trace>
  <inkml:trace contextRef="#ctx0" brushRef="#br0" timeOffset="13">5967 67 9602,'0'-1'159,"0"1"0,0-1-1,0 1 1,0-1 0,0 1 0,0-1-1,0 1 1,-1-1 0,1 1 0,0-1-1,0 1 1,0-1 0,-1 1 0,1-1-1,0 1 1,-1-1 0,1 1 0,0-1-1,-1 1 1,1 0 0,-1-1 0,1 1 0,-1 0-1,1-1 1,-1 1 0,1 0 0,-1 0-1,1-1-158,-1 2 130,0 0 1,0 0-1,0 0 0,1 0 0,-1 0 0,0 1 0,1-1 0,-1 0 1,1 0-1,0 0 0,-1 1 0,1-1 0,0 0 0,0 0 0,-1 2-130,-4 27 596,1 0-1,1 0 0,2 1 0,2 19-595,13 126 710,-5-87-467,8 53 11,7 0-1,8 9-253,-24-98 35,-7-39-223,1-1 0,0 1 0,1 0 0,4 8 188,-7-21 70,0-1 1,0 0 0,0 1-1,0-1 1,0 0 0,0 1 0,1-1-1,-1 0 1,0 1 0,0-1-1,1 0 1,-1 1 0,0-1-1,0 0 1,1 0 0,-1 1-1,0-1 1,1 0 0,-1 0-1,0 0 1,1 0 0,-1 1-1,0-1 1,1 0 0,-1 0-1,0 0 1,1 0 0,-1 0 0,1 0-71,19-4 1008</inkml:trace>
  <inkml:trace contextRef="#ctx0" brushRef="#br0" timeOffset="14">6262 799 8394,'98'11'6568,"-56"-6"-3290,25 1-3278,-52-6 178,0 0-1,0-1 0,0-1 1,0 0-1,0-1 0,5-3-177,-15 5 27,0-1 1,0 1-1,0-1 0,-1-1 1,1 1-1,-1-1 0,0 1 0,1-1 1,-1-1-1,-1 1 0,1 0 0,0-1 1,-1 0-1,0 0 0,0 0 1,0-1-28,-1 2 18,0-1 0,0 0 0,-1 0 0,1 1 0,-1-1 0,0 0 0,-1 0 1,1 0-1,-1 0 0,1-1 0,-1 1 0,-1 0 0,1 0 0,0 0 0,-1 0 0,0 0 1,0 0-1,0 0 0,0 0 0,-1-1-18,-3-4 17,1 1-1,-1-1 1,0 1-1,-1-1 1,0 2-1,0-1 1,-1 1-1,0 0 1,0 0-1,0 1 1,-1 0-1,0 0 1,-8-4-17,11 7 0,0 0-1,0 1 1,0-1-1,0 1 1,0 0 0,0 1-1,-1-1 1,1 1 0,-1 0-1,1 0 1,-1 1-1,1 0 1,-1 0 0,0 0-1,1 0 1,-1 1-1,1 0 1,-1 0 0,1 1-1,0 0 1,0-1 0,-1 2-1,1-1 1,0 1-1,0 0 1,-3 3-2,0 1-1,1 0 0,0 0 1,0 1-1,1 0 1,-1 0-1,2 1 0,-1-1 1,2 1-1,-1 0 0,-1 5 3,-2 7 3,0 0 0,1 1 0,2 0 0,-3 15-3,6-22-2,0 1 1,1-1-1,0 0 1,1 1-1,1-1 1,0 0-1,1 1 1,2 6 1,-2-16 41,0 0-1,0 0 1,0 0 0,1-1 0,-1 1 0,1-1 0,1 0 0,-1 0 0,1 0-1,0 0 1,0 0 0,0-1 0,1 0 0,-1 0 0,1 0 0,0 0 0,1-1-1,-1 0 1,0 0 0,1 0 0,0-1 0,1 1-41,2 0 561,1-1-1,-1 0 1,1 0 0,2-1-561,42 4 1224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1495 4401,'0'0'358,"0"1"0,0-1 1,0 1-1,0-1 0,0 1 0,0-1 1,0 1-1,0-1 0,0 1 0,1-1 0,-1 0 1,0 1-1,0-1 0,1 1 0,-1-1 1,0 1-1,0-1 0,1 0 0,-1 1 0,0-1 1,1 0-1,-1 1-358,11 0 4456,-7-3-4200,0 1 0,0-1-1,0 0 1,-1 0-1,1 0 1,-1 0 0,0-1-1,1 1 1,0-2-256,5-5 179,1 0 1,-2-1-1,1 0 0,-1-1 1,-1 0-1,0 0 1,0-1-1,-1 1 1,-1-1-1,0-1 0,2-7-179,2-17 217,-1-1-1,-2 0 0,-2-1 0,-1 1 0,-2-10-216,-3-15 135,-3 1 0,-2 0 0,-3 0-135,-21-102 114,2 16-54,6-2 0,5-26-60,17 169 0,-1-16-5,2 0 0,0-1 0,1 1 0,1-1 1,2 0 4,-3 20-5,-1 1 0,1-1 0,0 1 0,1-1 0,-1 1 0,0 0 0,1-1 0,0 1 0,0 0 0,0 0 0,0 0 0,0 0 0,1 1 1,-1-1-1,1 1 0,0-1 0,0 1 0,0 0 0,0 0 0,0 0 0,0 0 0,1 1 0,-1-1 0,0 1 0,1 0 0,-1 0 1,1 0-1,0 0 0,0 1 5,4-1-49,-1 1 1,1 0-1,0 1 1,-1 0 0,1 0-1,0 0 1,-1 1-1,1 0 1,-1 1 0,0 0-1,0 0 1,0 0-1,4 3 49,1 2-223,1 0 1,-1 1-1,0 1 0,-1 0 0,0 1 0,-1 0 0,0 1 0,-1 0 0,0 0 223,13 21-2522,-3 2 0,16 33 2522,5 21-1874</inkml:trace>
  <inkml:trace contextRef="#ctx0" brushRef="#br0" timeOffset="1">18 886 8018,'-16'-3'3488,"15"0"-1687,4-1-153,12-3-376,13-1-207,11-4-401,9-2-160,10 4-184,1-6-88,1 15-216,-7-5-240,-5 5 304,0 4-136</inkml:trace>
  <inkml:trace contextRef="#ctx0" brushRef="#br0" timeOffset="2">970 821 9394,'7'-10'636,"-4"6"-318,0 1-1,-1-1 0,1 0 0,-1 0 1,0 0-1,0 0 0,-1 0 1,1-3-318,-2 7 59,0-1 1,0 0 0,0 1 0,0-1-1,0 0 1,0 1 0,0-1-1,0 0 1,0 1 0,0-1 0,0 0-1,-1 1 1,1-1 0,0 0 0,-1 1-1,1-1 1,0 0 0,-1 1-1,1-1 1,-1 0-60,-1 0 103,1 0-1,-1 0 0,1 0 1,-1 0-1,0 0 1,1 0-1,-1 1 1,0-1-1,0 1 0,1-1 1,-2 1-103,-6-3 131,1 1 1,0 1 0,-1 0-1,0 0 1,1 0 0,-1 1-1,0 1 1,1-1 0,-1 1-1,1 1 1,-1-1 0,1 2-1,0-1 1,0 1 0,0 0-1,0 1 1,0 0 0,1 0-1,-1 1 1,1-1-1,0 2 1,1-1 0,-1 1-1,1 0 1,0 0 0,0 1-1,1 0 1,-3 5-132,1-2 14,0 1 0,2 0 0,-1 0 0,1 0 0,0 1 0,1-1 0,1 1 0,0 0 0,1 0 0,0 1 0,0-1 0,2 0 0,-1 1 0,2 9-14,0-12 2,0 0 0,1 1 0,0-1 0,0 0 1,1-1-1,1 1 0,0 0 0,0-1 0,1 0 0,0 0 1,0 0-1,1-1 0,0 1 0,1-1 0,0-1 0,0 1 1,0-1-1,2 0-2,-3-3 0,-1 0 0,1-1 1,1 1-1,-1-1 0,0-1 0,1 1 1,-1-1-1,1 0 0,0-1 1,0 1-1,0-1 0,0-1 0,0 1 1,0-1-1,0 0 0,-1-1 0,1 0 1,0 0-1,0 0 0,0-1 1,0 0-1,-1 0 0,4-3 0,7-2 8,-1-1-1,0 0 0,0-2 1,-1 0-1,-1 0 0,1-2 1,-2 1-1,8-9-7,-13 11 20,0 1 0,-1-1 1,0 0-1,0 0 0,-1-1 0,0 0 1,-1 0-1,0 0 0,-1-1 0,2-6-20,-4 10 26,-1-1 0,1 1 0,-2 0 0,1-1 0,-1 1 0,0-1 0,0 1 0,-1-1 1,0 1-1,-1 0 0,1-1 0,-2 1 0,1 0 0,-1 0 0,0 0 0,-3-6-26,-3-1 25,0 0-1,0 1 1,-1 0 0,-1 1 0,0 0 0,0 0 0,-2 1-1,-1 0-24,7 4-83,-1 1 0,0 1-1,-1-1 1,1 1-1,-1 1 1,0 0 0,-1 0-1,1 1 1,-1 0-1,1 0 1,-1 1 0,0 1-1,-8-1 84,15 2-121,0 0 0,0 0 0,0 0 0,1 0 0,-1 1 0,0 0 0,0-1 0,1 1 0,-3 1 121,3 0-72,0-1 1,0 0-1,1 0 0,-1 1 1,1-1-1,-1 1 1,1 0-1,-1-1 1,0 2 71,2-2-16</inkml:trace>
  <inkml:trace contextRef="#ctx0" brushRef="#br0" timeOffset="3">1191 902 4865,'5'-72'5473,"-5"72"-5373,1-1 0,-1 0-1,0 0 1,0 0 0,0 1-1,0-1 1,0 0 0,1 0-1,-1 1 1,0-1 0,1 0 0,-1 0-1,1 1 1,-1-1 0,1 0-1,-1 1 1,1-1 0,-1 1-1,1-1 1,-1 1 0,1-1-1,0 1 1,-1-1 0,1 1 0,0 0-1,-1-1 1,1 1 0,0 0-1,0-1-99,1 1 98,-1 0-1,1 0 0,0 0 0,0 0 0,0 0 1,0 1-1,-1-1 0,1 0 0,0 1 1,0-1-1,-1 1 0,1 0 0,0 0-97,3 1 95,0 1 0,0 0 0,0 0-1,-1 0 1,1 1 0,-1-1 0,0 1-1,3 4-94,2 4 115,-1 1-1,-1 1 1,0 0-1,-1 0 1,0 0-1,1 6-114,7 29 427,1 15-427,-5-16 784,8 17-784,-16-60 7,2 7 692,-5-17 409,-4-19-608,-1-4-421,-1-5 116,2-1 0,0 0 0,2-22-195,2 46 23,2 1 1,-1-1 0,1 0-1,1 1 1,0-1 0,0 1-1,1 0 1,0 0 0,1 0-1,-1 0 1,2 0 0,-1 1-1,1 0 1,1 0 0,1-2-24,-2 5-63,-1 0 1,1 1 0,0 0-1,1 0 1,-1 0 0,1 0-1,-1 1 1,1 0 0,0 0-1,0 1 1,0 0 0,1 0-1,-1 0 1,1 1 0,-1 0-1,2 0 63,1 0-117,-1 0 0,1 1 0,0 0 0,-1 1-1,1 0 1,-1 1 0,1-1 0,-1 1 0,1 1 0,-1 0 0,0 0 0,2 2 117,28 18-587</inkml:trace>
  <inkml:trace contextRef="#ctx0" brushRef="#br0" timeOffset="4">1731 871 7962,'4'6'8419,"19"39"-7931,-18-33-414,1 3 23,0 1 0,-1 0 0,0 0 0,-1 0 0,-1 3-97,16 63 541,-12-58-316,-1 2 0,-2-1 0,0 6-225,9-98 1314,0-18-1140,-5 32-111,1-29-63,-9 69 2,1-6 2,1-1 0,3-15-4,-4 30-3,0 0 0,0 0 0,1 0 1,0 0-1,0 0 0,0 0 0,1 0 0,0 1 0,-1 0 1,1-1-1,1 1 0,2-3 3,-4 6-3,-1-1 0,1 1 0,0 0 0,0 0 0,0 0 0,0 0 0,0 0-1,0 1 1,1-1 0,-1 1 0,0-1 0,0 1 0,0 0 0,1 0 0,-1 0 0,0 0 0,0 0 0,0 0 0,1 0 0,-1 1 0,0-1 0,0 1-1,0 0 1,0 0 0,0-1 0,0 1 0,0 1 0,2 0 3,6 4-8,0 1 0,0 0 0,0 0-1,5 6 9,-14-11 0,11 9 1,0 1 1,-1 0-1,0 1 0,-1 1 0,0 0 0,-1 0 0,-1 0 0,-1 1 1,0 1-1,0-1 0,-2 1 0,0 0 0,0 0 0,0 12-1,-3-14 52,-2-23 324,-1-14-162,0-23-166,0 32-40,1 0 1,0 0 0,1-1-1,1 1 1,0 0 0,4-12-9,-3 18 0,-1 0 1,1 1 0,0-1 0,0 1-1,1 0 1,0 0 0,0 0-1,1 1 1,0-1 0,0 1-1,1 0 1,2-2-1,-5 6-2,0-1-1,0 1 1,0-1-1,1 1 1,-1 0 0,1 0-1,-1 1 1,1-1-1,0 1 1,-1 0-1,1-1 1,0 2 0,0-1-1,0 0 1,0 1-1,0 0 1,0 0-1,0 0 1,0 0 0,0 1-1,0 0 1,0-1-1,-1 1 1,1 1 0,0-1-1,0 1 3,5 2-2,0 0-1,-1 1 1,1 1 0,-1-1-1,-1 1 1,1 0 0,-1 1-1,0 0 1,-1 0-1,1 1 1,-1-1 0,-1 1-1,1 0 1,-2 1 2,4 6-55,0 1-1,-2 0 1,0 1-1,-1-1 1,-1 1-1,0 0 1,0 8 55,1 9-122</inkml:trace>
  <inkml:trace contextRef="#ctx0" brushRef="#br0" timeOffset="5">2840 706 7378,'-1'-2'368,"1"-1"0,-1 0 0,0 0 0,0 0 1,0 0-1,0 0 0,0 1 0,0-1 0,-1 1 1,0-1-1,1 1 0,-1-1 0,0 1 0,0 0 1,0 0-1,0 0 0,-1 0 0,1 0 0,0 0 1,-1 1-1,0-1 0,1 1-368,1 1 70,-1 0 0,1 0-1,0 0 1,0 1 0,0-1 0,0 0 0,0 1-1,0-1 1,0 1 0,0-1 0,0 1 0,0-1-1,0 1 1,0 0 0,0-1 0,0 1-1,1 0 1,-1 0 0,0 0 0,0-1 0,1 1-1,-1 0 1,1 0 0,-1 0 0,1 0 0,-1 0-1,1 0 1,-1 1 0,1-1 0,0 0-70,-14 39 608,9-18-509,0 0-1,2 0 1,1 0 0,0 0 0,2 0-1,0 1 1,2-1 0,0 0 0,3 7-99,-2-15 17,1 0 1,0-1-1,1 1 0,0-1 1,1 0-1,0 0 1,2 1-18,-2-6 19,-1 0 1,1-1-1,0 0 1,0 0 0,1 0-1,0-1 1,0 1 0,1-2-1,0 1 1,8 3-20,-12-6 10,0-1 1,1 0 0,-1-1 0,1 1-1,0-1 1,-1 0 0,1 0-1,0 0 1,0-1 0,0 0-1,0 0 1,-1 0 0,1 0-1,0-1 1,1 0-11,1-1 13,0 0-1,0 0 1,0-1 0,-1 0 0,1 0-1,-1 0 1,1-1 0,-1 0-1,4-4-12,0-1 13,0 0 0,-1 0-1,0-1 1,-1 0-1,0 0 1,0-1 0,-1 0-1,-1-1 1,0 1 0,-1-1-1,2-5-12,-1-1 10,-2-1 0,0 0 0,-1 0 0,-1 0 0,-1-4-10,-1-99 40,-1 38-26,5 52-38,-4 32 23,0-1 1,0 1-1,0 0 1,0 0-1,0 0 0,0 0 1,0-1-1,0 1 1,0 0-1,0 0 0,0 0 1,0 0-1,1 0 1,-1 0-1,0-1 0,0 1 1,0 0-1,0 0 0,0 0 1,0 0-1,0 0 1,1 0-1,-1 0 0,0 0 1,0-1-1,0 1 1,0 0-1,0 0 0,1 0 1,-1 0-1,0 0 1,0 0-1,0 0 0,0 0 1,0 0-1,1 0 1,-1 0-1,0 0 0,0 0 1,0 0-1,0 0 1,1 0-1,-1 0 0,0 0 1,8 13-25,68 181-7,-69-178-10,11 25-131,2 0 0,2-1-1,1-1 1,14 16 173,-34-51 113,0 0-1,0 0 0,0-1 0,1 0 1,-1 1-1,1-1 0,-1 0 1,1-1-1,0 1 0,0-1 0,4 2-112,26 2 805</inkml:trace>
  <inkml:trace contextRef="#ctx0" brushRef="#br0" timeOffset="6">3570 300 8530,'-26'-15'3905,"10"6"-1929,8 15-832,6 14-143,2 28-273,0 17-64,4 29-96,-4 9-128,3 0-152,-5-10-48,6-15-80,3-11-40,5-12-8,3-5-216,6-13 3337,6-1-2441</inkml:trace>
  <inkml:trace contextRef="#ctx0" brushRef="#br0" timeOffset="7">4104 844 6905,'0'-14'1588,"0"1"0,-1 0 0,0 0 0,-2-7-1588,-5-15 1897,-2 0 0,-2-1-1897,8 23 455,2 7-293,0 0-1,-1-1 1,0 1-1,0 0 1,0 1-1,-1-1 1,1 0-1,-1 1 1,-1 0-162,3 3 30,0 0 1,0 0-1,0 0 1,0 0-1,-1 1 1,1-1-1,-1 1 1,1 0-1,-1 0 1,1 0-1,-1 0 1,0 0-1,1 0 1,-1 1-1,0-1 1,0 1-1,0 0 1,1 0-1,-1 0 1,0 0-1,0 0 1,-1 1-31,-3 0 14,0 2 0,-1-1 1,1 1-1,0 0 0,0 0 0,1 1 1,-1-1-1,1 2 0,0-1 1,0 1-1,0 0 0,1 0 0,-2 2-14,-7 7 7,1 2 0,1-1-1,1 2 1,-5 8-7,6-8 3,1 1-1,0 0 1,1 1-1,1 0 1,1 1-1,1-1-2,3-9 0,0 0-1,0 0 0,1 0 1,0 0-1,1 0 0,0 0 0,0 0 1,1 0-1,1 0 0,0 0 0,0 0 1,3 7 0,-3-12-2,0 0 1,1-1-1,-1 0 1,1 0 0,0 0-1,0 0 1,0 0-1,0 0 1,1-1 0,0 0-1,-1 1 1,1-1-1,4 2 2,-1-1 0,0-1-1,0 0 1,1 0-1,-1 0 0,1-1 1,0 0-1,0 0 1,2 0 0,8 0 1,1-1 0,-1-1 1,1-1-1,-1 0 0,1-1 1,-1-1-1,0-1-1,-7 2 2,-1-1 1,0 0-1,0-1 0,0 0 0,0 0 1,0-1-1,-1 0 0,0-1 0,0 0 1,0 0-1,4-6-2,-7 6 3,-1 0 1,0 0 0,0-1-1,0 1 1,-1-1-1,0 0 1,-1 0 0,1-1-1,-1 1 1,-1-1 0,1 1-1,-1-1 1,-1 0-1,1 0 1,-1-7-4,-1-9 17,0-1 0,-2 1-1,-1-1 1,-1 1 0,-6-20-17,10 41-2,-1 0-1,1 0 1,-1 0 0,0 0 0,0 0-1,0 1 1,-1-1 0,1 0-1,-1 1 1,0-2 2,2 4-1,-1 0 0,1 0 0,0-1 0,0 1 0,-1 0-1,1 0 1,0 0 0,-1 0 0,1 0 0,0 0 0,0 0 0,-1 0 0,1-1 0,0 1-1,-1 0 1,1 0 0,0 0 0,-1 0 0,1 1 0,0-1 0,0 0 0,-1 0 0,1 0-1,0 0 1,-1 0 0,1 0 0,0 0 0,0 1 0,-1-1 0,1 0 0,0 0 0,0 0-1,-1 0 1,1 1 0,0-1 0,0 0 0,0 0 0,-1 1 0,1-1 0,0 0 0,0 0-1,0 1 1,0-1 0,0 0 0,0 1 0,-1-1 1,-1 5-10,0 1 1,1-1-1,-1 1 1,1-1-1,0 1 1,0-1-1,1 1 0,0 0 1,0 1 9,1 6 2,0 1 0,1-1 0,1 0 0,0 0 1,1 0-1,1 0 0,0-1 0,0 1 0,1-1 0,7 10-2,2 1-305,1-1 0,1 0 0,1-1 0,18 16 305,-31-33-212,0 1 0,0-1 0,0 0 0,1-1 0,-1 1 0,1-1 0,0 0 0,0 0 0,3 0 212,24 4-513</inkml:trace>
  <inkml:trace contextRef="#ctx0" brushRef="#br0" timeOffset="8">4945 780 9562,'15'-58'3848,"0"-11"-3848,-15 68 90,1 0 1,-1-1 0,0 1 0,1 0-1,-1-1 1,0 1 0,0 0 0,0-1 0,0 1-1,-1 0 1,1-1 0,0 1 0,0 0-1,-1 0 1,1-1 0,-1 1 0,1 0 0,-1 0-1,0 0 1,1-1 0,-1 1 0,0 0 0,0 0-1,0 0-90,-1 0 96,1 0-1,0 1 1,0 0-1,-1-1 1,1 1-1,-1 0 1,1 0 0,0-1-1,-1 1 1,1 0-1,-1 1 1,1-1-1,0 0 1,-1 0-96,-4 1 388,-5-1-70,1 1-1,0 1 0,-1 0 0,1 0 1,0 1-1,0 0 0,1 1 0,-5 2-317,-20 11 612,-21 14-612,20-11 232,21-12-170,-1-1-4,0 2-1,0-1 0,1 2 0,0 0 1,1 0-1,0 2 0,-10 10-57,22-21 3,0 0 0,0 1-1,0-1 1,0 0 0,1 0 0,-1 1 0,0-1-1,1 0 1,-1 1 0,1-1 0,-1 0-1,1 1 1,-1-1 0,1 1 0,0-1-1,0 1 1,0-1 0,0 1 0,0-1-1,0 1 1,0-1 0,1 1 0,-1-1-3,1 1 3,0 0 0,0 0 0,0-1 0,0 1 0,1-1 0,-1 1 0,0-1 0,1 0 0,-1 1 0,1-1 0,-1 0 0,1 0 0,0 0 1,-1 0-1,2 0-3,8 4 9,0-1 0,1-1 0,-1 0 0,1 0 0,3-1-9,-13-1 1,107 11 23,-76-10-29,0 2 0,0 1 1,32 9 4,-62-13-3,0 0 0,0 0 1,1 0-1,-1 0 1,0 1-1,0 0 1,0-1-1,0 1 1,-1 0-1,1 1 1,0-1-1,-1 0 1,1 1-1,0 1 3,-2-3-1,0 1-1,-1 0 1,1-1-1,-1 1 1,1 0-1,-1 0 1,0-1 0,1 1-1,-1 0 1,0 0-1,0 0 1,0-1-1,-1 1 1,1 0-1,0 0 1,-1-1-1,1 1 1,-1 0 0,1 0-1,-1-1 1,0 1-1,0-1 1,0 1-1,0-1 1,0 1-1,0-1 1,0 1 0,-1-1 1,-7 9-2,0 0 0,-1-1 0,0 0 0,-1 0 0,0-1 0,-10 5 2,-11 9 0,-21 16-47,-5 5-320,-7 0 367,34-28-269,8-13 55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369 286 2449,'23'-110'1603,"-13"80"1108,-3 23-673,-8 0 307,0 3-1918,-8-7 5187,-4 3-4172,10 6-1468,-4-2 93,0 1 0,0 0 0,0 0 1,0 0-1,0 1 0,0 0 0,-1 0 1,1 1-1,-1 0 0,0 0 0,1 1 0,-1 0 1,1 0-1,-1 1 0,0 0 0,1 0 1,0 1-1,-1 0 0,1 0 0,0 1 1,0 0-1,0 0 0,0 1 0,-4 2-67,-2 2 27,-1 0-1,2 0 1,-1 1-1,1 1 1,0 0 0,1 1-1,0 0 1,1 0-1,0 1 1,1 1-1,0 0 1,1 0-1,0 1 1,1-1-1,1 2 1,0-1-1,1 1 1,1 0 0,0 0-1,0 6-26,0 13 4,1 1 0,2 0 1,1-1-1,2 1 0,2 0 0,1-1 0,1 1 0,2-2 0,2 1 0,3 6-4,-7-23 3,1 0-1,1-1 0,0 0 0,1 0 0,4 4-2,-7-12 3,0-1-1,0 0 0,0 0 0,1 0 0,0-1 0,0 0 0,1-1 0,-1 1 0,1-1 0,1-1 0,0 1-2,4 0 4,1-1 0,0 0 1,0-1-1,0 0 0,0-1 1,0 0-1,0-2 0,1 0 0,-1 0 1,0-1-1,0-1 0,1 0 1,-1-1-1,0-1 0,-1 0 1,12-5-5,-1 0 8,-2-2 0,1 0 0,-1-1 0,-1-2 0,-1 0 0,1-1 0,-2-1 0,-1-1 0,6-6-8,-8 6 9,-1-1 0,-1-1 0,0 0 0,-2-1 0,0 0 0,-1-1 0,-1-1 0,-1 1 0,1-9-9,-6 19 7,-1 0 0,0-1 0,-1 0 0,0 1 1,-1-1-1,-1 0 0,0 0 0,0 0 1,-1 0-1,0 1 0,-1-1 0,-1 0 0,0 1 1,0-1-1,-1 1 0,-1 0 0,0 0 0,0 1 1,-5-6-8,-5-5 14,-1 0 1,-2 2-1,1 0 0,-2 1 1,-19-14-15,-10-4 14,-51-29-14,83 54-58,-1 2 0,-1 0 1,1 1-1,-1 0 0,-1 2 58,15 5-17,0 0 0,0 0 1,0 1-1,0 0 0,0 0 0,0 0 0,-1 0 17</inkml:trace>
  <inkml:trace contextRef="#ctx0" brushRef="#br0" timeOffset="1">1253 461 4313,'-40'-21'2680,"40"21"-2559,-1-1 0,1 1-1,-1 0 1,1 0 0,-1-1-1,1 1 1,-1 0 0,1-1-1,-1 1 1,1-1 0,-1 1-1,1 0 1,0-1-1,-1 1 1,1-1 0,0 1-1,0-1 1,-1 1 0,1-1-1,0 1 1,0-1 0,0 1-1,0-1 1,-1 0-1,1 1 1,0-1 0,0 1-1,0-1 1,0 1 0,0-1-1,0 1 1,0-1 0,1 0-121,-1 1 90,0-1 0,0 1 0,0 0 0,0-1 1,0 1-1,0 0 0,0-1 0,0 1 0,0-1 1,0 1-1,0 0 0,0-1 0,0 1 0,0-1 1,0 1-1,-1 0 0,1-1 0,0 1 0,0 0 1,0-1-1,0 1 0,-1 0 0,1-1 0,0 1 0,-1 0-90,1-1 106,0 1-1,0-1 1,-1 1-1,1-1 0,0 1 1,-1 0-1,1-1 0,-1 1 1,1-1-1,-1 1 0,1 0 1,-1-1-1,1 1 1,-1 0-1,1-1 0,-1 1 1,1 0-1,-1 0 0,1 0 1,-1 0-1,0-1 0,1 1 1,-1 0-1,1 0 0,-1 0 1,1 0-1,-1 0 1,0 0-1,1 1 0,-1-1 1,1 0-1,-1 0 0,1 0 1,-1 0-1,0 1 0,1-1 1,-1 0-1,1 1 1,-1-1-1,1 0 0,0 1 1,-1-1-1,1 0 0,-1 1 1,1-1-1,0 1 0,-1-1 1,1 1-1,0-1 0,-1 1 1,1-1-1,0 1-105,-3 6 122,0 1-1,0-1 1,1 1-1,-1 7-121,2-12-10,-6 28 52,2 1 0,1-1 0,1 1 0,2 0-1,3 20-41,-2-47 2,2 29 9,2 0 1,1-1-1,2 0 0,2 3-11,-6-26 7,1 1-1,0-1 1,0 0 0,2-1-1,-1 1 1,6 6-7,-7-10 6,0-1 0,1-1 1,0 1-1,-1-1 0,2 1 1,-1-1-1,0-1 0,1 1 1,-1-1-1,1 0 1,5 2-7,-8-4 6,0 0 1,0 0 0,0-1 0,0 1 0,0 0 0,0-1 0,0 0 0,0 0 0,0 0 0,0 0 0,0-1 0,1 1 0,-1-1 0,0 1 0,0-1 0,0 0 0,1-1-7,1 0 12,0-1 0,-1 0 0,1 0-1,0-1 1,-1 1 0,0-1 0,0 0-1,0 0 1,2-3-12,2-4 17,0 0-1,-1 0 1,0-1-1,-1 0 1,0-1-1,-1 0 1,3-9-17,-1-11 26,-1-1 1,-1 0 0,-2 0-1,-2 0 1,-1-12-27,2-44 107,-2 87-99,0 0 0,1 0 0,-1 0 0,1 0 0,-1 0 0,1 0 0,0 0 0,0 0 1,0 0-1,1 1 0,-1-1 0,1 0 0,1-2-8,-2 5 2,-1 0 0,0-1 0,1 1 0,-1 0 0,1-1 0,-1 1 0,1 0 0,-1 0-1,1-1 1,-1 1 0,1 0 0,-1 0 0,1 0 0,-1 0 0,1-1 0,-1 1 0,1 0 0,-1 0 0,1 0 0,-1 0 0,1 0 0,-1 1 0,1-1 0,-1 0 0,1 0-1,-1 0 1,1 0-2,1 1 1,-1 0 0,1 0 0,-1 0 0,0 0 0,1 1 0,-1-1 0,0 0 0,0 0 0,0 1 0,0-1 0,0 1 0,0-1 0,0 1-1,14 26 5,-2 1-1,-2 0 0,0 1 0,-2 0 0,0 7-4,16 46 22,-19-64-85,2 1-1,0-2 1,1 1 0,0-1 0,2-1 63,-7-10-204,1 0 1,0-1-1,1 0 1,0 0 0,-1 0-1,2 0 1,-1-1-1,1 0 1,0-1 0,0 1-1,0-1 1,0-1-1,5 2 204,26 6-706</inkml:trace>
  <inkml:trace contextRef="#ctx0" brushRef="#br0" timeOffset="2">1925 125 8898,'-11'-21'5803,"9"20"-3944,2 5-568,12 37 114,8 19-1241,-3 1 0,-2 0-1,-4 1 1,-2 0 0,0 39-164,28 187-531,-33-258-1,8 19-5643,-7-34 3980</inkml:trace>
  <inkml:trace contextRef="#ctx0" brushRef="#br0" timeOffset="3">1856 615 5041,'-20'-7'3521,"2"-1"720,17 4-1625,1 8-1119,3-4-249,-3 0-520,0 0-168,16 1-128,25 3-96,56-9 40,-35-12-32,-5-6 2753,4 1-2201</inkml:trace>
  <inkml:trace contextRef="#ctx0" brushRef="#br0" timeOffset="4">2514 473 8834,'0'-1'241,"1"1"0,-1-1 0,0 1 0,0-1-1,0 1 1,0-1 0,0 1 0,0-1 0,0 1 0,0-1 0,0 1 0,0-1 0,0 1 0,0-1 0,0 1-1,0-1 1,0 1 0,-1-1 0,1 1 0,0-1 0,0 1 0,-1-1 0,1 1 0,0-1 0,-1 1 0,1 0 0,0-1-1,-1 1 1,1 0 0,0-1 0,-1 1-241,4 8 314,0 0 0,-1 0 0,1 1 0,-2-1 0,1 1 0,-1-1 0,0 5-314,2 13 315,16 96 511,22 177-68,-32-232-686,-5-45-36,-2 1 0,0-1 0,-1 6-36,-1-26 9,0 1 0,0-1-1,-1 1 1,1-1 0,-1 0 0,1 1 0,-1-1-1,0 1 1,0-1 0,0 0 0,0 0 0,0 1 0,0-1-1,-1 0 1,0 1-9,2-3 2,0 0 0,-1 0 0,1 0 0,0 0 0,0 0 1,0 1-1,0-1 0,0 0 0,0 0 0,0 0 0,0 0 0,-1 0 0,1 0 0,0 0 0,0 0 0,0 0 0,0 0 0,0 0 0,0 0 1,0 0-1,-1-1 0,1 1 0,0 0 0,0 0 0,0 0 0,0 0 0,0 0 0,0 0 0,0 0 0,0 0 0,0 0 0,-1 0 0,1 0 1,0 0-1,0 0 0,0-1 0,0 1 0,0 0 0,0 0 0,0 0 0,0 0 0,0 0 0,0 0 0,0 0 0,0 0 0,0-1 0,0 1 1,0 0-1,0 0-2,-2-10 71,-1-4 3,-25-46 27,7 17-46,1-1-1,3-1 0,-4-18-54,9 18 36,2-2 0,2 1 0,3-1 1,1-1-1,2 1 0,2 0 0,4-15-36,-2 45 3,0 1 1,1-1-1,1 1 0,1 0 0,0 0 0,1 1 1,1-1-1,1 1 0,4-7-3,-6 12-3,1 1-1,-1 1 1,1-1-1,1 1 1,0 0-1,0 1 1,0 0 0,1 0-1,0 1 1,0 0-1,1 1 1,-1 0-1,1 0 1,0 1 0,4-1 3,-6 2-2,1 1 1,-1 1-1,1-1 1,-1 1-1,1 1 1,0-1-1,-1 1 1,1 1-1,0 0 1,-1 0-1,1 1 1,-1 0-1,1 0 1,-1 1-1,0 0 1,0 0-1,0 1 1,0 0-1,-1 1 1,0-1-1,0 1 1,0 1-1,0-1 1,-1 1-1,0 1 1,0-1-1,0 1 1,-1 0-1,0 0 1,-1 0-1,0 1 1,0 0-1,0 0 1,-1 0 0,0 0-1,0 0 1,-1 1-1,-1-1 1,1 1-1,-1-1 1,0 1-1,-1 0 1,0 1 1,-2 12 3,0-1 0,-2 1 0,0-1 1,-1 1-1,-1-1 0,-1-1 1,-1 1-1,-1-1 0,-1-1 0,0 1 1,-2-2-1,0 0 0,-10 12-3,16-23 4,0-1 1,-1 1-1,0-1 0,-7 5-4,11-9-34,0 0-1,0 0 1,0 0-1,0-1 0,-1 1 1,1-1-1,0 0 1,-1 0-1,1 0 1,-1 0-1,1-1 1,-1 1-1,-3-1 35,6 0-55,0 0 0,-1 0-1,1 0 1,0-1 0,0 1 0,-1 0 0,1-1-1,0 1 1,0-1 0,0 0 0,-1 1-1,1-1 1,0 0 0,0 1 0,0-1-1,0 0 1,0 0 0,0 0 0,0 0-1,1 0 1,-1 0 0,0 0 0,1 0-1,-1-1 1,0 1 0,1-1 55,-2-2-200,1 0 0,0 0 0,0-1 0,0 1 0,1 0 0,-1-1 0,1-1 200,1-32-631</inkml:trace>
  <inkml:trace contextRef="#ctx0" brushRef="#br0" timeOffset="5">3160 480 5641,'-11'-99'3084,"11"97"-2780,0-1 1,-1 1-1,1 0 1,-1-1 0,0 1-1,1 0 1,-1-1 0,0 1-1,0 0 1,0 0 0,-1 0-1,0-2-304,1 4 249,1-1 0,-1 1 0,0-1 0,1 1 1,-1 0-1,0-1 0,1 1 0,-1 0 0,0-1 0,0 1 0,1 0 0,-1 0 0,0 0 0,0 0 0,1 0 0,-1 0 0,0 0 0,0 0 1,0 0-250,-1 0 1011,1 0-986,1 1 1,-1-1-1,1 0 1,-1 1 0,1-1-1,0 0 1,-1 1-1,1-1 1,-1 0-1,1 1 1,0-1-1,0 1 1,-1-1-1,1 1 1,0-1-1,0 1 1,-1-1-1,1 1 1,0-1 0,0 1-1,0-1 1,0 1-26,-1 1 65,-4 16-5,0-1 0,1 1 0,1-1-1,1 1 1,0 0 0,1 0 0,1 0 0,1 0 0,1 0 0,0 0 0,1 1-60,2 5 38,1 1 0,0-1 0,2-1 0,1 1 0,1-1 0,1-1 0,0 0 0,2 0-38,-9-17 6,-1 0 1,1 0-1,-1 0 1,2-1-1,-1 0 1,0 0-1,1 0 1,0 0-1,-1-1 1,2 1-1,-1-1 1,3 1-7,-4-2 6,1-1 1,-1 0-1,0 0 0,1 0 0,-1 0 1,1 0-1,0-1 0,-1 0 0,1 0 1,-1 0-1,1-1 0,-1 0 0,1 0 1,-1 0-1,1 0 0,2-1-6,-1-1 9,0 0 0,0 0 0,0-1 0,0 0 0,-1 0 0,1 0 0,-1-1 0,0 1 0,-1-1 0,1-1 0,-1 1-1,0 0 1,3-7-9,7-10 24,-2-1-1,-1-1 0,-1 0-23,-3 7 6,2-9 7,-1 0 1,-1-1-1,-2 0 0,0 0 0,-2 0 0,0-22-13,3-27 67,-4 66-9,-1 0 1,1 1-1,0-1 0,1 0 1,0 1-1,1-2-58,10 43 171,83 294-30,-95-319-207,6 17 131,0 1 0,2-2 0,7 13-65,-15-30-202,1-1-1,0-1 0,0 1 0,0 0 0,0-1 0,1 0 0,0 0 0,0 0 0,0 0 0,0 0 0,1-1 1,-1 0-1,1 0 0,0 0 0,0 0 0,0-1 0,0 0 0,5 1 203,16-3-1102</inkml:trace>
  <inkml:trace contextRef="#ctx0" brushRef="#br0" timeOffset="6">3974 139 7522,'-34'-139'11247,"62"241"-10624,-5 1-1,-4 1 0,3 87-622,7 106-1361,-28-290 874,0 1 1,0-1 0,1 1-1,0-1 1,1 0 0,0 1 486,5 1-786</inkml:trace>
  <inkml:trace contextRef="#ctx0" brushRef="#br0" timeOffset="7">3839 517 8122,'-33'-12'3825,"9"9"-1673,9 3 72,15 5-911,3 0-241,24-1-496,15-4-152,26-17-192,9-1 8,0-7-184,-5 1 632,4 7-495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475 348 4657,'-26'-109'2457,"24"104"-2122,1 1 0,0 0 0,-1 0 1,0 0-1,1 0 0,-2 0 1,1 0-1,0 0 0,-1 1 0,0-1 1,0 1-1,0-1 0,0 1 1,0 0-1,-1 1 0,1-1 0,-1 0 1,0 1-1,-1-1-335,-4-2 407,1 0-96,1 0-1,-1 1 1,0 0 0,-1 0-1,1 1 1,-1 0 0,0 1-1,1-1 1,-1 2 0,0-1-1,0 2 1,-1-1-311,2 1 85,1 1 0,-1-1 0,1 2 0,-1-1 1,1 1-1,-1 0 0,1 0 0,0 1 0,0 0 0,0 1 0,0-1 0,1 1 1,-1 0-1,-1 3-85,-6 4 37,1 0 1,0 1-1,1 0 1,0 1-1,1 1 1,1-1-1,0 2 1,0 0-1,2 0 1,0 0-1,-5 16-37,5-10 6,2 0 0,1 0 0,1 1 0,0 0 0,2 0 0,0 0 0,2 0 0,0 0 0,2 5-6,1 6 3,1-1 0,2 0 0,1 0-1,1 0 1,2-1 0,1 0-1,2-1 1,12 22-3,-17-38-2,1-1 0,0 1 0,1-1 0,1-1 0,0 0 0,0-1 1,1 0-1,9 6 2,-11-10-3,0 0 0,1-1 1,0 0-1,0-1 0,0-1 1,1 1-1,0-2 1,0 0-1,0 0 0,0-1 1,0 0-1,2-1 3,7-1-2,0-1 0,0 0 0,0-2 0,-1 0 1,1-2-1,-1 0 0,0-1 0,0-1 0,-1-1 0,0 0 0,0-2 0,11-8 2,-5 3 1,0-2 1,-2-1-1,0-1 0,-1-1 0,-1-1 0,-1-1 1,-1 0-1,11-18-1,-21 28 26,-2-1 1,0 0-1,0 0 0,-1 0 1,-1 0-1,0-1 0,-1 0 1,0 0-1,-1-1 1,1-12-27,-4 15 85,0 0 0,0-1 0,-1 1 0,0-1 0,-1 1 0,-1 0 1,0 0-1,0 0 0,-2 0 0,1 0 0,-1 1 0,-6-10-85,-8-8 130,0 0 0,-2 1 0,-1 1 0,-1 1 0,-27-22-130,-36-26 283,-15-7-283,93 76 24,-5-5-5,8 7 256,0-1 0,-1 0 0,1 0-1,1-1 1,-1 1 0,1-1 0,-1 0-1,2 0 1,-1-1 0,0 0-275,2 2 152,1 0 0,0 0 0,1 0 0,-1 0-1,0-1 1,1 1 0,0-1-152,0 4 22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8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49 5041,'6'-8'923,"-3"5"30,-1-1 0,0 1 1,0 0-1,0 0 1,0-1-1,1-3-953,-3 7 117,1-1-1,-1 1 1,0 0-1,0-1 0,0 1 1,0-1-1,0 1 1,0-1-1,0 1 1,0 0-1,0-1 0,0 1 1,0-1-1,-1 1 1,1 0-1,0-1 1,0 1-1,0 0 0,0-1 1,-1 1-1,1-1 1,0 1-1,0 0 1,-1 0-1,1-1-116,-1 1 114,0-1-1,0 1 1,0-1-1,0 1 1,0-1-1,0 1 1,0 0-1,0 0 1,0-1-1,0 1 1,0 0 0,0 0-1,0 0 1,0 0-1,0 0-113,-13 1 289,0 1-1,-1 0 1,1 1-1,0 0 1,1 1-1,-1 1 1,1 0-1,0 1 1,0 0-1,0 1 1,1 1-289,-23 14 84,1 2-1,2 1 1,-6 7-84,30-25 23,0 0 0,0 0-1,0 1 1,1 1 0,0-1 0,1 1 0,-5 8-23,11-16 2,-1 0-1,1 0 1,-1-1 0,1 1-1,0 0 1,0 0 0,0 0-1,-1 0 1,1 0 0,0-1-1,0 1 1,0 0 0,0 0-1,0 0 1,1 0 0,-1 0 0,0 0-1,0-1 1,0 1 0,1 0-1,-1 0 1,0 0 0,1 0-1,-1-1 1,1 1 0,-1 0-1,1-1 1,0 1 0,-1 0-1,1-1 1,-1 1 0,1-1-1,0 1 1,0 0 0,-1-1 0,1 0-1,0 1 1,0-1 0,0 0-1,-1 1 1,2-1-2,5 3 8,-1-1 1,1 0-1,0 0 0,6 0-8,-10-2 2,32 5 29,26-1-31,-29-3 1,0 2 0,24 5-1,-47-6 0,0 0-1,0 0 0,-1 1 0,1 1 1,-1-1-1,0 1 0,0 1 0,-1-1 1,1 1-1,-1 1 0,6 5 1,-11-9 1,0 0 0,0 1-1,0-1 1,-1 1 0,1-1 0,-1 1-1,1 0 1,-1-1 0,0 1 0,0 0-1,0 0 1,-1 0 0,1 0-1,-1 0 1,1 0 0,-1 0 0,0 0-1,0 0 1,0 0 0,-1 0-1,1 0 1,-1 0 0,0 0 0,1 0-1,-1-1 1,-1 1 0,1 0 0,0 0-1,-2 1 0,-4 9 13,0-1 1,-2 0-1,1 0 0,-1-1 0,-5 4-13,3-2 14,-1 0 0,-1-1 0,0 0 0,0-1 0,-1 0 0,-1-1 0,0-1 0,0 0 1,-1-1-1,0-1 0,-15 5-14,29-12-42,1 1 0,-1-1 1,1 1-1,-1-1 0,1 1 1,-1-1-1,1 0 0,-1 0 0,0 0 1,1 0-1,-1 0 0,1 0 1,-1-1-1,1 1 0,-1 0 1,0-1-1,1 1 0,-1-1 1,1 0 40,-3-10-304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209 461 5225,'85'-21'2458,"-84"21"-2345,0-1 0,0 1 1,1-1-1,-1 1 0,0-1 0,0 0 0,0 1 0,0-1 1,0 0-1,0 0 0,0 1 0,0-1 0,0 0 1,0 0-1,-1 0 0,1 0 0,0 0 0,-1-1 0,1 1 1,0 0-1,-1 0 0,1 0 0,-1 0 0,0-1 1,1 1-1,-1 0 0,0 0 0,0-1 0,0 1 1,0 0-1,0-2-113,0 1 230,-1 0 0,1-1 1,-1 1-1,0-1 0,0 1 0,0 0 1,0 0-1,0 0 0,0-1 0,-1 1 1,1 0-1,-1 0-230,-3-3 219,0 1 0,0 0 0,0 1 0,0-1 0,0 1 0,-1 0 0,0 0 0,0 0 0,1 1 0,-1 0 0,-1 0 0,-5 0-219,2 0 114,1 0-1,-1 1 1,0 1-1,0-1 0,0 1 1,1 1-1,-1 0 0,-1 1-113,5-1 22,1 1 0,-1 0 0,1 1 0,0-1 0,-1 1 0,1 0-1,0 0 1,1 1 0,-1 0 0,0-1 0,1 2 0,0-1 0,0 0-1,0 1 1,1 0 0,0-1 0,-1 2 0,0 1-22,-3 8 11,0-1 1,1 1-1,0 1 1,1-1 0,1 1-1,0 1-11,0 1 1,2 0 0,0 1-1,1-1 1,1 0 0,0 1 0,1-1-1,1 0 1,1 0 0,1 0 0,2 5-1,-3-15-1,0 1 1,0-1 0,1 0 0,0 0-1,0-1 1,1 1 0,0-1 0,1 0 0,-1-1-1,3 3 1,-3-5 2,0 1 0,0-1-1,1-1 1,0 1 0,-1-1-1,1 0 1,0 0-1,1 0 1,-1-1 0,0 0-1,1 0 1,-1-1 0,1 0-1,3 0-1,-1 1 8,1-2-1,-1 0 1,0 0 0,1 0-1,-1-1 1,0-1-1,1 0 1,-1 0 0,0 0-1,1-2-7,-4 1 7,0 1-1,0-2 1,-1 1-1,1 0 1,-1-1-1,0 0 1,0 0-1,-1-1 1,1 0-1,-1 1 1,0-1-1,0-1 1,0 1-1,-1 0 1,2-4-7,5-11 14,-2-1 0,0-1 0,-1 1 0,-1-1 1,0 0-1,-2-1 0,-1 1 0,-1-1 0,-1 0 0,-1 1 1,0-1-1,-2 0 0,-1 0 0,-5-19-14,-2 13 81,9 28-48,2 3-2,6 15 3,20 47-1,9 38-33,-18-48-97,3-1 0,25 48 97,-42-93-123,0-1 1,1 0 0,0 0 0,1 0 0,-1-1 0,2 2 122,-4-6-325,0 1 1,0-1 0,0 0 0,0 1 0,0-2 0,0 1 0,1 0 0,-1-1 0,1 1 0,-1-1-1,1 0 1,0 0 0,-1 0 0,1-1 0,0 1 324,21-1-1702</inkml:trace>
  <inkml:trace contextRef="#ctx0" brushRef="#br0" timeOffset="1">795 119 7482,'-7'-18'3696,"4"6"-1487,3 12-825,0 16-280,6 13-471,3 10-201,3 13-32,2 6-72,1 16-120,-1-2-40,0 8-72,-1-6-32,1-6 8,0-16-160,-4-9-432,4-6-384,-6-21 487</inkml:trace>
  <inkml:trace contextRef="#ctx0" brushRef="#br0" timeOffset="2">1203 5 8634,'-7'-5'3849,"-2"12"-1641,8 19-608,11 17-543,-7 6-153,13 18-368,-8-3-104,-1 9-152,9 10-64,-6-3-112,4 2-8,-2-13-48,-2-11-208,-3-10-144,13 2 168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0 6985,'-5'1'487,"0"0"-1,0 0 0,0 0 0,0 0 0,1 1 0,-1 0 1,0 0-1,1 0 0,-1 0 0,1 1 0,-1 0-486,-38 29 85,39-29 186,-2 3-199,0 0 1,1 1-1,-1-1 0,1 1 0,1 0 0,-1 1 0,1-1 0,1 1 0,-1-1 0,1 1 1,1 0-1,-1 1 0,1-1 0,1 0 0,-1 6-72,1-10 19,-2 11 1,1 1 0,1 0 0,0 0 0,2 0 0,-1 0 0,2 0 0,0-1 0,3 11-20,-3-16 3,1 0-1,0 0 1,0-1-1,1 1 1,0-1-1,1 0 1,0 0-1,1 0 1,-1-1-1,2 0 1,-1 0-1,1 0 1,7 5-3,-10-10 20,1 0 0,-1-1 0,1 0 0,0 1 0,0-1 0,0-1 0,0 1 0,0-1 0,0 0 0,0 0 0,1-1 0,-1 1 0,0-1 0,0 0 0,1-1 0,-1 1 0,0-1 0,0 0 0,1 0 0,-1-1 0,4-1-20,5-2 163,1-1 0,-2-1-1,1 1 1,-1-2 0,0 0-1,11-10-162,-14 10 129,0-1 1,0-1-1,-1 0 0,0 0 0,-1-1 0,0 0 0,-1-1 1,0 0-1,-1 0 0,0 0 0,1-5-129,-3 8 39,-1 0 0,-1-1 0,0 1 0,0 0 0,0-1 0,-2 1 0,1-1 1,-1 1-1,0-1 0,-1 1 0,0-1 0,0 1 0,-1-1 0,-1 1 0,0 0 0,-1-3-39,2 7 8,-1 0 0,1 0 0,-1 1 0,0 0 0,0-1 0,-1 1 0,1 0-1,-1 1 1,0-1 0,0 0 0,0 1 0,-5-3-8,1 2 300,0-1 1,-1 1-1,1 1 0,-1 0 0,0 0 0,0 0 1,-1 1-301,-47-5 934</inkml:trace>
  <inkml:trace contextRef="#ctx0" brushRef="#br0" timeOffset="1">877 129 5881,'-96'-37'2850,"94"36"-2590,1 0 0,-1 0 0,0 0 0,0 1 0,0-1-1,1 1 1,-1-1 0,0 1 0,0 0 0,0 0 0,-1 0-260,2 0 29,1 0 0,0 0 1,0 1-1,0-1 0,0 0 0,0 0 0,0 0 1,0 1-1,0-1 0,-1 0 0,1 0 0,0 1 1,0-1-1,0 0 0,0 0 0,0 0 0,0 1 1,0-1-1,0 0 0,0 0 0,0 1 0,0-1 1,0 0-1,1 0 0,-1 0 0,0 1 0,0-1 1,0 0-1,0 0 0,0 0 0,0 1 1,0-1-1,1 0 0,-1 0-29,1 4 873,0 7-714,1 0-1,-1-1 1,2 1 0,0-1-1,0 1 1,1-1 0,2 5-159,3 9 171,-1-1 101,0 1 1,-2 0-1,-1 0 1,-1 0-1,-1 1 1,0 14-273,-3-38 24,0 0 1,0 0-1,0 0 1,0 0-1,0 0 1,0 0-1,-1 0 1,1-1-1,0 1 1,0 0-1,-1 0 1,1 0-1,-1 0 1,1 0-1,0 0 1,-1 0-1,0-1 1,1 1-1,-1 0 0,1-1 1,-1 1-1,0 0 1,0-1-1,1 1 1,-1 0-1,-1-1-24,2 1 24,-1-1-1,0 0 0,0 0 1,0 0-1,0 0 0,0-1 1,0 1-1,0 0 0,0 0 1,0 0-1,1-1 1,-1 1-1,0-1 0,0 1 1,0 0-1,1-1 0,-1 1 1,0-1-1,0 0 0,1 1 1,-1-1-1,0 0 0,1 1 1,-1-1-1,1 0 0,-1 1 1,1-1-1,-1 0 0,1-1-23,-4-6 38,0 1 0,0-2-1,1 1 1,0 0 0,1-1-1,0 1 1,0-1-1,1 0 1,0 1 0,1-1-1,0 0 1,0-4-38,2-9 18,0 0 0,1 0-1,2 1 1,2-10-18,-4 19 1,1 1 0,0 0 0,1 0 0,0 0 0,0 0 0,1 1 0,1 0 0,0 0 0,2-3-1,-4 8-2,0 0 0,0 1 0,0-1 0,1 1 0,0 0 0,0 0 0,0 1 0,0-1 0,0 1 0,1 1 0,-1-1 0,1 1 0,0 0 0,0 1 0,0 0 1,6-1 1,-1 1-1,1 1 0,0 0 0,-1 1 0,1 1 0,-1 0 0,1 0 0,-1 1 0,0 1 0,0 0 0,0 1 0,0 0 0,-1 0 0,0 2 0,0-1 0,-1 1 0,1 1 0,-1 0 1,4 4 8,-2 0 1,1 1 0,-2 0-1,0 1 1,0 0-1,-1 1 1,-1 0 0,-1 0-1,0 1 1,-1 0 0,0 1-1,-1 2-8,13 52-142,-10-36 2677,11 31-2535,2-19 1059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19 450 4233,'3'-127'2587,"-5"93"1246,1 30-1778,1 3-1991,0 1-1,0 0 1,0 0 0,0 0-1,-1 0 1,1 0-1,0 0 1,0 0 0,0 0-1,0 0 1,0 0 0,-1 0-1,1 0 1,0 0 0,0 0-1,0 0 1,0 0 0,0 0-1,-1 0 1,1 0-1,0 0 1,0 0 0,0 0-1,0 0 1,0 0 0,-1 0-1,1 0 1,0 0 0,0 0-1,0 0 1,0 0-1,0 1 1,0-1 0,-1 0-1,1 0 1,0 0 0,0 0-1,0 0 1,0 0 0,0 0-1,0 1 1,0-1-1,0 0 1,0 0 0,0 0-1,0 0 1,0 0 0,0 1-1,-1-1 1,1 0 0,0 0-1,0 0 1,0 0-64,-4 19 232,1-1 0,0 0 0,2 1 0,0-1 0,1 16-232,0-16 100,4 116 300,6 0-1,17 73-399,-26-199 5,2 12 3,0 8 1,2-1 1,0 1-1,2-1 0,5 10-9,-9-29 0,0-1 1,1 0 0,-1 0 0,2 0 0,-1 0 0,1-1 0,0 0 0,0 1-1,-1-4 0,-1 0 0,1 0 0,0 0 0,0 0 0,0-1 0,0 1 0,0-1 0,0 0 0,1 0 0,-1 0 0,1-1 0,-1 0 0,5 1 0,-5-2 1,0 0 1,0 0-1,-1 0 0,1 0 0,0-1 1,0 1-1,0-1 0,0 0 0,-1-1 1,1 1-1,0-1 0,-1 1 0,1-1 1,-1 0-1,0 0 0,1 0 0,-1-1 0,0 1 1,0-1-1,0-1-1,9-8 7,-1-1 1,0 0-1,-1 0 1,0-2-8,-10 15 0,33-55 21,-2 0 1,-2-2 0,-3-2-1,-2 0 1,-3-1-1,2-20-21,-12 34 167,-2-1 0,-2 0-1,1-42-166,-5 5 2011,-6-42-2011,13 228 302,14 52-302,-1 0 36,-12-68 68,4 0 1,4-1-1,26 71-104,-28-104 1973,-1-4-964</inkml:trace>
  <inkml:trace contextRef="#ctx0" brushRef="#br0" timeOffset="1">1095 815 6953,'-25'-34'1492,"-16"-24"3539,41 58-4963,0 0 0,0 1 0,-1-1 1,1 0-1,0 0 0,0 0 0,0 0 0,0 0 0,0 0 0,0 0 0,0 0 0,0 1 0,0-1 0,-1 0 0,1 0 0,0 0 0,0 0 1,0 0-1,0 0 0,0 0 0,0 0 0,0 0 0,-1 0 0,1 0 0,0 0 0,0 0 0,0 0 0,0 0 0,0 0 0,-1 0 1,1 0-1,0 0 0,0 0 0,0 0 0,0 0 0,0 0 0,0 0 0,-1 0 0,1 0 0,0 0 0,0 0 0,0 0 0,0 0 1,0 0-1,0-1-68,2 20 721,-2-17-781,8 45 686,10 29-626,-3-16 224,-10-36-143,18 72 463,-4 12-544,-16-146 1038,-5-35-527,-4-1-511,1 32 57,2-1-1,1 0 0,3 1 1,2-1-1,2-8-56,-3 43 3,0 0 0,0 0 0,0 1-1,1-1 1,0 1 0,1 0 0,-1 0 0,1 0 0,1 0-1,-1 1 1,1-1 0,3-2-3,-4 5-1,1 0 0,0 0 0,0 0 0,0 0 0,1 1 0,-1 0 0,1 0 0,0 1 0,-1-1 0,1 1 0,1 0 0,-1 1 0,0-1 0,0 1 0,6 0 1,-1 0-2,-1 1-1,1 0 1,-1 1 0,1 0 0,-1 0-1,0 1 1,0 0 0,0 1 0,0 0 0,0 1-1,0 0 1,-1 1 0,1 0 0,-1 0 0,-1 1-1,1 0 1,-1 0 0,0 1 0,0 0 0,-1 1-1,0-1 1,0 1 0,-1 1 0,0-1 0,0 1-1,3 9 3,-1 2 0,-1 0-1,-1 0 1,0 0-1,-2 1 1,2 19 0,0 28-124,-3 12 124,0-11-210,2-21 98</inkml:trace>
  <inkml:trace contextRef="#ctx0" brushRef="#br0" timeOffset="2">2180 640 3193,'4'-2'613,"0"-1"0,0 0 0,0 0 0,0 0 0,0-1 0,-1 0 0,1 1 1,-1-2-614,-2 5 193,0-1 1,0 0-1,-1 0 1,1-1-1,-1 1 1,1 0-1,0 0 1,-1 0-1,0 0 1,1 0-1,-1-1 1,0 1-1,1 0 1,-1 0-1,0 0 1,0-1-1,0 1 1,0 0-1,0 0 1,0-1-1,-1 1 1,1 0-1,0 0 1,-1-1-1,1 1 0,-1 0 1,1 0-1,-1 0 1,1 0-1,-1 0 1,0 0-1,0 0 1,1 0-1,-2-1-193,0 2 126,1-1 0,-1 0 0,0 0 0,0 1 0,0 0 0,0-1 0,0 1 0,0 0-1,0 0 1,0 0 0,0 0 0,0 0 0,0 0 0,0 1 0,0-1 0,0 0 0,-2 2-126,-5-1 280,-26 6 136,1 2-1,0 1 1,0 1 0,1 2-1,1 1 1,-25 15-416,47-22 46,-1-1 1,1 1-1,1 1 0,-1 0 1,1 0-1,1 1 0,-1 0 1,-4 7-47,10-11 10,0-1 0,0 1-1,1-1 1,0 1 0,0 0 0,0 0 0,0 0 0,1 0 0,0 0 0,0 1-10,0-3 3,1 0-1,0 1 1,0-1-1,0 0 1,1 1-1,-1-1 1,1 0-1,0 0 1,0 0-1,0 1 1,0-1 0,0 0-1,1 0 1,-1 0-1,1-1 1,1 3-3,0-2 1,-1-1 1,1 1-1,0-1 1,0 1-1,0-1 1,0 0-1,1 0 1,-1 0-1,0 0 1,1-1-1,-1 0 1,1 1-1,0-1 1,-1 0-1,1-1 1,4 1-2,8 1-2,1-1 0,0 0 0,5-2 2,39-3-54,-25 0-66,1 2-1,3 2 121,-31 0-40,0 1 0,0 0 1,0 0-1,0 1 0,0 0 0,-1 1 0,1-1 0,-1 2 1,1-1-1,5 5 40,-10-6-4,-1 0-1,0 0 1,-1 1 0,1-1-1,0 1 1,-1 0 0,1 0-1,-1 0 1,0 0 0,0 0-1,0 0 1,0 0 0,-1 1 0,1-1-1,-1 1 1,0-1 0,0 1-1,0-1 1,-1 1 0,1 0-1,-1 0 1,0-1 0,0 1 0,0 0-1,0-1 1,-1 1 0,1 0-1,-1-1 1,0 1 0,0 0-1,-1-1 1,0 3 4,-3 5 37,1-1-1,-1-1 0,-1 1 1,0-1-1,0 0 1,-1 0-1,0-1 1,-1 1-1,0-2 1,-5 5-37,0-2 53,-1-1 1,0 0-1,0-1 1,-1-1 0,0 0-1,0-1 1,0-1-1,-2 0-53,-16 3-425,1-1 0,-2-1 0,-12-1 425,29-3-355</inkml:trace>
  <inkml:trace contextRef="#ctx0" brushRef="#br0" timeOffset="3">2634 795 4369,'135'-51'2781,"-132"49"-2495,1 1 1,-1 0 0,0-1 0,0 0 0,1 0-1,-1 0 1,0 0 0,0-1 0,-1 1 0,2-2-287,-4 4 89,1-1 1,-1 1-1,0-1 1,1 1-1,-1-1 1,0 1-1,0-1 1,1 1-1,-1-1 1,0 0 0,0 1-1,0-1 1,0 1-1,0-1 1,0 0-1,0 1 1,0-1-1,0 1 1,0-1-1,0 0 1,0 1 0,0-1-1,0 1 1,-1-1-1,1 0 1,0 1-1,0-1 1,-1 1-1,1-1 1,-1 0-90,-1-1 263,0 0 0,-1 0 0,1 0 0,-1 0 0,1 1 0,-1-1 1,0 1-1,0 0 0,0-1 0,0 1 0,-3 0-263,-1-1 131,0 0-1,0 0 1,0 1 0,0 0-1,0 1 1,-1-1 0,1 1-1,0 1 1,0-1-1,-1 1 1,1 1 0,0-1-1,0 1 1,0 1 0,0-1-1,1 1 1,-1 0 0,1 1-1,-1-1 1,1 1-1,0 0 1,1 1 0,-1 0-1,1 0 1,0 0 0,-3 4-131,-4 6 38,0 0 1,2 1-1,0 0 1,0 1 0,2 0-1,0 0 1,-5 18-39,9-21-2,0 0 0,0 0 0,1 0 1,1 1-1,1-1 0,0 1 0,1-1 0,0 1 1,1-1-1,2 10 2,-2-18-9,1 0-1,-1-1 1,1 1 0,1 0 0,-1-1-1,1 1 1,-1-1 0,2 0 0,-1 0 0,1 0-1,-1 0 1,1 0 0,0-1 0,1 0-1,-1 0 1,1 0 0,5 3 9,-6-4-8,1-1-1,0 0 1,0 0-1,0 0 1,0 0-1,0-1 1,0 0-1,1 0 1,-1 0-1,0-1 1,1 0-1,-1 0 1,0 0-1,1-1 1,-1 1-1,0-1 1,1 0-1,-1-1 1,0 0-1,2 0 9,5-4 6,0 0-1,0-1 1,-1 0-1,1-1 1,-1 0-1,-1 0 1,0-2-1,0 1 1,-1-1 0,0 0-1,-1-1 1,0 0-1,0-1 1,-1 1-1,-1-1 1,0-1-1,-1 1 1,3-9-6,-7 12 7,1 0 0,-1 0 0,-1 0 0,0 0 0,0 0 0,0 1 0,-2-1 0,1 0 1,-1 0-1,0 0 0,-3-7-7,-4-11 239,-1 1 0,-6-10-239,12 28 299,26 53-258,1-1 1,29 40-42,-15-27-542,4 15 542,-33-56-412,0-1 0,2 0 0,8 11 412,7-1-360</inkml:trace>
  <inkml:trace contextRef="#ctx0" brushRef="#br0" timeOffset="4">3295 327 9970,'-14'-16'4385,"4"11"-2657,7 12-399,-1 12-281,6 22-464,5 12-96,5 9-128,2 12-88,-1-1-136,3 4-32,-4 2-56,1-2 0,1-8-24,-5-11-80,-2-12-432,-4-6-304,-3-16-256,0-4 528</inkml:trace>
  <inkml:trace contextRef="#ctx0" brushRef="#br0" timeOffset="5">3088 736 6129,'-24'5'3753,"5"1"184,21 9-2225,-2-1-119,17-2-369,14-2-256,13-7-408,9-3-176,6-8-216,4-2-32,-5-4-176,-6-3-168,-3 0-432,-4 1 3649,-13 2-2401</inkml:trace>
  <inkml:trace contextRef="#ctx0" brushRef="#br0" timeOffset="6">3739 642 8866,'0'-2'3945,"0"1"-1697,0 1-431,0 0-481,9 37-264,6 61-560,-12-41-184,6 4-240,-9-3-40,7-6-64,-7-6-80,-7-15-288,5-2-40,4-13 216</inkml:trace>
  <inkml:trace contextRef="#ctx0" brushRef="#br0" timeOffset="7">3850 342 10186,'-31'-19'4257,"16"7"-2537,0 6-191,6-1-577,4 8-448,10 5-608,5 2 808,21 16-640</inkml:trace>
  <inkml:trace contextRef="#ctx0" brushRef="#br0" timeOffset="8">4270 577 5265,'86'30'2737,"-74"-27"841,-13-4-1561,-16-1 2733,-6 6-4527,-1 0 0,1 2 0,0 1 0,1 1-1,0 0 1,0 2 0,1 1 0,0 0 0,0 2 0,-6 5-223,23-15 9,0 1 0,0-1-1,1 1 1,-1 0-1,1 0 1,-1 0 0,1 1-1,1-1 1,-1 1-1,1-1 1,-2 4-9,4-7 0,-1 1-1,1 0 0,-1 0 1,1-1-1,0 1 1,0 0-1,-1-1 1,1 1-1,0 0 1,1 0-1,-1-1 1,0 1-1,0 0 1,1 0-1,-1-1 1,1 1-1,0 0 0,-1-1 1,1 1-1,0-1 1,0 1-1,0-1 1,0 1-1,0-1 1,0 0-1,0 0 1,1 1-1,-1-1 1,0 0-1,1 0 1,-1 0-1,1 0 0,-1 0 1,1-1-1,0 1 1,13 5-8,1-1 0,-1-1 0,1 0-1,-1-1 1,1-1 0,0 0 0,0-1-1,4-1 9,9 1-27,-4 1-2,66 7-131,-80-8 134,0 2-1,0-1 1,-1 2 0,1-1-1,-1 1 1,0 1 0,1 0 26,-9-4-2,0 0 0,0 0 1,0 1-1,0-1 0,-1 1 1,1-1-1,0 1 1,0 0-1,-1-1 0,1 1 1,-1 0-1,0 0 0,1 0 1,-1 0-1,0 0 1,0 0-1,0 1 0,-1-1 1,1 0-1,0 0 0,-1 1 2,0 1 5,0-1-1,0 1 1,0 0-1,-1-1 1,1 1-1,-1-1 1,0 1-1,0-1 0,0 0 1,-1 1-1,1-1 1,-1 0-1,0 0-4,-5 9 31,-1 0 0,-1-1 0,0-1 0,0 1 0,-1-2 0,-8 8-31,-225 168 431,209-160-215,31-24 1884,4-4-1037</inkml:trace>
  <inkml:trace contextRef="#ctx0" brushRef="#br0" timeOffset="9">4767 1293 3441,'-1'2'288,"1"1"1,-1-1-1,1 0 0,-1 0 1,1 1-1,0-1 1,0 0-1,0 1 1,0-1-1,1 0 0,-1 1 1,1-1-1,-1 0 1,1 1-1,0-1 1,0 0-1,0 0 0,0 0 1,0 0-1,0 0 1,1 0-1,-1 0 1,0 0-1,1-1 0,0 1 1,-1 0-1,1-1-288,2 3 471,0 0 0,0-1-1,0 1 1,0-1 0,1 0 0,0 0-1,-1-1 1,1 0 0,0 1-1,0-1 1,4 0-471,-8-2 78,0 1 0,0-1 0,0-1-1,0 1 1,-1 0 0,1 0 0,0 0 0,0 0 0,0-1-1,0 1 1,0 0 0,0-1 0,0 1 0,-1 0-1,1-1 1,0 0 0,0 1 0,0-1 0,-1 1-1,1-1 1,0 0 0,-1 1 0,1-1 0,-1 0 0,1 0-1,-1 0 1,1 1 0,-1-1 0,1 0 0,-1 0-1,0 0 1,1 0-78,8-35 507,-7 28-339,7-45 70,-3-1 1,-1 1-1,-3-1 1,-2 0 0,-5-26-239,-14-78 51,-11-28-51,-5-30 69,27 156-61,0-51-8,8 93-3,0 0 1,1 0 0,1 0 0,1 0-1,1 0 1,0 0 0,1 1 0,2-4 2,-5 15-4,1 1 1,0-1-1,0 0 1,0 1-1,1 0 1,0 0-1,0 0 0,0 0 1,0 1-1,1 0 1,0 0-1,0 0 1,3-2 3,-4 4 0,0 0 0,0 0 0,0 1 0,0-1 0,0 1 0,0 0 0,0 0-1,0 1 1,0-1 0,0 1 0,1 0 0,-1 0 0,0 0 0,0 1 0,0-1 0,1 1 0,-1 0 0,0 0 0,0 0 0,1 2 0,5 2-121,0 0 1,-1 1-1,0 0 0,0 0 0,0 1 1,-1 0-1,0 1 0,0 0 0,-1 0 1,0 1-1,-1-1 0,0 2 0,4 7 121,8 14-1147,-3 1 1,-1 1-1,7 23 1147,4 22-1030</inkml:trace>
  <inkml:trace contextRef="#ctx0" brushRef="#br0" timeOffset="10">4726 906 6281,'-9'-2'3249,"4"-1"-1225,9 1-543,-4 0-145,0 1-416,6-1-104,27-8-287,49-18-113,-36 21-264,2-3 96,6 3-472,-1 6-296,-7-1 1824,2 0-1296</inkml:trace>
  <inkml:trace contextRef="#ctx0" brushRef="#br0" timeOffset="11">5334 776 6913,'0'0'3577,"0"0"-992,0 0-1425,5 17-136,7 24-472,12 50-128,-8-38-191,-1 2-89,-1-6-88,-1-4 88,-4-14-296,-6-4-265,1-10 297</inkml:trace>
  <inkml:trace contextRef="#ctx0" brushRef="#br0" timeOffset="12">5413 387 10098,'-26'-11'3601,"4"5"-3009,10 11-496,9 12-200,9 3 64</inkml:trace>
  <inkml:trace contextRef="#ctx0" brushRef="#br0" timeOffset="13">6031 741 5745,'0'46'1691,"-3"-27"1807,2-24-3126,-1 0-1,0 0 0,0 1 0,0-1 1,0 1-1,-1-1 0,0 1 0,0 0 0,0 0 1,0 0-1,-1 0 0,0 1 0,0-1 1,-3-2-372,4 5 65,1-1 0,0 1 0,-1-1 0,1 1 0,-1 0 1,1 0-1,-1 0 0,0 0 0,1 1 0,-1-1 0,0 1 0,0 0 1,1-1-1,-1 1 0,0 0 0,0 1 0,0-1 0,1 0 0,-1 1 1,0 0-1,1-1 0,-1 1 0,0 0 0,1 1 0,-1-1 1,1 0-1,0 1 0,-2 0-65,-16 15 91,0 1 0,2 1 1,0 0-1,2 1 0,0 1 0,1 0 1,-6 13-92,15-23 5,1 0 0,0 1-1,1-1 1,0 1 0,0 0 0,2 0 0,-1 1 0,2-1 0,-1 0 0,2 1 0,0-1 0,0 3-5,1-9 2,-1-1 1,1 1-1,0-1 0,1 0 0,-1 1 1,1-1-1,0 0 0,0 0 1,1 0-1,0 0 0,0 0 1,3 4-3,-3-6 3,0 0 1,0-1 0,0 1-1,0-1 1,0 1 0,1-1-1,0 0 1,-1 0 0,1-1-1,0 1 1,0-1 0,-1 1 0,1-1-1,0-1 1,1 1 0,-1 0-1,0-1 1,4 0-4,-2 0 7,1 0 0,-1 0 1,0-1-1,0 0 0,1 0 0,-1-1 0,0 1 0,0-1 1,0-1-1,0 1 0,-1-1 0,1 0 0,0 0 0,-1-1 0,0 0 1,0 0-1,0 0 0,-1 0 0,4-4-7,3-7 16,0 1 0,-1-2 0,-1 0 0,0 0 0,-1 0 0,1-7-16,-4 10 11,-1 0 0,0 1 0,-1-1 0,-1-1 0,0 1 0,-1 0 0,0 0 0,-1-1 0,0 1 0,-2 0 0,1-1 0,-1 1 0,-1 0 0,0 0 0,-5-9-11,1-11 154,7 30-91,1 4-9,3 17-14,8 37-9,-7-27-18,1-1-1,2 0 1,0-1 0,2 1 0,0-1 0,5 4-13,-2-7-178,1-1 1,1-1-1,1-1 0,1 0 0,1-1 0,0-1 0,1 0 1,1-2-1,7 4 178,-4-5-600</inkml:trace>
  <inkml:trace contextRef="#ctx0" brushRef="#br0" timeOffset="14">6330 330 8442,'-45'-84'5394,"45"83"-5324,0 0 0,-1 0 0,1 1 0,-1-1 0,1 0 0,0 0 0,-1 0-1,1 1 1,-1-1 0,0 0 0,1 0 0,-1 1 0,0-1 0,1 1 0,-1-1 0,0 0 0,1 1-1,-1 0 1,0-1 0,0 1 0,0-1 0,0 1-70,0 0 58,1 1 0,-1-1 0,1 1-1,0 0 1,-1-1 0,1 1 0,-1-1 0,1 1-1,0 0 1,0-1 0,-1 1 0,1 0 0,0-1-1,0 1 1,0 0 0,-1-1 0,1 1 0,0 0 0,0-1-1,0 1 1,0 0-58,2 53 992,8 6-440,2-1 0,8 18-552,12 58 460,7 77 112,17 86 91,-56-297-661,12 37 136,-10-35-47,-1-8-34,-2-14 30,-5-32-19,-1-5-34,2 0 0,3-17-34,2 56-2,1-1 1,1 0-1,0 1 1,1 0-1,2 0 1,-1 0-1,2 0 1,0 0-1,5-6 2,-8 16-2,0 0 0,1 1 0,0 0 0,0-1 0,1 1 0,0 1 0,0-1 0,0 1-1,1 0 1,-1 0 0,1 0 0,1 1 0,-1 0 0,0 0 0,1 0 0,0 1 0,0 0 0,0 1-1,0-1 1,0 2 0,1-1 0,-1 1 0,1 0 0,-1 0 0,1 1 0,-1 0 0,1 0-1,-1 0 1,1 1 0,-1 1 0,2 0 2,1 1-2,-1 0 0,1 1 0,-1 0 0,0 1 0,0 0 0,-1 1 0,1 0 0,-1 0 0,0 0 0,-1 1 0,0 0 0,0 1 0,0 0 0,2 5 2,3 3-3,-1 1 0,-1 0 0,-1 0 0,0 1 0,-1 1-1,5 18 4,-11-29 0,1 0 1,-1 0-1,0 1 0,-1-1 0,0 1 0,0-1 0,-1 1 0,0-1 0,-1 1 0,0-1 0,0 1 0,0-1 0,-1 1 0,-1-1 0,0 0 0,0 0 0,0 0 0,-1 0 0,0-1 0,0 1 1,-1-1-1,0 0 0,0-1 0,-1 1 0,-3 2 0,-1 1 5,-1 0 1,0-1 0,0 0-1,-1-1 1,0 0 0,0-1-1,-1-1 1,0 0 0,0 0-1,-1-1 1,-9 2-6,6-4-125,0 0 0,0 0 0,-1-2-1,0 0 1,1-1 0,-1-1 0,1-1 0,-1 0 0,-5-3 125,-15-2-1341,1-3 0,-6-3 1341,39 11-220,0 1 0,0-1-1,0 0 1,0-1 0,1 1 0,-1-1 0,0 1 0,0-2 220,-19-24-1008</inkml:trace>
  <inkml:trace contextRef="#ctx0" brushRef="#br0" timeOffset="15">7034 221 8442,'0'-16'1394,"0"-29"1272,0 42-2441,0 1 0,-1-1 0,1 1 1,-1-1-1,0 0 0,1 1 1,-1-1-1,0 1 0,-1-1 0,1 1 1,0 0-1,-1-1 0,1 1 0,-1 0-225,2 2 42,0-1 0,-1 1 0,1 0 0,0 0 0,0 0 0,0 0 0,-1-1 0,1 1 0,0 0 0,-1 0 0,1 0 0,0 0 0,0 0 0,-1 0 0,1 0 0,0 0 0,-1 0 0,1 0 0,0 0 0,0 0 0,-1 0 0,1 0 0,0 0-1,-1 0 1,1 0 0,0 0 0,0 0 0,-1 0 0,1 0 0,0 0 0,0 1 0,-1-1 0,1 0 0,0 0 0,0 0 0,-1 0 0,1 1 0,0-1 0,0 0-42,-10 15 713,-2 22-103,4 9-205,2 1 0,2-1-1,2 1 1,4 46-405,27 192 791,-23-239-711,-1-8-53,18 120 114,-18-133-140,2-1-1,0 0 1,2 0 0,0-1 0,5 7-1,-12-25 83,1 1 0,0-1 0,1 0 0,-1 0 0,1 0 0,0-1 0,0 1 0,0-1 0,1 0 0,2 1-83,16 10 370</inkml:trace>
  <inkml:trace contextRef="#ctx0" brushRef="#br0" timeOffset="16">7224 812 8378,'6'-11'873,"8"-9"651,-14 19-1478,0 1-1,0 0 0,1 0 1,-1-1-1,0 1 0,1 0 1,-1 0-1,0 0 1,1-1-1,-1 1 0,0 0 1,1 0-1,-1 0 0,0 0 1,1 0-1,-1 0 1,0 0-1,1 0 0,-1 0 1,1 0-1,-1 0 1,0 0-1,1 0 0,-1 0 1,0 0-1,1 0 0,-1 0 1,0 0-1,1 1 1,-1-1-1,0 0 0,1 0 1,-1 0-1,0 0 0,1 1 1,-1-1-1,0 0 1,0 1-1,1-1 0,-1 0 1,0 0-1,0 1 1,0-1-1,1 0 0,-1 1 1,0-1-1,0 0 0,0 1-45,3 3 241,0-1-1,1 1 0,-1-1 0,0 0 1,1 0-1,0 0 0,0 0 0,0-1 0,0 1 1,0-1-1,1 0 0,-1 0 0,2 0-240,8 2 556,-1 0-1,1-1 0,11 2-555,-13-3 80,-1-1 0,0 0 0,0-1 0,1 0 0,-1-1 0,0 0 0,1-1 0,-1 0 0,0-1 0,0 0-1,-1-1 1,1 0 0,-1-1 0,1 0 0,-1 0 0,-1-1 0,1 0 0,-1-1 0,0 0 0,-1 0-1,0-1 1,0 0 0,0-1 0,4-7-80,-10 13 5,1-1 0,-1 0-1,0 0 1,0 0 0,-1 0-1,0 0 1,1-1 0,-1 1-1,0 0 1,-1-1 0,1 1-1,-1 0 1,0-1-1,0 1 1,0-1 0,-1 1-1,0 0 1,0-1 0,0 1-1,0 0 1,0 0 0,-1 0-1,0 0 1,0 0 0,0 0-1,0 0 1,-1 0 0,1 1-1,-1-1 1,0 1 0,0 0-1,-1-1-4,-2-1-1,1-1 0,-1 1 0,0 1 0,0-1 0,-1 1-1,1 0 1,-1 1 0,0 0 0,0 0 0,0 0-1,-1 1 1,1 0 0,-1 0 0,1 0 0,-1 1 0,1 1-1,-1-1 1,-2 1 1,1 2-3,0 0 0,0 0-1,1 0 1,-1 1 0,0 1-1,1 0 1,0 0 0,0 0 0,0 1-1,0 0 1,1 0 0,0 1-1,0 0 1,-5 6 3,-6 7-4,1 1 0,1 1 0,1 0 0,-7 15 4,11-18 2,1 0 0,1 1 0,0 0 0,2 1 0,0 0 1,1 0-1,2 1 0,-3 16-2,6-26 6,0 0 1,0 0-1,2 0 1,-1 0-1,1 0 1,1-1-1,0 1 1,0 0 0,1-1-1,1 1 1,-1-1-1,2 0 1,0 0-1,0 0 1,0-1-1,1 0 1,7 8-7,-4-6 47,2-1 0,0 1 0,0-2 0,1 1 0,0-2 0,0 0 0,1 0 1,0-1-1,4 1-47,64 20 134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1527 7354,'1'7'1471,"4"19"3243,-5-26-4651,0 0 0,0 0-1,0 0 1,0 1-1,0-1 1,1 0-1,-1 0 1,0 0 0,0 0-1,0 1 1,0-1-1,0 0 1,1 0 0,-1 0-1,0 0 1,0 0-1,0 1 1,1-1 0,-1 0-1,0 0 1,0 0-1,0 0 1,1 0-1,-1 0 1,0 0 0,0 0-1,1 0 1,-1 0-1,0 0 1,0 0 0,1 0-1,-1 0 1,0 0-1,0 0-62,10-11 1530,5-17-820,-2 0 0,-2-2 0,0 1 0,-2-1 0,0-3-710,0-8 137,-1-1 0,-1 0 0,-3-1 0,-2 0-1,-1 1 1,-2-1 0,-2 0-137,-9-58 80,-4 1 0,-12-34-80,-2 15 29,-13-66 17,36 147-39,2 1 1,1-1-1,2-34-7,3 56-7,0 1 0,1-1 0,0 1 0,2-1 0,-1 1 0,2 0 0,0 0 0,3-5 7,-5 15-4,0 0 0,0 0 0,0 0 0,0 0 0,1 1 0,0-1 1,-1 1-1,2 0 0,-1 1 0,0-1 0,1 0 4,-1 2-2,-1 0 1,1 0-1,0 1 0,0-1 0,-1 1 1,1 0-1,0 0 0,1 0 0,-1 0 1,0 1-1,0-1 0,0 1 1,0 0-1,0 1 0,0-1 0,2 1 2,1 0-31,0 1 0,0 1-1,0-1 1,0 1 0,-1 0-1,1 1 1,-1 0 0,0 0 0,0 0-1,0 1 1,0-1 0,-1 2-1,1-1 1,-2 0 0,4 5 31,10 14-268,0 1 1,-2 1-1,2 6 268,-9-17-103,46 81-289</inkml:trace>
  <inkml:trace contextRef="#ctx0" brushRef="#br0" timeOffset="1">23 932 8330,'-15'0'3705,"8"0"-2057,17 2-304,7-5-120,21 1-287,12-3-105,10-4-320,3 2-160,0 1-136,-6-3-96,-2-1-408,-2-2-360,5-2 368</inkml:trace>
  <inkml:trace contextRef="#ctx0" brushRef="#br0" timeOffset="2">775 801 8650,'35'-2'2805,"-29"0"-1380,-18-2 137,10 4-1427,-1 0 0,1 0 1,0-1-1,0 1 0,0 0 0,0 1 1,0-1-1,0 0 0,0 1 0,0-1 1,0 1-1,0-1 0,0 1 0,0 0 1,1 0-1,-1 0 0,0 0 0,0 0 1,1 0-1,-1 1 0,0-1 0,1 1 1,0-1-1,-1 1 0,1 0-135,-4 5 142,0 0 0,1 1 0,0-1-1,0 1 1,-1 5-142,-2 4 157,-5 8-49,2 2 0,0-1-1,2 1 1,1 0 0,-1 14-108,6-32 8,1 1 0,0-1 0,1 1 0,0 0 0,0-1 0,1 1 0,0-1 0,1 1 0,0-1 0,1 0 0,-1 0 0,2 0 0,-1 0 0,2 0 0,-1-1 0,1 0 0,4 7-8,-5-12-5,-1 1 0,1 0-1,0-1 1,0 0 0,1 0 0,-1 0-1,0 0 1,1-1 0,0 0 0,0 0-1,-1 0 1,1 0 0,0-1 0,0 0-1,1 0 1,-1 0 0,0-1 0,0 1-1,0-1 1,1-1 0,-1 1 0,0-1-1,3 0 6,5-2-24,0 1-1,0-2 1,-1 0-1,1 0 0,-1-1 1,0-1-1,0 0 1,8-6 24,-10 5 7,1-1 0,-1 0 0,0-1 0,-1 0 1,0 0-1,-1-1 0,0 0 0,0 0 0,-1-1 0,0 0 1,-1 0-1,0-1 0,-1 0 0,-1 0 0,1 0 0,-2-1 1,0 1-1,0-1 0,-1 0 0,-1 0 0,0 1 0,-1-1 1,0 0-1,-3-12-7,2 12 21,-1 0-1,0 0 1,-1 1 0,-1-1 0,0 1-1,-1 0 1,0 0 0,0 0 0,-2 0-21,5 8-12,0 0 0,-1 0 0,0 1 1,1-1-1,-1 1 0,0-1 1,0 1-1,-1 0 0,1 0 0,-1 0 1,1 1-1,-1-1 0,0 1 1,0 0-1,0 0 0,0 1 1,-1-1-1,1 1 0,0 0 0,-1 0 1,1 0-1,-1 0 0,1 1 1,-1 0-1,1 0 0,-1 0 0,-1 1 12,2-1 124,1 1-1,-1 0 1,0 0-1,1 0 0,-1 1 1,1-1-1,0 1 1,-1 0-1,1 0 0,0 0 1,0 0-1,0 1 1,1-1-1,-1 1 0,0 0 1,1 0-1,0 0 1,-1 0-1,1 1-123,-15 31 1027</inkml:trace>
  <inkml:trace contextRef="#ctx0" brushRef="#br0" timeOffset="3">1372 888 6265,'-2'-1'304,"1"0"-1,0 0 0,0 0 1,-1 0-1,1 1 0,0-1 1,-1 0-1,1 1 1,0-1-1,-1 1 0,1 0 1,-1-1-1,1 1 0,-1 0 1,1 0-1,-1 0 0,1 0 1,-1 0-1,1 0 0,-1 0 1,1 0-1,-2 1-303,1 0 182,0 0-1,1 0 1,-1 0 0,1 0-1,-1 1 1,1-1 0,0 0-1,-1 1 1,1-1 0,0 1-1,0-1 1,0 1-1,0 0 1,0-1 0,0 3-182,-2 4 224,0 1 1,0-1-1,1 1 1,1 0 0,0-1-1,0 1 1,0 3-225,1 1 177,1 0 0,0-1-1,1 1 1,0 0 0,1-1 0,3 8-177,6 15 753,11 19-753,6 14 444,-25-52-173,-4-16-260,0 0 0,0 0 0,0 0 0,0 0 0,0 0-1,0 0 1,0 1 0,0-1 0,0 0 0,0 0 0,0 0-1,0 0 1,0 0 0,0 0 0,0 0 0,0 0-1,0 0 1,0 0 0,-1 0 0,1 0 0,0 0 0,0 0-1,0 1 1,0-1 0,0 0 0,0 0 0,0 0 0,0 0-1,0 0 1,0 0 0,0 0 0,0 0 0,-1 0 0,1 0-1,0 0 1,0 0 0,0 0 0,0 0 0,0 0 0,0 0-1,0 0 1,0 0 0,0 0 0,0 0 0,0 0-1,-1 0 1,1 0 0,0 0 0,0 0 0,0-1 0,0 1-1,0 0 1,0 0 0,0 0 0,0 0 0,0 0 0,0 0-1,0 0 1,0 0 0,0 0 0,0 0 0,0 0 0,0 0-1,0 0 1,0 0 0,-1-1 0,1 1 0,0 0 0,0 0-11,-2-2 97,1-1 0,-1 1 0,0-1 0,1 1 0,-1-1 0,1 0 0,0 0 0,0-1-97,-7-17 42,2-1 1,1 1-1,1-1 0,0 0 1,2 0-1,1 0 1,0-3-43,2-3 16,0 1 0,2 0 1,0 0-1,2 0 0,3-5-16,-5 22 1,0 0-1,0 0 1,1 0-1,1 0 1,0 0-1,0 1 1,0 0-1,1 0 1,1 0-1,0 1 0,0 0 1,0 1-1,1-1 1,5-3-1,-6 7-16,0 0 0,0 0 0,0 1-1,1 0 1,-1 0 0,1 0 0,0 1 0,0 1 0,0-1 0,0 1 0,6 0 16,0 1 364,0 0 1,1 1-1,-1 1 1,0 0-1,0 1 1,4 1-365,37 13 929</inkml:trace>
  <inkml:trace contextRef="#ctx0" brushRef="#br0" timeOffset="4">2041 886 5033,'-66'-39'3082,"53"30"-1811,9 7 771,3 6 896,2 0-1323,13 139 229,22 60-493,-27-158-1083,-9-80 875,-2 11-1071,0-181 47,4 159-113,2-1-1,1 1 1,8-24-6,-11 62-2,0-1-1,1 1 1,0 0-1,0 0 1,4-6 2,-6 12-2,0 0 0,0 0 0,1 0 1,-1 1-1,0-1 0,1 0 1,0 1-1,-1-1 0,1 1 1,0-1-1,-1 1 0,1 0 1,0 0-1,0 0 0,0 0 1,0 0-1,0 0 0,0 1 1,0-1-1,1 1 0,-1-1 1,0 1-1,0 0 0,0 0 0,1 0 2,3 1-3,-1 0 0,1 1 0,-1-1 0,1 1 0,-1 0-1,0 1 1,0-1 0,0 1 0,-1 0 0,1 1 0,0-1-1,-1 1 1,0-1 0,0 2 0,0-1 0,-1 0 0,1 1 3,13 16-4,-2 1 1,0 1 0,-1 1 3,-10-16-1,3 3 1,28 49 1,2 11-1,-28-51 2,0 0-1,-2 1 1,0 0-1,-1 1 0,1 16-1,-6-36 2,1 18-6,-2-19 6,0 0-1,0-1 0,0 1 0,0 0 0,0-1 0,0 1 0,0 0 0,0-1 1,0 1-1,0 0 0,-1-1 0,1 1 0,0 0 0,0-1 0,-1 1 1,1-1-1,0 1 0,-1-1 0,1 1 0,0 0 0,-1-1 0,1 1 0,-1-1-1,0 0 2,1 0 0,0 0 0,-1 0-1,1 0 1,0-1 0,-1 1 0,1 0-1,0 0 1,-1 0 0,1-1-1,0 1 1,0 0 0,-1 0 0,1-1-1,0 1 1,0 0 0,0-1 0,-1 1-1,1 0 1,0-1 0,0 1-1,0 0 1,0-1 0,0 1 0,-1-1-1,1 1 1,0 0 0,0-1 0,0 1-1,0 0 1,0-1-2,-2-15 30,1-21-12,0-1-1,3 1 1,1 0-1,3-10-17,-3 31 0,1 0-1,0 0 1,1 0-1,1 1 1,0 0-1,1 0 1,1 0 0,0 1-1,1 0 1,8-9 0,-15 20-2,1-1 0,0 1 1,0 0-1,1 0 0,-1 0 0,1 0 0,-1 1 1,1-1-1,0 1 0,0 0 0,0 0 1,0 1-1,0-1 0,1 1 0,-1 0 1,0 0-1,1 0 2,-1 1-2,0 0 0,-1 0 0,1 0 0,0 1-1,0 0 1,-1-1 0,1 1 0,0 1 0,-1-1 0,1 0 0,-1 1 0,1 0 0,-1 0 0,0 0 0,0 0 0,0 0 0,0 1-1,0-1 1,2 3 2,6 8-4,-1-1-1,0 2 0,-1 0 0,0 0 1,-1 0-1,4 12 5,7 16 31,9 36-31,-19-45-46,-1 1 1,-1 0-1,-2 2 46,1 4-82</inkml:trace>
  <inkml:trace contextRef="#ctx0" brushRef="#br0" timeOffset="5">3034 777 6017,'-1'-5'703,"0"1"-1,-1 0 1,1 0-1,-1 0 1,0 0-1,0 0 1,0 0-1,0 0 1,-1 0-1,1 1 1,-1-1-1,0 1 1,-2-2-703,4 5 57,1-1 1,-1 1-1,1 0 1,-1 0-1,1 0 1,-1 0-1,0 0 1,1-1-1,-1 1 1,1 0-1,-1 0 1,1 0-1,-1 1 0,1-1 1,-1 0-1,1 0 1,-1 0-1,0 0 1,1 0-1,-1 1 1,1-1-1,-1 0 1,1 0-1,0 1 1,-1-1-1,1 0 1,-1 1-1,1-1 1,-1 0-1,1 1 0,0-1 1,-1 1-1,1-1 1,0 1-1,0-1 1,-1 1-1,1-1 1,0 1-1,0-1 1,0 1-1,-1-1 1,1 1-1,0-1 1,0 1-1,0-1 0,0 2-56,-7 28 452,3 4-290,2 0 1,1-1-1,2 1 1,2 14-164,-1-28 33,1 1 0,1-1-1,1 0 1,1 0 0,0-1 0,2 1 0,8 15-33,-13-29 14,1 0 1,0-1 0,0 1-1,0-1 1,0 0 0,1 0-1,0 0 1,0-1 0,0 1-1,1-1 1,-1-1 0,1 1-1,0-1 1,0 0 0,0 0-1,1 0 1,-1-1 0,1 0-1,-1-1 1,1 1 0,0-1-1,-1 0 1,1-1 0,0 0-1,0 0 1,-1 0 0,1-1-1,0 0 1,0 0 0,-1-1-1,1 0 1,-1 0 0,0-1 0,1 1-1,-1-1 1,0 0 0,5-4-15,-3 1 9,0-1 1,-1 1 0,1-1 0,-1-1 0,-1 0 0,1 1 0,-1-2-1,-1 1 1,1-1 0,-2 0 0,1 0 0,-1 0 0,0-1-1,-1 1 1,0-1 0,-1 0-10,5-21 17,-1 0 0,-2 0 0,-1 0 0,-1-17-17,-2-3 13,-1 33-12,1-1-1,1 0 0,0 0 1,3-8-1,2 12-15,-6 15 14,0 0 1,0 0-1,1 0 1,-1 0-1,0 0 1,0 0-1,0 0 1,0-1-1,1 1 1,-1 0-1,0 0 1,0 0-1,0 0 1,0 0-1,1 0 1,-1 0-1,0 0 0,0 0 1,0 0-1,0 0 1,1 0-1,-1 0 1,0 0-1,0 0 1,0 0-1,1 0 1,-1 0-1,0 0 1,0 0-1,0 0 1,0 0-1,1 1 0,-1-1 1,0 0-1,0 0 1,0 0-1,0 0 1,0 0-1,1 0 1,-1 0 0,1 3-3,1-1 0,-1 0 0,0 0-1,0 1 1,0-1 0,0 1 0,0-1 0,0 0 0,-1 1 0,1 1 3,8 89-11,-3-54 8,3 1 0,1-2 1,2 1-1,1-2 0,2 0 0,5 7 3,-17-38-160,0 0 1,1 0 0,0 0-1,0-1 1,0 1-1,0-1 1,1 0-1,0 0 1,0-1 0,0 1-1,2 0 160,16 6-533</inkml:trace>
  <inkml:trace contextRef="#ctx0" brushRef="#br0" timeOffset="6">3717 358 8930,'-12'-41'4017,"4"19"-2097,1 22-616,0 12-223,7 19-305,5 15-160,4 21-72,-1 3-112,1 16-136,-6 0-40,1 4-48,2 6-48,3-7-64,5-5-24,6-13 120,-1-11-48,7-16 2857,-6-6-2177</inkml:trace>
  <inkml:trace contextRef="#ctx0" brushRef="#br0" timeOffset="7">4370 778 3953,'-39'27'2900,"39"-27"-2800,-1 0-1,1 0 1,0 0-1,-1 0 1,1 0-1,0 0 1,-1 0-1,1 0 1,0 0-1,-1 0 1,1-1-1,0 1 1,-1 0-1,1 0 1,0 0-1,-1 0 1,1-1-1,0 1 1,-1 0-1,1 0 1,0-1-1,0 1 1,-1 0-1,1 0 1,0-1-1,0 1 1,0 0-1,0-1 1,-1 1-1,1 0 1,0 0-1,0-1 1,0 1-1,0-1 1,0 1-1,0 0 1,0-1-100,-6-19 1767,2 8-495,1 5-972,-1 1 1,0 0 0,0 0 0,-1 0-1,1 1 1,-1-1 0,0 1-1,-1 0 1,1 1 0,-1-1 0,0 1-1,0 0 1,0 1 0,-1 0 0,1 0-1,-3-1-300,2 2 67,-1-1 0,1 1 0,-1 1 0,0-1-1,0 1 1,0 1 0,0-1 0,0 1 0,0 1-1,1 0 1,-1 0 0,0 0 0,0 1 0,0 0-1,1 1 1,-1-1 0,1 1 0,0 1 0,0-1-1,0 2 1,0-1 0,-1 2-67,-5 5 14,0 1 1,1 0-1,0 1 1,1 0-1,0 1 1,1 0-1,1 1 1,0 0-1,-5 13-14,9-16 4,0 0 0,0 0 0,1 1 0,1-1 0,0 1 0,1 0 0,0 0 1,1 0-1,1 0 0,0 0 0,0 0 0,1 0 0,2 6-4,-1-12 3,-1 0 1,2 1 0,-1-1-1,1 0 1,0 0 0,1 0-1,0-1 1,0 1 0,0-1-1,1 0 1,-1 0 0,2 0-1,-1-1 1,1 0-1,-1 0 1,1 0 0,1-1-1,-1 0 1,1 0 0,-1 0-1,1-1 1,0 0 0,0 0-1,1-1 1,-1 0 0,0 0-1,1-1 1,-1 0 0,1 0-1,0-1 1,-1 0 0,1 0-1,0-1 1,-1 0 0,1 0-1,-1-1 1,0 0 0,1 0-1,5-3-3,5-2 12,-1 0 0,1-2-1,-2 0 1,1-1 0,-1 0-1,6-6-11,-15 10 4,-1 0 0,0 0 0,0 0 0,0 0 0,-1-1 0,0 0 0,0 0 0,-1-1 0,0 1 0,0-1 0,-1 0 0,0 0 0,0 0 0,-1 0 0,1-5-4,0-7 11,-2 0 1,0 1 0,-1-1 0,-1 0 0,-1 0-1,-2-11-11,-2 0 125,-2 1-1,0 1 1,-11-23-125,16 46 132,1 7-53,1 12-36,4 25-53,0-14-36,2-1 1,0 1-1,2-1 1,0 0-1,1-1 1,2 0-1,0 0 1,2-1-1,0 0 0,1-1 1,1 0-1,1-1 1,1-1-1,11 10 46,-20-22 231,0 0 0,0-1-1,1 0 1,-1 0 0,2-1 0,-1 0-1,0 0 1,2 0-231,29 8 911</inkml:trace>
  <inkml:trace contextRef="#ctx0" brushRef="#br0" timeOffset="8">5115 663 7050,'-4'-19'3323,"2"12"-2313,1 1 0,-1-1 0,0 0-1,-1 1 1,1-1 0,-1 1-1010,1 4 138,1 0 0,0 0 0,-1 1 0,1-1 0,-1 0 0,0 0 0,1 1 0,-1-1 0,0 1 0,0 0 0,0 0 0,0 0 0,0-1 0,0 2 0,0-1 0,0 0 0,-1 0 0,1 1 0,0-1 0,-1 1-138,-10-1 121,1 0 0,0 1-1,0 0 1,0 1 0,-1 1-1,1 0 1,0 0 0,1 1 0,-1 1-1,0 0 1,1 0 0,-7 5-121,-4 2 52,-1 2 1,2 0-1,0 2 1,0 0-1,-10 12-52,26-22 7,-3 1 1,1 0 0,-1 0 0,2 1-1,-1 0 1,1 1 0,0-1 0,0 1-1,1 0 1,0 1 0,1-1-1,0 1 1,-1 3-8,4-9 1,1-1 1,-1 0-1,1 1 0,0-1 0,0 0 1,0 1-1,0-1 0,0 1 1,0-1-1,1 0 0,-1 1 0,1-1 1,0 0-1,0 0 0,-1 0 0,2 1 1,-1-1-1,0 0 0,0 0 0,1 0 1,-1 0-1,1-1 0,-1 1 0,1 0 1,0-1-1,-1 1 0,1-1 1,0 1-1,0-1 0,0 0 0,1 0 1,-1 0-1,0 0-1,12 5 5,-1 0 0,1-2 0,0 1 0,0-2 0,2 0-5,-6 0 5,80 13 6,-61-12-8,-1 1 0,0 1 1,-1 1-1,26 11-3,-51-18 0,-1 1 0,1-1 0,0 1 1,0 0-1,-1 0 0,1 0 0,0 0 0,-1 0 0,1 0 0,-1 0 0,0 0 1,1 1-1,-1-1 0,0 0 0,0 1 0,0-1 0,0 1 0,0 0 0,0-1 0,0 1 1,0 0-1,-1-1 0,1 1 0,0 0 0,-1 0 0,0 0 0,1-1 0,-1 1 0,0 0 1,0 0-1,0 0 0,0 0 0,-1 0 0,1-1 0,0 1 0,-1 0 0,1 0 0,-1 0 1,0-1-1,1 1 0,-1 0 0,0-1 0,-1 2 0,-4 7 3,-1-1 0,0 0 1,0-1-1,-1 1 0,0-1 0,-5 3-3,-6 4-3,0-1-1,-1-1 1,-21 10 3,23-13 180,-1 1 1,1 0-1,1 2 1,0 0-1,-3 4-180,10-4 302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12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5 195 3073,'1'-7'781,"1"0"0,-1-1 0,-1 1 0,1-1 0,-1 1 0,0-1 1,-1 1-1,0-1 0,0 1 0,-1-1 0,-1-5-781,2 36 1742,25 67-1091,-12-52-121,5 33-530,-8-3 332,-7-41-14,2 0 0,1-1 0,6 21-318,-10-45 35,0 0 0,-1 1 1,1-1-1,0 1 0,0-1 0,0 0 1,1 0-1,-1 0 0,0 1 0,1-1 0,-1 0 1,1-1-1,0 1 0,0 0 0,0 0 0,0-1 1,0 1-1,0-1-35,0-1 20,0 1 0,0-1 1,-1 0-1,1 0 0,0 0 0,0 0 0,0-1 1,-1 1-1,1 0 0,0-1 0,0 1 0,-1-1 1,1 0-1,0 1 0,-1-1 0,1 0 0,-1 0 1,1 0-1,-1 0 0,1 0 0,-1-1 0,0 1 1,0 0-1,1-1 0,-1 1-20,10-13 39,0 0-1,-1 0 1,-1-1 0,0 0 0,-1 0 0,3-11-39,8-12 27,-13 26-23,0 1-1,0 0-1,0 1 1,1-1 0,0 2 0,3-4-3,-8 11-1,0 0 0,0 0 0,1-1 1,-1 2-1,0-1 0,1 0 1,0 1-1,-1-1 0,1 1 0,0 0 1,0-1-1,0 2 0,0-1 1,0 0-1,0 0 0,0 1 1,0 0-1,0-1 0,0 1 0,0 1 1,0-1-1,0 0 0,1 1 1,3 1-3,0 0 0,-1 0-1,1 0 1,-1 1 0,1 0-1,-1 1 1,0-1 0,-1 1 0,1 0-1,2 3 4,10 9-2,0 1 0,4 7 2,10 10-1,-22-23 1,42 36 3,-47-43 0,1 0 0,-1 0-1,1 0 1,0-1 0,0 1 0,0-2-1,1 1 1,2 0-3,-8-2 1,0-1 0,0 0 1,0 0-1,-1 0 0,1 0 0,0 0 0,0 0 1,0 0-1,0 0 0,-1 0 0,1 0 0,0 0 1,0 0-1,0 0 0,0-1 0,-1 1 0,1 0 1,0-1-1,0 1 0,-1-1 0,1 1 0,0-1 1,-1 1-1,1-1 0,0 1 0,-1-1 1,1 1-1,-1-1 0,1 0 0,-1 0 0,1 1 1,-1-1-1,1 0 0,-1 0 0,0 1 0,0-1 1,1 0-1,-1 0 0,0 0 0,0 0-1,1-5 7,0 0-1,0 1 1,-1-1-1,0 0 1,-1-4-7,1 1 7,0-8 3,-1-41 16,3 0-1,2 0 1,11-51-26,-15 105-1,1 0 0,0 0 0,1 0 1,-1 0-1,1 0 0,0 0 0,0 0 0,0 0 1,2-2 0,-3 6-1,0-1 0,-1 0 0,1 0 0,0 1 1,0-1-1,0 0 0,0 1 0,0-1 0,1 1 1,-1-1-1,0 1 0,0 0 0,0-1 0,0 1 1,0 0-1,1 0 0,-1 0 0,0 0 1,0 0-1,0 0 0,1 0 0,-1 0 0,0 1 1,0-1-1,0 0 0,0 1 0,0-1 0,1 1 1,-1-1-1,0 1 0,0-1 0,0 1 0,0 0 1,14 9-5,0 0 0,-1 2-1,0-1 1,-1 2-1,2 2 6,39 33-3,-41-38 3,0-1 1,0-1 0,1 0-1,0-1 1,1-1-1,-1 0 1,1-1 0,0 0-1,1-1 1,-1-1-1,1-1 1,0 0 0,5 0-1,-7-2 3,1 0 0,-1 0 0,0-1 0,0-1 0,1-1 0,-2 0 0,1 0 0,10-5-3,-19 6 1,0 0 1,0 0 0,-1 0-1,1-1 1,-1 0-1,1 0 1,-1 0 0,0 0-1,-1-1 1,1 0-1,0 1 1,-1-1 0,0-1-1,0 1 1,0 0-1,0-1 1,-1 1 0,0-1-1,0 0 1,0 0-1,-1 0 1,1 0 0,-1 0-1,0 0 1,0-2-2,-1 0 1,0-1 0,0 0 1,-1 0-1,1 0 0,-2 1 0,1-1 1,-1 0-1,0 1 0,-1 0 0,0-1 1,0 1-1,0 0 0,-1 0 0,0 1 1,-1-1-1,1 1 0,-3-2-1,4 5-1,0-1 0,0 1 0,-1 0 0,1 0 0,-1 1 0,0-1 0,0 1 0,0-1 0,0 1 0,0 1 0,0-1 0,0 0 0,-1 1 0,1 0 0,-1 0 1,1 0-1,-1 1 0,1 0 0,-1-1 0,1 2 0,-1-1 0,1 0 0,-1 1 0,1 0 0,-1 0 0,1 0 0,-1 1 0,1-1 0,0 1 0,-2 1 1,-4 3-3,1-1-1,0 2 1,0-1 0,0 1 0,1 1 0,0 0 0,0 0 0,1 0 0,0 1 0,1 0-1,0 0 1,0 1 0,1 0 0,0 0 0,-3 10 3,3-8-2,1 1 1,0 0 0,1 0-1,0 1 1,1-1-1,1 1 1,0-1-1,1 1 1,0-1 0,1 1-1,1-1 1,2 13 1,-1-18 11,1 1 1,-1-1 0,1 0 0,1 0-1,-1 0 1,1 0 0,1-1-1,-1 0 1,1 0 0,0-1-1,1 1 1,0-1 0,0-1 0,0 1-1,1-1 1,-1-1 0,1 1-1,0-1 1,1-1-12,19 10 876,0-2 0,1-2 0,1 0 0,27 3-876,38 5 1507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10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434 1 4457,'-2'4'2750,"2"18"-1985,25 437 2578,2 84-1615,-27-523-1652,1 11 193,-2 1-1,-1 9-268,2-41 17,0 0-1,0 0 1,0 0 0,0 0-1,0 0 1,0 1-1,0-1 1,0 0 0,0 0-1,0 0 1,0 0-1,0 0 1,0 1 0,0-1-1,0 0 1,0 0-1,0 0 1,0 0 0,0 1-1,0-1 1,0 0-1,0 0 1,0 0 0,0 0-1,0 0 1,0 0-1,0 1 1,0-1 0,-1 0-1,1 0 1,0 0-1,0 0 1,0 0 0,0 0-1,0 0 1,0 1-1,-1-1 1,1 0 0,0 0-1,0 0 1,0 0-1,0 0 1,0 0 0,-1 0-1,1 0 1,0 0-1,0 0 1,0 0 0,0 0-1,0 0 1,-1 0-1,1 0 1,0 0 0,0 0-1,0 0 1,0 0-1,-1 0 1,1 0 0,0 0-1,0 0 1,0 0-1,0-1-16,-9-11 669,-6-24-178,5 9-458,-2 1 1,-1 0 0,-1 1-1,-1 0 1,-4-3-34,9 15 10,0 0-1,0 1 0,-2 0 1,1 0-1,-1 2 1,-1-1-1,0 2 1,-1 0-1,1 0 0,-3 1-9,11 5 0,0 1-1,-1 0 1,1 0-1,-1 0 1,1 1-1,-1-1 1,0 1-1,0 1 1,1-1-1,-1 1 1,0 0-1,0 1 0,0-1 1,0 1-1,1 0 1,-1 0-1,0 1 1,-3 1 0,2 0-1,0 1-1,0 0 1,1 0 0,-1 1 0,1-1 0,0 1-1,0 1 1,1-1 0,0 1 0,-1 0 0,2 0-1,-1 1 1,-3 6 1,3-4-3,-1 1 1,1 0-1,1 0 0,0 0 1,0 1-1,1-1 0,0 1 1,1 0-1,0 0 0,1 0 1,0 1 2,2-2 0,-1-1 1,1 0-1,1 0 0,-1 0 1,2 0-1,-1 0 1,1 0-1,1 0 0,-1-1 1,1 0-1,1 1 1,0-2-1,4 7 0,-2-4 3,1 0 1,0 0-1,1 0 0,0-1 1,1 0-1,0-1 0,0 0 1,1-1-1,0 0 0,0 0 1,1-1-1,-1-1 0,1 0 1,1-1-1,-1 0 0,0-1 1,1 0-1,0-1-3,16 1-447,-1-1 1,1-2-1,0-1 0,-1-1 0,1-1 1,-1-2-1,0-1 0,9-4 447,55-18-1302</inkml:trace>
  <inkml:trace contextRef="#ctx0" brushRef="#br0" timeOffset="401.929">988 730 5977,'-8'-5'715,"0"0"0,0 0-1,-1 1 1,0 0 0,1 0-1,-1 1 1,-3 0-715,8 2 134,-1 0 1,1 0 0,0 1-1,-1 0 1,1 0-1,0 0 1,-1 1 0,1-1-1,0 1 1,0 0 0,-1 0-1,1 0 1,0 1-1,0 0 1,0-1 0,0 1-1,0 1-134,-4 2 63,-1 1 0,1 0 0,0 1 0,0 0 0,1 0 0,0 1 1,0 0-1,0 0 0,1 0 0,1 1 0,0 0 0,0 0 0,0 1 0,1-1 0,1 1 0,-2 3-63,3-4 6,0-1 0,1 0 0,0 1 1,0-1-1,0 1 0,1-1 0,1 1 0,-1-1 0,2 1 0,-1-1 1,1 1-1,0-1 0,1 0 0,-1 0 0,2 0 0,-1 0 0,1-1 1,0 1-1,5 5-6,-2-4 10,-1 0 0,2-1 0,-1 1 0,1-1 0,1-1 0,-1 0 0,4 2-10,-6-5 7,0-1 1,0 0 0,0 0-1,1 0 1,-1-1-1,1 0 1,-1 0 0,1-1-1,0 0 1,0 0 0,0 0-1,2-1-7,3 0 12,0-1-1,0 0 1,0-1-1,0 0 1,-1 0 0,1-2-1,-1 1 1,1-2-1,-1 1 1,-1-1 0,1-1-1,-1 0 1,4-3-12,-10 6 6,1 0 1,-1-1-1,0 0 1,0 1 0,0-1-1,0-1 1,-1 1-1,0-1 1,0 1-1,0-1 1,0 0 0,-1 0-1,0 0 1,0 0-1,0-1 1,0 1 0,-1 0-1,0-1 1,0 1-1,-1-1 1,1 0-1,-1 1 1,0-1 0,-1 1-1,1-1 1,-1 1-1,0-1 1,-1 1 0,-1-4-7,-5-11 14,-1 2 1,-1-1-1,0 1 1,-2 1-1,0 0 1,-1 1-1,0 0 1,-12-10-15,22 22 9,-1 1 0,0-1 0,-1 1 0,1-1 0,0 1 0,-1 0 0,0 1 0,0-1-9,3 2-132,1 0 0,-1 1 0,0-1-1,0 0 1,0 1 0,0-1 0,0 1 0,0 0 0,0 0 0,0 0 0,0 0 0,-1 0 0,1 0-1,0 0 1,0 1 0,0-1 0,0 1 0,0-1 0,0 1 0,1 0 0,-2 0 132,-10 12-1101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08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82 150 2312,'-1'-53'1649,"2"52"-1454,-1-1 0,0 0 1,-1 1-1,1-1 0,0 0 0,0 1 1,-1-1-1,1 1 0,-1-1 0,1 0 1,-1 1-1,0-1 0,0 1 0,1 0 1,-1-1-1,0 1 0,0 0 1,0-1-1,-1 1-195,0 0 323,0 0 0,1 0 1,-1 1-1,0-1 0,0 1 1,1-1-1,-1 1 0,0 0 0,0 0 1,0 0-1,0 0 0,-1 0-323,3 0 78,-1 1-30,0 0 0,1-1 0,-1 1-1,1 0 1,0 0 0,-1 0 0,1 0 0,0 0 0,-1 0 0,1 0 0,0 0 0,0 0-1,0 0 1,0 0 0,0 0-48,-1 4 117,-7 38 189,2 2 1,2-1 0,2 11-307,-8 471 976,14-427-880,-1-67-116,-2 0 1,-1 0-1,-1 0 0,-2 0 0,-1 0 0,-4 11 20,8-36-684,3-8 283</inkml:trace>
  <inkml:trace contextRef="#ctx0" brushRef="#br0" timeOffset="398.335">540 21 5705,'-4'-19'3140,"2"18"-1213,3 13-1017,2 30-256,-2 0-1,-4 40-653,0 19 150,4-26-59,-5 297 506,-1-262-445,3-44-19,-3 0-1,-11 51-132,16-115-5,-3 11-164,1 0 1,0 0 0,1 9 168,-1-16-727,-3-9 275</inkml:trace>
  <inkml:trace contextRef="#ctx0" brushRef="#br0" timeOffset="780.3">113 761 5129,'-19'-5'2433,"7"5"-817,2 7-16,10-2-559,2-2-33,15 4-376,7-7-160,17-8-160,10 1-112,13-5-96,13 0-24,-2 2-440,-6-1-592,-2 4 608</inkml:trace>
  <inkml:trace contextRef="#ctx0" brushRef="#br0" timeOffset="1283.803">1025 737 3793,'58'-106'2143,"-57"105"-2023,-1-1 0,1 0 0,0 0 0,-1 0 1,1 0-1,-1 0 0,0 1 0,1-1 0,-1 0 0,0 0 0,0 0-120,0 1 45,0 1-1,0-1 0,0 1 0,-1-1 0,1 1 1,0-1-1,0 1 0,0-1 0,-1 1 0,1-1 1,0 1-1,0 0 0,-1-1 0,1 1 0,0-1 0,-1 1 1,1 0-1,-1-1 0,1 1 0,0 0 0,-1 0 1,1-1-1,-1 1 0,1 0-44,-2-1 144,-1 1 1,1 0-1,0-1 0,0 1 1,0 0-1,0 0 1,-1 1-1,1-1 0,0 0 1,0 1-1,0-1-144,-2 1 328,-3 0-212,0 0 1,1 1-1,-1 0 0,1 0 1,-1 0-1,1 1 0,0 0 0,0 0 1,0 1-1,1 0 0,-1 0 1,1 0-1,0 1 0,0-1 0,0 1 1,1 0-1,0 1 0,0-1 0,0 1 1,0-1-1,-2 7-116,-6 12 86,0 0 0,2 1 0,-6 20-86,12-31 20,0 0-1,2-1 0,-1 1 1,2 0-1,0 0 1,1 0-1,0 0 0,1 2-19,0-12 7,-1 0 0,1 0 0,0 0 0,1 0 0,-1 0 0,1-1-1,0 1 1,-1 0 0,2-1 0,-1 1 0,0-1 0,1 0 0,-1 0-1,1 0 1,0 0 0,0 0 0,0-1 0,1 1 0,-1-1 0,0 0-1,1 0 1,0 0 0,-1-1 0,1 1 0,0-1 0,0 0 0,0 0-1,0 0 1,0 0 0,0-1-7,7 2 19,1-1 0,-1 0 0,1-1-1,-1 0 1,1-1 0,-1 0 0,0-1-1,1 0 1,-1-1 0,3-1-19,1-1 35,0-1-1,-1 0 1,1-1 0,-1-1-1,-1-1 1,8-5-35,-17 11 27,0 0 1,0 0 0,-1 0-1,1 0 1,-1-1-1,0 0 1,0 1 0,0-1-1,-1-1 1,1 1-1,-1 0 1,0 0 0,0-1-1,0 0 1,-1 1-1,1-1 1,-1 0 0,-1 1-1,1-1 1,0 0 0,-1 0-1,0 0 1,-1-3-28,-1-2 43,0 0 1,-1 0 0,-1 0-1,0 0 1,0 0 0,-1 1-1,0 0 1,0 0-1,-7-8-43,-5-5 53,0 1 0,-2 1 0,-4-3-53,10 11 11,0 1 1,-1 1 0,0 0 0,-14-8-12,24 15 3,0 1 1,0 0-1,0 0 0,0 0 0,0 1 1,-1-1-1,1 1 0,-1 0 1,1 0-1,-1 0 0,1 1 1,-1 0-1,1-1 0,-1 2 0,1-1 1,-1 0-1,1 1 0,-1 0 1,1 0-1,-4 2-3,7-3-50,-1 1 0,0 0 1,1 1-1,-1-1 0,1 0 1,0 0-1,-1 1 0,1-1 1,0 1-1,0-1 0,0 1 0,0-1 1,0 1-1,0 0 0,0-1 1,0 1-1,1 0 0,-1 0 1,1 0-1,-1 0 50,0 3-260,1 0 1,0 0-1,0 0 0,0-1 1,0 1-1,1 0 1,0 2 259,10 33-1009</inkml:trace>
  <inkml:trace contextRef="#ctx0" brushRef="#br0" timeOffset="1871.168">1453 819 7362,'39'-141'3016,"-38"139"-2908,-1 0-1,1 0 1,-1 0-1,0-1 1,0 1-1,1 0 1,-1-1-1,-1 1 1,1 0 0,0 0-1,-1-1 1,1 1-1,-1 0 1,1 0-1,-1 0 1,0-1-108,0 3 71,1-1 0,0 1 0,-1 0 0,1-1 0,-1 1 0,1-1 0,-1 1 0,1 0 1,-1-1-1,1 1 0,-1 0 0,1 0 0,-1-1 0,1 1 0,-1 0 0,0 0 0,1 0 0,-1 0 0,1 0 0,-1 0 1,0 0-1,1 0 0,-1 0 0,1 0 0,-1 0 0,0 0-71,0 0 132,2 8 519,11 34-484,11 26-167,-12-40 62,-1 0-1,-1 1 1,-2 0 0,-1 1 0,1 20-62,-7-20 77,0 13 87,0-40-142,0 0-1,1 0 1,-1 0 0,1 0-1,0 0 1,0-1-1,0 1 1,0 0-1,0 0 1,0-1-1,1 1 1,0-1-22,-2-1 8,1 0 1,-1-1-1,1 1 0,0 0 0,-1-1 1,1 1-1,0-1 0,-1 1 0,1-1 1,0 0-1,-1 1 0,1-1 1,0 0-1,0 1 0,0-1 0,-1 0 1,1 0-1,0 0 0,0 0 0,0 0 1,0 0-1,-1 0 0,1 0 1,0 0-1,0 0 0,0 0-8,1-1 14,1 0-1,-1 1 1,0-1 0,0-1-1,0 1 1,0 0 0,0 0-1,0-1 1,2-1-14,3-4 27,0 0 1,0-1 0,-1 0-1,1-1-27,5-7 10,0-1 1,1 2-1,1-1 0,0 2 1,1 0-1,8-5-10,-18 15-2,0 1-1,1 0 1,-1 0 0,1 0 0,-1 1 0,1 0-1,0 0 1,0 0 0,0 1 0,0 0-1,1 0 1,-1 0 0,0 1 0,0 0 0,1 0-1,-1 1 1,0-1 0,0 1 0,0 1-1,0-1 1,0 1 0,0 0 0,3 2 2,13 7-6,-1 1 0,0 0 0,4 6 6,3 0 1,1-1 0,0 0-1,-21-13 2,0-1 0,1 1 0,-1-1 1,1-1-1,0 1 0,0-2 0,0 1 1,0-1-1,4 0-2,-9-1 61,0 0 0,0 0 0,0-1 0,0 1 0,0-1 0,0 0 0,0 0 0,0 0 0,0 0 0,-1-1 0,1 1 0,0-1 0,-1 0 0,0 0 0,1-1 0,-1 1 0,3-3-61,-3 1 109,0 0 0,0 0-1,-1 0 1,1-1 0,-1 1 0,0-1 0,0 1 0,-1-1 0,1 0 0,-1 1 0,0-1 0,0 0 0,-1 0 0,1-4-109,1-129 756,-3 88-802,3-1 1,4-26 45,-6 74 119,0 1-1,1-1 0,-1 1 1,0 0-1,1-1 0,-1 1 1,1 0-1,0-1 1,0 1-1,0 0 0,0 0 1,0 0-1,0 0 0,1 0 1,-1 0-1,1 0 1,0 0-119,11 2 940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18.0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298 659 3097,'102'-6'1989,"-102"6"-1940,0 1 0,1-1-1,-1 0 1,1 0 0,-1 0-1,1 0 1,-1 0 0,0 0 0,1 0-1,-1 0 1,1 0 0,-1-1-1,1 1 1,-1 0 0,0 0-1,1 0 1,-1 0 0,1 0-1,-1-1 1,0 1 0,1 0-1,-1 0 1,0-1 0,1 1-1,-1 0 1,0-1 0,1 1-1,-1 0 1,0-1 0,0 1-1,1 0 1,-1-1 0,0 1-1,0-1 1,0 1 0,0 0-1,1-1 1,-1 1 0,0-1 0,0 1-1,0-1 1,0 1 0,0-1-1,0 1 1,0 0 0,0-1-1,0 1 1,0-1 0,-1 1-1,1-1 1,0 1 0,0 0-1,0-1 1,0 1 0,-1 0-1,1-1 1,0 1 0,0-1-1,-1 1 1,1 0 0,0-1-1,-1 1 1,1 0 0,0 0-1,-1-1 1,1 1 0,0 0-1,-1 0 1,1 0 0,-1-1-49,-22-16 1996,17 15-1708,-1 1 0,0-1-1,1 1 1,-1 0-1,0 1 1,0 0 0,0 0-1,0 0 1,0 1 0,0 0-288,-4 0 242,0 2 1,-1-1-1,1 1 1,0 1-1,-4 2-242,-3 3 78,1 0 1,0 1-1,0 1 0,1 0 1,1 2-1,0 0 0,0 0 1,1 1-1,1 1 0,1 0 1,0 1-1,1 1 0,0-1 1,2 2-1,-4 7-78,11-21 6,1 0 0,-1 1 1,0-1-1,1 0 0,0 1 0,0-1 0,1 1 1,-1-1-1,1 1 0,0 0 0,0-1 0,0 1 0,1-1 1,0 1-1,0-1 0,0 1 0,0-1 0,1 0 1,-1 1-1,1-1 0,0 0 0,0 0 0,1 0 1,-1 0-1,1-1 0,0 1 0,0-1 0,0 1 1,1-1-1,-1 0 0,1 0 0,-1-1 0,1 1 0,0-1 1,0 0-1,0 0 0,1 0 0,-1 0 0,0-1-6,24 8 47,0-1-1,0-1 0,0-2 0,19 2-46,114 3-1165,-107-9 713</inkml:trace>
  <inkml:trace contextRef="#ctx0" brushRef="#br0" timeOffset="645.659">815 844 2176,'3'-4'5784,"5"4"-3656,15 5-2182,-14-2 750,5 0-481,-1 0-1,1-1 0,0 0 0,0-1 0,0-1 1,0 0-1,0-1 0,0 0 0,-1-1 1,1-1-1,7-2-214,22-10 691,0-2-1,1-3-690,-41 18 16,-1 1-1,1 0 0,0-1 0,-1 0 0,1 1 1,-1-1-1,0 0 0,1 0 0,-1-1 1,0 1-1,0 0 0,-1-1 0,1 1 0,0-1 1,-1 1-1,1-1 0,-1 0 0,0 0 0,0 0 1,0 0-1,-1 0 0,1 1 0,0-1 0,-1-1 1,0 1-1,0 0 0,0 0 0,0 0 0,-1 0-15,1-2 8,-2 1-1,1-1 0,0 1 0,-1 0 0,0-1 1,0 1-1,0 0 0,-1 0 0,1 0 0,-1 1 0,0-1 1,0 1-1,0-1 0,-1 1 0,1 0 0,-1 0 1,1 0-1,-1 1 0,-2-1-7,-4-3 2,0 1 1,0 0-1,-1 1 1,0 1-1,0-1 1,0 2-1,0-1 0,0 2 1,-1-1-1,1 2 1,-10-1-3,13 2-3,1-1 0,0 1 0,-1 1 0,1-1 0,0 1-1,0 0 1,0 1 0,0-1 0,1 1 0,-1 1 0,1-1 0,-1 1 0,1 1 0,0-1 0,1 1 0,-1 0 0,1 0 0,-4 6 3,-2 2-11,2 1 1,0 0-1,0 1 0,2 0 0,-1 0 1,2 1-1,-2 9 11,5-17 0,1-1 0,0 2 0,0-1 0,1 0 0,1 0 0,-1 0 0,1 1-1,0-1 1,1 0 0,0 0 0,0 0 0,1 1 0,0-2 0,1 1 0,-1 0 0,2 1 0,2 2 2,0-1 0,1 0 0,0-1 1,1 0-1,0 0 0,1 0 0,-1-1 1,1 0-1,1-1 0,0 0 0,0 0 0,0-1 1,1-1-1,-1 0 0,1 0 0,1-1 0,8 2-2,8 2 157,0-2-1,0-1 0,1-2 0,0 0 1,-1-2-1,26-3-156,1-2 414</inkml:trace>
  <inkml:trace contextRef="#ctx0" brushRef="#br0" timeOffset="1027.318">1494 870 5721,'12'-82'2306,"-14"74"-1367,-3 15-275,-4 16 291,7-12-696,1-1 0,0 0 0,1 1 0,0-1 1,0 0-1,2 1 0,-1-1 0,1 0 0,1 5-259,6 11 568,1 1 1,10 18-569,-8-17 434,-4-11 413,-10-27 488,-5-27-1045,3 13-237,0-2 20,1 0-1,0-4-72,3 18 13,0 0 0,0 0 0,1 0 0,0 0 0,1 1 0,1-1 0,0 0 0,4-10-13,-4 15 1,0 1-1,0-1 1,1 1 0,0 0 0,0 0 0,1 1 0,0-1 0,0 1 0,0 0 0,0 0 0,1 0 0,0 1 0,0 0 0,0 0 0,4-1-1,2 0-273,0 0-1,1 1 1,-1 1 0,1 0 0,0 1 0,-1 0 0,1 1-1,0 0 1,0 1 0,0 1 0,0 0 0,13 3 273,12 8-1139</inkml:trace>
  <inkml:trace contextRef="#ctx0" brushRef="#br0" timeOffset="1412.048">2339 157 5193,'-1'1'292,"0"0"1,0 0-1,0 0 0,0 0 0,0 0 0,0 1 1,1-1-1,-1 0 0,1 0 0,-1 1 1,1-1-1,-1 0 0,1 1 0,0-1 0,-1 0 1,1 1-293,-8 30 1156,3 9-717,2-1 1,2 1-1,1 0 1,3 0-1,2 8-439,-1 0 280,10 67 380,5 0 0,12 25-660,-20-89 56,-8-41-186,0 1-1,-1-1 1,-1 1 0,0 0 0,0 0-1,-1 0 1,-1-1 0,0 1 0,-1 5 130,-3-4-479</inkml:trace>
  <inkml:trace contextRef="#ctx0" brushRef="#br0" timeOffset="1796.117">2111 751 6297,'-21'-5'2825,"11"-5"-1121,8 5-295,19 5-289,2-3-64,31 4-352,8 1-176,9-4-288,10-5-96,0 4-80,-2 3-16,-8-3-136,-7 4-344,-13-4-96,-6 3 256</inkml:trace>
  <inkml:trace contextRef="#ctx0" brushRef="#br0" timeOffset="2135.003">2849 649 5809,'60'-21'2857,"-60"35"-1105,-2 8-616,6 9-7,-1 5-417,-6-2-144,15 11-280,-10-8-72,4-1-112,1-3-16,-3-2-40,-3-4 0,6-3 0,4-2 16,-5-8-240,3-4-464,-9-8 432</inkml:trace>
  <inkml:trace contextRef="#ctx0" brushRef="#br0" timeOffset="2136.003">2925 207 9146,'-16'-14'3481,"11"9"-2809,7 5-128,17 10-312,-1 2 200,20 17-296</inkml:trace>
  <inkml:trace contextRef="#ctx0" brushRef="#br0" timeOffset="2643.725">3101 1420 4449,'1'6'826,"6"30"2055,-6-34-2688,-1 0 0,1-1 0,-1 1 0,1-1 0,0 1 0,-1-1-1,1 1 1,0-1 0,0 1 0,0-1 0,0 0 0,0 1 0,0-1 0,1 0 0,-1 0 0,0 0-1,1 0 1,-1 0 0,1 0-193,-1-1 118,0 0 0,0 0 1,0 0-1,0 0 0,0 0 0,0-1 0,1 1 0,-1 0 0,0 0 0,0-1 0,0 1 0,0-1 1,0 1-1,0-1 0,0 1 0,0-1 0,0 0 0,-1 0 0,1 1 0,0-1 0,0 0-118,19-20 1162,-18 19-988,10-13 88,-1 0 0,0-1 0,-1 0 0,-1-1 0,0 0 1,-2-1-1,0 1 0,-1-1 0,0-1 0,-2 1 0,0-1 0,-1 0 1,-1 0-1,-1-2-262,1-47 267,-3 0 1,-4 1-1,-6-27-267,-2-31 238,6 3 58,9-120-296,0 209 9,2 0 0,1 0 0,1 0 1,2 1-1,8-19-9,-11 37-1,1 0 1,0 0-1,1 0 1,1 1 0,0 0-1,1 0 1,0 1-1,1 0 1,0 0-1,1 1 1,0 1 0,1 0-1,1 0 1,-10 7-25,0 1 0,1 0 0,-1 0 0,1 0 0,0 1 0,-1-1 0,1 1 0,0 0 0,0 0 0,0 0 0,0 0 0,0 1 0,0 0 0,0 0 0,0 0 0,0 0 0,0 0 0,0 1 0,0 0 0,0 0 0,0 0 0,-1 0 0,1 0 0,0 1 0,-1 0 0,1 0 0,-1 0 0,1 0 0,-1 0 0,0 1 0,0 0 0,0-1 0,0 1 0,0 0 0,0 2 25,5 5 31,0 1-1,-1 0 0,0 0 0,0 1 1,-2 0-1,1 0 0,2 12-30,18 45 368</inkml:trace>
  <inkml:trace contextRef="#ctx0" brushRef="#br0" timeOffset="3043.326">3296 791 6601,'-89'41'3001,"106"-46"-1305,4-2-495,5 0-297,4 0-280,8-1-336,8 1-96,2 7-128,-10-2-16,3 7-248,-10-5-424,-10-3-1280,4 5 1199</inkml:trace>
  <inkml:trace contextRef="#ctx0" brushRef="#br0" timeOffset="3391.513">3644 801 3425,'42'22'2258,"-39"-20"-1896,0 0 0,0 1 0,0-1 0,-1 1 0,1 0 0,-1 0 1,1 0-1,-1 0 0,0 0 0,0 0 0,0 1 0,-1-1 0,2 3-362,7 13 1143,-4-10-862,1-1 0,0 1 0,1-1 0,0-1 0,0 1 0,0-1 0,1-1 0,0 0 0,1 0 1,-1 0-1,4 0-281,21 9 350,1-1 1,25 5-351,-57-18 17,8 3 17,1-1 0,-1-1 0,1 0 0,7 1-34,-15-3-235,0 0-1,0 0 1,0 0 0,0-1 0,-1 1 0,1-1-1,0 0 1,0 0 0,-1 0 0,1 0 0,0-1 0,-1 1-1,0-1 1,1 0 0,-1 0 0,1-1 235,12-11-962</inkml:trace>
  <inkml:trace contextRef="#ctx0" brushRef="#br0" timeOffset="3392.513">4270 585 4961,'4'-17'1017,"-1"10"-349,-1 0 0,-1 0 0,1-1 0,-1 1-1,0 0 1,-1-1 0,1 1 0,-2-6-668,-8 36 2261,-16 56-984,-18 54 412,-28 53-1689,28-83 1009,4 2 1,-21 93-1010,45-136 362,-7 28-125,-3-1 0,-10 14-237,19-55 113</inkml:trace>
  <inkml:trace contextRef="#ctx0" brushRef="#br0" timeOffset="4055.803">73 1653 5097,'-5'-9'421,"0"0"0,0 0 1,1-1-1,0 1 0,-1-4-421,5 12 38,0 0 0,0 1 0,0-1 0,0 0 0,0 1 0,0-1 0,0 0 0,1 1 0,-1-1 0,0 0 0,0 0 0,1 1 0,-1-1 0,0 1 0,1-1 0,-1 0 0,0 1 0,1-1 0,-1 1 0,1-1 0,-1 1 0,1-1 0,-1 1 0,1-1 0,0 1 0,-1 0 0,1-1 0,-1 1 0,1 0 0,0-1 0,-1 1 0,1 0-38,27-6 941,-16 4-487,65-11 1311,1 4 0,0 4-1,55 3-1764,17-1 807,763-21 139,-497 16-385,719 11 756,-161 40-1219,-697-39-52,-217-7-24,1-3-1,-1-2 0,32-10-21,-30 4 372,-1-4 1,16-8-373,-56 15 2454,-13-2-1139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30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52 1864,'-1'-6'1582,"-3"-8"862,2 12 341,1 7 2936,-2 23-5171,1-1-1,1 1 0,2-1 0,1 1 0,1 1-549,23 142 930,-13-96-505,3 60-425,-15-119 28,1 29 31,2-1 1,2 1-1,4 10-59,-9-55-1526,-1-1 937</inkml:trace>
  <inkml:trace contextRef="#ctx0" brushRef="#br0" timeOffset="372.549">0 108 7610,'0'-8'3440,"11"3"-1671,-3-1-113,11 3-440,12 1-279,14 1-361,4-1-144,6-5-240,5 2-56,0-2-80,5 2-8,-3 3-32,-12-3-120,-11 2-744,-10 3-465,-14 1-1191,-3 3 1440</inkml:trace>
  <inkml:trace contextRef="#ctx0" brushRef="#br0" timeOffset="773.163">182 355 5505,'-5'15'3377,"-2"1"-208,9-1-1241,-2-3-64,7-5-567,22 0-305,2-9-504,13-5-176,18-1-80,-12-6-96,10 0 3289,-9 2-2505</inkml:trace>
  <inkml:trace contextRef="#ctx0" brushRef="#br0" timeOffset="1252.849">965 379 4849,'1'-3'610,"0"1"0,0-1 0,-1 0 0,1 0 0,-1 1 1,0-1-1,0 0 0,0 0 0,0 1 0,0-1 0,0 0 0,-1 0 0,1 1 0,-1-1 0,-1-2-610,1 4 93,1 0 0,-1 1-1,0-1 1,0 0-1,0 0 1,0 1 0,0-1-1,0 1 1,0-1-1,0 1 1,0-1 0,0 1-1,0 0 1,-1 0-1,1-1 1,0 1 0,0 0-1,0 0 1,0 0-1,-1 0-92,-28 5 419,23-2-371,0 0-1,1 1 0,-1 0 0,1 0 0,-1 0 0,1 1 0,1-1 0,-1 2 0,1-1 0,-1 0 0,2 1 0,-1 0 0,1 0 0,-1 1 0,2-1 0,-1 1 0,1 0 0,0 0 0,-1 3-47,-2 7 50,1 1 0,0-1 0,1 1 0,1 0 0,1 0 0,0 16-50,2-27 8,0 0 0,0 0 0,1 0 0,0 0 0,0 0 0,1 0 1,0 0-1,0 0 0,0-1 0,1 1 0,0-1 0,1 0 0,-1 0 0,1 0 0,0 0 0,1 0 0,-1-1 0,1 0 0,0 0-8,4 1 11,-1 0-1,1 0 1,0-1-1,0-1 0,0 1 1,1-2-1,0 1 1,0-1-1,0-1 0,0 0 1,0 0-1,0-1 1,0 0-1,1-1 0,-1 0 1,0-1-1,0 0 1,1 0-1,-1-1 1,7-3-11,-10 4 10,0-1 0,-1 0 0,1-1 0,-1 0 0,1 0 1,-1 0-1,0-1 0,0 1 0,-1-2 0,1 1 0,-1 0 1,0-1-1,0 0 0,0-1 0,-1 1 0,0-1 1,0 1-1,0-1 0,-1 0 0,0-1 0,0 1 0,0-1 1,-1 1-1,0-1 0,0 0 0,-1 0 0,0 0 0,0 1 1,0-1-1,-1-6-10,-1 5 11,0 1-1,0 0 1,-1 0 0,0 0 0,0 0-1,-1 0 1,0 0 0,0 1-1,-1-1 1,1 1 0,-1 0 0,-1 0-1,1 0 1,-1 1 0,0-1 0,-4-2-11,-5-5 17,-1 1 0,0 0 1,-1 1-1,0 1 1,-15-7-18,23 13 5,-1 0 0,0 0 0,0 1 1,0 0-1,-7 0-5,13 2-59,0 0-1,0 1 1,0 0 0,0 0 0,0 0-1,0 0 1,0 0 0,0 0-1,1 1 1,-1-1 0,0 1-1,0 0 1,0 0 0,1 0 0,-1 0-1,0 1 1,1-1 0,-1 1-1,-1 0 60,4-1-91,-1 0-1,0-1 0,1 1 0,-1 0 1,0 0-1,1 0 0,-1 0 0,1-1 0,-1 1 1,1 0-1,-1 0 0,1 0 0,0 0 1,-1 0-1,1 0 0,0 0 0,0 0 1,0 0-1,0 0 0,0 0 0,0 0 0,0 0 1,0 0-1,0 0 0,0 0 0,1 0 1,-1 0-1,0 0 0,1 0 0,-1 0 1,1 0-1,0 1 92,12 19-911</inkml:trace>
  <inkml:trace contextRef="#ctx0" brushRef="#br0" timeOffset="1640.36">1234 442 7650,'90'-42'3415,"-90"41"-3326,1 1 0,-1 0 0,0-1-1,1 1 1,-1 0 0,1 0 0,-1-1 0,1 1 0,-1 0-1,1 0 1,-1-1 0,1 1 0,-1 0 0,1 0 0,-1 0-1,1 0 1,-1 0 0,1 0 0,0 0 0,-1 0 0,1 0-1,-1 0 1,1 0 0,-1 0 0,1 1 0,-1-1 0,1 0 0,-1 0-1,1 1 1,-1-1 0,1 0 0,-1 0 0,0 1 0,1-1-1,-1 0 1,1 1 0,-1-1 0,0 1-89,1 15 588,-1-11-78,4 23 18,2 1 0,1-1 0,2 0 0,5 11-528,13 46 468,-6-10 560,-19-132 579,-2 54-1605,0-32 40,2-1 1,1 0-43,-1 23 7,0 1 0,0 0 1,1 0-1,1 0 0,0 0 1,1 1-1,0-1 0,4-4-7,-4 7 0,1 0-1,1 1 0,0-1 1,0 1-1,0 1 1,1 0-1,0 0 0,0 0 1,1 1-1,0 0 0,0 1 1,0 0-1,1 0 1,0 1-1,9-3 1,-9 4 406,1 1-1,-1 0 1,1 1-1,-1 0 1,1 0 0,5 1-406,36 5 1073</inkml:trace>
  <inkml:trace contextRef="#ctx0" brushRef="#br0" timeOffset="2583.291">2106 509 6105,'-63'-66'2832,"62"65"-2649,0 0 0,0 0 1,0 0-1,-1 0 1,1 0-1,0 0 1,-1 0-1,1 0 1,-1 1-1,1-1 0,-1 0 1,-1 0-184,3 1 48,0 0 0,-1 0 0,1 0 0,0 0 0,-1 1 0,1-1 0,0 0 0,-1 0 0,1 0 0,0 0-1,-1 0 1,1 0 0,0 0 0,-1 1 0,1-1 0,0 0 0,-1 0 0,1 0 0,0 1 0,0-1 0,-1 0 0,1 0 0,0 1 0,0-1 0,0 0 0,-1 1 0,1-1 0,0 0 0,0 1 0,0-1 0,0 0-48,-2 23 1542,2-23-1513,4 20 579,0-1 1,1 1-1,2-1 0,4 10-608,2 9 419,1 1-39,-6-19-149,-1-1-1,-1 2 1,-1-1 0,0 4-231,-6-21 132,-2-7 63,-2-13-6,1-1-177,1-1 0,1 1 1,1-1-1,1 0 1,0 1-1,1-1 0,2-5-12,0 2 6,1 0-1,1 0 0,0 1 0,3-4-5,-5 17 0,0 0 0,0 0-1,1 1 1,0-1 0,1 1 0,-1 0-1,1 0 1,1 1 0,-1-1-1,1 1 1,0 1 0,6-5 0,-9 7-2,0 1 1,1 0 0,-1 0 0,1 0-1,0 1 1,-1-1 0,1 1-1,0 0 1,0 0 0,0 0 0,0 1-1,0-1 1,0 1 0,0 0-1,0 0 1,0 0 0,2 1 1,0 1-4,0-1 0,-1 1 0,1 0 0,0 0 0,-1 1 0,0 0 0,0 0-1,1 0 1,-2 1 0,6 3 4,2 5-8,0 0 0,-1 1 0,0 0 0,-1 1 0,0 0 0,-1 0 0,5 13 8,-4-7 1,-2 1 0,0-1 1,-2 1-1,0 1 0,-1-1 0,-2 1 0,0 0 1,-1 0-1,-1 8-1,-1-29 1,0-1 1,0 1-1,0-1 0,0 1 1,0-1-1,0 1 1,0-1-1,0 1 1,0-1-1,0 1 0,0 0 1,1-1-1,-1 1 1,0-1-1,0 0 1,1 1-1,-1-1 1,0 1-1,1-1 0,-1 1 1,0-1-1,1 0 1,-1 1-1,0-1 1,1 1-2,0-2 4,-1 1-1,1 0 1,-1-1 0,0 1 0,1-1 0,-1 1 0,1-1 0,-1 1 0,0 0 0,1-1 0,-1 0 0,0 1-1,0-1 1,0 1 0,1-1 0,-1 1 0,0-1 0,0 1 0,0-1 0,0 0 0,0 1 0,0-1 0,0 1-1,0-1 1,0 0 0,0 1 0,0-1 0,0 1 0,-1-1-4,2-41 19,1 1 1,5-24-20,-5 49-1,0 1 1,2 0 0,0 0-1,0 1 1,1-1-1,1 1 1,8-13 0,-11 21-3,1 0 0,-1 1 1,2-1-1,-1 1 0,0 0 0,1 0 0,0 0 0,0 1 1,1 0-1,-1 0 0,1 0 0,0 0 0,0 1 1,0 0-1,0 0 0,1 1 0,-1 0 0,7-1 3,-6 1-1,1 0-1,0 1 0,0 1 0,0-1 0,0 1 0,0 0 0,0 1 1,0 0-1,-1 0 0,1 1 0,0 0 0,-1 0 0,1 1 0,-1 0 1,1 0-1,-1 1 0,0 0 0,-1 0 0,1 1 0,-1-1 0,0 1 0,0 1 1,0-1-1,-1 1 0,0 0 0,0 0 0,0 1 0,-1 0 0,0-1 1,0 1-1,-1 1 0,0-1 0,1 3 2,2 9-85,-1 1 1,0 0-1,-2 0 0,-1 0 1,0 1-1,-1 6 85,-2 21-200</inkml:trace>
  <inkml:trace contextRef="#ctx0" brushRef="#br0" timeOffset="3436.877">3172 381 5369,'0'-4'737,"1"2"-386,-1 0 0,1 0 0,-1 0 0,0 0 0,0 0 0,1 0 0,-2 0 0,1 0 0,0 0 0,0 0 0,-1 0 1,1 1-1,-1-1 0,1 0 0,-1 0 0,0 0 0,0 0 0,0 0 0,0 1 0,0-1-351,0 2 105,1 0 0,0 0-1,-1 1 1,1-1 0,-1 0 0,1 0 0,-1 1 0,1-1 0,0 0 0,-1 1 0,1-1-1,0 0 1,-1 1 0,1-1 0,0 1 0,-1-1 0,1 1 0,0-1 0,0 1 0,0-1 0,-1 1-1,1-1 1,0 1 0,0-1 0,0 1 0,0-1-105,-5 18 475,4-14-428,-4 16 107,1-1 0,2 1 0,0 0 0,1 1 0,0-1 0,3 12-154,1-10 87,0 0 1,2-1 0,1 1-1,0-1 1,2-1 0,0 1-1,1-1 1,2 0-88,-9-16 11,0 0-1,1 0 0,-1 0 1,1-1-1,0 1 0,0-1 1,0 0-1,1 0 0,-1 0 1,1-1-1,-1 1 0,1-1 0,0 0 1,0 0-1,0 0 0,1 0 1,-1-1-1,0 1 0,0-1 1,1 0-1,-1-1 0,1 1 1,-1-1-1,1 0 0,-1 0 1,1 0-1,-1-1 0,1 1 1,-1-1-1,2-1-10,2 0 14,-1 0 0,0 0 0,1-1 0,-1-1 0,0 1 0,0-1 0,-1 0 0,1-1 0,-1 1 0,0-1 0,0-1 0,-1 1 0,1-1 0,-1 0 0,0 0 0,-1 0 0,2-3-14,0-4 14,0 1-1,-1-1 0,0 1 0,-1-1 1,-1-1-1,0 1 0,0-7-13,2-22 115,-2-31-115,1-3 34,-4 74-36,0 1 1,0-1 0,0 0-1,0 1 1,0-1-1,1 1 1,-1-1 0,1 1-1,-1-1 1,1 1 0,-1-1-1,1 1 1,0-1 0,-1 1-1,1 0 2,0 1-2,-1 0 0,1 1 0,-1-1 0,1 0 0,-1 1 0,1-1 0,-1 1 0,1-1 0,-1 0 0,0 1 0,1-1 0,-1 1 0,0 0 0,1-1 1,-1 1-1,0-1 0,0 1 0,1-1 0,-1 1 0,0 0 0,0-1 0,0 1 0,0 0 2,11 48-70,-3 7-47,-4-24 186,1 1 0,1-1-1,2 0 1,8 18-69,-13-41-80,1 1-1,1-1 1,0 0 0,0-1 0,1 1-1,0-1 1,0 0 0,1 0-1,0-1 1,0 0 0,1 0-1,0-1 1,0 0 0,1 0-1,-1-1 1,1 0 0,0 0 80,21 6-1954,-5-3 823</inkml:trace>
  <inkml:trace contextRef="#ctx0" brushRef="#br0" timeOffset="3784.951">3895 17 7682,'-4'-16'3841,"1"16"-2228,1 11-779,4 13-15,0 0 0,2 0 0,1 0 0,1 2-819,11 62 877,-5 127 305,-8-179-1053,1 25 63,4 0 1,2-1-1,4 6-192,-11-53 124,-1 1-1,0 0 1,-1-1 0,1 14-124,-2-25 2192,6 0-1061</inkml:trace>
  <inkml:trace contextRef="#ctx0" brushRef="#br0" timeOffset="4455.317">4538 400 5065,'60'-8'2353,"-60"8"-2260,1 0 0,0-1 0,0 1 0,-1 0 0,1-1 0,0 1 0,-1-1 0,1 1 0,0-1 0,-1 1 0,1-1 0,-1 1 0,1-1 0,-1 0 0,1 1 0,-1-1 1,1 0-1,-1 1 0,0-1 0,1 0 0,-1 0 0,0 1 0,0-1 0,0 0 0,1 0 0,-1 0 0,0 1 0,0-1 0,0 0 0,0 0 0,0 0 0,0 1 0,-1-1 0,1 0 0,0 0 1,0 0-1,0 1 0,-1-1 0,1 0 0,0 0 0,-1 1 0,1-1 0,-1 0 0,1 1 0,-1-1 0,1 1 0,-1-1 0,1 0 0,-1 1-93,-5-6 329,1 1-1,-1 0 1,0 0-1,0 1 1,-1-1-1,1 1 1,-1 1-1,0-1 1,0 1-1,0 0 1,-1 1-1,1 0 1,-1 0-1,1 1 1,-1-1 0,1 2-1,-2-1-328,2 0 68,-1 1 0,0 0 0,1 0 0,-1 1 0,1 0 0,-1 0 0,0 0 0,1 1 0,0 1 0,0-1 0,-1 1 0,1 0 1,1 1-1,-1-1 0,1 1 0,-1 1 0,-2 2-68,-1 3 6,1 1 1,0 0 0,1 0-1,1 0 1,0 1 0,0 0-1,1 1 1,1 0 0,0-1-1,0 2 1,2-1 0,-1 0-1,2 1 1,0 0 0,0 0-1,2-1 1,-1 1 0,2 0-1,0 0 1,0 0 0,2-1-1,-1 1 1,2-1 0,1 4-7,-3-11 3,1 0 1,0 0 0,0 0-1,1 0 1,-1 0 0,1-1-1,1 1 1,-1-1 0,1-1-1,0 1 1,0 0 0,0-1-1,0 0 1,1 0 0,0-1-1,0 0 1,0 0 0,0 0-1,0 0 1,0-1 0,1 0-1,0-1 1,4 1-4,-3 0 7,1-2-1,-1 1 1,0-1 0,1 0 0,-1-1-1,1 0 1,-1 0 0,0-1-1,1 0 1,-1 0 0,0-1 0,0 0-1,-1 0 1,1-1 0,-1 0 0,1 0-1,-1-1 1,4-3-7,-7 4 7,-1-1 0,1 1 0,-1 0 0,1-1 0,-1 0 0,-1 0-1,1 0 1,-1 0 0,1 0 0,-2 0 0,1-1 0,0 1 0,-1-1 0,0 1 0,-1-1 0,1 0-1,-1 1 1,0-4-7,0-10 25,-2 0-1,0 0 0,-1 0 0,-4-14-24,-21-68 34,22 87-55,2 20-16,3 28 8,5-11 35,0 0 0,1 0 1,1 0-1,1-1 0,1 0 0,2-1 0,0 1 0,0-2 0,2 1 0,7 8-6,-11-20-103,0 1-1,0-1 0,0-1 1,1 0-1,0 0 0,1-1 0,0 0 1,0 0-1,1-1 104,27 11-360</inkml:trace>
  <inkml:trace contextRef="#ctx0" brushRef="#br0" timeOffset="4968.286">5365 285 7522,'1'-4'716,"-1"1"0,0 0 0,0 0 0,0-1 1,0 1-1,0 0 0,-1 0 0,1-1 0,-1 1 1,0 0-1,-1-3-716,1 5 118,0-1-1,0 1 1,0-1 0,-1 1 0,1 0 0,0 0-1,-1 0 1,1 0 0,0 0 0,-1 0 0,0 0-1,1 0 1,-1 0 0,1 1 0,-1-1 0,0 1-1,0-1 1,1 1 0,-1-1 0,0 1 0,0 0-1,1 0 1,-2 0-118,-20 1 272,1 1 0,0 1 0,0 1-1,0 1 1,-18 6-272,26-7 55,0 1 0,1 0 1,-1 1-1,1 1 0,0 0 0,1 1 0,0 0 0,-1 1-55,9-6 9,0 0 0,1 0 0,-1 1 0,0-1 0,1 1 0,0 0 0,0 0 0,0 0-1,0 0 1,1 0 0,0 1 0,0-1 0,0 1 0,0-1 0,0 1 0,1 0 0,0 0 0,0 0 0,1 0 0,-1 0 0,1 0 0,0 0-1,0 0 1,1 0 0,0 1-9,0-2 4,0-1-1,0 1 1,0-1 0,1 0-1,-1 1 1,1-1-1,0 0 1,0 0-1,1 0 1,-1 0 0,0 0-1,1 0 1,0-1-1,0 1-3,3 2 5,0-1-1,1 0 1,-1 0-1,1-1 1,-1 0 0,1 0-1,2 0-4,10 3 9,1-1 1,-1-2-1,1 1 0,18-1-9,-17-2 9,-7 0-29,0-1 0,-1 2-1,1 0 1,-1 1 0,5 1 20,-14-3-13,-1 1 1,1-1-1,-1 1 0,1 0 0,-1 0 0,0 0 0,0 0 1,1 1-1,-2-1 0,1 1 0,0 0 0,0 0 1,-1 0-1,0 0 0,1 0 0,-1 0 0,-1 1 1,1-1-1,0 1 0,0 2 13,1 1-1,-2-1-1,1 0 1,-1 1 0,0 0 0,0-1-1,-1 1 1,1 0 0,-1-1 0,-1 1-1,0-1 1,0 1 0,0 0 0,-1-1-1,1 1 1,-2-1 0,1 0 0,-1 0-1,0 0 1,0 0 0,0 0 0,-1-1-1,0 1 1,0-1 0,0 0 0,-1 0-1,0-1 1,0 1 0,0-1 0,0 0-1,-1 0 1,0-1 0,0 0 0,0 0 1,-27 12 37,-1-1 0,-1-2 0,0-1 0,0-2 0,-1-2 0,-26 3-37,55-9 14,6 0-12,0-1 0,0 0 0,0 1 0,0-1 0,0 0 0,0 0 0,0 0 0,0 0 0,-1 0 0,1 0 0,0 0 0,0 0 0,0 0 0,0 0 0,0-1 0,0 1 0,0 0 0,-1-1-2,2-3 12,11 5-10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11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31 136 2713,'-3'-2'281,"-12"-8"1130,14 10-1340,1-1 0,0 1 1,-1 0-1,1 0 0,0-1 1,-1 1-1,1 0 0,0 0 0,-1 0 1,1 0-1,-1 0 0,1-1 1,0 1-1,-1 0 0,1 0 0,-1 0 1,1 0-1,0 0 0,-1 0 1,1 0-1,-1 0 0,1 0 0,0 1 1,-1-1-1,1 0 0,-1 0 1,1 0-1,0 0 0,-1 0 0,1 1 1,-1-1-72,12-1 2862,780-64 825,-644 64-3573,1 6 1,-1 6-115,118 5 175,393-10 810,-370-6-832,229 4 108,459-1 238,0-26-283,513-14 358,-208 8 88,-824 18-19,173 27-643,-435-5 66,74 4 4,-173-5 53,71 17-123,-162-26-26,0 0 0,0 0 1,0 1-1,0-1 0,0 1 0,1 1 26,-5-2 142,0 0-1,0-1 0,0 1 0,0 0 1,0 0-1,0 0 0,0 0 0,0 0 1,0 0-1,0 0 0,-1 0 0,1 0 1,0 0-1,-1 0 0,1 1 0,-1-1 1,1 0-1,-1 0 0,0 1 0,1-1 1,-1 0-1,0 1 0,0-1 0,0 0 1,0 2-142,-3 15 1400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9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1464 4929,'1'2'400,"0"-1"0,0 1 0,0-1-1,0 0 1,0 0 0,0 0 0,0 1 0,0-1 0,1 0-1,-1 0 1,0-1 0,1 1 0,-1 0 0,0 0 0,1-1 0,-1 1-1,1 0 1,-1-1 0,1 0 0,-1 1 0,1-1 0,1 0-400,-2 1 212,1-1 0,-1 0 0,1 1 0,-1-1 0,1 0 0,0 0 0,-1 0 0,1 0 1,-1-1-1,1 1 0,-1 0 0,1-1 0,-1 1 0,1 0 0,-1-1 0,1 0 0,-1 1 0,0-1 1,1 0-1,-1 0 0,0 0 0,0 0 0,0 0 0,1 0-212,1-7 201,1-1 0,-2 1 0,1 0-1,-1-1 1,-1 1 0,1-1 0,-2 0 0,1 1 0,-1-1 0,0 0-1,-1 0-200,1-16 216,0-115 102,-6 1 1,-6 0 0,-22-95-319,11 95 6,6-1 1,6-1 0,6-21-7,5 154-12,0 0 1,0 1 0,1-1 0,0 1-1,1-1 1,0 1 0,0-1-1,1 1 1,1-3 11,-3 8-8,0 0-1,1-1 1,-1 1 0,1 0-1,0 0 1,-1 0 0,1 0-1,0 0 1,0 0-1,1 1 1,-1-1 0,0 1-1,0-1 1,1 1 0,-1 0-1,1 0 1,-1 0 0,1 0-1,-1 0 1,1 1-1,0-1 1,-1 1 0,1 0-1,0 0 1,2 0 8,1 0-74,0 1 0,0 0-1,0 0 1,0 1 0,-1-1 0,1 1-1,0 1 1,-1-1 0,1 1 0,-1 0-1,0 0 1,0 1 0,0-1 0,-1 1-1,1 0 1,-1 0 0,0 1 0,0-1-1,0 1 1,2 5 74,6 7-492,-2 0 0,0 1 0,-1 0 0,-1 1 0,4 13 492,15 59-144,-6 13-29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26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6465 251 5873,'-1'-2'602,"-1"-1"-1,1 1 0,-1 0 1,0-1-1,1 1 0,-1 0 1,0 0-1,0 0 0,-1 0-601,2 1 97,1 1 0,0 0-1,-1 0 1,1 0 0,0 0-1,-1-1 1,1 1-1,0 0 1,-1 0 0,1 0-1,0 0 1,-1 0 0,1 0-1,-1 0 1,1 0 0,0 0-1,-1 0 1,1 0-1,0 0 1,-1 0 0,1 0-1,0 1 1,-1-1 0,1 0-1,0 0 1,-1 0-1,1 1-96,-1-1 88,0 1-1,1 0 1,-1 0-1,0 0 0,1 0 1,-1 0-1,1 0 1,-1 0-1,1 0 0,-1 0 1,1 0-1,0 0 1,-1 1-1,1-1-87,-2 15 363,0 1 0,2-1 0,0 1 0,0 0 0,2-1 0,0 1 0,1-1 1,2 7-364,13 57 1383,22 54-1383,12 47 445,-14 6-180,-32-147-198,-2 0-1,-1 0 1,-3 27-67,0-60 5,0-1-1,0 1 0,-1-1 0,0 0 0,0 0 0,0 0 1,-1 1-1,1-1 0,-3 4-4,4-10-22,0 0 1,0 0 0,0 0-1,0 0 1,0-1-1,0 1 1,0 0 0,0 0-1,0 0 1,0 0 0,0 0-1,-1 0 1,1 0-1,0-1 1,0 1 0,0 0-1,0 0 1,0 0-1,0 0 1,0 0 0,0 0-1,0 0 1,0 0 0,0 0-1,-1 0 1,1 0-1,0-1 1,0 1 0,0 0-1,0 0 1,0 0 0,0 0-1,0 0 1,-1 0-1,1 0 1,0 0 0,0 0-1,0 0 1,0 0-1,0 0 1,0 0 0,-1 0-1,1 0 1,0 0 0,0 0-1,0 0 1,0 1-1,0-1 1,0 0 0,0 0-1,-1 0 1,1 0 0,0 0-1,0 0 1,0 0-1,0 0 22,-2-17-784,2 12 624,-2-35-512</inkml:trace>
  <inkml:trace contextRef="#ctx0" brushRef="#br0" timeOffset="395.455">6449 213 5633,'-18'-5'2865,"2"-7"-809,4 7-7,7 3-585,5-1-224,14 0-464,5-3-119,15-4-257,7-2-72,16-5-144,8 2-72,8-2-72,-4 5-8,-4 5-96,-12 5-224,-12 4-696,-7 5-481,-23 3 841</inkml:trace>
  <inkml:trace contextRef="#ctx0" brushRef="#br0" timeOffset="766.353">6539 702 6641,'1'10'3241,"11"-1"-1040,11-3-417,9-2-352,6-4-263,10-5-465,5-4-176,0-3-304,4 0-16,-8 2-248,-4 3-304,1 9 264</inkml:trace>
  <inkml:trace contextRef="#ctx0" brushRef="#br0" timeOffset="1230.687">7388 751 6481,'7'-9'416,"-5"7"-175,0-1 0,0 1 1,0-1-1,0 0 0,0 0 0,-1 0 1,1 0-1,-1 0 0,0 0 0,1-4-241,-2 7 58,0-1-1,0 1 1,0-1-1,0 1 0,-1-1 1,1 0-1,0 1 1,0-1-1,0 1 1,-1-1-1,1 1 0,0 0 1,-1-1-1,1 1 1,0-1-1,-1 1 1,1 0-1,0-1 0,-1 1 1,1-1-1,-1 1 1,1 0-1,-1 0 1,1-1-1,-1 1-57,-26-6 1536,20 6-1347,0 0 0,0 0-1,1 0 1,-1 1 0,0 0-1,0 0 1,1 1 0,-1 0-1,1 0 1,-1 0 0,1 1-1,0 0 1,0 0 0,0 1-1,1-1 1,-1 1 0,0 1-189,-2 3 113,1-1 1,0 1-1,1 0 0,0 1 1,0-1-1,0 1 0,1 1 1,1-1-1,0 1 0,0-1 1,0 1-114,-1 6 68,1 0 0,0 0 0,1 0 0,1 1 0,1-1 0,0 1 0,1-1 0,0 1 0,2-1 0,0 1 0,1-1 0,0 0 0,5 13-68,-5-20 12,0 0 0,1 0 0,0-1 0,1 1 0,-1-1 1,1 0-1,1 0 0,0 0 0,0-1 0,1 0 0,-1 0 0,1 0 0,1-1 0,-1 0 0,1-1 0,0 0 0,1 0 0,-1-1 0,1 0 0,0 0 0,0-1 0,0 0 0,0 0 0,3-1-12,5 1 15,-1-1 0,1 0 0,0-2 0,-1 0 0,1 0 0,0-2 0,0 0-15,-10 1 9,0-1 0,0 1 0,-1-1 0,1 0 0,-1-1-1,1 0 1,-1 0 0,0 0 0,0-1 0,0 0-1,0 0 1,-1 0 0,1-1 0,-1 0 0,-1 0 0,1 0-1,-1 0 1,2-2-9,-2-1 14,1 0-1,-1-1 1,-1 1 0,1-1-1,-1 0 1,-1 0 0,0 0-1,0 0 1,-1 0-1,0 0 1,0 0 0,-1-1-1,-1 1 1,1 0 0,-1 0-1,-1 0 1,0 0-1,0 0 1,-1 0 0,0 0-1,0 1 1,-1-1 0,-4-5-14,0-1 9,-1 0 0,-1 0 0,-1 1 0,0 0 1,0 1-1,-1 0 0,-1 1 0,-11-8-9,15 12-22,0 2-1,-1-1 1,0 1 0,0 1-1,0 0 1,-1 0-1,0 1 1,1 0 0,-1 1-1,-1 0 1,1 1-1,0 0 1,-1 1 0,1 0 22,9 1-71,1 0 0,-1 0 1,1 0-1,-1 0 0,1 0 1,-1 0-1,1 0 1,-1 0-1,1 1 0,-1-1 1,1 0-1,-1 1 0,1 0 1,-1-1-1,1 1 1,0 0-1,-1-1 0,1 1 1,0 0-1,0 0 1,0 0-1,-1 1 71,2 9-570</inkml:trace>
  <inkml:trace contextRef="#ctx0" brushRef="#br0" timeOffset="1626.331">7683 820 7778,'50'-32'3374,"-50"32"-3269,1 0 1,-1 0-1,0 0 1,1 0 0,-1 1-1,1-1 1,-1 0-1,0 0 1,1 0-1,-1 0 1,0 0-1,1 1 1,-1-1 0,1 0-1,-1 0 1,0 1-1,0-1 1,1 0-1,-1 0 1,0 1 0,1-1-1,-1 0 1,0 1-1,0-1 1,0 0-1,1 1 1,-1-1-1,0 0 1,0 1 0,0-1-1,0 1 1,0-1-1,0 0 1,0 1-1,0-1 1,0 1-1,0-1-105,8 25 186,-6-15 192,39 92 973,-26-67-1097,-1 1 1,-1 1-1,-3 0 0,0 1-254,-6 1 154,-4-38-139,0 1 1,0-1-1,0 1 0,0 0 1,0-1-1,0 1 0,0-1 1,-1 1-1,1 0 0,0-1 1,-1 1-1,0-1 0,1 0 0,-1 1 1,0-1-1,0 1 0,0-1 1,0 0-1,0 0 0,-1 2-15,2-3 17,-1 0 0,0 0 0,1 0 0,-1 1 0,0-1 0,1 0 0,-1 0 0,0 0 0,1 0-1,-1 0 1,0 0 0,1-1 0,-1 1 0,0 0 0,1 0 0,-1 0 0,0-1 0,1 1 0,-1 0 0,1 0-1,-1-1 1,0 1 0,1-1 0,-1 1 0,1-1 0,-1 1 0,1-1 0,-1 1 0,1-1 0,0 1 0,-1-1-17,-13-19 334,12 16-261,-1-3-16,-1 0-1,1-1 1,1 1-1,0-1 0,0 1 1,0-1-1,1 0 1,0 0-1,0 0 0,1 0 1,0 1-1,0-1 1,1-2-57,3-17 49,0 1 0,2-1 0,2-3-49,-4 14 8,0 2 0,1-1 1,1 1-1,0-1 0,1 2 1,1-1-1,2-3-8,-6 12-5,0-1-1,1 1 1,0 0-1,0 0 1,0 1-1,0 0 1,1 0-1,-1 0 1,1 0-1,0 1 1,0 0-1,1 0 1,-1 0-1,1 1 1,-1 0-1,1 1 1,4-2 5,5 1 6,0 1 0,0 0 0,0 1 0,7 1-6,17 4 41</inkml:trace>
  <inkml:trace contextRef="#ctx0" brushRef="#br0" timeOffset="2497.152">8463 858 6097,'-37'-97'2417,"32"80"570,9 29-485,5 137-896,-3-106-1180,1 0 1,3-1 0,11 32-427,-12-55 137,-2-6 31,-8-11 134,-4-6 242,3-4-303,-30-164 7,28 149-232,2 1 0,0-1 0,1-6-16,2 19 3,-1 0-1,1-1 0,1 1 0,0 0 0,0 0 0,1 0 0,1 0 1,1-3-3,-2 8-3,0 0 0,0 0 1,0 1-1,1-1 1,0 1-1,0 0 0,0 0 1,1 0-1,-1 0 1,1 1-1,0 0 0,0 0 1,0 0-1,0 1 0,0-1 1,1 1-1,-1 1 1,7-2 2,-5 1-3,0 0 0,0 1 0,0 0 0,1 1 0,-1-1 1,1 1-1,-1 1 0,0 0 0,1 0 0,-1 0 0,0 1 1,0-1-1,0 2 0,6 2 3,-1 1-2,-1 2-1,0-1 1,0 1 0,-1 1 0,0 0-1,0 0 1,-1 1 0,0 0 0,-1 0-1,0 1 1,-1 0 0,0 1-1,4 10 3,-4-6 3,0 0-1,-1 1 0,-1 0 1,0 0-1,-1 1 0,-1-1 0,-1 1 1,0-1-1,-1 1 0,-2 3-2,-3 2 13,-1-16 6,5-7-18,-1 0 0,1 0 0,-1 0 1,1 0-1,0 0 0,-1-1 0,1 1 0,0 0 0,-1 0 0,1-1 1,0 1-1,-1 0 0,1 0 0,0-1 0,0 1 0,-1 0 0,1-1 1,0 1-1,0 0 0,0-1 0,-1 1 0,1 0 0,0-1 1,0 1-1,0 0 0,0-1 0,0 1-1,-3-12 10,0 1 0,1 0 0,1-1 0,0 1 0,0-1 0,1 1 0,1-1 0,1-8-10,-1 3 4,1 0 0,1 0 0,0 0 0,1 1 0,1-1-1,1 1 1,0 0 0,5-8-4,-7 17 0,0 1 1,0 0-1,0 1 0,0-1 0,1 1 0,0-1 0,0 2 0,1-1 0,-1 0 0,1 1 0,0 0 0,0 1 1,1-1-1,-1 1 0,1 0 0,-1 1 0,1-1 0,0 1 0,0 1 0,0-1 0,4 1 0,-5 0 2,1 0-1,0 1 1,0 0-1,0 0 1,0 1-1,0 0 1,0 0-1,0 1 0,0-1 1,0 1-1,-1 1 1,1-1-1,-1 1 1,0 1-1,5 2-1,-4 0 0,1 0 0,-1 0 0,0 0 0,-1 1 1,1 1-1,-1-1 0,-1 1 0,0 0 0,0 0 0,4 8 0,-1 1 13,-1 2 0,-1-1 0,0 1 1,-1 0-1,-2 0 0,1 0 0,-2 1 1,-1-1-1,0 1 0,-3 19-13,-3 5 399,8-7-178</inkml:trace>
  <inkml:trace contextRef="#ctx0" brushRef="#br0" timeOffset="5515.85">9808 724 3689,'15'-45'1911,"-13"30"0,-6 9 1043,3 6-2808,1 0-1,-1 0 0,1 0 0,-1 0 0,1 0 0,-1 0 0,1 0 1,-1 0-1,1 1 0,0-1 0,-1 0 0,1 0 0,-1 0 0,1 1 1,-1-1-1,1 0 0,0 1 0,-1-1 0,1 0 0,0 1 1,-1-1-1,1 0 0,0 1 0,0-1 0,-1 0 0,1 1 0,0-1 1,0 1-1,0-1 0,-1 1 0,1-1 0,0 0 0,0 1-145,-10 47 629,6-31-433,0 0-1,2 0 0,-1 8-195,7 23 348,-1-18-208,0 8-2,1 0-1,2 0 0,4 11-137,-8-39 18,2 0 0,-1 0 0,2 0 0,-1 0 0,4 4-18,-7-11 5,1 0 0,0-1 0,0 1 0,-1 0 0,2-1 1,-1 0-1,0 1 0,0-1 0,1 0 0,-1 0 0,1 0 0,0 0 0,-1-1 1,1 1-1,0-1 0,0 0 0,0 0 0,0 0 0,3 1-5,-3-2 6,0 0 0,-1-1 0,1 1 0,-1-1 0,1 1 0,-1-1-1,1 0 1,-1 0 0,0 0 0,1 0 0,-1-1 0,0 1 0,0-1 0,0 1 0,0-1 0,1 0-6,32-33 68,-27 26-51,2-2-5,-1-1-1,-1 1 1,0-1 0,0-1 0,-1 0-1,-1 0 1,0 0 0,2-9-12,5-20 23,-3 0 0,0-9-23,3-7 21,-7 21-12,-4 19 1,-1 16 4,-1 6 10,2 29-2,2 1 0,1-1 1,1 0-1,2 0 0,1 0 1,2-1-1,1-1 0,14 25-22,-18-41 4,0 0 0,1-1-1,0 0 1,1-1 0,2 2-4,21 16-12</inkml:trace>
  <inkml:trace contextRef="#ctx0" brushRef="#br0" timeOffset="5980.36">10556 10 6737,'11'-9'3028,"-11"9"-2968,0 0 1,0 0 0,0 0-1,1 0 1,-1 0 0,0 0-1,0 0 1,1 0 0,-1 0-1,0 0 1,0 0 0,0 0-1,1 0 1,-1 0-1,0 0 1,0 0 0,0 0-1,1 1 1,-1-1 0,0 0-1,0 0 1,0 0 0,0 0-1,0 0 1,1 0 0,-1 1-1,0-1 1,0 0-1,0 0 1,0 0 0,0 1-1,0-1 1,0 0 0,1 0-61,3 31 1807,21 196 3140,46 189-4947,-31-149 494,-39-220-1029,0-43 410,5-12-46</inkml:trace>
  <inkml:trace contextRef="#ctx0" brushRef="#br0" timeOffset="6687.241">11405 743 6313,'7'-8'731,"1"-1"0,-1 0 0,-1 0 0,6-9-731,-12 17 67,1 0 1,-1 1 0,0-1 0,0 0 0,0 0-1,0 0 1,0 1 0,0-1 0,0 0 0,0 0-1,0 0 1,0 0 0,0 1 0,0-1 0,-1 0-1,1 0 1,0 0 0,-1 1 0,1-1 0,0 0 0,-1 1-1,1-1 1,-1 0 0,1 1 0,-1-1 0,0 0-1,1 1 1,-1-1 0,1 1-68,-24-15 1492,19 12-1170,-6-2-56,0 0 0,0 1-1,0 0 1,-1 0-1,1 2 1,-1-1-1,0 1 1,0 1 0,0 0-1,0 1 1,0 0-1,1 1 1,-1 0-1,0 1 1,0 0-1,0 1 1,-10 4-266,12-4 37,1 1-1,0 1 1,0 0-1,0 0 1,0 0-1,1 1 1,0 0 0,0 1-1,0 0 1,1 0-1,0 1 1,1 0-1,0 0 1,0 0 0,0 1-1,1 0 1,1 0-1,-1 0 1,2 1-1,-1-1 1,1 2-37,0-1 9,1 0 0,1 0 0,0 0 0,0 0 0,1 0 0,0 0 0,0 0 0,1 0 0,1 0 0,0 0 0,0 0 0,1 0 0,0-1 1,1 1-1,0-1 0,0 0 0,1 0 0,0 0 0,1-1 0,4 6-9,-5-8 8,1 0 0,0 0 0,0 0 0,0-1 0,1 1 0,-1-1 0,1-1 0,1 0 0,-1 0 1,0 0-1,1-1 0,0 0 0,0 0 0,0-1 0,0 0 0,0 0 0,1-1 0,-1 0 0,0-1 0,1 0 0,-1 0 0,0-1 0,1 0 1,-1 0-1,1-1-8,-3 1 5,1-1 1,-1 0-1,0-1 1,0 0-1,-1 1 0,1-2 1,0 1-1,-1-1 1,0 0-1,0 0 1,0 0-1,0 0 1,-1-1-1,0 0 1,0 0-1,0 0 1,-1-1-1,1 1 1,-1-1-1,0 0 1,-1 0-1,1-1-5,3-10 14,-1-1-1,-1 0 1,0 0 0,-1-1-1,-1 1 1,-1-1 0,-1-2-14,0 8 9,-1 1 0,0-1 0,-1 1 0,-2-4-9,3 10 3,0 1-1,0 0 1,-1 0 0,0 0 0,0 1 0,0-1-1,0 0 1,-1 1 0,0-1 0,0 1-1,0 0-2,2 3 1,1 1 0,0 0-1,-1-1 1,1 1 0,0-1-1,-1 1 1,1 0 0,-1-1-1,1 1 1,-1 0 0,1 0-1,-1-1 1,1 1 0,-1 0-1,1 0 1,-1 0 0,1 0-1,-1-1 1,1 1-1,-1 0 1,1 0 0,-1 0-1,0 0 1,0 0-1,-3 10 12,6 22 6,6 6-24,2 0 0,2 0 0,1-1 0,1 0 1,3-1-1,1-1 0,1-1 0,4 2 6,-9-18-250,0-1 0,2-1 1,0-1-1,10 7 250,-16-13 22,23 20-165</inkml:trace>
  <inkml:trace contextRef="#ctx0" brushRef="#br0" timeOffset="7196.026">12306 671 5737,'-1'-3'532,"1"-1"-1,-1 1 0,0 0 1,0 0-1,0 0 0,0 0 1,0 0-1,-1 0 0,1 0 1,-1 0-1,0 0 1,0 0-1,0 1 0,0-1 1,0 1-1,-3-2-531,2 2 223,-1 0 1,1 0 0,-1 1-1,1-1 1,-1 1-1,1 0 1,-1 0-1,0 0 1,0 0-1,1 1 1,-1 0-1,0 0 1,0 0-1,0 0 1,-1 0-224,-17 4 459,0 1 1,0 0-1,1 1 1,-15 8-460,17-8 129,-4 4-5,1 0 0,1 1 0,0 2 0,0 0 0,-3 4-124,19-14 23,1 0-1,0 0 0,0 0 1,0 0-1,0 1 1,1-1-1,-1 1 0,1 0 1,-2 2-23,5-5 4,-1 1 1,0-1 0,1 0-1,-1 1 1,1-1-1,-1 1 1,1-1 0,0 1-1,-1 0 1,1-1 0,0 1-1,0-1 1,0 1 0,1-1-1,-1 1 1,0-1-1,0 1 1,1-1 0,-1 1-1,1-1 1,-1 1 0,1-1-1,0 1 1,0-1 0,0 0-1,-1 0 1,1 1-1,0-1 1,1 0-5,3 6 9,1-1 0,0-1 0,1 1 1,-1-1-1,1 0 0,0-1 0,0 0 0,1 0 0,7 3-9,15 5 15,31 7-15,-21-7-14,-9-2-33,0 0-261,25 11 308,-48-18-33,-2 1 1,1-1-1,0 1 0,-1 0 0,1 1 0,-1 0 0,-1 0 1,1 0-1,-1 0 0,1 2 33,-4-5 0,-1 1-1,1 0 1,-1-1-1,0 1 1,0 0 0,0 0-1,0-1 1,0 1-1,0 0 1,-1 0 0,0 0-1,1 0 1,-1 0 0,0 0-1,-1 0 1,1 0-1,0 0 1,-1 0 0,0 0-1,0 0 1,0 0-1,0-1 1,0 1 0,0 0-1,-1 0 1,1-1-1,-2 2 1,-3 6 7,-1-1 0,-1 1 0,1-1 0,-2 0 0,-8 7-7,-22 18 94,-1-2 0,-29 17-94,59-43 19,-1-1-1,0 0 1,0 0 0,-1-1-1,1 0 1,-1-1 0,0-1-1,1 0 1,-1 0 0,0-1-1,0-1 1,0 0 0,0-1-1,0 0 1,0-1 0,0 0-1,0 0 1,-9-5-19,8 5 75,11 3-33</inkml:trace>
  <inkml:trace contextRef="#ctx0" brushRef="#br0" timeOffset="8844.301">7 1577 4017,'-7'2'10680,"15"4"-8722,28 10-2410,-14-7 625,0-1-1,1-1 1,0-1-1,15 2-172,92 3 780,1-5 1,67-9-781,-177 2 26,686-22 241,32-1-233,-467 18-15,999-2 24,-358 35-25,-331-12 0,465 23 4,69-13 10,-222-10-11,-453-3-19,-86 8-2,0 0 9,-9-4-1,3 0 6,320 15-4,-235-8-2,-225-19 24,73-13-32,36 7 8,-275 3-8,93-5 128,-83 1-1526,0 3 0,30 3 1398,-52-1-1086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9:23.4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478 82 1632,'103'-39'1421,"-101"38"-1103,1 0 0,-1 0 0,0 0 1,0 0-1,1 0 0,-1-1 0,0 1 1,0-1-1,-1 1 0,3-2-318,-4 2 92,0 1 0,0 0 1,0 0-1,0-1 0,1 1 0,-1 0 1,0-1-1,0 1 0,0 0 0,0-1 0,0 1 1,0 0-1,0-1 0,0 1 0,0 0 1,0-1-1,0 1 0,0 0 0,0-1 0,0 1 1,0 0-1,0-1 0,0 1 0,0 0 1,-1 0-1,1-1 0,0 1 0,0 0 0,0-1 1,0 1-1,-1 0 0,1 0 0,0-1 0,0 1 1,-1 0-1,1 0-92,-2-2 290,-1 1 0,1 0-1,-1-1 1,1 1 0,-1 1 0,1-1-1,-1 0 1,-1 0-290,-19-2 135,1 1 0,-1 0 1,1 2-1,-1 1 0,1 0 0,0 2 0,-1 1 0,-5 2-135,2 0 122,0 2 1,1 1-1,0 0 1,0 2-1,1 1 0,-20 14-122,33-19 31,1 0-1,0 1 1,0 0 0,1 1-1,0 0 1,0 0 0,1 1-1,0 0 1,1 1-1,-2 2-30,6-7 8,0 0-1,0 1 0,1-1 1,0 1-1,0-1 0,0 1 1,1 0-1,0-1 0,0 1 1,1 0-1,0 0 0,0 0 1,1 0-1,-1 0 0,2-1 1,-1 1-1,1 0 0,0-1 1,2 5-8,-3-7 4,1 0 1,0 0 0,0 0-1,0-1 1,0 1-1,0 0 1,1-1 0,0 0-1,0 1 1,0-1-1,0-1 1,0 1 0,1 0-5,4 2 11,0-1 0,1 1 0,0-2 1,-1 1-1,8 1-11,116 31 57,-67-19-2,61 24-55,-106-34 4,-1 2 0,0 0 0,-1 2 0,0 0 0,-1 0 0,0 2 0,0 0 0,4 7-4,-16-15 0,0 0 0,0 0 0,-1 1 0,0 0 0,0 0 0,-1 0 0,1 0 0,-1 0 1,-1 1-1,1 0 0,1 6 0,-3-9 0,-1 1 1,1-1-1,-1 1 1,0-1-1,0 1 0,0-1 1,-1 1-1,1-1 1,-1 0-1,0 1 1,0-1-1,-1 1 1,1-1-1,-1 0 1,0 0-1,0 0 1,-1 0-1,-2 3 0,-3 3 8,0-1-1,-1 0 1,0 0-1,-1-1 1,0 0-1,0-1 1,0 0-1,-1-1 1,-2 1-8,-26 12 209,0-2 0,-3-1-209,-139 46 888,138-50-746,-1-1-1,0-3 1,-11 0-142,44-7 25,-1-1 0,1 0 0,0 0-1,0-1 1,-4-1-25,14 2-5,0 0-1,0 0 0,0 0 1,0-1-1,0 1 1,0 0-1,0-1 1,0 1-1,0 0 1,0-1-1,0 1 0,1-1 1,-1 0-1,0 1 1,0-1-1,1 1 1,-1-1-1,0 0 0,1 0 1,-1 0-1,0 1 1,1-1-1,0 0 1,-1 0-1,1 0 1,-1 0-1,1 0 0,0 0 6,0-1-53,0 1-1,0-1 1,0 1-1,0-1 0,0 1 1,1-1-1,-1 1 0,1-1 1,-1 1-1,1-1 1,0 1-1,-1 0 0,1 0 1,0-1-1,0 1 0,0 0 1,0 0-1,0 0 1,0 0-1,1 0 54,8-8-775,0 1 0,1 1 0,0 0 1,0 0-1,12-4 775,36-9-1206</inkml:trace>
  <inkml:trace contextRef="#ctx0" brushRef="#br0" timeOffset="786.705">1068 206 2769,'64'-99'1460,"-57"83"-369,-7 16-1077,0 0 1,0-1-1,0 1 0,0 0 0,0 0 0,0 0 0,0 0 0,0 0 0,0 0 0,0 0 1,0 0-1,0-1 0,0 1 0,0 0 0,0 0 0,0 0 0,0 0 0,0 0 1,0 0-1,0 0 0,0 0 0,0 0 0,0-1 0,0 1 0,0 0 0,-1 0 0,1 0 1,0 0-1,0 0 0,0 0 0,0 0 0,0 0 0,0 0 0,0 0 0,0 0 0,0 0 1,-1 0-1,1 0 0,0 0 0,0 0 0,0 0 0,0 0 0,0 0 0,0 0 1,0 0-1,-1 0 0,1 0 0,0 0 0,0 0 0,0 0 0,0 0 0,0 0 0,0 0 1,0 0-1,0 0 0,-1 0-14,-14 10 1231,14-10-935,-1 4-126,-1-1 1,1 1 0,0-1-1,0 1 1,0 0 0,1 0 0,-1 0-1,1 0 1,0 0 0,0 0-1,0 0 1,0 1-171,-2 54 739,3-36-383,-4 66 248,-4-1 1,-4-1-1,-4 0 1,-3-1-1,-29 76-604,35-132 118,12-28-103,0 0 0,0-1 1,0 1-1,0-1 0,0 1 1,0-1-1,0 1 0,-1-1 1,1 0-1,0 0 1,-1 0-1,1 0 0,-1 0 1,1 0-1,-2 1-15,5-5 42,0 1 0,0-1 1,-1 1-1,1-1 0,0 0 0,-1 0 1,0 0-1,1-2-42,-1 3 21,23-65 49,-2-1 0,-4 0-1,-3-2 1,-2 0 0,-1-33-70,-8 42 19,-3 1 1,-7-58-20,5 85 1,0 25-7,1 0 0,0 0 0,0 1 0,1-1-1,0 0 1,0 0 6,0 7-1,-1 0 0,0 0-1,0 0 1,1 0 0,-1 0 0,1 0 0,-1 1-1,1-1 1,-1 0 0,1 0 0,-1 0-1,1 1 1,0-1 0,0 0 0,-1 0-1,1 1 1,0-1 0,0 1 0,0-1-1,-1 1 1,1-1 1,1 1-1,-1 0 1,1 0-1,-1 0 0,1 0 1,-1 0-1,0 0 0,1 0 1,-1 1-1,0-1 0,1 0 1,-1 1-1,1-1 0,-1 1 1,0 0-1,0-1 0,0 1 1,1 0-1,-1 0 0,1 1 1,6 4 9,0 1 0,0 0 0,-1 1 0,0 0 0,0 0 0,-1 0 0,0 1 0,-1 0 0,4 6-9,8 20 59,-2 1 1,-1 0-60,1 5 46,2 0-3,70 162 210,-65-158-164,3 0 0,1-1-1,12 13-88,1-8 66,16 23 83,-55-71-150,1 0-1,0 1 1,0-1-1,-1 0 1,1 0-1,0 0 1,0 0 0,0 0-1,0 0 1,1 0-1,-1-1 1,0 1-1,0 0 1,0-1 0,1 1-1,-1 0 1,0-1-1,1 0 1,0 1 1,-1-1-70,0 0-1,0 0 1,-1-1-1,1 1 1,0 0 0,0 0-1,0-1 1,0 1 0,0-1-1,0 1 1,0 0 0,0-1-1,-1 0 1,1 1 0,0-1-1,0 1 1,-1-1 0,1 0-1,0 0 1,-1 1-1,1-1 1,-1 0 0,1 0-1,-1 0 1,1 0 0,-1 0 70,2-14-779</inkml:trace>
  <inkml:trace contextRef="#ctx0" brushRef="#br0" timeOffset="1166.004">1169 622 3889,'-24'-5'1808,"7"5"-512,6 2-135,6-2-1,3 3-256,2-3-424,0 0-160,21 4-136,17-3-48,44 1-56,-38-7 40,6 5-904,-4 0 616</inkml:trace>
  <inkml:trace contextRef="#ctx0" brushRef="#br0" timeOffset="1558.26">1734 208 4617,'-30'-26'795,"-32"-26"2301,60 47-557,9 1-1014,14 1-783,217-9 643,-165 10-1094,20-1-34,-1-4 0,1-4 0,3-4-257,161-37-294,-253 52-666,-5 2-1190,-8 4 1059</inkml:trace>
  <inkml:trace contextRef="#ctx0" brushRef="#br0" timeOffset="1924.666">2198 113 4297,'-6'-3'773,"-1"0"1,0 1-1,0-1 1,0 1-1,0 1 1,0-1-1,0 1 1,-1 0-1,1 1 1,0 0-1,-2 0-773,9 0 42,-1 0 0,1 1 0,0-1 0,-1 0 0,1 1 0,-1-1 0,1 0 0,0 0 0,0 1 0,-1-1-1,1 1 1,0-1 0,-1 0 0,1 1 0,0-1 0,0 1 0,0-1 0,0 0 0,-1 1 0,1-1 0,0 1-1,0-1 1,0 1 0,0-1 0,0 1 0,0-1 0,0 0 0,0 1 0,0-1 0,0 1 0,0-1 0,1 1-1,-1-1 1,0 1 0,0-1-42,6 20 403,-6-19-376,50 131 1248,26 82-104,-61-165-973,-2 1 0,-3 1 0,1 21-198,-2-6 96,3 28 86,-15-75 389,5-19-406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9:28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1 301 896,'5'-102'763,"-2"64"1096,3 24-134,0 4-461,-5 13 3328,-2 20-4599,1-8 459,-8 112 459,1-41 358,4 17-1269,5-32 367,3 1 0,3-1 0,4 0-1,2-1 1,4-1 0,2 0-1,12 21-366,-25-72 41,2-1 0,0 0 0,0 0-1,2-1 1,0 0 0,1-1 0,10 10-41,-15-18 17,0 0 0,0-1 0,0 0 1,1 0-1,0 0 0,1-1 1,-1-1-1,1 0 0,0 0 0,0 0 1,0-1-1,0 0 0,1-1 0,-1 0 1,1-1-1,3 1-17,-6-3 17,1 1 1,0-1-1,-1 0 0,1-1 1,-1 0-1,1 0 1,-1-1-1,0 1 0,0-2 1,0 1-1,0-1 1,-1 0-1,1 0 0,-1-1 1,0 0-1,-1 0 0,1 0 1,0-2-18,8-8 28,-1 0 1,0-1-1,-1-1 1,-1 0 0,-1-1-1,1-3-28,10-26 27,-2-1 0,-1-1 0,-3-1 0,-3 0 0,-1-1-1,0-19-26,-7 29 13,-1-1 0,-3 0 0,-1 0 0,-4-27-13,-33-161 7,18 130-8,17 83 1,1 9 1,1-1 1,0 0 0,0 0 0,1 0 0,0-3-2,2 5 5,1 8-5,5 14-6,3 27 3,-2 2 1,-2-1-1,1 37 3,2 17 1,-3-49 2,29 179 32,-26-179-22,3-1 1,1 0 0,15 30-14,-21-60 79,0 0-1,1 0 1,1-1 0,0-1 0,1 0-1,1 0 1,0-1 0,1 0 0,1-1-1,0-1 1,1 0 0,0-1 0,1-1-1,0 0 1,0-1 0,1-1 0,0 0-1,1-1 1,10 2-79,55 11 496</inkml:trace>
  <inkml:trace contextRef="#ctx0" brushRef="#br0" timeOffset="1242.389">1265 495 1896,'-67'-126'1331,"52"93"-76,15 24-240,1 5-493,5-4 1125,-6 8-1593,0-1 0,0 1 0,1 0 0,-1 0 0,0 0 0,0 0 0,0 0 0,0 0 0,0 0 0,1-1 0,-1 1 0,0 0 0,0 0 0,0 0 0,0 0 0,0 0 0,1 0 0,-1 0 0,0 0 0,0 0 0,0 0 0,1 0 0,-1 0-1,0 0 1,0 0 0,0 0 0,0 0 0,1 0 0,-1 0 0,0 0 0,0 0 0,0 0 0,0 0 0,0 0 0,1 1 0,-1-1 0,0 0 0,0 0 0,0 0 0,0 0 0,0 0 0,1 0 0,-1 0 0,0 1 0,0-1 0,0 0 0,0 0 0,0 0 0,0 0 0,0 1 0,0-1 0,0 0-54,8 45 1580,-1 20-1580,-6-48 334,-1-1-1,-1 0 0,-1 1 0,-3 15-333,2-18 177,1-1 0,1 1 0,0 0 0,0 0 0,2 2-177,7 92 1015,-5 10-1015,-3-104 35,1-1 0,0 1 0,0-1 1,1 0-1,1 1 0,0-1 0,1 0 0,6 12-35,-10-25 3,0 0-1,0 0 1,-1 0-1,1 1 0,1-1 1,-1 0-1,0 0 1,0 0-1,0 0 0,0 1 1,0-1-1,0 0 1,0 0-1,0 0 1,0 0-1,0 1 0,0-1 1,0 0-1,0 0 1,0 0-1,1 0 0,-1 0 1,0 0-1,0 1 1,0-1-1,0 0 0,0 0 1,1 0-1,-1 0 1,0 0-1,0 0 1,0 0-1,0 0 0,1 0 1,-1 0-1,0 0 1,0 0-1,0 0 0,0 0 1,1 0-1,-1 0 1,0 0-1,0 0 0,0 0 1,0 0-1,1 0 1,-1 0-1,0 0 1,0 0-1,0 0 0,0 0 1,1 0-1,-1 0 1,0 0-1,0 0 0,0 0 1,0-1-1,0 1 1,1 0-1,-1 0 1,0 0-3,5-16 183,-3 1-118,-1 0 0,0-1-1,-1 1 1,-1-1 0,0-3-65,-15-83 89,8 54-54,-24-216 37,19 146-64,10 61-7,3 43 11,0 0 0,-1 0 0,-1 0 1,-1-5-13,-1 8 40,10 23-26,31 57-19,-17-31 49,1 0 0,23 29-44,25 16 750,55 51-750,-45-51 476,26 38-476,-82-91 59,-2 0 0,-1 1 1,-1 1-1,-2 1 0,-1 1 1,3 13-60,-15-37 53,-4-6-17,1 0 0,1 0-1,-1 0 1,0 0-1,1 0 1,0-1-1,0 1 1,0-1-1,0 1 1,1-1 0,0 0-1,-1 0 1,1 0-1,0 0 1,0 0-1,1-1-35,-4-1 17,1-1-1,-1 0 1,1 0-1,-1 0 1,1 0 0,-1 1-1,1-1 1,-1 0-1,1 0 1,-1 0-1,1 0 1,0 0-1,-1 0 1,1-1-1,-1 1 1,1 0-1,-1 0 1,1 0 0,-1 0-1,1-1 1,-1 1-1,1 0 1,-1 0-1,1-1 1,-1 1-1,1 0 1,-1-1-1,0 1 1,1-1-1,-1 1 1,1 0-1,-1-1 1,0 1 0,0-1-1,1 1 1,-1-1-1,0 1 1,0-1-1,0 1 1,1-1-1,-1 0 1,0 1-1,0-1 1,0 1-1,0-1 1,0 1-1,0-1 1,0 1 0,0-1-17,1-32 374,-1 33-358,-3-68 163,-4 0 1,-2 1 0,-3 0-1,-16-48-179,6 43 15,-13-45 22,-1-24-37,28 102-8,2 1 1,2-1-1,1 0 0,2-1 1,4-30 7,-3 61-169,1 8-83,-3 23-255,1 14 257</inkml:trace>
  <inkml:trace contextRef="#ctx0" brushRef="#br0" timeOffset="2257.512">2622 303 2833,'74'-9'1511,"-74"9"-1469,0 0 0,0 0 0,0 0 0,0 0 0,1 0 0,-1 0 0,0 0 0,0 0 0,0 0 0,0 1 0,0-1 0,0 0 0,0 0 0,1 0 0,-1 0 0,0 0 0,0 0 0,0 0 1,0 0-1,0 0 0,0 0 0,1 0 0,-1 0 0,0-1 0,0 1 0,0 0 0,0 0 0,0 0 0,0 0 0,0 0 0,0 0 0,1 0 0,-1 0 0,0 0 0,0 0 0,0 0 0,0 0 0,0-1 1,0 1-1,0 0 0,0 0 0,0 0 0,0 0 0,0 0 0,0 0 0,0 0 0,0 0 0,1-1 0,-1 1 0,0 0 0,0 0 0,0 0 0,0 0 0,0 0 0,0 0 0,0-1 0,0 1 0,-1 0 0,1 0 1,0 0-1,0 0 0,0 0-42,-10-5 2390,-16-1-657,-3 6-1278,-1 1-1,1 1 1,0 1-1,0 2 1,-4 2-455,-22 6 579,0 3-1,-11 6-578,51-16 90,1 0-1,0 1 0,0 1 1,1 0-1,-12 9-89,22-15 15,-1 1 0,1 0 0,-1 0 0,1 0 0,0 0 0,0 0 0,0 1 0,1-1 0,-1 1 0,1 0 0,0 0 1,0 0-1,0 0 0,0 0 0,1 0 0,0 0 0,0 1 0,0-1 0,0 0 0,1 1 0,-1-1 0,1 2-15,1-5 6,-1 1 0,1-1 0,-1 0 0,1 0 0,-1 0 0,1 1 0,0-1 0,0 0 0,0 0-1,0 0 1,0 0 0,0 0 0,0 0 0,0-1 0,0 1 0,0 0 0,0 0 0,0-1 0,1 1-6,26 12 76,-22-11-60,62 22 93,1-4-1,22 3-108,-33-10 33,0 3-1,-1 2 1,51 25-33,-102-40 0,1 0 0,-1 1 1,1 0-1,-1 0 0,0 1 0,-1-1 0,1 1 1,-1 0-1,0 1 0,4 4 0,-7-6 1,0-1-1,0 1 1,0 0 0,-1 0 0,1 0 0,-1 0-1,0 0 1,0 0 0,-1 0 0,1 0-1,-1 0 1,0 0 0,0 1 0,0-1 0,0 0-1,-1 0 1,0 0 0,0 0 0,0 0-1,0 1 0,-4 7 7,0 1 0,-1-1 0,0 0 0,0-1 0,-2 1 0,1-1 0,-1-1-1,-1 1 1,0-2 0,0 1 0,-4 1-7,-4 4 28,-1 0-1,-1-2 1,0 0 0,-1-1-1,0-1 1,-5 1-28,5-4 24,-1-2 0,0 0 1,0-2-1,-1 0 0,1-1 1,-1-1-1,1-1 0,-1-1 1,1-1-1,-1-1 0,0-1 1,-3-2-25,20 4 16,-1 0 1,1-1-1,-1 1 1,1-2-1,0 1 1,-1 0 0,-3-3-17,8 4-22,0 0 0,1 1 0,-1-1 0,0 0 0,0 1 0,0-1 0,0 0 0,1 0 0,-1 0 0,0 0 0,1 0 0,-1 0 0,1 0 0,-1 0 0,1 0 0,-1 0 0,1 0 0,0 0 1,-1 0-1,1 0 0,0 0 0,0 0 0,0-1 0,0 1 0,0 0 0,0 0 0,0 0 0,0 0 0,1 0 0,-1 0 0,0 0 0,1-1 0,-1 1 0,1 0 0,-1 0 0,1 0 0,-1 0 0,1 1 1,0-1-1,-1 0 0,1 0 22,3-3-309,0 0 1,0 0-1,0 0 1,0 1-1,1 0 1,-1 0-1,1 0 1,0 0-1,0 1 1,3-1 308,33-12-1042</inkml:trace>
  <inkml:trace contextRef="#ctx0" brushRef="#br0" timeOffset="2923.112">3121 253 5897,'-4'-16'2238,"3"13"-938,1 15-41,0-2-749,-1 71 1352,-8 52-1862,5-99 344,-2-1 0,-1 0-1,-1-1 1,-2 0-1,-8 20-343,-24 53 641,4 1 0,-8 54-641,21-70 342,46-187 781,-2 12-1041,6-9-82,23-82 40,-6-2-1,-9-1 1,-7-4-40,-24 164-2,0-1 4,1 1-1,3-10-1,-5 24-1,1 0-1,0 0 0,-1 0 1,2 0-1,-1 0 0,0 1 0,1-1 1,0 1-1,0-1 0,1 1 0,2-3 2,-5 7-2,0-1 0,-1 0 0,1 0 0,0 1 0,0-1 0,0 0-1,0 1 1,0-1 0,0 1 0,1-1 0,-1 1 0,0 0 0,0-1-1,0 1 1,0 0 0,1 0 0,-1 0 0,0 0 0,0 0 0,0 0-1,0 0 1,2 1 2,-1-1-2,0 1 0,0 0 0,0 0 0,0 0 0,0 0 0,0 0 0,-1 1 0,1-1 0,0 1 0,-1-1 0,1 1 0,-1-1 2,5 6 0,-1 0 1,0 0-1,-1 0 0,1 1 1,-1-1-1,1 5 0,25 71 78,11 54-78,13 36 147,-8-47 17,57 170 118,-86-230-197,-1 8-85,12 49 142,-28-122-172,0 1 1,0-1-1,1 1 0,-1 0 1,1-1-1,0 0 1,-1 1-1,1-1 1,0 1-1,0-1 1,0 0-1,0 1 1,0-1-1,0 0 1,0 0-1,0 0 1,2 1 29,-3-2-33,0 0 0,0 0 0,0 0 1,1 0-1,-1 0 0,0 0 0,0 0 1,1 0-1,-1 0 0,0 0 0,0-1 1,0 1-1,1 0 0,-1 0 0,0 0 1,0 0-1,0 0 0,0-1 1,1 1-1,-1 0 0,0 0 0,0 0 1,0-1-1,0 1 0,0 0 0,0 0 1,0 0-1,1-1 0,-1 1 0,0 0 1,0 0-1,0-1 0,0 1 1,0 0-1,0 0 33,0-21-1288,-7-18 340</inkml:trace>
  <inkml:trace contextRef="#ctx0" brushRef="#br0" timeOffset="3289.625">2970 724 5849,'-10'2'2689,"5"5"-1265,12 3-496,8 0 81,16-3-257,6 0-128,15 0-232,-1-5-144,8 3-104,-1-4-424,-3-2 560,3 1-280</inkml:trace>
  <inkml:trace contextRef="#ctx0" brushRef="#br0" timeOffset="3658.771">3733 272 5137,'-24'-46'2286,"8"33"-959,11 10 96,10 1 2482,68 3-3083,78-2-117,332-42 366,-75 5-793,-327 32-1982,-74 4 1137</inkml:trace>
  <inkml:trace contextRef="#ctx0" brushRef="#br0" timeOffset="4017.915">4204 282 7482,'-3'0'480,"0"-1"1,0 1-1,0 0 1,0 0-1,1 1 1,-1-1-1,0 0 1,-3 2-481,5-2 114,0 1 0,0 0-1,-1 0 1,1 0 0,0-1 0,0 1 0,0 0 0,0 0 0,0 1 0,0-1-1,1 0 1,-1 0 0,0 0 0,1 1 0,-1-1 0,0 0 0,1 1 0,-1-1 0,1 1-114,-3 9 245,0 0 0,0 1 1,2-1-1,-1 1 1,1-1-1,1 1 0,0 0 1,1-1-1,0 1 1,1 0-1,2 9-245,7 21 562,2-1 0,12 25-562,-9-24 344,22 67 946,21 102-1290,-42-149 95,-10-37-44,0 0-1,-2 1 1,0-1-1,-2 1 1,-1 7-51,-4-15 102,2-18-99,-1 0 0,1 1 1,0-1-1,-1 1 0,1-1 0,0 0 0,-1 1 0,1-1 0,-1 0 1,1 1-1,-1-1 0,1 0 0,0 0 0,-1 0 0,1 1 0,-1-1 1,1 0-1,-1 0 0,1 0 0,-1 0 0,1 0 0,-1 0 1,0 0-1,1 0 0,-1 0 0,1 0 0,-1 0 0,1 0 0,-1 0 1,1 0-1,-1-1 0,1 1 0,0 0 0,-1 0-3,-10-5 20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14.09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779 157 2216,'74'-15'1697,"-73"15"-1270,-1 0 1,1 0-1,-1 0 0,1 0 1,-1 0-1,1-1 0,-1 1 1,1 0-1,-1 0 0,1-1 1,-1 1-1,1 0 0,-1-1 1,0 1-1,1 0 0,-1-1 1,0 1-1,1 0 1,-1-1-1,0 1 0,1-1 1,-1 1-428,0-11 2869,-11-9-2791,10 19 500,0 0-535,0-1 0,0 1 0,0 0 0,0 0 1,0 0-1,0 0 0,-1 0 0,1 0 0,0 0 1,-1 1-1,0-2-43,-16-8 149,9 3-100,0 1 21,0 0-1,-1 0 1,1 1-1,-1 0 1,0 0-1,0 1 1,-1 0-1,-1 1-69,-33-7 772,0 1-1,-28 0-771,56 8 69,1 1 1,-1 0-1,1 2 0,-1 0 1,1 0-1,-1 2 1,1 0-1,0 1 0,-1 0-69,-13 9 43,0 0 0,1 2 0,0 1 0,2 1 0,0 1-1,1 2 1,0 0 0,-16 21-43,36-36 4,2 0-1,-1 0 1,0 0-1,1 1 1,0-1-1,1 1 1,0 0 0,0 0-1,0 0 1,1 1-1,0-1 1,0 1-1,1-1 1,0 1 0,0 0-1,1-1 1,0 1-1,0 0 1,1-1-1,0 1 1,0-1 0,2 6-4,-1-5 0,1 0 1,0 0-1,0 0 1,1-1 0,0 1-1,0-1 1,1 0-1,0 0 1,0-1 0,0 1-1,1-1 1,0 0-1,0-1 1,1 1 0,0-1-1,0-1 1,0 1 0,0-1-1,1 0 1,3 1-1,14 2 4,0 0 0,1-2 0,0 0 0,0-2 0,14 0-4,26 3 9,-40-2-9,0 0-1,0 2 1,-1 0-1,16 8 1,-34-12-1,-1 0-1,0 1 1,0 0 0,0 0-1,-1 0 1,1 1 0,-1 0-1,0 0 1,0 0-1,0 1 1,0 0 0,-1-1-1,0 2 1,0-1 0,0 0-1,-1 1 1,1 0 0,-2 0-1,1 0 1,0 0-1,-1 1 2,3 24 1,-1 1-1,-1 0 0,-2-1 1,-3 27-1,1-6 5,1-35 15,1 4-23,-1 1-1,-2 0 1,0-1-1,-5 22 4,5-37 33,0 0 1,0 1-1,0-1 0,-1 0 0,0 0 0,0-1 0,-1 1 0,0-1 0,0 1 0,0-1 0,0 0 0,-1-1 0,0 1 0,0-1 0,0 0 0,0 0 0,-1 0 1,-3 1-34,-6 2 139,-1 0 0,-1-1 1,1-1-1,-1 0 1,0-2-1,0 1 1,-7-1-140,-24 1 224,0-2 0,-1-2-224,18 0 43,1-1 0,-1-2 1,1-1-1,0-2 0,0 0 0,0-2 1,-13-7-44,39 14-28,0-1 1,0 0-1,0 0 1,0 0-1,0-1 1,1 1-1,-1-1 1,1 0-1,0 0 1,-1 0-1,1 0 1,1-1-1,-1 1 1,1-1-1,-1 0 28,2 2 52,0 0-1,1-1 0,-1 1 0,1-1 1,-1 1-1,1-1 0,0 1 0,0 0 1,0-1-1,0 1 0,0-1 0,1 1 0,-1-1 1,1 1-1,0 0 0,-1-1 0,1 1 1,0 0-1,0 0 0,1-1 0,-1 1 1,0 0-1,1 0 0,-1 0 0,1 1 0,0-1 1,-1 0-1,1 0 0,1 0-51,35-31 792</inkml:trace>
  <inkml:trace contextRef="#ctx0" brushRef="#br0" timeOffset="1157.007">1543 103 1984,'-1'0'300,"0"0"0,0 0 0,0 1 0,0-1 0,0 0 0,-1 1 0,1-1 0,0 1 0,0-1 0,1 1-1,-1-1 1,0 1 0,0 0 0,0 0 0,0-1 0,0 1 0,1 0 0,-1 0 0,0 0 0,1 0 0,-1 0 0,1 0-1,-1 0 1,1 0 0,-1 0 0,1 0 0,0 0 0,-1 1-300,-7 14 100,-4 0 163,8-11-167,0 1 0,0 0 0,0 0-1,1 0 1,0 0 0,0 1-1,0-1 1,1 1 0,0 0-1,0 0-94,-22 129 1212,9-51-133,-15 47-1080,-69 154 1261,10-31-705,76-221-388,13-32-157,-1-1 1,1 1-1,-1-1 1,0 1 0,0-1-1,0 1 1,1-1-1,-1 0 1,0 1-1,-1-1 1,1 0-1,0 0 1,0 0 0,0 0-1,-1 0 1,1 0-1,0 0 1,-1 0-12,0-5 140,6-9-40,60-170-637,33-103-990,-73 204 1309,-5 0-1,5-50 219,-17 76 16,-5 30 174,1 1 0,1-1 0,2 0 1,0 1-1,2 0 0,0 0 0,3-1-190,-6 14 232,-2 6-112,-1 0 1,1 1-1,0 0 1,0-1-1,0 1 1,1 0-121,-3 4 10,-1 0 0,1 1 1,0-1-1,0 0 1,-1 1-1,1-1 1,0 0-1,0 1 1,0-1-1,0 1 0,-1-1 1,1 1-1,0 0 1,0-1-1,0 1 1,0 0-1,0 0 0,0 0 1,0 0-1,0-1 1,0 1-1,0 1 1,0-1-1,0 0 1,0 0-1,0 0 0,0 0 1,0 1-1,0-1 1,0 0-1,0 1 1,0-1-1,0 1 0,-1-1 1,1 1-1,0-1 1,0 1-1,0 0-10,3 3 1,0 0 0,1 0 1,-2 1-1,1 0 0,0-1 0,-1 1 0,0 0 0,0 1 0,-1-1 0,1 0 1,0 4-2,5 14 21,-1 1 1,0 5-22,-4-13 23,18 57 253,2-1 0,32 68-276,80 134 632,-120-246-588,-1 1 0,-1 1 0,-2 0-1,-1 1 1,-1 0 0,0 7-44,-6-21-24,-2-7-127,0-1 1,1 0 0,0 0 0,0 0 0,1-1 0,0 1-1,1-1 1,2 5 150,-2-10-804,2-4 341</inkml:trace>
  <inkml:trace contextRef="#ctx0" brushRef="#br0" timeOffset="1530.508">1377 793 4641,'-8'2'3025,"4"-2"-49,2 1-1103,1-1-113,1 0-456,0 0-239,0 0-337,0 0-72,11 4-224,14 6-96,41 8-136,-30-18-64,9-3-96,2 0-152,2-4 1624,4 1-1176</inkml:trace>
  <inkml:trace contextRef="#ctx0" brushRef="#br0" timeOffset="2194.846">2291 228 3993,'-32'-92'2175,"21"71"-84,12 24 232,1-1 2414,18 5-4307,0-1 0,0-1 0,1-1 0,0 0 0,19 0-430,12-2 692,47-4-692,131-8 166,155-9-8,-313 11-33,-36 3-1714,36 1 1589,-61 6-1730,-6 2 682</inkml:trace>
  <inkml:trace contextRef="#ctx0" brushRef="#br0" timeOffset="2677.243">2804 259 2553,'-34'-40'2001,"33"39"-1912,1 1 0,-1-1 1,1 1-1,0-1 0,-1 1 0,1-1 0,0 1 0,-1-1 0,1 0 0,0 1 0,0-1 0,-1 0 0,1 1 0,0-1 1,0 0-1,0 1 0,0-1 0,0 0 0,0 1 0,0-1 0,0 0 0,0 1 0,0-1 0,0 0 0,1 0-89,4-2 6151,-9 34-4537,0 25-1614,3-36 197,0 2 49,1 0 0,1 1 0,1-1-1,1 0 1,1 1 0,2 1-246,10 31 705,15 33-705,-12-36 311,12 52-311,-19-36 101,-3 1 0,0 37-101,2 20 114,-1-69 757,-7-48-584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18.27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545 111 1448,'0'-1'287,"1"1"0,0 0 0,-1-1 0,1 1 0,0-1 0,-1 1-1,1-1 1,0 0 0,-1 1 0,1-1 0,-1 1 0,1-1 0,-1 0 0,1 1-1,-1-1 1,0 0 0,1 0 0,-1 0 0,0 1 0,1-1 0,-1 0 0,0 0-1,0 0 1,0 1 0,0-1 0,0 0 0,0 0 0,0 0 0,0 0 0,0 1-1,0-1 1,0 0 0,-1 0 0,1 0 0,0 0-287,-2-2 202,-1 0 1,1-1 0,-1 1-1,1 0 1,-1 0-1,0 1 1,0-1 0,0 1-1,-2-2-202,-3-2 135,0 0 1,0 0-1,-1 1 0,0 0 0,0 0 1,0 1-1,-1 0 0,0 0 0,1 2 1,-1-1-1,0 1 0,-1 0-135,-1 2 84,0 0-1,-1 1 1,1 1-1,0-1 1,0 2 0,0 0-1,0 0 1,0 1-1,1 1 1,-1 0-1,1 1-83,-20 10 34,1 2 0,0 1-1,-6 8-33,18-14 13,1 1 1,0 1-1,1 0 0,0 1 0,1 2-13,11-13 6,0-1 1,1 1-1,-1 0 0,1 0 1,0 0-1,1 0 1,-1 1-1,1-1 1,0 1-1,0 0 0,1-1 1,0 1-1,0 0 1,0 0-1,1 0 0,-1 0 1,1 0-1,1 0 1,-1 0-1,1-1 0,1 5-6,0-6 2,0 0-1,1 1 0,-1-1 0,1 0 1,-1 0-1,1 0 0,1-1 0,-1 1 1,0-1-1,1 0 0,0 0 0,0 0 1,0 0-1,0 0 0,0-1 0,3 1-1,12 6 4,-1-1 0,1-1 0,7 1-4,56 15 3,66 22 9,-117-34-6,0 1 0,-1 2 0,18 11-6,-34-16 2,-1-1 0,0 2 0,0 0 0,-1 0 1,-1 1-1,0 1 0,0 0 0,0 2-2,-4-4 1,0 1 0,0 0 0,-2 0 0,1 0 0,-1 1 0,-1 0 0,0 0 0,-1 0 0,0 0 0,-1 1-1,0 1 0,0 5 18,-1 0-1,-1 1 1,0-1-1,-2 0 1,0 0-1,-1 0 1,-1-1-1,0 1 0,-5 8-17,6-17 74,-2 0 0,1 0-1,-1 0 1,-1 0 0,0-1-1,0 0 1,-1 0-1,0 0 1,0-1 0,-1 0-1,0 0 1,0-1 0,-1 0-1,0-1 1,0 0-1,-9 4-73,-1-1 99,0-2 0,0 0-1,-1-1 1,0-1-1,-1 0 1,1-2-1,-1 0 1,1-2-1,-1 0 1,0-1-1,-5-2-98,7 0 18,1 0-1,0-1 1,0-1-1,0-1 1,1-1-1,-1 0 1,2-2-1,-1 1 1,1-2-1,0 0 1,0-1-1,-9-9-17,22 17-92,1 0-1,-1 0 0,1-1 1,0 1-1,0-1 1,0 1-1,0-1 1,0 0-1,0 0 1,1 0-1,-1 0 1,1 0-1,0 0 1,0 0-1,0 0 1,0-3 92,5-15-536</inkml:trace>
  <inkml:trace contextRef="#ctx0" brushRef="#br0" timeOffset="855.571">1282 591 4489,'18'-42'2212,"-18"42"-2161,1-1 0,-1 1 0,0-1 0,0 1-1,0-1 1,0 1 0,0 0 0,0-1 0,0 1 0,0-1-1,0 1 1,0 0 0,0-1 0,-1 1 0,1-1-1,0 1 1,0 0 0,0-1 0,0 1 0,-1 0-1,1-1 1,0 1 0,0 0 0,-1-1 0,1 1 0,0 0-1,-1-1 1,1 1 0,0 0 0,-1 0 0,1-1-1,0 1 1,-1 0 0,1 0 0,0 0 0,-1 0-1,1-1 1,-1 1 0,1 0 0,0 0 0,-1 0 0,1 0-1,-1 0 1,1 0 0,-1 0 0,1 0 0,0 0-1,-1 0 1,1 1-51,-24 3 1544,22-3-1255,-22 7 941,0 1 0,1 1 1,-21 13-1231,32-17 251,3-1-189,-1 1 0,1-1-1,0 1 1,1 1 0,0 0 0,0 0 0,0 0 0,1 1-1,0 0 1,1 1 0,0-1 0,0 1 0,0 0 0,1 1 0,1 0-1,0-1 1,0 1 0,1 0 0,0 1 0,1-1 0,0 1-1,0-1 1,1 1 0,1 0-62,0 1 10,1-1 0,0 1 0,1-1 0,0 1-1,1-1 1,0 0 0,1 0 0,0 0 0,0-1 0,1 1 0,1-1-1,5 7-9,-3-4 18,1-1-1,0-1 1,1 0-1,0 0 0,1 0 1,0-2-1,1 1 1,0-1-1,7 3-17,-11-8 12,-1-1 1,1 1 0,-1-2-1,1 1 1,0-1-1,0-1 1,0 1-1,0-1 1,0-1-1,1 1 1,-1-1 0,0-1-1,0 0 1,0 0-1,0 0 1,0-1-1,0 0 1,0-1-1,0 0 1,-1 0 0,1 0-1,-1-1 1,1-1-13,5-3 66,0 0 0,0-1 1,-1 0-1,0-1 1,-1-1-1,0 0 0,0-1 1,-1 1-1,-1-2 0,0 0 1,5-9-67,-8 11 85,-1 0 1,0 0 0,-1 0-1,0-1 1,-1 0-1,0 0 1,0 0 0,-1 0-1,-1-3-85,-1 8 41,0 0-1,0 0 0,-1 0 1,0 0-1,0 0 0,-1 0 1,1 0-1,-2 0 1,1 0-1,-1 1 0,0-1 1,0 1-1,-1 0 0,0 0 1,0 0-1,-2-2-40,-8-6-1,0 1 0,-1 0-1,0 1 1,-1 1 0,0 1 0,0 0 0,-1 1-1,-1 1 1,1 0 0,-2 2 0,-1-1 1,19 7-7,-2-1-86,0 0 0,0 0 1,0 0-1,0 0 0,0 1 0,0-1 0,0 1 0,-1 0 0,1 0 0,0 0 1,-2 0 92,-5 4-435</inkml:trace>
  <inkml:trace contextRef="#ctx0" brushRef="#br0" timeOffset="1443.474">1946 80 4249,'0'0'179,"0"-1"1,-1 1 0,1-1-1,0 1 1,-1 0-1,1-1 1,-1 1 0,1 0-1,-1-1 1,1 1-1,-1 0 1,1 0-1,-1 0 1,1-1 0,-1 1-1,1 0 1,-1 0-1,1 0 1,-1 0-1,1 0 1,-1 0 0,0 0-1,1 0 1,-1 0-1,1 0 1,-1 0 0,1 1-1,-1-1 1,1 0-1,-1 0 1,1 0-1,-1 1 1,1-1 0,-1 0-1,1 0 1,0 1-1,-1-1 1,1 1-1,-1-1 1,1 0 0,0 1-1,-1-1 1,1 1-1,0-1 1,-1 1-180,0 4 143,-1-1 0,1 1 1,0 0-1,0 0 0,1 0 0,-1 0-143,0 6 151,-3 26 167,2 1 0,2 0 0,1 0 0,5 19-318,27 160 1271,-17-127-762,-10-58-376,42 285 424,-42-268-530,-1-15-16,-1 0-1,-1 11-10,-3-44-102</inkml:trace>
  <inkml:trace contextRef="#ctx0" brushRef="#br0" timeOffset="2290.578">2497 731 4505,'-54'-58'2132,"34"40"1233,20 18-3307,0 0 0,0 0 0,0 0 0,0-1 0,0 1 0,-1 0 0,1 0 0,0 0 0,0 0 0,0 0 0,0 0 0,0 0 0,0 0 0,0-1-1,0 1 1,0 0 0,-1 0 0,1 0 0,0 0 0,0 0 0,0 0 0,0 0 0,0 0 0,0 0 0,0 0 0,-1 0 0,1 0 0,0 0 0,0 0-1,0 0 1,0 0 0,0 0 0,0 0 0,-1 0 0,1 0 0,0 0 0,0 0 0,0 0 0,0 0 0,0 0 0,0 0 0,0 0 0,-1 1-1,1-1 1,0 0 0,0 0 0,0 0 0,0 0 0,0 0 0,0 0 0,0 0 0,0 0 0,0 0 0,0 1 0,0-1 0,0 0 0,-1 0 0,1 0-1,0 0 1,0 0 0,0 0 0,0 1 0,0-1-58,13 29 1854,28 52-1279,-19-34-362,3-2 1,1-1 0,1 0 0,23 24-214,-23-36 139,-17-19-26,0 0 0,1-1 0,0-1 0,1 1 0,0-2 0,8 5-113,-20-14 36,1-1 1,-1 1-1,0-1 0,1 1 1,-1-1-1,1 0 0,-1 1 1,1-1-1,-1 0 0,1 1 1,0-1-1,-1 0 0,1 0 1,-1 1-1,1-1 0,0 0 1,-1 0-1,1 0 0,-1 0 1,1 0-1,0 0 0,-1 0 1,1 0-1,0 0 1,-1 0-1,1-1 0,-1 1 1,1 0-1,0 0 0,-1 0 1,1-1-1,-1 1 0,1 0 1,-1-1-1,1 1 0,-1 0 1,1-1-1,-1 1 0,1-1 1,-1 1-1,0-1 0,1 1 1,-1-1-1,0 1 0,1-1-36,0-3 158,0 0 0,-1 1 0,1-1 0,-1 0 0,0 1 0,0-1 0,0-1-158,0-3 34,3-48 108,2 1-1,3 1 1,2-1 0,2 2-1,3-1 1,2 2-1,5-6-141,-20 53 24,1-3-65,0 0-1,1 0 1,0 0-1,4-5 42,-7 12-42,-1 0-1,1 0 0,0 0 0,-1 0 0,1 0 0,0 0 0,0 0 0,0 0 0,0 0 1,0 0-1,0 1 0,0-1 0,0 0 0,0 1 0,0-1 0,0 1 0,0-1 0,0 1 1,1 0-1,-1-1 0,0 1 0,0 0 0,1 0 0,-1 0 0,0 0 0,0 0 0,0 0 0,1 0 1,-1 0-1,0 1 0,0-1 0,0 0 0,1 1 0,-1-1 0,1 1 43,15 12-592</inkml:trace>
  <inkml:trace contextRef="#ctx0" brushRef="#br0" timeOffset="3085.854">3383 752 5377,'-29'-5'4309,"69"23"-1549,-34-15-2521,1 1 0,-1-1 0,1-1 1,0 1-1,0-1 0,0-1 0,5 2-239,6-1 239,-1-1 0,1 0 0,-1-2 0,0 0 0,1 0 0,13-5-239,-25 5 59,-1 0-1,1-1 0,-1 0 1,1-1-1,-1 1 0,0-1 0,0 0 1,0 0-1,0 0 0,-1-1 0,1 0 1,-1 0-1,0 0 0,0 0 1,0-1-1,-1 1 0,0-1 0,0 0 1,0 0-1,0 0 0,1-6-58,-2 7 42,0 0-1,-1 0 1,0 0-1,0 0 1,0 0-1,0-1 1,-1 1 0,1 0-1,-1-1 1,-1 1-1,1 0 1,0 0-1,-1-1 1,0 1-1,0 0 1,0 0-1,0 0 1,-1 0-1,0 0 1,0 0-1,0 0 1,-1-1-42,-1 0 17,0 1 0,0 0 0,0 0 0,0 0 0,-1 1 0,0-1 0,0 1 1,0 0-1,0 0 0,0 1 0,0 0 0,-1 0 0,1 0 0,-1 0 0,0 1 0,-2 0-17,1-1 7,0 2 0,-1-1-1,1 1 1,0 0 0,-1 1 0,1-1-1,0 1 1,0 1 0,0 0 0,0 0-1,0 0 1,0 1 0,0-1 0,1 2-1,-1-1 1,-2 3-7,1-1 4,1 1 1,0-1-1,1 1 1,-1 1-1,1-1 1,0 1-1,1 0 0,0 0 1,0 1-1,0-1 1,1 1-1,0 0 1,-1 5-5,-5 14-5,2 0 0,0 1-1,2 0 1,1 1 0,1 4 5,3-16 9,0 0 0,2 1 0,-1-1 0,2 0 0,1 0 0,0 0-1,1 0 1,0 0 0,3 2-9,-2-5 25,0-1 0,1 0 0,1 0 0,0-1 0,5 7-25,-8-14 10,-1-1-1,1 0 1,0 0-1,0 0 0,0 0 1,1 0-1,-1-1 1,1 0-1,0 0 1,0 0-1,0-1 1,0 0-1,1 0 1,-1 0-1,3 0-9,5 1 24,0-1 1,0-1-1,-1 0 1,1-1-1,0-1 1,0 0-1,0 0 0,0-1 1,-1-1-1,1 0 1,-1-1-1,1 0-24,26-12-785,-1-1-1,0-2 0,0-2 786,-10 5-1330,9-7 395</inkml:trace>
  <inkml:trace contextRef="#ctx0" brushRef="#br0" timeOffset="3842.556">4240 650 6705,'40'-59'2697,"-36"55"956,-4 7-1850,-2 12-1279,-2 2-172,1 10 67,2-1 1,0 1-1,1 0 1,4 21-420,14 44 509,-11-62-432,-1-1 1,-1 1-1,-2 0 0,-1 0 1,-1 0-1,-2 10-77,-5-19 409,6-21-393,0 0-1,0 1 1,0-1 0,0 0 0,0 0 0,-1 0 0,1 0 0,0 0 0,0 0 0,0 0 0,0 0-1,-1 0 1,1 0 0,0 0 0,0 0 0,0 0 0,0 0 0,-1 0 0,1 0 0,0 0 0,0 0 0,0 0-1,0 0 1,0 0 0,-1 0 0,1 0 0,0 0 0,0 0 0,0 0 0,0-1 0,0 1 0,-1 0-1,1 0 1,0 0 0,0 0 0,0 0 0,0 0 0,0-1 0,0 1 0,0 0 0,0 0 0,-1 0 0,1 0-1,0 0 1,0-1 0,0 1 0,0 0 0,0 0 0,0 0 0,0 0 0,0-1-16,-2-3 146,1-1 1,-1 0-1,1 0 1,0 0 0,-1-5-147,-2-66 527,5-69-527,0 120 37,-1 10-27,0 1 0,2-1 0,0 1 0,0 0 1,1 0-1,1 0 0,3-7-10,-5 16-2,0 1 0,0-1 0,1 1 1,0 0-1,0 0 0,0 0 0,0 0 0,0 0 1,1 1-1,-1 0 0,1-1 0,0 1 0,0 1 0,1-1 1,-1 1-1,0-1 0,1 1 0,-1 0 0,1 1 1,0-1-1,0 1 0,0 0 0,0 0 2,28-3-2,0 0-1,0 3 0,25 2 3,99 10 2648,-157-11-2635,93 9 1136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23.37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420 40 2793,'-2'-10'2019,"1"7"-1341,0 0 1,1 0-1,-1 1 1,0-1-1,-1 0 0,1 0 1,0 1-1,-1-2-678,1 4 78,1 0 0,0-1 0,0 1 0,-1 0 0,1 0 0,0-1 0,-1 1 0,1 0 0,0 0 0,-1-1 0,1 1 0,-1 0 0,1 0 0,0 0 0,-1 0 0,1 0 0,0 0 0,-1 0 0,1 0 0,-1 0 0,1 0 0,0 0 0,-1 0 0,1 0 0,-1 0-78,-13 10 810,12-6-665,0-1 1,0 1-1,0-1 1,0 1 0,0 0-1,1-1 1,0 1-1,0 0 1,0 0-1,0 0 1,0 2-146,-3 46 656,4-44-551,0 63 704,3-1 1,10 50-810,30 139 624,-38-231-600,0-5-62,2 18-70,2 1 0,3 3 108,-11-48 450,-2 2-38</inkml:trace>
  <inkml:trace contextRef="#ctx0" brushRef="#br0" timeOffset="355.835">65 486 6225,'-17'-8'2921,"0"8"-913,0 0-615,8-4-89,4 4-280,10-3-272,7 4-80,15-1-199,9 0 31,23 0-168,8-5-56,15-4-104,10 1-40,3 0-48,1-2 32,-4 8-104,-10 2 480,-3 9-360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34.2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91 150 2168,'-30'-87'1613,"25"75"4741,2 11-3834,3 16-2994,0-1 1093,-17 205 1564,-2 42-1193,5-103-618,12-128-348,1 1 0,2 0 0,0 0 0,2-1 0,2 1 1,1-1-1,1 0 0,1 0 0,2-1 0,1 0 0,1-1-24,-5-15 11,1 0 1,1-1-1,-1 0 0,2-1 0,0 0 0,0 0 0,1-1 1,0 0-1,8 4-11,16 10 65,0-2 0,26 12-65,-56-32 9,-1 0 0,1-1 0,-1 1 0,1-1-1,-1 0 1,1 0 0,0-1 0,-1 1 0,1-1 0,0 0 0,0 0 0,-1 0 0,1-1 0,0 0 0,-1 0-1,1 0 1,-1 0 0,1-1 0,-1 0 0,1 0 0,-1 0 0,0 0 0,0-1 0,3-2-9,10-8 42,-2 0 0,1-1 0,-2 0 0,0-1 0,0-2-42,15-19 47,-1-1 1,-2-1-1,6-16-47,62-124 77,-93 175-76,19-40 18,-2-1 1,-1-1-1,-1-8-19,31-138 14,6-19-1,-49 195-7,0 0-1,-1 0 0,-1-1 0,0 1 0,-1-1 0,0 0 0,-2 1 1,0-1-1,0 1 0,-2-1 0,0 1 0,0-1 0,-2 1 0,0 0-5,-1 3-3,4 14-29,1 10-18,-2 95 49,-17 100 1,15-171-1,-16 139 11,18-135 3,2 0 0,1 0 0,4 15-13,0-31 11,1-1 1,1 1-1,1-1 1,1 0 0,1-1-1,1 0 1,1 0-1,1-1 1,2 2-12,26 35 187,2-1 1,25 24-188,-28-38 197,4 0-65</inkml:trace>
  <inkml:trace contextRef="#ctx0" brushRef="#br0" timeOffset="1016.626">1497 245 3097,'70'-68'1483,"-70"67"-1420,0 1-1,0 0 1,1-1 0,-1 1 0,0 0 0,0-1 0,0 1 0,1 0 0,-1 0 0,0-1-1,0 1 1,1 0 0,-1 0 0,0-1 0,1 1 0,-1 0 0,0 0 0,1 0 0,-1 0-1,0-1 1,1 1 0,-1 0 0,1 0 0,-1 0 0,0 0 0,1 0 0,-1 0 0,0 0-1,1 0 1,-1 0 0,1 0 0,-1 0 0,0 0 0,1 0 0,-1 1 0,0-1 0,1 0 0,-1 0-1,0 0 1,1 0 0,-1 1 0,0-1 0,1 0 0,-1 0 0,0 1 0,0-1 0,1 0-1,-1 1 1,0-1 0,0 0 0,1 0 0,-1 1 0,0-1 0,0 1-63,4 17 869,-4-16-536,0 7 31,1-1-1,-2 1 1,1 0 0,-1-1-1,0 1 1,-2 5-364,-4 33 823,3 38 228,3 1 1,8 45-1052,-2-83 110,-1 0-1,-3 0 1,-2 1 0,-2-1 0,-8 39-110,11-85 2,-6 25 29,1 1 0,1-1-1,1 1 1,2 0 0,0 1 0,2-1 0,2 1-31,-1 9 384,3-126 153,-3 50-460</inkml:trace>
  <inkml:trace contextRef="#ctx0" brushRef="#br0" timeOffset="1711.36">1655 318 5353,'-43'-85'2453,"42"85"-2383,1-1 0,0 0 0,-1 1 0,1-1 1,0 0-1,-1 1 0,1-1 0,-1 0 0,1 1 1,0-1-1,-1 1 0,0-1 0,1 1 0,-1-1 1,1 1-1,-1 0 0,0-1 0,1 1 0,-1-1 1,0 1-1,1 0 0,-1 0 0,0-1 0,1 1 1,-1 0-1,0 0 0,0 0 0,1 0 0,-1 0 1,0 0-1,0 0 0,1 0 0,-1 0 0,0 0 1,0 1-1,1-1 0,-1 0 0,0 0 0,1 1 1,-1-1-1,0 0 0,1 1 0,-1-1 0,0 1 1,1-1-71,-2 3 352,-1-1 0,1 1 0,0-1 0,0 1 0,0 0 0,1 0 0,-2 2-352,2-3 318,0 0-231,0 0 1,0 0-1,0 0 1,1 0-1,-1 0 1,1 0-1,-1 0 1,1 0-1,0 0 1,0 0-1,0 0 1,0 0-1,0 0 1,0 1-1,0-1 1,1 0-1,-1 0 1,1 0-1,0 0 1,-1 0-1,1 0 1,0-1-1,0 1 1,0 0-1,0 0 1,2 1-88,3 5 201,1 0 1,1 0 0,-1-1 0,9 7-202,4 4 371,12 18-122,-2 2 1,-1 2 0,-2 0-1,11 25-249,-6-13 213,-17-26-145,2-1 0,1 0 0,2-1 0,0-1 0,1-1 0,1-1 0,1-1 0,12 8-68,-12-13 49,-1 2 0,0 0 1,-2 2-1,7 7-49,-19-17 13,-1 1 1,1 0-1,-2 0 1,1 0-1,-1 1 1,-1 0-1,0 1 1,0-1-1,-2 1 1,4 11-14,-2 25 63,-5-39-43,1 0 0,-1-1 0,2 1 0,-1-1 1,1 1-1,0-1 0,3 5-20,-5-13 10,0 0 0,0 1 0,0-1 0,1 0 0,-1 0 1,0 0-1,0 0 0,0 0 0,0 0 0,0 0 0,1 0 0,-1 0 1,0 0-1,0 0 0,0 0 0,0 0 0,0 0 0,1 0 0,-1 0 0,0 0 1,0 0-1,0 0 0,0 0 0,1 0 0,-1 0 0,0 0 0,0 0 1,0 0-1,0 0 0,0 0 0,1 0 0,-1 0 0,0 0 0,0 0 0,0 0 1,0-1-1,0 1 0,0 0 0,0 0 0,1 0 0,-1 0 0,0 0-10,9-10 334,9-14 158,-15 17-430,1 0 0,-1 0 0,0 0 0,-1 0 0,1-1 0,-1 0 0,-1 1 0,0-1 0,0 0 0,0 0-62,0-22 287,-2-29-287,0 35 62,-17-228 393,0 17-323,16 193-91,3-1 0,3-26-41,-2 57-84,-1 0-1,2 0 1,0 0 0,0 1-1,1-1 1,0 1 0,1 0-1,1 0 1,0 0 0,0 1 0,4-6 84,-1 10-256</inkml:trace>
  <inkml:trace contextRef="#ctx0" brushRef="#br0" timeOffset="2904.665">3327 251 3497,'3'-3'893,"2"-2"5060,-15 0-2162,-27-3-2420,20 4-1032,0 1-1,-1 0 0,1 2 1,-1 0-1,1 0 1,-10 2-339,10 1 62,1 0 0,-1 1 1,1 1-1,0 1 0,0 0 0,1 1 1,-1 1-1,2 0 0,-1 1 1,1 0-1,-6 5-62,12-7 25,0 1 0,0 0 1,1 0-1,0 0 0,0 1 1,1 0-1,0 1 0,0-1 0,1 1 1,0 0-1,1 0 0,0 1 1,0-1-1,1 1 0,0 0 0,1 0 1,0 0-1,-1 9-25,3-15 0,0 1 1,0-1-1,0 0 0,0 0 1,1 0-1,0 0 0,0 0 1,0 0-1,0 0 0,1 0 1,-1 0-1,1 0 0,0-1 1,0 1-1,2 2 0,1-1 1,-1 1 0,1-1 1,0-1-1,1 1 0,-1-1 0,1 0 1,-1 0-1,1 0 0,2-1-1,10 6 3,1-1 0,0-1 1,1-1-1,0-1 0,19 3-3,35 2 0,27 5 0,-88-12 0,0 0 0,1 2 0,-1-1 0,-1 2 0,1-1 0,1 2 0,-9-3-1,0-1 1,-1 1-1,1 0 0,-1 0 0,1 0 1,-1 0-1,0 1 0,-1 0 1,1 0-1,-1 0 0,0 0 0,0 0 1,-1 1-1,1-1 0,-1 1 1,0 0-1,-1 0 0,1 1 1,-1 1 0,0 0 0,0 0 0,0 0 0,-1 0-1,0 0 1,-1 0 0,0 0 0,0 0 0,0 0 0,-1 0-1,-1 0 1,-2 6 0,-3 5 12,0-1-1,-2 0 1,0 0 0,-1-2-1,-1 1 1,-10 10-12,13-17 14,0-1 1,-1 0 0,0-1-1,-1 0 1,0-1 0,0 0-1,0-1 1,-1 0 0,0-1-1,-11 4-14,1-2 37,1-1 0,-1-1 0,0-1 0,0-1 0,-11 0-37,24-2 1,1-1 1,-1 0-1,1-1 0,0 0 1,0 0-1,-1-1 1,1 0-1,0 0 0,0-1 1,0 0-1,1 0 1,-1-1-1,1 0 0,0 0 1,0-1-1,0 0-1,4 3-140,1 0 0,0 0-1,0 0 1,0 0 0,0-1 0,0 1-1,0 0 1,1-1 0,-1 1 0,1-1-1,0 0 1,0 1 0,0-1 0,0 0-1,0 0 1,0 0 0,1 1 0,0-1 0,-1-1 140,2 0-151,0 1 0,0 0 0,0 0 0,0-1 0,1 1 0,-1 0 0,2-2 151</inkml:trace>
  <inkml:trace contextRef="#ctx0" brushRef="#br0" timeOffset="3792.119">4033 223 5577,'0'-1'184,"0"0"-1,0 0 1,0 0-1,-1 0 1,1 0-1,0 0 1,-1 0-1,1 1 1,0-1-1,-1 0 1,1 0-1,-1 0 0,0 0 1,1 1-1,-1-1 1,1 0-1,-1 1 1,0-1-1,0 1 1,1-1-1,-1 1 1,0-1-1,0 1 1,0-1-1,0 1 1,0-1-1,1 1 1,-1 0-1,0 0 1,0 0-1,0-1 1,0 1-1,0 0 1,0 0-1,0 0 1,0 0-1,0 1 1,0-1-184,-1 1 108,0-1 0,1 1 0,-1 0 0,0 0 1,1 0-1,-1 0 0,1 1 0,-1-1 0,1 0 1,0 1-1,0-1 0,-1 1 0,1-1 1,0 1-1,0-1 0,1 1 0,-1 0 0,0 0 1,0-1-1,0 3-108,-18 71 363,3 1 1,3 1 0,2 16-364,1-10 126,-3-1 1,-20 66-127,5-41 153,4 2 1,-5 75-154,119-811 1271,-50 445-1273,-20 102 13,-4-2 0,-2-4-11,-14 85 0,0-3 23,0 0 0,1 0 0,0 1 0,0-1 0,0 0 0,1-2-23,-1 5 6,-1 0-1,0 1 1,1-1 0,-1 1 0,0-1 0,1 1-1,-1-1 1,1 1 0,-1 0 0,1-1-1,-1 1 1,1 0 0,-1-1 0,1 1-1,-1 0 1,1-1 0,0 1 0,-1 0 0,1 0-1,-1 0 1,1 0 0,0-1 0,-1 1-1,1 0 1,0 0 0,-1 0 0,1 0-1,-1 1 1,1-1 0,0 0 0,-1 0 0,1 0-1,-1 0 1,1 1 0,0-1 0,-1 0-1,1 0 1,-1 1 0,1-1 0,-1 0 0,1 1-1,-1-1 1,1 1 0,-1-1-6,7 5 7,-1 0 0,0 0 0,-1 1 1,0 0-1,1-1 0,-2 2 0,1-1 1,-1 1-1,0-1 0,0 1 0,-1 0 0,3 6-7,4 16 2,0 2 0,2 18-2,2 4 9,59 184 88,59 120-97,-113-317-35,1-1 1,3-1-1,1-2 0,4 4 35,-25-36-181,-2-4 106,-1 1 1,1 0 0,-1-1-1,1 1 1,-1 0 0,1-1-1,-1 1 1,1 0 0,-1-1-1,0 1 1,1 0 0,-1 0-1,0 0 1,0-1 0,0 1 0,1 0-1,-1 0 1,0 0 0,0 0 74,-5 1-565</inkml:trace>
  <inkml:trace contextRef="#ctx0" brushRef="#br0" timeOffset="4191.05">3944 933 6225,'-10'-4'2921,"9"-1"-1033,-2 5-207,9 0-417,-6 0-104,0 0-432,20 2-135,43-5-305,-29-4 8,6-3-480,5-1 8,5 0 112</inkml:trace>
  <inkml:trace contextRef="#ctx0" brushRef="#br0" timeOffset="4589.918">4711 354 5905,'-91'-89'2599,"71"68"-299,19 17 228,3 1-477,6 0-733,-8 3-1278,102-5 961,-51 4-640,223 6 270,24-2-484,-259-8-203,-7 1-1343,-12 4-2476,-14 1 2463</inkml:trace>
  <inkml:trace contextRef="#ctx0" brushRef="#br0" timeOffset="4987.025">4930 347 5961,'-1'-1'316,"1"0"0,-1 0 0,0 1 0,0-1-1,0 0 1,0 1 0,0-1 0,0 1 0,0-1 0,0 1 0,0-1-1,-1 1 1,1 0 0,0-1 0,0 1 0,0 0 0,0 0-1,0 0 1,-1 0 0,1 0 0,0 0 0,0 0 0,0 0-1,0 1 1,-1-1 0,1 0 0,0 1 0,0-1 0,0 1-316,-1 0 178,1 1 0,0-1 0,0 1 0,-1 0 0,2 0 0,-1-1 1,0 1-1,0 0 0,0 0 0,1 0 0,-1 0 0,1 0 0,-1 0 1,1 0-1,0 2-178,-1 8 74,1 0 1,0 0-1,1 0 1,1 1-1,0 2-74,12 37 279,1-1-1,13 22-278,-7-16 178,10 45-178,25 191 219,-22-99-70,-11-102 963,-22-75 638,-10-3-739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42.95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134 178 5241,'5'-84'2381,"-5"68"-492,-3 12-228,-3 11 2138,3 6-3577,-1 1-1,2 0 1,0 0 0,0 0-1,1 0 1,1 1-1,1 4-221,-1-5 110,4 81 927,9 48-1037,-4-44 323,41 509 392,-46-581-639,1 11-1565,-2-47 1039</inkml:trace>
  <inkml:trace contextRef="#ctx0" brushRef="#br0" timeOffset="381.16">107 234 8266,'-107'-64'3689,"108"62"-2057,6-2-104,17-4-464,5-3-271,20-3-177,8-3-136,22-1-232,11 4-72,4-3-88,-6-2-16,-12 3-56,-6 1-160,-14 7-752,-10 2-585,-18 12 857</inkml:trace>
  <inkml:trace contextRef="#ctx0" brushRef="#br0" timeOffset="798.155">212 686 7698,'-7'4'3840,"2"-1"-1535,6 0-657,10-3-95,11-3-553,13-3-192,18-8-368,2 0-152,2-5-48,-4 1-136,-8 7 1057,2 2-825</inkml:trace>
  <inkml:trace contextRef="#ctx0" brushRef="#br0" timeOffset="1365.769">1140 623 4641,'26'-44'2529,"-26"43"-2465,0 1 1,0 0-1,0-1 1,0 1-1,0-1 1,0 1-1,0-1 1,0 1-1,0-1 1,0 1-1,0-1 1,0 1 0,0-1-1,0 1 1,0-1-1,0 1 1,-1-1-1,1 1 1,0-1-1,0 1 1,-1-1-1,1 1 1,0 0 0,0-1-1,-1 1 1,1 0-1,-1-1 1,1 1-1,0 0 1,-1-1-1,1 1 1,-1 0-1,1 0 1,-1-1-1,1 1 1,-1 0 0,1 0-1,0 0 1,-1 0-1,1 0 1,-1-1-1,1 1 1,-1 0-1,1 0 1,-1 0-1,1 1 1,-1-1 0,1 0-1,-1 0-64,-26 2 1435,26-2-1338,-11 2 204,0 0 1,1 1 0,-1 1-1,1 0 1,0 0 0,0 1-1,0 1 1,0 0-1,1 0 1,0 1 0,0 1-1,1-1 1,-1 3-302,1-2 30,2 0-1,-1 1 1,2 0 0,-1 0 0,1 1 0,0 0-1,1 0 1,0 0 0,1 1 0,0-1-1,1 1 1,0 0 0,0 0 0,1 1 0,1-1-1,0 0 1,0 1 0,1-1 0,1 0-1,0 1 1,1 2-30,0 0 3,2 1 0,0-1 0,1 1 0,0-1 0,1-1 0,1 1 0,0-1 1,1 0-1,0 0 0,1-1 0,0 0 0,1-1 0,11 9-3,-14-13 10,1 0 1,0-1-1,0 0 1,0 0-1,1-1 1,0 0-1,0-1 1,0 0-1,1 0 1,0-1-1,-1 0 1,1-1-1,0 0 1,0 0-1,0-1 1,0 0-1,1-1 1,-1-1-1,0 1 1,0-1-1,3-2-10,-3 1 69,0 0 0,0-1 0,-1-1 0,1 0 0,-1 0 0,0-1 0,0 0 0,0 0 0,-1-1 0,1 0-1,-2-1 1,1 0 0,5-6-69,-8 7 87,0-1-1,0 0 1,0-1-1,-1 1 1,0-1-1,0 0 1,-1 1 0,0-2-1,-1 1 1,1 0-1,-2-1 1,1 1-1,-1-1 1,0 1-1,-1-1 1,0-7-87,-2 0 6,0 1 1,-1 0 0,-1 0 0,0 0-1,-1 0 1,-1 1 0,0 0 0,-1 0-1,0 0 1,-1 1 0,-1 0-1,0 1 1,-1-1 0,0 2 0,-1 0-1,0 0 1,-1 1 0,0 0 0,0 1-1,-1 0 1,0 1 0,-4-1-7,13 7-166,1 1 0,0-1 0,0 1 0,-1 0 1,1 0-1,-1 0 0,1 0 0,-1 1 0,0 0 0,1 0 0,-1 0 1,1 0-1,-1 0 0,-3 1 166,-4 11-742</inkml:trace>
  <inkml:trace contextRef="#ctx0" brushRef="#br0" timeOffset="1925.504">1590 647 7282,'1'-1'3465,"-1"11"-1545,2 18-241,6 27-1679,6-7 1401,13 25-1401,-16-46 289,0 2-1,-2-1 1,-2 1 0,0 0-1,2 27-288,-4-1 427,-28-127 2243,20 50-2633,0 0 0,2-1 1,0 1-1,1 0 0,2-1 0,0 1 0,1 0 0,1 0 1,2 0-1,0 0 0,1 1 0,1 0 0,1 1 0,1 0 1,0 0-1,4-2-37,-8 13-30,1 0 0,0 1 0,1 0 0,0 0 1,0 1-1,0 0 0,1 0 0,0 1 0,1 1 1,-1-1-1,6-1 30,-7 3-72,-1 1 1,1 1-1,0-1 0,0 1 1,0 1-1,0-1 1,1 1-1,-1 1 1,0-1-1,0 1 0,1 1 1,-1 0-1,0 0 1,0 0-1,4 2 72,-5 0-52,-1 0 0,1 0 0,0 1 0,-1 0 0,3 2 52</inkml:trace>
  <inkml:trace contextRef="#ctx0" brushRef="#br0" timeOffset="2885.029">2324 715 6449,'-31'-37'2777,"26"31"-1083,5 6-946,7 11 72,-6-3-548,1-1-1,-2 1 1,1-1 0,-1 1-1,0 2-271,1 29 740,7 22-29,-2-22-337,-2-1 0,-1 1-1,-2 7-373,2 59 718,-4-98-564,-1-8 313,2-13 127,3-9-358,-1 1 1,0 0 0,-2-18-237,1-10 70,-1 48-68,10-142 118,-7 118-117,1 0-1,2 1 0,0-1 1,6-10-3,-11 32-10,0 0 1,1 1 0,0-1-1,-1 1 1,1-1-1,0 1 1,1 0-1,-1 0 1,0 0 0,1 0-1,0 0 1,0 1-1,0-1 1,0 1-1,0-1 1,0 1 0,0 0-1,1 1 1,-1-1-1,1 0 1,0 1-1,-1 0 1,4-1 9,-2 2-10,1-1 0,0 1 0,-1 0 0,1 1 0,-1-1 0,1 1 0,-1 1 0,1-1 0,-1 0 0,0 1 0,0 0 0,0 1-1,0-1 1,0 1 0,0 0 0,0 0 10,9 7-7,1 1-1,-2 0 0,0 1 0,0 1 1,-1 0-1,0 0 0,-1 1 0,-1 1 0,0 0 1,-1 0-1,5 13 8,-3-2 1,-1 0-1,-1 0 1,-1 1 0,-2 0 0,0 1 0,-2 0-1,-1 1 0,-2-23 7,-1-4-2,1 0-1,-1 0 0,0 0 1,0 0-1,0 0 1,0 0-1,0 0 0,0 0 1,0-1-1,-1 1 0,1 0 1,0 0-1,-1 0 1,0 0-1,1-1 0,-1 1 1,-1 1-5,2-3 3,0 0 0,0 0 0,0 0 0,0 0-1,0 1 1,0-1 0,-1 0 0,1 0 0,0 0 0,0 0 0,0 0 0,0 0 0,0 0 0,0 0 0,-1 0 0,1 0 0,0 0 0,0 0 0,0 0 0,0 0 0,0 0 0,0 0 0,0 0-1,-1 0 1,1 0 0,0 0 0,0 0 0,0 0 0,0 0 0,0 0 0,0 0 0,-1 0 0,1-1 0,0 1 0,0 0 0,0 0 0,0 0 0,0 0 0,0 0 0,0 0 0,0 0 0,0 0 0,0-1-1,0 1 1,-1 0 0,1 0 0,0 0-3,-4-14 162,0-21-125,1 1 0,1-1-1,3-29-36,0 49-2,0 0 0,2 0 0,0 0 0,0 0 0,2 0 0,-1 1-1,2 0 1,0 0 0,1 0 0,1 0 2,-5 8-9,2 0-1,-1 0 1,1 0 0,0 1-1,0-1 1,0 1 0,1 0-1,-1 1 1,1-1 0,1 1 9,-2 1-11,0 1 0,-1 0 0,1 0 0,0 0 0,0 1 0,1-1 1,-1 1-1,0 0 0,0 1 0,1-1 0,-1 1 0,0 0 1,0 1-1,6 0 11,-5 0-10,0 0 0,0 1 0,0 0 0,-1 0 1,1 0-1,0 0 0,-1 1 0,0 0 0,1 1 0,-1-1 0,0 1 1,3 3 9,-1 0-8,0 0 1,-1 1 0,0-1 0,0 1 0,-1 1 0,0-1-1,3 7 8,2 11-2,0 0 0,-2 0-1,0 1 1,-2 0 0,0 8 2,-2-8 18,-2 0 0,0 1 1,-2-1-1,-1 2-18,3 12 420,7-1-224</inkml:trace>
  <inkml:trace contextRef="#ctx0" brushRef="#br0" timeOffset="3728.563">3455 779 3681,'-17'-65'1987,"17"62"-1746,-1 1 1,1 0 0,-1 0-1,1 0 1,0-1 0,0 1-1,0 0 1,0 0-1,0-1 1,1 1 0,-1 0-1,1 0 1,-1 0-1,1 0 1,0 0 0,0-1-1,0 1-241,3-8 2021,-3 3 246,-2 6 46,-7 14-1017,2 2-1243,0 0-1,1 0 1,1 1 0,0 0 0,2 0 0,-1 0-1,2 0 1,0 7-53,2 4 17,0 0 0,2 0 0,1-1 1,5 21-18,-8-45 1,7 35 30,3-1 0,3 5-31,-11-33 12,0 1 0,1-1 0,0 0 0,0 0-1,1 0 1,0 0 0,1-1 0,0 0 0,0 0 0,0-1 0,5 5-12,-9-10 8,0 0 0,0 0-1,0 0 1,0 0 0,0-1-1,1 1 1,-1-1 0,0 1-1,0-1 1,0 0 0,0 1-1,1-1 1,-1 0 0,0 0-1,0-1 1,0 1 0,1 0-1,-1-1 1,0 0 0,0 1-1,0-1 1,0 0 0,0 0-1,0 0 1,0 0 0,1-1-8,7-5 40,-1 1-1,-1-1 1,1 0 0,4-7-40,-8 9 16,6-6 13,0-1-1,-1-1 1,0 0-1,-1 0 1,-1-1-1,0 0 1,0-1-1,-2 1 1,0-2-1,-1 1 1,0 0-1,0-4-28,3-27 63,-1-1 0,-3 0 0,-1-20-63,0 16 25,-3 50-33,0-1 0,0 1-1,0-1 1,0 1 0,0-1-1,0 1 1,0 0 0,1-1 0,-1 1-1,0-1 1,1 1 0,0 0-1,-1-1 1,1 1 0,0-1 8,0 2-8,-1 0-1,1 1 1,-1-1-1,1 0 1,-1 1 0,1-1-1,-1 0 1,1 1-1,-1-1 1,1 1 0,-1-1-1,0 1 1,1-1-1,-1 1 1,0-1 0,1 1-1,-1-1 1,0 1-1,0 0 1,1-1 0,-1 1-1,0-1 1,0 1 8,15 50-191,-15-50 198,11 42-73,-2-1 98,3 0-1,1-1 1,10 20-32,-17-48-57,1 0 0,0 0 0,1-1 0,0 0 0,1-1 0,0 1 1,1-2-1,0 1 0,1-1 0,0-1 0,0 0 0,9 4 57,-6-4 150,1-1-1,0-1 0,0-1 1,7 2-150,17 2 473</inkml:trace>
  <inkml:trace contextRef="#ctx0" brushRef="#br0" timeOffset="4141.036">4186 106 9002,'0'-30'3599,"4"18"-2367,-4 12-1208,1 0 1,-1 0-1,0 0 1,1 0-1,-1-1 1,0 1-1,1 0 1,-1 0-1,0 0 1,1 0-1,-1 0 1,0 0-1,1 0 1,-1 0-1,0 0 1,1 0-1,-1 0 1,0 0 0,1 0-1,-1 0 1,0 0-1,1 1 1,-1-1-1,0 0 1,1 0-1,-1 0 1,0 0-1,0 1 1,1-1-1,-1 0 1,0 0-1,0 0 1,1 1-25,0 0 34,0 0-1,0 1 1,0-1 0,0 0 0,0 1-1,0-1 1,0 1 0,0-1 0,-1 1-1,1-1 1,-1 1 0,1-1 0,-1 1-1,0 0 1,1-1 0,-1 1 0,0 0 0,0 0-34,2 9 73,14 80 705,4 82-778,-4-30 616,61 337 1180,-72-460-1664,10 45-47,-13-60 62,-1 1 1,1-1-1,1 0 0,-1 0 1,1-1-1,0 1 0,0 0 0,0-1 1,0 0-1,1 1-147,11 5 569</inkml:trace>
  <inkml:trace contextRef="#ctx0" brushRef="#br0" timeOffset="4684.755">4965 717 6425,'58'-14'2704,"-58"14"-2675,1 0 1,-1 0-1,0 0 1,0 0-1,0 0 1,0 0-1,0-1 1,1 1-1,-1 0 1,0 0-1,0 0 1,0 0-1,0 0 1,0 0-1,0-1 1,0 1-1,1 0 1,-1 0-1,0 0 1,0 0-1,0-1 1,0 1-1,0 0 1,0 0-1,0 0 1,0 0-1,0-1 1,0 1-1,0 0 1,0 0-1,0 0 1,0 0-1,0-1 1,0 1-1,0 0 1,0 0-1,0 0 1,-1 0-1,1 0 1,0-1-1,0 1 1,0 0-1,0 0 1,0 0-1,0 0 1,0 0-1,0 0 1,-1-1-1,1 1 1,0 0-1,0 0 1,0 0-1,0 0 1,-1 0-30,-14-10 1185,-20-7 615,35 17-1761,-9-3 246,0-1 0,0 2 1,-1-1-1,1 1 1,0 0-1,-1 1 0,1 0 1,-1 1-1,0 0 0,-1 1-285,6-1 20,0 1 0,0 0 0,1 0 0,-1 0 0,0 0-1,1 1 1,-1 0 0,1 0 0,0 0 0,-1 1-1,1-1 1,0 1 0,0 0 0,1 0 0,-1 1 0,1-1-1,-1 1 1,1-1 0,0 1 0,0 0 0,0 2-20,-3 5-17,1 1-1,0 0 1,1 0 0,0 0 0,1 0 0,1 1 0,-1 0 0,2-1 0,0 1 0,1 0 0,0 3 17,1 8-22,1 1 0,1-1 0,2 0 0,0-1 0,4 11 22,-6-26-2,0 0-1,0 0 1,0 0-1,1 0 1,0-1-1,1 0 1,0 0-1,2 3 3,-4-6 2,1-1-1,-1 1 1,1-1-1,0 0 1,0 0-1,0-1 1,0 1-1,1-1 1,-1 0-1,0 0 1,1 0-1,0 0 1,0-1-1,-1 0 1,3 0-2,0 1 16,1-1 0,0-1 0,-1 1 0,1-2 0,0 1 0,0-1 0,-1 0 0,1 0 0,-1-1 0,1 0 0,-1 0 0,1-1 0,-1 0 0,0 0 0,0-1 0,-1 0 0,1 0 0,-1-1-1,5-4-14,-4 3 32,-1-1 1,0 0-1,0 0 1,-1 0-1,1-1 1,-2 0-1,1 0 1,-1 0-1,0-1 1,-1 1-1,0-1 1,-1 0-1,1 0 1,-2 0 0,1 0-1,-1-7-33,0-2 127,-1-1 1,0 1-1,-2-1 0,0 1 1,-1 0-1,-1 0 0,-1 0 0,0 0 1,-5-9-128,6 21 146,2 6-68,4 16-86,2-3-5,1 0 0,0-1 0,1 0 1,0 0-1,1 0 0,0-1 0,1 0 1,1 0-1,6 5 13,0 0 14,1-1 1,0-1-1,2 0 1,0-2-1,15 9-14,31 13 44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8:27.13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65 1 4185,'-56'3'2499,"47"-3"4299,11 3-4543,17 4-3204,-9-4 1698,22 6-369,1-1 0,0-2 1,5 0-381,113 11 638,-122-15-638,32 1-380,-1-2 1,22-5 379,-52 2-930,-4 0 346</inkml:trace>
  <inkml:trace contextRef="#ctx0" brushRef="#br0" timeOffset="400.479">38 399 5233,'-28'-1'7329,"24"3"-3212,18 3-3255,9 2-666,1-1-1,-1-2 1,1 0-1,0-2 1,23 0-196,55 0 382,58-9-382,-47-7-3787,-82 8 2292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8:33.4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115 363 6169,'-15'-29'2432,"15"29"-2400,0 0 0,0 0 0,-1 0 1,1-1-1,0 1 0,0 0 1,0 0-1,0 0 0,0 0 1,-1 0-1,1 0 0,0-1 1,0 1-1,0 0 0,-1 0 0,1 0 1,0 0-1,0 0 0,0 0 1,-1 0-1,1 0 0,0 0 1,0 0-1,0 0 0,-1 0 1,1 0-1,0 0 0,0 0 0,-1 0 1,1 0-1,0 0 0,0 0 1,0 1-1,-1-1 0,1 0 1,0 0-1,0 0 0,0 0 1,0 0-1,-1 0 0,1 1 0,0-1 1,0 0-1,0 0 0,0 0 1,0 0-1,0 1 0,0-1 1,-1 0-1,1 0 0,0 0 1,0 1-1,0-1 0,0 0-32,-5 13 692,4-12-560,-3 17 264,1 1-1,1 0 1,0 0 0,1-1-1,2 1 1,-1 0 0,3 10-396,-2-28 20,22 239 1475,2 8-930,-15-133-1884,12 34 1319,-19-127-657</inkml:trace>
  <inkml:trace contextRef="#ctx0" brushRef="#br0" timeOffset="419.241">11 539 6761,'-2'-5'427,"0"0"0,0 0-1,1-1 1,0 1 0,0 0-1,0-1 1,1 1-1,0-1 1,0 0 0,0 1-1,0-1 1,1 1 0,0 0-1,1-1 1,-1 1 0,3-5-427,1-2 281,1 0 1,1 1 0,0 0-1,1 0 1,0 0 0,6-6-282,0 3 92,0 0 1,0 1-1,1 1 1,1 0-1,0 1 1,1 0-1,0 2 1,0 0-1,15-5-92,-8 5 13,1 0 1,1 2-1,-1 1 0,1 1 0,0 1 0,1 1 0,-1 2-13,-15 0-2,0 1 0,-1 1 0,1-1-1,0 2 1,-1 0 0,1 0 0,-1 0 0,0 2-1,0-1 1,9 5 2,-14-5-2,0 0 0,0 1 0,-1-1 0,1 1 0,-1 0 0,1 0 0,-1 0 0,-1 1 1,1-1-1,0 1 0,-1 0 0,0 0 0,0 0 0,-1 1 0,1-1 0,-1 1 0,-1-1 0,1 1 0,-1 0 0,1 2 2,0 7 5,-1 0 0,0 0 0,-1 0-1,-1 0 1,-1 0 0,0 0 0,0 0 0,-2 0 0,0-1 0,0 1 0,-2-1 0,0 0 0,-4 7-5,1-4 27,0-1 0,-1 0 0,-1-1 1,0 0-1,-1 0 0,-1-1 0,0-1 0,-1 0 1,0-1-1,-12 8-27,7-8 68,0-1-1,0-1 1,-1 0 0,-1-2 0,-7 3-68,16-8 21,0 1 1,0-2 0,0 0 0,0 0-1,-1-1 1,1-1 0,0 0 0,0 0-1,-1-1 1,-2-1-22,13 2 198,0-1 1,0 1-1,0 0 1,0-1-1,0 1 1,0-1-1,0 0 1,0 1-1,0-1 1,0 0-1,0 0 1,0-1-1,0 1 1,1 0-1,-1 0 1,0-1-1,1 0-198,5 0 1446</inkml:trace>
  <inkml:trace contextRef="#ctx0" brushRef="#br0" timeOffset="1080.921">863 873 6273,'-57'-65'2002,"42"52"-971,20 23-521,-5-10-400,9 13 345,0 0 0,-2 1-1,0 0 1,0 0 0,-1 0 0,-1 1 0,0 0-1,-1 0 1,-1 1-455,3 20 465,-1 0 0,-1 1 0,-2 9-465,-2-40 72,-1 24 153,1-29-175,0 0 0,0 0 0,-1 1 1,1-1-1,0 0 0,-1 0 0,1 1 0,-1-1 0,1 0 0,-1 0 0,0 0 1,1 0-1,-1 0 0,0 0 0,0 0 0,0 0 0,0 0 0,0 0 1,0 0-51,0-1 41,0-1 1,0 1 0,0 0-1,1-1 1,-1 1 0,0-1 0,1 1-1,-1-1 1,0 1 0,1-1-1,-1 0 1,0 1 0,1-1 0,-1 0-1,1 1 1,-1-1 0,1 0-1,0 0 1,-1 1 0,1-1 0,0 0-1,-1 0 1,1 0 0,0 0-1,0 0-41,-8-21 103,2 0-1,1 0 0,0-1 0,2 0 0,0 0 0,2 0 0,0 0 0,2 0 0,0 0-102,1 14 2,-1 0-1,1 0 0,0 1 0,1-1 1,0 1-1,0-1 0,1 1 1,0 0-1,0 1 0,1-1 0,0 1 1,0 0-1,1 0 0,0 0 0,0 1 1,1 0-1,6-5-1,-3 4-122,0 0 0,1 1 0,0 1 0,0 0 0,0 0 1,0 1-1,1 1 0,-1 0 0,1 0 0,0 1 0,0 0 0,0 1 0,2 1 122,1 0-401,0 0-1,0 1 0,0 0 1,0 2-1,9 1 402,27 13-403</inkml:trace>
  <inkml:trace contextRef="#ctx0" brushRef="#br0" timeOffset="1552.135">1639 810 5329,'32'-67'2286,"-32"66"-2226,0 1 0,1-1 0,-1 0 0,0 0 0,0 1 0,0-1 0,0 0 0,0 0 0,0 1 0,0-1 0,0 0 0,0 0 0,0 0 0,0 1 0,-1-1 0,1 0 0,0 1 0,-1-1 0,1 0 0,0 0 0,-1 1 0,1-1 0,-1 0 0,1 1 0,-1-1 0,1 1 0,-1-1 0,1 1 0,-1-1 0,0 1 0,1-1 0,-1 1 0,0 0 0,1-1 0,-1 1 0,0 0 1,1-1-1,-1 1 0,0 0 0,0 0 0,0 0-60,-30-3 1331,28 3-1156,-8 0 51,1 1 0,0 0 0,-1 1-1,1 0 1,0 0 0,0 1-1,0 1 1,1 0 0,-1 0-1,1 0 1,0 1 0,0 1-1,0 0 1,1 0 0,-3 2-226,5-2 26,0 0-1,0 0 1,0 0 0,1 1 0,0 0 0,1 0-1,-1 0 1,1 0 0,1 1 0,-1-1 0,1 1-1,1 0 1,-1 0 0,1 0 0,1 1 0,0-1-1,0 0 1,0 1 0,1 0-26,0 2 1,1 0 0,0 0-1,1 0 1,0 0 0,1-1 0,0 1 0,0-1 0,1 0-1,0 0 1,1 0 0,1 0-1,-3-4 1,1-1-1,0 1 1,0-1-1,0 0 1,1-1 0,0 1-1,0-1 1,0 1-1,1-2 1,-1 1-1,1 0 1,0-1 0,0 0-1,0-1 1,0 1-1,0-1 1,1 0-1,-1-1 1,2 0-1,3 1 9,0-1-1,0 0 1,0-1-1,0 0 1,0 0-1,0-2 1,0 1-1,0-1 1,4-2-9,-7 2 13,-1-1 0,0 0 1,-1 0-1,1 0 0,0-1 0,-1 0 1,0 0-1,0 0 0,0-1 1,0 0-1,-1 0 0,0-1 0,0 1 1,3-5-14,-2 1 29,0 0 0,0-1 1,-1 0-1,0 0 0,0 0 0,-2-1 1,1 1-1,-1-1 0,0-3-29,-2 8 15,0-1 1,-1 1-1,0 0 0,0 0 0,-1 0 0,1-1 0,-1 1 0,-1 0 0,1 0 0,-1 0 0,0 0 0,-1 1 0,1-1 1,-1 0-1,0 1 0,0 0 0,-4-5-15,-2-2 11,-1 1 0,0 0-1,-1 0 1,0 1 0,-1 1 0,0 0 0,-6-4-11,10 8-77,-1 1 1,1-1-1,-1 1 1,1 1 0,-1-1-1,0 1 1,-1 1-1,1 0 1,0 0-1,-1 1 1,1 0-1,-4 1 77,9 0-118,0 0-1,0 0 0,0 1 1,0 0-1,0 0 0,1 0 0,-2 0 119,3 0-63,0 1 0,0-1 0,0 0 0,0 1 0,0-1-1,0 1 1,1 0 0,-3 1 63</inkml:trace>
  <inkml:trace contextRef="#ctx0" brushRef="#br0" timeOffset="2022.388">2266 747 5369,'-2'-2'311,"0"-1"-1,0 0 0,0 1 1,-1 0-1,1 0 0,-1-1 1,1 2-1,-1-1 0,0 0 1,0 0-1,0 1 1,0 0-1,0-1 0,0 1 1,0 0-1,0 0 0,0 1 1,-1-1-1,1 1 0,0 0 1,-1 0-1,1 0 1,0 0-1,-2 0-310,-2 2 168,1-1-1,-1 1 1,1 0 0,0 0 0,0 0-1,0 1 1,0 0 0,0 1 0,0-1-1,1 1 1,-5 4-168,4-3 20,1 0 1,0 1-1,1-1 0,-1 1 0,1 0 1,0 0-1,0 0 0,1 1 0,0-1 1,0 1-1,1 0 0,-1 0 0,1 0 0,1 0 1,0 0-1,0 1 0,0-1 0,1 0 1,0 1-1,0-1 0,1 0 0,0 0 1,0 1-1,2 4-20,-1-3-3,0-1 1,1 0 0,0 0-1,0 0 1,1 0-1,0 0 1,1-1 0,-1 0-1,1 0 1,1 0-1,-1-1 1,1 1-1,0-1 1,1-1 0,0 1-1,-1-1 1,2 0-1,-1-1 1,0 0 0,8 3 2,-9-4 11,1-1 0,0 0 0,0 0 0,0 0 1,0-1-1,1 0 0,-1-1 0,0 1 0,0-1 1,0-1-1,1 0 0,-1 0 0,0 0 0,0 0 0,0-1 1,0-1-1,0 1 0,-1-1 0,1 0 0,-1-1 1,0 1-1,0-1 0,0 0 0,0-1 0,-1 1 1,1-1-1,-1-1 0,0 1 0,-1-1 0,1 1 1,-1-1-1,-1 0 0,1-1 0,-1 1 0,0-1 1,0 1-1,-1-1 0,2-7-11,-2 5 10,-1 0-1,0 0 1,-1 0 0,0 0-1,0 0 1,-1 0 0,0 0-1,-1 0 1,0 0 0,0 0-1,-1 1 1,0-1 0,-1 1-1,1-1 1,-2 1 0,1 0 0,-1 1-1,0-1 1,-1 1 0,0 0-1,0 0 1,0 1 0,-1 0-1,0 0 1,0 0 0,-1 1-1,1 0 1,-1 1 0,0-1-1,-1 2 1,1-1 0,-1 1-1,1 0 1,-1 1 0,-8-1-10,9 2-110,0 0 0,0 1 0,0 0 1,-1 0-1,1 1 0,0 0 0,0 0 0,0 1 1,-2 1 109,-19 10-386</inkml:trace>
  <inkml:trace contextRef="#ctx0" brushRef="#br0" timeOffset="2435.421">2733 1375 4673,'42'6'6327,"-38"-6"-6074,1 0 1,0-1-1,0 1 0,-1-1 0,1 0 1,-1 0-1,1 0 0,0-1 0,-1 1 1,0-1-1,0 0 0,1 0-253,4-4 274,0-1 0,0 0 0,0 0 0,-1 0 0,0-1 0,-1-1 0,1 1 0,-2-1 0,1 0 0,-1-1 0,-1 1 0,0-1 0,0 0 0,-1-1 0,0 1 0,0-1 0,1-9-274,0-5 172,-1 0 0,-1 0 1,-1 0-1,-1-1 0,-1 1 1,-1 0-1,-3-9-172,-5-25 159,-2-1-1,-10-22-158,-41-115 110,16 53-41,30 91-53,3 17-9,3-1-1,0 0 0,3 0 1,1 0-1,-1-34-6,7 63-8,0 1 0,1-1 0,0 1 0,0-1 0,1 1 0,-1-1 0,2 1 0,-1 0 0,1 0 0,0 0 0,0 0 0,1 1 0,3-5 8,-5 8-36,1 0 0,-1 1 0,1-1 0,-1 1 0,1 0 0,0-1 0,0 1 0,0 0 0,0 1 0,0-1 0,1 1 0,-1-1 0,0 1 0,1 0 0,-1 0 0,1 0 0,-1 1 0,1-1 0,-1 1 0,1 0 0,-1 0 0,1 0 0,0 0 0,-1 1 0,1-1 0,-1 1 0,1 0 0,-1 0 0,3 2 36,9 3-398,0 1 0,0 1 0,-1 0 0,0 1 0,-1 1 1,3 2 397,42 40-725</inkml:trace>
  <inkml:trace contextRef="#ctx0" brushRef="#br0" timeOffset="2814.813">2623 695 9818,'-24'-5'3593,"18"7"-2729,13-8-104,32 1-352,15-3 144,31 1-240,17-7 89,15-5 951,-1 4-984</inkml:trace>
  <inkml:trace contextRef="#ctx0" brushRef="#br0" timeOffset="3758.451">3454 1332 3393,'0'-2'302,"-1"1"-1,1 0 1,-1 0 0,1-1 0,-1 1 0,0 0-1,0 0 1,0 0 0,1 0 0,-1 0 0,0 0-1,0 0 1,0 0 0,0 1 0,-1-1-1,1 0 1,0 0 0,0 1 0,0-1 0,-1 1-1,1-1 1,0 1 0,0 0 0,-1-1-302,-38-6 2259,28 6-1579,-1-1-439,-1 1 1,1 1-1,-1 1 1,1 0-1,0 0 1,-1 1-1,1 1 0,0 1 1,0-1-1,0 2 1,-3 1-242,-2 2 24,1 1 1,-1 0-1,2 1 1,-1 1-1,1 1 1,1 0-1,-7 7-24,20-17 1,-1 1 0,1-1 0,1 0 0,-1 0 0,0 1 0,0-1 0,1 1 0,-1 0 0,1-1-1,0 1 1,0 0 0,0 0 0,0 2-1,0-3 0,1 0-1,0 0 1,0 0-1,0 0 0,0 0 1,1 0-1,-1 0 1,0 0-1,1-1 1,0 1-1,-1 0 0,1 0 1,0 0-1,0 0 1,0-1-1,0 2 1,3 1-4,0 0 0,0 1-1,0-1 1,0-1 0,1 1-1,0-1 1,-1 1-1,1-1 1,1-1 0,-1 1-1,0-1 1,1 0 0,1 1 4,70 20-20,-47-15 20,0 1 0,-1 2 0,0 0 1,15 10-1,-37-17 0,1 1 0,-1-1 0,0 1 0,0 1 0,-1 0 0,1 0 0,-1 0 0,-1 0 1,1 1-1,-1 0 0,0 0 0,-1 1 0,1-1 0,-2 1 0,1 0 0,-1 0 0,0 0 0,0 4 0,0-2 10,-2 1 0,1-1 0,-1 0 0,-1 1 0,0-1 0,-1 0 0,0 0 0,0 1 0,-1-1 0,0 0 0,-1 0 0,0 0-1,0-1 1,-1 1 0,-1-1 0,0 0 0,0 0 0,0 0 0,-1-1 0,-1 1 0,1-1 0,-1-1 0,-1 0 0,-4 4-10,-2 1 88,0-1 0,-1-1 1,0 0-1,0-2 0,-1 1 1,-1-2-1,1 0 1,-1-1-1,0 0 0,0-2 1,-1 0-1,0-1 0,-16 1-88,21-3 24,1 0 88,0 0 0,0-1 0,-10-1-112,20 1-12,1 0 1,-1 0-1,1 0 0,-1 0 0,1 0 1,-1-1-1,1 1 0,-1-1 1,1 1-1,-1-1 0,1 1 0,-1-1 1,1 0-1,0 0 0,-1 0 0,1 0 1,0 0-1,0 0 0,0 0 1,0 0-1,0 0 0,0 0 0,0-1 1,0 1-1,0 0 0,0-1 1,1 1-1,-1-1 0,1 1 0,-1-2 12,1 2-52,0 0-1,0-1 0,0 1 1,0-1-1,0 1 0,0-1 0,0 1 1,1 0-1,-1-1 0,1 1 0,-1 0 1,1-1-1,0 0 53,18-23-421</inkml:trace>
  <inkml:trace contextRef="#ctx0" brushRef="#br0" timeOffset="4483.981">3843 1707 4249,'-44'-30'2332,"44"29"-2246,-1 1-1,0 0 0,1-1 1,-1 1-1,0-1 0,1 1 0,-1 0 1,0-1-1,0 1 0,1 0 0,-1 0 1,0-1-1,0 1 0,1 0 1,-1 0-1,0 0 0,0 0 0,1 0 1,-1 0-1,0 0 0,0 0 0,1 1 1,-1-1-1,0 0 0,0 0 1,1 1-1,-1-1 0,0 1-85,1-1 85,-1 0-1,1 0 0,0 0 1,0 1-1,0-1 1,0 0-1,-1 0 0,1 1 1,0-1-1,0 0 1,0 0-1,0 1 0,0-1 1,0 0-1,0 1 1,0-1-1,0 0 0,0 0 1,-1 1-1,2-1 1,-1 0-1,0 1 0,0-1 1,0 0-1,0 0 1,0 1-1,0-1 0,0 0 1,0 0-1,0 1 1,0-1-1,1 0 0,-1 0 1,0 1-1,0-1 1,0 0-1,0 0 0,1 1 1,-1-1-1,0 0 1,0 0-1,1 0 0,-1 0 1,0 1-85,10 3 224,1 0 0,-1-1 0,0 0 0,1 0 0,0-1 0,0-1 0,-1 0 0,11 0-224,-12-1 84,0-1 0,0 0 0,0 0-1,-1-1 1,1-1 0,-1 1 0,1-1 0,7-4-84,-11 5 36,1-1 1,-1 0-1,0 0 1,0-1-1,0 0 1,0 1-1,-1-2 1,1 1-1,-1 0 0,0-1 1,-1 0-1,2-1-36,-4 3 31,1 0 1,-1 1-1,0-1 0,0 0 0,0 0 0,-1 0 0,1 0 0,-1 0 0,1 0 0,-1 0 1,0 0-1,0 0 0,0 0 0,-1 0 0,1 0 0,-1-1-31,-1-2 37,1 1 1,-1-1-1,-1 1 0,1 0 1,-1 0-1,0 0 0,0 0 1,0 1-1,-1-2-37,0 2 20,0-1 1,0 0-1,0 1 0,-1 0 0,0 0 0,1 0 1,-2 0-1,1 1 0,0 0 0,-1 0 1,1 0-1,-1 1 0,0 0 0,0 0 0,0 0 1,0 1-1,0 0-20,-1 1 9,1 0 0,-1 0 0,0 1 0,1 0 0,-1 0 0,1 1 0,0 0 0,-1 0 0,1 0 0,0 1 0,0 0 0,0 0 0,1 0 0,-2 1-9,-1 3 2,0-1-1,1 1 1,-1 0-1,1 1 1,0 0-1,1 0 1,0 1-1,-4 6-1,1 3-7,0 0 0,1 1 0,1 0 0,1 0 0,0 0 0,2 1 0,0-1 0,1 1 0,1 4 7,1-16-1,1 0 1,0 0-1,1 1 1,0-1 0,0 0-1,1 0 1,0 0 0,0 0-1,1-1 1,0 1-1,0 0 1,1-1 0,0 0-1,0 0 1,1 0 0,-1-1-1,2 1 1,-1-1-1,1 0 1,0-1 0,0 1-1,7 3 1,2 2-20,2-1-1,0-1 0,0-1 0,0-1 1,1 0-1,0-1 0,0-1 1,1 0-1,7 0 21,50 6-314,18-4 134</inkml:trace>
  <inkml:trace contextRef="#ctx0" brushRef="#br0" timeOffset="5109.814">4699 1687 4281,'-6'-8'883,"-1"0"0,0 0 0,-1 0 0,0 1 0,0 1 0,-1-1 0,1 1 0,-2 1 0,0-1-883,0 0 323,-2 1 0,1 0 0,0 1 0,-1 0 0,0 1 0,0 0 0,0 1 0,0 1 0,-1-1 0,1 2-1,0 0 1,-2 0-323,8 1 14,-1 1 0,1-1-1,0 1 1,0 0 0,0 1-1,0-1 1,0 1-1,1 0 1,-1 1 0,1-1-1,0 1 1,0 0 0,0 1-1,0-1 1,1 1 0,0 0-1,0 0 1,0 0-1,1 0 1,-1 1 0,1 0-1,0 1-13,-6 12-13,0 1 0,2-1-1,1 1 1,0 1 0,1-1-1,1 5 14,2-15-5,1 1 0,0-1-1,1 0 1,0 1-1,1-1 1,0 0 0,0 0-1,1 1 1,0-1-1,1 0 1,0-1 0,1 1-1,1 2 6,-1-5-3,0 0 1,0 0-1,1-1 0,-1 1 1,1-1-1,1 0 0,-1-1 1,1 1-1,0-1 0,0 0 1,1-1-1,0 0 0,-1 0 1,1 0-1,0-1 0,1 0 0,5 2 3,-5-2 12,0-1 0,0-1-1,0 1 1,0-1 0,0-1-1,0 0 1,0 0-1,0 0 1,0-1 0,0 0-1,0-1 1,0 1-1,-1-2 1,1 1 0,0-1-1,-1 0 1,0 0-1,0-1 1,0 0 0,0-1-1,0 1 1,1-3-12,-1 1 22,0-1 0,-1 1 0,0-1 0,0 0 0,-1-1 0,0 1 0,0-1 0,-1 0 1,0 0-1,0-1 0,0 1 0,-2-1 0,1 0 0,-1 1 0,0-1 0,-1 0 0,1-1 0,-2 1 0,0-7-22,-4-22 56,-1-1-1,-3 1 1,-1 0 0,-1 1-1,-7-13-55,-4-17 337,22 64-270,5 10-89,7 13-55,96 176 17,-99-178 10,0 0 0,1-1 1,12 15 49,-17-25-247,1 0 0,-1 0 0,1 0 1,1-1-1,-1 0 0,1-1 1,0 0-1,0 0 0,5 2 247,19 5-664</inkml:trace>
  <inkml:trace contextRef="#ctx0" brushRef="#br0" timeOffset="5503.224">5023 1532 5745,'-1'1'144,"-1"-1"0,1 1 0,-1 0 0,1 0 0,-1-1-1,1 1 1,0 0 0,-1 0 0,1 0 0,0 1 0,0-1 0,0 0 0,0 0 0,0 1-1,0-1 1,0 0 0,0 1 0,0-1 0,1 1 0,-1-1 0,1 1 0,-1-1-1,1 1 1,-1 0 0,1-1 0,0 1 0,0 0 0,0-1 0,0 1 0,0-1-1,0 1-143,1 10 236,0 0 0,0-1 0,1 1 0,2 3-236,0 3 579,5 32 505,4 0 0,1-1 1,2-1-1,21 41-1084,-33-81 879,0-8-123,-2-16 402,-4-29-146,-10-39-527,4 32-259,1-15-226,6 52 8,1 0 1,0 0-1,1 0 0,1 0 0,0 0 0,4-9-8,-5 18-9,1 1 0,0 0 0,0 0 0,1 0 0,0 0 0,0 0 0,0 1 0,0-1 0,1 1 0,0 0 1,-1 0-1,2 0 0,-1 1 0,0-1 0,1 1 0,-1 0 0,1 0 0,0 1 0,0-1 0,0 1 0,1 0 0,-1 0 0,0 1 0,1 0 1,4-1 7,10-1-227,-1 2 0,1 0 0,-1 1 0,1 1 0,0 0-1,15 4 229,35 10-505</inkml:trace>
  <inkml:trace contextRef="#ctx0" brushRef="#br0" timeOffset="6113.772">6004 1535 5065,'14'-11'1398,"0"-1"1,10-11-1399,-24 23 57,1-1 1,-1 1 0,0-1-1,1 1 1,-1 0-1,0-1 1,0 1 0,0-1-1,1 1 1,-1-1-1,0 1 1,0-1 0,0 1-1,0-1 1,0 1-1,0-1 1,0 0 0,0 1-1,0-1 1,0 1 0,0-1-1,0 1 1,0-1-1,0 1 1,0-1 0,0 1-1,-1-1 1,1 1-1,0-1 1,0 1 0,-1-1-1,1 1 1,0 0 0,-1-1-1,1 1 1,0-1-1,-1 1-57,-17-11 1397,14 9-1039,-5-2-15,0 0 1,0 1 0,0 0-1,-1 0 1,1 1-1,0 0 1,-1 1 0,0 0-1,1 0 1,-1 1-1,0 0 1,-7 2-344,11-1 72,-1 0 0,1 0-1,-1 1 1,1-1 0,-1 2 0,1-1-1,0 1 1,0 0 0,0 0 0,1 0-1,-1 1 1,1 0 0,0 0 0,0 1-1,0-1 1,0 1 0,1 0 0,0 0-1,-1 1-71,-4 12 17,0 0 0,1 0 0,1 1-1,0 0 1,2 0 0,0 1-1,1-1 1,1 1 0,1 0 0,1 0-1,0 0 1,2 0 0,2 18-17,-3-35 0,1 1 1,-1-1 0,1 1-1,0-1 1,0 0 0,0 1 0,1-1-1,-1 0 1,1 0 0,-1 0-1,1 0 1,0 0 0,1 0-1,1 2 0,2 0 8,1 0 0,-1 0 0,1-1 0,0 0 0,1 0 0,-1-1 0,4 1-8,9 5-26,1-2 0,-1 0 0,1-2-1,1 0 1,-1-1 0,1-1 0,-1-1 0,1-1 0,0-1-1,0-1 1,0-1 0,-1-1 0,5-1 26,39-14-173</inkml:trace>
  <inkml:trace contextRef="#ctx0" brushRef="#br0" timeOffset="6795.132">6491 1012 6153,'-19'-97'2460,"19"94"-2245,-1 0 1,0-1-1,0 1 1,0 0-1,-1 0 1,1 0 0,-1 0-1,0 0-215,-9-4 2070,9 6-1681,2 1 175,0 0-122,4 194 734,-1-47-480,6-1 0,7 0 0,12 33-696,-15-123 113,-6-29-29,-2 0 1,0 0-1,-2 0 1,0 8-85,-3-32 28,-1-1-1,1 0 1,-1 1 0,0-1-1,1 1 1,-1-1 0,0 0-1,0 0 1,-1 1 0,1-1 0,0 0-1,-1 0 1,1 0 0,-2 1-28,3-3 29,-1 1 1,1-1 0,-1 1 0,1-1 0,-1 1 0,1-1 0,-1 0 0,1 1 0,-1-1 0,0 0 0,1 1 0,-1-1 0,1 0-1,-1 0 1,0 1 0,1-1 0,-1 0 0,0 0 0,1 0 0,-1 0 0,0 0 0,1 0 0,-1 0 0,0 0 0,1 0-1,-1-1 1,0 1 0,1 0 0,-1 0 0,0 0 0,1-1 0,-1 1 0,1 0 0,-1-1 0,0 1 0,1-1 0,-1 1-1,1 0 1,-1-1 0,1 1 0,0-1 0,-1 0 0,1 1 0,-1-1 0,1 1 0,0-1 0,0 1 0,-1-1 0,1 0 0,0 1-1,0-1 1,0 0 0,-1 1 0,1-1-30,-1-2 45,1 0-1,-1 1 0,0-1 1,1 0-1,0 1 1,-1-1-1,1 0 0,0 0 1,1 0-1,-1 1 0,0-1 1,1 0-1,0 0 1,-1 1-1,1-1 0,0 0-44,22-43 41,-16 34-6,62-129-10,14-24-16,-83 165-9,14-25-5,17-20 5,-28 40-6,1-1 0,1 1 0,-1 0-1,1 1 1,0-1 0,0 1 0,0 0 0,1 0-1,-1 1 1,1-1 0,1 0 6,-5 4-4,-1-1-1,1 1 1,0 0-1,-1-1 1,1 1-1,0 0 1,-1 0-1,1 0 1,-1 0 0,1 0-1,0 0 1,-1 1-1,1-1 1,0 0-1,-1 1 1,1-1-1,-1 1 1,1 0 0,-1-1-1,1 1 1,-1 0-1,0 0 1,1 0-1,-1 0 1,0 0-1,0 0 1,0 1 0,1-1-1,-1 0 1,0 0-1,-1 1 1,1-1 4,4 7-13,-1-1 1,0 1-1,-1 0 1,0 0-1,1 5 13,-3-12 0,8 31-11,-2 1 0,-1 0 0,-1 2 11,-2-12-6,0-1 1,1 1-1,1-1 0,2 0 0,0-1 0,1 0 0,10 20 6,-13-33-1,1 0-1,0 0 0,0 0 1,0-1-1,1 0 1,0 0-1,0-1 0,1 0 1,0 0-1,0 0 0,0-1 1,1-1-1,0 1 1,6 1 0,6 1 491,0-1-1,0-1 0,1-1 0,0 0 0,0-2 0,4-1-489,76 1 1233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0:59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29 169 8762,'-3'-2'594,"0"0"0,1-1 1,-1 1-1,0 0 0,1-1 1,0 0-1,0 1 0,0-1 1,0 0-1,0 0 0,0-1-594,2 3 47,0 1 0,0-1 1,0 1-1,0 0 0,0-1 0,0 1 0,0 0 0,0-1 0,1 1 0,-1 0 0,0-1 0,0 1 0,0 0 0,0-1 1,1 1-1,-1 0 0,0-1 0,0 1 0,1 0 0,-1 0 0,0-1 0,1 1 0,-1 0 0,0 0 0,1 0 1,-1-1-1,0 1 0,1 0 0,-1 0 0,0 0 0,1 0 0,-1 0 0,0 0 0,1 0 0,-1 0 0,1 0 0,-1 0 1,1 0-48,19-4 428,-17 4-308,119-11 1286,50 5-1406,63-5 50,-231 11-46,13-2 7,-1 0 0,1 0 1,-1-2-1,2 0-11,-15 3 11,0 0 0,1 0 0,-1-1 0,0 1 0,0-1-1,0 1 1,0-1 0,0 0 0,0 0 0,-1 0 0,1 0 0,0-1 0,-1 1 0,0-1 0,0 0 0,0 1 0,0-1 0,0 0 0,0 0 0,-1 0 0,1 0 0,-1-2-11,0 4 7,-1 0 0,0 1 0,0-1 0,1 0 0,-1 0 0,0 0 0,0 0 0,0 0 0,0 0 0,0 1 0,0-1 0,0 0 0,-1 0 0,1 0 0,0 0 0,0 1 0,-1-1 0,1 0 0,-1 0 0,1 0 0,0 1 0,-1-1 0,1 0 0,-1 1 0,0-1 0,1 0-7,-2 0 11,1 0-1,-1 0 0,1 1 1,-1-1-1,1 0 0,-1 1 1,0-1-1,1 1 0,-1-1 1,0 1-1,1 0 0,-1 0 1,0 0-11,-4-1 26,0 1 1,0 1-1,0-1 1,0 1-1,0 0 1,0 1 0,-1 0-27,-6 4 20,0 1 1,1 0 0,0 1 0,1 0 0,0 1 0,0 0 0,0 1-1,2 0 1,-1 0 0,1 1 0,1 1 0,0-1 0,0 1 0,-2 6-21,7-11 1,1 1 0,-1-1 0,1 0 0,1 1 1,0-1-1,0 1 0,0-1 0,1 1 0,0 0 1,0-1-1,1 1 0,0-1 0,0 1 0,1-1 1,0 1-1,0-1 0,1 0 0,0 0 1,0 0-1,1 0 0,0-1 0,0 1 0,0-1 1,3 2-2,-2-2 2,0 1 1,0-1-1,1 0 1,0-1-1,0 0 1,0 0-1,1 0 1,0 0 0,0-1-1,0 0 1,0-1-1,0 0 1,1 0-1,0 0 1,0-1 0,-1 0-1,1-1 1,0 0-1,0 0 1,1 0-1,-1-1 1,5-1-3,-7 0 6,1-1 1,-1 0-1,-1 0 1,1-1-1,0 0 0,-1 0 1,1 0-1,-1-1 0,0 1 1,0-1-1,0-1 1,-1 1-1,1-1 0,-1 1 1,0-1-1,0 0 0,0-1-6,2-3 20,-1 0 0,1-1-1,-1 1 1,-1-1 0,0 0-1,0 0 1,-1 0 0,0-1-1,1-9-19,-4 11 13,0 0-1,0 1 0,-1-1 1,-1 0-1,1 1 1,-1-1-1,-1 1 0,0 0 1,0 0-1,0 0 0,-1 0 1,0 0-1,-3-3-12,-4-7-63,-1 1-1,-1 1 1,-1-1 0,0 2-1,-1 0 64,13 13-115,1 0-1,-1 1 1,-1-1-1,1 0 0,0 1 1,0 0-1,-1-1 1,1 1-1,-3-1 116,5 2-52,0 0 0,0 0-1,-1 0 1,1 0 0,0 0 0,-1 0-1,1 0 1,0 0 0,-1 0-1,1 0 1,0 0 0,0 0 0,-1 0-1,1 0 1,0 1 0,-1-1-1,1 0 1,0 0 0,0 0 0,-1 0-1,1 0 1,0 1 0,0-1-1,-1 0 1,1 0 0,0 0 0,0 1-1,-1-1 1,1 0 52,-1 16-1815,5 2 853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0:01.6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71 353 1784,'-70'26'2628,"70"-26"-2544,0 0 0,0 0 0,0 1 0,0-1 0,0 0 1,0 0-1,0 0 0,0 0 0,0 0 0,0 0 1,0 0-1,0 0 0,0 0 0,0 0 0,0 0 0,0 0 1,0 0-1,0 0 0,0 0 0,0 0 0,0 0 0,0 0 1,0 1-1,0-1 0,-1 0 0,1 0 0,0 0 1,0 0-1,1 0 0,-1 0 0,0 0 0,0 0 0,0 0 1,0 0-1,0 0 0,0 0 0,0 0 0,0 0 0,0 1 1,0-1-1,0 0 0,0 0 0,0 0 0,0 0 0,0 0 1,0 0-1,0 0 0,0 0 0,0 0 0,0 0 1,0 0-1,0 0 0,0 0 0,0 0 0,0 0 0,1 0 1,-1 0-1,0 0 0,0 0 0,0 0 0,0 0 0,0 0 1,0 0-1,0 0 0,0 0 0,0 0 0,0 0 1,0 0-1,0 0 0,0 0-84,10 3 1405,12-2-1267,-8-3 5,36-5 182,35-1-325,-10 1 79,-1-4 0,28-8-79,-25 4 21,0 3 1,9 3-22,55 6 64,23 7-64,-56-1 15,29-6 19,1-6 1,10-8-35,175-10 25,91 25-9,-26 1 2,304-28 28,-292 25-31,-1 22-3,-216-8-4,532-13 14,-471-4-12,56-2 6,143-2 9,-1 21-13,327 7 21,-178-8-18,-425-10 8,0-7 0,1-8-23,22 0 20,-79 7-12,349-14 8,356-10 14,-638 26-25,2 6 0,66 14-5,-97-5 15,52-8-15,148-17 18,41 5-1,-19 1-11,-154-3 1,155-7 3,-68 14 1,77-4 1,-232 2-10,118-6 28,175 15-30,-131 9 5,-79-3-2,24-1 3,80 3 5,284-2 7,-513-8-15,405-13 21,-130 3-14,-139 17-2,-11 0 1,708 1 30,-520-3-25,-143-5 40,791-2 1542,120 0-1468,-876 0-105,3 0-6,176-4 27,-217 2-8,58-4 1,60-1 588,-163 8-350,416 5-173,92 13-51,-498-15-35,231 6 8,186 5 8,2-23 8,-479 7-32,-53 8 10,102 15-18,-47-2 14,77 5-6,160 7 7,-304-23-14,290 8 30,29-18-31,-224 3 8,201 24-8,-312-15-30,-1-5 1,1-5 0,-1-3-1,55-13 30,-13-1-5,1 5 0,105 4 5,6 19-16,-167-7 16,69-1 9,31-9-9,-107 2-41,1 3 0,0 4 0,0 3 1,0 4-1,33 8 41,-40 0-86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13 5913,'0'-1'238,"0"1"0,0-1 0,0 1 0,-1-1 0,1 0 0,0 1 0,0-1-1,-1 1 1,1-1 0,0 1 0,-1-1 0,1 1 0,0-1 0,-1 1 0,1-1 0,-1 1 0,1-1 0,-1 1-1,1 0 1,-1-1 0,1 1 0,-1 0 0,1-1 0,-1 1 0,0 0 0,1 0 0,-1 0 0,1 0-1,-1-1 1,0 1 0,1 0 0,-1 0 0,1 0 0,-1 0 0,0 0 0,1 0 0,-1 0 0,0 1-238,-3 1 232,1 0-1,-1 0 1,0 0 0,1 1 0,0 0 0,0 0 0,-1 0 0,1 0-232,-15 18 187,0 0 1,2 1 0,0 0-1,2 1 1,0 1-1,2 1 1,0 0-1,-2 12-187,-5 17 99,3 0 0,2 2 0,3 0 0,2 0-1,2 0 1,4 1 0,1 32-99,4-39 31,3 0 0,1 0 0,2 0 0,3-1 0,2 0 0,2-1 0,2-1 0,17 32-31,-23-56 34,1 0-1,1-2 0,1 0 1,1 0-1,1-1 0,9 9-33,37 27 51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134 765 4081,'-125'-55'2672,"117"48"121,8 4-1337,0-1-287,0 4-377,0 0-208,0 0-280,0 0-56,7 11-128,6 14-24,28 46-48,-35-47-8,6 1 8,-2-1 24,-3-5-256,1 2-272,-3-9-1240,4-4 1063</inkml:trace>
  <inkml:trace contextRef="#ctx0" brushRef="#br0" timeOffset="1">258 681 7418,'3'-3'3248,"4"6"-1703,0 2-265,-7-5-408,0 0-240,2 5-280,6 19-96,21 46-128,-18-44 24,-3 2-432,4 4-176,-5-10 280</inkml:trace>
  <inkml:trace contextRef="#ctx0" brushRef="#br0" timeOffset="2">878 988 5817,'-2'-7'1491,"2"5"-1017,-1 0 1,1 1 0,0-1-1,-1 0 1,1 1-1,-1-1 1,0 1 0,0-1-1,1 1 1,-1 0 0,0-1-1,0 1 1,0 0-1,0-1 1,-1 1-475,2 1 33,0 1 0,-1-1-1,1 0 1,0 1 0,-1-1 0,1 1-1,0-1 1,0 1 0,-1-1-1,1 1 1,0-1 0,0 1 0,0-1-1,0 1 1,0-1 0,0 1 0,0-1-1,0 1 1,0-1 0,0 1 0,0-1-1,0 1 1,0-1 0,0 1-33,0 1 56,-1 29 69,1 0 1,2 0-1,0 0 1,3-1 0,3 16-126,10 21 440,11 29-440,14 45 418,-37-115-192,-1 0 0,-2 0 1,0 1-1,-1 12-226,-2-38 36,0 0 0,0 0 1,0 0-1,0 1 0,0-1 0,0 0 1,0 0-1,0 0 0,0 0 1,0 0-1,-1 0 0,1 0 0,0 0 1,-1 0-1,1 0 0,-1 0 1,1-1-1,-1 1 0,0 0-36,1-1 33,-1 0 0,1 0 0,-1 0 0,1 0 0,-1 0-1,1 0 1,0 0 0,-1 0 0,1-1 0,-1 1 0,1 0 0,-1 0 0,1 0 0,0-1 0,-1 1-1,1 0 1,-1-1 0,1 1 0,0 0 0,-1-1 0,1 1 0,0 0 0,0-1 0,-1 1 0,1-1-1,0 1 1,0 0-33,-4-6 147,0 0 0,1 0 0,0 0-1,0 0 1,0-2-147,-20-68 129,4-1 0,2 0 1,2-22-130,9 44-1,2 0 0,2 0 0,3 0 0,3 0 0,2-3 1,-2 32-8,1 0-1,1 0 1,1 0 0,2 1 0,0 0 0,2 1 0,0 0 0,3-1 8,-9 17-7,1-1 0,0 1 0,0 0 0,1 0 0,0 1 1,1 0-1,0 0 0,0 1 0,0 0 0,3-1 7,-4 3-5,-1 1 0,1 0-1,0 1 1,0-1 0,0 1-1,0 1 1,1-1 0,-1 1-1,0 0 1,1 1 0,-1 0-1,0 0 1,1 1 0,-1 0-1,3 0 6,5 3-5,-1 0 0,1 1 0,-1 0 0,0 1 0,0 1 0,-1 0 0,0 1 0,0 0 0,-1 1-1,0 0 1,0 1 0,-1 0 0,0 1 0,-1 1 0,0-1 0,-1 2 0,0 1 5,8 12-2,-1 0 0,-1 2 0,-2 0 0,-1 1 0,-1 0 0,-2 0 0,0 1 0,-2 2 2,1 7 3,-2 0 0,-2 1 0,-1-1 0,-2 1 1,-2 0-1,-3 18-3,1-33 9,-2 0-1,0-1 1,-1 1 0,-1-1 0,-2 0-1,0-1 1,-1 0 0,-2-1 0,0 0-1,-13 16-8,21-33-23,0 0-1,0 0 1,0-1 0,-1 1-1,0-1 1,0 0-1,0-1 1,0 1 0,-1-1-1,1 0 1,-1 0-1,0-1 1,0 0 0,0 0-1,0 0 1,0-1-1,0 0 1,0 0 0,-1 0-1,1-1 1,0 0-1,0 0 1,-1 0 0,1-1-1,0 0 1,0-1-1,-1 1 1,1-1-1,-3-1 24,-3-3-312,-1 1 0,1-1 0,0-1 0,1 0 0,-1-1 0,1 0 0,-6-7 312,-19-27-669</inkml:trace>
  <inkml:trace contextRef="#ctx0" brushRef="#br0" timeOffset="3">1786 1395 4121,'24'-37'2036,"-22"36"-1862,-1 0 0,0 0-1,1 0 1,-1 1-1,1-1 1,-1 0 0,1 1-1,0-1 1,-1 1 0,1-1-1,-1 1 1,1 0-1,0 0 1,-1-1 0,1 1-1,0 0 1,0 1 0,-1-1-1,1 0 1,-1 0-1,1 1 1,1 0-174,4 0 548,9-2-207,-1 0 0,1-1 0,-1 0 0,0-1 1,1-1-1,-1 0 0,0-1 0,-1-1 0,0 0 0,0-1 0,0-1 1,0 0-1,-2-1 0,1 0 0,1-2-341,-11 8 19,0 1 0,0 0-1,-1-1 1,1 0 0,-1 1 0,1-1 0,-1 0-1,0 0 1,0-1 0,0 1 0,-1 0 0,1 0-1,-1-1 1,0 1 0,0-1 0,0 0 0,0 1 0,0-1-1,-1 0 1,0 1 0,0-1 0,0 0 0,0 1-1,0-1 1,-1 0 0,0-3-19,-1 2 11,0 0 0,0 1 0,-1-1-1,0 1 1,1-1 0,-1 1 0,-1 0 0,1 0 0,-1 0-1,1 0 1,-1 1 0,0-1 0,0 1 0,-1 0 0,1 0-1,-1 1 1,1-1 0,-4 0-11,-2-1 27,0 0-1,0 0 0,-1 1 1,1 1-1,-1-1 1,0 2-1,0 0 1,1 0-1,-1 1 1,0 0-1,-1 1-26,7-1 12,0 1-1,0 0 1,0 0 0,0 1-1,0-1 1,0 1 0,1 0-1,-1 1 1,1-1 0,-1 1-1,1 0 1,0 0 0,0 0-1,0 0 1,1 1 0,-1-1-1,1 1 1,0 0 0,0 0-1,0 0 1,0 1 0,1-1-1,0 1 1,-2 4-12,0 3 8,1 0 0,0 0 0,0 1-1,2 0 1,-1-1 0,2 1 0,-1 0 0,2-1 0,0 1 0,1 2-8,1 5 4,0-1 1,2 0 0,1 0 0,0 0 0,1 0 0,2 2-5,-3-9-21,0-1 1,1 0-1,0-1 0,1 1 1,0-2-1,1 1 0,0-1 1,0 0-1,1-1 0,0 0 1,0 0-1,1-1 0,0-1 1,0 0-1,1 0 1,-1-1-1,1-1 0,0 0 1,1 0-1,-1-1 0,1-1 1,-1 0-1,1-1 0,0 0 1,0-1-1,0-1 0,-1 1 1,1-2-1,0 0 0,-1-1 1,0 0-1,1-1 0,3-1 21,37-22-312</inkml:trace>
  <inkml:trace contextRef="#ctx0" brushRef="#br0" timeOffset="4">2559 522 8130,'-19'0'3609,"10"10"-1857,1 9-424,4 18-528,4 5-216,9 18-215,6 8-65,9 11-72,4 10-48,1 3-72,-2-1-24,-1-10-16,-4-11-8,-1-10 64,-11-5-152,-1-11-488,-4-4-385,-7-14 473</inkml:trace>
  <inkml:trace contextRef="#ctx0" brushRef="#br0" timeOffset="5">2396 1245 8242,'-2'-7'3681,"16"7"-1713,7-4-528,15-8-343,8-10-321,19-10-368,8-4 176,2 3 1944,3 0-1815</inkml:trace>
  <inkml:trace contextRef="#ctx0" brushRef="#br0" timeOffset="6">3163 1109 4169,'-51'-10'2034,"50"10"-1915,0 0 0,-1 0 0,1 1 1,0-1-1,0 0 0,-1 0 1,1 1-1,0-1 0,-1 0 0,1 1 1,0-1-1,0 1 0,0 0 0,0-1 1,0 1-1,0 0 0,-1 0 0,2 0 1,-1 0-1,0 0 0,-1 0-119,-12 24 1810,9-15-774,4-9-909,0 1-1,0-1 1,0 1 0,0 0-1,0-1 1,1 1-1,-1 0 1,1-1 0,-1 1-1,1 0 1,0 0-1,-1 0 1,1-1 0,0 1-1,0 0 1,0 0-1,0 0 1,1-1 0,-1 1-1,0 0 1,1 0-1,-1-1 1,1 1-127,0 0 82,1 0-1,-1-1 1,0 1 0,1-1-1,-1 0 1,1 0-1,0 1 1,-1-1 0,1 0-1,0 0 1,0 0 0,-1-1-1,1 1 1,0 0 0,0-1-1,0 1 1,1-1-82,7 2 125,0-1 1,0-1-1,0 1 1,0-2 0,0 1-1,0-1 1,8-2-126,-3-1 34,-1-1 0,0 0 1,0-1-1,-1 0 1,0-1-1,0-1 1,0 0-1,-1 0 1,0-1-1,-1-1 0,0 0 1,-1-1-1,0 0 1,0 0-1,-1-1 1,0 0-1,4-10-34,-11 18 11,0-1 1,0 0-1,-1 1 0,1-1 0,-1 0 1,0 0-1,-1 0 0,1 0 1,-1 0-1,0 0 0,0 0 1,0 0-1,-1 0 0,0 0 0,0 0 1,0 0-1,-1 0-11,1 1 6,-1 1-1,1 0 1,-1-1 0,0 1-1,0 0 1,-1 0-1,1 0 1,-1 1 0,1-1-1,-1 0 1,0 1 0,0 0-1,0-1 1,0 1-1,0 1 1,0-1 0,-1 0-1,1 1 1,-1-1 0,1 1-1,-1 0 1,1 0-1,-3 1-5,-2-1-2,0 0 0,0 1 0,0 0-1,0 0 1,0 1 0,-1 0 0,1 0-1,1 1 1,-1 0 0,0 1 0,0 0-1,1 0 1,-1 0 0,1 1 0,0 0-1,0 1 1,1-1 0,-1 1 0,1 1-1,-5 4 3,-1 2 10,1 0-1,0 1 1,0 1-1,1 0 1,1 0-1,1 1 1,0 0-1,1 0 0,-4 10-9,5-5 54,0 1 0,1 0 0,1 0 0,1 0 0,1 0 0,1 0-1,1 11-53,1-18 52,-1 0 0,2 0 0,0-1 0,1 1 0,0-1 0,1 0 0,1 1 0,0-2 0,0 1 0,1-1 0,1 0 0,1 1-52,-2-5 28,1 0 1,0 0 0,0-1 0,1 0-1,0 0 1,0-1 0,1 0-1,0 0 1,0-1 0,0 0 0,1-1-1,-1 0 1,1-1 0,0 1-1,9 0-28,4 1 98,0-2 0,1-1 0,-1 0 1,1-2-1,-1-1 0,13-2-98,40-9 186</inkml:trace>
  <inkml:trace contextRef="#ctx0" brushRef="#br0" timeOffset="7">3864 1152 4497,'-68'-37'5104,"67"37"-5014,0-1 1,0 1 0,1-1-1,-1 1 1,0 0 0,0 0-1,0-1 1,1 1 0,-1 0-1,0 0 1,0 0 0,0 0-1,0 0 1,1 0 0,-1 0-1,0 0 1,0 0 0,0 0-1,0 0 1,1 1 0,-1-1-1,0 0 1,0 1 0,0-1-1,1 0 1,-1 1 0,0-1-1,1 1 1,-1-1 0,0 1-1,1-1 1,-1 1 0,1 0-1,-1-1 1,0 1 0,1 0-1,0-1 1,-1 1 0,1 0-1,-1 0 1,1 0 0,0-1-1,0 2-90,-2 2 164,2 1-1,-1 0 1,0 0 0,1-1-1,0 1 1,1 3-164,-1-3 167,0 7 4,1 1 0,1-1-1,0 1 1,0-1 0,2 0-1,2 8-170,9 17 460,9 15-460,-13-28 274,0 0-1,-2 1 0,0 0 0,0 7-273,-6-14 650,-3-18-633,0 0 1,0 0 0,0 0-1,-1-1 1,1 1 0,0 0-1,0 0 1,0 0 0,0 0-1,0 0 1,0 0 0,0 0-1,0 0 1,0 0 0,0 0-1,0 0 1,0 0 0,0 0-1,0 0 1,0 0 0,0 0-1,-1 0 1,1 0 0,0 0-1,0 0 1,0 0 0,0 0-1,0 0 1,0 0 0,0 0-1,0 0 1,0 0 0,0 0-1,0 0 1,0 0 0,0 0-1,0 0 1,-1 0 0,1 0-1,0 0 1,0 0 0,0 0-1,0 0 1,0 0 0,0 0-1,0 0 1,0 0 0,0 1-1,0-1 1,0 0-1,0 0 1,0 0 0,0 0-1,0 0 1,0 0 0,0 0-1,0 0 1,0 0 0,0 0-1,0 0 1,0 0 0,0 0-18,-11-27 900,5 1-859,1 0 0,1-1 1,1-13-42,2 21 8,1 0 0,0 0 0,2 1 0,3-17-8,-3 19 1,2-10-36,1 0-1,1 0 1,1 1 0,2 0-1,3-7 36,-9 24-99,1-1-1,0 1 0,1 1 1,0-1-1,0 1 0,0-1 1,1 1-1,0 1 0,0-1 1,1 1-1,0 0 0,0 1 1,0-1-1,1 2 0,0-1 1,0 1-1,0 0 100,37-6-464</inkml:trace>
  <inkml:trace contextRef="#ctx0" brushRef="#br0" timeOffset="8">4350 983 4929,'-5'-4'2106,"5"4"-2003,0 0 0,0 0 1,0 0-1,0 0 1,0 0-1,0 0 1,0 0-1,0 0 1,0 1-1,0-1 1,0 0-1,0 0 0,0 0 1,0 0-1,0 0 1,0 0-1,0 0 1,-1 0-1,1 0 1,0 0-1,0 0 1,0 0-1,0 0 0,0 0 1,0 0-1,0 0 1,0 0-1,0 0 1,0 0-1,0 0 1,0 0-1,0 0 1,0 0-1,0 0 0,0 0 1,0 0-1,0 0 1,-1 0-1,1 0 1,0 0-1,0 0 1,0 0-104,2 13 1375,1 36 200,3 0 1,5 22-1576,0-22 842,-3 0 0,1 49-842,-8-90 112,-1 1 0,2-1 1,-1 1-1,1-1 0,1 4-112,-6-30 179,1 1 0,0-1 1,2 1-1,0-3-179,0-3 61,-1-6-48,-1-58 9,3 1 1,7-37-23,-7 117-4,0-1 0,0 1-1,1 0 1,0 0 0,0 0 0,0 1 0,1-1 0,-1 0 0,2 1 0,-1 0 0,0-1 0,3-1 4,-4 5-4,-1 1 0,1-1-1,-1 1 1,1 0 0,0-1 0,0 1 0,-1 0 0,1 0 0,0 0 0,0 0-1,0 1 1,0-1 0,0 1 0,1-1 0,-1 1 0,0-1 4,1 1-5,0 1 0,0-1 1,0 0-1,-1 1 0,1-1 0,0 1 0,-1 0 1,1 0-1,0 0 0,-1 0 0,1 1 0,-1-1 1,0 1-1,1-1 0,0 2 5,13 11-7,0 0 0,-2 1 0,0 0 0,0 1 0,-2 1 0,0 0 0,-1 1 0,0 0 0,0 4 7,7 18 7,-1 0 0,-2 1-1,8 37-6,-18-62 8,-2-3 0,1-1 0,-2 1 0,0 0 0,0 0 0,-1 3-8,-4-9 55,1-19 65,8-74-72,5-9-48,-5 55 1,1 1-1,2 1 1,1-2-1,-6 29-4,0-1 0,0 1 0,1 0 1,1 0-1,0 0 0,0 0 0,1 1 0,0 1 1,1-1-1,0 1 0,8-7 4,-12 13-5,1-1 1,-1 1-1,1 0 1,0 0-1,0 1 0,0-1 1,0 1-1,1 0 0,-1 0 1,0 1-1,1 0 1,0 0-1,-1 0 0,1 0 1,-1 1-1,1 0 0,0 0 1,-1 1-1,1 0 1,0 0-1,-1 0 0,1 0 1,2 2 4,0 0-3,0 1 0,1 0 0,-2 0 1,1 1-1,0 0 0,-1 1 0,0-1 0,0 1 1,-1 1-1,0-1 0,0 1 0,0 0 0,-1 1 1,1 1 2,7 14-1,-1-1 1,-1 1 0,-2 1-1,0 0 1,-1 1 0,-2-1-1,0 3 1,4 31-16,-2 0-1,-2 31 17,-7-45-315,0-32-332,1 0 0,0-1 1,2 11 646,5-2-1378,8-4 591</inkml:trace>
  <inkml:trace contextRef="#ctx0" brushRef="#br0" timeOffset="9">5354 1010 5769,'-6'-70'3553,"2"85"-24,9 13-1993,0 4-264,6 8-543,1 1-217,1 8-272,3 8-64,-6 1-80,-3-3-16,-5-5 64,-2-7-120,1-13-544,-1 0-401,0-19 473</inkml:trace>
  <inkml:trace contextRef="#ctx0" brushRef="#br0" timeOffset="10">5305 633 6417,'-41'-62'3585,"17"32"-296,3 6-1145,4 6-1071,13 12-281,6 2-672,2 4-344,-4 0 160</inkml:trace>
  <inkml:trace contextRef="#ctx0" brushRef="#br0" timeOffset="11">5723 1068 6577,'-43'-89'3112,"34"78"-1378,9 11-1710,-1 0 0,1 0 0,0 0 0,0 0 0,0 0-1,0 0 1,-1 0 0,1 0 0,0 0 0,0 0 0,0 0 0,-1 0-1,1 0 1,0 0 0,0 0 0,0 0 0,0 0 0,-1 0 0,1 0-1,0 0 1,0 1 0,0-1 0,0 0 0,0 0 0,-1 0-1,1 0 1,0 0 0,0 0 0,0 1 0,0-1 0,0 0 0,0 0-1,0 0 1,-1 0 0,1 1 0,0-1-24,-3 18 719,2-16-497,-1 15 150,1 1 0,1-1 0,0 0 0,1 1 1,1-1-1,3 14-372,7 22 906,10 26-906,9 35 624,-30-109-589,0 0-1,0-1 1,-1 1-1,1 0 1,-1 0-1,-1 0 1,1 0-1,-1-1 1,0 1-1,0 0 0,0-1 1,0 1-1,-1 0-34,-2-18 957,-4-118-672,6 89-217,1 15-46,1-1 1,2 1-1,1 0 0,1 0 1,2-6-23,-3 21-2,0-1 0,1 0 0,1 1 0,0 0 0,0 0 0,1 0-1,1 1 1,0-1 0,1 2 0,0-1 0,8-8 2,-12 15-3,1 1-1,-1-1 0,0 1 1,1 0-1,0 0 0,-1 1 0,1-1 1,0 1-1,0 0 0,1 0 1,-1 1-1,0 0 0,1 0 1,-1 0-1,0 0 0,1 1 0,-1 0 1,1 0-1,-1 0 0,1 1 1,-1 0-1,1 0 0,-1 0 0,0 1 1,0 0-1,3 1 4,2 1-4,0 1 0,-1 0 0,0 1 0,0 0 0,0 0 0,0 1 0,-1 0 0,0 0 0,-1 1 0,0 0 0,0 1 0,0-1 0,-1 2 4,5 8 5,-2 1-1,0-1 1,-1 1-1,-1 1 1,0 0-1,-2 0 1,3 14-5,1 27-310,0 57 310,-7-83-240,-1-31 195,3 34-943,-4-36 820,1 1 0,-1-1-1,1 0 1,-1 1 0,1-1 0,0 0 0,0 0 0,0 0 0,0 1 0,1-1 0,-1 0 0,1-1 0,0 2 168,9 0-682</inkml:trace>
  <inkml:trace contextRef="#ctx0" brushRef="#br0" timeOffset="12">6370 849 7802,'9'7'3480,"0"13"-1687,3 11-65,1 16-536,1 6-311,-2 12-505,-2 3-136,-5-3-128,-1 0-40,-4-13 56,0-8-104,0-9-520,0-8-192,2-13 319</inkml:trace>
  <inkml:trace contextRef="#ctx0" brushRef="#br0" timeOffset="13">6298 583 8362,'-23'-54'3881,"4"23"-1465,0 2-543,9 15-689,-1 0-360,10 12-496,4 2-248,6 12-80,3 11 32</inkml:trace>
  <inkml:trace contextRef="#ctx0" brushRef="#br0" timeOffset="14">6950 832 5353,'61'-47'2667,"-54"38"2161,-12 8-2438,-12 4-1331,-3 3-757,0 2 0,0 0 0,1 0-1,-1 3-301,-24 11 448,34-17-410,0 1 1,0 0-1,0 0 0,1 1 1,0 0-1,0 1 0,1 0 1,0 1-1,0 0 1,1 0-1,0 0 0,1 1 1,0 0-1,0 0 0,1 0 1,0 1-1,1 0 1,0 0-1,1 0 0,1 1 1,-1-1-1,2 1-38,0-10 0,1-1 1,0 0-1,0 1 1,0-1-1,0 0 0,0 1 1,1-1-1,-1 0 0,0 1 1,0-1-1,1 0 1,-1 0-1,1 1 0,-1-1 1,1 0-1,0 0 0,0 0 1,-1 0-1,1 0 1,0 0-1,0 0 0,0 0 1,0 0-1,0 0 0,0 0 1,0-1-1,0 1 1,0 0-1,1-1 0,-1 1 1,0-1-1,0 1 0,1-1 1,-1 1-1,0-1 1,0 0-1,1 0 0,-1 0 1,0 0-1,1 0 0,-1 0 1,1 0-1,9 0 3,0-1 0,1 0 1,-1-1-1,11-2-3,-5 0 3,-2 2-2,27-5 4,0 2 0,21 1-5,-51 4 0,0 0 1,0 1-1,0 0 1,0 1-1,0 0 1,-1 1-1,1 0 1,-1 1-1,0 0 1,0 1-1,2 2 0,-10-6 0,-1 1 1,1-1-1,-1 1 0,0-1 1,1 1-1,-1 0 0,0 0 1,0 0-1,0 0 0,-1 0 1,1 1-1,0-1 0,-1 1 1,0-1-1,1 1 0,-1-1 0,0 1 1,0 0-1,-1-1 0,1 1 1,0 0-1,-1 0 0,0 0 1,1 2-1,-2 0 1,0 0 0,0 0 0,0 0 1,0 0-1,-1-1 0,0 1 1,0-1-1,0 1 0,-1-1 0,1 1 1,-1-1-1,0 0 0,0 0 0,-1 0-1,-11 13 19,-1-1 0,-1-1-1,-1-1 1,1 0-1,-2-1 1,-5 2-19,-20 10-99,-2-2 0,-9 2 99,54-24-68,0-1 0,0 1 0,0-1 1,0 1-1,0-1 0,-1 0 0,1 0 0,0 1 1,0-1-1,0 0 0,-1 0 0,1 0 1,0 0-1,0 0 0,-2-1 68,3 1-59,0 0 0,-1-1 0,1 1 0,0-1 0,-1 1 0,1-1 0,0 1 0,0-1 0,-1 1 0,1-1 0,0 1 0,0-1 0,0 1 0,0-1 0,0 0 0,0 1 0,0-1 0,0 1 0,0-1 0,0 1 0,0-1 0,0 1 0,0-1 0,0 1 0,0-1 0,1 0 0,-1 1 0,0-1 0,0 1 0,1-1 0,-1 1 0,0 0 0,1-1 59,9-22-864</inkml:trace>
  <inkml:trace contextRef="#ctx0" brushRef="#br0" timeOffset="15">7363 426 8162,'-9'-39'6322,"7"36"-4932,1 4-271,3 22-87,29 157 502,-3 255-649,-10-102-1934,-17-321 804,-1-2-433,1-1-1,0-1 0,1 1 0,0 0 1,2 5 678,7 8-1330</inkml:trace>
  <inkml:trace contextRef="#ctx0" brushRef="#br0" timeOffset="16">7263 995 6505,'-25'1'5499,"23"1"-3051,14 0-1183,4-1-803,0 0 1,-1-2-1,1 1 0,0-2 1,0 0-1,-1-1 1,13-4-463,17-7-38,40-19 38,-11 4 199,115-38-238,-188 66 43,0 0 0,0 1-1,0-1 1,0 1 0,0-1 0,0 1 0,0 0-1,1-1 1,-1 1 0,0 0 0,0 0-1,1 0 1,-1-1 0,0 1 0,0 1 0,0-1-1,1 0 1,-1 0 0,0 0 0,0 1-1,1-1 1,-1 0 0,0 1 0,0-1 0,0 1-1,0 0 1,0-1 0,0 1 0,0 0-1,0 0 1,0-1 0,0 1 0,0 1-4,1 3 25,0-1 1,0 0 0,-1 1 0,0 0-1,0-1 1,0 1 0,0 0-1,-1 2-25,1-2 14,1 34 68,-2 1 0,-1-1 0,-2 1 1,-2-1-1,-5 20-82,-1 10-11,3 2 11,8-38-280,5-23 208</inkml:trace>
  <inkml:trace contextRef="#ctx0" brushRef="#br0" timeOffset="17">7782 578 10018,'-13'-41'4409,"6"15"-2240,2 2-729,3 12-696,2 6-160,0 7-592,7 11-248,3 14 224</inkml:trace>
  <inkml:trace contextRef="#ctx0" brushRef="#br0" timeOffset="18">8474 827 5769,'32'-123'2940,"-29"100"-1669,-6 17-129,3 6-1142,-4-2 332,0 0-1,0 1 0,0-1 1,0 1-1,0 0 0,0 0 1,0 0-1,-1 0 0,1 1 1,0 0-1,-1 0 0,1 0 1,0 0-1,0 1 0,-1 0 0,0 0-331,-15 3 817,1 1 0,-17 5-817,24-5 113,0 0-1,0 1 1,0 1-1,1-1 0,0 2 1,0-1-1,1 2 1,0-1-1,0 2 1,1-1-1,0 1 0,1 0 1,0 1-1,0 0 1,1 0-1,1 1 1,0 0-1,1 0 1,-3 8-113,2-4 34,1 1 1,1 0 0,0 0 0,1 0-1,1 0 1,1 1 0,0-1 0,1 0 0,1 1-1,1-1 1,0 0 0,2 0 0,0 0-1,4 12-34,-5-21 11,1 1-1,0-1 0,0 0 1,1 0-1,0-1 0,0 1 0,1-1 1,0 0-1,0 0 0,0-1 1,1 0-1,0 0 0,1-1 0,-1 0 1,1 0-1,0 0 0,0-1 0,0-1 1,1 1-1,-1-1 0,1 0 1,0-1-1,0 0 0,0-1 0,0 0 1,0 0-1,0-1 0,0 0 1,0 0-1,1-1 0,7-2-10,-1 0 159,0-1 1,0-1-1,0 0 0,-1-1 1,0-1-1,0 0 0,3-3-159,42-33 475</inkml:trace>
  <inkml:trace contextRef="#ctx0" brushRef="#br0" timeOffset="19">9103 93 6057,'1'-7'1533,"-1"-10"2502,0 17-3834,0 0-1,0-1 1,-1 1-1,1-1 1,0 1-1,0 0 1,0-1-1,0 1 1,0 0 0,0-1-1,-1 1 1,1 0-1,0-1 1,0 1-1,-1 0 1,1-1-1,0 1 1,0 0 0,-1 0-1,1-1 1,0 1-1,-1 0 1,1 0-1,0 0 1,-1 0-1,1-1 1,0 1 0,-1 0-1,1 0 1,-1 0-1,1 0 1,0 0-1,-1 0 1,1 0-201,-4 6 460,-7 23-271,1 0 1,1 1-1,2 1 1,0-1-1,2 10-189,3-30 10,-6 39 17,2 1 0,1 25-27,5-71-104,0-1 0,0 0 0,0 0 0,1 0 0,-1 1 1,1-1-1,0 0 0,0 1 104,0-3-50,-1-1 0,0 1 1,0-1-1,0 0 0,1 1 1,-1-1-1,0 0 0,1 1 1,-1-1-1,0 0 0,1 1 1,-1-1-1,0 0 0,1 0 1,-1 1-1,1-1 0,-1 0 1,0 0-1,1 0 0,-1 0 1,1 1-1,-1-1 0,1 0 50,0 0-112,0 0-1,0-1 0,0 1 0,0 0 1,0 0-1,0-1 0,0 1 1,0 0-1,0-1 0,0 1 1,0-1-1,0 0 0,0 1 1,0-1 112,16-16-974,5-11 395</inkml:trace>
  <inkml:trace contextRef="#ctx0" brushRef="#br0" timeOffset="20">9293 1 6657,'2'2'3177,"0"11"-1216,3-2-169,-2 9-344,1 4-248,-6 10-311,-3 8-185,-7 9-312,0 0-120,0-1 8,0-5-120,5-15 3385,7 5-2577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264 532 3961,'24'-67'2039,"-24"65"-1830,1 1-1,-1-1 1,1 1 0,-1-1 0,0 1-1,1-1 1,-1 0 0,0 1-1,0-1 1,0 1 0,0-1 0,-1 0-1,1 1 1,0-2-209,-1 2 103,1 1 0,-1-1-1,1 0 1,0 1 0,-1-1 0,1 0 0,-1 1-1,0-1 1,1 0 0,-1 1 0,1-1 0,-1 1-1,0-1 1,1 1 0,-1-1 0,0 1 0,0 0-1,1-1 1,-1 1-103,-3-1 286,1 1 0,0-1 0,-1 1 0,1 0 0,0 0 0,-1 0 0,1 0 0,-4 1-286,5-1 175,-13 2 501,0 0 1,0 1 0,0 1-1,0 0 1,-3 3-677,10-4 174,0 1-1,1 0 1,-1 1-1,1-1 1,0 1-1,0 1 1,0 0-1,1 0 1,-6 6-174,4-3 78,0 1 1,1 0-1,1 0 1,0 1 0,0 0-1,1 0 1,0 0-1,1 0 1,0 1 0,1 1-79,-1 3 28,2 1 1,0 0 0,1 0 0,0 0 0,2 0-1,2 16-28,-2-15 13,2 1-1,0-1 0,1 1 0,1-1 0,1 0 0,0-1 1,4 7-13,-7-18 6,0-1 0,0 1 1,1-1-1,0 0 1,0 0-1,0 0 0,0 0 1,1-1-1,0 0 0,0 0 1,0 0-1,1-1 1,-1 1-1,1-1 0,0 0 1,0-1-1,0 1 1,0-1-1,0-1 0,0 1 1,0-1-1,1 0 1,0 0-8,5 0-77,1 0-1,0-1 0,0-1 0,0 0 0,-1 0 0,1-1 0,4-2 79,37-18-205</inkml:trace>
  <inkml:trace contextRef="#ctx0" brushRef="#br0" timeOffset="1">699 539 6145,'-3'-4'473,"0"0"-1,0 1 1,-1 0-1,1 0 1,-1 0-1,1 0 1,-1 1-1,0-1 1,0 1-1,0 0 1,0 0-1,0 0 1,-1 1 0,1-1-1,-1 1 1,-1 0-473,1 1 234,1-1 1,-1 1-1,0 0 1,0 1-1,0-1 1,0 1-1,0 0 1,0 0-1,0 1 1,0 0-1,1-1 1,-1 1-1,-1 2-234,-2 0 74,1 1-1,0 0 1,0 0-1,0 1 1,1-1-1,0 2 0,0-1 1,0 1-1,1 0 1,0 0-1,0 0 0,1 1 1,0-1-1,0 1 1,1 0-1,-2 7-73,1 0 15,1 0 1,1 0-1,0 0 0,1 0 1,1 1-1,0-1 0,1 0 1,1 0-1,3 15-15,-3-20 2,1 1 0,0-1-1,1 0 1,0 0 0,0 0 0,1 0-1,0-1 1,1 0 0,0 0 0,1 0 0,0-1-1,0 0 1,0 0 0,6 3-2,-8-7 3,0 0 0,1-1 1,-1 0-1,1 0 0,0 0 0,0-1 0,0 1 1,0-1-1,1-1 0,-1 1 0,0-1 1,1 0-1,-1-1 0,1 0 0,-1 0 0,1 0 1,-1 0-1,0-1 0,1 0 0,-1-1 1,0 1-1,2-2-3,3-1 8,-1 0 0,0-1 0,1 0 0,-2-1 0,1 0 0,-1-1 0,0 0 0,0 0 0,0-1 0,-1 0 0,-1 0 0,5-6-8,-3 2 14,-1-1 0,0 0 0,-1 0 0,-1 0 1,1-1-1,-2 1 0,0-2 0,-1 1 0,0 0 1,-1-1-1,0-9-14,-2 16 10,0-1 1,-1 1 0,0 0-1,-1-1 1,0 1 0,0 0-1,-1-1 1,0 1 0,0 0-1,-1 0 1,0 0 0,0 0-1,-1 1 1,0-1 0,0 1-1,-1 0 1,0 0 0,0 1-1,0 0 1,-1-1 0,-2-1-11,2 4 5,0-1 0,0 0 0,-1 1 0,1 0 0,-1 1 0,0-1 1,1 1-1,-6-1-5,7 3-51,1 0 0,-1 0 0,1 0 0,-1 1 0,0-1 1,1 1-1,-1 1 0,0-1 0,1 0 0,-1 1 0,1 0 1,-1 0-1,1 0 0,-3 2 51,-21 12-260</inkml:trace>
  <inkml:trace contextRef="#ctx0" brushRef="#br0" timeOffset="2">995 756 3905,'20'-121'2431,"-14"90"223,-6 31-2621,0 0 0,0 0-1,0 0 1,0 0 0,0 0 0,1 1 0,-1-1 0,0 0-1,0 0 1,0 0 0,0 0 0,0 0 0,0 0 0,0 0-1,0 0 1,0 0 0,0 0 0,0 0 0,0 0 0,0 0 0,1 0-1,-1 0 1,0 0 0,0 0 0,0 0 0,0 0 0,0 0-1,0 0 1,0 0 0,0 0 0,0 0 0,0 0 0,1 0-1,-1 0 1,0 0 0,0 0 0,0 0 0,0 0 0,0 0-1,0 0 1,0 0 0,0 0 0,0 0 0,0 0 0,0 0 0,0 0-1,1 0 1,-1 0 0,0 0 0,0-1 0,0 1 0,0 0-1,0 0 1,0 0 0,0 0 0,0 0 0,0 0 0,0 0-1,0 0 1,0 0 0,0 0 0,0 0 0,0-1 0,0 1-1,0 0 1,0 0 0,0 0 0,0 0-33,2 2 505,-1-2 463,7 21 356,-1-6-1098,3 7 68,0 1-1,-2 1 0,0-1 0,-2 2 1,2 14-294,1 20 1181,-1 35-1181,-1-16 472,-5-67-306,-1-21 435,1-151-442,-1 127-139,-1-5-3,3 1-1,1-3-16,-2 31-1,-1 0 1,2 0-1,-1 0 0,2 0 0,-1 1 0,1-1 0,1 1 0,-1 0 0,7-8 1,-9 14-4,1 0-1,-1 0 0,1 0 0,0 1 0,-1-1 1,1 1-1,0 0 0,1-1 0,-1 1 1,0 1-1,0-1 0,1 1 0,-1-1 1,1 1-1,0 0 0,-1 0 0,1 0 1,0 1-1,0-1 0,-1 1 0,1 0 1,0 0-1,0 0 0,-1 1 0,1-1 1,0 1-1,2 1 5,0 0-5,0 0-1,0 0 1,0 0 0,-1 1 0,1 0 0,-1 1-1,0-1 1,1 1 0,-2 0 0,1 0-1,0 0 1,-1 1 0,0 0 0,0 0-1,0 0 1,0 0 5,7 17-1,-1 1 0,-1 0 0,-1 1 0,-1-1 0,-1 2 0,0 9 1,10 34 13,-15-64-10,0-1-1,0 0 1,0 0-1,0 0 1,0 0 0,-1 0-1,0 0 1,1 0-1,-1 0 1,0 0-1,0 0 1,-1 0-1,1 1 1,-1-1-3,0-6 17,0 0 0,0 1 0,0-1 0,1 0 0,-1 0 0,1 0 0,0 0 0,0 0 0,0 0-17,26-146 91,-24 126-87,2-1 0,0 1 0,1 1 0,6-14-4,-9 30-4,0 1 0,0-1 0,1 1 0,-1 0 1,1 0-1,0 0 0,1 0 0,-1 0 0,1 1 0,0 0 0,0-1 0,1 2 1,-1-1-1,1 0 0,0 1 0,0 0 0,0 0 0,0 0 0,0 1 0,1 0 1,0-1 3,-3 3-5,-1-1 0,1 0 0,-1 1 0,1 0 0,-1-1 0,1 1 0,-1 0 0,1 0 0,-1 1 0,1-1 0,-1 0 0,1 1 0,-1 0 0,0-1 0,1 1 0,-1 0 0,0 0 0,1 1 0,1 0 5,-1 1-5,0-1 0,0 1 0,0 0 0,0 1-1,0-1 1,-1 0 0,1 1 0,-1 0 0,0-1 0,0 1-1,0 2 6,4 8-3,-1 1-1,-1 0 0,-1 0 1,0 1-1,-1-1 0,0 4 4,0 27-54,-4 27 54,1-33-766,1-1 1,4 15 765,3-23-489</inkml:trace>
  <inkml:trace contextRef="#ctx0" brushRef="#br0" timeOffset="3">2025 537 5049,'-5'10'1894,"1"1"-1,0 0 1,0 0-1,0 3-1893,-5 48 3062,7-14-2699,4 31-363,-1-29 802,2 29-429,-1-28-1,-2 1-1,-3 22-371,-5-40 400,8-33-384,0-1 1,0 1-1,0-1 1,0 1-1,-1-1 1,1 0-1,0 1 1,-1-1-1,1 1 1,0-1-1,-1 0 1,1 1-1,0-1 1,-1 0-1,1 1 1,-1-1 0,1 0-1,0 0 1,-1 1-1,1-1 1,-1 0-1,1 0 1,-1 0-17,0 0 22,0 0 1,0 0-1,1 0 1,-1-1 0,0 1-1,0 0 1,1-1-1,-1 1 1,0-1 0,1 1-1,-1-1 1,1 1-1,-1-1 1,0 1 0,1-1-1,-1 0 1,1 1-1,-1-1 1,1 0-1,-1 0-22,-3-6 48,0 0 0,0-1 0,1 1 0,0-1 0,0 0 0,1 0 0,0 0 0,0 0-1,0 0-47,-5-77 27,6 78-16,-1-57-2,2 0 0,5-15-9,-2 48-12,1 0 0,2 0 0,1 1 0,1 0 0,7-16 12,-9 33-33,0 0 0,1 1 0,0 0 1,1 0-1,1 1 0,-1 0 0,2 0 0,-1 1 0,2 0 0,-1 1 33,-5 5-27,0 0 0,0 1 0,0-1 0,1 1 0,-1 1-1,1-1 1,0 1 0,0 0 0,-1 0 0,1 1 0,1-1 27,-3 2-21,0 0 0,0 0 1,0 0-1,0 0 0,0 0 0,0 1 0,0 0 0,0-1 0,0 2 1,0-1-1,-1 0 0,1 1 0,0 0 0,-1 0 0,1 0 0,-1 0 1,2 1 20,-1 1-16,1 0 1,-1 0 0,0 1 0,0-1 0,-1 1 0,1 0-1,-1 0 1,0 0 0,-1 0 0,1 0 0,-1 1 0,0-1-1,0 1 1,-1 0 0,1 0 0,-1-1 0,-1 1-1,1 0 1,-1 0 0,0 0 0,0 0 0,-1 0 0,0 4 15,-2 7 4,0-1 0,-1 0 0,-1-1 0,0 1 0,-1-1 0,-1 0 0,0 0 1,-2 1-5,-1 1 43,-1 0 0,0-1 0,-2 0-43,9-11-24,0-1 1,0 0-1,0 1 1,-1-1-1,1-1 1,-1 1-1,0-1 0,0 0 1,-1 0-1,1-1 1,0 1-1,-2-1 24,5-1-60,1-1-1,-1 0 1,1 1-1,-1-1 1,1 0-1,-1 0 1,1 0-1,-1 0 1,1 0-1,-1-1 1,1 1-1,-1 0 1,1-1-1,0 1 1,-1-1-1,1 0 1,-1 1-1,1-1 1,0 0-1,0 0 1,-1 0-1,1 1 1,0-1-1,0-1 1,0 1-1,0 0 1,0 0 60,-8-16-649</inkml:trace>
  <inkml:trace contextRef="#ctx0" brushRef="#br0" timeOffset="4">2544 102 4609,'-48'-82'3109,"47"81"-2805,1-1 0,-1 1 0,0-1 0,1 1 0,-1-1 0,0 1 1,0-1-1,0 1 0,-1 0 0,1 0 0,0-1 0,0 1 0,-1 0 1,1 0-305,1 14 2604,1-7-2585,21 205 3271,3 70-2124,-23-181-926,-2-36-75,3 1 1,3-1 0,10 45-166,-15-105 8,0 0 96,-1 0 0,1-1 0,0 1 0,0 0 0,0 0 0,1-1 0,-1 1 0,1-1 0,0 1 0,0-1 0,0 0 0,0 0 1,1 0-1,-1 0 0,2 1-104,13 2 660</inkml:trace>
  <inkml:trace contextRef="#ctx0" brushRef="#br0" timeOffset="5">2859 547 5505,'-72'36'2617,"64"-28"-553,10-4-760,14-2 43,-14-2-1087,34 4 1520,-1-1 0,1-2-1780,-20-1 378,-1 0 0,1-2 0,-1 0 0,0 0 0,14-5-378,-25 5 47,1 0 0,-1 1 0,0-2 0,0 1 1,0 0-1,0-1 0,0 0 0,-1 0 0,1 0 1,-1 0-1,0 0 0,0-1 0,0 1 0,2-5-47,-4 7 8,0-1 0,0 0 0,0 0 0,0 0 0,-1 0-1,1 0 1,0 0 0,-1 0 0,0 0 0,1 0-1,-1 0 1,0 0 0,0 0 0,0 0 0,-1 0 0,1-1-1,0 1 1,-1 0 0,1 0 0,-1 0 0,0 0 0,1 0-1,-1 1 1,0-1 0,0 0 0,-1 0 0,1 1-1,0-1 1,0 0 0,-1 1 0,1-1 0,-1 1 0,0-1-9,-4-2 8,0 0 0,0 0 0,-1 0-1,1 1 1,-1 0 0,0 0-1,0 0 1,0 1 0,0 0-1,0 1 1,-7-1-7,1 0-2,-1 1-1,1 0 1,-1 1-1,1 1 1,-14 2 2,20-2-3,0 1 0,-1 0 0,1 0 1,0 1-1,1 0 0,-1 0 0,0 1 0,1 0 0,0 0 1,-1 0-1,2 1 0,-1-1 0,0 2 0,1-1 0,0 0 1,0 1-1,1 0 0,0 0 0,0 1 0,0-1 1,1 1-1,0 0 0,0 0 0,0 0 0,1 0 0,0 0 1,1 0-1,-1 3 3,0 5 14,0-1 1,1 1 0,1 0-1,0 0 1,1-1-1,1 1 1,0 0 0,1-1-1,0 1 1,1-1-1,1 0 1,0 0 0,7 12-15,-5-15 16,0 0 0,1 0 0,0-1 1,1 0-1,0 0 0,0-1 1,1 0-1,0-1 0,0 0 0,1-1 1,0 0-1,1 0 0,0-2 1,0 1-1,0-1 0,0-1 1,1 0-1,-1-1 0,1 0 0,0-1 1,0-1-1,0 0 0,9 0-16,44-7 48</inkml:trace>
  <inkml:trace contextRef="#ctx0" brushRef="#br0" timeOffset="6">3500 54 5521,'-5'-7'1738,"-11"-9"2508,9 16-2381,3 11-555,1 27-600,2 1-1,1-1 0,1 1 0,5 16-709,28 157 839,-20-138-496,15 74 125,14 25-468,-26-98-948,-16-70 1017,0-9-153</inkml:trace>
  <inkml:trace contextRef="#ctx0" brushRef="#br0" timeOffset="7">3370 561 7386,'-4'0'3448,"8"3"-1247,8 1-497,12-1-352,8 1-239,11-3-425,12 1-160,2-4-256,4-1-104,-6-4-16,-3 0-112,-10 0-432,-9 4-416,-4-4 1960,-10 4-1144</inkml:trace>
  <inkml:trace contextRef="#ctx0" brushRef="#br0" timeOffset="8">3891 528 4353,'2'9'6248,"6"-2"-3599,15 4-2640,-2-2 780,-4 2-506,-13-8-212,0 0-1,0 0 1,1-1-1,-1 1 0,1-1 1,-1 0-1,1 0 1,0-1-1,-1 1 1,1-1-1,0 0 1,0-1-1,0 1 0,0-1 1,0 0-1,0 0 1,1 0-71,7-2 135,-1-1 0,1-1 0,-1 0 0,0 0 0,0-1 0,0-1 0,0 0 0,-1-1 0,0 0 0,-1 0 0,1-1 0,-1 0 0,-1-1 0,0-1 0,0 1 0,-1-2-135,-6 10 11,0-1 1,-1 0-1,0 0 0,1 0 1,-1 0-1,0 0 0,0 0 1,0 0-1,0 0 0,0-1 1,-1 1-1,1 0 0,-1 0 1,1-1-1,-1 1 0,0 0 1,0-1-1,0 1 0,0-1 1,-1 1-1,1 0 0,0 0 1,-1-1-1,0 1 0,1 0 1,-1 0-1,0-1 0,0 1 1,0 0-1,-1 0 0,1 0 1,0 0-1,-2-1-11,-1-1 20,-1 1 1,1-1-1,-1 1 0,0-1 0,0 2 1,0-1-1,0 0 0,-1 1 1,1 0-1,-1 0 0,1 1 0,-1-1 1,-3 1-21,2 0 24,0 0 0,-1 0 0,1 1 0,-1 0 0,1 0 1,0 1-1,-1 0 0,1 0 0,0 1 0,-1 0 0,1 0 0,0 1 1,0 0-1,1 0 0,-1 0 0,1 1 0,-1 0 0,-1 2-24,-1 1 36,2 0-1,-1 1 1,1 0 0,0 0-1,1 1 1,0-1-1,0 2 1,1-1-1,0 0 1,0 1 0,1 0-1,-2 9-35,1-1 36,0 1-1,2-1 0,0 1 1,1-1-1,0 1 1,2 0-1,0 0 1,2 0-1,1 10-35,-1-17 19,0 0 1,1 0-1,1-1 0,0 1 0,0-1 0,1 0 0,0 0 1,1 0-1,1-1 0,-1 0 0,2 0 0,-1-1 1,1 0-1,1 0 0,3 2-19,-8-7 69,1-1 1,-1 0-1,1 0 0,0 0 1,0-1-1,0 0 0,0 0 1,1 0-1,-1-1 0,1 1 1,-1-1-1,1-1 0,-1 1 1,1-1-1,-1 0 0,1 0 1,0 0-1,-1-1 0,1 0 1,-1 0-1,1 0 1,-1-1-1,0 0 0,0 0 1,0 0-1,0-1 0,2-1-69,33-17 770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38 4849,'-1'0'427,"-1"-1"0,1 0 0,0 0 0,0 0 0,0 0 1,0 0-1,0 0 0,0-1 0,0 1 0,0 0 0,1 0 0,-1-1 0,0 1 0,1-1 0,-1 1 0,1 0 1,-1-1-1,1 1 0,0-1 0,0 1 0,0-1 0,-1 1 0,1-1 0,1 1 0,-1-1 0,0 1 1,0-1-1,0 1-427,5 3 565,7 4-463,1 1 1,-1 0-1,-1 1 1,1 0-1,-1 1 1,-1 0-1,1 1 0,-2 0 1,1 0-1,4 8-102,43 58 293,-3 3 0,35 68-293,-60-89 16,-1 0-1,-3 2 1,-3 0-1,7 38-15,-20-60-6,-1 0 0,-3 1 0,-1-1 0,-2 1 0,-1 0 0,-3 0 0,0-1 0,-3 1 0,-1-1 0,-2 0 0,-2 0 0,-1-1 0,-2 0 0,-1-1 0,-17 30 6,3-17-46,-15 28 148,40-69-197,-1 0 0,1 0 0,1 1 0,0-1 0,0 0 0,0 1 0,1 0 0,0 4 95,1-11-86,0-1 0,0 0 0,0 1 0,0-1 0,1 0 1,-1 0-1,0 1 0,1-1 0,-1 0 0,0 0 1,1 0-1,0 1 0,-1-1 0,1 0 0,0 0 0,-1 0 1,1 0-1,0 0 0,0 0 0,1 1 86,11 8-475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348 152 4137,'42'-44'2360,"-42"43"-2223,1-1 0,0 1 0,0 0-1,-1 0 1,1 0 0,0 0-1,-1 0 1,1-1 0,-1 1 0,0 0-1,1 0 1,-1-1 0,0 1 0,0 0-1,0-1 1,0 1 0,0 0-1,0 0 1,0-1 0,0 1 0,-1 0-1,1-1 1,0 1 0,-1 0-1,1 0 1,-1-1 0,1 1 0,-1 0-1,0 0 1,1 0 0,-2-1-137,-1-4 664,2 3-493,-1-1 0,1 1 0,-1-1 0,0 1 0,0-1 1,0 1-1,0 0 0,-1 0 0,1 0 0,-1 0 0,0 1 0,0-1 0,0 1 1,0 0-1,0-1 0,0 1 0,-1 1 0,1-1 0,-1 0 0,1 1 1,-1 0-1,0 0 0,1 0 0,-1 0 0,0 0 0,0 1 0,0 0 1,0 0-1,0 0 0,1 0 0,-5 1-171,-6 0 99,-1 1 1,1 0-1,0 1 1,0 0-1,0 1 0,0 1 1,1 0-1,0 1 1,0 0-1,0 1 0,1 1 1,0 0-1,-1 2-99,4-3 4,1 0 0,0 1-1,0 1 1,1-1 0,0 1-1,0 1 1,1-1 0,1 1-1,-1 0 1,2 0 0,-1 0-1,1 1 1,1 0 0,0 0-1,1 0 1,0 0 0,0 2-4,1 1-1,0 0 0,1 0 0,0 0 0,1 0 0,1 0 0,0 0 0,1-1 0,1 1 0,0-1 0,1 0 0,5 12 1,-6-18 2,-1 0 0,1-1 0,0 0 0,1 1 1,-1-1-1,1-1 0,0 1 0,1-1 1,-1 0-1,1 0 0,0-1 0,0 1 1,1-1-1,-1-1 0,1 1 0,0-1 0,0 0 1,0-1-1,0 0 0,0 0 0,1 0 1,-1-1-1,1 0-2,1-1 7,0 0-1,0-1 1,0 0 0,0 0-1,-1-1 1,1 0 0,0 0 0,-1-1-1,1 0 1,-1-1 0,0 0 0,0 0-1,0-1 1,-1 0 0,1 0 0,-1-1-1,3-3-6,4-4 25,-1 0-1,0-1 1,-1-1-1,0 0 1,-2-1 0,0 0-1,0 0 1,-1-2-25,-6 12 10,-1-1 1,1-1 0,-1 1 0,0 0 0,-1 0 0,0-1 0,0 1-1,-1-1 1,1 1 0,-1-1 0,-1 1 0,0-1 0,0 1-1,-2-5-10,-3-12 57,-2 0 0,0 1 0,-10-17-57,6 14 75,66 103 34,-20-24-194,1-2 0,4-2-1,1-1 1,2-2 0,5 0 85,-44-43 370,1 0 1,0 0-1,0 0 1,0 0-1,0-1 1,4 2-371,31 6 1147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23 8034,'0'0'60,"-12"-17"2679,12 16-2674,0 1 0,0 0 1,-1 0-1,1-1 0,0 1 1,0 0-1,0-1 0,0 1 1,0 0-1,-1 0 0,1-1 0,0 1 1,0 0-1,-1 0 0,1 0 1,0-1-1,0 1 0,-1 0 1,1 0-1,0 0 0,0 0 1,-1 0-1,1-1 0,0 1 1,-1 0-1,1 0 0,0 0 0,0 0 1,-1 0-1,1 0 0,0 0 1,-1 0-1,1 0 0,0 0 1,-1 0-1,1 0 0,0 0 1,0 1-1,-1-1 0,1 0 1,0 0-1,-1 0 0,1 0 0,0 0 1,0 1-1,-1-1 0,1 0 1,0 0-1,0 0 0,-1 1 1,1-1-1,0 0 0,0 0 1,0 1-1,0-1 0,-1 0 0,1 0 1,0 1-1,0-1 0,0 0 1,0 1-1,0-1 0,0 0 1,0 1-1,0-1 0,0 0 1,0 0-1,0 1-65,-3 30 779,2 0 0,1 0 1,2 0-1,3 16-779,-2-10 289,19 167 1206,26 93-1495,-38-240 31,-2 1 0,-3 1 0,-2-1 0,-3 1 0,-4 14-31,2-36-30,3-12-66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222 161 2793,'82'-28'2045,"-80"27"-1840,0 0 0,0 0 0,0 0 0,1 0 0,-1 0 0,0-1 0,0 1-1,-1 0 1,1-1 0,0 0 0,0 1 0,-1-1 0,1 0 0,-1 0 0,0 0-1,1 0 1,-1 0 0,0 0 0,0 0 0,0-1 0,0 1 0,-1 0 0,1 0-1,-1-1 1,1 1 0,-1 0 0,0-1 0,0 1 0,0-3-205,0 2 221,-1 0 0,0 0-1,1 0 1,-1 0 0,-1 1 0,1-1 0,0 0 0,-1 0 0,1 1 0,-1-1 0,0 1-1,0-1 1,0 1 0,0 0 0,0 0 0,0 0 0,-1 0 0,1 0 0,-1 0-221,-5-2 147,1 0 1,-1 1 0,0 0 0,-1 0 0,1 1 0,0 0 0,-1 0-1,0 1 1,1 0 0,-1 1 0,0 0 0,1 0 0,-1 1 0,0 0 0,1 0-1,-1 1 1,1 0 0,0 0 0,0 1 0,0 1 0,0-1 0,0 1-148,0 0 13,0 0 1,1 1-1,-1-1 1,1 2 0,0-1-1,1 1 1,-1 0-1,1 0 1,1 1-1,-1-1 1,1 2-1,0-1 1,0 0 0,1 1-1,0 0 1,0 0-1,1 0 1,0 0-1,1 1 1,0-1 0,-1 7-14,1 2-4,1 0 1,1 0 0,0 0 0,1 0 0,1 1 0,1-1 0,0-1-1,2 4 4,-3-13 1,0 0 0,1 0-1,0 0 1,0 0-1,0 0 1,1-1-1,0 0 1,0 0-1,1 0 1,0 0 0,0-1-1,0 0 1,1 0-1,-1 0 1,1 0-1,0-1 1,1 0-1,-1-1 1,6 3-1,-8-4 2,0-1 0,0 1-1,1-1 1,-1-1 0,0 1 0,0 0 0,1-1 0,-1 0 0,0 0-1,0 0 1,1-1 0,-1 1 0,0-1 0,0 0 0,4-1-2,-2-1 5,1 0-1,-1 0 1,1-1 0,-1 1 0,0-1 0,0-1 0,-1 1 0,1-1 0,0-1-5,4-5 13,0 0 0,-1-1 1,0 0-1,-1 0 0,0-1 1,-1 0-1,-1 0 1,0-1-1,-1 0-13,-2 7 10,-2-1-1,1 1 1,-1-1-1,0 1 1,0-1-1,-1 0 1,0 1 0,0-1-1,-1 1 1,0-1-1,-1 0 1,1 1 0,-1 0-1,-1-1 1,1 1-1,-1 0 1,-2-3-10,-1-1 12,-1 1 0,1-1-1,-2 1 1,0 1 0,0-1 0,0 1 0,-1 1 0,-1-1 0,1 1-1,-2 1-11,12 7 0,-1 0-1,0 0 0,0 1 1,0-1-1,0 0 0,0 0 1,0 0-1,0 1 0,0-1 1,0 0-1,0 0 0,0 0 0,0 1 1,0-1-1,0 0 0,-1 0 1,1 0-1,0 1 0,0-1 1,0 0-1,0 0 0,0 0 1,0 1-1,0-1 0,0 0 1,-1 0-1,1 0 0,0 0 1,0 0-1,0 0 0,0 1 0,-1-1 1,1 0-1,0 0 0,0 0 1,0 0-1,-1 0 0,1 0 1,0 0-1,0 0 0,0 0 1,-1 0-1,1 0 0,0 0 1,0 0-1,0 0 0,-1 0 0,1 0 1,0 0-1,0 0 0,0 0 1,-1 0-1,1 0 0,0 0 1,0 0-1,0 0 0,-1 0 1,1-1-1,0 1 1,6 17-29,12 15-6,1-1 0,1 0 0,10 10 35,34 49-2,-44-56 3,0 1 0,-2 1 0,-2 0 0,-1 1 0,-2 1 0,-2 0 0,-1 0 0,-1 7-1,-7-27 12,0 1-1,-1 0 1,-1 0 0,-1 0 0,-1 0 0,0-1 0,-1 1-1,-3 6-11,2-11 30,-1 0 0,-1 0 0,0 0-1,0-1 1,-2 0 0,1 0 0,-2-1 0,0 0-1,0 0 1,-1-1 0,-4 3-30,9-9 5,0-1 0,1-1 0,-2 1 0,1-1 0,0 0 0,0 0 0,-1 0 0,0-1 0,1 0 0,-1 0 0,0 0 0,0-1 1,0 0-1,0 0 0,0 0 0,-1-1 0,1 0 0,0 0 0,0 0 0,0-1 0,0 0 0,0 0 0,0-1 0,0 0 0,0 0 0,1 0 0,-1-1 0,-5-2-5,1-1-181,0 0-1,1 0 1,-1-1-1,1 0 1,1 0-1,-1-1 0,1-1 1,1 1-1,-1-1 1,2 0-1,-1-1 1,1 0-1,0 0 0,1 0 1,0-1 181,-4-29-618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24 7562,'-3'-3'399,"0"1"0,0 0 0,-1-1 0,1 1 1,-1 0-1,0 1 0,0-1 0,1 0 0,-1 1 0,0 0 1,0 0-1,0 0 0,0 1 0,0-1 0,0 1 0,-1 0 1,0 0-400,0 1 207,0 0 0,0 0-1,0 1 1,0-1 0,0 1 0,0 0 0,0 1 0,0-1 0,1 1 0,-1 0 0,1 0 0,-1 1-207,-6 6 97,0 0 0,1 1 1,0 0-1,1 1 0,0 0 1,1 0-1,0 1 0,1 0 0,0 2-97,1 0 15,1 1 0,1-1 0,0 1 0,1-1 0,0 1 0,2 0 0,0 0-1,0 0 1,2 0 0,0 0 0,0 0 0,2 0 0,0 0 0,1-1-1,0 1 1,2-1 0,-1 0 0,2 0 0,0-1 0,4 6-15,-7-15-1,0 1-1,0-1 1,0 0 0,1 0 0,-1 0 0,1-1-1,0 1 1,1-1 0,-1-1 0,1 1 0,0-1-1,0 0 1,0 0 0,0 0 0,0-1 0,1 0-1,-1 0 1,1-1 0,-1 0 0,1 0 0,0 0-1,-1-1 1,1 0 0,0-1 0,-1 1 0,1-1-1,0 0 1,-1-1 0,1 1 0,-1-1 0,0-1-1,0 1 1,0-1 0,0 0 0,0-1 0,0 1-1,-1-1 1,1 0 0,-1-1 0,0 1 0,3-5 1,8-10 15,-1-1 1,0-1-1,-1 0 1,1-7-16,-9 17 15,0-1 1,-1 0-1,0 0 1,-2 0-1,1 0 1,-1-1-1,-1 0 0,0 1 1,0-7-16,-3 7 14,0 0 1,-1 1-1,0-1 1,-1 0-1,0 1 0,0 0 1,-2 0-1,1 0 1,-1 0-1,-1 0 1,0 1-1,0 0 1,-1 1-1,-1-1 0,1 1 1,-1 1-1,-1-1-14,7 6-55,-1 0-1,0 0 0,0 0 0,0 1 1,0-1-1,-1 1 0,1 0 0,0 0 1,-1 0-1,0 0 0,1 1 0,-1-1 1,0 1-1,0 0 0,0 0 1,0 1-1,0-1 0,0 1 0,0 0 1,0 0-1,0 0 0,0 0 0,0 1 1,-4 0 55,-10 12-500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1 157 7322,'28'-92'3088,"-27"90"-2934,-1 1 0,1-1 0,-1 1 0,0-1 0,1 1-1,-1-1 1,0 1 0,0-1 0,0 1 0,0-1 0,0 1 0,-1-1-1,1 1 1,0 0 0,-1-1 0,1 1 0,-1-2-154,1 3 34,0 0 1,0 0 0,-1 0 0,1 0-1,0 0 1,0 0 0,0 0-1,0 0 1,0-1 0,0 1 0,-1 0-1,1 0 1,0 0 0,0 0-1,0 0 1,0 0 0,0 0 0,-1 0-1,1 0 1,0 0 0,0 0-1,0 0 1,0 0 0,-1 0 0,1 0-1,0 0 1,0 0 0,0 1-1,0-1 1,0 0 0,0 0-1,-1 0 1,1 0 0,0 0 0,0 0-1,0 0 1,0 0 0,0 0-1,0 1 1,0-1 0,-1 0 0,1 0-1,0 0 1,0 0 0,0 0-1,0 0 1,0 1 0,0-1 0,0 0-1,0 0 1,0 0 0,0 0-1,0 0 1,0 1 0,0-1 0,0 0-1,0 0 1,0 0 0,0 0-1,0 1 1,0-1 0,0 0 0,0 0-1,0 0 1,0 0 0,0 0-35,3 20 552,1 0 1,1 0-1,6 16-552,5 21 396,7 74 750,-6-27-145,-17-102-968,0-1 0,0 0-1,0 1 1,1-1 0,-1 0-1,0 1 1,1-1 0,-1 0-1,1 1 1,0-1-1,-1 0 1,1 0 0,0 0-1,1 2-32,-2-4 19,0 1 0,1 0 1,-1 0-1,0 0 0,1 0 0,-1 0 0,0-1 0,1 1 0,-1 0 0,0 0 0,1-1 0,-1 1 0,0 0 0,0 0 1,1-1-1,-1 1 0,0 0 0,0-1 0,1 1 0,-1 0 0,0-1 0,0 1 0,0 0 0,0-1 0,0 1 0,0 0 1,1-1-1,-1 1 0,0-1 0,0 1-19,7-42 658,-6 14-473,-2-1 0,-1 0 0,-4-14-185,2 5 80,-1-29-80,5 56 3,1-1-1,0 1 1,0-1-1,1 1 1,0 0-1,1 0 1,4-10-3,-5 17-4,-1 0 0,1 1 0,0-1 0,1 1-1,-1-1 1,0 1 0,1 0 0,0 0 0,0 0 0,0 1 0,0-1 0,0 0 0,0 1-1,1 0 1,0-1 4,2 0-6,0 1-1,1-1 1,-1 1-1,0 1 1,1-1-1,-1 1 1,1 0-1,-1 0 1,2 1 6,8 0-334,-1 1-1,1 0 1,-1 1 0,0 1 0,0 1 0,0 0-1,0 0 1,0 2 334,33 17-3673,9 9 1725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03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9 144 4993,'-2'-4'1020,"1"1"0,0 0 0,0 0 0,0-1 0,0 1 0,0 0 0,1-1 0,-1 1 0,1-1 0,0-2-1020,9 22 773,-1-2-676,-1 2 0,0-1 1,0 1-1,-2 0 0,0 0 0,-1 1 0,-1 0 1,2 16-98,6 107 497,-5-59 306,-8-131-152,3-1 1,1 1-1,3-1 1,8-34-652,-10 72 6,0 1 1,1-1-1,0 1 0,1 0 1,0 0-1,1 0 1,0 1-1,0 0 0,2 0 1,7-9-7,-9 13-13,0 1 0,1 0-1,0 0 1,0 0 0,1 1 0,0 0 0,0 0 0,0 1 0,0 0 0,1 0 0,-1 1 0,1 0 0,0 0 0,0 1 0,7 0 13,-5 0 262,1 1-1,-1 1 1,0 0 0,0 0 0,0 1 0,0 1 0,0 0 0,6 2-262,48 15 896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9010,'41'-58'3777,"-46"73"-1825,3 6-824,4 12-359,3 2-73,3 12-328,1-4-144,-2 3-136,0 5-32,-2-8 136,-3 0-112,1-9-520,0-10-296,3-10 336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88 9986,'-31'-38'4281,"7"16"-2217,7 4-607,5 12-569,3 2-328,7 9-400,8 6-200,9 11 632,6 7-440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62 6033,'-1'-3'318,"-2"-10"1984,0 0 0,-1 0 0,-3-4-2302,6 14 1979,3 5-979,0 12-260,-2 14-383,1 1 0,1-1 0,1 0 1,3 3-358,27 112 273,-1-5-164,-14-42-331,-5 0 0,-4 1 0,-4 0-1,-5 5 223,-3-36-1294,2-19 469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93 4969,'-19'-29'3345,"6"19"592,2 5-1553,11 7-800,11 4-175,2 3-481,8-4-184,17-5-336,4-8-120,25-6 16,2-1-80,-4-6 2937,-2 9-2281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59 7810,'-6'-9'1266,"-1"1"0,-1 1 0,0-1-1,-6-3-1265,12 9 169,0 0 0,0 1 0,0 0 0,0-1 0,0 1 0,-1 0 0,1 0 0,-1 0 0,1 0 0,0 1 0,-1-1 0,0 1-1,1-1 1,-1 1 0,1 0 0,-1 0 0,1 0 0,-1 0 0,0 1 0,1-1 0,-3 1-169,4 0 61,-1 0 1,0 0 0,1 0-1,-1 0 1,1 0 0,0 0-1,-1 0 1,1 1-1,0-1 1,0 1 0,-1-1-1,1 0 1,0 1 0,1 0-1,-1-1 1,0 1-1,0 0 1,1-1 0,-1 1-1,1 0 1,-1 0-1,1 1-61,-1 5 75,0 0 0,0 0 0,1 0 0,1 7-75,4 27 94,2 1 0,2-2 0,2 1-1,9 22-93,8 31 80,-25-84-71,50 186 606,27 200-615,-76-359 90,1 25-90,-5-51 24,0 0 0,-1 0-1,0 0 1,-1 0-1,-1-1 1,1 1 0,-2 1-24,1-6 16,-2 7 184,2-24 58,0-9-155,-7-28 24,2 11-78,1-1 0,2 0 0,1-9-49,4 35-2,0 1-1,0-1 0,1 0 0,0 1 0,1 0 0,0-1 1,1 1-1,0 0 0,1 0 0,0 0 0,0 1 0,1-1 1,4-6 2,-6 13-8,0-1 1,0 0 0,0 1-1,0 0 1,0 0-1,1 0 1,-1 0 0,1 0-1,0 1 1,0-1-1,0 1 1,0 0 0,0 1-1,1-1 1,-1 1 0,1-1 7,1 1-9,1 0 0,0 0 0,-1 1 0,1 0 0,0 0 0,-1 0 0,1 1 0,0 0 1,-1 1-1,3 0 9,6 2-9,-2 2 0,1-1 1,0 2-1,-1 0 0,0 0 0,-1 1 1,0 1-1,0 0 0,5 5 9,-6-3 28,-1 0 0,0 0 0,-1 1 0,0 1-1,-1-1 1,-1 1 0,0 0 0,0 1 0,-2 0 0,0 0 0,0 0-1,-1 0 1,-1 1 0,0 0 0,-1 0 0,-1 0 0,0 0-28,1 8 1031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94 8154,'3'21'5098,"9"22"-3618,0-3-866,-2 2 26,-3-22-287,-2 1 0,-1-1-1,0 1 1,-2 1-1,0-1 1,-2 0 0,-1 16-353,-2-24 272,-1-53 525,2-6-759,1 1-1,3-1 1,2 1 0,2 0-1,9-33-37,-13 70-9,0-1-1,0 1 0,1 0 1,1 0-1,-1 0 0,1 0 1,1 1-1,0-1 10,-4 6-5,0 1 0,0-1 0,1 1 0,-1 0 0,1-1 0,-1 1 0,1 0 0,0 0 0,-1 0 0,1 0 0,0 0 0,0 0 0,0 1 0,-1-1 0,1 0 0,0 1 0,0 0 0,0-1 0,0 1 0,0 0 0,0 0 0,0 0 0,0 0 0,0 1 0,0-1 0,0 0 0,0 1 0,0-1 0,0 1 0,0 0 0,-1 0 0,1-1 0,0 1 0,0 1 0,-1-1 0,1 0 0,-1 0 0,1 1 5,7 4-15,0 2 0,-1-1 0,0 1-1,0 0 1,-1 1 0,0 0 0,0 0-1,5 10 16,-5-5-4,1 0 1,-2 0-1,0 0 0,0 1 0,-1 0 0,0 4 4,-4-10 10,0 1 0,-1-1 1,0 1-1,0-1 0,-1 1 0,0-1 0,-1 0 0,0 1 0,0-1 0,-3 5-10,21-73 714,-14 52-710,7-18-3,1 0 0,1 1 0,0 0-1,2 1 1,6-8-1,-14 24-6,0 1-1,0 0 1,1 0-1,0 0 1,0 1-1,0 0 0,1 0 1,-1 1-1,6-3 7,-7 5-7,0-1-1,0 2 1,0-1 0,0 0-1,1 1 1,-1 0-1,0 0 1,1 1-1,-1 0 1,1 0-1,-1 0 1,1 0-1,-1 1 1,1 0-1,1 0 8,3 2-5,0-1-1,-1 2 1,1-1-1,-1 1 1,1 1 0,-1 0-1,0 0 1,-1 1-1,1 0 1,-1 0-1,0 1 1,-1 0-1,0 1 1,0-1 0,0 1-1,-1 0 1,0 1-1,-1 0 1,0 0-1,0 0 1,-1 0-1,0 1 1,1 7 5,-1-1 366,0-1-1,1 0 1,1 0-1,0 0 1,1-1 0,0 0-1,5 5-365,24 26 1139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49 5041,'6'-8'923,"-3"5"30,-1-1 0,0 1 1,0 0-1,0 0 1,0-1-1,1-3-953,-3 7 117,1-1-1,-1 1 1,0 0-1,0-1 0,0 1 1,0-1-1,0 1 1,0-1-1,0 1 1,0 0-1,0-1 0,0 1 1,0-1-1,-1 1 1,1 0-1,0-1 1,0 1-1,0 0 0,0-1 1,-1 1-1,1-1 1,0 1-1,0 0 1,-1 0-1,1-1-116,-1 1 114,0-1-1,0 1 1,0-1-1,0 1 1,0-1-1,0 1 1,0 0-1,0 0 1,0-1-1,0 1 1,0 0 0,0 0-1,0 0 1,0 0-1,0 0-113,-13 1 289,0 1-1,-1 0 1,1 1-1,0 0 1,1 1-1,-1 1 1,1 0-1,0 1 1,0 0-1,0 1 1,1 1-289,-23 14 84,1 2-1,2 1 1,-6 7-84,30-25 23,0 0 0,0 0-1,0 1 1,1 1 0,0-1 0,1 1 0,-5 8-23,11-16 2,-1 0-1,1 0 1,-1-1 0,1 1-1,0 0 1,0 0 0,0 0-1,-1 0 1,1 0 0,0-1-1,0 1 1,0 0 0,0 0-1,0 0 1,1 0 0,-1 0 0,0 0-1,0-1 1,0 1 0,1 0-1,-1 0 1,0 0 0,1 0-1,-1-1 1,1 1 0,-1 0-1,1-1 1,0 1 0,-1 0-1,1-1 1,-1 1 0,1-1-1,0 1 1,0 0 0,-1-1 0,1 0-1,0 1 1,0-1 0,0 0-1,-1 1 1,2-1-2,5 3 8,-1-1 1,1 0-1,0 0 0,6 0-8,-10-2 2,32 5 29,26-1-31,-29-3 1,0 2 0,24 5-1,-47-6 0,0 0-1,0 0 0,-1 1 0,1 1 1,-1-1-1,0 1 0,0 1 0,-1-1 1,1 1-1,-1 1 0,6 5 1,-11-9 1,0 0 0,0 1-1,0-1 1,-1 1 0,1-1 0,-1 1-1,1 0 1,-1-1 0,0 1 0,0 0-1,0 0 1,-1 0 0,1 0-1,-1 0 1,1 0 0,-1 0 0,0 0-1,0 0 1,0 0 0,-1 0-1,1 0 1,-1 0 0,0 0 0,1 0-1,-1-1 1,-1 1 0,1 0 0,0 0-1,-2 1 0,-4 9 13,0-1 1,-2 0-1,1 0 0,-1-1 0,-5 4-13,3-2 14,-1 0 0,-1-1 0,0 0 0,0-1 0,-1 0 0,-1-1 0,0-1 0,0 0 1,-1-1-1,0-1 0,-15 5-14,29-12-42,1 1 0,-1-1 1,1 1-1,-1-1 0,1 1 1,-1-1-1,1 0 0,-1 0 0,0 0 1,1 0-1,-1 0 0,1 0 1,-1-1-1,1 1 0,-1 0 1,0-1-1,1 1 0,-1-1 1,1 0 40,-3-10-304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1464 4929,'1'2'400,"0"-1"0,0 1 0,0-1-1,0 0 1,0 0 0,0 0 0,0 1 0,0-1 0,1 0-1,-1 0 1,0-1 0,1 1 0,-1 0 0,0 0 0,1-1 0,-1 1-1,1 0 1,-1-1 0,1 0 0,-1 1 0,1-1 0,1 0-400,-2 1 212,1-1 0,-1 0 0,1 1 0,-1-1 0,1 0 0,0 0 0,-1 0 0,1 0 1,-1-1-1,1 1 0,-1 0 0,1-1 0,-1 1 0,1 0 0,-1-1 0,1 0 0,-1 1 0,0-1 1,1 0-1,-1 0 0,0 0 0,0 0 0,0 0 0,1 0-212,1-7 201,1-1 0,-2 1 0,1 0-1,-1-1 1,-1 1 0,1-1 0,-2 0 0,1 1 0,-1-1 0,0 0-1,-1 0-200,1-16 216,0-115 102,-6 1 1,-6 0 0,-22-95-319,11 95 6,6-1 1,6-1 0,6-21-7,5 154-12,0 0 1,0 1 0,1-1 0,0 1-1,1-1 1,0 1 0,0-1-1,1 1 1,1-3 11,-3 8-8,0 0-1,1-1 1,-1 1 0,1 0-1,0 0 1,-1 0 0,1 0-1,0 0 1,0 0-1,1 1 1,-1-1 0,0 1-1,0-1 1,1 1 0,-1 0-1,1 0 1,-1 0 0,1 0-1,-1 0 1,1 1-1,0-1 1,-1 1 0,1 0-1,0 0 1,2 0 8,1 0-74,0 1 0,0 0-1,0 0 1,0 1 0,-1-1 0,1 1-1,0 1 1,-1-1 0,1 1 0,-1 0-1,0 0 1,0 1 0,0-1 0,-1 1-1,1 0 1,-1 0 0,0 1 0,0-1-1,0 1 1,2 5 74,6 7-492,-2 0 0,0 1 0,-1 0 0,-1 1 0,4 13 492,15 59-144,-6 13-29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29 169 8762,'-3'-2'594,"0"0"0,1-1 1,-1 1-1,0 0 0,1-1 1,0 0-1,0 1 0,0-1 1,0 0-1,0 0 0,0-1-594,2 3 47,0 1 0,0-1 1,0 1-1,0 0 0,0-1 0,0 1 0,0 0 0,0-1 0,1 1 0,-1 0 0,0-1 0,0 1 0,0 0 0,0-1 1,1 1-1,-1 0 0,0-1 0,0 1 0,1 0 0,-1 0 0,0-1 0,1 1 0,-1 0 0,0 0 0,1 0 1,-1-1-1,0 1 0,1 0 0,-1 0 0,0 0 0,1 0 0,-1 0 0,0 0 0,1 0 0,-1 0 0,1 0 0,-1 0 1,1 0-48,19-4 428,-17 4-308,119-11 1286,50 5-1406,63-5 50,-231 11-46,13-2 7,-1 0 0,1 0 1,-1-2-1,2 0-11,-15 3 11,0 0 0,1 0 0,-1-1 0,0 1 0,0-1-1,0 1 1,0-1 0,0 0 0,0 0 0,-1 0 0,1 0 0,0-1 0,-1 1 0,0-1 0,0 0 0,0 1 0,0-1 0,0 0 0,0 0 0,-1 0 0,1 0 0,-1-2-11,0 4 7,-1 0 0,0 1 0,0-1 0,1 0 0,-1 0 0,0 0 0,0 0 0,0 0 0,0 0 0,0 1 0,0-1 0,0 0 0,-1 0 0,1 0 0,0 0 0,0 1 0,-1-1 0,1 0 0,-1 0 0,1 0 0,0 1 0,-1-1 0,1 0 0,-1 1 0,0-1 0,1 0-7,-2 0 11,1 0-1,-1 0 0,1 1 1,-1-1-1,1 0 0,-1 1 1,0-1-1,1 1 0,-1-1 1,0 1-1,1 0 0,-1 0 1,0 0-11,-4-1 26,0 1 1,0 1-1,0-1 1,0 1-1,0 0 1,0 1 0,-1 0-27,-6 4 20,0 1 1,1 0 0,0 1 0,1 0 0,0 1 0,0 0 0,0 1-1,2 0 1,-1 0 0,1 1 0,1 1 0,0-1 0,0 1 0,-2 6-21,7-11 1,1 1 0,-1-1 0,1 0 0,1 1 1,0-1-1,0 1 0,0-1 0,1 1 0,0 0 1,0-1-1,1 1 0,0-1 0,0 1 0,1-1 1,0 1-1,0-1 0,1 0 0,0 0 1,0 0-1,1 0 0,0-1 0,0 1 0,0-1 1,3 2-2,-2-2 2,0 1 1,0-1-1,1 0 1,0-1-1,0 0 1,0 0-1,1 0 1,0 0 0,0-1-1,0 0 1,0-1-1,0 0 1,1 0-1,0 0 1,0-1 0,-1 0-1,1-1 1,0 0-1,0 0 1,1 0-1,-1-1 1,5-1-3,-7 0 6,1-1 1,-1 0-1,-1 0 1,1-1-1,0 0 0,-1 0 1,1 0-1,-1-1 0,0 1 1,0-1-1,0-1 1,-1 1-1,1-1 0,-1 1 1,0-1-1,0 0 0,0-1-6,2-3 20,-1 0 0,1-1-1,-1 1 1,-1-1 0,0 0-1,0 0 1,-1 0 0,0-1-1,1-9-19,-4 11 13,0 0-1,0 1 0,-1-1 1,-1 0-1,1 1 1,-1-1-1,-1 1 0,0 0 1,0 0-1,0 0 0,-1 0 1,0 0-1,-3-3-12,-4-7-63,-1 1-1,-1 1 1,-1-1 0,0 2-1,-1 0 64,13 13-115,1 0-1,-1 1 1,-1-1-1,1 0 0,0 1 1,0 0-1,-1-1 1,1 1-1,-3-1 116,5 2-52,0 0 0,0 0-1,-1 0 1,1 0 0,0 0 0,-1 0-1,1 0 1,0 0 0,-1 0-1,1 0 1,0 0 0,0 0 0,-1 0-1,1 0 1,0 1 0,-1-1-1,1 0 1,0 0 0,0 0 0,-1 0-1,1 0 1,0 1 0,0-1-1,-1 0 1,1 0 0,0 0 0,0 1-1,-1-1 1,1 0 52,-1 16-1815,5 2 853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9 144 4993,'-2'-4'1020,"1"1"0,0 0 0,0 0 0,0-1 0,0 1 0,0 0 0,1-1 0,-1 1 0,1-1 0,0-2-1020,9 22 773,-1-2-676,-1 2 0,0-1 1,0 1-1,-2 0 0,0 0 0,-1 1 0,-1 0 1,2 16-98,6 107 497,-5-59 306,-8-131-152,3-1 1,1 1-1,3-1 1,8-34-652,-10 72 6,0 1 1,1-1-1,0 1 0,1 0 1,0 0-1,1 0 1,0 1-1,0 0 0,2 0 1,7-9-7,-9 13-13,0 1 0,1 0-1,0 0 1,0 0 0,1 1 0,0 0 0,0 0 0,0 1 0,0 0 0,1 0 0,-1 1 0,1 0 0,0 0 0,0 1 0,7 0 13,-5 0 262,1 1-1,-1 1 1,0 0 0,0 0 0,0 1 0,0 1 0,0 0 0,6 2-262,48 15 896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04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572 274 3081,'28'-66'2276,"-27"64"-2081,-1 0 0,1 0 1,-1 1-1,1-1 0,-1 0 0,0 0 0,0 0 0,0 0 0,0 1 0,0-1 0,-1 0 1,1 0-1,0 0 0,-1 1 0,1-1 0,-1 0 0,0 1 0,1-1 0,-1 0 1,0 1-1,0-1 0,0 1 0,0-1 0,-1 1 0,1 0 0,0-1 0,-1 1 1,1 0-1,0 0 0,-1 0 0,1 0 0,-1 0 0,0 0 0,1 0 0,-1 1 1,0-1-1,0 1 0,1-1 0,-1 1 0,0-1 0,0 1 0,-1 0-195,-6-1 272,0 0 0,0 1 0,-1 0-1,1 0 1,0 1 0,0 1 0,-1-1 0,1 2 0,0-1-1,-7 4-271,-19 8 390,2 1-1,-6 4-389,-8 5 304,-18 7 104,-4 5-408,49-24 32,0 1 0,1 1 0,0 0 0,1 2 0,-3 3-32,16-14 4,0 1 1,0-1-1,1 1 0,0 0 0,0 0 1,0 0-1,1 0 0,0 1 0,0 0 0,0-1 1,1 1-1,-1 4-4,3-10 1,0 0 1,0 0-1,0 1 1,0-1-1,0 0 1,0 0-1,0 0 1,0 0-1,1 1 1,-1-1-1,0 0 1,1 0-1,-1 0 1,1 0-1,-1 0 1,1 0-1,0 0 0,-1 0 1,1 0-1,0 0 1,0 0-1,-1 0 1,1 0-1,0-1 1,0 1-1,0 0 1,0-1-1,0 1 1,0-1-1,0 1 1,0-1-1,1 1 1,-1-1-1,0 0-1,6 3 11,1-1 0,-1-1 0,1 1 0,-1-1 0,1-1-11,-3 1 7,123 9 82,-59-6-53,-1 3 0,6 4-36,-52-6 3,-1 0 0,0 1 0,0 1-1,0 1 1,-1 1 0,0 1 0,-1 1 0,10 7-3,-24-15 0,-1 0 0,0 0 0,0 0 0,0 1 0,0 0 0,-1 0 0,1 0 0,-1 0 0,0 0 0,-1 1 0,1-1 0,1 4 0,-3-4 0,0-1 0,0 1 0,0 0 0,-1 0 0,1 0 0,-1 0 0,0 0 0,0 0 0,0 0 0,-1 0 0,0 0 0,1 0 0,-1 0 0,0 0 0,-1 0 0,0 2 0,-7 13 16,0-1 0,0-1 0,-2 1 0,0-2 0,-1 1 0,-1-2-1,-1 1 1,-1-1-16,-8 7 76,0-1-1,-1-2 0,-2 0 0,-23 13-75,42-28 14,-1-1-1,1 1 1,-1-1-1,0 0 1,1-1-1,-2 0 1,1-1-1,0 1 1,0-1-1,0-1 1,-4 0-14,9 0-51,0 0 0,1 0 0,-1 0 0,0 0 0,1-1 0,-1 1 0,1-1 0,-1 0 1,1 0-1,-1 0 0,1 0 0,0 0 0,-1-1 0,1 1 0,0-1 0,0 0 0,0 1 0,0-1 0,0 0 0,0 0 0,1 0 1,-1 0-1,1 0 0,-1-1 0,1 1 0,0 0 0,0-1 0,0 1 0,0-1 0,0 1 0,0-1 0,1 1 0,-1-1 0,1 0 1,0 1-1,0-2 51,3-28-576</inkml:trace>
  <inkml:trace contextRef="#ctx0" brushRef="#br0" timeOffset="591.819">1107 156 7506,'0'-1'105,"0"1"1,0 0-1,0-1 0,0 1 1,0 0-1,0-1 1,0 1-1,0 0 1,0-1-1,0 1 1,0 0-1,0 0 1,-1-1-1,1 1 1,0 0-1,0-1 0,0 1 1,0 0-1,-1 0 1,1-1-1,0 1 1,0 0-1,0 0 1,-1 0-1,1-1 1,0 1-1,0 0 1,-1 0-1,1 0 1,0 0-1,-1-1 0,1 1 1,0 0-1,0 0 1,-1 0-1,1 0 1,0 0-1,-1 0 1,1 0-1,0 0 1,-1 0-106,-12 10 1547,-12 26-825,24-34-537,-17 29 224,1 2 0,2 0 0,1 1-1,-5 21-408,-34 146 439,36-132-275,6-27-98,1 1 0,3 0 0,1 1 0,2 0 0,2 15-66,6-45 57,-4-15-56,1 1 1,-1 0-1,0 0 1,1-1 0,-1 1-1,1 0 1,-1 0 0,0-1-1,1 1 1,-1 0 0,0-1-1,1 1 1,-1-1-1,0 1 1,0 0 0,1-1-1,-1 1 1,0-1 0,0 1-1,0-1 1,1 1-1,-1-1 1,0 1 0,0-1-1,0 1 1,0-1 0,0 1-1,0-1-1,37-113-55,-4-1-1,-6-2 0,-4-1 1,1-70 55,-21 154 16,7-79 51,-7 96-1,0-1 0,1 1-1,1 0 1,0 1 0,2-2-66,-7 16 21,1 1 1,-1-1 0,0 1 0,1-1 0,0 1 0,-1-1-1,1 1 1,0 0 0,0-1 0,0 1 0,0 0-1,0 0 1,0-1 0,0 1 0,0 0 0,1 0 0,-1 0-1,0 0 1,2 0-22,-2 2 13,1 0 0,-1 0 1,0 0-1,1 0 0,-1 0 0,0 0 0,0 0 0,0 0 0,0 1 1,0-1-1,0 0 0,0 1 0,0-1 0,0 1 0,0-1 0,-1 1 1,1-1-1,-1 1 0,1 0-13,14 32 27,-2 0 0,-1 1 1,-2 1-1,3 17-27,20 149 40,-29-172-31,13 51 21,-12-57-13,0 1 0,-1-1 0,0 12-17,-2 5 20,1-9-229,-2 1 0,-2 3 209,1 0-117,8-1-19</inkml:trace>
  <inkml:trace contextRef="#ctx0" brushRef="#br0" timeOffset="934.363">862 668 7818,'-27'-4'3632,"9"4"-1759,15-3-513,12 1-200,21-6-415,15-1-161,25-3-208,4-3-88,0-1-144,-6 3 8,-11-3-336,-11 1-288,7 11 312</inkml:trace>
  <inkml:trace contextRef="#ctx0" brushRef="#br0" timeOffset="1267.478">1832 113 6609,'-133'-35'3066,"128"34"-2604,0-1-1,-1 1 0,1 0 0,0 0 0,-1 1 0,1-1 0,-4 1-461,3 1 867,68 2 3371,28 0-3741,2-3-246,-1-5 0,0-4-1,44-11-250,-26 1-657,-40 8-2605,-46 7 2063</inkml:trace>
  <inkml:trace contextRef="#ctx0" brushRef="#br0" timeOffset="1598.59">2022 207 8162,'-2'0'485,"-1"0"-1,1 1 1,-1-1 0,1 0 0,0 1 0,0 0 0,-1 0 0,1-1-1,0 1 1,0 1 0,0-1 0,-1 1-485,2-1 182,0 0 0,0 1 0,0 0 0,0-1 0,1 1 0,-1-1 0,0 1 0,1 0-1,0 0 1,-1-1 0,1 1 0,0 0 0,0 0 0,0-1 0,0 1 0,0 0 0,0 0-182,2 31 1059,1 0 1,3 10-1060,1 9 406,1 11-45,-1-19-90,-3 0-1,-1 30-270,-3 198 415,0-272-416,0 7 339,0-1-1,0 0 1,0 1 0,1-1-1,0 1 1,0-1 0,1 0-1,-1 1 1,3 3-338,9 1 1103,-11-10-978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572 274 3081,'28'-66'2276,"-27"64"-2081,-1 0 0,1 0 1,-1 1-1,1-1 0,-1 0 0,0 0 0,0 0 0,0 0 0,0 1 0,0-1 0,-1 0 1,1 0-1,0 0 0,-1 1 0,1-1 0,-1 0 0,0 1 0,1-1 0,-1 0 1,0 1-1,0-1 0,0 1 0,0-1 0,-1 1 0,1 0 0,0-1 0,-1 1 1,1 0-1,0 0 0,-1 0 0,1 0 0,-1 0 0,0 0 0,1 0 0,-1 1 1,0-1-1,0 1 0,1-1 0,-1 1 0,0-1 0,0 1 0,-1 0-195,-6-1 272,0 0 0,0 1 0,-1 0-1,1 0 1,0 1 0,0 1 0,-1-1 0,1 2 0,0-1-1,-7 4-271,-19 8 390,2 1-1,-6 4-389,-8 5 304,-18 7 104,-4 5-408,49-24 32,0 1 0,1 1 0,0 0 0,1 2 0,-3 3-32,16-14 4,0 1 1,0-1-1,1 1 0,0 0 0,0 0 1,0 0-1,1 0 0,0 1 0,0 0 0,0-1 1,1 1-1,-1 4-4,3-10 1,0 0 1,0 0-1,0 1 1,0-1-1,0 0 1,0 0-1,0 0 1,0 0-1,1 1 1,-1-1-1,0 0 1,1 0-1,-1 0 1,1 0-1,-1 0 1,1 0-1,0 0 0,-1 0 1,1 0-1,0 0 1,0 0-1,-1 0 1,1 0-1,0-1 1,0 1-1,0 0 1,0-1-1,0 1 1,0-1-1,0 1 1,0-1-1,1 1 1,-1-1-1,0 0-1,6 3 11,1-1 0,-1-1 0,1 1 0,-1-1 0,1-1-11,-3 1 7,123 9 82,-59-6-53,-1 3 0,6 4-36,-52-6 3,-1 0 0,0 1 0,0 1-1,0 1 1,-1 1 0,0 1 0,-1 1 0,10 7-3,-24-15 0,-1 0 0,0 0 0,0 0 0,0 1 0,0 0 0,-1 0 0,1 0 0,-1 0 0,0 0 0,-1 1 0,1-1 0,1 4 0,-3-4 0,0-1 0,0 1 0,0 0 0,-1 0 0,1 0 0,-1 0 0,0 0 0,0 0 0,0 0 0,-1 0 0,0 0 0,1 0 0,-1 0 0,0 0 0,-1 0 0,0 2 0,-7 13 16,0-1 0,0-1 0,-2 1 0,0-2 0,-1 1 0,-1-2-1,-1 1 1,-1-1-16,-8 7 76,0-1-1,-1-2 0,-2 0 0,-23 13-75,42-28 14,-1-1-1,1 1 1,-1-1-1,0 0 1,1-1-1,-2 0 1,1-1-1,0 1 1,0-1-1,0-1 1,-4 0-14,9 0-51,0 0 0,1 0 0,-1 0 0,0 0 0,1-1 0,-1 1 0,1-1 0,-1 0 1,1 0-1,-1 0 0,1 0 0,0 0 0,-1-1 0,1 1 0,0-1 0,0 0 0,0 1 0,0-1 0,0 0 0,0 0 0,1 0 1,-1 0-1,1 0 0,-1-1 0,1 1 0,0 0 0,0-1 0,0 1 0,0-1 0,0 1 0,0-1 0,1 1 0,-1-1 0,1 0 1,0 1-1,0-2 51,3-28-576</inkml:trace>
  <inkml:trace contextRef="#ctx0" brushRef="#br0" timeOffset="1">1107 156 7506,'0'-1'105,"0"1"1,0 0-1,0-1 0,0 1 1,0 0-1,0-1 1,0 1-1,0 0 1,0-1-1,0 1 1,0 0-1,0 0 1,-1-1-1,1 1 1,0 0-1,0-1 0,0 1 1,0 0-1,-1 0 1,1-1-1,0 1 1,0 0-1,0 0 1,-1 0-1,1-1 1,0 1-1,0 0 1,-1 0-1,1 0 1,0 0-1,-1-1 0,1 1 1,0 0-1,0 0 1,-1 0-1,1 0 1,0 0-1,-1 0 1,1 0-1,0 0 1,-1 0-106,-12 10 1547,-12 26-825,24-34-537,-17 29 224,1 2 0,2 0 0,1 1-1,-5 21-408,-34 146 439,36-132-275,6-27-98,1 1 0,3 0 0,1 1 0,2 0 0,2 15-66,6-45 57,-4-15-56,1 1 1,-1 0-1,0 0 1,1-1 0,-1 1-1,1 0 1,-1 0 0,0-1-1,1 1 1,-1 0 0,0-1-1,1 1 1,-1-1-1,0 1 1,0 0 0,1-1-1,-1 1 1,0-1 0,0 1-1,0-1 1,1 1-1,-1-1 1,0 1 0,0-1-1,0 1 1,0-1 0,0 1-1,0-1-1,37-113-55,-4-1-1,-6-2 0,-4-1 1,1-70 55,-21 154 16,7-79 51,-7 96-1,0-1 0,1 1-1,1 0 1,0 1 0,2-2-66,-7 16 21,1 1 1,-1-1 0,0 1 0,1-1 0,0 1 0,-1-1-1,1 1 1,0 0 0,0-1 0,0 1 0,0 0-1,0 0 1,0-1 0,0 1 0,0 0 0,1 0 0,-1 0-1,0 0 1,2 0-22,-2 2 13,1 0 0,-1 0 1,0 0-1,1 0 0,-1 0 0,0 0 0,0 0 0,0 0 0,0 1 1,0-1-1,0 0 0,0 1 0,0-1 0,0 1 0,0-1 0,-1 1 1,1-1-1,-1 1 0,1 0-13,14 32 27,-2 0 0,-1 1 1,-2 1-1,3 17-27,20 149 40,-29-172-31,13 51 21,-12-57-13,0 1 0,-1-1 0,0 12-17,-2 5 20,1-9-229,-2 1 0,-2 3 209,1 0-117,8-1-19</inkml:trace>
  <inkml:trace contextRef="#ctx0" brushRef="#br0" timeOffset="2">862 668 7818,'-27'-4'3632,"9"4"-1759,15-3-513,12 1-200,21-6-415,15-1-161,25-3-208,4-3-88,0-1-144,-6 3 8,-11-3-336,-11 1-288,7 11 312</inkml:trace>
  <inkml:trace contextRef="#ctx0" brushRef="#br0" timeOffset="3">1832 113 6609,'-133'-35'3066,"128"34"-2604,0-1-1,-1 1 0,1 0 0,0 0 0,-1 1 0,1-1 0,-4 1-461,3 1 867,68 2 3371,28 0-3741,2-3-246,-1-5 0,0-4-1,44-11-250,-26 1-657,-40 8-2605,-46 7 2063</inkml:trace>
  <inkml:trace contextRef="#ctx0" brushRef="#br0" timeOffset="4">2022 207 8162,'-2'0'485,"-1"0"-1,1 1 1,-1-1 0,1 0 0,0 1 0,0 0 0,-1 0 0,1-1-1,0 1 1,0 1 0,0-1 0,-1 1-485,2-1 182,0 0 0,0 1 0,0 0 0,0-1 0,1 1 0,-1-1 0,0 1 0,1 0-1,0 0 1,-1-1 0,1 1 0,0 0 0,0 0 0,0-1 0,0 1 0,0 0 0,0 0-182,2 31 1059,1 0 1,3 10-1060,1 9 406,1 11-45,-1-19-90,-3 0-1,-1 30-270,-3 198 415,0-272-416,0 7 339,0-1-1,0 0 1,0 1 0,1-1-1,0 1 1,0-1 0,1 0-1,-1 1 1,3 3-338,9 1 1103,-11-10-978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241 331 4201,'94'-63'2286,"-92"62"-2145,-1 0-1,0 0 1,1 0 0,-1 0 0,0 0-1,1 0 1,-1 0 0,0-1 0,0 1 0,0 0-1,0-1 1,0 1 0,-1-1 0,1 1 0,0-1-1,-1 1 1,1-1 0,-1 0 0,1 1 0,-1-1-1,0 1 1,0-1 0,1 0 0,-1 1-1,0-1 1,-1 0 0,1 1 0,0-1 0,0 0-1,-1 1 1,1-1-141,-2 0 296,1-1 0,0 1 0,-1 0 0,1-1 0,-1 1 0,0 0 0,1 0 0,-1 1 0,0-1 0,0 0 0,-1 1 0,0-2-296,-3 0 149,0 0 0,0 0 0,0 0 0,0 1 0,0 0 0,0 0 0,-1 1 0,1 0 0,-1 0 0,1 0 0,-1 1 0,1 0 0,-1 0 0,1 1 0,-1-1 0,1 1 0,0 1 0,-1-1 0,1 1 0,0 0 0,0 1 0,0 0 0,0 0 0,0 0 0,-4 4-149,-2 1 35,0 1 1,1 1-1,0 0 0,1 0 0,0 1 1,0 1-1,1-1 0,1 1 0,0 1 1,1 0-1,0 1-35,-2 5 9,1 0 0,1 1 0,1 0 0,1 0 0,0 1 0,2 0 0,0-1 0,1 1-1,2 0 1,0 0 0,1 0 0,1 0 0,1 0 0,2 7-9,0-9 6,0 0-1,1-1 1,1 1 0,1-2-1,0 1 1,1-1-1,1 0 1,0-1 0,2 0-1,0-1 1,0-1 0,2 1-1,-1-2 1,2 0-1,9 7-5,-16-15 6,1 1-1,-1-1 1,1-1-1,0 1 1,0-2-1,1 1 0,-1-1 1,1 0-1,-1-1 1,1 0-1,0-1 1,0 0-1,0-1 0,2 0-5,0 0 6,0-2-1,0 1 0,0-2 0,-1 0 0,1 0 1,-1-1-1,1 0 0,-1-1 0,0 0 0,-1-1 1,7-4-6,5-7 9,0 0 0,-1-1 0,-1-1 0,-1-1 1,-1 0-1,-1-2 0,0 0 0,-2 0 0,8-17-9,-19 31 6,0-1-1,-1 0 1,1 1-1,-2-1 1,0 0 0,0-1-1,0 1 1,-1 0-1,0 0 1,-1-1-1,0 1 1,-1 0-1,0-1 1,0 1-1,-1 0 1,0 0-1,-1 0 1,-2-6-6,-6-11 15,-1 0-1,-1 1 1,-1 1 0,-1 0 0,-9-9-15,-53-68 29,65 86-35,-2 1 0,0 0 0,0 1 1,-1 0-1,-6-2 6,17 12-62,0 0 0,0 0 1,-1 1-1,1 0 1,0 0-1,-1 0 0,0 0 1,1 1-1,-1 0 0,0 0 1,0 0-1,0 0 0,1 1 1,-1 0-1,0 0 0,0 0 1,0 0-1,0 1 0,0 0 1,0 0-1,1 0 0,-5 2 62,-9 10-426</inkml:trace>
  <inkml:trace contextRef="#ctx0" brushRef="#br0" timeOffset="1">1010 627 5201,'7'-71'2713,"-7"68"-2371,1 0 0,-1 0-1,1 0 1,0 0 0,0 0 0,1 0 0,-1 0 0,1 0 0,-1 0 0,1 1 0,0-1 0,1 0-342,5-9 1911,-3 4-492,-5 8-1388,0 0 1,0 0-1,0 0 0,0 0 1,0 0-1,0 0 0,0 0 1,0 0-1,0 0 1,0 0-1,0 0 0,0 0 1,0 0-1,0 0 0,0-1 1,0 1-1,-1 0 0,1 0 1,0 0-1,0 0 0,0 0 1,0 0-1,0 0 1,0 0-1,0 0 0,0 0 1,0 0-1,0 0 0,0 0 1,0 0-1,0 0 0,0 0 1,0 0-1,0 0 0,0 0 1,0 0-1,0 0 1,0 0-1,0 0 0,0-1 1,0 1-1,0 0 0,0 0 1,0 0-1,0 0-31,-7 1 614,5 3-434,0 10-115,-1 0 1,2 1 0,-1 11-66,1 2 33,0-10-10,0 0-1,2 0 0,0 0 0,1 0 0,4 14-22,4 7 73,13 32-73,-23-71 1,4 11 12,0 0 0,1-1 0,0 0 1,0 0-1,1 0 0,1 0-13,-5-7 7,0-1 0,0 0 0,0 0-1,0 0 1,0 0 0,0 0 0,1-1 0,-1 1-1,1-1 1,-1 1 0,1-1 0,1 1-7,-2-2 7,0 1 0,0-1 0,0 0 0,0 0 0,-1 0 0,1 0 0,0 0 0,0 0 0,0 0 0,0-1 0,0 1 0,0 0 0,-1-1 0,1 0 0,0 0 0,0 1 0,-1-1 0,1 0 0,-1 0 0,2-1-7,7-6 21,0-1 1,-1 0-1,0 0 0,0-1 1,-1 0-1,-1-1 0,1 0 0,-2 0 1,1 0-1,-2-1 0,0 0 1,4-12-22,2-11 94,-1 0-1,-2-1 1,3-36-94,-11 69 21,1 0-1,-1 0 0,1 0 1,0 0-1,0 0 1,0 1-1,0-1 0,1-1-20,-2 3 3,1 1 1,-1 0-1,0-1 0,0 1 0,1 0 0,-1-1 1,0 1-1,1 0 0,-1 0 0,0-1 0,1 1 1,-1 0-1,0 0 0,1 0 0,-1-1 0,0 1 1,1 0-1,-1 0 0,1 0 0,-1 0 0,1 0 0,-1 0 1,0 0-1,1 0-3,0 0 1,0 0 0,0 1 1,0-1-1,-1 0 0,1 1 1,0-1-1,0 1 0,0-1 0,-1 1 1,1 0-1,0-1 0,0 1 1,-1 0-1,1-1 0,-1 1 0,1 0-1,12 19 1,0 1 0,-1 1 0,-2 0 0,0 0 0,-1 1-1,2 10 0,2 5 6,-2-8-29,19 46 206,-26-69-264,-1 0 0,1 0 0,1-1-1,-1 1 1,1-1 0,0 0 0,0 0 0,6 4 81,-9-9-96,1 1 1,-1 0-1,1-1 1,-1 1 0,1-1-1,0 0 1,-1 0-1,1 0 1,3 1 95,24-2-604</inkml:trace>
  <inkml:trace contextRef="#ctx0" brushRef="#br0" timeOffset="2">1870 41 7778,'-18'-38'6196,"18"38"-6160,0 0 0,0 0 1,0-1-1,0 1 1,0 0-1,0 0 0,0 0 1,0 0-1,0 0 1,0 0-1,-1 0 0,1-1 1,0 1-1,0 0 1,0 0-1,0 0 0,0 0 1,0 0-1,0 0 1,0 0-1,0 0 0,0 0 1,-1 0-1,1 0 1,0-1-1,0 1 0,0 0 1,0 0-1,0 0 0,0 0 1,0 0-1,-1 0 1,1 0-1,0 0 0,0 0 1,0 0-1,0 0 1,0 0-1,0 0 0,0 0 1,-1 0-1,1 0 1,0 0-1,0 0 0,0 1 1,0-1-1,0 0 1,0 0-1,0 0 0,-1 0 1,1 0-1,0 0 1,0 0-1,0 0 0,0 0 1,0 0-37,-3 8 809,1 32-198,2 1 1,2 0-612,-2-18 99,9 81 160,4-2 0,11 35-259,5 34 158,-20-109-552,13 37 394,-12-36-1872,-9-62 1825,-1-1-1,0 1 1,1 0 0,-1 0 0,1 0-1,-1 0 1,1 0 0,0 0 0,-1 0-1,1-1 1,0 1 0,-1 0 0,1 0-1,1 0 48</inkml:trace>
  <inkml:trace contextRef="#ctx0" brushRef="#br0" timeOffset="3">1682 547 8658,'-19'-11'4105,"7"6"-1969,14 5-575,6 2-249,20 1-504,9 1-200,18-8-216,7-1 176,3-5-56,-3 1 2161,5 16-1833</inkml:trace>
  <inkml:trace contextRef="#ctx0" brushRef="#br0" timeOffset="4">2372 733 7394,'-44'-106'3323,"35"80"211,15 34-1255,-6-7-2099,13 61 762,-4-23-648,-3 1 0,2 25-294,-3-3 195,4 23-27,-4 1 0,-4-1 0,-5 20-168,-2-70 52,0-24 43,6-12-85,-1 1 1,1 0-1,0 0 0,-1 0 1,1-1-1,-1 1 0,1 0 1,0 0-1,-1-1 1,1 1-1,0 0 0,-1-1 1,1 1-1,0 0 1,0-1-1,-1 1 0,1 0 1,0-1-1,0 1 0,0-1 1,0 1-1,-1-1 1,1 1-1,0 0 0,0-1 1,0 1-1,0-1 0,0 1 1,0-1-11,-16-59 745,3-1 0,-4-49-745,-4-129 410,18 191-383,1-1 0,3 0 0,7-45-27,-6 79-2,0 1 0,2-1 1,-1 1-1,2 0 0,0 0 0,0 0 0,2 1 0,-1 0 0,2 0 0,0 1 0,0 0 0,1 0 0,1 1 0,0 0 0,2-2 2,-7 9-3,1-1-1,-1 1 1,1 0-1,0 1 1,0 0-1,0-1 1,0 2-1,1-1 0,0 1 1,-1 0-1,1 0 1,2 1 3,-5 0-3,0 1 0,1 0 0,-1 0 0,0 0 0,0 0 0,1 1 0,-1 0 0,0 0 0,0 0 0,0 0 0,0 1 0,0-1 1,0 1-1,0 0 0,0 0 0,-1 1 0,1-1 0,-1 1 0,1 0 0,0 1 3,5 6-4,-1 0-1,0 0 1,-1 1 0,-1 0-1,1 0 1,-2 1 0,1 0-1,-2 0 1,1 0 0,-2 0-1,0 1 1,0 0 0,-1-1 0,-1 1-1,0 0 1,0 0 0,-2 12 4,0-12 0,-1 0 0,0-1 0,0 1 0,-1-1 1,-1 0-1,0 0 0,-1 0 0,-4 8 0,5-12 2,-1 0 0,0 0 0,0-1-1,-1 0 1,0 0 0,0 0 0,-1-1-1,0 0 1,0 0 0,0-1-1,0 0 1,-4 2-2,-8 3 21,0-1 1,-9 4-22,23-11-52,0 0 1,0-1 0,0 0-1,0 1 1,0-2 0,0 1-1,0 0 1,0-1 0,0 0-1,0 0 1,0-1 0,-5 0 51,8 0 88,1 0 1,-1 0 0,0 0-1,1 0 1,-1 0 0,1 0-1,-1 0 1,1 0 0,-1 0-1,1-1 1,0 1 0,0-1-1,0 1 1,0-1 0,0 1-1,0-1 1,0 0-1,0 1 1,0-3-89,-1-14 939</inkml:trace>
  <inkml:trace contextRef="#ctx0" brushRef="#br0" timeOffset="5">2938 613 4713,'-43'-111'2717,"43"108"-2316,-1 0 0,0 0 0,0 0 0,0 1 0,-1-1 0,1 0 0,-1 0 0,1 1 0,-1-1 0,0 1 0,-2-3-401,-2-1 1404,6 5-1304,-1 1-1,1-1 0,0 1 0,0-1 0,-1 0 0,1 1 0,0-1 1,-1 1-1,1-1 0,-1 1 0,1-1 0,-1 1 0,1 0 0,0-1 1,-1 1-1,0-1 0,1 1 0,-1 0 0,1 0 0,-1-1 0,1 1 1,-1 0-1,0 0 0,1 0 0,-1-1 0,1 1 0,-1 0 0,0 0 1,1 0-1,-1 0 0,0 0 0,1 0 0,-1 1-99,0 0 89,0 0 1,0 0-1,0 0 0,0 0 1,0 0-1,1 0 0,-1 0 0,1 1 1,-1-1-1,1 0 0,-1 1 1,1-1-1,-1 0 0,1 1 1,0-1-90,-5 54 604,5-55-600,-1 34 171,1 0-1,2 0 1,2 0-1,1 5-174,-3-30 11,0 1 0,0-1 0,1 1 0,0-1 0,1 0 0,0 0 0,0-1 1,1 1-1,0-1 0,0 0 0,1 0 0,0 0 0,1-1 0,0 0 0,0 0 0,6 4-11,-10-9 5,0 0 1,0-1-1,0 1 0,0-1 1,0 1-1,1-1 0,-1 0 0,0 0 1,0-1-1,1 1 0,-1-1 1,1 1-1,-1-1 0,0 0 0,1-1 1,-1 1-1,0 0 0,1-1 1,-1 0-1,0 0 0,1 0 0,-1 0 1,0 0-1,0-1 0,0 1 1,0-1-1,0 0 0,0 0 1,-1 0-1,3-2-5,16-12 23,-2 0 1,0-1-1,0-1 0,-2-1 1,14-18-24,-24 27 5,-1 0 1,0 0 0,0 0 0,-1-1 0,-1 1-1,0-1 1,0-1 0,-1 1 0,0 0 0,-1-1-1,0 1 1,-1-1 0,-1-10-6,-4-107 329,7 133-106,7 14-176,8 26-53,-7-13 2,26 70-13,4-2 0,7 5 17,-43-94-164,0-1 0,1-1 0,0 1 0,6 6 164,-9-12-200,0 0 1,0 0 0,0 0 0,1 0-1,-1-1 1,1 1 0,0-1-1,0 0 1,0 0 0,0 0 0,0-1-1,1 1 200,-2-1-130,0-1 0,1 0-1,-1 0 1,1 0 0,-1 0-1,1 0 1,-1-1-1,2 0 131</inkml:trace>
  <inkml:trace contextRef="#ctx0" brushRef="#br0" timeOffset="6">3745 89 8714,'-4'-19'1620,"3"13"-1006,0 0 1,0 0 0,-1 1 0,1-1-1,-1 0 1,-1 1 0,1-1-1,-1 1 1,0 0 0,-3-5-615,6 10 33,0 0 0,0 0 1,0-1-1,-1 1 0,1 0 0,0 0 0,0 0 1,0 0-1,0 0 0,0 0 0,-1-1 0,1 1 1,0 0-1,0 0 0,0 0 0,0 0 0,-1 0 1,1 0-1,0 0 0,0 0 0,0 0 1,-1 0-1,1 0 0,0 0 0,0 0 0,0 0 1,-1 0-1,1 0 0,0 0 0,0 0 0,0 0 1,0 0-1,-1 0 0,1 0 0,0 1 1,0-1-1,0 0 0,0 0 0,-1 0 0,1 0 1,0 0-1,0 0-33,-3 11 767,3 28-487,1 0 1,2 0-1,1-1 1,5 11-281,-4-15 101,8 52-63,9 51-179,-6 1 0,-3 70 141,-14-163 1859,-2-6-1103</inkml:trace>
  <inkml:trace contextRef="#ctx0" brushRef="#br0" timeOffset="7">3570 588 7522,'-24'-16'3752,"10"16"-1103,11 0-609,10 0-631,10 7-321,22-7-528,11-10-104,15-7-168,7-9 144,5 2 2817,-3 10-2353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245 48 5425,'100'-40'2825,"-83"32"-724,-22 9 89,-6 10 1429,-2 9-2778,2 2-488,-74 104 842,24-37-651,41-61-385,-1-2 0,-2 0-159,-21 27 132,40-48-123,0 0 1,0 0-1,1 1 0,-1-1 1,1 1-1,1 0 0,-1 0 1,1 0-1,-1 5-9,11-14 37,-1-1 0,1 0 1,-1 0-1,0-1 0,6-4-37,0 0 27,5-4-18,0 0 0,-1-1 0,-1-1 0,-1 0 0,0-1 0,-1-1 0,-1 0-1,9-15-8,13-27 267,-3-1 0,1-11-267,-32 71 2,8-20 247,-5 15-59,-2-1 0,1 1 0,-1-1 0,0 1 0,0-1 0,0 0 0,0-5-190,-4 5 418,2 6-409,0 0 1,0 0 0,1 0 0,-1 1-1,0-1 1,0 0 0,0 0 0,0 0-1,0 0 1,0 0 0,0 0 0,0 0-1,0 0 1,0 0 0,0 0 0,0 1-1,0-1 1,0 0 0,0 0 0,0 0-1,0 0 1,0 0 0,0 0 0,0 0-1,0 0 1,0 0 0,-1 0 0,1 0-1,0 1 1,0-1 0,0 0 0,0 0-1,0 0 1,0 0 0,0 0 0,0 0-1,0 0 1,0 0 0,0 0 0,0 0-1,0 0 1,0 0 0,-1 0 0,1 0-1,0 0 1,0 0 0,0 0 0,0 0-1,0 0 1,0 0 0,0 0 0,0 0-1,0 0 1,0 0 0,-1 0 0,1 0 0,0 0-1,0 0 1,0 0 0,0 0 0,0 0-1,0 0 1,0 0 0,0 0 0,0 0-1,0 0 1,0 0 0,-1 0 0,1 0-1,0 0-9,-5 37 104,1-15-46,2 1-1,0 0 0,2 6-57,-3 39 158,-5 23-158,-2 31 53,8-77-29,-3 0 0,-1 0 0,-7 24-24,4-24 15,6-27-2,-1-1-1,-6 17-12,5-18 3,0 0 0,2 0 0,-1 7-3,1-7-190,0 1 0,-6 14 190,7-27-84,-1 1 0,0-1 0,0 1 0,0-1 0,0 0 0,-1 0 0,0 0 0,0 0 0,0-1 0,0 0 0,0 0 0,-1 0 0,-3 2 84,-20 15-195,-1 2 168,-1-1 0,-3 0 27,-46 33 1299,85-57-1189,0 2 1,1-1 0,-1 1 0,0 0 0,0 0 0,1 1 0,-1-1-1,2 1-110,40-4 102,-36 2-84,62-13 103,7-4-121,-58 12 13,0-1 0,-1-1 0,1 0 0,-2-2 0,13-8-13,-10 3-56,17-10 117,-1 8-29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435 451 8154,'-3'-6'613,"-1"1"1,1 0 0,-1 0-1,0 0 1,0 1 0,0-1-1,-1 1 1,0 0 0,0 0-1,0 1 1,0-1 0,0 1-1,-6-2-613,4 2 280,-1 0-1,0 1 0,-1 0 0,1 0 0,0 0 0,-1 1 0,1 1 0,0-1 0,-7 2-279,1 0 49,-1 1 0,0 0 0,1 1 0,-1 1 0,1 0 0,0 1 0,0 1 1,1 0-1,0 1 0,0 0 0,-6 5-49,11-6 8,0 0 0,0 0 0,0 0 0,1 1 1,0 1-1,0-1 0,1 1 0,0 0 0,1 0 0,-1 1 0,1 0 1,1 0-1,0 0 0,0 0 0,1 1 0,0-1 0,1 1 1,0 0-1,0 0 0,1 0 0,0 0 0,1 0 0,0 0 1,1 0-1,0 0 0,2 7-8,-1-7 2,1 1-1,0-1 1,1 0 0,1 0-1,-1 0 1,1-1 0,1 1-1,0-1 1,0-1 0,1 1-1,0-1 1,0 0 0,1 0-1,0-1 1,1 0 0,0 0-2,-2-3 2,-1 0-1,1 0 1,-1-1 0,1 0-1,0 0 1,0-1 0,0 0 0,0 0-1,1 0 1,-1-1 0,1 0 0,-1-1-1,0 0 1,1 0 0,-1 0-1,1-1 1,-1 0 0,1-1 0,-1 1-1,0-1 1,0-1 0,0 1-1,4-3-1,0-1 6,1-1 0,-1 0 0,-1 0 0,1-1 0,-2 0 0,1-1 0,-1 0 0,0-1-1,-1 0 1,0 0 0,0-1 0,-1 1 0,4-10-6,-4 4 10,0 0 0,0 0-1,-2 0 1,0-1 0,-1 0 0,0 0 0,-1 0 0,-2-1-1,1 1 1,-2-2-10,-4-88 126,4 106-119,0 0 0,0 0 0,-1 0 0,1 0 0,0 0 0,0 0 0,1 0 0,-1 0 0,0-1 0,0 1 0,0 1 0,1-1 0,-1 0 0,0 0 0,1 0 0,0 0-7,-1 0 4,0 1-1,0 0 1,1 0 0,-1 0 0,0 0 0,1 0 0,-1 0-1,0 0 1,0 0 0,1 0 0,-1 0 0,0 0 0,1 0-1,-1 0 1,0 0 0,1 0 0,-1 0 0,0 0 0,1 0-1,-1 0 1,0 1 0,0-1 0,1 0 0,-1 0 0,0 0-1,0 0 1,1 1 0,-1-1 0,0 0 0,0 0 0,0 1-1,1-1-2,21 29 96,-7 1-113,-1 0 1,-1 1-1,-2 0 0,6 29 16,6 12-771,-16-42-258,-5-24 179,-1 1 1,1-1-1,0 0 1,0 1-1,1-1 850,-1-3-288,0 0 1,0-1 0,0 1-1,0-1 1,1 0-1,-1 1 1,3 0 287</inkml:trace>
  <inkml:trace contextRef="#ctx0" brushRef="#br0" timeOffset="1">1053 55 8890,'-1'-1'374,"-19"-12"5298,13 16-3731,3 12-1069,4 17-245,1 0 0,1 0 0,3 7-627,2 33 274,-4 19-56,-4 1-1,-12 89-217,9-134-847,1 18 847,3-63-223,0-1 0,0 1 1,0 0-1,0-1 0,0 1 0,0-1 0,1 1 0,-1 0 0,0-1 1,1 1-1,-1-1 0,1 1 0,0-1 0,-1 1 0,1-1 0,0 0 1,0 1-1,0-1 0,1 1 223,8-5-1543</inkml:trace>
  <inkml:trace contextRef="#ctx0" brushRef="#br0" timeOffset="2">1339 29 7762,'-1'-25'3744,"1"21"-1535,1 4-369,-1 26-559,4 6-337,4 25-272,4 10-88,-3 7-176,1 4-64,-8-9-120,-2-2-48,-4-11-104,-1-1 0,0-5 88,-10-6-48,-1-4-48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286 145 4625,'-28'-101'2915,"27"99"-2748,0 0 0,0 0 0,0-1-1,0 1 1,0 0 0,0 0 0,0 0 0,-1 0-1,1 0 1,-1 0 0,1 0 0,-1 1 0,0-1-1,0 1 1,1-1 0,-1 1 0,0 0 0,-1-1-1,1 1 1,0 0 0,0 0 0,0 1 0,-1-1-1,1 0 1,0 1 0,-1-1 0,1 1 0,0 0-1,-1 0 1,0 0-167,-6-1 387,4 0-248,0 1 0,0-1 1,0 1-1,0 1 0,0-1 1,0 1-1,0 0 0,0 0 1,0 0-1,0 1 0,1-1 1,-1 1-1,0 0 0,1 1 1,-2 0-140,0 1 118,0 1 1,0 0 0,0 0 0,1 0 0,-1 1 0,1 0 0,1 0 0,-1 0 0,-1 5-119,-3 5 85,1 1 0,0 0 1,1 0-1,2 1 1,-1 0-1,2 0 1,1 0-1,0 3-85,0-1 18,1 1-1,2 0 0,0 0 1,1 0-1,1 0 0,0 0 1,3 5-18,-3-18 4,1 0 0,0 0 0,0 0 0,0-1 0,1 1 0,0-1 0,0 0 1,1 0-1,1 1-4,-2-4 4,-1 0 1,1 0-1,0-1 1,0 1 0,1-1-1,-1 0 1,1 0-1,0-1 1,-1 1 0,1-1-1,0 0 1,0 0-1,1-1 1,3 2-5,3-2 13,0 0-1,-1-1 1,1 0-1,0 0 1,-1-1-1,1-1 1,-1 0 0,1 0-1,-1-1 1,0-1-1,0 0 1,0 0 0,9-6-13,-4 1 53,0 0 0,-1-1 0,0-1 0,0 0 1,-1-1-1,-1 0 0,0-1 0,8-10-53,-17 17 36,0 1-1,0 0 0,0-1 1,-1 0-1,0 0 0,0 0 0,0 0 1,-1 0-1,1-1 0,-2 1 1,1-1-1,-1 0 0,0 1 0,0-1 1,-1 0-1,0 0 0,0 1 1,0-1-1,-1 0 0,0 1 0,-1-1 1,1 0-1,-1 1 0,-1 0 1,1-1-1,-1 1 0,0 0 0,0 0 1,-1 0-1,0 1 0,0-1 1,0 1-1,-1 0 0,1 0 0,-3-1-35,-6-5-4,0-1 0,-1 1 0,-1 1-1,0 1 1,0 0 0,-1 1 0,0 0 0,0 2-1,-1 0 1,0 0 0,0 2 0,-12-2 4,23 5-117,0 1 0,0 0 0,1 0 0,-1 0 0,0 0 0,0 1 1,1 0-1,-3 1 117,6-1-168,0-1 0,0 1-1,0 0 1,1-1 0,-1 1 0,0 0 0,1 0 0,-1 0 0,0 1 0,1-1 0,0 0 0,-1 0 0,1 1 0,0-1-1,-1 1 1,1-1 0,0 1 0,0 0 0,0-1 0,0 1 0,1 0 0,-1 0 0,0-1 0,1 1 0,-1 1 168,1 33-1735</inkml:trace>
  <inkml:trace contextRef="#ctx0" brushRef="#br0" timeOffset="1">728 245 5185,'-14'-97'3211,"14"88"877,3 16-2819,4 16-695,19 151 1754,-22-139-2043,-3 1 1,-1-1 0,-4 34-286,1-54 71,1 6 107,-1-103 1466,5 52-1534,1-1 0,2 1 0,1 0 0,2-4-110,-1 5 46,-4 13-29,2 0 0,0 1 0,1-1 0,1 1 0,0 1 0,1 0 1,0 0-1,1 0 0,1 1 0,1-1-17,-6 8 1,-1 1 0,1-1 1,1 2-1,-1-1 0,1 0 0,-1 1 1,1 0-1,1 1 0,-1-1 1,0 1-1,1 0 0,0 1 0,-1-1 1,1 1-1,0 1 0,0-1 0,0 1 1,0 0-1,1 1 0,-1 0 0,0 0 1,0 1-1,7 0-1,-5 1 17,0 1 0,0-1 0,-1 1 1,1 1-1,-1 0 0,0 0 0,0 0 0,0 1 0,-1 0 0,0 1 0,0-1 1,0 2-1,-1-1 0,1 1 0,-1-1 0,-1 2 0,0-1 0,0 1 1,0 0-1,-1 0 0,2 4-17,-1 0-120,-1 0 0,0 0 1,0 1-1,-2 0 0,1-1 0,-1 11 120,-1-7-861,0 0 0,-2-1 0,0 1-1,-1-1 1,-2 10 861,-7 14-1903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478 420 4833,'65'-47'2631,"-64"47"-2574,-1-1 0,1 1 0,-1 0-1,1 0 1,-1 0 0,1-1 0,-1 1 0,0 0-1,1-1 1,-1 1 0,1 0 0,-1-1 0,0 1-1,0-1 1,1 1 0,-1 0 0,0-1-1,0 1 1,1-1 0,-1 1 0,0-1 0,0 1-1,0-1 1,0 1 0,0-1 0,1 1 0,-1-1-1,0 1 1,0-1 0,0 1 0,-1-1 0,1 1-1,0-1 1,0 1 0,0-1 0,0 1 0,0-1-1,-1 1 1,1-1-57,-13-5 1168,10 6-837,-9-5 39,-1 2 0,1-1 0,-1 2 0,0 0 0,0 0 0,0 1 0,0 1 0,0 0 0,0 1 0,0 0 0,0 1 0,0 0 0,1 1 0,-1 1 0,1 0 0,0 1 1,-3 1-371,-21 12 250,1 0 1,1 3-1,0 1 1,-28 25-251,52-40 24,1 1 0,0 0 0,0 1 0,1 0 1,0 0-1,1 1 0,0 0 0,-4 7-24,7-9 6,1 0 0,-1 0 0,1 1 0,1 0 0,-1-1 0,2 1 0,-1 0 1,1 0-1,0 0 0,1 0 0,1 8-6,-1-13 1,0 0 0,0 0 0,1 0 0,-1 0 0,1 0 0,0 0 0,0 0 0,1-1 0,-1 1 0,1 0 0,0 0 0,0-1 0,0 0 0,0 1 0,1-1 0,2 3-1,0-2 3,0 0 0,1-1 0,-1 0 0,1 0 1,-1 0-1,1 0 0,0-1 0,0 0 0,1 0 0,-1-1 0,1 0-3,113 23 44,-51-12-170,32 12 126,-79-18-124,0 2-1,-1 0 0,0 1 0,0 2 0,-1 0 0,10 8 125,-23-15-52,-1 1-1,1 1 0,-1-1 0,0 1 1,-1 0-1,1 1 0,-1-1 0,3 6 53,-6-9-5,0 0 0,-1 1 0,1-1 0,-1 0-1,0 1 1,0-1 0,0 0 0,0 1 0,-1-1 0,1 1-1,-1 0 1,0-1 0,0 1 0,0-1 0,-1 1 0,1-1-1,-1 1 1,0-1 0,0 1 0,0-1 0,-1 3 5,-3 3 32,0-2 0,0 1 1,0-1-1,-1 1 0,0-1 1,-1-1-1,1 1 0,-1-1 1,-7 4-33,-7 5 257,-1-1 0,-20 10-257,14-9 192,-22 11 343,-32 11-535,67-31 21,0 0 1,0-2-1,0 0 0,-1-1 1,1 0-1,-1-1 0,0-1 1,0-1-22,13 0-91,-1 0 1,1 0-1,-1-1 0,1 1 1,0-1-1,-1 0 1,1 0-1,0 0 1,0 0-1,0 0 0,0-1 1,0 0-1,0 0 1,0 1-1,0-2 0,1 1 1,-1 0-1,1 0 1,-1-1-1,1 1 1,0-1-1,0 0 0,0 0 1,0 0-1,1 0 1,-1 0-1,1 0 0,0 0 1,0 0-1,0-1 1,0 1-1,0 0 1,1-1-1,-1 1 0,1-1 1,0 1-1,0 0 1,1-1 90,2-38-1238</inkml:trace>
  <inkml:trace contextRef="#ctx0" brushRef="#br0" timeOffset="1">1130 990 5561,'69'-91'2706,"-68"88"-2514,1 1 0,0 0 0,-1 0 0,0 0 0,0-1 0,0 1 0,0-1 1,0 1-1,0-1 0,0-1-192,-1 3 52,0 1 0,0-1 0,0 0 0,0 1 0,0-1 0,-1 1 0,1-1 0,0 1 0,0-1 0,0 1 0,-1 0 0,1-1 0,0 1 0,-1-1 0,1 1 0,0-1 0,-1 1 0,1 0 0,0-1 0,-1 1 0,1 0 0,-1-1 0,1 1-52,-4-4 495,-1-2-213,0 1 0,0-1 0,0 1 1,-1 0-1,0 0 0,0 1 0,0-1 0,0 1 1,-1 1-1,1-1 0,-1 1 0,0 0 1,0 1-1,0 0 0,0 0 0,-1 0 1,1 1-1,-1 0 0,1 0 0,-1 1-282,-2 0 88,0 1 0,-1 0-1,1 1 1,0 0 0,0 0-1,0 1 1,1 1 0,-1 0-1,1 0 1,-1 0 0,1 2-1,1-1 1,-1 1 0,-2 2-88,3-1 7,1-1 0,0 1-1,1 0 1,-1 0 0,1 1 0,1-1 0,-1 2 0,2-1 0,-1 0 0,1 1 0,0 0 0,1 0 0,0 0 0,0 0 0,1 1 0,0-1-1,1 1 1,0 7-7,0-8 0,1-1 0,1 0 0,-1 1-1,2-1 1,-1 0 0,1 1-1,0-1 1,1 0 0,0 0 0,0-1-1,1 1 1,-1 0 0,2-1-1,-1 0 1,1 0 0,0-1 0,1 1-1,0-1 1,0 0 0,0 0-1,3 1 1,-4-3 3,0-1 0,0 0 0,1 0 0,-1 0 0,1 0 0,0-1 0,0 0-1,0 0 1,0-1 0,0 0 0,0 0 0,0 0 0,1 0 0,-1-1 0,0 0 0,0-1-1,1 0 1,-1 1 0,0-2 0,0 1 0,0-1 0,0 0 0,0 0 0,-1-1 0,1 1-1,0-1 1,-1-1 0,0 1 0,0-1 0,0 0-3,4-2 8,-1-1 0,-1 0 0,1-1 0,-1 0 0,0 0 0,-1 0-1,0-1 1,0 0 0,-1 0 0,0 0 0,-1-1 0,0 1 0,0-1 0,-1 0 0,0 0 0,-1-1 0,1-7-8,-3 10 3,0 1 0,-1-1 0,1 0 0,-1 0 0,-1 0 0,1 0 1,-1 1-1,-1-1 0,0 1 0,0 0 0,0-1 0,-1 2 0,0-1 0,0 0 0,-5-5-3,9 11 0,0 1 0,0 0-1,0 0 1,0 0-1,-1 0 1,1 0 0,0 0-1,0 0 1,0 0-1,0 0 1,0 0 0,0 0-1,0-1 1,0 1-1,-1 0 1,1 0 0,0 0-1,0 0 1,0 0-1,0 0 1,0 0 0,0 0-1,0 0 1,-1 0-1,1 0 1,0 0 0,0 0-1,0 0 1,0 0-1,0 0 1,0 0 0,0 0-1,-1 0 1,1 1-1,0-1 1,0 0 0,0 0-1,0 0 1,0 0-1,0 0 1,0 0 0,0 0-1,0 0 1,-1 0-1,1 0 1,0 0 0,0 1-1,0-1 1,0 0-1,0 0 1,0 0 0,0 0-1,0 0 1,0 0-1,0 0 1,0 1 0,0-1-1,0 0 1,0 0-1,0 0 1,0 0 0,0 0-1,0 0 1,0 0-1,0 1 1,0-1 0,0 10-20,2 1 11,0 1 1,1-1 0,0 0 0,1 0-1,0 0 1,0-1 0,2 1-1,-1-1 1,1 0 0,6 7 8,15 18 1,1-1 1,9 6-2,-28-30-2,11 12-28,0 1-778,21 17 808,-36-35-184,1 0-1,0-1 0,0 1 1,1-1-1,-1-1 1,1 1-1,0-1 1,0 0-1,7 2 185,22-3-467</inkml:trace>
  <inkml:trace contextRef="#ctx0" brushRef="#br0" timeOffset="2">1715 408 7890,'-72'-81'9291,"81"105"-7660,11 45-1186,-3 0 0,6 47-445,-3-9 90,-10-62-112,14 64-46,-5 0 0,-5 2 0,-4 0 68,-8-29-3775,-2-81 3027</inkml:trace>
  <inkml:trace contextRef="#ctx0" brushRef="#br0" timeOffset="3">1482 896 6089,'-26'-17'3353,"14"17"-280,12 0-881,7 0-632,6 5-127,22-1-473,-4-3-144,23-1-320,15-3-144,1-2-200,4-2-32,-11 5-288,-3-6-256,-7 4 3457,-5 4-2457</inkml:trace>
  <inkml:trace contextRef="#ctx0" brushRef="#br0" timeOffset="4">2203 809 9930,'0'-2'4185,"0"0"-2441,0 1-295,0 1-545,3 22-288,8 23-360,11 57-104,-22-43-104,2 2 16,-2-4-136,-6-2-160,5-13-416,1-6-256,0-24 536</inkml:trace>
  <inkml:trace contextRef="#ctx0" brushRef="#br0" timeOffset="5">2271 326 10194,'-32'-19'4201,"23"7"-2617,6 7-311,3 0-313,2 5-408,-4 0-712,2 0 384,0 0-232</inkml:trace>
  <inkml:trace contextRef="#ctx0" brushRef="#br0" timeOffset="6">2763 817 6665,'131'-37'3085,"-128"37"-2805,0-1 0,-1 0 0,1 0 0,0 0 0,-1-1 0,1 1 1,-1-1-1,1 1 0,-1-1 0,2-1-280,-4 2 84,0 1 1,1 0 0,-1-1 0,0 1-1,0-1 1,1 1 0,-1-1 0,0 1-1,0 0 1,1-1 0,-1 1 0,0-1-1,0 1 1,0-1 0,0 1-1,0-1 1,0 1 0,0-1 0,0 1-1,0-1 1,0 1 0,0-1 0,0 1-1,0-1 1,-1 1 0,1-1 0,0 1-1,0-1 1,-1 0-85,0 0 238,0-1 0,0 1-1,-1 0 1,1-1 0,-1 1 0,1 0-1,-1 0 1,0 0 0,1 0 0,-1 0-1,0 0 1,0 0-238,-4 0 182,1 0 0,0 0 1,-1 1-1,1 0 0,-1 0 0,1 0 0,0 1 0,-1-1 0,1 1 0,0 1 0,-4 0-182,-59 25 579,53-21-460,-16 8 8,2 1 0,0 1 1,-11 10-128,26-16 28,0 0 0,0 1-1,1 1 1,1 0 0,0 1 0,1 0 0,-4 7-28,13-17 5,0-1 0,0 1-1,0 1 1,1-1 0,-1 0-1,1 0 1,0 0 0,0 1-1,0-1 1,0 1 0,0 2-5,2-5 1,-1 0 1,0 1 0,0-1-1,1 0 1,-1 0 0,0 1-1,1-1 1,-1 0 0,1 0-1,0 0 1,-1 0-1,1 0 1,0 0 0,0 0-1,-1 0 1,1 0 0,0 0-1,0 0 1,0 0 0,0 0-1,0-1 1,0 1-1,1-1 1,-1 1 0,0 0-1,0-1 1,0 0 0,1 1-1,-1-1 1,0 0 0,0 0-1,1 1-1,17 1 12,1 0 1,-1-1-1,0-1 0,1-1 0,-1 0 1,0-2-1,10-2-12,29-3 17,-24 4-14,0 2-1,0 1 1,1 2 0,27 4-3,-59-5 0,32 9 0,-34-9 0,0 0 0,0 0 0,-1 1 0,1-1 0,0 0 0,0 1 0,0-1 0,-1 1 0,1-1 0,0 1 0,-1-1 0,1 1 0,0-1 0,-1 1 0,1 0 0,-1-1 0,1 1 0,-1 0 0,1 0 0,-1-1 0,1 1 0,-1 0 0,0 0 0,0 0 0,1 0 0,-1-1 0,0 1 0,0 0 0,0 0 0,0 0 0,0 0 0,0 0 0,0-1 0,0 1 0,0 0 0,0 0 0,-1 0 0,1 0 0,-5 7 1,1 0 0,-2-1 0,1 0 0,-1 0 1,0 0-1,0-1 0,-3 2-1,-8 9 2,-16 15-71,-3-1 0,0-1 0,-2-2 0,-33 18 69,43-34-1623,34-16 1087</inkml:trace>
  <inkml:trace contextRef="#ctx0" brushRef="#br0" timeOffset="7">3205 1722 8226,'0'-2'359,"1"0"0,-1 1 1,1-1-1,-1 0 0,1 0 1,0 0-1,0 1 0,-1-1 0,1 0 1,0 1-1,0-1 0,1 1 1,-1-1-1,1 1-359,23-24 1914,-9 10-480,-7 3-1011,0-1 1,0 1 0,-1-1 0,-1-1 0,0 0-1,0 0 1,-2 0 0,0 0 0,-1-1-1,0 0 1,-1 0 0,1-14-424,1-26 557,-2-1 0,-4-48-557,1 101 26,-11-154 719,-17-70-745,1 7 159,24 194-146,-7-82 66,4-33-79,6 106 0,2 0 1,1 0 0,2 1 0,1 0-1,1 0 1,5-8-1,-10 34-4,1 0 0,1 0-1,-1 0 1,1 1 0,0-1 0,1 1 0,0 0 0,0 0-1,1 0 1,-1 1 0,7-5 4,-8 8-32,0 0 0,0 0 1,0 1-1,0 0 0,0 0 0,1 0 0,-1 0 1,0 1-1,1 0 0,0 0 0,-1 0 0,1 0 1,0 1-1,-1-1 0,1 1 0,0 0 1,0 1-1,-1-1 0,1 1 0,0 0 0,-1 0 1,1 1 31,4 1-184,0 1 0,0-1 0,0 2-1,-1-1 1,1 2 0,-1-1 0,-1 1 0,1 0 0,2 3 184,8 8-1501,-1 1 0,-1 1 0,1 4 1501,30 42-2041</inkml:trace>
  <inkml:trace contextRef="#ctx0" brushRef="#br0" timeOffset="8">3227 919 7210,'-39'-9'3456,"17"12"-1079,6-1-449,18 0-471,12 0-113,18-6-456,13 1-56,18-9-368,2-2-160,6 2-176,-5-3 8,-11 9-312,-5-2-32,-7 6 120</inkml:trace>
  <inkml:trace contextRef="#ctx0" brushRef="#br0" timeOffset="9">4129 817 11042,'29'-13'4617,"-51"20"-2568,4 10-793,15 7-344,1 7-288,4 13-336,7 6-96,-8 5-136,1 3-7,-4 2-25,-8-4 24,0-8-112,1-8-145,2-18-439,4-3 384,6-17 56</inkml:trace>
  <inkml:trace contextRef="#ctx0" brushRef="#br0" timeOffset="10">4064 530 10954,'-19'-16'4457,"2"-3"-2680,1 4-321,4 5-400,0 1-344,11 6-432,1 1 705,15 2-697</inkml:trace>
  <inkml:trace contextRef="#ctx0" brushRef="#br0" timeOffset="11">4740 908 3497,'38'-93'2378,"-37"89"-1871,1 0 1,-1 1-1,0-1 0,0 0 1,0 0-1,-1 0 1,1 0-1,-1 0 1,0 0-1,0 0 1,0 0-1,-1 1 1,0-1-1,1 0 1,-1 0-1,0 0 1,-1 0-508,1 1 208,-1 1 0,0-1 1,1 1-1,-1-1 0,0 1 0,0 0 1,0 0-1,-1 0 0,1 0 1,0 0-1,-1 1 0,1-1 1,-1 1-1,0-1 0,1 1 1,-1 0-1,-1 0-208,-4-1 135,-1 0 0,1 0 0,0 1 0,-1 0 0,1 1 0,0 0 0,-1 0 0,1 1 0,-1 0 0,1 1 0,0-1 0,-4 3-135,3-1 26,0 1 0,1-1 1,-1 2-1,1 0 0,0 0 1,0 0-1,1 1 0,-1 0 1,1 0-1,0 1 0,1 0 0,0 0 1,0 0-1,0 1 0,1 0 1,0 2-27,-2 2 4,2 1 0,0 0 0,0 0 0,1 1 1,0-1-1,2 1 0,-1 0 0,2 0 0,0 0 1,0 9-5,1-12 1,1 0 0,0 1 0,0-1 0,1 0 0,0 0 0,1 0 0,0 0 0,1-1 0,0 1 0,4 4-1,-6-10 3,1 0 1,0-1-1,1 1 1,-1-1-1,1 0 1,0 0-1,0 0 1,0-1 0,0 1-1,1-1 1,-1 0-1,1 0 1,0-1-1,0 1 1,0-1-1,0 0 1,1 0-1,-1-1 1,0 0 0,1 0-1,-1 0 1,1 0-4,4-1 9,0 0 0,0-1 0,0 0 0,0 0 0,-1-1 0,1-1 1,-1 1-1,1-2 0,-1 1 0,0-1 0,0 0 0,0-1 0,-1 0 1,0-1-1,0 0 0,0 0-9,5-4 16,-1-1-1,0 0 1,-1-1 0,0 0 0,-1-1-1,0 0 1,-1-1 0,-1 1 0,3-8-16,-8 15 7,0 0 0,-1 0-1,0 0 1,0 0 0,-1 0 0,1-1 0,-2 1 0,1 0 0,0-1 0,-1 1 0,-1 0 0,1-1 0,-1 1-1,0 0 1,0-1 0,-1 1 0,1 0 0,-2 0 0,1 0 0,0 0 0,-1 1 0,-3-5-7,-2-4 21,5 8-3,0 1 0,0-1 0,-1 1 0,0 0 0,0 0 0,0 0-1,-4-3-17,13 28 19,2-3-14,1-1 1,1 0-1,1 0 1,0-1-1,1 0 0,0-1 1,1 0-1,1 0 0,11 8-5,5 3-376,2-1 1,0-2-1,2-1 0,6 2 376,-10-9-957,-2-3 338</inkml:trace>
  <inkml:trace contextRef="#ctx0" brushRef="#br0" timeOffset="12">5266 219 9290,'-62'-46'5867,"61"45"-5752,0 0 1,0 1 0,0-1 0,0 1 0,1-1-1,-1 1 1,0-1 0,0 1 0,0-1 0,0 1-1,0 0 1,0 0 0,0-1 0,0 1 0,0 0 0,-1 0-116,1 0 44,1 1 1,0-1-1,-1 0 1,1 0 0,-1 0-1,1 1 1,0-1 0,0 0-1,-1 1 1,1-1 0,0 0-1,-1 0 1,1 1-1,0-1 1,0 1 0,0-1-1,-1 0 1,1 1 0,0-1-1,0 0 1,0 1 0,0-1-1,0 1 1,0-1-1,0 0 1,0 1 0,0 0-45,0 4 190,0 1 1,0 0 0,1 0-1,0-1 1,1 4-191,0 1 19,17 120 470,12 67-267,-2-77-126,-10-42 46,9 70-142,-25-126 51,-1 1-1,-1 0 1,-1 0-1,-1 0 1,-1-1-1,-1 1 1,-1 0-1,-6 15-50,10-38 5,0 0 0,0 1 0,0-1 0,0 0-1,0 0 1,0 0 0,0 0 0,0 0 0,0 1 0,0-1-1,0 0 1,0 0 0,0 0 0,0 0 0,0 1-1,0-1 1,0 0 0,0 0 0,0 0 0,0 0 0,0 0-1,0 0 1,0 1 0,0-1 0,-1 0 0,1 0-1,0 0 1,0 0 0,0 0 0,0 0 0,0 0 0,0 0-1,-1 1 1,1-1 0,0 0 0,0 0 0,0 0-1,0 0 1,-1 0 0,1 0 0,0 0 0,0 0 0,0 0-1,0 0 1,0 0 0,-1 0 0,1 0 0,0 0-1,0 0 1,0 0 0,0 0 0,-1 0-5,-3-10 117,-1-16-7,5-13-96,2 0 0,2 0 0,1 0 0,2 0 0,1 1 0,3 0 1,9-23-15,-13 45-37,0 0 1,1 1 0,0 0 0,1 0 0,1 1 0,1 1 0,-1-1-1,9-6 37,-13 15-25,-1 0-1,1 0 0,0 1 0,0 0 0,1 0 0,-1 0 0,1 1 0,0 0 1,5-1 25,-7 2-16,0 1 1,0 0-1,0 0 0,0 1 1,0 0-1,0 0 1,0 0-1,0 0 1,0 1-1,0 0 1,0 0-1,0 0 1,0 1-1,0-1 1,0 1 15,2 2-11,-1-1 0,0 1 0,1 0 0,-2 0 1,1 0-1,0 1 0,-1 0 0,0 0 0,0 1 0,0-1 1,-1 1-1,0 0 0,0 0 0,0 1 0,-1-1 0,0 1 1,0 0-1,-1-1 0,0 1 0,0 0 0,1 6 11,-1-3-3,-1 1 0,0 0 0,0-1 0,-1 1 0,-1 0 0,0-1 0,0 1 0,-1 0 0,0-1 0,-1 1 0,0-1 0,-1 0 0,0 0 0,-3 5 3,-5 6 28,0-2-1,-1 1 0,-1-2 0,0 0 0,-15 14-27,24-27-39,-1 1 0,0-1 0,0 0 0,0 0 0,-1-1 0,1 0 0,-1 0-1,0 0 1,0-1 0,-1 0 0,1-1 0,0 1 0,-1-1 0,0-1 0,1 0-1,-1 0 1,0 0 0,-6-1 39,-8-6-625,6-7 146</inkml:trace>
  <inkml:trace contextRef="#ctx0" brushRef="#br0" timeOffset="13">5967 67 9602,'0'-1'159,"0"1"0,0-1-1,0 1 1,0-1 0,0 1 0,0-1-1,0 1 1,-1-1 0,1 1 0,0-1-1,0 1 1,0-1 0,-1 1 0,1-1-1,0 1 1,-1-1 0,1 1 0,0-1-1,-1 1 1,1 0 0,-1-1 0,1 1 0,-1 0-1,1-1 1,-1 1 0,1 0 0,-1 0-1,1-1-158,-1 2 130,0 0 1,0 0-1,0 0 0,1 0 0,-1 0 0,0 1 0,1-1 0,-1 0 1,1 0-1,0 0 0,-1 1 0,1-1 0,0 0 0,0 0 0,-1 2-130,-4 27 596,1 0-1,1 0 0,2 1 0,2 19-595,13 126 710,-5-87-467,8 53 11,7 0-1,8 9-253,-24-98 35,-7-39-223,1-1 0,0 1 0,1 0 0,4 8 188,-7-21 70,0-1 1,0 0 0,0 1-1,0-1 1,0 0 0,0 1 0,1-1-1,-1 0 1,0 1 0,0-1-1,1 0 1,-1 1 0,0-1-1,0 0 1,1 0 0,-1 1-1,0-1 1,1 0 0,-1 0-1,0 0 1,1 0 0,-1 1-1,0-1 1,1 0 0,-1 0-1,0 0 1,1 0 0,-1 0 0,1 0-71,19-4 1008</inkml:trace>
  <inkml:trace contextRef="#ctx0" brushRef="#br0" timeOffset="14">6262 799 8394,'98'11'6568,"-56"-6"-3290,25 1-3278,-52-6 178,0 0-1,0-1 0,0-1 1,0 0-1,0-1 0,5-3-177,-15 5 27,0-1 1,0 1-1,0-1 0,-1-1 1,1 1-1,-1-1 0,0 1 0,1-1 1,-1-1-1,-1 1 0,1 0 0,0-1 1,-1 0-1,0 0 0,0 0 1,0-1-28,-1 2 18,0-1 0,0 0 0,-1 0 0,1 1 0,-1-1 0,0 0 0,-1 0 1,1 0-1,-1 0 0,1-1 0,-1 1 0,-1 0 0,1 0 0,0 0 0,-1 0 0,0 0 1,0 0-1,0 0 0,0 0 0,-1-1-18,-3-4 17,1 1-1,-1-1 1,0 1-1,-1-1 1,0 2-1,0-1 1,-1 1-1,0 0 1,0 0-1,0 1 1,-1 0-1,0 0 1,-8-4-17,11 7 0,0 0-1,0 1 1,0-1-1,0 1 1,0 0 0,0 1-1,-1-1 1,1 1 0,-1 0-1,1 0 1,-1 1-1,1 0 1,-1 0 0,0 0-1,1 0 1,-1 1-1,1 0 1,-1 0 0,1 1-1,0 0 1,0-1 0,-1 2-1,1-1 1,0 1-1,0 0 1,-3 3-2,0 1-1,1 0 0,0 0 1,0 1-1,1 0 1,-1 0-1,2 1 0,-1-1 1,2 1-1,-1 0 0,-1 5 3,-2 7 3,0 0 0,1 1 0,2 0 0,-3 15-3,6-22-2,0 1 1,1-1-1,0 0 1,1 1-1,1-1 1,0 0-1,1 1 1,2 6 1,-2-16 41,0 0-1,0 0 1,0 0 0,1-1 0,-1 1 0,1-1 0,1 0 0,-1 0 0,1 0-1,0 0 1,0 0 0,0-1 0,1 0 0,-1 0 0,1 0 0,0 0 0,1-1-1,-1 0 1,0 0 0,1 0 0,0-1 0,1 1-41,2 0 561,1-1-1,-1 0 1,1 0 0,2-1-561,42 4 1224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1495 4401,'0'0'358,"0"1"0,0-1 1,0 1-1,0-1 0,0 1 0,0-1 1,0 1-1,0-1 0,0 1 0,1-1 0,-1 0 1,0 1-1,0-1 0,1 1 0,-1-1 1,0 1-1,0-1 0,1 0 0,-1 1 0,0-1 1,1 0-1,-1 1-358,11 0 4456,-7-3-4200,0 1 0,0-1-1,0 0 1,-1 0-1,1 0 1,-1 0 0,0-1-1,1 1 1,0-2-256,5-5 179,1 0 1,-2-1-1,1 0 0,-1-1 1,-1 0-1,0 0 1,0-1-1,-1 1 1,-1-1-1,0-1 0,2-7-179,2-17 217,-1-1-1,-2 0 0,-2-1 0,-1 1 0,-2-10-216,-3-15 135,-3 1 0,-2 0 0,-3 0-135,-21-102 114,2 16-54,6-2 0,5-26-60,17 169 0,-1-16-5,2 0 0,0-1 0,1 1 0,1-1 1,2 0 4,-3 20-5,-1 1 0,1-1 0,0 1 0,1-1 0,-1 1 0,0 0 0,1-1 0,0 1 0,0 0 0,0 0 0,0 0 0,0 0 0,1 1 1,-1-1-1,1 1 0,0-1 0,0 1 0,0 0 0,0 0 0,0 0 0,0 0 0,1 1 0,-1-1 0,0 1 0,1 0 0,-1 0 1,1 0-1,0 0 0,0 1 5,4-1-49,-1 1 1,1 0-1,0 1 1,-1 0 0,1 0-1,0 0 1,-1 1-1,1 0 1,-1 1 0,0 0-1,0 0 1,0 0-1,4 3 49,1 2-223,1 0 1,-1 1-1,0 1 0,-1 0 0,0 1 0,-1 0 0,0 1 0,-1 0 0,0 0 223,13 21-2522,-3 2 0,16 33 2522,5 21-1874</inkml:trace>
  <inkml:trace contextRef="#ctx0" brushRef="#br0" timeOffset="1">18 886 8018,'-16'-3'3488,"15"0"-1687,4-1-153,12-3-376,13-1-207,11-4-401,9-2-160,10 4-184,1-6-88,1 15-216,-7-5-240,-5 5 304,0 4-136</inkml:trace>
  <inkml:trace contextRef="#ctx0" brushRef="#br0" timeOffset="2">970 821 9394,'7'-10'636,"-4"6"-318,0 1-1,-1-1 0,1 0 0,-1 0 1,0 0-1,0 0 0,-1 0 1,1-3-318,-2 7 59,0-1 1,0 0 0,0 1 0,0-1-1,0 0 1,0 1 0,0-1-1,0 0 1,0 1 0,0-1 0,0 0-1,-1 1 1,1-1 0,0 0 0,-1 1-1,1-1 1,0 0 0,-1 1-1,1-1 1,-1 0-60,-1 0 103,1 0-1,-1 0 0,1 0 1,-1 0-1,0 0 1,1 0-1,-1 1 1,0-1-1,0 1 0,1-1 1,-2 1-103,-6-3 131,1 1 1,0 1 0,-1 0-1,0 0 1,1 0 0,-1 1-1,0 1 1,1-1 0,-1 1-1,1 1 1,-1-1 0,1 2-1,0-1 1,0 1 0,0 0-1,0 1 1,0 0 0,1 0-1,-1 1 1,1-1-1,0 2 1,1-1 0,-1 1-1,1 0 1,0 0 0,0 1-1,1 0 1,-3 5-132,1-2 14,0 1 0,2 0 0,-1 0 0,1 0 0,0 1 0,1-1 0,1 1 0,0 0 0,1 0 0,0 1 0,0-1 0,2 0 0,-1 1 0,2 9-14,0-12 2,0 0 0,1 1 0,0-1 0,0 0 1,1-1-1,1 1 0,0 0 0,0-1 0,1 0 0,0 0 1,0 0-1,1-1 0,0 1 0,1-1 0,0-1 0,0 1 1,0-1-1,2 0-2,-3-3 0,-1 0 0,1-1 1,1 1-1,-1-1 0,0-1 0,1 1 1,-1-1-1,1 0 0,0-1 1,0 1-1,0-1 0,0-1 0,0 1 1,0-1-1,0 0 0,-1-1 0,1 0 1,0 0-1,0 0 0,0-1 1,0 0-1,-1 0 0,4-3 0,7-2 8,-1-1-1,0 0 0,0-2 1,-1 0-1,-1 0 0,1-2 1,-2 1-1,8-9-7,-13 11 20,0 1 0,-1-1 1,0 0-1,0 0 0,-1-1 0,0 0 1,-1 0-1,0 0 0,-1-1 0,2-6-20,-4 10 26,-1-1 0,1 1 0,-2 0 0,1-1 0,-1 1 0,0-1 0,0 1 0,-1-1 1,0 1-1,-1 0 0,1-1 0,-2 1 0,1 0 0,-1 0 0,0 0 0,-3-6-26,-3-1 25,0 0-1,0 1 1,-1 0 0,-1 1 0,0 0 0,0 0 0,-2 1-1,-1 0-24,7 4-83,-1 1 0,0 1-1,-1-1 1,1 1-1,-1 1 1,0 0 0,-1 0-1,1 1 1,-1 0-1,1 0 1,-1 1 0,0 1-1,-8-1 84,15 2-121,0 0 0,0 0 0,0 0 0,1 0 0,-1 1 0,0 0 0,0-1 0,1 1 0,-3 1 121,3 0-72,0-1 1,0 0-1,1 0 0,-1 1 1,1-1-1,-1 1 1,1 0-1,-1-1 1,0 2 71,2-2-16</inkml:trace>
  <inkml:trace contextRef="#ctx0" brushRef="#br0" timeOffset="3">1191 902 4865,'5'-72'5473,"-5"72"-5373,1-1 0,-1 0-1,0 0 1,0 0 0,0 1-1,0-1 1,0 0 0,1 0-1,-1 1 1,0-1 0,1 0 0,-1 0-1,1 1 1,-1-1 0,1 0-1,-1 1 1,1-1 0,-1 1-1,1-1 1,-1 1 0,1-1-1,0 1 1,-1-1 0,1 1 0,0 0-1,-1-1 1,1 1 0,0 0-1,0-1-99,1 1 98,-1 0-1,1 0 0,0 0 0,0 0 0,0 0 1,0 1-1,-1-1 0,1 0 0,0 1 1,0-1-1,-1 1 0,1 0 0,0 0-97,3 1 95,0 1 0,0 0 0,0 0-1,-1 0 1,1 1 0,-1-1 0,0 1-1,3 4-94,2 4 115,-1 1-1,-1 1 1,0 0-1,-1 0 1,0 0-1,1 6-114,7 29 427,1 15-427,-5-16 784,8 17-784,-16-60 7,2 7 692,-5-17 409,-4-19-608,-1-4-421,-1-5 116,2-1 0,0 0 0,2-22-195,2 46 23,2 1 1,-1-1 0,1 0-1,1 1 1,0-1 0,0 1-1,1 0 1,0 0 0,1 0-1,-1 0 1,2 0 0,-1 1-1,1 0 1,1 0 0,1-2-24,-2 5-63,-1 0 1,1 1 0,0 0-1,1 0 1,-1 0 0,1 0-1,-1 1 1,1 0 0,0 0-1,0 1 1,0 0 0,1 0-1,-1 0 1,1 1 0,-1 0-1,2 0 63,1 0-117,-1 0 0,1 1 0,0 0 0,-1 1-1,1 0 1,-1 1 0,1-1 0,-1 1 0,1 1 0,-1 0 0,0 0 0,2 2 117,28 18-587</inkml:trace>
  <inkml:trace contextRef="#ctx0" brushRef="#br0" timeOffset="4">1731 871 7962,'4'6'8419,"19"39"-7931,-18-33-414,1 3 23,0 1 0,-1 0 0,0 0 0,-1 0 0,-1 3-97,16 63 541,-12-58-316,-1 2 0,-2-1 0,0 6-225,9-98 1314,0-18-1140,-5 32-111,1-29-63,-9 69 2,1-6 2,1-1 0,3-15-4,-4 30-3,0 0 0,0 0 0,1 0 1,0 0-1,0 0 0,0 0 0,1 0 0,0 1 0,-1 0 1,1-1-1,1 1 0,2-3 3,-4 6-3,-1-1 0,1 1 0,0 0 0,0 0 0,0 0 0,0 0 0,0 0-1,0 1 1,1-1 0,-1 1 0,0-1 0,0 1 0,0 0 0,1 0 0,-1 0 0,0 0 0,0 0 0,0 0 0,1 0 0,-1 1 0,0-1 0,0 1-1,0 0 1,0 0 0,0-1 0,0 1 0,0 1 0,2 0 3,6 4-8,0 1 0,0 0 0,0 0-1,5 6 9,-14-11 0,11 9 1,0 1 1,-1 0-1,0 1 0,-1 1 0,0 0 0,-1 0 0,-1 0 0,-1 1 1,0 1-1,0-1 0,-2 1 0,0 0 0,0 0 0,0 12-1,-3-14 52,-2-23 324,-1-14-162,0-23-166,0 32-40,1 0 1,0 0 0,1-1-1,1 1 1,0 0 0,4-12-9,-3 18 0,-1 0 1,1 1 0,0-1 0,0 1-1,1 0 1,0 0 0,0 0-1,1 1 1,0-1 0,0 1-1,1 0 1,2-2-1,-5 6-2,0-1-1,0 1 1,0-1-1,1 1 1,-1 0 0,1 0-1,-1 1 1,1-1-1,0 1 1,-1 0-1,1-1 1,0 2 0,0-1-1,0 0 1,0 1-1,0 0 1,0 0-1,0 0 1,0 0 0,0 1-1,0 0 1,0-1-1,-1 1 1,1 1 0,0-1-1,0 1 3,5 2-2,0 0-1,-1 1 1,1 1 0,-1-1-1,-1 1 1,1 0 0,-1 1-1,0 0 1,-1 0-1,1 1 1,-1-1 0,-1 1-1,1 0 1,-2 1 2,4 6-55,0 1-1,-2 0 1,0 1-1,-1-1 1,-1 1-1,0 0 1,0 8 55,1 9-122</inkml:trace>
  <inkml:trace contextRef="#ctx0" brushRef="#br0" timeOffset="5">2840 706 7378,'-1'-2'368,"1"-1"0,-1 0 0,0 0 0,0 0 1,0 0-1,0 0 0,0 1 0,0-1 0,-1 1 1,0-1-1,1 1 0,-1-1 0,0 1 0,0 0 1,0 0-1,0 0 0,-1 0 0,1 0 0,0 0 1,-1 1-1,0-1 0,1 1-368,1 1 70,-1 0 0,1 0-1,0 0 1,0 1 0,0-1 0,0 0 0,0 1-1,0-1 1,0 1 0,0-1 0,0 1 0,0-1-1,0 1 1,0 0 0,0-1 0,0 1-1,1 0 1,-1 0 0,0 0 0,0-1 0,1 1-1,-1 0 1,1 0 0,-1 0 0,1 0 0,-1 0-1,1 0 1,-1 1 0,1-1 0,0 0-70,-14 39 608,9-18-509,0 0-1,2 0 1,1 0 0,0 0 0,2 0-1,0 1 1,2-1 0,0 0 0,3 7-99,-2-15 17,1 0 1,0-1-1,1 1 0,0-1 1,1 0-1,0 0 1,2 1-18,-2-6 19,-1 0 1,1-1-1,0 0 1,0 0 0,1 0-1,0-1 1,0 1 0,1-2-1,0 1 1,8 3-20,-12-6 10,0-1 1,1 0 0,-1-1 0,1 1-1,0-1 1,-1 0 0,1 0-1,0 0 1,0-1 0,0 0-1,0 0 1,-1 0 0,1 0-1,0-1 1,1 0-11,1-1 13,0 0-1,0 0 1,0-1 0,-1 0 0,1 0-1,-1 0 1,1-1 0,-1 0-1,4-4-12,0-1 13,0 0 0,-1 0-1,0-1 1,-1 0-1,0 0 1,0-1 0,-1 0-1,-1-1 1,0 1 0,-1-1-1,2-5-12,-1-1 10,-2-1 0,0 0 0,-1 0 0,-1 0 0,-1-4-10,-1-99 40,-1 38-26,5 52-38,-4 32 23,0-1 1,0 1-1,0 0 1,0 0-1,0 0 0,0 0 1,0-1-1,0 1 1,0 0-1,0 0 0,0 0 1,0 0-1,1 0 1,-1 0-1,0-1 0,0 1 1,0 0-1,0 0 0,0 0 1,0 0-1,0 0 1,1 0-1,-1 0 0,0 0 1,0-1-1,0 1 1,0 0-1,0 0 0,1 0 1,-1 0-1,0 0 1,0 0-1,0 0 0,0 0 1,0 0-1,1 0 1,-1 0-1,0 0 0,0 0 1,0 0-1,0 0 1,1 0-1,-1 0 0,0 0 1,8 13-25,68 181-7,-69-178-10,11 25-131,2 0 0,2-1-1,1-1 1,14 16 173,-34-51 113,0 0-1,0 0 0,0-1 0,1 0 1,-1 1-1,1-1 0,-1 0 1,1-1-1,0 1 0,0-1 0,4 2-112,26 2 805</inkml:trace>
  <inkml:trace contextRef="#ctx0" brushRef="#br0" timeOffset="6">3570 300 8530,'-26'-15'3905,"10"6"-1929,8 15-832,6 14-143,2 28-273,0 17-64,4 29-96,-4 9-128,3 0-152,-5-10-48,6-15-80,3-11-40,5-12-8,3-5-216,6-13 3337,6-1-2441</inkml:trace>
  <inkml:trace contextRef="#ctx0" brushRef="#br0" timeOffset="7">4104 844 6905,'0'-14'1588,"0"1"0,-1 0 0,0 0 0,-2-7-1588,-5-15 1897,-2 0 0,-2-1-1897,8 23 455,2 7-293,0 0-1,-1-1 1,0 1-1,0 0 1,0 1-1,-1-1 1,1 0-1,-1 1 1,-1 0-162,3 3 30,0 0 1,0 0-1,0 0 1,0 0-1,-1 1 1,1-1-1,-1 1 1,1 0-1,-1 0 1,1 0-1,-1 0 1,0 0-1,1 0 1,-1 1-1,0-1 1,0 1-1,0 0 1,1 0-1,-1 0 1,0 0-1,0 0 1,-1 1-31,-3 0 14,0 2 0,-1-1 1,1 1-1,0 0 0,0 0 0,1 1 1,-1-1-1,1 2 0,0-1 1,0 1-1,0 0 0,1 0 0,-2 2-14,-7 7 7,1 2 0,1-1-1,1 2 1,-5 8-7,6-8 3,1 1-1,0 0 1,1 1-1,1 0 1,1 1-1,1-1-2,3-9 0,0 0-1,0 0 0,1 0 1,0 0-1,1 0 0,0 0 0,0 0 1,1 0-1,1 0 0,0 0 0,0 0 1,3 7 0,-3-12-2,0 0 1,1-1-1,-1 0 1,1 0 0,0 0-1,0 0 1,0 0-1,0 0 1,1-1 0,0 0-1,-1 1 1,1-1-1,4 2 2,-1-1 0,0-1-1,0 0 1,1 0-1,-1 0 0,1-1 1,0 0-1,0 0 1,2 0 0,8 0 1,1-1 0,-1-1 1,1-1-1,-1 0 0,1-1 1,-1-1-1,0-1-1,-7 2 2,-1-1 1,0 0-1,0-1 0,0 0 0,0 0 1,0-1-1,-1 0 0,0-1 0,0 0 1,0 0-1,4-6-2,-7 6 3,-1 0 1,0 0 0,0-1-1,0 1 1,-1-1-1,0 0 1,-1 0 0,1-1-1,-1 1 1,-1-1 0,1 1-1,-1-1 1,-1 0-1,1 0 1,-1-7-4,-1-9 17,0-1 0,-2 1-1,-1-1 1,-1 1 0,-6-20-17,10 41-2,-1 0-1,1 0 1,-1 0 0,0 0 0,0 0-1,0 1 1,-1-1 0,1 0-1,-1 1 1,0-2 2,2 4-1,-1 0 0,1 0 0,0-1 0,0 1 0,-1 0-1,1 0 1,0 0 0,-1 0 0,1 0 0,0 0 0,0 0 0,-1 0 0,1-1 0,0 1-1,-1 0 1,1 0 0,0 0 0,-1 0 0,1 1 0,0-1 0,0 0 0,-1 0 0,1 0-1,0 0 1,-1 0 0,1 0 0,0 0 0,0 1 0,-1-1 0,1 0 0,0 0 0,0 0-1,-1 0 1,1 1 0,0-1 0,0 0 0,0 0 0,-1 1 0,1-1 0,0 0 0,0 0-1,0 1 1,0-1 0,0 0 0,0 1 0,-1-1 1,-1 5-10,0 1 1,1-1-1,-1 1 1,1-1-1,0 1 1,0-1-1,1 1 0,0 0 1,0 1 9,1 6 2,0 1 0,1-1 0,1 0 0,0 0 1,1 0-1,1 0 0,0-1 0,0 1 0,1-1 0,7 10-2,2 1-305,1-1 0,1 0 0,1-1 0,18 16 305,-31-33-212,0 1 0,0-1 0,0 0 0,1-1 0,-1 1 0,1-1 0,0 0 0,0 0 0,3 0 212,24 4-513</inkml:trace>
  <inkml:trace contextRef="#ctx0" brushRef="#br0" timeOffset="8">4945 780 9562,'15'-58'3848,"0"-11"-3848,-15 68 90,1 0 1,-1-1 0,0 1 0,1 0-1,-1-1 1,0 1 0,0 0 0,0-1 0,0 1-1,-1 0 1,1-1 0,0 1 0,0 0-1,-1 0 1,1-1 0,-1 1 0,1 0 0,-1 0-1,0 0 1,1-1 0,-1 1 0,0 0 0,0 0-1,0 0-90,-1 0 96,1 0-1,0 1 1,0 0-1,-1-1 1,1 1-1,-1 0 1,1 0 0,0-1-1,-1 1 1,1 0-1,-1 1 1,1-1-1,0 0 1,-1 0-96,-4 1 388,-5-1-70,1 1-1,0 1 0,-1 0 0,1 0 1,0 1-1,0 0 0,1 1 0,-5 2-317,-20 11 612,-21 14-612,20-11 232,21-12-170,-1-1-4,0 2-1,0-1 0,1 2 0,0 0 1,1 0-1,0 2 0,-10 10-57,22-21 3,0 0 0,0 1-1,0-1 1,0 0 0,1 0 0,-1 1 0,0-1-1,1 0 1,-1 1 0,1-1 0,-1 0-1,1 1 1,-1-1 0,1 1 0,0-1-1,0 1 1,0-1 0,0 1 0,0-1-1,0 1 1,0-1 0,1 1 0,-1-1-3,1 1 3,0 0 0,0 0 0,0-1 0,0 1 0,1-1 0,-1 1 0,0-1 0,1 0 0,-1 1 0,1-1 0,-1 0 0,1 0 0,0 0 1,-1 0-1,2 0-3,8 4 9,0-1 0,1-1 0,-1 0 0,1 0 0,3-1-9,-13-1 1,107 11 23,-76-10-29,0 2 0,0 1 1,32 9 4,-62-13-3,0 0 0,0 0 1,1 0-1,-1 0 1,0 1-1,0 0 1,0-1-1,0 1 1,-1 0-1,1 1 1,0-1-1,-1 0 1,1 1-1,0 1 3,-2-3-1,0 1-1,-1 0 1,1-1-1,-1 1 1,1 0-1,-1 0 1,0-1 0,1 1-1,-1 0 1,0 0-1,0 0 1,0-1-1,-1 1 1,1 0-1,0 0 1,-1-1-1,1 1 1,-1 0 0,1 0-1,-1-1 1,0 1-1,0-1 1,0 1-1,0-1 1,0 1-1,0-1 1,0 1 0,-1-1 1,-7 9-2,0 0 0,-1-1 0,0 0 0,-1 0 0,0-1 0,-10 5 2,-11 9 0,-21 16-47,-5 5-320,-7 0 367,34-28-269,8-13 55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369 286 2449,'23'-110'1603,"-13"80"1108,-3 23-673,-8 0 307,0 3-1918,-8-7 5187,-4 3-4172,10 6-1468,-4-2 93,0 1 0,0 0 0,0 0 1,0 0-1,0 1 0,0 0 0,-1 0 1,1 1-1,-1 0 0,0 0 0,1 1 0,-1 0 1,1 0-1,-1 1 0,0 0 0,1 0 1,0 1-1,-1 0 0,1 0 0,0 1 1,0 0-1,0 0 0,0 1 0,-4 2-67,-2 2 27,-1 0-1,2 0 1,-1 1-1,1 1 1,0 0 0,1 1-1,0 0 1,1 0-1,0 1 1,1 1-1,0 0 1,1 0-1,0 1 1,1-1-1,1 2 1,0-1-1,1 1 1,1 0 0,0 0-1,0 6-26,0 13 4,1 1 0,2 0 1,1-1-1,2 1 0,2 0 0,1-1 0,1 1 0,2-2 0,2 1 0,3 6-4,-7-23 3,1 0-1,1-1 0,0 0 0,1 0 0,4 4-2,-7-12 3,0-1-1,0 0 0,0 0 0,1 0 0,0-1 0,0 0 0,1-1 0,-1 1 0,1-1 0,1-1 0,0 1-2,4 0 4,1-1 0,0 0 1,0-1-1,0 0 0,0-1 1,0 0-1,0-2 0,1 0 0,-1 0 1,0-1-1,0-1 0,1 0 1,-1-1-1,0-1 0,-1 0 1,12-5-5,-1 0 8,-2-2 0,1 0 0,-1-1 0,-1-2 0,-1 0 0,1-1 0,-2-1 0,-1-1 0,6-6-8,-8 6 9,-1-1 0,-1-1 0,0 0 0,-2-1 0,0 0 0,-1-1 0,-1-1 0,-1 1 0,1-9-9,-6 19 7,-1 0 0,0-1 0,-1 0 0,0 1 1,-1-1-1,-1 0 0,0 0 0,0 0 1,-1 0-1,0 1 0,-1-1 0,-1 0 0,0 1 1,0-1-1,-1 1 0,-1 0 0,0 0 0,0 1 1,-5-6-8,-5-5 14,-1 0 1,-2 2-1,1 0 0,-2 1 1,-19-14-15,-10-4 14,-51-29-14,83 54-58,-1 2 0,-1 0 1,1 1-1,-1 0 0,-1 2 58,15 5-17,0 0 0,0 0 1,0 1-1,0 0 0,0 0 0,0 0 0,-1 0 17</inkml:trace>
  <inkml:trace contextRef="#ctx0" brushRef="#br0" timeOffset="1">1253 461 4313,'-40'-21'2680,"40"21"-2559,-1-1 0,1 1-1,-1 0 1,1 0 0,-1-1-1,1 1 1,-1 0 0,1-1-1,-1 1 1,1-1 0,-1 1-1,1 0 1,0-1-1,-1 1 1,1-1 0,0 1-1,0-1 1,-1 1 0,1-1-1,0 1 1,0-1 0,0 1-1,0-1 1,-1 0-1,1 1 1,0-1 0,0 1-1,0-1 1,0 1 0,0-1-1,0 1 1,0-1 0,1 0-121,-1 1 90,0-1 0,0 1 0,0 0 0,0-1 1,0 1-1,0 0 0,0-1 0,0 1 0,0-1 1,0 1-1,0 0 0,0-1 0,0 1 0,0-1 1,0 1-1,-1 0 0,1-1 0,0 1 0,0 0 1,0-1-1,0 1 0,-1 0 0,1-1 0,0 1 0,-1 0-90,1-1 106,0 1-1,0-1 1,-1 1-1,1-1 0,0 1 1,-1 0-1,1-1 0,-1 1 1,1-1-1,-1 1 0,1 0 1,-1-1-1,1 1 1,-1 0-1,1-1 0,-1 1 1,1 0-1,-1 0 0,1 0 1,-1 0-1,0-1 0,1 1 1,-1 0-1,1 0 0,-1 0 1,1 0-1,-1 0 1,0 0-1,1 1 0,-1-1 1,1 0-1,-1 0 0,1 0 1,-1 0-1,0 1 0,1-1 1,-1 0-1,1 1 1,-1-1-1,1 0 0,0 1 1,-1-1-1,1 0 0,-1 1 1,1-1-1,0 1 0,-1-1 1,1 1-1,0-1 0,-1 1 1,1-1-1,0 1-105,-3 6 122,0 1-1,0-1 1,1 1-1,-1 7-121,2-12-10,-6 28 52,2 1 0,1-1 0,1 1 0,2 0-1,3 20-41,-2-47 2,2 29 9,2 0 1,1-1-1,2 0 0,2 3-11,-6-26 7,1 1-1,0-1 1,0 0 0,2-1-1,-1 1 1,6 6-7,-7-10 6,0-1 0,1-1 1,0 1-1,-1-1 0,2 1 1,-1-1-1,0-1 0,1 1 1,-1-1-1,1 0 1,5 2-7,-8-4 6,0 0 1,0 0 0,0-1 0,0 1 0,0 0 0,0-1 0,0 0 0,0 0 0,0 0 0,0 0 0,0-1 0,1 1 0,-1-1 0,0 1 0,0-1 0,0 0 0,1-1-7,1 0 12,0-1 0,-1 0 0,1 0-1,0-1 1,-1 1 0,0-1 0,0 0-1,0 0 1,2-3-12,2-4 17,0 0-1,-1 0 1,0-1-1,-1 0 1,0-1-1,-1 0 1,3-9-17,-1-11 26,-1-1 1,-1 0 0,-2 0-1,-2 0 1,-1-12-27,2-44 107,-2 87-99,0 0 0,1 0 0,-1 0 0,1 0 0,-1 0 0,1 0 0,0 0 0,0 0 1,0 0-1,1 1 0,-1-1 0,1 0 0,1-2-8,-2 5 2,-1 0 0,0-1 0,1 1 0,-1 0 0,1-1 0,-1 1 0,1 0 0,-1 0-1,1-1 1,-1 1 0,1 0 0,-1 0 0,1 0 0,-1 0 0,1-1 0,-1 1 0,1 0 0,-1 0 0,1 0 0,-1 0 0,1 0 0,-1 1 0,1-1 0,-1 0 0,1 0-1,-1 0 1,1 0-2,1 1 1,-1 0 0,1 0 0,-1 0 0,0 0 0,1 1 0,-1-1 0,0 0 0,0 0 0,0 1 0,0-1 0,0 1 0,0-1 0,0 1-1,14 26 5,-2 1-1,-2 0 0,0 1 0,-2 0 0,0 7-4,16 46 22,-19-64-85,2 1-1,0-2 1,1 1 0,0-1 0,2-1 63,-7-10-204,1 0 1,0-1-1,1 0 1,0 0 0,-1 0-1,2 0 1,-1-1-1,1 0 1,0-1 0,0 1-1,0-1 1,0-1-1,5 2 204,26 6-706</inkml:trace>
  <inkml:trace contextRef="#ctx0" brushRef="#br0" timeOffset="2">1925 125 8898,'-11'-21'5803,"9"20"-3944,2 5-568,12 37 114,8 19-1241,-3 1 0,-2 0-1,-4 1 1,-2 0 0,0 39-164,28 187-531,-33-258-1,8 19-5643,-7-34 3980</inkml:trace>
  <inkml:trace contextRef="#ctx0" brushRef="#br0" timeOffset="3">1856 615 5041,'-20'-7'3521,"2"-1"720,17 4-1625,1 8-1119,3-4-249,-3 0-520,0 0-168,16 1-128,25 3-96,56-9 40,-35-12-32,-5-6 2753,4 1-2201</inkml:trace>
  <inkml:trace contextRef="#ctx0" brushRef="#br0" timeOffset="4">2514 473 8834,'0'-1'241,"1"1"0,-1-1 0,0 1 0,0-1-1,0 1 1,0-1 0,0 1 0,0-1 0,0 1 0,0-1 0,0 1 0,0-1 0,0 1 0,0-1 0,0 1-1,0-1 1,0 1 0,-1-1 0,1 1 0,0-1 0,0 1 0,-1-1 0,1 1 0,0-1 0,-1 1 0,1 0 0,0-1-1,-1 1 1,1 0 0,0-1 0,-1 1-241,4 8 314,0 0 0,-1 0 0,1 1 0,-2-1 0,1 1 0,-1-1 0,0 5-314,2 13 315,16 96 511,22 177-68,-32-232-686,-5-45-36,-2 1 0,0-1 0,-1 6-36,-1-26 9,0 1 0,0-1-1,-1 1 1,1-1 0,-1 0 0,1 1 0,-1-1-1,0 1 1,0-1 0,0 0 0,0 0 0,0 1 0,0-1-1,-1 0 1,0 1-9,2-3 2,0 0 0,-1 0 0,1 0 0,0 0 0,0 0 1,0 1-1,0-1 0,0 0 0,0 0 0,0 0 0,0 0 0,-1 0 0,1 0 0,0 0 0,0 0 0,0 0 0,0 0 0,0 0 0,0 0 1,0 0-1,-1-1 0,1 1 0,0 0 0,0 0 0,0 0 0,0 0 0,0 0 0,0 0 0,0 0 0,0 0 0,0 0 0,-1 0 0,1 0 1,0 0-1,0 0 0,0-1 0,0 1 0,0 0 0,0 0 0,0 0 0,0 0 0,0 0 0,0 0 0,0 0 0,0 0 0,0-1 0,0 1 1,0 0-1,0 0-2,-2-10 71,-1-4 3,-25-46 27,7 17-46,1-1-1,3-1 0,-4-18-54,9 18 36,2-2 0,2 1 0,3-1 1,1-1-1,2 1 0,2 0 0,4-15-36,-2 45 3,0 1 1,1-1-1,1 1 0,1 0 0,0 0 0,1 1 1,1-1-1,1 1 0,4-7-3,-6 12-3,1 1-1,-1 1 1,1-1-1,1 1 1,0 0-1,0 1 1,0 0 0,1 0-1,0 1 1,0 0-1,1 1 1,-1 0-1,1 0 1,0 1 0,4-1 3,-6 2-2,1 1 1,-1 1-1,1-1 1,-1 1-1,1 1 1,0-1-1,-1 1 1,1 1-1,0 0 1,-1 0-1,1 1 1,-1 0-1,1 0 1,-1 1-1,0 0 1,0 0-1,0 1 1,0 0-1,-1 1 1,0-1-1,0 1 1,0 1-1,0-1 1,-1 1-1,0 1 1,0-1-1,0 1 1,-1 0-1,0 0 1,-1 0-1,0 1 1,0 0-1,0 0 1,-1 0 0,0 0-1,0 0 1,-1 1-1,-1-1 1,1 1-1,-1-1 1,0 1-1,-1 0 1,0 1 1,-2 12 3,0-1 0,-2 1 0,0-1 1,-1 1-1,-1-1 0,-1-1 1,-1 1-1,-1-1 0,-1-1 0,0 1 1,-2-2-1,0 0 0,-10 12-3,16-23 4,0-1 1,-1 1-1,0-1 0,-7 5-4,11-9-34,0 0-1,0 0 1,0 0-1,0-1 0,-1 1 1,1-1-1,0 0 1,-1 0-1,1 0 1,-1 0-1,1-1 1,-1 1-1,-3-1 35,6 0-55,0 0 0,-1 0-1,1 0 1,0-1 0,0 1 0,-1 0 0,1-1-1,0 1 1,0-1 0,0 0 0,-1 1-1,1-1 1,0 0 0,0 1 0,0-1-1,0 0 1,0 0 0,0 0 0,0 0-1,1 0 1,-1 0 0,0 0 0,1 0-1,-1-1 1,0 1 0,1-1 55,-2-2-200,1 0 0,0 0 0,0-1 0,0 1 0,1 0 0,-1-1 0,1-1 200,1-32-631</inkml:trace>
  <inkml:trace contextRef="#ctx0" brushRef="#br0" timeOffset="5">3160 480 5641,'-11'-99'3084,"11"97"-2780,0-1 1,-1 1-1,1 0 1,-1-1 0,0 1-1,1 0 1,-1-1 0,0 1-1,0 0 1,0 0 0,-1 0-1,0-2-304,1 4 249,1-1 0,-1 1 0,0-1 0,1 1 1,-1 0-1,0-1 0,1 1 0,-1 0 0,0-1 0,0 1 0,1 0 0,-1 0 0,0 0 0,0 0 0,1 0 0,-1 0 0,0 0 0,0 0 1,0 0-250,-1 0 1011,1 0-986,1 1 1,-1-1-1,1 0 1,-1 1 0,1-1-1,0 0 1,-1 1-1,1-1 1,-1 0-1,1 1 1,0-1-1,0 1 1,-1-1-1,1 1 1,0-1-1,0 1 1,-1-1-1,1 1 1,0-1 0,0 1-1,0-1 1,0 1-26,-1 1 65,-4 16-5,0-1 0,1 1 0,1-1-1,1 1 1,0 0 0,1 0 0,1 0 0,1 0 0,1 0 0,0 0 0,1 1-60,2 5 38,1 1 0,0-1 0,2-1 0,1 1 0,1-1 0,1-1 0,0 0 0,2 0-38,-9-17 6,-1 0 1,1 0-1,-1 0 1,2-1-1,-1 0 1,0 0-1,1 0 1,0 0-1,-1-1 1,2 1-1,-1-1 1,3 1-7,-4-2 6,1-1 1,-1 0-1,0 0 0,1 0 0,-1 0 1,1 0-1,0-1 0,-1 0 0,1 0 1,-1 0-1,1-1 0,-1 0 0,1 0 1,-1 0-1,1 0 0,2-1-6,-1-1 9,0 0 0,0 0 0,0-1 0,0 0 0,-1 0 0,1 0 0,-1-1 0,0 1 0,-1-1 0,1-1 0,-1 1-1,0 0 1,3-7-9,7-10 24,-2-1-1,-1-1 0,-1 0-23,-3 7 6,2-9 7,-1 0 1,-1-1-1,-2 0 0,0 0 0,-2 0 0,0-22-13,3-27 67,-4 66-9,-1 0 1,1 1-1,0-1 0,1 0 1,0 1-1,1-2-58,10 43 171,83 294-30,-95-319-207,6 17 131,0 1 0,2-2 0,7 13-65,-15-30-202,1-1-1,0-1 0,0 1 0,0 0 0,0-1 0,1 0 0,0 0 0,0 0 0,0 0 0,0 0 0,1-1 1,-1 0-1,1 0 0,0 0 0,0 0 0,0-1 0,0 0 0,5 1 203,16-3-1102</inkml:trace>
  <inkml:trace contextRef="#ctx0" brushRef="#br0" timeOffset="6">3974 139 7522,'-34'-139'11247,"62"241"-10624,-5 1-1,-4 1 0,3 87-622,7 106-1361,-28-290 874,0 1 1,0-1 0,1 1-1,0-1 1,1 0 0,0 1 486,5 1-786</inkml:trace>
  <inkml:trace contextRef="#ctx0" brushRef="#br0" timeOffset="7">3839 517 8122,'-33'-12'3825,"9"9"-1673,9 3 72,15 5-911,3 0-241,24-1-496,15-4-152,26-17-192,9-1 8,0-7-184,-5 1 632,4 7-495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475 348 4657,'-26'-109'2457,"24"104"-2122,1 1 0,0 0 0,-1 0 1,0 0-1,1 0 0,-2 0 1,1 0-1,0 0 0,-1 1 0,0-1 1,0 1-1,0-1 0,0 1 1,0 0-1,-1 1 0,1-1 0,-1 0 1,0 1-1,-1-1-335,-4-2 407,1 0-96,1 0-1,-1 1 1,0 0 0,-1 0-1,1 1 1,-1 0 0,0 1-1,1-1 1,-1 2 0,0-1-1,0 2 1,-1-1-311,2 1 85,1 1 0,-1-1 0,1 2 0,-1-1 1,1 1-1,-1 0 0,1 0 0,0 1 0,0 0 0,0 1 0,0-1 0,1 1 1,-1 0-1,-1 3-85,-6 4 37,1 0 1,0 1-1,1 0 1,0 1-1,1 1 1,1-1-1,0 2 1,0 0-1,2 0 1,0 0-1,-5 16-37,5-10 6,2 0 0,1 0 0,1 1 0,0 0 0,2 0 0,0 0 0,2 0 0,0 0 0,2 5-6,1 6 3,1-1 0,2 0 0,1 0-1,1 0 1,2-1 0,1 0-1,2-1 1,12 22-3,-17-38-2,1-1 0,0 1 0,1-1 0,1-1 0,0 0 0,0-1 1,1 0-1,9 6 2,-11-10-3,0 0 0,1-1 1,0 0-1,0-1 0,0-1 1,1 1-1,0-2 1,0 0-1,0 0 0,0-1 1,0 0-1,2-1 3,7-1-2,0-1 0,0 0 0,0-2 0,-1 0 1,1-2-1,-1 0 0,0-1 0,0-1 0,-1-1 0,0 0 0,0-2 0,11-8 2,-5 3 1,0-2 1,-2-1-1,0-1 0,-1-1 0,-1-1 0,-1-1 1,-1 0-1,11-18-1,-21 28 26,-2-1 1,0 0-1,0 0 0,-1 0 1,-1 0-1,0-1 0,-1 0 1,0 0-1,-1-1 1,1-12-27,-4 15 85,0 0 0,0-1 0,-1 1 0,0-1 0,-1 1 0,-1 0 1,0 0-1,0 0 0,-2 0 0,1 0 0,-1 1 0,-6-10-85,-8-8 130,0 0 0,-2 1 0,-1 1 0,-1 1 0,-27-22-130,-36-26 283,-15-7-283,93 76 24,-5-5-5,8 7 256,0-1 0,-1 0 0,1 0-1,1-1 1,-1 1 0,1-1 0,-1 0-1,2 0 1,-1-1 0,0 0-275,2 2 152,1 0 0,0 0 0,1 0 0,-1 0-1,0-1 1,1 1 0,0-1-152,0 4 22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209 461 5225,'85'-21'2458,"-84"21"-2345,0-1 0,0 1 1,1-1-1,-1 1 0,0-1 0,0 0 0,0 1 0,0-1 1,0 0-1,0 0 0,0 1 0,0-1 0,0 0 1,0 0-1,-1 0 0,1 0 0,0 0 0,-1-1 0,1 1 1,0 0-1,-1 0 0,1 0 0,-1 0 0,0-1 1,1 1-1,-1 0 0,0 0 0,0-1 0,0 1 1,0 0-1,0-2-113,0 1 230,-1 0 0,1-1 1,-1 1-1,0-1 0,0 1 0,0 0 1,0 0-1,0 0 0,0-1 0,-1 1 1,1 0-1,-1 0-230,-3-3 219,0 1 0,0 0 0,0 1 0,0-1 0,0 1 0,-1 0 0,0 0 0,0 0 0,1 1 0,-1 0 0,-1 0 0,-5 0-219,2 0 114,1 0-1,-1 1 1,0 1-1,0-1 0,0 1 1,1 1-1,-1 0 0,-1 1-113,5-1 22,1 1 0,-1 0 0,1 1 0,0-1 0,-1 1 0,1 0-1,0 0 1,1 1 0,-1 0 0,0-1 0,1 2 0,0-1 0,0 0-1,0 1 1,1 0 0,0-1 0,-1 2 0,0 1-22,-3 8 11,0-1 1,1 1-1,0 1 1,1-1 0,1 1-1,0 1-11,0 1 1,2 0 0,0 1-1,1-1 1,1 0 0,0 1 0,1-1-1,1 0 1,1 0 0,1 0 0,2 5-1,-3-15-1,0 1 1,0-1 0,1 0 0,0 0-1,0-1 1,1 1 0,0-1 0,1 0 0,-1-1-1,3 3 1,-3-5 2,0 1 0,0-1-1,1-1 1,0 1 0,-1-1-1,1 0 1,0 0-1,1 0 1,-1-1 0,0 0-1,1 0 1,-1-1 0,1 0-1,3 0-1,-1 1 8,1-2-1,-1 0 1,0 0 0,1 0-1,-1-1 1,0-1-1,1 0 1,-1 0 0,0 0-1,1-2-7,-4 1 7,0 1-1,0-2 1,-1 1-1,1 0 1,-1-1-1,0 0 1,0 0-1,-1-1 1,1 0-1,-1 1 1,0-1-1,0-1 1,0 1-1,-1 0 1,2-4-7,5-11 14,-2-1 0,0-1 0,-1 1 0,-1-1 1,0 0-1,-2-1 0,-1 1 0,-1-1 0,-1 0 0,-1 1 1,0-1-1,-2 0 0,-1 0 0,-5-19-14,-2 13 81,9 28-48,2 3-2,6 15 3,20 47-1,9 38-33,-18-48-97,3-1 0,25 48 97,-42-93-123,0-1 1,1 0 0,0 0 0,1 0 0,-1-1 0,2 2 122,-4-6-325,0 1 1,0-1 0,0 0 0,0 1 0,0-2 0,0 1 0,1 0 0,-1-1 0,1 1 0,-1-1-1,1 0 1,0 0 0,-1 0 0,1-1 0,0 1 324,21-1-1702</inkml:trace>
  <inkml:trace contextRef="#ctx0" brushRef="#br0" timeOffset="1">795 119 7482,'-7'-18'3696,"4"6"-1487,3 12-825,0 16-280,6 13-471,3 10-201,3 13-32,2 6-72,1 16-120,-1-2-40,0 8-72,-1-6-32,1-6 8,0-16-160,-4-9-432,4-6-384,-6-21 487</inkml:trace>
  <inkml:trace contextRef="#ctx0" brushRef="#br0" timeOffset="2">1203 5 8634,'-7'-5'3849,"-2"12"-1641,8 19-608,11 17-543,-7 6-153,13 18-368,-8-3-104,-1 9-152,9 10-64,-6-3-112,4 2-8,-2-13-48,-2-11-208,-3-10-144,13 2 168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10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241 331 4201,'94'-63'2286,"-92"62"-2145,-1 0-1,0 0 1,1 0 0,-1 0 0,0 0-1,1 0 1,-1 0 0,0-1 0,0 1 0,0 0-1,0-1 1,0 1 0,-1-1 0,1 1 0,0-1-1,-1 1 1,1-1 0,-1 0 0,1 1 0,-1-1-1,0 1 1,0-1 0,1 0 0,-1 1-1,0-1 1,-1 0 0,1 1 0,0-1 0,0 0-1,-1 1 1,1-1-141,-2 0 296,1-1 0,0 1 0,-1 0 0,1-1 0,-1 1 0,0 0 0,1 0 0,-1 1 0,0-1 0,0 0 0,-1 1 0,0-2-296,-3 0 149,0 0 0,0 0 0,0 0 0,0 1 0,0 0 0,0 0 0,-1 1 0,1 0 0,-1 0 0,1 0 0,-1 1 0,1 0 0,-1 0 0,1 1 0,-1-1 0,1 1 0,0 1 0,-1-1 0,1 1 0,0 0 0,0 1 0,0 0 0,0 0 0,0 0 0,-4 4-149,-2 1 35,0 1 1,1 1-1,0 0 0,1 0 0,0 1 1,0 1-1,1-1 0,1 1 0,0 1 1,1 0-1,0 1-35,-2 5 9,1 0 0,1 1 0,1 0 0,1 0 0,0 1 0,2 0 0,0-1 0,1 1-1,2 0 1,0 0 0,1 0 0,1 0 0,1 0 0,2 7-9,0-9 6,0 0-1,1-1 1,1 1 0,1-2-1,0 1 1,1-1-1,1 0 1,0-1 0,2 0-1,0-1 1,0-1 0,2 1-1,-1-2 1,2 0-1,9 7-5,-16-15 6,1 1-1,-1-1 1,1-1-1,0 1 1,0-2-1,1 1 0,-1-1 1,1 0-1,-1-1 1,1 0-1,0-1 1,0 0-1,0-1 0,2 0-5,0 0 6,0-2-1,0 1 0,0-2 0,-1 0 0,1 0 1,-1-1-1,1 0 0,-1-1 0,0 0 0,-1-1 1,7-4-6,5-7 9,0 0 0,-1-1 0,-1-1 0,-1-1 1,-1 0-1,-1-2 0,0 0 0,-2 0 0,8-17-9,-19 31 6,0-1-1,-1 0 1,1 1-1,-2-1 1,0 0 0,0-1-1,0 1 1,-1 0-1,0 0 1,-1-1-1,0 1 1,-1 0-1,0-1 1,0 1-1,-1 0 1,0 0-1,-1 0 1,-2-6-6,-6-11 15,-1 0-1,-1 1 1,-1 1 0,-1 0 0,-9-9-15,-53-68 29,65 86-35,-2 1 0,0 0 0,0 1 1,-1 0-1,-6-2 6,17 12-62,0 0 0,0 0 1,-1 1-1,1 0 1,0 0-1,-1 0 0,0 0 1,1 1-1,-1 0 0,0 0 1,0 0-1,0 0 0,1 1 1,-1 0-1,0 0 0,0 0 1,0 0-1,0 1 0,0 0 1,0 0-1,1 0 0,-5 2 62,-9 10-426</inkml:trace>
  <inkml:trace contextRef="#ctx0" brushRef="#br0" timeOffset="837.58">1010 627 5201,'7'-71'2713,"-7"68"-2371,1 0 0,-1 0-1,1 0 1,0 0 0,0 0 0,1 0 0,-1 0 0,1 0 0,-1 0 0,1 1 0,0-1 0,1 0-342,5-9 1911,-3 4-492,-5 8-1388,0 0 1,0 0-1,0 0 0,0 0 1,0 0-1,0 0 0,0 0 1,0 0-1,0 0 1,0 0-1,0 0 0,0 0 1,0 0-1,0 0 0,0-1 1,0 1-1,-1 0 0,1 0 1,0 0-1,0 0 0,0 0 1,0 0-1,0 0 1,0 0-1,0 0 0,0 0 1,0 0-1,0 0 0,0 0 1,0 0-1,0 0 0,0 0 1,0 0-1,0 0 0,0 0 1,0 0-1,0 0 1,0 0-1,0 0 0,0-1 1,0 1-1,0 0 0,0 0 1,0 0-1,0 0-31,-7 1 614,5 3-434,0 10-115,-1 0 1,2 1 0,-1 11-66,1 2 33,0-10-10,0 0-1,2 0 0,0 0 0,1 0 0,4 14-22,4 7 73,13 32-73,-23-71 1,4 11 12,0 0 0,1-1 0,0 0 1,0 0-1,1 0 0,1 0-13,-5-7 7,0-1 0,0 0 0,0 0-1,0 0 1,0 0 0,0 0 0,1-1 0,-1 1-1,1-1 1,-1 1 0,1-1 0,1 1-7,-2-2 7,0 1 0,0-1 0,0 0 0,0 0 0,-1 0 0,1 0 0,0 0 0,0 0 0,0 0 0,0-1 0,0 1 0,0 0 0,-1-1 0,1 0 0,0 0 0,0 1 0,-1-1 0,1 0 0,-1 0 0,2-1-7,7-6 21,0-1 1,-1 0-1,0 0 0,0-1 1,-1 0-1,-1-1 0,1 0 0,-2 0 1,1 0-1,-2-1 0,0 0 1,4-12-22,2-11 94,-1 0-1,-2-1 1,3-36-94,-11 69 21,1 0-1,-1 0 0,1 0 1,0 0-1,0 0 1,0 1-1,0-1 0,1-1-20,-2 3 3,1 1 1,-1 0-1,0-1 0,0 1 0,1 0 0,-1-1 1,0 1-1,1 0 0,-1 0 0,0-1 0,1 1 1,-1 0-1,0 0 0,1 0 0,-1-1 0,0 1 1,1 0-1,-1 0 0,1 0 0,-1 0 0,1 0 0,-1 0 1,0 0-1,1 0-3,0 0 1,0 0 0,0 1 1,0-1-1,-1 0 0,1 1 1,0-1-1,0 1 0,0-1 0,-1 1 1,1 0-1,0-1 0,0 1 1,-1 0-1,1-1 0,-1 1 0,1 0-1,12 19 1,0 1 0,-1 1 0,-2 0 0,0 0 0,-1 1-1,2 10 0,2 5 6,-2-8-29,19 46 206,-26-69-264,-1 0 0,1 0 0,1-1-1,-1 1 1,1-1 0,0 0 0,0 0 0,6 4 81,-9-9-96,1 1 1,-1 0-1,1-1 1,-1 1 0,1-1-1,0 0 1,-1 0-1,1 0 1,3 1 95,24-2-604</inkml:trace>
  <inkml:trace contextRef="#ctx0" brushRef="#br0" timeOffset="1154.568">1870 41 7778,'-18'-38'6196,"18"38"-6160,0 0 0,0 0 1,0-1-1,0 1 1,0 0-1,0 0 0,0 0 1,0 0-1,0 0 1,0 0-1,-1 0 0,1-1 1,0 1-1,0 0 1,0 0-1,0 0 0,0 0 1,0 0-1,0 0 1,0 0-1,0 0 0,0 0 1,-1 0-1,1 0 1,0-1-1,0 1 0,0 0 1,0 0-1,0 0 0,0 0 1,0 0-1,-1 0 1,1 0-1,0 0 0,0 0 1,0 0-1,0 0 1,0 0-1,0 0 0,0 0 1,-1 0-1,1 0 1,0 0-1,0 0 0,0 1 1,0-1-1,0 0 1,0 0-1,0 0 0,-1 0 1,1 0-1,0 0 1,0 0-1,0 0 0,0 0 1,0 0-37,-3 8 809,1 32-198,2 1 1,2 0-612,-2-18 99,9 81 160,4-2 0,11 35-259,5 34 158,-20-109-552,13 37 394,-12-36-1872,-9-62 1825,-1-1-1,0 1 1,1 0 0,-1 0 0,1 0-1,-1 0 1,1 0 0,0 0 0,-1 0-1,1-1 1,0 1 0,-1 0 0,1 0-1,1 0 48</inkml:trace>
  <inkml:trace contextRef="#ctx0" brushRef="#br0" timeOffset="1515.379">1682 547 8658,'-19'-11'4105,"7"6"-1969,14 5-575,6 2-249,20 1-504,9 1-200,18-8-216,7-1 176,3-5-56,-3 1 2161,5 16-1833</inkml:trace>
  <inkml:trace contextRef="#ctx0" brushRef="#br0" timeOffset="2007.377">2372 733 7394,'-44'-106'3323,"35"80"211,15 34-1255,-6-7-2099,13 61 762,-4-23-648,-3 1 0,2 25-294,-3-3 195,4 23-27,-4 1 0,-4-1 0,-5 20-168,-2-70 52,0-24 43,6-12-85,-1 1 1,1 0-1,0 0 0,-1 0 1,1-1-1,-1 1 0,1 0 1,0 0-1,-1-1 1,1 1-1,0 0 0,-1-1 1,1 1-1,0 0 1,0-1-1,-1 1 0,1 0 1,0-1-1,0 1 0,0-1 1,0 1-1,-1-1 1,1 1-1,0 0 0,0-1 1,0 1-1,0-1 0,0 1 1,0-1-11,-16-59 745,3-1 0,-4-49-745,-4-129 410,18 191-383,1-1 0,3 0 0,7-45-27,-6 79-2,0 1 0,2-1 1,-1 1-1,2 0 0,0 0 0,0 0 0,2 1 0,-1 0 0,2 0 0,0 1 0,0 0 0,1 0 0,1 1 0,0 0 0,2-2 2,-7 9-3,1-1-1,-1 1 1,1 0-1,0 1 1,0 0-1,0-1 1,0 2-1,1-1 0,0 1 1,-1 0-1,1 0 1,2 1 3,-5 0-3,0 1 0,1 0 0,-1 0 0,0 0 0,0 0 0,1 1 0,-1 0 0,0 0 0,0 0 0,0 0 0,0 1 0,0-1 1,0 1-1,0 0 0,0 0 0,-1 1 0,1-1 0,-1 1 0,1 0 0,0 1 3,5 6-4,-1 0-1,0 0 1,-1 1 0,-1 0-1,1 0 1,-2 1 0,1 0-1,-2 0 1,1 0 0,-2 0-1,0 1 1,0 0 0,-1-1 0,-1 1-1,0 0 1,0 0 0,-2 12 4,0-12 0,-1 0 0,0-1 0,0 1 0,-1-1 1,-1 0-1,0 0 0,-1 0 0,-4 8 0,5-12 2,-1 0 0,0 0 0,0-1-1,-1 0 1,0 0 0,0 0 0,-1-1-1,0 0 1,0 0 0,0-1-1,0 0 1,-4 2-2,-8 3 21,0-1 1,-9 4-22,23-11-52,0 0 1,0-1 0,0 0-1,0 1 1,0-2 0,0 1-1,0 0 1,0-1 0,0 0-1,0 0 1,0-1 0,-5 0 51,8 0 88,1 0 1,-1 0 0,0 0-1,1 0 1,-1 0 0,1 0-1,-1 0 1,1 0 0,-1 0-1,1-1 1,0 1 0,0-1-1,0 1 1,0-1 0,0 1-1,0-1 1,0 0-1,0 1 1,0-3-89,-1-14 939</inkml:trace>
  <inkml:trace contextRef="#ctx0" brushRef="#br0" timeOffset="2782.986">2938 613 4713,'-43'-111'2717,"43"108"-2316,-1 0 0,0 0 0,0 0 0,0 1 0,-1-1 0,1 0 0,-1 0 0,1 1 0,-1-1 0,0 1 0,-2-3-401,-2-1 1404,6 5-1304,-1 1-1,1-1 0,0 1 0,0-1 0,-1 0 0,1 1 0,0-1 1,-1 1-1,1-1 0,-1 1 0,1-1 0,-1 1 0,1 0 0,0-1 1,-1 1-1,0-1 0,1 1 0,-1 0 0,1 0 0,-1-1 0,1 1 1,-1 0-1,0 0 0,1 0 0,-1-1 0,1 1 0,-1 0 0,0 0 1,1 0-1,-1 0 0,0 0 0,1 0 0,-1 1-99,0 0 89,0 0 1,0 0-1,0 0 0,0 0 1,0 0-1,1 0 0,-1 0 0,1 1 1,-1-1-1,1 0 0,-1 1 1,1-1-1,-1 0 0,1 1 1,0-1-90,-5 54 604,5-55-600,-1 34 171,1 0-1,2 0 1,2 0-1,1 5-174,-3-30 11,0 1 0,0-1 0,1 1 0,0-1 0,1 0 0,0 0 0,0-1 1,1 1-1,0-1 0,0 0 0,1 0 0,0 0 0,1-1 0,0 0 0,0 0 0,6 4-11,-10-9 5,0 0 1,0-1-1,0 1 0,0-1 1,0 1-1,1-1 0,-1 0 0,0 0 1,0-1-1,1 1 0,-1-1 1,1 1-1,-1-1 0,0 0 0,1-1 1,-1 1-1,0 0 0,1-1 1,-1 0-1,0 0 0,1 0 0,-1 0 1,0 0-1,0-1 0,0 1 1,0-1-1,0 0 0,0 0 1,-1 0-1,3-2-5,16-12 23,-2 0 1,0-1-1,0-1 0,-2-1 1,14-18-24,-24 27 5,-1 0 1,0 0 0,0 0 0,-1-1 0,-1 1-1,0-1 1,0-1 0,-1 1 0,0 0 0,-1-1-1,0 1 1,-1-1 0,-1-10-6,-4-107 329,7 133-106,7 14-176,8 26-53,-7-13 2,26 70-13,4-2 0,7 5 17,-43-94-164,0-1 0,1-1 0,0 1 0,6 6 164,-9-12-200,0 0 1,0 0 0,0 0 0,1 0-1,-1-1 1,1 1 0,0-1-1,0 0 1,0 0 0,0 0 0,0-1-1,1 1 200,-2-1-130,0-1 0,1 0-1,-1 0 1,1 0 0,-1 0-1,1 0 1,-1-1-1,2 0 131</inkml:trace>
  <inkml:trace contextRef="#ctx0" brushRef="#br0" timeOffset="3118.462">3745 89 8714,'-4'-19'1620,"3"13"-1006,0 0 1,0 0 0,-1 1 0,1-1-1,-1 0 1,-1 1 0,1-1-1,-1 1 1,0 0 0,-3-5-615,6 10 33,0 0 0,0 0 1,0-1-1,-1 1 0,1 0 0,0 0 0,0 0 1,0 0-1,0 0 0,0 0 0,-1-1 0,1 1 1,0 0-1,0 0 0,0 0 0,0 0 0,-1 0 1,1 0-1,0 0 0,0 0 0,0 0 1,-1 0-1,1 0 0,0 0 0,0 0 0,0 0 1,-1 0-1,1 0 0,0 0 0,0 0 0,0 0 1,0 0-1,-1 0 0,1 0 0,0 1 1,0-1-1,0 0 0,0 0 0,-1 0 0,1 0 1,0 0-1,0 0-33,-3 11 767,3 28-487,1 0 1,2 0-1,1-1 1,5 11-281,-4-15 101,8 52-63,9 51-179,-6 1 0,-3 70 141,-14-163 1859,-2-6-1103</inkml:trace>
  <inkml:trace contextRef="#ctx0" brushRef="#br0" timeOffset="3457.438">3570 588 7522,'-24'-16'3752,"10"16"-1103,11 0-609,10 0-631,10 7-321,22-7-528,11-10-104,15-7-168,7-9 144,5 2 2817,-3 10-2353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0 6985,'-5'1'487,"0"0"-1,0 0 0,0 0 0,0 0 0,1 1 0,-1 0 1,0 0-1,1 0 0,-1 0 0,1 1 0,-1 0-486,-38 29 85,39-29 186,-2 3-199,0 0 1,1 1-1,-1-1 0,1 1 0,1 0 0,-1 1 0,1-1 0,1 1 0,-1-1 0,1 1 1,1 0-1,-1 1 0,1-1 0,1 0 0,-1 6-72,1-10 19,-2 11 1,1 1 0,1 0 0,0 0 0,2 0 0,-1 0 0,2 0 0,0-1 0,3 11-20,-3-16 3,1 0-1,0 0 1,0-1-1,1 1 1,0-1-1,1 0 1,0 0-1,1 0 1,-1-1-1,2 0 1,-1 0-1,1 0 1,7 5-3,-10-10 20,1 0 0,-1-1 0,1 0 0,0 1 0,0-1 0,0-1 0,0 1 0,0-1 0,0 0 0,0 0 0,1-1 0,-1 1 0,0-1 0,0 0 0,1-1 0,-1 1 0,0-1 0,0 0 0,1 0 0,-1-1 0,4-1-20,5-2 163,1-1 0,-2-1-1,1 1 1,-1-2 0,0 0-1,11-10-162,-14 10 129,0-1 1,0-1-1,-1 0 0,0 0 0,-1-1 0,0 0 0,-1-1 1,0 0-1,-1 0 0,0 0 0,1-5-129,-3 8 39,-1 0 0,-1-1 0,0 1 0,0 0 0,0-1 0,-2 1 0,1-1 1,-1 1-1,0-1 0,-1 1 0,0-1 0,0 1 0,-1-1 0,-1 1 0,0 0 0,-1-3-39,2 7 8,-1 0 0,1 0 0,-1 1 0,0 0 0,0-1 0,-1 1 0,1 0-1,-1 1 1,0-1 0,0 0 0,0 1 0,-5-3-8,1 2 300,0-1 1,-1 1-1,1 1 0,-1 0 0,0 0 0,0 0 1,-1 1-301,-47-5 934</inkml:trace>
  <inkml:trace contextRef="#ctx0" brushRef="#br0" timeOffset="1">877 129 5881,'-96'-37'2850,"94"36"-2590,1 0 0,-1 0 0,0 0 0,0 1 0,0-1-1,1 1 1,-1-1 0,0 1 0,0 0 0,0 0 0,-1 0-260,2 0 29,1 0 0,0 0 1,0 1-1,0-1 0,0 0 0,0 0 0,0 0 1,0 1-1,0-1 0,-1 0 0,1 0 0,0 1 1,0-1-1,0 0 0,0 0 0,0 0 0,0 1 1,0-1-1,0 0 0,0 0 0,0 1 0,0-1 1,0 0-1,1 0 0,-1 0 0,0 1 0,0-1 1,0 0-1,0 0 0,0 0 0,0 1 1,0-1-1,1 0 0,-1 0-29,1 4 873,0 7-714,1 0-1,-1-1 1,2 1 0,0-1-1,0 1 1,1-1 0,2 5-159,3 9 171,-1-1 101,0 1 1,-2 0-1,-1 0 1,-1 0-1,-1 1 1,0 14-273,-3-38 24,0 0 1,0 0-1,0 0 1,0 0-1,0 0 1,0 0-1,-1 0 1,1-1-1,0 1 1,0 0-1,-1 0 1,1 0-1,-1 0 1,1 0-1,0 0 1,-1 0-1,0-1 1,1 1-1,-1 0 0,1-1 1,-1 1-1,0 0 1,0-1-1,1 1 1,-1 0-1,-1-1-24,2 1 24,-1-1-1,0 0 0,0 0 1,0 0-1,0 0 0,0-1 1,0 1-1,0 0 0,0 0 1,0 0-1,1-1 1,-1 1-1,0-1 0,0 1 1,0 0-1,1-1 0,-1 1 1,0-1-1,0 0 0,1 1 1,-1-1-1,0 0 0,1 1 1,-1-1-1,1 0 0,-1 1 1,1-1-1,-1 0 0,1-1-23,-4-6 38,0 1 0,0-2-1,1 1 1,0 0 0,1-1-1,0 1 1,0-1-1,1 0 1,0 1 0,1-1-1,0 0 1,0-4-38,2-9 18,0 0 0,1 0-1,2 1 1,2-10-18,-4 19 1,1 1 0,0 0 0,1 0 0,0 0 0,0 0 0,1 1 0,1 0 0,0 0 0,2-3-1,-4 8-2,0 0 0,0 1 0,0-1 0,1 1 0,0 0 0,0 0 0,0 1 0,0-1 0,0 1 0,1 1 0,-1-1 0,1 1 0,0 0 0,0 1 0,0 0 1,6-1 1,-1 1-1,1 1 0,0 0 0,-1 1 0,1 1 0,-1 0 0,1 0 0,-1 1 0,0 1 0,0 0 0,0 1 0,0 0 0,-1 0 0,0 2 0,0-1 0,-1 1 0,1 1 0,-1 0 1,4 4 8,-2 0 1,1 1 0,-2 0-1,0 1 1,0 0-1,-1 1 1,-1 0 0,-1 0-1,0 1 1,-1 0 0,0 1-1,-1 2-8,13 52-142,-10-36 2677,11 31-2535,2-19 1059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19 450 4233,'3'-127'2587,"-5"93"1246,1 30-1778,1 3-1991,0 1-1,0 0 1,0 0 0,0 0-1,-1 0 1,1 0-1,0 0 1,0 0 0,0 0-1,0 0 1,0 0 0,-1 0-1,1 0 1,0 0 0,0 0-1,0 0 1,0 0 0,0 0-1,-1 0 1,1 0-1,0 0 1,0 0 0,0 0-1,0 0 1,0 0 0,-1 0-1,1 0 1,0 0 0,0 0-1,0 0 1,0 0-1,0 1 1,0-1 0,-1 0-1,1 0 1,0 0 0,0 0-1,0 0 1,0 0 0,0 0-1,0 1 1,0-1-1,0 0 1,0 0 0,0 0-1,0 0 1,0 0 0,0 1-1,-1-1 1,1 0 0,0 0-1,0 0 1,0 0-64,-4 19 232,1-1 0,0 0 0,2 1 0,0-1 0,1 16-232,0-16 100,4 116 300,6 0-1,17 73-399,-26-199 5,2 12 3,0 8 1,2-1 1,0 1-1,2-1 0,5 10-9,-9-29 0,0-1 1,1 0 0,-1 0 0,2 0 0,-1 0 0,1-1 0,0 0 0,0 1-1,-1-4 0,-1 0 0,1 0 0,0 0 0,0 0 0,0-1 0,0 1 0,0-1 0,0 0 0,1 0 0,-1 0 0,1-1 0,-1 0 0,5 1 0,-5-2 1,0 0 1,0 0-1,-1 0 0,1 0 0,0-1 1,0 1-1,0-1 0,0 0 0,-1-1 1,1 1-1,0-1 0,-1 1 0,1-1 1,-1 0-1,0 0 0,1 0 0,-1-1 0,0 1 1,0-1-1,0-1-1,9-8 7,-1-1 1,0 0-1,-1 0 1,0-2-8,-10 15 0,33-55 21,-2 0 1,-2-2 0,-3-2-1,-2 0 1,-3-1-1,2-20-21,-12 34 167,-2-1 0,-2 0-1,1-42-166,-5 5 2011,-6-42-2011,13 228 302,14 52-302,-1 0 36,-12-68 68,4 0 1,4-1-1,26 71-104,-28-104 1973,-1-4-964</inkml:trace>
  <inkml:trace contextRef="#ctx0" brushRef="#br0" timeOffset="1">1095 815 6953,'-25'-34'1492,"-16"-24"3539,41 58-4963,0 0 0,0 1 0,-1-1 1,1 0-1,0 0 0,0 0 0,0 0 0,0 0 0,0 0 0,0 0 0,0 0 0,0 1 0,0-1 0,-1 0 0,1 0 0,0 0 0,0 0 1,0 0-1,0 0 0,0 0 0,0 0 0,0 0 0,-1 0 0,1 0 0,0 0 0,0 0 0,0 0 0,0 0 0,0 0 0,-1 0 1,1 0-1,0 0 0,0 0 0,0 0 0,0 0 0,0 0 0,0 0 0,-1 0 0,1 0 0,0 0 0,0 0 0,0 0 0,0 0 1,0 0-1,0-1-68,2 20 721,-2-17-781,8 45 686,10 29-626,-3-16 224,-10-36-143,18 72 463,-4 12-544,-16-146 1038,-5-35-527,-4-1-511,1 32 57,2-1-1,1 0 0,3 1 1,2-1-1,2-8-56,-3 43 3,0 0 0,0 0 0,0 1-1,1-1 1,0 1 0,1 0 0,-1 0 0,1 0 0,1 0-1,-1 1 1,1-1 0,3-2-3,-4 5-1,1 0 0,0 0 0,0 0 0,0 0 0,1 1 0,-1 0 0,1 0 0,0 1 0,-1-1 0,1 1 0,1 0 0,-1 1 0,0-1 0,0 1 0,6 0 1,-1 0-2,-1 1-1,1 0 1,-1 1 0,1 0 0,-1 0-1,0 1 1,0 0 0,0 1 0,0 0 0,0 1-1,0 0 1,-1 1 0,1 0 0,-1 0 0,-1 1-1,1 0 1,-1 0 0,0 1 0,0 0 0,-1 1-1,0-1 1,0 1 0,-1 1 0,0-1 0,0 1-1,3 9 3,-1 2 0,-1 0-1,-1 0 1,0 0-1,-2 1 1,2 19 0,0 28-124,-3 12 124,0-11-210,2-21 98</inkml:trace>
  <inkml:trace contextRef="#ctx0" brushRef="#br0" timeOffset="2">2180 640 3193,'4'-2'613,"0"-1"0,0 0 0,0 0 0,0 0 0,0-1 0,-1 0 0,1 1 1,-1-2-614,-2 5 193,0-1 1,0 0-1,-1 0 1,1-1-1,-1 1 1,1 0-1,0 0 1,-1 0-1,0 0 1,1 0-1,-1-1 1,0 1-1,1 0 1,-1 0-1,0 0 1,0-1-1,0 1 1,0 0-1,0 0 1,0-1-1,-1 1 1,1 0-1,0 0 1,-1-1-1,1 1 0,-1 0 1,1 0-1,-1 0 1,1 0-1,-1 0 1,0 0-1,0 0 1,1 0-1,-2-1-193,0 2 126,1-1 0,-1 0 0,0 0 0,0 1 0,0 0 0,0-1 0,0 1 0,0 0-1,0 0 1,0 0 0,0 0 0,0 0 0,0 0 0,0 1 0,0-1 0,0 0 0,-2 2-126,-5-1 280,-26 6 136,1 2-1,0 1 1,0 1 0,1 2-1,1 1 1,-25 15-416,47-22 46,-1-1 1,1 1-1,1 1 0,-1 0 1,1 0-1,1 1 0,-1 0 1,-4 7-47,10-11 10,0-1 0,0 1-1,1-1 1,0 1 0,0 0 0,0 0 0,0 0 0,1 0 0,0 0 0,0 1-10,0-3 3,1 0-1,0 1 1,0-1-1,0 0 1,1 1-1,-1-1 1,1 0-1,0 0 1,0 0-1,0 1 1,0-1 0,0 0-1,1 0 1,-1 0-1,1-1 1,1 3-3,0-2 1,-1-1 1,1 1-1,0-1 1,0 1-1,0-1 1,0 0-1,1 0 1,-1 0-1,0 0 1,1-1-1,-1 0 1,1 1-1,0-1 1,-1 0-1,1-1 1,4 1-2,8 1-2,1-1 0,0 0 0,5-2 2,39-3-54,-25 0-66,1 2-1,3 2 121,-31 0-40,0 1 0,0 0 1,0 0-1,0 1 0,0 0 0,-1 1 0,1-1 0,-1 2 1,1-1-1,5 5 40,-10-6-4,-1 0-1,0 0 1,-1 1 0,1-1-1,0 1 1,-1 0 0,1 0-1,-1 0 1,0 0 0,0 0-1,0 0 1,0 0 0,-1 1 0,1-1-1,-1 1 1,0-1 0,0 1-1,0-1 1,-1 1 0,1 0-1,-1 0 1,0-1 0,0 1 0,0 0-1,0-1 1,-1 1 0,1 0-1,-1-1 1,0 1 0,0 0-1,-1-1 1,0 3 4,-3 5 37,1-1-1,-1-1 0,-1 1 1,0-1-1,0 0 1,-1 0-1,0-1 1,-1 1-1,0-2 1,-5 5-37,0-2 53,-1-1 1,0 0-1,0-1 1,-1-1 0,0 0-1,0-1 1,0-1-1,-2 0-53,-16 3-425,1-1 0,-2-1 0,-12-1 425,29-3-355</inkml:trace>
  <inkml:trace contextRef="#ctx0" brushRef="#br0" timeOffset="3">2634 795 4369,'135'-51'2781,"-132"49"-2495,1 1 1,-1 0 0,0-1 0,0 0 0,1 0-1,-1 0 1,0 0 0,0-1 0,-1 1 0,2-2-287,-4 4 89,1-1 1,-1 1-1,0-1 1,1 1-1,-1-1 1,0 1-1,0-1 1,1 1-1,-1-1 1,0 0 0,0 1-1,0-1 1,0 1-1,0-1 1,0 0-1,0 1 1,0-1-1,0 1 1,0-1-1,0 0 1,0 1 0,0-1-1,0 1 1,-1-1-1,1 0 1,0 1-1,0-1 1,-1 1-1,1-1 1,-1 0-90,-1-1 263,0 0 0,-1 0 0,1 0 0,-1 0 0,1 1 0,-1-1 1,0 1-1,0 0 0,0-1 0,0 1 0,-3 0-263,-1-1 131,0 0-1,0 0 1,0 1 0,0 0-1,0 1 1,-1-1 0,1 1-1,0 1 1,0-1-1,-1 1 1,1 1 0,0-1-1,0 1 1,0 1 0,0-1-1,1 1 1,-1 0 0,1 1-1,-1-1 1,1 1-1,0 0 1,1 1 0,-1 0-1,1 0 1,0 0 0,-3 4-131,-4 6 38,0 0 1,2 1-1,0 0 1,0 1 0,2 0-1,0 0 1,-5 18-39,9-21-2,0 0 0,0 0 0,1 0 1,1 1-1,1-1 0,0 1 0,1-1 0,0 1 1,1-1-1,2 10 2,-2-18-9,1 0-1,-1-1 1,1 1 0,1 0 0,-1-1-1,1 1 1,-1-1 0,2 0 0,-1 0 0,1 0-1,-1 0 1,1 0 0,0-1 0,1 0-1,-1 0 1,1 0 0,5 3 9,-6-4-8,1-1-1,0 0 1,0 0-1,0 0 1,0 0-1,0-1 1,0 0-1,1 0 1,-1 0-1,0-1 1,1 0-1,-1 0 1,0 0-1,1-1 1,-1 1-1,0-1 1,1 0-1,-1-1 1,0 0-1,2 0 9,5-4 6,0 0-1,0-1 1,-1 0-1,1-1 1,-1 0-1,-1 0 1,0-2-1,0 1 1,-1-1 0,0 0-1,-1-1 1,0 0-1,0-1 1,-1 1-1,-1-1 1,0-1-1,-1 1 1,3-9-6,-7 12 7,1 0 0,-1 0 0,-1 0 0,0 0 0,0 0 0,0 1 0,-2-1 0,1 0 1,-1 0-1,0 0 0,-3-7-7,-4-11 239,-1 1 0,-6-10-239,12 28 299,26 53-258,1-1 1,29 40-42,-15-27-542,4 15 542,-33-56-412,0-1 0,2 0 0,8 11 412,7-1-360</inkml:trace>
  <inkml:trace contextRef="#ctx0" brushRef="#br0" timeOffset="4">3295 327 9970,'-14'-16'4385,"4"11"-2657,7 12-399,-1 12-281,6 22-464,5 12-96,5 9-128,2 12-88,-1-1-136,3 4-32,-4 2-56,1-2 0,1-8-24,-5-11-80,-2-12-432,-4-6-304,-3-16-256,0-4 528</inkml:trace>
  <inkml:trace contextRef="#ctx0" brushRef="#br0" timeOffset="5">3088 736 6129,'-24'5'3753,"5"1"184,21 9-2225,-2-1-119,17-2-369,14-2-256,13-7-408,9-3-176,6-8-216,4-2-32,-5-4-176,-6-3-168,-3 0-432,-4 1 3649,-13 2-2401</inkml:trace>
  <inkml:trace contextRef="#ctx0" brushRef="#br0" timeOffset="6">3739 642 8866,'0'-2'3945,"0"1"-1697,0 1-431,0 0-481,9 37-264,6 61-560,-12-41-184,6 4-240,-9-3-40,7-6-64,-7-6-80,-7-15-288,5-2-40,4-13 216</inkml:trace>
  <inkml:trace contextRef="#ctx0" brushRef="#br0" timeOffset="7">3850 342 10186,'-31'-19'4257,"16"7"-2537,0 6-191,6-1-577,4 8-448,10 5-608,5 2 808,21 16-640</inkml:trace>
  <inkml:trace contextRef="#ctx0" brushRef="#br0" timeOffset="8">4270 577 5265,'86'30'2737,"-74"-27"841,-13-4-1561,-16-1 2733,-6 6-4527,-1 0 0,1 2 0,0 1 0,1 1-1,0 0 1,0 2 0,1 1 0,0 0 0,0 2 0,-6 5-223,23-15 9,0 1 0,0-1-1,1 1 1,-1 0-1,1 0 1,-1 0 0,1 1-1,1-1 1,-1 1-1,1-1 1,-2 4-9,4-7 0,-1 1-1,1 0 0,-1 0 1,1-1-1,0 1 1,0 0-1,-1-1 1,1 1-1,0 0 1,1 0-1,-1-1 1,0 1-1,0 0 1,1 0-1,-1-1 1,1 1-1,0 0 0,-1-1 1,1 1-1,0-1 1,0 1-1,0-1 1,0 1-1,0-1 1,0 0-1,0 0 1,1 1-1,-1-1 1,0 0-1,1 0 1,-1 0-1,1 0 0,-1 0 1,1-1-1,0 1 1,13 5-8,1-1 0,-1-1 0,1 0-1,-1-1 1,1-1 0,0 0 0,0-1-1,4-1 9,9 1-27,-4 1-2,66 7-131,-80-8 134,0 2-1,0-1 1,-1 2 0,1-1-1,-1 1 1,0 1 0,1 0 26,-9-4-2,0 0 0,0 0 1,0 1-1,0-1 0,-1 1 1,1-1-1,0 1 1,0 0-1,-1-1 0,1 1 1,-1 0-1,0 0 0,1 0 1,-1 0-1,0 0 1,0 0-1,0 1 0,-1-1 1,1 0-1,0 0 0,-1 1 2,0 1 5,0-1-1,0 1 1,0 0-1,-1-1 1,1 1-1,-1-1 1,0 1-1,0-1 0,0 0 1,-1 1-1,1-1 1,-1 0-1,0 0-4,-5 9 31,-1 0 0,-1-1 0,0-1 0,0 1 0,-1-2 0,-8 8-31,-225 168 431,209-160-215,31-24 1884,4-4-1037</inkml:trace>
  <inkml:trace contextRef="#ctx0" brushRef="#br0" timeOffset="9">4767 1293 3441,'-1'2'288,"1"1"1,-1-1-1,1 0 0,-1 0 1,1 1-1,0-1 1,0 0-1,0 1 1,0-1-1,1 0 0,-1 1 1,1-1-1,-1 0 1,1 1-1,0-1 1,0 0-1,0 0 0,0 0 1,0 0-1,0 0 1,1 0-1,-1 0 1,0 0-1,1-1 0,0 1 1,-1 0-1,1-1-288,2 3 471,0 0 0,0-1-1,0 1 1,0-1 0,1 0 0,0 0-1,-1-1 1,1 0 0,0 1-1,0-1 1,4 0-471,-8-2 78,0 1 0,0-1 0,0-1-1,0 1 1,-1 0 0,1 0 0,0 0 0,0 0 0,0-1-1,0 1 1,0 0 0,0-1 0,0 1 0,-1 0-1,1-1 1,0 0 0,0 1 0,0-1 0,-1 1-1,1-1 1,0 0 0,-1 1 0,1-1 0,-1 0 0,1 0-1,-1 0 1,1 1 0,-1-1 0,1 0 0,-1 0-1,0 0 1,1 0-78,8-35 507,-7 28-339,7-45 70,-3-1 1,-1 1-1,-3-1 1,-2 0 0,-5-26-239,-14-78 51,-11-28-51,-5-30 69,27 156-61,0-51-8,8 93-3,0 0 1,1 0 0,1 0 0,1 0-1,1 0 1,0 0 0,1 1 0,2-4 2,-5 15-4,1 1 1,0-1-1,0 0 1,0 1-1,1 0 1,0 0-1,0 0 0,0 0 1,0 1-1,1 0 1,0 0-1,0 0 1,3-2 3,-4 4 0,0 0 0,0 0 0,0 1 0,0-1 0,0 1 0,0 0 0,0 0-1,0 1 1,0-1 0,0 1 0,1 0 0,-1 0 0,0 0 0,0 1 0,0-1 0,1 1 0,-1 0 0,0 0 0,0 0 0,1 2 0,5 2-121,0 0 1,-1 1-1,0 0 0,0 0 0,0 1 1,-1 0-1,0 1 0,0 0 0,-1 0 1,0 1-1,-1-1 0,0 2 0,4 7 121,8 14-1147,-3 1 1,-1 1-1,7 23 1147,4 22-1030</inkml:trace>
  <inkml:trace contextRef="#ctx0" brushRef="#br0" timeOffset="10">4726 906 6281,'-9'-2'3249,"4"-1"-1225,9 1-543,-4 0-145,0 1-416,6-1-104,27-8-287,49-18-113,-36 21-264,2-3 96,6 3-472,-1 6-296,-7-1 1824,2 0-1296</inkml:trace>
  <inkml:trace contextRef="#ctx0" brushRef="#br0" timeOffset="11">5334 776 6913,'0'0'3577,"0"0"-992,0 0-1425,5 17-136,7 24-472,12 50-128,-8-38-191,-1 2-89,-1-6-88,-1-4 88,-4-14-296,-6-4-265,1-10 297</inkml:trace>
  <inkml:trace contextRef="#ctx0" brushRef="#br0" timeOffset="12">5413 387 10098,'-26'-11'3601,"4"5"-3009,10 11-496,9 12-200,9 3 64</inkml:trace>
  <inkml:trace contextRef="#ctx0" brushRef="#br0" timeOffset="13">6031 741 5745,'0'46'1691,"-3"-27"1807,2-24-3126,-1 0-1,0 0 0,0 1 0,0-1 1,0 1-1,-1-1 0,0 1 0,0 0 0,0 0 1,0 0-1,-1 0 0,0 1 0,0-1 1,-3-2-372,4 5 65,1-1 0,0 1 0,-1-1 0,1 1 0,-1 0 1,1 0-1,-1 0 0,0 0 0,1 1 0,-1-1 0,0 1 0,0 0 1,1-1-1,-1 1 0,0 0 0,0 1 0,0-1 0,1 0 0,-1 1 1,0 0-1,1-1 0,-1 1 0,0 0 0,1 1 0,-1-1 1,1 0-1,0 1 0,-2 0-65,-16 15 91,0 1 0,2 1 1,0 0-1,2 1 0,0 1 0,1 0 1,-6 13-92,15-23 5,1 0 0,0 1-1,1-1 1,0 1 0,0 0 0,2 0 0,-1 1 0,2-1 0,-1 0 0,2 1 0,0-1 0,0 3-5,1-9 2,-1-1 1,1 1-1,0-1 0,1 0 0,-1 1 1,1-1-1,0 0 0,0 0 1,1 0-1,0 0 0,0 0 1,3 4-3,-3-6 3,0 0 1,0-1 0,0 1-1,0-1 1,0 1 0,1-1-1,0 0 1,-1 0 0,1-1-1,0 1 1,0-1 0,-1 1 0,1-1-1,0-1 1,1 1 0,-1 0-1,0-1 1,4 0-4,-2 0 7,1 0 0,-1 0 1,0-1-1,0 0 0,1 0 0,-1-1 0,0 1 0,0-1 1,0-1-1,0 1 0,-1-1 0,1 0 0,0 0 0,-1-1 0,0 0 1,0 0-1,0 0 0,-1 0 0,4-4-7,3-7 16,0 1 0,-1-2 0,-1 0 0,0 0 0,-1 0 0,1-7-16,-4 10 11,-1 0 0,0 1 0,-1-1 0,-1-1 0,0 1 0,-1 0 0,0 0 0,-1-1 0,0 1 0,-2 0 0,1-1 0,-1 1 0,-1 0 0,0 0 0,-5-9-11,1-11 154,7 30-91,1 4-9,3 17-14,8 37-9,-7-27-18,1-1-1,2 0 1,0-1 0,2 1 0,0-1 0,5 4-13,-2-7-178,1-1 1,1-1-1,1-1 0,1 0 0,1-1 0,0-1 0,1 0 1,1-2-1,7 4 178,-4-5-600</inkml:trace>
  <inkml:trace contextRef="#ctx0" brushRef="#br0" timeOffset="14">6330 330 8442,'-45'-84'5394,"45"83"-5324,0 0 0,-1 0 0,1 1 0,-1-1 0,1 0 0,0 0 0,-1 0-1,1 1 1,-1-1 0,0 0 0,1 0 0,-1 1 0,0-1 0,1 1 0,-1-1 0,0 0 0,1 1-1,-1 0 1,0-1 0,0 1 0,0-1 0,0 1-70,0 0 58,1 1 0,-1-1 0,1 1-1,0 0 1,-1-1 0,1 1 0,-1-1 0,1 1-1,0 0 1,0-1 0,-1 1 0,1 0 0,0-1-1,0 1 1,0 0 0,-1-1 0,1 1 0,0 0 0,0-1-1,0 1 1,0 0-58,2 53 992,8 6-440,2-1 0,8 18-552,12 58 460,7 77 112,17 86 91,-56-297-661,12 37 136,-10-35-47,-1-8-34,-2-14 30,-5-32-19,-1-5-34,2 0 0,3-17-34,2 56-2,1-1 1,1 0-1,0 1 1,1 0-1,2 0 1,-1 0-1,2 0 1,0 0-1,5-6 2,-8 16-2,0 0 0,1 1 0,0 0 0,0-1 0,1 1 0,0 1 0,0-1 0,0 1-1,1 0 1,-1 0 0,1 0 0,1 1 0,-1 0 0,0 0 0,1 0 0,0 1 0,0 0 0,0 1-1,0-1 1,0 2 0,1-1 0,-1 1 0,1 0 0,-1 0 0,1 1 0,-1 0 0,1 0-1,-1 0 1,1 1 0,-1 1 0,2 0 2,1 1-2,-1 0 0,1 1 0,-1 0 0,0 1 0,0 0 0,-1 1 0,1 0 0,-1 0 0,0 0 0,-1 1 0,0 0 0,0 1 0,0 0 0,2 5 2,3 3-3,-1 1 0,-1 0 0,-1 0 0,0 1 0,-1 1-1,5 18 4,-11-29 0,1 0 1,-1 0-1,0 1 0,-1-1 0,0 1 0,0-1 0,-1 1 0,0-1 0,-1 1 0,0-1 0,0 1 0,0-1 0,-1 1 0,-1-1 0,0 0 0,0 0 0,0 0 0,-1 0 0,0-1 0,0 1 1,-1-1-1,0 0 0,0-1 0,-1 1 0,-3 2 0,-1 1 5,-1 0 1,0-1 0,0 0-1,-1-1 1,0 0 0,0-1-1,-1-1 1,0 0 0,0 0-1,-1-1 1,-9 2-6,6-4-125,0 0 0,0 0 0,-1-2-1,0 0 1,1-1 0,-1-1 0,1-1 0,-1 0 0,-5-3 125,-15-2-1341,1-3 0,-6-3 1341,39 11-220,0 1 0,0-1-1,0 0 1,0-1 0,1 1 0,-1-1 0,0 1 0,0-2 220,-19-24-1008</inkml:trace>
  <inkml:trace contextRef="#ctx0" brushRef="#br0" timeOffset="15">7034 221 8442,'0'-16'1394,"0"-29"1272,0 42-2441,0 1 0,-1-1 0,1 1 1,-1-1-1,0 0 0,1 1 1,-1-1-1,0 1 0,-1-1 0,1 1 1,0 0-1,-1-1 0,1 1 0,-1 0-225,2 2 42,0-1 0,-1 1 0,1 0 0,0 0 0,0 0 0,0 0 0,-1-1 0,1 1 0,0 0 0,-1 0 0,1 0 0,0 0 0,0 0 0,-1 0 0,1 0 0,0 0 0,-1 0 0,1 0 0,0 0 0,0 0 0,-1 0 0,1 0 0,0 0-1,-1 0 1,1 0 0,0 0 0,0 0 0,-1 0 0,1 0 0,0 0 0,0 1 0,-1-1 0,1 0 0,0 0 0,0 0 0,-1 0 0,1 1 0,0-1 0,0 0-42,-10 15 713,-2 22-103,4 9-205,2 1 0,2-1-1,2 1 1,4 46-405,27 192 791,-23-239-711,-1-8-53,18 120 114,-18-133-140,2-1-1,0 0 1,2 0 0,0-1 0,5 7-1,-12-25 83,1 1 0,0-1 0,1 0 0,-1 0 0,1 0 0,0-1 0,0 1 0,0-1 0,1 0 0,2 1-83,16 10 370</inkml:trace>
  <inkml:trace contextRef="#ctx0" brushRef="#br0" timeOffset="16">7224 812 8378,'6'-11'873,"8"-9"651,-14 19-1478,0 1-1,0 0 0,1 0 1,-1-1-1,0 1 0,1 0 1,-1 0-1,0 0 1,1-1-1,-1 1 0,0 0 1,1 0-1,-1 0 0,0 0 1,1 0-1,-1 0 1,0 0-1,1 0 0,-1 0 1,1 0-1,-1 0 1,0 0-1,1 0 0,-1 0 1,0 0-1,1 0 0,-1 0 1,0 0-1,1 1 1,-1-1-1,0 0 0,1 0 1,-1 0-1,0 0 0,1 1 1,-1-1-1,0 0 1,0 1-1,1-1 0,-1 0 1,0 0-1,0 1 1,0-1-1,1 0 0,-1 1 1,0-1-1,0 0 0,0 1-45,3 3 241,0-1-1,1 1 0,-1-1 0,0 0 1,1 0-1,0 0 0,0 0 0,0-1 0,0 1 1,0-1-1,1 0 0,-1 0 0,2 0-240,8 2 556,-1 0-1,1-1 0,11 2-555,-13-3 80,-1-1 0,0 0 0,0-1 0,1 0 0,-1-1 0,0 0 0,1-1 0,-1 0 0,0-1 0,0 0-1,-1-1 1,1 0 0,-1-1 0,1 0 0,-1 0 0,-1-1 0,1 0 0,-1-1 0,0 0 0,-1 0-1,0-1 1,0 0 0,0-1 0,4-7-80,-10 13 5,1-1 0,-1 0-1,0 0 1,0 0 0,-1 0-1,0 0 1,1-1 0,-1 1-1,0 0 1,-1-1 0,1 1-1,-1 0 1,0-1-1,0 1 1,0-1 0,-1 1-1,0 0 1,0-1 0,0 1-1,0 0 1,0 0 0,-1 0-1,0 0 1,0 0 0,0 0-1,0 0 1,-1 0 0,1 1-1,-1-1 1,0 1 0,0 0-1,-1-1-4,-2-1-1,1-1 0,-1 1 0,0 1 0,0-1 0,-1 1-1,1 0 1,-1 1 0,0 0 0,0 0 0,0 0-1,-1 1 1,1 0 0,-1 0 0,1 0 0,-1 1 0,1 1-1,-1-1 1,-2 1 1,1 2-3,0 0 0,0 0-1,1 0 1,-1 1 0,0 1-1,1 0 1,0 0 0,0 0 0,0 1-1,0 0 1,1 0 0,0 1-1,0 0 1,-5 6 3,-6 7-4,1 1 0,1 1 0,1 0 0,-7 15 4,11-18 2,1 0 0,1 1 0,0 0 0,2 1 0,0 0 1,1 0-1,2 1 0,-3 16-2,6-26 6,0 0 1,0 0-1,2 0 1,-1 0-1,1 0 1,1-1-1,0 1 1,0 0 0,1-1-1,1 1 1,-1-1-1,2 0 1,0 0-1,0 0 1,0-1-1,1 0 1,7 8-7,-4-6 47,2-1 0,0 1 0,0-2 0,1 1 0,0-2 0,0 0 0,1 0 1,0-1-1,4 1-47,64 20 134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1527 7354,'1'7'1471,"4"19"3243,-5-26-4651,0 0 0,0 0-1,0 0 1,0 1-1,0-1 1,1 0-1,-1 0 1,0 0 0,0 0-1,0 1 1,0-1-1,0 0 1,1 0 0,-1 0-1,0 0 1,0 0-1,0 1 1,1-1 0,-1 0-1,0 0 1,0 0-1,0 0 1,1 0-1,-1 0 1,0 0 0,0 0-1,1 0 1,-1 0-1,0 0 1,0 0 0,1 0-1,-1 0 1,0 0-1,0 0-62,10-11 1530,5-17-820,-2 0 0,-2-2 0,0 1 0,-2-1 0,0-3-710,0-8 137,-1-1 0,-1 0 0,-3-1 0,-2 0-1,-1 1 1,-2-1 0,-2 0-137,-9-58 80,-4 1 0,-12-34-80,-2 15 29,-13-66 17,36 147-39,2 1 1,1-1-1,2-34-7,3 56-7,0 1 0,1-1 0,0 1 0,2-1 0,-1 1 0,2 0 0,0 0 0,3-5 7,-5 15-4,0 0 0,0 0 0,0 0 0,0 0 0,1 1 0,0-1 1,-1 1-1,2 0 0,-1 1 0,0-1 0,1 0 4,-1 2-2,-1 0 1,1 0-1,0 1 0,0-1 0,-1 1 1,1 0-1,0 0 0,1 0 0,-1 0 1,0 1-1,0-1 0,0 1 1,0 0-1,0 1 0,0-1 0,2 1 2,1 0-31,0 1 0,0 1-1,0-1 1,0 1 0,-1 0-1,1 1 1,-1 0 0,0 0 0,0 0-1,0 1 1,0-1 0,-1 2-1,1-1 1,-2 0 0,4 5 31,10 14-268,0 1 1,-2 1-1,2 6 268,-9-17-103,46 81-289</inkml:trace>
  <inkml:trace contextRef="#ctx0" brushRef="#br0" timeOffset="1">23 932 8330,'-15'0'3705,"8"0"-2057,17 2-304,7-5-120,21 1-287,12-3-105,10-4-320,3 2-160,0 1-136,-6-3-96,-2-1-408,-2-2-360,5-2 368</inkml:trace>
  <inkml:trace contextRef="#ctx0" brushRef="#br0" timeOffset="2">775 801 8650,'35'-2'2805,"-29"0"-1380,-18-2 137,10 4-1427,-1 0 0,1 0 1,0-1-1,0 1 0,0 0 0,0 1 1,0-1-1,0 0 0,0 1 0,0-1 1,0 1-1,0-1 0,0 1 0,0 0 1,1 0-1,-1 0 0,0 0 0,0 0 1,1 0-1,-1 1 0,0-1 0,1 1 1,0-1-1,-1 1 0,1 0-135,-4 5 142,0 0 0,1 1 0,0-1-1,0 1 1,-1 5-142,-2 4 157,-5 8-49,2 2 0,0-1-1,2 1 1,1 0 0,-1 14-108,6-32 8,1 1 0,0-1 0,1 1 0,0 0 0,0-1 0,1 1 0,0-1 0,1 1 0,0-1 0,1 0 0,-1 0 0,2 0 0,-1 0 0,2 0 0,-1-1 0,1 0 0,4 7-8,-5-12-5,-1 1 0,1 0-1,0-1 1,0 0 0,1 0 0,-1 0-1,0 0 1,1-1 0,0 0 0,0 0-1,-1 0 1,1 0 0,0-1 0,0 0-1,1 0 1,-1 0 0,0-1 0,0 1-1,0-1 1,1-1 0,-1 1 0,0-1-1,3 0 6,5-2-24,0 1-1,0-2 1,-1 0-1,1 0 0,-1-1 1,0-1-1,0 0 1,8-6 24,-10 5 7,1-1 0,-1 0 0,0-1 0,-1 0 1,0 0-1,-1-1 0,0 0 0,0 0 0,-1-1 0,0 0 1,-1 0-1,0-1 0,-1 0 0,-1 0 0,1 0 0,-2-1 1,0 1-1,0-1 0,-1 0 0,-1 0 0,0 1 0,-1-1 1,0 0-1,-3-12-7,2 12 21,-1 0-1,0 0 1,-1 1 0,-1-1 0,0 1-1,-1 0 1,0 0 0,0 0 0,-2 0-21,5 8-12,0 0 0,-1 0 0,0 1 1,1-1-1,-1 1 0,0-1 1,0 1-1,-1 0 0,1 0 0,-1 0 1,1 1-1,-1-1 0,0 1 1,0 0-1,0 0 0,0 1 1,-1-1-1,1 1 0,0 0 0,-1 0 1,1 0-1,-1 0 0,1 1 1,-1 0-1,1 0 0,-1 0 0,-1 1 12,2-1 124,1 1-1,-1 0 1,0 0-1,1 0 0,-1 1 1,1-1-1,0 1 1,-1 0-1,1 0 0,0 0 1,0 0-1,0 1 1,1-1-1,-1 1 0,0 0 1,1 0-1,0 0 1,-1 0-1,1 1-123,-15 31 1027</inkml:trace>
  <inkml:trace contextRef="#ctx0" brushRef="#br0" timeOffset="3">1372 888 6265,'-2'-1'304,"1"0"-1,0 0 0,0 0 1,-1 0-1,1 1 0,0-1 1,-1 0-1,1 1 1,0-1-1,-1 1 0,1 0 1,-1-1-1,1 1 0,-1 0 1,1 0-1,-1 0 0,1 0 1,-1 0-1,1 0 0,-1 0 1,1 0-1,-2 1-303,1 0 182,0 0-1,1 0 1,-1 0 0,1 0-1,-1 1 1,1-1 0,0 0-1,-1 1 1,1-1 0,0 1-1,0-1 1,0 1-1,0 0 1,0-1 0,0 3-182,-2 4 224,0 1 1,0-1-1,1 1 1,1 0 0,0-1-1,0 1 1,0 3-225,1 1 177,1 0 0,0-1-1,1 1 1,0 0 0,1-1 0,3 8-177,6 15 753,11 19-753,6 14 444,-25-52-173,-4-16-260,0 0 0,0 0 0,0 0 0,0 0 0,0 0-1,0 0 1,0 1 0,0-1 0,0 0 0,0 0 0,0 0-1,0 0 1,0 0 0,0 0 0,0 0 0,0 0-1,0 0 1,0 0 0,-1 0 0,1 0 0,0 0 0,0 0-1,0 1 1,0-1 0,0 0 0,0 0 0,0 0 0,0 0-1,0 0 1,0 0 0,0 0 0,0 0 0,-1 0 0,1 0-1,0 0 1,0 0 0,0 0 0,0 0 0,0 0 0,0 0-1,0 0 1,0 0 0,0 0 0,0 0 0,0 0-1,-1 0 1,1 0 0,0 0 0,0 0 0,0-1 0,0 1-1,0 0 1,0 0 0,0 0 0,0 0 0,0 0 0,0 0-1,0 0 1,0 0 0,0 0 0,0 0 0,0 0 0,0 0-1,0 0 1,0 0 0,-1-1 0,1 1 0,0 0 0,0 0-11,-2-2 97,1-1 0,-1 1 0,0-1 0,1 1 0,-1-1 0,1 0 0,0 0 0,0-1-97,-7-17 42,2-1 1,1 1-1,1-1 0,0 0 1,2 0-1,1 0 1,0-3-43,2-3 16,0 1 0,2 0 1,0 0-1,2 0 0,3-5-16,-5 22 1,0 0-1,0 0 1,1 0-1,1 0 1,0 0-1,0 1 1,0 0-1,1 0 1,1 0-1,0 1 0,0 0 1,0 1-1,1-1 1,5-3-1,-6 7-16,0 0 0,0 0 0,0 1-1,1 0 1,-1 0 0,1 0 0,0 1 0,0 1 0,0-1 0,0 1 0,6 0 16,0 1 364,0 0 1,1 1-1,-1 1 1,0 0-1,0 1 1,4 1-365,37 13 929</inkml:trace>
  <inkml:trace contextRef="#ctx0" brushRef="#br0" timeOffset="4">2041 886 5033,'-66'-39'3082,"53"30"-1811,9 7 771,3 6 896,2 0-1323,13 139 229,22 60-493,-27-158-1083,-9-80 875,-2 11-1071,0-181 47,4 159-113,2-1-1,1 1 1,8-24-6,-11 62-2,0-1-1,1 1 1,0 0-1,0 0 1,4-6 2,-6 12-2,0 0 0,0 0 0,1 0 1,-1 1-1,0-1 0,1 0 1,0 1-1,-1-1 0,1 1 1,0-1-1,-1 1 0,1 0 1,0 0-1,0 0 0,0 0 1,0 0-1,0 0 0,0 1 1,0-1-1,1 1 0,-1-1 1,0 1-1,0 0 0,0 0 0,1 0 2,3 1-3,-1 0 0,1 1 0,-1-1 0,1 1 0,-1 0-1,0 1 1,0-1 0,0 1 0,-1 0 0,1 1 0,0-1-1,-1 1 1,0-1 0,0 2 0,0-1 0,-1 0 0,1 1 3,13 16-4,-2 1 1,0 1 0,-1 1 3,-10-16-1,3 3 1,28 49 1,2 11-1,-28-51 2,0 0-1,-2 1 1,0 0-1,-1 1 0,1 16-1,-6-36 2,1 18-6,-2-19 6,0 0-1,0-1 0,0 1 0,0 0 0,0-1 0,0 1 0,0 0 0,0-1 1,0 1-1,0 0 0,-1-1 0,1 1 0,0 0 0,0-1 0,-1 1 1,1-1-1,0 1 0,-1-1 0,1 1 0,0 0 0,-1-1 0,1 1 0,-1-1-1,0 0 2,1 0 0,0 0 0,-1 0-1,1 0 1,0-1 0,-1 1 0,1 0-1,0 0 1,-1 0 0,1-1-1,0 1 1,0 0 0,-1 0 0,1-1-1,0 1 1,0 0 0,0-1 0,-1 1-1,1 0 1,0-1 0,0 1-1,0 0 1,0-1 0,0 1 0,-1-1-1,1 1 1,0 0 0,0-1 0,0 1-1,0 0 1,0-1-2,-2-15 30,1-21-12,0-1-1,3 1 1,1 0-1,3-10-17,-3 31 0,1 0-1,0 0 1,1 0-1,1 1 1,0 0-1,1 0 1,1 0 0,0 1-1,1 0 1,8-9 0,-15 20-2,1-1 0,0 1 1,0 0-1,1 0 0,-1 0 0,1 0 0,-1 1 1,1-1-1,0 1 0,0 0 0,0 0 1,0 1-1,0-1 0,1 1 0,-1 0 1,0 0-1,1 0 2,-1 1-2,0 0 0,-1 0 0,1 0 0,0 1-1,0 0 1,-1-1 0,1 1 0,0 1 0,-1-1 0,1 0 0,-1 1 0,1 0 0,-1 0 0,0 0 0,0 0 0,0 0 0,0 1-1,0-1 1,2 3 2,6 8-4,-1-1-1,0 2 0,-1 0 0,0 0 1,-1 0-1,4 12 5,7 16 31,9 36-31,-19-45-46,-1 1 1,-1 0-1,-2 2 46,1 4-82</inkml:trace>
  <inkml:trace contextRef="#ctx0" brushRef="#br0" timeOffset="5">3034 777 6017,'-1'-5'703,"0"1"-1,-1 0 1,1 0-1,-1 0 1,0 0-1,0 0 1,0 0-1,0 0 1,-1 0-1,1 1 1,-1-1-1,0 1 1,-2-2-703,4 5 57,1-1 1,-1 1-1,1 0 1,-1 0-1,1 0 1,-1 0-1,0 0 1,1-1-1,-1 1 1,1 0-1,-1 0 1,1 0-1,-1 1 0,1-1 1,-1 0-1,1 0 1,-1 0-1,0 0 1,1 0-1,-1 1 1,1-1-1,-1 0 1,1 0-1,0 1 1,-1-1-1,1 0 1,-1 1-1,1-1 1,-1 0-1,1 1 0,0-1 1,-1 1-1,1-1 1,0 1-1,0-1 1,-1 1-1,1-1 1,0 1-1,0-1 1,0 1-1,-1-1 1,1 1-1,0-1 1,0 1-1,0-1 0,0 2-56,-7 28 452,3 4-290,2 0 1,1-1-1,2 1 1,2 14-164,-1-28 33,1 1 0,1-1-1,1 0 1,1 0 0,0-1 0,2 1 0,8 15-33,-13-29 14,1 0 1,0-1 0,0 1-1,0-1 1,0 0 0,1 0-1,0 0 1,0-1 0,0 1-1,1-1 1,-1-1 0,1 1-1,0-1 1,0 0 0,0 0-1,1 0 1,-1-1 0,1 0-1,-1-1 1,1 1 0,0-1-1,-1 0 1,1-1 0,0 0-1,0 0 1,-1 0 0,1-1-1,0 0 1,0 0 0,-1-1-1,1 0 1,-1 0 0,0-1 0,1 1-1,-1-1 1,0 0 0,5-4-15,-3 1 9,0-1 1,-1 1 0,1-1 0,-1-1 0,-1 0 0,1 1 0,-1-2-1,-1 1 1,1-1 0,-2 0 0,1 0 0,-1 0 0,0-1-1,-1 1 1,0-1 0,-1 0-10,5-21 17,-1 0 0,-2 0 0,-1 0 0,-1-17-17,-2-3 13,-1 33-12,1-1-1,1 0 0,0 0 1,3-8-1,2 12-15,-6 15 14,0 0 1,0 0-1,1 0 1,-1 0-1,0 0 1,0 0-1,0 0 1,0-1-1,1 1 1,-1 0-1,0 0 1,0 0-1,0 0 1,0 0-1,1 0 1,-1 0-1,0 0 0,0 0 1,0 0-1,0 0 1,1 0-1,-1 0 1,0 0-1,0 0 1,0 0-1,1 0 1,-1 0-1,0 0 1,0 0-1,0 0 1,0 0-1,1 1 0,-1-1 1,0 0-1,0 0 1,0 0-1,0 0 1,0 0-1,1 0 1,-1 0 0,1 3-3,1-1 0,-1 0 0,0 0-1,0 1 1,0-1 0,0 1 0,0-1 0,0 0 0,-1 1 0,1 1 3,8 89-11,-3-54 8,3 1 0,1-2 1,2 1-1,1-2 0,2 0 0,5 7 3,-17-38-160,0 0 1,1 0 0,0 0-1,0-1 1,0 1-1,0-1 1,1 0-1,0 0 1,0-1 0,0 1-1,2 0 160,16 6-533</inkml:trace>
  <inkml:trace contextRef="#ctx0" brushRef="#br0" timeOffset="6">3717 358 8930,'-12'-41'4017,"4"19"-2097,1 22-616,0 12-223,7 19-305,5 15-160,4 21-72,-1 3-112,1 16-136,-6 0-40,1 4-48,2 6-48,3-7-64,5-5-24,6-13 120,-1-11-48,7-16 2857,-6-6-2177</inkml:trace>
  <inkml:trace contextRef="#ctx0" brushRef="#br0" timeOffset="7">4370 778 3953,'-39'27'2900,"39"-27"-2800,-1 0-1,1 0 1,0 0-1,-1 0 1,1 0-1,0 0 1,-1 0-1,1 0 1,0 0-1,-1 0 1,1-1-1,0 1 1,-1 0-1,1 0 1,0 0-1,-1 0 1,1-1-1,0 1 1,-1 0-1,1 0 1,0-1-1,0 1 1,-1 0-1,1 0 1,0-1-1,0 1 1,0 0-1,0-1 1,-1 1-1,1 0 1,0 0-1,0-1 1,0 1-1,0-1 1,0 1-1,0 0 1,0-1-100,-6-19 1767,2 8-495,1 5-972,-1 1 1,0 0 0,0 0 0,-1 0-1,1 1 1,-1-1 0,0 1-1,-1 0 1,1 1 0,-1-1 0,0 1-1,0 0 1,0 1 0,-1 0 0,1 0-1,-3-1-300,2 2 67,-1-1 0,1 1 0,-1 1 0,0-1-1,0 1 1,0 1 0,0-1 0,0 1 0,0 1-1,1 0 1,-1 0 0,0 0 0,0 1 0,0 0-1,1 1 1,-1-1 0,1 1 0,0 1 0,0-1-1,0 2 1,0-1 0,-1 2-67,-5 5 14,0 1 1,1 0-1,0 1 1,1 0-1,0 1 1,1 0-1,1 1 1,0 0-1,-5 13-14,9-16 4,0 0 0,0 0 0,1 1 0,1-1 0,0 1 0,1 0 0,0 0 1,1 0-1,1 0 0,0 0 0,0 0 0,1 0 0,2 6-4,-1-12 3,-1 0 1,2 1 0,-1-1-1,1 0 1,0 0 0,1 0-1,0-1 1,0 1 0,0-1-1,1 0 1,-1 0 0,2 0-1,-1-1 1,1 0-1,-1 0 1,1 0 0,1-1-1,-1 0 1,1 0 0,-1 0-1,1-1 1,0 0 0,0 0-1,1-1 1,-1 0 0,0 0-1,1-1 1,-1 0 0,1 0-1,0-1 1,-1 0 0,1 0-1,0-1 1,-1 0 0,1 0-1,-1-1 1,0 0 0,1 0-1,5-3-3,5-2 12,-1 0 0,1-2-1,-2 0 1,1-1 0,-1 0-1,6-6-11,-15 10 4,-1 0 0,0 0 0,0 0 0,0 0 0,-1-1 0,0 0 0,0 0 0,-1-1 0,0 1 0,0-1 0,-1 0 0,0 0 0,0 0 0,-1 0 0,1-5-4,0-7 11,-2 0 1,0 1 0,-1-1 0,-1 0 0,-1 0-1,-2-11-11,-2 0 125,-2 1-1,0 1 1,-11-23-125,16 46 132,1 7-53,1 12-36,4 25-53,0-14-36,2-1 1,0 1-1,2-1 1,0 0-1,1-1 1,2 0-1,0 0 1,2-1-1,0 0 0,1-1 1,1 0-1,1-1 1,1-1-1,11 10 46,-20-22 231,0 0 0,0-1-1,1 0 1,-1 0 0,2-1 0,-1 0-1,0 0 1,2 0-231,29 8 911</inkml:trace>
  <inkml:trace contextRef="#ctx0" brushRef="#br0" timeOffset="8">5115 663 7050,'-4'-19'3323,"2"12"-2313,1 1 0,-1-1 0,0 0-1,-1 1 1,1-1 0,-1 1-1010,1 4 138,1 0 0,0 0 0,-1 1 0,1-1 0,-1 0 0,0 0 0,1 1 0,-1-1 0,0 1 0,0 0 0,0 0 0,0 0 0,0-1 0,0 2 0,0-1 0,0 0 0,-1 0 0,1 1 0,0-1 0,-1 1-138,-10-1 121,1 0 0,0 1-1,0 0 1,0 1 0,-1 1-1,1 0 1,0 0 0,1 1 0,-1 1-1,0 0 1,1 0 0,-7 5-121,-4 2 52,-1 2 1,2 0-1,0 2 1,0 0-1,-10 12-52,26-22 7,-3 1 1,1 0 0,-1 0 0,2 1-1,-1 0 1,1 1 0,0-1 0,0 1-1,1 0 1,0 1 0,1-1-1,0 1 1,-1 3-8,4-9 1,1-1 1,-1 0-1,1 1 0,0-1 0,0 0 1,0 1-1,0-1 0,0 1 1,0-1-1,1 0 0,-1 1 0,1-1 1,0 0-1,0 0 0,-1 0 0,2 1 1,-1-1-1,0 0 0,0 0 0,1 0 1,-1 0-1,1-1 0,-1 1 0,1 0 1,0-1-1,-1 1 0,1-1 1,0 1-1,0-1 0,0 0 0,1 0 1,-1 0-1,0 0-1,12 5 5,-1 0 0,1-2 0,0 1 0,0-2 0,2 0-5,-6 0 5,80 13 6,-61-12-8,-1 1 0,0 1 1,-1 1-1,26 11-3,-51-18 0,-1 1 0,1-1 0,0 1 1,0 0-1,-1 0 0,1 0 0,0 0 0,-1 0 0,1 0 0,-1 0 0,0 0 1,1 1-1,-1-1 0,0 0 0,0 1 0,0-1 0,0 1 0,0 0 0,0-1 0,0 1 1,0 0-1,-1-1 0,1 1 0,0 0 0,-1 0 0,0 0 0,1-1 0,-1 1 0,0 0 1,0 0-1,0 0 0,0 0 0,-1 0 0,1-1 0,0 1 0,-1 0 0,1 0 0,-1 0 1,0-1-1,1 1 0,-1 0 0,0-1 0,-1 2 0,-4 7 3,-1-1 0,0 0 1,0-1-1,-1 1 0,0-1 0,-5 3-3,-6 4-3,0-1-1,-1-1 1,-21 10 3,23-13 180,-1 1 1,1 0-1,1 2 1,0 0-1,-3 4-180,10-4 302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12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5 195 3073,'1'-7'781,"1"0"0,-1-1 0,-1 1 0,1-1 0,-1 1 0,0-1 1,-1 1-1,0-1 0,0 1 0,-1-1 0,-1-5-781,2 36 1742,25 67-1091,-12-52-121,5 33-530,-8-3 332,-7-41-14,2 0 0,1-1 0,6 21-318,-10-45 35,0 0 0,-1 1 1,1-1-1,0 1 0,0-1 0,0 0 1,1 0-1,-1 0 0,0 1 0,1-1 0,-1 0 1,1-1-1,0 1 0,0 0 0,0 0 0,0-1 1,0 1-1,0-1-35,0-1 20,0 1 0,0-1 1,-1 0-1,1 0 0,0 0 0,0 0 0,0-1 1,-1 1-1,1 0 0,0-1 0,0 1 0,-1-1 1,1 0-1,0 1 0,-1-1 0,1 0 0,-1 0 1,1 0-1,-1 0 0,1 0 0,-1-1 0,0 1 1,0 0-1,1-1 0,-1 1-20,10-13 39,0 0-1,-1 0 1,-1-1 0,0 0 0,-1 0 0,3-11-39,8-12 27,-13 26-23,0 1-1,0 0-1,0 1 1,1-1 0,0 2 0,3-4-3,-8 11-1,0 0 0,0 0 0,1-1 1,-1 2-1,0-1 0,1 0 1,0 1-1,-1-1 0,1 1 0,0 0 1,0-1-1,0 2 0,0-1 1,0 0-1,0 0 0,0 1 1,0 0-1,0-1 0,0 1 0,0 1 1,0-1-1,0 0 0,1 1 1,3 1-3,0 0 0,-1 0-1,1 0 1,-1 1 0,1 0-1,-1 1 1,0-1 0,-1 1 0,1 0-1,2 3 4,10 9-2,0 1 0,4 7 2,10 10-1,-22-23 1,42 36 3,-47-43 0,1 0 0,-1 0-1,1 0 1,0-1 0,0 1 0,0-2-1,1 1 1,2 0-3,-8-2 1,0-1 0,0 0 1,0 0-1,-1 0 0,1 0 0,0 0 0,0 0 1,0 0-1,0 0 0,-1 0 0,1 0 0,0 0 1,0 0-1,0 0 0,0-1 0,-1 1 0,1 0 1,0-1-1,0 1 0,-1-1 0,1 1 0,0-1 1,-1 1-1,1-1 0,0 1 0,-1-1 1,1 1-1,-1-1 0,1 0 0,-1 0 0,1 1 1,-1-1-1,1 0 0,-1 0 0,0 1 0,0-1 1,1 0-1,-1 0 0,0 0 0,0 0-1,1-5 7,0 0-1,0 1 1,-1-1-1,0 0 1,-1-4-7,1 1 7,0-8 3,-1-41 16,3 0-1,2 0 1,11-51-26,-15 105-1,1 0 0,0 0 0,1 0 1,-1 0-1,1 0 0,0 0 0,0 0 0,0 0 1,2-2 0,-3 6-1,0-1 0,-1 0 0,1 0 0,0 1 1,0-1-1,0 0 0,0 1 0,0-1 0,1 1 1,-1-1-1,0 1 0,0 0 0,0-1 0,0 1 1,0 0-1,1 0 0,-1 0 0,0 0 1,0 0-1,0 0 0,1 0 0,-1 0 0,0 1 1,0-1-1,0 0 0,0 1 0,0-1 0,1 1 1,-1-1-1,0 1 0,0-1 0,0 1 0,0 0 1,14 9-5,0 0 0,-1 2-1,0-1 1,-1 2-1,2 2 6,39 33-3,-41-38 3,0-1 1,0-1 0,1 0-1,0-1 1,1-1-1,-1 0 1,1-1 0,0 0-1,1-1 1,-1-1-1,1-1 1,0 0 0,5 0-1,-7-2 3,1 0 0,-1 0 0,0-1 0,0-1 0,1-1 0,-2 0 0,1 0 0,10-5-3,-19 6 1,0 0 1,0 0 0,-1 0-1,1-1 1,-1 0-1,1 0 1,-1 0 0,0 0-1,-1-1 1,1 0-1,0 1 1,-1-1 0,0-1-1,0 1 1,0 0-1,0-1 1,-1 1 0,0-1-1,0 0 1,0 0-1,-1 0 1,1 0 0,-1 0-1,0 0 1,0-2-2,-1 0 1,0-1 0,0 0 1,-1 0-1,1 0 0,-2 1 0,1-1 1,-1 0-1,0 1 0,-1 0 0,0-1 1,0 1-1,0 0 0,-1 0 0,0 1 1,-1-1-1,1 1 0,-3-2-1,4 5-1,0-1 0,0 1 0,-1 0 0,1 0 0,-1 1 0,0-1 0,0 1 0,0-1 0,0 1 0,0 1 0,0-1 0,0 0 0,-1 1 0,1 0 0,-1 0 1,1 0-1,-1 1 0,1 0 0,-1-1 0,1 2 0,-1-1 0,1 0 0,-1 1 0,1 0 0,-1 0 0,1 0 0,-1 1 0,1-1 0,0 1 0,-2 1 1,-4 3-3,1-1-1,0 2 1,0-1 0,0 1 0,1 1 0,0 0 0,0 0 0,1 0 0,0 1 0,1 0-1,0 0 1,0 1 0,1 0 0,0 0 0,-3 10 3,3-8-2,1 1 1,0 0 0,1 0-1,0 1 1,1-1-1,1 1 1,0-1-1,1 1 1,0-1 0,1 1-1,1-1 1,2 13 1,-1-18 11,1 1 1,-1-1 0,1 0 0,1 0-1,-1 0 1,1 0 0,1-1-1,-1 0 1,1 0 0,0-1-1,1 1 1,0-1 0,0-1 0,0 1-1,1-1 1,-1-1 0,1 1-1,0-1 1,1-1-12,19 10 876,0-2 0,1-2 0,1 0 0,27 3-876,38 5 1507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10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434 1 4457,'-2'4'2750,"2"18"-1985,25 437 2578,2 84-1615,-27-523-1652,1 11 193,-2 1-1,-1 9-268,2-41 17,0 0-1,0 0 1,0 0 0,0 0-1,0 0 1,0 1-1,0-1 1,0 0 0,0 0-1,0 0 1,0 0-1,0 0 1,0 1 0,0-1-1,0 0 1,0 0-1,0 0 1,0 0 0,0 1-1,0-1 1,0 0-1,0 0 1,0 0 0,0 0-1,0 0 1,0 0-1,0 1 1,0-1 0,-1 0-1,1 0 1,0 0-1,0 0 1,0 0 0,0 0-1,0 0 1,0 1-1,-1-1 1,1 0 0,0 0-1,0 0 1,0 0-1,0 0 1,0 0 0,-1 0-1,1 0 1,0 0-1,0 0 1,0 0 0,0 0-1,0 0 1,-1 0-1,1 0 1,0 0 0,0 0-1,0 0 1,0 0-1,-1 0 1,1 0 0,0 0-1,0 0 1,0 0-1,0-1-16,-9-11 669,-6-24-178,5 9-458,-2 1 1,-1 0 0,-1 1-1,-1 0 1,-4-3-34,9 15 10,0 0-1,0 1 0,-2 0 1,1 0-1,-1 2 1,-1-1-1,0 2 1,-1 0-1,1 0 0,-3 1-9,11 5 0,0 1-1,-1 0 1,1 0-1,-1 0 1,1 1-1,-1-1 1,0 1-1,0 1 1,1-1-1,-1 1 1,0 0-1,0 1 0,0-1 1,0 1-1,1 0 1,-1 0-1,0 1 1,-3 1 0,2 0-1,0 1-1,0 0 1,1 0 0,-1 1 0,1-1 0,0 1-1,0 1 1,1-1 0,0 1 0,-1 0 0,2 0-1,-1 1 1,-3 6 1,3-4-3,-1 1 1,1 0-1,1 0 0,0 0 1,0 1-1,1-1 0,0 1 1,1 0-1,0 0 0,1 0 1,0 1 2,2-2 0,-1-1 1,1 0-1,1 0 0,-1 0 1,2 0-1,-1 0 1,1 0-1,1 0 0,-1-1 1,1 0-1,1 1 1,0-2-1,4 7 0,-2-4 3,1 0 1,0 0-1,1 0 0,0-1 1,1 0-1,0-1 0,0 0 1,1-1-1,0 0 0,0 0 1,1-1-1,-1-1 0,1 0 1,1-1-1,-1 0 0,0-1 1,1 0-1,0-1-3,16 1-447,-1-1 1,1-2-1,0-1 0,-1-1 0,1-1 1,-1-2-1,0-1 0,9-4 447,55-18-1302</inkml:trace>
  <inkml:trace contextRef="#ctx0" brushRef="#br0" timeOffset="401.929">988 730 5977,'-8'-5'715,"0"0"0,0 0-1,-1 1 1,0 0 0,1 0-1,-1 1 1,-3 0-715,8 2 134,-1 0 1,1 0 0,0 1-1,-1 0 1,1 0-1,0 0 1,-1 1 0,1-1-1,0 1 1,0 0 0,-1 0-1,1 0 1,0 1-1,0 0 1,0-1 0,0 1-1,0 1-134,-4 2 63,-1 1 0,1 0 0,0 1 0,0 0 0,1 0 0,0 1 1,0 0-1,0 0 0,1 0 0,1 1 0,0 0 0,0 0 0,0 1 0,1-1 0,1 1 0,-2 3-63,3-4 6,0-1 0,1 0 0,0 1 1,0-1-1,0 1 0,1-1 0,1 1 0,-1-1 0,2 1 0,-1-1 1,1 1-1,0-1 0,1 0 0,-1 0 0,2 0 0,-1 0 0,1-1 1,0 1-1,5 5-6,-2-4 10,-1 0 0,2-1 0,-1 1 0,1-1 0,1-1 0,-1 0 0,4 2-10,-6-5 7,0-1 1,0 0 0,0 0-1,1 0 1,-1-1-1,1 0 1,-1 0 0,1-1-1,0 0 1,0 0 0,0 0-1,2-1-7,3 0 12,0-1-1,0 0 1,0-1-1,0 0 1,-1 0 0,1-2-1,-1 1 1,1-2-1,-1 1 1,-1-1 0,1-1-1,-1 0 1,4-3-12,-10 6 6,1 0 1,-1-1-1,0 0 1,0 1 0,0-1-1,0-1 1,-1 1-1,0-1 1,0 1-1,0-1 1,0 0 0,-1 0-1,0 0 1,0 0-1,0-1 1,0 1 0,-1 0-1,0-1 1,0 1-1,-1-1 1,1 0-1,-1 1 1,0-1 0,-1 1-1,1-1 1,-1 1-1,0-1 1,-1 1 0,-1-4-7,-5-11 14,-1 2 1,-1-1-1,0 1 1,-2 1-1,0 0 1,-1 1-1,0 0 1,-12-10-15,22 22 9,-1 1 0,0-1 0,-1 1 0,1-1 0,0 1 0,-1 0 0,0 1 0,0-1-9,3 2-132,1 0 0,-1 1 0,0-1-1,0 0 1,0 1 0,0-1 0,0 1 0,0 0 0,0 0 0,0 0 0,0 0 0,-1 0 0,1 0-1,0 0 1,0 1 0,0-1 0,0 1 0,0-1 0,0 1 0,1 0 0,-2 0 132,-10 12-1101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08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82 150 2312,'-1'-53'1649,"2"52"-1454,-1-1 0,0 0 1,-1 1-1,1-1 0,0 0 0,0 1 1,-1-1-1,1 1 0,-1-1 0,1 0 1,-1 1-1,0-1 0,0 1 0,1 0 1,-1-1-1,0 1 0,0 0 1,0-1-1,-1 1-195,0 0 323,0 0 0,1 0 1,-1 1-1,0-1 0,0 1 1,1-1-1,-1 1 0,0 0 0,0 0 1,0 0-1,0 0 0,-1 0-323,3 0 78,-1 1-30,0 0 0,1-1 0,-1 1-1,1 0 1,0 0 0,-1 0 0,1 0 0,0 0 0,-1 0 0,1 0 0,0 0 0,0 0-1,0 0 1,0 0 0,0 0-48,-1 4 117,-7 38 189,2 2 1,2-1 0,2 11-307,-8 471 976,14-427-880,-1-67-116,-2 0 1,-1 0-1,-1 0 0,-2 0 0,-1 0 0,-4 11 20,8-36-684,3-8 283</inkml:trace>
  <inkml:trace contextRef="#ctx0" brushRef="#br0" timeOffset="398.335">540 21 5705,'-4'-19'3140,"2"18"-1213,3 13-1017,2 30-256,-2 0-1,-4 40-653,0 19 150,4-26-59,-5 297 506,-1-262-445,3-44-19,-3 0-1,-11 51-132,16-115-5,-3 11-164,1 0 1,0 0 0,1 9 168,-1-16-727,-3-9 275</inkml:trace>
  <inkml:trace contextRef="#ctx0" brushRef="#br0" timeOffset="780.3">113 761 5129,'-19'-5'2433,"7"5"-817,2 7-16,10-2-559,2-2-33,15 4-376,7-7-160,17-8-160,10 1-112,13-5-96,13 0-24,-2 2-440,-6-1-592,-2 4 608</inkml:trace>
  <inkml:trace contextRef="#ctx0" brushRef="#br0" timeOffset="1283.803">1025 737 3793,'58'-106'2143,"-57"105"-2023,-1-1 0,1 0 0,0 0 0,-1 0 1,1 0-1,-1 0 0,0 1 0,1-1 0,-1 0 0,0 0 0,0 0-120,0 1 45,0 1-1,0-1 0,0 1 0,-1-1 0,1 1 1,0-1-1,0 1 0,0-1 0,-1 1 0,1-1 1,0 1-1,0 0 0,-1-1 0,1 1 0,0-1 0,-1 1 1,1 0-1,-1-1 0,1 1 0,0 0 0,-1 0 1,1-1-1,-1 1 0,1 0-44,-2-1 144,-1 1 1,1 0-1,0-1 0,0 1 1,0 0-1,0 0 1,-1 1-1,1-1 0,0 0 1,0 1-1,0-1-144,-2 1 328,-3 0-212,0 0 1,1 1-1,-1 0 0,1 0 1,-1 0-1,1 1 0,0 0 0,0 0 1,0 1-1,1 0 0,-1 0 1,1 0-1,0 1 0,0-1 0,0 1 1,1 0-1,0 1 0,0-1 0,0 1 1,0-1-1,-2 7-116,-6 12 86,0 0 0,2 1 0,-6 20-86,12-31 20,0 0-1,2-1 0,-1 1 1,2 0-1,0 0 1,1 0-1,0 0 0,1 2-19,0-12 7,-1 0 0,1 0 0,0 0 0,1 0 0,-1 0 0,1-1-1,0 1 1,-1 0 0,2-1 0,-1 1 0,0-1 0,1 0 0,-1 0-1,1 0 1,0 0 0,0 0 0,0-1 0,1 1 0,-1-1 0,0 0-1,1 0 1,0 0 0,-1-1 0,1 1 0,0-1 0,0 0 0,0 0-1,0 0 1,0 0 0,0-1-7,7 2 19,1-1 0,-1 0 0,1-1-1,-1 0 1,1-1 0,-1 0 0,0-1-1,1 0 1,-1-1 0,3-1-19,1-1 35,0-1-1,-1 0 1,1-1 0,-1-1-1,-1-1 1,8-5-35,-17 11 27,0 0 1,0 0 0,-1 0-1,1 0 1,-1-1-1,0 0 1,0 1 0,0-1-1,-1-1 1,1 1-1,-1 0 1,0 0 0,0-1-1,0 0 1,-1 1-1,1-1 1,-1 0 0,-1 1-1,1-1 1,0 0 0,-1 0-1,0 0 1,-1-3-28,-1-2 43,0 0 1,-1 0 0,-1 0-1,0 0 1,0 0 0,-1 1-1,0 0 1,0 0-1,-7-8-43,-5-5 53,0 1 0,-2 1 0,-4-3-53,10 11 11,0 1 1,-1 1 0,0 0 0,-14-8-12,24 15 3,0 1 1,0 0-1,0 0 0,0 0 0,0 1 1,-1-1-1,1 1 0,-1 0 1,1 0-1,-1 0 0,1 1 1,-1 0-1,1-1 0,-1 2 0,1-1 1,-1 0-1,1 1 0,-1 0 1,1 0-1,-4 2-3,7-3-50,-1 1 0,0 0 1,1 1-1,-1-1 0,1 0 1,0 0-1,-1 1 0,1-1 1,0 1-1,0-1 0,0 1 0,0-1 1,0 1-1,0 0 0,0-1 1,0 1-1,1 0 0,-1 0 1,1 0-1,-1 0 50,0 3-260,1 0 1,0 0-1,0 0 0,0-1 1,0 1-1,1 0 1,0 2 259,10 33-1009</inkml:trace>
  <inkml:trace contextRef="#ctx0" brushRef="#br0" timeOffset="1871.168">1453 819 7362,'39'-141'3016,"-38"139"-2908,-1 0-1,1 0 1,-1 0-1,0-1 1,0 1-1,1 0 1,-1-1-1,-1 1 1,1 0 0,0 0-1,-1-1 1,1 1-1,-1 0 1,1 0-1,-1 0 1,0-1-108,0 3 71,1-1 0,0 1 0,-1 0 0,1-1 0,-1 1 0,1-1 0,-1 1 0,1 0 1,-1-1-1,1 1 0,-1 0 0,1 0 0,-1-1 0,1 1 0,-1 0 0,0 0 0,1 0 0,-1 0 0,1 0 0,-1 0 1,0 0-1,1 0 0,-1 0 0,1 0 0,-1 0 0,0 0-71,0 0 132,2 8 519,11 34-484,11 26-167,-12-40 62,-1 0-1,-1 1 1,-2 0 0,-1 1 0,1 20-62,-7-20 77,0 13 87,0-40-142,0 0-1,1 0 1,-1 0 0,1 0-1,0 0 1,0-1-1,0 1 1,0 0-1,0 0 1,0-1-1,1 1 1,0-1-22,-2-1 8,1 0 1,-1-1-1,1 1 0,0 0 0,-1-1 1,1 1-1,0-1 0,-1 1 0,1-1 1,0 0-1,-1 1 0,1-1 1,0 0-1,0 1 0,0-1 0,-1 0 1,1 0-1,0 0 0,0 0 0,0 0 1,0 0-1,-1 0 0,1 0 1,0 0-1,0 0 0,0 0-8,1-1 14,1 0-1,-1 1 1,0-1 0,0-1-1,0 1 1,0 0 0,0 0-1,0-1 1,2-1-14,3-4 27,0 0 1,0-1 0,-1 0-1,1-1-27,5-7 10,0-1 1,1 2-1,1-1 0,0 2 1,1 0-1,8-5-10,-18 15-2,0 1-1,1 0 1,-1 0 0,1 0 0,-1 1 0,1 0-1,0 0 1,0 0 0,0 1 0,0 0-1,1 0 1,-1 0 0,0 1 0,0 0 0,1 0-1,-1 1 1,0-1 0,0 1 0,0 1-1,0-1 1,0 1 0,0 0 0,3 2 2,13 7-6,-1 1 0,0 0 0,4 6 6,3 0 1,1-1 0,0 0-1,-21-13 2,0-1 0,1 1 0,-1-1 1,1-1-1,0 1 0,0-2 0,0 1 1,0-1-1,4 0-2,-9-1 61,0 0 0,0 0 0,0-1 0,0 1 0,0-1 0,0 0 0,0 0 0,0 0 0,0 0 0,-1-1 0,1 1 0,0-1 0,-1 0 0,0 0 0,1-1 0,-1 1 0,3-3-61,-3 1 109,0 0 0,0 0-1,-1 0 1,1-1 0,-1 1 0,0-1 0,0 1 0,-1-1 0,1 0 0,-1 1 0,0-1 0,0 0 0,-1 0 0,1-4-109,1-129 756,-3 88-802,3-1 1,4-26 45,-6 74 119,0 1-1,1-1 0,-1 1 1,0 0-1,1-1 0,-1 1 1,1 0-1,0-1 1,0 1-1,0 0 0,0 0 1,0 0-1,0 0 0,1 0 1,-1 0-1,1 0 1,0 0-119,11 2 940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18.0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298 659 3097,'102'-6'1989,"-102"6"-1940,0 1 0,1-1-1,-1 0 1,1 0 0,-1 0-1,1 0 1,-1 0 0,0 0 0,1 0-1,-1 0 1,1 0 0,-1-1-1,1 1 1,-1 0 0,0 0-1,1 0 1,-1 0 0,1 0-1,-1-1 1,0 1 0,1 0-1,-1 0 1,0-1 0,1 1-1,-1 0 1,0-1 0,1 1-1,-1 0 1,0-1 0,0 1-1,1 0 1,-1-1 0,0 1-1,0-1 1,0 1 0,0 0-1,1-1 1,-1 1 0,0-1 0,0 1-1,0-1 1,0 1 0,0-1-1,0 1 1,0 0 0,0-1-1,0 1 1,0-1 0,-1 1-1,1-1 1,0 1 0,0 0-1,0-1 1,0 1 0,-1 0-1,1-1 1,0 1 0,0-1-1,-1 1 1,1 0 0,0-1-1,-1 1 1,1 0 0,0 0-1,-1-1 1,1 1 0,0 0-1,-1 0 1,1 0 0,-1-1-49,-22-16 1996,17 15-1708,-1 1 0,0-1-1,1 1 1,-1 0-1,0 1 1,0 0 0,0 0-1,0 0 1,0 1 0,0 0-288,-4 0 242,0 2 1,-1-1-1,1 1 1,0 1-1,-4 2-242,-3 3 78,1 0 1,0 1-1,0 1 0,1 0 1,1 2-1,0 0 0,0 0 1,1 1-1,1 1 0,1 0 1,0 1-1,1 1 0,0-1 1,2 2-1,-4 7-78,11-21 6,1 0 0,-1 1 1,0-1-1,1 0 0,0 1 0,0-1 0,1 1 1,-1-1-1,1 1 0,0 0 0,0-1 0,0 1 0,1-1 1,0 1-1,0-1 0,0 1 0,0-1 0,1 0 1,-1 1-1,1-1 0,0 0 0,0 0 0,1 0 1,-1 0-1,1-1 0,0 1 0,0-1 0,0 1 1,1-1-1,-1 0 0,1 0 0,-1-1 0,1 1 0,0-1 1,0 0-1,0 0 0,1 0 0,-1 0 0,0-1-6,24 8 47,0-1-1,0-1 0,0-2 0,19 2-46,114 3-1165,-107-9 713</inkml:trace>
  <inkml:trace contextRef="#ctx0" brushRef="#br0" timeOffset="645.659">815 844 2176,'3'-4'5784,"5"4"-3656,15 5-2182,-14-2 750,5 0-481,-1 0-1,1-1 0,0 0 0,0-1 0,0-1 1,0 0-1,0-1 0,0 0 0,-1-1 1,1-1-1,7-2-214,22-10 691,0-2-1,1-3-690,-41 18 16,-1 1-1,1 0 0,0-1 0,-1 0 0,1 1 1,-1-1-1,0 0 0,1 0 0,-1-1 1,0 1-1,0 0 0,-1-1 0,1 1 0,0-1 1,-1 1-1,1-1 0,-1 0 0,0 0 0,0 0 1,0 0-1,-1 0 0,1 1 0,0-1 0,-1-1 1,0 1-1,0 0 0,0 0 0,0 0 0,-1 0-15,1-2 8,-2 1-1,1-1 0,0 1 0,-1 0 0,0-1 1,0 1-1,0 0 0,-1 0 0,1 0 0,-1 1 0,0-1 1,0 1-1,0-1 0,-1 1 0,1 0 0,-1 0 1,1 0-1,-1 1 0,-2-1-7,-4-3 2,0 1 1,0 0-1,-1 1 1,0 1-1,0-1 1,0 2-1,0-1 0,0 2 1,-1-1-1,1 2 1,-10-1-3,13 2-3,1-1 0,0 1 0,-1 1 0,1-1 0,0 1-1,0 0 1,0 1 0,0-1 0,1 1 0,-1 1 0,1-1 0,-1 1 0,1 1 0,0-1 0,1 1 0,-1 0 0,1 0 0,-4 6 3,-2 2-11,2 1 1,0 0-1,0 1 0,2 0 0,-1 0 1,2 1-1,-2 9 11,5-17 0,1-1 0,0 2 0,0-1 0,1 0 0,1 0 0,-1 0 0,1 1-1,0-1 1,1 0 0,0 0 0,0 0 0,1 1 0,0-2 0,1 1 0,-1 0 0,2 1 0,2 2 2,0-1 0,1 0 0,0-1 1,1 0-1,0 0 0,1 0 0,-1-1 1,1 0-1,1-1 0,0 0 0,0 0 0,0-1 1,1-1-1,-1 0 0,1 0 0,1-1 0,8 2-2,8 2 157,0-2-1,0-1 0,1-2 0,0 0 1,-1-2-1,26-3-156,1-2 414</inkml:trace>
  <inkml:trace contextRef="#ctx0" brushRef="#br0" timeOffset="1027.318">1494 870 5721,'12'-82'2306,"-14"74"-1367,-3 15-275,-4 16 291,7-12-696,1-1 0,0 0 0,1 1 0,0-1 1,0 0-1,2 1 0,-1-1 0,1 0 0,1 5-259,6 11 568,1 1 1,10 18-569,-8-17 434,-4-11 413,-10-27 488,-5-27-1045,3 13-237,0-2 20,1 0-1,0-4-72,3 18 13,0 0 0,0 0 0,1 0 0,0 0 0,1 1 0,1-1 0,0 0 0,4-10-13,-4 15 1,0 1-1,0-1 1,1 1 0,0 0 0,0 0 0,1 1 0,0-1 0,0 1 0,0 0 0,0 0 0,1 0 0,0 1 0,0 0 0,0 0 0,4-1-1,2 0-273,0 0-1,1 1 1,-1 1 0,1 0 0,0 1 0,-1 0 0,1 1-1,0 0 1,0 1 0,0 1 0,0 0 0,13 3 273,12 8-1139</inkml:trace>
  <inkml:trace contextRef="#ctx0" brushRef="#br0" timeOffset="1412.048">2339 157 5193,'-1'1'292,"0"0"1,0 0-1,0 0 0,0 0 0,0 0 0,0 1 1,1-1-1,-1 0 0,1 0 0,-1 1 1,1-1-1,-1 0 0,1 1 0,0-1 0,-1 0 1,1 1-293,-8 30 1156,3 9-717,2-1 1,2 1-1,1 0 1,3 0-1,2 8-439,-1 0 280,10 67 380,5 0 0,12 25-660,-20-89 56,-8-41-186,0 1-1,-1-1 1,-1 1 0,0 0 0,0 0-1,-1 0 1,-1-1 0,0 1 0,-1 5 130,-3-4-479</inkml:trace>
  <inkml:trace contextRef="#ctx0" brushRef="#br0" timeOffset="1796.117">2111 751 6297,'-21'-5'2825,"11"-5"-1121,8 5-295,19 5-289,2-3-64,31 4-352,8 1-176,9-4-288,10-5-96,0 4-80,-2 3-16,-8-3-136,-7 4-344,-13-4-96,-6 3 256</inkml:trace>
  <inkml:trace contextRef="#ctx0" brushRef="#br0" timeOffset="2135.003">2849 649 5809,'60'-21'2857,"-60"35"-1105,-2 8-616,6 9-7,-1 5-417,-6-2-144,15 11-280,-10-8-72,4-1-112,1-3-16,-3-2-40,-3-4 0,6-3 0,4-2 16,-5-8-240,3-4-464,-9-8 432</inkml:trace>
  <inkml:trace contextRef="#ctx0" brushRef="#br0" timeOffset="2136.003">2925 207 9146,'-16'-14'3481,"11"9"-2809,7 5-128,17 10-312,-1 2 200,20 17-296</inkml:trace>
  <inkml:trace contextRef="#ctx0" brushRef="#br0" timeOffset="2643.725">3101 1420 4449,'1'6'826,"6"30"2055,-6-34-2688,-1 0 0,1-1 0,-1 1 0,1-1 0,0 1 0,-1-1-1,1 1 1,0-1 0,0 1 0,0-1 0,0 0 0,0 1 0,0-1 0,1 0 0,-1 0 0,0 0-1,1 0 1,-1 0 0,1 0-193,-1-1 118,0 0 0,0 0 1,0 0-1,0 0 0,0 0 0,0-1 0,1 1 0,-1 0 0,0 0 0,0-1 0,0 1 0,0-1 1,0 1-1,0-1 0,0 1 0,0-1 0,0 0 0,-1 0 0,1 1 0,0-1 0,0 0-118,19-20 1162,-18 19-988,10-13 88,-1 0 0,0-1 0,-1 0 0,-1-1 0,0 0 1,-2-1-1,0 1 0,-1-1 0,0-1 0,-2 1 0,0-1 0,-1 0 1,-1 0-1,-1-2-262,1-47 267,-3 0 1,-4 1-1,-6-27-267,-2-31 238,6 3 58,9-120-296,0 209 9,2 0 0,1 0 0,1 0 1,2 1-1,8-19-9,-11 37-1,1 0 1,0 0-1,1 0 1,1 1 0,0 0-1,1 0 1,0 1-1,1 0 1,0 0-1,1 1 1,0 1 0,1 0-1,1 0 1,-10 7-25,0 1 0,1 0 0,-1 0 0,1 0 0,0 1 0,-1-1 0,1 1 0,0 0 0,0 0 0,0 0 0,0 0 0,0 1 0,0 0 0,0 0 0,0 0 0,0 0 0,0 0 0,0 1 0,0 0 0,0 0 0,0 0 0,-1 0 0,1 0 0,0 1 0,-1 0 0,1 0 0,-1 0 0,1 0 0,-1 0 0,0 1 0,0 0 0,0-1 0,0 1 0,0 0 0,0 2 25,5 5 31,0 1-1,-1 0 0,0 0 0,0 1 1,-2 0-1,1 0 0,2 12-30,18 45 368</inkml:trace>
  <inkml:trace contextRef="#ctx0" brushRef="#br0" timeOffset="3043.326">3296 791 6601,'-89'41'3001,"106"-46"-1305,4-2-495,5 0-297,4 0-280,8-1-336,8 1-96,2 7-128,-10-2-16,3 7-248,-10-5-424,-10-3-1280,4 5 1199</inkml:trace>
  <inkml:trace contextRef="#ctx0" brushRef="#br0" timeOffset="3391.513">3644 801 3425,'42'22'2258,"-39"-20"-1896,0 0 0,0 1 0,0-1 0,-1 1 0,1 0 0,-1 0 1,1 0-1,-1 0 0,0 0 0,0 0 0,0 1 0,-1-1 0,2 3-362,7 13 1143,-4-10-862,1-1 0,0 1 0,1-1 0,0-1 0,0 1 0,0-1 0,1-1 0,0 0 0,1 0 1,-1 0-1,4 0-281,21 9 350,1-1 1,25 5-351,-57-18 17,8 3 17,1-1 0,-1-1 0,1 0 0,7 1-34,-15-3-235,0 0-1,0 0 1,0 0 0,0-1 0,-1 1 0,1-1-1,0 0 1,0 0 0,-1 0 0,1 0 0,0-1 0,-1 1-1,0-1 1,1 0 0,-1 0 0,1-1 235,12-11-962</inkml:trace>
  <inkml:trace contextRef="#ctx0" brushRef="#br0" timeOffset="3392.513">4270 585 4961,'4'-17'1017,"-1"10"-349,-1 0 0,-1 0 0,1-1 0,-1 1-1,0 0 1,-1-1 0,1 1 0,-2-6-668,-8 36 2261,-16 56-984,-18 54 412,-28 53-1689,28-83 1009,4 2 1,-21 93-1010,45-136 362,-7 28-125,-3-1 0,-10 14-237,19-55 113</inkml:trace>
  <inkml:trace contextRef="#ctx0" brushRef="#br0" timeOffset="4055.803">73 1653 5097,'-5'-9'421,"0"0"0,0 0 1,1-1-1,0 1 0,-1-4-421,5 12 38,0 0 0,0 1 0,0-1 0,0 0 0,0 1 0,0-1 0,0 0 0,1 1 0,-1-1 0,0 0 0,0 0 0,1 1 0,-1-1 0,0 1 0,1-1 0,-1 0 0,0 1 0,1-1 0,-1 1 0,1-1 0,-1 1 0,1-1 0,-1 1 0,1-1 0,0 1 0,-1 0 0,1-1 0,-1 1 0,1 0 0,0-1 0,-1 1 0,1 0-38,27-6 941,-16 4-487,65-11 1311,1 4 0,0 4-1,55 3-1764,17-1 807,763-21 139,-497 16-385,719 11 756,-161 40-1219,-697-39-52,-217-7-24,1-3-1,-1-2 0,32-10-21,-30 4 372,-1-4 1,16-8-373,-56 15 2454,-13-2-1139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30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52 1864,'-1'-6'1582,"-3"-8"862,2 12 341,1 7 2936,-2 23-5171,1-1-1,1 1 0,2-1 0,1 1 0,1 1-549,23 142 930,-13-96-505,3 60-425,-15-119 28,1 29 31,2-1 1,2 1-1,4 10-59,-9-55-1526,-1-1 937</inkml:trace>
  <inkml:trace contextRef="#ctx0" brushRef="#br0" timeOffset="372.549">0 108 7610,'0'-8'3440,"11"3"-1671,-3-1-113,11 3-440,12 1-279,14 1-361,4-1-144,6-5-240,5 2-56,0-2-80,5 2-8,-3 3-32,-12-3-120,-11 2-744,-10 3-465,-14 1-1191,-3 3 1440</inkml:trace>
  <inkml:trace contextRef="#ctx0" brushRef="#br0" timeOffset="773.163">182 355 5505,'-5'15'3377,"-2"1"-208,9-1-1241,-2-3-64,7-5-567,22 0-305,2-9-504,13-5-176,18-1-80,-12-6-96,10 0 3289,-9 2-2505</inkml:trace>
  <inkml:trace contextRef="#ctx0" brushRef="#br0" timeOffset="1252.849">965 379 4849,'1'-3'610,"0"1"0,0-1 0,-1 0 0,1 0 0,-1 1 1,0-1-1,0 0 0,0 0 0,0 1 0,0-1 0,0 0 0,-1 0 0,1 1 0,-1-1 0,-1-2-610,1 4 93,1 0 0,-1 1-1,0-1 1,0 0-1,0 0 1,0 1 0,0-1-1,0 1 1,0-1-1,0 1 1,0-1 0,0 1-1,0 0 1,-1 0-1,1-1 1,0 1 0,0 0-1,0 0 1,0 0-1,-1 0-92,-28 5 419,23-2-371,0 0-1,1 1 0,-1 0 0,1 0 0,-1 0 0,1 1 0,1-1 0,-1 2 0,1-1 0,-1 0 0,2 1 0,-1 0 0,1 0 0,-1 1 0,2-1 0,-1 1 0,1 0 0,0 0 0,-1 3-47,-2 7 50,1 1 0,0-1 0,1 1 0,1 0 0,1 0 0,0 16-50,2-27 8,0 0 0,0 0 0,1 0 0,0 0 0,0 0 0,1 0 1,0 0-1,0 0 0,0-1 0,1 1 0,0-1 0,1 0 0,-1 0 0,1 0 0,0 0 0,1 0 0,-1-1 0,1 0 0,0 0-8,4 1 11,-1 0-1,1 0 1,0-1-1,0-1 0,0 1 1,1-2-1,0 1 1,0-1-1,0-1 0,0 0 1,0 0-1,0-1 1,0 0-1,1-1 0,-1 0 1,0-1-1,0 0 1,1 0-1,-1-1 1,7-3-11,-10 4 10,0-1 0,-1 0 0,1-1 0,-1 0 0,1 0 1,-1 0-1,0-1 0,0 1 0,-1-2 0,1 1 0,-1 0 1,0-1-1,0 0 0,0-1 0,-1 1 0,0-1 1,0 1-1,0-1 0,-1 0 0,0-1 0,0 1 0,0-1 1,-1 1-1,0-1 0,0 0 0,-1 0 0,0 0 0,0 1 1,0-1-1,-1-6-10,-1 5 11,0 1-1,0 0 1,-1 0 0,0 0 0,0 0-1,-1 0 1,0 0 0,0 1-1,-1-1 1,1 1 0,-1 0 0,-1 0-1,1 0 1,-1 1 0,0-1 0,-4-2-11,-5-5 17,-1 1 0,0 0 1,-1 1-1,0 1 1,-15-7-18,23 13 5,-1 0 0,0 0 0,0 1 1,0 0-1,-7 0-5,13 2-59,0 0-1,0 1 1,0 0 0,0 0 0,0 0-1,0 0 1,0 0 0,0 0-1,1 1 1,-1-1 0,0 1-1,0 0 1,0 0 0,1 0 0,-1 0-1,0 1 1,1-1 0,-1 1-1,-1 0 60,4-1-91,-1 0-1,0-1 0,1 1 0,-1 0 1,0 0-1,1 0 0,-1 0 0,1-1 0,-1 1 1,1 0-1,-1 0 0,1 0 0,0 0 1,-1 0-1,1 0 0,0 0 0,0 0 1,0 0-1,0 0 0,0 0 0,0 0 0,0 0 1,0 0-1,0 0 0,0 0 0,1 0 1,-1 0-1,0 0 0,1 0 0,-1 0 1,1 0-1,0 1 92,12 19-911</inkml:trace>
  <inkml:trace contextRef="#ctx0" brushRef="#br0" timeOffset="1640.36">1234 442 7650,'90'-42'3415,"-90"41"-3326,1 1 0,-1 0 0,0-1-1,1 1 1,-1 0 0,1 0 0,-1-1 0,1 1 0,-1 0-1,1 0 1,-1-1 0,1 1 0,-1 0 0,1 0 0,-1 0-1,1 0 1,-1 0 0,1 0 0,0 0 0,-1 0 0,1 0-1,-1 0 1,1 0 0,-1 0 0,1 1 0,-1-1 0,1 0 0,-1 0-1,1 1 1,-1-1 0,1 0 0,-1 0 0,0 1 0,1-1-1,-1 0 1,1 1 0,-1-1 0,0 1-89,1 15 588,-1-11-78,4 23 18,2 1 0,1-1 0,2 0 0,5 11-528,13 46 468,-6-10 560,-19-132 579,-2 54-1605,0-32 40,2-1 1,1 0-43,-1 23 7,0 1 0,0 0 1,1 0-1,1 0 0,0 0 1,1 1-1,0-1 0,4-4-7,-4 7 0,1 0-1,1 1 0,0-1 1,0 1-1,0 1 1,1 0-1,0 0 0,0 0 1,1 1-1,0 0 0,0 1 1,0 0-1,1 0 1,0 1-1,9-3 1,-9 4 406,1 1-1,-1 0 1,1 1-1,-1 0 1,1 0 0,5 1-406,36 5 1073</inkml:trace>
  <inkml:trace contextRef="#ctx0" brushRef="#br0" timeOffset="2583.291">2106 509 6105,'-63'-66'2832,"62"65"-2649,0 0 0,0 0 1,0 0-1,-1 0 1,1 0-1,0 0 1,-1 0-1,1 0 1,-1 1-1,1-1 0,-1 0 1,-1 0-184,3 1 48,0 0 0,-1 0 0,1 0 0,0 0 0,-1 1 0,1-1 0,0 0 0,-1 0 0,1 0 0,0 0-1,-1 0 1,1 0 0,0 0 0,-1 1 0,1-1 0,0 0 0,-1 0 0,1 0 0,0 1 0,0-1 0,-1 0 0,1 0 0,0 1 0,0-1 0,0 0 0,-1 1 0,1-1 0,0 0 0,0 1 0,0-1 0,0 0-48,-2 23 1542,2-23-1513,4 20 579,0-1 1,1 1-1,2-1 0,4 10-608,2 9 419,1 1-39,-6-19-149,-1-1-1,-1 2 1,-1-1 0,0 4-231,-6-21 132,-2-7 63,-2-13-6,1-1-177,1-1 0,1 1 1,1-1-1,1 0 1,0 1-1,1-1 0,2-5-12,0 2 6,1 0-1,1 0 0,0 1 0,3-4-5,-5 17 0,0 0 0,0 0-1,1 1 1,0-1 0,1 1 0,-1 0-1,1 0 1,1 1 0,-1-1-1,1 1 1,0 1 0,6-5 0,-9 7-2,0 1 1,1 0 0,-1 0 0,1 0-1,0 1 1,-1-1 0,1 1-1,0 0 1,0 0 0,0 0 0,0 1-1,0-1 1,0 1 0,0 0-1,0 0 1,0 0 0,2 1 1,0 1-4,0-1 0,-1 1 0,1 0 0,0 0 0,-1 1 0,0 0 0,0 0-1,1 0 1,-2 1 0,6 3 4,2 5-8,0 0 0,-1 1 0,0 0 0,-1 1 0,0 0 0,-1 0 0,5 13 8,-4-7 1,-2 1 0,0-1 1,-2 1-1,0 1 0,-1-1 0,-2 1 0,0 0 1,-1 0-1,-1 8-1,-1-29 1,0-1 1,0 1-1,0-1 0,0 1 1,0-1-1,0 1 1,0-1-1,0 1 1,0-1-1,0 1 0,0 0 1,1-1-1,-1 1 1,0-1-1,0 0 1,1 1-1,-1-1 1,0 1-1,1-1 0,-1 1 1,0-1-1,1 0 1,-1 1-1,0-1 1,1 1-2,0-2 4,-1 1-1,1 0 1,-1-1 0,0 1 0,1-1 0,-1 1 0,1-1 0,-1 1 0,0 0 0,1-1 0,-1 0 0,0 1-1,0-1 1,0 1 0,1-1 0,-1 1 0,0-1 0,0 1 0,0-1 0,0 0 0,0 1 0,0-1 0,0 1-1,0-1 1,0 0 0,0 1 0,0-1 0,0 1 0,-1-1-4,2-41 19,1 1 1,5-24-20,-5 49-1,0 1 1,2 0 0,0 0-1,0 1 1,1-1-1,1 1 1,8-13 0,-11 21-3,1 0 0,-1 1 1,2-1-1,-1 1 0,0 0 0,1 0 0,0 0 0,0 1 1,1 0-1,-1 0 0,1 0 0,0 0 0,0 1 1,0 0-1,0 0 0,1 1 0,-1 0 0,7-1 3,-6 1-1,1 0-1,0 1 0,0 1 0,0-1 0,0 1 0,0 0 0,0 1 1,0 0-1,-1 0 0,1 1 0,0 0 0,-1 0 0,1 1 0,-1 0 1,1 0-1,-1 1 0,0 0 0,-1 0 0,1 1 0,-1-1 0,0 1 0,0 1 1,0-1-1,-1 1 0,0 0 0,0 0 0,0 1 0,-1 0 0,0-1 1,0 1-1,-1 1 0,0-1 0,1 3 2,2 9-85,-1 1 1,0 0-1,-2 0 0,-1 0 1,0 1-1,-1 6 85,-2 21-200</inkml:trace>
  <inkml:trace contextRef="#ctx0" brushRef="#br0" timeOffset="3436.877">3172 381 5369,'0'-4'737,"1"2"-386,-1 0 0,1 0 0,-1 0 0,0 0 0,0 0 0,1 0 0,-2 0 0,1 0 0,0 0 0,0 0 0,-1 0 1,1 1-1,-1-1 0,1 0 0,-1 0 0,0 0 0,0 0 0,0 0 0,0 1 0,0-1-351,0 2 105,1 0 0,0 0-1,-1 1 1,1-1 0,-1 0 0,1 0 0,-1 1 0,1-1 0,0 0 0,-1 1 0,1-1-1,0 0 1,-1 1 0,1-1 0,0 1 0,-1-1 0,1 1 0,0-1 0,0 1 0,0-1 0,-1 1-1,1-1 1,0 1 0,0-1 0,0 1 0,0-1-105,-5 18 475,4-14-428,-4 16 107,1-1 0,2 1 0,0 0 0,1 1 0,0-1 0,3 12-154,1-10 87,0 0 1,2-1 0,1 1-1,0-1 1,2-1 0,0 1-1,1-1 1,2 0-88,-9-16 11,0 0-1,1 0 0,-1 0 1,1-1-1,0 1 0,0-1 1,0 0-1,1 0 0,-1 0 1,1-1-1,-1 1 0,1-1 0,0 0 1,0 0-1,0 0 0,1 0 1,-1-1-1,0 1 0,0-1 1,1 0-1,-1-1 0,1 1 1,-1-1-1,1 0 0,-1 0 1,1 0-1,-1-1 0,1 1 1,-1-1-1,2-1-10,2 0 14,-1 0 0,0 0 0,1-1 0,-1-1 0,0 1 0,0-1 0,-1 0 0,1-1 0,-1 1 0,0-1 0,0-1 0,-1 1 0,1-1 0,-1 0 0,0 0 0,-1 0 0,2-3-14,0-4 14,0 1-1,-1-1 0,0 1 0,-1-1 1,-1-1-1,0 1 0,0-7-13,2-22 115,-2-31-115,1-3 34,-4 74-36,0 1 1,0-1 0,0 0-1,0 1 1,0-1-1,1 1 1,-1-1 0,1 1-1,-1-1 1,1 1 0,-1-1-1,1 1 1,0-1 0,-1 1-1,1 0 2,0 1-2,-1 0 0,1 1 0,-1-1 0,1 0 0,-1 1 0,1-1 0,-1 1 0,1-1 0,-1 0 0,0 1 0,1-1 0,-1 1 0,0 0 0,1-1 1,-1 1-1,0-1 0,0 1 0,1-1 0,-1 1 0,0 0 0,0-1 0,0 1 0,0 0 2,11 48-70,-3 7-47,-4-24 186,1 1 0,1-1-1,2 0 1,8 18-69,-13-41-80,1 1-1,1-1 1,0 0 0,0-1 0,1 1-1,0-1 1,0 0 0,1 0-1,0-1 1,0 0 0,1 0-1,0-1 1,0 0 0,1 0-1,-1-1 1,1 0 0,0 0 80,21 6-1954,-5-3 823</inkml:trace>
  <inkml:trace contextRef="#ctx0" brushRef="#br0" timeOffset="3784.951">3895 17 7682,'-4'-16'3841,"1"16"-2228,1 11-779,4 13-15,0 0 0,2 0 0,1 0 0,1 2-819,11 62 877,-5 127 305,-8-179-1053,1 25 63,4 0 1,2-1-1,4 6-192,-11-53 124,-1 1-1,0 0 1,-1-1 0,1 14-124,-2-25 2192,6 0-1061</inkml:trace>
  <inkml:trace contextRef="#ctx0" brushRef="#br0" timeOffset="4455.317">4538 400 5065,'60'-8'2353,"-60"8"-2260,1 0 0,0-1 0,0 1 0,-1 0 0,1-1 0,0 1 0,-1-1 0,1 1 0,0-1 0,-1 1 0,1-1 0,-1 1 0,1-1 0,-1 0 0,1 1 0,-1-1 1,1 0-1,-1 1 0,0-1 0,1 0 0,-1 0 0,0 1 0,0-1 0,0 0 0,1 0 0,-1 0 0,0 1 0,0-1 0,0 0 0,0 0 0,0 0 0,0 1 0,-1-1 0,1 0 0,0 0 1,0 0-1,0 1 0,-1-1 0,1 0 0,0 0 0,-1 1 0,1-1 0,-1 0 0,1 1 0,-1-1 0,1 1 0,-1-1 0,1 0 0,-1 1-93,-5-6 329,1 1-1,-1 0 1,0 0-1,0 1 1,-1-1-1,1 1 1,-1 1-1,0-1 1,0 1-1,0 0 1,-1 1-1,1 0 1,-1 0-1,1 1 1,-1-1 0,1 2-1,-2-1-328,2 0 68,-1 1 0,0 0 0,1 0 0,-1 1 0,1 0 0,-1 0 0,0 0 0,1 1 0,0 1 0,0-1 0,-1 1 0,1 0 1,1 1-1,-1-1 0,1 1 0,-1 1 0,-2 2-68,-1 3 6,1 1 1,0 0 0,1 0-1,1 0 1,0 1 0,0 0-1,1 1 1,1 0 0,0-1-1,0 2 1,2-1 0,-1 0-1,2 1 1,0 0 0,0 0-1,2-1 1,-1 1 0,2 0-1,0 0 1,0 0 0,2-1-1,-1 1 1,2-1 0,1 4-7,-3-11 3,1 0 1,0 0 0,0 0-1,1 0 1,-1 0 0,1-1-1,1 1 1,-1-1 0,1-1-1,0 1 1,0 0 0,0-1-1,0 0 1,1 0 0,0-1-1,0 0 1,0 0 0,0 0-1,0 0 1,0-1 0,1 0-1,0-1 1,4 1-4,-3 0 7,1-2-1,-1 1 1,0-1 0,1 0 0,-1-1-1,1 0 1,-1 0 0,0-1-1,1 0 1,-1 0 0,0-1 0,0 0-1,-1 0 1,1-1 0,-1 0 0,1 0-1,-1-1 1,4-3-7,-7 4 7,-1-1 0,1 1 0,-1 0 0,1-1 0,-1 0 0,-1 0-1,1 0 1,-1 0 0,1 0 0,-2 0 0,1-1 0,0 1 0,-1-1 0,0 1 0,-1-1 0,1 0-1,-1 1 1,0-4-7,0-10 25,-2 0-1,0 0 0,-1 0 0,-4-14-24,-21-68 34,22 87-55,2 20-16,3 28 8,5-11 35,0 0 0,1 0 1,1 0-1,1-1 0,1 0 0,2-1 0,0 1 0,0-2 0,2 1 0,7 8-6,-11-20-103,0 1-1,0-1 0,0-1 1,1 0-1,0 0 0,1-1 0,0 0 1,0 0-1,1-1 104,27 11-360</inkml:trace>
  <inkml:trace contextRef="#ctx0" brushRef="#br0" timeOffset="4968.286">5365 285 7522,'1'-4'716,"-1"1"0,0 0 0,0 0 0,0-1 1,0 1-1,0 0 0,-1 0 0,1-1 0,-1 1 1,0 0-1,-1-3-716,1 5 118,0-1-1,0 1 1,0-1 0,-1 1 0,1 0 0,0 0-1,-1 0 1,1 0 0,0 0 0,-1 0 0,0 0-1,1 0 1,-1 0 0,1 1 0,-1-1 0,0 1-1,0-1 1,1 1 0,-1-1 0,0 1 0,0 0-1,1 0 1,-2 0-118,-20 1 272,1 1 0,0 1 0,0 1-1,0 1 1,-18 6-272,26-7 55,0 1 0,1 0 1,-1 1-1,1 1 0,0 0 0,1 1 0,0 0 0,-1 1-55,9-6 9,0 0 0,1 0 0,-1 1 0,0-1 0,1 1 0,0 0 0,0 0 0,0 0-1,0 0 1,1 0 0,0 1 0,0-1 0,0 1 0,0-1 0,0 1 0,1 0 0,0 0 0,0 0 0,1 0 0,-1 0 0,1 0 0,0 0-1,0 0 1,1 0 0,0 1-9,0-2 4,0-1-1,0 1 1,0-1 0,1 0-1,-1 1 1,1-1-1,0 0 1,0 0-1,1 0 1,-1 0 0,0 0-1,1 0 1,0-1-1,0 1-3,3 2 5,0-1-1,1 0 1,-1 0-1,1-1 1,-1 0 0,1 0-1,2 0-4,10 3 9,1-1 1,-1-2-1,1 1 0,18-1-9,-17-2 9,-7 0-29,0-1 0,-1 2-1,1 0 1,-1 1 0,5 1 20,-14-3-13,-1 1 1,1-1-1,-1 1 0,1 0 0,-1 0 0,0 0 0,0 0 1,1 1-1,-2-1 0,1 1 0,0 0 0,0 0 1,-1 0-1,0 0 0,1 0 0,-1 0 0,-1 1 1,1-1-1,0 1 0,0 2 13,1 1-1,-2-1-1,1 0 1,-1 1 0,0 0 0,0-1-1,-1 1 1,1 0 0,-1-1 0,-1 1-1,0-1 1,0 1 0,0 0 0,-1-1-1,1 1 1,-2-1 0,1 0 0,-1 0-1,0 0 1,0 0 0,0 0 0,-1-1-1,0 1 1,0-1 0,0 0 0,-1 0-1,0-1 1,0 1 0,0-1 0,0 0-1,-1 0 1,0-1 0,0 0 0,0 0 1,-27 12 37,-1-1 0,-1-2 0,0-1 0,0-2 0,-1-2 0,-26 3-37,55-9 14,6 0-12,0-1 0,0 0 0,0 1 0,0-1 0,0 0 0,0 0 0,0 0 0,0 0 0,-1 0 0,1 0 0,0 0 0,0 0 0,0 0 0,0 0 0,0-1 0,0 1 0,0 0 0,-1-1-2,2-3 12,11 5-10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49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685 136 1440,'-10'-17'398,"7"13"-212,1 0 0,0-1 0,-1 1 0,2 0 0,-1-1 0,1 1 0,-1-1 0,1 0 0,0 1 0,1-1-186,-1 1 201,0 1-1,0 0 1,0 0 0,0-1-1,-1 1 1,1 0-1,-1 0 1,0 1-1,0-1 1,0 0 0,0 0-1,0 1 1,-1 0-1,1-1 1,-1 1 0,0 0-1,1 0 1,-1 0-1,0 1 1,0-1 0,0 1-1,0-1 1,-1 1-1,1 0 1,0 0 0,-3 0-201,-4-1 257,-1 0 0,1 0 1,-1 1-1,1 1 1,-1 0-1,1 0 1,-1 1-1,-3 1-257,-2 1 138,0 2 0,0-1 0,1 2 0,-1 0-1,1 1 1,1 1 0,-1 0 0,2 1 0,-3 2-138,-16 13 203,0 2 1,2 1-1,-6 8-203,14-12 53,1 0 0,0 2-1,2 0 1,1 1 0,1 1 0,1 0-1,1 2 1,2-1 0,-6 21-53,10-17 90,2-1 0,1 2 1,1-1-1,2 0 0,1 1 1,2 0-1,1-1 0,2 1 1,1-1-1,1 0 0,7 20-90,-9-40 39,1 0 0,1-1 0,0 1 0,0-1-1,1 0 1,0 0 0,1 0 0,1-1-1,-1 0 1,2-1 0,-1 0 0,1 0 0,0-1-1,8 5-38,-5-5 51,0 0 0,1-1-1,0-1 1,1 0 0,-1-1-1,1 0 1,0-1 0,0-1-1,0 0 1,1-1 0,-1 0-1,5-1-50,3 0 71,0-1 1,0-1-1,0 0 0,-1-2 0,1-1 0,0 0 0,-1-2 0,17-7-71,-27 9 31,-1-1-1,1 0 1,-1-1 0,0 0-1,-1 0 1,0-1-1,0-1 1,0 1-1,-1-2 1,0 1-1,-1-1 1,1 0-1,-2 0 1,1-1-1,-2 0 1,1 0 0,2-7-31,-3 3 31,0 1 1,0-1-1,-2 0 1,1-1-1,-2 1 1,0-1 0,-1 1-1,0-1 1,-1 1-1,-1-7-31,0 13 9,0 0-1,0 1 1,-1 0-1,0-1 0,-1 1 1,1 0-1,-2 0 1,1 0-1,-1 0 0,1 1 1,-2-1-1,1 1 1,-1 0-1,0 0 1,0 1-1,-1 0 0,1 0 1,-1 0-1,0 0 1,-6-2-9,-5-2-6,0 2 0,0 0 0,0 1 0,-1 1 0,0 1 0,0 0 0,0 2 0,-1-1 0,1 2 0,-1 1 0,1 0 0,-18 3 6,86 0-200,-6-6 164,33-7 36,-30 3-6,40 0 6,-74 6 0,1 2-1,0-1 1,0 2-1,0 0 1,-1 1-1,1 0 1,-1 1-1,5 2 1,-15-5 0,0 0-1,0 1 1,0-1 0,0 1-1,0 0 1,-1 0-1,1 0 1,-1 0-1,0 0 1,1 1 0,-1-1-1,0 1 1,0-1-1,-1 1 1,1 0 0,0 0-1,-1 0 1,0-1-1,1 2 1,-1-1-1,-1 0 1,1 0 0,0 0-1,-1 0 1,1 0-1,-1 4 1,0 7-2,-1 0 0,-1 0 0,0 0-1,-1 0 1,-3 9 2,2-5 0,-4 13 3,3-13 1,1 0 1,0 1 0,2-1 0,0 1-1,1 12-4,1-26-3,0 0-1,1 0 1,-1 0-1,1-1 0,1 1 1,-1 0-1,1 0 0,0-1 1,0 1-1,0-1 0,0 1 1,1-1-1,0 0 0,0 0 1,0 0-1,0 0 0,1-1 1,-1 1-1,1-1 0,0 0 1,0 0-1,0 0 0,2 0 4,4 2-335,0-1-1,0 0 0,0-1 0,1 0 1,0-1-1,-1 0 0,1 0 1,0-1-1,0-1 0,0 0 0,6-1 336,43 0-1186</inkml:trace>
  <inkml:trace contextRef="#ctx0" brushRef="#br0" timeOffset="364.174">1200 509 6401,'-19'-5'2961,"2"7"-1393,0 12-543,7 6 15,5 16-336,1 5-136,3 11-200,-1-3-72,4 1-120,6-2-32,1-7-48,1 4 0,4-14 8,-6-4 72,4-8-264,2-11-416,-5-6-1048,6-5 928</inkml:trace>
  <inkml:trace contextRef="#ctx0" brushRef="#br0" timeOffset="737.294">1187 170 6737,'-19'-26'2785,"7"13"-1649,12 8-776,0-1-48,12 15-136,3 6-280,7 8-1256,2 9 1016</inkml:trace>
  <inkml:trace contextRef="#ctx0" brushRef="#br0" timeOffset="1204.552">1334 564 5961,'0'0'2417,"0"0"-956,0 0-379,0 0-223,2 3-180,18 45 396,-4-20-862,-5-10 87,0 1 0,6 18-300,5 19 333,3-1 0,1-1-1,3-1 1,8 7-333,-22-44 142,-15-16-125,0 0-1,1 1 0,-1-1 1,1 0-1,-1 0 0,1 1 1,-1-1-1,0 0 0,1 0 1,-1 0-1,1 0 0,-1 0 1,1 1-1,-1-1 0,1 0 1,-1 0-1,1 0 0,-1 0 1,1 0-1,-1-1 0,1 1 1,-1 0-1,1 0-16,0-1 34,0 0 0,1-1 0,-1 1 0,0-1 0,0 1 0,0-1 0,0 0 0,0 1 1,0-1-1,0 0 0,0 0 0,-1 1 0,1-1 0,-1 0 0,1 0 0,-1-2-34,16-74 233,-3 0 0,-2-12-233,-1 1 33,12-35-33,-21 118-7,8-28-32,-9 34 37,0-1 0,0 1 0,0 0 0,1-1 0,-1 1 0,0 0 0,0 0 0,0-1 1,0 1-1,0 0 0,1 0 0,-1 0 0,0-1 0,0 1 0,0 0 0,0 0 0,1 0 0,-1-1 0,0 1 0,0 0 0,1 0 0,-1 0 0,0 0 0,0 0 0,1-1 0,-1 1 0,0 0 0,0 0 0,1 0 0,-1 0 2,7 13-113,7 47 31,-9-33 51,1 0 1,2 0 0,1-1-1,10 22 31,-15-41-2,0 1-1,0-1 1,1 0-1,0 0 1,0-1-1,1 1 1,0-1-1,0 0 1,0-1-1,1 0 1,0 0-1,0 0 1,0 0-1,1-1 0,-1-1 1,1 1-1,0-1 1,1 0 2,-2-1 4,0 0-1,1 0 1,-1-1-1,0 0 1,1 0 0,-1-1-1,1 0 1,-1 0-1,0-1 1,1 0 0,-1 0-1,0-1 1,0 1-1,0-2 1,0 1 0,0-1-1,0 0 1,0 0-1,-1-1 1,5-4-4,-1 0 12,0 0-1,-1-1 1,0 0-1,0-1 1,-1 1-1,-1-2 1,0 1-1,0-1 1,-1 0-1,0-1 1,2-7-12,-6 14 4,6-12 25,-2 0-1,0 0 1,-1-1-1,3-13-28,-7 27 5,-1-1 0,1 0-1,-1 0 1,0 1 0,0-1-1,-1 0 1,1 1 0,-1-1-1,0 0 1,0 1 0,-1-1-1,1 1 1,-1-1 0,0 1-1,0 0 1,-1 0 0,1 0-1,-1 0 1,0 0 0,-2-2-5,4 5-2,-1 0 0,1 0 0,0 0 0,0 0 1,-1 0-1,1 0 0,-1 0 0,1 1 0,-1-1 0,1 0 1,-1 1-1,1-1 0,-1 1 0,0 0 0,1 0 0,-1-1 1,0 1-1,1 0 0,-1 0 0,1 1 0,-1-1 0,0 0 1,1 1-1,-1-1 0,1 0 0,-1 1 0,1 0 0,-1-1 1,1 1-1,-1 0 0,1 0 0,-1 0 0,1 0 0,0 0 1,0 0-1,0 0 0,-1 0 0,1 1 2,-8 7-22,1 0-1,-1 0 0,1 1 1,-4 9 22,8-14-4,-12 19-23,1 0 0,1 2 0,1 0 0,1 0 0,-7 27 27,15-40 2,0 0 0,1 0-1,0 1 1,1 0 0,1-1 0,0 1 0,1 0 0,1 0 0,0-1-1,0 1 1,2 0 0,-1-1 0,4 8-2,-3-15 7,-1 1 0,2-1 0,-1 0 0,1 0 0,0 0-1,0 0 1,0 0 0,1-1 0,0 0 0,0 0 0,0 0 0,1-1 0,0 0 0,0 0 0,0 0 0,0-1-1,0 0 1,1 0 0,3 1-7,15 4 9,1-1 0,0-1 0,0-1 0,17 0-9,-9 0-56,41 6 16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51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95 3009,'104'-6'1691,"-86"1"-180,-18 4-1474,0 1-1,1 0 1,-1 0 0,0-1 0,0 1 0,0 0 0,1-1-1,-1 1 1,0 0 0,0-1 0,0 1 0,1 0 0,-1-1-1,0 1 1,0 0 0,0-1 0,0 1 0,0 0 0,0-1-1,0 1 1,0-1 0,0 1 0,0 0 0,0-1 0,0 1-37,-1-2 136,1 1 0,-1-1 1,0 1-1,0-1 0,0 1 1,0-1-1,0 1 1,0-1-1,0 1 0,-1-1-136,0 0 451,-2-3-227,-1 0-1,1 1 1,-1-1-1,0 1 1,-1 0 0,1 0-1,-1 1 1,0-1-1,0 1 1,0 1 0,0-1-1,0 1 1,-1 0-1,1 0 1,0 1 0,-1 0-1,0 0 1,1 0 0,-1 1-1,0 0 1,1 0-1,-1 1 1,-4 1-224,2-1 89,0 2 0,0-1-1,0 1 1,0 0 0,0 1 0,1 0 0,-1 0-1,1 1 1,0 0 0,0 0 0,1 1 0,0 0 0,0 1-1,0-1 1,1 1 0,-4 5-89,2 0 28,0 1 0,0 0 0,1 0 1,1 1-1,0 0 0,1 0 0,0 0 0,1 1 0,1 0 0,0-1 1,1 1-1,1 3-28,0-11 4,1-1-1,0 1 1,1-1 0,-1 0 0,1 1 0,0-1 0,1 0 0,0 0-1,0 0 1,0 0 0,0 0 0,1 0 0,0-1 0,0 1 0,1-1-1,0 0 1,0 0 0,0 0 0,0 0 0,1-1 0,0 1-1,-1-1 1,2-1 0,-1 1 0,0-1 0,1 0 0,0 0 0,-1 0-1,3 0-3,1 0 20,0 0-1,0-1 0,0 0 0,0 0 0,1-1 1,-1 0-1,0 0 0,1-1 0,-1-1 0,0 0 1,1 0-1,-1 0 0,7-3-19,-4 0 31,-1 0 1,1-1-1,-1 0 1,0-1-1,-1 0 1,0-1-1,0 0 1,0 0-1,-1-1 1,3-4-32,-8 9 14,0-1 1,0-1 0,-1 1 0,0 0 0,0-1 0,0 1 0,-1-1 0,0 0 0,1 0 0,-2 0 0,1 0-1,0 0 1,-1-1 0,0 1 0,0 0 0,-1-6-15,0-5 36,-1-1 1,-1 1-1,0 0 0,-4-14-36,-5-35 6,22 82-36,1 1-1,0-2 1,9 10 30,3 3-213,7 8 367,0-2-1,5 2-153,-20-23-1229,0-1 0,0-1-1,18 11 1230,32 13-1578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5:24.42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653 650 2817,'-15'-3'603,"0"2"1,0 0-1,0 0 1,-1 2 0,1 0-1,0 0 1,0 1-1,-8 3-603,-29 9 2053,-37 14-2053,67-20 264,-73 25 648,172-65-479,50-30-433,-112 54 29,122-69 186,12-15-215,-123 75 18,-12 8-8,-12 7-7,0 0 0,0 1-1,0-1 1,1 1 0,-1-1 0,1 1 0,-1-1 0,1 1-1,-1 0 1,1 1 0,0-1 0,0 0 0,-1 1-1,3-1-2,-4 1 1,-1 0 0,0 1-1,0-1 1,0 0-1,1 0 1,-1 1 0,0-1-1,0 0 1,0 0-1,0 1 1,0-1 0,1 0-1,-1 0 1,0 1-1,0-1 1,0 0-1,0 1 1,0-1 0,0 0-1,0 1 1,0-1-1,0 0 1,0 0 0,0 1-1,0-1 1,0 0-1,0 1 1,-1-1-1,1 0 1,0 0 0,0 1-1,0-1 1,0 0-1,0 0 1,-1 1 0,1-1-1,0 0 1,0 0-1,0 1 1,-1-1-1,1 0 0,-11 16 12,0 0 0,-1-1 0,0-1 0,-2 0 0,1 0 0,-2-1 0,-1 0-12,-10 10 11,-78 63 50,-78 48-61,-22 17 14,155-111 33,2 2-1,-41 48-46,83-85 11,1 0 0,-1 1-1,1-1 1,0 1 0,-2 4-11,6-9 1,0-1 0,0 0 0,-1 0 0,1 1 0,0-1 1,0 0-1,0 1 0,0-1 0,-1 0 0,1 1 1,0-1-1,0 0 0,0 1 0,0-1 0,0 0 1,0 1-1,0-1 0,0 0 0,0 1 0,0-1 0,0 0 1,0 1-1,0-1 0,0 0 0,0 1 0,0-1 1,1 0-1,-1 1 0,0-1 0,0 0 0,0 1 0,0-1 1,1 0-1,-1 1 0,0-1 0,0 0 0,1 0 1,-1 0-1,0 1 0,0-1 0,1 0 0,-1 0 0,0 0 1,1 1-1,-1-1 0,0 0 0,1 0 0,-1 0 1,0 0-1,1 0 0,-1 0 0,0 0 0,1 0 1,-1 0-1,0 0 0,1 0 0,-1 0 0,1 0 0,-1 0 1,0 0-1,1 0-1,27-10 38,76-46 158,13-14-196,56-32 136,418-188 160,-239 123-169,-338 160-117,7-4-27,0 1-1,0 1 1,1 1 0,22-5 17,-42 13-11,1-1 0,-1 1 0,0-1 0,0 1-1,0 0 1,0 0 0,0 0 0,0 0 0,1 1-1,-1-1 1,2 1 11,-4-1-5,0 0 0,1 0 0,-1 1 0,0-1 0,1 0 0,-1 0 0,0 1 0,1-1 0,-1 0 0,0 0 0,0 1 0,1-1 0,-1 0 0,0 1 0,0-1 0,0 0 0,0 1 0,1-1 0,-1 1 0,0-1 0,0 0 0,0 1 0,0-1 0,0 1 0,0-1 0,0 0-1,0 1 1,0-1 0,0 1 0,0-1 0,0 0 0,0 1 0,0-1 0,-1 0 0,1 1 5,-2 4-33,-1 0 0,0 0 0,-1 0 0,1 0 0,-1 0 1,1-1-1,-2 0 0,-1 3 33,-32 27-39,-1-1 0,-1-1 1,-25 13 38,-142 80 1,63-39 64,29-10 143,4 4-1,-16 21-207,18-15 117,-14 12-57,123-98-60,0 0 0,1 0 0,-1 0 0,0 0-1,0 0 1,0 0 0,0 0 0,0 0 0,0 0-1,0 0 1,1 1 0,-1-1 0,0 0 0,0 0-1,0 0 1,0 0 0,0 0 0,0 0 0,0 0 0,0 0-1,0 0 1,0 1 0,0-1 0,1 0 0,-1 0-1,0 0 1,0 0 0,0 0 0,0 0 0,0 0-1,0 1 1,0-1 0,0 0 0,0 0 0,0 0-1,0 0 1,0 0 0,0 0 0,0 1 0,0-1-1,0 0 1,0 0 0,-1 0 0,1 0 0,0 0-1,0 0 1,0 0 0,0 1 0,6-2-4,1 0-1,-1 0 1,0-1 0,0 0 0,0 0-1,0 0 1,0 0 0,0-1-1,1-2 5,54-35-20,-33 21 12,149-108 20,-38 27 126,6 5-138,5 9 81,3 7 0,21 0-81,-152 69 18,1 1 0,0 1-1,1 1 1,14-2-18,-36 9 0,1-1 0,-1 1 0,0 0 0,0 0 0,0 0 0,0 0 0,0 0 0,1 1 0,1 0 0,-4-1-2,0 0 0,1 1 0,-1-1 0,0 0-1,1 0 1,-1 1 0,0-1 0,0 0 0,1 1-1,-1-1 1,0 0 0,0 1 0,1-1 0,-1 0-1,0 1 1,0-1 0,0 1 0,0-1 0,0 0 0,0 1-1,0-1 1,0 1 0,0-1 0,0 0 0,0 1-1,0-1 1,0 1 0,0-1 0,0 1 0,0-1-1,0 0 1,0 1 0,0-1 0,-1 0 0,1 1 0,0-1-1,0 1 1,0-1 0,-1 0 0,1 0 0,0 1-1,-1-1 1,1 0 0,0 1 0,-1-1 0,1 0-1,0 0 3,-10 10-82,1-1 0,-1 0 0,-1 0 0,1-1 0,-1-1 0,-10 5 82,3 0-80,-687 457-732,317-223 1277,206-134 36,161-100-435,7-4-9,0 1 0,1 0-1,0 1 1,1 0 0,0 1-1,-9 10-56,13-11 50,8-10-49,0 1-1,0-1 0,0 0 1,0 0-1,0 0 1,0 0-1,0 0 0,0 0 1,0 0-1,0 0 0,0 0 1,0 0-1,0 0 1,0 0-1,0 0 0,0 0 1,0 1-1,0-1 0,0 0 1,0 0-1,0 0 1,0 0-1,0 0 0,0 0 1,0 0-1,0 0 0,0 0 1,0 0-1,1 0 1,-1 0-1,0 0 0,0 0 1,0 0-1,0 0 1,0 0-1,0 0 0,0 0 1,0 1-1,0-1 0,0 0 1,0 0-1,0 0 1,0 0-1,0 0 0,0 0 1,0 0-1,0 0 0,1 0 1,-1 0-1,0 0 1,0 0-1,0 0 0,0 0 1,0 0-1,0 0 0,0 0 1,0 0-1,0 0 1,0 0-1,0 0 0,0-1 1,0 1-1,0 0 0,0 0 1,1 0-1,-1 0 1,0 0-1,0 0 0,0 0 0,21-12 18,-10 6-9,388-216 125,-88 50-83,-152 82-32,346-189 27,-280 164-29,431-224 50,-642 331-65,41-22 37,25-8-39,-60 31 30,-19 10-6,-11 7 9,-36 29-11,-35 22-22,-125 71-139,-128 57 139,-11 5-29,-96 90 17,149-92-2,257-170 10,-20 12-12,2 3 1,-23 21 15,65-49-8,1 1 0,0 0 0,1 1 0,-1 1 8,9-12-1,0 1 1,0 0-1,1 0 0,-1 0 1,1-1-1,-1 1 0,1 0 1,-1 0-1,1 0 0,-1 0 1,1 0-1,0 0 0,-1 0 1,1 0-1,0 0 1,0 0-1,0 0 0,0 0 1,0 0-1,0 0 0,0 0 1,0 0-1,0 0 0,0 0 1,1 0-1,-1 0 0,0 0 1,1 1 0,0-1 0,0 0 0,1-1 1,-1 1-1,0 0 0,0-1 1,1 1-1,-1-1 0,0 1 1,1-1-1,-1 1 0,1-1 0,-1 0 1,0 0-1,1 0 0,-1 0 1,1 0-1,-1 0 0,0 0 1,1-1-1,0 1 0,22-6 26,-1 0 1,0-1-1,-1-2 1,20-9-27,-4 1 37,108-44 87,503-221 386,-314 121-240,374-169 170,-90 77-240,-533 219-64,72-18-136,-144 48 20,1 0 0,1 1 0,3 1-20,-19 1 0,1 1 0,0 0 0,0 0 0,0 0 0,0 0 0,0 0 0,-1 1 1,1-1-1,0 0 0,0 0 0,0 0 0,0 1 0,-1-1 0,1 0 0,0 1 0,0-1 0,0 1 0,-1-1-1,0 1 1,0-1-1,0 0 0,0 0 1,1 1-1,-1-1 0,0 0 0,0 1 1,0-1-1,0 1 0,0-1 0,0 0 1,0 1-1,0-1 0,0 0 1,0 1-1,0-1 0,0 0 0,0 1 1,0-1-1,0 0 0,-1 1 1,1-1-1,0 0 0,0 1 0,0-1 1,0 0-1,-1 0 1,-1 4-12,-1-1 1,1 0-1,-1 0 1,0 0-1,0 0 0,0-1 1,-2 2 11,-70 46-242,-2-2 1,-76 32 241,116-61-27,-218 110-77,-266 142 78,-27 59 371,498-293-264,49-36-78,0-1-1,1 1 0,-1-1 0,0 1 0,0 0 0,1 0 0,-1-1 0,0 1 0,1 0 0,-1 0 0,1-1 1,-1 1-1,1 0 0,-1 0 0,1 0 0,0 0 0,0 0 0,-1 0 0,1 0 0,0 0 0,0 0-2,0 0 1,1-1 0,0 1 0,-1-1 0,1 1 0,0-1 0,0 1-1,-1-1 1,1 0 0,0 1 0,0-1 0,-1 0 0,1 0 0,0 0-1,0 0 1,0 1 0,0-1 0,-1 0 0,1 0 0,0-1 0,0 1-1,0 0 1,-1 0 0,1 0 0,0 0 0,0-1-1,32-5-1,-1-2-1,0-1 1,9-4 1,-24 7 0,152-53-19,83-46 19,157-90-5,40-19 60,-204 107 12,417-187 187,-538 239-109,30-5-145,-79 39 64,-72 21-63,-1-1-1,0 0 0,0 1 0,1 0 1,-1-1-1,0 1 0,1 0 1,-1 0-1,0 0 0,1 1 0,-1-1 1,0 1-1,1-1 0,-1 1 0,-1-1-1,-1 0-1,0 1 0,0-1 0,0 0 1,0 1-1,1-1 0,-1 0 1,0 0-1,0 1 0,0-1 1,0 0-1,0 1 0,0-1 1,0 0-1,0 1 0,0-1 1,0 0-1,0 1 0,0-1 1,0 0-1,0 1 0,0-1 0,0 0 1,-1 1-1,1-1 0,0 0 1,0 0-1,0 1 0,0-1 1,0 0-1,-1 1 2,-14 17-105,-10 4-64,-1-1 0,-1-1 0,-1-1-1,-11 5 170,4-2-134,-366 209-751,-15-16 714,133-70 286,79-37 94,-355 176 1061,521-267-1148,22-10-15,0 0 0,1 1 1,-15 9-108,99-39 70,668-300-48,21-8 12,166-9 60,-828 305-84,-70 24-7,169-55 25,-154 54-16,1 1 0,-1 2 0,30-1-12,-64 9 0,-1 0 0,1 0-1,0 0 1,0 1 0,0 0 0,0 1 0,-6-2-1,0 0 0,0 0 1,0 0-1,-1 0 1,1 0-1,0 1 0,0-1 1,0 0-1,0 1 0,0-1 1,-1 0-1,1 1 0,0-1 1,0 1-1,0-1 1,-1 1-1,1 0 0,0-1 1,-1 1-1,1 0 0,-1-1 1,1 1-1,-1 0 0,1 0 1,-1-1-1,1 1 1,-1 0-1,0 0 0,0 0 1,1 0-1,-1 0 0,0 0 1,0-1-1,0 1 1,0 0-1,0 0 0,0 0 1,0 0-1,0 0 0,0 0 1,-3 5-6,0 0-1,-1-1 0,1 0 0,-1 1 1,0-1-1,0-1 0,-1 1 1,1-1-1,-1 1 0,-1-1 7,-66 51-66,70-53 63,-93 62-69,-3-4 0,-3-4 72,-215 102-51,74-38 45,-30 29-34,-55 52 40,298-183-6,19-12-2,-1 0 0,1 1-1,0 1 1,1-1-1,0 1 1,-7 8 8,12-8-23,9-5-2,9-4 4,0-2 1,0 0 0,0 0-1,-1-1 1,13-6 20,4 0-23,539-216-111,-403 155 144,792-314 123,-504 206-105,-46 24-10,-290 116 2,2 5 1,59-6-21,-76 25 30,-97 14-25,0 1 0,0-1-1,1 1 1,-1 1 0,0-1-1,6 2-4,-12-2 0,0 0 0,1 0 0,-1 0 0,0 0 0,1 0 0,-1 0 0,0 0 0,1 1-1,-1-1 1,0 0 0,1 0 0,-1 0 0,0 1 0,1-1 0,-1 0 0,0 0 0,0 0 0,1 1 0,-1-1 0,0 0-1,0 1 1,1-1 0,-1 0 0,0 1 0,0-1 0,0 0 0,0 1 0,0-1 0,1 0 0,-1 1 0,0-1-1,0 0 1,0 1 0,0-1 0,0 1 0,0-1 0,0 0 0,0 1 0,0-1 0,-1 0 0,1 1 0,0-1-1,0 0 1,0 1 0,0-1 0,0 0 0,-1 1 0,1-1 0,0 0 0,0 1 0,0-1 0,-1 0 0,1 0 0,0 1-1,-1-1 1,1 0 0,0 0 0,0 0 0,-1 1 0,1-1 0,-1 0 0,-15 14-36,-1-2 0,0 0 1,-1 0-1,0-2 0,-2 1 36,-19 10-57,-434 228-343,-21-17 314,367-174 76,-468 248 111,165-80 503,357-190-397,54-23-125,19-13-81,-1 0 0,1 0 0,0 0 0,0 0 0,0 0 0,0 0 0,0 0 0,-1 0 0,1 0 0,0 1 0,0-1-1,0 0 1,0 0 0,0 0 0,0 0 0,0 0 0,-1 0 0,1 1 0,0-1 0,0 0 0,0 0 0,0 0 0,0 0 0,0 1 0,0-1 0,0 0 0,0 0 0,0 0 0,0 0 0,0 0 0,0 1 0,0-1 0,0 0 0,0 0 0,0 0 0,0 0-1,0 1 1,0-1 0,0 0 0,0 0 0,1 0 0,-1 0 0,0 0 0,0 1 0,0-1 0,0 0 0,0 0 0,0 0 0,0 0 0,1 0-1,2 1 3,1-1 1,0 0-1,-1 0 0,1 0 1,0 0-1,-1-1 0,1 1 1,0-1-1,0 0-3,59-15-2,0-2 0,4-4 2,-31 10 0,153-55-7,267-117 0,191-72 24,-259 118 2,329-123 24,-625 224-34,-6 2 33,1 3-1,2 5 1,30-4-42,-102 28-15,-1 0 1,1 1 0,3 0 14,-7 6-71,-13-4 67,1 0 1,-1 0-1,0 0 1,0 1-1,0-1 1,0 0-1,1 1 1,-1-1-1,0 0 1,0 0-1,0 1 1,0-1-1,0 0 1,0 1 0,0-1-1,0 0 1,0 0-1,0 1 1,0-1-1,0 0 1,0 1-1,0-1 1,0 0-1,0 0 1,0 1-1,-1-1 1,1 0-1,0 1 1,0-1 3,-3 4-34,1-1 0,-1 1-1,0-1 1,0 0 0,0 0 0,-1 0-1,1 0 1,-1-1 0,-3 3 34,-70 44-457,-2-4-1,-2-3 458,-228 103-621,-83 17 621,-664 306 601,639-278 406,383-173-888,34-17-119,0 0 1,0 0-1,0 0 1,0 0-1,0 0 1,0 0 0,0 0-1,0 0 1,0 0-1,0 0 1,-1 0-1,1 0 1,0 0-1,0 0 1,0 0-1,0 0 1,0 0 0,0 0-1,0 1 1,0-1-1,0 0 1,0 0-1,0 0 1,0 0-1,0 0 1,0 0 0,0 0-1,0 0 1,0 0-1,0 0 1,0 0-1,0 1 1,0-1-1,0 0 1,0 0 0,0 0-1,0 0 1,0 0-1,0 0 1,0 0-1,0 0 1,0 0-1,0 0 1,0 0-1,0 0 1,0 1 0,0-1-1,0 0 1,0 0-1,0 0 1,0 0-1,1 0 1,-1 0-1,0 0 1,0 0 0,0 0-1,0 0 1,0 0-1,0 0 1,0 0-1,0 0 0,14-1 28,48-14 30,0-3 0,11-6-58,539-216 321,-237 87-205,1132-392 22,-1418 514-132,108-36 42,3 8-1,26 4-47,-127 37 45,-89 17-50,-1 0 1,0 0-1,1 1 0,-1 1 1,0-1-1,1 1 0,2 1 5,-12-2-2,1 0 0,-1 0 0,0 1-1,1-1 1,-1 0 0,1 0 0,-1 0 0,0 0 0,1 0-1,-1 1 1,0-1 0,1 0 0,-1 0 0,0 1-1,1-1 1,-1 0 0,0 0 0,0 1 0,1-1 0,-1 0-1,0 1 1,0-1 0,1 0 0,-1 1 0,0-1 0,0 1-1,0-1 1,0 0 0,0 1 2,-6 11-90,-1-4 38,0-1 0,-1-1 0,0 0 0,-1 0 0,0 1 52,-143 85-456,-3-7 0,-18 0 456,-351 147-194,229-107 173,-430 211 37,391-178 141,241-115-70,28-15 31,2 3 0,1 3 1,-9 10-119,53-30 45,18-14-45,0 0 1,0 0-1,0 0 0,0 0 1,0 0-1,-1 0 1,1 0-1,0 0 1,0 0-1,0 0 1,0 1-1,0-1 0,0 0 1,0 0-1,0 0 1,0 0-1,0 0 1,0 0-1,0 0 0,0 1 1,0-1-1,0 0 1,0 0-1,-1 0 1,1 0-1,0 0 1,0 0-1,0 0 0,1 1 1,-1-1-1,0 0 1,0 0-1,0 0 1,0 0-1,0 0 0,0 0 1,0 0-1,0 1 1,0-1-1,0 0 1,0 0-1,0 0 1,0 0-1,0 0 0,0 0 1,0 0-1,1 0 1,-1 0-1,0 1 1,0-1-1,0 0 0,0 0 1,0 0-1,0 0 1,0 0-1,0 0 1,1 0-1,-1 0 1,0 0-1,0 0 0,0 0 1,0 0-1,0 0 0,6 0 5,0-1 0,0 0 0,0 0 0,0 0 0,3-2-5,640-206 96,-13-32 31,94-33 26,20 26-53,-308 104-55,-88 33 3,-253 86-24,-97 24-21,1 1 0,0-1 0,-1 1 0,1-1 0,-1 1-1,1 1 1,0-1 0,-1 1 0,3 0-3,0 5 14,-14 5-4,-20 9-26,-1-1 1,-1-2 0,0 0-1,-22 6 16,-131 61-157,-33 2 157,-205 64-70,-5 2 23,-668 324 559,1077-468-482,0 0 0,-13 10-30,15-4 24,14-14-24,0 0 1,0 0-1,0 0 0,0 1 0,0-1 1,0 0-1,0 0 0,0 0 0,1 1 1,-1-1-1,0 0 0,0 0 0,0 0 1,0 1-1,0-1 0,0 0 0,0 0 1,0 0-1,1 0 0,-1 1 0,0-1 1,0 0-1,0 0 0,0 0 1,1 0-1,-1 0 0,0 0 0,0 1 1,0-1-1,1 0 0,-1 0 0,0 0 1,0 0-1,0 0 0,1 0 0,-1 0 1,0 0-1,0 0 0,0 0 0,1 0 1,-1 0-1,0 0 0,41-3 6,68-17 9,0-4 0,41-18-15,216-80 29,1-12-2,275-94 3,789-193 46,-1159 354-60,-177 44-4,0 5-1,95-6-11,-173 23 0,0 0 1,0 2-1,-1 0 1,1 0 0,1 2-1,-16-3-1,-1 0 1,1 0 0,-1 1 0,1-1-1,-1 0 1,1 1 0,-1-1 0,1 1-1,-1 0 1,0 0 0,1-1 0,-1 1-1,0 0 1,0 0 0,1 0 0,-1 0-1,0 0 1,0 0 0,0 1 0,0-1 0,0 0-1,-1 0 1,1 1 0,0-1 0,-1 0-1,1 1 1,-1-1 0,1 1 0,-1-1-1,1 1 1,-1-1 0,0 2 0,-1 0-4,1 1 0,-1-1 0,0 1-1,-1-1 1,1 0 0,0 0 0,-1 0 0,0 0 0,0 0 0,0 0 0,0 0-1,0 0 1,0-1 0,-4 3 4,-12 11-46,-1 0 0,-1-1 0,-19 10 46,-44 23-120,-2-5 0,-2-3 1,-30 6 119,-370 133-213,106-41 167,-5 14 16,2 1 279,-17-15-249,335-120 135,65-18-94,8-3-7,42-12-6,-22 7-24,266-87-4,-42 3-6,1135-384 52,-493 203 14,-463 140-30,-268 84 7,57-5-37,-118 37 10,-77 17-6,-24 0-4,0 0 0,0 0 0,0 0 0,1 0 0,-1 0 0,0 0 0,0 0 0,0 0 0,0 0 0,1 0 0,-1 0 0,0 1 0,0-1 0,0 0 0,0 0 0,1 0 0,-1 0 0,0 0 0,0 0 0,0 0 0,0 0 0,0 1 0,0-1 0,0 0 0,1 0 0,-1 0 0,0 0 0,0 0 0,0 1 0,0-1 0,0 0 0,0 0 0,0 0 1,0 0-1,0 1 0,0-1 0,0 0 0,0 0 0,0 0 0,0 0 0,0 1 0,0-1 0,0 0 0,0 0 0,0 0 0,0 0 0,0 1 0,0-1 0,0 0 0,0 0 0,-3 3-4,-1 0 1,1 0-1,0-1 1,-1 1-1,1-1 1,-1 0-1,0 0 1,0 0 3,-217 99-262,180-83 220,-737 290-440,524-222 445,-220 78-6,9 20 182,257-90 12,155-70-94,18-9 3,1 1 0,1 2 0,0 1 0,-3 4-60,35-22 3,0 0 0,0 0 0,0-1 0,0 1 0,0 0 0,0 0 0,0 0 1,0 0-1,1 0 0,-1 0 0,0 1 0,0-1 0,1 0 0,-1 1-3,1-1 0,0-1 1,0 0 0,0 1-1,0-1 1,0 0-1,0 1 1,1-1 0,-1 0-1,0 1 1,0-1-1,0 0 1,0 0 0,1 1-1,-1-1 1,0 0-1,0 0 1,1 1 0,-1-1-1,0 0 1,0 0-1,1 1 1,-1-1 0,0 0-1,1 0 1,-1 0-1,0 0 1,0 0 0,1 0-1,-1 1 1,0-1-1,1 0 1,-1 0 0,1 0-1,5 1 3,0-1 1,0 0 0,1 0 0,-1 0-1,6-1-3,73-14 12,-2-4-1,41-15-11,124-39 17,51-23-11,826-230 34,-960 284-34,1081-285 52,-1003 264-43,-72 24-1,-60 20-2,-109 19-11,0-1 0,-1 1 0,1-1 0,0 1 0,0 0 0,0 0 0,0 0 0,0 0 0,0 1 0,0-1 0,0 0 0,0 1 0,-1-1 0,1 1 0,0 0 0,0-1 0,0 1 1,0 1-3,-2-2 2,1 1-1,-1-1 0,0 0 0,0 1 1,0-1-1,0 1 0,0-1 0,0 0 0,0 1 1,0-1-1,-1 1 0,1-1 0,0 0 0,0 1 1,0-1-1,0 1 0,0-1 0,-1 0 1,1 1-1,0-1 0,0 0 0,-1 1 0,1-1 1,0 0-1,-1 0 0,1 1 0,-20 14-2,-19 6-41,-18 7 43,-104 41-99,-357 125-168,-8-24 156,-449 165 425,937-320-283,-208 89 190,240-102-214,1 1 0,-1-1 0,0 2 0,1-1 0,-5 4-7,10-7 0,0 0 0,0 0 0,0 0 0,1 0 0,-1 1 0,0-1 1,0 0-1,0 0 0,0 0 0,0 0 0,0 0 0,0 0 0,0 1 0,0-1 0,0 0 1,1 0-1,-1 0 0,0 0 0,0 0 0,0 0 0,0 0 0,0 0 0,1 0 0,-1 1 0,0-1 1,0 0-1,0 0 0,0 0 0,0 0 0,1 0 0,-1 0 0,0 0 0,0 0 0,0 0 1,0 0-1,0 0 0,1 0 0,-1 0 0,0 0 0,0 0 0,0-1 0,0 1 0,1 0 0,-1 0 1,0 0-1,0 0 0,0 0 0,0 0 0,0 0 0,0 0 0,0 0 0,1-1 0,-1 1 0,27-6 0,134-44-30,4-9 30,2-1-12,1180-345 16,-934 292 4,518-130 24,-734 202-12,31 5-20,-182 30-4,25 2 4,-65 3-1,-1 1 0,1 0 0,-1 0 0,1 1 1,-1-1-1,0 1 0,1 1 0,1 0 1,-6-2 0,-1 0 0,0 0 0,0 0 0,1 1-1,-1-1 1,0 0 0,1 0 0,-1 1 0,0-1 0,0 0 0,0 0-1,1 1 1,-1-1 0,0 0 0,0 1 0,0-1 0,0 0-1,1 1 1,-1-1 0,0 0 0,0 1 0,0-1 0,0 1 0,0-1-1,0 0 1,0 1 0,0-1 0,0 0 0,0 1 0,0-1 0,0 0-1,-1 1 1,1-1 0,0 0 0,0 1 0,-2 2-1,1-1 0,-1 1-1,1-1 1,-1 0 0,0 1 0,0-1-1,0 0 1,-2 1 1,-21 18-12,-2-2 0,0 0-1,-1-2 1,-1-1 0,-21 9 12,25-13-5,-158 75-60,-13-5 65,-193 65-49,-81 32 54,318-114 57,3 8 1,1 7-63,59-24 66,85-54-61,1 1 0,0-1 0,-1 1 0,1 0 0,0 0 0,1 0-1,-1 0 1,0 0 0,0 1-5,3-4 1,0 1-1,0-1 1,0 0-1,0 0 1,0 0 0,0 1-1,0-1 1,0 0-1,-1 0 1,1 1-1,0-1 1,0 0-1,0 0 1,0 1 0,0-1-1,0 0 1,0 0-1,0 1 1,1-1-1,-1 0 1,0 0 0,0 1-1,0-1 1,0 0-1,0 0 1,0 1-1,0-1 1,0 0-1,1 0 1,-1 0 0,0 1-1,14 2 17,27-6 4,-1-1 1,0-2-1,0-2 0,3-3-21,620-166 81,-325 82-71,50-7 9,234-66 22,-133 19-22,-86 26-5,-180 62-11,-128 37 2,90-10-5,-172 32-1,0 0 1,1 2-1,9 0 1,-22 0 0,-1 0 0,0-1 0,1 1 1,-1 0-1,0 0 0,1 0 0,-1 0 0,0 0 1,1 0-1,-1 0 0,0 1 0,1-1 1,-1 0-1,0 0 0,1 0 0,-1 0 1,0 0-1,1 0 0,-1 1 0,0-1 0,1 0 1,-1 0-1,0 0 0,0 1 0,1-1 1,-1 0-1,0 0 0,0 1 0,0-1 1,1 0-1,-1 1 0,0-1 0,0 0 1,0 1-1,0-1 0,0 0 0,0 1 0,0-1 1,1 0-1,-1 1 0,0-1 0,0 0 1,0 1-1,0-1 0,0 0 0,-1 1 1,1-1-1,0 0 0,0 1 0,0-1 0,0 0 1,0 1-1,0-1 0,0 0 0,-1 1 1,1-1-1,0 0 0,0 0 0,0 1 1,-1-1-1,1 0 0,0 0 0,-1 1 0,-3 3 5,0 0 0,0 0 0,-1 0-1,0-1 1,1 0 0,-1 0 0,-1 1-5,-108 60 116,-79 32-116,-138 46 28,-254 74-50,-147 62 6,543-193 0,174-76 5,15-9 11,0 0 0,0 0 0,0 0 0,0 0 0,0 0-1,0 0 1,0 0 0,0 0 0,0 0 0,0 0 0,0 0 0,1 0-1,-1 0 1,0 0 0,0 0 0,0 0 0,0 0 0,0 0 0,0 0-1,0 0 1,0 0 0,0 0 0,0 0 0,1 0 0,-1 0 0,0 0-1,0 0 1,0 0 0,0 0 0,0 0 0,0 0 0,0 0 0,0 0-1,0 1 1,0-1 0,0 0 0,0 0 0,0 0 0,0 0 0,0 0 0,1 0-1,-1 0 1,0 0 0,0 0 0,0 0 0,0 0 0,0 0 0,0 1-1,0-1 1,0 0 0,0 0 0,0 0 0,0 0 0,0 0 0,0 0-1,0 0 1,0 0 0,0 0 0,0 0 0,0 1 0,0-1 0,-1 0-1,1 0 1,0 0 0,0 0 0,0 0 0,0 0 0,0 0 0,0 0 0,0 0-1,30-6-16,244-81-36,337-97 26,78 14 32,12-3 20,-540 130-23,235-55-2,-293 82 0,-95 15 0,0 1 0,0 0 0,0 0 0,6 2 0,2 4 2,-16-5-2,0-1 1,1 0-1,-1 1 0,0-1 0,0 0 0,1 1 0,-1-1 0,0 1 0,0-1 1,0 0-1,0 1 0,0-1 0,0 1 0,0-1 0,0 1 0,0-1 0,0 0 1,0 1-1,0-1 0,0 1 0,0-1 0,0 1 0,0-1 0,0 0 0,0 1 1,-1-1-1,1 1 0,0-1 0,0 0 0,0 1 0,-1-1 0,1 1 0,-4 4-1,-1-1 0,1 1 0,-1-1 1,0 0-1,0 0 0,-1 0 0,1-1 0,-1 1 0,0-1 1,-72 35-33,-163 59-137,-111 23 170,174-61-18,-275 104-38,-147 89 56,576-240 5,42-19 7,82-36 6,554-219-13,-196 117 0,-125 42 5,193-75-2,-288 96-10,-112 39-5,2 6 0,117-17 7,-243 54-1,63-9-5,-62 9 5,0-1 1,0 1-1,0 0 0,0 0 1,0 0-1,0 0 1,0 1-1,0-1 0,0 1 1,0 0-1,0 0 1,0 0-1,2 1 1,-5-2 0,0 0 0,1 0 0,-1 1 0,0-1 0,0 0 0,0 0 0,0 1 0,0-1 0,0 0 0,0 0 0,0 1 0,0-1 0,0 0-1,0 0 1,0 1 0,0-1 0,0 0 0,0 0 0,0 1 0,0-1 0,0 0 0,0 0 0,0 1 0,0-1 0,0 0 0,0 0 0,0 0 0,-1 1 0,1-1 0,0 0 0,0 0 0,0 0 0,0 1 0,-12 10 1,-10 5 6,-1-1 0,0-1 0,-14 5-7,-3 2 8,-157 81 26,-181 64-34,327-146 0,-157 63-2,-35 29 2,226-104-1,-21 12-4,36-18 3,0-1 1,-1 1 0,1-1-1,0 1 1,0 0 0,0 0-1,1 0 1,-1 0 0,0 0-1,1 0 1,-1 1 0,0 1 1,2-4-1,0 0 1,0 1 0,0-1-1,0 1 1,0-1 0,0 1-1,0-1 1,0 0 0,0 1 0,0-1-1,0 1 1,0-1 0,0 1-1,0-1 1,1 0 0,-1 1-1,0-1 1,0 1 0,0-1-1,1 0 1,-1 1 0,0-1 0,0 0-1,1 1 1,-1-1 0,0 0-1,1 1 1,-1-1 0,0 0-1,1 0 1,-1 1 0,0-1 0,1 0-1,-1 0 1,1 0 0,-1 0-1,0 0 1,1 1 0,-1-1-1,1 0 1,-1 0 0,1 0-1,-1 0 1,1 0 0,-1 0 0,0 0-1,1 0 1,0-1 0,9 3-2,0-2 0,0 0 0,0 0-1,0-1 1,1 0 0,-1 0 2,79-18-4,469-134 119,1-26-24,-375 118-81,316-100 21,-294 103-14,87-8-17,-252 58-4,-1 2 1,1 1-1,21 2 4,-61 3 0,0 0 1,0 0-1,0 0 1,0 0 0,0 0-1,0 0 1,0 0-1,0 0 1,0 0-1,0 0 1,0 1-1,0-1 1,0 0-1,0 1 1,-1-1-1,1 1 1,0-1-1,0 1 1,0-1-1,0 1 1,-1 0-1,1-1 1,0 1-1,0 1 0,-1-1 2,0 0-1,0 0 0,-1 0 0,1 0 1,0 0-1,-1 0 0,1 0 0,-1 0 1,1 0-1,-1 0 0,0 0 0,1 0 1,-1 0-1,0 0 0,0 0 0,1 0 1,-1-1-1,0 1 0,0 0 0,-1 0-1,-27 21 35,-2-1 0,0-2-1,-26 13-34,-262 133 103,-273 98-103,497-226 3,-178 74 1,196-76-5,1 3 0,-28 23 1,86-50-2,1 1-1,0 2 0,0 1 3,15-14-1,0 0 0,1 1 0,-1 0 0,1-1 0,-1 1-1,1 0 1,-1 0 0,1 0 0,0 0 0,0 0-1,0 0 1,0 0 0,0 3 1,1-5 0,0 0-1,0 1 1,0-1-1,0 1 1,0-1-1,0 0 1,0 1-1,0-1 1,1 1-1,-1-1 0,0 0 1,0 1-1,0-1 1,1 0-1,-1 1 1,0-1-1,0 0 1,1 1-1,-1-1 1,0 0-1,0 0 1,1 1-1,-1-1 1,0 0-1,1 0 1,-1 1 0,20 2-18,10-7 5,1-1 0,0-1 0,-1-2 0,20-8 13,-34 11-2,823-258 33,-589 189-3,619-194 45,-752 228-68,81-26 24,113-19-29,-299 83 1,13-5 0,-1 2 0,1 1 0,0 0 0,0 2 1,0 1-1,13 2-1,-17 3 0,-21-4 0,1 1 0,-1-1 0,1 0 0,-1 0 0,0 0 1,1 1-1,-1-1 0,0 0 0,1 0 0,-1 1 0,0-1 0,0 0 0,1 0 0,-1 1 0,0-1 0,0 0 0,1 1 0,-1-1 0,0 0 0,0 1 0,0-1 0,0 1 1,0-1-1,0 0 0,1 1 0,-1-1 0,-1 2 0,0 0 1,0 0-1,0 0 0,0-1 1,0 1-1,0 0 1,-1-1-1,1 1 0,0-1 1,-1 1-1,1-1 1,-1 0-1,0 1 0,1-1 1,-3 1-1,-22 15 6,-1 0 0,-1-2 0,0-1 0,-21 7-6,7-3 6,-499 193 26,-13-30-24,445-146-6,60-20-3,-25 7 4,0 4 0,2 3 0,-7 7-3,56-20-1,22-10-3,13-5-6,27-8 3,-2-1-1,12-6 8,-8 2-4,571-150-20,-2-17 20,-12-26 10,-594 204-6,390-128 22,343-63-22,-660 178-5,-75 14 5,1-1 0,-1 1 0,0 0 0,0-1-1,1 1 1,-1 0 0,0 1 0,0-1 0,1 0 0,-1 1 0,0-1 0,0 1 0,1 0 0,-3-1 0,0 1 0,0-1 0,0 1 0,0-1 0,0 1 0,-1-1 0,1 1 0,0-1 0,0 1 0,0-1 0,0 1 0,0-1 0,-1 1 0,1-1 0,0 0 1,0 1-1,-1-1 0,1 1 0,0-1 0,-1 0 0,1 1 0,0-1 0,-1 0 0,1 1 0,-1-1 0,1 0 0,0 0 0,-1 1 0,1-1 0,-1 0 0,1 0 0,-1 0 1,1 1-1,-19 10 8,0-1 0,-13 4-8,-107 40 33,10-5-15,-344 157 3,57-23-9,196-94-7,-3 1 8,-98 60-13,317-148 0,-67 38-2,66-37 1,0 1 0,0-1 0,0 1 1,0 0-1,0 0 0,1 1 0,0-1 0,0 1 0,0 0 1,4-4 0,0-1 0,0 0 0,0 0 0,-1 0-1,1 1 1,0-1 0,0 0 0,0 0 0,0 0 0,0 1-1,0-1 1,0 0 0,0 0 0,0 1 0,0-1-1,0 0 1,0 0 0,0 0 0,0 1 0,0-1 0,0 0-1,0 0 1,0 1 0,0-1 0,0 0 0,0 0-1,0 0 1,0 1 0,1-1 0,-1 0 0,0 0-1,0 0 1,0 1 0,0-1 0,0 0 0,1 0 0,-1 0 0,12 3-8,2-4 5,-1 0 0,1 0 0,0-2 0,-1 1-1,0-2 1,0 0 0,11-5 3,16-4-4,791-243-56,-197 43 43,82-25 19,-464 165 49,225-32-51,-444 99 3,-17 3-2,0 0 0,0 0 1,0 2-1,0 0 0,0 1 0,0 0 0,15 3-1,-30-3 1,0 1-1,1-1 0,-1 0 1,0 1-1,0-1 1,1 0-1,-1 1 1,0 0-1,0-1 1,1 1-1,-1 0 0,0-1 1,0 1-1,-1 0 0,0-1 1,1 0-1,-1 1 0,0-1 0,0 0 1,0 1-1,0-1 0,0 0 1,1 1-1,-1-1 0,0 0 1,0 1-1,0-1 0,0 0 1,0 1-1,0-1 0,0 1 1,0-1-1,0 0 0,0 1 1,0-1-1,0 0 0,-1 1 1,1-1-1,0 0 0,0 1 1,0-1-1,0 0 0,-1 1 0,-1 2 4,-1 1 0,0-1 0,0 0 0,-1 0 0,1 0 0,-4 2-4,6-5 0,-27 21 21,-2-2 1,-1-1-1,-25 10-21,19-10 10,-214 112 2,-682 322-106,637-317 94,231-100-1,1 2 1,2 3-1,-19 18 1,29-15-9,40-31-4,12-12 12,0 0 1,0 0 0,0 1-1,0-1 1,0 0 0,0 0-1,0 0 1,0 0 0,0 0-1,-1 0 1,1 0 0,0 1-1,0-1 1,0 0 0,0 0-1,0 0 1,0 0 0,0 0-1,0 1 1,0-1 0,0 0-1,0 0 1,0 0 0,0 0-1,0 0 1,0 0 0,0 1-1,0-1 1,0 0 0,1 0-1,-1 0 1,0 0 0,0 0-1,0 0 1,0 1 0,0-1-1,0 0 1,0 0 0,0 0-1,0 0 1,0 0 0,1 0-1,-1 0 1,0 0 0,0 0-1,0 0 1,3 0-4,-1 0 1,1 0-1,0 0 0,-1-1 0,1 1 1,0-1-1,-1 0 0,1 0 0,1-1 4,209-88-85,-157 67 74,291-112-42,208-45 6,-211 72 31,113-47 13,182-57 15,-385 139-7,141-18-5,-360 85-2,8-4-8,1 3 0,0 2 0,40 0 10,-82 5-2,1 0 1,-1 0 0,1 0 0,-1 0 0,1 0 0,-1 1-1,1-1 1,-1 1 0,1 0 0,-1 0 0,1 0 0,-1 0-1,0 0 1,1 0 0,-1 1 1,-2-2 0,1 1 0,-1-1 0,0 1 0,0 0-1,1-1 1,-1 1 0,0 0 0,0-1 0,0 1 0,0 0 0,0-1 0,0 1-1,0 0 1,0-1 0,0 1 0,0 0 0,-1-1 0,1 1 0,0 0-1,0-1 1,0 1 0,-1-1 0,1 1 0,0 0 0,-1-1 0,1 1 0,-1-1-1,1 1 1,-1-1 0,1 1 0,-1-1 0,1 1 0,-1-1 0,-10 10 3,0-2 0,0 1 1,-1-1-1,0-1 0,-6 2-3,-205 96 43,154-75-38,-1120 453-97,690-294 83,427-154-3,47-19 4,25-13 3,6-3 0,55-16-2,-41 11 11,784-207 149,453-136-133,-1180 323-19,352-108 14,-265 89-8,103-11-7,-220 51 0,-38 7 0,-9-3 0,0 0 0,0 0 0,0 0 0,0 0 0,0 1 0,1-1 0,-1 0 1,0 0-1,0 0 0,0 1 0,0-1 0,0 0 0,0 0 0,0 0 0,0 1 0,0-1 0,0 0 0,0 0 0,0 0 0,0 1 0,0-1 0,0 0 1,0 0-1,0 0 0,0 1 0,0-1 0,-1 0 0,1 0 0,0 0 0,0 1 0,0-1 0,0 0 0,0 0 0,0 0 0,-1 0 0,-2 5 3,-1-1-1,0 0 0,0 0 1,0-1-1,0 1 1,-1-1-1,-4 3-2,-48 27 18,48-28-15,-557 279 74,-18-20-53,550-249-21,-141 65 26,-5 11-29,127-56-8,38-23-3,15-11 10,0-1 1,0 0-1,0 0 1,-1 0 0,1 0-1,0 0 1,0 1-1,0-1 1,0 0-1,0 0 1,-1 0-1,1 1 1,0-1-1,0 0 1,0 0 0,0 0-1,0 1 1,0-1-1,0 0 1,0 0-1,0 1 1,0-1-1,0 0 1,0 0-1,0 0 1,0 1 0,0-1-1,0 0 1,0 0-1,0 1 1,0-1-1,0 0 1,0 0 0,3 1-3,-1 0 0,1-1 0,-1 0 1,0 1-1,1-1 0,-1 0 0,1 0 0,-1-1 0,0 1 1,1 0-1,-1-1 0,1 1 3,35-8-19,-1 0 0,1-3 0,10-5 19,-15 5-7,849-277-130,-273 66 90,-162 57 34,0 20 2,-181 78 8,-190 52-16,1 4 0,33 1 19,-97 9-7,1 1 0,-1 0 0,0 0 0,6 2 7,-18-2-1,-1 0 1,1 0 0,-1 0 0,1 0 0,-1 0 0,1 1-1,-1-1 1,0 0 0,1 0 0,-1 0 0,1 0-1,-1 1 1,1-1 0,-1 0 0,0 0 0,1 1-1,-1-1 1,0 0 0,1 1 0,-1-1 0,0 0 0,1 1-1,-1-1 1,0 1 0,0-1 0,0 0 0,1 1-1,-1-1 1,0 1 0,0-1 0,0 1 0,0-1-1,0 1 1,0-1 0,0 0 0,0 1 0,0-1 0,0 1-1,0-1 1,0 1 0,0-1 0,0 1 0,0-1-1,0 1 1,0-1 0,-1 0 0,1 1 0,0-1-1,0 1 1,0-1 0,-1 0 0,1 1 0,0-1 0,-1 0-1,1 1 1,0-1 0,-1 1 0,-3 3 0,0 0 1,0 0-1,-1-1 1,1 1-1,-1-1 1,0 0-1,0 0 1,-4 2-1,-157 71 44,77-37-24,-338 158-2,-299 131-9,678-308-9,-270 121 11,217-92-5,3 5-1,-3 7-5,39-18-4,50-31-14,12-12 18,0 0 0,0 0 0,0 0-1,0 1 1,0-1 0,0 0 0,0 0 0,0 0-1,0 0 1,0 0 0,0 0 0,0 0-1,0 0 1,0 0 0,0 1 0,0-1 0,0 0-1,0 0 1,0 0 0,0 0 0,0 0-1,0 0 1,0 0 0,0 0 0,0 0 0,0 1-1,0-1 1,0 0 0,0 0 0,0 0 0,0 0-1,0 0 1,0 0 0,0 0 0,0 0-1,1 0 1,-1 0 0,0 0 0,0 0 0,0 0-1,0 0 1,0 1 0,0-1 0,0 0-1,0 0 1,0 0 0,1 0 0,-1 0 0,0 0-1,0 0 1,0 0 0,0 0 0,0 0-1,0 0 1,0 0 0,0 0 0,0 0 0,1 0-1,-1-1 1,0 1 0,0 0 0,27-7-22,170-80-41,358-137-24,21-9 33,-407 161 49,305-128-4,0 24-12,-347 133 19,-178 67 74,-37 15-16,-344 161 41,72-15-65,-169 82-12,229-114-13,281-140-7,40-17 0,490-174-8,283-125-12,-608 228 17,269-92 2,-341 132-2,1 5 0,2 5-1,10 4 4,-62 15-14,-64 6 13,0 0 1,0 0-1,0 0 1,0 0-1,0 0 1,-1 0-1,1 0 1,0 0-1,0 0 1,0 0 0,0 1-1,-1-1 1,1 0-1,0 0 1,0 1-1,0-1 1,-1 1-1,1-1 1,0 1-1,-1-1 1,1 1-1,0-1 1,-1 1-1,1 0 1,-1-1 0,1 1-1,-1 0 1,1-1-1,0 2 1,-1-1 0,-1 0 0,1 1 0,0-1 0,0 0 0,-1 0 0,1 0 0,-1 1 0,1-1 0,-1 0 0,0 0-1,1 0 1,-1 0 0,0 0 0,0 0 0,0 0 0,1 0 0,-1 0 0,0 0 0,-1 0 0,-24 20 11,-2 0-1,-12 5-10,7-3 10,-322 210 56,181-127-36,-26 2-30,-79 29 18,-431 236 34,690-359-50,17-10-2,7-4-3,135-68-26,109-54-35,195-65 64,82 17-33,-43 16 28,-460 146 7,29-10 11,32-6-13,-71 23 6,-18 6-3,-27 11 1,-497 199 23,151-64-12,68-8-3,-27 31-12,220-112 2,95-51-1,18-8-1,-1-1 0,1 0 0,0 1 0,0 0 0,0 0 1,0 1-1,0-1 0,0 1 0,1 0 0,-2 3 0,9-5-1,9-3-1,20-6-3,-1-2 0,1-1-1,-2-1 1,1-2 0,15-10 5,3 1-5,256-114-48,114-26 53,232-18 125,-614 172-78,-37 8-46,-1 0 1,1 0-1,0 0 0,0 1 0,0-1 1,0 0-1,0 0 0,0 0 1,0 0-1,0 0 0,0 0 0,0 0 1,0 0-1,0 0 0,0 1 1,0-1-1,0 0 0,0 0 0,0 0 1,0 0-1,0 0 0,0 0 1,0 0-1,0 0 0,0 0 0,0 1 1,0-1-1,0 0 0,0 0 1,0 0-1,1 0 0,-1 0 0,0 0 1,0 0-1,0 0 0,0 0 1,0 0-1,0 0 0,0 0-1,-14 8 17,-143 64 69,-86 42-36,81-29-10,-135 97-40,143-79 8,161-101-10,13-5-4,75-31-8,-2-5 1,45-26 13,-41 19-7,280-120-13,-256 119 114,2 6 0,22 0-94,-129 37 22,0 1-1,0 0 0,1 1 1,9 1-22,-25 1 0,0-1 1,0 1-1,0 0 0,0 0 1,0 0-1,0 0 0,-1 0 1,1 0-1,0 0 0,0 0 1,0 0-1,0 1 1,0-1-1,-1 0 0,1 1 1,0-1-1,0 0 0,-1 1 1,1-1-1,0 1 0,0-1 1,-1 1-1,1-1 1,0 1-1,-1 0 0,1-1 1,-1 1-1,1 0 0,-1 0 1,1-1-1,-1 1 0,0 0 1,1 0-1,-1-1 1,0 1-1,1 0 0,-1 0 1,0 0-1,0 0 0,0 1 2,-1 0 0,1 0-1,-1 0 1,0 0 0,1 0 0,-1 0 0,0 0 0,0 0-1,-1 0 1,1-1 0,0 1 0,0 0 0,-1-1 0,1 1-1,-1-1 1,1 0 0,-2 1-2,-21 15 19,-1-1-1,0-1 1,-1-1-1,-6 1-18,-11 6 13,-431 231 33,405-218-37,-7 0-9,63-29 1,-1 3 2,14-8-2,1 0 0,-1 1-1,1-1 1,-1 0 0,0 0 0,1 1-1,-1-1 1,1 0 0,-1 0 0,1 0-1,-1 0 1,1 0 0,-1 0 0,0 0 0,1 0-1,-1 0 1,1 0 0,-1 0 0,1 0-1,-1 0 1,1 0 0,-1 0 0,1 0-1,-1 0 1,0-1 0,1 1 0,-1 0-1,1 0 1,-1-1-1,52-11 38,0-2 0,-1-3-1,35-17-37,-27 11 13,117-43 35,160-35-48,-333 100 0,-1 1 0,1-1 0,0 1 0,-1-1 0,1 1 0,0 0 0,-1 0 0,1 0 0,0 0 0,0 1 0,-3-1 0,1 0 0,-1 0 1,0 0-1,1 0 0,-1 1 0,0-1 0,1 0 0,-1 0 0,0 0 0,1 1 0,-1-1 0,0 0 0,0 0 0,1 1 0,-1-1 0,0 0 0,0 0 0,1 1 0,-1-1 0,0 0 0,0 1 0,0-1 0,0 0 0,0 1 0,0-1 0,1 1 0,-1-1 0,0 0 1,0 1-1,0-1 0,0 0 0,0 1 0,0-1 0,0 1 0,0-1 0,-1 0 0,1 1 0,-1 3 1,-1 0 1,0 0-1,-1-1 1,1 1-1,-1 0 1,1-1-1,-1 0 1,0 1-1,-1-1 1,0 0-2,-23 21 10,0-1-1,-2-2 1,-1-1 0,-7 3-10,-132 67 45,71-40 10,76-39-37,-3 2 48,-22 16-66,33-16 19,14-12-19,-1-1 0,1 0 1,0 0-1,0 1 0,0-1 1,0 0-1,0 1 0,0-1 1,0 0-1,0 1 0,0-1 1,0 0-1,0 0 0,0 1 1,0-1-1,0 0 0,0 1 1,0-1-1,0 0 0,0 1 1,0-1-1,0 0 0,0 0 1,0 1-1,1-1 0,-1 0 1,0 0-1,0 1 0,0-1 1,1 0-1,-1 0 1,0 1-1,0-1 0,0 0 1,1 0-1,-1 0 0,0 0 1,0 1-1,1-1 0,-1 0 1,0 0-1,1 0 0,-1 0 1,0 0-1,1 0 0,-1 0 1,0 0-1,0 0 0,1 0 1,-1 0-1,0 0 0,1 0 1,-1 0-1,0 0 0,1 0 1,-1 0-1,0 0 0,1 0 0,39-1 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15.7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245 48 5425,'100'-40'2825,"-83"32"-724,-22 9 89,-6 10 1429,-2 9-2778,2 2-488,-74 104 842,24-37-651,41-61-385,-1-2 0,-2 0-159,-21 27 132,40-48-123,0 0 1,0 0-1,1 1 0,-1-1 1,1 1-1,1 0 0,-1 0 1,1 0-1,-1 5-9,11-14 37,-1-1 0,1 0 1,-1 0-1,0-1 0,6-4-37,0 0 27,5-4-18,0 0 0,-1-1 0,-1-1 0,-1 0 0,0-1 0,-1-1 0,-1 0-1,9-15-8,13-27 267,-3-1 0,1-11-267,-32 71 2,8-20 247,-5 15-59,-2-1 0,1 1 0,-1-1 0,0 1 0,0-1 0,0 0 0,0-5-190,-4 5 418,2 6-409,0 0 1,0 0 0,1 0 0,-1 1-1,0-1 1,0 0 0,0 0 0,0 0-1,0 0 1,0 0 0,0 0 0,0 0-1,0 0 1,0 0 0,0 0 0,0 1-1,0-1 1,0 0 0,0 0 0,0 0-1,0 0 1,0 0 0,0 0 0,0 0-1,0 0 1,0 0 0,-1 0 0,1 0-1,0 1 1,0-1 0,0 0 0,0 0-1,0 0 1,0 0 0,0 0 0,0 0-1,0 0 1,0 0 0,0 0 0,0 0-1,0 0 1,0 0 0,-1 0 0,1 0-1,0 0 1,0 0 0,0 0 0,0 0-1,0 0 1,0 0 0,0 0 0,0 0-1,0 0 1,0 0 0,-1 0 0,1 0 0,0 0-1,0 0 1,0 0 0,0 0 0,0 0-1,0 0 1,0 0 0,0 0 0,0 0-1,0 0 1,0 0 0,-1 0 0,1 0-1,0 0-9,-5 37 104,1-15-46,2 1-1,0 0 0,2 6-57,-3 39 158,-5 23-158,-2 31 53,8-77-29,-3 0 0,-1 0 0,-7 24-24,4-24 15,6-27-2,-1-1-1,-6 17-12,5-18 3,0 0 0,2 0 0,-1 7-3,1-7-190,0 1 0,-6 14 190,7-27-84,-1 1 0,0-1 0,0 1 0,0-1 0,0 0 0,-1 0 0,0 0 0,0 0 0,0-1 0,0 0 0,0 0 0,-1 0 0,-3 2 84,-20 15-195,-1 2 168,-1-1 0,-3 0 27,-46 33 1299,85-57-1189,0 2 1,1-1 0,-1 1 0,0 0 0,0 0 0,1 1 0,-1-1-1,2 1-110,40-4 102,-36 2-84,62-13 103,7-4-121,-58 12 13,0-1 0,-1-1 0,1 0 0,-2-2 0,13-8-13,-10 3-56,17-10 117,-1 8-29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52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342 424 2224,'-3'-5'651,"0"1"-1,0 0 0,-1 0 1,0 1-1,1-1 0,-1 1 1,0-1-1,-1 1 0,1 1 1,0-1-1,-1 0 0,0 1 1,-4-1-651,4 1 220,0 1 0,0 0 0,-1 0 0,1 1 0,0 0 0,-1 0 1,1 0-1,0 1 0,0-1 0,-1 1 0,1 0 0,0 1 0,-2 0-220,-15 5 371,1 1 1,1 0-1,0 1 0,-16 11-371,28-15 33,1 0 0,1 0-1,-1 0 1,1 1 0,0 0 0,0 0 0,0 1-1,1 0 1,0 0 0,0 0 0,1 1 0,0-1-1,-2 8-32,5-13 2,0 0 0,0 0 0,0 0-1,0 0 1,1 1 0,-1-1 0,1 0-1,0 0 1,0 1 0,-1-1 0,1 0-1,1 1 1,-1-1 0,0 0 0,1 0-1,-1 1 1,1-1 0,-1 0 0,1 0-1,0 0 1,0 0 0,0 0 0,0 0 0,1 0-1,-1 0 1,0 0 0,1 0 0,-1-1-1,1 1 1,0-1 0,-1 1 0,1-1-1,0 0 1,0 1 0,0-1 0,0 0-1,0 0 1,0 0 0,1 0-2,10 3 12,0 0 1,0-1-1,0 0 1,1-1-1,-1-1 0,2 0-12,-13-1 1,14 2 10,7-1 4,0 2 0,0 0 1,0 2-1,13 4-15,-31-8 0,0 1 1,0 0 0,-1 0-1,1 0 1,0 0 0,-1 1-1,1 0 1,-1 0 0,0 0-1,0 0 1,0 1 0,0 0-1,-1 0 1,1 0 0,-1 0-1,0 0 1,-1 0 0,1 1-1,-1 0 1,1-1 0,-1 1-1,-1 0 1,1 1-1,-1-4 0,-1 0-1,0 1 1,0-1-1,0 0 1,0 1-1,0-1 1,0 1-1,0-1 1,-1 0-1,1 1 1,-1-1-1,0 0 1,1 0-1,-1 1 1,0-1-1,-1 0 1,1 0-1,-1 1 1,-1 1 11,-1 1-1,0-1 1,0 0 0,0 0-1,0 0 1,-1-1-1,1 1 1,-2-1-11,-11 7 121,0-1-1,0-1 1,-1-1 0,-10 3-121,1-1 283,-1-2 0,-13 2-283,29-7 63,-1 0 1,0-1-1,1-1 0,-1 0 0,1 0 0,-10-3-63,21 3-30,1 0-1,-1 0 0,1 0 1,-1 0-1,0 0 0,1 0 1,-1 0-1,1-1 1,-1 1-1,1 0 0,-1 0 1,1-1-1,-1 1 0,1 0 1,0-1-1,-1 1 0,1 0 1,-1-1-1,1 1 0,0-1 1,-1 1-1,1 0 1,0-1 30,0 1-60,0-1 0,0 1 0,1 0 0,-1-1 0,0 1 0,1 0 0,-1-1 0,0 1 0,1 0 0,-1 0 0,1-1 0,-1 1 0,0 0 0,1 0 0,-1 0 0,1-1 0,-1 1 0,0 0 0,1 0 1,-1 0-1,1 0 0,-1 0 0,1 0 0,-1 0 0,1 0 0,-1 0 0,1 0 0,-1 0 0,0 1 0,1-1 0,-1 0 60,25 4-868</inkml:trace>
  <inkml:trace contextRef="#ctx0" brushRef="#br0" timeOffset="821.713">854 626 1800,'-30'-50'1454,"29"49"-1341,1 1 0,0-1 0,-1 0 0,1 0 0,0 0 0,0 0 0,0 0 0,-1 0 0,1 0 0,0 0 0,0 0 0,0 0 0,0 0 0,1 0 0,-1 0 0,0 0 0,0 0 0,1 1 0,-1-1 0,0 0 0,1 0 0,-1 0 0,1 0 0,-1 0 0,1 1 0,-1-1 0,1 0-113,4-7 1259,-5 6-1130,0 1 0,1-1 1,-1 1-1,0-1 0,0 1 0,0-1 0,0 1 0,0-1 0,0 1 0,-1-1 0,1 1 0,0-1 1,-1 1-1,1-1 0,-1 1 0,0-1 0,1 1 0,-1 0 0,0-1 0,0 1 0,0 0 0,0 0 1,0-1-1,0 1 0,0 0 0,0 0 0,0 0 0,-1 1 0,1-1 0,0 0 0,-1 0 0,1 1 1,0-1-1,-1 0 0,1 1 0,-1 0 0,1-1 0,-2 1-129,-2-1 128,0 0 1,-1 0-1,1 0 1,0 1-1,-1 0 1,1 0-1,0 1 1,0-1-1,-1 1 1,1 0-1,-2 1-128,-4 2 96,1 1 1,0-1-1,0 2 1,0-1-1,1 1 1,0 1-1,0 0 1,1 0-1,0 1 1,0 0-1,0 0 1,-2 5-97,2-2 20,0 1 1,0 0-1,1 1 1,1-1 0,0 1-1,1 1 1,0-1-1,1 1 1,-1 8-21,4-17 4,0 1 0,1-1 0,-1 1 0,1-1 0,0 1 1,0-1-1,1 1 0,0-1 0,0 1 0,0-1 0,1 0 0,-1 1 0,1-1 0,1 0 1,-1 0-1,1 0 0,-1-1 0,1 1 0,1 0 0,-1-1 0,1 0 0,0 0 0,-1 0 1,2 0-1,-1-1 0,0 0 0,1 1 0,0-2 0,-1 1 0,1 0 0,0-1 0,1 0 1,-1 0-1,0-1 0,1 1 0,-1-1 0,5 0-4,2 1 27,0-1 0,0 0 1,-1-1-1,1-1 0,0 0 0,0 0 1,0-1-1,-1-1 0,1 0 0,5-2-27,-12 3 17,0 0 0,0 0 0,0 0 0,0-1-1,0 0 1,-1 0 0,1 0 0,-1 0 0,0-1-1,0 0 1,0 0 0,0 0 0,-1 0 0,1 0-1,-1-1 1,0 1 0,-1-1 0,1 0 0,-1 0-1,0 0 1,0 0 0,0-1 0,0-4-17,0-11 67,-1 0 1,-2 0 0,1 0-1,-2 0 1,-1 0-1,-3-10-67,-5-44 258,19 89-189,5 17-88,-2 1 19,-5-14 3,1 1 0,0-1-1,1 0 1,1-1 0,1 0-1,7 8-2,-15-21-16,19 22 38,0 0 1,13 10-23,-26-29-337,-1 0-1,1-1 1,0 0 0,1 0 0,0-1 0,0 0-1,0 0 1,0-1 0,1 0 0,4 0 337,27 7-964</inkml:trace>
  <inkml:trace contextRef="#ctx0" brushRef="#br0" timeOffset="1171.535">1468 43 8178,'-3'-2'394,"1"0"-1,0 0 1,-1 0 0,1 0 0,-1 1 0,0-1 0,1 1 0,-1-1-1,0 1 1,0 0 0,-1 0-394,4 1 70,-1 0-1,1 0 1,-1 0 0,1 0-1,-1 0 1,1 0 0,-1 0-1,1 0 1,-1 1 0,1-1-1,-1 0 1,1 0 0,-1 0-1,1 1 1,-1-1 0,1 0-1,-1 1 1,1-1 0,-1 0-1,1 1 1,0-1 0,-1 1-1,1-1 1,-1 1-70,0 0 64,1 1 1,-1 0-1,0 0 1,0 0-1,1 0 0,-1-1 1,1 1-1,0 0 0,-1 0 1,1 2-65,-1 10 222,1-1 0,1 1-1,0-1 1,1 0 0,3 13-222,21 68 413,-6-28-277,19 103 357,7 100-493,-24-79-2985,-21-175 1900</inkml:trace>
  <inkml:trace contextRef="#ctx0" brushRef="#br0" timeOffset="1545.146">1324 518 6977,'-16'-2'3281,"6"2"-1408,7 0-257,9 3-504,10-1-304,18-2-368,11 2-79,9-4-201,8-3-32,10 3 0,-2-3-48,-6 5-665,-8 2-279,-1 10 448</inkml:trace>
  <inkml:trace contextRef="#ctx0" brushRef="#br0" timeOffset="1929.503">1987 475 8370,'32'-41'3545,"-44"60"-1977,-1 5-184,6 15-464,0 7-223,17 4-393,6 7-112,2-1-96,1-8-16,-5-2 64,-2-8-88,-2-12-392,-1-1-457,-4-13-3223,4-1 2735</inkml:trace>
  <inkml:trace contextRef="#ctx0" brushRef="#br0" timeOffset="1930.503">1999 57 8962,'-28'-28'3649,"13"11"-2537,11 5-272,4 12-336,12 5-272,14 16-136</inkml:trace>
  <inkml:trace contextRef="#ctx0" brushRef="#br0" timeOffset="2488.84">2612 511 3617,'101'-49'1996,"-100"48"-1856,1 1 0,-1-1 0,0 0 0,1 0-1,-1 0 1,0 0 0,0-1 0,0 1 0,0 0 0,1 0-1,-2-1 1,2 0-140,-2 1 71,0 1 1,1-1-1,-1 1 0,0-1 0,0 1 0,0-1 0,0 0 0,0 1 1,0-1-1,0 0 0,0 1 0,0-1 0,0 1 0,0-1 0,0 0 1,0 1-1,0-1 0,-1 1 0,1-1 0,0 0-71,-1 0 199,0-1 0,0 1 0,0 0 0,0 0 0,0 0 0,-1-1 0,1 1 0,0 0 0,0 0 0,-1 1 0,1-1 0,-2 0-199,-1-1 215,-1 1-1,0 0 0,1 0 0,-1 0 1,0 1-1,0 0 0,0 0 0,1 0 1,-1 0-1,0 1 0,0 0 0,1 0 1,-1 0-1,0 1 0,0 0-214,-11 3 414,2 1-1,-1 1 1,-13 8-414,17-7 181,-1-1 1,1 2-1,1 0 1,-1 0-1,-6 8-181,12-11 38,-1 1 1,1-1-1,1 1 1,-1 0-1,1 0 0,0 0 1,1 0-1,0 1 0,0 0 1,0 2-39,2-8 1,1 0 1,0-1 0,0 1 0,0 0 0,0-1-1,0 1 1,0 0 0,0-1 0,1 1 0,-1 0 0,0-1-1,1 1 1,0-1 0,-1 1 0,1-1 0,0 1-1,0-1 1,0 1 0,0-1 0,0 0 0,0 1 0,0-1-1,0 0 1,0 0 0,1 0 0,-1 0 0,0 0-1,1 0 1,0 0-2,4 2 5,0 0 1,0 0-1,1 0 0,-1-1 0,1 0 1,2 0-6,38 7 71,34 2-71,-52-9 21,0 2-1,0 1 0,0 1 0,-1 2 1,0 1-1,6 3-20,-32-11 1,0 0 0,0 0-1,1 0 1,-1 0 0,0 1 0,0-1 0,0 1 0,-1-1-1,1 1 1,0 0 0,0 0 0,-1 0 0,0 0 0,1 0-1,-1 0 1,0 0 0,1 1-1,-2-1 0,1 0 1,-1 0-1,0-1 1,0 1-1,0 0 1,0 0-1,0 0 0,0 0 1,0 0-1,-1 0 1,1 0-1,0-1 1,-1 1-1,0 0 1,1 0-1,-1-1 0,0 1 1,0 0-1,0-1 1,0 1-1,0-1 1,-1 1-1,1 0 0,-5 4 8,0 0-1,-1-1 1,1 0 0,-1 0-1,0 0 1,0 0-1,-1-1 1,1-1 0,-1 1-1,-3 0-7,-20 7 113,-31 7-113,55-17 10,-6 3 26,-1 0 0,0-1 0,0-1 0,0-1 0,0 0 0,0 0 0,0-2 0,-9 0-36,12-3-252,8 2-50,5 0-220,18 3 69</inkml:trace>
  <inkml:trace contextRef="#ctx0" brushRef="#br0" timeOffset="3076.694">3138 1093 2489,'70'57'1865,"-68"-56"-1726,-1 1 0,0-1-1,1 0 1,-1 1 0,0 0-1,0-1 1,0 1-1,0 0 1,0-1 0,0 1-1,-1 0 1,1 0 0,-1 0-1,1-1 1,-1 1 0,1 0-1,-1 0 1,0 0 0,0 0-1,0 0 1,0 0 0,0 0-1,-1 1-138,0 7 763,2-1-69,1 25 1564,-2-32-2135,0-1-1,1 0 1,-1 1-1,0-1 0,1 0 1,-1 0-1,1 1 1,-1-1-1,1 0 1,0 0-1,0 0 0,-1 0 1,1 1-1,0-1 1,0 0-1,0-1 1,0 1-1,0 0 1,0 0-1,1 0-122,-1-1 65,-1 1-1,1-1 1,0 0 0,-1 0 0,1 0-1,-1 0 1,1 0 0,0 0 0,-1 0-1,1 0 1,0 0 0,-1 0 0,1 0-1,0-1 1,-1 1 0,1 0 0,-1 0-1,1-1 1,-1 1 0,1 0 0,0-1-1,-1 1 1,1 0 0,-1-1-1,1 1 1,-1-1 0,0 1 0,1-1-1,-1 1 1,1-1-65,10-18 774,-10 16-589,10-20 159,-1-1 1,-1 0-1,-1-1 1,-1 1 0,-2-1-1,0-3-344,0-12 145,-1-1 0,-3-1-1,-2-18-144,-6-81 118,-6 0 0,-24-99-118,28 202 3,3 14-9,2-1 0,0 1 1,1-1-1,1 1 0,2-1 0,0-5 6,0 27-9,1 0-1,-1 0 0,1 0 1,-1 0-1,1 0 0,0 0 1,0 0-1,1 0 0,-1 0 1,1 1-1,-1-1 0,1 0 1,0 1-1,0-1 0,0 1 0,0 0 1,0 0-1,0 0 0,1 0 1,-1 0-1,1 0 0,-1 0 1,1 1-1,0-1 0,0 1 1,0 0-1,0 0 0,0 0 1,0 0-1,0 1 0,0-1 0,2 1 10,3-1-112,0 1-1,-1 0 1,1 1 0,-1 0-1,1 0 1,-1 0-1,1 1 1,-1 0-1,0 1 1,1 0-1,-1 0 1,-1 0-1,2 1 113,5 5-491,0-1 1,-1 2-1,0 0 1,0 0-1,-1 1 0,-1 0 1,0 1-1,0 1 0,-1-1 1,5 12 490,15 34-1249</inkml:trace>
  <inkml:trace contextRef="#ctx0" brushRef="#br0" timeOffset="3460.617">3186 754 6241,'-7'-7'2833,"9"6"-1209,1-3-343,-3 4-305,0-2-200,33 1-336,42-6-144,-35 4-160,6-3-32,-5 6 8,9 2-256,-9 2-960,-3 6 784</inkml:trace>
  <inkml:trace contextRef="#ctx0" brushRef="#br0" timeOffset="3834.982">3601 730 7218,'0'-1'3120,"0"-1"-1575,3 0-193,14 4-248,0 3-248,54 36-400,-35-15-160,-4-4-192,4 7-16,-5 0 72,-5-3-71,-1-2-506,3-2-375,-8-8 416</inkml:trace>
  <inkml:trace contextRef="#ctx0" brushRef="#br0" timeOffset="3835.982">4267 502 7794,'-7'1'741,"1"-1"0,-1 1 0,0 0 0,0 0 0,1 1 0,-2 0-741,5-1 137,0 1-1,0-1 1,1 1 0,-1 0 0,0 0 0,1 0 0,0 0 0,-1 0 0,1 1-1,0-1 1,0 1 0,0-1 0,-1 4-137,-10 17 439,2 1 0,1 0 0,0 0 0,2 1 0,1 0 0,0 6-439,-21 64 479,-42 81-36,-8 20-183,66-161-342,2-1 1,2 2-1,1-1 1,-1 28 81,8-60-63,0 19-518,1-22 544,-1 1 1,0 0-1,0-1 0,0 1 1,1 0-1,-1-1 0,0 1 1,1-1-1,-1 1 0,1 0 1,-1-1-1,1 1 0,-1-1 0,1 1 1,-1-1-1,1 1 0,-1-1 1,1 0-1,-1 1 0,1-1 1,0 0-1,-1 1 0,1-1 1,0 0-1,-1 0 0,1 1 37,19-1-572</inkml:trace>
  <inkml:trace contextRef="#ctx0" brushRef="#br0" timeOffset="4168.124">4466 555 8170,'-10'-10'3488,"1"10"-2079,6 29-201,1 2-48,2 9-400,2 8-207,3-6-337,5 6-96,2 2-40,0-5 40,-3-4-104,-1-4-304,-1-9-1001,-2-6 833</inkml:trace>
  <inkml:trace contextRef="#ctx0" brushRef="#br0" timeOffset="4501.196">4511 151 8114,'-16'-44'3528,"-8"11"-1751,7 18-481,7-1-672,5 11 16,5 8-616,5 6-2416,10 29 1832</inkml:trace>
  <inkml:trace contextRef="#ctx0" brushRef="#br0" timeOffset="4935.254">4805 734 4497,'29'-102'2595,"-26"80"-714,-3 22-1855,0 0 1,0 0-1,0-1 1,0 1-1,0 0 1,0 0-1,0 0 1,0 0-1,0 0 1,0 0-1,0 0 1,0 0-1,0 0 1,0-1-1,0 1 1,0 0-1,-1 0 1,1 0-1,0 0 0,0 0 1,0 0-1,0 0 1,0 0-1,0 0 1,0 0-1,0 0 1,0 0-1,0 0 1,-1 0-1,1 0 1,0 0-1,0-1 1,0 1-1,0 0 1,0 0-1,0 0 1,0 0-1,0 0 1,0 0-1,-1 0 1,1 0-1,0 1 0,0-1 1,0 0-1,0 0 1,0 0-1,0 0 1,0 0-1,0 0 1,-1 0-1,1 0 1,0 0-1,0 0 1,0 0-1,0 0 1,0 0-1,0 0 1,0 0-1,0 0 1,0 1-1,0-1 1,0 0-1,0 0 0,0 0 1,0 0-27,-11 15 1847,10-6-1467,-1 1 0,1 0 1,1-1-1,0 1 0,0 0 0,1 0 0,1 8-380,0 4 380,1 19 54,2 0 0,2-1-1,1 0 1,4 4-434,-12-42 14,4 9 77,-1 0 0,-1 0 1,0 0-1,0 3-91,-2-12 30,1 0 0,-1 0 0,0 0 0,0 0 0,0 0 0,0 0 0,0 0 0,-1 0 0,1 0 0,-1 0 1,1 0-1,-1 0 0,0-1 0,0 1 0,1 0 0,-1 0 0,-1 0 0,1-1 0,0 1 0,0-1 0,-1 1 0,1-1 0,0 1 0,-1-1 0,1 0 0,-3 1-30,-3-52 811,5 32-790,0 2-5,0 1 1,1-1 0,1 0-1,1 0 1,1-12-17,2 3 7,1 0 0,1 0 0,2 0 0,0 0-7,-4 16-2,0-1 0,0 1 0,1 0 0,0 0 0,1 1 0,0 0 1,0-1-1,1 2 0,0-1 0,0 1 0,8-5 2,-5 5-2,0 0 1,0 1-1,0 1 1,1-1-1,0 2 0,0-1 1,1 2-1,1-1 2,-7 3-1,-1-1-1,1 1 1,-1 1-1,1-1 0,0 1 1,0 0-1,-1 0 1,1 1-1,0 0 0,-1 0 1,1 0-1,-1 1 0,1-1 1,-1 1-1,0 1 1,1-1-1,-1 1 0,2 1 2,3 4 4,0-1-1,-1 2 0,0-1 0,-1 1 0,0 1 0,0-1 1,-1 1-1,0 1 0,-1-1 0,0 1 0,-1 0 0,0 0 0,1 7-3,1 4-385,-1 1-1,-1-1 0,-2 1 0,0 0 0,-1 1 1,-1 15 385,-2-27-484,1-2-620,0 1 0,1-1 0,1 10 1104,6 0-1157</inkml:trace>
  <inkml:trace contextRef="#ctx0" brushRef="#br0" timeOffset="5508.259">5837 682 5769,'0'-12'803,"0"0"0,-1 0 0,0 0-1,0 0 1,-1 0 0,-1 0 0,0 1-1,-4-9-802,6 16 150,-1 0-1,0 1 1,0-1-1,0 0 1,0 1-1,0-1 1,-1 1-1,0 0 1,0 0-1,0 0 1,0 0-1,0 1 1,0-1-1,-1 1 1,1-1-1,-1 1 1,1 0-1,-1 1 1,0-1-1,0 1 1,0-1-1,0 1 1,0 1-1,0-1 1,0 0-1,-1 1-149,4 0 23,-2-1 63,0 1 0,-1 0 0,1 0 0,-1 0 1,1 1-1,-1-1 0,1 1 0,0 0 0,0 0 0,-1 0 0,1 0 0,0 0 1,0 1-1,0 0 0,0-1 0,0 1 0,0 1-86,-7 4 18,0 1 0,0 0 0,1 1 0,1 0 0,-1 0 0,1 1 0,1 0 0,0 1 0,0 0 0,1 0 0,1 0 0,0 0 0,0 1 0,1 0 0,0 0 0,1 0 0,1 1 0,-1 3-18,2-3 6,0 0 0,1 1-1,1-1 1,-1 0 0,2 1-1,0-1 1,1 0 0,0 0 0,4 9-6,-4-15 4,0-1 1,0 1-1,1-1 1,0 1-1,0-1 1,1 0-1,-1-1 1,1 1 0,0-1-1,1 0 1,-1 0-1,1-1 1,0 0-1,0 0 1,1 0-1,-1 0 1,1-1 0,1 0-5,1 0 11,0 0 0,0 0 1,1-1-1,-1-1 1,1 1-1,-1-2 1,1 1-1,-1-1 1,1-1-1,0 1 0,-1-2 1,1 1-1,-1-1 1,0-1-1,1 0 1,-1 0-1,1-2-11,-3 3 10,-1-2 0,0 1 0,0-1 0,0 0 1,0 0-1,0 0 0,-1-1 0,0 0 0,0 0 0,0 0 0,-1-1 0,0 0 0,0 0 0,0 0 1,-1 0-1,1 0 0,-2-1 0,1 1 0,-1-1 0,0 0 0,0 0 0,-1 0 0,1-2-10,0-15 7,-1 0 1,-2 0-1,0 1 0,-1-1 0,-1 0 0,-2 0 0,0 1 0,-1 0 0,-4-7-7,10 30-1,0 0-1,0 0 0,0 0 0,0 0 1,0 0-1,0 0 0,0 0 0,0 0 0,-1 0 1,1 0-1,0 0 0,0 0 0,0 1 1,0-1-1,0 0 0,0 0 0,0 0 1,0 0-1,0 0 0,0 0 0,0 0 1,0 0-1,0 0 0,0 0 0,0 0 1,0 0-1,-1 0 0,1 0 0,0 0 1,0 0-1,0 0 0,0 0 0,0 0 1,0 0-1,0 0 0,0 0 0,0 0 1,0 0-1,0 0 0,0 0 0,0 0 1,-1 0-1,1 0 0,0 0 0,0-1 1,0 1-1,0 0 0,0 0 0,0 0 0,0 0 1,0 0-1,0 0 0,0 0 0,0 0 2,-2 13-52,2 20-7,2-11 47,1 0 1,1 0 0,1-1-1,1 0 1,1 0 0,6 14 11,10 13 7,1-1 0,10 10-7,-23-38 28,0 0-1,-2 1 1,0 0-1,-1 0 1,-1 1-1,-1 0 1,0 1-1,-2-1 1,-1 1-1,0-1 1,-2 1-1,0 0 1,-2 0-1,0 0 1,-2 0-1,-3 14-27,4-23 75,-1-1 0,0 1 0,-1-1-1,-1 1 1,1-1 0,-2-1 0,0 1-1,0-1 1,-1 0 0,-1 0 0,0-1 0,0 0-1,-1-1 1,0 1 0,-8 4-75,2-3 81,-1-2 1,0 0-1,-1-1 1,0 0-1,0-1 1,0-1-1,-1-1 1,0-1-1,0 0 1,0-1-1,-1-1 0,-12-1-81,26 0 5,-1-2-1,0 1 0,0-1 0,0 0 0,1 0 1,-1 0-1,0-1 0,1 0 0,0 0 0,-1-1 0,1 1 1,0-1-1,0 0 0,0-1 0,1 1 0,-1-1 1,1 0-1,0 0 0,0 0 0,0 0 0,0-1 0,-1-3-4,1 2-220,2 1 0,-1-1 0,1 0 0,0 1 0,0-1 0,0 0-1,1 0 1,0 0 0,0-1 0,0 1 0,1 0 0,0 0 0,1 0-1,-1-2 221,5-42-1294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01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474 422 2417,'-40'10'1557,"39"-9"-1406,-1-1 0,0 0 0,1-1 0,-1 1 0,0 0 0,0 0 1,1-1-1,-1 1 0,1-1 0,-1 1 0,0-1 0,1 0 0,-1 1 0,1-1 0,-1 0 0,1 0 0,0 0 0,-1 0 0,1 0 0,0-1 0,0 1-151,-12-8 1117,5 5-764,-1 1 1,0 0-1,1 0 1,-1 1-1,-1 1 0,1-1 1,0 1-1,0 1 0,0 0 1,0 0-1,-1 0 1,-8 3-354,-7 1 259,-1 2 1,1 1 0,1 0 0,-1 2-260,17-6 42,0 0 1,1 1-1,-1 0 0,1 0 1,0 1-1,0-1 0,0 1 1,1 1-1,0 0 1,0 0-1,0 0 0,1 0 1,-1 1-1,2 0 0,-1 0 1,0 2-43,0 2 26,0 1 1,1-1-1,0 1 0,1 0 1,0 0-1,1 0 0,1 1 1,0-1-1,0 0 0,2 11-26,-1-7 31,2 1-1,0 0 1,0 0-1,2-1 1,0 0-1,1 0 1,0 0-1,2 0 1,1 2-31,-3-9 18,0 1 0,1-1 0,0 0 0,1-1 0,0 0 0,0 0 0,1 0 0,0-1 0,0 0 0,0 0 0,1-1 0,0 0 0,1-1 0,8 4-18,-5-3 24,-1-1 1,1-1-1,0 0 0,0-1 0,1 0 1,6 0-25,-16-2 19,0-1 0,0 0 1,0 0-1,0 0 0,0 0 1,0-1-1,0 0 0,0 0 0,0 0 1,0 0-1,0 0 0,0-1 1,-1 0-1,1 1 0,-1-1 1,1-1-1,-1 1 0,0 0 0,1-1 1,-1 0-1,-1 0 0,1 0 1,2-2-20,2-6 73,-1-1 0,0 0-1,0 1 1,-2-2 0,1 1 0,-1-1 0,-1 1 0,1-10-73,3-19 178,-3-1 0,-1-1-178,-3 6 91,-2 0 1,-1 1-1,-2 0 1,-2 0-1,-2-6-91,-3-15 55,9 44-43,4 22-18,5 25-7,3 3-2,2 0 0,1-2 0,2 1 0,1-2-1,10 15 16,-15-31-171,1-1 0,0 0-1,2-1 1,-1-1 0,2 0-1,0 0 1,1-2 0,0 1-1,1-2 1,1 0 0,1 0 171,38 16-466</inkml:trace>
  <inkml:trace contextRef="#ctx0" brushRef="#br0" timeOffset="552.939">1237 485 4497,'97'-83'2328,"-94"80"-2033,0 1-1,-1-1 0,1 1 0,-1-1 0,0 0 0,0 0 0,0 0 0,1-2-294,-2 4 72,-1 1 0,0-1-1,0 1 1,0-1 0,0 1 0,1 0 0,-1-1 0,0 1 0,0-1 0,0 1-1,0-1 1,0 1 0,0-1 0,0 1 0,0-1 0,0 1 0,-1-1 0,1 1-1,0-1 1,0 1 0,0 0 0,0-1 0,-1 1 0,1-1 0,0 1 0,0 0-1,-1-1 1,1 1 0,0 0 0,-1-1 0,1 1-72,-2-1 188,0 0 0,0 0 0,0 1 0,-1-1 0,1 1 0,0-1 0,0 1 0,0 0 0,0 0 0,-1 0 0,1 0 0,-2 0-188,-10 2 410,0 0 1,0 1 0,0 1-1,0 0 1,-8 4-411,-68 34 1089,35-16-577,40-19-384,0 1 1,0 0 0,-9 8-129,21-14 10,0 0 0,0 0-1,0 0 1,0 1 0,0 0 0,1-1-1,-1 1 1,1 0 0,0 0 0,0 0 0,0 0-1,0 1 1,0-1 0,1 0 0,-1 1-1,1-1 1,0 1 0,0 0 0,0 2-10,1-4 0,1 0 1,-1-1 0,0 1-1,1 0 1,-1 0 0,1 0-1,-1-1 1,1 1 0,0 0-1,0-1 1,0 1 0,0-1-1,0 1 1,0-1 0,0 1-1,0-1 1,1 0-1,-1 0 1,0 1 0,1-1-1,-1 0 1,1 0 0,0 0-1,-1-1 1,1 1 0,1 0-1,3 2 2,1-1 0,0 0 0,0 0 0,0-1 0,0 0 0,4 0-2,31 1 42,40-4-42,-54 0 9,-1 1 1,0 1-1,1 2 0,-1 1 0,24 5-9,-46-7 2,-1 0 0,0 0 0,-1 1 0,1 0 0,0-1 0,0 1 0,-1 1-1,1-1 1,-1 0 0,1 1 0,2 3-2,-5-5 1,0 1 0,1 0 0,-1-1 0,0 1 0,0 0-1,0 0 1,-1 0 0,1 0 0,0 0 0,-1 0 0,1 0 0,-1 0 0,1 0 0,-1 0-1,0 0 1,0 0 0,0 0 0,0 0 0,-1 0 0,1 0 0,0 0 0,-1 0 0,0 2-1,-1 1 6,-1 1 1,1 0-1,-1-1 1,0 0-1,-1 1 1,1-1 0,-1 0-1,0-1 1,0 1-1,-1-1 1,1 0-1,-1 0 1,0 0 0,-1 0-7,-13 8 37,-1 0 1,0-2-1,-4 1-37,18-8 8,-3 2 6,-1-1 1,0 0 0,0-1 0,0 0 0,0 0 0,-1-1 0,1 0 0,-1-1 0,0 0-1,1-1 1,-1 0 0,-6-2-15,16 2-23,-1 0 1,1 0-1,0 0 0,-1 0 0,1-1 0,0 1 0,-1-1 1,1 1-1,0-1 0,0 1 0,-1-1 0,1 0 0,0 1 1,0-1-1,0 0 0,0 0 0,0 0 0,0 0 1,0 0-1,0 0 0,0 0 0,1 0 0,-1-1 0,0 1 1,1 0-1,-1 0 0,1-1 0,-1 1 0,1 0 0,-1-1 1,1 1-1,0 0 0,0-1 0,0 1 0,0 0 0,0-1 1,0 1-1,0-1 0,0 1 0,0 0 0,1-1 0,-1 1 1,1 0-1,-1-1 0,1 1 0,-1 0 0,1 0 0,0 0 1,0-1-1,-1 1 0,1 0 0,0 0 0,0 0 0,0 0 1,0 0-1,0 0 0,0 1 0,1-1 0,0 0 23,26-13-1331,7-4 519</inkml:trace>
  <inkml:trace contextRef="#ctx0" brushRef="#br0" timeOffset="1063.991">1910 427 7250,'6'-11'1025,"-1"0"0,-1 0 0,4-11-1025,-8 20 117,0 1 0,0 0 0,0 0 0,-1-1 0,1 1 0,0 0 0,0-1 0,-1 1 0,1 0 0,-1 0 0,0-1 0,1 1 0,-1 0 0,0 0 0,1 0 0,-1 0 0,0 0 0,0 0 0,0 0 0,0 0 0,0 0 0,0 0 0,0 1 0,0-1 0,0 0 0,-1 1 0,1-1 0,0 1 0,0-1 0,-1 1 0,1 0 0,0-1 0,-1 1-116,-3-2 409,-1 1 1,1 0-1,-1 0 1,1 0 0,-1 1-1,-4 0-410,1 2 136,1 0 1,0 1-1,0 0 0,0 0 0,1 1 1,-1 0-1,1 0 0,0 1 0,0 0 1,0 0-1,1 1-136,-11 7 155,5-5-89,1 0 1,1 1 0,0 0-1,0 1 1,-3 5-67,11-12 3,-1-1 0,1 1 1,0 0-1,0 0 0,0 0 0,0 0 0,1 1 1,-1-1-1,1 0 0,0 1 0,0-1 1,0 1-1,1-1 0,-1 1 0,1-1 1,0 1-1,0 0 0,0-1 0,0 1 1,0-1-1,1 1 0,0 2-3,1-4 1,-1 0-1,0 1 1,1-1 0,0 0-1,-1 0 1,1 0 0,0 0-1,0 0 1,0 0 0,0 0-1,1-1 1,-1 1 0,0-1-1,1 1 1,-1-1 0,1 0-1,-1 0 1,1 0 0,-1-1 0,2 1-1,10 3 11,0-2 1,0 0 0,7 0-12,-10-1 7,25 2 4,-17-3 1,-1 2-1,1 0 0,15 5-11,-30-7 1,0 2 0,0-1 0,0 0 0,0 1 0,0 0 0,0 0 0,-1 0 0,1 0 0,-1 0 0,1 1 0,-1-1 0,0 1 0,0 0 0,0 0 0,-1 1 0,1-1 0,-1 0 0,1 1 0,-1 0-1,0 0 3,-1 1 0,0-1 1,0 1-1,0-1 0,0 1 0,-1-1 0,1 1 1,-1-1-1,-1 1 0,1 0 0,0-1 0,-1 1 0,0-1 1,0 1-1,-1-1 0,1 1 0,-1-1 0,-1 2-3,-1 4 13,-1-1 0,0 1 0,-1-1-1,0 0 1,-1-1 0,0 1 0,-2 0-13,-7 6 57,-1-2 0,0 0 0,-1-1 0,-9 4-57,19-11 22,-1-1-1,1 0 1,-1 0 0,0-1 0,0 0-1,0-1 1,0 0 0,-1 0 0,-3 0-22,13-2-8,-1 0 1,1 0-1,-1 0 1,1 0-1,-1 0 0,1 0 1,-1-1-1,1 1 1,-1 0-1,1 0 0,-1 0 1,1 0-1,0 0 1,-1-1-1,1 1 1,-1 0-1,1 0 0,0-1 1,-1 1-1,1 0 1,-1-1-1,1 1 1,0-1-1,-1 1 0,1 0 1,0-1-1,0 1 1,-1-1-1,1 1 1,0 0-1,0-1 0,0 1 1,0-1-1,0 1 1,-1-1-1,1 1 1,0-1-1,0 1 0,0-1 1,0 1-1,0-1 1,0 1 7,6-19-610,-3 14 383,1 0 1,-1 0 0,1 0 0,0 0 0,1 0-1,-1 1 1,1 0 0,4-3 226,-1 0-211,35-27-436</inkml:trace>
  <inkml:trace contextRef="#ctx0" brushRef="#br0" timeOffset="1430.797">2241 405 7898,'-4'-11'3336,"-1"13"-1679,3 5-441,4 7 8,-2 3-216,4 7-303,4 10-193,-1 12-264,7 6-88,-2 6-72,-2-2-16,0-4 32,-1-9-80,-1-11-448,-1-4-544,2-18 2104,-4 5-1184</inkml:trace>
  <inkml:trace contextRef="#ctx0" brushRef="#br0" timeOffset="1431.797">2265 41 8442,'-31'-24'3032,"3"14"-2479,13 3-377,10 7 200,8 9-256</inkml:trace>
  <inkml:trace contextRef="#ctx0" brushRef="#br0" timeOffset="2425.837">2832 530 3121,'55'-6'2216,"-55"6"-2037,1 0 0,0 0 0,-1 0 0,1 0 0,0 0 0,0 0 0,-1 0 1,1 0-1,0-1 0,-1 1 0,1 0 0,0 0 0,-1-1 0,1 1 0,-1 0 0,1-1 0,0 1 0,-1-1 0,1 1 0,-1 0 0,1-1 0,-1 1 0,1-1 0,-1 0 0,0 1 0,1-1 0,-1 1 0,0-1 0,1 0 0,-1 1 1,0-1-1,0 0 0,1 1 0,-1-1 0,0 0 0,0 1 0,0-1 0,0 0 0,0 0 0,0 1 0,0-1 0,0 0 0,0 1 0,-1-1 0,1 0 0,0 1 0,0-1-179,-14-24 2490,-13 0-1714,12 11-563,10 8-142,0 1-1,-1 0 1,0 0 0,0 0 0,0 1-1,0 0 1,-1 0 0,0 1 0,0 0-1,0 0 1,-4-1-71,5 2 31,-1 0 1,0 1-1,0 0 0,1 0 0,-1 0 0,0 1 1,0 0-1,0 1 0,0-1 0,0 1 1,-2 1-32,4-1 12,0 1 1,0 0 0,0 0 0,0 1 0,0-1-1,1 1 1,-1 0 0,1 0 0,0 1 0,0-1 0,0 1-1,0 0 1,0 0 0,-2 5-13,0-2-1,-1 1 0,2 0 0,-1 0-1,1 1 1,1 0 0,0 0 0,0 0 0,0 0 0,1 0 0,1 1 0,0-1-1,0 1 1,0 6 1,1 0-4,2 1 0,0-1 0,0 0 0,2 1 0,0-1 0,0 0 0,2 0-1,0-1 1,1 1 0,0-1 0,2-1 0,3 8 4,-7-17 0,-1 1 0,1-1 0,1 0 0,-1 0 0,1 0-1,0 0 1,0-1 0,0 0 0,0 0 0,1 0 0,0-1 0,0 0 0,0 0 0,6 2 0,-3-2 4,0-1 1,0 0 0,0 0 0,0 0 0,0-2-1,1 1 1,-1-1 0,0 0 0,1-1-1,4-1-4,-5 1 10,0-1 0,-1 0 0,1 0 0,-1-1 0,0 0 0,1 0-1,-1-1 1,-1 0 0,1 0 0,-1-1 0,1 0 0,-1-1 0,-1 1 0,1-1-1,-1-1 1,0 1 0,-1-1 0,1 0 0,-1 0 0,0-1 0,-1 1-1,0-1 1,2-5-10,-4 3 15,1 0-1,-1 0 1,-1 0-1,0 0 1,-1-1-1,0 1 1,0 0 0,-1 0-1,0-1 1,-1 1-1,0 0 1,-1 0-1,0 1 1,0-2-15,-1 1 20,-1-1 1,1 1 0,-2 0 0,1 0-1,-2 0 1,1 1 0,-1 0-1,0 0 1,-1 1 0,0 0 0,-1 0-1,-4-2-20,12 9 5,0 0 0,0 0 0,0 0 0,0 0 0,0 1-1,0-1 1,0 0 0,0 1 0,-1-1 0,1 1 0,0-1 0,0 1-1,-1 0 1,1-1 0,0 1 0,-1 0 0,1 0 0,0 0-1,-2 0-4,3 1 1,-1-1-1,1 1 1,0-1-1,-1 1 1,1-1-1,-1 1 1,1-1-1,0 1 0,0-1 1,-1 1-1,1 0 1,0-1-1,0 1 1,0 0-1,-1-1 1,1 1-1,0-1 1,0 1-1,0 0 0,0-1 1,0 1-1,0 0 1,1-1-1,-1 1 1,0 0-1,0 0 0,2 8-9,1 1 0,0 0-1,1 0 1,1 2 9,221 478 76,-210-457 22,-2 0-1,6 24-97,-16-44 25,-1 0 0,0 0 0,-1 1-1,0 0 1,-1-1 0,-1 1 0,0 0 0,-2 8-25,0-5 31,-2 0 1,1 0-1,-2-1 1,-1 0 0,0 1-1,-1-2 1,-7 14-32,11-23 14,-1 0 1,0 0 0,0 0 0,-1 0-1,1-1 1,-1 0 0,0 0 0,-1 0-1,1 0 1,-1-1 0,0 0 0,0 0-1,0-1 1,0 0 0,-1 0 0,1 0-1,-1-1 1,0 0 0,0 0 0,-2 0-15,-5-1 23,0-1 0,1 0 0,-1-1 0,1-1 0,-1 0 0,1-1 0,0 0 0,0-1 0,0-1 0,0 0 0,1 0 0,-10-7-23,9 5-23,1 0 0,-1-1 0,2-1 0,-1 0 0,1-1 0,0 0 0,1 0 0,0-1-1,1-1 1,0 1 0,-4-9 23,11 16-141,0-1 0,0 0-1,0 0 1,0 0 0,1 0-1,0 0 1,0 0-1,0 0 1,1-1 0,0 1-1,0 0 1,0 0 0,0-1-1,1 1 1,0 0 0,0 0-1,0 0 1,1 0-1,0 0 1,0 0 0,0 0-1,0 1 1,1-1 0,0 1-1,0-1 1,0 1 0,1 0-1,-1 0 1,1 1-1,3-4 142,38-23-800</inkml:trace>
  <inkml:trace contextRef="#ctx0" brushRef="#br0" timeOffset="2888.253">3243 627 8602,'30'-92'3287,"-29"79"-2197,-5 12-319,-5 11 360,7-5-987,0 0 0,0 1 0,1-1 0,-1 0 1,1 1-1,1-1 0,-1 1 0,1-1 0,-1 1 1,2-1-1,-1 1 0,1-1 0,-1 1 0,2-1 1,-1 1-145,4 15 149,2-1 0,0 1-1,3 2-148,-8-18 55,12 28 110,2 4 114,-2 1 0,6 25-279,-15-38 78,6 17 171,-13-90 748,-6-22-910,-6-67 8,13 114-88,0-1 0,2 1 1,1 0-1,4-19-7,-4 30-4,1-1 0,1 1 0,0 0 0,0 1 0,1-1 0,1 1 0,1-3 4,-4 10-6,0-1 1,1 1-1,-1 0 1,1 0-1,-1 0 1,1 1-1,0-1 1,1 1-1,-1 0 1,1 0 0,-1 0-1,1 1 1,0 0-1,0 0 1,0 0-1,0 0 1,0 1-1,1 0 6,5-1-4,0 1-1,0 0 1,0 1 0,1 0-1,-1 1 1,0 0-1,0 1 1,0 0-1,0 1 1,-1 0 0,1 1-1,-1 0 1,1 1-1,-1-1 1,-1 2 0,1 0-1,-1 0 1,0 1-1,0 0 1,-1 0 0,0 1-1,0 0 1,-1 0-1,0 1 1,0 0-1,-1 1 1,0-1 0,-1 1-1,2 4 5,2 8-61,-1-1 0,-1 1 0,-1 1 0,-1-1 1,0 4 60,4 44-580,-3 1 580,1 7-253,-2-41-98</inkml:trace>
  <inkml:trace contextRef="#ctx0" brushRef="#br0" timeOffset="3876.405">3981 480 6121,'-5'-1'3805,"8"13"-992,-1-6-2666,13 23 478,-2 0 1,-1 1-1,5 18-625,-14-39 110,15 50 1482,7 37-1592,-21-72 545,0 0 0,-2 0 0,0 10-545,-13-57 901,6-4-853,0-1 0,2 0 1,1 0-1,2 0 0,1-1 0,0 1 0,2 0 0,2 0 0,6-22-48,-8 39-1,0 0-1,1 0 1,0 0-1,1 1 1,0 0-1,1 0 0,0 0 1,0 1-1,1 0 1,1-1 1,-6 7-3,0 1 0,1 0 1,-1-1-1,1 1 0,-1 0 1,1 0-1,0 0 0,0 0 1,-1 1-1,1-1 0,1 1 1,-1 0-1,0 0 0,0 0 1,0 0-1,1 0 0,-1 1 1,0 0-1,1-1 0,-1 1 1,0 0-1,1 1 0,-1-1 1,0 0-1,1 1 0,-1 0 1,0 0-1,0 0 0,0 0 0,0 1 1,0-1-1,0 1 0,0-1 1,0 1-1,2 2 3,2 1-3,-1 1 0,0-1 0,-1 1 0,1 0 0,-1 1 0,0-1 0,-1 1 0,0 0 0,4 7 3,4 13-2,-1 0 0,0 6 2,8 20-1,1-2 16,-2 1-1,2 17-14,-20-87 117,0 1 0,0-1 0,2 0-117,1-14 29,1 0 0,1 1-1,2-1 1,10-26-29,-12 43 4,1 1 0,1 0 0,0 1 0,0-1 0,8-8-4,-10 16-2,0-1-1,1 1 0,0 0 0,0 0 1,0 0-1,1 1 0,0 0 1,0 0-1,0 1 0,5-3 3,-7 5-3,-1 0 1,1 1-1,-1-1 0,1 1 0,-1 0 1,1 0-1,0 0 0,0 1 0,-1-1 1,1 1-1,0 1 0,0-1 0,0 0 1,-1 1-1,1 0 0,0 0 0,-1 1 1,1-1-1,-1 1 0,1 0 0,-1 0 1,0 1-1,0-1 0,1 1 3,1 2-3,-1 0-1,1 0 0,-1 1 1,0 0-1,0 0 1,-1 0-1,1 0 0,-1 1 1,-1-1-1,1 1 1,-1 0-1,-1 0 0,1 0 1,-1 1-1,0 1 4,-2-8 0,73 339-487,-73-335 351,1-1 0,0 1 0,0 0 0,1-1 0,-1 1 0,1-1 0,0 0 0,0 1 0,0-1 0,0 0 0,1 0 0,0 0 0,0 0 136,24 14-465</inkml:trace>
  <inkml:trace contextRef="#ctx0" brushRef="#br0" timeOffset="4282.775">5069 706 5041,'10'-2'744,"-9"2"-624,1-1 0,-1 1-1,0 0 1,0-1-1,1 1 1,-1 0 0,1-1-1,-1 1 1,0 0 0,1 0-1,-1 0 1,0 1-1,1-1 1,-1 0 0,1 0-1,-1 1 1,0-1 0,0 1-1,1-1 1,-1 1-1,0-1 1,0 1 0,1 0-1,-1 0 1,0-1 0,0 1-1,0 0 1,0 0-1,0 0 1,0 1-120,1 1 175,0-1 0,0 1 0,0-1 0,0 1 0,1-1 0,-1 0 0,1 0 0,-1 0 0,1 0 0,0 0 0,-1-1 0,1 1 0,0-1 0,0 0 0,1 0 0,-1 0 0,0 0 0,0 0 0,0-1 0,1 1 0,-1-1 0,0 0 0,0 0 0,1 0 0,-1 0 0,0-1 0,0 0 0,1 1 0,-1-1 0,0 0-175,13-4 359,0-1 0,-1 0 0,1 0 0,-1-2 1,6-4-360,-12 7 95,0-1 0,0 0 0,0 0 1,-1-1-1,0 0 0,0-1 0,0 1 1,2-6-96,-7 10 23,-1 0 0,0-1 1,0 1-1,0-1 1,0 0-1,-1 1 1,1-1-1,-1 0 0,0 0 1,0 0-1,-1 0 1,1 0-1,-1 0 1,1 0-1,-1 0 0,-1 0 1,1 0-1,-1 0 1,1 1-1,-1-1 1,0 0-1,0 0 0,-1 0 1,0-1-24,-1-1 32,0 0 1,-1 1 0,1-1-1,-1 1 1,0 0-1,-1 1 1,1-1 0,-1 1-1,0-1 1,0 2-1,0-1 1,-1 0-1,1 1 1,-1 0 0,0 0-1,0 1 1,-4-2-33,5 2 4,-1 1 0,0-1 0,1 1 0,-1 0 0,0 0 0,0 1 0,0 0 0,1 0 0,-1 0 0,0 1-1,0-1 1,0 1 0,1 1 0,-1-1 0,0 1 0,1 0 0,-1 0 0,-2 3-4,0 0-3,0 0 1,0 1-1,1 0 0,0 0 0,0 1 0,1 0 1,0 0-1,0 1 0,0-1 0,-4 9 3,1-1-1,-1 0 7,0 1 1,1 0-1,1 0 0,1 1 1,0 0-1,1 0 0,1 1 1,1 0-1,-2 14-6,5-21 6,0-1 0,1 1-1,0 0 1,1-1 0,0 1 0,1-1 0,0 1 0,0-1-1,1 0 1,1 1 0,-1-2 0,2 1 0,-1 0-1,2-1 1,-1 0 0,1 0 0,7 8-6,-5-8 26,1 0 0,1 0-1,-1-1 1,2-1 0,-1 1 0,1-1 0,0-1 0,0 0 0,0-1-1,7 2-25,20 6 352,0-1-1,26 3-351,23 1 1030,10-1-424</inkml:trace>
  <inkml:trace contextRef="#ctx0" brushRef="#br0" timeOffset="5107.464">5801 537 6201,'-1'-1'227,"1"0"0,-1 0 0,0 0 0,1 0 0,-1 1 0,0-1 0,0 0 0,0 1 0,0-1 0,0 1 0,1-1 0,-1 1 0,0-1-1,0 1 1,0-1 0,-1 1 0,1 0 0,0 0 0,0 0 0,0-1 0,0 1 0,0 0 0,0 0 0,0 0 0,0 1 0,-1-1-227,1 1 127,0 1 0,0 0 1,0-1-1,0 1 0,1 0 0,-1-1 0,0 1 1,1 0-1,0 0 0,-1-1 0,1 1 1,0 0-1,0 0 0,0 0 0,0-1 1,0 3-128,1 20 474,1-1-1,0 1 1,2-1 0,2 3-474,4 33 565,32 162 1053,-41-215-1539,0 0 0,0 0 1,-1 0-1,0 0 0,0 0 0,-1 0 1,1 0-1,-1 0 0,-1 0 0,1 0 1,-1 0-1,-1 4-79,2-10 13,1-1 0,0 1 0,0 0 0,0 0 0,0-1 0,0 1 0,0 0 0,0 0 0,0 0 0,0-1 0,0 1 0,0 0 0,-1 0 0,1 0 0,0-1 0,0 1 0,0 0 0,0 0 0,-1 0 0,1 0 0,0-1 0,0 1 0,0 0 0,-1 0 0,1 0 0,0 0 0,0 0 0,-1 0 0,1 0 0,0 0 0,0 0 0,-1 0 0,1 0 0,0 0 0,0 0 0,0 0 0,-1 0 0,1 0 0,0 0 0,0 0 0,-1 0 0,1 0 0,0 0 0,0 0 0,-1 0 0,1 0 0,0 0 0,0 1 0,0-1 0,-1 0 0,1 0 0,0 0 0,0 0 0,0 0 0,0 1 0,-1-1 0,1 0 0,0 0 0,0 0 0,0 1 0,0-1 0,0 0 0,0 0 0,0 1 0,0-1 0,0 0 0,-1 0-13,-2-23 278,2-4-256,1-1-1,1 1 0,2-1 1,1 1-1,1 0 0,1 0-21,2-5 6,2 1-1,2-1 0,0 2 1,2 0-1,2 0 0,5-5-5,-19 31-1,0 1 1,1-1-1,-1 1 0,1 0 0,0-1 0,0 1 0,0 1 0,0-1 0,0 0 0,1 1 0,0 0 0,-1 0 0,1 0 1,0 0-1,0 0 0,3 0 1,23-8-20,0 1 1,1 1-1,21-2 20,-50 9-1,0 1 0,1-1 0,-1 1 1,0 0-1,0-1 0,1 1 0,-1 0 0,0 1 0,1-1 0,-1 0 0,0 1 1,0-1-1,0 1 0,1-1 0,-1 1 0,0 0 0,0 0 0,0 0 0,0 0 1,1 1 0,-2 0-1,-1-1 1,1 1-1,0-1 1,0 1-1,-1 0 1,1-1-1,-1 1 1,0 0 0,1-1-1,-1 1 1,0 0-1,0-1 1,0 1-1,0 0 1,0 0-1,0 0 1,0 14-4,10 47 6,-3 4-2,0-3 8,6 16-8,-9-59 1,2 0 0,0-1 0,1 0-1,1 0 1,9 16-1,-13-29-109,1 1-1,0-1 0,0 0 1,1-1-1,0 1 0,0-1 0,0 0 1,1-1-1,0 0 0,0 0 1,0 0-1,1-1 0,0 0 0,0 0 1,0-1-1,0 0 0,4 1 110,1-1-224,-1-1-1,1 0 1,-1 0-1,1-2 1,0 1-1,0-1 1,-1-1 0,1-1-1,0 0 1,-1 0-1,11-4 225,19-6-899</inkml:trace>
  <inkml:trace contextRef="#ctx0" brushRef="#br0" timeOffset="5504.387">6872 293 7914,'-5'-1'936,"1"-1"0,-1 1 0,0 0 1,0 0-1,0 1 0,-4-1-936,8 1 122,0 0-1,0 0 1,-1 1-1,1-1 1,0 0-1,0 1 1,0-1-1,0 1 1,-1-1 0,1 1-1,0-1 1,0 1-1,0 0 1,0-1-1,0 1 1,0 0-1,1 0 1,-1 0-1,0 0 1,0 0-1,1 0 1,-1 0-1,0 0 1,1 0 0,-1 0-1,1 0 1,-1 0-1,1 1 1,-1 0-122,-2 11 393,0 1 1,1 0 0,0 0-1,1 0 1,0 0 0,2 11-394,3 23 509,4 17-509,1 1 225,3 59-22,22 189 105,-33-306-351,8 42 38,-8-47-119,0 1 0,0-1 0,0 0 0,0 0 0,1 0 0,-1-1 0,1 1 0,0 0 0,-1 0 0,1-1 0,1 1 0,-1-1 0,2 2 124,-4-4-86,0 1 0,1-1 0,-1 0 0,1 1 1,-1-1-1,1 0 0,-1 1 0,1-1 0,-1 0 0,1 0 1,-1 0-1,1 1 0,-1-1 0,1 0 0,-1 0 0,1 0 0,-1 0 1,1 0-1,0 0 0,-1 0 0,1 0 0,-1 0 0,1 0 1,-1 0-1,1 0 0,-1-1 0,1 1 0,0 0 0,-1 0 1,1 0-1,-1-1 0,1 1 0,-1-1 86,4-6-903</inkml:trace>
  <inkml:trace contextRef="#ctx0" brushRef="#br0" timeOffset="5845.741">6666 756 7874,'-37'-16'3792,"4"10"-1527,9 6-145,14 0-671,8 5-369,18 7-448,11-9-200,23 4-200,11-2-56,18-8-64,2-4-16,-6-2 96,-10 2 457,-8 2-441</inkml:trace>
  <inkml:trace contextRef="#ctx0" brushRef="#br0" timeOffset="6697.833">7533 872 5009,'81'-28'2599,"-81"28"-2528,1 0 1,-1 0-1,0 0 0,1-1 0,-1 1 0,0 0 0,1 0 0,-1 0 1,0 0-1,1 0 0,-1 0 0,0 0 0,1 0 0,-1 0 0,0 0 1,1 0-1,-1 0 0,1 0 0,-1 0 0,0 0 0,1 0 0,-1 0 1,0 0-1,1 0 0,-1 0 0,0 1 0,1-1 0,-1 0 0,0 0 1,0 0-1,1 1 0,-1-1 0,0 0 0,0 0 0,1 1 0,-1-1 1,0 0-1,0 1 0,0-1 0,1 0 0,-1 1 0,0-1 0,0 0 1,0 1-1,0-1-71,-1 17 1082,-1-11-418,2 5 186,-2 30 906,2-38-1548,0 0 0,0 0 0,1 0 0,-1-1 0,1 1 0,-1 0 0,1 0 0,0-1 0,0 1 0,0 0 0,1 1-208,-2-4 46,0 0 0,1 0 0,-1 0 0,0 0 0,0 0 1,0 0-1,0 0 0,1 0 0,-1 0 0,0 0 0,0 0 0,0 0 0,0 0 0,1 0 0,-1 0 0,0 0 0,0-1 0,0 1 0,0 0 0,0 0 0,1 0 0,-1 0 0,0 0 0,0 0 0,0 0 0,0 0 0,0-1 0,0 1 0,0 0 0,0 0 0,1 0 0,-1 0 0,0 0 0,0 0 0,0-1 0,0 1 0,0 0 0,0 0 0,0 0 0,0 0 0,0-1 0,0 1 0,0 0 0,0 0 0,0 0 0,0 0 0,0-1 0,0 1 0,0 0-46,4-15 820,-3 10-838,8-29 240,-1 1-1,-3-1 1,0-1 0,-1-25-222,-1-173 406,0 10-283,-2 215-122,-1-2-3,0-1-1,1 1 1,0 0 0,1 0-1,0 0 1,0 0 0,1 0-1,1 1 1,0-1 0,1-1 2,-5 10-12,0 1-1,0-1 1,0 1 0,0 0 0,1-1 0,-1 1-1,0-1 1,0 1 0,0-1 0,1 1 0,-1 0 0,0-1-1,0 1 1,1 0 0,-1-1 0,0 1 0,1 0-1,-1-1 1,1 1 0,-1 0 0,0 0 0,1 0 0,-1-1-1,1 1 1,-1 0 0,1 0 0,-1 0 0,0 0-1,1 0 1,-1 0 0,1 0 0,-1 0 0,1 0 0,-1 0-1,1 0 1,-1 0 0,1 0 0,-1 0 0,0 0-1,1 0 1,-1 0 0,1 1 12,0 0-63,0 0 1,0 1-1,0-1 1,-1 0-1,1 1 0,0-1 1,-1 1-1,1 0 0,-1-1 1,1 1-1,-1-1 1,0 1-1,0 0 0,0-1 1,1 1 62,-3 39-658,-4 15 246</inkml:trace>
  <inkml:trace contextRef="#ctx0" brushRef="#br0" timeOffset="7224.204">7688 1254 3769,'36'91'2440,"-35"-84"810,-8-10-34,-8-4 338,14 7-3498,1 0 1,0 0 0,-1 0-1,1 0 1,-1 0 0,1 0-1,-1 0 1,1 0 0,0 0-1,-1 0 1,1 0 0,-1 0-1,1 0 1,0 1 0,-1-1-1,1 0 1,-1 0 0,1 0-1,0 1 1,-1-1 0,1 0-1,0 1 1,-1-1 0,1 0-1,0 1 1,0-1 0,-1 0-1,1 1 1,0-1 0,0 0-1,0 1 1,-1-1 0,1 1-1,0-1 1,0 1-57,-1 1 30,1 0 0,-1 0 0,1 0 0,0 1 0,0-1 0,0 0 0,0 1 0,0-1 0,0 0 0,1 2-30,0 10 184,16-5-5,5-4-49,24-4 16,-45-1-139,0 0 1,0-1 0,0 1-1,0 0 1,0-1 0,0 1 0,0-1-1,0 1 1,0-1 0,0 1-1,-1-1 1,1 0 0,0 1-1,0-1 1,-1 0 0,1 0-1,0 1 1,-1-1 0,1 0-1,-1 0 1,1 0 0,-1 0-1,1 0 1,-1 0 0,0 0-1,1 0 1,-1 0 0,0 0-1,0 0 1,0 0 0,0 0-8,0-2 14,1 1 1,-1 0-1,-1-1 1,1 1-1,0-1 1,-1 1-1,1 0 1,-1-1-1,0 1 1,1 0-1,-2-1-14,0 0 21,-1 0 1,1 0-1,-1 1 0,0-1 1,0 1-1,0 0 0,0 0 0,-1 0 1,1 0-1,0 1 0,-1-1 0,0 1 1,1 0-1,-1 0 0,1 0 1,-1 0-1,0 1 0,0-1 0,0 1 1,1 0-1,-1 0-21,-26 6 113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11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31 136 2713,'-3'-2'281,"-12"-8"1130,14 10-1340,1-1 0,0 1 1,-1 0-1,1 0 0,0-1 1,-1 1-1,1 0 0,0 0 0,-1 0 1,1 0-1,-1 0 0,1-1 1,0 1-1,-1 0 0,1 0 0,-1 0 1,1 0-1,0 0 0,-1 0 1,1 0-1,-1 0 0,1 0 0,0 1 1,-1-1-1,1 0 0,-1 0 1,1 0-1,0 0 0,-1 0 0,1 1 1,-1-1-72,12-1 2862,780-64 825,-644 64-3573,1 6 1,-1 6-115,118 5 175,393-10 810,-370-6-832,229 4 108,459-1 238,0-26-283,513-14 358,-208 8 88,-824 18-19,173 27-643,-435-5 66,74 4 4,-173-5 53,71 17-123,-162-26-26,0 0 0,0 0 1,0 1-1,0-1 0,0 1 0,1 1 26,-5-2 142,0 0-1,0-1 0,0 1 0,0 0 1,0 0-1,0 0 0,0 0 0,0 0 1,0 0-1,0 0 0,-1 0 0,1 0 1,0 0-1,-1 0 0,1 1 0,-1-1 1,1 0-1,-1 0 0,0 1 0,1-1 1,-1 0-1,0 1 0,0-1 0,0 0 1,0 2-142,-3 15 1400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26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6465 251 5873,'-1'-2'602,"-1"-1"-1,1 1 0,-1 0 1,0-1-1,1 1 0,-1 0 1,0 0-1,0 0 0,-1 0-601,2 1 97,1 1 0,0 0-1,-1 0 1,1 0 0,0 0-1,-1-1 1,1 1-1,0 0 1,-1 0 0,1 0-1,0 0 1,-1 0 0,1 0-1,-1 0 1,1 0 0,0 0-1,-1 0 1,1 0-1,0 0 1,-1 0 0,1 0-1,0 1 1,-1-1 0,1 0-1,0 0 1,-1 0-1,1 1-96,-1-1 88,0 1-1,1 0 1,-1 0-1,0 0 0,1 0 1,-1 0-1,1 0 1,-1 0-1,1 0 0,-1 0 1,1 0-1,0 0 1,-1 1-1,1-1-87,-2 15 363,0 1 0,2-1 0,0 1 0,0 0 0,2-1 0,0 1 0,1-1 1,2 7-364,13 57 1383,22 54-1383,12 47 445,-14 6-180,-32-147-198,-2 0-1,-1 0 1,-3 27-67,0-60 5,0-1-1,0 1 0,-1-1 0,0 0 0,0 0 0,0 0 1,-1 1-1,1-1 0,-3 4-4,4-10-22,0 0 1,0 0 0,0 0-1,0 0 1,0-1-1,0 1 1,0 0 0,0 0-1,0 0 1,0 0 0,0 0-1,-1 0 1,1 0-1,0-1 1,0 1 0,0 0-1,0 0 1,0 0-1,0 0 1,0 0 0,0 0-1,0 0 1,0 0 0,0 0-1,-1 0 1,1 0-1,0-1 1,0 1 0,0 0-1,0 0 1,0 0 0,0 0-1,0 0 1,-1 0-1,1 0 1,0 0 0,0 0-1,0 0 1,0 0-1,0 0 1,0 0 0,-1 0-1,1 0 1,0 0 0,0 0-1,0 0 1,0 1-1,0-1 1,0 0 0,0 0-1,-1 0 1,1 0 0,0 0-1,0 0 1,0 0-1,0 0 22,-2-17-784,2 12 624,-2-35-512</inkml:trace>
  <inkml:trace contextRef="#ctx0" brushRef="#br0" timeOffset="395.455">6449 213 5633,'-18'-5'2865,"2"-7"-809,4 7-7,7 3-585,5-1-224,14 0-464,5-3-119,15-4-257,7-2-72,16-5-144,8 2-72,8-2-72,-4 5-8,-4 5-96,-12 5-224,-12 4-696,-7 5-481,-23 3 841</inkml:trace>
  <inkml:trace contextRef="#ctx0" brushRef="#br0" timeOffset="766.353">6539 702 6641,'1'10'3241,"11"-1"-1040,11-3-417,9-2-352,6-4-263,10-5-465,5-4-176,0-3-304,4 0-16,-8 2-248,-4 3-304,1 9 264</inkml:trace>
  <inkml:trace contextRef="#ctx0" brushRef="#br0" timeOffset="1230.687">7388 751 6481,'7'-9'416,"-5"7"-175,0-1 0,0 1 1,0-1-1,0 0 0,0 0 0,-1 0 1,1 0-1,-1 0 0,0 0 0,1-4-241,-2 7 58,0-1-1,0 1 1,0-1-1,0 1 0,-1-1 1,1 0-1,0 1 1,0-1-1,0 1 1,-1-1-1,1 1 0,0 0 1,-1-1-1,1 1 1,0-1-1,-1 1 1,1 0-1,0-1 0,-1 1 1,1-1-1,-1 1 1,1 0-1,-1 0 1,1-1-1,-1 1-57,-26-6 1536,20 6-1347,0 0 0,0 0-1,1 0 1,-1 1 0,0 0-1,0 0 1,1 1 0,-1 0-1,1 0 1,-1 0 0,1 1-1,0 0 1,0 0 0,0 1-1,1-1 1,-1 1 0,0 1-189,-2 3 113,1-1 1,0 1-1,1 0 0,0 1 1,0-1-1,0 1 0,1 1 1,1-1-1,0 1 0,0-1 1,0 1-114,-1 6 68,1 0 0,0 0 0,1 0 0,1 1 0,1-1 0,0 1 0,1-1 0,0 1 0,2-1 0,0 1 0,1-1 0,0 0 0,5 13-68,-5-20 12,0 0 0,1 0 0,0-1 0,1 1 0,-1-1 1,1 0-1,1 0 0,0 0 0,0-1 0,1 0 0,-1 0 0,1 0 0,1-1 0,-1 0 0,1-1 0,0 0 0,1 0 0,-1-1 0,1 0 0,0 0 0,0-1 0,0 0 0,0 0 0,3-1-12,5 1 15,-1-1 0,1 0 0,0-2 0,-1 0 0,1 0 0,0-2 0,0 0-15,-10 1 9,0-1 0,0 1 0,-1-1 0,1 0 0,-1-1-1,1 0 1,-1 0 0,0 0 0,0-1 0,0 0-1,0 0 1,-1 0 0,1-1 0,-1 0 0,-1 0 0,1 0-1,-1 0 1,2-2-9,-2-1 14,1 0-1,-1-1 1,-1 1 0,1-1-1,-1 0 1,-1 0 0,0 0-1,0 0 1,-1 0-1,0 0 1,0 0 0,-1-1-1,-1 1 1,1 0 0,-1 0-1,-1 0 1,0 0-1,0 0 1,-1 0 0,0 0-1,0 1 1,-1-1 0,-4-5-14,0-1 9,-1 0 0,-1 0 0,-1 1 0,0 0 1,0 1-1,-1 0 0,-1 1 0,-11-8-9,15 12-22,0 2-1,-1-1 1,0 1 0,0 1-1,0 0 1,-1 0-1,0 1 1,1 0 0,-1 1-1,-1 0 1,1 1-1,0 0 1,-1 1 0,1 0 22,9 1-71,1 0 0,-1 0 1,1 0-1,-1 0 0,1 0 1,-1 0-1,1 0 1,-1 0-1,1 1 0,-1-1 1,1 0-1,-1 1 0,1 0 1,-1-1-1,1 1 1,0 0-1,-1-1 0,1 1 1,0 0-1,0 0 1,0 0-1,-1 1 71,2 9-570</inkml:trace>
  <inkml:trace contextRef="#ctx0" brushRef="#br0" timeOffset="1626.331">7683 820 7778,'50'-32'3374,"-50"32"-3269,1 0 1,-1 0-1,0 0 1,1 0 0,-1 1-1,1-1 1,-1 0-1,0 0 1,1 0-1,-1 0 1,0 0-1,1 1 1,-1-1 0,1 0-1,-1 0 1,0 1-1,0-1 1,1 0-1,-1 0 1,0 1 0,1-1-1,-1 0 1,0 1-1,0-1 1,0 0-1,1 1 1,-1-1-1,0 0 1,0 1 0,0-1-1,0 1 1,0-1-1,0 0 1,0 1-1,0-1 1,0 1-1,0-1-105,8 25 186,-6-15 192,39 92 973,-26-67-1097,-1 1 1,-1 1-1,-3 0 0,0 1-254,-6 1 154,-4-38-139,0 1 1,0-1-1,0 1 0,0 0 1,0-1-1,0 1 0,0-1 1,-1 1-1,1 0 0,0-1 1,-1 1-1,0-1 0,1 0 0,-1 1 1,0-1-1,0 1 0,0-1 1,0 0-1,0 0 0,-1 2-15,2-3 17,-1 0 0,0 0 0,1 0 0,-1 1 0,0-1 0,1 0 0,-1 0 0,0 0 0,1 0-1,-1 0 1,0 0 0,1-1 0,-1 1 0,0 0 0,1 0 0,-1 0 0,0-1 0,1 1 0,-1 0 0,1 0-1,-1-1 1,0 1 0,1-1 0,-1 1 0,1-1 0,-1 1 0,1-1 0,-1 1 0,1-1 0,0 1 0,-1-1-17,-13-19 334,12 16-261,-1-3-16,-1 0-1,1-1 1,1 1-1,0-1 0,0 1 1,0-1-1,1 0 1,0 0-1,0 0 0,1 0 1,0 1-1,0-1 1,1-2-57,3-17 49,0 1 0,2-1 0,2-3-49,-4 14 8,0 2 0,1-1 1,1 1-1,0-1 0,1 2 1,1-1-1,2-3-8,-6 12-5,0-1-1,1 1 1,0 0-1,0 0 1,0 1-1,0 0 1,1 0-1,-1 0 1,1 0-1,0 1 1,0 0-1,1 0 1,-1 0-1,1 1 1,-1 0-1,1 1 1,4-2 5,5 1 6,0 1 0,0 0 0,0 1 0,7 1-6,17 4 41</inkml:trace>
  <inkml:trace contextRef="#ctx0" brushRef="#br0" timeOffset="2497.152">8463 858 6097,'-37'-97'2417,"32"80"570,9 29-485,5 137-896,-3-106-1180,1 0 1,3-1 0,11 32-427,-12-55 137,-2-6 31,-8-11 134,-4-6 242,3-4-303,-30-164 7,28 149-232,2 1 0,0-1 0,1-6-16,2 19 3,-1 0-1,1-1 0,1 1 0,0 0 0,0 0 0,1 0 0,1 0 1,1-3-3,-2 8-3,0 0 0,0 0 1,0 1-1,1-1 1,0 1-1,0 0 0,0 0 1,1 0-1,-1 0 1,1 1-1,0 0 0,0 0 1,0 0-1,0 1 0,0-1 1,1 1-1,-1 1 1,7-2 2,-5 1-3,0 0 0,0 1 0,0 0 0,1 1 0,-1-1 1,1 1-1,-1 1 0,0 0 0,1 0 0,-1 0 0,0 1 1,0-1-1,0 2 0,6 2 3,-1 1-2,-1 2-1,0-1 1,0 1 0,-1 1 0,0 0-1,0 0 1,-1 1 0,0 0 0,-1 0-1,0 1 1,-1 0 0,0 1-1,4 10 3,-4-6 3,0 0-1,-1 1 0,-1 0 1,0 0-1,-1 1 0,-1-1 0,-1 1 1,0-1-1,-1 1 0,-2 3-2,-3 2 13,-1-16 6,5-7-18,-1 0 0,1 0 0,-1 0 1,1 0-1,0 0 0,-1-1 0,1 1 0,0 0 0,-1 0 0,1-1 1,0 1-1,-1 0 0,1 0 0,0-1 0,0 1 0,-1 0 0,1-1 1,0 1-1,0 0 0,0-1 0,-1 1 0,1 0 0,0-1 1,0 1-1,0 0 0,0-1 0,0 1-1,-3-12 10,0 1 0,1 0 0,1-1 0,0 1 0,0-1 0,1 1 0,1-1 0,1-8-10,-1 3 4,1 0 0,1 0 0,0 0 0,1 1 0,1-1-1,1 1 1,0 0 0,5-8-4,-7 17 0,0 1 1,0 0-1,0 1 0,0-1 0,1 1 0,0-1 0,0 2 0,1-1 0,-1 0 0,1 1 0,0 0 0,0 1 1,1-1-1,-1 1 0,1 0 0,-1 1 0,1-1 0,0 1 0,0 1 0,0-1 0,4 1 0,-5 0 2,1 0-1,0 1 1,0 0-1,0 0 1,0 1-1,0 0 1,0 0-1,0 1 0,0-1 1,0 1-1,-1 1 1,1-1-1,-1 1 1,0 1-1,5 2-1,-4 0 0,1 0 0,-1 0 0,0 0 0,-1 1 1,1 1-1,-1-1 0,-1 1 0,0 0 0,0 0 0,4 8 0,-1 1 13,-1 2 0,-1-1 0,0 1 1,-1 0-1,-2 0 0,1 0 0,-2 1 1,-1-1-1,0 1 0,-3 19-13,-3 5 399,8-7-178</inkml:trace>
  <inkml:trace contextRef="#ctx0" brushRef="#br0" timeOffset="5515.85">9808 724 3689,'15'-45'1911,"-13"30"0,-6 9 1043,3 6-2808,1 0-1,-1 0 0,1 0 0,-1 0 0,1 0 0,-1 0 0,1 0 1,-1 0-1,1 1 0,0-1 0,-1 0 0,1 0 0,-1 0 0,1 1 1,-1-1-1,1 0 0,0 1 0,-1-1 0,1 0 0,0 1 1,-1-1-1,1 0 0,0 1 0,0-1 0,-1 0 0,1 1 0,0-1 1,0 1-1,0-1 0,-1 1 0,1-1 0,0 0 0,0 1-145,-10 47 629,6-31-433,0 0-1,2 0 0,-1 8-195,7 23 348,-1-18-208,0 8-2,1 0-1,2 0 0,4 11-137,-8-39 18,2 0 0,-1 0 0,2 0 0,-1 0 0,4 4-18,-7-11 5,1 0 0,0-1 0,0 1 0,-1 0 0,2-1 1,-1 0-1,0 1 0,0-1 0,1 0 0,-1 0 0,1 0 0,0 0 0,-1-1 1,1 1-1,0-1 0,0 0 0,0 0 0,0 0 0,3 1-5,-3-2 6,0 0 0,-1-1 0,1 1 0,-1-1 0,1 1 0,-1-1-1,1 0 1,-1 0 0,0 0 0,1 0 0,-1-1 0,0 1 0,0-1 0,0 1 0,0-1 0,1 0-6,32-33 68,-27 26-51,2-2-5,-1-1-1,-1 1 1,0-1 0,0-1 0,-1 0-1,-1 0 1,0 0 0,2-9-12,5-20 23,-3 0 0,0-9-23,3-7 21,-7 21-12,-4 19 1,-1 16 4,-1 6 10,2 29-2,2 1 0,1-1 1,1 0-1,2 0 0,1 0 1,2-1-1,1-1 0,14 25-22,-18-41 4,0 0 0,1-1-1,0 0 1,1-1 0,2 2-4,21 16-12</inkml:trace>
  <inkml:trace contextRef="#ctx0" brushRef="#br0" timeOffset="5980.36">10556 10 6737,'11'-9'3028,"-11"9"-2968,0 0 1,0 0 0,0 0-1,1 0 1,-1 0 0,0 0-1,0 0 1,1 0 0,-1 0-1,0 0 1,0 0 0,0 0-1,1 0 1,-1 0-1,0 0 1,0 0 0,0 0-1,1 1 1,-1-1 0,0 0-1,0 0 1,0 0 0,0 0-1,0 0 1,1 0 0,-1 1-1,0-1 1,0 0-1,0 0 1,0 0 0,0 1-1,0-1 1,0 0 0,1 0-61,3 31 1807,21 196 3140,46 189-4947,-31-149 494,-39-220-1029,0-43 410,5-12-46</inkml:trace>
  <inkml:trace contextRef="#ctx0" brushRef="#br0" timeOffset="6687.241">11405 743 6313,'7'-8'731,"1"-1"0,-1 0 0,-1 0 0,6-9-731,-12 17 67,1 0 1,-1 1 0,0-1 0,0 0 0,0 0-1,0 0 1,0 1 0,0-1 0,0 0 0,0 0-1,0 0 1,0 0 0,0 1 0,0-1 0,-1 0-1,1 0 1,0 0 0,-1 1 0,1-1 0,0 0 0,-1 1-1,1-1 1,-1 0 0,1 1 0,-1-1 0,0 0-1,1 1 1,-1-1 0,1 1-68,-24-15 1492,19 12-1170,-6-2-56,0 0 0,0 1-1,0 0 1,-1 0-1,1 2 1,-1-1-1,0 1 1,0 1 0,0 0-1,0 1 1,0 0-1,1 1 1,-1 0-1,0 1 1,0 0-1,0 1 1,-10 4-266,12-4 37,1 1-1,0 1 1,0 0-1,0 0 1,0 0-1,1 1 1,0 0 0,0 1-1,0 0 1,1 0-1,0 1 1,1 0-1,0 0 1,0 0 0,0 1-1,1 0 1,1 0-1,-1 0 1,2 1-1,-1-1 1,1 2-37,0-1 9,1 0 0,1 0 0,0 0 0,0 0 0,1 0 0,0 0 0,0 0 0,1 0 0,1 0 0,0 0 0,0 0 0,1 0 0,0-1 1,1 1-1,0-1 0,0 0 0,1 0 0,0 0 0,1-1 0,4 6-9,-5-8 8,1 0 0,0 0 0,0 0 0,0-1 0,1 1 0,-1-1 0,1-1 0,1 0 0,-1 0 1,0 0-1,1-1 0,0 0 0,0 0 0,0-1 0,0 0 0,0 0 0,1-1 0,-1 0 0,0-1 0,1 0 0,-1 0 0,0-1 0,1 0 1,-1 0-1,1-1-8,-3 1 5,1-1 1,-1 0-1,0-1 1,0 0-1,-1 1 0,1-2 1,0 1-1,-1-1 1,0 0-1,0 0 1,0 0-1,0 0 1,-1-1-1,0 0 1,0 0-1,0 0 1,-1-1-1,1 1 1,-1-1-1,0 0 1,-1 0-1,1-1-5,3-10 14,-1-1-1,-1 0 1,0 0 0,-1-1-1,-1 1 1,-1-1 0,-1-2-14,0 8 9,-1 1 0,0-1 0,-1 1 0,-2-4-9,3 10 3,0 1-1,0 0 1,-1 0 0,0 0 0,0 1 0,0-1-1,0 0 1,-1 1 0,0-1 0,0 1-1,0 0-2,2 3 1,1 1 0,0 0-1,-1-1 1,1 1 0,0-1-1,-1 1 1,1 0 0,-1-1-1,1 1 1,-1 0 0,1 0-1,-1-1 1,1 1 0,-1 0-1,1 0 1,-1 0 0,1 0-1,-1-1 1,1 1-1,-1 0 1,1 0 0,-1 0-1,0 0 1,0 0-1,-3 10 12,6 22 6,6 6-24,2 0 0,2 0 0,1-1 0,1 0 1,3-1-1,1-1 0,1-1 0,4 2 6,-9-18-250,0-1 0,2-1 1,0-1-1,10 7 250,-16-13 22,23 20-165</inkml:trace>
  <inkml:trace contextRef="#ctx0" brushRef="#br0" timeOffset="7196.026">12306 671 5737,'-1'-3'532,"1"-1"-1,-1 1 0,0 0 1,0 0-1,0 0 0,0 0 1,0 0-1,-1 0 0,1 0 1,-1 0-1,0 0 1,0 0-1,0 1 0,0-1 1,0 1-1,-3-2-531,2 2 223,-1 0 1,1 0 0,-1 1-1,1-1 1,-1 1-1,1 0 1,-1 0-1,0 0 1,0 0-1,1 1 1,-1 0-1,0 0 1,0 0-1,0 0 1,-1 0-224,-17 4 459,0 1 1,0 0-1,1 1 1,-15 8-460,17-8 129,-4 4-5,1 0 0,1 1 0,0 2 0,0 0 0,-3 4-124,19-14 23,1 0-1,0 0 0,0 0 1,0 0-1,0 1 1,1-1-1,-1 1 0,1 0 1,-2 2-23,5-5 4,-1 1 1,0-1 0,1 0-1,-1 1 1,1-1-1,-1 1 1,1-1 0,0 1-1,-1 0 1,1-1 0,0 1-1,0-1 1,0 1 0,1-1-1,-1 1 1,0-1-1,0 1 1,1-1 0,-1 1-1,1-1 1,-1 1 0,1-1-1,0 1 1,0-1 0,0 0-1,-1 0 1,1 1-1,0-1 1,1 0-5,3 6 9,1-1 0,0-1 0,1 1 1,-1-1-1,1 0 0,0-1 0,0 0 0,1 0 0,7 3-9,15 5 15,31 7-15,-21-7-14,-9-2-33,0 0-261,25 11 308,-48-18-33,-2 1 1,1-1-1,0 1 0,-1 0 0,1 1 0,-1 0 0,-1 0 1,1 0-1,-1 0 0,1 2 33,-4-5 0,-1 1-1,1 0 1,-1-1-1,0 1 1,0 0 0,0 0-1,0-1 1,0 1-1,0 0 1,-1 0 0,0 0-1,1 0 1,-1 0 0,0 0-1,-1 0 1,1 0-1,0 0 1,-1 0 0,0 0-1,0 0 1,0 0-1,0-1 1,0 1 0,0 0-1,-1 0 1,1-1-1,-2 2 1,-3 6 7,-1-1 0,-1 1 0,1-1 0,-2 0 0,-8 7-7,-22 18 94,-1-2 0,-29 17-94,59-43 19,-1-1-1,0 0 1,0 0 0,-1-1-1,1 0 1,-1-1 0,0-1-1,1 0 1,-1 0 0,0-1-1,0-1 1,0 0 0,0-1-1,0 0 1,0-1 0,0 0-1,0 0 1,-9-5-19,8 5 75,11 3-33</inkml:trace>
  <inkml:trace contextRef="#ctx0" brushRef="#br0" timeOffset="8844.301">7 1577 4017,'-7'2'10680,"15"4"-8722,28 10-2410,-14-7 625,0-1-1,1-1 1,0-1-1,15 2-172,92 3 780,1-5 1,67-9-781,-177 2 26,686-22 241,32-1-233,-467 18-15,999-2 24,-358 35-25,-331-12 0,465 23 4,69-13 10,-222-10-11,-453-3-19,-86 8-2,0 0 9,-9-4-1,3 0 6,320 15-4,-235-8-2,-225-19 24,73-13-32,36 7 8,-275 3-8,93-5 128,-83 1-1526,0 3 0,30 3 1398,-52-1-1086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9:23.4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478 82 1632,'103'-39'1421,"-101"38"-1103,1 0 0,-1 0 0,0 0 1,0 0-1,1 0 0,-1-1 0,0 1 1,0-1-1,-1 1 0,3-2-318,-4 2 92,0 1 0,0 0 1,0 0-1,0-1 0,1 1 0,-1 0 1,0-1-1,0 1 0,0 0 0,0-1 0,0 1 1,0 0-1,0-1 0,0 1 0,0 0 1,0-1-1,0 1 0,0 0 0,0-1 0,0 1 1,0 0-1,0-1 0,0 1 0,0 0 1,-1 0-1,1-1 0,0 1 0,0 0 0,0-1 1,0 1-1,-1 0 0,1 0 0,0-1 0,0 1 1,-1 0-1,1 0-92,-2-2 290,-1 1 0,1 0-1,-1-1 1,1 1 0,-1 1 0,1-1-1,-1 0 1,-1 0-290,-19-2 135,1 1 0,-1 0 1,1 2-1,-1 1 0,1 0 0,0 2 0,-1 1 0,-5 2-135,2 0 122,0 2 1,1 1-1,0 0 1,0 2-1,1 1 0,-20 14-122,33-19 31,1 0-1,0 1 1,0 0 0,1 1-1,0 0 1,0 0 0,1 1-1,0 0 1,1 1-1,-2 2-30,6-7 8,0 0-1,0 1 0,1-1 1,0 1-1,0-1 0,0 1 1,1 0-1,0-1 0,0 1 1,1 0-1,0 0 0,0 0 1,1 0-1,-1 0 0,2-1 1,-1 1-1,1 0 0,0-1 1,2 5-8,-3-7 4,1 0 1,0 0 0,0 0-1,0-1 1,0 1-1,0 0 1,1-1 0,0 0-1,0 1 1,0-1-1,0-1 1,0 1 0,1 0-5,4 2 11,0-1 0,1 1 0,0-2 1,-1 1-1,8 1-11,116 31 57,-67-19-2,61 24-55,-106-34 4,-1 2 0,0 0 0,-1 2 0,0 0 0,-1 0 0,0 2 0,0 0 0,4 7-4,-16-15 0,0 0 0,0 0 0,-1 1 0,0 0 0,0 0 0,-1 0 0,1 0 0,-1 0 1,-1 1-1,1 0 0,1 6 0,-3-9 0,-1 1 1,1-1-1,-1 1 1,0-1-1,0 1 0,0-1 1,-1 1-1,1-1 1,-1 0-1,0 1 1,0-1-1,-1 1 1,1-1-1,-1 0 1,0 0-1,0 0 1,-1 0-1,-2 3 0,-3 3 8,0-1-1,-1 0 1,0 0-1,-1-1 1,0 0-1,0-1 1,0 0-1,-1-1 1,-2 1-8,-26 12 209,0-2 0,-3-1-209,-139 46 888,138-50-746,-1-1-1,0-3 1,-11 0-142,44-7 25,-1-1 0,1 0 0,0 0-1,0-1 1,-4-1-25,14 2-5,0 0-1,0 0 0,0 0 1,0-1-1,0 1 1,0 0-1,0-1 1,0 1-1,0 0 1,0-1-1,0 1 0,1-1 1,-1 0-1,0 1 1,0-1-1,1 1 1,-1-1-1,0 0 0,1 0 1,-1 0-1,0 1 1,1-1-1,0 0 1,-1 0-1,1 0 1,-1 0-1,1 0 0,0 0 6,0-1-53,0 1-1,0-1 1,0 1-1,0-1 0,0 1 1,1-1-1,-1 1 0,1-1 1,-1 1-1,1-1 1,0 1-1,-1 0 0,1 0 1,0-1-1,0 1 0,0 0 1,0 0-1,0 0 1,0 0-1,1 0 54,8-8-775,0 1 0,1 1 0,0 0 1,0 0-1,12-4 775,36-9-1206</inkml:trace>
  <inkml:trace contextRef="#ctx0" brushRef="#br0" timeOffset="786.705">1068 206 2769,'64'-99'1460,"-57"83"-369,-7 16-1077,0 0 1,0-1-1,0 1 0,0 0 0,0 0 0,0 0 0,0 0 0,0 0 0,0 0 0,0 0 1,0 0-1,0-1 0,0 1 0,0 0 0,0 0 0,0 0 0,0 0 0,0 0 1,0 0-1,0 0 0,0 0 0,0 0 0,0-1 0,0 1 0,0 0 0,-1 0 0,1 0 1,0 0-1,0 0 0,0 0 0,0 0 0,0 0 0,0 0 0,0 0 0,0 0 0,0 0 1,-1 0-1,1 0 0,0 0 0,0 0 0,0 0 0,0 0 0,0 0 0,0 0 1,0 0-1,-1 0 0,1 0 0,0 0 0,0 0 0,0 0 0,0 0 0,0 0 0,0 0 1,0 0-1,0 0 0,-1 0-14,-14 10 1231,14-10-935,-1 4-126,-1-1 1,1 1 0,0-1-1,0 1 1,0 0 0,1 0 0,-1 0-1,1 0 1,0 0 0,0 0-1,0 0 1,0 1-171,-2 54 739,3-36-383,-4 66 248,-4-1 1,-4-1-1,-4 0 1,-3-1-1,-29 76-604,35-132 118,12-28-103,0 0 0,0-1 1,0 1-1,0-1 0,0 1 1,0-1-1,0 1 0,-1-1 1,1 0-1,0 0 1,-1 0-1,1 0 0,-1 0 1,1 0-1,-2 1-15,5-5 42,0 1 0,0-1 1,-1 1-1,1-1 0,0 0 0,-1 0 1,0 0-1,1-2-42,-1 3 21,23-65 49,-2-1 0,-4 0-1,-3-2 1,-2 0 0,-1-33-70,-8 42 19,-3 1 1,-7-58-20,5 85 1,0 25-7,1 0 0,0 0 0,0 1 0,1-1-1,0 0 1,0 0 6,0 7-1,-1 0 0,0 0-1,0 0 1,1 0 0,-1 0 0,1 0 0,-1 1-1,1-1 1,-1 0 0,1 0 0,-1 0-1,1 1 1,0-1 0,0 0 0,-1 0-1,1 1 1,0-1 0,0 1 0,0-1-1,-1 1 1,1-1 1,1 1-1,-1 0 1,1 0-1,-1 0 0,1 0 1,-1 0-1,0 0 0,1 0 1,-1 1-1,0-1 0,1 0 1,-1 1-1,1-1 0,-1 1 1,0 0-1,0-1 0,0 1 1,1 0-1,-1 0 0,1 1 1,6 4 9,0 1 0,0 0 0,-1 1 0,0 0 0,0 0 0,-1 0 0,0 1 0,-1 0 0,4 6-9,8 20 59,-2 1 1,-1 0-60,1 5 46,2 0-3,70 162 210,-65-158-164,3 0 0,1-1-1,12 13-88,1-8 66,16 23 83,-55-71-150,1 0-1,0 1 1,0-1-1,-1 0 1,1 0-1,0 0 1,0 0 0,0 0-1,0 0 1,1 0-1,-1-1 1,0 1-1,0 0 1,0-1 0,1 1-1,-1 0 1,0-1-1,1 0 1,0 1 1,-1-1-70,0 0-1,0 0 1,-1-1-1,1 1 1,0 0 0,0 0-1,0-1 1,0 1 0,0-1-1,0 1 1,0 0 0,0-1-1,-1 0 1,1 1 0,0-1-1,0 1 1,-1-1 0,1 0-1,0 0 1,-1 1-1,1-1 1,-1 0 0,1 0-1,-1 0 1,1 0 0,-1 0 70,2-14-779</inkml:trace>
  <inkml:trace contextRef="#ctx0" brushRef="#br0" timeOffset="1166.004">1169 622 3889,'-24'-5'1808,"7"5"-512,6 2-135,6-2-1,3 3-256,2-3-424,0 0-160,21 4-136,17-3-48,44 1-56,-38-7 40,6 5-904,-4 0 616</inkml:trace>
  <inkml:trace contextRef="#ctx0" brushRef="#br0" timeOffset="1558.26">1734 208 4617,'-30'-26'795,"-32"-26"2301,60 47-557,9 1-1014,14 1-783,217-9 643,-165 10-1094,20-1-34,-1-4 0,1-4 0,3-4-257,161-37-294,-253 52-666,-5 2-1190,-8 4 1059</inkml:trace>
  <inkml:trace contextRef="#ctx0" brushRef="#br0" timeOffset="1924.666">2198 113 4297,'-6'-3'773,"-1"0"1,0 1-1,0-1 1,0 1-1,0 1 1,0-1-1,0 1 1,-1 0-1,1 1 1,0 0-1,-2 0-773,9 0 42,-1 0 0,1 1 0,0-1 0,-1 0 0,1 1 0,-1-1 0,1 0 0,0 0 0,0 1 0,-1-1-1,1 1 1,0-1 0,-1 0 0,1 1 0,0-1 0,0 1 0,0-1 0,0 0 0,-1 1 0,1-1 0,0 1-1,0-1 1,0 1 0,0-1 0,0 1 0,0-1 0,0 0 0,0 1 0,0-1 0,0 1 0,0-1 0,1 1-1,-1-1 1,0 1 0,0-1-42,6 20 403,-6-19-376,50 131 1248,26 82-104,-61-165-973,-2 1 0,-3 1 0,1 21-198,-2-6 96,3 28 86,-15-75 389,5-19-406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9:28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1 301 896,'5'-102'763,"-2"64"1096,3 24-134,0 4-461,-5 13 3328,-2 20-4599,1-8 459,-8 112 459,1-41 358,4 17-1269,5-32 367,3 1 0,3-1 0,4 0-1,2-1 1,4-1 0,2 0-1,12 21-366,-25-72 41,2-1 0,0 0 0,0 0-1,2-1 1,0 0 0,1-1 0,10 10-41,-15-18 17,0 0 0,0-1 0,0 0 1,1 0-1,0 0 0,1-1 1,-1-1-1,1 0 0,0 0 0,0 0 1,0-1-1,0 0 0,1-1 0,-1 0 1,1-1-1,3 1-17,-6-3 17,1 1 1,0-1-1,-1 0 0,1-1 1,-1 0-1,1 0 1,-1-1-1,0 1 0,0-2 1,0 1-1,0-1 1,-1 0-1,1 0 0,-1-1 1,0 0-1,-1 0 0,1 0 1,0-2-18,8-8 28,-1 0 1,0-1-1,-1-1 1,-1 0 0,-1-1-1,1-3-28,10-26 27,-2-1 0,-1-1 0,-3-1 0,-3 0 0,-1-1-1,0-19-26,-7 29 13,-1-1 0,-3 0 0,-1 0 0,-4-27-13,-33-161 7,18 130-8,17 83 1,1 9 1,1-1 1,0 0 0,0 0 0,1 0 0,0-3-2,2 5 5,1 8-5,5 14-6,3 27 3,-2 2 1,-2-1-1,1 37 3,2 17 1,-3-49 2,29 179 32,-26-179-22,3-1 1,1 0 0,15 30-14,-21-60 79,0 0-1,1 0 1,1-1 0,0-1 0,1 0-1,1 0 1,0-1 0,1 0 0,1-1-1,0-1 1,1 0 0,0-1 0,1-1-1,0 0 1,0-1 0,1-1 0,0 0-1,1-1 1,10 2-79,55 11 496</inkml:trace>
  <inkml:trace contextRef="#ctx0" brushRef="#br0" timeOffset="1242.389">1265 495 1896,'-67'-126'1331,"52"93"-76,15 24-240,1 5-493,5-4 1125,-6 8-1593,0-1 0,0 1 0,1 0 0,-1 0 0,0 0 0,0 0 0,0 0 0,0 0 0,0 0 0,1-1 0,-1 1 0,0 0 0,0 0 0,0 0 0,0 0 0,0 0 0,1 0 0,-1 0 0,0 0 0,0 0 0,0 0 0,1 0 0,-1 0-1,0 0 1,0 0 0,0 0 0,0 0 0,1 0 0,-1 0 0,0 0 0,0 0 0,0 0 0,0 0 0,0 0 0,1 1 0,-1-1 0,0 0 0,0 0 0,0 0 0,0 0 0,0 0 0,1 0 0,-1 0 0,0 1 0,0-1 0,0 0 0,0 0 0,0 0 0,0 0 0,0 1 0,0-1 0,0 0-54,8 45 1580,-1 20-1580,-6-48 334,-1-1-1,-1 0 0,-1 1 0,-3 15-333,2-18 177,1-1 0,1 1 0,0 0 0,0 0 0,2 2-177,7 92 1015,-5 10-1015,-3-104 35,1-1 0,0 1 0,0-1 1,1 0-1,1 1 0,0-1 0,1 0 0,6 12-35,-10-25 3,0 0-1,0 0 1,-1 0-1,1 1 0,1-1 1,-1 0-1,0 0 1,0 0-1,0 0 0,0 1 1,0-1-1,0 0 1,0 0-1,0 0 1,0 0-1,0 1 0,0-1 1,0 0-1,0 0 1,0 0-1,1 0 0,-1 0 1,0 0-1,0 1 1,0-1-1,0 0 0,0 0 1,1 0-1,-1 0 1,0 0-1,0 0 1,0 0-1,0 0 0,1 0 1,-1 0-1,0 0 1,0 0-1,0 0 0,0 0 1,1 0-1,-1 0 1,0 0-1,0 0 0,0 0 1,0 0-1,1 0 1,-1 0-1,0 0 1,0 0-1,0 0 0,0 0 1,1 0-1,-1 0 1,0 0-1,0 0 0,0 0 1,0-1-1,0 1 1,1 0-1,-1 0 1,0 0-3,5-16 183,-3 1-118,-1 0 0,0-1-1,-1 1 1,-1-1 0,0-3-65,-15-83 89,8 54-54,-24-216 37,19 146-64,10 61-7,3 43 11,0 0 0,-1 0 0,-1 0 1,-1-5-13,-1 8 40,10 23-26,31 57-19,-17-31 49,1 0 0,23 29-44,25 16 750,55 51-750,-45-51 476,26 38-476,-82-91 59,-2 0 0,-1 1 1,-1 1-1,-2 1 0,-1 1 1,3 13-60,-15-37 53,-4-6-17,1 0 0,1 0-1,-1 0 1,0 0-1,1 0 1,0-1-1,0 1 1,0-1-1,0 1 1,1-1 0,0 0-1,-1 0 1,1 0-1,0 0 1,0 0-1,1-1-35,-4-1 17,1-1-1,-1 0 1,1 0-1,-1 0 1,1 0 0,-1 1-1,1-1 1,-1 0-1,1 0 1,-1 0-1,1 0 1,0 0-1,-1 0 1,1-1-1,-1 1 1,1 0-1,-1 0 1,1 0 0,-1 0-1,1-1 1,-1 1-1,1 0 1,-1 0-1,1-1 1,-1 1-1,1 0 1,-1-1-1,0 1 1,1-1-1,-1 1 1,1 0-1,-1-1 1,0 1 0,0-1-1,1 1 1,-1-1-1,0 1 1,0-1-1,0 1 1,1-1-1,-1 0 1,0 1-1,0-1 1,0 1-1,0-1 1,0 1-1,0-1 1,0 1 0,0-1-17,1-32 374,-1 33-358,-3-68 163,-4 0 1,-2 1 0,-3 0-1,-16-48-179,6 43 15,-13-45 22,-1-24-37,28 102-8,2 1 1,2-1-1,1 0 0,2-1 1,4-30 7,-3 61-169,1 8-83,-3 23-255,1 14 257</inkml:trace>
  <inkml:trace contextRef="#ctx0" brushRef="#br0" timeOffset="2257.512">2622 303 2833,'74'-9'1511,"-74"9"-1469,0 0 0,0 0 0,0 0 0,0 0 0,1 0 0,-1 0 0,0 0 0,0 0 0,0 0 0,0 1 0,0-1 0,0 0 0,0 0 0,1 0 0,-1 0 0,0 0 0,0 0 0,0 0 1,0 0-1,0 0 0,0 0 0,1 0 0,-1 0 0,0-1 0,0 1 0,0 0 0,0 0 0,0 0 0,0 0 0,0 0 0,0 0 0,1 0 0,-1 0 0,0 0 0,0 0 0,0 0 0,0 0 0,0-1 1,0 1-1,0 0 0,0 0 0,0 0 0,0 0 0,0 0 0,0 0 0,0 0 0,0 0 0,1-1 0,-1 1 0,0 0 0,0 0 0,0 0 0,0 0 0,0 0 0,0 0 0,0-1 0,0 1 0,-1 0 0,1 0 1,0 0-1,0 0 0,0 0-42,-10-5 2390,-16-1-657,-3 6-1278,-1 1-1,1 1 1,0 1-1,0 2 1,-4 2-455,-22 6 579,0 3-1,-11 6-578,51-16 90,1 0-1,0 1 0,0 1 1,1 0-1,-12 9-89,22-15 15,-1 1 0,1 0 0,-1 0 0,1 0 0,0 0 0,0 0 0,0 1 0,1-1 0,-1 1 0,1 0 0,0 0 1,0 0-1,0 0 0,0 0 0,1 0 0,0 0 0,0 1 0,0-1 0,0 0 0,1 1 0,-1-1 0,1 2-15,1-5 6,-1 1 0,1-1 0,-1 0 0,1 0 0,-1 0 0,1 1 0,0-1 0,0 0 0,0 0-1,0 0 1,0 0 0,0 0 0,0 0 0,0-1 0,0 1 0,0 0 0,0 0 0,0-1 0,1 1-6,26 12 76,-22-11-60,62 22 93,1-4-1,22 3-108,-33-10 33,0 3-1,-1 2 1,51 25-33,-102-40 0,1 0 0,-1 1 1,1 0-1,-1 0 0,0 1 0,-1-1 0,1 1 1,-1 0-1,0 1 0,4 4 0,-7-6 1,0-1-1,0 1 1,0 0 0,-1 0 0,1 0 0,-1 0-1,0 0 1,0 0 0,-1 0 0,1 0-1,-1 0 1,0 0 0,0 1 0,0-1 0,0 0-1,-1 0 1,0 0 0,0 0 0,0 0-1,0 1 0,-4 7 7,0 1 0,-1-1 0,0 0 0,0-1 0,-2 1 0,1-1 0,-1-1-1,-1 1 1,0-2 0,0 1 0,-4 1-7,-4 4 28,-1 0-1,-1-2 1,0 0 0,-1-1-1,0-1 1,-5 1-28,5-4 24,-1-2 0,0 0 1,0-2-1,-1 0 0,1-1 1,-1-1-1,1-1 0,-1-1 1,1-1-1,-1-1 0,0-1 1,-3-2-25,20 4 16,-1 0 1,1-1-1,-1 1 1,1-2-1,0 1 1,-1 0 0,-3-3-17,8 4-22,0 0 0,1 1 0,-1-1 0,0 0 0,0 1 0,0-1 0,0 0 0,1 0 0,-1 0 0,0 0 0,1 0 0,-1 0 0,1 0 0,-1 0 0,1 0 0,-1 0 0,1 0 0,0 0 1,-1 0-1,1 0 0,0 0 0,0 0 0,0-1 0,0 1 0,0 0 0,0 0 0,0 0 0,0 0 0,1 0 0,-1 0 0,0 0 0,1-1 0,-1 1 0,1 0 0,-1 0 0,1 0 0,-1 0 0,1 1 1,0-1-1,-1 0 0,1 0 22,3-3-309,0 0 1,0 0-1,0 0 1,0 1-1,1 0 1,-1 0-1,1 0 1,0 0-1,0 1 1,3-1 308,33-12-1042</inkml:trace>
  <inkml:trace contextRef="#ctx0" brushRef="#br0" timeOffset="2923.112">3121 253 5897,'-4'-16'2238,"3"13"-938,1 15-41,0-2-749,-1 71 1352,-8 52-1862,5-99 344,-2-1 0,-1 0-1,-1-1 1,-2 0-1,-8 20-343,-24 53 641,4 1 0,-8 54-641,21-70 342,46-187 781,-2 12-1041,6-9-82,23-82 40,-6-2-1,-9-1 1,-7-4-40,-24 164-2,0-1 4,1 1-1,3-10-1,-5 24-1,1 0-1,0 0 0,-1 0 1,2 0-1,-1 0 0,0 1 0,1-1 1,0 1-1,0-1 0,1 1 0,2-3 2,-5 7-2,0-1 0,-1 0 0,1 0 0,0 1 0,0-1 0,0 0-1,0 1 1,0-1 0,0 1 0,1-1 0,-1 1 0,0 0 0,0-1-1,0 1 1,0 0 0,1 0 0,-1 0 0,0 0 0,0 0 0,0 0-1,0 0 1,2 1 2,-1-1-2,0 1 0,0 0 0,0 0 0,0 0 0,0 0 0,0 0 0,-1 1 0,1-1 0,0 1 0,-1-1 0,1 1 0,-1-1 2,5 6 0,-1 0 1,0 0-1,-1 0 0,1 1 1,-1-1-1,1 5 0,25 71 78,11 54-78,13 36 147,-8-47 17,57 170 118,-86-230-197,-1 8-85,12 49 142,-28-122-172,0 1 1,0-1-1,1 1 0,-1 0 1,1-1-1,0 0 1,-1 1-1,1-1 1,0 1-1,0-1 1,0 0-1,0 1 1,0-1-1,0 0 1,0 0-1,0 0 1,2 1 29,-3-2-33,0 0 0,0 0 0,0 0 1,1 0-1,-1 0 0,0 0 0,0 0 1,1 0-1,-1 0 0,0 0 0,0-1 1,0 1-1,1 0 0,-1 0 0,0 0 1,0 0-1,0 0 0,0-1 1,1 1-1,-1 0 0,0 0 0,0 0 1,0-1-1,0 1 0,0 0 0,0 0 1,0 0-1,1-1 0,-1 1 0,0 0 1,0 0-1,0-1 0,0 1 1,0 0-1,0 0 33,0-21-1288,-7-18 340</inkml:trace>
  <inkml:trace contextRef="#ctx0" brushRef="#br0" timeOffset="3289.625">2970 724 5849,'-10'2'2689,"5"5"-1265,12 3-496,8 0 81,16-3-257,6 0-128,15 0-232,-1-5-144,8 3-104,-1-4-424,-3-2 560,3 1-280</inkml:trace>
  <inkml:trace contextRef="#ctx0" brushRef="#br0" timeOffset="3658.771">3733 272 5137,'-24'-46'2286,"8"33"-959,11 10 96,10 1 2482,68 3-3083,78-2-117,332-42 366,-75 5-793,-327 32-1982,-74 4 1137</inkml:trace>
  <inkml:trace contextRef="#ctx0" brushRef="#br0" timeOffset="4017.915">4204 282 7482,'-3'0'480,"0"-1"1,0 1-1,0 0 1,0 0-1,1 1 1,-1-1-1,0 0 1,-3 2-481,5-2 114,0 1 0,0 0-1,-1 0 1,1 0 0,0-1 0,0 1 0,0 0 0,0 0 0,0 1 0,0-1-1,1 0 1,-1 0 0,0 0 0,1 1 0,-1-1 0,0 0 0,1 1 0,-1-1 0,1 1-114,-3 9 245,0 0 0,0 1 1,2-1-1,-1 1 1,1-1-1,1 1 0,0 0 1,1-1-1,0 1 1,1 0-1,2 9-245,7 21 562,2-1 0,12 25-562,-9-24 344,22 67 946,21 102-1290,-42-149 95,-10-37-44,0 0-1,-2 1 1,0-1-1,-2 1 1,-1 7-51,-4-15 102,2-18-99,-1 0 0,1 1 1,0-1-1,-1 1 0,1-1 0,0 0 0,-1 1 0,1-1 0,-1 0 1,1 1-1,-1-1 0,1 0 0,0 0 0,-1 0 0,1 1 0,-1-1 1,1 0-1,-1 0 0,1 0 0,-1 0 0,1 0 0,-1 0 1,0 0-1,1 0 0,-1 0 0,1 0 0,-1 0 0,1 0 0,-1 0 1,1 0-1,-1-1 0,1 1 0,0 0 0,-1 0-3,-10-5 20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14.09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779 157 2216,'74'-15'1697,"-73"15"-1270,-1 0 1,1 0-1,-1 0 0,1 0 1,-1 0-1,1-1 0,-1 1 1,1 0-1,-1 0 0,1-1 1,-1 1-1,1 0 0,-1-1 1,0 1-1,1 0 0,-1-1 1,0 1-1,1 0 1,-1-1-1,0 1 0,1-1 1,-1 1-428,0-11 2869,-11-9-2791,10 19 500,0 0-535,0-1 0,0 1 0,0 0 0,0 0 1,0 0-1,0 0 0,-1 0 0,1 0 0,0 0 1,-1 1-1,0-2-43,-16-8 149,9 3-100,0 1 21,0 0-1,-1 0 1,1 1-1,-1 0 1,0 0-1,0 1 1,-1 0-1,-1 1-69,-33-7 772,0 1-1,-28 0-771,56 8 69,1 1 1,-1 0-1,1 2 0,-1 0 1,1 0-1,-1 2 1,1 0-1,0 1 0,-1 0-69,-13 9 43,0 0 0,1 2 0,0 1 0,2 1 0,0 1-1,1 2 1,0 0 0,-16 21-43,36-36 4,2 0-1,-1 0 1,0 0-1,1 1 1,0-1-1,1 1 1,0 0 0,0 0-1,0 0 1,1 1-1,0-1 1,0 1-1,1-1 1,0 1 0,0 0-1,1-1 1,0 1-1,0 0 1,1-1-1,0 1 1,0-1 0,2 6-4,-1-5 0,1 0 1,0 0-1,0 0 1,1-1 0,0 1-1,0-1 1,1 0-1,0 0 1,0-1 0,0 1-1,1-1 1,0 0-1,0-1 1,1 1 0,0-1-1,0-1 1,0 1 0,0-1-1,1 0 1,3 1-1,14 2 4,0 0 0,1-2 0,0 0 0,0-2 0,14 0-4,26 3 9,-40-2-9,0 0-1,0 2 1,-1 0-1,16 8 1,-34-12-1,-1 0-1,0 1 1,0 0 0,0 0-1,-1 0 1,1 1 0,-1 0-1,0 0 1,0 0-1,0 1 1,0 0 0,-1-1-1,0 2 1,0-1 0,0 0-1,-1 1 1,1 0 0,-2 0-1,1 0 1,0 0-1,-1 1 2,3 24 1,-1 1-1,-1 0 0,-2-1 1,-3 27-1,1-6 5,1-35 15,1 4-23,-1 1-1,-2 0 1,0-1-1,-5 22 4,5-37 33,0 0 1,0 1-1,0-1 0,-1 0 0,0 0 0,0-1 0,-1 1 0,0-1 0,0 1 0,0-1 0,0 0 0,-1-1 0,0 1 0,0-1 0,0 0 0,0 0 0,-1 0 1,-3 1-34,-6 2 139,-1 0 0,-1-1 1,1-1-1,-1 0 1,0-2-1,0 1 1,-7-1-140,-24 1 224,0-2 0,-1-2-224,18 0 43,1-1 0,-1-2 1,1-1-1,0-2 0,0 0 0,0-2 1,-13-7-44,39 14-28,0-1 1,0 0-1,0 0 1,0 0-1,0-1 1,1 1-1,-1-1 1,1 0-1,0 0 1,-1 0-1,1 0 1,1-1-1,-1 1 1,1-1-1,-1 0 28,2 2 52,0 0-1,1-1 0,-1 1 0,1-1 1,-1 1-1,1-1 0,0 1 0,0 0 1,0-1-1,0 1 0,0-1 0,1 1 0,-1-1 1,1 1-1,0 0 0,-1-1 0,1 1 1,0 0-1,0 0 0,1-1 0,-1 1 1,0 0-1,1 0 0,-1 0 0,1 1 0,0-1 1,-1 0-1,1 0 0,1 0-51,35-31 792</inkml:trace>
  <inkml:trace contextRef="#ctx0" brushRef="#br0" timeOffset="1157.007">1543 103 1984,'-1'0'300,"0"0"0,0 0 0,0 1 0,0-1 0,0 0 0,-1 1 0,1-1 0,0 1 0,0-1 0,1 1-1,-1-1 1,0 1 0,0 0 0,0 0 0,0-1 0,0 1 0,1 0 0,-1 0 0,0 0 0,1 0 0,-1 0 0,1 0-1,-1 0 1,1 0 0,-1 0 0,1 0 0,0 0 0,-1 1-300,-7 14 100,-4 0 163,8-11-167,0 1 0,0 0 0,0 0-1,1 0 1,0 0 0,0 1-1,0-1 1,1 1 0,0 0-1,0 0-94,-22 129 1212,9-51-133,-15 47-1080,-69 154 1261,10-31-705,76-221-388,13-32-157,-1-1 1,1 1-1,-1-1 1,0 1 0,0-1-1,0 1 1,1-1-1,-1 0 1,0 1-1,-1-1 1,1 0-1,0 0 1,0 0 0,0 0-1,-1 0 1,1 0-1,0 0 1,-1 0-12,0-5 140,6-9-40,60-170-637,33-103-990,-73 204 1309,-5 0-1,5-50 219,-17 76 16,-5 30 174,1 1 0,1-1 0,2 0 1,0 1-1,2 0 0,0 0 0,3-1-190,-6 14 232,-2 6-112,-1 0 1,1 1-1,0 0 1,0-1-1,0 1 1,1 0-121,-3 4 10,-1 0 0,1 1 1,0-1-1,0 0 1,-1 1-1,1-1 1,0 0-1,0 1 1,0-1-1,0 1 0,-1-1 1,1 1-1,0 0 1,0-1-1,0 1 1,0 0-1,0 0 0,0 0 1,0 0-1,0-1 1,0 1-1,0 1 1,0-1-1,0 0 1,0 0-1,0 0 0,0 0 1,0 1-1,0-1 1,0 0-1,0 1 1,0-1-1,0 1 0,-1-1 1,1 1-1,0-1 1,0 1-1,0 0-10,3 3 1,0 0 0,1 0 1,-2 1-1,1 0 0,0-1 0,-1 1 0,0 0 0,0 1 0,-1-1 0,1 0 1,0 4-2,5 14 21,-1 1 1,0 5-22,-4-13 23,18 57 253,2-1 0,32 68-276,80 134 632,-120-246-588,-1 1 0,-1 1 0,-2 0-1,-1 1 1,-1 0 0,0 7-44,-6-21-24,-2-7-127,0-1 1,1 0 0,0 0 0,0 0 0,1-1 0,0 1-1,1-1 1,2 5 150,-2-10-804,2-4 341</inkml:trace>
  <inkml:trace contextRef="#ctx0" brushRef="#br0" timeOffset="1530.508">1377 793 4641,'-8'2'3025,"4"-2"-49,2 1-1103,1-1-113,1 0-456,0 0-239,0 0-337,0 0-72,11 4-224,14 6-96,41 8-136,-30-18-64,9-3-96,2 0-152,2-4 1624,4 1-1176</inkml:trace>
  <inkml:trace contextRef="#ctx0" brushRef="#br0" timeOffset="2194.846">2291 228 3993,'-32'-92'2175,"21"71"-84,12 24 232,1-1 2414,18 5-4307,0-1 0,0-1 0,1-1 0,0 0 0,19 0-430,12-2 692,47-4-692,131-8 166,155-9-8,-313 11-33,-36 3-1714,36 1 1589,-61 6-1730,-6 2 682</inkml:trace>
  <inkml:trace contextRef="#ctx0" brushRef="#br0" timeOffset="2677.243">2804 259 2553,'-34'-40'2001,"33"39"-1912,1 1 0,-1-1 1,1 1-1,0-1 0,-1 1 0,1-1 0,0 1 0,-1-1 0,1 0 0,0 1 0,0-1 0,-1 0 0,1 1 0,0-1 1,0 0-1,0 1 0,0-1 0,0 0 0,0 1 0,0-1 0,0 0 0,0 1 0,0-1 0,0 0 0,1 0-89,4-2 6151,-9 34-4537,0 25-1614,3-36 197,0 2 49,1 0 0,1 1 0,1-1-1,1 0 1,1 1 0,2 1-246,10 31 705,15 33-705,-12-36 311,12 52-311,-19-36 101,-3 1 0,0 37-101,2 20 114,-1-69 757,-7-48-584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18.27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545 111 1448,'0'-1'287,"1"1"0,0 0 0,-1-1 0,1 1 0,0-1 0,-1 1-1,1-1 1,0 0 0,-1 1 0,1-1 0,-1 1 0,1-1 0,-1 0 0,1 1-1,-1-1 1,0 0 0,1 0 0,-1 0 0,0 1 0,1-1 0,-1 0 0,0 0-1,0 0 1,0 1 0,0-1 0,0 0 0,0 0 0,0 0 0,0 0 0,0 1-1,0-1 1,0 0 0,-1 0 0,1 0 0,0 0-287,-2-2 202,-1 0 1,1-1 0,-1 1-1,1 0 1,-1 0-1,0 1 1,0-1 0,0 1-1,-2-2-202,-3-2 135,0 0 1,0 0-1,-1 1 0,0 0 0,0 0 1,0 1-1,-1 0 0,0 0 0,1 2 1,-1-1-1,0 1 0,-1 0-135,-1 2 84,0 0-1,-1 1 1,1 1-1,0-1 1,0 2 0,0 0-1,0 0 1,0 1-1,1 1 1,-1 0-1,1 1-83,-20 10 34,1 2 0,0 1-1,-6 8-33,18-14 13,1 1 1,0 1-1,1 0 0,0 1 0,1 2-13,11-13 6,0-1 1,1 1-1,-1 0 0,1 0 1,0 0-1,1 0 1,-1 1-1,1-1 1,0 1-1,0 0 0,1-1 1,0 1-1,0 0 1,0 0-1,1 0 0,-1 0 1,1 0-1,1 0 1,-1 0-1,1-1 0,1 5-6,0-6 2,0 0-1,1 1 0,-1-1 0,1 0 1,-1 0-1,1 0 0,1-1 0,-1 1 1,0-1-1,1 0 0,0 0 0,0 0 1,0 0-1,0 0 0,0-1 0,3 1-1,12 6 4,-1-1 0,1-1 0,7 1-4,56 15 3,66 22 9,-117-34-6,0 1 0,-1 2 0,18 11-6,-34-16 2,-1-1 0,0 2 0,0 0 0,-1 0 1,-1 1-1,0 1 0,0 0 0,0 2-2,-4-4 1,0 1 0,0 0 0,-2 0 0,1 0 0,-1 1 0,-1 0 0,0 0 0,-1 0 0,0 0 0,-1 1-1,0 1 0,0 5 18,-1 0-1,-1 1 1,0-1-1,-2 0 1,0 0-1,-1 0 1,-1-1-1,0 1 0,-5 8-17,6-17 74,-2 0 0,1 0-1,-1 0 1,-1 0 0,0-1-1,0 0 1,-1 0-1,0 0 1,0-1 0,-1 0-1,0 0 1,0-1 0,-1 0-1,0-1 1,0 0-1,-9 4-73,-1-1 99,0-2 0,0 0-1,-1-1 1,0-1-1,-1 0 1,1-2-1,-1 0 1,1-2-1,-1 0 1,0-1-1,-5-2-98,7 0 18,1 0-1,0-1 1,0-1-1,0-1 1,1-1-1,-1 0 1,2-2-1,-1 1 1,1-2-1,0 0 1,0-1-1,-9-9-17,22 17-92,1 0-1,-1 0 0,1-1 1,0 1-1,0-1 1,0 1-1,0-1 1,0 0-1,0 0 1,1 0-1,-1 0 1,1 0-1,0 0 1,0 0-1,0 0 1,0-3 92,5-15-536</inkml:trace>
  <inkml:trace contextRef="#ctx0" brushRef="#br0" timeOffset="855.571">1282 591 4489,'18'-42'2212,"-18"42"-2161,1-1 0,-1 1 0,0-1 0,0 1-1,0-1 1,0 1 0,0 0 0,0-1 0,0 1 0,0-1-1,0 1 1,0 0 0,0-1 0,-1 1 0,1-1-1,0 1 1,0 0 0,0-1 0,0 1 0,-1 0-1,1-1 1,0 1 0,0 0 0,-1-1 0,1 1 0,0 0-1,-1-1 1,1 1 0,0 0 0,-1 0 0,1-1-1,0 1 1,-1 0 0,1 0 0,0 0 0,-1 0-1,1-1 1,-1 1 0,1 0 0,0 0 0,-1 0 0,1 0-1,-1 0 1,1 0 0,-1 0 0,1 0 0,0 0-1,-1 0 1,1 1-51,-24 3 1544,22-3-1255,-22 7 941,0 1 0,1 1 1,-21 13-1231,32-17 251,3-1-189,-1 1 0,1-1-1,0 1 1,1 1 0,0 0 0,0 0 0,0 0 0,1 1-1,0 0 1,1 1 0,0-1 0,0 1 0,0 0 0,1 1 0,1 0-1,0-1 1,0 1 0,1 0 0,0 1 0,1-1 0,0 1-1,0-1 1,1 1 0,1 0-62,0 1 10,1-1 0,0 1 0,1-1 0,0 1-1,1-1 1,0 0 0,1 0 0,0 0 0,0-1 0,1 1 0,1-1-1,5 7-9,-3-4 18,1-1-1,0-1 1,1 0-1,0 0 0,1 0 1,0-2-1,1 1 1,0-1-1,7 3-17,-11-8 12,-1-1 1,1 1 0,-1-2-1,1 1 1,0-1-1,0-1 1,0 1-1,0-1 1,0-1-1,1 1 1,-1-1 0,0-1-1,0 0 1,0 0-1,0 0 1,0-1-1,0 0 1,0-1-1,0 0 1,-1 0 0,1 0-1,-1-1 1,1-1-13,5-3 66,0 0 0,0-1 1,-1 0-1,0-1 1,-1-1-1,0 0 0,0-1 1,-1 1-1,-1-2 0,0 0 1,5-9-67,-8 11 85,-1 0 1,0 0 0,-1 0-1,0-1 1,-1 0-1,0 0 1,0 0 0,-1 0-1,-1-3-85,-1 8 41,0 0-1,0 0 0,-1 0 1,0 0-1,0 0 0,-1 0 1,1 0-1,-2 0 1,1 0-1,-1 1 0,0-1 1,0 1-1,-1 0 0,0 0 1,0 0-1,-2-2-40,-8-6-1,0 1 0,-1 0-1,0 1 1,-1 1 0,0 1 0,0 0 0,-1 1-1,-1 1 1,1 0 0,-2 2 0,-1-1 1,19 7-7,-2-1-86,0 0 0,0 0 1,0 0-1,0 0 0,0 1 0,0-1 0,0 1 0,-1 0 0,1 0 0,0 0 1,-2 0 92,-5 4-435</inkml:trace>
  <inkml:trace contextRef="#ctx0" brushRef="#br0" timeOffset="1443.474">1946 80 4249,'0'0'179,"0"-1"1,-1 1 0,1-1-1,0 1 1,-1 0-1,1-1 1,-1 1 0,1 0-1,-1-1 1,1 1-1,-1 0 1,1 0-1,-1 0 1,1-1 0,-1 1-1,1 0 1,-1 0-1,1 0 1,-1 0-1,1 0 1,-1 0 0,0 0-1,1 0 1,-1 0-1,1 0 1,-1 0 0,1 1-1,-1-1 1,1 0-1,-1 0 1,1 0-1,-1 1 1,1-1 0,-1 0-1,1 0 1,0 1-1,-1-1 1,1 1-1,-1-1 1,1 0 0,0 1-1,-1-1 1,1 1-1,0-1 1,-1 1-180,0 4 143,-1-1 0,1 1 1,0 0-1,0 0 0,1 0 0,-1 0-143,0 6 151,-3 26 167,2 1 0,2 0 0,1 0 0,5 19-318,27 160 1271,-17-127-762,-10-58-376,42 285 424,-42-268-530,-1-15-16,-1 0-1,-1 11-10,-3-44-102</inkml:trace>
  <inkml:trace contextRef="#ctx0" brushRef="#br0" timeOffset="2290.578">2497 731 4505,'-54'-58'2132,"34"40"1233,20 18-3307,0 0 0,0 0 0,0 0 0,0-1 0,0 1 0,-1 0 0,1 0 0,0 0 0,0 0 0,0 0 0,0 0 0,0 0 0,0 0 0,0-1-1,0 1 1,0 0 0,-1 0 0,1 0 0,0 0 0,0 0 0,0 0 0,0 0 0,0 0 0,0 0 0,0 0 0,-1 0 0,1 0 0,0 0 0,0 0-1,0 0 1,0 0 0,0 0 0,0 0 0,-1 0 0,1 0 0,0 0 0,0 0 0,0 0 0,0 0 0,0 0 0,0 0 0,0 0 0,-1 1-1,1-1 1,0 0 0,0 0 0,0 0 0,0 0 0,0 0 0,0 0 0,0 0 0,0 0 0,0 0 0,0 1 0,0-1 0,0 0 0,-1 0 0,1 0-1,0 0 1,0 0 0,0 0 0,0 1 0,0-1-58,13 29 1854,28 52-1279,-19-34-362,3-2 1,1-1 0,1 0 0,23 24-214,-23-36 139,-17-19-26,0 0 0,1-1 0,0-1 0,1 1 0,0-2 0,8 5-113,-20-14 36,1-1 1,-1 1-1,0-1 0,1 1 1,-1-1-1,1 0 0,-1 1 1,1-1-1,-1 0 0,1 1 1,0-1-1,-1 0 0,1 0 1,-1 1-1,1-1 0,0 0 1,-1 0-1,1 0 0,-1 0 1,1 0-1,0 0 0,-1 0 1,1 0-1,0 0 1,-1 0-1,1-1 0,-1 1 1,1 0-1,0 0 0,-1 0 1,1-1-1,-1 1 0,1 0 1,-1-1-1,1 1 0,-1 0 1,1-1-1,-1 1 0,1-1 1,-1 1-1,0-1 0,1 1 1,-1-1-1,0 1 0,1-1-36,0-3 158,0 0 0,-1 1 0,1-1 0,-1 0 0,0 1 0,0-1 0,0-1-158,0-3 34,3-48 108,2 1-1,3 1 1,2-1 0,2 2-1,3-1 1,2 2-1,5-6-141,-20 53 24,1-3-65,0 0-1,1 0 1,0 0-1,4-5 42,-7 12-42,-1 0-1,1 0 0,0 0 0,-1 0 0,1 0 0,0 0 0,0 0 0,0 0 0,0 0 1,0 0-1,0 1 0,0-1 0,0 0 0,0 1 0,0-1 0,0 1 0,0-1 0,0 1 1,1 0-1,-1-1 0,0 1 0,0 0 0,1 0 0,-1 0 0,0 0 0,0 0 0,0 0 0,1 0 1,-1 0-1,0 1 0,0-1 0,0 0 0,1 1 0,-1-1 0,1 1 43,15 12-592</inkml:trace>
  <inkml:trace contextRef="#ctx0" brushRef="#br0" timeOffset="3085.854">3383 752 5377,'-29'-5'4309,"69"23"-1549,-34-15-2521,1 1 0,-1-1 0,1-1 1,0 1-1,0-1 0,0-1 0,5 2-239,6-1 239,-1-1 0,1 0 0,-1-2 0,0 0 0,1 0 0,13-5-239,-25 5 59,-1 0-1,1-1 0,-1 0 1,1-1-1,-1 1 0,0-1 0,0 0 1,0 0-1,0 0 0,-1-1 0,1 0 1,-1 0-1,0 0 0,0 0 1,0-1-1,-1 1 0,0-1 0,0 0 1,0 0-1,0 0 0,1-6-58,-2 7 42,0 0-1,-1 0 1,0 0-1,0 0 1,0 0-1,0-1 1,-1 1 0,1 0-1,-1-1 1,-1 1-1,1 0 1,0 0-1,-1-1 1,0 1-1,0 0 1,0 0-1,0 0 1,-1 0-1,0 0 1,0 0-1,0 0 1,-1-1-42,-1 0 17,0 1 0,0 0 0,0 0 0,0 0 0,-1 1 0,0-1 0,0 1 1,0 0-1,0 0 0,0 1 0,0 0 0,-1 0 0,1 0 0,-1 0 0,0 1 0,-2 0-17,1-1 7,0 2 0,-1-1-1,1 1 1,0 0 0,-1 1 0,1-1-1,0 1 1,0 1 0,0 0 0,0 0-1,0 0 1,0 1 0,0-1 0,1 2-1,-1-1 1,-2 3-7,1-1 4,1 1 1,0-1-1,1 1 1,-1 1-1,1-1 1,0 1-1,1 0 0,0 0 1,0 1-1,0-1 1,1 1-1,0 0 1,-1 5-5,-5 14-5,2 0 0,0 1-1,2 0 1,1 1 0,1 4 5,3-16 9,0 0 0,2 1 0,-1-1 0,2 0 0,1 0 0,0 0-1,1 0 1,0 0 0,3 2-9,-2-5 25,0-1 0,1 0 0,1 0 0,0-1 0,5 7-25,-8-14 10,-1-1-1,1 0 1,0 0-1,0 0 0,0 0 1,1 0-1,-1-1 1,1 0-1,0 0 1,0 0-1,0-1 1,0 0-1,1 0 1,-1 0-1,3 0-9,5 1 24,0-1 1,0-1-1,-1 0 1,1-1-1,0-1 1,0 0-1,0 0 0,0-1 1,-1-1-1,1 0 1,-1-1-1,1 0-24,26-12-785,-1-1-1,0-2 0,0-2 786,-10 5-1330,9-7 395</inkml:trace>
  <inkml:trace contextRef="#ctx0" brushRef="#br0" timeOffset="3842.556">4240 650 6705,'40'-59'2697,"-36"55"956,-4 7-1850,-2 12-1279,-2 2-172,1 10 67,2-1 1,0 1-1,1 0 1,4 21-420,14 44 509,-11-62-432,-1-1 1,-1 1-1,-2 0 0,-1 0 1,-1 0-1,-2 10-77,-5-19 409,6-21-393,0 0-1,0 1 1,0-1 0,0 0 0,0 0 0,-1 0 0,1 0 0,0 0 0,0 0 0,0 0 0,0 0-1,-1 0 1,1 0 0,0 0 0,0 0 0,0 0 0,0 0 0,-1 0 0,1 0 0,0 0 0,0 0 0,0 0-1,0 0 1,0 0 0,-1 0 0,1 0 0,0 0 0,0 0 0,0 0 0,0-1 0,0 1 0,-1 0-1,1 0 1,0 0 0,0 0 0,0 0 0,0 0 0,0-1 0,0 1 0,0 0 0,0 0 0,-1 0 0,1 0-1,0 0 1,0-1 0,0 1 0,0 0 0,0 0 0,0 0 0,0 0 0,0-1-16,-2-3 146,1-1 1,-1 0-1,1 0 1,0 0 0,-1-5-147,-2-66 527,5-69-527,0 120 37,-1 10-27,0 1 0,2-1 0,0 1 0,0 0 1,1 0-1,1 0 0,3-7-10,-5 16-2,0 1 0,0-1 0,1 1 1,0 0-1,0 0 0,0 0 0,0 0 0,0 0 1,1 1-1,-1 0 0,1-1 0,0 1 0,0 1 0,1-1 1,-1 1-1,0-1 0,1 1 0,-1 0 0,1 1 1,0-1-1,0 1 0,0 0 0,0 0 2,28-3-2,0 0-1,0 3 0,25 2 3,99 10 2648,-157-11-2635,93 9 1136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23.37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420 40 2793,'-2'-10'2019,"1"7"-1341,0 0 1,1 0-1,-1 1 1,0-1-1,-1 0 0,1 0 1,0 1-1,-1-2-678,1 4 78,1 0 0,0-1 0,0 1 0,-1 0 0,1 0 0,0-1 0,-1 1 0,1 0 0,0 0 0,-1-1 0,1 1 0,-1 0 0,1 0 0,0 0 0,-1 0 0,1 0 0,0 0 0,-1 0 0,1 0 0,-1 0 0,1 0 0,0 0 0,-1 0 0,1 0 0,-1 0-78,-13 10 810,12-6-665,0-1 1,0 1-1,0-1 1,0 1 0,0 0-1,1-1 1,0 1-1,0 0 1,0 0-1,0 0 1,0 2-146,-3 46 656,4-44-551,0 63 704,3-1 1,10 50-810,30 139 624,-38-231-600,0-5-62,2 18-70,2 1 0,3 3 108,-11-48 450,-2 2-38</inkml:trace>
  <inkml:trace contextRef="#ctx0" brushRef="#br0" timeOffset="355.835">65 486 6225,'-17'-8'2921,"0"8"-913,0 0-615,8-4-89,4 4-280,10-3-272,7 4-80,15-1-199,9 0 31,23 0-168,8-5-56,15-4-104,10 1-40,3 0-48,1-2 32,-4 8-104,-10 2 480,-3 9-360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34.2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91 150 2168,'-30'-87'1613,"25"75"4741,2 11-3834,3 16-2994,0-1 1093,-17 205 1564,-2 42-1193,5-103-618,12-128-348,1 1 0,2 0 0,0 0 0,2-1 0,2 1 1,1-1-1,1 0 0,1 0 0,2-1 0,1 0 0,1-1-24,-5-15 11,1 0 1,1-1-1,-1 0 0,2-1 0,0 0 0,0 0 0,1-1 1,0 0-1,8 4-11,16 10 65,0-2 0,26 12-65,-56-32 9,-1 0 0,1-1 0,-1 1 0,1-1-1,-1 0 1,1 0 0,0-1 0,-1 1 0,1-1 0,0 0 0,0 0 0,-1 0 0,1-1 0,0 0 0,-1 0-1,1 0 1,-1 0 0,1-1 0,-1 0 0,1 0 0,-1 0 0,0 0 0,0-1 0,3-2-9,10-8 42,-2 0 0,1-1 0,-2 0 0,0-1 0,0-2-42,15-19 47,-1-1 1,-2-1-1,6-16-47,62-124 77,-93 175-76,19-40 18,-2-1 1,-1-1-1,-1-8-19,31-138 14,6-19-1,-49 195-7,0 0-1,-1 0 0,-1-1 0,0 1 0,-1-1 0,0 0 0,-2 1 1,0-1-1,0 1 0,-2-1 0,0 1 0,0-1 0,-2 1 0,0 0-5,-1 3-3,4 14-29,1 10-18,-2 95 49,-17 100 1,15-171-1,-16 139 11,18-135 3,2 0 0,1 0 0,4 15-13,0-31 11,1-1 1,1 1-1,1-1 1,1 0 0,1-1-1,1 0 1,1 0-1,1-1 1,2 2-12,26 35 187,2-1 1,25 24-188,-28-38 197,4 0-65</inkml:trace>
  <inkml:trace contextRef="#ctx0" brushRef="#br0" timeOffset="1016.626">1497 245 3097,'70'-68'1483,"-70"67"-1420,0 1-1,0 0 1,1-1 0,-1 1 0,0 0 0,0-1 0,0 1 0,1 0 0,-1 0 0,0-1-1,0 1 1,1 0 0,-1 0 0,0-1 0,1 1 0,-1 0 0,0 0 0,1 0 0,-1 0-1,0-1 1,1 1 0,-1 0 0,1 0 0,-1 0 0,0 0 0,1 0 0,-1 0 0,0 0-1,1 0 1,-1 0 0,1 0 0,-1 0 0,0 0 0,1 0 0,-1 1 0,0-1 0,1 0 0,-1 0-1,0 0 1,1 0 0,-1 1 0,0-1 0,1 0 0,-1 0 0,0 1 0,0-1 0,1 0-1,-1 1 1,0-1 0,0 0 0,1 0 0,-1 1 0,0-1 0,0 1-63,4 17 869,-4-16-536,0 7 31,1-1-1,-2 1 1,1 0 0,-1-1-1,0 1 1,-2 5-364,-4 33 823,3 38 228,3 1 1,8 45-1052,-2-83 110,-1 0-1,-3 0 1,-2 1 0,-2-1 0,-8 39-110,11-85 2,-6 25 29,1 1 0,1-1-1,1 1 1,2 0 0,0 1 0,2-1 0,2 1-31,-1 9 384,3-126 153,-3 50-460</inkml:trace>
  <inkml:trace contextRef="#ctx0" brushRef="#br0" timeOffset="1711.36">1655 318 5353,'-43'-85'2453,"42"85"-2383,1-1 0,0 0 0,-1 1 0,1-1 1,0 0-1,-1 1 0,1-1 0,-1 0 0,1 1 1,0-1-1,-1 1 0,0-1 0,1 1 0,-1-1 1,1 1-1,-1 0 0,0-1 0,1 1 0,-1-1 1,0 1-1,1 0 0,-1 0 0,0-1 0,1 1 1,-1 0-1,0 0 0,0 0 0,1 0 0,-1 0 1,0 0-1,0 0 0,1 0 0,-1 0 0,0 0 1,0 1-1,1-1 0,-1 0 0,0 0 0,1 1 1,-1-1-1,0 0 0,1 1 0,-1-1 0,0 1 1,1-1-71,-2 3 352,-1-1 0,1 1 0,0-1 0,0 1 0,0 0 0,1 0 0,-2 2-352,2-3 318,0 0-231,0 0 1,0 0-1,0 0 1,1 0-1,-1 0 1,1 0-1,-1 0 1,1 0-1,0 0 1,0 0-1,0 0 1,0 0-1,0 0 1,0 1-1,0-1 1,1 0-1,-1 0 1,1 0-1,0 0 1,-1 0-1,1 0 1,0-1-1,0 1 1,0 0-1,0 0 1,2 1-88,3 5 201,1 0 1,1 0 0,-1-1 0,9 7-202,4 4 371,12 18-122,-2 2 1,-1 2 0,-2 0-1,11 25-249,-6-13 213,-17-26-145,2-1 0,1 0 0,2-1 0,0-1 0,1-1 0,1-1 0,1-1 0,12 8-68,-12-13 49,-1 2 0,0 0 1,-2 2-1,7 7-49,-19-17 13,-1 1 1,1 0-1,-2 0 1,1 0-1,-1 1 1,-1 0-1,0 1 1,0-1-1,-2 1 1,4 11-14,-2 25 63,-5-39-43,1 0 0,-1-1 0,2 1 0,-1-1 1,1 1-1,0-1 0,3 5-20,-5-13 10,0 0 0,0 1 0,0-1 0,1 0 0,-1 0 1,0 0-1,0 0 0,0 0 0,0 0 0,0 0 0,1 0 0,-1 0 1,0 0-1,0 0 0,0 0 0,0 0 0,0 0 0,1 0 0,-1 0 0,0 0 1,0 0-1,0 0 0,0 0 0,1 0 0,-1 0 0,0 0 0,0 0 1,0 0-1,0 0 0,0 0 0,1 0 0,-1 0 0,0 0 0,0 0 0,0 0 1,0-1-1,0 1 0,0 0 0,0 0 0,1 0 0,-1 0 0,0 0-10,9-10 334,9-14 158,-15 17-430,1 0 0,-1 0 0,0 0 0,-1 0 0,1-1 0,-1 0 0,-1 1 0,0-1 0,0 0 0,0 0-62,0-22 287,-2-29-287,0 35 62,-17-228 393,0 17-323,16 193-91,3-1 0,3-26-41,-2 57-84,-1 0-1,2 0 1,0 0 0,0 1-1,1-1 1,0 1 0,1 0-1,1 0 1,0 0 0,0 1 0,4-6 84,-1 10-256</inkml:trace>
  <inkml:trace contextRef="#ctx0" brushRef="#br0" timeOffset="2904.665">3327 251 3497,'3'-3'893,"2"-2"5060,-15 0-2162,-27-3-2420,20 4-1032,0 1-1,-1 0 0,1 2 1,-1 0-1,1 0 1,-10 2-339,10 1 62,1 0 0,-1 1 1,1 1-1,0 1 0,0 0 0,1 1 1,-1 1-1,2 0 0,-1 1 1,1 0-1,-6 5-62,12-7 25,0 1 0,0 0 1,1 0-1,0 0 0,0 1 1,1 0-1,0 1 0,0-1 0,1 1 1,0 0-1,1 0 0,0 1 1,0-1-1,1 1 0,0 0 0,1 0 1,0 0-1,-1 9-25,3-15 0,0 1 1,0-1-1,0 0 0,0 0 1,1 0-1,0 0 0,0 0 1,0 0-1,0 0 0,1 0 1,-1 0-1,1 0 0,0-1 1,0 1-1,2 2 0,1-1 1,-1 1 0,1-1 1,0-1-1,1 1 0,-1-1 0,1 0 1,-1 0-1,1 0 0,2-1-1,10 6 3,1-1 0,0-1 1,1-1-1,0-1 0,19 3-3,35 2 0,27 5 0,-88-12 0,0 0 0,1 2 0,-1-1 0,-1 2 0,1-1 0,1 2 0,-9-3-1,0-1 1,-1 1-1,1 0 0,-1 0 0,1 0 1,-1 0-1,0 1 0,-1 0 1,1 0-1,-1 0 0,0 0 0,0 0 1,-1 1-1,1-1 0,-1 1 1,0 0-1,-1 0 0,1 1 1,-1 1 0,0 0 0,0 0 0,0 0 0,-1 0-1,0 0 1,-1 0 0,0 0 0,0 0 0,0 0 0,-1 0-1,-1 0 1,-2 6 0,-3 5 12,0-1-1,-2 0 1,0 0 0,-1-2-1,-1 1 1,-10 10-12,13-17 14,0-1 1,-1 0 0,0-1-1,-1 0 1,0-1 0,0 0-1,0-1 1,-1 0 0,0-1-1,-11 4-14,1-2 37,1-1 0,-1-1 0,0-1 0,0-1 0,-11 0-37,24-2 1,1-1 1,-1 0-1,1-1 0,0 0 1,0 0-1,-1-1 1,1 0-1,0 0 0,0-1 1,0 0-1,1 0 1,-1-1-1,1 0 0,0 0 1,0-1-1,0 0-1,4 3-140,1 0 0,0 0-1,0 0 1,0 0 0,0-1 0,0 1-1,0 0 1,1-1 0,-1 1 0,1-1-1,0 0 1,0 1 0,0-1 0,0 0-1,0 0 1,0 0 0,1 1 0,0-1 0,-1-1 140,2 0-151,0 1 0,0 0 0,0 0 0,0-1 0,1 1 0,-1 0 0,2-2 151</inkml:trace>
  <inkml:trace contextRef="#ctx0" brushRef="#br0" timeOffset="3792.119">4033 223 5577,'0'-1'184,"0"0"-1,0 0 1,0 0-1,-1 0 1,1 0-1,0 0 1,-1 0-1,1 1 1,0-1-1,-1 0 1,1 0-1,-1 0 0,0 0 1,1 1-1,-1-1 1,1 0-1,-1 1 1,0-1-1,0 1 1,1-1-1,-1 1 1,0-1-1,0 1 1,0-1-1,0 1 1,0-1-1,1 1 1,-1 0-1,0 0 1,0 0-1,0-1 1,0 1-1,0 0 1,0 0-1,0 0 1,0 0-1,0 1 1,0-1-184,-1 1 108,0-1 0,1 1 0,-1 0 0,0 0 1,1 0-1,-1 0 0,1 1 0,-1-1 0,1 0 1,0 1-1,0-1 0,-1 1 0,1-1 1,0 1-1,0-1 0,1 1 0,-1 0 0,0 0 1,0-1-1,0 3-108,-18 71 363,3 1 1,3 1 0,2 16-364,1-10 126,-3-1 1,-20 66-127,5-41 153,4 2 1,-5 75-154,119-811 1271,-50 445-1273,-20 102 13,-4-2 0,-2-4-11,-14 85 0,0-3 23,0 0 0,1 0 0,0 1 0,0-1 0,0 0 0,1-2-23,-1 5 6,-1 0-1,0 1 1,1-1 0,-1 1 0,0-1 0,1 1-1,-1-1 1,1 1 0,-1 0 0,1-1-1,-1 1 1,1 0 0,-1-1 0,1 1-1,-1 0 1,1-1 0,0 1 0,-1 0 0,1 0-1,-1 0 1,1 0 0,0-1 0,-1 1-1,1 0 1,0 0 0,-1 0 0,1 0-1,-1 1 1,1-1 0,0 0 0,-1 0 0,1 0-1,-1 0 1,1 1 0,0-1 0,-1 0-1,1 0 1,-1 1 0,1-1 0,-1 0 0,1 1-1,-1-1 1,1 1 0,-1-1-6,7 5 7,-1 0 0,0 0 0,-1 1 1,0 0-1,1-1 0,-2 2 0,1-1 1,-1 1-1,0-1 0,0 1 0,-1 0 0,3 6-7,4 16 2,0 2 0,2 18-2,2 4 9,59 184 88,59 120-97,-113-317-35,1-1 1,3-1-1,1-2 0,4 4 35,-25-36-181,-2-4 106,-1 1 1,1 0 0,-1-1-1,1 1 1,-1 0 0,1-1-1,-1 1 1,1 0 0,-1-1-1,0 1 1,1 0 0,-1 0-1,0 0 1,0-1 0,0 1 0,1 0-1,-1 0 1,0 0 0,0 0 74,-5 1-565</inkml:trace>
  <inkml:trace contextRef="#ctx0" brushRef="#br0" timeOffset="4191.05">3944 933 6225,'-10'-4'2921,"9"-1"-1033,-2 5-207,9 0-417,-6 0-104,0 0-432,20 2-135,43-5-305,-29-4 8,6-3-480,5-1 8,5 0 112</inkml:trace>
  <inkml:trace contextRef="#ctx0" brushRef="#br0" timeOffset="4589.918">4711 354 5905,'-91'-89'2599,"71"68"-299,19 17 228,3 1-477,6 0-733,-8 3-1278,102-5 961,-51 4-640,223 6 270,24-2-484,-259-8-203,-7 1-1343,-12 4-2476,-14 1 2463</inkml:trace>
  <inkml:trace contextRef="#ctx0" brushRef="#br0" timeOffset="4987.025">4930 347 5961,'-1'-1'316,"1"0"0,-1 0 0,0 1 0,0-1-1,0 0 1,0 1 0,0-1 0,0 1 0,0-1 0,0 1 0,0-1-1,-1 1 1,1 0 0,0-1 0,0 1 0,0 0 0,0 0-1,0 0 1,-1 0 0,1 0 0,0 0 0,0 0 0,0 0-1,0 1 1,-1-1 0,1 0 0,0 1 0,0-1 0,0 1-316,-1 0 178,1 1 0,0-1 0,0 1 0,-1 0 0,2 0 0,-1-1 1,0 1-1,0 0 0,0 0 0,1 0 0,-1 0 0,1 0 0,-1 0 1,1 0-1,0 2-178,-1 8 74,1 0 1,0 0-1,1 0 1,1 1-1,0 2-74,12 37 279,1-1-1,13 22-278,-7-16 178,10 45-178,25 191 219,-22-99-70,-11-102 963,-22-75 638,-10-3-739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19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435 451 8154,'-3'-6'613,"-1"1"1,1 0 0,-1 0-1,0 0 1,0 1 0,0-1-1,-1 1 1,0 0 0,0 0-1,0 1 1,0-1 0,0 1-1,-6-2-613,4 2 280,-1 0-1,0 1 0,-1 0 0,1 0 0,0 0 0,-1 1 0,1 1 0,0-1 0,-7 2-279,1 0 49,-1 1 0,0 0 0,1 1 0,-1 1 0,1 0 0,0 1 0,0 1 1,1 0-1,0 1 0,0 0 0,-6 5-49,11-6 8,0 0 0,0 0 0,0 0 0,1 1 1,0 1-1,0-1 0,1 1 0,0 0 0,1 0 0,-1 1 0,1 0 1,1 0-1,0 0 0,0 0 0,1 1 0,0-1 0,1 1 1,0 0-1,0 0 0,1 0 0,0 0 0,1 0 0,0 0 1,1 0-1,0 0 0,2 7-8,-1-7 2,1 1-1,0-1 1,1 0 0,1 0-1,-1 0 1,1-1 0,1 1-1,0-1 1,0-1 0,1 1-1,0-1 1,0 0 0,1 0-1,0-1 1,1 0 0,0 0-2,-2-3 2,-1 0-1,1 0 1,-1-1 0,1 0-1,0 0 1,0-1 0,0 0 0,0 0-1,1 0 1,-1-1 0,1 0 0,-1-1-1,0 0 1,1 0 0,-1 0-1,1-1 1,-1 0 0,1-1 0,-1 1-1,0-1 1,0-1 0,0 1-1,4-3-1,0-1 6,1-1 0,-1 0 0,-1 0 0,1-1 0,-2 0 0,1-1 0,-1 0 0,0-1-1,-1 0 1,0 0 0,0-1 0,-1 1 0,4-10-6,-4 4 10,0 0 0,0 0-1,-2 0 1,0-1 0,-1 0 0,0 0 0,-1 0 0,-2-1-1,1 1 1,-2-2-10,-4-88 126,4 106-119,0 0 0,0 0 0,-1 0 0,1 0 0,0 0 0,0 0 0,1 0 0,-1 0 0,0-1 0,0 1 0,0 1 0,1-1 0,-1 0 0,0 0 0,1 0 0,0 0-7,-1 0 4,0 1-1,0 0 1,1 0 0,-1 0 0,0 0 0,1 0 0,-1 0-1,0 0 1,0 0 0,1 0 0,-1 0 0,0 0 0,1 0-1,-1 0 1,0 0 0,1 0 0,-1 0 0,0 0 0,1 0-1,-1 0 1,0 1 0,0-1 0,1 0 0,-1 0 0,0 0-1,0 0 1,1 1 0,-1-1 0,0 0 0,0 0 0,0 1-1,1-1-2,21 29 96,-7 1-113,-1 0 1,-1 1-1,-2 0 0,6 29 16,6 12-771,-16-42-258,-5-24 179,-1 1 1,1-1-1,0 0 1,0 1-1,1-1 850,-1-3-288,0 0 1,0-1 0,0 1-1,0-1 1,1 0-1,-1 1 1,3 0 287</inkml:trace>
  <inkml:trace contextRef="#ctx0" brushRef="#br0" timeOffset="351.789">1053 55 8890,'-1'-1'374,"-19"-12"5298,13 16-3731,3 12-1069,4 17-245,1 0 0,1 0 0,3 7-627,2 33 274,-4 19-56,-4 1-1,-12 89-217,9-134-847,1 18 847,3-63-223,0-1 0,0 1 1,0 0-1,0-1 0,0 1 0,0-1 0,1 1 0,-1 0 0,0-1 1,1 1-1,-1-1 0,1 1 0,0-1 0,-1 1 0,1-1 0,0 0 1,0 1-1,0-1 0,1 1 223,8-5-1543</inkml:trace>
  <inkml:trace contextRef="#ctx0" brushRef="#br0" timeOffset="734.777">1339 29 7762,'-1'-25'3744,"1"21"-1535,1 4-369,-1 26-559,4 6-337,4 25-272,4 10-88,-3 7-176,1 4-64,-8-9-120,-2-2-48,-4-11-104,-1-1 0,0-5 88,-10-6-48,-1-4-48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42.95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134 178 5241,'5'-84'2381,"-5"68"-492,-3 12-228,-3 11 2138,3 6-3577,-1 1-1,2 0 1,0 0 0,0 0-1,1 0 1,1 1-1,1 4-221,-1-5 110,4 81 927,9 48-1037,-4-44 323,41 509 392,-46-581-639,1 11-1565,-2-47 1039</inkml:trace>
  <inkml:trace contextRef="#ctx0" brushRef="#br0" timeOffset="381.16">107 234 8266,'-107'-64'3689,"108"62"-2057,6-2-104,17-4-464,5-3-271,20-3-177,8-3-136,22-1-232,11 4-72,4-3-88,-6-2-16,-12 3-56,-6 1-160,-14 7-752,-10 2-585,-18 12 857</inkml:trace>
  <inkml:trace contextRef="#ctx0" brushRef="#br0" timeOffset="798.155">212 686 7698,'-7'4'3840,"2"-1"-1535,6 0-657,10-3-95,11-3-553,13-3-192,18-8-368,2 0-152,2-5-48,-4 1-136,-8 7 1057,2 2-825</inkml:trace>
  <inkml:trace contextRef="#ctx0" brushRef="#br0" timeOffset="1365.769">1140 623 4641,'26'-44'2529,"-26"43"-2465,0 1 1,0 0-1,0-1 1,0 1-1,0-1 1,0 1-1,0-1 1,0 1-1,0-1 1,0 1-1,0-1 1,0 1 0,0-1-1,0 1 1,0-1-1,0 1 1,-1-1-1,1 1 1,0-1-1,0 1 1,-1-1-1,1 1 1,0 0 0,0-1-1,-1 1 1,1 0-1,-1-1 1,1 1-1,0 0 1,-1-1-1,1 1 1,-1 0-1,1 0 1,-1-1-1,1 1 1,-1 0 0,1 0-1,0 0 1,-1 0-1,1 0 1,-1-1-1,1 1 1,-1 0-1,1 0 1,-1 0-1,1 1 1,-1-1 0,1 0-1,-1 0-64,-26 2 1435,26-2-1338,-11 2 204,0 0 1,1 1 0,-1 1-1,1 0 1,0 0 0,0 1-1,0 1 1,0 0-1,1 0 1,0 1 0,0 1-1,1-1 1,-1 3-302,1-2 30,2 0-1,-1 1 1,2 0 0,-1 0 0,1 1 0,0 0-1,1 0 1,0 0 0,1 1 0,0-1-1,1 1 1,0 0 0,0 0 0,1 1 0,1-1-1,0 0 1,0 1 0,1-1 0,1 0-1,0 1 1,1 2-30,0 0 3,2 1 0,0-1 0,1 1 0,0-1 0,1-1 0,1 1 0,0-1 1,1 0-1,0 0 0,1-1 0,0 0 0,1-1 0,11 9-3,-14-13 10,1 0 1,0-1-1,0 0 1,0 0-1,1-1 1,0 0-1,0-1 1,0 0-1,1 0 1,0-1-1,-1 0 1,1-1-1,0 0 1,0 0-1,0-1 1,0 0-1,1-1 1,-1-1-1,0 1 1,0-1-1,3-2-10,-3 1 69,0 0 0,0-1 0,-1-1 0,1 0 0,-1 0 0,0-1 0,0 0 0,0 0 0,-1-1 0,1 0-1,-2-1 1,1 0 0,5-6-69,-8 7 87,0-1-1,0 0 1,0-1-1,-1 1 1,0-1-1,0 0 1,-1 1 0,0-2-1,-1 1 1,1 0-1,-2-1 1,1 1-1,-1-1 1,0 1-1,-1-1 1,0-7-87,-2 0 6,0 1 1,-1 0 0,-1 0 0,0 0-1,-1 0 1,-1 1 0,0 0 0,-1 0-1,0 0 1,-1 1 0,-1 0-1,0 1 1,-1-1 0,0 2 0,-1 0-1,0 0 1,-1 1 0,0 0 0,0 1-1,-1 0 1,0 1 0,-4-1-7,13 7-166,1 1 0,0-1 0,0 1 0,-1 0 1,1 0-1,-1 0 0,1 0 0,-1 1 0,0 0 0,1 0 0,-1 0 1,1 0-1,-1 0 0,-3 1 166,-4 11-742</inkml:trace>
  <inkml:trace contextRef="#ctx0" brushRef="#br0" timeOffset="1925.504">1590 647 7282,'1'-1'3465,"-1"11"-1545,2 18-241,6 27-1679,6-7 1401,13 25-1401,-16-46 289,0 2-1,-2-1 1,-2 1 0,0 0-1,2 27-288,-4-1 427,-28-127 2243,20 50-2633,0 0 0,2-1 1,0 1-1,1 0 0,2-1 0,0 1 0,1 0 0,1 0 1,2 0-1,0 0 0,1 1 0,1 0 0,1 1 0,1 0 1,0 0-1,4-2-37,-8 13-30,1 0 0,0 1 0,1 0 0,0 0 1,0 1-1,0 0 0,1 0 0,0 1 0,1 1 1,-1-1-1,6-1 30,-7 3-72,-1 1 1,1 1-1,0-1 0,0 1 1,0 1-1,0-1 1,1 1-1,-1 1 1,0-1-1,0 1 0,1 1 1,-1 0-1,0 0 1,0 0-1,4 2 72,-5 0-52,-1 0 0,1 0 0,0 1 0,-1 0 0,3 2 52</inkml:trace>
  <inkml:trace contextRef="#ctx0" brushRef="#br0" timeOffset="2885.029">2324 715 6449,'-31'-37'2777,"26"31"-1083,5 6-946,7 11 72,-6-3-548,1-1-1,-2 1 1,1-1 0,-1 1-1,0 2-271,1 29 740,7 22-29,-2-22-337,-2-1 0,-1 1-1,-2 7-373,2 59 718,-4-98-564,-1-8 313,2-13 127,3-9-358,-1 1 1,0 0 0,-2-18-237,1-10 70,-1 48-68,10-142 118,-7 118-117,1 0-1,2 1 0,0-1 1,6-10-3,-11 32-10,0 0 1,1 1 0,0-1-1,-1 1 1,1-1-1,0 1 1,1 0-1,-1 0 1,0 0 0,1 0-1,0 0 1,0 1-1,0-1 1,0 1-1,0-1 1,0 1 0,0 0-1,1 1 1,-1-1-1,1 0 1,0 1-1,-1 0 1,4-1 9,-2 2-10,1-1 0,0 1 0,-1 0 0,1 1 0,-1-1 0,1 1 0,-1 1 0,1-1 0,-1 0 0,0 1 0,0 0 0,0 1-1,0-1 1,0 1 0,0 0 0,0 0 10,9 7-7,1 1-1,-2 0 0,0 1 0,0 1 1,-1 0-1,0 0 0,-1 1 0,-1 1 0,0 0 1,-1 0-1,5 13 8,-3-2 1,-1 0-1,-1 0 1,-1 1 0,-2 0 0,0 1 0,-2 0-1,-1 1 0,-2-23 7,-1-4-2,1 0-1,-1 0 0,0 0 1,0 0-1,0 0 1,0 0-1,0 0 0,0 0 1,0-1-1,-1 1 0,1 0 1,0 0-1,-1 0 1,0 0-1,1-1 0,-1 1 1,-1 1-5,2-3 3,0 0 0,0 0 0,0 0 0,0 0-1,0 1 1,0-1 0,-1 0 0,1 0 0,0 0 0,0 0 0,0 0 0,0 0 0,0 0 0,0 0 0,-1 0 0,1 0 0,0 0 0,0 0 0,0 0 0,0 0 0,0 0 0,0 0 0,0 0-1,-1 0 1,1 0 0,0 0 0,0 0 0,0 0 0,0 0 0,0 0 0,0 0 0,-1 0 0,1-1 0,0 1 0,0 0 0,0 0 0,0 0 0,0 0 0,0 0 0,0 0 0,0 0 0,0 0 0,0-1-1,0 1 1,-1 0 0,1 0 0,0 0-3,-4-14 162,0-21-125,1 1 0,1-1-1,3-29-36,0 49-2,0 0 0,2 0 0,0 0 0,0 0 0,2 0 0,-1 1-1,2 0 1,0 0 0,1 0 0,1 0 2,-5 8-9,2 0-1,-1 0 1,1 0 0,0 1-1,0-1 1,0 1 0,1 0-1,-1 1 1,1-1 0,1 1 9,-2 1-11,0 1 0,-1 0 0,1 0 0,0 0 0,0 1 0,1-1 1,-1 1-1,0 0 0,0 1 0,1-1 0,-1 1 0,0 0 1,0 1-1,6 0 11,-5 0-10,0 0 0,0 1 0,0 0 0,-1 0 1,1 0-1,0 0 0,-1 1 0,0 0 0,1 1 0,-1-1 0,0 1 1,3 3 9,-1 0-8,0 0 1,-1 1 0,0-1 0,0 1 0,-1 1 0,0-1-1,3 7 8,2 11-2,0 0 0,-2 0-1,0 1 1,-2 0 0,0 8 2,-2-8 18,-2 0 0,0 1 1,-2-1-1,-1 2-18,3 12 420,7-1-224</inkml:trace>
  <inkml:trace contextRef="#ctx0" brushRef="#br0" timeOffset="3728.563">3455 779 3681,'-17'-65'1987,"17"62"-1746,-1 1 1,1 0 0,-1 0-1,1 0 1,0-1 0,0 1-1,0 0 1,0 0-1,0-1 1,1 1 0,-1 0-1,1 0 1,-1 0-1,1 0 1,0 0 0,0-1-1,0 1-241,3-8 2021,-3 3 246,-2 6 46,-7 14-1017,2 2-1243,0 0-1,1 0 1,1 1 0,0 0 0,2 0 0,-1 0-1,2 0 1,0 7-53,2 4 17,0 0 0,2 0 0,1-1 1,5 21-18,-8-45 1,7 35 30,3-1 0,3 5-31,-11-33 12,0 1 0,1-1 0,0 0 0,0 0-1,1 0 1,0 0 0,1-1 0,0 0 0,0 0 0,0-1 0,5 5-12,-9-10 8,0 0 0,0 0-1,0 0 1,0 0 0,0-1-1,1 1 1,-1-1 0,0 1-1,0-1 1,0 0 0,0 1-1,1-1 1,-1 0 0,0 0-1,0-1 1,0 1 0,1 0-1,-1-1 1,0 0 0,0 1-1,0-1 1,0 0 0,0 0-1,0 0 1,0 0 0,1-1-8,7-5 40,-1 1-1,-1-1 1,1 0 0,4-7-40,-8 9 16,6-6 13,0-1-1,-1-1 1,0 0-1,-1 0 1,-1-1-1,0 0 1,0-1-1,-2 1 1,0-2-1,-1 1 1,0 0-1,0-4-28,3-27 63,-1-1 0,-3 0 0,-1-20-63,0 16 25,-3 50-33,0-1 0,0 1-1,0-1 1,0 1 0,0-1-1,0 1 1,0 0 0,1-1 0,-1 1-1,0-1 1,1 1 0,0 0-1,-1-1 1,1 1 0,0-1 8,0 2-8,-1 0-1,1 1 1,-1-1-1,1 0 1,-1 1 0,1-1-1,-1 0 1,1 1-1,-1-1 1,1 1 0,-1-1-1,0 1 1,1-1-1,-1 1 1,0-1 0,1 1-1,-1-1 1,0 1-1,0 0 1,1-1 0,-1 1-1,0-1 1,0 1 8,15 50-191,-15-50 198,11 42-73,-2-1 98,3 0-1,1-1 1,10 20-32,-17-48-57,1 0 0,0 0 0,1-1 0,0 0 0,1-1 0,0 1 1,1-2-1,0 1 0,1-1 0,0-1 0,0 0 0,9 4 57,-6-4 150,1-1-1,0-1 0,0-1 1,7 2-150,17 2 473</inkml:trace>
  <inkml:trace contextRef="#ctx0" brushRef="#br0" timeOffset="4141.036">4186 106 9002,'0'-30'3599,"4"18"-2367,-4 12-1208,1 0 1,-1 0-1,0 0 1,1 0-1,-1-1 1,0 1-1,1 0 1,-1 0-1,0 0 1,1 0-1,-1 0 1,0 0-1,1 0 1,-1 0-1,0 0 1,1 0-1,-1 0 1,0 0 0,1 0-1,-1 0 1,0 0-1,1 1 1,-1-1-1,0 0 1,1 0-1,-1 0 1,0 0-1,0 1 1,1-1-1,-1 0 1,0 0-1,0 0 1,1 1-25,0 0 34,0 0-1,0 1 1,0-1 0,0 0 0,0 1-1,0-1 1,0 1 0,0-1 0,-1 1-1,1-1 1,-1 1 0,1-1 0,-1 1-1,0 0 1,1-1 0,-1 1 0,0 0 0,0 0-34,2 9 73,14 80 705,4 82-778,-4-30 616,61 337 1180,-72-460-1664,10 45-47,-13-60 62,-1 1 1,1-1-1,1 0 0,-1 0 1,1-1-1,0 1 0,0 0 0,0-1 1,0 0-1,1 1-147,11 5 569</inkml:trace>
  <inkml:trace contextRef="#ctx0" brushRef="#br0" timeOffset="4684.755">4965 717 6425,'58'-14'2704,"-58"14"-2675,1 0 1,-1 0-1,0 0 1,0 0-1,0 0 1,0 0-1,0-1 1,1 1-1,-1 0 1,0 0-1,0 0 1,0 0-1,0 0 1,0 0-1,0-1 1,0 1-1,1 0 1,-1 0-1,0 0 1,0 0-1,0-1 1,0 1-1,0 0 1,0 0-1,0 0 1,0 0-1,0-1 1,0 1-1,0 0 1,0 0-1,0 0 1,0 0-1,0-1 1,0 1-1,0 0 1,0 0-1,0 0 1,-1 0-1,1 0 1,0-1-1,0 1 1,0 0-1,0 0 1,0 0-1,0 0 1,0 0-1,0 0 1,-1-1-1,1 1 1,0 0-1,0 0 1,0 0-1,0 0 1,-1 0-30,-14-10 1185,-20-7 615,35 17-1761,-9-3 246,0-1 0,0 2 1,-1-1-1,1 1 1,0 0-1,-1 1 0,1 0 1,-1 1-1,0 0 0,-1 1-285,6-1 20,0 1 0,0 0 0,1 0 0,-1 0 0,0 0-1,1 1 1,-1 0 0,1 0 0,0 0 0,-1 1-1,1-1 1,0 1 0,0 0 0,1 0 0,-1 1 0,1-1-1,-1 1 1,1-1 0,0 1 0,0 0 0,0 2-20,-3 5-17,1 1-1,0 0 1,1 0 0,0 0 0,1 0 0,1 1 0,-1 0 0,2-1 0,0 1 0,1 0 0,0 3 17,1 8-22,1 1 0,1-1 0,2 0 0,0-1 0,4 11 22,-6-26-2,0 0-1,0 0 1,0 0-1,1 0 1,0-1-1,1 0 1,0 0-1,2 3 3,-4-6 2,1-1-1,-1 1 1,1-1-1,0 0 1,0 0-1,0-1 1,0 1-1,1-1 1,-1 0-1,0 0 1,1 0-1,0 0 1,0-1-1,-1 0 1,3 0-2,0 1 16,1-1 0,0-1 0,-1 1 0,1-2 0,0 1 0,0-1 0,-1 0 0,1 0 0,-1-1 0,1 0 0,-1 0 0,1-1 0,-1 0 0,0 0 0,0-1 0,-1 0 0,1 0 0,-1-1-1,5-4-14,-4 3 32,-1-1 1,0 0-1,0 0 1,-1 0-1,1-1 1,-2 0-1,1 0 1,-1 0-1,0-1 1,-1 1-1,0-1 1,-1 0-1,1 0 1,-2 0 0,1 0-1,-1-7-33,0-2 127,-1-1 1,0 1-1,-2-1 0,0 1 1,-1 0-1,-1 0 0,-1 0 0,0 0 1,-5-9-128,6 21 146,2 6-68,4 16-86,2-3-5,1 0 0,0-1 0,1 0 1,0 0-1,1 0 0,0-1 0,1 0 1,1 0-1,6 5 13,0 0 14,1-1 1,0-1-1,2 0 1,0-2-1,15 9-14,31 13 44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8:27.13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65 1 4185,'-56'3'2499,"47"-3"4299,11 3-4543,17 4-3204,-9-4 1698,22 6-369,1-1 0,0-2 1,5 0-381,113 11 638,-122-15-638,32 1-380,-1-2 1,22-5 379,-52 2-930,-4 0 346</inkml:trace>
  <inkml:trace contextRef="#ctx0" brushRef="#br0" timeOffset="400.479">38 399 5233,'-28'-1'7329,"24"3"-3212,18 3-3255,9 2-666,1-1-1,-1-2 1,1 0-1,0-2 1,23 0-196,55 0 382,58-9-382,-47-7-3787,-82 8 2292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8:33.4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115 363 6169,'-15'-29'2432,"15"29"-2400,0 0 0,0 0 0,-1 0 1,1-1-1,0 1 0,0 0 1,0 0-1,0 0 0,0 0 1,-1 0-1,1 0 0,0-1 1,0 1-1,0 0 0,-1 0 0,1 0 1,0 0-1,0 0 0,0 0 1,-1 0-1,1 0 0,0 0 1,0 0-1,0 0 0,-1 0 1,1 0-1,0 0 0,0 0 0,-1 0 1,1 0-1,0 0 0,0 0 1,0 1-1,-1-1 0,1 0 1,0 0-1,0 0 0,0 0 1,0 0-1,-1 0 0,1 1 0,0-1 1,0 0-1,0 0 0,0 0 1,0 0-1,0 1 0,0-1 1,-1 0-1,1 0 0,0 0 1,0 1-1,0-1 0,0 0-32,-5 13 692,4-12-560,-3 17 264,1 1-1,1 0 1,0 0 0,1-1-1,2 1 1,-1 0 0,3 10-396,-2-28 20,22 239 1475,2 8-930,-15-133-1884,12 34 1319,-19-127-657</inkml:trace>
  <inkml:trace contextRef="#ctx0" brushRef="#br0" timeOffset="419.241">11 539 6761,'-2'-5'427,"0"0"0,0 0-1,1-1 1,0 1 0,0 0-1,0-1 1,1 1-1,0-1 1,0 0 0,0 1-1,0-1 1,1 1 0,0 0-1,1-1 1,-1 1 0,3-5-427,1-2 281,1 0 1,1 1 0,0 0-1,1 0 1,0 0 0,6-6-282,0 3 92,0 0 1,0 1-1,1 1 1,1 0-1,0 1 1,1 0-1,0 2 1,0 0-1,15-5-92,-8 5 13,1 0 1,1 2-1,-1 1 0,1 1 0,0 1 0,1 1 0,-1 2-13,-15 0-2,0 1 0,-1 1 0,1-1-1,0 2 1,-1 0 0,1 0 0,-1 0 0,0 2-1,0-1 1,9 5 2,-14-5-2,0 0 0,0 1 0,-1-1 0,1 1 0,-1 0 0,1 0 0,-1 0 0,-1 1 1,1-1-1,0 1 0,-1 0 0,0 0 0,0 0 0,-1 1 0,1-1 0,-1 1 0,-1-1 0,1 1 0,-1 0 0,1 2 2,0 7 5,-1 0 0,0 0 0,-1 0-1,-1 0 1,-1 0 0,0 0 0,0 0 0,-2 0 0,0-1 0,0 1 0,-2-1 0,0 0 0,-4 7-5,1-4 27,0-1 0,-1 0 0,-1-1 1,0 0-1,-1 0 0,-1-1 0,0-1 0,-1 0 1,0-1-1,-12 8-27,7-8 68,0-1-1,0-1 1,-1 0 0,-1-2 0,-7 3-68,16-8 21,0 1 1,0-2 0,0 0 0,0 0-1,-1-1 1,1-1 0,0 0 0,0 0-1,-1-1 1,-2-1-22,13 2 198,0-1 1,0 1-1,0 0 1,0-1-1,0 1 1,0-1-1,0 0 1,0 1-1,0-1 1,0 0-1,0 0 1,0-1-1,0 1 1,1 0-1,-1 0 1,0-1-1,1 0-198,5 0 1446</inkml:trace>
  <inkml:trace contextRef="#ctx0" brushRef="#br0" timeOffset="1080.921">863 873 6273,'-57'-65'2002,"42"52"-971,20 23-521,-5-10-400,9 13 345,0 0 0,-2 1-1,0 0 1,0 0 0,-1 0 0,-1 1 0,0 0-1,-1 0 1,-1 1-455,3 20 465,-1 0 0,-1 1 0,-2 9-465,-2-40 72,-1 24 153,1-29-175,0 0 0,0 0 0,-1 1 1,1-1-1,0 0 0,-1 0 0,1 1 0,-1-1 0,1 0 0,-1 0 0,0 0 1,1 0-1,-1 0 0,0 0 0,0 0 0,0 0 0,0 0 0,0 0 1,0 0-51,0-1 41,0-1 1,0 1 0,0 0-1,1-1 1,-1 1 0,0-1 0,1 1-1,-1-1 1,0 1 0,1-1-1,-1 0 1,0 1 0,1-1 0,-1 0-1,1 1 1,-1-1 0,1 0-1,0 0 1,-1 1 0,1-1 0,0 0-1,-1 0 1,1 0 0,0 0-1,0 0-41,-8-21 103,2 0-1,1 0 0,0-1 0,2 0 0,0 0 0,2 0 0,0 0 0,2 0 0,0 0-102,1 14 2,-1 0-1,1 0 0,0 1 0,1-1 1,0 1-1,0-1 0,1 1 1,0 0-1,0 1 0,1-1 0,0 1 1,0 0-1,1 0 0,0 0 0,0 1 1,1 0-1,6-5-1,-3 4-122,0 0 0,1 1 0,0 1 0,0 0 0,0 0 1,0 1-1,1 1 0,-1 0 0,1 0 0,0 1 0,0 0 0,0 1 0,2 1 122,1 0-401,0 0-1,0 1 0,0 0 1,0 2-1,9 1 402,27 13-403</inkml:trace>
  <inkml:trace contextRef="#ctx0" brushRef="#br0" timeOffset="1552.135">1639 810 5329,'32'-67'2286,"-32"66"-2226,0 1 0,1-1 0,-1 0 0,0 0 0,0 1 0,0-1 0,0 0 0,0 0 0,0 1 0,0-1 0,0 0 0,0 0 0,0 0 0,0 1 0,-1-1 0,1 0 0,0 1 0,-1-1 0,1 0 0,0 0 0,-1 1 0,1-1 0,-1 0 0,1 1 0,-1-1 0,1 1 0,-1-1 0,1 1 0,-1-1 0,0 1 0,1-1 0,-1 1 0,0 0 0,1-1 0,-1 1 0,0 0 1,1-1-1,-1 1 0,0 0 0,0 0 0,0 0-60,-30-3 1331,28 3-1156,-8 0 51,1 1 0,0 0 0,-1 1-1,1 0 1,0 0 0,0 1-1,0 1 1,1 0 0,-1 0-1,1 0 1,0 1 0,0 1-1,0 0 1,1 0 0,-3 2-226,5-2 26,0 0-1,0 0 1,0 0 0,1 1 0,0 0 0,1 0-1,-1 0 1,1 0 0,1 1 0,-1-1 0,1 1-1,1 0 1,-1 0 0,1 0 0,1 1 0,0-1-1,0 0 1,0 1 0,1 0-26,0 2 1,1 0 0,0 0-1,1 0 1,0 0 0,1-1 0,0 1 0,0-1 0,1 0-1,0 0 1,1 0 0,1 0-1,-3-4 1,1-1-1,0 1 1,0-1-1,0 0 1,1-1 0,0 1-1,0-1 1,0 1-1,1-2 1,-1 1-1,1 0 1,0-1 0,0 0-1,0-1 1,0 1-1,0-1 1,1 0-1,-1-1 1,2 0-1,3 1 9,0-1-1,0 0 1,0-1-1,0 0 1,0 0-1,0-2 1,0 1-1,0-1 1,4-2-9,-7 2 13,-1-1 0,0 0 1,-1 0-1,1 0 0,0-1 0,-1 0 1,0 0-1,0 0 0,0-1 1,0 0-1,-1 0 0,0-1 0,0 1 1,3-5-14,-2 1 29,0 0 0,0-1 1,-1 0-1,0 0 0,0 0 0,-2-1 1,1 1-1,-1-1 0,0-3-29,-2 8 15,0-1 1,-1 1-1,0 0 0,0 0 0,-1 0 0,1-1 0,-1 1 0,-1 0 0,1 0 0,-1 0 0,0 0 0,-1 1 0,1-1 1,-1 0-1,0 1 0,0 0 0,-4-5-15,-2-2 11,-1 1 0,0 0-1,-1 0 1,0 1 0,-1 1 0,0 0 0,-6-4-11,10 8-77,-1 1 1,1-1-1,-1 1 1,1 1 0,-1-1-1,0 1 1,-1 1-1,1 0 1,0 0-1,-1 1 1,1 0-1,-4 1 77,9 0-118,0 0-1,0 0 0,0 1 1,0 0-1,0 0 0,1 0 0,-2 0 119,3 0-63,0 1 0,0-1 0,0 0 0,0 1 0,0-1-1,0 1 1,1 0 0,-3 1 63</inkml:trace>
  <inkml:trace contextRef="#ctx0" brushRef="#br0" timeOffset="2022.388">2266 747 5369,'-2'-2'311,"0"-1"-1,0 0 0,0 1 1,-1 0-1,1 0 0,-1-1 1,1 2-1,-1-1 0,0 0 1,0 0-1,0 1 1,0 0-1,0-1 0,0 1 1,0 0-1,0 0 0,0 1 1,-1-1-1,1 1 0,0 0 1,-1 0-1,1 0 1,0 0-1,-2 0-310,-2 2 168,1-1-1,-1 1 1,1 0 0,0 0 0,0 0-1,0 1 1,0 0 0,0 1 0,0-1-1,1 1 1,-5 4-168,4-3 20,1 0 1,0 1-1,1-1 0,-1 1 0,1 0 1,0 0-1,0 0 0,1 1 0,0-1 1,0 1-1,1 0 0,-1 0 0,1 0 0,1 0 1,0 0-1,0 1 0,0-1 0,1 0 1,0 1-1,0-1 0,1 0 0,0 0 1,0 1-1,2 4-20,-1-3-3,0-1 1,1 0 0,0 0-1,0 0 1,1 0-1,0 0 1,1-1 0,-1 0-1,1 0 1,1 0-1,-1-1 1,1 1-1,0-1 1,1-1 0,0 1-1,-1-1 1,2 0-1,-1-1 1,0 0 0,8 3 2,-9-4 11,1-1 0,0 0 0,0 0 0,0 0 1,0-1-1,1 0 0,-1-1 0,0 1 0,0-1 1,0-1-1,1 0 0,-1 0 0,0 0 0,0 0 0,0-1 1,0-1-1,0 1 0,-1-1 0,1 0 0,-1-1 1,0 1-1,0-1 0,0 0 0,0-1 0,-1 1 1,1-1-1,-1-1 0,0 1 0,-1-1 0,1 1 1,-1-1-1,-1 0 0,1-1 0,-1 1 0,0-1 1,0 1-1,-1-1 0,2-7-11,-2 5 10,-1 0-1,0 0 1,-1 0 0,0 0-1,0 0 1,-1 0 0,0 0-1,-1 0 1,0 0 0,0 0-1,-1 1 1,0-1 0,-1 1-1,1-1 1,-2 1 0,1 0 0,-1 1-1,0-1 1,-1 1 0,0 0-1,0 0 1,0 1 0,-1 0-1,0 0 1,0 0 0,-1 1-1,1 0 1,-1 1 0,0-1-1,-1 2 1,1-1 0,-1 1-1,1 0 1,-1 1 0,-8-1-10,9 2-110,0 0 0,0 1 0,0 0 1,-1 0-1,1 1 0,0 0 0,0 0 0,0 1 1,-2 1 109,-19 10-386</inkml:trace>
  <inkml:trace contextRef="#ctx0" brushRef="#br0" timeOffset="2435.421">2733 1375 4673,'42'6'6327,"-38"-6"-6074,1 0 1,0-1-1,0 1 0,-1-1 0,1 0 1,-1 0-1,1 0 0,0-1 0,-1 1 1,0-1-1,0 0 0,1 0-253,4-4 274,0-1 0,0 0 0,0 0 0,-1 0 0,0-1 0,-1-1 0,1 1 0,-2-1 0,1 0 0,-1-1 0,-1 1 0,0-1 0,0 0 0,-1-1 0,0 1 0,0-1 0,1-9-274,0-5 172,-1 0 0,-1 0 1,-1 0-1,-1-1 0,-1 1 1,-1 0-1,-3-9-172,-5-25 159,-2-1-1,-10-22-158,-41-115 110,16 53-41,30 91-53,3 17-9,3-1-1,0 0 0,3 0 1,1 0-1,-1-34-6,7 63-8,0 1 0,1-1 0,0 1 0,0-1 0,1 1 0,-1-1 0,2 1 0,-1 0 0,1 0 0,0 0 0,0 0 0,1 1 0,3-5 8,-5 8-36,1 0 0,-1 1 0,1-1 0,-1 1 0,1 0 0,0-1 0,0 1 0,0 0 0,0 1 0,0-1 0,1 1 0,-1-1 0,0 1 0,1 0 0,-1 0 0,1 0 0,-1 1 0,1-1 0,-1 1 0,1 0 0,-1 0 0,1 0 0,0 0 0,-1 1 0,1-1 0,-1 1 0,1 0 0,-1 0 0,3 2 36,9 3-398,0 1 0,0 1 0,-1 0 0,0 1 0,-1 1 1,3 2 397,42 40-725</inkml:trace>
  <inkml:trace contextRef="#ctx0" brushRef="#br0" timeOffset="2814.813">2623 695 9818,'-24'-5'3593,"18"7"-2729,13-8-104,32 1-352,15-3 144,31 1-240,17-7 89,15-5 951,-1 4-984</inkml:trace>
  <inkml:trace contextRef="#ctx0" brushRef="#br0" timeOffset="3758.451">3454 1332 3393,'0'-2'302,"-1"1"-1,1 0 1,-1 0 0,1-1 0,-1 1 0,0 0-1,0 0 1,0 0 0,1 0 0,-1 0 0,0 0-1,0 0 1,0 0 0,0 1 0,-1-1-1,1 0 1,0 0 0,0 1 0,0-1 0,-1 1-1,1-1 1,0 1 0,0 0 0,-1-1-302,-38-6 2259,28 6-1579,-1-1-439,-1 1 1,1 1-1,-1 1 1,1 0-1,0 0 1,-1 1-1,1 1 0,0 1 1,0-1-1,0 2 1,-3 1-242,-2 2 24,1 1 1,-1 0-1,2 1 1,-1 1-1,1 1 1,1 0-1,-7 7-24,20-17 1,-1 1 0,1-1 0,1 0 0,-1 0 0,0 1 0,0-1 0,1 1 0,-1 0 0,1-1-1,0 1 1,0 0 0,0 0 0,0 2-1,0-3 0,1 0-1,0 0 1,0 0-1,0 0 0,0 0 1,1 0-1,-1 0 1,0 0-1,1-1 1,0 1-1,-1 0 0,1 0 1,0 0-1,0 0 1,0-1-1,0 2 1,3 1-4,0 0 0,0 1-1,0-1 1,0-1 0,1 1-1,0-1 1,-1 1-1,1-1 1,1-1 0,-1 1-1,0-1 1,1 0 0,1 1 4,70 20-20,-47-15 20,0 1 0,-1 2 0,0 0 1,15 10-1,-37-17 0,1 1 0,-1-1 0,0 1 0,0 1 0,-1 0 0,1 0 0,-1 0 0,-1 0 1,1 1-1,-1 0 0,0 0 0,-1 1 0,1-1 0,-2 1 0,1 0 0,-1 0 0,0 0 0,0 4 0,0-2 10,-2 1 0,1-1 0,-1 0 0,-1 1 0,0-1 0,-1 0 0,0 0 0,0 1 0,-1-1 0,0 0 0,-1 0 0,0 0-1,0-1 1,-1 1 0,-1-1 0,0 0 0,0 0 0,0 0 0,-1-1 0,-1 1 0,1-1 0,-1-1 0,-1 0 0,-4 4-10,-2 1 88,0-1 0,-1-1 1,0 0-1,0-2 0,-1 1 1,-1-2-1,1 0 1,-1-1-1,0 0 0,0-2 1,-1 0-1,0-1 0,-16 1-88,21-3 24,1 0 88,0 0 0,0-1 0,-10-1-112,20 1-12,1 0 1,-1 0-1,1 0 0,-1 0 0,1 0 1,-1-1-1,1 1 0,-1-1 1,1 1-1,-1-1 0,1 1 0,-1-1 1,1 0-1,0 0 0,-1 0 0,1 0 1,0 0-1,0 0 0,0 0 1,0 0-1,0 0 0,0 0 0,0-1 1,0 1-1,0 0 0,0-1 1,1 1-1,-1-1 0,1 1 0,-1-2 12,1 2-52,0 0-1,0-1 0,0 1 1,0-1-1,0 1 0,0-1 0,0 1 1,1 0-1,-1-1 0,1 1 0,-1 0 1,1-1-1,0 0 53,18-23-421</inkml:trace>
  <inkml:trace contextRef="#ctx0" brushRef="#br0" timeOffset="4483.981">3843 1707 4249,'-44'-30'2332,"44"29"-2246,-1 1-1,0 0 0,1-1 1,-1 1-1,0-1 0,1 1 0,-1 0 1,0-1-1,0 1 0,1 0 0,-1 0 1,0-1-1,0 1 0,1 0 1,-1 0-1,0 0 0,0 0 0,1 0 1,-1 0-1,0 0 0,0 0 0,1 1 1,-1-1-1,0 0 0,0 0 1,1 1-1,-1-1 0,0 1-85,1-1 85,-1 0-1,1 0 0,0 0 1,0 1-1,0-1 1,0 0-1,-1 0 0,1 1 1,0-1-1,0 0 1,0 0-1,0 1 0,0-1 1,0 0-1,0 1 1,0-1-1,0 0 0,0 0 1,-1 1-1,2-1 1,-1 0-1,0 1 0,0-1 1,0 0-1,0 0 1,0 1-1,0-1 0,0 0 1,0 0-1,0 1 1,0-1-1,1 0 0,-1 0 1,0 1-1,0-1 1,0 0-1,0 0 0,1 1 1,-1-1-1,0 0 1,0 0-1,1 0 0,-1 0 1,0 1-85,10 3 224,1 0 0,-1-1 0,0 0 0,1 0 0,0-1 0,0-1 0,-1 0 0,11 0-224,-12-1 84,0-1 0,0 0 0,0 0-1,-1-1 1,1-1 0,-1 1 0,1-1 0,7-4-84,-11 5 36,1-1 1,-1 0-1,0 0 1,0-1-1,0 0 1,0 1-1,-1-2 1,1 1-1,-1 0 0,0-1 1,-1 0-1,2-1-36,-4 3 31,1 0 1,-1 1-1,0-1 0,0 0 0,0 0 0,-1 0 0,1 0 0,-1 0 0,1 0 0,-1 0 1,0 0-1,0 0 0,0 0 0,-1 0 0,1 0 0,-1-1-31,-1-2 37,1 1 1,-1-1-1,-1 1 0,1 0 1,-1 0-1,0 0 0,0 0 1,0 1-1,-1-2-37,0 2 20,0-1 1,0 0-1,0 1 0,-1 0 0,0 0 0,1 0 1,-2 0-1,1 1 0,0 0 0,-1 0 1,1 0-1,-1 1 0,0 0 0,0 0 0,0 0 1,0 1-1,0 0-20,-1 1 9,1 0 0,-1 0 0,0 1 0,1 0 0,-1 0 0,1 1 0,0 0 0,-1 0 0,1 0 0,0 1 0,0 0 0,0 0 0,1 0 0,-2 1-9,-1 3 2,0-1-1,1 1 1,-1 0-1,1 1 1,0 0-1,1 0 1,0 1-1,-4 6-1,1 3-7,0 0 0,1 1 0,1 0 0,1 0 0,0 0 0,2 1 0,0-1 0,1 1 0,1 4 7,1-16-1,1 0 1,0 0-1,1 1 1,0-1 0,0 0-1,1 0 1,0 0 0,0 0-1,1-1 1,0 1-1,0 0 1,1-1 0,0 0-1,0 0 1,1 0 0,-1-1-1,2 1 1,-1-1-1,1 0 1,0-1 0,0 1-1,7 3 1,2 2-20,2-1-1,0-1 0,0-1 0,0-1 1,1 0-1,0-1 0,0-1 1,1 0-1,7 0 21,50 6-314,18-4 134</inkml:trace>
  <inkml:trace contextRef="#ctx0" brushRef="#br0" timeOffset="5109.814">4699 1687 4281,'-6'-8'883,"-1"0"0,0 0 0,-1 0 0,0 1 0,0 1 0,-1-1 0,1 1 0,-2 1 0,0-1-883,0 0 323,-2 1 0,1 0 0,0 1 0,-1 0 0,0 1 0,0 0 0,0 1 0,0 1 0,-1-1 0,1 2-1,0 0 1,-2 0-323,8 1 14,-1 1 0,1-1-1,0 1 1,0 0 0,0 1-1,0-1 1,0 1-1,1 0 1,-1 1 0,1-1-1,0 1 1,0 0 0,0 1-1,0-1 1,1 1 0,0 0-1,0 0 1,0 0-1,1 0 1,-1 1 0,1 0-1,0 1-13,-6 12-13,0 1 0,2-1-1,1 1 1,0 1 0,1-1-1,1 5 14,2-15-5,1 1 0,0-1-1,1 0 1,0 1-1,1-1 1,0 0 0,0 0-1,1 1 1,0-1-1,1 0 1,0-1 0,1 1-1,1 2 6,-1-5-3,0 0 1,0 0-1,1-1 0,-1 1 1,1-1-1,1 0 0,-1-1 1,1 1-1,0-1 0,0 0 1,1-1-1,0 0 0,-1 0 1,1 0-1,0-1 0,1 0 0,5 2 3,-5-2 12,0-1 0,0-1-1,0 1 1,0-1 0,0-1-1,0 0 1,0 0-1,0 0 1,0-1 0,0 0-1,0-1 1,0 1-1,-1-2 1,1 1 0,0-1-1,-1 0 1,0 0-1,0-1 1,0 0 0,0-1-1,0 1 1,1-3-12,-1 1 22,0-1 0,-1 1 0,0-1 0,0 0 0,-1-1 0,0 1 0,0-1 0,-1 0 1,0 0-1,0-1 0,0 1 0,-2-1 0,1 0 0,-1 1 0,0-1 0,-1 0 0,1-1 0,-2 1 0,0-7-22,-4-22 56,-1-1-1,-3 1 1,-1 0 0,-1 1-1,-7-13-55,-4-17 337,22 64-270,5 10-89,7 13-55,96 176 17,-99-178 10,0 0 0,1-1 1,12 15 49,-17-25-247,1 0 0,-1 0 0,1 0 1,1-1-1,-1 0 0,1-1 1,0 0-1,0 0 0,5 2 247,19 5-664</inkml:trace>
  <inkml:trace contextRef="#ctx0" brushRef="#br0" timeOffset="5503.224">5023 1532 5745,'-1'1'144,"-1"-1"0,1 1 0,-1 0 0,1 0 0,-1-1-1,1 1 1,0 0 0,-1 0 0,1 0 0,0 1 0,0-1 0,0 0 0,0 0 0,0 1-1,0-1 1,0 0 0,0 1 0,0-1 0,1 1 0,-1-1 0,1 1 0,-1-1-1,1 1 1,-1 0 0,1-1 0,0 1 0,0 0 0,0-1 0,0 1 0,0-1-1,0 1-143,1 10 236,0 0 0,0-1 0,1 1 0,2 3-236,0 3 579,5 32 505,4 0 0,1-1 1,2-1-1,21 41-1084,-33-81 879,0-8-123,-2-16 402,-4-29-146,-10-39-527,4 32-259,1-15-226,6 52 8,1 0 1,0 0-1,1 0 0,1 0 0,0 0 0,4-9-8,-5 18-9,1 1 0,0 0 0,0 0 0,1 0 0,0 0 0,0 0 0,0 1 0,0-1 0,1 1 0,0 0 1,-1 0-1,2 0 0,-1 1 0,0-1 0,1 1 0,-1 0 0,1 0 0,0 1 0,0-1 0,0 1 0,1 0 0,-1 0 0,0 1 0,1 0 1,4-1 7,10-1-227,-1 2 0,1 0 0,-1 1 0,1 1 0,0 0-1,15 4 229,35 10-505</inkml:trace>
  <inkml:trace contextRef="#ctx0" brushRef="#br0" timeOffset="6113.772">6004 1535 5065,'14'-11'1398,"0"-1"1,10-11-1399,-24 23 57,1-1 1,-1 1 0,0-1-1,1 1 1,-1 0-1,0-1 1,0 1 0,0-1-1,1 1 1,-1-1-1,0 1 1,0-1 0,0 1-1,0-1 1,0 1-1,0-1 1,0 0 0,0 1-1,0-1 1,0 1 0,0-1-1,0 1 1,0-1-1,0 1 1,0-1 0,0 1-1,-1-1 1,1 1-1,0-1 1,0 1 0,-1-1-1,1 1 1,0 0 0,-1-1-1,1 1 1,0-1-1,-1 1-57,-17-11 1397,14 9-1039,-5-2-15,0 0 1,0 1 0,0 0-1,-1 0 1,1 1-1,0 0 1,-1 1 0,0 0-1,1 0 1,-1 1-1,0 0 1,-7 2-344,11-1 72,-1 0 0,1 0-1,-1 1 1,1-1 0,-1 2 0,1-1-1,0 1 1,0 0 0,0 0 0,1 0-1,-1 1 1,1 0 0,0 0 0,0 1-1,0-1 1,0 1 0,1 0 0,0 0-1,-1 1-71,-4 12 17,0 0 0,1 0 0,1 1-1,0 0 1,2 0 0,0 1-1,1-1 1,1 1 0,1 0 0,1 0-1,0 0 1,2 0 0,2 18-17,-3-35 0,1 1 1,-1-1 0,1 1-1,0-1 1,0 0 0,0 1 0,1-1-1,-1 0 1,1 0 0,-1 0-1,1 0 1,0 0 0,1 0-1,1 2 0,2 0 8,1 0 0,-1 0 0,1-1 0,0 0 0,1 0 0,-1-1 0,4 1-8,9 5-26,1-2 0,-1 0 0,1-2-1,1 0 1,-1-1 0,1-1 0,-1-1 0,1-1 0,0-1-1,0-1 1,0-1 0,-1-1 0,5-1 26,39-14-173</inkml:trace>
  <inkml:trace contextRef="#ctx0" brushRef="#br0" timeOffset="6795.132">6491 1012 6153,'-19'-97'2460,"19"94"-2245,-1 0 1,0-1-1,0 1 1,0 0-1,-1 0 1,1 0 0,-1 0-1,0 0-215,-9-4 2070,9 6-1681,2 1 175,0 0-122,4 194 734,-1-47-480,6-1 0,7 0 0,12 33-696,-15-123 113,-6-29-29,-2 0 1,0 0-1,-2 0 1,0 8-85,-3-32 28,-1-1-1,1 0 1,-1 1 0,0-1-1,1 1 1,-1-1 0,0 0-1,0 0 1,-1 1 0,1-1 0,0 0-1,-1 0 1,1 0 0,-2 1-28,3-3 29,-1 1 1,1-1 0,-1 1 0,1-1 0,-1 1 0,1-1 0,-1 0 0,1 1 0,-1-1 0,0 0 0,1 1 0,-1-1 0,1 0-1,-1 0 1,0 1 0,1-1 0,-1 0 0,0 0 0,1 0 0,-1 0 0,0 0 0,1 0 0,-1 0 0,0 0 0,1 0-1,-1-1 1,0 1 0,1 0 0,-1 0 0,0 0 0,1-1 0,-1 1 0,1 0 0,-1-1 0,0 1 0,1-1 0,-1 1-1,1 0 1,-1-1 0,1 1 0,0-1 0,-1 0 0,1 1 0,-1-1 0,1 1 0,0-1 0,0 1 0,-1-1 0,1 0 0,0 1-1,0-1 1,0 0 0,-1 1 0,1-1-30,-1-2 45,1 0-1,-1 1 0,0-1 1,1 0-1,0 1 1,-1-1-1,1 0 0,0 0 1,1 0-1,-1 1 0,0-1 1,1 0-1,0 0 1,-1 1-1,1-1 0,0 0-44,22-43 41,-16 34-6,62-129-10,14-24-16,-83 165-9,14-25-5,17-20 5,-28 40-6,1-1 0,1 1 0,-1 0-1,1 1 1,0-1 0,0 1 0,0 0 0,1 0-1,-1 1 1,1-1 0,1 0 6,-5 4-4,-1-1-1,1 1 1,0 0-1,-1-1 1,1 1-1,0 0 1,-1 0-1,1 0 1,-1 0 0,1 0-1,0 0 1,-1 1-1,1-1 1,0 0-1,-1 1 1,1-1-1,-1 1 1,1 0 0,-1-1-1,1 1 1,-1 0-1,0 0 1,1 0-1,-1 0 1,0 0-1,0 0 1,0 1 0,1-1-1,-1 0 1,0 0-1,-1 1 1,1-1 4,4 7-13,-1-1 1,0 1-1,-1 0 1,0 0-1,1 5 13,-3-12 0,8 31-11,-2 1 0,-1 0 0,-1 2 11,-2-12-6,0-1 1,1 1-1,1-1 0,2 0 0,0-1 0,1 0 0,10 20 6,-13-33-1,1 0-1,0 0 0,0 0 1,0-1-1,1 0 1,0 0-1,0-1 0,1 0 1,0 0-1,0 0 0,0-1 1,1-1-1,0 1 1,6 1 0,6 1 491,0-1-1,0-1 0,1-1 0,0 0 0,0-2 0,4-1-489,76 1 1233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0:01.6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71 353 1784,'-70'26'2628,"70"-26"-2544,0 0 0,0 0 0,0 1 0,0-1 0,0 0 1,0 0-1,0 0 0,0 0 0,0 0 0,0 0 1,0 0-1,0 0 0,0 0 0,0 0 0,0 0 0,0 0 1,0 0-1,0 0 0,0 0 0,0 0 0,0 0 0,0 0 1,0 1-1,0-1 0,-1 0 0,1 0 0,0 0 1,0 0-1,1 0 0,-1 0 0,0 0 0,0 0 0,0 0 1,0 0-1,0 0 0,0 0 0,0 0 0,0 0 0,0 1 1,0-1-1,0 0 0,0 0 0,0 0 0,0 0 0,0 0 1,0 0-1,0 0 0,0 0 0,0 0 0,0 0 1,0 0-1,0 0 0,0 0 0,0 0 0,0 0 0,1 0 1,-1 0-1,0 0 0,0 0 0,0 0 0,0 0 0,0 0 1,0 0-1,0 0 0,0 0 0,0 0 0,0 0 1,0 0-1,0 0 0,0 0-84,10 3 1405,12-2-1267,-8-3 5,36-5 182,35-1-325,-10 1 79,-1-4 0,28-8-79,-25 4 21,0 3 1,9 3-22,55 6 64,23 7-64,-56-1 15,29-6 19,1-6 1,10-8-35,175-10 25,91 25-9,-26 1 2,304-28 28,-292 25-31,-1 22-3,-216-8-4,532-13 14,-471-4-12,56-2 6,143-2 9,-1 21-13,327 7 21,-178-8-18,-425-10 8,0-7 0,1-8-23,22 0 20,-79 7-12,349-14 8,356-10 14,-638 26-25,2 6 0,66 14-5,-97-5 15,52-8-15,148-17 18,41 5-1,-19 1-11,-154-3 1,155-7 3,-68 14 1,77-4 1,-232 2-10,118-6 28,175 15-30,-131 9 5,-79-3-2,24-1 3,80 3 5,284-2 7,-513-8-15,405-13 21,-130 3-14,-139 17-2,-11 0 1,708 1 30,-520-3-25,-143-5 40,791-2 1542,120 0-1468,-876 0-105,3 0-6,176-4 27,-217 2-8,58-4 1,60-1 588,-163 8-350,416 5-173,92 13-51,-498-15-35,231 6 8,186 5 8,2-23 8,-479 7-32,-53 8 10,102 15-18,-47-2 14,77 5-6,160 7 7,-304-23-14,290 8 30,29-18-31,-224 3 8,201 24-8,-312-15-30,-1-5 1,1-5 0,-1-3-1,55-13 30,-13-1-5,1 5 0,105 4 5,6 19-16,-167-7 16,69-1 9,31-9-9,-107 2-41,1 3 0,0 4 0,0 3 1,0 4-1,33 8 41,-40 0-86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13 5913,'0'-1'238,"0"1"0,0-1 0,0 1 0,-1-1 0,1 0 0,0 1 0,0-1-1,-1 1 1,1-1 0,0 1 0,-1-1 0,1 1 0,0-1 0,-1 1 0,1-1 0,-1 1 0,1-1 0,-1 1-1,1 0 1,-1-1 0,1 1 0,-1 0 0,1-1 0,-1 1 0,0 0 0,1 0 0,-1 0 0,1 0-1,-1-1 1,0 1 0,1 0 0,-1 0 0,1 0 0,-1 0 0,0 0 0,1 0 0,-1 0 0,0 1-238,-3 1 232,1 0-1,-1 0 1,0 0 0,1 1 0,0 0 0,0 0 0,-1 0 0,1 0-232,-15 18 187,0 0 1,2 1 0,0 0-1,2 1 1,0 1-1,2 1 1,0 0-1,-2 12-187,-5 17 99,3 0 0,2 2 0,3 0 0,2 0-1,2 0 1,4 1 0,1 32-99,4-39 31,3 0 0,1 0 0,2 0 0,3-1 0,2 0 0,2-1 0,2-1 0,17 32-31,-23-56 34,1 0-1,1-2 0,1 0 1,1 0-1,1-1 0,9 9-33,37 27 51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134 765 4081,'-125'-55'2672,"117"48"121,8 4-1337,0-1-287,0 4-377,0 0-208,0 0-280,0 0-56,7 11-128,6 14-24,28 46-48,-35-47-8,6 1 8,-2-1 24,-3-5-256,1 2-272,-3-9-1240,4-4 1063</inkml:trace>
  <inkml:trace contextRef="#ctx0" brushRef="#br0" timeOffset="1">258 681 7418,'3'-3'3248,"4"6"-1703,0 2-265,-7-5-408,0 0-240,2 5-280,6 19-96,21 46-128,-18-44 24,-3 2-432,4 4-176,-5-10 280</inkml:trace>
  <inkml:trace contextRef="#ctx0" brushRef="#br0" timeOffset="2">878 988 5817,'-2'-7'1491,"2"5"-1017,-1 0 1,1 1 0,0-1-1,-1 0 1,1 1-1,-1-1 1,0 1 0,0-1-1,1 1 1,-1 0 0,0-1-1,0 1 1,0 0-1,0-1 1,-1 1-475,2 1 33,0 1 0,-1-1-1,1 0 1,0 1 0,-1-1 0,1 1-1,0-1 1,0 1 0,-1-1-1,1 1 1,0-1 0,0 1 0,0-1-1,0 1 1,0-1 0,0 1 0,0-1-1,0 1 1,0-1 0,0 1 0,0-1-1,0 1 1,0-1 0,0 1-33,0 1 56,-1 29 69,1 0 1,2 0-1,0 0 1,3-1 0,3 16-126,10 21 440,11 29-440,14 45 418,-37-115-192,-1 0 0,-2 0 1,0 1-1,-1 12-226,-2-38 36,0 0 0,0 0 1,0 0-1,0 1 0,0-1 0,0 0 1,0 0-1,0 0 0,0 0 1,0 0-1,-1 0 0,1 0 0,0 0 1,-1 0-1,1 0 0,-1 0 1,1-1-1,-1 1 0,0 0-36,1-1 33,-1 0 0,1 0 0,-1 0 0,1 0 0,-1 0-1,1 0 1,0 0 0,-1 0 0,1-1 0,-1 1 0,1 0 0,-1 0 0,1 0 0,0-1 0,-1 1-1,1 0 1,-1-1 0,1 1 0,0 0 0,-1-1 0,1 1 0,0 0 0,0-1 0,-1 1 0,1-1-1,0 1 1,0 0-33,-4-6 147,0 0 0,1 0 0,0 0-1,0 0 1,0-2-147,-20-68 129,4-1 0,2 0 1,2-22-130,9 44-1,2 0 0,2 0 0,3 0 0,3 0 0,2-3 1,-2 32-8,1 0-1,1 0 1,1 0 0,2 1 0,0 0 0,2 1 0,0 0 0,3-1 8,-9 17-7,1-1 0,0 1 0,0 0 0,1 0 0,0 1 1,1 0-1,0 0 0,0 1 0,0 0 0,3-1 7,-4 3-5,-1 1 0,1 0-1,0 1 1,0-1 0,0 1-1,0 1 1,1-1 0,-1 1-1,0 0 1,1 1 0,-1 0-1,0 0 1,1 1 0,-1 0-1,3 0 6,5 3-5,-1 0 0,1 1 0,-1 0 0,0 1 0,0 1 0,-1 0 0,0 1 0,0 0 0,-1 1-1,0 0 1,0 1 0,-1 0 0,0 1 0,-1 1 0,0-1 0,-1 2 0,0 1 5,8 12-2,-1 0 0,-1 2 0,-2 0 0,-1 1 0,-1 0 0,-2 0 0,0 1 0,-2 2 2,1 7 3,-2 0 0,-2 1 0,-1-1 0,-2 1 1,-2 0-1,-3 18-3,1-33 9,-2 0-1,0-1 1,-1 1 0,-1-1 0,-2 0-1,0-1 1,-1 0 0,-2-1 0,0 0-1,-13 16-8,21-33-23,0 0-1,0 0 1,0-1 0,-1 1-1,0-1 1,0 0-1,0-1 1,0 1 0,-1-1-1,1 0 1,-1 0-1,0-1 1,0 0 0,0 0-1,0 0 1,0-1-1,0 0 1,0 0 0,-1 0-1,1-1 1,0 0-1,0 0 1,-1 0 0,1-1-1,0 0 1,0-1-1,-1 1 1,1-1-1,-3-1 24,-3-3-312,-1 1 0,1-1 0,0-1 0,1 0 0,-1-1 0,1 0 0,-6-7 312,-19-27-669</inkml:trace>
  <inkml:trace contextRef="#ctx0" brushRef="#br0" timeOffset="3">1786 1395 4121,'24'-37'2036,"-22"36"-1862,-1 0 0,0 0-1,1 0 1,-1 1-1,1-1 1,-1 0 0,1 1-1,0-1 1,-1 1 0,1-1-1,-1 1 1,1 0-1,0 0 1,-1-1 0,1 1-1,0 0 1,0 1 0,-1-1-1,1 0 1,-1 0-1,1 1 1,1 0-174,4 0 548,9-2-207,-1 0 0,1-1 0,-1 0 0,0-1 1,1-1-1,-1 0 0,0-1 0,-1-1 0,0 0 0,0-1 0,0-1 1,0 0-1,-2-1 0,1 0 0,1-2-341,-11 8 19,0 1 0,0 0-1,-1-1 1,1 0 0,-1 1 0,1-1 0,-1 0-1,0 0 1,0-1 0,0 1 0,-1 0 0,1 0-1,-1-1 1,0 1 0,0-1 0,0 0 0,0 1 0,0-1-1,-1 0 1,0 1 0,0-1 0,0 0 0,0 1-1,0-1 1,-1 0 0,0-3-19,-1 2 11,0 0 0,0 1 0,-1-1-1,0 1 1,1-1 0,-1 1 0,-1 0 0,1 0 0,-1 0-1,1 0 1,-1 1 0,0-1 0,0 1 0,-1 0 0,1 0-1,-1 1 1,1-1 0,-4 0-11,-2-1 27,0 0-1,0 0 0,-1 1 1,1 1-1,-1-1 1,0 2-1,0 0 1,1 0-1,-1 1 1,0 0-1,-1 1-26,7-1 12,0 1-1,0 0 1,0 0 0,0 1-1,0-1 1,0 1 0,1 0-1,-1 1 1,1-1 0,-1 1-1,1 0 1,0 0 0,0 0-1,0 0 1,1 1 0,-1-1-1,1 1 1,0 0 0,0 0-1,0 0 1,0 1 0,1-1-1,0 1 1,-2 4-12,0 3 8,1 0 0,0 0 0,0 1-1,2 0 1,-1-1 0,2 1 0,-1 0 0,2-1 0,0 1 0,1 2-8,1 5 4,0-1 1,2 0 0,1 0 0,0 0 0,1 0 0,2 2-5,-3-9-21,0-1 1,1 0-1,0-1 0,1 1 1,0-2-1,1 1 0,0-1 1,0 0-1,1-1 0,0 0 1,0 0-1,1-1 0,0-1 1,0 0-1,1 0 1,-1-1-1,1-1 0,0 0 1,1 0-1,-1-1 0,1-1 1,-1 0-1,1-1 0,0 0 1,0-1-1,0-1 0,-1 1 1,1-2-1,0 0 0,-1-1 1,0 0-1,1-1 0,3-1 21,37-22-312</inkml:trace>
  <inkml:trace contextRef="#ctx0" brushRef="#br0" timeOffset="4">2559 522 8130,'-19'0'3609,"10"10"-1857,1 9-424,4 18-528,4 5-216,9 18-215,6 8-65,9 11-72,4 10-48,1 3-72,-2-1-24,-1-10-16,-4-11-8,-1-10 64,-11-5-152,-1-11-488,-4-4-385,-7-14 473</inkml:trace>
  <inkml:trace contextRef="#ctx0" brushRef="#br0" timeOffset="5">2396 1245 8242,'-2'-7'3681,"16"7"-1713,7-4-528,15-8-343,8-10-321,19-10-368,8-4 176,2 3 1944,3 0-1815</inkml:trace>
  <inkml:trace contextRef="#ctx0" brushRef="#br0" timeOffset="6">3163 1109 4169,'-51'-10'2034,"50"10"-1915,0 0 0,-1 0 0,1 1 1,0-1-1,0 0 0,-1 0 1,1 1-1,0-1 0,-1 0 0,1 1 1,0-1-1,0 1 0,0 0 0,0-1 1,0 1-1,0 0 0,-1 0 0,2 0 1,-1 0-1,0 0 0,-1 0-119,-12 24 1810,9-15-774,4-9-909,0 1-1,0-1 1,0 1 0,0 0-1,0-1 1,1 1-1,-1 0 1,1-1 0,-1 1-1,1 0 1,0 0-1,-1 0 1,1-1 0,0 1-1,0 0 1,0 0-1,0 0 1,1-1 0,-1 1-1,0 0 1,1 0-1,-1-1 1,1 1-127,0 0 82,1 0-1,-1-1 1,0 1 0,1-1-1,-1 0 1,1 0-1,0 1 1,-1-1 0,1 0-1,0 0 1,0 0 0,-1-1-1,1 1 1,0 0 0,0-1-1,0 1 1,1-1-82,7 2 125,0-1 1,0-1-1,0 1 1,0-2 0,0 1-1,0-1 1,8-2-126,-3-1 34,-1-1 0,0 0 1,0-1-1,-1 0 1,0-1-1,0-1 1,0 0-1,-1 0 1,0-1-1,-1-1 0,0 0 1,-1-1-1,0 0 1,0 0-1,-1-1 1,0 0-1,4-10-34,-11 18 11,0-1 1,0 0-1,-1 1 0,1-1 0,-1 0 1,0 0-1,-1 0 0,1 0 1,-1 0-1,0 0 0,0 0 1,0 0-1,-1 0 0,0 0 0,0 0 1,0 0-1,-1 0-11,1 1 6,-1 1-1,1 0 1,-1-1 0,0 1-1,0 0 1,-1 0-1,1 0 1,-1 1 0,1-1-1,-1 0 1,0 1 0,0 0-1,0-1 1,0 1-1,0 1 1,0-1 0,-1 0-1,1 1 1,-1-1 0,1 1-1,-1 0 1,1 0-1,-3 1-5,-2-1-2,0 0 0,0 1 0,0 0-1,0 0 1,0 1 0,-1 0 0,1 0-1,1 1 1,-1 0 0,0 1 0,0 0-1,1 0 1,-1 0 0,1 1 0,0 0-1,0 1 1,1-1 0,-1 1 0,1 1-1,-5 4 3,-1 2 10,1 0-1,0 1 1,0 1-1,1 0 1,1 0-1,1 1 1,0 0-1,1 0 0,-4 10-9,5-5 54,0 1 0,1 0 0,1 0 0,1 0 0,1 0 0,1 0-1,1 11-53,1-18 52,-1 0 0,2 0 0,0-1 0,1 1 0,0-1 0,1 0 0,1 1 0,0-2 0,0 1 0,1-1 0,1 0 0,1 1-52,-2-5 28,1 0 1,0 0 0,0-1 0,1 0-1,0 0 1,0-1 0,1 0-1,0 0 1,0-1 0,0 0 0,1-1-1,-1 0 1,1-1 0,0 1-1,9 0-28,4 1 98,0-2 0,1-1 0,-1 0 1,1-2-1,-1-1 0,13-2-98,40-9 186</inkml:trace>
  <inkml:trace contextRef="#ctx0" brushRef="#br0" timeOffset="7">3864 1152 4497,'-68'-37'5104,"67"37"-5014,0-1 1,0 1 0,1-1-1,-1 1 1,0 0 0,0 0-1,0-1 1,1 1 0,-1 0-1,0 0 1,0 0 0,0 0-1,0 0 1,1 0 0,-1 0-1,0 0 1,0 0 0,0 0-1,0 0 1,1 1 0,-1-1-1,0 0 1,0 1 0,0-1-1,1 0 1,-1 1 0,0-1-1,1 1 1,-1-1 0,0 1-1,1-1 1,-1 1 0,1 0-1,-1-1 1,0 1 0,1 0-1,0-1 1,-1 1 0,1 0-1,-1 0 1,1 0 0,0-1-1,0 2-90,-2 2 164,2 1-1,-1 0 1,0 0 0,1-1-1,0 1 1,1 3-164,-1-3 167,0 7 4,1 1 0,1-1-1,0 1 1,0-1 0,2 0-1,2 8-170,9 17 460,9 15-460,-13-28 274,0 0-1,-2 1 0,0 0 0,0 7-273,-6-14 650,-3-18-633,0 0 1,0 0 0,0 0-1,-1-1 1,1 1 0,0 0-1,0 0 1,0 0 0,0 0-1,0 0 1,0 0 0,0 0-1,0 0 1,0 0 0,0 0-1,0 0 1,0 0 0,0 0-1,0 0 1,0 0 0,0 0-1,-1 0 1,1 0 0,0 0-1,0 0 1,0 0 0,0 0-1,0 0 1,0 0 0,0 0-1,0 0 1,0 0 0,0 0-1,0 0 1,0 0 0,0 0-1,0 0 1,-1 0 0,1 0-1,0 0 1,0 0 0,0 0-1,0 0 1,0 0 0,0 0-1,0 0 1,0 0 0,0 1-1,0-1 1,0 0-1,0 0 1,0 0 0,0 0-1,0 0 1,0 0 0,0 0-1,0 0 1,0 0 0,0 0-1,0 0 1,0 0 0,0 0-18,-11-27 900,5 1-859,1 0 0,1-1 1,1-13-42,2 21 8,1 0 0,0 0 0,2 1 0,3-17-8,-3 19 1,2-10-36,1 0-1,1 0 1,1 1 0,2 0-1,3-7 36,-9 24-99,1-1-1,0 1 0,1 1 1,0-1-1,0 1 0,0-1 1,1 1-1,0 1 0,0-1 1,1 1-1,0 0 0,0 1 1,0-1-1,1 2 0,0-1 1,0 1-1,0 0 100,37-6-464</inkml:trace>
  <inkml:trace contextRef="#ctx0" brushRef="#br0" timeOffset="8">4350 983 4929,'-5'-4'2106,"5"4"-2003,0 0 0,0 0 1,0 0-1,0 0 1,0 0-1,0 0 1,0 0-1,0 0 1,0 1-1,0-1 1,0 0-1,0 0 0,0 0 1,0 0-1,0 0 1,0 0-1,0 0 1,-1 0-1,1 0 1,0 0-1,0 0 1,0 0-1,0 0 0,0 0 1,0 0-1,0 0 1,0 0-1,0 0 1,0 0-1,0 0 1,0 0-1,0 0 1,0 0-1,0 0 0,0 0 1,0 0-1,0 0 1,-1 0-1,1 0 1,0 0-1,0 0 1,0 0-104,2 13 1375,1 36 200,3 0 1,5 22-1576,0-22 842,-3 0 0,1 49-842,-8-90 112,-1 1 0,2-1 1,-1 1-1,1-1 0,1 4-112,-6-30 179,1 1 0,0-1 1,2 1-1,0-3-179,0-3 61,-1-6-48,-1-58 9,3 1 1,7-37-23,-7 117-4,0-1 0,0 1-1,1 0 1,0 0 0,0 0 0,0 1 0,1-1 0,-1 0 0,2 1 0,-1 0 0,0-1 0,3-1 4,-4 5-4,-1 1 0,1-1-1,-1 1 1,1 0 0,0-1 0,0 1 0,-1 0 0,1 0 0,0 0 0,0 0-1,0 1 1,0-1 0,0 1 0,1-1 0,-1 1 0,0-1 4,1 1-5,0 1 0,0-1 1,0 0-1,-1 1 0,1-1 0,0 1 0,-1 0 1,1 0-1,0 0 0,-1 0 0,1 1 0,-1-1 1,0 1-1,1-1 0,0 2 5,13 11-7,0 0 0,-2 1 0,0 0 0,0 1 0,-2 1 0,0 0 0,-1 1 0,0 0 0,0 4 7,7 18 7,-1 0 0,-2 1-1,8 37-6,-18-62 8,-2-3 0,1-1 0,-2 1 0,0 0 0,0 0 0,-1 3-8,-4-9 55,1-19 65,8-74-72,5-9-48,-5 55 1,1 1-1,2 1 1,1-2-1,-6 29-4,0-1 0,0 1 0,1 0 1,1 0-1,0 0 0,0 0 0,1 1 0,0 1 1,1-1-1,0 1 0,8-7 4,-12 13-5,1-1 1,-1 1-1,1 0 1,0 0-1,0 1 0,0-1 1,0 1-1,1 0 0,-1 0 1,0 1-1,1 0 1,0 0-1,-1 0 0,1 0 1,-1 1-1,1 0 0,0 0 1,-1 1-1,1 0 1,0 0-1,-1 0 0,1 0 1,2 2 4,0 0-3,0 1 0,1 0 0,-2 0 1,1 1-1,0 0 0,-1 1 0,0-1 0,0 1 1,-1 1-1,0-1 0,0 1 0,0 0 0,-1 1 1,1 1 2,7 14-1,-1-1 1,-1 1 0,-2 1-1,0 0 1,-1 1 0,-2-1-1,0 3 1,4 31-16,-2 0-1,-2 31 17,-7-45-315,0-32-332,1 0 0,0-1 1,2 11 646,5-2-1378,8-4 591</inkml:trace>
  <inkml:trace contextRef="#ctx0" brushRef="#br0" timeOffset="9">5354 1010 5769,'-6'-70'3553,"2"85"-24,9 13-1993,0 4-264,6 8-543,1 1-217,1 8-272,3 8-64,-6 1-80,-3-3-16,-5-5 64,-2-7-120,1-13-544,-1 0-401,0-19 473</inkml:trace>
  <inkml:trace contextRef="#ctx0" brushRef="#br0" timeOffset="10">5305 633 6417,'-41'-62'3585,"17"32"-296,3 6-1145,4 6-1071,13 12-281,6 2-672,2 4-344,-4 0 160</inkml:trace>
  <inkml:trace contextRef="#ctx0" brushRef="#br0" timeOffset="11">5723 1068 6577,'-43'-89'3112,"34"78"-1378,9 11-1710,-1 0 0,1 0 0,0 0 0,0 0 0,0 0-1,0 0 1,-1 0 0,1 0 0,0 0 0,0 0 0,0 0 0,-1 0-1,1 0 1,0 0 0,0 0 0,0 0 0,0 0 0,-1 0 0,1 0-1,0 0 1,0 1 0,0-1 0,0 0 0,0 0 0,-1 0-1,1 0 1,0 0 0,0 0 0,0 1 0,0-1 0,0 0 0,0 0-1,0 0 1,-1 0 0,1 1 0,0-1-24,-3 18 719,2-16-497,-1 15 150,1 1 0,1-1 0,0 0 0,1 1 1,1-1-1,3 14-372,7 22 906,10 26-906,9 35 624,-30-109-589,0 0-1,0-1 1,-1 1-1,1 0 1,-1 0-1,-1 0 1,1 0-1,-1-1 1,0 1-1,0 0 0,0-1 1,0 1-1,-1 0-34,-2-18 957,-4-118-672,6 89-217,1 15-46,1-1 1,2 1-1,1 0 0,1 0 1,2-6-23,-3 21-2,0-1 0,1 0 0,1 1 0,0 0 0,0 0 0,1 0-1,1 1 1,0-1 0,1 2 0,0-1 0,8-8 2,-12 15-3,1 1-1,-1-1 0,0 1 1,1 0-1,0 0 0,-1 1 0,1-1 1,0 1-1,0 0 0,1 0 1,-1 1-1,0 0 0,1 0 1,-1 0-1,0 0 0,1 1 0,-1 0 1,1 0-1,-1 0 0,1 1 1,-1 0-1,1 0 0,-1 0 0,0 1 1,0 0-1,3 1 4,2 1-4,0 1 0,-1 0 0,0 1 0,0 0 0,0 0 0,0 1 0,-1 0 0,0 0 0,-1 1 0,0 0 0,0 1 0,0-1 0,-1 2 4,5 8 5,-2 1-1,0-1 1,-1 1-1,-1 1 1,0 0-1,-2 0 1,3 14-5,1 27-310,0 57 310,-7-83-240,-1-31 195,3 34-943,-4-36 820,1 1 0,-1-1-1,1 0 1,-1 1 0,1-1 0,0 0 0,0 0 0,0 0 0,0 1 0,1-1 0,-1 0 0,1-1 0,0 2 168,9 0-682</inkml:trace>
  <inkml:trace contextRef="#ctx0" brushRef="#br0" timeOffset="12">6370 849 7802,'9'7'3480,"0"13"-1687,3 11-65,1 16-536,1 6-311,-2 12-505,-2 3-136,-5-3-128,-1 0-40,-4-13 56,0-8-104,0-9-520,0-8-192,2-13 319</inkml:trace>
  <inkml:trace contextRef="#ctx0" brushRef="#br0" timeOffset="13">6298 583 8362,'-23'-54'3881,"4"23"-1465,0 2-543,9 15-689,-1 0-360,10 12-496,4 2-248,6 12-80,3 11 32</inkml:trace>
  <inkml:trace contextRef="#ctx0" brushRef="#br0" timeOffset="14">6950 832 5353,'61'-47'2667,"-54"38"2161,-12 8-2438,-12 4-1331,-3 3-757,0 2 0,0 0 0,1 0-1,-1 3-301,-24 11 448,34-17-410,0 1 1,0 0-1,0 0 0,1 1 1,0 0-1,0 1 0,1 0 1,0 1-1,0 0 1,1 0-1,0 0 0,1 1 1,0 0-1,0 0 0,1 0 1,0 1-1,1 0 1,0 0-1,1 0 0,1 1 1,-1-1-1,2 1-38,0-10 0,1-1 1,0 0-1,0 1 1,0-1-1,0 0 0,0 1 1,1-1-1,-1 0 0,0 1 1,0-1-1,1 0 1,-1 0-1,1 1 0,-1-1 1,1 0-1,0 0 0,0 0 1,-1 0-1,1 0 1,0 0-1,0 0 0,0 0 1,0 0-1,0 0 0,0 0 1,0-1-1,0 1 1,0 0-1,1-1 0,-1 1 1,0-1-1,0 1 0,1-1 1,-1 1-1,0-1 1,0 0-1,1 0 0,-1 0 1,0 0-1,1 0 0,-1 0 1,1 0-1,9 0 3,0-1 0,1 0 1,-1-1-1,11-2-3,-5 0 3,-2 2-2,27-5 4,0 2 0,21 1-5,-51 4 0,0 0 1,0 1-1,0 0 1,0 1-1,0 0 1,-1 1-1,1 0 1,-1 1-1,0 0 1,0 1-1,2 2 0,-10-6 0,-1 1 1,1-1-1,-1 1 0,0-1 1,1 1-1,-1 0 0,0 0 1,0 0-1,0 0 0,-1 0 1,1 1-1,0-1 0,-1 1 1,0-1-1,1 1 0,-1-1 0,0 1 1,0 0-1,-1-1 0,1 1 1,0 0-1,-1 0 0,0 0 1,1 2-1,-2 0 1,0 0 0,0 0 0,0 0 1,0 0-1,-1-1 0,0 1 1,0-1-1,0 1 0,-1-1 0,1 1 1,-1-1-1,0 0 0,0 0 0,-1 0-1,-11 13 19,-1-1 0,-1-1-1,-1-1 1,1 0-1,-2-1 1,-5 2-19,-20 10-99,-2-2 0,-9 2 99,54-24-68,0-1 0,0 1 0,0-1 1,0 1-1,0-1 0,-1 0 0,1 0 0,0 1 1,0-1-1,0 0 0,-1 0 0,1 0 1,0 0-1,0 0 0,-2-1 68,3 1-59,0 0 0,-1-1 0,1 1 0,0-1 0,-1 1 0,1-1 0,0 1 0,0-1 0,-1 1 0,1-1 0,0 1 0,0-1 0,0 1 0,0-1 0,0 0 0,0 1 0,0-1 0,0 1 0,0-1 0,0 1 0,0-1 0,0 1 0,0-1 0,0 1 0,0-1 0,1 0 0,-1 1 0,0-1 0,0 1 0,1-1 0,-1 1 0,0 0 0,1-1 59,9-22-864</inkml:trace>
  <inkml:trace contextRef="#ctx0" brushRef="#br0" timeOffset="15">7363 426 8162,'-9'-39'6322,"7"36"-4932,1 4-271,3 22-87,29 157 502,-3 255-649,-10-102-1934,-17-321 804,-1-2-433,1-1-1,0-1 0,1 1 0,0 0 1,2 5 678,7 8-1330</inkml:trace>
  <inkml:trace contextRef="#ctx0" brushRef="#br0" timeOffset="16">7263 995 6505,'-25'1'5499,"23"1"-3051,14 0-1183,4-1-803,0 0 1,-1-2-1,1 1 0,0-2 1,0 0-1,-1-1 1,13-4-463,17-7-38,40-19 38,-11 4 199,115-38-238,-188 66 43,0 0 0,0 1-1,0-1 1,0 1 0,0-1 0,0 1 0,0 0-1,1-1 1,-1 1 0,0 0 0,0 0-1,1 0 1,-1-1 0,0 1 0,0 1 0,0-1-1,1 0 1,-1 0 0,0 0 0,0 1-1,1-1 1,-1 0 0,0 1 0,0-1 0,0 1-1,0 0 1,0-1 0,0 1 0,0 0-1,0 0 1,0-1 0,0 1 0,0 1-4,1 3 25,0-1 1,0 0 0,-1 1 0,0 0-1,0-1 1,0 1 0,0 0-1,-1 2-25,1-2 14,1 34 68,-2 1 0,-1-1 0,-2 1 1,-2-1-1,-5 20-82,-1 10-11,3 2 11,8-38-280,5-23 208</inkml:trace>
  <inkml:trace contextRef="#ctx0" brushRef="#br0" timeOffset="17">7782 578 10018,'-13'-41'4409,"6"15"-2240,2 2-729,3 12-696,2 6-160,0 7-592,7 11-248,3 14 224</inkml:trace>
  <inkml:trace contextRef="#ctx0" brushRef="#br0" timeOffset="18">8474 827 5769,'32'-123'2940,"-29"100"-1669,-6 17-129,3 6-1142,-4-2 332,0 0-1,0 1 0,0-1 1,0 1-1,0 0 0,0 0 1,0 0-1,-1 0 0,1 1 1,0 0-1,-1 0 0,1 0 1,0 0-1,0 1 0,-1 0 0,0 0-331,-15 3 817,1 1 0,-17 5-817,24-5 113,0 0-1,0 1 1,0 1-1,1-1 0,0 2 1,0-1-1,1 2 1,0-1-1,0 2 1,1-1-1,0 1 0,1 0 1,0 1-1,0 0 1,1 0-1,1 1 1,0 0-1,1 0 1,-3 8-113,2-4 34,1 1 1,1 0 0,0 0 0,1 0-1,1 0 1,1 1 0,0-1 0,1 0 0,1 1-1,1-1 1,0 0 0,2 0 0,0 0-1,4 12-34,-5-21 11,1 1-1,0-1 0,0 0 1,1 0-1,0-1 0,0 1 0,1-1 1,0 0-1,0 0 0,0-1 1,1 0-1,0 0 0,1-1 0,-1 0 1,1 0-1,0 0 0,0-1 0,0-1 1,1 1-1,-1-1 0,1 0 1,0-1-1,0 0 0,0-1 0,0 0 1,0 0-1,0-1 0,0 0 1,0 0-1,1-1 0,7-2-10,-1 0 159,0-1 1,0-1-1,0 0 0,-1-1 1,0-1-1,0 0 0,3-3-159,42-33 475</inkml:trace>
  <inkml:trace contextRef="#ctx0" brushRef="#br0" timeOffset="19">9103 93 6057,'1'-7'1533,"-1"-10"2502,0 17-3834,0 0-1,0-1 1,-1 1-1,1-1 1,0 1-1,0 0 1,0-1-1,0 1 1,0 0 0,0-1-1,-1 1 1,1 0-1,0-1 1,0 1-1,-1 0 1,1-1-1,0 1 1,0 0 0,-1 0-1,1-1 1,0 1-1,-1 0 1,1 0-1,0 0 1,-1 0-1,1-1 1,0 1 0,-1 0-1,1 0 1,-1 0-1,1 0 1,0 0-1,-1 0 1,1 0-201,-4 6 460,-7 23-271,1 0 1,1 1-1,2 1 1,0-1-1,2 10-189,3-30 10,-6 39 17,2 1 0,1 25-27,5-71-104,0-1 0,0 0 0,0 0 0,1 0 0,-1 1 1,1-1-1,0 0 0,0 1 104,0-3-50,-1-1 0,0 1 1,0-1-1,0 0 0,1 1 1,-1-1-1,0 0 0,1 1 1,-1-1-1,0 0 0,1 1 1,-1-1-1,0 0 0,1 0 1,-1 1-1,1-1 0,-1 0 1,0 0-1,1 0 0,-1 0 1,1 1-1,-1-1 0,1 0 50,0 0-112,0 0-1,0-1 0,0 1 0,0 0 1,0 0-1,0-1 0,0 1 1,0 0-1,0-1 0,0 1 1,0-1-1,0 0 0,0 1 1,0-1 112,16-16-974,5-11 395</inkml:trace>
  <inkml:trace contextRef="#ctx0" brushRef="#br0" timeOffset="20">9293 1 6657,'2'2'3177,"0"11"-1216,3-2-169,-2 9-344,1 4-248,-6 10-311,-3 8-185,-7 9-312,0 0-120,0-1 8,0-5-120,5-15 3385,7 5-2577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264 532 3961,'24'-67'2039,"-24"65"-1830,1 1-1,-1-1 1,1 1 0,-1-1 0,0 1-1,1-1 1,-1 0 0,0 1-1,0-1 1,0 1 0,0-1 0,-1 0-1,1 1 1,0-2-209,-1 2 103,1 1 0,-1-1-1,1 0 1,0 1 0,-1-1 0,1 0 0,-1 1-1,0-1 1,1 0 0,-1 1 0,1-1 0,-1 1-1,0-1 1,1 1 0,-1-1 0,0 1 0,0 0-1,1-1 1,-1 1-103,-3-1 286,1 1 0,0-1 0,-1 1 0,1 0 0,0 0 0,-1 0 0,1 0 0,-4 1-286,5-1 175,-13 2 501,0 0 1,0 1 0,0 1-1,0 0 1,-3 3-677,10-4 174,0 1-1,1 0 1,-1 1-1,1-1 1,0 1-1,0 1 1,0 0-1,1 0 1,-6 6-174,4-3 78,0 1 1,1 0-1,1 0 1,0 1 0,0 0-1,1 0 1,0 0-1,1 0 1,0 1 0,1 1-79,-1 3 28,2 1 1,0 0 0,1 0 0,0 0 0,2 0-1,2 16-28,-2-15 13,2 1-1,0-1 0,1 1 0,1-1 0,1 0 0,0-1 1,4 7-13,-7-18 6,0-1 0,0 1 1,1-1-1,0 0 1,0 0-1,0 0 0,0 0 1,1-1-1,0 0 0,0 0 1,0 0-1,1-1 1,-1 1-1,1-1 0,0 0 1,0-1-1,0 1 1,0-1-1,0-1 0,0 1 1,0-1-1,1 0 1,0 0-8,5 0-77,1 0-1,0-1 0,0-1 0,0 0 0,-1 0 0,1-1 0,4-2 79,37-18-205</inkml:trace>
  <inkml:trace contextRef="#ctx0" brushRef="#br0" timeOffset="1">699 539 6145,'-3'-4'473,"0"0"-1,0 1 1,-1 0-1,1 0 1,-1 0-1,1 0 1,-1 1-1,0-1 1,0 1-1,0 0 1,0 0-1,0 0 1,-1 1 0,1-1-1,-1 1 1,-1 0-473,1 1 234,1-1 1,-1 1-1,0 0 1,0 1-1,0-1 1,0 1-1,0 0 1,0 0-1,0 1 1,0 0-1,1-1 1,-1 1-1,-1 2-234,-2 0 74,1 1-1,0 0 1,0 0-1,0 1 1,1-1-1,0 2 0,0-1 1,0 1-1,1 0 1,0 0-1,0 0 0,1 1 1,0-1-1,0 1 1,1 0-1,-2 7-73,1 0 15,1 0 1,1 0-1,0 0 0,1 0 1,1 1-1,0-1 0,1 0 1,1 0-1,3 15-15,-3-20 2,1 1 0,0-1-1,1 0 1,0 0 0,0 0 0,1 0-1,0-1 1,1 0 0,0 0 0,1 0 0,0-1-1,0 0 1,0 0 0,6 3-2,-8-7 3,0 0 0,1-1 1,-1 0-1,1 0 0,0 0 0,0-1 0,0 1 1,0-1-1,1-1 0,-1 1 0,0-1 1,1 0-1,-1-1 0,1 0 0,-1 0 0,1 0 1,-1 0-1,0-1 0,1 0 0,-1-1 1,0 1-1,2-2-3,3-1 8,-1 0 0,0-1 0,1 0 0,-2-1 0,1 0 0,-1-1 0,0 0 0,0 0 0,0-1 0,-1 0 0,-1 0 0,5-6-8,-3 2 14,-1-1 0,0 0 0,-1 0 0,-1 0 1,1-1-1,-2 1 0,0-2 0,-1 1 0,0 0 1,-1-1-1,0-9-14,-2 16 10,0-1 1,-1 1 0,0 0-1,-1-1 1,0 1 0,0 0-1,-1-1 1,0 1 0,0 0-1,-1 0 1,0 0 0,0 0-1,-1 1 1,0-1 0,0 1-1,-1 0 1,0 0 0,0 1-1,0 0 1,-1-1 0,-2-1-11,2 4 5,0-1 0,0 0 0,-1 1 0,1 0 0,-1 1 0,0-1 1,1 1-1,-6-1-5,7 3-51,1 0 0,-1 0 0,1 0 0,-1 1 0,0-1 1,1 1-1,-1 1 0,0-1 0,1 0 0,-1 1 0,1 0 1,-1 0-1,1 0 0,-3 2 51,-21 12-260</inkml:trace>
  <inkml:trace contextRef="#ctx0" brushRef="#br0" timeOffset="2">995 756 3905,'20'-121'2431,"-14"90"223,-6 31-2621,0 0 0,0 0-1,0 0 1,0 0 0,0 0 0,1 1 0,-1-1 0,0 0-1,0 0 1,0 0 0,0 0 0,0 0 0,0 0 0,0 0-1,0 0 1,0 0 0,0 0 0,0 0 0,0 0 0,0 0 0,1 0-1,-1 0 1,0 0 0,0 0 0,0 0 0,0 0 0,0 0-1,0 0 1,0 0 0,0 0 0,0 0 0,0 0 0,1 0-1,-1 0 1,0 0 0,0 0 0,0 0 0,0 0 0,0 0-1,0 0 1,0 0 0,0 0 0,0 0 0,0 0 0,0 0 0,0 0-1,1 0 1,-1 0 0,0 0 0,0-1 0,0 1 0,0 0-1,0 0 1,0 0 0,0 0 0,0 0 0,0 0 0,0 0-1,0 0 1,0 0 0,0 0 0,0 0 0,0-1 0,0 1-1,0 0 1,0 0 0,0 0 0,0 0-33,2 2 505,-1-2 463,7 21 356,-1-6-1098,3 7 68,0 1-1,-2 1 0,0-1 0,-2 2 1,2 14-294,1 20 1181,-1 35-1181,-1-16 472,-5-67-306,-1-21 435,1-151-442,-1 127-139,-1-5-3,3 1-1,1-3-16,-2 31-1,-1 0 1,2 0-1,-1 0 0,2 0 0,-1 1 0,1-1 0,1 1 0,-1 0 0,7-8 1,-9 14-4,1 0-1,-1 0 0,1 0 0,0 1 0,-1-1 1,1 1-1,0 0 0,1-1 0,-1 1 1,0 1-1,0-1 0,1 1 0,-1-1 1,1 1-1,0 0 0,-1 0 0,1 0 1,0 1-1,0-1 0,-1 1 0,1 0 1,0 0-1,0 0 0,-1 1 0,1-1 1,0 1-1,2 1 5,0 0-5,0 0-1,0 0 1,0 0 0,-1 1 0,1 0 0,-1 1-1,0-1 1,1 1 0,-2 0 0,1 0-1,0 0 1,-1 1 0,0 0 0,0 0-1,0 0 1,0 0 5,7 17-1,-1 1 0,-1 0 0,-1 1 0,-1-1 0,-1 2 0,0 9 1,10 34 13,-15-64-10,0-1-1,0 0 1,0 0-1,0 0 1,0 0 0,-1 0-1,0 0 1,1 0-1,-1 0 1,0 0-1,0 0 1,-1 0-1,1 1 1,-1-1-3,0-6 17,0 0 0,0 1 0,0-1 0,1 0 0,-1 0 0,1 0 0,0 0 0,0 0 0,0 0-17,26-146 91,-24 126-87,2-1 0,0 1 0,1 1 0,6-14-4,-9 30-4,0 1 0,0-1 0,1 1 0,-1 0 1,1 0-1,0 0 0,1 0 0,-1 0 0,1 1 0,0 0 0,0-1 0,1 2 1,-1-1-1,1 0 0,0 1 0,0 0 0,0 0 0,0 0 0,0 1 0,1 0 1,0-1 3,-3 3-5,-1-1 0,1 0 0,-1 1 0,1 0 0,-1-1 0,1 1 0,-1 0 0,1 0 0,-1 1 0,1-1 0,-1 0 0,1 1 0,-1 0 0,0-1 0,1 1 0,-1 0 0,0 0 0,1 1 0,1 0 5,-1 1-5,0-1 0,0 1 0,0 0 0,0 1-1,0-1 1,-1 0 0,1 1 0,-1 0 0,0-1 0,0 1-1,0 2 6,4 8-3,-1 1-1,-1 0 0,-1 0 1,0 1-1,-1-1 0,0 4 4,0 27-54,-4 27 54,1-33-766,1-1 1,4 15 765,3-23-489</inkml:trace>
  <inkml:trace contextRef="#ctx0" brushRef="#br0" timeOffset="3">2025 537 5049,'-5'10'1894,"1"1"-1,0 0 1,0 0-1,0 3-1893,-5 48 3062,7-14-2699,4 31-363,-1-29 802,2 29-429,-1-28-1,-2 1-1,-3 22-371,-5-40 400,8-33-384,0-1 1,0 1-1,0-1 1,0 1-1,-1-1 1,1 0-1,0 1 1,-1-1-1,1 1 1,0-1-1,-1 0 1,1 1-1,0-1 1,-1 0-1,1 1 1,-1-1 0,1 0-1,0 0 1,-1 1-1,1-1 1,-1 0-1,1 0 1,-1 0-17,0 0 22,0 0 1,0 0-1,1 0 1,-1-1 0,0 1-1,0 0 1,1-1-1,-1 1 1,0-1 0,1 1-1,-1-1 1,1 1-1,-1-1 1,0 1 0,1-1-1,-1 0 1,1 1-1,-1-1 1,1 0-1,-1 0-22,-3-6 48,0 0 0,0-1 0,1 1 0,0-1 0,0 0 0,1 0 0,0 0 0,0 0-1,0 0-47,-5-77 27,6 78-16,-1-57-2,2 0 0,5-15-9,-2 48-12,1 0 0,2 0 0,1 1 0,1 0 0,7-16 12,-9 33-33,0 0 0,1 1 0,0 0 1,1 0-1,1 1 0,-1 0 0,2 0 0,-1 1 0,2 0 0,-1 1 33,-5 5-27,0 0 0,0 1 0,0-1 0,1 1 0,-1 1-1,1-1 1,0 1 0,0 0 0,-1 0 0,1 1 0,1-1 27,-3 2-21,0 0 0,0 0 1,0 0-1,0 0 0,0 0 0,0 1 0,0 0 0,0-1 0,0 2 1,0-1-1,-1 0 0,1 1 0,0 0 0,-1 0 0,1 0 0,-1 0 1,2 1 20,-1 1-16,1 0 1,-1 0 0,0 1 0,0-1 0,-1 1 0,1 0-1,-1 0 1,0 0 0,-1 0 0,1 0 0,-1 1 0,0-1-1,0 1 1,-1 0 0,1 0 0,-1-1 0,-1 1-1,1 0 1,-1 0 0,0 0 0,0 0 0,-1 0 0,0 4 15,-2 7 4,0-1 0,-1 0 0,-1-1 0,0 1 0,-1-1 0,-1 0 0,0 0 1,-2 1-5,-1 1 43,-1 0 0,0-1 0,-2 0-43,9-11-24,0-1 1,0 0-1,0 1 1,-1-1-1,1-1 1,-1 1-1,0-1 0,0 0 1,-1 0-1,1-1 1,0 1-1,-2-1 24,5-1-60,1-1-1,-1 0 1,1 1-1,-1-1 1,1 0-1,-1 0 1,1 0-1,-1 0 1,1 0-1,-1-1 1,1 1-1,-1 0 1,1-1-1,0 1 1,-1-1-1,1 0 1,-1 1-1,1-1 1,0 0-1,0 0 1,-1 0-1,1 1 1,0-1-1,0-1 1,0 1-1,0 0 1,0 0 60,-8-16-649</inkml:trace>
  <inkml:trace contextRef="#ctx0" brushRef="#br0" timeOffset="4">2544 102 4609,'-48'-82'3109,"47"81"-2805,1-1 0,-1 1 0,0-1 0,1 1 0,-1-1 0,0 1 1,0-1-1,0 1 0,-1 0 0,1 0 0,0-1 0,0 1 0,-1 0 1,1 0-305,1 14 2604,1-7-2585,21 205 3271,3 70-2124,-23-181-926,-2-36-75,3 1 1,3-1 0,10 45-166,-15-105 8,0 0 96,-1 0 0,1-1 0,0 1 0,0 0 0,0 0 0,1-1 0,-1 1 0,1-1 0,0 1 0,0-1 0,0 0 0,0 0 1,1 0-1,-1 0 0,2 1-104,13 2 660</inkml:trace>
  <inkml:trace contextRef="#ctx0" brushRef="#br0" timeOffset="5">2859 547 5505,'-72'36'2617,"64"-28"-553,10-4-760,14-2 43,-14-2-1087,34 4 1520,-1-1 0,1-2-1780,-20-1 378,-1 0 0,1-2 0,-1 0 0,0 0 0,14-5-378,-25 5 47,1 0 0,-1 1 0,0-2 0,0 1 1,0 0-1,0-1 0,0 0 0,-1 0 0,1 0 1,-1 0-1,0 0 0,0-1 0,0 1 0,2-5-47,-4 7 8,0-1 0,0 0 0,0 0 0,0 0 0,-1 0-1,1 0 1,0 0 0,-1 0 0,0 0 0,1 0-1,-1 0 1,0 0 0,0 0 0,0 0 0,-1 0 0,1-1-1,0 1 1,-1 0 0,1 0 0,-1 0 0,0 0 0,1 0-1,-1 1 1,0-1 0,0 0 0,-1 0 0,1 1-1,0-1 1,0 0 0,-1 1 0,1-1 0,-1 1 0,0-1-9,-4-2 8,0 0 0,0 0 0,-1 0-1,1 1 1,-1 0 0,0 0-1,0 0 1,0 1 0,0 0-1,0 1 1,-7-1-7,1 0-2,-1 1-1,1 0 1,-1 1-1,1 1 1,-14 2 2,20-2-3,0 1 0,-1 0 0,1 0 1,0 1-1,1 0 0,-1 0 0,0 1 0,1 0 0,0 0 1,-1 0-1,2 1 0,-1-1 0,0 2 0,1-1 0,0 0 1,0 1-1,1 0 0,0 0 0,0 1 0,0-1 1,1 1-1,0 0 0,0 0 0,0 0 0,1 0 0,0 0 1,1 0-1,-1 3 3,0 5 14,0-1 1,1 1 0,1 0-1,0 0 1,1-1-1,1 1 1,0 0 0,1-1-1,0 1 1,1-1-1,1 0 1,0 0 0,7 12-15,-5-15 16,0 0 0,1 0 0,0-1 1,1 0-1,0 0 0,0-1 1,1 0-1,0-1 0,0 0 0,1-1 1,0 0-1,1 0 0,0-2 1,0 1-1,0-1 0,0-1 1,1 0-1,-1-1 0,1 0 0,0-1 1,0-1-1,0 0 0,9 0-16,44-7 48</inkml:trace>
  <inkml:trace contextRef="#ctx0" brushRef="#br0" timeOffset="6">3500 54 5521,'-5'-7'1738,"-11"-9"2508,9 16-2381,3 11-555,1 27-600,2 1-1,1-1 0,1 1 0,5 16-709,28 157 839,-20-138-496,15 74 125,14 25-468,-26-98-948,-16-70 1017,0-9-153</inkml:trace>
  <inkml:trace contextRef="#ctx0" brushRef="#br0" timeOffset="7">3370 561 7386,'-4'0'3448,"8"3"-1247,8 1-497,12-1-352,8 1-239,11-3-425,12 1-160,2-4-256,4-1-104,-6-4-16,-3 0-112,-10 0-432,-9 4-416,-4-4 1960,-10 4-1144</inkml:trace>
  <inkml:trace contextRef="#ctx0" brushRef="#br0" timeOffset="8">3891 528 4353,'2'9'6248,"6"-2"-3599,15 4-2640,-2-2 780,-4 2-506,-13-8-212,0 0-1,0 0 1,1-1-1,-1 1 0,1-1 1,-1 0-1,1 0 1,0-1-1,-1 1 1,1-1-1,0 0 1,0-1-1,0 1 0,0-1 1,0 0-1,0 0 1,1 0-71,7-2 135,-1-1 0,1-1 0,-1 0 0,0 0 0,0-1 0,0-1 0,0 0 0,-1-1 0,0 0 0,-1 0 0,1-1 0,-1 0 0,-1-1 0,0-1 0,0 1 0,-1-2-135,-6 10 11,0-1 1,-1 0-1,0 0 0,1 0 1,-1 0-1,0 0 0,0 0 1,0 0-1,0 0 0,0-1 1,-1 1-1,1 0 0,-1 0 1,1-1-1,-1 1 0,0 0 1,0-1-1,0 1 0,0-1 1,-1 1-1,1 0 0,0 0 1,-1-1-1,0 1 0,1 0 1,-1 0-1,0-1 0,0 1 1,0 0-1,-1 0 0,1 0 1,0 0-1,-2-1-11,-1-1 20,-1 1 1,1-1-1,-1 1 0,0-1 0,0 2 1,0-1-1,0 0 0,-1 1 1,1 0-1,-1 0 0,1 1 0,-1-1 1,-3 1-21,2 0 24,0 0 0,-1 0 0,1 1 0,-1 0 0,1 0 1,0 1-1,-1 0 0,1 0 0,0 1 0,-1 0 0,1 0 0,0 1 1,0 0-1,1 0 0,-1 0 0,1 1 0,-1 0 0,-1 2-24,-1 1 36,2 0-1,-1 1 1,1 0 0,0 0-1,1 1 1,0-1-1,0 2 1,1-1-1,0 0 1,0 1 0,1 0-1,-2 9-35,1-1 36,0 1-1,2-1 0,0 1 1,1-1-1,0 1 1,2 0-1,0 0 1,2 0-1,1 10-35,-1-17 19,0 0 1,1 0-1,1-1 0,0 1 0,0-1 0,1 0 0,0 0 1,1 0-1,1-1 0,-1 0 0,2 0 0,-1-1 1,1 0-1,1 0 0,3 2-19,-8-7 69,1-1 1,-1 0-1,1 0 0,0 0 1,0-1-1,0 0 0,0 0 1,1 0-1,-1-1 0,1 1 1,-1-1-1,1-1 0,-1 1 1,1-1-1,-1 0 0,1 0 1,0 0-1,-1-1 0,1 0 1,-1 0-1,1 0 1,-1-1-1,0 0 0,0 0 1,0 0-1,0-1 0,2-1-69,33-17 770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38 4849,'-1'0'427,"-1"-1"0,1 0 0,0 0 0,0 0 0,0 0 1,0 0-1,0 0 0,0-1 0,0 1 0,0 0 0,1 0 0,-1-1 0,0 1 0,1-1 0,-1 1 0,1 0 1,-1-1-1,1 1 0,0-1 0,0 1 0,0-1 0,-1 1 0,1-1 0,1 1 0,-1-1 0,0 1 1,0-1-1,0 1-427,5 3 565,7 4-463,1 1 1,-1 0-1,-1 1 1,1 0-1,-1 1 1,-1 0-1,1 1 0,-2 0 1,1 0-1,4 8-102,43 58 293,-3 3 0,35 68-293,-60-89 16,-1 0-1,-3 2 1,-3 0-1,7 38-15,-20-60-6,-1 0 0,-3 1 0,-1-1 0,-2 1 0,-1 0 0,-3 0 0,0-1 0,-3 1 0,-1-1 0,-2 0 0,-2 0 0,-1-1 0,-2 0 0,-1-1 0,-17 30 6,3-17-46,-15 28 148,40-69-197,-1 0 0,1 0 0,1 1 0,0-1 0,0 0 0,0 1 0,1 0 0,0 4 95,1-11-86,0-1 0,0 0 0,0 1 0,0-1 0,1 0 1,-1 0-1,0 1 0,1-1 0,-1 0 0,0 0 1,1 0-1,0 1 0,-1-1 0,1 0 0,0 0 0,-1 0 1,1 0-1,0 0 0,0 0 0,1 1 86,11 8-475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348 152 4137,'42'-44'2360,"-42"43"-2223,1-1 0,0 1 0,0 0-1,-1 0 1,1 0 0,0 0-1,-1 0 1,1-1 0,-1 1 0,0 0-1,1 0 1,-1-1 0,0 1 0,0 0-1,0-1 1,0 1 0,0 0-1,0 0 1,0-1 0,0 1 0,-1 0-1,1-1 1,0 1 0,-1 0-1,1 0 1,-1-1 0,1 1 0,-1 0-1,0 0 1,1 0 0,-2-1-137,-1-4 664,2 3-493,-1-1 0,1 1 0,-1-1 0,0 1 0,0-1 1,0 1-1,0 0 0,-1 0 0,1 0 0,-1 0 0,0 1 0,0-1 0,0 1 1,0 0-1,0-1 0,0 1 0,-1 1 0,1-1 0,-1 0 0,1 1 1,-1 0-1,0 0 0,1 0 0,-1 0 0,0 0 0,0 1 0,0 0 1,0 0-1,0 0 0,1 0 0,-5 1-171,-6 0 99,-1 1 1,1 0-1,0 1 1,0 0-1,0 1 0,0 1 1,1 0-1,0 1 1,0 0-1,0 1 0,1 1 1,0 0-1,-1 2-99,4-3 4,1 0 0,0 1-1,0 1 1,1-1 0,0 1-1,0 1 1,1-1 0,1 1-1,-1 0 1,2 0 0,-1 0-1,1 1 1,1 0 0,0 0-1,1 0 1,0 0 0,0 2-4,1 1-1,0 0 0,1 0 0,0 0 0,1 0 0,1 0 0,0 0 0,1-1 0,1 1 0,0-1 0,1 0 0,5 12 1,-6-18 2,-1 0 0,1-1 0,0 0 0,1 1 1,-1-1-1,1-1 0,0 1 0,1-1 1,-1 0-1,1 0 0,0-1 0,0 1 1,1-1-1,-1-1 0,1 1 0,0-1 0,0 0 1,0-1-1,0 0 0,0 0 0,1 0 1,-1-1-1,1 0-2,1-1 7,0 0-1,0-1 1,0 0 0,0 0-1,-1-1 1,1 0 0,0 0 0,-1-1-1,1 0 1,-1-1 0,0 0 0,0 0-1,0-1 1,-1 0 0,1 0 0,-1-1-1,3-3-6,4-4 25,-1 0-1,0-1 1,-1-1-1,0 0 1,-2-1 0,0 0-1,0 0 1,-1-2-25,-6 12 10,-1-1 1,1-1 0,-1 1 0,0 0 0,-1 0 0,0-1 0,0 1-1,-1-1 1,1 1 0,-1-1 0,-1 1 0,0-1 0,0 1-1,-2-5-10,-3-12 57,-2 0 0,0 1 0,-10-17-57,6 14 75,66 103 34,-20-24-194,1-2 0,4-2-1,1-1 1,2-2 0,5 0 85,-44-43 370,1 0 1,0 0-1,0 0 1,0 0-1,0-1 1,4 2-371,31 6 1147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23 8034,'0'0'60,"-12"-17"2679,12 16-2674,0 1 0,0 0 1,-1 0-1,1-1 0,0 1 1,0 0-1,0-1 0,0 1 1,0 0-1,-1 0 0,1-1 0,0 1 1,0 0-1,-1 0 0,1 0 1,0-1-1,0 1 0,-1 0 1,1 0-1,0 0 0,0 0 1,-1 0-1,1-1 0,0 1 1,-1 0-1,1 0 0,0 0 0,0 0 1,-1 0-1,1 0 0,0 0 1,-1 0-1,1 0 0,0 0 1,-1 0-1,1 0 0,0 0 1,0 1-1,-1-1 0,1 0 1,0 0-1,-1 0 0,1 0 0,0 0 1,0 1-1,-1-1 0,1 0 1,0 0-1,0 0 0,-1 1 1,1-1-1,0 0 0,0 0 1,0 1-1,0-1 0,-1 0 0,1 0 1,0 1-1,0-1 0,0 0 1,0 1-1,0-1 0,0 0 1,0 1-1,0-1 0,0 0 1,0 0-1,0 1-65,-3 30 779,2 0 0,1 0 1,2 0-1,3 16-779,-2-10 289,19 167 1206,26 93-1495,-38-240 31,-2 1 0,-3 1 0,-2-1 0,-3 1 0,-4 14-31,2-36-30,3-12-66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17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286 145 4625,'-28'-101'2915,"27"99"-2748,0 0 0,0 0 0,0-1-1,0 1 1,0 0 0,0 0 0,0 0 0,-1 0-1,1 0 1,-1 0 0,1 0 0,-1 1 0,0-1-1,0 1 1,1-1 0,-1 1 0,0 0 0,-1-1-1,1 1 1,0 0 0,0 0 0,0 1 0,-1-1-1,1 0 1,0 1 0,-1-1 0,1 1 0,0 0-1,-1 0 1,0 0-167,-6-1 387,4 0-248,0 1 0,0-1 1,0 1-1,0 1 0,0-1 1,0 1-1,0 0 0,0 0 1,0 0-1,0 1 0,1-1 1,-1 1-1,0 0 0,1 1 1,-2 0-140,0 1 118,0 1 1,0 0 0,0 0 0,1 0 0,-1 1 0,1 0 0,1 0 0,-1 0 0,-1 5-119,-3 5 85,1 1 0,0 0 1,1 0-1,2 1 1,-1 0-1,2 0 1,1 0-1,0 3-85,0-1 18,1 1-1,2 0 0,0 0 1,1 0-1,1 0 0,0 0 1,3 5-18,-3-18 4,1 0 0,0 0 0,0 0 0,0-1 0,1 1 0,0-1 0,0 0 1,1 0-1,1 1-4,-2-4 4,-1 0 1,1 0-1,0-1 1,0 1 0,1-1-1,-1 0 1,1 0-1,0-1 1,-1 1 0,1-1-1,0 0 1,0 0-1,1-1 1,3 2-5,3-2 13,0 0-1,-1-1 1,1 0-1,0 0 1,-1-1-1,1-1 1,-1 0 0,1 0-1,-1-1 1,0-1-1,0 0 1,0 0 0,9-6-13,-4 1 53,0 0 0,-1-1 0,0-1 0,0 0 1,-1-1-1,-1 0 0,0-1 0,8-10-53,-17 17 36,0 1-1,0 0 0,0-1 1,-1 0-1,0 0 0,0 0 0,0 0 1,-1 0-1,1-1 0,-2 1 1,1-1-1,-1 0 0,0 1 0,0-1 1,-1 0-1,0 0 0,0 1 1,0-1-1,-1 0 0,0 1 0,-1-1 1,1 0-1,-1 1 0,-1 0 1,1-1-1,-1 1 0,0 0 0,0 0 1,-1 0-1,0 1 0,0-1 1,0 1-1,-1 0 0,1 0 0,-3-1-35,-6-5-4,0-1 0,-1 1 0,-1 1-1,0 1 1,0 0 0,-1 1 0,0 0 0,0 2-1,-1 0 1,0 0 0,0 2 0,-12-2 4,23 5-117,0 1 0,0 0 0,1 0 0,-1 0 0,0 0 0,0 1 1,1 0-1,-3 1 117,6-1-168,0-1 0,0 1-1,0 0 1,1-1 0,-1 1 0,0 0 0,1 0 0,-1 0 0,0 1 0,1-1 0,0 0 0,-1 0 0,1 1 0,0-1-1,-1 1 1,1-1 0,0 1 0,0 0 0,0-1 0,0 1 0,1 0 0,-1 0 0,0-1 0,1 1 0,-1 1 168,1 33-1735</inkml:trace>
  <inkml:trace contextRef="#ctx0" brushRef="#br0" timeOffset="488.952">728 245 5185,'-14'-97'3211,"14"88"877,3 16-2819,4 16-695,19 151 1754,-22-139-2043,-3 1 1,-1-1 0,-4 34-286,1-54 71,1 6 107,-1-103 1466,5 52-1534,1-1 0,2 1 0,1 0 0,2-4-110,-1 5 46,-4 13-29,2 0 0,0 1 0,1-1 0,1 1 0,0 1 0,1 0 1,0 0-1,1 0 0,1 1 0,1-1-17,-6 8 1,-1 1 0,1-1 1,1 2-1,-1-1 0,1 0 0,-1 1 1,1 0-1,1 1 0,-1-1 1,0 1-1,1 0 0,0 1 0,-1-1 1,1 1-1,0 1 0,0-1 0,0 1 1,0 0-1,1 1 0,-1 0 0,0 0 1,0 1-1,7 0-1,-5 1 17,0 1 0,0-1 0,-1 1 1,1 1-1,-1 0 0,0 0 0,0 0 0,0 1 0,-1 0 0,0 1 0,0-1 1,0 2-1,-1-1 0,1 1 0,-1-1 0,-1 2 0,0-1 0,0 1 1,0 0-1,-1 0 0,2 4-17,-1 0-120,-1 0 0,0 0 1,0 1-1,-2 0 0,1-1 0,-1 11 120,-1-7-861,0 0 0,-2-1 0,0 1-1,-1-1 1,-2 10 861,-7 14-1903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222 161 2793,'82'-28'2045,"-80"27"-1840,0 0 0,0 0 0,0 0 0,1 0 0,-1 0 0,0-1 0,0 1-1,-1 0 1,1-1 0,0 0 0,0 1 0,-1-1 0,1 0 0,-1 0 0,0 0-1,1 0 1,-1 0 0,0 0 0,0 0 0,0-1 0,0 1 0,-1 0 0,1 0-1,-1-1 1,1 1 0,-1 0 0,0-1 0,0 1 0,0-3-205,0 2 221,-1 0 0,0 0-1,1 0 1,-1 0 0,-1 1 0,1-1 0,0 0 0,-1 0 0,1 1 0,-1-1 0,0 1-1,0-1 1,0 1 0,0 0 0,0 0 0,0 0 0,-1 0 0,1 0 0,-1 0-221,-5-2 147,1 0 1,-1 1 0,0 0 0,-1 0 0,1 1 0,0 0 0,-1 0-1,0 1 1,1 0 0,-1 1 0,0 0 0,1 0 0,-1 1 0,0 0 0,1 0-1,-1 1 1,1 0 0,0 0 0,0 1 0,0 1 0,0-1 0,0 1-148,0 0 13,0 0 1,1 1-1,-1-1 1,1 2 0,0-1-1,1 1 1,-1 0-1,1 0 1,1 1-1,-1-1 1,1 2-1,0-1 1,0 0 0,1 1-1,0 0 1,0 0-1,1 0 1,0 0-1,1 1 1,0-1 0,-1 7-14,1 2-4,1 0 1,1 0 0,0 0 0,1 0 0,1 1 0,1-1 0,0-1-1,2 4 4,-3-13 1,0 0 0,1 0-1,0 0 1,0 0-1,0 0 1,1-1-1,0 0 1,0 0-1,1 0 1,0 0 0,0-1-1,0 0 1,1 0-1,-1 0 1,1 0-1,0-1 1,1 0-1,-1-1 1,6 3-1,-8-4 2,0-1 0,0 1-1,1-1 1,-1-1 0,0 1 0,0 0 0,1-1 0,-1 0 0,0 0-1,0 0 1,1-1 0,-1 1 0,0-1 0,0 0 0,4-1-2,-2-1 5,1 0-1,-1 0 1,1-1 0,-1 1 0,0-1 0,0-1 0,-1 1 0,1-1 0,0-1-5,4-5 13,0 0 0,-1-1 1,0 0-1,-1 0 0,0-1 1,-1 0-1,-1 0 1,0-1-1,-1 0-13,-2 7 10,-2-1-1,1 1 1,-1-1-1,0 1 1,0-1-1,-1 0 1,0 1 0,0-1-1,-1 1 1,0-1-1,-1 0 1,1 1 0,-1 0-1,-1-1 1,1 1-1,-1 0 1,-2-3-10,-1-1 12,-1 1 0,1-1-1,-2 1 1,0 1 0,0-1 0,0 1 0,-1 1 0,-1-1 0,1 1-1,-2 1-11,12 7 0,-1 0-1,0 0 0,0 1 1,0-1-1,0 0 0,0 0 1,0 0-1,0 1 0,0-1 1,0 0-1,0 0 0,0 0 0,0 1 1,0-1-1,0 0 0,-1 0 1,1 0-1,0 1 0,0-1 1,0 0-1,0 0 0,0 0 1,0 1-1,0-1 0,0 0 1,-1 0-1,1 0 0,0 0 1,0 0-1,0 0 0,0 1 0,-1-1 1,1 0-1,0 0 0,0 0 1,0 0-1,-1 0 0,1 0 1,0 0-1,0 0 0,0 0 1,-1 0-1,1 0 0,0 0 1,0 0-1,0 0 0,-1 0 0,1 0 1,0 0-1,0 0 0,0 0 1,-1 0-1,1 0 0,0 0 1,0 0-1,0 0 0,-1 0 1,1-1-1,0 1 1,6 17-29,12 15-6,1-1 0,1 0 0,10 10 35,34 49-2,-44-56 3,0 1 0,-2 1 0,-2 0 0,-1 1 0,-2 1 0,-2 0 0,-1 0 0,-1 7-1,-7-27 12,0 1-1,-1 0 1,-1 0 0,-1 0 0,-1 0 0,0-1 0,-1 1-1,-3 6-11,2-11 30,-1 0 0,-1 0 0,0 0-1,0-1 1,-2 0 0,1 0 0,-2-1 0,0 0-1,0 0 1,-1-1 0,-4 3-30,9-9 5,0-1 0,1-1 0,-2 1 0,1-1 0,0 0 0,0 0 0,-1 0 0,0-1 0,1 0 0,-1 0 0,0 0 0,0-1 1,0 0-1,0 0 0,0 0 0,-1-1 0,1 0 0,0 0 0,0 0 0,0-1 0,0 0 0,0 0 0,0-1 0,0 0 0,0 0 0,1 0 0,-1-1 0,-5-2-5,1-1-181,0 0-1,1 0 1,-1-1-1,1 0 1,1 0-1,-1-1 0,1-1 1,1 1-1,-1-1 1,2 0-1,-1-1 1,1 0-1,0 0 0,1 0 1,0-1 181,-4-29-618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24 7562,'-3'-3'399,"0"1"0,0 0 0,-1-1 0,1 1 1,-1 0-1,0 1 0,0-1 0,1 0 0,-1 1 0,0 0 1,0 0-1,0 0 0,0 1 0,0-1 0,0 1 0,-1 0 1,0 0-400,0 1 207,0 0 0,0 0-1,0 1 1,0-1 0,0 1 0,0 0 0,0 1 0,0-1 0,1 1 0,-1 0 0,1 0 0,-1 1-207,-6 6 97,0 0 0,1 1 1,0 0-1,1 1 0,0 0 1,1 0-1,0 1 0,1 0 0,0 2-97,1 0 15,1 1 0,1-1 0,0 1 0,1-1 0,0 1 0,2 0 0,0 0-1,0 0 1,2 0 0,0 0 0,0 0 0,2 0 0,0 0 0,1-1-1,0 1 1,2-1 0,-1 0 0,2 0 0,0-1 0,4 6-15,-7-15-1,0 1-1,0-1 1,0 0 0,1 0 0,-1 0 0,1-1-1,0 1 1,1-1 0,-1-1 0,1 1 0,0-1-1,0 0 1,0 0 0,0 0 0,0-1 0,1 0-1,-1 0 1,1-1 0,-1 0 0,1 0 0,0 0-1,-1-1 1,1 0 0,0-1 0,-1 1 0,1-1-1,0 0 1,-1-1 0,1 1 0,-1-1 0,0-1-1,0 1 1,0-1 0,0 0 0,0-1 0,0 1-1,-1-1 1,1 0 0,-1-1 0,0 1 0,3-5 1,8-10 15,-1-1 1,0-1-1,-1 0 1,1-7-16,-9 17 15,0-1 1,-1 0-1,0 0 1,-2 0-1,1 0 1,-1-1-1,-1 0 0,0 1 1,0-7-16,-3 7 14,0 0 1,-1 1-1,0-1 1,-1 0-1,0 1 0,0 0 1,-2 0-1,1 0 1,-1 0-1,-1 0 1,0 1-1,0 0 1,-1 1-1,-1-1 0,1 1 1,-1 1-1,-1-1-14,7 6-55,-1 0-1,0 0 0,0 0 0,0 1 1,0-1-1,-1 1 0,1 0 0,0 0 1,-1 0-1,0 0 0,1 1 0,-1-1 1,0 1-1,0 0 0,0 0 1,0 1-1,0-1 0,0 1 0,0 0 1,0 0-1,0 0 0,0 0 0,0 1 1,-4 0 55,-10 12-500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1 157 7322,'28'-92'3088,"-27"90"-2934,-1 1 0,1-1 0,-1 1 0,0-1 0,1 1-1,-1-1 1,0 1 0,0-1 0,0 1 0,0-1 0,0 1 0,-1-1-1,1 1 1,0 0 0,-1-1 0,1 1 0,-1-2-154,1 3 34,0 0 1,0 0 0,-1 0 0,1 0-1,0 0 1,0 0 0,0 0-1,0 0 1,0-1 0,0 1 0,-1 0-1,1 0 1,0 0 0,0 0-1,0 0 1,0 0 0,0 0 0,-1 0-1,1 0 1,0 0 0,0 0-1,0 0 1,0 0 0,-1 0 0,1 0-1,0 0 1,0 0 0,0 1-1,0-1 1,0 0 0,0 0-1,-1 0 1,1 0 0,0 0 0,0 0-1,0 0 1,0 0 0,0 0-1,0 1 1,0-1 0,-1 0 0,1 0-1,0 0 1,0 0 0,0 0-1,0 0 1,0 1 0,0-1 0,0 0-1,0 0 1,0 0 0,0 0-1,0 0 1,0 1 0,0-1 0,0 0-1,0 0 1,0 0 0,0 0-1,0 1 1,0-1 0,0 0 0,0 0-1,0 0 1,0 0 0,0 0-35,3 20 552,1 0 1,1 0-1,6 16-552,5 21 396,7 74 750,-6-27-145,-17-102-968,0-1 0,0 0-1,0 1 1,1-1 0,-1 0-1,0 1 1,1-1 0,-1 0-1,1 1 1,0-1-1,-1 0 1,1 0 0,0 0-1,1 2-32,-2-4 19,0 1 0,1 0 1,-1 0-1,0 0 0,1 0 0,-1 0 0,0-1 0,1 1 0,-1 0 0,0 0 0,1-1 0,-1 1 0,0 0 0,0 0 1,1-1-1,-1 1 0,0 0 0,0-1 0,1 1 0,-1 0 0,0-1 0,0 1 0,0 0 0,0-1 0,0 1 0,0 0 1,1-1-1,-1 1 0,0-1 0,0 1-19,7-42 658,-6 14-473,-2-1 0,-1 0 0,-4-14-185,2 5 80,-1-29-80,5 56 3,1-1-1,0 1 1,0-1-1,1 1 1,0 0-1,1 0 1,4-10-3,-5 17-4,-1 0 0,1 1 0,0-1 0,1 1-1,-1-1 1,0 1 0,1 0 0,0 0 0,0 0 0,0 1 0,0-1 0,0 0 0,0 1-1,1 0 1,0-1 4,2 0-6,0 1-1,1-1 1,-1 1-1,0 1 1,1-1-1,-1 1 1,1 0-1,-1 0 1,2 1 6,8 0-334,-1 1-1,1 0 1,-1 1 0,0 1 0,0 1 0,0 0-1,0 0 1,0 2 334,33 17-3673,9 9 1725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9010,'41'-58'3777,"-46"73"-1825,3 6-824,4 12-359,3 2-73,3 12-328,1-4-144,-2 3-136,0 5-32,-2-8 136,-3 0-112,1-9-520,0-10-296,3-10 336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88 9986,'-31'-38'4281,"7"16"-2217,7 4-607,5 12-569,3 2-328,7 9-400,8 6-200,9 11 632,6 7-440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62 6033,'-1'-3'318,"-2"-10"1984,0 0 0,-1 0 0,-3-4-2302,6 14 1979,3 5-979,0 12-260,-2 14-383,1 1 0,1-1 0,1 0 1,3 3-358,27 112 273,-1-5-164,-14-42-331,-5 0 0,-4 1 0,-4 0-1,-5 5 223,-3-36-1294,2-19 469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93 4969,'-19'-29'3345,"6"19"592,2 5-1553,11 7-800,11 4-175,2 3-481,8-4-184,17-5-336,4-8-120,25-6 16,2-1-80,-4-6 2937,-2 9-2281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59 7810,'-6'-9'1266,"-1"1"0,-1 1 0,0-1-1,-6-3-1265,12 9 169,0 0 0,0 1 0,0 0 0,0-1 0,0 1 0,-1 0 0,1 0 0,-1 0 0,1 0 0,0 1 0,-1-1 0,0 1-1,1-1 1,-1 1 0,1 0 0,-1 0 0,1 0 0,-1 0 0,0 1 0,1-1 0,-3 1-169,4 0 61,-1 0 1,0 0 0,1 0-1,-1 0 1,1 0 0,0 0-1,-1 0 1,1 1-1,0-1 1,0 1 0,-1-1-1,1 0 1,0 1 0,1 0-1,-1-1 1,0 1-1,0 0 1,1-1 0,-1 1-1,1 0 1,-1 0-1,1 1-61,-1 5 75,0 0 0,0 0 0,1 0 0,1 7-75,4 27 94,2 1 0,2-2 0,2 1-1,9 22-93,8 31 80,-25-84-71,50 186 606,27 200-615,-76-359 90,1 25-90,-5-51 24,0 0 0,-1 0-1,0 0 1,-1 0-1,-1-1 1,1 1 0,-2 1-24,1-6 16,-2 7 184,2-24 58,0-9-155,-7-28 24,2 11-78,1-1 0,2 0 0,1-9-49,4 35-2,0 1-1,0-1 0,1 0 0,0 1 0,1 0 0,0-1 1,1 1-1,0 0 0,1 0 0,0 0 0,0 1 0,1-1 1,4-6 2,-6 13-8,0-1 1,0 0 0,0 1-1,0 0 1,0 0-1,1 0 1,-1 0 0,1 0-1,0 1 1,0-1-1,0 1 1,0 0 0,0 1-1,1-1 1,-1 1 0,1-1 7,1 1-9,1 0 0,0 0 0,-1 1 0,1 0 0,0 0 0,-1 0 0,1 1 0,0 0 1,-1 1-1,3 0 9,6 2-9,-2 2 0,1-1 1,0 2-1,-1 0 0,0 0 0,-1 1 1,0 1-1,0 0 0,5 5 9,-6-3 28,-1 0 0,0 0 0,-1 1 0,0 1-1,-1-1 1,-1 1 0,0 0 0,0 1 0,-2 0 0,0 0 0,0 0-1,-1 0 1,-1 1 0,0 0 0,-1 0 0,-1 0 0,0 0-28,1 8 1031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94 8154,'3'21'5098,"9"22"-3618,0-3-866,-2 2 26,-3-22-287,-2 1 0,-1-1-1,0 1 1,-2 1-1,0-1 1,-2 0 0,-1 16-353,-2-24 272,-1-53 525,2-6-759,1 1-1,3-1 1,2 1 0,2 0-1,9-33-37,-13 70-9,0-1-1,0 1 0,1 0 1,1 0-1,-1 0 0,1 0 1,1 1-1,0-1 10,-4 6-5,0 1 0,0-1 0,1 1 0,-1 0 0,1-1 0,-1 1 0,1 0 0,0 0 0,-1 0 0,1 0 0,0 0 0,0 0 0,0 1 0,-1-1 0,1 0 0,0 1 0,0 0 0,0-1 0,0 1 0,0 0 0,0 0 0,0 0 0,0 0 0,0 1 0,0-1 0,0 0 0,0 1 0,0-1 0,0 1 0,0 0 0,-1 0 0,1-1 0,0 1 0,0 1 0,-1-1 0,1 0 0,-1 0 0,1 1 5,7 4-15,0 2 0,-1-1 0,0 1-1,0 0 1,-1 1 0,0 0 0,0 0-1,5 10 16,-5-5-4,1 0 1,-2 0-1,0 0 0,0 1 0,-1 0 0,0 4 4,-4-10 10,0 1 0,-1-1 1,0 1-1,0-1 0,-1 1 0,0-1 0,-1 0 0,0 1 0,0-1 0,-3 5-10,21-73 714,-14 52-710,7-18-3,1 0 0,1 1 0,0 0-1,2 1 1,6-8-1,-14 24-6,0 1-1,0 0 1,1 0-1,0 0 1,0 1-1,0 0 0,1 0 1,-1 1-1,6-3 7,-7 5-7,0-1-1,0 2 1,0-1 0,0 0-1,1 1 1,-1 0-1,0 0 1,1 1-1,-1 0 1,1 0-1,-1 0 1,1 0-1,-1 1 1,1 0-1,1 0 8,3 2-5,0-1-1,-1 2 1,1-1-1,-1 1 1,1 1 0,-1 0-1,0 0 1,-1 1-1,1 0 1,-1 0-1,0 1 1,-1 0-1,0 1 1,0-1 0,0 1-1,-1 0 1,0 1-1,-1 0 1,0 0-1,0 0 1,-1 0-1,0 1 1,1 7 5,-1-1 366,0-1-1,1 0 1,1 0-1,0 0 1,1-1 0,0 0-1,5 5-365,24 26 1139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49 5041,'6'-8'923,"-3"5"30,-1-1 0,0 1 1,0 0-1,0 0 1,0-1-1,1-3-953,-3 7 117,1-1-1,-1 1 1,0 0-1,0-1 0,0 1 1,0-1-1,0 1 1,0-1-1,0 1 1,0 0-1,0-1 0,0 1 1,0-1-1,-1 1 1,1 0-1,0-1 1,0 1-1,0 0 0,0-1 1,-1 1-1,1-1 1,0 1-1,0 0 1,-1 0-1,1-1-116,-1 1 114,0-1-1,0 1 1,0-1-1,0 1 1,0-1-1,0 1 1,0 0-1,0 0 1,0-1-1,0 1 1,0 0 0,0 0-1,0 0 1,0 0-1,0 0-113,-13 1 289,0 1-1,-1 0 1,1 1-1,0 0 1,1 1-1,-1 1 1,1 0-1,0 1 1,0 0-1,0 1 1,1 1-289,-23 14 84,1 2-1,2 1 1,-6 7-84,30-25 23,0 0 0,0 0-1,0 1 1,1 1 0,0-1 0,1 1 0,-5 8-23,11-16 2,-1 0-1,1 0 1,-1-1 0,1 1-1,0 0 1,0 0 0,0 0-1,-1 0 1,1 0 0,0-1-1,0 1 1,0 0 0,0 0-1,0 0 1,1 0 0,-1 0 0,0 0-1,0-1 1,0 1 0,1 0-1,-1 0 1,0 0 0,1 0-1,-1-1 1,1 1 0,-1 0-1,1-1 1,0 1 0,-1 0-1,1-1 1,-1 1 0,1-1-1,0 1 1,0 0 0,-1-1 0,1 0-1,0 1 1,0-1 0,0 0-1,-1 1 1,2-1-2,5 3 8,-1-1 1,1 0-1,0 0 0,6 0-8,-10-2 2,32 5 29,26-1-31,-29-3 1,0 2 0,24 5-1,-47-6 0,0 0-1,0 0 0,-1 1 0,1 1 1,-1-1-1,0 1 0,0 1 0,-1-1 1,1 1-1,-1 1 0,6 5 1,-11-9 1,0 0 0,0 1-1,0-1 1,-1 1 0,1-1 0,-1 1-1,1 0 1,-1-1 0,0 1 0,0 0-1,0 0 1,-1 0 0,1 0-1,-1 0 1,1 0 0,-1 0 0,0 0-1,0 0 1,0 0 0,-1 0-1,1 0 1,-1 0 0,0 0 0,1 0-1,-1-1 1,-1 1 0,1 0 0,0 0-1,-2 1 0,-4 9 13,0-1 1,-2 0-1,1 0 0,-1-1 0,-5 4-13,3-2 14,-1 0 0,-1-1 0,0 0 0,0-1 0,-1 0 0,-1-1 0,0-1 0,0 0 1,-1-1-1,0-1 0,-15 5-14,29-12-42,1 1 0,-1-1 1,1 1-1,-1-1 0,1 1 1,-1-1-1,1 0 0,-1 0 0,0 0 1,1 0-1,-1 0 0,1 0 1,-1-1-1,1 1 0,-1 0 1,0-1-1,1 1 0,-1-1 1,1 0 40,-3-10-304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22.5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478 420 4833,'65'-47'2631,"-64"47"-2574,-1-1 0,1 1 0,-1 0-1,1 0 1,-1 0 0,1-1 0,-1 1 0,0 0-1,1-1 1,-1 1 0,1 0 0,-1-1 0,0 1-1,0-1 1,1 1 0,-1 0 0,0-1-1,0 1 1,1-1 0,-1 1 0,0-1 0,0 1-1,0-1 1,0 1 0,0-1 0,1 1 0,-1-1-1,0 1 1,0-1 0,0 1 0,-1-1 0,1 1-1,0-1 1,0 1 0,0-1 0,0 1 0,0-1-1,-1 1 1,1-1-57,-13-5 1168,10 6-837,-9-5 39,-1 2 0,1-1 0,-1 2 0,0 0 0,0 0 0,0 1 0,0 1 0,0 0 0,0 1 0,0 0 0,0 1 0,0 0 0,1 1 0,-1 1 0,1 0 0,0 1 1,-3 1-371,-21 12 250,1 0 1,1 3-1,0 1 1,-28 25-251,52-40 24,1 1 0,0 0 0,0 1 0,1 0 1,0 0-1,1 1 0,0 0 0,-4 7-24,7-9 6,1 0 0,-1 0 0,1 1 0,1 0 0,-1-1 0,2 1 0,-1 0 1,1 0-1,0 0 0,1 0 0,1 8-6,-1-13 1,0 0 0,0 0 0,1 0 0,-1 0 0,1 0 0,0 0 0,0 0 0,1-1 0,-1 1 0,1 0 0,0 0 0,0-1 0,0 0 0,0 1 0,1-1 0,2 3-1,0-2 3,0 0 0,1-1 0,-1 0 0,1 0 1,-1 0-1,1 0 0,0-1 0,0 0 0,1 0 0,-1-1 0,1 0-3,113 23 44,-51-12-170,32 12 126,-79-18-124,0 2-1,-1 0 0,0 1 0,0 2 0,-1 0 0,10 8 125,-23-15-52,-1 1-1,1 1 0,-1-1 0,0 1 1,-1 0-1,1 1 0,-1-1 0,3 6 53,-6-9-5,0 0 0,-1 1 0,1-1 0,-1 0-1,0 1 1,0-1 0,0 0 0,0 1 0,-1-1 0,1 1-1,-1 0 1,0-1 0,0 1 0,0-1 0,-1 1 0,1-1-1,-1 1 1,0-1 0,0 1 0,0-1 0,-1 3 5,-3 3 32,0-2 0,0 1 1,0-1-1,-1 1 0,0-1 1,-1-1-1,1 1 0,-1-1 1,-7 4-33,-7 5 257,-1-1 0,-20 10-257,14-9 192,-22 11 343,-32 11-535,67-31 21,0 0 1,0-2-1,0 0 0,-1-1 1,1 0-1,-1-1 0,0-1 1,0-1-22,13 0-91,-1 0 1,1 0-1,-1-1 0,1 1 1,0-1-1,-1 0 1,1 0-1,0 0 1,0 0-1,0 0 0,0-1 1,0 0-1,0 0 1,0 1-1,0-2 0,1 1 1,-1 0-1,1 0 1,-1-1-1,1 1 1,0-1-1,0 0 0,0 0 1,0 0-1,1 0 1,-1 0-1,1 0 0,0 0 1,0 0-1,0-1 1,0 1-1,0 0 1,1-1-1,-1 1 0,1-1 1,0 1-1,0 0 1,1-1 90,2-38-1238</inkml:trace>
  <inkml:trace contextRef="#ctx0" brushRef="#br0" timeOffset="775.805">1130 990 5561,'69'-91'2706,"-68"88"-2514,1 1 0,0 0 0,-1 0 0,0 0 0,0-1 0,0 1 0,0-1 1,0 1-1,0-1 0,0-1-192,-1 3 52,0 1 0,0-1 0,0 0 0,0 1 0,0-1 0,-1 1 0,1-1 0,0 1 0,0-1 0,0 1 0,-1 0 0,1-1 0,0 1 0,-1-1 0,1 1 0,0-1 0,-1 1 0,1 0 0,0-1 0,-1 1 0,1 0 0,-1-1 0,1 1-52,-4-4 495,-1-2-213,0 1 0,0-1 0,0 1 1,-1 0-1,0 0 0,0 1 0,0-1 0,0 1 1,-1 1-1,1-1 0,-1 1 0,0 0 1,0 1-1,0 0 0,0 0 0,-1 0 1,1 1-1,-1 0 0,1 0 0,-1 1-282,-2 0 88,0 1 0,-1 0-1,1 1 1,0 0 0,0 0-1,0 1 1,1 1 0,-1 0-1,1 0 1,-1 0 0,1 2-1,1-1 1,-1 1 0,-2 2-88,3-1 7,1-1 0,0 1-1,1 0 1,-1 0 0,1 1 0,1-1 0,-1 2 0,2-1 0,-1 0 0,1 1 0,0 0 0,1 0 0,0 0 0,0 0 0,1 1 0,0-1-1,1 1 1,0 7-7,0-8 0,1-1 0,1 0 0,-1 1-1,2-1 1,-1 0 0,1 1-1,0-1 1,1 0 0,0 0 0,0-1-1,1 1 1,-1 0 0,2-1-1,-1 0 1,1 0 0,0-1 0,1 1-1,0-1 1,0 0 0,0 0-1,3 1 1,-4-3 3,0-1 0,0 0 0,1 0 0,-1 0 0,1 0 0,0-1 0,0 0-1,0 0 1,0-1 0,0 0 0,0 0 0,0 0 0,1 0 0,-1-1 0,0 0 0,0-1-1,1 0 1,-1 1 0,0-2 0,0 1 0,0-1 0,0 0 0,0 0 0,-1-1 0,1 1-1,0-1 1,-1-1 0,0 1 0,0-1 0,0 0-3,4-2 8,-1-1 0,-1 0 0,1-1 0,-1 0 0,0 0 0,-1 0-1,0-1 1,0 0 0,-1 0 0,0 0 0,-1-1 0,0 1 0,0-1 0,-1 0 0,0 0 0,-1-1 0,1-7-8,-3 10 3,0 1 0,-1-1 0,1 0 0,-1 0 0,-1 0 0,1 0 1,-1 1-1,-1-1 0,0 1 0,0 0 0,0-1 0,-1 2 0,0-1 0,0 0 0,-5-5-3,9 11 0,0 1 0,0 0-1,0 0 1,0 0-1,-1 0 1,1 0 0,0 0-1,0 0 1,0 0-1,0 0 1,0 0 0,0 0-1,0-1 1,0 1-1,-1 0 1,1 0 0,0 0-1,0 0 1,0 0-1,0 0 1,0 0 0,0 0-1,0 0 1,-1 0-1,1 0 1,0 0 0,0 0-1,0 0 1,0 0-1,0 0 1,0 0 0,0 0-1,-1 0 1,1 1-1,0-1 1,0 0 0,0 0-1,0 0 1,0 0-1,0 0 1,0 0 0,0 0-1,0 0 1,-1 0-1,1 0 1,0 0 0,0 1-1,0-1 1,0 0-1,0 0 1,0 0 0,0 0-1,0 0 1,0 0-1,0 0 1,0 1 0,0-1-1,0 0 1,0 0-1,0 0 1,0 0 0,0 0-1,0 0 1,0 0-1,0 1 1,0-1 0,0 10-20,2 1 11,0 1 1,1-1 0,0 0 0,1 0-1,0 0 1,0-1 0,2 1-1,-1-1 1,1 0 0,6 7 8,15 18 1,1-1 1,9 6-2,-28-30-2,11 12-28,0 1-778,21 17 808,-36-35-184,1 0-1,0-1 0,0 1 1,1-1-1,-1-1 1,1 1-1,0-1 1,0 0-1,7 2 185,22-3-467</inkml:trace>
  <inkml:trace contextRef="#ctx0" brushRef="#br0" timeOffset="1119.948">1715 408 7890,'-72'-81'9291,"81"105"-7660,11 45-1186,-3 0 0,6 47-445,-3-9 90,-10-62-112,14 64-46,-5 0 0,-5 2 0,-4 0 68,-8-29-3775,-2-81 3027</inkml:trace>
  <inkml:trace contextRef="#ctx0" brushRef="#br0" timeOffset="1465.541">1482 896 6089,'-26'-17'3353,"14"17"-280,12 0-881,7 0-632,6 5-127,22-1-473,-4-3-144,23-1-320,15-3-144,1-2-200,4-2-32,-11 5-288,-3-6-256,-7 4 3457,-5 4-2457</inkml:trace>
  <inkml:trace contextRef="#ctx0" brushRef="#br0" timeOffset="1842.235">2203 809 9930,'0'-2'4185,"0"0"-2441,0 1-295,0 1-545,3 22-288,8 23-360,11 57-104,-22-43-104,2 2 16,-2-4-136,-6-2-160,5-13-416,1-6-256,0-24 536</inkml:trace>
  <inkml:trace contextRef="#ctx0" brushRef="#br0" timeOffset="1843.235">2271 326 10194,'-32'-19'4201,"23"7"-2617,6 7-311,3 0-313,2 5-408,-4 0-712,2 0 384,0 0-232</inkml:trace>
  <inkml:trace contextRef="#ctx0" brushRef="#br0" timeOffset="2336.79">2763 817 6665,'131'-37'3085,"-128"37"-2805,0-1 0,-1 0 0,1 0 0,0 0 0,-1-1 0,1 1 1,-1-1-1,1 1 0,-1-1 0,2-1-280,-4 2 84,0 1 1,1 0 0,-1-1 0,0 1-1,0-1 1,1 1 0,-1-1 0,0 1-1,0 0 1,1-1 0,-1 1 0,0-1-1,0 1 1,0-1 0,0 1-1,0-1 1,0 1 0,0-1 0,0 1-1,0-1 1,0 1 0,0-1 0,0 1-1,0-1 1,-1 1 0,1-1 0,0 1-1,0-1 1,-1 0-85,0 0 238,0-1 0,0 1-1,-1 0 1,1-1 0,-1 1 0,1 0-1,-1 0 1,0 0 0,1 0 0,-1 0-1,0 0 1,0 0-238,-4 0 182,1 0 0,0 0 1,-1 1-1,1 0 0,-1 0 0,1 0 0,0 1 0,-1-1 0,1 1 0,0 1 0,-4 0-182,-59 25 579,53-21-460,-16 8 8,2 1 0,0 1 1,-11 10-128,26-16 28,0 0 0,0 1-1,1 1 1,1 0 0,0 1 0,1 0 0,-4 7-28,13-17 5,0-1 0,0 1-1,0 1 1,1-1 0,-1 0-1,1 0 1,0 0 0,0 1-1,0-1 1,0 1 0,0 2-5,2-5 1,-1 0 1,0 1 0,0-1-1,1 0 1,-1 0 0,0 1-1,1-1 1,-1 0 0,1 0-1,0 0 1,-1 0-1,1 0 1,0 0 0,0 0-1,-1 0 1,1 0 0,0 0-1,0 0 1,0 0 0,0 0-1,0-1 1,0 1-1,1-1 1,-1 1 0,0 0-1,0-1 1,0 0 0,1 1-1,-1-1 1,0 0 0,0 0-1,1 1-1,17 1 12,1 0 1,-1-1-1,0-1 0,1-1 0,-1 0 1,0-2-1,10-2-12,29-3 17,-24 4-14,0 2-1,0 1 1,1 2 0,27 4-3,-59-5 0,32 9 0,-34-9 0,0 0 0,0 0 0,-1 1 0,1-1 0,0 0 0,0 1 0,0-1 0,-1 1 0,1-1 0,0 1 0,-1-1 0,1 1 0,0-1 0,-1 1 0,1 0 0,-1-1 0,1 1 0,-1 0 0,1 0 0,-1-1 0,1 1 0,-1 0 0,0 0 0,0 0 0,1 0 0,-1-1 0,0 1 0,0 0 0,0 0 0,0 0 0,0 0 0,0 0 0,0-1 0,0 1 0,0 0 0,0 0 0,-1 0 0,1 0 0,-5 7 1,1 0 0,-2-1 0,1 0 0,-1 0 1,0 0-1,0-1 0,-3 2-1,-8 9 2,-16 15-71,-3-1 0,0-1 0,-2-2 0,-33 18 69,43-34-1623,34-16 1087</inkml:trace>
  <inkml:trace contextRef="#ctx0" brushRef="#br0" timeOffset="2789.066">3205 1722 8226,'0'-2'359,"1"0"0,-1 1 1,1-1-1,-1 0 0,1 0 1,0 0-1,0 1 0,-1-1 0,1 0 1,0 1-1,0-1 0,1 1 1,-1-1-1,1 1-359,23-24 1914,-9 10-480,-7 3-1011,0-1 1,0 1 0,-1-1 0,-1-1 0,0 0-1,0 0 1,-2 0 0,0 0 0,-1-1-1,0 0 1,-1 0 0,1-14-424,1-26 557,-2-1 0,-4-48-557,1 101 26,-11-154 719,-17-70-745,1 7 159,24 194-146,-7-82 66,4-33-79,6 106 0,2 0 1,1 0 0,2 1 0,1 0-1,1 0 1,5-8-1,-10 34-4,1 0 0,1 0-1,-1 0 1,1 1 0,0-1 0,1 1 0,0 0 0,0 0-1,1 0 1,-1 1 0,7-5 4,-8 8-32,0 0 0,0 0 1,0 1-1,0 0 0,0 0 0,1 0 0,-1 0 1,0 1-1,1 0 0,0 0 0,-1 0 0,1 0 1,0 1-1,-1-1 0,1 1 0,0 0 1,0 1-1,-1-1 0,1 1 0,0 0 0,-1 0 1,1 1 31,4 1-184,0 1 0,0-1 0,0 2-1,-1-1 1,1 2 0,-1-1 0,-1 1 0,1 0 0,2 3 184,8 8-1501,-1 1 0,-1 1 0,1 4 1501,30 42-2041</inkml:trace>
  <inkml:trace contextRef="#ctx0" brushRef="#br0" timeOffset="3132.804">3227 919 7210,'-39'-9'3456,"17"12"-1079,6-1-449,18 0-471,12 0-113,18-6-456,13 1-56,18-9-368,2-2-160,6 2-176,-5-3 8,-11 9-312,-5-2-32,-7 6 120</inkml:trace>
  <inkml:trace contextRef="#ctx0" brushRef="#br0" timeOffset="3466.548">4129 817 11042,'29'-13'4617,"-51"20"-2568,4 10-793,15 7-344,1 7-288,4 13-336,7 6-96,-8 5-136,1 3-7,-4 2-25,-8-4 24,0-8-112,1-8-145,2-18-439,4-3 384,6-17 56</inkml:trace>
  <inkml:trace contextRef="#ctx0" brushRef="#br0" timeOffset="3467.548">4064 530 10954,'-19'-16'4457,"2"-3"-2680,1 4-321,4 5-400,0 1-344,11 6-432,1 1 705,15 2-697</inkml:trace>
  <inkml:trace contextRef="#ctx0" brushRef="#br0" timeOffset="4698.472">4740 908 3497,'38'-93'2378,"-37"89"-1871,1 0 1,-1 1-1,0-1 0,0 0 1,0 0-1,-1 0 1,1 0-1,-1 0 1,0 0-1,0 0 1,0 0-1,-1 1 1,0-1-1,1 0 1,-1 0-1,0 0 1,-1 0-508,1 1 208,-1 1 0,0-1 1,1 1-1,-1-1 0,0 1 0,0 0 1,0 0-1,-1 0 0,1 0 1,0 0-1,-1 1 0,1-1 1,-1 1-1,0-1 0,1 1 1,-1 0-1,-1 0-208,-4-1 135,-1 0 0,1 0 0,0 1 0,-1 0 0,1 1 0,0 0 0,-1 0 0,1 1 0,-1 0 0,1 1 0,0-1 0,-4 3-135,3-1 26,0 1 0,1-1 1,-1 2-1,1 0 0,0 0 1,0 0-1,1 1 0,-1 0 1,1 0-1,0 1 0,1 0 0,0 0 1,0 0-1,0 1 0,1 0 1,0 2-27,-2 2 4,2 1 0,0 0 0,0 0 0,1 1 1,0-1-1,2 1 0,-1 0 0,2 0 0,0 0 1,0 9-5,1-12 1,1 0 0,0 1 0,0-1 0,1 0 0,0 0 0,1 0 0,0 0 0,1-1 0,0 1 0,4 4-1,-6-10 3,1 0 1,0-1-1,1 1 1,-1-1-1,1 0 1,0 0-1,0 0 1,0-1 0,0 1-1,1-1 1,-1 0-1,1 0 1,0-1-1,0 1 1,0-1-1,0 0 1,1 0-1,-1-1 1,0 0 0,1 0-1,-1 0 1,1 0-4,4-1 9,0 0 0,0-1 0,0 0 0,0 0 0,-1-1 0,1-1 1,-1 1-1,1-2 0,-1 1 0,0-1 0,0 0 0,0-1 0,-1 0 1,0-1-1,0 0 0,0 0-9,5-4 16,-1-1-1,0 0 1,-1-1 0,0 0 0,-1-1-1,0 0 1,-1-1 0,-1 1 0,3-8-16,-8 15 7,0 0 0,-1 0-1,0 0 1,0 0 0,-1 0 0,1-1 0,-2 1 0,1 0 0,0-1 0,-1 1 0,-1 0 0,1-1 0,-1 1-1,0 0 1,0-1 0,-1 1 0,1 0 0,-2 0 0,1 0 0,0 0 0,-1 1 0,-3-5-7,-2-4 21,5 8-3,0 1 0,0-1 0,-1 1 0,0 0 0,0 0 0,0 0-1,-4-3-17,13 28 19,2-3-14,1-1 1,1 0-1,1 0 1,0-1-1,1 0 0,0-1 1,1 0-1,1 0 0,11 8-5,5 3-376,2-1 1,0-2-1,2-1 0,6 2 376,-10-9-957,-2-3 338</inkml:trace>
  <inkml:trace contextRef="#ctx0" brushRef="#br0" timeOffset="5199.951">5266 219 9290,'-62'-46'5867,"61"45"-5752,0 0 1,0 1 0,0-1 0,0 1 0,1-1-1,-1 1 1,0-1 0,0 1 0,0-1 0,0 1-1,0 0 1,0 0 0,0-1 0,0 1 0,0 0 0,-1 0-116,1 0 44,1 1 1,0-1-1,-1 0 1,1 0 0,-1 0-1,1 1 1,0-1 0,0 0-1,-1 1 1,1-1 0,0 0-1,-1 0 1,1 1-1,0-1 1,0 1 0,0-1-1,-1 0 1,1 1 0,0-1-1,0 0 1,0 1 0,0-1-1,0 1 1,0-1-1,0 0 1,0 1 0,0 0-45,0 4 190,0 1 1,0 0 0,1 0-1,0-1 1,1 4-191,0 1 19,17 120 470,12 67-267,-2-77-126,-10-42 46,9 70-142,-25-126 51,-1 1-1,-1 0 1,-1 0-1,-1 0 1,-1-1-1,-1 1 1,-1 0-1,-6 15-50,10-38 5,0 0 0,0 1 0,0-1 0,0 0-1,0 0 1,0 0 0,0 0 0,0 0 0,0 1 0,0-1-1,0 0 1,0 0 0,0 0 0,0 0 0,0 1-1,0-1 1,0 0 0,0 0 0,0 0 0,0 0 0,0 0-1,0 0 1,0 1 0,0-1 0,-1 0 0,1 0-1,0 0 1,0 0 0,0 0 0,0 0 0,0 0 0,0 0-1,-1 1 1,1-1 0,0 0 0,0 0 0,0 0-1,0 0 1,-1 0 0,1 0 0,0 0 0,0 0 0,0 0-1,0 0 1,0 0 0,-1 0 0,1 0 0,0 0-1,0 0 1,0 0 0,0 0 0,-1 0-5,-3-10 117,-1-16-7,5-13-96,2 0 0,2 0 0,1 0 0,2 0 0,1 1 0,3 0 1,9-23-15,-13 45-37,0 0 1,1 1 0,0 0 0,1 0 0,1 1 0,1 1 0,-1-1-1,9-6 37,-13 15-25,-1 0-1,1 0 0,0 1 0,0 0 0,1 0 0,-1 0 0,1 1 0,0 0 1,5-1 25,-7 2-16,0 1 1,0 0-1,0 0 0,0 1 1,0 0-1,0 0 1,0 0-1,0 0 1,0 1-1,0 0 1,0 0-1,0 0 1,0 1-1,0-1 1,0 1 15,2 2-11,-1-1 0,0 1 0,1 0 0,-2 0 1,1 0-1,0 1 0,-1 0 0,0 0 0,0 1 0,0-1 1,-1 1-1,0 0 0,0 0 0,0 1 0,-1-1 0,0 1 1,0 0-1,-1-1 0,0 1 0,0 0 0,1 6 11,-1-3-3,-1 1 0,0 0 0,0-1 0,-1 1 0,-1 0 0,0-1 0,0 1 0,-1 0 0,0-1 0,-1 1 0,0-1 0,-1 0 0,0 0 0,-3 5 3,-5 6 28,0-2-1,-1 1 0,-1-2 0,0 0 0,-15 14-27,24-27-39,-1 1 0,0-1 0,0 0 0,0 0 0,-1-1 0,1 0 0,-1 0-1,0 0 1,0-1 0,-1 0 0,1-1 0,0 1 0,-1-1 0,0-1 0,1 0-1,-1 0 1,0 0 0,-6-1 39,-8-6-625,6-7 146</inkml:trace>
  <inkml:trace contextRef="#ctx0" brushRef="#br0" timeOffset="5638.305">5967 67 9602,'0'-1'159,"0"1"0,0-1-1,0 1 1,0-1 0,0 1 0,0-1-1,0 1 1,-1-1 0,1 1 0,0-1-1,0 1 1,0-1 0,-1 1 0,1-1-1,0 1 1,-1-1 0,1 1 0,0-1-1,-1 1 1,1 0 0,-1-1 0,1 1 0,-1 0-1,1-1 1,-1 1 0,1 0 0,-1 0-1,1-1-158,-1 2 130,0 0 1,0 0-1,0 0 0,1 0 0,-1 0 0,0 1 0,1-1 0,-1 0 1,1 0-1,0 0 0,-1 1 0,1-1 0,0 0 0,0 0 0,-1 2-130,-4 27 596,1 0-1,1 0 0,2 1 0,2 19-595,13 126 710,-5-87-467,8 53 11,7 0-1,8 9-253,-24-98 35,-7-39-223,1-1 0,0 1 0,1 0 0,4 8 188,-7-21 70,0-1 1,0 0 0,0 1-1,0-1 1,0 0 0,0 1 0,1-1-1,-1 0 1,0 1 0,0-1-1,1 0 1,-1 1 0,0-1-1,0 0 1,1 0 0,-1 1-1,0-1 1,1 0 0,-1 0-1,0 0 1,1 0 0,-1 1-1,0-1 1,1 0 0,-1 0-1,0 0 1,1 0 0,-1 0 0,1 0-71,19-4 1008</inkml:trace>
  <inkml:trace contextRef="#ctx0" brushRef="#br0" timeOffset="5995.83">6262 799 8394,'98'11'6568,"-56"-6"-3290,25 1-3278,-52-6 178,0 0-1,0-1 0,0-1 1,0 0-1,0-1 0,5-3-177,-15 5 27,0-1 1,0 1-1,0-1 0,-1-1 1,1 1-1,-1-1 0,0 1 0,1-1 1,-1-1-1,-1 1 0,1 0 0,0-1 1,-1 0-1,0 0 0,0 0 1,0-1-28,-1 2 18,0-1 0,0 0 0,-1 0 0,1 1 0,-1-1 0,0 0 0,-1 0 1,1 0-1,-1 0 0,1-1 0,-1 1 0,-1 0 0,1 0 0,0 0 0,-1 0 0,0 0 1,0 0-1,0 0 0,0 0 0,-1-1-18,-3-4 17,1 1-1,-1-1 1,0 1-1,-1-1 1,0 2-1,0-1 1,-1 1-1,0 0 1,0 0-1,0 1 1,-1 0-1,0 0 1,-8-4-17,11 7 0,0 0-1,0 1 1,0-1-1,0 1 1,0 0 0,0 1-1,-1-1 1,1 1 0,-1 0-1,1 0 1,-1 1-1,1 0 1,-1 0 0,0 0-1,1 0 1,-1 1-1,1 0 1,-1 0 0,1 1-1,0 0 1,0-1 0,-1 2-1,1-1 1,0 1-1,0 0 1,-3 3-2,0 1-1,1 0 0,0 0 1,0 1-1,1 0 1,-1 0-1,2 1 0,-1-1 1,2 1-1,-1 0 0,-1 5 3,-2 7 3,0 0 0,1 1 0,2 0 0,-3 15-3,6-22-2,0 1 1,1-1-1,0 0 1,1 1-1,1-1 1,0 0-1,1 1 1,2 6 1,-2-16 41,0 0-1,0 0 1,0 0 0,1-1 0,-1 1 0,1-1 0,1 0 0,-1 0 0,1 0-1,0 0 1,0 0 0,0-1 0,1 0 0,-1 0 0,1 0 0,0 0 0,1-1-1,-1 0 1,0 0 0,1 0 0,0-1 0,1 1-41,2 0 561,1-1-1,-1 0 1,1 0 0,2-1-561,42 4 1224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1464 4929,'1'2'400,"0"-1"0,0 1 0,0-1-1,0 0 1,0 0 0,0 0 0,0 1 0,0-1 0,1 0-1,-1 0 1,0-1 0,1 1 0,-1 0 0,0 0 0,1-1 0,-1 1-1,1 0 1,-1-1 0,1 0 0,-1 1 0,1-1 0,1 0-400,-2 1 212,1-1 0,-1 0 0,1 1 0,-1-1 0,1 0 0,0 0 0,-1 0 0,1 0 1,-1-1-1,1 1 0,-1 0 0,1-1 0,-1 1 0,1 0 0,-1-1 0,1 0 0,-1 1 0,0-1 1,1 0-1,-1 0 0,0 0 0,0 0 0,0 0 0,1 0-212,1-7 201,1-1 0,-2 1 0,1 0-1,-1-1 1,-1 1 0,1-1 0,-2 0 0,1 1 0,-1-1 0,0 0-1,-1 0-200,1-16 216,0-115 102,-6 1 1,-6 0 0,-22-95-319,11 95 6,6-1 1,6-1 0,6-21-7,5 154-12,0 0 1,0 1 0,1-1 0,0 1-1,1-1 1,0 1 0,0-1-1,1 1 1,1-3 11,-3 8-8,0 0-1,1-1 1,-1 1 0,1 0-1,0 0 1,-1 0 0,1 0-1,0 0 1,0 0-1,1 1 1,-1-1 0,0 1-1,0-1 1,1 1 0,-1 0-1,1 0 1,-1 0 0,1 0-1,-1 0 1,1 1-1,0-1 1,-1 1 0,1 0-1,0 0 1,2 0 8,1 0-74,0 1 0,0 0-1,0 0 1,0 1 0,-1-1 0,1 1-1,0 1 1,-1-1 0,1 1 0,-1 0-1,0 0 1,0 1 0,0-1 0,-1 1-1,1 0 1,-1 0 0,0 1 0,0-1-1,0 1 1,2 5 74,6 7-492,-2 0 0,0 1 0,-1 0 0,-1 1 0,4 13 492,15 59-144,-6 13-29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29 169 8762,'-3'-2'594,"0"0"0,1-1 1,-1 1-1,0 0 0,1-1 1,0 0-1,0 1 0,0-1 1,0 0-1,0 0 0,0-1-594,2 3 47,0 1 0,0-1 1,0 1-1,0 0 0,0-1 0,0 1 0,0 0 0,0-1 0,1 1 0,-1 0 0,0-1 0,0 1 0,0 0 0,0-1 1,1 1-1,-1 0 0,0-1 0,0 1 0,1 0 0,-1 0 0,0-1 0,1 1 0,-1 0 0,0 0 0,1 0 1,-1-1-1,0 1 0,1 0 0,-1 0 0,0 0 0,1 0 0,-1 0 0,0 0 0,1 0 0,-1 0 0,1 0 0,-1 0 1,1 0-48,19-4 428,-17 4-308,119-11 1286,50 5-1406,63-5 50,-231 11-46,13-2 7,-1 0 0,1 0 1,-1-2-1,2 0-11,-15 3 11,0 0 0,1 0 0,-1-1 0,0 1 0,0-1-1,0 1 1,0-1 0,0 0 0,0 0 0,-1 0 0,1 0 0,0-1 0,-1 1 0,0-1 0,0 0 0,0 1 0,0-1 0,0 0 0,0 0 0,-1 0 0,1 0 0,-1-2-11,0 4 7,-1 0 0,0 1 0,0-1 0,1 0 0,-1 0 0,0 0 0,0 0 0,0 0 0,0 0 0,0 1 0,0-1 0,0 0 0,-1 0 0,1 0 0,0 0 0,0 1 0,-1-1 0,1 0 0,-1 0 0,1 0 0,0 1 0,-1-1 0,1 0 0,-1 1 0,0-1 0,1 0-7,-2 0 11,1 0-1,-1 0 0,1 1 1,-1-1-1,1 0 0,-1 1 1,0-1-1,1 1 0,-1-1 1,0 1-1,1 0 0,-1 0 1,0 0-11,-4-1 26,0 1 1,0 1-1,0-1 1,0 1-1,0 0 1,0 1 0,-1 0-27,-6 4 20,0 1 1,1 0 0,0 1 0,1 0 0,0 1 0,0 0 0,0 1-1,2 0 1,-1 0 0,1 1 0,1 1 0,0-1 0,0 1 0,-2 6-21,7-11 1,1 1 0,-1-1 0,1 0 0,1 1 1,0-1-1,0 1 0,0-1 0,1 1 0,0 0 1,0-1-1,1 1 0,0-1 0,0 1 0,1-1 1,0 1-1,0-1 0,1 0 0,0 0 1,0 0-1,1 0 0,0-1 0,0 1 0,0-1 1,3 2-2,-2-2 2,0 1 1,0-1-1,1 0 1,0-1-1,0 0 1,0 0-1,1 0 1,0 0 0,0-1-1,0 0 1,0-1-1,0 0 1,1 0-1,0 0 1,0-1 0,-1 0-1,1-1 1,0 0-1,0 0 1,1 0-1,-1-1 1,5-1-3,-7 0 6,1-1 1,-1 0-1,-1 0 1,1-1-1,0 0 0,-1 0 1,1 0-1,-1-1 0,0 1 1,0-1-1,0-1 1,-1 1-1,1-1 0,-1 1 1,0-1-1,0 0 0,0-1-6,2-3 20,-1 0 0,1-1-1,-1 1 1,-1-1 0,0 0-1,0 0 1,-1 0 0,0-1-1,1-9-19,-4 11 13,0 0-1,0 1 0,-1-1 1,-1 0-1,1 1 1,-1-1-1,-1 1 0,0 0 1,0 0-1,0 0 0,-1 0 1,0 0-1,-3-3-12,-4-7-63,-1 1-1,-1 1 1,-1-1 0,0 2-1,-1 0 64,13 13-115,1 0-1,-1 1 1,-1-1-1,1 0 0,0 1 1,0 0-1,-1-1 1,1 1-1,-3-1 116,5 2-52,0 0 0,0 0-1,-1 0 1,1 0 0,0 0 0,-1 0-1,1 0 1,0 0 0,-1 0-1,1 0 1,0 0 0,0 0 0,-1 0-1,1 0 1,0 1 0,-1-1-1,1 0 1,0 0 0,0 0 0,-1 0-1,1 0 1,0 1 0,0-1-1,-1 0 1,1 0 0,0 0 0,0 1-1,-1-1 1,1 0 52,-1 16-1815,5 2 853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9 144 4993,'-2'-4'1020,"1"1"0,0 0 0,0 0 0,0-1 0,0 1 0,0 0 0,1-1 0,-1 1 0,1-1 0,0-2-1020,9 22 773,-1-2-676,-1 2 0,0-1 1,0 1-1,-2 0 0,0 0 0,-1 1 0,-1 0 1,2 16-98,6 107 497,-5-59 306,-8-131-152,3-1 1,1 1-1,3-1 1,8-34-652,-10 72 6,0 1 1,1-1-1,0 1 0,1 0 1,0 0-1,1 0 1,0 1-1,0 0 0,2 0 1,7-9-7,-9 13-13,0 1 0,1 0-1,0 0 1,0 0 0,1 1 0,0 0 0,0 0 0,0 1 0,0 0 0,1 0 0,-1 1 0,1 0 0,0 0 0,0 1 0,7 0 13,-5 0 262,1 1-1,-1 1 1,0 0 0,0 0 0,0 1 0,0 1 0,0 0 0,6 2-262,48 15 896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572 274 3081,'28'-66'2276,"-27"64"-2081,-1 0 0,1 0 1,-1 1-1,1-1 0,-1 0 0,0 0 0,0 0 0,0 0 0,0 1 0,0-1 0,-1 0 1,1 0-1,0 0 0,-1 1 0,1-1 0,-1 0 0,0 1 0,1-1 0,-1 0 1,0 1-1,0-1 0,0 1 0,0-1 0,-1 1 0,1 0 0,0-1 0,-1 1 1,1 0-1,0 0 0,-1 0 0,1 0 0,-1 0 0,0 0 0,1 0 0,-1 1 1,0-1-1,0 1 0,1-1 0,-1 1 0,0-1 0,0 1 0,-1 0-195,-6-1 272,0 0 0,0 1 0,-1 0-1,1 0 1,0 1 0,0 1 0,-1-1 0,1 2 0,0-1-1,-7 4-271,-19 8 390,2 1-1,-6 4-389,-8 5 304,-18 7 104,-4 5-408,49-24 32,0 1 0,1 1 0,0 0 0,1 2 0,-3 3-32,16-14 4,0 1 1,0-1-1,1 1 0,0 0 0,0 0 1,0 0-1,1 0 0,0 1 0,0 0 0,0-1 1,1 1-1,-1 4-4,3-10 1,0 0 1,0 0-1,0 1 1,0-1-1,0 0 1,0 0-1,0 0 1,0 0-1,1 1 1,-1-1-1,0 0 1,1 0-1,-1 0 1,1 0-1,-1 0 1,1 0-1,0 0 0,-1 0 1,1 0-1,0 0 1,0 0-1,-1 0 1,1 0-1,0-1 1,0 1-1,0 0 1,0-1-1,0 1 1,0-1-1,0 1 1,0-1-1,1 1 1,-1-1-1,0 0-1,6 3 11,1-1 0,-1-1 0,1 1 0,-1-1 0,1-1-11,-3 1 7,123 9 82,-59-6-53,-1 3 0,6 4-36,-52-6 3,-1 0 0,0 1 0,0 1-1,0 1 1,-1 1 0,0 1 0,-1 1 0,10 7-3,-24-15 0,-1 0 0,0 0 0,0 0 0,0 1 0,0 0 0,-1 0 0,1 0 0,-1 0 0,0 0 0,-1 1 0,1-1 0,1 4 0,-3-4 0,0-1 0,0 1 0,0 0 0,-1 0 0,1 0 0,-1 0 0,0 0 0,0 0 0,0 0 0,-1 0 0,0 0 0,1 0 0,-1 0 0,0 0 0,-1 0 0,0 2 0,-7 13 16,0-1 0,0-1 0,-2 1 0,0-2 0,-1 1 0,-1-2-1,-1 1 1,-1-1-16,-8 7 76,0-1-1,-1-2 0,-2 0 0,-23 13-75,42-28 14,-1-1-1,1 1 1,-1-1-1,0 0 1,1-1-1,-2 0 1,1-1-1,0 1 1,0-1-1,0-1 1,-4 0-14,9 0-51,0 0 0,1 0 0,-1 0 0,0 0 0,1-1 0,-1 1 0,1-1 0,-1 0 1,1 0-1,-1 0 0,1 0 0,0 0 0,-1-1 0,1 1 0,0-1 0,0 0 0,0 1 0,0-1 0,0 0 0,0 0 0,1 0 1,-1 0-1,1 0 0,-1-1 0,1 1 0,0 0 0,0-1 0,0 1 0,0-1 0,0 1 0,0-1 0,1 1 0,-1-1 0,1 0 1,0 1-1,0-2 51,3-28-576</inkml:trace>
  <inkml:trace contextRef="#ctx0" brushRef="#br0" timeOffset="1">1107 156 7506,'0'-1'105,"0"1"1,0 0-1,0-1 0,0 1 1,0 0-1,0-1 1,0 1-1,0 0 1,0-1-1,0 1 1,0 0-1,0 0 1,-1-1-1,1 1 1,0 0-1,0-1 0,0 1 1,0 0-1,-1 0 1,1-1-1,0 1 1,0 0-1,0 0 1,-1 0-1,1-1 1,0 1-1,0 0 1,-1 0-1,1 0 1,0 0-1,-1-1 0,1 1 1,0 0-1,0 0 1,-1 0-1,1 0 1,0 0-1,-1 0 1,1 0-1,0 0 1,-1 0-106,-12 10 1547,-12 26-825,24-34-537,-17 29 224,1 2 0,2 0 0,1 1-1,-5 21-408,-34 146 439,36-132-275,6-27-98,1 1 0,3 0 0,1 1 0,2 0 0,2 15-66,6-45 57,-4-15-56,1 1 1,-1 0-1,0 0 1,1-1 0,-1 1-1,1 0 1,-1 0 0,0-1-1,1 1 1,-1 0 0,0-1-1,1 1 1,-1-1-1,0 1 1,0 0 0,1-1-1,-1 1 1,0-1 0,0 1-1,0-1 1,1 1-1,-1-1 1,0 1 0,0-1-1,0 1 1,0-1 0,0 1-1,0-1-1,37-113-55,-4-1-1,-6-2 0,-4-1 1,1-70 55,-21 154 16,7-79 51,-7 96-1,0-1 0,1 1-1,1 0 1,0 1 0,2-2-66,-7 16 21,1 1 1,-1-1 0,0 1 0,1-1 0,0 1 0,-1-1-1,1 1 1,0 0 0,0-1 0,0 1 0,0 0-1,0 0 1,0-1 0,0 1 0,0 0 0,1 0 0,-1 0-1,0 0 1,2 0-22,-2 2 13,1 0 0,-1 0 1,0 0-1,1 0 0,-1 0 0,0 0 0,0 0 0,0 0 0,0 1 1,0-1-1,0 0 0,0 1 0,0-1 0,0 1 0,0-1 0,-1 1 1,1-1-1,-1 1 0,1 0-13,14 32 27,-2 0 0,-1 1 1,-2 1-1,3 17-27,20 149 40,-29-172-31,13 51 21,-12-57-13,0 1 0,-1-1 0,0 12-17,-2 5 20,1-9-229,-2 1 0,-2 3 209,1 0-117,8-1-19</inkml:trace>
  <inkml:trace contextRef="#ctx0" brushRef="#br0" timeOffset="2">862 668 7818,'-27'-4'3632,"9"4"-1759,15-3-513,12 1-200,21-6-415,15-1-161,25-3-208,4-3-88,0-1-144,-6 3 8,-11-3-336,-11 1-288,7 11 312</inkml:trace>
  <inkml:trace contextRef="#ctx0" brushRef="#br0" timeOffset="3">1832 113 6609,'-133'-35'3066,"128"34"-2604,0-1-1,-1 1 0,1 0 0,0 0 0,-1 1 0,1-1 0,-4 1-461,3 1 867,68 2 3371,28 0-3741,2-3-246,-1-5 0,0-4-1,44-11-250,-26 1-657,-40 8-2605,-46 7 2063</inkml:trace>
  <inkml:trace contextRef="#ctx0" brushRef="#br0" timeOffset="4">2022 207 8162,'-2'0'485,"-1"0"-1,1 1 1,-1-1 0,1 0 0,0 1 0,0 0 0,-1 0 0,1-1-1,0 1 1,0 1 0,0-1 0,-1 1-485,2-1 182,0 0 0,0 1 0,0 0 0,0-1 0,1 1 0,-1-1 0,0 1 0,1 0-1,0 0 1,-1-1 0,1 1 0,0 0 0,0 0 0,0-1 0,0 1 0,0 0 0,0 0-182,2 31 1059,1 0 1,3 10-1060,1 9 406,1 11-45,-1-19-90,-3 0-1,-1 30-270,-3 198 415,0-272-416,0 7 339,0-1-1,0 0 1,0 1 0,1-1-1,0 1 1,0-1 0,1 0-1,-1 1 1,3 3-338,9 1 1103,-11-10-978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241 331 4201,'94'-63'2286,"-92"62"-2145,-1 0-1,0 0 1,1 0 0,-1 0 0,0 0-1,1 0 1,-1 0 0,0-1 0,0 1 0,0 0-1,0-1 1,0 1 0,-1-1 0,1 1 0,0-1-1,-1 1 1,1-1 0,-1 0 0,1 1 0,-1-1-1,0 1 1,0-1 0,1 0 0,-1 1-1,0-1 1,-1 0 0,1 1 0,0-1 0,0 0-1,-1 1 1,1-1-141,-2 0 296,1-1 0,0 1 0,-1 0 0,1-1 0,-1 1 0,0 0 0,1 0 0,-1 1 0,0-1 0,0 0 0,-1 1 0,0-2-296,-3 0 149,0 0 0,0 0 0,0 0 0,0 1 0,0 0 0,0 0 0,-1 1 0,1 0 0,-1 0 0,1 0 0,-1 1 0,1 0 0,-1 0 0,1 1 0,-1-1 0,1 1 0,0 1 0,-1-1 0,1 1 0,0 0 0,0 1 0,0 0 0,0 0 0,0 0 0,-4 4-149,-2 1 35,0 1 1,1 1-1,0 0 0,1 0 0,0 1 1,0 1-1,1-1 0,1 1 0,0 1 1,1 0-1,0 1-35,-2 5 9,1 0 0,1 1 0,1 0 0,1 0 0,0 1 0,2 0 0,0-1 0,1 1-1,2 0 1,0 0 0,1 0 0,1 0 0,1 0 0,2 7-9,0-9 6,0 0-1,1-1 1,1 1 0,1-2-1,0 1 1,1-1-1,1 0 1,0-1 0,2 0-1,0-1 1,0-1 0,2 1-1,-1-2 1,2 0-1,9 7-5,-16-15 6,1 1-1,-1-1 1,1-1-1,0 1 1,0-2-1,1 1 0,-1-1 1,1 0-1,-1-1 1,1 0-1,0-1 1,0 0-1,0-1 0,2 0-5,0 0 6,0-2-1,0 1 0,0-2 0,-1 0 0,1 0 1,-1-1-1,1 0 0,-1-1 0,0 0 0,-1-1 1,7-4-6,5-7 9,0 0 0,-1-1 0,-1-1 0,-1-1 1,-1 0-1,-1-2 0,0 0 0,-2 0 0,8-17-9,-19 31 6,0-1-1,-1 0 1,1 1-1,-2-1 1,0 0 0,0-1-1,0 1 1,-1 0-1,0 0 1,-1-1-1,0 1 1,-1 0-1,0-1 1,0 1-1,-1 0 1,0 0-1,-1 0 1,-2-6-6,-6-11 15,-1 0-1,-1 1 1,-1 1 0,-1 0 0,-9-9-15,-53-68 29,65 86-35,-2 1 0,0 0 0,0 1 1,-1 0-1,-6-2 6,17 12-62,0 0 0,0 0 1,-1 1-1,1 0 1,0 0-1,-1 0 0,0 0 1,1 1-1,-1 0 0,0 0 1,0 0-1,0 0 0,1 1 1,-1 0-1,0 0 0,0 0 1,0 0-1,0 1 0,0 0 1,0 0-1,1 0 0,-5 2 62,-9 10-426</inkml:trace>
  <inkml:trace contextRef="#ctx0" brushRef="#br0" timeOffset="1">1010 627 5201,'7'-71'2713,"-7"68"-2371,1 0 0,-1 0-1,1 0 1,0 0 0,0 0 0,1 0 0,-1 0 0,1 0 0,-1 0 0,1 1 0,0-1 0,1 0-342,5-9 1911,-3 4-492,-5 8-1388,0 0 1,0 0-1,0 0 0,0 0 1,0 0-1,0 0 0,0 0 1,0 0-1,0 0 1,0 0-1,0 0 0,0 0 1,0 0-1,0 0 0,0-1 1,0 1-1,-1 0 0,1 0 1,0 0-1,0 0 0,0 0 1,0 0-1,0 0 1,0 0-1,0 0 0,0 0 1,0 0-1,0 0 0,0 0 1,0 0-1,0 0 0,0 0 1,0 0-1,0 0 0,0 0 1,0 0-1,0 0 1,0 0-1,0 0 0,0-1 1,0 1-1,0 0 0,0 0 1,0 0-1,0 0-31,-7 1 614,5 3-434,0 10-115,-1 0 1,2 1 0,-1 11-66,1 2 33,0-10-10,0 0-1,2 0 0,0 0 0,1 0 0,4 14-22,4 7 73,13 32-73,-23-71 1,4 11 12,0 0 0,1-1 0,0 0 1,0 0-1,1 0 0,1 0-13,-5-7 7,0-1 0,0 0 0,0 0-1,0 0 1,0 0 0,0 0 0,1-1 0,-1 1-1,1-1 1,-1 1 0,1-1 0,1 1-7,-2-2 7,0 1 0,0-1 0,0 0 0,0 0 0,-1 0 0,1 0 0,0 0 0,0 0 0,0 0 0,0-1 0,0 1 0,0 0 0,-1-1 0,1 0 0,0 0 0,0 1 0,-1-1 0,1 0 0,-1 0 0,2-1-7,7-6 21,0-1 1,-1 0-1,0 0 0,0-1 1,-1 0-1,-1-1 0,1 0 0,-2 0 1,1 0-1,-2-1 0,0 0 1,4-12-22,2-11 94,-1 0-1,-2-1 1,3-36-94,-11 69 21,1 0-1,-1 0 0,1 0 1,0 0-1,0 0 1,0 1-1,0-1 0,1-1-20,-2 3 3,1 1 1,-1 0-1,0-1 0,0 1 0,1 0 0,-1-1 1,0 1-1,1 0 0,-1 0 0,0-1 0,1 1 1,-1 0-1,0 0 0,1 0 0,-1-1 0,0 1 1,1 0-1,-1 0 0,1 0 0,-1 0 0,1 0 0,-1 0 1,0 0-1,1 0-3,0 0 1,0 0 0,0 1 1,0-1-1,-1 0 0,1 1 1,0-1-1,0 1 0,0-1 0,-1 1 1,1 0-1,0-1 0,0 1 1,-1 0-1,1-1 0,-1 1 0,1 0-1,12 19 1,0 1 0,-1 1 0,-2 0 0,0 0 0,-1 1-1,2 10 0,2 5 6,-2-8-29,19 46 206,-26-69-264,-1 0 0,1 0 0,1-1-1,-1 1 1,1-1 0,0 0 0,0 0 0,6 4 81,-9-9-96,1 1 1,-1 0-1,1-1 1,-1 1 0,1-1-1,0 0 1,-1 0-1,1 0 1,3 1 95,24-2-604</inkml:trace>
  <inkml:trace contextRef="#ctx0" brushRef="#br0" timeOffset="2">1870 41 7778,'-18'-38'6196,"18"38"-6160,0 0 0,0 0 1,0-1-1,0 1 1,0 0-1,0 0 0,0 0 1,0 0-1,0 0 1,0 0-1,-1 0 0,1-1 1,0 1-1,0 0 1,0 0-1,0 0 0,0 0 1,0 0-1,0 0 1,0 0-1,0 0 0,0 0 1,-1 0-1,1 0 1,0-1-1,0 1 0,0 0 1,0 0-1,0 0 0,0 0 1,0 0-1,-1 0 1,1 0-1,0 0 0,0 0 1,0 0-1,0 0 1,0 0-1,0 0 0,0 0 1,-1 0-1,1 0 1,0 0-1,0 0 0,0 1 1,0-1-1,0 0 1,0 0-1,0 0 0,-1 0 1,1 0-1,0 0 1,0 0-1,0 0 0,0 0 1,0 0-37,-3 8 809,1 32-198,2 1 1,2 0-612,-2-18 99,9 81 160,4-2 0,11 35-259,5 34 158,-20-109-552,13 37 394,-12-36-1872,-9-62 1825,-1-1-1,0 1 1,1 0 0,-1 0 0,1 0-1,-1 0 1,1 0 0,0 0 0,-1 0-1,1-1 1,0 1 0,-1 0 0,1 0-1,1 0 48</inkml:trace>
  <inkml:trace contextRef="#ctx0" brushRef="#br0" timeOffset="3">1682 547 8658,'-19'-11'4105,"7"6"-1969,14 5-575,6 2-249,20 1-504,9 1-200,18-8-216,7-1 176,3-5-56,-3 1 2161,5 16-1833</inkml:trace>
  <inkml:trace contextRef="#ctx0" brushRef="#br0" timeOffset="4">2372 733 7394,'-44'-106'3323,"35"80"211,15 34-1255,-6-7-2099,13 61 762,-4-23-648,-3 1 0,2 25-294,-3-3 195,4 23-27,-4 1 0,-4-1 0,-5 20-168,-2-70 52,0-24 43,6-12-85,-1 1 1,1 0-1,0 0 0,-1 0 1,1-1-1,-1 1 0,1 0 1,0 0-1,-1-1 1,1 1-1,0 0 0,-1-1 1,1 1-1,0 0 1,0-1-1,-1 1 0,1 0 1,0-1-1,0 1 0,0-1 1,0 1-1,-1-1 1,1 1-1,0 0 0,0-1 1,0 1-1,0-1 0,0 1 1,0-1-11,-16-59 745,3-1 0,-4-49-745,-4-129 410,18 191-383,1-1 0,3 0 0,7-45-27,-6 79-2,0 1 0,2-1 1,-1 1-1,2 0 0,0 0 0,0 0 0,2 1 0,-1 0 0,2 0 0,0 1 0,0 0 0,1 0 0,1 1 0,0 0 0,2-2 2,-7 9-3,1-1-1,-1 1 1,1 0-1,0 1 1,0 0-1,0-1 1,0 2-1,1-1 0,0 1 1,-1 0-1,1 0 1,2 1 3,-5 0-3,0 1 0,1 0 0,-1 0 0,0 0 0,0 0 0,1 1 0,-1 0 0,0 0 0,0 0 0,0 0 0,0 1 0,0-1 1,0 1-1,0 0 0,0 0 0,-1 1 0,1-1 0,-1 1 0,1 0 0,0 1 3,5 6-4,-1 0-1,0 0 1,-1 1 0,-1 0-1,1 0 1,-2 1 0,1 0-1,-2 0 1,1 0 0,-2 0-1,0 1 1,0 0 0,-1-1 0,-1 1-1,0 0 1,0 0 0,-2 12 4,0-12 0,-1 0 0,0-1 0,0 1 0,-1-1 1,-1 0-1,0 0 0,-1 0 0,-4 8 0,5-12 2,-1 0 0,0 0 0,0-1-1,-1 0 1,0 0 0,0 0 0,-1-1-1,0 0 1,0 0 0,0-1-1,0 0 1,-4 2-2,-8 3 21,0-1 1,-9 4-22,23-11-52,0 0 1,0-1 0,0 0-1,0 1 1,0-2 0,0 1-1,0 0 1,0-1 0,0 0-1,0 0 1,0-1 0,-5 0 51,8 0 88,1 0 1,-1 0 0,0 0-1,1 0 1,-1 0 0,1 0-1,-1 0 1,1 0 0,-1 0-1,1-1 1,0 1 0,0-1-1,0 1 1,0-1 0,0 1-1,0-1 1,0 0-1,0 1 1,0-3-89,-1-14 939</inkml:trace>
  <inkml:trace contextRef="#ctx0" brushRef="#br0" timeOffset="5">2938 613 4713,'-43'-111'2717,"43"108"-2316,-1 0 0,0 0 0,0 0 0,0 1 0,-1-1 0,1 0 0,-1 0 0,1 1 0,-1-1 0,0 1 0,-2-3-401,-2-1 1404,6 5-1304,-1 1-1,1-1 0,0 1 0,0-1 0,-1 0 0,1 1 0,0-1 1,-1 1-1,1-1 0,-1 1 0,1-1 0,-1 1 0,1 0 0,0-1 1,-1 1-1,0-1 0,1 1 0,-1 0 0,1 0 0,-1-1 0,1 1 1,-1 0-1,0 0 0,1 0 0,-1-1 0,1 1 0,-1 0 0,0 0 1,1 0-1,-1 0 0,0 0 0,1 0 0,-1 1-99,0 0 89,0 0 1,0 0-1,0 0 0,0 0 1,0 0-1,1 0 0,-1 0 0,1 1 1,-1-1-1,1 0 0,-1 1 1,1-1-1,-1 0 0,1 1 1,0-1-90,-5 54 604,5-55-600,-1 34 171,1 0-1,2 0 1,2 0-1,1 5-174,-3-30 11,0 1 0,0-1 0,1 1 0,0-1 0,1 0 0,0 0 0,0-1 1,1 1-1,0-1 0,0 0 0,1 0 0,0 0 0,1-1 0,0 0 0,0 0 0,6 4-11,-10-9 5,0 0 1,0-1-1,0 1 0,0-1 1,0 1-1,1-1 0,-1 0 0,0 0 1,0-1-1,1 1 0,-1-1 1,1 1-1,-1-1 0,0 0 0,1-1 1,-1 1-1,0 0 0,1-1 1,-1 0-1,0 0 0,1 0 0,-1 0 1,0 0-1,0-1 0,0 1 1,0-1-1,0 0 0,0 0 1,-1 0-1,3-2-5,16-12 23,-2 0 1,0-1-1,0-1 0,-2-1 1,14-18-24,-24 27 5,-1 0 1,0 0 0,0 0 0,-1-1 0,-1 1-1,0-1 1,0-1 0,-1 1 0,0 0 0,-1-1-1,0 1 1,-1-1 0,-1-10-6,-4-107 329,7 133-106,7 14-176,8 26-53,-7-13 2,26 70-13,4-2 0,7 5 17,-43-94-164,0-1 0,1-1 0,0 1 0,6 6 164,-9-12-200,0 0 1,0 0 0,0 0 0,1 0-1,-1-1 1,1 1 0,0-1-1,0 0 1,0 0 0,0 0 0,0-1-1,1 1 200,-2-1-130,0-1 0,1 0-1,-1 0 1,1 0 0,-1 0-1,1 0 1,-1-1-1,2 0 131</inkml:trace>
  <inkml:trace contextRef="#ctx0" brushRef="#br0" timeOffset="6">3745 89 8714,'-4'-19'1620,"3"13"-1006,0 0 1,0 0 0,-1 1 0,1-1-1,-1 0 1,-1 1 0,1-1-1,-1 1 1,0 0 0,-3-5-615,6 10 33,0 0 0,0 0 1,0-1-1,-1 1 0,1 0 0,0 0 0,0 0 1,0 0-1,0 0 0,0 0 0,-1-1 0,1 1 1,0 0-1,0 0 0,0 0 0,0 0 0,-1 0 1,1 0-1,0 0 0,0 0 0,0 0 1,-1 0-1,1 0 0,0 0 0,0 0 0,0 0 1,-1 0-1,1 0 0,0 0 0,0 0 0,0 0 1,0 0-1,-1 0 0,1 0 0,0 1 1,0-1-1,0 0 0,0 0 0,-1 0 0,1 0 1,0 0-1,0 0-33,-3 11 767,3 28-487,1 0 1,2 0-1,1-1 1,5 11-281,-4-15 101,8 52-63,9 51-179,-6 1 0,-3 70 141,-14-163 1859,-2-6-1103</inkml:trace>
  <inkml:trace contextRef="#ctx0" brushRef="#br0" timeOffset="7">3570 588 7522,'-24'-16'3752,"10"16"-1103,11 0-609,10 0-631,10 7-321,22-7-528,11-10-104,15-7-168,7-9 144,5 2 2817,-3 10-2353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245 48 5425,'100'-40'2825,"-83"32"-724,-22 9 89,-6 10 1429,-2 9-2778,2 2-488,-74 104 842,24-37-651,41-61-385,-1-2 0,-2 0-159,-21 27 132,40-48-123,0 0 1,0 0-1,1 1 0,-1-1 1,1 1-1,1 0 0,-1 0 1,1 0-1,-1 5-9,11-14 37,-1-1 0,1 0 1,-1 0-1,0-1 0,6-4-37,0 0 27,5-4-18,0 0 0,-1-1 0,-1-1 0,-1 0 0,0-1 0,-1-1 0,-1 0-1,9-15-8,13-27 267,-3-1 0,1-11-267,-32 71 2,8-20 247,-5 15-59,-2-1 0,1 1 0,-1-1 0,0 1 0,0-1 0,0 0 0,0-5-190,-4 5 418,2 6-409,0 0 1,0 0 0,1 0 0,-1 1-1,0-1 1,0 0 0,0 0 0,0 0-1,0 0 1,0 0 0,0 0 0,0 0-1,0 0 1,0 0 0,0 0 0,0 1-1,0-1 1,0 0 0,0 0 0,0 0-1,0 0 1,0 0 0,0 0 0,0 0-1,0 0 1,0 0 0,-1 0 0,1 0-1,0 1 1,0-1 0,0 0 0,0 0-1,0 0 1,0 0 0,0 0 0,0 0-1,0 0 1,0 0 0,0 0 0,0 0-1,0 0 1,0 0 0,-1 0 0,1 0-1,0 0 1,0 0 0,0 0 0,0 0-1,0 0 1,0 0 0,0 0 0,0 0-1,0 0 1,0 0 0,-1 0 0,1 0 0,0 0-1,0 0 1,0 0 0,0 0 0,0 0-1,0 0 1,0 0 0,0 0 0,0 0-1,0 0 1,0 0 0,-1 0 0,1 0-1,0 0-9,-5 37 104,1-15-46,2 1-1,0 0 0,2 6-57,-3 39 158,-5 23-158,-2 31 53,8-77-29,-3 0 0,-1 0 0,-7 24-24,4-24 15,6-27-2,-1-1-1,-6 17-12,5-18 3,0 0 0,2 0 0,-1 7-3,1-7-190,0 1 0,-6 14 190,7-27-84,-1 1 0,0-1 0,0 1 0,0-1 0,0 0 0,-1 0 0,0 0 0,0 0 0,0-1 0,0 0 0,0 0 0,-1 0 0,-3 2 84,-20 15-195,-1 2 168,-1-1 0,-3 0 27,-46 33 1299,85-57-1189,0 2 1,1-1 0,-1 1 0,0 0 0,0 0 0,1 1 0,-1-1-1,2 1-110,40-4 102,-36 2-84,62-13 103,7-4-121,-58 12 13,0-1 0,-1-1 0,1 0 0,-2-2 0,13-8-13,-10 3-56,17-10 117,-1 8-29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435 451 8154,'-3'-6'613,"-1"1"1,1 0 0,-1 0-1,0 0 1,0 1 0,0-1-1,-1 1 1,0 0 0,0 0-1,0 1 1,0-1 0,0 1-1,-6-2-613,4 2 280,-1 0-1,0 1 0,-1 0 0,1 0 0,0 0 0,-1 1 0,1 1 0,0-1 0,-7 2-279,1 0 49,-1 1 0,0 0 0,1 1 0,-1 1 0,1 0 0,0 1 0,0 1 1,1 0-1,0 1 0,0 0 0,-6 5-49,11-6 8,0 0 0,0 0 0,0 0 0,1 1 1,0 1-1,0-1 0,1 1 0,0 0 0,1 0 0,-1 1 0,1 0 1,1 0-1,0 0 0,0 0 0,1 1 0,0-1 0,1 1 1,0 0-1,0 0 0,1 0 0,0 0 0,1 0 0,0 0 1,1 0-1,0 0 0,2 7-8,-1-7 2,1 1-1,0-1 1,1 0 0,1 0-1,-1 0 1,1-1 0,1 1-1,0-1 1,0-1 0,1 1-1,0-1 1,0 0 0,1 0-1,0-1 1,1 0 0,0 0-2,-2-3 2,-1 0-1,1 0 1,-1-1 0,1 0-1,0 0 1,0-1 0,0 0 0,0 0-1,1 0 1,-1-1 0,1 0 0,-1-1-1,0 0 1,1 0 0,-1 0-1,1-1 1,-1 0 0,1-1 0,-1 1-1,0-1 1,0-1 0,0 1-1,4-3-1,0-1 6,1-1 0,-1 0 0,-1 0 0,1-1 0,-2 0 0,1-1 0,-1 0 0,0-1-1,-1 0 1,0 0 0,0-1 0,-1 1 0,4-10-6,-4 4 10,0 0 0,0 0-1,-2 0 1,0-1 0,-1 0 0,0 0 0,-1 0 0,-2-1-1,1 1 1,-2-2-10,-4-88 126,4 106-119,0 0 0,0 0 0,-1 0 0,1 0 0,0 0 0,0 0 0,1 0 0,-1 0 0,0-1 0,0 1 0,0 1 0,1-1 0,-1 0 0,0 0 0,1 0 0,0 0-7,-1 0 4,0 1-1,0 0 1,1 0 0,-1 0 0,0 0 0,1 0 0,-1 0-1,0 0 1,0 0 0,1 0 0,-1 0 0,0 0 0,1 0-1,-1 0 1,0 0 0,1 0 0,-1 0 0,0 0 0,1 0-1,-1 0 1,0 1 0,0-1 0,1 0 0,-1 0 0,0 0-1,0 0 1,1 1 0,-1-1 0,0 0 0,0 0 0,0 1-1,1-1-2,21 29 96,-7 1-113,-1 0 1,-1 1-1,-2 0 0,6 29 16,6 12-771,-16-42-258,-5-24 179,-1 1 1,1-1-1,0 0 1,0 1-1,1-1 850,-1-3-288,0 0 1,0-1 0,0 1-1,0-1 1,1 0-1,-1 1 1,3 0 287</inkml:trace>
  <inkml:trace contextRef="#ctx0" brushRef="#br0" timeOffset="1">1053 55 8890,'-1'-1'374,"-19"-12"5298,13 16-3731,3 12-1069,4 17-245,1 0 0,1 0 0,3 7-627,2 33 274,-4 19-56,-4 1-1,-12 89-217,9-134-847,1 18 847,3-63-223,0-1 0,0 1 1,0 0-1,0-1 0,0 1 0,0-1 0,1 1 0,-1 0 0,0-1 1,1 1-1,-1-1 0,1 1 0,0-1 0,-1 1 0,1-1 0,0 0 1,0 1-1,0-1 0,1 1 223,8-5-1543</inkml:trace>
  <inkml:trace contextRef="#ctx0" brushRef="#br0" timeOffset="2">1339 29 7762,'-1'-25'3744,"1"21"-1535,1 4-369,-1 26-559,4 6-337,4 25-272,4 10-88,-3 7-176,1 4-64,-8-9-120,-2-2-48,-4-11-104,-1-1 0,0-5 88,-10-6-48,-1-4-48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286 145 4625,'-28'-101'2915,"27"99"-2748,0 0 0,0 0 0,0-1-1,0 1 1,0 0 0,0 0 0,0 0 0,-1 0-1,1 0 1,-1 0 0,1 0 0,-1 1 0,0-1-1,0 1 1,1-1 0,-1 1 0,0 0 0,-1-1-1,1 1 1,0 0 0,0 0 0,0 1 0,-1-1-1,1 0 1,0 1 0,-1-1 0,1 1 0,0 0-1,-1 0 1,0 0-167,-6-1 387,4 0-248,0 1 0,0-1 1,0 1-1,0 1 0,0-1 1,0 1-1,0 0 0,0 0 1,0 0-1,0 1 0,1-1 1,-1 1-1,0 0 0,1 1 1,-2 0-140,0 1 118,0 1 1,0 0 0,0 0 0,1 0 0,-1 1 0,1 0 0,1 0 0,-1 0 0,-1 5-119,-3 5 85,1 1 0,0 0 1,1 0-1,2 1 1,-1 0-1,2 0 1,1 0-1,0 3-85,0-1 18,1 1-1,2 0 0,0 0 1,1 0-1,1 0 0,0 0 1,3 5-18,-3-18 4,1 0 0,0 0 0,0 0 0,0-1 0,1 1 0,0-1 0,0 0 1,1 0-1,1 1-4,-2-4 4,-1 0 1,1 0-1,0-1 1,0 1 0,1-1-1,-1 0 1,1 0-1,0-1 1,-1 1 0,1-1-1,0 0 1,0 0-1,1-1 1,3 2-5,3-2 13,0 0-1,-1-1 1,1 0-1,0 0 1,-1-1-1,1-1 1,-1 0 0,1 0-1,-1-1 1,0-1-1,0 0 1,0 0 0,9-6-13,-4 1 53,0 0 0,-1-1 0,0-1 0,0 0 1,-1-1-1,-1 0 0,0-1 0,8-10-53,-17 17 36,0 1-1,0 0 0,0-1 1,-1 0-1,0 0 0,0 0 0,0 0 1,-1 0-1,1-1 0,-2 1 1,1-1-1,-1 0 0,0 1 0,0-1 1,-1 0-1,0 0 0,0 1 1,0-1-1,-1 0 0,0 1 0,-1-1 1,1 0-1,-1 1 0,-1 0 1,1-1-1,-1 1 0,0 0 0,0 0 1,-1 0-1,0 1 0,0-1 1,0 1-1,-1 0 0,1 0 0,-3-1-35,-6-5-4,0-1 0,-1 1 0,-1 1-1,0 1 1,0 0 0,-1 1 0,0 0 0,0 2-1,-1 0 1,0 0 0,0 2 0,-12-2 4,23 5-117,0 1 0,0 0 0,1 0 0,-1 0 0,0 0 0,0 1 1,1 0-1,-3 1 117,6-1-168,0-1 0,0 1-1,0 0 1,1-1 0,-1 1 0,0 0 0,1 0 0,-1 0 0,0 1 0,1-1 0,0 0 0,-1 0 0,1 1 0,0-1-1,-1 1 1,1-1 0,0 1 0,0 0 0,0-1 0,0 1 0,1 0 0,-1 0 0,0-1 0,1 1 0,-1 1 168,1 33-1735</inkml:trace>
  <inkml:trace contextRef="#ctx0" brushRef="#br0" timeOffset="1">728 245 5185,'-14'-97'3211,"14"88"877,3 16-2819,4 16-695,19 151 1754,-22-139-2043,-3 1 1,-1-1 0,-4 34-286,1-54 71,1 6 107,-1-103 1466,5 52-1534,1-1 0,2 1 0,1 0 0,2-4-110,-1 5 46,-4 13-29,2 0 0,0 1 0,1-1 0,1 1 0,0 1 0,1 0 1,0 0-1,1 0 0,1 1 0,1-1-17,-6 8 1,-1 1 0,1-1 1,1 2-1,-1-1 0,1 0 0,-1 1 1,1 0-1,1 1 0,-1-1 1,0 1-1,1 0 0,0 1 0,-1-1 1,1 1-1,0 1 0,0-1 0,0 1 1,0 0-1,1 1 0,-1 0 0,0 0 1,0 1-1,7 0-1,-5 1 17,0 1 0,0-1 0,-1 1 1,1 1-1,-1 0 0,0 0 0,0 0 0,0 1 0,-1 0 0,0 1 0,0-1 1,0 2-1,-1-1 0,1 1 0,-1-1 0,-1 2 0,0-1 0,0 1 1,0 0-1,-1 0 0,2 4-17,-1 0-120,-1 0 0,0 0 1,0 1-1,-2 0 0,1-1 0,-1 11 120,-1-7-861,0 0 0,-2-1 0,0 1-1,-1-1 1,-2 10 861,-7 14-1903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478 420 4833,'65'-47'2631,"-64"47"-2574,-1-1 0,1 1 0,-1 0-1,1 0 1,-1 0 0,1-1 0,-1 1 0,0 0-1,1-1 1,-1 1 0,1 0 0,-1-1 0,0 1-1,0-1 1,1 1 0,-1 0 0,0-1-1,0 1 1,1-1 0,-1 1 0,0-1 0,0 1-1,0-1 1,0 1 0,0-1 0,1 1 0,-1-1-1,0 1 1,0-1 0,0 1 0,-1-1 0,1 1-1,0-1 1,0 1 0,0-1 0,0 1 0,0-1-1,-1 1 1,1-1-57,-13-5 1168,10 6-837,-9-5 39,-1 2 0,1-1 0,-1 2 0,0 0 0,0 0 0,0 1 0,0 1 0,0 0 0,0 1 0,0 0 0,0 1 0,0 0 0,1 1 0,-1 1 0,1 0 0,0 1 1,-3 1-371,-21 12 250,1 0 1,1 3-1,0 1 1,-28 25-251,52-40 24,1 1 0,0 0 0,0 1 0,1 0 1,0 0-1,1 1 0,0 0 0,-4 7-24,7-9 6,1 0 0,-1 0 0,1 1 0,1 0 0,-1-1 0,2 1 0,-1 0 1,1 0-1,0 0 0,1 0 0,1 8-6,-1-13 1,0 0 0,0 0 0,1 0 0,-1 0 0,1 0 0,0 0 0,0 0 0,1-1 0,-1 1 0,1 0 0,0 0 0,0-1 0,0 0 0,0 1 0,1-1 0,2 3-1,0-2 3,0 0 0,1-1 0,-1 0 0,1 0 1,-1 0-1,1 0 0,0-1 0,0 0 0,1 0 0,-1-1 0,1 0-3,113 23 44,-51-12-170,32 12 126,-79-18-124,0 2-1,-1 0 0,0 1 0,0 2 0,-1 0 0,10 8 125,-23-15-52,-1 1-1,1 1 0,-1-1 0,0 1 1,-1 0-1,1 1 0,-1-1 0,3 6 53,-6-9-5,0 0 0,-1 1 0,1-1 0,-1 0-1,0 1 1,0-1 0,0 0 0,0 1 0,-1-1 0,1 1-1,-1 0 1,0-1 0,0 1 0,0-1 0,-1 1 0,1-1-1,-1 1 1,0-1 0,0 1 0,0-1 0,-1 3 5,-3 3 32,0-2 0,0 1 1,0-1-1,-1 1 0,0-1 1,-1-1-1,1 1 0,-1-1 1,-7 4-33,-7 5 257,-1-1 0,-20 10-257,14-9 192,-22 11 343,-32 11-535,67-31 21,0 0 1,0-2-1,0 0 0,-1-1 1,1 0-1,-1-1 0,0-1 1,0-1-22,13 0-91,-1 0 1,1 0-1,-1-1 0,1 1 1,0-1-1,-1 0 1,1 0-1,0 0 1,0 0-1,0 0 0,0-1 1,0 0-1,0 0 1,0 1-1,0-2 0,1 1 1,-1 0-1,1 0 1,-1-1-1,1 1 1,0-1-1,0 0 0,0 0 1,0 0-1,1 0 1,-1 0-1,1 0 0,0 0 1,0 0-1,0-1 1,0 1-1,0 0 1,1-1-1,-1 1 0,1-1 1,0 1-1,0 0 1,1-1 90,2-38-1238</inkml:trace>
  <inkml:trace contextRef="#ctx0" brushRef="#br0" timeOffset="1">1130 990 5561,'69'-91'2706,"-68"88"-2514,1 1 0,0 0 0,-1 0 0,0 0 0,0-1 0,0 1 0,0-1 1,0 1-1,0-1 0,0-1-192,-1 3 52,0 1 0,0-1 0,0 0 0,0 1 0,0-1 0,-1 1 0,1-1 0,0 1 0,0-1 0,0 1 0,-1 0 0,1-1 0,0 1 0,-1-1 0,1 1 0,0-1 0,-1 1 0,1 0 0,0-1 0,-1 1 0,1 0 0,-1-1 0,1 1-52,-4-4 495,-1-2-213,0 1 0,0-1 0,0 1 1,-1 0-1,0 0 0,0 1 0,0-1 0,0 1 1,-1 1-1,1-1 0,-1 1 0,0 0 1,0 1-1,0 0 0,0 0 0,-1 0 1,1 1-1,-1 0 0,1 0 0,-1 1-282,-2 0 88,0 1 0,-1 0-1,1 1 1,0 0 0,0 0-1,0 1 1,1 1 0,-1 0-1,1 0 1,-1 0 0,1 2-1,1-1 1,-1 1 0,-2 2-88,3-1 7,1-1 0,0 1-1,1 0 1,-1 0 0,1 1 0,1-1 0,-1 2 0,2-1 0,-1 0 0,1 1 0,0 0 0,1 0 0,0 0 0,0 0 0,1 1 0,0-1-1,1 1 1,0 7-7,0-8 0,1-1 0,1 0 0,-1 1-1,2-1 1,-1 0 0,1 1-1,0-1 1,1 0 0,0 0 0,0-1-1,1 1 1,-1 0 0,2-1-1,-1 0 1,1 0 0,0-1 0,1 1-1,0-1 1,0 0 0,0 0-1,3 1 1,-4-3 3,0-1 0,0 0 0,1 0 0,-1 0 0,1 0 0,0-1 0,0 0-1,0 0 1,0-1 0,0 0 0,0 0 0,0 0 0,1 0 0,-1-1 0,0 0 0,0-1-1,1 0 1,-1 1 0,0-2 0,0 1 0,0-1 0,0 0 0,0 0 0,-1-1 0,1 1-1,0-1 1,-1-1 0,0 1 0,0-1 0,0 0-3,4-2 8,-1-1 0,-1 0 0,1-1 0,-1 0 0,0 0 0,-1 0-1,0-1 1,0 0 0,-1 0 0,0 0 0,-1-1 0,0 1 0,0-1 0,-1 0 0,0 0 0,-1-1 0,1-7-8,-3 10 3,0 1 0,-1-1 0,1 0 0,-1 0 0,-1 0 0,1 0 1,-1 1-1,-1-1 0,0 1 0,0 0 0,0-1 0,-1 2 0,0-1 0,0 0 0,-5-5-3,9 11 0,0 1 0,0 0-1,0 0 1,0 0-1,-1 0 1,1 0 0,0 0-1,0 0 1,0 0-1,0 0 1,0 0 0,0 0-1,0-1 1,0 1-1,-1 0 1,1 0 0,0 0-1,0 0 1,0 0-1,0 0 1,0 0 0,0 0-1,0 0 1,-1 0-1,1 0 1,0 0 0,0 0-1,0 0 1,0 0-1,0 0 1,0 0 0,0 0-1,-1 0 1,1 1-1,0-1 1,0 0 0,0 0-1,0 0 1,0 0-1,0 0 1,0 0 0,0 0-1,0 0 1,-1 0-1,1 0 1,0 0 0,0 1-1,0-1 1,0 0-1,0 0 1,0 0 0,0 0-1,0 0 1,0 0-1,0 0 1,0 1 0,0-1-1,0 0 1,0 0-1,0 0 1,0 0 0,0 0-1,0 0 1,0 0-1,0 1 1,0-1 0,0 10-20,2 1 11,0 1 1,1-1 0,0 0 0,1 0-1,0 0 1,0-1 0,2 1-1,-1-1 1,1 0 0,6 7 8,15 18 1,1-1 1,9 6-2,-28-30-2,11 12-28,0 1-778,21 17 808,-36-35-184,1 0-1,0-1 0,0 1 1,1-1-1,-1-1 1,1 1-1,0-1 1,0 0-1,7 2 185,22-3-467</inkml:trace>
  <inkml:trace contextRef="#ctx0" brushRef="#br0" timeOffset="2">1715 408 7890,'-72'-81'9291,"81"105"-7660,11 45-1186,-3 0 0,6 47-445,-3-9 90,-10-62-112,14 64-46,-5 0 0,-5 2 0,-4 0 68,-8-29-3775,-2-81 3027</inkml:trace>
  <inkml:trace contextRef="#ctx0" brushRef="#br0" timeOffset="3">1482 896 6089,'-26'-17'3353,"14"17"-280,12 0-881,7 0-632,6 5-127,22-1-473,-4-3-144,23-1-320,15-3-144,1-2-200,4-2-32,-11 5-288,-3-6-256,-7 4 3457,-5 4-2457</inkml:trace>
  <inkml:trace contextRef="#ctx0" brushRef="#br0" timeOffset="4">2203 809 9930,'0'-2'4185,"0"0"-2441,0 1-295,0 1-545,3 22-288,8 23-360,11 57-104,-22-43-104,2 2 16,-2-4-136,-6-2-160,5-13-416,1-6-256,0-24 536</inkml:trace>
  <inkml:trace contextRef="#ctx0" brushRef="#br0" timeOffset="5">2271 326 10194,'-32'-19'4201,"23"7"-2617,6 7-311,3 0-313,2 5-408,-4 0-712,2 0 384,0 0-232</inkml:trace>
  <inkml:trace contextRef="#ctx0" brushRef="#br0" timeOffset="6">2763 817 6665,'131'-37'3085,"-128"37"-2805,0-1 0,-1 0 0,1 0 0,0 0 0,-1-1 0,1 1 1,-1-1-1,1 1 0,-1-1 0,2-1-280,-4 2 84,0 1 1,1 0 0,-1-1 0,0 1-1,0-1 1,1 1 0,-1-1 0,0 1-1,0 0 1,1-1 0,-1 1 0,0-1-1,0 1 1,0-1 0,0 1-1,0-1 1,0 1 0,0-1 0,0 1-1,0-1 1,0 1 0,0-1 0,0 1-1,0-1 1,-1 1 0,1-1 0,0 1-1,0-1 1,-1 0-85,0 0 238,0-1 0,0 1-1,-1 0 1,1-1 0,-1 1 0,1 0-1,-1 0 1,0 0 0,1 0 0,-1 0-1,0 0 1,0 0-238,-4 0 182,1 0 0,0 0 1,-1 1-1,1 0 0,-1 0 0,1 0 0,0 1 0,-1-1 0,1 1 0,0 1 0,-4 0-182,-59 25 579,53-21-460,-16 8 8,2 1 0,0 1 1,-11 10-128,26-16 28,0 0 0,0 1-1,1 1 1,1 0 0,0 1 0,1 0 0,-4 7-28,13-17 5,0-1 0,0 1-1,0 1 1,1-1 0,-1 0-1,1 0 1,0 0 0,0 1-1,0-1 1,0 1 0,0 2-5,2-5 1,-1 0 1,0 1 0,0-1-1,1 0 1,-1 0 0,0 1-1,1-1 1,-1 0 0,1 0-1,0 0 1,-1 0-1,1 0 1,0 0 0,0 0-1,-1 0 1,1 0 0,0 0-1,0 0 1,0 0 0,0 0-1,0-1 1,0 1-1,1-1 1,-1 1 0,0 0-1,0-1 1,0 0 0,1 1-1,-1-1 1,0 0 0,0 0-1,1 1-1,17 1 12,1 0 1,-1-1-1,0-1 0,1-1 0,-1 0 1,0-2-1,10-2-12,29-3 17,-24 4-14,0 2-1,0 1 1,1 2 0,27 4-3,-59-5 0,32 9 0,-34-9 0,0 0 0,0 0 0,-1 1 0,1-1 0,0 0 0,0 1 0,0-1 0,-1 1 0,1-1 0,0 1 0,-1-1 0,1 1 0,0-1 0,-1 1 0,1 0 0,-1-1 0,1 1 0,-1 0 0,1 0 0,-1-1 0,1 1 0,-1 0 0,0 0 0,0 0 0,1 0 0,-1-1 0,0 1 0,0 0 0,0 0 0,0 0 0,0 0 0,0 0 0,0-1 0,0 1 0,0 0 0,0 0 0,-1 0 0,1 0 0,-5 7 1,1 0 0,-2-1 0,1 0 0,-1 0 1,0 0-1,0-1 0,-3 2-1,-8 9 2,-16 15-71,-3-1 0,0-1 0,-2-2 0,-33 18 69,43-34-1623,34-16 1087</inkml:trace>
  <inkml:trace contextRef="#ctx0" brushRef="#br0" timeOffset="7">3205 1722 8226,'0'-2'359,"1"0"0,-1 1 1,1-1-1,-1 0 0,1 0 1,0 0-1,0 1 0,-1-1 0,1 0 1,0 1-1,0-1 0,1 1 1,-1-1-1,1 1-359,23-24 1914,-9 10-480,-7 3-1011,0-1 1,0 1 0,-1-1 0,-1-1 0,0 0-1,0 0 1,-2 0 0,0 0 0,-1-1-1,0 0 1,-1 0 0,1-14-424,1-26 557,-2-1 0,-4-48-557,1 101 26,-11-154 719,-17-70-745,1 7 159,24 194-146,-7-82 66,4-33-79,6 106 0,2 0 1,1 0 0,2 1 0,1 0-1,1 0 1,5-8-1,-10 34-4,1 0 0,1 0-1,-1 0 1,1 1 0,0-1 0,1 1 0,0 0 0,0 0-1,1 0 1,-1 1 0,7-5 4,-8 8-32,0 0 0,0 0 1,0 1-1,0 0 0,0 0 0,1 0 0,-1 0 1,0 1-1,1 0 0,0 0 0,-1 0 0,1 0 1,0 1-1,-1-1 0,1 1 0,0 0 1,0 1-1,-1-1 0,1 1 0,0 0 0,-1 0 1,1 1 31,4 1-184,0 1 0,0-1 0,0 2-1,-1-1 1,1 2 0,-1-1 0,-1 1 0,1 0 0,2 3 184,8 8-1501,-1 1 0,-1 1 0,1 4 1501,30 42-2041</inkml:trace>
  <inkml:trace contextRef="#ctx0" brushRef="#br0" timeOffset="8">3227 919 7210,'-39'-9'3456,"17"12"-1079,6-1-449,18 0-471,12 0-113,18-6-456,13 1-56,18-9-368,2-2-160,6 2-176,-5-3 8,-11 9-312,-5-2-32,-7 6 120</inkml:trace>
  <inkml:trace contextRef="#ctx0" brushRef="#br0" timeOffset="9">4129 817 11042,'29'-13'4617,"-51"20"-2568,4 10-793,15 7-344,1 7-288,4 13-336,7 6-96,-8 5-136,1 3-7,-4 2-25,-8-4 24,0-8-112,1-8-145,2-18-439,4-3 384,6-17 56</inkml:trace>
  <inkml:trace contextRef="#ctx0" brushRef="#br0" timeOffset="10">4064 530 10954,'-19'-16'4457,"2"-3"-2680,1 4-321,4 5-400,0 1-344,11 6-432,1 1 705,15 2-697</inkml:trace>
  <inkml:trace contextRef="#ctx0" brushRef="#br0" timeOffset="11">4740 908 3497,'38'-93'2378,"-37"89"-1871,1 0 1,-1 1-1,0-1 0,0 0 1,0 0-1,-1 0 1,1 0-1,-1 0 1,0 0-1,0 0 1,0 0-1,-1 1 1,0-1-1,1 0 1,-1 0-1,0 0 1,-1 0-508,1 1 208,-1 1 0,0-1 1,1 1-1,-1-1 0,0 1 0,0 0 1,0 0-1,-1 0 0,1 0 1,0 0-1,-1 1 0,1-1 1,-1 1-1,0-1 0,1 1 1,-1 0-1,-1 0-208,-4-1 135,-1 0 0,1 0 0,0 1 0,-1 0 0,1 1 0,0 0 0,-1 0 0,1 1 0,-1 0 0,1 1 0,0-1 0,-4 3-135,3-1 26,0 1 0,1-1 1,-1 2-1,1 0 0,0 0 1,0 0-1,1 1 0,-1 0 1,1 0-1,0 1 0,1 0 0,0 0 1,0 0-1,0 1 0,1 0 1,0 2-27,-2 2 4,2 1 0,0 0 0,0 0 0,1 1 1,0-1-1,2 1 0,-1 0 0,2 0 0,0 0 1,0 9-5,1-12 1,1 0 0,0 1 0,0-1 0,1 0 0,0 0 0,1 0 0,0 0 0,1-1 0,0 1 0,4 4-1,-6-10 3,1 0 1,0-1-1,1 1 1,-1-1-1,1 0 1,0 0-1,0 0 1,0-1 0,0 1-1,1-1 1,-1 0-1,1 0 1,0-1-1,0 1 1,0-1-1,0 0 1,1 0-1,-1-1 1,0 0 0,1 0-1,-1 0 1,1 0-4,4-1 9,0 0 0,0-1 0,0 0 0,0 0 0,-1-1 0,1-1 1,-1 1-1,1-2 0,-1 1 0,0-1 0,0 0 0,0-1 0,-1 0 1,0-1-1,0 0 0,0 0-9,5-4 16,-1-1-1,0 0 1,-1-1 0,0 0 0,-1-1-1,0 0 1,-1-1 0,-1 1 0,3-8-16,-8 15 7,0 0 0,-1 0-1,0 0 1,0 0 0,-1 0 0,1-1 0,-2 1 0,1 0 0,0-1 0,-1 1 0,-1 0 0,1-1 0,-1 1-1,0 0 1,0-1 0,-1 1 0,1 0 0,-2 0 0,1 0 0,0 0 0,-1 1 0,-3-5-7,-2-4 21,5 8-3,0 1 0,0-1 0,-1 1 0,0 0 0,0 0 0,0 0-1,-4-3-17,13 28 19,2-3-14,1-1 1,1 0-1,1 0 1,0-1-1,1 0 0,0-1 1,1 0-1,1 0 0,11 8-5,5 3-376,2-1 1,0-2-1,2-1 0,6 2 376,-10-9-957,-2-3 338</inkml:trace>
  <inkml:trace contextRef="#ctx0" brushRef="#br0" timeOffset="12">5266 219 9290,'-62'-46'5867,"61"45"-5752,0 0 1,0 1 0,0-1 0,0 1 0,1-1-1,-1 1 1,0-1 0,0 1 0,0-1 0,0 1-1,0 0 1,0 0 0,0-1 0,0 1 0,0 0 0,-1 0-116,1 0 44,1 1 1,0-1-1,-1 0 1,1 0 0,-1 0-1,1 1 1,0-1 0,0 0-1,-1 1 1,1-1 0,0 0-1,-1 0 1,1 1-1,0-1 1,0 1 0,0-1-1,-1 0 1,1 1 0,0-1-1,0 0 1,0 1 0,0-1-1,0 1 1,0-1-1,0 0 1,0 1 0,0 0-45,0 4 190,0 1 1,0 0 0,1 0-1,0-1 1,1 4-191,0 1 19,17 120 470,12 67-267,-2-77-126,-10-42 46,9 70-142,-25-126 51,-1 1-1,-1 0 1,-1 0-1,-1 0 1,-1-1-1,-1 1 1,-1 0-1,-6 15-50,10-38 5,0 0 0,0 1 0,0-1 0,0 0-1,0 0 1,0 0 0,0 0 0,0 0 0,0 1 0,0-1-1,0 0 1,0 0 0,0 0 0,0 0 0,0 1-1,0-1 1,0 0 0,0 0 0,0 0 0,0 0 0,0 0-1,0 0 1,0 1 0,0-1 0,-1 0 0,1 0-1,0 0 1,0 0 0,0 0 0,0 0 0,0 0 0,0 0-1,-1 1 1,1-1 0,0 0 0,0 0 0,0 0-1,0 0 1,-1 0 0,1 0 0,0 0 0,0 0 0,0 0-1,0 0 1,0 0 0,-1 0 0,1 0 0,0 0-1,0 0 1,0 0 0,0 0 0,-1 0-5,-3-10 117,-1-16-7,5-13-96,2 0 0,2 0 0,1 0 0,2 0 0,1 1 0,3 0 1,9-23-15,-13 45-37,0 0 1,1 1 0,0 0 0,1 0 0,1 1 0,1 1 0,-1-1-1,9-6 37,-13 15-25,-1 0-1,1 0 0,0 1 0,0 0 0,1 0 0,-1 0 0,1 1 0,0 0 1,5-1 25,-7 2-16,0 1 1,0 0-1,0 0 0,0 1 1,0 0-1,0 0 1,0 0-1,0 0 1,0 1-1,0 0 1,0 0-1,0 0 1,0 1-1,0-1 1,0 1 15,2 2-11,-1-1 0,0 1 0,1 0 0,-2 0 1,1 0-1,0 1 0,-1 0 0,0 0 0,0 1 0,0-1 1,-1 1-1,0 0 0,0 0 0,0 1 0,-1-1 0,0 1 1,0 0-1,-1-1 0,0 1 0,0 0 0,1 6 11,-1-3-3,-1 1 0,0 0 0,0-1 0,-1 1 0,-1 0 0,0-1 0,0 1 0,-1 0 0,0-1 0,-1 1 0,0-1 0,-1 0 0,0 0 0,-3 5 3,-5 6 28,0-2-1,-1 1 0,-1-2 0,0 0 0,-15 14-27,24-27-39,-1 1 0,0-1 0,0 0 0,0 0 0,-1-1 0,1 0 0,-1 0-1,0 0 1,0-1 0,-1 0 0,1-1 0,0 1 0,-1-1 0,0-1 0,1 0-1,-1 0 1,0 0 0,-6-1 39,-8-6-625,6-7 146</inkml:trace>
  <inkml:trace contextRef="#ctx0" brushRef="#br0" timeOffset="13">5967 67 9602,'0'-1'159,"0"1"0,0-1-1,0 1 1,0-1 0,0 1 0,0-1-1,0 1 1,-1-1 0,1 1 0,0-1-1,0 1 1,0-1 0,-1 1 0,1-1-1,0 1 1,-1-1 0,1 1 0,0-1-1,-1 1 1,1 0 0,-1-1 0,1 1 0,-1 0-1,1-1 1,-1 1 0,1 0 0,-1 0-1,1-1-158,-1 2 130,0 0 1,0 0-1,0 0 0,1 0 0,-1 0 0,0 1 0,1-1 0,-1 0 1,1 0-1,0 0 0,-1 1 0,1-1 0,0 0 0,0 0 0,-1 2-130,-4 27 596,1 0-1,1 0 0,2 1 0,2 19-595,13 126 710,-5-87-467,8 53 11,7 0-1,8 9-253,-24-98 35,-7-39-223,1-1 0,0 1 0,1 0 0,4 8 188,-7-21 70,0-1 1,0 0 0,0 1-1,0-1 1,0 0 0,0 1 0,1-1-1,-1 0 1,0 1 0,0-1-1,1 0 1,-1 1 0,0-1-1,0 0 1,1 0 0,-1 1-1,0-1 1,1 0 0,-1 0-1,0 0 1,1 0 0,-1 1-1,0-1 1,1 0 0,-1 0-1,0 0 1,1 0 0,-1 0 0,1 0-71,19-4 1008</inkml:trace>
  <inkml:trace contextRef="#ctx0" brushRef="#br0" timeOffset="14">6262 799 8394,'98'11'6568,"-56"-6"-3290,25 1-3278,-52-6 178,0 0-1,0-1 0,0-1 1,0 0-1,0-1 0,5-3-177,-15 5 27,0-1 1,0 1-1,0-1 0,-1-1 1,1 1-1,-1-1 0,0 1 0,1-1 1,-1-1-1,-1 1 0,1 0 0,0-1 1,-1 0-1,0 0 0,0 0 1,0-1-28,-1 2 18,0-1 0,0 0 0,-1 0 0,1 1 0,-1-1 0,0 0 0,-1 0 1,1 0-1,-1 0 0,1-1 0,-1 1 0,-1 0 0,1 0 0,0 0 0,-1 0 0,0 0 1,0 0-1,0 0 0,0 0 0,-1-1-18,-3-4 17,1 1-1,-1-1 1,0 1-1,-1-1 1,0 2-1,0-1 1,-1 1-1,0 0 1,0 0-1,0 1 1,-1 0-1,0 0 1,-8-4-17,11 7 0,0 0-1,0 1 1,0-1-1,0 1 1,0 0 0,0 1-1,-1-1 1,1 1 0,-1 0-1,1 0 1,-1 1-1,1 0 1,-1 0 0,0 0-1,1 0 1,-1 1-1,1 0 1,-1 0 0,1 1-1,0 0 1,0-1 0,-1 2-1,1-1 1,0 1-1,0 0 1,-3 3-2,0 1-1,1 0 0,0 0 1,0 1-1,1 0 1,-1 0-1,2 1 0,-1-1 1,2 1-1,-1 0 0,-1 5 3,-2 7 3,0 0 0,1 1 0,2 0 0,-3 15-3,6-22-2,0 1 1,1-1-1,0 0 1,1 1-1,1-1 1,0 0-1,1 1 1,2 6 1,-2-16 41,0 0-1,0 0 1,0 0 0,1-1 0,-1 1 0,1-1 0,1 0 0,-1 0 0,1 0-1,0 0 1,0 0 0,0-1 0,1 0 0,-1 0 0,1 0 0,0 0 0,1-1-1,-1 0 1,0 0 0,1 0 0,0-1 0,1 1-41,2 0 561,1-1-1,-1 0 1,1 0 0,2-1-561,42 4 1224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1495 4401,'0'0'358,"0"1"0,0-1 1,0 1-1,0-1 0,0 1 0,0-1 1,0 1-1,0-1 0,0 1 0,1-1 0,-1 0 1,0 1-1,0-1 0,1 1 0,-1-1 1,0 1-1,0-1 0,1 0 0,-1 1 0,0-1 1,1 0-1,-1 1-358,11 0 4456,-7-3-4200,0 1 0,0-1-1,0 0 1,-1 0-1,1 0 1,-1 0 0,0-1-1,1 1 1,0-2-256,5-5 179,1 0 1,-2-1-1,1 0 0,-1-1 1,-1 0-1,0 0 1,0-1-1,-1 1 1,-1-1-1,0-1 0,2-7-179,2-17 217,-1-1-1,-2 0 0,-2-1 0,-1 1 0,-2-10-216,-3-15 135,-3 1 0,-2 0 0,-3 0-135,-21-102 114,2 16-54,6-2 0,5-26-60,17 169 0,-1-16-5,2 0 0,0-1 0,1 1 0,1-1 1,2 0 4,-3 20-5,-1 1 0,1-1 0,0 1 0,1-1 0,-1 1 0,0 0 0,1-1 0,0 1 0,0 0 0,0 0 0,0 0 0,0 0 0,1 1 1,-1-1-1,1 1 0,0-1 0,0 1 0,0 0 0,0 0 0,0 0 0,0 0 0,1 1 0,-1-1 0,0 1 0,1 0 0,-1 0 1,1 0-1,0 0 0,0 1 5,4-1-49,-1 1 1,1 0-1,0 1 1,-1 0 0,1 0-1,0 0 1,-1 1-1,1 0 1,-1 1 0,0 0-1,0 0 1,0 0-1,4 3 49,1 2-223,1 0 1,-1 1-1,0 1 0,-1 0 0,0 1 0,-1 0 0,0 1 0,-1 0 0,0 0 223,13 21-2522,-3 2 0,16 33 2522,5 21-1874</inkml:trace>
  <inkml:trace contextRef="#ctx0" brushRef="#br0" timeOffset="1">18 886 8018,'-16'-3'3488,"15"0"-1687,4-1-153,12-3-376,13-1-207,11-4-401,9-2-160,10 4-184,1-6-88,1 15-216,-7-5-240,-5 5 304,0 4-136</inkml:trace>
  <inkml:trace contextRef="#ctx0" brushRef="#br0" timeOffset="2">970 821 9394,'7'-10'636,"-4"6"-318,0 1-1,-1-1 0,1 0 0,-1 0 1,0 0-1,0 0 0,-1 0 1,1-3-318,-2 7 59,0-1 1,0 0 0,0 1 0,0-1-1,0 0 1,0 1 0,0-1-1,0 0 1,0 1 0,0-1 0,0 0-1,-1 1 1,1-1 0,0 0 0,-1 1-1,1-1 1,0 0 0,-1 1-1,1-1 1,-1 0-60,-1 0 103,1 0-1,-1 0 0,1 0 1,-1 0-1,0 0 1,1 0-1,-1 1 1,0-1-1,0 1 0,1-1 1,-2 1-103,-6-3 131,1 1 1,0 1 0,-1 0-1,0 0 1,1 0 0,-1 1-1,0 1 1,1-1 0,-1 1-1,1 1 1,-1-1 0,1 2-1,0-1 1,0 1 0,0 0-1,0 1 1,0 0 0,1 0-1,-1 1 1,1-1-1,0 2 1,1-1 0,-1 1-1,1 0 1,0 0 0,0 1-1,1 0 1,-3 5-132,1-2 14,0 1 0,2 0 0,-1 0 0,1 0 0,0 1 0,1-1 0,1 1 0,0 0 0,1 0 0,0 1 0,0-1 0,2 0 0,-1 1 0,2 9-14,0-12 2,0 0 0,1 1 0,0-1 0,0 0 1,1-1-1,1 1 0,0 0 0,0-1 0,1 0 0,0 0 1,0 0-1,1-1 0,0 1 0,1-1 0,0-1 0,0 1 1,0-1-1,2 0-2,-3-3 0,-1 0 0,1-1 1,1 1-1,-1-1 0,0-1 0,1 1 1,-1-1-1,1 0 0,0-1 1,0 1-1,0-1 0,0-1 0,0 1 1,0-1-1,0 0 0,-1-1 0,1 0 1,0 0-1,0 0 0,0-1 1,0 0-1,-1 0 0,4-3 0,7-2 8,-1-1-1,0 0 0,0-2 1,-1 0-1,-1 0 0,1-2 1,-2 1-1,8-9-7,-13 11 20,0 1 0,-1-1 1,0 0-1,0 0 0,-1-1 0,0 0 1,-1 0-1,0 0 0,-1-1 0,2-6-20,-4 10 26,-1-1 0,1 1 0,-2 0 0,1-1 0,-1 1 0,0-1 0,0 1 0,-1-1 1,0 1-1,-1 0 0,1-1 0,-2 1 0,1 0 0,-1 0 0,0 0 0,-3-6-26,-3-1 25,0 0-1,0 1 1,-1 0 0,-1 1 0,0 0 0,0 0 0,-2 1-1,-1 0-24,7 4-83,-1 1 0,0 1-1,-1-1 1,1 1-1,-1 1 1,0 0 0,-1 0-1,1 1 1,-1 0-1,1 0 1,-1 1 0,0 1-1,-8-1 84,15 2-121,0 0 0,0 0 0,0 0 0,1 0 0,-1 1 0,0 0 0,0-1 0,1 1 0,-3 1 121,3 0-72,0-1 1,0 0-1,1 0 0,-1 1 1,1-1-1,-1 1 1,1 0-1,-1-1 1,0 2 71,2-2-16</inkml:trace>
  <inkml:trace contextRef="#ctx0" brushRef="#br0" timeOffset="3">1191 902 4865,'5'-72'5473,"-5"72"-5373,1-1 0,-1 0-1,0 0 1,0 0 0,0 1-1,0-1 1,0 0 0,1 0-1,-1 1 1,0-1 0,1 0 0,-1 0-1,1 1 1,-1-1 0,1 0-1,-1 1 1,1-1 0,-1 1-1,1-1 1,-1 1 0,1-1-1,0 1 1,-1-1 0,1 1 0,0 0-1,-1-1 1,1 1 0,0 0-1,0-1-99,1 1 98,-1 0-1,1 0 0,0 0 0,0 0 0,0 0 1,0 1-1,-1-1 0,1 0 0,0 1 1,0-1-1,-1 1 0,1 0 0,0 0-97,3 1 95,0 1 0,0 0 0,0 0-1,-1 0 1,1 1 0,-1-1 0,0 1-1,3 4-94,2 4 115,-1 1-1,-1 1 1,0 0-1,-1 0 1,0 0-1,1 6-114,7 29 427,1 15-427,-5-16 784,8 17-784,-16-60 7,2 7 692,-5-17 409,-4-19-608,-1-4-421,-1-5 116,2-1 0,0 0 0,2-22-195,2 46 23,2 1 1,-1-1 0,1 0-1,1 1 1,0-1 0,0 1-1,1 0 1,0 0 0,1 0-1,-1 0 1,2 0 0,-1 1-1,1 0 1,1 0 0,1-2-24,-2 5-63,-1 0 1,1 1 0,0 0-1,1 0 1,-1 0 0,1 0-1,-1 1 1,1 0 0,0 0-1,0 1 1,0 0 0,1 0-1,-1 0 1,1 1 0,-1 0-1,2 0 63,1 0-117,-1 0 0,1 1 0,0 0 0,-1 1-1,1 0 1,-1 1 0,1-1 0,-1 1 0,1 1 0,-1 0 0,0 0 0,2 2 117,28 18-587</inkml:trace>
  <inkml:trace contextRef="#ctx0" brushRef="#br0" timeOffset="4">1731 871 7962,'4'6'8419,"19"39"-7931,-18-33-414,1 3 23,0 1 0,-1 0 0,0 0 0,-1 0 0,-1 3-97,16 63 541,-12-58-316,-1 2 0,-2-1 0,0 6-225,9-98 1314,0-18-1140,-5 32-111,1-29-63,-9 69 2,1-6 2,1-1 0,3-15-4,-4 30-3,0 0 0,0 0 0,1 0 1,0 0-1,0 0 0,0 0 0,1 0 0,0 1 0,-1 0 1,1-1-1,1 1 0,2-3 3,-4 6-3,-1-1 0,1 1 0,0 0 0,0 0 0,0 0 0,0 0 0,0 0-1,0 1 1,1-1 0,-1 1 0,0-1 0,0 1 0,0 0 0,1 0 0,-1 0 0,0 0 0,0 0 0,0 0 0,1 0 0,-1 1 0,0-1 0,0 1-1,0 0 1,0 0 0,0-1 0,0 1 0,0 1 0,2 0 3,6 4-8,0 1 0,0 0 0,0 0-1,5 6 9,-14-11 0,11 9 1,0 1 1,-1 0-1,0 1 0,-1 1 0,0 0 0,-1 0 0,-1 0 0,-1 1 1,0 1-1,0-1 0,-2 1 0,0 0 0,0 0 0,0 12-1,-3-14 52,-2-23 324,-1-14-162,0-23-166,0 32-40,1 0 1,0 0 0,1-1-1,1 1 1,0 0 0,4-12-9,-3 18 0,-1 0 1,1 1 0,0-1 0,0 1-1,1 0 1,0 0 0,0 0-1,1 1 1,0-1 0,0 1-1,1 0 1,2-2-1,-5 6-2,0-1-1,0 1 1,0-1-1,1 1 1,-1 0 0,1 0-1,-1 1 1,1-1-1,0 1 1,-1 0-1,1-1 1,0 2 0,0-1-1,0 0 1,0 1-1,0 0 1,0 0-1,0 0 1,0 0 0,0 1-1,0 0 1,0-1-1,-1 1 1,1 1 0,0-1-1,0 1 3,5 2-2,0 0-1,-1 1 1,1 1 0,-1-1-1,-1 1 1,1 0 0,-1 1-1,0 0 1,-1 0-1,1 1 1,-1-1 0,-1 1-1,1 0 1,-2 1 2,4 6-55,0 1-1,-2 0 1,0 1-1,-1-1 1,-1 1-1,0 0 1,0 8 55,1 9-122</inkml:trace>
  <inkml:trace contextRef="#ctx0" brushRef="#br0" timeOffset="5">2840 706 7378,'-1'-2'368,"1"-1"0,-1 0 0,0 0 0,0 0 1,0 0-1,0 0 0,0 1 0,0-1 0,-1 1 1,0-1-1,1 1 0,-1-1 0,0 1 0,0 0 1,0 0-1,0 0 0,-1 0 0,1 0 0,0 0 1,-1 1-1,0-1 0,1 1-368,1 1 70,-1 0 0,1 0-1,0 0 1,0 1 0,0-1 0,0 0 0,0 1-1,0-1 1,0 1 0,0-1 0,0 1 0,0-1-1,0 1 1,0 0 0,0-1 0,0 1-1,1 0 1,-1 0 0,0 0 0,0-1 0,1 1-1,-1 0 1,1 0 0,-1 0 0,1 0 0,-1 0-1,1 0 1,-1 1 0,1-1 0,0 0-70,-14 39 608,9-18-509,0 0-1,2 0 1,1 0 0,0 0 0,2 0-1,0 1 1,2-1 0,0 0 0,3 7-99,-2-15 17,1 0 1,0-1-1,1 1 0,0-1 1,1 0-1,0 0 1,2 1-18,-2-6 19,-1 0 1,1-1-1,0 0 1,0 0 0,1 0-1,0-1 1,0 1 0,1-2-1,0 1 1,8 3-20,-12-6 10,0-1 1,1 0 0,-1-1 0,1 1-1,0-1 1,-1 0 0,1 0-1,0 0 1,0-1 0,0 0-1,0 0 1,-1 0 0,1 0-1,0-1 1,1 0-11,1-1 13,0 0-1,0 0 1,0-1 0,-1 0 0,1 0-1,-1 0 1,1-1 0,-1 0-1,4-4-12,0-1 13,0 0 0,-1 0-1,0-1 1,-1 0-1,0 0 1,0-1 0,-1 0-1,-1-1 1,0 1 0,-1-1-1,2-5-12,-1-1 10,-2-1 0,0 0 0,-1 0 0,-1 0 0,-1-4-10,-1-99 40,-1 38-26,5 52-38,-4 32 23,0-1 1,0 1-1,0 0 1,0 0-1,0 0 0,0 0 1,0-1-1,0 1 1,0 0-1,0 0 0,0 0 1,0 0-1,1 0 1,-1 0-1,0-1 0,0 1 1,0 0-1,0 0 0,0 0 1,0 0-1,0 0 1,1 0-1,-1 0 0,0 0 1,0-1-1,0 1 1,0 0-1,0 0 0,1 0 1,-1 0-1,0 0 1,0 0-1,0 0 0,0 0 1,0 0-1,1 0 1,-1 0-1,0 0 0,0 0 1,0 0-1,0 0 1,1 0-1,-1 0 0,0 0 1,8 13-25,68 181-7,-69-178-10,11 25-131,2 0 0,2-1-1,1-1 1,14 16 173,-34-51 113,0 0-1,0 0 0,0-1 0,1 0 1,-1 1-1,1-1 0,-1 0 1,1-1-1,0 1 0,0-1 0,4 2-112,26 2 805</inkml:trace>
  <inkml:trace contextRef="#ctx0" brushRef="#br0" timeOffset="6">3570 300 8530,'-26'-15'3905,"10"6"-1929,8 15-832,6 14-143,2 28-273,0 17-64,4 29-96,-4 9-128,3 0-152,-5-10-48,6-15-80,3-11-40,5-12-8,3-5-216,6-13 3337,6-1-2441</inkml:trace>
  <inkml:trace contextRef="#ctx0" brushRef="#br0" timeOffset="7">4104 844 6905,'0'-14'1588,"0"1"0,-1 0 0,0 0 0,-2-7-1588,-5-15 1897,-2 0 0,-2-1-1897,8 23 455,2 7-293,0 0-1,-1-1 1,0 1-1,0 0 1,0 1-1,-1-1 1,1 0-1,-1 1 1,-1 0-162,3 3 30,0 0 1,0 0-1,0 0 1,0 0-1,-1 1 1,1-1-1,-1 1 1,1 0-1,-1 0 1,1 0-1,-1 0 1,0 0-1,1 0 1,-1 1-1,0-1 1,0 1-1,0 0 1,1 0-1,-1 0 1,0 0-1,0 0 1,-1 1-31,-3 0 14,0 2 0,-1-1 1,1 1-1,0 0 0,0 0 0,1 1 1,-1-1-1,1 2 0,0-1 1,0 1-1,0 0 0,1 0 0,-2 2-14,-7 7 7,1 2 0,1-1-1,1 2 1,-5 8-7,6-8 3,1 1-1,0 0 1,1 1-1,1 0 1,1 1-1,1-1-2,3-9 0,0 0-1,0 0 0,1 0 1,0 0-1,1 0 0,0 0 0,0 0 1,1 0-1,1 0 0,0 0 0,0 0 1,3 7 0,-3-12-2,0 0 1,1-1-1,-1 0 1,1 0 0,0 0-1,0 0 1,0 0-1,0 0 1,1-1 0,0 0-1,-1 1 1,1-1-1,4 2 2,-1-1 0,0-1-1,0 0 1,1 0-1,-1 0 0,1-1 1,0 0-1,0 0 1,2 0 0,8 0 1,1-1 0,-1-1 1,1-1-1,-1 0 0,1-1 1,-1-1-1,0-1-1,-7 2 2,-1-1 1,0 0-1,0-1 0,0 0 0,0 0 1,0-1-1,-1 0 0,0-1 0,0 0 1,0 0-1,4-6-2,-7 6 3,-1 0 1,0 0 0,0-1-1,0 1 1,-1-1-1,0 0 1,-1 0 0,1-1-1,-1 1 1,-1-1 0,1 1-1,-1-1 1,-1 0-1,1 0 1,-1-7-4,-1-9 17,0-1 0,-2 1-1,-1-1 1,-1 1 0,-6-20-17,10 41-2,-1 0-1,1 0 1,-1 0 0,0 0 0,0 0-1,0 1 1,-1-1 0,1 0-1,-1 1 1,0-2 2,2 4-1,-1 0 0,1 0 0,0-1 0,0 1 0,-1 0-1,1 0 1,0 0 0,-1 0 0,1 0 0,0 0 0,0 0 0,-1 0 0,1-1 0,0 1-1,-1 0 1,1 0 0,0 0 0,-1 0 0,1 1 0,0-1 0,0 0 0,-1 0 0,1 0-1,0 0 1,-1 0 0,1 0 0,0 0 0,0 1 0,-1-1 0,1 0 0,0 0 0,0 0-1,-1 0 1,1 1 0,0-1 0,0 0 0,0 0 0,-1 1 0,1-1 0,0 0 0,0 0-1,0 1 1,0-1 0,0 0 0,0 1 0,-1-1 1,-1 5-10,0 1 1,1-1-1,-1 1 1,1-1-1,0 1 1,0-1-1,1 1 0,0 0 1,0 1 9,1 6 2,0 1 0,1-1 0,1 0 0,0 0 1,1 0-1,1 0 0,0-1 0,0 1 0,1-1 0,7 10-2,2 1-305,1-1 0,1 0 0,1-1 0,18 16 305,-31-33-212,0 1 0,0-1 0,0 0 0,1-1 0,-1 1 0,1-1 0,0 0 0,0 0 0,3 0 212,24 4-513</inkml:trace>
  <inkml:trace contextRef="#ctx0" brushRef="#br0" timeOffset="8">4945 780 9562,'15'-58'3848,"0"-11"-3848,-15 68 90,1 0 1,-1-1 0,0 1 0,1 0-1,-1-1 1,0 1 0,0 0 0,0-1 0,0 1-1,-1 0 1,1-1 0,0 1 0,0 0-1,-1 0 1,1-1 0,-1 1 0,1 0 0,-1 0-1,0 0 1,1-1 0,-1 1 0,0 0 0,0 0-1,0 0-90,-1 0 96,1 0-1,0 1 1,0 0-1,-1-1 1,1 1-1,-1 0 1,1 0 0,0-1-1,-1 1 1,1 0-1,-1 1 1,1-1-1,0 0 1,-1 0-96,-4 1 388,-5-1-70,1 1-1,0 1 0,-1 0 0,1 0 1,0 1-1,0 0 0,1 1 0,-5 2-317,-20 11 612,-21 14-612,20-11 232,21-12-170,-1-1-4,0 2-1,0-1 0,1 2 0,0 0 1,1 0-1,0 2 0,-10 10-57,22-21 3,0 0 0,0 1-1,0-1 1,0 0 0,1 0 0,-1 1 0,0-1-1,1 0 1,-1 1 0,1-1 0,-1 0-1,1 1 1,-1-1 0,1 1 0,0-1-1,0 1 1,0-1 0,0 1 0,0-1-1,0 1 1,0-1 0,1 1 0,-1-1-3,1 1 3,0 0 0,0 0 0,0-1 0,0 1 0,1-1 0,-1 1 0,0-1 0,1 0 0,-1 1 0,1-1 0,-1 0 0,1 0 0,0 0 1,-1 0-1,2 0-3,8 4 9,0-1 0,1-1 0,-1 0 0,1 0 0,3-1-9,-13-1 1,107 11 23,-76-10-29,0 2 0,0 1 1,32 9 4,-62-13-3,0 0 0,0 0 1,1 0-1,-1 0 1,0 1-1,0 0 1,0-1-1,0 1 1,-1 0-1,1 1 1,0-1-1,-1 0 1,1 1-1,0 1 3,-2-3-1,0 1-1,-1 0 1,1-1-1,-1 1 1,1 0-1,-1 0 1,0-1 0,1 1-1,-1 0 1,0 0-1,0 0 1,0-1-1,-1 1 1,1 0-1,0 0 1,-1-1-1,1 1 1,-1 0 0,1 0-1,-1-1 1,0 1-1,0-1 1,0 1-1,0-1 1,0 1-1,0-1 1,0 1 0,-1-1 1,-7 9-2,0 0 0,-1-1 0,0 0 0,-1 0 0,0-1 0,-10 5 2,-11 9 0,-21 16-47,-5 5-320,-7 0 367,34-28-269,8-13 55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1495 4401,'0'0'358,"0"1"0,0-1 1,0 1-1,0-1 0,0 1 0,0-1 1,0 1-1,0-1 0,0 1 0,1-1 0,-1 0 1,0 1-1,0-1 0,1 1 0,-1-1 1,0 1-1,0-1 0,1 0 0,-1 1 0,0-1 1,1 0-1,-1 1-358,11 0 4456,-7-3-4200,0 1 0,0-1-1,0 0 1,-1 0-1,1 0 1,-1 0 0,0-1-1,1 1 1,0-2-256,5-5 179,1 0 1,-2-1-1,1 0 0,-1-1 1,-1 0-1,0 0 1,0-1-1,-1 1 1,-1-1-1,0-1 0,2-7-179,2-17 217,-1-1-1,-2 0 0,-2-1 0,-1 1 0,-2-10-216,-3-15 135,-3 1 0,-2 0 0,-3 0-135,-21-102 114,2 16-54,6-2 0,5-26-60,17 169 0,-1-16-5,2 0 0,0-1 0,1 1 0,1-1 1,2 0 4,-3 20-5,-1 1 0,1-1 0,0 1 0,1-1 0,-1 1 0,0 0 0,1-1 0,0 1 0,0 0 0,0 0 0,0 0 0,0 0 0,1 1 1,-1-1-1,1 1 0,0-1 0,0 1 0,0 0 0,0 0 0,0 0 0,0 0 0,1 1 0,-1-1 0,0 1 0,1 0 0,-1 0 1,1 0-1,0 0 0,0 1 5,4-1-49,-1 1 1,1 0-1,0 1 1,-1 0 0,1 0-1,0 0 1,-1 1-1,1 0 1,-1 1 0,0 0-1,0 0 1,0 0-1,4 3 49,1 2-223,1 0 1,-1 1-1,0 1 0,-1 0 0,0 1 0,-1 0 0,0 1 0,-1 0 0,0 0 223,13 21-2522,-3 2 0,16 33 2522,5 21-1874</inkml:trace>
  <inkml:trace contextRef="#ctx0" brushRef="#br0" timeOffset="350.51">18 886 8018,'-16'-3'3488,"15"0"-1687,4-1-153,12-3-376,13-1-207,11-4-401,9-2-160,10 4-184,1-6-88,1 15-216,-7-5-240,-5 5 304,0 4-136</inkml:trace>
  <inkml:trace contextRef="#ctx0" brushRef="#br0" timeOffset="702.839">970 821 9394,'7'-10'636,"-4"6"-318,0 1-1,-1-1 0,1 0 0,-1 0 1,0 0-1,0 0 0,-1 0 1,1-3-318,-2 7 59,0-1 1,0 0 0,0 1 0,0-1-1,0 0 1,0 1 0,0-1-1,0 0 1,0 1 0,0-1 0,0 0-1,-1 1 1,1-1 0,0 0 0,-1 1-1,1-1 1,0 0 0,-1 1-1,1-1 1,-1 0-60,-1 0 103,1 0-1,-1 0 0,1 0 1,-1 0-1,0 0 1,1 0-1,-1 1 1,0-1-1,0 1 0,1-1 1,-2 1-103,-6-3 131,1 1 1,0 1 0,-1 0-1,0 0 1,1 0 0,-1 1-1,0 1 1,1-1 0,-1 1-1,1 1 1,-1-1 0,1 2-1,0-1 1,0 1 0,0 0-1,0 1 1,0 0 0,1 0-1,-1 1 1,1-1-1,0 2 1,1-1 0,-1 1-1,1 0 1,0 0 0,0 1-1,1 0 1,-3 5-132,1-2 14,0 1 0,2 0 0,-1 0 0,1 0 0,0 1 0,1-1 0,1 1 0,0 0 0,1 0 0,0 1 0,0-1 0,2 0 0,-1 1 0,2 9-14,0-12 2,0 0 0,1 1 0,0-1 0,0 0 1,1-1-1,1 1 0,0 0 0,0-1 0,1 0 0,0 0 1,0 0-1,1-1 0,0 1 0,1-1 0,0-1 0,0 1 1,0-1-1,2 0-2,-3-3 0,-1 0 0,1-1 1,1 1-1,-1-1 0,0-1 0,1 1 1,-1-1-1,1 0 0,0-1 1,0 1-1,0-1 0,0-1 0,0 1 1,0-1-1,0 0 0,-1-1 0,1 0 1,0 0-1,0 0 0,0-1 1,0 0-1,-1 0 0,4-3 0,7-2 8,-1-1-1,0 0 0,0-2 1,-1 0-1,-1 0 0,1-2 1,-2 1-1,8-9-7,-13 11 20,0 1 0,-1-1 1,0 0-1,0 0 0,-1-1 0,0 0 1,-1 0-1,0 0 0,-1-1 0,2-6-20,-4 10 26,-1-1 0,1 1 0,-2 0 0,1-1 0,-1 1 0,0-1 0,0 1 0,-1-1 1,0 1-1,-1 0 0,1-1 0,-2 1 0,1 0 0,-1 0 0,0 0 0,-3-6-26,-3-1 25,0 0-1,0 1 1,-1 0 0,-1 1 0,0 0 0,0 0 0,-2 1-1,-1 0-24,7 4-83,-1 1 0,0 1-1,-1-1 1,1 1-1,-1 1 1,0 0 0,-1 0-1,1 1 1,-1 0-1,1 0 1,-1 1 0,0 1-1,-8-1 84,15 2-121,0 0 0,0 0 0,0 0 0,1 0 0,-1 1 0,0 0 0,0-1 0,1 1 0,-3 1 121,3 0-72,0-1 1,0 0-1,1 0 0,-1 1 1,1-1-1,-1 1 1,1 0-1,-1-1 1,0 2 71,2-2-16</inkml:trace>
  <inkml:trace contextRef="#ctx0" brushRef="#br0" timeOffset="1273.71">1191 902 4865,'5'-72'5473,"-5"72"-5373,1-1 0,-1 0-1,0 0 1,0 0 0,0 1-1,0-1 1,0 0 0,1 0-1,-1 1 1,0-1 0,1 0 0,-1 0-1,1 1 1,-1-1 0,1 0-1,-1 1 1,1-1 0,-1 1-1,1-1 1,-1 1 0,1-1-1,0 1 1,-1-1 0,1 1 0,0 0-1,-1-1 1,1 1 0,0 0-1,0-1-99,1 1 98,-1 0-1,1 0 0,0 0 0,0 0 0,0 0 1,0 1-1,-1-1 0,1 0 0,0 1 1,0-1-1,-1 1 0,1 0 0,0 0-97,3 1 95,0 1 0,0 0 0,0 0-1,-1 0 1,1 1 0,-1-1 0,0 1-1,3 4-94,2 4 115,-1 1-1,-1 1 1,0 0-1,-1 0 1,0 0-1,1 6-114,7 29 427,1 15-427,-5-16 784,8 17-784,-16-60 7,2 7 692,-5-17 409,-4-19-608,-1-4-421,-1-5 116,2-1 0,0 0 0,2-22-195,2 46 23,2 1 1,-1-1 0,1 0-1,1 1 1,0-1 0,0 1-1,1 0 1,0 0 0,1 0-1,-1 0 1,2 0 0,-1 1-1,1 0 1,1 0 0,1-2-24,-2 5-63,-1 0 1,1 1 0,0 0-1,1 0 1,-1 0 0,1 0-1,-1 1 1,1 0 0,0 0-1,0 1 1,0 0 0,1 0-1,-1 0 1,1 1 0,-1 0-1,2 0 63,1 0-117,-1 0 0,1 1 0,0 0 0,-1 1-1,1 0 1,-1 1 0,1-1 0,-1 1 0,1 1 0,-1 0 0,0 0 0,2 2 117,28 18-587</inkml:trace>
  <inkml:trace contextRef="#ctx0" brushRef="#br0" timeOffset="1922.11">1731 871 7962,'4'6'8419,"19"39"-7931,-18-33-414,1 3 23,0 1 0,-1 0 0,0 0 0,-1 0 0,-1 3-97,16 63 541,-12-58-316,-1 2 0,-2-1 0,0 6-225,9-98 1314,0-18-1140,-5 32-111,1-29-63,-9 69 2,1-6 2,1-1 0,3-15-4,-4 30-3,0 0 0,0 0 0,1 0 1,0 0-1,0 0 0,0 0 0,1 0 0,0 1 0,-1 0 1,1-1-1,1 1 0,2-3 3,-4 6-3,-1-1 0,1 1 0,0 0 0,0 0 0,0 0 0,0 0 0,0 0-1,0 1 1,1-1 0,-1 1 0,0-1 0,0 1 0,0 0 0,1 0 0,-1 0 0,0 0 0,0 0 0,0 0 0,1 0 0,-1 1 0,0-1 0,0 1-1,0 0 1,0 0 0,0-1 0,0 1 0,0 1 0,2 0 3,6 4-8,0 1 0,0 0 0,0 0-1,5 6 9,-14-11 0,11 9 1,0 1 1,-1 0-1,0 1 0,-1 1 0,0 0 0,-1 0 0,-1 0 0,-1 1 1,0 1-1,0-1 0,-2 1 0,0 0 0,0 0 0,0 12-1,-3-14 52,-2-23 324,-1-14-162,0-23-166,0 32-40,1 0 1,0 0 0,1-1-1,1 1 1,0 0 0,4-12-9,-3 18 0,-1 0 1,1 1 0,0-1 0,0 1-1,1 0 1,0 0 0,0 0-1,1 1 1,0-1 0,0 1-1,1 0 1,2-2-1,-5 6-2,0-1-1,0 1 1,0-1-1,1 1 1,-1 0 0,1 0-1,-1 1 1,1-1-1,0 1 1,-1 0-1,1-1 1,0 2 0,0-1-1,0 0 1,0 1-1,0 0 1,0 0-1,0 0 1,0 0 0,0 1-1,0 0 1,0-1-1,-1 1 1,1 1 0,0-1-1,0 1 3,5 2-2,0 0-1,-1 1 1,1 1 0,-1-1-1,-1 1 1,1 0 0,-1 1-1,0 0 1,-1 0-1,1 1 1,-1-1 0,-1 1-1,1 0 1,-2 1 2,4 6-55,0 1-1,-2 0 1,0 1-1,-1-1 1,-1 1-1,0 0 1,0 8 55,1 9-122</inkml:trace>
  <inkml:trace contextRef="#ctx0" brushRef="#br0" timeOffset="2639.694">2840 706 7378,'-1'-2'368,"1"-1"0,-1 0 0,0 0 0,0 0 1,0 0-1,0 0 0,0 1 0,0-1 0,-1 1 1,0-1-1,1 1 0,-1-1 0,0 1 0,0 0 1,0 0-1,0 0 0,-1 0 0,1 0 0,0 0 1,-1 1-1,0-1 0,1 1-368,1 1 70,-1 0 0,1 0-1,0 0 1,0 1 0,0-1 0,0 0 0,0 1-1,0-1 1,0 1 0,0-1 0,0 1 0,0-1-1,0 1 1,0 0 0,0-1 0,0 1-1,1 0 1,-1 0 0,0 0 0,0-1 0,1 1-1,-1 0 1,1 0 0,-1 0 0,1 0 0,-1 0-1,1 0 1,-1 1 0,1-1 0,0 0-70,-14 39 608,9-18-509,0 0-1,2 0 1,1 0 0,0 0 0,2 0-1,0 1 1,2-1 0,0 0 0,3 7-99,-2-15 17,1 0 1,0-1-1,1 1 0,0-1 1,1 0-1,0 0 1,2 1-18,-2-6 19,-1 0 1,1-1-1,0 0 1,0 0 0,1 0-1,0-1 1,0 1 0,1-2-1,0 1 1,8 3-20,-12-6 10,0-1 1,1 0 0,-1-1 0,1 1-1,0-1 1,-1 0 0,1 0-1,0 0 1,0-1 0,0 0-1,0 0 1,-1 0 0,1 0-1,0-1 1,1 0-11,1-1 13,0 0-1,0 0 1,0-1 0,-1 0 0,1 0-1,-1 0 1,1-1 0,-1 0-1,4-4-12,0-1 13,0 0 0,-1 0-1,0-1 1,-1 0-1,0 0 1,0-1 0,-1 0-1,-1-1 1,0 1 0,-1-1-1,2-5-12,-1-1 10,-2-1 0,0 0 0,-1 0 0,-1 0 0,-1-4-10,-1-99 40,-1 38-26,5 52-38,-4 32 23,0-1 1,0 1-1,0 0 1,0 0-1,0 0 0,0 0 1,0-1-1,0 1 1,0 0-1,0 0 0,0 0 1,0 0-1,1 0 1,-1 0-1,0-1 0,0 1 1,0 0-1,0 0 0,0 0 1,0 0-1,0 0 1,1 0-1,-1 0 0,0 0 1,0-1-1,0 1 1,0 0-1,0 0 0,1 0 1,-1 0-1,0 0 1,0 0-1,0 0 0,0 0 1,0 0-1,1 0 1,-1 0-1,0 0 0,0 0 1,0 0-1,0 0 1,1 0-1,-1 0 0,0 0 1,8 13-25,68 181-7,-69-178-10,11 25-131,2 0 0,2-1-1,1-1 1,14 16 173,-34-51 113,0 0-1,0 0 0,0-1 0,1 0 1,-1 1-1,1-1 0,-1 0 1,1-1-1,0 1 0,0-1 0,4 2-112,26 2 805</inkml:trace>
  <inkml:trace contextRef="#ctx0" brushRef="#br0" timeOffset="2976.508">3570 300 8530,'-26'-15'3905,"10"6"-1929,8 15-832,6 14-143,2 28-273,0 17-64,4 29-96,-4 9-128,3 0-152,-5-10-48,6-15-80,3-11-40,5-12-8,3-5-216,6-13 3337,6-1-2441</inkml:trace>
  <inkml:trace contextRef="#ctx0" brushRef="#br0" timeOffset="3654.972">4104 844 6905,'0'-14'1588,"0"1"0,-1 0 0,0 0 0,-2-7-1588,-5-15 1897,-2 0 0,-2-1-1897,8 23 455,2 7-293,0 0-1,-1-1 1,0 1-1,0 0 1,0 1-1,-1-1 1,1 0-1,-1 1 1,-1 0-162,3 3 30,0 0 1,0 0-1,0 0 1,0 0-1,-1 1 1,1-1-1,-1 1 1,1 0-1,-1 0 1,1 0-1,-1 0 1,0 0-1,1 0 1,-1 1-1,0-1 1,0 1-1,0 0 1,1 0-1,-1 0 1,0 0-1,0 0 1,-1 1-31,-3 0 14,0 2 0,-1-1 1,1 1-1,0 0 0,0 0 0,1 1 1,-1-1-1,1 2 0,0-1 1,0 1-1,0 0 0,1 0 0,-2 2-14,-7 7 7,1 2 0,1-1-1,1 2 1,-5 8-7,6-8 3,1 1-1,0 0 1,1 1-1,1 0 1,1 1-1,1-1-2,3-9 0,0 0-1,0 0 0,1 0 1,0 0-1,1 0 0,0 0 0,0 0 1,1 0-1,1 0 0,0 0 0,0 0 1,3 7 0,-3-12-2,0 0 1,1-1-1,-1 0 1,1 0 0,0 0-1,0 0 1,0 0-1,0 0 1,1-1 0,0 0-1,-1 1 1,1-1-1,4 2 2,-1-1 0,0-1-1,0 0 1,1 0-1,-1 0 0,1-1 1,0 0-1,0 0 1,2 0 0,8 0 1,1-1 0,-1-1 1,1-1-1,-1 0 0,1-1 1,-1-1-1,0-1-1,-7 2 2,-1-1 1,0 0-1,0-1 0,0 0 0,0 0 1,0-1-1,-1 0 0,0-1 0,0 0 1,0 0-1,4-6-2,-7 6 3,-1 0 1,0 0 0,0-1-1,0 1 1,-1-1-1,0 0 1,-1 0 0,1-1-1,-1 1 1,-1-1 0,1 1-1,-1-1 1,-1 0-1,1 0 1,-1-7-4,-1-9 17,0-1 0,-2 1-1,-1-1 1,-1 1 0,-6-20-17,10 41-2,-1 0-1,1 0 1,-1 0 0,0 0 0,0 0-1,0 1 1,-1-1 0,1 0-1,-1 1 1,0-2 2,2 4-1,-1 0 0,1 0 0,0-1 0,0 1 0,-1 0-1,1 0 1,0 0 0,-1 0 0,1 0 0,0 0 0,0 0 0,-1 0 0,1-1 0,0 1-1,-1 0 1,1 0 0,0 0 0,-1 0 0,1 1 0,0-1 0,0 0 0,-1 0 0,1 0-1,0 0 1,-1 0 0,1 0 0,0 0 0,0 1 0,-1-1 0,1 0 0,0 0 0,0 0-1,-1 0 1,1 1 0,0-1 0,0 0 0,0 0 0,-1 1 0,1-1 0,0 0 0,0 0-1,0 1 1,0-1 0,0 0 0,0 1 0,-1-1 1,-1 5-10,0 1 1,1-1-1,-1 1 1,1-1-1,0 1 1,0-1-1,1 1 0,0 0 1,0 1 9,1 6 2,0 1 0,1-1 0,1 0 0,0 0 1,1 0-1,1 0 0,0-1 0,0 1 0,1-1 0,7 10-2,2 1-305,1-1 0,1 0 0,1-1 0,18 16 305,-31-33-212,0 1 0,0-1 0,0 0 0,1-1 0,-1 1 0,1-1 0,0 0 0,0 0 0,3 0 212,24 4-513</inkml:trace>
  <inkml:trace contextRef="#ctx0" brushRef="#br0" timeOffset="4043.499">4945 780 9562,'15'-58'3848,"0"-11"-3848,-15 68 90,1 0 1,-1-1 0,0 1 0,1 0-1,-1-1 1,0 1 0,0 0 0,0-1 0,0 1-1,-1 0 1,1-1 0,0 1 0,0 0-1,-1 0 1,1-1 0,-1 1 0,1 0 0,-1 0-1,0 0 1,1-1 0,-1 1 0,0 0 0,0 0-1,0 0-90,-1 0 96,1 0-1,0 1 1,0 0-1,-1-1 1,1 1-1,-1 0 1,1 0 0,0-1-1,-1 1 1,1 0-1,-1 1 1,1-1-1,0 0 1,-1 0-96,-4 1 388,-5-1-70,1 1-1,0 1 0,-1 0 0,1 0 1,0 1-1,0 0 0,1 1 0,-5 2-317,-20 11 612,-21 14-612,20-11 232,21-12-170,-1-1-4,0 2-1,0-1 0,1 2 0,0 0 1,1 0-1,0 2 0,-10 10-57,22-21 3,0 0 0,0 1-1,0-1 1,0 0 0,1 0 0,-1 1 0,0-1-1,1 0 1,-1 1 0,1-1 0,-1 0-1,1 1 1,-1-1 0,1 1 0,0-1-1,0 1 1,0-1 0,0 1 0,0-1-1,0 1 1,0-1 0,1 1 0,-1-1-3,1 1 3,0 0 0,0 0 0,0-1 0,0 1 0,1-1 0,-1 1 0,0-1 0,1 0 0,-1 1 0,1-1 0,-1 0 0,1 0 0,0 0 1,-1 0-1,2 0-3,8 4 9,0-1 0,1-1 0,-1 0 0,1 0 0,3-1-9,-13-1 1,107 11 23,-76-10-29,0 2 0,0 1 1,32 9 4,-62-13-3,0 0 0,0 0 1,1 0-1,-1 0 1,0 1-1,0 0 1,0-1-1,0 1 1,-1 0-1,1 1 1,0-1-1,-1 0 1,1 1-1,0 1 3,-2-3-1,0 1-1,-1 0 1,1-1-1,-1 1 1,1 0-1,-1 0 1,0-1 0,1 1-1,-1 0 1,0 0-1,0 0 1,0-1-1,-1 1 1,1 0-1,0 0 1,-1-1-1,1 1 1,-1 0 0,1 0-1,-1-1 1,0 1-1,0-1 1,0 1-1,0-1 1,0 1-1,0-1 1,0 1 0,-1-1 1,-7 9-2,0 0 0,-1-1 0,0 0 0,-1 0 0,0-1 0,-10 5 2,-11 9 0,-21 16-47,-5 5-320,-7 0 367,34-28-269,8-13 55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369 286 2449,'23'-110'1603,"-13"80"1108,-3 23-673,-8 0 307,0 3-1918,-8-7 5187,-4 3-4172,10 6-1468,-4-2 93,0 1 0,0 0 0,0 0 1,0 0-1,0 1 0,0 0 0,-1 0 1,1 1-1,-1 0 0,0 0 0,1 1 0,-1 0 1,1 0-1,-1 1 0,0 0 0,1 0 1,0 1-1,-1 0 0,1 0 0,0 1 1,0 0-1,0 0 0,0 1 0,-4 2-67,-2 2 27,-1 0-1,2 0 1,-1 1-1,1 1 1,0 0 0,1 1-1,0 0 1,1 0-1,0 1 1,1 1-1,0 0 1,1 0-1,0 1 1,1-1-1,1 2 1,0-1-1,1 1 1,1 0 0,0 0-1,0 6-26,0 13 4,1 1 0,2 0 1,1-1-1,2 1 0,2 0 0,1-1 0,1 1 0,2-2 0,2 1 0,3 6-4,-7-23 3,1 0-1,1-1 0,0 0 0,1 0 0,4 4-2,-7-12 3,0-1-1,0 0 0,0 0 0,1 0 0,0-1 0,0 0 0,1-1 0,-1 1 0,1-1 0,1-1 0,0 1-2,4 0 4,1-1 0,0 0 1,0-1-1,0 0 0,0-1 1,0 0-1,0-2 0,1 0 0,-1 0 1,0-1-1,0-1 0,1 0 1,-1-1-1,0-1 0,-1 0 1,12-5-5,-1 0 8,-2-2 0,1 0 0,-1-1 0,-1-2 0,-1 0 0,1-1 0,-2-1 0,-1-1 0,6-6-8,-8 6 9,-1-1 0,-1-1 0,0 0 0,-2-1 0,0 0 0,-1-1 0,-1-1 0,-1 1 0,1-9-9,-6 19 7,-1 0 0,0-1 0,-1 0 0,0 1 1,-1-1-1,-1 0 0,0 0 0,0 0 1,-1 0-1,0 1 0,-1-1 0,-1 0 0,0 1 1,0-1-1,-1 1 0,-1 0 0,0 0 0,0 1 1,-5-6-8,-5-5 14,-1 0 1,-2 2-1,1 0 0,-2 1 1,-19-14-15,-10-4 14,-51-29-14,83 54-58,-1 2 0,-1 0 1,1 1-1,-1 0 0,-1 2 58,15 5-17,0 0 0,0 0 1,0 1-1,0 0 0,0 0 0,0 0 0,-1 0 17</inkml:trace>
  <inkml:trace contextRef="#ctx0" brushRef="#br0" timeOffset="1">1253 461 4313,'-40'-21'2680,"40"21"-2559,-1-1 0,1 1-1,-1 0 1,1 0 0,-1-1-1,1 1 1,-1 0 0,1-1-1,-1 1 1,1-1 0,-1 1-1,1 0 1,0-1-1,-1 1 1,1-1 0,0 1-1,0-1 1,-1 1 0,1-1-1,0 1 1,0-1 0,0 1-1,0-1 1,-1 0-1,1 1 1,0-1 0,0 1-1,0-1 1,0 1 0,0-1-1,0 1 1,0-1 0,1 0-121,-1 1 90,0-1 0,0 1 0,0 0 0,0-1 1,0 1-1,0 0 0,0-1 0,0 1 0,0-1 1,0 1-1,0 0 0,0-1 0,0 1 0,0-1 1,0 1-1,-1 0 0,1-1 0,0 1 0,0 0 1,0-1-1,0 1 0,-1 0 0,1-1 0,0 1 0,-1 0-90,1-1 106,0 1-1,0-1 1,-1 1-1,1-1 0,0 1 1,-1 0-1,1-1 0,-1 1 1,1-1-1,-1 1 0,1 0 1,-1-1-1,1 1 1,-1 0-1,1-1 0,-1 1 1,1 0-1,-1 0 0,1 0 1,-1 0-1,0-1 0,1 1 1,-1 0-1,1 0 0,-1 0 1,1 0-1,-1 0 1,0 0-1,1 1 0,-1-1 1,1 0-1,-1 0 0,1 0 1,-1 0-1,0 1 0,1-1 1,-1 0-1,1 1 1,-1-1-1,1 0 0,0 1 1,-1-1-1,1 0 0,-1 1 1,1-1-1,0 1 0,-1-1 1,1 1-1,0-1 0,-1 1 1,1-1-1,0 1-105,-3 6 122,0 1-1,0-1 1,1 1-1,-1 7-121,2-12-10,-6 28 52,2 1 0,1-1 0,1 1 0,2 0-1,3 20-41,-2-47 2,2 29 9,2 0 1,1-1-1,2 0 0,2 3-11,-6-26 7,1 1-1,0-1 1,0 0 0,2-1-1,-1 1 1,6 6-7,-7-10 6,0-1 0,1-1 1,0 1-1,-1-1 0,2 1 1,-1-1-1,0-1 0,1 1 1,-1-1-1,1 0 1,5 2-7,-8-4 6,0 0 1,0 0 0,0-1 0,0 1 0,0 0 0,0-1 0,0 0 0,0 0 0,0 0 0,0 0 0,0-1 0,1 1 0,-1-1 0,0 1 0,0-1 0,0 0 0,1-1-7,1 0 12,0-1 0,-1 0 0,1 0-1,0-1 1,-1 1 0,0-1 0,0 0-1,0 0 1,2-3-12,2-4 17,0 0-1,-1 0 1,0-1-1,-1 0 1,0-1-1,-1 0 1,3-9-17,-1-11 26,-1-1 1,-1 0 0,-2 0-1,-2 0 1,-1-12-27,2-44 107,-2 87-99,0 0 0,1 0 0,-1 0 0,1 0 0,-1 0 0,1 0 0,0 0 0,0 0 1,0 0-1,1 1 0,-1-1 0,1 0 0,1-2-8,-2 5 2,-1 0 0,0-1 0,1 1 0,-1 0 0,1-1 0,-1 1 0,1 0 0,-1 0-1,1-1 1,-1 1 0,1 0 0,-1 0 0,1 0 0,-1 0 0,1-1 0,-1 1 0,1 0 0,-1 0 0,1 0 0,-1 0 0,1 0 0,-1 1 0,1-1 0,-1 0 0,1 0-1,-1 0 1,1 0-2,1 1 1,-1 0 0,1 0 0,-1 0 0,0 0 0,1 1 0,-1-1 0,0 0 0,0 0 0,0 1 0,0-1 0,0 1 0,0-1 0,0 1-1,14 26 5,-2 1-1,-2 0 0,0 1 0,-2 0 0,0 7-4,16 46 22,-19-64-85,2 1-1,0-2 1,1 1 0,0-1 0,2-1 63,-7-10-204,1 0 1,0-1-1,1 0 1,0 0 0,-1 0-1,2 0 1,-1-1-1,1 0 1,0-1 0,0 1-1,0-1 1,0-1-1,5 2 204,26 6-706</inkml:trace>
  <inkml:trace contextRef="#ctx0" brushRef="#br0" timeOffset="2">1925 125 8898,'-11'-21'5803,"9"20"-3944,2 5-568,12 37 114,8 19-1241,-3 1 0,-2 0-1,-4 1 1,-2 0 0,0 39-164,28 187-531,-33-258-1,8 19-5643,-7-34 3980</inkml:trace>
  <inkml:trace contextRef="#ctx0" brushRef="#br0" timeOffset="3">1856 615 5041,'-20'-7'3521,"2"-1"720,17 4-1625,1 8-1119,3-4-249,-3 0-520,0 0-168,16 1-128,25 3-96,56-9 40,-35-12-32,-5-6 2753,4 1-2201</inkml:trace>
  <inkml:trace contextRef="#ctx0" brushRef="#br0" timeOffset="4">2514 473 8834,'0'-1'241,"1"1"0,-1-1 0,0 1 0,0-1-1,0 1 1,0-1 0,0 1 0,0-1 0,0 1 0,0-1 0,0 1 0,0-1 0,0 1 0,0-1 0,0 1-1,0-1 1,0 1 0,-1-1 0,1 1 0,0-1 0,0 1 0,-1-1 0,1 1 0,0-1 0,-1 1 0,1 0 0,0-1-1,-1 1 1,1 0 0,0-1 0,-1 1-241,4 8 314,0 0 0,-1 0 0,1 1 0,-2-1 0,1 1 0,-1-1 0,0 5-314,2 13 315,16 96 511,22 177-68,-32-232-686,-5-45-36,-2 1 0,0-1 0,-1 6-36,-1-26 9,0 1 0,0-1-1,-1 1 1,1-1 0,-1 0 0,1 1 0,-1-1-1,0 1 1,0-1 0,0 0 0,0 0 0,0 1 0,0-1-1,-1 0 1,0 1-9,2-3 2,0 0 0,-1 0 0,1 0 0,0 0 0,0 0 1,0 1-1,0-1 0,0 0 0,0 0 0,0 0 0,0 0 0,-1 0 0,1 0 0,0 0 0,0 0 0,0 0 0,0 0 0,0 0 0,0 0 1,0 0-1,-1-1 0,1 1 0,0 0 0,0 0 0,0 0 0,0 0 0,0 0 0,0 0 0,0 0 0,0 0 0,0 0 0,-1 0 0,1 0 1,0 0-1,0 0 0,0-1 0,0 1 0,0 0 0,0 0 0,0 0 0,0 0 0,0 0 0,0 0 0,0 0 0,0 0 0,0-1 0,0 1 1,0 0-1,0 0-2,-2-10 71,-1-4 3,-25-46 27,7 17-46,1-1-1,3-1 0,-4-18-54,9 18 36,2-2 0,2 1 0,3-1 1,1-1-1,2 1 0,2 0 0,4-15-36,-2 45 3,0 1 1,1-1-1,1 1 0,1 0 0,0 0 0,1 1 1,1-1-1,1 1 0,4-7-3,-6 12-3,1 1-1,-1 1 1,1-1-1,1 1 1,0 0-1,0 1 1,0 0 0,1 0-1,0 1 1,0 0-1,1 1 1,-1 0-1,1 0 1,0 1 0,4-1 3,-6 2-2,1 1 1,-1 1-1,1-1 1,-1 1-1,1 1 1,0-1-1,-1 1 1,1 1-1,0 0 1,-1 0-1,1 1 1,-1 0-1,1 0 1,-1 1-1,0 0 1,0 0-1,0 1 1,0 0-1,-1 1 1,0-1-1,0 1 1,0 1-1,0-1 1,-1 1-1,0 1 1,0-1-1,0 1 1,-1 0-1,0 0 1,-1 0-1,0 1 1,0 0-1,0 0 1,-1 0 0,0 0-1,0 0 1,-1 1-1,-1-1 1,1 1-1,-1-1 1,0 1-1,-1 0 1,0 1 1,-2 12 3,0-1 0,-2 1 0,0-1 1,-1 1-1,-1-1 0,-1-1 1,-1 1-1,-1-1 0,-1-1 0,0 1 1,-2-2-1,0 0 0,-10 12-3,16-23 4,0-1 1,-1 1-1,0-1 0,-7 5-4,11-9-34,0 0-1,0 0 1,0 0-1,0-1 0,-1 1 1,1-1-1,0 0 1,-1 0-1,1 0 1,-1 0-1,1-1 1,-1 1-1,-3-1 35,6 0-55,0 0 0,-1 0-1,1 0 1,0-1 0,0 1 0,-1 0 0,1-1-1,0 1 1,0-1 0,0 0 0,-1 1-1,1-1 1,0 0 0,0 1 0,0-1-1,0 0 1,0 0 0,0 0 0,0 0-1,1 0 1,-1 0 0,0 0 0,1 0-1,-1-1 1,0 1 0,1-1 55,-2-2-200,1 0 0,0 0 0,0-1 0,0 1 0,1 0 0,-1-1 0,1-1 200,1-32-631</inkml:trace>
  <inkml:trace contextRef="#ctx0" brushRef="#br0" timeOffset="5">3160 480 5641,'-11'-99'3084,"11"97"-2780,0-1 1,-1 1-1,1 0 1,-1-1 0,0 1-1,1 0 1,-1-1 0,0 1-1,0 0 1,0 0 0,-1 0-1,0-2-304,1 4 249,1-1 0,-1 1 0,0-1 0,1 1 1,-1 0-1,0-1 0,1 1 0,-1 0 0,0-1 0,0 1 0,1 0 0,-1 0 0,0 0 0,0 0 0,1 0 0,-1 0 0,0 0 0,0 0 1,0 0-250,-1 0 1011,1 0-986,1 1 1,-1-1-1,1 0 1,-1 1 0,1-1-1,0 0 1,-1 1-1,1-1 1,-1 0-1,1 1 1,0-1-1,0 1 1,-1-1-1,1 1 1,0-1-1,0 1 1,-1-1-1,1 1 1,0-1 0,0 1-1,0-1 1,0 1-26,-1 1 65,-4 16-5,0-1 0,1 1 0,1-1-1,1 1 1,0 0 0,1 0 0,1 0 0,1 0 0,1 0 0,0 0 0,1 1-60,2 5 38,1 1 0,0-1 0,2-1 0,1 1 0,1-1 0,1-1 0,0 0 0,2 0-38,-9-17 6,-1 0 1,1 0-1,-1 0 1,2-1-1,-1 0 1,0 0-1,1 0 1,0 0-1,-1-1 1,2 1-1,-1-1 1,3 1-7,-4-2 6,1-1 1,-1 0-1,0 0 0,1 0 0,-1 0 1,1 0-1,0-1 0,-1 0 0,1 0 1,-1 0-1,1-1 0,-1 0 0,1 0 1,-1 0-1,1 0 0,2-1-6,-1-1 9,0 0 0,0 0 0,0-1 0,0 0 0,-1 0 0,1 0 0,-1-1 0,0 1 0,-1-1 0,1-1 0,-1 1-1,0 0 1,3-7-9,7-10 24,-2-1-1,-1-1 0,-1 0-23,-3 7 6,2-9 7,-1 0 1,-1-1-1,-2 0 0,0 0 0,-2 0 0,0-22-13,3-27 67,-4 66-9,-1 0 1,1 1-1,0-1 0,1 0 1,0 1-1,1-2-58,10 43 171,83 294-30,-95-319-207,6 17 131,0 1 0,2-2 0,7 13-65,-15-30-202,1-1-1,0-1 0,0 1 0,0 0 0,0-1 0,1 0 0,0 0 0,0 0 0,0 0 0,0 0 0,1-1 1,-1 0-1,1 0 0,0 0 0,0 0 0,0-1 0,0 0 0,5 1 203,16-3-1102</inkml:trace>
  <inkml:trace contextRef="#ctx0" brushRef="#br0" timeOffset="6">3974 139 7522,'-34'-139'11247,"62"241"-10624,-5 1-1,-4 1 0,3 87-622,7 106-1361,-28-290 874,0 1 1,0-1 0,1 1-1,0-1 1,1 0 0,0 1 486,5 1-786</inkml:trace>
  <inkml:trace contextRef="#ctx0" brushRef="#br0" timeOffset="7">3839 517 8122,'-33'-12'3825,"9"9"-1673,9 3 72,15 5-911,3 0-241,24-1-496,15-4-152,26-17-192,9-1 8,0-7-184,-5 1 632,4 7-495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475 348 4657,'-26'-109'2457,"24"104"-2122,1 1 0,0 0 0,-1 0 1,0 0-1,1 0 0,-2 0 1,1 0-1,0 0 0,-1 1 0,0-1 1,0 1-1,0-1 0,0 1 1,0 0-1,-1 1 0,1-1 0,-1 0 1,0 1-1,-1-1-335,-4-2 407,1 0-96,1 0-1,-1 1 1,0 0 0,-1 0-1,1 1 1,-1 0 0,0 1-1,1-1 1,-1 2 0,0-1-1,0 2 1,-1-1-311,2 1 85,1 1 0,-1-1 0,1 2 0,-1-1 1,1 1-1,-1 0 0,1 0 0,0 1 0,0 0 0,0 1 0,0-1 0,1 1 1,-1 0-1,-1 3-85,-6 4 37,1 0 1,0 1-1,1 0 1,0 1-1,1 1 1,1-1-1,0 2 1,0 0-1,2 0 1,0 0-1,-5 16-37,5-10 6,2 0 0,1 0 0,1 1 0,0 0 0,2 0 0,0 0 0,2 0 0,0 0 0,2 5-6,1 6 3,1-1 0,2 0 0,1 0-1,1 0 1,2-1 0,1 0-1,2-1 1,12 22-3,-17-38-2,1-1 0,0 1 0,1-1 0,1-1 0,0 0 0,0-1 1,1 0-1,9 6 2,-11-10-3,0 0 0,1-1 1,0 0-1,0-1 0,0-1 1,1 1-1,0-2 1,0 0-1,0 0 0,0-1 1,0 0-1,2-1 3,7-1-2,0-1 0,0 0 0,0-2 0,-1 0 1,1-2-1,-1 0 0,0-1 0,0-1 0,-1-1 0,0 0 0,0-2 0,11-8 2,-5 3 1,0-2 1,-2-1-1,0-1 0,-1-1 0,-1-1 0,-1-1 1,-1 0-1,11-18-1,-21 28 26,-2-1 1,0 0-1,0 0 0,-1 0 1,-1 0-1,0-1 0,-1 0 1,0 0-1,-1-1 1,1-12-27,-4 15 85,0 0 0,0-1 0,-1 1 0,0-1 0,-1 1 0,-1 0 1,0 0-1,0 0 0,-2 0 0,1 0 0,-1 1 0,-6-10-85,-8-8 130,0 0 0,-2 1 0,-1 1 0,-1 1 0,-27-22-130,-36-26 283,-15-7-283,93 76 24,-5-5-5,8 7 256,0-1 0,-1 0 0,1 0-1,1-1 1,-1 1 0,1-1 0,-1 0-1,2 0 1,-1-1 0,0 0-275,2 2 152,1 0 0,0 0 0,1 0 0,-1 0-1,0-1 1,1 1 0,0-1-152,0 4 22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209 461 5225,'85'-21'2458,"-84"21"-2345,0-1 0,0 1 1,1-1-1,-1 1 0,0-1 0,0 0 0,0 1 0,0-1 1,0 0-1,0 0 0,0 1 0,0-1 0,0 0 1,0 0-1,-1 0 0,1 0 0,0 0 0,-1-1 0,1 1 1,0 0-1,-1 0 0,1 0 0,-1 0 0,0-1 1,1 1-1,-1 0 0,0 0 0,0-1 0,0 1 1,0 0-1,0-2-113,0 1 230,-1 0 0,1-1 1,-1 1-1,0-1 0,0 1 0,0 0 1,0 0-1,0 0 0,0-1 0,-1 1 1,1 0-1,-1 0-230,-3-3 219,0 1 0,0 0 0,0 1 0,0-1 0,0 1 0,-1 0 0,0 0 0,0 0 0,1 1 0,-1 0 0,-1 0 0,-5 0-219,2 0 114,1 0-1,-1 1 1,0 1-1,0-1 0,0 1 1,1 1-1,-1 0 0,-1 1-113,5-1 22,1 1 0,-1 0 0,1 1 0,0-1 0,-1 1 0,1 0-1,0 0 1,1 1 0,-1 0 0,0-1 0,1 2 0,0-1 0,0 0-1,0 1 1,1 0 0,0-1 0,-1 2 0,0 1-22,-3 8 11,0-1 1,1 1-1,0 1 1,1-1 0,1 1-1,0 1-11,0 1 1,2 0 0,0 1-1,1-1 1,1 0 0,0 1 0,1-1-1,1 0 1,1 0 0,1 0 0,2 5-1,-3-15-1,0 1 1,0-1 0,1 0 0,0 0-1,0-1 1,1 1 0,0-1 0,1 0 0,-1-1-1,3 3 1,-3-5 2,0 1 0,0-1-1,1-1 1,0 1 0,-1-1-1,1 0 1,0 0-1,1 0 1,-1-1 0,0 0-1,1 0 1,-1-1 0,1 0-1,3 0-1,-1 1 8,1-2-1,-1 0 1,0 0 0,1 0-1,-1-1 1,0-1-1,1 0 1,-1 0 0,0 0-1,1-2-7,-4 1 7,0 1-1,0-2 1,-1 1-1,1 0 1,-1-1-1,0 0 1,0 0-1,-1-1 1,1 0-1,-1 1 1,0-1-1,0-1 1,0 1-1,-1 0 1,2-4-7,5-11 14,-2-1 0,0-1 0,-1 1 0,-1-1 1,0 0-1,-2-1 0,-1 1 0,-1-1 0,-1 0 0,-1 1 1,0-1-1,-2 0 0,-1 0 0,-5-19-14,-2 13 81,9 28-48,2 3-2,6 15 3,20 47-1,9 38-33,-18-48-97,3-1 0,25 48 97,-42-93-123,0-1 1,1 0 0,0 0 0,1 0 0,-1-1 0,2 2 122,-4-6-325,0 1 1,0-1 0,0 0 0,0 1 0,0-2 0,0 1 0,1 0 0,-1-1 0,1 1 0,-1-1-1,1 0 1,0 0 0,-1 0 0,1-1 0,0 1 324,21-1-1702</inkml:trace>
  <inkml:trace contextRef="#ctx0" brushRef="#br0" timeOffset="1">795 119 7482,'-7'-18'3696,"4"6"-1487,3 12-825,0 16-280,6 13-471,3 10-201,3 13-32,2 6-72,1 16-120,-1-2-40,0 8-72,-1-6-32,1-6 8,0-16-160,-4-9-432,4-6-384,-6-21 487</inkml:trace>
  <inkml:trace contextRef="#ctx0" brushRef="#br0" timeOffset="2">1203 5 8634,'-7'-5'3849,"-2"12"-1641,8 19-608,11 17-543,-7 6-153,13 18-368,-8-3-104,-1 9-152,9 10-64,-6-3-112,4 2-8,-2-13-48,-2-11-208,-3-10-144,13 2 168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0 6985,'-5'1'487,"0"0"-1,0 0 0,0 0 0,0 0 0,1 1 0,-1 0 1,0 0-1,1 0 0,-1 0 0,1 1 0,-1 0-486,-38 29 85,39-29 186,-2 3-199,0 0 1,1 1-1,-1-1 0,1 1 0,1 0 0,-1 1 0,1-1 0,1 1 0,-1-1 0,1 1 1,1 0-1,-1 1 0,1-1 0,1 0 0,-1 6-72,1-10 19,-2 11 1,1 1 0,1 0 0,0 0 0,2 0 0,-1 0 0,2 0 0,0-1 0,3 11-20,-3-16 3,1 0-1,0 0 1,0-1-1,1 1 1,0-1-1,1 0 1,0 0-1,1 0 1,-1-1-1,2 0 1,-1 0-1,1 0 1,7 5-3,-10-10 20,1 0 0,-1-1 0,1 0 0,0 1 0,0-1 0,0-1 0,0 1 0,0-1 0,0 0 0,0 0 0,1-1 0,-1 1 0,0-1 0,0 0 0,1-1 0,-1 1 0,0-1 0,0 0 0,1 0 0,-1-1 0,4-1-20,5-2 163,1-1 0,-2-1-1,1 1 1,-1-2 0,0 0-1,11-10-162,-14 10 129,0-1 1,0-1-1,-1 0 0,0 0 0,-1-1 0,0 0 0,-1-1 1,0 0-1,-1 0 0,0 0 0,1-5-129,-3 8 39,-1 0 0,-1-1 0,0 1 0,0 0 0,0-1 0,-2 1 0,1-1 1,-1 1-1,0-1 0,-1 1 0,0-1 0,0 1 0,-1-1 0,-1 1 0,0 0 0,-1-3-39,2 7 8,-1 0 0,1 0 0,-1 1 0,0 0 0,0-1 0,-1 1 0,1 0-1,-1 1 1,0-1 0,0 0 0,0 1 0,-5-3-8,1 2 300,0-1 1,-1 1-1,1 1 0,-1 0 0,0 0 0,0 0 1,-1 1-301,-47-5 934</inkml:trace>
  <inkml:trace contextRef="#ctx0" brushRef="#br0" timeOffset="1">877 129 5881,'-96'-37'2850,"94"36"-2590,1 0 0,-1 0 0,0 0 0,0 1 0,0-1-1,1 1 1,-1-1 0,0 1 0,0 0 0,0 0 0,-1 0-260,2 0 29,1 0 0,0 0 1,0 1-1,0-1 0,0 0 0,0 0 0,0 0 1,0 1-1,0-1 0,-1 0 0,1 0 0,0 1 1,0-1-1,0 0 0,0 0 0,0 0 0,0 1 1,0-1-1,0 0 0,0 0 0,0 1 0,0-1 1,0 0-1,1 0 0,-1 0 0,0 1 0,0-1 1,0 0-1,0 0 0,0 0 0,0 1 1,0-1-1,1 0 0,-1 0-29,1 4 873,0 7-714,1 0-1,-1-1 1,2 1 0,0-1-1,0 1 1,1-1 0,2 5-159,3 9 171,-1-1 101,0 1 1,-2 0-1,-1 0 1,-1 0-1,-1 1 1,0 14-273,-3-38 24,0 0 1,0 0-1,0 0 1,0 0-1,0 0 1,0 0-1,-1 0 1,1-1-1,0 1 1,0 0-1,-1 0 1,1 0-1,-1 0 1,1 0-1,0 0 1,-1 0-1,0-1 1,1 1-1,-1 0 0,1-1 1,-1 1-1,0 0 1,0-1-1,1 1 1,-1 0-1,-1-1-24,2 1 24,-1-1-1,0 0 0,0 0 1,0 0-1,0 0 0,0-1 1,0 1-1,0 0 0,0 0 1,0 0-1,1-1 1,-1 1-1,0-1 0,0 1 1,0 0-1,1-1 0,-1 1 1,0-1-1,0 0 0,1 1 1,-1-1-1,0 0 0,1 1 1,-1-1-1,1 0 0,-1 1 1,1-1-1,-1 0 0,1-1-23,-4-6 38,0 1 0,0-2-1,1 1 1,0 0 0,1-1-1,0 1 1,0-1-1,1 0 1,0 1 0,1-1-1,0 0 1,0-4-38,2-9 18,0 0 0,1 0-1,2 1 1,2-10-18,-4 19 1,1 1 0,0 0 0,1 0 0,0 0 0,0 0 0,1 1 0,1 0 0,0 0 0,2-3-1,-4 8-2,0 0 0,0 1 0,0-1 0,1 1 0,0 0 0,0 0 0,0 1 0,0-1 0,0 1 0,1 1 0,-1-1 0,1 1 0,0 0 0,0 1 0,0 0 1,6-1 1,-1 1-1,1 1 0,0 0 0,-1 1 0,1 1 0,-1 0 0,1 0 0,-1 1 0,0 1 0,0 0 0,0 1 0,0 0 0,-1 0 0,0 2 0,0-1 0,-1 1 0,1 1 0,-1 0 1,4 4 8,-2 0 1,1 1 0,-2 0-1,0 1 1,0 0-1,-1 1 1,-1 0 0,-1 0-1,0 1 1,-1 0 0,0 1-1,-1 2-8,13 52-142,-10-36 2677,11 31-2535,2-19 1059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19 450 4233,'3'-127'2587,"-5"93"1246,1 30-1778,1 3-1991,0 1-1,0 0 1,0 0 0,0 0-1,-1 0 1,1 0-1,0 0 1,0 0 0,0 0-1,0 0 1,0 0 0,-1 0-1,1 0 1,0 0 0,0 0-1,0 0 1,0 0 0,0 0-1,-1 0 1,1 0-1,0 0 1,0 0 0,0 0-1,0 0 1,0 0 0,-1 0-1,1 0 1,0 0 0,0 0-1,0 0 1,0 0-1,0 1 1,0-1 0,-1 0-1,1 0 1,0 0 0,0 0-1,0 0 1,0 0 0,0 0-1,0 1 1,0-1-1,0 0 1,0 0 0,0 0-1,0 0 1,0 0 0,0 1-1,-1-1 1,1 0 0,0 0-1,0 0 1,0 0-64,-4 19 232,1-1 0,0 0 0,2 1 0,0-1 0,1 16-232,0-16 100,4 116 300,6 0-1,17 73-399,-26-199 5,2 12 3,0 8 1,2-1 1,0 1-1,2-1 0,5 10-9,-9-29 0,0-1 1,1 0 0,-1 0 0,2 0 0,-1 0 0,1-1 0,0 0 0,0 1-1,-1-4 0,-1 0 0,1 0 0,0 0 0,0 0 0,0-1 0,0 1 0,0-1 0,0 0 0,1 0 0,-1 0 0,1-1 0,-1 0 0,5 1 0,-5-2 1,0 0 1,0 0-1,-1 0 0,1 0 0,0-1 1,0 1-1,0-1 0,0 0 0,-1-1 1,1 1-1,0-1 0,-1 1 0,1-1 1,-1 0-1,0 0 0,1 0 0,-1-1 0,0 1 1,0-1-1,0-1-1,9-8 7,-1-1 1,0 0-1,-1 0 1,0-2-8,-10 15 0,33-55 21,-2 0 1,-2-2 0,-3-2-1,-2 0 1,-3-1-1,2-20-21,-12 34 167,-2-1 0,-2 0-1,1-42-166,-5 5 2011,-6-42-2011,13 228 302,14 52-302,-1 0 36,-12-68 68,4 0 1,4-1-1,26 71-104,-28-104 1973,-1-4-964</inkml:trace>
  <inkml:trace contextRef="#ctx0" brushRef="#br0" timeOffset="1">1095 815 6953,'-25'-34'1492,"-16"-24"3539,41 58-4963,0 0 0,0 1 0,-1-1 1,1 0-1,0 0 0,0 0 0,0 0 0,0 0 0,0 0 0,0 0 0,0 0 0,0 1 0,0-1 0,-1 0 0,1 0 0,0 0 0,0 0 1,0 0-1,0 0 0,0 0 0,0 0 0,0 0 0,-1 0 0,1 0 0,0 0 0,0 0 0,0 0 0,0 0 0,0 0 0,-1 0 1,1 0-1,0 0 0,0 0 0,0 0 0,0 0 0,0 0 0,0 0 0,-1 0 0,1 0 0,0 0 0,0 0 0,0 0 0,0 0 1,0 0-1,0-1-68,2 20 721,-2-17-781,8 45 686,10 29-626,-3-16 224,-10-36-143,18 72 463,-4 12-544,-16-146 1038,-5-35-527,-4-1-511,1 32 57,2-1-1,1 0 0,3 1 1,2-1-1,2-8-56,-3 43 3,0 0 0,0 0 0,0 1-1,1-1 1,0 1 0,1 0 0,-1 0 0,1 0 0,1 0-1,-1 1 1,1-1 0,3-2-3,-4 5-1,1 0 0,0 0 0,0 0 0,0 0 0,1 1 0,-1 0 0,1 0 0,0 1 0,-1-1 0,1 1 0,1 0 0,-1 1 0,0-1 0,0 1 0,6 0 1,-1 0-2,-1 1-1,1 0 1,-1 1 0,1 0 0,-1 0-1,0 1 1,0 0 0,0 1 0,0 0 0,0 1-1,0 0 1,-1 1 0,1 0 0,-1 0 0,-1 1-1,1 0 1,-1 0 0,0 1 0,0 0 0,-1 1-1,0-1 1,0 1 0,-1 1 0,0-1 0,0 1-1,3 9 3,-1 2 0,-1 0-1,-1 0 1,0 0-1,-2 1 1,2 19 0,0 28-124,-3 12 124,0-11-210,2-21 98</inkml:trace>
  <inkml:trace contextRef="#ctx0" brushRef="#br0" timeOffset="2">2180 640 3193,'4'-2'613,"0"-1"0,0 0 0,0 0 0,0 0 0,0-1 0,-1 0 0,1 1 1,-1-2-614,-2 5 193,0-1 1,0 0-1,-1 0 1,1-1-1,-1 1 1,1 0-1,0 0 1,-1 0-1,0 0 1,1 0-1,-1-1 1,0 1-1,1 0 1,-1 0-1,0 0 1,0-1-1,0 1 1,0 0-1,0 0 1,0-1-1,-1 1 1,1 0-1,0 0 1,-1-1-1,1 1 0,-1 0 1,1 0-1,-1 0 1,1 0-1,-1 0 1,0 0-1,0 0 1,1 0-1,-2-1-193,0 2 126,1-1 0,-1 0 0,0 0 0,0 1 0,0 0 0,0-1 0,0 1 0,0 0-1,0 0 1,0 0 0,0 0 0,0 0 0,0 0 0,0 1 0,0-1 0,0 0 0,-2 2-126,-5-1 280,-26 6 136,1 2-1,0 1 1,0 1 0,1 2-1,1 1 1,-25 15-416,47-22 46,-1-1 1,1 1-1,1 1 0,-1 0 1,1 0-1,1 1 0,-1 0 1,-4 7-47,10-11 10,0-1 0,0 1-1,1-1 1,0 1 0,0 0 0,0 0 0,0 0 0,1 0 0,0 0 0,0 1-10,0-3 3,1 0-1,0 1 1,0-1-1,0 0 1,1 1-1,-1-1 1,1 0-1,0 0 1,0 0-1,0 1 1,0-1 0,0 0-1,1 0 1,-1 0-1,1-1 1,1 3-3,0-2 1,-1-1 1,1 1-1,0-1 1,0 1-1,0-1 1,0 0-1,1 0 1,-1 0-1,0 0 1,1-1-1,-1 0 1,1 1-1,0-1 1,-1 0-1,1-1 1,4 1-2,8 1-2,1-1 0,0 0 0,5-2 2,39-3-54,-25 0-66,1 2-1,3 2 121,-31 0-40,0 1 0,0 0 1,0 0-1,0 1 0,0 0 0,-1 1 0,1-1 0,-1 2 1,1-1-1,5 5 40,-10-6-4,-1 0-1,0 0 1,-1 1 0,1-1-1,0 1 1,-1 0 0,1 0-1,-1 0 1,0 0 0,0 0-1,0 0 1,0 0 0,-1 1 0,1-1-1,-1 1 1,0-1 0,0 1-1,0-1 1,-1 1 0,1 0-1,-1 0 1,0-1 0,0 1 0,0 0-1,0-1 1,-1 1 0,1 0-1,-1-1 1,0 1 0,0 0-1,-1-1 1,0 3 4,-3 5 37,1-1-1,-1-1 0,-1 1 1,0-1-1,0 0 1,-1 0-1,0-1 1,-1 1-1,0-2 1,-5 5-37,0-2 53,-1-1 1,0 0-1,0-1 1,-1-1 0,0 0-1,0-1 1,0-1-1,-2 0-53,-16 3-425,1-1 0,-2-1 0,-12-1 425,29-3-355</inkml:trace>
  <inkml:trace contextRef="#ctx0" brushRef="#br0" timeOffset="3">2634 795 4369,'135'-51'2781,"-132"49"-2495,1 1 1,-1 0 0,0-1 0,0 0 0,1 0-1,-1 0 1,0 0 0,0-1 0,-1 1 0,2-2-287,-4 4 89,1-1 1,-1 1-1,0-1 1,1 1-1,-1-1 1,0 1-1,0-1 1,1 1-1,-1-1 1,0 0 0,0 1-1,0-1 1,0 1-1,0-1 1,0 0-1,0 1 1,0-1-1,0 1 1,0-1-1,0 0 1,0 1 0,0-1-1,0 1 1,-1-1-1,1 0 1,0 1-1,0-1 1,-1 1-1,1-1 1,-1 0-90,-1-1 263,0 0 0,-1 0 0,1 0 0,-1 0 0,1 1 0,-1-1 1,0 1-1,0 0 0,0-1 0,0 1 0,-3 0-263,-1-1 131,0 0-1,0 0 1,0 1 0,0 0-1,0 1 1,-1-1 0,1 1-1,0 1 1,0-1-1,-1 1 1,1 1 0,0-1-1,0 1 1,0 1 0,0-1-1,1 1 1,-1 0 0,1 1-1,-1-1 1,1 1-1,0 0 1,1 1 0,-1 0-1,1 0 1,0 0 0,-3 4-131,-4 6 38,0 0 1,2 1-1,0 0 1,0 1 0,2 0-1,0 0 1,-5 18-39,9-21-2,0 0 0,0 0 0,1 0 1,1 1-1,1-1 0,0 1 0,1-1 0,0 1 1,1-1-1,2 10 2,-2-18-9,1 0-1,-1-1 1,1 1 0,1 0 0,-1-1-1,1 1 1,-1-1 0,2 0 0,-1 0 0,1 0-1,-1 0 1,1 0 0,0-1 0,1 0-1,-1 0 1,1 0 0,5 3 9,-6-4-8,1-1-1,0 0 1,0 0-1,0 0 1,0 0-1,0-1 1,0 0-1,1 0 1,-1 0-1,0-1 1,1 0-1,-1 0 1,0 0-1,1-1 1,-1 1-1,0-1 1,1 0-1,-1-1 1,0 0-1,2 0 9,5-4 6,0 0-1,0-1 1,-1 0-1,1-1 1,-1 0-1,-1 0 1,0-2-1,0 1 1,-1-1 0,0 0-1,-1-1 1,0 0-1,0-1 1,-1 1-1,-1-1 1,0-1-1,-1 1 1,3-9-6,-7 12 7,1 0 0,-1 0 0,-1 0 0,0 0 0,0 0 0,0 1 0,-2-1 0,1 0 1,-1 0-1,0 0 0,-3-7-7,-4-11 239,-1 1 0,-6-10-239,12 28 299,26 53-258,1-1 1,29 40-42,-15-27-542,4 15 542,-33-56-412,0-1 0,2 0 0,8 11 412,7-1-360</inkml:trace>
  <inkml:trace contextRef="#ctx0" brushRef="#br0" timeOffset="4">3295 327 9970,'-14'-16'4385,"4"11"-2657,7 12-399,-1 12-281,6 22-464,5 12-96,5 9-128,2 12-88,-1-1-136,3 4-32,-4 2-56,1-2 0,1-8-24,-5-11-80,-2-12-432,-4-6-304,-3-16-256,0-4 528</inkml:trace>
  <inkml:trace contextRef="#ctx0" brushRef="#br0" timeOffset="5">3088 736 6129,'-24'5'3753,"5"1"184,21 9-2225,-2-1-119,17-2-369,14-2-256,13-7-408,9-3-176,6-8-216,4-2-32,-5-4-176,-6-3-168,-3 0-432,-4 1 3649,-13 2-2401</inkml:trace>
  <inkml:trace contextRef="#ctx0" brushRef="#br0" timeOffset="6">3739 642 8866,'0'-2'3945,"0"1"-1697,0 1-431,0 0-481,9 37-264,6 61-560,-12-41-184,6 4-240,-9-3-40,7-6-64,-7-6-80,-7-15-288,5-2-40,4-13 216</inkml:trace>
  <inkml:trace contextRef="#ctx0" brushRef="#br0" timeOffset="7">3850 342 10186,'-31'-19'4257,"16"7"-2537,0 6-191,6-1-577,4 8-448,10 5-608,5 2 808,21 16-640</inkml:trace>
  <inkml:trace contextRef="#ctx0" brushRef="#br0" timeOffset="8">4270 577 5265,'86'30'2737,"-74"-27"841,-13-4-1561,-16-1 2733,-6 6-4527,-1 0 0,1 2 0,0 1 0,1 1-1,0 0 1,0 2 0,1 1 0,0 0 0,0 2 0,-6 5-223,23-15 9,0 1 0,0-1-1,1 1 1,-1 0-1,1 0 1,-1 0 0,1 1-1,1-1 1,-1 1-1,1-1 1,-2 4-9,4-7 0,-1 1-1,1 0 0,-1 0 1,1-1-1,0 1 1,0 0-1,-1-1 1,1 1-1,0 0 1,1 0-1,-1-1 1,0 1-1,0 0 1,1 0-1,-1-1 1,1 1-1,0 0 0,-1-1 1,1 1-1,0-1 1,0 1-1,0-1 1,0 1-1,0-1 1,0 0-1,0 0 1,1 1-1,-1-1 1,0 0-1,1 0 1,-1 0-1,1 0 0,-1 0 1,1-1-1,0 1 1,13 5-8,1-1 0,-1-1 0,1 0-1,-1-1 1,1-1 0,0 0 0,0-1-1,4-1 9,9 1-27,-4 1-2,66 7-131,-80-8 134,0 2-1,0-1 1,-1 2 0,1-1-1,-1 1 1,0 1 0,1 0 26,-9-4-2,0 0 0,0 0 1,0 1-1,0-1 0,-1 1 1,1-1-1,0 1 1,0 0-1,-1-1 0,1 1 1,-1 0-1,0 0 0,1 0 1,-1 0-1,0 0 1,0 0-1,0 1 0,-1-1 1,1 0-1,0 0 0,-1 1 2,0 1 5,0-1-1,0 1 1,0 0-1,-1-1 1,1 1-1,-1-1 1,0 1-1,0-1 0,0 0 1,-1 1-1,1-1 1,-1 0-1,0 0-4,-5 9 31,-1 0 0,-1-1 0,0-1 0,0 1 0,-1-2 0,-8 8-31,-225 168 431,209-160-215,31-24 1884,4-4-1037</inkml:trace>
  <inkml:trace contextRef="#ctx0" brushRef="#br0" timeOffset="9">4767 1293 3441,'-1'2'288,"1"1"1,-1-1-1,1 0 0,-1 0 1,1 1-1,0-1 1,0 0-1,0 1 1,0-1-1,1 0 0,-1 1 1,1-1-1,-1 0 1,1 1-1,0-1 1,0 0-1,0 0 0,0 0 1,0 0-1,0 0 1,1 0-1,-1 0 1,0 0-1,1-1 0,0 1 1,-1 0-1,1-1-288,2 3 471,0 0 0,0-1-1,0 1 1,0-1 0,1 0 0,0 0-1,-1-1 1,1 0 0,0 1-1,0-1 1,4 0-471,-8-2 78,0 1 0,0-1 0,0-1-1,0 1 1,-1 0 0,1 0 0,0 0 0,0 0 0,0-1-1,0 1 1,0 0 0,0-1 0,0 1 0,-1 0-1,1-1 1,0 0 0,0 1 0,0-1 0,-1 1-1,1-1 1,0 0 0,-1 1 0,1-1 0,-1 0 0,1 0-1,-1 0 1,1 1 0,-1-1 0,1 0 0,-1 0-1,0 0 1,1 0-78,8-35 507,-7 28-339,7-45 70,-3-1 1,-1 1-1,-3-1 1,-2 0 0,-5-26-239,-14-78 51,-11-28-51,-5-30 69,27 156-61,0-51-8,8 93-3,0 0 1,1 0 0,1 0 0,1 0-1,1 0 1,0 0 0,1 1 0,2-4 2,-5 15-4,1 1 1,0-1-1,0 0 1,0 1-1,1 0 1,0 0-1,0 0 0,0 0 1,0 1-1,1 0 1,0 0-1,0 0 1,3-2 3,-4 4 0,0 0 0,0 0 0,0 1 0,0-1 0,0 1 0,0 0 0,0 0-1,0 1 1,0-1 0,0 1 0,1 0 0,-1 0 0,0 0 0,0 1 0,0-1 0,1 1 0,-1 0 0,0 0 0,0 0 0,1 2 0,5 2-121,0 0 1,-1 1-1,0 0 0,0 0 0,0 1 1,-1 0-1,0 1 0,0 0 0,-1 0 1,0 1-1,-1-1 0,0 2 0,4 7 121,8 14-1147,-3 1 1,-1 1-1,7 23 1147,4 22-1030</inkml:trace>
  <inkml:trace contextRef="#ctx0" brushRef="#br0" timeOffset="10">4726 906 6281,'-9'-2'3249,"4"-1"-1225,9 1-543,-4 0-145,0 1-416,6-1-104,27-8-287,49-18-113,-36 21-264,2-3 96,6 3-472,-1 6-296,-7-1 1824,2 0-1296</inkml:trace>
  <inkml:trace contextRef="#ctx0" brushRef="#br0" timeOffset="11">5334 776 6913,'0'0'3577,"0"0"-992,0 0-1425,5 17-136,7 24-472,12 50-128,-8-38-191,-1 2-89,-1-6-88,-1-4 88,-4-14-296,-6-4-265,1-10 297</inkml:trace>
  <inkml:trace contextRef="#ctx0" brushRef="#br0" timeOffset="12">5413 387 10098,'-26'-11'3601,"4"5"-3009,10 11-496,9 12-200,9 3 64</inkml:trace>
  <inkml:trace contextRef="#ctx0" brushRef="#br0" timeOffset="13">6031 741 5745,'0'46'1691,"-3"-27"1807,2-24-3126,-1 0-1,0 0 0,0 1 0,0-1 1,0 1-1,-1-1 0,0 1 0,0 0 0,0 0 1,0 0-1,-1 0 0,0 1 0,0-1 1,-3-2-372,4 5 65,1-1 0,0 1 0,-1-1 0,1 1 0,-1 0 1,1 0-1,-1 0 0,0 0 0,1 1 0,-1-1 0,0 1 0,0 0 1,1-1-1,-1 1 0,0 0 0,0 1 0,0-1 0,1 0 0,-1 1 1,0 0-1,1-1 0,-1 1 0,0 0 0,1 1 0,-1-1 1,1 0-1,0 1 0,-2 0-65,-16 15 91,0 1 0,2 1 1,0 0-1,2 1 0,0 1 0,1 0 1,-6 13-92,15-23 5,1 0 0,0 1-1,1-1 1,0 1 0,0 0 0,2 0 0,-1 1 0,2-1 0,-1 0 0,2 1 0,0-1 0,0 3-5,1-9 2,-1-1 1,1 1-1,0-1 0,1 0 0,-1 1 1,1-1-1,0 0 0,0 0 1,1 0-1,0 0 0,0 0 1,3 4-3,-3-6 3,0 0 1,0-1 0,0 1-1,0-1 1,0 1 0,1-1-1,0 0 1,-1 0 0,1-1-1,0 1 1,0-1 0,-1 1 0,1-1-1,0-1 1,1 1 0,-1 0-1,0-1 1,4 0-4,-2 0 7,1 0 0,-1 0 1,0-1-1,0 0 0,1 0 0,-1-1 0,0 1 0,0-1 1,0-1-1,0 1 0,-1-1 0,1 0 0,0 0 0,-1-1 0,0 0 1,0 0-1,0 0 0,-1 0 0,4-4-7,3-7 16,0 1 0,-1-2 0,-1 0 0,0 0 0,-1 0 0,1-7-16,-4 10 11,-1 0 0,0 1 0,-1-1 0,-1-1 0,0 1 0,-1 0 0,0 0 0,-1-1 0,0 1 0,-2 0 0,1-1 0,-1 1 0,-1 0 0,0 0 0,-5-9-11,1-11 154,7 30-91,1 4-9,3 17-14,8 37-9,-7-27-18,1-1-1,2 0 1,0-1 0,2 1 0,0-1 0,5 4-13,-2-7-178,1-1 1,1-1-1,1-1 0,1 0 0,1-1 0,0-1 0,1 0 1,1-2-1,7 4 178,-4-5-600</inkml:trace>
  <inkml:trace contextRef="#ctx0" brushRef="#br0" timeOffset="14">6330 330 8442,'-45'-84'5394,"45"83"-5324,0 0 0,-1 0 0,1 1 0,-1-1 0,1 0 0,0 0 0,-1 0-1,1 1 1,-1-1 0,0 0 0,1 0 0,-1 1 0,0-1 0,1 1 0,-1-1 0,0 0 0,1 1-1,-1 0 1,0-1 0,0 1 0,0-1 0,0 1-70,0 0 58,1 1 0,-1-1 0,1 1-1,0 0 1,-1-1 0,1 1 0,-1-1 0,1 1-1,0 0 1,0-1 0,-1 1 0,1 0 0,0-1-1,0 1 1,0 0 0,-1-1 0,1 1 0,0 0 0,0-1-1,0 1 1,0 0-58,2 53 992,8 6-440,2-1 0,8 18-552,12 58 460,7 77 112,17 86 91,-56-297-661,12 37 136,-10-35-47,-1-8-34,-2-14 30,-5-32-19,-1-5-34,2 0 0,3-17-34,2 56-2,1-1 1,1 0-1,0 1 1,1 0-1,2 0 1,-1 0-1,2 0 1,0 0-1,5-6 2,-8 16-2,0 0 0,1 1 0,0 0 0,0-1 0,1 1 0,0 1 0,0-1 0,0 1-1,1 0 1,-1 0 0,1 0 0,1 1 0,-1 0 0,0 0 0,1 0 0,0 1 0,0 0 0,0 1-1,0-1 1,0 2 0,1-1 0,-1 1 0,1 0 0,-1 0 0,1 1 0,-1 0 0,1 0-1,-1 0 1,1 1 0,-1 1 0,2 0 2,1 1-2,-1 0 0,1 1 0,-1 0 0,0 1 0,0 0 0,-1 1 0,1 0 0,-1 0 0,0 0 0,-1 1 0,0 0 0,0 1 0,0 0 0,2 5 2,3 3-3,-1 1 0,-1 0 0,-1 0 0,0 1 0,-1 1-1,5 18 4,-11-29 0,1 0 1,-1 0-1,0 1 0,-1-1 0,0 1 0,0-1 0,-1 1 0,0-1 0,-1 1 0,0-1 0,0 1 0,0-1 0,-1 1 0,-1-1 0,0 0 0,0 0 0,0 0 0,-1 0 0,0-1 0,0 1 1,-1-1-1,0 0 0,0-1 0,-1 1 0,-3 2 0,-1 1 5,-1 0 1,0-1 0,0 0-1,-1-1 1,0 0 0,0-1-1,-1-1 1,0 0 0,0 0-1,-1-1 1,-9 2-6,6-4-125,0 0 0,0 0 0,-1-2-1,0 0 1,1-1 0,-1-1 0,1-1 0,-1 0 0,-5-3 125,-15-2-1341,1-3 0,-6-3 1341,39 11-220,0 1 0,0-1-1,0 0 1,0-1 0,1 1 0,-1-1 0,0 1 0,0-2 220,-19-24-1008</inkml:trace>
  <inkml:trace contextRef="#ctx0" brushRef="#br0" timeOffset="15">7034 221 8442,'0'-16'1394,"0"-29"1272,0 42-2441,0 1 0,-1-1 0,1 1 1,-1-1-1,0 0 0,1 1 1,-1-1-1,0 1 0,-1-1 0,1 1 1,0 0-1,-1-1 0,1 1 0,-1 0-225,2 2 42,0-1 0,-1 1 0,1 0 0,0 0 0,0 0 0,0 0 0,-1-1 0,1 1 0,0 0 0,-1 0 0,1 0 0,0 0 0,0 0 0,-1 0 0,1 0 0,0 0 0,-1 0 0,1 0 0,0 0 0,0 0 0,-1 0 0,1 0 0,0 0-1,-1 0 1,1 0 0,0 0 0,0 0 0,-1 0 0,1 0 0,0 0 0,0 1 0,-1-1 0,1 0 0,0 0 0,0 0 0,-1 0 0,1 1 0,0-1 0,0 0-42,-10 15 713,-2 22-103,4 9-205,2 1 0,2-1-1,2 1 1,4 46-405,27 192 791,-23-239-711,-1-8-53,18 120 114,-18-133-140,2-1-1,0 0 1,2 0 0,0-1 0,5 7-1,-12-25 83,1 1 0,0-1 0,1 0 0,-1 0 0,1 0 0,0-1 0,0 1 0,0-1 0,1 0 0,2 1-83,16 10 370</inkml:trace>
  <inkml:trace contextRef="#ctx0" brushRef="#br0" timeOffset="16">7224 812 8378,'6'-11'873,"8"-9"651,-14 19-1478,0 1-1,0 0 0,1 0 1,-1-1-1,0 1 0,1 0 1,-1 0-1,0 0 1,1-1-1,-1 1 0,0 0 1,1 0-1,-1 0 0,0 0 1,1 0-1,-1 0 1,0 0-1,1 0 0,-1 0 1,1 0-1,-1 0 1,0 0-1,1 0 0,-1 0 1,0 0-1,1 0 0,-1 0 1,0 0-1,1 1 1,-1-1-1,0 0 0,1 0 1,-1 0-1,0 0 0,1 1 1,-1-1-1,0 0 1,0 1-1,1-1 0,-1 0 1,0 0-1,0 1 1,0-1-1,1 0 0,-1 1 1,0-1-1,0 0 0,0 1-45,3 3 241,0-1-1,1 1 0,-1-1 0,0 0 1,1 0-1,0 0 0,0 0 0,0-1 0,0 1 1,0-1-1,1 0 0,-1 0 0,2 0-240,8 2 556,-1 0-1,1-1 0,11 2-555,-13-3 80,-1-1 0,0 0 0,0-1 0,1 0 0,-1-1 0,0 0 0,1-1 0,-1 0 0,0-1 0,0 0-1,-1-1 1,1 0 0,-1-1 0,1 0 0,-1 0 0,-1-1 0,1 0 0,-1-1 0,0 0 0,-1 0-1,0-1 1,0 0 0,0-1 0,4-7-80,-10 13 5,1-1 0,-1 0-1,0 0 1,0 0 0,-1 0-1,0 0 1,1-1 0,-1 1-1,0 0 1,-1-1 0,1 1-1,-1 0 1,0-1-1,0 1 1,0-1 0,-1 1-1,0 0 1,0-1 0,0 1-1,0 0 1,0 0 0,-1 0-1,0 0 1,0 0 0,0 0-1,0 0 1,-1 0 0,1 1-1,-1-1 1,0 1 0,0 0-1,-1-1-4,-2-1-1,1-1 0,-1 1 0,0 1 0,0-1 0,-1 1-1,1 0 1,-1 1 0,0 0 0,0 0 0,0 0-1,-1 1 1,1 0 0,-1 0 0,1 0 0,-1 1 0,1 1-1,-1-1 1,-2 1 1,1 2-3,0 0 0,0 0-1,1 0 1,-1 1 0,0 1-1,1 0 1,0 0 0,0 0 0,0 1-1,0 0 1,1 0 0,0 1-1,0 0 1,-5 6 3,-6 7-4,1 1 0,1 1 0,1 0 0,-7 15 4,11-18 2,1 0 0,1 1 0,0 0 0,2 1 0,0 0 1,1 0-1,2 1 0,-3 16-2,6-26 6,0 0 1,0 0-1,2 0 1,-1 0-1,1 0 1,1-1-1,0 1 1,0 0 0,1-1-1,1 1 1,-1-1-1,2 0 1,0 0-1,0 0 1,0-1-1,1 0 1,7 8-7,-4-6 47,2-1 0,0 1 0,0-2 0,1 1 0,0-2 0,0 0 0,1 0 1,0-1-1,4 1-47,64 20 134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1527 7354,'1'7'1471,"4"19"3243,-5-26-4651,0 0 0,0 0-1,0 0 1,0 1-1,0-1 1,1 0-1,-1 0 1,0 0 0,0 0-1,0 1 1,0-1-1,0 0 1,1 0 0,-1 0-1,0 0 1,0 0-1,0 1 1,1-1 0,-1 0-1,0 0 1,0 0-1,0 0 1,1 0-1,-1 0 1,0 0 0,0 0-1,1 0 1,-1 0-1,0 0 1,0 0 0,1 0-1,-1 0 1,0 0-1,0 0-62,10-11 1530,5-17-820,-2 0 0,-2-2 0,0 1 0,-2-1 0,0-3-710,0-8 137,-1-1 0,-1 0 0,-3-1 0,-2 0-1,-1 1 1,-2-1 0,-2 0-137,-9-58 80,-4 1 0,-12-34-80,-2 15 29,-13-66 17,36 147-39,2 1 1,1-1-1,2-34-7,3 56-7,0 1 0,1-1 0,0 1 0,2-1 0,-1 1 0,2 0 0,0 0 0,3-5 7,-5 15-4,0 0 0,0 0 0,0 0 0,0 0 0,1 1 0,0-1 1,-1 1-1,2 0 0,-1 1 0,0-1 0,1 0 4,-1 2-2,-1 0 1,1 0-1,0 1 0,0-1 0,-1 1 1,1 0-1,0 0 0,1 0 0,-1 0 1,0 1-1,0-1 0,0 1 1,0 0-1,0 1 0,0-1 0,2 1 2,1 0-31,0 1 0,0 1-1,0-1 1,0 1 0,-1 0-1,1 1 1,-1 0 0,0 0 0,0 0-1,0 1 1,0-1 0,-1 2-1,1-1 1,-2 0 0,4 5 31,10 14-268,0 1 1,-2 1-1,2 6 268,-9-17-103,46 81-289</inkml:trace>
  <inkml:trace contextRef="#ctx0" brushRef="#br0" timeOffset="1">23 932 8330,'-15'0'3705,"8"0"-2057,17 2-304,7-5-120,21 1-287,12-3-105,10-4-320,3 2-160,0 1-136,-6-3-96,-2-1-408,-2-2-360,5-2 368</inkml:trace>
  <inkml:trace contextRef="#ctx0" brushRef="#br0" timeOffset="2">775 801 8650,'35'-2'2805,"-29"0"-1380,-18-2 137,10 4-1427,-1 0 0,1 0 1,0-1-1,0 1 0,0 0 0,0 1 1,0-1-1,0 0 0,0 1 0,0-1 1,0 1-1,0-1 0,0 1 0,0 0 1,1 0-1,-1 0 0,0 0 0,0 0 1,1 0-1,-1 1 0,0-1 0,1 1 1,0-1-1,-1 1 0,1 0-135,-4 5 142,0 0 0,1 1 0,0-1-1,0 1 1,-1 5-142,-2 4 157,-5 8-49,2 2 0,0-1-1,2 1 1,1 0 0,-1 14-108,6-32 8,1 1 0,0-1 0,1 1 0,0 0 0,0-1 0,1 1 0,0-1 0,1 1 0,0-1 0,1 0 0,-1 0 0,2 0 0,-1 0 0,2 0 0,-1-1 0,1 0 0,4 7-8,-5-12-5,-1 1 0,1 0-1,0-1 1,0 0 0,1 0 0,-1 0-1,0 0 1,1-1 0,0 0 0,0 0-1,-1 0 1,1 0 0,0-1 0,0 0-1,1 0 1,-1 0 0,0-1 0,0 1-1,0-1 1,1-1 0,-1 1 0,0-1-1,3 0 6,5-2-24,0 1-1,0-2 1,-1 0-1,1 0 0,-1-1 1,0-1-1,0 0 1,8-6 24,-10 5 7,1-1 0,-1 0 0,0-1 0,-1 0 1,0 0-1,-1-1 0,0 0 0,0 0 0,-1-1 0,0 0 1,-1 0-1,0-1 0,-1 0 0,-1 0 0,1 0 0,-2-1 1,0 1-1,0-1 0,-1 0 0,-1 0 0,0 1 0,-1-1 1,0 0-1,-3-12-7,2 12 21,-1 0-1,0 0 1,-1 1 0,-1-1 0,0 1-1,-1 0 1,0 0 0,0 0 0,-2 0-21,5 8-12,0 0 0,-1 0 0,0 1 1,1-1-1,-1 1 0,0-1 1,0 1-1,-1 0 0,1 0 0,-1 0 1,1 1-1,-1-1 0,0 1 1,0 0-1,0 0 0,0 1 1,-1-1-1,1 1 0,0 0 0,-1 0 1,1 0-1,-1 0 0,1 1 1,-1 0-1,1 0 0,-1 0 0,-1 1 12,2-1 124,1 1-1,-1 0 1,0 0-1,1 0 0,-1 1 1,1-1-1,0 1 1,-1 0-1,1 0 0,0 0 1,0 0-1,0 1 1,1-1-1,-1 1 0,0 0 1,1 0-1,0 0 1,-1 0-1,1 1-123,-15 31 1027</inkml:trace>
  <inkml:trace contextRef="#ctx0" brushRef="#br0" timeOffset="3">1372 888 6265,'-2'-1'304,"1"0"-1,0 0 0,0 0 1,-1 0-1,1 1 0,0-1 1,-1 0-1,1 1 1,0-1-1,-1 1 0,1 0 1,-1-1-1,1 1 0,-1 0 1,1 0-1,-1 0 0,1 0 1,-1 0-1,1 0 0,-1 0 1,1 0-1,-2 1-303,1 0 182,0 0-1,1 0 1,-1 0 0,1 0-1,-1 1 1,1-1 0,0 0-1,-1 1 1,1-1 0,0 1-1,0-1 1,0 1-1,0 0 1,0-1 0,0 3-182,-2 4 224,0 1 1,0-1-1,1 1 1,1 0 0,0-1-1,0 1 1,0 3-225,1 1 177,1 0 0,0-1-1,1 1 1,0 0 0,1-1 0,3 8-177,6 15 753,11 19-753,6 14 444,-25-52-173,-4-16-260,0 0 0,0 0 0,0 0 0,0 0 0,0 0-1,0 0 1,0 1 0,0-1 0,0 0 0,0 0 0,0 0-1,0 0 1,0 0 0,0 0 0,0 0 0,0 0-1,0 0 1,0 0 0,-1 0 0,1 0 0,0 0 0,0 0-1,0 1 1,0-1 0,0 0 0,0 0 0,0 0 0,0 0-1,0 0 1,0 0 0,0 0 0,0 0 0,-1 0 0,1 0-1,0 0 1,0 0 0,0 0 0,0 0 0,0 0 0,0 0-1,0 0 1,0 0 0,0 0 0,0 0 0,0 0-1,-1 0 1,1 0 0,0 0 0,0 0 0,0-1 0,0 1-1,0 0 1,0 0 0,0 0 0,0 0 0,0 0 0,0 0-1,0 0 1,0 0 0,0 0 0,0 0 0,0 0 0,0 0-1,0 0 1,0 0 0,-1-1 0,1 1 0,0 0 0,0 0-11,-2-2 97,1-1 0,-1 1 0,0-1 0,1 1 0,-1-1 0,1 0 0,0 0 0,0-1-97,-7-17 42,2-1 1,1 1-1,1-1 0,0 0 1,2 0-1,1 0 1,0-3-43,2-3 16,0 1 0,2 0 1,0 0-1,2 0 0,3-5-16,-5 22 1,0 0-1,0 0 1,1 0-1,1 0 1,0 0-1,0 1 1,0 0-1,1 0 1,1 0-1,0 1 0,0 0 1,0 1-1,1-1 1,5-3-1,-6 7-16,0 0 0,0 0 0,0 1-1,1 0 1,-1 0 0,1 0 0,0 1 0,0 1 0,0-1 0,0 1 0,6 0 16,0 1 364,0 0 1,1 1-1,-1 1 1,0 0-1,0 1 1,4 1-365,37 13 929</inkml:trace>
  <inkml:trace contextRef="#ctx0" brushRef="#br0" timeOffset="4">2041 886 5033,'-66'-39'3082,"53"30"-1811,9 7 771,3 6 896,2 0-1323,13 139 229,22 60-493,-27-158-1083,-9-80 875,-2 11-1071,0-181 47,4 159-113,2-1-1,1 1 1,8-24-6,-11 62-2,0-1-1,1 1 1,0 0-1,0 0 1,4-6 2,-6 12-2,0 0 0,0 0 0,1 0 1,-1 1-1,0-1 0,1 0 1,0 1-1,-1-1 0,1 1 1,0-1-1,-1 1 0,1 0 1,0 0-1,0 0 0,0 0 1,0 0-1,0 0 0,0 1 1,0-1-1,1 1 0,-1-1 1,0 1-1,0 0 0,0 0 0,1 0 2,3 1-3,-1 0 0,1 1 0,-1-1 0,1 1 0,-1 0-1,0 1 1,0-1 0,0 1 0,-1 0 0,1 1 0,0-1-1,-1 1 1,0-1 0,0 2 0,0-1 0,-1 0 0,1 1 3,13 16-4,-2 1 1,0 1 0,-1 1 3,-10-16-1,3 3 1,28 49 1,2 11-1,-28-51 2,0 0-1,-2 1 1,0 0-1,-1 1 0,1 16-1,-6-36 2,1 18-6,-2-19 6,0 0-1,0-1 0,0 1 0,0 0 0,0-1 0,0 1 0,0 0 0,0-1 1,0 1-1,0 0 0,-1-1 0,1 1 0,0 0 0,0-1 0,-1 1 1,1-1-1,0 1 0,-1-1 0,1 1 0,0 0 0,-1-1 0,1 1 0,-1-1-1,0 0 2,1 0 0,0 0 0,-1 0-1,1 0 1,0-1 0,-1 1 0,1 0-1,0 0 1,-1 0 0,1-1-1,0 1 1,0 0 0,-1 0 0,1-1-1,0 1 1,0 0 0,0-1 0,-1 1-1,1 0 1,0-1 0,0 1-1,0 0 1,0-1 0,0 1 0,-1-1-1,1 1 1,0 0 0,0-1 0,0 1-1,0 0 1,0-1-2,-2-15 30,1-21-12,0-1-1,3 1 1,1 0-1,3-10-17,-3 31 0,1 0-1,0 0 1,1 0-1,1 1 1,0 0-1,1 0 1,1 0 0,0 1-1,1 0 1,8-9 0,-15 20-2,1-1 0,0 1 1,0 0-1,1 0 0,-1 0 0,1 0 0,-1 1 1,1-1-1,0 1 0,0 0 0,0 0 1,0 1-1,0-1 0,1 1 0,-1 0 1,0 0-1,1 0 2,-1 1-2,0 0 0,-1 0 0,1 0 0,0 1-1,0 0 1,-1-1 0,1 1 0,0 1 0,-1-1 0,1 0 0,-1 1 0,1 0 0,-1 0 0,0 0 0,0 0 0,0 0 0,0 1-1,0-1 1,2 3 2,6 8-4,-1-1-1,0 2 0,-1 0 0,0 0 1,-1 0-1,4 12 5,7 16 31,9 36-31,-19-45-46,-1 1 1,-1 0-1,-2 2 46,1 4-82</inkml:trace>
  <inkml:trace contextRef="#ctx0" brushRef="#br0" timeOffset="5">3034 777 6017,'-1'-5'703,"0"1"-1,-1 0 1,1 0-1,-1 0 1,0 0-1,0 0 1,0 0-1,0 0 1,-1 0-1,1 1 1,-1-1-1,0 1 1,-2-2-703,4 5 57,1-1 1,-1 1-1,1 0 1,-1 0-1,1 0 1,-1 0-1,0 0 1,1-1-1,-1 1 1,1 0-1,-1 0 1,1 0-1,-1 1 0,1-1 1,-1 0-1,1 0 1,-1 0-1,0 0 1,1 0-1,-1 1 1,1-1-1,-1 0 1,1 0-1,0 1 1,-1-1-1,1 0 1,-1 1-1,1-1 1,-1 0-1,1 1 0,0-1 1,-1 1-1,1-1 1,0 1-1,0-1 1,-1 1-1,1-1 1,0 1-1,0-1 1,0 1-1,-1-1 1,1 1-1,0-1 1,0 1-1,0-1 0,0 2-56,-7 28 452,3 4-290,2 0 1,1-1-1,2 1 1,2 14-164,-1-28 33,1 1 0,1-1-1,1 0 1,1 0 0,0-1 0,2 1 0,8 15-33,-13-29 14,1 0 1,0-1 0,0 1-1,0-1 1,0 0 0,1 0-1,0 0 1,0-1 0,0 1-1,1-1 1,-1-1 0,1 1-1,0-1 1,0 0 0,0 0-1,1 0 1,-1-1 0,1 0-1,-1-1 1,1 1 0,0-1-1,-1 0 1,1-1 0,0 0-1,0 0 1,-1 0 0,1-1-1,0 0 1,0 0 0,-1-1-1,1 0 1,-1 0 0,0-1 0,1 1-1,-1-1 1,0 0 0,5-4-15,-3 1 9,0-1 1,-1 1 0,1-1 0,-1-1 0,-1 0 0,1 1 0,-1-2-1,-1 1 1,1-1 0,-2 0 0,1 0 0,-1 0 0,0-1-1,-1 1 1,0-1 0,-1 0-10,5-21 17,-1 0 0,-2 0 0,-1 0 0,-1-17-17,-2-3 13,-1 33-12,1-1-1,1 0 0,0 0 1,3-8-1,2 12-15,-6 15 14,0 0 1,0 0-1,1 0 1,-1 0-1,0 0 1,0 0-1,0 0 1,0-1-1,1 1 1,-1 0-1,0 0 1,0 0-1,0 0 1,0 0-1,1 0 1,-1 0-1,0 0 0,0 0 1,0 0-1,0 0 1,1 0-1,-1 0 1,0 0-1,0 0 1,0 0-1,1 0 1,-1 0-1,0 0 1,0 0-1,0 0 1,0 0-1,1 1 0,-1-1 1,0 0-1,0 0 1,0 0-1,0 0 1,0 0-1,1 0 1,-1 0 0,1 3-3,1-1 0,-1 0 0,0 0-1,0 1 1,0-1 0,0 1 0,0-1 0,0 0 0,-1 1 0,1 1 3,8 89-11,-3-54 8,3 1 0,1-2 1,2 1-1,1-2 0,2 0 0,5 7 3,-17-38-160,0 0 1,1 0 0,0 0-1,0-1 1,0 1-1,0-1 1,1 0-1,0 0 1,0-1 0,0 1-1,2 0 160,16 6-533</inkml:trace>
  <inkml:trace contextRef="#ctx0" brushRef="#br0" timeOffset="6">3717 358 8930,'-12'-41'4017,"4"19"-2097,1 22-616,0 12-223,7 19-305,5 15-160,4 21-72,-1 3-112,1 16-136,-6 0-40,1 4-48,2 6-48,3-7-64,5-5-24,6-13 120,-1-11-48,7-16 2857,-6-6-2177</inkml:trace>
  <inkml:trace contextRef="#ctx0" brushRef="#br0" timeOffset="7">4370 778 3953,'-39'27'2900,"39"-27"-2800,-1 0-1,1 0 1,0 0-1,-1 0 1,1 0-1,0 0 1,-1 0-1,1 0 1,0 0-1,-1 0 1,1-1-1,0 1 1,-1 0-1,1 0 1,0 0-1,-1 0 1,1-1-1,0 1 1,-1 0-1,1 0 1,0-1-1,0 1 1,-1 0-1,1 0 1,0-1-1,0 1 1,0 0-1,0-1 1,-1 1-1,1 0 1,0 0-1,0-1 1,0 1-1,0-1 1,0 1-1,0 0 1,0-1-100,-6-19 1767,2 8-495,1 5-972,-1 1 1,0 0 0,0 0 0,-1 0-1,1 1 1,-1-1 0,0 1-1,-1 0 1,1 1 0,-1-1 0,0 1-1,0 0 1,0 1 0,-1 0 0,1 0-1,-3-1-300,2 2 67,-1-1 0,1 1 0,-1 1 0,0-1-1,0 1 1,0 1 0,0-1 0,0 1 0,0 1-1,1 0 1,-1 0 0,0 0 0,0 1 0,0 0-1,1 1 1,-1-1 0,1 1 0,0 1 0,0-1-1,0 2 1,0-1 0,-1 2-67,-5 5 14,0 1 1,1 0-1,0 1 1,1 0-1,0 1 1,1 0-1,1 1 1,0 0-1,-5 13-14,9-16 4,0 0 0,0 0 0,1 1 0,1-1 0,0 1 0,1 0 0,0 0 1,1 0-1,1 0 0,0 0 0,0 0 0,1 0 0,2 6-4,-1-12 3,-1 0 1,2 1 0,-1-1-1,1 0 1,0 0 0,1 0-1,0-1 1,0 1 0,0-1-1,1 0 1,-1 0 0,2 0-1,-1-1 1,1 0-1,-1 0 1,1 0 0,1-1-1,-1 0 1,1 0 0,-1 0-1,1-1 1,0 0 0,0 0-1,1-1 1,-1 0 0,0 0-1,1-1 1,-1 0 0,1 0-1,0-1 1,-1 0 0,1 0-1,0-1 1,-1 0 0,1 0-1,-1-1 1,0 0 0,1 0-1,5-3-3,5-2 12,-1 0 0,1-2-1,-2 0 1,1-1 0,-1 0-1,6-6-11,-15 10 4,-1 0 0,0 0 0,0 0 0,0 0 0,-1-1 0,0 0 0,0 0 0,-1-1 0,0 1 0,0-1 0,-1 0 0,0 0 0,0 0 0,-1 0 0,1-5-4,0-7 11,-2 0 1,0 1 0,-1-1 0,-1 0 0,-1 0-1,-2-11-11,-2 0 125,-2 1-1,0 1 1,-11-23-125,16 46 132,1 7-53,1 12-36,4 25-53,0-14-36,2-1 1,0 1-1,2-1 1,0 0-1,1-1 1,2 0-1,0 0 1,2-1-1,0 0 0,1-1 1,1 0-1,1-1 1,1-1-1,11 10 46,-20-22 231,0 0 0,0-1-1,1 0 1,-1 0 0,2-1 0,-1 0-1,0 0 1,2 0-231,29 8 911</inkml:trace>
  <inkml:trace contextRef="#ctx0" brushRef="#br0" timeOffset="8">5115 663 7050,'-4'-19'3323,"2"12"-2313,1 1 0,-1-1 0,0 0-1,-1 1 1,1-1 0,-1 1-1010,1 4 138,1 0 0,0 0 0,-1 1 0,1-1 0,-1 0 0,0 0 0,1 1 0,-1-1 0,0 1 0,0 0 0,0 0 0,0 0 0,0-1 0,0 2 0,0-1 0,0 0 0,-1 0 0,1 1 0,0-1 0,-1 1-138,-10-1 121,1 0 0,0 1-1,0 0 1,0 1 0,-1 1-1,1 0 1,0 0 0,1 1 0,-1 1-1,0 0 1,1 0 0,-7 5-121,-4 2 52,-1 2 1,2 0-1,0 2 1,0 0-1,-10 12-52,26-22 7,-3 1 1,1 0 0,-1 0 0,2 1-1,-1 0 1,1 1 0,0-1 0,0 1-1,1 0 1,0 1 0,1-1-1,0 1 1,-1 3-8,4-9 1,1-1 1,-1 0-1,1 1 0,0-1 0,0 0 1,0 1-1,0-1 0,0 1 1,0-1-1,1 0 0,-1 1 0,1-1 1,0 0-1,0 0 0,-1 0 0,2 1 1,-1-1-1,0 0 0,0 0 0,1 0 1,-1 0-1,1-1 0,-1 1 0,1 0 1,0-1-1,-1 1 0,1-1 1,0 1-1,0-1 0,0 0 0,1 0 1,-1 0-1,0 0-1,12 5 5,-1 0 0,1-2 0,0 1 0,0-2 0,2 0-5,-6 0 5,80 13 6,-61-12-8,-1 1 0,0 1 1,-1 1-1,26 11-3,-51-18 0,-1 1 0,1-1 0,0 1 1,0 0-1,-1 0 0,1 0 0,0 0 0,-1 0 0,1 0 0,-1 0 0,0 0 1,1 1-1,-1-1 0,0 0 0,0 1 0,0-1 0,0 1 0,0 0 0,0-1 0,0 1 1,0 0-1,-1-1 0,1 1 0,0 0 0,-1 0 0,0 0 0,1-1 0,-1 1 0,0 0 1,0 0-1,0 0 0,0 0 0,-1 0 0,1-1 0,0 1 0,-1 0 0,1 0 0,-1 0 1,0-1-1,1 1 0,-1 0 0,0-1 0,-1 2 0,-4 7 3,-1-1 0,0 0 1,0-1-1,-1 1 0,0-1 0,-5 3-3,-6 4-3,0-1-1,-1-1 1,-21 10 3,23-13 180,-1 1 1,1 0-1,1 2 1,0 0-1,-3 4-180,10-4 302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12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5 195 3073,'1'-7'781,"1"0"0,-1-1 0,-1 1 0,1-1 0,-1 1 0,0-1 1,-1 1-1,0-1 0,0 1 0,-1-1 0,-1-5-781,2 36 1742,25 67-1091,-12-52-121,5 33-530,-8-3 332,-7-41-14,2 0 0,1-1 0,6 21-318,-10-45 35,0 0 0,-1 1 1,1-1-1,0 1 0,0-1 0,0 0 1,1 0-1,-1 0 0,0 1 0,1-1 0,-1 0 1,1-1-1,0 1 0,0 0 0,0 0 0,0-1 1,0 1-1,0-1-35,0-1 20,0 1 0,0-1 1,-1 0-1,1 0 0,0 0 0,0 0 0,0-1 1,-1 1-1,1 0 0,0-1 0,0 1 0,-1-1 1,1 0-1,0 1 0,-1-1 0,1 0 0,-1 0 1,1 0-1,-1 0 0,1 0 0,-1-1 0,0 1 1,0 0-1,1-1 0,-1 1-20,10-13 39,0 0-1,-1 0 1,-1-1 0,0 0 0,-1 0 0,3-11-39,8-12 27,-13 26-23,0 1-1,0 0-1,0 1 1,1-1 0,0 2 0,3-4-3,-8 11-1,0 0 0,0 0 0,1-1 1,-1 2-1,0-1 0,1 0 1,0 1-1,-1-1 0,1 1 0,0 0 1,0-1-1,0 2 0,0-1 1,0 0-1,0 0 0,0 1 1,0 0-1,0-1 0,0 1 0,0 1 1,0-1-1,0 0 0,1 1 1,3 1-3,0 0 0,-1 0-1,1 0 1,-1 1 0,1 0-1,-1 1 1,0-1 0,-1 1 0,1 0-1,2 3 4,10 9-2,0 1 0,4 7 2,10 10-1,-22-23 1,42 36 3,-47-43 0,1 0 0,-1 0-1,1 0 1,0-1 0,0 1 0,0-2-1,1 1 1,2 0-3,-8-2 1,0-1 0,0 0 1,0 0-1,-1 0 0,1 0 0,0 0 0,0 0 1,0 0-1,0 0 0,-1 0 0,1 0 0,0 0 1,0 0-1,0 0 0,0-1 0,-1 1 0,1 0 1,0-1-1,0 1 0,-1-1 0,1 1 0,0-1 1,-1 1-1,1-1 0,0 1 0,-1-1 1,1 1-1,-1-1 0,1 0 0,-1 0 0,1 1 1,-1-1-1,1 0 0,-1 0 0,0 1 0,0-1 1,1 0-1,-1 0 0,0 0 0,0 0-1,1-5 7,0 0-1,0 1 1,-1-1-1,0 0 1,-1-4-7,1 1 7,0-8 3,-1-41 16,3 0-1,2 0 1,11-51-26,-15 105-1,1 0 0,0 0 0,1 0 1,-1 0-1,1 0 0,0 0 0,0 0 0,0 0 1,2-2 0,-3 6-1,0-1 0,-1 0 0,1 0 0,0 1 1,0-1-1,0 0 0,0 1 0,0-1 0,1 1 1,-1-1-1,0 1 0,0 0 0,0-1 0,0 1 1,0 0-1,1 0 0,-1 0 0,0 0 1,0 0-1,0 0 0,1 0 0,-1 0 0,0 1 1,0-1-1,0 0 0,0 1 0,0-1 0,1 1 1,-1-1-1,0 1 0,0-1 0,0 1 0,0 0 1,14 9-5,0 0 0,-1 2-1,0-1 1,-1 2-1,2 2 6,39 33-3,-41-38 3,0-1 1,0-1 0,1 0-1,0-1 1,1-1-1,-1 0 1,1-1 0,0 0-1,1-1 1,-1-1-1,1-1 1,0 0 0,5 0-1,-7-2 3,1 0 0,-1 0 0,0-1 0,0-1 0,1-1 0,-2 0 0,1 0 0,10-5-3,-19 6 1,0 0 1,0 0 0,-1 0-1,1-1 1,-1 0-1,1 0 1,-1 0 0,0 0-1,-1-1 1,1 0-1,0 1 1,-1-1 0,0-1-1,0 1 1,0 0-1,0-1 1,-1 1 0,0-1-1,0 0 1,0 0-1,-1 0 1,1 0 0,-1 0-1,0 0 1,0-2-2,-1 0 1,0-1 0,0 0 1,-1 0-1,1 0 0,-2 1 0,1-1 1,-1 0-1,0 1 0,-1 0 0,0-1 1,0 1-1,0 0 0,-1 0 0,0 1 1,-1-1-1,1 1 0,-3-2-1,4 5-1,0-1 0,0 1 0,-1 0 0,1 0 0,-1 1 0,0-1 0,0 1 0,0-1 0,0 1 0,0 1 0,0-1 0,0 0 0,-1 1 0,1 0 0,-1 0 1,1 0-1,-1 1 0,1 0 0,-1-1 0,1 2 0,-1-1 0,1 0 0,-1 1 0,1 0 0,-1 0 0,1 0 0,-1 1 0,1-1 0,0 1 0,-2 1 1,-4 3-3,1-1-1,0 2 1,0-1 0,0 1 0,1 1 0,0 0 0,0 0 0,1 0 0,0 1 0,1 0-1,0 0 1,0 1 0,1 0 0,0 0 0,-3 10 3,3-8-2,1 1 1,0 0 0,1 0-1,0 1 1,1-1-1,1 1 1,0-1-1,1 1 1,0-1 0,1 1-1,1-1 1,2 13 1,-1-18 11,1 1 1,-1-1 0,1 0 0,1 0-1,-1 0 1,1 0 0,1-1-1,-1 0 1,1 0 0,0-1-1,1 1 1,0-1 0,0-1 0,0 1-1,1-1 1,-1-1 0,1 1-1,0-1 1,1-1-12,19 10 876,0-2 0,1-2 0,1 0 0,27 3-876,38 5 1507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10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434 1 4457,'-2'4'2750,"2"18"-1985,25 437 2578,2 84-1615,-27-523-1652,1 11 193,-2 1-1,-1 9-268,2-41 17,0 0-1,0 0 1,0 0 0,0 0-1,0 0 1,0 1-1,0-1 1,0 0 0,0 0-1,0 0 1,0 0-1,0 0 1,0 1 0,0-1-1,0 0 1,0 0-1,0 0 1,0 0 0,0 1-1,0-1 1,0 0-1,0 0 1,0 0 0,0 0-1,0 0 1,0 0-1,0 1 1,0-1 0,-1 0-1,1 0 1,0 0-1,0 0 1,0 0 0,0 0-1,0 0 1,0 1-1,-1-1 1,1 0 0,0 0-1,0 0 1,0 0-1,0 0 1,0 0 0,-1 0-1,1 0 1,0 0-1,0 0 1,0 0 0,0 0-1,0 0 1,-1 0-1,1 0 1,0 0 0,0 0-1,0 0 1,0 0-1,-1 0 1,1 0 0,0 0-1,0 0 1,0 0-1,0-1-16,-9-11 669,-6-24-178,5 9-458,-2 1 1,-1 0 0,-1 1-1,-1 0 1,-4-3-34,9 15 10,0 0-1,0 1 0,-2 0 1,1 0-1,-1 2 1,-1-1-1,0 2 1,-1 0-1,1 0 0,-3 1-9,11 5 0,0 1-1,-1 0 1,1 0-1,-1 0 1,1 1-1,-1-1 1,0 1-1,0 1 1,1-1-1,-1 1 1,0 0-1,0 1 0,0-1 1,0 1-1,1 0 1,-1 0-1,0 1 1,-3 1 0,2 0-1,0 1-1,0 0 1,1 0 0,-1 1 0,1-1 0,0 1-1,0 1 1,1-1 0,0 1 0,-1 0 0,2 0-1,-1 1 1,-3 6 1,3-4-3,-1 1 1,1 0-1,1 0 0,0 0 1,0 1-1,1-1 0,0 1 1,1 0-1,0 0 0,1 0 1,0 1 2,2-2 0,-1-1 1,1 0-1,1 0 0,-1 0 1,2 0-1,-1 0 1,1 0-1,1 0 0,-1-1 1,1 0-1,1 1 1,0-2-1,4 7 0,-2-4 3,1 0 1,0 0-1,1 0 0,0-1 1,1 0-1,0-1 0,0 0 1,1-1-1,0 0 0,0 0 1,1-1-1,-1-1 0,1 0 1,1-1-1,-1 0 0,0-1 1,1 0-1,0-1-3,16 1-447,-1-1 1,1-2-1,0-1 0,-1-1 0,1-1 1,-1-2-1,0-1 0,9-4 447,55-18-1302</inkml:trace>
  <inkml:trace contextRef="#ctx0" brushRef="#br0" timeOffset="401.929">988 730 5977,'-8'-5'715,"0"0"0,0 0-1,-1 1 1,0 0 0,1 0-1,-1 1 1,-3 0-715,8 2 134,-1 0 1,1 0 0,0 1-1,-1 0 1,1 0-1,0 0 1,-1 1 0,1-1-1,0 1 1,0 0 0,-1 0-1,1 0 1,0 1-1,0 0 1,0-1 0,0 1-1,0 1-134,-4 2 63,-1 1 0,1 0 0,0 1 0,0 0 0,1 0 0,0 1 1,0 0-1,0 0 0,1 0 0,1 1 0,0 0 0,0 0 0,0 1 0,1-1 0,1 1 0,-2 3-63,3-4 6,0-1 0,1 0 0,0 1 1,0-1-1,0 1 0,1-1 0,1 1 0,-1-1 0,2 1 0,-1-1 1,1 1-1,0-1 0,1 0 0,-1 0 0,2 0 0,-1 0 0,1-1 1,0 1-1,5 5-6,-2-4 10,-1 0 0,2-1 0,-1 1 0,1-1 0,1-1 0,-1 0 0,4 2-10,-6-5 7,0-1 1,0 0 0,0 0-1,1 0 1,-1-1-1,1 0 1,-1 0 0,1-1-1,0 0 1,0 0 0,0 0-1,2-1-7,3 0 12,0-1-1,0 0 1,0-1-1,0 0 1,-1 0 0,1-2-1,-1 1 1,1-2-1,-1 1 1,-1-1 0,1-1-1,-1 0 1,4-3-12,-10 6 6,1 0 1,-1-1-1,0 0 1,0 1 0,0-1-1,0-1 1,-1 1-1,0-1 1,0 1-1,0-1 1,0 0 0,-1 0-1,0 0 1,0 0-1,0-1 1,0 1 0,-1 0-1,0-1 1,0 1-1,-1-1 1,1 0-1,-1 1 1,0-1 0,-1 1-1,1-1 1,-1 1-1,0-1 1,-1 1 0,-1-4-7,-5-11 14,-1 2 1,-1-1-1,0 1 1,-2 1-1,0 0 1,-1 1-1,0 0 1,-12-10-15,22 22 9,-1 1 0,0-1 0,-1 1 0,1-1 0,0 1 0,-1 0 0,0 1 0,0-1-9,3 2-132,1 0 0,-1 1 0,0-1-1,0 0 1,0 1 0,0-1 0,0 1 0,0 0 0,0 0 0,0 0 0,0 0 0,-1 0 0,1 0-1,0 0 1,0 1 0,0-1 0,0 1 0,0-1 0,0 1 0,1 0 0,-2 0 132,-10 12-1101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08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82 150 2312,'-1'-53'1649,"2"52"-1454,-1-1 0,0 0 1,-1 1-1,1-1 0,0 0 0,0 1 1,-1-1-1,1 1 0,-1-1 0,1 0 1,-1 1-1,0-1 0,0 1 0,1 0 1,-1-1-1,0 1 0,0 0 1,0-1-1,-1 1-195,0 0 323,0 0 0,1 0 1,-1 1-1,0-1 0,0 1 1,1-1-1,-1 1 0,0 0 0,0 0 1,0 0-1,0 0 0,-1 0-323,3 0 78,-1 1-30,0 0 0,1-1 0,-1 1-1,1 0 1,0 0 0,-1 0 0,1 0 0,0 0 0,-1 0 0,1 0 0,0 0 0,0 0-1,0 0 1,0 0 0,0 0-48,-1 4 117,-7 38 189,2 2 1,2-1 0,2 11-307,-8 471 976,14-427-880,-1-67-116,-2 0 1,-1 0-1,-1 0 0,-2 0 0,-1 0 0,-4 11 20,8-36-684,3-8 283</inkml:trace>
  <inkml:trace contextRef="#ctx0" brushRef="#br0" timeOffset="398.335">540 21 5705,'-4'-19'3140,"2"18"-1213,3 13-1017,2 30-256,-2 0-1,-4 40-653,0 19 150,4-26-59,-5 297 506,-1-262-445,3-44-19,-3 0-1,-11 51-132,16-115-5,-3 11-164,1 0 1,0 0 0,1 9 168,-1-16-727,-3-9 275</inkml:trace>
  <inkml:trace contextRef="#ctx0" brushRef="#br0" timeOffset="780.3">113 761 5129,'-19'-5'2433,"7"5"-817,2 7-16,10-2-559,2-2-33,15 4-376,7-7-160,17-8-160,10 1-112,13-5-96,13 0-24,-2 2-440,-6-1-592,-2 4 608</inkml:trace>
  <inkml:trace contextRef="#ctx0" brushRef="#br0" timeOffset="1283.803">1025 737 3793,'58'-106'2143,"-57"105"-2023,-1-1 0,1 0 0,0 0 0,-1 0 1,1 0-1,-1 0 0,0 1 0,1-1 0,-1 0 0,0 0 0,0 0-120,0 1 45,0 1-1,0-1 0,0 1 0,-1-1 0,1 1 1,0-1-1,0 1 0,0-1 0,-1 1 0,1-1 1,0 1-1,0 0 0,-1-1 0,1 1 0,0-1 0,-1 1 1,1 0-1,-1-1 0,1 1 0,0 0 0,-1 0 1,1-1-1,-1 1 0,1 0-44,-2-1 144,-1 1 1,1 0-1,0-1 0,0 1 1,0 0-1,0 0 1,-1 1-1,1-1 0,0 0 1,0 1-1,0-1-144,-2 1 328,-3 0-212,0 0 1,1 1-1,-1 0 0,1 0 1,-1 0-1,1 1 0,0 0 0,0 0 1,0 1-1,1 0 0,-1 0 1,1 0-1,0 1 0,0-1 0,0 1 1,1 0-1,0 1 0,0-1 0,0 1 1,0-1-1,-2 7-116,-6 12 86,0 0 0,2 1 0,-6 20-86,12-31 20,0 0-1,2-1 0,-1 1 1,2 0-1,0 0 1,1 0-1,0 0 0,1 2-19,0-12 7,-1 0 0,1 0 0,0 0 0,1 0 0,-1 0 0,1-1-1,0 1 1,-1 0 0,2-1 0,-1 1 0,0-1 0,1 0 0,-1 0-1,1 0 1,0 0 0,0 0 0,0-1 0,1 1 0,-1-1 0,0 0-1,1 0 1,0 0 0,-1-1 0,1 1 0,0-1 0,0 0 0,0 0-1,0 0 1,0 0 0,0-1-7,7 2 19,1-1 0,-1 0 0,1-1-1,-1 0 1,1-1 0,-1 0 0,0-1-1,1 0 1,-1-1 0,3-1-19,1-1 35,0-1-1,-1 0 1,1-1 0,-1-1-1,-1-1 1,8-5-35,-17 11 27,0 0 1,0 0 0,-1 0-1,1 0 1,-1-1-1,0 0 1,0 1 0,0-1-1,-1-1 1,1 1-1,-1 0 1,0 0 0,0-1-1,0 0 1,-1 1-1,1-1 1,-1 0 0,-1 1-1,1-1 1,0 0 0,-1 0-1,0 0 1,-1-3-28,-1-2 43,0 0 1,-1 0 0,-1 0-1,0 0 1,0 0 0,-1 1-1,0 0 1,0 0-1,-7-8-43,-5-5 53,0 1 0,-2 1 0,-4-3-53,10 11 11,0 1 1,-1 1 0,0 0 0,-14-8-12,24 15 3,0 1 1,0 0-1,0 0 0,0 0 0,0 1 1,-1-1-1,1 1 0,-1 0 1,1 0-1,-1 0 0,1 1 1,-1 0-1,1-1 0,-1 2 0,1-1 1,-1 0-1,1 1 0,-1 0 1,1 0-1,-4 2-3,7-3-50,-1 1 0,0 0 1,1 1-1,-1-1 0,1 0 1,0 0-1,-1 1 0,1-1 1,0 1-1,0-1 0,0 1 0,0-1 1,0 1-1,0 0 0,0-1 1,0 1-1,1 0 0,-1 0 1,1 0-1,-1 0 50,0 3-260,1 0 1,0 0-1,0 0 0,0-1 1,0 1-1,1 0 1,0 2 259,10 33-1009</inkml:trace>
  <inkml:trace contextRef="#ctx0" brushRef="#br0" timeOffset="1871.168">1453 819 7362,'39'-141'3016,"-38"139"-2908,-1 0-1,1 0 1,-1 0-1,0-1 1,0 1-1,1 0 1,-1-1-1,-1 1 1,1 0 0,0 0-1,-1-1 1,1 1-1,-1 0 1,1 0-1,-1 0 1,0-1-108,0 3 71,1-1 0,0 1 0,-1 0 0,1-1 0,-1 1 0,1-1 0,-1 1 0,1 0 1,-1-1-1,1 1 0,-1 0 0,1 0 0,-1-1 0,1 1 0,-1 0 0,0 0 0,1 0 0,-1 0 0,1 0 0,-1 0 1,0 0-1,1 0 0,-1 0 0,1 0 0,-1 0 0,0 0-71,0 0 132,2 8 519,11 34-484,11 26-167,-12-40 62,-1 0-1,-1 1 1,-2 0 0,-1 1 0,1 20-62,-7-20 77,0 13 87,0-40-142,0 0-1,1 0 1,-1 0 0,1 0-1,0 0 1,0-1-1,0 1 1,0 0-1,0 0 1,0-1-1,1 1 1,0-1-22,-2-1 8,1 0 1,-1-1-1,1 1 0,0 0 0,-1-1 1,1 1-1,0-1 0,-1 1 0,1-1 1,0 0-1,-1 1 0,1-1 1,0 0-1,0 1 0,0-1 0,-1 0 1,1 0-1,0 0 0,0 0 0,0 0 1,0 0-1,-1 0 0,1 0 1,0 0-1,0 0 0,0 0-8,1-1 14,1 0-1,-1 1 1,0-1 0,0-1-1,0 1 1,0 0 0,0 0-1,0-1 1,2-1-14,3-4 27,0 0 1,0-1 0,-1 0-1,1-1-27,5-7 10,0-1 1,1 2-1,1-1 0,0 2 1,1 0-1,8-5-10,-18 15-2,0 1-1,1 0 1,-1 0 0,1 0 0,-1 1 0,1 0-1,0 0 1,0 0 0,0 1 0,0 0-1,1 0 1,-1 0 0,0 1 0,0 0 0,1 0-1,-1 1 1,0-1 0,0 1 0,0 1-1,0-1 1,0 1 0,0 0 0,3 2 2,13 7-6,-1 1 0,0 0 0,4 6 6,3 0 1,1-1 0,0 0-1,-21-13 2,0-1 0,1 1 0,-1-1 1,1-1-1,0 1 0,0-2 0,0 1 1,0-1-1,4 0-2,-9-1 61,0 0 0,0 0 0,0-1 0,0 1 0,0-1 0,0 0 0,0 0 0,0 0 0,0 0 0,-1-1 0,1 1 0,0-1 0,-1 0 0,0 0 0,1-1 0,-1 1 0,3-3-61,-3 1 109,0 0 0,0 0-1,-1 0 1,1-1 0,-1 1 0,0-1 0,0 1 0,-1-1 0,1 0 0,-1 1 0,0-1 0,0 0 0,-1 0 0,1-4-109,1-129 756,-3 88-802,3-1 1,4-26 45,-6 74 119,0 1-1,1-1 0,-1 1 1,0 0-1,1-1 0,-1 1 1,1 0-1,0-1 1,0 1-1,0 0 0,0 0 1,0 0-1,0 0 0,1 0 1,-1 0-1,1 0 1,0 0-119,11 2 940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18.0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298 659 3097,'102'-6'1989,"-102"6"-1940,0 1 0,1-1-1,-1 0 1,1 0 0,-1 0-1,1 0 1,-1 0 0,0 0 0,1 0-1,-1 0 1,1 0 0,-1-1-1,1 1 1,-1 0 0,0 0-1,1 0 1,-1 0 0,1 0-1,-1-1 1,0 1 0,1 0-1,-1 0 1,0-1 0,1 1-1,-1 0 1,0-1 0,1 1-1,-1 0 1,0-1 0,0 1-1,1 0 1,-1-1 0,0 1-1,0-1 1,0 1 0,0 0-1,1-1 1,-1 1 0,0-1 0,0 1-1,0-1 1,0 1 0,0-1-1,0 1 1,0 0 0,0-1-1,0 1 1,0-1 0,-1 1-1,1-1 1,0 1 0,0 0-1,0-1 1,0 1 0,-1 0-1,1-1 1,0 1 0,0-1-1,-1 1 1,1 0 0,0-1-1,-1 1 1,1 0 0,0 0-1,-1-1 1,1 1 0,0 0-1,-1 0 1,1 0 0,-1-1-49,-22-16 1996,17 15-1708,-1 1 0,0-1-1,1 1 1,-1 0-1,0 1 1,0 0 0,0 0-1,0 0 1,0 1 0,0 0-288,-4 0 242,0 2 1,-1-1-1,1 1 1,0 1-1,-4 2-242,-3 3 78,1 0 1,0 1-1,0 1 0,1 0 1,1 2-1,0 0 0,0 0 1,1 1-1,1 1 0,1 0 1,0 1-1,1 1 0,0-1 1,2 2-1,-4 7-78,11-21 6,1 0 0,-1 1 1,0-1-1,1 0 0,0 1 0,0-1 0,1 1 1,-1-1-1,1 1 0,0 0 0,0-1 0,0 1 0,1-1 1,0 1-1,0-1 0,0 1 0,0-1 0,1 0 1,-1 1-1,1-1 0,0 0 0,0 0 0,1 0 1,-1 0-1,1-1 0,0 1 0,0-1 0,0 1 1,1-1-1,-1 0 0,1 0 0,-1-1 0,1 1 0,0-1 1,0 0-1,0 0 0,1 0 0,-1 0 0,0-1-6,24 8 47,0-1-1,0-1 0,0-2 0,19 2-46,114 3-1165,-107-9 713</inkml:trace>
  <inkml:trace contextRef="#ctx0" brushRef="#br0" timeOffset="645.659">815 844 2176,'3'-4'5784,"5"4"-3656,15 5-2182,-14-2 750,5 0-481,-1 0-1,1-1 0,0 0 0,0-1 0,0-1 1,0 0-1,0-1 0,0 0 0,-1-1 1,1-1-1,7-2-214,22-10 691,0-2-1,1-3-690,-41 18 16,-1 1-1,1 0 0,0-1 0,-1 0 0,1 1 1,-1-1-1,0 0 0,1 0 0,-1-1 1,0 1-1,0 0 0,-1-1 0,1 1 0,0-1 1,-1 1-1,1-1 0,-1 0 0,0 0 0,0 0 1,0 0-1,-1 0 0,1 1 0,0-1 0,-1-1 1,0 1-1,0 0 0,0 0 0,0 0 0,-1 0-15,1-2 8,-2 1-1,1-1 0,0 1 0,-1 0 0,0-1 1,0 1-1,0 0 0,-1 0 0,1 0 0,-1 1 0,0-1 1,0 1-1,0-1 0,-1 1 0,1 0 0,-1 0 1,1 0-1,-1 1 0,-2-1-7,-4-3 2,0 1 1,0 0-1,-1 1 1,0 1-1,0-1 1,0 2-1,0-1 0,0 2 1,-1-1-1,1 2 1,-10-1-3,13 2-3,1-1 0,0 1 0,-1 1 0,1-1 0,0 1-1,0 0 1,0 1 0,0-1 0,1 1 0,-1 1 0,1-1 0,-1 1 0,1 1 0,0-1 0,1 1 0,-1 0 0,1 0 0,-4 6 3,-2 2-11,2 1 1,0 0-1,0 1 0,2 0 0,-1 0 1,2 1-1,-2 9 11,5-17 0,1-1 0,0 2 0,0-1 0,1 0 0,1 0 0,-1 0 0,1 1-1,0-1 1,1 0 0,0 0 0,0 0 0,1 1 0,0-2 0,1 1 0,-1 0 0,2 1 0,2 2 2,0-1 0,1 0 0,0-1 1,1 0-1,0 0 0,1 0 0,-1-1 1,1 0-1,1-1 0,0 0 0,0 0 0,0-1 1,1-1-1,-1 0 0,1 0 0,1-1 0,8 2-2,8 2 157,0-2-1,0-1 0,1-2 0,0 0 1,-1-2-1,26-3-156,1-2 414</inkml:trace>
  <inkml:trace contextRef="#ctx0" brushRef="#br0" timeOffset="1027.318">1494 870 5721,'12'-82'2306,"-14"74"-1367,-3 15-275,-4 16 291,7-12-696,1-1 0,0 0 0,1 1 0,0-1 1,0 0-1,2 1 0,-1-1 0,1 0 0,1 5-259,6 11 568,1 1 1,10 18-569,-8-17 434,-4-11 413,-10-27 488,-5-27-1045,3 13-237,0-2 20,1 0-1,0-4-72,3 18 13,0 0 0,0 0 0,1 0 0,0 0 0,1 1 0,1-1 0,0 0 0,4-10-13,-4 15 1,0 1-1,0-1 1,1 1 0,0 0 0,0 0 0,1 1 0,0-1 0,0 1 0,0 0 0,0 0 0,1 0 0,0 1 0,0 0 0,0 0 0,4-1-1,2 0-273,0 0-1,1 1 1,-1 1 0,1 0 0,0 1 0,-1 0 0,1 1-1,0 0 1,0 1 0,0 1 0,0 0 0,13 3 273,12 8-1139</inkml:trace>
  <inkml:trace contextRef="#ctx0" brushRef="#br0" timeOffset="1412.048">2339 157 5193,'-1'1'292,"0"0"1,0 0-1,0 0 0,0 0 0,0 0 0,0 1 1,1-1-1,-1 0 0,1 0 0,-1 1 1,1-1-1,-1 0 0,1 1 0,0-1 0,-1 0 1,1 1-293,-8 30 1156,3 9-717,2-1 1,2 1-1,1 0 1,3 0-1,2 8-439,-1 0 280,10 67 380,5 0 0,12 25-660,-20-89 56,-8-41-186,0 1-1,-1-1 1,-1 1 0,0 0 0,0 0-1,-1 0 1,-1-1 0,0 1 0,-1 5 130,-3-4-479</inkml:trace>
  <inkml:trace contextRef="#ctx0" brushRef="#br0" timeOffset="1796.117">2111 751 6297,'-21'-5'2825,"11"-5"-1121,8 5-295,19 5-289,2-3-64,31 4-352,8 1-176,9-4-288,10-5-96,0 4-80,-2 3-16,-8-3-136,-7 4-344,-13-4-96,-6 3 256</inkml:trace>
  <inkml:trace contextRef="#ctx0" brushRef="#br0" timeOffset="2135.003">2849 649 5809,'60'-21'2857,"-60"35"-1105,-2 8-616,6 9-7,-1 5-417,-6-2-144,15 11-280,-10-8-72,4-1-112,1-3-16,-3-2-40,-3-4 0,6-3 0,4-2 16,-5-8-240,3-4-464,-9-8 432</inkml:trace>
  <inkml:trace contextRef="#ctx0" brushRef="#br0" timeOffset="2136.003">2925 207 9146,'-16'-14'3481,"11"9"-2809,7 5-128,17 10-312,-1 2 200,20 17-296</inkml:trace>
  <inkml:trace contextRef="#ctx0" brushRef="#br0" timeOffset="2643.725">3101 1420 4449,'1'6'826,"6"30"2055,-6-34-2688,-1 0 0,1-1 0,-1 1 0,1-1 0,0 1 0,-1-1-1,1 1 1,0-1 0,0 1 0,0-1 0,0 0 0,0 1 0,0-1 0,1 0 0,-1 0 0,0 0-1,1 0 1,-1 0 0,1 0-193,-1-1 118,0 0 0,0 0 1,0 0-1,0 0 0,0 0 0,0-1 0,1 1 0,-1 0 0,0 0 0,0-1 0,0 1 0,0-1 1,0 1-1,0-1 0,0 1 0,0-1 0,0 0 0,-1 0 0,1 1 0,0-1 0,0 0-118,19-20 1162,-18 19-988,10-13 88,-1 0 0,0-1 0,-1 0 0,-1-1 0,0 0 1,-2-1-1,0 1 0,-1-1 0,0-1 0,-2 1 0,0-1 0,-1 0 1,-1 0-1,-1-2-262,1-47 267,-3 0 1,-4 1-1,-6-27-267,-2-31 238,6 3 58,9-120-296,0 209 9,2 0 0,1 0 0,1 0 1,2 1-1,8-19-9,-11 37-1,1 0 1,0 0-1,1 0 1,1 1 0,0 0-1,1 0 1,0 1-1,1 0 1,0 0-1,1 1 1,0 1 0,1 0-1,1 0 1,-10 7-25,0 1 0,1 0 0,-1 0 0,1 0 0,0 1 0,-1-1 0,1 1 0,0 0 0,0 0 0,0 0 0,0 0 0,0 1 0,0 0 0,0 0 0,0 0 0,0 0 0,0 0 0,0 1 0,0 0 0,0 0 0,0 0 0,-1 0 0,1 0 0,0 1 0,-1 0 0,1 0 0,-1 0 0,1 0 0,-1 0 0,0 1 0,0 0 0,0-1 0,0 1 0,0 0 0,0 2 25,5 5 31,0 1-1,-1 0 0,0 0 0,0 1 1,-2 0-1,1 0 0,2 12-30,18 45 368</inkml:trace>
  <inkml:trace contextRef="#ctx0" brushRef="#br0" timeOffset="3043.326">3296 791 6601,'-89'41'3001,"106"-46"-1305,4-2-495,5 0-297,4 0-280,8-1-336,8 1-96,2 7-128,-10-2-16,3 7-248,-10-5-424,-10-3-1280,4 5 1199</inkml:trace>
  <inkml:trace contextRef="#ctx0" brushRef="#br0" timeOffset="3391.513">3644 801 3425,'42'22'2258,"-39"-20"-1896,0 0 0,0 1 0,0-1 0,-1 1 0,1 0 0,-1 0 1,1 0-1,-1 0 0,0 0 0,0 0 0,0 1 0,-1-1 0,2 3-362,7 13 1143,-4-10-862,1-1 0,0 1 0,1-1 0,0-1 0,0 1 0,0-1 0,1-1 0,0 0 0,1 0 1,-1 0-1,4 0-281,21 9 350,1-1 1,25 5-351,-57-18 17,8 3 17,1-1 0,-1-1 0,1 0 0,7 1-34,-15-3-235,0 0-1,0 0 1,0 0 0,0-1 0,-1 1 0,1-1-1,0 0 1,0 0 0,-1 0 0,1 0 0,0-1 0,-1 1-1,0-1 1,1 0 0,-1 0 0,1-1 235,12-11-962</inkml:trace>
  <inkml:trace contextRef="#ctx0" brushRef="#br0" timeOffset="3392.513">4270 585 4961,'4'-17'1017,"-1"10"-349,-1 0 0,-1 0 0,1-1 0,-1 1-1,0 0 1,-1-1 0,1 1 0,-2-6-668,-8 36 2261,-16 56-984,-18 54 412,-28 53-1689,28-83 1009,4 2 1,-21 93-1010,45-136 362,-7 28-125,-3-1 0,-10 14-237,19-55 113</inkml:trace>
  <inkml:trace contextRef="#ctx0" brushRef="#br0" timeOffset="4055.803">73 1653 5097,'-5'-9'421,"0"0"0,0 0 1,1-1-1,0 1 0,-1-4-421,5 12 38,0 0 0,0 1 0,0-1 0,0 0 0,0 1 0,0-1 0,0 0 0,1 1 0,-1-1 0,0 0 0,0 0 0,1 1 0,-1-1 0,0 1 0,1-1 0,-1 0 0,0 1 0,1-1 0,-1 1 0,1-1 0,-1 1 0,1-1 0,-1 1 0,1-1 0,0 1 0,-1 0 0,1-1 0,-1 1 0,1 0 0,0-1 0,-1 1 0,1 0-38,27-6 941,-16 4-487,65-11 1311,1 4 0,0 4-1,55 3-1764,17-1 807,763-21 139,-497 16-385,719 11 756,-161 40-1219,-697-39-52,-217-7-24,1-3-1,-1-2 0,32-10-21,-30 4 372,-1-4 1,16-8-373,-56 15 2454,-13-2-1139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36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369 286 2449,'23'-110'1603,"-13"80"1108,-3 23-673,-8 0 307,0 3-1918,-8-7 5187,-4 3-4172,10 6-1468,-4-2 93,0 1 0,0 0 0,0 0 1,0 0-1,0 1 0,0 0 0,-1 0 1,1 1-1,-1 0 0,0 0 0,1 1 0,-1 0 1,1 0-1,-1 1 0,0 0 0,1 0 1,0 1-1,-1 0 0,1 0 0,0 1 1,0 0-1,0 0 0,0 1 0,-4 2-67,-2 2 27,-1 0-1,2 0 1,-1 1-1,1 1 1,0 0 0,1 1-1,0 0 1,1 0-1,0 1 1,1 1-1,0 0 1,1 0-1,0 1 1,1-1-1,1 2 1,0-1-1,1 1 1,1 0 0,0 0-1,0 6-26,0 13 4,1 1 0,2 0 1,1-1-1,2 1 0,2 0 0,1-1 0,1 1 0,2-2 0,2 1 0,3 6-4,-7-23 3,1 0-1,1-1 0,0 0 0,1 0 0,4 4-2,-7-12 3,0-1-1,0 0 0,0 0 0,1 0 0,0-1 0,0 0 0,1-1 0,-1 1 0,1-1 0,1-1 0,0 1-2,4 0 4,1-1 0,0 0 1,0-1-1,0 0 0,0-1 1,0 0-1,0-2 0,1 0 0,-1 0 1,0-1-1,0-1 0,1 0 1,-1-1-1,0-1 0,-1 0 1,12-5-5,-1 0 8,-2-2 0,1 0 0,-1-1 0,-1-2 0,-1 0 0,1-1 0,-2-1 0,-1-1 0,6-6-8,-8 6 9,-1-1 0,-1-1 0,0 0 0,-2-1 0,0 0 0,-1-1 0,-1-1 0,-1 1 0,1-9-9,-6 19 7,-1 0 0,0-1 0,-1 0 0,0 1 1,-1-1-1,-1 0 0,0 0 0,0 0 1,-1 0-1,0 1 0,-1-1 0,-1 0 0,0 1 1,0-1-1,-1 1 0,-1 0 0,0 0 0,0 1 1,-5-6-8,-5-5 14,-1 0 1,-2 2-1,1 0 0,-2 1 1,-19-14-15,-10-4 14,-51-29-14,83 54-58,-1 2 0,-1 0 1,1 1-1,-1 0 0,-1 2 58,15 5-17,0 0 0,0 0 1,0 1-1,0 0 0,0 0 0,0 0 0,-1 0 17</inkml:trace>
  <inkml:trace contextRef="#ctx0" brushRef="#br0" timeOffset="988.79">1253 461 4313,'-40'-21'2680,"40"21"-2559,-1-1 0,1 1-1,-1 0 1,1 0 0,-1-1-1,1 1 1,-1 0 0,1-1-1,-1 1 1,1-1 0,-1 1-1,1 0 1,0-1-1,-1 1 1,1-1 0,0 1-1,0-1 1,-1 1 0,1-1-1,0 1 1,0-1 0,0 1-1,0-1 1,-1 0-1,1 1 1,0-1 0,0 1-1,0-1 1,0 1 0,0-1-1,0 1 1,0-1 0,1 0-121,-1 1 90,0-1 0,0 1 0,0 0 0,0-1 1,0 1-1,0 0 0,0-1 0,0 1 0,0-1 1,0 1-1,0 0 0,0-1 0,0 1 0,0-1 1,0 1-1,-1 0 0,1-1 0,0 1 0,0 0 1,0-1-1,0 1 0,-1 0 0,1-1 0,0 1 0,-1 0-90,1-1 106,0 1-1,0-1 1,-1 1-1,1-1 0,0 1 1,-1 0-1,1-1 0,-1 1 1,1-1-1,-1 1 0,1 0 1,-1-1-1,1 1 1,-1 0-1,1-1 0,-1 1 1,1 0-1,-1 0 0,1 0 1,-1 0-1,0-1 0,1 1 1,-1 0-1,1 0 0,-1 0 1,1 0-1,-1 0 1,0 0-1,1 1 0,-1-1 1,1 0-1,-1 0 0,1 0 1,-1 0-1,0 1 0,1-1 1,-1 0-1,1 1 1,-1-1-1,1 0 0,0 1 1,-1-1-1,1 0 0,-1 1 1,1-1-1,0 1 0,-1-1 1,1 1-1,0-1 0,-1 1 1,1-1-1,0 1-105,-3 6 122,0 1-1,0-1 1,1 1-1,-1 7-121,2-12-10,-6 28 52,2 1 0,1-1 0,1 1 0,2 0-1,3 20-41,-2-47 2,2 29 9,2 0 1,1-1-1,2 0 0,2 3-11,-6-26 7,1 1-1,0-1 1,0 0 0,2-1-1,-1 1 1,6 6-7,-7-10 6,0-1 0,1-1 1,0 1-1,-1-1 0,2 1 1,-1-1-1,0-1 0,1 1 1,-1-1-1,1 0 1,5 2-7,-8-4 6,0 0 1,0 0 0,0-1 0,0 1 0,0 0 0,0-1 0,0 0 0,0 0 0,0 0 0,0 0 0,0-1 0,1 1 0,-1-1 0,0 1 0,0-1 0,0 0 0,1-1-7,1 0 12,0-1 0,-1 0 0,1 0-1,0-1 1,-1 1 0,0-1 0,0 0-1,0 0 1,2-3-12,2-4 17,0 0-1,-1 0 1,0-1-1,-1 0 1,0-1-1,-1 0 1,3-9-17,-1-11 26,-1-1 1,-1 0 0,-2 0-1,-2 0 1,-1-12-27,2-44 107,-2 87-99,0 0 0,1 0 0,-1 0 0,1 0 0,-1 0 0,1 0 0,0 0 0,0 0 1,0 0-1,1 1 0,-1-1 0,1 0 0,1-2-8,-2 5 2,-1 0 0,0-1 0,1 1 0,-1 0 0,1-1 0,-1 1 0,1 0 0,-1 0-1,1-1 1,-1 1 0,1 0 0,-1 0 0,1 0 0,-1 0 0,1-1 0,-1 1 0,1 0 0,-1 0 0,1 0 0,-1 0 0,1 0 0,-1 1 0,1-1 0,-1 0 0,1 0-1,-1 0 1,1 0-2,1 1 1,-1 0 0,1 0 0,-1 0 0,0 0 0,1 1 0,-1-1 0,0 0 0,0 0 0,0 1 0,0-1 0,0 1 0,0-1 0,0 1-1,14 26 5,-2 1-1,-2 0 0,0 1 0,-2 0 0,0 7-4,16 46 22,-19-64-85,2 1-1,0-2 1,1 1 0,0-1 0,2-1 63,-7-10-204,1 0 1,0-1-1,1 0 1,0 0 0,-1 0-1,2 0 1,-1-1-1,1 0 1,0-1 0,0 1-1,0-1 1,0-1-1,5 2 204,26 6-706</inkml:trace>
  <inkml:trace contextRef="#ctx0" brushRef="#br0" timeOffset="1311.484">1925 125 8898,'-11'-21'5803,"9"20"-3944,2 5-568,12 37 114,8 19-1241,-3 1 0,-2 0-1,-4 1 1,-2 0 0,0 39-164,28 187-531,-33-258-1,8 19-5643,-7-34 3980</inkml:trace>
  <inkml:trace contextRef="#ctx0" brushRef="#br0" timeOffset="1671.129">1856 615 5041,'-20'-7'3521,"2"-1"720,17 4-1625,1 8-1119,3-4-249,-3 0-520,0 0-168,16 1-128,25 3-96,56-9 40,-35-12-32,-5-6 2753,4 1-2201</inkml:trace>
  <inkml:trace contextRef="#ctx0" brushRef="#br0" timeOffset="2184.693">2514 473 8834,'0'-1'241,"1"1"0,-1-1 0,0 1 0,0-1-1,0 1 1,0-1 0,0 1 0,0-1 0,0 1 0,0-1 0,0 1 0,0-1 0,0 1 0,0-1 0,0 1-1,0-1 1,0 1 0,-1-1 0,1 1 0,0-1 0,0 1 0,-1-1 0,1 1 0,0-1 0,-1 1 0,1 0 0,0-1-1,-1 1 1,1 0 0,0-1 0,-1 1-241,4 8 314,0 0 0,-1 0 0,1 1 0,-2-1 0,1 1 0,-1-1 0,0 5-314,2 13 315,16 96 511,22 177-68,-32-232-686,-5-45-36,-2 1 0,0-1 0,-1 6-36,-1-26 9,0 1 0,0-1-1,-1 1 1,1-1 0,-1 0 0,1 1 0,-1-1-1,0 1 1,0-1 0,0 0 0,0 0 0,0 1 0,0-1-1,-1 0 1,0 1-9,2-3 2,0 0 0,-1 0 0,1 0 0,0 0 0,0 0 1,0 1-1,0-1 0,0 0 0,0 0 0,0 0 0,0 0 0,-1 0 0,1 0 0,0 0 0,0 0 0,0 0 0,0 0 0,0 0 0,0 0 1,0 0-1,-1-1 0,1 1 0,0 0 0,0 0 0,0 0 0,0 0 0,0 0 0,0 0 0,0 0 0,0 0 0,0 0 0,-1 0 0,1 0 1,0 0-1,0 0 0,0-1 0,0 1 0,0 0 0,0 0 0,0 0 0,0 0 0,0 0 0,0 0 0,0 0 0,0 0 0,0-1 0,0 1 1,0 0-1,0 0-2,-2-10 71,-1-4 3,-25-46 27,7 17-46,1-1-1,3-1 0,-4-18-54,9 18 36,2-2 0,2 1 0,3-1 1,1-1-1,2 1 0,2 0 0,4-15-36,-2 45 3,0 1 1,1-1-1,1 1 0,1 0 0,0 0 0,1 1 1,1-1-1,1 1 0,4-7-3,-6 12-3,1 1-1,-1 1 1,1-1-1,1 1 1,0 0-1,0 1 1,0 0 0,1 0-1,0 1 1,0 0-1,1 1 1,-1 0-1,1 0 1,0 1 0,4-1 3,-6 2-2,1 1 1,-1 1-1,1-1 1,-1 1-1,1 1 1,0-1-1,-1 1 1,1 1-1,0 0 1,-1 0-1,1 1 1,-1 0-1,1 0 1,-1 1-1,0 0 1,0 0-1,0 1 1,0 0-1,-1 1 1,0-1-1,0 1 1,0 1-1,0-1 1,-1 1-1,0 1 1,0-1-1,0 1 1,-1 0-1,0 0 1,-1 0-1,0 1 1,0 0-1,0 0 1,-1 0 0,0 0-1,0 0 1,-1 1-1,-1-1 1,1 1-1,-1-1 1,0 1-1,-1 0 1,0 1 1,-2 12 3,0-1 0,-2 1 0,0-1 1,-1 1-1,-1-1 0,-1-1 1,-1 1-1,-1-1 0,-1-1 0,0 1 1,-2-2-1,0 0 0,-10 12-3,16-23 4,0-1 1,-1 1-1,0-1 0,-7 5-4,11-9-34,0 0-1,0 0 1,0 0-1,0-1 0,-1 1 1,1-1-1,0 0 1,-1 0-1,1 0 1,-1 0-1,1-1 1,-1 1-1,-3-1 35,6 0-55,0 0 0,-1 0-1,1 0 1,0-1 0,0 1 0,-1 0 0,1-1-1,0 1 1,0-1 0,0 0 0,-1 1-1,1-1 1,0 0 0,0 1 0,0-1-1,0 0 1,0 0 0,0 0 0,0 0-1,1 0 1,-1 0 0,0 0 0,1 0-1,-1-1 1,0 1 0,1-1 55,-2-2-200,1 0 0,0 0 0,0-1 0,0 1 0,1 0 0,-1-1 0,1-1 200,1-32-631</inkml:trace>
  <inkml:trace contextRef="#ctx0" brushRef="#br0" timeOffset="2947.334">3160 480 5641,'-11'-99'3084,"11"97"-2780,0-1 1,-1 1-1,1 0 1,-1-1 0,0 1-1,1 0 1,-1-1 0,0 1-1,0 0 1,0 0 0,-1 0-1,0-2-304,1 4 249,1-1 0,-1 1 0,0-1 0,1 1 1,-1 0-1,0-1 0,1 1 0,-1 0 0,0-1 0,0 1 0,1 0 0,-1 0 0,0 0 0,0 0 0,1 0 0,-1 0 0,0 0 0,0 0 1,0 0-250,-1 0 1011,1 0-986,1 1 1,-1-1-1,1 0 1,-1 1 0,1-1-1,0 0 1,-1 1-1,1-1 1,-1 0-1,1 1 1,0-1-1,0 1 1,-1-1-1,1 1 1,0-1-1,0 1 1,-1-1-1,1 1 1,0-1 0,0 1-1,0-1 1,0 1-26,-1 1 65,-4 16-5,0-1 0,1 1 0,1-1-1,1 1 1,0 0 0,1 0 0,1 0 0,1 0 0,1 0 0,0 0 0,1 1-60,2 5 38,1 1 0,0-1 0,2-1 0,1 1 0,1-1 0,1-1 0,0 0 0,2 0-38,-9-17 6,-1 0 1,1 0-1,-1 0 1,2-1-1,-1 0 1,0 0-1,1 0 1,0 0-1,-1-1 1,2 1-1,-1-1 1,3 1-7,-4-2 6,1-1 1,-1 0-1,0 0 0,1 0 0,-1 0 1,1 0-1,0-1 0,-1 0 0,1 0 1,-1 0-1,1-1 0,-1 0 0,1 0 1,-1 0-1,1 0 0,2-1-6,-1-1 9,0 0 0,0 0 0,0-1 0,0 0 0,-1 0 0,1 0 0,-1-1 0,0 1 0,-1-1 0,1-1 0,-1 1-1,0 0 1,3-7-9,7-10 24,-2-1-1,-1-1 0,-1 0-23,-3 7 6,2-9 7,-1 0 1,-1-1-1,-2 0 0,0 0 0,-2 0 0,0-22-13,3-27 67,-4 66-9,-1 0 1,1 1-1,0-1 0,1 0 1,0 1-1,1-2-58,10 43 171,83 294-30,-95-319-207,6 17 131,0 1 0,2-2 0,7 13-65,-15-30-202,1-1-1,0-1 0,0 1 0,0 0 0,0-1 0,1 0 0,0 0 0,0 0 0,0 0 0,0 0 0,1-1 1,-1 0-1,1 0 0,0 0 0,0 0 0,0-1 0,0 0 0,5 1 203,16-3-1102</inkml:trace>
  <inkml:trace contextRef="#ctx0" brushRef="#br0" timeOffset="3299.496">3974 139 7522,'-34'-139'11247,"62"241"-10624,-5 1-1,-4 1 0,3 87-622,7 106-1361,-28-290 874,0 1 1,0-1 0,1 1-1,0-1 1,1 0 0,0 1 486,5 1-786</inkml:trace>
  <inkml:trace contextRef="#ctx0" brushRef="#br0" timeOffset="3626.57">3839 517 8122,'-33'-12'3825,"9"9"-1673,9 3 72,15 5-911,3 0-241,24-1-496,15-4-152,26-17-192,9-1 8,0-7-184,-5 1 632,4 7-495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30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52 1864,'-1'-6'1582,"-3"-8"862,2 12 341,1 7 2936,-2 23-5171,1-1-1,1 1 0,2-1 0,1 1 0,1 1-549,23 142 930,-13-96-505,3 60-425,-15-119 28,1 29 31,2-1 1,2 1-1,4 10-59,-9-55-1526,-1-1 937</inkml:trace>
  <inkml:trace contextRef="#ctx0" brushRef="#br0" timeOffset="372.549">0 108 7610,'0'-8'3440,"11"3"-1671,-3-1-113,11 3-440,12 1-279,14 1-361,4-1-144,6-5-240,5 2-56,0-2-80,5 2-8,-3 3-32,-12-3-120,-11 2-744,-10 3-465,-14 1-1191,-3 3 1440</inkml:trace>
  <inkml:trace contextRef="#ctx0" brushRef="#br0" timeOffset="773.163">182 355 5505,'-5'15'3377,"-2"1"-208,9-1-1241,-2-3-64,7-5-567,22 0-305,2-9-504,13-5-176,18-1-80,-12-6-96,10 0 3289,-9 2-2505</inkml:trace>
  <inkml:trace contextRef="#ctx0" brushRef="#br0" timeOffset="1252.849">965 379 4849,'1'-3'610,"0"1"0,0-1 0,-1 0 0,1 0 0,-1 1 1,0-1-1,0 0 0,0 0 0,0 1 0,0-1 0,0 0 0,-1 0 0,1 1 0,-1-1 0,-1-2-610,1 4 93,1 0 0,-1 1-1,0-1 1,0 0-1,0 0 1,0 1 0,0-1-1,0 1 1,0-1-1,0 1 1,0-1 0,0 1-1,0 0 1,-1 0-1,1-1 1,0 1 0,0 0-1,0 0 1,0 0-1,-1 0-92,-28 5 419,23-2-371,0 0-1,1 1 0,-1 0 0,1 0 0,-1 0 0,1 1 0,1-1 0,-1 2 0,1-1 0,-1 0 0,2 1 0,-1 0 0,1 0 0,-1 1 0,2-1 0,-1 1 0,1 0 0,0 0 0,-1 3-47,-2 7 50,1 1 0,0-1 0,1 1 0,1 0 0,1 0 0,0 16-50,2-27 8,0 0 0,0 0 0,1 0 0,0 0 0,0 0 0,1 0 1,0 0-1,0 0 0,0-1 0,1 1 0,0-1 0,1 0 0,-1 0 0,1 0 0,0 0 0,1 0 0,-1-1 0,1 0 0,0 0-8,4 1 11,-1 0-1,1 0 1,0-1-1,0-1 0,0 1 1,1-2-1,0 1 1,0-1-1,0-1 0,0 0 1,0 0-1,0-1 1,0 0-1,1-1 0,-1 0 1,0-1-1,0 0 1,1 0-1,-1-1 1,7-3-11,-10 4 10,0-1 0,-1 0 0,1-1 0,-1 0 0,1 0 1,-1 0-1,0-1 0,0 1 0,-1-2 0,1 1 0,-1 0 1,0-1-1,0 0 0,0-1 0,-1 1 0,0-1 1,0 1-1,0-1 0,-1 0 0,0-1 0,0 1 0,0-1 1,-1 1-1,0-1 0,0 0 0,-1 0 0,0 0 0,0 1 1,0-1-1,-1-6-10,-1 5 11,0 1-1,0 0 1,-1 0 0,0 0 0,0 0-1,-1 0 1,0 0 0,0 1-1,-1-1 1,1 1 0,-1 0 0,-1 0-1,1 0 1,-1 1 0,0-1 0,-4-2-11,-5-5 17,-1 1 0,0 0 1,-1 1-1,0 1 1,-15-7-18,23 13 5,-1 0 0,0 0 0,0 1 1,0 0-1,-7 0-5,13 2-59,0 0-1,0 1 1,0 0 0,0 0 0,0 0-1,0 0 1,0 0 0,0 0-1,1 1 1,-1-1 0,0 1-1,0 0 1,0 0 0,1 0 0,-1 0-1,0 1 1,1-1 0,-1 1-1,-1 0 60,4-1-91,-1 0-1,0-1 0,1 1 0,-1 0 1,0 0-1,1 0 0,-1 0 0,1-1 0,-1 1 1,1 0-1,-1 0 0,1 0 0,0 0 1,-1 0-1,1 0 0,0 0 0,0 0 1,0 0-1,0 0 0,0 0 0,0 0 0,0 0 1,0 0-1,0 0 0,0 0 0,1 0 1,-1 0-1,0 0 0,1 0 0,-1 0 1,1 0-1,0 1 92,12 19-911</inkml:trace>
  <inkml:trace contextRef="#ctx0" brushRef="#br0" timeOffset="1640.36">1234 442 7650,'90'-42'3415,"-90"41"-3326,1 1 0,-1 0 0,0-1-1,1 1 1,-1 0 0,1 0 0,-1-1 0,1 1 0,-1 0-1,1 0 1,-1-1 0,1 1 0,-1 0 0,1 0 0,-1 0-1,1 0 1,-1 0 0,1 0 0,0 0 0,-1 0 0,1 0-1,-1 0 1,1 0 0,-1 0 0,1 1 0,-1-1 0,1 0 0,-1 0-1,1 1 1,-1-1 0,1 0 0,-1 0 0,0 1 0,1-1-1,-1 0 1,1 1 0,-1-1 0,0 1-89,1 15 588,-1-11-78,4 23 18,2 1 0,1-1 0,2 0 0,5 11-528,13 46 468,-6-10 560,-19-132 579,-2 54-1605,0-32 40,2-1 1,1 0-43,-1 23 7,0 1 0,0 0 1,1 0-1,1 0 0,0 0 1,1 1-1,0-1 0,4-4-7,-4 7 0,1 0-1,1 1 0,0-1 1,0 1-1,0 1 1,1 0-1,0 0 0,0 0 1,1 1-1,0 0 0,0 1 1,0 0-1,1 0 1,0 1-1,9-3 1,-9 4 406,1 1-1,-1 0 1,1 1-1,-1 0 1,1 0 0,5 1-406,36 5 1073</inkml:trace>
  <inkml:trace contextRef="#ctx0" brushRef="#br0" timeOffset="2583.291">2106 509 6105,'-63'-66'2832,"62"65"-2649,0 0 0,0 0 1,0 0-1,-1 0 1,1 0-1,0 0 1,-1 0-1,1 0 1,-1 1-1,1-1 0,-1 0 1,-1 0-184,3 1 48,0 0 0,-1 0 0,1 0 0,0 0 0,-1 1 0,1-1 0,0 0 0,-1 0 0,1 0 0,0 0-1,-1 0 1,1 0 0,0 0 0,-1 1 0,1-1 0,0 0 0,-1 0 0,1 0 0,0 1 0,0-1 0,-1 0 0,1 0 0,0 1 0,0-1 0,0 0 0,-1 1 0,1-1 0,0 0 0,0 1 0,0-1 0,0 0-48,-2 23 1542,2-23-1513,4 20 579,0-1 1,1 1-1,2-1 0,4 10-608,2 9 419,1 1-39,-6-19-149,-1-1-1,-1 2 1,-1-1 0,0 4-231,-6-21 132,-2-7 63,-2-13-6,1-1-177,1-1 0,1 1 1,1-1-1,1 0 1,0 1-1,1-1 0,2-5-12,0 2 6,1 0-1,1 0 0,0 1 0,3-4-5,-5 17 0,0 0 0,0 0-1,1 1 1,0-1 0,1 1 0,-1 0-1,1 0 1,1 1 0,-1-1-1,1 1 1,0 1 0,6-5 0,-9 7-2,0 1 1,1 0 0,-1 0 0,1 0-1,0 1 1,-1-1 0,1 1-1,0 0 1,0 0 0,0 0 0,0 1-1,0-1 1,0 1 0,0 0-1,0 0 1,0 0 0,2 1 1,0 1-4,0-1 0,-1 1 0,1 0 0,0 0 0,-1 1 0,0 0 0,0 0-1,1 0 1,-2 1 0,6 3 4,2 5-8,0 0 0,-1 1 0,0 0 0,-1 1 0,0 0 0,-1 0 0,5 13 8,-4-7 1,-2 1 0,0-1 1,-2 1-1,0 1 0,-1-1 0,-2 1 0,0 0 1,-1 0-1,-1 8-1,-1-29 1,0-1 1,0 1-1,0-1 0,0 1 1,0-1-1,0 1 1,0-1-1,0 1 1,0-1-1,0 1 0,0 0 1,1-1-1,-1 1 1,0-1-1,0 0 1,1 1-1,-1-1 1,0 1-1,1-1 0,-1 1 1,0-1-1,1 0 1,-1 1-1,0-1 1,1 1-2,0-2 4,-1 1-1,1 0 1,-1-1 0,0 1 0,1-1 0,-1 1 0,1-1 0,-1 1 0,0 0 0,1-1 0,-1 0 0,0 1-1,0-1 1,0 1 0,1-1 0,-1 1 0,0-1 0,0 1 0,0-1 0,0 0 0,0 1 0,0-1 0,0 1-1,0-1 1,0 0 0,0 1 0,0-1 0,0 1 0,-1-1-4,2-41 19,1 1 1,5-24-20,-5 49-1,0 1 1,2 0 0,0 0-1,0 1 1,1-1-1,1 1 1,8-13 0,-11 21-3,1 0 0,-1 1 1,2-1-1,-1 1 0,0 0 0,1 0 0,0 0 0,0 1 1,1 0-1,-1 0 0,1 0 0,0 0 0,0 1 1,0 0-1,0 0 0,1 1 0,-1 0 0,7-1 3,-6 1-1,1 0-1,0 1 0,0 1 0,0-1 0,0 1 0,0 0 0,0 1 1,0 0-1,-1 0 0,1 1 0,0 0 0,-1 0 0,1 1 0,-1 0 1,1 0-1,-1 1 0,0 0 0,-1 0 0,1 1 0,-1-1 0,0 1 0,0 1 1,0-1-1,-1 1 0,0 0 0,0 0 0,0 1 0,-1 0 0,0-1 1,0 1-1,-1 1 0,0-1 0,1 3 2,2 9-85,-1 1 1,0 0-1,-2 0 0,-1 0 1,0 1-1,-1 6 85,-2 21-200</inkml:trace>
  <inkml:trace contextRef="#ctx0" brushRef="#br0" timeOffset="3436.877">3172 381 5369,'0'-4'737,"1"2"-386,-1 0 0,1 0 0,-1 0 0,0 0 0,0 0 0,1 0 0,-2 0 0,1 0 0,0 0 0,0 0 0,-1 0 1,1 1-1,-1-1 0,1 0 0,-1 0 0,0 0 0,0 0 0,0 0 0,0 1 0,0-1-351,0 2 105,1 0 0,0 0-1,-1 1 1,1-1 0,-1 0 0,1 0 0,-1 1 0,1-1 0,0 0 0,-1 1 0,1-1-1,0 0 1,-1 1 0,1-1 0,0 1 0,-1-1 0,1 1 0,0-1 0,0 1 0,0-1 0,-1 1-1,1-1 1,0 1 0,0-1 0,0 1 0,0-1-105,-5 18 475,4-14-428,-4 16 107,1-1 0,2 1 0,0 0 0,1 1 0,0-1 0,3 12-154,1-10 87,0 0 1,2-1 0,1 1-1,0-1 1,2-1 0,0 1-1,1-1 1,2 0-88,-9-16 11,0 0-1,1 0 0,-1 0 1,1-1-1,0 1 0,0-1 1,0 0-1,1 0 0,-1 0 1,1-1-1,-1 1 0,1-1 0,0 0 1,0 0-1,0 0 0,1 0 1,-1-1-1,0 1 0,0-1 1,1 0-1,-1-1 0,1 1 1,-1-1-1,1 0 0,-1 0 1,1 0-1,-1-1 0,1 1 1,-1-1-1,2-1-10,2 0 14,-1 0 0,0 0 0,1-1 0,-1-1 0,0 1 0,0-1 0,-1 0 0,1-1 0,-1 1 0,0-1 0,0-1 0,-1 1 0,1-1 0,-1 0 0,0 0 0,-1 0 0,2-3-14,0-4 14,0 1-1,-1-1 0,0 1 0,-1-1 1,-1-1-1,0 1 0,0-7-13,2-22 115,-2-31-115,1-3 34,-4 74-36,0 1 1,0-1 0,0 0-1,0 1 1,0-1-1,1 1 1,-1-1 0,1 1-1,-1-1 1,1 1 0,-1-1-1,1 1 1,0-1 0,-1 1-1,1 0 2,0 1-2,-1 0 0,1 1 0,-1-1 0,1 0 0,-1 1 0,1-1 0,-1 1 0,1-1 0,-1 0 0,0 1 0,1-1 0,-1 1 0,0 0 0,1-1 1,-1 1-1,0-1 0,0 1 0,1-1 0,-1 1 0,0 0 0,0-1 0,0 1 0,0 0 2,11 48-70,-3 7-47,-4-24 186,1 1 0,1-1-1,2 0 1,8 18-69,-13-41-80,1 1-1,1-1 1,0 0 0,0-1 0,1 1-1,0-1 1,0 0 0,1 0-1,0-1 1,0 0 0,1 0-1,0-1 1,0 0 0,1 0-1,-1-1 1,1 0 0,0 0 80,21 6-1954,-5-3 823</inkml:trace>
  <inkml:trace contextRef="#ctx0" brushRef="#br0" timeOffset="3784.951">3895 17 7682,'-4'-16'3841,"1"16"-2228,1 11-779,4 13-15,0 0 0,2 0 0,1 0 0,1 2-819,11 62 877,-5 127 305,-8-179-1053,1 25 63,4 0 1,2-1-1,4 6-192,-11-53 124,-1 1-1,0 0 1,-1-1 0,1 14-124,-2-25 2192,6 0-1061</inkml:trace>
  <inkml:trace contextRef="#ctx0" brushRef="#br0" timeOffset="4455.317">4538 400 5065,'60'-8'2353,"-60"8"-2260,1 0 0,0-1 0,0 1 0,-1 0 0,1-1 0,0 1 0,-1-1 0,1 1 0,0-1 0,-1 1 0,1-1 0,-1 1 0,1-1 0,-1 0 0,1 1 0,-1-1 1,1 0-1,-1 1 0,0-1 0,1 0 0,-1 0 0,0 1 0,0-1 0,0 0 0,1 0 0,-1 0 0,0 1 0,0-1 0,0 0 0,0 0 0,0 0 0,0 1 0,-1-1 0,1 0 0,0 0 1,0 0-1,0 1 0,-1-1 0,1 0 0,0 0 0,-1 1 0,1-1 0,-1 0 0,1 1 0,-1-1 0,1 1 0,-1-1 0,1 0 0,-1 1-93,-5-6 329,1 1-1,-1 0 1,0 0-1,0 1 1,-1-1-1,1 1 1,-1 1-1,0-1 1,0 1-1,0 0 1,-1 1-1,1 0 1,-1 0-1,1 1 1,-1-1 0,1 2-1,-2-1-328,2 0 68,-1 1 0,0 0 0,1 0 0,-1 1 0,1 0 0,-1 0 0,0 0 0,1 1 0,0 1 0,0-1 0,-1 1 0,1 0 1,1 1-1,-1-1 0,1 1 0,-1 1 0,-2 2-68,-1 3 6,1 1 1,0 0 0,1 0-1,1 0 1,0 1 0,0 0-1,1 1 1,1 0 0,0-1-1,0 2 1,2-1 0,-1 0-1,2 1 1,0 0 0,0 0-1,2-1 1,-1 1 0,2 0-1,0 0 1,0 0 0,2-1-1,-1 1 1,2-1 0,1 4-7,-3-11 3,1 0 1,0 0 0,0 0-1,1 0 1,-1 0 0,1-1-1,1 1 1,-1-1 0,1-1-1,0 1 1,0 0 0,0-1-1,0 0 1,1 0 0,0-1-1,0 0 1,0 0 0,0 0-1,0 0 1,0-1 0,1 0-1,0-1 1,4 1-4,-3 0 7,1-2-1,-1 1 1,0-1 0,1 0 0,-1-1-1,1 0 1,-1 0 0,0-1-1,1 0 1,-1 0 0,0-1 0,0 0-1,-1 0 1,1-1 0,-1 0 0,1 0-1,-1-1 1,4-3-7,-7 4 7,-1-1 0,1 1 0,-1 0 0,1-1 0,-1 0 0,-1 0-1,1 0 1,-1 0 0,1 0 0,-2 0 0,1-1 0,0 1 0,-1-1 0,0 1 0,-1-1 0,1 0-1,-1 1 1,0-4-7,0-10 25,-2 0-1,0 0 0,-1 0 0,-4-14-24,-21-68 34,22 87-55,2 20-16,3 28 8,5-11 35,0 0 0,1 0 1,1 0-1,1-1 0,1 0 0,2-1 0,0 1 0,0-2 0,2 1 0,7 8-6,-11-20-103,0 1-1,0-1 0,0-1 1,1 0-1,0 0 0,1-1 0,0 0 1,0 0-1,1-1 104,27 11-360</inkml:trace>
  <inkml:trace contextRef="#ctx0" brushRef="#br0" timeOffset="4968.286">5365 285 7522,'1'-4'716,"-1"1"0,0 0 0,0 0 0,0-1 1,0 1-1,0 0 0,-1 0 0,1-1 0,-1 1 1,0 0-1,-1-3-716,1 5 118,0-1-1,0 1 1,0-1 0,-1 1 0,1 0 0,0 0-1,-1 0 1,1 0 0,0 0 0,-1 0 0,0 0-1,1 0 1,-1 0 0,1 1 0,-1-1 0,0 1-1,0-1 1,1 1 0,-1-1 0,0 1 0,0 0-1,1 0 1,-2 0-118,-20 1 272,1 1 0,0 1 0,0 1-1,0 1 1,-18 6-272,26-7 55,0 1 0,1 0 1,-1 1-1,1 1 0,0 0 0,1 1 0,0 0 0,-1 1-55,9-6 9,0 0 0,1 0 0,-1 1 0,0-1 0,1 1 0,0 0 0,0 0 0,0 0-1,0 0 1,1 0 0,0 1 0,0-1 0,0 1 0,0-1 0,0 1 0,1 0 0,0 0 0,0 0 0,1 0 0,-1 0 0,1 0 0,0 0-1,0 0 1,1 0 0,0 1-9,0-2 4,0-1-1,0 1 1,0-1 0,1 0-1,-1 1 1,1-1-1,0 0 1,0 0-1,1 0 1,-1 0 0,0 0-1,1 0 1,0-1-1,0 1-3,3 2 5,0-1-1,1 0 1,-1 0-1,1-1 1,-1 0 0,1 0-1,2 0-4,10 3 9,1-1 1,-1-2-1,1 1 0,18-1-9,-17-2 9,-7 0-29,0-1 0,-1 2-1,1 0 1,-1 1 0,5 1 20,-14-3-13,-1 1 1,1-1-1,-1 1 0,1 0 0,-1 0 0,0 0 0,0 0 1,1 1-1,-2-1 0,1 1 0,0 0 0,0 0 1,-1 0-1,0 0 0,1 0 0,-1 0 0,-1 1 1,1-1-1,0 1 0,0 2 13,1 1-1,-2-1-1,1 0 1,-1 1 0,0 0 0,0-1-1,-1 1 1,1 0 0,-1-1 0,-1 1-1,0-1 1,0 1 0,0 0 0,-1-1-1,1 1 1,-2-1 0,1 0 0,-1 0-1,0 0 1,0 0 0,0 0 0,-1-1-1,0 1 1,0-1 0,0 0 0,-1 0-1,0-1 1,0 1 0,0-1 0,0 0-1,-1 0 1,0-1 0,0 0 0,0 0 1,-27 12 37,-1-1 0,-1-2 0,0-1 0,0-2 0,-1-2 0,-26 3-37,55-9 14,6 0-12,0-1 0,0 0 0,0 1 0,0-1 0,0 0 0,0 0 0,0 0 0,0 0 0,-1 0 0,1 0 0,0 0 0,0 0 0,0 0 0,0 0 0,0-1 0,0 1 0,0 0 0,-1-1-2,2-3 12,11 5-10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49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685 136 1440,'-10'-17'398,"7"13"-212,1 0 0,0-1 0,-1 1 0,2 0 0,-1-1 0,1 1 0,-1-1 0,1 0 0,0 1 0,1-1-186,-1 1 201,0 1-1,0 0 1,0 0 0,0-1-1,-1 1 1,1 0-1,-1 0 1,0 1-1,0-1 1,0 0 0,0 0-1,0 1 1,-1 0-1,1-1 1,-1 1 0,0 0-1,1 0 1,-1 0-1,0 1 1,0-1 0,0 1-1,0-1 1,-1 1-1,1 0 1,0 0 0,-3 0-201,-4-1 257,-1 0 0,1 0 1,-1 1-1,1 1 1,-1 0-1,1 0 1,-1 1-1,-3 1-257,-2 1 138,0 2 0,0-1 0,1 2 0,-1 0-1,1 1 1,1 1 0,-1 0 0,2 1 0,-3 2-138,-16 13 203,0 2 1,2 1-1,-6 8-203,14-12 53,1 0 0,0 2-1,2 0 1,1 1 0,1 1 0,1 0-1,1 2 1,2-1 0,-6 21-53,10-17 90,2-1 0,1 2 1,1-1-1,2 0 0,1 1 1,2 0-1,1-1 0,2 1 1,1-1-1,1 0 0,7 20-90,-9-40 39,1 0 0,1-1 0,0 1 0,0-1-1,1 0 1,0 0 0,1 0 0,1-1-1,-1 0 1,2-1 0,-1 0 0,1 0 0,0-1-1,8 5-38,-5-5 51,0 0 0,1-1-1,0-1 1,1 0 0,-1-1-1,1 0 1,0-1 0,0-1-1,0 0 1,1-1 0,-1 0-1,5-1-50,3 0 71,0-1 1,0-1-1,0 0 0,-1-2 0,1-1 0,0 0 0,-1-2 0,17-7-71,-27 9 31,-1-1-1,1 0 1,-1-1 0,0 0-1,-1 0 1,0-1-1,0-1 1,0 1-1,-1-2 1,0 1-1,-1-1 1,1 0-1,-2 0 1,1-1-1,-2 0 1,1 0 0,2-7-31,-3 3 31,0 1 1,0-1-1,-2 0 1,1-1-1,-2 1 1,0-1 0,-1 1-1,0-1 1,-1 1-1,-1-7-31,0 13 9,0 0-1,0 1 1,-1 0-1,0-1 0,-1 1 1,1 0-1,-2 0 1,1 0-1,-1 0 0,1 1 1,-2-1-1,1 1 1,-1 0-1,0 0 1,0 1-1,-1 0 0,1 0 1,-1 0-1,0 0 1,-6-2-9,-5-2-6,0 2 0,0 0 0,0 1 0,-1 1 0,0 1 0,0 0 0,0 2 0,-1-1 0,1 2 0,-1 1 0,1 0 0,-18 3 6,86 0-200,-6-6 164,33-7 36,-30 3-6,40 0 6,-74 6 0,1 2-1,0-1 1,0 2-1,0 0 1,-1 1-1,1 0 1,-1 1-1,5 2 1,-15-5 0,0 0-1,0 1 1,0-1 0,0 1-1,0 0 1,-1 0-1,1 0 1,-1 0-1,0 0 1,1 1 0,-1-1-1,0 1 1,0-1-1,-1 1 1,1 0 0,0 0-1,-1 0 1,0-1-1,1 2 1,-1-1-1,-1 0 1,1 0 0,0 0-1,-1 0 1,1 0-1,-1 4 1,0 7-2,-1 0 0,-1 0 0,0 0-1,-1 0 1,-3 9 2,2-5 0,-4 13 3,3-13 1,1 0 1,0 1 0,2-1 0,0 1-1,1 12-4,1-26-3,0 0-1,1 0 1,-1 0-1,1-1 0,1 1 1,-1 0-1,1 0 0,0-1 1,0 1-1,0-1 0,0 1 1,1-1-1,0 0 0,0 0 1,0 0-1,0 0 0,1-1 1,-1 1-1,1-1 0,0 0 1,0 0-1,0 0 0,2 0 4,4 2-335,0-1-1,0 0 0,0-1 0,1 0 1,0-1-1,-1 0 0,1 0 1,0-1-1,0-1 0,0 0 0,6-1 336,43 0-1186</inkml:trace>
  <inkml:trace contextRef="#ctx0" brushRef="#br0" timeOffset="364.174">1200 509 6401,'-19'-5'2961,"2"7"-1393,0 12-543,7 6 15,5 16-336,1 5-136,3 11-200,-1-3-72,4 1-120,6-2-32,1-7-48,1 4 0,4-14 8,-6-4 72,4-8-264,2-11-416,-5-6-1048,6-5 928</inkml:trace>
  <inkml:trace contextRef="#ctx0" brushRef="#br0" timeOffset="737.294">1187 170 6737,'-19'-26'2785,"7"13"-1649,12 8-776,0-1-48,12 15-136,3 6-280,7 8-1256,2 9 1016</inkml:trace>
  <inkml:trace contextRef="#ctx0" brushRef="#br0" timeOffset="1204.552">1334 564 5961,'0'0'2417,"0"0"-956,0 0-379,0 0-223,2 3-180,18 45 396,-4-20-862,-5-10 87,0 1 0,6 18-300,5 19 333,3-1 0,1-1-1,3-1 1,8 7-333,-22-44 142,-15-16-125,0 0-1,1 1 0,-1-1 1,1 0-1,-1 0 0,1 1 1,-1-1-1,0 0 0,1 0 1,-1 0-1,1 0 0,-1 0 1,1 1-1,-1-1 0,1 0 1,-1 0-1,1 0 0,-1 0 1,1 0-1,-1-1 0,1 1 1,-1 0-1,1 0-16,0-1 34,0 0 0,1-1 0,-1 1 0,0-1 0,0 1 0,0-1 0,0 0 0,0 1 1,0-1-1,0 0 0,0 0 0,-1 1 0,1-1 0,-1 0 0,1 0 0,-1-2-34,16-74 233,-3 0 0,-2-12-233,-1 1 33,12-35-33,-21 118-7,8-28-32,-9 34 37,0-1 0,0 1 0,0 0 0,1-1 0,-1 1 0,0 0 0,0 0 0,0-1 1,0 1-1,0 0 0,1 0 0,-1 0 0,0-1 0,0 1 0,0 0 0,0 0 0,1 0 0,-1-1 0,0 1 0,0 0 0,1 0 0,-1 0 0,0 0 0,0 0 0,1-1 0,-1 1 0,0 0 0,0 0 0,1 0 0,-1 0 2,7 13-113,7 47 31,-9-33 51,1 0 1,2 0 0,1-1-1,10 22 31,-15-41-2,0 1-1,0-1 1,1 0-1,0 0 1,0-1-1,1 1 1,0-1-1,0 0 1,0-1-1,1 0 1,0 0-1,0 0 1,0 0-1,1-1 0,-1-1 1,1 1-1,0-1 1,1 0 2,-2-1 4,0 0-1,1 0 1,-1-1-1,0 0 1,1 0 0,-1-1-1,1 0 1,-1 0-1,0-1 1,1 0 0,-1 0-1,0-1 1,0 1-1,0-2 1,0 1 0,0-1-1,0 0 1,0 0-1,-1-1 1,5-4-4,-1 0 12,0 0-1,-1-1 1,0 0-1,0-1 1,-1 1-1,-1-2 1,0 1-1,0-1 1,-1 0-1,0-1 1,2-7-12,-6 14 4,6-12 25,-2 0-1,0 0 1,-1-1-1,3-13-28,-7 27 5,-1-1 0,1 0-1,-1 0 1,0 1 0,0-1-1,-1 0 1,1 1 0,-1-1-1,0 0 1,0 1 0,-1-1-1,1 1 1,-1-1 0,0 1-1,0 0 1,-1 0 0,1 0-1,-1 0 1,0 0 0,-2-2-5,4 5-2,-1 0 0,1 0 0,0 0 0,0 0 1,-1 0-1,1 0 0,-1 0 0,1 1 0,-1-1 0,1 0 1,-1 1-1,1-1 0,-1 1 0,0 0 0,1 0 0,-1-1 1,0 1-1,1 0 0,-1 0 0,1 1 0,-1-1 0,0 0 1,1 1-1,-1-1 0,1 0 0,-1 1 0,1 0 0,-1-1 1,1 1-1,-1 0 0,1 0 0,-1 0 0,1 0 0,0 0 1,0 0-1,0 0 0,-1 0 0,1 1 2,-8 7-22,1 0-1,-1 0 0,1 1 1,-4 9 22,8-14-4,-12 19-23,1 0 0,1 2 0,1 0 0,1 0 0,-7 27 27,15-40 2,0 0 0,1 0-1,0 1 1,1 0 0,1-1 0,0 1 0,1 0 0,1 0 0,0-1-1,0 1 1,2 0 0,-1-1 0,4 8-2,-3-15 7,-1 1 0,2-1 0,-1 0 0,1 0 0,0 0-1,0 0 1,0 0 0,1-1 0,0 0 0,0 0 0,0 0 0,1-1 0,0 0 0,0 0 0,0 0 0,0-1-1,0 0 1,1 0 0,3 1-7,15 4 9,1-1 0,0-1 0,0-1 0,17 0-9,-9 0-56,41 6 16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51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95 3009,'104'-6'1691,"-86"1"-180,-18 4-1474,0 1-1,1 0 1,-1 0 0,0-1 0,0 1 0,0 0 0,1-1-1,-1 1 1,0 0 0,0-1 0,0 1 0,1 0 0,-1-1-1,0 1 1,0 0 0,0-1 0,0 1 0,0 0 0,0-1-1,0 1 1,0-1 0,0 1 0,0 0 0,0-1 0,0 1-37,-1-2 136,1 1 0,-1-1 1,0 1-1,0-1 0,0 1 1,0-1-1,0 1 1,0-1-1,0 1 0,-1-1-136,0 0 451,-2-3-227,-1 0-1,1 1 1,-1-1-1,0 1 1,-1 0 0,1 0-1,-1 1 1,0-1-1,0 1 1,0 1 0,0-1-1,0 1 1,-1 0-1,1 0 1,0 1 0,-1 0-1,0 0 1,1 0 0,-1 1-1,0 0 1,1 0-1,-1 1 1,-4 1-224,2-1 89,0 2 0,0-1-1,0 1 1,0 0 0,0 1 0,1 0 0,-1 0-1,1 1 1,0 0 0,0 0 0,1 1 0,0 0 0,0 1-1,0-1 1,1 1 0,-4 5-89,2 0 28,0 1 0,0 0 0,1 0 1,1 1-1,0 0 0,1 0 0,0 0 0,1 1 0,1 0 0,0-1 1,1 1-1,1 3-28,0-11 4,1-1-1,0 1 1,1-1 0,-1 0 0,1 1 0,0-1 0,1 0 0,0 0-1,0 0 1,0 0 0,0 0 0,1 0 0,0-1 0,0 1 0,1-1-1,0 0 1,0 0 0,0 0 0,0 0 0,1-1 0,0 1-1,-1-1 1,2-1 0,-1 1 0,0-1 0,1 0 0,0 0 0,-1 0-1,3 0-3,1 0 20,0 0-1,0-1 0,0 0 0,0 0 0,1-1 1,-1 0-1,0 0 0,1-1 0,-1-1 0,0 0 1,1 0-1,-1 0 0,7-3-19,-4 0 31,-1 0 1,1-1-1,-1 0 1,0-1-1,-1 0 1,0-1-1,0 0 1,0 0-1,-1-1 1,3-4-32,-8 9 14,0-1 1,0-1 0,-1 1 0,0 0 0,0-1 0,0 1 0,-1-1 0,0 0 0,1 0 0,-2 0 0,1 0-1,0 0 1,-1-1 0,0 1 0,0 0 0,-1-6-15,0-5 36,-1-1 1,-1 1-1,0 0 0,-4-14-36,-5-35 6,22 82-36,1 1-1,0-2 1,9 10 30,3 3-213,7 8 367,0-2-1,5 2-153,-20-23-1229,0-1 0,0-1-1,18 11 1230,32 13-1578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52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342 424 2224,'-3'-5'651,"0"1"-1,0 0 0,-1 0 1,0 1-1,1-1 0,-1 1 1,0-1-1,-1 1 0,1 1 1,0-1-1,-1 0 0,0 1 1,-4-1-651,4 1 220,0 1 0,0 0 0,-1 0 0,1 1 0,0 0 0,-1 0 1,1 0-1,0 1 0,0-1 0,-1 1 0,1 0 0,0 1 0,-2 0-220,-15 5 371,1 1 1,1 0-1,0 1 0,-16 11-371,28-15 33,1 0 0,1 0-1,-1 0 1,1 1 0,0 0 0,0 0 0,0 1-1,1 0 1,0 0 0,0 0 0,1 1 0,0-1-1,-2 8-32,5-13 2,0 0 0,0 0 0,0 0-1,0 0 1,1 1 0,-1-1 0,1 0-1,0 0 1,0 1 0,-1-1 0,1 0-1,1 1 1,-1-1 0,0 0 0,1 0-1,-1 1 1,1-1 0,-1 0 0,1 0-1,0 0 1,0 0 0,0 0 0,0 0 0,1 0-1,-1 0 1,0 0 0,1 0 0,-1-1-1,1 1 1,0-1 0,-1 1 0,1-1-1,0 0 1,0 1 0,0-1 0,0 0-1,0 0 1,0 0 0,1 0-2,10 3 12,0 0 1,0-1-1,0 0 1,1-1-1,-1-1 0,2 0-12,-13-1 1,14 2 10,7-1 4,0 2 0,0 0 1,0 2-1,13 4-15,-31-8 0,0 1 1,0 0 0,-1 0-1,1 0 1,0 0 0,-1 1-1,1 0 1,-1 0 0,0 0-1,0 0 1,0 1 0,0 0-1,-1 0 1,1 0 0,-1 0-1,0 0 1,-1 0 0,1 1-1,-1 0 1,1-1 0,-1 1-1,-1 0 1,1 1-1,-1-4 0,-1 0-1,0 1 1,0-1-1,0 0 1,0 1-1,0-1 1,0 1-1,0-1 1,-1 0-1,1 1 1,-1-1-1,0 0 1,1 0-1,-1 1 1,0-1-1,-1 0 1,1 0-1,-1 1 1,-1 1 11,-1 1-1,0-1 1,0 0 0,0 0-1,0 0 1,-1-1-1,1 1 1,-2-1-11,-11 7 121,0-1-1,0-1 1,-1-1 0,-10 3-121,1-1 283,-1-2 0,-13 2-283,29-7 63,-1 0 1,0-1-1,1-1 0,-1 0 0,1 0 0,-10-3-63,21 3-30,1 0-1,-1 0 0,1 0 1,-1 0-1,0 0 0,1 0 1,-1 0-1,1-1 1,-1 1-1,1 0 0,-1 0 1,1-1-1,-1 1 0,1 0 1,0-1-1,-1 1 0,1 0 1,-1-1-1,1 1 0,0-1 1,-1 1-1,1 0 1,0-1 30,0 1-60,0-1 0,0 1 0,1 0 0,-1-1 0,0 1 0,1 0 0,-1-1 0,0 1 0,1 0 0,-1 0 0,1-1 0,-1 1 0,0 0 0,1 0 0,-1 0 0,1-1 0,-1 1 0,0 0 0,1 0 1,-1 0-1,1 0 0,-1 0 0,1 0 0,-1 0 0,1 0 0,-1 0 0,1 0 0,-1 0 0,0 1 0,1-1 0,-1 0 60,25 4-868</inkml:trace>
  <inkml:trace contextRef="#ctx0" brushRef="#br0" timeOffset="821.713">854 626 1800,'-30'-50'1454,"29"49"-1341,1 1 0,0-1 0,-1 0 0,1 0 0,0 0 0,0 0 0,0 0 0,-1 0 0,1 0 0,0 0 0,0 0 0,0 0 0,0 0 0,1 0 0,-1 0 0,0 0 0,0 0 0,1 1 0,-1-1 0,0 0 0,1 0 0,-1 0 0,1 0 0,-1 0 0,1 1 0,-1-1 0,1 0-113,4-7 1259,-5 6-1130,0 1 0,1-1 1,-1 1-1,0-1 0,0 1 0,0-1 0,0 1 0,0-1 0,0 1 0,-1-1 0,1 1 0,0-1 1,-1 1-1,1-1 0,-1 1 0,0-1 0,1 1 0,-1 0 0,0-1 0,0 1 0,0 0 0,0 0 1,0-1-1,0 1 0,0 0 0,0 0 0,0 0 0,-1 1 0,1-1 0,0 0 0,-1 0 0,1 1 1,0-1-1,-1 0 0,1 1 0,-1 0 0,1-1 0,-2 1-129,-2-1 128,0 0 1,-1 0-1,1 0 1,0 1-1,-1 0 1,1 0-1,0 1 1,0-1-1,-1 1 1,1 0-1,-2 1-128,-4 2 96,1 1 1,0-1-1,0 2 1,0-1-1,1 1 1,0 1-1,0 0 1,1 0-1,0 1 1,0 0-1,0 0 1,-2 5-97,2-2 20,0 1 1,0 0-1,1 1 1,1-1 0,0 1-1,1 1 1,0-1-1,1 1 1,-1 8-21,4-17 4,0 1 0,1-1 0,-1 1 0,1-1 0,0 1 1,0-1-1,1 1 0,0-1 0,0 1 0,0-1 0,1 0 0,-1 1 0,1-1 0,1 0 1,-1 0-1,1 0 0,-1-1 0,1 1 0,1 0 0,-1-1 0,1 0 0,0 0 0,-1 0 1,2 0-1,-1-1 0,0 0 0,1 1 0,0-2 0,-1 1 0,1 0 0,0-1 0,1 0 1,-1 0-1,0-1 0,1 1 0,-1-1 0,5 0-4,2 1 27,0-1 0,0 0 1,-1-1-1,1-1 0,0 0 0,0 0 1,0-1-1,-1-1 0,1 0 0,5-2-27,-12 3 17,0 0 0,0 0 0,0 0 0,0-1-1,0 0 1,-1 0 0,1 0 0,-1 0 0,0-1-1,0 0 1,0 0 0,0 0 0,-1 0 0,1 0-1,-1-1 1,0 1 0,-1-1 0,1 0 0,-1 0-1,0 0 1,0 0 0,0-1 0,0-4-17,0-11 67,-1 0 1,-2 0 0,1 0-1,-2 0 1,-1 0-1,-3-10-67,-5-44 258,19 89-189,5 17-88,-2 1 19,-5-14 3,1 1 0,0-1-1,1 0 1,1-1 0,1 0-1,7 8-2,-15-21-16,19 22 38,0 0 1,13 10-23,-26-29-337,-1 0-1,1-1 1,0 0 0,1 0 0,0-1 0,0 0-1,0 0 1,0-1 0,1 0 0,4 0 337,27 7-964</inkml:trace>
  <inkml:trace contextRef="#ctx0" brushRef="#br0" timeOffset="1171.535">1468 43 8178,'-3'-2'394,"1"0"-1,0 0 1,-1 0 0,1 0 0,-1 1 0,0-1 0,1 1 0,-1-1-1,0 1 1,0 0 0,-1 0-394,4 1 70,-1 0-1,1 0 1,-1 0 0,1 0-1,-1 0 1,1 0 0,-1 0-1,1 0 1,-1 1 0,1-1-1,-1 0 1,1 0 0,-1 0-1,1 1 1,-1-1 0,1 0-1,-1 1 1,1-1 0,-1 0-1,1 1 1,0-1 0,-1 1-1,1-1 1,-1 1-70,0 0 64,1 1 1,-1 0-1,0 0 1,0 0-1,1 0 0,-1-1 1,1 1-1,0 0 0,-1 0 1,1 2-65,-1 10 222,1-1 0,1 1-1,0-1 1,1 0 0,3 13-222,21 68 413,-6-28-277,19 103 357,7 100-493,-24-79-2985,-21-175 1900</inkml:trace>
  <inkml:trace contextRef="#ctx0" brushRef="#br0" timeOffset="1545.146">1324 518 6977,'-16'-2'3281,"6"2"-1408,7 0-257,9 3-504,10-1-304,18-2-368,11 2-79,9-4-201,8-3-32,10 3 0,-2-3-48,-6 5-665,-8 2-279,-1 10 448</inkml:trace>
  <inkml:trace contextRef="#ctx0" brushRef="#br0" timeOffset="1929.503">1987 475 8370,'32'-41'3545,"-44"60"-1977,-1 5-184,6 15-464,0 7-223,17 4-393,6 7-112,2-1-96,1-8-16,-5-2 64,-2-8-88,-2-12-392,-1-1-457,-4-13-3223,4-1 2735</inkml:trace>
  <inkml:trace contextRef="#ctx0" brushRef="#br0" timeOffset="1930.503">1999 57 8962,'-28'-28'3649,"13"11"-2537,11 5-272,4 12-336,12 5-272,14 16-136</inkml:trace>
  <inkml:trace contextRef="#ctx0" brushRef="#br0" timeOffset="2488.84">2612 511 3617,'101'-49'1996,"-100"48"-1856,1 1 0,-1-1 0,0 0 0,1 0-1,-1 0 1,0 0 0,0-1 0,0 1 0,0 0 0,1 0-1,-2-1 1,2 0-140,-2 1 71,0 1 1,1-1-1,-1 1 0,0-1 0,0 1 0,0-1 0,0 0 0,0 1 1,0-1-1,0 0 0,0 1 0,0-1 0,0 1 0,0-1 0,0 0 1,0 1-1,0-1 0,-1 1 0,1-1 0,0 0-71,-1 0 199,0-1 0,0 1 0,0 0 0,0 0 0,0 0 0,-1-1 0,1 1 0,0 0 0,0 0 0,-1 1 0,1-1 0,-2 0-199,-1-1 215,-1 1-1,0 0 0,1 0 0,-1 0 1,0 1-1,0 0 0,0 0 0,1 0 1,-1 0-1,0 1 0,0 0 0,1 0 1,-1 0-1,0 1 0,0 0-214,-11 3 414,2 1-1,-1 1 1,-13 8-414,17-7 181,-1-1 1,1 2-1,1 0 1,-1 0-1,-6 8-181,12-11 38,-1 1 1,1-1-1,1 1 1,-1 0-1,1 0 0,0 0 1,1 0-1,0 1 0,0 0 1,0 2-39,2-8 1,1 0 1,0-1 0,0 1 0,0 0 0,0-1-1,0 1 1,0 0 0,0-1 0,1 1 0,-1 0 0,0-1-1,1 1 1,0-1 0,-1 1 0,1-1 0,0 1-1,0-1 1,0 1 0,0-1 0,0 0 0,0 1 0,0-1-1,0 0 1,0 0 0,1 0 0,-1 0 0,0 0-1,1 0 1,0 0-2,4 2 5,0 0 1,0 0-1,1 0 0,-1-1 0,1 0 1,2 0-6,38 7 71,34 2-71,-52-9 21,0 2-1,0 1 0,0 1 0,-1 2 1,0 1-1,6 3-20,-32-11 1,0 0 0,0 0-1,1 0 1,-1 0 0,0 1 0,0-1 0,0 1 0,-1-1-1,1 1 1,0 0 0,0 0 0,-1 0 0,0 0 0,1 0-1,-1 0 1,0 0 0,1 1-1,-2-1 0,1 0 1,-1 0-1,0-1 1,0 1-1,0 0 1,0 0-1,0 0 0,0 0 1,0 0-1,-1 0 1,1 0-1,0-1 1,-1 1-1,0 0 1,1 0-1,-1-1 0,0 1 1,0 0-1,0-1 1,0 1-1,0-1 1,-1 1-1,1 0 0,-5 4 8,0 0-1,-1-1 1,1 0 0,-1 0-1,0 0 1,0 0-1,-1-1 1,1-1 0,-1 1-1,-3 0-7,-20 7 113,-31 7-113,55-17 10,-6 3 26,-1 0 0,0-1 0,0-1 0,0-1 0,0 0 0,0 0 0,0-2 0,-9 0-36,12-3-252,8 2-50,5 0-220,18 3 69</inkml:trace>
  <inkml:trace contextRef="#ctx0" brushRef="#br0" timeOffset="3076.694">3138 1093 2489,'70'57'1865,"-68"-56"-1726,-1 1 0,0-1-1,1 0 1,-1 1 0,0 0-1,0-1 1,0 1-1,0 0 1,0-1 0,0 1-1,-1 0 1,1 0 0,-1 0-1,1-1 1,-1 1 0,1 0-1,-1 0 1,0 0 0,0 0-1,0 0 1,0 0 0,0 0-1,-1 1-138,0 7 763,2-1-69,1 25 1564,-2-32-2135,0-1-1,1 0 1,-1 1-1,0-1 0,1 0 1,-1 0-1,1 1 1,-1-1-1,1 0 1,0 0-1,0 0 0,-1 0 1,1 1-1,0-1 1,0 0-1,0-1 1,0 1-1,0 0 1,0 0-1,1 0-122,-1-1 65,-1 1-1,1-1 1,0 0 0,-1 0 0,1 0-1,-1 0 1,1 0 0,0 0 0,-1 0-1,1 0 1,0 0 0,-1 0 0,1 0-1,0-1 1,-1 1 0,1 0 0,-1 0-1,1-1 1,-1 1 0,1 0 0,0-1-1,-1 1 1,1 0 0,-1-1-1,1 1 1,-1-1 0,0 1 0,1-1-1,-1 1 1,1-1-65,10-18 774,-10 16-589,10-20 159,-1-1 1,-1 0-1,-1-1 1,-1 1 0,-2-1-1,0-3-344,0-12 145,-1-1 0,-3-1-1,-2-18-144,-6-81 118,-6 0 0,-24-99-118,28 202 3,3 14-9,2-1 0,0 1 1,1-1-1,1 1 0,2-1 0,0-5 6,0 27-9,1 0-1,-1 0 0,1 0 1,-1 0-1,1 0 0,0 0 1,0 0-1,1 0 0,-1 0 1,1 1-1,-1-1 0,1 0 1,0 1-1,0-1 0,0 1 0,0 0 1,0 0-1,0 0 0,1 0 1,-1 0-1,1 0 0,-1 0 1,1 1-1,0-1 0,0 1 1,0 0-1,0 0 0,0 0 1,0 0-1,0 1 0,0-1 0,2 1 10,3-1-112,0 1-1,-1 0 1,1 1 0,-1 0-1,1 0 1,-1 0-1,1 1 1,-1 0-1,0 1 1,1 0-1,-1 0 1,-1 0-1,2 1 113,5 5-491,0-1 1,-1 2-1,0 0 1,0 0-1,-1 1 0,-1 0 1,0 1-1,0 1 0,-1-1 1,5 12 490,15 34-1249</inkml:trace>
  <inkml:trace contextRef="#ctx0" brushRef="#br0" timeOffset="3460.617">3186 754 6241,'-7'-7'2833,"9"6"-1209,1-3-343,-3 4-305,0-2-200,33 1-336,42-6-144,-35 4-160,6-3-32,-5 6 8,9 2-256,-9 2-960,-3 6 784</inkml:trace>
  <inkml:trace contextRef="#ctx0" brushRef="#br0" timeOffset="3834.982">3601 730 7218,'0'-1'3120,"0"-1"-1575,3 0-193,14 4-248,0 3-248,54 36-400,-35-15-160,-4-4-192,4 7-16,-5 0 72,-5-3-71,-1-2-506,3-2-375,-8-8 416</inkml:trace>
  <inkml:trace contextRef="#ctx0" brushRef="#br0" timeOffset="3835.982">4267 502 7794,'-7'1'741,"1"-1"0,-1 1 0,0 0 0,0 0 0,1 1 0,-2 0-741,5-1 137,0 1-1,0-1 1,1 1 0,-1 0 0,0 0 0,1 0 0,0 0 0,-1 0 0,1 1-1,0-1 1,0 1 0,0-1 0,-1 4-137,-10 17 439,2 1 0,1 0 0,0 0 0,2 1 0,1 0 0,0 6-439,-21 64 479,-42 81-36,-8 20-183,66-161-342,2-1 1,2 2-1,1-1 1,-1 28 81,8-60-63,0 19-518,1-22 544,-1 1 1,0 0-1,0-1 0,0 1 1,1 0-1,-1-1 0,0 1 1,1-1-1,-1 1 0,1 0 1,-1-1-1,1 1 0,-1-1 0,1 1 1,-1-1-1,1 1 0,-1-1 1,1 0-1,-1 1 0,1-1 1,0 0-1,-1 1 0,1-1 1,0 0-1,-1 0 0,1 1 37,19-1-572</inkml:trace>
  <inkml:trace contextRef="#ctx0" brushRef="#br0" timeOffset="4168.124">4466 555 8170,'-10'-10'3488,"1"10"-2079,6 29-201,1 2-48,2 9-400,2 8-207,3-6-337,5 6-96,2 2-40,0-5 40,-3-4-104,-1-4-304,-1-9-1001,-2-6 833</inkml:trace>
  <inkml:trace contextRef="#ctx0" brushRef="#br0" timeOffset="4501.196">4511 151 8114,'-16'-44'3528,"-8"11"-1751,7 18-481,7-1-672,5 11 16,5 8-616,5 6-2416,10 29 1832</inkml:trace>
  <inkml:trace contextRef="#ctx0" brushRef="#br0" timeOffset="4935.254">4805 734 4497,'29'-102'2595,"-26"80"-714,-3 22-1855,0 0 1,0 0-1,0-1 1,0 1-1,0 0 1,0 0-1,0 0 1,0 0-1,0 0 1,0 0-1,0 0 1,0 0-1,0 0 1,0-1-1,0 1 1,0 0-1,-1 0 1,1 0-1,0 0 0,0 0 1,0 0-1,0 0 1,0 0-1,0 0 1,0 0-1,0 0 1,0 0-1,0 0 1,-1 0-1,1 0 1,0 0-1,0-1 1,0 1-1,0 0 1,0 0-1,0 0 1,0 0-1,0 0 1,0 0-1,-1 0 1,1 0-1,0 1 0,0-1 1,0 0-1,0 0 1,0 0-1,0 0 1,0 0-1,0 0 1,-1 0-1,1 0 1,0 0-1,0 0 1,0 0-1,0 0 1,0 0-1,0 0 1,0 0-1,0 0 1,0 1-1,0-1 1,0 0-1,0 0 0,0 0 1,0 0-27,-11 15 1847,10-6-1467,-1 1 0,1 0 1,1-1-1,0 1 0,0 0 0,1 0 0,1 8-380,0 4 380,1 19 54,2 0 0,2-1-1,1 0 1,4 4-434,-12-42 14,4 9 77,-1 0 0,-1 0 1,0 0-1,0 3-91,-2-12 30,1 0 0,-1 0 0,0 0 0,0 0 0,0 0 0,0 0 0,0 0 0,-1 0 0,1 0 0,-1 0 1,1 0-1,-1 0 0,0-1 0,0 1 0,1 0 0,-1 0 0,-1 0 0,1-1 0,0 1 0,0-1 0,-1 1 0,1-1 0,0 1 0,-1-1 0,1 0 0,-3 1-30,-3-52 811,5 32-790,0 2-5,0 1 1,1-1 0,1 0-1,1 0 1,1-12-17,2 3 7,1 0 0,1 0 0,2 0 0,0 0-7,-4 16-2,0-1 0,0 1 0,1 0 0,0 0 0,1 1 0,0 0 1,0-1-1,1 2 0,0-1 0,0 1 0,8-5 2,-5 5-2,0 0 1,0 1-1,0 1 1,1-1-1,0 2 0,0-1 1,1 2-1,1-1 2,-7 3-1,-1-1-1,1 1 1,-1 1-1,1-1 0,0 1 1,0 0-1,-1 0 1,1 1-1,0 0 0,-1 0 1,1 0-1,-1 1 0,1-1 1,-1 1-1,0 1 1,1-1-1,-1 1 0,2 1 2,3 4 4,0-1-1,-1 2 0,0-1 0,-1 1 0,0 1 0,0-1 1,-1 1-1,0 1 0,-1-1 0,0 1 0,-1 0 0,0 0 0,1 7-3,1 4-385,-1 1-1,-1-1 0,-2 1 0,0 0 0,-1 1 1,-1 15 385,-2-27-484,1-2-620,0 1 0,1-1 0,1 10 1104,6 0-1157</inkml:trace>
  <inkml:trace contextRef="#ctx0" brushRef="#br0" timeOffset="5508.259">5837 682 5769,'0'-12'803,"0"0"0,-1 0 0,0 0-1,0 0 1,-1 0 0,-1 0 0,0 1-1,-4-9-802,6 16 150,-1 0-1,0 1 1,0-1-1,0 0 1,0 1-1,0-1 1,-1 1-1,0 0 1,0 0-1,0 0 1,0 0-1,0 1 1,0-1-1,-1 1 1,1-1-1,-1 1 1,1 0-1,-1 1 1,0-1-1,0 1 1,0-1-1,0 1 1,0 1-1,0-1 1,0 0-1,-1 1-149,4 0 23,-2-1 63,0 1 0,-1 0 0,1 0 0,-1 0 1,1 1-1,-1-1 0,1 1 0,0 0 0,0 0 0,-1 0 0,1 0 0,0 0 1,0 1-1,0 0 0,0-1 0,0 1 0,0 1-86,-7 4 18,0 1 0,0 0 0,1 1 0,1 0 0,-1 0 0,1 1 0,1 0 0,0 1 0,0 0 0,1 0 0,1 0 0,0 0 0,0 1 0,1 0 0,0 0 0,1 0 0,1 1 0,-1 3-18,2-3 6,0 0 0,1 1-1,1-1 1,-1 0 0,2 1-1,0-1 1,1 0 0,0 0 0,4 9-6,-4-15 4,0-1 1,0 1-1,1-1 1,0 1-1,0-1 1,1 0-1,-1-1 1,1 1 0,0-1-1,1 0 1,-1 0-1,1-1 1,0 0-1,0 0 1,1 0-1,-1 0 1,1-1 0,1 0-5,1 0 11,0 0 0,0 0 1,1-1-1,-1-1 1,1 1-1,-1-2 1,1 1-1,-1-1 1,1-1-1,0 1 0,-1-2 1,1 1-1,-1-1 1,0-1-1,1 0 1,-1 0-1,1-2-11,-3 3 10,-1-2 0,0 1 0,0-1 0,0 0 1,0 0-1,0 0 0,-1-1 0,0 0 0,0 0 0,0 0 0,-1-1 0,0 0 0,0 0 0,0 0 1,-1 0-1,1 0 0,-2-1 0,1 1 0,-1-1 0,0 0 0,0 0 0,-1 0 0,1-2-10,0-15 7,-1 0 1,-2 0-1,0 1 0,-1-1 0,-1 0 0,-2 0 0,0 1 0,-1 0 0,-4-7-7,10 30-1,0 0-1,0 0 0,0 0 0,0 0 1,0 0-1,0 0 0,0 0 0,0 0 0,-1 0 1,1 0-1,0 0 0,0 0 0,0 1 1,0-1-1,0 0 0,0 0 0,0 0 1,0 0-1,0 0 0,0 0 0,0 0 1,0 0-1,0 0 0,0 0 0,0 0 1,0 0-1,-1 0 0,1 0 0,0 0 1,0 0-1,0 0 0,0 0 0,0 0 1,0 0-1,0 0 0,0 0 0,0 0 1,0 0-1,0 0 0,0 0 0,0 0 1,-1 0-1,1 0 0,0 0 0,0-1 1,0 1-1,0 0 0,0 0 0,0 0 0,0 0 1,0 0-1,0 0 0,0 0 0,0 0 2,-2 13-52,2 20-7,2-11 47,1 0 1,1 0 0,1-1-1,1 0 1,1 0 0,6 14 11,10 13 7,1-1 0,10 10-7,-23-38 28,0 0-1,-2 1 1,0 0-1,-1 0 1,-1 1-1,-1 0 1,0 1-1,-2-1 1,-1 1-1,0-1 1,-2 1-1,0 0 1,-2 0-1,0 0 1,-2 0-1,-3 14-27,4-23 75,-1-1 0,0 1 0,-1-1-1,-1 1 1,1-1 0,-2-1 0,0 1-1,0-1 1,-1 0 0,-1 0 0,0-1 0,0 0-1,-1-1 1,0 1 0,-8 4-75,2-3 81,-1-2 1,0 0-1,-1-1 1,0 0-1,0-1 1,0-1-1,-1-1 1,0-1-1,0 0 1,0-1-1,-1-1 0,-12-1-81,26 0 5,-1-2-1,0 1 0,0-1 0,0 0 0,1 0 1,-1 0-1,0-1 0,1 0 0,0 0 0,-1-1 0,1 1 1,0-1-1,0 0 0,0-1 0,1 1 0,-1-1 1,1 0-1,0 0 0,0 0 0,0 0 0,0-1 0,-1-3-4,1 2-220,2 1 0,-1-1 0,1 0 0,0 1 0,0-1 0,0 0-1,1 0 1,0 0 0,0-1 0,0 1 0,1 0 0,0 0 0,1 0-1,-1-2 221,5-42-1294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01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474 422 2417,'-40'10'1557,"39"-9"-1406,-1-1 0,0 0 0,1-1 0,-1 1 0,0 0 0,0 0 1,1-1-1,-1 1 0,1-1 0,-1 1 0,0-1 0,1 0 0,-1 1 0,1-1 0,-1 0 0,1 0 0,0 0 0,-1 0 0,1 0 0,0-1 0,0 1-151,-12-8 1117,5 5-764,-1 1 1,0 0-1,1 0 1,-1 1-1,-1 1 0,1-1 1,0 1-1,0 1 0,0 0 1,0 0-1,-1 0 1,-8 3-354,-7 1 259,-1 2 1,1 1 0,1 0 0,-1 2-260,17-6 42,0 0 1,1 1-1,-1 0 0,1 0 1,0 1-1,0-1 0,0 1 1,1 1-1,0 0 1,0 0-1,0 0 0,1 0 1,-1 1-1,2 0 0,-1 0 1,0 2-43,0 2 26,0 1 1,1-1-1,0 1 0,1 0 1,0 0-1,1 0 0,1 1 1,0-1-1,0 0 0,2 11-26,-1-7 31,2 1-1,0 0 1,0 0-1,2-1 1,0 0-1,1 0 1,0 0-1,2 0 1,1 2-31,-3-9 18,0 1 0,1-1 0,0 0 0,1-1 0,0 0 0,0 0 0,1 0 0,0-1 0,0 0 0,0 0 0,1-1 0,0 0 0,1-1 0,8 4-18,-5-3 24,-1-1 1,1-1-1,0 0 0,0-1 0,1 0 1,6 0-25,-16-2 19,0-1 0,0 0 1,0 0-1,0 0 0,0 0 1,0-1-1,0 0 0,0 0 0,0 0 1,0 0-1,0 0 0,0-1 1,-1 0-1,1 1 0,-1-1 1,1-1-1,-1 1 0,0 0 0,1-1 1,-1 0-1,-1 0 0,1 0 1,2-2-20,2-6 73,-1-1 0,0 0-1,0 1 1,-2-2 0,1 1 0,-1-1 0,-1 1 0,1-10-73,3-19 178,-3-1 0,-1-1-178,-3 6 91,-2 0 1,-1 1-1,-2 0 1,-2 0-1,-2-6-91,-3-15 55,9 44-43,4 22-18,5 25-7,3 3-2,2 0 0,1-2 0,2 1 0,1-2-1,10 15 16,-15-31-171,1-1 0,0 0-1,2-1 1,-1-1 0,2 0-1,0 0 1,1-2 0,0 1-1,1-2 1,1 0 0,1 0 171,38 16-466</inkml:trace>
  <inkml:trace contextRef="#ctx0" brushRef="#br0" timeOffset="552.939">1237 485 4497,'97'-83'2328,"-94"80"-2033,0 1-1,-1-1 0,1 1 0,-1-1 0,0 0 0,0 0 0,0 0 0,1-2-294,-2 4 72,-1 1 0,0-1-1,0 1 1,0-1 0,0 1 0,1 0 0,-1-1 0,0 1 0,0-1 0,0 1-1,0-1 1,0 1 0,0-1 0,0 1 0,0-1 0,0 1 0,-1-1 0,1 1-1,0-1 1,0 1 0,0 0 0,0-1 0,-1 1 0,1-1 0,0 1 0,0 0-1,-1-1 1,1 1 0,0 0 0,-1-1 0,1 1-72,-2-1 188,0 0 0,0 0 0,0 1 0,-1-1 0,1 1 0,0-1 0,0 1 0,0 0 0,0 0 0,-1 0 0,1 0 0,-2 0-188,-10 2 410,0 0 1,0 1 0,0 1-1,0 0 1,-8 4-411,-68 34 1089,35-16-577,40-19-384,0 1 1,0 0 0,-9 8-129,21-14 10,0 0 0,0 0-1,0 0 1,0 1 0,0 0 0,1-1-1,-1 1 1,1 0 0,0 0 0,0 0 0,0 0-1,0 1 1,0-1 0,1 0 0,-1 1-1,1-1 1,0 1 0,0 0 0,0 2-10,1-4 0,1 0 1,-1-1 0,0 1-1,1 0 1,-1 0 0,1 0-1,-1-1 1,1 1 0,0 0-1,0-1 1,0 1 0,0-1-1,0 1 1,0-1 0,0 1-1,0-1 1,1 0-1,-1 0 1,0 1 0,1-1-1,-1 0 1,1 0 0,0 0-1,-1-1 1,1 1 0,1 0-1,3 2 2,1-1 0,0 0 0,0 0 0,0-1 0,0 0 0,4 0-2,31 1 42,40-4-42,-54 0 9,-1 1 1,0 1-1,1 2 0,-1 1 0,24 5-9,-46-7 2,-1 0 0,0 0 0,-1 1 0,1 0 0,0-1 0,0 1 0,-1 1-1,1-1 1,-1 0 0,1 1 0,2 3-2,-5-5 1,0 1 0,1 0 0,-1-1 0,0 1 0,0 0-1,0 0 1,-1 0 0,1 0 0,0 0 0,-1 0 0,1 0 0,-1 0 0,1 0 0,-1 0-1,0 0 1,0 0 0,0 0 0,0 0 0,-1 0 0,1 0 0,0 0 0,-1 0 0,0 2-1,-1 1 6,-1 1 1,1 0-1,-1-1 1,0 0-1,-1 1 1,1-1 0,-1 0-1,0-1 1,0 1-1,-1-1 1,1 0-1,-1 0 1,0 0 0,-1 0-7,-13 8 37,-1 0 1,0-2-1,-4 1-37,18-8 8,-3 2 6,-1-1 1,0 0 0,0-1 0,0 0 0,0 0 0,-1-1 0,1 0 0,-1-1 0,0 0-1,1-1 1,-1 0 0,-6-2-15,16 2-23,-1 0 1,1 0-1,0 0 0,-1 0 0,1-1 0,0 1 0,-1-1 1,1 1-1,0-1 0,0 1 0,-1-1 0,1 0 0,0 1 1,0-1-1,0 0 0,0 0 0,0 0 0,0 0 1,0 0-1,0 0 0,0 0 0,1 0 0,-1-1 0,0 1 1,1 0-1,-1 0 0,1-1 0,-1 1 0,1 0 0,-1-1 1,1 1-1,0 0 0,0-1 0,0 1 0,0 0 0,0-1 1,0 1-1,0-1 0,0 1 0,0 0 0,1-1 0,-1 1 1,1 0-1,-1-1 0,1 1 0,-1 0 0,1 0 0,0 0 1,0-1-1,-1 1 0,1 0 0,0 0 0,0 0 0,0 0 1,0 0-1,0 0 0,0 1 0,1-1 0,0 0 23,26-13-1331,7-4 519</inkml:trace>
  <inkml:trace contextRef="#ctx0" brushRef="#br0" timeOffset="1063.991">1910 427 7250,'6'-11'1025,"-1"0"0,-1 0 0,4-11-1025,-8 20 117,0 1 0,0 0 0,0 0 0,-1-1 0,1 1 0,0 0 0,0-1 0,-1 1 0,1 0 0,-1 0 0,0-1 0,1 1 0,-1 0 0,0 0 0,1 0 0,-1 0 0,0 0 0,0 0 0,0 0 0,0 0 0,0 0 0,0 0 0,0 1 0,0-1 0,0 0 0,-1 1 0,1-1 0,0 1 0,0-1 0,-1 1 0,1 0 0,0-1 0,-1 1-116,-3-2 409,-1 1 1,1 0-1,-1 0 1,1 0 0,-1 1-1,-4 0-410,1 2 136,1 0 1,0 1-1,0 0 0,0 0 0,1 1 1,-1 0-1,1 0 0,0 1 0,0 0 1,0 0-1,1 1-136,-11 7 155,5-5-89,1 0 1,1 1 0,0 0-1,0 1 1,-3 5-67,11-12 3,-1-1 0,1 1 1,0 0-1,0 0 0,0 0 0,0 0 0,1 1 1,-1-1-1,1 0 0,0 1 0,0-1 1,0 1-1,1-1 0,-1 1 0,1-1 1,0 1-1,0 0 0,0-1 0,0 1 1,0-1-1,1 1 0,0 2-3,1-4 1,-1 0-1,0 1 1,1-1 0,0 0-1,-1 0 1,1 0 0,0 0-1,0 0 1,0 0 0,0 0-1,1-1 1,-1 1 0,0-1-1,1 1 1,-1-1 0,1 0-1,-1 0 1,1 0 0,-1-1 0,2 1-1,10 3 11,0-2 1,0 0 0,7 0-12,-10-1 7,25 2 4,-17-3 1,-1 2-1,1 0 0,15 5-11,-30-7 1,0 2 0,0-1 0,0 0 0,0 1 0,0 0 0,0 0 0,-1 0 0,1 0 0,-1 0 0,1 1 0,-1-1 0,0 1 0,0 0 0,0 0 0,-1 1 0,1-1 0,-1 0 0,1 1 0,-1 0-1,0 0 3,-1 1 0,0-1 1,0 1-1,0-1 0,0 1 0,-1-1 0,1 1 1,-1-1-1,-1 1 0,1 0 0,0-1 0,-1 1 0,0-1 1,0 1-1,-1-1 0,1 1 0,-1-1 0,-1 2-3,-1 4 13,-1-1 0,0 1 0,-1-1-1,0 0 1,-1-1 0,0 1 0,-2 0-13,-7 6 57,-1-2 0,0 0 0,-1-1 0,-9 4-57,19-11 22,-1-1-1,1 0 1,-1 0 0,0-1 0,0 0-1,0-1 1,0 0 0,-1 0 0,-3 0-22,13-2-8,-1 0 1,1 0-1,-1 0 1,1 0-1,-1 0 0,1 0 1,-1-1-1,1 1 1,-1 0-1,1 0 0,-1 0 1,1 0-1,0 0 1,-1-1-1,1 1 1,-1 0-1,1 0 0,0-1 1,-1 1-1,1 0 1,-1-1-1,1 1 1,0-1-1,-1 1 0,1 0 1,0-1-1,0 1 1,-1-1-1,1 1 1,0 0-1,0-1 0,0 1 1,0-1-1,0 1 1,-1-1-1,1 1 1,0-1-1,0 1 0,0-1 1,0 1-1,0-1 1,0 1 7,6-19-610,-3 14 383,1 0 1,-1 0 0,1 0 0,0 0 0,1 0-1,-1 1 1,1 0 0,4-3 226,-1 0-211,35-27-436</inkml:trace>
  <inkml:trace contextRef="#ctx0" brushRef="#br0" timeOffset="1430.797">2241 405 7898,'-4'-11'3336,"-1"13"-1679,3 5-441,4 7 8,-2 3-216,4 7-303,4 10-193,-1 12-264,7 6-88,-2 6-72,-2-2-16,0-4 32,-1-9-80,-1-11-448,-1-4-544,2-18 2104,-4 5-1184</inkml:trace>
  <inkml:trace contextRef="#ctx0" brushRef="#br0" timeOffset="1431.797">2265 41 8442,'-31'-24'3032,"3"14"-2479,13 3-377,10 7 200,8 9-256</inkml:trace>
  <inkml:trace contextRef="#ctx0" brushRef="#br0" timeOffset="2425.837">2832 530 3121,'55'-6'2216,"-55"6"-2037,1 0 0,0 0 0,-1 0 0,1 0 0,0 0 0,0 0 0,-1 0 1,1 0-1,0-1 0,-1 1 0,1 0 0,0 0 0,-1-1 0,1 1 0,-1 0 0,1-1 0,0 1 0,-1-1 0,1 1 0,-1 0 0,1-1 0,-1 1 0,1-1 0,-1 0 0,0 1 0,1-1 0,-1 1 0,0-1 0,1 0 0,-1 1 1,0-1-1,0 0 0,1 1 0,-1-1 0,0 0 0,0 1 0,0-1 0,0 0 0,0 0 0,0 1 0,0-1 0,0 0 0,0 1 0,-1-1 0,1 0 0,0 1 0,0-1-179,-14-24 2490,-13 0-1714,12 11-563,10 8-142,0 1-1,-1 0 1,0 0 0,0 0 0,0 1-1,0 0 1,-1 0 0,0 1 0,0 0-1,0 0 1,-4-1-71,5 2 31,-1 0 1,0 1-1,0 0 0,1 0 0,-1 0 0,0 1 1,0 0-1,0 1 0,0-1 0,0 1 1,-2 1-32,4-1 12,0 1 1,0 0 0,0 0 0,0 1 0,0-1-1,1 1 1,-1 0 0,1 0 0,0 1 0,0-1 0,0 1-1,0 0 1,0 0 0,-2 5-13,0-2-1,-1 1 0,2 0 0,-1 0-1,1 1 1,1 0 0,0 0 0,0 0 0,0 0 0,1 0 0,1 1 0,0-1-1,0 1 1,0 6 1,1 0-4,2 1 0,0-1 0,0 0 0,2 1 0,0-1 0,0 0 0,2 0-1,0-1 1,1 1 0,0-1 0,2-1 0,3 8 4,-7-17 0,-1 1 0,1-1 0,1 0 0,-1 0 0,1 0-1,0 0 1,0-1 0,0 0 0,0 0 0,1 0 0,0-1 0,0 0 0,0 0 0,6 2 0,-3-2 4,0-1 1,0 0 0,0 0 0,0 0 0,0-2-1,1 1 1,-1-1 0,0 0 0,1-1-1,4-1-4,-5 1 10,0-1 0,-1 0 0,1 0 0,-1-1 0,0 0 0,1 0-1,-1-1 1,-1 0 0,1 0 0,-1-1 0,1 0 0,-1-1 0,-1 1 0,1-1-1,-1-1 1,0 1 0,-1-1 0,1 0 0,-1 0 0,0-1 0,-1 1-1,0-1 1,2-5-10,-4 3 15,1 0-1,-1 0 1,-1 0-1,0 0 1,-1-1-1,0 1 1,0 0 0,-1 0-1,0-1 1,-1 1-1,0 0 1,-1 0-1,0 1 1,0-2-15,-1 1 20,-1-1 1,1 1 0,-2 0 0,1 0-1,-2 0 1,1 1 0,-1 0-1,0 0 1,-1 1 0,0 0 0,-1 0-1,-4-2-20,12 9 5,0 0 0,0 0 0,0 0 0,0 0 0,0 1-1,0-1 1,0 0 0,0 1 0,-1-1 0,1 1 0,0-1 0,0 1-1,-1 0 1,1-1 0,0 1 0,-1 0 0,1 0 0,0 0-1,-2 0-4,3 1 1,-1-1-1,1 1 1,0-1-1,-1 1 1,1-1-1,-1 1 1,1-1-1,0 1 0,0-1 1,-1 1-1,1 0 1,0-1-1,0 1 1,0 0-1,-1-1 1,1 1-1,0-1 1,0 1-1,0 0 0,0-1 1,0 1-1,0 0 1,1-1-1,-1 1 1,0 0-1,0 0 0,2 8-9,1 1 0,0 0-1,1 0 1,1 2 9,221 478 76,-210-457 22,-2 0-1,6 24-97,-16-44 25,-1 0 0,0 0 0,-1 1-1,0 0 1,-1-1 0,-1 1 0,0 0 0,-2 8-25,0-5 31,-2 0 1,1 0-1,-2-1 1,-1 0 0,0 1-1,-1-2 1,-7 14-32,11-23 14,-1 0 1,0 0 0,0 0 0,-1 0-1,1-1 1,-1 0 0,0 0 0,-1 0-1,1 0 1,-1-1 0,0 0 0,0 0-1,0-1 1,0 0 0,-1 0 0,1 0-1,-1-1 1,0 0 0,0 0 0,-2 0-15,-5-1 23,0-1 0,1 0 0,-1-1 0,1-1 0,-1 0 0,1-1 0,0 0 0,0-1 0,0-1 0,0 0 0,1 0 0,-10-7-23,9 5-23,1 0 0,-1-1 0,2-1 0,-1 0 0,1-1 0,0 0 0,1 0 0,0-1-1,1-1 1,0 1 0,-4-9 23,11 16-141,0-1 0,0 0-1,0 0 1,0 0 0,1 0-1,0 0 1,0 0-1,0 0 1,1-1 0,0 1-1,0 0 1,0 0 0,0-1-1,1 1 1,0 0 0,0 0-1,0 0 1,1 0-1,0 0 1,0 0 0,0 0-1,0 1 1,1-1 0,0 1-1,0-1 1,0 1 0,1 0-1,-1 0 1,1 1-1,3-4 142,38-23-800</inkml:trace>
  <inkml:trace contextRef="#ctx0" brushRef="#br0" timeOffset="2888.253">3243 627 8602,'30'-92'3287,"-29"79"-2197,-5 12-319,-5 11 360,7-5-987,0 0 0,0 1 0,1-1 0,-1 0 1,1 1-1,1-1 0,-1 1 0,1-1 0,-1 1 1,2-1-1,-1 1 0,1-1 0,-1 1 0,2-1 1,-1 1-145,4 15 149,2-1 0,0 1-1,3 2-148,-8-18 55,12 28 110,2 4 114,-2 1 0,6 25-279,-15-38 78,6 17 171,-13-90 748,-6-22-910,-6-67 8,13 114-88,0-1 0,2 1 1,1 0-1,4-19-7,-4 30-4,1-1 0,1 1 0,0 0 0,0 1 0,1-1 0,1 1 0,1-3 4,-4 10-6,0-1 1,1 1-1,-1 0 1,1 0-1,-1 0 1,1 1-1,0-1 1,1 1-1,-1 0 1,1 0 0,-1 0-1,1 1 1,0 0-1,0 0 1,0 0-1,0 0 1,0 1-1,1 0 6,5-1-4,0 1-1,0 0 1,0 1 0,1 0-1,-1 1 1,0 0-1,0 1 1,0 0-1,0 1 1,-1 0 0,1 1-1,-1 0 1,1 1-1,-1-1 1,-1 2 0,1 0-1,-1 0 1,0 1-1,0 0 1,-1 0 0,0 1-1,0 0 1,-1 0-1,0 1 1,0 0-1,-1 1 1,0-1 0,-1 1-1,2 4 5,2 8-61,-1-1 0,-1 1 0,-1 1 0,-1-1 1,0 4 60,4 44-580,-3 1 580,1 7-253,-2-41-98</inkml:trace>
  <inkml:trace contextRef="#ctx0" brushRef="#br0" timeOffset="3876.405">3981 480 6121,'-5'-1'3805,"8"13"-992,-1-6-2666,13 23 478,-2 0 1,-1 1-1,5 18-625,-14-39 110,15 50 1482,7 37-1592,-21-72 545,0 0 0,-2 0 0,0 10-545,-13-57 901,6-4-853,0-1 0,2 0 1,1 0-1,2 0 0,1-1 0,0 1 0,2 0 0,2 0 0,6-22-48,-8 39-1,0 0-1,1 0 1,0 0-1,1 1 1,0 0-1,1 0 0,0 0 1,0 1-1,1 0 1,1-1 1,-6 7-3,0 1 0,1 0 1,-1-1-1,1 1 0,-1 0 1,1 0-1,0 0 0,0 0 1,-1 1-1,1-1 0,1 1 1,-1 0-1,0 0 0,0 0 1,0 0-1,1 0 0,-1 1 1,0 0-1,1-1 0,-1 1 1,0 0-1,1 1 0,-1-1 1,0 0-1,1 1 0,-1 0 1,0 0-1,0 0 0,0 0 0,0 1 1,0-1-1,0 1 0,0-1 1,0 1-1,2 2 3,2 1-3,-1 1 0,0-1 0,-1 1 0,1 0 0,-1 1 0,0-1 0,-1 1 0,0 0 0,4 7 3,4 13-2,-1 0 0,0 6 2,8 20-1,1-2 16,-2 1-1,2 17-14,-20-87 117,0 1 0,0-1 0,2 0-117,1-14 29,1 0 0,1 1-1,2-1 1,10-26-29,-12 43 4,1 1 0,1 0 0,0 1 0,0-1 0,8-8-4,-10 16-2,0-1-1,1 1 0,0 0 0,0 0 1,0 0-1,1 1 0,0 0 1,0 0-1,0 1 0,5-3 3,-7 5-3,-1 0 1,1 1-1,-1-1 0,1 1 0,-1 0 1,1 0-1,0 0 0,0 1 0,-1-1 1,1 1-1,0 1 0,0-1 0,0 0 1,-1 1-1,1 0 0,0 0 0,-1 1 1,1-1-1,-1 1 0,1 0 0,-1 0 1,0 1-1,0-1 0,1 1 3,1 2-3,-1 0-1,1 0 0,-1 1 1,0 0-1,0 0 1,-1 0-1,1 0 0,-1 1 1,-1-1-1,1 1 1,-1 0-1,-1 0 0,1 0 1,-1 1-1,0 1 4,-2-8 0,73 339-487,-73-335 351,1-1 0,0 1 0,0 0 0,1-1 0,-1 1 0,1-1 0,0 0 0,0 1 0,0-1 0,0 0 0,1 0 0,0 0 0,0 0 136,24 14-465</inkml:trace>
  <inkml:trace contextRef="#ctx0" brushRef="#br0" timeOffset="4282.775">5069 706 5041,'10'-2'744,"-9"2"-624,1-1 0,-1 1-1,0 0 1,0-1-1,1 1 1,-1 0 0,1-1-1,-1 1 1,0 0 0,1 0-1,-1 0 1,0 1-1,1-1 1,-1 0 0,1 0-1,-1 1 1,0-1 0,0 1-1,1-1 1,-1 1-1,0-1 1,0 1 0,1 0-1,-1 0 1,0-1 0,0 1-1,0 0 1,0 0-1,0 0 1,0 1-120,1 1 175,0-1 0,0 1 0,0-1 0,0 1 0,1-1 0,-1 0 0,1 0 0,-1 0 0,1 0 0,0 0 0,-1-1 0,1 1 0,0-1 0,0 0 0,1 0 0,-1 0 0,0 0 0,0 0 0,0-1 0,1 1 0,-1-1 0,0 0 0,0 0 0,1 0 0,-1 0 0,0-1 0,0 0 0,1 1 0,-1-1 0,0 0-175,13-4 359,0-1 0,-1 0 0,1 0 0,-1-2 1,6-4-360,-12 7 95,0-1 0,0 0 0,0 0 1,-1-1-1,0 0 0,0-1 0,0 1 1,2-6-96,-7 10 23,-1 0 0,0-1 1,0 1-1,0-1 1,0 0-1,-1 1 1,1-1-1,-1 0 0,0 0 1,0 0-1,-1 0 1,1 0-1,-1 0 1,1 0-1,-1 0 0,-1 0 1,1 0-1,-1 0 1,1 1-1,-1-1 1,0 0-1,0 0 0,-1 0 1,0-1-24,-1-1 32,0 0 1,-1 1 0,1-1-1,-1 1 1,0 0-1,-1 1 1,1-1 0,-1 1-1,0-1 1,0 2-1,0-1 1,-1 0-1,1 1 1,-1 0 0,0 0-1,0 1 1,-4-2-33,5 2 4,-1 1 0,0-1 0,1 1 0,-1 0 0,0 0 0,0 1 0,0 0 0,1 0 0,-1 0 0,0 1-1,0-1 1,0 1 0,1 1 0,-1-1 0,0 1 0,1 0 0,-1 0 0,-2 3-4,0 0-3,0 0 1,0 1-1,1 0 0,0 0 0,0 1 0,1 0 1,0 0-1,0 1 0,0-1 0,-4 9 3,1-1-1,-1 0 7,0 1 1,1 0-1,1 0 0,1 1 1,0 0-1,1 0 0,1 1 1,1 0-1,-2 14-6,5-21 6,0-1 0,1 1-1,0 0 1,1-1 0,0 1 0,1-1 0,0 1 0,0-1-1,1 0 1,1 1 0,-1-2 0,2 1 0,-1 0-1,2-1 1,-1 0 0,1 0 0,7 8-6,-5-8 26,1 0 0,1 0-1,-1-1 1,2-1 0,-1 1 0,1-1 0,0-1 0,0 0 0,0-1-1,7 2-25,20 6 352,0-1-1,26 3-351,23 1 1030,10-1-424</inkml:trace>
  <inkml:trace contextRef="#ctx0" brushRef="#br0" timeOffset="5107.464">5801 537 6201,'-1'-1'227,"1"0"0,-1 0 0,0 0 0,1 0 0,-1 1 0,0-1 0,0 0 0,0 1 0,0-1 0,0 1 0,1-1 0,-1 1 0,0-1-1,0 1 1,0-1 0,-1 1 0,1 0 0,0 0 0,0 0 0,0-1 0,0 1 0,0 0 0,0 0 0,0 0 0,0 1 0,-1-1-227,1 1 127,0 1 0,0 0 1,0-1-1,0 1 0,1 0 0,-1-1 0,0 1 1,1 0-1,0 0 0,-1-1 0,1 1 1,0 0-1,0 0 0,0 0 0,0-1 1,0 3-128,1 20 474,1-1-1,0 1 1,2-1 0,2 3-474,4 33 565,32 162 1053,-41-215-1539,0 0 0,0 0 1,-1 0-1,0 0 0,0 0 0,-1 0 1,1 0-1,-1 0 0,-1 0 0,1 0 1,-1 0-1,-1 4-79,2-10 13,1-1 0,0 1 0,0 0 0,0 0 0,0-1 0,0 1 0,0 0 0,0 0 0,0 0 0,0-1 0,0 1 0,0 0 0,-1 0 0,1 0 0,0-1 0,0 1 0,0 0 0,0 0 0,-1 0 0,1 0 0,0-1 0,0 1 0,0 0 0,-1 0 0,1 0 0,0 0 0,0 0 0,-1 0 0,1 0 0,0 0 0,0 0 0,-1 0 0,1 0 0,0 0 0,0 0 0,0 0 0,-1 0 0,1 0 0,0 0 0,0 0 0,-1 0 0,1 0 0,0 0 0,0 0 0,-1 0 0,1 0 0,0 0 0,0 1 0,0-1 0,-1 0 0,1 0 0,0 0 0,0 0 0,0 0 0,0 1 0,-1-1 0,1 0 0,0 0 0,0 0 0,0 1 0,0-1 0,0 0 0,0 0 0,0 1 0,0-1 0,0 0 0,-1 0-13,-2-23 278,2-4-256,1-1-1,1 1 0,2-1 1,1 1-1,1 0 0,1 0-21,2-5 6,2 1-1,2-1 0,0 2 1,2 0-1,2 0 0,5-5-5,-19 31-1,0 1 1,1-1-1,-1 1 0,1 0 0,0-1 0,0 1 0,0 1 0,0-1 0,0 0 0,1 1 0,0 0 0,-1 0 0,1 0 1,0 0-1,0 0 0,3 0 1,23-8-20,0 1 1,1 1-1,21-2 20,-50 9-1,0 1 0,1-1 0,-1 1 1,0 0-1,0-1 0,1 1 0,-1 0 0,0 1 0,1-1 0,-1 0 0,0 1 1,0-1-1,0 1 0,1-1 0,-1 1 0,0 0 0,0 0 0,0 0 0,0 0 1,1 1 0,-2 0-1,-1-1 1,1 1-1,0-1 1,0 1-1,-1 0 1,1-1-1,-1 1 1,0 0 0,1-1-1,-1 1 1,0 0-1,0-1 1,0 1-1,0 0 1,0 0-1,0 0 1,0 14-4,10 47 6,-3 4-2,0-3 8,6 16-8,-9-59 1,2 0 0,0-1 0,1 0-1,1 0 1,9 16-1,-13-29-109,1 1-1,0-1 0,0 0 1,1-1-1,0 1 0,0-1 0,0 0 1,1-1-1,0 0 0,0 0 1,0 0-1,1-1 0,0 0 0,0 0 1,0-1-1,0 0 0,4 1 110,1-1-224,-1-1-1,1 0 1,-1 0-1,1-2 1,0 1-1,0-1 1,-1-1 0,1-1-1,0 0 1,-1 0-1,11-4 225,19-6-899</inkml:trace>
  <inkml:trace contextRef="#ctx0" brushRef="#br0" timeOffset="5504.387">6872 293 7914,'-5'-1'936,"1"-1"0,-1 1 0,0 0 1,0 0-1,0 1 0,-4-1-936,8 1 122,0 0-1,0 0 1,-1 1-1,1-1 1,0 0-1,0 1 1,0-1-1,0 1 1,-1-1 0,1 1-1,0-1 1,0 1-1,0 0 1,0-1-1,0 1 1,0 0-1,1 0 1,-1 0-1,0 0 1,0 0-1,1 0 1,-1 0-1,0 0 1,1 0 0,-1 0-1,1 0 1,-1 0-1,1 1 1,-1 0-122,-2 11 393,0 1 1,1 0 0,0 0-1,1 0 1,0 0 0,2 11-394,3 23 509,4 17-509,1 1 225,3 59-22,22 189 105,-33-306-351,8 42 38,-8-47-119,0 1 0,0-1 0,0 0 0,0 0 0,1 0 0,-1-1 0,1 1 0,0 0 0,-1 0 0,1-1 0,1 1 0,-1-1 0,2 2 124,-4-4-86,0 1 0,1-1 0,-1 0 0,1 1 1,-1-1-1,1 0 0,-1 1 0,1-1 0,-1 0 0,1 0 1,-1 0-1,1 1 0,-1-1 0,1 0 0,-1 0 0,1 0 0,-1 0 1,1 0-1,0 0 0,-1 0 0,1 0 0,-1 0 0,1 0 1,-1 0-1,1 0 0,-1-1 0,1 1 0,0 0 0,-1 0 1,1 0-1,-1-1 0,1 1 0,-1-1 86,4-6-903</inkml:trace>
  <inkml:trace contextRef="#ctx0" brushRef="#br0" timeOffset="5845.741">6666 756 7874,'-37'-16'3792,"4"10"-1527,9 6-145,14 0-671,8 5-369,18 7-448,11-9-200,23 4-200,11-2-56,18-8-64,2-4-16,-6-2 96,-10 2 457,-8 2-441</inkml:trace>
  <inkml:trace contextRef="#ctx0" brushRef="#br0" timeOffset="6697.833">7533 872 5009,'81'-28'2599,"-81"28"-2528,1 0 1,-1 0-1,0 0 0,1-1 0,-1 1 0,0 0 0,1 0 0,-1 0 1,0 0-1,1 0 0,-1 0 0,0 0 0,1 0 0,-1 0 0,0 0 1,1 0-1,-1 0 0,1 0 0,-1 0 0,0 0 0,1 0 0,-1 0 1,0 0-1,1 0 0,-1 0 0,0 1 0,1-1 0,-1 0 0,0 0 1,0 0-1,1 1 0,-1-1 0,0 0 0,0 0 0,1 1 0,-1-1 1,0 0-1,0 1 0,0-1 0,1 0 0,-1 1 0,0-1 0,0 0 1,0 1-1,0-1-71,-1 17 1082,-1-11-418,2 5 186,-2 30 906,2-38-1548,0 0 0,0 0 0,1 0 0,-1-1 0,1 1 0,-1 0 0,1 0 0,0-1 0,0 1 0,0 0 0,1 1-208,-2-4 46,0 0 0,1 0 0,-1 0 0,0 0 0,0 0 1,0 0-1,0 0 0,1 0 0,-1 0 0,0 0 0,0 0 0,0 0 0,0 0 0,1 0 0,-1 0 0,0 0 0,0-1 0,0 1 0,0 0 0,0 0 0,1 0 0,-1 0 0,0 0 0,0 0 0,0 0 0,0 0 0,0-1 0,0 1 0,0 0 0,0 0 0,1 0 0,-1 0 0,0 0 0,0 0 0,0-1 0,0 1 0,0 0 0,0 0 0,0 0 0,0 0 0,0-1 0,0 1 0,0 0 0,0 0 0,0 0 0,0 0 0,0-1 0,0 1 0,0 0-46,4-15 820,-3 10-838,8-29 240,-1 1-1,-3-1 1,0-1 0,-1-25-222,-1-173 406,0 10-283,-2 215-122,-1-2-3,0-1-1,1 1 1,0 0 0,1 0-1,0 0 1,0 0 0,1 0-1,1 1 1,0-1 0,1-1 2,-5 10-12,0 1-1,0-1 1,0 1 0,0 0 0,1-1 0,-1 1-1,0-1 1,0 1 0,0-1 0,1 1 0,-1 0 0,0-1-1,0 1 1,1 0 0,-1-1 0,0 1 0,1 0-1,-1-1 1,1 1 0,-1 0 0,0 0 0,1 0 0,-1-1-1,1 1 1,-1 0 0,1 0 0,-1 0 0,0 0-1,1 0 1,-1 0 0,1 0 0,-1 0 0,1 0 0,-1 0-1,1 0 1,-1 0 0,1 0 0,-1 0 0,0 0-1,1 0 1,-1 0 0,1 1 12,0 0-63,0 0 1,0 1-1,0-1 1,-1 0-1,1 1 0,0-1 1,-1 1-1,1 0 0,-1-1 1,1 1-1,-1-1 1,0 1-1,0 0 0,0-1 1,1 1 62,-3 39-658,-4 15 246</inkml:trace>
  <inkml:trace contextRef="#ctx0" brushRef="#br0" timeOffset="7224.204">7688 1254 3769,'36'91'2440,"-35"-84"810,-8-10-34,-8-4 338,14 7-3498,1 0 1,0 0 0,-1 0-1,1 0 1,-1 0 0,1 0-1,-1 0 1,1 0 0,0 0-1,-1 0 1,1 0 0,-1 0-1,1 0 1,0 1 0,-1-1-1,1 0 1,-1 0 0,1 0-1,0 1 1,-1-1 0,1 0-1,0 1 1,-1-1 0,1 0-1,0 1 1,0-1 0,-1 0-1,1 1 1,0-1 0,0 0-1,0 1 1,-1-1 0,1 1-1,0-1 1,0 1-57,-1 1 30,1 0 0,-1 0 0,1 0 0,0 1 0,0-1 0,0 0 0,0 1 0,0-1 0,0 0 0,1 2-30,0 10 184,16-5-5,5-4-49,24-4 16,-45-1-139,0 0 1,0-1 0,0 1-1,0 0 1,0-1 0,0 1 0,0-1-1,0 1 1,0-1 0,0 1-1,-1-1 1,1 0 0,0 1-1,0-1 1,-1 0 0,1 0-1,0 1 1,-1-1 0,1 0-1,-1 0 1,1 0 0,-1 0-1,1 0 1,-1 0 0,0 0-1,1 0 1,-1 0 0,0 0-1,0 0 1,0 0 0,0 0-8,0-2 14,1 1 1,-1 0-1,-1-1 1,1 1-1,0-1 1,-1 1-1,1 0 1,-1-1-1,0 1 1,1 0-1,-2-1-14,0 0 21,-1 0 1,1 0-1,-1 1 0,0-1 1,0 1-1,0 0 0,0 0 0,-1 0 1,1 0-1,0 1 0,-1-1 0,0 1 1,1 0-1,-1 0 0,1 0 1,-1 0-1,0 1 0,0-1 0,0 1 1,1 0-1,-1 0-21,-26 6 113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11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31 136 2713,'-3'-2'281,"-12"-8"1130,14 10-1340,1-1 0,0 1 1,-1 0-1,1 0 0,0-1 1,-1 1-1,1 0 0,0 0 0,-1 0 1,1 0-1,-1 0 0,1-1 1,0 1-1,-1 0 0,1 0 0,-1 0 1,1 0-1,0 0 0,-1 0 1,1 0-1,-1 0 0,1 0 0,0 1 1,-1-1-1,1 0 0,-1 0 1,1 0-1,0 0 0,-1 0 0,1 1 1,-1-1-72,12-1 2862,780-64 825,-644 64-3573,1 6 1,-1 6-115,118 5 175,393-10 810,-370-6-832,229 4 108,459-1 238,0-26-283,513-14 358,-208 8 88,-824 18-19,173 27-643,-435-5 66,74 4 4,-173-5 53,71 17-123,-162-26-26,0 0 0,0 0 1,0 1-1,0-1 0,0 1 0,1 1 26,-5-2 142,0 0-1,0-1 0,0 1 0,0 0 1,0 0-1,0 0 0,0 0 0,0 0 1,0 0-1,0 0 0,-1 0 0,1 0 1,0 0-1,-1 0 0,1 1 0,-1-1 1,1 0-1,-1 0 0,0 1 0,1-1 1,-1 0-1,0 1 0,0-1 0,0 0 1,0 2-142,-3 15 1400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26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6465 251 5873,'-1'-2'602,"-1"-1"-1,1 1 0,-1 0 1,0-1-1,1 1 0,-1 0 1,0 0-1,0 0 0,-1 0-601,2 1 97,1 1 0,0 0-1,-1 0 1,1 0 0,0 0-1,-1-1 1,1 1-1,0 0 1,-1 0 0,1 0-1,0 0 1,-1 0 0,1 0-1,-1 0 1,1 0 0,0 0-1,-1 0 1,1 0-1,0 0 1,-1 0 0,1 0-1,0 1 1,-1-1 0,1 0-1,0 0 1,-1 0-1,1 1-96,-1-1 88,0 1-1,1 0 1,-1 0-1,0 0 0,1 0 1,-1 0-1,1 0 1,-1 0-1,1 0 0,-1 0 1,1 0-1,0 0 1,-1 1-1,1-1-87,-2 15 363,0 1 0,2-1 0,0 1 0,0 0 0,2-1 0,0 1 0,1-1 1,2 7-364,13 57 1383,22 54-1383,12 47 445,-14 6-180,-32-147-198,-2 0-1,-1 0 1,-3 27-67,0-60 5,0-1-1,0 1 0,-1-1 0,0 0 0,0 0 0,0 0 1,-1 1-1,1-1 0,-3 4-4,4-10-22,0 0 1,0 0 0,0 0-1,0 0 1,0-1-1,0 1 1,0 0 0,0 0-1,0 0 1,0 0 0,0 0-1,-1 0 1,1 0-1,0-1 1,0 1 0,0 0-1,0 0 1,0 0-1,0 0 1,0 0 0,0 0-1,0 0 1,0 0 0,0 0-1,-1 0 1,1 0-1,0-1 1,0 1 0,0 0-1,0 0 1,0 0 0,0 0-1,0 0 1,-1 0-1,1 0 1,0 0 0,0 0-1,0 0 1,0 0-1,0 0 1,0 0 0,-1 0-1,1 0 1,0 0 0,0 0-1,0 0 1,0 1-1,0-1 1,0 0 0,0 0-1,-1 0 1,1 0 0,0 0-1,0 0 1,0 0-1,0 0 22,-2-17-784,2 12 624,-2-35-512</inkml:trace>
  <inkml:trace contextRef="#ctx0" brushRef="#br0" timeOffset="395.455">6449 213 5633,'-18'-5'2865,"2"-7"-809,4 7-7,7 3-585,5-1-224,14 0-464,5-3-119,15-4-257,7-2-72,16-5-144,8 2-72,8-2-72,-4 5-8,-4 5-96,-12 5-224,-12 4-696,-7 5-481,-23 3 841</inkml:trace>
  <inkml:trace contextRef="#ctx0" brushRef="#br0" timeOffset="766.353">6539 702 6641,'1'10'3241,"11"-1"-1040,11-3-417,9-2-352,6-4-263,10-5-465,5-4-176,0-3-304,4 0-16,-8 2-248,-4 3-304,1 9 264</inkml:trace>
  <inkml:trace contextRef="#ctx0" brushRef="#br0" timeOffset="1230.687">7388 751 6481,'7'-9'416,"-5"7"-175,0-1 0,0 1 1,0-1-1,0 0 0,0 0 0,-1 0 1,1 0-1,-1 0 0,0 0 0,1-4-241,-2 7 58,0-1-1,0 1 1,0-1-1,0 1 0,-1-1 1,1 0-1,0 1 1,0-1-1,0 1 1,-1-1-1,1 1 0,0 0 1,-1-1-1,1 1 1,0-1-1,-1 1 1,1 0-1,0-1 0,-1 1 1,1-1-1,-1 1 1,1 0-1,-1 0 1,1-1-1,-1 1-57,-26-6 1536,20 6-1347,0 0 0,0 0-1,1 0 1,-1 1 0,0 0-1,0 0 1,1 1 0,-1 0-1,1 0 1,-1 0 0,1 1-1,0 0 1,0 0 0,0 1-1,1-1 1,-1 1 0,0 1-189,-2 3 113,1-1 1,0 1-1,1 0 0,0 1 1,0-1-1,0 1 0,1 1 1,1-1-1,0 1 0,0-1 1,0 1-114,-1 6 68,1 0 0,0 0 0,1 0 0,1 1 0,1-1 0,0 1 0,1-1 0,0 1 0,2-1 0,0 1 0,1-1 0,0 0 0,5 13-68,-5-20 12,0 0 0,1 0 0,0-1 0,1 1 0,-1-1 1,1 0-1,1 0 0,0 0 0,0-1 0,1 0 0,-1 0 0,1 0 0,1-1 0,-1 0 0,1-1 0,0 0 0,1 0 0,-1-1 0,1 0 0,0 0 0,0-1 0,0 0 0,0 0 0,3-1-12,5 1 15,-1-1 0,1 0 0,0-2 0,-1 0 0,1 0 0,0-2 0,0 0-15,-10 1 9,0-1 0,0 1 0,-1-1 0,1 0 0,-1-1-1,1 0 1,-1 0 0,0 0 0,0-1 0,0 0-1,0 0 1,-1 0 0,1-1 0,-1 0 0,-1 0 0,1 0-1,-1 0 1,2-2-9,-2-1 14,1 0-1,-1-1 1,-1 1 0,1-1-1,-1 0 1,-1 0 0,0 0-1,0 0 1,-1 0-1,0 0 1,0 0 0,-1-1-1,-1 1 1,1 0 0,-1 0-1,-1 0 1,0 0-1,0 0 1,-1 0 0,0 0-1,0 1 1,-1-1 0,-4-5-14,0-1 9,-1 0 0,-1 0 0,-1 1 0,0 0 1,0 1-1,-1 0 0,-1 1 0,-11-8-9,15 12-22,0 2-1,-1-1 1,0 1 0,0 1-1,0 0 1,-1 0-1,0 1 1,1 0 0,-1 1-1,-1 0 1,1 1-1,0 0 1,-1 1 0,1 0 22,9 1-71,1 0 0,-1 0 1,1 0-1,-1 0 0,1 0 1,-1 0-1,1 0 1,-1 0-1,1 1 0,-1-1 1,1 0-1,-1 1 0,1 0 1,-1-1-1,1 1 1,0 0-1,-1-1 0,1 1 1,0 0-1,0 0 1,0 0-1,-1 1 71,2 9-570</inkml:trace>
  <inkml:trace contextRef="#ctx0" brushRef="#br0" timeOffset="1626.331">7683 820 7778,'50'-32'3374,"-50"32"-3269,1 0 1,-1 0-1,0 0 1,1 0 0,-1 1-1,1-1 1,-1 0-1,0 0 1,1 0-1,-1 0 1,0 0-1,1 1 1,-1-1 0,1 0-1,-1 0 1,0 1-1,0-1 1,1 0-1,-1 0 1,0 1 0,1-1-1,-1 0 1,0 1-1,0-1 1,0 0-1,1 1 1,-1-1-1,0 0 1,0 1 0,0-1-1,0 1 1,0-1-1,0 0 1,0 1-1,0-1 1,0 1-1,0-1-105,8 25 186,-6-15 192,39 92 973,-26-67-1097,-1 1 1,-1 1-1,-3 0 0,0 1-254,-6 1 154,-4-38-139,0 1 1,0-1-1,0 1 0,0 0 1,0-1-1,0 1 0,0-1 1,-1 1-1,1 0 0,0-1 1,-1 1-1,0-1 0,1 0 0,-1 1 1,0-1-1,0 1 0,0-1 1,0 0-1,0 0 0,-1 2-15,2-3 17,-1 0 0,0 0 0,1 0 0,-1 1 0,0-1 0,1 0 0,-1 0 0,0 0 0,1 0-1,-1 0 1,0 0 0,1-1 0,-1 1 0,0 0 0,1 0 0,-1 0 0,0-1 0,1 1 0,-1 0 0,1 0-1,-1-1 1,0 1 0,1-1 0,-1 1 0,1-1 0,-1 1 0,1-1 0,-1 1 0,1-1 0,0 1 0,-1-1-17,-13-19 334,12 16-261,-1-3-16,-1 0-1,1-1 1,1 1-1,0-1 0,0 1 1,0-1-1,1 0 1,0 0-1,0 0 0,1 0 1,0 1-1,0-1 1,1-2-57,3-17 49,0 1 0,2-1 0,2-3-49,-4 14 8,0 2 0,1-1 1,1 1-1,0-1 0,1 2 1,1-1-1,2-3-8,-6 12-5,0-1-1,1 1 1,0 0-1,0 0 1,0 1-1,0 0 1,1 0-1,-1 0 1,1 0-1,0 1 1,0 0-1,1 0 1,-1 0-1,1 1 1,-1 0-1,1 1 1,4-2 5,5 1 6,0 1 0,0 0 0,0 1 0,7 1-6,17 4 41</inkml:trace>
  <inkml:trace contextRef="#ctx0" brushRef="#br0" timeOffset="2497.152">8463 858 6097,'-37'-97'2417,"32"80"570,9 29-485,5 137-896,-3-106-1180,1 0 1,3-1 0,11 32-427,-12-55 137,-2-6 31,-8-11 134,-4-6 242,3-4-303,-30-164 7,28 149-232,2 1 0,0-1 0,1-6-16,2 19 3,-1 0-1,1-1 0,1 1 0,0 0 0,0 0 0,1 0 0,1 0 1,1-3-3,-2 8-3,0 0 0,0 0 1,0 1-1,1-1 1,0 1-1,0 0 0,0 0 1,1 0-1,-1 0 1,1 1-1,0 0 0,0 0 1,0 0-1,0 1 0,0-1 1,1 1-1,-1 1 1,7-2 2,-5 1-3,0 0 0,0 1 0,0 0 0,1 1 0,-1-1 1,1 1-1,-1 1 0,0 0 0,1 0 0,-1 0 0,0 1 1,0-1-1,0 2 0,6 2 3,-1 1-2,-1 2-1,0-1 1,0 1 0,-1 1 0,0 0-1,0 0 1,-1 1 0,0 0 0,-1 0-1,0 1 1,-1 0 0,0 1-1,4 10 3,-4-6 3,0 0-1,-1 1 0,-1 0 1,0 0-1,-1 1 0,-1-1 0,-1 1 1,0-1-1,-1 1 0,-2 3-2,-3 2 13,-1-16 6,5-7-18,-1 0 0,1 0 0,-1 0 1,1 0-1,0 0 0,-1-1 0,1 1 0,0 0 0,-1 0 0,1-1 1,0 1-1,-1 0 0,1 0 0,0-1 0,0 1 0,-1 0 0,1-1 1,0 1-1,0 0 0,0-1 0,-1 1 0,1 0 0,0-1 1,0 1-1,0 0 0,0-1 0,0 1-1,-3-12 10,0 1 0,1 0 0,1-1 0,0 1 0,0-1 0,1 1 0,1-1 0,1-8-10,-1 3 4,1 0 0,1 0 0,0 0 0,1 1 0,1-1-1,1 1 1,0 0 0,5-8-4,-7 17 0,0 1 1,0 0-1,0 1 0,0-1 0,1 1 0,0-1 0,0 2 0,1-1 0,-1 0 0,1 1 0,0 0 0,0 1 1,1-1-1,-1 1 0,1 0 0,-1 1 0,1-1 0,0 1 0,0 1 0,0-1 0,4 1 0,-5 0 2,1 0-1,0 1 1,0 0-1,0 0 1,0 1-1,0 0 1,0 0-1,0 1 0,0-1 1,0 1-1,-1 1 1,1-1-1,-1 1 1,0 1-1,5 2-1,-4 0 0,1 0 0,-1 0 0,0 0 0,-1 1 1,1 1-1,-1-1 0,-1 1 0,0 0 0,0 0 0,4 8 0,-1 1 13,-1 2 0,-1-1 0,0 1 1,-1 0-1,-2 0 0,1 0 0,-2 1 1,-1-1-1,0 1 0,-3 19-13,-3 5 399,8-7-178</inkml:trace>
  <inkml:trace contextRef="#ctx0" brushRef="#br0" timeOffset="5515.85">9808 724 3689,'15'-45'1911,"-13"30"0,-6 9 1043,3 6-2808,1 0-1,-1 0 0,1 0 0,-1 0 0,1 0 0,-1 0 0,1 0 1,-1 0-1,1 1 0,0-1 0,-1 0 0,1 0 0,-1 0 0,1 1 1,-1-1-1,1 0 0,0 1 0,-1-1 0,1 0 0,0 1 1,-1-1-1,1 0 0,0 1 0,0-1 0,-1 0 0,1 1 0,0-1 1,0 1-1,0-1 0,-1 1 0,1-1 0,0 0 0,0 1-145,-10 47 629,6-31-433,0 0-1,2 0 0,-1 8-195,7 23 348,-1-18-208,0 8-2,1 0-1,2 0 0,4 11-137,-8-39 18,2 0 0,-1 0 0,2 0 0,-1 0 0,4 4-18,-7-11 5,1 0 0,0-1 0,0 1 0,-1 0 0,2-1 1,-1 0-1,0 1 0,0-1 0,1 0 0,-1 0 0,1 0 0,0 0 0,-1-1 1,1 1-1,0-1 0,0 0 0,0 0 0,0 0 0,3 1-5,-3-2 6,0 0 0,-1-1 0,1 1 0,-1-1 0,1 1 0,-1-1-1,1 0 1,-1 0 0,0 0 0,1 0 0,-1-1 0,0 1 0,0-1 0,0 1 0,0-1 0,1 0-6,32-33 68,-27 26-51,2-2-5,-1-1-1,-1 1 1,0-1 0,0-1 0,-1 0-1,-1 0 1,0 0 0,2-9-12,5-20 23,-3 0 0,0-9-23,3-7 21,-7 21-12,-4 19 1,-1 16 4,-1 6 10,2 29-2,2 1 0,1-1 1,1 0-1,2 0 0,1 0 1,2-1-1,1-1 0,14 25-22,-18-41 4,0 0 0,1-1-1,0 0 1,1-1 0,2 2-4,21 16-12</inkml:trace>
  <inkml:trace contextRef="#ctx0" brushRef="#br0" timeOffset="5980.36">10556 10 6737,'11'-9'3028,"-11"9"-2968,0 0 1,0 0 0,0 0-1,1 0 1,-1 0 0,0 0-1,0 0 1,1 0 0,-1 0-1,0 0 1,0 0 0,0 0-1,1 0 1,-1 0-1,0 0 1,0 0 0,0 0-1,1 1 1,-1-1 0,0 0-1,0 0 1,0 0 0,0 0-1,0 0 1,1 0 0,-1 1-1,0-1 1,0 0-1,0 0 1,0 0 0,0 1-1,0-1 1,0 0 0,1 0-61,3 31 1807,21 196 3140,46 189-4947,-31-149 494,-39-220-1029,0-43 410,5-12-46</inkml:trace>
  <inkml:trace contextRef="#ctx0" brushRef="#br0" timeOffset="6687.241">11405 743 6313,'7'-8'731,"1"-1"0,-1 0 0,-1 0 0,6-9-731,-12 17 67,1 0 1,-1 1 0,0-1 0,0 0 0,0 0-1,0 0 1,0 1 0,0-1 0,0 0 0,0 0-1,0 0 1,0 0 0,0 1 0,0-1 0,-1 0-1,1 0 1,0 0 0,-1 1 0,1-1 0,0 0 0,-1 1-1,1-1 1,-1 0 0,1 1 0,-1-1 0,0 0-1,1 1 1,-1-1 0,1 1-68,-24-15 1492,19 12-1170,-6-2-56,0 0 0,0 1-1,0 0 1,-1 0-1,1 2 1,-1-1-1,0 1 1,0 1 0,0 0-1,0 1 1,0 0-1,1 1 1,-1 0-1,0 1 1,0 0-1,0 1 1,-10 4-266,12-4 37,1 1-1,0 1 1,0 0-1,0 0 1,0 0-1,1 1 1,0 0 0,0 1-1,0 0 1,1 0-1,0 1 1,1 0-1,0 0 1,0 0 0,0 1-1,1 0 1,1 0-1,-1 0 1,2 1-1,-1-1 1,1 2-37,0-1 9,1 0 0,1 0 0,0 0 0,0 0 0,1 0 0,0 0 0,0 0 0,1 0 0,1 0 0,0 0 0,0 0 0,1 0 0,0-1 1,1 1-1,0-1 0,0 0 0,1 0 0,0 0 0,1-1 0,4 6-9,-5-8 8,1 0 0,0 0 0,0 0 0,0-1 0,1 1 0,-1-1 0,1-1 0,1 0 0,-1 0 1,0 0-1,1-1 0,0 0 0,0 0 0,0-1 0,0 0 0,0 0 0,1-1 0,-1 0 0,0-1 0,1 0 0,-1 0 0,0-1 0,1 0 1,-1 0-1,1-1-8,-3 1 5,1-1 1,-1 0-1,0-1 1,0 0-1,-1 1 0,1-2 1,0 1-1,-1-1 1,0 0-1,0 0 1,0 0-1,0 0 1,-1-1-1,0 0 1,0 0-1,0 0 1,-1-1-1,1 1 1,-1-1-1,0 0 1,-1 0-1,1-1-5,3-10 14,-1-1-1,-1 0 1,0 0 0,-1-1-1,-1 1 1,-1-1 0,-1-2-14,0 8 9,-1 1 0,0-1 0,-1 1 0,-2-4-9,3 10 3,0 1-1,0 0 1,-1 0 0,0 0 0,0 1 0,0-1-1,0 0 1,-1 1 0,0-1 0,0 1-1,0 0-2,2 3 1,1 1 0,0 0-1,-1-1 1,1 1 0,0-1-1,-1 1 1,1 0 0,-1-1-1,1 1 1,-1 0 0,1 0-1,-1-1 1,1 1 0,-1 0-1,1 0 1,-1 0 0,1 0-1,-1-1 1,1 1-1,-1 0 1,1 0 0,-1 0-1,0 0 1,0 0-1,-3 10 12,6 22 6,6 6-24,2 0 0,2 0 0,1-1 0,1 0 1,3-1-1,1-1 0,1-1 0,4 2 6,-9-18-250,0-1 0,2-1 1,0-1-1,10 7 250,-16-13 22,23 20-165</inkml:trace>
  <inkml:trace contextRef="#ctx0" brushRef="#br0" timeOffset="7196.026">12306 671 5737,'-1'-3'532,"1"-1"-1,-1 1 0,0 0 1,0 0-1,0 0 0,0 0 1,0 0-1,-1 0 0,1 0 1,-1 0-1,0 0 1,0 0-1,0 1 0,0-1 1,0 1-1,-3-2-531,2 2 223,-1 0 1,1 0 0,-1 1-1,1-1 1,-1 1-1,1 0 1,-1 0-1,0 0 1,0 0-1,1 1 1,-1 0-1,0 0 1,0 0-1,0 0 1,-1 0-224,-17 4 459,0 1 1,0 0-1,1 1 1,-15 8-460,17-8 129,-4 4-5,1 0 0,1 1 0,0 2 0,0 0 0,-3 4-124,19-14 23,1 0-1,0 0 0,0 0 1,0 0-1,0 1 1,1-1-1,-1 1 0,1 0 1,-2 2-23,5-5 4,-1 1 1,0-1 0,1 0-1,-1 1 1,1-1-1,-1 1 1,1-1 0,0 1-1,-1 0 1,1-1 0,0 1-1,0-1 1,0 1 0,1-1-1,-1 1 1,0-1-1,0 1 1,1-1 0,-1 1-1,1-1 1,-1 1 0,1-1-1,0 1 1,0-1 0,0 0-1,-1 0 1,1 1-1,0-1 1,1 0-5,3 6 9,1-1 0,0-1 0,1 1 1,-1-1-1,1 0 0,0-1 0,0 0 0,1 0 0,7 3-9,15 5 15,31 7-15,-21-7-14,-9-2-33,0 0-261,25 11 308,-48-18-33,-2 1 1,1-1-1,0 1 0,-1 0 0,1 1 0,-1 0 0,-1 0 1,1 0-1,-1 0 0,1 2 33,-4-5 0,-1 1-1,1 0 1,-1-1-1,0 1 1,0 0 0,0 0-1,0-1 1,0 1-1,0 0 1,-1 0 0,0 0-1,1 0 1,-1 0 0,0 0-1,-1 0 1,1 0-1,0 0 1,-1 0 0,0 0-1,0 0 1,0 0-1,0-1 1,0 1 0,0 0-1,-1 0 1,1-1-1,-2 2 1,-3 6 7,-1-1 0,-1 1 0,1-1 0,-2 0 0,-8 7-7,-22 18 94,-1-2 0,-29 17-94,59-43 19,-1-1-1,0 0 1,0 0 0,-1-1-1,1 0 1,-1-1 0,0-1-1,1 0 1,-1 0 0,0-1-1,0-1 1,0 0 0,0-1-1,0 0 1,0-1 0,0 0-1,0 0 1,-9-5-19,8 5 75,11 3-33</inkml:trace>
  <inkml:trace contextRef="#ctx0" brushRef="#br0" timeOffset="8844.301">7 1577 4017,'-7'2'10680,"15"4"-8722,28 10-2410,-14-7 625,0-1-1,1-1 1,0-1-1,15 2-172,92 3 780,1-5 1,67-9-781,-177 2 26,686-22 241,32-1-233,-467 18-15,999-2 24,-358 35-25,-331-12 0,465 23 4,69-13 10,-222-10-11,-453-3-19,-86 8-2,0 0 9,-9-4-1,3 0 6,320 15-4,-235-8-2,-225-19 24,73-13-32,36 7 8,-275 3-8,93-5 128,-83 1-1526,0 3 0,30 3 1398,-52-1-1086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39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506 104 5393,'4'1'203,"-1"0"119,0-1 0,0 1-1,0-1 1,0 0 0,0 0-1,-1 0 1,1 0 0,2 0-322,-5 0 49,1 0 0,-1-1 0,0 1 0,0 0 0,0 0 0,0 0 0,1 0 1,-1 0-1,0-1 0,0 1 0,0 0 0,0 0 0,1 0 0,-1 0 0,0-1 1,0 1-1,0 0 0,0 0 0,0 0 0,0-1 0,0 1 0,0 0 0,0 0 1,0 0-1,0-1 0,0 1 0,0 0 0,0 0 0,0-1 0,0 1 0,0 0 1,0 0-1,0 0 0,0-1 0,0 1 0,0 0-49,-10-16 1981,1 5-906,0 0 0,-1 1 0,0 1 0,-4-3-1075,10 8 146,-1 1 0,0 0 0,-1 0-1,1 0 1,-1 1 0,1-1 0,-1 1-1,1 1 1,-1-1 0,0 1-1,-5-1-145,-7 1 67,0 1-1,0 0 1,-1 1-1,1 1 1,0 0-1,0 2 1,0 0-1,1 1 1,-1 1-1,1 0 1,1 1-1,-1 1 1,1 1-1,0 0 1,1 1-1,0 1 1,1 0-1,0 1 1,1 1-1,0 0 1,-7 10-67,15-16 5,0 0 0,0 1 0,1 0 0,0 0 0,0 0 0,1 1 0,0-1 0,1 1 0,-1 0 0,2 0 0,-1 0 0,1 0 0,1 0 0,-1 0 0,2 0 0,-1 0 0,1 0 0,0 0 0,1-1 0,0 1 0,1 0 0,0-1 0,0 1 0,3 4-5,-1-3 7,0-1 0,0 1 0,1-1-1,0-1 1,1 1 0,0-1 0,1 0 0,-1-1-1,1 0 1,1 0 0,-1-1 0,1 0-1,0 0 1,0-1 0,1 0 0,0-1-1,0 0 1,0 0 0,0-1 0,7 1-7,-3-2 11,1 0 1,0 0-1,0-2 1,-1 0-1,1 0 0,0-2 1,0 0-1,-1 0 1,1-1-12,-5 0 9,0-1 0,0 1 1,0-1-1,0-1 0,-1 0 1,1 0-1,-1-1 0,-1 0 1,1-1-1,-1 0 0,0 0 1,6-8-10,-5 4 11,0-1 1,0 0 0,-1 0 0,-1-1 0,0 1-1,-1-2 1,3-6-12,-6 11 6,0 0 0,-1 0 0,0 0 0,-1-1 0,0 1 0,0 0 0,-1-1 0,0 1 0,0-1 0,-1 1 0,-1 0 0,0-2-6,0-1 13,-1 1 0,-1 0 1,1-1-1,-2 1 0,0 1 0,-5-10-13,6 17 40,6 10-16,6 11-1,2 0 1,1-1 0,1 0 0,1 0 0,0-1 0,1-1 0,1 0 0,0-1 0,1 0 0,2 0-24,9 5-345,1-2 0,0 0 0,1-1 0,0-2 0,15 4 345,35 6-673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37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699 113 4169,'1'-7'1033,"0"1"-1,-1 0 1,0 0-1,0 0 1,-1-5-1033,0 4 361,0 0 0,-1 0 0,1 1-1,-1-1 1,-1 1 0,0-2-361,2 7 94,0-1 0,0 1 0,0-1 1,0 1-1,-1 0 0,1 0 0,0-1 0,-1 1 0,1 0 0,-1 0 0,1 0 1,-1 1-1,1-1 0,-1 0 0,0 1 0,1-1 0,-1 1 0,-1-1-94,-32-3 952,29 4-764,-8 0-27,0 1 0,1 0 1,-1 1-1,1 1 0,-1 0 0,1 1 0,0 0 1,1 1-1,-1 0 0,1 1 0,0 1 0,0-1 1,1 2-1,0 0 0,-5 5-161,-13 12 99,1 1-1,1 2 1,2 0 0,-21 31-99,6-5 47,3 2 0,2 2 0,2 1-1,2 5-46,16-30 10,2 0-1,1 1 0,1 0 0,2 1 0,2 0 0,1 0 0,2 1 0,1 6-9,3-26 5,1 0 0,0 0 0,1-1 0,0 1 0,2-1 0,0 1 0,1-1 0,0 0 0,3 4-5,-5-13 5,1 0 0,0 0 0,0 0 0,0-1 0,1 0 0,0 0 0,0 0 0,1 0 0,-1-1 0,1 0 0,1 0-1,-1 0 1,0-1 0,1 0 0,0 0 0,0-1 0,0 0 0,1 0 0,-1 0 0,5 0-5,2 0 9,1-1 0,-1-1 1,1 0-1,-1-1 0,1 0 0,-1-1 1,1-1-1,-1 0 0,0-1 1,1-1-1,-2 0 0,1-1 0,0 0 1,-1-1-1,0-1 0,0 0 0,1-2-9,6-4 15,0-2-1,-1 0 1,-1-1-1,0-1 1,-2-1-1,0 0 1,-1-1-1,0-1 1,9-19-15,-18 29 6,19-32 48,7-19-54,-27 48 10,0 1-1,0-1 1,-1 1-1,-1-1 1,0 0-1,0-1 0,-1-6-8,-2 18 1,0-1 0,0 1 1,0-1-1,0 1 0,0-1 1,-1 1-1,1 0 0,-1-1 1,1 1-1,-1 0 0,0-1 1,0 1-1,0 0 0,0 0 1,-1 0-1,1 0 0,0 0 1,-1 0-1,0 0 1,-1-1-3,0 1 4,0 0 0,0 0 0,-1 0 1,1 0-1,0 1 0,-1-1 1,0 1-1,1 0 0,-1 0 1,0 1-1,1-1 0,-3 0-4,-6 1 11,0 0 0,0 0 0,0 1 0,0 0 0,0 1-1,1 1 1,-9 2-11,9 1 9,14 0 6,17 0 13,10-4-1,0-2-1,9-1-26,48-1 63,-84 2-62,73 5 12,-66-4-12,0 0 0,0 1-1,-1 0 1,1 1 0,0 0 0,7 4-1,-14-5 0,0-1 0,0 1 0,0 0 0,-1 0 1,1 0-1,-1 1 0,0-1 0,1 0 0,-1 1 0,0 0 0,-1-1 0,1 1 1,0 0-1,-1 0 0,1 0 0,-1 0 0,0 0 0,2 7-133,-1-1 0,0 1 1,-1 0-1,1 7 133,1 10-1103,-3-25 946,0-1 1,0 0 0,1 0 0,-1 0 0,0 0 0,1 0 0,-1 0-1,1 0 1,-1 0 0,1 0 0,0 0 0,-1 0 0,1 0-1,0 0 1,0 0 0,-1 0 0,1-1 0,0 1 0,0 0 0,0-1-1,0 1 1,0-1 0,1 1 156,15 1-1169</inkml:trace>
  <inkml:trace contextRef="#ctx0" brushRef="#br0" timeOffset="382.594">1246 549 7666,'0'-8'3880,"2"-1"-1415,1 14-1065,-3-5-175,0 0-569,0 11-96,5 18-248,12 50-96,-13-42-96,3 1-24,-6 0-48,1-1-16,5 1 0,-7 0-128,0-6-600,-2-6-256,-3-5 496</inkml:trace>
  <inkml:trace contextRef="#ctx0" brushRef="#br0" timeOffset="738.458">1263 138 8890,'-19'-37'4121,"1"14"-1921,-1 10-1208,8 4-319,-2 11-513,13 3 80,10 15-336,9 8-3273,34 6 2545</inkml:trace>
  <inkml:trace contextRef="#ctx0" brushRef="#br0" timeOffset="1220.81">1628 673 7058,'-21'-97'2824,"10"66"-316,12 29 635,-1 2-2379,0 0-117,10 20 402,-9-16-993,1 0-2,-1 1 0,1-1 0,0 1 0,1-1 0,-1 0 0,3 3-54,82 101 610,-69-81-467,-1 2 0,-1-1 1,-1 2-1,-2 0 0,-1 1 0,-1 0 1,3 23-144,-12-44 19,-1-8-10,-1 1-1,1 0 1,-1-1-1,1 1 0,0-1 1,0 1-1,0-1 1,0 1-1,0-1 1,1 0-1,-1 1 1,1-1-1,0 1-8,2-42 159,2-48-127,3 0 1,4 1-1,13-40-32,-26 124-1,1-1 0,-1 1-1,1 0 1,0-1 0,0 1 0,0 0-1,0 0 1,1 0 0,-1 0 0,0 0-1,1 0 1,0 0 0,-1 0 0,1 0-1,0 1 1,1-2 1,-1 2-1,-1 1 0,0-1-1,1 1 1,-1 0 0,1-1-1,-1 1 1,0 0 0,1 0 0,-1 0-1,1 0 1,-1 0 0,1 0-1,-1 0 1,0 1 0,1-1 0,-1 0-1,1 1 1,-1-1 0,0 1-1,0-1 1,1 1 0,-1 0 0,0 0-1,0-1 1,0 1 0,1 0-1,-1 1 2,5 4-2,0-1 1,-1 1-1,0 0 0,0 1 0,-1-1 0,0 1 0,1 2 2,22 31-3,-20-32 5,1 0 0,1-1 0,-1 0 0,1 0-1,0-1 1,1 0 0,0-1 0,0 1 0,0-2-1,0 0 1,1 0 0,0-1 0,-1 0 0,1-1-1,0 0 1,0-1 0,1 0 0,5 0-2,-8-1 1,-1-1 1,1 0 0,0 0-1,-1 0 1,1-1 0,-1-1-1,1 1 1,-1-1 0,0-1-1,0 1 1,0-1 0,-1-1-1,1 0 1,-1 0 0,0 0-1,-1-1 1,1 0 0,-1 0-1,0 0 1,-1-1 0,1 0-1,-1 0 1,4-8-2,-6 8 3,0 1-1,-1-1 1,1 0-1,-1 1 1,-1-1 0,1 0-1,-1 0 1,-1 0-1,1-1 1,-1 1 0,0-2-3,0 6-1,-1 0 1,1 0 0,0 0 0,-1 1 0,1-1 0,-1 0 0,0 0-1,0 0 1,0 1 0,-1-1 0,1 1 0,0-1 0,-1 1-1,0-1 1,1 1 0,-1 0 0,0 0 0,0-1 0,-1 2-1,1-1 1,0 0 0,-1 0 0,1 1 0,-1-1 0,1 1-1,-1 0 1,0 0 0,1 0 0,-2 0 0,0 0-1,-1 1 0,1 0 1,0 0-1,-1 0 0,1 1 0,0-1 0,0 1 0,-1 0 1,1 0-1,0 1 0,0-1 0,0 1 0,0 0 0,1 0 1,-1 0-1,0 1 0,1-1 0,-1 1 0,1 0 0,0 0 1,0 0-1,-1 2 1,-5 4-2,1 1 0,0 0 0,0 0 1,1 1-1,0 0 0,1 0 0,0 2 2,0 0-1,1 0 1,1 1-1,0 0 0,0-1 0,1 1 0,1 1 0,1-1 0,0 0 1,1 1-1,0 4 1,1-9 3,1 0-1,0 0 1,0 0 0,1-1 0,0 1 0,0-1 0,1 0 0,0 0 0,1 0 0,0 0-1,1-1 1,0 0 0,0 0 0,0-1 0,2 2-3,0-2-91,0 0-1,0 0 1,1-1 0,-1 0 0,2 0-1,-1-1 1,0 0 0,1-1 0,0 0-1,0-1 1,1 0 0,-1 0-1,0-1 1,1 0 0,0-1 0,-1 0-1,1-1 1,4-1 91,47-3-976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50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85 9946,'-17'-35'4113,"5"20"-2569,8 3-599,4 0-489,2 5-256,13 4-72,2 3-176,11 12-624,1 6-553,-5 5 657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41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475 348 4657,'-26'-109'2457,"24"104"-2122,1 1 0,0 0 0,-1 0 1,0 0-1,1 0 0,-2 0 1,1 0-1,0 0 0,-1 1 0,0-1 1,0 1-1,0-1 0,0 1 1,0 0-1,-1 1 0,1-1 0,-1 0 1,0 1-1,-1-1-335,-4-2 407,1 0-96,1 0-1,-1 1 1,0 0 0,-1 0-1,1 1 1,-1 0 0,0 1-1,1-1 1,-1 2 0,0-1-1,0 2 1,-1-1-311,2 1 85,1 1 0,-1-1 0,1 2 0,-1-1 1,1 1-1,-1 0 0,1 0 0,0 1 0,0 0 0,0 1 0,0-1 0,1 1 1,-1 0-1,-1 3-85,-6 4 37,1 0 1,0 1-1,1 0 1,0 1-1,1 1 1,1-1-1,0 2 1,0 0-1,2 0 1,0 0-1,-5 16-37,5-10 6,2 0 0,1 0 0,1 1 0,0 0 0,2 0 0,0 0 0,2 0 0,0 0 0,2 5-6,1 6 3,1-1 0,2 0 0,1 0-1,1 0 1,2-1 0,1 0-1,2-1 1,12 22-3,-17-38-2,1-1 0,0 1 0,1-1 0,1-1 0,0 0 0,0-1 1,1 0-1,9 6 2,-11-10-3,0 0 0,1-1 1,0 0-1,0-1 0,0-1 1,1 1-1,0-2 1,0 0-1,0 0 0,0-1 1,0 0-1,2-1 3,7-1-2,0-1 0,0 0 0,0-2 0,-1 0 1,1-2-1,-1 0 0,0-1 0,0-1 0,-1-1 0,0 0 0,0-2 0,11-8 2,-5 3 1,0-2 1,-2-1-1,0-1 0,-1-1 0,-1-1 0,-1-1 1,-1 0-1,11-18-1,-21 28 26,-2-1 1,0 0-1,0 0 0,-1 0 1,-1 0-1,0-1 0,-1 0 1,0 0-1,-1-1 1,1-12-27,-4 15 85,0 0 0,0-1 0,-1 1 0,0-1 0,-1 1 0,-1 0 1,0 0-1,0 0 0,-2 0 0,1 0 0,-1 1 0,-6-10-85,-8-8 130,0 0 0,-2 1 0,-1 1 0,-1 1 0,-27-22-130,-36-26 283,-15-7-283,93 76 24,-5-5-5,8 7 256,0-1 0,-1 0 0,1 0-1,1-1 1,-1 1 0,1-1 0,-1 0-1,2 0 1,-1-1 0,0 0-275,2 2 152,1 0 0,0 0 0,1 0 0,-1 0-1,0-1 1,1 1 0,0-1-152,0 4 22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49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 6921,'0'12'6526,"2"5"-3461,4 42-3392,-4-41 1211,21 126 526,0-1-951,-21-117-800,0-1 0,-2 1 0,-1 0 0,-3 14 341,3-36-522</inkml:trace>
  <inkml:trace contextRef="#ctx0" brushRef="#br0" timeOffset="713.735">285 143 7642,'-2'7'1442,"0"1"0,0 0 0,1 0 0,0-1 1,0 8-1443,6 43 2178,3-22-1770,1 1 0,2-1-408,-11-34 82,9 22 205,0 0 0,5 5-287,15 43 329,-28-70-316,0 1-1,-1-1 0,0 1 1,1-1-1,-1 1 1,0-1-1,0 1 1,-1-1-1,1 1-12,-5 4 217,4-7-191,0 0-1,1 0 1,-1 0-1,1 0 0,-1 0 1,0 0-1,1-1 1,-1 1-1,1 0 1,-1 0-1,0-1 1,1 1-1,-1-1 1,1 1-1,-1 0 1,1-1-1,-1 1 1,1-1-1,0 1 1,-1-1-26,0 0 20,0 0 0,1-1 0,-1 1 1,0 0-1,0-1 0,1 1 0,-1-1 0,1 1 0,-1-1 1,1 1-1,0-1 0,0 1 0,0-2-20,-3-13 41,-2-2-18,2-1 0,0 0 0,1 0 0,0-1 0,2 1 1,1 0-1,0 0 0,2-6-23,1 9 4,0 0-1,1-1 1,1 2 0,1-1 0,0 1-1,1 0 1,0 0 0,10-11-4,-1 3-1,2 1 1,0 1-1,2 0 1,19-14 0,-31 27-2,1 0-1,0 1 1,1 1 0,9-5 2,-16 9-1,0 0-1,0 0 1,0 1 0,1-1-1,-1 1 1,1 0-1,-1 1 1,1-1 0,-1 1-1,1 0 1,-1 0 0,1 0-1,-1 1 1,1-1 0,-1 1 1,4 2-2,-1 0 1,0 1-1,0-1 1,0 1-1,-1 1 1,1-1-1,-1 1 1,0 0-1,0 0 1,-1 1-1,0 0 1,0 0-1,0 0 1,0 1 0,-1-1-1,0 1 1,2 7 1,7 14 2,-1 0 1,-1 1-1,6 29-2,-9-28 167,25 82-118,-24-89 1347,0-1 0,5 6-1396,10 15 1225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40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57 843 3785,'-51'-172'4725,"46"164"-816,5 20-1374,14 46-1890,-8-33-397,0-1-1,0 15-247,9 157 1073,-6-71-439,-8-84-399,-6-54 99,-1-12-256,-1-47-7,4 0 1,4-43-72,-1 70 10,0 22-9,0-5 0,2 0 0,1-11-1,-2 33-2,0-1 0,0 1 0,1 0 0,-1 0 0,2 0-1,-1 0 1,0 0 0,1 0 0,0 0 0,1 1 0,-1 0 0,5-5 2,-6 8-3,0 0 1,1 0-1,0 1 1,-1-1-1,1 0 1,0 1-1,0 0 1,0 0-1,0 0 1,0 0-1,0 0 1,0 0-1,0 1 1,0 0-1,0-1 1,0 1-1,0 0 1,1 1 0,-1-1-1,0 1 1,0-1-1,0 1 1,0 0-1,0 0 1,0 0 2,10 4-7,-1 0 1,0 0-1,0 2 0,-1-1 1,3 3 6,26 20-3,-1 1-1,6 8 4,-7-5 8,42 27-8,-66-50 3,1-2 0,1 1 1,-1-2-1,1 0 0,0-1 1,1-1-1,13 3-3,-23-7 2,-1 0 0,1-1 0,0 1 0,0-2 0,-1 1 0,1-1-1,0 0 1,-1 0 0,1 0 0,-1-1 0,1 0 0,-1-1 0,0 1 0,0-1 0,0 0 0,0-1 0,-1 1 0,1-1 0,-1-1 0,0 1 0,0-1-1,0 1 1,-1-1 0,1-1 0,-1 1 0,-1 0 0,1-1 0,-1 0 0,0 0 0,0-1-2,1 0 2,-1 0 0,0 0 0,-1 0 0,0 0 0,0 0 0,0 0 0,-1-1 0,0 1 0,-1 0 0,0-1 0,0 1 0,0-1 0,-1 1 0,0 0 0,0-1 0,-1 1 0,0 0 0,0 0 0,-1 0 0,0 0 0,0 0 0,-1 1 0,1-1 0,-1 1 0,-1 0 0,1 0 0,-3-1-2,5 5 0,0 0-1,0 0 1,0 0-1,-1 0 1,1 0 0,-1 1-1,0-1 1,1 1-1,-1-1 1,0 1-1,0 0 1,0 0 0,0 0-1,0 1 1,0-1-1,0 1 1,0 0 0,0 0-1,0 0 1,0 0-1,0 0 1,0 0 0,0 1-1,0 0 1,0-1-1,0 1 1,0 0-1,1 1 1,-1-1 0,0 0-1,0 1 1,1-1-1,-1 1 1,1 0 0,-2 1 0,-4 4-1,0 1 0,0 0 0,1 0 0,0 0 0,0 1 0,1 0 0,0 0 0,1 1 0,-3 7 1,2-2 4,0 0 0,1 0 0,1 0 0,1 1 0,0-1 0,1 1 0,0 0 0,2 0-1,0 0 1,0 0 0,2-1 0,0 1 0,0 0 0,4 7-4,-3-10 1,1 0 1,1-1-1,0 1 1,1-1-1,0 0 0,1 0 1,0-1-1,1 0 1,0 0-1,0-1 0,2 0 1,-1 0-1,1-1 1,0 0-1,1-1 1,0 0-1,3 0-1,2 2 389,0-1 1,1-1-1,15 4-389,4-2 512</inkml:trace>
  <inkml:trace contextRef="#ctx0" brushRef="#br0" timeOffset="434.316">1124 1498 6745,'1'1'185,"0"0"0,0 0-1,-1 0 1,1-1 0,0 1-1,0 0 1,0 0 0,0 0-1,0-1 1,0 1 0,0-1-1,0 1 1,0 0-1,0-1 1,0 0 0,1 1-1,-1-1 1,0 0 0,0 0-1,0 1 1,1-1 0,-1 0-1,0 0 1,0 0 0,0 0-1,1-1 1,-1 1-1,0 0 1,0 0 0,0-1-1,0 1 1,1-1 0,-1 1-1,0-1 1,0 1 0,0-1-1,0 0 1,0 0 0,0 1-1,-1-1 1,1 0 0,0 0-1,1-1-184,4-5 520,-1 0-1,1-1 1,-1 0-1,-1 0 1,3-5-520,-4 8 34,2-8 193,0 0 0,0 0 0,-1-1-1,-1 1 1,0-1 0,-1 0 0,0 0 0,-1-2-227,1-37 794,-3-26-794,0 62 50,-4-63 282,-14-78-332,-26-79 86,16 96-69,-7-108-17,34 224 0,-1-7-2,1 0 0,3-27 2,0 50-4,0 0 0,0-1 0,1 1 1,0 0-1,1 0 0,0 0 0,1 0 0,-1 0 0,2 1 0,-1-1 0,4-3 4,-5 8-32,-1 1 0,1-1-1,0 1 1,1 0-1,-1 0 1,0 0-1,1 0 1,0 1 0,0-1-1,-1 1 1,1 0-1,1 0 1,-1 1 0,0-1-1,0 1 1,1 0-1,-1 0 1,0 0 0,1 0-1,-1 1 1,1 0-1,-1 0 1,1 0-1,-1 1 1,1-1 0,-1 1-1,0 0 1,1 0-1,-1 1 1,0-1 0,0 1-1,0 0 1,4 2 32,8 5-532,1 1 1,-1 1-1,-1 0 1,0 1-1,-1 1 0,0 0 1,-1 1-1,0 0 1,-1 1-1,-1 0 1,-1 1-1,8 14 532,16 38-1266</inkml:trace>
  <inkml:trace contextRef="#ctx0" brushRef="#br0" timeOffset="801.229">1052 843 6761,'-10'5'3441,"-2"-1"-1096,10-1-633,13-3-456,8 4-351,13-1-337,4-1-160,26-1-152,-4-2-32,16-1 3585,-2-3-2785</inkml:trace>
  <inkml:trace contextRef="#ctx0" brushRef="#br0" timeOffset="1404.797">1594 877 5609,'-3'-32'3683,"0"-3"-2193,0-4 5783,15 74-6808,-4-4-344,-1 0-1,-1 0 1,-2 0 0,0 13-121,-3-9 82,0-6 23,1-1 1,1 1-1,4 14-105,-6-36 20,1 0 1,0 0 0,0 0-1,0-1 1,1 1-1,0-1 1,1 1-1,-1-1 1,1 0-1,1-1 1,-1 1-1,1-1 1,0 1-1,0-1 1,0-1 0,3 3-21,-4-5 6,0 0 1,0 1-1,1-2 1,-1 1 0,0 0-1,1-1 1,0 0 0,-1 0-1,1 0 1,0 0 0,-1-1-1,1 0 1,0 0 0,0 0-1,-1 0 1,1-1-1,0 0 1,-1 0 0,1 0-1,-1-1 1,1 1 0,-1-1-1,1 0 1,-1 0 0,0-1-1,0 1 1,0-1 0,1-2-7,4-2 8,0 0 0,-1 0 0,-1-1 0,1 0 0,-1-1 1,-1 1-1,1-2 0,-2 1 0,1 0 0,-1-1 0,0 0 1,-1-1-9,1-6 8,0 0 1,-1-1-1,-1 0 1,-1 0-1,0-1-8,1-94 31,-3 46-11,3 49-21,-3 18 1,0-1 0,0 1-1,0 0 1,0 0-1,0 0 1,0 0 0,0 0-1,0-1 1,0 1 0,0 0-1,1 0 1,-1 0-1,0 0 1,0 0 0,0 0-1,0-1 1,0 1-1,0 0 1,0 0 0,1 0-1,-1 0 1,0 0 0,0 0-1,0 0 1,0 0-1,0 0 1,1 0 0,-1 0-1,0 0 1,0 0-1,0 0 1,0 0 0,1 0-1,-1 0 1,0 0 0,0 0-1,0 0 1,0 0-1,0 0 1,1 0 0,-1 0-1,0 0 1,0 0-1,0 0 1,1 2-1,0-1-1,0 1 0,0-1 0,0 1 0,0-1 0,-1 1 0,1 0 1,0 0-1,-1-1 0,0 1 0,1 0 0,-1 0 0,0-1 0,0 1 1,0 1 1,3 49-4,3 1 1,2-1 0,2-1 0,3 0 0,7 17 3,-16-57-39,1 1 0,0-1 0,0 0 0,1-1 0,1 1 0,0-1 0,2 1 39,-7-8 42,1 0 0,0 0-1,-1 0 1,2 0-1,-1 0 1,0-1-1,0 0 1,1 1-1,-1-1 1,1-1-1,0 1 1,0 0-1,-1-1 1,1 0-1,0 0 1,0 0-1,0 0 1,0-1 0,0 0-1,1 0 1,-1 0-1,2 0-41,20-6 870</inkml:trace>
  <inkml:trace contextRef="#ctx0" brushRef="#br0" timeOffset="1782.429">2522 322 9410,'1'-2'386,"-1"1"-217,1 0 1,-1 0-1,0 1 0,0-1 1,1 0-1,-1 0 1,0 0-1,0 0 0,0 0 1,0 0-1,0 0 0,0 0 1,0 0-1,-1 0 0,1 0 1,0 0-1,-1 0 0,1 0 1,0 0-1,-1 0 0,1 0 1,-1 1-1,1-1 0,-1 0 1,1 0-1,-1 1 0,0-1 1,0 0-1,1 1 1,-1-1-170,1 1 44,-1 0 0,1 0 0,0-1 0,0 1 0,0 0 0,-1 0 0,1 0 0,0 0 0,0 0 0,-1 0 0,1 0 0,0 0 0,0 0 0,-1 0 0,1 0 0,0 0 0,0 0 0,-1 0 0,1 0 0,0 0 0,0 0 0,-1 1 0,1-1 0,0 0 1,0 0-1,0 0 0,-1 0 0,1 0 0,0 1 0,0-1 0,0 0 0,-1 0 0,1 0 0,0 1 0,0-1 0,0 0-44,-3 13 709,4 18-313,-1-28-283,7 44 282,1 0 1,3-1-1,15 40-395,-2-1 190,-16-50-137,-1-1 1,-2 1-1,-2 1 1,-1-1-1,-3 33-53,-5 22 121,-14 62-121,17-136-442,1 1 0,1 0 1,1 0-1,0 0 0,1-1 0,2 9 442,0-15-662</inkml:trace>
  <inkml:trace contextRef="#ctx0" brushRef="#br0" timeOffset="2107.8">2337 778 9762,'7'-3'4185,"4"3"-2345,16 1-335,16 3-209,10-3-472,9-1-448,-1-3-120,-8 1-88,-3-3-128,-5 3 488,1 1-376</inkml:trace>
  <inkml:trace contextRef="#ctx0" brushRef="#br0" timeOffset="2679.581">3288 836 5145,'118'24'2503,"-116"-24"-2374,-1 1 0,1-1-1,0 0 1,-1 0 0,1 0 0,0 0-1,0 0 1,-1 0 0,1-1-1,0 1 1,-1-1 0,1 1 0,-1-1-129,0 1 46,-1 0 0,0 0 0,1-1 0,-1 1 1,0 0-1,0 0 0,1-1 0,-1 1 0,0 0 1,0 0-1,0-1 0,1 1 0,-1 0 0,0-1 1,0 1-1,0 0 0,0-1 0,0 1 0,0 0 1,0-1-1,0 1 0,0-1 0,0 1 0,0 0 1,0-1-1,0 1 0,0 0 0,0-1 0,0 1 1,0 0-1,0-1-46,-12-18 2273,7 16-1945,0-1 0,0 0 0,0 1 0,0 0 0,-1 0 0,1 0 0,-1 1 0,0 0 0,-4-1-328,-6-1 430,-1 0 0,1 1 0,-1 1-430,4 1 130,0 0-1,0 1 1,0 0 0,1 1-1,-1 0 1,0 1 0,0 1-1,1 0 1,0 1-1,-1 0 1,2 1 0,-1 0-1,0 0 1,0 2-130,2 0 32,0 0-1,1 0 0,0 0 1,1 1-1,0 1 1,0-1-1,0 1 1,1 1-1,1-1 1,0 1-1,0 0 1,1 1-1,0-1 1,0 1-1,0 7-31,0-4 7,2 0 0,0 1 0,0-1 0,1 1 0,1 0 0,1 0 0,0 0 0,1 0 0,0 0 0,2 2-7,-2-10 3,1 1 1,0 0-1,0-1 1,1 1-1,0-1 1,0 0-1,1 0 1,0 0-1,0 0 1,0-1-1,1 1 1,0-1-1,1 0 1,-1-1-1,1 1 1,0-1-1,0-1 1,1 1-1,6 3-3,0-1 11,1-1 1,0 0-1,1-1 0,-1-1 0,1 0 0,0-1 0,0 0 1,0-1-1,9-1-11,-17-1 6,0 1 1,-1-2 0,1 1 0,0-1-1,-1 0 1,1-1 0,0 1-1,-1-1 1,0-1 0,1 1 0,-1-1-1,0 0 1,0 0 0,-1-1-1,1 0 1,-1 0 0,0 0-1,0 0 1,0-1 0,0 0 0,-1 0-1,2-3-6,0-2 9,0-1-1,0 0 1,-1-1-1,-1 1 1,0-1-1,-1 0 0,0 0 1,0 0-1,-1 0 1,-1-6-9,1-23 23,-2 1 1,-3-22-24,-1-6 19,3-1-42,7 116 2,-3-19 8,1 1-1,2 4 14,1-7-52,1-1 1,1 1-1,1-1 0,1-1 0,1 0 0,1-1 0,1 0 0,1-1 1,11 11 51,-20-27-382,0 0 1,1 0-1,-1-1 1,2 1-1,6 3 382,9 1-650</inkml:trace>
  <inkml:trace contextRef="#ctx0" brushRef="#br0" timeOffset="3045.115">3950 315 8754,'0'-7'489,"1"-4"306,0 0 0,-1 1 1,-1-1-1,1 0 0,-2 1 1,1-1-1,-2-1-795,-2 0 1370,2 15-406,1 24 32,1-17-848,-2 35 192,3 0-1,1 0 1,2 0-1,2-1 1,2 1 0,5 8-340,18 53 254,-14-54-179,-2 1 1,-2 0-1,-2 1 1,-2 17-76,-5 30 305,-6 13-305,0 17-3519,2-124 792,-5-6 1285</inkml:trace>
  <inkml:trace contextRef="#ctx0" brushRef="#br0" timeOffset="3433.43">3838 869 10378,'-73'-112'4265,"69"119"-2945,4-3-55,11-1-529,4-1-216,24 1-120,6-3-104,25 0-192,6 0-40,-6-3-64,-5 1-248,-14 2-816,-8 0 4401,5 0-2809</inkml:trace>
  <inkml:trace contextRef="#ctx0" brushRef="#br0" timeOffset="3434.43">4387 766 8018,'101'-3'3905,"-105"8"-1441,3 12-1224,1 5 129,0 11-513,0 10-152,0 11-304,0 1-120,3 9-184,-1 2-40,-1-11-24,3-8 56,-4-11-256,-2-21-256,2 0 3737,4-1-2681</inkml:trace>
  <inkml:trace contextRef="#ctx0" brushRef="#br0" timeOffset="3834.506">4517 387 11811,'-19'-29'4793,"4"12"-3425,4 7-544,4 10-328,7 2-328,2 10-168,10 10 3353,4 9-2497</inkml:trace>
  <inkml:trace contextRef="#ctx0" brushRef="#br0" timeOffset="4312.731">4937 857 8258,'60'-78'3543,"-60"77"-3483,0 1-1,1 0 1,-1-1-1,0 1 1,1-1 0,-1 1-1,0-1 1,1 1-1,-1-1 1,0 1 0,0-1-1,0 0 1,0 1-1,1-1 1,-1 1-1,0-1 1,0 0 0,0 1-1,0-1 1,0 1-1,0-1 1,-1 1-1,1-1 1,0 0 0,0 1-1,0-1 1,0 1-1,-1-1 1,1 1-1,0-1 1,-1 1 0,1-1-1,0 1 1,-1-1-1,1 1 1,0 0-1,-1-1 1,1 1 0,-1-1-1,1 1 1,-1 0-1,1-1-59,-22-4 1297,18 5-944,-5-1-72,-1 0 0,1 1 0,-1 0 1,0 0-1,1 1 0,0 1 0,-1-1 1,1 1-1,0 1 0,0 0 0,0 0 0,0 1 1,0 0-1,1 1 0,-8 5-281,1-1 70,1 1-1,0 1 1,1 0-1,0 1 1,1 1-1,0 0 1,1 0-1,-3 6-69,6-7 26,0 1-1,1 1 1,1-1 0,0 1-1,0 0 1,2 1 0,-1-1-1,2 1 1,0 0-1,1 0 1,0 0 0,2 0-1,0 10-25,0-17 3,1 1 0,0-1 0,0 0 0,1 0 0,0 1 0,1-1 0,0-1-1,0 1 1,0 0 0,1-1 0,1 0 0,-1 1 0,1-2 0,0 1 0,0-1 0,1 1-1,0-1 1,0-1 0,1 1 0,-1-1 0,1 0 0,0-1 0,1 0 0,-1 0 0,1 0-3,4 1-1,0-1 0,1 0 1,-1 0-1,1-1 0,0-1 1,0 0-1,0-1 0,0 0 1,0-1-1,0-1 1,0 0-1,0 0 0,0-1 1,0-1 0,-3 0 0,0 0 1,0 0-1,-1-1 1,1 0 0,-1-1-1,0 0 1,0 0-1,0-1 1,-1 0 0,0 0-1,0-1 1,-1-1-1,0 1 1,0-1 0,0 0-1,-1 0 1,4-9-1,-6 10 2,-1-1 0,0 1 0,-1-1 0,1 0 0,-1 0 0,-1 0 0,0 0 0,0 0-1,-1-1 1,0 1 0,0 0 0,0 0 0,-1 0 0,-1 0 0,1 0 0,-4-8-2,-3-8 1,0 0 1,-2 1-1,-1 0 0,-10-17-1,11 23-3,0 1 0,-1 0 0,0 1 0,-2 0 0,-2-2 3,12 13-40,-1 0 1,1 1-1,-1 0 0,0 0 0,0 0 1,0 0-1,-1 0 0,1 1 1,-1 0-1,1 0 0,-1 0 1,0 0-1,0 1 0,1 0 1,-1 0-1,0 0 0,0 1 0,0-1 1,0 1-1,0 1 0,0-1 1,-1 1 39,3-1-169,-1 1 1,1 0 0,0 1-1,-1-1 1,1 1 0,0-1-1,0 1 1,-2 2 168,4-4-110,0 1-1,0 0 0,0 0 1,0-1-1,0 1 0,0 0 1,0 0-1,1 0 0,-1 0 1,0 0-1,1 0 0,-1 0 1,1 0-1,-1 1 0,1-1 1,-1 0-1,1 0 0,0 0 1,0 1-1,0-1 0,-1 0 1,1 0-1,0 0 0,1 1 1,-1 0 110,11 19-990</inkml:trace>
  <inkml:trace contextRef="#ctx0" brushRef="#br0" timeOffset="4786.659">5087 847 7642,'102'-1'4027,"-101"1"-3707,1 0 0,-1 0-1,1 0 1,-1 0 0,1 0 0,-1 0-1,1 1 1,-1-1 0,0 0-1,1 1 1,-1-1 0,0 1 0,1 0-1,-1-1 1,0 1 0,1 0 0,-1 0-320,0 0 44,0 0 1,0 1-1,-1-1 1,1 0-1,0 1 1,-1-1-1,1 0 1,-1 1 0,1-1-1,-1 1 1,1-1-1,-1 1 1,0-1-1,0 1 1,0-1-1,0 2-44,1 5 480,12 60 1370,2 37-1850,-4-28 947,2 0-947,14 72 603,-27-149-600,0 0 0,0-1 0,1 1 0,-1 0 0,0 0 0,0 0 0,0 0 0,0 0 0,0 0 0,0 0 0,0 0 1,1 0-1,-1 0 0,0 0 0,0 0 0,0 0 0,0 0 0,0 0 0,0 0 0,1 0 0,-1 0 0,0 0 0,0 0 1,0 0-1,0 0 0,0 0 0,0 0 0,1 0 0,-1 0 0,0 0 0,0 0 0,0 0 0,0 0 0,0 0 0,0 0 0,0 1 1,1-1-1,-1 0 0,0 0 0,0 0 0,0 0 0,0 0 0,0 0 0,0 0 0,0 0 0,0 1 0,0-1 0,0 0 0,0 0 1,0 0-1,0 0 0,0 0 0,0 0 0,0 1 0,0-1 0,0 0 0,0 0 0,0 0 0,0 0 0,0 0-3,5-14 124,-3 9-144,21-75 62,6-48-42,-18 72-4,3 0-1,3 1 5,-9 32-6,1 1 0,1 0-1,1 0 1,0 1 0,2 1 0,2-2 6,-10 15-4,0 1 0,1-1 0,0 1 0,0 0 0,1 0 0,0 1 0,6-4 4,-11 8-2,-1-1-1,1 1 1,0 0-1,0 1 1,0-1 0,-1 0-1,1 0 1,0 1 0,0-1-1,0 1 1,0 0-1,0-1 1,0 1 0,1 0-1,-1 0 1,0 1 0,0-1-1,0 0 1,0 0 0,0 1-1,0 0 1,0-1-1,-1 1 1,1 0 0,0 0-1,0 0 1,0 0 0,-1 0-1,1 0 1,0 0-1,-1 1 1,1-1 0,-1 1-1,0-1 1,1 1 2,5 9-8,0 0-1,-1 0 1,-1 0 0,1 1-1,-2-1 1,0 1-1,1 2 9,9 26-5,-2-10 9,1 0 1,2 0-1,1-2 0,1 0 0,10 11-4,-16-25-10,1-1 0,0 0 0,1-1 0,0 0 0,1-1 0,0 0 0,1-1 0,0-1 0,1 0 0,14 5 10,-9-6-275,1-2-1,0 0 1,0-1-1,1-2 1,-1 0-1,1-1 1,0-1-1,-1-2 1,1 0-1,4-2 276,28-3-552</inkml:trace>
  <inkml:trace contextRef="#ctx0" brushRef="#br0" timeOffset="7765.498">59 1630 976,'-39'0'516,"34"-1"-1715,3-1 6751,7 0 1313,-1 4-5729,12 5-725,0 1 0,0-2 0,1 0 1,0-2-1,6 2-411,-13-4 149,0-1-1,0 1 1,0-2-1,1 1 1,4-2-149,23 2 287,92 11 68,0-5 0,20-6-355,132-7 70,171-5 119,18 0-7,-299 17-140,9 9-42,-161-13 0,331 37 55,-239-26-41,-56-5-3,0-2 1,0-3-1,8-3-11,141-2 15,-68 2-5,49 6 1,-104-1 2,61-5-13,99-6 30,209 24-30,-295-2 2,24 0 10,-138-14-11,0-2 1,1-2-1,9-3-1,-1 0 2,1 1 1,0 3-1,-1 2 0,1 3 0,0 2 1,24 6-3,178 31 10,-158-28 30,-82-13-4,0-1-1,0 0 0,0-1 1,0 0-1,0-1 0,0-1 1,0 0-1,7-3-35,38-6 3391,-34-5-2065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52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21 2561,'-52'33'1567,"52"-33"-1484,0 0 0,0 0 0,-1 1 0,1-1 0,0 0 0,-1 0 0,1 0 1,0 0-1,0 0 0,-1 0 0,1 0 0,0 0 0,-1 0 0,1-1 1,0 1-1,0 0 0,-1 0 0,1 0 0,0 0 0,0 0 0,-1 0 1,1 0-1,0-1 0,0 1 0,-1 0 0,1 0 0,0 0 0,0-1 0,0 1 1,0 0-1,-1 0 0,1 0 0,0-1 0,0 1 0,0 0 0,0 0 1,0-1-1,0 1 0,-1 0 0,1-1 0,0 1 0,0 0-83,-5-18 1582,2 6-314,2 10-1165,-1 1 0,0-1 1,1 1-1,-1-1 0,0 1 1,0-1-1,0 1 0,0 0 0,0 0 1,0 0-1,0 0 0,0 1 0,0-1 1,-1 0-1,1 1 0,0 0 0,0-1 1,-1 1-1,1 0 0,0 0 1,-1 0-1,1 1 0,0-1 0,0 0 1,-1 1-104,-6 1 112,1-1 0,-1 1 0,1 1 0,0 0 0,0 0 0,-1 1-112,-3 3 43,1 0 0,0 1 1,1 0-1,-1 0 0,2 1 0,-1 1 1,1-1-1,1 1 0,0 1 0,0 0 0,1 0 1,1 1-1,-2 2-43,-1 5 13,1 0-1,0 1 1,2 0-1,0 0 1,1 0 0,1 1-1,1-1 1,0 3-13,3-13 6,-1 0 1,2 0 0,-1-1-1,1 1 1,1 0 0,-1 0-1,2-1 1,-1 1-1,2-1 1,-1 0 0,1 0-1,0 0 1,1 0 0,0-1-1,0 0 1,6 6-7,-6-8 18,1 0 0,0 0 0,1-1 1,-1 1-1,1-2 0,0 1 0,0-1 1,1 0-1,-1 0 0,1-1 0,0 0 0,0 0 1,0-1-1,0 0 0,0-1 0,1 0 0,-1 0 1,0 0-1,8-2-18,-10 1 23,1 0 1,0-1 0,-1 0-1,1 0 1,0 0 0,-1-1-1,0 0 1,1-1 0,-1 1-1,0-1 1,0-1-1,0 1 1,-1-1 0,1 0-1,3-4-23,-2 2 19,-1 0-1,-1-1 0,1 0 0,-1-1 1,-1 1-1,1-1 0,-1 0 0,0 0 1,-1 0-1,0 0 0,0-2-18,2-10 41,-1-1 0,-1 1-1,0-1 1,-2 0 0,-1 0-1,0 1 1,-1-1 0,-1 0-1,-5-17-40,5 27 97,0 0 0,-1 0 0,-1 1 0,1-1 0,-2 1-1,0 0 1,0 0 0,0 0-97,-1 5 241,5 11-118,5 16-21,0-10-79,1 0 1,0 0-1,1 0 1,0-1-1,1 1 1,0-2-1,0 1 1,1-1-1,1 0 1,0-1-1,0 0 1,1 0-1,9 6-23,17 9 169,0-1-1,2-2 1,23 8-169,-9-3 3416,20 14-3416,-1 6 1490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8:00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369 478 6585,'0'-1'429,"0"0"0,0 1 0,0-1 0,0 0-1,-1 1 1,1-1 0,0 1 0,0-1-1,0 0 1,-1 1 0,1-1 0,0 1 0,-1-1-1,1 1 1,-1-1 0,1 1 0,0-1-1,-1 0-428,-12-6 1613,-22 0-1579,13 6 236,0 1 1,0 1-1,0 0 0,1 2 0,-1 1 0,1 0 1,0 2-1,-16 6-270,25-8 46,1 1 0,-1 1 0,1 0 0,1 0-1,-1 1 1,-3 3-46,12-8 2,0 0-1,0-1 0,1 1 1,-1 0-1,0 0 0,0 0 1,1 0-1,0 1 0,-1-1 0,1 0 1,0 1-1,0-1 0,0 0 1,0 1-1,1 0 0,-1-1 1,0 1-1,1-1 0,0 1 1,0-1-1,0 1 0,0 0 1,0-1-1,0 1 0,1 0 0,-1-1 1,1 1-1,0-1 0,0 1 1,0-1-1,0 0 0,1 3-1,1-2 2,-1 0 1,0 0-1,1 0 0,-1 0 0,1 0 0,0-1 0,0 1 0,0-1 0,0 0 0,0 0 1,1 0-1,-1 0 0,1-1 0,-1 1 0,1-1 0,0 0-2,13 4 16,1-1 0,16 3-16,-10-3 12,25 4 7,28 6-4,-70-12-14,-1 0 1,1 0-1,0 1 1,-1 0 0,0 0-1,0 1 1,0-1-1,0 1 1,2 2-2,-6-3 1,0-1 0,0 0 0,0 1 0,0-1 1,0 1-1,0 0 0,-1-1 0,1 1 0,-1 0 0,0 0 1,0 0-1,0 0 0,0 0 0,-1 0 0,1 0 1,-1 1-1,0-1 0,0 0 0,0 0 0,0 0 0,0 0 1,-1 1-2,0 1 7,0 1 0,0-1 0,-1 1 0,0-1 0,0 1-1,0-1 1,-1 0 0,0 0 0,0 0 0,0-1 0,-4 5-7,-1 0 28,-1 0-1,0 0 1,-1-1-1,0 0 1,0-1 0,0 0-1,-1-1 1,0 0-1,0-1 1,-1 0-1,1 0 1,-1-2-1,0 1 1,0-1-1,-1-1 1,1 0-1,-6-1-27,-18 5 26,27-4-15,1 0 1,-1-1-1,1 0 0,-1 0 1,1-1-1,-1 0 0,0-1 0,-7-1-11,16 2-22,-1 0 0,1 0-1,0 0 1,-1 0-1,1 0 1,-1 0-1,1-1 1,0 1 0,-1 0-1,1 0 1,0 0-1,-1 0 1,1-1-1,0 1 1,-1 0 0,1 0-1,0-1 1,0 1-1,-1 0 1,1-1-1,0 1 1,0 0-1,0-1 1,-1 1 0,1 0-1,0-1 1,0 1-1,0 0 1,0-1-1,0 1 1,0 0 0,-1-1-1,1 1 1,0-1-1,0 1 1,0 0-1,0-1 1,0 1 0,1 0-1,-1-1 1,0 1-1,0-1 1,0 1-1,0 0 1,0-1 0,0 1-1,1 0 1,-1-1-1,0 1 1,0 0 22,14-14-2047,2 5 897</inkml:trace>
  <inkml:trace contextRef="#ctx0" brushRef="#br0" timeOffset="352.675">624 484 7306,'0'1'149,"0"-1"1,-1 0 0,1 0 0,0 0 0,0 0 0,-1 0 0,1 0 0,0 0 0,0 0-1,-1 0 1,1 0 0,0 1 0,0-1 0,0 0 0,-1 0 0,1 0 0,0 0 0,0 1-1,0-1 1,-1 0 0,1 0 0,0 0 0,0 1 0,0-1 0,0 0 0,0 0 0,0 1-1,-1-1 1,1 0 0,0 0 0,0 1 0,0-1 0,0 0 0,0 0 0,0 1-150,2 14 1447,6 12-738,-2-16-387,-1 1 0,1-2 0,1 1-1,0-1 1,0 0 0,1 0 0,2 1-322,18 17 1177,20 15-1177,-31-29 93,0 0 0,-1 1 0,-1 1 0,0 1-1,-1 0 1,-1 1 0,5 9-93,-10-12-14,-5-8-201,0 0 1,0 0-1,1-1 1,0 0-1,1 0 0,-1 0 1,6 5 214,-4-8-1549,2-10 597</inkml:trace>
  <inkml:trace contextRef="#ctx0" brushRef="#br0" timeOffset="694.858">1205 531 7170,'0'-2'376,"0"1"0,-1 0 0,1 0 0,-1-1 0,1 1 0,-1 0 0,1 0 0,-1 0 1,0 0-1,0-1 0,1 1 0,-1 0 0,0 0 0,0 1 0,-1-2-376,1 2 120,1-1-1,-1 1 0,1 0 1,-1 0-1,1 0 0,-1 0 1,1 0-1,-1 0 0,1 0 1,-1 0-1,1 0 0,-1 0 0,1 0 1,-1 0-1,1 0 0,-1 0 1,1 0-1,-1 0 0,1 1 1,-1-1-1,1 0 0,-1 0 1,1 1-1,-1-1 0,1 0 1,0 1-120,-3 1 201,0 1 0,1 0 0,-1 0 0,1 0 0,0 0 0,0 0 0,0 1 0,0-1 0,1 1 0,-1-1-201,-76 174 1630,-22 56-1054,87-202-510,0-1 0,-2 0 1,-1-1-1,-1-1 0,-1-1 1,-2 0-1,-1-2 0,-4 4-66,14-18 15,6-7-14,1 0-1,-1 0 1,1 1-1,0-1 1,0 1-1,1 0 1,-1 0-1,1 0 1,0 1-1,1-1 1,-1 1-1,1 0 1,-1 4-1,3-10 1,0 1 1,0-1 0,0 1-1,0 0 1,0-1-1,0 1 1,0-1 0,0 1-1,0 0 1,0-1 0,0 1-1,0-1 1,0 1-1,1-1 1,-1 1 0,0 0-1,0-1 1,1 1 0,-1-1-1,0 1 1,1-1-1,-1 0 1,1 1-2,18 11-3</inkml:trace>
  <inkml:trace contextRef="#ctx0" brushRef="#br0" timeOffset="1430.801">1664 543 2409,'75'-85'1891,"-62"64"-649,-13 20-1132,1 1 1,-1 0-1,0-1 0,0 1 1,0 0-1,0-1 1,0 1-1,0 0 0,0-1 1,0 1-1,0-1 0,0 1 1,0 0-1,0-1 1,0 1-1,0 0 0,0-1 1,0 1-1,0 0 0,0-1 1,0 1-1,-1 0 1,1-1-1,0 1 0,0 0 1,0-1-1,-1 1-110,0-1 400,0 1 0,0 0 0,-1-1 0,1 1 0,0 0 0,-1 0 0,1-1 0,0 1 0,-1 0 1,1 1-1,0-1 0,-1 0 0,1 0 0,-1 1-400,-5 0 231,-31 2 244,-1 2 0,1 2 0,0 2 0,1 1 0,0 2 0,-13 7-475,42-16 40,0 1 0,0 0-1,0 0 1,1 1 0,-6 4-40,11-7 5,-1 0 0,1 0 0,0 0 0,0 0 0,0 0 0,0 1 0,1-1 0,-1 1 0,1-1-1,-1 1 1,1-1 0,0 1 0,0 0 0,0 0 0,0 0 0,1-1 0,-1 1 0,1 1-5,0-2 2,0 0 0,0-1 0,1 1 0,-1 0 0,1 0 0,-1-1 0,1 1 0,-1-1 0,1 1 0,0-1 0,0 1 0,0-1 0,0 1 0,0-1 0,0 0 1,1 1-1,-1-1 0,0 0 0,1 0 0,-1 0 0,0 0 0,1 0 0,0 0 0,-1-1 0,2 2-2,7 2 10,1 0 0,-1 0 0,9 1-10,-10-2 5,76 19 21,-40-12-10,-1 3 1,0 2-1,1 2-16,-38-15 3,-1 1 1,0 0-1,-1 1 0,1-1 0,-1 1 1,1 0-1,-1 0 0,0 1 0,0 0 0,-1-1 1,3 5-4,-6-7 1,1 1 1,-1 0-1,1 0 1,-1-1-1,0 1 0,0 0 1,-1 0-1,1 1 1,0-1-1,-1 0 1,0 0-1,0 0 1,0 0-1,0 0 1,0 0-1,-1 0 0,1 0 1,-1 0-1,0 0 1,0 0-1,0 0 1,0 0-1,-1 0 1,1 0-1,-2 2-1,-3 4 10,0-1-1,0 1 1,-1-1-1,-1 0 1,1 0-1,-1-1 1,0 0 0,-1-1-1,1 0 1,-1 0-1,-1 0 1,1-1-1,-1-1 1,0 0 0,-2 1-10,-24 6 42,-1-1 1,0-1-1,-22 1-42,56-10 3,-1 1 26,1 0-41,0-1 0,-1 1-1,1-1 1,-1 0 0,1 1 0,-1-2 0,1 1 0,-3 0 12,6-1-39,-1 1-1,0-1 1,0 1-1,1-1 1,-1 1 0,0-1-1,1 1 1,-1-1 0,1 1-1,-1-1 1,1 0 0,-1 1-1,1-1 1,-1 0 0,1 0-1,-1 1 1,1-1 0,0 0-1,0 0 1,-1 0-1,1 1 1,0-1 0,0 0-1,0 0 1,0 0 0,0 0-1,0 1 1,0-1 0,0 0-1,0 0 1,0 0 0,0 0-1,1 1 1,-1-1 0,0 0-1,1 0 40,6-27-503</inkml:trace>
  <inkml:trace contextRef="#ctx0" brushRef="#br0" timeOffset="1788.341">2079 44 7674,'-7'-42'5054,"5"40"-3508,1 10-891,-1 17-89,7 78 1037,5-1 0,19 81-1603,7 60 555,-32-211-586,-1 10-81,2 0 0,2 0 0,1-1 0,3 0 0,6 15 112,-8-37-972,-4-15 363</inkml:trace>
  <inkml:trace contextRef="#ctx0" brushRef="#br0" timeOffset="2138.089">2007 592 8122,'-7'-15'3528,"16"12"-1767,4 1-657,6-3-128,10-2-232,9 2-255,7 0-97,3 5-136,5 1-240,-12 10-616,0-1-441,-14 2 529</inkml:trace>
  <inkml:trace contextRef="#ctx0" brushRef="#br0" timeOffset="2469.337">2533 622 6449,'0'0'3012,"0"0"-873,1 0-660,12 6-1014,-1 0 1,1-1 0,-1-1-1,1 0 1,0-1 0,1-1-1,5 1-465,-4-2 194,-1-1-1,1-1 1,0 0-1,0-1 1,0-1-1,0 0 1,-1-1-1,0 0 1,0-1-1,6-3-193,-11 4 72,1 0-1,-1-1 1,0 0 0,-1 0-1,1-1 1,0-1-72,-7 6 15,0-1 1,0 0-1,-1 0 1,1 0-1,0 0 1,-1 0-1,1 0 1,-1 0-1,0-1 1,0 1-1,0 0 1,0-1-16,0 1 8,-1 1 0,0 0-1,0-1 1,0 1 0,0-1 0,0 1 0,0-1 0,0 1-1,0-1 1,0 1 0,-1-1 0,1 1 0,-1 0 0,1-1-1,-1 1 1,0 0 0,1-1 0,-1 1 0,0 0 0,0 0-1,-1-2-7,-3-2 5,-1-1 0,0 1 0,0 0 0,0 1 0,0 0 0,-1-1 0,0 2 0,0-1 0,0 1 0,0 0 0,-1 1 0,1 0 0,-1 0 0,1 0 0,-1 1 0,0 0-1,0 1 1,1 0 0,-1 0 0,-7 1-5,5 0-1,1 0-1,-1 0 0,1 1 1,0 1-1,0-1 0,0 1 1,0 1-1,0 0 0,0 0 1,1 1-1,0 0 0,0 0 1,0 1-1,1 0 0,0 0 1,0 1-1,-1 1 2,-1 5 2,1 0 0,1 0 0,-1 1 0,2 0 0,0 0 0,1 0 0,0 1 0,1 0 0,1 0 1,0 0-1,1 0 0,1 1 0,0-1 0,1 0 0,1 7-2,0-16 12,0 1 0,0 0 0,1-1 1,0 1-1,0-1 0,1 1 0,-1-1 0,1 0 1,1 0-1,-1 0 0,1-1 0,4 5-12,-2-2 30,2-1 0,-1 0-1,1 0 1,0-1 0,0 0-1,0-1 1,1 1 0,3 0-30,8 3 54,0-1 1,0-1 0,1-1-1,0 0 1,0-2 0,1 0 0,18 0-55,-8-2-74,1-2 1,-1 0 0,0-2 0,0-2 0,0-1-1,1-1 74,-18 1-473,1 1-1,-1-2 0,0 0 0,-1 0 0,0-2 0,1 0 474,-6 2-832,0 0 1,-1 0-1,0-1 1,0 0-1,-1 0 1,0-1-1,0 0 1,0 0-1,2-6 832,-5 8-518,-1-1-1,0 0 1,0 0 0,1-7 518</inkml:trace>
  <inkml:trace contextRef="#ctx0" brushRef="#br0" timeOffset="3059.702">3237 733 3753,'4'-103'2584,"-4"101"-2415,-1 0 0,1 0 0,0 0 0,0 0 1,-1 0-1,1 0 0,-1 1 0,0-1 0,1 0 0,-1 0 0,-1-1-169,2 3 108,-1-1 1,1 1 0,0-1-1,-1 1 1,1-1-1,-1 1 1,1 0 0,-1-1-1,1 1 1,-1 0 0,1-1-1,-1 1 1,1 0-1,-1 0 1,0-1 0,1 1-1,-1 0 1,1 0 0,-1 0-1,0 0 1,0 0-109,0 0 171,0 0 0,0 0 0,0 1 0,0-1 0,0 0 0,0 1 0,0-1 0,0 0 0,0 1 0,0-1 0,0 1 1,0 0-1,0-1 0,0 1 0,0 0 0,1 0 0,-1-1 0,0 1 0,0 0 0,1 0-171,-3 9 550,0 0 0,1 0 0,0 0 0,1 1 1,0-1-1,1 10-550,-1 70 1637,1-20-50,-4 11-1587,6-106 275,5-46 274,9-35-549,-13 86-4,2 0 0,1 0 0,0 0 0,1 1 0,1 0 0,1 0 1,9-13 3,-15 28-3,-1 0 1,1 0-1,0 0 1,1 1-1,-1-1 1,0 1-1,1 0 1,0 0-1,0 0 1,0 0 0,0 1-1,1-1 3,-3 3-2,1-1 0,-1 0 0,1 1-1,-1-1 1,1 1 0,-1-1 0,1 1 0,-1 0-1,1 0 1,0 1 0,-1-1 0,1 0 0,-1 1-1,1 0 1,-1-1 0,0 1 0,1 0 0,-1 0-1,0 0 1,1 1 0,-1-1 0,0 0 0,1 1 2,8 7-4,-1 0 0,1 1 0,-2 0 1,1 0-1,-1 1 0,-1 0 1,0 1-1,-1 0 0,3 5 4,-1 0 2,-1 0-1,-1 1 0,0 1 1,-1-1-1,-1 1 0,1 9-1,-5-24 1,0 1 1,0 0 1,0-1 0,-1 1-1,1 0 1,-1 0-1,0 0 1,0 0 0,-1 0-1,1 0 1,-1-1 0,-1 3-3,2-7 2,0 0 0,0 0 0,0 0 0,0 0 0,0 0 0,0 0 0,0 0 0,0 0 0,0 0 0,0 0 0,0 0 0,0 0 1,0 0-1,0-1 0,0 1 0,0 0 0,-1 0 0,1 0 0,0 0 0,0 0 0,0 0 0,0 0 0,0 0 0,0 0 1,0 0-1,0 0 0,0 0 0,0 0 0,0 0 0,0 0 0,0 0 0,-1 0 0,1 0 0,0 0 0,0 0 0,0 0 0,0 0 1,0 0-1,0 0 0,0 0 0,0 0 0,0 0 0,0 0 0,0 0 0,0 0 0,0 0 0,-1 0 0,1 0 0,0 0 1,0 1-1,0-1 0,0 0 0,0 0 0,0 0 0,0 0 0,0 0 0,0 0 0,0 0-2,0-11 65,3-24-46,2 0-1,2 1 1,4-11-19,-7 26 2,2-1-1,0 1 1,2 1-1,0-1 1,0 1 0,2 1-1,9-14-1,-14 24-1,0 1 0,0 0-1,0 1 1,1 0 0,0-1 0,0 2-1,0-1 1,1 1 0,6-4 1,-8 6-3,1 0 0,-1 0 1,0 0-1,1 1 0,0 0 1,-1 0-1,1 0 0,-1 0 1,1 1-1,0 0 1,0 1-1,-1-1 0,1 1 1,3 1 2,-1 0-4,1 1 1,-1 1-1,1-1 1,-1 2 0,0-1-1,0 1 1,-1 0 0,0 0-1,0 1 1,0 0 0,0 0-1,-1 1 1,4 5 3,0-1-1,-1 2 1,-1-1-1,0 1 0,0 1 1,-2-1-1,1 1 1,2 12 0,-6-13-15,0 0 1,-2 1 0,1-1 0,-2 1-1,0-1 1,0 1 0,-2-1 0,-1 10 14,-2 47-516,7-33 839,-2-3-265</inkml:trace>
  <inkml:trace contextRef="#ctx0" brushRef="#br0" timeOffset="3447.773">4221 870 7154,'115'9'2904,"-85"-12"-1368,-20-4-333,-6 3-218,-4 4-957,0 0 0,0 0 0,0 0 1,0 0-1,0 0 0,1 0 0,-1 0 0,0 0 1,0 0-1,0 0 0,0-1 0,0 1 1,0 0-1,0 0 0,0 0 0,1 0 0,-1 0 1,0 0-1,0 0 0,0 0 0,0 0 1,0-1-1,0 1 0,0 0 0,0 0 1,0 0-1,0 0 0,0 0 0,0 0 0,0 0 1,0-1-1,0 1 0,0 0 0,0 0 1,0 0-1,0 0 0,0 0 0,0 0 0,0-1 1,0 1-1,0 0 0,0 0 0,0 0 1,0 0-1,0 0 0,0 0 0,0 0 1,0-1-1,0 1 0,0 0 0,0 0 0,0 0 1,0 0-1,-1 0 0,1 0 0,0 0 1,0 0-1,0 0 0,0 0 0,0 0 0,0-1 1,0 1-29,-1 0 58,1 0 0,0 0 0,0 0 1,-1 0-1,1 0 0,0 0 0,0 0 0,-1 0 1,1 1-1,0-1 0,0 0 0,-1 0 0,1 0 1,0 0-1,0 0 0,0 0 0,-1 0 0,1 1 1,0-1-1,0 0 0,0 0 0,-1 0 1,1 0-1,0 1 0,0-1 0,0 0 0,0 0 1,0 0-1,0 1 0,-1-1 0,1 0 0,0 0-58,-5 14 117,-1-2-1,-1 1 0,0-1 0,0 0 0,-3 2-116,-3 6 72,12-17-56,-1-1 0,1 1 0,0 0 0,0-1 0,0 1 0,0 0 0,0 0 0,1 0 0,0 0 0,-1 0 0,1-1 0,0 1 1,0 0-1,0 0 0,1 0 0,-1 0 0,1 0 0,0 0 0,-1 0 0,1-1 0,1 3-16,-1-4 20,-1 0 0,1 0-1,0 0 1,-1 0 0,1 0 0,0 0-1,-1 0 1,1-1 0,0 1-1,0 0 1,0 0 0,0-1 0,0 1-1,0 0 1,0-1 0,0 1-1,0-1 1,0 1 0,0-1 0,1 0-1,-1 1 1,0-1 0,0 0-1,0 0 1,0 0 0,1 0 0,-1 0-1,0 0 1,0 0 0,0 0-1,1-1 1,-1 1 0,0 0 0,0-1-1,0 1 1,0-1 0,0 1 0,0-1-1,0 1 1,0-1 0,0 0-1,0 0 1,0 0-20,2-1 26,0-1 0,0 0 0,0 1 0,-1-1 0,1 0 0,-1 0 0,0-1 0,0 1 0,0 0 0,0-1 0,-1 1 0,0-1 0,1 0 0,-1 1-1,0-2-25,-1 2 152,1 0-1,-1 1 1,1-1-1,-1 0 0,0 0 1,0 0-1,-1 0 0,1 1 1,-1-1-1,1 0 1,-1 0-1,0 1 0,0-1 1,0 0-1,0 1 0,0-1 1,-1 1-1,1-1 0,-1 1 1,-1-2-152,-5 0 1188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57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131 848 7274,'-3'-8'1275,"-1"1"1,-1-1 0,1 1-1,-5-5-1275,8 11 145,1 0 0,-1 0 0,0 0-1,0 0 1,1 1 0,-1-1 0,0 0 0,0 1-1,0-1 1,0 1 0,0-1 0,0 1 0,0-1-1,0 1 1,0-1 0,0 1 0,0 0 0,-1 0-145,1 0 67,0 0 1,1 1-1,-1-1 1,0 0-1,0 1 1,0-1-1,1 1 1,-1-1-1,0 1 1,1 0-1,-1-1 1,0 1-1,1 0 1,-1-1-1,1 1 1,-1 0-1,1 0 1,-1-1-1,1 1 0,0 0 1,-1 0-1,1 0 1,0 0-1,0 0 1,0-1-1,0 1 1,-1 0-68,-2 14 232,0 0-1,0 1 1,2-1 0,0 0-1,0 1 1,2 8-232,4 27 785,4 17-785,0-2 337,7 92 1133,-4 96-1470,-12-249 13,0 2 10,0 1-1,0 0 1,-1-1 0,1 1 0,-2 0 0,1-1 0,-1 1 0,0-1 0,-1 1-23,3-8 3,0 1 0,0-1 1,0 1-1,-1-1 0,1 1 1,0-1-1,0 0 0,-1 1 1,1-1-1,0 0 0,0 1 0,-1-1 1,1 0-1,0 1 0,-1-1 1,1 0-1,0 1 0,-1-1 1,1 0-1,-1 0 0,1 0 0,0 1 1,-1-1-1,1 0 0,-1 0 1,1 0-1,0 0 0,-1 0 1,1 0-1,-1 0 0,1 0 1,-1 0-1,1 0-3,-1 0 6,0-1 0,0 1 0,0-1 1,1 1-1,-1-1 0,0 1 0,1-1 1,-1 0-1,0 1 0,1-1 0,-1 0 0,1 0 1,-1 0-1,1 1 0,-1-1 0,1 0 1,-1-1-7,-8-22 46,0-1 0,2-1 1,0 1-1,2-2-46,-15-108 36,18 114-27,-8-59 3,4-1-1,3-1 0,7-69-11,0 113 0,1 0 0,3 1-1,1-1 1,3-5 0,-3 18-3,0 1 0,2 0 1,1 0-1,0 1 0,2 1 0,9-11 3,-16 23-5,2 1-1,-1-1 1,1 1-1,1 1 1,-1 0-1,1 0 1,1 1 0,0 0-1,0 1 1,9-5 5,-14 9-4,0-1 0,0 1 1,0 1-1,0-1 0,0 1 1,1 0-1,-1 0 0,0 1 1,0-1-1,1 2 1,-1-1-1,0 1 0,1 0 1,-1 0-1,0 0 0,0 1 1,0 0-1,0 0 0,0 1 1,-1 0-1,1 0 1,3 2 3,0 3-4,0-1 0,-1 1 0,0 0 1,0 1-1,-1 0 0,0 0 0,0 1 1,-1 0-1,-1 0 0,0 0 0,0 0 1,-1 1-1,0 0 0,-1 0 0,0 0 1,1 8 3,-3-10 1,1 1 0,-1 0 0,0-1 0,-1 1 0,0 0 0,-1 0 0,0-1 1,0 1-1,-1 0 0,-1-1 0,1 1 0,-1-1 0,-1 0 0,0 0 0,0 0 1,-1-1-1,0 1 0,0-1 0,-7 7-1,0-3 5,-1-1-1,1-1 1,-2 0-1,0 0 1,0-1 0,0-1-1,-1-1 1,0 0 0,-2 0-5,-14 4 13,0-1-1,-1-2 1,0-1 0,-7 0-13,35-6 36,-24 2-178,28-3 137,-1 0-1,0 0 0,0 0 1,1 0-1,-1 0 1,0 0-1,0 0 0,1 0 1,-1 0-1,0 0 0,1 0 1,-1-1-1,0 1 0,0 0 1,1-1-1,-1 1 1,1 0-1,-1-1 0,0 1 1,1-1-1,-1 1 0,1 0 1,-1-1-1,1 0 0,-1 1 1,1-1-1,-1 1 1,1-1-1,-1 0 6,1 1 72,0-1 1,0 1 0,0-1-1,0 1 1,0-1-1,0 1 1,1-1 0,-1 1-1,0 0 1,0-1-1,0 1 1,0-1 0,0 1-1,1 0 1,-1-1-1,0 1 1,0 0 0,1-1-1,-1 1 1,0 0-1,1-1 1,-1 1 0,1 0-73,15-9 777</inkml:trace>
  <inkml:trace contextRef="#ctx0" brushRef="#br0" timeOffset="618.383">771 811 6601,'28'-135'3141,"-25"109"-1825,-3 26-1280,0 0 0,0 0 0,0 0 1,0 0-1,0 0 0,0 0 0,0 0 0,0 0 0,0 0 0,0 0 0,0 0 0,0 0 0,0 1 0,0-1 1,0 0-1,-1 0 0,1 0 0,0 0 0,0 0 0,0 0 0,0 0 0,0 0 0,0 0 0,0 0 0,0 0 0,0 0 1,0 0-1,0 0 0,0 0 0,0 0 0,0 0 0,0 0 0,0 0 0,0 0 0,0 0 0,0 0 0,-1 0 1,1 0-1,0 0 0,0 0 0,0 0 0,0 0 0,0 0 0,0 0 0,0 0 0,0 0 0,0 0 0,0 0 0,0 0 1,0 0-1,0 0 0,0 0-36,2 34 810,1-1 1,2 0-1,2 0 1,1 0-1,4 8-810,-1 1 505,-7-30-74,-2 1 1,1-1-1,-2 1 0,1 12-431,-8-33 987,-6-33-825,2-1 0,0-9-162,8 38 11,0 1-1,1-1 1,1 0-1,0 0 1,1 1-1,0-1 1,1 1-1,1-1 1,0 1-1,0-1 0,1 1 1,1 0-1,0 1 1,0-1-1,1 1 1,6-7-11,-8 12-8,1 0 1,0 0-1,1 0 1,-1 0-1,1 1 0,0 0 1,0 0-1,1 1 1,0 0-1,0 0 1,0 0-1,0 1 0,0 0 1,1 0-1,-1 1 1,1 0-1,-1 0 1,1 1-1,0 0 0,0 1 1,0-1-1,0 1 1,0 1-1,0 0 1,-1 0-1,4 1 8,1 0-219,0 2 0,0 0 0,0 0 0,0 1 0,-1 1 0,0 0 0,0 0-1,0 1 1,-1 1 0,0-1 0,4 5 219,23 29-669</inkml:trace>
  <inkml:trace contextRef="#ctx0" brushRef="#br0" timeOffset="1068.358">1751 684 6265,'1'-9'682,"-1"0"-1,1 0 0,-1 0 1,-1 0-1,0 0 1,0 0-1,-1 1 0,0-2-681,1 7 144,0 0 0,0 0 0,0 1 0,0-1 0,0 0 0,-1 1 0,1-1 0,-1 1 0,0-1 1,0 1-1,0 0 0,0 0 0,0-1 0,0 1 0,0 1 0,-1-1 0,1 0 0,-1 1 0,0-1 0,1 1 0,-1 0 0,0 0 0,0 0 0,1 0 0,-1 0 0,-2 0-144,-3 1 174,0 0 1,0 0-1,0 1 1,0 0-1,0 0 1,0 1-1,0 0 1,1 0-1,-1 1 1,0 0-1,1 0 1,-6 4-175,-8 5 273,0 1 0,0 0 1,-9 10-274,17-12 44,0 0 0,1 1 1,0 0-1,1 0 0,1 1 0,0 1 1,0 0-1,2 0 0,-1 2-44,6-11 6,0 1-1,1 0 1,0-1 0,0 1-1,0 0 1,1 0-1,0 0 1,0 1-1,0-1 1,1 0-1,0 0 1,0 0-1,1 1 1,-1-1 0,1 0-1,1 0 1,-1 0-1,1 0 1,0 0-1,1 0 1,-1-1-1,1 1 1,0-1-1,0 0 1,4 5-6,1-2 14,-1 0 0,1 0 0,1-1 0,0 0 0,-1-1-1,2 0 1,-1 0 0,1-1 0,0 0 0,0-1 0,0 0 0,1-1 0,-1 0 0,1 0-1,0-1 1,0-1 0,9 1-14,-1-1 21,1-1 0,-1 0 0,0-2 0,1 0 0,-1-1 0,0-1 0,0 0 0,0-2 0,11-5-21,-21 7 11,0 0 1,0 0-1,-1-1 0,0 0 0,0-1 0,0 0 0,-1 0 0,1 0 0,4-7-11,-9 9 6,0 0 0,0 0 1,0 0-1,-1-1 0,1 1 0,-1-1 1,0 1-1,0-1 0,-1 0 1,0 0-1,1 0 0,-1 0 0,-1 0 1,1 0-1,-1 0 0,0-1 1,0 1-1,-1 0 0,0-2-6,-1-5 9,-1 0 0,-1 0 0,0 0 0,-1 0 0,0 0 0,-1 1 0,0 0 0,-1 0 0,-5-6-9,-8-9-15,-1 2 0,-1 0 0,-6-3 15,24 23-78,-31-26-97,33 28 3,-1 0-1,0 0 1,0 1 0,1-1 0,-1 1-1,0-1 1,0 1 0,0 0-1,0 1 1,0-1 0,-1 0 0,-1 1 172,4 0-35,1 0-1,0 0 1,0 0 0,0 0 0,-1 0 0,1 0-1,0 0 1,0 0 0,0 0 0,-1 0 0,1 0 0,0 0-1,0 0 1,0 0 0,0 0 0,-1 0 0,1 0-1,0 1 1,0-1 0,0 0 0,0 0 0,-1 0 0,1 0-1,0 0 1,0 1 0,0-1 0,0 0 0,0 0 0,0 0-1,0 1 1,0-1 0,-1 0 0,1 0 0,0 0-1,0 0 1,0 1 0,0-1 0,0 0 0,0 0 0,0 1-1,0-1 1,0 0 0,0 0 0,0 0 0,0 1 35,4 21-910</inkml:trace>
  <inkml:trace contextRef="#ctx0" brushRef="#br0" timeOffset="1502.404">2492 723 4321,'2'-4'334,"-1"0"-1,0 0 1,-1 0 0,1 0-1,-1 0 1,0 0 0,0 0-1,0 0 1,0 0 0,-1-1-1,1 1 1,-1 0 0,0 0-1,-1 0 1,1 1 0,-1-1-1,1 0 1,-1 0 0,0 1-1,0-1 1,-1 1 0,1 0-1,-1 0 1,0 0-1,0 0 1,0 0 0,0 0-1,0 1 1,-1-1 0,1 1-1,-4-2-333,-1 1 141,0 1-1,-1 0 0,0 0 0,1 0 0,-1 1 1,0 1-1,0-1 0,0 1 0,0 1 0,1 0 0,-1 0 1,0 0-1,1 1 0,-1 1 0,1 0 0,-1 0 0,1 0 1,0 1-1,-6 4-140,1-1 43,1 0 1,0 1-1,0 1 1,1 0-1,0 1 1,0 0-1,1 0 1,1 1-1,0 0 1,0 1-1,-4 9-43,9-15 7,1 0 0,0 0 0,1 0 0,0 1 0,0-1 0,0 1 0,1-1 0,0 1 0,0 0 0,0-1 0,1 1 0,0 0 0,1 0 0,-1 0 0,1-1 0,1 1 0,-1-1 0,1 1 0,0-1 0,3 5-7,-1-3 13,0 0-1,0 0 0,1-1 0,1 0 1,-1 0-1,1-1 0,0 1 1,1-1-1,-1 0 0,1-1 0,0 0 1,1 0-1,-1 0 0,1-1 1,5 2-13,-2-1 17,2 0 0,-1-1 0,0-1 0,1 0 0,-1-1 0,1 0 1,0 0-1,0-2 0,0 0 0,5 0-17,-11-1 30,1 0 1,0 0-1,-1-1 1,1 1-1,-1-2 0,0 1 1,1-1-1,-1 0 1,0-1-1,-1 1 0,1-1 1,-1-1-1,1 1 1,-1-1-1,-1 0 0,1-1 1,3-4-31,-6 7 14,-1-1 1,0 0-1,1 1 1,-2-1-1,1 0 1,0 0-1,-1 0 1,0 0-1,0 0 1,0-1-1,-1 1 1,1 0-1,-1 0 1,0-1-1,0 1 1,0 0-1,-1 0 1,1 0-1,-1-1 1,0 1-1,0 0 1,-1 0-1,1 0 1,-1 0-1,0 1 1,0-1-1,-3-3-14,-5-9 8,-1 1 1,0 0-1,-1 1 0,-1 0 0,-9-7-8,14 13-41,2 1-70,-1 1-1,1-1 1,-1 2-1,-1-1 0,1 1 1,-1 0-1,0 0 1,0 1-1,0 0 1,-8-3 111,-3 6-347</inkml:trace>
  <inkml:trace contextRef="#ctx0" brushRef="#br0" timeOffset="2060.279">2707 1535 7338,'21'-10'5517,"8"-13"-2951,-19 15-1873,2-3-360,-1-1 0,0 1-1,-1-2 1,0 1 0,-1-1 0,-1-1-1,0 0 1,-1 0 0,0-1 0,-1 1-1,2-9-332,2-9 157,-2-1-1,0-1 1,-3 1-1,2-31-156,-5 13 122,-2 1-1,-3-1 0,-5-30-121,-31-150 147,15 102-82,5-1-65,13 55 10,2-1-1,4-2-9,1 68 3,0-1-1,0 0 1,1 0-1,1 1 1,-1-1-1,2 1 1,-1 0-1,2 0 1,-1 0 0,1 1-1,1-1 1,5-6-3,-9 13-32,1-1 0,-1 1 0,1 0 0,0 0 1,0 1-1,1-1 0,-1 1 0,1-1 0,-1 1 1,1 0-1,0 0 0,-1 1 0,1-1 1,0 1-1,0 0 0,0 0 0,0 0 0,1 0 1,-1 1-1,0-1 0,0 1 0,0 0 0,0 1 1,1-1-1,-1 1 0,0 0 0,0 0 0,0 0 1,0 0-1,0 1 0,0-1 0,2 3 32,5 2-242,-1 1 0,0 0 0,0 0 0,-1 1 0,0 1 0,0-1 0,-1 2 0,0-1 242,35 49-540</inkml:trace>
  <inkml:trace contextRef="#ctx0" brushRef="#br0" timeOffset="2464.181">2869 850 4761,'-41'-7'3145,"21"9"271,9 1-1415,8 1-489,3-3-232,0-1-359,0 0-105,38-1-328,63-13-216,-29 2-208,8 2-144,-1 10 64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53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1335 6049,'8'19'3313,"-8"-18"-3061,0 1 0,1 0 0,-1-1 0,1 1 0,-1-1 0,1 1 0,0-1 0,-1 1 0,1-1 0,0 0 0,0 1 0,0-1-1,0 0 1,1 1-252,8-12 2538,-3-1-2198,0 1 0,-1-1 0,0-1-1,0 1 1,-1-1 0,-1 0 0,0 0-1,-1 0 1,0-1 0,1-11-340,0-14 233,-2 0 1,-1 0-1,-2-4-233,-3-2 131,-2 0 0,-3 1-1,-1 0 1,-14-39-131,7 25 36,-16-55 1,-19-67 5,7-9-42,41 170-1,1 1-1,1 0 1,0-1 0,2 1-1,0-1 1,1-8 1,0 19-2,1 0 0,-1 0 0,1 0-1,0 0 1,1 1 0,0-1 0,0 1 0,0 0 0,0-1-1,1 1 1,0 1 0,1-1 0,-1 1 0,1 0-1,0 0 1,5-4 2,-4 4-29,0 1 0,0 0 0,0 0 0,0 1 0,1 0 0,-1 0 0,1 0 0,0 1 0,0 0-1,0 0 1,0 1 0,0 0 0,0 0 0,0 1 0,0 0 0,1 0 0,-1 0 0,0 1 0,0 0 0,0 1-1,4 1 30,1 1-291,1 0-1,-1 1 0,0 1 1,0 0-1,-1 1 0,0 0 1,0 1-1,0 0 0,-1 1 1,0 0-1,3 4 292,28 37-778</inkml:trace>
  <inkml:trace contextRef="#ctx0" brushRef="#br0" timeOffset="370.537">5 855 7026,'-3'-9'2936,"1"4"-1472,2 2-55,0 1-97,0 2-72,38 0-368,60 0-167,-26 0-321,0-5-128,1-7-120,3 12-56,-4 0-40</inkml:trace>
  <inkml:trace contextRef="#ctx0" brushRef="#br0" timeOffset="878.881">1075 819 4513,'21'-23'1248,"-1"0"-1,2-5-1247,-21 26 99,0 1-1,0 0 0,0-1 1,-1 1-1,1-1 0,0 1 1,0-1-1,-1 1 0,1-1 1,-1 1-1,0-1 0,1 0 1,-1 1-1,0-1 1,0 0-1,0 1 0,0-1 1,0 0-1,0 1 0,0-1 1,-1 0-1,1 1 0,-1-1 1,1 1-1,-1-1 0,0 1 1,1-1-1,-1 1 1,0-1-1,0 1 0,0 0 1,0-1-1,-1 1-98,0-1 168,0 0-1,0 0 1,0 1-1,-1-1 1,1 1 0,-1 0-1,1 0 1,-1 0-1,0 0 1,1 0 0,-1 0-1,0 1 1,0-1-1,1 1 1,-3 0-168,-4 0 266,0 1 0,-1 1 0,1 0 0,0 0 1,0 1-1,1 0 0,-1 1 0,0 0 0,1 0 0,0 0 0,-2 3-266,-5 3 158,0 0 0,1 2 1,0-1-1,0 2 0,-2 4-158,9-9 23,1-1-1,0 1 0,0 0 1,1 1-1,0-1 0,1 1 1,0 0-1,0 0 0,1 1 1,0-1-1,0 1 0,1-1 1,1 1-1,-1 4-22,2-8 11,0 0 0,0 1 1,1-1-1,0 0 0,0 0 0,0 0 1,1 0-1,0 0 0,0-1 0,0 1 0,1 0 1,0-1-1,0 0 0,0 1 0,1-1 0,-1-1 1,1 1-1,0 0 0,1-1 0,-1 0 1,1 0-1,0 0 0,5 2-11,0 0 37,0-1 0,1 0 0,0 0-1,0-1 1,1-1 0,-1 0 0,1 0 0,0-1 0,-1-1 0,1 0 0,0 0-1,0-1 1,0-1 0,0 0 0,0-1 0,0 0-37,-3 1 50,0-1 0,0-1 1,0 1-1,-1-1 0,1-1 0,-1 1 0,0-2 1,0 1-1,0-1 0,-1 0 0,1 0 0,-1-1 1,0 0-1,-1-1 0,0 1 0,0-1 0,0 0 1,-1-1-1,0 0 0,0 1 0,1-6-50,-4 8 15,0-1-1,-1 0 1,0 0 0,0 0-1,0 0 1,-1 0-1,1 0 1,-1 0 0,-1 0-1,1 0 1,-1 0-1,-1 1 1,1-1-1,-1 0 1,0 0 0,0 1-1,-2-4-14,-6-13 29,-2 1-1,0 1 1,-12-15-29,16 24 10,1 0-39,-1 0-1,0 1 1,-1 0-1,0 1 0,-5-5 30,13 13 95,-1 0 0,1 0 0,0 0 0,0 1-1,-1-1 1,1 0 0,0 1 0,-1-1 0,1 0-1,-1 1 1,1 0 0,-1-1-95,1 1 20,1 0-1,-1 0 1,1 0-1,0 1 1,-1-1-1,1 0 1,0 0 0,-1 0-1,1 0 1,0 0-1,-1 1 1,1-1-1,0 0 1,-1 0 0,1 1-1,0-1 1,0 0-1,-1 1 1,1-1-1,0 0 1,0 0 0,0 1-1,-1-1 1,1 0-1,0 1-19</inkml:trace>
  <inkml:trace contextRef="#ctx0" brushRef="#br0" timeOffset="1481.903">1599 708 5641,'1'-6'857,"2"-8"2110,-4 12-1243,-2 7-21,2-1-1392,0-1-1,0 1 1,0-1-1,1 1 0,-1 0 1,1-1-1,0 1 1,0 0-1,0-1 1,1 1-1,-1 0 1,1-1-1,0 2-310,14 45-148,-12-42 453,24 55 320,-22-55-553,-1 0 0,0 0 0,-1 1 0,0-1 1,0 1-1,-1 0 0,0 0 0,-1 0 0,1 5-72,1 51 1133,-12-103 741,5 1-1784,2 0-1,2 0 1,1-1 0,5-24-90,-2 42 11,0 0 0,2 1 0,0-1 0,1 1 1,8-14-12,-12 27-4,1 0 1,0 0-1,0 0 1,0 0 0,1 1-1,0-1 1,0 1-1,3-2 4,-5 5-10,0 0-1,1-1 0,-1 1 1,1 0-1,0 1 0,-1-1 0,1 1 1,0 0-1,0-1 0,0 2 0,0-1 1,0 0-1,0 1 0,0 0 1,1 0 10,4 0 233,0 1 0,0 1 0,0 0 0,0 0 0,0 0 0,0 1 0,-1 1 0,1-1 0,4 4-233,40 25 931</inkml:trace>
  <inkml:trace contextRef="#ctx0" brushRef="#br0" timeOffset="2365.093">2293 804 5849,'-3'-75'2419,"-3"57"-1309,6 18-1058,-1-1 1,1 1 0,0 0-1,-1 0 1,1-1 0,0 1-1,-1 0 1,1 0 0,0-1-1,-1 1 1,1 0-1,0 0 1,-1 0 0,1 0-1,-1 0 1,1-1 0,-1 1-1,1 0 1,0 0 0,-1 0-1,1 0 1,-1 0 0,1 0-1,-1 1-52,0-1 119,0 0 0,0 1-1,0-1 1,0 1 0,1-1-1,-1 1 1,0 0 0,0-1-1,0 1 1,0 0 0,1-1-1,-1 1 1,0 0 0,1 0-1,-1 0 1,0 0 0,1 0-1,-1 0 1,1 0-119,-1 4 183,0 0-1,0 0 1,0 0 0,1 0 0,0 0-1,0 0 1,1 0 0,-1 0-1,1 0 1,0 0 0,0 0-1,1 0-182,20 57 1181,-22-62-1177,24 52 742,-15-34-437,-1-1 0,0 2 1,-2-1-1,4 16-309,-10-32 34,0 0 0,0 0 1,0 1-1,0-1 0,0 0 0,-1 0 0,1 0 1,-1 0-1,0 0 0,1 0 0,-2 1-34,-3 2 349,1-16 90,1-18-266,1 1 0,1-1 1,2 0-1,1 0 0,3-11-173,-3 22-2,2 1 0,0 0 0,1 1-1,1-1 1,0 1 0,2 0 0,-1 1 0,2-1 0,4-5 2,-11 18-1,0 0-1,0 1 1,0-1-1,1 0 1,-1 1 0,1-1-1,0 1 1,0 0 0,-1 0-1,1 0 1,1 0 0,-1 0-1,0 1 1,0-1-1,1 1 1,-1 0 0,0 0-1,1 0 1,-1 0 0,1 1-1,0 0 1,-1-1-1,4 1 2,-1 1 0,0 1-1,-1-1 1,1 1-1,-1-1 0,1 2 1,-1-1-1,0 1 1,0-1-1,0 1 0,0 1 1,-1-1-1,1 1 1,-1 0-1,1 1 1,6 6-2,-1 0 0,-1 1 0,0 1 0,0-1 0,-1 2 0,3 6 2,7 19-1,9 28 1,-14-12 2,-3-15 82,-10-41-82,0 0-1,0 0 1,-1-1-1,1 1 1,0 0-1,0 0 1,1 0-1,-1 0 1,0-1-1,0 1 1,1 0-1,-1 0 1,0 0-1,1-1-1,1-4 3,2-15-1,1 1-1,1-1 0,1 1 1,0 1-1,2-1 0,6-9-1,-8 14-1,1 1-1,1 0 0,0 1 1,1 0-1,1 1 0,-1-1 1,2 2-1,0 0 0,7-5 2,-13 12-2,-1-1 0,1 1 0,0 1-1,1-1 1,-1 1 0,1 1 0,-1-1-1,1 1 1,0 0 0,0 0 0,0 1 0,0 0-1,0 0 1,0 1 0,1 0 0,-1 0-1,0 1 1,0-1 0,0 2 0,0-1 0,0 1-1,4 1 3,-1 2-2,0-1 0,-1 1 0,0 0 0,0 1 1,0 0-1,-1 1 0,0 0 0,0 0 0,0 1 0,-1-1 0,0 2 0,-1-1 0,3 6 2,3 5 2,-1 2 0,-1-1 0,-1 1-1,0 1 1,3 16-2,-4-12-53,1-1 0,2 0-1,0 0 1,13 18 53,3-5-67</inkml:trace>
  <inkml:trace contextRef="#ctx0" brushRef="#br0" timeOffset="3162.644">3948 846 2985,'12'-13'2440,"12"-18"1464,-23 29-3780,0 1-1,0-1 1,-1 1-1,1-1 1,0 0-1,-1 1 1,0-1-1,1 0 1,-1 1-1,0-1 1,0 0 0,1 1-1,-1-1 1,-1 0-1,1 0 1,0 1-1,0-1 1,-1 0-1,1 1 1,-1-1-124,-2-5 219,0 0 0,-1 0 0,0 1 1,0 0-1,-1-1 0,0 2 0,0-1 0,0 0 1,-1 1-1,0 0 0,0 1 0,0-1 0,0 1 0,-1 0 1,1 0-1,-1 1 0,0 0 0,0 1 0,-1-1 1,-6 0-220,5 0 96,-1 2 1,1-1 0,-1 2 0,1-1 0,-1 1 0,0 1 0,1-1 0,-1 2 0,1-1 0,-1 1 0,1 1 0,0 0 0,0 0 0,0 1 0,0 0-1,-4 3-96,3-1 42,1 0 0,0 1 0,0 1 0,1-1-1,0 1 1,0 1 0,1-1 0,0 1-1,0 1 1,1-1 0,1 1 0,-1 0-1,2 1 1,-1-1 0,1 1 0,0 5-42,2-10 4,0 1 0,1 0 0,0 0 0,0 0 0,1 0-1,0 0 1,0 0 0,1 0 0,0 0 0,0-1 0,1 1 0,-1 0 0,1 0 0,1-1 0,-1 1 0,1-1 0,1 0 0,-1 0 0,1 0 0,0 0 0,0-1 0,0 1 0,1-1-1,0 0 1,0 0 0,0-1 0,1 0-4,4 3 15,0-1-1,1 0 0,0-1 1,0 0-1,0-1 0,0 0 1,1-1-1,0 0 0,0-1 0,-1 0 1,1-1-1,0-1 0,0 1 1,1-2-1,4 0-14,-8 0 14,0-1 0,0 0 0,0 0 0,0 0 0,0-1 0,-1-1 0,1 0 0,-1 0 1,6-4-15,-9 5 7,0-1 1,0 0 0,0 0 0,-1 0 0,1-1 0,-1 0 0,0 0 0,-1 0 0,1 0 0,-1 0 0,0-1 0,0 1-1,-1-1 1,2-4-8,-2 2 7,-1 0 0,0 0 0,0 0 0,-1-1 0,0 1 0,0 0 0,-1-1 0,0 1 0,0 0 0,-1 0 1,0 0-1,-2-3-7,0-4 10,1 0 0,1 1 0,0-5-10,1-7 13,1 26-12,-1-1-1,1 1 0,0-1 0,0 1 0,0-1 0,0 1 0,0 0 0,0-1 0,0 1 1,0-1-1,0 1 0,0-1 0,0 1 0,0-1 0,0 1 0,0 0 0,1-1 0,-1 1 0,0-1 1,0 1-1,0 0 0,1-1 0,-1 1 0,0-1 0,0 1 0,1-1 0,5 15 0,-2 5 3,1-1 0,1 1 0,1-1 0,0-1 0,2 1 0,0-1-1,11 15-2,-12-20 5,2 0-1,0-1 1,0 0-1,1-1 1,0 0-1,1-1 1,0 0-1,0-1 1,1-1-1,12 7-4,22 5-776,0-1 0,25 5 776,-32-13-553</inkml:trace>
  <inkml:trace contextRef="#ctx0" brushRef="#br0" timeOffset="3534.341">4599 255 9874,'0'-1'151,"-1"1"1,1-1-1,-1 0 0,1 0 0,-1 1 0,0-1 1,1 0-1,-1 1 0,0-1 0,1 0 0,-1 1 1,0-1-1,0 1 0,1-1 0,-1 1 1,0 0-1,0-1 0,0 1 0,0 0 0,0-1 1,0 1-1,1 0 0,-1 0 0,0 0 1,0 0-1,0 0 0,0 0 0,0 0 0,0 0 1,0 0-1,0 1 0,0-1-151,0 1 101,0 0 0,-1 1 0,1-1 0,0 0 0,0 1 0,0-1 0,0 1 0,0-1 0,0 1 0,0 0 0,1-1 0,-1 1 0,1 0 0,-1-1 0,1 1 0,0 0 1,-1 0-1,1 0-101,-2 20 400,0 0 0,2 0 0,1 0 0,0 0 0,1-1 1,3 8-401,9 40 1069,8 16-1069,16 39 707,10 42 59,-40-131-648,2 1 0,1-2 0,2 1 0,5 6-118,-16-35 22,1 0-1,-1 0 1,-1 0-1,1 1 0,0 5-21,3 13 220,-1-24 238,4-3-225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8:11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63 943 3649,'-1'-1'267,"0"0"1,0 0 0,1 0 0,-1 0-1,0 0 1,1-1 0,-1 1-1,1 0 1,0 0 0,-1-1-1,1 1 1,0 0 0,0-1-1,0 1 1,0 0 0,0-1-1,0 1 1,0 0 0,0 0 0,1-1-1,-1 1 1,0 0 0,1-1-1,-1 1 1,1 0 0,-1 0-1,1 0 1,0 0 0,-1-1-1,1 1 1,0 0 0,0 0-1,0 0 1,0 1 0,0-2-268,13-16 3199,-12 6 260,-5-10-3124,1 11-94,-2-28-81,-1-23 369,-3-1 0,-6-13-529,10 58 72,-29-138 356,29 127-345,1 1-1,1-1 0,2 0 0,2-15-82,7-25 129,-5 49-105,-1 0 0,-1-1 0,-1 1 1,0 0-1,-3-8-24,-14-34 72,17 59-47,-1 3 33,0 0-56,11 12-3288,-1 22 1742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9:23.4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478 82 1632,'103'-39'1421,"-101"38"-1103,1 0 0,-1 0 0,0 0 1,0 0-1,1 0 0,-1-1 0,0 1 1,0-1-1,-1 1 0,3-2-318,-4 2 92,0 1 0,0 0 1,0 0-1,0-1 0,1 1 0,-1 0 1,0-1-1,0 1 0,0 0 0,0-1 0,0 1 1,0 0-1,0-1 0,0 1 0,0 0 1,0-1-1,0 1 0,0 0 0,0-1 0,0 1 1,0 0-1,0-1 0,0 1 0,0 0 1,-1 0-1,1-1 0,0 1 0,0 0 0,0-1 1,0 1-1,-1 0 0,1 0 0,0-1 0,0 1 1,-1 0-1,1 0-92,-2-2 290,-1 1 0,1 0-1,-1-1 1,1 1 0,-1 1 0,1-1-1,-1 0 1,-1 0-290,-19-2 135,1 1 0,-1 0 1,1 2-1,-1 1 0,1 0 0,0 2 0,-1 1 0,-5 2-135,2 0 122,0 2 1,1 1-1,0 0 1,0 2-1,1 1 0,-20 14-122,33-19 31,1 0-1,0 1 1,0 0 0,1 1-1,0 0 1,0 0 0,1 1-1,0 0 1,1 1-1,-2 2-30,6-7 8,0 0-1,0 1 0,1-1 1,0 1-1,0-1 0,0 1 1,1 0-1,0-1 0,0 1 1,1 0-1,0 0 0,0 0 1,1 0-1,-1 0 0,2-1 1,-1 1-1,1 0 0,0-1 1,2 5-8,-3-7 4,1 0 1,0 0 0,0 0-1,0-1 1,0 1-1,0 0 1,1-1 0,0 0-1,0 1 1,0-1-1,0-1 1,0 1 0,1 0-5,4 2 11,0-1 0,1 1 0,0-2 1,-1 1-1,8 1-11,116 31 57,-67-19-2,61 24-55,-106-34 4,-1 2 0,0 0 0,-1 2 0,0 0 0,-1 0 0,0 2 0,0 0 0,4 7-4,-16-15 0,0 0 0,0 0 0,-1 1 0,0 0 0,0 0 0,-1 0 0,1 0 0,-1 0 1,-1 1-1,1 0 0,1 6 0,-3-9 0,-1 1 1,1-1-1,-1 1 1,0-1-1,0 1 0,0-1 1,-1 1-1,1-1 1,-1 0-1,0 1 1,0-1-1,-1 1 1,1-1-1,-1 0 1,0 0-1,0 0 1,-1 0-1,-2 3 0,-3 3 8,0-1-1,-1 0 1,0 0-1,-1-1 1,0 0-1,0-1 1,0 0-1,-1-1 1,-2 1-8,-26 12 209,0-2 0,-3-1-209,-139 46 888,138-50-746,-1-1-1,0-3 1,-11 0-142,44-7 25,-1-1 0,1 0 0,0 0-1,0-1 1,-4-1-25,14 2-5,0 0-1,0 0 0,0 0 1,0-1-1,0 1 1,0 0-1,0-1 1,0 1-1,0 0 1,0-1-1,0 1 0,1-1 1,-1 0-1,0 1 1,0-1-1,1 1 1,-1-1-1,0 0 0,1 0 1,-1 0-1,0 1 1,1-1-1,0 0 1,-1 0-1,1 0 1,-1 0-1,1 0 0,0 0 6,0-1-53,0 1-1,0-1 1,0 1-1,0-1 0,0 1 1,1-1-1,-1 1 0,1-1 1,-1 1-1,1-1 1,0 1-1,-1 0 0,1 0 1,0-1-1,0 1 0,0 0 1,0 0-1,0 0 1,0 0-1,1 0 54,8-8-775,0 1 0,1 1 0,0 0 1,0 0-1,12-4 775,36-9-1206</inkml:trace>
  <inkml:trace contextRef="#ctx0" brushRef="#br0" timeOffset="786.705">1068 206 2769,'64'-99'1460,"-57"83"-369,-7 16-1077,0 0 1,0-1-1,0 1 0,0 0 0,0 0 0,0 0 0,0 0 0,0 0 0,0 0 0,0 0 1,0 0-1,0-1 0,0 1 0,0 0 0,0 0 0,0 0 0,0 0 0,0 0 1,0 0-1,0 0 0,0 0 0,0 0 0,0-1 0,0 1 0,0 0 0,-1 0 0,1 0 1,0 0-1,0 0 0,0 0 0,0 0 0,0 0 0,0 0 0,0 0 0,0 0 0,0 0 1,-1 0-1,1 0 0,0 0 0,0 0 0,0 0 0,0 0 0,0 0 0,0 0 1,0 0-1,-1 0 0,1 0 0,0 0 0,0 0 0,0 0 0,0 0 0,0 0 0,0 0 1,0 0-1,0 0 0,-1 0-14,-14 10 1231,14-10-935,-1 4-126,-1-1 1,1 1 0,0-1-1,0 1 1,0 0 0,1 0 0,-1 0-1,1 0 1,0 0 0,0 0-1,0 0 1,0 1-171,-2 54 739,3-36-383,-4 66 248,-4-1 1,-4-1-1,-4 0 1,-3-1-1,-29 76-604,35-132 118,12-28-103,0 0 0,0-1 1,0 1-1,0-1 0,0 1 1,0-1-1,0 1 0,-1-1 1,1 0-1,0 0 1,-1 0-1,1 0 0,-1 0 1,1 0-1,-2 1-15,5-5 42,0 1 0,0-1 1,-1 1-1,1-1 0,0 0 0,-1 0 1,0 0-1,1-2-42,-1 3 21,23-65 49,-2-1 0,-4 0-1,-3-2 1,-2 0 0,-1-33-70,-8 42 19,-3 1 1,-7-58-20,5 85 1,0 25-7,1 0 0,0 0 0,0 1 0,1-1-1,0 0 1,0 0 6,0 7-1,-1 0 0,0 0-1,0 0 1,1 0 0,-1 0 0,1 0 0,-1 1-1,1-1 1,-1 0 0,1 0 0,-1 0-1,1 1 1,0-1 0,0 0 0,-1 0-1,1 1 1,0-1 0,0 1 0,0-1-1,-1 1 1,1-1 1,1 1-1,-1 0 1,1 0-1,-1 0 0,1 0 1,-1 0-1,0 0 0,1 0 1,-1 1-1,0-1 0,1 0 1,-1 1-1,1-1 0,-1 1 1,0 0-1,0-1 0,0 1 1,1 0-1,-1 0 0,1 1 1,6 4 9,0 1 0,0 0 0,-1 1 0,0 0 0,0 0 0,-1 0 0,0 1 0,-1 0 0,4 6-9,8 20 59,-2 1 1,-1 0-60,1 5 46,2 0-3,70 162 210,-65-158-164,3 0 0,1-1-1,12 13-88,1-8 66,16 23 83,-55-71-150,1 0-1,0 1 1,0-1-1,-1 0 1,1 0-1,0 0 1,0 0 0,0 0-1,0 0 1,1 0-1,-1-1 1,0 1-1,0 0 1,0-1 0,1 1-1,-1 0 1,0-1-1,1 0 1,0 1 1,-1-1-70,0 0-1,0 0 1,-1-1-1,1 1 1,0 0 0,0 0-1,0-1 1,0 1 0,0-1-1,0 1 1,0 0 0,0-1-1,-1 0 1,1 1 0,0-1-1,0 1 1,-1-1 0,1 0-1,0 0 1,-1 1-1,1-1 1,-1 0 0,1 0-1,-1 0 1,1 0 0,-1 0 70,2-14-779</inkml:trace>
  <inkml:trace contextRef="#ctx0" brushRef="#br0" timeOffset="1166.004">1169 622 3889,'-24'-5'1808,"7"5"-512,6 2-135,6-2-1,3 3-256,2-3-424,0 0-160,21 4-136,17-3-48,44 1-56,-38-7 40,6 5-904,-4 0 616</inkml:trace>
  <inkml:trace contextRef="#ctx0" brushRef="#br0" timeOffset="1558.26">1734 208 4617,'-30'-26'795,"-32"-26"2301,60 47-557,9 1-1014,14 1-783,217-9 643,-165 10-1094,20-1-34,-1-4 0,1-4 0,3-4-257,161-37-294,-253 52-666,-5 2-1190,-8 4 1059</inkml:trace>
  <inkml:trace contextRef="#ctx0" brushRef="#br0" timeOffset="1924.666">2198 113 4297,'-6'-3'773,"-1"0"1,0 1-1,0-1 1,0 1-1,0 1 1,0-1-1,0 1 1,-1 0-1,1 1 1,0 0-1,-2 0-773,9 0 42,-1 0 0,1 1 0,0-1 0,-1 0 0,1 1 0,-1-1 0,1 0 0,0 0 0,0 1 0,-1-1-1,1 1 1,0-1 0,-1 0 0,1 1 0,0-1 0,0 1 0,0-1 0,0 0 0,-1 1 0,1-1 0,0 1-1,0-1 1,0 1 0,0-1 0,0 1 0,0-1 0,0 0 0,0 1 0,0-1 0,0 1 0,0-1 0,1 1-1,-1-1 1,0 1 0,0-1-42,6 20 403,-6-19-376,50 131 1248,26 82-104,-61-165-973,-2 1 0,-3 1 0,1 21-198,-2-6 96,3 28 86,-15-75 389,5-19-406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9:28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1 301 896,'5'-102'763,"-2"64"1096,3 24-134,0 4-461,-5 13 3328,-2 20-4599,1-8 459,-8 112 459,1-41 358,4 17-1269,5-32 367,3 1 0,3-1 0,4 0-1,2-1 1,4-1 0,2 0-1,12 21-366,-25-72 41,2-1 0,0 0 0,0 0-1,2-1 1,0 0 0,1-1 0,10 10-41,-15-18 17,0 0 0,0-1 0,0 0 1,1 0-1,0 0 0,1-1 1,-1-1-1,1 0 0,0 0 0,0 0 1,0-1-1,0 0 0,1-1 0,-1 0 1,1-1-1,3 1-17,-6-3 17,1 1 1,0-1-1,-1 0 0,1-1 1,-1 0-1,1 0 1,-1-1-1,0 1 0,0-2 1,0 1-1,0-1 1,-1 0-1,1 0 0,-1-1 1,0 0-1,-1 0 0,1 0 1,0-2-18,8-8 28,-1 0 1,0-1-1,-1-1 1,-1 0 0,-1-1-1,1-3-28,10-26 27,-2-1 0,-1-1 0,-3-1 0,-3 0 0,-1-1-1,0-19-26,-7 29 13,-1-1 0,-3 0 0,-1 0 0,-4-27-13,-33-161 7,18 130-8,17 83 1,1 9 1,1-1 1,0 0 0,0 0 0,1 0 0,0-3-2,2 5 5,1 8-5,5 14-6,3 27 3,-2 2 1,-2-1-1,1 37 3,2 17 1,-3-49 2,29 179 32,-26-179-22,3-1 1,1 0 0,15 30-14,-21-60 79,0 0-1,1 0 1,1-1 0,0-1 0,1 0-1,1 0 1,0-1 0,1 0 0,1-1-1,0-1 1,1 0 0,0-1 0,1-1-1,0 0 1,0-1 0,1-1 0,0 0-1,1-1 1,10 2-79,55 11 496</inkml:trace>
  <inkml:trace contextRef="#ctx0" brushRef="#br0" timeOffset="1242.389">1265 495 1896,'-67'-126'1331,"52"93"-76,15 24-240,1 5-493,5-4 1125,-6 8-1593,0-1 0,0 1 0,1 0 0,-1 0 0,0 0 0,0 0 0,0 0 0,0 0 0,0 0 0,1-1 0,-1 1 0,0 0 0,0 0 0,0 0 0,0 0 0,0 0 0,1 0 0,-1 0 0,0 0 0,0 0 0,0 0 0,1 0 0,-1 0-1,0 0 1,0 0 0,0 0 0,0 0 0,1 0 0,-1 0 0,0 0 0,0 0 0,0 0 0,0 0 0,0 0 0,1 1 0,-1-1 0,0 0 0,0 0 0,0 0 0,0 0 0,0 0 0,1 0 0,-1 0 0,0 1 0,0-1 0,0 0 0,0 0 0,0 0 0,0 0 0,0 1 0,0-1 0,0 0-54,8 45 1580,-1 20-1580,-6-48 334,-1-1-1,-1 0 0,-1 1 0,-3 15-333,2-18 177,1-1 0,1 1 0,0 0 0,0 0 0,2 2-177,7 92 1015,-5 10-1015,-3-104 35,1-1 0,0 1 0,0-1 1,1 0-1,1 1 0,0-1 0,1 0 0,6 12-35,-10-25 3,0 0-1,0 0 1,-1 0-1,1 1 0,1-1 1,-1 0-1,0 0 1,0 0-1,0 0 0,0 1 1,0-1-1,0 0 1,0 0-1,0 0 1,0 0-1,0 1 0,0-1 1,0 0-1,0 0 1,0 0-1,1 0 0,-1 0 1,0 0-1,0 1 1,0-1-1,0 0 0,0 0 1,1 0-1,-1 0 1,0 0-1,0 0 1,0 0-1,0 0 0,1 0 1,-1 0-1,0 0 1,0 0-1,0 0 0,0 0 1,1 0-1,-1 0 1,0 0-1,0 0 0,0 0 1,0 0-1,1 0 1,-1 0-1,0 0 1,0 0-1,0 0 0,0 0 1,1 0-1,-1 0 1,0 0-1,0 0 0,0 0 1,0-1-1,0 1 1,1 0-1,-1 0 1,0 0-3,5-16 183,-3 1-118,-1 0 0,0-1-1,-1 1 1,-1-1 0,0-3-65,-15-83 89,8 54-54,-24-216 37,19 146-64,10 61-7,3 43 11,0 0 0,-1 0 0,-1 0 1,-1-5-13,-1 8 40,10 23-26,31 57-19,-17-31 49,1 0 0,23 29-44,25 16 750,55 51-750,-45-51 476,26 38-476,-82-91 59,-2 0 0,-1 1 1,-1 1-1,-2 1 0,-1 1 1,3 13-60,-15-37 53,-4-6-17,1 0 0,1 0-1,-1 0 1,0 0-1,1 0 1,0-1-1,0 1 1,0-1-1,0 1 1,1-1 0,0 0-1,-1 0 1,1 0-1,0 0 1,0 0-1,1-1-35,-4-1 17,1-1-1,-1 0 1,1 0-1,-1 0 1,1 0 0,-1 1-1,1-1 1,-1 0-1,1 0 1,-1 0-1,1 0 1,0 0-1,-1 0 1,1-1-1,-1 1 1,1 0-1,-1 0 1,1 0 0,-1 0-1,1-1 1,-1 1-1,1 0 1,-1 0-1,1-1 1,-1 1-1,1 0 1,-1-1-1,0 1 1,1-1-1,-1 1 1,1 0-1,-1-1 1,0 1 0,0-1-1,1 1 1,-1-1-1,0 1 1,0-1-1,0 1 1,1-1-1,-1 0 1,0 1-1,0-1 1,0 1-1,0-1 1,0 1-1,0-1 1,0 1 0,0-1-17,1-32 374,-1 33-358,-3-68 163,-4 0 1,-2 1 0,-3 0-1,-16-48-179,6 43 15,-13-45 22,-1-24-37,28 102-8,2 1 1,2-1-1,1 0 0,2-1 1,4-30 7,-3 61-169,1 8-83,-3 23-255,1 14 257</inkml:trace>
  <inkml:trace contextRef="#ctx0" brushRef="#br0" timeOffset="2257.512">2622 303 2833,'74'-9'1511,"-74"9"-1469,0 0 0,0 0 0,0 0 0,0 0 0,1 0 0,-1 0 0,0 0 0,0 0 0,0 0 0,0 1 0,0-1 0,0 0 0,0 0 0,1 0 0,-1 0 0,0 0 0,0 0 0,0 0 1,0 0-1,0 0 0,0 0 0,1 0 0,-1 0 0,0-1 0,0 1 0,0 0 0,0 0 0,0 0 0,0 0 0,0 0 0,0 0 0,1 0 0,-1 0 0,0 0 0,0 0 0,0 0 0,0 0 0,0-1 1,0 1-1,0 0 0,0 0 0,0 0 0,0 0 0,0 0 0,0 0 0,0 0 0,0 0 0,1-1 0,-1 1 0,0 0 0,0 0 0,0 0 0,0 0 0,0 0 0,0 0 0,0-1 0,0 1 0,-1 0 0,1 0 1,0 0-1,0 0 0,0 0-42,-10-5 2390,-16-1-657,-3 6-1278,-1 1-1,1 1 1,0 1-1,0 2 1,-4 2-455,-22 6 579,0 3-1,-11 6-578,51-16 90,1 0-1,0 1 0,0 1 1,1 0-1,-12 9-89,22-15 15,-1 1 0,1 0 0,-1 0 0,1 0 0,0 0 0,0 0 0,0 1 0,1-1 0,-1 1 0,1 0 0,0 0 1,0 0-1,0 0 0,0 0 0,1 0 0,0 0 0,0 1 0,0-1 0,0 0 0,1 1 0,-1-1 0,1 2-15,1-5 6,-1 1 0,1-1 0,-1 0 0,1 0 0,-1 0 0,1 1 0,0-1 0,0 0 0,0 0-1,0 0 1,0 0 0,0 0 0,0 0 0,0-1 0,0 1 0,0 0 0,0 0 0,0-1 0,1 1-6,26 12 76,-22-11-60,62 22 93,1-4-1,22 3-108,-33-10 33,0 3-1,-1 2 1,51 25-33,-102-40 0,1 0 0,-1 1 1,1 0-1,-1 0 0,0 1 0,-1-1 0,1 1 1,-1 0-1,0 1 0,4 4 0,-7-6 1,0-1-1,0 1 1,0 0 0,-1 0 0,1 0 0,-1 0-1,0 0 1,0 0 0,-1 0 0,1 0-1,-1 0 1,0 0 0,0 1 0,0-1 0,0 0-1,-1 0 1,0 0 0,0 0 0,0 0-1,0 1 0,-4 7 7,0 1 0,-1-1 0,0 0 0,0-1 0,-2 1 0,1-1 0,-1-1-1,-1 1 1,0-2 0,0 1 0,-4 1-7,-4 4 28,-1 0-1,-1-2 1,0 0 0,-1-1-1,0-1 1,-5 1-28,5-4 24,-1-2 0,0 0 1,0-2-1,-1 0 0,1-1 1,-1-1-1,1-1 0,-1-1 1,1-1-1,-1-1 0,0-1 1,-3-2-25,20 4 16,-1 0 1,1-1-1,-1 1 1,1-2-1,0 1 1,-1 0 0,-3-3-17,8 4-22,0 0 0,1 1 0,-1-1 0,0 0 0,0 1 0,0-1 0,0 0 0,1 0 0,-1 0 0,0 0 0,1 0 0,-1 0 0,1 0 0,-1 0 0,1 0 0,-1 0 0,1 0 0,0 0 1,-1 0-1,1 0 0,0 0 0,0 0 0,0-1 0,0 1 0,0 0 0,0 0 0,0 0 0,0 0 0,1 0 0,-1 0 0,0 0 0,1-1 0,-1 1 0,1 0 0,-1 0 0,1 0 0,-1 0 0,1 1 1,0-1-1,-1 0 0,1 0 22,3-3-309,0 0 1,0 0-1,0 0 1,0 1-1,1 0 1,-1 0-1,1 0 1,0 0-1,0 1 1,3-1 308,33-12-1042</inkml:trace>
  <inkml:trace contextRef="#ctx0" brushRef="#br0" timeOffset="2923.112">3121 253 5897,'-4'-16'2238,"3"13"-938,1 15-41,0-2-749,-1 71 1352,-8 52-1862,5-99 344,-2-1 0,-1 0-1,-1-1 1,-2 0-1,-8 20-343,-24 53 641,4 1 0,-8 54-641,21-70 342,46-187 781,-2 12-1041,6-9-82,23-82 40,-6-2-1,-9-1 1,-7-4-40,-24 164-2,0-1 4,1 1-1,3-10-1,-5 24-1,1 0-1,0 0 0,-1 0 1,2 0-1,-1 0 0,0 1 0,1-1 1,0 1-1,0-1 0,1 1 0,2-3 2,-5 7-2,0-1 0,-1 0 0,1 0 0,0 1 0,0-1 0,0 0-1,0 1 1,0-1 0,0 1 0,1-1 0,-1 1 0,0 0 0,0-1-1,0 1 1,0 0 0,1 0 0,-1 0 0,0 0 0,0 0 0,0 0-1,0 0 1,2 1 2,-1-1-2,0 1 0,0 0 0,0 0 0,0 0 0,0 0 0,0 0 0,-1 1 0,1-1 0,0 1 0,-1-1 0,1 1 0,-1-1 2,5 6 0,-1 0 1,0 0-1,-1 0 0,1 1 1,-1-1-1,1 5 0,25 71 78,11 54-78,13 36 147,-8-47 17,57 170 118,-86-230-197,-1 8-85,12 49 142,-28-122-172,0 1 1,0-1-1,1 1 0,-1 0 1,1-1-1,0 0 1,-1 1-1,1-1 1,0 1-1,0-1 1,0 0-1,0 1 1,0-1-1,0 0 1,0 0-1,0 0 1,2 1 29,-3-2-33,0 0 0,0 0 0,0 0 1,1 0-1,-1 0 0,0 0 0,0 0 1,1 0-1,-1 0 0,0 0 0,0-1 1,0 1-1,1 0 0,-1 0 0,0 0 1,0 0-1,0 0 0,0-1 1,1 1-1,-1 0 0,0 0 0,0 0 1,0-1-1,0 1 0,0 0 0,0 0 1,0 0-1,1-1 0,-1 1 0,0 0 1,0 0-1,0-1 0,0 1 1,0 0-1,0 0 33,0-21-1288,-7-18 340</inkml:trace>
  <inkml:trace contextRef="#ctx0" brushRef="#br0" timeOffset="3289.625">2970 724 5849,'-10'2'2689,"5"5"-1265,12 3-496,8 0 81,16-3-257,6 0-128,15 0-232,-1-5-144,8 3-104,-1-4-424,-3-2 560,3 1-280</inkml:trace>
  <inkml:trace contextRef="#ctx0" brushRef="#br0" timeOffset="3658.771">3733 272 5137,'-24'-46'2286,"8"33"-959,11 10 96,10 1 2482,68 3-3083,78-2-117,332-42 366,-75 5-793,-327 32-1982,-74 4 1137</inkml:trace>
  <inkml:trace contextRef="#ctx0" brushRef="#br0" timeOffset="4017.915">4204 282 7482,'-3'0'480,"0"-1"1,0 1-1,0 0 1,0 0-1,1 1 1,-1-1-1,0 0 1,-3 2-481,5-2 114,0 1 0,0 0-1,-1 0 1,1 0 0,0-1 0,0 1 0,0 0 0,0 0 0,0 1 0,0-1-1,1 0 1,-1 0 0,0 0 0,1 1 0,-1-1 0,0 0 0,1 1 0,-1-1 0,1 1-114,-3 9 245,0 0 0,0 1 1,2-1-1,-1 1 1,1-1-1,1 1 0,0 0 1,1-1-1,0 1 1,1 0-1,2 9-245,7 21 562,2-1 0,12 25-562,-9-24 344,22 67 946,21 102-1290,-42-149 95,-10-37-44,0 0-1,-2 1 1,0-1-1,-2 1 1,-1 7-51,-4-15 102,2-18-99,-1 0 0,1 1 1,0-1-1,-1 1 0,1-1 0,0 0 0,-1 1 0,1-1 0,-1 0 1,1 1-1,-1-1 0,1 0 0,0 0 0,-1 0 0,1 1 0,-1-1 1,1 0-1,-1 0 0,1 0 0,-1 0 0,1 0 0,-1 0 1,0 0-1,1 0 0,-1 0 0,1 0 0,-1 0 0,1 0 0,-1 0 1,1 0-1,-1-1 0,1 1 0,0 0 0,-1 0-3,-10-5 20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14.09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779 157 2216,'74'-15'1697,"-73"15"-1270,-1 0 1,1 0-1,-1 0 0,1 0 1,-1 0-1,1-1 0,-1 1 1,1 0-1,-1 0 0,1-1 1,-1 1-1,1 0 0,-1-1 1,0 1-1,1 0 0,-1-1 1,0 1-1,1 0 1,-1-1-1,0 1 0,1-1 1,-1 1-428,0-11 2869,-11-9-2791,10 19 500,0 0-535,0-1 0,0 1 0,0 0 0,0 0 1,0 0-1,0 0 0,-1 0 0,1 0 0,0 0 1,-1 1-1,0-2-43,-16-8 149,9 3-100,0 1 21,0 0-1,-1 0 1,1 1-1,-1 0 1,0 0-1,0 1 1,-1 0-1,-1 1-69,-33-7 772,0 1-1,-28 0-771,56 8 69,1 1 1,-1 0-1,1 2 0,-1 0 1,1 0-1,-1 2 1,1 0-1,0 1 0,-1 0-69,-13 9 43,0 0 0,1 2 0,0 1 0,2 1 0,0 1-1,1 2 1,0 0 0,-16 21-43,36-36 4,2 0-1,-1 0 1,0 0-1,1 1 1,0-1-1,1 1 1,0 0 0,0 0-1,0 0 1,1 1-1,0-1 1,0 1-1,1-1 1,0 1 0,0 0-1,1-1 1,0 1-1,0 0 1,1-1-1,0 1 1,0-1 0,2 6-4,-1-5 0,1 0 1,0 0-1,0 0 1,1-1 0,0 1-1,0-1 1,1 0-1,0 0 1,0-1 0,0 1-1,1-1 1,0 0-1,0-1 1,1 1 0,0-1-1,0-1 1,0 1 0,0-1-1,1 0 1,3 1-1,14 2 4,0 0 0,1-2 0,0 0 0,0-2 0,14 0-4,26 3 9,-40-2-9,0 0-1,0 2 1,-1 0-1,16 8 1,-34-12-1,-1 0-1,0 1 1,0 0 0,0 0-1,-1 0 1,1 1 0,-1 0-1,0 0 1,0 0-1,0 1 1,0 0 0,-1-1-1,0 2 1,0-1 0,0 0-1,-1 1 1,1 0 0,-2 0-1,1 0 1,0 0-1,-1 1 2,3 24 1,-1 1-1,-1 0 0,-2-1 1,-3 27-1,1-6 5,1-35 15,1 4-23,-1 1-1,-2 0 1,0-1-1,-5 22 4,5-37 33,0 0 1,0 1-1,0-1 0,-1 0 0,0 0 0,0-1 0,-1 1 0,0-1 0,0 1 0,0-1 0,0 0 0,-1-1 0,0 1 0,0-1 0,0 0 0,0 0 0,-1 0 1,-3 1-34,-6 2 139,-1 0 0,-1-1 1,1-1-1,-1 0 1,0-2-1,0 1 1,-7-1-140,-24 1 224,0-2 0,-1-2-224,18 0 43,1-1 0,-1-2 1,1-1-1,0-2 0,0 0 0,0-2 1,-13-7-44,39 14-28,0-1 1,0 0-1,0 0 1,0 0-1,0-1 1,1 1-1,-1-1 1,1 0-1,0 0 1,-1 0-1,1 0 1,1-1-1,-1 1 1,1-1-1,-1 0 28,2 2 52,0 0-1,1-1 0,-1 1 0,1-1 1,-1 1-1,1-1 0,0 1 0,0 0 1,0-1-1,0 1 0,0-1 0,1 1 0,-1-1 1,1 1-1,0 0 0,-1-1 0,1 1 1,0 0-1,0 0 0,1-1 0,-1 1 1,0 0-1,1 0 0,-1 0 0,1 1 0,0-1 1,-1 0-1,1 0 0,1 0-51,35-31 792</inkml:trace>
  <inkml:trace contextRef="#ctx0" brushRef="#br0" timeOffset="1157.007">1543 103 1984,'-1'0'300,"0"0"0,0 0 0,0 1 0,0-1 0,0 0 0,-1 1 0,1-1 0,0 1 0,0-1 0,1 1-1,-1-1 1,0 1 0,0 0 0,0 0 0,0-1 0,0 1 0,1 0 0,-1 0 0,0 0 0,1 0 0,-1 0 0,1 0-1,-1 0 1,1 0 0,-1 0 0,1 0 0,0 0 0,-1 1-300,-7 14 100,-4 0 163,8-11-167,0 1 0,0 0 0,0 0-1,1 0 1,0 0 0,0 1-1,0-1 1,1 1 0,0 0-1,0 0-94,-22 129 1212,9-51-133,-15 47-1080,-69 154 1261,10-31-705,76-221-388,13-32-157,-1-1 1,1 1-1,-1-1 1,0 1 0,0-1-1,0 1 1,1-1-1,-1 0 1,0 1-1,-1-1 1,1 0-1,0 0 1,0 0 0,0 0-1,-1 0 1,1 0-1,0 0 1,-1 0-12,0-5 140,6-9-40,60-170-637,33-103-990,-73 204 1309,-5 0-1,5-50 219,-17 76 16,-5 30 174,1 1 0,1-1 0,2 0 1,0 1-1,2 0 0,0 0 0,3-1-190,-6 14 232,-2 6-112,-1 0 1,1 1-1,0 0 1,0-1-1,0 1 1,1 0-121,-3 4 10,-1 0 0,1 1 1,0-1-1,0 0 1,-1 1-1,1-1 1,0 0-1,0 1 1,0-1-1,0 1 0,-1-1 1,1 1-1,0 0 1,0-1-1,0 1 1,0 0-1,0 0 0,0 0 1,0 0-1,0-1 1,0 1-1,0 1 1,0-1-1,0 0 1,0 0-1,0 0 0,0 0 1,0 1-1,0-1 1,0 0-1,0 1 1,0-1-1,0 1 0,-1-1 1,1 1-1,0-1 1,0 1-1,0 0-10,3 3 1,0 0 0,1 0 1,-2 1-1,1 0 0,0-1 0,-1 1 0,0 0 0,0 1 0,-1-1 0,1 0 1,0 4-2,5 14 21,-1 1 1,0 5-22,-4-13 23,18 57 253,2-1 0,32 68-276,80 134 632,-120-246-588,-1 1 0,-1 1 0,-2 0-1,-1 1 1,-1 0 0,0 7-44,-6-21-24,-2-7-127,0-1 1,1 0 0,0 0 0,0 0 0,1-1 0,0 1-1,1-1 1,2 5 150,-2-10-804,2-4 341</inkml:trace>
  <inkml:trace contextRef="#ctx0" brushRef="#br0" timeOffset="1530.508">1377 793 4641,'-8'2'3025,"4"-2"-49,2 1-1103,1-1-113,1 0-456,0 0-239,0 0-337,0 0-72,11 4-224,14 6-96,41 8-136,-30-18-64,9-3-96,2 0-152,2-4 1624,4 1-1176</inkml:trace>
  <inkml:trace contextRef="#ctx0" brushRef="#br0" timeOffset="2194.846">2291 228 3993,'-32'-92'2175,"21"71"-84,12 24 232,1-1 2414,18 5-4307,0-1 0,0-1 0,1-1 0,0 0 0,19 0-430,12-2 692,47-4-692,131-8 166,155-9-8,-313 11-33,-36 3-1714,36 1 1589,-61 6-1730,-6 2 682</inkml:trace>
  <inkml:trace contextRef="#ctx0" brushRef="#br0" timeOffset="2677.243">2804 259 2553,'-34'-40'2001,"33"39"-1912,1 1 0,-1-1 1,1 1-1,0-1 0,-1 1 0,1-1 0,0 1 0,-1-1 0,1 0 0,0 1 0,0-1 0,-1 0 0,1 1 0,0-1 1,0 0-1,0 1 0,0-1 0,0 0 0,0 1 0,0-1 0,0 0 0,0 1 0,0-1 0,0 0 0,1 0-89,4-2 6151,-9 34-4537,0 25-1614,3-36 197,0 2 49,1 0 0,1 1 0,1-1-1,1 0 1,1 1 0,2 1-246,10 31 705,15 33-705,-12-36 311,12 52-311,-19-36 101,-3 1 0,0 37-101,2 20 114,-1-69 757,-7-48-584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45.9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209 461 5225,'85'-21'2458,"-84"21"-2345,0-1 0,0 1 1,1-1-1,-1 1 0,0-1 0,0 0 0,0 1 0,0-1 1,0 0-1,0 0 0,0 1 0,0-1 0,0 0 1,0 0-1,-1 0 0,1 0 0,0 0 0,-1-1 0,1 1 1,0 0-1,-1 0 0,1 0 0,-1 0 0,0-1 1,1 1-1,-1 0 0,0 0 0,0-1 0,0 1 1,0 0-1,0-2-113,0 1 230,-1 0 0,1-1 1,-1 1-1,0-1 0,0 1 0,0 0 1,0 0-1,0 0 0,0-1 0,-1 1 1,1 0-1,-1 0-230,-3-3 219,0 1 0,0 0 0,0 1 0,0-1 0,0 1 0,-1 0 0,0 0 0,0 0 0,1 1 0,-1 0 0,-1 0 0,-5 0-219,2 0 114,1 0-1,-1 1 1,0 1-1,0-1 0,0 1 1,1 1-1,-1 0 0,-1 1-113,5-1 22,1 1 0,-1 0 0,1 1 0,0-1 0,-1 1 0,1 0-1,0 0 1,1 1 0,-1 0 0,0-1 0,1 2 0,0-1 0,0 0-1,0 1 1,1 0 0,0-1 0,-1 2 0,0 1-22,-3 8 11,0-1 1,1 1-1,0 1 1,1-1 0,1 1-1,0 1-11,0 1 1,2 0 0,0 1-1,1-1 1,1 0 0,0 1 0,1-1-1,1 0 1,1 0 0,1 0 0,2 5-1,-3-15-1,0 1 1,0-1 0,1 0 0,0 0-1,0-1 1,1 1 0,0-1 0,1 0 0,-1-1-1,3 3 1,-3-5 2,0 1 0,0-1-1,1-1 1,0 1 0,-1-1-1,1 0 1,0 0-1,1 0 1,-1-1 0,0 0-1,1 0 1,-1-1 0,1 0-1,3 0-1,-1 1 8,1-2-1,-1 0 1,0 0 0,1 0-1,-1-1 1,0-1-1,1 0 1,-1 0 0,0 0-1,1-2-7,-4 1 7,0 1-1,0-2 1,-1 1-1,1 0 1,-1-1-1,0 0 1,0 0-1,-1-1 1,1 0-1,-1 1 1,0-1-1,0-1 1,0 1-1,-1 0 1,2-4-7,5-11 14,-2-1 0,0-1 0,-1 1 0,-1-1 1,0 0-1,-2-1 0,-1 1 0,-1-1 0,-1 0 0,-1 1 1,0-1-1,-2 0 0,-1 0 0,-5-19-14,-2 13 81,9 28-48,2 3-2,6 15 3,20 47-1,9 38-33,-18-48-97,3-1 0,25 48 97,-42-93-123,0-1 1,1 0 0,0 0 0,1 0 0,-1-1 0,2 2 122,-4-6-325,0 1 1,0-1 0,0 0 0,0 1 0,0-2 0,0 1 0,1 0 0,-1-1 0,1 1 0,-1-1-1,1 0 1,0 0 0,-1 0 0,1-1 0,0 1 324,21-1-1702</inkml:trace>
  <inkml:trace contextRef="#ctx0" brushRef="#br0" timeOffset="344.629">795 119 7482,'-7'-18'3696,"4"6"-1487,3 12-825,0 16-280,6 13-471,3 10-201,3 13-32,2 6-72,1 16-120,-1-2-40,0 8-72,-1-6-32,1-6 8,0-16-160,-4-9-432,4-6-384,-6-21 487</inkml:trace>
  <inkml:trace contextRef="#ctx0" brushRef="#br0" timeOffset="676.843">1203 5 8634,'-7'-5'3849,"-2"12"-1641,8 19-608,11 17-543,-7 6-153,13 18-368,-8-3-104,-1 9-152,9 10-64,-6-3-112,4 2-8,-2-13-48,-2-11-208,-3-10-144,13 2 168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18.27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545 111 1448,'0'-1'287,"1"1"0,0 0 0,-1-1 0,1 1 0,0-1 0,-1 1-1,1-1 1,0 0 0,-1 1 0,1-1 0,-1 1 0,1-1 0,-1 0 0,1 1-1,-1-1 1,0 0 0,1 0 0,-1 0 0,0 1 0,1-1 0,-1 0 0,0 0-1,0 0 1,0 1 0,0-1 0,0 0 0,0 0 0,0 0 0,0 0 0,0 1-1,0-1 1,0 0 0,-1 0 0,1 0 0,0 0-287,-2-2 202,-1 0 1,1-1 0,-1 1-1,1 0 1,-1 0-1,0 1 1,0-1 0,0 1-1,-2-2-202,-3-2 135,0 0 1,0 0-1,-1 1 0,0 0 0,0 0 1,0 1-1,-1 0 0,0 0 0,1 2 1,-1-1-1,0 1 0,-1 0-135,-1 2 84,0 0-1,-1 1 1,1 1-1,0-1 1,0 2 0,0 0-1,0 0 1,0 1-1,1 1 1,-1 0-1,1 1-83,-20 10 34,1 2 0,0 1-1,-6 8-33,18-14 13,1 1 1,0 1-1,1 0 0,0 1 0,1 2-13,11-13 6,0-1 1,1 1-1,-1 0 0,1 0 1,0 0-1,1 0 1,-1 1-1,1-1 1,0 1-1,0 0 0,1-1 1,0 1-1,0 0 1,0 0-1,1 0 0,-1 0 1,1 0-1,1 0 1,-1 0-1,1-1 0,1 5-6,0-6 2,0 0-1,1 1 0,-1-1 0,1 0 1,-1 0-1,1 0 0,1-1 0,-1 1 1,0-1-1,1 0 0,0 0 0,0 0 1,0 0-1,0 0 0,0-1 0,3 1-1,12 6 4,-1-1 0,1-1 0,7 1-4,56 15 3,66 22 9,-117-34-6,0 1 0,-1 2 0,18 11-6,-34-16 2,-1-1 0,0 2 0,0 0 0,-1 0 1,-1 1-1,0 1 0,0 0 0,0 2-2,-4-4 1,0 1 0,0 0 0,-2 0 0,1 0 0,-1 1 0,-1 0 0,0 0 0,-1 0 0,0 0 0,-1 1-1,0 1 0,0 5 18,-1 0-1,-1 1 1,0-1-1,-2 0 1,0 0-1,-1 0 1,-1-1-1,0 1 0,-5 8-17,6-17 74,-2 0 0,1 0-1,-1 0 1,-1 0 0,0-1-1,0 0 1,-1 0-1,0 0 1,0-1 0,-1 0-1,0 0 1,0-1 0,-1 0-1,0-1 1,0 0-1,-9 4-73,-1-1 99,0-2 0,0 0-1,-1-1 1,0-1-1,-1 0 1,1-2-1,-1 0 1,1-2-1,-1 0 1,0-1-1,-5-2-98,7 0 18,1 0-1,0-1 1,0-1-1,0-1 1,1-1-1,-1 0 1,2-2-1,-1 1 1,1-2-1,0 0 1,0-1-1,-9-9-17,22 17-92,1 0-1,-1 0 0,1-1 1,0 1-1,0-1 1,0 1-1,0-1 1,0 0-1,0 0 1,1 0-1,-1 0 1,1 0-1,0 0 1,0 0-1,0 0 1,0-3 92,5-15-536</inkml:trace>
  <inkml:trace contextRef="#ctx0" brushRef="#br0" timeOffset="855.571">1282 591 4489,'18'-42'2212,"-18"42"-2161,1-1 0,-1 1 0,0-1 0,0 1-1,0-1 1,0 1 0,0 0 0,0-1 0,0 1 0,0-1-1,0 1 1,0 0 0,0-1 0,-1 1 0,1-1-1,0 1 1,0 0 0,0-1 0,0 1 0,-1 0-1,1-1 1,0 1 0,0 0 0,-1-1 0,1 1 0,0 0-1,-1-1 1,1 1 0,0 0 0,-1 0 0,1-1-1,0 1 1,-1 0 0,1 0 0,0 0 0,-1 0-1,1-1 1,-1 1 0,1 0 0,0 0 0,-1 0 0,1 0-1,-1 0 1,1 0 0,-1 0 0,1 0 0,0 0-1,-1 0 1,1 1-51,-24 3 1544,22-3-1255,-22 7 941,0 1 0,1 1 1,-21 13-1231,32-17 251,3-1-189,-1 1 0,1-1-1,0 1 1,1 1 0,0 0 0,0 0 0,0 0 0,1 1-1,0 0 1,1 1 0,0-1 0,0 1 0,0 0 0,1 1 0,1 0-1,0-1 1,0 1 0,1 0 0,0 1 0,1-1 0,0 1-1,0-1 1,1 1 0,1 0-62,0 1 10,1-1 0,0 1 0,1-1 0,0 1-1,1-1 1,0 0 0,1 0 0,0 0 0,0-1 0,1 1 0,1-1-1,5 7-9,-3-4 18,1-1-1,0-1 1,1 0-1,0 0 0,1 0 1,0-2-1,1 1 1,0-1-1,7 3-17,-11-8 12,-1-1 1,1 1 0,-1-2-1,1 1 1,0-1-1,0-1 1,0 1-1,0-1 1,0-1-1,1 1 1,-1-1 0,0-1-1,0 0 1,0 0-1,0 0 1,0-1-1,0 0 1,0-1-1,0 0 1,-1 0 0,1 0-1,-1-1 1,1-1-13,5-3 66,0 0 0,0-1 1,-1 0-1,0-1 1,-1-1-1,0 0 0,0-1 1,-1 1-1,-1-2 0,0 0 1,5-9-67,-8 11 85,-1 0 1,0 0 0,-1 0-1,0-1 1,-1 0-1,0 0 1,0 0 0,-1 0-1,-1-3-85,-1 8 41,0 0-1,0 0 0,-1 0 1,0 0-1,0 0 0,-1 0 1,1 0-1,-2 0 1,1 0-1,-1 1 0,0-1 1,0 1-1,-1 0 0,0 0 1,0 0-1,-2-2-40,-8-6-1,0 1 0,-1 0-1,0 1 1,-1 1 0,0 1 0,0 0 0,-1 1-1,-1 1 1,1 0 0,-2 2 0,-1-1 1,19 7-7,-2-1-86,0 0 0,0 0 1,0 0-1,0 0 0,0 1 0,0-1 0,0 1 0,-1 0 0,1 0 0,0 0 1,-2 0 92,-5 4-435</inkml:trace>
  <inkml:trace contextRef="#ctx0" brushRef="#br0" timeOffset="1443.474">1946 80 4249,'0'0'179,"0"-1"1,-1 1 0,1-1-1,0 1 1,-1 0-1,1-1 1,-1 1 0,1 0-1,-1-1 1,1 1-1,-1 0 1,1 0-1,-1 0 1,1-1 0,-1 1-1,1 0 1,-1 0-1,1 0 1,-1 0-1,1 0 1,-1 0 0,0 0-1,1 0 1,-1 0-1,1 0 1,-1 0 0,1 1-1,-1-1 1,1 0-1,-1 0 1,1 0-1,-1 1 1,1-1 0,-1 0-1,1 0 1,0 1-1,-1-1 1,1 1-1,-1-1 1,1 0 0,0 1-1,-1-1 1,1 1-1,0-1 1,-1 1-180,0 4 143,-1-1 0,1 1 1,0 0-1,0 0 0,1 0 0,-1 0-143,0 6 151,-3 26 167,2 1 0,2 0 0,1 0 0,5 19-318,27 160 1271,-17-127-762,-10-58-376,42 285 424,-42-268-530,-1-15-16,-1 0-1,-1 11-10,-3-44-102</inkml:trace>
  <inkml:trace contextRef="#ctx0" brushRef="#br0" timeOffset="2290.578">2497 731 4505,'-54'-58'2132,"34"40"1233,20 18-3307,0 0 0,0 0 0,0 0 0,0-1 0,0 1 0,-1 0 0,1 0 0,0 0 0,0 0 0,0 0 0,0 0 0,0 0 0,0 0 0,0-1-1,0 1 1,0 0 0,-1 0 0,1 0 0,0 0 0,0 0 0,0 0 0,0 0 0,0 0 0,0 0 0,0 0 0,-1 0 0,1 0 0,0 0 0,0 0-1,0 0 1,0 0 0,0 0 0,0 0 0,-1 0 0,1 0 0,0 0 0,0 0 0,0 0 0,0 0 0,0 0 0,0 0 0,0 0 0,-1 1-1,1-1 1,0 0 0,0 0 0,0 0 0,0 0 0,0 0 0,0 0 0,0 0 0,0 0 0,0 0 0,0 1 0,0-1 0,0 0 0,-1 0 0,1 0-1,0 0 1,0 0 0,0 0 0,0 1 0,0-1-58,13 29 1854,28 52-1279,-19-34-362,3-2 1,1-1 0,1 0 0,23 24-214,-23-36 139,-17-19-26,0 0 0,1-1 0,0-1 0,1 1 0,0-2 0,8 5-113,-20-14 36,1-1 1,-1 1-1,0-1 0,1 1 1,-1-1-1,1 0 0,-1 1 1,1-1-1,-1 0 0,1 1 1,0-1-1,-1 0 0,1 0 1,-1 1-1,1-1 0,0 0 1,-1 0-1,1 0 0,-1 0 1,1 0-1,0 0 0,-1 0 1,1 0-1,0 0 1,-1 0-1,1-1 0,-1 1 1,1 0-1,0 0 0,-1 0 1,1-1-1,-1 1 0,1 0 1,-1-1-1,1 1 0,-1 0 1,1-1-1,-1 1 0,1-1 1,-1 1-1,0-1 0,1 1 1,-1-1-1,0 1 0,1-1-36,0-3 158,0 0 0,-1 1 0,1-1 0,-1 0 0,0 1 0,0-1 0,0-1-158,0-3 34,3-48 108,2 1-1,3 1 1,2-1 0,2 2-1,3-1 1,2 2-1,5-6-141,-20 53 24,1-3-65,0 0-1,1 0 1,0 0-1,4-5 42,-7 12-42,-1 0-1,1 0 0,0 0 0,-1 0 0,1 0 0,0 0 0,0 0 0,0 0 0,0 0 1,0 0-1,0 1 0,0-1 0,0 0 0,0 1 0,0-1 0,0 1 0,0-1 0,0 1 1,1 0-1,-1-1 0,0 1 0,0 0 0,1 0 0,-1 0 0,0 0 0,0 0 0,0 0 0,1 0 1,-1 0-1,0 1 0,0-1 0,0 0 0,1 1 0,-1-1 0,1 1 43,15 12-592</inkml:trace>
  <inkml:trace contextRef="#ctx0" brushRef="#br0" timeOffset="3085.854">3383 752 5377,'-29'-5'4309,"69"23"-1549,-34-15-2521,1 1 0,-1-1 0,1-1 1,0 1-1,0-1 0,0-1 0,5 2-239,6-1 239,-1-1 0,1 0 0,-1-2 0,0 0 0,1 0 0,13-5-239,-25 5 59,-1 0-1,1-1 0,-1 0 1,1-1-1,-1 1 0,0-1 0,0 0 1,0 0-1,0 0 0,-1-1 0,1 0 1,-1 0-1,0 0 0,0 0 1,0-1-1,-1 1 0,0-1 0,0 0 1,0 0-1,0 0 0,1-6-58,-2 7 42,0 0-1,-1 0 1,0 0-1,0 0 1,0 0-1,0-1 1,-1 1 0,1 0-1,-1-1 1,-1 1-1,1 0 1,0 0-1,-1-1 1,0 1-1,0 0 1,0 0-1,0 0 1,-1 0-1,0 0 1,0 0-1,0 0 1,-1-1-42,-1 0 17,0 1 0,0 0 0,0 0 0,0 0 0,-1 1 0,0-1 0,0 1 1,0 0-1,0 0 0,0 1 0,0 0 0,-1 0 0,1 0 0,-1 0 0,0 1 0,-2 0-17,1-1 7,0 2 0,-1-1-1,1 1 1,0 0 0,-1 1 0,1-1-1,0 1 1,0 1 0,0 0 0,0 0-1,0 0 1,0 1 0,0-1 0,1 2-1,-1-1 1,-2 3-7,1-1 4,1 1 1,0-1-1,1 1 1,-1 1-1,1-1 1,0 1-1,1 0 0,0 0 1,0 1-1,0-1 1,1 1-1,0 0 1,-1 5-5,-5 14-5,2 0 0,0 1-1,2 0 1,1 1 0,1 4 5,3-16 9,0 0 0,2 1 0,-1-1 0,2 0 0,1 0 0,0 0-1,1 0 1,0 0 0,3 2-9,-2-5 25,0-1 0,1 0 0,1 0 0,0-1 0,5 7-25,-8-14 10,-1-1-1,1 0 1,0 0-1,0 0 0,0 0 1,1 0-1,-1-1 1,1 0-1,0 0 1,0 0-1,0-1 1,0 0-1,1 0 1,-1 0-1,3 0-9,5 1 24,0-1 1,0-1-1,-1 0 1,1-1-1,0-1 1,0 0-1,0 0 0,0-1 1,-1-1-1,1 0 1,-1-1-1,1 0-24,26-12-785,-1-1-1,0-2 0,0-2 786,-10 5-1330,9-7 395</inkml:trace>
  <inkml:trace contextRef="#ctx0" brushRef="#br0" timeOffset="3842.556">4240 650 6705,'40'-59'2697,"-36"55"956,-4 7-1850,-2 12-1279,-2 2-172,1 10 67,2-1 1,0 1-1,1 0 1,4 21-420,14 44 509,-11-62-432,-1-1 1,-1 1-1,-2 0 0,-1 0 1,-1 0-1,-2 10-77,-5-19 409,6-21-393,0 0-1,0 1 1,0-1 0,0 0 0,0 0 0,-1 0 0,1 0 0,0 0 0,0 0 0,0 0 0,0 0-1,-1 0 1,1 0 0,0 0 0,0 0 0,0 0 0,0 0 0,-1 0 0,1 0 0,0 0 0,0 0 0,0 0-1,0 0 1,0 0 0,-1 0 0,1 0 0,0 0 0,0 0 0,0 0 0,0-1 0,0 1 0,-1 0-1,1 0 1,0 0 0,0 0 0,0 0 0,0 0 0,0-1 0,0 1 0,0 0 0,0 0 0,-1 0 0,1 0-1,0 0 1,0-1 0,0 1 0,0 0 0,0 0 0,0 0 0,0 0 0,0-1-16,-2-3 146,1-1 1,-1 0-1,1 0 1,0 0 0,-1-5-147,-2-66 527,5-69-527,0 120 37,-1 10-27,0 1 0,2-1 0,0 1 0,0 0 1,1 0-1,1 0 0,3-7-10,-5 16-2,0 1 0,0-1 0,1 1 1,0 0-1,0 0 0,0 0 0,0 0 0,0 0 1,1 1-1,-1 0 0,1-1 0,0 1 0,0 1 0,1-1 1,-1 1-1,0-1 0,1 1 0,-1 0 0,1 1 1,0-1-1,0 1 0,0 0 0,0 0 2,28-3-2,0 0-1,0 3 0,25 2 3,99 10 2648,-157-11-2635,93 9 1136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23.37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420 40 2793,'-2'-10'2019,"1"7"-1341,0 0 1,1 0-1,-1 1 1,0-1-1,-1 0 0,1 0 1,0 1-1,-1-2-678,1 4 78,1 0 0,0-1 0,0 1 0,-1 0 0,1 0 0,0-1 0,-1 1 0,1 0 0,0 0 0,-1-1 0,1 1 0,-1 0 0,1 0 0,0 0 0,-1 0 0,1 0 0,0 0 0,-1 0 0,1 0 0,-1 0 0,1 0 0,0 0 0,-1 0 0,1 0 0,-1 0-78,-13 10 810,12-6-665,0-1 1,0 1-1,0-1 1,0 1 0,0 0-1,1-1 1,0 1-1,0 0 1,0 0-1,0 0 1,0 2-146,-3 46 656,4-44-551,0 63 704,3-1 1,10 50-810,30 139 624,-38-231-600,0-5-62,2 18-70,2 1 0,3 3 108,-11-48 450,-2 2-38</inkml:trace>
  <inkml:trace contextRef="#ctx0" brushRef="#br0" timeOffset="355.835">65 486 6225,'-17'-8'2921,"0"8"-913,0 0-615,8-4-89,4 4-280,10-3-272,7 4-80,15-1-199,9 0 31,23 0-168,8-5-56,15-4-104,10 1-40,3 0-48,1-2 32,-4 8-104,-10 2 480,-3 9-360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34.2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91 150 2168,'-30'-87'1613,"25"75"4741,2 11-3834,3 16-2994,0-1 1093,-17 205 1564,-2 42-1193,5-103-618,12-128-348,1 1 0,2 0 0,0 0 0,2-1 0,2 1 1,1-1-1,1 0 0,1 0 0,2-1 0,1 0 0,1-1-24,-5-15 11,1 0 1,1-1-1,-1 0 0,2-1 0,0 0 0,0 0 0,1-1 1,0 0-1,8 4-11,16 10 65,0-2 0,26 12-65,-56-32 9,-1 0 0,1-1 0,-1 1 0,1-1-1,-1 0 1,1 0 0,0-1 0,-1 1 0,1-1 0,0 0 0,0 0 0,-1 0 0,1-1 0,0 0 0,-1 0-1,1 0 1,-1 0 0,1-1 0,-1 0 0,1 0 0,-1 0 0,0 0 0,0-1 0,3-2-9,10-8 42,-2 0 0,1-1 0,-2 0 0,0-1 0,0-2-42,15-19 47,-1-1 1,-2-1-1,6-16-47,62-124 77,-93 175-76,19-40 18,-2-1 1,-1-1-1,-1-8-19,31-138 14,6-19-1,-49 195-7,0 0-1,-1 0 0,-1-1 0,0 1 0,-1-1 0,0 0 0,-2 1 1,0-1-1,0 1 0,-2-1 0,0 1 0,0-1 0,-2 1 0,0 0-5,-1 3-3,4 14-29,1 10-18,-2 95 49,-17 100 1,15-171-1,-16 139 11,18-135 3,2 0 0,1 0 0,4 15-13,0-31 11,1-1 1,1 1-1,1-1 1,1 0 0,1-1-1,1 0 1,1 0-1,1-1 1,2 2-12,26 35 187,2-1 1,25 24-188,-28-38 197,4 0-65</inkml:trace>
  <inkml:trace contextRef="#ctx0" brushRef="#br0" timeOffset="1016.626">1497 245 3097,'70'-68'1483,"-70"67"-1420,0 1-1,0 0 1,1-1 0,-1 1 0,0 0 0,0-1 0,0 1 0,1 0 0,-1 0 0,0-1-1,0 1 1,1 0 0,-1 0 0,0-1 0,1 1 0,-1 0 0,0 0 0,1 0 0,-1 0-1,0-1 1,1 1 0,-1 0 0,1 0 0,-1 0 0,0 0 0,1 0 0,-1 0 0,0 0-1,1 0 1,-1 0 0,1 0 0,-1 0 0,0 0 0,1 0 0,-1 1 0,0-1 0,1 0 0,-1 0-1,0 0 1,1 0 0,-1 1 0,0-1 0,1 0 0,-1 0 0,0 1 0,0-1 0,1 0-1,-1 1 1,0-1 0,0 0 0,1 0 0,-1 1 0,0-1 0,0 1-63,4 17 869,-4-16-536,0 7 31,1-1-1,-2 1 1,1 0 0,-1-1-1,0 1 1,-2 5-364,-4 33 823,3 38 228,3 1 1,8 45-1052,-2-83 110,-1 0-1,-3 0 1,-2 1 0,-2-1 0,-8 39-110,11-85 2,-6 25 29,1 1 0,1-1-1,1 1 1,2 0 0,0 1 0,2-1 0,2 1-31,-1 9 384,3-126 153,-3 50-460</inkml:trace>
  <inkml:trace contextRef="#ctx0" brushRef="#br0" timeOffset="1711.36">1655 318 5353,'-43'-85'2453,"42"85"-2383,1-1 0,0 0 0,-1 1 0,1-1 1,0 0-1,-1 1 0,1-1 0,-1 0 0,1 1 1,0-1-1,-1 1 0,0-1 0,1 1 0,-1-1 1,1 1-1,-1 0 0,0-1 0,1 1 0,-1-1 1,0 1-1,1 0 0,-1 0 0,0-1 0,1 1 1,-1 0-1,0 0 0,0 0 0,1 0 0,-1 0 1,0 0-1,0 0 0,1 0 0,-1 0 0,0 0 1,0 1-1,1-1 0,-1 0 0,0 0 0,1 1 1,-1-1-1,0 0 0,1 1 0,-1-1 0,0 1 1,1-1-71,-2 3 352,-1-1 0,1 1 0,0-1 0,0 1 0,0 0 0,1 0 0,-2 2-352,2-3 318,0 0-231,0 0 1,0 0-1,0 0 1,1 0-1,-1 0 1,1 0-1,-1 0 1,1 0-1,0 0 1,0 0-1,0 0 1,0 0-1,0 0 1,0 1-1,0-1 1,1 0-1,-1 0 1,1 0-1,0 0 1,-1 0-1,1 0 1,0-1-1,0 1 1,0 0-1,0 0 1,2 1-88,3 5 201,1 0 1,1 0 0,-1-1 0,9 7-202,4 4 371,12 18-122,-2 2 1,-1 2 0,-2 0-1,11 25-249,-6-13 213,-17-26-145,2-1 0,1 0 0,2-1 0,0-1 0,1-1 0,1-1 0,1-1 0,12 8-68,-12-13 49,-1 2 0,0 0 1,-2 2-1,7 7-49,-19-17 13,-1 1 1,1 0-1,-2 0 1,1 0-1,-1 1 1,-1 0-1,0 1 1,0-1-1,-2 1 1,4 11-14,-2 25 63,-5-39-43,1 0 0,-1-1 0,2 1 0,-1-1 1,1 1-1,0-1 0,3 5-20,-5-13 10,0 0 0,0 1 0,0-1 0,1 0 0,-1 0 1,0 0-1,0 0 0,0 0 0,0 0 0,0 0 0,1 0 0,-1 0 1,0 0-1,0 0 0,0 0 0,0 0 0,0 0 0,1 0 0,-1 0 0,0 0 1,0 0-1,0 0 0,0 0 0,1 0 0,-1 0 0,0 0 0,0 0 1,0 0-1,0 0 0,0 0 0,1 0 0,-1 0 0,0 0 0,0 0 0,0 0 1,0-1-1,0 1 0,0 0 0,0 0 0,1 0 0,-1 0 0,0 0-10,9-10 334,9-14 158,-15 17-430,1 0 0,-1 0 0,0 0 0,-1 0 0,1-1 0,-1 0 0,-1 1 0,0-1 0,0 0 0,0 0-62,0-22 287,-2-29-287,0 35 62,-17-228 393,0 17-323,16 193-91,3-1 0,3-26-41,-2 57-84,-1 0-1,2 0 1,0 0 0,0 1-1,1-1 1,0 1 0,1 0-1,1 0 1,0 0 0,0 1 0,4-6 84,-1 10-256</inkml:trace>
  <inkml:trace contextRef="#ctx0" brushRef="#br0" timeOffset="2904.665">3327 251 3497,'3'-3'893,"2"-2"5060,-15 0-2162,-27-3-2420,20 4-1032,0 1-1,-1 0 0,1 2 1,-1 0-1,1 0 1,-10 2-339,10 1 62,1 0 0,-1 1 1,1 1-1,0 1 0,0 0 0,1 1 1,-1 1-1,2 0 0,-1 1 1,1 0-1,-6 5-62,12-7 25,0 1 0,0 0 1,1 0-1,0 0 0,0 1 1,1 0-1,0 1 0,0-1 0,1 1 1,0 0-1,1 0 0,0 1 1,0-1-1,1 1 0,0 0 0,1 0 1,0 0-1,-1 9-25,3-15 0,0 1 1,0-1-1,0 0 0,0 0 1,1 0-1,0 0 0,0 0 1,0 0-1,0 0 0,1 0 1,-1 0-1,1 0 0,0-1 1,0 1-1,2 2 0,1-1 1,-1 1 0,1-1 1,0-1-1,1 1 0,-1-1 0,1 0 1,-1 0-1,1 0 0,2-1-1,10 6 3,1-1 0,0-1 1,1-1-1,0-1 0,19 3-3,35 2 0,27 5 0,-88-12 0,0 0 0,1 2 0,-1-1 0,-1 2 0,1-1 0,1 2 0,-9-3-1,0-1 1,-1 1-1,1 0 0,-1 0 0,1 0 1,-1 0-1,0 1 0,-1 0 1,1 0-1,-1 0 0,0 0 0,0 0 1,-1 1-1,1-1 0,-1 1 1,0 0-1,-1 0 0,1 1 1,-1 1 0,0 0 0,0 0 0,0 0 0,-1 0-1,0 0 1,-1 0 0,0 0 0,0 0 0,0 0 0,-1 0-1,-1 0 1,-2 6 0,-3 5 12,0-1-1,-2 0 1,0 0 0,-1-2-1,-1 1 1,-10 10-12,13-17 14,0-1 1,-1 0 0,0-1-1,-1 0 1,0-1 0,0 0-1,0-1 1,-1 0 0,0-1-1,-11 4-14,1-2 37,1-1 0,-1-1 0,0-1 0,0-1 0,-11 0-37,24-2 1,1-1 1,-1 0-1,1-1 0,0 0 1,0 0-1,-1-1 1,1 0-1,0 0 0,0-1 1,0 0-1,1 0 1,-1-1-1,1 0 0,0 0 1,0-1-1,0 0-1,4 3-140,1 0 0,0 0-1,0 0 1,0 0 0,0-1 0,0 1-1,0 0 1,1-1 0,-1 1 0,1-1-1,0 0 1,0 1 0,0-1 0,0 0-1,0 0 1,0 0 0,1 1 0,0-1 0,-1-1 140,2 0-151,0 1 0,0 0 0,0 0 0,0-1 0,1 1 0,-1 0 0,2-2 151</inkml:trace>
  <inkml:trace contextRef="#ctx0" brushRef="#br0" timeOffset="3792.119">4033 223 5577,'0'-1'184,"0"0"-1,0 0 1,0 0-1,-1 0 1,1 0-1,0 0 1,-1 0-1,1 1 1,0-1-1,-1 0 1,1 0-1,-1 0 0,0 0 1,1 1-1,-1-1 1,1 0-1,-1 1 1,0-1-1,0 1 1,1-1-1,-1 1 1,0-1-1,0 1 1,0-1-1,0 1 1,0-1-1,1 1 1,-1 0-1,0 0 1,0 0-1,0-1 1,0 1-1,0 0 1,0 0-1,0 0 1,0 0-1,0 1 1,0-1-184,-1 1 108,0-1 0,1 1 0,-1 0 0,0 0 1,1 0-1,-1 0 0,1 1 0,-1-1 0,1 0 1,0 1-1,0-1 0,-1 1 0,1-1 1,0 1-1,0-1 0,1 1 0,-1 0 0,0 0 1,0-1-1,0 3-108,-18 71 363,3 1 1,3 1 0,2 16-364,1-10 126,-3-1 1,-20 66-127,5-41 153,4 2 1,-5 75-154,119-811 1271,-50 445-1273,-20 102 13,-4-2 0,-2-4-11,-14 85 0,0-3 23,0 0 0,1 0 0,0 1 0,0-1 0,0 0 0,1-2-23,-1 5 6,-1 0-1,0 1 1,1-1 0,-1 1 0,0-1 0,1 1-1,-1-1 1,1 1 0,-1 0 0,1-1-1,-1 1 1,1 0 0,-1-1 0,1 1-1,-1 0 1,1-1 0,0 1 0,-1 0 0,1 0-1,-1 0 1,1 0 0,0-1 0,-1 1-1,1 0 1,0 0 0,-1 0 0,1 0-1,-1 1 1,1-1 0,0 0 0,-1 0 0,1 0-1,-1 0 1,1 1 0,0-1 0,-1 0-1,1 0 1,-1 1 0,1-1 0,-1 0 0,1 1-1,-1-1 1,1 1 0,-1-1-6,7 5 7,-1 0 0,0 0 0,-1 1 1,0 0-1,1-1 0,-2 2 0,1-1 1,-1 1-1,0-1 0,0 1 0,-1 0 0,3 6-7,4 16 2,0 2 0,2 18-2,2 4 9,59 184 88,59 120-97,-113-317-35,1-1 1,3-1-1,1-2 0,4 4 35,-25-36-181,-2-4 106,-1 1 1,1 0 0,-1-1-1,1 1 1,-1 0 0,1-1-1,-1 1 1,1 0 0,-1-1-1,0 1 1,1 0 0,-1 0-1,0 0 1,0-1 0,0 1 0,1 0-1,-1 0 1,0 0 0,0 0 74,-5 1-565</inkml:trace>
  <inkml:trace contextRef="#ctx0" brushRef="#br0" timeOffset="4191.05">3944 933 6225,'-10'-4'2921,"9"-1"-1033,-2 5-207,9 0-417,-6 0-104,0 0-432,20 2-135,43-5-305,-29-4 8,6-3-480,5-1 8,5 0 112</inkml:trace>
  <inkml:trace contextRef="#ctx0" brushRef="#br0" timeOffset="4589.918">4711 354 5905,'-91'-89'2599,"71"68"-299,19 17 228,3 1-477,6 0-733,-8 3-1278,102-5 961,-51 4-640,223 6 270,24-2-484,-259-8-203,-7 1-1343,-12 4-2476,-14 1 2463</inkml:trace>
  <inkml:trace contextRef="#ctx0" brushRef="#br0" timeOffset="4987.025">4930 347 5961,'-1'-1'316,"1"0"0,-1 0 0,0 1 0,0-1-1,0 0 1,0 1 0,0-1 0,0 1 0,0-1 0,0 1 0,0-1-1,-1 1 1,1 0 0,0-1 0,0 1 0,0 0 0,0 0-1,0 0 1,-1 0 0,1 0 0,0 0 0,0 0 0,0 0-1,0 1 1,-1-1 0,1 0 0,0 1 0,0-1 0,0 1-316,-1 0 178,1 1 0,0-1 0,0 1 0,-1 0 0,2 0 0,-1-1 1,0 1-1,0 0 0,0 0 0,1 0 0,-1 0 0,1 0 0,-1 0 1,1 0-1,0 2-178,-1 8 74,1 0 1,0 0-1,1 0 1,1 1-1,0 2-74,12 37 279,1-1-1,13 22-278,-7-16 178,10 45-178,25 191 219,-22-99-70,-11-102 963,-22-75 638,-10-3-739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42.95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134 178 5241,'5'-84'2381,"-5"68"-492,-3 12-228,-3 11 2138,3 6-3577,-1 1-1,2 0 1,0 0 0,0 0-1,1 0 1,1 1-1,1 4-221,-1-5 110,4 81 927,9 48-1037,-4-44 323,41 509 392,-46-581-639,1 11-1565,-2-47 1039</inkml:trace>
  <inkml:trace contextRef="#ctx0" brushRef="#br0" timeOffset="381.16">107 234 8266,'-107'-64'3689,"108"62"-2057,6-2-104,17-4-464,5-3-271,20-3-177,8-3-136,22-1-232,11 4-72,4-3-88,-6-2-16,-12 3-56,-6 1-160,-14 7-752,-10 2-585,-18 12 857</inkml:trace>
  <inkml:trace contextRef="#ctx0" brushRef="#br0" timeOffset="798.155">212 686 7698,'-7'4'3840,"2"-1"-1535,6 0-657,10-3-95,11-3-553,13-3-192,18-8-368,2 0-152,2-5-48,-4 1-136,-8 7 1057,2 2-825</inkml:trace>
  <inkml:trace contextRef="#ctx0" brushRef="#br0" timeOffset="1365.769">1140 623 4641,'26'-44'2529,"-26"43"-2465,0 1 1,0 0-1,0-1 1,0 1-1,0-1 1,0 1-1,0-1 1,0 1-1,0-1 1,0 1-1,0-1 1,0 1 0,0-1-1,0 1 1,0-1-1,0 1 1,-1-1-1,1 1 1,0-1-1,0 1 1,-1-1-1,1 1 1,0 0 0,0-1-1,-1 1 1,1 0-1,-1-1 1,1 1-1,0 0 1,-1-1-1,1 1 1,-1 0-1,1 0 1,-1-1-1,1 1 1,-1 0 0,1 0-1,0 0 1,-1 0-1,1 0 1,-1-1-1,1 1 1,-1 0-1,1 0 1,-1 0-1,1 1 1,-1-1 0,1 0-1,-1 0-64,-26 2 1435,26-2-1338,-11 2 204,0 0 1,1 1 0,-1 1-1,1 0 1,0 0 0,0 1-1,0 1 1,0 0-1,1 0 1,0 1 0,0 1-1,1-1 1,-1 3-302,1-2 30,2 0-1,-1 1 1,2 0 0,-1 0 0,1 1 0,0 0-1,1 0 1,0 0 0,1 1 0,0-1-1,1 1 1,0 0 0,0 0 0,1 1 0,1-1-1,0 0 1,0 1 0,1-1 0,1 0-1,0 1 1,1 2-30,0 0 3,2 1 0,0-1 0,1 1 0,0-1 0,1-1 0,1 1 0,0-1 1,1 0-1,0 0 0,1-1 0,0 0 0,1-1 0,11 9-3,-14-13 10,1 0 1,0-1-1,0 0 1,0 0-1,1-1 1,0 0-1,0-1 1,0 0-1,1 0 1,0-1-1,-1 0 1,1-1-1,0 0 1,0 0-1,0-1 1,0 0-1,1-1 1,-1-1-1,0 1 1,0-1-1,3-2-10,-3 1 69,0 0 0,0-1 0,-1-1 0,1 0 0,-1 0 0,0-1 0,0 0 0,0 0 0,-1-1 0,1 0-1,-2-1 1,1 0 0,5-6-69,-8 7 87,0-1-1,0 0 1,0-1-1,-1 1 1,0-1-1,0 0 1,-1 1 0,0-2-1,-1 1 1,1 0-1,-2-1 1,1 1-1,-1-1 1,0 1-1,-1-1 1,0-7-87,-2 0 6,0 1 1,-1 0 0,-1 0 0,0 0-1,-1 0 1,-1 1 0,0 0 0,-1 0-1,0 0 1,-1 1 0,-1 0-1,0 1 1,-1-1 0,0 2 0,-1 0-1,0 0 1,-1 1 0,0 0 0,0 1-1,-1 0 1,0 1 0,-4-1-7,13 7-166,1 1 0,0-1 0,0 1 0,-1 0 1,1 0-1,-1 0 0,1 0 0,-1 1 0,0 0 0,1 0 0,-1 0 1,1 0-1,-1 0 0,-3 1 166,-4 11-742</inkml:trace>
  <inkml:trace contextRef="#ctx0" brushRef="#br0" timeOffset="1925.504">1590 647 7282,'1'-1'3465,"-1"11"-1545,2 18-241,6 27-1679,6-7 1401,13 25-1401,-16-46 289,0 2-1,-2-1 1,-2 1 0,0 0-1,2 27-288,-4-1 427,-28-127 2243,20 50-2633,0 0 0,2-1 1,0 1-1,1 0 0,2-1 0,0 1 0,1 0 0,1 0 1,2 0-1,0 0 0,1 1 0,1 0 0,1 1 0,1 0 1,0 0-1,4-2-37,-8 13-30,1 0 0,0 1 0,1 0 0,0 0 1,0 1-1,0 0 0,1 0 0,0 1 0,1 1 1,-1-1-1,6-1 30,-7 3-72,-1 1 1,1 1-1,0-1 0,0 1 1,0 1-1,0-1 1,1 1-1,-1 1 1,0-1-1,0 1 0,1 1 1,-1 0-1,0 0 1,0 0-1,4 2 72,-5 0-52,-1 0 0,1 0 0,0 1 0,-1 0 0,3 2 52</inkml:trace>
  <inkml:trace contextRef="#ctx0" brushRef="#br0" timeOffset="2885.029">2324 715 6449,'-31'-37'2777,"26"31"-1083,5 6-946,7 11 72,-6-3-548,1-1-1,-2 1 1,1-1 0,-1 1-1,0 2-271,1 29 740,7 22-29,-2-22-337,-2-1 0,-1 1-1,-2 7-373,2 59 718,-4-98-564,-1-8 313,2-13 127,3-9-358,-1 1 1,0 0 0,-2-18-237,1-10 70,-1 48-68,10-142 118,-7 118-117,1 0-1,2 1 0,0-1 1,6-10-3,-11 32-10,0 0 1,1 1 0,0-1-1,-1 1 1,1-1-1,0 1 1,1 0-1,-1 0 1,0 0 0,1 0-1,0 0 1,0 1-1,0-1 1,0 1-1,0-1 1,0 1 0,0 0-1,1 1 1,-1-1-1,1 0 1,0 1-1,-1 0 1,4-1 9,-2 2-10,1-1 0,0 1 0,-1 0 0,1 1 0,-1-1 0,1 1 0,-1 1 0,1-1 0,-1 0 0,0 1 0,0 0 0,0 1-1,0-1 1,0 1 0,0 0 0,0 0 10,9 7-7,1 1-1,-2 0 0,0 1 0,0 1 1,-1 0-1,0 0 0,-1 1 0,-1 1 0,0 0 1,-1 0-1,5 13 8,-3-2 1,-1 0-1,-1 0 1,-1 1 0,-2 0 0,0 1 0,-2 0-1,-1 1 0,-2-23 7,-1-4-2,1 0-1,-1 0 0,0 0 1,0 0-1,0 0 1,0 0-1,0 0 0,0 0 1,0-1-1,-1 1 0,1 0 1,0 0-1,-1 0 1,0 0-1,1-1 0,-1 1 1,-1 1-5,2-3 3,0 0 0,0 0 0,0 0 0,0 0-1,0 1 1,0-1 0,-1 0 0,1 0 0,0 0 0,0 0 0,0 0 0,0 0 0,0 0 0,0 0 0,-1 0 0,1 0 0,0 0 0,0 0 0,0 0 0,0 0 0,0 0 0,0 0 0,0 0-1,-1 0 1,1 0 0,0 0 0,0 0 0,0 0 0,0 0 0,0 0 0,0 0 0,-1 0 0,1-1 0,0 1 0,0 0 0,0 0 0,0 0 0,0 0 0,0 0 0,0 0 0,0 0 0,0 0 0,0-1-1,0 1 1,-1 0 0,1 0 0,0 0-3,-4-14 162,0-21-125,1 1 0,1-1-1,3-29-36,0 49-2,0 0 0,2 0 0,0 0 0,0 0 0,2 0 0,-1 1-1,2 0 1,0 0 0,1 0 0,1 0 2,-5 8-9,2 0-1,-1 0 1,1 0 0,0 1-1,0-1 1,0 1 0,1 0-1,-1 1 1,1-1 0,1 1 9,-2 1-11,0 1 0,-1 0 0,1 0 0,0 0 0,0 1 0,1-1 1,-1 1-1,0 0 0,0 1 0,1-1 0,-1 1 0,0 0 1,0 1-1,6 0 11,-5 0-10,0 0 0,0 1 0,0 0 0,-1 0 1,1 0-1,0 0 0,-1 1 0,0 0 0,1 1 0,-1-1 0,0 1 1,3 3 9,-1 0-8,0 0 1,-1 1 0,0-1 0,0 1 0,-1 1 0,0-1-1,3 7 8,2 11-2,0 0 0,-2 0-1,0 1 1,-2 0 0,0 8 2,-2-8 18,-2 0 0,0 1 1,-2-1-1,-1 2-18,3 12 420,7-1-224</inkml:trace>
  <inkml:trace contextRef="#ctx0" brushRef="#br0" timeOffset="3728.563">3455 779 3681,'-17'-65'1987,"17"62"-1746,-1 1 1,1 0 0,-1 0-1,1 0 1,0-1 0,0 1-1,0 0 1,0 0-1,0-1 1,1 1 0,-1 0-1,1 0 1,-1 0-1,1 0 1,0 0 0,0-1-1,0 1-241,3-8 2021,-3 3 246,-2 6 46,-7 14-1017,2 2-1243,0 0-1,1 0 1,1 1 0,0 0 0,2 0 0,-1 0-1,2 0 1,0 7-53,2 4 17,0 0 0,2 0 0,1-1 1,5 21-18,-8-45 1,7 35 30,3-1 0,3 5-31,-11-33 12,0 1 0,1-1 0,0 0 0,0 0-1,1 0 1,0 0 0,1-1 0,0 0 0,0 0 0,0-1 0,5 5-12,-9-10 8,0 0 0,0 0-1,0 0 1,0 0 0,0-1-1,1 1 1,-1-1 0,0 1-1,0-1 1,0 0 0,0 1-1,1-1 1,-1 0 0,0 0-1,0-1 1,0 1 0,1 0-1,-1-1 1,0 0 0,0 1-1,0-1 1,0 0 0,0 0-1,0 0 1,0 0 0,1-1-8,7-5 40,-1 1-1,-1-1 1,1 0 0,4-7-40,-8 9 16,6-6 13,0-1-1,-1-1 1,0 0-1,-1 0 1,-1-1-1,0 0 1,0-1-1,-2 1 1,0-2-1,-1 1 1,0 0-1,0-4-28,3-27 63,-1-1 0,-3 0 0,-1-20-63,0 16 25,-3 50-33,0-1 0,0 1-1,0-1 1,0 1 0,0-1-1,0 1 1,0 0 0,1-1 0,-1 1-1,0-1 1,1 1 0,0 0-1,-1-1 1,1 1 0,0-1 8,0 2-8,-1 0-1,1 1 1,-1-1-1,1 0 1,-1 1 0,1-1-1,-1 0 1,1 1-1,-1-1 1,1 1 0,-1-1-1,0 1 1,1-1-1,-1 1 1,0-1 0,1 1-1,-1-1 1,0 1-1,0 0 1,1-1 0,-1 1-1,0-1 1,0 1 8,15 50-191,-15-50 198,11 42-73,-2-1 98,3 0-1,1-1 1,10 20-32,-17-48-57,1 0 0,0 0 0,1-1 0,0 0 0,1-1 0,0 1 1,1-2-1,0 1 0,1-1 0,0-1 0,0 0 0,9 4 57,-6-4 150,1-1-1,0-1 0,0-1 1,7 2-150,17 2 473</inkml:trace>
  <inkml:trace contextRef="#ctx0" brushRef="#br0" timeOffset="4141.036">4186 106 9002,'0'-30'3599,"4"18"-2367,-4 12-1208,1 0 1,-1 0-1,0 0 1,1 0-1,-1-1 1,0 1-1,1 0 1,-1 0-1,0 0 1,1 0-1,-1 0 1,0 0-1,1 0 1,-1 0-1,0 0 1,1 0-1,-1 0 1,0 0 0,1 0-1,-1 0 1,0 0-1,1 1 1,-1-1-1,0 0 1,1 0-1,-1 0 1,0 0-1,0 1 1,1-1-1,-1 0 1,0 0-1,0 0 1,1 1-25,0 0 34,0 0-1,0 1 1,0-1 0,0 0 0,0 1-1,0-1 1,0 1 0,0-1 0,-1 1-1,1-1 1,-1 1 0,1-1 0,-1 1-1,0 0 1,1-1 0,-1 1 0,0 0 0,0 0-34,2 9 73,14 80 705,4 82-778,-4-30 616,61 337 1180,-72-460-1664,10 45-47,-13-60 62,-1 1 1,1-1-1,1 0 0,-1 0 1,1-1-1,0 1 0,0 0 0,0-1 1,0 0-1,1 1-147,11 5 569</inkml:trace>
  <inkml:trace contextRef="#ctx0" brushRef="#br0" timeOffset="4684.755">4965 717 6425,'58'-14'2704,"-58"14"-2675,1 0 1,-1 0-1,0 0 1,0 0-1,0 0 1,0 0-1,0-1 1,1 1-1,-1 0 1,0 0-1,0 0 1,0 0-1,0 0 1,0 0-1,0-1 1,0 1-1,1 0 1,-1 0-1,0 0 1,0 0-1,0-1 1,0 1-1,0 0 1,0 0-1,0 0 1,0 0-1,0-1 1,0 1-1,0 0 1,0 0-1,0 0 1,0 0-1,0-1 1,0 1-1,0 0 1,0 0-1,0 0 1,-1 0-1,1 0 1,0-1-1,0 1 1,0 0-1,0 0 1,0 0-1,0 0 1,0 0-1,0 0 1,-1-1-1,1 1 1,0 0-1,0 0 1,0 0-1,0 0 1,-1 0-30,-14-10 1185,-20-7 615,35 17-1761,-9-3 246,0-1 0,0 2 1,-1-1-1,1 1 1,0 0-1,-1 1 0,1 0 1,-1 1-1,0 0 0,-1 1-285,6-1 20,0 1 0,0 0 0,1 0 0,-1 0 0,0 0-1,1 1 1,-1 0 0,1 0 0,0 0 0,-1 1-1,1-1 1,0 1 0,0 0 0,1 0 0,-1 1 0,1-1-1,-1 1 1,1-1 0,0 1 0,0 0 0,0 2-20,-3 5-17,1 1-1,0 0 1,1 0 0,0 0 0,1 0 0,1 1 0,-1 0 0,2-1 0,0 1 0,1 0 0,0 3 17,1 8-22,1 1 0,1-1 0,2 0 0,0-1 0,4 11 22,-6-26-2,0 0-1,0 0 1,0 0-1,1 0 1,0-1-1,1 0 1,0 0-1,2 3 3,-4-6 2,1-1-1,-1 1 1,1-1-1,0 0 1,0 0-1,0-1 1,0 1-1,1-1 1,-1 0-1,0 0 1,1 0-1,0 0 1,0-1-1,-1 0 1,3 0-2,0 1 16,1-1 0,0-1 0,-1 1 0,1-2 0,0 1 0,0-1 0,-1 0 0,1 0 0,-1-1 0,1 0 0,-1 0 0,1-1 0,-1 0 0,0 0 0,0-1 0,-1 0 0,1 0 0,-1-1-1,5-4-14,-4 3 32,-1-1 1,0 0-1,0 0 1,-1 0-1,1-1 1,-2 0-1,1 0 1,-1 0-1,0-1 1,-1 1-1,0-1 1,-1 0-1,1 0 1,-2 0 0,1 0-1,-1-7-33,0-2 127,-1-1 1,0 1-1,-2-1 0,0 1 1,-1 0-1,-1 0 0,-1 0 0,0 0 1,-5-9-128,6 21 146,2 6-68,4 16-86,2-3-5,1 0 0,0-1 0,1 0 1,0 0-1,1 0 0,0-1 0,1 0 1,1 0-1,6 5 13,0 0 14,1-1 1,0-1-1,2 0 1,0-2-1,15 9-14,31 13 44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8:27.13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65 1 4185,'-56'3'2499,"47"-3"4299,11 3-4543,17 4-3204,-9-4 1698,22 6-369,1-1 0,0-2 1,5 0-381,113 11 638,-122-15-638,32 1-380,-1-2 1,22-5 379,-52 2-930,-4 0 346</inkml:trace>
  <inkml:trace contextRef="#ctx0" brushRef="#br0" timeOffset="400.479">38 399 5233,'-28'-1'7329,"24"3"-3212,18 3-3255,9 2-666,1-1-1,-1-2 1,1 0-1,0-2 1,23 0-196,55 0 382,58-9-382,-47-7-3787,-82 8 2292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8:33.4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115 363 6169,'-15'-29'2432,"15"29"-2400,0 0 0,0 0 0,-1 0 1,1-1-1,0 1 0,0 0 1,0 0-1,0 0 0,0 0 1,-1 0-1,1 0 0,0-1 1,0 1-1,0 0 0,-1 0 0,1 0 1,0 0-1,0 0 0,0 0 1,-1 0-1,1 0 0,0 0 1,0 0-1,0 0 0,-1 0 1,1 0-1,0 0 0,0 0 0,-1 0 1,1 0-1,0 0 0,0 0 1,0 1-1,-1-1 0,1 0 1,0 0-1,0 0 0,0 0 1,0 0-1,-1 0 0,1 1 0,0-1 1,0 0-1,0 0 0,0 0 1,0 0-1,0 1 0,0-1 1,-1 0-1,1 0 0,0 0 1,0 1-1,0-1 0,0 0-32,-5 13 692,4-12-560,-3 17 264,1 1-1,1 0 1,0 0 0,1-1-1,2 1 1,-1 0 0,3 10-396,-2-28 20,22 239 1475,2 8-930,-15-133-1884,12 34 1319,-19-127-657</inkml:trace>
  <inkml:trace contextRef="#ctx0" brushRef="#br0" timeOffset="419.241">11 539 6761,'-2'-5'427,"0"0"0,0 0-1,1-1 1,0 1 0,0 0-1,0-1 1,1 1-1,0-1 1,0 0 0,0 1-1,0-1 1,1 1 0,0 0-1,1-1 1,-1 1 0,3-5-427,1-2 281,1 0 1,1 1 0,0 0-1,1 0 1,0 0 0,6-6-282,0 3 92,0 0 1,0 1-1,1 1 1,1 0-1,0 1 1,1 0-1,0 2 1,0 0-1,15-5-92,-8 5 13,1 0 1,1 2-1,-1 1 0,1 1 0,0 1 0,1 1 0,-1 2-13,-15 0-2,0 1 0,-1 1 0,1-1-1,0 2 1,-1 0 0,1 0 0,-1 0 0,0 2-1,0-1 1,9 5 2,-14-5-2,0 0 0,0 1 0,-1-1 0,1 1 0,-1 0 0,1 0 0,-1 0 0,-1 1 1,1-1-1,0 1 0,-1 0 0,0 0 0,0 0 0,-1 1 0,1-1 0,-1 1 0,-1-1 0,1 1 0,-1 0 0,1 2 2,0 7 5,-1 0 0,0 0 0,-1 0-1,-1 0 1,-1 0 0,0 0 0,0 0 0,-2 0 0,0-1 0,0 1 0,-2-1 0,0 0 0,-4 7-5,1-4 27,0-1 0,-1 0 0,-1-1 1,0 0-1,-1 0 0,-1-1 0,0-1 0,-1 0 1,0-1-1,-12 8-27,7-8 68,0-1-1,0-1 1,-1 0 0,-1-2 0,-7 3-68,16-8 21,0 1 1,0-2 0,0 0 0,0 0-1,-1-1 1,1-1 0,0 0 0,0 0-1,-1-1 1,-2-1-22,13 2 198,0-1 1,0 1-1,0 0 1,0-1-1,0 1 1,0-1-1,0 0 1,0 1-1,0-1 1,0 0-1,0 0 1,0-1-1,0 1 1,1 0-1,-1 0 1,0-1-1,1 0-198,5 0 1446</inkml:trace>
  <inkml:trace contextRef="#ctx0" brushRef="#br0" timeOffset="1080.921">863 873 6273,'-57'-65'2002,"42"52"-971,20 23-521,-5-10-400,9 13 345,0 0 0,-2 1-1,0 0 1,0 0 0,-1 0 0,-1 1 0,0 0-1,-1 0 1,-1 1-455,3 20 465,-1 0 0,-1 1 0,-2 9-465,-2-40 72,-1 24 153,1-29-175,0 0 0,0 0 0,-1 1 1,1-1-1,0 0 0,-1 0 0,1 1 0,-1-1 0,1 0 0,-1 0 0,0 0 1,1 0-1,-1 0 0,0 0 0,0 0 0,0 0 0,0 0 0,0 0 1,0 0-51,0-1 41,0-1 1,0 1 0,0 0-1,1-1 1,-1 1 0,0-1 0,1 1-1,-1-1 1,0 1 0,1-1-1,-1 0 1,0 1 0,1-1 0,-1 0-1,1 1 1,-1-1 0,1 0-1,0 0 1,-1 1 0,1-1 0,0 0-1,-1 0 1,1 0 0,0 0-1,0 0-41,-8-21 103,2 0-1,1 0 0,0-1 0,2 0 0,0 0 0,2 0 0,0 0 0,2 0 0,0 0-102,1 14 2,-1 0-1,1 0 0,0 1 0,1-1 1,0 1-1,0-1 0,1 1 1,0 0-1,0 1 0,1-1 0,0 1 1,0 0-1,1 0 0,0 0 0,0 1 1,1 0-1,6-5-1,-3 4-122,0 0 0,1 1 0,0 1 0,0 0 0,0 0 1,0 1-1,1 1 0,-1 0 0,1 0 0,0 1 0,0 0 0,0 1 0,2 1 122,1 0-401,0 0-1,0 1 0,0 0 1,0 2-1,9 1 402,27 13-403</inkml:trace>
  <inkml:trace contextRef="#ctx0" brushRef="#br0" timeOffset="1552.135">1639 810 5329,'32'-67'2286,"-32"66"-2226,0 1 0,1-1 0,-1 0 0,0 0 0,0 1 0,0-1 0,0 0 0,0 0 0,0 1 0,0-1 0,0 0 0,0 0 0,0 0 0,0 1 0,-1-1 0,1 0 0,0 1 0,-1-1 0,1 0 0,0 0 0,-1 1 0,1-1 0,-1 0 0,1 1 0,-1-1 0,1 1 0,-1-1 0,1 1 0,-1-1 0,0 1 0,1-1 0,-1 1 0,0 0 0,1-1 0,-1 1 0,0 0 1,1-1-1,-1 1 0,0 0 0,0 0 0,0 0-60,-30-3 1331,28 3-1156,-8 0 51,1 1 0,0 0 0,-1 1-1,1 0 1,0 0 0,0 1-1,0 1 1,1 0 0,-1 0-1,1 0 1,0 1 0,0 1-1,0 0 1,1 0 0,-3 2-226,5-2 26,0 0-1,0 0 1,0 0 0,1 1 0,0 0 0,1 0-1,-1 0 1,1 0 0,1 1 0,-1-1 0,1 1-1,1 0 1,-1 0 0,1 0 0,1 1 0,0-1-1,0 0 1,0 1 0,1 0-26,0 2 1,1 0 0,0 0-1,1 0 1,0 0 0,1-1 0,0 1 0,0-1 0,1 0-1,0 0 1,1 0 0,1 0-1,-3-4 1,1-1-1,0 1 1,0-1-1,0 0 1,1-1 0,0 1-1,0-1 1,0 1-1,1-2 1,-1 1-1,1 0 1,0-1 0,0 0-1,0-1 1,0 1-1,0-1 1,1 0-1,-1-1 1,2 0-1,3 1 9,0-1-1,0 0 1,0-1-1,0 0 1,0 0-1,0-2 1,0 1-1,0-1 1,4-2-9,-7 2 13,-1-1 0,0 0 1,-1 0-1,1 0 0,0-1 0,-1 0 1,0 0-1,0 0 0,0-1 1,0 0-1,-1 0 0,0-1 0,0 1 1,3-5-14,-2 1 29,0 0 0,0-1 1,-1 0-1,0 0 0,0 0 0,-2-1 1,1 1-1,-1-1 0,0-3-29,-2 8 15,0-1 1,-1 1-1,0 0 0,0 0 0,-1 0 0,1-1 0,-1 1 0,-1 0 0,1 0 0,-1 0 0,0 0 0,-1 1 0,1-1 1,-1 0-1,0 1 0,0 0 0,-4-5-15,-2-2 11,-1 1 0,0 0-1,-1 0 1,0 1 0,-1 1 0,0 0 0,-6-4-11,10 8-77,-1 1 1,1-1-1,-1 1 1,1 1 0,-1-1-1,0 1 1,-1 1-1,1 0 1,0 0-1,-1 1 1,1 0-1,-4 1 77,9 0-118,0 0-1,0 0 0,0 1 1,0 0-1,0 0 0,1 0 0,-2 0 119,3 0-63,0 1 0,0-1 0,0 0 0,0 1 0,0-1-1,0 1 1,1 0 0,-3 1 63</inkml:trace>
  <inkml:trace contextRef="#ctx0" brushRef="#br0" timeOffset="2022.388">2266 747 5369,'-2'-2'311,"0"-1"-1,0 0 0,0 1 1,-1 0-1,1 0 0,-1-1 1,1 2-1,-1-1 0,0 0 1,0 0-1,0 1 1,0 0-1,0-1 0,0 1 1,0 0-1,0 0 0,0 1 1,-1-1-1,1 1 0,0 0 1,-1 0-1,1 0 1,0 0-1,-2 0-310,-2 2 168,1-1-1,-1 1 1,1 0 0,0 0 0,0 0-1,0 1 1,0 0 0,0 1 0,0-1-1,1 1 1,-5 4-168,4-3 20,1 0 1,0 1-1,1-1 0,-1 1 0,1 0 1,0 0-1,0 0 0,1 1 0,0-1 1,0 1-1,1 0 0,-1 0 0,1 0 0,1 0 1,0 0-1,0 1 0,0-1 0,1 0 1,0 1-1,0-1 0,1 0 0,0 0 1,0 1-1,2 4-20,-1-3-3,0-1 1,1 0 0,0 0-1,0 0 1,1 0-1,0 0 1,1-1 0,-1 0-1,1 0 1,1 0-1,-1-1 1,1 1-1,0-1 1,1-1 0,0 1-1,-1-1 1,2 0-1,-1-1 1,0 0 0,8 3 2,-9-4 11,1-1 0,0 0 0,0 0 0,0 0 1,0-1-1,1 0 0,-1-1 0,0 1 0,0-1 1,0-1-1,1 0 0,-1 0 0,0 0 0,0 0 0,0-1 1,0-1-1,0 1 0,-1-1 0,1 0 0,-1-1 1,0 1-1,0-1 0,0 0 0,0-1 0,-1 1 1,1-1-1,-1-1 0,0 1 0,-1-1 0,1 1 1,-1-1-1,-1 0 0,1-1 0,-1 1 0,0-1 1,0 1-1,-1-1 0,2-7-11,-2 5 10,-1 0-1,0 0 1,-1 0 0,0 0-1,0 0 1,-1 0 0,0 0-1,-1 0 1,0 0 0,0 0-1,-1 1 1,0-1 0,-1 1-1,1-1 1,-2 1 0,1 0 0,-1 1-1,0-1 1,-1 1 0,0 0-1,0 0 1,0 1 0,-1 0-1,0 0 1,0 0 0,-1 1-1,1 0 1,-1 1 0,0-1-1,-1 2 1,1-1 0,-1 1-1,1 0 1,-1 1 0,-8-1-10,9 2-110,0 0 0,0 1 0,0 0 1,-1 0-1,1 1 0,0 0 0,0 0 0,0 1 1,-2 1 109,-19 10-386</inkml:trace>
  <inkml:trace contextRef="#ctx0" brushRef="#br0" timeOffset="2435.421">2733 1375 4673,'42'6'6327,"-38"-6"-6074,1 0 1,0-1-1,0 1 0,-1-1 0,1 0 1,-1 0-1,1 0 0,0-1 0,-1 1 1,0-1-1,0 0 0,1 0-253,4-4 274,0-1 0,0 0 0,0 0 0,-1 0 0,0-1 0,-1-1 0,1 1 0,-2-1 0,1 0 0,-1-1 0,-1 1 0,0-1 0,0 0 0,-1-1 0,0 1 0,0-1 0,1-9-274,0-5 172,-1 0 0,-1 0 1,-1 0-1,-1-1 0,-1 1 1,-1 0-1,-3-9-172,-5-25 159,-2-1-1,-10-22-158,-41-115 110,16 53-41,30 91-53,3 17-9,3-1-1,0 0 0,3 0 1,1 0-1,-1-34-6,7 63-8,0 1 0,1-1 0,0 1 0,0-1 0,1 1 0,-1-1 0,2 1 0,-1 0 0,1 0 0,0 0 0,0 0 0,1 1 0,3-5 8,-5 8-36,1 0 0,-1 1 0,1-1 0,-1 1 0,1 0 0,0-1 0,0 1 0,0 0 0,0 1 0,0-1 0,1 1 0,-1-1 0,0 1 0,1 0 0,-1 0 0,1 0 0,-1 1 0,1-1 0,-1 1 0,1 0 0,-1 0 0,1 0 0,0 0 0,-1 1 0,1-1 0,-1 1 0,1 0 0,-1 0 0,3 2 36,9 3-398,0 1 0,0 1 0,-1 0 0,0 1 0,-1 1 1,3 2 397,42 40-725</inkml:trace>
  <inkml:trace contextRef="#ctx0" brushRef="#br0" timeOffset="2814.813">2623 695 9818,'-24'-5'3593,"18"7"-2729,13-8-104,32 1-352,15-3 144,31 1-240,17-7 89,15-5 951,-1 4-984</inkml:trace>
  <inkml:trace contextRef="#ctx0" brushRef="#br0" timeOffset="3758.451">3454 1332 3393,'0'-2'302,"-1"1"-1,1 0 1,-1 0 0,1-1 0,-1 1 0,0 0-1,0 0 1,0 0 0,1 0 0,-1 0 0,0 0-1,0 0 1,0 0 0,0 1 0,-1-1-1,1 0 1,0 0 0,0 1 0,0-1 0,-1 1-1,1-1 1,0 1 0,0 0 0,-1-1-302,-38-6 2259,28 6-1579,-1-1-439,-1 1 1,1 1-1,-1 1 1,1 0-1,0 0 1,-1 1-1,1 1 0,0 1 1,0-1-1,0 2 1,-3 1-242,-2 2 24,1 1 1,-1 0-1,2 1 1,-1 1-1,1 1 1,1 0-1,-7 7-24,20-17 1,-1 1 0,1-1 0,1 0 0,-1 0 0,0 1 0,0-1 0,1 1 0,-1 0 0,1-1-1,0 1 1,0 0 0,0 0 0,0 2-1,0-3 0,1 0-1,0 0 1,0 0-1,0 0 0,0 0 1,1 0-1,-1 0 1,0 0-1,1-1 1,0 1-1,-1 0 0,1 0 1,0 0-1,0 0 1,0-1-1,0 2 1,3 1-4,0 0 0,0 1-1,0-1 1,0-1 0,1 1-1,0-1 1,-1 1-1,1-1 1,1-1 0,-1 1-1,0-1 1,1 0 0,1 1 4,70 20-20,-47-15 20,0 1 0,-1 2 0,0 0 1,15 10-1,-37-17 0,1 1 0,-1-1 0,0 1 0,0 1 0,-1 0 0,1 0 0,-1 0 0,-1 0 1,1 1-1,-1 0 0,0 0 0,-1 1 0,1-1 0,-2 1 0,1 0 0,-1 0 0,0 0 0,0 4 0,0-2 10,-2 1 0,1-1 0,-1 0 0,-1 1 0,0-1 0,-1 0 0,0 0 0,0 1 0,-1-1 0,0 0 0,-1 0 0,0 0-1,0-1 1,-1 1 0,-1-1 0,0 0 0,0 0 0,0 0 0,-1-1 0,-1 1 0,1-1 0,-1-1 0,-1 0 0,-4 4-10,-2 1 88,0-1 0,-1-1 1,0 0-1,0-2 0,-1 1 1,-1-2-1,1 0 1,-1-1-1,0 0 0,0-2 1,-1 0-1,0-1 0,-16 1-88,21-3 24,1 0 88,0 0 0,0-1 0,-10-1-112,20 1-12,1 0 1,-1 0-1,1 0 0,-1 0 0,1 0 1,-1-1-1,1 1 0,-1-1 1,1 1-1,-1-1 0,1 1 0,-1-1 1,1 0-1,0 0 0,-1 0 0,1 0 1,0 0-1,0 0 0,0 0 1,0 0-1,0 0 0,0 0 0,0-1 1,0 1-1,0 0 0,0-1 1,1 1-1,-1-1 0,1 1 0,-1-2 12,1 2-52,0 0-1,0-1 0,0 1 1,0-1-1,0 1 0,0-1 0,0 1 1,1 0-1,-1-1 0,1 1 0,-1 0 1,1-1-1,0 0 53,18-23-421</inkml:trace>
  <inkml:trace contextRef="#ctx0" brushRef="#br0" timeOffset="4483.981">3843 1707 4249,'-44'-30'2332,"44"29"-2246,-1 1-1,0 0 0,1-1 1,-1 1-1,0-1 0,1 1 0,-1 0 1,0-1-1,0 1 0,1 0 0,-1 0 1,0-1-1,0 1 0,1 0 1,-1 0-1,0 0 0,0 0 0,1 0 1,-1 0-1,0 0 0,0 0 0,1 1 1,-1-1-1,0 0 0,0 0 1,1 1-1,-1-1 0,0 1-85,1-1 85,-1 0-1,1 0 0,0 0 1,0 1-1,0-1 1,0 0-1,-1 0 0,1 1 1,0-1-1,0 0 1,0 0-1,0 1 0,0-1 1,0 0-1,0 1 1,0-1-1,0 0 0,0 0 1,-1 1-1,2-1 1,-1 0-1,0 1 0,0-1 1,0 0-1,0 0 1,0 1-1,0-1 0,0 0 1,0 0-1,0 1 1,0-1-1,1 0 0,-1 0 1,0 1-1,0-1 1,0 0-1,0 0 0,1 1 1,-1-1-1,0 0 1,0 0-1,1 0 0,-1 0 1,0 1-85,10 3 224,1 0 0,-1-1 0,0 0 0,1 0 0,0-1 0,0-1 0,-1 0 0,11 0-224,-12-1 84,0-1 0,0 0 0,0 0-1,-1-1 1,1-1 0,-1 1 0,1-1 0,7-4-84,-11 5 36,1-1 1,-1 0-1,0 0 1,0-1-1,0 0 1,0 1-1,-1-2 1,1 1-1,-1 0 0,0-1 1,-1 0-1,2-1-36,-4 3 31,1 0 1,-1 1-1,0-1 0,0 0 0,0 0 0,-1 0 0,1 0 0,-1 0 0,1 0 0,-1 0 1,0 0-1,0 0 0,0 0 0,-1 0 0,1 0 0,-1-1-31,-1-2 37,1 1 1,-1-1-1,-1 1 0,1 0 1,-1 0-1,0 0 0,0 0 1,0 1-1,-1-2-37,0 2 20,0-1 1,0 0-1,0 1 0,-1 0 0,0 0 0,1 0 1,-2 0-1,1 1 0,0 0 0,-1 0 1,1 0-1,-1 1 0,0 0 0,0 0 0,0 0 1,0 1-1,0 0-20,-1 1 9,1 0 0,-1 0 0,0 1 0,1 0 0,-1 0 0,1 1 0,0 0 0,-1 0 0,1 0 0,0 1 0,0 0 0,0 0 0,1 0 0,-2 1-9,-1 3 2,0-1-1,1 1 1,-1 0-1,1 1 1,0 0-1,1 0 1,0 1-1,-4 6-1,1 3-7,0 0 0,1 1 0,1 0 0,1 0 0,0 0 0,2 1 0,0-1 0,1 1 0,1 4 7,1-16-1,1 0 1,0 0-1,1 1 1,0-1 0,0 0-1,1 0 1,0 0 0,0 0-1,1-1 1,0 1-1,0 0 1,1-1 0,0 0-1,0 0 1,1 0 0,-1-1-1,2 1 1,-1-1-1,1 0 1,0-1 0,0 1-1,7 3 1,2 2-20,2-1-1,0-1 0,0-1 0,0-1 1,1 0-1,0-1 0,0-1 1,1 0-1,7 0 21,50 6-314,18-4 134</inkml:trace>
  <inkml:trace contextRef="#ctx0" brushRef="#br0" timeOffset="5109.814">4699 1687 4281,'-6'-8'883,"-1"0"0,0 0 0,-1 0 0,0 1 0,0 1 0,-1-1 0,1 1 0,-2 1 0,0-1-883,0 0 323,-2 1 0,1 0 0,0 1 0,-1 0 0,0 1 0,0 0 0,0 1 0,0 1 0,-1-1 0,1 2-1,0 0 1,-2 0-323,8 1 14,-1 1 0,1-1-1,0 1 1,0 0 0,0 1-1,0-1 1,0 1-1,1 0 1,-1 1 0,1-1-1,0 1 1,0 0 0,0 1-1,0-1 1,1 1 0,0 0-1,0 0 1,0 0-1,1 0 1,-1 1 0,1 0-1,0 1-13,-6 12-13,0 1 0,2-1-1,1 1 1,0 1 0,1-1-1,1 5 14,2-15-5,1 1 0,0-1-1,1 0 1,0 1-1,1-1 1,0 0 0,0 0-1,1 1 1,0-1-1,1 0 1,0-1 0,1 1-1,1 2 6,-1-5-3,0 0 1,0 0-1,1-1 0,-1 1 1,1-1-1,1 0 0,-1-1 1,1 1-1,0-1 0,0 0 1,1-1-1,0 0 0,-1 0 1,1 0-1,0-1 0,1 0 0,5 2 3,-5-2 12,0-1 0,0-1-1,0 1 1,0-1 0,0-1-1,0 0 1,0 0-1,0 0 1,0-1 0,0 0-1,0-1 1,0 1-1,-1-2 1,1 1 0,0-1-1,-1 0 1,0 0-1,0-1 1,0 0 0,0-1-1,0 1 1,1-3-12,-1 1 22,0-1 0,-1 1 0,0-1 0,0 0 0,-1-1 0,0 1 0,0-1 0,-1 0 1,0 0-1,0-1 0,0 1 0,-2-1 0,1 0 0,-1 1 0,0-1 0,-1 0 0,1-1 0,-2 1 0,0-7-22,-4-22 56,-1-1-1,-3 1 1,-1 0 0,-1 1-1,-7-13-55,-4-17 337,22 64-270,5 10-89,7 13-55,96 176 17,-99-178 10,0 0 0,1-1 1,12 15 49,-17-25-247,1 0 0,-1 0 0,1 0 1,1-1-1,-1 0 0,1-1 1,0 0-1,0 0 0,5 2 247,19 5-664</inkml:trace>
  <inkml:trace contextRef="#ctx0" brushRef="#br0" timeOffset="5503.224">5023 1532 5745,'-1'1'144,"-1"-1"0,1 1 0,-1 0 0,1 0 0,-1-1-1,1 1 1,0 0 0,-1 0 0,1 0 0,0 1 0,0-1 0,0 0 0,0 0 0,0 1-1,0-1 1,0 0 0,0 1 0,0-1 0,1 1 0,-1-1 0,1 1 0,-1-1-1,1 1 1,-1 0 0,1-1 0,0 1 0,0 0 0,0-1 0,0 1 0,0-1-1,0 1-143,1 10 236,0 0 0,0-1 0,1 1 0,2 3-236,0 3 579,5 32 505,4 0 0,1-1 1,2-1-1,21 41-1084,-33-81 879,0-8-123,-2-16 402,-4-29-146,-10-39-527,4 32-259,1-15-226,6 52 8,1 0 1,0 0-1,1 0 0,1 0 0,0 0 0,4-9-8,-5 18-9,1 1 0,0 0 0,0 0 0,1 0 0,0 0 0,0 0 0,0 1 0,0-1 0,1 1 0,0 0 1,-1 0-1,2 0 0,-1 1 0,0-1 0,1 1 0,-1 0 0,1 0 0,0 1 0,0-1 0,0 1 0,1 0 0,-1 0 0,0 1 0,1 0 1,4-1 7,10-1-227,-1 2 0,1 0 0,-1 1 0,1 1 0,0 0-1,15 4 229,35 10-505</inkml:trace>
  <inkml:trace contextRef="#ctx0" brushRef="#br0" timeOffset="6113.772">6004 1535 5065,'14'-11'1398,"0"-1"1,10-11-1399,-24 23 57,1-1 1,-1 1 0,0-1-1,1 1 1,-1 0-1,0-1 1,0 1 0,0-1-1,1 1 1,-1-1-1,0 1 1,0-1 0,0 1-1,0-1 1,0 1-1,0-1 1,0 0 0,0 1-1,0-1 1,0 1 0,0-1-1,0 1 1,0-1-1,0 1 1,0-1 0,0 1-1,-1-1 1,1 1-1,0-1 1,0 1 0,-1-1-1,1 1 1,0 0 0,-1-1-1,1 1 1,0-1-1,-1 1-57,-17-11 1397,14 9-1039,-5-2-15,0 0 1,0 1 0,0 0-1,-1 0 1,1 1-1,0 0 1,-1 1 0,0 0-1,1 0 1,-1 1-1,0 0 1,-7 2-344,11-1 72,-1 0 0,1 0-1,-1 1 1,1-1 0,-1 2 0,1-1-1,0 1 1,0 0 0,0 0 0,1 0-1,-1 1 1,1 0 0,0 0 0,0 1-1,0-1 1,0 1 0,1 0 0,0 0-1,-1 1-71,-4 12 17,0 0 0,1 0 0,1 1-1,0 0 1,2 0 0,0 1-1,1-1 1,1 1 0,1 0 0,1 0-1,0 0 1,2 0 0,2 18-17,-3-35 0,1 1 1,-1-1 0,1 1-1,0-1 1,0 0 0,0 1 0,1-1-1,-1 0 1,1 0 0,-1 0-1,1 0 1,0 0 0,1 0-1,1 2 0,2 0 8,1 0 0,-1 0 0,1-1 0,0 0 0,1 0 0,-1-1 0,4 1-8,9 5-26,1-2 0,-1 0 0,1-2-1,1 0 1,-1-1 0,1-1 0,-1-1 0,1-1 0,0-1-1,0-1 1,0-1 0,-1-1 0,5-1 26,39-14-173</inkml:trace>
  <inkml:trace contextRef="#ctx0" brushRef="#br0" timeOffset="6795.132">6491 1012 6153,'-19'-97'2460,"19"94"-2245,-1 0 1,0-1-1,0 1 1,0 0-1,-1 0 1,1 0 0,-1 0-1,0 0-215,-9-4 2070,9 6-1681,2 1 175,0 0-122,4 194 734,-1-47-480,6-1 0,7 0 0,12 33-696,-15-123 113,-6-29-29,-2 0 1,0 0-1,-2 0 1,0 8-85,-3-32 28,-1-1-1,1 0 1,-1 1 0,0-1-1,1 1 1,-1-1 0,0 0-1,0 0 1,-1 1 0,1-1 0,0 0-1,-1 0 1,1 0 0,-2 1-28,3-3 29,-1 1 1,1-1 0,-1 1 0,1-1 0,-1 1 0,1-1 0,-1 0 0,1 1 0,-1-1 0,0 0 0,1 1 0,-1-1 0,1 0-1,-1 0 1,0 1 0,1-1 0,-1 0 0,0 0 0,1 0 0,-1 0 0,0 0 0,1 0 0,-1 0 0,0 0 0,1 0-1,-1-1 1,0 1 0,1 0 0,-1 0 0,0 0 0,1-1 0,-1 1 0,1 0 0,-1-1 0,0 1 0,1-1 0,-1 1-1,1 0 1,-1-1 0,1 1 0,0-1 0,-1 0 0,1 1 0,-1-1 0,1 1 0,0-1 0,0 1 0,-1-1 0,1 0 0,0 1-1,0-1 1,0 0 0,-1 1 0,1-1-30,-1-2 45,1 0-1,-1 1 0,0-1 1,1 0-1,0 1 1,-1-1-1,1 0 0,0 0 1,1 0-1,-1 1 0,0-1 1,1 0-1,0 0 1,-1 1-1,1-1 0,0 0-44,22-43 41,-16 34-6,62-129-10,14-24-16,-83 165-9,14-25-5,17-20 5,-28 40-6,1-1 0,1 1 0,-1 0-1,1 1 1,0-1 0,0 1 0,0 0 0,1 0-1,-1 1 1,1-1 0,1 0 6,-5 4-4,-1-1-1,1 1 1,0 0-1,-1-1 1,1 1-1,0 0 1,-1 0-1,1 0 1,-1 0 0,1 0-1,0 0 1,-1 1-1,1-1 1,0 0-1,-1 1 1,1-1-1,-1 1 1,1 0 0,-1-1-1,1 1 1,-1 0-1,0 0 1,1 0-1,-1 0 1,0 0-1,0 0 1,0 1 0,1-1-1,-1 0 1,0 0-1,-1 1 1,1-1 4,4 7-13,-1-1 1,0 1-1,-1 0 1,0 0-1,1 5 13,-3-12 0,8 31-11,-2 1 0,-1 0 0,-1 2 11,-2-12-6,0-1 1,1 1-1,1-1 0,2 0 0,0-1 0,1 0 0,10 20 6,-13-33-1,1 0-1,0 0 0,0 0 1,0-1-1,1 0 1,0 0-1,0-1 0,1 0 1,0 0-1,0 0 0,0-1 1,1-1-1,0 1 1,6 1 0,6 1 491,0-1-1,0-1 0,1-1 0,0 0 0,0-2 0,4-1-489,76 1 1233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0:01.6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71 353 1784,'-70'26'2628,"70"-26"-2544,0 0 0,0 0 0,0 1 0,0-1 0,0 0 1,0 0-1,0 0 0,0 0 0,0 0 0,0 0 1,0 0-1,0 0 0,0 0 0,0 0 0,0 0 0,0 0 1,0 0-1,0 0 0,0 0 0,0 0 0,0 0 0,0 0 1,0 1-1,0-1 0,-1 0 0,1 0 0,0 0 1,0 0-1,1 0 0,-1 0 0,0 0 0,0 0 0,0 0 1,0 0-1,0 0 0,0 0 0,0 0 0,0 0 0,0 1 1,0-1-1,0 0 0,0 0 0,0 0 0,0 0 0,0 0 1,0 0-1,0 0 0,0 0 0,0 0 0,0 0 1,0 0-1,0 0 0,0 0 0,0 0 0,0 0 0,1 0 1,-1 0-1,0 0 0,0 0 0,0 0 0,0 0 0,0 0 1,0 0-1,0 0 0,0 0 0,0 0 0,0 0 1,0 0-1,0 0 0,0 0-84,10 3 1405,12-2-1267,-8-3 5,36-5 182,35-1-325,-10 1 79,-1-4 0,28-8-79,-25 4 21,0 3 1,9 3-22,55 6 64,23 7-64,-56-1 15,29-6 19,1-6 1,10-8-35,175-10 25,91 25-9,-26 1 2,304-28 28,-292 25-31,-1 22-3,-216-8-4,532-13 14,-471-4-12,56-2 6,143-2 9,-1 21-13,327 7 21,-178-8-18,-425-10 8,0-7 0,1-8-23,22 0 20,-79 7-12,349-14 8,356-10 14,-638 26-25,2 6 0,66 14-5,-97-5 15,52-8-15,148-17 18,41 5-1,-19 1-11,-154-3 1,155-7 3,-68 14 1,77-4 1,-232 2-10,118-6 28,175 15-30,-131 9 5,-79-3-2,24-1 3,80 3 5,284-2 7,-513-8-15,405-13 21,-130 3-14,-139 17-2,-11 0 1,708 1 30,-520-3-25,-143-5 40,791-2 1542,120 0-1468,-876 0-105,3 0-6,176-4 27,-217 2-8,58-4 1,60-1 588,-163 8-350,416 5-173,92 13-51,-498-15-35,231 6 8,186 5 8,2-23 8,-479 7-32,-53 8 10,102 15-18,-47-2 14,77 5-6,160 7 7,-304-23-14,290 8 30,29-18-31,-224 3 8,201 24-8,-312-15-30,-1-5 1,1-5 0,-1-3-1,55-13 30,-13-1-5,1 5 0,105 4 5,6 19-16,-167-7 16,69-1 9,31-9-9,-107 2-41,1 3 0,0 4 0,0 3 1,0 4-1,33 8 41,-40 0-86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13 5913,'0'-1'238,"0"1"0,0-1 0,0 1 0,-1-1 0,1 0 0,0 1 0,0-1-1,-1 1 1,1-1 0,0 1 0,-1-1 0,1 1 0,0-1 0,-1 1 0,1-1 0,-1 1 0,1-1 0,-1 1-1,1 0 1,-1-1 0,1 1 0,-1 0 0,1-1 0,-1 1 0,0 0 0,1 0 0,-1 0 0,1 0-1,-1-1 1,0 1 0,1 0 0,-1 0 0,1 0 0,-1 0 0,0 0 0,1 0 0,-1 0 0,0 1-238,-3 1 232,1 0-1,-1 0 1,0 0 0,1 1 0,0 0 0,0 0 0,-1 0 0,1 0-232,-15 18 187,0 0 1,2 1 0,0 0-1,2 1 1,0 1-1,2 1 1,0 0-1,-2 12-187,-5 17 99,3 0 0,2 2 0,3 0 0,2 0-1,2 0 1,4 1 0,1 32-99,4-39 31,3 0 0,1 0 0,2 0 0,3-1 0,2 0 0,2-1 0,2-1 0,17 32-31,-23-56 34,1 0-1,1-2 0,1 0 1,1 0-1,1-1 0,9 9-33,37 27 51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134 765 4081,'-125'-55'2672,"117"48"121,8 4-1337,0-1-287,0 4-377,0 0-208,0 0-280,0 0-56,7 11-128,6 14-24,28 46-48,-35-47-8,6 1 8,-2-1 24,-3-5-256,1 2-272,-3-9-1240,4-4 1063</inkml:trace>
  <inkml:trace contextRef="#ctx0" brushRef="#br0" timeOffset="1">258 681 7418,'3'-3'3248,"4"6"-1703,0 2-265,-7-5-408,0 0-240,2 5-280,6 19-96,21 46-128,-18-44 24,-3 2-432,4 4-176,-5-10 280</inkml:trace>
  <inkml:trace contextRef="#ctx0" brushRef="#br0" timeOffset="2">878 988 5817,'-2'-7'1491,"2"5"-1017,-1 0 1,1 1 0,0-1-1,-1 0 1,1 1-1,-1-1 1,0 1 0,0-1-1,1 1 1,-1 0 0,0-1-1,0 1 1,0 0-1,0-1 1,-1 1-475,2 1 33,0 1 0,-1-1-1,1 0 1,0 1 0,-1-1 0,1 1-1,0-1 1,0 1 0,-1-1-1,1 1 1,0-1 0,0 1 0,0-1-1,0 1 1,0-1 0,0 1 0,0-1-1,0 1 1,0-1 0,0 1 0,0-1-1,0 1 1,0-1 0,0 1-33,0 1 56,-1 29 69,1 0 1,2 0-1,0 0 1,3-1 0,3 16-126,10 21 440,11 29-440,14 45 418,-37-115-192,-1 0 0,-2 0 1,0 1-1,-1 12-226,-2-38 36,0 0 0,0 0 1,0 0-1,0 1 0,0-1 0,0 0 1,0 0-1,0 0 0,0 0 1,0 0-1,-1 0 0,1 0 0,0 0 1,-1 0-1,1 0 0,-1 0 1,1-1-1,-1 1 0,0 0-36,1-1 33,-1 0 0,1 0 0,-1 0 0,1 0 0,-1 0-1,1 0 1,0 0 0,-1 0 0,1-1 0,-1 1 0,1 0 0,-1 0 0,1 0 0,0-1 0,-1 1-1,1 0 1,-1-1 0,1 1 0,0 0 0,-1-1 0,1 1 0,0 0 0,0-1 0,-1 1 0,1-1-1,0 1 1,0 0-33,-4-6 147,0 0 0,1 0 0,0 0-1,0 0 1,0-2-147,-20-68 129,4-1 0,2 0 1,2-22-130,9 44-1,2 0 0,2 0 0,3 0 0,3 0 0,2-3 1,-2 32-8,1 0-1,1 0 1,1 0 0,2 1 0,0 0 0,2 1 0,0 0 0,3-1 8,-9 17-7,1-1 0,0 1 0,0 0 0,1 0 0,0 1 1,1 0-1,0 0 0,0 1 0,0 0 0,3-1 7,-4 3-5,-1 1 0,1 0-1,0 1 1,0-1 0,0 1-1,0 1 1,1-1 0,-1 1-1,0 0 1,1 1 0,-1 0-1,0 0 1,1 1 0,-1 0-1,3 0 6,5 3-5,-1 0 0,1 1 0,-1 0 0,0 1 0,0 1 0,-1 0 0,0 1 0,0 0 0,-1 1-1,0 0 1,0 1 0,-1 0 0,0 1 0,-1 1 0,0-1 0,-1 2 0,0 1 5,8 12-2,-1 0 0,-1 2 0,-2 0 0,-1 1 0,-1 0 0,-2 0 0,0 1 0,-2 2 2,1 7 3,-2 0 0,-2 1 0,-1-1 0,-2 1 1,-2 0-1,-3 18-3,1-33 9,-2 0-1,0-1 1,-1 1 0,-1-1 0,-2 0-1,0-1 1,-1 0 0,-2-1 0,0 0-1,-13 16-8,21-33-23,0 0-1,0 0 1,0-1 0,-1 1-1,0-1 1,0 0-1,0-1 1,0 1 0,-1-1-1,1 0 1,-1 0-1,0-1 1,0 0 0,0 0-1,0 0 1,0-1-1,0 0 1,0 0 0,-1 0-1,1-1 1,0 0-1,0 0 1,-1 0 0,1-1-1,0 0 1,0-1-1,-1 1 1,1-1-1,-3-1 24,-3-3-312,-1 1 0,1-1 0,0-1 0,1 0 0,-1-1 0,1 0 0,-6-7 312,-19-27-669</inkml:trace>
  <inkml:trace contextRef="#ctx0" brushRef="#br0" timeOffset="3">1786 1395 4121,'24'-37'2036,"-22"36"-1862,-1 0 0,0 0-1,1 0 1,-1 1-1,1-1 1,-1 0 0,1 1-1,0-1 1,-1 1 0,1-1-1,-1 1 1,1 0-1,0 0 1,-1-1 0,1 1-1,0 0 1,0 1 0,-1-1-1,1 0 1,-1 0-1,1 1 1,1 0-174,4 0 548,9-2-207,-1 0 0,1-1 0,-1 0 0,0-1 1,1-1-1,-1 0 0,0-1 0,-1-1 0,0 0 0,0-1 0,0-1 1,0 0-1,-2-1 0,1 0 0,1-2-341,-11 8 19,0 1 0,0 0-1,-1-1 1,1 0 0,-1 1 0,1-1 0,-1 0-1,0 0 1,0-1 0,0 1 0,-1 0 0,1 0-1,-1-1 1,0 1 0,0-1 0,0 0 0,0 1 0,0-1-1,-1 0 1,0 1 0,0-1 0,0 0 0,0 1-1,0-1 1,-1 0 0,0-3-19,-1 2 11,0 0 0,0 1 0,-1-1-1,0 1 1,1-1 0,-1 1 0,-1 0 0,1 0 0,-1 0-1,1 0 1,-1 1 0,0-1 0,0 1 0,-1 0 0,1 0-1,-1 1 1,1-1 0,-4 0-11,-2-1 27,0 0-1,0 0 0,-1 1 1,1 1-1,-1-1 1,0 2-1,0 0 1,1 0-1,-1 1 1,0 0-1,-1 1-26,7-1 12,0 1-1,0 0 1,0 0 0,0 1-1,0-1 1,0 1 0,1 0-1,-1 1 1,1-1 0,-1 1-1,1 0 1,0 0 0,0 0-1,0 0 1,1 1 0,-1-1-1,1 1 1,0 0 0,0 0-1,0 0 1,0 1 0,1-1-1,0 1 1,-2 4-12,0 3 8,1 0 0,0 0 0,0 1-1,2 0 1,-1-1 0,2 1 0,-1 0 0,2-1 0,0 1 0,1 2-8,1 5 4,0-1 1,2 0 0,1 0 0,0 0 0,1 0 0,2 2-5,-3-9-21,0-1 1,1 0-1,0-1 0,1 1 1,0-2-1,1 1 0,0-1 1,0 0-1,1-1 0,0 0 1,0 0-1,1-1 0,0-1 1,0 0-1,1 0 1,-1-1-1,1-1 0,0 0 1,1 0-1,-1-1 0,1-1 1,-1 0-1,1-1 0,0 0 1,0-1-1,0-1 0,-1 1 1,1-2-1,0 0 0,-1-1 1,0 0-1,1-1 0,3-1 21,37-22-312</inkml:trace>
  <inkml:trace contextRef="#ctx0" brushRef="#br0" timeOffset="4">2559 522 8130,'-19'0'3609,"10"10"-1857,1 9-424,4 18-528,4 5-216,9 18-215,6 8-65,9 11-72,4 10-48,1 3-72,-2-1-24,-1-10-16,-4-11-8,-1-10 64,-11-5-152,-1-11-488,-4-4-385,-7-14 473</inkml:trace>
  <inkml:trace contextRef="#ctx0" brushRef="#br0" timeOffset="5">2396 1245 8242,'-2'-7'3681,"16"7"-1713,7-4-528,15-8-343,8-10-321,19-10-368,8-4 176,2 3 1944,3 0-1815</inkml:trace>
  <inkml:trace contextRef="#ctx0" brushRef="#br0" timeOffset="6">3163 1109 4169,'-51'-10'2034,"50"10"-1915,0 0 0,-1 0 0,1 1 1,0-1-1,0 0 0,-1 0 1,1 1-1,0-1 0,-1 0 0,1 1 1,0-1-1,0 1 0,0 0 0,0-1 1,0 1-1,0 0 0,-1 0 0,2 0 1,-1 0-1,0 0 0,-1 0-119,-12 24 1810,9-15-774,4-9-909,0 1-1,0-1 1,0 1 0,0 0-1,0-1 1,1 1-1,-1 0 1,1-1 0,-1 1-1,1 0 1,0 0-1,-1 0 1,1-1 0,0 1-1,0 0 1,0 0-1,0 0 1,1-1 0,-1 1-1,0 0 1,1 0-1,-1-1 1,1 1-127,0 0 82,1 0-1,-1-1 1,0 1 0,1-1-1,-1 0 1,1 0-1,0 1 1,-1-1 0,1 0-1,0 0 1,0 0 0,-1-1-1,1 1 1,0 0 0,0-1-1,0 1 1,1-1-82,7 2 125,0-1 1,0-1-1,0 1 1,0-2 0,0 1-1,0-1 1,8-2-126,-3-1 34,-1-1 0,0 0 1,0-1-1,-1 0 1,0-1-1,0-1 1,0 0-1,-1 0 1,0-1-1,-1-1 0,0 0 1,-1-1-1,0 0 1,0 0-1,-1-1 1,0 0-1,4-10-34,-11 18 11,0-1 1,0 0-1,-1 1 0,1-1 0,-1 0 1,0 0-1,-1 0 0,1 0 1,-1 0-1,0 0 0,0 0 1,0 0-1,-1 0 0,0 0 0,0 0 1,0 0-1,-1 0-11,1 1 6,-1 1-1,1 0 1,-1-1 0,0 1-1,0 0 1,-1 0-1,1 0 1,-1 1 0,1-1-1,-1 0 1,0 1 0,0 0-1,0-1 1,0 1-1,0 1 1,0-1 0,-1 0-1,1 1 1,-1-1 0,1 1-1,-1 0 1,1 0-1,-3 1-5,-2-1-2,0 0 0,0 1 0,0 0-1,0 0 1,0 1 0,-1 0 0,1 0-1,1 1 1,-1 0 0,0 1 0,0 0-1,1 0 1,-1 0 0,1 1 0,0 0-1,0 1 1,1-1 0,-1 1 0,1 1-1,-5 4 3,-1 2 10,1 0-1,0 1 1,0 1-1,1 0 1,1 0-1,1 1 1,0 0-1,1 0 0,-4 10-9,5-5 54,0 1 0,1 0 0,1 0 0,1 0 0,1 0 0,1 0-1,1 11-53,1-18 52,-1 0 0,2 0 0,0-1 0,1 1 0,0-1 0,1 0 0,1 1 0,0-2 0,0 1 0,1-1 0,1 0 0,1 1-52,-2-5 28,1 0 1,0 0 0,0-1 0,1 0-1,0 0 1,0-1 0,1 0-1,0 0 1,0-1 0,0 0 0,1-1-1,-1 0 1,1-1 0,0 1-1,9 0-28,4 1 98,0-2 0,1-1 0,-1 0 1,1-2-1,-1-1 0,13-2-98,40-9 186</inkml:trace>
  <inkml:trace contextRef="#ctx0" brushRef="#br0" timeOffset="7">3864 1152 4497,'-68'-37'5104,"67"37"-5014,0-1 1,0 1 0,1-1-1,-1 1 1,0 0 0,0 0-1,0-1 1,1 1 0,-1 0-1,0 0 1,0 0 0,0 0-1,0 0 1,1 0 0,-1 0-1,0 0 1,0 0 0,0 0-1,0 0 1,1 1 0,-1-1-1,0 0 1,0 1 0,0-1-1,1 0 1,-1 1 0,0-1-1,1 1 1,-1-1 0,0 1-1,1-1 1,-1 1 0,1 0-1,-1-1 1,0 1 0,1 0-1,0-1 1,-1 1 0,1 0-1,-1 0 1,1 0 0,0-1-1,0 2-90,-2 2 164,2 1-1,-1 0 1,0 0 0,1-1-1,0 1 1,1 3-164,-1-3 167,0 7 4,1 1 0,1-1-1,0 1 1,0-1 0,2 0-1,2 8-170,9 17 460,9 15-460,-13-28 274,0 0-1,-2 1 0,0 0 0,0 7-273,-6-14 650,-3-18-633,0 0 1,0 0 0,0 0-1,-1-1 1,1 1 0,0 0-1,0 0 1,0 0 0,0 0-1,0 0 1,0 0 0,0 0-1,0 0 1,0 0 0,0 0-1,0 0 1,0 0 0,0 0-1,0 0 1,0 0 0,0 0-1,-1 0 1,1 0 0,0 0-1,0 0 1,0 0 0,0 0-1,0 0 1,0 0 0,0 0-1,0 0 1,0 0 0,0 0-1,0 0 1,0 0 0,0 0-1,0 0 1,-1 0 0,1 0-1,0 0 1,0 0 0,0 0-1,0 0 1,0 0 0,0 0-1,0 0 1,0 0 0,0 1-1,0-1 1,0 0-1,0 0 1,0 0 0,0 0-1,0 0 1,0 0 0,0 0-1,0 0 1,0 0 0,0 0-1,0 0 1,0 0 0,0 0-18,-11-27 900,5 1-859,1 0 0,1-1 1,1-13-42,2 21 8,1 0 0,0 0 0,2 1 0,3-17-8,-3 19 1,2-10-36,1 0-1,1 0 1,1 1 0,2 0-1,3-7 36,-9 24-99,1-1-1,0 1 0,1 1 1,0-1-1,0 1 0,0-1 1,1 1-1,0 1 0,0-1 1,1 1-1,0 0 0,0 1 1,0-1-1,1 2 0,0-1 1,0 1-1,0 0 100,37-6-464</inkml:trace>
  <inkml:trace contextRef="#ctx0" brushRef="#br0" timeOffset="8">4350 983 4929,'-5'-4'2106,"5"4"-2003,0 0 0,0 0 1,0 0-1,0 0 1,0 0-1,0 0 1,0 0-1,0 0 1,0 1-1,0-1 1,0 0-1,0 0 0,0 0 1,0 0-1,0 0 1,0 0-1,0 0 1,-1 0-1,1 0 1,0 0-1,0 0 1,0 0-1,0 0 0,0 0 1,0 0-1,0 0 1,0 0-1,0 0 1,0 0-1,0 0 1,0 0-1,0 0 1,0 0-1,0 0 0,0 0 1,0 0-1,0 0 1,-1 0-1,1 0 1,0 0-1,0 0 1,0 0-104,2 13 1375,1 36 200,3 0 1,5 22-1576,0-22 842,-3 0 0,1 49-842,-8-90 112,-1 1 0,2-1 1,-1 1-1,1-1 0,1 4-112,-6-30 179,1 1 0,0-1 1,2 1-1,0-3-179,0-3 61,-1-6-48,-1-58 9,3 1 1,7-37-23,-7 117-4,0-1 0,0 1-1,1 0 1,0 0 0,0 0 0,0 1 0,1-1 0,-1 0 0,2 1 0,-1 0 0,0-1 0,3-1 4,-4 5-4,-1 1 0,1-1-1,-1 1 1,1 0 0,0-1 0,0 1 0,-1 0 0,1 0 0,0 0 0,0 0-1,0 1 1,0-1 0,0 1 0,1-1 0,-1 1 0,0-1 4,1 1-5,0 1 0,0-1 1,0 0-1,-1 1 0,1-1 0,0 1 0,-1 0 1,1 0-1,0 0 0,-1 0 0,1 1 0,-1-1 1,0 1-1,1-1 0,0 2 5,13 11-7,0 0 0,-2 1 0,0 0 0,0 1 0,-2 1 0,0 0 0,-1 1 0,0 0 0,0 4 7,7 18 7,-1 0 0,-2 1-1,8 37-6,-18-62 8,-2-3 0,1-1 0,-2 1 0,0 0 0,0 0 0,-1 3-8,-4-9 55,1-19 65,8-74-72,5-9-48,-5 55 1,1 1-1,2 1 1,1-2-1,-6 29-4,0-1 0,0 1 0,1 0 1,1 0-1,0 0 0,0 0 0,1 1 0,0 1 1,1-1-1,0 1 0,8-7 4,-12 13-5,1-1 1,-1 1-1,1 0 1,0 0-1,0 1 0,0-1 1,0 1-1,1 0 0,-1 0 1,0 1-1,1 0 1,0 0-1,-1 0 0,1 0 1,-1 1-1,1 0 0,0 0 1,-1 1-1,1 0 1,0 0-1,-1 0 0,1 0 1,2 2 4,0 0-3,0 1 0,1 0 0,-2 0 1,1 1-1,0 0 0,-1 1 0,0-1 0,0 1 1,-1 1-1,0-1 0,0 1 0,0 0 0,-1 1 1,1 1 2,7 14-1,-1-1 1,-1 1 0,-2 1-1,0 0 1,-1 1 0,-2-1-1,0 3 1,4 31-16,-2 0-1,-2 31 17,-7-45-315,0-32-332,1 0 0,0-1 1,2 11 646,5-2-1378,8-4 591</inkml:trace>
  <inkml:trace contextRef="#ctx0" brushRef="#br0" timeOffset="9">5354 1010 5769,'-6'-70'3553,"2"85"-24,9 13-1993,0 4-264,6 8-543,1 1-217,1 8-272,3 8-64,-6 1-80,-3-3-16,-5-5 64,-2-7-120,1-13-544,-1 0-401,0-19 473</inkml:trace>
  <inkml:trace contextRef="#ctx0" brushRef="#br0" timeOffset="10">5305 633 6417,'-41'-62'3585,"17"32"-296,3 6-1145,4 6-1071,13 12-281,6 2-672,2 4-344,-4 0 160</inkml:trace>
  <inkml:trace contextRef="#ctx0" brushRef="#br0" timeOffset="11">5723 1068 6577,'-43'-89'3112,"34"78"-1378,9 11-1710,-1 0 0,1 0 0,0 0 0,0 0 0,0 0-1,0 0 1,-1 0 0,1 0 0,0 0 0,0 0 0,0 0 0,-1 0-1,1 0 1,0 0 0,0 0 0,0 0 0,0 0 0,-1 0 0,1 0-1,0 0 1,0 1 0,0-1 0,0 0 0,0 0 0,-1 0-1,1 0 1,0 0 0,0 0 0,0 1 0,0-1 0,0 0 0,0 0-1,0 0 1,-1 0 0,1 1 0,0-1-24,-3 18 719,2-16-497,-1 15 150,1 1 0,1-1 0,0 0 0,1 1 1,1-1-1,3 14-372,7 22 906,10 26-906,9 35 624,-30-109-589,0 0-1,0-1 1,-1 1-1,1 0 1,-1 0-1,-1 0 1,1 0-1,-1-1 1,0 1-1,0 0 0,0-1 1,0 1-1,-1 0-34,-2-18 957,-4-118-672,6 89-217,1 15-46,1-1 1,2 1-1,1 0 0,1 0 1,2-6-23,-3 21-2,0-1 0,1 0 0,1 1 0,0 0 0,0 0 0,1 0-1,1 1 1,0-1 0,1 2 0,0-1 0,8-8 2,-12 15-3,1 1-1,-1-1 0,0 1 1,1 0-1,0 0 0,-1 1 0,1-1 1,0 1-1,0 0 0,1 0 1,-1 1-1,0 0 0,1 0 1,-1 0-1,0 0 0,1 1 0,-1 0 1,1 0-1,-1 0 0,1 1 1,-1 0-1,1 0 0,-1 0 0,0 1 1,0 0-1,3 1 4,2 1-4,0 1 0,-1 0 0,0 1 0,0 0 0,0 0 0,0 1 0,-1 0 0,0 0 0,-1 1 0,0 0 0,0 1 0,0-1 0,-1 2 4,5 8 5,-2 1-1,0-1 1,-1 1-1,-1 1 1,0 0-1,-2 0 1,3 14-5,1 27-310,0 57 310,-7-83-240,-1-31 195,3 34-943,-4-36 820,1 1 0,-1-1-1,1 0 1,-1 1 0,1-1 0,0 0 0,0 0 0,0 0 0,0 1 0,1-1 0,-1 0 0,1-1 0,0 2 168,9 0-682</inkml:trace>
  <inkml:trace contextRef="#ctx0" brushRef="#br0" timeOffset="12">6370 849 7802,'9'7'3480,"0"13"-1687,3 11-65,1 16-536,1 6-311,-2 12-505,-2 3-136,-5-3-128,-1 0-40,-4-13 56,0-8-104,0-9-520,0-8-192,2-13 319</inkml:trace>
  <inkml:trace contextRef="#ctx0" brushRef="#br0" timeOffset="13">6298 583 8362,'-23'-54'3881,"4"23"-1465,0 2-543,9 15-689,-1 0-360,10 12-496,4 2-248,6 12-80,3 11 32</inkml:trace>
  <inkml:trace contextRef="#ctx0" brushRef="#br0" timeOffset="14">6950 832 5353,'61'-47'2667,"-54"38"2161,-12 8-2438,-12 4-1331,-3 3-757,0 2 0,0 0 0,1 0-1,-1 3-301,-24 11 448,34-17-410,0 1 1,0 0-1,0 0 0,1 1 1,0 0-1,0 1 0,1 0 1,0 1-1,0 0 1,1 0-1,0 0 0,1 1 1,0 0-1,0 0 0,1 0 1,0 1-1,1 0 1,0 0-1,1 0 0,1 1 1,-1-1-1,2 1-38,0-10 0,1-1 1,0 0-1,0 1 1,0-1-1,0 0 0,0 1 1,1-1-1,-1 0 0,0 1 1,0-1-1,1 0 1,-1 0-1,1 1 0,-1-1 1,1 0-1,0 0 0,0 0 1,-1 0-1,1 0 1,0 0-1,0 0 0,0 0 1,0 0-1,0 0 0,0 0 1,0-1-1,0 1 1,0 0-1,1-1 0,-1 1 1,0-1-1,0 1 0,1-1 1,-1 1-1,0-1 1,0 0-1,1 0 0,-1 0 1,0 0-1,1 0 0,-1 0 1,1 0-1,9 0 3,0-1 0,1 0 1,-1-1-1,11-2-3,-5 0 3,-2 2-2,27-5 4,0 2 0,21 1-5,-51 4 0,0 0 1,0 1-1,0 0 1,0 1-1,0 0 1,-1 1-1,1 0 1,-1 1-1,0 0 1,0 1-1,2 2 0,-10-6 0,-1 1 1,1-1-1,-1 1 0,0-1 1,1 1-1,-1 0 0,0 0 1,0 0-1,0 0 0,-1 0 1,1 1-1,0-1 0,-1 1 1,0-1-1,1 1 0,-1-1 0,0 1 1,0 0-1,-1-1 0,1 1 1,0 0-1,-1 0 0,0 0 1,1 2-1,-2 0 1,0 0 0,0 0 0,0 0 1,0 0-1,-1-1 0,0 1 1,0-1-1,0 1 0,-1-1 0,1 1 1,-1-1-1,0 0 0,0 0 0,-1 0-1,-11 13 19,-1-1 0,-1-1-1,-1-1 1,1 0-1,-2-1 1,-5 2-19,-20 10-99,-2-2 0,-9 2 99,54-24-68,0-1 0,0 1 0,0-1 1,0 1-1,0-1 0,-1 0 0,1 0 0,0 1 1,0-1-1,0 0 0,-1 0 0,1 0 1,0 0-1,0 0 0,-2-1 68,3 1-59,0 0 0,-1-1 0,1 1 0,0-1 0,-1 1 0,1-1 0,0 1 0,0-1 0,-1 1 0,1-1 0,0 1 0,0-1 0,0 1 0,0-1 0,0 0 0,0 1 0,0-1 0,0 1 0,0-1 0,0 1 0,0-1 0,0 1 0,0-1 0,0 1 0,0-1 0,1 0 0,-1 1 0,0-1 0,0 1 0,1-1 0,-1 1 0,0 0 0,1-1 59,9-22-864</inkml:trace>
  <inkml:trace contextRef="#ctx0" brushRef="#br0" timeOffset="15">7363 426 8162,'-9'-39'6322,"7"36"-4932,1 4-271,3 22-87,29 157 502,-3 255-649,-10-102-1934,-17-321 804,-1-2-433,1-1-1,0-1 0,1 1 0,0 0 1,2 5 678,7 8-1330</inkml:trace>
  <inkml:trace contextRef="#ctx0" brushRef="#br0" timeOffset="16">7263 995 6505,'-25'1'5499,"23"1"-3051,14 0-1183,4-1-803,0 0 1,-1-2-1,1 1 0,0-2 1,0 0-1,-1-1 1,13-4-463,17-7-38,40-19 38,-11 4 199,115-38-238,-188 66 43,0 0 0,0 1-1,0-1 1,0 1 0,0-1 0,0 1 0,0 0-1,1-1 1,-1 1 0,0 0 0,0 0-1,1 0 1,-1-1 0,0 1 0,0 1 0,0-1-1,1 0 1,-1 0 0,0 0 0,0 1-1,1-1 1,-1 0 0,0 1 0,0-1 0,0 1-1,0 0 1,0-1 0,0 1 0,0 0-1,0 0 1,0-1 0,0 1 0,0 1-4,1 3 25,0-1 1,0 0 0,-1 1 0,0 0-1,0-1 1,0 1 0,0 0-1,-1 2-25,1-2 14,1 34 68,-2 1 0,-1-1 0,-2 1 1,-2-1-1,-5 20-82,-1 10-11,3 2 11,8-38-280,5-23 208</inkml:trace>
  <inkml:trace contextRef="#ctx0" brushRef="#br0" timeOffset="17">7782 578 10018,'-13'-41'4409,"6"15"-2240,2 2-729,3 12-696,2 6-160,0 7-592,7 11-248,3 14 224</inkml:trace>
  <inkml:trace contextRef="#ctx0" brushRef="#br0" timeOffset="18">8474 827 5769,'32'-123'2940,"-29"100"-1669,-6 17-129,3 6-1142,-4-2 332,0 0-1,0 1 0,0-1 1,0 1-1,0 0 0,0 0 1,0 0-1,-1 0 0,1 1 1,0 0-1,-1 0 0,1 0 1,0 0-1,0 1 0,-1 0 0,0 0-331,-15 3 817,1 1 0,-17 5-817,24-5 113,0 0-1,0 1 1,0 1-1,1-1 0,0 2 1,0-1-1,1 2 1,0-1-1,0 2 1,1-1-1,0 1 0,1 0 1,0 1-1,0 0 1,1 0-1,1 1 1,0 0-1,1 0 1,-3 8-113,2-4 34,1 1 1,1 0 0,0 0 0,1 0-1,1 0 1,1 1 0,0-1 0,1 0 0,1 1-1,1-1 1,0 0 0,2 0 0,0 0-1,4 12-34,-5-21 11,1 1-1,0-1 0,0 0 1,1 0-1,0-1 0,0 1 0,1-1 1,0 0-1,0 0 0,0-1 1,1 0-1,0 0 0,1-1 0,-1 0 1,1 0-1,0 0 0,0-1 0,0-1 1,1 1-1,-1-1 0,1 0 1,0-1-1,0 0 0,0-1 0,0 0 1,0 0-1,0-1 0,0 0 1,0 0-1,1-1 0,7-2-10,-1 0 159,0-1 1,0-1-1,0 0 0,-1-1 1,0-1-1,0 0 0,3-3-159,42-33 475</inkml:trace>
  <inkml:trace contextRef="#ctx0" brushRef="#br0" timeOffset="19">9103 93 6057,'1'-7'1533,"-1"-10"2502,0 17-3834,0 0-1,0-1 1,-1 1-1,1-1 1,0 1-1,0 0 1,0-1-1,0 1 1,0 0 0,0-1-1,-1 1 1,1 0-1,0-1 1,0 1-1,-1 0 1,1-1-1,0 1 1,0 0 0,-1 0-1,1-1 1,0 1-1,-1 0 1,1 0-1,0 0 1,-1 0-1,1-1 1,0 1 0,-1 0-1,1 0 1,-1 0-1,1 0 1,0 0-1,-1 0 1,1 0-201,-4 6 460,-7 23-271,1 0 1,1 1-1,2 1 1,0-1-1,2 10-189,3-30 10,-6 39 17,2 1 0,1 25-27,5-71-104,0-1 0,0 0 0,0 0 0,1 0 0,-1 1 1,1-1-1,0 0 0,0 1 104,0-3-50,-1-1 0,0 1 1,0-1-1,0 0 0,1 1 1,-1-1-1,0 0 0,1 1 1,-1-1-1,0 0 0,1 1 1,-1-1-1,0 0 0,1 0 1,-1 1-1,1-1 0,-1 0 1,0 0-1,1 0 0,-1 0 1,1 1-1,-1-1 0,1 0 50,0 0-112,0 0-1,0-1 0,0 1 0,0 0 1,0 0-1,0-1 0,0 1 1,0 0-1,0-1 0,0 1 1,0-1-1,0 0 0,0 1 1,0-1 112,16-16-974,5-11 395</inkml:trace>
  <inkml:trace contextRef="#ctx0" brushRef="#br0" timeOffset="20">9293 1 6657,'2'2'3177,"0"11"-1216,3-2-169,-2 9-344,1 4-248,-6 10-311,-3 8-185,-7 9-312,0 0-120,0-1 8,0-5-120,5-15 3385,7 5-2577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264 532 3961,'24'-67'2039,"-24"65"-1830,1 1-1,-1-1 1,1 1 0,-1-1 0,0 1-1,1-1 1,-1 0 0,0 1-1,0-1 1,0 1 0,0-1 0,-1 0-1,1 1 1,0-2-209,-1 2 103,1 1 0,-1-1-1,1 0 1,0 1 0,-1-1 0,1 0 0,-1 1-1,0-1 1,1 0 0,-1 1 0,1-1 0,-1 1-1,0-1 1,1 1 0,-1-1 0,0 1 0,0 0-1,1-1 1,-1 1-103,-3-1 286,1 1 0,0-1 0,-1 1 0,1 0 0,0 0 0,-1 0 0,1 0 0,-4 1-286,5-1 175,-13 2 501,0 0 1,0 1 0,0 1-1,0 0 1,-3 3-677,10-4 174,0 1-1,1 0 1,-1 1-1,1-1 1,0 1-1,0 1 1,0 0-1,1 0 1,-6 6-174,4-3 78,0 1 1,1 0-1,1 0 1,0 1 0,0 0-1,1 0 1,0 0-1,1 0 1,0 1 0,1 1-79,-1 3 28,2 1 1,0 0 0,1 0 0,0 0 0,2 0-1,2 16-28,-2-15 13,2 1-1,0-1 0,1 1 0,1-1 0,1 0 0,0-1 1,4 7-13,-7-18 6,0-1 0,0 1 1,1-1-1,0 0 1,0 0-1,0 0 0,0 0 1,1-1-1,0 0 0,0 0 1,0 0-1,1-1 1,-1 1-1,1-1 0,0 0 1,0-1-1,0 1 1,0-1-1,0-1 0,0 1 1,0-1-1,1 0 1,0 0-8,5 0-77,1 0-1,0-1 0,0-1 0,0 0 0,-1 0 0,1-1 0,4-2 79,37-18-205</inkml:trace>
  <inkml:trace contextRef="#ctx0" brushRef="#br0" timeOffset="1">699 539 6145,'-3'-4'473,"0"0"-1,0 1 1,-1 0-1,1 0 1,-1 0-1,1 0 1,-1 1-1,0-1 1,0 1-1,0 0 1,0 0-1,0 0 1,-1 1 0,1-1-1,-1 1 1,-1 0-473,1 1 234,1-1 1,-1 1-1,0 0 1,0 1-1,0-1 1,0 1-1,0 0 1,0 0-1,0 1 1,0 0-1,1-1 1,-1 1-1,-1 2-234,-2 0 74,1 1-1,0 0 1,0 0-1,0 1 1,1-1-1,0 2 0,0-1 1,0 1-1,1 0 1,0 0-1,0 0 0,1 1 1,0-1-1,0 1 1,1 0-1,-2 7-73,1 0 15,1 0 1,1 0-1,0 0 0,1 0 1,1 1-1,0-1 0,1 0 1,1 0-1,3 15-15,-3-20 2,1 1 0,0-1-1,1 0 1,0 0 0,0 0 0,1 0-1,0-1 1,1 0 0,0 0 0,1 0 0,0-1-1,0 0 1,0 0 0,6 3-2,-8-7 3,0 0 0,1-1 1,-1 0-1,1 0 0,0 0 0,0-1 0,0 1 1,0-1-1,1-1 0,-1 1 0,0-1 1,1 0-1,-1-1 0,1 0 0,-1 0 0,1 0 1,-1 0-1,0-1 0,1 0 0,-1-1 1,0 1-1,2-2-3,3-1 8,-1 0 0,0-1 0,1 0 0,-2-1 0,1 0 0,-1-1 0,0 0 0,0 0 0,0-1 0,-1 0 0,-1 0 0,5-6-8,-3 2 14,-1-1 0,0 0 0,-1 0 0,-1 0 1,1-1-1,-2 1 0,0-2 0,-1 1 0,0 0 1,-1-1-1,0-9-14,-2 16 10,0-1 1,-1 1 0,0 0-1,-1-1 1,0 1 0,0 0-1,-1-1 1,0 1 0,0 0-1,-1 0 1,0 0 0,0 0-1,-1 1 1,0-1 0,0 1-1,-1 0 1,0 0 0,0 1-1,0 0 1,-1-1 0,-2-1-11,2 4 5,0-1 0,0 0 0,-1 1 0,1 0 0,-1 1 0,0-1 1,1 1-1,-6-1-5,7 3-51,1 0 0,-1 0 0,1 0 0,-1 1 0,0-1 1,1 1-1,-1 1 0,0-1 0,1 0 0,-1 1 0,1 0 1,-1 0-1,1 0 0,-3 2 51,-21 12-260</inkml:trace>
  <inkml:trace contextRef="#ctx0" brushRef="#br0" timeOffset="2">995 756 3905,'20'-121'2431,"-14"90"223,-6 31-2621,0 0 0,0 0-1,0 0 1,0 0 0,0 0 0,1 1 0,-1-1 0,0 0-1,0 0 1,0 0 0,0 0 0,0 0 0,0 0 0,0 0-1,0 0 1,0 0 0,0 0 0,0 0 0,0 0 0,0 0 0,1 0-1,-1 0 1,0 0 0,0 0 0,0 0 0,0 0 0,0 0-1,0 0 1,0 0 0,0 0 0,0 0 0,0 0 0,1 0-1,-1 0 1,0 0 0,0 0 0,0 0 0,0 0 0,0 0-1,0 0 1,0 0 0,0 0 0,0 0 0,0 0 0,0 0 0,0 0-1,1 0 1,-1 0 0,0 0 0,0-1 0,0 1 0,0 0-1,0 0 1,0 0 0,0 0 0,0 0 0,0 0 0,0 0-1,0 0 1,0 0 0,0 0 0,0 0 0,0-1 0,0 1-1,0 0 1,0 0 0,0 0 0,0 0-33,2 2 505,-1-2 463,7 21 356,-1-6-1098,3 7 68,0 1-1,-2 1 0,0-1 0,-2 2 1,2 14-294,1 20 1181,-1 35-1181,-1-16 472,-5-67-306,-1-21 435,1-151-442,-1 127-139,-1-5-3,3 1-1,1-3-16,-2 31-1,-1 0 1,2 0-1,-1 0 0,2 0 0,-1 1 0,1-1 0,1 1 0,-1 0 0,7-8 1,-9 14-4,1 0-1,-1 0 0,1 0 0,0 1 0,-1-1 1,1 1-1,0 0 0,1-1 0,-1 1 1,0 1-1,0-1 0,1 1 0,-1-1 1,1 1-1,0 0 0,-1 0 0,1 0 1,0 1-1,0-1 0,-1 1 0,1 0 1,0 0-1,0 0 0,-1 1 0,1-1 1,0 1-1,2 1 5,0 0-5,0 0-1,0 0 1,0 0 0,-1 1 0,1 0 0,-1 1-1,0-1 1,1 1 0,-2 0 0,1 0-1,0 0 1,-1 1 0,0 0 0,0 0-1,0 0 1,0 0 5,7 17-1,-1 1 0,-1 0 0,-1 1 0,-1-1 0,-1 2 0,0 9 1,10 34 13,-15-64-10,0-1-1,0 0 1,0 0-1,0 0 1,0 0 0,-1 0-1,0 0 1,1 0-1,-1 0 1,0 0-1,0 0 1,-1 0-1,1 1 1,-1-1-3,0-6 17,0 0 0,0 1 0,0-1 0,1 0 0,-1 0 0,1 0 0,0 0 0,0 0 0,0 0-17,26-146 91,-24 126-87,2-1 0,0 1 0,1 1 0,6-14-4,-9 30-4,0 1 0,0-1 0,1 1 0,-1 0 1,1 0-1,0 0 0,1 0 0,-1 0 0,1 1 0,0 0 0,0-1 0,1 2 1,-1-1-1,1 0 0,0 1 0,0 0 0,0 0 0,0 0 0,0 1 0,1 0 1,0-1 3,-3 3-5,-1-1 0,1 0 0,-1 1 0,1 0 0,-1-1 0,1 1 0,-1 0 0,1 0 0,-1 1 0,1-1 0,-1 0 0,1 1 0,-1 0 0,0-1 0,1 1 0,-1 0 0,0 0 0,1 1 0,1 0 5,-1 1-5,0-1 0,0 1 0,0 0 0,0 1-1,0-1 1,-1 0 0,1 1 0,-1 0 0,0-1 0,0 1-1,0 2 6,4 8-3,-1 1-1,-1 0 0,-1 0 1,0 1-1,-1-1 0,0 4 4,0 27-54,-4 27 54,1-33-766,1-1 1,4 15 765,3-23-489</inkml:trace>
  <inkml:trace contextRef="#ctx0" brushRef="#br0" timeOffset="3">2025 537 5049,'-5'10'1894,"1"1"-1,0 0 1,0 0-1,0 3-1893,-5 48 3062,7-14-2699,4 31-363,-1-29 802,2 29-429,-1-28-1,-2 1-1,-3 22-371,-5-40 400,8-33-384,0-1 1,0 1-1,0-1 1,0 1-1,-1-1 1,1 0-1,0 1 1,-1-1-1,1 1 1,0-1-1,-1 0 1,1 1-1,0-1 1,-1 0-1,1 1 1,-1-1 0,1 0-1,0 0 1,-1 1-1,1-1 1,-1 0-1,1 0 1,-1 0-17,0 0 22,0 0 1,0 0-1,1 0 1,-1-1 0,0 1-1,0 0 1,1-1-1,-1 1 1,0-1 0,1 1-1,-1-1 1,1 1-1,-1-1 1,0 1 0,1-1-1,-1 0 1,1 1-1,-1-1 1,1 0-1,-1 0-22,-3-6 48,0 0 0,0-1 0,1 1 0,0-1 0,0 0 0,1 0 0,0 0 0,0 0-1,0 0-47,-5-77 27,6 78-16,-1-57-2,2 0 0,5-15-9,-2 48-12,1 0 0,2 0 0,1 1 0,1 0 0,7-16 12,-9 33-33,0 0 0,1 1 0,0 0 1,1 0-1,1 1 0,-1 0 0,2 0 0,-1 1 0,2 0 0,-1 1 33,-5 5-27,0 0 0,0 1 0,0-1 0,1 1 0,-1 1-1,1-1 1,0 1 0,0 0 0,-1 0 0,1 1 0,1-1 27,-3 2-21,0 0 0,0 0 1,0 0-1,0 0 0,0 0 0,0 1 0,0 0 0,0-1 0,0 2 1,0-1-1,-1 0 0,1 1 0,0 0 0,-1 0 0,1 0 0,-1 0 1,2 1 20,-1 1-16,1 0 1,-1 0 0,0 1 0,0-1 0,-1 1 0,1 0-1,-1 0 1,0 0 0,-1 0 0,1 0 0,-1 1 0,0-1-1,0 1 1,-1 0 0,1 0 0,-1-1 0,-1 1-1,1 0 1,-1 0 0,0 0 0,0 0 0,-1 0 0,0 4 15,-2 7 4,0-1 0,-1 0 0,-1-1 0,0 1 0,-1-1 0,-1 0 0,0 0 1,-2 1-5,-1 1 43,-1 0 0,0-1 0,-2 0-43,9-11-24,0-1 1,0 0-1,0 1 1,-1-1-1,1-1 1,-1 1-1,0-1 0,0 0 1,-1 0-1,1-1 1,0 1-1,-2-1 24,5-1-60,1-1-1,-1 0 1,1 1-1,-1-1 1,1 0-1,-1 0 1,1 0-1,-1 0 1,1 0-1,-1-1 1,1 1-1,-1 0 1,1-1-1,0 1 1,-1-1-1,1 0 1,-1 1-1,1-1 1,0 0-1,0 0 1,-1 0-1,1 1 1,0-1-1,0-1 1,0 1-1,0 0 1,0 0 60,-8-16-649</inkml:trace>
  <inkml:trace contextRef="#ctx0" brushRef="#br0" timeOffset="4">2544 102 4609,'-48'-82'3109,"47"81"-2805,1-1 0,-1 1 0,0-1 0,1 1 0,-1-1 0,0 1 1,0-1-1,0 1 0,-1 0 0,1 0 0,0-1 0,0 1 0,-1 0 1,1 0-305,1 14 2604,1-7-2585,21 205 3271,3 70-2124,-23-181-926,-2-36-75,3 1 1,3-1 0,10 45-166,-15-105 8,0 0 96,-1 0 0,1-1 0,0 1 0,0 0 0,0 0 0,1-1 0,-1 1 0,1-1 0,0 1 0,0-1 0,0 0 0,0 0 1,1 0-1,-1 0 0,2 1-104,13 2 660</inkml:trace>
  <inkml:trace contextRef="#ctx0" brushRef="#br0" timeOffset="5">2859 547 5505,'-72'36'2617,"64"-28"-553,10-4-760,14-2 43,-14-2-1087,34 4 1520,-1-1 0,1-2-1780,-20-1 378,-1 0 0,1-2 0,-1 0 0,0 0 0,14-5-378,-25 5 47,1 0 0,-1 1 0,0-2 0,0 1 1,0 0-1,0-1 0,0 0 0,-1 0 0,1 0 1,-1 0-1,0 0 0,0-1 0,0 1 0,2-5-47,-4 7 8,0-1 0,0 0 0,0 0 0,0 0 0,-1 0-1,1 0 1,0 0 0,-1 0 0,0 0 0,1 0-1,-1 0 1,0 0 0,0 0 0,0 0 0,-1 0 0,1-1-1,0 1 1,-1 0 0,1 0 0,-1 0 0,0 0 0,1 0-1,-1 1 1,0-1 0,0 0 0,-1 0 0,1 1-1,0-1 1,0 0 0,-1 1 0,1-1 0,-1 1 0,0-1-9,-4-2 8,0 0 0,0 0 0,-1 0-1,1 1 1,-1 0 0,0 0-1,0 0 1,0 1 0,0 0-1,0 1 1,-7-1-7,1 0-2,-1 1-1,1 0 1,-1 1-1,1 1 1,-14 2 2,20-2-3,0 1 0,-1 0 0,1 0 1,0 1-1,1 0 0,-1 0 0,0 1 0,1 0 0,0 0 1,-1 0-1,2 1 0,-1-1 0,0 2 0,1-1 0,0 0 1,0 1-1,1 0 0,0 0 0,0 1 0,0-1 1,1 1-1,0 0 0,0 0 0,0 0 0,1 0 0,0 0 1,1 0-1,-1 3 3,0 5 14,0-1 1,1 1 0,1 0-1,0 0 1,1-1-1,1 1 1,0 0 0,1-1-1,0 1 1,1-1-1,1 0 1,0 0 0,7 12-15,-5-15 16,0 0 0,1 0 0,0-1 1,1 0-1,0 0 0,0-1 1,1 0-1,0-1 0,0 0 0,1-1 1,0 0-1,1 0 0,0-2 1,0 1-1,0-1 0,0-1 1,1 0-1,-1-1 0,1 0 0,0-1 1,0-1-1,0 0 0,9 0-16,44-7 48</inkml:trace>
  <inkml:trace contextRef="#ctx0" brushRef="#br0" timeOffset="6">3500 54 5521,'-5'-7'1738,"-11"-9"2508,9 16-2381,3 11-555,1 27-600,2 1-1,1-1 0,1 1 0,5 16-709,28 157 839,-20-138-496,15 74 125,14 25-468,-26-98-948,-16-70 1017,0-9-153</inkml:trace>
  <inkml:trace contextRef="#ctx0" brushRef="#br0" timeOffset="7">3370 561 7386,'-4'0'3448,"8"3"-1247,8 1-497,12-1-352,8 1-239,11-3-425,12 1-160,2-4-256,4-1-104,-6-4-16,-3 0-112,-10 0-432,-9 4-416,-4-4 1960,-10 4-1144</inkml:trace>
  <inkml:trace contextRef="#ctx0" brushRef="#br0" timeOffset="8">3891 528 4353,'2'9'6248,"6"-2"-3599,15 4-2640,-2-2 780,-4 2-506,-13-8-212,0 0-1,0 0 1,1-1-1,-1 1 0,1-1 1,-1 0-1,1 0 1,0-1-1,-1 1 1,1-1-1,0 0 1,0-1-1,0 1 0,0-1 1,0 0-1,0 0 1,1 0-71,7-2 135,-1-1 0,1-1 0,-1 0 0,0 0 0,0-1 0,0-1 0,0 0 0,-1-1 0,0 0 0,-1 0 0,1-1 0,-1 0 0,-1-1 0,0-1 0,0 1 0,-1-2-135,-6 10 11,0-1 1,-1 0-1,0 0 0,1 0 1,-1 0-1,0 0 0,0 0 1,0 0-1,0 0 0,0-1 1,-1 1-1,1 0 0,-1 0 1,1-1-1,-1 1 0,0 0 1,0-1-1,0 1 0,0-1 1,-1 1-1,1 0 0,0 0 1,-1-1-1,0 1 0,1 0 1,-1 0-1,0-1 0,0 1 1,0 0-1,-1 0 0,1 0 1,0 0-1,-2-1-11,-1-1 20,-1 1 1,1-1-1,-1 1 0,0-1 0,0 2 1,0-1-1,0 0 0,-1 1 1,1 0-1,-1 0 0,1 1 0,-1-1 1,-3 1-21,2 0 24,0 0 0,-1 0 0,1 1 0,-1 0 0,1 0 1,0 1-1,-1 0 0,1 0 0,0 1 0,-1 0 0,1 0 0,0 1 1,0 0-1,1 0 0,-1 0 0,1 1 0,-1 0 0,-1 2-24,-1 1 36,2 0-1,-1 1 1,1 0 0,0 0-1,1 1 1,0-1-1,0 2 1,1-1-1,0 0 1,0 1 0,1 0-1,-2 9-35,1-1 36,0 1-1,2-1 0,0 1 1,1-1-1,0 1 1,2 0-1,0 0 1,2 0-1,1 10-35,-1-17 19,0 0 1,1 0-1,1-1 0,0 1 0,0-1 0,1 0 0,0 0 1,1 0-1,1-1 0,-1 0 0,2 0 0,-1-1 1,1 0-1,1 0 0,3 2-19,-8-7 69,1-1 1,-1 0-1,1 0 0,0 0 1,0-1-1,0 0 0,0 0 1,1 0-1,-1-1 0,1 1 1,-1-1-1,1-1 0,-1 1 1,1-1-1,-1 0 0,1 0 1,0 0-1,-1-1 0,1 0 1,-1 0-1,1 0 1,-1-1-1,0 0 0,0 0 1,0 0-1,0-1 0,2-1-69,33-17 770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43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0 6985,'-5'1'487,"0"0"-1,0 0 0,0 0 0,0 0 0,1 1 0,-1 0 1,0 0-1,1 0 0,-1 0 0,1 1 0,-1 0-486,-38 29 85,39-29 186,-2 3-199,0 0 1,1 1-1,-1-1 0,1 1 0,1 0 0,-1 1 0,1-1 0,1 1 0,-1-1 0,1 1 1,1 0-1,-1 1 0,1-1 0,1 0 0,-1 6-72,1-10 19,-2 11 1,1 1 0,1 0 0,0 0 0,2 0 0,-1 0 0,2 0 0,0-1 0,3 11-20,-3-16 3,1 0-1,0 0 1,0-1-1,1 1 1,0-1-1,1 0 1,0 0-1,1 0 1,-1-1-1,2 0 1,-1 0-1,1 0 1,7 5-3,-10-10 20,1 0 0,-1-1 0,1 0 0,0 1 0,0-1 0,0-1 0,0 1 0,0-1 0,0 0 0,0 0 0,1-1 0,-1 1 0,0-1 0,0 0 0,1-1 0,-1 1 0,0-1 0,0 0 0,1 0 0,-1-1 0,4-1-20,5-2 163,1-1 0,-2-1-1,1 1 1,-1-2 0,0 0-1,11-10-162,-14 10 129,0-1 1,0-1-1,-1 0 0,0 0 0,-1-1 0,0 0 0,-1-1 1,0 0-1,-1 0 0,0 0 0,1-5-129,-3 8 39,-1 0 0,-1-1 0,0 1 0,0 0 0,0-1 0,-2 1 0,1-1 1,-1 1-1,0-1 0,-1 1 0,0-1 0,0 1 0,-1-1 0,-1 1 0,0 0 0,-1-3-39,2 7 8,-1 0 0,1 0 0,-1 1 0,0 0 0,0-1 0,-1 1 0,1 0-1,-1 1 1,0-1 0,0 0 0,0 1 0,-5-3-8,1 2 300,0-1 1,-1 1-1,1 1 0,-1 0 0,0 0 0,0 0 1,-1 1-301,-47-5 934</inkml:trace>
  <inkml:trace contextRef="#ctx0" brushRef="#br0" timeOffset="1314.896">877 129 5881,'-96'-37'2850,"94"36"-2590,1 0 0,-1 0 0,0 0 0,0 1 0,0-1-1,1 1 1,-1-1 0,0 1 0,0 0 0,0 0 0,-1 0-260,2 0 29,1 0 0,0 0 1,0 1-1,0-1 0,0 0 0,0 0 0,0 0 1,0 1-1,0-1 0,-1 0 0,1 0 0,0 1 1,0-1-1,0 0 0,0 0 0,0 0 0,0 1 1,0-1-1,0 0 0,0 0 0,0 1 0,0-1 1,0 0-1,1 0 0,-1 0 0,0 1 0,0-1 1,0 0-1,0 0 0,0 0 0,0 1 1,0-1-1,1 0 0,-1 0-29,1 4 873,0 7-714,1 0-1,-1-1 1,2 1 0,0-1-1,0 1 1,1-1 0,2 5-159,3 9 171,-1-1 101,0 1 1,-2 0-1,-1 0 1,-1 0-1,-1 1 1,0 14-273,-3-38 24,0 0 1,0 0-1,0 0 1,0 0-1,0 0 1,0 0-1,-1 0 1,1-1-1,0 1 1,0 0-1,-1 0 1,1 0-1,-1 0 1,1 0-1,0 0 1,-1 0-1,0-1 1,1 1-1,-1 0 0,1-1 1,-1 1-1,0 0 1,0-1-1,1 1 1,-1 0-1,-1-1-24,2 1 24,-1-1-1,0 0 0,0 0 1,0 0-1,0 0 0,0-1 1,0 1-1,0 0 0,0 0 1,0 0-1,1-1 1,-1 1-1,0-1 0,0 1 1,0 0-1,1-1 0,-1 1 1,0-1-1,0 0 0,1 1 1,-1-1-1,0 0 0,1 1 1,-1-1-1,1 0 0,-1 1 1,1-1-1,-1 0 0,1-1-23,-4-6 38,0 1 0,0-2-1,1 1 1,0 0 0,1-1-1,0 1 1,0-1-1,1 0 1,0 1 0,1-1-1,0 0 1,0-4-38,2-9 18,0 0 0,1 0-1,2 1 1,2-10-18,-4 19 1,1 1 0,0 0 0,1 0 0,0 0 0,0 0 0,1 1 0,1 0 0,0 0 0,2-3-1,-4 8-2,0 0 0,0 1 0,0-1 0,1 1 0,0 0 0,0 0 0,0 1 0,0-1 0,0 1 0,1 1 0,-1-1 0,1 1 0,0 0 0,0 1 0,0 0 1,6-1 1,-1 1-1,1 1 0,0 0 0,-1 1 0,1 1 0,-1 0 0,1 0 0,-1 1 0,0 1 0,0 0 0,0 1 0,0 0 0,-1 0 0,0 2 0,0-1 0,-1 1 0,1 1 0,-1 0 1,4 4 8,-2 0 1,1 1 0,-2 0-1,0 1 1,0 0-1,-1 1 1,-1 0 0,-1 0-1,0 1 1,-1 0 0,0 1-1,-1 2-8,13 52-142,-10-36 2677,11 31-2535,2-19 1059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38 4849,'-1'0'427,"-1"-1"0,1 0 0,0 0 0,0 0 0,0 0 1,0 0-1,0 0 0,0-1 0,0 1 0,0 0 0,1 0 0,-1-1 0,0 1 0,1-1 0,-1 1 0,1 0 1,-1-1-1,1 1 0,0-1 0,0 1 0,0-1 0,-1 1 0,1-1 0,1 1 0,-1-1 0,0 1 1,0-1-1,0 1-427,5 3 565,7 4-463,1 1 1,-1 0-1,-1 1 1,1 0-1,-1 1 1,-1 0-1,1 1 0,-2 0 1,1 0-1,4 8-102,43 58 293,-3 3 0,35 68-293,-60-89 16,-1 0-1,-3 2 1,-3 0-1,7 38-15,-20-60-6,-1 0 0,-3 1 0,-1-1 0,-2 1 0,-1 0 0,-3 0 0,0-1 0,-3 1 0,-1-1 0,-2 0 0,-2 0 0,-1-1 0,-2 0 0,-1-1 0,-17 30 6,3-17-46,-15 28 148,40-69-197,-1 0 0,1 0 0,1 1 0,0-1 0,0 0 0,0 1 0,1 0 0,0 4 95,1-11-86,0-1 0,0 0 0,0 1 0,0-1 0,1 0 1,-1 0-1,0 1 0,1-1 0,-1 0 0,0 0 1,1 0-1,0 1 0,-1-1 0,1 0 0,0 0 0,-1 0 1,1 0-1,0 0 0,0 0 0,1 1 86,11 8-475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348 152 4137,'42'-44'2360,"-42"43"-2223,1-1 0,0 1 0,0 0-1,-1 0 1,1 0 0,0 0-1,-1 0 1,1-1 0,-1 1 0,0 0-1,1 0 1,-1-1 0,0 1 0,0 0-1,0-1 1,0 1 0,0 0-1,0 0 1,0-1 0,0 1 0,-1 0-1,1-1 1,0 1 0,-1 0-1,1 0 1,-1-1 0,1 1 0,-1 0-1,0 0 1,1 0 0,-2-1-137,-1-4 664,2 3-493,-1-1 0,1 1 0,-1-1 0,0 1 0,0-1 1,0 1-1,0 0 0,-1 0 0,1 0 0,-1 0 0,0 1 0,0-1 0,0 1 1,0 0-1,0-1 0,0 1 0,-1 1 0,1-1 0,-1 0 0,1 1 1,-1 0-1,0 0 0,1 0 0,-1 0 0,0 0 0,0 1 0,0 0 1,0 0-1,0 0 0,1 0 0,-5 1-171,-6 0 99,-1 1 1,1 0-1,0 1 1,0 0-1,0 1 0,0 1 1,1 0-1,0 1 1,0 0-1,0 1 0,1 1 1,0 0-1,-1 2-99,4-3 4,1 0 0,0 1-1,0 1 1,1-1 0,0 1-1,0 1 1,1-1 0,1 1-1,-1 0 1,2 0 0,-1 0-1,1 1 1,1 0 0,0 0-1,1 0 1,0 0 0,0 2-4,1 1-1,0 0 0,1 0 0,0 0 0,1 0 0,1 0 0,0 0 0,1-1 0,1 1 0,0-1 0,1 0 0,5 12 1,-6-18 2,-1 0 0,1-1 0,0 0 0,1 1 1,-1-1-1,1-1 0,0 1 0,1-1 1,-1 0-1,1 0 0,0-1 0,0 1 1,1-1-1,-1-1 0,1 1 0,0-1 0,0 0 1,0-1-1,0 0 0,0 0 0,1 0 1,-1-1-1,1 0-2,1-1 7,0 0-1,0-1 1,0 0 0,0 0-1,-1-1 1,1 0 0,0 0 0,-1-1-1,1 0 1,-1-1 0,0 0 0,0 0-1,0-1 1,-1 0 0,1 0 0,-1-1-1,3-3-6,4-4 25,-1 0-1,0-1 1,-1-1-1,0 0 1,-2-1 0,0 0-1,0 0 1,-1-2-25,-6 12 10,-1-1 1,1-1 0,-1 1 0,0 0 0,-1 0 0,0-1 0,0 1-1,-1-1 1,1 1 0,-1-1 0,-1 1 0,0-1 0,0 1-1,-2-5-10,-3-12 57,-2 0 0,0 1 0,-10-17-57,6 14 75,66 103 34,-20-24-194,1-2 0,4-2-1,1-1 1,2-2 0,5 0 85,-44-43 370,1 0 1,0 0-1,0 0 1,0 0-1,0-1 1,4 2-371,31 6 1147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23 8034,'0'0'60,"-12"-17"2679,12 16-2674,0 1 0,0 0 1,-1 0-1,1-1 0,0 1 1,0 0-1,0-1 0,0 1 1,0 0-1,-1 0 0,1-1 0,0 1 1,0 0-1,-1 0 0,1 0 1,0-1-1,0 1 0,-1 0 1,1 0-1,0 0 0,0 0 1,-1 0-1,1-1 0,0 1 1,-1 0-1,1 0 0,0 0 0,0 0 1,-1 0-1,1 0 0,0 0 1,-1 0-1,1 0 0,0 0 1,-1 0-1,1 0 0,0 0 1,0 1-1,-1-1 0,1 0 1,0 0-1,-1 0 0,1 0 0,0 0 1,0 1-1,-1-1 0,1 0 1,0 0-1,0 0 0,-1 1 1,1-1-1,0 0 0,0 0 1,0 1-1,0-1 0,-1 0 0,1 0 1,0 1-1,0-1 0,0 0 1,0 1-1,0-1 0,0 0 1,0 1-1,0-1 0,0 0 1,0 0-1,0 1-65,-3 30 779,2 0 0,1 0 1,2 0-1,3 16-779,-2-10 289,19 167 1206,26 93-1495,-38-240 31,-2 1 0,-3 1 0,-2-1 0,-3 1 0,-4 14-31,2-36-30,3-12-66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222 161 2793,'82'-28'2045,"-80"27"-1840,0 0 0,0 0 0,0 0 0,1 0 0,-1 0 0,0-1 0,0 1-1,-1 0 1,1-1 0,0 0 0,0 1 0,-1-1 0,1 0 0,-1 0 0,0 0-1,1 0 1,-1 0 0,0 0 0,0 0 0,0-1 0,0 1 0,-1 0 0,1 0-1,-1-1 1,1 1 0,-1 0 0,0-1 0,0 1 0,0-3-205,0 2 221,-1 0 0,0 0-1,1 0 1,-1 0 0,-1 1 0,1-1 0,0 0 0,-1 0 0,1 1 0,-1-1 0,0 1-1,0-1 1,0 1 0,0 0 0,0 0 0,0 0 0,-1 0 0,1 0 0,-1 0-221,-5-2 147,1 0 1,-1 1 0,0 0 0,-1 0 0,1 1 0,0 0 0,-1 0-1,0 1 1,1 0 0,-1 1 0,0 0 0,1 0 0,-1 1 0,0 0 0,1 0-1,-1 1 1,1 0 0,0 0 0,0 1 0,0 1 0,0-1 0,0 1-148,0 0 13,0 0 1,1 1-1,-1-1 1,1 2 0,0-1-1,1 1 1,-1 0-1,1 0 1,1 1-1,-1-1 1,1 2-1,0-1 1,0 0 0,1 1-1,0 0 1,0 0-1,1 0 1,0 0-1,1 1 1,0-1 0,-1 7-14,1 2-4,1 0 1,1 0 0,0 0 0,1 0 0,1 1 0,1-1 0,0-1-1,2 4 4,-3-13 1,0 0 0,1 0-1,0 0 1,0 0-1,0 0 1,1-1-1,0 0 1,0 0-1,1 0 1,0 0 0,0-1-1,0 0 1,1 0-1,-1 0 1,1 0-1,0-1 1,1 0-1,-1-1 1,6 3-1,-8-4 2,0-1 0,0 1-1,1-1 1,-1-1 0,0 1 0,0 0 0,1-1 0,-1 0 0,0 0-1,0 0 1,1-1 0,-1 1 0,0-1 0,0 0 0,4-1-2,-2-1 5,1 0-1,-1 0 1,1-1 0,-1 1 0,0-1 0,0-1 0,-1 1 0,1-1 0,0-1-5,4-5 13,0 0 0,-1-1 1,0 0-1,-1 0 0,0-1 1,-1 0-1,-1 0 1,0-1-1,-1 0-13,-2 7 10,-2-1-1,1 1 1,-1-1-1,0 1 1,0-1-1,-1 0 1,0 1 0,0-1-1,-1 1 1,0-1-1,-1 0 1,1 1 0,-1 0-1,-1-1 1,1 1-1,-1 0 1,-2-3-10,-1-1 12,-1 1 0,1-1-1,-2 1 1,0 1 0,0-1 0,0 1 0,-1 1 0,-1-1 0,1 1-1,-2 1-11,12 7 0,-1 0-1,0 0 0,0 1 1,0-1-1,0 0 0,0 0 1,0 0-1,0 1 0,0-1 1,0 0-1,0 0 0,0 0 0,0 1 1,0-1-1,0 0 0,-1 0 1,1 0-1,0 1 0,0-1 1,0 0-1,0 0 0,0 0 1,0 1-1,0-1 0,0 0 1,-1 0-1,1 0 0,0 0 1,0 0-1,0 0 0,0 1 0,-1-1 1,1 0-1,0 0 0,0 0 1,0 0-1,-1 0 0,1 0 1,0 0-1,0 0 0,0 0 1,-1 0-1,1 0 0,0 0 1,0 0-1,0 0 0,-1 0 0,1 0 1,0 0-1,0 0 0,0 0 1,-1 0-1,1 0 0,0 0 1,0 0-1,0 0 0,-1 0 1,1-1-1,0 1 1,6 17-29,12 15-6,1-1 0,1 0 0,10 10 35,34 49-2,-44-56 3,0 1 0,-2 1 0,-2 0 0,-1 1 0,-2 1 0,-2 0 0,-1 0 0,-1 7-1,-7-27 12,0 1-1,-1 0 1,-1 0 0,-1 0 0,-1 0 0,0-1 0,-1 1-1,-3 6-11,2-11 30,-1 0 0,-1 0 0,0 0-1,0-1 1,-2 0 0,1 0 0,-2-1 0,0 0-1,0 0 1,-1-1 0,-4 3-30,9-9 5,0-1 0,1-1 0,-2 1 0,1-1 0,0 0 0,0 0 0,-1 0 0,0-1 0,1 0 0,-1 0 0,0 0 0,0-1 1,0 0-1,0 0 0,0 0 0,-1-1 0,1 0 0,0 0 0,0 0 0,0-1 0,0 0 0,0 0 0,0-1 0,0 0 0,0 0 0,1 0 0,-1-1 0,-5-2-5,1-1-181,0 0-1,1 0 1,-1-1-1,1 0 1,1 0-1,-1-1 0,1-1 1,1 1-1,-1-1 1,2 0-1,-1-1 1,1 0-1,0 0 0,1 0 1,0-1 181,-4-29-618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24 7562,'-3'-3'399,"0"1"0,0 0 0,-1-1 0,1 1 1,-1 0-1,0 1 0,0-1 0,1 0 0,-1 1 0,0 0 1,0 0-1,0 0 0,0 1 0,0-1 0,0 1 0,-1 0 1,0 0-400,0 1 207,0 0 0,0 0-1,0 1 1,0-1 0,0 1 0,0 0 0,0 1 0,0-1 0,1 1 0,-1 0 0,1 0 0,-1 1-207,-6 6 97,0 0 0,1 1 1,0 0-1,1 1 0,0 0 1,1 0-1,0 1 0,1 0 0,0 2-97,1 0 15,1 1 0,1-1 0,0 1 0,1-1 0,0 1 0,2 0 0,0 0-1,0 0 1,2 0 0,0 0 0,0 0 0,2 0 0,0 0 0,1-1-1,0 1 1,2-1 0,-1 0 0,2 0 0,0-1 0,4 6-15,-7-15-1,0 1-1,0-1 1,0 0 0,1 0 0,-1 0 0,1-1-1,0 1 1,1-1 0,-1-1 0,1 1 0,0-1-1,0 0 1,0 0 0,0 0 0,0-1 0,1 0-1,-1 0 1,1-1 0,-1 0 0,1 0 0,0 0-1,-1-1 1,1 0 0,0-1 0,-1 1 0,1-1-1,0 0 1,-1-1 0,1 1 0,-1-1 0,0-1-1,0 1 1,0-1 0,0 0 0,0-1 0,0 1-1,-1-1 1,1 0 0,-1-1 0,0 1 0,3-5 1,8-10 15,-1-1 1,0-1-1,-1 0 1,1-7-16,-9 17 15,0-1 1,-1 0-1,0 0 1,-2 0-1,1 0 1,-1-1-1,-1 0 0,0 1 1,0-7-16,-3 7 14,0 0 1,-1 1-1,0-1 1,-1 0-1,0 1 0,0 0 1,-2 0-1,1 0 1,-1 0-1,-1 0 1,0 1-1,0 0 1,-1 1-1,-1-1 0,1 1 1,-1 1-1,-1-1-14,7 6-55,-1 0-1,0 0 0,0 0 0,0 1 1,0-1-1,-1 1 0,1 0 0,0 0 1,-1 0-1,0 0 0,1 1 0,-1-1 1,0 1-1,0 0 0,0 0 1,0 1-1,0-1 0,0 1 0,0 0 1,0 0-1,0 0 0,0 0 0,0 1 1,-4 0 55,-10 12-500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1 157 7322,'28'-92'3088,"-27"90"-2934,-1 1 0,1-1 0,-1 1 0,0-1 0,1 1-1,-1-1 1,0 1 0,0-1 0,0 1 0,0-1 0,0 1 0,-1-1-1,1 1 1,0 0 0,-1-1 0,1 1 0,-1-2-154,1 3 34,0 0 1,0 0 0,-1 0 0,1 0-1,0 0 1,0 0 0,0 0-1,0 0 1,0-1 0,0 1 0,-1 0-1,1 0 1,0 0 0,0 0-1,0 0 1,0 0 0,0 0 0,-1 0-1,1 0 1,0 0 0,0 0-1,0 0 1,0 0 0,-1 0 0,1 0-1,0 0 1,0 0 0,0 1-1,0-1 1,0 0 0,0 0-1,-1 0 1,1 0 0,0 0 0,0 0-1,0 0 1,0 0 0,0 0-1,0 1 1,0-1 0,-1 0 0,1 0-1,0 0 1,0 0 0,0 0-1,0 0 1,0 1 0,0-1 0,0 0-1,0 0 1,0 0 0,0 0-1,0 0 1,0 1 0,0-1 0,0 0-1,0 0 1,0 0 0,0 0-1,0 1 1,0-1 0,0 0 0,0 0-1,0 0 1,0 0 0,0 0-35,3 20 552,1 0 1,1 0-1,6 16-552,5 21 396,7 74 750,-6-27-145,-17-102-968,0-1 0,0 0-1,0 1 1,1-1 0,-1 0-1,0 1 1,1-1 0,-1 0-1,1 1 1,0-1-1,-1 0 1,1 0 0,0 0-1,1 2-32,-2-4 19,0 1 0,1 0 1,-1 0-1,0 0 0,1 0 0,-1 0 0,0-1 0,1 1 0,-1 0 0,0 0 0,1-1 0,-1 1 0,0 0 0,0 0 1,1-1-1,-1 1 0,0 0 0,0-1 0,1 1 0,-1 0 0,0-1 0,0 1 0,0 0 0,0-1 0,0 1 0,0 0 1,1-1-1,-1 1 0,0-1 0,0 1-19,7-42 658,-6 14-473,-2-1 0,-1 0 0,-4-14-185,2 5 80,-1-29-80,5 56 3,1-1-1,0 1 1,0-1-1,1 1 1,0 0-1,1 0 1,4-10-3,-5 17-4,-1 0 0,1 1 0,0-1 0,1 1-1,-1-1 1,0 1 0,1 0 0,0 0 0,0 0 0,0 1 0,0-1 0,0 0 0,0 1-1,1 0 1,0-1 4,2 0-6,0 1-1,1-1 1,-1 1-1,0 1 1,1-1-1,-1 1 1,1 0-1,-1 0 1,2 1 6,8 0-334,-1 1-1,1 0 1,-1 1 0,0 1 0,0 1 0,0 0-1,0 0 1,0 2 334,33 17-3673,9 9 1725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9010,'41'-58'3777,"-46"73"-1825,3 6-824,4 12-359,3 2-73,3 12-328,1-4-144,-2 3-136,0 5-32,-2-8 136,-3 0-112,1-9-520,0-10-296,3-10 336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88 9986,'-31'-38'4281,"7"16"-2217,7 4-607,5 12-569,3 2-328,7 9-400,8 6-200,9 11 632,6 7-440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62 6033,'-1'-3'318,"-2"-10"1984,0 0 0,-1 0 0,-3-4-2302,6 14 1979,3 5-979,0 12-260,-2 14-383,1 1 0,1-1 0,1 0 1,3 3-358,27 112 273,-1-5-164,-14-42-331,-5 0 0,-4 1 0,-4 0-1,-5 5 223,-3-36-1294,2-19 469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93 4969,'-19'-29'3345,"6"19"592,2 5-1553,11 7-800,11 4-175,2 3-481,8-4-184,17-5-336,4-8-120,25-6 16,2-1-80,-4-6 2937,-2 9-2281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48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19 450 4233,'3'-127'2587,"-5"93"1246,1 30-1778,1 3-1991,0 1-1,0 0 1,0 0 0,0 0-1,-1 0 1,1 0-1,0 0 1,0 0 0,0 0-1,0 0 1,0 0 0,-1 0-1,1 0 1,0 0 0,0 0-1,0 0 1,0 0 0,0 0-1,-1 0 1,1 0-1,0 0 1,0 0 0,0 0-1,0 0 1,0 0 0,-1 0-1,1 0 1,0 0 0,0 0-1,0 0 1,0 0-1,0 1 1,0-1 0,-1 0-1,1 0 1,0 0 0,0 0-1,0 0 1,0 0 0,0 0-1,0 1 1,0-1-1,0 0 1,0 0 0,0 0-1,0 0 1,0 0 0,0 1-1,-1-1 1,1 0 0,0 0-1,0 0 1,0 0-64,-4 19 232,1-1 0,0 0 0,2 1 0,0-1 0,1 16-232,0-16 100,4 116 300,6 0-1,17 73-399,-26-199 5,2 12 3,0 8 1,2-1 1,0 1-1,2-1 0,5 10-9,-9-29 0,0-1 1,1 0 0,-1 0 0,2 0 0,-1 0 0,1-1 0,0 0 0,0 1-1,-1-4 0,-1 0 0,1 0 0,0 0 0,0 0 0,0-1 0,0 1 0,0-1 0,0 0 0,1 0 0,-1 0 0,1-1 0,-1 0 0,5 1 0,-5-2 1,0 0 1,0 0-1,-1 0 0,1 0 0,0-1 1,0 1-1,0-1 0,0 0 0,-1-1 1,1 1-1,0-1 0,-1 1 0,1-1 1,-1 0-1,0 0 0,1 0 0,-1-1 0,0 1 1,0-1-1,0-1-1,9-8 7,-1-1 1,0 0-1,-1 0 1,0-2-8,-10 15 0,33-55 21,-2 0 1,-2-2 0,-3-2-1,-2 0 1,-3-1-1,2-20-21,-12 34 167,-2-1 0,-2 0-1,1-42-166,-5 5 2011,-6-42-2011,13 228 302,14 52-302,-1 0 36,-12-68 68,4 0 1,4-1-1,26 71-104,-28-104 1973,-1-4-964</inkml:trace>
  <inkml:trace contextRef="#ctx0" brushRef="#br0" timeOffset="743.906">1095 815 6953,'-25'-34'1492,"-16"-24"3539,41 58-4963,0 0 0,0 1 0,-1-1 1,1 0-1,0 0 0,0 0 0,0 0 0,0 0 0,0 0 0,0 0 0,0 0 0,0 1 0,0-1 0,-1 0 0,1 0 0,0 0 0,0 0 1,0 0-1,0 0 0,0 0 0,0 0 0,0 0 0,-1 0 0,1 0 0,0 0 0,0 0 0,0 0 0,0 0 0,0 0 0,-1 0 1,1 0-1,0 0 0,0 0 0,0 0 0,0 0 0,0 0 0,0 0 0,-1 0 0,1 0 0,0 0 0,0 0 0,0 0 0,0 0 1,0 0-1,0-1-68,2 20 721,-2-17-781,8 45 686,10 29-626,-3-16 224,-10-36-143,18 72 463,-4 12-544,-16-146 1038,-5-35-527,-4-1-511,1 32 57,2-1-1,1 0 0,3 1 1,2-1-1,2-8-56,-3 43 3,0 0 0,0 0 0,0 1-1,1-1 1,0 1 0,1 0 0,-1 0 0,1 0 0,1 0-1,-1 1 1,1-1 0,3-2-3,-4 5-1,1 0 0,0 0 0,0 0 0,0 0 0,1 1 0,-1 0 0,1 0 0,0 1 0,-1-1 0,1 1 0,1 0 0,-1 1 0,0-1 0,0 1 0,6 0 1,-1 0-2,-1 1-1,1 0 1,-1 1 0,1 0 0,-1 0-1,0 1 1,0 0 0,0 1 0,0 0 0,0 1-1,0 0 1,-1 1 0,1 0 0,-1 0 0,-1 1-1,1 0 1,-1 0 0,0 1 0,0 0 0,-1 1-1,0-1 1,0 1 0,-1 1 0,0-1 0,0 1-1,3 9 3,-1 2 0,-1 0-1,-1 0 1,0 0-1,-2 1 1,2 19 0,0 28-124,-3 12 124,0-11-210,2-21 98</inkml:trace>
  <inkml:trace contextRef="#ctx0" brushRef="#br0" timeOffset="1520.764">2180 640 3193,'4'-2'613,"0"-1"0,0 0 0,0 0 0,0 0 0,0-1 0,-1 0 0,1 1 1,-1-2-614,-2 5 193,0-1 1,0 0-1,-1 0 1,1-1-1,-1 1 1,1 0-1,0 0 1,-1 0-1,0 0 1,1 0-1,-1-1 1,0 1-1,1 0 1,-1 0-1,0 0 1,0-1-1,0 1 1,0 0-1,0 0 1,0-1-1,-1 1 1,1 0-1,0 0 1,-1-1-1,1 1 0,-1 0 1,1 0-1,-1 0 1,1 0-1,-1 0 1,0 0-1,0 0 1,1 0-1,-2-1-193,0 2 126,1-1 0,-1 0 0,0 0 0,0 1 0,0 0 0,0-1 0,0 1 0,0 0-1,0 0 1,0 0 0,0 0 0,0 0 0,0 0 0,0 1 0,0-1 0,0 0 0,-2 2-126,-5-1 280,-26 6 136,1 2-1,0 1 1,0 1 0,1 2-1,1 1 1,-25 15-416,47-22 46,-1-1 1,1 1-1,1 1 0,-1 0 1,1 0-1,1 1 0,-1 0 1,-4 7-47,10-11 10,0-1 0,0 1-1,1-1 1,0 1 0,0 0 0,0 0 0,0 0 0,1 0 0,0 0 0,0 1-10,0-3 3,1 0-1,0 1 1,0-1-1,0 0 1,1 1-1,-1-1 1,1 0-1,0 0 1,0 0-1,0 1 1,0-1 0,0 0-1,1 0 1,-1 0-1,1-1 1,1 3-3,0-2 1,-1-1 1,1 1-1,0-1 1,0 1-1,0-1 1,0 0-1,1 0 1,-1 0-1,0 0 1,1-1-1,-1 0 1,1 1-1,0-1 1,-1 0-1,1-1 1,4 1-2,8 1-2,1-1 0,0 0 0,5-2 2,39-3-54,-25 0-66,1 2-1,3 2 121,-31 0-40,0 1 0,0 0 1,0 0-1,0 1 0,0 0 0,-1 1 0,1-1 0,-1 2 1,1-1-1,5 5 40,-10-6-4,-1 0-1,0 0 1,-1 1 0,1-1-1,0 1 1,-1 0 0,1 0-1,-1 0 1,0 0 0,0 0-1,0 0 1,0 0 0,-1 1 0,1-1-1,-1 1 1,0-1 0,0 1-1,0-1 1,-1 1 0,1 0-1,-1 0 1,0-1 0,0 1 0,0 0-1,0-1 1,-1 1 0,1 0-1,-1-1 1,0 1 0,0 0-1,-1-1 1,0 3 4,-3 5 37,1-1-1,-1-1 0,-1 1 1,0-1-1,0 0 1,-1 0-1,0-1 1,-1 1-1,0-2 1,-5 5-37,0-2 53,-1-1 1,0 0-1,0-1 1,-1-1 0,0 0-1,0-1 1,0-1-1,-2 0-53,-16 3-425,1-1 0,-2-1 0,-12-1 425,29-3-355</inkml:trace>
  <inkml:trace contextRef="#ctx0" brushRef="#br0" timeOffset="2295.547">2634 795 4369,'135'-51'2781,"-132"49"-2495,1 1 1,-1 0 0,0-1 0,0 0 0,1 0-1,-1 0 1,0 0 0,0-1 0,-1 1 0,2-2-287,-4 4 89,1-1 1,-1 1-1,0-1 1,1 1-1,-1-1 1,0 1-1,0-1 1,1 1-1,-1-1 1,0 0 0,0 1-1,0-1 1,0 1-1,0-1 1,0 0-1,0 1 1,0-1-1,0 1 1,0-1-1,0 0 1,0 1 0,0-1-1,0 1 1,-1-1-1,1 0 1,0 1-1,0-1 1,-1 1-1,1-1 1,-1 0-90,-1-1 263,0 0 0,-1 0 0,1 0 0,-1 0 0,1 1 0,-1-1 1,0 1-1,0 0 0,0-1 0,0 1 0,-3 0-263,-1-1 131,0 0-1,0 0 1,0 1 0,0 0-1,0 1 1,-1-1 0,1 1-1,0 1 1,0-1-1,-1 1 1,1 1 0,0-1-1,0 1 1,0 1 0,0-1-1,1 1 1,-1 0 0,1 1-1,-1-1 1,1 1-1,0 0 1,1 1 0,-1 0-1,1 0 1,0 0 0,-3 4-131,-4 6 38,0 0 1,2 1-1,0 0 1,0 1 0,2 0-1,0 0 1,-5 18-39,9-21-2,0 0 0,0 0 0,1 0 1,1 1-1,1-1 0,0 1 0,1-1 0,0 1 1,1-1-1,2 10 2,-2-18-9,1 0-1,-1-1 1,1 1 0,1 0 0,-1-1-1,1 1 1,-1-1 0,2 0 0,-1 0 0,1 0-1,-1 0 1,1 0 0,0-1 0,1 0-1,-1 0 1,1 0 0,5 3 9,-6-4-8,1-1-1,0 0 1,0 0-1,0 0 1,0 0-1,0-1 1,0 0-1,1 0 1,-1 0-1,0-1 1,1 0-1,-1 0 1,0 0-1,1-1 1,-1 1-1,0-1 1,1 0-1,-1-1 1,0 0-1,2 0 9,5-4 6,0 0-1,0-1 1,-1 0-1,1-1 1,-1 0-1,-1 0 1,0-2-1,0 1 1,-1-1 0,0 0-1,-1-1 1,0 0-1,0-1 1,-1 1-1,-1-1 1,0-1-1,-1 1 1,3-9-6,-7 12 7,1 0 0,-1 0 0,-1 0 0,0 0 0,0 0 0,0 1 0,-2-1 0,1 0 1,-1 0-1,0 0 0,-3-7-7,-4-11 239,-1 1 0,-6-10-239,12 28 299,26 53-258,1-1 1,29 40-42,-15-27-542,4 15 542,-33-56-412,0-1 0,2 0 0,8 11 412,7-1-360</inkml:trace>
  <inkml:trace contextRef="#ctx0" brushRef="#br0" timeOffset="2642.167">3295 327 9970,'-14'-16'4385,"4"11"-2657,7 12-399,-1 12-281,6 22-464,5 12-96,5 9-128,2 12-88,-1-1-136,3 4-32,-4 2-56,1-2 0,1-8-24,-5-11-80,-2-12-432,-4-6-304,-3-16-256,0-4 528</inkml:trace>
  <inkml:trace contextRef="#ctx0" brushRef="#br0" timeOffset="2989.627">3088 736 6129,'-24'5'3753,"5"1"184,21 9-2225,-2-1-119,17-2-369,14-2-256,13-7-408,9-3-176,6-8-216,4-2-32,-5-4-176,-6-3-168,-3 0-432,-4 1 3649,-13 2-2401</inkml:trace>
  <inkml:trace contextRef="#ctx0" brushRef="#br0" timeOffset="3333.582">3739 642 8866,'0'-2'3945,"0"1"-1697,0 1-431,0 0-481,9 37-264,6 61-560,-12-41-184,6 4-240,-9-3-40,7-6-64,-7-6-80,-7-15-288,5-2-40,4-13 216</inkml:trace>
  <inkml:trace contextRef="#ctx0" brushRef="#br0" timeOffset="3334.582">3850 342 10186,'-31'-19'4257,"16"7"-2537,0 6-191,6-1-577,4 8-448,10 5-608,5 2 808,21 16-640</inkml:trace>
  <inkml:trace contextRef="#ctx0" brushRef="#br0" timeOffset="3918.916">4270 577 5265,'86'30'2737,"-74"-27"841,-13-4-1561,-16-1 2733,-6 6-4527,-1 0 0,1 2 0,0 1 0,1 1-1,0 0 1,0 2 0,1 1 0,0 0 0,0 2 0,-6 5-223,23-15 9,0 1 0,0-1-1,1 1 1,-1 0-1,1 0 1,-1 0 0,1 1-1,1-1 1,-1 1-1,1-1 1,-2 4-9,4-7 0,-1 1-1,1 0 0,-1 0 1,1-1-1,0 1 1,0 0-1,-1-1 1,1 1-1,0 0 1,1 0-1,-1-1 1,0 1-1,0 0 1,1 0-1,-1-1 1,1 1-1,0 0 0,-1-1 1,1 1-1,0-1 1,0 1-1,0-1 1,0 1-1,0-1 1,0 0-1,0 0 1,1 1-1,-1-1 1,0 0-1,1 0 1,-1 0-1,1 0 0,-1 0 1,1-1-1,0 1 1,13 5-8,1-1 0,-1-1 0,1 0-1,-1-1 1,1-1 0,0 0 0,0-1-1,4-1 9,9 1-27,-4 1-2,66 7-131,-80-8 134,0 2-1,0-1 1,-1 2 0,1-1-1,-1 1 1,0 1 0,1 0 26,-9-4-2,0 0 0,0 0 1,0 1-1,0-1 0,-1 1 1,1-1-1,0 1 1,0 0-1,-1-1 0,1 1 1,-1 0-1,0 0 0,1 0 1,-1 0-1,0 0 1,0 0-1,0 1 0,-1-1 1,1 0-1,0 0 0,-1 1 2,0 1 5,0-1-1,0 1 1,0 0-1,-1-1 1,1 1-1,-1-1 1,0 1-1,0-1 0,0 0 1,-1 1-1,1-1 1,-1 0-1,0 0-4,-5 9 31,-1 0 0,-1-1 0,0-1 0,0 1 0,-1-2 0,-8 8-31,-225 168 431,209-160-215,31-24 1884,4-4-1037</inkml:trace>
  <inkml:trace contextRef="#ctx0" brushRef="#br0" timeOffset="5283.165">4767 1293 3441,'-1'2'288,"1"1"1,-1-1-1,1 0 0,-1 0 1,1 1-1,0-1 1,0 0-1,0 1 1,0-1-1,1 0 0,-1 1 1,1-1-1,-1 0 1,1 1-1,0-1 1,0 0-1,0 0 0,0 0 1,0 0-1,0 0 1,1 0-1,-1 0 1,0 0-1,1-1 0,0 1 1,-1 0-1,1-1-288,2 3 471,0 0 0,0-1-1,0 1 1,0-1 0,1 0 0,0 0-1,-1-1 1,1 0 0,0 1-1,0-1 1,4 0-471,-8-2 78,0 1 0,0-1 0,0-1-1,0 1 1,-1 0 0,1 0 0,0 0 0,0 0 0,0-1-1,0 1 1,0 0 0,0-1 0,0 1 0,-1 0-1,1-1 1,0 0 0,0 1 0,0-1 0,-1 1-1,1-1 1,0 0 0,-1 1 0,1-1 0,-1 0 0,1 0-1,-1 0 1,1 1 0,-1-1 0,1 0 0,-1 0-1,0 0 1,1 0-78,8-35 507,-7 28-339,7-45 70,-3-1 1,-1 1-1,-3-1 1,-2 0 0,-5-26-239,-14-78 51,-11-28-51,-5-30 69,27 156-61,0-51-8,8 93-3,0 0 1,1 0 0,1 0 0,1 0-1,1 0 1,0 0 0,1 1 0,2-4 2,-5 15-4,1 1 1,0-1-1,0 0 1,0 1-1,1 0 1,0 0-1,0 0 0,0 0 1,0 1-1,1 0 1,0 0-1,0 0 1,3-2 3,-4 4 0,0 0 0,0 0 0,0 1 0,0-1 0,0 1 0,0 0 0,0 0-1,0 1 1,0-1 0,0 1 0,1 0 0,-1 0 0,0 0 0,0 1 0,0-1 0,1 1 0,-1 0 0,0 0 0,0 0 0,1 2 0,5 2-121,0 0 1,-1 1-1,0 0 0,0 0 0,0 1 1,-1 0-1,0 1 0,0 0 0,-1 0 1,0 1-1,-1-1 0,0 2 0,4 7 121,8 14-1147,-3 1 1,-1 1-1,7 23 1147,4 22-1030</inkml:trace>
  <inkml:trace contextRef="#ctx0" brushRef="#br0" timeOffset="5627.235">4726 906 6281,'-9'-2'3249,"4"-1"-1225,9 1-543,-4 0-145,0 1-416,6-1-104,27-8-287,49-18-113,-36 21-264,2-3 96,6 3-472,-1 6-296,-7-1 1824,2 0-1296</inkml:trace>
  <inkml:trace contextRef="#ctx0" brushRef="#br0" timeOffset="5984.043">5334 776 6913,'0'0'3577,"0"0"-992,0 0-1425,5 17-136,7 24-472,12 50-128,-8-38-191,-1 2-89,-1-6-88,-1-4 88,-4-14-296,-6-4-265,1-10 297</inkml:trace>
  <inkml:trace contextRef="#ctx0" brushRef="#br0" timeOffset="5985.043">5413 387 10098,'-26'-11'3601,"4"5"-3009,10 11-496,9 12-200,9 3 64</inkml:trace>
  <inkml:trace contextRef="#ctx0" brushRef="#br0" timeOffset="6684.688">6031 741 5745,'0'46'1691,"-3"-27"1807,2-24-3126,-1 0-1,0 0 0,0 1 0,0-1 1,0 1-1,-1-1 0,0 1 0,0 0 0,0 0 1,0 0-1,-1 0 0,0 1 0,0-1 1,-3-2-372,4 5 65,1-1 0,0 1 0,-1-1 0,1 1 0,-1 0 1,1 0-1,-1 0 0,0 0 0,1 1 0,-1-1 0,0 1 0,0 0 1,1-1-1,-1 1 0,0 0 0,0 1 0,0-1 0,1 0 0,-1 1 1,0 0-1,1-1 0,-1 1 0,0 0 0,1 1 0,-1-1 1,1 0-1,0 1 0,-2 0-65,-16 15 91,0 1 0,2 1 1,0 0-1,2 1 0,0 1 0,1 0 1,-6 13-92,15-23 5,1 0 0,0 1-1,1-1 1,0 1 0,0 0 0,2 0 0,-1 1 0,2-1 0,-1 0 0,2 1 0,0-1 0,0 3-5,1-9 2,-1-1 1,1 1-1,0-1 0,1 0 0,-1 1 1,1-1-1,0 0 0,0 0 1,1 0-1,0 0 0,0 0 1,3 4-3,-3-6 3,0 0 1,0-1 0,0 1-1,0-1 1,0 1 0,1-1-1,0 0 1,-1 0 0,1-1-1,0 1 1,0-1 0,-1 1 0,1-1-1,0-1 1,1 1 0,-1 0-1,0-1 1,4 0-4,-2 0 7,1 0 0,-1 0 1,0-1-1,0 0 0,1 0 0,-1-1 0,0 1 0,0-1 1,0-1-1,0 1 0,-1-1 0,1 0 0,0 0 0,-1-1 0,0 0 1,0 0-1,0 0 0,-1 0 0,4-4-7,3-7 16,0 1 0,-1-2 0,-1 0 0,0 0 0,-1 0 0,1-7-16,-4 10 11,-1 0 0,0 1 0,-1-1 0,-1-1 0,0 1 0,-1 0 0,0 0 0,-1-1 0,0 1 0,-2 0 0,1-1 0,-1 1 0,-1 0 0,0 0 0,-5-9-11,1-11 154,7 30-91,1 4-9,3 17-14,8 37-9,-7-27-18,1-1-1,2 0 1,0-1 0,2 1 0,0-1 0,5 4-13,-2-7-178,1-1 1,1-1-1,1-1 0,1 0 0,1-1 0,0-1 0,1 0 1,1-2-1,7 4 178,-4-5-600</inkml:trace>
  <inkml:trace contextRef="#ctx0" brushRef="#br0" timeOffset="7203.722">6330 330 8442,'-45'-84'5394,"45"83"-5324,0 0 0,-1 0 0,1 1 0,-1-1 0,1 0 0,0 0 0,-1 0-1,1 1 1,-1-1 0,0 0 0,1 0 0,-1 1 0,0-1 0,1 1 0,-1-1 0,0 0 0,1 1-1,-1 0 1,0-1 0,0 1 0,0-1 0,0 1-70,0 0 58,1 1 0,-1-1 0,1 1-1,0 0 1,-1-1 0,1 1 0,-1-1 0,1 1-1,0 0 1,0-1 0,-1 1 0,1 0 0,0-1-1,0 1 1,0 0 0,-1-1 0,1 1 0,0 0 0,0-1-1,0 1 1,0 0-58,2 53 992,8 6-440,2-1 0,8 18-552,12 58 460,7 77 112,17 86 91,-56-297-661,12 37 136,-10-35-47,-1-8-34,-2-14 30,-5-32-19,-1-5-34,2 0 0,3-17-34,2 56-2,1-1 1,1 0-1,0 1 1,1 0-1,2 0 1,-1 0-1,2 0 1,0 0-1,5-6 2,-8 16-2,0 0 0,1 1 0,0 0 0,0-1 0,1 1 0,0 1 0,0-1 0,0 1-1,1 0 1,-1 0 0,1 0 0,1 1 0,-1 0 0,0 0 0,1 0 0,0 1 0,0 0 0,0 1-1,0-1 1,0 2 0,1-1 0,-1 1 0,1 0 0,-1 0 0,1 1 0,-1 0 0,1 0-1,-1 0 1,1 1 0,-1 1 0,2 0 2,1 1-2,-1 0 0,1 1 0,-1 0 0,0 1 0,0 0 0,-1 1 0,1 0 0,-1 0 0,0 0 0,-1 1 0,0 0 0,0 1 0,0 0 0,2 5 2,3 3-3,-1 1 0,-1 0 0,-1 0 0,0 1 0,-1 1-1,5 18 4,-11-29 0,1 0 1,-1 0-1,0 1 0,-1-1 0,0 1 0,0-1 0,-1 1 0,0-1 0,-1 1 0,0-1 0,0 1 0,0-1 0,-1 1 0,-1-1 0,0 0 0,0 0 0,0 0 0,-1 0 0,0-1 0,0 1 1,-1-1-1,0 0 0,0-1 0,-1 1 0,-3 2 0,-1 1 5,-1 0 1,0-1 0,0 0-1,-1-1 1,0 0 0,0-1-1,-1-1 1,0 0 0,0 0-1,-1-1 1,-9 2-6,6-4-125,0 0 0,0 0 0,-1-2-1,0 0 1,1-1 0,-1-1 0,1-1 0,-1 0 0,-5-3 125,-15-2-1341,1-3 0,-6-3 1341,39 11-220,0 1 0,0-1-1,0 0 1,0-1 0,1 1 0,-1-1 0,0 1 0,0-2 220,-19-24-1008</inkml:trace>
  <inkml:trace contextRef="#ctx0" brushRef="#br0" timeOffset="7539.148">7034 221 8442,'0'-16'1394,"0"-29"1272,0 42-2441,0 1 0,-1-1 0,1 1 1,-1-1-1,0 0 0,1 1 1,-1-1-1,0 1 0,-1-1 0,1 1 1,0 0-1,-1-1 0,1 1 0,-1 0-225,2 2 42,0-1 0,-1 1 0,1 0 0,0 0 0,0 0 0,0 0 0,-1-1 0,1 1 0,0 0 0,-1 0 0,1 0 0,0 0 0,0 0 0,-1 0 0,1 0 0,0 0 0,-1 0 0,1 0 0,0 0 0,0 0 0,-1 0 0,1 0 0,0 0-1,-1 0 1,1 0 0,0 0 0,0 0 0,-1 0 0,1 0 0,0 0 0,0 1 0,-1-1 0,1 0 0,0 0 0,0 0 0,-1 0 0,1 1 0,0-1 0,0 0-42,-10 15 713,-2 22-103,4 9-205,2 1 0,2-1-1,2 1 1,4 46-405,27 192 791,-23-239-711,-1-8-53,18 120 114,-18-133-140,2-1-1,0 0 1,2 0 0,0-1 0,5 7-1,-12-25 83,1 1 0,0-1 0,1 0 0,-1 0 0,1 0 0,0-1 0,0 1 0,0-1 0,1 0 0,2 1-83,16 10 370</inkml:trace>
  <inkml:trace contextRef="#ctx0" brushRef="#br0" timeOffset="7862.076">7224 812 8378,'6'-11'873,"8"-9"651,-14 19-1478,0 1-1,0 0 0,1 0 1,-1-1-1,0 1 0,1 0 1,-1 0-1,0 0 1,1-1-1,-1 1 0,0 0 1,1 0-1,-1 0 0,0 0 1,1 0-1,-1 0 1,0 0-1,1 0 0,-1 0 1,1 0-1,-1 0 1,0 0-1,1 0 0,-1 0 1,0 0-1,1 0 0,-1 0 1,0 0-1,1 1 1,-1-1-1,0 0 0,1 0 1,-1 0-1,0 0 0,1 1 1,-1-1-1,0 0 1,0 1-1,1-1 0,-1 0 1,0 0-1,0 1 1,0-1-1,1 0 0,-1 1 1,0-1-1,0 0 0,0 1-45,3 3 241,0-1-1,1 1 0,-1-1 0,0 0 1,1 0-1,0 0 0,0 0 0,0-1 0,0 1 1,0-1-1,1 0 0,-1 0 0,2 0-240,8 2 556,-1 0-1,1-1 0,11 2-555,-13-3 80,-1-1 0,0 0 0,0-1 0,1 0 0,-1-1 0,0 0 0,1-1 0,-1 0 0,0-1 0,0 0-1,-1-1 1,1 0 0,-1-1 0,1 0 0,-1 0 0,-1-1 0,1 0 0,-1-1 0,0 0 0,-1 0-1,0-1 1,0 0 0,0-1 0,4-7-80,-10 13 5,1-1 0,-1 0-1,0 0 1,0 0 0,-1 0-1,0 0 1,1-1 0,-1 1-1,0 0 1,-1-1 0,1 1-1,-1 0 1,0-1-1,0 1 1,0-1 0,-1 1-1,0 0 1,0-1 0,0 1-1,0 0 1,0 0 0,-1 0-1,0 0 1,0 0 0,0 0-1,0 0 1,-1 0 0,1 1-1,-1-1 1,0 1 0,0 0-1,-1-1-4,-2-1-1,1-1 0,-1 1 0,0 1 0,0-1 0,-1 1-1,1 0 1,-1 1 0,0 0 0,0 0 0,0 0-1,-1 1 1,1 0 0,-1 0 0,1 0 0,-1 1 0,1 1-1,-1-1 1,-2 1 1,1 2-3,0 0 0,0 0-1,1 0 1,-1 1 0,0 1-1,1 0 1,0 0 0,0 0 0,0 1-1,0 0 1,1 0 0,0 1-1,0 0 1,-5 6 3,-6 7-4,1 1 0,1 1 0,1 0 0,-7 15 4,11-18 2,1 0 0,1 1 0,0 0 0,2 1 0,0 0 1,1 0-1,2 1 0,-3 16-2,6-26 6,0 0 1,0 0-1,2 0 1,-1 0-1,1 0 1,1-1-1,0 1 1,0 0 0,1-1-1,1 1 1,-1-1-1,2 0 1,0 0-1,0 0 1,0-1-1,1 0 1,7 8-7,-4-6 47,2-1 0,0 1 0,0-2 0,1 1 0,0-2 0,0 0 0,1 0 1,0-1-1,4 1-47,64 20 134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59 7810,'-6'-9'1266,"-1"1"0,-1 1 0,0-1-1,-6-3-1265,12 9 169,0 0 0,0 1 0,0 0 0,0-1 0,0 1 0,-1 0 0,1 0 0,-1 0 0,1 0 0,0 1 0,-1-1 0,0 1-1,1-1 1,-1 1 0,1 0 0,-1 0 0,1 0 0,-1 0 0,0 1 0,1-1 0,-3 1-169,4 0 61,-1 0 1,0 0 0,1 0-1,-1 0 1,1 0 0,0 0-1,-1 0 1,1 1-1,0-1 1,0 1 0,-1-1-1,1 0 1,0 1 0,1 0-1,-1-1 1,0 1-1,0 0 1,1-1 0,-1 1-1,1 0 1,-1 0-1,1 1-61,-1 5 75,0 0 0,0 0 0,1 0 0,1 7-75,4 27 94,2 1 0,2-2 0,2 1-1,9 22-93,8 31 80,-25-84-71,50 186 606,27 200-615,-76-359 90,1 25-90,-5-51 24,0 0 0,-1 0-1,0 0 1,-1 0-1,-1-1 1,1 1 0,-2 1-24,1-6 16,-2 7 184,2-24 58,0-9-155,-7-28 24,2 11-78,1-1 0,2 0 0,1-9-49,4 35-2,0 1-1,0-1 0,1 0 0,0 1 0,1 0 0,0-1 1,1 1-1,0 0 0,1 0 0,0 0 0,0 1 0,1-1 1,4-6 2,-6 13-8,0-1 1,0 0 0,0 1-1,0 0 1,0 0-1,1 0 1,-1 0 0,1 0-1,0 1 1,0-1-1,0 1 1,0 0 0,0 1-1,1-1 1,-1 1 0,1-1 7,1 1-9,1 0 0,0 0 0,-1 1 0,1 0 0,0 0 0,-1 0 0,1 1 0,0 0 1,-1 1-1,3 0 9,6 2-9,-2 2 0,1-1 1,0 2-1,-1 0 0,0 0 0,-1 1 1,0 1-1,0 0 0,5 5 9,-6-3 28,-1 0 0,0 0 0,-1 1 0,0 1-1,-1-1 1,-1 1 0,0 0 0,0 1 0,-2 0 0,0 0 0,0 0-1,-1 0 1,-1 1 0,0 0 0,-1 0 0,-1 0 0,0 0-28,1 8 1031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94 8154,'3'21'5098,"9"22"-3618,0-3-866,-2 2 26,-3-22-287,-2 1 0,-1-1-1,0 1 1,-2 1-1,0-1 1,-2 0 0,-1 16-353,-2-24 272,-1-53 525,2-6-759,1 1-1,3-1 1,2 1 0,2 0-1,9-33-37,-13 70-9,0-1-1,0 1 0,1 0 1,1 0-1,-1 0 0,1 0 1,1 1-1,0-1 10,-4 6-5,0 1 0,0-1 0,1 1 0,-1 0 0,1-1 0,-1 1 0,1 0 0,0 0 0,-1 0 0,1 0 0,0 0 0,0 0 0,0 1 0,-1-1 0,1 0 0,0 1 0,0 0 0,0-1 0,0 1 0,0 0 0,0 0 0,0 0 0,0 0 0,0 1 0,0-1 0,0 0 0,0 1 0,0-1 0,0 1 0,0 0 0,-1 0 0,1-1 0,0 1 0,0 1 0,-1-1 0,1 0 0,-1 0 0,1 1 5,7 4-15,0 2 0,-1-1 0,0 1-1,0 0 1,-1 1 0,0 0 0,0 0-1,5 10 16,-5-5-4,1 0 1,-2 0-1,0 0 0,0 1 0,-1 0 0,0 4 4,-4-10 10,0 1 0,-1-1 1,0 1-1,0-1 0,-1 1 0,0-1 0,-1 0 0,0 1 0,0-1 0,-3 5-10,21-73 714,-14 52-710,7-18-3,1 0 0,1 1 0,0 0-1,2 1 1,6-8-1,-14 24-6,0 1-1,0 0 1,1 0-1,0 0 1,0 1-1,0 0 0,1 0 1,-1 1-1,6-3 7,-7 5-7,0-1-1,0 2 1,0-1 0,0 0-1,1 1 1,-1 0-1,0 0 1,1 1-1,-1 0 1,1 0-1,-1 0 1,1 0-1,-1 1 1,1 0-1,1 0 8,3 2-5,0-1-1,-1 2 1,1-1-1,-1 1 1,1 1 0,-1 0-1,0 0 1,-1 1-1,1 0 1,-1 0-1,0 1 1,-1 0-1,0 1 1,0-1 0,0 1-1,-1 0 1,0 1-1,-1 0 1,0 0-1,0 0 1,-1 0-1,0 1 1,1 7 5,-1-1 366,0-1-1,1 0 1,1 0-1,0 0 1,1-1 0,0 0-1,5 5-365,24 26 1139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49 5041,'6'-8'923,"-3"5"30,-1-1 0,0 1 1,0 0-1,0 0 1,0-1-1,1-3-953,-3 7 117,1-1-1,-1 1 1,0 0-1,0-1 0,0 1 1,0-1-1,0 1 1,0-1-1,0 1 1,0 0-1,0-1 0,0 1 1,0-1-1,-1 1 1,1 0-1,0-1 1,0 1-1,0 0 0,0-1 1,-1 1-1,1-1 1,0 1-1,0 0 1,-1 0-1,1-1-116,-1 1 114,0-1-1,0 1 1,0-1-1,0 1 1,0-1-1,0 1 1,0 0-1,0 0 1,0-1-1,0 1 1,0 0 0,0 0-1,0 0 1,0 0-1,0 0-113,-13 1 289,0 1-1,-1 0 1,1 1-1,0 0 1,1 1-1,-1 1 1,1 0-1,0 1 1,0 0-1,0 1 1,1 1-289,-23 14 84,1 2-1,2 1 1,-6 7-84,30-25 23,0 0 0,0 0-1,0 1 1,1 1 0,0-1 0,1 1 0,-5 8-23,11-16 2,-1 0-1,1 0 1,-1-1 0,1 1-1,0 0 1,0 0 0,0 0-1,-1 0 1,1 0 0,0-1-1,0 1 1,0 0 0,0 0-1,0 0 1,1 0 0,-1 0 0,0 0-1,0-1 1,0 1 0,1 0-1,-1 0 1,0 0 0,1 0-1,-1-1 1,1 1 0,-1 0-1,1-1 1,0 1 0,-1 0-1,1-1 1,-1 1 0,1-1-1,0 1 1,0 0 0,-1-1 0,1 0-1,0 1 1,0-1 0,0 0-1,-1 1 1,2-1-2,5 3 8,-1-1 1,1 0-1,0 0 0,6 0-8,-10-2 2,32 5 29,26-1-31,-29-3 1,0 2 0,24 5-1,-47-6 0,0 0-1,0 0 0,-1 1 0,1 1 1,-1-1-1,0 1 0,0 1 0,-1-1 1,1 1-1,-1 1 0,6 5 1,-11-9 1,0 0 0,0 1-1,0-1 1,-1 1 0,1-1 0,-1 1-1,1 0 1,-1-1 0,0 1 0,0 0-1,0 0 1,-1 0 0,1 0-1,-1 0 1,1 0 0,-1 0 0,0 0-1,0 0 1,0 0 0,-1 0-1,1 0 1,-1 0 0,0 0 0,1 0-1,-1-1 1,-1 1 0,1 0 0,0 0-1,-2 1 0,-4 9 13,0-1 1,-2 0-1,1 0 0,-1-1 0,-5 4-13,3-2 14,-1 0 0,-1-1 0,0 0 0,0-1 0,-1 0 0,-1-1 0,0-1 0,0 0 1,-1-1-1,0-1 0,-15 5-14,29-12-42,1 1 0,-1-1 1,1 1-1,-1-1 0,1 1 1,-1-1-1,1 0 0,-1 0 0,0 0 1,1 0-1,-1 0 0,1 0 1,-1-1-1,1 1 0,-1 0 1,0-1-1,1 1 0,-1-1 1,1 0 40,-3-10-304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1464 4929,'1'2'400,"0"-1"0,0 1 0,0-1-1,0 0 1,0 0 0,0 0 0,0 1 0,0-1 0,1 0-1,-1 0 1,0-1 0,1 1 0,-1 0 0,0 0 0,1-1 0,-1 1-1,1 0 1,-1-1 0,1 0 0,-1 1 0,1-1 0,1 0-400,-2 1 212,1-1 0,-1 0 0,1 1 0,-1-1 0,1 0 0,0 0 0,-1 0 0,1 0 1,-1-1-1,1 1 0,-1 0 0,1-1 0,-1 1 0,1 0 0,-1-1 0,1 0 0,-1 1 0,0-1 1,1 0-1,-1 0 0,0 0 0,0 0 0,0 0 0,1 0-212,1-7 201,1-1 0,-2 1 0,1 0-1,-1-1 1,-1 1 0,1-1 0,-2 0 0,1 1 0,-1-1 0,0 0-1,-1 0-200,1-16 216,0-115 102,-6 1 1,-6 0 0,-22-95-319,11 95 6,6-1 1,6-1 0,6-21-7,5 154-12,0 0 1,0 1 0,1-1 0,0 1-1,1-1 1,0 1 0,0-1-1,1 1 1,1-3 11,-3 8-8,0 0-1,1-1 1,-1 1 0,1 0-1,0 0 1,-1 0 0,1 0-1,0 0 1,0 0-1,1 1 1,-1-1 0,0 1-1,0-1 1,1 1 0,-1 0-1,1 0 1,-1 0 0,1 0-1,-1 0 1,1 1-1,0-1 1,-1 1 0,1 0-1,0 0 1,2 0 8,1 0-74,0 1 0,0 0-1,0 0 1,0 1 0,-1-1 0,1 1-1,0 1 1,-1-1 0,1 1 0,-1 0-1,0 0 1,0 1 0,0-1 0,-1 1-1,1 0 1,-1 0 0,0 1 0,0-1-1,0 1 1,2 5 74,6 7-492,-2 0 0,0 1 0,-1 0 0,-1 1 0,4 13 492,15 59-144,-6 13-29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29 169 8762,'-3'-2'594,"0"0"0,1-1 1,-1 1-1,0 0 0,1-1 1,0 0-1,0 1 0,0-1 1,0 0-1,0 0 0,0-1-594,2 3 47,0 1 0,0-1 1,0 1-1,0 0 0,0-1 0,0 1 0,0 0 0,0-1 0,1 1 0,-1 0 0,0-1 0,0 1 0,0 0 0,0-1 1,1 1-1,-1 0 0,0-1 0,0 1 0,1 0 0,-1 0 0,0-1 0,1 1 0,-1 0 0,0 0 0,1 0 1,-1-1-1,0 1 0,1 0 0,-1 0 0,0 0 0,1 0 0,-1 0 0,0 0 0,1 0 0,-1 0 0,1 0 0,-1 0 1,1 0-48,19-4 428,-17 4-308,119-11 1286,50 5-1406,63-5 50,-231 11-46,13-2 7,-1 0 0,1 0 1,-1-2-1,2 0-11,-15 3 11,0 0 0,1 0 0,-1-1 0,0 1 0,0-1-1,0 1 1,0-1 0,0 0 0,0 0 0,-1 0 0,1 0 0,0-1 0,-1 1 0,0-1 0,0 0 0,0 1 0,0-1 0,0 0 0,0 0 0,-1 0 0,1 0 0,-1-2-11,0 4 7,-1 0 0,0 1 0,0-1 0,1 0 0,-1 0 0,0 0 0,0 0 0,0 0 0,0 0 0,0 1 0,0-1 0,0 0 0,-1 0 0,1 0 0,0 0 0,0 1 0,-1-1 0,1 0 0,-1 0 0,1 0 0,0 1 0,-1-1 0,1 0 0,-1 1 0,0-1 0,1 0-7,-2 0 11,1 0-1,-1 0 0,1 1 1,-1-1-1,1 0 0,-1 1 1,0-1-1,1 1 0,-1-1 1,0 1-1,1 0 0,-1 0 1,0 0-11,-4-1 26,0 1 1,0 1-1,0-1 1,0 1-1,0 0 1,0 1 0,-1 0-27,-6 4 20,0 1 1,1 0 0,0 1 0,1 0 0,0 1 0,0 0 0,0 1-1,2 0 1,-1 0 0,1 1 0,1 1 0,0-1 0,0 1 0,-2 6-21,7-11 1,1 1 0,-1-1 0,1 0 0,1 1 1,0-1-1,0 1 0,0-1 0,1 1 0,0 0 1,0-1-1,1 1 0,0-1 0,0 1 0,1-1 1,0 1-1,0-1 0,1 0 0,0 0 1,0 0-1,1 0 0,0-1 0,0 1 0,0-1 1,3 2-2,-2-2 2,0 1 1,0-1-1,1 0 1,0-1-1,0 0 1,0 0-1,1 0 1,0 0 0,0-1-1,0 0 1,0-1-1,0 0 1,1 0-1,0 0 1,0-1 0,-1 0-1,1-1 1,0 0-1,0 0 1,1 0-1,-1-1 1,5-1-3,-7 0 6,1-1 1,-1 0-1,-1 0 1,1-1-1,0 0 0,-1 0 1,1 0-1,-1-1 0,0 1 1,0-1-1,0-1 1,-1 1-1,1-1 0,-1 1 1,0-1-1,0 0 0,0-1-6,2-3 20,-1 0 0,1-1-1,-1 1 1,-1-1 0,0 0-1,0 0 1,-1 0 0,0-1-1,1-9-19,-4 11 13,0 0-1,0 1 0,-1-1 1,-1 0-1,1 1 1,-1-1-1,-1 1 0,0 0 1,0 0-1,0 0 0,-1 0 1,0 0-1,-3-3-12,-4-7-63,-1 1-1,-1 1 1,-1-1 0,0 2-1,-1 0 64,13 13-115,1 0-1,-1 1 1,-1-1-1,1 0 0,0 1 1,0 0-1,-1-1 1,1 1-1,-3-1 116,5 2-52,0 0 0,0 0-1,-1 0 1,1 0 0,0 0 0,-1 0-1,1 0 1,0 0 0,-1 0-1,1 0 1,0 0 0,0 0 0,-1 0-1,1 0 1,0 1 0,-1-1-1,1 0 1,0 0 0,0 0 0,-1 0-1,1 0 1,0 1 0,0-1-1,-1 0 1,1 0 0,0 0 0,0 1-1,-1-1 1,1 0 52,-1 16-1815,5 2 853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9 144 4993,'-2'-4'1020,"1"1"0,0 0 0,0 0 0,0-1 0,0 1 0,0 0 0,1-1 0,-1 1 0,1-1 0,0-2-1020,9 22 773,-1-2-676,-1 2 0,0-1 1,0 1-1,-2 0 0,0 0 0,-1 1 0,-1 0 1,2 16-98,6 107 497,-5-59 306,-8-131-152,3-1 1,1 1-1,3-1 1,8-34-652,-10 72 6,0 1 1,1-1-1,0 1 0,1 0 1,0 0-1,1 0 1,0 1-1,0 0 0,2 0 1,7-9-7,-9 13-13,0 1 0,1 0-1,0 0 1,0 0 0,1 1 0,0 0 0,0 0 0,0 1 0,0 0 0,1 0 0,-1 1 0,1 0 0,0 0 0,0 1 0,7 0 13,-5 0 262,1 1-1,-1 1 1,0 0 0,0 0 0,0 1 0,0 1 0,0 0 0,6 2-262,48 15 896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572 274 3081,'28'-66'2276,"-27"64"-2081,-1 0 0,1 0 1,-1 1-1,1-1 0,-1 0 0,0 0 0,0 0 0,0 0 0,0 1 0,0-1 0,-1 0 1,1 0-1,0 0 0,-1 1 0,1-1 0,-1 0 0,0 1 0,1-1 0,-1 0 1,0 1-1,0-1 0,0 1 0,0-1 0,-1 1 0,1 0 0,0-1 0,-1 1 1,1 0-1,0 0 0,-1 0 0,1 0 0,-1 0 0,0 0 0,1 0 0,-1 1 1,0-1-1,0 1 0,1-1 0,-1 1 0,0-1 0,0 1 0,-1 0-195,-6-1 272,0 0 0,0 1 0,-1 0-1,1 0 1,0 1 0,0 1 0,-1-1 0,1 2 0,0-1-1,-7 4-271,-19 8 390,2 1-1,-6 4-389,-8 5 304,-18 7 104,-4 5-408,49-24 32,0 1 0,1 1 0,0 0 0,1 2 0,-3 3-32,16-14 4,0 1 1,0-1-1,1 1 0,0 0 0,0 0 1,0 0-1,1 0 0,0 1 0,0 0 0,0-1 1,1 1-1,-1 4-4,3-10 1,0 0 1,0 0-1,0 1 1,0-1-1,0 0 1,0 0-1,0 0 1,0 0-1,1 1 1,-1-1-1,0 0 1,1 0-1,-1 0 1,1 0-1,-1 0 1,1 0-1,0 0 0,-1 0 1,1 0-1,0 0 1,0 0-1,-1 0 1,1 0-1,0-1 1,0 1-1,0 0 1,0-1-1,0 1 1,0-1-1,0 1 1,0-1-1,1 1 1,-1-1-1,0 0-1,6 3 11,1-1 0,-1-1 0,1 1 0,-1-1 0,1-1-11,-3 1 7,123 9 82,-59-6-53,-1 3 0,6 4-36,-52-6 3,-1 0 0,0 1 0,0 1-1,0 1 1,-1 1 0,0 1 0,-1 1 0,10 7-3,-24-15 0,-1 0 0,0 0 0,0 0 0,0 1 0,0 0 0,-1 0 0,1 0 0,-1 0 0,0 0 0,-1 1 0,1-1 0,1 4 0,-3-4 0,0-1 0,0 1 0,0 0 0,-1 0 0,1 0 0,-1 0 0,0 0 0,0 0 0,0 0 0,-1 0 0,0 0 0,1 0 0,-1 0 0,0 0 0,-1 0 0,0 2 0,-7 13 16,0-1 0,0-1 0,-2 1 0,0-2 0,-1 1 0,-1-2-1,-1 1 1,-1-1-16,-8 7 76,0-1-1,-1-2 0,-2 0 0,-23 13-75,42-28 14,-1-1-1,1 1 1,-1-1-1,0 0 1,1-1-1,-2 0 1,1-1-1,0 1 1,0-1-1,0-1 1,-4 0-14,9 0-51,0 0 0,1 0 0,-1 0 0,0 0 0,1-1 0,-1 1 0,1-1 0,-1 0 1,1 0-1,-1 0 0,1 0 0,0 0 0,-1-1 0,1 1 0,0-1 0,0 0 0,0 1 0,0-1 0,0 0 0,0 0 0,1 0 1,-1 0-1,1 0 0,-1-1 0,1 1 0,0 0 0,0-1 0,0 1 0,0-1 0,0 1 0,0-1 0,1 1 0,-1-1 0,1 0 1,0 1-1,0-2 51,3-28-576</inkml:trace>
  <inkml:trace contextRef="#ctx0" brushRef="#br0" timeOffset="1">1107 156 7506,'0'-1'105,"0"1"1,0 0-1,0-1 0,0 1 1,0 0-1,0-1 1,0 1-1,0 0 1,0-1-1,0 1 1,0 0-1,0 0 1,-1-1-1,1 1 1,0 0-1,0-1 0,0 1 1,0 0-1,-1 0 1,1-1-1,0 1 1,0 0-1,0 0 1,-1 0-1,1-1 1,0 1-1,0 0 1,-1 0-1,1 0 1,0 0-1,-1-1 0,1 1 1,0 0-1,0 0 1,-1 0-1,1 0 1,0 0-1,-1 0 1,1 0-1,0 0 1,-1 0-106,-12 10 1547,-12 26-825,24-34-537,-17 29 224,1 2 0,2 0 0,1 1-1,-5 21-408,-34 146 439,36-132-275,6-27-98,1 1 0,3 0 0,1 1 0,2 0 0,2 15-66,6-45 57,-4-15-56,1 1 1,-1 0-1,0 0 1,1-1 0,-1 1-1,1 0 1,-1 0 0,0-1-1,1 1 1,-1 0 0,0-1-1,1 1 1,-1-1-1,0 1 1,0 0 0,1-1-1,-1 1 1,0-1 0,0 1-1,0-1 1,1 1-1,-1-1 1,0 1 0,0-1-1,0 1 1,0-1 0,0 1-1,0-1-1,37-113-55,-4-1-1,-6-2 0,-4-1 1,1-70 55,-21 154 16,7-79 51,-7 96-1,0-1 0,1 1-1,1 0 1,0 1 0,2-2-66,-7 16 21,1 1 1,-1-1 0,0 1 0,1-1 0,0 1 0,-1-1-1,1 1 1,0 0 0,0-1 0,0 1 0,0 0-1,0 0 1,0-1 0,0 1 0,0 0 0,1 0 0,-1 0-1,0 0 1,2 0-22,-2 2 13,1 0 0,-1 0 1,0 0-1,1 0 0,-1 0 0,0 0 0,0 0 0,0 0 0,0 1 1,0-1-1,0 0 0,0 1 0,0-1 0,0 1 0,0-1 0,-1 1 1,1-1-1,-1 1 0,1 0-13,14 32 27,-2 0 0,-1 1 1,-2 1-1,3 17-27,20 149 40,-29-172-31,13 51 21,-12-57-13,0 1 0,-1-1 0,0 12-17,-2 5 20,1-9-229,-2 1 0,-2 3 209,1 0-117,8-1-19</inkml:trace>
  <inkml:trace contextRef="#ctx0" brushRef="#br0" timeOffset="2">862 668 7818,'-27'-4'3632,"9"4"-1759,15-3-513,12 1-200,21-6-415,15-1-161,25-3-208,4-3-88,0-1-144,-6 3 8,-11-3-336,-11 1-288,7 11 312</inkml:trace>
  <inkml:trace contextRef="#ctx0" brushRef="#br0" timeOffset="3">1832 113 6609,'-133'-35'3066,"128"34"-2604,0-1-1,-1 1 0,1 0 0,0 0 0,-1 1 0,1-1 0,-4 1-461,3 1 867,68 2 3371,28 0-3741,2-3-246,-1-5 0,0-4-1,44-11-250,-26 1-657,-40 8-2605,-46 7 2063</inkml:trace>
  <inkml:trace contextRef="#ctx0" brushRef="#br0" timeOffset="4">2022 207 8162,'-2'0'485,"-1"0"-1,1 1 1,-1-1 0,1 0 0,0 1 0,0 0 0,-1 0 0,1-1-1,0 1 1,0 1 0,0-1 0,-1 1-485,2-1 182,0 0 0,0 1 0,0 0 0,0-1 0,1 1 0,-1-1 0,0 1 0,1 0-1,0 0 1,-1-1 0,1 1 0,0 0 0,0 0 0,0-1 0,0 1 0,0 0 0,0 0-182,2 31 1059,1 0 1,3 10-1060,1 9 406,1 11-45,-1-19-90,-3 0-1,-1 30-270,-3 198 415,0-272-416,0 7 339,0-1-1,0 0 1,0 1 0,1-1-1,0 1 1,0-1 0,1 0-1,-1 1 1,3 3-338,9 1 1103,-11-10-978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241 331 4201,'94'-63'2286,"-92"62"-2145,-1 0-1,0 0 1,1 0 0,-1 0 0,0 0-1,1 0 1,-1 0 0,0-1 0,0 1 0,0 0-1,0-1 1,0 1 0,-1-1 0,1 1 0,0-1-1,-1 1 1,1-1 0,-1 0 0,1 1 0,-1-1-1,0 1 1,0-1 0,1 0 0,-1 1-1,0-1 1,-1 0 0,1 1 0,0-1 0,0 0-1,-1 1 1,1-1-141,-2 0 296,1-1 0,0 1 0,-1 0 0,1-1 0,-1 1 0,0 0 0,1 0 0,-1 1 0,0-1 0,0 0 0,-1 1 0,0-2-296,-3 0 149,0 0 0,0 0 0,0 0 0,0 1 0,0 0 0,0 0 0,-1 1 0,1 0 0,-1 0 0,1 0 0,-1 1 0,1 0 0,-1 0 0,1 1 0,-1-1 0,1 1 0,0 1 0,-1-1 0,1 1 0,0 0 0,0 1 0,0 0 0,0 0 0,0 0 0,-4 4-149,-2 1 35,0 1 1,1 1-1,0 0 0,1 0 0,0 1 1,0 1-1,1-1 0,1 1 0,0 1 1,1 0-1,0 1-35,-2 5 9,1 0 0,1 1 0,1 0 0,1 0 0,0 1 0,2 0 0,0-1 0,1 1-1,2 0 1,0 0 0,1 0 0,1 0 0,1 0 0,2 7-9,0-9 6,0 0-1,1-1 1,1 1 0,1-2-1,0 1 1,1-1-1,1 0 1,0-1 0,2 0-1,0-1 1,0-1 0,2 1-1,-1-2 1,2 0-1,9 7-5,-16-15 6,1 1-1,-1-1 1,1-1-1,0 1 1,0-2-1,1 1 0,-1-1 1,1 0-1,-1-1 1,1 0-1,0-1 1,0 0-1,0-1 0,2 0-5,0 0 6,0-2-1,0 1 0,0-2 0,-1 0 0,1 0 1,-1-1-1,1 0 0,-1-1 0,0 0 0,-1-1 1,7-4-6,5-7 9,0 0 0,-1-1 0,-1-1 0,-1-1 1,-1 0-1,-1-2 0,0 0 0,-2 0 0,8-17-9,-19 31 6,0-1-1,-1 0 1,1 1-1,-2-1 1,0 0 0,0-1-1,0 1 1,-1 0-1,0 0 1,-1-1-1,0 1 1,-1 0-1,0-1 1,0 1-1,-1 0 1,0 0-1,-1 0 1,-2-6-6,-6-11 15,-1 0-1,-1 1 1,-1 1 0,-1 0 0,-9-9-15,-53-68 29,65 86-35,-2 1 0,0 0 0,0 1 1,-1 0-1,-6-2 6,17 12-62,0 0 0,0 0 1,-1 1-1,1 0 1,0 0-1,-1 0 0,0 0 1,1 1-1,-1 0 0,0 0 1,0 0-1,0 0 0,1 1 1,-1 0-1,0 0 0,0 0 1,0 0-1,0 1 0,0 0 1,0 0-1,1 0 0,-5 2 62,-9 10-426</inkml:trace>
  <inkml:trace contextRef="#ctx0" brushRef="#br0" timeOffset="1">1010 627 5201,'7'-71'2713,"-7"68"-2371,1 0 0,-1 0-1,1 0 1,0 0 0,0 0 0,1 0 0,-1 0 0,1 0 0,-1 0 0,1 1 0,0-1 0,1 0-342,5-9 1911,-3 4-492,-5 8-1388,0 0 1,0 0-1,0 0 0,0 0 1,0 0-1,0 0 0,0 0 1,0 0-1,0 0 1,0 0-1,0 0 0,0 0 1,0 0-1,0 0 0,0-1 1,0 1-1,-1 0 0,1 0 1,0 0-1,0 0 0,0 0 1,0 0-1,0 0 1,0 0-1,0 0 0,0 0 1,0 0-1,0 0 0,0 0 1,0 0-1,0 0 0,0 0 1,0 0-1,0 0 0,0 0 1,0 0-1,0 0 1,0 0-1,0 0 0,0-1 1,0 1-1,0 0 0,0 0 1,0 0-1,0 0-31,-7 1 614,5 3-434,0 10-115,-1 0 1,2 1 0,-1 11-66,1 2 33,0-10-10,0 0-1,2 0 0,0 0 0,1 0 0,4 14-22,4 7 73,13 32-73,-23-71 1,4 11 12,0 0 0,1-1 0,0 0 1,0 0-1,1 0 0,1 0-13,-5-7 7,0-1 0,0 0 0,0 0-1,0 0 1,0 0 0,0 0 0,1-1 0,-1 1-1,1-1 1,-1 1 0,1-1 0,1 1-7,-2-2 7,0 1 0,0-1 0,0 0 0,0 0 0,-1 0 0,1 0 0,0 0 0,0 0 0,0 0 0,0-1 0,0 1 0,0 0 0,-1-1 0,1 0 0,0 0 0,0 1 0,-1-1 0,1 0 0,-1 0 0,2-1-7,7-6 21,0-1 1,-1 0-1,0 0 0,0-1 1,-1 0-1,-1-1 0,1 0 0,-2 0 1,1 0-1,-2-1 0,0 0 1,4-12-22,2-11 94,-1 0-1,-2-1 1,3-36-94,-11 69 21,1 0-1,-1 0 0,1 0 1,0 0-1,0 0 1,0 1-1,0-1 0,1-1-20,-2 3 3,1 1 1,-1 0-1,0-1 0,0 1 0,1 0 0,-1-1 1,0 1-1,1 0 0,-1 0 0,0-1 0,1 1 1,-1 0-1,0 0 0,1 0 0,-1-1 0,0 1 1,1 0-1,-1 0 0,1 0 0,-1 0 0,1 0 0,-1 0 1,0 0-1,1 0-3,0 0 1,0 0 0,0 1 1,0-1-1,-1 0 0,1 1 1,0-1-1,0 1 0,0-1 0,-1 1 1,1 0-1,0-1 0,0 1 1,-1 0-1,1-1 0,-1 1 0,1 0-1,12 19 1,0 1 0,-1 1 0,-2 0 0,0 0 0,-1 1-1,2 10 0,2 5 6,-2-8-29,19 46 206,-26-69-264,-1 0 0,1 0 0,1-1-1,-1 1 1,1-1 0,0 0 0,0 0 0,6 4 81,-9-9-96,1 1 1,-1 0-1,1-1 1,-1 1 0,1-1-1,0 0 1,-1 0-1,1 0 1,3 1 95,24-2-604</inkml:trace>
  <inkml:trace contextRef="#ctx0" brushRef="#br0" timeOffset="2">1870 41 7778,'-18'-38'6196,"18"38"-6160,0 0 0,0 0 1,0-1-1,0 1 1,0 0-1,0 0 0,0 0 1,0 0-1,0 0 1,0 0-1,-1 0 0,1-1 1,0 1-1,0 0 1,0 0-1,0 0 0,0 0 1,0 0-1,0 0 1,0 0-1,0 0 0,0 0 1,-1 0-1,1 0 1,0-1-1,0 1 0,0 0 1,0 0-1,0 0 0,0 0 1,0 0-1,-1 0 1,1 0-1,0 0 0,0 0 1,0 0-1,0 0 1,0 0-1,0 0 0,0 0 1,-1 0-1,1 0 1,0 0-1,0 0 0,0 1 1,0-1-1,0 0 1,0 0-1,0 0 0,-1 0 1,1 0-1,0 0 1,0 0-1,0 0 0,0 0 1,0 0-37,-3 8 809,1 32-198,2 1 1,2 0-612,-2-18 99,9 81 160,4-2 0,11 35-259,5 34 158,-20-109-552,13 37 394,-12-36-1872,-9-62 1825,-1-1-1,0 1 1,1 0 0,-1 0 0,1 0-1,-1 0 1,1 0 0,0 0 0,-1 0-1,1-1 1,0 1 0,-1 0 0,1 0-1,1 0 48</inkml:trace>
  <inkml:trace contextRef="#ctx0" brushRef="#br0" timeOffset="3">1682 547 8658,'-19'-11'4105,"7"6"-1969,14 5-575,6 2-249,20 1-504,9 1-200,18-8-216,7-1 176,3-5-56,-3 1 2161,5 16-1833</inkml:trace>
  <inkml:trace contextRef="#ctx0" brushRef="#br0" timeOffset="4">2372 733 7394,'-44'-106'3323,"35"80"211,15 34-1255,-6-7-2099,13 61 762,-4-23-648,-3 1 0,2 25-294,-3-3 195,4 23-27,-4 1 0,-4-1 0,-5 20-168,-2-70 52,0-24 43,6-12-85,-1 1 1,1 0-1,0 0 0,-1 0 1,1-1-1,-1 1 0,1 0 1,0 0-1,-1-1 1,1 1-1,0 0 0,-1-1 1,1 1-1,0 0 1,0-1-1,-1 1 0,1 0 1,0-1-1,0 1 0,0-1 1,0 1-1,-1-1 1,1 1-1,0 0 0,0-1 1,0 1-1,0-1 0,0 1 1,0-1-11,-16-59 745,3-1 0,-4-49-745,-4-129 410,18 191-383,1-1 0,3 0 0,7-45-27,-6 79-2,0 1 0,2-1 1,-1 1-1,2 0 0,0 0 0,0 0 0,2 1 0,-1 0 0,2 0 0,0 1 0,0 0 0,1 0 0,1 1 0,0 0 0,2-2 2,-7 9-3,1-1-1,-1 1 1,1 0-1,0 1 1,0 0-1,0-1 1,0 2-1,1-1 0,0 1 1,-1 0-1,1 0 1,2 1 3,-5 0-3,0 1 0,1 0 0,-1 0 0,0 0 0,0 0 0,1 1 0,-1 0 0,0 0 0,0 0 0,0 0 0,0 1 0,0-1 1,0 1-1,0 0 0,0 0 0,-1 1 0,1-1 0,-1 1 0,1 0 0,0 1 3,5 6-4,-1 0-1,0 0 1,-1 1 0,-1 0-1,1 0 1,-2 1 0,1 0-1,-2 0 1,1 0 0,-2 0-1,0 1 1,0 0 0,-1-1 0,-1 1-1,0 0 1,0 0 0,-2 12 4,0-12 0,-1 0 0,0-1 0,0 1 0,-1-1 1,-1 0-1,0 0 0,-1 0 0,-4 8 0,5-12 2,-1 0 0,0 0 0,0-1-1,-1 0 1,0 0 0,0 0 0,-1-1-1,0 0 1,0 0 0,0-1-1,0 0 1,-4 2-2,-8 3 21,0-1 1,-9 4-22,23-11-52,0 0 1,0-1 0,0 0-1,0 1 1,0-2 0,0 1-1,0 0 1,0-1 0,0 0-1,0 0 1,0-1 0,-5 0 51,8 0 88,1 0 1,-1 0 0,0 0-1,1 0 1,-1 0 0,1 0-1,-1 0 1,1 0 0,-1 0-1,1-1 1,0 1 0,0-1-1,0 1 1,0-1 0,0 1-1,0-1 1,0 0-1,0 1 1,0-3-89,-1-14 939</inkml:trace>
  <inkml:trace contextRef="#ctx0" brushRef="#br0" timeOffset="5">2938 613 4713,'-43'-111'2717,"43"108"-2316,-1 0 0,0 0 0,0 0 0,0 1 0,-1-1 0,1 0 0,-1 0 0,1 1 0,-1-1 0,0 1 0,-2-3-401,-2-1 1404,6 5-1304,-1 1-1,1-1 0,0 1 0,0-1 0,-1 0 0,1 1 0,0-1 1,-1 1-1,1-1 0,-1 1 0,1-1 0,-1 1 0,1 0 0,0-1 1,-1 1-1,0-1 0,1 1 0,-1 0 0,1 0 0,-1-1 0,1 1 1,-1 0-1,0 0 0,1 0 0,-1-1 0,1 1 0,-1 0 0,0 0 1,1 0-1,-1 0 0,0 0 0,1 0 0,-1 1-99,0 0 89,0 0 1,0 0-1,0 0 0,0 0 1,0 0-1,1 0 0,-1 0 0,1 1 1,-1-1-1,1 0 0,-1 1 1,1-1-1,-1 0 0,1 1 1,0-1-90,-5 54 604,5-55-600,-1 34 171,1 0-1,2 0 1,2 0-1,1 5-174,-3-30 11,0 1 0,0-1 0,1 1 0,0-1 0,1 0 0,0 0 0,0-1 1,1 1-1,0-1 0,0 0 0,1 0 0,0 0 0,1-1 0,0 0 0,0 0 0,6 4-11,-10-9 5,0 0 1,0-1-1,0 1 0,0-1 1,0 1-1,1-1 0,-1 0 0,0 0 1,0-1-1,1 1 0,-1-1 1,1 1-1,-1-1 0,0 0 0,1-1 1,-1 1-1,0 0 0,1-1 1,-1 0-1,0 0 0,1 0 0,-1 0 1,0 0-1,0-1 0,0 1 1,0-1-1,0 0 0,0 0 1,-1 0-1,3-2-5,16-12 23,-2 0 1,0-1-1,0-1 0,-2-1 1,14-18-24,-24 27 5,-1 0 1,0 0 0,0 0 0,-1-1 0,-1 1-1,0-1 1,0-1 0,-1 1 0,0 0 0,-1-1-1,0 1 1,-1-1 0,-1-10-6,-4-107 329,7 133-106,7 14-176,8 26-53,-7-13 2,26 70-13,4-2 0,7 5 17,-43-94-164,0-1 0,1-1 0,0 1 0,6 6 164,-9-12-200,0 0 1,0 0 0,0 0 0,1 0-1,-1-1 1,1 1 0,0-1-1,0 0 1,0 0 0,0 0 0,0-1-1,1 1 200,-2-1-130,0-1 0,1 0-1,-1 0 1,1 0 0,-1 0-1,1 0 1,-1-1-1,2 0 131</inkml:trace>
  <inkml:trace contextRef="#ctx0" brushRef="#br0" timeOffset="6">3745 89 8714,'-4'-19'1620,"3"13"-1006,0 0 1,0 0 0,-1 1 0,1-1-1,-1 0 1,-1 1 0,1-1-1,-1 1 1,0 0 0,-3-5-615,6 10 33,0 0 0,0 0 1,0-1-1,-1 1 0,1 0 0,0 0 0,0 0 1,0 0-1,0 0 0,0 0 0,-1-1 0,1 1 1,0 0-1,0 0 0,0 0 0,0 0 0,-1 0 1,1 0-1,0 0 0,0 0 0,0 0 1,-1 0-1,1 0 0,0 0 0,0 0 0,0 0 1,-1 0-1,1 0 0,0 0 0,0 0 0,0 0 1,0 0-1,-1 0 0,1 0 0,0 1 1,0-1-1,0 0 0,0 0 0,-1 0 0,1 0 1,0 0-1,0 0-33,-3 11 767,3 28-487,1 0 1,2 0-1,1-1 1,5 11-281,-4-15 101,8 52-63,9 51-179,-6 1 0,-3 70 141,-14-163 1859,-2-6-1103</inkml:trace>
  <inkml:trace contextRef="#ctx0" brushRef="#br0" timeOffset="7">3570 588 7522,'-24'-16'3752,"10"16"-1103,11 0-609,10 0-631,10 7-321,22-7-528,11-10-104,15-7-168,7-9 144,5 2 2817,-3 10-2353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245 48 5425,'100'-40'2825,"-83"32"-724,-22 9 89,-6 10 1429,-2 9-2778,2 2-488,-74 104 842,24-37-651,41-61-385,-1-2 0,-2 0-159,-21 27 132,40-48-123,0 0 1,0 0-1,1 1 0,-1-1 1,1 1-1,1 0 0,-1 0 1,1 0-1,-1 5-9,11-14 37,-1-1 0,1 0 1,-1 0-1,0-1 0,6-4-37,0 0 27,5-4-18,0 0 0,-1-1 0,-1-1 0,-1 0 0,0-1 0,-1-1 0,-1 0-1,9-15-8,13-27 267,-3-1 0,1-11-267,-32 71 2,8-20 247,-5 15-59,-2-1 0,1 1 0,-1-1 0,0 1 0,0-1 0,0 0 0,0-5-190,-4 5 418,2 6-409,0 0 1,0 0 0,1 0 0,-1 1-1,0-1 1,0 0 0,0 0 0,0 0-1,0 0 1,0 0 0,0 0 0,0 0-1,0 0 1,0 0 0,0 0 0,0 1-1,0-1 1,0 0 0,0 0 0,0 0-1,0 0 1,0 0 0,0 0 0,0 0-1,0 0 1,0 0 0,-1 0 0,1 0-1,0 1 1,0-1 0,0 0 0,0 0-1,0 0 1,0 0 0,0 0 0,0 0-1,0 0 1,0 0 0,0 0 0,0 0-1,0 0 1,0 0 0,-1 0 0,1 0-1,0 0 1,0 0 0,0 0 0,0 0-1,0 0 1,0 0 0,0 0 0,0 0-1,0 0 1,0 0 0,-1 0 0,1 0 0,0 0-1,0 0 1,0 0 0,0 0 0,0 0-1,0 0 1,0 0 0,0 0 0,0 0-1,0 0 1,0 0 0,-1 0 0,1 0-1,0 0-9,-5 37 104,1-15-46,2 1-1,0 0 0,2 6-57,-3 39 158,-5 23-158,-2 31 53,8-77-29,-3 0 0,-1 0 0,-7 24-24,4-24 15,6-27-2,-1-1-1,-6 17-12,5-18 3,0 0 0,2 0 0,-1 7-3,1-7-190,0 1 0,-6 14 190,7-27-84,-1 1 0,0-1 0,0 1 0,0-1 0,0 0 0,-1 0 0,0 0 0,0 0 0,0-1 0,0 0 0,0 0 0,-1 0 0,-3 2 84,-20 15-195,-1 2 168,-1-1 0,-3 0 27,-46 33 1299,85-57-1189,0 2 1,1-1 0,-1 1 0,0 0 0,0 0 0,1 1 0,-1-1-1,2 1-110,40-4 102,-36 2-84,62-13 103,7-4-121,-58 12 13,0-1 0,-1-1 0,1 0 0,-2-2 0,13-8-13,-10 3-56,17-10 117,-1 8-29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435 451 8154,'-3'-6'613,"-1"1"1,1 0 0,-1 0-1,0 0 1,0 1 0,0-1-1,-1 1 1,0 0 0,0 0-1,0 1 1,0-1 0,0 1-1,-6-2-613,4 2 280,-1 0-1,0 1 0,-1 0 0,1 0 0,0 0 0,-1 1 0,1 1 0,0-1 0,-7 2-279,1 0 49,-1 1 0,0 0 0,1 1 0,-1 1 0,1 0 0,0 1 0,0 1 1,1 0-1,0 1 0,0 0 0,-6 5-49,11-6 8,0 0 0,0 0 0,0 0 0,1 1 1,0 1-1,0-1 0,1 1 0,0 0 0,1 0 0,-1 1 0,1 0 1,1 0-1,0 0 0,0 0 0,1 1 0,0-1 0,1 1 1,0 0-1,0 0 0,1 0 0,0 0 0,1 0 0,0 0 1,1 0-1,0 0 0,2 7-8,-1-7 2,1 1-1,0-1 1,1 0 0,1 0-1,-1 0 1,1-1 0,1 1-1,0-1 1,0-1 0,1 1-1,0-1 1,0 0 0,1 0-1,0-1 1,1 0 0,0 0-2,-2-3 2,-1 0-1,1 0 1,-1-1 0,1 0-1,0 0 1,0-1 0,0 0 0,0 0-1,1 0 1,-1-1 0,1 0 0,-1-1-1,0 0 1,1 0 0,-1 0-1,1-1 1,-1 0 0,1-1 0,-1 1-1,0-1 1,0-1 0,0 1-1,4-3-1,0-1 6,1-1 0,-1 0 0,-1 0 0,1-1 0,-2 0 0,1-1 0,-1 0 0,0-1-1,-1 0 1,0 0 0,0-1 0,-1 1 0,4-10-6,-4 4 10,0 0 0,0 0-1,-2 0 1,0-1 0,-1 0 0,0 0 0,-1 0 0,-2-1-1,1 1 1,-2-2-10,-4-88 126,4 106-119,0 0 0,0 0 0,-1 0 0,1 0 0,0 0 0,0 0 0,1 0 0,-1 0 0,0-1 0,0 1 0,0 1 0,1-1 0,-1 0 0,0 0 0,1 0 0,0 0-7,-1 0 4,0 1-1,0 0 1,1 0 0,-1 0 0,0 0 0,1 0 0,-1 0-1,0 0 1,0 0 0,1 0 0,-1 0 0,0 0 0,1 0-1,-1 0 1,0 0 0,1 0 0,-1 0 0,0 0 0,1 0-1,-1 0 1,0 1 0,0-1 0,1 0 0,-1 0 0,0 0-1,0 0 1,1 1 0,-1-1 0,0 0 0,0 0 0,0 1-1,1-1-2,21 29 96,-7 1-113,-1 0 1,-1 1-1,-2 0 0,6 29 16,6 12-771,-16-42-258,-5-24 179,-1 1 1,1-1-1,0 0 1,0 1-1,1-1 850,-1-3-288,0 0 1,0-1 0,0 1-1,0-1 1,1 0-1,-1 1 1,3 0 287</inkml:trace>
  <inkml:trace contextRef="#ctx0" brushRef="#br0" timeOffset="1">1053 55 8890,'-1'-1'374,"-19"-12"5298,13 16-3731,3 12-1069,4 17-245,1 0 0,1 0 0,3 7-627,2 33 274,-4 19-56,-4 1-1,-12 89-217,9-134-847,1 18 847,3-63-223,0-1 0,0 1 1,0 0-1,0-1 0,0 1 0,0-1 0,1 1 0,-1 0 0,0-1 1,1 1-1,-1-1 0,1 1 0,0-1 0,-1 1 0,1-1 0,0 0 1,0 1-1,0-1 0,1 1 223,8-5-1543</inkml:trace>
  <inkml:trace contextRef="#ctx0" brushRef="#br0" timeOffset="2">1339 29 7762,'-1'-25'3744,"1"21"-1535,1 4-369,-1 26-559,4 6-337,4 25-272,4 10-88,-3 7-176,1 4-64,-8-9-120,-2-2-48,-4-11-104,-1-1 0,0-5 88,-10-6-48,-1-4-48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25:28.49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104 402 6209,'-3'-2'4410,"2"7"-2709,1 15-1174,0-16-148,1 62 561,22 595 1408,1-392-1996,-2-38 691,-21-218 1656,0-17-1262</inkml:trace>
  <inkml:trace contextRef="#ctx0" brushRef="#br0" timeOffset="486.321">21 579 6713,'-3'-6'306,"0"1"-1,0-1 0,1 0 0,0 0 0,0 0 1,0 0-1,1 0 0,0 0 0,0-1 0,1 1 1,0 0-1,0 0 0,0-1 0,1 1 0,0 0 0,0 0 1,1-1-1,-1 1 0,2 0-305,4-13 376,1 1 1,1 0-1,1 0 1,1 1-1,0 1 0,1 0 1,7-8-377,10-7 234,0 1 0,2 2 0,4-2-234,-16 15 39,0 1 0,1 0 0,1 1 0,0 2 0,1 0 0,11-3-39,-24 10 1,-1 1 0,0 1 0,1-1 0,-1 2 0,1-1 1,0 1-1,-1 0 0,1 1 0,0 0 0,0 0 0,0 1 1,-1 0-1,1 1 0,0 0 0,-1 0 0,0 1 0,1 0 1,-1 0-1,3 3-1,-1 1-3,0 0 0,-1 1 1,0 0-1,0 0 0,0 1 1,-2 0-1,1 0 0,-1 1 1,0 0-1,-1 1 0,3 7 3,2 3-3,-1 2 0,-2-1 0,0 1 0,-2 0-1,2 9 4,-4-5 5,-2 0-1,0-1 0,-2 1 0,0 0 0,-2-1 0,-1 1 1,-2-1-1,0 0 0,-1 0 0,-8 18-4,-14 30 95,-3-1 0,-39 67-95,59-117 26,-2-2-1,-1 1 0,0-2 0,-2 0 0,0 0 0,-4 1-25,13-14 16,0 0 1,-1-1-1,1 0 1,-1-1-1,0 1 1,-1-1-1,1-1 1,-1 0-1,0 0 1,0-1-1,0 0 1,-1 0-1,1-1 1,-1 0-1,0-1 1,1 0-1,-5 0-16,8-2 23,1 1 1,0-1-1,0 0 0,0 0 0,0-1 0,0 1 1,0-1-1,-3-2-23,7 4 11,0 0 1,-1-1-1,1 0 1,0 1-1,0-1 1,0 0-1,0 0 1,0 1-1,0-1 1,0 0-1,0 0 1,0 0-1,0 0 1,0 0-1,0 0 1,1-1-1,-1 1 1,0 0-1,1 0 1,-1 0-1,1-1 1,0 1-1,-1 0 0,1-1 1,0 1-1,0 0 1,0-1-1,0 1 1,0 0-1,0-1 1,0 1-1,0 0 1,0-1-1,1 1-11,-1-1 7,1 1 1,0-1-1,0 1 0,0 0 0,0 0 0,0 0 0,0-1 0,0 1 0,0 0 0,0 0 0,1 0 0,-1 1 0,0-1 0,1 0 0,-1 0 1,1 1-1,-1-1 0,1 1 0,-1-1 0,1 1 0,-1 0 0,1-1 0,-1 1 0,1 0 0,0 0-7,45 1 3,-42-1 3,30 6 5,0 0 1,0 2-1,-1 2 0,0 1 1,0 2-1,-2 1 1,1 1-1,-2 2 0,23 16-11,46 36 281,-2 5-1,12 17-280,-101-83 37,49 42 119</inkml:trace>
  <inkml:trace contextRef="#ctx0" brushRef="#br0" timeOffset="2776.943">1522 878 2881,'78'-20'1859,"-77"20"-1660,0-1 1,0 1-1,1 0 0,-1-1 1,0 1-1,0-1 1,0 0-1,0 1 1,0-1-1,0 0 1,0 1-1,0-1 0,-1 0 1,1 0-1,0 0 1,0 0-1,0 0-199,-1 0 105,0 0-1,0 1 1,1-1-1,-1 0 1,0 1 0,0-1-1,0 0 1,0 0-1,0 1 1,0-1-1,0 0 1,0 1-1,0-1 1,-1 0 0,1 1-1,0-1 1,0 0-1,-1 1 1,1-1-1,0 0-104,-2-1 386,1-1 0,-1 1 0,0-1-1,0 1 1,0 0 0,0 0-1,-3-2-385,5 4 11,-3-3 140,0 1 0,0 0 0,0 0 0,0 0 0,-1 0 0,1 1 0,-1-1 0,1 1 0,-1 0 0,1 0 0,-1 0 0,0 0 0,1 1 0,-1-1 0,0 1 0,0 0 0,0 0 0,1 0 0,-1 1 0,0-1 0,1 1 0,-1 0 0,0 0 0,1 1 0,-1-1 0,1 1 0,-1-1 0,1 1 0,0 0 0,0 0 0,0 1 0,-3 1-151,-3 5 50,-1-1 1,2 2-1,-1-1 0,1 1 0,1 0 0,0 1 1,0 0-1,1 0 0,-1 3-50,-2 7 11,0 0-1,2 1 1,0 0 0,2 0 0,0 1 0,2 0-1,0-1 1,1 1 0,2 0 0,1 14-11,0-23 5,0 0 0,1 0-1,1-1 1,0 1 0,1-1 0,1 0 0,0 0 0,0 0 0,1-1 0,1 0 0,0 0 0,1 0-1,0-1 1,0 0 0,1-1 0,1 0 0,0 0 0,3 1-5,-4-5 6,0 0 0,0 0 0,1-1 0,0 0 0,0 0 0,0-1 0,0-1 0,1 0 0,0 0-1,-1-1 1,1 0 0,0-1 0,0 0 0,0-1 0,0 0 0,0-1 0,0 0 0,0-1 0,0 0 0,-1-1 0,1 0 0,-1 0 0,0-1 0,0-1 0,0 0 0,0 0 0,-1-1 0,3-1-6,6-6 16,-1 1 1,0-2 0,-1 0-1,-1-1 1,0-1 0,-1 0-1,-1-1 1,5-9-17,-11 16 11,-1-1 0,-1 0 0,0-1 0,0 1 0,-1-1 0,-1 0 0,0 0 0,0 0-1,-1 0 1,-1-1 0,0 1 0,0 0 0,-2-1 0,1 1 0,-2-6-11,-1-1 14,-1 1 1,-1-1-1,0 1 0,-1 0 1,-1 0-1,-1 1 0,0 0 0,-1 0 1,-1 1-1,-1 0 0,-10-11-14,17 23-31,0-1-1,-1 1 1,1 0-1,-1 1 1,0-1-1,0 1 0,0 0 1,-1 0-1,1 1 1,-1-1-1,0 1 1,0 1-1,1-1 1,-1 1-1,0 0 0,0 0 1,0 1-1,0-1 1,-1 1-1,1 1 1,0-1-1,0 1 0,0 0 1,0 0-1,1 1 1,-1 0-1,-5 2 32,2 0-449,-1 1-1,1 0 1,0 0 0,-8 7 449,-31 27-1013</inkml:trace>
  <inkml:trace contextRef="#ctx0" brushRef="#br0" timeOffset="3542.033">2391 59 5001,'-32'-59'7892,"31"60"-7731,1-1 0,-1 1 0,1 0 0,-1-1 0,1 1 0,0 0 0,-1 0 0,1-1 0,0 1 0,-1 0 0,1 0 0,0 0 0,0-1-1,0 1 1,0 0 0,0 0 0,0 0 0,0 0 0,0 0 0,0-1 0,0 1-161,-3 33 195,7 78 200,4 1 0,19 83-395,1 9 131,-3 68 630,23 177 781,-42-390-1351,-8-117 1324,6-42-1515,-1 40 67,0-28 18,13-66-85,-11 123 2,1 1 0,1 0 0,2 0 0,0 0 0,2 2 0,15-27-2,-21 44-2,1 1 0,0 0 0,1 0 0,0 0 0,0 1-1,0 0 1,1 0 0,1 1 0,-1 0 0,8-4 2,-9 7-2,1 0-1,-1 1 1,1-1 0,-1 1-1,1 1 1,0 0 0,0 0 0,0 0-1,0 1 1,1 0 0,-1 1-1,0 0 1,0 0 0,6 2 2,-2 0-3,1 0 1,-1 2 0,0-1 0,-1 2-1,1-1 1,-1 2 0,0-1 0,0 2-1,-1-1 1,1 1 0,-1 1 0,-1 0-1,0 0 1,0 1 0,0 0 0,4 8 2,5 7-5,0 1 0,-2 1 1,-1 1-1,-1 0 0,-1 1 1,1 9 4,-8-23 1,-2 0 1,0 1-1,0 0 1,-1-1-1,-1 1 1,-1 0-1,0 0 1,-1 0-1,0 0 1,-2 0 0,1 0-1,-2 0 1,-1 2-2,1-6 1,0-1 1,-1 1-1,0-1 1,-1 0-1,0 0 1,-1 0-1,0-1 1,0 0 0,-1 0-1,0 0 1,-1-1-1,0 0 1,0-1-1,-1 0 1,0 0-1,0-1 1,0 0 0,-3 1-2,-9 3-41,1 0 1,-2-2 0,1 0 0,-1-2 0,0 0 0,-1-1-1,-19 1 41,26-4 73,-1-1-1,1-1 0,-1-1 0,1 0 1,-1-1-1,1 0 0,0-2 0,0 0 1,0 0-1,0-2 0,-1-1-72,-7-8 735</inkml:trace>
  <inkml:trace contextRef="#ctx0" brushRef="#br0" timeOffset="4175.757">3539 956 5345,'-31'-24'2390,"31"24"-2338,-1 0-1,1 0 1,0 0-1,-1 0 1,1 0-1,0 0 1,-1 0 0,1 0-1,-1 0 1,1 0-1,0 0 1,-1 0-1,1 0 1,0 0-1,-1 1 1,1-1 0,0 0-1,-1 0 1,1 0-1,0 0 1,-1 1-1,1-1 1,0 0 0,0 0-1,-1 1 1,1-1-1,0 0 1,0 0-1,-1 1 1,1-1-1,0 0 1,0 1 0,0-1-1,0 0 1,-1 1-1,1-1 1,0 0-1,0 1 1,0-1 0,0 0-1,0 1 1,0-1-1,0 0 1,0 1-1,0-1 1,0 1 0,0-1-1,0 0 1,0 1-1,0-1 1,1 0-1,-1 1 1,0-1-52,3 22 1652,-1-20-1534,-1 0 0,1 1-1,0-1 1,0 0 0,-1 0 0,1 0-1,1 0 1,-1 0 0,0-1 0,0 1 0,1 0-1,-1-1 1,1 0 0,-1 0 0,1 0 0,-1 0-1,1 0 1,0 0 0,0-1 0,-1 1 0,1-1-1,0 1 1,2-1-118,7 0 225,0 0 0,0-1-1,0 0 1,0-1 0,1 0-225,2-2 147,0 0 0,-1-1 0,0 0 0,0-2 0,0 1 0,0-2 0,-1 0 0,-1 0 1,6-6-148,-1 1 88,0-2 0,-1 0 0,-1-1 1,0 0-1,-1-1 0,3-7-88,-14 20 20,0-1-1,0-1 0,0 1 0,-1 0 0,1-1 0,-1 1 1,-1-1-1,1 0 0,-1 0 0,1-1-19,-2 5 9,0 0-1,0-1 1,0 1 0,0 0-1,-1-1 1,1 1-1,-1 0 1,1 0 0,-1 0-1,0-1 1,0 1-1,1 0 1,-2 0 0,1 0-1,0 0 1,0 0-1,-1 1 1,1-1 0,-1 0-1,1 1 1,-1-1 0,0 1-1,1-1 1,-1 1-1,0 0 1,0-1 0,-1 1-9,-5-3 6,0 1 1,0 0 0,0 1-1,0 0 1,0 0 0,-1 1 0,1 0-1,-1 0 1,1 1 0,0 0 0,-1 0-1,-1 1-6,-1 0 4,0 1 0,0 0 0,1 1 1,-1 0-1,0 0 0,1 1 0,0 1 0,0 0 0,-3 2-4,0 2 1,0 1 0,0 1 0,1 0 0,0 1 0,1 0 0,1 1-1,0 0 1,0 0 0,1 1 0,1 1 0,-5 12-1,4-7 2,1 0-1,1 0 1,0 1-1,2 0 1,1 0 0,0 0-1,2 1 1,-1 19-2,3-26 3,1-1 0,1 1-1,0-1 1,1 0 0,0 0 0,1 0 0,0 0 0,2 0 0,-1-1 0,2 0 0,0 0 0,0-1 0,1 1 0,0-2 0,1 1 0,1-1 0,0-1 0,0 0 0,1 0 0,0-1 0,1 0 0,0-1 0,4 2-3,3-1 24,1-1 1,0-1 0,0-1-1,0 0 1,0-2 0,1 0-1,0-1 1,0-2 0,0 0 0,0-1-1,16-2-24,1-2-50,1-2 1,-1-2-1,-1-1 0,1-2 0,32-15 50,4-6-105</inkml:trace>
  <inkml:trace contextRef="#ctx0" brushRef="#br0" timeOffset="4506.81">4292 797 7178,'-1'0'211,"0"0"0,-1 0 0,1 0 0,-1 1 1,1-1-1,0 1 0,-1-1 0,1 1 1,0-1-1,0 1 0,-1 0 0,1-1 0,0 1 1,0 0-1,0 0 0,0 0 0,0 0 1,0 0-1,0 0 0,0 1-211,0 1 209,0-1 0,1 1-1,-1-1 1,1 1 0,-1 0 0,1-1 0,0 1-1,0 0 1,0-1 0,1 1 0,-1 2-209,9 48 1572,2-1 1,14 39-1573,-12-43 384,2-4-8,-11-34-222,-1-1 0,1 1 1,-1 0-1,-1 1 1,0-1-1,-1 0 1,0 1-1,0-1 0,-1 9-154,0-18 28,0-1 0,0 1 0,0-1 1,0 1-1,0-1 0,0 1 0,-1-1 0,1 1 0,0 0 0,0-1 0,0 1 0,0-1 0,-1 1 0,1-1 0,0 0 0,0 1 0,-1-1 0,1 1 0,0-1 0,-1 1 0,1-1 0,-1 0 0,1 1 0,0-1 0,-1 0 0,1 1 0,-1-1 0,1 0 0,-1 0 0,0 1-28,0-1 35,0-1-1,1 1 0,-1 0 0,0 0 1,0-1-1,0 1 0,0-1 0,0 1 1,1-1-1,-1 1 0,0-1 0,0 1 1,1-1-1,-1 0 0,0 1 0,1-1-34,-24-31 390,23 32-391,-5-12 28,-1-1 0,2 1 1,-1-1-1,2 0 0,0-1 0,0 1 0,1-1 0,1 1 1,0-1-1,1 0 0,0 0 0,2 0 0,-1 0 0,2 0 0,-1 1 1,2-1-1,1-3-27,-1 3 2,1 1 0,1-1 0,0 1 0,1 0 1,0 1-1,1-1 0,0 1 0,1 0 0,0 1 0,1 0 0,0 0 1,1 1-1,0 0 0,1 1 0,0 0 0,9-5-2,-4 5 96,0 1 0,1 1-1,0 0 1,0 1 0,0 1-1,1 1 1,0 0 0,-1 1-1,1 1 1,1 1 0,-1 1-1,0 0 1,0 1 0,0 1-1,10 3-95,40 13 615</inkml:trace>
  <inkml:trace contextRef="#ctx0" brushRef="#br0" timeOffset="4896.871">5403 176 9050,'-4'-15'3255,"2"18"-781,4 28-1114,46 221-103,-13-78-839,-26-98-256,-3 1 0,-3 0 0,-7 61-162,-6-22 181,5-62-163,1 26-18,3-76-118,1-1 1,0 0 0,0 0-1,0 1 1,1-1-1,-1 0 1,1 0 0,0 1-1,0-1 1,0 0 0,0 0-1,0 0 1,1 0 0,-1 0-1,2 0 118,7 5-855</inkml:trace>
  <inkml:trace contextRef="#ctx0" brushRef="#br0" timeOffset="5226.182">5202 828 8754,'-15'4'3841,"6"-4"-1849,9 2-159,19-5-521,11-3-224,30-14-536,16 2-128,8-5-216,10-3-80,-7 11 368,-7 4 2681,-14 8-2273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1:58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1527 7354,'1'7'1471,"4"19"3243,-5-26-4651,0 0 0,0 0-1,0 0 1,0 1-1,0-1 1,1 0-1,-1 0 1,0 0 0,0 0-1,0 1 1,0-1-1,0 0 1,1 0 0,-1 0-1,0 0 1,0 0-1,0 1 1,1-1 0,-1 0-1,0 0 1,0 0-1,0 0 1,1 0-1,-1 0 1,0 0 0,0 0-1,1 0 1,-1 0-1,0 0 1,0 0 0,1 0-1,-1 0 1,0 0-1,0 0-62,10-11 1530,5-17-820,-2 0 0,-2-2 0,0 1 0,-2-1 0,0-3-710,0-8 137,-1-1 0,-1 0 0,-3-1 0,-2 0-1,-1 1 1,-2-1 0,-2 0-137,-9-58 80,-4 1 0,-12-34-80,-2 15 29,-13-66 17,36 147-39,2 1 1,1-1-1,2-34-7,3 56-7,0 1 0,1-1 0,0 1 0,2-1 0,-1 1 0,2 0 0,0 0 0,3-5 7,-5 15-4,0 0 0,0 0 0,0 0 0,0 0 0,1 1 0,0-1 1,-1 1-1,2 0 0,-1 1 0,0-1 0,1 0 4,-1 2-2,-1 0 1,1 0-1,0 1 0,0-1 0,-1 1 1,1 0-1,0 0 0,1 0 0,-1 0 1,0 1-1,0-1 0,0 1 1,0 0-1,0 1 0,0-1 0,2 1 2,1 0-31,0 1 0,0 1-1,0-1 1,0 1 0,-1 0-1,1 1 1,-1 0 0,0 0 0,0 0-1,0 1 1,0-1 0,-1 2-1,1-1 1,-2 0 0,4 5 31,10 14-268,0 1 1,-2 1-1,2 6 268,-9-17-103,46 81-289</inkml:trace>
  <inkml:trace contextRef="#ctx0" brushRef="#br0" timeOffset="350.822">23 932 8330,'-15'0'3705,"8"0"-2057,17 2-304,7-5-120,21 1-287,12-3-105,10-4-320,3 2-160,0 1-136,-6-3-96,-2-1-408,-2-2-360,5-2 368</inkml:trace>
  <inkml:trace contextRef="#ctx0" brushRef="#br0" timeOffset="710.876">775 801 8650,'35'-2'2805,"-29"0"-1380,-18-2 137,10 4-1427,-1 0 0,1 0 1,0-1-1,0 1 0,0 0 0,0 1 1,0-1-1,0 0 0,0 1 0,0-1 1,0 1-1,0-1 0,0 1 0,0 0 1,1 0-1,-1 0 0,0 0 0,0 0 1,1 0-1,-1 1 0,0-1 0,1 1 1,0-1-1,-1 1 0,1 0-135,-4 5 142,0 0 0,1 1 0,0-1-1,0 1 1,-1 5-142,-2 4 157,-5 8-49,2 2 0,0-1-1,2 1 1,1 0 0,-1 14-108,6-32 8,1 1 0,0-1 0,1 1 0,0 0 0,0-1 0,1 1 0,0-1 0,1 1 0,0-1 0,1 0 0,-1 0 0,2 0 0,-1 0 0,2 0 0,-1-1 0,1 0 0,4 7-8,-5-12-5,-1 1 0,1 0-1,0-1 1,0 0 0,1 0 0,-1 0-1,0 0 1,1-1 0,0 0 0,0 0-1,-1 0 1,1 0 0,0-1 0,0 0-1,1 0 1,-1 0 0,0-1 0,0 1-1,0-1 1,1-1 0,-1 1 0,0-1-1,3 0 6,5-2-24,0 1-1,0-2 1,-1 0-1,1 0 0,-1-1 1,0-1-1,0 0 1,8-6 24,-10 5 7,1-1 0,-1 0 0,0-1 0,-1 0 1,0 0-1,-1-1 0,0 0 0,0 0 0,-1-1 0,0 0 1,-1 0-1,0-1 0,-1 0 0,-1 0 0,1 0 0,-2-1 1,0 1-1,0-1 0,-1 0 0,-1 0 0,0 1 0,-1-1 1,0 0-1,-3-12-7,2 12 21,-1 0-1,0 0 1,-1 1 0,-1-1 0,0 1-1,-1 0 1,0 0 0,0 0 0,-2 0-21,5 8-12,0 0 0,-1 0 0,0 1 1,1-1-1,-1 1 0,0-1 1,0 1-1,-1 0 0,1 0 0,-1 0 1,1 1-1,-1-1 0,0 1 1,0 0-1,0 0 0,0 1 1,-1-1-1,1 1 0,0 0 0,-1 0 1,1 0-1,-1 0 0,1 1 1,-1 0-1,1 0 0,-1 0 0,-1 1 12,2-1 124,1 1-1,-1 0 1,0 0-1,1 0 0,-1 1 1,1-1-1,0 1 1,-1 0-1,1 0 0,0 0 1,0 0-1,0 1 1,1-1-1,-1 1 0,0 0 1,1 0-1,0 0 1,-1 0-1,1 1-123,-15 31 1027</inkml:trace>
  <inkml:trace contextRef="#ctx0" brushRef="#br0" timeOffset="1197.479">1372 888 6265,'-2'-1'304,"1"0"-1,0 0 0,0 0 1,-1 0-1,1 1 0,0-1 1,-1 0-1,1 1 1,0-1-1,-1 1 0,1 0 1,-1-1-1,1 1 0,-1 0 1,1 0-1,-1 0 0,1 0 1,-1 0-1,1 0 0,-1 0 1,1 0-1,-2 1-303,1 0 182,0 0-1,1 0 1,-1 0 0,1 0-1,-1 1 1,1-1 0,0 0-1,-1 1 1,1-1 0,0 1-1,0-1 1,0 1-1,0 0 1,0-1 0,0 3-182,-2 4 224,0 1 1,0-1-1,1 1 1,1 0 0,0-1-1,0 1 1,0 3-225,1 1 177,1 0 0,0-1-1,1 1 1,0 0 0,1-1 0,3 8-177,6 15 753,11 19-753,6 14 444,-25-52-173,-4-16-260,0 0 0,0 0 0,0 0 0,0 0 0,0 0-1,0 0 1,0 1 0,0-1 0,0 0 0,0 0 0,0 0-1,0 0 1,0 0 0,0 0 0,0 0 0,0 0-1,0 0 1,0 0 0,-1 0 0,1 0 0,0 0 0,0 0-1,0 1 1,0-1 0,0 0 0,0 0 0,0 0 0,0 0-1,0 0 1,0 0 0,0 0 0,0 0 0,-1 0 0,1 0-1,0 0 1,0 0 0,0 0 0,0 0 0,0 0 0,0 0-1,0 0 1,0 0 0,0 0 0,0 0 0,0 0-1,-1 0 1,1 0 0,0 0 0,0 0 0,0-1 0,0 1-1,0 0 1,0 0 0,0 0 0,0 0 0,0 0 0,0 0-1,0 0 1,0 0 0,0 0 0,0 0 0,0 0 0,0 0-1,0 0 1,0 0 0,-1-1 0,1 1 0,0 0 0,0 0-11,-2-2 97,1-1 0,-1 1 0,0-1 0,1 1 0,-1-1 0,1 0 0,0 0 0,0-1-97,-7-17 42,2-1 1,1 1-1,1-1 0,0 0 1,2 0-1,1 0 1,0-3-43,2-3 16,0 1 0,2 0 1,0 0-1,2 0 0,3-5-16,-5 22 1,0 0-1,0 0 1,1 0-1,1 0 1,0 0-1,0 1 1,0 0-1,1 0 1,1 0-1,0 1 0,0 0 1,0 1-1,1-1 1,5-3-1,-6 7-16,0 0 0,0 0 0,0 1-1,1 0 1,-1 0 0,1 0 0,0 1 0,0 1 0,0-1 0,0 1 0,6 0 16,0 1 364,0 0 1,1 1-1,-1 1 1,0 0-1,0 1 1,4 1-365,37 13 929</inkml:trace>
  <inkml:trace contextRef="#ctx0" brushRef="#br0" timeOffset="2028.841">2041 886 5033,'-66'-39'3082,"53"30"-1811,9 7 771,3 6 896,2 0-1323,13 139 229,22 60-493,-27-158-1083,-9-80 875,-2 11-1071,0-181 47,4 159-113,2-1-1,1 1 1,8-24-6,-11 62-2,0-1-1,1 1 1,0 0-1,0 0 1,4-6 2,-6 12-2,0 0 0,0 0 0,1 0 1,-1 1-1,0-1 0,1 0 1,0 1-1,-1-1 0,1 1 1,0-1-1,-1 1 0,1 0 1,0 0-1,0 0 0,0 0 1,0 0-1,0 0 0,0 1 1,0-1-1,1 1 0,-1-1 1,0 1-1,0 0 0,0 0 0,1 0 2,3 1-3,-1 0 0,1 1 0,-1-1 0,1 1 0,-1 0-1,0 1 1,0-1 0,0 1 0,-1 0 0,1 1 0,0-1-1,-1 1 1,0-1 0,0 2 0,0-1 0,-1 0 0,1 1 3,13 16-4,-2 1 1,0 1 0,-1 1 3,-10-16-1,3 3 1,28 49 1,2 11-1,-28-51 2,0 0-1,-2 1 1,0 0-1,-1 1 0,1 16-1,-6-36 2,1 18-6,-2-19 6,0 0-1,0-1 0,0 1 0,0 0 0,0-1 0,0 1 0,0 0 0,0-1 1,0 1-1,0 0 0,-1-1 0,1 1 0,0 0 0,0-1 0,-1 1 1,1-1-1,0 1 0,-1-1 0,1 1 0,0 0 0,-1-1 0,1 1 0,-1-1-1,0 0 2,1 0 0,0 0 0,-1 0-1,1 0 1,0-1 0,-1 1 0,1 0-1,0 0 1,-1 0 0,1-1-1,0 1 1,0 0 0,-1 0 0,1-1-1,0 1 1,0 0 0,0-1 0,-1 1-1,1 0 1,0-1 0,0 1-1,0 0 1,0-1 0,0 1 0,-1-1-1,1 1 1,0 0 0,0-1 0,0 1-1,0 0 1,0-1-2,-2-15 30,1-21-12,0-1-1,3 1 1,1 0-1,3-10-17,-3 31 0,1 0-1,0 0 1,1 0-1,1 1 1,0 0-1,1 0 1,1 0 0,0 1-1,1 0 1,8-9 0,-15 20-2,1-1 0,0 1 1,0 0-1,1 0 0,-1 0 0,1 0 0,-1 1 1,1-1-1,0 1 0,0 0 0,0 0 1,0 1-1,0-1 0,1 1 0,-1 0 1,0 0-1,1 0 2,-1 1-2,0 0 0,-1 0 0,1 0 0,0 1-1,0 0 1,-1-1 0,1 1 0,0 1 0,-1-1 0,1 0 0,-1 1 0,1 0 0,-1 0 0,0 0 0,0 0 0,0 0 0,0 1-1,0-1 1,2 3 2,6 8-4,-1-1-1,0 2 0,-1 0 0,0 0 1,-1 0-1,4 12 5,7 16 31,9 36-31,-19-45-46,-1 1 1,-1 0-1,-2 2 46,1 4-82</inkml:trace>
  <inkml:trace contextRef="#ctx0" brushRef="#br0" timeOffset="2718.239">3034 777 6017,'-1'-5'703,"0"1"-1,-1 0 1,1 0-1,-1 0 1,0 0-1,0 0 1,0 0-1,0 0 1,-1 0-1,1 1 1,-1-1-1,0 1 1,-2-2-703,4 5 57,1-1 1,-1 1-1,1 0 1,-1 0-1,1 0 1,-1 0-1,0 0 1,1-1-1,-1 1 1,1 0-1,-1 0 1,1 0-1,-1 1 0,1-1 1,-1 0-1,1 0 1,-1 0-1,0 0 1,1 0-1,-1 1 1,1-1-1,-1 0 1,1 0-1,0 1 1,-1-1-1,1 0 1,-1 1-1,1-1 1,-1 0-1,1 1 0,0-1 1,-1 1-1,1-1 1,0 1-1,0-1 1,-1 1-1,1-1 1,0 1-1,0-1 1,0 1-1,-1-1 1,1 1-1,0-1 1,0 1-1,0-1 0,0 2-56,-7 28 452,3 4-290,2 0 1,1-1-1,2 1 1,2 14-164,-1-28 33,1 1 0,1-1-1,1 0 1,1 0 0,0-1 0,2 1 0,8 15-33,-13-29 14,1 0 1,0-1 0,0 1-1,0-1 1,0 0 0,1 0-1,0 0 1,0-1 0,0 1-1,1-1 1,-1-1 0,1 1-1,0-1 1,0 0 0,0 0-1,1 0 1,-1-1 0,1 0-1,-1-1 1,1 1 0,0-1-1,-1 0 1,1-1 0,0 0-1,0 0 1,-1 0 0,1-1-1,0 0 1,0 0 0,-1-1-1,1 0 1,-1 0 0,0-1 0,1 1-1,-1-1 1,0 0 0,5-4-15,-3 1 9,0-1 1,-1 1 0,1-1 0,-1-1 0,-1 0 0,1 1 0,-1-2-1,-1 1 1,1-1 0,-2 0 0,1 0 0,-1 0 0,0-1-1,-1 1 1,0-1 0,-1 0-10,5-21 17,-1 0 0,-2 0 0,-1 0 0,-1-17-17,-2-3 13,-1 33-12,1-1-1,1 0 0,0 0 1,3-8-1,2 12-15,-6 15 14,0 0 1,0 0-1,1 0 1,-1 0-1,0 0 1,0 0-1,0 0 1,0-1-1,1 1 1,-1 0-1,0 0 1,0 0-1,0 0 1,0 0-1,1 0 1,-1 0-1,0 0 0,0 0 1,0 0-1,0 0 1,1 0-1,-1 0 1,0 0-1,0 0 1,0 0-1,1 0 1,-1 0-1,0 0 1,0 0-1,0 0 1,0 0-1,1 1 0,-1-1 1,0 0-1,0 0 1,0 0-1,0 0 1,0 0-1,1 0 1,-1 0 0,1 3-3,1-1 0,-1 0 0,0 0-1,0 1 1,0-1 0,0 1 0,0-1 0,0 0 0,-1 1 0,1 1 3,8 89-11,-3-54 8,3 1 0,1-2 1,2 1-1,1-2 0,2 0 0,5 7 3,-17-38-160,0 0 1,1 0 0,0 0-1,0-1 1,0 1-1,0-1 1,1 0-1,0 0 1,0-1 0,0 1-1,2 0 160,16 6-533</inkml:trace>
  <inkml:trace contextRef="#ctx0" brushRef="#br0" timeOffset="3072.506">3717 358 8930,'-12'-41'4017,"4"19"-2097,1 22-616,0 12-223,7 19-305,5 15-160,4 21-72,-1 3-112,1 16-136,-6 0-40,1 4-48,2 6-48,3-7-64,5-5-24,6-13 120,-1-11-48,7-16 2857,-6-6-2177</inkml:trace>
  <inkml:trace contextRef="#ctx0" brushRef="#br0" timeOffset="3783.662">4370 778 3953,'-39'27'2900,"39"-27"-2800,-1 0-1,1 0 1,0 0-1,-1 0 1,1 0-1,0 0 1,-1 0-1,1 0 1,0 0-1,-1 0 1,1-1-1,0 1 1,-1 0-1,1 0 1,0 0-1,-1 0 1,1-1-1,0 1 1,-1 0-1,1 0 1,0-1-1,0 1 1,-1 0-1,1 0 1,0-1-1,0 1 1,0 0-1,0-1 1,-1 1-1,1 0 1,0 0-1,0-1 1,0 1-1,0-1 1,0 1-1,0 0 1,0-1-100,-6-19 1767,2 8-495,1 5-972,-1 1 1,0 0 0,0 0 0,-1 0-1,1 1 1,-1-1 0,0 1-1,-1 0 1,1 1 0,-1-1 0,0 1-1,0 0 1,0 1 0,-1 0 0,1 0-1,-3-1-300,2 2 67,-1-1 0,1 1 0,-1 1 0,0-1-1,0 1 1,0 1 0,0-1 0,0 1 0,0 1-1,1 0 1,-1 0 0,0 0 0,0 1 0,0 0-1,1 1 1,-1-1 0,1 1 0,0 1 0,0-1-1,0 2 1,0-1 0,-1 2-67,-5 5 14,0 1 1,1 0-1,0 1 1,1 0-1,0 1 1,1 0-1,1 1 1,0 0-1,-5 13-14,9-16 4,0 0 0,0 0 0,1 1 0,1-1 0,0 1 0,1 0 0,0 0 1,1 0-1,1 0 0,0 0 0,0 0 0,1 0 0,2 6-4,-1-12 3,-1 0 1,2 1 0,-1-1-1,1 0 1,0 0 0,1 0-1,0-1 1,0 1 0,0-1-1,1 0 1,-1 0 0,2 0-1,-1-1 1,1 0-1,-1 0 1,1 0 0,1-1-1,-1 0 1,1 0 0,-1 0-1,1-1 1,0 0 0,0 0-1,1-1 1,-1 0 0,0 0-1,1-1 1,-1 0 0,1 0-1,0-1 1,-1 0 0,1 0-1,0-1 1,-1 0 0,1 0-1,-1-1 1,0 0 0,1 0-1,5-3-3,5-2 12,-1 0 0,1-2-1,-2 0 1,1-1 0,-1 0-1,6-6-11,-15 10 4,-1 0 0,0 0 0,0 0 0,0 0 0,-1-1 0,0 0 0,0 0 0,-1-1 0,0 1 0,0-1 0,-1 0 0,0 0 0,0 0 0,-1 0 0,1-5-4,0-7 11,-2 0 1,0 1 0,-1-1 0,-1 0 0,-1 0-1,-2-11-11,-2 0 125,-2 1-1,0 1 1,-11-23-125,16 46 132,1 7-53,1 12-36,4 25-53,0-14-36,2-1 1,0 1-1,2-1 1,0 0-1,1-1 1,2 0-1,0 0 1,2-1-1,0 0 0,1-1 1,1 0-1,1-1 1,1-1-1,11 10 46,-20-22 231,0 0 0,0-1-1,1 0 1,-1 0 0,2-1 0,-1 0-1,0 0 1,2 0-231,29 8 911</inkml:trace>
  <inkml:trace contextRef="#ctx0" brushRef="#br0" timeOffset="4194.3">5115 663 7050,'-4'-19'3323,"2"12"-2313,1 1 0,-1-1 0,0 0-1,-1 1 1,1-1 0,-1 1-1010,1 4 138,1 0 0,0 0 0,-1 1 0,1-1 0,-1 0 0,0 0 0,1 1 0,-1-1 0,0 1 0,0 0 0,0 0 0,0 0 0,0-1 0,0 2 0,0-1 0,0 0 0,-1 0 0,1 1 0,0-1 0,-1 1-138,-10-1 121,1 0 0,0 1-1,0 0 1,0 1 0,-1 1-1,1 0 1,0 0 0,1 1 0,-1 1-1,0 0 1,1 0 0,-7 5-121,-4 2 52,-1 2 1,2 0-1,0 2 1,0 0-1,-10 12-52,26-22 7,-3 1 1,1 0 0,-1 0 0,2 1-1,-1 0 1,1 1 0,0-1 0,0 1-1,1 0 1,0 1 0,1-1-1,0 1 1,-1 3-8,4-9 1,1-1 1,-1 0-1,1 1 0,0-1 0,0 0 1,0 1-1,0-1 0,0 1 1,0-1-1,1 0 0,-1 1 0,1-1 1,0 0-1,0 0 0,-1 0 0,2 1 1,-1-1-1,0 0 0,0 0 0,1 0 1,-1 0-1,1-1 0,-1 1 0,1 0 1,0-1-1,-1 1 0,1-1 1,0 1-1,0-1 0,0 0 0,1 0 1,-1 0-1,0 0-1,12 5 5,-1 0 0,1-2 0,0 1 0,0-2 0,2 0-5,-6 0 5,80 13 6,-61-12-8,-1 1 0,0 1 1,-1 1-1,26 11-3,-51-18 0,-1 1 0,1-1 0,0 1 1,0 0-1,-1 0 0,1 0 0,0 0 0,-1 0 0,1 0 0,-1 0 0,0 0 1,1 1-1,-1-1 0,0 0 0,0 1 0,0-1 0,0 1 0,0 0 0,0-1 0,0 1 1,0 0-1,-1-1 0,1 1 0,0 0 0,-1 0 0,0 0 0,1-1 0,-1 1 0,0 0 1,0 0-1,0 0 0,0 0 0,-1 0 0,1-1 0,0 1 0,-1 0 0,1 0 0,-1 0 1,0-1-1,1 1 0,-1 0 0,0-1 0,-1 2 0,-4 7 3,-1-1 0,0 0 1,0-1-1,-1 1 0,0-1 0,-5 3-3,-6 4-3,0-1-1,-1-1 1,-21 10 3,23-13 180,-1 1 1,1 0-1,1 2 1,0 0-1,-3 4-180,10-4 302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286 145 4625,'-28'-101'2915,"27"99"-2748,0 0 0,0 0 0,0-1-1,0 1 1,0 0 0,0 0 0,0 0 0,-1 0-1,1 0 1,-1 0 0,1 0 0,-1 1 0,0-1-1,0 1 1,1-1 0,-1 1 0,0 0 0,-1-1-1,1 1 1,0 0 0,0 0 0,0 1 0,-1-1-1,1 0 1,0 1 0,-1-1 0,1 1 0,0 0-1,-1 0 1,0 0-167,-6-1 387,4 0-248,0 1 0,0-1 1,0 1-1,0 1 0,0-1 1,0 1-1,0 0 0,0 0 1,0 0-1,0 1 0,1-1 1,-1 1-1,0 0 0,1 1 1,-2 0-140,0 1 118,0 1 1,0 0 0,0 0 0,1 0 0,-1 1 0,1 0 0,1 0 0,-1 0 0,-1 5-119,-3 5 85,1 1 0,0 0 1,1 0-1,2 1 1,-1 0-1,2 0 1,1 0-1,0 3-85,0-1 18,1 1-1,2 0 0,0 0 1,1 0-1,1 0 0,0 0 1,3 5-18,-3-18 4,1 0 0,0 0 0,0 0 0,0-1 0,1 1 0,0-1 0,0 0 1,1 0-1,1 1-4,-2-4 4,-1 0 1,1 0-1,0-1 1,0 1 0,1-1-1,-1 0 1,1 0-1,0-1 1,-1 1 0,1-1-1,0 0 1,0 0-1,1-1 1,3 2-5,3-2 13,0 0-1,-1-1 1,1 0-1,0 0 1,-1-1-1,1-1 1,-1 0 0,1 0-1,-1-1 1,0-1-1,0 0 1,0 0 0,9-6-13,-4 1 53,0 0 0,-1-1 0,0-1 0,0 0 1,-1-1-1,-1 0 0,0-1 0,8-10-53,-17 17 36,0 1-1,0 0 0,0-1 1,-1 0-1,0 0 0,0 0 0,0 0 1,-1 0-1,1-1 0,-2 1 1,1-1-1,-1 0 0,0 1 0,0-1 1,-1 0-1,0 0 0,0 1 1,0-1-1,-1 0 0,0 1 0,-1-1 1,1 0-1,-1 1 0,-1 0 1,1-1-1,-1 1 0,0 0 0,0 0 1,-1 0-1,0 1 0,0-1 1,0 1-1,-1 0 0,1 0 0,-3-1-35,-6-5-4,0-1 0,-1 1 0,-1 1-1,0 1 1,0 0 0,-1 1 0,0 0 0,0 2-1,-1 0 1,0 0 0,0 2 0,-12-2 4,23 5-117,0 1 0,0 0 0,1 0 0,-1 0 0,0 0 0,0 1 1,1 0-1,-3 1 117,6-1-168,0-1 0,0 1-1,0 0 1,1-1 0,-1 1 0,0 0 0,1 0 0,-1 0 0,0 1 0,1-1 0,0 0 0,-1 0 0,1 1 0,0-1-1,-1 1 1,1-1 0,0 1 0,0 0 0,0-1 0,0 1 0,1 0 0,-1 0 0,0-1 0,1 1 0,-1 1 168,1 33-1735</inkml:trace>
  <inkml:trace contextRef="#ctx0" brushRef="#br0" timeOffset="1">728 245 5185,'-14'-97'3211,"14"88"877,3 16-2819,4 16-695,19 151 1754,-22-139-2043,-3 1 1,-1-1 0,-4 34-286,1-54 71,1 6 107,-1-103 1466,5 52-1534,1-1 0,2 1 0,1 0 0,2-4-110,-1 5 46,-4 13-29,2 0 0,0 1 0,1-1 0,1 1 0,0 1 0,1 0 1,0 0-1,1 0 0,1 1 0,1-1-17,-6 8 1,-1 1 0,1-1 1,1 2-1,-1-1 0,1 0 0,-1 1 1,1 0-1,1 1 0,-1-1 1,0 1-1,1 0 0,0 1 0,-1-1 1,1 1-1,0 1 0,0-1 0,0 1 1,0 0-1,1 1 0,-1 0 0,0 0 1,0 1-1,7 0-1,-5 1 17,0 1 0,0-1 0,-1 1 1,1 1-1,-1 0 0,0 0 0,0 0 0,0 1 0,-1 0 0,0 1 0,0-1 1,0 2-1,-1-1 0,1 1 0,-1-1 0,-1 2 0,0-1 0,0 1 1,0 0-1,-1 0 0,2 4-17,-1 0-120,-1 0 0,0 0 1,0 1-1,-2 0 0,1-1 0,-1 11 120,-1-7-861,0 0 0,-2-1 0,0 1-1,-1-1 1,-2 10 861,-7 14-1903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478 420 4833,'65'-47'2631,"-64"47"-2574,-1-1 0,1 1 0,-1 0-1,1 0 1,-1 0 0,1-1 0,-1 1 0,0 0-1,1-1 1,-1 1 0,1 0 0,-1-1 0,0 1-1,0-1 1,1 1 0,-1 0 0,0-1-1,0 1 1,1-1 0,-1 1 0,0-1 0,0 1-1,0-1 1,0 1 0,0-1 0,1 1 0,-1-1-1,0 1 1,0-1 0,0 1 0,-1-1 0,1 1-1,0-1 1,0 1 0,0-1 0,0 1 0,0-1-1,-1 1 1,1-1-57,-13-5 1168,10 6-837,-9-5 39,-1 2 0,1-1 0,-1 2 0,0 0 0,0 0 0,0 1 0,0 1 0,0 0 0,0 1 0,0 0 0,0 1 0,0 0 0,1 1 0,-1 1 0,1 0 0,0 1 1,-3 1-371,-21 12 250,1 0 1,1 3-1,0 1 1,-28 25-251,52-40 24,1 1 0,0 0 0,0 1 0,1 0 1,0 0-1,1 1 0,0 0 0,-4 7-24,7-9 6,1 0 0,-1 0 0,1 1 0,1 0 0,-1-1 0,2 1 0,-1 0 1,1 0-1,0 0 0,1 0 0,1 8-6,-1-13 1,0 0 0,0 0 0,1 0 0,-1 0 0,1 0 0,0 0 0,0 0 0,1-1 0,-1 1 0,1 0 0,0 0 0,0-1 0,0 0 0,0 1 0,1-1 0,2 3-1,0-2 3,0 0 0,1-1 0,-1 0 0,1 0 1,-1 0-1,1 0 0,0-1 0,0 0 0,1 0 0,-1-1 0,1 0-3,113 23 44,-51-12-170,32 12 126,-79-18-124,0 2-1,-1 0 0,0 1 0,0 2 0,-1 0 0,10 8 125,-23-15-52,-1 1-1,1 1 0,-1-1 0,0 1 1,-1 0-1,1 1 0,-1-1 0,3 6 53,-6-9-5,0 0 0,-1 1 0,1-1 0,-1 0-1,0 1 1,0-1 0,0 0 0,0 1 0,-1-1 0,1 1-1,-1 0 1,0-1 0,0 1 0,0-1 0,-1 1 0,1-1-1,-1 1 1,0-1 0,0 1 0,0-1 0,-1 3 5,-3 3 32,0-2 0,0 1 1,0-1-1,-1 1 0,0-1 1,-1-1-1,1 1 0,-1-1 1,-7 4-33,-7 5 257,-1-1 0,-20 10-257,14-9 192,-22 11 343,-32 11-535,67-31 21,0 0 1,0-2-1,0 0 0,-1-1 1,1 0-1,-1-1 0,0-1 1,0-1-22,13 0-91,-1 0 1,1 0-1,-1-1 0,1 1 1,0-1-1,-1 0 1,1 0-1,0 0 1,0 0-1,0 0 0,0-1 1,0 0-1,0 0 1,0 1-1,0-2 0,1 1 1,-1 0-1,1 0 1,-1-1-1,1 1 1,0-1-1,0 0 0,0 0 1,0 0-1,1 0 1,-1 0-1,1 0 0,0 0 1,0 0-1,0-1 1,0 1-1,0 0 1,1-1-1,-1 1 0,1-1 1,0 1-1,0 0 1,1-1 90,2-38-1238</inkml:trace>
  <inkml:trace contextRef="#ctx0" brushRef="#br0" timeOffset="1">1130 990 5561,'69'-91'2706,"-68"88"-2514,1 1 0,0 0 0,-1 0 0,0 0 0,0-1 0,0 1 0,0-1 1,0 1-1,0-1 0,0-1-192,-1 3 52,0 1 0,0-1 0,0 0 0,0 1 0,0-1 0,-1 1 0,1-1 0,0 1 0,0-1 0,0 1 0,-1 0 0,1-1 0,0 1 0,-1-1 0,1 1 0,0-1 0,-1 1 0,1 0 0,0-1 0,-1 1 0,1 0 0,-1-1 0,1 1-52,-4-4 495,-1-2-213,0 1 0,0-1 0,0 1 1,-1 0-1,0 0 0,0 1 0,0-1 0,0 1 1,-1 1-1,1-1 0,-1 1 0,0 0 1,0 1-1,0 0 0,0 0 0,-1 0 1,1 1-1,-1 0 0,1 0 0,-1 1-282,-2 0 88,0 1 0,-1 0-1,1 1 1,0 0 0,0 0-1,0 1 1,1 1 0,-1 0-1,1 0 1,-1 0 0,1 2-1,1-1 1,-1 1 0,-2 2-88,3-1 7,1-1 0,0 1-1,1 0 1,-1 0 0,1 1 0,1-1 0,-1 2 0,2-1 0,-1 0 0,1 1 0,0 0 0,1 0 0,0 0 0,0 0 0,1 1 0,0-1-1,1 1 1,0 7-7,0-8 0,1-1 0,1 0 0,-1 1-1,2-1 1,-1 0 0,1 1-1,0-1 1,1 0 0,0 0 0,0-1-1,1 1 1,-1 0 0,2-1-1,-1 0 1,1 0 0,0-1 0,1 1-1,0-1 1,0 0 0,0 0-1,3 1 1,-4-3 3,0-1 0,0 0 0,1 0 0,-1 0 0,1 0 0,0-1 0,0 0-1,0 0 1,0-1 0,0 0 0,0 0 0,0 0 0,1 0 0,-1-1 0,0 0 0,0-1-1,1 0 1,-1 1 0,0-2 0,0 1 0,0-1 0,0 0 0,0 0 0,-1-1 0,1 1-1,0-1 1,-1-1 0,0 1 0,0-1 0,0 0-3,4-2 8,-1-1 0,-1 0 0,1-1 0,-1 0 0,0 0 0,-1 0-1,0-1 1,0 0 0,-1 0 0,0 0 0,-1-1 0,0 1 0,0-1 0,-1 0 0,0 0 0,-1-1 0,1-7-8,-3 10 3,0 1 0,-1-1 0,1 0 0,-1 0 0,-1 0 0,1 0 1,-1 1-1,-1-1 0,0 1 0,0 0 0,0-1 0,-1 2 0,0-1 0,0 0 0,-5-5-3,9 11 0,0 1 0,0 0-1,0 0 1,0 0-1,-1 0 1,1 0 0,0 0-1,0 0 1,0 0-1,0 0 1,0 0 0,0 0-1,0-1 1,0 1-1,-1 0 1,1 0 0,0 0-1,0 0 1,0 0-1,0 0 1,0 0 0,0 0-1,0 0 1,-1 0-1,1 0 1,0 0 0,0 0-1,0 0 1,0 0-1,0 0 1,0 0 0,0 0-1,-1 0 1,1 1-1,0-1 1,0 0 0,0 0-1,0 0 1,0 0-1,0 0 1,0 0 0,0 0-1,0 0 1,-1 0-1,1 0 1,0 0 0,0 1-1,0-1 1,0 0-1,0 0 1,0 0 0,0 0-1,0 0 1,0 0-1,0 0 1,0 1 0,0-1-1,0 0 1,0 0-1,0 0 1,0 0 0,0 0-1,0 0 1,0 0-1,0 1 1,0-1 0,0 10-20,2 1 11,0 1 1,1-1 0,0 0 0,1 0-1,0 0 1,0-1 0,2 1-1,-1-1 1,1 0 0,6 7 8,15 18 1,1-1 1,9 6-2,-28-30-2,11 12-28,0 1-778,21 17 808,-36-35-184,1 0-1,0-1 0,0 1 1,1-1-1,-1-1 1,1 1-1,0-1 1,0 0-1,7 2 185,22-3-467</inkml:trace>
  <inkml:trace contextRef="#ctx0" brushRef="#br0" timeOffset="2">1715 408 7890,'-72'-81'9291,"81"105"-7660,11 45-1186,-3 0 0,6 47-445,-3-9 90,-10-62-112,14 64-46,-5 0 0,-5 2 0,-4 0 68,-8-29-3775,-2-81 3027</inkml:trace>
  <inkml:trace contextRef="#ctx0" brushRef="#br0" timeOffset="3">1482 896 6089,'-26'-17'3353,"14"17"-280,12 0-881,7 0-632,6 5-127,22-1-473,-4-3-144,23-1-320,15-3-144,1-2-200,4-2-32,-11 5-288,-3-6-256,-7 4 3457,-5 4-2457</inkml:trace>
  <inkml:trace contextRef="#ctx0" brushRef="#br0" timeOffset="4">2203 809 9930,'0'-2'4185,"0"0"-2441,0 1-295,0 1-545,3 22-288,8 23-360,11 57-104,-22-43-104,2 2 16,-2-4-136,-6-2-160,5-13-416,1-6-256,0-24 536</inkml:trace>
  <inkml:trace contextRef="#ctx0" brushRef="#br0" timeOffset="5">2271 326 10194,'-32'-19'4201,"23"7"-2617,6 7-311,3 0-313,2 5-408,-4 0-712,2 0 384,0 0-232</inkml:trace>
  <inkml:trace contextRef="#ctx0" brushRef="#br0" timeOffset="6">2763 817 6665,'131'-37'3085,"-128"37"-2805,0-1 0,-1 0 0,1 0 0,0 0 0,-1-1 0,1 1 1,-1-1-1,1 1 0,-1-1 0,2-1-280,-4 2 84,0 1 1,1 0 0,-1-1 0,0 1-1,0-1 1,1 1 0,-1-1 0,0 1-1,0 0 1,1-1 0,-1 1 0,0-1-1,0 1 1,0-1 0,0 1-1,0-1 1,0 1 0,0-1 0,0 1-1,0-1 1,0 1 0,0-1 0,0 1-1,0-1 1,-1 1 0,1-1 0,0 1-1,0-1 1,-1 0-85,0 0 238,0-1 0,0 1-1,-1 0 1,1-1 0,-1 1 0,1 0-1,-1 0 1,0 0 0,1 0 0,-1 0-1,0 0 1,0 0-238,-4 0 182,1 0 0,0 0 1,-1 1-1,1 0 0,-1 0 0,1 0 0,0 1 0,-1-1 0,1 1 0,0 1 0,-4 0-182,-59 25 579,53-21-460,-16 8 8,2 1 0,0 1 1,-11 10-128,26-16 28,0 0 0,0 1-1,1 1 1,1 0 0,0 1 0,1 0 0,-4 7-28,13-17 5,0-1 0,0 1-1,0 1 1,1-1 0,-1 0-1,1 0 1,0 0 0,0 1-1,0-1 1,0 1 0,0 2-5,2-5 1,-1 0 1,0 1 0,0-1-1,1 0 1,-1 0 0,0 1-1,1-1 1,-1 0 0,1 0-1,0 0 1,-1 0-1,1 0 1,0 0 0,0 0-1,-1 0 1,1 0 0,0 0-1,0 0 1,0 0 0,0 0-1,0-1 1,0 1-1,1-1 1,-1 1 0,0 0-1,0-1 1,0 0 0,1 1-1,-1-1 1,0 0 0,0 0-1,1 1-1,17 1 12,1 0 1,-1-1-1,0-1 0,1-1 0,-1 0 1,0-2-1,10-2-12,29-3 17,-24 4-14,0 2-1,0 1 1,1 2 0,27 4-3,-59-5 0,32 9 0,-34-9 0,0 0 0,0 0 0,-1 1 0,1-1 0,0 0 0,0 1 0,0-1 0,-1 1 0,1-1 0,0 1 0,-1-1 0,1 1 0,0-1 0,-1 1 0,1 0 0,-1-1 0,1 1 0,-1 0 0,1 0 0,-1-1 0,1 1 0,-1 0 0,0 0 0,0 0 0,1 0 0,-1-1 0,0 1 0,0 0 0,0 0 0,0 0 0,0 0 0,0 0 0,0-1 0,0 1 0,0 0 0,0 0 0,-1 0 0,1 0 0,-5 7 1,1 0 0,-2-1 0,1 0 0,-1 0 1,0 0-1,0-1 0,-3 2-1,-8 9 2,-16 15-71,-3-1 0,0-1 0,-2-2 0,-33 18 69,43-34-1623,34-16 1087</inkml:trace>
  <inkml:trace contextRef="#ctx0" brushRef="#br0" timeOffset="7">3205 1722 8226,'0'-2'359,"1"0"0,-1 1 1,1-1-1,-1 0 0,1 0 1,0 0-1,0 1 0,-1-1 0,1 0 1,0 1-1,0-1 0,1 1 1,-1-1-1,1 1-359,23-24 1914,-9 10-480,-7 3-1011,0-1 1,0 1 0,-1-1 0,-1-1 0,0 0-1,0 0 1,-2 0 0,0 0 0,-1-1-1,0 0 1,-1 0 0,1-14-424,1-26 557,-2-1 0,-4-48-557,1 101 26,-11-154 719,-17-70-745,1 7 159,24 194-146,-7-82 66,4-33-79,6 106 0,2 0 1,1 0 0,2 1 0,1 0-1,1 0 1,5-8-1,-10 34-4,1 0 0,1 0-1,-1 0 1,1 1 0,0-1 0,1 1 0,0 0 0,0 0-1,1 0 1,-1 1 0,7-5 4,-8 8-32,0 0 0,0 0 1,0 1-1,0 0 0,0 0 0,1 0 0,-1 0 1,0 1-1,1 0 0,0 0 0,-1 0 0,1 0 1,0 1-1,-1-1 0,1 1 0,0 0 1,0 1-1,-1-1 0,1 1 0,0 0 0,-1 0 1,1 1 31,4 1-184,0 1 0,0-1 0,0 2-1,-1-1 1,1 2 0,-1-1 0,-1 1 0,1 0 0,2 3 184,8 8-1501,-1 1 0,-1 1 0,1 4 1501,30 42-2041</inkml:trace>
  <inkml:trace contextRef="#ctx0" brushRef="#br0" timeOffset="8">3227 919 7210,'-39'-9'3456,"17"12"-1079,6-1-449,18 0-471,12 0-113,18-6-456,13 1-56,18-9-368,2-2-160,6 2-176,-5-3 8,-11 9-312,-5-2-32,-7 6 120</inkml:trace>
  <inkml:trace contextRef="#ctx0" brushRef="#br0" timeOffset="9">4129 817 11042,'29'-13'4617,"-51"20"-2568,4 10-793,15 7-344,1 7-288,4 13-336,7 6-96,-8 5-136,1 3-7,-4 2-25,-8-4 24,0-8-112,1-8-145,2-18-439,4-3 384,6-17 56</inkml:trace>
  <inkml:trace contextRef="#ctx0" brushRef="#br0" timeOffset="10">4064 530 10954,'-19'-16'4457,"2"-3"-2680,1 4-321,4 5-400,0 1-344,11 6-432,1 1 705,15 2-697</inkml:trace>
  <inkml:trace contextRef="#ctx0" brushRef="#br0" timeOffset="11">4740 908 3497,'38'-93'2378,"-37"89"-1871,1 0 1,-1 1-1,0-1 0,0 0 1,0 0-1,-1 0 1,1 0-1,-1 0 1,0 0-1,0 0 1,0 0-1,-1 1 1,0-1-1,1 0 1,-1 0-1,0 0 1,-1 0-508,1 1 208,-1 1 0,0-1 1,1 1-1,-1-1 0,0 1 0,0 0 1,0 0-1,-1 0 0,1 0 1,0 0-1,-1 1 0,1-1 1,-1 1-1,0-1 0,1 1 1,-1 0-1,-1 0-208,-4-1 135,-1 0 0,1 0 0,0 1 0,-1 0 0,1 1 0,0 0 0,-1 0 0,1 1 0,-1 0 0,1 1 0,0-1 0,-4 3-135,3-1 26,0 1 0,1-1 1,-1 2-1,1 0 0,0 0 1,0 0-1,1 1 0,-1 0 1,1 0-1,0 1 0,1 0 0,0 0 1,0 0-1,0 1 0,1 0 1,0 2-27,-2 2 4,2 1 0,0 0 0,0 0 0,1 1 1,0-1-1,2 1 0,-1 0 0,2 0 0,0 0 1,0 9-5,1-12 1,1 0 0,0 1 0,0-1 0,1 0 0,0 0 0,1 0 0,0 0 0,1-1 0,0 1 0,4 4-1,-6-10 3,1 0 1,0-1-1,1 1 1,-1-1-1,1 0 1,0 0-1,0 0 1,0-1 0,0 1-1,1-1 1,-1 0-1,1 0 1,0-1-1,0 1 1,0-1-1,0 0 1,1 0-1,-1-1 1,0 0 0,1 0-1,-1 0 1,1 0-4,4-1 9,0 0 0,0-1 0,0 0 0,0 0 0,-1-1 0,1-1 1,-1 1-1,1-2 0,-1 1 0,0-1 0,0 0 0,0-1 0,-1 0 1,0-1-1,0 0 0,0 0-9,5-4 16,-1-1-1,0 0 1,-1-1 0,0 0 0,-1-1-1,0 0 1,-1-1 0,-1 1 0,3-8-16,-8 15 7,0 0 0,-1 0-1,0 0 1,0 0 0,-1 0 0,1-1 0,-2 1 0,1 0 0,0-1 0,-1 1 0,-1 0 0,1-1 0,-1 1-1,0 0 1,0-1 0,-1 1 0,1 0 0,-2 0 0,1 0 0,0 0 0,-1 1 0,-3-5-7,-2-4 21,5 8-3,0 1 0,0-1 0,-1 1 0,0 0 0,0 0 0,0 0-1,-4-3-17,13 28 19,2-3-14,1-1 1,1 0-1,1 0 1,0-1-1,1 0 0,0-1 1,1 0-1,1 0 0,11 8-5,5 3-376,2-1 1,0-2-1,2-1 0,6 2 376,-10-9-957,-2-3 338</inkml:trace>
  <inkml:trace contextRef="#ctx0" brushRef="#br0" timeOffset="12">5266 219 9290,'-62'-46'5867,"61"45"-5752,0 0 1,0 1 0,0-1 0,0 1 0,1-1-1,-1 1 1,0-1 0,0 1 0,0-1 0,0 1-1,0 0 1,0 0 0,0-1 0,0 1 0,0 0 0,-1 0-116,1 0 44,1 1 1,0-1-1,-1 0 1,1 0 0,-1 0-1,1 1 1,0-1 0,0 0-1,-1 1 1,1-1 0,0 0-1,-1 0 1,1 1-1,0-1 1,0 1 0,0-1-1,-1 0 1,1 1 0,0-1-1,0 0 1,0 1 0,0-1-1,0 1 1,0-1-1,0 0 1,0 1 0,0 0-45,0 4 190,0 1 1,0 0 0,1 0-1,0-1 1,1 4-191,0 1 19,17 120 470,12 67-267,-2-77-126,-10-42 46,9 70-142,-25-126 51,-1 1-1,-1 0 1,-1 0-1,-1 0 1,-1-1-1,-1 1 1,-1 0-1,-6 15-50,10-38 5,0 0 0,0 1 0,0-1 0,0 0-1,0 0 1,0 0 0,0 0 0,0 0 0,0 1 0,0-1-1,0 0 1,0 0 0,0 0 0,0 0 0,0 1-1,0-1 1,0 0 0,0 0 0,0 0 0,0 0 0,0 0-1,0 0 1,0 1 0,0-1 0,-1 0 0,1 0-1,0 0 1,0 0 0,0 0 0,0 0 0,0 0 0,0 0-1,-1 1 1,1-1 0,0 0 0,0 0 0,0 0-1,0 0 1,-1 0 0,1 0 0,0 0 0,0 0 0,0 0-1,0 0 1,0 0 0,-1 0 0,1 0 0,0 0-1,0 0 1,0 0 0,0 0 0,-1 0-5,-3-10 117,-1-16-7,5-13-96,2 0 0,2 0 0,1 0 0,2 0 0,1 1 0,3 0 1,9-23-15,-13 45-37,0 0 1,1 1 0,0 0 0,1 0 0,1 1 0,1 1 0,-1-1-1,9-6 37,-13 15-25,-1 0-1,1 0 0,0 1 0,0 0 0,1 0 0,-1 0 0,1 1 0,0 0 1,5-1 25,-7 2-16,0 1 1,0 0-1,0 0 0,0 1 1,0 0-1,0 0 1,0 0-1,0 0 1,0 1-1,0 0 1,0 0-1,0 0 1,0 1-1,0-1 1,0 1 15,2 2-11,-1-1 0,0 1 0,1 0 0,-2 0 1,1 0-1,0 1 0,-1 0 0,0 0 0,0 1 0,0-1 1,-1 1-1,0 0 0,0 0 0,0 1 0,-1-1 0,0 1 1,0 0-1,-1-1 0,0 1 0,0 0 0,1 6 11,-1-3-3,-1 1 0,0 0 0,0-1 0,-1 1 0,-1 0 0,0-1 0,0 1 0,-1 0 0,0-1 0,-1 1 0,0-1 0,-1 0 0,0 0 0,-3 5 3,-5 6 28,0-2-1,-1 1 0,-1-2 0,0 0 0,-15 14-27,24-27-39,-1 1 0,0-1 0,0 0 0,0 0 0,-1-1 0,1 0 0,-1 0-1,0 0 1,0-1 0,-1 0 0,1-1 0,0 1 0,-1-1 0,0-1 0,1 0-1,-1 0 1,0 0 0,-6-1 39,-8-6-625,6-7 146</inkml:trace>
  <inkml:trace contextRef="#ctx0" brushRef="#br0" timeOffset="13">5967 67 9602,'0'-1'159,"0"1"0,0-1-1,0 1 1,0-1 0,0 1 0,0-1-1,0 1 1,-1-1 0,1 1 0,0-1-1,0 1 1,0-1 0,-1 1 0,1-1-1,0 1 1,-1-1 0,1 1 0,0-1-1,-1 1 1,1 0 0,-1-1 0,1 1 0,-1 0-1,1-1 1,-1 1 0,1 0 0,-1 0-1,1-1-158,-1 2 130,0 0 1,0 0-1,0 0 0,1 0 0,-1 0 0,0 1 0,1-1 0,-1 0 1,1 0-1,0 0 0,-1 1 0,1-1 0,0 0 0,0 0 0,-1 2-130,-4 27 596,1 0-1,1 0 0,2 1 0,2 19-595,13 126 710,-5-87-467,8 53 11,7 0-1,8 9-253,-24-98 35,-7-39-223,1-1 0,0 1 0,1 0 0,4 8 188,-7-21 70,0-1 1,0 0 0,0 1-1,0-1 1,0 0 0,0 1 0,1-1-1,-1 0 1,0 1 0,0-1-1,1 0 1,-1 1 0,0-1-1,0 0 1,1 0 0,-1 1-1,0-1 1,1 0 0,-1 0-1,0 0 1,1 0 0,-1 1-1,0-1 1,1 0 0,-1 0-1,0 0 1,1 0 0,-1 0 0,1 0-71,19-4 1008</inkml:trace>
  <inkml:trace contextRef="#ctx0" brushRef="#br0" timeOffset="14">6262 799 8394,'98'11'6568,"-56"-6"-3290,25 1-3278,-52-6 178,0 0-1,0-1 0,0-1 1,0 0-1,0-1 0,5-3-177,-15 5 27,0-1 1,0 1-1,0-1 0,-1-1 1,1 1-1,-1-1 0,0 1 0,1-1 1,-1-1-1,-1 1 0,1 0 0,0-1 1,-1 0-1,0 0 0,0 0 1,0-1-28,-1 2 18,0-1 0,0 0 0,-1 0 0,1 1 0,-1-1 0,0 0 0,-1 0 1,1 0-1,-1 0 0,1-1 0,-1 1 0,-1 0 0,1 0 0,0 0 0,-1 0 0,0 0 1,0 0-1,0 0 0,0 0 0,-1-1-18,-3-4 17,1 1-1,-1-1 1,0 1-1,-1-1 1,0 2-1,0-1 1,-1 1-1,0 0 1,0 0-1,0 1 1,-1 0-1,0 0 1,-8-4-17,11 7 0,0 0-1,0 1 1,0-1-1,0 1 1,0 0 0,0 1-1,-1-1 1,1 1 0,-1 0-1,1 0 1,-1 1-1,1 0 1,-1 0 0,0 0-1,1 0 1,-1 1-1,1 0 1,-1 0 0,1 1-1,0 0 1,0-1 0,-1 2-1,1-1 1,0 1-1,0 0 1,-3 3-2,0 1-1,1 0 0,0 0 1,0 1-1,1 0 1,-1 0-1,2 1 0,-1-1 1,2 1-1,-1 0 0,-1 5 3,-2 7 3,0 0 0,1 1 0,2 0 0,-3 15-3,6-22-2,0 1 1,1-1-1,0 0 1,1 1-1,1-1 1,0 0-1,1 1 1,2 6 1,-2-16 41,0 0-1,0 0 1,0 0 0,1-1 0,-1 1 0,1-1 0,1 0 0,-1 0 0,1 0-1,0 0 1,0 0 0,0-1 0,1 0 0,-1 0 0,1 0 0,0 0 0,1-1-1,-1 0 1,0 0 0,1 0 0,0-1 0,1 1-41,2 0 561,1-1-1,-1 0 1,1 0 0,2-1-561,42 4 1224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1495 4401,'0'0'358,"0"1"0,0-1 1,0 1-1,0-1 0,0 1 0,0-1 1,0 1-1,0-1 0,0 1 0,1-1 0,-1 0 1,0 1-1,0-1 0,1 1 0,-1-1 1,0 1-1,0-1 0,1 0 0,-1 1 0,0-1 1,1 0-1,-1 1-358,11 0 4456,-7-3-4200,0 1 0,0-1-1,0 0 1,-1 0-1,1 0 1,-1 0 0,0-1-1,1 1 1,0-2-256,5-5 179,1 0 1,-2-1-1,1 0 0,-1-1 1,-1 0-1,0 0 1,0-1-1,-1 1 1,-1-1-1,0-1 0,2-7-179,2-17 217,-1-1-1,-2 0 0,-2-1 0,-1 1 0,-2-10-216,-3-15 135,-3 1 0,-2 0 0,-3 0-135,-21-102 114,2 16-54,6-2 0,5-26-60,17 169 0,-1-16-5,2 0 0,0-1 0,1 1 0,1-1 1,2 0 4,-3 20-5,-1 1 0,1-1 0,0 1 0,1-1 0,-1 1 0,0 0 0,1-1 0,0 1 0,0 0 0,0 0 0,0 0 0,0 0 0,1 1 1,-1-1-1,1 1 0,0-1 0,0 1 0,0 0 0,0 0 0,0 0 0,0 0 0,1 1 0,-1-1 0,0 1 0,1 0 0,-1 0 1,1 0-1,0 0 0,0 1 5,4-1-49,-1 1 1,1 0-1,0 1 1,-1 0 0,1 0-1,0 0 1,-1 1-1,1 0 1,-1 1 0,0 0-1,0 0 1,0 0-1,4 3 49,1 2-223,1 0 1,-1 1-1,0 1 0,-1 0 0,0 1 0,-1 0 0,0 1 0,-1 0 0,0 0 223,13 21-2522,-3 2 0,16 33 2522,5 21-1874</inkml:trace>
  <inkml:trace contextRef="#ctx0" brushRef="#br0" timeOffset="1">18 886 8018,'-16'-3'3488,"15"0"-1687,4-1-153,12-3-376,13-1-207,11-4-401,9-2-160,10 4-184,1-6-88,1 15-216,-7-5-240,-5 5 304,0 4-136</inkml:trace>
  <inkml:trace contextRef="#ctx0" brushRef="#br0" timeOffset="2">970 821 9394,'7'-10'636,"-4"6"-318,0 1-1,-1-1 0,1 0 0,-1 0 1,0 0-1,0 0 0,-1 0 1,1-3-318,-2 7 59,0-1 1,0 0 0,0 1 0,0-1-1,0 0 1,0 1 0,0-1-1,0 0 1,0 1 0,0-1 0,0 0-1,-1 1 1,1-1 0,0 0 0,-1 1-1,1-1 1,0 0 0,-1 1-1,1-1 1,-1 0-60,-1 0 103,1 0-1,-1 0 0,1 0 1,-1 0-1,0 0 1,1 0-1,-1 1 1,0-1-1,0 1 0,1-1 1,-2 1-103,-6-3 131,1 1 1,0 1 0,-1 0-1,0 0 1,1 0 0,-1 1-1,0 1 1,1-1 0,-1 1-1,1 1 1,-1-1 0,1 2-1,0-1 1,0 1 0,0 0-1,0 1 1,0 0 0,1 0-1,-1 1 1,1-1-1,0 2 1,1-1 0,-1 1-1,1 0 1,0 0 0,0 1-1,1 0 1,-3 5-132,1-2 14,0 1 0,2 0 0,-1 0 0,1 0 0,0 1 0,1-1 0,1 1 0,0 0 0,1 0 0,0 1 0,0-1 0,2 0 0,-1 1 0,2 9-14,0-12 2,0 0 0,1 1 0,0-1 0,0 0 1,1-1-1,1 1 0,0 0 0,0-1 0,1 0 0,0 0 1,0 0-1,1-1 0,0 1 0,1-1 0,0-1 0,0 1 1,0-1-1,2 0-2,-3-3 0,-1 0 0,1-1 1,1 1-1,-1-1 0,0-1 0,1 1 1,-1-1-1,1 0 0,0-1 1,0 1-1,0-1 0,0-1 0,0 1 1,0-1-1,0 0 0,-1-1 0,1 0 1,0 0-1,0 0 0,0-1 1,0 0-1,-1 0 0,4-3 0,7-2 8,-1-1-1,0 0 0,0-2 1,-1 0-1,-1 0 0,1-2 1,-2 1-1,8-9-7,-13 11 20,0 1 0,-1-1 1,0 0-1,0 0 0,-1-1 0,0 0 1,-1 0-1,0 0 0,-1-1 0,2-6-20,-4 10 26,-1-1 0,1 1 0,-2 0 0,1-1 0,-1 1 0,0-1 0,0 1 0,-1-1 1,0 1-1,-1 0 0,1-1 0,-2 1 0,1 0 0,-1 0 0,0 0 0,-3-6-26,-3-1 25,0 0-1,0 1 1,-1 0 0,-1 1 0,0 0 0,0 0 0,-2 1-1,-1 0-24,7 4-83,-1 1 0,0 1-1,-1-1 1,1 1-1,-1 1 1,0 0 0,-1 0-1,1 1 1,-1 0-1,1 0 1,-1 1 0,0 1-1,-8-1 84,15 2-121,0 0 0,0 0 0,0 0 0,1 0 0,-1 1 0,0 0 0,0-1 0,1 1 0,-3 1 121,3 0-72,0-1 1,0 0-1,1 0 0,-1 1 1,1-1-1,-1 1 1,1 0-1,-1-1 1,0 2 71,2-2-16</inkml:trace>
  <inkml:trace contextRef="#ctx0" brushRef="#br0" timeOffset="3">1191 902 4865,'5'-72'5473,"-5"72"-5373,1-1 0,-1 0-1,0 0 1,0 0 0,0 1-1,0-1 1,0 0 0,1 0-1,-1 1 1,0-1 0,1 0 0,-1 0-1,1 1 1,-1-1 0,1 0-1,-1 1 1,1-1 0,-1 1-1,1-1 1,-1 1 0,1-1-1,0 1 1,-1-1 0,1 1 0,0 0-1,-1-1 1,1 1 0,0 0-1,0-1-99,1 1 98,-1 0-1,1 0 0,0 0 0,0 0 0,0 0 1,0 1-1,-1-1 0,1 0 0,0 1 1,0-1-1,-1 1 0,1 0 0,0 0-97,3 1 95,0 1 0,0 0 0,0 0-1,-1 0 1,1 1 0,-1-1 0,0 1-1,3 4-94,2 4 115,-1 1-1,-1 1 1,0 0-1,-1 0 1,0 0-1,1 6-114,7 29 427,1 15-427,-5-16 784,8 17-784,-16-60 7,2 7 692,-5-17 409,-4-19-608,-1-4-421,-1-5 116,2-1 0,0 0 0,2-22-195,2 46 23,2 1 1,-1-1 0,1 0-1,1 1 1,0-1 0,0 1-1,1 0 1,0 0 0,1 0-1,-1 0 1,2 0 0,-1 1-1,1 0 1,1 0 0,1-2-24,-2 5-63,-1 0 1,1 1 0,0 0-1,1 0 1,-1 0 0,1 0-1,-1 1 1,1 0 0,0 0-1,0 1 1,0 0 0,1 0-1,-1 0 1,1 1 0,-1 0-1,2 0 63,1 0-117,-1 0 0,1 1 0,0 0 0,-1 1-1,1 0 1,-1 1 0,1-1 0,-1 1 0,1 1 0,-1 0 0,0 0 0,2 2 117,28 18-587</inkml:trace>
  <inkml:trace contextRef="#ctx0" brushRef="#br0" timeOffset="4">1731 871 7962,'4'6'8419,"19"39"-7931,-18-33-414,1 3 23,0 1 0,-1 0 0,0 0 0,-1 0 0,-1 3-97,16 63 541,-12-58-316,-1 2 0,-2-1 0,0 6-225,9-98 1314,0-18-1140,-5 32-111,1-29-63,-9 69 2,1-6 2,1-1 0,3-15-4,-4 30-3,0 0 0,0 0 0,1 0 1,0 0-1,0 0 0,0 0 0,1 0 0,0 1 0,-1 0 1,1-1-1,1 1 0,2-3 3,-4 6-3,-1-1 0,1 1 0,0 0 0,0 0 0,0 0 0,0 0 0,0 0-1,0 1 1,1-1 0,-1 1 0,0-1 0,0 1 0,0 0 0,1 0 0,-1 0 0,0 0 0,0 0 0,0 0 0,1 0 0,-1 1 0,0-1 0,0 1-1,0 0 1,0 0 0,0-1 0,0 1 0,0 1 0,2 0 3,6 4-8,0 1 0,0 0 0,0 0-1,5 6 9,-14-11 0,11 9 1,0 1 1,-1 0-1,0 1 0,-1 1 0,0 0 0,-1 0 0,-1 0 0,-1 1 1,0 1-1,0-1 0,-2 1 0,0 0 0,0 0 0,0 12-1,-3-14 52,-2-23 324,-1-14-162,0-23-166,0 32-40,1 0 1,0 0 0,1-1-1,1 1 1,0 0 0,4-12-9,-3 18 0,-1 0 1,1 1 0,0-1 0,0 1-1,1 0 1,0 0 0,0 0-1,1 1 1,0-1 0,0 1-1,1 0 1,2-2-1,-5 6-2,0-1-1,0 1 1,0-1-1,1 1 1,-1 0 0,1 0-1,-1 1 1,1-1-1,0 1 1,-1 0-1,1-1 1,0 2 0,0-1-1,0 0 1,0 1-1,0 0 1,0 0-1,0 0 1,0 0 0,0 1-1,0 0 1,0-1-1,-1 1 1,1 1 0,0-1-1,0 1 3,5 2-2,0 0-1,-1 1 1,1 1 0,-1-1-1,-1 1 1,1 0 0,-1 1-1,0 0 1,-1 0-1,1 1 1,-1-1 0,-1 1-1,1 0 1,-2 1 2,4 6-55,0 1-1,-2 0 1,0 1-1,-1-1 1,-1 1-1,0 0 1,0 8 55,1 9-122</inkml:trace>
  <inkml:trace contextRef="#ctx0" brushRef="#br0" timeOffset="5">2840 706 7378,'-1'-2'368,"1"-1"0,-1 0 0,0 0 0,0 0 1,0 0-1,0 0 0,0 1 0,0-1 0,-1 1 1,0-1-1,1 1 0,-1-1 0,0 1 0,0 0 1,0 0-1,0 0 0,-1 0 0,1 0 0,0 0 1,-1 1-1,0-1 0,1 1-368,1 1 70,-1 0 0,1 0-1,0 0 1,0 1 0,0-1 0,0 0 0,0 1-1,0-1 1,0 1 0,0-1 0,0 1 0,0-1-1,0 1 1,0 0 0,0-1 0,0 1-1,1 0 1,-1 0 0,0 0 0,0-1 0,1 1-1,-1 0 1,1 0 0,-1 0 0,1 0 0,-1 0-1,1 0 1,-1 1 0,1-1 0,0 0-70,-14 39 608,9-18-509,0 0-1,2 0 1,1 0 0,0 0 0,2 0-1,0 1 1,2-1 0,0 0 0,3 7-99,-2-15 17,1 0 1,0-1-1,1 1 0,0-1 1,1 0-1,0 0 1,2 1-18,-2-6 19,-1 0 1,1-1-1,0 0 1,0 0 0,1 0-1,0-1 1,0 1 0,1-2-1,0 1 1,8 3-20,-12-6 10,0-1 1,1 0 0,-1-1 0,1 1-1,0-1 1,-1 0 0,1 0-1,0 0 1,0-1 0,0 0-1,0 0 1,-1 0 0,1 0-1,0-1 1,1 0-11,1-1 13,0 0-1,0 0 1,0-1 0,-1 0 0,1 0-1,-1 0 1,1-1 0,-1 0-1,4-4-12,0-1 13,0 0 0,-1 0-1,0-1 1,-1 0-1,0 0 1,0-1 0,-1 0-1,-1-1 1,0 1 0,-1-1-1,2-5-12,-1-1 10,-2-1 0,0 0 0,-1 0 0,-1 0 0,-1-4-10,-1-99 40,-1 38-26,5 52-38,-4 32 23,0-1 1,0 1-1,0 0 1,0 0-1,0 0 0,0 0 1,0-1-1,0 1 1,0 0-1,0 0 0,0 0 1,0 0-1,1 0 1,-1 0-1,0-1 0,0 1 1,0 0-1,0 0 0,0 0 1,0 0-1,0 0 1,1 0-1,-1 0 0,0 0 1,0-1-1,0 1 1,0 0-1,0 0 0,1 0 1,-1 0-1,0 0 1,0 0-1,0 0 0,0 0 1,0 0-1,1 0 1,-1 0-1,0 0 0,0 0 1,0 0-1,0 0 1,1 0-1,-1 0 0,0 0 1,8 13-25,68 181-7,-69-178-10,11 25-131,2 0 0,2-1-1,1-1 1,14 16 173,-34-51 113,0 0-1,0 0 0,0-1 0,1 0 1,-1 1-1,1-1 0,-1 0 1,1-1-1,0 1 0,0-1 0,4 2-112,26 2 805</inkml:trace>
  <inkml:trace contextRef="#ctx0" brushRef="#br0" timeOffset="6">3570 300 8530,'-26'-15'3905,"10"6"-1929,8 15-832,6 14-143,2 28-273,0 17-64,4 29-96,-4 9-128,3 0-152,-5-10-48,6-15-80,3-11-40,5-12-8,3-5-216,6-13 3337,6-1-2441</inkml:trace>
  <inkml:trace contextRef="#ctx0" brushRef="#br0" timeOffset="7">4104 844 6905,'0'-14'1588,"0"1"0,-1 0 0,0 0 0,-2-7-1588,-5-15 1897,-2 0 0,-2-1-1897,8 23 455,2 7-293,0 0-1,-1-1 1,0 1-1,0 0 1,0 1-1,-1-1 1,1 0-1,-1 1 1,-1 0-162,3 3 30,0 0 1,0 0-1,0 0 1,0 0-1,-1 1 1,1-1-1,-1 1 1,1 0-1,-1 0 1,1 0-1,-1 0 1,0 0-1,1 0 1,-1 1-1,0-1 1,0 1-1,0 0 1,1 0-1,-1 0 1,0 0-1,0 0 1,-1 1-31,-3 0 14,0 2 0,-1-1 1,1 1-1,0 0 0,0 0 0,1 1 1,-1-1-1,1 2 0,0-1 1,0 1-1,0 0 0,1 0 0,-2 2-14,-7 7 7,1 2 0,1-1-1,1 2 1,-5 8-7,6-8 3,1 1-1,0 0 1,1 1-1,1 0 1,1 1-1,1-1-2,3-9 0,0 0-1,0 0 0,1 0 1,0 0-1,1 0 0,0 0 0,0 0 1,1 0-1,1 0 0,0 0 0,0 0 1,3 7 0,-3-12-2,0 0 1,1-1-1,-1 0 1,1 0 0,0 0-1,0 0 1,0 0-1,0 0 1,1-1 0,0 0-1,-1 1 1,1-1-1,4 2 2,-1-1 0,0-1-1,0 0 1,1 0-1,-1 0 0,1-1 1,0 0-1,0 0 1,2 0 0,8 0 1,1-1 0,-1-1 1,1-1-1,-1 0 0,1-1 1,-1-1-1,0-1-1,-7 2 2,-1-1 1,0 0-1,0-1 0,0 0 0,0 0 1,0-1-1,-1 0 0,0-1 0,0 0 1,0 0-1,4-6-2,-7 6 3,-1 0 1,0 0 0,0-1-1,0 1 1,-1-1-1,0 0 1,-1 0 0,1-1-1,-1 1 1,-1-1 0,1 1-1,-1-1 1,-1 0-1,1 0 1,-1-7-4,-1-9 17,0-1 0,-2 1-1,-1-1 1,-1 1 0,-6-20-17,10 41-2,-1 0-1,1 0 1,-1 0 0,0 0 0,0 0-1,0 1 1,-1-1 0,1 0-1,-1 1 1,0-2 2,2 4-1,-1 0 0,1 0 0,0-1 0,0 1 0,-1 0-1,1 0 1,0 0 0,-1 0 0,1 0 0,0 0 0,0 0 0,-1 0 0,1-1 0,0 1-1,-1 0 1,1 0 0,0 0 0,-1 0 0,1 1 0,0-1 0,0 0 0,-1 0 0,1 0-1,0 0 1,-1 0 0,1 0 0,0 0 0,0 1 0,-1-1 0,1 0 0,0 0 0,0 0-1,-1 0 1,1 1 0,0-1 0,0 0 0,0 0 0,-1 1 0,1-1 0,0 0 0,0 0-1,0 1 1,0-1 0,0 0 0,0 1 0,-1-1 1,-1 5-10,0 1 1,1-1-1,-1 1 1,1-1-1,0 1 1,0-1-1,1 1 0,0 0 1,0 1 9,1 6 2,0 1 0,1-1 0,1 0 0,0 0 1,1 0-1,1 0 0,0-1 0,0 1 0,1-1 0,7 10-2,2 1-305,1-1 0,1 0 0,1-1 0,18 16 305,-31-33-212,0 1 0,0-1 0,0 0 0,1-1 0,-1 1 0,1-1 0,0 0 0,0 0 0,3 0 212,24 4-513</inkml:trace>
  <inkml:trace contextRef="#ctx0" brushRef="#br0" timeOffset="8">4945 780 9562,'15'-58'3848,"0"-11"-3848,-15 68 90,1 0 1,-1-1 0,0 1 0,1 0-1,-1-1 1,0 1 0,0 0 0,0-1 0,0 1-1,-1 0 1,1-1 0,0 1 0,0 0-1,-1 0 1,1-1 0,-1 1 0,1 0 0,-1 0-1,0 0 1,1-1 0,-1 1 0,0 0 0,0 0-1,0 0-90,-1 0 96,1 0-1,0 1 1,0 0-1,-1-1 1,1 1-1,-1 0 1,1 0 0,0-1-1,-1 1 1,1 0-1,-1 1 1,1-1-1,0 0 1,-1 0-96,-4 1 388,-5-1-70,1 1-1,0 1 0,-1 0 0,1 0 1,0 1-1,0 0 0,1 1 0,-5 2-317,-20 11 612,-21 14-612,20-11 232,21-12-170,-1-1-4,0 2-1,0-1 0,1 2 0,0 0 1,1 0-1,0 2 0,-10 10-57,22-21 3,0 0 0,0 1-1,0-1 1,0 0 0,1 0 0,-1 1 0,0-1-1,1 0 1,-1 1 0,1-1 0,-1 0-1,1 1 1,-1-1 0,1 1 0,0-1-1,0 1 1,0-1 0,0 1 0,0-1-1,0 1 1,0-1 0,1 1 0,-1-1-3,1 1 3,0 0 0,0 0 0,0-1 0,0 1 0,1-1 0,-1 1 0,0-1 0,1 0 0,-1 1 0,1-1 0,-1 0 0,1 0 0,0 0 1,-1 0-1,2 0-3,8 4 9,0-1 0,1-1 0,-1 0 0,1 0 0,3-1-9,-13-1 1,107 11 23,-76-10-29,0 2 0,0 1 1,32 9 4,-62-13-3,0 0 0,0 0 1,1 0-1,-1 0 1,0 1-1,0 0 1,0-1-1,0 1 1,-1 0-1,1 1 1,0-1-1,-1 0 1,1 1-1,0 1 3,-2-3-1,0 1-1,-1 0 1,1-1-1,-1 1 1,1 0-1,-1 0 1,0-1 0,1 1-1,-1 0 1,0 0-1,0 0 1,0-1-1,-1 1 1,1 0-1,0 0 1,-1-1-1,1 1 1,-1 0 0,1 0-1,-1-1 1,0 1-1,0-1 1,0 1-1,0-1 1,0 1-1,0-1 1,0 1 0,-1-1 1,-7 9-2,0 0 0,-1-1 0,0 0 0,-1 0 0,0-1 0,-10 5 2,-11 9 0,-21 16-47,-5 5-320,-7 0 367,34-28-269,8-13 55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369 286 2449,'23'-110'1603,"-13"80"1108,-3 23-673,-8 0 307,0 3-1918,-8-7 5187,-4 3-4172,10 6-1468,-4-2 93,0 1 0,0 0 0,0 0 1,0 0-1,0 1 0,0 0 0,-1 0 1,1 1-1,-1 0 0,0 0 0,1 1 0,-1 0 1,1 0-1,-1 1 0,0 0 0,1 0 1,0 1-1,-1 0 0,1 0 0,0 1 1,0 0-1,0 0 0,0 1 0,-4 2-67,-2 2 27,-1 0-1,2 0 1,-1 1-1,1 1 1,0 0 0,1 1-1,0 0 1,1 0-1,0 1 1,1 1-1,0 0 1,1 0-1,0 1 1,1-1-1,1 2 1,0-1-1,1 1 1,1 0 0,0 0-1,0 6-26,0 13 4,1 1 0,2 0 1,1-1-1,2 1 0,2 0 0,1-1 0,1 1 0,2-2 0,2 1 0,3 6-4,-7-23 3,1 0-1,1-1 0,0 0 0,1 0 0,4 4-2,-7-12 3,0-1-1,0 0 0,0 0 0,1 0 0,0-1 0,0 0 0,1-1 0,-1 1 0,1-1 0,1-1 0,0 1-2,4 0 4,1-1 0,0 0 1,0-1-1,0 0 0,0-1 1,0 0-1,0-2 0,1 0 0,-1 0 1,0-1-1,0-1 0,1 0 1,-1-1-1,0-1 0,-1 0 1,12-5-5,-1 0 8,-2-2 0,1 0 0,-1-1 0,-1-2 0,-1 0 0,1-1 0,-2-1 0,-1-1 0,6-6-8,-8 6 9,-1-1 0,-1-1 0,0 0 0,-2-1 0,0 0 0,-1-1 0,-1-1 0,-1 1 0,1-9-9,-6 19 7,-1 0 0,0-1 0,-1 0 0,0 1 1,-1-1-1,-1 0 0,0 0 0,0 0 1,-1 0-1,0 1 0,-1-1 0,-1 0 0,0 1 1,0-1-1,-1 1 0,-1 0 0,0 0 0,0 1 1,-5-6-8,-5-5 14,-1 0 1,-2 2-1,1 0 0,-2 1 1,-19-14-15,-10-4 14,-51-29-14,83 54-58,-1 2 0,-1 0 1,1 1-1,-1 0 0,-1 2 58,15 5-17,0 0 0,0 0 1,0 1-1,0 0 0,0 0 0,0 0 0,-1 0 17</inkml:trace>
  <inkml:trace contextRef="#ctx0" brushRef="#br0" timeOffset="1">1253 461 4313,'-40'-21'2680,"40"21"-2559,-1-1 0,1 1-1,-1 0 1,1 0 0,-1-1-1,1 1 1,-1 0 0,1-1-1,-1 1 1,1-1 0,-1 1-1,1 0 1,0-1-1,-1 1 1,1-1 0,0 1-1,0-1 1,-1 1 0,1-1-1,0 1 1,0-1 0,0 1-1,0-1 1,-1 0-1,1 1 1,0-1 0,0 1-1,0-1 1,0 1 0,0-1-1,0 1 1,0-1 0,1 0-121,-1 1 90,0-1 0,0 1 0,0 0 0,0-1 1,0 1-1,0 0 0,0-1 0,0 1 0,0-1 1,0 1-1,0 0 0,0-1 0,0 1 0,0-1 1,0 1-1,-1 0 0,1-1 0,0 1 0,0 0 1,0-1-1,0 1 0,-1 0 0,1-1 0,0 1 0,-1 0-90,1-1 106,0 1-1,0-1 1,-1 1-1,1-1 0,0 1 1,-1 0-1,1-1 0,-1 1 1,1-1-1,-1 1 0,1 0 1,-1-1-1,1 1 1,-1 0-1,1-1 0,-1 1 1,1 0-1,-1 0 0,1 0 1,-1 0-1,0-1 0,1 1 1,-1 0-1,1 0 0,-1 0 1,1 0-1,-1 0 1,0 0-1,1 1 0,-1-1 1,1 0-1,-1 0 0,1 0 1,-1 0-1,0 1 0,1-1 1,-1 0-1,1 1 1,-1-1-1,1 0 0,0 1 1,-1-1-1,1 0 0,-1 1 1,1-1-1,0 1 0,-1-1 1,1 1-1,0-1 0,-1 1 1,1-1-1,0 1-105,-3 6 122,0 1-1,0-1 1,1 1-1,-1 7-121,2-12-10,-6 28 52,2 1 0,1-1 0,1 1 0,2 0-1,3 20-41,-2-47 2,2 29 9,2 0 1,1-1-1,2 0 0,2 3-11,-6-26 7,1 1-1,0-1 1,0 0 0,2-1-1,-1 1 1,6 6-7,-7-10 6,0-1 0,1-1 1,0 1-1,-1-1 0,2 1 1,-1-1-1,0-1 0,1 1 1,-1-1-1,1 0 1,5 2-7,-8-4 6,0 0 1,0 0 0,0-1 0,0 1 0,0 0 0,0-1 0,0 0 0,0 0 0,0 0 0,0 0 0,0-1 0,1 1 0,-1-1 0,0 1 0,0-1 0,0 0 0,1-1-7,1 0 12,0-1 0,-1 0 0,1 0-1,0-1 1,-1 1 0,0-1 0,0 0-1,0 0 1,2-3-12,2-4 17,0 0-1,-1 0 1,0-1-1,-1 0 1,0-1-1,-1 0 1,3-9-17,-1-11 26,-1-1 1,-1 0 0,-2 0-1,-2 0 1,-1-12-27,2-44 107,-2 87-99,0 0 0,1 0 0,-1 0 0,1 0 0,-1 0 0,1 0 0,0 0 0,0 0 1,0 0-1,1 1 0,-1-1 0,1 0 0,1-2-8,-2 5 2,-1 0 0,0-1 0,1 1 0,-1 0 0,1-1 0,-1 1 0,1 0 0,-1 0-1,1-1 1,-1 1 0,1 0 0,-1 0 0,1 0 0,-1 0 0,1-1 0,-1 1 0,1 0 0,-1 0 0,1 0 0,-1 0 0,1 0 0,-1 1 0,1-1 0,-1 0 0,1 0-1,-1 0 1,1 0-2,1 1 1,-1 0 0,1 0 0,-1 0 0,0 0 0,1 1 0,-1-1 0,0 0 0,0 0 0,0 1 0,0-1 0,0 1 0,0-1 0,0 1-1,14 26 5,-2 1-1,-2 0 0,0 1 0,-2 0 0,0 7-4,16 46 22,-19-64-85,2 1-1,0-2 1,1 1 0,0-1 0,2-1 63,-7-10-204,1 0 1,0-1-1,1 0 1,0 0 0,-1 0-1,2 0 1,-1-1-1,1 0 1,0-1 0,0 1-1,0-1 1,0-1-1,5 2 204,26 6-706</inkml:trace>
  <inkml:trace contextRef="#ctx0" brushRef="#br0" timeOffset="2">1925 125 8898,'-11'-21'5803,"9"20"-3944,2 5-568,12 37 114,8 19-1241,-3 1 0,-2 0-1,-4 1 1,-2 0 0,0 39-164,28 187-531,-33-258-1,8 19-5643,-7-34 3980</inkml:trace>
  <inkml:trace contextRef="#ctx0" brushRef="#br0" timeOffset="3">1856 615 5041,'-20'-7'3521,"2"-1"720,17 4-1625,1 8-1119,3-4-249,-3 0-520,0 0-168,16 1-128,25 3-96,56-9 40,-35-12-32,-5-6 2753,4 1-2201</inkml:trace>
  <inkml:trace contextRef="#ctx0" brushRef="#br0" timeOffset="4">2514 473 8834,'0'-1'241,"1"1"0,-1-1 0,0 1 0,0-1-1,0 1 1,0-1 0,0 1 0,0-1 0,0 1 0,0-1 0,0 1 0,0-1 0,0 1 0,0-1 0,0 1-1,0-1 1,0 1 0,-1-1 0,1 1 0,0-1 0,0 1 0,-1-1 0,1 1 0,0-1 0,-1 1 0,1 0 0,0-1-1,-1 1 1,1 0 0,0-1 0,-1 1-241,4 8 314,0 0 0,-1 0 0,1 1 0,-2-1 0,1 1 0,-1-1 0,0 5-314,2 13 315,16 96 511,22 177-68,-32-232-686,-5-45-36,-2 1 0,0-1 0,-1 6-36,-1-26 9,0 1 0,0-1-1,-1 1 1,1-1 0,-1 0 0,1 1 0,-1-1-1,0 1 1,0-1 0,0 0 0,0 0 0,0 1 0,0-1-1,-1 0 1,0 1-9,2-3 2,0 0 0,-1 0 0,1 0 0,0 0 0,0 0 1,0 1-1,0-1 0,0 0 0,0 0 0,0 0 0,0 0 0,-1 0 0,1 0 0,0 0 0,0 0 0,0 0 0,0 0 0,0 0 0,0 0 1,0 0-1,-1-1 0,1 1 0,0 0 0,0 0 0,0 0 0,0 0 0,0 0 0,0 0 0,0 0 0,0 0 0,0 0 0,-1 0 0,1 0 1,0 0-1,0 0 0,0-1 0,0 1 0,0 0 0,0 0 0,0 0 0,0 0 0,0 0 0,0 0 0,0 0 0,0 0 0,0-1 0,0 1 1,0 0-1,0 0-2,-2-10 71,-1-4 3,-25-46 27,7 17-46,1-1-1,3-1 0,-4-18-54,9 18 36,2-2 0,2 1 0,3-1 1,1-1-1,2 1 0,2 0 0,4-15-36,-2 45 3,0 1 1,1-1-1,1 1 0,1 0 0,0 0 0,1 1 1,1-1-1,1 1 0,4-7-3,-6 12-3,1 1-1,-1 1 1,1-1-1,1 1 1,0 0-1,0 1 1,0 0 0,1 0-1,0 1 1,0 0-1,1 1 1,-1 0-1,1 0 1,0 1 0,4-1 3,-6 2-2,1 1 1,-1 1-1,1-1 1,-1 1-1,1 1 1,0-1-1,-1 1 1,1 1-1,0 0 1,-1 0-1,1 1 1,-1 0-1,1 0 1,-1 1-1,0 0 1,0 0-1,0 1 1,0 0-1,-1 1 1,0-1-1,0 1 1,0 1-1,0-1 1,-1 1-1,0 1 1,0-1-1,0 1 1,-1 0-1,0 0 1,-1 0-1,0 1 1,0 0-1,0 0 1,-1 0 0,0 0-1,0 0 1,-1 1-1,-1-1 1,1 1-1,-1-1 1,0 1-1,-1 0 1,0 1 1,-2 12 3,0-1 0,-2 1 0,0-1 1,-1 1-1,-1-1 0,-1-1 1,-1 1-1,-1-1 0,-1-1 0,0 1 1,-2-2-1,0 0 0,-10 12-3,16-23 4,0-1 1,-1 1-1,0-1 0,-7 5-4,11-9-34,0 0-1,0 0 1,0 0-1,0-1 0,-1 1 1,1-1-1,0 0 1,-1 0-1,1 0 1,-1 0-1,1-1 1,-1 1-1,-3-1 35,6 0-55,0 0 0,-1 0-1,1 0 1,0-1 0,0 1 0,-1 0 0,1-1-1,0 1 1,0-1 0,0 0 0,-1 1-1,1-1 1,0 0 0,0 1 0,0-1-1,0 0 1,0 0 0,0 0 0,0 0-1,1 0 1,-1 0 0,0 0 0,1 0-1,-1-1 1,0 1 0,1-1 55,-2-2-200,1 0 0,0 0 0,0-1 0,0 1 0,1 0 0,-1-1 0,1-1 200,1-32-631</inkml:trace>
  <inkml:trace contextRef="#ctx0" brushRef="#br0" timeOffset="5">3160 480 5641,'-11'-99'3084,"11"97"-2780,0-1 1,-1 1-1,1 0 1,-1-1 0,0 1-1,1 0 1,-1-1 0,0 1-1,0 0 1,0 0 0,-1 0-1,0-2-304,1 4 249,1-1 0,-1 1 0,0-1 0,1 1 1,-1 0-1,0-1 0,1 1 0,-1 0 0,0-1 0,0 1 0,1 0 0,-1 0 0,0 0 0,0 0 0,1 0 0,-1 0 0,0 0 0,0 0 1,0 0-250,-1 0 1011,1 0-986,1 1 1,-1-1-1,1 0 1,-1 1 0,1-1-1,0 0 1,-1 1-1,1-1 1,-1 0-1,1 1 1,0-1-1,0 1 1,-1-1-1,1 1 1,0-1-1,0 1 1,-1-1-1,1 1 1,0-1 0,0 1-1,0-1 1,0 1-26,-1 1 65,-4 16-5,0-1 0,1 1 0,1-1-1,1 1 1,0 0 0,1 0 0,1 0 0,1 0 0,1 0 0,0 0 0,1 1-60,2 5 38,1 1 0,0-1 0,2-1 0,1 1 0,1-1 0,1-1 0,0 0 0,2 0-38,-9-17 6,-1 0 1,1 0-1,-1 0 1,2-1-1,-1 0 1,0 0-1,1 0 1,0 0-1,-1-1 1,2 1-1,-1-1 1,3 1-7,-4-2 6,1-1 1,-1 0-1,0 0 0,1 0 0,-1 0 1,1 0-1,0-1 0,-1 0 0,1 0 1,-1 0-1,1-1 0,-1 0 0,1 0 1,-1 0-1,1 0 0,2-1-6,-1-1 9,0 0 0,0 0 0,0-1 0,0 0 0,-1 0 0,1 0 0,-1-1 0,0 1 0,-1-1 0,1-1 0,-1 1-1,0 0 1,3-7-9,7-10 24,-2-1-1,-1-1 0,-1 0-23,-3 7 6,2-9 7,-1 0 1,-1-1-1,-2 0 0,0 0 0,-2 0 0,0-22-13,3-27 67,-4 66-9,-1 0 1,1 1-1,0-1 0,1 0 1,0 1-1,1-2-58,10 43 171,83 294-30,-95-319-207,6 17 131,0 1 0,2-2 0,7 13-65,-15-30-202,1-1-1,0-1 0,0 1 0,0 0 0,0-1 0,1 0 0,0 0 0,0 0 0,0 0 0,0 0 0,1-1 1,-1 0-1,1 0 0,0 0 0,0 0 0,0-1 0,0 0 0,5 1 203,16-3-1102</inkml:trace>
  <inkml:trace contextRef="#ctx0" brushRef="#br0" timeOffset="6">3974 139 7522,'-34'-139'11247,"62"241"-10624,-5 1-1,-4 1 0,3 87-622,7 106-1361,-28-290 874,0 1 1,0-1 0,1 1-1,0-1 1,1 0 0,0 1 486,5 1-786</inkml:trace>
  <inkml:trace contextRef="#ctx0" brushRef="#br0" timeOffset="7">3839 517 8122,'-33'-12'3825,"9"9"-1673,9 3 72,15 5-911,3 0-241,24-1-496,15-4-152,26-17-192,9-1 8,0-7-184,-5 1 632,4 7-495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475 348 4657,'-26'-109'2457,"24"104"-2122,1 1 0,0 0 0,-1 0 1,0 0-1,1 0 0,-2 0 1,1 0-1,0 0 0,-1 1 0,0-1 1,0 1-1,0-1 0,0 1 1,0 0-1,-1 1 0,1-1 0,-1 0 1,0 1-1,-1-1-335,-4-2 407,1 0-96,1 0-1,-1 1 1,0 0 0,-1 0-1,1 1 1,-1 0 0,0 1-1,1-1 1,-1 2 0,0-1-1,0 2 1,-1-1-311,2 1 85,1 1 0,-1-1 0,1 2 0,-1-1 1,1 1-1,-1 0 0,1 0 0,0 1 0,0 0 0,0 1 0,0-1 0,1 1 1,-1 0-1,-1 3-85,-6 4 37,1 0 1,0 1-1,1 0 1,0 1-1,1 1 1,1-1-1,0 2 1,0 0-1,2 0 1,0 0-1,-5 16-37,5-10 6,2 0 0,1 0 0,1 1 0,0 0 0,2 0 0,0 0 0,2 0 0,0 0 0,2 5-6,1 6 3,1-1 0,2 0 0,1 0-1,1 0 1,2-1 0,1 0-1,2-1 1,12 22-3,-17-38-2,1-1 0,0 1 0,1-1 0,1-1 0,0 0 0,0-1 1,1 0-1,9 6 2,-11-10-3,0 0 0,1-1 1,0 0-1,0-1 0,0-1 1,1 1-1,0-2 1,0 0-1,0 0 0,0-1 1,0 0-1,2-1 3,7-1-2,0-1 0,0 0 0,0-2 0,-1 0 1,1-2-1,-1 0 0,0-1 0,0-1 0,-1-1 0,0 0 0,0-2 0,11-8 2,-5 3 1,0-2 1,-2-1-1,0-1 0,-1-1 0,-1-1 0,-1-1 1,-1 0-1,11-18-1,-21 28 26,-2-1 1,0 0-1,0 0 0,-1 0 1,-1 0-1,0-1 0,-1 0 1,0 0-1,-1-1 1,1-12-27,-4 15 85,0 0 0,0-1 0,-1 1 0,0-1 0,-1 1 0,-1 0 1,0 0-1,0 0 0,-2 0 0,1 0 0,-1 1 0,-6-10-85,-8-8 130,0 0 0,-2 1 0,-1 1 0,-1 1 0,-27-22-130,-36-26 283,-15-7-283,93 76 24,-5-5-5,8 7 256,0-1 0,-1 0 0,1 0-1,1-1 1,-1 1 0,1-1 0,-1 0-1,2 0 1,-1-1 0,0 0-275,2 2 152,1 0 0,0 0 0,1 0 0,-1 0-1,0-1 1,1 1 0,0-1-152,0 4 22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209 461 5225,'85'-21'2458,"-84"21"-2345,0-1 0,0 1 1,1-1-1,-1 1 0,0-1 0,0 0 0,0 1 0,0-1 1,0 0-1,0 0 0,0 1 0,0-1 0,0 0 1,0 0-1,-1 0 0,1 0 0,0 0 0,-1-1 0,1 1 1,0 0-1,-1 0 0,1 0 0,-1 0 0,0-1 1,1 1-1,-1 0 0,0 0 0,0-1 0,0 1 1,0 0-1,0-2-113,0 1 230,-1 0 0,1-1 1,-1 1-1,0-1 0,0 1 0,0 0 1,0 0-1,0 0 0,0-1 0,-1 1 1,1 0-1,-1 0-230,-3-3 219,0 1 0,0 0 0,0 1 0,0-1 0,0 1 0,-1 0 0,0 0 0,0 0 0,1 1 0,-1 0 0,-1 0 0,-5 0-219,2 0 114,1 0-1,-1 1 1,0 1-1,0-1 0,0 1 1,1 1-1,-1 0 0,-1 1-113,5-1 22,1 1 0,-1 0 0,1 1 0,0-1 0,-1 1 0,1 0-1,0 0 1,1 1 0,-1 0 0,0-1 0,1 2 0,0-1 0,0 0-1,0 1 1,1 0 0,0-1 0,-1 2 0,0 1-22,-3 8 11,0-1 1,1 1-1,0 1 1,1-1 0,1 1-1,0 1-11,0 1 1,2 0 0,0 1-1,1-1 1,1 0 0,0 1 0,1-1-1,1 0 1,1 0 0,1 0 0,2 5-1,-3-15-1,0 1 1,0-1 0,1 0 0,0 0-1,0-1 1,1 1 0,0-1 0,1 0 0,-1-1-1,3 3 1,-3-5 2,0 1 0,0-1-1,1-1 1,0 1 0,-1-1-1,1 0 1,0 0-1,1 0 1,-1-1 0,0 0-1,1 0 1,-1-1 0,1 0-1,3 0-1,-1 1 8,1-2-1,-1 0 1,0 0 0,1 0-1,-1-1 1,0-1-1,1 0 1,-1 0 0,0 0-1,1-2-7,-4 1 7,0 1-1,0-2 1,-1 1-1,1 0 1,-1-1-1,0 0 1,0 0-1,-1-1 1,1 0-1,-1 1 1,0-1-1,0-1 1,0 1-1,-1 0 1,2-4-7,5-11 14,-2-1 0,0-1 0,-1 1 0,-1-1 1,0 0-1,-2-1 0,-1 1 0,-1-1 0,-1 0 0,-1 1 1,0-1-1,-2 0 0,-1 0 0,-5-19-14,-2 13 81,9 28-48,2 3-2,6 15 3,20 47-1,9 38-33,-18-48-97,3-1 0,25 48 97,-42-93-123,0-1 1,1 0 0,0 0 0,1 0 0,-1-1 0,2 2 122,-4-6-325,0 1 1,0-1 0,0 0 0,0 1 0,0-2 0,0 1 0,1 0 0,-1-1 0,1 1 0,-1-1-1,1 0 1,0 0 0,-1 0 0,1-1 0,0 1 324,21-1-1702</inkml:trace>
  <inkml:trace contextRef="#ctx0" brushRef="#br0" timeOffset="1">795 119 7482,'-7'-18'3696,"4"6"-1487,3 12-825,0 16-280,6 13-471,3 10-201,3 13-32,2 6-72,1 16-120,-1-2-40,0 8-72,-1-6-32,1-6 8,0-16-160,-4-9-432,4-6-384,-6-21 487</inkml:trace>
  <inkml:trace contextRef="#ctx0" brushRef="#br0" timeOffset="2">1203 5 8634,'-7'-5'3849,"-2"12"-1641,8 19-608,11 17-543,-7 6-153,13 18-368,-8-3-104,-1 9-152,9 10-64,-6-3-112,4 2-8,-2-13-48,-2-11-208,-3-10-144,13 2 168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0 6985,'-5'1'487,"0"0"-1,0 0 0,0 0 0,0 0 0,1 1 0,-1 0 1,0 0-1,1 0 0,-1 0 0,1 1 0,-1 0-486,-38 29 85,39-29 186,-2 3-199,0 0 1,1 1-1,-1-1 0,1 1 0,1 0 0,-1 1 0,1-1 0,1 1 0,-1-1 0,1 1 1,1 0-1,-1 1 0,1-1 0,1 0 0,-1 6-72,1-10 19,-2 11 1,1 1 0,1 0 0,0 0 0,2 0 0,-1 0 0,2 0 0,0-1 0,3 11-20,-3-16 3,1 0-1,0 0 1,0-1-1,1 1 1,0-1-1,1 0 1,0 0-1,1 0 1,-1-1-1,2 0 1,-1 0-1,1 0 1,7 5-3,-10-10 20,1 0 0,-1-1 0,1 0 0,0 1 0,0-1 0,0-1 0,0 1 0,0-1 0,0 0 0,0 0 0,1-1 0,-1 1 0,0-1 0,0 0 0,1-1 0,-1 1 0,0-1 0,0 0 0,1 0 0,-1-1 0,4-1-20,5-2 163,1-1 0,-2-1-1,1 1 1,-1-2 0,0 0-1,11-10-162,-14 10 129,0-1 1,0-1-1,-1 0 0,0 0 0,-1-1 0,0 0 0,-1-1 1,0 0-1,-1 0 0,0 0 0,1-5-129,-3 8 39,-1 0 0,-1-1 0,0 1 0,0 0 0,0-1 0,-2 1 0,1-1 1,-1 1-1,0-1 0,-1 1 0,0-1 0,0 1 0,-1-1 0,-1 1 0,0 0 0,-1-3-39,2 7 8,-1 0 0,1 0 0,-1 1 0,0 0 0,0-1 0,-1 1 0,1 0-1,-1 1 1,0-1 0,0 0 0,0 1 0,-5-3-8,1 2 300,0-1 1,-1 1-1,1 1 0,-1 0 0,0 0 0,0 0 1,-1 1-301,-47-5 934</inkml:trace>
  <inkml:trace contextRef="#ctx0" brushRef="#br0" timeOffset="1">877 129 5881,'-96'-37'2850,"94"36"-2590,1 0 0,-1 0 0,0 0 0,0 1 0,0-1-1,1 1 1,-1-1 0,0 1 0,0 0 0,0 0 0,-1 0-260,2 0 29,1 0 0,0 0 1,0 1-1,0-1 0,0 0 0,0 0 0,0 0 1,0 1-1,0-1 0,-1 0 0,1 0 0,0 1 1,0-1-1,0 0 0,0 0 0,0 0 0,0 1 1,0-1-1,0 0 0,0 0 0,0 1 0,0-1 1,0 0-1,1 0 0,-1 0 0,0 1 0,0-1 1,0 0-1,0 0 0,0 0 0,0 1 1,0-1-1,1 0 0,-1 0-29,1 4 873,0 7-714,1 0-1,-1-1 1,2 1 0,0-1-1,0 1 1,1-1 0,2 5-159,3 9 171,-1-1 101,0 1 1,-2 0-1,-1 0 1,-1 0-1,-1 1 1,0 14-273,-3-38 24,0 0 1,0 0-1,0 0 1,0 0-1,0 0 1,0 0-1,-1 0 1,1-1-1,0 1 1,0 0-1,-1 0 1,1 0-1,-1 0 1,1 0-1,0 0 1,-1 0-1,0-1 1,1 1-1,-1 0 0,1-1 1,-1 1-1,0 0 1,0-1-1,1 1 1,-1 0-1,-1-1-24,2 1 24,-1-1-1,0 0 0,0 0 1,0 0-1,0 0 0,0-1 1,0 1-1,0 0 0,0 0 1,0 0-1,1-1 1,-1 1-1,0-1 0,0 1 1,0 0-1,1-1 0,-1 1 1,0-1-1,0 0 0,1 1 1,-1-1-1,0 0 0,1 1 1,-1-1-1,1 0 0,-1 1 1,1-1-1,-1 0 0,1-1-23,-4-6 38,0 1 0,0-2-1,1 1 1,0 0 0,1-1-1,0 1 1,0-1-1,1 0 1,0 1 0,1-1-1,0 0 1,0-4-38,2-9 18,0 0 0,1 0-1,2 1 1,2-10-18,-4 19 1,1 1 0,0 0 0,1 0 0,0 0 0,0 0 0,1 1 0,1 0 0,0 0 0,2-3-1,-4 8-2,0 0 0,0 1 0,0-1 0,1 1 0,0 0 0,0 0 0,0 1 0,0-1 0,0 1 0,1 1 0,-1-1 0,1 1 0,0 0 0,0 1 0,0 0 1,6-1 1,-1 1-1,1 1 0,0 0 0,-1 1 0,1 1 0,-1 0 0,1 0 0,-1 1 0,0 1 0,0 0 0,0 1 0,0 0 0,-1 0 0,0 2 0,0-1 0,-1 1 0,1 1 0,-1 0 1,4 4 8,-2 0 1,1 1 0,-2 0-1,0 1 1,0 0-1,-1 1 1,-1 0 0,-1 0-1,0 1 1,-1 0 0,0 1-1,-1 2-8,13 52-142,-10-36 2677,11 31-2535,2-19 1059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19 450 4233,'3'-127'2587,"-5"93"1246,1 30-1778,1 3-1991,0 1-1,0 0 1,0 0 0,0 0-1,-1 0 1,1 0-1,0 0 1,0 0 0,0 0-1,0 0 1,0 0 0,-1 0-1,1 0 1,0 0 0,0 0-1,0 0 1,0 0 0,0 0-1,-1 0 1,1 0-1,0 0 1,0 0 0,0 0-1,0 0 1,0 0 0,-1 0-1,1 0 1,0 0 0,0 0-1,0 0 1,0 0-1,0 1 1,0-1 0,-1 0-1,1 0 1,0 0 0,0 0-1,0 0 1,0 0 0,0 0-1,0 1 1,0-1-1,0 0 1,0 0 0,0 0-1,0 0 1,0 0 0,0 1-1,-1-1 1,1 0 0,0 0-1,0 0 1,0 0-64,-4 19 232,1-1 0,0 0 0,2 1 0,0-1 0,1 16-232,0-16 100,4 116 300,6 0-1,17 73-399,-26-199 5,2 12 3,0 8 1,2-1 1,0 1-1,2-1 0,5 10-9,-9-29 0,0-1 1,1 0 0,-1 0 0,2 0 0,-1 0 0,1-1 0,0 0 0,0 1-1,-1-4 0,-1 0 0,1 0 0,0 0 0,0 0 0,0-1 0,0 1 0,0-1 0,0 0 0,1 0 0,-1 0 0,1-1 0,-1 0 0,5 1 0,-5-2 1,0 0 1,0 0-1,-1 0 0,1 0 0,0-1 1,0 1-1,0-1 0,0 0 0,-1-1 1,1 1-1,0-1 0,-1 1 0,1-1 1,-1 0-1,0 0 0,1 0 0,-1-1 0,0 1 1,0-1-1,0-1-1,9-8 7,-1-1 1,0 0-1,-1 0 1,0-2-8,-10 15 0,33-55 21,-2 0 1,-2-2 0,-3-2-1,-2 0 1,-3-1-1,2-20-21,-12 34 167,-2-1 0,-2 0-1,1-42-166,-5 5 2011,-6-42-2011,13 228 302,14 52-302,-1 0 36,-12-68 68,4 0 1,4-1-1,26 71-104,-28-104 1973,-1-4-964</inkml:trace>
  <inkml:trace contextRef="#ctx0" brushRef="#br0" timeOffset="1">1095 815 6953,'-25'-34'1492,"-16"-24"3539,41 58-4963,0 0 0,0 1 0,-1-1 1,1 0-1,0 0 0,0 0 0,0 0 0,0 0 0,0 0 0,0 0 0,0 0 0,0 1 0,0-1 0,-1 0 0,1 0 0,0 0 0,0 0 1,0 0-1,0 0 0,0 0 0,0 0 0,0 0 0,-1 0 0,1 0 0,0 0 0,0 0 0,0 0 0,0 0 0,0 0 0,-1 0 1,1 0-1,0 0 0,0 0 0,0 0 0,0 0 0,0 0 0,0 0 0,-1 0 0,1 0 0,0 0 0,0 0 0,0 0 0,0 0 1,0 0-1,0-1-68,2 20 721,-2-17-781,8 45 686,10 29-626,-3-16 224,-10-36-143,18 72 463,-4 12-544,-16-146 1038,-5-35-527,-4-1-511,1 32 57,2-1-1,1 0 0,3 1 1,2-1-1,2-8-56,-3 43 3,0 0 0,0 0 0,0 1-1,1-1 1,0 1 0,1 0 0,-1 0 0,1 0 0,1 0-1,-1 1 1,1-1 0,3-2-3,-4 5-1,1 0 0,0 0 0,0 0 0,0 0 0,1 1 0,-1 0 0,1 0 0,0 1 0,-1-1 0,1 1 0,1 0 0,-1 1 0,0-1 0,0 1 0,6 0 1,-1 0-2,-1 1-1,1 0 1,-1 1 0,1 0 0,-1 0-1,0 1 1,0 0 0,0 1 0,0 0 0,0 1-1,0 0 1,-1 1 0,1 0 0,-1 0 0,-1 1-1,1 0 1,-1 0 0,0 1 0,0 0 0,-1 1-1,0-1 1,0 1 0,-1 1 0,0-1 0,0 1-1,3 9 3,-1 2 0,-1 0-1,-1 0 1,0 0-1,-2 1 1,2 19 0,0 28-124,-3 12 124,0-11-210,2-21 98</inkml:trace>
  <inkml:trace contextRef="#ctx0" brushRef="#br0" timeOffset="2">2180 640 3193,'4'-2'613,"0"-1"0,0 0 0,0 0 0,0 0 0,0-1 0,-1 0 0,1 1 1,-1-2-614,-2 5 193,0-1 1,0 0-1,-1 0 1,1-1-1,-1 1 1,1 0-1,0 0 1,-1 0-1,0 0 1,1 0-1,-1-1 1,0 1-1,1 0 1,-1 0-1,0 0 1,0-1-1,0 1 1,0 0-1,0 0 1,0-1-1,-1 1 1,1 0-1,0 0 1,-1-1-1,1 1 0,-1 0 1,1 0-1,-1 0 1,1 0-1,-1 0 1,0 0-1,0 0 1,1 0-1,-2-1-193,0 2 126,1-1 0,-1 0 0,0 0 0,0 1 0,0 0 0,0-1 0,0 1 0,0 0-1,0 0 1,0 0 0,0 0 0,0 0 0,0 0 0,0 1 0,0-1 0,0 0 0,-2 2-126,-5-1 280,-26 6 136,1 2-1,0 1 1,0 1 0,1 2-1,1 1 1,-25 15-416,47-22 46,-1-1 1,1 1-1,1 1 0,-1 0 1,1 0-1,1 1 0,-1 0 1,-4 7-47,10-11 10,0-1 0,0 1-1,1-1 1,0 1 0,0 0 0,0 0 0,0 0 0,1 0 0,0 0 0,0 1-10,0-3 3,1 0-1,0 1 1,0-1-1,0 0 1,1 1-1,-1-1 1,1 0-1,0 0 1,0 0-1,0 1 1,0-1 0,0 0-1,1 0 1,-1 0-1,1-1 1,1 3-3,0-2 1,-1-1 1,1 1-1,0-1 1,0 1-1,0-1 1,0 0-1,1 0 1,-1 0-1,0 0 1,1-1-1,-1 0 1,1 1-1,0-1 1,-1 0-1,1-1 1,4 1-2,8 1-2,1-1 0,0 0 0,5-2 2,39-3-54,-25 0-66,1 2-1,3 2 121,-31 0-40,0 1 0,0 0 1,0 0-1,0 1 0,0 0 0,-1 1 0,1-1 0,-1 2 1,1-1-1,5 5 40,-10-6-4,-1 0-1,0 0 1,-1 1 0,1-1-1,0 1 1,-1 0 0,1 0-1,-1 0 1,0 0 0,0 0-1,0 0 1,0 0 0,-1 1 0,1-1-1,-1 1 1,0-1 0,0 1-1,0-1 1,-1 1 0,1 0-1,-1 0 1,0-1 0,0 1 0,0 0-1,0-1 1,-1 1 0,1 0-1,-1-1 1,0 1 0,0 0-1,-1-1 1,0 3 4,-3 5 37,1-1-1,-1-1 0,-1 1 1,0-1-1,0 0 1,-1 0-1,0-1 1,-1 1-1,0-2 1,-5 5-37,0-2 53,-1-1 1,0 0-1,0-1 1,-1-1 0,0 0-1,0-1 1,0-1-1,-2 0-53,-16 3-425,1-1 0,-2-1 0,-12-1 425,29-3-355</inkml:trace>
  <inkml:trace contextRef="#ctx0" brushRef="#br0" timeOffset="3">2634 795 4369,'135'-51'2781,"-132"49"-2495,1 1 1,-1 0 0,0-1 0,0 0 0,1 0-1,-1 0 1,0 0 0,0-1 0,-1 1 0,2-2-287,-4 4 89,1-1 1,-1 1-1,0-1 1,1 1-1,-1-1 1,0 1-1,0-1 1,1 1-1,-1-1 1,0 0 0,0 1-1,0-1 1,0 1-1,0-1 1,0 0-1,0 1 1,0-1-1,0 1 1,0-1-1,0 0 1,0 1 0,0-1-1,0 1 1,-1-1-1,1 0 1,0 1-1,0-1 1,-1 1-1,1-1 1,-1 0-90,-1-1 263,0 0 0,-1 0 0,1 0 0,-1 0 0,1 1 0,-1-1 1,0 1-1,0 0 0,0-1 0,0 1 0,-3 0-263,-1-1 131,0 0-1,0 0 1,0 1 0,0 0-1,0 1 1,-1-1 0,1 1-1,0 1 1,0-1-1,-1 1 1,1 1 0,0-1-1,0 1 1,0 1 0,0-1-1,1 1 1,-1 0 0,1 1-1,-1-1 1,1 1-1,0 0 1,1 1 0,-1 0-1,1 0 1,0 0 0,-3 4-131,-4 6 38,0 0 1,2 1-1,0 0 1,0 1 0,2 0-1,0 0 1,-5 18-39,9-21-2,0 0 0,0 0 0,1 0 1,1 1-1,1-1 0,0 1 0,1-1 0,0 1 1,1-1-1,2 10 2,-2-18-9,1 0-1,-1-1 1,1 1 0,1 0 0,-1-1-1,1 1 1,-1-1 0,2 0 0,-1 0 0,1 0-1,-1 0 1,1 0 0,0-1 0,1 0-1,-1 0 1,1 0 0,5 3 9,-6-4-8,1-1-1,0 0 1,0 0-1,0 0 1,0 0-1,0-1 1,0 0-1,1 0 1,-1 0-1,0-1 1,1 0-1,-1 0 1,0 0-1,1-1 1,-1 1-1,0-1 1,1 0-1,-1-1 1,0 0-1,2 0 9,5-4 6,0 0-1,0-1 1,-1 0-1,1-1 1,-1 0-1,-1 0 1,0-2-1,0 1 1,-1-1 0,0 0-1,-1-1 1,0 0-1,0-1 1,-1 1-1,-1-1 1,0-1-1,-1 1 1,3-9-6,-7 12 7,1 0 0,-1 0 0,-1 0 0,0 0 0,0 0 0,0 1 0,-2-1 0,1 0 1,-1 0-1,0 0 0,-3-7-7,-4-11 239,-1 1 0,-6-10-239,12 28 299,26 53-258,1-1 1,29 40-42,-15-27-542,4 15 542,-33-56-412,0-1 0,2 0 0,8 11 412,7-1-360</inkml:trace>
  <inkml:trace contextRef="#ctx0" brushRef="#br0" timeOffset="4">3295 327 9970,'-14'-16'4385,"4"11"-2657,7 12-399,-1 12-281,6 22-464,5 12-96,5 9-128,2 12-88,-1-1-136,3 4-32,-4 2-56,1-2 0,1-8-24,-5-11-80,-2-12-432,-4-6-304,-3-16-256,0-4 528</inkml:trace>
  <inkml:trace contextRef="#ctx0" brushRef="#br0" timeOffset="5">3088 736 6129,'-24'5'3753,"5"1"184,21 9-2225,-2-1-119,17-2-369,14-2-256,13-7-408,9-3-176,6-8-216,4-2-32,-5-4-176,-6-3-168,-3 0-432,-4 1 3649,-13 2-2401</inkml:trace>
  <inkml:trace contextRef="#ctx0" brushRef="#br0" timeOffset="6">3739 642 8866,'0'-2'3945,"0"1"-1697,0 1-431,0 0-481,9 37-264,6 61-560,-12-41-184,6 4-240,-9-3-40,7-6-64,-7-6-80,-7-15-288,5-2-40,4-13 216</inkml:trace>
  <inkml:trace contextRef="#ctx0" brushRef="#br0" timeOffset="7">3850 342 10186,'-31'-19'4257,"16"7"-2537,0 6-191,6-1-577,4 8-448,10 5-608,5 2 808,21 16-640</inkml:trace>
  <inkml:trace contextRef="#ctx0" brushRef="#br0" timeOffset="8">4270 577 5265,'86'30'2737,"-74"-27"841,-13-4-1561,-16-1 2733,-6 6-4527,-1 0 0,1 2 0,0 1 0,1 1-1,0 0 1,0 2 0,1 1 0,0 0 0,0 2 0,-6 5-223,23-15 9,0 1 0,0-1-1,1 1 1,-1 0-1,1 0 1,-1 0 0,1 1-1,1-1 1,-1 1-1,1-1 1,-2 4-9,4-7 0,-1 1-1,1 0 0,-1 0 1,1-1-1,0 1 1,0 0-1,-1-1 1,1 1-1,0 0 1,1 0-1,-1-1 1,0 1-1,0 0 1,1 0-1,-1-1 1,1 1-1,0 0 0,-1-1 1,1 1-1,0-1 1,0 1-1,0-1 1,0 1-1,0-1 1,0 0-1,0 0 1,1 1-1,-1-1 1,0 0-1,1 0 1,-1 0-1,1 0 0,-1 0 1,1-1-1,0 1 1,13 5-8,1-1 0,-1-1 0,1 0-1,-1-1 1,1-1 0,0 0 0,0-1-1,4-1 9,9 1-27,-4 1-2,66 7-131,-80-8 134,0 2-1,0-1 1,-1 2 0,1-1-1,-1 1 1,0 1 0,1 0 26,-9-4-2,0 0 0,0 0 1,0 1-1,0-1 0,-1 1 1,1-1-1,0 1 1,0 0-1,-1-1 0,1 1 1,-1 0-1,0 0 0,1 0 1,-1 0-1,0 0 1,0 0-1,0 1 0,-1-1 1,1 0-1,0 0 0,-1 1 2,0 1 5,0-1-1,0 1 1,0 0-1,-1-1 1,1 1-1,-1-1 1,0 1-1,0-1 0,0 0 1,-1 1-1,1-1 1,-1 0-1,0 0-4,-5 9 31,-1 0 0,-1-1 0,0-1 0,0 1 0,-1-2 0,-8 8-31,-225 168 431,209-160-215,31-24 1884,4-4-1037</inkml:trace>
  <inkml:trace contextRef="#ctx0" brushRef="#br0" timeOffset="9">4767 1293 3441,'-1'2'288,"1"1"1,-1-1-1,1 0 0,-1 0 1,1 1-1,0-1 1,0 0-1,0 1 1,0-1-1,1 0 0,-1 1 1,1-1-1,-1 0 1,1 1-1,0-1 1,0 0-1,0 0 0,0 0 1,0 0-1,0 0 1,1 0-1,-1 0 1,0 0-1,1-1 0,0 1 1,-1 0-1,1-1-288,2 3 471,0 0 0,0-1-1,0 1 1,0-1 0,1 0 0,0 0-1,-1-1 1,1 0 0,0 1-1,0-1 1,4 0-471,-8-2 78,0 1 0,0-1 0,0-1-1,0 1 1,-1 0 0,1 0 0,0 0 0,0 0 0,0-1-1,0 1 1,0 0 0,0-1 0,0 1 0,-1 0-1,1-1 1,0 0 0,0 1 0,0-1 0,-1 1-1,1-1 1,0 0 0,-1 1 0,1-1 0,-1 0 0,1 0-1,-1 0 1,1 1 0,-1-1 0,1 0 0,-1 0-1,0 0 1,1 0-78,8-35 507,-7 28-339,7-45 70,-3-1 1,-1 1-1,-3-1 1,-2 0 0,-5-26-239,-14-78 51,-11-28-51,-5-30 69,27 156-61,0-51-8,8 93-3,0 0 1,1 0 0,1 0 0,1 0-1,1 0 1,0 0 0,1 1 0,2-4 2,-5 15-4,1 1 1,0-1-1,0 0 1,0 1-1,1 0 1,0 0-1,0 0 0,0 0 1,0 1-1,1 0 1,0 0-1,0 0 1,3-2 3,-4 4 0,0 0 0,0 0 0,0 1 0,0-1 0,0 1 0,0 0 0,0 0-1,0 1 1,0-1 0,0 1 0,1 0 0,-1 0 0,0 0 0,0 1 0,0-1 0,1 1 0,-1 0 0,0 0 0,0 0 0,1 2 0,5 2-121,0 0 1,-1 1-1,0 0 0,0 0 0,0 1 1,-1 0-1,0 1 0,0 0 0,-1 0 1,0 1-1,-1-1 0,0 2 0,4 7 121,8 14-1147,-3 1 1,-1 1-1,7 23 1147,4 22-1030</inkml:trace>
  <inkml:trace contextRef="#ctx0" brushRef="#br0" timeOffset="10">4726 906 6281,'-9'-2'3249,"4"-1"-1225,9 1-543,-4 0-145,0 1-416,6-1-104,27-8-287,49-18-113,-36 21-264,2-3 96,6 3-472,-1 6-296,-7-1 1824,2 0-1296</inkml:trace>
  <inkml:trace contextRef="#ctx0" brushRef="#br0" timeOffset="11">5334 776 6913,'0'0'3577,"0"0"-992,0 0-1425,5 17-136,7 24-472,12 50-128,-8-38-191,-1 2-89,-1-6-88,-1-4 88,-4-14-296,-6-4-265,1-10 297</inkml:trace>
  <inkml:trace contextRef="#ctx0" brushRef="#br0" timeOffset="12">5413 387 10098,'-26'-11'3601,"4"5"-3009,10 11-496,9 12-200,9 3 64</inkml:trace>
  <inkml:trace contextRef="#ctx0" brushRef="#br0" timeOffset="13">6031 741 5745,'0'46'1691,"-3"-27"1807,2-24-3126,-1 0-1,0 0 0,0 1 0,0-1 1,0 1-1,-1-1 0,0 1 0,0 0 0,0 0 1,0 0-1,-1 0 0,0 1 0,0-1 1,-3-2-372,4 5 65,1-1 0,0 1 0,-1-1 0,1 1 0,-1 0 1,1 0-1,-1 0 0,0 0 0,1 1 0,-1-1 0,0 1 0,0 0 1,1-1-1,-1 1 0,0 0 0,0 1 0,0-1 0,1 0 0,-1 1 1,0 0-1,1-1 0,-1 1 0,0 0 0,1 1 0,-1-1 1,1 0-1,0 1 0,-2 0-65,-16 15 91,0 1 0,2 1 1,0 0-1,2 1 0,0 1 0,1 0 1,-6 13-92,15-23 5,1 0 0,0 1-1,1-1 1,0 1 0,0 0 0,2 0 0,-1 1 0,2-1 0,-1 0 0,2 1 0,0-1 0,0 3-5,1-9 2,-1-1 1,1 1-1,0-1 0,1 0 0,-1 1 1,1-1-1,0 0 0,0 0 1,1 0-1,0 0 0,0 0 1,3 4-3,-3-6 3,0 0 1,0-1 0,0 1-1,0-1 1,0 1 0,1-1-1,0 0 1,-1 0 0,1-1-1,0 1 1,0-1 0,-1 1 0,1-1-1,0-1 1,1 1 0,-1 0-1,0-1 1,4 0-4,-2 0 7,1 0 0,-1 0 1,0-1-1,0 0 0,1 0 0,-1-1 0,0 1 0,0-1 1,0-1-1,0 1 0,-1-1 0,1 0 0,0 0 0,-1-1 0,0 0 1,0 0-1,0 0 0,-1 0 0,4-4-7,3-7 16,0 1 0,-1-2 0,-1 0 0,0 0 0,-1 0 0,1-7-16,-4 10 11,-1 0 0,0 1 0,-1-1 0,-1-1 0,0 1 0,-1 0 0,0 0 0,-1-1 0,0 1 0,-2 0 0,1-1 0,-1 1 0,-1 0 0,0 0 0,-5-9-11,1-11 154,7 30-91,1 4-9,3 17-14,8 37-9,-7-27-18,1-1-1,2 0 1,0-1 0,2 1 0,0-1 0,5 4-13,-2-7-178,1-1 1,1-1-1,1-1 0,1 0 0,1-1 0,0-1 0,1 0 1,1-2-1,7 4 178,-4-5-600</inkml:trace>
  <inkml:trace contextRef="#ctx0" brushRef="#br0" timeOffset="14">6330 330 8442,'-45'-84'5394,"45"83"-5324,0 0 0,-1 0 0,1 1 0,-1-1 0,1 0 0,0 0 0,-1 0-1,1 1 1,-1-1 0,0 0 0,1 0 0,-1 1 0,0-1 0,1 1 0,-1-1 0,0 0 0,1 1-1,-1 0 1,0-1 0,0 1 0,0-1 0,0 1-70,0 0 58,1 1 0,-1-1 0,1 1-1,0 0 1,-1-1 0,1 1 0,-1-1 0,1 1-1,0 0 1,0-1 0,-1 1 0,1 0 0,0-1-1,0 1 1,0 0 0,-1-1 0,1 1 0,0 0 0,0-1-1,0 1 1,0 0-58,2 53 992,8 6-440,2-1 0,8 18-552,12 58 460,7 77 112,17 86 91,-56-297-661,12 37 136,-10-35-47,-1-8-34,-2-14 30,-5-32-19,-1-5-34,2 0 0,3-17-34,2 56-2,1-1 1,1 0-1,0 1 1,1 0-1,2 0 1,-1 0-1,2 0 1,0 0-1,5-6 2,-8 16-2,0 0 0,1 1 0,0 0 0,0-1 0,1 1 0,0 1 0,0-1 0,0 1-1,1 0 1,-1 0 0,1 0 0,1 1 0,-1 0 0,0 0 0,1 0 0,0 1 0,0 0 0,0 1-1,0-1 1,0 2 0,1-1 0,-1 1 0,1 0 0,-1 0 0,1 1 0,-1 0 0,1 0-1,-1 0 1,1 1 0,-1 1 0,2 0 2,1 1-2,-1 0 0,1 1 0,-1 0 0,0 1 0,0 0 0,-1 1 0,1 0 0,-1 0 0,0 0 0,-1 1 0,0 0 0,0 1 0,0 0 0,2 5 2,3 3-3,-1 1 0,-1 0 0,-1 0 0,0 1 0,-1 1-1,5 18 4,-11-29 0,1 0 1,-1 0-1,0 1 0,-1-1 0,0 1 0,0-1 0,-1 1 0,0-1 0,-1 1 0,0-1 0,0 1 0,0-1 0,-1 1 0,-1-1 0,0 0 0,0 0 0,0 0 0,-1 0 0,0-1 0,0 1 1,-1-1-1,0 0 0,0-1 0,-1 1 0,-3 2 0,-1 1 5,-1 0 1,0-1 0,0 0-1,-1-1 1,0 0 0,0-1-1,-1-1 1,0 0 0,0 0-1,-1-1 1,-9 2-6,6-4-125,0 0 0,0 0 0,-1-2-1,0 0 1,1-1 0,-1-1 0,1-1 0,-1 0 0,-5-3 125,-15-2-1341,1-3 0,-6-3 1341,39 11-220,0 1 0,0-1-1,0 0 1,0-1 0,1 1 0,-1-1 0,0 1 0,0-2 220,-19-24-1008</inkml:trace>
  <inkml:trace contextRef="#ctx0" brushRef="#br0" timeOffset="15">7034 221 8442,'0'-16'1394,"0"-29"1272,0 42-2441,0 1 0,-1-1 0,1 1 1,-1-1-1,0 0 0,1 1 1,-1-1-1,0 1 0,-1-1 0,1 1 1,0 0-1,-1-1 0,1 1 0,-1 0-225,2 2 42,0-1 0,-1 1 0,1 0 0,0 0 0,0 0 0,0 0 0,-1-1 0,1 1 0,0 0 0,-1 0 0,1 0 0,0 0 0,0 0 0,-1 0 0,1 0 0,0 0 0,-1 0 0,1 0 0,0 0 0,0 0 0,-1 0 0,1 0 0,0 0-1,-1 0 1,1 0 0,0 0 0,0 0 0,-1 0 0,1 0 0,0 0 0,0 1 0,-1-1 0,1 0 0,0 0 0,0 0 0,-1 0 0,1 1 0,0-1 0,0 0-42,-10 15 713,-2 22-103,4 9-205,2 1 0,2-1-1,2 1 1,4 46-405,27 192 791,-23-239-711,-1-8-53,18 120 114,-18-133-140,2-1-1,0 0 1,2 0 0,0-1 0,5 7-1,-12-25 83,1 1 0,0-1 0,1 0 0,-1 0 0,1 0 0,0-1 0,0 1 0,0-1 0,1 0 0,2 1-83,16 10 370</inkml:trace>
  <inkml:trace contextRef="#ctx0" brushRef="#br0" timeOffset="16">7224 812 8378,'6'-11'873,"8"-9"651,-14 19-1478,0 1-1,0 0 0,1 0 1,-1-1-1,0 1 0,1 0 1,-1 0-1,0 0 1,1-1-1,-1 1 0,0 0 1,1 0-1,-1 0 0,0 0 1,1 0-1,-1 0 1,0 0-1,1 0 0,-1 0 1,1 0-1,-1 0 1,0 0-1,1 0 0,-1 0 1,0 0-1,1 0 0,-1 0 1,0 0-1,1 1 1,-1-1-1,0 0 0,1 0 1,-1 0-1,0 0 0,1 1 1,-1-1-1,0 0 1,0 1-1,1-1 0,-1 0 1,0 0-1,0 1 1,0-1-1,1 0 0,-1 1 1,0-1-1,0 0 0,0 1-45,3 3 241,0-1-1,1 1 0,-1-1 0,0 0 1,1 0-1,0 0 0,0 0 0,0-1 0,0 1 1,0-1-1,1 0 0,-1 0 0,2 0-240,8 2 556,-1 0-1,1-1 0,11 2-555,-13-3 80,-1-1 0,0 0 0,0-1 0,1 0 0,-1-1 0,0 0 0,1-1 0,-1 0 0,0-1 0,0 0-1,-1-1 1,1 0 0,-1-1 0,1 0 0,-1 0 0,-1-1 0,1 0 0,-1-1 0,0 0 0,-1 0-1,0-1 1,0 0 0,0-1 0,4-7-80,-10 13 5,1-1 0,-1 0-1,0 0 1,0 0 0,-1 0-1,0 0 1,1-1 0,-1 1-1,0 0 1,-1-1 0,1 1-1,-1 0 1,0-1-1,0 1 1,0-1 0,-1 1-1,0 0 1,0-1 0,0 1-1,0 0 1,0 0 0,-1 0-1,0 0 1,0 0 0,0 0-1,0 0 1,-1 0 0,1 1-1,-1-1 1,0 1 0,0 0-1,-1-1-4,-2-1-1,1-1 0,-1 1 0,0 1 0,0-1 0,-1 1-1,1 0 1,-1 1 0,0 0 0,0 0 0,0 0-1,-1 1 1,1 0 0,-1 0 0,1 0 0,-1 1 0,1 1-1,-1-1 1,-2 1 1,1 2-3,0 0 0,0 0-1,1 0 1,-1 1 0,0 1-1,1 0 1,0 0 0,0 0 0,0 1-1,0 0 1,1 0 0,0 1-1,0 0 1,-5 6 3,-6 7-4,1 1 0,1 1 0,1 0 0,-7 15 4,11-18 2,1 0 0,1 1 0,0 0 0,2 1 0,0 0 1,1 0-1,2 1 0,-3 16-2,6-26 6,0 0 1,0 0-1,2 0 1,-1 0-1,1 0 1,1-1-1,0 1 1,0 0 0,1-1-1,1 1 1,-1-1-1,2 0 1,0 0-1,0 0 1,0-1-1,1 0 1,7 8-7,-4-6 47,2-1 0,0 1 0,0-2 0,1 1 0,0-2 0,0 0 0,1 0 1,0-1-1,4 1-47,64 20 134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15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1527 7354,'1'7'1471,"4"19"3243,-5-26-4651,0 0 0,0 0-1,0 0 1,0 1-1,0-1 1,1 0-1,-1 0 1,0 0 0,0 0-1,0 1 1,0-1-1,0 0 1,1 0 0,-1 0-1,0 0 1,0 0-1,0 1 1,1-1 0,-1 0-1,0 0 1,0 0-1,0 0 1,1 0-1,-1 0 1,0 0 0,0 0-1,1 0 1,-1 0-1,0 0 1,0 0 0,1 0-1,-1 0 1,0 0-1,0 0-62,10-11 1530,5-17-820,-2 0 0,-2-2 0,0 1 0,-2-1 0,0-3-710,0-8 137,-1-1 0,-1 0 0,-3-1 0,-2 0-1,-1 1 1,-2-1 0,-2 0-137,-9-58 80,-4 1 0,-12-34-80,-2 15 29,-13-66 17,36 147-39,2 1 1,1-1-1,2-34-7,3 56-7,0 1 0,1-1 0,0 1 0,2-1 0,-1 1 0,2 0 0,0 0 0,3-5 7,-5 15-4,0 0 0,0 0 0,0 0 0,0 0 0,1 1 0,0-1 1,-1 1-1,2 0 0,-1 1 0,0-1 0,1 0 4,-1 2-2,-1 0 1,1 0-1,0 1 0,0-1 0,-1 1 1,1 0-1,0 0 0,1 0 0,-1 0 1,0 1-1,0-1 0,0 1 1,0 0-1,0 1 0,0-1 0,2 1 2,1 0-31,0 1 0,0 1-1,0-1 1,0 1 0,-1 0-1,1 1 1,-1 0 0,0 0 0,0 0-1,0 1 1,0-1 0,-1 2-1,1-1 1,-2 0 0,4 5 31,10 14-268,0 1 1,-2 1-1,2 6 268,-9-17-103,46 81-289</inkml:trace>
  <inkml:trace contextRef="#ctx0" brushRef="#br0" timeOffset="1">23 932 8330,'-15'0'3705,"8"0"-2057,17 2-304,7-5-120,21 1-287,12-3-105,10-4-320,3 2-160,0 1-136,-6-3-96,-2-1-408,-2-2-360,5-2 368</inkml:trace>
  <inkml:trace contextRef="#ctx0" brushRef="#br0" timeOffset="2">775 801 8650,'35'-2'2805,"-29"0"-1380,-18-2 137,10 4-1427,-1 0 0,1 0 1,0-1-1,0 1 0,0 0 0,0 1 1,0-1-1,0 0 0,0 1 0,0-1 1,0 1-1,0-1 0,0 1 0,0 0 1,1 0-1,-1 0 0,0 0 0,0 0 1,1 0-1,-1 1 0,0-1 0,1 1 1,0-1-1,-1 1 0,1 0-135,-4 5 142,0 0 0,1 1 0,0-1-1,0 1 1,-1 5-142,-2 4 157,-5 8-49,2 2 0,0-1-1,2 1 1,1 0 0,-1 14-108,6-32 8,1 1 0,0-1 0,1 1 0,0 0 0,0-1 0,1 1 0,0-1 0,1 1 0,0-1 0,1 0 0,-1 0 0,2 0 0,-1 0 0,2 0 0,-1-1 0,1 0 0,4 7-8,-5-12-5,-1 1 0,1 0-1,0-1 1,0 0 0,1 0 0,-1 0-1,0 0 1,1-1 0,0 0 0,0 0-1,-1 0 1,1 0 0,0-1 0,0 0-1,1 0 1,-1 0 0,0-1 0,0 1-1,0-1 1,1-1 0,-1 1 0,0-1-1,3 0 6,5-2-24,0 1-1,0-2 1,-1 0-1,1 0 0,-1-1 1,0-1-1,0 0 1,8-6 24,-10 5 7,1-1 0,-1 0 0,0-1 0,-1 0 1,0 0-1,-1-1 0,0 0 0,0 0 0,-1-1 0,0 0 1,-1 0-1,0-1 0,-1 0 0,-1 0 0,1 0 0,-2-1 1,0 1-1,0-1 0,-1 0 0,-1 0 0,0 1 0,-1-1 1,0 0-1,-3-12-7,2 12 21,-1 0-1,0 0 1,-1 1 0,-1-1 0,0 1-1,-1 0 1,0 0 0,0 0 0,-2 0-21,5 8-12,0 0 0,-1 0 0,0 1 1,1-1-1,-1 1 0,0-1 1,0 1-1,-1 0 0,1 0 0,-1 0 1,1 1-1,-1-1 0,0 1 1,0 0-1,0 0 0,0 1 1,-1-1-1,1 1 0,0 0 0,-1 0 1,1 0-1,-1 0 0,1 1 1,-1 0-1,1 0 0,-1 0 0,-1 1 12,2-1 124,1 1-1,-1 0 1,0 0-1,1 0 0,-1 1 1,1-1-1,0 1 1,-1 0-1,1 0 0,0 0 1,0 0-1,0 1 1,1-1-1,-1 1 0,0 0 1,1 0-1,0 0 1,-1 0-1,1 1-123,-15 31 1027</inkml:trace>
  <inkml:trace contextRef="#ctx0" brushRef="#br0" timeOffset="3">1372 888 6265,'-2'-1'304,"1"0"-1,0 0 0,0 0 1,-1 0-1,1 1 0,0-1 1,-1 0-1,1 1 1,0-1-1,-1 1 0,1 0 1,-1-1-1,1 1 0,-1 0 1,1 0-1,-1 0 0,1 0 1,-1 0-1,1 0 0,-1 0 1,1 0-1,-2 1-303,1 0 182,0 0-1,1 0 1,-1 0 0,1 0-1,-1 1 1,1-1 0,0 0-1,-1 1 1,1-1 0,0 1-1,0-1 1,0 1-1,0 0 1,0-1 0,0 3-182,-2 4 224,0 1 1,0-1-1,1 1 1,1 0 0,0-1-1,0 1 1,0 3-225,1 1 177,1 0 0,0-1-1,1 1 1,0 0 0,1-1 0,3 8-177,6 15 753,11 19-753,6 14 444,-25-52-173,-4-16-260,0 0 0,0 0 0,0 0 0,0 0 0,0 0-1,0 0 1,0 1 0,0-1 0,0 0 0,0 0 0,0 0-1,0 0 1,0 0 0,0 0 0,0 0 0,0 0-1,0 0 1,0 0 0,-1 0 0,1 0 0,0 0 0,0 0-1,0 1 1,0-1 0,0 0 0,0 0 0,0 0 0,0 0-1,0 0 1,0 0 0,0 0 0,0 0 0,-1 0 0,1 0-1,0 0 1,0 0 0,0 0 0,0 0 0,0 0 0,0 0-1,0 0 1,0 0 0,0 0 0,0 0 0,0 0-1,-1 0 1,1 0 0,0 0 0,0 0 0,0-1 0,0 1-1,0 0 1,0 0 0,0 0 0,0 0 0,0 0 0,0 0-1,0 0 1,0 0 0,0 0 0,0 0 0,0 0 0,0 0-1,0 0 1,0 0 0,-1-1 0,1 1 0,0 0 0,0 0-11,-2-2 97,1-1 0,-1 1 0,0-1 0,1 1 0,-1-1 0,1 0 0,0 0 0,0-1-97,-7-17 42,2-1 1,1 1-1,1-1 0,0 0 1,2 0-1,1 0 1,0-3-43,2-3 16,0 1 0,2 0 1,0 0-1,2 0 0,3-5-16,-5 22 1,0 0-1,0 0 1,1 0-1,1 0 1,0 0-1,0 1 1,0 0-1,1 0 1,1 0-1,0 1 0,0 0 1,0 1-1,1-1 1,5-3-1,-6 7-16,0 0 0,0 0 0,0 1-1,1 0 1,-1 0 0,1 0 0,0 1 0,0 1 0,0-1 0,0 1 0,6 0 16,0 1 364,0 0 1,1 1-1,-1 1 1,0 0-1,0 1 1,4 1-365,37 13 929</inkml:trace>
  <inkml:trace contextRef="#ctx0" brushRef="#br0" timeOffset="4">2041 886 5033,'-66'-39'3082,"53"30"-1811,9 7 771,3 6 896,2 0-1323,13 139 229,22 60-493,-27-158-1083,-9-80 875,-2 11-1071,0-181 47,4 159-113,2-1-1,1 1 1,8-24-6,-11 62-2,0-1-1,1 1 1,0 0-1,0 0 1,4-6 2,-6 12-2,0 0 0,0 0 0,1 0 1,-1 1-1,0-1 0,1 0 1,0 1-1,-1-1 0,1 1 1,0-1-1,-1 1 0,1 0 1,0 0-1,0 0 0,0 0 1,0 0-1,0 0 0,0 1 1,0-1-1,1 1 0,-1-1 1,0 1-1,0 0 0,0 0 0,1 0 2,3 1-3,-1 0 0,1 1 0,-1-1 0,1 1 0,-1 0-1,0 1 1,0-1 0,0 1 0,-1 0 0,1 1 0,0-1-1,-1 1 1,0-1 0,0 2 0,0-1 0,-1 0 0,1 1 3,13 16-4,-2 1 1,0 1 0,-1 1 3,-10-16-1,3 3 1,28 49 1,2 11-1,-28-51 2,0 0-1,-2 1 1,0 0-1,-1 1 0,1 16-1,-6-36 2,1 18-6,-2-19 6,0 0-1,0-1 0,0 1 0,0 0 0,0-1 0,0 1 0,0 0 0,0-1 1,0 1-1,0 0 0,-1-1 0,1 1 0,0 0 0,0-1 0,-1 1 1,1-1-1,0 1 0,-1-1 0,1 1 0,0 0 0,-1-1 0,1 1 0,-1-1-1,0 0 2,1 0 0,0 0 0,-1 0-1,1 0 1,0-1 0,-1 1 0,1 0-1,0 0 1,-1 0 0,1-1-1,0 1 1,0 0 0,-1 0 0,1-1-1,0 1 1,0 0 0,0-1 0,-1 1-1,1 0 1,0-1 0,0 1-1,0 0 1,0-1 0,0 1 0,-1-1-1,1 1 1,0 0 0,0-1 0,0 1-1,0 0 1,0-1-2,-2-15 30,1-21-12,0-1-1,3 1 1,1 0-1,3-10-17,-3 31 0,1 0-1,0 0 1,1 0-1,1 1 1,0 0-1,1 0 1,1 0 0,0 1-1,1 0 1,8-9 0,-15 20-2,1-1 0,0 1 1,0 0-1,1 0 0,-1 0 0,1 0 0,-1 1 1,1-1-1,0 1 0,0 0 0,0 0 1,0 1-1,0-1 0,1 1 0,-1 0 1,0 0-1,1 0 2,-1 1-2,0 0 0,-1 0 0,1 0 0,0 1-1,0 0 1,-1-1 0,1 1 0,0 1 0,-1-1 0,1 0 0,-1 1 0,1 0 0,-1 0 0,0 0 0,0 0 0,0 0 0,0 1-1,0-1 1,2 3 2,6 8-4,-1-1-1,0 2 0,-1 0 0,0 0 1,-1 0-1,4 12 5,7 16 31,9 36-31,-19-45-46,-1 1 1,-1 0-1,-2 2 46,1 4-82</inkml:trace>
  <inkml:trace contextRef="#ctx0" brushRef="#br0" timeOffset="5">3034 777 6017,'-1'-5'703,"0"1"-1,-1 0 1,1 0-1,-1 0 1,0 0-1,0 0 1,0 0-1,0 0 1,-1 0-1,1 1 1,-1-1-1,0 1 1,-2-2-703,4 5 57,1-1 1,-1 1-1,1 0 1,-1 0-1,1 0 1,-1 0-1,0 0 1,1-1-1,-1 1 1,1 0-1,-1 0 1,1 0-1,-1 1 0,1-1 1,-1 0-1,1 0 1,-1 0-1,0 0 1,1 0-1,-1 1 1,1-1-1,-1 0 1,1 0-1,0 1 1,-1-1-1,1 0 1,-1 1-1,1-1 1,-1 0-1,1 1 0,0-1 1,-1 1-1,1-1 1,0 1-1,0-1 1,-1 1-1,1-1 1,0 1-1,0-1 1,0 1-1,-1-1 1,1 1-1,0-1 1,0 1-1,0-1 0,0 2-56,-7 28 452,3 4-290,2 0 1,1-1-1,2 1 1,2 14-164,-1-28 33,1 1 0,1-1-1,1 0 1,1 0 0,0-1 0,2 1 0,8 15-33,-13-29 14,1 0 1,0-1 0,0 1-1,0-1 1,0 0 0,1 0-1,0 0 1,0-1 0,0 1-1,1-1 1,-1-1 0,1 1-1,0-1 1,0 0 0,0 0-1,1 0 1,-1-1 0,1 0-1,-1-1 1,1 1 0,0-1-1,-1 0 1,1-1 0,0 0-1,0 0 1,-1 0 0,1-1-1,0 0 1,0 0 0,-1-1-1,1 0 1,-1 0 0,0-1 0,1 1-1,-1-1 1,0 0 0,5-4-15,-3 1 9,0-1 1,-1 1 0,1-1 0,-1-1 0,-1 0 0,1 1 0,-1-2-1,-1 1 1,1-1 0,-2 0 0,1 0 0,-1 0 0,0-1-1,-1 1 1,0-1 0,-1 0-10,5-21 17,-1 0 0,-2 0 0,-1 0 0,-1-17-17,-2-3 13,-1 33-12,1-1-1,1 0 0,0 0 1,3-8-1,2 12-15,-6 15 14,0 0 1,0 0-1,1 0 1,-1 0-1,0 0 1,0 0-1,0 0 1,0-1-1,1 1 1,-1 0-1,0 0 1,0 0-1,0 0 1,0 0-1,1 0 1,-1 0-1,0 0 0,0 0 1,0 0-1,0 0 1,1 0-1,-1 0 1,0 0-1,0 0 1,0 0-1,1 0 1,-1 0-1,0 0 1,0 0-1,0 0 1,0 0-1,1 1 0,-1-1 1,0 0-1,0 0 1,0 0-1,0 0 1,0 0-1,1 0 1,-1 0 0,1 3-3,1-1 0,-1 0 0,0 0-1,0 1 1,0-1 0,0 1 0,0-1 0,0 0 0,-1 1 0,1 1 3,8 89-11,-3-54 8,3 1 0,1-2 1,2 1-1,1-2 0,2 0 0,5 7 3,-17-38-160,0 0 1,1 0 0,0 0-1,0-1 1,0 1-1,0-1 1,1 0-1,0 0 1,0-1 0,0 1-1,2 0 160,16 6-533</inkml:trace>
  <inkml:trace contextRef="#ctx0" brushRef="#br0" timeOffset="6">3717 358 8930,'-12'-41'4017,"4"19"-2097,1 22-616,0 12-223,7 19-305,5 15-160,4 21-72,-1 3-112,1 16-136,-6 0-40,1 4-48,2 6-48,3-7-64,5-5-24,6-13 120,-1-11-48,7-16 2857,-6-6-2177</inkml:trace>
  <inkml:trace contextRef="#ctx0" brushRef="#br0" timeOffset="7">4370 778 3953,'-39'27'2900,"39"-27"-2800,-1 0-1,1 0 1,0 0-1,-1 0 1,1 0-1,0 0 1,-1 0-1,1 0 1,0 0-1,-1 0 1,1-1-1,0 1 1,-1 0-1,1 0 1,0 0-1,-1 0 1,1-1-1,0 1 1,-1 0-1,1 0 1,0-1-1,0 1 1,-1 0-1,1 0 1,0-1-1,0 1 1,0 0-1,0-1 1,-1 1-1,1 0 1,0 0-1,0-1 1,0 1-1,0-1 1,0 1-1,0 0 1,0-1-100,-6-19 1767,2 8-495,1 5-972,-1 1 1,0 0 0,0 0 0,-1 0-1,1 1 1,-1-1 0,0 1-1,-1 0 1,1 1 0,-1-1 0,0 1-1,0 0 1,0 1 0,-1 0 0,1 0-1,-3-1-300,2 2 67,-1-1 0,1 1 0,-1 1 0,0-1-1,0 1 1,0 1 0,0-1 0,0 1 0,0 1-1,1 0 1,-1 0 0,0 0 0,0 1 0,0 0-1,1 1 1,-1-1 0,1 1 0,0 1 0,0-1-1,0 2 1,0-1 0,-1 2-67,-5 5 14,0 1 1,1 0-1,0 1 1,1 0-1,0 1 1,1 0-1,1 1 1,0 0-1,-5 13-14,9-16 4,0 0 0,0 0 0,1 1 0,1-1 0,0 1 0,1 0 0,0 0 1,1 0-1,1 0 0,0 0 0,0 0 0,1 0 0,2 6-4,-1-12 3,-1 0 1,2 1 0,-1-1-1,1 0 1,0 0 0,1 0-1,0-1 1,0 1 0,0-1-1,1 0 1,-1 0 0,2 0-1,-1-1 1,1 0-1,-1 0 1,1 0 0,1-1-1,-1 0 1,1 0 0,-1 0-1,1-1 1,0 0 0,0 0-1,1-1 1,-1 0 0,0 0-1,1-1 1,-1 0 0,1 0-1,0-1 1,-1 0 0,1 0-1,0-1 1,-1 0 0,1 0-1,-1-1 1,0 0 0,1 0-1,5-3-3,5-2 12,-1 0 0,1-2-1,-2 0 1,1-1 0,-1 0-1,6-6-11,-15 10 4,-1 0 0,0 0 0,0 0 0,0 0 0,-1-1 0,0 0 0,0 0 0,-1-1 0,0 1 0,0-1 0,-1 0 0,0 0 0,0 0 0,-1 0 0,1-5-4,0-7 11,-2 0 1,0 1 0,-1-1 0,-1 0 0,-1 0-1,-2-11-11,-2 0 125,-2 1-1,0 1 1,-11-23-125,16 46 132,1 7-53,1 12-36,4 25-53,0-14-36,2-1 1,0 1-1,2-1 1,0 0-1,1-1 1,2 0-1,0 0 1,2-1-1,0 0 0,1-1 1,1 0-1,1-1 1,1-1-1,11 10 46,-20-22 231,0 0 0,0-1-1,1 0 1,-1 0 0,2-1 0,-1 0-1,0 0 1,2 0-231,29 8 911</inkml:trace>
  <inkml:trace contextRef="#ctx0" brushRef="#br0" timeOffset="8">5115 663 7050,'-4'-19'3323,"2"12"-2313,1 1 0,-1-1 0,0 0-1,-1 1 1,1-1 0,-1 1-1010,1 4 138,1 0 0,0 0 0,-1 1 0,1-1 0,-1 0 0,0 0 0,1 1 0,-1-1 0,0 1 0,0 0 0,0 0 0,0 0 0,0-1 0,0 2 0,0-1 0,0 0 0,-1 0 0,1 1 0,0-1 0,-1 1-138,-10-1 121,1 0 0,0 1-1,0 0 1,0 1 0,-1 1-1,1 0 1,0 0 0,1 1 0,-1 1-1,0 0 1,1 0 0,-7 5-121,-4 2 52,-1 2 1,2 0-1,0 2 1,0 0-1,-10 12-52,26-22 7,-3 1 1,1 0 0,-1 0 0,2 1-1,-1 0 1,1 1 0,0-1 0,0 1-1,1 0 1,0 1 0,1-1-1,0 1 1,-1 3-8,4-9 1,1-1 1,-1 0-1,1 1 0,0-1 0,0 0 1,0 1-1,0-1 0,0 1 1,0-1-1,1 0 0,-1 1 0,1-1 1,0 0-1,0 0 0,-1 0 0,2 1 1,-1-1-1,0 0 0,0 0 0,1 0 1,-1 0-1,1-1 0,-1 1 0,1 0 1,0-1-1,-1 1 0,1-1 1,0 1-1,0-1 0,0 0 0,1 0 1,-1 0-1,0 0-1,12 5 5,-1 0 0,1-2 0,0 1 0,0-2 0,2 0-5,-6 0 5,80 13 6,-61-12-8,-1 1 0,0 1 1,-1 1-1,26 11-3,-51-18 0,-1 1 0,1-1 0,0 1 1,0 0-1,-1 0 0,1 0 0,0 0 0,-1 0 0,1 0 0,-1 0 0,0 0 1,1 1-1,-1-1 0,0 0 0,0 1 0,0-1 0,0 1 0,0 0 0,0-1 0,0 1 1,0 0-1,-1-1 0,1 1 0,0 0 0,-1 0 0,0 0 0,1-1 0,-1 1 0,0 0 1,0 0-1,0 0 0,0 0 0,-1 0 0,1-1 0,0 1 0,-1 0 0,1 0 0,-1 0 1,0-1-1,1 1 0,-1 0 0,0-1 0,-1 2 0,-4 7 3,-1-1 0,0 0 1,0-1-1,-1 1 0,0-1 0,-5 3-3,-6 4-3,0-1-1,-1-1 1,-21 10 3,23-13 180,-1 1 1,1 0-1,1 2 1,0 0-1,-3 4-180,10-4 302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5:45.8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209 420 1160,'-111'-49'1481,"97"48"1070,12 2-553,14 2-1550,11 1-288,0-1 1,0-2-1,1 0 1,-1-1-1,2-2-160,125-15 470,2 0-189,-118 15-235,13-1 7,0 1 0,0 3-1,26 5-52,-60-3 36,-16 0 47,-20 1 36,-232-2 153,103-3-231,-161 7 146,300-6-129,14-1 22,36-2-43,258-12-31,-223 9 9,0 3-1,0 3 0,0 3 1,58 11-15,-125-12 5,-3-2 0,0 1 1,-1-1-1,1 1 0,0-1 0,0 0 1,0 1-1,0-1 0,0 0 0,0 0 1,0-1-1,0 1 0,0 0 0,-1-1 1,1 1-1,0-1 0,0 1 0,1-2-5,-31-3 176,-29 4-131,-8 3-45,24-1 17,-216 23 11,75-4-6,23-13 42,159-7-63,0 0-1,-1 0 0,1 0 0,0 0 1,0 0-1,-1 0 0,1 1 0,0-1 1,0 0-1,0 0 0,-1 0 1,1 0-1,0 0 0,0 0 0,0 1 1,-1-1-1,1 0 0,0 0 0,0 0 1,0 0-1,0 1 0,0-1 1,-1 0-1,1 0 0,0 0 0,0 1 1,0-1-1,0 0 0,0 0 0,0 1 1,0-1-1,0 0 0,0 0 1,0 1-1,0-1 0,0 0 0,0 0 1,0 0-1,0 1 0,0-1 0,0 0 1,0 0-1,0 1 0,0-1 1,0 0-1,1 0 0,-1 0 0,0 1 1,0-1-1,0 0 0,8 19-13,0-1 3,-8-14 7,0 0 0,0 0 1,0 0-1,-1 0 0,1 0 0,-1 0 1,-1 1 2,-3 25-10,4-2 9,-3 35 89,3 1 1,6 54-89,-2-101 91,0-21 77,-4-27 90,-27-190 280,26 215-536,1 0 0,0-1 1,0 1-1,1 0 0,-1-1 1,1 1-1,1 0 1,-1 0-1,1-1 0,1 1 1,-1 0-1,1 0 0,0 0 1,0 0-1,0 0 1,1 0-1,0 1 0,3-5-2,-6 10-5,0 0 0,0 0 0,0 0 0,0-1 0,1 1 0,-1 0 0,0 0 0,0 0 0,0 0 0,0-1 0,0 1 0,0 0 0,1 0 0,-1 0 0,0 0 0,0 0 0,0 0 0,0-1-1,1 1 1,-1 0 0,0 0 0,0 0 0,0 0 0,1 0 0,-1 0 0,0 0 0,0 0 0,0 0 0,1 0 0,-1 0 0,0 0 0,0 0 0,0 0 0,1 0 0,-1 0 0,0 0 0,0 0 0,0 0 0,0 0 0,1 1 0,-1-1 0,0 0 5,4 11-51,1 30 56,-5-38-13,1 32 0,-1-1 0,-1 0 0,-6 31 8,-2-1 12,2 34-12,4-53 29,3-45-26,0 1 1,-1-1-1,1 0 0,0 0 1,0 0-1,0 1 0,0-1 1,0 0-1,0 0 0,0 0 0,0 1 1,0-1-1,0 0 0,0 0 1,0 0-1,0 1 0,0-1 1,0 0-1,0 0 0,0 0 0,0 1 1,0-1-1,0 0 0,1 0 1,-1 0-1,0 1 0,0-1 1,0 0-1,0 0 0,0 0 0,0 0 1,1 1-1,-1-1 0,0 0 1,0 0-1,0 0 0,0 0 1,1 0-1,-1 0 0,0 0 0,0 0 1,0 1-1,1-1 0,-1 0 1,0 0-1,0 0 0,0 0 1,1 0-1,-1 0 0,0 0-3,13-7 102,-7 2-117,6-3 20,0 0-1,-1-1 1,0 0-1,0-1 1,7-9-5,-5 4 2,1 2 1,1 0 0,0 0 0,1 1-3,3-1 1,0 1 0,1 1 1,0 1-1,1 1 0,0 0 1,11-2-2,13-1 3,2 1 0,26-2-3,-55 10 2,0 1 0,1 1 0,-1 0 1,0 1-1,1 1 0,-1 1 0,1 0 0,-1 2 0,6 2-2,-23-6 0,-1 0 1,1 0-1,0 1 1,0-1-1,0 0 0,0 1 1,0-1-1,0 1 1,0-1-1,-1 1 1,1-1-1,0 1 0,0 0 1,-1-1-1,1 1 1,0 0-1,-1 0 1,1-1-1,-1 1 0,1 1 0,-1-2 2,0 1 0,0 0-1,0-1 1,0 1 0,0-1-1,0 1 1,0 0 0,0-1 0,0 1-1,-1-1 1,1 1 0,0 0-1,0-1 1,-1 1 0,1-1-1,0 1 1,-1-1 0,1 1-1,-1-1 1,1 1 0,-1-1-1,1 0 1,-1 1-2,-2 2 12,0-1 1,-1 1-1,0-1 0,1 0 1,-1 0-1,0-1 0,-4 2-12,-27 6 41,0-3 0,0 0 0,-3-3-41,-44 8 23,-35 4 21,0-4-44,58-7 4,-1 4-14,90-5-60,0-1-1,2-1 71,100-11-19,75-4 8,-161 14 10,-1 1 1,1 3-1,21 4 1,28 4 32,-88-10-20,-7 1 18,-1-3-25,1 0-1,-1 0 1,1 0 0,-1 0 0,1 0 0,-1 0-1,0 0 1,1 0 0,-1 0 0,1 0 0,-1 0 0,1 0-1,-1 0 1,1 0 0,-1-1 0,1 1 0,-1 0-1,1 0 1,0-1 0,-1 1 0,1 0 0,-1-1 0,1 1-1,-1-1-4,-1 0 3,-1 0-1,0 0 1,1 0-1,-1 0 0,0 0 1,0 0-1,0 1 1,0-1-1,0 1 1,0 0-1,1 0 1,-3 0-3,-11-1 4,1-1-3,9 0-2,0 1 0,0 0 0,0 0 0,-1 0 1,1 1-1,0 0 0,0 0 0,0 1 0,-1 0 0,1 0 0,0 0 0,-1 1 1,7-2-1,0 0 0,-1 0-1,1 0 1,0 0 0,0 0-1,-1 1 1,1-1 0,0 0-1,0 0 1,0 0-1,-1 0 1,1 0 0,0 1-1,0-1 1,0 0 0,0 0-1,-1 0 1,1 1 0,0-1-1,0 0 1,0 0 0,0 1-1,0-1 1,0 0-1,0 0 1,0 0 0,0 1-1,0-1 1,0 0 0,0 0-1,0 1 1,0-1 0,0 0-1,0 0 1,0 1 0,0-1-1,0 0 1,0 0 0,0 1-1,0-1 1,0 0-1,0 0 1,1 0 0,-1 1-1,0-1 1,0 0 0,0 0-1,0 0 1,1 1 1,11 10-41,-2-3 44,0 4-4,1 1 0,0-2 0,1 1 1,0-1-1,0-1 0,1 0 0,1-1 1,2-1 1,-12-8 30,-8-6 65,3 6-93,1-1 0,-1 0 1,0 1-1,0-1 0,-1 1 1,1-1-1,0 1 0,0-1 1,0 1-1,0 0 0,0 0 1,0-1-1,0 1 0,-1 0-3,-7-1 8,-9-4 0,-16-4 3,0 2 0,-1 0 1,-18 1-12,-73 0 7,81 5-4,0-2 0,0-1 0,-39-10-3,48 7-4,-21-7-10,57 14 14,0 0-1,0 0 0,-1 0 0,1 0 0,0 0 1,0 0-1,0 0 0,0 0 0,0 0 0,-1 0 1,1 0-1,0 0 0,0-1 0,0 1 0,0 0 1,0 0-1,0 0 0,0 0 0,0 0 1,-1 0-1,1 0 0,0-1 0,0 1 0,0 0 1,0 0-1,0 0 0,0 0 0,0-1 0,0 1 1,0 0-1,0 0 0,0 0 0,0 0 0,0 0 1,0-1-1,0 1 0,0 0 0,0 0 0,0 0 1,0 0-1,0 0 0,0-1 1,9-3-68,13 2 56,1 0 0,11 2 12,34-2-9,-33-1 7,7 0-3,0 1 1,11 3 4,-39 0-1,0 0 0,0 1 1,0 1-1,0 0 1,-1 1-1,1 1 0,-1 0 1,9 5 0,-20-9 1,1 0 1,-1 1-1,0-1 0,0 0 1,0 1-1,0 0 1,0-1-1,0 1 1,-1 0-1,1 0 1,0 1-2,-1-2 0,-1-1 1,0 0 0,0 1-1,0-1 1,0 0-1,0 1 1,1-1 0,-1 1-1,0-1 1,0 0-1,0 1 1,0-1 0,0 1-1,0-1 1,0 0 0,0 1-1,-1-1 1,1 0-1,0 1 1,0-1 0,0 1-1,0-1 1,0 0 0,-1 1-1,1-1 0,-14 7 17,-16-2 8,0-1 0,0-2 1,0-1-1,-17-2-25,-46 2 25,29 3-12,-150 6 16,198-10-31,9-1-2,0 1 0,1 0 0,-1 0 0,0 1 0,1 0 0,-1 0 0,0 1 0,-5 2 4,6-1-19,7 0-9,16 2-17,24-1 31,-1-1 0,1-2 0,0-2 0,34-5 14,166-32 2,-158 23 3,-69 12-1,0 0 0,0 0 0,2-3-4,-13 5 3,0 0 1,0 0 0,0 0-1,0 0 1,0-1-1,-1 0 1,1 1 0,-1-1-1,1 0 1,-1 0 0,0 0-1,0-1 1,0 1-1,0 0 1,0-1 0,0 0-1,0-1-3,-2 3 3,1 0 0,-1 0 0,0 0 0,0 0 0,1 0 0,-1 0 0,0 0 0,0 0 0,0 0 0,0 0 0,-1 0 1,1 0-1,0 0 0,0 0 0,-1 0 0,1 0 0,0 0 0,-1 0 0,1 0 0,-1 1 0,1-1 0,-1 0 0,0 0 0,1 0 0,-1 0 0,0 1 0,0-1 0,1 0 0,-1 1 0,0-1 0,0 1 0,0-1 0,0 1 0,0-1-3,-5-2 11,-1 0-1,1 0 1,-1 1 0,-6-2-11,-14-3 7,-1 1 0,0 1 1,0 2-1,0 1 1,-23 1-8,-40 5 10,-14 6-10,38-2 1,0-4 0,-57-3-1,145-6-50,-1-1-1,0-1 1,18-8 50,-6 3-21,48-16 12,1 4 1,1 4-1,1 3 0,58-3 9,-121 18 2,-12 2 3,1-1-1,0 0 1,-1 0-1,1-1 1,-1 0-1,0 0 1,1-1-5,-9 3 0,0 0 1,0 0-1,0 0 1,0 0 0,-1 0-1,1 0 1,0 0-1,0 0 1,0 0-1,0 0 1,0 0 0,0 0-1,0-1 1,0 1-1,0 0 1,0 0-1,0 0 1,0 0 0,0 0-1,0 0 1,0 0-1,0 0 1,0 0-1,0 0 1,-1 0 0,1 0-1,0 0 1,0 0-1,0 0 1,0 0-1,0 0 1,0 0 0,0 0-1,0 0 1,0-1-1,0 1 1,0 0-1,0 0 1,0 0 0,0 0-1,0 0 1,0 0-1,0 0 1,0 0-1,0 0 1,0 0 0,0 0-1,0 0 1,0 0-1,0 0 1,0 0-1,1-1 1,-1 1 0,0 0-1,0 0 1,0 0-1,0 0 1,0 0-1,0 0 1,0 0 0,0 0-1,0 0 1,0 0-1,0 0 1,0 0-1,0 0 0,-9-2 23,-14 0 3,-250 9 47,76-1-56,189-5-18,-27-1 2,34 0-1,-1 0 0,1 0-1,-1 0 1,1 0 0,0 0 0,-1 0 0,1-1 0,-1 1-1,1 0 1,0-1 0,-1 0 0,1 1 0,0-1 0,-1 0-1,1 1 1,0-1 0,0 0 0,1 0-1,0 0-1,0 1 1,1-1-1,-1 0 1,0 1-1,1-1 1,-1 1-1,1-1 1,-1 1 0,1-1-1,-1 1 1,1-1-1,-1 1 1,1-1-1,-1 1 1,1 0-1,-1-1 1,1 1-1,0 0 1,-1-1-1,1 1 1,0 0 0,-1 0-1,2 0 2,18-8-21,28-6-4,1 1 1,0 3-1,11 1 25,151-12-3,-199 20 3,103-6 9,-114 7-7,-1 0 0,1 0-1,-1 0 1,1 0 0,-1 0 0,1 0 0,0 0-1,-1 0 1,1 0 0,-1 0 0,1 0-1,0-1 1,-1 1 0,1 0 0,-1 0 0,1-1-1,-1 1 1,1 0 0,-1 0 0,1-1-1,-1 1 1,1-1 0,-1 1 0,0 0 0,1-1-1,-1 1 1,1-1 0,-1 1 0,0-1-1,0 1 1,1-1 0,-1 1 0,0-1 0,0 0-2,0 0 3,-1 1 0,0-1 0,1 0 0,-1 0 0,0 1 1,0-1-1,0 0 0,0 1 0,0-1 0,0 1 0,0-1 1,1 1-1,-1 0 0,-1-1 0,1 1 0,0 0 0,0 0 1,0 0-1,0 0 0,0 0 0,0 0 0,0 0 0,-1 0-3,-57-3 6,0 4-1,-35 4-5,-253 26 15,271-21-37,67-7-30,46-6 14,138-12 10,0 7 1,64 11 27,-204-1 5,-20 0 6,0-1 0,0-1 0,1-1 0,13-1-11,-55-2 107,-53 3-86,1 4-1,-1 3 1,1 4 0,-29 8-21,102-16-2,-7 0-4,0 1 0,0 0 0,1 1 0,-1 0 0,1 1 0,0 0 0,0 1 0,-1 1 6,12-7-1,0 0-1,-1 0 0,1 1 0,0-1 1,-1 0-1,1 0 0,0 0 1,0 1-1,0-1 0,-1 0 0,1 0 1,0 1-1,0-1 0,0 0 0,-1 0 1,1 1-1,0-1 0,0 0 0,0 1 1,0-1-1,0 0 0,0 1 0,0-1 1,0 0-1,-1 1 0,1-1 1,0 0-1,1 1 0,-1-1 0,0 0 1,0 1-1,0-1 0,0 0 0,0 1 1,0-1-1,0 0 0,0 0 0,0 1 1,1-1 1,13 7-35,20-1 20,16-7 15,-1-1-1,1-4 1,-1-1 0,28-9 0,61-8 9,-87 16 14,-55 8-23,1 1 0,0 0 0,0 0 0,0 0 0,0 0 0,0 1 0,1-1 0,-1 1 0,0-1 0,1 1 0,-1 1 0,-49 44-8,45-41 4,0 1 1,1 0 0,0 0 0,0 1-1,1-1 1,0 1 0,0 1-1,1-1 1,0 1 0,0-1 0,1 1-1,0 0 1,1 0 0,0 1-1,0 2 4,2-11 0,0 0 0,0 0 0,0 0-1,0 0 1,0 0 0,0 0-1,0 0 1,0 0 0,0-1 0,1 1-1,-1 0 1,0 0 0,1 0-1,-1 0 1,0 0 0,1 0 0,-1 0-1,1-1 1,0 1 0,-1 0-1,1-1 1,0 1 0,-1 0 0,1-1-1,0 1 1,0 0 0,0-1-1,-1 1 1,1-1 0,0 0 0,0 1-1,0-1 1,0 0 0,0 1-1,0-1 1,0 0 0,1 0 0,-1 0 3,1 0-1,0 0 1,0 0 0,-1 0 0,1 0 0,0-1-1,0 1 1,-1-1 0,1 1 0,0-1 0,-1 0-1,1 1 1,-1-1 0,1 0 0,-1 0-1,1 0 1,-1 0 0,0 0 0,1-1 0,-1 1-1,0 0-2,13-20 28,-1 1-1,-1-2 0,-1 1 0,6-18-27,5-8 37,-10 16-13,-10 24-18,0 1 0,0 0 0,1-1-1,0 2 1,3-6-6,-2 4 1,7-11-2,-11 18-1,0 0 0,0-1 1,0 1-1,1 0 1,-1 0-1,0-1 1,0 1-1,0 0 1,1-1-1,-1 1 1,0 0-1,0 0 0,1 0 1,-1-1-1,0 1 1,1 0-1,-1 0 1,0 0-1,1 0 1,-1-1-1,0 1 0,1 0 1,-1 0-1,0 0 1,1 0-1,-1 0 1,0 0-1,1 0 1,-1 0-1,0 0 1,1 0-1,-1 0 0,0 0 1,1 0-1,-1 1 1,0-1-1,1 0 1,-1 0-1,0 0 1,1 0-1,-1 1 2,-1 11-164,-15 121 109,-7 51 29,21-170 33,1 1 0,0 0 0,1 0 1,1 0-1,0 0 0,1 0 0,3 10-7,-10-33 89,-2-9-22,5-8-15,1 1-1,1 0 1,2-11-52,1-17 39,4-107 119,11-43-158,-10 167 0,-6 29-8,0-1 1,-1 1 0,0 0-1,0-1 1,0-2 7,-1 9-2,0-1 0,0 1 1,0 0-1,0 0 0,0 0 0,0 0 0,0 0 0,0 0 1,0 0-1,0-1 0,0 1 0,0 0 0,0 0 0,0 0 1,0 0-1,0 0 0,0 0 0,0-1 0,0 1 0,0 0 0,0 0 1,0 0-1,0 0 0,0 0 0,0 0 0,0 0 0,0-1 1,0 1-1,-1 0 0,1 0 0,0 0 0,0 0 0,0 0 1,0 0-1,0 0 0,0 0 0,0 0 0,0 0 0,-1 0 0,1 0 1,0 0-1,0-1 0,0 1 0,0 0 0,0 0 0,0 0 1,0 0-1,-1 0 0,1 0 0,0 0 0,0 0 0,0 0 1,0 0-1,0 0 0,0 0 0,-1 0 0,1 1 0,0-1 0,0 0 1,0 0-1,0 0 0,0 0 0,0 0 0,0 0 0,0 0 1,-1 0-1,1 0 0,0 0 2,-3 12-91,14 102-27,-5 2 0,-4-1 1,-9 52 117,0 83 24,0-215 3,4-26 7,0-16 80,0 0 0,1 0 0,-1 0 0,2 0-1,-2-7-113,-3-41 84,2 1 0,3-25-84,7-117 102,15-79-74,-14 256-29,-3 14-83,-3 10-238,-4 44 252,2 0 0,3 1 1,4 19 69,0 25-22,-4 165 24,-2-153 24,-3-85-10,3-21-14,0 1 0,0-1 0,0 1 1,-1-1-1,1 0 0,0 1 0,0-1 0,-1 1 0,1-1 1,0 0-1,0 1 0,-1-1 0,1 0 0,0 0 0,-1 1 1,1-1-1,0 0 0,-1 0 0,1 1 0,-1-1 0,1 0 1,0 0-1,-1 0 0,1 0 0,-1 1 0,1-1 1,-1 0-1,1 0 0,-1 0 0,1 0 0,0 0 0,-1 0 1,1 0-1,-1 0 0,1 0 0,-1-1 0,1 1 0,0 0 1,-1 0-1,1 0 0,-1 0 0,1-1-2,-1 1 6,1 0-1,-1-1 1,1 1-1,-1 0 1,1-1-1,-1 1 1,1-1 0,-1 1-1,1-1 1,0 1-1,-1-1 1,1 1-1,0-1 1,-1 1-1,1-1 1,0 0 0,0 1-1,-1-1 1,1 1-1,0-1 1,0 0-1,0 1 1,0-1-1,0 0 1,0 1-1,0-1 1,0 0 0,0 1-1,0-1-5,6-24 104,-3 15-61,3-21 23,-1-1 0,-1 0 1,-2-1-1,-1-14-66,-10-132 128,1 39-33,7 123-84,0-65 15,-4 2 1,-3-1-1,-8-24-26,10 76-41,1 1 0,2-1 0,0-23 41,14 71-252,0 1 0,7 20 252,-10-19-15,1-2 1,1 1 0,1-1-1,1 0 1,0-1 0,1-1-1,1 0 1,1 0 0,0-2-1,1 0 1,1 0 0,1-1 14,135 87-18,38 14 18,-52-33 18,-130-76-9,1-1 1,-1 1-1,1-2 1,0 0 0,1 0-1,9 2-9,-16-7 69,-8-4 103,-15-5 31,12 8-199,-1 0 0,0 1-1,1 0 1,-1 0 0,0 0-1,0 1 1,1 0 0,-1 1 0,0 0-1,-3 1-3,-5 0 5,0 1-4,1 0 0,0 1 0,-1 0 0,1 1 0,1 1 0,-1 1 0,-2 1-1,-21 14 2,-29 22-2,59-38 0,-233 170 8,230-167-9,-6 4-9,0 1 0,-11 13 10,25-24-1,0 0 0,0 1-1,0-1 1,0 1 0,1 0 0,-1 0 0,1-1 0,0 2-1,1-1 1,-1 0 0,1 0 0,-1 0 0,1 1-1,1-1 1,-1 4 1,0-7 0,2 0 0,-1-1 1,0 1-1,0 0 0,0 0 0,0-1 0,0 1 0,0 0 0,1-1 0,-1 1 0,0 0 0,1-1 0,-1 1 0,1 0 1,-1-1-1,0 1 0,1-1 0,-1 1 0,1-1 0,-1 1 0,1-1 0,0 1 0,-1-1 0,1 0 0,-1 1 0,1-1 1,0 1-1,1-1 2,1 1 1,-1 0-1,0-1 1,1 1 0,-1-1-1,0 0 1,1 0-1,-1 0 1,2 0-3,4-1 9,0 0 1,-1 0-1,1-1 0,0 0 0,1-1-9,11-6 13,0 0-1,-1-2 1,0 0-1,-1-1 1,0 0-1,4-6-12,32-29 27,11-17-27,1 0 9,46-31 6,-50 44-38,17-21 23,-91 77-37,-24 17 35,4 2 5,4-1 3,-1-2 0,-14 7-6,-91 59 9,71-45 3,-1-2 0,-4-2-12,43-24 9,-22 12 9,44-25-15,0 0 1,0 1-1,0-1 1,0 0-1,0-1 0,0 1 1,0 0-1,0-1 0,0 0 1,-1 0-1,1 0 1,0 0-1,0 0-3,2 0 1,1 0 0,-1-1 0,1 1 0,0 0 0,-1 0 0,1-1 0,-1 1 0,1 0 0,0 0 0,-1-1 0,1 1 0,0 0 0,-1-1 0,1 1 0,0 0 0,0-1 1,0 1-1,-1-1 0,1 1 0,0-1 0,0 1 0,0 0 0,0-1 0,-1 1 0,1-1 0,0 1 0,0-1 0,0 1 0,0-1 0,0 1 0,0 0 0,0-1 0,1 1 0,-1-1 0,0 1 0,0-1 0,0 1 0,0 0 0,0-1 0,1 1 0,-1-1 0,0 1 0,0 0 0,1-1-1,14-20 18,37-29-10,3 2 1,2 2-1,51-30-8,-61 48 0,27-11 0,16-10 0,-89 48-1,1 0 1,-1 0-1,1 0 1,-1 0-1,1 0 1,-1 0-1,0 0 0,1-1 1,-1 1-1,0 0 1,0-1-1,0 1 1,0-1-1,0 1 1,-1 0 0,0 1 0,0 0-1,0 0 1,0 0 0,0 0 0,0 0 0,0-1 0,0 1-1,-1 0 1,1 0 0,0 0 0,0 0 0,0 0 0,0 0-1,0-1 1,0 1 0,0 0 0,0 0 0,0 0 0,0 0-1,-1 0 1,1 0 0,0 0 0,0 0 0,0 0 0,0 0-1,0-1 1,0 1 0,0 0 0,-1 0 0,1 0 0,0 0-1,0 0 1,0 0 0,0 0 0,0 0 0,-1 0 0,1 0-1,0 0 1,0 0 0,0 0 0,0 0 0,0 0 0,-1 0-1,1 0 1,0 1 0,-17 4-8,-65 30-21,-30 13 26,-2 6 0,-56 28-2,164-78 5,-14 7-3,19-10 3,0-1 0,1 0 0,-1 1-1,1-1 1,-1 1 0,1-1 0,-1 1 0,1-1 0,0 1 0,-1-1-1,1 1 1,0 0 0,-1-1 0,1 1 0,0 0 0,-1-1 0,1 1-1,0 0 1,0-1 0,0 1 0,0 0 0,0-1 0,0 1 0,0 0-1,0-1 1,0 1 0,0 0 0,1-1 0,-1 1 0,1-1 0,-1 0 0,1 1 0,-1-1 0,1 1 0,-1-1 0,1 0 0,-1 0 0,1 1 0,0-1 0,-1 0-1,1 0 1,-1 0 0,1 1 0,0-1 0,-1 0 0,1 0 0,0 0 0,-1 0 0,1 0 0,-1 0 0,1 0 0,0-1 0,-1 1 0,1 0 0,-1 0 0,2-1 0,17-4 0,61-30 19,44-27-19,37-18 13,-133 71-13,-22 7 0,0 1 0,0-1 0,-1 0 0,1-1 0,-1 1 0,1-1 0,0-1 0,-8 3 0,0 0 0,0 1 0,0 0 0,0-1 0,0 1 0,0 0 0,0 0 0,0 0 0,0 0 0,0 0 0,-1 0 0,-44 9 3,1 2-1,0 2 1,-19 9-3,-146 59 24,202-78-22,5-3-1,1 1-1,0 0 1,-1 0-1,1 0 0,0 1 1,0-1-1,0 1 1,0 0-1,0-1 0,0 1 1,0 1-1,1-1 1,-1 0-1,0 1 0,3-3 0,0 1 0,0-1 0,0 0 0,0 0 0,0 0 0,0 0 0,0 1 0,0-1 0,0 0-1,0 0 1,0 0 0,0 0 0,0 1 0,1-1 0,-1 0 0,0 0 0,0 0 0,0 0 0,0 1 0,0-1 0,0 0 0,0 0 0,1 0 0,-1 0 0,0 0 0,0 0 0,0 0 0,0 1 0,0-1-1,1 0 1,-1 0 0,0 0 0,0 0 0,0 0 0,0 0 0,1 0 0,-1 0 0,0 0 0,0 0 0,0 0 0,0 0 0,1 0 0,-1 0 0,0 0 0,0 0 0,0 0 0,1 0 0,9 0-5,8-5 5,-1-1 0,0-1 0,-1 0-1,1-1 1,12-8 0,14-7-1,270-128 2,-303 147-1,-7 3 1,1-1-1,-1 1 1,1-1-1,-1 0 1,0 1 0,0-1-1,0-1 1,0 1-1,0 0 1,0-1-1,0 0 1,0 0-1,-4 2 0,1 1 0,0 0 1,-1-1-1,1 1 0,0-1 1,-1 1-1,1 0 0,0-1 1,-1 1-1,1 0 0,-1 0 0,1-1 1,-1 1-1,1 0 0,-1 0 1,1 0-1,-1-1 0,1 1 1,-1 0-1,1 0 0,-1 0 1,1 0-1,-1 0 0,1 0 1,-1 0-1,1 0 0,-1 0 1,1 0-1,-1 0 0,1 1 1,-1-1-1,-25 1 6,-48 7 3,-27 10-9,-33 3 9,80-18-2,51-3-6,-1 0 0,0-1 1,1 1-1,-1-1 0,1 0 0,-1 0 0,1 0 1,-1-1-1,1 1 0,0-1 0,0 0 1,-3-1-2,6 3-1,0-1 1,-1 1 0,1 0 0,0 0-1,-1 0 1,1-1 0,0 1-1,0 0 1,-1 0 0,1-1 0,0 1-1,0 0 1,0-1 0,-1 1 0,1 0-1,0-1 1,0 1 0,0 0-1,0-1 1,0 1 0,0-1 0,-1 1-1,1 0 1,0-1 0,0 1 0,0 0-1,0-1 1,0 1 0,1 0 0,-1-1-1,0 1 1,0-1 0,0 1-1,0 0 1,0-1 0,13-8-16,21-1-5,16 3 15,1 2 0,0 2 1,5 3 5,-54-1-2,1 1 1,0 0 0,0 1 0,-1-1 0,1 0-1,0 1 1,-1 0 0,1 0 0,-1-1-1,1 1 1,-1 1 0,2 0 1,-51-7 63,-97-10-35,108 10-19,0-1 0,1-3 1,-12-4-10,42 11-2,-19-6 6,23 7-6,1 1 0,-1 0 0,1 0 0,-1-1 0,1 1 0,-1 0 0,0 0 0,1 0 0,-1 0 0,1 0 0,-1 0 0,0 0 0,1 0 0,-1 0 0,1 0 0,-1 0 0,1 0 0,-1 0 0,0 0 0,1 0 0,-1 1 0,1-1 0,-1 0 0,1 0 0,-1 1 0,1-1 0,-1 0 0,1 1 0,-1-1 2,1 1-5,0-1 0,0 1 1,0-1-1,0 1 1,0-1-1,0 1 1,0-1-1,0 1 0,0-1 1,1 1-1,-1-1 1,0 1-1,0-1 1,0 1-1,1-1 0,-1 0 1,0 1-1,0-1 1,1 1-1,-1-1 0,1 0 1,-1 1-1,0-1 1,1 0-1,-1 0 1,0 1-1,1-1 0,0 0 5,18 10-55,-6-5 64,9 5-12,61 27-10,-70-33 11,-1 1 1,0 0-1,-1 1 0,1 1 1,-1 0-1,0 0 0,-1 1 1,8 7 1,-22-24 49,0 0 0,-1 1 0,-1 0 0,1 0 0,-3-3-49,-13-13 11,0-1 8,0-1 0,-4-9-19,-1-3 23,-26-29-23,47 58-47,10 8-58,22 15-62,-2 5 156,-12-9 2,1 0 0,0 0 0,1-2 1,6 3 8,26 12-28,17 4 28,-46-21 4,-1 0 0,1-2 0,0 0 1,1 0-1,10-1-4,-29-3 2,1 0 1,-1 0-1,1 0 1,-1 1-1,0-1 0,1 0 1,-1 0-1,1 0 1,-1 0-1,1-1 0,-1 1 1,1 0-1,-1 0 1,1 0-1,-1 0 0,1 0 1,-1-1-1,1 1 1,-1 0-1,1 0 0,-1-1 1,0 1-1,1 0 1,-1 0-1,1-1 0,-1 1 1,0-1-1,0 1 1,1 0-1,-1-1-2,0 0 4,0 0-1,0 0 1,0 0-1,0 1 1,0-1 0,0 0-1,0 0 1,-1 0 0,1 0-1,0 1 1,0-1-1,-1 0 1,1 0 0,-1 0-1,1 1 1,-1-1-4,-21-26 74,-5 4-43,-1 2 0,0 0-1,-2 2 1,0 1 0,-10-3-31,5 2 13,9 5-11,-40-24 15,60 34-22,1 0 0,-1 0 0,1-1-1,0 0 1,0 0 0,0 0 0,1-1 0,-1 0 0,1 0 5,9 12-37,0 0-1,0 0 1,0 0 0,1 0 0,0-1-1,0 0 1,1-1 0,5 4 37,62 34-58,277 140-6,-348-181 230,-4-2-59,-13-7-19,-31-17-34,-71-40 42,91 51-85,0-2 0,1-1 0,1 0 0,1-2 0,1-1-1,0 0 1,2-2 0,0 0 0,-1-5-11,17 21-76,6 4 14,13 10-27,31 23 3,-38-25 73,47 32-18,1-3 0,2-2 1,2-3-1,35 12 31,-3-10 45,-119-45 150,-71-21-44,-8-3 2,-25-16-153,105 40 10,0-1 0,1-1 0,0-2 0,1 0 0,1-1 0,1-2 0,1 0 0,0-1 0,2-1 0,-11-17-10,19 24-35,10 15 33,0 0 0,0 0 0,0 0 0,0 0 1,0 0-1,0 0 0,0 0 0,0 0 0,0 0 1,-1 0-1,1 0 0,0 0 0,0 0 1,0 0-1,0-1 0,0 1 0,0 0 0,0 0 1,0 0-1,0 0 0,0 0 0,0 0 0,0 0 1,0 0-1,0 0 0,0-1 0,0 1 1,0 0-1,0 0 0,0 0 0,0 0 0,0 0 1,0 0-1,0 0 0,0 0 0,0 0 0,0 0 1,0-1-1,1 1 0,-1 0 0,0 0 1,0 0-1,0 0 0,0 0 0,0 0 0,0 0 1,0 0-1,0 0 0,0 0 0,0 0 0,0 0 1,0 0-1,0 0 0,1 0 0,-1 0 0,0 0 1,0 0-1,0 0 0,0 0 0,0 0 1,0 0-1,0 0 0,0 0 2,2 1-15,0 1 0,0-1 1,0 1-1,0 0 0,0 0 0,0-1 0,-1 1 1,1 0-1,-1 1 0,0-1 0,1 0 15,7 14-17,2 0-1,0-2 1,1 1-1,0-1 1,1-1-1,0 0 1,2-1-1,-1 0 1,11 5 17,32 17-29,2-3-1,17 4 30,-26-13-7,0 3 1,-2 2-1,30 22 7,-71-44 5,-1 0 0,0 0 0,0 1 0,0-1 0,-1 1 0,1 0 0,1 4-5,-7-10 1,0 1 0,0-1 1,0 0-1,0 0 0,0 0 0,1 0 0,-1 0 0,0 0 1,0 0-1,0 0 0,0 1 0,0-1 0,0 0 1,0 0-1,0 0 0,0 0 0,0 0 0,0 0 1,0 0-1,0 1 0,0-1 0,0 0 0,0 0 1,0 0-1,0 0 0,0 0 0,0 0 0,-1 0 0,1 1 1,0-1-1,0 0 0,0 0 0,0 0 0,0 0 1,0 0-1,0 0 0,0 0 0,0 0 0,0 0 1,0 0-1,-1 0 0,1 1 0,0-1 0,0 0 1,0 0-1,0 0 0,0 0 0,0 0 0,0 0 0,-1 0 1,1 0-1,0 0 0,0 0 0,0 0 0,0 0 1,0 0-1,0 0 0,0 0 0,-1 0 0,1 0 1,0 0-2,-14-2 78,-17-7 38,-16-7-35,2-3-1,0-1 1,-2-4-81,-129-78 119,159 92-106,1-1 0,0-1 0,1 0 0,1-1 0,0-1 0,-11-13-13,17 16 0,0 0 0,1 0 1,0 0-1,0-1 0,2 0 0,-1 0 0,1-1 1,1 1-1,0-1 0,0-4 0,5 4-63,7 13-77,14 17-24,50 50 106,27 24 18,-54-55 29,2-1 0,1-3 1,1-2-1,2-2 0,36 14 11,-61-31 4,1 0 19,-1 2 0,18 11-23,-43-21 99,-7-3-10,-17-2 20,10 1-113,-83-7 66,-31 3-62,81 6 11,1 2-1,-1 1 1,1 3-1,-4 2-10,36-6 0,-19 4-11,1 1 0,0 1 0,1 2 0,-7 4 11,25-4-36,11-11 35,1 0-1,0 1 0,0-1 0,0 1 0,0-1 1,0 0-1,0 1 0,0-1 0,0 0 0,0 1 1,0-1-1,0 1 0,0-1 0,0 0 0,0 1 1,0-1-1,0 0 0,0 1 0,0-1 0,0 0 1,1 1-1,-1-1 0,0 0 0,0 1 0,0-1 2,2 1-3,-1 0-1,0 0 1,0 0-1,0 0 1,1 0-1,-1 0 1,0-1-1,1 1 1,-1 0-1,1-1 0,-1 0 1,1 1-1,-1-1 1,1 0-1,-1 1 1,1-1 3,21 1-8,0 0 1,0-2 0,0 0 0,17-4 7,91-22 16,-95 18-7,-17 5-4,-2 1 4,0-1 1,-1-1 0,0 0-1,1-1 1,-1-1-10,-16 7 1,0 0 1,1 0-1,-1 0 0,0 0 0,0 0 0,1 0 1,-1 0-1,0 0 0,0-1 0,0 1 1,1 0-1,-1 0 0,0 0 0,0 0 1,0 0-1,1 0 0,-1-1 0,0 1 0,0 0 1,0 0-1,1 0 0,-1-1 0,0 1 1,0 0-1,0 0 0,0 0 0,0-1 1,0 1-1,0 0 0,0 0 0,1-1 0,-1 1 1,0 0-1,0 0 0,0-1 0,0 1 1,0 0-1,0 0 0,0 0 0,0-1 0,-1 1 1,1 0-1,0 0 0,0-1 0,0 1 1,0 0-1,0 0 0,0-1 0,0 1 1,0 0-1,-1 0 0,1 0 0,0-1 0,0 1 1,0 0-1,0 0 0,-1 0-1,-11-5 34,-1 2-30,0 1-1,0 1 1,0 0 0,0 1-1,0 0 1,-10 2-4,-80 15-4,72-11 6,1-1-3,16-4-1,1 1 0,-1 1 0,1 0 0,0 1-1,0 1 1,0 0 0,-3 2 2,15-7-2,1 0 0,-1 1 0,0-1 1,1 0-1,-1 1 0,0-1 0,1 1 0,-1-1 0,0 1 0,1 0 0,-1-1 0,1 1 1,-1-1-1,1 1 0,-1 0 0,1 0 0,0-1 0,-1 1 0,1 0 0,0 0 0,-1 0 2,2-1-1,-1 0-1,0 1 1,0-1-1,0 1 1,1-1-1,-1 1 1,0-1-1,0 1 1,1-1-1,-1 0 0,0 1 1,1-1-1,-1 0 1,0 1-1,1-1 1,-1 0-1,1 1 1,-1-1-1,1 0 1,-1 0-1,0 0 1,1 1-1,-1-1 1,1 0 1,4 1-6,0 1 0,0-1 0,0 0 0,0-1 0,0 1 0,2-1 6,78-4-8,-1-4 1,10-5 7,42-4 14,-133 16-15,0 1 1,0 0-1,1 0 1,-1 0-1,0 0 1,0 1-1,0-1 1,4 2 0,-7-2 0,0 0-1,0 0 1,1 0 0,-1 0 0,0 0 0,0 0 0,0 1 0,0-1 0,1 0 0,-1 0 0,0 0 0,0 0 0,0 0 0,0 1-1,1-1 1,-1 0 0,0 0 0,0 0 0,0 1 0,0-1 0,0 0 0,0 0 0,0 0 0,0 1 0,0-1 0,1 0 0,-1 0-1,0 0 1,0 1 0,0-1 0,0 0 0,0 0 0,0 1 0,0-1 0,-1 0 0,1 0 0,0 0 0,0 1 0,0-1-1,0 0 1,-15 13 4,-211 143 47,96-63-33,120-87-15,9-6-3,0 0 1,0 1-1,0-1 0,0 1 0,0 0 0,0-1 1,0 1-1,0 0 0,0 0 0,0 0 0,0-1 1,0 1-1,1 0 0,-1 0 0,0 0 0,1 0 1,-1 0-1,0 1 0,1-2 0,0 0 0,0 0-1,0 0 1,0 0 0,0 1 0,0-1 0,0 0 0,0 0 0,0 0 0,0 0 0,0 0-1,0 0 1,0 0 0,0 0 0,0 1 0,0-1 0,0 0 0,0 0 0,0 0 0,0 0-1,0 0 1,0 0 0,0 0 0,1 0 0,-1 1 0,0-1 0,0 0 0,0 0-1,0 0 1,0 0 0,0 0 0,0 0 0,0 0 0,0 0 0,0 0 0,0 0 0,1 0-1,-1 0 1,0 0 0,0 0 0,0 1 0,0-1 0,0 0 0,0 0 0,0 0 0,1 0-1,-1 0 1,0 0 0,0 0 0,0 0 0,0 0 0,0-1 0,11 0-1,12-9 4,20-14 5,-1-2 0,12-12-8,27-17 5,158-77-12,-188 101-2,-49 31-2,-7 6-8,-12 13-7,-23 20 29,-2-3-1,-23 16-2,18-16 3,-67 57 13,-66 49 8,67-55-9,98-75-26,18-11 7,10-4 8,12-7 6,0-1-1,0-1 1,-1 0-1,-1-2 1,4-4-10,110-86 4,-112 84-3,190-166 13,-151 132-14,-58 50-2,-4 3 2,-1 1-1,0-1 1,0 0 0,0 0-1,0 1 1,0-1-1,0 0 1,0 0 0,0 0-1,0 0 1,0 0-1,-1 0 1,1 0 0,0-1-1,-1 1 1,1 0-1,0 0 1,-1 0-1,0-1 1,4-3-37,-9 12-19,-2 9 51,7-14 4,0 0 1,-1 1 0,0-1 0,0 0 0,0 0-1,0 1 1,0-1 0,0 0 0,0 0 0,-1 0-1,1 0 1,-2 1 0,-40 40 8,-2-1 0,-1-3 0,-26 16-8,-53 43 9,-17 12-2,82-67 0,59-43-7,1 0 0,-1 0 1,0 1-1,1-1 1,-1 1-1,0-1 0,1 0 1,-1 1-1,1-1 0,-1 1 1,1 0-1,-1-1 0,1 1 1,-1-1-1,1 1 0,-1 0 1,1-1-1,0 1 1,-1 0-1,1-1 0,0 2 0,1-2 2,-1 0-1,1 0 0,0 0 1,0 0-1,0 0 0,-1 0 1,1 0-1,0 0 1,0 0-1,-1 0 0,1-1 1,0 1-1,0 0 0,-1 0 1,1-1-1,0 1 0,-1 0 1,1-1-1,0 1 0,0-1-1,40-23 12,-1-2 0,-2-2 0,0-1-1,17-20-11,54-40-1,69-34-12,-112 78 11,-57 40 1,-8 4 1,1 0-1,0 1 1,-1-1-1,1 0 1,-1 0-1,1-1 1,-1 1-1,1 0 1,-1 0-1,0-1 1,0 1-1,1 0 1,-1-1-1,0 1 1,0-1-1,0 0 1,0 0 0,-2 1-1,1 1 1,0 0-1,-1 0 1,1 0-1,0 0 1,-1 0-1,1 0 1,-1 0-1,1 0 1,0 0-1,-1 0 1,1 0-1,0 0 0,-1 0 1,1 0-1,-1 0 1,1 0-1,0 0 1,-1 0-1,1 0 1,0 1-1,-1-1 1,1 0-1,0 0 1,-1 0-1,1 1 1,0-1-1,-1 0 1,1 1 0,-15 7-9,0 2 8,-109 72-14,4 6 0,-52 52 15,31-16 9,300-242 79,103-119-73,-135 120-14,-119 110 1,29-29 9,-34 33-10,-1 0-1,0 0 1,0-1 0,0 1-1,0 0 1,0-1 0,0 1-1,-1-1 1,0 1 0,0-1-1,0-1 0,0 5 0,-1 0 0,0 0 0,0-1-1,0 1 1,0 0 0,0 0-1,0-1 1,0 1 0,0 0 0,0 0-1,0-1 1,0 1 0,0 0-1,0 0 1,0-1 0,0 1 0,0 0-1,0 0 1,-1-1 0,1 1-1,0 0 1,0 0 0,0-1-1,0 1 1,0 0 0,-1 0 0,1 0-1,0-1 1,0 1 0,0 0-1,-1 0 1,1 0 0,0 0 0,0 0-1,-1-1 1,1 1 0,0 0-1,0 0 1,0 0 0,-1 0 0,1 0 0,-14 3-28,-16 14-23,-13 12 36,2 2 0,1 1 1,-3 7 14,-109 113-7,47-45 8,47-55 25,-16 9-26,20-17 14,49-39 3,18-11 36,30-17-40,-2-2 0,38-29-13,368-291-10,-375 299-16,-72 46 25,0 0 0,0 0 0,0 0-1,0 0 1,0 0 0,0 1 0,0-1 0,0 0-1,0 0 1,0 0 0,0 0 0,0 0-1,0 0 1,0 0 0,0 0 0,0 0-1,0 0 1,1 0 0,-1 0 0,0 0-1,0 0 1,0 0 0,0 0 0,0 0-1,0 0 1,0 0 0,0 0 0,0 0-1,0 0 1,0 0 0,0 0 0,0 0-1,0 0 1,1 0 0,-1 0 0,0 0-1,0 0 1,0-1 0,0 1 1,-6 10-38,-2 2 24,-1 3 14,-1-1 0,-1 0 0,0 0 0,-1-1-1,0 0 1,-4 1 0,-3 4 0,-28 24 7,-2-1 0,-1-4 0,-30 17-7,-12 8 11,72-48-7,-9 8 1,-1-2 1,0-1-1,-2-1 0,-20 7-5,52-25 1,0 0-1,0 0 1,0 0-1,0 0 1,0 0-1,1-1 1,-1 1-1,0 0 1,0 0-1,0 0 1,0 0-1,0 0 1,0-1-1,0 1 1,0 0-1,0 0 1,0 0-1,0 0 1,0 0-1,0-1 1,0 1-1,0 0 1,0 0-1,-1 0 1,1 0-1,0 0 1,0-1-1,0 1 0,0 0 1,0 0-1,0 0 1,0 0-1,0 0 1,0 0-1,-1 0 1,1-1-1,0 1 1,0 0-1,0 0 1,0 0-1,0 0 1,0 0-1,-1 0 1,1 0-1,0 0 1,0 0-1,0 0 1,0 0-1,0 0 1,-1 0-1,1 0 1,0 0-1,0 0 0,11-12 13,49-22 10,-32 20-19,-1-2 0,22-17-4,29-30 5,-4-3 0,-2-4 1,33-45-6,-83 86 4,-21 28-4,0-1-1,0 1 1,0-1 0,0 0 0,0 1 0,-1-1-1,1 1 1,-1-1 0,1 0 0,-1 1-1,0-1 1,0 0 0,1 0 0,-1 1-1,0-1 1,-1 0 0,1 0 0,0 1-1,-1 1 0,1-1 0,-1 1 1,0 0-1,1-1 0,-1 1 0,0-1 0,1 1 0,-1 0 1,0 0-1,1-1 0,-1 1 0,0 0 0,1 0 1,-1 0-1,0 0 0,0 0 0,1 0 0,-1 0 0,0 0 1,0 0-1,1 0 0,-1 0 0,0 0 0,1 1 1,-1-1-1,0 0 0,1 0 0,-1 1 0,0-1 1,1 0-1,-1 1 0,0-1 1,-2 2-4,-220 76-5,-27 24 9,109-44 8,138-57-10,-18 6 7,21-7-5,0 0-1,-1 0 0,1 0 0,0 1 1,-1-1-1,1 0 0,0 0 0,-1 0 1,1 0-1,0 0 0,-1 0 0,1 0 1,0 0-1,0-1 0,-1 1 0,1 0 1,0 0-1,-1 0 0,1 0 0,0 0 1,-1 0-1,1-1 0,0 1 0,0 0 1,-1 0-1,1 0 0,0-1 1,0 1-1,0 0 0,-1 0 0,1-1 1,0 1-1,0 0 0,0-1 0,0 1 1,-1 0-1,1 0 0,0-1 0,0 1 1,0 0-1,0-1 0,0 1 0,0 0 1,0-1-1,0 1 0,0 0 1,1-1-1,0 0-1,1 0 1,-1 0-1,0 0 1,0 0-1,1 0 1,-1 1-1,1-1 1,-1 1-1,1-1 0,-1 1 1,1-1 1,4-1-3,55-25-3,-23 11-6,34-20 12,58-33 6,13 1-6,-119 55 1,-21 9-1,-15 5 0,-20 9 3,1 1 1,0 1-1,1 1 1,1 2-1,-2 3-3,-19 8 6,-73 32 1,39-19 3,-25 19-10,91-51 0,17-7 0,8-4 0,31-24-15,0 8 6,1 2-1,1 1 1,0 2 0,7 1 9,39-9 4,45-5-4,-128 28 3,16-5 2,-19 5-4,0 0 0,1 0 0,-1 0-1,1 0 1,-1 0 0,0 0 0,1 0 0,-1 0 0,0-1 0,1 1 0,-1 0 0,0 0-1,1 0 1,-1-1 0,0 1 0,1 0 0,-1 0 0,0-1 0,0 1 0,1 0-1,-1-1 1,0 1 0,0 0 0,1-1 0,-1 1 0,0 0 0,0-1 0,0 1-1,0 0 1,0-1 0,0 1 0,0 0 0,1-1 0,-1 1 0,0-1-1,-2 0 1,0 0 1,0 0-1,0 0 1,0 0-1,0 0 1,0 1-1,0-1 1,0 0-1,-1 1 1,1 0 0,0-1-1,0 1 1,0 0-1,-1 0 1,1 0-1,-1 1-1,-2-1 1,-50 1 1,1 4 0,0 1 0,0 3 0,-8 4-2,16-1 4,-27 5 9,67-16-13,0-1 1,0 1 0,0-1 0,0 0-1,0-1 1,0 1 0,0-1 0,0-1-1,0 1 1,-2-1-1,8 2 0,0 0 0,-1-1-1,1 1 1,-1 0 0,1 0 0,0 0-1,-1 0 1,1-1 0,-1 1 0,1 0-1,0 0 1,-1-1 0,1 1-1,0 0 1,0 0 0,-1-1 0,1 1-1,0 0 1,-1-1 0,1 1 0,0 0-1,0-1 1,0 1 0,0-1 0,-1 1-1,1 0 1,0-1 0,0 1 0,0-1-1,0 1 1,0-1 0,0 1 0,0 0-1,0-1 1,0 1 0,0-1-1,0 1 1,0-1 0,0 1 0,1 0-1,-1-1 1,0 1 0,0 0 0,0-1-1,0 1 1,1-1 0,-1 1 0,0 0-1,1-1 1,-1 1 0,0 0 0,0 0-1,1-1 1,-1 1 0,0 0 0,20-15-25,7 4 14,0 0-1,1 2 0,1 1 0,0 2 0,20-2 12,-5-1-5,-25 5 5,7 0 7,0-1 0,-1-1-1,0-2 1,0 0 0,0-2-1,16-9-6,-31 9 24,-17 6 2,-24 5-5,-67 26-8,1 3 0,-21 15-13,27-12 13,61-21-10,19-7-1,-1-1-1,0 0 1,0 0-1,-3-1-1,15-3 0,0 0 0,0 0 0,-1-1 0,1 1 0,0 0 0,0 0 0,0 0 0,0 0 0,-1 0 0,1 0 0,0-1 0,0 1 0,0 0 0,0 0 0,0 0 0,0 0 0,0-1 0,0 1 0,-1 0 0,1 0 0,0 0 0,0-1 0,0 1-1,0 0 1,0 0 0,0 0 0,0 0 0,0-1 0,0 1 0,0 0 0,0 0 0,0 0 0,0-1 0,1 1 0,-1 0 0,0 0 0,0 0 0,0-1 0,0 1 0,0 0 0,0 0 0,0 0 0,0 0 0,1 0 0,-1-1 0,0 1 0,0 0 0,0 0 0,0 0 0,9-5-6,0 2 0,0-1 0,0 1 0,1 0 1,-1 1-1,1 0 0,5 0 6,27-7-14,-20 3 16,0-1 0,-1 0 1,0-2-1,0 0 0,-1-2 0,0 0 0,-1-1 0,6-6-2,-23 16 3,1 0-1,-1 0 1,0 0-1,0 0 1,0-1-1,0 1 1,0-1-1,-1 1 1,1-1-1,-1 0 1,1 1-1,-1-1 1,1-3-3,-2 5 2,0-1 0,0 1-1,0 0 1,0-1 0,0 1 0,-1-1 0,1 1 0,0 0 0,0-1 0,-1 1-1,1 0 1,-1-1 0,1 1 0,-1 0 0,0 0 0,0 0 0,1-1-1,-1 1 1,0 0 0,0 0 0,0 0 0,0 0 0,0 0 0,0 1-1,0-1 1,-1 0 0,1 0 0,0 1 0,0-1 0,-1 1 0,1-1-1,-1 1-1,-19-8 8,-1 2 0,0 1 0,-1 1 0,1 1 0,-7 0-8,9 1 2,-65-2-10,85 4 7,0 0 1,0 1-1,0-1 0,-1 0 1,1 0-1,0 0 1,0 0-1,0 0 0,0 0 1,0 0-1,0 0 1,0 0-1,-1 0 0,1 0 1,0 0-1,0 0 0,0 0 1,0 0-1,0 0 1,-1 0-1,1 0 0,0 0 1,0 0-1,0 0 1,0 0-1,0 0 0,0 0 1,-1 0-1,1 0 1,0 0-1,0 0 0,0 0 1,0 0-1,0 0 0,0-1 1,0 1-1,-1 0 1,1 0-1,0 0 0,0 0 1,0 0-1,0 0 1,0 0-1,0-1 0,0 1 1,0 0-1,0 0 1,0 0-1,0 0 0,0 0 1,0 0-1,0-1 0,0 1 1,0 0-1,0 0 1,0 0-1,0 0 0,0 0 1,0-1-1,0 1 1,0 0-1,0 0 0,0 0 1,0 0-1,0 0 1,0 0-1,0 0 0,0-1 1,0 1-1,0 0 1,14-7-28,27-8-5,-37 14 27,193-57-27,-186 53 31,-10 5 1,-1-1 1,1 0-1,0 1 1,0-1-1,0 1 0,0-1 1,0 1-1,0 0 1,1-1-1,-1 1 0,0 0 1,0 0-1,0 0 1,0 0-1,0 0 0,0 0 1,0 0-1,0 0 1,1 0-1,-1 0 0,0 1 1,0-1-1,1 1 1,-22 6-24,18-7 24,-2 1 0,-1 1 1,1-1-1,0 1 0,-1 0 0,1 0 0,0 0 0,0 1 0,-32 20 3,10-5-1,-1-1 0,-7 2-2,-128 60 9,-38 20 5,158-78 3,-36 13-17,73-33 5,5-2-3,9-7 0,21-15-4,-28 22 2,33-23-6,2 2 1,0 1 0,12-3 5,118-47-15,-166 71 15,19-8 9,-1-1-1,17-10-8,-58 18 32,-14 5-34,-36 7-4,0 4 0,2 3 1,0 3-1,-60 26 6,52-15 0,19-9-12,-6 7 12,65-30-3,0-1 1,0 1-1,0 0 0,0 0 0,1 0 0,-1 0 0,0-1 1,0 1-1,0 0 0,0 0 0,0 0 0,0-1 1,0 1-1,0 0 0,0 0 0,0 0 0,0-1 1,0 1-1,0 0 0,0 0 0,0 0 0,0-1 1,0 1-1,0 0 0,0 0 0,0 0 0,0-1 1,0 1-1,0 0 0,0 0 0,-1 0 0,1 0 0,0-1 1,0 1-1,0 0 0,0 0 0,0 0 0,-1 0 3,21 0-1,-1 0 0,1-2-1,-1 0 1,0-1 0,0 0-1,0-2 1,2-1 1,-2 1 3,1-2 0,-2 1 0,1-2 0,-1-1 0,0 0 0,-1-1 0,0-1 0,0 0 0,-1-2-3,-15 13 0,0-1 1,0 1-1,-1-1 0,1 1 1,0-1-1,-1 0 0,1 1 1,0-1-1,-1 0 1,1 1-1,-1-1 0,1 0 1,-1 0-1,0 1 1,1-1-1,-1 0 0,0 0 1,1 0-1,-1 1 1,0-1-1,0 0 0,0 0 1,0 0-1,0 0 0,0 0 1,-1 1 0,1-1-1,-1 1 1,1-1 0,-1 1-1,1-1 1,-1 1 0,0 0 0,1-1-1,-1 1 1,0 0 0,1-1 0,-1 1-1,0 0 1,0 0 0,1 0 0,-1-1-1,0 1 1,1 0 0,-1 0-1,0 0 0,-45 3 21,16 1-22,0 2-1,0 1 1,0 1-1,1 2 0,0 1 1,1 1-1,-3 3 2,30-15-2,0 1-1,0-1 0,0 0 1,0 1-1,0-1 0,0 1 0,0-1 1,1 1-1,-1-1 0,0 1 1,0 0-1,1-1 0,-1 1 1,0 0-1,1 0 0,-1-1 0,0 1 1,1 0-1,-1 0 0,1 0 1,0 0-1,-1 0 0,1 0 0,0 0 1,-1 0-1,1 0 0,0 0 1,0 0-1,0 0 0,0 0 0,0 0 3,1 0-3,0 0-1,-1 1 0,1-1 0,0 0 1,0 0-1,0-1 0,0 1 0,0 0 1,1 0-1,-1 0 0,0-1 0,0 1 1,0-1-1,1 1 0,-1-1 0,0 1 1,1-1-1,-1 0 0,0 1 0,1-1 1,-1 0 3,14 2-3,0-1-1,0-1 1,0 0 0,0-1 0,-1-1-1,11-2 4,23-6-7,15-7 7,-9 1 9,20-9-9,-56 17 4,0 0-1,-1 0 1,1-2-1,-2 0 1,12-10-4,-27 20 2,-1-1-1,1 1 1,0 0 0,-1-1 0,1 1-1,0-1 1,-1 0 0,1 1 0,-1-1-1,1 1 1,-1-1 0,1 0 0,-1 0-1,1 1 1,-1-1 0,0 0 0,1 0 0,-1 1-1,0-1 1,0 0 0,0 0 0,1 0-1,-1 1 1,0-1 0,0 0 0,0 0-1,-1 0-1,1 0 3,-1 0-1,1 0 0,-1 0 1,0 0-1,0 0 0,1 0 0,-1 1 1,0-1-1,0 0 0,0 1 1,0-1-1,0 0 0,0 1 0,0-1 1,0 1-1,0 0 0,-1-1-2,-8-2 11,-1 1 0,1-1-1,0 2 1,-2-1-11,7 2 1,-30-4 3,-1 2-1,0 1 1,0 2-1,0 1 1,0 2-1,1 2 1,-1 1-1,-19 8-3,43-12-6,1 0-1,0 1 1,0 1-1,1 0 1,0 0-1,-1 1 1,2 1-1,-1-1 1,-4 5 6,13-10-3,1 0 0,-1 0 1,0 0-1,1-1 0,-1 1 1,1 0-1,0 0 0,-1 0 1,1 0-1,-1 0 0,1 0 1,0 0-1,0 0 0,0 0 1,0 0-1,0 0 0,0 0 1,0 0-1,0 0 0,0-1 0,0 1 1,0 0-1,0 0 0,1 0 1,-1 0-1,0 0 0,1 0 1,-1 0-1,1 0 0,-1 0 1,1-1-1,0 1 0,-1 0 1,1 0-1,-1-1 0,1 1 1,0 0-1,0-1 0,0 1 1,-1-1-1,1 1 0,0-1 1,0 1 1,3 1-2,0 1-1,0-1 0,-1 0 0,2 0 0,-1-1 0,0 1 0,0-1 0,0 0 0,2 0 4,27 1 5,-1-2 0,1-1 1,0-1-1,31-8-5,-46 7 19,-1 1 28,-11 0-181,0 1-1,0 0 1,0 1 0,0-1-1,0 1 1,0 0 0,6 1 134,-4 5-339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34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14 8266,'0'-1'288,"0"1"0,0-1 1,0 1-1,0-1 0,0 1 0,0-1 1,0 1-1,-1-1 0,1 1 0,0-1 1,0 0-1,-1 1 0,1-1 1,0 1-1,0 0 0,-1-1 0,1 1 1,-1-1-1,1 1 0,0-1 0,-1 1 1,1 0-1,-1-1 0,1 1 1,-1 0-1,1 0 0,-1-1 0,1 1 1,-1 0-1,1 0 0,-1 0-288,0 1 211,0 0 0,0 0 0,0 0 0,0 0 0,0 0 0,0 0-1,1 1 1,-1-1 0,0 0 0,1 0 0,-1 1 0,1-1 0,0 1 0,-1-1 0,1 1-211,-5 15 163,2 0 0,0 0 0,0 0 0,2 1 0,0-1 1,1 1-164,0-4 76,2 41 98,2 0 1,3 0-1,2-1 0,10 30-174,-7-33 45,8 52 21,-3 1 0,-5 1 0,-5 0 0,-4 43-66,-13 16 56,3-93-61,4 1 0,3 0-1,4 5 6,-4-74 13,0 1 0,1-1-1,-1 1 1,1-1 0,0 0-1,0 0 1,0 1 0,0-1-1,0 0 1,3 3-13,-2-8 75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12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5 195 3073,'1'-7'781,"1"0"0,-1-1 0,-1 1 0,1-1 0,-1 1 0,0-1 1,-1 1-1,0-1 0,0 1 0,-1-1 0,-1-5-781,2 36 1742,25 67-1091,-12-52-121,5 33-530,-8-3 332,-7-41-14,2 0 0,1-1 0,6 21-318,-10-45 35,0 0 0,-1 1 1,1-1-1,0 1 0,0-1 0,0 0 1,1 0-1,-1 0 0,0 1 0,1-1 0,-1 0 1,1-1-1,0 1 0,0 0 0,0 0 0,0-1 1,0 1-1,0-1-35,0-1 20,0 1 0,0-1 1,-1 0-1,1 0 0,0 0 0,0 0 0,0-1 1,-1 1-1,1 0 0,0-1 0,0 1 0,-1-1 1,1 0-1,0 1 0,-1-1 0,1 0 0,-1 0 1,1 0-1,-1 0 0,1 0 0,-1-1 0,0 1 1,0 0-1,1-1 0,-1 1-20,10-13 39,0 0-1,-1 0 1,-1-1 0,0 0 0,-1 0 0,3-11-39,8-12 27,-13 26-23,0 1-1,0 0-1,0 1 1,1-1 0,0 2 0,3-4-3,-8 11-1,0 0 0,0 0 0,1-1 1,-1 2-1,0-1 0,1 0 1,0 1-1,-1-1 0,1 1 0,0 0 1,0-1-1,0 2 0,0-1 1,0 0-1,0 0 0,0 1 1,0 0-1,0-1 0,0 1 0,0 1 1,0-1-1,0 0 0,1 1 1,3 1-3,0 0 0,-1 0-1,1 0 1,-1 1 0,1 0-1,-1 1 1,0-1 0,-1 1 0,1 0-1,2 3 4,10 9-2,0 1 0,4 7 2,10 10-1,-22-23 1,42 36 3,-47-43 0,1 0 0,-1 0-1,1 0 1,0-1 0,0 1 0,0-2-1,1 1 1,2 0-3,-8-2 1,0-1 0,0 0 1,0 0-1,-1 0 0,1 0 0,0 0 0,0 0 1,0 0-1,0 0 0,-1 0 0,1 0 0,0 0 1,0 0-1,0 0 0,0-1 0,-1 1 0,1 0 1,0-1-1,0 1 0,-1-1 0,1 1 0,0-1 1,-1 1-1,1-1 0,0 1 0,-1-1 1,1 1-1,-1-1 0,1 0 0,-1 0 0,1 1 1,-1-1-1,1 0 0,-1 0 0,0 1 0,0-1 1,1 0-1,-1 0 0,0 0 0,0 0-1,1-5 7,0 0-1,0 1 1,-1-1-1,0 0 1,-1-4-7,1 1 7,0-8 3,-1-41 16,3 0-1,2 0 1,11-51-26,-15 105-1,1 0 0,0 0 0,1 0 1,-1 0-1,1 0 0,0 0 0,0 0 0,0 0 1,2-2 0,-3 6-1,0-1 0,-1 0 0,1 0 0,0 1 1,0-1-1,0 0 0,0 1 0,0-1 0,1 1 1,-1-1-1,0 1 0,0 0 0,0-1 0,0 1 1,0 0-1,1 0 0,-1 0 0,0 0 1,0 0-1,0 0 0,1 0 0,-1 0 0,0 1 1,0-1-1,0 0 0,0 1 0,0-1 0,1 1 1,-1-1-1,0 1 0,0-1 0,0 1 0,0 0 1,14 9-5,0 0 0,-1 2-1,0-1 1,-1 2-1,2 2 6,39 33-3,-41-38 3,0-1 1,0-1 0,1 0-1,0-1 1,1-1-1,-1 0 1,1-1 0,0 0-1,1-1 1,-1-1-1,1-1 1,0 0 0,5 0-1,-7-2 3,1 0 0,-1 0 0,0-1 0,0-1 0,1-1 0,-2 0 0,1 0 0,10-5-3,-19 6 1,0 0 1,0 0 0,-1 0-1,1-1 1,-1 0-1,1 0 1,-1 0 0,0 0-1,-1-1 1,1 0-1,0 1 1,-1-1 0,0-1-1,0 1 1,0 0-1,0-1 1,-1 1 0,0-1-1,0 0 1,0 0-1,-1 0 1,1 0 0,-1 0-1,0 0 1,0-2-2,-1 0 1,0-1 0,0 0 1,-1 0-1,1 0 0,-2 1 0,1-1 1,-1 0-1,0 1 0,-1 0 0,0-1 1,0 1-1,0 0 0,-1 0 0,0 1 1,-1-1-1,1 1 0,-3-2-1,4 5-1,0-1 0,0 1 0,-1 0 0,1 0 0,-1 1 0,0-1 0,0 1 0,0-1 0,0 1 0,0 1 0,0-1 0,0 0 0,-1 1 0,1 0 0,-1 0 1,1 0-1,-1 1 0,1 0 0,-1-1 0,1 2 0,-1-1 0,1 0 0,-1 1 0,1 0 0,-1 0 0,1 0 0,-1 1 0,1-1 0,0 1 0,-2 1 1,-4 3-3,1-1-1,0 2 1,0-1 0,0 1 0,1 1 0,0 0 0,0 0 0,1 0 0,0 1 0,1 0-1,0 0 1,0 1 0,1 0 0,0 0 0,-3 10 3,3-8-2,1 1 1,0 0 0,1 0-1,0 1 1,1-1-1,1 1 1,0-1-1,1 1 1,0-1 0,1 1-1,1-1 1,2 13 1,-1-18 11,1 1 1,-1-1 0,1 0 0,1 0-1,-1 0 1,1 0 0,1-1-1,-1 0 1,1 0 0,0-1-1,1 1 1,0-1 0,0-1 0,0 1-1,1-1 1,-1-1 0,1 1-1,0-1 1,1-1-12,19 10 876,0-2 0,1-2 0,1 0 0,27 3-876,38 5 1507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10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434 1 4457,'-2'4'2750,"2"18"-1985,25 437 2578,2 84-1615,-27-523-1652,1 11 193,-2 1-1,-1 9-268,2-41 17,0 0-1,0 0 1,0 0 0,0 0-1,0 0 1,0 1-1,0-1 1,0 0 0,0 0-1,0 0 1,0 0-1,0 0 1,0 1 0,0-1-1,0 0 1,0 0-1,0 0 1,0 0 0,0 1-1,0-1 1,0 0-1,0 0 1,0 0 0,0 0-1,0 0 1,0 0-1,0 1 1,0-1 0,-1 0-1,1 0 1,0 0-1,0 0 1,0 0 0,0 0-1,0 0 1,0 1-1,-1-1 1,1 0 0,0 0-1,0 0 1,0 0-1,0 0 1,0 0 0,-1 0-1,1 0 1,0 0-1,0 0 1,0 0 0,0 0-1,0 0 1,-1 0-1,1 0 1,0 0 0,0 0-1,0 0 1,0 0-1,-1 0 1,1 0 0,0 0-1,0 0 1,0 0-1,0-1-16,-9-11 669,-6-24-178,5 9-458,-2 1 1,-1 0 0,-1 1-1,-1 0 1,-4-3-34,9 15 10,0 0-1,0 1 0,-2 0 1,1 0-1,-1 2 1,-1-1-1,0 2 1,-1 0-1,1 0 0,-3 1-9,11 5 0,0 1-1,-1 0 1,1 0-1,-1 0 1,1 1-1,-1-1 1,0 1-1,0 1 1,1-1-1,-1 1 1,0 0-1,0 1 0,0-1 1,0 1-1,1 0 1,-1 0-1,0 1 1,-3 1 0,2 0-1,0 1-1,0 0 1,1 0 0,-1 1 0,1-1 0,0 1-1,0 1 1,1-1 0,0 1 0,-1 0 0,2 0-1,-1 1 1,-3 6 1,3-4-3,-1 1 1,1 0-1,1 0 0,0 0 1,0 1-1,1-1 0,0 1 1,1 0-1,0 0 0,1 0 1,0 1 2,2-2 0,-1-1 1,1 0-1,1 0 0,-1 0 1,2 0-1,-1 0 1,1 0-1,1 0 0,-1-1 1,1 0-1,1 1 1,0-2-1,4 7 0,-2-4 3,1 0 1,0 0-1,1 0 0,0-1 1,1 0-1,0-1 0,0 0 1,1-1-1,0 0 0,0 0 1,1-1-1,-1-1 0,1 0 1,1-1-1,-1 0 0,0-1 1,1 0-1,0-1-3,16 1-447,-1-1 1,1-2-1,0-1 0,-1-1 0,1-1 1,-1-2-1,0-1 0,9-4 447,55-18-1302</inkml:trace>
  <inkml:trace contextRef="#ctx0" brushRef="#br0" timeOffset="401.929">988 730 5977,'-8'-5'715,"0"0"0,0 0-1,-1 1 1,0 0 0,1 0-1,-1 1 1,-3 0-715,8 2 134,-1 0 1,1 0 0,0 1-1,-1 0 1,1 0-1,0 0 1,-1 1 0,1-1-1,0 1 1,0 0 0,-1 0-1,1 0 1,0 1-1,0 0 1,0-1 0,0 1-1,0 1-134,-4 2 63,-1 1 0,1 0 0,0 1 0,0 0 0,1 0 0,0 1 1,0 0-1,0 0 0,1 0 0,1 1 0,0 0 0,0 0 0,0 1 0,1-1 0,1 1 0,-2 3-63,3-4 6,0-1 0,1 0 0,0 1 1,0-1-1,0 1 0,1-1 0,1 1 0,-1-1 0,2 1 0,-1-1 1,1 1-1,0-1 0,1 0 0,-1 0 0,2 0 0,-1 0 0,1-1 1,0 1-1,5 5-6,-2-4 10,-1 0 0,2-1 0,-1 1 0,1-1 0,1-1 0,-1 0 0,4 2-10,-6-5 7,0-1 1,0 0 0,0 0-1,1 0 1,-1-1-1,1 0 1,-1 0 0,1-1-1,0 0 1,0 0 0,0 0-1,2-1-7,3 0 12,0-1-1,0 0 1,0-1-1,0 0 1,-1 0 0,1-2-1,-1 1 1,1-2-1,-1 1 1,-1-1 0,1-1-1,-1 0 1,4-3-12,-10 6 6,1 0 1,-1-1-1,0 0 1,0 1 0,0-1-1,0-1 1,-1 1-1,0-1 1,0 1-1,0-1 1,0 0 0,-1 0-1,0 0 1,0 0-1,0-1 1,0 1 0,-1 0-1,0-1 1,0 1-1,-1-1 1,1 0-1,-1 1 1,0-1 0,-1 1-1,1-1 1,-1 1-1,0-1 1,-1 1 0,-1-4-7,-5-11 14,-1 2 1,-1-1-1,0 1 1,-2 1-1,0 0 1,-1 1-1,0 0 1,-12-10-15,22 22 9,-1 1 0,0-1 0,-1 1 0,1-1 0,0 1 0,-1 0 0,0 1 0,0-1-9,3 2-132,1 0 0,-1 1 0,0-1-1,0 0 1,0 1 0,0-1 0,0 1 0,0 0 0,0 0 0,0 0 0,0 0 0,-1 0 0,1 0-1,0 0 1,0 1 0,0-1 0,0 1 0,0-1 0,0 1 0,1 0 0,-2 0 132,-10 12-1101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08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82 150 2312,'-1'-53'1649,"2"52"-1454,-1-1 0,0 0 1,-1 1-1,1-1 0,0 0 0,0 1 1,-1-1-1,1 1 0,-1-1 0,1 0 1,-1 1-1,0-1 0,0 1 0,1 0 1,-1-1-1,0 1 0,0 0 1,0-1-1,-1 1-195,0 0 323,0 0 0,1 0 1,-1 1-1,0-1 0,0 1 1,1-1-1,-1 1 0,0 0 0,0 0 1,0 0-1,0 0 0,-1 0-323,3 0 78,-1 1-30,0 0 0,1-1 0,-1 1-1,1 0 1,0 0 0,-1 0 0,1 0 0,0 0 0,-1 0 0,1 0 0,0 0 0,0 0-1,0 0 1,0 0 0,0 0-48,-1 4 117,-7 38 189,2 2 1,2-1 0,2 11-307,-8 471 976,14-427-880,-1-67-116,-2 0 1,-1 0-1,-1 0 0,-2 0 0,-1 0 0,-4 11 20,8-36-684,3-8 283</inkml:trace>
  <inkml:trace contextRef="#ctx0" brushRef="#br0" timeOffset="398.335">540 21 5705,'-4'-19'3140,"2"18"-1213,3 13-1017,2 30-256,-2 0-1,-4 40-653,0 19 150,4-26-59,-5 297 506,-1-262-445,3-44-19,-3 0-1,-11 51-132,16-115-5,-3 11-164,1 0 1,0 0 0,1 9 168,-1-16-727,-3-9 275</inkml:trace>
  <inkml:trace contextRef="#ctx0" brushRef="#br0" timeOffset="780.3">113 761 5129,'-19'-5'2433,"7"5"-817,2 7-16,10-2-559,2-2-33,15 4-376,7-7-160,17-8-160,10 1-112,13-5-96,13 0-24,-2 2-440,-6-1-592,-2 4 608</inkml:trace>
  <inkml:trace contextRef="#ctx0" brushRef="#br0" timeOffset="1283.803">1025 737 3793,'58'-106'2143,"-57"105"-2023,-1-1 0,1 0 0,0 0 0,-1 0 1,1 0-1,-1 0 0,0 1 0,1-1 0,-1 0 0,0 0 0,0 0-120,0 1 45,0 1-1,0-1 0,0 1 0,-1-1 0,1 1 1,0-1-1,0 1 0,0-1 0,-1 1 0,1-1 1,0 1-1,0 0 0,-1-1 0,1 1 0,0-1 0,-1 1 1,1 0-1,-1-1 0,1 1 0,0 0 0,-1 0 1,1-1-1,-1 1 0,1 0-44,-2-1 144,-1 1 1,1 0-1,0-1 0,0 1 1,0 0-1,0 0 1,-1 1-1,1-1 0,0 0 1,0 1-1,0-1-144,-2 1 328,-3 0-212,0 0 1,1 1-1,-1 0 0,1 0 1,-1 0-1,1 1 0,0 0 0,0 0 1,0 1-1,1 0 0,-1 0 1,1 0-1,0 1 0,0-1 0,0 1 1,1 0-1,0 1 0,0-1 0,0 1 1,0-1-1,-2 7-116,-6 12 86,0 0 0,2 1 0,-6 20-86,12-31 20,0 0-1,2-1 0,-1 1 1,2 0-1,0 0 1,1 0-1,0 0 0,1 2-19,0-12 7,-1 0 0,1 0 0,0 0 0,1 0 0,-1 0 0,1-1-1,0 1 1,-1 0 0,2-1 0,-1 1 0,0-1 0,1 0 0,-1 0-1,1 0 1,0 0 0,0 0 0,0-1 0,1 1 0,-1-1 0,0 0-1,1 0 1,0 0 0,-1-1 0,1 1 0,0-1 0,0 0 0,0 0-1,0 0 1,0 0 0,0-1-7,7 2 19,1-1 0,-1 0 0,1-1-1,-1 0 1,1-1 0,-1 0 0,0-1-1,1 0 1,-1-1 0,3-1-19,1-1 35,0-1-1,-1 0 1,1-1 0,-1-1-1,-1-1 1,8-5-35,-17 11 27,0 0 1,0 0 0,-1 0-1,1 0 1,-1-1-1,0 0 1,0 1 0,0-1-1,-1-1 1,1 1-1,-1 0 1,0 0 0,0-1-1,0 0 1,-1 1-1,1-1 1,-1 0 0,-1 1-1,1-1 1,0 0 0,-1 0-1,0 0 1,-1-3-28,-1-2 43,0 0 1,-1 0 0,-1 0-1,0 0 1,0 0 0,-1 1-1,0 0 1,0 0-1,-7-8-43,-5-5 53,0 1 0,-2 1 0,-4-3-53,10 11 11,0 1 1,-1 1 0,0 0 0,-14-8-12,24 15 3,0 1 1,0 0-1,0 0 0,0 0 0,0 1 1,-1-1-1,1 1 0,-1 0 1,1 0-1,-1 0 0,1 1 1,-1 0-1,1-1 0,-1 2 0,1-1 1,-1 0-1,1 1 0,-1 0 1,1 0-1,-4 2-3,7-3-50,-1 1 0,0 0 1,1 1-1,-1-1 0,1 0 1,0 0-1,-1 1 0,1-1 1,0 1-1,0-1 0,0 1 0,0-1 1,0 1-1,0 0 0,0-1 1,0 1-1,1 0 0,-1 0 1,1 0-1,-1 0 50,0 3-260,1 0 1,0 0-1,0 0 0,0-1 1,0 1-1,1 0 1,0 2 259,10 33-1009</inkml:trace>
  <inkml:trace contextRef="#ctx0" brushRef="#br0" timeOffset="1871.168">1453 819 7362,'39'-141'3016,"-38"139"-2908,-1 0-1,1 0 1,-1 0-1,0-1 1,0 1-1,1 0 1,-1-1-1,-1 1 1,1 0 0,0 0-1,-1-1 1,1 1-1,-1 0 1,1 0-1,-1 0 1,0-1-108,0 3 71,1-1 0,0 1 0,-1 0 0,1-1 0,-1 1 0,1-1 0,-1 1 0,1 0 1,-1-1-1,1 1 0,-1 0 0,1 0 0,-1-1 0,1 1 0,-1 0 0,0 0 0,1 0 0,-1 0 0,1 0 0,-1 0 1,0 0-1,1 0 0,-1 0 0,1 0 0,-1 0 0,0 0-71,0 0 132,2 8 519,11 34-484,11 26-167,-12-40 62,-1 0-1,-1 1 1,-2 0 0,-1 1 0,1 20-62,-7-20 77,0 13 87,0-40-142,0 0-1,1 0 1,-1 0 0,1 0-1,0 0 1,0-1-1,0 1 1,0 0-1,0 0 1,0-1-1,1 1 1,0-1-22,-2-1 8,1 0 1,-1-1-1,1 1 0,0 0 0,-1-1 1,1 1-1,0-1 0,-1 1 0,1-1 1,0 0-1,-1 1 0,1-1 1,0 0-1,0 1 0,0-1 0,-1 0 1,1 0-1,0 0 0,0 0 0,0 0 1,0 0-1,-1 0 0,1 0 1,0 0-1,0 0 0,0 0-8,1-1 14,1 0-1,-1 1 1,0-1 0,0-1-1,0 1 1,0 0 0,0 0-1,0-1 1,2-1-14,3-4 27,0 0 1,0-1 0,-1 0-1,1-1-27,5-7 10,0-1 1,1 2-1,1-1 0,0 2 1,1 0-1,8-5-10,-18 15-2,0 1-1,1 0 1,-1 0 0,1 0 0,-1 1 0,1 0-1,0 0 1,0 0 0,0 1 0,0 0-1,1 0 1,-1 0 0,0 1 0,0 0 0,1 0-1,-1 1 1,0-1 0,0 1 0,0 1-1,0-1 1,0 1 0,0 0 0,3 2 2,13 7-6,-1 1 0,0 0 0,4 6 6,3 0 1,1-1 0,0 0-1,-21-13 2,0-1 0,1 1 0,-1-1 1,1-1-1,0 1 0,0-2 0,0 1 1,0-1-1,4 0-2,-9-1 61,0 0 0,0 0 0,0-1 0,0 1 0,0-1 0,0 0 0,0 0 0,0 0 0,0 0 0,-1-1 0,1 1 0,0-1 0,-1 0 0,0 0 0,1-1 0,-1 1 0,3-3-61,-3 1 109,0 0 0,0 0-1,-1 0 1,1-1 0,-1 1 0,0-1 0,0 1 0,-1-1 0,1 0 0,-1 1 0,0-1 0,0 0 0,-1 0 0,1-4-109,1-129 756,-3 88-802,3-1 1,4-26 45,-6 74 119,0 1-1,1-1 0,-1 1 1,0 0-1,1-1 0,-1 1 1,1 0-1,0-1 1,0 1-1,0 0 0,0 0 1,0 0-1,0 0 0,1 0 1,-1 0-1,1 0 1,0 0-119,11 2 940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18.0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298 659 3097,'102'-6'1989,"-102"6"-1940,0 1 0,1-1-1,-1 0 1,1 0 0,-1 0-1,1 0 1,-1 0 0,0 0 0,1 0-1,-1 0 1,1 0 0,-1-1-1,1 1 1,-1 0 0,0 0-1,1 0 1,-1 0 0,1 0-1,-1-1 1,0 1 0,1 0-1,-1 0 1,0-1 0,1 1-1,-1 0 1,0-1 0,1 1-1,-1 0 1,0-1 0,0 1-1,1 0 1,-1-1 0,0 1-1,0-1 1,0 1 0,0 0-1,1-1 1,-1 1 0,0-1 0,0 1-1,0-1 1,0 1 0,0-1-1,0 1 1,0 0 0,0-1-1,0 1 1,0-1 0,-1 1-1,1-1 1,0 1 0,0 0-1,0-1 1,0 1 0,-1 0-1,1-1 1,0 1 0,0-1-1,-1 1 1,1 0 0,0-1-1,-1 1 1,1 0 0,0 0-1,-1-1 1,1 1 0,0 0-1,-1 0 1,1 0 0,-1-1-49,-22-16 1996,17 15-1708,-1 1 0,0-1-1,1 1 1,-1 0-1,0 1 1,0 0 0,0 0-1,0 0 1,0 1 0,0 0-288,-4 0 242,0 2 1,-1-1-1,1 1 1,0 1-1,-4 2-242,-3 3 78,1 0 1,0 1-1,0 1 0,1 0 1,1 2-1,0 0 0,0 0 1,1 1-1,1 1 0,1 0 1,0 1-1,1 1 0,0-1 1,2 2-1,-4 7-78,11-21 6,1 0 0,-1 1 1,0-1-1,1 0 0,0 1 0,0-1 0,1 1 1,-1-1-1,1 1 0,0 0 0,0-1 0,0 1 0,1-1 1,0 1-1,0-1 0,0 1 0,0-1 0,1 0 1,-1 1-1,1-1 0,0 0 0,0 0 0,1 0 1,-1 0-1,1-1 0,0 1 0,0-1 0,0 1 1,1-1-1,-1 0 0,1 0 0,-1-1 0,1 1 0,0-1 1,0 0-1,0 0 0,1 0 0,-1 0 0,0-1-6,24 8 47,0-1-1,0-1 0,0-2 0,19 2-46,114 3-1165,-107-9 713</inkml:trace>
  <inkml:trace contextRef="#ctx0" brushRef="#br0" timeOffset="645.659">815 844 2176,'3'-4'5784,"5"4"-3656,15 5-2182,-14-2 750,5 0-481,-1 0-1,1-1 0,0 0 0,0-1 0,0-1 1,0 0-1,0-1 0,0 0 0,-1-1 1,1-1-1,7-2-214,22-10 691,0-2-1,1-3-690,-41 18 16,-1 1-1,1 0 0,0-1 0,-1 0 0,1 1 1,-1-1-1,0 0 0,1 0 0,-1-1 1,0 1-1,0 0 0,-1-1 0,1 1 0,0-1 1,-1 1-1,1-1 0,-1 0 0,0 0 0,0 0 1,0 0-1,-1 0 0,1 1 0,0-1 0,-1-1 1,0 1-1,0 0 0,0 0 0,0 0 0,-1 0-15,1-2 8,-2 1-1,1-1 0,0 1 0,-1 0 0,0-1 1,0 1-1,0 0 0,-1 0 0,1 0 0,-1 1 0,0-1 1,0 1-1,0-1 0,-1 1 0,1 0 0,-1 0 1,1 0-1,-1 1 0,-2-1-7,-4-3 2,0 1 1,0 0-1,-1 1 1,0 1-1,0-1 1,0 2-1,0-1 0,0 2 1,-1-1-1,1 2 1,-10-1-3,13 2-3,1-1 0,0 1 0,-1 1 0,1-1 0,0 1-1,0 0 1,0 1 0,0-1 0,1 1 0,-1 1 0,1-1 0,-1 1 0,1 1 0,0-1 0,1 1 0,-1 0 0,1 0 0,-4 6 3,-2 2-11,2 1 1,0 0-1,0 1 0,2 0 0,-1 0 1,2 1-1,-2 9 11,5-17 0,1-1 0,0 2 0,0-1 0,1 0 0,1 0 0,-1 0 0,1 1-1,0-1 1,1 0 0,0 0 0,0 0 0,1 1 0,0-2 0,1 1 0,-1 0 0,2 1 0,2 2 2,0-1 0,1 0 0,0-1 1,1 0-1,0 0 0,1 0 0,-1-1 1,1 0-1,1-1 0,0 0 0,0 0 0,0-1 1,1-1-1,-1 0 0,1 0 0,1-1 0,8 2-2,8 2 157,0-2-1,0-1 0,1-2 0,0 0 1,-1-2-1,26-3-156,1-2 414</inkml:trace>
  <inkml:trace contextRef="#ctx0" brushRef="#br0" timeOffset="1027.318">1494 870 5721,'12'-82'2306,"-14"74"-1367,-3 15-275,-4 16 291,7-12-696,1-1 0,0 0 0,1 1 0,0-1 1,0 0-1,2 1 0,-1-1 0,1 0 0,1 5-259,6 11 568,1 1 1,10 18-569,-8-17 434,-4-11 413,-10-27 488,-5-27-1045,3 13-237,0-2 20,1 0-1,0-4-72,3 18 13,0 0 0,0 0 0,1 0 0,0 0 0,1 1 0,1-1 0,0 0 0,4-10-13,-4 15 1,0 1-1,0-1 1,1 1 0,0 0 0,0 0 0,1 1 0,0-1 0,0 1 0,0 0 0,0 0 0,1 0 0,0 1 0,0 0 0,0 0 0,4-1-1,2 0-273,0 0-1,1 1 1,-1 1 0,1 0 0,0 1 0,-1 0 0,1 1-1,0 0 1,0 1 0,0 1 0,0 0 0,13 3 273,12 8-1139</inkml:trace>
  <inkml:trace contextRef="#ctx0" brushRef="#br0" timeOffset="1412.048">2339 157 5193,'-1'1'292,"0"0"1,0 0-1,0 0 0,0 0 0,0 0 0,0 1 1,1-1-1,-1 0 0,1 0 0,-1 1 1,1-1-1,-1 0 0,1 1 0,0-1 0,-1 0 1,1 1-293,-8 30 1156,3 9-717,2-1 1,2 1-1,1 0 1,3 0-1,2 8-439,-1 0 280,10 67 380,5 0 0,12 25-660,-20-89 56,-8-41-186,0 1-1,-1-1 1,-1 1 0,0 0 0,0 0-1,-1 0 1,-1-1 0,0 1 0,-1 5 130,-3-4-479</inkml:trace>
  <inkml:trace contextRef="#ctx0" brushRef="#br0" timeOffset="1796.117">2111 751 6297,'-21'-5'2825,"11"-5"-1121,8 5-295,19 5-289,2-3-64,31 4-352,8 1-176,9-4-288,10-5-96,0 4-80,-2 3-16,-8-3-136,-7 4-344,-13-4-96,-6 3 256</inkml:trace>
  <inkml:trace contextRef="#ctx0" brushRef="#br0" timeOffset="2135.003">2849 649 5809,'60'-21'2857,"-60"35"-1105,-2 8-616,6 9-7,-1 5-417,-6-2-144,15 11-280,-10-8-72,4-1-112,1-3-16,-3-2-40,-3-4 0,6-3 0,4-2 16,-5-8-240,3-4-464,-9-8 432</inkml:trace>
  <inkml:trace contextRef="#ctx0" brushRef="#br0" timeOffset="2136.003">2925 207 9146,'-16'-14'3481,"11"9"-2809,7 5-128,17 10-312,-1 2 200,20 17-296</inkml:trace>
  <inkml:trace contextRef="#ctx0" brushRef="#br0" timeOffset="2643.725">3101 1420 4449,'1'6'826,"6"30"2055,-6-34-2688,-1 0 0,1-1 0,-1 1 0,1-1 0,0 1 0,-1-1-1,1 1 1,0-1 0,0 1 0,0-1 0,0 0 0,0 1 0,0-1 0,1 0 0,-1 0 0,0 0-1,1 0 1,-1 0 0,1 0-193,-1-1 118,0 0 0,0 0 1,0 0-1,0 0 0,0 0 0,0-1 0,1 1 0,-1 0 0,0 0 0,0-1 0,0 1 0,0-1 1,0 1-1,0-1 0,0 1 0,0-1 0,0 0 0,-1 0 0,1 1 0,0-1 0,0 0-118,19-20 1162,-18 19-988,10-13 88,-1 0 0,0-1 0,-1 0 0,-1-1 0,0 0 1,-2-1-1,0 1 0,-1-1 0,0-1 0,-2 1 0,0-1 0,-1 0 1,-1 0-1,-1-2-262,1-47 267,-3 0 1,-4 1-1,-6-27-267,-2-31 238,6 3 58,9-120-296,0 209 9,2 0 0,1 0 0,1 0 1,2 1-1,8-19-9,-11 37-1,1 0 1,0 0-1,1 0 1,1 1 0,0 0-1,1 0 1,0 1-1,1 0 1,0 0-1,1 1 1,0 1 0,1 0-1,1 0 1,-10 7-25,0 1 0,1 0 0,-1 0 0,1 0 0,0 1 0,-1-1 0,1 1 0,0 0 0,0 0 0,0 0 0,0 0 0,0 1 0,0 0 0,0 0 0,0 0 0,0 0 0,0 0 0,0 1 0,0 0 0,0 0 0,0 0 0,-1 0 0,1 0 0,0 1 0,-1 0 0,1 0 0,-1 0 0,1 0 0,-1 0 0,0 1 0,0 0 0,0-1 0,0 1 0,0 0 0,0 2 25,5 5 31,0 1-1,-1 0 0,0 0 0,0 1 1,-2 0-1,1 0 0,2 12-30,18 45 368</inkml:trace>
  <inkml:trace contextRef="#ctx0" brushRef="#br0" timeOffset="3043.326">3296 791 6601,'-89'41'3001,"106"-46"-1305,4-2-495,5 0-297,4 0-280,8-1-336,8 1-96,2 7-128,-10-2-16,3 7-248,-10-5-424,-10-3-1280,4 5 1199</inkml:trace>
  <inkml:trace contextRef="#ctx0" brushRef="#br0" timeOffset="3391.513">3644 801 3425,'42'22'2258,"-39"-20"-1896,0 0 0,0 1 0,0-1 0,-1 1 0,1 0 0,-1 0 1,1 0-1,-1 0 0,0 0 0,0 0 0,0 1 0,-1-1 0,2 3-362,7 13 1143,-4-10-862,1-1 0,0 1 0,1-1 0,0-1 0,0 1 0,0-1 0,1-1 0,0 0 0,1 0 1,-1 0-1,4 0-281,21 9 350,1-1 1,25 5-351,-57-18 17,8 3 17,1-1 0,-1-1 0,1 0 0,7 1-34,-15-3-235,0 0-1,0 0 1,0 0 0,0-1 0,-1 1 0,1-1-1,0 0 1,0 0 0,-1 0 0,1 0 0,0-1 0,-1 1-1,0-1 1,1 0 0,-1 0 0,1-1 235,12-11-962</inkml:trace>
  <inkml:trace contextRef="#ctx0" brushRef="#br0" timeOffset="3392.513">4270 585 4961,'4'-17'1017,"-1"10"-349,-1 0 0,-1 0 0,1-1 0,-1 1-1,0 0 1,-1-1 0,1 1 0,-2-6-668,-8 36 2261,-16 56-984,-18 54 412,-28 53-1689,28-83 1009,4 2 1,-21 93-1010,45-136 362,-7 28-125,-3-1 0,-10 14-237,19-55 113</inkml:trace>
  <inkml:trace contextRef="#ctx0" brushRef="#br0" timeOffset="4055.803">73 1653 5097,'-5'-9'421,"0"0"0,0 0 1,1-1-1,0 1 0,-1-4-421,5 12 38,0 0 0,0 1 0,0-1 0,0 0 0,0 1 0,0-1 0,0 0 0,1 1 0,-1-1 0,0 0 0,0 0 0,1 1 0,-1-1 0,0 1 0,1-1 0,-1 0 0,0 1 0,1-1 0,-1 1 0,1-1 0,-1 1 0,1-1 0,-1 1 0,1-1 0,0 1 0,-1 0 0,1-1 0,-1 1 0,1 0 0,0-1 0,-1 1 0,1 0-38,27-6 941,-16 4-487,65-11 1311,1 4 0,0 4-1,55 3-1764,17-1 807,763-21 139,-497 16-385,719 11 756,-161 40-1219,-697-39-52,-217-7-24,1-3-1,-1-2 0,32-10-21,-30 4 372,-1-4 1,16-8-373,-56 15 2454,-13-2-1139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30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52 1864,'-1'-6'1582,"-3"-8"862,2 12 341,1 7 2936,-2 23-5171,1-1-1,1 1 0,2-1 0,1 1 0,1 1-549,23 142 930,-13-96-505,3 60-425,-15-119 28,1 29 31,2-1 1,2 1-1,4 10-59,-9-55-1526,-1-1 937</inkml:trace>
  <inkml:trace contextRef="#ctx0" brushRef="#br0" timeOffset="372.549">0 108 7610,'0'-8'3440,"11"3"-1671,-3-1-113,11 3-440,12 1-279,14 1-361,4-1-144,6-5-240,5 2-56,0-2-80,5 2-8,-3 3-32,-12-3-120,-11 2-744,-10 3-465,-14 1-1191,-3 3 1440</inkml:trace>
  <inkml:trace contextRef="#ctx0" brushRef="#br0" timeOffset="773.163">182 355 5505,'-5'15'3377,"-2"1"-208,9-1-1241,-2-3-64,7-5-567,22 0-305,2-9-504,13-5-176,18-1-80,-12-6-96,10 0 3289,-9 2-2505</inkml:trace>
  <inkml:trace contextRef="#ctx0" brushRef="#br0" timeOffset="1252.849">965 379 4849,'1'-3'610,"0"1"0,0-1 0,-1 0 0,1 0 0,-1 1 1,0-1-1,0 0 0,0 0 0,0 1 0,0-1 0,0 0 0,-1 0 0,1 1 0,-1-1 0,-1-2-610,1 4 93,1 0 0,-1 1-1,0-1 1,0 0-1,0 0 1,0 1 0,0-1-1,0 1 1,0-1-1,0 1 1,0-1 0,0 1-1,0 0 1,-1 0-1,1-1 1,0 1 0,0 0-1,0 0 1,0 0-1,-1 0-92,-28 5 419,23-2-371,0 0-1,1 1 0,-1 0 0,1 0 0,-1 0 0,1 1 0,1-1 0,-1 2 0,1-1 0,-1 0 0,2 1 0,-1 0 0,1 0 0,-1 1 0,2-1 0,-1 1 0,1 0 0,0 0 0,-1 3-47,-2 7 50,1 1 0,0-1 0,1 1 0,1 0 0,1 0 0,0 16-50,2-27 8,0 0 0,0 0 0,1 0 0,0 0 0,0 0 0,1 0 1,0 0-1,0 0 0,0-1 0,1 1 0,0-1 0,1 0 0,-1 0 0,1 0 0,0 0 0,1 0 0,-1-1 0,1 0 0,0 0-8,4 1 11,-1 0-1,1 0 1,0-1-1,0-1 0,0 1 1,1-2-1,0 1 1,0-1-1,0-1 0,0 0 1,0 0-1,0-1 1,0 0-1,1-1 0,-1 0 1,0-1-1,0 0 1,1 0-1,-1-1 1,7-3-11,-10 4 10,0-1 0,-1 0 0,1-1 0,-1 0 0,1 0 1,-1 0-1,0-1 0,0 1 0,-1-2 0,1 1 0,-1 0 1,0-1-1,0 0 0,0-1 0,-1 1 0,0-1 1,0 1-1,0-1 0,-1 0 0,0-1 0,0 1 0,0-1 1,-1 1-1,0-1 0,0 0 0,-1 0 0,0 0 0,0 1 1,0-1-1,-1-6-10,-1 5 11,0 1-1,0 0 1,-1 0 0,0 0 0,0 0-1,-1 0 1,0 0 0,0 1-1,-1-1 1,1 1 0,-1 0 0,-1 0-1,1 0 1,-1 1 0,0-1 0,-4-2-11,-5-5 17,-1 1 0,0 0 1,-1 1-1,0 1 1,-15-7-18,23 13 5,-1 0 0,0 0 0,0 1 1,0 0-1,-7 0-5,13 2-59,0 0-1,0 1 1,0 0 0,0 0 0,0 0-1,0 0 1,0 0 0,0 0-1,1 1 1,-1-1 0,0 1-1,0 0 1,0 0 0,1 0 0,-1 0-1,0 1 1,1-1 0,-1 1-1,-1 0 60,4-1-91,-1 0-1,0-1 0,1 1 0,-1 0 1,0 0-1,1 0 0,-1 0 0,1-1 0,-1 1 1,1 0-1,-1 0 0,1 0 0,0 0 1,-1 0-1,1 0 0,0 0 0,0 0 1,0 0-1,0 0 0,0 0 0,0 0 0,0 0 1,0 0-1,0 0 0,0 0 0,1 0 1,-1 0-1,0 0 0,1 0 0,-1 0 1,1 0-1,0 1 92,12 19-911</inkml:trace>
  <inkml:trace contextRef="#ctx0" brushRef="#br0" timeOffset="1640.36">1234 442 7650,'90'-42'3415,"-90"41"-3326,1 1 0,-1 0 0,0-1-1,1 1 1,-1 0 0,1 0 0,-1-1 0,1 1 0,-1 0-1,1 0 1,-1-1 0,1 1 0,-1 0 0,1 0 0,-1 0-1,1 0 1,-1 0 0,1 0 0,0 0 0,-1 0 0,1 0-1,-1 0 1,1 0 0,-1 0 0,1 1 0,-1-1 0,1 0 0,-1 0-1,1 1 1,-1-1 0,1 0 0,-1 0 0,0 1 0,1-1-1,-1 0 1,1 1 0,-1-1 0,0 1-89,1 15 588,-1-11-78,4 23 18,2 1 0,1-1 0,2 0 0,5 11-528,13 46 468,-6-10 560,-19-132 579,-2 54-1605,0-32 40,2-1 1,1 0-43,-1 23 7,0 1 0,0 0 1,1 0-1,1 0 0,0 0 1,1 1-1,0-1 0,4-4-7,-4 7 0,1 0-1,1 1 0,0-1 1,0 1-1,0 1 1,1 0-1,0 0 0,0 0 1,1 1-1,0 0 0,0 1 1,0 0-1,1 0 1,0 1-1,9-3 1,-9 4 406,1 1-1,-1 0 1,1 1-1,-1 0 1,1 0 0,5 1-406,36 5 1073</inkml:trace>
  <inkml:trace contextRef="#ctx0" brushRef="#br0" timeOffset="2583.291">2106 509 6105,'-63'-66'2832,"62"65"-2649,0 0 0,0 0 1,0 0-1,-1 0 1,1 0-1,0 0 1,-1 0-1,1 0 1,-1 1-1,1-1 0,-1 0 1,-1 0-184,3 1 48,0 0 0,-1 0 0,1 0 0,0 0 0,-1 1 0,1-1 0,0 0 0,-1 0 0,1 0 0,0 0-1,-1 0 1,1 0 0,0 0 0,-1 1 0,1-1 0,0 0 0,-1 0 0,1 0 0,0 1 0,0-1 0,-1 0 0,1 0 0,0 1 0,0-1 0,0 0 0,-1 1 0,1-1 0,0 0 0,0 1 0,0-1 0,0 0-48,-2 23 1542,2-23-1513,4 20 579,0-1 1,1 1-1,2-1 0,4 10-608,2 9 419,1 1-39,-6-19-149,-1-1-1,-1 2 1,-1-1 0,0 4-231,-6-21 132,-2-7 63,-2-13-6,1-1-177,1-1 0,1 1 1,1-1-1,1 0 1,0 1-1,1-1 0,2-5-12,0 2 6,1 0-1,1 0 0,0 1 0,3-4-5,-5 17 0,0 0 0,0 0-1,1 1 1,0-1 0,1 1 0,-1 0-1,1 0 1,1 1 0,-1-1-1,1 1 1,0 1 0,6-5 0,-9 7-2,0 1 1,1 0 0,-1 0 0,1 0-1,0 1 1,-1-1 0,1 1-1,0 0 1,0 0 0,0 0 0,0 1-1,0-1 1,0 1 0,0 0-1,0 0 1,0 0 0,2 1 1,0 1-4,0-1 0,-1 1 0,1 0 0,0 0 0,-1 1 0,0 0 0,0 0-1,1 0 1,-2 1 0,6 3 4,2 5-8,0 0 0,-1 1 0,0 0 0,-1 1 0,0 0 0,-1 0 0,5 13 8,-4-7 1,-2 1 0,0-1 1,-2 1-1,0 1 0,-1-1 0,-2 1 0,0 0 1,-1 0-1,-1 8-1,-1-29 1,0-1 1,0 1-1,0-1 0,0 1 1,0-1-1,0 1 1,0-1-1,0 1 1,0-1-1,0 1 0,0 0 1,1-1-1,-1 1 1,0-1-1,0 0 1,1 1-1,-1-1 1,0 1-1,1-1 0,-1 1 1,0-1-1,1 0 1,-1 1-1,0-1 1,1 1-2,0-2 4,-1 1-1,1 0 1,-1-1 0,0 1 0,1-1 0,-1 1 0,1-1 0,-1 1 0,0 0 0,1-1 0,-1 0 0,0 1-1,0-1 1,0 1 0,1-1 0,-1 1 0,0-1 0,0 1 0,0-1 0,0 0 0,0 1 0,0-1 0,0 1-1,0-1 1,0 0 0,0 1 0,0-1 0,0 1 0,-1-1-4,2-41 19,1 1 1,5-24-20,-5 49-1,0 1 1,2 0 0,0 0-1,0 1 1,1-1-1,1 1 1,8-13 0,-11 21-3,1 0 0,-1 1 1,2-1-1,-1 1 0,0 0 0,1 0 0,0 0 0,0 1 1,1 0-1,-1 0 0,1 0 0,0 0 0,0 1 1,0 0-1,0 0 0,1 1 0,-1 0 0,7-1 3,-6 1-1,1 0-1,0 1 0,0 1 0,0-1 0,0 1 0,0 0 0,0 1 1,0 0-1,-1 0 0,1 1 0,0 0 0,-1 0 0,1 1 0,-1 0 1,1 0-1,-1 1 0,0 0 0,-1 0 0,1 1 0,-1-1 0,0 1 0,0 1 1,0-1-1,-1 1 0,0 0 0,0 0 0,0 1 0,-1 0 0,0-1 1,0 1-1,-1 1 0,0-1 0,1 3 2,2 9-85,-1 1 1,0 0-1,-2 0 0,-1 0 1,0 1-1,-1 6 85,-2 21-200</inkml:trace>
  <inkml:trace contextRef="#ctx0" brushRef="#br0" timeOffset="3436.877">3172 381 5369,'0'-4'737,"1"2"-386,-1 0 0,1 0 0,-1 0 0,0 0 0,0 0 0,1 0 0,-2 0 0,1 0 0,0 0 0,0 0 0,-1 0 1,1 1-1,-1-1 0,1 0 0,-1 0 0,0 0 0,0 0 0,0 0 0,0 1 0,0-1-351,0 2 105,1 0 0,0 0-1,-1 1 1,1-1 0,-1 0 0,1 0 0,-1 1 0,1-1 0,0 0 0,-1 1 0,1-1-1,0 0 1,-1 1 0,1-1 0,0 1 0,-1-1 0,1 1 0,0-1 0,0 1 0,0-1 0,-1 1-1,1-1 1,0 1 0,0-1 0,0 1 0,0-1-105,-5 18 475,4-14-428,-4 16 107,1-1 0,2 1 0,0 0 0,1 1 0,0-1 0,3 12-154,1-10 87,0 0 1,2-1 0,1 1-1,0-1 1,2-1 0,0 1-1,1-1 1,2 0-88,-9-16 11,0 0-1,1 0 0,-1 0 1,1-1-1,0 1 0,0-1 1,0 0-1,1 0 0,-1 0 1,1-1-1,-1 1 0,1-1 0,0 0 1,0 0-1,0 0 0,1 0 1,-1-1-1,0 1 0,0-1 1,1 0-1,-1-1 0,1 1 1,-1-1-1,1 0 0,-1 0 1,1 0-1,-1-1 0,1 1 1,-1-1-1,2-1-10,2 0 14,-1 0 0,0 0 0,1-1 0,-1-1 0,0 1 0,0-1 0,-1 0 0,1-1 0,-1 1 0,0-1 0,0-1 0,-1 1 0,1-1 0,-1 0 0,0 0 0,-1 0 0,2-3-14,0-4 14,0 1-1,-1-1 0,0 1 0,-1-1 1,-1-1-1,0 1 0,0-7-13,2-22 115,-2-31-115,1-3 34,-4 74-36,0 1 1,0-1 0,0 0-1,0 1 1,0-1-1,1 1 1,-1-1 0,1 1-1,-1-1 1,1 1 0,-1-1-1,1 1 1,0-1 0,-1 1-1,1 0 2,0 1-2,-1 0 0,1 1 0,-1-1 0,1 0 0,-1 1 0,1-1 0,-1 1 0,1-1 0,-1 0 0,0 1 0,1-1 0,-1 1 0,0 0 0,1-1 1,-1 1-1,0-1 0,0 1 0,1-1 0,-1 1 0,0 0 0,0-1 0,0 1 0,0 0 2,11 48-70,-3 7-47,-4-24 186,1 1 0,1-1-1,2 0 1,8 18-69,-13-41-80,1 1-1,1-1 1,0 0 0,0-1 0,1 1-1,0-1 1,0 0 0,1 0-1,0-1 1,0 0 0,1 0-1,0-1 1,0 0 0,1 0-1,-1-1 1,1 0 0,0 0 80,21 6-1954,-5-3 823</inkml:trace>
  <inkml:trace contextRef="#ctx0" brushRef="#br0" timeOffset="3784.951">3895 17 7682,'-4'-16'3841,"1"16"-2228,1 11-779,4 13-15,0 0 0,2 0 0,1 0 0,1 2-819,11 62 877,-5 127 305,-8-179-1053,1 25 63,4 0 1,2-1-1,4 6-192,-11-53 124,-1 1-1,0 0 1,-1-1 0,1 14-124,-2-25 2192,6 0-1061</inkml:trace>
  <inkml:trace contextRef="#ctx0" brushRef="#br0" timeOffset="4455.317">4538 400 5065,'60'-8'2353,"-60"8"-2260,1 0 0,0-1 0,0 1 0,-1 0 0,1-1 0,0 1 0,-1-1 0,1 1 0,0-1 0,-1 1 0,1-1 0,-1 1 0,1-1 0,-1 0 0,1 1 0,-1-1 1,1 0-1,-1 1 0,0-1 0,1 0 0,-1 0 0,0 1 0,0-1 0,0 0 0,1 0 0,-1 0 0,0 1 0,0-1 0,0 0 0,0 0 0,0 0 0,0 1 0,-1-1 0,1 0 0,0 0 1,0 0-1,0 1 0,-1-1 0,1 0 0,0 0 0,-1 1 0,1-1 0,-1 0 0,1 1 0,-1-1 0,1 1 0,-1-1 0,1 0 0,-1 1-93,-5-6 329,1 1-1,-1 0 1,0 0-1,0 1 1,-1-1-1,1 1 1,-1 1-1,0-1 1,0 1-1,0 0 1,-1 1-1,1 0 1,-1 0-1,1 1 1,-1-1 0,1 2-1,-2-1-328,2 0 68,-1 1 0,0 0 0,1 0 0,-1 1 0,1 0 0,-1 0 0,0 0 0,1 1 0,0 1 0,0-1 0,-1 1 0,1 0 1,1 1-1,-1-1 0,1 1 0,-1 1 0,-2 2-68,-1 3 6,1 1 1,0 0 0,1 0-1,1 0 1,0 1 0,0 0-1,1 1 1,1 0 0,0-1-1,0 2 1,2-1 0,-1 0-1,2 1 1,0 0 0,0 0-1,2-1 1,-1 1 0,2 0-1,0 0 1,0 0 0,2-1-1,-1 1 1,2-1 0,1 4-7,-3-11 3,1 0 1,0 0 0,0 0-1,1 0 1,-1 0 0,1-1-1,1 1 1,-1-1 0,1-1-1,0 1 1,0 0 0,0-1-1,0 0 1,1 0 0,0-1-1,0 0 1,0 0 0,0 0-1,0 0 1,0-1 0,1 0-1,0-1 1,4 1-4,-3 0 7,1-2-1,-1 1 1,0-1 0,1 0 0,-1-1-1,1 0 1,-1 0 0,0-1-1,1 0 1,-1 0 0,0-1 0,0 0-1,-1 0 1,1-1 0,-1 0 0,1 0-1,-1-1 1,4-3-7,-7 4 7,-1-1 0,1 1 0,-1 0 0,1-1 0,-1 0 0,-1 0-1,1 0 1,-1 0 0,1 0 0,-2 0 0,1-1 0,0 1 0,-1-1 0,0 1 0,-1-1 0,1 0-1,-1 1 1,0-4-7,0-10 25,-2 0-1,0 0 0,-1 0 0,-4-14-24,-21-68 34,22 87-55,2 20-16,3 28 8,5-11 35,0 0 0,1 0 1,1 0-1,1-1 0,1 0 0,2-1 0,0 1 0,0-2 0,2 1 0,7 8-6,-11-20-103,0 1-1,0-1 0,0-1 1,1 0-1,0 0 0,1-1 0,0 0 1,0 0-1,1-1 104,27 11-360</inkml:trace>
  <inkml:trace contextRef="#ctx0" brushRef="#br0" timeOffset="4968.286">5365 285 7522,'1'-4'716,"-1"1"0,0 0 0,0 0 0,0-1 1,0 1-1,0 0 0,-1 0 0,1-1 0,-1 1 1,0 0-1,-1-3-716,1 5 118,0-1-1,0 1 1,0-1 0,-1 1 0,1 0 0,0 0-1,-1 0 1,1 0 0,0 0 0,-1 0 0,0 0-1,1 0 1,-1 0 0,1 1 0,-1-1 0,0 1-1,0-1 1,1 1 0,-1-1 0,0 1 0,0 0-1,1 0 1,-2 0-118,-20 1 272,1 1 0,0 1 0,0 1-1,0 1 1,-18 6-272,26-7 55,0 1 0,1 0 1,-1 1-1,1 1 0,0 0 0,1 1 0,0 0 0,-1 1-55,9-6 9,0 0 0,1 0 0,-1 1 0,0-1 0,1 1 0,0 0 0,0 0 0,0 0-1,0 0 1,1 0 0,0 1 0,0-1 0,0 1 0,0-1 0,0 1 0,1 0 0,0 0 0,0 0 0,1 0 0,-1 0 0,1 0 0,0 0-1,0 0 1,1 0 0,0 1-9,0-2 4,0-1-1,0 1 1,0-1 0,1 0-1,-1 1 1,1-1-1,0 0 1,0 0-1,1 0 1,-1 0 0,0 0-1,1 0 1,0-1-1,0 1-3,3 2 5,0-1-1,1 0 1,-1 0-1,1-1 1,-1 0 0,1 0-1,2 0-4,10 3 9,1-1 1,-1-2-1,1 1 0,18-1-9,-17-2 9,-7 0-29,0-1 0,-1 2-1,1 0 1,-1 1 0,5 1 20,-14-3-13,-1 1 1,1-1-1,-1 1 0,1 0 0,-1 0 0,0 0 0,0 0 1,1 1-1,-2-1 0,1 1 0,0 0 0,0 0 1,-1 0-1,0 0 0,1 0 0,-1 0 0,-1 1 1,1-1-1,0 1 0,0 2 13,1 1-1,-2-1-1,1 0 1,-1 1 0,0 0 0,0-1-1,-1 1 1,1 0 0,-1-1 0,-1 1-1,0-1 1,0 1 0,0 0 0,-1-1-1,1 1 1,-2-1 0,1 0 0,-1 0-1,0 0 1,0 0 0,0 0 0,-1-1-1,0 1 1,0-1 0,0 0 0,-1 0-1,0-1 1,0 1 0,0-1 0,0 0-1,-1 0 1,0-1 0,0 0 0,0 0 1,-27 12 37,-1-1 0,-1-2 0,0-1 0,0-2 0,-1-2 0,-26 3-37,55-9 14,6 0-12,0-1 0,0 0 0,0 1 0,0-1 0,0 0 0,0 0 0,0 0 0,0 0 0,-1 0 0,1 0 0,0 0 0,0 0 0,0 0 0,0 0 0,0-1 0,0 1 0,0 0 0,-1-1-2,2-3 12,11 5-10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49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685 136 1440,'-10'-17'398,"7"13"-212,1 0 0,0-1 0,-1 1 0,2 0 0,-1-1 0,1 1 0,-1-1 0,1 0 0,0 1 0,1-1-186,-1 1 201,0 1-1,0 0 1,0 0 0,0-1-1,-1 1 1,1 0-1,-1 0 1,0 1-1,0-1 1,0 0 0,0 0-1,0 1 1,-1 0-1,1-1 1,-1 1 0,0 0-1,1 0 1,-1 0-1,0 1 1,0-1 0,0 1-1,0-1 1,-1 1-1,1 0 1,0 0 0,-3 0-201,-4-1 257,-1 0 0,1 0 1,-1 1-1,1 1 1,-1 0-1,1 0 1,-1 1-1,-3 1-257,-2 1 138,0 2 0,0-1 0,1 2 0,-1 0-1,1 1 1,1 1 0,-1 0 0,2 1 0,-3 2-138,-16 13 203,0 2 1,2 1-1,-6 8-203,14-12 53,1 0 0,0 2-1,2 0 1,1 1 0,1 1 0,1 0-1,1 2 1,2-1 0,-6 21-53,10-17 90,2-1 0,1 2 1,1-1-1,2 0 0,1 1 1,2 0-1,1-1 0,2 1 1,1-1-1,1 0 0,7 20-90,-9-40 39,1 0 0,1-1 0,0 1 0,0-1-1,1 0 1,0 0 0,1 0 0,1-1-1,-1 0 1,2-1 0,-1 0 0,1 0 0,0-1-1,8 5-38,-5-5 51,0 0 0,1-1-1,0-1 1,1 0 0,-1-1-1,1 0 1,0-1 0,0-1-1,0 0 1,1-1 0,-1 0-1,5-1-50,3 0 71,0-1 1,0-1-1,0 0 0,-1-2 0,1-1 0,0 0 0,-1-2 0,17-7-71,-27 9 31,-1-1-1,1 0 1,-1-1 0,0 0-1,-1 0 1,0-1-1,0-1 1,0 1-1,-1-2 1,0 1-1,-1-1 1,1 0-1,-2 0 1,1-1-1,-2 0 1,1 0 0,2-7-31,-3 3 31,0 1 1,0-1-1,-2 0 1,1-1-1,-2 1 1,0-1 0,-1 1-1,0-1 1,-1 1-1,-1-7-31,0 13 9,0 0-1,0 1 1,-1 0-1,0-1 0,-1 1 1,1 0-1,-2 0 1,1 0-1,-1 0 0,1 1 1,-2-1-1,1 1 1,-1 0-1,0 0 1,0 1-1,-1 0 0,1 0 1,-1 0-1,0 0 1,-6-2-9,-5-2-6,0 2 0,0 0 0,0 1 0,-1 1 0,0 1 0,0 0 0,0 2 0,-1-1 0,1 2 0,-1 1 0,1 0 0,-18 3 6,86 0-200,-6-6 164,33-7 36,-30 3-6,40 0 6,-74 6 0,1 2-1,0-1 1,0 2-1,0 0 1,-1 1-1,1 0 1,-1 1-1,5 2 1,-15-5 0,0 0-1,0 1 1,0-1 0,0 1-1,0 0 1,-1 0-1,1 0 1,-1 0-1,0 0 1,1 1 0,-1-1-1,0 1 1,0-1-1,-1 1 1,1 0 0,0 0-1,-1 0 1,0-1-1,1 2 1,-1-1-1,-1 0 1,1 0 0,0 0-1,-1 0 1,1 0-1,-1 4 1,0 7-2,-1 0 0,-1 0 0,0 0-1,-1 0 1,-3 9 2,2-5 0,-4 13 3,3-13 1,1 0 1,0 1 0,2-1 0,0 1-1,1 12-4,1-26-3,0 0-1,1 0 1,-1 0-1,1-1 0,1 1 1,-1 0-1,1 0 0,0-1 1,0 1-1,0-1 0,0 1 1,1-1-1,0 0 0,0 0 1,0 0-1,0 0 0,1-1 1,-1 1-1,1-1 0,0 0 1,0 0-1,0 0 0,2 0 4,4 2-335,0-1-1,0 0 0,0-1 0,1 0 1,0-1-1,-1 0 0,1 0 1,0-1-1,0-1 0,0 0 0,6-1 336,43 0-1186</inkml:trace>
  <inkml:trace contextRef="#ctx0" brushRef="#br0" timeOffset="364.174">1200 509 6401,'-19'-5'2961,"2"7"-1393,0 12-543,7 6 15,5 16-336,1 5-136,3 11-200,-1-3-72,4 1-120,6-2-32,1-7-48,1 4 0,4-14 8,-6-4 72,4-8-264,2-11-416,-5-6-1048,6-5 928</inkml:trace>
  <inkml:trace contextRef="#ctx0" brushRef="#br0" timeOffset="737.294">1187 170 6737,'-19'-26'2785,"7"13"-1649,12 8-776,0-1-48,12 15-136,3 6-280,7 8-1256,2 9 1016</inkml:trace>
  <inkml:trace contextRef="#ctx0" brushRef="#br0" timeOffset="1204.552">1334 564 5961,'0'0'2417,"0"0"-956,0 0-379,0 0-223,2 3-180,18 45 396,-4-20-862,-5-10 87,0 1 0,6 18-300,5 19 333,3-1 0,1-1-1,3-1 1,8 7-333,-22-44 142,-15-16-125,0 0-1,1 1 0,-1-1 1,1 0-1,-1 0 0,1 1 1,-1-1-1,0 0 0,1 0 1,-1 0-1,1 0 0,-1 0 1,1 1-1,-1-1 0,1 0 1,-1 0-1,1 0 0,-1 0 1,1 0-1,-1-1 0,1 1 1,-1 0-1,1 0-16,0-1 34,0 0 0,1-1 0,-1 1 0,0-1 0,0 1 0,0-1 0,0 0 0,0 1 1,0-1-1,0 0 0,0 0 0,-1 1 0,1-1 0,-1 0 0,1 0 0,-1-2-34,16-74 233,-3 0 0,-2-12-233,-1 1 33,12-35-33,-21 118-7,8-28-32,-9 34 37,0-1 0,0 1 0,0 0 0,1-1 0,-1 1 0,0 0 0,0 0 0,0-1 1,0 1-1,0 0 0,1 0 0,-1 0 0,0-1 0,0 1 0,0 0 0,0 0 0,1 0 0,-1-1 0,0 1 0,0 0 0,1 0 0,-1 0 0,0 0 0,0 0 0,1-1 0,-1 1 0,0 0 0,0 0 0,1 0 0,-1 0 2,7 13-113,7 47 31,-9-33 51,1 0 1,2 0 0,1-1-1,10 22 31,-15-41-2,0 1-1,0-1 1,1 0-1,0 0 1,0-1-1,1 1 1,0-1-1,0 0 1,0-1-1,1 0 1,0 0-1,0 0 1,0 0-1,1-1 0,-1-1 1,1 1-1,0-1 1,1 0 2,-2-1 4,0 0-1,1 0 1,-1-1-1,0 0 1,1 0 0,-1-1-1,1 0 1,-1 0-1,0-1 1,1 0 0,-1 0-1,0-1 1,0 1-1,0-2 1,0 1 0,0-1-1,0 0 1,0 0-1,-1-1 1,5-4-4,-1 0 12,0 0-1,-1-1 1,0 0-1,0-1 1,-1 1-1,-1-2 1,0 1-1,0-1 1,-1 0-1,0-1 1,2-7-12,-6 14 4,6-12 25,-2 0-1,0 0 1,-1-1-1,3-13-28,-7 27 5,-1-1 0,1 0-1,-1 0 1,0 1 0,0-1-1,-1 0 1,1 1 0,-1-1-1,0 0 1,0 1 0,-1-1-1,1 1 1,-1-1 0,0 1-1,0 0 1,-1 0 0,1 0-1,-1 0 1,0 0 0,-2-2-5,4 5-2,-1 0 0,1 0 0,0 0 0,0 0 1,-1 0-1,1 0 0,-1 0 0,1 1 0,-1-1 0,1 0 1,-1 1-1,1-1 0,-1 1 0,0 0 0,1 0 0,-1-1 1,0 1-1,1 0 0,-1 0 0,1 1 0,-1-1 0,0 0 1,1 1-1,-1-1 0,1 0 0,-1 1 0,1 0 0,-1-1 1,1 1-1,-1 0 0,1 0 0,-1 0 0,1 0 0,0 0 1,0 0-1,0 0 0,-1 0 0,1 1 2,-8 7-22,1 0-1,-1 0 0,1 1 1,-4 9 22,8-14-4,-12 19-23,1 0 0,1 2 0,1 0 0,1 0 0,-7 27 27,15-40 2,0 0 0,1 0-1,0 1 1,1 0 0,1-1 0,0 1 0,1 0 0,1 0 0,0-1-1,0 1 1,2 0 0,-1-1 0,4 8-2,-3-15 7,-1 1 0,2-1 0,-1 0 0,1 0 0,0 0-1,0 0 1,0 0 0,1-1 0,0 0 0,0 0 0,0 0 0,1-1 0,0 0 0,0 0 0,0 0 0,0-1-1,0 0 1,1 0 0,3 1-7,15 4 9,1-1 0,0-1 0,0-1 0,17 0-9,-9 0-56,41 6 16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51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95 3009,'104'-6'1691,"-86"1"-180,-18 4-1474,0 1-1,1 0 1,-1 0 0,0-1 0,0 1 0,0 0 0,1-1-1,-1 1 1,0 0 0,0-1 0,0 1 0,1 0 0,-1-1-1,0 1 1,0 0 0,0-1 0,0 1 0,0 0 0,0-1-1,0 1 1,0-1 0,0 1 0,0 0 0,0-1 0,0 1-37,-1-2 136,1 1 0,-1-1 1,0 1-1,0-1 0,0 1 1,0-1-1,0 1 1,0-1-1,0 1 0,-1-1-136,0 0 451,-2-3-227,-1 0-1,1 1 1,-1-1-1,0 1 1,-1 0 0,1 0-1,-1 1 1,0-1-1,0 1 1,0 1 0,0-1-1,0 1 1,-1 0-1,1 0 1,0 1 0,-1 0-1,0 0 1,1 0 0,-1 1-1,0 0 1,1 0-1,-1 1 1,-4 1-224,2-1 89,0 2 0,0-1-1,0 1 1,0 0 0,0 1 0,1 0 0,-1 0-1,1 1 1,0 0 0,0 0 0,1 1 0,0 0 0,0 1-1,0-1 1,1 1 0,-4 5-89,2 0 28,0 1 0,0 0 0,1 0 1,1 1-1,0 0 0,1 0 0,0 0 0,1 1 0,1 0 0,0-1 1,1 1-1,1 3-28,0-11 4,1-1-1,0 1 1,1-1 0,-1 0 0,1 1 0,0-1 0,1 0 0,0 0-1,0 0 1,0 0 0,0 0 0,1 0 0,0-1 0,0 1 0,1-1-1,0 0 1,0 0 0,0 0 0,0 0 0,1-1 0,0 1-1,-1-1 1,2-1 0,-1 1 0,0-1 0,1 0 0,0 0 0,-1 0-1,3 0-3,1 0 20,0 0-1,0-1 0,0 0 0,0 0 0,1-1 1,-1 0-1,0 0 0,1-1 0,-1-1 0,0 0 1,1 0-1,-1 0 0,7-3-19,-4 0 31,-1 0 1,1-1-1,-1 0 1,0-1-1,-1 0 1,0-1-1,0 0 1,0 0-1,-1-1 1,3-4-32,-8 9 14,0-1 1,0-1 0,-1 1 0,0 0 0,0-1 0,0 1 0,-1-1 0,0 0 0,1 0 0,-2 0 0,1 0-1,0 0 1,-1-1 0,0 1 0,0 0 0,-1-6-15,0-5 36,-1-1 1,-1 1-1,0 0 0,-4-14-36,-5-35 6,22 82-36,1 1-1,0-2 1,9 10 30,3 3-213,7 8 367,0-2-1,5 2-153,-20-23-1229,0-1 0,0-1-1,18 11 1230,32 13-1578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6:52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342 424 2224,'-3'-5'651,"0"1"-1,0 0 0,-1 0 1,0 1-1,1-1 0,-1 1 1,0-1-1,-1 1 0,1 1 1,0-1-1,-1 0 0,0 1 1,-4-1-651,4 1 220,0 1 0,0 0 0,-1 0 0,1 1 0,0 0 0,-1 0 1,1 0-1,0 1 0,0-1 0,-1 1 0,1 0 0,0 1 0,-2 0-220,-15 5 371,1 1 1,1 0-1,0 1 0,-16 11-371,28-15 33,1 0 0,1 0-1,-1 0 1,1 1 0,0 0 0,0 0 0,0 1-1,1 0 1,0 0 0,0 0 0,1 1 0,0-1-1,-2 8-32,5-13 2,0 0 0,0 0 0,0 0-1,0 0 1,1 1 0,-1-1 0,1 0-1,0 0 1,0 1 0,-1-1 0,1 0-1,1 1 1,-1-1 0,0 0 0,1 0-1,-1 1 1,1-1 0,-1 0 0,1 0-1,0 0 1,0 0 0,0 0 0,0 0 0,1 0-1,-1 0 1,0 0 0,1 0 0,-1-1-1,1 1 1,0-1 0,-1 1 0,1-1-1,0 0 1,0 1 0,0-1 0,0 0-1,0 0 1,0 0 0,1 0-2,10 3 12,0 0 1,0-1-1,0 0 1,1-1-1,-1-1 0,2 0-12,-13-1 1,14 2 10,7-1 4,0 2 0,0 0 1,0 2-1,13 4-15,-31-8 0,0 1 1,0 0 0,-1 0-1,1 0 1,0 0 0,-1 1-1,1 0 1,-1 0 0,0 0-1,0 0 1,0 1 0,0 0-1,-1 0 1,1 0 0,-1 0-1,0 0 1,-1 0 0,1 1-1,-1 0 1,1-1 0,-1 1-1,-1 0 1,1 1-1,-1-4 0,-1 0-1,0 1 1,0-1-1,0 0 1,0 1-1,0-1 1,0 1-1,0-1 1,-1 0-1,1 1 1,-1-1-1,0 0 1,1 0-1,-1 1 1,0-1-1,-1 0 1,1 0-1,-1 1 1,-1 1 11,-1 1-1,0-1 1,0 0 0,0 0-1,0 0 1,-1-1-1,1 1 1,-2-1-11,-11 7 121,0-1-1,0-1 1,-1-1 0,-10 3-121,1-1 283,-1-2 0,-13 2-283,29-7 63,-1 0 1,0-1-1,1-1 0,-1 0 0,1 0 0,-10-3-63,21 3-30,1 0-1,-1 0 0,1 0 1,-1 0-1,0 0 0,1 0 1,-1 0-1,1-1 1,-1 1-1,1 0 0,-1 0 1,1-1-1,-1 1 0,1 0 1,0-1-1,-1 1 0,1 0 1,-1-1-1,1 1 0,0-1 1,-1 1-1,1 0 1,0-1 30,0 1-60,0-1 0,0 1 0,1 0 0,-1-1 0,0 1 0,1 0 0,-1-1 0,0 1 0,1 0 0,-1 0 0,1-1 0,-1 1 0,0 0 0,1 0 0,-1 0 0,1-1 0,-1 1 0,0 0 0,1 0 1,-1 0-1,1 0 0,-1 0 0,1 0 0,-1 0 0,1 0 0,-1 0 0,1 0 0,-1 0 0,0 1 0,1-1 0,-1 0 60,25 4-868</inkml:trace>
  <inkml:trace contextRef="#ctx0" brushRef="#br0" timeOffset="821.713">854 626 1800,'-30'-50'1454,"29"49"-1341,1 1 0,0-1 0,-1 0 0,1 0 0,0 0 0,0 0 0,0 0 0,-1 0 0,1 0 0,0 0 0,0 0 0,0 0 0,0 0 0,1 0 0,-1 0 0,0 0 0,0 0 0,1 1 0,-1-1 0,0 0 0,1 0 0,-1 0 0,1 0 0,-1 0 0,1 1 0,-1-1 0,1 0-113,4-7 1259,-5 6-1130,0 1 0,1-1 1,-1 1-1,0-1 0,0 1 0,0-1 0,0 1 0,0-1 0,0 1 0,-1-1 0,1 1 0,0-1 1,-1 1-1,1-1 0,-1 1 0,0-1 0,1 1 0,-1 0 0,0-1 0,0 1 0,0 0 0,0 0 1,0-1-1,0 1 0,0 0 0,0 0 0,0 0 0,-1 1 0,1-1 0,0 0 0,-1 0 0,1 1 1,0-1-1,-1 0 0,1 1 0,-1 0 0,1-1 0,-2 1-129,-2-1 128,0 0 1,-1 0-1,1 0 1,0 1-1,-1 0 1,1 0-1,0 1 1,0-1-1,-1 1 1,1 0-1,-2 1-128,-4 2 96,1 1 1,0-1-1,0 2 1,0-1-1,1 1 1,0 1-1,0 0 1,1 0-1,0 1 1,0 0-1,0 0 1,-2 5-97,2-2 20,0 1 1,0 0-1,1 1 1,1-1 0,0 1-1,1 1 1,0-1-1,1 1 1,-1 8-21,4-17 4,0 1 0,1-1 0,-1 1 0,1-1 0,0 1 1,0-1-1,1 1 0,0-1 0,0 1 0,0-1 0,1 0 0,-1 1 0,1-1 0,1 0 1,-1 0-1,1 0 0,-1-1 0,1 1 0,1 0 0,-1-1 0,1 0 0,0 0 0,-1 0 1,2 0-1,-1-1 0,0 0 0,1 1 0,0-2 0,-1 1 0,1 0 0,0-1 0,1 0 1,-1 0-1,0-1 0,1 1 0,-1-1 0,5 0-4,2 1 27,0-1 0,0 0 1,-1-1-1,1-1 0,0 0 0,0 0 1,0-1-1,-1-1 0,1 0 0,5-2-27,-12 3 17,0 0 0,0 0 0,0 0 0,0-1-1,0 0 1,-1 0 0,1 0 0,-1 0 0,0-1-1,0 0 1,0 0 0,0 0 0,-1 0 0,1 0-1,-1-1 1,0 1 0,-1-1 0,1 0 0,-1 0-1,0 0 1,0 0 0,0-1 0,0-4-17,0-11 67,-1 0 1,-2 0 0,1 0-1,-2 0 1,-1 0-1,-3-10-67,-5-44 258,19 89-189,5 17-88,-2 1 19,-5-14 3,1 1 0,0-1-1,1 0 1,1-1 0,1 0-1,7 8-2,-15-21-16,19 22 38,0 0 1,13 10-23,-26-29-337,-1 0-1,1-1 1,0 0 0,1 0 0,0-1 0,0 0-1,0 0 1,0-1 0,1 0 0,4 0 337,27 7-964</inkml:trace>
  <inkml:trace contextRef="#ctx0" brushRef="#br0" timeOffset="1171.535">1468 43 8178,'-3'-2'394,"1"0"-1,0 0 1,-1 0 0,1 0 0,-1 1 0,0-1 0,1 1 0,-1-1-1,0 1 1,0 0 0,-1 0-394,4 1 70,-1 0-1,1 0 1,-1 0 0,1 0-1,-1 0 1,1 0 0,-1 0-1,1 0 1,-1 1 0,1-1-1,-1 0 1,1 0 0,-1 0-1,1 1 1,-1-1 0,1 0-1,-1 1 1,1-1 0,-1 0-1,1 1 1,0-1 0,-1 1-1,1-1 1,-1 1-70,0 0 64,1 1 1,-1 0-1,0 0 1,0 0-1,1 0 0,-1-1 1,1 1-1,0 0 0,-1 0 1,1 2-65,-1 10 222,1-1 0,1 1-1,0-1 1,1 0 0,3 13-222,21 68 413,-6-28-277,19 103 357,7 100-493,-24-79-2985,-21-175 1900</inkml:trace>
  <inkml:trace contextRef="#ctx0" brushRef="#br0" timeOffset="1545.146">1324 518 6977,'-16'-2'3281,"6"2"-1408,7 0-257,9 3-504,10-1-304,18-2-368,11 2-79,9-4-201,8-3-32,10 3 0,-2-3-48,-6 5-665,-8 2-279,-1 10 448</inkml:trace>
  <inkml:trace contextRef="#ctx0" brushRef="#br0" timeOffset="1929.503">1987 475 8370,'32'-41'3545,"-44"60"-1977,-1 5-184,6 15-464,0 7-223,17 4-393,6 7-112,2-1-96,1-8-16,-5-2 64,-2-8-88,-2-12-392,-1-1-457,-4-13-3223,4-1 2735</inkml:trace>
  <inkml:trace contextRef="#ctx0" brushRef="#br0" timeOffset="1930.503">1999 57 8962,'-28'-28'3649,"13"11"-2537,11 5-272,4 12-336,12 5-272,14 16-136</inkml:trace>
  <inkml:trace contextRef="#ctx0" brushRef="#br0" timeOffset="2488.84">2612 511 3617,'101'-49'1996,"-100"48"-1856,1 1 0,-1-1 0,0 0 0,1 0-1,-1 0 1,0 0 0,0-1 0,0 1 0,0 0 0,1 0-1,-2-1 1,2 0-140,-2 1 71,0 1 1,1-1-1,-1 1 0,0-1 0,0 1 0,0-1 0,0 0 0,0 1 1,0-1-1,0 0 0,0 1 0,0-1 0,0 1 0,0-1 0,0 0 1,0 1-1,0-1 0,-1 1 0,1-1 0,0 0-71,-1 0 199,0-1 0,0 1 0,0 0 0,0 0 0,0 0 0,-1-1 0,1 1 0,0 0 0,0 0 0,-1 1 0,1-1 0,-2 0-199,-1-1 215,-1 1-1,0 0 0,1 0 0,-1 0 1,0 1-1,0 0 0,0 0 0,1 0 1,-1 0-1,0 1 0,0 0 0,1 0 1,-1 0-1,0 1 0,0 0-214,-11 3 414,2 1-1,-1 1 1,-13 8-414,17-7 181,-1-1 1,1 2-1,1 0 1,-1 0-1,-6 8-181,12-11 38,-1 1 1,1-1-1,1 1 1,-1 0-1,1 0 0,0 0 1,1 0-1,0 1 0,0 0 1,0 2-39,2-8 1,1 0 1,0-1 0,0 1 0,0 0 0,0-1-1,0 1 1,0 0 0,0-1 0,1 1 0,-1 0 0,0-1-1,1 1 1,0-1 0,-1 1 0,1-1 0,0 1-1,0-1 1,0 1 0,0-1 0,0 0 0,0 1 0,0-1-1,0 0 1,0 0 0,1 0 0,-1 0 0,0 0-1,1 0 1,0 0-2,4 2 5,0 0 1,0 0-1,1 0 0,-1-1 0,1 0 1,2 0-6,38 7 71,34 2-71,-52-9 21,0 2-1,0 1 0,0 1 0,-1 2 1,0 1-1,6 3-20,-32-11 1,0 0 0,0 0-1,1 0 1,-1 0 0,0 1 0,0-1 0,0 1 0,-1-1-1,1 1 1,0 0 0,0 0 0,-1 0 0,0 0 0,1 0-1,-1 0 1,0 0 0,1 1-1,-2-1 0,1 0 1,-1 0-1,0-1 1,0 1-1,0 0 1,0 0-1,0 0 0,0 0 1,0 0-1,-1 0 1,1 0-1,0-1 1,-1 1-1,0 0 1,1 0-1,-1-1 0,0 1 1,0 0-1,0-1 1,0 1-1,0-1 1,-1 1-1,1 0 0,-5 4 8,0 0-1,-1-1 1,1 0 0,-1 0-1,0 0 1,0 0-1,-1-1 1,1-1 0,-1 1-1,-3 0-7,-20 7 113,-31 7-113,55-17 10,-6 3 26,-1 0 0,0-1 0,0-1 0,0-1 0,0 0 0,0 0 0,0-2 0,-9 0-36,12-3-252,8 2-50,5 0-220,18 3 69</inkml:trace>
  <inkml:trace contextRef="#ctx0" brushRef="#br0" timeOffset="3076.694">3138 1093 2489,'70'57'1865,"-68"-56"-1726,-1 1 0,0-1-1,1 0 1,-1 1 0,0 0-1,0-1 1,0 1-1,0 0 1,0-1 0,0 1-1,-1 0 1,1 0 0,-1 0-1,1-1 1,-1 1 0,1 0-1,-1 0 1,0 0 0,0 0-1,0 0 1,0 0 0,0 0-1,-1 1-138,0 7 763,2-1-69,1 25 1564,-2-32-2135,0-1-1,1 0 1,-1 1-1,0-1 0,1 0 1,-1 0-1,1 1 1,-1-1-1,1 0 1,0 0-1,0 0 0,-1 0 1,1 1-1,0-1 1,0 0-1,0-1 1,0 1-1,0 0 1,0 0-1,1 0-122,-1-1 65,-1 1-1,1-1 1,0 0 0,-1 0 0,1 0-1,-1 0 1,1 0 0,0 0 0,-1 0-1,1 0 1,0 0 0,-1 0 0,1 0-1,0-1 1,-1 1 0,1 0 0,-1 0-1,1-1 1,-1 1 0,1 0 0,0-1-1,-1 1 1,1 0 0,-1-1-1,1 1 1,-1-1 0,0 1 0,1-1-1,-1 1 1,1-1-65,10-18 774,-10 16-589,10-20 159,-1-1 1,-1 0-1,-1-1 1,-1 1 0,-2-1-1,0-3-344,0-12 145,-1-1 0,-3-1-1,-2-18-144,-6-81 118,-6 0 0,-24-99-118,28 202 3,3 14-9,2-1 0,0 1 1,1-1-1,1 1 0,2-1 0,0-5 6,0 27-9,1 0-1,-1 0 0,1 0 1,-1 0-1,1 0 0,0 0 1,0 0-1,1 0 0,-1 0 1,1 1-1,-1-1 0,1 0 1,0 1-1,0-1 0,0 1 0,0 0 1,0 0-1,0 0 0,1 0 1,-1 0-1,1 0 0,-1 0 1,1 1-1,0-1 0,0 1 1,0 0-1,0 0 0,0 0 1,0 0-1,0 1 0,0-1 0,2 1 10,3-1-112,0 1-1,-1 0 1,1 1 0,-1 0-1,1 0 1,-1 0-1,1 1 1,-1 0-1,0 1 1,1 0-1,-1 0 1,-1 0-1,2 1 113,5 5-491,0-1 1,-1 2-1,0 0 1,0 0-1,-1 1 0,-1 0 1,0 1-1,0 1 0,-1-1 1,5 12 490,15 34-1249</inkml:trace>
  <inkml:trace contextRef="#ctx0" brushRef="#br0" timeOffset="3460.617">3186 754 6241,'-7'-7'2833,"9"6"-1209,1-3-343,-3 4-305,0-2-200,33 1-336,42-6-144,-35 4-160,6-3-32,-5 6 8,9 2-256,-9 2-960,-3 6 784</inkml:trace>
  <inkml:trace contextRef="#ctx0" brushRef="#br0" timeOffset="3834.982">3601 730 7218,'0'-1'3120,"0"-1"-1575,3 0-193,14 4-248,0 3-248,54 36-400,-35-15-160,-4-4-192,4 7-16,-5 0 72,-5-3-71,-1-2-506,3-2-375,-8-8 416</inkml:trace>
  <inkml:trace contextRef="#ctx0" brushRef="#br0" timeOffset="3835.982">4267 502 7794,'-7'1'741,"1"-1"0,-1 1 0,0 0 0,0 0 0,1 1 0,-2 0-741,5-1 137,0 1-1,0-1 1,1 1 0,-1 0 0,0 0 0,1 0 0,0 0 0,-1 0 0,1 1-1,0-1 1,0 1 0,0-1 0,-1 4-137,-10 17 439,2 1 0,1 0 0,0 0 0,2 1 0,1 0 0,0 6-439,-21 64 479,-42 81-36,-8 20-183,66-161-342,2-1 1,2 2-1,1-1 1,-1 28 81,8-60-63,0 19-518,1-22 544,-1 1 1,0 0-1,0-1 0,0 1 1,1 0-1,-1-1 0,0 1 1,1-1-1,-1 1 0,1 0 1,-1-1-1,1 1 0,-1-1 0,1 1 1,-1-1-1,1 1 0,-1-1 1,1 0-1,-1 1 0,1-1 1,0 0-1,-1 1 0,1-1 1,0 0-1,-1 0 0,1 1 37,19-1-572</inkml:trace>
  <inkml:trace contextRef="#ctx0" brushRef="#br0" timeOffset="4168.124">4466 555 8170,'-10'-10'3488,"1"10"-2079,6 29-201,1 2-48,2 9-400,2 8-207,3-6-337,5 6-96,2 2-40,0-5 40,-3-4-104,-1-4-304,-1-9-1001,-2-6 833</inkml:trace>
  <inkml:trace contextRef="#ctx0" brushRef="#br0" timeOffset="4501.196">4511 151 8114,'-16'-44'3528,"-8"11"-1751,7 18-481,7-1-672,5 11 16,5 8-616,5 6-2416,10 29 1832</inkml:trace>
  <inkml:trace contextRef="#ctx0" brushRef="#br0" timeOffset="4935.254">4805 734 4497,'29'-102'2595,"-26"80"-714,-3 22-1855,0 0 1,0 0-1,0-1 1,0 1-1,0 0 1,0 0-1,0 0 1,0 0-1,0 0 1,0 0-1,0 0 1,0 0-1,0 0 1,0-1-1,0 1 1,0 0-1,-1 0 1,1 0-1,0 0 0,0 0 1,0 0-1,0 0 1,0 0-1,0 0 1,0 0-1,0 0 1,0 0-1,0 0 1,-1 0-1,1 0 1,0 0-1,0-1 1,0 1-1,0 0 1,0 0-1,0 0 1,0 0-1,0 0 1,0 0-1,-1 0 1,1 0-1,0 1 0,0-1 1,0 0-1,0 0 1,0 0-1,0 0 1,0 0-1,0 0 1,-1 0-1,1 0 1,0 0-1,0 0 1,0 0-1,0 0 1,0 0-1,0 0 1,0 0-1,0 0 1,0 1-1,0-1 1,0 0-1,0 0 0,0 0 1,0 0-27,-11 15 1847,10-6-1467,-1 1 0,1 0 1,1-1-1,0 1 0,0 0 0,1 0 0,1 8-380,0 4 380,1 19 54,2 0 0,2-1-1,1 0 1,4 4-434,-12-42 14,4 9 77,-1 0 0,-1 0 1,0 0-1,0 3-91,-2-12 30,1 0 0,-1 0 0,0 0 0,0 0 0,0 0 0,0 0 0,0 0 0,-1 0 0,1 0 0,-1 0 1,1 0-1,-1 0 0,0-1 0,0 1 0,1 0 0,-1 0 0,-1 0 0,1-1 0,0 1 0,0-1 0,-1 1 0,1-1 0,0 1 0,-1-1 0,1 0 0,-3 1-30,-3-52 811,5 32-790,0 2-5,0 1 1,1-1 0,1 0-1,1 0 1,1-12-17,2 3 7,1 0 0,1 0 0,2 0 0,0 0-7,-4 16-2,0-1 0,0 1 0,1 0 0,0 0 0,1 1 0,0 0 1,0-1-1,1 2 0,0-1 0,0 1 0,8-5 2,-5 5-2,0 0 1,0 1-1,0 1 1,1-1-1,0 2 0,0-1 1,1 2-1,1-1 2,-7 3-1,-1-1-1,1 1 1,-1 1-1,1-1 0,0 1 1,0 0-1,-1 0 1,1 1-1,0 0 0,-1 0 1,1 0-1,-1 1 0,1-1 1,-1 1-1,0 1 1,1-1-1,-1 1 0,2 1 2,3 4 4,0-1-1,-1 2 0,0-1 0,-1 1 0,0 1 0,0-1 1,-1 1-1,0 1 0,-1-1 0,0 1 0,-1 0 0,0 0 0,1 7-3,1 4-385,-1 1-1,-1-1 0,-2 1 0,0 0 0,-1 1 1,-1 15 385,-2-27-484,1-2-620,0 1 0,1-1 0,1 10 1104,6 0-1157</inkml:trace>
  <inkml:trace contextRef="#ctx0" brushRef="#br0" timeOffset="5508.259">5837 682 5769,'0'-12'803,"0"0"0,-1 0 0,0 0-1,0 0 1,-1 0 0,-1 0 0,0 1-1,-4-9-802,6 16 150,-1 0-1,0 1 1,0-1-1,0 0 1,0 1-1,0-1 1,-1 1-1,0 0 1,0 0-1,0 0 1,0 0-1,0 1 1,0-1-1,-1 1 1,1-1-1,-1 1 1,1 0-1,-1 1 1,0-1-1,0 1 1,0-1-1,0 1 1,0 1-1,0-1 1,0 0-1,-1 1-149,4 0 23,-2-1 63,0 1 0,-1 0 0,1 0 0,-1 0 1,1 1-1,-1-1 0,1 1 0,0 0 0,0 0 0,-1 0 0,1 0 0,0 0 1,0 1-1,0 0 0,0-1 0,0 1 0,0 1-86,-7 4 18,0 1 0,0 0 0,1 1 0,1 0 0,-1 0 0,1 1 0,1 0 0,0 1 0,0 0 0,1 0 0,1 0 0,0 0 0,0 1 0,1 0 0,0 0 0,1 0 0,1 1 0,-1 3-18,2-3 6,0 0 0,1 1-1,1-1 1,-1 0 0,2 1-1,0-1 1,1 0 0,0 0 0,4 9-6,-4-15 4,0-1 1,0 1-1,1-1 1,0 1-1,0-1 1,1 0-1,-1-1 1,1 1 0,0-1-1,1 0 1,-1 0-1,1-1 1,0 0-1,0 0 1,1 0-1,-1 0 1,1-1 0,1 0-5,1 0 11,0 0 0,0 0 1,1-1-1,-1-1 1,1 1-1,-1-2 1,1 1-1,-1-1 1,1-1-1,0 1 0,-1-2 1,1 1-1,-1-1 1,0-1-1,1 0 1,-1 0-1,1-2-11,-3 3 10,-1-2 0,0 1 0,0-1 0,0 0 1,0 0-1,0 0 0,-1-1 0,0 0 0,0 0 0,0 0 0,-1-1 0,0 0 0,0 0 0,0 0 1,-1 0-1,1 0 0,-2-1 0,1 1 0,-1-1 0,0 0 0,0 0 0,-1 0 0,1-2-10,0-15 7,-1 0 1,-2 0-1,0 1 0,-1-1 0,-1 0 0,-2 0 0,0 1 0,-1 0 0,-4-7-7,10 30-1,0 0-1,0 0 0,0 0 0,0 0 1,0 0-1,0 0 0,0 0 0,0 0 0,-1 0 1,1 0-1,0 0 0,0 0 0,0 1 1,0-1-1,0 0 0,0 0 0,0 0 1,0 0-1,0 0 0,0 0 0,0 0 1,0 0-1,0 0 0,0 0 0,0 0 1,0 0-1,-1 0 0,1 0 0,0 0 1,0 0-1,0 0 0,0 0 0,0 0 1,0 0-1,0 0 0,0 0 0,0 0 1,0 0-1,0 0 0,0 0 0,0 0 1,-1 0-1,1 0 0,0 0 0,0-1 1,0 1-1,0 0 0,0 0 0,0 0 0,0 0 1,0 0-1,0 0 0,0 0 0,0 0 2,-2 13-52,2 20-7,2-11 47,1 0 1,1 0 0,1-1-1,1 0 1,1 0 0,6 14 11,10 13 7,1-1 0,10 10-7,-23-38 28,0 0-1,-2 1 1,0 0-1,-1 0 1,-1 1-1,-1 0 1,0 1-1,-2-1 1,-1 1-1,0-1 1,-2 1-1,0 0 1,-2 0-1,0 0 1,-2 0-1,-3 14-27,4-23 75,-1-1 0,0 1 0,-1-1-1,-1 1 1,1-1 0,-2-1 0,0 1-1,0-1 1,-1 0 0,-1 0 0,0-1 0,0 0-1,-1-1 1,0 1 0,-8 4-75,2-3 81,-1-2 1,0 0-1,-1-1 1,0 0-1,0-1 1,0-1-1,-1-1 1,0-1-1,0 0 1,0-1-1,-1-1 0,-12-1-81,26 0 5,-1-2-1,0 1 0,0-1 0,0 0 0,1 0 1,-1 0-1,0-1 0,1 0 0,0 0 0,-1-1 0,1 1 1,0-1-1,0 0 0,0-1 0,1 1 0,-1-1 1,1 0-1,0 0 0,0 0 0,0 0 0,0-1 0,-1-3-4,1 2-220,2 1 0,-1-1 0,1 0 0,0 1 0,0-1 0,0 0-1,1 0 1,0 0 0,0-1 0,0 1 0,1 0 0,0 0 0,1 0-1,-1-2 221,5-42-1294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01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474 422 2417,'-40'10'1557,"39"-9"-1406,-1-1 0,0 0 0,1-1 0,-1 1 0,0 0 0,0 0 1,1-1-1,-1 1 0,1-1 0,-1 1 0,0-1 0,1 0 0,-1 1 0,1-1 0,-1 0 0,1 0 0,0 0 0,-1 0 0,1 0 0,0-1 0,0 1-151,-12-8 1117,5 5-764,-1 1 1,0 0-1,1 0 1,-1 1-1,-1 1 0,1-1 1,0 1-1,0 1 0,0 0 1,0 0-1,-1 0 1,-8 3-354,-7 1 259,-1 2 1,1 1 0,1 0 0,-1 2-260,17-6 42,0 0 1,1 1-1,-1 0 0,1 0 1,0 1-1,0-1 0,0 1 1,1 1-1,0 0 1,0 0-1,0 0 0,1 0 1,-1 1-1,2 0 0,-1 0 1,0 2-43,0 2 26,0 1 1,1-1-1,0 1 0,1 0 1,0 0-1,1 0 0,1 1 1,0-1-1,0 0 0,2 11-26,-1-7 31,2 1-1,0 0 1,0 0-1,2-1 1,0 0-1,1 0 1,0 0-1,2 0 1,1 2-31,-3-9 18,0 1 0,1-1 0,0 0 0,1-1 0,0 0 0,0 0 0,1 0 0,0-1 0,0 0 0,0 0 0,1-1 0,0 0 0,1-1 0,8 4-18,-5-3 24,-1-1 1,1-1-1,0 0 0,0-1 0,1 0 1,6 0-25,-16-2 19,0-1 0,0 0 1,0 0-1,0 0 0,0 0 1,0-1-1,0 0 0,0 0 0,0 0 1,0 0-1,0 0 0,0-1 1,-1 0-1,1 1 0,-1-1 1,1-1-1,-1 1 0,0 0 0,1-1 1,-1 0-1,-1 0 0,1 0 1,2-2-20,2-6 73,-1-1 0,0 0-1,0 1 1,-2-2 0,1 1 0,-1-1 0,-1 1 0,1-10-73,3-19 178,-3-1 0,-1-1-178,-3 6 91,-2 0 1,-1 1-1,-2 0 1,-2 0-1,-2-6-91,-3-15 55,9 44-43,4 22-18,5 25-7,3 3-2,2 0 0,1-2 0,2 1 0,1-2-1,10 15 16,-15-31-171,1-1 0,0 0-1,2-1 1,-1-1 0,2 0-1,0 0 1,1-2 0,0 1-1,1-2 1,1 0 0,1 0 171,38 16-466</inkml:trace>
  <inkml:trace contextRef="#ctx0" brushRef="#br0" timeOffset="552.939">1237 485 4497,'97'-83'2328,"-94"80"-2033,0 1-1,-1-1 0,1 1 0,-1-1 0,0 0 0,0 0 0,0 0 0,1-2-294,-2 4 72,-1 1 0,0-1-1,0 1 1,0-1 0,0 1 0,1 0 0,-1-1 0,0 1 0,0-1 0,0 1-1,0-1 1,0 1 0,0-1 0,0 1 0,0-1 0,0 1 0,-1-1 0,1 1-1,0-1 1,0 1 0,0 0 0,0-1 0,-1 1 0,1-1 0,0 1 0,0 0-1,-1-1 1,1 1 0,0 0 0,-1-1 0,1 1-72,-2-1 188,0 0 0,0 0 0,0 1 0,-1-1 0,1 1 0,0-1 0,0 1 0,0 0 0,0 0 0,-1 0 0,1 0 0,-2 0-188,-10 2 410,0 0 1,0 1 0,0 1-1,0 0 1,-8 4-411,-68 34 1089,35-16-577,40-19-384,0 1 1,0 0 0,-9 8-129,21-14 10,0 0 0,0 0-1,0 0 1,0 1 0,0 0 0,1-1-1,-1 1 1,1 0 0,0 0 0,0 0 0,0 0-1,0 1 1,0-1 0,1 0 0,-1 1-1,1-1 1,0 1 0,0 0 0,0 2-10,1-4 0,1 0 1,-1-1 0,0 1-1,1 0 1,-1 0 0,1 0-1,-1-1 1,1 1 0,0 0-1,0-1 1,0 1 0,0-1-1,0 1 1,0-1 0,0 1-1,0-1 1,1 0-1,-1 0 1,0 1 0,1-1-1,-1 0 1,1 0 0,0 0-1,-1-1 1,1 1 0,1 0-1,3 2 2,1-1 0,0 0 0,0 0 0,0-1 0,0 0 0,4 0-2,31 1 42,40-4-42,-54 0 9,-1 1 1,0 1-1,1 2 0,-1 1 0,24 5-9,-46-7 2,-1 0 0,0 0 0,-1 1 0,1 0 0,0-1 0,0 1 0,-1 1-1,1-1 1,-1 0 0,1 1 0,2 3-2,-5-5 1,0 1 0,1 0 0,-1-1 0,0 1 0,0 0-1,0 0 1,-1 0 0,1 0 0,0 0 0,-1 0 0,1 0 0,-1 0 0,1 0 0,-1 0-1,0 0 1,0 0 0,0 0 0,0 0 0,-1 0 0,1 0 0,0 0 0,-1 0 0,0 2-1,-1 1 6,-1 1 1,1 0-1,-1-1 1,0 0-1,-1 1 1,1-1 0,-1 0-1,0-1 1,0 1-1,-1-1 1,1 0-1,-1 0 1,0 0 0,-1 0-7,-13 8 37,-1 0 1,0-2-1,-4 1-37,18-8 8,-3 2 6,-1-1 1,0 0 0,0-1 0,0 0 0,0 0 0,-1-1 0,1 0 0,-1-1 0,0 0-1,1-1 1,-1 0 0,-6-2-15,16 2-23,-1 0 1,1 0-1,0 0 0,-1 0 0,1-1 0,0 1 0,-1-1 1,1 1-1,0-1 0,0 1 0,-1-1 0,1 0 0,0 1 1,0-1-1,0 0 0,0 0 0,0 0 0,0 0 1,0 0-1,0 0 0,0 0 0,1 0 0,-1-1 0,0 1 1,1 0-1,-1 0 0,1-1 0,-1 1 0,1 0 0,-1-1 1,1 1-1,0 0 0,0-1 0,0 1 0,0 0 0,0-1 1,0 1-1,0-1 0,0 1 0,0 0 0,1-1 0,-1 1 1,1 0-1,-1-1 0,1 1 0,-1 0 0,1 0 0,0 0 1,0-1-1,-1 1 0,1 0 0,0 0 0,0 0 0,0 0 1,0 0-1,0 0 0,0 1 0,1-1 0,0 0 23,26-13-1331,7-4 519</inkml:trace>
  <inkml:trace contextRef="#ctx0" brushRef="#br0" timeOffset="1063.991">1910 427 7250,'6'-11'1025,"-1"0"0,-1 0 0,4-11-1025,-8 20 117,0 1 0,0 0 0,0 0 0,-1-1 0,1 1 0,0 0 0,0-1 0,-1 1 0,1 0 0,-1 0 0,0-1 0,1 1 0,-1 0 0,0 0 0,1 0 0,-1 0 0,0 0 0,0 0 0,0 0 0,0 0 0,0 0 0,0 0 0,0 1 0,0-1 0,0 0 0,-1 1 0,1-1 0,0 1 0,0-1 0,-1 1 0,1 0 0,0-1 0,-1 1-116,-3-2 409,-1 1 1,1 0-1,-1 0 1,1 0 0,-1 1-1,-4 0-410,1 2 136,1 0 1,0 1-1,0 0 0,0 0 0,1 1 1,-1 0-1,1 0 0,0 1 0,0 0 1,0 0-1,1 1-136,-11 7 155,5-5-89,1 0 1,1 1 0,0 0-1,0 1 1,-3 5-67,11-12 3,-1-1 0,1 1 1,0 0-1,0 0 0,0 0 0,0 0 0,1 1 1,-1-1-1,1 0 0,0 1 0,0-1 1,0 1-1,1-1 0,-1 1 0,1-1 1,0 1-1,0 0 0,0-1 0,0 1 1,0-1-1,1 1 0,0 2-3,1-4 1,-1 0-1,0 1 1,1-1 0,0 0-1,-1 0 1,1 0 0,0 0-1,0 0 1,0 0 0,0 0-1,1-1 1,-1 1 0,0-1-1,1 1 1,-1-1 0,1 0-1,-1 0 1,1 0 0,-1-1 0,2 1-1,10 3 11,0-2 1,0 0 0,7 0-12,-10-1 7,25 2 4,-17-3 1,-1 2-1,1 0 0,15 5-11,-30-7 1,0 2 0,0-1 0,0 0 0,0 1 0,0 0 0,0 0 0,-1 0 0,1 0 0,-1 0 0,1 1 0,-1-1 0,0 1 0,0 0 0,0 0 0,-1 1 0,1-1 0,-1 0 0,1 1 0,-1 0-1,0 0 3,-1 1 0,0-1 1,0 1-1,0-1 0,0 1 0,-1-1 0,1 1 1,-1-1-1,-1 1 0,1 0 0,0-1 0,-1 1 0,0-1 1,0 1-1,-1-1 0,1 1 0,-1-1 0,-1 2-3,-1 4 13,-1-1 0,0 1 0,-1-1-1,0 0 1,-1-1 0,0 1 0,-2 0-13,-7 6 57,-1-2 0,0 0 0,-1-1 0,-9 4-57,19-11 22,-1-1-1,1 0 1,-1 0 0,0-1 0,0 0-1,0-1 1,0 0 0,-1 0 0,-3 0-22,13-2-8,-1 0 1,1 0-1,-1 0 1,1 0-1,-1 0 0,1 0 1,-1-1-1,1 1 1,-1 0-1,1 0 0,-1 0 1,1 0-1,0 0 1,-1-1-1,1 1 1,-1 0-1,1 0 0,0-1 1,-1 1-1,1 0 1,-1-1-1,1 1 1,0-1-1,-1 1 0,1 0 1,0-1-1,0 1 1,-1-1-1,1 1 1,0 0-1,0-1 0,0 1 1,0-1-1,0 1 1,-1-1-1,1 1 1,0-1-1,0 1 0,0-1 1,0 1-1,0-1 1,0 1 7,6-19-610,-3 14 383,1 0 1,-1 0 0,1 0 0,0 0 0,1 0-1,-1 1 1,1 0 0,4-3 226,-1 0-211,35-27-436</inkml:trace>
  <inkml:trace contextRef="#ctx0" brushRef="#br0" timeOffset="1430.797">2241 405 7898,'-4'-11'3336,"-1"13"-1679,3 5-441,4 7 8,-2 3-216,4 7-303,4 10-193,-1 12-264,7 6-88,-2 6-72,-2-2-16,0-4 32,-1-9-80,-1-11-448,-1-4-544,2-18 2104,-4 5-1184</inkml:trace>
  <inkml:trace contextRef="#ctx0" brushRef="#br0" timeOffset="1431.797">2265 41 8442,'-31'-24'3032,"3"14"-2479,13 3-377,10 7 200,8 9-256</inkml:trace>
  <inkml:trace contextRef="#ctx0" brushRef="#br0" timeOffset="2425.837">2832 530 3121,'55'-6'2216,"-55"6"-2037,1 0 0,0 0 0,-1 0 0,1 0 0,0 0 0,0 0 0,-1 0 1,1 0-1,0-1 0,-1 1 0,1 0 0,0 0 0,-1-1 0,1 1 0,-1 0 0,1-1 0,0 1 0,-1-1 0,1 1 0,-1 0 0,1-1 0,-1 1 0,1-1 0,-1 0 0,0 1 0,1-1 0,-1 1 0,0-1 0,1 0 0,-1 1 1,0-1-1,0 0 0,1 1 0,-1-1 0,0 0 0,0 1 0,0-1 0,0 0 0,0 0 0,0 1 0,0-1 0,0 0 0,0 1 0,-1-1 0,1 0 0,0 1 0,0-1-179,-14-24 2490,-13 0-1714,12 11-563,10 8-142,0 1-1,-1 0 1,0 0 0,0 0 0,0 1-1,0 0 1,-1 0 0,0 1 0,0 0-1,0 0 1,-4-1-71,5 2 31,-1 0 1,0 1-1,0 0 0,1 0 0,-1 0 0,0 1 1,0 0-1,0 1 0,0-1 0,0 1 1,-2 1-32,4-1 12,0 1 1,0 0 0,0 0 0,0 1 0,0-1-1,1 1 1,-1 0 0,1 0 0,0 1 0,0-1 0,0 1-1,0 0 1,0 0 0,-2 5-13,0-2-1,-1 1 0,2 0 0,-1 0-1,1 1 1,1 0 0,0 0 0,0 0 0,0 0 0,1 0 0,1 1 0,0-1-1,0 1 1,0 6 1,1 0-4,2 1 0,0-1 0,0 0 0,2 1 0,0-1 0,0 0 0,2 0-1,0-1 1,1 1 0,0-1 0,2-1 0,3 8 4,-7-17 0,-1 1 0,1-1 0,1 0 0,-1 0 0,1 0-1,0 0 1,0-1 0,0 0 0,0 0 0,1 0 0,0-1 0,0 0 0,0 0 0,6 2 0,-3-2 4,0-1 1,0 0 0,0 0 0,0 0 0,0-2-1,1 1 1,-1-1 0,0 0 0,1-1-1,4-1-4,-5 1 10,0-1 0,-1 0 0,1 0 0,-1-1 0,0 0 0,1 0-1,-1-1 1,-1 0 0,1 0 0,-1-1 0,1 0 0,-1-1 0,-1 1 0,1-1-1,-1-1 1,0 1 0,-1-1 0,1 0 0,-1 0 0,0-1 0,-1 1-1,0-1 1,2-5-10,-4 3 15,1 0-1,-1 0 1,-1 0-1,0 0 1,-1-1-1,0 1 1,0 0 0,-1 0-1,0-1 1,-1 1-1,0 0 1,-1 0-1,0 1 1,0-2-15,-1 1 20,-1-1 1,1 1 0,-2 0 0,1 0-1,-2 0 1,1 1 0,-1 0-1,0 0 1,-1 1 0,0 0 0,-1 0-1,-4-2-20,12 9 5,0 0 0,0 0 0,0 0 0,0 0 0,0 1-1,0-1 1,0 0 0,0 1 0,-1-1 0,1 1 0,0-1 0,0 1-1,-1 0 1,1-1 0,0 1 0,-1 0 0,1 0 0,0 0-1,-2 0-4,3 1 1,-1-1-1,1 1 1,0-1-1,-1 1 1,1-1-1,-1 1 1,1-1-1,0 1 0,0-1 1,-1 1-1,1 0 1,0-1-1,0 1 1,0 0-1,-1-1 1,1 1-1,0-1 1,0 1-1,0 0 0,0-1 1,0 1-1,0 0 1,1-1-1,-1 1 1,0 0-1,0 0 0,2 8-9,1 1 0,0 0-1,1 0 1,1 2 9,221 478 76,-210-457 22,-2 0-1,6 24-97,-16-44 25,-1 0 0,0 0 0,-1 1-1,0 0 1,-1-1 0,-1 1 0,0 0 0,-2 8-25,0-5 31,-2 0 1,1 0-1,-2-1 1,-1 0 0,0 1-1,-1-2 1,-7 14-32,11-23 14,-1 0 1,0 0 0,0 0 0,-1 0-1,1-1 1,-1 0 0,0 0 0,-1 0-1,1 0 1,-1-1 0,0 0 0,0 0-1,0-1 1,0 0 0,-1 0 0,1 0-1,-1-1 1,0 0 0,0 0 0,-2 0-15,-5-1 23,0-1 0,1 0 0,-1-1 0,1-1 0,-1 0 0,1-1 0,0 0 0,0-1 0,0-1 0,0 0 0,1 0 0,-10-7-23,9 5-23,1 0 0,-1-1 0,2-1 0,-1 0 0,1-1 0,0 0 0,1 0 0,0-1-1,1-1 1,0 1 0,-4-9 23,11 16-141,0-1 0,0 0-1,0 0 1,0 0 0,1 0-1,0 0 1,0 0-1,0 0 1,1-1 0,0 1-1,0 0 1,0 0 0,0-1-1,1 1 1,0 0 0,0 0-1,0 0 1,1 0-1,0 0 1,0 0 0,0 0-1,0 1 1,1-1 0,0 1-1,0-1 1,0 1 0,1 0-1,-1 0 1,1 1-1,3-4 142,38-23-800</inkml:trace>
  <inkml:trace contextRef="#ctx0" brushRef="#br0" timeOffset="2888.253">3243 627 8602,'30'-92'3287,"-29"79"-2197,-5 12-319,-5 11 360,7-5-987,0 0 0,0 1 0,1-1 0,-1 0 1,1 1-1,1-1 0,-1 1 0,1-1 0,-1 1 1,2-1-1,-1 1 0,1-1 0,-1 1 0,2-1 1,-1 1-145,4 15 149,2-1 0,0 1-1,3 2-148,-8-18 55,12 28 110,2 4 114,-2 1 0,6 25-279,-15-38 78,6 17 171,-13-90 748,-6-22-910,-6-67 8,13 114-88,0-1 0,2 1 1,1 0-1,4-19-7,-4 30-4,1-1 0,1 1 0,0 0 0,0 1 0,1-1 0,1 1 0,1-3 4,-4 10-6,0-1 1,1 1-1,-1 0 1,1 0-1,-1 0 1,1 1-1,0-1 1,1 1-1,-1 0 1,1 0 0,-1 0-1,1 1 1,0 0-1,0 0 1,0 0-1,0 0 1,0 1-1,1 0 6,5-1-4,0 1-1,0 0 1,0 1 0,1 0-1,-1 1 1,0 0-1,0 1 1,0 0-1,0 1 1,-1 0 0,1 1-1,-1 0 1,1 1-1,-1-1 1,-1 2 0,1 0-1,-1 0 1,0 1-1,0 0 1,-1 0 0,0 1-1,0 0 1,-1 0-1,0 1 1,0 0-1,-1 1 1,0-1 0,-1 1-1,2 4 5,2 8-61,-1-1 0,-1 1 0,-1 1 0,-1-1 1,0 4 60,4 44-580,-3 1 580,1 7-253,-2-41-98</inkml:trace>
  <inkml:trace contextRef="#ctx0" brushRef="#br0" timeOffset="3876.405">3981 480 6121,'-5'-1'3805,"8"13"-992,-1-6-2666,13 23 478,-2 0 1,-1 1-1,5 18-625,-14-39 110,15 50 1482,7 37-1592,-21-72 545,0 0 0,-2 0 0,0 10-545,-13-57 901,6-4-853,0-1 0,2 0 1,1 0-1,2 0 0,1-1 0,0 1 0,2 0 0,2 0 0,6-22-48,-8 39-1,0 0-1,1 0 1,0 0-1,1 1 1,0 0-1,1 0 0,0 0 1,0 1-1,1 0 1,1-1 1,-6 7-3,0 1 0,1 0 1,-1-1-1,1 1 0,-1 0 1,1 0-1,0 0 0,0 0 1,-1 1-1,1-1 0,1 1 1,-1 0-1,0 0 0,0 0 1,0 0-1,1 0 0,-1 1 1,0 0-1,1-1 0,-1 1 1,0 0-1,1 1 0,-1-1 1,0 0-1,1 1 0,-1 0 1,0 0-1,0 0 0,0 0 0,0 1 1,0-1-1,0 1 0,0-1 1,0 1-1,2 2 3,2 1-3,-1 1 0,0-1 0,-1 1 0,1 0 0,-1 1 0,0-1 0,-1 1 0,0 0 0,4 7 3,4 13-2,-1 0 0,0 6 2,8 20-1,1-2 16,-2 1-1,2 17-14,-20-87 117,0 1 0,0-1 0,2 0-117,1-14 29,1 0 0,1 1-1,2-1 1,10-26-29,-12 43 4,1 1 0,1 0 0,0 1 0,0-1 0,8-8-4,-10 16-2,0-1-1,1 1 0,0 0 0,0 0 1,0 0-1,1 1 0,0 0 1,0 0-1,0 1 0,5-3 3,-7 5-3,-1 0 1,1 1-1,-1-1 0,1 1 0,-1 0 1,1 0-1,0 0 0,0 1 0,-1-1 1,1 1-1,0 1 0,0-1 0,0 0 1,-1 1-1,1 0 0,0 0 0,-1 1 1,1-1-1,-1 1 0,1 0 0,-1 0 1,0 1-1,0-1 0,1 1 3,1 2-3,-1 0-1,1 0 0,-1 1 1,0 0-1,0 0 1,-1 0-1,1 0 0,-1 1 1,-1-1-1,1 1 1,-1 0-1,-1 0 0,1 0 1,-1 1-1,0 1 4,-2-8 0,73 339-487,-73-335 351,1-1 0,0 1 0,0 0 0,1-1 0,-1 1 0,1-1 0,0 0 0,0 1 0,0-1 0,0 0 0,1 0 0,0 0 0,0 0 136,24 14-465</inkml:trace>
  <inkml:trace contextRef="#ctx0" brushRef="#br0" timeOffset="4282.775">5069 706 5041,'10'-2'744,"-9"2"-624,1-1 0,-1 1-1,0 0 1,0-1-1,1 1 1,-1 0 0,1-1-1,-1 1 1,0 0 0,1 0-1,-1 0 1,0 1-1,1-1 1,-1 0 0,1 0-1,-1 1 1,0-1 0,0 1-1,1-1 1,-1 1-1,0-1 1,0 1 0,1 0-1,-1 0 1,0-1 0,0 1-1,0 0 1,0 0-1,0 0 1,0 1-120,1 1 175,0-1 0,0 1 0,0-1 0,0 1 0,1-1 0,-1 0 0,1 0 0,-1 0 0,1 0 0,0 0 0,-1-1 0,1 1 0,0-1 0,0 0 0,1 0 0,-1 0 0,0 0 0,0 0 0,0-1 0,1 1 0,-1-1 0,0 0 0,0 0 0,1 0 0,-1 0 0,0-1 0,0 0 0,1 1 0,-1-1 0,0 0-175,13-4 359,0-1 0,-1 0 0,1 0 0,-1-2 1,6-4-360,-12 7 95,0-1 0,0 0 0,0 0 1,-1-1-1,0 0 0,0-1 0,0 1 1,2-6-96,-7 10 23,-1 0 0,0-1 1,0 1-1,0-1 1,0 0-1,-1 1 1,1-1-1,-1 0 0,0 0 1,0 0-1,-1 0 1,1 0-1,-1 0 1,1 0-1,-1 0 0,-1 0 1,1 0-1,-1 0 1,1 1-1,-1-1 1,0 0-1,0 0 0,-1 0 1,0-1-24,-1-1 32,0 0 1,-1 1 0,1-1-1,-1 1 1,0 0-1,-1 1 1,1-1 0,-1 1-1,0-1 1,0 2-1,0-1 1,-1 0-1,1 1 1,-1 0 0,0 0-1,0 1 1,-4-2-33,5 2 4,-1 1 0,0-1 0,1 1 0,-1 0 0,0 0 0,0 1 0,0 0 0,1 0 0,-1 0 0,0 1-1,0-1 1,0 1 0,1 1 0,-1-1 0,0 1 0,1 0 0,-1 0 0,-2 3-4,0 0-3,0 0 1,0 1-1,1 0 0,0 0 0,0 1 0,1 0 1,0 0-1,0 1 0,0-1 0,-4 9 3,1-1-1,-1 0 7,0 1 1,1 0-1,1 0 0,1 1 1,0 0-1,1 0 0,1 1 1,1 0-1,-2 14-6,5-21 6,0-1 0,1 1-1,0 0 1,1-1 0,0 1 0,1-1 0,0 1 0,0-1-1,1 0 1,1 1 0,-1-2 0,2 1 0,-1 0-1,2-1 1,-1 0 0,1 0 0,7 8-6,-5-8 26,1 0 0,1 0-1,-1-1 1,2-1 0,-1 1 0,1-1 0,0-1 0,0 0 0,0-1-1,7 2-25,20 6 352,0-1-1,26 3-351,23 1 1030,10-1-424</inkml:trace>
  <inkml:trace contextRef="#ctx0" brushRef="#br0" timeOffset="5107.464">5801 537 6201,'-1'-1'227,"1"0"0,-1 0 0,0 0 0,1 0 0,-1 1 0,0-1 0,0 0 0,0 1 0,0-1 0,0 1 0,1-1 0,-1 1 0,0-1-1,0 1 1,0-1 0,-1 1 0,1 0 0,0 0 0,0 0 0,0-1 0,0 1 0,0 0 0,0 0 0,0 0 0,0 1 0,-1-1-227,1 1 127,0 1 0,0 0 1,0-1-1,0 1 0,1 0 0,-1-1 0,0 1 1,1 0-1,0 0 0,-1-1 0,1 1 1,0 0-1,0 0 0,0 0 0,0-1 1,0 3-128,1 20 474,1-1-1,0 1 1,2-1 0,2 3-474,4 33 565,32 162 1053,-41-215-1539,0 0 0,0 0 1,-1 0-1,0 0 0,0 0 0,-1 0 1,1 0-1,-1 0 0,-1 0 0,1 0 1,-1 0-1,-1 4-79,2-10 13,1-1 0,0 1 0,0 0 0,0 0 0,0-1 0,0 1 0,0 0 0,0 0 0,0 0 0,0-1 0,0 1 0,0 0 0,-1 0 0,1 0 0,0-1 0,0 1 0,0 0 0,0 0 0,-1 0 0,1 0 0,0-1 0,0 1 0,0 0 0,-1 0 0,1 0 0,0 0 0,0 0 0,-1 0 0,1 0 0,0 0 0,0 0 0,-1 0 0,1 0 0,0 0 0,0 0 0,0 0 0,-1 0 0,1 0 0,0 0 0,0 0 0,-1 0 0,1 0 0,0 0 0,0 0 0,-1 0 0,1 0 0,0 0 0,0 1 0,0-1 0,-1 0 0,1 0 0,0 0 0,0 0 0,0 0 0,0 1 0,-1-1 0,1 0 0,0 0 0,0 0 0,0 1 0,0-1 0,0 0 0,0 0 0,0 1 0,0-1 0,0 0 0,-1 0-13,-2-23 278,2-4-256,1-1-1,1 1 0,2-1 1,1 1-1,1 0 0,1 0-21,2-5 6,2 1-1,2-1 0,0 2 1,2 0-1,2 0 0,5-5-5,-19 31-1,0 1 1,1-1-1,-1 1 0,1 0 0,0-1 0,0 1 0,0 1 0,0-1 0,0 0 0,1 1 0,0 0 0,-1 0 0,1 0 1,0 0-1,0 0 0,3 0 1,23-8-20,0 1 1,1 1-1,21-2 20,-50 9-1,0 1 0,1-1 0,-1 1 1,0 0-1,0-1 0,1 1 0,-1 0 0,0 1 0,1-1 0,-1 0 0,0 1 1,0-1-1,0 1 0,1-1 0,-1 1 0,0 0 0,0 0 0,0 0 0,0 0 1,1 1 0,-2 0-1,-1-1 1,1 1-1,0-1 1,0 1-1,-1 0 1,1-1-1,-1 1 1,0 0 0,1-1-1,-1 1 1,0 0-1,0-1 1,0 1-1,0 0 1,0 0-1,0 0 1,0 14-4,10 47 6,-3 4-2,0-3 8,6 16-8,-9-59 1,2 0 0,0-1 0,1 0-1,1 0 1,9 16-1,-13-29-109,1 1-1,0-1 0,0 0 1,1-1-1,0 1 0,0-1 0,0 0 1,1-1-1,0 0 0,0 0 1,0 0-1,1-1 0,0 0 0,0 0 1,0-1-1,0 0 0,4 1 110,1-1-224,-1-1-1,1 0 1,-1 0-1,1-2 1,0 1-1,0-1 1,-1-1 0,1-1-1,0 0 1,-1 0-1,11-4 225,19-6-899</inkml:trace>
  <inkml:trace contextRef="#ctx0" brushRef="#br0" timeOffset="5504.387">6872 293 7914,'-5'-1'936,"1"-1"0,-1 1 0,0 0 1,0 0-1,0 1 0,-4-1-936,8 1 122,0 0-1,0 0 1,-1 1-1,1-1 1,0 0-1,0 1 1,0-1-1,0 1 1,-1-1 0,1 1-1,0-1 1,0 1-1,0 0 1,0-1-1,0 1 1,0 0-1,1 0 1,-1 0-1,0 0 1,0 0-1,1 0 1,-1 0-1,0 0 1,1 0 0,-1 0-1,1 0 1,-1 0-1,1 1 1,-1 0-122,-2 11 393,0 1 1,1 0 0,0 0-1,1 0 1,0 0 0,2 11-394,3 23 509,4 17-509,1 1 225,3 59-22,22 189 105,-33-306-351,8 42 38,-8-47-119,0 1 0,0-1 0,0 0 0,0 0 0,1 0 0,-1-1 0,1 1 0,0 0 0,-1 0 0,1-1 0,1 1 0,-1-1 0,2 2 124,-4-4-86,0 1 0,1-1 0,-1 0 0,1 1 1,-1-1-1,1 0 0,-1 1 0,1-1 0,-1 0 0,1 0 1,-1 0-1,1 1 0,-1-1 0,1 0 0,-1 0 0,1 0 0,-1 0 1,1 0-1,0 0 0,-1 0 0,1 0 0,-1 0 0,1 0 1,-1 0-1,1 0 0,-1-1 0,1 1 0,0 0 0,-1 0 1,1 0-1,-1-1 0,1 1 0,-1-1 86,4-6-903</inkml:trace>
  <inkml:trace contextRef="#ctx0" brushRef="#br0" timeOffset="5845.741">6666 756 7874,'-37'-16'3792,"4"10"-1527,9 6-145,14 0-671,8 5-369,18 7-448,11-9-200,23 4-200,11-2-56,18-8-64,2-4-16,-6-2 96,-10 2 457,-8 2-441</inkml:trace>
  <inkml:trace contextRef="#ctx0" brushRef="#br0" timeOffset="6697.833">7533 872 5009,'81'-28'2599,"-81"28"-2528,1 0 1,-1 0-1,0 0 0,1-1 0,-1 1 0,0 0 0,1 0 0,-1 0 1,0 0-1,1 0 0,-1 0 0,0 0 0,1 0 0,-1 0 0,0 0 1,1 0-1,-1 0 0,1 0 0,-1 0 0,0 0 0,1 0 0,-1 0 1,0 0-1,1 0 0,-1 0 0,0 1 0,1-1 0,-1 0 0,0 0 1,0 0-1,1 1 0,-1-1 0,0 0 0,0 0 0,1 1 0,-1-1 1,0 0-1,0 1 0,0-1 0,1 0 0,-1 1 0,0-1 0,0 0 1,0 1-1,0-1-71,-1 17 1082,-1-11-418,2 5 186,-2 30 906,2-38-1548,0 0 0,0 0 0,1 0 0,-1-1 0,1 1 0,-1 0 0,1 0 0,0-1 0,0 1 0,0 0 0,1 1-208,-2-4 46,0 0 0,1 0 0,-1 0 0,0 0 0,0 0 1,0 0-1,0 0 0,1 0 0,-1 0 0,0 0 0,0 0 0,0 0 0,0 0 0,1 0 0,-1 0 0,0 0 0,0-1 0,0 1 0,0 0 0,0 0 0,1 0 0,-1 0 0,0 0 0,0 0 0,0 0 0,0 0 0,0-1 0,0 1 0,0 0 0,0 0 0,1 0 0,-1 0 0,0 0 0,0 0 0,0-1 0,0 1 0,0 0 0,0 0 0,0 0 0,0 0 0,0-1 0,0 1 0,0 0 0,0 0 0,0 0 0,0 0 0,0-1 0,0 1 0,0 0-46,4-15 820,-3 10-838,8-29 240,-1 1-1,-3-1 1,0-1 0,-1-25-222,-1-173 406,0 10-283,-2 215-122,-1-2-3,0-1-1,1 1 1,0 0 0,1 0-1,0 0 1,0 0 0,1 0-1,1 1 1,0-1 0,1-1 2,-5 10-12,0 1-1,0-1 1,0 1 0,0 0 0,1-1 0,-1 1-1,0-1 1,0 1 0,0-1 0,1 1 0,-1 0 0,0-1-1,0 1 1,1 0 0,-1-1 0,0 1 0,1 0-1,-1-1 1,1 1 0,-1 0 0,0 0 0,1 0 0,-1-1-1,1 1 1,-1 0 0,1 0 0,-1 0 0,0 0-1,1 0 1,-1 0 0,1 0 0,-1 0 0,1 0 0,-1 0-1,1 0 1,-1 0 0,1 0 0,-1 0 0,0 0-1,1 0 1,-1 0 0,1 1 12,0 0-63,0 0 1,0 1-1,0-1 1,-1 0-1,1 1 0,0-1 1,-1 1-1,1 0 0,-1-1 1,1 1-1,-1-1 1,0 1-1,0 0 0,0-1 1,1 1 62,-3 39-658,-4 15 246</inkml:trace>
  <inkml:trace contextRef="#ctx0" brushRef="#br0" timeOffset="7224.204">7688 1254 3769,'36'91'2440,"-35"-84"810,-8-10-34,-8-4 338,14 7-3498,1 0 1,0 0 0,-1 0-1,1 0 1,-1 0 0,1 0-1,-1 0 1,1 0 0,0 0-1,-1 0 1,1 0 0,-1 0-1,1 0 1,0 1 0,-1-1-1,1 0 1,-1 0 0,1 0-1,0 1 1,-1-1 0,1 0-1,0 1 1,-1-1 0,1 0-1,0 1 1,0-1 0,-1 0-1,1 1 1,0-1 0,0 0-1,0 1 1,-1-1 0,1 1-1,0-1 1,0 1-57,-1 1 30,1 0 0,-1 0 0,1 0 0,0 1 0,0-1 0,0 0 0,0 1 0,0-1 0,0 0 0,1 2-30,0 10 184,16-5-5,5-4-49,24-4 16,-45-1-139,0 0 1,0-1 0,0 1-1,0 0 1,0-1 0,0 1 0,0-1-1,0 1 1,0-1 0,0 1-1,-1-1 1,1 0 0,0 1-1,0-1 1,-1 0 0,1 0-1,0 1 1,-1-1 0,1 0-1,-1 0 1,1 0 0,-1 0-1,1 0 1,-1 0 0,0 0-1,1 0 1,-1 0 0,0 0-1,0 0 1,0 0 0,0 0-8,0-2 14,1 1 1,-1 0-1,-1-1 1,1 1-1,0-1 1,-1 1-1,1 0 1,-1-1-1,0 1 1,1 0-1,-2-1-14,0 0 21,-1 0 1,1 0-1,-1 1 0,0-1 1,0 1-1,0 0 0,0 0 0,-1 0 1,1 0-1,0 1 0,-1-1 0,0 1 1,1 0-1,-1 0 0,1 0 1,-1 0-1,0 1 0,0-1 0,0 1 1,1 0-1,-1 0-21,-26 6 113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11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31 136 2713,'-3'-2'281,"-12"-8"1130,14 10-1340,1-1 0,0 1 1,-1 0-1,1 0 0,0-1 1,-1 1-1,1 0 0,0 0 0,-1 0 1,1 0-1,-1 0 0,1-1 1,0 1-1,-1 0 0,1 0 0,-1 0 1,1 0-1,0 0 0,-1 0 1,1 0-1,-1 0 0,1 0 0,0 1 1,-1-1-1,1 0 0,-1 0 1,1 0-1,0 0 0,-1 0 0,1 1 1,-1-1-72,12-1 2862,780-64 825,-644 64-3573,1 6 1,-1 6-115,118 5 175,393-10 810,-370-6-832,229 4 108,459-1 238,0-26-283,513-14 358,-208 8 88,-824 18-19,173 27-643,-435-5 66,74 4 4,-173-5 53,71 17-123,-162-26-26,0 0 0,0 0 1,0 1-1,0-1 0,0 1 0,1 1 26,-5-2 142,0 0-1,0-1 0,0 1 0,0 0 1,0 0-1,0 0 0,0 0 0,0 0 1,0 0-1,0 0 0,-1 0 0,1 0 1,0 0-1,-1 0 0,1 1 0,-1-1 1,1 0-1,-1 0 0,0 1 0,1-1 1,-1 0-1,0 1 0,0-1 0,0 0 1,0 2-142,-3 15 1400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35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67 137 3457,'-19'1'5347,"-12"3"158,30-3-5397,0-1 0,0 0 0,0 1-1,0-1 1,0 1 0,1-1 0,-1 1 0,0-1 0,0 1 0,0 0 0,1-1 0,-1 1 0,0 0 0,1 0 0,-1-1 0,1 1 0,-1 0 0,1 0 0,-1 0 0,1 0 0,-1 0 0,1 0 0,0 0 0,0 0 0,0 0 0,-1 0 0,1 0 0,0 0-108,0 13 549,1-1 1,0 1 0,1-1 0,1 3-550,4 30 609,-4-23-522,0 1 0,2-1 0,1 1 0,1-2 0,0 1 0,2-1-1,1 0 1,2 2-87,-3-8 8,1 0 1,0 0-1,1-1 0,1-1 0,1 0 0,0-1 0,0 0 0,2 0 0,-1-2 0,12 7-8,-6-6 16,0 0 0,1-1 0,1-1-1,0-1 1,14 3-16,-26-9-36,1 0 1,0-1-1,0 0 0,1-1 1,-1 0-1,0-1 0,0 0 1,0-1-1,1 0 0,-1-1 1,0 0-1,8-3 36,0-2-174,-1-1 1,0-1-1,-1 0 1,0-1-1,-1-1 1,0-1-1,0 0 1,-1-1-1,4-6 174,1-2-167,0-1 1,-1-1-1,-2-1 1,0-1-1,12-24 167,-21 31-7,0-1-1,-1 1 1,-1-1 0,-1-1-1,0 1 1,-2-1 0,0 0 0,-1 0-1,-1 0 8,0-11 209,-2 0 0,-1 1 0,-2-1 0,0 0 0,-6-12-209,-2 11 629,12 31-598,-1 0 1,1 0 0,-1 0 0,0 0 0,1 0 0,-1 0-1,0 0 1,0 1 0,0-1 0,0 0 0,0 0 0,0 0-1,0 1 1,0-1 0,0 1 0,0-1 0,0 1-1,0-1 1,0 1 0,0 0 0,-1-1 0,1 1 0,0 0-1,0 0 1,0 0 0,-1 0-32,-2 1 56,0 0 1,-1 0-1,1 0 0,0 1 1,0 0-1,0 0 0,1 0 1,-1 0-1,0 0 0,1 1 1,-1 0-1,1 0 1,0 0-1,0 0 0,-1 2-56,-9 10 212,1 1-1,-9 16-211,18-26 36,-13 21 96,1 1-1,2 0 1,1 2 0,-3 12-132,-5 23 302,-5 37-302,14-34 37,3 0 0,2 1 1,4-1-1,3 1 0,3-1 1,6 22-38,-6-56-85,1 0 1,6 17 84,-7-38 112,0-1 0,1 1 1,0-1-1,1 0 0,0 0 1,1-1-1,7 10-112,-5-10 120,0-1 0,1 0-1,5 3-119,-14-13 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26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6465 251 5873,'-1'-2'602,"-1"-1"-1,1 1 0,-1 0 1,0-1-1,1 1 0,-1 0 1,0 0-1,0 0 0,-1 0-601,2 1 97,1 1 0,0 0-1,-1 0 1,1 0 0,0 0-1,-1-1 1,1 1-1,0 0 1,-1 0 0,1 0-1,0 0 1,-1 0 0,1 0-1,-1 0 1,1 0 0,0 0-1,-1 0 1,1 0-1,0 0 1,-1 0 0,1 0-1,0 1 1,-1-1 0,1 0-1,0 0 1,-1 0-1,1 1-96,-1-1 88,0 1-1,1 0 1,-1 0-1,0 0 0,1 0 1,-1 0-1,1 0 1,-1 0-1,1 0 0,-1 0 1,1 0-1,0 0 1,-1 1-1,1-1-87,-2 15 363,0 1 0,2-1 0,0 1 0,0 0 0,2-1 0,0 1 0,1-1 1,2 7-364,13 57 1383,22 54-1383,12 47 445,-14 6-180,-32-147-198,-2 0-1,-1 0 1,-3 27-67,0-60 5,0-1-1,0 1 0,-1-1 0,0 0 0,0 0 0,0 0 1,-1 1-1,1-1 0,-3 4-4,4-10-22,0 0 1,0 0 0,0 0-1,0 0 1,0-1-1,0 1 1,0 0 0,0 0-1,0 0 1,0 0 0,0 0-1,-1 0 1,1 0-1,0-1 1,0 1 0,0 0-1,0 0 1,0 0-1,0 0 1,0 0 0,0 0-1,0 0 1,0 0 0,0 0-1,-1 0 1,1 0-1,0-1 1,0 1 0,0 0-1,0 0 1,0 0 0,0 0-1,0 0 1,-1 0-1,1 0 1,0 0 0,0 0-1,0 0 1,0 0-1,0 0 1,0 0 0,-1 0-1,1 0 1,0 0 0,0 0-1,0 0 1,0 1-1,0-1 1,0 0 0,0 0-1,-1 0 1,1 0 0,0 0-1,0 0 1,0 0-1,0 0 22,-2-17-784,2 12 624,-2-35-512</inkml:trace>
  <inkml:trace contextRef="#ctx0" brushRef="#br0" timeOffset="395.455">6449 213 5633,'-18'-5'2865,"2"-7"-809,4 7-7,7 3-585,5-1-224,14 0-464,5-3-119,15-4-257,7-2-72,16-5-144,8 2-72,8-2-72,-4 5-8,-4 5-96,-12 5-224,-12 4-696,-7 5-481,-23 3 841</inkml:trace>
  <inkml:trace contextRef="#ctx0" brushRef="#br0" timeOffset="766.353">6539 702 6641,'1'10'3241,"11"-1"-1040,11-3-417,9-2-352,6-4-263,10-5-465,5-4-176,0-3-304,4 0-16,-8 2-248,-4 3-304,1 9 264</inkml:trace>
  <inkml:trace contextRef="#ctx0" brushRef="#br0" timeOffset="1230.687">7388 751 6481,'7'-9'416,"-5"7"-175,0-1 0,0 1 1,0-1-1,0 0 0,0 0 0,-1 0 1,1 0-1,-1 0 0,0 0 0,1-4-241,-2 7 58,0-1-1,0 1 1,0-1-1,0 1 0,-1-1 1,1 0-1,0 1 1,0-1-1,0 1 1,-1-1-1,1 1 0,0 0 1,-1-1-1,1 1 1,0-1-1,-1 1 1,1 0-1,0-1 0,-1 1 1,1-1-1,-1 1 1,1 0-1,-1 0 1,1-1-1,-1 1-57,-26-6 1536,20 6-1347,0 0 0,0 0-1,1 0 1,-1 1 0,0 0-1,0 0 1,1 1 0,-1 0-1,1 0 1,-1 0 0,1 1-1,0 0 1,0 0 0,0 1-1,1-1 1,-1 1 0,0 1-189,-2 3 113,1-1 1,0 1-1,1 0 0,0 1 1,0-1-1,0 1 0,1 1 1,1-1-1,0 1 0,0-1 1,0 1-114,-1 6 68,1 0 0,0 0 0,1 0 0,1 1 0,1-1 0,0 1 0,1-1 0,0 1 0,2-1 0,0 1 0,1-1 0,0 0 0,5 13-68,-5-20 12,0 0 0,1 0 0,0-1 0,1 1 0,-1-1 1,1 0-1,1 0 0,0 0 0,0-1 0,1 0 0,-1 0 0,1 0 0,1-1 0,-1 0 0,1-1 0,0 0 0,1 0 0,-1-1 0,1 0 0,0 0 0,0-1 0,0 0 0,0 0 0,3-1-12,5 1 15,-1-1 0,1 0 0,0-2 0,-1 0 0,1 0 0,0-2 0,0 0-15,-10 1 9,0-1 0,0 1 0,-1-1 0,1 0 0,-1-1-1,1 0 1,-1 0 0,0 0 0,0-1 0,0 0-1,0 0 1,-1 0 0,1-1 0,-1 0 0,-1 0 0,1 0-1,-1 0 1,2-2-9,-2-1 14,1 0-1,-1-1 1,-1 1 0,1-1-1,-1 0 1,-1 0 0,0 0-1,0 0 1,-1 0-1,0 0 1,0 0 0,-1-1-1,-1 1 1,1 0 0,-1 0-1,-1 0 1,0 0-1,0 0 1,-1 0 0,0 0-1,0 1 1,-1-1 0,-4-5-14,0-1 9,-1 0 0,-1 0 0,-1 1 0,0 0 1,0 1-1,-1 0 0,-1 1 0,-11-8-9,15 12-22,0 2-1,-1-1 1,0 1 0,0 1-1,0 0 1,-1 0-1,0 1 1,1 0 0,-1 1-1,-1 0 1,1 1-1,0 0 1,-1 1 0,1 0 22,9 1-71,1 0 0,-1 0 1,1 0-1,-1 0 0,1 0 1,-1 0-1,1 0 1,-1 0-1,1 1 0,-1-1 1,1 0-1,-1 1 0,1 0 1,-1-1-1,1 1 1,0 0-1,-1-1 0,1 1 1,0 0-1,0 0 1,0 0-1,-1 1 71,2 9-570</inkml:trace>
  <inkml:trace contextRef="#ctx0" brushRef="#br0" timeOffset="1626.331">7683 820 7778,'50'-32'3374,"-50"32"-3269,1 0 1,-1 0-1,0 0 1,1 0 0,-1 1-1,1-1 1,-1 0-1,0 0 1,1 0-1,-1 0 1,0 0-1,1 1 1,-1-1 0,1 0-1,-1 0 1,0 1-1,0-1 1,1 0-1,-1 0 1,0 1 0,1-1-1,-1 0 1,0 1-1,0-1 1,0 0-1,1 1 1,-1-1-1,0 0 1,0 1 0,0-1-1,0 1 1,0-1-1,0 0 1,0 1-1,0-1 1,0 1-1,0-1-105,8 25 186,-6-15 192,39 92 973,-26-67-1097,-1 1 1,-1 1-1,-3 0 0,0 1-254,-6 1 154,-4-38-139,0 1 1,0-1-1,0 1 0,0 0 1,0-1-1,0 1 0,0-1 1,-1 1-1,1 0 0,0-1 1,-1 1-1,0-1 0,1 0 0,-1 1 1,0-1-1,0 1 0,0-1 1,0 0-1,0 0 0,-1 2-15,2-3 17,-1 0 0,0 0 0,1 0 0,-1 1 0,0-1 0,1 0 0,-1 0 0,0 0 0,1 0-1,-1 0 1,0 0 0,1-1 0,-1 1 0,0 0 0,1 0 0,-1 0 0,0-1 0,1 1 0,-1 0 0,1 0-1,-1-1 1,0 1 0,1-1 0,-1 1 0,1-1 0,-1 1 0,1-1 0,-1 1 0,1-1 0,0 1 0,-1-1-17,-13-19 334,12 16-261,-1-3-16,-1 0-1,1-1 1,1 1-1,0-1 0,0 1 1,0-1-1,1 0 1,0 0-1,0 0 0,1 0 1,0 1-1,0-1 1,1-2-57,3-17 49,0 1 0,2-1 0,2-3-49,-4 14 8,0 2 0,1-1 1,1 1-1,0-1 0,1 2 1,1-1-1,2-3-8,-6 12-5,0-1-1,1 1 1,0 0-1,0 0 1,0 1-1,0 0 1,1 0-1,-1 0 1,1 0-1,0 1 1,0 0-1,1 0 1,-1 0-1,1 1 1,-1 0-1,1 1 1,4-2 5,5 1 6,0 1 0,0 0 0,0 1 0,7 1-6,17 4 41</inkml:trace>
  <inkml:trace contextRef="#ctx0" brushRef="#br0" timeOffset="2497.152">8463 858 6097,'-37'-97'2417,"32"80"570,9 29-485,5 137-896,-3-106-1180,1 0 1,3-1 0,11 32-427,-12-55 137,-2-6 31,-8-11 134,-4-6 242,3-4-303,-30-164 7,28 149-232,2 1 0,0-1 0,1-6-16,2 19 3,-1 0-1,1-1 0,1 1 0,0 0 0,0 0 0,1 0 0,1 0 1,1-3-3,-2 8-3,0 0 0,0 0 1,0 1-1,1-1 1,0 1-1,0 0 0,0 0 1,1 0-1,-1 0 1,1 1-1,0 0 0,0 0 1,0 0-1,0 1 0,0-1 1,1 1-1,-1 1 1,7-2 2,-5 1-3,0 0 0,0 1 0,0 0 0,1 1 0,-1-1 1,1 1-1,-1 1 0,0 0 0,1 0 0,-1 0 0,0 1 1,0-1-1,0 2 0,6 2 3,-1 1-2,-1 2-1,0-1 1,0 1 0,-1 1 0,0 0-1,0 0 1,-1 1 0,0 0 0,-1 0-1,0 1 1,-1 0 0,0 1-1,4 10 3,-4-6 3,0 0-1,-1 1 0,-1 0 1,0 0-1,-1 1 0,-1-1 0,-1 1 1,0-1-1,-1 1 0,-2 3-2,-3 2 13,-1-16 6,5-7-18,-1 0 0,1 0 0,-1 0 1,1 0-1,0 0 0,-1-1 0,1 1 0,0 0 0,-1 0 0,1-1 1,0 1-1,-1 0 0,1 0 0,0-1 0,0 1 0,-1 0 0,1-1 1,0 1-1,0 0 0,0-1 0,-1 1 0,1 0 0,0-1 1,0 1-1,0 0 0,0-1 0,0 1-1,-3-12 10,0 1 0,1 0 0,1-1 0,0 1 0,0-1 0,1 1 0,1-1 0,1-8-10,-1 3 4,1 0 0,1 0 0,0 0 0,1 1 0,1-1-1,1 1 1,0 0 0,5-8-4,-7 17 0,0 1 1,0 0-1,0 1 0,0-1 0,1 1 0,0-1 0,0 2 0,1-1 0,-1 0 0,1 1 0,0 0 0,0 1 1,1-1-1,-1 1 0,1 0 0,-1 1 0,1-1 0,0 1 0,0 1 0,0-1 0,4 1 0,-5 0 2,1 0-1,0 1 1,0 0-1,0 0 1,0 1-1,0 0 1,0 0-1,0 1 0,0-1 1,0 1-1,-1 1 1,1-1-1,-1 1 1,0 1-1,5 2-1,-4 0 0,1 0 0,-1 0 0,0 0 0,-1 1 1,1 1-1,-1-1 0,-1 1 0,0 0 0,0 0 0,4 8 0,-1 1 13,-1 2 0,-1-1 0,0 1 1,-1 0-1,-2 0 0,1 0 0,-2 1 1,-1-1-1,0 1 0,-3 19-13,-3 5 399,8-7-178</inkml:trace>
  <inkml:trace contextRef="#ctx0" brushRef="#br0" timeOffset="5515.85">9808 724 3689,'15'-45'1911,"-13"30"0,-6 9 1043,3 6-2808,1 0-1,-1 0 0,1 0 0,-1 0 0,1 0 0,-1 0 0,1 0 1,-1 0-1,1 1 0,0-1 0,-1 0 0,1 0 0,-1 0 0,1 1 1,-1-1-1,1 0 0,0 1 0,-1-1 0,1 0 0,0 1 1,-1-1-1,1 0 0,0 1 0,0-1 0,-1 0 0,1 1 0,0-1 1,0 1-1,0-1 0,-1 1 0,1-1 0,0 0 0,0 1-145,-10 47 629,6-31-433,0 0-1,2 0 0,-1 8-195,7 23 348,-1-18-208,0 8-2,1 0-1,2 0 0,4 11-137,-8-39 18,2 0 0,-1 0 0,2 0 0,-1 0 0,4 4-18,-7-11 5,1 0 0,0-1 0,0 1 0,-1 0 0,2-1 1,-1 0-1,0 1 0,0-1 0,1 0 0,-1 0 0,1 0 0,0 0 0,-1-1 1,1 1-1,0-1 0,0 0 0,0 0 0,0 0 0,3 1-5,-3-2 6,0 0 0,-1-1 0,1 1 0,-1-1 0,1 1 0,-1-1-1,1 0 1,-1 0 0,0 0 0,1 0 0,-1-1 0,0 1 0,0-1 0,0 1 0,0-1 0,1 0-6,32-33 68,-27 26-51,2-2-5,-1-1-1,-1 1 1,0-1 0,0-1 0,-1 0-1,-1 0 1,0 0 0,2-9-12,5-20 23,-3 0 0,0-9-23,3-7 21,-7 21-12,-4 19 1,-1 16 4,-1 6 10,2 29-2,2 1 0,1-1 1,1 0-1,2 0 0,1 0 1,2-1-1,1-1 0,14 25-22,-18-41 4,0 0 0,1-1-1,0 0 1,1-1 0,2 2-4,21 16-12</inkml:trace>
  <inkml:trace contextRef="#ctx0" brushRef="#br0" timeOffset="5980.36">10556 10 6737,'11'-9'3028,"-11"9"-2968,0 0 1,0 0 0,0 0-1,1 0 1,-1 0 0,0 0-1,0 0 1,1 0 0,-1 0-1,0 0 1,0 0 0,0 0-1,1 0 1,-1 0-1,0 0 1,0 0 0,0 0-1,1 1 1,-1-1 0,0 0-1,0 0 1,0 0 0,0 0-1,0 0 1,1 0 0,-1 1-1,0-1 1,0 0-1,0 0 1,0 0 0,0 1-1,0-1 1,0 0 0,1 0-61,3 31 1807,21 196 3140,46 189-4947,-31-149 494,-39-220-1029,0-43 410,5-12-46</inkml:trace>
  <inkml:trace contextRef="#ctx0" brushRef="#br0" timeOffset="6687.241">11405 743 6313,'7'-8'731,"1"-1"0,-1 0 0,-1 0 0,6-9-731,-12 17 67,1 0 1,-1 1 0,0-1 0,0 0 0,0 0-1,0 0 1,0 1 0,0-1 0,0 0 0,0 0-1,0 0 1,0 0 0,0 1 0,0-1 0,-1 0-1,1 0 1,0 0 0,-1 1 0,1-1 0,0 0 0,-1 1-1,1-1 1,-1 0 0,1 1 0,-1-1 0,0 0-1,1 1 1,-1-1 0,1 1-68,-24-15 1492,19 12-1170,-6-2-56,0 0 0,0 1-1,0 0 1,-1 0-1,1 2 1,-1-1-1,0 1 1,0 1 0,0 0-1,0 1 1,0 0-1,1 1 1,-1 0-1,0 1 1,0 0-1,0 1 1,-10 4-266,12-4 37,1 1-1,0 1 1,0 0-1,0 0 1,0 0-1,1 1 1,0 0 0,0 1-1,0 0 1,1 0-1,0 1 1,1 0-1,0 0 1,0 0 0,0 1-1,1 0 1,1 0-1,-1 0 1,2 1-1,-1-1 1,1 2-37,0-1 9,1 0 0,1 0 0,0 0 0,0 0 0,1 0 0,0 0 0,0 0 0,1 0 0,1 0 0,0 0 0,0 0 0,1 0 0,0-1 1,1 1-1,0-1 0,0 0 0,1 0 0,0 0 0,1-1 0,4 6-9,-5-8 8,1 0 0,0 0 0,0 0 0,0-1 0,1 1 0,-1-1 0,1-1 0,1 0 0,-1 0 1,0 0-1,1-1 0,0 0 0,0 0 0,0-1 0,0 0 0,0 0 0,1-1 0,-1 0 0,0-1 0,1 0 0,-1 0 0,0-1 0,1 0 1,-1 0-1,1-1-8,-3 1 5,1-1 1,-1 0-1,0-1 1,0 0-1,-1 1 0,1-2 1,0 1-1,-1-1 1,0 0-1,0 0 1,0 0-1,0 0 1,-1-1-1,0 0 1,0 0-1,0 0 1,-1-1-1,1 1 1,-1-1-1,0 0 1,-1 0-1,1-1-5,3-10 14,-1-1-1,-1 0 1,0 0 0,-1-1-1,-1 1 1,-1-1 0,-1-2-14,0 8 9,-1 1 0,0-1 0,-1 1 0,-2-4-9,3 10 3,0 1-1,0 0 1,-1 0 0,0 0 0,0 1 0,0-1-1,0 0 1,-1 1 0,0-1 0,0 1-1,0 0-2,2 3 1,1 1 0,0 0-1,-1-1 1,1 1 0,0-1-1,-1 1 1,1 0 0,-1-1-1,1 1 1,-1 0 0,1 0-1,-1-1 1,1 1 0,-1 0-1,1 0 1,-1 0 0,1 0-1,-1-1 1,1 1-1,-1 0 1,1 0 0,-1 0-1,0 0 1,0 0-1,-3 10 12,6 22 6,6 6-24,2 0 0,2 0 0,1-1 0,1 0 1,3-1-1,1-1 0,1-1 0,4 2 6,-9-18-250,0-1 0,2-1 1,0-1-1,10 7 250,-16-13 22,23 20-165</inkml:trace>
  <inkml:trace contextRef="#ctx0" brushRef="#br0" timeOffset="7196.026">12306 671 5737,'-1'-3'532,"1"-1"-1,-1 1 0,0 0 1,0 0-1,0 0 0,0 0 1,0 0-1,-1 0 0,1 0 1,-1 0-1,0 0 1,0 0-1,0 1 0,0-1 1,0 1-1,-3-2-531,2 2 223,-1 0 1,1 0 0,-1 1-1,1-1 1,-1 1-1,1 0 1,-1 0-1,0 0 1,0 0-1,1 1 1,-1 0-1,0 0 1,0 0-1,0 0 1,-1 0-224,-17 4 459,0 1 1,0 0-1,1 1 1,-15 8-460,17-8 129,-4 4-5,1 0 0,1 1 0,0 2 0,0 0 0,-3 4-124,19-14 23,1 0-1,0 0 0,0 0 1,0 0-1,0 1 1,1-1-1,-1 1 0,1 0 1,-2 2-23,5-5 4,-1 1 1,0-1 0,1 0-1,-1 1 1,1-1-1,-1 1 1,1-1 0,0 1-1,-1 0 1,1-1 0,0 1-1,0-1 1,0 1 0,1-1-1,-1 1 1,0-1-1,0 1 1,1-1 0,-1 1-1,1-1 1,-1 1 0,1-1-1,0 1 1,0-1 0,0 0-1,-1 0 1,1 1-1,0-1 1,1 0-5,3 6 9,1-1 0,0-1 0,1 1 1,-1-1-1,1 0 0,0-1 0,0 0 0,1 0 0,7 3-9,15 5 15,31 7-15,-21-7-14,-9-2-33,0 0-261,25 11 308,-48-18-33,-2 1 1,1-1-1,0 1 0,-1 0 0,1 1 0,-1 0 0,-1 0 1,1 0-1,-1 0 0,1 2 33,-4-5 0,-1 1-1,1 0 1,-1-1-1,0 1 1,0 0 0,0 0-1,0-1 1,0 1-1,0 0 1,-1 0 0,0 0-1,1 0 1,-1 0 0,0 0-1,-1 0 1,1 0-1,0 0 1,-1 0 0,0 0-1,0 0 1,0 0-1,0-1 1,0 1 0,0 0-1,-1 0 1,1-1-1,-2 2 1,-3 6 7,-1-1 0,-1 1 0,1-1 0,-2 0 0,-8 7-7,-22 18 94,-1-2 0,-29 17-94,59-43 19,-1-1-1,0 0 1,0 0 0,-1-1-1,1 0 1,-1-1 0,0-1-1,1 0 1,-1 0 0,0-1-1,0-1 1,0 0 0,0-1-1,0 0 1,0-1 0,0 0-1,0 0 1,-9-5-19,8 5 75,11 3-33</inkml:trace>
  <inkml:trace contextRef="#ctx0" brushRef="#br0" timeOffset="8844.301">7 1577 4017,'-7'2'10680,"15"4"-8722,28 10-2410,-14-7 625,0-1-1,1-1 1,0-1-1,15 2-172,92 3 780,1-5 1,67-9-781,-177 2 26,686-22 241,32-1-233,-467 18-15,999-2 24,-358 35-25,-331-12 0,465 23 4,69-13 10,-222-10-11,-453-3-19,-86 8-2,0 0 9,-9-4-1,3 0 6,320 15-4,-235-8-2,-225-19 24,73-13-32,36 7 8,-275 3-8,93-5 128,-83 1-1526,0 3 0,30 3 1398,-52-1-1086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39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506 104 5393,'4'1'203,"-1"0"119,0-1 0,0 1-1,0-1 1,0 0 0,0 0-1,-1 0 1,1 0 0,2 0-322,-5 0 49,1 0 0,-1-1 0,0 1 0,0 0 0,0 0 0,0 0 0,1 0 1,-1 0-1,0-1 0,0 1 0,0 0 0,0 0 0,1 0 0,-1 0 0,0-1 1,0 1-1,0 0 0,0 0 0,0 0 0,0-1 0,0 1 0,0 0 0,0 0 1,0 0-1,0-1 0,0 1 0,0 0 0,0 0 0,0-1 0,0 1 0,0 0 1,0 0-1,0 0 0,0-1 0,0 1 0,0 0-49,-10-16 1981,1 5-906,0 0 0,-1 1 0,0 1 0,-4-3-1075,10 8 146,-1 1 0,0 0 0,-1 0-1,1 0 1,-1 1 0,1-1 0,-1 1-1,1 1 1,-1-1 0,0 1-1,-5-1-145,-7 1 67,0 1-1,0 0 1,-1 1-1,1 1 1,0 0-1,0 2 1,0 0-1,1 1 1,-1 1-1,1 0 1,1 1-1,-1 1 1,1 1-1,0 0 1,1 1-1,0 1 1,1 0-1,0 1 1,1 1-1,0 0 1,-7 10-67,15-16 5,0 0 0,0 1 0,1 0 0,0 0 0,0 0 0,1 1 0,0-1 0,1 1 0,-1 0 0,2 0 0,-1 0 0,1 0 0,1 0 0,-1 0 0,2 0 0,-1 0 0,1 0 0,0 0 0,1-1 0,0 1 0,1 0 0,0-1 0,0 1 0,3 4-5,-1-3 7,0-1 0,0 1 0,1-1-1,0-1 1,1 1 0,0-1 0,1 0 0,-1-1-1,1 0 1,1 0 0,-1-1 0,1 0-1,0 0 1,0-1 0,1 0 0,0-1-1,0 0 1,0 0 0,0-1 0,7 1-7,-3-2 11,1 0 1,0 0-1,0-2 1,-1 0-1,1 0 0,0-2 1,0 0-1,-1 0 1,1-1-12,-5 0 9,0-1 0,0 1 1,0-1-1,0-1 0,-1 0 1,1 0-1,-1-1 0,-1 0 1,1-1-1,-1 0 0,0 0 1,6-8-10,-5 4 11,0-1 1,0 0 0,-1 0 0,-1-1 0,0 1-1,-1-2 1,3-6-12,-6 11 6,0 0 0,-1 0 0,0 0 0,-1-1 0,0 1 0,0 0 0,-1-1 0,0 1 0,0-1 0,-1 1 0,-1 0 0,0-2-6,0-1 13,-1 1 0,-1 0 1,1-1-1,-2 1 0,0 1 0,-5-10-13,6 17 40,6 10-16,6 11-1,2 0 1,1-1 0,1 0 0,1 0 0,0-1 0,1-1 0,1 0 0,0-1 0,1 0 0,2 0-24,9 5-345,1-2 0,0 0 0,1-1 0,0-2 0,15 4 345,35 6-673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37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699 113 4169,'1'-7'1033,"0"1"-1,-1 0 1,0 0-1,0 0 1,-1-5-1033,0 4 361,0 0 0,-1 0 0,1 1-1,-1-1 1,-1 1 0,0-2-361,2 7 94,0-1 0,0 1 0,0-1 1,0 1-1,-1 0 0,1 0 0,0-1 0,-1 1 0,1 0 0,-1 0 0,1 0 1,-1 1-1,1-1 0,-1 0 0,0 1 0,1-1 0,-1 1 0,-1-1-94,-32-3 952,29 4-764,-8 0-27,0 1 0,1 0 1,-1 1-1,1 1 0,-1 0 0,1 1 0,0 0 1,1 1-1,-1 0 0,1 1 0,0 1 0,0-1 1,1 2-1,0 0 0,-5 5-161,-13 12 99,1 1-1,1 2 1,2 0 0,-21 31-99,6-5 47,3 2 0,2 2 0,2 1-1,2 5-46,16-30 10,2 0-1,1 1 0,1 0 0,2 1 0,2 0 0,1 0 0,2 1 0,1 6-9,3-26 5,1 0 0,0 0 0,1-1 0,0 1 0,2-1 0,0 1 0,1-1 0,0 0 0,3 4-5,-5-13 5,1 0 0,0 0 0,0 0 0,0-1 0,1 0 0,0 0 0,0 0 0,1 0 0,-1-1 0,1 0 0,1 0-1,-1 0 1,0-1 0,1 0 0,0 0 0,0-1 0,0 0 0,1 0 0,-1 0 0,5 0-5,2 0 9,1-1 0,-1-1 1,1 0-1,-1-1 0,1 0 0,-1-1 1,1-1-1,-1 0 0,0-1 1,1-1-1,-2 0 0,1-1 0,0 0 1,-1-1-1,0-1 0,0 0 0,1-2-9,6-4 15,0-2-1,-1 0 1,-1-1-1,0-1 1,-2-1-1,0 0 1,-1-1-1,0-1 1,9-19-15,-18 29 6,19-32 48,7-19-54,-27 48 10,0 1-1,0-1 1,-1 1-1,-1-1 1,0 0-1,0-1 0,-1-6-8,-2 18 1,0-1 0,0 1 1,0-1-1,0 1 0,0-1 1,-1 1-1,1 0 0,-1-1 1,1 1-1,-1 0 0,0-1 1,0 1-1,0 0 0,0 0 1,-1 0-1,1 0 0,0 0 1,-1 0-1,0 0 1,-1-1-3,0 1 4,0 0 0,0 0 0,-1 0 1,1 0-1,0 1 0,-1-1 1,0 1-1,1 0 0,-1 0 1,0 1-1,1-1 0,-3 0-4,-6 1 11,0 0 0,0 0 0,0 1 0,0 0 0,0 1-1,1 1 1,-9 2-11,9 1 9,14 0 6,17 0 13,10-4-1,0-2-1,9-1-26,48-1 63,-84 2-62,73 5 12,-66-4-12,0 0 0,0 1-1,-1 0 1,1 1 0,0 0 0,7 4-1,-14-5 0,0-1 0,0 1 0,0 0 0,-1 0 1,1 0-1,-1 1 0,0-1 0,1 0 0,-1 1 0,0 0 0,-1-1 0,1 1 1,0 0-1,-1 0 0,1 0 0,-1 0 0,0 0 0,2 7-133,-1-1 0,0 1 1,-1 0-1,1 7 133,1 10-1103,-3-25 946,0-1 1,0 0 0,1 0 0,-1 0 0,0 0 0,1 0 0,-1 0-1,1 0 1,-1 0 0,1 0 0,0 0 0,-1 0 0,1 0-1,0 0 1,0 0 0,-1 0 0,1-1 0,0 1 0,0 0 0,0-1-1,0 1 1,0-1 0,1 1 156,15 1-1169</inkml:trace>
  <inkml:trace contextRef="#ctx0" brushRef="#br0" timeOffset="382.594">1246 549 7666,'0'-8'3880,"2"-1"-1415,1 14-1065,-3-5-175,0 0-569,0 11-96,5 18-248,12 50-96,-13-42-96,3 1-24,-6 0-48,1-1-16,5 1 0,-7 0-128,0-6-600,-2-6-256,-3-5 496</inkml:trace>
  <inkml:trace contextRef="#ctx0" brushRef="#br0" timeOffset="738.458">1263 138 8890,'-19'-37'4121,"1"14"-1921,-1 10-1208,8 4-319,-2 11-513,13 3 80,10 15-336,9 8-3273,34 6 2545</inkml:trace>
  <inkml:trace contextRef="#ctx0" brushRef="#br0" timeOffset="1220.81">1628 673 7058,'-21'-97'2824,"10"66"-316,12 29 635,-1 2-2379,0 0-117,10 20 402,-9-16-993,1 0-2,-1 1 0,1-1 0,0 1 0,1-1 0,-1 0 0,3 3-54,82 101 610,-69-81-467,-1 2 0,-1-1 1,-1 2-1,-2 0 0,-1 1 0,-1 0 1,3 23-144,-12-44 19,-1-8-10,-1 1-1,1 0 1,-1-1-1,1 1 0,0-1 1,0 1-1,0-1 1,0 1-1,0-1 1,1 0-1,-1 1 1,1-1-1,0 1-8,2-42 159,2-48-127,3 0 1,4 1-1,13-40-32,-26 124-1,1-1 0,-1 1-1,1 0 1,0-1 0,0 1 0,0 0-1,0 0 1,1 0 0,-1 0 0,0 0-1,1 0 1,0 0 0,-1 0 0,1 0-1,0 1 1,1-2 1,-1 2-1,-1 1 0,0-1-1,1 1 1,-1 0 0,1-1-1,-1 1 1,0 0 0,1 0 0,-1 0-1,1 0 1,-1 0 0,1 0-1,-1 0 1,0 1 0,1-1 0,-1 0-1,1 1 1,-1-1 0,0 1-1,0-1 1,1 1 0,-1 0 0,0 0-1,0-1 1,0 1 0,1 0-1,-1 1 2,5 4-2,0-1 1,-1 1-1,0 0 0,0 1 0,-1-1 0,0 1 0,1 2 2,22 31-3,-20-32 5,1 0 0,1-1 0,-1 0 0,1 0-1,0-1 1,1 0 0,0-1 0,0 1 0,0-2-1,0 0 1,1 0 0,0-1 0,-1 0 0,1-1-1,0 0 1,0-1 0,1 0 0,5 0-2,-8-1 1,-1-1 1,1 0 0,0 0-1,-1 0 1,1-1 0,-1-1-1,1 1 1,-1-1 0,0-1-1,0 1 1,0-1 0,-1-1-1,1 0 1,-1 0 0,0 0-1,-1-1 1,1 0 0,-1 0-1,0 0 1,-1-1 0,1 0-1,-1 0 1,4-8-2,-6 8 3,0 1-1,-1-1 1,1 0-1,-1 1 1,-1-1 0,1 0-1,-1 0 1,-1 0-1,1-1 1,-1 1 0,0-2-3,0 6-1,-1 0 1,1 0 0,0 0 0,-1 1 0,1-1 0,-1 0 0,0 0-1,0 0 1,0 1 0,-1-1 0,1 1 0,0-1 0,-1 1-1,0-1 1,1 1 0,-1 0 0,0 0 0,0-1 0,-1 2-1,1-1 1,0 0 0,-1 0 0,1 1 0,-1-1 0,1 1-1,-1 0 1,0 0 0,1 0 0,-2 0 0,0 0-1,-1 1 0,1 0 1,0 0-1,-1 0 0,1 1 0,0-1 0,0 1 0,-1 0 1,1 0-1,0 1 0,0-1 0,0 1 0,0 0 0,1 0 1,-1 0-1,0 1 0,1-1 0,-1 1 0,1 0 0,0 0 1,0 0-1,-1 2 1,-5 4-2,1 1 0,0 0 0,0 0 1,1 1-1,0 0 0,1 0 0,0 2 2,0 0-1,1 0 1,1 1-1,0 0 0,0-1 0,1 1 0,1 1 0,1-1 0,0 0 1,1 1-1,0 4 1,1-9 3,1 0-1,0 0 1,0 0 0,1-1 0,0 1 0,0-1 0,1 0 0,0 0 0,1 0 0,0 0-1,1-1 1,0 0 0,0 0 0,0-1 0,2 2-3,0-2-91,0 0-1,0 0 1,1-1 0,-1 0 0,2 0-1,-1-1 1,0 0 0,1-1 0,0 0-1,0-1 1,1 0 0,-1 0-1,0-1 1,1 0 0,0-1 0,-1 0-1,1-1 1,4-1 91,47-3-976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50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85 9946,'-17'-35'4113,"5"20"-2569,8 3-599,4 0-489,2 5-256,13 4-72,2 3-176,11 12-624,1 6-553,-5 5 657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49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 6921,'0'12'6526,"2"5"-3461,4 42-3392,-4-41 1211,21 126 526,0-1-951,-21-117-800,0-1 0,-2 1 0,-1 0 0,-3 14 341,3-36-522</inkml:trace>
  <inkml:trace contextRef="#ctx0" brushRef="#br0" timeOffset="713.735">285 143 7642,'-2'7'1442,"0"1"0,0 0 0,1 0 0,0-1 1,0 8-1443,6 43 2178,3-22-1770,1 1 0,2-1-408,-11-34 82,9 22 205,0 0 0,5 5-287,15 43 329,-28-70-316,0 1-1,-1-1 0,0 1 1,1-1-1,-1 1 1,0-1-1,0 1 1,-1-1-1,1 1-12,-5 4 217,4-7-191,0 0-1,1 0 1,-1 0-1,1 0 0,-1 0 1,0 0-1,1-1 1,-1 1-1,1 0 1,-1 0-1,0-1 1,1 1-1,-1-1 1,1 1-1,-1 0 1,1-1-1,-1 1 1,1-1-1,0 1 1,-1-1-26,0 0 20,0 0 0,1-1 0,-1 1 1,0 0-1,0-1 0,1 1 0,-1-1 0,1 1 0,-1-1 1,1 1-1,0-1 0,0 1 0,0-2-20,-3-13 41,-2-2-18,2-1 0,0 0 0,1 0 0,0-1 0,2 1 1,1 0-1,0 0 0,2-6-23,1 9 4,0 0-1,1-1 1,1 2 0,1-1 0,0 1-1,1 0 1,0 0 0,10-11-4,-1 3-1,2 1 1,0 1-1,2 0 1,19-14 0,-31 27-2,1 0-1,0 1 1,1 1 0,9-5 2,-16 9-1,0 0-1,0 0 1,0 1 0,1-1-1,-1 1 1,1 0-1,-1 1 1,1-1 0,-1 1-1,1 0 1,-1 0 0,1 0-1,-1 1 1,1-1 0,-1 1 1,4 2-2,-1 0 1,0 1-1,0-1 1,0 1-1,-1 1 1,1-1-1,-1 1 1,0 0-1,0 0 1,-1 1-1,0 0 1,0 0-1,0 0 1,0 1 0,-1-1-1,0 1 1,2 7 1,7 14 2,-1 0 1,-1 1-1,6 29-2,-9-28 167,25 82-118,-24-89 1347,0-1 0,5 6-1396,10 15 1225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40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57 843 3785,'-51'-172'4725,"46"164"-816,5 20-1374,14 46-1890,-8-33-397,0-1-1,0 15-247,9 157 1073,-6-71-439,-8-84-399,-6-54 99,-1-12-256,-1-47-7,4 0 1,4-43-72,-1 70 10,0 22-9,0-5 0,2 0 0,1-11-1,-2 33-2,0-1 0,0 1 0,1 0 0,-1 0 0,2 0-1,-1 0 1,0 0 0,1 0 0,0 0 0,1 1 0,-1 0 0,5-5 2,-6 8-3,0 0 1,1 0-1,0 1 1,-1-1-1,1 0 1,0 1-1,0 0 1,0 0-1,0 0 1,0 0-1,0 0 1,0 0-1,0 1 1,0 0-1,0-1 1,0 1-1,0 0 1,1 1 0,-1-1-1,0 1 1,0-1-1,0 1 1,0 0-1,0 0 1,0 0 2,10 4-7,-1 0 1,0 0-1,0 2 0,-1-1 1,3 3 6,26 20-3,-1 1-1,6 8 4,-7-5 8,42 27-8,-66-50 3,1-2 0,1 1 1,-1-2-1,1 0 0,0-1 1,1-1-1,13 3-3,-23-7 2,-1 0 0,1-1 0,0 1 0,0-2 0,-1 1 0,1-1-1,0 0 1,-1 0 0,1 0 0,-1-1 0,1 0 0,-1-1 0,0 1 0,0-1 0,0 0 0,0-1 0,-1 1 0,1-1 0,-1-1 0,0 1 0,0-1-1,0 1 1,-1-1 0,1-1 0,-1 1 0,-1 0 0,1-1 0,-1 0 0,0 0 0,0-1-2,1 0 2,-1 0 0,0 0 0,-1 0 0,0 0 0,0 0 0,0 0 0,-1-1 0,0 1 0,-1 0 0,0-1 0,0 1 0,0-1 0,-1 1 0,0 0 0,0-1 0,-1 1 0,0 0 0,0 0 0,-1 0 0,0 0 0,0 0 0,-1 1 0,1-1 0,-1 1 0,-1 0 0,1 0 0,-3-1-2,5 5 0,0 0-1,0 0 1,0 0-1,-1 0 1,1 0 0,-1 1-1,0-1 1,1 1-1,-1-1 1,0 1-1,0 0 1,0 0 0,0 0-1,0 1 1,0-1-1,0 1 1,0 0 0,0 0-1,0 0 1,0 0-1,0 0 1,0 0 0,0 1-1,0 0 1,0-1-1,0 1 1,0 0-1,1 1 1,-1-1 0,0 0-1,0 1 1,1-1-1,-1 1 1,1 0 0,-2 1 0,-4 4-1,0 1 0,0 0 0,1 0 0,0 0 0,0 1 0,1 0 0,0 0 0,1 1 0,-3 7 1,2-2 4,0 0 0,1 0 0,1 0 0,1 1 0,0-1 0,1 1 0,0 0 0,2 0-1,0 0 1,0 0 0,2-1 0,0 1 0,0 0 0,4 7-4,-3-10 1,1 0 1,1-1-1,0 1 1,1-1-1,0 0 0,1 0 1,0-1-1,1 0 1,0 0-1,0-1 0,2 0 1,-1 0-1,1-1 1,0 0-1,1-1 1,0 0-1,3 0-1,2 2 389,0-1 1,1-1-1,15 4-389,4-2 512</inkml:trace>
  <inkml:trace contextRef="#ctx0" brushRef="#br0" timeOffset="434.316">1124 1498 6745,'1'1'185,"0"0"0,0 0-1,-1 0 1,1-1 0,0 1-1,0 0 1,0 0 0,0 0-1,0-1 1,0 1 0,0-1-1,0 1 1,0 0-1,0-1 1,0 0 0,1 1-1,-1-1 1,0 0 0,0 0-1,0 1 1,1-1 0,-1 0-1,0 0 1,0 0 0,0 0-1,1-1 1,-1 1-1,0 0 1,0 0 0,0-1-1,0 1 1,1-1 0,-1 1-1,0-1 1,0 1 0,0-1-1,0 0 1,0 0 0,0 1-1,-1-1 1,1 0 0,0 0-1,1-1-184,4-5 520,-1 0-1,1-1 1,-1 0-1,-1 0 1,3-5-520,-4 8 34,2-8 193,0 0 0,0 0 0,-1-1-1,-1 1 1,0-1 0,-1 0 0,0 0 0,-1-2-227,1-37 794,-3-26-794,0 62 50,-4-63 282,-14-78-332,-26-79 86,16 96-69,-7-108-17,34 224 0,-1-7-2,1 0 0,3-27 2,0 50-4,0 0 0,0-1 0,1 1 1,0 0-1,1 0 0,0 0 0,1 0 0,-1 0 0,2 1 0,-1-1 0,4-3 4,-5 8-32,-1 1 0,1-1-1,0 1 1,1 0-1,-1 0 1,0 0-1,1 0 1,0 1 0,0-1-1,-1 1 1,1 0-1,1 0 1,-1 1 0,0-1-1,0 1 1,1 0-1,-1 0 1,0 0 0,1 0-1,-1 1 1,1 0-1,-1 0 1,1 0-1,-1 1 1,1-1 0,-1 1-1,0 0 1,1 0-1,-1 1 1,0-1 0,0 1-1,0 0 1,4 2 32,8 5-532,1 1 1,-1 1-1,-1 0 1,0 1-1,-1 1 0,0 0 1,-1 1-1,0 0 1,-1 1-1,-1 0 1,-1 1-1,8 14 532,16 38-1266</inkml:trace>
  <inkml:trace contextRef="#ctx0" brushRef="#br0" timeOffset="801.229">1052 843 6761,'-10'5'3441,"-2"-1"-1096,10-1-633,13-3-456,8 4-351,13-1-337,4-1-160,26-1-152,-4-2-32,16-1 3585,-2-3-2785</inkml:trace>
  <inkml:trace contextRef="#ctx0" brushRef="#br0" timeOffset="1404.797">1594 877 5609,'-3'-32'3683,"0"-3"-2193,0-4 5783,15 74-6808,-4-4-344,-1 0-1,-1 0 1,-2 0 0,0 13-121,-3-9 82,0-6 23,1-1 1,1 1-1,4 14-105,-6-36 20,1 0 1,0 0 0,0 0-1,0-1 1,1 1-1,0-1 1,1 1-1,-1-1 1,1 0-1,1-1 1,-1 1-1,1-1 1,0 1-1,0-1 1,0-1 0,3 3-21,-4-5 6,0 0 1,0 1-1,1-2 1,-1 1 0,0 0-1,1-1 1,0 0 0,-1 0-1,1 0 1,0 0 0,-1-1-1,1 0 1,0 0 0,0 0-1,-1 0 1,1-1-1,0 0 1,-1 0 0,1 0-1,-1-1 1,1 1 0,-1-1-1,1 0 1,-1 0 0,0-1-1,0 1 1,0-1 0,1-2-7,4-2 8,0 0 0,-1 0 0,-1-1 0,1 0 0,-1-1 1,-1 1-1,1-2 0,-2 1 0,1 0 0,-1-1 0,0 0 1,-1-1-9,1-6 8,0 0 1,-1-1-1,-1 0 1,-1 0-1,0-1-8,1-94 31,-3 46-11,3 49-21,-3 18 1,0-1 0,0 1-1,0 0 1,0 0-1,0 0 1,0 0 0,0 0-1,0-1 1,0 1 0,0 0-1,1 0 1,-1 0-1,0 0 1,0 0 0,0 0-1,0-1 1,0 1-1,0 0 1,0 0 0,1 0-1,-1 0 1,0 0 0,0 0-1,0 0 1,0 0-1,0 0 1,1 0 0,-1 0-1,0 0 1,0 0-1,0 0 1,0 0 0,1 0-1,-1 0 1,0 0 0,0 0-1,0 0 1,0 0-1,0 0 1,1 0 0,-1 0-1,0 0 1,0 0-1,0 0 1,1 2-1,0-1-1,0 1 0,0-1 0,0 1 0,0-1 0,-1 1 0,1 0 1,0 0-1,-1-1 0,0 1 0,1 0 0,-1 0 0,0-1 0,0 1 1,0 1 1,3 49-4,3 1 1,2-1 0,2-1 0,3 0 0,7 17 3,-16-57-39,1 1 0,0-1 0,0 0 0,1-1 0,1 1 0,0-1 0,2 1 39,-7-8 42,1 0 0,0 0-1,-1 0 1,2 0-1,-1 0 1,0-1-1,0 0 1,1 1-1,-1-1 1,1-1-1,0 1 1,0 0-1,-1-1 1,1 0-1,0 0 1,0 0-1,0 0 1,0-1 0,0 0-1,1 0 1,-1 0-1,2 0-41,20-6 870</inkml:trace>
  <inkml:trace contextRef="#ctx0" brushRef="#br0" timeOffset="1782.429">2522 322 9410,'1'-2'386,"-1"1"-217,1 0 1,-1 0-1,0 1 0,0-1 1,1 0-1,-1 0 1,0 0-1,0 0 0,0 0 1,0 0-1,0 0 0,0 0 1,0 0-1,-1 0 0,1 0 1,0 0-1,-1 0 0,1 0 1,0 0-1,-1 0 0,1 0 1,-1 1-1,1-1 0,-1 0 1,1 0-1,-1 1 0,0-1 1,0 0-1,1 1 1,-1-1-170,1 1 44,-1 0 0,1 0 0,0-1 0,0 1 0,0 0 0,-1 0 0,1 0 0,0 0 0,0 0 0,-1 0 0,1 0 0,0 0 0,0 0 0,-1 0 0,1 0 0,0 0 0,0 0 0,-1 0 0,1 0 0,0 0 0,0 0 0,-1 1 0,1-1 0,0 0 1,0 0-1,0 0 0,-1 0 0,1 0 0,0 1 0,0-1 0,0 0 0,-1 0 0,1 0 0,0 1 0,0-1 0,0 0-44,-3 13 709,4 18-313,-1-28-283,7 44 282,1 0 1,3-1-1,15 40-395,-2-1 190,-16-50-137,-1-1 1,-2 1-1,-2 1 1,-1-1-1,-3 33-53,-5 22 121,-14 62-121,17-136-442,1 1 0,1 0 1,1 0-1,0 0 0,1-1 0,2 9 442,0-15-662</inkml:trace>
  <inkml:trace contextRef="#ctx0" brushRef="#br0" timeOffset="2107.8">2337 778 9762,'7'-3'4185,"4"3"-2345,16 1-335,16 3-209,10-3-472,9-1-448,-1-3-120,-8 1-88,-3-3-128,-5 3 488,1 1-376</inkml:trace>
  <inkml:trace contextRef="#ctx0" brushRef="#br0" timeOffset="2679.581">3288 836 5145,'118'24'2503,"-116"-24"-2374,-1 1 0,1-1-1,0 0 1,-1 0 0,1 0 0,0 0-1,0 0 1,-1 0 0,1-1-1,0 1 1,-1-1 0,1 1 0,-1-1-129,0 1 46,-1 0 0,0 0 0,1-1 0,-1 1 1,0 0-1,0 0 0,1-1 0,-1 1 0,0 0 1,0 0-1,0-1 0,1 1 0,-1 0 0,0-1 1,0 1-1,0 0 0,0-1 0,0 1 0,0 0 1,0-1-1,0 1 0,0-1 0,0 1 0,0 0 1,0-1-1,0 1 0,0 0 0,0-1 0,0 1 1,0 0-1,0-1-46,-12-18 2273,7 16-1945,0-1 0,0 0 0,0 1 0,0 0 0,-1 0 0,1 0 0,-1 1 0,0 0 0,-4-1-328,-6-1 430,-1 0 0,1 1 0,-1 1-430,4 1 130,0 0-1,0 1 1,0 0 0,1 1-1,-1 0 1,0 1 0,0 1-1,1 0 1,0 1-1,-1 0 1,2 1 0,-1 0-1,0 0 1,0 2-130,2 0 32,0 0-1,1 0 0,0 0 1,1 1-1,0 1 1,0-1-1,0 1 1,1 1-1,1-1 1,0 1-1,0 0 1,1 1-1,0-1 1,0 1-1,0 7-31,0-4 7,2 0 0,0 1 0,0-1 0,1 1 0,1 0 0,1 0 0,0 0 0,1 0 0,0 0 0,2 2-7,-2-10 3,1 1 1,0 0-1,0-1 1,1 1-1,0-1 1,0 0-1,1 0 1,0 0-1,0 0 1,0-1-1,1 1 1,0-1-1,1 0 1,-1-1-1,1 1 1,0-1-1,0-1 1,1 1-1,6 3-3,0-1 11,1-1 1,0 0-1,1-1 0,-1-1 0,1 0 0,0-1 0,0 0 1,0-1-1,9-1-11,-17-1 6,0 1 1,-1-2 0,1 1 0,0-1-1,-1 0 1,1-1 0,0 1-1,-1-1 1,0-1 0,1 1 0,-1-1-1,0 0 1,0 0 0,-1-1-1,1 0 1,-1 0 0,0 0-1,0 0 1,0-1 0,0 0 0,-1 0-1,2-3-6,0-2 9,0-1-1,0 0 1,-1-1-1,-1 1 1,0-1-1,-1 0 0,0 0 1,0 0-1,-1 0 1,-1-6-9,1-23 23,-2 1 1,-3-22-24,-1-6 19,3-1-42,7 116 2,-3-19 8,1 1-1,2 4 14,1-7-52,1-1 1,1 1-1,1-1 0,1-1 0,1 0 0,1-1 0,1 0 0,1-1 1,11 11 51,-20-27-382,0 0 1,1 0-1,-1-1 1,2 1-1,6 3 382,9 1-650</inkml:trace>
  <inkml:trace contextRef="#ctx0" brushRef="#br0" timeOffset="3045.115">3950 315 8754,'0'-7'489,"1"-4"306,0 0 0,-1 1 1,-1-1-1,1 0 0,-2 1 1,1-1-1,-2-1-795,-2 0 1370,2 15-406,1 24 32,1-17-848,-2 35 192,3 0-1,1 0 1,2 0-1,2-1 1,2 1 0,5 8-340,18 53 254,-14-54-179,-2 1 1,-2 0-1,-2 1 1,-2 17-76,-5 30 305,-6 13-305,0 17-3519,2-124 792,-5-6 1285</inkml:trace>
  <inkml:trace contextRef="#ctx0" brushRef="#br0" timeOffset="3433.43">3838 869 10378,'-73'-112'4265,"69"119"-2945,4-3-55,11-1-529,4-1-216,24 1-120,6-3-104,25 0-192,6 0-40,-6-3-64,-5 1-248,-14 2-816,-8 0 4401,5 0-2809</inkml:trace>
  <inkml:trace contextRef="#ctx0" brushRef="#br0" timeOffset="3434.43">4387 766 8018,'101'-3'3905,"-105"8"-1441,3 12-1224,1 5 129,0 11-513,0 10-152,0 11-304,0 1-120,3 9-184,-1 2-40,-1-11-24,3-8 56,-4-11-256,-2-21-256,2 0 3737,4-1-2681</inkml:trace>
  <inkml:trace contextRef="#ctx0" brushRef="#br0" timeOffset="3834.506">4517 387 11811,'-19'-29'4793,"4"12"-3425,4 7-544,4 10-328,7 2-328,2 10-168,10 10 3353,4 9-2497</inkml:trace>
  <inkml:trace contextRef="#ctx0" brushRef="#br0" timeOffset="4312.731">4937 857 8258,'60'-78'3543,"-60"77"-3483,0 1-1,1 0 1,-1-1-1,0 1 1,1-1 0,-1 1-1,0-1 1,1 1-1,-1-1 1,0 1 0,0-1-1,0 0 1,0 1-1,1-1 1,-1 1-1,0-1 1,0 0 0,0 1-1,0-1 1,0 1-1,0-1 1,-1 1-1,1-1 1,0 0 0,0 1-1,0-1 1,0 1-1,-1-1 1,1 1-1,0-1 1,-1 1 0,1-1-1,0 1 1,-1-1-1,1 1 1,0 0-1,-1-1 1,1 1 0,-1-1-1,1 1 1,-1 0-1,1-1-59,-22-4 1297,18 5-944,-5-1-72,-1 0 0,1 1 0,-1 0 1,0 0-1,1 1 0,0 1 0,-1-1 1,1 1-1,0 1 0,0 0 0,0 0 0,0 1 1,0 0-1,1 1 0,-8 5-281,1-1 70,1 1-1,0 1 1,1 0-1,0 1 1,1 1-1,0 0 1,1 0-1,-3 6-69,6-7 26,0 1-1,1 1 1,1-1 0,0 1-1,0 0 1,2 1 0,-1-1-1,2 1 1,0 0-1,1 0 1,0 0 0,2 0-1,0 10-25,0-17 3,1 1 0,0-1 0,0 0 0,1 0 0,0 1 0,1-1 0,0-1-1,0 1 1,0 0 0,1-1 0,1 0 0,-1 1 0,1-2 0,0 1 0,0-1 0,1 1-1,0-1 1,0-1 0,1 1 0,-1-1 0,1 0 0,0-1 0,1 0 0,-1 0 0,1 0-3,4 1-1,0-1 0,1 0 1,-1 0-1,1-1 0,0-1 1,0 0-1,0-1 0,0 0 1,0-1-1,0-1 1,0 0-1,0 0 0,0-1 1,0-1 0,-3 0 0,0 0 1,0 0-1,-1-1 1,1 0 0,-1-1-1,0 0 1,0 0-1,0-1 1,-1 0 0,0 0-1,0-1 1,-1-1-1,0 1 1,0-1 0,0 0-1,-1 0 1,4-9-1,-6 10 2,-1-1 0,0 1 0,-1-1 0,1 0 0,-1 0 0,-1 0 0,0 0 0,0 0-1,-1-1 1,0 1 0,0 0 0,0 0 0,-1 0 0,-1 0 0,1 0 0,-4-8-2,-3-8 1,0 0 1,-2 1-1,-1 0 0,-10-17-1,11 23-3,0 1 0,-1 0 0,0 1 0,-2 0 0,-2-2 3,12 13-40,-1 0 1,1 1-1,-1 0 0,0 0 0,0 0 1,0 0-1,-1 0 0,1 1 1,-1 0-1,1 0 0,-1 0 1,0 0-1,0 1 0,1 0 1,-1 0-1,0 0 0,0 1 0,0-1 1,0 1-1,0 1 0,0-1 1,-1 1 39,3-1-169,-1 1 1,1 0 0,0 1-1,-1-1 1,1 1 0,0-1-1,0 1 1,-2 2 168,4-4-110,0 1-1,0 0 0,0 0 1,0-1-1,0 1 0,0 0 1,0 0-1,1 0 0,-1 0 1,0 0-1,1 0 0,-1 0 1,1 0-1,-1 1 0,1-1 1,-1 0-1,1 0 0,0 0 1,0 1-1,0-1 0,-1 0 1,1 0-1,0 0 0,1 1 1,-1 0 110,11 19-990</inkml:trace>
  <inkml:trace contextRef="#ctx0" brushRef="#br0" timeOffset="4786.659">5087 847 7642,'102'-1'4027,"-101"1"-3707,1 0 0,-1 0-1,1 0 1,-1 0 0,1 0 0,-1 0-1,1 1 1,-1-1 0,0 0-1,1 1 1,-1-1 0,0 1 0,1 0-1,-1-1 1,0 1 0,1 0 0,-1 0-320,0 0 44,0 0 1,0 1-1,-1-1 1,1 0-1,0 1 1,-1-1-1,1 0 1,-1 1 0,1-1-1,-1 1 1,1-1-1,-1 1 1,0-1-1,0 1 1,0-1-1,0 2-44,1 5 480,12 60 1370,2 37-1850,-4-28 947,2 0-947,14 72 603,-27-149-600,0 0 0,0-1 0,1 1 0,-1 0 0,0 0 0,0 0 0,0 0 0,0 0 0,0 0 0,0 0 0,0 0 1,1 0-1,-1 0 0,0 0 0,0 0 0,0 0 0,0 0 0,0 0 0,0 0 0,1 0 0,-1 0 0,0 0 0,0 0 1,0 0-1,0 0 0,0 0 0,0 0 0,1 0 0,-1 0 0,0 0 0,0 0 0,0 0 0,0 0 0,0 0 0,0 0 0,0 1 1,1-1-1,-1 0 0,0 0 0,0 0 0,0 0 0,0 0 0,0 0 0,0 0 0,0 0 0,0 1 0,0-1 0,0 0 0,0 0 1,0 0-1,0 0 0,0 0 0,0 0 0,0 1 0,0-1 0,0 0 0,0 0 0,0 0 0,0 0 0,0 0-3,5-14 124,-3 9-144,21-75 62,6-48-42,-18 72-4,3 0-1,3 1 5,-9 32-6,1 1 0,1 0-1,1 0 1,0 1 0,2 1 0,2-2 6,-10 15-4,0 1 0,1-1 0,0 1 0,0 0 0,1 0 0,0 1 0,6-4 4,-11 8-2,-1-1-1,1 1 1,0 0-1,0 1 1,0-1 0,-1 0-1,1 0 1,0 1 0,0-1-1,0 1 1,0 0-1,0-1 1,0 1 0,1 0-1,-1 0 1,0 1 0,0-1-1,0 0 1,0 0 0,0 1-1,0 0 1,0-1-1,-1 1 1,1 0 0,0 0-1,0 0 1,0 0 0,-1 0-1,1 0 1,0 0-1,-1 1 1,1-1 0,-1 1-1,0-1 1,1 1 2,5 9-8,0 0-1,-1 0 1,-1 0 0,1 1-1,-2-1 1,0 1-1,1 2 9,9 26-5,-2-10 9,1 0 1,2 0-1,1-2 0,1 0 0,10 11-4,-16-25-10,1-1 0,0 0 0,1-1 0,0 0 0,1-1 0,0 0 0,1-1 0,0-1 0,1 0 0,14 5 10,-9-6-275,1-2-1,0 0 1,0-1-1,1-2 1,-1 0-1,1-1 1,0-1-1,-1-2 1,1 0-1,4-2 276,28-3-552</inkml:trace>
  <inkml:trace contextRef="#ctx0" brushRef="#br0" timeOffset="7765.498">59 1630 976,'-39'0'516,"34"-1"-1715,3-1 6751,7 0 1313,-1 4-5729,12 5-725,0 1 0,0-2 0,1 0 1,0-2-1,6 2-411,-13-4 149,0-1-1,0 1 1,0-2-1,1 1 1,4-2-149,23 2 287,92 11 68,0-5 0,20-6-355,132-7 70,171-5 119,18 0-7,-299 17-140,9 9-42,-161-13 0,331 37 55,-239-26-41,-56-5-3,0-2 1,0-3-1,8-3-11,141-2 15,-68 2-5,49 6 1,-104-1 2,61-5-13,99-6 30,209 24-30,-295-2 2,24 0 10,-138-14-11,0-2 1,1-2-1,9-3-1,-1 0 2,1 1 1,0 3-1,-1 2 0,1 3 0,0 2 1,24 6-3,178 31 10,-158-28 30,-82-13-4,0-1-1,0 0 0,0-1 1,0 0-1,0-1 0,0-1 1,0 0-1,7-3-35,38-6 3391,-34-5-2065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52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21 2561,'-52'33'1567,"52"-33"-1484,0 0 0,0 0 0,-1 1 0,1-1 0,0 0 0,-1 0 0,1 0 1,0 0-1,0 0 0,-1 0 0,1 0 0,0 0 0,-1 0 0,1-1 1,0 1-1,0 0 0,-1 0 0,1 0 0,0 0 0,0 0 0,-1 0 1,1 0-1,0-1 0,0 1 0,-1 0 0,1 0 0,0 0 0,0-1 0,0 1 1,0 0-1,-1 0 0,1 0 0,0-1 0,0 1 0,0 0 0,0 0 1,0-1-1,0 1 0,-1 0 0,1-1 0,0 1 0,0 0-83,-5-18 1582,2 6-314,2 10-1165,-1 1 0,0-1 1,1 1-1,-1-1 0,0 1 1,0-1-1,0 1 0,0 0 0,0 0 1,0 0-1,0 0 0,0 1 0,0-1 1,-1 0-1,1 1 0,0 0 0,0-1 1,-1 1-1,1 0 0,0 0 1,-1 0-1,1 1 0,0-1 0,0 0 1,-1 1-104,-6 1 112,1-1 0,-1 1 0,1 1 0,0 0 0,0 0 0,-1 1-112,-3 3 43,1 0 0,0 1 1,1 0-1,-1 0 0,2 1 0,-1 1 1,1-1-1,1 1 0,0 1 0,0 0 0,1 0 1,1 1-1,-2 2-43,-1 5 13,1 0-1,0 1 1,2 0-1,0 0 1,1 0 0,1 1-1,1-1 1,0 3-13,3-13 6,-1 0 1,2 0 0,-1-1-1,1 1 1,1 0 0,-1 0-1,2-1 1,-1 1-1,2-1 1,-1 0 0,1 0-1,0 0 1,1 0 0,0-1-1,0 0 1,6 6-7,-6-8 18,1 0 0,0 0 0,1-1 1,-1 1-1,1-2 0,0 1 0,0-1 1,1 0-1,-1 0 0,1-1 0,0 0 0,0 0 1,0-1-1,0 0 0,0-1 0,1 0 0,-1 0 1,0 0-1,8-2-18,-10 1 23,1 0 1,0-1 0,-1 0-1,1 0 1,0 0 0,-1-1-1,0 0 1,1-1 0,-1 1-1,0-1 1,0-1-1,0 1 1,-1-1 0,1 0-1,3-4-23,-2 2 19,-1 0-1,-1-1 0,1 0 0,-1-1 1,-1 1-1,1-1 0,-1 0 0,0 0 1,-1 0-1,0 0 0,0-2-18,2-10 41,-1-1 0,-1 1-1,0-1 1,-2 0 0,-1 0-1,0 1 1,-1-1 0,-1 0-1,-5-17-40,5 27 97,0 0 0,-1 0 0,-1 1 0,1-1 0,-2 1-1,0 0 1,0 0 0,0 0-97,-1 5 241,5 11-118,5 16-21,0-10-79,1 0 1,0 0-1,1 0 1,0-1-1,1 1 1,0-2-1,0 1 1,1-1-1,1 0 1,0-1-1,0 0 1,1 0-1,9 6-23,17 9 169,0-1-1,2-2 1,23 8-169,-9-3 3416,20 14-3416,-1 6 1490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8:00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369 478 6585,'0'-1'429,"0"0"0,0 1 0,0-1 0,0 0-1,-1 1 1,1-1 0,0 1 0,0-1-1,0 0 1,-1 1 0,1-1 0,0 1 0,-1-1-1,1 1 1,-1-1 0,1 1 0,0-1-1,-1 0-428,-12-6 1613,-22 0-1579,13 6 236,0 1 1,0 1-1,0 0 0,1 2 0,-1 1 0,1 0 1,0 2-1,-16 6-270,25-8 46,1 1 0,-1 1 0,1 0 0,1 0-1,-1 1 1,-3 3-46,12-8 2,0 0-1,0-1 0,1 1 1,-1 0-1,0 0 0,0 0 1,1 0-1,0 1 0,-1-1 0,1 0 1,0 1-1,0-1 0,0 0 1,0 1-1,1 0 0,-1-1 1,0 1-1,1-1 0,0 1 1,0-1-1,0 1 0,0 0 1,0-1-1,0 1 0,1 0 0,-1-1 1,1 1-1,0-1 0,0 1 1,0-1-1,0 0 0,1 3-1,1-2 2,-1 0 1,0 0-1,1 0 0,-1 0 0,1 0 0,0-1 0,0 1 0,0-1 0,0 0 0,0 0 1,1 0-1,-1 0 0,1-1 0,-1 1 0,1-1 0,0 0-2,13 4 16,1-1 0,16 3-16,-10-3 12,25 4 7,28 6-4,-70-12-14,-1 0 1,1 0-1,0 1 1,-1 0 0,0 0-1,0 1 1,0-1-1,0 1 1,2 2-2,-6-3 1,0-1 0,0 0 0,0 1 0,0-1 1,0 1-1,0 0 0,-1-1 0,1 1 0,-1 0 0,0 0 1,0 0-1,0 0 0,0 0 0,-1 0 0,1 0 1,-1 1-1,0-1 0,0 0 0,0 0 0,0 0 0,0 0 1,-1 1-2,0 1 7,0 1 0,0-1 0,-1 1 0,0-1 0,0 1-1,0-1 1,-1 0 0,0 0 0,0 0 0,0-1 0,-4 5-7,-1 0 28,-1 0-1,0 0 1,-1-1-1,0 0 1,0-1 0,0 0-1,-1-1 1,0 0-1,0-1 1,-1 0-1,1 0 1,-1-2-1,0 1 1,0-1-1,-1-1 1,1 0-1,-6-1-27,-18 5 26,27-4-15,1 0 1,-1-1-1,1 0 0,-1 0 1,1-1-1,-1 0 0,0-1 0,-7-1-11,16 2-22,-1 0 0,1 0-1,0 0 1,-1 0-1,1 0 1,-1 0-1,1-1 1,0 1 0,-1 0-1,1 0 1,0 0-1,-1 0 1,1-1-1,0 1 1,-1 0 0,1 0-1,0-1 1,0 1-1,-1 0 1,1-1-1,0 1 1,0 0-1,0-1 1,-1 1 0,1 0-1,0-1 1,0 1-1,0 0 1,0-1-1,0 1 1,0 0 0,-1-1-1,1 1 1,0-1-1,0 1 1,0 0-1,0-1 1,0 1 0,1 0-1,-1-1 1,0 1-1,0-1 1,0 1-1,0 0 1,0-1 0,0 1-1,1 0 1,-1-1-1,0 1 1,0 0 22,14-14-2047,2 5 897</inkml:trace>
  <inkml:trace contextRef="#ctx0" brushRef="#br0" timeOffset="352.675">624 484 7306,'0'1'149,"0"-1"1,-1 0 0,1 0 0,0 0 0,0 0 0,-1 0 0,1 0 0,0 0 0,0 0-1,-1 0 1,1 0 0,0 1 0,0-1 0,0 0 0,-1 0 0,1 0 0,0 0 0,0 1-1,0-1 1,-1 0 0,1 0 0,0 0 0,0 1 0,0-1 0,0 0 0,0 0 0,0 1-1,-1-1 1,1 0 0,0 0 0,0 1 0,0-1 0,0 0 0,0 0 0,0 1-150,2 14 1447,6 12-738,-2-16-387,-1 1 0,1-2 0,1 1-1,0-1 1,0 0 0,1 0 0,2 1-322,18 17 1177,20 15-1177,-31-29 93,0 0 0,-1 1 0,-1 1 0,0 1-1,-1 0 1,-1 1 0,5 9-93,-10-12-14,-5-8-201,0 0 1,0 0-1,1-1 1,0 0-1,1 0 0,-1 0 1,6 5 214,-4-8-1549,2-10 597</inkml:trace>
  <inkml:trace contextRef="#ctx0" brushRef="#br0" timeOffset="694.858">1205 531 7170,'0'-2'376,"0"1"0,-1 0 0,1 0 0,-1-1 0,1 1 0,-1 0 0,1 0 0,-1 0 1,0 0-1,0-1 0,1 1 0,-1 0 0,0 0 0,0 1 0,-1-2-376,1 2 120,1-1-1,-1 1 0,1 0 1,-1 0-1,1 0 0,-1 0 1,1 0-1,-1 0 0,1 0 1,-1 0-1,1 0 0,-1 0 0,1 0 1,-1 0-1,1 0 0,-1 0 1,1 0-1,-1 0 0,1 1 1,-1-1-1,1 0 0,-1 0 1,1 1-1,-1-1 0,1 0 1,0 1-120,-3 1 201,0 1 0,1 0 0,-1 0 0,1 0 0,0 0 0,0 0 0,0 1 0,0-1 0,1 1 0,-1-1-201,-76 174 1630,-22 56-1054,87-202-510,0-1 0,-2 0 1,-1-1-1,-1-1 0,-1-1 1,-2 0-1,-1-2 0,-4 4-66,14-18 15,6-7-14,1 0-1,-1 0 1,1 1-1,0-1 1,0 1-1,1 0 1,-1 0-1,1 0 1,0 1-1,1-1 1,-1 1-1,1 0 1,-1 4-1,3-10 1,0 1 1,0-1 0,0 1-1,0 0 1,0-1-1,0 1 1,0-1 0,0 1-1,0 0 1,0-1 0,0 1-1,0-1 1,0 1-1,1-1 1,-1 1 0,0 0-1,0-1 1,1 1 0,-1-1-1,0 1 1,1-1-1,-1 0 1,1 1-2,18 11-3</inkml:trace>
  <inkml:trace contextRef="#ctx0" brushRef="#br0" timeOffset="1430.801">1664 543 2409,'75'-85'1891,"-62"64"-649,-13 20-1132,1 1 1,-1 0-1,0-1 0,0 1 1,0 0-1,0-1 1,0 1-1,0 0 0,0-1 1,0 1-1,0-1 0,0 1 1,0 0-1,0-1 1,0 1-1,0 0 0,0-1 1,0 1-1,0 0 0,0-1 1,0 1-1,-1 0 1,1-1-1,0 1 0,0 0 1,0-1-1,-1 1-110,0-1 400,0 1 0,0 0 0,-1-1 0,1 1 0,0 0 0,-1 0 0,1-1 0,0 1 0,-1 0 1,1 1-1,0-1 0,-1 0 0,1 0 0,-1 1-400,-5 0 231,-31 2 244,-1 2 0,1 2 0,0 2 0,1 1 0,0 2 0,-13 7-475,42-16 40,0 1 0,0 0-1,0 0 1,1 1 0,-6 4-40,11-7 5,-1 0 0,1 0 0,0 0 0,0 0 0,0 0 0,0 1 0,1-1 0,-1 1 0,1-1-1,-1 1 1,1-1 0,0 1 0,0 0 0,0 0 0,0 0 0,1-1 0,-1 1 0,1 1-5,0-2 2,0 0 0,0-1 0,1 1 0,-1 0 0,1 0 0,-1-1 0,1 1 0,-1-1 0,1 1 0,0-1 0,0 1 0,0-1 0,0 1 0,0-1 0,0 0 1,1 1-1,-1-1 0,0 0 0,1 0 0,-1 0 0,0 0 0,1 0 0,0 0 0,-1-1 0,2 2-2,7 2 10,1 0 0,-1 0 0,9 1-10,-10-2 5,76 19 21,-40-12-10,-1 3 1,0 2-1,1 2-16,-38-15 3,-1 1 1,0 0-1,-1 1 0,1-1 0,-1 1 1,1 0-1,-1 0 0,0 1 0,0 0 0,-1-1 1,3 5-4,-6-7 1,1 1 1,-1 0-1,1 0 1,-1-1-1,0 1 0,0 0 1,-1 0-1,1 1 1,0-1-1,-1 0 1,0 0-1,0 0 1,0 0-1,0 0 1,0 0-1,-1 0 0,1 0 1,-1 0-1,0 0 1,0 0-1,0 0 1,0 0-1,-1 0 1,1 0-1,-2 2-1,-3 4 10,0-1-1,0 1 1,-1-1-1,-1 0 1,1 0-1,-1-1 1,0 0 0,-1-1-1,1 0 1,-1 0-1,-1 0 1,1-1-1,-1-1 1,0 0 0,-2 1-10,-24 6 42,-1-1 1,0-1-1,-22 1-42,56-10 3,-1 1 26,1 0-41,0-1 0,-1 1-1,1-1 1,-1 0 0,1 1 0,-1-2 0,1 1 0,-3 0 12,6-1-39,-1 1-1,0-1 1,0 1-1,1-1 1,-1 1 0,0-1-1,1 1 1,-1-1 0,1 1-1,-1-1 1,1 0 0,-1 1-1,1-1 1,-1 0 0,1 0-1,-1 1 1,1-1 0,0 0-1,0 0 1,-1 0-1,1 1 1,0-1 0,0 0-1,0 0 1,0 0 0,0 0-1,0 1 1,0-1 0,0 0-1,0 0 1,0 0 0,0 0-1,1 1 1,-1-1 0,0 0-1,1 0 40,6-27-503</inkml:trace>
  <inkml:trace contextRef="#ctx0" brushRef="#br0" timeOffset="1788.341">2079 44 7674,'-7'-42'5054,"5"40"-3508,1 10-891,-1 17-89,7 78 1037,5-1 0,19 81-1603,7 60 555,-32-211-586,-1 10-81,2 0 0,2 0 0,1-1 0,3 0 0,6 15 112,-8-37-972,-4-15 363</inkml:trace>
  <inkml:trace contextRef="#ctx0" brushRef="#br0" timeOffset="2138.089">2007 592 8122,'-7'-15'3528,"16"12"-1767,4 1-657,6-3-128,10-2-232,9 2-255,7 0-97,3 5-136,5 1-240,-12 10-616,0-1-441,-14 2 529</inkml:trace>
  <inkml:trace contextRef="#ctx0" brushRef="#br0" timeOffset="2469.337">2533 622 6449,'0'0'3012,"0"0"-873,1 0-660,12 6-1014,-1 0 1,1-1 0,-1-1-1,1 0 1,0-1 0,1-1-1,5 1-465,-4-2 194,-1-1-1,1-1 1,0 0-1,0-1 1,0-1-1,0 0 1,-1-1-1,0 0 1,0-1-1,6-3-193,-11 4 72,1 0-1,-1-1 1,0 0 0,-1 0-1,1-1 1,0-1-72,-7 6 15,0-1 1,0 0-1,-1 0 1,1 0-1,0 0 1,-1 0-1,1 0 1,-1 0-1,0-1 1,0 1-1,0 0 1,0-1-16,0 1 8,-1 1 0,0 0-1,0-1 1,0 1 0,0-1 0,0 1 0,0-1 0,0 1-1,0-1 1,0 1 0,-1-1 0,1 1 0,-1 0 0,1-1-1,-1 1 1,0 0 0,1-1 0,-1 1 0,0 0 0,0 0-1,-1-2-7,-3-2 5,-1-1 0,0 1 0,0 0 0,0 1 0,0 0 0,-1-1 0,0 2 0,0-1 0,0 1 0,0 0 0,-1 1 0,1 0 0,-1 0 0,1 0 0,-1 1 0,0 0-1,0 1 1,1 0 0,-1 0 0,-7 1-5,5 0-1,1 0-1,-1 0 0,1 1 1,0 1-1,0-1 0,0 1 1,0 1-1,0 0 0,0 0 1,1 1-1,0 0 0,0 0 1,0 1-1,1 0 0,0 0 1,0 1-1,-1 1 2,-1 5 2,1 0 0,1 0 0,-1 1 0,2 0 0,0 0 0,1 0 0,0 1 0,1 0 0,1 0 1,0 0-1,1 0 0,1 1 0,0-1 0,1 0 0,1 7-2,0-16 12,0 1 0,0 0 0,1-1 1,0 1-1,0-1 0,1 1 0,-1-1 0,1 0 1,1 0-1,-1 0 0,1-1 0,4 5-12,-2-2 30,2-1 0,-1 0-1,1 0 1,0-1 0,0 0-1,0-1 1,1 1 0,3 0-30,8 3 54,0-1 1,0-1 0,1-1-1,0 0 1,0-2 0,1 0 0,18 0-55,-8-2-74,1-2 1,-1 0 0,0-2 0,0-2 0,0-1-1,1-1 74,-18 1-473,1 1-1,-1-2 0,0 0 0,-1 0 0,0-2 0,1 0 474,-6 2-832,0 0 1,-1 0-1,0-1 1,0 0-1,-1 0 1,0-1-1,0 0 1,0 0-1,2-6 832,-5 8-518,-1-1-1,0 0 1,0 0 0,1-7 518</inkml:trace>
  <inkml:trace contextRef="#ctx0" brushRef="#br0" timeOffset="3059.702">3237 733 3753,'4'-103'2584,"-4"101"-2415,-1 0 0,1 0 0,0 0 0,0 0 1,-1 0-1,1 0 0,-1 1 0,0-1 0,1 0 0,-1 0 0,-1-1-169,2 3 108,-1-1 1,1 1 0,0-1-1,-1 1 1,1-1-1,-1 1 1,1 0 0,-1-1-1,1 1 1,-1 0 0,1-1-1,-1 1 1,1 0-1,-1 0 1,0-1 0,1 1-1,-1 0 1,1 0 0,-1 0-1,0 0 1,0 0-109,0 0 171,0 0 0,0 0 0,0 1 0,0-1 0,0 0 0,0 1 0,0-1 0,0 0 0,0 1 0,0-1 0,0 1 1,0 0-1,0-1 0,0 1 0,0 0 0,1 0 0,-1-1 0,0 1 0,0 0 0,1 0-171,-3 9 550,0 0 0,1 0 0,0 0 0,1 1 1,0-1-1,1 10-550,-1 70 1637,1-20-50,-4 11-1587,6-106 275,5-46 274,9-35-549,-13 86-4,2 0 0,1 0 0,0 0 0,1 1 0,1 0 0,1 0 1,9-13 3,-15 28-3,-1 0 1,1 0-1,0 0 1,1 1-1,-1-1 1,0 1-1,1 0 1,0 0-1,0 0 1,0 0 0,0 1-1,1-1 3,-3 3-2,1-1 0,-1 0 0,1 1-1,-1-1 1,1 1 0,-1-1 0,1 1 0,-1 0-1,1 0 1,0 1 0,-1-1 0,1 0 0,-1 1-1,1 0 1,-1-1 0,0 1 0,1 0 0,-1 0-1,0 0 1,1 1 0,-1-1 0,0 0 0,1 1 2,8 7-4,-1 0 0,1 1 0,-2 0 1,1 0-1,-1 1 0,-1 0 1,0 1-1,-1 0 0,3 5 4,-1 0 2,-1 0-1,-1 1 0,0 1 1,-1-1-1,-1 1 0,1 9-1,-5-24 1,0 1 1,0 0 1,0-1 0,-1 1-1,1 0 1,-1 0-1,0 0 1,0 0 0,-1 0-1,1 0 1,-1-1 0,-1 3-3,2-7 2,0 0 0,0 0 0,0 0 0,0 0 0,0 0 0,0 0 0,0 0 0,0 0 0,0 0 0,0 0 0,0 0 0,0 0 1,0 0-1,0-1 0,0 1 0,0 0 0,-1 0 0,1 0 0,0 0 0,0 0 0,0 0 0,0 0 0,0 0 0,0 0 1,0 0-1,0 0 0,0 0 0,0 0 0,0 0 0,0 0 0,0 0 0,-1 0 0,1 0 0,0 0 0,0 0 0,0 0 0,0 0 1,0 0-1,0 0 0,0 0 0,0 0 0,0 0 0,0 0 0,0 0 0,0 0 0,0 0 0,-1 0 0,1 0 0,0 0 1,0 1-1,0-1 0,0 0 0,0 0 0,0 0 0,0 0 0,0 0 0,0 0 0,0 0-2,0-11 65,3-24-46,2 0-1,2 1 1,4-11-19,-7 26 2,2-1-1,0 1 1,2 1-1,0-1 1,0 1 0,2 1-1,9-14-1,-14 24-1,0 1 0,0 0-1,0 1 1,1 0 0,0-1 0,0 2-1,0-1 1,1 1 0,6-4 1,-8 6-3,1 0 0,-1 0 1,0 0-1,1 1 0,0 0 1,-1 0-1,1 0 0,-1 0 1,1 1-1,0 0 1,0 1-1,-1-1 0,1 1 1,3 1 2,-1 0-4,1 1 1,-1 1-1,1-1 1,-1 2 0,0-1-1,0 1 1,-1 0 0,0 0-1,0 1 1,0 0 0,0 0-1,-1 1 1,4 5 3,0-1-1,-1 2 1,-1-1-1,0 1 0,0 1 1,-2-1-1,1 1 1,2 12 0,-6-13-15,0 0 1,-2 1 0,1-1 0,-2 1-1,0-1 1,0 1 0,-2-1 0,-1 10 14,-2 47-516,7-33 839,-2-3-265</inkml:trace>
  <inkml:trace contextRef="#ctx0" brushRef="#br0" timeOffset="3447.773">4221 870 7154,'115'9'2904,"-85"-12"-1368,-20-4-333,-6 3-218,-4 4-957,0 0 0,0 0 0,0 0 1,0 0-1,0 0 0,1 0 0,-1 0 0,0 0 1,0 0-1,0 0 0,0-1 0,0 1 1,0 0-1,0 0 0,0 0 0,1 0 0,-1 0 1,0 0-1,0 0 0,0 0 0,0 0 1,0-1-1,0 1 0,0 0 0,0 0 1,0 0-1,0 0 0,0 0 0,0 0 0,0 0 1,0-1-1,0 1 0,0 0 0,0 0 1,0 0-1,0 0 0,0 0 0,0 0 0,0-1 1,0 1-1,0 0 0,0 0 0,0 0 1,0 0-1,0 0 0,0 0 0,0 0 1,0-1-1,0 1 0,0 0 0,0 0 0,0 0 1,0 0-1,-1 0 0,1 0 0,0 0 1,0 0-1,0 0 0,0 0 0,0 0 0,0-1 1,0 1-29,-1 0 58,1 0 0,0 0 0,0 0 1,-1 0-1,1 0 0,0 0 0,0 0 0,-1 0 1,1 1-1,0-1 0,0 0 0,-1 0 0,1 0 1,0 0-1,0 0 0,0 0 0,-1 0 0,1 1 1,0-1-1,0 0 0,0 0 0,-1 0 1,1 0-1,0 1 0,0-1 0,0 0 0,0 0 1,0 0-1,0 1 0,-1-1 0,1 0 0,0 0-58,-5 14 117,-1-2-1,-1 1 0,0-1 0,0 0 0,-3 2-116,-3 6 72,12-17-56,-1-1 0,1 1 0,0 0 0,0-1 0,0 1 0,0 0 0,0 0 0,1 0 0,0 0 0,-1 0 0,1-1 0,0 1 1,0 0-1,0 0 0,1 0 0,-1 0 0,1 0 0,0 0 0,-1 0 0,1-1 0,1 3-16,-1-4 20,-1 0 0,1 0-1,0 0 1,-1 0 0,1 0 0,0 0-1,-1 0 1,1-1 0,0 1-1,0 0 1,0 0 0,0-1 0,0 1-1,0 0 1,0-1 0,0 1-1,0-1 1,0 1 0,0-1 0,1 0-1,-1 1 1,0-1 0,0 0-1,0 0 1,0 0 0,1 0 0,-1 0-1,0 0 1,0 0 0,0 0-1,1-1 1,-1 1 0,0 0 0,0-1-1,0 1 1,0-1 0,0 1 0,0-1-1,0 1 1,0-1 0,0 0-1,0 0 1,0 0-20,2-1 26,0-1 0,0 0 0,0 1 0,-1-1 0,1 0 0,-1 0 0,0-1 0,0 1 0,0 0 0,0-1 0,-1 1 0,0-1 0,1 0 0,-1 1-1,0-2-25,-1 2 152,1 0-1,-1 1 1,1-1-1,-1 0 0,0 0 1,0 0-1,-1 0 0,1 1 1,-1-1-1,1 0 1,-1 0-1,0 1 0,0-1 1,0 0-1,0 1 0,0-1 1,-1 1-1,1-1 0,-1 1 1,-1-2-152,-5 0 1188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57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131 848 7274,'-3'-8'1275,"-1"1"1,-1-1 0,1 1-1,-5-5-1275,8 11 145,1 0 0,-1 0 0,0 0-1,0 0 1,1 1 0,-1-1 0,0 0 0,0 1-1,0-1 1,0 1 0,0-1 0,0 1 0,0-1-1,0 1 1,0-1 0,0 1 0,0 0 0,-1 0-145,1 0 67,0 0 1,1 1-1,-1-1 1,0 0-1,0 1 1,0-1-1,1 1 1,-1-1-1,0 1 1,1 0-1,-1-1 1,0 1-1,1 0 1,-1-1-1,1 1 1,-1 0-1,1 0 1,-1-1-1,1 1 0,0 0 1,-1 0-1,1 0 1,0 0-1,0 0 1,0-1-1,0 1 1,-1 0-68,-2 14 232,0 0-1,0 1 1,2-1 0,0 0-1,0 1 1,2 8-232,4 27 785,4 17-785,0-2 337,7 92 1133,-4 96-1470,-12-249 13,0 2 10,0 1-1,0 0 1,-1-1 0,1 1 0,-2 0 0,1-1 0,-1 1 0,0-1 0,-1 1-23,3-8 3,0 1 0,0-1 1,0 1-1,-1-1 0,1 1 1,0-1-1,0 0 0,-1 1 1,1-1-1,0 0 0,0 1 0,-1-1 1,1 0-1,0 1 0,-1-1 1,1 0-1,0 1 0,-1-1 1,1 0-1,-1 0 0,1 0 0,0 1 1,-1-1-1,1 0 0,-1 0 1,1 0-1,0 0 0,-1 0 1,1 0-1,-1 0 0,1 0 1,-1 0-1,1 0-3,-1 0 6,0-1 0,0 1 0,0-1 1,1 1-1,-1-1 0,0 1 0,1-1 1,-1 0-1,0 1 0,1-1 0,-1 0 0,1 0 1,-1 0-1,1 1 0,-1-1 0,1 0 1,-1-1-7,-8-22 46,0-1 0,2-1 1,0 1-1,2-2-46,-15-108 36,18 114-27,-8-59 3,4-1-1,3-1 0,7-69-11,0 113 0,1 0 0,3 1-1,1-1 1,3-5 0,-3 18-3,0 1 0,2 0 1,1 0-1,0 1 0,2 1 0,9-11 3,-16 23-5,2 1-1,-1-1 1,1 1-1,1 1 1,-1 0-1,1 0 1,1 1 0,0 0-1,0 1 1,9-5 5,-14 9-4,0-1 0,0 1 1,0 1-1,0-1 0,0 1 1,1 0-1,-1 0 0,0 1 1,0-1-1,1 2 1,-1-1-1,0 1 0,1 0 1,-1 0-1,0 0 0,0 1 1,0 0-1,0 0 0,0 1 1,-1 0-1,1 0 1,3 2 3,0 3-4,0-1 0,-1 1 0,0 0 1,0 1-1,-1 0 0,0 0 0,0 1 1,-1 0-1,-1 0 0,0 0 0,0 0 1,-1 1-1,0 0 0,-1 0 0,0 0 1,1 8 3,-3-10 1,1 1 0,-1 0 0,0-1 0,-1 1 0,0 0 0,-1 0 0,0-1 1,0 1-1,-1 0 0,-1-1 0,1 1 0,-1-1 0,-1 0 0,0 0 0,0 0 1,-1-1-1,0 1 0,0-1 0,-7 7-1,0-3 5,-1-1-1,1-1 1,-2 0-1,0 0 1,0-1 0,0-1-1,-1-1 1,0 0 0,-2 0-5,-14 4 13,0-1-1,-1-2 1,0-1 0,-7 0-13,35-6 36,-24 2-178,28-3 137,-1 0-1,0 0 0,0 0 1,1 0-1,-1 0 1,0 0-1,0 0 0,1 0 1,-1 0-1,0 0 0,1 0 1,-1-1-1,0 1 0,0 0 1,1-1-1,-1 1 1,1 0-1,-1-1 0,0 1 1,1-1-1,-1 1 0,1 0 1,-1-1-1,1 0 0,-1 1 1,1-1-1,-1 1 1,1-1-1,-1 0 6,1 1 72,0-1 1,0 1 0,0-1-1,0 1 1,0-1-1,0 1 1,1-1 0,-1 1-1,0 0 1,0-1-1,0 1 1,0-1 0,0 1-1,1 0 1,-1-1-1,0 1 1,0 0 0,1-1-1,-1 1 1,0 0-1,1-1 1,-1 1 0,1 0-73,15-9 777</inkml:trace>
  <inkml:trace contextRef="#ctx0" brushRef="#br0" timeOffset="618.383">771 811 6601,'28'-135'3141,"-25"109"-1825,-3 26-1280,0 0 0,0 0 0,0 0 1,0 0-1,0 0 0,0 0 0,0 0 0,0 0 0,0 0 0,0 0 0,0 0 0,0 0 0,0 1 0,0-1 1,0 0-1,-1 0 0,1 0 0,0 0 0,0 0 0,0 0 0,0 0 0,0 0 0,0 0 0,0 0 0,0 0 0,0 0 1,0 0-1,0 0 0,0 0 0,0 0 0,0 0 0,0 0 0,0 0 0,0 0 0,0 0 0,0 0 0,-1 0 1,1 0-1,0 0 0,0 0 0,0 0 0,0 0 0,0 0 0,0 0 0,0 0 0,0 0 0,0 0 0,0 0 0,0 0 1,0 0-1,0 0 0,0 0-36,2 34 810,1-1 1,2 0-1,2 0 1,1 0-1,4 8-810,-1 1 505,-7-30-74,-2 1 1,1-1-1,-2 1 0,1 12-431,-8-33 987,-6-33-825,2-1 0,0-9-162,8 38 11,0 1-1,1-1 1,1 0-1,0 0 1,1 1-1,0-1 1,1 1-1,1-1 1,0 1-1,0-1 0,1 1 1,1 0-1,0 1 1,0-1-1,1 1 1,6-7-11,-8 12-8,1 0 1,0 0-1,1 0 1,-1 0-1,1 1 0,0 0 1,0 0-1,1 1 1,0 0-1,0 0 1,0 0-1,0 1 0,0 0 1,1 0-1,-1 1 1,1 0-1,-1 0 1,1 1-1,0 0 0,0 1 1,0-1-1,0 1 1,0 1-1,0 0 1,-1 0-1,4 1 8,1 0-219,0 2 0,0 0 0,0 0 0,0 1 0,-1 1 0,0 0 0,0 0-1,0 1 1,-1 1 0,0-1 0,4 5 219,23 29-669</inkml:trace>
  <inkml:trace contextRef="#ctx0" brushRef="#br0" timeOffset="1068.358">1751 684 6265,'1'-9'682,"-1"0"-1,1 0 0,-1 0 1,-1 0-1,0 0 1,0 0-1,-1 1 0,0-2-681,1 7 144,0 0 0,0 0 0,0 1 0,0-1 0,0 0 0,-1 1 0,1-1 0,-1 1 0,0-1 1,0 1-1,0 0 0,0 0 0,0-1 0,0 1 0,0 1 0,-1-1 0,1 0 0,-1 1 0,0-1 0,1 1 0,-1 0 0,0 0 0,0 0 0,1 0 0,-1 0 0,-2 0-144,-3 1 174,0 0 1,0 0-1,0 1 1,0 0-1,0 0 1,0 1-1,0 0 1,1 0-1,-1 1 1,0 0-1,1 0 1,-6 4-175,-8 5 273,0 1 0,0 0 1,-9 10-274,17-12 44,0 0 0,1 1 1,0 0-1,1 0 0,1 1 0,0 1 1,0 0-1,2 0 0,-1 2-44,6-11 6,0 1-1,1 0 1,0-1 0,0 1-1,0 0 1,1 0-1,0 0 1,0 1-1,0-1 1,1 0-1,0 0 1,0 0-1,1 1 1,-1-1 0,1 0-1,1 0 1,-1 0-1,1 0 1,0 0-1,1 0 1,-1-1-1,1 1 1,0-1-1,0 0 1,4 5-6,1-2 14,-1 0 0,1 0 0,1-1 0,0 0 0,-1-1-1,2 0 1,-1 0 0,1-1 0,0 0 0,0-1 0,0 0 0,1-1 0,-1 0 0,1 0-1,0-1 1,0-1 0,9 1-14,-1-1 21,1-1 0,-1 0 0,0-2 0,1 0 0,-1-1 0,0-1 0,0 0 0,0-2 0,11-5-21,-21 7 11,0 0 1,0 0-1,-1-1 0,0 0 0,0-1 0,0 0 0,-1 0 0,1 0 0,4-7-11,-9 9 6,0 0 0,0 0 1,0 0-1,-1-1 0,1 1 0,-1-1 1,0 1-1,0-1 0,-1 0 1,0 0-1,1 0 0,-1 0 0,-1 0 1,1 0-1,-1 0 0,0-1 1,0 1-1,-1 0 0,0-2-6,-1-5 9,-1 0 0,-1 0 0,0 0 0,-1 0 0,0 0 0,-1 1 0,0 0 0,-1 0 0,-5-6-9,-8-9-15,-1 2 0,-1 0 0,-6-3 15,24 23-78,-31-26-97,33 28 3,-1 0-1,0 0 1,0 1 0,1-1 0,-1 1-1,0-1 1,0 1 0,0 0-1,0 1 1,0-1 0,-1 0 0,-1 1 172,4 0-35,1 0-1,0 0 1,0 0 0,0 0 0,-1 0 0,1 0-1,0 0 1,0 0 0,0 0 0,-1 0 0,1 0 0,0 0-1,0 0 1,0 0 0,0 0 0,-1 0 0,1 0-1,0 1 1,0-1 0,0 0 0,0 0 0,-1 0 0,1 0-1,0 0 1,0 1 0,0-1 0,0 0 0,0 0 0,0 0-1,0 1 1,0-1 0,-1 0 0,1 0 0,0 0-1,0 0 1,0 1 0,0-1 0,0 0 0,0 0 0,0 1-1,0-1 1,0 0 0,0 0 0,0 0 0,0 1 35,4 21-910</inkml:trace>
  <inkml:trace contextRef="#ctx0" brushRef="#br0" timeOffset="1502.404">2492 723 4321,'2'-4'334,"-1"0"-1,0 0 1,-1 0 0,1 0-1,-1 0 1,0 0 0,0 0-1,0 0 1,0 0 0,-1-1-1,1 1 1,-1 0 0,0 0-1,-1 0 1,1 1 0,-1-1-1,1 0 1,-1 0 0,0 1-1,0-1 1,-1 1 0,1 0-1,-1 0 1,0 0-1,0 0 1,0 0 0,0 0-1,0 1 1,-1-1 0,1 1-1,-4-2-333,-1 1 141,0 1-1,-1 0 0,0 0 0,1 0 0,-1 1 1,0 1-1,0-1 0,0 1 0,0 1 0,1 0 0,-1 0 1,0 0-1,1 1 0,-1 1 0,1 0 0,-1 0 0,1 0 1,0 1-1,-6 4-140,1-1 43,1 0 1,0 1-1,0 1 1,1 0-1,0 1 1,0 0-1,1 0 1,1 1-1,0 0 1,0 1-1,-4 9-43,9-15 7,1 0 0,0 0 0,1 0 0,0 1 0,0-1 0,0 1 0,1-1 0,0 1 0,0 0 0,0-1 0,1 1 0,0 0 0,1 0 0,-1 0 0,1-1 0,1 1 0,-1-1 0,1 1 0,0-1 0,3 5-7,-1-3 13,0 0-1,0 0 0,1-1 0,1 0 1,-1 0-1,1-1 0,0 1 1,1-1-1,-1 0 0,1-1 0,0 0 1,1 0-1,-1 0 0,1-1 1,5 2-13,-2-1 17,2 0 0,-1-1 0,0-1 0,1 0 0,-1-1 0,1 0 1,0 0-1,0-2 0,0 0 0,5 0-17,-11-1 30,1 0 1,0 0-1,-1-1 1,1 1-1,-1-2 0,0 1 1,1-1-1,-1 0 1,0-1-1,-1 1 0,1-1 1,-1-1-1,1 1 1,-1-1-1,-1 0 0,1-1 1,3-4-31,-6 7 14,-1-1 1,0 0-1,1 1 1,-2-1-1,1 0 1,0 0-1,-1 0 1,0 0-1,0 0 1,0-1-1,-1 1 1,1 0-1,-1 0 1,0-1-1,0 1 1,0 0-1,-1 0 1,1 0-1,-1-1 1,0 1-1,0 0 1,-1 0-1,1 0 1,-1 0-1,0 1 1,0-1-1,-3-3-14,-5-9 8,-1 1 1,0 0-1,-1 1 0,-1 0 0,-9-7-8,14 13-41,2 1-70,-1 1-1,1-1 1,-1 2-1,-1-1 0,1 1 1,-1 0-1,0 0 1,0 1-1,0 0 1,-8-3 111,-3 6-347</inkml:trace>
  <inkml:trace contextRef="#ctx0" brushRef="#br0" timeOffset="2060.279">2707 1535 7338,'21'-10'5517,"8"-13"-2951,-19 15-1873,2-3-360,-1-1 0,0 1-1,-1-2 1,0 1 0,-1-1 0,-1-1-1,0 0 1,-1 0 0,0-1 0,-1 1-1,2-9-332,2-9 157,-2-1-1,0-1 1,-3 1-1,2-31-156,-5 13 122,-2 1-1,-3-1 0,-5-30-121,-31-150 147,15 102-82,5-1-65,13 55 10,2-1-1,4-2-9,1 68 3,0-1-1,0 0 1,1 0-1,1 1 1,-1-1-1,2 1 1,-1 0-1,2 0 1,-1 0 0,1 1-1,1-1 1,5-6-3,-9 13-32,1-1 0,-1 1 0,1 0 0,0 0 1,0 1-1,1-1 0,-1 1 0,1-1 0,-1 1 1,1 0-1,0 0 0,-1 1 0,1-1 1,0 1-1,0 0 0,0 0 0,0 0 0,1 0 1,-1 1-1,0-1 0,0 1 0,0 0 0,0 1 1,1-1-1,-1 1 0,0 0 0,0 0 0,0 0 1,0 0-1,0 1 0,0-1 0,2 3 32,5 2-242,-1 1 0,0 0 0,0 0 0,-1 1 0,0 1 0,0-1 0,-1 2 0,0-1 242,35 49-540</inkml:trace>
  <inkml:trace contextRef="#ctx0" brushRef="#br0" timeOffset="2464.181">2869 850 4761,'-41'-7'3145,"21"9"271,9 1-1415,8 1-489,3-3-232,0-1-359,0 0-105,38-1-328,63-13-216,-29 2-208,8 2-144,-1 10 64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7:53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1335 6049,'8'19'3313,"-8"-18"-3061,0 1 0,1 0 0,-1-1 0,1 1 0,-1-1 0,1 1 0,0-1 0,-1 1 0,1-1 0,0 0 0,0 1 0,0-1-1,0 0 1,1 1-252,8-12 2538,-3-1-2198,0 1 0,-1-1 0,0-1-1,0 1 1,-1-1 0,-1 0 0,0 0-1,-1 0 1,0-1 0,1-11-340,0-14 233,-2 0 1,-1 0-1,-2-4-233,-3-2 131,-2 0 0,-3 1-1,-1 0 1,-14-39-131,7 25 36,-16-55 1,-19-67 5,7-9-42,41 170-1,1 1-1,1 0 1,0-1 0,2 1-1,0-1 1,1-8 1,0 19-2,1 0 0,-1 0 0,1 0-1,0 0 1,1 1 0,0-1 0,0 1 0,0 0 0,0-1-1,1 1 1,0 1 0,1-1 0,-1 1 0,1 0-1,0 0 1,5-4 2,-4 4-29,0 1 0,0 0 0,0 0 0,0 1 0,1 0 0,-1 0 0,1 0 0,0 1 0,0 0-1,0 0 1,0 1 0,0 0 0,0 0 0,0 1 0,0 0 0,1 0 0,-1 0 0,0 1 0,0 0 0,0 1-1,4 1 30,1 1-291,1 0-1,-1 1 0,0 1 1,0 0-1,-1 1 0,0 0 1,0 1-1,0 0 0,-1 1 1,0 0-1,3 4 292,28 37-778</inkml:trace>
  <inkml:trace contextRef="#ctx0" brushRef="#br0" timeOffset="370.537">5 855 7026,'-3'-9'2936,"1"4"-1472,2 2-55,0 1-97,0 2-72,38 0-368,60 0-167,-26 0-321,0-5-128,1-7-120,3 12-56,-4 0-40</inkml:trace>
  <inkml:trace contextRef="#ctx0" brushRef="#br0" timeOffset="878.881">1075 819 4513,'21'-23'1248,"-1"0"-1,2-5-1247,-21 26 99,0 1-1,0 0 0,0-1 1,-1 1-1,1-1 0,0 1 1,0-1-1,-1 1 0,1-1 1,-1 1-1,0-1 0,1 0 1,-1 1-1,0-1 1,0 0-1,0 1 0,0-1 1,0 0-1,0 1 0,0-1 1,-1 0-1,1 1 0,-1-1 1,1 1-1,-1-1 0,0 1 1,1-1-1,-1 1 1,0-1-1,0 1 0,0 0 1,0-1-1,-1 1-98,0-1 168,0 0-1,0 0 1,0 1-1,-1-1 1,1 1 0,-1 0-1,1 0 1,-1 0-1,0 0 1,1 0 0,-1 0-1,0 1 1,0-1-1,1 1 1,-3 0-168,-4 0 266,0 1 0,-1 1 0,1 0 0,0 0 1,0 1-1,1 0 0,-1 1 0,0 0 0,1 0 0,0 0 0,-2 3-266,-5 3 158,0 0 0,1 2 1,0-1-1,0 2 0,-2 4-158,9-9 23,1-1-1,0 1 0,0 0 1,1 1-1,0-1 0,1 1 1,0 0-1,0 0 0,1 1 1,0-1-1,0 1 0,1-1 1,1 1-1,-1 4-22,2-8 11,0 0 0,0 1 1,1-1-1,0 0 0,0 0 0,0 0 1,1 0-1,0 0 0,0-1 0,0 1 0,1 0 1,0-1-1,0 0 0,0 1 0,1-1 0,-1-1 1,1 1-1,0 0 0,1-1 0,-1 0 1,1 0-1,0 0 0,5 2-11,0 0 37,0-1 0,1 0 0,0 0-1,0-1 1,1-1 0,-1 0 0,1 0 0,0-1 0,-1-1 0,1 0 0,0 0-1,0-1 1,0-1 0,0 0 0,0-1 0,0 0-37,-3 1 50,0-1 0,0-1 1,0 1-1,-1-1 0,1-1 0,-1 1 0,0-2 1,0 1-1,0-1 0,-1 0 0,1 0 0,-1-1 1,0 0-1,-1-1 0,0 1 0,0-1 0,0 0 1,-1-1-1,0 0 0,0 1 0,1-6-50,-4 8 15,0-1-1,-1 0 1,0 0 0,0 0-1,0 0 1,-1 0-1,1 0 1,-1 0 0,-1 0-1,1 0 1,-1 0-1,-1 1 1,1-1-1,-1 0 1,0 0 0,0 1-1,-2-4-14,-6-13 29,-2 1-1,0 1 1,-12-15-29,16 24 10,1 0-39,-1 0-1,0 1 1,-1 0-1,0 1 0,-5-5 30,13 13 95,-1 0 0,1 0 0,0 0 0,0 1-1,-1-1 1,1 0 0,0 1 0,-1-1 0,1 0-1,-1 1 1,1 0 0,-1-1-95,1 1 20,1 0-1,-1 0 1,1 0-1,0 1 1,-1-1-1,1 0 1,0 0 0,-1 0-1,1 0 1,0 0-1,-1 1 1,1-1-1,0 0 1,-1 0 0,1 1-1,0-1 1,0 0-1,-1 1 1,1-1-1,0 0 1,0 0 0,0 1-1,-1-1 1,1 0-1,0 1-19</inkml:trace>
  <inkml:trace contextRef="#ctx0" brushRef="#br0" timeOffset="1481.903">1599 708 5641,'1'-6'857,"2"-8"2110,-4 12-1243,-2 7-21,2-1-1392,0-1-1,0 1 1,0-1-1,1 1 0,-1 0 1,1-1-1,0 1 1,0 0-1,0-1 1,1 1-1,-1 0 1,1-1-1,0 2-310,14 45-148,-12-42 453,24 55 320,-22-55-553,-1 0 0,0 0 0,-1 1 0,0-1 1,0 1-1,-1 0 0,0 0 0,-1 0 0,1 5-72,1 51 1133,-12-103 741,5 1-1784,2 0-1,2 0 1,1-1 0,5-24-90,-2 42 11,0 0 0,2 1 0,0-1 0,1 1 1,8-14-12,-12 27-4,1 0 1,0 0-1,0 0 1,0 0 0,1 1-1,0-1 1,0 1-1,3-2 4,-5 5-10,0 0-1,1-1 0,-1 1 1,1 0-1,0 1 0,-1-1 0,1 1 1,0 0-1,0-1 0,0 2 0,0-1 1,0 0-1,0 1 0,0 0 1,1 0 10,4 0 233,0 1 0,0 1 0,0 0 0,0 0 0,0 0 0,0 1 0,-1 1 0,1-1 0,4 4-233,40 25 931</inkml:trace>
  <inkml:trace contextRef="#ctx0" brushRef="#br0" timeOffset="2365.093">2293 804 5849,'-3'-75'2419,"-3"57"-1309,6 18-1058,-1-1 1,1 1 0,0 0-1,-1 0 1,1-1 0,0 1-1,-1 0 1,1 0 0,0-1-1,-1 1 1,1 0-1,0 0 1,-1 0 0,1 0-1,-1 0 1,1-1 0,-1 1-1,1 0 1,0 0 0,-1 0-1,1 0 1,-1 0 0,1 0-1,-1 1-52,0-1 119,0 0 0,0 1-1,0-1 1,0 1 0,1-1-1,-1 1 1,0 0 0,0-1-1,0 1 1,0 0 0,1-1-1,-1 1 1,0 0 0,1 0-1,-1 0 1,0 0 0,1 0-1,-1 0 1,1 0-119,-1 4 183,0 0-1,0 0 1,0 0 0,1 0 0,0 0-1,0 0 1,1 0 0,-1 0-1,1 0 1,0 0 0,0 0-1,1 0-182,20 57 1181,-22-62-1177,24 52 742,-15-34-437,-1-1 0,0 2 1,-2-1-1,4 16-309,-10-32 34,0 0 0,0 0 1,0 1-1,0-1 0,0 0 0,-1 0 0,1 0 1,-1 0-1,0 0 0,1 0 0,-2 1-34,-3 2 349,1-16 90,1-18-266,1 1 0,1-1 1,2 0-1,1 0 0,3-11-173,-3 22-2,2 1 0,0 0 0,1 1-1,1-1 1,0 1 0,2 0 0,-1 1 0,2-1 0,4-5 2,-11 18-1,0 0-1,0 1 1,0-1-1,1 0 1,-1 1 0,1-1-1,0 1 1,0 0 0,-1 0-1,1 0 1,1 0 0,-1 0-1,0 1 1,0-1-1,1 1 1,-1 0 0,0 0-1,1 0 1,-1 0 0,1 1-1,0 0 1,-1-1-1,4 1 2,-1 1 0,0 1-1,-1-1 1,1 1-1,-1-1 0,1 2 1,-1-1-1,0 1 1,0-1-1,0 1 0,0 1 1,-1-1-1,1 1 1,-1 0-1,1 1 1,6 6-2,-1 0 0,-1 1 0,0 1 0,0-1 0,-1 2 0,3 6 2,7 19-1,9 28 1,-14-12 2,-3-15 82,-10-41-82,0 0-1,0 0 1,-1-1-1,1 1 1,0 0-1,0 0 1,1 0-1,-1 0 1,0-1-1,0 1 1,1 0-1,-1 0 1,0 0-1,1-1-1,1-4 3,2-15-1,1 1-1,1-1 0,1 1 1,0 1-1,2-1 0,6-9-1,-8 14-1,1 1-1,1 0 0,0 1 1,1 0-1,1 1 0,-1-1 1,2 2-1,0 0 0,7-5 2,-13 12-2,-1-1 0,1 1 0,0 1-1,1-1 1,-1 1 0,1 1 0,-1-1-1,1 1 1,0 0 0,0 0 0,0 1 0,0 0-1,0 0 1,0 1 0,1 0 0,-1 0-1,0 1 1,0-1 0,0 2 0,0-1 0,0 1-1,4 1 3,-1 2-2,0-1 0,-1 1 0,0 0 0,0 1 1,0 0-1,-1 1 0,0 0 0,0 0 0,0 1 0,-1-1 0,0 2 0,-1-1 0,3 6 2,3 5 2,-1 2 0,-1-1 0,-1 1-1,0 1 1,3 16-2,-4-12-53,1-1 0,2 0-1,0 0 1,13 18 53,3-5-67</inkml:trace>
  <inkml:trace contextRef="#ctx0" brushRef="#br0" timeOffset="3162.644">3948 846 2985,'12'-13'2440,"12"-18"1464,-23 29-3780,0 1-1,0-1 1,-1 1-1,1-1 1,0 0-1,-1 1 1,0-1-1,1 0 1,-1 1-1,0-1 1,0 0 0,1 1-1,-1-1 1,-1 0-1,1 0 1,0 1-1,0-1 1,-1 0-1,1 1 1,-1-1-124,-2-5 219,0 0 0,-1 0 0,0 1 1,0 0-1,-1-1 0,0 2 0,0-1 0,0 0 1,-1 1-1,0 0 0,0 1 0,0-1 0,0 1 0,-1 0 1,1 0-1,-1 1 0,0 0 0,0 1 0,-1-1 1,-6 0-220,5 0 96,-1 2 1,1-1 0,-1 2 0,1-1 0,-1 1 0,0 1 0,1-1 0,-1 2 0,1-1 0,-1 1 0,1 1 0,0 0 0,0 0 0,0 1 0,0 0-1,-4 3-96,3-1 42,1 0 0,0 1 0,0 1 0,1-1-1,0 1 1,0 1 0,1-1 0,0 1-1,0 1 1,1-1 0,1 1 0,-1 0-1,2 1 1,-1-1 0,1 1 0,0 5-42,2-10 4,0 1 0,1 0 0,0 0 0,0 0 0,1 0-1,0 0 1,0 0 0,1 0 0,0 0 0,0-1 0,1 1 0,-1 0 0,1 0 0,1-1 0,-1 1 0,1-1 0,1 0 0,-1 0 0,1 0 0,0 0 0,0-1 0,0 1 0,1-1-1,0 0 1,0 0 0,0-1 0,1 0-4,4 3 15,0-1-1,1 0 0,0-1 1,0 0-1,0-1 0,0 0 1,1-1-1,0 0 0,0-1 0,-1 0 1,1-1-1,0-1 0,0 1 1,1-2-1,4 0-14,-8 0 14,0-1 0,0 0 0,0 0 0,0 0 0,0-1 0,-1-1 0,1 0 0,-1 0 1,6-4-15,-9 5 7,0-1 1,0 0 0,0 0 0,-1 0 0,1-1 0,-1 0 0,0 0 0,-1 0 0,1 0 0,-1 0 0,0-1 0,0 1-1,-1-1 1,2-4-8,-2 2 7,-1 0 0,0 0 0,0 0 0,-1-1 0,0 1 0,0 0 0,-1-1 0,0 1 0,0 0 0,-1 0 1,0 0-1,-2-3-7,0-4 10,1 0 0,1 1 0,0-5-10,1-7 13,1 26-12,-1-1-1,1 1 0,0-1 0,0 1 0,0-1 0,0 1 0,0 0 0,0-1 0,0 1 1,0-1-1,0 1 0,0-1 0,0 1 0,0-1 0,0 1 0,0 0 0,1-1 0,-1 1 0,0-1 1,0 1-1,0 0 0,1-1 0,-1 1 0,0-1 0,0 1 0,1-1 0,5 15 0,-2 5 3,1-1 0,1 1 0,1-1 0,0-1 0,2 1 0,0-1-1,11 15-2,-12-20 5,2 0-1,0-1 1,0 0-1,1-1 1,0 0-1,1-1 1,0 0-1,0-1 1,1-1-1,12 7-4,22 5-776,0-1 0,25 5 776,-32-13-553</inkml:trace>
  <inkml:trace contextRef="#ctx0" brushRef="#br0" timeOffset="3534.341">4599 255 9874,'0'-1'151,"-1"1"1,1-1-1,-1 0 0,1 0 0,-1 1 0,0-1 1,1 0-1,-1 1 0,0-1 0,1 0 0,-1 1 1,0-1-1,0 1 0,1-1 0,-1 1 1,0 0-1,0-1 0,0 1 0,0 0 0,0-1 1,0 1-1,1 0 0,-1 0 0,0 0 1,0 0-1,0 0 0,0 0 0,0 0 0,0 0 1,0 0-1,0 1 0,0-1-151,0 1 101,0 0 0,-1 1 0,1-1 0,0 0 0,0 1 0,0-1 0,0 1 0,0-1 0,0 1 0,0 0 0,1-1 0,-1 1 0,1 0 0,-1-1 0,1 1 0,0 0 1,-1 0-1,1 0-101,-2 20 400,0 0 0,2 0 0,1 0 0,0 0 0,1-1 1,3 8-401,9 40 1069,8 16-1069,16 39 707,10 42 59,-40-131-648,2 1 0,1-2 0,2 1 0,5 6-118,-16-35 22,1 0-1,-1 0 1,-1 0-1,1 1 0,0 5-21,3 13 220,-1-24 238,4-3-225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35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40 689 9474,'-29'-87'4473,"28"90"-1864,1 19-1225,5 8-184,5 6-528,4 13-176,1 6-264,-3-5-80,-3 3-88,-1-5-16,-8-10 8,4 1 40,-4-6-88,0-13-120,0-10-728,-5-4 3737,6-8-2393</inkml:trace>
  <inkml:trace contextRef="#ctx0" brushRef="#br0" timeOffset="342.332">16 136 9882,'-12'-40'4241,"9"11"-2353,3 5-271,0 5-617,2 2-368,5 14-464,-1-1-104,6 15-80,2 4-224,3 14-632,2 9-1177,3 15 1273</inkml:trace>
  <inkml:trace contextRef="#ctx0" brushRef="#br0" timeOffset="711.263">724 465 7482,'27'3'1895,"0"-1"1,2 0-1896,-29-2 55,0 0 0,0 0 1,1 0-1,-1 0 0,0 0 0,1 0 0,-1 0 1,0 0-1,1 0 0,-1 0 0,0 0 0,1 0 1,-1 0-1,0 0 0,0 0 0,1 0 0,-1-1 1,0 1-1,1 0 0,-1 0 0,0 0 0,0 0 1,1-1-1,-1 1 0,0 0 0,0 0 0,0 0 0,1-1 1,-1 1-1,0 0 0,0 0 0,0-1 0,0 1 1,1 0-1,-1-1 0,0 1 0,0 0 0,0 0 1,0-1-1,0 1 0,0 0 0,0-1 0,0 1-55,-10-12 1763,-22-8 604,26 19-2151,1-1 0,-1 1 0,0 0-1,0 0 1,0 1 0,0 0 0,-1 0 0,1 0 0,0 1 0,0-1 0,0 2 0,-2 0-216,-3 1 205,1 1 0,0 0 0,0 1 0,0 0 0,0 0 1,-7 6-206,-5 7 222,-1 1 1,2 0-1,1 2 0,-17 20-222,28-29 29,0 0-1,1 0 0,0 0 0,0 1 0,2 0 0,0 0 0,0 1 1,1 0-1,1 0 0,-1 6-28,5-19-1,-1 1-1,1 0 1,0 0 0,0 0 0,0 0 0,0-1-1,1 1 1,-1 0 0,0 0 0,1 0 0,-1-1-1,1 1 1,-1 0 0,1-1 0,0 1 0,0 0-1,0-1 1,0 1 0,0-1 0,0 1-1,0-1 1,1 0 0,-1 1 0,0-1 0,1 0-1,-1 0 1,1 0 0,-1 0 0,1 0 0,0 0-1,-1-1 1,1 1 0,0-1 0,0 1 0,-1-1-1,1 1 1,1-1 1,7 2-8,0 0 0,1-1 0,-1 0 0,1-1 0,7 0 8,40-4-76,-30 2-78,0 0-1,0 2 1,18 3 154,-38-2-42,0 0 1,0 0-1,-1 1 0,1 0 0,0 1 1,-1 0-1,0 0 0,0 1 0,0-1 1,0 2-1,0-1 0,-1 1 0,0 0 1,6 5 41,-10-7-2,1-1 0,-1 1 0,0 0 1,0 0-1,0 0 0,-1 0 1,1 1-1,-1-1 0,0 0 0,0 1 1,0-1-1,0 1 0,0-1 1,-1 1-1,1-1 0,-1 1 0,0 0 1,0-1-1,-1 1 0,1-1 1,-1 1-1,0-1 0,1 1 0,-1-1 1,-1 1-1,1-1 0,-1 0 1,1 0-1,-1 0 0,-1 2 2,-5 7 43,1-1-1,-2 0 0,1-1 1,-2 0-1,1 0 1,-1-1-1,-7 5-42,2-3 42,-1 0 0,0-1 1,-1 0-1,0-1 0,0-1 0,-1-1 1,0-1-1,-1 0 0,-5 0-42,21-5 74,1 0 0,0-1 1,0 0-1,0 1 0,0-1 0,-1 0 0,1 0 0,0 0 1,0 0-1,0 0 0,0-1 0,-1 1 0,1-1 1,0 1-1,0-1 0,0 0 0,0 0 0,0 0 0,0 0 1,0 0-1,0-1-74,-4-6 853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8:11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63 943 3649,'-1'-1'267,"0"0"1,0 0 0,1 0 0,-1 0-1,0 0 1,1-1 0,-1 1-1,1 0 1,0 0 0,-1-1-1,1 1 1,0 0 0,0-1-1,0 1 1,0 0 0,0-1-1,0 1 1,0 0 0,0 0 0,1-1-1,-1 1 1,0 0 0,1-1-1,-1 1 1,1 0 0,-1 0-1,1 0 1,0 0 0,-1-1-1,1 1 1,0 0 0,0 0-1,0 0 1,0 1 0,0-2-268,13-16 3199,-12 6 260,-5-10-3124,1 11-94,-2-28-81,-1-23 369,-3-1 0,-6-13-529,10 58 72,-29-138 356,29 127-345,1 1-1,1-1 0,2 0 0,2-15-82,7-25 129,-5 49-105,-1 0 0,-1-1 0,-1 1 1,0 0-1,-3-8-24,-14-34 72,17 59-47,-1 3 33,0 0-56,11 12-3288,-1 22 1742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9:11.2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1112 237 1456,'46'-44'1250,"-46"44"-1219,0-1 1,1 1-1,-1 0 1,0 0-1,0 0 1,0 0-1,0 0 0,0 0 1,0 0-1,1 0 1,-1 0-1,0 0 1,0-1-1,0 1 1,0 0-1,0 0 0,0 0 1,0 0-1,0 0 1,0-1-1,0 1 1,0 0-1,1 0 1,-1 0-1,0 0 0,0 0 1,0-1-1,0 1 1,0 0-1,0 0 1,0 0-1,0 0 1,0 0-1,-1-1 1,1 1-1,0 0 0,0 0 1,0 0-1,0 0 1,0 0-1,0 0 1,0-1-1,0 1 1,0 0-1,0 0 0,0 0 1,0 0-1,-1 0 1,1 0-1,0 0 1,0-1-1,0 1 1,0 0-32,-11 1 1476,8-1-1194,0 1 1,0 0-1,0 0 1,1 0-1,-1 0 0,1 0 1,-1 1-1,-1 0-282,2 1 218,0 0-1,0 0 1,0 0-1,1 0 0,-1 0 1,1 0-1,-1 1 0,1-1 1,0 3-218,-6 14 655,-75 136 1585,57-110-1815,-3-2 0,-2-1 0,-2-1 0,-24 24-425,4-4 1079,-17 30-1079,47-60 125,3-6-54,1 1 1,2 1-1,0 1 0,2 0 1,-3 11-72,56-102 219,-7 13-185,190-313 40,-211 345-69,35-55-3,-3-3-2,-31 51 15,0-2-1,-1 1 1,-2-1-1,-1-1 1,0-3-15,-8 29 19,0 0 0,1-1 0,-1 1 0,0 0 0,1 0 0,-1 0 0,0 0 0,1-1 0,0 1 0,-1 0 0,1 0 0,-1 0 0,1 0 0,0 0 0,0 0 0,0 1 0,-1-1 0,1 0 1,1 0-20,-2 1 15,1 0 1,-1 0-1,1 0 1,0 0 0,-1 0-1,1 0 1,-1 0 0,1 0-1,0 0 1,-1 0-1,1 0 1,0 0 0,-1 1-1,1-1 1,-1 0 0,1 0-1,-1 1 1,1-1-1,-1 0 1,1 1 0,-1-1-1,1 0 1,-1 1 0,1-1-1,-1 1-15,5 4 69,-1 0 0,0 0-1,0 1 1,-1 0 0,3 3-69,0 5 60,0 0 0,0 0-1,-1 1-59,13 34 106,-5-22-56,1 0 0,2-1 0,1 0 1,0-2-1,2 0 0,1-1 0,1 0 0,0-2 0,21 15-50,109 73 276,-76-56-72,-75-53-201,1 0 0,-1 0 0,0 0 0,0 0 1,1 0-1,-1 0 0,0 1 0,0-1 0,0 0 0,1 0 0,-1 0 0,0 1 0,0-1 1,0 0-1,0 0 0,1 0 0,-1 1 0,0-1 0,0 0 0,0 0 0,0 1 0,0-1 1,0 0-1,0 1 0,0-1 0,0 0 0,0 0 0,0 1 0,0-1 0,0 0 0,0 0 1,0 1-1,0-1 0,0 0 0,0 1 0,0-1 0,0 0 0,0 0 0,0 1 0,-1-1 1,1 0-1,0 0 0,0 0 0,0 1 0,0-1 0,-1 0 0,1 0 0,0 0 0,0 1 1,0-1-1,-1 0 0,1 0-3,-17 9 148,10-6-98,-24 10 116,-1-2 0,-9 2-166,-46 17 91,52-14-75,1 1 1,0 2-1,2 2 1,0 0 0,-10 11-17,-43 41 29,-10 16-29,-19 17 8,97-91-7,-48 46 6,58-54-3,0 1-1,1 0 1,0 0 0,1 1-1,0-1 1,0 1-1,-1 5-3,2 9 52,4-23-51,0 0 0,0 0 0,0-1 1,0 1-1,0 0 0,0 0 0,0 0 0,0 0 1,0 0-1,0 0 0,0 0 0,0 0 0,0 0 1,0 0-1,0 0 0,1 0 0,-1 0 1,0 0-1,0 0 0,0 0 0,0 0 0,0 0 1,0 0-1,0 0 0,0 0 0,0 0 0,0 0 1,0 0-1,0 0 0,0 0 0,0 0 0,1 0 1,-1 0-1,0 0 0,0 0 0,0 0 0,0 0 1,0 0-1,0 0 0,0 0 0,0 0 0,0 0 1,0 1-1,0-1 0,0 0 0,0 0 0,0 0 1,0 0-1,0 0 0,0 0 0,0 0 0,0 0 1,0 0-1,0 0 0,0 0 0,0 0 0,0 0 1,0 0-1,0 0 0,0 0 0,0 1 0,0-1 1,0 0-1,0 0 0,0 0 0,0 0 0,0 0 1,0 0-1,0 0 0,0 0-1,6-12 64,-3 4-57,0 0-1,1 1 0,0-1 0,0 1 0,1 0 1,-1 1-1,2-1 0,-1 1 0,4-4-6,-3 5 2,0-1 1,-1 0-1,0-1 0,-1 1 0,1-1 0,-1 0 1,-1 0-1,1 0 0,-1-1 0,0 1 0,-1-2-2,1 0 5,-1 0 0,-1 0 0,0 0 0,0-1-1,-1 1 1,0 0 0,0 0 0,-1-1 0,0 1-1,-1 0 1,0 0 0,-1-2-5,2 6 1,-1 1-1,0-1 1,0 1-1,0-1 1,0 1 0,-1 0-1,1 0 1,-1 0-1,0 0 1,-1 0 0,1 1-1,0-1 1,-1 1-1,0 0 1,0 0 0,0 0-1,0 1 1,0-1-1,-1 1 1,1 0 0,-1 0-1,1 1 1,-1-1-1,-1 1 0,-1 1 1,0 0 0,-1 0-1,1 0 1,0 1-1,0 0 1,0 1 0,-1 0-1,2 0 1,-1 0-1,0 1 1,0 0 0,1 0-1,-4 3 0,8-6 0,2 0 0,0 1 1,-1-1-1,1 0 0,0 0 0,0 0 0,-1 0 0,1 0 0,0 1 0,-1-1 0,1 0 0,0 0 0,0 1 0,-1-1 0,1 0 0,0 0 0,0 1 0,0-1 0,0 0 0,-1 0 0,1 1 0,0-1 0,0 0 0,0 1 0,0-1 1,0 0-1,0 1 0,0-1 0,0 1 0,-1-2 2,0 1 0,0-1 0,0 1 0,1-1 0,-1 1 1,0-1-1,0 0 0,1 1 0,-1-1 0,1 0 0,-1 1 0,0-1 1,1 0-1,-1 0 0,1 0 0,0 1 0,-1-1 0,1 0-2,-5-9 2,-1 0-1,0 0 0,0 1 0,-1 0 0,-1 0 1,1 0-1,-1 1-1,-6-6 2,1-1 1,1 0-1,-2-5-2,-26-36 7,15 21-10,0-2-1,-18-37 4,35 55-16,8 18 1,3 3-2,18 29-36,-14-21 53,67 92 12,5-4 1,4-3-1,54 45-12,-24-39 21,-64-60-4,-1 3 0,6 11-17,-44-44 9,0 1 0,-1 0 0,-1 1 0,1 0 0,-2 1 0,0-1 0,-1 1-1,0 1 1,-1-1 0,0 4-9,-5-18 5,1 0-1,-1 1 0,0-1 0,0 0 1,0 0-1,0 1 0,0-1 0,0 0 1,0 0-1,0 1 0,0-1 0,0 0 1,0 0-1,0 1 0,0-1 1,0 0-1,0 0 0,0 1 0,0-1 1,0 0-1,0 1 0,0-1 0,0 0 1,-1 0-1,1 0 0,0 1 0,0-1 1,0 0-1,0 0 0,-1 1 0,1-1 1,0 0-1,0 0 0,0 0 1,-1 0-1,1 0 0,0 1 0,0-1 1,-1 0-1,1 0 0,0 0 0,0 0 1,-1 0-1,1 0 0,0 0 0,0 0 1,-1 0-1,1 0 0,0 0 0,0 0 1,-1 0-1,1 0 0,0 0 0,-1 0 1,1 0-1,0 0 0,0 0 1,-1 0-1,1 0 0,0-1 0,0 1-4,-21-10 266,-4-9-117,2 0 0,0-2 0,1-1 0,1 0 0,-12-18-149,13 17 27,-118-143 52,15 17-41,-40-30-38,41 51-13,118 125 9,1-1-1,0 0 0,0 0 1,-1 1-1,1-1 0,-1 1 0,0 0 0,0 0 0,-3-1 5,7 4-1,-1 0 0,1 0-1,0 0 1,-1 0-1,1 0 1,0 0 0,-1 0-1,1 1 1,0-1 0,-1 0-1,1 0 1,0 0-1,-1 0 1,1 0 0,0 1-1,-1-1 1,1 0 0,0 0-1,0 1 1,-1-1 0,1 0-1,0 0 1,0 1-1,0-1 1,-1 0 0,1 1-1,0-1 1,0 0 0,0 1-1,0-1 1,0 0 1,-3 17-23,6 16 3,1 8 6,-1 0 1,-2 0-1,-3 33 14,-1 13-7,3-80 7,0 155 5,18 116-5,-16-251 6,-1-17 1,0 0 1,0 0-1,1 0 1,0-1-1,0 1 1,2 0-8,2-35 53,-1-18-34,-1-1 0,-3 1 0,-2-17-19,-13-133 16,-1-1-1,13 12-37,2 176 17,0 5 3,0 1 1,1-1 0,-1 0-1,0 0 1,0 0-1,0 0 1,0 0 0,0 0-1,0 0 1,-1 0-1,1 0 1,0 1 0,0-1-1,0 0 1,-1 0-1,1 0 1,-1 0-1,1 0 1,-1 1 0,1-1-1,-1 0 1,1 0-1,-1 1 1,1-1 0,-2 0 1,2 1-1,0 0 0,0 0 0,-1 0 1,1 0-1,0 0 0,0 0 0,0 0 0,0 0 1,-1 0-1,1 0 0,0 0 0,0 0 0,0 0 1,-1 0-1,1 0 0,0 0 0,0 1 1,0-1-1,0 0 0,0 0 0,-1 0 0,1 0 1,0 0-1,0 0 0,0 1 0,0-1 0,0 0 1,0 0-1,0 0 0,-1 0 0,1 1 1,0-1-1,0 0 0,0 0 0,0 0 0,0 0 1,0 1-1,0-1 0,0 0 0,0 0 1,0 0-1,0 1 0,0-1 0,0 0 0,0 0 1,-1 13-12,1-10 5,2 128-28,5 0 0,9 23 35,-4-26-3,-1-25 4,-2-22 12,-3 0 0,-3 1 0,-6 25-13,3-103 2,-1 1 0,1-1 0,0 1 1,1 0-1,-1-1 0,1 1 1,1 4-3,-2-9 0,0 0 0,0 0 1,0 1-1,0-1 1,0 0-1,0 0 0,1 1 1,-1-1-1,0 0 1,0 0-1,0 0 0,0 1 1,0-1-1,1 0 1,-1 0-1,0 0 0,0 0 1,0 1-1,1-1 1,-1 0-1,0 0 0,0 0 1,1 0-1,-1 0 0,0 0 1,0 0-1,1 0 1,-1 0-1,0 0 0,0 0 1,1 0-1,-1 0 1,0 0-1,0 0 0,1 0 1,-1 0-1,0 0 1,0 0-1,1 0 0,11-8 12,8-15 7,19-42-5,-10 16 0,3 0 0,19-21-14,-42 59 0,27-33 0,24-20 0,-49 52 0,2 1-1,0 0 1,0 1-1,1 0 1,0 1-1,1 1 1,9-4 0,-16 9-3,0 0 0,0 1 0,1 0 0,-1 0 0,8 1 3,-14 0-1,1 1 1,-1 0-1,1-1 0,0 2 1,-1-1-1,1 0 0,-1 0 1,1 1-1,-1-1 0,1 1 1,-1 0-1,1 0 0,-1 0 1,0 0-1,1 0 0,-1 0 0,0 1 1,0-1-1,0 1 0,0-1 1,0 1 0,-1-1 0,-1 0 0,0-1 0,1 1 0,-1-1 0,0 1 0,0-1 0,1 1 0,-1 0 0,0-1 0,0 1 0,0 0 0,0-1 0,0 1 0,0-1 0,0 1 0,0 0 0,0-1 0,0 1 0,0 0 0,-1-1 0,1 1 0,0-1 0,0 1 0,-1 0 0,1-1 0,0 1 0,-1-1 0,1 1 0,0-1 0,-1 1 0,0 0 0,-15 13 0,13-12 0,-88 61 24,-4-5 0,-63 28-24,150-81 0,-7 2 0,1 1 0,-12 10 0,23-17 0,1 1 0,0 0 0,-1-1-1,1 1 1,0 0 0,0 0 0,1 0 0,-1 1 0,0-1 0,1 0 0,-1 1 0,1-1 0,0 1 0,0-1 0,0 1 0,0 0-1,0-1 1,0 1 0,1 1 0,0-3 0,0-1-1,0 1 1,0 0 0,0 0-1,0-1 1,0 1-1,0 0 1,0-1 0,1 1-1,-1-1 1,0 1-1,0 0 1,1-1 0,-1 1-1,0-1 1,1 1-1,-1 0 1,1-1 0,-1 1-1,1-1 1,-1 0-1,1 1 1,-1-1 0,1 1-1,-1-1 1,1 1 0,1-1-1,0 1 1,-1-1-1,1 1 1,0-1 0,0 0-1,-1 0 1,1 0-1,0 0 1,-1 0-1,1 0 1,0 0 0,8-2-1,-1 0-1,0-1 1,0 0 0,0 0 1,-5 2-1,350-137 1,-140 59 8,-285 97 24,3 4-27,-92 28 22,-117 55-27,268-101-1,-12 5 1,0 2 0,-4 3 0,19-10-1,1-1 1,0 1-1,0 0 0,0 1 1,0-1-1,0 1 0,1 0 0,0 0 1,0 1-1,0 1 1,4-7 0,-1 0-1,1 1 1,0-1 0,-1 0 0,1 1-1,0-1 1,0 1 0,0-1-1,-1 1 1,1-1 0,0 1-1,0-1 1,0 1 0,0-1 0,0 1-1,0-1 1,0 1 0,0-1-1,0 1 1,0-1 0,0 1 0,0-1-1,0 1 1,0-1 0,1 1-1,-1-1 1,0 0 0,0 1-1,0-1 1,1 1 0,-1-1 0,0 0-1,1 1 1,-1-1 0,0 1-1,1-1 1,-1 0 0,0 1 0,1-1-1,-1 0 1,1 0 0,-1 1-1,1-1 1,-1 0 0,1 0 0,-1 0-1,1 0 1,-1 0 0,1 1-1,-1-1 1,0 0 0,1 0-1,-1 0 1,1 0 0,-1 0 0,1 0-1,-1-1 1,1 1 0,0 0 0,34-5-16,-10-4 15,-1-1-1,0-2 1,-1 0 0,-1-1 0,0-1 0,10-10 1,26-14 5,-23 16-3,1 2 0,1 1 0,0 2 0,2 2 0,37-10-2,-66 23-1,-9 4 1,-15 6 2,-53 20 13,-2-3-1,-1-3 1,-57 9-15,-35 11 9,148-37-8,10-3-1,1-1 0,-1 1 0,1-1 0,-1 0 0,0 0 0,1-1 0,-1 1 0,0-1 0,0 1-1,0-1 1,-2-1 0,6 0-1,0 0 0,1 1 0,-1-1 0,1 0-1,0 0 1,-1 0 0,1 0 0,0 1 0,-1-1-1,1 0 1,0 1 0,0-1 0,0 0 0,0 1 0,-1-1-1,1 1 1,0 0 0,1-1 1,122-63-16,-33 19-9,26-21 25,-79 40 2,-23 15 1,0 1 0,1 0 0,0 1 0,0 1 0,1 1-1,0 0 1,12-3-3,-67 20 10,0 2 1,1 1-1,-27 15-10,16-8 9,0-1-1,-1-3-8,23-8 2,0-1-1,-1-1 0,0-2 1,0-1-1,0-1 0,-7-1-1,33 0 0,1-1 0,-1 0 0,1 0 0,-1 0 0,1 0 0,-1 0-1,1-1 1,-1 1 0,0 0 0,1 0 0,-1 0 0,1 0 0,-1-1 0,1 1-1,-1 0 1,1 0 0,-1-1 0,1 1 0,0 0 0,-1-1 0,1 1 0,-1 0-1,1-1 1,0 1 0,-1-1 0,5-10-8,22-11-11,-2 7 11,1 0-1,1 2 1,0 1 0,26-8 8,-18 7 4,0-1-1,29-18-3,-26 6 1,-29 19 1,1 1-1,0 0 1,0 0-1,0 1 0,0 0 1,1 1-1,9-3-1,-49 15 11,1 2 1,-8 4-12,31-11 1,-154 70 13,80-34-13,56-25-3,16-8-1,9-6 3,-1 0 0,0 0 0,0 0 0,0 1 0,0-1-1,0 0 1,0 0 0,0 0 0,0 0 0,0 0 0,0 0 0,0 0 0,0 1 0,0-1 0,0 0 0,0 0 0,1 0 0,-1 0 0,0 0 0,0 0 0,0 0 0,0 0-1,0 0 1,0 0 0,0 0 0,0 1 0,1-1 0,-1 0 0,0 0 0,0 0 0,0 0 0,0 0 0,0 0 0,0 0 0,1 0 0,-1 0 0,0 0 0,0 0 0,0 0-1,0 0 1,0-1 0,0 1 0,1 0 0,-1 0 0,0 0 0,0 0 0,0 0 0,0 0 0,0 0 0,0 0 0,0 0 0,1 0 0,-1 0 0,0 0 0,1-1-1,0 1 1,0-1 0,0 1 0,0-1-1,0 0 1,-1 1 0,1-1 0,0 0-1,0 1 1,0-1 0,-1 0-1,1 0 1,0 0 0,-1 0 0,1 0 0,4-5-3,34-27-4,1 1 1,32-18 6,-33 24-4,-1-2 0,-1-1 0,9-12 4,-41 37 1,-8 10 1,-11 11 4,-10 4-3,-1-1 0,-1-1 0,0-1 0,-1-1 0,-1-1 0,-1-2 0,-29 11-3,35-12 2,21-11-2,-2 0 0,1 0 0,0 0 0,0 0 0,-1-1 0,1 1 0,-1-1 0,1 0 0,-1 0 0,0 0 0,4-2 0,0 1 0,-1 0 0,1 0 0,0 0 0,0 0 0,-1 0 0,1-1 0,0 1 0,0 0 0,0 0 0,-1 0 0,1-1 0,0 1 0,0 0 0,0 0 0,0 0 0,-1-1 0,1 1 0,0 0 0,0-1 0,0 1 0,0 0 0,0 0 0,0-1 0,0 1 0,0 0 0,0-1 0,0 1 0,0 0 0,0 0 0,0-1 0,0 1 0,0 0 0,0-1 0,0 1 0,0 0 0,0 0 0,0-1 0,0 1 0,1 0 0,-1 0 0,0-1 0,0 1 0,0 0 0,0 0 0,1-1 0,-1 1 0,0 0 0,0 0 0,9-14 0,20-18 2,0-1 1,-3-1 0,18-30-3,-42 61 0,-1 0 1,0 0 0,0-1-1,0 1 1,0 0 0,0-1 0,-1 1-1,0-1 1,1 1 0,-1-1-1,0 1 1,-1-3-1,1 5 0,0 0 0,0 0 0,0 0 0,-1 1 0,1-1 0,0 0 0,0 0 0,-1 0 0,1 1 0,-1-1 0,1 0 0,0 1 0,-1-1 0,1 0 0,-1 1 0,0-1 0,1 0-1,-1 1 1,1-1 0,-1 1 0,0-1 0,0 1 0,-1 0 0,1 0 0,0 0 0,0 0 0,0 0 0,0 0 0,0 0 0,0 0 0,0 0 0,0 0 0,0 1 0,0-1 0,0 0 0,0 1 0,0-1 0,0 1 0,0-1 0,0 1-1,0 0 1,1-1 0,-1 1 0,0 0 0,-5 4-3,0 1 0,1-1-1,-1 1 1,2 0 0,-1 1 0,1-1-1,-1 1 1,2 0 0,-4 6 3,0 4-6,1-1 1,0 1 0,-2 15 5,6-22 0,0 1-1,2 0 1,-1 0 0,2 4 0,-2 19 1,1-34-1,0 0 0,0 0 1,0 0-1,0 0 0,0 1 0,0-1 1,1 0-1,-1 0 0,0 0 0,0 0 0,0 0 1,0 0-1,0 1 0,0-1 0,0 0 0,0 0 1,0 0-1,0 0 0,0 0 0,0 0 1,0 1-1,0-1 0,0 0 0,0 0 0,-1 0 1,1 0-1,0 0 0,0 0 0,0 1 1,0-1-1,0 0 0,0 0 0,0 0 0,0 0 1,0 0-1,0 0 0,0 0 0,-1 0 0,1 0 1,0 0-1,0 1 0,0-1 0,0 0 1,0 0-1,0 0 0,-1 0 0,1 0 0,0 0 1,0 0-1,0 0 0,0 0 0,0 0 0,0 0 1,-1 0-1,1 0 0,0 0 0,0 0 1,0 0-1,0 0 0,0 0 0,0 0 0,-1 0 1,1 0-1,0-1 0,0 1 0,-2-15 31,12-56-18,-5 42-11,-1-1 1,-1 0-1,-1 0 0,-2 0 1,-1 0-1,-3-7-2,-1 10 1,-2 1 0,-1 0 0,-2 0 0,0 0 0,-2 2 0,0-1 0,-6-7-1,17 31-2,1 0 0,-1 0 1,1 0-1,-1 0 0,0 1 1,1-1-1,-1 0 0,0 0 1,1 0-1,-1 0 0,0 1 0,0-1 1,0 0-1,0 1 0,0-1 2,0 1 0,1 0-1,0 0 0,-1 0 0,1 0 0,0 1 0,-1-1 0,1 0 0,0 0 0,0 0 0,-1 1 0,1-1 0,0 0 0,0 0 0,0 1 1,-1-1-1,1 0 0,0 0 0,0 1 0,0-1 0,0 0 0,0 1 0,-1-1 0,1 0 0,0 0 0,0 1 0,0-1 0,0 0 1,0 1-1,0-1 0,0 0 0,0 1 0,0-1 1,0 42-49,1-32 42,1 18-4,2 0 1,2 0-1,0-1 1,2 0-1,4 11 11,15 57-4,-17-47 20,-3 0 0,-2 1 0,-2 0 0,-2 8-16,1-138 86,0 12-59,-4-12-27,1 61 5,-1-11-4,0 1 1,-2 0-1,-1-1 1,-2 1-1,-4-13-1,10 41-2,0-1 0,0 1 0,0 0 0,0 0-1,0-1 1,-1 1 0,1 0 0,0 0 0,-1 1 0,0-2 2,2 3-1,0 0 0,-1 0 1,1 0-1,0-1 0,0 1 0,0 0 1,-1 0-1,1 0 0,0 0 0,0 0 1,-1 0-1,1 0 0,0 0 0,0 0 1,0 0-1,-1 0 0,1 0 0,0 0 1,0 0-1,-1 0 0,1 0 0,0 0 1,0 0-1,0 0 0,-1 0 0,1 0 1,0 0-1,0 1 0,0-1 0,-1 0 1,1 0-1,0 0 0,0 0 0,0 1 1,-7 13-22,3 2 14,1-1 1,1 1 0,0 0 0,1-1 0,1 1-1,0 0 1,1 0 0,1-1 0,0 1 0,2 4 7,-1-11-2,-1-1 1,1 0 0,1-1 0,-1 1 0,1 0 0,1-1 0,-1 0 0,1 0-1,0 0 1,1-1 0,0 0 0,0 0 0,0 0 0,1-1 0,-1 0-1,1 0 1,1 0 0,-1-1 0,0 0 0,3 0 1,-4-2 1,0 1-1,1-1 1,0 0 0,-1-1 0,1 1-1,0-1 1,0-1 0,0 1 0,-1-1-1,1 0 1,0-1 0,0 0-1,0 0 1,0 0 0,-1-1 0,1 0-1,-1 0 1,1-1 0,-1 0 0,0 0-1,0 0 1,0-1-1,10-9 5,0 0 1,-2-2-1,1 0 0,-2 0 0,0-1 1,-1-1-1,-1 0 0,0-1 1,1-3-6,-5 6 3,-1 1 1,0-1 0,-1 0 0,0 0 0,-1 0 0,-1-1-1,-1 1 1,0-1 0,-1 0 0,0 0 0,-1 1-1,-2-5-3,2 13 1,-1 1-1,0 0 1,-1 0 0,0-1-1,0 1 1,0 0-1,-1 0 1,-2-5-1,4 10 0,-1-1 0,1 0 0,0 0-1,-1 1 1,1-1 0,-1 1 0,1-1 0,-1 1 0,0-1 0,1 1 0,-1 0-1,0 0 1,0 0 0,0 0 0,0 0 0,0 1 0,0-1 0,0 0 0,0 1 0,0 0-1,-1-1 1,1 1 0,0 0 0,0 0 0,0 0 0,0 0 0,-2 1 0,-3 1-1,0 0 0,0 0 1,0 1-1,0 0 0,1 1 1,-1-1-1,1 1 0,0 0 1,0 1-1,-3 3 1,-15 13-8,-16 19 8,21-20-1,1 1-1,1 0 1,-6 12 1,18-25-2,0 0 1,0 0 0,1 1 0,0-1-1,1 1 1,0 0 0,0 0-1,1 0 1,0 1 0,1-1-1,-1 9 2,2-17 0,0 0-1,0 0 1,0 0-1,0 0 1,0 0-1,0 0 1,0 0-1,0 0 1,0 0-1,0 0 1,1 0 0,-1 0-1,0 0 1,1 0-1,-1 0 1,1 0-1,-1-1 1,1 1-1,-1 0 1,1 0-1,0 0 1,0 0-1,-1-1 1,1 1-1,0 0 1,0 0 0,1-1 0,-1 0-1,0 0 1,1 0 0,-1 0 0,0 0 0,0 0 0,1 0 0,-1 0 0,0-1-1,0 1 1,1-1 0,-1 1 0,0 0 0,0-1 0,0 0 0,1 1-1,-1-1 1,0 0 0,9-6 2,-1 0 0,0 0 0,-1-1 0,3-3-2,-10 11 1,41-48 6,-1-2 1,-3-2 0,21-37-8,10-15 9,31-28-35,22-16 26,-128 150-8,-7 8 2,-17 23 6,-1-2 0,-1-1 0,-14 8 0,-25 23 0,34-25 1,1 2 0,2 1 0,2 2 0,1 1 0,3 1 0,1 2 0,3 1 0,-4 12-1,23-43 2,5-15-2,0 0 0,0 0 0,0 0 0,0 0 0,0 0 0,0 0 0,0 1 0,0-1 0,0 0 0,0 0 1,0 0-1,0 0 0,0 0 0,0 0 0,0 0 0,0 1 0,0-1 0,1 0 0,-1 0 0,0 0 0,0 0 1,0 0-1,0 0 0,0 0 0,0 0 0,0 1 0,0-1 0,0 0 0,0 0 0,1 0 0,-1 0 0,0 0 1,0 0-1,0 0 0,0 0 0,0 0 0,0 0 0,0 0 0,1 0 0,-1 0 0,0 0 0,0 0 0,0 0 1,0 0-1,0 0 0,0 0 0,1 0 0,-1 0 0,0 0 0,2-1 1,0 0 0,0-1 0,0 1 0,0 0 0,0-1 0,0 0-1,-1 1 1,1-1 0,1-2-1,39-51 4,-1-1 1,11-27-5,-7 12 9,25-28-9,-16 29-1,-3-2 0,25-50 1,-75 119 0,0 1-1,0-1 1,1 1-1,-1 0 1,1-1-1,-1 1 1,1 0-1,0 0 1,0 0-1,0 0 1,0 1-1,1-1 1,-1 0 0,-50 56-32,-58 51 33,64-67 4,21-20-3,0 1-1,1 0 1,1 2-1,0 1 1,2 0 0,-13 21-2,29-39-1,2-4 1,8-6 2,4-4 3,26-18-4,-1-1-1,-2-2 1,15-17-1,-38 36 0,7-8 1,-1-1 0,0-1 1,-2 0-1,0-2 0,-1 1 1,-2-2-1,2-6-1,42-81 7,-47 92-8,-9 18-1,0-1 0,-1 0 1,1 1-1,-1-1 0,0 0 1,0 0-1,0 0 0,0 0 1,0-1 1,0 1-21,0 9 11,0 13 9,-5 2-1,-1 1 1,0-1-1,-1 0 1,-2 1 1,3-9-1,-2 6 2,-2 1-1,0-1 1,-1-1-1,-1 0 1,0 0 0,-2-1-1,-2 2 0,-23 24 9,-38 32-9,30-30 2,21-21-2,-29 32 0,48-49 0,0 0 0,1 0 0,0 0 0,0 1 0,1 0 0,0 0 0,0 1 0,3-8 0,1 0 1,-1 0-1,1 0 1,-1 1-1,1-1 1,0 0 0,0 0-1,-1 0 1,1 1-1,0-1 1,0 0-1,0 0 1,0 1 0,0-1-1,0 0 1,0 0-1,1 0 1,-1 1-1,0-1 1,1 0-1,-1 0 1,1 0-1,0 0 1,0-1-1,0 0 1,-1 0-1,1 0 1,0 0 0,0 0-1,0 0 1,0 0-1,0 0 1,-1 0 0,1 0-1,0-1 1,0 1-1,0 0 1,-1-1-1,1 1 1,0 0 0,0-1-1,-1 1 1,1-1-1,0 1 1,-1-1 0,1 0-1,0 1 1,-1-1-1,1 1 1,-1-1 0,1 0-1,-1 0 1,1 1-1,-1-1 0,167-185 11,-138 149-5,-2-1-1,20-36-5,41-86 4,-64 114-4,-20 38-1,-1 0 0,1 0 0,-2 0 0,1 0 0,-1-1 0,0 1 0,-1-1 1,-1-1-12,-6 12 7,-12 21 5,11-14-2,-148 156-5,95-104 7,2 2 1,-34 49-1,71-83 0,-23 32 0,40-53 0,-1-1 0,1 1 0,1 0 0,-1 1 0,1-1 0,-2 9 0,5-17 0,0 0 0,0 0 0,0 1 0,0-1 0,0 0 0,0 0 0,0 0 0,-1 1 0,1-1 0,0 0 0,0 0 0,0 1 0,0-1 0,0 0 0,0 0 0,0 1 0,0-1 0,0 0 0,0 0 0,0 1 0,1-1 0,-1 0 0,0 0 0,0 1 0,0-1 0,0 0 0,0 0 0,0 1 0,0-1 0,1 0 0,-1 0 0,0 0 0,0 0 0,0 1 0,1-1 0,-1 0 0,0 0 0,0 0 0,0 0 0,1 0 0,-1 0 0,0 1 0,0-1 0,1 0-1,-1 0 1,0 0 0,0 0 0,1 0 0,14-7 0,15-17 2,23-25 6,-2-3 0,30-41-8,-55 59 3,-1-1-1,-2-1 1,-1-2 0,-2 0-1,2-9-2,41-99-6,-49 121-7,-12 24 4,-3 6 0,-20 51-2,-18 31 8,-5-3 0,-26 36 3,25-61 5,32-44-2,0 1 0,1 1 0,0 0 0,-1 6-3,21-29 13,10-12-10,33-40 3,-22 28-5,-1-2-1,-2-2 1,-2 0-1,13-24 0,5-28 11,11-40-11,-17 40 2,24-41-2,-41 93-7,1 1 0,5-5 7,-23 35-3,-1 3 3,-1-1-1,0 0 0,1 1 1,-1-1-1,1 1 0,-1-1 0,1 0 1,-1 1-1,1-1 0,-1 1 0,1-1 1,-1 1-1,1 0 0,0-1 1,-1 1-1,1-1 0,0 1 0,-1 0 1,1 0-1,0-1 0,0 1 1,-2 4-13,-19 32 8,-3-1-1,-22 27 6,-10 16-5,-37 77 4,57-91 1,-2-3 1,-42 52-1,70-101 0,-30 33 2,3 2 1,2 2-1,-25 50-2,55-92 2,0 0 0,1 0 0,0 0 0,1 1 0,0 0 0,0-1 0,-1 8-2,3-15 0,0 0 0,0 0 0,0 1 1,0-1-1,0 0 0,0 0 0,0 1 0,0-1 0,0 0 0,0 0 0,0 1 0,0-1 0,1 0 0,-1 0 0,0 0 0,0 1 0,0-1 0,0 0 0,0 0 0,0 0 0,1 1 0,-1-1 0,0 0 1,0 0-1,0 0 0,1 0 0,-1 1 0,0-1 0,0 0 0,0 0 0,1 0 0,-1 0 0,0 0 0,0 0 0,0 0 0,1 0 0,-1 0 0,0 0 0,0 0 0,1 0 0,-1 0 0,0 0 1,0 0-1,1 0 0,-1 0 0,0 0 0,0 0 0,1 0 0,-1 0 0,0 0 0,0 0 0,0 0 0,1 0 0,-1-1 0,0 1 0,0 0 0,0 0 0,1 0 0,-1 0 0,0-1 0,0 1 0,0 0 0,14-11 7,18-27 16,16-22-23,-22 25 0,2 1-1,14-12 1,21-13-10,-18 18 6,26-33 4,-67 70 0,-3 3 0,1 0 0,-1-1 0,0 1 0,0-1 0,0 1 0,0-1 0,0 1 0,0-1 0,0 0 0,0 1 0,-1-1 0,1 0 0,-1 0 0,1 0 0,-1 1 0,0-3 0,4-12 0,-5 16 0,1-1 0,0 1 0,1-1 0,-1 1 0,0-1 0,0 1 0,0 0 0,0-1 0,0 1 0,0 0 0,0-1 0,1 1 0,-1-1 0,0 1 0,0 0 0,0-1 0,1 1 0,-1 0 0,0 0 0,0-1 0,1 1 0,-1 0 0,0-1 0,1 1 0,-1 0 0,0 0 0,1 0 0,-1 0 0,1-1 0,-1 1 0,0 0 0,1 0 0,-1 0 0,1 0 0,-1 0 0,0 1-1,0 0 1,0 0-1,0 0 1,0 0 0,-1 0-1,1 0 1,0 0-1,-1 0 1,1 0 0,-1 0-1,1 0 1,-1 0-1,1 0 1,-1 0-1,0 0 1,1 0 0,-13 20-2,0-1-1,-1 0 1,-2 0-1,-8 8 3,-75 69 1,27-27 5,64-63-5,1 1-1,0 0 0,0 0 0,1 0 0,0 1 0,0 0 0,1 0 1,-3 8-1,8-17 0,0 0 0,0 1 0,0-1 0,0 0 0,0 0 0,-1 0 0,1 0 0,0 1 0,0-1 0,0 0 0,0 0 0,0 0 0,0 1 0,0-1 0,0 0 0,-1 0 0,1 0 0,0 1 0,0-1 0,0 0 0,0 0 0,0 0 0,0 1 0,0-1 0,0 0 0,0 0 0,0 0 0,1 1 0,-1-1 0,0 0 0,0 0 0,0 0 0,0 1 0,0-1 0,0 0 0,0 0 0,0 0 0,1 1 0,-1-1 0,0 0 0,0 0 0,0 0 0,0 0 0,1 0 0,-1 0 0,0 1 0,0-1 0,0 0 0,1 0 0,-1 0 0,0 0 0,0 0 0,0 0 0,1 0 0,-1 0 0,0 0 0,0 0 0,0 0 0,1 0 0,-1 0 0,0 0 0,0 0 0,0 0 0,1 0 0,-1 0 0,0 0 0,14-7 0,-12 5 0,24-15 2,-1-2 0,-1-1 0,-1-1-1,1-3-1,-2 4 2,8-12 0,0 0 0,-2-2-1,-2-1 1,-1-1 0,-1-2-2,40-76 5,-4-4-5,-47 93 1,-4 6-5,-8 18-2,-2 5-1,-19 32-7,-55 85 9,-25 23 5,50-79 6,-1-3 0,-58 51-6,98-102 0,-48 48 0,53-52 0,-1 1-1,1 1 1,0-1 0,1 1 0,0 0-1,-2 6 1,6-14 0,1 0 0,0-1-1,-1 1 1,1 0 0,0-1 0,0 1-1,-1 0 1,1 0 0,0-1-1,0 1 1,0 0 0,0 0 0,0-1-1,0 1 1,0 0 0,0 0-1,0-1 1,0 1 0,0 0-1,1 0 1,-1 0 0,0-1 0,1 0 0,-1 0 0,1 0 0,-1 1 0,1-1 0,-1 0 0,0 0 0,1 0 0,-1 0 0,1 0 0,-1 0 0,1 0 0,-1 0 0,1 0 0,-1 0 0,1 0 0,-1 0 0,1 0 0,-1 0 0,0-1 0,1 1 0,-1 0 0,1 0 0,-1-1 0,32-18 8,9-14-3,-2-2 0,-1-2 0,10-15-5,98-127 2,-67 80-11,31-26 9,-106 120-1,-3 4 1,0 0 0,0 0-1,-1-1 1,1 1-1,0 0 1,1 0-1,-1 0 1,0 1-1,0-1 1,0 0-1,0 0 1,1 1-1,-1-1 1,0 0-1,1 1 1,-1-1-1,0 1 1,1 0-1,0-1 1,-1 2 0,-1-1 0,0 0-1,0 1 1,1-1-1,-1 1 1,0-1 0,0 1-1,0-1 1,0 0-1,0 1 1,0-1 0,0 1-1,0-1 1,1 1 0,-2-1-1,1 1 1,0-1-1,0 0 1,0 1 0,0-1-1,0 1 1,0-1-1,0 1 1,0-1 0,-1 0-1,1 1 1,0-1-1,0 1 1,-1-1 0,1 0-1,0 1 1,-1-1 0,1 0-1,0 1 1,-1-1-1,1 0 1,-3 4 0,-10 21 0,-1-1 1,-2-1-1,0 0 1,-4 1-1,-77 84 4,17-21-1,35-39 4,-42 34-7,24-24 0,57-52-1,4-4 1,0-1-1,1 0 1,-1 1-1,1-1 1,0 1-1,-1 0 1,1-1-1,0 1 1,0 0-1,0 0 1,0 0-1,0 0 1,1-2 0,0 0 0,0 0 0,0 0 0,0 0 0,0 1 0,0-1 0,0 0 0,0 0 0,0 0 0,0 0 0,0 0 0,0 0 0,0 1 0,0-1 0,0 0 0,1 0 0,-1 0 0,0 0 0,0 0-1,0 0 1,0 0 0,0 1 0,0-1 0,0 0 0,0 0 0,0 0 0,0 0 0,1 0 0,-1 0 0,0 0 0,0 0 0,0 0 0,0 0 0,0 0 0,0 0 0,1 0 0,-1 0 0,0 0 0,0 0 0,0 0 0,0 0 0,0 0 0,0 0 0,1 0 0,-1 0 0,0 0 0,0 0 0,0 0 0,0 0 0,0 0 0,0 0 0,0 0 0,1 0 0,-1 0 0,6-1 0,0 0 0,1 0 1,-1-1-1,0 1 0,0-2 1,0 1-1,0 0 1,0-1-1,-1 0 0,4-3 0,58-41 5,-64 45-5,58-44 2,-3-3 1,-1-2 0,4-10-3,-12 8 0,3 2 1,25-17-1,-64 58-4,-13 11 4,0-1 0,0 0 0,0 0 0,0 0 0,0 0 0,0 0 0,0 0 0,0 0 0,0 0 0,0 0-1,0 0 1,0 0 0,0 0 0,0 0 0,0 0 0,0 0 0,0 0 0,0 0 0,0 0 0,0 0-1,1 0 1,-1 0 0,0 0 0,0 0 0,0 0 0,0 0 0,0 0 0,0 0 0,0 0 0,0 0-1,0 0 1,0 0 0,0 0 0,0 0 0,0 0 0,0 0 0,0 0 0,0 0 0,0 0 0,0 0-1,0 0 1,1 0 0,-20 22-3,-32 31 3,-3-2 0,-2-2 0,-18 8 0,-50 42 2,-25 32-2,143-125 0,2-3 0,0 1-1,0 0 1,0 0 0,1 0 0,-1 0 0,1 0 0,0 1-1,0 0 1,3-5 0,0 1 0,0-1 0,-1 0 0,1 1 0,0-1-1,0 0 1,0 1 0,0-1 0,-1 0 0,1 1 0,0-1-1,0 0 1,0 1 0,0-1 0,0 0 0,0 1 0,0-1-1,0 0 1,0 1 0,0-1 0,0 0 0,0 1 0,0-1 0,0 1-1,0-1 1,1 0 0,-1 1 0,0-1 0,0 0 0,0 0-1,0 1 1,1-1 0,-1 0 0,0 1 0,0-1 0,1 0-1,-1 0 1,0 1 0,1-1 0,-1 0 0,0 0 0,1 1 0,19-3-5,21-14 3,-12 0 4,-1-1 1,0-2-1,4-6-2,37-24 0,332-232 6,-395 278-11,-8 8 3,-10 9 4,-45 38 0,-3-3 0,-2-3 0,-6 0-2,-20 16 1,54-38-1,-72 55 5,86-63-5,1 1 1,1 1 0,1 1 0,-1 2-1,7-9 0,9-10 0,-1 1 0,1-1 0,-1 1 0,1-1 0,0 1 0,0 0 0,0 0 0,0 0 0,1 0 0,-1 0 0,1 0 0,0 0 0,-1 3 0,3-5 0,-1-1 0,1 0 0,0 0 0,0 1 0,0-1 0,-1 0 0,1 0 0,0 0 0,0 0 0,0 0 0,0 0 0,0 0 0,-1-1 0,1 1 0,0 0 0,0 0 0,0-1 0,-1 1 0,1 0 0,0-1 0,0 1 0,-1-1 0,1 1 0,19-13 0,0 0 0,-1-1 0,-1-1 0,7-8 0,24-19 0,131-96-8,37-13 8,-89 77 0,-81 48 0,-22 16-1,-18 10 2,-17 9 0,-11 4 2,0 0 1,-21 8-4,-23 13 0,30-12 0,-4 3 4,0-2-1,-2-1 1,0-3-1,-41 14-3,78-32 0,0 1 1,0-1-1,0 0 0,-1-1 0,1 1 0,0-1 0,-1 0 1,1 0-1,-1 0 0,5 0 0,0 0 0,0 0 0,0 0 0,0 0 0,-1 0 0,1 0 0,0 0 0,0 0 0,0 0 0,0-1 0,0 1 0,-1 0 0,1 0 0,0 0 0,0 0 0,0 0 0,0 0 0,0 0 0,0-1 0,0 1 0,0 0 0,0 0 0,0 0 0,-1 0 0,1 0 0,0-1 0,0 1 0,0 0 0,0 0 0,0 0 0,0 0 0,0 0 0,0-1 0,0 1 0,0 0 0,0 0 0,0 0 0,0 0 0,0-1 0,1 1 0,-1 0 0,0 0 0,0 0 0,0 0 0,0 0 0,0 0 0,0-1 0,0 1 0,0 0 0,0 0 0,0 0 0,1 0 0,-1 0 0,0 0 0,7-8 0,45-44-2,-2-2 0,-2-2 0,-3-3 0,26-45 2,-67 98-2,0 1 1,0-1 0,0 1 0,1 1-1,-1-1 1,1 1 0,3-3 1,-6 6-2,-1 0 1,0 0 0,1 1-1,-1-1 1,0 0 0,1 1-1,-1-1 1,1 1 0,-1-1-1,1 1 1,-1-1 0,1 1-1,-1 0 1,1 0 0,-1 0-1,1 0 1,-1 0 0,1 0-1,-1 0 1,1 1-1,0-1 1,-1 1 0,0-1-1,1 1 1,-1-1 0,1 1-1,-1 0 1,0 0 0,1-1-1,-1 1 1,0 0 0,0 0-1,0 0 1,1 1 1,3 5-3,0 0 1,0 1-1,-1 0 1,0 0-1,0 0 1,-1 0-1,1 1 1,-2 0-1,0-1 0,0 2 3,12 32 3,-14-41-1,1 0-1,-1 0 1,0 0-1,1-1 1,-1 1 0,0 0-1,0 0 1,0 0-1,0 0 1,0 0-1,0 0 1,0-1-1,0 1 1,0 0-1,0 0 1,0 0-1,-1 1-1,1-2 2,0 0-1,0 1 0,-1-1 0,1 1 1,0-1-1,-1 0 0,1 0 0,-1 1 1,1-1-1,0 0 0,-1 0 0,1 1 1,-1-1-1,1 0 0,-1 0 0,1 0 1,-1 0-1,1 0 0,0 0 0,-1 0 1,1 0-1,-1 0 0,1 0 0,-1 0-1,-5 0 7,0-1-1,0 0 0,1-1 1,-1 0-1,-2 0-6,2 0-2,-26-10 10,1 0 0,1-2 0,0-1 1,0-2-1,-25-19-8,33 19 1,1-2 0,0-1 0,2 0 0,0-1 0,1-1 0,1-1 0,-11-20-1,25 37-3,0-1 1,-1 1-1,2-1 1,-1 0-1,1 0 1,0 0-1,1 0 1,-1-2 2,2 9-2,0-1 0,0 1 0,0-1 0,0 1 1,0 0-1,0-1 0,0 1 0,0-1 0,0 1 0,0-1 1,0 1-1,0 0 0,0-1 0,0 1 0,0-1 0,0 1 1,0-1-1,1 1 0,-1 0 0,0-1 0,0 1 0,0-1 1,1 1-1,-1-1 2,8 4-33,9 13-6,79 100 6,-49-57 15,3-1-1,2-3 1,20 13 18,-48-48 0,-12-11 1,0 1 1,-1 0-1,0 1 1,0 0-1,-1 1 1,3 4-2,-13-16 1,0 0 0,0 1 0,1-1 0,-1 0 0,0 0 0,0 1 0,0-1 0,1 0 0,-1 0 0,0 1 0,0-1 0,0 0 0,0 0 0,0 1 0,0-1 0,0 0 0,1 1 0,-1-1 0,0 0 0,0 1 0,0-1 0,0 0 1,0 1-1,0-1 0,-1 0 0,1 0 0,0 1 0,0-1 0,0 0 0,0 1 0,0-1 0,0 0 0,0 0 0,-1 1 0,1-1 0,0 0 0,0 0 0,0 1 0,-1-1 0,1 0 0,0 0-1,-16 0 42,-25-14 30,30 6-63,-1 0 0,1 0 1,1-1-1,-1 0 0,1-1 0,1 0 0,0 0 0,-7-12-9,-13-22 21,-17-32-21,39 63 3,-188-313 7,180 296-47,13 25-15,8 18-2,12 23 34,2-1 0,1-1 0,1-1-1,2-1 1,2-2 0,0 0 0,16 12 20,38 30 5,4-3 0,15 5-5,-8-8 18,-83-58-11,-8-4 10,-7-4 32,-2-3-34,-1 0 1,1-1-1,0 0 0,0-1 1,1 0-1,-6-5-15,-52-40 40,60 46-37,-18-17 6,1-1 0,1 0 0,1-2 0,1 0 0,0-5-9,-31-46 22,0-10-22,12 20-11,-2 1 1,-7-3 10,40 56-23,9 12-30,15 17-15,36 51 8,39 50 39,4-5 0,11 3 21,-82-93 3,1-1 0,1-1 1,2-2-1,24 15-3,-33-21 16,-15-10 26,-12-9 36,-17-7-35,19 10-40,0 0-1,1-1 1,-1 0-1,1 0 1,0 0 0,-2-2-3,-28-24 11,2-1 0,1-2 0,2-1 0,1-1 1,-2-6-12,-33-50 16,23 30-14,-2 2-1,-3 2 1,-26-24-2,3 12-55,66 67 5,4 5 13,8 11-8,13 11 21,1-1-1,1-1 0,16 12 25,9 9-8,96 107-1,-23-23 16,-2-10 4,-94-90 15,-24-25 14,-15-16 6,-34-37 28,11 12-29,-14-18-45,-23-39 10,-46-54 10,94 120-18,-1 1 1,-2 2-1,0 1 1,-4-1-3,17 14-1,-5-4-10,-1 1-1,-10-4 12,25 14-2,0 1 0,0 1 0,0-1-1,-1 1 1,1 0 0,-1 0 0,0 1-1,1 0 1,-1 0 0,0 1 0,-2 0 2,8 0-3,0 0 1,-1 0 0,1 0-1,0 1 1,-1-1 0,1 0 0,0 1-1,-1-1 1,1 1 0,0-1-1,0 1 1,0 0 0,-1-1-1,1 1 1,0 0 0,0 0 0,0 0-1,0 0 1,0 0 0,1 0-1,-1 0 1,0 0 0,0 0 0,1 0-1,-1 1 1,1-1 0,-1 0-1,1 0 1,-1 1 0,1-1-1,0 0 1,-1 1 0,1-1 0,0 0-1,0 1 1,0-1 0,0 1 2,1 7-8,-1 0 0,1 0 1,1-1-1,0 1 1,1 4 7,0-2-4,1 13 4,-1 1 0,-1-1-1,-1 1 1,-1 0 0,-1 0 0,-2-1-1,0 1 1,-2-1 0,0 0 0,-2 0 0,0 0-1,-11 20 1,13-28 1,0-1-1,0 1 1,-1 12-1,4-16 1,2-3 4,3-8 3,7-13 2,19-74 20,11-58-30,9-25 16,-40 144-22,-6 17 2,0 1 0,-1-2 0,0 1 0,1-5 4,-4 8-9,1 5 8,-1 0 1,1 0-1,0 0 1,0 0-1,-1 0 0,1 0 1,0 0-1,-1 0 0,1 0 1,0 0-1,0 1 1,-1-1-1,1 0 0,0 0 1,0 0-1,-1 0 0,1 0 1,0 0-1,0 1 0,-1-1 1,1 0-1,0 0 1,0 0-1,0 1 0,0-1 1,-1 0-1,1 0 0,0 1 1,0-1-1,0 0 1,0 0-1,0 1 0,0-1 1,0 0-1,-1 0 1,-34 44-4,22-28 3,1 0-1,0 1 1,1 0 0,-5 11 1,-164 274 0,179-301 0,0 1 0,0-1 0,0 1 0,0-1 0,1 1 0,-1 0 0,0-1 0,1 1 0,-1 0 0,1-1 0,0 1 0,-1 0 0,1-1 0,0-1 0,0 0 0,1 0 0,-1 1 0,0-1 0,0 0 0,0 0 0,0 0 0,1 1 0,-1-1 0,0 0 0,0 0 0,0 0 0,0 1 0,1-1 0,-1 0 0,0 0 0,0 0 0,1 0 0,-1 0 0,0 0 0,0 0 0,1 1 0,-1-1 0,0 0 0,0 0 0,1 0 0,-1 0 0,0 0 0,1 0 0,-1 0 0,0 0 0,0 0 0,1 0 0,-1 0 0,0-1 0,0 1 0,1 0 0,-1 0 0,0 0 0,6-2 0,0 0 0,0-1 0,0 1 0,-1-1 0,4-3 0,17-12-4,-1-2 1,-1 0 0,-1-2 0,20-22 3,-18 17-5,2 0 1,1 2 0,8-4 4,-31 25-2,0 1-1,0 0 0,0 0 0,0 0 1,1 1-1,-1 0 0,0 0 0,1 0 0,0 1 1,-1 0-1,2 0 3,-5 1-4,-1 0 0,1 0 1,0 0-1,0 0 0,0 0 0,-1 1 1,1-1-1,0 0 0,-1 1 0,1 0 1,0-1-1,-1 1 0,1 0 0,-1 0 1,1 0-1,-1 0 0,1 0 0,-1 0 1,0 0-1,1 1 0,-1-1 0,0 0 1,0 1-1,0-1 0,0 1 0,0-1 1,0 1-1,-1 0 0,1-1 0,0 1 0,-1 0 1,0-1-1,1 1 0,-1 0 0,0 0 1,0-1-1,1 1 4,0 9-19,-1-1 0,0 1 0,0 0-1,-1-1 1,0 1 0,-1-1 0,0 1 0,-1-1 0,0 0 0,-3 7 19,-9 19-42,-2-1 0,-5 8 42,14-29-10,-16 30-9,-2-2 0,-2 0 0,-2-1 0,-1-2 0,-3-2 0,-9 8 19,18-21-11,-10 9-28,1 1 0,1 1-1,3 2 1,-8 13 39,35-45-11,0 0 0,0 0 1,1 0-1,0 0 0,0 0 0,0 0 0,0 4 11,2-8-2,0 0-1,-1 0 0,1-1 0,0 1 1,0 0-1,0 0 0,0 0 1,0 0-1,0 0 0,0 0 1,0 0-1,1 0 0,-1 0 0,0 0 1,1-1-1,-1 1 0,0 0 1,1 0-1,-1 0 0,1 0 1,-1-1-1,1 1 0,-1 0 0,1-1 1,0 1-1,-1 0 0,1-1 1,0 1-1,0-1 0,-1 1 1,1-1-1,0 1 0,0-1 0,0 1 1,0-1-1,0 0 0,0 0 1,-1 1-1,1-1 0,0 0 1,0 0-1,0 0 0,0 0 0,0 0 1,0 0 2,5 0-8,-1-1 1,0 0-1,1 0 0,-1 0 1,0 0-1,0-1 1,0 0-1,0 0 1,4-2 7,43-26-24,-45 25 20,119-78-26,87-53-14,-183 120 36,2 2-1,0 1 0,27-8 9,-58 21-2,-1 0 0,1-1 0,-1 1 1,0 0-1,1 0 0,-1 0 0,1 0 0,-1-1 1,0 1-1,1 0 0,-1 0 0,1 0 0,-1 0 1,1 0-1,-1 0 0,0 0 0,1 0 0,-1 0 1,1 0-1,-1 0 0,1 1 0,-1-1 0,0 0 1,1 0-1,-1 0 0,0 0 0,1 1 0,-1-1 1,1 0 1,-5 11-73,-17 12-5,-20 14 41,-2-2 0,-1-1 0,-3-2 37,-18 14-4,2 3 4,31-23 1,-28 25-6,-2-3 0,-9 2 5,61-44-2,6-4-1,0 1 1,0-1-1,0 1 1,0 0-1,1 0 1,-3 2 2,6-2-23,5-4 11,9-4-5,13-13-8,0 0 1,-1-2-1,-1 0 0,18-20 25,-7 8-15,10-8 5,1 1 0,3 4-1,1 1 1,1 2 0,1 3 0,2 2-1,50-16 11,-99 41 0,14-5-2,0-1 0,-1 0 0,19-11 2,-49 21-2,-20 12 4,-2 9 1,-39 26 2,-53 18 1,61-34 2,-40 28-8,72-39 1,-48 30 13,-12 3-14,77-47 1,12-7-1,-1 1-1,1 0 1,-1 0 0,1 0-1,0 0 1,0 1 0,0-1 0,0 1 0,25-12-23,139-99-4,-51 33 17,136-79 2,-178 115 7,2 4-1,48-16 2,-107 48-8,-18 7 3,-27 13-4,30-15 7,-384 203-587,276-138-660,3 5 0,-36 35 1249,96-65-844,-6 10 844,12-10-49,-18 11 49,45-41-4,-1 0 0,0-1 0,0-1-1,-1 0 1,-18 6 4,-6 1 265,0 2 0,2 1 0,-26 19-265,47-20 235,9-6-101,9-14-128,1 1-1,0 0 1,0 0 0,0-1-1,-1 1 1,1 0-1,0 0 1,0-1-1,0 1 1,0 0-1,-1 0 1,1-1-1,0 1 1,0 0 0,0-1-1,0 1 1,0 0-1,0-1 1,0 1-1,0 0 1,0 0-1,0-1 1,0 1-1,0 0 1,0-1 0,0 1-1,0 0 1,0-1-1,0 1 1,0 0-1,1 0 1,-1-1-1,0 1 1,0 0-1,0-1 1,0 1 0,1 0-1,-1 0-5,3-11 11,0 1 1,1 0-1,0 0 0,1 0 1,0 1-1,6-9-11,19-37 36,-6 2 8,5-19-44,-28 66 3,1 1 1,0 0-1,0 0 0,1 0 0,-1 0 1,1 0-1,0 1 0,0-1 0,2 0-3,-4 4 1,-1 1 0,0-1-1,1 1 1,-1-1-1,0 1 1,1 0 0,-1-1-1,1 1 1,-1 0-1,1 0 1,-1-1-1,0 1 1,1 0 0,-1 0-1,1-1 1,-1 1-1,1 0 1,0 0 0,-1 0-1,1 0 1,-1 0-1,1 0 1,-1 0-1,1 0 1,-1 0 0,1 0-1,-1 0 1,1 0-1,-1 0 1,1 1-1,0-1 0,0 1 1,-1 0-1,1 0 1,0-1-1,-1 1 1,1 0-1,0 0 1,-1 0-1,1 0 1,-1 0-1,1-1 1,-1 1-1,0 0 1,1 0-1,-1 1 0,1 2 2,0 1-1,0 0 1,0 0-1,-1 0 0,0 0 1,0 5-2,-3 8 9,0 1 0,-2-1 0,0 0 1,-7 17-10,-35 70 33,14-35-14,-25 45 33,24-49 1,33-66-49,1 1 0,0 0-1,0-1 1,0 1-1,-1 0 1,1-1 0,0 1-1,-1-1 1,1 1 0,0-1-1,-1 1 1,1 0-1,-1-1 1,1 0 0,-1 1-1,1-1 1,-1 1-1,0-1 1,1 1 0,-1-1-1,1 0 1,-1 0-1,0 1 1,1-1 0,-1 0-1,0 0-3,0 0 6,1 0 0,-1-1 0,0 1 0,1-1 0,-1 1 0,1-1 0,-1 0 0,1 1 0,-1-1-1,1 0 1,0 1 0,-1-1 0,1 0 0,0 1 0,-1-1 0,1 0 0,0 0 0,0 1 0,0-1-6,-7-43 140,3-38-27,2 36-80,-1 0 0,-3 1 0,-2-5-33,-34-103 34,23 90-27,2-1-1,-3-39-6,16 87 0,3 12 0,0 0 0,0 1 0,1-1 0,-1 0 0,1 0 0,-1 0 0,1 0 0,1 0 0,-1 0 0,0 0 0,1 0 0,1-4 0,-2 8 0,0 0 0,0 0 0,0-1 0,0 1 0,0 0-1,1 0 1,-1 0 0,0-1 0,0 1 0,0 0 0,0 0 0,1 0 0,-1 0 0,0-1 0,0 1 0,0 0 0,1 0 0,-1 0-1,0 0 1,0 0 0,1 0 0,-1 0 0,0-1 0,0 1 0,1 0 0,-1 0 0,0 0 0,1 0 0,-1 0 0,0 0 0,0 0-1,1 0 1,-1 1 0,0-1 0,1 0 0,6 8-5,2 14-2,0 34 7,-1 0-1,-1 55 1,-6-88 0,13 289 55,1-125-22,-14-178-23,0 0-1,0 0 1,0 0-1,1 0 1,0 0-1,2 4-9,-3-13 5,-1 0 0,0 0 0,1 0 0,-1 0 0,0 0 0,1 0 0,-1 0 0,0-1 0,0 1 0,1 0 0,-1 0 0,0 0 0,1 0 0,-1 0 0,0 0 0,0-1 0,0 1 0,1 0 0,-1 0 0,0 0 0,0-1 0,1 1 0,-1 0 0,0 0 0,0-1 0,0 1 0,0 0 0,0 0 0,1-1 0,-1 1 0,0 0 0,0-1 0,0 1 0,0 0 0,0 0 0,0-1-5,-2-54 260,5 18-62,8-33-198,3-30 70,-10-33 17,-13-130-87,0 96 19,3 12-27,2 139-40,-1 23 20,-6 36 6,7-29 17,-1 8 1,0 0 0,2 0 0,0 1 0,0 20 4,7 90-1,-1-84 2,-2-1-1,-5 42 0,-5-15 3,1-15 7,2 0 1,3 30-11,3-21 31,0-69-29,0 0-1,0 0 1,0 1 0,1-1 0,-1 0 0,0 0 0,1 0-1,-1 0 1,0 0 0,0 1 0,1-1 0,-1 0 0,0 0-1,1 0 1,-1 0 0,0 0 0,1 0 0,-1 0-1,0 0 1,0 0 0,1 0 0,-1 0 0,0 0 0,1 0-1,-1 0 1,0 0 0,1-1 0,-1 1 0,0 0 0,0 0-1,1 0 1,-1 0 0,0-1 0,0 1 0,1 0 0,-1 0-1,0 0 1,0-1 0,0 1 0,1 0 0,-1 0-1,0-1 1,0 1 0,0 0 0,0 0 0,1-1-2,2-4 13,1 0 0,-1 0 1,0 0-1,0 0 0,-1-1 0,1 1 1,-1-1-1,-1 0 0,1 1 0,-1-1 1,1-3-14,2-18 51,0-27-51,-3 42 7,5-77 27,6-120 17,-12 166-42,-2 0 0,-2-1 0,-7-30-9,0 12 1,5 26-9,-1 1 0,-12-35 8,19 69 0,0 1-1,0 0 1,0-1-1,0 1 1,0 0-1,0-1 1,-1 1-1,1 0 1,0-1-1,0 1 1,0 0-1,0-1 1,0 1-1,0 0 1,-1-1-1,1 1 1,0 0-1,0-1 1,0 1-1,-1 0 1,1-1-1,0 1 1,0 0-1,-1 0 1,1 0 0,0-1-1,-1 1 1,1 0-1,0 0 1,-1 0-1,1 0 1,0-1-1,-1 1 1,1 0-1,0 0 1,-1 0-1,1 0 1,0 0-1,-1 0 1,1 0-1,0 0 1,-1 0-1,1 0 1,-1 0-1,1 0 1,0 1-1,-1-1 1,1 0-1,0 0 1,-1 0-1,1 0 1,0 0-1,0 1 1,-1-1-1,1 0 1,0 0-1,-1 1 1,1-1-1,0 0 1,0 0-1,0 1 1,-1-1-1,1 0 1,0 1-1,0-1 1,0 0-1,0 1 1,-1-1 0,1 0-1,-10 26-22,2 69-16,3 55 39,3-50-32,-8 37 32,-30 169 10,36-278 4,-8 26-14,6-30 20,1 0 0,0 15-20,4-39 0,1 0 1,0 0-1,0 1 0,0-1 1,0 0-1,0 0 0,0 0 1,0 1-1,0-1 0,0 0 1,0 0-1,0 1 0,0-1 1,0 0-1,0 0 0,0 1 1,0-1-1,0 0 0,0 0 1,0 1-1,0-1 0,0 0 1,0 0-1,1 1 0,-1-1 1,0 0-1,0 0 0,0 0 0,0 1 1,0-1-1,1 0 0,-1 0 1,0 0-1,0 0 0,0 0 1,1 1-1,-1-1 0,0 0 1,0 0-1,1 0 0,-1 0 1,0 0-1,0 0 0,0 0 1,1 0-1,-1 0 0,0 0 1,0 0-1,1 0 0,-1 0 1,0 0-1,0 0 0,1 0 0,-1 0 1,0 0-1,0 0 0,1 0 1,-1 0-1,0 0 0,17-11 14,-15 10-13,96-70 39,88-47-40,-145 96 1,1 1 0,0 2 0,1 2 0,2 2 0,-1 2 0,19-2-1,-57 14-1,-1 0 1,1 1-1,-1 0 0,1-1 0,4 2 1,-10-1 0,1 0 0,-1 0 0,1 0 0,-1 0 0,1 0 0,-1 0 0,1 0 0,0 0 0,-1 1 0,1-1 0,-1 0 0,1 0-1,-1 0 1,1 1 0,-1-1 0,0 0 0,1 1 0,-1-1 0,1 0 0,-1 1 0,0-1 0,1 1 0,-1-1 0,0 1 0,1-1 0,-1 0 0,0 1-1,1-1 1,-1 1 0,0-1 0,0 1 0,0 0 0,0-1 0,0 1 0,1-1 0,-1 1 0,0-1 0,0 1 0,0-1 0,0 1 0,-1-1-1,1 1 1,0 0 0,0-1 0,0 1 0,0-1 0,0 1 0,-1-1 0,1 1 0,0-1 0,-1 1 0,1-1 0,0 0 0,-1 1 0,1-1 0,0 1-1,-1-1 1,1 0 0,-1 1 0,1-1 0,-6 6 4,0 0-1,0 0 1,-1-1 0,0 0-1,0 0 1,0 0-1,0-1 1,-1 0 0,1-1-1,-5 2-3,-7 4 6,-126 53 29,80-36-16,-32 19-19,90-41 0,0 0 1,0 1-1,1 0 0,-1 0 0,-3 4 0,8-7-1,0 0 1,0 1-1,0-1 0,0 0 1,0 1-1,0 0 0,1-1 1,-1 1-1,1 0 0,0 0 1,0 0-1,0 0 0,0 0 1,1 0-1,-1 1 1,1-3-1,0 0 0,0 0 0,0-1-1,0 1 1,0 0 0,0 0 0,0 0 0,0-1 0,1 1 0,-1 0 0,0 0-1,1-1 1,-1 1 0,0 0 0,1-1 0,-1 1 0,1 0 0,-1-1 0,1 1-1,-1-1 1,1 1 0,0 0 0,-1-1 0,1 0 0,0 1 0,-1-1 0,1 1-1,0-1 1,-1 0 0,1 1 0,0-1 0,0 0 0,-1 0 0,1 0 0,0 0-1,0 1 1,0-1 0,-1 0 0,2 0 1,3 0-3,0 0 0,0-1 0,0 1 0,-1-1 0,1 0 1,3-1 2,19-8 1,1-1 0,-2-1 0,1-1 1,2-3-2,22-11 1,-7 5 0,131-62 13,-138 68-12,1 3 1,1 0 0,30-4-3,-64 16-1,-2 0 1,-1 1-1,1-1 1,0 1-1,-1-1 1,1 1 0,-1 0-1,1 0 1,0 0-1,-1 1 1,1-1 0,1 1 0,-4-1 0,0 0 0,0 0 0,0 0 0,0 0 0,0 0 0,0 0 0,0 0 0,0 1 1,1-1-1,-1 0 0,0 0 0,0 0 0,0 0 0,0 0 0,0 0 0,0 0 0,0 1 0,0-1 1,0 0-1,0 0 0,0 0 0,0 0 0,0 0 0,0 0 0,0 1 0,0-1 0,0 0 1,0 0-1,0 0 0,0 0 0,0 0 0,0 0 0,0 0 0,0 1 0,0-1 0,0 0 1,-1 0-1,1 0 0,0 0 0,0 0 0,0 0 0,0 0 0,0 0 0,0 0 0,0 1 0,0-1 1,0 0-1,-1 0 0,1 0 0,0 0 0,0 0 0,0 0 0,0 0 0,0 0 0,0 0 1,-1 0-1,1 0 0,0 0 0,0 0 0,0 0 0,0 0 0,0 0 0,-12 7 6,0 0-1,0-1 0,0 0 0,-1-1 1,0 0-1,-2-1-5,-17 7 7,-431 169 68,119-71-37,320-102-38,16-5-3,0 0-1,1 1 1,-1 0-1,0 0 1,-6 5 3,14-8-1,0 0 1,0 0-1,-1 0 0,1 0 1,0 0-1,0 0 0,0 0 0,0 1 1,-1-1-1,1 0 0,0 0 1,0 0-1,0 0 0,0 0 1,-1 1-1,1-1 0,0 0 1,0 0-1,0 0 0,0 1 1,0-1-1,0 0 0,0 0 1,0 0-1,-1 1 0,1-1 1,0 0-1,0 0 0,0 1 1,0-1-1,0 0 0,0 0 1,0 0-1,0 1 0,1-1 1,-1 0-1,0 0 0,0 1 0,0-1 1,0 0-1,0 0 0,0 0 1,11 6-13,14-3 3,14-4 11,0-3 0,-1-1-1,1-2 1,-2-2 0,13-4-1,33-14 8,-2-4 0,45-24-8,65-26 8,12 16 16,-191 62-24,-5 1 10,-10 3 7,-39 9 21,-28 5-12,1 3-1,0 3 0,-10 8-25,-199 89 30,162-67-22,28-15-2,32-14 2,-13 8-8,85-37 0,1 1-1,0 0 1,2 1 0,0 0 0,0-2 0,11-5 0,1-3 2,-1-3 0,-1 0 0,13-12-2,79-68 23,-52 40-11,-49 38-3,-19 20-9,-1 0 1,0 0-1,0 0 0,0-1 0,0 1 0,0 0 0,0 0 1,0 0-1,0-1 0,0 1 0,0 0 0,0 0 0,0 0 1,0-1-1,0 1 0,0 0 0,0 0 0,0 0 0,0 0 1,0-1-1,0 1 0,0 0 0,0 0 0,0 0 0,0-1 1,0 1-1,0 0 0,0 0 0,0 0 0,-1 0 0,1-1 1,0 1-1,0 0 0,0 0 0,0 0 0,0 0 0,-1 0 1,1 0-1,0-1 0,-16 0 10,-6 4-5,0 1 1,0 0-1,1 2 1,-1 1-1,2 0 1,-1 2-1,-1 1-5,-44 24 5,-27 20-5,66-38 3,14-8-3,-46 30 6,54-34-5,1-1-1,0 1 0,0 0 0,0 0 0,0 1 1,1-1-1,-1 1 0,1 0 0,0 0 0,-1 4 0,3-8 0,1-1 0,-1 1 0,1-1-1,0 1 1,0-1 0,-1 1 0,1-1-1,0 1 1,0 0 0,-1-1 0,1 1-1,0-1 1,0 1 0,0 0 0,0-1 0,0 1-1,0 0 1,0-1 0,0 1 0,0-1-1,0 1 1,1 0 0,-1-1 0,0 1-1,0-1 1,1 1 0,-1 0 0,0-1-1,0 1 1,1-1 0,-1 1 0,1-1 0,-1 1-1,0-1 1,1 0 0,-1 1 0,1-1-1,-1 1 1,1-1 0,-1 0 0,1 0-1,0 1 1,-1-1 0,1 0 0,-1 0-1,1 1 1,0-1 0,-1 0 0,1 0-1,-1 0 1,1 0 0,0 0 0,1 0 0,1 0-1,-1 0 1,0-1 0,1 1 0,-1 0-1,0-1 1,1 0 0,-1 0-1,0 0 1,0 0 0,1 0 0,-1 0-1,0 0 1,11-8 1,41-31 2,15-16-3,-53 41 5,-1 0-1,0-1 1,-1 0-1,0-2 0,-2 1 1,2-5-5,-14 22 0,0-1 0,1 1 0,-1 0 0,0-1 0,0 1 0,0 0 0,0-1 0,0 1 0,0 0 1,0-1-1,0 1 0,0 0 0,0-1 0,0 1 0,0 0 0,0-1 0,0 1 0,0 0 0,0-1 0,-1 1 0,1 0 0,0 0 0,0-1 0,0 1 0,0 0 0,-1-1 1,1 1-1,0 0 0,0 0 0,0 0 0,-1-1 0,1 1 0,0 0 0,-1 0 0,1 0 0,0-1 0,0 1 0,-1 0 0,1 0 0,0 0 0,-1 0 0,1 0 0,0 0 0,-1 0 1,1 0-1,0 0 0,-1 0 0,1 0 0,0 0 0,-1 0 0,1 0 0,0 0 0,-1 0 0,-20 0 4,19 0-3,-8 1-1,0 0 0,0 1 0,0 0 0,0 1 1,0 0-1,1 0 0,-1 1 0,1 1 0,-3 1 0,-18 12 3,2 0 1,-4 5-4,15-10 0,1 2 0,0 0 0,1 0 0,0 2 0,2 0 0,-8 12 0,17-21-5,8-16 27,13-27-13,20-28-9,-7 12 6,-19 32-3,-1 1 0,-1-1 0,-1-1 0,-1 0 0,3-12-3,-8 25 1,0-1 1,-1 1-1,0-1 1,0 0 0,-1 0-1,0 0 1,0 1-1,-1-1 1,0 0 0,0 0-1,-1 1 1,0-1-1,0 1 1,-1-1-1,0 1 1,-2-2-2,4 7 0,1 1-1,-1-1 1,0 1-1,0-1 1,0 1-1,0 0 1,0-1-1,0 1 1,0 0-1,0 0 1,-1 0-1,1 0 1,0 0-1,-1 0 1,1 0-1,-1 0 1,0 1 0,2 0-1,-1 0 0,0 0 0,0 0 0,0 0 0,1 0 0,-1 1 0,0-1 0,1 0 0,-1 1 0,0-1 1,1 0-1,-1 1 0,0-1 0,1 1 0,-1-1 0,1 1 0,-1-1 0,1 1 0,-1 0 0,1-1 0,-1 1 0,1-1 0,-1 1 0,1 0 0,0 0 1,0-1-1,-1 1 0,1 0 0,0 0 0,0-1 0,0 1 0,0 0 0,-1 0 0,1-1 1,-10 36-9,1 0-1,1 1 1,2 0 0,2 0-1,0 23 10,3-45 8,1 11 18,0-22-13,3-13-4,6-28 7,2 1-1,3-7-15,17-53-45,-21 54-73,0 11 58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9:23.4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478 82 1632,'103'-39'1421,"-101"38"-1103,1 0 0,-1 0 0,0 0 1,0 0-1,1 0 0,-1-1 0,0 1 1,0-1-1,-1 1 0,3-2-318,-4 2 92,0 1 0,0 0 1,0 0-1,0-1 0,1 1 0,-1 0 1,0-1-1,0 1 0,0 0 0,0-1 0,0 1 1,0 0-1,0-1 0,0 1 0,0 0 1,0-1-1,0 1 0,0 0 0,0-1 0,0 1 1,0 0-1,0-1 0,0 1 0,0 0 1,-1 0-1,1-1 0,0 1 0,0 0 0,0-1 1,0 1-1,-1 0 0,1 0 0,0-1 0,0 1 1,-1 0-1,1 0-92,-2-2 290,-1 1 0,1 0-1,-1-1 1,1 1 0,-1 1 0,1-1-1,-1 0 1,-1 0-290,-19-2 135,1 1 0,-1 0 1,1 2-1,-1 1 0,1 0 0,0 2 0,-1 1 0,-5 2-135,2 0 122,0 2 1,1 1-1,0 0 1,0 2-1,1 1 0,-20 14-122,33-19 31,1 0-1,0 1 1,0 0 0,1 1-1,0 0 1,0 0 0,1 1-1,0 0 1,1 1-1,-2 2-30,6-7 8,0 0-1,0 1 0,1-1 1,0 1-1,0-1 0,0 1 1,1 0-1,0-1 0,0 1 1,1 0-1,0 0 0,0 0 1,1 0-1,-1 0 0,2-1 1,-1 1-1,1 0 0,0-1 1,2 5-8,-3-7 4,1 0 1,0 0 0,0 0-1,0-1 1,0 1-1,0 0 1,1-1 0,0 0-1,0 1 1,0-1-1,0-1 1,0 1 0,1 0-5,4 2 11,0-1 0,1 1 0,0-2 1,-1 1-1,8 1-11,116 31 57,-67-19-2,61 24-55,-106-34 4,-1 2 0,0 0 0,-1 2 0,0 0 0,-1 0 0,0 2 0,0 0 0,4 7-4,-16-15 0,0 0 0,0 0 0,-1 1 0,0 0 0,0 0 0,-1 0 0,1 0 0,-1 0 1,-1 1-1,1 0 0,1 6 0,-3-9 0,-1 1 1,1-1-1,-1 1 1,0-1-1,0 1 0,0-1 1,-1 1-1,1-1 1,-1 0-1,0 1 1,0-1-1,-1 1 1,1-1-1,-1 0 1,0 0-1,0 0 1,-1 0-1,-2 3 0,-3 3 8,0-1-1,-1 0 1,0 0-1,-1-1 1,0 0-1,0-1 1,0 0-1,-1-1 1,-2 1-8,-26 12 209,0-2 0,-3-1-209,-139 46 888,138-50-746,-1-1-1,0-3 1,-11 0-142,44-7 25,-1-1 0,1 0 0,0 0-1,0-1 1,-4-1-25,14 2-5,0 0-1,0 0 0,0 0 1,0-1-1,0 1 1,0 0-1,0-1 1,0 1-1,0 0 1,0-1-1,0 1 0,1-1 1,-1 0-1,0 1 1,0-1-1,1 1 1,-1-1-1,0 0 0,1 0 1,-1 0-1,0 1 1,1-1-1,0 0 1,-1 0-1,1 0 1,-1 0-1,1 0 0,0 0 6,0-1-53,0 1-1,0-1 1,0 1-1,0-1 0,0 1 1,1-1-1,-1 1 0,1-1 1,-1 1-1,1-1 1,0 1-1,-1 0 0,1 0 1,0-1-1,0 1 0,0 0 1,0 0-1,0 0 1,0 0-1,1 0 54,8-8-775,0 1 0,1 1 0,0 0 1,0 0-1,12-4 775,36-9-1206</inkml:trace>
  <inkml:trace contextRef="#ctx0" brushRef="#br0" timeOffset="786.705">1068 206 2769,'64'-99'1460,"-57"83"-369,-7 16-1077,0 0 1,0-1-1,0 1 0,0 0 0,0 0 0,0 0 0,0 0 0,0 0 0,0 0 0,0 0 1,0 0-1,0-1 0,0 1 0,0 0 0,0 0 0,0 0 0,0 0 0,0 0 1,0 0-1,0 0 0,0 0 0,0 0 0,0-1 0,0 1 0,0 0 0,-1 0 0,1 0 1,0 0-1,0 0 0,0 0 0,0 0 0,0 0 0,0 0 0,0 0 0,0 0 0,0 0 1,-1 0-1,1 0 0,0 0 0,0 0 0,0 0 0,0 0 0,0 0 0,0 0 1,0 0-1,-1 0 0,1 0 0,0 0 0,0 0 0,0 0 0,0 0 0,0 0 0,0 0 1,0 0-1,0 0 0,-1 0-14,-14 10 1231,14-10-935,-1 4-126,-1-1 1,1 1 0,0-1-1,0 1 1,0 0 0,1 0 0,-1 0-1,1 0 1,0 0 0,0 0-1,0 0 1,0 1-171,-2 54 739,3-36-383,-4 66 248,-4-1 1,-4-1-1,-4 0 1,-3-1-1,-29 76-604,35-132 118,12-28-103,0 0 0,0-1 1,0 1-1,0-1 0,0 1 1,0-1-1,0 1 0,-1-1 1,1 0-1,0 0 1,-1 0-1,1 0 0,-1 0 1,1 0-1,-2 1-15,5-5 42,0 1 0,0-1 1,-1 1-1,1-1 0,0 0 0,-1 0 1,0 0-1,1-2-42,-1 3 21,23-65 49,-2-1 0,-4 0-1,-3-2 1,-2 0 0,-1-33-70,-8 42 19,-3 1 1,-7-58-20,5 85 1,0 25-7,1 0 0,0 0 0,0 1 0,1-1-1,0 0 1,0 0 6,0 7-1,-1 0 0,0 0-1,0 0 1,1 0 0,-1 0 0,1 0 0,-1 1-1,1-1 1,-1 0 0,1 0 0,-1 0-1,1 1 1,0-1 0,0 0 0,-1 0-1,1 1 1,0-1 0,0 1 0,0-1-1,-1 1 1,1-1 1,1 1-1,-1 0 1,1 0-1,-1 0 0,1 0 1,-1 0-1,0 0 0,1 0 1,-1 1-1,0-1 0,1 0 1,-1 1-1,1-1 0,-1 1 1,0 0-1,0-1 0,0 1 1,1 0-1,-1 0 0,1 1 1,6 4 9,0 1 0,0 0 0,-1 1 0,0 0 0,0 0 0,-1 0 0,0 1 0,-1 0 0,4 6-9,8 20 59,-2 1 1,-1 0-60,1 5 46,2 0-3,70 162 210,-65-158-164,3 0 0,1-1-1,12 13-88,1-8 66,16 23 83,-55-71-150,1 0-1,0 1 1,0-1-1,-1 0 1,1 0-1,0 0 1,0 0 0,0 0-1,0 0 1,1 0-1,-1-1 1,0 1-1,0 0 1,0-1 0,1 1-1,-1 0 1,0-1-1,1 0 1,0 1 1,-1-1-70,0 0-1,0 0 1,-1-1-1,1 1 1,0 0 0,0 0-1,0-1 1,0 1 0,0-1-1,0 1 1,0 0 0,0-1-1,-1 0 1,1 1 0,0-1-1,0 1 1,-1-1 0,1 0-1,0 0 1,-1 1-1,1-1 1,-1 0 0,1 0-1,-1 0 1,1 0 0,-1 0 70,2-14-779</inkml:trace>
  <inkml:trace contextRef="#ctx0" brushRef="#br0" timeOffset="1166.004">1169 622 3889,'-24'-5'1808,"7"5"-512,6 2-135,6-2-1,3 3-256,2-3-424,0 0-160,21 4-136,17-3-48,44 1-56,-38-7 40,6 5-904,-4 0 616</inkml:trace>
  <inkml:trace contextRef="#ctx0" brushRef="#br0" timeOffset="1558.26">1734 208 4617,'-30'-26'795,"-32"-26"2301,60 47-557,9 1-1014,14 1-783,217-9 643,-165 10-1094,20-1-34,-1-4 0,1-4 0,3-4-257,161-37-294,-253 52-666,-5 2-1190,-8 4 1059</inkml:trace>
  <inkml:trace contextRef="#ctx0" brushRef="#br0" timeOffset="1924.666">2198 113 4297,'-6'-3'773,"-1"0"1,0 1-1,0-1 1,0 1-1,0 1 1,0-1-1,0 1 1,-1 0-1,1 1 1,0 0-1,-2 0-773,9 0 42,-1 0 0,1 1 0,0-1 0,-1 0 0,1 1 0,-1-1 0,1 0 0,0 0 0,0 1 0,-1-1-1,1 1 1,0-1 0,-1 0 0,1 1 0,0-1 0,0 1 0,0-1 0,0 0 0,-1 1 0,1-1 0,0 1-1,0-1 1,0 1 0,0-1 0,0 1 0,0-1 0,0 0 0,0 1 0,0-1 0,0 1 0,0-1 0,1 1-1,-1-1 1,0 1 0,0-1-42,6 20 403,-6-19-376,50 131 1248,26 82-104,-61-165-973,-2 1 0,-3 1 0,1 21-198,-2-6 96,3 28 86,-15-75 389,5-19-406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09:28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1 301 896,'5'-102'763,"-2"64"1096,3 24-134,0 4-461,-5 13 3328,-2 20-4599,1-8 459,-8 112 459,1-41 358,4 17-1269,5-32 367,3 1 0,3-1 0,4 0-1,2-1 1,4-1 0,2 0-1,12 21-366,-25-72 41,2-1 0,0 0 0,0 0-1,2-1 1,0 0 0,1-1 0,10 10-41,-15-18 17,0 0 0,0-1 0,0 0 1,1 0-1,0 0 0,1-1 1,-1-1-1,1 0 0,0 0 0,0 0 1,0-1-1,0 0 0,1-1 0,-1 0 1,1-1-1,3 1-17,-6-3 17,1 1 1,0-1-1,-1 0 0,1-1 1,-1 0-1,1 0 1,-1-1-1,0 1 0,0-2 1,0 1-1,0-1 1,-1 0-1,1 0 0,-1-1 1,0 0-1,-1 0 0,1 0 1,0-2-18,8-8 28,-1 0 1,0-1-1,-1-1 1,-1 0 0,-1-1-1,1-3-28,10-26 27,-2-1 0,-1-1 0,-3-1 0,-3 0 0,-1-1-1,0-19-26,-7 29 13,-1-1 0,-3 0 0,-1 0 0,-4-27-13,-33-161 7,18 130-8,17 83 1,1 9 1,1-1 1,0 0 0,0 0 0,1 0 0,0-3-2,2 5 5,1 8-5,5 14-6,3 27 3,-2 2 1,-2-1-1,1 37 3,2 17 1,-3-49 2,29 179 32,-26-179-22,3-1 1,1 0 0,15 30-14,-21-60 79,0 0-1,1 0 1,1-1 0,0-1 0,1 0-1,1 0 1,0-1 0,1 0 0,1-1-1,0-1 1,1 0 0,0-1 0,1-1-1,0 0 1,0-1 0,1-1 0,0 0-1,1-1 1,10 2-79,55 11 496</inkml:trace>
  <inkml:trace contextRef="#ctx0" brushRef="#br0" timeOffset="1242.389">1265 495 1896,'-67'-126'1331,"52"93"-76,15 24-240,1 5-493,5-4 1125,-6 8-1593,0-1 0,0 1 0,1 0 0,-1 0 0,0 0 0,0 0 0,0 0 0,0 0 0,0 0 0,1-1 0,-1 1 0,0 0 0,0 0 0,0 0 0,0 0 0,0 0 0,1 0 0,-1 0 0,0 0 0,0 0 0,0 0 0,1 0 0,-1 0-1,0 0 1,0 0 0,0 0 0,0 0 0,1 0 0,-1 0 0,0 0 0,0 0 0,0 0 0,0 0 0,0 0 0,1 1 0,-1-1 0,0 0 0,0 0 0,0 0 0,0 0 0,0 0 0,1 0 0,-1 0 0,0 1 0,0-1 0,0 0 0,0 0 0,0 0 0,0 0 0,0 1 0,0-1 0,0 0-54,8 45 1580,-1 20-1580,-6-48 334,-1-1-1,-1 0 0,-1 1 0,-3 15-333,2-18 177,1-1 0,1 1 0,0 0 0,0 0 0,2 2-177,7 92 1015,-5 10-1015,-3-104 35,1-1 0,0 1 0,0-1 1,1 0-1,1 1 0,0-1 0,1 0 0,6 12-35,-10-25 3,0 0-1,0 0 1,-1 0-1,1 1 0,1-1 1,-1 0-1,0 0 1,0 0-1,0 0 0,0 1 1,0-1-1,0 0 1,0 0-1,0 0 1,0 0-1,0 1 0,0-1 1,0 0-1,0 0 1,0 0-1,1 0 0,-1 0 1,0 0-1,0 1 1,0-1-1,0 0 0,0 0 1,1 0-1,-1 0 1,0 0-1,0 0 1,0 0-1,0 0 0,1 0 1,-1 0-1,0 0 1,0 0-1,0 0 0,0 0 1,1 0-1,-1 0 1,0 0-1,0 0 0,0 0 1,0 0-1,1 0 1,-1 0-1,0 0 1,0 0-1,0 0 0,0 0 1,1 0-1,-1 0 1,0 0-1,0 0 0,0 0 1,0-1-1,0 1 1,1 0-1,-1 0 1,0 0-3,5-16 183,-3 1-118,-1 0 0,0-1-1,-1 1 1,-1-1 0,0-3-65,-15-83 89,8 54-54,-24-216 37,19 146-64,10 61-7,3 43 11,0 0 0,-1 0 0,-1 0 1,-1-5-13,-1 8 40,10 23-26,31 57-19,-17-31 49,1 0 0,23 29-44,25 16 750,55 51-750,-45-51 476,26 38-476,-82-91 59,-2 0 0,-1 1 1,-1 1-1,-2 1 0,-1 1 1,3 13-60,-15-37 53,-4-6-17,1 0 0,1 0-1,-1 0 1,0 0-1,1 0 1,0-1-1,0 1 1,0-1-1,0 1 1,1-1 0,0 0-1,-1 0 1,1 0-1,0 0 1,0 0-1,1-1-35,-4-1 17,1-1-1,-1 0 1,1 0-1,-1 0 1,1 0 0,-1 1-1,1-1 1,-1 0-1,1 0 1,-1 0-1,1 0 1,0 0-1,-1 0 1,1-1-1,-1 1 1,1 0-1,-1 0 1,1 0 0,-1 0-1,1-1 1,-1 1-1,1 0 1,-1 0-1,1-1 1,-1 1-1,1 0 1,-1-1-1,0 1 1,1-1-1,-1 1 1,1 0-1,-1-1 1,0 1 0,0-1-1,1 1 1,-1-1-1,0 1 1,0-1-1,0 1 1,1-1-1,-1 0 1,0 1-1,0-1 1,0 1-1,0-1 1,0 1-1,0-1 1,0 1 0,0-1-17,1-32 374,-1 33-358,-3-68 163,-4 0 1,-2 1 0,-3 0-1,-16-48-179,6 43 15,-13-45 22,-1-24-37,28 102-8,2 1 1,2-1-1,1 0 0,2-1 1,4-30 7,-3 61-169,1 8-83,-3 23-255,1 14 257</inkml:trace>
  <inkml:trace contextRef="#ctx0" brushRef="#br0" timeOffset="2257.512">2622 303 2833,'74'-9'1511,"-74"9"-1469,0 0 0,0 0 0,0 0 0,0 0 0,1 0 0,-1 0 0,0 0 0,0 0 0,0 0 0,0 1 0,0-1 0,0 0 0,0 0 0,1 0 0,-1 0 0,0 0 0,0 0 0,0 0 1,0 0-1,0 0 0,0 0 0,1 0 0,-1 0 0,0-1 0,0 1 0,0 0 0,0 0 0,0 0 0,0 0 0,0 0 0,0 0 0,1 0 0,-1 0 0,0 0 0,0 0 0,0 0 0,0 0 0,0-1 1,0 1-1,0 0 0,0 0 0,0 0 0,0 0 0,0 0 0,0 0 0,0 0 0,0 0 0,1-1 0,-1 1 0,0 0 0,0 0 0,0 0 0,0 0 0,0 0 0,0 0 0,0-1 0,0 1 0,-1 0 0,1 0 1,0 0-1,0 0 0,0 0-42,-10-5 2390,-16-1-657,-3 6-1278,-1 1-1,1 1 1,0 1-1,0 2 1,-4 2-455,-22 6 579,0 3-1,-11 6-578,51-16 90,1 0-1,0 1 0,0 1 1,1 0-1,-12 9-89,22-15 15,-1 1 0,1 0 0,-1 0 0,1 0 0,0 0 0,0 0 0,0 1 0,1-1 0,-1 1 0,1 0 0,0 0 1,0 0-1,0 0 0,0 0 0,1 0 0,0 0 0,0 1 0,0-1 0,0 0 0,1 1 0,-1-1 0,1 2-15,1-5 6,-1 1 0,1-1 0,-1 0 0,1 0 0,-1 0 0,1 1 0,0-1 0,0 0 0,0 0-1,0 0 1,0 0 0,0 0 0,0 0 0,0-1 0,0 1 0,0 0 0,0 0 0,0-1 0,1 1-6,26 12 76,-22-11-60,62 22 93,1-4-1,22 3-108,-33-10 33,0 3-1,-1 2 1,51 25-33,-102-40 0,1 0 0,-1 1 1,1 0-1,-1 0 0,0 1 0,-1-1 0,1 1 1,-1 0-1,0 1 0,4 4 0,-7-6 1,0-1-1,0 1 1,0 0 0,-1 0 0,1 0 0,-1 0-1,0 0 1,0 0 0,-1 0 0,1 0-1,-1 0 1,0 0 0,0 1 0,0-1 0,0 0-1,-1 0 1,0 0 0,0 0 0,0 0-1,0 1 0,-4 7 7,0 1 0,-1-1 0,0 0 0,0-1 0,-2 1 0,1-1 0,-1-1-1,-1 1 1,0-2 0,0 1 0,-4 1-7,-4 4 28,-1 0-1,-1-2 1,0 0 0,-1-1-1,0-1 1,-5 1-28,5-4 24,-1-2 0,0 0 1,0-2-1,-1 0 0,1-1 1,-1-1-1,1-1 0,-1-1 1,1-1-1,-1-1 0,0-1 1,-3-2-25,20 4 16,-1 0 1,1-1-1,-1 1 1,1-2-1,0 1 1,-1 0 0,-3-3-17,8 4-22,0 0 0,1 1 0,-1-1 0,0 0 0,0 1 0,0-1 0,0 0 0,1 0 0,-1 0 0,0 0 0,1 0 0,-1 0 0,1 0 0,-1 0 0,1 0 0,-1 0 0,1 0 0,0 0 1,-1 0-1,1 0 0,0 0 0,0 0 0,0-1 0,0 1 0,0 0 0,0 0 0,0 0 0,0 0 0,1 0 0,-1 0 0,0 0 0,1-1 0,-1 1 0,1 0 0,-1 0 0,1 0 0,-1 0 0,1 1 1,0-1-1,-1 0 0,1 0 22,3-3-309,0 0 1,0 0-1,0 0 1,0 1-1,1 0 1,-1 0-1,1 0 1,0 0-1,0 1 1,3-1 308,33-12-1042</inkml:trace>
  <inkml:trace contextRef="#ctx0" brushRef="#br0" timeOffset="2923.112">3121 253 5897,'-4'-16'2238,"3"13"-938,1 15-41,0-2-749,-1 71 1352,-8 52-1862,5-99 344,-2-1 0,-1 0-1,-1-1 1,-2 0-1,-8 20-343,-24 53 641,4 1 0,-8 54-641,21-70 342,46-187 781,-2 12-1041,6-9-82,23-82 40,-6-2-1,-9-1 1,-7-4-40,-24 164-2,0-1 4,1 1-1,3-10-1,-5 24-1,1 0-1,0 0 0,-1 0 1,2 0-1,-1 0 0,0 1 0,1-1 1,0 1-1,0-1 0,1 1 0,2-3 2,-5 7-2,0-1 0,-1 0 0,1 0 0,0 1 0,0-1 0,0 0-1,0 1 1,0-1 0,0 1 0,1-1 0,-1 1 0,0 0 0,0-1-1,0 1 1,0 0 0,1 0 0,-1 0 0,0 0 0,0 0 0,0 0-1,0 0 1,2 1 2,-1-1-2,0 1 0,0 0 0,0 0 0,0 0 0,0 0 0,0 0 0,-1 1 0,1-1 0,0 1 0,-1-1 0,1 1 0,-1-1 2,5 6 0,-1 0 1,0 0-1,-1 0 0,1 1 1,-1-1-1,1 5 0,25 71 78,11 54-78,13 36 147,-8-47 17,57 170 118,-86-230-197,-1 8-85,12 49 142,-28-122-172,0 1 1,0-1-1,1 1 0,-1 0 1,1-1-1,0 0 1,-1 1-1,1-1 1,0 1-1,0-1 1,0 0-1,0 1 1,0-1-1,0 0 1,0 0-1,0 0 1,2 1 29,-3-2-33,0 0 0,0 0 0,0 0 1,1 0-1,-1 0 0,0 0 0,0 0 1,1 0-1,-1 0 0,0 0 0,0-1 1,0 1-1,1 0 0,-1 0 0,0 0 1,0 0-1,0 0 0,0-1 1,1 1-1,-1 0 0,0 0 0,0 0 1,0-1-1,0 1 0,0 0 0,0 0 1,0 0-1,1-1 0,-1 1 0,0 0 1,0 0-1,0-1 0,0 1 1,0 0-1,0 0 33,0-21-1288,-7-18 340</inkml:trace>
  <inkml:trace contextRef="#ctx0" brushRef="#br0" timeOffset="3289.625">2970 724 5849,'-10'2'2689,"5"5"-1265,12 3-496,8 0 81,16-3-257,6 0-128,15 0-232,-1-5-144,8 3-104,-1-4-424,-3-2 560,3 1-280</inkml:trace>
  <inkml:trace contextRef="#ctx0" brushRef="#br0" timeOffset="3658.771">3733 272 5137,'-24'-46'2286,"8"33"-959,11 10 96,10 1 2482,68 3-3083,78-2-117,332-42 366,-75 5-793,-327 32-1982,-74 4 1137</inkml:trace>
  <inkml:trace contextRef="#ctx0" brushRef="#br0" timeOffset="4017.915">4204 282 7482,'-3'0'480,"0"-1"1,0 1-1,0 0 1,0 0-1,1 1 1,-1-1-1,0 0 1,-3 2-481,5-2 114,0 1 0,0 0-1,-1 0 1,1 0 0,0-1 0,0 1 0,0 0 0,0 0 0,0 1 0,0-1-1,1 0 1,-1 0 0,0 0 0,1 1 0,-1-1 0,0 0 0,1 1 0,-1-1 0,1 1-114,-3 9 245,0 0 0,0 1 1,2-1-1,-1 1 1,1-1-1,1 1 0,0 0 1,1-1-1,0 1 1,1 0-1,2 9-245,7 21 562,2-1 0,12 25-562,-9-24 344,22 67 946,21 102-1290,-42-149 95,-10-37-44,0 0-1,-2 1 1,0-1-1,-2 1 1,-1 7-51,-4-15 102,2-18-99,-1 0 0,1 1 1,0-1-1,-1 1 0,1-1 0,0 0 0,-1 1 0,1-1 0,-1 0 1,1 1-1,-1-1 0,1 0 0,0 0 0,-1 0 0,1 1 0,-1-1 1,1 0-1,-1 0 0,1 0 0,-1 0 0,1 0 0,-1 0 1,0 0-1,1 0 0,-1 0 0,1 0 0,-1 0 0,1 0 0,-1 0 1,1 0-1,-1-1 0,1 1 0,0 0 0,-1 0-3,-10-5 20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10:05.1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230 591 3113,'2'-5'198,"0"0"10,-1 0 0,1 0 0,-1 0-1,0 0 1,0 0 0,0 0-208,-1 4 32,0 1 1,0-1-1,0 1 1,0 0-1,0-1 1,0 1-1,-1-1 1,1 1-1,0-1 1,0 1-1,0 0 1,0-1-1,0 1 0,-1-1 1,1 1-1,0 0 1,0-1-1,-1 1 1,1 0-1,0-1 1,-1 1-1,1 0 1,0 0-1,-1-1 1,1 1-1,0 0 1,-1 0-33,0-1 72,0 1 1,0 0-1,0 0 1,0 0-1,0 0 1,-1 0-1,1 0 1,0 1-1,0-1 1,0 0-1,0 1 1,0-1-1,0 0 1,0 1-1,0-1 1,0 1-73,-2 1 107,1-1 1,0 1 0,0 0-1,0 0 1,0-1 0,0 1-1,0 1 1,0-1 0,1 0 0,-1 0-1,1 1 1,0-1 0,-1 1-1,1 0-107,-15 41 804,12-31-556,-26 95 1509,4 1-1,2 16-1756,12-61 607,12-63-601,-5 26 289,5-23-114,5-17-37,2-20 76,4-30-220,0-2 50,35-188 26,13-65-56,-52 291 35,1-1 0,1 2 0,11-23-55,-21 50 14,-14 34 237,0 1-1,3 0 1,-6 28-251,-34 169 315,-49 202 176,90-397-456,3-11 7,1 0-1,2 0 1,0 1 0,0 24-42,27-114 244,101-384-49,-68 220-172,-10 35-6,-17 108-25,-28 83 8,0 0 0,0 0 0,0-1 0,0 1 0,0 0 0,0 0 0,0 0 0,0 0 0,0 0 0,0 0 0,0 0 0,0-1 0,0 1 0,0 0 0,0 0 0,0 0 0,0 0 0,0 0 0,0 0 0,0-1 0,0 1 0,0 0 0,0 0 0,0 0 0,0 0 0,-1 0 0,1 0 0,0 0 0,0 0 0,0 0 0,0-1 0,0 1 0,0 0 0,0 0 0,0 0 0,-1 0 0,1 0 0,0 0 0,0 0 0,0 0 0,0 0 0,0 0 0,0 0 0,0 0 0,-1 0 0,1 0 0,0 0 0,0 0 0,0 0 0,0 0 0,0 0 0,0 0 0,-1 0 0,1 0 0,0 0 0,-7 6-2,-12 39 0,2 0 1,3 1-1,-8 40 2,-113 547 63,111-448 30,46-259 243,39-124-154,-16 53-108,24-135-74,-66 265 1,32-158 1,-25 135-2,2 0 0,1 1 0,9-15 0,-15 33-2,4-4-4,-12 34-10,-42 160 17,10-52 5,-40 164 11,41-155 47,-33 79-64,56-176 23,1 1 1,2 0-1,-2 20-23,19-109 433,7-20-433,11-46 81,-8-1-60,-3 13 8,5 1 1,34-97-30,-21 118 2,-19 49 1,-2-2 0,5-21-3,-17 51-2,1 1-1,0 1 1,1-1 0,4-7 2,-5 10 0,-5 8-7,1 0 6,0 0 1,-1 0-1,1 0 1,0 0-1,0 0 1,0 0-1,-1 0 1,1 0-1,0 0 1,0-1-1,0 1 1,-1 0-1,1 0 1,0 0-1,0 1 1,0-1-1,-1 0 1,1 0-1,0 0 1,0 0-1,0 0 1,-1 0-1,1 0 1,0 0-1,0 0 1,0 0-1,-1 0 1,1 1-1,0-1 1,0 0-1,0 0 1,0 0 0,0 0-1,0 0 1,-1 1-1,1-1 1,0 0-1,0 0 1,0 0-1,0 1 1,0-1-1,0 0 1,0 0-1,0 0 1,0 1-1,0-1 1,-30 51 3,2 2-1,2 1 0,3 1 1,2 1-1,3 1 0,2 0 1,3 1-1,2 1 1,2 17-3,2-23 29,12-58 34,30-65 14,-3-1 1,-4-2 0,7-34-78,-26 81 12,-8 23-11,13-37 9,-1-1 0,-3 0 0,-1-1 0,1-19-10,-8 19 15,-2-22-15,2 41-1,-2 21 0,1 0 1,0-1-1,-1 1 1,0 0 0,1-1-1,-1 1 1,0 0 0,0-1-1,0 1 1,-1 0 0,1-1-1,-1 1 1,1 0 0,-1-1-1,0 1 1,0 0-1,0 0 1,0 0 0,0 0-1,0 0 1,0 0 0,-2-2 0,3 4 0,0 0-1,-1 0 1,1 0 0,0 0 0,-1 0 0,1 0 0,0 0 0,0 0 0,-1 0 0,1-1-1,0 1 1,-1 1 0,1-1 0,0 0 0,0 0 0,-1 0 0,1 0 0,0 0 0,-1 0-1,1 0 1,0 0 0,0 0 0,-1 0 0,1 1 0,0-1 0,0 0 0,-1 0 0,1 0-1,0 1 1,0-1 0,0 0 0,-1 0 0,1 0 0,0 1 0,0-1 0,-10 16-7,-7 24-4,15-33 10,-22 52 3,-31 87 11,45-114-10,1 0 1,2 1-1,-2 17-3,9-49 1,-3 44 9,3-42-10,0 0 0,0-1 1,0 1-1,0 0 1,1-1-1,-1 1 0,1 0 1,0-1-1,0 1 1,0-1-1,0 1 1,0-1-1,0 0 0,1 1 0,-2-2 1,1-1-1,-1 0 1,0 1-1,0-1 1,1 0-1,-1 0 0,1 1 1,-1-1-1,0 0 1,1 0-1,-1 0 1,0 1-1,1-1 1,-1 0-1,1 0 0,-1 0 1,1 0-1,-1 0 1,0 0-1,1 0 1,-1 0-1,1 0 1,-1 0-1,1 0 0,-1 0 1,0 0-1,1 0 1,-1 0-1,1 0 1,-1-1-1,0 1 1,1 0-1,-1 0 1,1 0-1,-1-1 0,0 1 1,1 0-1,-1-1 1,0 1-1,1 0 1,-1 0-1,0-1 1,0 1-1,1-1 0,-1 1 1,0 0-1,0-1 0,13-24 19,-9 18-12,6-14 6,1 2-5,-2 0 1,0-1-1,-1-1 1,-1 1-1,0-1 1,2-20-9,6-73 24,-15 109-24,0 1 0,1-1 0,0 0 0,0 1 0,0-1 0,0 0 0,1 1 0,0 0 0,0-1 0,0 1 0,0 0 0,1 0 0,0 0 0,0 0 0,0 1 0,0-1 0,1 0 0,-4 4 0,0 1 0,0-1-1,0 0 1,0 0 0,0 0 0,0 0-1,0 0 1,0 1 0,0-1 0,0 0 0,0 0-1,0 0 1,0 0 0,0 1 0,0-1-1,0 0 1,0 0 0,0 0 0,0 0-1,1 0 1,-1 0 0,0 1 0,0-1 0,0 0-1,0 0 1,0 0 0,0 0 0,0 0-1,1 0 1,-1 0 0,0 0 0,0 0 0,0 0-1,0 0 1,0 0 0,1 0 0,-1 0-1,0 0 1,0 1 0,0-1 0,0-1 0,1 1-1,-1 0 1,0 0 0,0 0 0,0 0-1,0 0 1,0 0 0,1 0 0,-1 0 0,0 0-1,0 0 1,0 0 0,0 0 0,0 0-1,0 0 1,1 0 0,-1-1 0,0 1 0,0 0-1,0 0 1,0 0 0,0 0 0,0 0 0,-4 22-22,2-13 19,-2 9 6,-1 1-1,-2-1 1,1 0-1,-2-1 1,0 0-1,-8 11-2,4-7 6,1-1 0,11-20-6,0-1 1,0 1-1,0 0 1,0 0-1,0 0 1,0 0-1,0 0 1,0 0 0,0 0-1,0 0 1,-1 0-1,1-1 1,0 1-1,0 0 1,0 0-1,0 0 1,0 0-1,0 0 1,0 0 0,0 0-1,-1 0 1,1 0-1,0 0 1,0 0-1,0 0 1,0 0-1,0 0 1,0 0-1,0 0 1,-1 0-1,1 0 1,0 0 0,0 0-1,0 0 1,0 0-1,0 0 1,0 0-1,-1 0 1,1 0-1,0 0 1,0 0-1,0 0 1,0 0-1,0 0 1,0 1 0,0-1-1,0 0 1,0 0-1,-1 0 1,1 0-1,1-2 0,-1 1 1,1-1-1,-1 0 0,1 1 1,0-1-1,0 0 1,0 1-1,0-1 1,0 1-1,0-1 1,0 1-1,0 0 0,0-1 1,1 1-1,-1 0 0,10-11 3,7-9 0,0-1 0,0 0-1,14-23-2,10-31 8,-39 62-10,-3 14 2,0 0 0,0-1-1,0 1 1,0 0 0,0-1 0,-1 1 0,1 0 0,0 0-1,0-1 1,0 1 0,0 0 0,-1 0 0,1-1 0,0 1-1,0 0 1,-1 0 0,1-1 0,0 1 0,0 0-1,-1 0 1,1 0 0,0 0 0,0 0 0,-1-1 0,1 1-1,0 0 1,-1 0 0,1 0 0,0 0 0,-1 0 0,1 0-1,0 0 1,-1 0 0,1 0 0,-1 1-1,0 0 0,-1 0 0,1 1-1,0-1 1,0 0 0,0 1 0,1-1 0,-1 0 0,0 1-1,0-1 1,1 1 0,-1-1 0,1 1 0,-1-1 0,1 1 1,-2 14-5,0-8 3,1 1 1,-1-1-1,0 1 0,-1-1 0,-2 4 2,-65 121-1,16 12 1,-34 147 0,34-103 0,33-109 8,3 0 1,4 2-1,3 0 0,3 17-8,8-95 2,-4 26 7,4-29-8,0-1 1,0 1-1,0 0 0,0 0 0,0 0 1,-1 0-1,1-1 0,0 1 0,-1 0 1,1 0-1,0-1 0,-1 1 0,1 0 1,-1-1-1,1 1 0,-1 0 0,1-1 0,-1 1 1,0-1-1,1 1 0,-1 0 0,0-1 1,1 0-1,-1 1 0,0-1 0,0 0 1,1 1-1,-1-1 0,0 0-1,0 0 1,1 0 0,-1 0 0,1 0 0,0-1 0,-1 1-1,1 0 1,-1 0 0,1-1 0,-1 1 0,1 0 0,0-1 0,-1 1 0,1 0 0,0-1 0,-1 1-1,1-1 1,0 1 0,0 0 0,0-1 0,-1 1 0,1-1 0,0 1 0,0-1 0,0 1 0,0-1-1,0 1 1,-1-1 0,1 1 0,0-1 0,0 1 0,0-1 0,1 1 0,-1-1 0,0 1 0,0 0-1,0-1 1,0 1 0,0-1 0,0 1-1,6-28-5,-5 24 7,8-23 121,1 0 0,8-15-123,5-4 2588,-6 10-1325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14.09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779 157 2216,'74'-15'1697,"-73"15"-1270,-1 0 1,1 0-1,-1 0 0,1 0 1,-1 0-1,1-1 0,-1 1 1,1 0-1,-1 0 0,1-1 1,-1 1-1,1 0 0,-1-1 1,0 1-1,1 0 0,-1-1 1,0 1-1,1 0 1,-1-1-1,0 1 0,1-1 1,-1 1-428,0-11 2869,-11-9-2791,10 19 500,0 0-535,0-1 0,0 1 0,0 0 0,0 0 1,0 0-1,0 0 0,-1 0 0,1 0 0,0 0 1,-1 1-1,0-2-43,-16-8 149,9 3-100,0 1 21,0 0-1,-1 0 1,1 1-1,-1 0 1,0 0-1,0 1 1,-1 0-1,-1 1-69,-33-7 772,0 1-1,-28 0-771,56 8 69,1 1 1,-1 0-1,1 2 0,-1 0 1,1 0-1,-1 2 1,1 0-1,0 1 0,-1 0-69,-13 9 43,0 0 0,1 2 0,0 1 0,2 1 0,0 1-1,1 2 1,0 0 0,-16 21-43,36-36 4,2 0-1,-1 0 1,0 0-1,1 1 1,0-1-1,1 1 1,0 0 0,0 0-1,0 0 1,1 1-1,0-1 1,0 1-1,1-1 1,0 1 0,0 0-1,1-1 1,0 1-1,0 0 1,1-1-1,0 1 1,0-1 0,2 6-4,-1-5 0,1 0 1,0 0-1,0 0 1,1-1 0,0 1-1,0-1 1,1 0-1,0 0 1,0-1 0,0 1-1,1-1 1,0 0-1,0-1 1,1 1 0,0-1-1,0-1 1,0 1 0,0-1-1,1 0 1,3 1-1,14 2 4,0 0 0,1-2 0,0 0 0,0-2 0,14 0-4,26 3 9,-40-2-9,0 0-1,0 2 1,-1 0-1,16 8 1,-34-12-1,-1 0-1,0 1 1,0 0 0,0 0-1,-1 0 1,1 1 0,-1 0-1,0 0 1,0 0-1,0 1 1,0 0 0,-1-1-1,0 2 1,0-1 0,0 0-1,-1 1 1,1 0 0,-2 0-1,1 0 1,0 0-1,-1 1 2,3 24 1,-1 1-1,-1 0 0,-2-1 1,-3 27-1,1-6 5,1-35 15,1 4-23,-1 1-1,-2 0 1,0-1-1,-5 22 4,5-37 33,0 0 1,0 1-1,0-1 0,-1 0 0,0 0 0,0-1 0,-1 1 0,0-1 0,0 1 0,0-1 0,0 0 0,-1-1 0,0 1 0,0-1 0,0 0 0,0 0 0,-1 0 1,-3 1-34,-6 2 139,-1 0 0,-1-1 1,1-1-1,-1 0 1,0-2-1,0 1 1,-7-1-140,-24 1 224,0-2 0,-1-2-224,18 0 43,1-1 0,-1-2 1,1-1-1,0-2 0,0 0 0,0-2 1,-13-7-44,39 14-28,0-1 1,0 0-1,0 0 1,0 0-1,0-1 1,1 1-1,-1-1 1,1 0-1,0 0 1,-1 0-1,1 0 1,1-1-1,-1 1 1,1-1-1,-1 0 28,2 2 52,0 0-1,1-1 0,-1 1 0,1-1 1,-1 1-1,1-1 0,0 1 0,0 0 1,0-1-1,0 1 0,0-1 0,1 1 0,-1-1 1,1 1-1,0 0 0,-1-1 0,1 1 1,0 0-1,0 0 0,1-1 0,-1 1 1,0 0-1,1 0 0,-1 0 0,1 1 0,0-1 1,-1 0-1,1 0 0,1 0-51,35-31 792</inkml:trace>
  <inkml:trace contextRef="#ctx0" brushRef="#br0" timeOffset="1157.007">1543 103 1984,'-1'0'300,"0"0"0,0 0 0,0 1 0,0-1 0,0 0 0,-1 1 0,1-1 0,0 1 0,0-1 0,1 1-1,-1-1 1,0 1 0,0 0 0,0 0 0,0-1 0,0 1 0,1 0 0,-1 0 0,0 0 0,1 0 0,-1 0 0,1 0-1,-1 0 1,1 0 0,-1 0 0,1 0 0,0 0 0,-1 1-300,-7 14 100,-4 0 163,8-11-167,0 1 0,0 0 0,0 0-1,1 0 1,0 0 0,0 1-1,0-1 1,1 1 0,0 0-1,0 0-94,-22 129 1212,9-51-133,-15 47-1080,-69 154 1261,10-31-705,76-221-388,13-32-157,-1-1 1,1 1-1,-1-1 1,0 1 0,0-1-1,0 1 1,1-1-1,-1 0 1,0 1-1,-1-1 1,1 0-1,0 0 1,0 0 0,0 0-1,-1 0 1,1 0-1,0 0 1,-1 0-12,0-5 140,6-9-40,60-170-637,33-103-990,-73 204 1309,-5 0-1,5-50 219,-17 76 16,-5 30 174,1 1 0,1-1 0,2 0 1,0 1-1,2 0 0,0 0 0,3-1-190,-6 14 232,-2 6-112,-1 0 1,1 1-1,0 0 1,0-1-1,0 1 1,1 0-121,-3 4 10,-1 0 0,1 1 1,0-1-1,0 0 1,-1 1-1,1-1 1,0 0-1,0 1 1,0-1-1,0 1 0,-1-1 1,1 1-1,0 0 1,0-1-1,0 1 1,0 0-1,0 0 0,0 0 1,0 0-1,0-1 1,0 1-1,0 1 1,0-1-1,0 0 1,0 0-1,0 0 0,0 0 1,0 1-1,0-1 1,0 0-1,0 1 1,0-1-1,0 1 0,-1-1 1,1 1-1,0-1 1,0 1-1,0 0-10,3 3 1,0 0 0,1 0 1,-2 1-1,1 0 0,0-1 0,-1 1 0,0 0 0,0 1 0,-1-1 0,1 0 1,0 4-2,5 14 21,-1 1 1,0 5-22,-4-13 23,18 57 253,2-1 0,32 68-276,80 134 632,-120-246-588,-1 1 0,-1 1 0,-2 0-1,-1 1 1,-1 0 0,0 7-44,-6-21-24,-2-7-127,0-1 1,1 0 0,0 0 0,0 0 0,1-1 0,0 1-1,1-1 1,2 5 150,-2-10-804,2-4 341</inkml:trace>
  <inkml:trace contextRef="#ctx0" brushRef="#br0" timeOffset="1530.508">1377 793 4641,'-8'2'3025,"4"-2"-49,2 1-1103,1-1-113,1 0-456,0 0-239,0 0-337,0 0-72,11 4-224,14 6-96,41 8-136,-30-18-64,9-3-96,2 0-152,2-4 1624,4 1-1176</inkml:trace>
  <inkml:trace contextRef="#ctx0" brushRef="#br0" timeOffset="2194.846">2291 228 3993,'-32'-92'2175,"21"71"-84,12 24 232,1-1 2414,18 5-4307,0-1 0,0-1 0,1-1 0,0 0 0,19 0-430,12-2 692,47-4-692,131-8 166,155-9-8,-313 11-33,-36 3-1714,36 1 1589,-61 6-1730,-6 2 682</inkml:trace>
  <inkml:trace contextRef="#ctx0" brushRef="#br0" timeOffset="2677.243">2804 259 2553,'-34'-40'2001,"33"39"-1912,1 1 0,-1-1 1,1 1-1,0-1 0,-1 1 0,1-1 0,0 1 0,-1-1 0,1 0 0,0 1 0,0-1 0,-1 0 0,1 1 0,0-1 1,0 0-1,0 1 0,0-1 0,0 0 0,0 1 0,0-1 0,0 0 0,0 1 0,0-1 0,0 0 0,1 0-89,4-2 6151,-9 34-4537,0 25-1614,3-36 197,0 2 49,1 0 0,1 1 0,1-1-1,1 0 1,1 1 0,2 1-246,10 31 705,15 33-705,-12-36 311,12 52-311,-19-36 101,-3 1 0,0 37-101,2 20 114,-1-69 757,-7-48-584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18.27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545 111 1448,'0'-1'287,"1"1"0,0 0 0,-1-1 0,1 1 0,0-1 0,-1 1-1,1-1 1,0 0 0,-1 1 0,1-1 0,-1 1 0,1-1 0,-1 0 0,1 1-1,-1-1 1,0 0 0,1 0 0,-1 0 0,0 1 0,1-1 0,-1 0 0,0 0-1,0 0 1,0 1 0,0-1 0,0 0 0,0 0 0,0 0 0,0 0 0,0 1-1,0-1 1,0 0 0,-1 0 0,1 0 0,0 0-287,-2-2 202,-1 0 1,1-1 0,-1 1-1,1 0 1,-1 0-1,0 1 1,0-1 0,0 1-1,-2-2-202,-3-2 135,0 0 1,0 0-1,-1 1 0,0 0 0,0 0 1,0 1-1,-1 0 0,0 0 0,1 2 1,-1-1-1,0 1 0,-1 0-135,-1 2 84,0 0-1,-1 1 1,1 1-1,0-1 1,0 2 0,0 0-1,0 0 1,0 1-1,1 1 1,-1 0-1,1 1-83,-20 10 34,1 2 0,0 1-1,-6 8-33,18-14 13,1 1 1,0 1-1,1 0 0,0 1 0,1 2-13,11-13 6,0-1 1,1 1-1,-1 0 0,1 0 1,0 0-1,1 0 1,-1 1-1,1-1 1,0 1-1,0 0 0,1-1 1,0 1-1,0 0 1,0 0-1,1 0 0,-1 0 1,1 0-1,1 0 1,-1 0-1,1-1 0,1 5-6,0-6 2,0 0-1,1 1 0,-1-1 0,1 0 1,-1 0-1,1 0 0,1-1 0,-1 1 1,0-1-1,1 0 0,0 0 0,0 0 1,0 0-1,0 0 0,0-1 0,3 1-1,12 6 4,-1-1 0,1-1 0,7 1-4,56 15 3,66 22 9,-117-34-6,0 1 0,-1 2 0,18 11-6,-34-16 2,-1-1 0,0 2 0,0 0 0,-1 0 1,-1 1-1,0 1 0,0 0 0,0 2-2,-4-4 1,0 1 0,0 0 0,-2 0 0,1 0 0,-1 1 0,-1 0 0,0 0 0,-1 0 0,0 0 0,-1 1-1,0 1 0,0 5 18,-1 0-1,-1 1 1,0-1-1,-2 0 1,0 0-1,-1 0 1,-1-1-1,0 1 0,-5 8-17,6-17 74,-2 0 0,1 0-1,-1 0 1,-1 0 0,0-1-1,0 0 1,-1 0-1,0 0 1,0-1 0,-1 0-1,0 0 1,0-1 0,-1 0-1,0-1 1,0 0-1,-9 4-73,-1-1 99,0-2 0,0 0-1,-1-1 1,0-1-1,-1 0 1,1-2-1,-1 0 1,1-2-1,-1 0 1,0-1-1,-5-2-98,7 0 18,1 0-1,0-1 1,0-1-1,0-1 1,1-1-1,-1 0 1,2-2-1,-1 1 1,1-2-1,0 0 1,0-1-1,-9-9-17,22 17-92,1 0-1,-1 0 0,1-1 1,0 1-1,0-1 1,0 1-1,0-1 1,0 0-1,0 0 1,1 0-1,-1 0 1,1 0-1,0 0 1,0 0-1,0 0 1,0-3 92,5-15-536</inkml:trace>
  <inkml:trace contextRef="#ctx0" brushRef="#br0" timeOffset="855.571">1282 591 4489,'18'-42'2212,"-18"42"-2161,1-1 0,-1 1 0,0-1 0,0 1-1,0-1 1,0 1 0,0 0 0,0-1 0,0 1 0,0-1-1,0 1 1,0 0 0,0-1 0,-1 1 0,1-1-1,0 1 1,0 0 0,0-1 0,0 1 0,-1 0-1,1-1 1,0 1 0,0 0 0,-1-1 0,1 1 0,0 0-1,-1-1 1,1 1 0,0 0 0,-1 0 0,1-1-1,0 1 1,-1 0 0,1 0 0,0 0 0,-1 0-1,1-1 1,-1 1 0,1 0 0,0 0 0,-1 0 0,1 0-1,-1 0 1,1 0 0,-1 0 0,1 0 0,0 0-1,-1 0 1,1 1-51,-24 3 1544,22-3-1255,-22 7 941,0 1 0,1 1 1,-21 13-1231,32-17 251,3-1-189,-1 1 0,1-1-1,0 1 1,1 1 0,0 0 0,0 0 0,0 0 0,1 1-1,0 0 1,1 1 0,0-1 0,0 1 0,0 0 0,1 1 0,1 0-1,0-1 1,0 1 0,1 0 0,0 1 0,1-1 0,0 1-1,0-1 1,1 1 0,1 0-62,0 1 10,1-1 0,0 1 0,1-1 0,0 1-1,1-1 1,0 0 0,1 0 0,0 0 0,0-1 0,1 1 0,1-1-1,5 7-9,-3-4 18,1-1-1,0-1 1,1 0-1,0 0 0,1 0 1,0-2-1,1 1 1,0-1-1,7 3-17,-11-8 12,-1-1 1,1 1 0,-1-2-1,1 1 1,0-1-1,0-1 1,0 1-1,0-1 1,0-1-1,1 1 1,-1-1 0,0-1-1,0 0 1,0 0-1,0 0 1,0-1-1,0 0 1,0-1-1,0 0 1,-1 0 0,1 0-1,-1-1 1,1-1-13,5-3 66,0 0 0,0-1 1,-1 0-1,0-1 1,-1-1-1,0 0 0,0-1 1,-1 1-1,-1-2 0,0 0 1,5-9-67,-8 11 85,-1 0 1,0 0 0,-1 0-1,0-1 1,-1 0-1,0 0 1,0 0 0,-1 0-1,-1-3-85,-1 8 41,0 0-1,0 0 0,-1 0 1,0 0-1,0 0 0,-1 0 1,1 0-1,-2 0 1,1 0-1,-1 1 0,0-1 1,0 1-1,-1 0 0,0 0 1,0 0-1,-2-2-40,-8-6-1,0 1 0,-1 0-1,0 1 1,-1 1 0,0 1 0,0 0 0,-1 1-1,-1 1 1,1 0 0,-2 2 0,-1-1 1,19 7-7,-2-1-86,0 0 0,0 0 1,0 0-1,0 0 0,0 1 0,0-1 0,0 1 0,-1 0 0,1 0 0,0 0 1,-2 0 92,-5 4-435</inkml:trace>
  <inkml:trace contextRef="#ctx0" brushRef="#br0" timeOffset="1443.474">1946 80 4249,'0'0'179,"0"-1"1,-1 1 0,1-1-1,0 1 1,-1 0-1,1-1 1,-1 1 0,1 0-1,-1-1 1,1 1-1,-1 0 1,1 0-1,-1 0 1,1-1 0,-1 1-1,1 0 1,-1 0-1,1 0 1,-1 0-1,1 0 1,-1 0 0,0 0-1,1 0 1,-1 0-1,1 0 1,-1 0 0,1 1-1,-1-1 1,1 0-1,-1 0 1,1 0-1,-1 1 1,1-1 0,-1 0-1,1 0 1,0 1-1,-1-1 1,1 1-1,-1-1 1,1 0 0,0 1-1,-1-1 1,1 1-1,0-1 1,-1 1-180,0 4 143,-1-1 0,1 1 1,0 0-1,0 0 0,1 0 0,-1 0-143,0 6 151,-3 26 167,2 1 0,2 0 0,1 0 0,5 19-318,27 160 1271,-17-127-762,-10-58-376,42 285 424,-42-268-530,-1-15-16,-1 0-1,-1 11-10,-3-44-102</inkml:trace>
  <inkml:trace contextRef="#ctx0" brushRef="#br0" timeOffset="2290.578">2497 731 4505,'-54'-58'2132,"34"40"1233,20 18-3307,0 0 0,0 0 0,0 0 0,0-1 0,0 1 0,-1 0 0,1 0 0,0 0 0,0 0 0,0 0 0,0 0 0,0 0 0,0 0 0,0-1-1,0 1 1,0 0 0,-1 0 0,1 0 0,0 0 0,0 0 0,0 0 0,0 0 0,0 0 0,0 0 0,0 0 0,-1 0 0,1 0 0,0 0 0,0 0-1,0 0 1,0 0 0,0 0 0,0 0 0,-1 0 0,1 0 0,0 0 0,0 0 0,0 0 0,0 0 0,0 0 0,0 0 0,0 0 0,-1 1-1,1-1 1,0 0 0,0 0 0,0 0 0,0 0 0,0 0 0,0 0 0,0 0 0,0 0 0,0 0 0,0 1 0,0-1 0,0 0 0,-1 0 0,1 0-1,0 0 1,0 0 0,0 0 0,0 1 0,0-1-58,13 29 1854,28 52-1279,-19-34-362,3-2 1,1-1 0,1 0 0,23 24-214,-23-36 139,-17-19-26,0 0 0,1-1 0,0-1 0,1 1 0,0-2 0,8 5-113,-20-14 36,1-1 1,-1 1-1,0-1 0,1 1 1,-1-1-1,1 0 0,-1 1 1,1-1-1,-1 0 0,1 1 1,0-1-1,-1 0 0,1 0 1,-1 1-1,1-1 0,0 0 1,-1 0-1,1 0 0,-1 0 1,1 0-1,0 0 0,-1 0 1,1 0-1,0 0 1,-1 0-1,1-1 0,-1 1 1,1 0-1,0 0 0,-1 0 1,1-1-1,-1 1 0,1 0 1,-1-1-1,1 1 0,-1 0 1,1-1-1,-1 1 0,1-1 1,-1 1-1,0-1 0,1 1 1,-1-1-1,0 1 0,1-1-36,0-3 158,0 0 0,-1 1 0,1-1 0,-1 0 0,0 1 0,0-1 0,0-1-158,0-3 34,3-48 108,2 1-1,3 1 1,2-1 0,2 2-1,3-1 1,2 2-1,5-6-141,-20 53 24,1-3-65,0 0-1,1 0 1,0 0-1,4-5 42,-7 12-42,-1 0-1,1 0 0,0 0 0,-1 0 0,1 0 0,0 0 0,0 0 0,0 0 0,0 0 1,0 0-1,0 1 0,0-1 0,0 0 0,0 1 0,0-1 0,0 1 0,0-1 0,0 1 1,1 0-1,-1-1 0,0 1 0,0 0 0,1 0 0,-1 0 0,0 0 0,0 0 0,0 0 0,1 0 1,-1 0-1,0 1 0,0-1 0,0 0 0,1 1 0,-1-1 0,1 1 43,15 12-592</inkml:trace>
  <inkml:trace contextRef="#ctx0" brushRef="#br0" timeOffset="3085.854">3383 752 5377,'-29'-5'4309,"69"23"-1549,-34-15-2521,1 1 0,-1-1 0,1-1 1,0 1-1,0-1 0,0-1 0,5 2-239,6-1 239,-1-1 0,1 0 0,-1-2 0,0 0 0,1 0 0,13-5-239,-25 5 59,-1 0-1,1-1 0,-1 0 1,1-1-1,-1 1 0,0-1 0,0 0 1,0 0-1,0 0 0,-1-1 0,1 0 1,-1 0-1,0 0 0,0 0 1,0-1-1,-1 1 0,0-1 0,0 0 1,0 0-1,0 0 0,1-6-58,-2 7 42,0 0-1,-1 0 1,0 0-1,0 0 1,0 0-1,0-1 1,-1 1 0,1 0-1,-1-1 1,-1 1-1,1 0 1,0 0-1,-1-1 1,0 1-1,0 0 1,0 0-1,0 0 1,-1 0-1,0 0 1,0 0-1,0 0 1,-1-1-42,-1 0 17,0 1 0,0 0 0,0 0 0,0 0 0,-1 1 0,0-1 0,0 1 1,0 0-1,0 0 0,0 1 0,0 0 0,-1 0 0,1 0 0,-1 0 0,0 1 0,-2 0-17,1-1 7,0 2 0,-1-1-1,1 1 1,0 0 0,-1 1 0,1-1-1,0 1 1,0 1 0,0 0 0,0 0-1,0 0 1,0 1 0,0-1 0,1 2-1,-1-1 1,-2 3-7,1-1 4,1 1 1,0-1-1,1 1 1,-1 1-1,1-1 1,0 1-1,1 0 0,0 0 1,0 1-1,0-1 1,1 1-1,0 0 1,-1 5-5,-5 14-5,2 0 0,0 1-1,2 0 1,1 1 0,1 4 5,3-16 9,0 0 0,2 1 0,-1-1 0,2 0 0,1 0 0,0 0-1,1 0 1,0 0 0,3 2-9,-2-5 25,0-1 0,1 0 0,1 0 0,0-1 0,5 7-25,-8-14 10,-1-1-1,1 0 1,0 0-1,0 0 0,0 0 1,1 0-1,-1-1 1,1 0-1,0 0 1,0 0-1,0-1 1,0 0-1,1 0 1,-1 0-1,3 0-9,5 1 24,0-1 1,0-1-1,-1 0 1,1-1-1,0-1 1,0 0-1,0 0 0,0-1 1,-1-1-1,1 0 1,-1-1-1,1 0-24,26-12-785,-1-1-1,0-2 0,0-2 786,-10 5-1330,9-7 395</inkml:trace>
  <inkml:trace contextRef="#ctx0" brushRef="#br0" timeOffset="3842.556">4240 650 6705,'40'-59'2697,"-36"55"956,-4 7-1850,-2 12-1279,-2 2-172,1 10 67,2-1 1,0 1-1,1 0 1,4 21-420,14 44 509,-11-62-432,-1-1 1,-1 1-1,-2 0 0,-1 0 1,-1 0-1,-2 10-77,-5-19 409,6-21-393,0 0-1,0 1 1,0-1 0,0 0 0,0 0 0,-1 0 0,1 0 0,0 0 0,0 0 0,0 0 0,0 0-1,-1 0 1,1 0 0,0 0 0,0 0 0,0 0 0,0 0 0,-1 0 0,1 0 0,0 0 0,0 0 0,0 0-1,0 0 1,0 0 0,-1 0 0,1 0 0,0 0 0,0 0 0,0 0 0,0-1 0,0 1 0,-1 0-1,1 0 1,0 0 0,0 0 0,0 0 0,0 0 0,0-1 0,0 1 0,0 0 0,0 0 0,-1 0 0,1 0-1,0 0 1,0-1 0,0 1 0,0 0 0,0 0 0,0 0 0,0 0 0,0-1-16,-2-3 146,1-1 1,-1 0-1,1 0 1,0 0 0,-1-5-147,-2-66 527,5-69-527,0 120 37,-1 10-27,0 1 0,2-1 0,0 1 0,0 0 1,1 0-1,1 0 0,3-7-10,-5 16-2,0 1 0,0-1 0,1 1 1,0 0-1,0 0 0,0 0 0,0 0 0,0 0 1,1 1-1,-1 0 0,1-1 0,0 1 0,0 1 0,1-1 1,-1 1-1,0-1 0,1 1 0,-1 0 0,1 1 1,0-1-1,0 1 0,0 0 0,0 0 2,28-3-2,0 0-1,0 3 0,25 2 3,99 10 2648,-157-11-2635,93 9 1136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23.37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420 40 2793,'-2'-10'2019,"1"7"-1341,0 0 1,1 0-1,-1 1 1,0-1-1,-1 0 0,1 0 1,0 1-1,-1-2-678,1 4 78,1 0 0,0-1 0,0 1 0,-1 0 0,1 0 0,0-1 0,-1 1 0,1 0 0,0 0 0,-1-1 0,1 1 0,-1 0 0,1 0 0,0 0 0,-1 0 0,1 0 0,0 0 0,-1 0 0,1 0 0,-1 0 0,1 0 0,0 0 0,-1 0 0,1 0 0,-1 0-78,-13 10 810,12-6-665,0-1 1,0 1-1,0-1 1,0 1 0,0 0-1,1-1 1,0 1-1,0 0 1,0 0-1,0 0 1,0 2-146,-3 46 656,4-44-551,0 63 704,3-1 1,10 50-810,30 139 624,-38-231-600,0-5-62,2 18-70,2 1 0,3 3 108,-11-48 450,-2 2-38</inkml:trace>
  <inkml:trace contextRef="#ctx0" brushRef="#br0" timeOffset="355.835">65 486 6225,'-17'-8'2921,"0"8"-913,0 0-615,8-4-89,4 4-280,10-3-272,7 4-80,15-1-199,9 0 31,23 0-168,8-5-56,15-4-104,10 1-40,3 0-48,1-2 32,-4 8-104,-10 2 480,-3 9-360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34.2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91 150 2168,'-30'-87'1613,"25"75"4741,2 11-3834,3 16-2994,0-1 1093,-17 205 1564,-2 42-1193,5-103-618,12-128-348,1 1 0,2 0 0,0 0 0,2-1 0,2 1 1,1-1-1,1 0 0,1 0 0,2-1 0,1 0 0,1-1-24,-5-15 11,1 0 1,1-1-1,-1 0 0,2-1 0,0 0 0,0 0 0,1-1 1,0 0-1,8 4-11,16 10 65,0-2 0,26 12-65,-56-32 9,-1 0 0,1-1 0,-1 1 0,1-1-1,-1 0 1,1 0 0,0-1 0,-1 1 0,1-1 0,0 0 0,0 0 0,-1 0 0,1-1 0,0 0 0,-1 0-1,1 0 1,-1 0 0,1-1 0,-1 0 0,1 0 0,-1 0 0,0 0 0,0-1 0,3-2-9,10-8 42,-2 0 0,1-1 0,-2 0 0,0-1 0,0-2-42,15-19 47,-1-1 1,-2-1-1,6-16-47,62-124 77,-93 175-76,19-40 18,-2-1 1,-1-1-1,-1-8-19,31-138 14,6-19-1,-49 195-7,0 0-1,-1 0 0,-1-1 0,0 1 0,-1-1 0,0 0 0,-2 1 1,0-1-1,0 1 0,-2-1 0,0 1 0,0-1 0,-2 1 0,0 0-5,-1 3-3,4 14-29,1 10-18,-2 95 49,-17 100 1,15-171-1,-16 139 11,18-135 3,2 0 0,1 0 0,4 15-13,0-31 11,1-1 1,1 1-1,1-1 1,1 0 0,1-1-1,1 0 1,1 0-1,1-1 1,2 2-12,26 35 187,2-1 1,25 24-188,-28-38 197,4 0-65</inkml:trace>
  <inkml:trace contextRef="#ctx0" brushRef="#br0" timeOffset="1016.626">1497 245 3097,'70'-68'1483,"-70"67"-1420,0 1-1,0 0 1,1-1 0,-1 1 0,0 0 0,0-1 0,0 1 0,1 0 0,-1 0 0,0-1-1,0 1 1,1 0 0,-1 0 0,0-1 0,1 1 0,-1 0 0,0 0 0,1 0 0,-1 0-1,0-1 1,1 1 0,-1 0 0,1 0 0,-1 0 0,0 0 0,1 0 0,-1 0 0,0 0-1,1 0 1,-1 0 0,1 0 0,-1 0 0,0 0 0,1 0 0,-1 1 0,0-1 0,1 0 0,-1 0-1,0 0 1,1 0 0,-1 1 0,0-1 0,1 0 0,-1 0 0,0 1 0,0-1 0,1 0-1,-1 1 1,0-1 0,0 0 0,1 0 0,-1 1 0,0-1 0,0 1-63,4 17 869,-4-16-536,0 7 31,1-1-1,-2 1 1,1 0 0,-1-1-1,0 1 1,-2 5-364,-4 33 823,3 38 228,3 1 1,8 45-1052,-2-83 110,-1 0-1,-3 0 1,-2 1 0,-2-1 0,-8 39-110,11-85 2,-6 25 29,1 1 0,1-1-1,1 1 1,2 0 0,0 1 0,2-1 0,2 1-31,-1 9 384,3-126 153,-3 50-460</inkml:trace>
  <inkml:trace contextRef="#ctx0" brushRef="#br0" timeOffset="1711.36">1655 318 5353,'-43'-85'2453,"42"85"-2383,1-1 0,0 0 0,-1 1 0,1-1 1,0 0-1,-1 1 0,1-1 0,-1 0 0,1 1 1,0-1-1,-1 1 0,0-1 0,1 1 0,-1-1 1,1 1-1,-1 0 0,0-1 0,1 1 0,-1-1 1,0 1-1,1 0 0,-1 0 0,0-1 0,1 1 1,-1 0-1,0 0 0,0 0 0,1 0 0,-1 0 1,0 0-1,0 0 0,1 0 0,-1 0 0,0 0 1,0 1-1,1-1 0,-1 0 0,0 0 0,1 1 1,-1-1-1,0 0 0,1 1 0,-1-1 0,0 1 1,1-1-71,-2 3 352,-1-1 0,1 1 0,0-1 0,0 1 0,0 0 0,1 0 0,-2 2-352,2-3 318,0 0-231,0 0 1,0 0-1,0 0 1,1 0-1,-1 0 1,1 0-1,-1 0 1,1 0-1,0 0 1,0 0-1,0 0 1,0 0-1,0 0 1,0 1-1,0-1 1,1 0-1,-1 0 1,1 0-1,0 0 1,-1 0-1,1 0 1,0-1-1,0 1 1,0 0-1,0 0 1,2 1-88,3 5 201,1 0 1,1 0 0,-1-1 0,9 7-202,4 4 371,12 18-122,-2 2 1,-1 2 0,-2 0-1,11 25-249,-6-13 213,-17-26-145,2-1 0,1 0 0,2-1 0,0-1 0,1-1 0,1-1 0,1-1 0,12 8-68,-12-13 49,-1 2 0,0 0 1,-2 2-1,7 7-49,-19-17 13,-1 1 1,1 0-1,-2 0 1,1 0-1,-1 1 1,-1 0-1,0 1 1,0-1-1,-2 1 1,4 11-14,-2 25 63,-5-39-43,1 0 0,-1-1 0,2 1 0,-1-1 1,1 1-1,0-1 0,3 5-20,-5-13 10,0 0 0,0 1 0,0-1 0,1 0 0,-1 0 1,0 0-1,0 0 0,0 0 0,0 0 0,0 0 0,1 0 0,-1 0 1,0 0-1,0 0 0,0 0 0,0 0 0,0 0 0,1 0 0,-1 0 0,0 0 1,0 0-1,0 0 0,0 0 0,1 0 0,-1 0 0,0 0 0,0 0 1,0 0-1,0 0 0,0 0 0,1 0 0,-1 0 0,0 0 0,0 0 0,0 0 1,0-1-1,0 1 0,0 0 0,0 0 0,1 0 0,-1 0 0,0 0-10,9-10 334,9-14 158,-15 17-430,1 0 0,-1 0 0,0 0 0,-1 0 0,1-1 0,-1 0 0,-1 1 0,0-1 0,0 0 0,0 0-62,0-22 287,-2-29-287,0 35 62,-17-228 393,0 17-323,16 193-91,3-1 0,3-26-41,-2 57-84,-1 0-1,2 0 1,0 0 0,0 1-1,1-1 1,0 1 0,1 0-1,1 0 1,0 0 0,0 1 0,4-6 84,-1 10-256</inkml:trace>
  <inkml:trace contextRef="#ctx0" brushRef="#br0" timeOffset="2904.665">3327 251 3497,'3'-3'893,"2"-2"5060,-15 0-2162,-27-3-2420,20 4-1032,0 1-1,-1 0 0,1 2 1,-1 0-1,1 0 1,-10 2-339,10 1 62,1 0 0,-1 1 1,1 1-1,0 1 0,0 0 0,1 1 1,-1 1-1,2 0 0,-1 1 1,1 0-1,-6 5-62,12-7 25,0 1 0,0 0 1,1 0-1,0 0 0,0 1 1,1 0-1,0 1 0,0-1 0,1 1 1,0 0-1,1 0 0,0 1 1,0-1-1,1 1 0,0 0 0,1 0 1,0 0-1,-1 9-25,3-15 0,0 1 1,0-1-1,0 0 0,0 0 1,1 0-1,0 0 0,0 0 1,0 0-1,0 0 0,1 0 1,-1 0-1,1 0 0,0-1 1,0 1-1,2 2 0,1-1 1,-1 1 0,1-1 1,0-1-1,1 1 0,-1-1 0,1 0 1,-1 0-1,1 0 0,2-1-1,10 6 3,1-1 0,0-1 1,1-1-1,0-1 0,19 3-3,35 2 0,27 5 0,-88-12 0,0 0 0,1 2 0,-1-1 0,-1 2 0,1-1 0,1 2 0,-9-3-1,0-1 1,-1 1-1,1 0 0,-1 0 0,1 0 1,-1 0-1,0 1 0,-1 0 1,1 0-1,-1 0 0,0 0 0,0 0 1,-1 1-1,1-1 0,-1 1 1,0 0-1,-1 0 0,1 1 1,-1 1 0,0 0 0,0 0 0,0 0 0,-1 0-1,0 0 1,-1 0 0,0 0 0,0 0 0,0 0 0,-1 0-1,-1 0 1,-2 6 0,-3 5 12,0-1-1,-2 0 1,0 0 0,-1-2-1,-1 1 1,-10 10-12,13-17 14,0-1 1,-1 0 0,0-1-1,-1 0 1,0-1 0,0 0-1,0-1 1,-1 0 0,0-1-1,-11 4-14,1-2 37,1-1 0,-1-1 0,0-1 0,0-1 0,-11 0-37,24-2 1,1-1 1,-1 0-1,1-1 0,0 0 1,0 0-1,-1-1 1,1 0-1,0 0 0,0-1 1,0 0-1,1 0 1,-1-1-1,1 0 0,0 0 1,0-1-1,0 0-1,4 3-140,1 0 0,0 0-1,0 0 1,0 0 0,0-1 0,0 1-1,0 0 1,1-1 0,-1 1 0,1-1-1,0 0 1,0 1 0,0-1 0,0 0-1,0 0 1,0 0 0,1 1 0,0-1 0,-1-1 140,2 0-151,0 1 0,0 0 0,0 0 0,0-1 0,1 1 0,-1 0 0,2-2 151</inkml:trace>
  <inkml:trace contextRef="#ctx0" brushRef="#br0" timeOffset="3792.119">4033 223 5577,'0'-1'184,"0"0"-1,0 0 1,0 0-1,-1 0 1,1 0-1,0 0 1,-1 0-1,1 1 1,0-1-1,-1 0 1,1 0-1,-1 0 0,0 0 1,1 1-1,-1-1 1,1 0-1,-1 1 1,0-1-1,0 1 1,1-1-1,-1 1 1,0-1-1,0 1 1,0-1-1,0 1 1,0-1-1,1 1 1,-1 0-1,0 0 1,0 0-1,0-1 1,0 1-1,0 0 1,0 0-1,0 0 1,0 0-1,0 1 1,0-1-184,-1 1 108,0-1 0,1 1 0,-1 0 0,0 0 1,1 0-1,-1 0 0,1 1 0,-1-1 0,1 0 1,0 1-1,0-1 0,-1 1 0,1-1 1,0 1-1,0-1 0,1 1 0,-1 0 0,0 0 1,0-1-1,0 3-108,-18 71 363,3 1 1,3 1 0,2 16-364,1-10 126,-3-1 1,-20 66-127,5-41 153,4 2 1,-5 75-154,119-811 1271,-50 445-1273,-20 102 13,-4-2 0,-2-4-11,-14 85 0,0-3 23,0 0 0,1 0 0,0 1 0,0-1 0,0 0 0,1-2-23,-1 5 6,-1 0-1,0 1 1,1-1 0,-1 1 0,0-1 0,1 1-1,-1-1 1,1 1 0,-1 0 0,1-1-1,-1 1 1,1 0 0,-1-1 0,1 1-1,-1 0 1,1-1 0,0 1 0,-1 0 0,1 0-1,-1 0 1,1 0 0,0-1 0,-1 1-1,1 0 1,0 0 0,-1 0 0,1 0-1,-1 1 1,1-1 0,0 0 0,-1 0 0,1 0-1,-1 0 1,1 1 0,0-1 0,-1 0-1,1 0 1,-1 1 0,1-1 0,-1 0 0,1 1-1,-1-1 1,1 1 0,-1-1-6,7 5 7,-1 0 0,0 0 0,-1 1 1,0 0-1,1-1 0,-2 2 0,1-1 1,-1 1-1,0-1 0,0 1 0,-1 0 0,3 6-7,4 16 2,0 2 0,2 18-2,2 4 9,59 184 88,59 120-97,-113-317-35,1-1 1,3-1-1,1-2 0,4 4 35,-25-36-181,-2-4 106,-1 1 1,1 0 0,-1-1-1,1 1 1,-1 0 0,1-1-1,-1 1 1,1 0 0,-1-1-1,0 1 1,1 0 0,-1 0-1,0 0 1,0-1 0,0 1 0,1 0-1,-1 0 1,0 0 0,0 0 74,-5 1-565</inkml:trace>
  <inkml:trace contextRef="#ctx0" brushRef="#br0" timeOffset="4191.05">3944 933 6225,'-10'-4'2921,"9"-1"-1033,-2 5-207,9 0-417,-6 0-104,0 0-432,20 2-135,43-5-305,-29-4 8,6-3-480,5-1 8,5 0 112</inkml:trace>
  <inkml:trace contextRef="#ctx0" brushRef="#br0" timeOffset="4589.918">4711 354 5905,'-91'-89'2599,"71"68"-299,19 17 228,3 1-477,6 0-733,-8 3-1278,102-5 961,-51 4-640,223 6 270,24-2-484,-259-8-203,-7 1-1343,-12 4-2476,-14 1 2463</inkml:trace>
  <inkml:trace contextRef="#ctx0" brushRef="#br0" timeOffset="4987.025">4930 347 5961,'-1'-1'316,"1"0"0,-1 0 0,0 1 0,0-1-1,0 0 1,0 1 0,0-1 0,0 1 0,0-1 0,0 1 0,0-1-1,-1 1 1,1 0 0,0-1 0,0 1 0,0 0 0,0 0-1,0 0 1,-1 0 0,1 0 0,0 0 0,0 0 0,0 0-1,0 1 1,-1-1 0,1 0 0,0 1 0,0-1 0,0 1-316,-1 0 178,1 1 0,0-1 0,0 1 0,-1 0 0,2 0 0,-1-1 1,0 1-1,0 0 0,0 0 0,1 0 0,-1 0 0,1 0 0,-1 0 1,1 0-1,0 2-178,-1 8 74,1 0 1,0 0-1,1 0 1,1 1-1,0 2-74,12 37 279,1-1-1,13 22-278,-7-16 178,10 45-178,25 191 219,-22-99-70,-11-102 963,-22-75 638,-10-3-739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7:42.95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134 178 5241,'5'-84'2381,"-5"68"-492,-3 12-228,-3 11 2138,3 6-3577,-1 1-1,2 0 1,0 0 0,0 0-1,1 0 1,1 1-1,1 4-221,-1-5 110,4 81 927,9 48-1037,-4-44 323,41 509 392,-46-581-639,1 11-1565,-2-47 1039</inkml:trace>
  <inkml:trace contextRef="#ctx0" brushRef="#br0" timeOffset="381.16">107 234 8266,'-107'-64'3689,"108"62"-2057,6-2-104,17-4-464,5-3-271,20-3-177,8-3-136,22-1-232,11 4-72,4-3-88,-6-2-16,-12 3-56,-6 1-160,-14 7-752,-10 2-585,-18 12 857</inkml:trace>
  <inkml:trace contextRef="#ctx0" brushRef="#br0" timeOffset="798.155">212 686 7698,'-7'4'3840,"2"-1"-1535,6 0-657,10-3-95,11-3-553,13-3-192,18-8-368,2 0-152,2-5-48,-4 1-136,-8 7 1057,2 2-825</inkml:trace>
  <inkml:trace contextRef="#ctx0" brushRef="#br0" timeOffset="1365.769">1140 623 4641,'26'-44'2529,"-26"43"-2465,0 1 1,0 0-1,0-1 1,0 1-1,0-1 1,0 1-1,0-1 1,0 1-1,0-1 1,0 1-1,0-1 1,0 1 0,0-1-1,0 1 1,0-1-1,0 1 1,-1-1-1,1 1 1,0-1-1,0 1 1,-1-1-1,1 1 1,0 0 0,0-1-1,-1 1 1,1 0-1,-1-1 1,1 1-1,0 0 1,-1-1-1,1 1 1,-1 0-1,1 0 1,-1-1-1,1 1 1,-1 0 0,1 0-1,0 0 1,-1 0-1,1 0 1,-1-1-1,1 1 1,-1 0-1,1 0 1,-1 0-1,1 1 1,-1-1 0,1 0-1,-1 0-64,-26 2 1435,26-2-1338,-11 2 204,0 0 1,1 1 0,-1 1-1,1 0 1,0 0 0,0 1-1,0 1 1,0 0-1,1 0 1,0 1 0,0 1-1,1-1 1,-1 3-302,1-2 30,2 0-1,-1 1 1,2 0 0,-1 0 0,1 1 0,0 0-1,1 0 1,0 0 0,1 1 0,0-1-1,1 1 1,0 0 0,0 0 0,1 1 0,1-1-1,0 0 1,0 1 0,1-1 0,1 0-1,0 1 1,1 2-30,0 0 3,2 1 0,0-1 0,1 1 0,0-1 0,1-1 0,1 1 0,0-1 1,1 0-1,0 0 0,1-1 0,0 0 0,1-1 0,11 9-3,-14-13 10,1 0 1,0-1-1,0 0 1,0 0-1,1-1 1,0 0-1,0-1 1,0 0-1,1 0 1,0-1-1,-1 0 1,1-1-1,0 0 1,0 0-1,0-1 1,0 0-1,1-1 1,-1-1-1,0 1 1,0-1-1,3-2-10,-3 1 69,0 0 0,0-1 0,-1-1 0,1 0 0,-1 0 0,0-1 0,0 0 0,0 0 0,-1-1 0,1 0-1,-2-1 1,1 0 0,5-6-69,-8 7 87,0-1-1,0 0 1,0-1-1,-1 1 1,0-1-1,0 0 1,-1 1 0,0-2-1,-1 1 1,1 0-1,-2-1 1,1 1-1,-1-1 1,0 1-1,-1-1 1,0-7-87,-2 0 6,0 1 1,-1 0 0,-1 0 0,0 0-1,-1 0 1,-1 1 0,0 0 0,-1 0-1,0 0 1,-1 1 0,-1 0-1,0 1 1,-1-1 0,0 2 0,-1 0-1,0 0 1,-1 1 0,0 0 0,0 1-1,-1 0 1,0 1 0,-4-1-7,13 7-166,1 1 0,0-1 0,0 1 0,-1 0 1,1 0-1,-1 0 0,1 0 0,-1 1 0,0 0 0,1 0 0,-1 0 1,1 0-1,-1 0 0,-3 1 166,-4 11-742</inkml:trace>
  <inkml:trace contextRef="#ctx0" brushRef="#br0" timeOffset="1925.504">1590 647 7282,'1'-1'3465,"-1"11"-1545,2 18-241,6 27-1679,6-7 1401,13 25-1401,-16-46 289,0 2-1,-2-1 1,-2 1 0,0 0-1,2 27-288,-4-1 427,-28-127 2243,20 50-2633,0 0 0,2-1 1,0 1-1,1 0 0,2-1 0,0 1 0,1 0 0,1 0 1,2 0-1,0 0 0,1 1 0,1 0 0,1 1 0,1 0 1,0 0-1,4-2-37,-8 13-30,1 0 0,0 1 0,1 0 0,0 0 1,0 1-1,0 0 0,1 0 0,0 1 0,1 1 1,-1-1-1,6-1 30,-7 3-72,-1 1 1,1 1-1,0-1 0,0 1 1,0 1-1,0-1 1,1 1-1,-1 1 1,0-1-1,0 1 0,1 1 1,-1 0-1,0 0 1,0 0-1,4 2 72,-5 0-52,-1 0 0,1 0 0,0 1 0,-1 0 0,3 2 52</inkml:trace>
  <inkml:trace contextRef="#ctx0" brushRef="#br0" timeOffset="2885.029">2324 715 6449,'-31'-37'2777,"26"31"-1083,5 6-946,7 11 72,-6-3-548,1-1-1,-2 1 1,1-1 0,-1 1-1,0 2-271,1 29 740,7 22-29,-2-22-337,-2-1 0,-1 1-1,-2 7-373,2 59 718,-4-98-564,-1-8 313,2-13 127,3-9-358,-1 1 1,0 0 0,-2-18-237,1-10 70,-1 48-68,10-142 118,-7 118-117,1 0-1,2 1 0,0-1 1,6-10-3,-11 32-10,0 0 1,1 1 0,0-1-1,-1 1 1,1-1-1,0 1 1,1 0-1,-1 0 1,0 0 0,1 0-1,0 0 1,0 1-1,0-1 1,0 1-1,0-1 1,0 1 0,0 0-1,1 1 1,-1-1-1,1 0 1,0 1-1,-1 0 1,4-1 9,-2 2-10,1-1 0,0 1 0,-1 0 0,1 1 0,-1-1 0,1 1 0,-1 1 0,1-1 0,-1 0 0,0 1 0,0 0 0,0 1-1,0-1 1,0 1 0,0 0 0,0 0 10,9 7-7,1 1-1,-2 0 0,0 1 0,0 1 1,-1 0-1,0 0 0,-1 1 0,-1 1 0,0 0 1,-1 0-1,5 13 8,-3-2 1,-1 0-1,-1 0 1,-1 1 0,-2 0 0,0 1 0,-2 0-1,-1 1 0,-2-23 7,-1-4-2,1 0-1,-1 0 0,0 0 1,0 0-1,0 0 1,0 0-1,0 0 0,0 0 1,0-1-1,-1 1 0,1 0 1,0 0-1,-1 0 1,0 0-1,1-1 0,-1 1 1,-1 1-5,2-3 3,0 0 0,0 0 0,0 0 0,0 0-1,0 1 1,0-1 0,-1 0 0,1 0 0,0 0 0,0 0 0,0 0 0,0 0 0,0 0 0,0 0 0,-1 0 0,1 0 0,0 0 0,0 0 0,0 0 0,0 0 0,0 0 0,0 0 0,0 0-1,-1 0 1,1 0 0,0 0 0,0 0 0,0 0 0,0 0 0,0 0 0,0 0 0,-1 0 0,1-1 0,0 1 0,0 0 0,0 0 0,0 0 0,0 0 0,0 0 0,0 0 0,0 0 0,0 0 0,0-1-1,0 1 1,-1 0 0,1 0 0,0 0-3,-4-14 162,0-21-125,1 1 0,1-1-1,3-29-36,0 49-2,0 0 0,2 0 0,0 0 0,0 0 0,2 0 0,-1 1-1,2 0 1,0 0 0,1 0 0,1 0 2,-5 8-9,2 0-1,-1 0 1,1 0 0,0 1-1,0-1 1,0 1 0,1 0-1,-1 1 1,1-1 0,1 1 9,-2 1-11,0 1 0,-1 0 0,1 0 0,0 0 0,0 1 0,1-1 1,-1 1-1,0 0 0,0 1 0,1-1 0,-1 1 0,0 0 1,0 1-1,6 0 11,-5 0-10,0 0 0,0 1 0,0 0 0,-1 0 1,1 0-1,0 0 0,-1 1 0,0 0 0,1 1 0,-1-1 0,0 1 1,3 3 9,-1 0-8,0 0 1,-1 1 0,0-1 0,0 1 0,-1 1 0,0-1-1,3 7 8,2 11-2,0 0 0,-2 0-1,0 1 1,-2 0 0,0 8 2,-2-8 18,-2 0 0,0 1 1,-2-1-1,-1 2-18,3 12 420,7-1-224</inkml:trace>
  <inkml:trace contextRef="#ctx0" brushRef="#br0" timeOffset="3728.563">3455 779 3681,'-17'-65'1987,"17"62"-1746,-1 1 1,1 0 0,-1 0-1,1 0 1,0-1 0,0 1-1,0 0 1,0 0-1,0-1 1,1 1 0,-1 0-1,1 0 1,-1 0-1,1 0 1,0 0 0,0-1-1,0 1-241,3-8 2021,-3 3 246,-2 6 46,-7 14-1017,2 2-1243,0 0-1,1 0 1,1 1 0,0 0 0,2 0 0,-1 0-1,2 0 1,0 7-53,2 4 17,0 0 0,2 0 0,1-1 1,5 21-18,-8-45 1,7 35 30,3-1 0,3 5-31,-11-33 12,0 1 0,1-1 0,0 0 0,0 0-1,1 0 1,0 0 0,1-1 0,0 0 0,0 0 0,0-1 0,5 5-12,-9-10 8,0 0 0,0 0-1,0 0 1,0 0 0,0-1-1,1 1 1,-1-1 0,0 1-1,0-1 1,0 0 0,0 1-1,1-1 1,-1 0 0,0 0-1,0-1 1,0 1 0,1 0-1,-1-1 1,0 0 0,0 1-1,0-1 1,0 0 0,0 0-1,0 0 1,0 0 0,1-1-8,7-5 40,-1 1-1,-1-1 1,1 0 0,4-7-40,-8 9 16,6-6 13,0-1-1,-1-1 1,0 0-1,-1 0 1,-1-1-1,0 0 1,0-1-1,-2 1 1,0-2-1,-1 1 1,0 0-1,0-4-28,3-27 63,-1-1 0,-3 0 0,-1-20-63,0 16 25,-3 50-33,0-1 0,0 1-1,0-1 1,0 1 0,0-1-1,0 1 1,0 0 0,1-1 0,-1 1-1,0-1 1,1 1 0,0 0-1,-1-1 1,1 1 0,0-1 8,0 2-8,-1 0-1,1 1 1,-1-1-1,1 0 1,-1 1 0,1-1-1,-1 0 1,1 1-1,-1-1 1,1 1 0,-1-1-1,0 1 1,1-1-1,-1 1 1,0-1 0,1 1-1,-1-1 1,0 1-1,0 0 1,1-1 0,-1 1-1,0-1 1,0 1 8,15 50-191,-15-50 198,11 42-73,-2-1 98,3 0-1,1-1 1,10 20-32,-17-48-57,1 0 0,0 0 0,1-1 0,0 0 0,1-1 0,0 1 1,1-2-1,0 1 0,1-1 0,0-1 0,0 0 0,9 4 57,-6-4 150,1-1-1,0-1 0,0-1 1,7 2-150,17 2 473</inkml:trace>
  <inkml:trace contextRef="#ctx0" brushRef="#br0" timeOffset="4141.036">4186 106 9002,'0'-30'3599,"4"18"-2367,-4 12-1208,1 0 1,-1 0-1,0 0 1,1 0-1,-1-1 1,0 1-1,1 0 1,-1 0-1,0 0 1,1 0-1,-1 0 1,0 0-1,1 0 1,-1 0-1,0 0 1,1 0-1,-1 0 1,0 0 0,1 0-1,-1 0 1,0 0-1,1 1 1,-1-1-1,0 0 1,1 0-1,-1 0 1,0 0-1,0 1 1,1-1-1,-1 0 1,0 0-1,0 0 1,1 1-25,0 0 34,0 0-1,0 1 1,0-1 0,0 0 0,0 1-1,0-1 1,0 1 0,0-1 0,-1 1-1,1-1 1,-1 1 0,1-1 0,-1 1-1,0 0 1,1-1 0,-1 1 0,0 0 0,0 0-34,2 9 73,14 80 705,4 82-778,-4-30 616,61 337 1180,-72-460-1664,10 45-47,-13-60 62,-1 1 1,1-1-1,1 0 0,-1 0 1,1-1-1,0 1 0,0 0 0,0-1 1,0 0-1,1 1-147,11 5 569</inkml:trace>
  <inkml:trace contextRef="#ctx0" brushRef="#br0" timeOffset="4684.755">4965 717 6425,'58'-14'2704,"-58"14"-2675,1 0 1,-1 0-1,0 0 1,0 0-1,0 0 1,0 0-1,0-1 1,1 1-1,-1 0 1,0 0-1,0 0 1,0 0-1,0 0 1,0 0-1,0-1 1,0 1-1,1 0 1,-1 0-1,0 0 1,0 0-1,0-1 1,0 1-1,0 0 1,0 0-1,0 0 1,0 0-1,0-1 1,0 1-1,0 0 1,0 0-1,0 0 1,0 0-1,0-1 1,0 1-1,0 0 1,0 0-1,0 0 1,-1 0-1,1 0 1,0-1-1,0 1 1,0 0-1,0 0 1,0 0-1,0 0 1,0 0-1,0 0 1,-1-1-1,1 1 1,0 0-1,0 0 1,0 0-1,0 0 1,-1 0-30,-14-10 1185,-20-7 615,35 17-1761,-9-3 246,0-1 0,0 2 1,-1-1-1,1 1 1,0 0-1,-1 1 0,1 0 1,-1 1-1,0 0 0,-1 1-285,6-1 20,0 1 0,0 0 0,1 0 0,-1 0 0,0 0-1,1 1 1,-1 0 0,1 0 0,0 0 0,-1 1-1,1-1 1,0 1 0,0 0 0,1 0 0,-1 1 0,1-1-1,-1 1 1,1-1 0,0 1 0,0 0 0,0 2-20,-3 5-17,1 1-1,0 0 1,1 0 0,0 0 0,1 0 0,1 1 0,-1 0 0,2-1 0,0 1 0,1 0 0,0 3 17,1 8-22,1 1 0,1-1 0,2 0 0,0-1 0,4 11 22,-6-26-2,0 0-1,0 0 1,0 0-1,1 0 1,0-1-1,1 0 1,0 0-1,2 3 3,-4-6 2,1-1-1,-1 1 1,1-1-1,0 0 1,0 0-1,0-1 1,0 1-1,1-1 1,-1 0-1,0 0 1,1 0-1,0 0 1,0-1-1,-1 0 1,3 0-2,0 1 16,1-1 0,0-1 0,-1 1 0,1-2 0,0 1 0,0-1 0,-1 0 0,1 0 0,-1-1 0,1 0 0,-1 0 0,1-1 0,-1 0 0,0 0 0,0-1 0,-1 0 0,1 0 0,-1-1-1,5-4-14,-4 3 32,-1-1 1,0 0-1,0 0 1,-1 0-1,1-1 1,-2 0-1,1 0 1,-1 0-1,0-1 1,-1 1-1,0-1 1,-1 0-1,1 0 1,-2 0 0,1 0-1,-1-7-33,0-2 127,-1-1 1,0 1-1,-2-1 0,0 1 1,-1 0-1,-1 0 0,-1 0 0,0 0 1,-5-9-128,6 21 146,2 6-68,4 16-86,2-3-5,1 0 0,0-1 0,1 0 1,0 0-1,1 0 0,0-1 0,1 0 1,1 0-1,6 5 13,0 0 14,1-1 1,0-1-1,2 0 1,0-2-1,15 9-14,31 13 44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32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448 235 4081,'110'-130'2535,"-106"126"-2199,-1-1-1,0 0 1,1 1-1,-2-1 0,1-1 1,1-2-336,-4 8 88,0-1 1,0 0 0,1 0-1,-1 1 1,0-1-1,0 0 1,0 1-1,0-1 1,0 0-1,0 0 1,0 1-1,-1-1 1,1 0 0,0 0-1,0 1 1,0-1-1,-1 0 1,1 1-1,0-1-88,-1 0 91,1 1 0,0-1 1,-1 0-1,1 1 0,0-1 0,0 0 0,0 0 0,-1 1 0,1-1 0,0 0 0,0 1 0,0-1 1,0 0-1,0 1 0,1-1 0,-1 0 0,0 0 0,0 1 0,0-1 0,1 0-91,-1 0 141,1 0 0,-1 0 0,1 0-1,-1 0 1,0 0 0,1-1 0,-1 1-1,0 0 1,0 0 0,0 0 0,0 0-1,0 0 1,0 0 0,0-1 0,0 1-1,0 0 1,-1 0 0,1 0 0,0 0 0,-1 0-1,1 0 1,-1 0 0,1 0 0,-1 0-1,1 0 1,-1 0 0,0 0-141,-1 0 108,1 0 0,-1 0-1,1 0 1,-1 0 0,0 1 0,0-1 0,1 1 0,-1-1 0,0 1-1,0-1 1,0 1 0,1 0 0,-1 0 0,0 0 0,-1 0-108,-6 1 199,0 0 1,-1 0 0,1 1 0,0 0 0,0 1 0,-3 1-200,-40 20 459,1 3 1,2 1-1,0 3 0,-25 22-459,40-27 90,1 0-1,1 2 0,1 1 1,-14 20-90,41-44 3,1 0 0,0 0 0,0 1 0,0-1 0,1 1 0,-1-1 1,1 1-1,1 0 0,-1 0 0,1 0 0,0 2-3,0-6 0,1 1-1,0 0 1,-1 0 0,1 0 0,0-1-1,1 1 1,-1 0 0,0 0 0,1 0-1,0-1 1,-1 1 0,1 0 0,0-1-1,0 1 1,1 0 0,-1-1 0,0 1-1,1-1 1,0 0 0,-1 0 0,1 1-1,0-1 1,0 0 0,2 1 0,21 11 1,1-1-1,0-1 1,12 3-1,-12-5-10,-1 1 1,0 1-1,0 1 0,4 5 10,-22-13-13,0 0-1,-1 0 1,0 1 0,0-1 0,0 2-1,-1-1 1,1 1 0,-2-1-1,1 1 1,-1 1 0,0-1 0,0 0-1,-1 1 1,0 0 0,-1 0-1,1 1 14,-1 4-2,0 0 0,0 1 0,-1-1 0,-1 1 0,-1-1 0,0 1 0,0-1 0,-1 1 0,-1-1 0,0 0 0,-1 0 0,0 0 0,-1-1 0,-1 0 0,0 1 0,-1-2-1,-5 9 3,1-4 49,0-1 0,-2 0 0,1-1 0,-1 0 0,-1-1 0,-1-1 0,0 0 0,0-1 0,-1 0 0,0-1 0,-1-1 0,-7 2-49,22-10 28,0-1 1,1 1-1,-1 0 1,0-1 0,1 0-1,-1 1 1,0-1 0,0 0-1,1 0 1,-1 0 0,0 0-1,0 0 1,0 0 0,1 0-1,-1-1 1,0 1 0,0-1-1,1 1 1,-1-1 0,-1 0-29,3 0 5,0 1 1,-1 0-1,1 0 1,0-1 0,0 1-1,-1 0 1,1-1-1,0 1 1,0 0 0,-1-1-1,1 1 1,0 0-1,0-1 1,0 1 0,0 0-1,0-1 1,0 1-1,-1-1 1,1 1 0,0 0-1,0-1 1,0 1-1,0-1 1,0 1 0,0 0-1,1-1 1,-1 1-1,0-1 1,0 1 0,0 0-1,0-1-5,1 0-1,0-1-1,0 1 1,0 0-1,0-1 1,0 1-1,0 0 0,1 0 1,-1 0-1,0 0 1,1 0-1,-1 0 1,2-1 1,9-4-9,1 0 0,0 1 0,0 0 0,13-3 9,16-5-24,-29 8-12,0 1 1,0 1 0,1 0-1,-1 1 1,0 1 0,1 0-1,-1 0 1,1 1 0,9 2 35,-18-1-18,-1 0 1,1 0 0,0 0 0,-1 0 0,0 1-1,1 0 1,-1 0 0,0 0 0,0 0-1,0 1 1,0-1 0,0 1 0,1 2 17,-3-3-4,1 1 0,-1 0 0,0 0 0,0 1 1,0-1-1,0 0 0,-1 1 0,0-1 0,1 1 1,-1-1-1,0 1 0,-1-1 0,1 1 0,-1 0 0,1 0 1,-1-1-1,0 1 0,-1 3 4,-1 2 3,0 0 1,0 0-1,-2 1 0,1-1 1,-1-1-1,0 1 0,-1-1 1,0 1-1,-4 4-3,-11 22 10,4-2-7,2 0-1,1 1 1,1 0 0,3 1 0,0 0 0,2 1-1,2 0 1,2 0 0,1 0 0,1 0 0,4 26-3,-2-50-2,0-1 0,1 1 0,0 0 0,1-1 0,0 0 0,1 0 1,1 0-1,-1 0 0,2 0 0,-1-1 0,2 0 0,-1 0 0,1-1 0,1 0 1,-1 0-1,2-1 0,-1 1 0,1-2 0,0 1 0,1-2 0,0 1 0,0-1 1,0 0-1,1-1 0,2 0 2,5 3-107,1-1 0,0-2 0,0 1 0,1-2 0,-1-1 0,1 0 0,0-2 0,-1 0 0,6-1 107,55-2-263</inkml:trace>
  <inkml:trace contextRef="#ctx0" brushRef="#br0" timeOffset="1184.736">1145 811 4369,'-62'-43'3066,"44"24"919,16 19 2408,5 32-5958,1 0-1,1-1 1,2 1-1,1-1 0,2 1-434,-4-13 94,2 0-1,0 0 1,1-1-1,1 0 0,0-1 1,2 0-1,0 0 0,13 13-93,-10-15 19,0-1-1,1 0 1,0-1-1,1-1 0,1 0 1,0-1-1,8 2-18,-16-8-6,0-1 0,1 0 0,0 0 0,-1-1 0,1-1 0,0 0 0,1 0 0,-1-1 0,0-1 1,0 0-1,0 0 0,0-1 0,1 0 0,8-3 6,-4 0-84,0-1 1,0-1 0,0 0-1,-1-1 1,0 0-1,0-1 1,0-1 0,-1-1-1,-1 0 1,0 0-1,0-1 1,-1-1 0,6-7 83,-6 3-29,-1 3 4,-1-1 0,-1 0 1,1-3 24,7-13-7,-1 0 0,-1-2 0,-2 1 0,2-12 7,-11 33 21,-1 0 0,-1 0 0,0-1 1,0 1-1,-1-1 0,0 0 0,-1 1 0,0-1 0,0 0 1,-1 0-1,-1 1 0,0-1 0,-1 1 0,1 0 0,-2-1 1,-3-7-22,5 14 64,0 0 0,-1 1 0,1-1 0,-1 1 0,0 0 0,0 0 0,0 0 0,0 0 1,0 0-1,0 0 0,-1 1 0,-3-2-64,5 3 45,0 0-1,-1 0 1,1 0 0,-1 0 0,1 1-1,-1-1 1,1 1 0,-1 0 0,1 0-1,-1 0 1,0 0 0,1 0 0,-1 0-1,1 1 1,-1-1 0,1 1 0,-1-1-1,1 1 1,0 0 0,-1 0 0,1 0-1,-2 1-44,-4 5 71,-1-1-1,1 1 0,0 0 0,0 0 1,1 1-1,0 0 0,0 1 0,1-1 0,0 1 1,-2 5-71,-7 15 128,1 0 0,-9 26-128,3 1 57,3 1 1,2 1-1,2 0 0,-2 38-57,11-53-10,1 1 0,2 0 0,3 0 0,1 0 0,2 0 1,7 26 9,-7-51-54,0 0 1,0-1-1,2 0 1,0 0 0,2-1-1,0 0 1,0 0 0,2-1-1,0 0 1,6 6 53,31 27-69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8:27.13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65 1 4185,'-56'3'2499,"47"-3"4299,11 3-4543,17 4-3204,-9-4 1698,22 6-369,1-1 0,0-2 1,5 0-381,113 11 638,-122-15-638,32 1-380,-1-2 1,22-5 379,-52 2-930,-4 0 346</inkml:trace>
  <inkml:trace contextRef="#ctx0" brushRef="#br0" timeOffset="400.479">38 399 5233,'-28'-1'7329,"24"3"-3212,18 3-3255,9 2-666,1-1-1,-1-2 1,1 0-1,0-2 1,23 0-196,55 0 382,58-9-382,-47-7-3787,-82 8 2292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8:33.4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115 363 6169,'-15'-29'2432,"15"29"-2400,0 0 0,0 0 0,-1 0 1,1-1-1,0 1 0,0 0 1,0 0-1,0 0 0,0 0 1,-1 0-1,1 0 0,0-1 1,0 1-1,0 0 0,-1 0 0,1 0 1,0 0-1,0 0 0,0 0 1,-1 0-1,1 0 0,0 0 1,0 0-1,0 0 0,-1 0 1,1 0-1,0 0 0,0 0 0,-1 0 1,1 0-1,0 0 0,0 0 1,0 1-1,-1-1 0,1 0 1,0 0-1,0 0 0,0 0 1,0 0-1,-1 0 0,1 1 0,0-1 1,0 0-1,0 0 0,0 0 1,0 0-1,0 1 0,0-1 1,-1 0-1,1 0 0,0 0 1,0 1-1,0-1 0,0 0-32,-5 13 692,4-12-560,-3 17 264,1 1-1,1 0 1,0 0 0,1-1-1,2 1 1,-1 0 0,3 10-396,-2-28 20,22 239 1475,2 8-930,-15-133-1884,12 34 1319,-19-127-657</inkml:trace>
  <inkml:trace contextRef="#ctx0" brushRef="#br0" timeOffset="419.241">11 539 6761,'-2'-5'427,"0"0"0,0 0-1,1-1 1,0 1 0,0 0-1,0-1 1,1 1-1,0-1 1,0 0 0,0 1-1,0-1 1,1 1 0,0 0-1,1-1 1,-1 1 0,3-5-427,1-2 281,1 0 1,1 1 0,0 0-1,1 0 1,0 0 0,6-6-282,0 3 92,0 0 1,0 1-1,1 1 1,1 0-1,0 1 1,1 0-1,0 2 1,0 0-1,15-5-92,-8 5 13,1 0 1,1 2-1,-1 1 0,1 1 0,0 1 0,1 1 0,-1 2-13,-15 0-2,0 1 0,-1 1 0,1-1-1,0 2 1,-1 0 0,1 0 0,-1 0 0,0 2-1,0-1 1,9 5 2,-14-5-2,0 0 0,0 1 0,-1-1 0,1 1 0,-1 0 0,1 0 0,-1 0 0,-1 1 1,1-1-1,0 1 0,-1 0 0,0 0 0,0 0 0,-1 1 0,1-1 0,-1 1 0,-1-1 0,1 1 0,-1 0 0,1 2 2,0 7 5,-1 0 0,0 0 0,-1 0-1,-1 0 1,-1 0 0,0 0 0,0 0 0,-2 0 0,0-1 0,0 1 0,-2-1 0,0 0 0,-4 7-5,1-4 27,0-1 0,-1 0 0,-1-1 1,0 0-1,-1 0 0,-1-1 0,0-1 0,-1 0 1,0-1-1,-12 8-27,7-8 68,0-1-1,0-1 1,-1 0 0,-1-2 0,-7 3-68,16-8 21,0 1 1,0-2 0,0 0 0,0 0-1,-1-1 1,1-1 0,0 0 0,0 0-1,-1-1 1,-2-1-22,13 2 198,0-1 1,0 1-1,0 0 1,0-1-1,0 1 1,0-1-1,0 0 1,0 1-1,0-1 1,0 0-1,0 0 1,0-1-1,0 1 1,1 0-1,-1 0 1,0-1-1,1 0-198,5 0 1446</inkml:trace>
  <inkml:trace contextRef="#ctx0" brushRef="#br0" timeOffset="1080.921">863 873 6273,'-57'-65'2002,"42"52"-971,20 23-521,-5-10-400,9 13 345,0 0 0,-2 1-1,0 0 1,0 0 0,-1 0 0,-1 1 0,0 0-1,-1 0 1,-1 1-455,3 20 465,-1 0 0,-1 1 0,-2 9-465,-2-40 72,-1 24 153,1-29-175,0 0 0,0 0 0,-1 1 1,1-1-1,0 0 0,-1 0 0,1 1 0,-1-1 0,1 0 0,-1 0 0,0 0 1,1 0-1,-1 0 0,0 0 0,0 0 0,0 0 0,0 0 0,0 0 1,0 0-51,0-1 41,0-1 1,0 1 0,0 0-1,1-1 1,-1 1 0,0-1 0,1 1-1,-1-1 1,0 1 0,1-1-1,-1 0 1,0 1 0,1-1 0,-1 0-1,1 1 1,-1-1 0,1 0-1,0 0 1,-1 1 0,1-1 0,0 0-1,-1 0 1,1 0 0,0 0-1,0 0-41,-8-21 103,2 0-1,1 0 0,0-1 0,2 0 0,0 0 0,2 0 0,0 0 0,2 0 0,0 0-102,1 14 2,-1 0-1,1 0 0,0 1 0,1-1 1,0 1-1,0-1 0,1 1 1,0 0-1,0 1 0,1-1 0,0 1 1,0 0-1,1 0 0,0 0 0,0 1 1,1 0-1,6-5-1,-3 4-122,0 0 0,1 1 0,0 1 0,0 0 0,0 0 1,0 1-1,1 1 0,-1 0 0,1 0 0,0 1 0,0 0 0,0 1 0,2 1 122,1 0-401,0 0-1,0 1 0,0 0 1,0 2-1,9 1 402,27 13-403</inkml:trace>
  <inkml:trace contextRef="#ctx0" brushRef="#br0" timeOffset="1552.135">1639 810 5329,'32'-67'2286,"-32"66"-2226,0 1 0,1-1 0,-1 0 0,0 0 0,0 1 0,0-1 0,0 0 0,0 0 0,0 1 0,0-1 0,0 0 0,0 0 0,0 0 0,0 1 0,-1-1 0,1 0 0,0 1 0,-1-1 0,1 0 0,0 0 0,-1 1 0,1-1 0,-1 0 0,1 1 0,-1-1 0,1 1 0,-1-1 0,1 1 0,-1-1 0,0 1 0,1-1 0,-1 1 0,0 0 0,1-1 0,-1 1 0,0 0 1,1-1-1,-1 1 0,0 0 0,0 0 0,0 0-60,-30-3 1331,28 3-1156,-8 0 51,1 1 0,0 0 0,-1 1-1,1 0 1,0 0 0,0 1-1,0 1 1,1 0 0,-1 0-1,1 0 1,0 1 0,0 1-1,0 0 1,1 0 0,-3 2-226,5-2 26,0 0-1,0 0 1,0 0 0,1 1 0,0 0 0,1 0-1,-1 0 1,1 0 0,1 1 0,-1-1 0,1 1-1,1 0 1,-1 0 0,1 0 0,1 1 0,0-1-1,0 0 1,0 1 0,1 0-26,0 2 1,1 0 0,0 0-1,1 0 1,0 0 0,1-1 0,0 1 0,0-1 0,1 0-1,0 0 1,1 0 0,1 0-1,-3-4 1,1-1-1,0 1 1,0-1-1,0 0 1,1-1 0,0 1-1,0-1 1,0 1-1,1-2 1,-1 1-1,1 0 1,0-1 0,0 0-1,0-1 1,0 1-1,0-1 1,1 0-1,-1-1 1,2 0-1,3 1 9,0-1-1,0 0 1,0-1-1,0 0 1,0 0-1,0-2 1,0 1-1,0-1 1,4-2-9,-7 2 13,-1-1 0,0 0 1,-1 0-1,1 0 0,0-1 0,-1 0 1,0 0-1,0 0 0,0-1 1,0 0-1,-1 0 0,0-1 0,0 1 1,3-5-14,-2 1 29,0 0 0,0-1 1,-1 0-1,0 0 0,0 0 0,-2-1 1,1 1-1,-1-1 0,0-3-29,-2 8 15,0-1 1,-1 1-1,0 0 0,0 0 0,-1 0 0,1-1 0,-1 1 0,-1 0 0,1 0 0,-1 0 0,0 0 0,-1 1 0,1-1 1,-1 0-1,0 1 0,0 0 0,-4-5-15,-2-2 11,-1 1 0,0 0-1,-1 0 1,0 1 0,-1 1 0,0 0 0,-6-4-11,10 8-77,-1 1 1,1-1-1,-1 1 1,1 1 0,-1-1-1,0 1 1,-1 1-1,1 0 1,0 0-1,-1 1 1,1 0-1,-4 1 77,9 0-118,0 0-1,0 0 0,0 1 1,0 0-1,0 0 0,1 0 0,-2 0 119,3 0-63,0 1 0,0-1 0,0 0 0,0 1 0,0-1-1,0 1 1,1 0 0,-3 1 63</inkml:trace>
  <inkml:trace contextRef="#ctx0" brushRef="#br0" timeOffset="2022.388">2266 747 5369,'-2'-2'311,"0"-1"-1,0 0 0,0 1 1,-1 0-1,1 0 0,-1-1 1,1 2-1,-1-1 0,0 0 1,0 0-1,0 1 1,0 0-1,0-1 0,0 1 1,0 0-1,0 0 0,0 1 1,-1-1-1,1 1 0,0 0 1,-1 0-1,1 0 1,0 0-1,-2 0-310,-2 2 168,1-1-1,-1 1 1,1 0 0,0 0 0,0 0-1,0 1 1,0 0 0,0 1 0,0-1-1,1 1 1,-5 4-168,4-3 20,1 0 1,0 1-1,1-1 0,-1 1 0,1 0 1,0 0-1,0 0 0,1 1 0,0-1 1,0 1-1,1 0 0,-1 0 0,1 0 0,1 0 1,0 0-1,0 1 0,0-1 0,1 0 1,0 1-1,0-1 0,1 0 0,0 0 1,0 1-1,2 4-20,-1-3-3,0-1 1,1 0 0,0 0-1,0 0 1,1 0-1,0 0 1,1-1 0,-1 0-1,1 0 1,1 0-1,-1-1 1,1 1-1,0-1 1,1-1 0,0 1-1,-1-1 1,2 0-1,-1-1 1,0 0 0,8 3 2,-9-4 11,1-1 0,0 0 0,0 0 0,0 0 1,0-1-1,1 0 0,-1-1 0,0 1 0,0-1 1,0-1-1,1 0 0,-1 0 0,0 0 0,0 0 0,0-1 1,0-1-1,0 1 0,-1-1 0,1 0 0,-1-1 1,0 1-1,0-1 0,0 0 0,0-1 0,-1 1 1,1-1-1,-1-1 0,0 1 0,-1-1 0,1 1 1,-1-1-1,-1 0 0,1-1 0,-1 1 0,0-1 1,0 1-1,-1-1 0,2-7-11,-2 5 10,-1 0-1,0 0 1,-1 0 0,0 0-1,0 0 1,-1 0 0,0 0-1,-1 0 1,0 0 0,0 0-1,-1 1 1,0-1 0,-1 1-1,1-1 1,-2 1 0,1 0 0,-1 1-1,0-1 1,-1 1 0,0 0-1,0 0 1,0 1 0,-1 0-1,0 0 1,0 0 0,-1 1-1,1 0 1,-1 1 0,0-1-1,-1 2 1,1-1 0,-1 1-1,1 0 1,-1 1 0,-8-1-10,9 2-110,0 0 0,0 1 0,0 0 1,-1 0-1,1 1 0,0 0 0,0 0 0,0 1 1,-2 1 109,-19 10-386</inkml:trace>
  <inkml:trace contextRef="#ctx0" brushRef="#br0" timeOffset="2435.421">2733 1375 4673,'42'6'6327,"-38"-6"-6074,1 0 1,0-1-1,0 1 0,-1-1 0,1 0 1,-1 0-1,1 0 0,0-1 0,-1 1 1,0-1-1,0 0 0,1 0-253,4-4 274,0-1 0,0 0 0,0 0 0,-1 0 0,0-1 0,-1-1 0,1 1 0,-2-1 0,1 0 0,-1-1 0,-1 1 0,0-1 0,0 0 0,-1-1 0,0 1 0,0-1 0,1-9-274,0-5 172,-1 0 0,-1 0 1,-1 0-1,-1-1 0,-1 1 1,-1 0-1,-3-9-172,-5-25 159,-2-1-1,-10-22-158,-41-115 110,16 53-41,30 91-53,3 17-9,3-1-1,0 0 0,3 0 1,1 0-1,-1-34-6,7 63-8,0 1 0,1-1 0,0 1 0,0-1 0,1 1 0,-1-1 0,2 1 0,-1 0 0,1 0 0,0 0 0,0 0 0,1 1 0,3-5 8,-5 8-36,1 0 0,-1 1 0,1-1 0,-1 1 0,1 0 0,0-1 0,0 1 0,0 0 0,0 1 0,0-1 0,1 1 0,-1-1 0,0 1 0,1 0 0,-1 0 0,1 0 0,-1 1 0,1-1 0,-1 1 0,1 0 0,-1 0 0,1 0 0,0 0 0,-1 1 0,1-1 0,-1 1 0,1 0 0,-1 0 0,3 2 36,9 3-398,0 1 0,0 1 0,-1 0 0,0 1 0,-1 1 1,3 2 397,42 40-725</inkml:trace>
  <inkml:trace contextRef="#ctx0" brushRef="#br0" timeOffset="2814.813">2623 695 9818,'-24'-5'3593,"18"7"-2729,13-8-104,32 1-352,15-3 144,31 1-240,17-7 89,15-5 951,-1 4-984</inkml:trace>
  <inkml:trace contextRef="#ctx0" brushRef="#br0" timeOffset="3758.451">3454 1332 3393,'0'-2'302,"-1"1"-1,1 0 1,-1 0 0,1-1 0,-1 1 0,0 0-1,0 0 1,0 0 0,1 0 0,-1 0 0,0 0-1,0 0 1,0 0 0,0 1 0,-1-1-1,1 0 1,0 0 0,0 1 0,0-1 0,-1 1-1,1-1 1,0 1 0,0 0 0,-1-1-302,-38-6 2259,28 6-1579,-1-1-439,-1 1 1,1 1-1,-1 1 1,1 0-1,0 0 1,-1 1-1,1 1 0,0 1 1,0-1-1,0 2 1,-3 1-242,-2 2 24,1 1 1,-1 0-1,2 1 1,-1 1-1,1 1 1,1 0-1,-7 7-24,20-17 1,-1 1 0,1-1 0,1 0 0,-1 0 0,0 1 0,0-1 0,1 1 0,-1 0 0,1-1-1,0 1 1,0 0 0,0 0 0,0 2-1,0-3 0,1 0-1,0 0 1,0 0-1,0 0 0,0 0 1,1 0-1,-1 0 1,0 0-1,1-1 1,0 1-1,-1 0 0,1 0 1,0 0-1,0 0 1,0-1-1,0 2 1,3 1-4,0 0 0,0 1-1,0-1 1,0-1 0,1 1-1,0-1 1,-1 1-1,1-1 1,1-1 0,-1 1-1,0-1 1,1 0 0,1 1 4,70 20-20,-47-15 20,0 1 0,-1 2 0,0 0 1,15 10-1,-37-17 0,1 1 0,-1-1 0,0 1 0,0 1 0,-1 0 0,1 0 0,-1 0 0,-1 0 1,1 1-1,-1 0 0,0 0 0,-1 1 0,1-1 0,-2 1 0,1 0 0,-1 0 0,0 0 0,0 4 0,0-2 10,-2 1 0,1-1 0,-1 0 0,-1 1 0,0-1 0,-1 0 0,0 0 0,0 1 0,-1-1 0,0 0 0,-1 0 0,0 0-1,0-1 1,-1 1 0,-1-1 0,0 0 0,0 0 0,0 0 0,-1-1 0,-1 1 0,1-1 0,-1-1 0,-1 0 0,-4 4-10,-2 1 88,0-1 0,-1-1 1,0 0-1,0-2 0,-1 1 1,-1-2-1,1 0 1,-1-1-1,0 0 0,0-2 1,-1 0-1,0-1 0,-16 1-88,21-3 24,1 0 88,0 0 0,0-1 0,-10-1-112,20 1-12,1 0 1,-1 0-1,1 0 0,-1 0 0,1 0 1,-1-1-1,1 1 0,-1-1 1,1 1-1,-1-1 0,1 1 0,-1-1 1,1 0-1,0 0 0,-1 0 0,1 0 1,0 0-1,0 0 0,0 0 1,0 0-1,0 0 0,0 0 0,0-1 1,0 1-1,0 0 0,0-1 1,1 1-1,-1-1 0,1 1 0,-1-2 12,1 2-52,0 0-1,0-1 0,0 1 1,0-1-1,0 1 0,0-1 0,0 1 1,1 0-1,-1-1 0,1 1 0,-1 0 1,1-1-1,0 0 53,18-23-421</inkml:trace>
  <inkml:trace contextRef="#ctx0" brushRef="#br0" timeOffset="4483.981">3843 1707 4249,'-44'-30'2332,"44"29"-2246,-1 1-1,0 0 0,1-1 1,-1 1-1,0-1 0,1 1 0,-1 0 1,0-1-1,0 1 0,1 0 0,-1 0 1,0-1-1,0 1 0,1 0 1,-1 0-1,0 0 0,0 0 0,1 0 1,-1 0-1,0 0 0,0 0 0,1 1 1,-1-1-1,0 0 0,0 0 1,1 1-1,-1-1 0,0 1-85,1-1 85,-1 0-1,1 0 0,0 0 1,0 1-1,0-1 1,0 0-1,-1 0 0,1 1 1,0-1-1,0 0 1,0 0-1,0 1 0,0-1 1,0 0-1,0 1 1,0-1-1,0 0 0,0 0 1,-1 1-1,2-1 1,-1 0-1,0 1 0,0-1 1,0 0-1,0 0 1,0 1-1,0-1 0,0 0 1,0 0-1,0 1 1,0-1-1,1 0 0,-1 0 1,0 1-1,0-1 1,0 0-1,0 0 0,1 1 1,-1-1-1,0 0 1,0 0-1,1 0 0,-1 0 1,0 1-85,10 3 224,1 0 0,-1-1 0,0 0 0,1 0 0,0-1 0,0-1 0,-1 0 0,11 0-224,-12-1 84,0-1 0,0 0 0,0 0-1,-1-1 1,1-1 0,-1 1 0,1-1 0,7-4-84,-11 5 36,1-1 1,-1 0-1,0 0 1,0-1-1,0 0 1,0 1-1,-1-2 1,1 1-1,-1 0 0,0-1 1,-1 0-1,2-1-36,-4 3 31,1 0 1,-1 1-1,0-1 0,0 0 0,0 0 0,-1 0 0,1 0 0,-1 0 0,1 0 0,-1 0 1,0 0-1,0 0 0,0 0 0,-1 0 0,1 0 0,-1-1-31,-1-2 37,1 1 1,-1-1-1,-1 1 0,1 0 1,-1 0-1,0 0 0,0 0 1,0 1-1,-1-2-37,0 2 20,0-1 1,0 0-1,0 1 0,-1 0 0,0 0 0,1 0 1,-2 0-1,1 1 0,0 0 0,-1 0 1,1 0-1,-1 1 0,0 0 0,0 0 0,0 0 1,0 1-1,0 0-20,-1 1 9,1 0 0,-1 0 0,0 1 0,1 0 0,-1 0 0,1 1 0,0 0 0,-1 0 0,1 0 0,0 1 0,0 0 0,0 0 0,1 0 0,-2 1-9,-1 3 2,0-1-1,1 1 1,-1 0-1,1 1 1,0 0-1,1 0 1,0 1-1,-4 6-1,1 3-7,0 0 0,1 1 0,1 0 0,1 0 0,0 0 0,2 1 0,0-1 0,1 1 0,1 4 7,1-16-1,1 0 1,0 0-1,1 1 1,0-1 0,0 0-1,1 0 1,0 0 0,0 0-1,1-1 1,0 1-1,0 0 1,1-1 0,0 0-1,0 0 1,1 0 0,-1-1-1,2 1 1,-1-1-1,1 0 1,0-1 0,0 1-1,7 3 1,2 2-20,2-1-1,0-1 0,0-1 0,0-1 1,1 0-1,0-1 0,0-1 1,1 0-1,7 0 21,50 6-314,18-4 134</inkml:trace>
  <inkml:trace contextRef="#ctx0" brushRef="#br0" timeOffset="5109.814">4699 1687 4281,'-6'-8'883,"-1"0"0,0 0 0,-1 0 0,0 1 0,0 1 0,-1-1 0,1 1 0,-2 1 0,0-1-883,0 0 323,-2 1 0,1 0 0,0 1 0,-1 0 0,0 1 0,0 0 0,0 1 0,0 1 0,-1-1 0,1 2-1,0 0 1,-2 0-323,8 1 14,-1 1 0,1-1-1,0 1 1,0 0 0,0 1-1,0-1 1,0 1-1,1 0 1,-1 1 0,1-1-1,0 1 1,0 0 0,0 1-1,0-1 1,1 1 0,0 0-1,0 0 1,0 0-1,1 0 1,-1 1 0,1 0-1,0 1-13,-6 12-13,0 1 0,2-1-1,1 1 1,0 1 0,1-1-1,1 5 14,2-15-5,1 1 0,0-1-1,1 0 1,0 1-1,1-1 1,0 0 0,0 0-1,1 1 1,0-1-1,1 0 1,0-1 0,1 1-1,1 2 6,-1-5-3,0 0 1,0 0-1,1-1 0,-1 1 1,1-1-1,1 0 0,-1-1 1,1 1-1,0-1 0,0 0 1,1-1-1,0 0 0,-1 0 1,1 0-1,0-1 0,1 0 0,5 2 3,-5-2 12,0-1 0,0-1-1,0 1 1,0-1 0,0-1-1,0 0 1,0 0-1,0 0 1,0-1 0,0 0-1,0-1 1,0 1-1,-1-2 1,1 1 0,0-1-1,-1 0 1,0 0-1,0-1 1,0 0 0,0-1-1,0 1 1,1-3-12,-1 1 22,0-1 0,-1 1 0,0-1 0,0 0 0,-1-1 0,0 1 0,0-1 0,-1 0 1,0 0-1,0-1 0,0 1 0,-2-1 0,1 0 0,-1 1 0,0-1 0,-1 0 0,1-1 0,-2 1 0,0-7-22,-4-22 56,-1-1-1,-3 1 1,-1 0 0,-1 1-1,-7-13-55,-4-17 337,22 64-270,5 10-89,7 13-55,96 176 17,-99-178 10,0 0 0,1-1 1,12 15 49,-17-25-247,1 0 0,-1 0 0,1 0 1,1-1-1,-1 0 0,1-1 1,0 0-1,0 0 0,5 2 247,19 5-664</inkml:trace>
  <inkml:trace contextRef="#ctx0" brushRef="#br0" timeOffset="5503.224">5023 1532 5745,'-1'1'144,"-1"-1"0,1 1 0,-1 0 0,1 0 0,-1-1-1,1 1 1,0 0 0,-1 0 0,1 0 0,0 1 0,0-1 0,0 0 0,0 0 0,0 1-1,0-1 1,0 0 0,0 1 0,0-1 0,1 1 0,-1-1 0,1 1 0,-1-1-1,1 1 1,-1 0 0,1-1 0,0 1 0,0 0 0,0-1 0,0 1 0,0-1-1,0 1-143,1 10 236,0 0 0,0-1 0,1 1 0,2 3-236,0 3 579,5 32 505,4 0 0,1-1 1,2-1-1,21 41-1084,-33-81 879,0-8-123,-2-16 402,-4-29-146,-10-39-527,4 32-259,1-15-226,6 52 8,1 0 1,0 0-1,1 0 0,1 0 0,0 0 0,4-9-8,-5 18-9,1 1 0,0 0 0,0 0 0,1 0 0,0 0 0,0 0 0,0 1 0,0-1 0,1 1 0,0 0 1,-1 0-1,2 0 0,-1 1 0,0-1 0,1 1 0,-1 0 0,1 0 0,0 1 0,0-1 0,0 1 0,1 0 0,-1 0 0,0 1 0,1 0 1,4-1 7,10-1-227,-1 2 0,1 0 0,-1 1 0,1 1 0,0 0-1,15 4 229,35 10-505</inkml:trace>
  <inkml:trace contextRef="#ctx0" brushRef="#br0" timeOffset="6113.772">6004 1535 5065,'14'-11'1398,"0"-1"1,10-11-1399,-24 23 57,1-1 1,-1 1 0,0-1-1,1 1 1,-1 0-1,0-1 1,0 1 0,0-1-1,1 1 1,-1-1-1,0 1 1,0-1 0,0 1-1,0-1 1,0 1-1,0-1 1,0 0 0,0 1-1,0-1 1,0 1 0,0-1-1,0 1 1,0-1-1,0 1 1,0-1 0,0 1-1,-1-1 1,1 1-1,0-1 1,0 1 0,-1-1-1,1 1 1,0 0 0,-1-1-1,1 1 1,0-1-1,-1 1-57,-17-11 1397,14 9-1039,-5-2-15,0 0 1,0 1 0,0 0-1,-1 0 1,1 1-1,0 0 1,-1 1 0,0 0-1,1 0 1,-1 1-1,0 0 1,-7 2-344,11-1 72,-1 0 0,1 0-1,-1 1 1,1-1 0,-1 2 0,1-1-1,0 1 1,0 0 0,0 0 0,1 0-1,-1 1 1,1 0 0,0 0 0,0 1-1,0-1 1,0 1 0,1 0 0,0 0-1,-1 1-71,-4 12 17,0 0 0,1 0 0,1 1-1,0 0 1,2 0 0,0 1-1,1-1 1,1 1 0,1 0 0,1 0-1,0 0 1,2 0 0,2 18-17,-3-35 0,1 1 1,-1-1 0,1 1-1,0-1 1,0 0 0,0 1 0,1-1-1,-1 0 1,1 0 0,-1 0-1,1 0 1,0 0 0,1 0-1,1 2 0,2 0 8,1 0 0,-1 0 0,1-1 0,0 0 0,1 0 0,-1-1 0,4 1-8,9 5-26,1-2 0,-1 0 0,1-2-1,1 0 1,-1-1 0,1-1 0,-1-1 0,1-1 0,0-1-1,0-1 1,0-1 0,-1-1 0,5-1 26,39-14-173</inkml:trace>
  <inkml:trace contextRef="#ctx0" brushRef="#br0" timeOffset="6795.132">6491 1012 6153,'-19'-97'2460,"19"94"-2245,-1 0 1,0-1-1,0 1 1,0 0-1,-1 0 1,1 0 0,-1 0-1,0 0-215,-9-4 2070,9 6-1681,2 1 175,0 0-122,4 194 734,-1-47-480,6-1 0,7 0 0,12 33-696,-15-123 113,-6-29-29,-2 0 1,0 0-1,-2 0 1,0 8-85,-3-32 28,-1-1-1,1 0 1,-1 1 0,0-1-1,1 1 1,-1-1 0,0 0-1,0 0 1,-1 1 0,1-1 0,0 0-1,-1 0 1,1 0 0,-2 1-28,3-3 29,-1 1 1,1-1 0,-1 1 0,1-1 0,-1 1 0,1-1 0,-1 0 0,1 1 0,-1-1 0,0 0 0,1 1 0,-1-1 0,1 0-1,-1 0 1,0 1 0,1-1 0,-1 0 0,0 0 0,1 0 0,-1 0 0,0 0 0,1 0 0,-1 0 0,0 0 0,1 0-1,-1-1 1,0 1 0,1 0 0,-1 0 0,0 0 0,1-1 0,-1 1 0,1 0 0,-1-1 0,0 1 0,1-1 0,-1 1-1,1 0 1,-1-1 0,1 1 0,0-1 0,-1 0 0,1 1 0,-1-1 0,1 1 0,0-1 0,0 1 0,-1-1 0,1 0 0,0 1-1,0-1 1,0 0 0,-1 1 0,1-1-30,-1-2 45,1 0-1,-1 1 0,0-1 1,1 0-1,0 1 1,-1-1-1,1 0 0,0 0 1,1 0-1,-1 1 0,0-1 1,1 0-1,0 0 1,-1 1-1,1-1 0,0 0-44,22-43 41,-16 34-6,62-129-10,14-24-16,-83 165-9,14-25-5,17-20 5,-28 40-6,1-1 0,1 1 0,-1 0-1,1 1 1,0-1 0,0 1 0,0 0 0,1 0-1,-1 1 1,1-1 0,1 0 6,-5 4-4,-1-1-1,1 1 1,0 0-1,-1-1 1,1 1-1,0 0 1,-1 0-1,1 0 1,-1 0 0,1 0-1,0 0 1,-1 1-1,1-1 1,0 0-1,-1 1 1,1-1-1,-1 1 1,1 0 0,-1-1-1,1 1 1,-1 0-1,0 0 1,1 0-1,-1 0 1,0 0-1,0 0 1,0 1 0,1-1-1,-1 0 1,0 0-1,-1 1 1,1-1 4,4 7-13,-1-1 1,0 1-1,-1 0 1,0 0-1,1 5 13,-3-12 0,8 31-11,-2 1 0,-1 0 0,-1 2 11,-2-12-6,0-1 1,1 1-1,1-1 0,2 0 0,0-1 0,1 0 0,10 20 6,-13-33-1,1 0-1,0 0 0,0 0 1,0-1-1,1 0 1,0 0-1,0-1 0,1 0 1,0 0-1,0 0 0,0-1 1,1-1-1,0 1 1,6 1 0,6 1 491,0-1-1,0-1 0,1-1 0,0 0 0,0-2 0,4-1-489,76 1 1233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5:30:01.64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71 353 1784,'-70'26'2628,"70"-26"-2544,0 0 0,0 0 0,0 1 0,0-1 0,0 0 1,0 0-1,0 0 0,0 0 0,0 0 0,0 0 1,0 0-1,0 0 0,0 0 0,0 0 0,0 0 0,0 0 1,0 0-1,0 0 0,0 0 0,0 0 0,0 0 0,0 0 1,0 1-1,0-1 0,-1 0 0,1 0 0,0 0 1,0 0-1,1 0 0,-1 0 0,0 0 0,0 0 0,0 0 1,0 0-1,0 0 0,0 0 0,0 0 0,0 0 0,0 1 1,0-1-1,0 0 0,0 0 0,0 0 0,0 0 0,0 0 1,0 0-1,0 0 0,0 0 0,0 0 0,0 0 1,0 0-1,0 0 0,0 0 0,0 0 0,0 0 0,1 0 1,-1 0-1,0 0 0,0 0 0,0 0 0,0 0 0,0 0 1,0 0-1,0 0 0,0 0 0,0 0 0,0 0 1,0 0-1,0 0 0,0 0-84,10 3 1405,12-2-1267,-8-3 5,36-5 182,35-1-325,-10 1 79,-1-4 0,28-8-79,-25 4 21,0 3 1,9 3-22,55 6 64,23 7-64,-56-1 15,29-6 19,1-6 1,10-8-35,175-10 25,91 25-9,-26 1 2,304-28 28,-292 25-31,-1 22-3,-216-8-4,532-13 14,-471-4-12,56-2 6,143-2 9,-1 21-13,327 7 21,-178-8-18,-425-10 8,0-7 0,1-8-23,22 0 20,-79 7-12,349-14 8,356-10 14,-638 26-25,2 6 0,66 14-5,-97-5 15,52-8-15,148-17 18,41 5-1,-19 1-11,-154-3 1,155-7 3,-68 14 1,77-4 1,-232 2-10,118-6 28,175 15-30,-131 9 5,-79-3-2,24-1 3,80 3 5,284-2 7,-513-8-15,405-13 21,-130 3-14,-139 17-2,-11 0 1,708 1 30,-520-3-25,-143-5 40,791-2 1542,120 0-1468,-876 0-105,3 0-6,176-4 27,-217 2-8,58-4 1,60-1 588,-163 8-350,416 5-173,92 13-51,-498-15-35,231 6 8,186 5 8,2-23 8,-479 7-32,-53 8 10,102 15-18,-47-2 14,77 5-6,160 7 7,-304-23-14,290 8 30,29-18-31,-224 3 8,201 24-8,-312-15-30,-1-5 1,1-5 0,-1-3-1,55-13 30,-13-1-5,1 5 0,105 4 5,6 19-16,-167-7 16,69-1 9,31-9-9,-107 2-41,1 3 0,0 4 0,0 3 1,0 4-1,33 8 41,-40 0-86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2:33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145 601 3073,'-23'-4'7388,"20"3"-7265,0 0 0,0 1 1,0-1-1,0 1 1,0-1-1,0 1 0,0 0 1,0 0-1,-1 0 0,1 1 1,0-1-1,0 1 1,0 0-1,0-1 0,1 1 1,-1 1-124,-32 14 218,33-15-203,-1 1-1,1-1 0,-1 1 1,1 0-1,0 0 1,0 0-1,0 0 0,0 0 1,0 1-1,0-1 0,1 0 1,-1 1-1,1 0 1,-1-1-1,1 1 0,0 0 1,0-1-1,0 1 0,1 0 1,-1 0-1,1 0 1,-1 0-1,1 0 0,0 0 1,0 2-15,1 3-2,0-1 1,0 0 0,0 1 0,1-1-1,0 0 1,1 0 0,-1 0 0,5 6 1,-3-5 3,1 0 1,0-1-1,1 0 0,-1 0 1,1 0-1,1-1 1,-1 1-1,1-2 1,0 1-1,1-1 0,-1 0 1,1 0-1,8 3-3,-11-6 8,-1 0 0,1 0 0,0-1 0,-1 1 0,1-1 0,0 0 0,0-1 0,0 1 0,0-1 0,0 0 0,0 0 0,0 0 0,0-1 0,0 1 0,0-1 0,0-1 0,-1 1 0,1-1 0,0 0 0,-1 0 0,1 0 0,-1 0 0,0-1 0,0 0 0,3-2-8,-1 0 123,0-1 0,0 0 1,0 0-1,-1 0 0,0-1 1,-1 0-1,1 0 0,-1 0 0,1-4-123,-3 7 73,-1 0 0,1 0 0,-1 0-1,0 0 1,0-1 0,-1 1 0,1 0-1,-1 0 1,0-1 0,0 1 0,0 0-1,-1 0 1,0-1 0,0 1 0,0 0-1,0 0 1,0 0 0,-3-4-73,-1-3 136,0 1 1,-2-1-1,1 1 1,-1 1-1,0-1 1,-1 1-1,0 0 1,-1 1-1,-8-7-136,14 13 13,0 0-1,-1-1 1,1 1-1,-1 0 1,0 1-1,0-1 1,1 1-1,-1-1 1,0 1 0,0 0-1,0 1 1,-1-1-1,1 1 1,0 0-1,0 0 1,0 0 0,0 0-1,0 1 1,0-1-1,0 1 1,0 0-1,0 0 1,0 1 0,0-1-1,0 1 1,1 0-1,-1 0 1,0 0-1,-1 2-12,-1 0-10,1 0 0,-1 0 0,1 1-1,0 0 1,1 0 0,-1 0-1,1 0 1,0 1 0,0-1 0,0 1-1,1 0 1,0 0 0,0 1-1,1-1 1,-1 1 0,2-1 0,-2 6 10,2-5-7,1-1 1,0 1 0,0-1 0,0 1-1,1-1 1,0 1 0,0-1 0,0 1 0,1-1-1,0 0 1,1 0 0,-1 0 0,1 0-1,0 0 1,1-1 0,-1 1 0,1-1 0,2 3 6,-1-2-1,0-1 1,0 1 0,0-1-1,0 0 1,1 0 0,0 0-1,0-1 1,1 0 0,-1 0-1,1-1 1,4 3 0,-6-5 3,-1 0 0,0 0 0,1 0 0,-1-1 0,0 1 0,1-1 0,-1 0 0,1-1 0,-1 1 0,0-1 0,1 0 0,-1 0 0,0 0 0,1 0 0,-1-1 0,0 0 0,0 1 0,0-2 0,-1 1 0,3-1-3,3-3 13,-1 0 1,1 0-1,-1-1 1,0 0-1,0 0 0,-1-1 1,0 0-1,-1 0 1,1-1-1,1-4-13,-6 10 12,-1 0-1,1-1 1,-1 1 0,1-1-1,-1 0 1,0 1-1,0-1 1,-1 0 0,1 0-1,-1 1 1,0-1-1,0 0 1,0 0 0,-1 0-1,1 1 1,-1-1-1,0 0 1,0 0 0,0 1-1,0-1 1,-1 1-1,1-1 1,-1 1-1,0 0 1,0-1 0,0 1-1,-1 0 1,1 0-1,-3-1-11,1 0 16,0 1-1,0 0 0,0 0 0,0 0 0,-1 1 0,1-1 0,-1 1 0,0 0 0,1 0 0,-1 1 1,0 0-1,0-1 0,0 2 0,0-1 0,0 1 0,-1-1 0,1 1 0,0 1 0,0-1 1,0 1-1,0 0 0,0 0 0,0 0 0,0 1 0,-2 0-15,4 0-3,-1-1 0,0 0 0,1 1 0,0 0 0,-1 0-1,1 0 1,0 0 0,0 0 0,0 0 0,0 1 0,0 0 0,1 0 0,-1-1 0,1 2-1,0-1 1,0 0 0,0 0 0,0 1 0,0-1 0,1 1 0,-1-1 0,1 1 0,0-1 0,0 1-1,1 0 1,-1 0 0,1 0 0,0-1 0,0 1 0,0 0 0,0 0 0,1 0 0,-1-1-1,1 2 4,0-2-2,1 1 0,-1-1 0,1 0 0,-1 1-1,1-1 1,0 0 0,0 0 0,0 0-1,1-1 1,-1 1 0,1 0 0,-1-1-1,1 1 1,0-1 0,0 0 0,0 0-1,0 0 1,1-1 0,-1 1 0,0-1 0,1 0-1,-1 1 1,1-2 0,-1 1 0,3 0 2,-1 0 10,-1 0 1,1-1-1,0 1 1,0-1-1,-1 0 1,1-1-1,0 1 1,0-1-1,-1 0 1,1 0-1,0 0 1,-1-1-1,1 1 1,-1-1-1,0 0 1,0-1-1,1 1 1,-1-1 0,1 0-12,-3 1 12,-1 0-1,1 0 0,0 0 0,-1 0 0,1 0 0,-1-1 0,0 1 0,1 0 0,-1-1 0,0 1 0,0-1 0,-1 1 0,1-1 0,-1 1 0,1-1 0,-1 0 0,0 1 0,0-1 1,0 1-1,0-1 0,0 0 0,-1 1 0,1-1 0,-1 1 0,1-1 0,-1 1 0,0-1 0,0 1 0,0-1 0,-1 1 0,0-2-10,0 1 12,0 0-1,1 0 0,-1 1 1,-1-1-1,1 1 1,0-1-1,0 1 0,-1 0 1,0 0-1,1 0 1,-1 0-1,0 0 0,0 1 1,0-1-1,0 1 1,0 0-1,0 0 1,-1 0-1,1 0 0,0 0 1,0 1-1,-1 0 1,1-1-1,-3 1-11,1 1-2,0 1 0,0-1 0,0 0 0,0 1 0,0 0 0,1 1-1,-1-1 1,1 0 0,0 1 0,0 0 0,0 0 0,0 1 0,0-1 0,1 1 0,-1 0 0,1 0 0,-1 1 2,3-4-4,0 1 1,-1 0 0,1 0-1,0 0 1,0 0-1,0 0 1,0 0 0,1 0-1,-1 1 1,1-1 0,-1 0-1,1 0 1,0 0-1,0 1 1,0-1 0,0 0-1,0 0 1,0 1 0,0-1-1,1 0 1,-1 0 0,1 0-1,0 0 1,0 1-1,0-1 1,0 0 0,0 0-1,0-1 1,0 1 0,1 0-1,-1 0 1,1 0-1,-1-1 1,1 1 0,-1-1-1,1 1 1,0-1 0,0 0-1,0 1 4,3 0 3,0 1-1,0-1 1,0 0 0,1 0-1,-1-1 1,0 1-1,1-1 1,-1-1-1,1 1 1,-1-1-1,1 1 1,-1-2 0,1 1-1,4-1-2,-7 1 8,-1-1 0,1 1 0,-1 0 0,1-1 0,-1 0 0,0 1 0,1-1 0,-1 0 0,0 0 0,0 0 0,1-1 0,-1 1 0,0 0 0,0-1 0,0 1 0,-1-1 0,1 0 0,0 0 0,-1 0 0,1 0 0,-1 0 0,1 0 0,-1 0 0,0 0 0,0 0 0,0-1 0,0 1 0,0 0 0,-1-1 0,1 1 0,-1-1 0,1 1 0,-1-2-8,0 2 6,0 0 0,0 0 0,0 1-1,-1-1 1,1 0 0,0 0 0,-1 0 0,1 1-1,-1-1 1,0 0 0,0 1 0,1-1-1,-1 0 1,0 1 0,0-1 0,0 1 0,-1 0-1,1-1 1,0 1 0,-1 0 0,0-2-6,-1 2-2,0-1 0,1 1 0,-1 0 0,0 0 1,0 0-1,0 0 0,0 0 0,0 1 0,0-1 1,0 1-1,0 0 0,-3 0 2,1 0-4,0 0 0,0 1 0,0-1 0,0 1 0,1 0 0,-1 0 0,0 1-1,0 0 1,1 0 0,-1 0 0,1 0 0,-1 1 0,1-1 0,0 1 0,0 0 0,-1 1 4,5-3-34,-1-1 0,1 1 0,-1-1-1,1 1 1,-1 0 0,1-1 0,-1 1 0,1-1 0,0 1 0,-1 0 0,1-1 0,0 1-1,0 0 1,-1-1 0,1 1 0,0 0 0,0 0 0,0-1 0,0 1 0,0 0-1,0 0 1,0-1 0,0 1 0,0 0 0,0-1 0,1 1 0,-1 0 0,0 0-1,0-1 1,1 1 0,-1 0 0,0-1 0,1 1 0,-1-1 0,1 1 0,-1 0-1,0-1 1,1 1 0,0-1 0,-1 1 0,1-1 0,-1 0 0,1 1 0,-1-1-1,1 1 1,0-1 34,12 5-574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2:50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26 122 3825,'14'-65'2668,"-14"64"-2463,1 0 0,-1 1 0,0-1 0,0 0 0,0 0 0,0 0 0,0 0 1,0 1-1,0-1 0,0 0 0,0 0 0,0 0 0,0 0 0,0 1 0,0-1 0,-1 0 0,1 0 0,0 0 0,-1 1 0,1-1 0,-1 0 0,1 0 0,-1 1 0,1-1-205,-1 1 153,1 0 1,0 0 0,0-1-1,-1 1 1,1 0 0,0 0-1,0 0 1,0 0-1,-1 0 1,1 0 0,0 0-1,0 0 1,-1 0 0,1 0-1,0 0 1,0 0 0,-1 0-1,1 0 1,0 0-1,0 0 1,0 1 0,-1-1-1,1 0 1,0 0 0,0 0-1,0 0 1,-1 0 0,1 0-1,0 1 1,0-1 0,0 0-1,0 0 1,-1 0-1,1 1 1,0-1 0,0 0-1,0 0-153,-6 23 428,1 0 0,2 0 0,-1 14-428,3-26 93,-4 64 481,4 0 1,3 1-1,9 48-574,-4-51 206,49 410 236,-54-465-426,-1-8-4,1-1 1,0 0-1,0 0 0,2 3-12,-1-8-149,-1-7-352,0-12-424,-2-6 393</inkml:trace>
  <inkml:trace contextRef="#ctx0" brushRef="#br0" timeOffset="396.316">49 127 6481,'-41'-76'3281,"37"76"-888,1 0-313,3 4-728,0-4-215,0 0-409,0 0-88,36 9-104,44-1-80,-13-19-216,11 4-80,2-11-72,7 4-32,-5 4 8,-2 0-144,-7 9-720,-11 2-448,-21 9 680</inkml:trace>
  <inkml:trace contextRef="#ctx0" brushRef="#br0" timeOffset="736.716">147 579 6265,'-7'2'1680,"0"0"-1,1 1 0,-1-1 0,1 1 0,-2 2-1679,6-5 151,1 1-1,-1-1 1,1 1-1,0 0 1,-1 0 0,1 0-1,0 0 1,0 0-1,0 0 1,-1 0-1,1 0 1,0 0 0,1 0-1,-1 1 1,0-1-1,0 0 1,0 1-1,1-1 1,-1 1 0,1-1-1,-1 1 1,1-1-1,-1 1 1,1-1-1,0 1 1,0 0-151,0-1 53,1 0 0,-1 0 0,1 0 0,-1 0 1,1 0-1,0-1 0,-1 1 0,1 0 0,0 0 0,0 0 0,-1-1 0,1 1 1,0 0-1,0-1 0,0 1 0,0-1 0,0 1 0,0-1 0,0 0 1,0 1-1,0-1 0,0 0 0,0 1 0,0-1 0,0 0 0,1 0-53,34 2 464,-29-2-346,15-1 19,0 0-1,0-1 1,0-1-1,0-1 1,18-6-137,21-10 527,22-12-527,-38 17 1981,-4 11-978</inkml:trace>
  <inkml:trace contextRef="#ctx0" brushRef="#br0" timeOffset="1490.831">994 647 6065,'-4'-8'9961,"-5"5"-7848,-16 3-2323,18 0 265,0 1 0,0 0 0,0 0-1,0 0 1,1 1 0,-1 0 0,0 1 0,1-1-1,0 1 1,-1 1 0,1-1 0,0 1 0,1 0-1,-1 0 1,1 1 0,-1 0 0,1 0 0,1 0-1,-1 0 1,1 1 0,0 0 0,-1 1-55,0 4 12,1 0 0,0 0 0,0 0 1,1 0-1,1 1 0,0-1 0,1 1 0,0 0 1,0 0-1,1-1 0,1 1 0,0 0 0,1-1 1,0 1-1,0-1 0,1 1 0,1-1 1,0 0-1,1 0 0,0-1 0,2 3-12,-3-4 7,1 0-1,1-1 1,0 0-1,0 0 1,1 0-1,0-1 1,0 0-1,0 0 1,1-1-1,0 0 1,0 0-1,1-1 1,0 0-1,0 0 1,0-1-1,0 0 1,1-1-1,0 0 1,-1-1-1,1 0 1,0 0-1,0-1 1,0 0-1,0-1 1,0 0-7,3-1 11,0 0 0,-1-1 0,1 0 1,-1-1-1,1-1 0,-1 0 1,0 0-1,-1-1 0,11-6-11,-16 7 10,1-1 1,0 1-1,-1-1 0,0 0 0,0 0 0,-1-1 0,1 0 0,-1 0 1,-1 0-1,1-1 0,-1 1 0,0-1 0,0 0 0,-1 0 0,0-1 1,1-3-11,0-3 23,-1 0 0,-1 0 1,0 0-1,-1 0 1,-1-1-1,0 1 1,-1 0-1,0 0 1,-1-1-1,-2-6-23,1 11 33,0 0-1,0-1 1,0 1-1,-2 0 1,1 1-1,-1-1 1,0 1-1,-1 0 1,0 0-1,-1 0 1,0 1-1,0 0 1,-1 1-1,0-1-32,1 3-68,0 1-1,0 0 0,0 0 1,0 1-1,-1 0 1,0 0-1,1 1 1,-1 0-1,0 0 1,0 1-1,0 0 1,0 0-1,0 1 1,-1 0-1,1 0 1,0 1-1,0 0 0,-7 3 69,-16 5-421</inkml:trace>
  <inkml:trace contextRef="#ctx0" brushRef="#br0" timeOffset="2175.687">1554 698 7138,'-31'-60'3104,"22"47"-82,8 13-2983,1 0 0,0 0 0,0 0 0,0 0 0,0 0 0,0 0 0,0 0-1,0 0 1,0 0 0,-1 0 0,1 0 0,0 0 0,0 0 0,0 0 0,0 0-1,0 0 1,0 0 0,0 0 0,0 0 0,-1 0 0,1 0 0,0 0 0,0 0-1,0 0 1,0 0 0,0 0 0,0 0 0,0 1 0,0-1 0,0 0 0,0 0-1,0 0 1,0 0 0,0 0 0,-1 0 0,1 0 0,0 0 0,0 0 0,0 1 0,0-1-1,0 0 1,0 0 0,0 0 0,0 0 0,0 0 0,0 0 0,0 0 0,0 1-1,0-1 1,0 0 0,1 0 0,-1 0 0,0 0 0,0 0-39,2 19 1044,-2-19-1179,6 33 355,2-1 0,6 15-220,0-1 159,2 17 162,-3 0 1,-3 0 0,-3 5-322,-5-57 333,-2-10 332,-7-16 63,2 4-540,1-1 0,0 1 0,0-1 0,1 1 0,0-1 0,1 0 0,0-9-188,0-4 134,2-1 1,0 1-1,3-5-134,-2 15 18,1 0 1,0-1-1,2 1 0,-1 0 1,2 1-1,0-1 1,1 1-1,3-5-18,-5 12-1,0-1-1,1 1 1,0 0 0,1 0 0,0 1-1,0 0 1,0 0 0,1 0 0,0 1-1,0 0 1,0 0 0,0 0-1,1 1 1,0 1 0,5-3 1,-1 2 208,1 0 1,-1 0-1,1 1 0,0 1 0,0 0 1,0 1-1,0 0 0,0 1 1,0 1-1,1 0-208,33 8 936</inkml:trace>
  <inkml:trace contextRef="#ctx0" brushRef="#br0" timeOffset="3034.6">2246 704 4905,'-16'-41'2355,"16"41"-2301,0 0 0,0 0-1,0-1 1,0 1 0,0 0 0,0 0-1,-1 0 1,1 0 0,0-1 0,0 1-1,0 0 1,0 0 0,0 0 0,0 0-1,-1-1 1,1 1 0,0 0 0,0 0-1,0 0 1,0 0 0,-1 0-1,1 0 1,0 0 0,0-1 0,0 1-1,-1 0 1,1 0 0,0 0 0,0 0-1,0 0 1,-1 0 0,1 0 0,0 0-1,0 0 1,0 0 0,-1 0 0,1 0-1,0 0-53,-6 8 1132,0 10 462,4 3-1053,1 0-1,0 1 1,2-1-1,1 0 1,0 1 0,1-1-1,6 18-540,-2-8 258,-2 0-1,-1 0 1,-2 4-258,1 94 813,-5-126-363,-2-8-126,-4-11 124,6 2-363,0 0 1,0 0-1,1 0 0,1 0 1,0-1-1,1 1 1,2-9-86,1-20 54,9-153 45,-13 187-99,1 0 0,1 0 0,-1 0 0,1 0 0,1 0 1,0 1-1,0-1 0,0 1 0,1 0 0,1-2 0,-3 8-4,0-1 0,0 0 0,0 0 0,1 0 0,-1 1-1,1 0 1,-1-1 0,1 1 0,0 0 0,0 0 0,0 0 0,0 1 0,0-1 0,0 1 0,0 0-1,1-1 1,-1 1 0,0 1 0,1-1 0,-1 1 0,1-1 0,-1 1 0,1 0 0,-1 0 0,1 0 0,-1 1-1,3 0 5,2 0-6,-1 1 0,1 0 0,-1 0 0,1 1-1,-1 0 1,0 0 0,0 0 0,0 1-1,-1 0 1,1 1 0,-1-1 0,0 1-1,0 1 1,-1-1 0,0 1 0,0 0-1,1 1 7,2 5-12,-1 0 0,0 0-1,-1 1 1,0 0 0,-1 0-1,-1 0 1,0 1-1,-1-1 1,1 4 12,7 57-80,-10-66 76,-1 0 1,0 0-1,0 0 0,-1 0 0,1 0 0,-2 0 0,1 0 0,-2 2 4,-6-1 25,9-9-22,0 0 0,0 0-1,-1 0 1,1 0 0,0 0 0,-1 0-1,1 0 1,0 0 0,0 0 0,-1 0 0,1 0-1,0 0 1,-1 0 0,1 0 0,0 0-1,-1 0 1,1 0 0,0 0 0,0 0-1,-1 0 1,1-1 0,0 1 0,0 0-1,-1 0 1,1 0 0,0-1 0,0 1-1,0 0 1,-1 0 0,1 0 0,0-1-1,0 1 1,0 0 0,0 0 0,-1-1-1,1 1 1,0 0 0,0-1 0,0 1-1,0 0 1,0 0 0,0-1 0,0 1-1,0 0 1,0-1 0,0 1 0,0 0-1,0 0 1,0-1 0,0 1 0,0 0-3,-2-23 12,1 1 0,1 0 1,0 0-1,2 0 0,0 0 1,2 0-1,1 1 1,0-1-1,7-15-12,-9 29-2,1-1 0,0 1 0,0-1 0,1 1 0,0 1 0,1-1 0,0 1 1,0 0-1,0 0 0,1 1 0,4-4 2,-6 6-7,1 1 0,0-1 1,0 1-1,0 0 1,1 1-1,-1-1 0,0 1 1,1 1-1,0-1 0,-1 1 1,1 0-1,0 1 1,0-1-1,-1 1 0,1 1 1,0-1-1,1 1 7,-3 0-3,0 0 0,0 0 0,-1 1 0,1-1 0,0 1 0,0 0 0,-1 1 0,1-1 0,-1 1 0,0 0 0,0 0 0,0 0 0,0 0 0,0 1 0,-1-1 0,0 1 0,1 0 0,-2 0 0,1 0 0,0 1 0,-1-1 0,1 1 0,-1-1 0,-1 1-1,2 4 5,2 9-2,0 0 0,-2 0 0,0 0 0,-1 0 0,-1 0 0,-1 12 1,0-6 226,2 78-942,6-33 3362,2-28-1520</inkml:trace>
  <inkml:trace contextRef="#ctx0" brushRef="#br0" timeOffset="3782.642">3317 700 4129,'70'-50'4238,"-67"48"-3565,5-4 2548,-8 5-3130,-1 0 0,1 1 1,0-1-1,0 0 0,0 1 0,-1-1 0,1 0 1,0 1-1,0-1 0,-1 1 0,1-1 0,-1 0 1,1 1-1,-1-1 0,1 1 0,-1-1 1,1 1-1,-1 0 0,1-1 0,-1 1 0,1-1-91,-6-3 206,0 0 0,-1 0 0,1 0-1,-1 1 1,1 0 0,-1 0-1,0 0 1,0 1 0,0 0 0,0 1-1,-1 0 1,1 0 0,0 0-1,-1 1 1,1 0 0,0 0 0,-1 1-1,1 0 1,-1 0-206,1 0 39,0 1 0,0 0 1,0 0-1,0 0 0,0 1 0,0 0 0,1 0 0,-1 1 1,1-1-1,0 1 0,0 1 0,0-1 0,1 1 0,-1 0 1,1 1-1,0-1 0,1 1 0,-1 0 0,1 1-39,-1 4 6,0 0-1,1 0 1,0 0-1,1 0 0,0 1 1,1-1-1,1 1 0,-1-1 1,2 1-1,0 2-5,0 6 5,1 0 0,1 0-1,1 0 1,1 0 0,4 10-5,-7-23 2,1 0 0,0-1 1,0 1-1,1-1 0,0 1 0,0-1 1,0 0-1,1 0 0,0-1 1,0 1-1,1-1 0,-1 0 1,1 0-1,0 0 0,0-1 0,1 1 1,0-1-1,4 2-2,-4-3 5,0 0 1,1-1-1,-1 1 1,1-1-1,0-1 0,0 1 1,-1-1-1,1-1 0,0 1 1,0-1-1,0 0 0,0-1 1,0 1-1,0-2 1,0 1-1,0-1 0,-1 0 1,1 0-1,-1 0 0,1-1 1,-1 0-1,0-1 1,0 1-1,0-1 0,-1 0 1,1-1-1,-1 1 0,0-1 1,0 0-1,-1 0 1,1-1-1,-1 1 0,0-1 1,-1 0-1,1 0 0,-1 0 1,2-7-6,0-2 16,0 0-1,-2 0 1,1 0 0,-2-1 0,0 0 0,0-14-16,-3-17 71,-4-29-71,3 46 12,-4 6-20,5 22-34,4 13-5,23 47-6,-12-22 124,2 0 1,4 4-72,-12-25-142,1-1 1,1 0 0,0 0-1,1-1 1,1-1-1,2 3 142,19 13-935,-3-3 165</inkml:trace>
  <inkml:trace contextRef="#ctx0" brushRef="#br0" timeOffset="4136.59">4059 13 5993,'-1'0'378,"0"1"-1,0-1 0,-1 0 0,1 0 1,0 0-1,0 1 0,0-1 0,0 0 0,0 1 1,0-1-1,0 1 0,0-1 0,0 1 1,0 0-1,0-1 0,0 2-377,-11 16 2088,9-10-1846,0 1-1,1 0 1,1 0 0,-1 2-242,1-8 291,-3 39 98,2 1-1,1 0 1,3 0 0,1-1-1,2 1 1,2-1-1,2 0 1,6 14-389,1 14 309,-4 1 1,-2 1-1,-2 13-309,13 99 180,-20-177-160,-1-4-15,1 0 1,-1 0-1,0 0 0,1 0 0,0 0 1,0 0-1,0 0 0,0 0 0,0-1 0,0 1 1,1 0-1,0-1 0,0 2-5,17 1 4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3:04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1321 5377,'0'1'314,"0"0"0,0 0 0,0 0 0,0 0 0,1 0 0,-1 0 0,0 0 0,0 0 0,1 0 0,-1 0 0,0 0 0,1 0 0,-1-1 0,1 1 0,0 0 0,-1 0 0,1-1 0,-1 1 0,1 0-314,1 0 188,-1 0 0,0-1 0,0 1-1,0 0 1,0-1 0,0 1 0,1-1 0,-1 0 0,0 1 0,0-1-1,1 0 1,-1 0 0,1 0-188,1 1 169,0-2 1,-1 1-1,1 0 0,0 0 0,-1-1 0,1 0 1,0 1-1,-1-1 0,1 0 0,-1 0 0,1-1 1,-1 1-1,0 0 0,2-1-169,3-5 290,0 0 0,-1 0-1,0-1 1,0 0 0,0 0 0,-1 0 0,0-1-1,-1 1 1,0-1 0,0 0 0,-1-1-1,2-5-289,4-22 487,-1 1 0,1-23-487,-9 53 58,5-38 255,-2 1-1,-2-1 1,-4-43-313,-6 3 330,-14-51-330,6 41 36,3-1 0,5-1 0,3-72-36,6 153-8,1 0 0,1 0 0,0 0 0,1 0 0,0 0 0,3-6 8,-4 16-9,0 1 1,0-1-1,0 0 0,1 1 1,-1 0-1,1-1 1,0 1-1,0 0 0,1 0 1,-1 1-1,1-1 1,0 1-1,0 0 0,0 0 1,0 0-1,1 0 1,-1 1-1,1-1 0,3 0 9,-1 1-41,1 0 0,-1 1 0,0 0 0,1 0 0,-1 1 0,0 0 0,1 0 0,-1 1 0,1 0-1,-1 0 1,0 0 0,0 1 0,0 0 0,0 1 0,0 0 0,0 0 0,6 4 41,5 3 340,0 2 0,-1 0 1,-1 1-1,0 0 0,12 14-340,30 36 879</inkml:trace>
  <inkml:trace contextRef="#ctx0" brushRef="#br0" timeOffset="350.102">8 761 10674,'-8'0'4073,"8"6"-3057,9-1 41,12 0-17,8-1-200,17-4-248,13-1-128,11-5-256,2-3 88,-9 1-216,0-1 240,-2 5-184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3:05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178 104 5561,'26'-10'1426,"-1"-1"-1,1-2-1425,-25 13 68,0-1 0,-1 1-1,1 0 1,-1-1 0,1 1-1,-1-1 1,1 1 0,-1-1-1,1 1 1,-1-1 0,0 1-1,1-1 1,-1 0 0,0 1-1,1-1 1,-1 0-1,0 1 1,0-1 0,0 0-1,1 1 1,-1-1 0,0 0-1,0 1 1,0-1 0,0 0-1,0 1 1,0-1 0,-1 0-1,1 1 1,0-1-1,0 0 1,0 1 0,-1-1-1,1 1 1,0-1 0,0 0-1,-1 1 1,1-1 0,-1 1-1,1-1 1,-1 1 0,1-1-1,0 1 1,-1-1 0,0 1-1,1-1 1,-1 1-1,1 0-67,-28-21 2252,26 20-2053,-3-2-7,0 1 1,0-1 0,0 1-1,0 0 1,0 0-1,0 1 1,-1-1 0,1 1-1,-1 0 1,1 1 0,-1-1-1,1 1 1,-1 0-1,0 0 1,1 1 0,-1 0-1,1 0 1,-1 0 0,1 1-1,0-1 1,0 1 0,0 1-1,-1-1-192,-1 2 49,1 1-1,-1-1 1,1 1 0,0 0-1,0 0 1,1 1 0,-1 0-1,1 0 1,1 0 0,-1 1-1,1-1 1,0 1 0,1 0-1,-1 0 1,1 1 0,0 1-49,-1 4 7,1 0 0,1 0 0,0 0 0,1 0 0,0 0 0,1 0 0,0 0 1,1 0-1,1 0 0,0 0 0,0 0 0,2 0 0,-1 0 0,2 1-7,-1-3 10,1 1-1,0-1 1,1 0 0,0-1-1,0 1 1,1-1 0,0 0-1,1-1 1,0 0 0,1 0-1,0-1 1,0 0 0,1 0-1,-1-1 1,6 2-10,-9-6 8,-1 0 0,1-1 0,0 0 0,0 0 1,0-1-1,0 1 0,0-1 0,1 0 0,-1-1 0,0 0 0,0 0 1,0 0-1,1-1 0,-1 0 0,0 0 0,0 0 0,0-1 1,0 0-1,0 0 0,0 0 0,-1-1 0,1 0 0,-1 0 0,1-1-8,1-1 14,0 0-1,-1 0 1,0 0-1,0-1 1,0 0-1,0-1 1,-1 1-1,0-1 0,-1 0 1,1 0-1,-1 0 1,-1-1-1,1 0 1,-1 1-1,-1-1 0,1 0 1,0-8-14,-1 4 7,0 0 1,-1 0-1,-1 0 1,0 0-1,-1 1 1,0-1-1,-1 0 1,0 0-1,0 1 1,-2-1-1,1 1 1,-1-1-1,-1 1 1,0 1-1,-1-1 1,0 1-1,0 0 1,-1 0-1,-1 1 1,1 0-1,-2 0 1,1 1-1,-1 0 1,-7-5-8,5 5-13,0 0 0,-1 1 0,0 0 0,-6-1 13,13 5-62,-1 1 0,0 0 0,1 0 0,-1 1 0,0-1 0,0 1 0,0 1 0,0-1 0,0 1 0,-6 0 62,12 1-127,-1-1 0,0 0 0,0 0-1,0 0 1,0 1 0,0-1 0,0 0 0,0 1 0,0-1 0,1 1 0,-1-1 0,0 1-1,0-1 1,1 1 0,-1 0 0,0-1 0,1 1 0,-1 0 0,0-1 0,1 1 0,-1 0-1,1 0 1,-1 0 0,1 0 0,0 0 0,-1-1 0,1 1 0,0 0 0,0 0 0,-1 0-1,1 0 1,0 0 0,0 0 0,0 0 0,0 0 0,0 0 0,1 0 0,-1 0 0,0 0-1,0 0 1,0-1 0,1 1 0,-1 0 0,1 0 0,-1 0 127,7 20-1860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3:05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8962,'5'-2'570,"20"-4"1051,-25 5-1552,0 1-1,1 0 1,-1 0 0,0-1 0,1 1 0,-1 0-1,0 0 1,1 0 0,-1 0 0,0 0-1,1 0 1,-1-1 0,0 1 0,1 0-1,-1 0 1,0 0 0,1 0 0,-1 0-1,0 0 1,1 0 0,-1 1 0,0-1 0,1 0-1,-1 0 1,1 0 0,-1 0 0,0 0-1,0 0 1,1 1 0,-1-1 0,0 0-1,1 0 1,-1 0 0,0 1 0,0-1-1,1 0 1,-1 1 0,0-1 0,0 0 0,0 0-1,1 1-68,-3 5 207,1-1 0,1 1 0,-1 0 0,1 0 0,0 0 0,1 0 0,-1 0 0,1 0 0,0 0 0,1 0-1,-1 0 1,1-1 0,1 3-207,7 15 303,1 0-1,9 13-302,-2-3 286,-13-23-167,4 7 29,-1 0 1,4 15-149,-10-28 79,-1-1 0,0 1 0,0 0 0,0 0 0,0-1 0,-1 1 0,0 0 0,0 0 0,0 0 0,0 0 0,0 0 0,-1-1 0,0 1 0,0 0 0,0 0 0,0 1-79,0-5 24,1 1 0,0-1 0,0 0 0,-1 1-1,1-1 1,0 1 0,-1-1 0,1 0 0,0 1 0,-1-1-1,1 0 1,0 0 0,-1 1 0,1-1 0,-1 0-1,1 0 1,-1 1 0,1-1 0,0 0 0,-1 0-1,1 0 1,-1 0 0,1 0 0,-1 0 0,1 0-1,-1 0 1,1 0 0,-1 0 0,1 0 0,-1 0-1,1 0 1,-1 0 0,1 0 0,0 0 0,-1-1-1,1 1 1,-1 0-24,0-1 51,-1 0 0,1 0 0,-1 0 0,1 0-1,0 0 1,-1 0 0,1 0 0,0 0 0,0 0 0,0-1 0,0 1-1,0-1-50,-3-6 133,0 0-1,1 0 0,0 0 0,1 0 0,-1 0 0,2-1 0,-1 1 0,1-1 0,0-1-132,0-26 619,2-22-619,-1 34 120,1 18-105,0 0 0,0 1 0,0-1 0,0 1 0,1-1 0,0 1 0,0 0 0,1-1 0,0 1 0,0 0 0,0 1 0,0-1 1,1 0-1,-1 1 0,1 0 0,0 0 0,1 0 0,-1 0 0,1 1 0,-1 0 0,4-2-15,10-6-43,1 1 1,0 1-1,0 1 0,1 0 0,7 0 43,-16 4-213,1 1 0,0 1 0,-1 0 0,1 1 1,0 0-1,0 0 0,0 1 0,0 1 0,7 1 213,14 9-578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3:06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450 84 4137,'0'-3'460,"0"1"0,-1 0 1,1 0-1,-1 0 0,1 0 0,-1 0 1,0 0-1,0 0 0,0 0 0,0 0 1,0 0-1,0 0 0,0 0 1,-1 1-1,1-1 0,-1 0 0,1 1 1,-1-1-1,0 1 0,0-1-460,-4-3 654,0 1 1,0 0-1,0 0 1,-1 0-1,-5-2-654,5 3 192,-1 0-1,0 0 1,0 1-1,0 1 1,0-1-1,0 1 0,-1 0 1,1 1-1,0 0 1,0 0-1,0 1 1,-1 0-1,1 0 1,-6 3-192,3 0 63,0 0 1,1 0 0,-1 1 0,1 1-1,0 0 1,1 0 0,0 1 0,0 0-1,0 0 1,0 2-64,-7 8 0,1 1-1,0 0 1,2 1 0,0 0-1,1 1 1,1 0-1,1 1 1,1 0 0,0 1-1,-1 9 1,6-14 25,0 0 0,1 0 0,0 1-1,2-1 1,0 1 0,1-1 0,0 1-1,2-1 1,0 0 0,1 1 0,1-1-1,2 5-24,-2-10 29,0 0-1,1 0 0,1-1 0,0 1 1,0-1-1,1 0 0,1-1 0,0 0 1,0 0-1,1-1 0,0 0 0,1 0 1,0-1-1,0 0 0,1-1 1,0 0-1,0-1-28,-2-1 25,0-2 0,0 1 0,1-1 0,-1-1 1,0 1-1,1-2 0,0 1 0,-1-1 0,1-1 0,0 0 1,0 0-1,0-1 0,-1 0 0,1 0 0,-1-1 0,1-1 1,8-3-26,15-7-490,-1-1 0,0-1 0,-1-2 0,7-7 490,-36 23-74,44-26-758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3:13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1160 7114,'9'-2'9457,"6"-5"-7831,6-16-955,-8 5-453,0-1 0,-2 0-1,0 0 1,-2-1 0,0 0 0,-1-1-1,2-8-217,0-13 173,-2 0 0,-2-1 0,-1 1 0,-3-1 0,-2-26-173,-7-66 229,-7-14-229,10 116 11,3 22-10,-3-21-1,0 0 0,3 1 1,0-1-1,3 0 0,0 0 0,5-22 0,-5 48-6,-1 0-1,1 0 0,0 0 0,1 0 1,-1 0-1,1 0 0,0 1 1,0-1-1,1 1 0,0 0 0,0 0 1,1-1 6,-1 2-49,0 1 1,0 0 0,0 0-1,1 0 1,-1 0-1,1 1 1,-1 0-1,1 0 1,0 0 0,0 1-1,0-1 1,0 1-1,0 0 1,0 1-1,2-1 49,4 0-246,-1 1 0,0 0-1,1 0 1,-1 1-1,0 0 1,0 1 0,0 0-1,0 1 1,0 0 0,0 1-1,0-1 1,3 4 246,30 24-596</inkml:trace>
  <inkml:trace contextRef="#ctx0" brushRef="#br0" timeOffset="400.924">31 667 8906,'-14'-1'3833,"4"-2"-2177,4 3-344,6-2-79,8 2-385,5-2-232,25-3-264,13-3-24,17-8-152,9 0-40,3-4 0,-2 3 8,-7 13-88</inkml:trace>
  <inkml:trace contextRef="#ctx0" brushRef="#br0" timeOffset="956.659">812 637 6209,'0'0'2994,"0"0"119,-5 0-1393,-12 1-1193,1 1 0,-1 1 0,1 0 0,-7 3-527,19-5 90,-2 1-38,0 0-1,0 0 1,1 1-1,-1-1 1,1 1 0,0 1-1,0-1 1,0 1-1,0 0 1,1 0-1,-1 0 1,1 0-1,0 1 1,0 0 0,1 0-1,-1 0 1,1 0-1,0 1 1,1-1-1,-1 1 1,1-1 0,-1 6-52,-2 5 6,2 0 0,0 0 0,0 0 0,2 0 0,0 0 1,1 0-1,1 11-6,0-16 6,0 0 0,1 0 1,0 0-1,1-1 1,0 1-1,0-1 0,1 0 1,1 0-1,-1 0 1,2-1-1,-1 1 0,1-1 1,3 3-7,-5-8 7,1 1 0,-1-1 0,1 0 1,-1 0-1,1-1 0,0 1 0,0-1 0,1 0 1,-1 0-1,1-1 0,-1 0 0,1 0 0,0 0 1,0 0-1,0-1 0,0 0 0,0-1 1,0 1-1,0-1 0,0 0 0,0-1 0,0 1 1,0-1-1,3-1-7,1-1 18,0 0 0,0 0 0,-1-1 0,1 0 0,-1-1 0,0 0-1,0-1 1,-1 0 0,0 0 0,0 0 0,0-1 0,-1-1 0,0 1 0,0-1 0,0 0 0,-2-1 0,1 1 0,-1-1 0,0 0 0,0-1 0,-1 1 0,-1-1 0,2-5-18,-2 7 25,-1-1-1,0 1 1,-1 0 0,1-1 0,-2 1-1,1-1 1,-1 1 0,0-1-1,-1 0 1,0 1 0,0-1 0,-1 1-1,0 0 1,-1 0 0,0 0 0,0 0-1,0 0 1,-1 0 0,0 1 0,-1-1-1,0 1 1,0 0 0,0 1-1,-1-1 1,0 1 0,0 1 0,-1-1-1,-2-1-24,0 1-104,1 1-1,-1 1 1,-1-1-1,1 2 1,0-1 0,-1 1-1,0 0 1,0 1-1,0 1 1,0-1-1,0 1 1,0 1-1,0 0 1,0 0-1,-9 2 105,-4 4-538</inkml:trace>
  <inkml:trace contextRef="#ctx0" brushRef="#br0" timeOffset="1543.542">1173 706 3897,'29'-30'2568,"-29"29"-2449,0 1-1,1 0 0,-1 0 0,0-1 1,0 1-1,0 0 0,0 0 0,1-1 0,-1 1 1,0 0-1,0-1 0,0 1 0,0 0 1,0-1-1,0 1 0,0 0 0,0 0 1,0-1-1,0 1 0,0 0 0,0-1 0,0 1 1,0 0-1,0-1 0,0 1 0,0 0 1,-1 0-1,1-1 0,0 1 0,0 0 0,0-1 1,0 1-1,-1 0 0,1 0 0,0-1 1,0 1-1,0 0 0,-1 0 0,1 0 1,0-1-1,-1 1-118,1 0 52,0 0 1,0 0 0,-1 0-1,1 0 1,0 0 0,0 0-1,0 0 1,-1 0 0,1 0-1,0 0 1,0 0 0,-1 0-1,1 0 1,0 1 0,0-1-1,0 0 1,-1 0 0,1 0-1,0 0 1,0 0 0,0 0-1,0 1 1,-1-1 0,1 0-1,0 0 1,0 0 0,0 0-1,0 1 1,0-1 0,0 0-1,-1 0 1,1 0 0,0 1-1,0-1 1,0 0 0,0 0-1,0 0 1,0 1 0,0-1-1,0 0 1,0 0 0,0 1-1,0-1 1,0 0 0,0 0-1,0 0 1,0 1-1,0-1 1,0 0 0,0 0-1,1 1 1,-1-1 0,0 0-1,0 0 1,0 0 0,0 0-1,0 1 1,0-1 0,1 0-1,-1 0-52,40 133 1277,-32-94-821,-1 0 1,-3 0-1,0 1 0,-3 16-456,-2-44 319,1-3 14,0-9-319,0 0 0,0 0 0,0 0 0,0 0 0,0 0 0,0 0 0,0 0 0,0 0 0,0 0 0,0 0 0,0 0 0,0 0 0,0 0 0,0 0 0,0 0 0,1 0 0,-1 0 0,0 0 0,0 0 0,0 0 0,0 0 0,0 0 0,0 0 0,0 0 0,0 0-1,0 0 1,0 0 0,0 0 0,0 0 0,0 0 0,0 0 0,0 0 0,0 0 0,1 0 0,-1 0 0,0 0 0,0 0 0,0 0 0,0 0 0,0 0 0,0 0 0,0 0 0,0 0 0,0 0 0,0 0 0,0 0 0,0 0 0,0 1 0,0-1 0,0 0-1,0 0 1,0 0 0,0 0 0,0 0 0,0 0 0,0 0 0,0 0 0,0 0 0,0 0 0,0 0-14,2-3 154,-1-1-1,0 0 1,0 1-1,-1-1 0,1 0 1,-1 0-1,1 0 1,-1 0-1,-1 1 1,1-1-1,0-1-153,-1-12 274,2-15 0,0-23 23,3 0 1,2 0 0,6-22-298,-10 71 4,-1 1 1,1-1 0,-1 1-1,2 0 1,-1 0 0,0 0-1,1 0 1,0 0 0,0 0-1,1 1 1,-1-1 0,1 1-1,0 0 1,0 0 0,1 0-1,-1 1 1,1 0 0,-1 0-1,1 0 1,0 0 0,0 1-1,1-1 1,-1 1 0,0 1-1,1-1 1,4 0-5,4 0-90,-1 0 0,1 2-1,-1-1 1,1 2 0,0 0 0,-1 0-1,1 2 1,-1-1 0,2 2 90,31 12-281</inkml:trace>
  <inkml:trace contextRef="#ctx0" brushRef="#br0" timeOffset="2429.021">1865 659 5033,'-1'-1'309,"0"0"-1,0 1 1,0-1 0,0 1-1,0-1 1,0 1 0,0 0-1,-1-1 1,1 1 0,0 0-1,0 0 1,0 0 0,0 0-1,-1 0 1,1 0 0,0 0-1,0 0 1,0 0 0,-1 0 0,1 1-1,0-1 1,0 1 0,0-1-1,0 1 1,0-1 0,0 1-1,0-1 1,-1 2-309,0 0 61,0 1 1,1-1-1,-1 1 1,1-1-1,-1 1 1,1 0-1,0-1 1,0 1-1,0 0 1,0 0-1,1 0 1,-1 0-1,1 1-61,-2 10 89,2-1-1,0 1 1,0 0 0,1 0-1,1 0 1,0-1-1,1 1 1,0-1 0,2 3-89,3 8 160,9 33 161,-16-52-230,0 0 0,0 1 1,0-1-1,-1 1 0,0-1 1,0 1-1,-1-1 0,1 1 1,-2 1-92,-2-2 871,-2-17 789,2-6-1594,0 0 1,2 0-1,0-1 1,1 1-1,1-1 0,1-11-66,2-2 27,2 1 0,0-1-1,3 1 1,1-3-27,-4 14-1,-4 15-3,1 1 1,-1-1 0,1 1-1,0-1 1,0 1-1,0 0 1,0-1 0,1 1-1,0 0 1,0 1-1,0-1 1,0 0 3,-1 3-4,0-1-1,0 1 0,0-1 1,0 1-1,0 0 1,1 0-1,-1 0 0,0 0 1,1 1-1,-1-1 1,0 0-1,1 1 1,-1 0-1,1 0 0,-1-1 1,1 2-1,-1-1 1,0 0-1,1 0 0,-1 1 1,1-1-1,-1 1 1,0 0-1,1 0 5,5 2-12,-1 0-1,1 1 1,-1 0 0,0 0-1,0 0 1,-1 1-1,1 0 1,-1 1 0,1 1 12,8 8-24,0 1 0,10 16 24,-17-19 1,0-1-1,-1 1 1,0 0-1,-1 1 1,-1-1-1,0 1 1,0 0-1,-2 1 1,0-1-1,0 1 1,-2 0-1,0-1 1,0 1-1,-2 9 0,1-23 3,0 0 0,0 0 0,0 0 0,0 0 0,-1 0 0,1 0 0,0 0 0,0-1 0,-1 1 0,1 0 0,-1 0 0,1 0 0,0 0 0,-1-1 0,0 1 0,0 0-3,-3-2 57,0-11 16,-1-11-28,2-1 1,1 1 0,1 0 0,1-1 0,2-22-46,-1 36 5,1 0-1,-1 0 0,1 0 0,1 0 1,0 1-1,1-1 0,-1 1 0,2 0 0,-1 0 1,1 0-1,1 0 0,0 1 0,0 0 1,0 0-1,4-2-4,-6 7-4,-1 0 1,2 0 0,-1 0-1,0 0 1,0 1-1,1 0 1,0 0-1,-1 0 1,1 0-1,0 1 1,0 0-1,0 0 1,0 0-1,0 0 1,0 1-1,0 0 1,0 0 0,0 0-1,0 1 1,0 0-1,1 0 4,4 2-12,-1-1-1,1 2 1,-1-1-1,0 1 1,0 1-1,0 0 1,-1 0-1,0 1 1,0 0 0,1 1 12,-5-3-3,0 0 0,-1 0 0,1 1 1,-1 0-1,0-1 0,0 1 1,0 0-1,-1 1 0,0-1 1,0 0-1,0 1 0,-1-1 1,1 1-1,-1 3 3,3 15 47,-2 1 0,0 19-47,-1-19 62,1 33 806,-10-5-408</inkml:trace>
  <inkml:trace contextRef="#ctx0" brushRef="#br0" timeOffset="3184.575">2748 644 6801,'-44'-98'3225,"36"81"-2375,5 10 1109,3 8 36,0 6-1096,-3 9-724,-3 5-24,2 1 1,1 0-1,0 1 1,1-1-1,2 0 1,0 0-1,2 1 1,1 9-152,2-11 73,0-1 0,2 0 0,7 15-73,-10-26 29,0 0-1,1-1 1,0 1-1,0-1 1,1 0 0,0 0-1,1 0 1,6 5-29,-11-12 10,1 1 0,-1-1 1,0 0-1,1 1 0,-1-1 0,1 0 1,-1-1-1,1 1 0,0 0 1,-1-1-1,1 0 0,0 1 0,-1-1 1,1 0-1,0 0 0,-1-1 1,1 1-1,0 0 0,-1-1 0,1 0 1,-1 0-1,1 1 0,-1-1 1,1-1-1,-1 1 0,0 0 0,1-1 1,-1 1-11,7-5 31,-1 1 0,0-1 0,0 0 1,-1-1-1,0 0 0,0 0 1,0-1-32,9-15 32,-1 0 1,-1-1-1,-2-1 1,0 0-1,-1-1 1,-2 0-1,0 0 1,2-20-33,-7 29 70,-1 0 1,0 0 0,-2 0-1,0 0 1,-1-11-71,0 25 216,3 12-193,2 18-54,4 19 42,1-1 1,16 40-12,-20-69-52,4 14 66,2-2-1,1 1-13,-9-22-253,-1 0 0,1-1-1,0 0 1,0 0 0,1 0-1,0 0 1,0-1-1,0 0 1,1 0 0,-1 0-1,2 0 254,15 7-924</inkml:trace>
  <inkml:trace contextRef="#ctx0" brushRef="#br0" timeOffset="3526.451">3347 103 7282,'-22'-25'6269,"17"23"-4430,4 9-1178,2 13-287,38 221 1297,9 91-153,-42-268-1721,7 19 203,-8-68-1611,1-8 743</inkml:trace>
  <inkml:trace contextRef="#ctx0" brushRef="#br0" timeOffset="4200.091">3982 604 5049,'85'-23'2871,"-85"22"-2788,1 1-1,-1 0 1,1 0 0,0 0-1,-1-1 1,1 1-1,-1 0 1,1-1-1,-1 1 1,1 0-1,-1-1 1,1 1 0,-1-1-1,0 1 1,1-1-1,-1 1 1,1-1-1,-1 1 1,0-1-1,0 1 1,1-1-1,-1 0 1,0 1 0,0-1-1,0 1 1,1-1-1,-1 0 1,0 1-1,0-1 1,0 1-1,0-1 1,0 0 0,0 1-1,-1-1 1,1 1-1,0-1 1,0 0-1,0 1 1,0-1-1,-1 1 1,1-1-1,0 0 1,-1 1 0,1-1-1,0 1-82,-19-22 2066,17 20-1731,-3-2-83,0 0-1,0 0 1,0 0-1,-1 1 0,1 0 1,-1 0-1,0 0 1,0 1-1,0 0 0,0 0 1,-1 0-1,1 1 1,-2 0-252,-7-1 185,0 1 0,0 0 1,-1 1-1,1 1 1,-3 1-186,12-2 17,1 1 0,-1 0 0,0 1 0,1-1 0,-1 1 0,1 0-1,0 1 1,-1-1 0,1 1 0,0 0 0,1 0 0,-1 1 0,0-1 0,1 1 0,0 0 0,0 0 0,-2 3-17,2-1 3,-1 1 0,1 0 0,0 0 0,0 1 0,1-1 0,0 1 0,1 0 0,-1-1 0,1 1 0,1 0 1,-1 7-4,1-4-3,0 0 1,1 0-1,0 0 1,1 0-1,0-1 1,0 1-1,1 0 1,1-1-1,0 1 1,0-1 0,1 0-1,1 0 1,0 0-1,0-1 1,0 1-1,1-1 1,1-1-1,6 8 3,-7-10 6,0-1 0,1 0 0,0 0 0,0 0 0,0-1 0,0 0 0,1-1 0,-1 0 0,1 0 0,0 0 0,0-1 0,0 0 0,0-1 0,7 1-6,-11-1 8,1-1 0,-1-1 1,1 1-1,-1 0 0,1-1 0,-1 0 0,1 0 0,-1 0 1,1-1-1,-1 1 0,0-1 0,0 0 0,0-1 0,0 1 0,0 0 1,-1-1-1,1 0 0,-1 0 0,1 0 0,-1-1 0,0 1 1,0-1-1,-1 1 0,1-1 0,-1 0 0,0 0 0,1-1-8,1-5 23,0-1-1,0 0 1,-1 0-1,0 0 1,-1-1 0,0 1-1,-1-1 1,0 1-1,-1-1 1,0 1-1,-1-1 1,-1-6-23,-4-13 213,0 0 0,-2 1 0,-12-29-213,26 73 28,0 0 0,1 0 0,1-1 0,0 0 0,1-1 0,0 0 0,1 0 0,1-1 0,-1 0 0,2-1 0,-1 0 0,13 7-28,22 9 25</inkml:trace>
  <inkml:trace contextRef="#ctx0" brushRef="#br0" timeOffset="4939.789">4961 465 5177,'0'-8'914,"1"8"-739,-1-1 0,0 1 0,1-1 1,-1 0-1,0 1 0,0-1 0,0 0 0,0 1 0,0-1 1,0 0-1,0 0 0,0 1 0,0-1 0,0 0 1,0 1-1,0-1 0,0 0 0,-1 1 0,1-1 0,0 0 1,0 1-1,-1-1 0,1 1 0,0-1 0,-1 1 0,1-1 1,-1 0-1,1 1 0,-1-1 0,1 1 0,-1 0 0,1-1 1,-1 1-1,1-1 0,-1 1 0,0 0 0,1 0 0,-1-1 1,0 1-1,1 0 0,-1 0 0,0 0 0,1-1 0,-1 1 1,0 0-1,1 0 0,-1 0 0,0 0-175,-30-5 1324,0 2 0,-1 0 0,1 3-1,-28 2-1323,49-2 38,0 1-1,1 1 0,-1 0 0,1 0 1,-1 1-1,1 0 0,0 0 0,0 1 0,0 1 1,1-1-1,-1 1 0,1 1 0,0 0 0,1 0 1,-1 0-1,1 1 0,-5 6-37,11-12 1,-1 1 0,1 0 0,0-1-1,0 1 1,0 0 0,0 0 0,0 0 0,0 0 0,0 0 0,0 0-1,1 0 1,-1 0 0,1 0 0,0 0 0,0 0 0,-1 0-1,1 0 1,0 0 0,1 0 0,-1 0 0,0 1 0,1-1-1,0 0 1,0 1 1,0-1-1,1 0 1,-1 0 0,1 0-1,-1 0 1,1 0-1,0 0 1,0 0 0,0 0-1,0-1 1,0 1-1,0-1 1,0 1-1,2 0-1,8 4 10,1-1-1,0 0 1,0-1-1,0 0 0,14 1-9,-2 0 4,15 3 2,0 1 0,33 13-6,-71-21 0,0-1-1,0 1 0,0 0 0,0 0 1,0 0-1,0 0 0,0 0 0,0 0 1,-1 0-1,1 0 0,-1 1 0,1-1 1,-1 1-1,1-1 0,-1 1 0,0-1 1,0 1-1,1 0 0,-1 0 0,0 0 0,-1 0 1,1 0-1,0-1 0,-1 1 0,1 1 1,-1-1-1,1 0 0,-1 0 0,0 0 1,0 0-1,0 0 0,0 0 0,0 0 1,-1 0-1,1 0 0,0 0 0,-1 0 1,0 0-1,1 0 0,-2 1 1,-1 4-3,-1 1 1,0-1-1,0 0 0,-1-1 1,0 1-1,0-1 0,0 0 0,-1 0 1,-4 3 2,-9 8 13,-1-1 1,0-1 0,-1-1 0,-1 0-1,0-2 1,-1-1 0,-7 3-14,28-14-1,1 1 1,-1 0 0,1-1 0,-1 1-1,1-1 1,-1 1 0,1-1-1,-1 0 1,0 0 0,1 0-1,-1 0 1,0 0 0,1 0 0,-1 0-1,1-1 1,-1 1 0,0 0-1,1-1 1,-1 1 0,1-1-1,-1 0 1,1 0 0,0 1 0,-1-1-1,1 0 1,0 0 0,-1 0-1,1 0 1,0-1 0,0 1-1,0 0 1,0 0 0,0-1 0,0 1-1,0 0 1,1-1 0,-1 1-1,0-1 1,0-1 0,1 1-58,-1-1-1,1 1 0,0-1 1,0 0-1,-1 1 1,2-1-1,-1 0 1,0 1-1,0-1 1,1 1-1,0-1 1,-1 0-1,1 1 1,0 0-1,0-1 1,0 1-1,1-1 1,-1 1-1,1 0 1,-1 0-1,1 0 1,0 0-1,1-1 59,12-9 1954,2 0-951</inkml:trace>
  <inkml:trace contextRef="#ctx0" brushRef="#br0" timeOffset="5293.511">5214 790 5945,'83'-20'3034,"-71"13"-1540,-12 2-88,-12 2 1217,9 4-2500,1 0 1,-1 0-1,1 1 0,-1-1 1,1 1-1,0-1 1,-1 1-1,1 0 1,0 0-1,0 0 1,0 0-1,1 1 0,-1-1 1,0 0-1,1 1 1,0-1-1,-1 1 1,1 0-1,0 1-123,-3 4 82,1 1 1,1-1-1,0 0 0,0 1 0,-1 7-82,3-11 34,0 0-1,0 0 1,1-1-1,0 1 1,0 0-1,0 0 1,0 0-1,1-1 1,1 5-34,-3-8 8,1 0 0,-1 1 0,1-1-1,0 0 1,-1 1 0,1-1 0,0 0 0,0 0 0,0 1 0,0-1 0,0 0 0,0 0 0,0 0 0,0 0 0,0-1 0,1 1-1,-1 0 1,0 0 0,1-1 0,-1 1 0,0-1 0,1 1 0,-1-1 0,1 1 0,-1-1 0,0 0 0,1 0 0,-1 0-1,1 0 1,-1 0 0,1 0 0,-1 0 0,2 0-8,-1-2 26,1 1 1,-1 0-1,1-1 0,-1 1 0,0-1 0,1 0 0,-1 0 1,0 0-1,0 0 0,-1 0 0,1 0 0,0-1 1,0 0-27,19-35 2828,-12 12-1613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3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1 105 7017,'0'-7'4169,"10"-46"-784,-10 43-1024,2 4-377,5 1-744,5 4-319,7-3-369,3 1-120,9 3-184,1-4-64,2 3-88,2-5-32,4 3-32,-2 3 0,3-2-224,-4 2-144,-2 0 2832,2 2-2008</inkml:trace>
  <inkml:trace contextRef="#ctx0" brushRef="#br0" timeOffset="356.382">129 357 7306,'-12'1'3792,"4"1"-1175,4 0-873,1 1-255,3-3-417,0 0-144,0 0-224,5 0-56,33 4-168,46-3-95,-31-11-193,0 5-80,-3-4-64,-6 3 8,-6 6 2760,-4 3-2096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3:11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3 132 6449,'25'-44'4204,"-29"55"-3637,2 1 0,0-1 1,0 1-1,1-1 0,1 1 1,-1-1-1,2 1 0,0 0 0,0-1 1,3 10-568,2 38 539,-6 12-193,-4 16-346,0-15 149,4 28-149,0-99 3,2 18 82,1-13 1,2-13 33,0-8-82,0-1 0,-1 0-1,0 0 1,-2 0 0,0-1 0,0 1 0,-2 0-1,0-1 1,-1-3-37,-5-40 73,-10-50-73,12 91 10,3 11-7,-10-52 236,3 0 0,1-47-239,6 101 80,2 1 0,-1 0-1,0-1 1,1 1 0,1-4-80,-2 8 7,0 1 0,0 0-1,0 0 1,1-1 0,-1 1 0,0 0-1,0-1 1,0 1 0,0 0 0,0 0-1,1-1 1,-1 1 0,0 0 0,0 0-1,0-1 1,1 1 0,-1 0 0,0 0-1,0 0 1,1-1 0,-1 1 0,0 0-1,0 0 1,1 0 0,-1 0 0,0 0-1,1 0 1,-1 0 0,0 0 0,1 0-1,-1-1 1,0 1 0,1 0 0,-1 1-1,0-1-6,1 0 10,1 1 0,-1 0 0,0 0 0,0 0 0,1 0 0,-1 0 0,0 0 0,0 0 0,0 0-1,-1 0 1,1 0 0,0 0 0,0 2-10,131 216 210,-78-131-186,-32-48 7,2-2 0,2 0 0,1-2 0,12 10-31,-8-14 92,1-2 1,1-1 0,7 2-93,-37-29 14,-1 0 0,1 0 0,0 0 0,0-1 0,-1 1 0,1-1 0,0 0 0,1 0 0,-1 0 0,0 0 0,0-1 0,0 1 0,3-1-14,-4 0 20,-1 0 0,1 0-1,0-1 1,-1 1 0,1-1 0,-1 0 0,1 1-1,-1-1 1,1 0 0,-1 0 0,0 0 0,1 0-1,-1 0 1,0 0 0,0 0 0,0 0 0,0 0-1,0-1 1,0 1 0,0 0 0,0-1-1,0 1 1,-1-1 0,1 1 0,0-1 0,-1 1-1,1-1-19,3-11 112,-1 1 0,0-1 0,-1 0-1,0 0 1,0 0 0,-2-1-1,0-7-111,-2-26 215,-6-23-215,4 38 40,-3-28-111,0 14-169,2 0 1,2-1-1,2 1 0,5-44 240,-3 85-459</inkml:trace>
  <inkml:trace contextRef="#ctx0" brushRef="#br0" timeOffset="489.81">889 126 7626,'24'-62'4745,"-26"74"-4335,0-1 0,0 1 0,1-1 0,1 1 0,0-1 0,2 10-410,-2-13 142,6 73 1659,16 76-1801,27 80 726,-31-151-745,-16-76-61,5 20-469,-7-29 545,0 0 1,0 0-1,0 0 1,0 0-1,1-1 0,-1 1 1,0 0-1,1 0 0,-1-1 1,1 1-1,-1 0 0,0-1 1,1 1-1,0 0 0,-1-1 1,1 1-1,-1-1 0,1 1 1,0-1-1,-1 1 1,1-1-1,0 1 0,-1-1 1,1 0-1,1 1 4,5-6-61</inkml:trace>
  <inkml:trace contextRef="#ctx0" brushRef="#br0" timeOffset="855.739">886 36 9698,'-10'-3'4241,"6"7"-2361,0 0-975,4 1-161,0-5-384,0 0-56,35-2-48,50-8-64,-26-1-40,-5 1-104,-1 4-512,-6 2-232,-11 4 352</inkml:trace>
  <inkml:trace contextRef="#ctx0" brushRef="#br0" timeOffset="1196.939">958 441 9906,'-19'9'4569,"6"1"-2232,8-2-841,0 2-144,15-3-512,9-4-167,15-7-249,8-5-96,15-6-96,-2-4-136,6 3 2576,-3 3-1968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3:35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37 2353,'-2'-10'7680,"-4"5"-5187,5 5-2490,0 0 0,1 0 1,-1 0-1,1 1 0,-1-1 0,1 0 0,-1 0 1,1 0-1,-1 1 0,1-1 0,-1 0 0,1 0 1,-1 1-1,1-1 0,-1 0 0,1 1 0,0-1 1,-1 1-1,1-1 0,-1 1 0,1-1 0,0 0 1,0 1-1,-1-1 0,1 1 0,0 0 0,0-1 1,0 1-1,-1-1 0,1 1 0,0-1 0,0 1 1,0-1-1,0 1-3,-3 10 18,-1-1-1,0 0 1,-4 7-18,5-12 7,1-1-1,-1 1 1,1 0 0,0 1-1,1-1 1,-1 0 0,1 0-1,0 1 1,0-1 0,1 1-1,-1-1 1,1 1 0,0-1-1,1 0 1,-1 1 0,2 1-7,-1-1 8,1 0 0,0-1-1,0 1 1,1-1 0,-1 0 0,1 1 0,1-1 0,-1 0 0,1-1 0,-1 1-1,1-1 1,1 1 0,-1-1 0,1 0 0,-1-1 0,1 1 0,0-1 0,0 0 0,1 0-1,2 1-7,-5-3 8,0 0-1,1 0 0,-1 0 0,0 0 0,0 0 0,1-1 1,-1 0-1,1 1 0,-1-1 0,0 0 0,1-1 0,-1 1 0,0-1 1,1 1-1,-1-1 0,0 0 0,1 0 0,-1 0 0,0-1 1,0 1-1,0-1 0,0 0 0,0 0 0,-1 0 0,1 0 0,-1 0 1,1 0-1,-1-1 0,0 1 0,1-1 0,-1 0 0,-1 0 1,1 0-1,0 0 0,1-3-7,0 0 41,-1-1-1,1 0 1,-1 0 0,-1 0 0,1 0 0,-1 0 0,0 0 0,-1 0-1,1 0 1,-1-1 0,-1 1 0,0 0 0,0 0 0,0 0-1,-1 0 1,0 0 0,0 0 0,0 0 0,-1 0 0,0 1-1,-1-1 1,1 1 0,-2-1-41,2 3 67,0-1 0,-1 1-1,1 0 1,-1-1 0,0 2 0,0-1-1,0 0 1,-1 1 0,1 0 0,-1 0-1,0 0 1,0 0 0,0 1 0,0 0-1,-1 0 1,1 0 0,0 1 0,-1 0-1,1 0 1,-1 0 0,1 1 0,-1 0-1,1 0 1,-1 0 0,0 0 0,1 1-1,-1 0 1,1 0 0,0 1 0,-1 0-67,1 0 7,0 0-1,0 0 1,0 1 0,0 0 0,1 0 0,0 0 0,-1 1 0,1-1-1,0 1 1,0 0 0,1 0 0,-1 0 0,1 1 0,0-1-1,0 1 1,1 0 0,-1 0 0,1 0 0,0 0 0,0 0-1,1 0 1,0 1 0,0-1 0,0 1 0,0-1 0,1 1 0,0-1-1,0 6-6,0-4 0,1 0-1,-1 0 0,1 0 1,0 0-1,1-1 0,0 1 1,0 0-1,0 0 1,1-1-1,0 0 0,1 1 1,-1-1-1,1 0 0,0-1 1,0 1-1,1-1 0,0 0 1,0 0-1,0 0 0,0 0 1,1-1-1,2 1 1,-5-3 0,0 0 0,0-1 0,1 0-1,-1 1 1,1-1 0,-1-1 0,1 1 0,-1 0 0,1-1-1,-1 1 1,1-1 0,0 0 0,-1-1 0,1 1 0,-1 0-1,1-1 1,-1 0 0,1 0 0,1-1 4,1 0 0,-1-1 0,0 1 0,0-1 0,0-1 0,-1 1 0,1 0 1,-1-1-1,0 0 0,4-4-4,0-2 12,0-1 1,0 0 0,-1 0 0,0-1-1,-1 0 1,0 0 0,-1-1-1,0 1 1,-1-4-13,-2 13 6,-1-1 0,0 0 0,-1 0 0,1 0 0,-1 1 0,1-1 0,-1 0 0,0 0 0,-1 0 0,1 0 0,-1 0 0,1 0-1,-2-3-4,0 5 5,1-1 0,-1 0 0,0 1 1,0-1-1,0 1 0,0 0 0,0 0 1,-1 0-1,1 0 0,-1 0 1,1 0-1,-1 1 0,0-1 0,1 1 1,-1-1-1,0 1 0,-1 0-6,-2-1 8,1 0-1,0 1 1,-1-1-1,1 1 0,-1 0 1,1 1-1,-1-1 1,1 1-1,-1 0 0,1 1 1,-1-1-1,1 1 1,-4 1-8,5-1 3,1 0 0,-1 0 0,0 1-1,1-1 1,-1 1 0,1 0 0,0 0 0,0 0 0,0 1 0,0-1 0,0 1 0,0 0 0,0 0 0,1 0 0,-1 0-1,1 0 1,0 0 0,0 1 0,-1 2-3,2-4 0,0 1 1,0-1-1,0 1 0,1-1 0,-1 0 0,1 1 0,-1-1 1,1 1-1,0-1 0,0 1 0,0-1 0,0 1 0,1-1 1,-1 1-1,1-1 0,-1 1 0,1-1 0,0 0 0,0 1 0,0-1 1,0 1-1,2 1-1,-1-1 1,1 1-1,0-1 1,0 0 0,0 1-1,0-1 1,1 0-1,-1-1 1,1 1-1,0-1 1,0 0 0,0 1 0,2 0 1,0-1 0,0 1 0,0-1 0,1 0 0,-1 0 0,1-1 0,-1 0 0,3 0-1,-5-1 4,-1 0-1,1 1 1,0-2-1,-1 1 1,1 0-1,0-1 1,-1 0-1,1 0 0,-1 0 1,1 0-1,-1 0 1,0-1-1,3-1-3,-3 1 8,0 0 0,0-1-1,-1 1 1,1-1 0,-1 0 0,0 1-1,1-1 1,-1 0 0,-1 0 0,1-1-1,0 1 1,-1 0 0,0-1-1,1-1-7,-1 3 7,0-1 0,-1 1 0,1-1 0,-1 1-1,0-1 1,0 1 0,0-1 0,0 1 0,0-1-1,0 1 1,-1-1 0,1 1 0,-1-1 0,0 1-1,0-1 1,0 1 0,0 0 0,0-1 0,0 1-1,-2-2-6,1 3 6,0-1-1,0 0 0,0 1 1,0 0-1,0-1 1,-1 1-1,1 0 0,0 0 1,-1 0-1,1 1 1,-1-1-1,0 0 0,1 1 1,-1 0-1,-2-1-5,-3 1 12,1 0 0,-1 0 1,0 0-1,-6 2-12,12-2 0,1 1 0,-1 0 1,0-1-1,1 1 0,-1 0 0,0 0 1,1 0-1,-1 0 0,1 1 1,0-1-1,-1 0 0,1 1 1,0-1-1,0 1 0,0-1 0,0 1 1,0-1-1,0 1 0,0 0 1,1 0-1,-1-1 0,0 1 1,1 0-1,0 0 0,-1 0 0,1 0 1,0-1-1,0 1 0,0 0 1,0 0-1,0 1 0,0 4-1,1 0 0,-1 0 0,1 1-1,0-1 1,1 0 0,0 0 0,1 4 1,-2-9 0,0 1 0,0-1 0,0 0 0,0 1 0,0-1 0,1 0 0,-1 0 1,1 0-1,-1 0 0,1 0 0,0 0 0,0-1 0,0 1 0,1 0 0,-2-1 2,0-1 0,0 0 1,1 0-1,-1 1 0,0-1 0,0 0 0,0 0 1,0 0-1,0-1 0,0 1 0,0 0 1,1 0-1,-1 0 0,0-1 0,0 1 0,0-1 1,0 1-1,0-1 0,0 1 0,0-1 1,0 0-1,0 1 0,-1-1 0,1 0 0,0 0 1,0 1-1,-1-1 0,1 0 0,0 0 1,-1 0-1,1 0 0,0 0-2,3-5 25,0 0 0,0 0-1,0 0 1,-1 0 0,0-1 0,0-1-25,-2 7 19,0-1 0,-1 0 1,1 1-1,-1-1 0,1 0 1,-1 1-1,0-1 0,1 0 0,-1 1 1,0-1-1,0 0 0,-1 0 1,1 1-1,0-1 0,0 0 1,-1 1-1,1-1 0,-1 0 1,0 1-1,1-1 0,-1 1 1,0-1-1,0 1 0,0-1 1,0 1-1,0-1 0,0 1 1,-1 0-20,2 0 12,-2 1 1,1-1 0,0 1-1,0-1 1,0 1 0,0 0-1,0-1 1,0 1 0,0 0 0,0 0-1,0 0 1,-1 0 0,1 0-1,0 0 1,0 0 0,0 1-1,0-1 1,0 0 0,0 0 0,0 1-1,0-1 1,0 1 0,0-1-1,0 1 1,0 0 0,0-1-1,0 1 1,-1 0-13,-26 24 60,24-21-42,-2 1-7,0 1 1,0 0-1,1 0 1,-1 1-1,2 0 1,-1 0-1,-2 6-11,7-13 17,0 0 0,0 0-1,1-1 1,-1 1 0,0 0 0,0 0 0,1 0 0,-1 0-1,0 0 1,0 0 0,1 0 0,-1 0 0,0 0-1,0 0 1,1 0 0,-1 0 0,0 0 0,1 0 0,-1 0-1,0 1 1,0-1 0,1 0 0,-1 0 0,0 0 0,0 0-1,0 0 1,1 0 0,-1 1 0,0-1 0,0 0-1,0 0 1,1 0 0,-1 1 0,0-1 0,0 0 0,0 0-1,0 1 1,0-1 0,1 0 0,-1 0 0,0 1-1,0-1 1,0 0 0,0 0 0,0 1 0,0-1 0,0 0-1,0 0 1,0 1 0,0-1 0,0 0 0,0 1 0,0-1-1,0 0 1,0 0 0,0 1 0,-1-1 0,1 0-1,0 0 1,0 1 0,0-1 0,0 0-17,19-10 409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3:41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71 617 3777,'-35'-39'2220,"35"38"-1948,-1 0 0,0 0 0,0 0 0,0 0 0,0 0 0,0 0 0,0 0 0,0 1 0,0-1 0,0 1-1,0-1 1,-1 0 0,1 1 0,0 0 0,0-1 0,-1 1 0,0 0-272,2 0 81,-1 0 1,1 0-1,-1 0 1,1 0-1,-1 1 0,1-1 1,-1 0-1,1 1 1,-1-1-1,1 0 0,-1 1 1,1-1-1,-1 0 1,1 1-1,-1-1 0,1 1 1,0-1-1,-1 1 1,1-1-1,0 1 0,0-1 1,-1 1-1,1-1 1,0 1-1,0-1-81,-2 6 147,1-1 0,0 0 0,0 0 1,1 0-1,-1 0 0,1 3-147,0-8 24,1 28 377,1 1 0,1-1 1,5 23-402,25 87 1098,-20-89-648,4 5 63,-12-43-215,-1 1-1,0 1 0,-1-1 0,0 1 0,-1-1 1,0 11-298,-5-21 1098,-2-11-119,-1-17-918,1 1 0,1-1 0,1 0 0,1-1 0,2 1 0,0 0 0,2 0-1,1 0 1,5-18-61,-6 32 0,2-1 0,-1 1-1,2 0 1,-1 1-1,2-1 1,0 1 0,0 0-1,1 0 1,0 1 0,1 0-1,0 0 1,0 1 0,1 0-1,0 0 1,1 1-1,0 0 1,0 1 0,1 0-1,0 1 1,0 0 0,5-1 0,-6 3-23,0 0 1,1 1-1,-1 0 1,1 1-1,0 0 1,0 1-1,0 0 1,0 1-1,0 0 1,0 0-1,0 1 1,0 1-1,5 1 23,37 14-76</inkml:trace>
  <inkml:trace contextRef="#ctx0" brushRef="#br0" timeOffset="750.7">739 681 3913,'-16'-73'2436,"15"71"-2153,0 1 0,1-1 0,0 1 0,-1-1-1,1 0 1,0 0 0,0 1 0,-1-1-1,1 0 1,1 1 0,-1-1 0,0 0 0,0 1-1,1-1 1,-1 0 0,1 1 0,0-2-283,1-5 3567,-12 25-1605,2 11-1687,1-7-138,1 1-1,0 0 1,2 0 0,1 0 0,0 5-137,2-4 61,0 0 0,1 0 0,1 0-1,1 0 1,1-1 0,1 1 0,2 0-61,-4-14 13,1 0-1,1 0 0,-1-1 1,2 1-1,-1-1 1,1 0-1,0-1 1,6 7-13,-7-9 11,0-1 0,1 1 0,0-1 0,0 0 0,0-1 0,0 1 0,1-1 0,-1 0 0,1 0 0,0-1 0,0 0 1,0 0-1,4 1-11,-5-2 9,-1 0 1,1-1-1,-1 1 0,1-1 1,-1 0-1,1-1 1,-1 1-1,0-1 1,1 1-1,-1-2 1,0 1-1,1 0 1,-1-1-1,0 1 1,0-1-1,0 0 1,0-1-1,0 1 1,-1-1-1,1 0 1,-1 1-1,0-1 1,0-1-1,0 1 0,0 0 1,0-1-1,-1 0 1,1 1-1,0-3-9,7-13 26,0 0-1,-1-1 0,-1 0 1,-1-1-1,1-10-25,0-3 24,-1-1-1,-2 0 1,-1-1 0,-2 1 0,-3-32-24,-2 41 8,3 23-13,3 10-8,2 3 3,37 93-2,-25-59 33,20 39-21,-29-69 1,-1-1-1,2 0 1,0-1 0,0 0 0,1 0 0,1-1-1,11 10 0,14 6-9</inkml:trace>
  <inkml:trace contextRef="#ctx0" brushRef="#br0" timeOffset="1230.346">1434 2 8010,'0'0'72,"0"0"0,0 0-1,0-1 1,0 1 0,0 0 0,0 0 0,0 0 0,0 0 0,-1 0 0,1 0 0,0 0 0,0 0-1,0 0 1,0 0 0,0 0 0,0 0 0,0 0 0,0-1 0,0 1 0,-1 0 0,1 0 0,0 0-1,0 0 1,0 0 0,0 0 0,0 0 0,0 0 0,0 0 0,-1 0 0,1 0 0,0 0 0,0 1-1,0-1 1,0 0 0,0 0 0,0 0 0,0 0 0,0 0 0,-1 0 0,1 0 0,0 0 0,0 0 0,0 0-1,0 0 1,0 0 0,0 0 0,0 0 0,0 1 0,0-1 0,0 0 0,0 0 0,0 0 0,0 0-1,0 0 1,0 0 0,-1 0 0,1 0 0,0 1 0,0-1 0,0 0 0,0 0 0,0 0 0,0 0-1,0 0 1,0 0-72,-6 15 1439,-4 19-739,6-10-313,0 0 1,2 0-1,0 0 1,2 6-388,7 98 741,9 8 781,6 4-1522,10 69 896,-29-184-843,1 9 131,7 31-184,-9-56 3,1 0 1,0 0-1,0 0 1,0-1 0,1 1-1,1-1 1,0 0 0,0 0-1,2 2-3,-6-9-29,0 0-1,-1 0 0,1 0 1,0 0-1,-1 0 0,1-1 1,0 1-1,0 0 0,0 0 1,0-1-1,0 1 0,0-1 1,0 1-1,0-1 0,0 1 1,0-1-1,0 0 0,1 1 30,-1-2 11,0 1 0,1 0 1,-1-1-1,0 0 0,0 1 0,1-1 0,-1 1 0,0-1 0,0 0 0,0 0 1,0 0-1,0 0 0,0 0 0,0 0 0,0 0 0,0 0-11,16-18 136</inkml:trace>
  <inkml:trace contextRef="#ctx0" brushRef="#br0" timeOffset="1660.406">1745 661 5193,'69'-37'2546,"-68"37"-2415,-1-1-1,1 1 1,-1 0-1,1-1 1,-1 1 0,1-1-1,0 1 1,-1 0-1,1-1 1,-1 1 0,1 0-1,0 0 1,-1 0 0,1-1-1,0 1 1,-1 0-1,1 0 1,0 0 0,-1 0-1,1 0 1,0 0-1,0 0 1,-1 0 0,1 1-1,0-1 1,-1 0 0,1 0-1,-1 1 1,1-1-1,0 0 1,-1 1-131,9 1 2739,27-7-1755,-17 3-742,-1-1 0,0-1-1,0 0 1,16-7-242,-2 2 263,-27 8-196,1 0 0,0 0-1,-1-1 1,0 0 0,1 0-1,-1 0 1,0-1 0,0 1-1,0-1 1,0-1-1,0 0-66,-4 3 22,0 0-1,0 0 1,0-1 0,0 1-1,0 0 1,-1-1-1,1 1 1,0-1-1,-1 1 1,1-1-1,-1 1 1,0-1 0,1 0-1,-1 1 1,0-1-1,0 1 1,0-1-1,0 1 1,0-1-1,-1 0 1,1 1-1,0-1 1,-1 1 0,1-1-1,-1 1 1,0-1-1,1 1 1,-1-1-1,0 1 1,0 0-1,-1-2-21,-1-2 50,0 1-1,-1-1 0,0 1 1,0-1-1,-1 1 1,1 0-1,-1 1 0,-1-2-49,-2 0 31,1 1 0,0-1-1,-1 2 1,0-1-1,0 1 1,0 0 0,-1 0-1,1 1 1,-1 1 0,1-1-1,-1 1 1,1 1-1,-1-1 1,0 1 0,1 1-1,-1 0 1,0 0 0,1 1-1,-1 0 1,1 0 0,0 1-1,0 0 1,0 0-1,0 1 1,0 0 0,1 1-1,0 0 1,0 0 0,0 0-1,0 1 1,-3 4-31,0 1 13,1 1-1,0 0 1,1 0 0,0 1 0,1 0-1,0 1 1,1-1 0,1 1 0,0 0-1,1 1 1,1-1 0,-2 13-13,3-14 10,0 0-1,1 0 1,1 0 0,0-1 0,1 1-1,0 0 1,1 0 0,0 0 0,1-1-1,0 1 1,1-1 0,1 0-1,0 0 1,6 9-10,-7-15 12,0 0-1,0-1 1,1 1-1,-1-1 1,1 0-1,0-1 1,1 1 0,-1-1-1,1 0 1,0-1-1,0 1 1,4 1-12,1-1 39,-1 0 0,1-1 0,0 0 0,-1-1 0,2 0 0,-1 0 1,7-1-40,10-1 604,-1-1 1,1-2-1,-1 0 1,1-2 0,25-8-605,62-25 1257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3:36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482 69 4465,'72'15'2400,"-72"-15"-2315,0-1 0,0 1 0,0 0 0,0 0 0,0 0 0,-1 0 0,1 0 0,0 0 0,0 0 0,0 0 0,0 0 0,0 0 0,0 0 0,0 0 0,0 0 0,0 0 0,0-1 0,0 1 0,0 0 0,0 0 0,0 0 0,0 0 0,0 0 0,0 0 0,0 0 0,0 0 0,0 0 0,0 0 0,0 0 0,0 0 0,0-1 0,0 1 0,0 0 0,0 0 0,0 0 0,0 0 0,0 0 0,1 0 0,-1 0 0,0 0 0,0 0 0,0 0 0,0 0 0,0 0 0,0 0 0,0 0 0,0 0 0,0 0-1,0 0 1,0 0 0,0 0 0,0 0-85,-11-10 1916,-18-9-376,19 13-1291,-1 0 0,0 1 0,0 1 0,-1 0 0,1 0 0,-1 1 0,1 0 0,-1 1 0,0 0 0,0 1 0,0 1 0,0 0 0,0 0 0,0 1 0,-11 3-249,-2 1 78,0 0 1,1 2 0,-1 1 0,2 1 0,-3 2-79,13-5 12,1 1-1,0 0 1,1 1 0,-1 1 0,2-1 0,-1 2-1,1-1 1,1 2 0,0-1 0,-1 3-12,3-4 1,1 0 0,1 0 1,0 1-1,0 0 1,1 0-1,0 0 0,0 0 1,1 1-1,1-1 0,0 1 1,0 0-1,0 6-1,2-11-1,0-1 0,0 1 0,1-1 0,-1 1 0,1 0 1,0-1-1,1 1 0,0-1 0,-1 0 0,2 1 0,-1-1 0,0 0 0,1 0 0,0-1 0,0 1 0,1 0 0,-1-1 0,1 0 1,0 0-1,0 0 0,1 0 0,-1-1 0,1 1 0,-1-1 0,1 0 1,8 3-2,-1 0 0,1-1 0,0-1 0,0 0 0,0 0 0,1-1 0,0-1 2,33 4-5,19-1 5,-19-2-10,-27-1 10,6-1-80,1 2 1,-1 1-1,0 1 0,5 3 80,-24-6-15,-1 0 0,0 0-1,0 0 1,0 1-1,0 0 1,0 1 0,-1-1-1,1 1 1,-1 0-1,0 0 1,0 1 0,-1-1-1,1 1 1,-1 0-1,0 1 1,0-1 0,-1 1-1,1-1 1,0 3 15,1 5-1,-1 1-1,0 0 1,-1 0 0,0 0 0,-1 1 0,0-1-1,-1 0 1,-1 1 0,-1-1 0,0 1 0,0-1 1,-2 3 19,0-1 1,0 0-1,-2 0 1,0 0-1,-1 0 1,0-1 0,-1 0-1,-1 0 1,-5 6-20,7-12 92,-1 0 0,0-1 0,0 0 0,-1-1 0,0 0 0,-1 0 0,1-1 0,-1 1 0,0-2 0,-1 0 0,0 0 0,1 0 0,-1-1 0,-1-1 0,1 0 0,0 0 0,-1-1 0,0 0 0,1-1 0,-1 0 0,0-1 0,-3 0-92,-3-1 78,0 0 1,0-1 0,0-1-1,1-1 1,-1 0 0,1-1 0,0-1-1,0 0 1,0-1 0,1-1-1,0 0 1,1-1 0,-8-6-79,19 12-12,-1 0 1,1 0-1,-1 0 1,1 0-1,0 0 0,0-1 1,0 1-1,1-1 1,-1 0-1,1 0 0,0 0 1,-2-4 11,4 6-6,-1-1-1,1 1 1,0 0 0,0-1 0,0 1 0,0 0 0,0-1 0,1 1 0,-1 0 0,1-1-1,-1 1 1,1 0 0,0 0 0,0-1 0,0 1 0,0 0 0,0 0 0,0 0 0,1 0-1,-1 1 1,1-1 0,-1 0 0,1 0 0,0 1 0,0-1 6,27-23-21</inkml:trace>
  <inkml:trace contextRef="#ctx0" brushRef="#br0" timeOffset="463.563">1008 595 6105,'5'-80'2873,"-16"89"-1121,1 6-207,4 10-489,5-1-208,4 11-344,4 2-72,3 4-72,0 4-56,1 1-104,-1-6-56,-7-2-64,3-3-16,-3-9-24,-5-5 57,9-11-330,1-5-111,0-5 208</inkml:trace>
  <inkml:trace contextRef="#ctx0" brushRef="#br0" timeOffset="816.508">989 148 7714,'-10'-37'3576,"4"8"-1511,-1 5-281,0 7-816,-2 5-287,-4 5-401,11 10-184,6 13 3849,7 7-2921</inkml:trace>
  <inkml:trace contextRef="#ctx0" brushRef="#br0" timeOffset="1408.845">1367 588 6497,'-19'-16'1101,"13"12"-486,1-1 1,-1 0-1,1 0 0,0 0 1,1-1-1,-4-4-615,1 5 2119,8 18-832,42 138-440,-19-65-402,26 81 728,-44-148-1083,-3-8 110,-4-16 813,-7-20-297,2 5-583,0 0 1,2 0-1,0-1 1,2 1-1,-1-20-133,2 9 20,1 0 1,1 0-1,2 0 0,1 0 1,2-1-21,-4 22-2,1 0 1,0 0-1,0 0 0,1 1 1,0-1-1,0 1 1,1 0-1,1 1 0,-1-1 1,2 1-1,-1 0 1,1 0-1,0 1 0,0 0 1,1 0-1,0 1 1,2-1 1,-8 5-5,0 0 1,0 1-1,1 0 1,-1 0-1,1-1 1,-1 1-1,1 1 1,-1-1-1,1 0 0,0 1 1,-1-1-1,1 1 1,0 0-1,-1 0 1,1 0-1,0 0 1,-1 0-1,1 1 1,0-1-1,-1 1 1,1-1-1,-1 1 1,1 0-1,-1 0 1,1 1-1,-1-1 1,0 0-1,1 1 1,1 1 4,0 1-6,0 0 1,0 0-1,-1 1 0,1 0 1,-1-1-1,0 1 0,-1 0 1,1 1-1,-1-1 0,0 0 1,0 1-1,0-1 1,0 5 5,13 69-23,-6-27 35,13 41-12,-17-77-7,0-2 0,1 1 0,1 0 0,0-1 0,0-1 0,2 1 0,0-1 0,3 3 7,-6-9-113,1 0 1,1 0-1,-1-1 1,1 0-1,0 0 1,1-1-1,-1 0 1,7 3 112,28 11-339</inkml:trace>
  <inkml:trace contextRef="#ctx0" brushRef="#br0" timeOffset="2352.84">2325 631 2665,'84'-30'2071,"-83"30"-1999,0 0 1,-1-1-1,1 1 0,-1 0 1,1 0-1,0-1 1,-1 1-1,1 0 1,-1-1-1,1 1 1,-1 0-1,1-1 0,-1 1 1,1-1-1,-1 1 1,1-1-1,-1 1 1,0-1-1,1 1 1,-1-1-1,0 1 0,1-1 1,-1 0-1,0 1 1,0-1-1,0 0 1,1 1-1,-1-1 1,0 1-73,-8-11 1644,5 7-1004,-2-2-252,0-1 0,-1 1 0,0 0 0,1 0 0,-2 1 0,1 0 0,-1 0 0,0 0 0,0 1 0,0 0 0,0 0 0,-1 1 0,1 0 0,-1 0 0,0 1 0,0 0 0,0 1 0,0-1 0,0 1 0,-1 1-388,2-1 56,0 1 0,-1 0 0,1 1 0,-1 0 0,1 0 0,0 0 0,-1 1 0,1 0 0,0 1 0,0-1 0,0 2 0,1-1 0,-1 0 0,1 1 0,0 0 0,0 1 0,0 0 0,0-1 0,1 2 0,0-1 0,0 1 0,0 0-56,-1 4 6,0-1-1,1 1 0,1 0 1,0 1-1,0-1 0,1 1 1,0 0-1,1 0 0,0 0 1,1 0-1,0 0 0,1 0 1,0 0-1,1 0 0,0 0 1,0 0-1,1 0 0,1 0 1,0 1-6,0-3 0,-1 0-1,1-1 1,1 1 0,-1-1 0,1 0 0,1 0 0,0 0 0,0-1 0,0 1-1,1-1 1,0-1 0,0 1 0,1-1 0,0 0 0,0 0 0,0-1 0,1 0-1,0 0 1,0-1 0,0 0 0,0 0 0,1-1 0,4 1 0,-3-2 2,0 0 0,1-1 0,-1-1 1,0 0-1,0 0 0,0-1 0,1 0 0,-1 0 1,0-1-1,0-1 0,-1 0 0,1 0 0,0-1 0,-1 0 1,0-1-1,0 0 0,0 0 0,6-6-2,-9 7 7,-1-1-1,1 0 1,-1 1-1,-1-2 1,1 1-1,-1-1 1,1 1 0,-2-1-1,1 0 1,-1-1-1,0 1 1,0-1-1,-1 1 1,1-1-1,-1 0 1,-1 0-1,0 0 1,0 0 0,0 0-1,-1 0 1,0 0-1,0 0 1,0 0-1,-1 0 1,0 0-1,-1 0 1,-1-4-7,-3-6 16,0 1-1,-1-1 1,-1 1 0,-1 0 0,0 1-1,-1 0 1,0 0 0,-1 1 0,-1 1-1,-6-5-15,17 17 0,0 0-1,1 0 1,-1 0 0,0 1-1,0-1 1,0 0-1,0 1 1,0-1-1,0 1 1,0-1 0,0 1-1,0-1 1,0 1-1,0 0 1,-1-1 0,2 1-1,0 0 0,-1 1 0,1-1-1,0 0 1,0 0 0,-1 0 0,1 1 0,0-1 0,0 0 0,0 0 0,-1 1-1,1-1 1,0 0 0,0 1 0,0-1 0,0 0 0,0 0 0,0 1 0,0-1 0,-1 0-1,1 1 1,0-1 0,0 0 0,0 1 0,0-1 0,0 0 0,0 1 0,0-1-1,1 0 1,-1 0 0,0 1 0,0-1 1,11 37-51,40 78-9,39 59 60,27 56 19,-112-219 9,0 1 1,-1 1 0,-1-1-1,0 0 1,0 1-1,-1 0 1,-1 0 0,0-1-1,-1 1 1,0 0 0,-1 0-1,0 0 1,-1 0 0,0-1-1,-2 1 1,1-1 0,-1 0-1,-1 0 1,0 0 0,-1 0-1,0-1 1,-1 0 0,0 0-1,0-1 1,-1 0-1,-1 0 1,-3 3-29,3-4 84,-1-1-1,1 0 1,-1 0-1,-1-1 1,1 0-1,-1-1 1,-1 0 0,1-1-1,-1 0 1,1-1-1,-2-1 1,1 1-1,0-2 1,-6 1-84,10-2 16,0 0 0,0-1 0,0 0 0,0 0 0,0-1 0,0 0 0,0-1 0,0 1 0,0-2 0,0 1 1,0-1-1,1 0 0,0 0 0,-1-1 0,1 0 0,0-1 0,1 0 0,-1 1 0,1-2 0,0 1 0,1-1 0,-5-5-16,2 0-55,0 0 0,1 0 0,0-1-1,1 0 1,0 0 0,1 0 0,0-1 0,-3-13 55,6 17-73,0 0 1,1 0 0,0-1 0,0 1 0,1 0 0,0 0 0,1-1 0,0 1 0,0 0-1,1 0 1,0 0 0,1 0 0,2-4 72,-1 5-47,0 0 0,1 0 0,0 0-1,0 1 1,2-2 47</inkml:trace>
  <inkml:trace contextRef="#ctx0" brushRef="#br0" timeOffset="2796.205">2885 1 7754,'-1'0'138,"1"0"1,-1 0 0,1 0 0,-1 0 0,1 0 0,-1 0-1,1 1 1,0-1 0,-1 0 0,1 0 0,-1 0-1,1 1 1,-1-1 0,1 0 0,0 1 0,-1-1 0,1 0-1,0 1 1,-1-1 0,1 0 0,0 1 0,0-1-1,-1 1 1,1-1 0,0 1 0,0-1 0,0 1 0,-1-1-1,1 0 1,0 1 0,0-1 0,0 1 0,0 0-139,-1 21 894,1-13-479,0 46 649,0 53 342,4 0 0,5 1-1406,25 107 1028,18 31-1028,-52-243-5,3 8-46,0 0 1,0 1 0,1-1 0,0-1-1,2 1 1,1 3 50,-7-15-52,1 1 0,-1 0 1,0-1-1,1 1 0,0-1 0,-1 1 0,1 0 0,-1-1 0,1 1 0,0-1 0,-1 1 1,1-1-1,0 0 0,-1 1 0,1-1 0,0 0 0,0 0 0,0 1 0,-1-1 0,1 0 1,0 0-1,0 0 0,0 0 0,-1 0 0,1 0 0,0 0 0,0 0 0,0 0 0,-1 0 1,1 0-1,0-1 0,0 1 0,0 0 52,14-10-606</inkml:trace>
  <inkml:trace contextRef="#ctx0" brushRef="#br0" timeOffset="3215.096">3133 592 6217,'6'-5'763,"10"-8"451,-16 13-1153,0 0 0,0-1 0,1 1 0,-1 0 0,0 0-1,0 0 1,1 0 0,-1 0 0,0-1 0,0 1 0,1 0-1,-1 0 1,0 0 0,0 0 0,1 0 0,-1 0 0,0 0-1,1 0 1,-1 0 0,0 0 0,0 0 0,1 0 0,-1 0 0,0 0-1,1 0 1,-1 0 0,0 1 0,0-1 0,1 0 0,-1 0-1,0 0 1,0 0 0,1 1 0,-1-1 0,0 0 0,0 0-1,0 0 1,1 1 0,-1-1 0,0 0 0,0 0 0,0 1-1,0-1 1,0 0 0,1 0 0,-1 1-61,1 1 180,0 0 0,1-1 0,-1 1 0,0 0 0,1 0 0,0-1 0,-1 1 0,1-1 0,0 0 0,0 1 0,0-1 0,0 0 0,0 0 0,0 0 0,0 0 0,0-1 0,0 1 0,0 0 0,1-1-180,44 8 1113,-35-7-988,-1-1 0,0-1 1,0 0-1,1 0 0,-1-1 0,0 0 0,0-1 1,-1-1-1,1 0 0,-1 0 0,1-1 1,-1 0-1,0 0 0,-1-1 0,0-1 0,0 0 1,0 0-1,7-8-125,-15 14 19,0-1 1,0 0 0,0 1-1,0-1 1,-1 0-1,1 0 1,0 0-1,-1 0 1,1 0 0,-1 0-1,0 0 1,0 1-1,0-1 1,0 0-1,0 0 1,0 0 0,0 0-1,0 0 1,-1 0-1,1 0 1,-1 0 0,0 0-1,1 0 1,-1 1-1,0-1 1,0 0-1,0 0 1,0 1 0,0-1-1,-1 1 1,1-1-1,-1 0-19,-6-7 45,0 1-1,0 0 1,0 0-1,-9-5-44,9 7 10,1 1 0,-1 0 0,0 0 0,0 1 0,0 0 0,-1 0 1,1 1-1,-1 0 0,0 1 0,0 0 0,0 0 0,-1 1-10,5 0 7,-1 1 1,0 0-1,1 0 0,-1 1 1,1 0-1,-1 0 0,0 0 1,1 1-1,0 0 0,-1 0 1,1 0-1,0 1 1,0-1-1,0 1 0,1 0 1,-1 1-1,1-1 0,-1 1 1,1 0-1,-1 1-7,-2 4 14,0 0-1,0 1 1,1 0 0,1 0 0,0 0-1,0 0 1,1 1 0,0 0-1,0 0 1,2 0 0,-1 1 0,1-1-1,1 0 1,0 1 0,1 1-14,0 8 9,0 0 0,2-1 1,0 1-1,1-1 0,1 0 0,1 0 1,1 0-1,2 2-9,28 58 32</inkml:trace>
  <inkml:trace contextRef="#ctx0" brushRef="#br0" timeOffset="4132.973">3269 776 3225,'-49'20'2302,"49"-20"-2222,0 0 0,-1 0 0,1 0 0,0 0 0,0 0 0,-1 0 0,1 1 1,0-1-1,-1 0 0,1 0 0,0 0 0,0 0 0,-1 0 0,1 0 1,0-1-1,-1 1 0,1 0 0,0 0 0,-1 0 0,1 0 0,0 0 0,0 0 1,-1 0-1,1-1 0,0 1 0,0 0 0,-1 0 0,1 0 0,0 0 1,0-1-1,0 1 0,-1 0 0,1 0 0,0-1 0,0 1 0,0 0 0,0 0 1,0-1-1,-1 1 0,1 0 0,0-1 0,0 1 0,0 0 0,0 0 1,0-1-1,0 1 0,0 0 0,0-1 0,0 1-80,0 0 151,0-1 0,0 1 0,0 0 0,0-1 1,0 1-1,0 0 0,0-1 0,0 1 0,0-1 0,-1 1 0,1 0 0,0-1 0,0 1 0,0 0 1,-1 0-1,1-1 0,0 1 0,0 0 0,0-1 0,-1 1 0,1 0 0,0 0 0,-1 0 0,1-1 0,0 1 1,-1 0-1,1 0 0,0 0 0,-1 0 0,1 0 0,0-1 0,-1 1 0,1 0 0,0 0 0,-1 0 1,1 0-152,-2 4 217,0-1 1,1 1 0,0-1 0,0 1 0,0 0 0,0 0 0,0-1 0,1 1 0,0 2-218,-2 0 69,1 0 0,1 0 0,-1 0 0,1 1 0,0-1 0,0 0-1,1 0 1,0 0 0,0 0 0,0 0 0,1 0 0,0 0 0,0 0 0,1-1-1,-1 1 1,1-1 0,4 5-69,1 1 113,2-1 0,-1 0 0,1-1 0,1 0 0,0-1 0,0 0 0,12 6-113,0-1 111,1-2-1,0 0 1,18 4-111,-30-12 51,0 0 0,1-1 0,-1 0 0,1-1 0,-1 0 0,1-1 0,0-1 0,6-1-51,29-1-96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8:18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94 3649,'-44'-24'2072,"42"23"-1883,0 1 0,0 0-1,0 0 1,0-1 0,0 2 0,1-1-1,-1 0 1,0 0 0,0 0 0,0 1-1,0-1 1,0 1 0,0 0 0,1 0-1,-1-1 1,0 1 0,0 0 0,1 0-1,-1 1 1,0 0-189,-15 6 1332,16-8-1281,0 0 1,0 0-1,0 1 1,0-1-1,0 0 1,0 1-1,0-1 1,0 1 0,0-1-1,1 1 1,-1-1-1,0 1 1,0-1-1,0 1 1,1 0-1,-1 0 1,0-1 0,1 1-1,-1 0 1,0 0-1,1 0 1,-1 0-1,1 0 1,0 0-1,-1-1 1,1 1-1,0 1-51,-1 0 35,1 1-1,0-1 0,0 1 0,0-1 1,1 0-1,-1 1 0,0-1 0,1 0 1,0 1-1,0-1 0,-1 0 0,1 1-34,4 6 23,-1 0 0,2 0 0,-1-1 0,1 0 0,4 5-23,-8-10 7,0-1-1,0 0 1,0 0-1,1 0 0,-1 0 1,1 0-1,-1 0 1,1-1-1,-1 1 1,1-1-1,0 0 0,0 0 1,0 0-1,0 0 1,0 0-1,0-1 1,0 1-1,0-1 0,0 0 1,0 0-1,0 0 1,0 0-1,2-1-6,-1 0 10,0 0 0,0 0 0,0-1-1,0 1 1,-1-1 0,1 0 0,-1 0 0,1 0-1,-1-1 1,0 1 0,0-1 0,0 1 0,0-1 0,0 0-1,-1-1 1,1 1 0,0-2-10,1-1 42,0 0 0,-1 0-1,0 0 1,0-1 0,-1 0 0,0 1 0,0-1-1,0 0 1,-1 0 0,0 0 0,-1 0-1,1-3-41,-1 6 48,-1 0 1,1 0-1,0 0 0,-1 0 0,0 0 0,0 0 0,0 1 0,-1-1 0,0 0 0,1 0 0,-1 1 0,0-1 0,0 1 0,-1 0 0,1-1 0,-1 1 0,0 0 0,0 1 0,0-1 0,0 0 0,0 1 0,-2-1-48,3 1 12,0 1 1,-1 0 0,1 0-1,-1 0 1,1 1-1,-1-1 1,1 0 0,-1 1-1,1 0 1,-1 0-1,0-1 1,1 2 0,-1-1-1,0 0 1,1 0-1,-1 1 1,1-1-1,-1 1 1,1 0 0,-1 0-1,1 0 1,0 0-1,-1 0 1,1 1 0,0-1-1,-2 2-12,1-1-29,0 1 0,0-1-1,0 1 1,0 0 0,0 0-1,1 0 1,-1 0 0,1 0 0,0 1-1,0-1 1,0 0 0,1 1-1,-1 0 1,1-1 0,0 1-1,0 0 1,-1 3 29,2 17-841,3 4 358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8:19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0 5169,'-25'89'2341,"16"-69"-944,3-17-372,1-2-443,-13 7 1129,16-7-1651,0-1-1,0 1 0,0 0 1,0-1-1,0 1 1,0 0-1,1 0 1,-1 0-1,0 0 0,1 1 1,-1-1-1,0 0 1,1 1-1,0-1 1,-1 1-1,1 0 0,0-1 1,0 1-1,0 0 1,0-1-1,0 1 1,0 0-1,1 0 0,-1 0 1,0 0-60,-1 13 83,1-1-1,0 1 1,1 0 0,1 8-83,-1-22 2,0 1 1,0-1 0,0 1 0,1 0 0,-1-1-1,1 1 1,-1-1 0,1 0 0,-1 1 0,1-1-1,0 1 1,0-1 0,0 0 0,-1 0 0,1 1-1,0-1 1,1 0 0,-1 0 0,0 0-1,0 0 1,0 0 0,1 0 0,-1-1 0,0 1-1,1 0 1,-1-1 0,1 1 0,-1-1 0,1 1-1,-1-1 1,1 1 0,0-1-3,1 0 7,0 0 0,0 1 0,0-1 0,0-1 0,0 1 0,0 0 0,0-1 0,0 1 0,0-1 0,0 0 0,0 0 0,0 0 0,-1-1 0,1 1 0,0-1 0,-1 1 0,1-2-7,2-1 100,0-1 0,0 0 0,-1 0 0,1-1 1,-1 1-1,-1-1 0,1 0 0,-1 0 0,0-1 0,0 1 1,-1 0-1,0-1 0,1-3-100,-2 7 44,-1 0 0,1 0-1,-1 0 1,1 0 0,-1 0 0,0 0 0,0 0 0,0 0 0,-1 0 0,1 1-1,-1-1 1,1 0 0,-1 0 0,0 0 0,0 0 0,0 1 0,-1-1-1,1 0 1,-1 1 0,1-1 0,-1 1 0,0 0 0,0-1 0,0 1 0,0 0-1,0 0 1,0 0 0,-1 0 0,1 1 0,-1-1 0,1 1 0,-3-1-44,3 1 12,0 0 1,0 0 0,0 0 0,0 1 0,0-1 0,0 1 0,0-1-1,-1 1 1,1 0 0,0 0 0,0 0 0,0 0 0,-1 0 0,1 0-1,0 1 1,0-1 0,0 1 0,0 0 0,0-1 0,0 1-1,0 0 1,-2 1-13,-19 22 54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8:20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30 700 5505,'-6'-20'680,"-10"-37"-19,11 40 532,5 17-1096,-1 0 0,1 0 0,0 0 1,0 0-1,0 0 0,0 0 0,0 0 0,0 0 0,0 0 0,0 0 0,0 0 0,0 0 0,0 0 0,0 0 0,0 0 1,0 0-1,-1 0 0,1 0 0,0 0 0,0 0 0,0 0 0,0 0 0,0 0 0,0 0 0,0 0 0,0 0 0,0 0 0,0 0 1,0 0-1,0 0-97,5 53 899,3 0-1,2 0 1,3-1 0,8 18-899,15 66 590,-34-222 697,-2 82-1286,-1-40 29,1 1 0,3 0 0,5-26-30,-6 56 4,1 1 0,0-1 0,1 1 0,0 0 1,1 0-1,0 1 0,1-1 0,0 1 0,1 0 0,0 1 0,1 0 0,0 0 0,1 1 0,6-6-4,-13 13-1,0-1 0,1 1 0,0 0 0,0 1 0,-1-1 0,1 0 0,0 1 0,0 0 0,1-1 0,-1 1 0,0 1 0,0-1 0,0 0 0,1 1 0,-1-1 0,0 1 0,1 0 0,-1 0 0,1 1 1,0 0-1,0 0 0,0 0-1,-1 0 1,1 1 0,0-1 0,-1 1-1,1 0 1,-1 0 0,0 1-1,1-1 1,-1 1 0,0-1 0,-1 1-1,1 0 1,0 0 0,0 2 1,6 8 0,-1 0-1,0 0 1,-1 1 0,-1 0 0,0 1 0,13 26 0,-16-35 0,1 0 1,0 0-1,0-1 1,0 1-1,1-1 0,0 0 1,0 0-1,0-1 1,1 0-1,0 1 1,3 0-1,11 7 6,1-2 0,17 7-6,-21-10 0,-9-3 1,1-1 0,1 1-1,-1-2 1,0 0 0,1 0 0,-1 0 0,1-1 0,0-1-1,-1 0 1,1 0 0,7-2-1,-4 0 3,-1-1 0,0 0 0,0-1-1,0 0 1,-1-1 0,1-1 0,-1 0 0,10-6-3,-10 5 5,-1 0 0,0-1 0,0 0 0,-1 0 0,1-1 0,-2 0 0,1 0 0,6-11-5,-12 14 2,1 0 0,-1 0 0,-1-1-1,1 1 1,-1-1 0,0 1 0,-1-1 0,1 0-1,-1 1 1,-1-1 0,1 0 0,-1 0-1,0 0 1,-1 0 0,1 0 0,-2 1 0,1-3-2,0 4 0,-1-1 1,1 1-1,-1-1 1,0 1-1,-1 0 1,1 0-1,-1 0 1,0 0-1,0 0 1,0 1 0,-1-1-1,2 3 1,1 1 1,-1-1-1,1 1 1,-1-1-1,0 1 1,1 0 0,-1 0-1,0 0 1,0 0-1,0 0 1,0 1-1,0-1 1,0 0 0,0 1-1,0-1 1,0 1-1,0 0 1,-1 0 0,1 0-1,0 0 1,0 0-1,0 0 1,0 1-1,0-1 1,0 1 0,0-1-1,0 1 1,0 0-1,0 0 1,-2 0-2,-3 3 21,0 1 1,0-1-1,1 1 0,-1 0 0,1 1 1,1 0-1,-1-1 0,1 2 1,-1 0-22,-10 15 129,1 0 1,0 3-130,6-10 68,1 1 0,0-1 0,1 2 0,1-1 0,0 1 0,-2 15-68,6-22 17,0 0-1,1 0 1,1 0-1,0 0 1,0 1-1,1-1 1,1 0-1,-1 0 1,1 0-1,1 0 1,0-1-1,3 7-16,-2-6 16,1 0 0,0 0 0,1 0-1,0-1 1,1 1 0,0-1-1,0-1 1,1 0 0,0 0-1,0 0 1,1-1 0,0 0-1,8 4-15,-4-4-5,2 1-1,-1-2 1,1 0 0,0-1-1,0-1 1,0 0-1,1-1 1,-1 0-1,12 0 6,7-2-539,-1-1 1,3-1 538,72-8-541</inkml:trace>
  <inkml:trace contextRef="#ctx0" brushRef="#br0" timeOffset="800.163">1609 607 3921,'25'-84'2419,"-24"82"-2097,-1 0 0,1 0-1,-1 0 1,0-1 0,1 1 0,-1 0-1,0 0 1,-1 0 0,1-1 0,0 1-1,0 0 1,-1-1-322,0 2 101,1 0 1,0 1-1,-1-1 0,1 0 1,-1 0-1,1 1 0,-1-1 1,1 0-1,-1 1 0,1-1 1,-1 1-1,0-1 0,1 1 1,-1-1-1,0 1 0,0-1 1,1 1-1,-1 0 0,0-1 1,0 1-1,1 0-101,-4-1 165,0 1 0,0 0 0,0 0 0,1 0 0,-1 0 0,0 1 0,0-1 0,1 1 0,-4 1-165,0-1 220,-11 3-50,0 0 0,1 1 0,-1 0 1,1 2-1,0 0 0,1 1 0,0 0 0,0 1 1,1 1-1,0 1 0,0 0 0,1 1 1,1 0-1,-11 14-170,16-17 11,2-3-6,1 0 0,0 0 0,1 0 0,-1 1 0,-1 3-5,6-9 0,-1 0 1,0 0 0,1 0-1,0 0 1,-1 0-1,1 1 1,-1-1 0,1 0-1,0 0 1,0 0 0,0 0-1,0 0 1,0 0-1,0 1 1,0-1 0,0 0-1,0 0 1,0 0-1,1 0 1,-1 0 0,0 0-1,1 0 1,-1 1 0,1-1-1,-1 0 1,1-1-1,0 1 1,-1 0 0,1 0-1,0 0 1,0 0 0,0 0-1,-1-1 1,1 1-1,0 0 1,0-1 0,0 1-1,0-1 1,1 1-1,7 2 4,0 0 1,1-1-1,-1 0 1,0-1-1,1 0 0,-1 0 1,0-1-1,1 0 1,2-1-5,9 1 7,-2 0-3,26-1 12,0 3 0,20 4-16,-54-5 3,1 1-1,0 1 0,-1 0 1,1 0-1,-1 1 1,0 1-1,0 0 0,-1 0 1,1 1-1,-1 0 0,7 7-2,-13-10 1,0 1 0,-1-1-1,0 1 1,0 0 0,0 0 0,0 0-1,0 1 1,-1-1 0,0 1 0,0-1 0,0 1-1,0 0 1,-1 0 0,0 0 0,0 0-1,0 0 1,-1 0 0,0 0 0,0 0-1,0 0 1,0 0 0,-1 0 0,0 3-1,-1 2 6,-1-1 1,0 0 0,0 0 0,-1 0 0,0 0 0,-1 0 0,1-1 0,-2 0 0,1 0-1,-1 0 1,0-1 0,-1 1-7,-4 3 63,0 0 0,-1-1-1,0-1 1,0 0 0,-1 0-1,0-1 1,0 0 0,-1-2-1,0 1 1,-1-2 0,1 0-1,-1-1 1,0 0 0,0-1-1,-3 0-62,15-3 0,-7 2 28,0-1 0,0 0 0,1-1 1,-1 0-29,8 0-3,0 0 1,1 0 0,-1-1 0,0 1 0,1-1 0,-1 1 0,1-1 0,-1 1 0,1-1 0,-1 0 0,-1 0 2,3 0-8,-1 1 1,1-1-1,-1 1 0,1-1 0,0 1 1,-1-1-1,1 0 0,0 1 1,-1-1-1,1 1 0,0-1 0,0 0 1,-1 1-1,1-1 0,0 0 1,0 1-1,0-1 0,0 0 0,0 1 1,0-1-1,0 0 0,0 1 1,0-1-1,0 0 0,0 1 0,0-1 1,1 0 7,6-15-96</inkml:trace>
  <inkml:trace contextRef="#ctx0" brushRef="#br0" timeOffset="1383.658">2165 599 4401,'-7'-3'862,"-1"0"-1,1 1 1,0 0 0,-1 0-1,0 0 1,1 1 0,-1 0-1,0 0 1,-4 1-862,-1 0 535,0 0-1,0 1 1,0 1-1,0 0 1,-3 2-535,10-2 91,0 0 1,0 0 0,1 1 0,-1 0-1,1 0 1,0 0 0,0 1 0,0 0 0,0 0-1,0 0 1,1 0 0,0 1 0,0 0 0,0 0-1,1 0 1,-1 0 0,1 0 0,0 1-1,1-1 1,0 1 0,-1 0 0,2 0 0,-1 0-1,1 1-91,-2 4 17,1 0-1,1 0 0,0 1 0,0-1 1,1 0-1,1 1 0,0-1 0,0 0 1,1 0-1,1 0 0,0 0 0,3 9-16,0-6 11,1-1 0,0 0 0,1 0 0,0 0 0,1-1-1,0 0 1,1-1 0,1 0 0,-1-1 0,2 0 0,-1 0-1,10 4-10,-14-9 8,0 0-1,1-1 0,0 0 1,-1-1-1,1 0 0,0 0 0,0-1 1,1 1-1,-1-2 0,1 1 0,-1-1 1,0-1-1,1 0 0,0 0 1,-1 0-1,1-1 0,-1 0 0,0-1 1,1 0-1,-1 0 0,0-1 0,0 0 1,0-1-8,6-4 13,0 0 0,-1-2 0,0 1-1,-1-2 1,0 0 0,-1 0 0,0-1 0,-1 0 0,0-1 0,-1 0 0,0-1 0,-1 0 0,3-7-13,-9 15 6,0 1 0,0-1-1,0 1 1,-1-1 0,0 0 0,0 1 0,0-1 0,-1 0 0,0 0 0,0 0 0,-1 1 0,1-1-1,-1 0 1,0 0 0,-1-1-6,-1-1 5,0 1 0,0-1 0,-1 0 0,0 1 0,0 0-1,-1 0 1,0 0 0,0 0 0,-1 1 0,0 0-5,-6-6 17,-1 0 0,-1 1 0,0 1 0,0 1 0,-1 0 0,0 0 1,-1 2-1,1 0 0,-2 0 0,0 2-17,6 1-66,0 2 0,0-1 0,-1 1 0,-8 1 66,16 0-25,1 1 1,-1 0-1,1 0 0,-1 0 0,0 1 0,1-1 0,-1 1 0,1 0 0,0 0 1,-1 0-1,1 1 0,0-1 0,-1 1 0,1 0 0,0-1 0,-1 3 25,2-3-16,1 0-1,0 1 1,0-1-1,0 1 1,1-1-1,-1 1 0,0-1 1,0 1-1,1 0 1,-1-1-1,1 1 1,-1 1 16</inkml:trace>
  <inkml:trace contextRef="#ctx0" brushRef="#br0" timeOffset="8674.431">7160 618 6889,'-1'0'190,"0"-1"-1,0 1 0,1-1 0,-1 1 0,0 0 0,-1-1 1,1 1-1,0 0 0,0 0 0,0 0 0,0 0 0,0 0 0,0 0 1,0 0-1,0 0 0,0 0 0,0 1 0,0-1 0,0 0 1,0 1-1,0-1 0,0 1 0,0-1 0,0 1 0,0 0-189,0 0 119,0 0-1,0 1 0,1-1 1,-1 0-1,0 0 0,1 1 1,-1-1-1,1 1 0,0-1 1,-1 0-1,1 1 0,0-1 1,0 1-1,0-1 0,0 1 1,0 0-119,1 6 230,0 0-1,0 0 1,1 0 0,0 0 0,0 0 0,2 3-230,39 77 1570,-28-59-1040,0 0 0,7 26-530,-8-2 511,-4-18 1013,-15-75-450,-3-4-902,-4-23 68,3-14-240,7 61 10,1 0-1,1 0 1,1 0-1,1 0 1,1 0-1,2-7-9,-3 22 0,-1-1-1,1 1 1,0-1-1,0 1 1,1 0-1,0-1 1,0 1-1,0 1 0,0-1 1,1 0-1,0 1 1,0 0-1,0 0 1,0 0-1,1 0 1,0 1-1,0-1 1,4-1 0,-1 1-24,-1 1 0,1 0 0,0 1 0,1 0 0,-1 0 0,0 1 1,0 0-1,1 0 0,-1 1 0,1 0 0,-1 0 0,8 2 24,-6-1-115,1 1 0,-2 0 1,1 1-1,0 0 0,0 1 0,-1 0 0,0 0 0,6 4 115,23 22-296</inkml:trace>
  <inkml:trace contextRef="#ctx0" brushRef="#br0" timeOffset="9244.623">7771 604 7562,'33'-69'3076,"-22"53"-901,-7 16-125,-4 0-88,-4 10-1691,0 1 0,0 0 1,1 0-1,-2 11-271,0 1 139,0-6-94,1 1 0,1 0-1,0 0 1,2 0 0,0 0-1,1 0 1,1 0 0,0 0-1,1 0 1,1 0 0,1 0-1,1-1 1,0 0 0,1 0-1,1 0 1,1 0 0,0-1-1,3 3-44,-10-17 7,0 1-1,1-1 0,-1 0 0,1 0 1,0 1-1,-1-1 0,1 0 0,0 0 1,0-1-1,1 1 0,-1 0 0,0-1 1,0 1-1,1-1 0,-1 0 0,1 0 0,-1 0 1,1 0-1,0 0 0,-1 0 0,1-1 1,0 1-1,0-1-6,3 0 13,-1-1 1,1 0-1,0 0 1,0 0-1,-1-1 1,1 1 0,-1-2-1,1 1 1,-1 0-1,1-2-13,8-3 14,-1 0 0,0-2 0,0 1 0,-1-2 0,0 0 0,-1 0 0,0-1 1,-1 0-1,0-1 0,0 0 0,-2-1 0,1 0 0,4-11-14,-3 3 17,0-1 1,-2-1 0,-1 1-1,-1-2 1,0 1 0,-2 0-1,-1-1 1,0-12-18,-3 33-5,3-20 172,-1 19-49,2 12-56,-2 0-49,0 1 1,-1-1-1,0 0 1,0 7-14,3 24 8,0-14-14,2 0 0,0 0 0,2-1 0,0 1 0,2-2 0,7 12 6,8 6-20</inkml:trace>
  <inkml:trace contextRef="#ctx0" brushRef="#br0" timeOffset="9689.098">8648 97 7674,'2'-6'589,"0"0"0,0 0 0,-1 0 0,0 0 0,0 0 0,0 0 0,-1-1 0,0 1-1,0 0 1,0 0 0,-1 0 0,0 0 0,0-1 0,-2-4-589,9 61 2572,19 136-1865,-9-58-407,13 22 330,9 10-630,-24-103 91,-6-17-292,-1 1-1,-2-1 1,0 33 201,-6-59-2890,-8-17 1320</inkml:trace>
  <inkml:trace contextRef="#ctx0" brushRef="#br0" timeOffset="10057.727">8926 733 5209,'63'-93'3237,"-43"70"-188,-10 21-1600,-2 2-885,27-6 1198,0-2 0,11-5-1762,25-7 872,-66 19-820,12-2 96,0-1 0,0-1 0,0-1 0,0 0 0,-1-1 0,5-4-148,-18 9 20,1 0 0,-1 0 0,0-1 0,1 1 1,-1-1-1,-1 0 0,1 0 0,0 0 0,-1 0 0,1 0 0,-1-1 0,0 1 0,0-1 0,0 1 0,-1-1 1,1 0-1,-1 0 0,0 0 0,0 0 0,0 0 0,-1 0 0,1 0 0,-1 0 0,0 0 0,0 0 0,-1 0 1,1 0-1,-1 0 0,0 0 0,0-2-20,-1-2 14,-1 1 0,1-1 0,-1 1 0,-1 0 0,1 0-1,-1 0 1,0 1 0,-1-1 0,0 1 0,0 0 0,0 0 0,0 1 0,-1-1 0,0 1 0,-6-3-14,7 4 0,0 1 0,0 0 0,0 1 1,-1-1-1,1 1 0,-1 0 0,0 0 0,0 1 0,1 0 0,-1 0 0,0 0 1,0 1-1,0 0 0,0 0 0,0 0 0,0 1 0,0 0 0,0 0 1,0 1-1,1-1 0,-3 2 0,-6 3-2,0 2 1,0-1 0,1 1-1,0 1 1,1 0 0,0 1-1,1 1 1,0 0 0,0 0-1,1 1 1,0 0-1,0 3 2,-1 1 7,1-1 0,1 2-1,0-1 1,1 1-1,1 1 1,1 0-1,0-1 1,2 2 0,-3 15-7,6-25 23,0-1 1,1 1 0,0-1 0,0 1 0,1-1 0,0 1 0,1-1 0,0 1 0,0-1 0,1 0 0,0 0 0,0 0 0,2 2-24,0-1 42,1 0 1,0 0-1,0-1 1,1 0 0,1 0-1,-1 0 1,1-1-1,0 0 1,7 4-43,8 3 90,1-1 1,-1-1-1,2-1 0,0-1 1,0-1-1,1-1 0,22 3-90,-8-3 1013,0-1 0,1-2-1,35-1-1012,12-10 1203</inkml:trace>
  <inkml:trace contextRef="#ctx0" brushRef="#br0" timeOffset="5159.204">2940 36 5753,'-2'0'328,"0"0"-1,0 0 1,0 0-1,0 0 1,0 0 0,0 0-1,0 0 1,0 1-1,0-1 1,0 1-1,0-1 1,0 1 0,1 0-1,-1 0 1,0-1-1,0 2 1,-1 0-328,1-1 189,0 1 0,1 0 1,-1 0-1,0 0 0,1 0 0,-1 1 0,1-1 1,0 0-1,0 0 0,0 1 0,0-1 1,0 3-190,-2 7 144,1 1-1,1 0 1,0 0 0,0 0 0,2 6-144,-1-1 483,4 133 1759,13 59-2242,-1-9 744,-8-105-134,12 49-610,-20-145 151,0 1 1,1-1 0,-1 1-1,0 0 1,0-1 0,0 1-1,0 0 1,1 0 0,-1-1-1,0 1 1,0 0 0,-1-1-1,1 1 1,0 0 0,0-1-1,0 1 1,0 0 0,0-1-1,-1 1 1,1 0 0,0-1-1,-1 1-151,-6-13 1390</inkml:trace>
  <inkml:trace contextRef="#ctx0" brushRef="#br0" timeOffset="5969.257">3359 562 5585,'-41'-1'9055,"36"15"-8412,4-11-545,-36 160 939,35-147-1004,1-1 1,1 1-1,0 0 0,1 0 0,0 0 0,1-1 0,1 1 0,1-1 1,0 0-1,1 0 0,0 0 0,2 0 0,-1-1 0,2 0 1,1 2-34,-6-12 10,0 1 0,0-1 0,1 0 0,0 0 0,-1 0 0,1-1 0,0 0 0,1 1 0,-1-1 0,0-1 0,1 1 0,0 0 0,0-1 0,0 0 0,0-1 0,0 1 0,0-1 0,0 0 0,0 0 0,1 0 0,-1-1 0,0 1 0,0-1 0,1-1 0,-1 1 0,0-1 0,1 0 0,-1 0 0,0-1 0,0 1 0,0-1 0,0 0 0,0 0 0,-1-1 0,1 0 0,-1 1 0,1-2 0,-1 1 0,0 0 0,3-4-10,5-5 14,0-1 0,-1-1 0,-1 0 1,0 0-1,-1-1 0,0 0 0,-2 0 1,1-1-1,-2 0 0,0-1 0,-1 1 0,0-3-14,0-4 16,-1 0 0,-1-1-1,0 1 1,-2-1 0,-1 1-1,-1-1 1,-1 1 0,-3-15-16,5 37 3,0 1-1,0-1 1,0 1 0,0-1 0,0 1-1,0 0 1,0-1 0,0 1 0,0-1 0,0 1-1,-1-1 1,1 1 0,0 0 0,0-1-1,0 1 1,-1 0 0,1-1 0,0 1 0,0-1-1,-1 1 1,1 0 0,0 0 0,-1-1-1,1 1 1,0 0 0,-1-1-3,-4 9 42,-3 19-19,6-14-19,-1 0 0,2 1 0,0-1 0,0 0 0,2 0 1,-1 1-1,2-1 0,-1 0 0,2 0 0,0 0 0,0 0 0,2-1 0,-1 1 0,2-1 0,-1 0 0,2 0 0,-1-1 0,2 0 0,-1 0 0,1-1 0,5 4-4,-3-2-122,2 0 0,-1-1 0,2-1 0,11 8 122,14 2-182</inkml:trace>
  <inkml:trace contextRef="#ctx0" brushRef="#br0" timeOffset="6321">4342 104 9754,'-2'-2'460,"0"0"0,1 0 0,-1 0 0,0 0 0,0 0 0,0 1 0,0-1 0,0 1 0,-1-1 0,1 1 0,0 0 0,-2 0-460,4 0 74,-1 1 1,1 0-1,-1 0 1,1 0-1,-1 0 1,0 0-1,1 0 0,-1 0 1,1 0-1,-1 0 1,1 0-1,-1 0 1,0 1-1,1-1 0,-1 0 1,1 0-1,-1 0 1,1 1-1,-1-1 1,1 0-1,-1 1 0,1-1 1,-1 0-75,0 2 35,1-1 0,-1 0 0,0 0 1,0 0-1,1 1 0,-1-1 0,1 0 0,-1 0 1,1 1-1,0-1 0,-1 1 0,1-1 0,0 0 0,0 2-35,-1 30 197,2 0 0,1 0 0,1 0 0,5 18-197,-3-19 66,10 97 120,-6 0 0,-5 1-1,-8 45-185,3-166-9,0 75 81,1-74-266,1-1 0,0 1 1,1-1-1,0 1 0,0-1 0,1 1 1,1 0 193,3 1-480</inkml:trace>
  <inkml:trace contextRef="#ctx0" brushRef="#br0" timeOffset="6705.782">4076 688 8546,'-8'-8'4009,"8"-2"-1769,13 0-936,4-3-207,22 1-457,8 1-144,17-2-264,5 3-96,-3 0-56,-1 3-120,-12 7-248,-8 3-176,0 18 224</inkml:trace>
  <inkml:trace contextRef="#ctx0" brushRef="#br0" timeOffset="7078.337">4665 589 8458,'28'-47'3649,"-30"53"-1665,4 4-712,3 7-280,3 9-183,0 10-369,-1 5-112,5 7-168,-4-4-48,0 5-40,-3-2-16,-3-5-24,-1-7-208,-1-9-584,3-6 2856,0-18-1816</inkml:trace>
  <inkml:trace contextRef="#ctx0" brushRef="#br0" timeOffset="7079.337">4759 128 8090,'-5'-24'3913,"-3"2"-1513,3 6-800,4 8-951,1 2-145,7 6 168,2 6-2945,4 8 1897</inkml:trace>
  <inkml:trace contextRef="#ctx0" brushRef="#br0" timeOffset="7574.634">5226 701 6801,'7'-38'3260,"1"-37"-3260,-8 73 126,0 0 0,0 0-1,0 0 1,0 0 0,0 0 0,-1 0 0,1 0 0,-1 0-1,1 0 1,-1 0 0,0 0 0,0 0 0,0 0 0,0 0 0,0 1-1,0-1 1,-1 0 0,1 1 0,0-1 0,-1 1 0,0-1-1,1 1 1,-1 0 0,0 0 0,0-1-126,-2 0 264,-1 1 1,1-1-1,0 1 1,-1-1-1,1 2 0,-1-1 1,1 0-1,-2 1-264,6 0 48,-6 0 76,0 0 0,1 0 0,-1 1 0,1 0 0,-1 0 1,1 1-1,0-1 0,-1 1 0,1 0 0,0 1 0,0-1 0,0 1 0,1 0 0,-1 0 0,1 1 1,-1-1-1,1 1 0,0 0 0,-2 2-124,-5 8 56,-1-1-1,1 2 1,1-1 0,1 1 0,-4 8-56,5-8 15,1 0-1,1 0 1,0 0 0,1 1 0,0 0 0,2 0 0,0 0 0,-1 15-15,3-22 8,1 0 0,1 1 0,-1-1 0,2 0 0,-1 1 0,1-1 0,0 0 1,1 0-1,0 0 0,1-1 0,0 1 0,0-1 0,1 0 0,0 0 0,0 0 0,2 0-8,-3-2 10,0-1 1,1 0 0,0 0 0,0 0-1,1-1 1,-1 0 0,1 0-1,0 0 1,0-1 0,0 0 0,1 0-1,-1 0 1,1-1 0,-1 0 0,1 0-1,0-1-10,2 0 13,0 0-1,-1-1 1,1 0-1,0 0 0,-1-1 1,1-1-1,0 1 0,-1-1 1,1 0-1,-1-1 1,7-3-13,-1-1 14,1 0 0,-1-1 0,-1-1 0,0 0 0,0-1 1,0-1-1,-1 1 0,-1-2 0,0 0 0,-1 0 0,0-1 1,-1 0-1,4-8-14,-8 13 9,-1-1-1,0 0 1,-1 0 0,0-1 0,0 1 0,-1 0 0,0-1 0,-1 0 0,0 1 0,0-1-1,-1 0 1,0 0 0,-1 1 0,0-1 0,-1 0 0,-2-9-9,0 6 6,-1 1 1,0-1-1,-1 1 1,-1-1-1,1 2 1,-2-1-1,0 1 1,0 0-1,-1 1 1,0 0-1,-8-6-6,8 8-4,0 0 0,-1 1-1,0 0 1,0 1 0,-1 0-1,0 0 1,0 1 0,0 1 0,-11-3 4,15 5-79,-1 0 0,0 1 0,0-1 0,0 2 0,-1-1 0,1 1 0,0 0 0,0 1 0,0 0 0,0 0 0,0 1 0,0 0 0,0 0 0,-7 4 79,13-5-81,0 0 0,0 0 1,0 0-1,0 0 0,0 0 0,0 1 0,0-1 1,0 0-1,0 1 0,0 0 0,1-1 1,-1 1-1,1 0 0,-1 0 0,1 0 1,0 0-1,0 0 0,0 0 0,0 0 1,0 1-1,0-1 0,1 0 0,-1 0 0,1 1 1,-1 0 80,1 33-658</inkml:trace>
  <inkml:trace contextRef="#ctx0" brushRef="#br0" timeOffset="8070.763">5497 641 8634,'6'-10'515,"37"-55"3827,-44 68-4222,0 0-1,1 0 1,-1 0 0,1 1 0,0-1-1,0 0 1,0 0 0,0 1-1,0-1 1,1 0 0,0 0 0,-1 0-1,2 2-119,17 44 783,-15-39-631,18 41 370,-3 0 0,-2 1-1,-3 1 1,-1 1 0,3 43-522,-23-151 1215,-8-70-739,14 102-465,0 0 0,2 0 0,0-1 0,4-14-11,-1 15 5,1 1 1,1 0 0,1 0 0,0 1-1,2 0 1,4-8-6,-10 22-1,0 1 0,0-1 0,1 1 0,0 0 1,0 0-1,0 0 0,1 0 0,-1 1 0,1 0 0,0 0 0,1 0 0,-1 0 0,1 1 0,-1 0 0,1 0 0,0 1 1,0-1-1,0 1 0,0 1 0,1-1 0,-1 1 0,0 0 0,2 0 1,-3 1-2,-1 0 0,1 1-1,-1-1 1,0 1 0,1 0 0,-1 0 0,0 0-1,0 0 1,1 1 0,-1 0 0,0 0 0,-1 0 0,1 0-1,0 1 1,-1 0 0,1-1 0,-1 1 0,0 0-1,0 1 1,0-1 0,0 0 0,0 1 0,-1 0-1,0 0 1,1-1 0,0 5 2,5 11-7,-1 0 0,-1 0-1,0 1 1,-2-1 0,1 8 7,-5-25 0,4 16-11,2 17 29,2 0 0,6 14-18,-9-37-9,-1 0 0,1-1 0,1 0 0,0 0 0,1 0 0,0 0 0,1-1 0,8 8 9,32 24-35</inkml:trace>
  <inkml:trace contextRef="#ctx0" brushRef="#br0" timeOffset="11794.784">490 1534 4937,'-103'25'1947,"81"-23"-1023,21-2-885,1 0-1,0 0 1,0 0-1,-1 0 1,1-1 0,0 1-1,0 0 1,-1 0-1,1 0 1,0 0-1,0 0 1,-1 0-1,1 0 1,0-1-1,0 1 1,0 0-1,-1 0 1,1 0 0,0-1-1,0 1 1,0 0-1,0 0 1,-1 0-1,1-1 1,0 1-1,0 0 1,0 0-1,0-1 1,0 1-1,0 0 1,0 0 0,0-1-39,0 0 103,0 1 0,0-1 0,1 0 1,-1 0-1,0 0 0,1 1 0,-1-1 1,0 0-1,1 1 0,-1-1 0,1 0 1,-1 1-1,1-1 0,0 0 0,-1 1 1,1-1-1,0 1-103,5-3 175,1 0 0,0 1-1,0 0 1,0 0 0,2 1-175,11-4 220,108-18 678,1 5 1,13 5-899,321-17 408,-348 24-358,13 0-18,187-6-7,-157 6-15,463-15 19,1181 13 22,-889 11-6,-903-3-44,1859-11 560,-2-47-139,-1662 50-391,-167 7-33,-34 1-16,-7 0-9,-58 5-113,24-3 81,-1466 70-630,171-10 194,-1021 92 504,623-4 7,1660-143-13,8-1 1,-21 7-4,67-9 0,29-2 1,76-11 10,-45 4-6,1424-107 370,-485 81-151,4 30-145,481-9 10,165-72 307,-1528 75-340,238-3 2614,-223 12-1567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8:37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119 311 4841,'0'-1'172,"0"1"0,0-1 0,0 0 0,-1 1 0,1-1 0,0 1 0,-1-1 0,1 1 0,0-1-1,-1 0 1,1 1 0,-1-1 0,1 1 0,-1 0 0,1-1 0,-1 1 0,1-1 0,-1 1 0,1 0 0,-1-1 0,1 1 0,-1 0 0,0 0 0,1-1 0,-1 1 0,0 0 0,1 0-1,-1 0 1,0 0 0,1 0 0,-1 0 0,0 0 0,1 0 0,-1 0 0,0 0 0,1 0 0,-1 0 0,0 1 0,1-1 0,-1 0 0,1 0 0,-1 1 0,0-1 0,1 0 0,-1 1-1,1-1 1,-1 1 0,1-1 0,-1 1 0,1-1 0,-1 1 0,1-1 0,0 1 0,-1-1 0,1 1 0,0-1 0,-1 1 0,1 0-172,-3 3 292,1 1 0,0-1-1,0 1 1,0 0 0,0 0 0,1 0 0,-1 2-292,-1 16 458,1 0 0,0 1 0,2-1 0,1 8-458,12 96 677,-6-64-432,13 118 879,20 69-1124,-37-240-211,0-21-505,-3 10 698,3-16-328</inkml:trace>
  <inkml:trace contextRef="#ctx0" brushRef="#br0" timeOffset="430.86">2 350 8530,'-1'-4'516,"1"0"0,-1 1 0,1-1 0,0 0 0,0 0 0,0 1 1,1-1-1,-1 0 0,1 1 0,0-1 0,1-1-516,0-1 359,0 1 0,1 0 1,0-1-1,0 1 0,0 0 0,4-4-359,4-3 269,0 0 0,2 0-1,-1 1 1,11-6-269,-8 7 62,1-1-1,0 2 1,0 0-1,1 1 1,0 1-1,0 1 1,1 0 0,0 1-1,0 1 1,1 1-1,-1 0 1,9 1-62,-11 1 4,1 1-1,-1 1 1,0 0 0,0 1 0,-1 1 0,1 0 0,0 2-1,-1-1 1,0 2 0,0 0 0,0 1 0,-1 0-1,0 1 1,7 6-4,-3 0 4,-2 0 0,0 0-1,-1 2 1,-1 0 0,0 0 0,-1 1-1,-1 1 1,0 0 0,-1 1 0,-2 0-1,0 1 1,0 0 0,-2 0 0,-1 1-1,0 0 1,-2 0 0,0 0 0,-1 0-1,-2 1 1,0-1 0,-2 15-4,0-7 9,-1-1-1,-2 0 1,-1 0-1,-1 0 1,-2 0 0,0-1-1,-2 0 1,-1-1 0,-1 0-1,-2 1-8,3-7 23,-2-1 0,0-1 0,0 0 0,-2-1 0,0 0 0,-1-1 0,-1-1-1,0 0 1,-1-2 0,-1 0 0,0-1 0,0 0 0,-4-1-23,-9 4 81,0-2 0,-29 7-81,45-15 25,0-2 0,0 1-1,0-2 1,-1 0 0,1-1-1,-1-1 1,0-1-25,13 1 11,-1 0 0,1-1 0,-1 1 1,1-1-1,-1 0 0,1-1 0,0 1 0,-1-1 1,1 0-1,0 0 0,0 0 0,0 0 1,1-1-1,-1 0 0,0 0 0,1 0 0,0 0 1,0 0-1,0 0 0,0-1 0,0 0 0,0-1-11,2 4 7,1 0-1,0 0 1,-1 0-1,1 0 1,0 0-1,-1 0 1,1 0-1,0 0 0,0 0 1,0 0-1,0 0 1,0 0-1,0 0 1,0-1-1,1 1 1,-1 0-1,0 0 0,1 0-6,0 0 8,0-1 0,0 1 0,0-1 0,0 1 0,0 0 0,1 0 0,-1 0-1,1-1 1,-1 1 0,2 0-8</inkml:trace>
  <inkml:trace contextRef="#ctx0" brushRef="#br0" timeOffset="1136.859">1078 588 5377,'2'-10'1843,"-2"5"-1044,1 0-1,0 0 1,1 0 0,-1 0-1,1 0 1,0 0 0,0-1-799,-1 5 116,0 0 0,0 0 0,0-1 1,0 1-1,0 0 0,0 0 1,0 0-1,1 0 0,-1 0 0,0 0 1,1 1-1,-1-1 0,0 0 1,1 1-1,-1-1 0,1 1 0,-1-1 1,1 1-1,-1 0 0,1-1 1,0 1-1,-1 0 0,1 0 0,-1 0 1,1 0-1,0 1-116,-1-1 72,0 0 0,1 0 0,-1 1 1,0-1-1,0 1 0,1 0 0,-1-1 0,0 1 0,0 0 0,0 0 0,0-1 0,0 1 1,0 0-1,0 0 0,0 0 0,0 0 0,0 0 0,0 1 0,0-1 0,-1 0 1,1 0-1,0 2-72,12 33 476,-9-23-302,-2-9-145,22 68 456,4-2 0,8 10-485,-25-58 87,1-1 1,1-1-1,1 0 0,0-1 0,1 0 0,1-1 0,1-1 0,18 13-87,-33-28 51,0 0 1,0 0-1,1 0 1,-1-1-1,1 1 0,-1-1 1,1 0-1,0 0 1,-1 0-1,1 0 1,0 0-1,2 0-51,-3-1 43,-1-1 0,1 1 1,-1 0-1,0 0 0,1-1 0,-1 1 0,1-1 1,-1 1-1,0-1 0,1 0 0,-1 0 0,0 1 1,0-1-1,1 0 0,-1 0 0,0 0 0,0 0 1,0 0-1,0-1 0,0 1 0,-1 0 0,1 0 1,0-1-1,0 1 0,-1 0 0,1-1-43,8-18 114,-2-1 0,0 0 0,-1 0 0,-1-1 0,-1 0 0,-1 0 0,0-17-114,0 8 42,4-40-5,-3 23-10,2 1 0,2 1 0,4-11-27,-11 54 17,8-22-153,-8 25 126,-1-1 0,0 0 0,1 1 0,-1-1 0,1 0 0,-1 1 0,1-1 0,-1 1 1,1-1-1,-1 1 0,1-1 0,0 1 0,-1-1 0,1 1 0,0 0 0,-1-1 0,1 1 0,0 0 0,-1 0 0,1-1 0,0 1 1,0 0-1,-1 0 0,1 0 0,0 0 0,0 0 0,-1 0 0,1 0 0,0 0 10,4 3-125</inkml:trace>
  <inkml:trace contextRef="#ctx0" brushRef="#br0" timeOffset="1666.197">2169 592 6473,'-43'-101'3066,"41"97"-2613,1 0 0,-1 1 1,-1-1-1,1 1 0,0 0 0,-1 0 0,-2-3-453,3 5 1920,7 4-756,25 13-461,-2 1 0,0 1 0,-1 2 0,6 7-703,95 91 1315,-86-76-906,2-2 1,2-2-1,45 29-409,9-12 294,-64-37-206,-1 1 0,-1 2-1,15 12-87,-44-27-197,-12-8-242,0 0 398,-13-5-121</inkml:trace>
  <inkml:trace contextRef="#ctx0" brushRef="#br0" timeOffset="2048.55">2643 381 7234,'-7'-20'3192,"-3"17"-1615,-2 9-49,-3 18-592,-7 5 8,-2 20-184,-4 11-39,1 17-113,3 9-136,-1 0-192,1-5-64,0-17-96,-1-7-24,2-9 16,3-7 40,5-15-416,2-6 3753,-4-14-2705</inkml:trace>
  <inkml:trace contextRef="#ctx0" brushRef="#br0" timeOffset="2417.755">1819 136 5305,'1'-3'3025,"1"1"-809,4 2-487,-6-2-153,0 1-280,0-1-96,20-2-183,60-5-137,-24 5-320,14 0-104,16-12-184,1-3-64,8 1-104,-2-1-40,-8 5 304,-4 4 384,-16 1-479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8:35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689 105 1912,'-4'-27'12767,"-7"2"-9821,-1 18-2263,-3 3-338,0-2 0,-14-6-345,21 8 58,0 1 0,-1-1-1,1 1 1,-1 1 0,1 0 0,-1 0-1,0 0 1,0 1 0,0 1 0,0 0 0,-2 0-58,-21 2 163,1 2 1,-1 1 0,1 2 0,-27 8-164,38-8 29,-1 1-1,1 0 1,1 2 0,0 0-1,0 1 1,1 1 0,-10 9-29,15-10 4,2 1 0,0 1 0,0 0 0,1 0 1,1 1-1,0 0 0,1 0 0,0 1 0,2 0 0,-1 1 1,2 0-1,-1 5-4,-4 17 4,2-1 1,1 1-1,3 0 1,-1 32-5,5-39 5,0 0 1,2 1-1,1-1 1,2 0-1,1-1 1,1 1-1,2-1 1,4 7-6,-7-21 14,0-1 1,2 0 0,0-1 0,0 0 0,1 0 0,1 0 0,0-1 0,1-1 0,0 0 0,1 0 0,1-1 0,-1-1 0,2 0 0,-1-1 0,2 0-1,6 2-14,1-1 59,1-2-1,0-1 0,0 0 1,1-2-1,0-1 0,0 0 1,0-2-1,23-1-58,-5-2 92,0-2-1,0-2 0,-1-1 1,28-9-92,-40 8 339,0-2 0,-1-1 1,0-1-1,-1-2 1,0 0-1,-1-2 0,-1-1 1,23-18-340,1-8 1065</inkml:trace>
  <inkml:trace contextRef="#ctx0" brushRef="#br0" timeOffset="736.319">1509 602 6665,'-93'-109'2792,"67"84"-773,26 25-1950,-1-1 0,1 1 1,0 0-1,-1-1 1,1 1-1,-1 0 0,1 0 1,-1-1-1,1 1 1,0 0-1,-1 0 0,1 0 1,-1 0-1,1-1 1,-1 1-1,1 0 0,-1 0 1,1 0-1,-1 0 1,1 0-1,-1 0 0,1 0 1,-1 1-1,1-1 1,-1 0-70,1 1 83,-1 0 0,1 0 1,0 0-1,-1 0 0,1 0 1,0 0-1,0 0 1,0 0-1,0 0 0,0 0 1,0 0-1,0 0 0,0 0 1,0 0-1,1 0 0,-1 0 1,0 0-1,1 0 0,-1 0 1,1 0-84,4 12 300,1 0 0,1 0 0,0-1 0,1 0 0,0 0 0,1-1 0,2 1-300,19 20 1148,23 18-1148,-5-5 375,-23-20-177,1-2 0,2 0 0,0-2 0,10 6-198,-36-26 46,0 0-1,0 0 1,1 0-1,-1 0 0,0 0 1,0 0-1,1 0 0,-1-1 1,0 0-1,1 1 0,-1-1 1,2 0-46,-3 0 49,0 0 1,0 0 0,1-1-1,-1 1 1,0 0 0,0-1-1,0 1 1,0-1 0,1 1-1,-1-1 1,0 0 0,0 1-1,0-1 1,0 0 0,0 0-1,-1 0 1,2 0-50,1-4 123,0 0 0,0 0 0,-1 0 0,0-1 0,1 1 0,-2-1 0,1 1 0,0-6-123,20-79 244,-7 20-193,4 0 1,19-44-52,-34 105-53,1 0 0,0 0 1,0 1-1,2-2 53,-1 1 137,1-1 1648,2 16-912</inkml:trace>
  <inkml:trace contextRef="#ctx0" brushRef="#br0" timeOffset="1290.492">2464 370 6633,'-4'-17'2296,"3"14"-1746,0-1 0,0 1 1,0 0-1,1-1 0,-1 1 1,1-1-1,0 1 0,0 0 1,0-2-551,1 5 77,-1 0 0,1 0 1,-1 0-1,1 0 1,-1 0-1,1 0 0,-1 0 1,1 0-1,-1 0 1,1 0-1,-1 0 0,1 0 1,-1 0-1,1 1 1,-1-1-1,1 0 0,-1 0 1,1 0-1,-1 1 1,1-1-1,-1 0 0,0 0 1,1 1-1,-1-1 1,0 1-1,1-1 0,-1 1-77,11 8 547,-1 1-1,0 0 0,7 10-546,23 24 854,-8-19-535,0-2-1,1-1 1,2-2 0,0-1 0,16 5-319,15 9 170,-13-6-19,-1 3-1,9 10-150,-45-29-58,0 1-1,-1 1 1,-1 1 0,0 0 0,-1 0-1,-1 1 1,0 1 0,7 12 58,-15-20-547,-8-9 139</inkml:trace>
  <inkml:trace contextRef="#ctx0" brushRef="#br0" timeOffset="1639.962">3108 134 7594,'-26'31'6338,"-16"28"-4724,8-9-777,5-7-396,1 1 0,2 2 0,2 1 0,1 4-441,0-2 174,-3-2 0,-2 0 0,-3 0-174,-33 54 111,59-93-71,-14 28 8,18-34-6,0-1-1,0 1 1,0 0-1,1 0 1,-1 0-1,0 0 1,1 0-1,0 0 1,0 0-1,-1 0 1,1 1-1,0-1 1,1 0-1,-1 0 1,0 1-42,1-2 14,-1-1 0,1 1 1,-1-1-1,1 1 0,-1-1 1,1 1-1,-1-1 0,1 1 1,-1-1-1,1 0 0,-1 1 0,1-1 1,0 0-1,-1 0 0,1 1 1,0-1-1,-1 0 0,2 0-14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9:01.03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137 333 2625,'-108'-40'2047,"106"39"-1796,0 1 1,0-1-1,0 0 1,0 0-1,0 0 1,0 0-1,0-1 1,0 1-1,0 0 1,1-1-1,-1 1 1,1-1-1,-2-1-251,3 3 80,0-1 0,0 1 0,-1-1-1,1 1 1,0-1 0,0 1 0,0-1 0,0 1 0,0-1-1,0 0 1,0 1 0,0-1 0,0 1 0,0-1 0,0 1-1,0-1 1,1 1 0,-1-1 0,0 1 0,0-1-1,0 1 1,1-1 0,-1 1 0,0 0 0,0-1 0,1 1-1,-1-1 1,1 1 0,-1 0 0,1-1-80,1-1 234,0 1 1,0-1-1,1 1 1,-1-1-1,1 1 0,-1 0 1,1 0-1,-1 0 1,1 0-1,2 0-234,8 2 309,0 0 0,0 0 0,0 1 0,-1 1-1,6 2-308,43 7 508,100 2 125,77-7-633,415-37 373,-81 10-143,2 24-115,-533-3-109,972-12 124,926-54 399,-1617 67-500,630-4 38,326 12-34,-673-10 34,263-46-67,56-16 1584,-406 9-1387,-511 52-186,-1 0 13,0 1 1,0-2 0,0 1 0,0-1-1,0 1 1,5-4-25,-11 5 9,0 0 0,0 0-1,0 0 1,0 0 0,-1 0 0,1 0 0,0 0-1,0 0 1,0 0 0,0 0 0,0 0 0,0 0-1,-1 0 1,1-1 0,0 1 0,0 0 0,0 0-1,0 0 1,0 0 0,0 0 0,0 0 0,0 0-1,0-1 1,0 1 0,0 0 0,0 0 0,0 0-1,0 0 1,0 0 0,0-1 0,0 1 0,0 0-1,0 0 1,0 0 0,0 0 0,0 0 0,0-1-1,0 1 1,0 0 0,0 0 0,0 0-1,0 0 1,0 0 0,0 0 0,0-1 0,0 1-1,0 0 1,0 0 0,1 0 0,-1 0 0,0 0-1,0 0 1,0 0 0,0 0 0,0 0 0,0 0-1,0-1-8,-18 0 362,-23 6-41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28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535 181 4161,'40'-3'2302,"-32"2"-410,-17-5 4027,-3-2-3496,-5 1-2161,1 1 1,-1 1-1,0 1 0,-1 0 1,1 2-1,-1 0 0,-5 0-262,-1 3 240,1 1 1,-1 1-1,1 2 0,0 0 0,0 1 0,1 1 1,0 1-1,0 1 0,-13 8-240,27-12 35,-1 0 1,1 1-1,1 0 0,-1 0 0,1 1 0,0-1 1,0 2-1,1-1 0,-5 8-35,-4 9 65,1 0 1,-8 19-66,11-21 20,4-7-10,1 0 1,0 0-1,0 1 0,2 0 1,-1 5-11,4-16-1,0 0 0,0 0 1,1 0-1,-1 1 0,1-1 0,0 0 1,1 0-1,-1 1 0,1-1 1,0 0-1,0 0 0,1 0 0,0 0 1,0 0-1,0 0 0,0-1 1,1 1-1,1 2 1,1-1-4,0-1 1,1 1-1,0-1 1,0 0-1,0-1 1,1 1-1,-1-1 0,1-1 1,0 1-1,0-1 1,0 0-1,1-1 1,-1 1-1,1-1 1,5 0 3,14 1-4,1 0 1,0-2 0,22-2 3,-19 0-6,21 1-69,0 1 1,7 4 74,-40-3-71,0 2-1,0 0 0,0 1 1,-1 1-1,0 0 1,0 2-1,7 4 72,-10-4-33,-1 1 0,0 0 0,0 1 0,-1 1 0,0 0-1,-1 1 1,0 0 0,-1 1 0,-1 0 0,0 1 0,0 0 0,-2 1 0,7 13 33,-11-19 17,0 1 1,-1-1-1,0 1 0,0 0 1,-1 0-1,0 0 0,-1 0 1,0 0-1,-1 0 1,0 0-1,-1 0 0,0 0 1,0 0-1,-1 0 0,0 0 1,-1 0-1,0-1 0,-1 1 1,0-1-1,0 0 1,-1 0-1,0 0 0,-4 4-17,3-4 101,-1-1 0,-1 0 0,1 0 0,-1-1 0,0 0 0,-1 0 0,0-1 0,0 0 0,-8 4-101,2-3 90,-1 0 0,0-1 0,1-1 0,-2 0 0,1-2 0,-4 1-90,-10 0 67,0-1 0,0-2-1,0-1 1,-1-2 0,1 0 0,-26-7-67,31 4-35,1-1 1,0-1-1,-19-8 35,41 15-38,1-1 0,-1 0 0,1 1-1,-1-1 1,1 0 0,0 0 0,-1 0 0,1 0 0,0 0-1,0 0 1,0 0 0,0-1 0,0 1 0,-1-1 38,2 1-53,0 0 0,-1 0 0,1 1 0,0-1-1,0 0 1,-1 0 0,1 0 0,0 0 0,0 0 0,0 0 0,0 0 0,1 0 0,-1 0 0,0 0 0,0 0 0,0 0 0,1 0 0,-1 0 0,1 0 0,-1 0 0,1 0 0,-1 0 0,1 1-1,-1-1 1,1 0 0,0 0 53,19-20-512</inkml:trace>
  <inkml:trace contextRef="#ctx0" brushRef="#br0" timeOffset="941.543">1139 206 6601,'2'-13'1624,"-2"8"-800,1 0 0,0-1 0,1 1 0,-1 0 0,1 0 0,1-2-824,1 43 2582,-5 16-2003,-3 0 0,-2 0 0,-4 8-579,-3 27 229,-8 123 141,6 77-370,5-77 169,12-198-230,3-17-41,4-22-6,13-70 30,-5-2 0,-4-1 1,-3-8 77,4-302 386,-12 300-105,-2 82-130,2-10 353,-2 1 0,-1-1 0,-2 1 0,-2 0 0,-2-5-504,18 75 179,1-1 0,2-1 0,3 4-179,-12-25 42,50 102-17,16 26-10,52 108 10,-94-180-112,-4 2-1,7 32 88,26 130-1840,-46-177 1004,-8-38 560,-2-4-179,0 1-1,1-1 1,0 1-1,1-1 0,1 0 1,-1-1-1,2 1 1,-1-1-1,5 5 456,17 5-808</inkml:trace>
  <inkml:trace contextRef="#ctx0" brushRef="#br0" timeOffset="1286.156">1188 816 9642,'-17'-2'4273,"10"2"-2145,0 0-359,4 0-561,3 0-232,0 0-312,0 0-103,10 0-209,30-1-96,61-3-136,-36-1-48,-2 0-72,4 0-56,-2 2 2728,7-1-2024</inkml:trace>
  <inkml:trace contextRef="#ctx0" brushRef="#br0" timeOffset="1779.322">1978 270 7001,'-97'-117'3615,"75"91"-1758,16 17 492,5 6-1721,1 2-510,0 1 1,0-1-1,0 1 0,0-1 1,0 1-1,0-1 0,0 1 1,1-1-1,-1 1 0,0 0 1,0-1-1,0 1 0,1-1 1,-1 1-1,0 0 0,0-1 1,1 1-1,-1 0 1,0-1-1,1 1 0,-1 0 1,1-1-1,-1 1 0,0 0 1,1 0-1,-1-1 0,1 1 1,-1 0-1,0 0 0,1 0 1,-1 0-1,1 0 0,-1-1 1,1 1-1,-1 0 0,1 0 1,-1 0-1,1 0 0,-1 0 1,1 1-119,29-3 154,-21 2 107,219-7 599,-22-5-626,37 0-2532,-200 14 1707</inkml:trace>
  <inkml:trace contextRef="#ctx0" brushRef="#br0" timeOffset="2205.526">2259 174 5265,'-2'-2'565,"1"-1"0,-1 1-1,1 0 1,0-1 0,0 1-1,0-1 1,0 1 0,0-1 0,0 1-1,1-1 1,-1 0 0,1 1-1,-1-1 1,1 0 0,0-1-565,-1-13 2928,8 73 1608,-1-9-4271,8 30-265,25 168 385,-4-24-286,31 118 5,-60-265 628,1-67-320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9:04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739 80 2136,'4'0'6871,"-12"-3"2010,1 0-6194,1-1-4631,-71-32 2501,67 32-483,-1 1-1,0 0 1,0 1-1,0 0 0,0 1 1,-1 0-1,1 1 1,0 0-1,0 1 1,0 0-1,0 0 1,-10 4-74,18-5 9,-17 4 31,0 2 0,1 0 0,-1 1 0,1 1 1,1 0-1,-1 2 0,1 0 0,1 1 0,0 1-40,-17 13 47,2 2 0,0 0-1,-25 31-46,41-40 11,0 1-1,2 1 0,0 0 0,2 1 1,0 0-1,1 1 0,2 0 0,0 1 0,1 0 1,1 0-1,1 1 0,2 0 0,0 0 1,1 0-1,2 0 0,0 1 0,2-1 0,0 0 1,2 0-1,1 0 0,0 0 0,2 0 1,1-1-1,1 0 0,0 0 0,2-1 0,4 5-10,-7-15 34,1 0-1,0-1 0,1 0 1,0-1-1,1 0 0,0-1 1,0 1-1,1-2 0,0 0 1,1 0-1,0-1 0,0 0 0,1-1 1,-1-1-1,1 0 0,1 0 1,1-1-34,24 6 94,-1-3 1,1-1-1,0-2 1,0-1-1,19-3-94,36-3-26,0-4-1,-1-4 0,48-14 27,-86 14-1613,-19 9 759</inkml:trace>
  <inkml:trace contextRef="#ctx0" brushRef="#br0" timeOffset="751.58">1445 642 4841,'-76'-98'2782,"55"71"5135,32 41-6295,100 106-713,-81-84-721,-1 2 1,-2 1-1,3 10-188,-20-33 47,1 0 1,1-1-1,6 6-47,-13-16 74,0 0-1,0 0 1,0 0-1,1 0 1,0-1-1,0 0 1,0 0-1,0-1 1,0 0 0,6 2-74,-10-4 37,0-1 0,1 0 0,-1 0 1,0 0-1,0 0 0,0 0 0,0 0 1,0-1-1,0 1 0,0-1 0,0 1 1,0-1-1,0 0 0,0 0 1,0 0-1,-1 0 0,1 0 0,0 0 1,0 0-1,-1-1 0,1 0-37,31-33 387,-31 32-366,5-5 32,-1-1 0,-1-1 0,1 1 0,-2-1 0,1 0 0,-1 0 0,2-8-53,2-15 130,4-28-130,4-20 61,-2 34 4,2 0-1,20-39-64,-33 81-90,-2 8-38,-2 12-29,-6 13-19</inkml:trace>
  <inkml:trace contextRef="#ctx0" brushRef="#br0" timeOffset="1356.203">2748 160 6801,'-12'-9'2304,"1"2"1762,10 7-3996,1 1 1,-1-1 0,1 0-1,0 1 1,-1-1-1,1 0 1,0 1 0,-1-1-1,1 1 1,0-1-1,0 0 1,0 1 0,-1-1-1,1 1 1,0-1-1,0 1 1,0-1 0,0 1-1,0-1 1,0 1-1,0-1 1,0 1-1,0-1 1,0 1 0,0-1-1,0 1 1,0-1-1,0 1 1,0-1 0,0 1-1,1-1-70,2 40 778,3-1 1,1 0-1,2 2-778,10 56 965,-7 13 655,-2 97-1620,-10-184 31,1-18-32,-1 15 109,0-20-113,0 1 0,0-1 1,0 1-1,0-1 0,0 1 0,0 0 1,0-1-1,0 1 0,-1-1 0,1 1 0,0-1 1,0 1-1,0-1 0,-1 1 0,1-1 1,0 1-1,0-1 0,-1 0 0,1 1 1,-1-1-1,1 1 0,0-1 0,-1 0 0,1 1 1,-1-1 4,0 0-69,1-1 1,-1 1-1,0-1 1,1 1-1,-1-1 1,0 0-1,1 1 1,-1-1-1,1 0 1,-1 0-1,1 1 1,0-1-1,-1 0 1,1 0-1,0 0 1,-1 1-1,1-1 1,0 0-1,0 0 1,0 0-1,0 0 1,0 0 68,-1-2-320,-5-24-1357,0-7 686</inkml:trace>
  <inkml:trace contextRef="#ctx0" brushRef="#br0" timeOffset="1735.009">2679 404 3529,'0'-1'47,"-12"-35"2823,2-1-1,2 0 0,2 0 1,-2-28-2870,8 58 142,1 0 0,-1 0 0,1 0 0,1 0 0,-1 0 0,1 1 0,0-1 0,0 0 0,1 1 0,0 0 0,0 0 0,1-1 0,0 2 0,0-1 0,0 0 0,0 1 0,1 0 0,0 0 0,0 0 0,1 1 0,-1 0 0,1 0 0,6-3-142,1-1 18,0 2 0,0 0 0,1 0 1,0 1-1,0 1 0,0 0 0,0 1 0,1 1 1,0 0-1,-1 1 0,2 0-18,3 1 6,0 1 0,0 1-1,0 0 1,0 1 0,0 1 0,-1 1 0,0 1 0,0 0-1,1 2-5,-6-2 2,0 1-1,0 1 1,0 0-1,-1 1 1,-1 0 0,0 1-1,0 0 1,0 0-1,-2 1 1,1 1-1,7 12-1,-2-1 4,-2 0 0,0 1 0,-2 0 0,0 1 0,-2 1 0,4 17-4,-9-27 6,-1 0-1,0 0 1,-1 0 0,-1 1 0,-1-1-1,0 0 1,-1 1 0,-1-1 0,0 0-1,-1 0 1,-4 11-6,-3 3 58,-2-1 1,-1 0-1,-1-1 0,-1 0 0,-1-1 1,-2-1-1,-20 24-58,26-37 96,0-1 0,-1 0 1,0-1-1,-1 0 0,0-1 0,-1-1 1,0 0-1,0-1 0,-1-1 0,-9 3-96,13-5 42,0-1-1,0-1 1,-1 0-1,1 0 1,0-1-1,-1-1 1,0 0-1,1-1 1,-1-1-1,1 1 1,-1-2-1,1 0 1,-1 0-1,-11-5-41,18 4-2,0 0-1,0 0 0,0 0 1,0-1-1,0 0 1,1-1-1,-1 1 1,1-1-1,1 0 0,-1 0 1,0 0-1,1-1 1,-2-3 2,3 4 143,1 1-1,-1 0 1,1-1 0,0 1 0,0-1-1,1 0 1,-1 0 0,1 0 0,0 1-1,1-1 1,-1 0 0,1 0 0,0 0-1,0 0 1,0 0 0,1 0 0,0 0 0,0 0-1,0 0-142,17-31 1107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9:19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 66 2873,'2'-1'31,"0"0"248,1-1 0,0 1 1,0-1-1,-1 1 1,1-1-1,-1 0 1,1 0-1,-1 0 0,1-1-279,-2 2 137,-1 0 0,0 0 0,1 0 0,-1 0 0,0 0 0,0 0 0,0 0 0,0 0 0,0 0-1,0 0 1,0 0 0,0 0 0,0 0 0,0 1 0,0-1 0,0 0 0,-1 0 0,1 0 0,0 0 0,-1 0-1,1 0 1,-1 0 0,1 1 0,-1-1 0,1 0 0,-1 0 0,0 0 0,1 1 0,-1-1 0,0 1 0,0-1-1,1 0 1,-1 1 0,0-1 0,0 1-137,-1-2 188,0 0 0,0 1 0,0-1 1,0 1-1,-1 0 0,1-1 0,0 1 0,-1 0 0,1 0 0,-1 1 0,1-1 0,-1 0 1,1 1-1,-1 0 0,1-1 0,-1 1 0,0 0 0,0 0-188,-2 1 152,1 0 0,-1 0 0,1 0 1,0 0-1,-1 1 0,1-1 0,0 1 0,0 0 0,0 1 0,-2 0-152,-1 2 51,0 1 0,-1-1 0,2 2 0,-1-1 0,1 1 0,0 0 0,0 0 0,1 0 0,0 1 0,-2 4-51,5-7 3,0-1-1,0 0 1,1 1-1,0 0 1,0-1-1,0 1 0,0-1 1,1 1-1,0 0 1,0-1-1,0 1 1,1 0-1,-1-1 0,1 1 1,0 0-1,0-1 1,1 1-1,0-1 1,-1 0-1,1 1 0,1-1 1,-1 0-1,0 0 1,1 0-1,0-1 1,0 1-1,0-1 0,1 0 1,-1 1-1,1-1 1,0-1-1,-1 1 1,1 0-1,0-1 1,1 0-1,-1 0 0,0 0 1,1-1-1,-1 1 1,1-1-3,0-1 12,1 0 0,0 0 0,0 0 0,-1-1 0,1 0 0,0 0-1,-1-1 1,1 1 0,-1-1 0,0 0 0,1-1 0,-1 1 0,0-1 0,0 0 0,-1 0 0,1-1 0,-1 1 0,1-1 0,2-4-12,-2 4 12,-1 0 0,0-1-1,0 1 1,0-1 0,0 0 0,-1-1-1,0 1 1,0 0 0,0-1 0,-1 0-1,0 0 1,0 0 0,0 1-1,-1-2 1,0 1 0,0 0 0,0 0-1,-1-2-11,0 3 7,-1 1 1,0-1-1,0 1 0,0-1 0,0 1 0,-1 0 0,0 0 0,0-1 0,0 1 0,0 0 0,-1 1 0,1-1 0,-1 0 0,0 1 0,0 0 0,0-1 0,-1 1 0,1 1 0,-1-1 0,1 0 0,-1 1 0,0 0 0,0-1 0,0 2 0,-1-1 0,1 0 1,0 1-1,-1 0 0,1 0 0,-1 0 0,1 1 0,-1-1 0,1 1 0,-1 0 0,1 0 0,-1 1 0,1-1 0,-1 1 0,1 0 0,-1 0 0,1 1 0,0-1 0,-2 2-7,-1 1 14,-1 0-1,1 1 0,0 0 1,1 0-1,-1 0 1,1 1-1,0 0 0,0 0 1,1 1-1,-4 4-13,8-9 0,-1 0 1,1 0-1,0 1 0,0-1 0,0 0 0,0 0 0,0 1 1,0-1-1,1 1 0,-1-1 0,1 0 0,0 1 0,-1-1 1,1 1-1,0-1 0,1 1 0,-1-1 0,0 1 0,1-1 0,-1 0 1,1 1-1,0-1 0,0 0 0,0 1 0,0-1 0,0 0 1,0 0-1,1 0 0,-1 0 0,1 0 0,-1 0 0,1 0 0,0 0 1,0-1-1,0 1 0,0-1 0,0 1 0,0-1 0,2 1 6,-1 0-1,1 0 1,0-1-1,0 1 1,0-1-1,0 0 1,0 0-1,1 0 1,-1-1-1,0 1 1,0-1 0,1 0-1,-1 0 1,0-1-1,0 1 1,0-1-1,1 0 1,-1 0-1,0 0 1,0-1-1,0 1 1,-1-1-1,3-1-5,-2 1 11,0 0-1,-1 0 0,1 0 0,-1 0 1,1-1-1,-1 0 0,0 1 0,0-1 1,0 0-1,0-1 0,-1 1 0,1 0 1,-1-1-1,0 1 0,0-1 0,0 0 1,0 0-1,-1 0 0,0 0 0,0 0 0,0 0 1,0 0-1,0-4-10,-1 6 8,0 1 0,0-1 0,0 1 0,0-1 0,-1 1 0,1-1 0,0 1 0,-1-1 0,1 1 1,-1-1-1,0 1 0,1 0 0,-1-1 0,0 1 0,0 0 0,0 0 0,0-1 0,0 1 0,0 0 0,0 0 0,-1 0 0,1 0 0,0 0 0,0 1 0,-1-1 0,1 0 1,-1 0-1,1 1 0,0-1 0,-1 1 0,1 0 0,-1-1 0,0 1 0,1 0 0,-1 0 0,1 0 0,-1 0 0,0 0-8,-2 0 8,0 0 0,0 0 0,0 1 0,0 0 0,1-1 0,-1 1 0,0 1 0,1-1 0,-1 0 0,1 1 0,-1 0 0,1 0-1,0 0 1,-1 0 0,1 1-8,-2 2 7,0 1 0,0 0-1,0 0 1,-3 6-7,7-10 1,-1 1 0,1-1 0,0 0 0,0 1 0,0-1 0,0 0 0,0 1 0,0-1 0,1 1 0,-1 0 0,1-1 0,0 1 0,0-1 0,0 1 0,0 2-1,1-4 1,-1-1 0,0 1 0,1 0 0,-1 0 1,1-1-1,-1 1 0,1 0 0,-1-1 0,1 1 0,0 0 0,-1-1 1,1 1-1,0-1 0,-1 1 0,1-1 0,0 0 0,0 1 1,-1-1-1,1 0 0,0 1 0,0-1 0,0 0 0,-1 0 1,1 0-1,0 1 0,0-1 0,0 0 0,0 0 0,0-1 0,-1 1 1,1 0-1,0 0 0,0 0 0,0 0 0,0-1 0,-1 1 1,1 0-1,0-1 0,0 1 0,0-1-1,35-18 165,-33 17-127,29-15-450,-15 12 263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9:22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341 721 4209,'5'-31'1473,"-1"0"0,-1-9-1473,-3 39 100,0 0 1,0-1-1,-1 1 0,1 0 0,0-1 1,0 1-1,-1 0 0,1 0 1,-1-1-1,1 1 0,-1 0 1,1 0-1,-1 0 0,0-1 1,1 1-1,-1 0 0,0 0 1,0 0-1,0 0 0,0 0 1,0 1-1,0-1 0,0 0 1,0 0-1,0 1 0,-1-1 1,1 1-1,0-1 0,0 1 1,-1-1-1,1 1 0,0 0 1,-1-1-1,1 1 0,0 0 0,-1 0 1,1 0-1,0 0 0,-1 0 1,1 1-1,0-1 0,-1 0-100,-6 0 420,-5-1-95,0 1 0,0 1 1,0 0-1,1 0 0,-1 1 0,0 1 1,1 0-1,-1 1 0,1 0 1,0 1-1,0 0 0,1 1 0,0 0 1,-10 8-326,12-8 80,0 1 1,1 0-1,0 0 0,0 1 1,1 0-1,0 1 1,0-1-1,1 1 1,0 0-1,1 1 0,0 0 1,1-1-1,-1 1 1,2 1-1,0-1 1,0 1-1,-1 7-80,2-4 28,1 1-1,0-1 1,1 0-1,0 1 1,1-1-1,1 1 1,0-1-1,1 0 1,1 0-28,-2-7 17,1 1-1,0-1 1,0 0 0,1 0 0,0-1-1,0 1 1,0-1 0,1 1-1,0-2 1,0 1 0,1 0 0,-1-1-1,1 0 1,0 0 0,1-1 0,-1 0-1,5 2-16,9 4 42,1-1 0,1-2 0,-1 0 0,1-1 0,1-1 0,-1-1 0,10 0-42,8-1-65,0-1 0,0-2 0,32-5 65,-48 2-457,1-1 0,-1-1 0,-1-1 0,13-5 457,14-11-805</inkml:trace>
  <inkml:trace contextRef="#ctx0" brushRef="#br0" timeOffset="358.01">848 634 7442,'-7'-4'961,"1"1"0,-1 0 0,-1 1 1,1-1-1,0 1 0,-1 0 1,-3 1-962,4 0 412,-1 0 1,1 1-1,-1 0 1,1 0-1,0 1 0,-1 0 1,-4 2-413,7-2 52,0 0 0,1 0 0,-1 1 1,1 0-1,-1 0 0,1 0 0,0 1 0,0 0 1,0-1-1,0 1 0,0 1 0,0-1 0,1 0 1,0 1-1,0 0 0,0 0 0,0 0 0,0 0 1,1 0-1,0 1 0,0-1 0,0 0 0,0 1 1,0 4-53,-3 10 24,2 0 0,0-1 0,1 1 0,1 0 0,1 0 0,1 0 0,0 0 0,1 0 0,3 8-24,-3-18 6,1 0 0,-1 0-1,2 0 1,-1 0 0,1 0-1,0-1 1,1 1 0,0-1 0,1-1-1,-1 1 1,2-1 0,-1 0 0,1 0-1,0 0 1,0-1 0,0 0 0,1-1-1,0 0 1,5 3-6,-4-4 6,1 1 0,-1-1 0,1-1 0,0 0 0,0 0 1,0-1-1,0 0 0,1-1 0,0 0-6,-5-1 6,-1 0-1,1-1 1,-1 1 0,1-1 0,-1 0-1,1 0 1,-1-1 0,0 0 0,0 0 0,0 0-1,0-1 1,0 1 0,0-1 0,-1 0-1,1 0 1,-1-1 0,0 0 0,2-1-6,-1-1 8,1 0 1,-2 0 0,1 0 0,0 0-1,-1-1 1,0 1 0,-1-1-1,0-1 1,0 1 0,0 0 0,-1 0-1,0-1 1,0 0 0,-1 1-1,0-1 1,0-3-9,-2 0 9,1 0-1,-1 1 0,-1-1 1,0 0-1,-1 1 1,0 0-1,0 0 0,-1 0 1,0 0-1,-1 0 1,-5-7-9,2 4-32,0 1 1,-1 0 0,0 0 0,0 1-1,-1 0 1,-1 1 0,-3-2 31,10 9 134,1-1 0,-2 1 1,1 1-1,0-1 0,-1 0 1,1 1-1,-1 0 1,1 0-1,-1 1 0,0-1 1,0 1-1,0 0 0,0 0 1,0 1-1,0-1 0,0 1 1,0 0-1,0 0 0,0 1 1,0 0-1,0 0 0,-4 1-134,-21 12 1210</inkml:trace>
  <inkml:trace contextRef="#ctx0" brushRef="#br0" timeOffset="1273.494">1232 729 5177,'-7'-8'2284,"6"6"-1674,-1 0-1,1 0 1,-1 0-1,1 1 1,-1-1-1,0 0 1,0 1-1,0 0 1,0-1-1,0 1 1,0 0-1,-1-1-609,-1 5 1175,5 8-213,18 45-548,-9-26-214,-1 1 0,1 8-200,28 124 539,-32-128-454,-3-15-1,1 0 0,0 0 1,6 13-85,-7-21 64,-7-9 89,3-3-143,0-1 1,1 0-1,-1 1 1,0-1-1,1 0 1,-1 0-1,0 0 1,1 1-1,-1-1 1,1 0-1,-1 0 1,1 0-1,0 0 1,-1 0-1,1 0 1,0 0-1,0 0 1,0 0-1,-1 0 1,1 0-1,0 0-10,-11-111 161,4 1 1,5-35-162,2 136-1,0 1-1,1-1 1,1 1 0,0-1 0,0 1-1,0-1 1,3-2 1,-5 10-2,1 0 0,1-1-1,-1 1 1,0 0 0,0 0 0,1 0-1,-1 0 1,1 0 0,0 1 0,0-1-1,-1 0 1,1 1 0,0-1-1,0 1 1,1 0 0,-1-1 0,0 1-1,0 0 1,1 1 0,-1-1 0,0 0-1,1 1 1,-1-1 0,1 1 0,-1-1-1,0 1 1,1 0 0,-1 0 0,1 1-1,-1-1 1,1 0 2,5 1-4,-1 1 0,0-1 1,-1 1-1,1 0 0,0 1 0,0 0 0,-1 0 0,0 0 0,0 1 0,1 0 1,4 4 3,-3 0-4,1-1 0,-1 2 0,-1-1 1,0 1-1,0 0 0,-1 1 1,2 1 3,8 22-1,0 0 0,-3 1 0,0 0 0,0 10 1,-13-43 0,3 7 2,-1-2 1,0 1 0,0-1 0,0 1 0,0 0 1,-1 0-1,0 0 0,-1-1 0,0 1 0,0 0 0,-1 4-3,1-11 2,0-1 0,0 1 0,0 0-1,0 0 1,0-1 0,0 1 0,0 0-1,0-1 1,0 1 0,0 0-1,-1 0 1,1-1 0,0 1 0,0 0-1,0 0 1,-1 0 0,1-1 0,0 1-1,0 0 1,0 0 0,-1 0-1,1 0 1,0-1 0,0 1 0,-1 0-1,1 0 1,0 0 0,-1 0-1,1 0 1,0 0 0,0 0 0,-1 0-1,1 0 1,0 0 0,-1 0 0,1 0-1,0 0 1,0 0 0,-1 0-1,1 0 1,0 0 0,-1 0 0,1 0-1,0 0 1,0 1 0,-1-1 0,1 0-1,0 0 1,0 0 0,0 0-1,-1 1 1,1-1 0,0 0 0,0 0-1,0 0 1,-1 1 0,1-1-1,0 0-1,-2-48 18,2 0 0,4-10-18,-3 41 3,1-1 0,1 1 1,1 0-1,0 0 0,1 1 1,1-1-1,7-13-3,-11 26-2,0 0-1,0 1 1,0-1-1,1 1 1,-1-1-1,1 1 1,-1 0-1,1 0 1,0 0-1,0 1 1,1-1 0,-1 1-1,0-1 1,1 1-1,0 0 1,-1 1-1,1-1 1,0 1-1,0-1 1,0 1-1,0 0 1,1 0 2,0 1-4,1 1-1,-1-1 1,1 1 0,-1-1-1,1 2 1,-1-1 0,1 1-1,-1-1 1,0 1 0,0 1 0,0-1-1,0 1 1,0 0 0,-1 0-1,5 4 5,0-1-1,-1 2-1,1 0 0,-2 0 0,1 0 0,-1 1 0,0 0 1,-1 0-1,0 1 0,0 0 0,-1 0 0,0 0 0,-1 0 1,1 5 1,4 17-15,-2 1 1,-1 0-1,1 27 15,-2-21 689,1 0-1,7 22-688,-3-30 962</inkml:trace>
  <inkml:trace contextRef="#ctx0" brushRef="#br0" timeOffset="1638.969">2139 701 10018,'0'1'240,"0"-1"1,-1 1-1,1-1 0,0 1 1,-1 0-1,1-1 0,0 1 1,0-1-1,-1 1 0,1 0 0,0-1 1,0 1-1,0-1 0,0 1 1,0 0-1,0-1 0,0 1 1,0 0-1,0-1 0,0 1 0,1-1 1,-1 1-1,0 0 0,0-1 1,1 1-241,2 32 186,-2-24 387,4 36 99,21 217 1498,-22-189-1899,-3 0 1,-7 42-272,6-114 0,-1 11-98,0 0 0,-1-1 0,0 0 0,-1 1 0,-2 5 98,5-17-49,0 0 0,0 0-1,0 0 1,0 0 0,0 0-1,0 0 1,0 0 0,0 0-1,0 0 1,0 0 0,0 0-1,-1 0 1,1 0 0,0-1-1,0 1 1,0 0 0,0 0 0,0 0-1,0 0 1,0 0 0,0 0-1,0 0 1,0 0 0,0 0-1,0 0 1,0 0 0,0 0-1,-1 0 1,1 0 0,0 0-1,0 0 1,0 0 0,0 0-1,0 0 1,0 0 0,0 0 0,0 0-1,0 0 1,0 1 0,0-1-1,0 0 1,0 0 0,0 0-1,0 0 1,-1 0 0,1 0-1,0 0 1,0 0 0,0 0-1,0 0 1,0 0 0,0 0 0,0 0-1,0 0 1,0 0 0,0 0 49,-2-11-1792,2-20-770,2-7 1239</inkml:trace>
  <inkml:trace contextRef="#ctx0" brushRef="#br0" timeOffset="2010.379">2115 925 4049,'-9'-55'2108,"1"16"630,3-1-1,1 0 1,2-12-2738,2 44 96,1 0 0,0 1 0,0-1 0,1 1 0,0-1 0,0 1 0,0 0 0,1-1 0,1 1 0,-1 1 0,1-1 0,0 0 0,1 1 0,-1 0 1,1 0-1,0 0 0,1 1 0,-1 0 0,1 0 0,0 0 0,1 1 0,-1 0 0,1 0 0,0 0 0,0 1 0,0 0 0,0 0 0,2 0-96,2 0-4,0 0 0,0 0 0,0 1 0,0 1 0,1 0 0,-1 0 0,0 1 0,1 0 0,-1 1 0,0 1 0,0 0 0,1 0 0,-1 1-1,-1 0 1,1 1 0,0 0 0,-1 1 0,10 5 4,-16-6 0,1-1 0,-1 1 0,1 0 0,-1 0-1,0 0 1,-1 1 0,1-1 0,-1 1 0,0 0 0,0 0 0,0 0-1,-1 0 1,1 1 0,-1-1 0,-1 1 0,1-1 0,-1 1-1,0 0 1,0-1 0,-1 1 0,1 0 0,-1 0 0,-1 4 0,-1 9 73,0 0 1,-2-1 0,0 1 0,-1-1-1,-1 0 1,-5 10-74,3-7 173,-1-1 1,-1 0-1,-1-1 1,-8 9-174,13-18 55,-1-1 0,0-1 0,-1 1-1,0-1 1,-1-1 0,0 1 0,0-1 0,0-1 0,-7 4-55,14-9 10,0 0-1,0 0 1,0 0-1,0 0 1,0-1 0,0 1-1,0 0 1,-1-1-1,1 0 1,0 1-1,0-1 1,0 0-10,0 0-11,1-1 0,0 1 1,0 0-1,0-1 0,0 1 1,0-1-1,0 1 0,0-1 0,0 1 1,0-1-1,0 0 0,1 1 0,-1-1 1,0 0-1,0 0 0,1 0 1,-1 1-1,0-1 0,1 0 0,-1 0 1,1 0-1,-1 0 0,1 0 1,-1-1 10,-6-21-123</inkml:trace>
  <inkml:trace contextRef="#ctx0" brushRef="#br0" timeOffset="2410.904">2800 201 7082,'-4'-9'1042,"3"5"-671,0 1-1,0-1 1,-1 0-1,0 1 0,0-1 1,0 1-1,0-1 1,0 1-1,-1 0 1,1 0-1,-1 0 0,-1-1-370,3 4 49,1 0 0,-1 0 0,0 0 0,1 0 0,-1 0 0,1 0 0,-1 1-1,1-1 1,-1 0 0,1 0 0,-1 0 0,1 0 0,-1 1 0,1-1 0,-1 0 0,1 1-1,-1-1 1,1 0 0,0 1 0,-1-1 0,1 1 0,-1-1 0,1 0 0,0 1 0,-1-1-1,1 1 1,0-1 0,0 1 0,0-1 0,-1 1 0,1-1 0,0 1 0,0 0 0,0-1-1,0 1 1,0-1 0,0 1 0,0-1 0,0 1 0,0-1 0,0 1-49,-2 11 279,0 1 1,2-1 0,-1 0-1,1 1 1,1-1 0,1 2-280,13 80 772,-10-64-530,87 465 2260,-83-451-2382,-2 0-1,-2 18-119,-2-39-11</inkml:trace>
  <inkml:trace contextRef="#ctx0" brushRef="#br0" timeOffset="2795.161">3026 761 4369,'98'-46'2797,"-66"35"1277,-20 12-2901,-2 2-499,5-3-161,0 0 1,-1-1-1,1 0 0,0-1 1,0-1-1,6-2-513,-11 2 116,1 0 0,-1-1 0,0 0 0,0-1 0,-1 0 0,1 0 0,-1-1-1,0 0 1,1-2-116,-8 6 20,0 1 0,0-1-1,0 0 1,0 0 0,-1 1-1,1-1 1,0-1 0,-1 1 0,0 0-1,1 0 1,-1 0 0,0-1-1,0 1 1,0-1 0,-1 1-1,1-1 1,0 1 0,-1-1-1,0 1 1,1-1 0,-1 1-1,0-1 1,0 0 0,-1 1 0,1-1-1,-1 1 1,1-1 0,-1 1-1,0-1 1,0 1 0,0 0-1,0-1 1,0 1 0,0 0-1,-1 0 1,1-1 0,-1 1 0,1 0-1,-2 0-19,-1-2 12,0 0 0,0 0 0,-1 1 1,1-1-1,-1 1 0,0 0 0,0 0 0,0 1 0,0-1 0,0 1 0,-1 0 0,1 1 0,-1-1 1,1 1-1,-1 0 0,0 1 0,-2-1-12,-1 2-3,0-1 0,1 1 0,-1 1-1,0 0 1,1 0 0,0 0 0,-1 1 0,1 1 0,0-1 0,1 1 0,-1 1 0,1-1-1,-1 1 1,2 0 0,-1 1 0,0 0 0,1 0 0,0 0 0,1 1 0,-1 0-1,1 0 1,0 0 0,-3 8 3,0 1 4,1 0-1,0 1 1,1 0 0,1 0-1,1 0 1,1 0-1,0 1 1,1-1 0,0 1-1,2 0 1,0 6-4,0-17 19,1 1 0,-1-1 0,1 0 1,1 0-1,-1 0 0,1 0 0,0 0 0,1 0 0,0 0 1,0 0-1,0-1 0,1 0 0,0 0 0,0 0 1,0 0-1,1 0 0,0-1 0,0 0 0,1 0 0,-1 0 1,1-1-1,0 0 0,0 0 0,0 0 0,1-1 0,0 0 1,-1 0-1,1 0 0,4 0-19,4 0 21,1 0 0,-1 0 0,1-2 0,-1 0 1,1-1-1,0 0 0,-1-1 0,1-1 0,7-2-21,5-3 45,0 0 0,0-2 0,-1-1-1,21-11-44,15-10 71</inkml:trace>
  <inkml:trace contextRef="#ctx0" brushRef="#br0" timeOffset="3175.584">3759 168 7882,'-9'-14'3894,"9"14"-3861,0 0 1,0 0 0,0 1 0,0-1-1,0 0 1,0 0 0,0 0 0,0 0-1,0 0 1,0 0 0,0 0-1,0 0 1,0 0 0,0 0 0,0 0-1,0 0 1,0 1 0,0-1 0,0 0-1,0 0 1,0 0 0,0 0 0,0 0-1,0 0 1,0 0 0,0 0 0,0 0-1,0 0 1,0 0 0,0 0 0,0 0-1,0 0 1,0 0 0,0 0 0,-1 0-1,1 0 1,0 0 0,0 0 0,0 1-1,0-1 1,0 0 0,0 0 0,0 0-1,0 0 1,0 0 0,0 0 0,0 0-1,0 0 1,-1 0 0,1-1 0,0 1-1,0 0 1,0 0 0,0 0 0,0 0-1,0 0 1,0 0 0,0 0 0,0 0-1,0 0 1,0 0 0,0 0-1,0 0 1,0 0 0,0 0 0,-1 0-1,1 0 1,0 0 0,0 0-34,3 28 1742,0-7-1327,14 129 1339,5 76-654,-19-162-875,3 38 275,10 38-500,-10-63-257,-5-45-3545,2-19 2120</inkml:trace>
  <inkml:trace contextRef="#ctx0" brushRef="#br0" timeOffset="3532.669">3635 627 9706,'-17'-10'4241,"10"5"-2721,13 3-359,1-3-57,16 2-616,7 1-88,13-3-152,11 1-48,8-2 160,-2 2-200,-4 0 2033,-6 8-1545</inkml:trace>
  <inkml:trace contextRef="#ctx0" brushRef="#br0" timeOffset="3917.392">4070 650 7674,'14'16'1650,"0"-1"0,12 9-1650,-24-23 129,0 1 0,1-1 0,-1 0 0,0 0 0,1 0 0,-1 0 0,1-1 0,-1 1 0,1-1-1,-1 1 1,1-1 0,-1 0 0,1 0 0,-1 0 0,1-1 0,-1 1 0,1 0 0,-1-1 0,1 0 0,-1 1-1,1-1 1,0-1-129,7 0 421,5-1 7,19-4 1163,24-7-1591,-49 11 116,-1 0 0,1-1 0,0 1 1,-1-2-1,0 1 0,0-1 0,0 0 1,5-5-117,-12 9 10,0-1 0,1 1 0,-1 0 0,0-1 0,1 1 0,-1-1 1,0 1-1,0-1 0,0 0 0,0 1 0,-1-1 0,1 0 0,0 0 0,-1 0 0,1 1 1,-1-1-1,1 0 0,-1 0 0,0 0 0,0 0 0,0 0 0,0 0 0,0 0 1,-1 0-1,1 1 0,-1-1 0,1 0 0,-1 0 0,1 0 0,-1 0 0,0 1 1,0-1-1,0 0 0,0 1 0,0-1 0,-1 0-10,-1-1 6,0-1-1,0 1 1,0 0-1,0 0 1,0 1 0,-1-1-1,0 1 1,1 0-1,-1-1 1,0 2-1,0-1 1,0 0 0,0 1-1,0 0 1,-4-1-6,2 1 5,-1 1 1,0 0-1,1 0 0,-1 0 1,1 1-1,-1 0 0,1 0 1,-1 0-1,1 1 0,-1 0 1,1 1-1,0-1 1,0 1-1,-4 3-5,1 0 9,0 0-1,1 0 1,0 1 0,0 0 0,1 1-1,0 0 1,1 0 0,-1 0 0,-1 5-9,1-3 31,1 0 0,0 0 0,1 1 0,1 0 1,-1 0-1,2 1 0,-1-1 0,2 1 0,0-1 1,0 1-1,1 0 0,0 0 0,1 0 0,0 0 1,1 0-1,1 0 0,0 3-31,0-10 25,0 1 1,0 0 0,0 0-1,1-1 1,0 0-1,0 1 1,0-1-1,1 0 1,0-1 0,0 1-1,0-1 1,1 1-1,-1-1 1,4 2-26,0-1 43,0 0 1,0 0-1,1-1 0,0 0 1,0-1-1,0 1 0,0-2 1,0 1-1,1-1-43,10 1-88,0-1 0,1-1 1,-1 0-1,1-2 0,-1 0 0,1-1 0,-1-1 0,11-4 88,29-12-3198,-1-6 1498</inkml:trace>
  <inkml:trace contextRef="#ctx0" brushRef="#br0" timeOffset="4256.36">4715 675 5769,'98'-54'3386,"-97"53"-3221,0 0 0,1 0-1,-1 1 1,1-1 0,-1 1-1,1-1 1,-1 1 0,1-1 0,0 1-1,-1 0 1,1 0 0,-1 0-1,1 0 1,0 0 0,1 0-165,-3 0 82,1 1 1,-1-1-1,1 0 1,-1 1-1,0-1 0,1 0 1,-1 1-1,1-1 1,-1 1-1,0-1 1,1 1-1,-1-1 1,0 0-1,1 1 1,-1-1-1,0 1 1,0-1-1,1 1 0,-1 0 1,0-1-83,2 4 549,19 18 2543,-20-21-3040,-1-1-1,0 1 0,0-1 1,1 0-1,-1 1 1,1-1-1,-1 0 0,0 1 1,1-1-1,-1 0 0,1 0 1,-1 1-1,1-1 0,-1 0 1,1 0-1,-1 0 0,1 1 1,-1-1-1,1 0 0,-1 0 1,1 0-1,-1 0 0,1 0 1,-1 0-1,1 0 0,-1 0 1,1 0-1,-1-1 0,1 1 1,-1 0-1,1 0 0,-1 0 1,1 0-1,-1-1 0,0 1 1,1 0-1,-1-1 0,1 1 1,-1 0-1,0-1 0,1 1 1,-1 0-1,0-1 0,1 1 1,-1-1-1,0 1 0,1 0 1,-1-1-1,0 1 0,0-1 1,1 0-52,1-10 206,1 0 1,-1 0-1,-1 0 1,0 0-1,0 0 1,-1-1-1,-2-8-206,-2-17 145,-8-27-145,3 17 116,-5-29-51,-1-8-24,2-1 1,3-20-42,14 55-522,-9 85 2281,0-5-892</inkml:trace>
  <inkml:trace contextRef="#ctx0" brushRef="#br0" timeOffset="4623.821">4961 1027 6369,'-9'-7'6719,"3"8"-3960,-4 15-2830,2 0 604,-16 26-274,23-41-242,1 0 1,-1 0-1,0-1 1,1 1 0,-1 0-1,1 0 1,0 0-1,-1 0 1,1 0 0,0 0-1,-1 0 1,1 0-1,0-1 1,0 1 0,0 0-1,0 0 1,0 0-1,0 0 1,0 0 0,0 0-1,0 0 1,0 0 0,1 0-1,-1 0 1,0 0-1,1 0 1,-1 0 0,0 0-1,1 0 1,0-1-1,-1 1 1,1 0 0,-1 0-1,1-1 1,0 1-1,-1 0 1,1-1 0,0 1-1,0 0 1,0-1-1,-1 1 1,1-1 0,0 0-1,0 1-17,2 0 84,-1-1-1,1 1 0,-1-1 1,1 1-1,-1-1 1,1 0-1,-1 0 1,1 0-1,-1 0 0,1-1 1,-1 1-1,1-1 1,1 0-84,1-1 83,-1 0 0,1 0 0,-1 0 0,0-1 0,0 0 0,0 0 1,0 0-1,0-1-83,-3 3 27,1 0 1,-1 0 0,0-1-1,0 1 1,0 0 0,0-1 0,0 1-1,0-1 1,0 1 0,0-1-1,-1 0 1,1 1 0,-1-1-1,1 0 1,-1 1 0,1-1 0,-1 0-1,0 1 1,0-1 0,0 0-1,0 0 1,0 1 0,0-1 0,-1 0-1,1 0-27,-8-11 180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9:20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210 201 5169,'-5'-12'1836,"5"10"-1586,-1 0-1,1 0 1,-1 0 0,1 0-1,-1 0 1,0 0 0,0 0 0,0 1-1,0-1 1,0 0 0,0 0-1,0 1 1,-1-1 0,1 1 0,-1-1-1,1 1 1,-1 0 0,0-1-250,1 2 74,1 0-1,-1 0 1,0 0 0,0 0 0,1 0 0,-1 1 0,0-1-1,1 0 1,-1 0 0,0 1 0,1-1 0,-1 0 0,0 1 0,1-1-1,-1 0 1,1 1 0,-1-1 0,1 1 0,-1-1 0,1 1-1,-1-1 1,1 1 0,-1 0 0,1-1 0,0 1 0,-1-1-1,1 1 1,0 0-74,-13 25 582,10-18-343,-8 26 144,1 2 0,1 0-1,2 0 1,-1 25-383,-1-4 222,-12 79 225,-44 225 230,53-294-494,37-131 279,-8 15-372,-3-1 0,7-49-90,9-103 78,-22 134-51,31-395-13,-39 459-13,2-17 10,0 17-1,1 11 0,27 97 85,-12-35 75,4-1 0,20 42-170,29 34 400,-38-82-198,-2 2 0,-4 1 0,3 15-202,-17-34 41,35 102 30,-44-134-220,-4-12-71,1 1 0,-1 0-1,1-1 1,0 1 0,0-1-1,0 1 1,0-1 0,0 1-1,2 1 221,-2-6-578</inkml:trace>
  <inkml:trace contextRef="#ctx0" brushRef="#br0" timeOffset="348.929">162 701 7418,'-14'9'3408,"10"-2"-1519,1 2-377,10-6-368,7-5-192,18-5-303,5-4-161,19-8-320,-2 3-32,1 0-248,-4 2-224,-16 3 232</inkml:trace>
  <inkml:trace contextRef="#ctx0" brushRef="#br0" timeOffset="718.906">724 137 9842,'-1'-1'285,"0"0"0,1 0-1,-1 1 1,0-1 0,0 0-1,0 1 1,0-1 0,0 0 0,0 1-1,0 0 1,0-1 0,0 1 0,0-1-1,-1 1-284,2 0 79,-1 1 0,0-1 0,1 0 0,-1 1 0,1-1 0,-1 1 0,1-1-1,-1 1 1,1-1 0,-1 1 0,1-1 0,0 1 0,-1-1 0,1 1 0,0 0 0,-1-1 0,1 1-1,0-1 1,0 1 0,-1 0 0,1-1 0,0 1 0,0 0 0,0-1 0,0 1 0,0 0 0,0 0-1,0-1 1,0 1 0,0 0 0,0-1-79,-1 21 332,1-1 0,1 1 1,0-1-1,2 1 0,1 5-332,28 104 694,-11-51-404,64 332 966,-85-409-1240,2 12 287,0-1-1,-1 1 1,0 3-303,-1-1 306</inkml:trace>
  <inkml:trace contextRef="#ctx0" brushRef="#br0" timeOffset="1234.062">1363 517 6081,'91'-79'2640,"-77"61"-656,-14 18-1948,0-1 0,1 1 1,-1 0-1,0 0 1,0-1-1,0 1 0,0 0 1,0 0-1,0-1 0,0 1 1,0 0-1,0-1 0,0 1 1,0 0-1,0 0 0,0-1 1,0 1-1,0 0 1,0-1-1,0 1 0,-1 0 1,1 0-1,0-1 0,0 1 1,0 0-1,0 0 0,0 0 1,-1-1-1,1 1 0,0 0 1,0 0-1,-1-1-36,-15-1 1191,16 2-1078,-9-1 280,0 0-1,0 1 0,0 0 1,0 1-1,0 0 0,0 0 1,0 1-1,0 0 1,-5 2-393,-14 6 466,1 0 1,-8 6-467,13-5 177,1 0 0,-10 8-177,24-15 20,1 1 0,-1 0-1,1 0 1,1 0 0,-1 1 0,1-1 0,0 1-1,0 1 1,-3 4-20,7-10 3,1 1-1,-1 0 0,0-1 1,0 1-1,1-1 1,-1 1-1,1 0 0,-1-1 1,1 1-1,0 0 0,0 0 1,-1-1-1,1 1 1,0 0-1,1 0 0,-1-1 1,0 1-1,0 0 1,1 0-1,-1-1 0,1 1 1,0 0-1,-1-1 1,1 1-1,0-1 0,0 1 1,0-1-1,0 1 0,0-1 1,0 0-1,0 1 1,1-1-1,-1 0 0,0 0 1,1 0-1,-1 0 1,2 0-3,3 3 5,0-2 1,0 1-1,0-1 1,1 1 0,-1-2-1,0 1 1,1-1-1,-1 0 1,4 0-6,76 1 35,-45-2-18,-1 2 0,2 2-17,-30-3 3,0 2 1,-1-1-1,1 1 0,-1 1 0,1 0 0,-1 1 0,0 0 1,9 6-4,-17-10 0,-1 1 0,1-1 0,-1 1 0,0-1 0,1 1 1,-1 0-1,0 0 0,0 0 0,0 0 0,-1 0 1,1 1-1,0-1 0,-1 1 0,0-1 0,1 1 0,-1-1 1,0 1-1,0 0 0,0-1 0,-1 1 0,1 0 1,-1 0-1,0 0 0,1-1 0,-1 1 0,0 0 0,-1 0 1,1 0-1,0-1 0,-1 1 0,0 0 0,0 2 0,-3 3 6,0 0-1,0-1 0,0 1 0,-1-1 0,0 0 0,-1 0 0,1-1 1,-1 0-1,-1 0 0,0 1-5,-8 6 22,-1 0 1,0-1-1,-1-1 1,-16 8-23,25-14 17,-1-1 1,-1 0-1,1-1 1,-1 1-1,1-2 0,-1 0 1,0 0-1,0-1 1,0 0-1,-6 0-17,14-1-3,0-1-1,0 1 1,0 0 0,0-1 0,1 1-1,-1-1 1,0 0 0,0 1-1,1-1 1,-1 0 0,0 0-1,0-1 4,1 1-36,0 1-1,1 0 0,-1-1 1,1 0-1,-1 1 0,1-1 1,-1 1-1,1-1 0,0 1 1,-1-1-1,1 0 0,0 1 1,-1-1-1,1 0 0,0 1 0,0-1 1,0 0-1,0 1 0,0-1 1,-1 0-1,1 0 0,0 1 1,1-1-1,-1 0 0,0 1 1,0-1-1,0 0 0,0 0 1,0 1-1,1-1 0,-1 0 0,0 1 1,1-1-1,-1 1 0,0-1 1,1 0 36,8-10-488</inkml:trace>
  <inkml:trace contextRef="#ctx0" brushRef="#br0" timeOffset="1635.501">1789 607 7026,'14'-33'1773,"-1"0"1,0-6-1774,-13 37 138,1 0 0,-1 1 0,1-1 0,-1 0 1,0 0-1,1 0 0,-1 0 0,0 0 0,-1 0 0,1 0 0,0 0 0,-1 0 1,1 0-1,-1 0 0,1 0 0,-1 0 0,0 1 0,0-1 0,0 0 0,0 0 1,0 1-1,0-1 0,0 1 0,0-1 0,-1 1 0,1-1 0,-1 1 1,1 0-1,-1 0 0,1 0 0,-1 0 0,0 0 0,0 0 0,1 0 0,-1 0 1,-1 0-139,-1 0 150,0 0 0,1 0 0,-1 1 0,0-1 0,1 1 0,-1 0 0,0 0 0,0 0 0,1 0 0,-1 1 0,0-1 0,1 1 0,-1 0 0,0 0 0,1 0 1,-1 1-151,-1 1 36,0 1 0,1 0 0,-1 0 0,1 0 0,0 0 0,0 1 0,0-1 0,1 1 0,0 0 0,-1 0 0,2 1 0,-1-1 0,1 1 0,0-1 0,0 1 0,0 0 0,0 1-36,-1 8 10,0 0 1,1 0-1,1 0 1,0 1-1,1-1 0,1 2-10,0 0 11,1-1-1,1 0 1,1 1-1,0-2 1,1 1 0,6 13-11,-7-20 5,0-1 1,0 1 0,1-1 0,1 1 0,-1-1 0,1-1-1,0 1 1,1-1 0,0 0 0,0-1 0,1 0 0,1 1-6,-5-4 3,1-1 0,0 0 1,-1 0-1,1 0 1,0-1-1,0 1 1,1-1-1,-1 0 0,0-1 1,0 1-1,0-1 1,1 0-1,-1-1 0,0 1 1,0-1-1,0 0 1,0 0-1,0 0 0,0-1 1,0 0-1,0 0 1,0 0-1,-1-1 0,4-2-3,2 0 10,-2-1-1,1 0 0,-1-1 1,0 0-1,0 0 0,-1-1 1,0 0-1,0 0 0,-1 0 0,0-1 1,-1 0-1,1-1-9,-2 1 7,-1 0-1,1-1 1,-1 1 0,-1-1 0,0 0-1,0 0 1,-1 1 0,0-1-1,-1 0 1,0 0 0,0 0-1,-1 0 1,-1 0 0,1 0 0,-2 0-1,1 1 1,-1-1 0,-1 1-1,0 0 1,0-1 0,-1 2 0,0-1-1,0 1 1,-1 0 0,0 0-1,-1 0 1,0 1 0,0 0-1,0 0 1,-1 1 0,0 0 0,0 0-1,-1 1 1,1 0 0,-1 0-1,0 1 1,-5-1-7,8 2-9,-1 1 0,1 0 0,0 1 0,-1 0 0,1 0-1,-3 0 10,4 1-4,0 0 0,1 1 0,-1-1 0,0 1 0,1 0 0,-4 2 4,7-3-1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9:18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57 5729,'-28'-19'1177,"19"13"-260,-1 0-1,1 0 1,-1 1 0,0 0-1,-4-1-916,12 6 122,1-1 0,0 1-1,-1-1 1,1 1 0,-1-1 0,1 1 0,-1 0-1,0 0 1,1 0 0,-1 0 0,1 0 0,-1 0-1,1 0 1,-1 1 0,1-1 0,-1 0 0,1 1-1,-1 0 1,1-1 0,0 1 0,-1 0-1,0 0-121,0 1 74,-1 0 0,1 0-1,-1 0 1,1 1-1,0-1 1,0 1-1,0-1 1,1 1 0,-1 0-1,-1 3-73,0 0 23,0 1 0,1 0-1,0 0 1,0 0 0,0 0-1,1 0 1,0 0 0,1 0 0,-1 7-23,2-11 9,-1 0 1,0-1-1,1 1 1,-1 0 0,1 0-1,0 0 1,0 0 0,0-1-1,0 1 1,1 0 0,-1-1-1,1 1 1,0-1 0,-1 0-1,1 1 1,0-1-1,0 0 1,0 0 0,1 0-1,-1 0 1,0-1 0,2 2-10,-1-2 9,-1 0 0,1 0 0,0-1 0,-1 1 0,1 0 0,0-1 0,0 0 0,0 0 1,-1 0-1,1 0 0,0 0 0,0 0 0,0-1 0,-1 1 0,1-1 0,0 0 0,-1 0 0,1 0 1,-1 0-1,1 0 0,-1-1 0,1 1 0,1-2-9,77-52 179,-79 54-172,-1 1 1,0-1 0,0 0-1,0 0 1,0 0-1,0 0 1,-1 0 0,1 0-1,0 0 1,0 0 0,-1 0-1,1 0 1,0-1-1,-1 1 1,0 0 0,1 0-1,-1-1 1,0 1 0,1 0-1,-1-1 1,0 1-1,0 0 1,0-1 0,0 1-8,-1-1 20,1 0 1,-1 0-1,0 0 1,1 1-1,-1-1 0,0 0 1,0 1-1,0-1 1,-1 1-1,1-1 1,0 1-1,-1-1 1,1 1-1,0 0 1,-2-1-21,-2-1 49,0-1 1,0 1 0,0 0-1,-1 1 1,1-1 0,-1 1-1,1 0 1,-1 1 0,0-1 0,-3 1-50,3 1 11,1 0 0,0 0 1,-1 1-1,1-1 1,0 1-1,0 1 1,0-1-1,0 1 1,0 0-1,0 0 1,0 0-1,0 1 0,1 0 1,-1 0-1,1 0 1,0 0-1,-1 1-11,-10 11 10</inkml:trace>
  <inkml:trace contextRef="#ctx0" brushRef="#br0" timeOffset="371.704">57 86 16908,'23'5'0,"-11"-2"0,-7-1-8,-2-1 8,-1-1 56,-2 0-56,0 0 72,0 0-16,38-3-32,31-8 32,-77 2-24,-10-4 8,-2 2-8,-6 9 32,1 5 48,2 12-112,3 0 32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9:15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347 534 4825,'75'-99'2409,"-62"77"-373,-13 22-1966,0-1-1,0 1 0,0 0 0,0-1 1,0 1-1,0-1 0,0 1 0,0-1 1,0 1-1,0 0 0,0-1 0,0 1 1,0-1-1,0 1 0,0 0 0,0-1 1,0 1-1,-1-1 0,1 1 0,0 0 1,0-1-1,0 1 0,-1-1 0,1 1 0,0 0-69,-1-1 149,0 1-1,-1-1 1,1 1-1,0-1 1,0 1-1,0 0 0,-1 0 1,1 0-1,0 0 1,0-1-1,0 2 1,-1-1-1,1 0 0,0 0 1,-1 0-149,-2 1 276,-18-1 302,1 0 0,-1 2 0,1 1 0,-1 1 0,1 1 0,-19 6-578,-10 7 315,0 2 0,-9 8-315,49-23 11,0 0-1,0 0 0,1 1 1,0 0-1,0 1-10,7-5 1,0-1 0,1 1 1,-1-1-1,0 1 0,1 0 0,-1 0 0,1 0 1,-1 0-1,1 0 0,0 0 0,0 0 0,0 0 1,0 0-1,0 1 0,1-1 0,-1 0 0,0 1 0,1-1 1,0 1-1,0-1 0,0 0 0,0 1 0,0-1 1,0 1-1,1 1-1,0-3 0,0 1 1,-1 0-1,2-1 1,-1 1-1,0 0 1,0-1-1,0 0 0,1 1 1,-1-1-1,1 0 1,-1 1-1,1-1 1,0 0-1,-1 0 1,1 0-1,0-1 1,0 1-1,-1 0 1,1-1-1,0 1 0,0-1 1,0 1-1,0-1 1,0 0-1,11 2 6,0 0 0,0-2 0,4 1-6,-12-1 1,19 0 5,39 1 24,15 4-30,-59-2 1,0 0 0,0 0 0,0 2 1,-1 0-1,0 2 0,6 2-1,-18-7 1,-1 1-1,1 0 1,0 1 0,-1-1-1,0 1 1,0 0 0,0 0-1,0 0 1,0 1 0,-1 0-1,0 0 1,0 0 0,0 0-1,-1 1 1,0-1 0,0 1-1,0 0 1,-1 0-1,0 0 1,0 0 0,0 0-1,-1 1 1,0-1 0,0 0-1,0 1 1,-1-1 0,0 1-1,-1-1 1,1 1 0,-1-1-1,0 0 1,-1 1 0,1-1-1,-1 0 1,-2 4-1,-2 1 19,-1 0 0,1 0 1,-2-1-1,1 0 0,-1-1 0,-1 0 1,0 0-1,0-1 0,-1 0 0,0 0 1,0-1-1,-1 0 0,0-1 0,0 0 1,0-1-1,-1-1 0,1 1 0,-1-2 1,-1 0-1,1 0 0,0-1 0,0 0 1,-10-1-20,16-1 4,1-1 0,-1 0 0,1 0 0,0 0 0,-1 0 0,1-1 0,0 0 0,0 0 0,0-1 0,0 1 0,0-1 0,0 0 0,1 0 0,0-1 0,-1 1 0,1-1 0,1 0 1,-1 0-1,0 0 0,1-1 0,0 1 0,0-1 0,0 0 0,1 0 0,0 0 0,-2-5-4,3 8-65,0 1 0,0-1-1,1 0 1,-1 1 0,0-1 0,1 0 0,0 0 0,-1 1 0,1-1-1,0 0 1,0 0 0,0 1 0,0-1 0,0 0 0,1 0 0,-1 1-1,0-1 1,1 0 0,-1 0 0,1 1 0,0-1 0,-1 1 0,1-1-1,0 0 1,0 1 0,1-2 65,18-7-631</inkml:trace>
  <inkml:trace contextRef="#ctx0" brushRef="#br0" timeOffset="405.5">870 647 7234,'18'-47'3223,"4"-25"-3223,-21 70 105,-1 0 0,1 1 0,-1-1 0,1 0 0,-1 0 1,0 0-1,0 1 0,0-1 0,0 0 0,0 0 0,0 0 0,-1 1 0,1-1 1,0 0-1,-1 1 0,0-1 0,1 0 0,-1 1 0,0-1 0,0 0 0,0 1 0,0-1 1,0 1-1,0 0 0,0-1 0,0 1 0,-1 0 0,1 0 0,-1 0 0,1-1 0,-1 1-105,-1 0 190,-1-1-1,0 1 1,1 0-1,-1 0 1,0 0-1,0 1 1,0-1-1,0 1 1,-2 0-190,-2 0 124,1 1 0,0 0 0,-1 0 1,1 1-1,0 0 0,0 0 1,0 1-1,0 0 0,1 0 0,-1 1 1,1-1-1,0 1 0,0 1 0,0-1 1,-2 4-125,-1 0 48,0 0 0,1 1 1,0 0-1,1 0 0,-1 1 1,2 0-1,0 0 0,0 1 1,0 2-49,0 3 7,2-1 0,0 1 0,0 0 1,2-1-1,0 2 0,1-1 0,0 0 1,2 0-1,-1 0 0,2 0 0,0 0 0,1 0 1,1 0-1,1-1 0,0 0 0,0 0 0,6 9-7,-9-19 3,1-1-1,0 0 0,0 0 0,0 0 0,0 0 0,1 0 1,-1-1-1,1 1 0,0-1 0,0 0 0,0 0 0,1 0 0,-1-1 1,1 0-1,-1 0 0,1 0 0,0 0 0,0-1 0,0 1 1,0-1-1,0 0 0,0-1 0,0 1 0,1-1-2,3 0 6,0-1 0,0 1 0,-1-2 0,1 1 0,0-1 0,-1 0 0,1-1 0,-1 0 0,0 0 0,0-1 0,0 0 0,-1-1 0,8-4-6,-4-1 9,0 0 1,-1 0-1,0-1 0,0-1 1,-1 0-1,-1 0 0,0 0 1,0-1-1,-2-1 0,1 1 1,-2-1-1,0 0 0,0 0 1,-1 0-1,-1-1 0,-1 0 1,0 1-1,0-9-9,-2 16-7,-1 0 0,1 0 0,-1 0 0,0 0 0,-1 0-1,0 0 1,0 0 0,-1 1 0,1-1 0,-1 1 0,-1 0 0,1 0 0,-1 0 0,0 0 0,-1 0 0,1 1 0,-1 0 0,0 0 0,0 0 0,-1 1-1,1-1 1,-1 1 0,0 0 7,-2 0 178,0 0 0,1 0 0,-1 0 0,0 1 0,-1 0 0,1 1 0,-1-1-1,1 2 1,-1-1 0,1 1 0,-1 1 0,0 0 0,0 0 0,1 0 0,-1 1-1,0 0 1,1 1 0,-6 2-178,-17 12 1306</inkml:trace>
  <inkml:trace contextRef="#ctx0" brushRef="#br0" timeOffset="1205.404">1280 657 5025,'19'-108'2741,"-15"77"-417,-5 22-290,-2 2-868,3 6-1003,-1 0 1,1 0-1,-1 0 1,1 0 0,-1 0-1,0 0 1,1 0-1,-1 0 1,0 0 0,0 0-1,0 0 1,0 1 0,0-1-1,0 0 1,0 1-1,0-1 1,-1 0-164,2 1 27,-1 0 0,1-1 0,0 1 0,-1 0 0,1 0-1,-1 0 1,1 0 0,-1 0 0,1 0 0,0-1 0,-1 1 0,1 0 0,-1 0 0,1 0 0,-1 1 0,1-1-1,0 0 1,-1 0 0,1 0 0,-1 0 0,1 0 0,0 0 0,-1 1 0,1-1 0,-1 0 0,1 0 0,0 1-1,-1-1 1,1 0 0,0 0 0,-1 1 0,1-1 0,0 0 0,0 1 0,-1-1 0,1 0 0,0 1 0,0-1-1,0 1 1,-1-1 0,1 0 0,0 1 0,0-1 0,0 1 0,0-1 0,0 1 0,0-1-27,-22 88 391,15-63-348,0 1 0,2 0 0,1 0-1,0 5-42,4-14 14,0-1 0,1 0-1,0 1 1,1-1-1,1 0 1,1 0-1,0 0 1,1-1-1,1 1 1,1-1-1,0-1 1,0 1-1,2-1 1,-1 0-1,11 11-13,-16-22 8,0 1-1,0-1 0,1 1 1,-1-1-1,1 0 0,0 0 1,0-1-1,0 1 1,0-1-1,0 0 0,0 0 1,1 0-1,-1-1 1,1 1-1,-1-1 0,1 0 1,-1-1-1,1 1 0,0-1 1,-1 0-1,1 0 1,0 0-1,0-1 0,-1 1 1,1-1-1,-1 0 0,1-1 1,-1 1-1,1-1 1,-1 0-1,1 0-7,7-4 19,0-1 0,0-1 1,0 0-1,-1 0 0,-1-1 1,1-1-1,-1 1 0,-1-2 0,0 1 1,0-2-20,2-4 17,-1-1 1,-1 1-1,-1-2 1,0 1-1,-1-1 1,-1-1-1,0 1 1,-2-1-1,0 0 1,-1 0-1,0-12-17,-1 2 13,-1 0 0,-2 0 0,-1 1 0,-1-1 1,-1 0-1,-2 1 0,-4-13-13,5 30-46,2 15-11,1 18-20,3-6 71,1-1 1,1-1-1,1 1 1,0 0-1,1-1 1,0 1-1,1-2 1,0 1-1,7 9 6,16 24 42,34 42-42,-63-88 0,23 29-388,16 16 388,9 1-3228,-25-27 1940</inkml:trace>
  <inkml:trace contextRef="#ctx0" brushRef="#br0" timeOffset="1697.273">1935 472 6305,'2'11'5212,"15"49"-3150,-6-23-1160,-2 0 0,-1 1 0,3 38-902,-5-34 253,1 0 1,12 39-254,-13-67 144,-3-13 380,2-24 244,-5 7-700,0-1 0,-1 1 0,-1-1 0,0 1 0,-2 0 0,0-2-68,-7-41 60,8 43-47,1-1 0,1 0-1,1 1 1,0-1 0,1 0 0,3-13-13,-3 25-2,0 0 0,0 1 1,1-1-1,-1 0 0,1 1 1,0 0-1,1-1 1,-1 1-1,1 0 0,0 0 1,0 1-1,0-1 0,0 0 1,0 1-1,1 0 1,0 0-1,0 0 0,0 0 1,0 1-1,0-1 1,0 1-1,1 0 0,-1 0 1,1 1-1,3-2 2,6 0-7,0-1 0,0 2 0,1 0 0,-1 1 0,1 0 0,-1 1 0,1 0 0,11 3 7,-19-2-4,0 1 1,1 0-1,-1 0 0,0 0 1,0 1-1,0 0 0,0 1 1,0-1-1,-1 1 0,1 1 0,-1-1 1,0 1-1,-1 0 0,1 0 1,-1 1-1,0 0 0,3 4 4,-2 0-2,0 1-1,0-1 1,-1 1-1,-1 1 1,0-1-1,0 1 1,-1-1-1,-1 1 0,0 0 1,0 0-1,-1 2 3,1 29 58,-3-1-1,-3 24-57,1-12 211,1-34-451,2-1 0,0 1 1,2-1-1,2 19 240,3-5-508</inkml:trace>
  <inkml:trace contextRef="#ctx0" brushRef="#br0" timeOffset="2161.949">2894 28 6425,'-5'-21'4433,"7"15"-2370,3 13-1265,0 4-679,-1 0 0,-1 0 0,0 1 0,0-1 0,-1 1 0,-1-1 1,0 4-120,3 15 182,19 122 664,3 11 278,-8 1-1,-6 13-1123,-10-24 224,2-133-141,-3-20-78,-1 0 0,0 1-1,0-1 1,0 0-1,0 0 1,1 0 0,-1 0-1,0 0 1,0 0-1,0 0 1,0 0 0,1 1-1,-1-1 1,0 0-1,0 0 1,0 0 0,1 0-1,-1 0 1,0 0-1,0 0 1,0 0 0,1 0-1,-1 0 1,0 0-1,0 0 1,0 0 0,1 0-1,-1-1 1,0 1-1,0 0 1,0 0 0,0 0-1,1 0 1,-1 0-1,0 0 1,0 0 0,0 0-1,0-1 1,1 1-1,-1 0 1,0 0 0,0 0-1,0 0 1,0-1-1,0 1-4,2-2 26,-1-1-1,1 1 1,-1-1 0,0 0-1,0 0 1,0 1 0,0-1-1,0 0 1,-1 0-1,1 0 1,-1-2-26,1-15 23,-1 0 1,-1-1-1,0 1 1,-2 0-1,-1 0 1,0 0-1,-1 0 0,-2 1 1,1 0-1,-2 0 1,-1 1-1,0-1 1,-1 2-1,-2-1-23,9 13-1,-1 1 1,0 0-1,0-1 1,0 1-1,0 1 0,-1-1 1,1 1-1,-1 0 0,0 0 1,0 0-1,0 1 1,-1-1-1,1 1 0,0 0 1,-1 1-1,0 0 0,0-1 1,-2 1-3,0 1 0,1 0 0,-1 0 0,0 1-1,0 0 1,1 0 0,-1 1 0,1 0 0,-1 0-1,1 0 1,-7 4 3,3 0 1,0-1-1,0 2 0,1-1 0,0 1 1,0 1-1,0 0 0,1 0 1,1 1-1,-1 0 0,2 1 1,-1 0-1,1 0 0,0 0 0,1 1 1,-3 8-1,5-8 7,1-1 0,0 0 1,0 1-1,2-1 0,-1 1 0,1 0 1,1-1-1,-1 1 0,2 0 1,0 0-1,0-1 0,1 2-7,-1-6 11,1 0 0,0 0 0,0 0 0,1 0 0,-1 0 0,1-1 0,0 1 0,1-1 0,-1 0 0,1 0 0,0 0 0,1 0 0,-1 0 0,1-1 0,0 0 0,0 0 0,0-1 0,0 1 0,1-1 0,0 0 0,2 1-11,16 4 712,0-1-1,0 0 0,1-2 0,11 0-711,34 5 1131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09:09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373 304 4209,'-5'-32'1038,"3"23"-326,1 0 0,-1 0 1,0 0-1,-1 0 0,0 0 0,0 1 0,-5-7-712,7 12 195,-1 0 0,0 1 1,0-1-1,0 1 1,0 0-1,-1 0 1,1 0-1,-1 0 0,1 0 1,-1 0-1,1 0 1,-1 1-1,0 0 1,0-1-1,0 1 0,0 0 1,0 0-1,0 1 1,0-1-1,0 1 1,0-1-1,-1 1 0,1 0 1,0 0-1,0 0 1,0 1-1,0-1 1,0 1-1,-3 0-195,-4 2 153,-1 0 0,1 0 0,0 0 0,1 2 0,-1-1 0,1 1 1,-1 0-1,-2 4-153,-2 1 46,1 1 0,0 0 0,1 1 0,0 1 0,1 0 1,0 0-1,2 1 0,-1 0 0,1 1 0,1 0 0,1 0 0,-5 16-46,5-11 11,2-1-1,0 2 0,1-1 0,1 0 1,1 1-1,1-1 0,1 1 0,1-1 1,0 1-1,3 10-10,0-8 10,1 0 1,0 0-1,2-1 1,0 0-1,2-1 1,0 1-1,2-2 1,0 1-1,1-2 1,8 9-11,-14-19 9,1-1-1,1 0 1,-1 0 0,2-1 0,-1 0-1,1 0 1,0-1 0,0 0 0,0-1-1,1 0 1,0 0 0,0-1 0,0 0-1,1-1 1,-1 0 0,1-1-1,0 0 1,0-1 0,0 0 0,0 0-1,-1-1 1,11-2-9,-7 0 12,1-1 1,-1 0-1,0-1 0,0-1 0,0 0 1,-1-1-1,0 0 0,0-1 0,-1-1 1,1 0-1,-2 0 0,1-2 0,-1 1 1,3-5-13,9-9 18,-2-2 0,-1 0 0,0-1 0,-2-1 0,13-26-18,-22 36 9,0 0 1,-2-1-1,0 1 1,-1-2-1,0 1 1,-2 0-1,0-1 1,-1-6-10,-2 12 8,0 1 0,-1-1 0,-1 1 0,0-1 1,-1 1-1,0-1 0,-1 1 0,0 0 0,-1 0 1,0 0-1,-1 1 0,0-1 0,-1 1-8,-1 0 13,1 2-1,-1-1 0,-1 1 0,0 0 1,0 0-1,-1 1 0,0 0 0,0 1 1,-1 0-1,0 0 0,0 1 1,-1 0-1,0 1 0,-9-4-12,5 4-52,0 0 1,0 1-1,0 1 0,-1 0 0,1 1 1,-1 1-1,0 0 0,1 1 0,-1 1 1,0 1-1,0 0 52,-16 8-192</inkml:trace>
  <inkml:trace contextRef="#ctx0" brushRef="#br0" timeOffset="929.71">938 79 5569,'-6'-5'903,"2"2"-144,0-1 1,0 1-1,-1-1 1,1 1 0,-1 0-1,0 1-759,4 1 82,0 1 0,1-1-1,-1 1 1,0 0 0,0 0-1,0-1 1,1 1 0,-1 0-1,0 0 1,0 0 0,0 0 0,0 0-1,0 0 1,1 0 0,-1 0-1,0 0 1,0 0 0,0 1 0,0-1-1,1 0 1,-1 1 0,0-1-1,0 0 1,0 1 0,1-1-1,-1 1 1,0-1 0,1 1 0,-1-1-1,0 1 1,1 0 0,-1-1-1,1 1 1,-1 0 0,1-1 0,-1 1-1,1 0 1,0 0 0,-1-1-1,1 1 1,0 1-82,-4 7 183,2 1-1,-1-1 1,1 1 0,0 0-1,1 0 1,0 0 0,1 4-183,4 74 708,5-25-268,3-1 0,2-1 0,22 56-440,-11-35 422,10 63-422,-2 39 499,-36-210-65,1-1 1,2 0-1,0 0 1,2 1-1,3-19-434,-3 30-9,0 0 1,2 1-1,0 0 0,0-1 1,1 1-1,1 1 0,0-1 1,1 1-1,0 0 0,1 1 1,1 0-1,0 0 9,-3 6-2,0 1 0,0 0 0,0 0-1,1 0 1,0 1 0,0 0 0,0 0 0,0 1 0,1 0-1,-1 0 1,1 0 0,0 1 0,-1 1 0,1-1-1,0 1 1,0 1 0,0-1 0,0 1 0,0 1 0,1-1 2,-3 1-3,0 0 0,0 0 0,0 0 0,0 1 0,0 0 0,0 0 0,0 0 0,-1 1 0,1 0 0,-1 0 0,0 0 0,0 1 0,0 0 0,0 0 0,-1 0 1,1 0-1,-1 1 0,0 0 0,-1-1 0,1 2 0,-1-1 0,0 0 0,0 1 0,0-1 0,-1 1 0,0 1 3,2 7-3,-1-1 0,0 1 0,-1 0 1,-1 0-1,0 0 0,-1 0 0,0 0 0,-1 0 0,-1 0 0,0-1 0,-1 1 0,0 0 1,-1-1-1,-1 0 0,-1 2 3,3-7 3,-1 0 0,0 0-1,0-1 1,-1 0 0,0 0 0,0 0 0,-1 0 0,0-1 0,0 0 0,0 0 0,-1-1 0,1 1 0,-1-1-1,-1-1 1,1 1 0,-1-1 0,0-1 0,1 0 0,-2 0 0,1 0 0,0-1 0,0 0 0,-1-1 0,1 1-1,-2-2-2,3 0-12,-1 0 0,0-1 0,1 0-1,-1 0 1,1-1 0,-1 1-1,1-2 1,0 1 0,-1-1 0,-2-2 12,5 2-162,0 1 1,0-1 0,1 0 0,-1 0 0,1-1 0,0 1-1,0-1 1,0 0 0,0 0 0,1 0 0,-1 0 0,1-1-1,0 0 1,-1-2 161,1-10-689</inkml:trace>
  <inkml:trace contextRef="#ctx0" brushRef="#br0" timeOffset="1422.483">1545 544 6073,'-12'-7'4334,"11"7"-4256,1 0-1,0 0 1,0 0 0,0 0 0,-1 0 0,1 0 0,0 0 0,0 0 0,0 0 0,-1 0-1,1 0 1,0 1 0,0-1 0,0 0 0,-1 0 0,1 0 0,0 0 0,0 0 0,0 0 0,0 1-1,0-1 1,-1 0 0,1 0 0,0 0 0,0 0 0,0 1 0,0-1 0,0 0 0,0 0 0,0 0-1,0 1 1,0-1 0,0 0 0,0 0 0,0 0 0,0 1-78,0 1 169,0 0 0,0 0 1,0 0-1,1 0 0,-1 0 0,1 0 1,0 0-1,-1 0 0,1 0 0,0 0 1,1 2-170,16 24 1664,19 25-1664,-15-23 463,11 20-463,-22-29 117,0-1 0,2 0 0,1-1 1,0-1-1,1 0 0,1-1 0,1-1 0,1 0 1,3 1-118,-19-15 24,1 0 0,-1-1 1,1 1-1,0-1 0,0 1 1,-1-1-1,1 0 0,0 0 1,0-1-1,0 1 0,0-1 1,0 1-1,0-1 0,2 0-24,-3 0 30,0 0-1,0-1 0,-1 1 1,1-1-1,0 1 1,0-1-1,0 0 0,0 1 1,-1-1-1,1 0 0,0 0 1,-1 0-1,1-1 0,-1 1 1,1 0-1,-1-1 1,0 1-1,1 0 0,-1-1 1,0 0-1,0 1 0,0-1-29,6-11 173,0-1 0,-1 1 0,-1-1 0,0 0-1,2-12-172,11-73 245,-13 68-196,-2 9-46,1 3-3,-1-1 0,0 0 0,-2 0 0,0 0 0,-2-13 0,-3 18-1890,13 21 1166</inkml:trace>
  <inkml:trace contextRef="#ctx0" brushRef="#br0" timeOffset="1802.556">2160 582 7506,'42'-30'3672,"-41"20"-1311,8 10-1417,1 6-88,3 13-480,0 3-96,-2 16-112,-1 8-56,-3 8-56,-2 6 17,-4-4-114,0-6-303,1-15-744,1-10-480,0-13 880</inkml:trace>
  <inkml:trace contextRef="#ctx0" brushRef="#br0" timeOffset="2174.687">2130 111 10466,'-24'-46'4513,"9"17"-2544,4 6-769,11 16-728,4 2-200,13 7 184,12 10 144,18-1-328</inkml:trace>
  <inkml:trace contextRef="#ctx0" brushRef="#br0" timeOffset="2667.342">2738 635 4665,'43'-51'2208,"-43"51"-2153,0-1-1,0 1 0,1-1 0,-1 1 1,0-1-1,0 1 0,0-1 0,1 1 1,-1-1-1,0 1 0,0-1 0,0 1 1,0-1-1,0 1 0,0-1 0,0 1 1,0-1-1,-1 1 0,1-1 0,0 1 1,0-1-1,0 1 0,0-1 0,-1 1 1,1-1-1,0 1 0,-1-1 0,1 1 1,0 0-1,-1-1 0,1 1 0,0-1 1,-1 1-1,1 0 0,-1-1 0,1 1 1,0 0-1,-1 0 0,1-1 0,-1 1 0,1 0 1,-1 0-1,1 0 0,-1 0 0,1 0 1,-1-1-1,1 1 0,-1 0 0,0 0-54,-27-3 2001,20 4-1846,0-1 0,0 1 0,1 1 0,-1-1 0,0 1 1,0 1-1,1-1 0,-1 1 0,1 1 0,0 0 0,0-1 0,0 2 0,0-1 1,1 1-1,0 0 0,0 1 0,0-1 0,1 1 0,-1 0 0,1 1 0,1-1 1,-1 1-1,1 0 0,1 0 0,-1 0 0,-1 7-155,1-4 7,0 1-1,0 0 1,2 0-1,-1 0 1,1 0 0,1 1-1,0-1 1,0 1-1,1-1 1,1 1-1,0-1 1,1 0-1,0 1 1,0-1 0,1 0-1,1 0 1,0-1-1,3 7-6,-3-10 9,1 1 0,0-1 0,0 0 0,1 0 0,0-1 0,0 0 0,1 0 0,-1 0 0,1-1 0,1 0-1,-1 0 1,1 0 0,-1-1 0,1-1 0,0 1 0,1-1 0,-1-1 0,1 1 0,-1-1 0,1-1 0,0 0-1,-1 0 1,1 0 0,0-1 0,0-1 0,0 0 0,-1 0 0,1 0 0,0-1 0,-1 0 0,0-1 0,1 0 0,-1 0-1,0-1 1,3-2-9,-1 0 18,-1-1-1,1 0 1,-1 0-1,-1-1 1,1 0-1,-1-1 0,0 0 1,-1 0-1,0-1 1,-1 0-1,0 0 1,-1 0-1,1-1 0,-2 0 1,0 0-1,0 0 1,-1 0-1,0-1 1,0-8-18,-2 11 13,0-1 0,0 1 0,-1-1 0,-1 1 0,0-1 0,0 1 0,0 0 0,-1-1 0,-1 1 0,0 0 0,-1-3-13,1 5 9,-1 0 1,1 0 0,-1 1 0,-1 0-1,1 0 1,-1 0 0,0 0-1,0 1 1,-1 0 0,1 0 0,-1 0-1,0 1 1,-1 0 0,1 0 0,-2 0-10,1 0 24,-1 1 1,0 0 0,1 1 0,-1 0-1,-1 0 1,1 1 0,0-1 0,-6 1-25,8 1-35,1 0 0,0 0 1,0 1-1,0-1 0,0 1 1,0 0-1,0 0 1,0 1-1,0-1 0,0 1 1,0 0-1,1 1 0,-5 2 35,8-4-13,0 0-1,0 0 0,0 0 0,0 0 0,0 0 1,0 0-1,0 1 0,0-1 0,1 0 0,-1 1 0,0 0 14</inkml:trace>
  <inkml:trace contextRef="#ctx0" brushRef="#br0" timeOffset="3668.821">3271 655 3417,'-2'-46'2293,"-4"-2"3514,3 37-3706,0 11-677,-3 23-565,4-16-1014,-11 53 399,3 0 0,0 19-244,8-58 52,1 1-1,1 0 1,1 0-1,1-1 1,0 1-1,2-1 1,1 1-1,4 10-51,-8-28 9,1 0 0,0 0-1,0 0 1,0 0 0,0 0-1,1 0 1,-1-1 0,1 1 0,0-1-1,0 0 1,0 1 0,1-1-1,-1-1 1,1 1 0,0-1 0,-1 1-1,1-1 1,0 0 0,0 0-1,1-1 1,2 2-9,-2-2 13,0 0-1,1-1 1,-1 1 0,1-1-1,-1 0 1,0 0-1,1-1 1,-1 1 0,0-1-1,0-1 1,1 1 0,-1-1-1,0 0 1,0 0-1,0 0 1,-1 0 0,5-3-13,3-4 23,0-1 1,0 0-1,-1 0 1,0-1 0,-1 0-1,0-1 1,-1-1-1,0 1 1,-1-1 0,-1-1-1,0 1 1,0-1-1,-2 0 1,0-1-1,1-3-23,1-6 22,-1-1 0,-2 0-1,0-1 1,-2 1 0,0 0-1,-2-1 1,-1 1-1,-3-22-21,4 45 0,0 0 0,-1-1 0,1 1 0,-1 0 0,0-1-1,0 1 1,0 0 0,0 0 0,0-1 0,0 1 0,-1-1 0,2 3-1,-1 0 0,1-1-1,0 1 1,0 0 0,-1 0 0,1 0 0,0-1 0,-1 1 0,1 0 0,0 0 0,-1 0 0,1 0-1,0-1 1,-1 1 0,1 0 0,0 0 0,-1 0 0,1 0 0,0 0 0,-1 0 0,1 0 0,-1 0 0,1 0-1,0 0 1,-1 0 0,1 1 1,-12 10-40,9-5 35,0 0-1,0 0 1,1 0 0,0 0 0,0 0-1,1 0 1,0 1 0,0-1 0,0 1-1,1-1 1,0 1 0,0-1 0,0 1-1,1 0 6,2 11 1,0 0 0,0 0-1,2 0 1,3 6-1,-3-11-37,0 0 1,2 0-1,-1 0 1,2-1-1,0 0 1,0-1-1,1 0 0,0 0 1,1-1-1,0 0 1,1-1-1,0 0 1,0 0-1,2-1 37,38 27-217</inkml:trace>
  <inkml:trace contextRef="#ctx0" brushRef="#br0" timeOffset="4205.432">4207 528 4657,'-1'-2'363,"1"1"0,-1 0 0,1-1 0,-1 1 0,1-1 0,-1 1 0,0 0 0,0 0 0,1-1 0,-1 1 0,0 0 0,0 0 0,0 0 0,-1 0 0,1 0 1,0 0-1,0 0 0,-1 0-363,0 0 290,0 0 1,0 0-1,-1 0 1,1 1-1,0-1 1,-1 1-1,1 0 1,0-1-1,-1 1 1,1 0-1,-1 0-290,-8 2 326,1-1 0,0 1 0,-1 1 0,1 0 0,-1 0-326,2 0 249,-7 2-140,-1 0 0,1 1 0,0 1 0,0 1-1,1 0 1,0 1 0,1 0 0,-9 9-109,22-18 2,0 1-1,0-1 1,0 1-1,1-1 1,-1 1 0,0-1-1,0 1 1,1 0 0,-1 0-1,1-1 1,-1 1-1,1 0 1,-1 0 0,1 0-1,-1 0 1,1-1-1,-1 1 1,1 0 0,0 0-1,0 0 1,0 0 0,-1 0-1,1 0 1,0 0-1,0 0 1,0 0 0,0 0-1,0 0 1,1 0-1,-1 0 1,0 0 0,0 0-1,1-1 1,-1 1 0,0 0-1,1 0 1,-1 0-1,1 0 1,-1-1 0,1 1-1,0 0 1,-1 0-1,1-1 1,0 1 0,-1 0-1,1-1 1,0 1 0,0-1-1,0 1-1,5 3 2,1-1 0,-1 0 1,1 0-1,0 0 0,0-1 0,2 0-2,73 19 25,-34-9 8,30 11-33,-64-17 2,0-1 0,0 2 0,0 0 0,0 1 0,-1 0 0,-1 1 0,5 4-2,-14-10 1,1 0-1,-1 0 1,0 0 0,0 0 0,-1 1-1,1-1 1,-1 1 0,1 0 0,-1-1-1,0 1 1,-1 0 0,1 1-1,-1-1 1,0 0 0,0 0 0,0 0-1,0 1 1,-1-1 0,1 3-1,-2-1-1,0 1 0,1-1 0,-2 0-1,1 0 1,-1 0 0,0-1 0,0 1 0,-1 0 0,0-1 0,0 1 0,0-1 0,0 0 0,-2 0 1,-1 4 26,-1 0 0,-1-1 1,1-1-1,-1 1 1,-1-1-1,1-1 1,-1 1-1,0-1 1,-1-1-1,0 0 0,1 0 1,-2-1-1,1 0 1,0-1-1,-9 2-26,12-5 38,-1 0 0,1 0 1,-1-1-1,1 0 0,-1 0 0,1 0 0,-1-1 0,1 0 0,0-1 1,0 0-1,0 0 0,0 0 0,-1-2-38,3 3-44,1-1 0,-1 0 1,0 0-1,1-1 0,0 1 0,0-1 1,0 0-1,0 0 0,1 0 0,-1 0 0,1-1 1,0 1-1,0-1 0,1 0 0,0 0 1,-1 0-1,2 0 0,-1-1 44,2 5-44,-1 1 0,1-1 0,0 1-1,0-1 1,0 0 0,0 1 0,0-1 0,0 1 0,0-1 0,0 1-1,0-1 1,0 1 0,0-1 0,1 0 0,-1 1 0,0-1 0,0 1-1,0-1 1,1 1 0,-1-1 44,12-4-543</inkml:trace>
  <inkml:trace contextRef="#ctx0" brushRef="#br0" timeOffset="4570.421">4546 144 10114,'-14'-30'4161,"14"30"-2889,-3 8-319,9 30-449,-5 9-152,3 20 112,4 2-40,-3 3-144,7-1-64,-8-9-96,3 5-16,2 2-48,-1 1 8,2-7 0,3-2 232,2-16-384,-1-6-248,6-10 280</inkml:trace>
  <inkml:trace contextRef="#ctx0" brushRef="#br0" timeOffset="4941.982">4843 565 7578,'6'-17'3424,"1"14"-1647,7 4-9,9 12-616,1 6-287,2 7-489,0 8-88,3 9-144,-5 3-56,2 9 224,5-4-264,-4-9-696,4-7 4456,7-13-3223</inkml:trace>
  <inkml:trace contextRef="#ctx0" brushRef="#br0" timeOffset="5339.465">5373 466 8546,'-9'-10'3625,"1"12"-2249,1 16-408,-2 7-56,-5 15-224,-1 6-87,-2 17-17,-6 10-8,-4 17-192,0 3-56,2-5-128,1-10-72,8-12-48,-1-8 248,6-8 3121,8-3-2505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0:44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16 3849,'-15'-8'2900,"8"6"-2470,3 1-255,-1-1 0,0 1 0,0 1 0,0-1-1,1 1 1,-1 0 0,0 0 0,0 0 0,0 0 0,0 1 0,-3 1-175,5-1 74,0 0-1,0 0 1,0 0 0,0 1-1,0-1 1,0 1 0,1 0 0,-1 0-1,0 0 1,1 0 0,0 0-1,-1 0 1,1 1 0,0-1-1,0 1 1,0 0 0,1 0 0,-1-1-1,1 1 1,-2 3-74,1 2 52,-1 1 1,1 0-1,1-1 1,-1 1-1,2 0 1,-1 0-1,1-1 1,1 9-53,1 4 70,0 0 0,2-1 1,2 5-71,-4-16 21,1 0 1,1-1-1,-1 1 1,1-1 0,1 0-1,0 0 1,0-1-1,0 1 1,1-1-1,4 4-21,-8-9 9,0 0 0,0 0 0,0 0 0,0 0 0,0 0 0,0 0 0,1-1-1,-1 1 1,1-1 0,0 0 0,-1 1 0,1-1 0,0-1 0,-1 1 0,1 0-1,0-1 1,0 1 0,0-1 0,0 0 0,0 0 0,-1 0 0,1 0 0,0 0-1,0-1 1,0 1 0,0-1 0,-1 0 0,1 0 0,0 0 0,0 0 0,-1 0-1,1-1 1,-1 1 0,2-2-9,5-5 57,0 1 0,-1-1 0,0-1 0,-1 0 0,0 0 0,0 0-1,-1-1 1,0 0 0,-1 0 0,0 0 0,4-11-57,-6 12 33,0 0-1,-1 0 1,1 0 0,-2-1-1,1 1 1,-1 0 0,-1-1-1,0 1 1,0-1-1,-1 1 1,0 0 0,0-1-1,-1 1 1,-3-7-33,4 13 26,-1-1-1,1 1 1,-1 0 0,0 0-1,0 0 1,0 0-1,0 1 1,0-1 0,-1 0-1,0 1 1,1 0 0,-1-1-1,0 1 1,0 0 0,0 1-1,0-1 1,-1 0-26,-2 0 27,0-1 0,0 2 1,0-1-1,0 1 1,0 0-1,-1 0 0,1 0 1,0 1-1,-1 0 0,1 0-27,-1 1 13,-1-1-1,1 1 1,-1 0-1,1 1 0,0 0 1,0 0-1,0 1 1,0-1-1,0 2 0,0-1 1,1 1-1,-1 0 1,1 0-1,0 0 0,1 1 1,-1 0-1,-1 3-12,2-1 0,0 0 0,1 1 0,0 0 0,1 0 0,0 0 0,0 0 0,0 1 0,1-1 0,1 1 0,-1 0 0,1-1 1,1 1-1,0 0 0,0 0 0,1-1 0,0 7 0,1-6 1,-1 0 0,1 0 0,0-1 0,1 1 0,0 0 0,1-1 1,0 1-1,0-1 0,0 0 0,1 0 0,0-1 0,1 0 0,0 0 0,0 0 1,6 5-2,-9-10 3,0 1 0,0-1 0,0 0 0,1 0 0,-1 0 1,0-1-1,1 1 0,0-1 0,-1 1 0,1-1 0,0-1 1,-1 1-1,1 0 0,0-1 0,0 0 0,0 0 1,0 0-1,0 0-3,2-1 7,0-1 1,-1 1 0,0-1 0,1 0-1,-1 0 1,0-1 0,0 1 0,0-1-1,0 0 1,-1-1 0,3-1-8,6-7 25,-1 0-1,0 0 1,-1-1-1,-1-1 1,0 0 0,-1 0-1,6-13-24,-11 20 11,-1-1-1,0 1 1,-1-1 0,0 1-1,0-1 1,0 0-1,-1 0 1,-1 0-1,1 0 1,-1 0-1,0 0 1,-1 0 0,0 0-1,-1-2-10,2 6 7,-1 0 0,0 0 1,-1 0-1,1 0 0,-1 0 0,0 1 0,0-1 0,0 0 0,0 1 1,0 0-1,-1-1 0,0 1 0,0 0 0,1 0 0,-2 0 1,1 1-1,0-1 0,-1 1 0,1 0 0,-1 0 0,1 0 0,-1 0 1,0 1-1,0-1 0,0 1 0,0 0 0,0 0 0,-1 0-7,-1 1 13,1-1 0,-1 1-1,1-1 1,-1 1-1,1 1 1,-1-1-1,1 1 1,0 0 0,-1 1-1,1-1 1,0 1-1,0 0 1,0 0-1,0 0 1,0 1 0,0 0-1,1 0 1,0 0-1,-1 0 1,1 1-13,0 0 12,0 1 1,0 0 0,0-1-1,1 1 1,0 1 0,0-1-1,0 0 1,0 1 0,1-1-1,0 1 1,0 0 0,1 0 0,0 0-1,0 0 1,0 0 0,1 0-1,-1 5-12,2-4 6,-1 0-1,1 0 1,0 0 0,1 0-1,0 0 1,0-1-1,0 1 1,1-1 0,0 1-1,0-1 1,0 0 0,5 5-6,-7-9 2,0 0 0,0-1 0,1 1 0,-1 0 0,1-1 0,0 1 0,-1-1 1,1 0-1,0 1 0,0-1 0,0 0 0,0 0 0,0 0 0,0-1 0,0 1 1,0 0-1,0-1 0,1 1 0,-1-1 0,0 0 0,0 0 0,0 0 1,1 0-1,-1 0 0,0 0 0,0 0 0,0-1 0,0 1 0,1-1 0,-1 0 1,0 1-1,0-1 0,0 0 0,0 0 0,0 0 0,-1-1 0,1 1 0,0 0 1,0-1-1,-1 1 0,2-2-2,4-4 20,0 0 0,0 0 0,-1-1 1,0 0-1,0 0 0,-1-1 0,0 1 0,0-2-20,-2 4 13,0 0-1,0 0 0,-1 0 1,0-1-1,0 1 0,-1-1 1,0 1-1,0-1 0,0 0 1,-1 1-1,0-1 0,-1-3-12,1 8 1,0 0 0,0 1 0,-1-1 1,1 0-1,-1 1 0,1-1 0,-1 1 0,1-1 0,-1 1 0,0-1 0,0 1 0,0-1 0,0 1 0,0 0 0,0-1 0,0 1 0,-1 0 0,1 0 1,0 0-1,-1 0 0,1 0 0,0 0 0,-1 0 0,1 0 0,-1 1 0,0-1 0,1 1 0,-1-1 0,0 1 0,1-1 0,-1 1 0,0 0 1,1 0-1,-1 0 0,0 0 0,1 0 0,-1 0 0,0 1 0,1-1 0,-1 0 0,-1 1-1,-2 0 2,0 1 1,-1 0-1,1 0 0,0 0 0,0 0 1,0 1-1,0 0 0,1 0 0,-1 0 0,1 1 1,0-1-1,-1 2-2,1 0-1,1 0 0,0-1 1,1 1-1,-1 1 0,1-1 1,0 0-1,0 0 0,1 1 0,0-1 1,0 1-1,0 0 0,0-1 0,1 1 1,0 0-1,0 4 1,0-7 1,0-1 0,0 1-1,1 0 1,-1-1 0,1 1 0,-1-1 0,1 1 0,0-1-1,0 1 1,0-1 0,0 1 0,0-1 0,0 0 0,1 1-1,-1-1 1,1 0 0,0 0 0,0 0 0,-1 0 0,1-1-1,0 1 1,1 0 0,-1-1 0,0 1 0,0-1 0,1 0-1,-1 0 1,1 0 0,-1 0 0,1 0 0,-1-1 0,1 1-1,-1-1 1,3 1-1,-2-1 5,1-1 0,-1 1 1,1-1-1,-1 0 0,1 0 0,-1 0 0,0-1 0,0 1 0,1-1 0,-1 0 0,0 1 0,0-1 0,-1-1 0,1 1 0,0 0 0,-1-1 1,1 1-1,-1-1 0,0 0 0,0 0 0,0 0 0,0 0 0,-1 0 0,1 0 0,0-1-5,0-1 9,0 0-1,1 0 1,-2 0-1,1 0 1,0 0-1,-1-1 1,0 1-1,0-1 1,-1 1-1,0-1 1,0 1-1,0-1 1,0 1-1,-1 0 1,0-1-1,0-1-8,0 6 1,1 0 0,-1 0 0,1-1 0,-1 1 0,1 0 0,-1 0 0,0 0 0,1 0 0,-1 0 0,0 0 0,0 0 0,0 0 0,0 0 0,0 0 0,0 0 0,0 1 1,0-1-1,0 0 0,0 1 0,0-1 0,-1 1 0,1-1 0,-1 1-1,0-1 0,-1 1 0,1 0 0,0 0 0,-1 0 0,1 1 0,0-1 0,-1 0 1,1 1-1,0-1 0,0 1 0,0 0 0,-3 1 0,-1 1-2,1 0 1,-1 0-1,0 1 0,1 0 0,0 0 1,0 0-1,0 1 0,0 0 0,0 0 2,1 2-2,1-1 0,-1 0 0,1 1 0,1 0 0,-1-1 0,1 1 0,0 0-1,1 0 1,0 0 2,0-4 0,1-1 0,0 1-1,0-1 1,0 1 0,0-1 0,0 0-1,0 1 1,1-1 0,-1 0-1,1 1 1,0-1 0,0 0-1,0 1 1,0-2 1,-1 0 0,1 0 0,0 0-1,0 0 1,0 0 0,0 0-1,0 0 1,0 0 0,0-1-1,0 1 1,0 0 0,0-1 0,0 1-1,0-1 1,0 1 0,1-1-1,-1 0 1,0 0 0,0 1-1,1-1 1,-1 0 0,0 0 0,0 0-1,1 0 1,0 0-1,5-2 8,-1 1 1,1-1-1,-1-1 1,1 1-1,-1-1 0,0 0 1,0 0-1,0-1 1,-1 0-1,1 0 0,-1 0 1,0-1-1,0 0 1,0 0-1,-1 0 0,1 0 1,-1-1-1,-1 1 1,1-1-1,1-4-8,-5 10 3,0-1-1,1 1 1,-1-1 0,0 0-1,0 1 1,0-1-1,0 0 1,0 1 0,0-1-1,1 0 1,-2 1-1,1-1 1,0 1 0,0-1-1,0 0 1,0 1-1,0-1 1,0 0 0,-1 1-1,1-1 1,0 1 0,0-1-1,-1 0 1,1 1-1,-1-1 1,1 1 0,0-1-1,-1 1 1,1-1-1,-1 1 1,1-1-3,-2 1 4,1-1 1,-1 1-1,1-1 0,-1 1 1,0 0-1,1-1 0,-1 1 1,1 0-1,-1 0 0,1 0 0,-1 0 1,0 0-1,0 1-4,-6 0 14,-1 1 0,1 0-1,0 0 1,-6 3-14,13-5-2,-43 21 32,41-20-36,1 0 1,-1 1-1,1-1 1,-1 1-1,1 0 0,0 0 1,-1 0-1,1 0 0,0 0 1,0 0-1,0 1 1,1-1-1,-1 0 0,0 2 6,3 5-40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0:45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572 134 3129,'1'-3'415,"-1"0"1,1-1 0,-1 1-1,0 0 1,1-1 0,-1 1-1,-1-1 1,1 1 0,0 0-1,-1-1 1,0 1 0,0 0-1,0 0 1,0 0 0,0-1-1,-2-1-415,0 0 327,0 0 0,0 1 0,-1 0-1,1-1 1,-1 1 0,0 1-1,0-1 1,-1 1 0,1-1 0,-2 0-327,-1 0 196,0 0 0,0 0 0,0 1 0,-1 0 0,1 0 1,-1 0-1,0 1 0,0 1 0,0-1 0,0 1 0,0 0 0,0 1 1,0 0-1,-5 1-196,0 2 87,1 0 0,0 1 0,-1 0 0,1 1-1,1 1 1,-1 0 0,1 0 0,0 1 0,-10 8-87,-5 6 30,1 1-1,1 1 1,-5 8-30,11-12-5,1 0 1,1 2-1,0-1 1,2 2-1,1 0 1,0 1-1,2 0 1,1 1-1,0 0 1,2 1-1,0 4 5,1 8-1,3 0 0,1 1 0,1-1-1,2 1 1,2-1 0,2 1 0,1-1 0,1 0 0,11 30 1,-14-55 3,1 0 0,1-1 0,-1 1 0,2-1 0,0 0 1,0 0-1,1-1 0,0 0 0,1 0 0,0-1 0,0 0 1,1 0-1,1-1 0,-1 0-3,-1-3 9,1 1 0,-1-1 0,1-1 0,0 0 0,0 0 0,0-1 0,0 0 0,1 0 0,-1-1 0,1 0 0,0-1 0,0 0 0,-1-1 0,1 0 0,0 0 0,0-1 0,4-1-9,3-1 28,-1-1 1,0-1-1,0 0 1,0-1-1,0-1 0,-1 0 1,0-1-1,-1 0 1,0-2-1,0 1 0,-1-2 1,0 0-1,-1 0 0,0-1 1,-1-1-1,0 0 1,3-7-29,-10 13 10,0 0 1,0 0-1,-1 0 1,-1-1 0,1 1-1,-1-1 1,0 0-1,-1 1 1,0-1 0,0 0-1,0 0 1,-1 0-1,-1 0 1,1 1 0,-1-1-1,0 0 1,-1 0-1,0 0 1,0 1 0,-1-2-11,0 3-1,0 0-1,1 0 1,-2 0 0,1 0 0,-1 1 0,0-1 0,0 1-1,0 0 1,-1 1 0,0-1 0,1 1 0,-2-1 0,1 2-1,0-1 1,-1 0 0,0 1 0,0 0 0,0 1 0,0-1-1,0 1 1,-1 0 0,1 1 0,-1 0 0,0-1 1,-2 1-9,1 1 0,-1-1 0,0 1 1,0 1-1,0 0 0,0 0 0,1 0 0,-1 1 1,0 1-1,1-1 0,0 2 0,-1-1 9,67-32-24,-31 15 25,1 2-1,1 0 0,0 2 0,0 1 1,18-2-1,-39 9-1,0 0 1,0 1-1,0 1 1,-1-1-1,1 1 1,0 1-1,0-1 1,0 1-1,6 2 1,-11-2-2,0 0 0,0 0 0,0 0 0,0 0 0,0 0 0,0 1 0,0-1 0,-1 1 0,1 0 0,-1 0 0,1 0 0,-1 0 0,0 1 0,0-1 0,0 0 0,0 1 0,0 0 0,0-1 0,-1 1 0,1 0 0,-1 0-1,0 0 1,0 0 0,0 0 0,0 0 0,0 0 2,3 25-36,-2 0 0,0 19 36,-2-24 34,2-1 0,0 1 0,1-1 0,6 20-34,-8-39-105,0 0-1,0 0 0,1 0 0,-1-1 0,1 1 0,0 0 1,0-1-1,0 1 0,0-1 0,1 1 0,-1-1 1,1 0-1,-1 0 0,1 0 0,0 0 0,0-1 0,0 1 1,0-1-1,0 0 0,3 1 106,21 8-819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0:45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6 8674,'-9'-5'3609,"8"6"-2289,0 6-272,2 12-304,2 7-224,3 11-136,1 9-111,0 0-161,3 4-40,1 0-16,-5-7-8,1-9 16,-1-8 136,0-10-472,1-3-473,-1-9 513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46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203 503 5937,'-110'-82'3606,"78"61"-545,32 20-2903,-1 1 1,0-1-1,1 1 0,-1 0 1,0-1-1,1 1 0,-1 0 1,0 0-1,0-1 0,1 1 1,-1 0-1,0 0 0,0 0 1,1 0-1,-1 0 1,0 0-1,0 0 0,1 0 1,-1 0-159,0 2 172,1-1 1,-1 0-1,1 0 1,0 1-1,-1-1 1,1 0-1,0 1 1,0-1-1,0 0 1,0 0-1,0 1 1,0-1-1,0 0 1,1 1-1,-1-1 1,0 0-1,1 0 0,-1 1 1,1-1-1,0 1-172,2 12-337,33 242 2025,7 31-1028,-36-245-577,7 25 94,-14-67-175,0 0 1,0 0-1,0 0 1,0-1 0,0 1-1,1 0 1,-1 0 0,0 0-1,0 0 1,0 0 0,0 0-1,0-1 1,0 1-1,1 0 1,-1 0 0,0 0-1,0 0 1,0 0 0,0 0-1,0 0 1,1 0 0,-1 0-1,0 0 1,0 0-1,0 0 1,0 0 0,1 0-1,-1 0 1,0 0 0,0 0-1,0 0 1,0 0 0,1 0-1,-1 0 1,0 0-1,0 0 1,0 0 0,0 0-1,0 0 1,1 1 0,-1-1-1,0 0 1,0 0-1,0 0 1,0 0 0,0 0-1,0 0 1,0 0 0,1 1-1,-1-1 1,0 0-3,2-21 94,-9-55 21,-4 1 0,-10-32-115,-44-145 25,20 82-23,44 166-4,-8-37-11,9 39 10,0 0 0,0 0-1,-1-1 1,1 1 0,1 0-1,-1 0 1,0 0 0,0 0-1,1 0 1,-1-1 0,1 1-1,0 0 1,0 0 0,-1 0-1,1 1 1,1-1 3,-2 1-1,1 0 0,-1 1-1,1-1 1,0 1 0,-1-1 0,1 1 0,0 0-1,0-1 1,-1 1 0,1 0 0,0-1 0,0 1 0,0 0-1,0 0 1,-1 0 0,1 0 0,0 0 0,0 0-1,0 0 1,0 0 0,-1 0 0,1 0 0,0 0-1,0 0 1,0 1 0,-1-1 0,1 0 0,0 1 0,0-1-1,-1 0 1,1 1 0,0 0 1,25 19-1,-8-1 10,-2 2-1,0 0 0,-1 1 0,-1 1 0,-1 0 1,5 14-9,25 43 34,13 8 129,5-2-1,3-3 0,62 61-162,-120-138 16,35 34 69,-38-38-54,-1 0 0,1 0 0,-1 0 0,1-1 1,0 0-1,0 1 0,-1-1 0,1 0 0,0 0 0,0 0 0,0-1 0,0 1 1,0-1-1,0 0 0,0 1 0,1-1-31,-2-1 31,-1 1-1,1-1 1,0 0-1,-1 1 1,1-1 0,0 0-1,-1 0 1,1 0-1,-1 0 1,0 0 0,1-1-1,-1 1 1,0 0 0,1 0-1,-1-1 1,0 1-1,0-1 1,0 1 0,-1-1-1,1 0 1,0 1 0,0-1-1,-1 0 1,1 1-1,-1-3-30,3-5 69,-1 0 0,-1 0-1,1-1 1,-1-4-69,-1-17 56,0 0 0,-2 0 0,-1 0 0,-7-28-56,-36-120 6,26 108-61,12 41-19,-23-96-584,30 122 558,0-1 0,0 0 0,0 0 0,1 1 0,-1-1 0,1 0 0,0 0 0,1 1 0,-1-1 0,1 0 0,0 0 1,0 1-1,1-1 0,0-1 100,-1 4-37,1 0 0,-1 1 0,1-1 0,-1 1 1,1 0-1,0-1 0,-1 1 0,1 0 0,0 0 1,0 0 36</inkml:trace>
  <inkml:trace contextRef="#ctx0" brushRef="#br0" timeOffset="663.17">1031 398 8162,'-15'-16'3071,"10"11"-32,4 6-99,5 33-680,58 377-218,-57-347-1619,-3 0 0,-3 2-423,1-5 422,0-61-405,0 0-1,-1 0 1,1 0-1,0 0 1,0 0 0,0 0-1,0 0 1,0 0-1,0 0 1,0 0-1,0 0 1,0 0-1,0 0 1,0 0 0,0 0-1,0 0 1,0 0-1,0 0 1,0 0-1,0 0 1,0 0 0,0 0-1,0 0 1,0 0-1,0 0 1,0 1-17,-3-12 258,-4-27-54,-2-3-66,-16-61-5,9 45-109,3 0 0,3-4-24,-2-40-1,3-20 1,8 75-19,2 0 0,2 0 0,7-39 19,-7 69-14,1 0 0,0 1 0,2-1 0,-1 1 0,2 0 0,0 1 0,0 0 0,2 0 0,0 0 0,1 0 14,-5 7-8,0 1 1,1 0-1,-1 1 0,1-1 0,0 1 0,1 0 0,-1 1 1,1-1-1,0 1 0,0 1 0,0-1 0,1 1 1,-1 1-1,1-1 0,0 1 0,0 0 0,-1 1 0,1 0 1,0 0-1,7 1 8,-3 1-7,-1 0 0,0 1 0,1 0 0,-1 1 1,0 1-1,0-1 0,0 2 0,-1-1 0,0 2 1,0-1-1,0 1 0,0 1 0,-1 0 0,0 0 0,0 1 1,-1 0-1,3 4 7,-4-4-2,0 0 1,-1 1-1,0 0 1,0 0-1,-1 0 1,0 0-1,-1 1 1,0 0-1,-1 0 1,0 0 0,0 0-1,-1 0 1,0 1-1,-1-1 1,0 1-1,-1 0 1,0-1-1,-1 1 1,0 1 1,-2 5 5,-2 0 0,0 0 0,0-1 0,-2 1 0,0-1 0,-1-1 0,-4 7-5,-10 13 26,-1-2-1,-18 19-25,23-30 17,-1-1 0,-11 9-17,25-25-52,1-1 0,-1 0 0,0 0 1,0 0-1,-1-1 0,1 0 0,-1 0 0,1 0 0,-1-1 1,0 0-1,0 0 0,0 0 0,-6 0 52,11-2-48,0 0 1,0 0-1,0-1 0,0 1 1,0 0-1,0-1 0,1 1 0,-1-1 1,0 1-1,0-1 0,0 1 0,0-1 1,1 0-1,-1 1 0,0-1 0,1 0 1,-1 1-1,0-1 0,1 0 0,-1 0 1,1 0-1,-1 0 0,1 0 0,-1 1 1,1-1-1,0 0 0,0 0 0,-1 0 1,1 0-1,0 0 0,0 0 0,0 0 1,0 0-1,0 0 0,0-1 48,2-24-483</inkml:trace>
  <inkml:trace contextRef="#ctx0" brushRef="#br0" timeOffset="1058.468">1863 883 9498,'-49'-109'4497,"47"107"-2024,5-1-257,13 6-776,3-3-415,17 0-441,8 0-224,4-10-192,12-1 136,4 3 2344,2-4-1903</inkml:trace>
  <inkml:trace contextRef="#ctx0" brushRef="#br0" timeOffset="1648.647">3099 405 5441,'124'-124'3037,"-120"120"-2772,0 0-1,-1-1 1,1 1 0,-1-1 0,0 1-1,-1-1 1,1 0 0,1-3-265,-4 7 132,0 0 0,0-1 0,1 1 0,-1-1 0,0 1 0,0-1 0,0 1 0,-1-1 0,1 1 0,0 0 0,-1-1 0,1 1 0,0-1 0,-1 1 0,0-2-132,-2-3 536,2 1-266,-1 1-1,0 0 1,0 0-1,0 0 0,0 0 1,-1 0-1,0 0 1,1 1-1,-1-1 1,-1 1-1,1 0 1,0 0-1,-1 0 1,0 0-1,0 0 1,-1 0-270,-2 0 207,0 0 0,1 0 0,-1 1 0,0 0 0,-1 0 0,1 1 0,0 0 0,0 0 0,-1 0 0,1 1-207,-9 0 177,1 1 1,-1 1-1,1 0 0,0 1 0,0 1 0,0 0 0,0 1 0,1 1 1,-12 6-178,9-3 122,0 2 1,0 0 0,1 0 0,1 2 0,0 0 0,1 0 0,1 2 0,-5 6-123,2-1 86,2 1-1,0 1 1,1 1 0,1 0-1,2 0 1,-3 8-86,-3 13 110,2 0 0,2 1 0,-4 35-110,12-56 35,2 0-1,0 0 1,2 0 0,0 0-1,2 0 1,0 0-1,2 0 1,1 4-35,-2-19 12,0 1 0,0-1 0,1 1 0,1-1 0,-1 0 0,1-1 0,1 1-1,-1-1 1,2 0 0,-1 0 0,1-1 0,0 0 0,0 0 0,1-1 0,0 0 0,0 0 0,1 0 0,-1-1 0,1-1 0,0 0 0,1 0 0,-1 0-1,1-1 1,1 0-12,17 3 32,0-1-1,0-2 1,1 0-1,-1-2 1,0-1-1,1-2 1,27-4-32,48-11 73</inkml:trace>
  <inkml:trace contextRef="#ctx0" brushRef="#br0" timeOffset="2226.7">3810 827 6641,'10'-61'3328,"-2"-13"-3328,-8 70 200,1 1 1,-1-1 0,-1 1 0,1 0-1,0-1 1,-1 1 0,0-1-1,0 1 1,0 0 0,-1-4-201,1 5 200,-1 1 0,1-1 1,0 0-1,-1 0 0,0 1 0,1-1 1,-1 0-1,0 1 0,-1-1-200,-3-3 648,3 2-454,0 1 1,0-1-1,0 1 1,-1 0-1,1 0 1,-1 0 0,1 0-1,-1 1 1,1 0-1,-1 0 1,0 0-1,0 0 1,0 0-1,1 1 1,-1-1-1,0 1 1,0 0 0,0 0-1,0 1 1,0-1-1,0 1 1,1 0-1,-1 0 1,0 0-1,1 0 1,-1 1-1,0-1 1,-2 3-195,-2 1 121,-1 1 1,1 0 0,0 0-1,1 1 1,-1 0-1,1 1 1,1-1-1,-1 1 1,1 1 0,-3 5-122,2-2 39,1 0 1,0 0-1,0 0 1,1 1-1,1 0 1,0 0 0,1 0-1,0 0 1,0 8-40,2-14 4,1 0 1,0 0-1,0-1 1,1 1-1,0 0 1,0-1-1,0 1 0,1 0 1,0-1-1,0 0 1,1 1-1,0-1 1,0 0-1,0 0 1,1-1-1,-1 1 1,2-1-1,-1 1 0,0-1 1,2 0-5,2 2 4,0-1 0,0-1 0,1 1 1,-1-1-1,1-1 0,1 0 0,-1 0 0,0 0 1,1-1-1,0-1 0,0 0 0,0 0 0,0-1 0,0 0 1,7-1-5,-6 0 11,-1 0 1,1-1 0,0 0 0,-1-1 0,1 0 0,-1 0 0,0-1 0,0-1 0,0 0 0,0 0 0,0-1-1,-1 0 1,0-1 0,6-4-12,-11 6 10,0 1 0,0-1 0,0-1 0,0 1 0,-1 0 0,1-1 0,-1 0 0,0 0 0,-1 0 0,1 0 0,-1 0 0,0-1 0,-1 1 0,1 0 0,-1-2-10,1-1 12,-2 0-1,1 0 0,-1 0 1,0-1-1,-1 1 0,0 0 0,0 0 1,-1 0-1,0 0 0,-1 0-11,-2-8 5,-1 1 1,-1 0-1,-1 0 0,0 1 0,-1 0 0,0 1 1,-1-1-1,-1 2 0,0-1 0,-1 1-5,8 9-44,0-1 0,0 1 0,0 0-1,0 1 1,0-1 0,-1 1 0,0 0 0,1 0 0,-1 0 0,0 0-1,0 1 1,-3-1 44,6 2-72,0 0-1,1 0 0,-1 0 1,1 0-1,-1 0 0,0 0 1,1 0-1,-1 1 0,1-1 1,-1 1-1,1-1 0,-1 1 1,1-1-1,-1 1 0,1 0 0,-1 0 1,1 0-1,0 0 0,0 0 1,-1 0-1,1 0 0,0 0 1,0 0-1,0 1 0,0-1 1,0 0-1,0 1 0,1-1 1,-1 0-1,0 1 0,1-1 1,-1 1-1,1 0 0,-1-1 1,1 1-1,0-1 0,0 1 1,0-1-1,0 1 0,0 1 73,1 29-677</inkml:trace>
  <inkml:trace contextRef="#ctx0" brushRef="#br0" timeOffset="2907.831">4132 868 7009,'9'-83'3680,"-8"81"-3442,-1 0-1,0 0 1,-1 0 0,1 0 0,0 0-1,-1 1 1,1-1 0,-1 0-1,1 0 1,-1 0 0,0 0 0,0 0-1,0 1 1,0-1 0,0 0-238,1 2 44,0 0 1,0 0-1,0 1 1,0-1 0,0 0-1,0 0 1,0 0-1,0 1 1,0-1-1,0 0 1,0 0 0,0 1-1,0-1 1,0 0-1,0 0 1,0 0-1,0 1 1,0-1 0,0 0-1,0 0 1,0 0-1,0 1 1,-1-1-1,1 0 1,0 0 0,0 0-1,0 0 1,0 1-1,0-1 1,-1 0 0,1 0-1,0 0 1,0 0-1,0 0 1,-1 0-1,1 0 1,0 1 0,0-1-1,0 0 1,-1 0-1,1 0 1,0 0-1,0 0 1,0 0 0,-1 0-1,1 0 1,0 0-1,0 0 1,-1 0-1,1 0 1,0 0 0,0 0-1,0-1 1,-1 1-1,1 0 1,0 0-1,0 0 1,0 0 0,-1 0-1,1 0 1,0 0-1,0-1 1,0 1 0,0 0-1,0 0 1,-1 0-1,1 0 1,0-1-1,0 1-44,2 24 671,1 0 0,1 0 0,1 0 0,1-1 0,5 14-671,-1-5 439,-2-1-1,2 21-438,-6-3 612,-2-64-465,0-1 0,1 1-1,0-1 1,2 0-147,3-18 7,-2-14 21,-1-20-28,-4 42-47,1-1 1,1 1-1,2 0 0,6-21 47,-10 42-29,1 0 1,0-1-1,0 1 1,1 0-1,0 0 0,0 0 1,0 0-1,0 0 29,-2 4-11,1-1 0,-1 1-1,0 0 1,0 0-1,1 0 1,-1 0-1,0 0 1,1 0 0,-1 1-1,1-1 1,-1 0-1,1 1 1,-1-1 0,1 1-1,0-1 1,-1 1-1,1 0 1,0 0-1,-1 0 1,1 0 0,0 0-1,-1 0 1,1 0-1,0 0 1,-1 1 0,1-1-1,0 1 1,-1-1 11,7 3-36,0 1-1,0 0 1,-1 0 0,0 1 0,0 0 0,0 0 0,0 0-1,-1 1 1,0 0 0,1 1 36,14 17-159,18 27 159,-33-42-11,9 11-10,-1 0 1,-1 2 0,9 20 20,-17-31 3,-1-1 0,-1 1 0,1 0 0,-2 0 0,0 0 0,0 0 0,-1 0 0,0 0 0,-1 8-3,-1 25 292,3-43-17,2-8-144,3-17-113,1 0 1,1 1 0,4-6-19,-2 4 5,12-26-12,27-47 7,-47 92-7,0 0 0,1 1 0,0-1 0,0 1 0,1 0 0,-1 0 0,1 1 0,0-1 0,0 1 0,3-1 7,-6 3-4,1 1 0,0-1-1,-1 1 1,1 0-1,0 0 1,0 0 0,0 1-1,0-1 1,0 1 0,0-1-1,-1 1 1,1 0 0,0 0-1,0 0 1,0 1 0,0-1-1,0 1 1,0-1-1,0 1 1,0 0 0,-1 0-1,1 0 1,0 1 0,1 0 4,4 4-5,0 0 1,0 0 0,-1 0-1,0 1 1,0 0 0,0 1-1,-1-1 1,0 1 0,-1 0-1,0 1 1,0 0 0,-1-1-1,0 1 1,3 9 4,-2-4-25,-1 0-1,0 1 1,-1 0 0,-1 0 0,0 0-1,-1 0 1,0 0 0,-2 0 0,0 9 25,-3 1 34,2-18 22,1 0 0,-1 0 1,2 0-1,-1 0 1,1 0-1,0 0 0,0 0 1,1 0-1,0 0 1,0-1-1,1 1 0,0 1-56,10 8 862</inkml:trace>
  <inkml:trace contextRef="#ctx0" brushRef="#br0" timeOffset="3422.847">5258 798 10066,'-2'0'233,"1"0"0,-1 0 0,1 1 0,0-1 0,-1 0 0,1 1 0,0-1 0,-1 1 0,1 0 0,0-1 0,0 1 0,0 0-1,0 0 1,-1 0 0,1 0 0,0 0 0,0 0 0,1 0 0,-1 0 0,0 0 0,0 0 0,0 0 0,1 1 0,-1-1 0,1 0 0,-1 1 0,1-1 0,-1 0 0,1 1 0,0-1 0,0 0-1,-1 2-232,0 7 256,0 0 0,1 0 0,-1 0 0,2 5-256,-1-6 400,12 136 1226,-6-80-867,-1 28-759,-10 79 367,3-140-302,-2 0 0,-2-1 1,0 0-1,-6 14-65,11-45 2,0 6 19,-1 0 1,1-1-1,-1 1 1,-1-1-1,1 0 1,-1 0-1,0 0 1,0 0-1,-1 0 1,1 0-1,-1-1 1,0 0-1,-1 1-21,5-5 5,-1 0 0,1 0 1,-1 0-1,1 0 0,-1 0 0,1 0 0,-1 0 0,1 0 1,-1 0-1,1 0 0,-1 0 0,1 0 0,-1 0 0,1 0 1,0 0-1,-1 0 0,1 0 0,-1 0 0,1-1 0,-1 1 1,1 0-1,-1 0 0,1-1 0,0 1 0,-1 0 0,1-1 1,-1 1-1,1 0 0,0-1 0,0 1 0,-1-1 0,1 1 1,0 0-1,-1-1 0,1 1 0,0-1 0,0 1 0,0-1 1,0 1-1,0-1 0,-1 1 0,1-1-5,-8-25 94,7 22-74,-19-84 51,3-1 1,4 0-1,2-40-71,8 77-5,3 0 0,3 0 0,1 0 0,3 1 0,2 0 0,12-35 5,-13 59-20,1 1 1,2 1-1,0 0 1,2 0-1,1 1 0,8-10 20,-16 24-14,1 0 0,1 1 0,0 0-1,0 1 1,1-1 0,0 2 0,0-1-1,1 1 1,0 1 0,0-1 0,0 2-1,1 0 1,0 0 0,0 1 0,0 0-1,2 0 15,-8 3-5,0 0 0,0 1 1,0-1-1,0 1 0,0 0 0,0 1 0,0-1 0,0 1 0,0 0 0,0 0 0,0 0 0,0 1 0,0 0 0,0 0 0,3 2 5,-2 0-4,0 0 1,0 0 0,-1 1-1,1 0 1,-1 0-1,0 0 1,0 1 0,-1 0-1,0 0 1,2 3 3,2 4-1,-2 0 1,0 0-1,0 1 0,-1 0 1,-1 0-1,-1 1 1,1-1-1,-2 1 0,0-1 1,-1 10 0,-1-12 9,0-1-1,-1 1 1,0-1 0,0 0 0,-2 1 0,1-1 0,-2 0 0,1 0-1,-1-1 1,-1 1 0,0-1 0,0 0 0,-1 0 0,-1-1-1,1 1 1,-2-1 0,1-1 0,-1 0 0,-6 5-9,5-5-21,0 0 0,-1-1 0,0 0 0,0-1 0,-1 0 0,0-1 0,0 0-1,-1-1 1,1 0 0,-1 0 0,1-1 0,-1-1 0,0 0 0,0-1 0,-1 0 0,1-1 0,0 0 0,-7-2 21,16 2-33,1 0 0,-1-1-1,1 1 1,-1-1 0,1 0 0,-1 1 0,1-1-1,-1-1 1,1 1 0,0 0 0,0 0 0,-1-1-1,1 1 1,0-1 0,0 0 0,1 0 0,-1 0-1,0 0 1,1 0 0,-2-1 33,3 2-7,0 0 0,-1 0-1,1-1 1,0 1 0,0 0 0,0 0 0,0 0-1,0-1 1,0 1 0,0 0 0,0 0 0,1 0 0,-1-1 7</inkml:trace>
  <inkml:trace contextRef="#ctx0" brushRef="#br0" timeOffset="3877.283">5758 94 8890,'-3'-4'864,"0"1"0,0-1 0,0 1 0,0 0 0,-1 0 1,-1-1-865,4 4 89,1 0 0,-1-1 0,1 1 0,-1-1 0,1 1 0,-1 0 0,1 0 0,-1-1 0,0 1 0,1 0 0,-1 0 0,1 0 0,-1 0 0,0-1 0,1 1 0,-1 0 0,1 0 0,-1 0 0,0 0 0,1 1 0,-1-1 0,0 0 0,1 0 0,-1 0 0,1 0 0,-1 1 0,1-1 1,-1 0-1,0 0 0,1 1 0,-1-1 0,1 0 0,-1 1 0,1-1 0,-1 1 0,1-1 0,0 1 0,-1-1 0,1 1 0,0-1 0,-1 1 0,1-1 0,0 1 0,-1-1 0,1 1 0,0 0 0,0-1 0,0 1 0,0-1 0,0 1 0,-1 0 0,1-1 0,0 1-89,-1 7 238,0-1 0,1 1 0,0 0 0,0-1 0,0 1 0,1 0 0,0-1 0,2 7-238,19 66 568,-10-41-335,12 58 157,-4 0 0,4 65-390,4 200 170,-26-343-167,-2-13-7,0 4-213,0 0-1,1-1 0,1 1 1,-1 0-1,1-1 0,1 0 1,0 1-1,0-1 0,3 6 218,9-2-580</inkml:trace>
  <inkml:trace contextRef="#ctx0" brushRef="#br0" timeOffset="4268.867">6010 793 7250,'37'-36'3254,"-36"36"-3167,-1 0 0,0-1 0,0 1 0,1 0 0,-1 0 0,0-1 1,1 1-1,-1 0 0,1 0 0,-1-1 0,0 1 0,1 0 0,-1 0 0,1 0 1,-1 0-1,0 0 0,1-1 0,-1 1 0,1 0 0,-1 0 0,1 0 0,-1 0 1,0 0-1,1 1 0,-1-1 0,1 0 0,-1 0 0,1 0 0,-1 0 1,0 0-1,1 0 0,-1 1 0,1-1 0,-1 0 0,0 0 0,1 1 0,-1-1 1,0 0-1,1 1 0,-1-1 0,0 0 0,1 1-87,3 2 796,7 0-302,0-1 0,0-1 0,0 1 0,0-2 1,0 0-1,1 0 0,-1-1 0,0 0 0,0-1 0,0 0 0,0 0 0,0-2 0,3 0-494,-4 0 59,1 0 0,-1-1-1,1 0 1,-1 0 0,-1-1 0,1 0-1,-1-1 1,0 0 0,0 0 0,-1-1 0,0 0-1,-1-1 1,3-3-59,-8 9 6,0-1 0,0 1 0,-1-1 1,1 1-1,-1-1 0,0 1 0,0-1 0,0 0 0,-1 0 0,1 0 1,-1 1-1,0-1 0,0 0 0,0 0 0,-1 0 0,1 1 0,-1-1 1,0 0-1,0 0 0,0 1 0,-1-1 0,1 1 0,-1-1 0,0 1 1,0 0-1,0-1 0,0 1 0,0 0 0,-1 0 0,-1-1-6,1 1 0,0 0 0,0 0 0,-1 0-1,1 0 1,0 1 0,-1-1 0,0 1 0,0 0-1,0 0 1,0 1 0,0-1 0,0 1 0,0-1-1,0 1 1,0 1 0,-1-1 0,1 1 0,0-1-1,-1 1 1,1 1 0,0-1 0,-1 0 0,1 1-1,0 0 1,-1 0 0,1 0 0,0 1 0,-3 2-5,0-1 1,1 2 0,0-1-1,0 1 1,0 0 0,0 0-1,1 0 1,0 1-1,-3 4 5,-9 13-15,-12 23 15,16-25 1,2 1-1,0 0 1,1 1-1,2 0 1,-3 12-1,7-21-1,1 0 1,1 0 0,0 0 0,1 0-1,0 1 1,1-1 0,1 0-1,0 1 1,3 11 0,-2-18 2,0-1 0,1 0-1,0-1 1,0 1 0,0 0 0,1-1-1,0 0 1,1 0 0,-1 0 0,1 0-1,0-1 1,0 1 0,1-1-1,-1-1 1,1 1 0,0-1 0,1 0-1,-1 0 1,1-1 0,0 0 0,-1 0-1,1-1 1,1 1-2,13 3 8,1 0-1,0-2 1,1 0-1,-1-1 1,0-2-1,22 0-7,8-4-101,0-3-1,22-6 102,-59 10-9,83-14-81</inkml:trace>
  <inkml:trace contextRef="#ctx0" brushRef="#br0" timeOffset="4601.929">6841 30 9754,'-21'-27'4105,"8"25"-2521,9 11 305,6 18-393,0 11-240,16 22-304,0 5-247,-1 14-297,2 11-104,-11 5-160,1 1-32,-11 5-48,2-9-8,-3-8 48,-1-9-88,4-13 64,0-9 256,-3-13-288</inkml:trace>
  <inkml:trace contextRef="#ctx0" brushRef="#br0" timeOffset="5156.419">6767 777 10946,'-38'-62'4112,"38"62"-4042,-1 0-1,1-1 1,0 1-1,0-1 1,-1 1 0,1 0-1,0-1 1,0 1 0,0-1-1,0 1 1,0-1 0,-1 1-1,1-1 1,0 1 0,0-1-1,0 1 1,0-1 0,0 1-1,0-1 1,1 1 0,-1 0-1,0-1 1,0 1 0,0-1-1,0 1 1,1-1-1,-1 1 1,0-1 0,0 1-1,1 0 1,-1-1 0,0 1-1,1 0 1,-1-1 0,0 1-1,1 0 1,-1-1-70,16-3 998,-12 3-655,43-5 1124,0 2-1,24 1-1466,55-4 213,-69 0-172,32-9-41,-70 12-271,0-1 0,0-1 0,0-1 0,-1-1 1,0-1-1,9-6 271,-23 13-108,-1 0 1,0-1-1,0 0 0,-1 1 1,1-1-1,-1 0 1,1 0-1,-1 0 0,0-1 1,0 1-1,0-2 108,-1 4-2,-1 1-1,1-1 1,-1 0 0,1 0-1,-1 0 1,0 0 0,0 0-1,0 0 1,1 0 0,-1 0-1,0 0 1,0 0 0,0 0-1,-1 0 1,1 0 0,0 0-1,0 0 1,0 0 0,-1 1-1,1-1 1,0 0 0,-1 0-1,1 0 1,-1 0 0,1 0-1,-1 1 1,1-1 0,-1 0-1,0 0 1,1 1 0,-1-1-1,0 0 1,0 1 0,1-1-1,-1 1 1,0-1 0,0 1-1,0-1 1,0 1-1,0 0 1,0-1 0,0 1-1,0 0 1,0 0 0,1 0-1,-1 0 1,-1 0 2,1-1 31,0 1-1,-1 0 1,1 0 0,0 0-1,-1 1 1,1-1-1,0 0 1,0 0 0,-1 1-1,1-1 1,0 0 0,0 1-1,0 0 1,0-1-1,0 1 1,-1 0 0,1-1-1,0 1 1,0 0 0,0 0-1,1 0 1,-1 0-1,0 0 1,0 0 0,0 0-1,1 0 1,-1 0-1,1 0 1,-1 0 0,1 1-1,-1-1 1,1 0 0,0 0-1,-1 0 1,1 1-1,0-1 1,0 0 0,0 1-1,0-1 1,0 0-31,-1 2 34,1 0 1,0-1-1,0 1 0,0 0 0,0-1 1,0 1-1,1 0 0,-1-1 1,1 1-1,-1 0 0,1-1 0,0 1 1,0-1-1,0 1 0,0-1 1,1 0-1,-1 1 0,1-1 1,1 2-35,-1-3 8,0 0 0,0 0 0,0 0 0,0 0 1,0-1-1,0 1 0,0 0 0,1-1 0,-1 1 1,0-1-1,0 0 0,1 0 0,-1 0 1,0 0-1,0 0 0,1 0 0,-1-1 0,0 1 1,0-1-9,46-15 99,-37 12-72,-6 2-16,95-40 140,-85 34-133,1 0 0,-1-1 0,-1-1 0,0 0 0,2-3-18,-14 12 3,0-1 0,0 0 0,0 1-1,-1-1 1,1 0 0,0 0 0,-1 0-1,0 0 1,0 0 0,1-1 0,-1 1-1,0 0 1,-1-1 0,1 1 0,0 0-1,-1-1 1,1 1 0,-1-1 0,0 1-1,0-1 1,0 1 0,0-1 0,0 1-1,0 0 1,-1-1 0,1 1-1,-1-1 1,0 1 0,0 0 0,1-1-1,-2 1 1,1 0 0,0 0 0,0 0-1,-1 0 1,1 0 0,-1 0 0,0 0-1,1 0 1,-1 0 0,0 1 0,0-1-1,0 1 1,0 0 0,0-1 0,0 1-1,-1 0 1,1 0 0,0 0 0,-2 0-3,-3 0-4,0 0 1,0 0-1,-1 1 0,1-1 1,0 2-1,0-1 1,-1 1-1,1 0 1,0 0-1,0 1 1,0 0-1,0 0 1,0 1-1,-3 2 4,-6 2-9,0 1-1,0 1 1,1 0 0,0 1 0,-7 8 9,3-2 24,2 1 1,0 1-1,1 1 1,1 0 0,0 1-1,2 1 1,0 0 0,1 1-1,2 0 1,0 1-1,1 0 1,2 0 0,-1 4-25,6-18 47,1 1 0,-1 0 0,2 0 0,-1 1 0,1-1 0,1 0 0,0 0 0,0 0 0,1 0 0,1-1 0,-1 1 0,1 0 0,4 7-47,-1-6 25,0 0 0,1 0 0,0-1 0,0 0 0,1 0 0,1-1 0,0 0 0,0 0 0,0-1-1,4 2-24,8 4 114,1 0-1,0-1 1,2-1-1,-1-2 1,1 0-1,1-1 0,-1-2 1,1 0-1,1-2 1,8 1-114,9-2 1819,17 0-1819,50-4 1023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0:45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51 121 6057,'-16'-44'3369,"1"21"-240,3 0-1265,8 11-856,1-1-296,6 8-568,5 5-31,12 10 1575,5 11-1248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0:46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20 190 5065,'2'-12'1618,"0"0"0,-1-1 0,-1 1 0,0-6-1618,0 15 257,0 0 0,0 0-1,-1 0 1,1 0 0,-1 0 0,0 0-1,0 0 1,0 0 0,0 0 0,0 0-1,0 0 1,-1 1 0,0-1 0,1 1-1,-1-1 1,0 1 0,0-1 0,0 1 0,-2-1-257,23 44 1394,-4-17-1357,-5-8-8,-1-1 1,0 2 0,-1-1-1,2 8-29,-2-1 34,1 3 23,1-1 1,1 0-1,7 11-57,-12-25 17,9 16 41,2-1 0,1-1 0,0 0 0,13 11-58,-28-33 15,-1-1 0,1 0 0,-1 1 0,1-1 0,0 0 0,0-1 0,0 1 0,0-1 0,1 1-15,-3-1 9,0-1 0,0 0 1,0 0-1,0 0 0,0 0 1,0 0-1,0 0 0,0 0 0,0 0 1,0 0-1,0 0 0,0 0 1,0-1-1,0 1 0,0 0 0,0-1 1,0 1-1,0 0 0,-1-1 1,1 0-1,0 1 0,0-1 1,0 1-1,-1-1 0,1 0 0,0 1 1,-1-1-1,1 0 0,-1 0 1,1 0-1,-1 0 0,1 1 0,-1-1 1,1 0-1,-1 0 0,0-1-9,5-9 46,-2-1-1,1 0 1,-2 0-1,0 0 1,0 0-1,-1 0 0,0-6-45,-1-27 83,-4-16-83,4 52 7,-4-36 9,1 19-14,1 0 1,2 0-1,1-21-2,-1 45-2,1 1 0,-1-1-1,0 1 1,0-1 0,1 1-1,-1 0 1,1-1 0,-1 1-1,1 0 1,-1-1 0,1 1-1,0 0 1,0-1 2,-1 2-1,0 0-1,1 0 1,-1-1-1,0 1 1,1 0-1,-1 0 1,0 0-1,1 0 1,-1-1-1,1 1 1,-1 0 0,0 0-1,1 0 1,-1 0-1,0 0 1,1 0-1,-1 0 1,1 0-1,-1 0 1,0 0-1,1 0 1,-1 0-1,1 0 1,-1 0-1,0 1 1,1-1 0,-1 0-1,0 0 1,1 0 1,2 3-10,1 0 0,-1-1 0,1 1 0,-1 1 0,0-1 0,0 0 0,0 1 10,5 5-5,10 11-6,8 8 2,0-2 1,2 0-1,18 13 9,-38-33 4,0-1-1,1 0 0,-1 0 0,1 0 1,0-1-1,0-1 0,0 1 0,0-1 0,1-1 1,-1 0-1,1 0 0,0-1 0,0 0 1,-1-1-1,1 0 0,2 0-3,-6-1 5,1-1 0,-1 0 0,1 0 0,-1 0 0,1-1 0,-1 0 0,0 0 0,0 0 0,-1-1 0,5-4-5,-1 2 9,-1-1 0,0-1-1,-1 1 1,1-1 0,-2-1 0,4-3-9,-7 6 4,0-1 0,0 1 0,-1-1 1,1 0-1,-1 0 0,-1 0 0,1 0 0,-1 0 1,-1 0-1,1 0 0,-1 0 0,0 0 0,-1-7-4,0 3 6,-1 1 0,0-1 0,0 0 0,-1 1 0,-1-1 0,1 1 0,-2 0 0,-3-8-6,7 16-1,0 1 0,0-1 0,0 0 0,-1 0 0,1 1 0,0-1 0,-1 1 0,1-1 0,-1 1 0,1 0 0,-1-1 0,1 1 0,-1 0 0,0 0 0,0 0 0,0 0 0,0 1 0,0-1 0,1 0 0,-1 1-1,0-1 1,0 1 0,-2 0 1,1 0-3,0 0-1,0 1 1,0 0 0,0-1-1,0 1 1,0 1-1,0-1 1,0 0-1,0 1 1,0-1-1,1 1 1,-1 0-1,1 0 1,-1 0 3,-9 9-15,0 1 0,2 0 0,-1 1 0,2 0-1,-5 6 16,-2 7-10,1 0-1,1 0 1,1 2-1,1 0 0,1 2 11,6-14 1,0 1 0,1 0 0,1 0 0,0 1 0,1-1-1,1 1 1,1-1 0,1 1 0,1 7-1,-1-18 6,0 0 0,1 0 0,0 0 0,0 0 1,1 0-1,0 0 0,0 0 0,1-1 0,0 0 0,0 0 0,0 0 0,1 0 0,0 0 0,0-1 0,0 0 1,1 0-1,-1-1 0,1 1 0,1-1 0,-1 0 0,0-1 0,1 1 0,0-2 0,0 1 0,0-1 0,0 1 1,0-2-1,0 1 0,0-1 0,4 0-6,17 1 114,0-1 1,0-2 0,0 0-1,20-5-114,8-3 66,44-14-66,-37 4-39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0:49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168 243 5817,'-115'8'2558,"111"-8"-2201,0 0 1,1 1-1,-1 0 0,1 0 0,-1 0 1,0 0-1,1 0 0,0 1 0,-2 0-357,4-1 121,0-1-1,-1 1 1,1 0-1,0 0 1,0 0-1,0 0 1,0 0-1,1 0 1,-1 0-1,0 0 1,0 0-1,1 1 1,-1-1-1,0 0 1,1 0-1,-1 1-120,1 2 140,-1 0 0,1 0 0,0-1 1,0 1-1,1 0 0,-1 0 0,1-1 0,0 1 0,0 0 0,0-1 0,1 3-140,2 11 310,18 87 1032,9 56-196,-34-140-1006,1-16 170,3-16 510,-1 9-811,10-102 280,20-90-289,-23 164-2,1 1 0,1 0-1,1 1 1,2 0 0,1 0-1,1 2 1,1 0 0,14-19 2,-26 42-11,1 0 0,-1 0 0,1 0 0,0 1 0,-1-1 1,2 1-1,-1 0 0,3-2 11,-6 4-4,0 1 0,0-1 1,0 1-1,0 0 0,0-1 0,0 1 1,0 0-1,0-1 0,1 1 0,-1 0 0,0 0 1,0 0-1,0 0 0,0 0 0,0 0 1,0 1-1,1-1 0,-1 0 0,0 0 1,0 1-1,0-1 0,0 1 0,0-1 1,0 1-1,0-1 0,0 1 0,0 0 1,0 0-1,-1-1 0,1 1 0,0 0 1,0 0-1,-1 0 0,1 0 0,0 0 0,-1 0 1,1 0-1,-1 0 0,1 0 0,-1 1 4,8 18-7,-1 0 0,-1 1-1,-1 0 1,-1 0-1,0 0 1,-1 17 7,6 27 3,-5-38 4,2 1 1,1-2-1,1 1 0,2-1 1,4 9-8,-7-22 21,0 0 1,0 0 0,1-1-1,1 0 1,0-1 0,1 0-1,0-1 1,1 1 0,0-2-1,0 0 1,2 1-22,2 0 148,-1-2 0,1 1 0,1-2 0,-1 0 0,1-1 0,0 0 0,9 1-148,53 10 445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0:50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62 555 8970,'-16'2'3530,"13"-1"-3405,0 0-1,0 1 1,1-1-1,-1 1 1,1 0-1,-1-1 1,1 1 0,0 0-1,0 1 1,0-1-1,0 0 1,0 1-1,0-1 1,1 1 0,-1-1-1,1 1 1,0 0-1,0 0 1,0 0-1,0 0 1,0-1 0,0 1-1,1 0 1,-1 2-125,0 9 225,1 0-1,-1 1 1,2-1 0,2 12-225,-1 1 291,0 18-36,0 5-23,2 0 1,2 0 0,12 45-233,-17-90 6,1 0 1,-1 0-1,1-1 0,0 1 0,0 0 1,1-1-1,-1 0 0,1 0 0,0 1 1,0-1-1,0-1 0,1 1 0,-1 0 0,1-1 1,0 0-1,0 0 0,0 0 0,0 0 1,4 1-7,-2-2 13,0 0 0,0 0 0,0-1 0,0 0 0,1 0 0,-1-1 0,0 1 0,0-1 0,0 0 0,1-1 1,-1 0-1,0 0 0,0 0 0,0-1 0,4-1-13,2-1 24,-1 0-1,1-1 1,-1-1 0,0 0 0,-1 0 0,1-1-1,-1-1 1,-1 1 0,1-2 0,-1 1-1,-1-1 1,0 0 0,0-1 0,-1 0 0,0 0-1,5-11-23,-4 4 26,0 0 0,-1-1-1,-1 0 1,0-1 0,-1 1 0,-2-1-1,0 0 1,-1 0 0,0 0-1,-2-12-25,-1-1 66,-4-26-66,4 46 4,-1 1-1,-1 0 1,0 0 0,0-1 0,-1 2-1,-4-8-3,8 17-1,0 1 0,0-1-1,0 0 1,-1 1-1,1-1 1,0 1 0,-1-1-1,1 0 1,0 1 0,-1-1-1,1 1 1,-1-1-1,1 1 1,-1-1 0,1 1-1,-1 0 1,1-1 0,-1 1-1,1 0 1,-1-1-1,0 1 1,1 0 0,-1-1-1,1 1 1,-1 0-1,0 0 2,0 0-1,0 1 0,1-1 0,-1 1 0,1-1 0,-1 1 0,1-1 0,-1 1 0,1-1 0,-1 1 0,1-1 0,0 1 1,-1 0-1,1-1 0,0 1 0,0 0 0,-1-1 0,1 1 0,0 0 0,0 0 1,-5 36 2,5-18 5,1 0 0,1 0-1,0 0 1,2-1-1,0 1 1,1-1 0,1 0-1,1 0 1,0 0-1,1-1 1,1 0 0,1-1-1,0 0 1,1-1 0,1 0-1,0 0 1,1-1-1,1-1 1,0 0 0,0-1-1,2-1 1,-1 0-1,1-1 1,1 0 0,13 4-7,-25-11-104,-1-1 1,1 0 0,0 0-1,-1-1 1,1 1 0,0-1-1,0 0 1,0 0 0,0-1-1,1 0 1,-1 1 0,0-2 0,0 1-1,0-1 1,0 1 0,0-1-1,0-1 1,0 1 0,3-2 103,12-8-412</inkml:trace>
  <inkml:trace contextRef="#ctx0" brushRef="#br0" timeOffset="415.385">745 674 5689,'-4'-4'989,"3"1"-453,-1 1 0,0 0 0,0 0 1,0 0-1,0 0 0,0 1 0,-1-1 0,1 0 1,0 1-1,-1 0 0,-1-1-536,4 2 69,0 0 0,-1 1 0,1-1 1,0 1-1,0-1 0,0 0 0,0 1 0,-1-1 0,1 1 0,0-1 1,0 1-1,0-1 0,0 1 0,0-1 0,0 1 0,0-1 0,0 1 1,0-1-1,1 0 0,-1 1 0,0-1 0,0 1 0,0-1 0,0 1 1,1-1-1,-1 0 0,0 1 0,0-1 0,1 0 0,-1 1-69,9 21 532,9 21-12,-2 1 0,-2 1 0,-2 1 0,-3 0-520,9 27 474,-3 15-21,-15-88-448,0 0-1,0 0 0,0 1 1,0-1-1,0 0 0,0 0 1,0 0-1,0 0 0,0 0 1,0 0-1,0 0 1,0 0-1,0 1 0,0-1 1,0 0-1,0 0 0,0 0 1,0 0-1,0 0 0,0 0 1,0 0-1,0 0 1,0 0-1,1 1 0,-1-1 1,0 0-1,0 0 0,0 0 1,0 0-1,0 0 0,0 0 1,0 0-1,0 0 1,0 0-1,0 0 0,0 0 1,1 0-1,-1 0 0,0 0 1,0 0-1,0 0 0,0 0 1,0 0-1,0 0 0,0 0 1,0 0-1,1 0 1,-1 0-1,0 0 0,0 0 1,0 0-1,0 0 0,0 0 1,0 0-1,0 0 0,0 0 1,0 0-1,1 0 1,-1 0-6,3-8 156,0-14 13,-6-3-82,-1 0 0,-1 1-1,-4-10-85,-6-29 55,11 42-56,0 0 0,2 1 0,1-1 0,0 0 0,1 0 0,2 0-1,2-14 2,-4 32-7,1-1 0,0 1-1,0 0 1,1 0-1,-1 0 1,0 0 0,1 0-1,0 1 1,0-1-1,0 0 1,0 1 0,0-1-1,0 1 1,1 0-1,-1-1 1,1 1 0,-1 0-1,1 1 1,0-1-1,0 0 1,0 1 0,0 0-1,0 0 1,0 0 0,0 0-1,0 0 1,1 0-1,-1 1 1,0 0 0,1-1-1,-1 1 1,0 0-1,1 1 8,3-1-11,0 0 0,0 1-1,-1 0 1,1 0 0,0 0 0,0 1-1,-1 0 1,1 1 0,-1-1-1,0 1 1,0 0 0,2 2 11,1 1-11,0 0 1,-1 1 0,0 0-1,0 1 1,0 0 0,-1 0 0,3 5 10,4 7-4,-2 0 1,0 0-1,-1 1 1,-2 1 0,0 0-1,6 22 4,-5-6 74,3 35-74,2 7-310,-4-46-193,3-3 197</inkml:trace>
  <inkml:trace contextRef="#ctx0" brushRef="#br0" timeOffset="1215.62">1843 556 2216,'13'2'3049,"-12"-1"2554,-14-5-1935,-9 3-2676,5 2-367,-52-4 839,22 0-472,0 2 0,-13 3-992,47-1 50,0 1-1,0 0 0,0 1 1,0 0-1,0 1 0,1 0 1,-1 1-1,1 0 1,0 1-1,-3 3-49,12-7 0,0 0-1,1-1 1,0 1-1,-1 0 1,1 0-1,0 1 1,0-1 0,0 0-1,0 1 1,1-1-1,-1 1 1,1 0 0,-1-1-1,1 1 1,0 0-1,0 0 1,0 0-1,1 0 1,-1 0 0,0 0-1,1 0 1,0 0-1,0 0 1,0 0-1,0 0 1,0 0 0,1 1 0,0 0-2,0 0 1,1 0 0,-1-1 0,1 1 0,-1-1 0,1 1-1,0-1 1,1 0 0,-1 1 0,0-1 0,1-1 0,0 1-1,0 0 1,0 0 0,0-1 0,0 0 0,0 0 0,1 0-1,-1 0 1,4 1 1,10 3 0,0 0 0,0-2 0,13 2 0,16 4 2,-13-2 5,-1 2 1,0 2 0,14 7-8,-35-14 1,-1 0 1,0 1-1,0 0 1,-1 0-1,0 1 0,0 1 1,0-1-1,-1 1 0,0 1 1,-1-1-1,0 1 1,0 1-2,-6-7 1,1-1 1,-1 1 0,0 0 0,1 0 0,-2-1 0,1 1 0,0 0-1,0 0 1,-1 0 0,0 0 0,1 0 0,-1 0 0,0 0-1,-1 0 1,1 0 0,0 0 0,-1 0 0,0 0 0,0 0 0,0-1-1,0 1 1,0 0 0,0 0 0,-1-1 0,1 1 0,-1-1-1,0 1 1,1-1 0,-1 0 0,0 0 0,-1 0 0,1 0-1,-2 1-1,-5 5 14,-2 0-1,1 0 0,-1-2 0,-1 1 0,1-1 0,-1-1 0,-2 0-13,-3 2 27,-1-1 1,0 0-1,-1-2 1,-16 2-28,27-4 9,0-2 1,0 1-1,0-1 1,0-1-1,0 1 1,0-1-1,0-1 1,0 0-1,0 0 1,1 0-1,-1-1 1,-5-3-10,10 5-50,1 0 1,0-1-1,-1 0 0,1 1 1,0-1-1,0 0 0,0 0 1,0 0-1,1 0 1,-1 0-1,0-1 0,1 1 1,-1 0-1,1-1 1,0-1 49,0 3-88,0-1 0,1 0 0,0 1 0,-1-1 0,1 0 0,0 0 0,0 1-1,0-1 1,0 0 0,0 1 0,0-1 0,1 0 0,-1 0 0,1 1 0,-1-1 0,1 1 0,-1-1 0,1 0 0,0 1 0,0-1 0,0 1 0,0-1 0,0 1 0,1-1 88,21-16-657</inkml:trace>
  <inkml:trace contextRef="#ctx0" brushRef="#br0" timeOffset="1996.072">2290 687 2993,'68'-55'2076,"-66"54"-1789,0-1-1,0 1 0,0-1 1,-1 1-1,1-1 1,0 0-1,-1 0 1,1 0-1,-1 0 1,0 0-1,0 0 1,0 0-1,0-1 1,0 1-1,0 0 0,0 0 1,0-2-287,-1 2 115,-1 1 1,1 0-1,0 0 0,0 0 0,-1 0 1,1 0-1,-1 0 0,1 0 1,-1 0-1,1 0 0,-1 0 0,1 0 1,-1 0-1,0 0 0,0 0 1,0 1-1,1-1 0,-1 0 0,0 0 1,0 1-1,0-1 0,0 1 1,0-1-1,-1 0-115,-5-1 304,1-1-1,-1 1 1,0 0 0,0 1-1,-1-1 1,1 1 0,0 1-1,-1-1-303,-3 2 136,0-1 0,0 1 0,0 1-1,0 0 1,0 1 0,1 0 0,-1 0 0,1 1-1,0 1 1,0 0 0,0 0 0,1 0 0,0 2-1,0-1 1,0 1 0,1 0 0,0 1-1,0 0 1,1 0 0,-6 9-136,5-7 6,2 0 0,0 0 0,0 1 0,0-1 0,2 1 0,-1 1 0,1-1 0,1 1-1,0-1 1,1 1 0,0 0 0,1 0 0,0 0 0,1 0 0,0 0 0,1 0 0,0 0 0,1 0 0,0 1-6,1-6 4,-1 1 1,1 0 0,1-1-1,-1 0 1,1 0-1,0 0 1,1 0-1,0-1 1,0 0 0,0 0-1,1 0 1,0 0-1,0-1 1,0 0 0,1-1-1,-1 1 1,1-1-1,1 0 1,-1-1-1,0 0 1,1 0 0,-1 0-1,1-1 1,0 0-1,0-1 1,0 0-1,0 0 1,0 0 0,0-1-1,0 0 1,0-1-1,0 0 1,0 0-1,0-1 1,0 0 0,-1 0-1,6-3-4,-3 1 27,-1-1 0,0 0 0,-1 0-1,1 0 1,-1-1 0,0-1 0,0 1 0,-1-1-1,0-1 1,0 1 0,5-9-27,-8 8 15,1 1 0,-2 0 1,1-1-1,-1 0 0,0 0 0,-1 0 1,0 0-1,0 0 0,-1-1 0,0 1 1,0 0-1,-1-1 0,0 1 0,-1-6-15,-6-38 50,3 32-58,2-1 0,-1-11 8,17 59-268,21 54 171,-22-45 81,2-1 0,2-1 0,1-1 1,22 31 15,-37-60-173,0 0 0,1 0 0,0 0 1,-1 0-1,1-1 0,1 0 0,-1 0 1,0 0-1,1 0 0,-1 0 0,1-1 1,0 0-1,0 0 0,0 0 0,1-1 173,27 4-684</inkml:trace>
  <inkml:trace contextRef="#ctx0" brushRef="#br0" timeOffset="2383.165">2880 238 9018,'-3'-7'764,"2"2"-185,-1-1 0,-1 1 0,1 0 0,-1 1 0,1-1 0,-1 0 0,-4-3-579,7 7 40,-1 1 1,1 0-1,0-1 0,0 1 1,-1 0-1,1 0 0,0 0 1,-1-1-1,1 1 1,-1 0-1,1 0 0,0 0 1,-1 0-1,1 0 0,0 0 1,-1 0-1,1 0 0,-1 0 1,1 0-1,0 0 0,-1 0 1,1 0-1,-1 0 1,1 0-1,0 0 0,-1 0 1,1 0-1,-1 0 0,1 1 1,0-1-1,-1 0 0,1 0 1,0 0-1,-1 1 0,1-1 1,0 0-1,0 0 1,-1 1-1,1-1 0,0 0 1,0 1-1,-1-1 0,1 0 1,0 1-1,0-1 0,0 0 1,0 1-1,0-1 0,-1 1 1,1-1-1,0 0 1,0 1-1,0-1 0,0 1-40,-6 23 702,4-4-486,1 1 1,1-1 0,1 1 0,0-1 0,2 0 0,3 13-217,10 33 405,10 23-405,-1-5 223,51 266 45,-52-227-2749,-23-113 1700</inkml:trace>
  <inkml:trace contextRef="#ctx0" brushRef="#br0" timeOffset="2728.127">2680 728 7930,'-20'0'3785,"20"-3"-1537,0-1-584,15 0-423,8-5-385,19-2-352,7 1-136,15-3-240,5 6 96,0-3-304,2 4-280,-12 3-568,3 0 456</inkml:trace>
  <inkml:trace contextRef="#ctx0" brushRef="#br0" timeOffset="2729.127">3369 604 9546,'21'-38'4249,"-29"41"-2385,5 13-695,-1 7-105,4 10-552,4 13-96,5 7-216,5 0-64,3 0-72,-3-7-8,-1-11 152,-3-2-120,-1-8-424,-3-4-192,-2-2 192</inkml:trace>
  <inkml:trace contextRef="#ctx0" brushRef="#br0" timeOffset="3093.193">3383 287 11226,'-20'-30'4601,"3"4"-3248,10 16-521,3-3-272,2 12-560,5 6-40,11 14 24</inkml:trace>
  <inkml:trace contextRef="#ctx0" brushRef="#br0" timeOffset="3632.368">4002 617 4729,'50'-38'2650,"-50"38"-2593,0 0 1,0 0-1,0 0 1,1 0-1,-1-1 1,0 1-1,0 0 1,0 0-1,0 0 1,0 0-1,1 0 0,-1-1 1,0 1-1,0 0 1,0 0-1,0 0 1,0-1-1,0 1 1,0 0-1,0 0 1,0 0-1,0-1 1,0 1-1,0 0 1,0 0-1,0-1 0,0 1 1,0 0-1,0 0 1,0 0-1,0-1 1,0 1-1,0 0 1,0 0-1,0 0 1,0-1-1,-1 1 1,1 0-1,0 0 1,0 0-1,0 0-57,-11-6 1463,-13 1 518,9 3-1353,0 1 0,0 1 1,0 0-1,1 1 0,-1 1 0,0 0 0,-2 2-628,6-2 140,1 2 0,0 0-1,0 0 1,0 1-1,1 0 1,0 0-1,-1 1 1,2 1-1,-1-1 1,-2 4-140,4-3 26,0 0 1,0 0-1,1 1 1,0 0-1,0 0 0,0 1-26,5-8 0,0 1 0,0 0 0,0-1 0,0 1 0,0 0 0,0 0-1,1 0 1,-1-1 0,1 1 0,-1 0 0,1 0 0,0 0 0,-1 0-1,1 0 1,0 0 0,0 0 0,0 0 0,1 0 0,-1 0-1,0 0 1,1 0 0,-1 0 0,1 0 0,0-1 0,0 1 0,0 0-1,0 0 1,0-1 0,0 1 0,0 0 0,0-1 0,1 1 0,-1-1-1,1 1 1,4 1-1,-1 0-1,1 0 0,0-1 0,0 0 0,0 0 0,0 0 0,1-1 0,-1 0 0,0 0 1,1 0-1,1-1 2,13 3-2,24 2 7,-15-2 9,-1 2 0,1 0 1,9 5-15,-32-8 2,0 0 0,-1 1 0,1 0-1,0 0 1,-1 0 0,1 1 0,-1 0 0,0 0 0,0 1 0,-1-1 0,1 1 0,-1 1 0,0-1 0,-1 1 0,4 4-2,-6-6 3,0-1 0,0 0 0,0 1 0,-1 0 0,1-1 0,-1 1 0,0 0-1,0 0 1,0-1 0,-1 1 0,1 0 0,-1 0 0,0 0 0,0 0 0,0 0 0,-1 0 0,1 0 0,-1 0 0,0 1-3,-1 0 9,0-1 1,-1 1 0,1-1 0,-1 1-1,0-1 1,0 0 0,0 0-1,-1 0 1,1 0 0,-1-1 0,0 0-1,0 1 1,-2 0-10,-5 3 21,0-1-1,0 0 1,-1 0-1,1-2 1,-1 1-1,0-1 1,0-1 0,-1 0-1,1-1 1,-1 0-1,-5-1-20,7-1-16,1 0 0,-1-1 0,0 0 0,1 0 0,-1-1 0,1-1 0,0 0 0,0 0 0,0-1 0,0-1 0,0 1 0,1-1 0,-4-3 16,8 4-240</inkml:trace>
  <inkml:trace contextRef="#ctx0" brushRef="#br0" timeOffset="4125.086">4369 1426 7594,'2'1'273,"1"1"0,-1-1 0,1 0 0,-1-1 0,0 1 0,1 0 0,0-1 0,-1 1 0,1-1 0,-1 0 0,1 0 0,-1 0 0,1 0 0,0 0 0,-1 0 0,1-1 0,-1 0 0,1 1 0,-1-1 0,1 0 0,-1 0 0,0 0 0,1 0 1,-1-1-1,0 1 0,0-1 0,0 1 0,0-1 0,0 0 0,0 0 0,0 0 0,-1 0 0,1 0 0,-1 0 0,1-1-273,5-8 353,-1 0 0,0-1 1,0 0-1,-2 0 0,1-1 0,0-5-353,4-17 237,-2-1 0,-1 1-1,-2-1 1,-2 0 0,-1 0 0,-1 0-1,-3-6-236,-10-72 265,-16-64-265,18 115 51,2 16-34,-28-194 23,32 197-58,3 0-1,1-1 1,2 1 0,4-18 18,-4 61-2,0-14-13,2-1 0,0 1 0,1-1 0,1 1-1,0-1 16,-3 12-18,-1 1-1,1 0 0,0-1 0,0 1 1,0 0-1,0 0 0,1 0 0,-1 0 0,1 1 1,3-3 18,-4 3-29,0 1 1,0 0 0,0 0 0,0 0 0,0 0 0,0 0 0,0 1 0,1-1 0,-1 1 0,0-1 0,0 1 0,1 0-1,-1 0 1,0 0 0,1 0 0,-1 0 0,0 1 0,2-1 28,5 3-119,-1 0 0,0 1-1,-1-1 1,1 2 0,-1-1 0,0 1-1,0 0 1,0 0 0,0 1 0,-1 0-1,0 0 1,1 2 119,11 14-210,-2 1 0,0 2 210</inkml:trace>
  <inkml:trace contextRef="#ctx0" brushRef="#br0" timeOffset="4477.006">4270 853 7378,'-8'1'3376,"8"1"-1407,8-2-537,17-4-24,5-1-327,16-5-321,7 2-192,8-2-304,4-2-80,-2 3-96,-7 4-232,-6 3 2528,-3 5-1839</inkml:trace>
  <inkml:trace contextRef="#ctx0" brushRef="#br0" timeOffset="4833.897">5014 687 9682,'0'-7'4273,"-1"5"-2617,1 1-367,-2 1-41,2 21-656,4 62-144,1-27-216,3 0-96,2-6-88,6-5-8,-2-11 32,-6-1-56,-1-10-456,-3-3-448,-4-11 520</inkml:trace>
  <inkml:trace contextRef="#ctx0" brushRef="#br0" timeOffset="4834.897">5025 369 9594,'-5'-30'4665,"-8"4"-2280,6 10-745,1 4-480,-3 5-864,9 12-136,8 8-320,-4 2-56,22 21 136</inkml:trace>
  <inkml:trace contextRef="#ctx0" brushRef="#br0" timeOffset="5599.348">5705 776 4417,'-1'-4'592,"-1"1"1,1-1-1,-1 1 0,0 0 1,1-1-1,-2 1 0,1 0 0,0 0 1,0 1-1,-1-1 0,0 0 1,0 0-593,-2-1 550,-1 0 1,0 0 0,0 0 0,0 1-1,0 0 1,-5-1-551,2 0 343,-1 1-1,0 0 1,0 1 0,0 0-1,-1 0 1,1 1 0,0 1-1,-10 0-342,12 1 80,0 1-1,0 0 1,1 0-1,-1 1 0,1 0 1,-1 0-1,1 1 1,0 0-1,0 0 0,0 0 1,1 1-1,0 0 1,0 1-1,0-1 0,0 1 1,1 0-1,0 0 1,-1 4-80,-4 2 11,2 1 1,0 1 0,1 0 0,0 0-1,1 0 1,1 1 0,0 0 0,1 0-1,0 0-11,3-9-1,0 1 0,0-1 0,1 0 0,0 0 0,0 1 0,1-1 0,-1 0 0,1 0 0,1 1 0,-1-1 0,1 0 0,0 0 0,0 0-1,1-1 1,0 1 0,0-1 0,0 1 0,1-1 0,-1 0 0,1 0 0,1 0 0,-1-1 0,0 0 0,1 1 0,0-1 0,0-1 0,1 1 0,-1-1-1,0 0 1,1 0 0,0-1 0,0 0 0,0 0 0,0 0 0,1 0 1,3 1 7,1-1 0,-1 0 0,1-1 0,0 0 0,-1-1 0,1 0 0,0 0 0,-1-1 0,1 0 0,6-3-7,-11 3 13,-1-1-1,0 1 0,0-1 1,-1-1-1,1 1 0,0-1 1,-1 1-1,1-1 0,-1-1 1,0 1-1,0-1 0,0 1 1,-1-1-1,1 0 0,-1 0 1,0-1-1,0 1 0,0-1 1,-1 1-1,0-1 0,0 0 0,1-3-12,1-8 27,0-1 0,-2 0 0,0 0 0,-1 0 0,-1 0 0,0 0 0,-1 0 0,-3-15-27,0-18 15,3 33-90,4 24-59,2 13 108,48 140 73,-50-152-83,0 0-1,1 0 1,0 0 0,0 0-1,1 0 1,-1-1-1,2 0 1,-1 0 0,1 0-1,0-1 1,1 0-1,-1 0 1,1-1 0,0 1-1,1-1 1,-1-1-1,8 4 37,16 3-381</inkml:trace>
  <inkml:trace contextRef="#ctx0" brushRef="#br0" timeOffset="6169.755">6077 324 9650,'-3'-6'651,"-1"0"1,-1 1-1,1-1 0,-1 1 1,0 0-1,0 0 0,0 1 1,-1-1-1,0 1 0,-5-3-651,10 7 41,1-1-1,0 1 1,-1 0-1,1-1 0,-1 1 1,1 0-1,-1 0 1,1-1-1,-1 1 0,0 0 1,1 0-1,-1 0 0,1 0 1,-1 0-1,1 0 1,-1 0-1,1 0 0,-1 0 1,1 0-1,-1 0 1,0 0-1,1 0 0,-1 1 1,1-1-1,-1 0 0,1 0 1,-1 1-1,1-1 1,-1 0-1,1 0 0,0 1 1,-1-1-1,1 0 0,-1 1 1,1-1-1,0 1 1,-1-1-1,1 1 0,0-1 1,-1 1-1,1-1 1,0 1-1,0-1 0,0 1 1,-1-1-1,1 1 0,0-1 1,0 1-1,0-1 1,0 1-1,0 0-40,-1 3 72,1 0 1,0 0-1,0 1 1,0-1-1,0 0 0,1 3-72,8 38 182,3 1 0,1-1 1,5 7-183,3 11 143,0 13-143,-1 7 129,-4 1 1,-4 0-1,1 61-129,-15-119 254,-2-17 166,4-9-402,-1 0 0,1 0 1,0-1-1,-1 1 0,1 0 1,0 0-1,-1 0 0,1 0 0,0 0 1,-1-1-1,1 1 0,0 0 1,0 0-1,-1 0 0,1-1 1,0 1-1,0 0 0,0 0 0,-1-1 1,1 1-1,0 0 0,0-1 1,0 1-1,0 0 0,0-1 1,-1 1-1,1 0 0,0-1 1,0 1-1,0 0-18,-2-8 63,0 0 1,0 0-1,1 0 0,0 0 1,0 0-1,1 0 1,0-1-1,0 1 0,1 0 1,1-4-64,-1-5 35,3-16-19,0 0-1,3 0 1,5-18-16,-6 31-10,0 2 0,1-1 0,1 1 0,1 0 0,1 0 0,6-9 10,-13 23-19,1 0 1,-1-1-1,1 1 0,-1 1 1,1-1-1,0 0 0,0 1 1,1 0-1,-1 0 0,1 0 1,3-1 18,-5 3-23,-1 0 1,1 0-1,0 1 1,-1-1-1,1 1 0,0 0 1,0-1-1,0 1 1,-1 1-1,1-1 1,0 0-1,0 1 1,-1-1-1,1 1 0,0 0 1,-1 0-1,1 0 1,-1 0-1,1 0 1,-1 1-1,0-1 0,3 2 23,5 5-54,-1 0-1,0 1 1,-1 0-1,1 0 0,-2 1 1,1 0-1,-1 0 0,-1 0 1,0 1-1,-1 0 1,1 1 54,2 9-17,0 0 1,-1 0-1,-1 0 1,-1 0 0,1 18 16,-5-31 2,0-1 0,-1 1 0,0 0 0,0-1 1,-1 1-1,1-1 0,-2 1 0,1-1 0,-1 1 0,0-1 1,-1 0-1,0 0 0,0 0 0,0 0 0,-2 0-2,2-2 12,-1 0-1,-1 0 1,1 0-1,-1 0 1,0-1-1,0 0 1,0 0-1,0 0 1,-1-1-1,0 0 1,1 0-1,-1 0 1,0-1-1,-1 1 1,1-2-1,0 1 1,-5 0-12,-1 0-11,-1 0 0,0-1-1,1 0 1,-1-1 0,0-1 0,1 0 0,-1 0 0,0-1 0,1-1 0,0 0 0,0-1 0,0 0 0,-9-5 11,5-4 230,11 1-178</inkml:trace>
  <inkml:trace contextRef="#ctx0" brushRef="#br0" timeOffset="6630.428">6682 300 9154,'0'-25'2556,"-1"8"850,4 40-1740,9 80 543,18 63-2209,-2-18 571,-26-138-535,12 81 387,4-1 0,20 53-423,-35-131-9,2 0-1,0-1 0,0 1 1,1-1-1,1 0 0,0 0 0,2 2 10,-8-12 57,-1-1-1,0 1 0,1-1 0,-1 1 0,0-1 1,1 1-1,-1-1 0,1 1 0,-1-1 1,1 0-1,-1 1 0,1-1 0,-1 0 0,1 1 1,0-1-1,-1 0 0,1 0 0,-1 1 1,1-1-1,0 0 0,-1 0 0,1 0 0,0 0 1,-1 0-1,1 0 0,-1 0 0,1 0 1,0 0-1,-1 0 0,1 0 0,0 0 0,-1 0 1,1-1-1,-1 1 0,1 0 0,0-1 1,-1 1-1,1 0-56,5-12 924</inkml:trace>
  <inkml:trace contextRef="#ctx0" brushRef="#br0" timeOffset="7016.039">7032 811 4953,'60'-5'3214,"-57"5"-2914,-1 0-1,1 0 1,0 1 0,-1-1-1,1 1 1,0-1 0,-1 1-1,1 0 1,-1 0 0,1 0-1,-1 0 1,0 0 0,1 1-1,-1-1 1,0 1-1,2 0-299,14 9 1211,-10-9-997,0-1 0,0 0 1,0 0-1,0-1 0,0 0 0,0 0 0,0-1 0,0 0 0,0 0 0,-1-1 0,1 0 0,0 0 0,-1-1 0,1 0 0,4-3-214,1 0 115,1-2-1,-1 0 0,0 0 1,-1-1-1,0-1 0,0 0 1,7-10-115,-16 17 25,0 0 0,-1 0 0,1 0 0,-1-1 0,0 1 0,0 0 0,-1-1 0,1 0 0,-1 1 0,1-1 1,-1 0-1,0 0 0,-1 0 0,1 0 0,-1 0 0,1 0 0,-1 0 0,0 0 0,-1 0 0,1 0 0,-1 0 0,0 0 0,0 1 0,0-1 0,0 0 0,-1 0 0,1 1 1,-1-1-1,0 0 0,0 1 0,0 0 0,-1 0 0,-1-3-25,0 2 4,0 0 1,1 0 0,-1 0-1,-1 0 1,1 1 0,-1 0-1,1 0 1,-1 0 0,0 1-1,0-1 1,0 1 0,0 0-1,0 0 1,-1 1 0,1 0-1,-1 0 1,1 0 0,-1 0-1,1 1 1,-1 0 0,1 0-1,-1 1 1,1 0 0,-3 0-5,0 1-4,0 1 1,0 0-1,0 0 1,1 1-1,-1 0 1,1 1 0,0-1-1,0 1 1,0 1-1,1-1 1,-6 7 3,4-3 3,0 1 0,0 0 1,1 1-1,1-1 0,0 1 0,0 0 1,1 1-1,0 1-3,0 0 14,1 0 1,0 0-1,1 1 0,1-1 0,0 1 1,1 0-1,0-1 0,1 1 1,0 0-1,1-1 0,1 1 1,1 0-1,-1-1 0,2 0 0,2 6-14,-2-10 15,0-1-1,1 0 0,0 0 1,1 0-1,0 0 0,0-1 0,1 0 1,-1-1-1,1 1 0,1-1 1,-1 0-1,1-1 0,0 0 0,1 0 1,-1-1-1,1 0 0,-1-1 1,5 2-15,21 5 670,0-1 1,1-1-1,0-2 1,12 0-671,56 5 1036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1:16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86 168 5105,'10'-58'2665,"-10"38"2169,0 20-4760,0 0-1,0 0 1,1 0-1,-1 0 1,0 0-1,0 0 1,0 0-1,0 0 1,0 0-1,0 0 1,0 0-1,0 0 1,0 0-1,0 0 1,0 0-1,0 0 0,0 0 1,0 0-1,0 0 1,0 0-1,0 0 1,0 0-1,0 0 1,0 0-1,0 0 1,0 0-1,0 0 1,0 0-1,0 0 1,0 0-1,0 0 1,0 0-1,0 0 1,1 0-1,-1 0 1,0-1-1,0 1-73,5 6 556,95 87 277,-96-89-808,13 11 84,1 0-1,0-1 1,1-1 0,1-1-1,12 5-108,-27-14 14,0-1 1,1 0-1,-1 0 0,1 0 0,-1-1 0,1 0 0,0 0 0,-1-1 1,1 1-1,0-1 0,-1 0 0,1-1 0,0 1 0,0-1 0,-1 0 1,1-1-1,-1 1 0,1-1 0,-1 0 0,0-1 0,0 1 0,0-1 1,0 0-1,5-4-14,-5 3 19,1-1 1,0-1-1,-1 1 0,0-1 1,0 0-1,-1 0 0,0 0 1,0-1-1,0 1 1,-1-1-1,0 0 0,0 0 1,-1 0-1,0 0 0,0-1 1,0 1-1,-1-5-19,0 7 38,-1 0 0,0 0 0,0 0-1,0 0 1,-1 0 0,0 0 0,0 0 0,0 0-1,0 0 1,-1 0 0,0 1 0,0-1-1,0 1 1,-1-1 0,1 1 0,-1 0 0,0 0-1,0 0 1,-1 0 0,1 1 0,-1-1-1,0 1 1,0 0 0,0 0 0,0 0 0,0 1-1,-2-1-37,-5-2 34,-1 0 1,0 1-1,0 0 0,0 1 0,0 1 0,0-1 0,-1 2 0,1 0 0,-1 1 0,0 0 0,1 0 1,-3 2-35,-6 1 18,1 0 0,-1 1 0,1 2 0,-1 0 0,1 1 0,-15 8-18,25-10 16,1 0 0,0 1 0,0 0 1,0 0-1,1 1 0,0 0 0,0 0 0,1 1 0,0 0 1,1 0-1,-6 9-16,5-5 23,0 1 1,0 1-1,2-1 0,-1 1 1,2 0-1,0 0 1,1 1-1,-1 2-23,1 12 53,1 0 1,1 1-1,1-1 0,2 1 1,1-1-1,1 0 1,1 0-1,4 9-53,-5-25 39,0 0-1,0 0 1,1-1 0,1 0 0,0 0-1,1 0 1,0-1 0,0 0 0,2 0-1,-1-1 1,1 0 0,1-1 0,-1 1-1,2-2 1,-1 0 0,1 0 0,0-1-1,1 0 1,0-1 0,0 0-1,0-1 1,2 0-39,20 6 62,0-2 0,1-1 0,1-2 0,-1-1 0,1-2 0,10-1-62,20-2 509,0-4 0,60-10-509,-51 3 364</inkml:trace>
  <inkml:trace contextRef="#ctx0" brushRef="#br0" timeOffset="533.244">1151 654 8082,'3'-47'3520,"14"52"-1743,2 4-497,5 8-160,2 2-191,-12 5-193,9 2-72,-9 4-160,1-1-104,-3-4-144,-9 1-72,0 1-96,-10-1-16,-6 0 72,-1-3-176,1-6 3305,1-7-2449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1:11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1136 6169,'-15'55'7861,"15"-50"-7034,-1 0 1054,7-9-559,12-13-241,-10 11-865,-1-2 1,0 1-1,0-1 1,0 0-1,1-4-216,1-2 71,-1 0 1,-1 0-1,-1-1 0,0 0 0,0 0 1,-2 0-1,0-1 0,0 0 0,-2 0 1,0 0-1,-1 0 0,0 0 1,-2 0-1,0 0 0,0 0 0,-1 0 1,-1 0-1,-3-6-71,-25-111 92,6-2-1,5-1 1,4-44-92,14 162-14,2 0 0,0 0 1,1 0-1,1 0 0,1 0 1,4-16 13,-5 29-8,-1 0 0,0 1 0,1 0 0,0-1 0,0 1 0,1 0 0,-1 0 0,1 0 0,0 0 0,0 0 0,0 1 0,0-1 1,1 1-1,-1 0 0,1 0 0,0 0 0,0 1 0,0-1 0,0 1 0,0 0 0,1 0 0,-1 0 0,1 1 0,-1-1 0,1 1 0,0 0 1,-1 1-1,3-1 8,3 1-145,-1 0 0,1 1 0,-1 1 0,1-1 0,-1 1 1,0 1-1,0-1 0,0 2 0,0-1 0,0 1 0,-1 1 1,0-1-1,0 2 0,0-1 0,0 1 0,-1 0 0,0 0 1,0 1-1,-1 0 0,0 0 145,31 40-608</inkml:trace>
  <inkml:trace contextRef="#ctx0" brushRef="#br0" timeOffset="358.794">49 705 5769,'-14'2'3233,"-9"3"-304,11-2-841,18-3-520,5-3-207,27-1-449,12-2-64,10-11-352,15-3-152,5 1-48,-6 2 0,1 16 713,-14 11-657</inkml:trace>
  <inkml:trace contextRef="#ctx0" brushRef="#br0" timeOffset="834.64">983 669 6953,'-11'-38'2861,"-9"-20"-2861,19 56 91,1 1-1,-1-1 0,1 1 1,-1-1-1,0 1 1,0-1-1,0 1 1,0-1-1,0 1 1,0 0-1,0 0 1,0-1-1,-1 1 0,1 0 1,0 0-1,-1 0 1,1 0-1,-1 1 1,1-1-1,-1 0 1,1 1-1,-1-1 1,0 1-1,1-1 0,-1 1 1,0 0-1,1-1 1,-1 1-1,0 0 1,1 0-1,-1 0 1,0 1-1,1-1 1,-1 0-1,-1 1-90,-3 1 207,-1 1 0,1 0 1,0 0-1,1 1 0,-1-1 0,1 1 0,-3 2-207,2-1 154,-10 6 75,1 1 0,1 1 0,-1 0 0,2 1 0,0 1 0,1 0 0,-5 8-229,12-15 20,1 0-1,-1 0 1,2 1-1,-1-1 1,1 1-1,0 0 1,1 0-1,0 0 1,1 0-1,0 0 1,0 0-1,0 1 1,2-1-1,-1 0 1,1 0 0,1 7-20,0-7 8,1 0 1,-1 1 0,1-1 0,1 0 0,0-1 0,0 1 0,0-1 0,1 1 0,1-1-1,1 1-8,-3-4 8,0 0-1,1-1 1,-1 1-1,1-1 1,0 0-1,0 0 1,1-1-1,-1 1 1,1-1-1,0-1 1,0 1-1,0-1 1,0 0-1,0 0 1,6 0-8,0 0 21,0-2 0,0 0-1,0 0 1,1-1 0,-1-1 0,0 0 0,0 0 0,-1-1-1,1-1 1,0 0 0,-1-1 0,0 0 0,0 0 0,0-1-1,-1-1 1,0 0 0,0 0 0,-1-1 0,0 0 0,0-1-1,-1 0 1,0 0 0,0-1 0,3-7-21,-8 13 17,-1-1 1,-1 0-1,1 0 0,-1 0 1,1 0-1,-2-1 1,1 1-1,0 0 0,-1 0 1,0-1-1,0 1 0,-1 0 1,1 0-1,-1-1 1,0 1-1,-1 0 0,1 0 1,-1 0-1,0 0 0,0 0 1,-1 1-1,1-1 0,-2-1-17,-7-10 28,0 0 0,-1 0-1,-1 1 1,-1 0-1,-6-4-27,6 6 17,-1 0 0,0 0 0,-1 2 0,-8-5-17,17 12-17,0 0 1,0 0 0,-1 1-1,0 0 1,1 0-1,-1 1 1,0 0-1,0 1 1,0-1 0,0 2-1,-8-1 17,13 1-1,1 0 0,-1 0-1,1 0 1,0 1 0,-1-1-1,1 1 1,0-1 0,-1 1-1,1 0 1,0 0 0,-1 0 0,1 0-1,0 0 1,0 1 0,0-1-1,0 0 1,0 1 0,1 0-1,-1-1 1,0 1 0,1 0 0,-1 0-1,1 0 1,0 0 0,-1 0-1,1 1 1,0-1 0,0 0 0,1 0-1,-1 1 1,0-1 0,1 0-1,-1 1 1,1-1 0,0 2 1,4 29 528</inkml:trace>
  <inkml:trace contextRef="#ctx0" brushRef="#br0" timeOffset="1234.879">1248 586 7274,'6'-8'4116,"-6"21"-1310,-1 3-2658,4 10 305,1-1 0,1 0-1,1 0 1,1 0-1,2-1 1,0 0 0,1-1-1,7 10-452,-3-2 938,7 24-938,-18-33 288,-4-17 184,-2-14 764,-8-38-1040,3 15-78,1-1-1,-1-31-117,7 54 7,1-1-1,0 1 1,1 0-1,0-1 1,0 1-1,1 0 1,1 0-1,-1 0 1,2 0-1,-1 0 1,5-6-7,-3 6 0,1 1 0,0 0 0,1 0 0,0 0 0,0 1 0,1 0 0,0 0 0,0 1 1,1 0-1,0 1 0,0-1 0,1 2 0,-1-1 0,0 2-23,0 0 1,-1 1 0,1 0-1,0 0 1,1 1 0,-1 0-1,0 0 1,1 1-1,-1 1 1,0-1 0,1 1-1,-1 1 1,1 0 0,-1 0-1,3 2 23,-2 0-31,0 0-1,-1 1 0,1 0 0,1 2 32</inkml:trace>
  <inkml:trace contextRef="#ctx0" brushRef="#br0" timeOffset="2052.243">1920 580 7234,'-3'1'373,"0"-1"0,0 1 1,-1 0-1,1 0 0,0 0 1,0 1-1,0-1 0,0 1 1,0-1-1,0 1 0,1 0 1,-1 0-1,0 0 0,0 2-373,1-2 112,1 1-1,-1 0 1,1-1-1,0 1 1,0 0-1,0 0 0,0 0 1,0 0-1,1 0 1,-1 0-1,1 0 0,0 0 1,0 0-1,0 0 1,0 0-1,1 1-111,1 10 254,0 1 0,2-1 0,0 1 0,0-1 0,1-1 0,1 1-1,1-1 1,0 0 0,1 2-254,2 2 219,-1 0-1,-2 1 1,1-1 0,-2 2-1,0 0-218,-5-15 42,-1 0-1,1 0 1,-1 1-1,0-1 1,0 0 0,0 1-1,-1 3-41,1-7 21,-1 1 0,1 0 0,-1 0 0,1-1 0,-1 1 0,1 0 0,-1-1 0,0 1 0,0-1 0,0 1 0,0-1 0,0 1 0,0-1 0,0 1 0,-1-1 0,1 0 0,0 0 0,-1 0 0,0 1-21,1-2 13,0 0 0,1 0 0,-1 0 1,0 0-1,1 0 0,-1 0 1,0 0-1,1 0 0,-1 0 0,0 0 1,1-1-1,-1 1 0,0 0 0,1 0 1,-1-1-1,1 1 0,-1 0 1,1-1-1,-1 1 0,0-1 0,1 1 1,-1-1-1,1 1 0,0-1 1,-1 1-1,1-1 0,-1 1 0,1-1 1,0 1-1,0-1 0,-1 0 0,1 1 1,0-1-1,0 0 0,0 1 1,-1-1-1,1 0 0,0 0-13,-9-33 170,9 32-156,-4-17 10,1-1 1,1 0-1,0 1 1,2-1-1,0 0 1,1 1 0,2-1-1,2-14-24,-2 24-1,-1 1 0,1-1-1,0 1 1,1 0 0,0 0-1,0 1 1,1-1 0,0 1 0,1 0-1,0 0 1,0 0 0,0 1-1,1 0 1,0 1 0,1-1 0,0 1-1,0 1 1,4-3 1,-10 7-1,0 0 0,0 0 0,0 0-1,0 0 1,0 1 0,0-1 0,0 1 0,0-1-1,0 1 1,1 0 0,-1 0 0,0 0 0,0 0 0,0 0-1,1 0 1,-1 0 0,0 1 0,0-1 0,0 1-1,0 0 1,0 0 0,0 0 0,2 1 1,2 2-2,0 0-1,1 1 1,-2 0 0,1 0-1,-1 1 1,1 0 2,10 11 1,7 3-2,-2 1 0,-1 0 0,0 2 0,3 7 1,-17-22 4,0 1 0,-1 1 0,0-1 0,-1 1 0,1 0 0,-2 0 0,1 0 0,-2 0 0,1 0 0,-1 1 0,-1 0 0,0-1 0,0 2-4,-2-52 39,0 8-27,2 1 0,0-1 0,4-9-12,-4 32-1,1 0 1,0 0-1,1 0 1,0 0 0,0 1-1,1-1 1,0 1-1,0 0 1,1 0 0,0 1-1,1-1 1,-1 1-1,6-4 1,-7 7-1,0 1 0,1 0-1,-1 0 1,1 1-1,0-1 1,-1 1 0,1 0-1,0 0 1,1 1-1,-1 0 1,0 0-1,0 0 1,0 0 0,1 1-1,-1 0 1,0 0-1,1 0 1,-1 1-1,0-1 1,0 1 0,1 1-1,2 0 2,5 2 1,0 0-1,0 1 0,-1 1 1,1 0-1,-1 0 1,-1 1-1,1 1 0,3 3 0,-9-7 6,0 1-1,0 0 1,0 1-1,-1-1 0,0 1 1,0 0-1,-1 0 1,1 1-1,-1-1 0,0 1 1,-1 0-1,0 0 0,0 0 1,-1 1-1,1-1 1,-2 1-1,1-1 0,-1 1 1,0 0-1,0-1 1,-1 1-1,0 0 0,-1 0 1,0-1-1,0 4-5,-20 61 824,16-40-496</inkml:trace>
  <inkml:trace contextRef="#ctx0" brushRef="#br0" timeOffset="2776.587">2979 536 7826,'0'0'150,"0"-1"1,0 1-1,0-1 1,0 1-1,0-1 1,0 1-1,0-1 1,0 1 0,0 0-1,-1-1 1,1 1-1,0-1 1,0 1-1,-1 0 1,1-1-1,0 1 1,-1-1-1,1 1 1,0 0 0,-1 0-1,1-1 1,0 1-1,-1 0 1,1 0-1,-1-1 1,1 1-1,0 0 1,-1 0-1,1 0 1,-1 0-1,1-1 1,-1 1 0,1 0-1,0 0 1,-1 0-1,1 0 1,-1 0-151,0 1 156,0 0 1,1 0-1,-1 0 1,0 0 0,0 0-1,1 0 1,-1 0-1,1 0 1,-1 0 0,1 1-1,-1-1 1,1 0-1,0 1-156,-9 42 842,7-21-655,0 0 1,1 0 0,2 0-1,0 0 1,1 0 0,2 0-1,0-1 1,1 1 0,2-1-1,7 19-187,-12-37 17,-1 0-1,1 0 1,1 0-1,-1-1 1,0 1-1,1-1 0,0 1 1,0-1-1,0 0 1,0 0-1,1 0 1,-1 0-1,1-1 1,-1 0-1,1 1 1,0-1-1,0 0 1,0-1-1,0 1 0,0-1 1,0 0-1,1 0 1,-1 0-1,0 0 1,3-1-17,0 0 18,1 0 0,-1-1 0,1 0 1,-1 0-1,0-1 0,0 1 0,1-2 1,-1 1-1,-1-1 0,1 0 0,0 0 1,-1-1-1,1 0 0,3-3-18,0-1 8,-1 0 0,0-1 1,0 0-1,-1 0 0,0-1 0,0 0 0,-1 0 1,-1 0-1,0-1 0,0 0 0,-1-1 0,0 1 1,-1-1-1,0 0 0,-1 0 0,-1 0 0,0 0 0,0-1 1,-1 1-1,-1-1 0,0-3-8,-1-19 18,-2-1 1,-1 1-1,-8-30-18,12 65 0,0 1 0,0-1 0,0 0 0,0 0 0,0 0 0,-1 0 0,1 0 0,0 0 0,0 0 0,0 1 0,0-1 0,0 0 0,-1 0 0,1 0 0,0 0 0,0 0 0,0 0 0,0 0 0,0 0 0,-1 0 0,1 0 1,0 0-1,0 0 0,0 0 0,0 0 0,0 0 0,-1 0 0,1 0 0,0 0 0,0 0 0,0 0 0,0 0 0,-1 0 0,1 0 0,0 0 0,0 0 0,0-1 0,0 1 0,0 0 0,0 0 0,-1 0 0,1 0 0,0 0 0,0 0 0,0 0 0,0-1 0,0 1 0,-3 18 0,4 6 2,0 1-1,2 0 1,1-1 0,1 1-1,1-1 1,1 0-1,1-1 1,1 0 0,8 16-2,-10-27-48,0-1 0,1 0-1,0 0 1,0 0 0,11 8 48,-15-15 183,0 0-1,0 0 1,0-1 0,0 0-1,1 0 1,0 0-1,-1 0 1,1-1-1,0 0 1,0 0-1,1 0 1,-1 0 0,0-1-1,0 0 1,1 0-1,0-1-182,17-1 1202</inkml:trace>
  <inkml:trace contextRef="#ctx0" brushRef="#br0" timeOffset="3141.64">3639 16 9042,'0'-15'3114,"0"15"-3073,1 0-1,-1 0 1,0 0 0,0 0 0,0 0-1,0 0 1,0 0 0,0 0 0,0 0 0,0 0-1,0 0 1,1-1 0,-1 1 0,0 0-1,0 0 1,0 0 0,0 0 0,0 0 0,0 0-1,0 0 1,1 0 0,-1 0 0,0 0 0,0 0-1,0 0 1,0 0 0,0 0 0,0 0-1,0 0 1,1 0 0,-1 0 0,0 0 0,0 1-1,0-1 1,0 0 0,0 0 0,0 0-1,0 0 1,0 0 0,1 0 0,-1 0 0,0 0-1,0 0 1,0 0 0,0 0 0,0 1 0,0-1-1,0 0 1,0 0 0,0 0 0,0 0-41,2 3 230,0 0 1,0 1 0,0-1 0,-1 0 0,1 1 0,-1-1-1,0 2-230,11 47 702,-3 1 0,-2 0 0,-3 0-1,-1 19-701,7 81 587,-3-99-286,2 1 0,2-1 0,3-1 0,2 0 0,8 13-301,-14-38 2323,-5 1-1079</inkml:trace>
  <inkml:trace contextRef="#ctx0" brushRef="#br0" timeOffset="3792.102">4296 525 2369,'4'-1'542,"-1"0"0,0 0 0,0 0 1,1 0-1,-1 0 0,0-1 0,0 0 1,0 1-1,-1-1 0,4-2-542,-6 3 145,1 0-1,0 0 0,-1 1 1,1-1-1,-1 0 0,1 0 0,-1 0 1,1 0-1,-1 0 0,0 0 1,1 0-1,-1 0 0,0 0 1,0 0-1,1 0 0,-1 0 0,0 0 1,0 0-1,0 0 0,-1 0 1,1 0-1,0 0 0,0 0 1,0 0-1,-1 0 0,1 0 1,-1 0-1,1 0 0,0 0 0,-1 1 1,0-1-1,1 0 0,-1 0 1,1 0-1,-1 1 0,0-1 1,0 0-1,0 0-144,-6-7 360,-1 0 0,0 1 0,0 0 0,0 0 0,-1 1 1,0 0-1,0 0 0,-1 1 0,0 1 0,1-1 0,-2 1 0,0 1-360,5 1 52,-1 1 0,1 0 0,-1 0-1,0 0 1,1 1 0,-1 0 0,0 0-1,0 1 1,1 0 0,-1 0 0,0 0 0,1 1-1,0 0 1,-1 1 0,1-1 0,0 1-1,0 0 1,0 1 0,-4 2-52,2 1 6,-1-1-1,2 1 1,-1 0 0,1 1 0,0 0-1,1 0 1,-1 0 0,2 1-1,-1 0 1,1 0 0,1 0 0,-1 1-1,2-1 1,-1 1 0,1 0 0,1 0-1,0 0 1,0 1 0,1-1-1,0 1 1,1-1 0,0 0 0,1 1-1,1 7-5,0-9 2,-1 0 0,1 1 0,1-1 0,0-1 0,0 1 0,1 0 0,0-1 0,0 1 0,1-1 0,0-1 0,0 1 0,1-1 0,0 1 0,1-2 0,-1 1 0,1-1 0,0 0 0,1 0 0,0-1 0,-1 0 0,2 0 0,-1-1 0,0 0 0,1-1 0,0 0 0,0 0 0,0 0 0,4-1-2,-5-1 7,-1 0-1,0-1 0,0 0 0,1 0 1,-1-1-1,0 0 0,0 0 0,0-1 1,0 1-1,0-2 0,0 1 1,0-1-1,-1 0 0,1 0 0,-1-1 1,0 0-1,0 0 0,0 0 0,-1-1 1,1 0-1,-1 0 0,0 0 0,-1-1 1,1 0-1,-1 0 0,0 0 0,0 0 1,-1 0-1,0-1 0,0 0 1,-1 0-1,1 1 0,0-9-6,-1-6 15,-2 0 0,0-1 0,-1 1 0,-1 0 0,-1 0 1,-4-14-16,1 2 37,-2-34-37,10 62 23,2 12-3,6 19 13,-6-16-21,5 11 61,0-1 1,2 0-1,0-1 1,1 0-1,1-1 0,0 0 1,2-1-1,0-1 0,1 0 1,0-1-1,2-1 0,-1 0 1,2-1-1,7 3-73,31 15 2431,6 3-1104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1:09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482 78 2825,'36'-51'1504,"-36"50"-1434,1 1 0,-1-1 0,1 1 0,-1-1 0,1 1 0,-1-1 0,1 1 0,0 0 0,-1-1 0,1 1 0,-1 0 0,1-1 0,0 1 0,0 0 0,-1 0 0,1-1 0,0 1 0,-1 0 0,1 0 0,0 0 1,0 0-1,-1 0 0,1 0 0,0 0 0,-1 1 0,1-1 0,0 0 0,-1 0 0,1 0 0,0 1 0,-1-1 0,1 0 0,0 1 0,-1-1 0,1 0 0,-1 1 0,1-1 0,0 1-70,7 3 1149,3-3 257,-10-4 1379,-20-6 236,-2 4-2828,1 0-1,-1 2 0,0 1 1,1 0-1,-1 2 0,0 0 1,0 2-1,0 0 0,0 1 0,1 1 1,-1 1-1,1 0 0,-8 5-192,14-4 22,-1 0-1,1 0 1,1 1-1,-1 1 0,1 1 1,1 0-1,0 0 0,0 1 1,1 1-1,0 0 0,0 0 1,2 1-1,-1 0 0,1 1 1,1 0-1,1 1 1,0-1-1,-4 11-21,3 2 54,1 0 1,1 1 0,1-1-1,2 1 1,0 1-1,2-1 1,1 0-1,1 0 1,1 0 0,2 0-1,0 0 1,4 7-55,-5-22 50,0 0 1,0-1-1,2 0 1,-1 0 0,2 0-1,-1 0 1,1-1-1,1 0 1,0 0 0,0-1-1,1 0 1,0 0-1,1 0 1,0-1 0,0-1-1,8 5-50,1 0 54,0-2-1,1-1 1,1 0-1,-1-1 1,2-1 0,-1-1-1,1-1 1,0 0-54,11 1 50,1-2 1,0-1-1,-1-2 1,29-2-51,-42-1-35,0 0 1,0-1-1,0-2 0,-1 1 0,1-2 1,13-7 34,26-14 2260,-25 10-1326</inkml:trace>
  <inkml:trace contextRef="#ctx0" brushRef="#br0" timeOffset="396.861">1041 162 5913,'-6'-21'3875,"5"20"-3722,1 0-1,0 1 1,-1-1-1,1 0 1,0 1-1,-1-1 1,1 1-1,0-1 1,-1 1 0,1-1-1,-1 1 1,1-1-1,-1 1 1,1-1-1,-1 1 1,0-1 0,1 1-1,-1 0 1,0 0-1,1-1 1,-1 1-1,0 0 1,1 0 0,-1 0-1,0-1 1,1 1-1,-1 0 1,0 0-1,0 0-152,0 1 87,1 0-1,-1-1 1,0 1-1,1 0 0,-1 0 1,1-1-1,-1 1 1,1 0-1,-1 0 0,1 0 1,-1 0-1,1 0 1,0 0-1,0 0 0,-1-1 1,1 1-1,0 0 1,0 0-1,0 0 0,0 1-86,0 0 187,-3 25 271,2 1 0,0 0 0,2 0 0,3 10-458,-2 1 225,6 71 268,5 185 377,-13-279-814,1-1 1,1 1-1,0 0-56,12-63-459,-11 16 422</inkml:trace>
  <inkml:trace contextRef="#ctx0" brushRef="#br0" timeOffset="769.459">1029 129 8130,'0'-1'228,"1"-1"1,-1 1-1,0 0 1,1 0-1,-1 1 1,1-1 0,-1 0-1,1 0 1,0 0-1,-1 0 1,1 0-1,0 1 1,0-1-1,-1 0 1,1 0 0,0 1-1,0-1 1,0 1-1,0-1 1,0 1-1,0-1 1,0 1-1,0-1 1,0 1 0,0 0-1,0 0-228,1 0 194,0 0-1,0 0 1,0 0-1,0 1 0,-1-1 1,1 1-1,0-1 1,0 1-1,-1 0 1,1 0-1,0 0 1,-1 0-1,1 0 1,0 0-194,5 4 302,0 1 1,0 0-1,-1 1 1,0-1-1,5 7-302,6 13 372,-1 1 0,-1 1 1,3 8-373,7 15 233,-19-40-192,103 181 447,-88-158-430,3-1 0,0-2 0,2 0 0,17 14-58,32 34 375,-75-79-359,1 0 0,-1 0 0,0 0 0,0 1 0,0-1 0,1 0 0,-1 0 0,0 0 0,0 1 0,0-1 0,1 0 0,-1 0 0,0 0 0,0 0 0,1 0 0,-1 0-1,0 0 1,1 1 0,-1-1 0,0 0 0,0 0 0,1 0 0,-1 0 0,0 0 0,0 0 0,1 0 0,-1 0 0,0-1 0,1 1 0,-1 0 0,0 0 0,0 0 0,1 0 0,-1 0 0,0 0 0,0 0 0,1-1-16,3-11 406,-2-19 15,-2 29-388,-2-131 422,2-85-251,3 170-186,1 1-1,3-1 1,8-24-18,-7 43 29,-6 23-133,0 0 0,0 0 0,0 0 0,-1-1 0,0 1 0,0-6 104,-1 28-206</inkml:trace>
  <inkml:trace contextRef="#ctx0" brushRef="#br0" timeOffset="1233.86">2054 156 8850,'-1'-1'186,"0"-1"0,1 1-1,-1 0 1,0 0 0,0 0 0,0 0 0,1 0 0,-1 0 0,0 0 0,0 0-1,-1 1 1,1-1 0,0 0 0,0 1 0,0-1 0,0 0 0,-1 1-1,1 0 1,0-1 0,-1 1 0,1 0 0,0-1 0,-1 1 0,1 0 0,0 0-1,-1 0 1,1 0 0,0 0 0,-1 1 0,1-1 0,0 0 0,0 1-1,-1-1 1,1 1 0,0-1 0,0 1 0,-1-1 0,1 1 0,0 0-1,0 0 1,0-1 0,0 1 0,0 0 0,0 0-186,-2 3 113,0-1 0,1 1 0,-1-1 0,1 1 0,0 0-1,0 0 1,0 0 0,0 0 0,1 0 0,0 1 0,-1-1 0,2 0 0,-1 3-113,-1 19 247,1 0 0,1 0 0,2 0 0,0 0 0,4 10-247,10 42 749,6 7-749,9 37 418,-27-104-376,-1 0 1,-1 0 0,-1-1-1,0 1 1,-1 0 0,-1 0 0,-1 0-1,-1 5-42,1-16-367,1-6-3395,1-3 2279</inkml:trace>
  <inkml:trace contextRef="#ctx0" brushRef="#br0" timeOffset="1586.116">2032 137 4801,'-24'-14'3241,"8"11"520,9-1-1217,4-2-992,12 3-263,15-7-569,6-1-208,17-5-144,6-3-80,13 3-168,2 2-48,2 10 48,-6 5-88,-16 6-472,-17 3-560,-5 10 584</inkml:trace>
  <inkml:trace contextRef="#ctx0" brushRef="#br0" timeOffset="1924.395">2097 392 8554,'-22'20'4209,"5"-3"-1857,17-4-511,9-5-169,19-11-584,10-6-200,22-7-399,6-1-177,4 3-96,-7 1 104,-13 7-1945,-3-2 1321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1:24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87 5257,'-3'-8'1133,"0"0"0,-1 0-1,0 0 1,-4-6-1133,7 12 195,0 0 0,1 1 0,-2-1 0,1 1 0,0-1 0,0 1 0,0-1 0,-1 1 1,1 0-1,-1 0 0,1 0 0,-1 0 0,1 0 0,-1 0 0,0 0 0,1 0 0,-1 0 0,0 1 0,0-1 0,0 1 0,1 0 0,-1-1 0,0 1 0,0 0 0,0 0 0,0 0-195,0 1 78,1-1 0,0 1 0,-1 0 0,1 0 0,0 0 0,-1 0 0,1 0 0,0 1 0,0-1 0,0 0-1,0 0 1,0 1 0,1-1 0,-1 0 0,0 1 0,0-1 0,1 1 0,-1-1 0,1 1 0,0-1 0,-1 1 0,1 0 0,0-1 0,0 2-78,-4 43 607,4-45-598,2 62 404,4 1 0,2-1 0,8 26-413,-7-40 150,98 448 1103,-105-490-1255,-2-3-17,1-1 0,0 0-1,-1 0 1,1 0 0,0 0-1,1 1 1,-1-1 0,1-1-1,-1 1 1,1 0 0,0 0-1,0-1 1,2 3 19,-4-5-12,0 0 1,0 0-1,0 0 0,0 0 1,0 0-1,0 0 0,0 1 1,0-1-1,0 0 0,0 0 1,1 0-1,-1 0 0,0 0 1,0 0-1,0 0 0,0 0 1,0 0-1,0 0 0,0 0 0,0 0 1,0 0-1,0 0 0,1 0 1,-1 0-1,0 0 0,0 0 1,0 0-1,0 0 0,0 0 1,0 0-1,0 0 0,0 0 1,0 0-1,0-1 0,1 1 1,-1 0-1,0 0 0,0 0 1,0 0-1,0 0 0,0 0 1,0 0-1,0 0 0,0 0 1,0 0-1,0 0 0,0 0 1,0 0-1,0-1 0,0 1 1,0 0-1,0 0 0,0 0 1,0 0-1,0 0 0,0 0 12,1-14-445</inkml:trace>
  <inkml:trace contextRef="#ctx0" brushRef="#br0" timeOffset="351.341">15 649 8378,'-9'0'4073,"4"4"-1777,13-1-872,4 1-103,19-5-545,11-8-112,19-12-288,12-5-136,12-6 96,4 5 184,4 16-320</inkml:trace>
  <inkml:trace contextRef="#ctx0" brushRef="#br0" timeOffset="1278.36">739 34 7314,'-4'-6'1150,"-15"-19"2716,18 25-3807,1 0-1,0-1 1,-1 1 0,1 0 0,-1 0 0,1-1-1,-1 1 1,1 0 0,-1 0 0,1 0 0,-1-1-1,1 1 1,-1 0 0,1 0 0,-1 0 0,1 0-1,-1 0 1,1 0 0,-1 0 0,0 0 0,1 0-1,-1 0 1,1 0 0,-1 1 0,1-1 0,-1 0-1,1 0 1,-1 1 0,1-1 0,0 0 0,-1 0-1,1 1 1,-1-1 0,1 0 0,0 1 0,-1-1-1,1 1 1,-1-1 0,1 0 0,0 1 0,0-1-1,-1 1 1,1-1 0,0 1 0,0-1 0,0 1-1,-1-1 1,1 1 0,0-1 0,0 1 0,0-1-59,-3 8 116,1 0 0,0-1 1,1 1-1,-1 0 0,1 0 1,1 0-1,0 0 0,0 0 1,1 5-117,2 20 641,6 22-641,-8-49 47,38 173 1080,17 33-1127,-2-1 430,-54-207-412,5 13 118,-1 0 1,2 0-1,0 0 0,3 3-136,-7-20 614,0-7-357,-1-9-18,1-22-51,1 0-1,2 0 1,9-32-188,-9 52 1,0 0-1,1 1 0,1-1 0,1 1 0,0 1 1,1 0-1,1 0 0,9-13 0,-14 24-3,0-1 0,0 1-1,0 0 1,0 0 0,1 0-1,0 1 1,4-3 3,-8 6-2,0 0 0,0 0 1,0 0-1,0 0 0,1 0 0,-1 1 1,0-1-1,0 1 0,0 0 0,0-1 1,1 1-1,-1 0 0,0 0 0,0 1 1,0-1-1,1 0 0,-1 1 0,0-1 1,0 1-1,0 0 0,0 0 0,0-1 0,0 1 1,0 1-1,0-1 0,0 0 0,0 1 2,18 15-5,-2 1 1,0 1-1,-1 1 0,7 11 5,24 28-5,-32-41 6,-2-1 5,1-1-1,1 0 0,0-1 0,1-1 1,12 8-6,-25-19 1,1-1 0,0 1 0,0-1 0,0 1 0,0-1 0,0-1 1,0 1-1,0-1 0,1 0 0,-1 0 0,0-1 0,1 1 1,-1-1-1,0 0 0,1-1 0,-1 1 0,1-1 0,-1 0 1,0 0-1,0-1 0,0 0 0,0 0 0,0 0 0,0 0 0,1-2-1,7-3 6,-2-1 0,1-1-1,-1 0 1,0-1-1,-1 0 1,0 0-1,-1-1 1,0 0 0,-1-1-1,0 0 1,-1 0-1,5-11-5,-7 12 4,0-1 1,0 0-1,-1 0 0,-1 0 0,0 0 0,-1-1 1,0 1-1,-1-1 0,-1 0 0,1 1 0,-2-1 0,0 0 1,-1 1-1,-1-6-4,1 10-1,0 1 1,0 0 0,-1-1-1,0 1 1,-4-6 0,7 12-1,-1-1 0,0 1 0,0-1 0,0 1-1,0-1 1,0 1 0,-1 0 0,1 0 0,0-1 0,0 1 0,-1 0 0,1 0 0,-1 0 0,1 0 0,-1 0 0,0 1-1,1-1 1,-1 0 0,1 1 0,-1-1 0,0 1 0,0 0 0,1 0 0,-1-1 0,0 1 0,0 0 0,0 0 0,1 1-1,-1-1 2,-4 2-5,1 0-1,-1 0 0,1 1 0,0-1 0,-1 1 0,2 1 0,-1-1 0,0 1 0,1 0 1,-1 0-1,1 0 6,-10 10-25,1 1 0,-9 13 25,11-12-9,0 1-1,1 0 1,1 0 0,0 1 0,1 0 0,1 1-1,1 0 1,1 0 0,0 0 0,2 1 0,-2 18 9,5-27 6,-1-1 0,1 0 0,1 1 0,0-1 0,0 1 0,1-1 0,1 0 0,0 0 0,0 0 0,1 0 0,0 0 0,0-1 0,1 0 0,1 0 0,-1 0 0,2 0 0,-1-1 0,1 0 0,0 0 0,1-1 0,-1 0 0,2 0 0,2 1-6,2 0 18,0-1-1,0-1 1,1 0-1,-1-1 0,2 0 1,-1-1-1,0-1 1,1 0-1,-1-1 1,1 0-1,0-1 1,13-1-18,3-2 670,0 0 0,1-2 0,-1-2 1,-1-1-1,20-7-670,37-18 1257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1:21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378 137 4793,'-4'-19'4799,"4"18"-4606,0 0 0,0 1 0,-1-1-1,1 0 1,0 1 0,-1-1 0,1 0 0,0 1 0,-1-1 0,1 1 0,-1-1 0,1 1-1,-1-1 1,1 1 0,-1-1 0,1 1 0,-1 0 0,0-1 0,1 1 0,-1 0 0,1-1 0,-1 1-1,0 0 1,1 0 0,-1 0 0,0-1-193,-3 16 725,4-12-627,-3 36 428,1 0 0,4 18-526,-1 10 431,3 46 387,12 54-818,-5-65 213,-4 1-1,-5 7-212,-4-72 134,2-33 49,1-20-3,0 10-153,1-45 58,-2 1 0,-1 0 0,-3-1 0,-4-7-85,6 38 4,-2-1 0,0 1 0,-1-1 0,-1 1-1,0 1 1,-2-1 0,0 1 0,-1 0 0,-1 1 0,-2-2-4,9 15-1,0 0 1,0 1-1,-1-1 1,0 1-1,0-1 1,0 1 0,0 0-1,0 1 1,0-1-1,-1 1 1,0 0-1,1 0 1,-1 0-1,0 0 1,0 1-1,0 0 1,0 0 0,0 0-1,-1 1 1,0 0-2,-1 0 0,1 0 0,0 1 0,0 0 0,0 0 0,0 1 0,0 0 0,0 0 0,0 0 0,0 1 0,1-1 0,-1 1 0,1 1 0,0-1 0,-4 4 2,-2 3-3,-1 1 0,2 1 0,0 0 1,0 0-1,1 1 0,0 0 0,1 1 0,1 0 0,0 0 1,1 0-1,0 1 3,2-4 1,0 1 1,1-1 0,0 1-1,1-1 1,0 1 0,1 0-1,0 0 1,1 0 0,0 0-1,1 0 1,0 0 0,1-1-1,0 1 1,4 9-2,-3-13 5,0-1 1,1 0-1,0 0 1,0 0-1,1-1 0,-1 1 1,1-1-1,1 0 1,-1-1-1,1 1 1,6 4-6,-1-3 10,-1 0 0,1-1 1,1 0-1,-1 0 1,1-1-1,0-1 0,4 1-10,8 1 25,-1-1-1,1-1 1,1-2 0,-1 0-1,0-1 1,0-1-1,17-3-24,-28 1-228,0-1 1,-1 1-1,1-2 1,-1 0-1,1-1 0,-1 0 1,0 0-1,-1-1 0,0-1 1,9-6 227,16-12-837</inkml:trace>
  <inkml:trace contextRef="#ctx0" brushRef="#br0" timeOffset="374.454">632 772 7442,'49'-68'3438,"-47"66"-3050,0 0 1,-1 0 0,1 0 0,0 0-1,0 0 1,0 0 0,1 0-1,-1 1 1,1-2-389,11 2 905,-6 2-273,12-4-299,0 0 0,-1-1 0,0 0-1,0-2 1,0 0 0,0-2 0,-1 0-1,8-5-332,-22 10 11,0 0-1,-1 0 1,1 0-1,-1 0 1,1-1-1,-1 0 0,0 0 1,-1 0-1,1 0 1,-1 0-1,1 0 1,-1 0-1,-1-1 1,1 1-1,-1-1 1,1 0-1,-1-3-10,1 0 12,-2 1 1,1-1-1,-1 0 1,0 1-1,0-1 0,-1 1 1,0-1-1,-1 1 1,0 0-1,0-1 0,-1-2-12,1 5 6,0 0 0,-1 0 0,1 0 0,-1 0 1,0 1-1,0-1 0,0 1 0,-1 0 0,1 0 0,-1 0 0,0 0 0,0 1 0,-1-1 0,1 1 0,-1 0-6,1 1 1,1 1 1,-1-1 0,0 1 0,0 0-1,1 0 1,-1 0 0,0 1 0,0-1-1,0 1 1,0 0 0,0 0 0,0 0-1,0 1 1,0 0 0,1-1 0,-1 1-1,0 0 1,0 1 0,1-1 0,-1 1-1,0-1 1,0 2-2,-5 2 4,1 1-1,-1 0 1,1 0-1,1 1 1,-1 0-1,1 0 1,1 1-1,-1 0 1,1 0-1,0 1 1,1 0-1,-1 1-3,-6 14 8,1-1-1,1 2 1,1 0-1,1 3-7,3-12 7,1 0-1,0 0 1,1 0 0,1 0 0,1 1-1,0-1 1,2 9-7,-1-18 14,1 1 0,1-1 0,-1 0 0,1 0 0,0-1 0,1 1 0,-1 0 0,1-1 0,1 1 0,-1-1 0,1 0 0,0 0 0,1 0 0,-1-1 0,1 1 0,0-1 0,1-1 0,1 2-14,4 2 35,0-1 1,0 0-1,1-1 1,-1-1-1,2 1 1,-1-2-1,0 0 1,1 0-1,0-1 0,0-1 1,0 0-36,33 3 1501,1-3 0,21-1-1501,-54-1 586,73-1 778</inkml:trace>
  <inkml:trace contextRef="#ctx0" brushRef="#br0" timeOffset="1073.272">1722 52 8418,'-1'-3'276,"0"0"1,0 0-1,0 0 1,0 0-1,-1 0 1,0 0-1,1 0 1,-1 0 0,0 1-1,-1-1 1,1 1-1,0-1 1,-1 1-1,1 0 1,-1 0-1,0 0 1,1 0-1,-1 1 1,0-1-1,-2 0-276,5 2 34,-1 0 1,1 0-1,-1 0 0,1 0 0,-1 1 0,1-1 1,-1 0-1,1 0 0,-1 0 0,1 0 0,-1 1 0,1-1 1,-1 0-1,1 1 0,-1-1 0,1 0 0,0 1 0,-1-1 1,1 0-1,0 1 0,-1-1 0,1 1 0,0-1 1,-1 0-1,1 1 0,0-1 0,0 1 0,-1-1 0,1 1 1,0-1-1,0 1 0,0-1 0,0 1 0,0-1 0,0 1 1,0 0-1,0-1 0,0 1 0,0-1 0,0 1-34,0 29 440,9 32 550,14 46-990,-10-54 430,-3 0 0,3 47-430,-6 59 823,10 128 392,-16-262-1141,-1-18 22,-1-16 95,-3-32-148,-2 0 0,-1 0 0,-3 1 0,0 0-1,-3 1 1,-1 0 0,-2 1 0,-3-1-43,16 31-1,0 1 1,-1 0-1,0-1 0,0 2 0,0-1 1,-1 0-1,1 1 0,-1 0 1,-1 0-1,1 1 0,-1-1 1,-4-2 0,6 5-3,0 0 0,0 1 1,0-1-1,0 1 0,0 0 1,-1 0-1,1 0 0,0 0 1,-1 1-1,1 0 0,-1 0 1,1 0-1,0 0 1,-1 1-1,1 0 0,0 0 1,-1 0-1,1 0 0,0 1 1,-3 1 2,-4 3-4,0 0 0,1 0 1,0 1-1,1 1 0,-1-1 0,2 2 1,-1-1-1,1 1 0,0 0 1,1 1-1,0 0 0,0 0 0,-1 4 4,3-4-1,0-1 0,0 1 0,1 0 0,0 0 0,1 1 0,0-1 0,0 1 0,1 0 0,1-1 0,0 1 0,0 0 0,1 0 0,0 0 0,1 0 0,1 0 1,-1-5-2,1 0-1,-1 0 1,2-1 0,-1 1 0,0-1 0,1 0 0,0 1-1,1-1 1,-1-1 0,1 1 0,0 0 0,0-1 0,3 3 2,1-1 8,-1 0 0,1-1 1,0 0-1,0 0 0,1-1 0,-1 0 1,1-1-1,4 2-8,8 0-73,0 0-1,0-1 1,1-1 0,-1-1-1,1-1 1,-1-1 0,7-1 73,25-6-572,-3-4 225</inkml:trace>
  <inkml:trace contextRef="#ctx0" brushRef="#br0" timeOffset="1561.23">2082 455 7554,'-1'-1'399,"-1"1"0,1-1 0,0 1 0,-1-1 0,1 1 0,-1-1 0,1 1 0,-1 0 0,1 0 0,-1-1 0,1 1 1,-1 0-1,1 1 0,-1-1 0,1 0 0,0 0 0,-1 1 0,1-1 0,-2 1-399,2 0 112,-1 0 1,1 1-1,0-1 0,0 1 0,-1-1 1,1 1-1,0-1 0,0 1 1,1 0-1,-1-1 0,0 1 1,0 0-1,1 0 0,-1 0 0,1 0 1,0-1-1,-1 2-112,-1 11 145,1-1 0,0 1 1,1-1-1,0 1 0,1-1 0,1 1 1,2 11-146,8 25 195,7 20-195,-16-59 26,0 0-11,1-1 1,0 1-1,0-1 1,1 0 0,0 0-1,1 0 1,0 0-1,4 3-15,-7-9 9,0-1-1,1 1 0,0-1 0,0 0 0,0 0 0,0 0 1,0 0-1,0-1 0,1 0 0,-1 0 0,1 0 0,0 0 0,-1-1 1,1 0-1,0 0 0,0 0 0,0 0 0,0-1 0,0 0 1,1 0-9,2-1 9,0 1 1,0-1-1,0-1 1,-1 1-1,1-2 1,-1 1-1,1-1 1,-1 0-1,0 0 1,0-1-1,0 0 1,0 0-1,-1-1 1,1 0-1,-1 0 1,-1 0-1,1-1 1,-1 0-1,0 0 1,0 0-1,0-1 1,0-2-10,4-6 13,-1 0 0,-1-1 1,0 0-1,-1 0 1,-1-1-1,-1 1 0,0-1 1,-1 0-1,1-15-13,-1-69 28,-3-4-28,4 173 33,3-1 1,3 0-1,3 0 0,5 7-33,-15-62 22,1 0-1,0 0 0,1-1 0,0 1 0,1-1 1,1 0-1,-1-1 0,2 0 0,3 5-21,-6-9-33,1-1 0,-1 0-1,1 0 1,0-1 0,0 1 0,0-1-1,1-1 1,-1 1 0,1-1 0,0 0-1,0-1 1,0 0 0,0 0 0,0 0-1,1-1 1,3 1 33,38-1-956,5-3 316</inkml:trace>
  <inkml:trace contextRef="#ctx0" brushRef="#br0" timeOffset="1927.876">3107 514 8242,'-6'-11'974,"1"1"-1,-1-1 1,-1 1 0,0 1 0,0-1 0,-1 1 0,-3-2-974,8 7 206,-1 1 1,0-1 0,-1 1-1,1-1 1,0 1 0,-1 1-1,0-1 1,0 1 0,0-1-1,0 2 1,0-1 0,0 0-1,0 1 1,0 0 0,-1 0-1,1 1 1,-2-1-207,3 2 70,-1 0 0,0 0 0,1 0-1,0 1 1,-1-1 0,1 1 0,0 0 0,0 0 0,0 1 0,0-1 0,0 1-1,1 0 1,-1 0 0,1 0 0,0 0 0,-1 1 0,2-1 0,-1 1-1,-2 3-69,-7 11 147,1 0 0,1 1 0,-4 12-147,13-29 12,-10 22 70,1 0 0,1 0-1,1 1 1,1 1-1,-2 16-81,8-37 8,1 0 0,0 0 0,0 0-1,0 0 1,1 0 0,-1 0-1,1 0 1,0 0 0,1 0 0,-1 0-1,1 0 1,0-1 0,0 1-1,0-1 1,1 1 0,0-1 0,0 0-1,0 0 1,0 0 0,0 0-1,1-1 1,0 1 0,0-1 0,0 0-1,0 0 1,0-1-8,6 5 10,1-2 0,0 0-1,0 0 1,0-1 0,0 0 0,0-1 0,1 0 0,0-1-1,-1 0 1,8 0-10,13-1-419,0-1-1,0-2 0,0-1 1,0-1-1,4-3 420,17-5-725</inkml:trace>
  <inkml:trace contextRef="#ctx0" brushRef="#br0" timeOffset="2266.777">3342 488 6065,'17'0'6800,"1"1"-3298,66 2-2301,-71-3-1011,1 1-1,0-2 1,0 0 0,-1-1 0,1 0-1,5-3-189,-12 4 27,-1-1-1,0-1 1,0 1-1,0-1 1,0 0-1,-1 0 1,1-1-1,-1 0 1,1 0-1,-1 0 1,-1 0-1,1-1 1,1-2-27,-4 4 5,0 1 1,-1-1 0,1 0-1,-1 0 1,0 0-1,0 0 1,0 0 0,0 0-1,0 0 1,-1 0 0,0 0-1,1 0 1,-1 0-1,0 0 1,0 0 0,-1 0-1,1 0 1,-1 0 0,1 0-1,-1 0 1,0 0-1,0 0 1,-1 0 0,1 0-1,0 0 1,-1 1 0,0-1-1,0 0 1,1 1-1,-3-2-5,2 1 1,-1 0 0,1 0 0,-1 0 0,0 1 0,0-1 0,0 1 0,-1-1 0,1 1 0,0 0 0,-1 0 0,1 1 0,-1-1 0,0 1 0,0-1 0,1 1 0,-1 0 0,0 1 0,0-1 0,0 1 0,0 0 0,0 0 0,0 0 0,0 0 0,-2 1-1,-3 2-2,0 0 1,0 1-1,1 1 0,-1-1 1,1 1-1,0 0 1,1 1-1,-1 0 0,1 0 1,0 1-1,-2 3 2,-7 7-1,0 2 0,2 0-1,0 0 1,1 3 1,2-3 1,0 0 0,1 1 0,2 0-1,0 1 1,1 0 0,-1 9-1,6-21 2,0 1 1,1-1-1,0 1 0,1-1 1,0 1-1,1 0 0,0 4-2,0-8 3,1-1-1,-1 1 1,1 0-1,0-1 1,0 0-1,1 1 1,-1-1-1,1 0 0,0 0 1,1 0-1,-1-1 1,4 4-3,2 0 9,0 1 1,1-1-1,1-1 0,-1 0 1,1-1-1,0 0 1,1 0-1,-1-1 0,1 0 1,0-1-1,0-1 1,0 0-1,1-1 0,-1 0 1,1 0-1,0-2 1,-1 0-1,1 0 0,0-1 1,5-1-10,48-13 17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1:29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484 403 4313,'2'-3'459,"-1"0"1,1-1 0,-1 1-1,0-1 1,-1 1-1,1-1 1,0 0-1,-1 1 1,0-1-1,0 0 1,0 1 0,0-1-1,-1 0 1,1 1-1,-1-1 1,0 1-1,0-1 1,-1-1-460,0 0 325,-1 0 1,0 0 0,0 0-1,-1 1 1,1-1-1,-1 1 1,0-1-1,0 1 1,0 1-1,-1-1 1,-1-1-326,-3-1 199,0 0 0,-1 0 1,0 1-1,0 1 0,0-1 0,0 2 1,-1-1-1,0 1 0,0 1 1,0 0-1,0 1 0,-2-1-199,1 3 73,1 0-1,-1 1 0,0 0 1,0 0-1,1 2 0,-1-1 0,1 1 1,0 1-1,0 0 0,0 1 1,1 0-1,0 0 0,0 1 0,1 0 1,-1 2-73,-3 2 22,1 0 1,1 1-1,0 0 1,0 1-1,2 0 1,-1 1-1,2 0 1,0 0-1,0 1 1,-3 11-23,7-15 10,1 0 1,0 1-1,0-1 1,1 1-1,0-1 1,1 1-1,1 0 1,0 0-1,0-1 1,2 1-1,-1 0 0,1 1-10,0-5 8,1 0 0,0 0 0,0-1 0,0 1 0,1 0 0,0-1 0,0 0 0,1 0 0,0 0 0,0-1-1,1 0 1,0 1 0,0-2 0,0 1 0,0-1 0,1 0 0,3 1-8,5 3 29,1-1-1,1-1 1,-1 0-1,1-1 1,0-1 0,1-1-1,-1 0 1,1-1-1,0-1 1,0 0 0,5-2-29,9 0-2,0-2 1,0-1 0,0-1-1,-1-2 1,27-9 1,6-5-55</inkml:trace>
  <inkml:trace contextRef="#ctx0" brushRef="#br0" timeOffset="370.21">759 5 8186,'0'-1'214,"-1"1"0,0-1 0,0 1 0,1-1 1,-1 1-1,0 0 0,0-1 0,0 1 0,0 0 0,0 0 0,0-1 1,1 1-1,-1 0 0,0 0 0,0 0 0,0 0 0,0 0 1,0 0-1,0 1 0,0-1 0,0 0 0,0 0 0,0 1 0,1-1 1,-1 0-1,0 1 0,0-1 0,0 1 0,0-1-214,0 2 193,0 0 0,0 0 0,1 1 1,-1-1-1,0 0 0,1 0 0,-1 0 0,1 0 0,0 1 0,0-1 0,0 0 0,0 0 0,0 2-193,3 67 1600,4-1 0,4 14-1600,0-1 432,-1 2-122,-5-25-94,3-1 0,2 1 1,18 54-217,-7-62 225,-19-49-123,-1 0 1,1 0-1,0 0 0,0-1 0,0 1 0,0 0 1,1-1-1,-1 0 0,1 1 0,0-1 0,-1 0 1,1 0-1,0 0 0,2 0-102,15 0 612</inkml:trace>
  <inkml:trace contextRef="#ctx0" brushRef="#br0" timeOffset="1139.419">1503 462 4601,'39'-32'2429,"-31"27"-616,0-2 1026,-15 1 856,-87-46-1694,89 49-1945,-1 1 1,0 1-1,0-1 0,0 1 0,0 0 0,0 0 0,0 1 0,0-1 0,0 1 0,0 1 0,0-1 0,0 1 0,-1 0-56,-4 2 60,1 0 0,-1 0 1,0 1-1,1 0 0,-10 5-60,11-3 13,0 0 1,1 1-1,-1-1 1,2 2-1,-1-1 0,1 1 1,0 0-1,0 1 0,1-1 1,0 1-1,1 1 1,-3 6-14,0 0 5,1 0-1,1 0 1,1 0 0,0 1 0,1 0 0,1 0 0,-1 10-5,4-19 3,0-1 0,0 1 0,1 0 0,0 0 0,0-1 0,1 1 1,0-1-1,0 1 0,1-1 0,0 0 0,0 0 0,1 0 0,-1 0 0,2-1 0,-1 1 1,1-1-1,0 0 0,0-1 0,0 1 0,1-1 0,0 0 0,0 0 0,1-1 1,-1 0-1,1 0 0,0 0 0,0-1 0,0 0 0,0 0 0,1-1 0,-1 0 1,1 0-1,-1-1 0,1 0 0,0 0 0,-1-1 0,1 0 0,0 0 0,0-1 1,-1 0-1,6-1-3,-3-1 7,0 0 0,0-1 0,-1 0 0,0-1 0,1 0 0,-1 0 0,-1-1 0,1 0 0,-1 0 1,0-1-1,-1 0 0,0 0 0,0-1 0,0 0 0,-1-1 0,0 1 0,-1-1 0,1 0 0,-2 0 0,0-1 0,0 1 1,0-1-1,-1 0 0,-1 0 0,0 0 0,0-1 0,-1 1 0,0 0 0,-1-1 0,0 1 0,0 0 0,-1-2-7,-5-14 9,0 0-1,-1 1 1,-2-1-1,-1 1 1,0 1-1,-14-22-8,39 77-134,9 30 134,-14-34 7,0-1-1,2-1 1,1 0-1,1 0-6,1-3-73,1-1 0,1 0 0,1-2 0,1 0 0,0 0 0,1-2 0,5 2 73,2 1-241</inkml:trace>
  <inkml:trace contextRef="#ctx0" brushRef="#br0" timeOffset="1635.197">1962 294 7914,'-7'-4'961,"5"3"-602,0 0 0,0-1 0,0 1 0,1 0 0,-1 1 0,0-1 0,0 0 0,0 0 0,0 1 0,-1-1 0,1 1 0,0 0-359,1 0 100,0 1-1,0-1 1,0 1-1,0-1 1,0 1-1,0 0 1,0-1-1,0 1 1,0 0-1,0 0 1,0 0-1,1-1 1,-1 1-1,0 0 1,0 0-1,1 0 1,-1 0-1,1 0 1,-1 1-1,1-1 1,0 0 0,-1 0-1,1 0 1,0 0-1,0 0 1,-1 1-1,1-1-99,-4 17 357,1 0 1,0 1-1,1-1 0,1 20-357,3 16 515,2 7-515,-2-38 62,2 0 0,0 1-1,2-1 1,0 0 0,9 18-62,-12-32 15,0-1 0,1 0 1,1 0-1,-1 0 0,1 0 0,1-1 0,-1 1 1,1-1-1,0-1 0,1 1 0,0-1 1,0 0-1,0-1 0,0 0 0,1 0 1,5 2-16,-8-5 13,0 0 1,0-1 0,1 0-1,-1 0 1,0 0 0,1-1-1,-1 0 1,0 0 0,1 0-1,-1-1 1,1 0 0,-1 0-1,0 0 1,0 0 0,0-1-1,0 0 1,0 0 0,0 0-1,0-1 1,3-2-14,7-4 32,-2-1 0,1-1 1,-1 0-1,0-1 0,-1 0 0,-1-1-32,-2 2 11,-1 0 0,-1 0-1,1-1 1,-2 0 0,0 0 0,0-1-1,-1 1 1,-1-1 0,0 0-1,-1-1 1,0 1 0,-1-1-1,0-9-10,-1 5 7,0-1-1,-2 1 0,0 0 0,-1 0 0,-1 0 1,0 0-1,-1 0 0,-2 0 0,-6-15-6,6 25 0,4 17 1,3 30 3,-1-29-1,1 8 0,1 0 0,0 1 0,1-1 0,1 0 0,1 0 0,0 0 0,1-1 0,1 0 0,1 0 0,0 0 0,2-1 0,-1-1-1,2 0 1,1 1-3,-3-5-15,0 0 0,0 0-1,1-1 1,1-1 0,0 0-1,0 0 1,0-1 0,1-1-1,1 0 1,-1 0 0,1-1-1,0-1 1,0 0 0,8 1 15,23 1-99</inkml:trace>
  <inkml:trace contextRef="#ctx0" brushRef="#br0" timeOffset="2093.257">3038 357 12987,'0'-3'211,"-1"1"1,1-1-1,-1 0 1,0 0-1,0 0 1,0 0-1,0 1 1,0-1-1,-1 1 0,1-1 1,-1 1-1,0-1 1,0 1-1,1 0 1,-2 0-1,1 0 1,0 0-1,0 0 1,-1 0-1,1 0 1,0 1-1,-2-1-211,1 1 111,-1 0 0,1 1 1,-1-1-1,1 1 0,-1 0 0,1 0 0,-1 0 1,0 0-1,1 0 0,-1 1 0,1 0 1,-1 0-1,1 0 0,-1 0 0,1 0 0,0 1 1,-3 1-112,-47 22 708,-27 20-708,64-36 37,2 1 0,-1 1 0,1 0 0,1 1 0,0 0 1,1 1-1,-4 5-37,14-15 6,0 0 1,-1 0-1,1 1 1,1-1-1,-1 1 1,0-1-1,1 1 1,-1 0-1,1 2-6,1-5 2,-1 0 0,1 0 0,0 0 0,0 1 0,1-1 0,-1 0 0,0 0 0,0 0 1,0 1-1,1-1 0,-1 0 0,1 0 0,-1 0 0,1 0 0,-1 0 0,1 0 0,0 0 0,-1 0 0,1 0 0,0 0 0,0 0 0,0 0 0,0 0 0,0-1 0,0 1 0,0 0 0,0-1 1,0 1-1,0-1 0,0 1 0,0-1 0,0 1-2,8 2 13,0 0 1,0 0 0,1-1-1,-1 0 1,0-1-1,8 1-13,64-1 47,-32-1-29,-23 1-12,24 0 10,26 6-16,-61-6 2,-1 2 0,0 0 0,0 1 0,0 0-1,-1 1 1,1 1 0,7 4-2,-19-9 0,-1 0 0,1 0 0,0 0 0,0 0 0,-1 0 0,1 0 0,-1 0 0,1 1 0,-1-1 1,0 1-1,0-1 0,1 1 0,-1-1 0,0 1 0,0 0 0,0 0 0,-1 0 0,1-1 0,0 1 0,-1 0 0,1 0 0,-1 0 0,0 0 0,0 1 0,0-1 1,0 1-1,-1 0 1,0-1-1,1 1 0,-1-1 1,0 1-1,0-1 1,0 1-1,-1-1 0,1 1 1,-1-1-1,1 0 1,-1 0-1,0 1 0,-9 8 4,-1 1-1,0-2 1,-1 1-1,0-2 1,-3 3-4,8-7 2,-21 15 6,-1 0 0,-1-2 0,-1-2 1,0-1-1,-1-1 0,-30 8-8,62-22 65,-16 4-592,17-4 526,0-1 0,0 1 0,0 0 0,0 0 1,1 0-1,-1 0 0,0 0 0,0 0 0,0 0 0,0-1 0,0 1 1,1 0-1,-1 0 0,0 0 0,0 0 0,0-1 0,0 1 1,0 0-1,0 0 0,0 0 0,0 0 0,0-1 0,0 1 0,0 0 1,0 0-1,0 0 0,0 0 0,0-1 0,0 1 0,0 0 1,0 0-1,0 0 0,0-1 0,0 1 0,0 0 0,0 0 0,0 0 1,0 0-1,0-1 0,0 1 0,-1 0 0,1 0 0,0 0 1,0 0-1,0 0 0,0-1 0,0 1 0,0 0 0,-1 0 0,1 0 1,0 0-1,0 0 0,0 0 0,0 0 0,-1 0 0,1 0 0,0 0 1,0-1-1,0 1 0,-1 0 0,1 0 0,0 0 0,0 0 1,0 0-1,-1 0 1,15-13 138</inkml:trace>
  <inkml:trace contextRef="#ctx0" brushRef="#br0" timeOffset="2461.866">3495 582 7290,'1'0'444,"0"-1"1,-1 0 0,1 0 0,0 1-1,0-1 1,0 1 0,0-1 0,0 1 0,0-1-1,0 1 1,0 0 0,0-1 0,0 1-1,0 0 1,0 0 0,0 0 0,0 0 0,0 0-1,1 0 1,-1 0-445,39 0 993,-1-1-333,-24-2-512,0 0-1,0-1 1,0-1-1,0 0 0,0-1 1,-1 0-1,0-1 0,-1-1 1,5-3-148,-12 7 9,1-1 0,-1 0 0,-1-1 1,1 1-1,-1-1 0,0 0 0,0 0 1,-1 0-1,1-1 0,-1 0 0,-1 0 1,0 0-1,0 0 0,0 0 0,-1-1 0,1 1 1,-2-1-1,1 0 0,-1-1-9,0-1 6,-1 0 0,0 0 0,-1 0 0,0 1 1,0-1-1,-1 0 0,0 1 0,-1-1 0,0 1 0,0-1 0,-2-1-6,3 7-1,0 1-1,0-1 1,0 1-1,0 0 1,0 0-1,-1 0 1,1 0 0,-1 0-1,0 1 1,0-1-1,0 1 1,0-1-1,0 1 1,-1 0 0,1 0-1,0 1 1,-1-1-1,0 1 1,1 0-1,-1 0 1,0 0-1,0 0 1,1 1 0,-1-1-1,0 1 1,0 0-1,0 0 1,0 0-1,-2 1 2,-8 2-4,0 1-1,1 0 0,-1 1 0,1 1 0,1 0 0,-1 0 0,1 1 0,0 1 1,0 0-1,1 1 0,0 0 5,-19 17-12,1 2 0,2 1 0,-7 10 12,19-22 24,1 1-1,1 0 0,0 1 1,1 1-1,2 0 0,-7 16-23,15-30 10,0 0 0,0 0 0,1 0-1,0 1 1,0-1 0,0 0-1,1 0 1,0 1 0,0-1-1,0 1 1,1-1 0,1 1-10,-1-2 5,0 0 1,1-1-1,0 1 1,0-1-1,1 0 1,-1 0-1,1 0 1,0 0 0,0 0-1,0 0 1,0-1-1,1 1 1,0-1-1,-1 0 1,1 0-1,0-1 1,3 2-6,9 5 91,0-1 0,0-1 0,1-1 1,0 0-1,0-1 0,1-1 0,2 0-91,28 3 1369,1-1 1,3-3-1370,69 2 1289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44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139 478 8002,'-9'-19'2738,"-4"-5"2289,13 23-4991,0 1-1,0 0 1,0 0-1,0 0 1,0 0-1,0 0 1,0 0-1,0 0 1,0 0-1,0 0 0,0 0 1,0 0-1,-1 0 1,1 0-1,0 0 1,0 0-1,0 0 1,0 0-1,0 0 1,0 0-1,0 0 1,0 0-1,0 0 1,-1 0-1,1 0 1,0 0-1,0 0 1,0 0-1,0 0 1,0 0-1,0 0 1,0 0-1,0 0 1,0 0-1,-1 0 1,1 0-1,0 0 1,0 0-1,0 0 1,0 0-1,0 0 1,0 0-1,0 1 1,0-1-1,0 0 1,0 0-1,0 0 1,0 0-1,0 0 0,0 0 1,0 0-1,0 0 1,0 0-1,0 0 1,0 1-1,0-1 1,0 0-1,0 0 1,0 0-1,0 0 1,0 0-1,0 0-35,-1 18 1456,5 33-789,3-2 0,2 1-1,2-1 1,3 3-667,-1-6 104,-2 1 0,-2 0-1,-3 1 1,1 36-104,-6-74-198,-1 0-1,0 1 1,-1-1 0,0 0 0,-1 1 0,0-1 0,0 0-1,-1 0 1,-1-1 0,0 2 198,1-6-1735,6-7 775</inkml:trace>
  <inkml:trace contextRef="#ctx0" brushRef="#br0" timeOffset="359.944">108 177 10154,'-24'-52'4385,"-1"13"-2336,4 3-465,6 16-560,-1 1-352,9 12-432,7 3 64,12 16-400,4 4-344,13 13 344</inkml:trace>
  <inkml:trace contextRef="#ctx0" brushRef="#br0" timeOffset="841.038">849 526 5793,'54'-42'2970,"-53"41"-2747,0 0 1,0 0-1,0 0 0,0 0 0,-1 0 0,1 0 0,0 0 0,0 0 1,-1 0-1,1 0 0,-1 0 0,1 0 0,-1-1 0,1 1 1,-1 0-1,0-1-223,0 2 125,0-1 0,0 1 0,0-1 0,0 0 0,0 1 0,0-1 0,0 0 0,0 1 0,-1-1 0,1 1 0,0-1 0,-1 0 1,1 1-1,0-1 0,-1 1 0,1-1 0,0 1 0,-1-1 0,1 1 0,-1 0 0,1-1-125,-2 0 281,0-1 0,0 1 1,0 0-1,0 0 0,0 0 0,-1 1 0,1-1 0,0 0 1,0 1-1,-2-1-281,-6 1 282,0 0 1,1 1-1,-1 0 1,0 0-1,1 1 1,-1 0-1,1 1 1,0 0-1,-1 0 1,1 1-1,1 0 1,-8 5-283,-7 6 153,0 0 0,1 1 1,1 1-1,0 2-153,4-3 68,0 1-1,1 1 1,-1 2-68,9-10 15,2-1 1,-1 1 0,1 0 0,1 1 0,0-1 0,0 1 0,0 4-16,4-13 0,0 0 1,1 0-1,-1 0 1,1 0-1,-1 0 1,1-1-1,0 1 1,-1 0 0,1 0-1,0 0 1,1 0-1,-1 0 1,0 0-1,0 0 1,1 0-1,-1 0 1,1 0-1,0-1 1,-1 1-1,1 0 1,0 0-1,0-1 1,0 1 0,0-1-1,1 1 1,-1-1-1,0 1 1,1-1-1,-1 1 1,1-1-1,-1 0 1,1 0-1,-1 0 1,1 0-1,1 1 0,6 0-2,-1 1 0,0-1 0,1 0 0,0-1 0,-1 0 0,1 0 0,3-1 2,-11 0 0,48 3-62,-1 1-1,31 8 63,-66-10-28,-1 1 0,0 1-1,0-1 1,0 2 0,-1 0-1,0 0 1,1 1 0,-2 0 0,1 1-1,-1 0 1,0 1 0,8 8 28,-15-13-3,0 0-1,0 0 1,-1 1 0,0-1 0,1 1 0,-1 0 0,0 0 0,-1-1 0,1 1 0,-1 0 0,0 1 0,0-1 0,0 0 0,0 0 0,-1 0 0,1 0 0,-1 1 3,-1 1 7,1 0 1,-1-1 0,-1 1 0,1-1-1,-1 1 1,0-1 0,0 0-1,0 1 1,-1-1 0,0 0 0,-2 3-8,-4 5 38,-1-1-1,-1 0 1,0-1 0,0 0 0,-1-1 0,-1 0 0,0-1 0,-9 5-38,22-13 0,-21 11 67,-1 0 1,-18 7-68,34-17-28,1 0 0,0 0 0,0 0 1,-1-1-1,1 0 0,-1 0 0,1 0 1,-1-1-1,1 0 0,-1 0 0,0 0 1,1-1-1,-1 1 0,1-1 0,-3-1 28,6 1-28,0 0 0,1 1 0,-1-1-1,1 0 1,-1 0 0,1 0 0,-1 0-1,1 0 1,-1 0 0,1 0 0,-1-2 28,1 2-16,1 0 0,-1-1 0,1 1 0,-1 0 0,1-1 0,0 1 0,-1-1 0,1 1 0,0 0 0,0-1 0,0 1 0,0-2 16,0 3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1:26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172 691 6721,'-44'-30'2509,"37"28"-1748,7 4-179,9 7 378,-4-6-727,1-1 0,0 1 0,0-1 1,-1 0-1,1-1 0,0 0 0,1 0 0,-1 0 0,2 0-233,61-1 1167,-46 0-734,-11 0-250,0-1 0,0 0 0,0-1 0,0 0 0,-1 0 0,6-3-183,-12 3 35,-1 1 1,1-1 0,-1-1 0,0 1 0,0-1 0,0 1 0,0-1-1,-1 0 1,1-1 0,-1 1 0,1 0 0,-1-1 0,0 0 0,-1 0 0,1 0-1,-1 0 1,2-3-36,-2 3 18,-1 0 0,1 0-1,-1 0 1,1 0 0,-1 0 0,-1 0-1,1 0 1,0 0 0,-1 0-1,0 0 1,0 0 0,0-1 0,-1 1-1,1 0 1,-1 0 0,0 0 0,0 0-1,-1 0-17,0-1 13,-1 0 0,1 0 1,-1 0-1,0 1 0,-1-1 0,1 1 0,-1 0 0,0 0 0,0 0 0,0 0 0,0 1 0,-4-2-13,-2-1 7,0 0 0,0 0 0,-1 2 0,0-1 0,0 1 0,0 1 0,0 0 0,-1 0-1,1 1 1,-1 1 0,1 0 0,-8 0-7,9 2 0,1 0 0,-1 1-1,1 0 1,0 0 0,0 1 0,0 1-1,0-1 1,1 1 0,-1 1 0,1-1-1,0 1 1,0 1 0,1 0 0,-1 0-1,1 0 1,0 1 0,1 0 0,0 0-1,-3 5 1,-1 2 8,1 1-1,0 0 0,1 0 0,0 1 1,1 0-1,1 1 0,1 0 1,0-1-1,1 2 0,0 4-7,3-13 23,0 0-1,0 0 1,1 0 0,0 1-1,1-1 1,0 0 0,0 0-1,1 0 1,0 0-1,1 0 1,0-1 0,0 1-1,1-1 1,0 0 0,1 2-23,2-1 31,0 1 0,0-1 0,1 0 1,0-1-1,0 0 0,1 0 0,0 0 1,0-1-1,1-1 0,0 0 0,1 1-31,7 1 56,0 0 0,0 0 0,0-2 0,1 0 0,0-2 0,0 0 0,0-1 0,1 0 0,-1-2 0,1 0 0,-1-2 0,1 0 0,-1-1 0,4-1-56,4-4 275,-1-1 0,1-1 0,-2-2 0,1 0 0,-1-2 0,-1 0-275,26-16 587</inkml:trace>
  <inkml:trace contextRef="#ctx0" brushRef="#br0" timeOffset="654.464">744 572 4897,'0'0'248,"-1"0"0,0 0 0,1 0 0,-1 0 0,1 0 0,-1 0 0,0 0 0,1 0 0,-1 1 0,1-1 0,-1 0 0,1 0 0,-1 1 0,0-1 0,1 0 0,0 1 0,-1-1 0,1 1 0,-1-1 0,1 0 0,-1 1 0,1 0-248,-4 14 2090,9 18-681,10 8 803,13 25-2212,-16-41 319,-1 1 0,-1 0 1,-1 1-1,-2 0 0,2 13-319,-9-36 363,-1-5-86,-5-9 78,-3-22-10,6 0-214,1-1-1,3-28-130,0 43 6,1 0-1,1 1 0,0-1 0,2 1 0,0 0 0,1-2-5,-3 11-1,1 0 0,1 0 0,-1 0 0,1 1 0,0 0 0,1 0 0,0 0 0,0 0 0,0 1 0,1 0 0,3-2 1,-7 6-3,0 0 1,-1 0 0,1 0 0,0 1 0,0-1 0,0 1 0,0 0-1,0 0 1,0 0 0,0 0 0,0 0 0,1 1 0,-1-1 0,0 1-1,0 0 1,1 0 0,-1 0 0,0 0 0,0 1 0,1-1 0,-1 1 0,0 0-1,0 0 1,0 0 0,0 0 0,0 1 0,0-1 0,0 1 0,-1 0-1,1 0 1,0 0 0,0 1 2,11 11-5,-2 1 0,0 1 0,0 0 0,-2 0 1,0 1-1,3 8 5,2 3-4,14 28-2,-18-34 18,0-1 0,13 19-12,-19-31 51,-8-20 56,1-7-93,-2-11 4,1 0-1,2-23-17,1 44 0,1 1-1,0-1 1,0 1-1,1 0 0,0 0 1,0 0-1,1 0 1,0 0-1,0 0 1,1 0-1,-1 1 1,1 0-1,1 0 1,-1 0-1,1 0 1,0 1-1,1-1 1,-1 1-1,1 1 0,0-1 1,0 1-1,0 0 1,1 0 0,-2 1-3,0 1-1,0-1 1,0 1 0,0 0-1,1 1 1,-1-1 0,1 1 0,-1 0-1,1 0 1,-1 1 0,1-1-1,-1 1 1,1 1 0,0-1 0,-1 1-1,1 0 1,-1 0 0,0 0 0,1 1-1,-1 0 1,0 0 0,0 0-1,0 1 1,0 0 0,0 0 0,0 0-1,-1 0 1,0 1 0,0-1-1,2 3 4,10 13-5,-2 1 0,0 0 0,-1 1 0,-1 0-1,6 17 6,-2-6 2,-4-6 15,-2 0-1,6 21-16,11 29-135,-12-51-681,-14-24 908,0 0 1,0 0 0,0 0 0,0-1-1,0 1 1,0 0 0,0 0 0,0-1-1,0 1 1,0-1 0,0 1 0,0-1-1,0 1 1,0-1 0,1 0 0,-1 0-1,0 1 1,0-1 0,0 0 0,1 0-1,-1 0 1,0 0-93,10-7 966</inkml:trace>
  <inkml:trace contextRef="#ctx0" brushRef="#br0" timeOffset="1162.101">1704 626 9050,'0'0'202,"-1"0"-1,1 0 1,-1 0 0,0 0-1,1 1 1,-1-1 0,0 0-1,1 0 1,-1 0 0,1 1-1,-1-1 1,1 0 0,-1 1 0,1-1-1,-1 0 1,1 1 0,-1-1-1,1 1 1,-1-1 0,1 1-1,0-1 1,-1 1 0,1-1-1,0 1 1,-1-1-202,-3 19 1709,6 22-668,3-8 294,9 23-1335,-6-22 750,4 28-750,-2 42 512,-7-60-370,1 0-1,3 0 1,1 0 0,8 18-142,-11-40 104,-6-20 21,-4-12-20,-8-31 8,1 0 0,2-1-1,-4-41-112,0 7 38,-3-13-1,4-1-1,3-9-36,8 65-1,2 1-1,1-1 1,1 0-1,2 0 1,1 1 0,2 0-1,4-7 2,-9 33-4,0 0-1,0 0 1,1 0 0,1 1 0,-1-1-1,1 1 1,0 0 0,0 0-1,1 0 1,-1 1 0,1 0-1,3-3 5,-4 6-3,0-1-1,0 0 0,0 1 1,1-1-1,-1 1 1,1 1-1,0-1 0,-1 0 1,1 1-1,0 0 0,0 0 1,0 1-1,-1-1 0,1 1 1,0 0-1,0 1 0,0-1 1,1 1 3,5 1-5,0 1 0,-1 0 0,1 1 0,-1 0-1,0 0 1,0 1 0,0 1 0,-1-1 0,0 2 0,0-1 0,0 1 0,-1 0 0,0 1 0,-1 0 0,6 7 5,0 1-5,-1 0 1,-1 1-1,-1 0 1,0 1-1,-1 0 1,-1 1-1,-1-1 1,1 7 4,-5-16 6,0 1 0,-1 0 0,-1 0 0,0 0 1,0 0-1,-1 0 0,0-1 0,-1 1 0,0 0 1,0 0-1,-1 0 0,-1 0 0,1-1 0,-2 1 1,1-1-1,-1 0 0,-1 0 0,1 0 0,-2-1 0,1 1 1,-1-1-1,0-1 0,-1 1 0,0-1 0,0 0 1,0 0-1,-1-1 0,0 0 0,0-1 0,-1 0 1,0 0-1,0 0 0,0-1 0,0-1 0,0 1 0,-3-1-6,1 0 14,0-1-1,-1 1 0,0-2 0,1 0 0,-1 0 0,0-1 0,1-1 0,-4 0-13,9 0-99,-1 0-1,1 0 0,-1-1 0,1 1 0,-1-2 1,1 1-1,0-1 0,0 0 0,0 0 0,1 0 1,-1-1-1,1 0 0,0 0 0,-3-3 100,-2-11-500</inkml:trace>
  <inkml:trace contextRef="#ctx0" brushRef="#br0" timeOffset="1635.312">2445 14 9490,'0'-1'202,"-1"0"1,0 0-1,0 0 1,1 0-1,-1 0 0,0 1 1,0-1-1,0 0 1,0 0-1,0 1 1,0-1-1,0 1 0,0-1 1,0 1-1,-1-1 1,1 1-1,0-1 0,0 1 1,0 0-1,0 0 1,-1 0-1,1 0 0,0 0 1,0 0-1,-1 0 1,1 0-1,0 0 1,0 0-1,0 1 0,0-1 1,-1 0-1,0 1-202,1 1 72,-1-1 0,0 0 0,1 1 0,0 0 0,-1-1 0,1 1 0,0 0 0,0-1 0,0 1 0,0 0 0,0 0 1,0 0-1,0 0 0,1 0 0,-1 0 0,1 0 0,-1 0 0,1 0 0,0 1-72,-2 22 366,1-1 0,2 1 0,0-1 0,2 7-366,19 98 610,-14-86-464,23 135 677,3 108-823,-33-261 250,-1-15 102,0 1 0,1 0 0,0-1 0,1 1 0,0 0 0,2 4-352,-2-13 984</inkml:trace>
  <inkml:trace contextRef="#ctx0" brushRef="#br0" timeOffset="2006.51">2265 499 6017,'-9'0'3313,"8"1"-432,1 0-929,0-1-704,0 0-288,5 0-559,24 3-57,53-4-152,-26-8-88,8-4 136,1 2-176,-10 8-1288,-6 10 967</inkml:trace>
  <inkml:trace contextRef="#ctx0" brushRef="#br0" timeOffset="2403.998">2725 483 11034,'66'-6'4281,"-65"6"-3128,18 13-105,2 0-176,6 7-280,16 14-264,-13-5-88,15 5-144,-1-1-24,-5-4-24,4 1 8,-9-4-56,-4-3-216,-4-7-728,-3-5 1560,-8-7-736</inkml:trace>
  <inkml:trace contextRef="#ctx0" brushRef="#br0" timeOffset="2404.998">3332 248 10362,'-14'20'4337,"0"16"-2512,6 21-713,-4 10 80,0 9-384,2 2-192,1-2-208,2-3-56,-1-2-119,-1 5-57,0-4-80,5-3 184,1-6 112,3-10 2416,-1-6-1967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11:33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292 348 6977,'7'-7'583,"-4"4"-254,0 0 0,0 0 0,0 0 0,-1 0 0,0 0 0,1-1-1,-1 0-328,-2 3 46,1 1 0,-1 0 0,0 0-1,0-1 1,0 1 0,0-1-1,0 1 1,0 0 0,0-1 0,0 1-1,0 0 1,0-1 0,0 1-1,0 0 1,0-1 0,0 1 0,0 0-1,0-1 1,-1 1 0,1 0-1,0-1 1,0 1 0,0 0 0,0-1-1,-1 1 1,1 0 0,0 0 0,-1-1-46,-15-4 1466,6 4-1222,0 1-1,0 0 1,0 1-1,1 0 1,-1 0-1,0 1 1,0 0-1,1 1 1,0 0-1,-1 0 1,1 1-1,0 1 1,1-1-1,-1 1 1,1 1 0,0-1-1,0 2 1,1-1-1,0 1 1,0 0-1,0 0 1,-5 8-244,0 1 63,1 1 1,1 0 0,0 1 0,1 0 0,1 1 0,1 0 0,0 0 0,1 0-1,2 1 1,-3 14-64,5-15 19,0 0 0,1 0-1,1 0 1,1 0-1,1-1 1,0 1 0,1 0-1,1-1 1,1 1-1,2 4-18,-3-13 11,0 0 0,1 0 0,0 0 0,1 0 0,-1-1 0,2 0 0,-1 0 0,2-1 0,-1 0 0,1 0 0,0 0 0,0-1 0,1 0 0,0-1 0,0 0 0,1-1 0,0 0 0,2 1-11,3-1 13,-1 0-1,0-1 0,1-1 0,0 0 0,0-2 0,0 1 1,0-2-1,0 0 0,0 0 0,-1-2 0,1 0 1,0 0-1,0-2 0,-1 1 0,0-2 0,13-5-12,-4 0 10,-2-1-1,1-1 0,-1 0 1,-1-2-1,0 0 0,-1-2 0,-1 0 1,0 0-1,-1-2 0,1-3-9,-12 13 5,0 0 0,0 0-1,-1-1 1,0 1-1,0-1 1,-1-1 0,0 1-1,-1 0 1,0-1-1,-1 0 1,1 0 0,-1-6-5,-1 3 11,-1 1 1,0-1-1,-1 1 1,0-1 0,-1 1-1,0-1 1,-1 1-1,-1 0 1,-1-5-12,-5-7 21,-1 1 0,-2 0 1,0 1-1,-1 0 0,-1 1 0,0 1 1,-2 0-1,-1 1 0,-9-7-21,10 10 4,-1 2 0,0 0 0,0 1 0,-2 1 1,1 1-1,-5-1-4,13 7 1,-1 0 0,0 0 0,0 1 0,0 1 0,-1 0 0,1 1 0,-1 0 0,0 1 0,1 1 0,-1-1 0,-5 2-1,13 0-32,0-1 0,1 1 0,-1 0 0,1 0-1,-1 0 1,1 1 0,-1 0 0,1 0 0,0 0-1,0 0 1,0 0 0,0 1 0,0 0 0,0 0 0,1 0-1,-3 2 33,4-1-30,0 0-1,-1 0 0,1 0 0,1 0 0,-1 0 0,0 3 31</inkml:trace>
  <inkml:trace contextRef="#ctx0" brushRef="#br0" timeOffset="370.542">755 26 8602,'-1'-2'325,"1"0"0,-1 1-1,0-1 1,0 1 0,1-1 0,-1 1 0,0 0 0,-1-1-1,1 1 1,0 0 0,0 0 0,0 0 0,-1-1 0,1 1 0,0 1-1,-1-1 1,1 0 0,-1 0 0,-1 0-325,2 1 174,-1 0 1,0 0-1,0 0 0,1 0 1,-1 0-1,0 0 1,1 0-1,-1 1 0,0-1 1,1 1-1,-1-1 0,0 1 1,1 0-1,-1-1 0,1 1 1,-1 0-1,1 0 1,-1 0-1,1 0 0,-1 2-174,-20 17 452,2 2 0,0 1 0,1 0-1,2 1 1,-3 6-452,6-9 135,-31 50 194,3 3 0,-26 68-329,20-43 246,-22 31-246,-6-14 93,39-61-33,1 1-1,2 6-59,13-22 199,3 2-1,1-1 0,-6 25-198,23-64-70,-1 0-1,0 0 1,1-1-1,-1 1 1,1 0-1,-1 0 1,1 0-1,0 0 1,0 0 0,0 0-1,0 0 1,0 0-1,0 0 1,1 0-1,-1 0 1,1 0-1,-1 0 1,1 0 70,11-4-870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3:12.00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10876 309 4449,'-12'-76'2400,"12"75"-2205,0 0 0,-1-1 0,1 1 0,0-1 0,-1 1 0,0 0-1,1-1 1,-1 1 0,0 0 0,0 0 0,0 0 0,1-1 0,-2 1-195,2 1 116,-1-1 1,1 1 0,-1 0 0,1-1 0,-1 1 0,1 0 0,-1 0 0,1-1 0,-1 1 0,1 0 0,-1 0-1,1 0 1,-1 0 0,0 0 0,1 0 0,-1 0 0,1 0 0,-1 0 0,1 0 0,-1 0 0,0 0-117,0 1 142,0-1 1,0 0 0,0 1 0,0-1 0,0 1 0,0 0 0,0-1 0,0 1 0,1 0 0,-1-1 0,0 1 0,0 0 0,1 0 0,-1 0 0,0 0 0,1 0 0,-1 0 0,1 0 0,-1 0-1,1 0-142,-4 16 385,2 1-1,0 0 1,1 0-1,1-1 0,0 1 1,1 0-1,3 7-384,6 35 760,12 32-760,5 29 372,1 68-133,16 82-90,-39-245-136,9 48 91,-2-1 1,-2 35-105,-11-91-295,-1-35-1125,2-14 810</inkml:trace>
  <inkml:trace contextRef="#ctx0" brushRef="#br0" timeOffset="462.335">10833 550 4081,'-3'-5'498,"0"0"0,0-1 1,1 1-1,0-1 0,0 0 1,0 1-1,1-1 0,0 0 1,0 0-1,1 0 0,-1 0 0,1 0 1,0 0-1,1 0 0,0 0 1,-1 0-1,2 0 0,-1 0 1,1 0-1,1-1-498,5-15 877,2 1 1,1 0-1,1 1 1,10-14-878,-6 10 191,6-12 106,2 1 1,1 1 0,1 2 0,12-10-298,-27 31 16,1 1 0,0 0 0,0 0 0,1 2 0,0 0 0,0 0 0,1 1 0,0 1 1,0 0-1,0 1 0,1 0 0,0 1 0,9-1-16,-15 4 1,-1 0 0,1 1 0,-1 0-1,1 0 1,-1 1 0,1 0 0,-1 1 0,0-1 0,1 2 0,-1-1-1,6 3 0,-3 1-1,0-1 0,-1 1 1,0 1-1,0 0 0,0 0 0,-1 1 0,7 7 1,3 6-5,-2 0 1,0 1 0,-2 1 0,0 0 0,-2 1-1,10 23 5,-15-29-1,0 1-1,-1-1 0,-1 1 0,-1 1 1,-1-1-1,-1 1 0,0 5 2,-2-15-1,-1 0 1,0 0-1,-1 0 0,0 0 1,0 0-1,-1 0 0,-1-1 1,0 1-1,0-1 0,-1 1 0,0-1 1,0 0-1,-1-1 0,0 1 1,-3 3 0,-10 9 32,0-2 1,-2 0-1,0-1 0,-1-1 1,0-1-1,-1-1 1,-1 0-1,-1-2 0,0-1 1,-23 8-33,10-7 48,-1-1 1,-1-3 0,1 0-1,-1-3 1,-1-1-1,1-2 1,-7-2-49,43-1 43,-34-3-91,36 3 94,0 0 0,0-1 1,0 1-1,0 0 1,0 0-1,0-1 1,0 1-1,0-1 1,0 1-1,0-1 1,0 1-1,0-1 1,1 1-1,-1-1 0,0 0 1,0 1-1,1-1 1,-1 0-1,0 0 1,1 0-1,-1 0 1,1 1-1,-1-1 1,1 0-1,0 0 1,-1 0-1,1 0 0,0 0 1,0 0-1,-1 0 1,1-1-47,4-11 595</inkml:trace>
  <inkml:trace contextRef="#ctx0" brushRef="#br0" timeOffset="1165.283">11804 905 6233,'0'0'109,"-1"-1"-1,1 1 0,0 0 1,0 0-1,0 0 0,-1 0 1,1 0-1,0 0 0,0 0 1,0 0-1,-1 0 0,1 0 1,0 0-1,0 0 0,-1 0 1,1 1-1,0-1 0,0 0 1,0 0-1,-1 0 0,1 0 1,0 0-1,0 0 0,0 0 1,0 1-1,-1-1 0,1 0 1,0 0-1,0 0 0,0 0 1,0 1-1,0-1 0,-1 0 1,1 0-1,0 0 0,0 1 1,0-1-1,0 0 0,0 0 1,0 0-1,0 1 0,0-1 1,0 0-1,0 0 0,0 1-108,-1 13 2040,4 16-1433,2 0 1,1-1-1,1 0 0,7 14-607,10 46 784,-10-45-522,-10-36-169,-1 0 1,-1 0 0,1 0 0,-1 0 0,-1 0-1,1 0 1,-1 1 0,-1-1 0,1 0 0,-2 1-1,0 4-93,-3-5 1102,-1-12 12,-4-20-135,8 19-1141,-6-20 391,0 0 0,0-12-229,5 26 53,1 1 0,0-1 0,1 1 0,0-1 0,1 1 1,0 0-1,1-1 0,1-6-53,1 8 6,-1 0-1,1 0 1,0 1 0,1-1 0,0 1-1,0 0 1,1 1 0,0-1-1,0 1 1,0 0 0,1 1 0,0-1-1,1 1 1,2-1-6,12-7 20,0 0-1,1 2 1,0 1 0,17-6-20,-31 13-104,0 1 0,0 0 0,0 1 0,0-1 0,0 2 0,1-1-1,-1 1 1,1 1 0,-1 0 0,1 0 0,-1 1 0,8 1 104,-12 0-98,0 0 0,1 0-1,-1 1 1,0 0-1,3 2 99</inkml:trace>
  <inkml:trace contextRef="#ctx0" brushRef="#br0" timeOffset="1931.351">12892 1050 3241,'78'-81'2109,"-78"81"-2007,1-1 0,0 1 0,-1-1 0,1 0 0,0 1 0,-1-1 0,1 0 0,-1 0 0,1 1 0,-1-1 0,1 0 0,-1 0 0,1 0 0,-1 0 0,0 0 0,0 0-1,1 1 1,-1-1 0,0 0 0,0 0 0,0 0 0,0 0 0,0 0 0,0 0 0,0 0 0,0 0 0,-1 0 0,1 0 0,0 1 0,-1-1 0,1 0 0,0 0 0,-1 0-1,1 0 1,-1 1 0,1-1 0,-1 0 0,1 0 0,-1 1 0,0-1 0,1 0 0,-1 1 0,0-1 0,0 1 0,1-1 0,-1 1 0,0-1 0,0 1 0,0 0 0,0-1-1,0 1 1,1 0 0,-1 0 0,0-1 0,0 1-102,-3-1 525,1-1-202,-11-7 1262,0 2 1,0-1 0,-14-4-1586,23 11 155,-1-1 0,1 1 1,0 0-1,-1 0 0,1 0 1,-1 1-1,1 0 0,-1 0 1,0 0-1,1 1 1,-1 0-1,1 0 0,-2 1-155,-5 2 24,0 0 0,1 1 0,0 0 0,1 1 0,-1 1 0,1-1 0,0 1 0,0 1 0,1 0 0,0 0 0,1 1 0,0 0 0,0 1 0,1 0 0,0 0 0,0 0 0,1 1 0,1 0 0,0 0 0,0 0 0,1 1-1,1 0 1,0-1 0,0 1 0,1 0 0,1 1 0,0-1 0,1 0 0,0 0 0,1 0 0,1 9-24,0-7 9,0 1 0,2-1 0,-1 0 0,2 0 0,-1 0 0,2 0 0,0-1 0,1 0 0,0 0 0,1 0 0,0-1 0,1-1 0,1 1 0,-1-1 1,2-1-1,0 0 0,0 0 0,0-1 0,1-1 0,1 0 0,-1 0 0,1-1 0,1-1 0,-1 0 0,1-1 0,0-1 0,0 0 0,0-1 0,1 0 0,5 0-9,-6-2 9,1 0 1,-1-1-1,0-1 0,1 0 0,-1-1 1,0 0-1,0-1 0,0-1 1,0 0-1,11-6-9,-15 6 11,-1-1-1,0 0 1,-1-1-1,1 0 1,-1 0 0,0-1-1,-1 0 1,0 0-1,0-1 1,0 0 0,-1 0-1,0-1 1,-1 1-1,0-1 1,2-6-11,-1 1 33,-1 0-1,-1 1 1,0-2 0,-1 1 0,0 0-1,-2-1 1,1 1 0,-2-1 0,0 1-1,0-1 1,-2 0 0,0 1 0,0 0-1,-2-1 1,1 1 0,-4-7-33,3 12 25,1-1 0,-2 1-1,1-1 1,-1 1 0,-1 0 0,1 1 0,-1 0 0,-1 0 0,0 0 0,0 1 0,0-1-1,-1 2 1,0-1 0,0 1 0,-1 0 0,0 1 0,0 0 0,0 1 0,-1 0-1,1 0 1,-1 1 0,0 0 0,-6-1-25,8 2-38,-1 0 0,0 1-1,1 0 1,-1 1 0,0-1 0,1 2 0,-1-1-1,1 1 1,-1 0 0,0 1 0,1 0-1,-4 2 39,-13 11-160</inkml:trace>
  <inkml:trace contextRef="#ctx0" brushRef="#br0" timeOffset="2651.933">13945 951 5657,'-20'-55'2893,"17"52"-2522,0-1 0,1 1 0,-1 0 0,-1 0-1,1 0 1,0 0 0,-1 0 0,1 1 0,-1 0 0,0-1 0,0 1 0,0 1 0,0-1 0,0 0 0,0 1 0,-1 0-371,1-1 285,-1 1-95,0 0 0,-1 0 0,1 0 0,-1 1-1,1 0 1,0 0 0,-1 0 0,1 1 0,0-1 0,-1 1 0,1 1 0,0-1 0,0 1 0,0 0 0,0 0 0,0 0 0,0 1 0,0-1 0,1 1-190,-8 5 110,0 0 0,0 1 1,1 0-1,1 1 1,0 0-1,-5 7-110,3-2 22,0 1-1,2 1 0,0-1 0,1 2 0,0-1 1,1 1-1,2 0 0,-1 1 0,2 0 1,1 0-1,0 0 0,1 0 0,1 1 0,1 5-21,1-12 8,0 1-1,1-1 1,0 0-1,1 0 0,0 1 1,2-1-1,-1-1 1,1 1-1,1 0 0,0-1 1,1 0-1,0 0 0,1-1 1,1 1-1,-1-2 1,2 1-1,-1-1 0,2 0 1,-1-1-1,1 0 1,3 1-9,-7-6 12,0 1 0,1-2 0,0 1-1,-1-1 1,1 0 0,0 0-1,1-1 1,-1 0 0,0 0-1,1-1 1,-1 0 0,3 0-11,2-1 14,-1 0 1,0-1-1,1 0 1,-1-1-1,0 0 0,1-1 1,9-3-15,-3-2 16,1 1 0,-2-2 0,1 0 0,-2-2 1,1 0-1,-1 0 0,-1-1 0,0-1 0,7-8-16,-10 7 23,0 0 0,-1 0 1,-1-1-1,0 0 0,-1-1 0,7-16-23,-12 23 44,0 1-1,-1-1 1,-1 0 0,1 0-1,-1 0 1,-1 0 0,0 0 0,0 0-1,-1-1 1,0 1 0,0 0 0,-1 0-1,-1 0 1,0-4-44,-2 0 58,-1 0 1,0 0-1,-1 1 0,0-1 1,-1 2-1,0-1 0,-1 1 0,0 0 1,-1 0-1,0 1 0,-2-1-58,3 3-31,-1 0-1,0 1 1,0 1-1,0-1 1,-1 1-1,0 1 1,0 0 0,-1 0-1,1 1 1,-1 1-1,0-1 1,0 2-1,-6-1 32,-1 2-618,17 1 581,1 0 1,-1 0-1,1 0 1,-1 0 0,1 0-1,-1 0 1,0 0-1,1 0 1,-1 0 0,1 0-1,0 0 1,-1 1-1,1-1 1,-1 0 0,1 0-1,-1 1 1,1-1-1,-1 0 1,1 1 0,0-1-1,-1 0 1,1 1-1,0-1 1,-1 1 0,1-1-1,0 1 1,0-1-1,-1 1 37,5 14-537</inkml:trace>
  <inkml:trace contextRef="#ctx0" brushRef="#br0" timeOffset="3388.66">14645 1811 7017,'2'1'278,"-1"-1"-1,1 1 0,-1-1 1,1 0-1,0 0 0,-1 1 0,1-1 1,-1 0-1,1-1 0,-1 1 1,1 0-1,0 0 0,-1-1 0,1 1 1,-1-1-1,1 1 0,-1-1 0,0 1 1,1-1-1,-1 0 0,0 0 1,1 0-1,-1 0 0,0 0 0,0 0 1,0 0-1,0 0 0,0 0 1,0-1-1,0 1 0,0 0 0,0-1-277,6-8 524,-1 0-1,0-1 0,0 0 0,-1 0-523,0 0 458,9-20-130,-2-1 0,0-1 1,-3 0-1,0 0 0,-3-1 0,0 1 0,-2-1 0,-2-1 0,-1-14-328,-4-42 361,-4 1-1,-18-89-360,-12-25 312,-25-177-119,57 335-205,2 0 1,2-10 11,1 39-10,1 0 0,1 1-1,0-1 1,2 1 0,0-1-1,0 1 1,6-11 10,-7 21-9,-1 0 0,1 0-1,1 1 1,-1-1 0,1 1 0,0 0 0,0 0 0,0 1-1,3-3 10,-4 5-21,0 0 0,0 0-1,0 0 1,0 0 0,0 0-1,0 1 1,1-1 0,-1 1-1,0 0 1,1 0 0,-1 0-1,1 1 1,0-1-1,-1 1 1,1 0 0,-1 0-1,3 0 22,1 1-112,-1 0-1,1 1 0,0-1 1,0 1-1,-1 1 0,1-1 1,-1 1-1,0 0 0,0 1 0,0-1 1,0 1-1,0 1 113,7 6-593,1 1 0,-2 0 0,1 2 0,2 4 593,40 48-1103</inkml:trace>
  <inkml:trace contextRef="#ctx0" brushRef="#br0" timeOffset="3773.922">14527 1009 7898,'-32'-3'3552,"11"3"-1807,1 2-121,12-2-304,4 0-287,12-2-217,17 1-104,18 0-208,16-4-48,14-2-144,2-1-56,2 0-144,-6 1-40,-13 4 232,-14-4 0,-4 3 2777,5 5-2177</inkml:trace>
  <inkml:trace contextRef="#ctx0" brushRef="#br0" timeOffset="4592.442">15958 800 4169,'87'-32'2156,"-87"32"-2021,1 0 0,-1-1 0,1 1 0,0 0 0,-1 0 0,1-1 0,0 1 0,-1 0 0,1-1 0,-1 1 0,1 0 0,-1-1 0,1 1 0,-1-1 0,1 1-1,-1-1 1,0 1 0,1-1 0,-1 1 0,0-1 0,1 0 0,-1 1-135,0-1 180,0 1-1,0-1 0,0 1 1,-1-1-1,1 1 0,0 0 1,0-1-1,0 1 1,-1 0-1,1-1 0,0 1 1,0 0-1,-1-1 1,1 1-1,0 0 0,-1 0 1,1-1-1,0 1 1,-1 0-1,1 0 0,-1-1 1,1 1-1,-1 0-179,-20-7 3590,-10 3-2828,0 0-1,-1 2 1,-18 2-762,33 1 116,0 2 1,0 0-1,0 1 1,0 0-1,0 1 1,1 1-1,0 1 1,0 0-1,1 1 1,0 1-1,-7 6-116,15-10 5,1 1 0,0 1 1,0-1-1,1 1 0,0 0 0,0 0 0,0 1 0,1-1 0,0 1 0,1 0 0,-1 0 0,2 0 0,-1 1 0,1-1 0,0 0 0,1 1 0,0 0 0,1-1 0,-1 1 0,2 0 0,-1-1 0,1 1 0,1 5-5,-1-11 1,0 1-1,0-1 1,1 1-1,-1-1 1,0 0-1,1 1 1,0-1-1,0 0 1,0 0-1,0 0 0,1 0 1,-1-1-1,1 1 1,-1-1-1,1 1 1,0-1-1,0 0 1,0 0-1,0 0 0,2 0 1,9 5 3,1-2 0,-1 1 1,1-2-1,6 1-4,5 3 5,12 3 3,-1 2-1,0 2 0,7 5-7,-6-4-27,-27-12 10,1 0 1,-1 2-1,7 3 17,-14-7-2,-1 0 1,0 1-1,0-1 0,-1 0 1,1 1-1,0 0 0,-1-1 1,0 1-1,1 0 0,-1 0 1,-1 0-1,1 1 0,0-1 1,0 2 1,1 2-1,-1 1 0,0 0 0,0-1 1,-1 1-1,0 0 0,0 0 1,-1 0-1,0 0 0,0 0 0,-1 0 1,0 0-1,0-1 0,-1 1 0,0 0 1,-1-1-1,-2 8 1,1-7 5,-1 1-1,0-1 1,0-1 0,0 1 0,-1-1-1,0 0 1,0 0 0,-1 0 0,0-1-1,0 0 1,-1-1 0,0 1 0,0-2-1,-5 3-4,-17 7 31,-1-1-1,0-2 1,-1-1-1,-1-1 0,1-2 1,-1-1-1,0-2 0,-1-1 1,-13-2-31,41 0 146,1-1 1,-1 0 0,1 0-1,-1-1 1,1 0-1,-1 0 1,1 0-1,0-1 1,-1 1-1,1-1 1,0 0 0,0-1-1,0 1 1,1-1-1,-1 0 1,1 0-1,-1-1 1,1 1 0,0-1-1,-1-2-146,-14-23 1172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9:01.00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38 316 2777,'-12'7'7221,"7"3"-4654,4 18-3100,2-12 1325,10 160 1766,15 48-2558,11 142 901,-35-332-819,8 297 759,-27-417 858,-53-444-1537,69 522-161,-9-73-9,4 1 0,4-1 0,6-56 8,-1 114-9,1 0 0,1 1 1,0 0-1,2 0 0,1 1 0,1-1 0,0 2 1,13-19 8,3-2-20,2 2 1,2 1 0,25-25 19,-43 51-6,0 1-1,1-1 1,0 2-1,1 0 1,1 0-1,-1 1 1,1 1-1,8-3 7,-16 8-3,0 0 0,0 1-1,0 0 1,0 0-1,1 1 1,-1-1-1,1 1 1,0 1-1,-1-1 1,1 1-1,-1 1 1,1-1-1,-1 1 1,1 0-1,-1 0 1,1 1-1,-1 0 1,0 0-1,1 1 1,-1-1-1,-1 1 1,3 2 3,-1 0-5,0 1 0,0-1 0,-1 2 0,0-1-1,0 1 1,-1-1 0,0 2 0,0-1 0,-1 0 0,0 1 0,0 0 0,0 0 0,-1 0-1,-1 1 1,1-1 0,-1 1 0,-1-1 0,1 8 5,2 17-11,-2 0-1,-2-1 1,-1 1 0,-3 12 11,-1 5-3,-3 0 0,-2-1 0,-2-1 0,-2 0 0,-2-1 1,-3 0-1,-1-1 0,-25 40 3,32-64 5,-1 0-1,-2-1 1,0-1 0,-1 0 0,-2 1-5,11-14 7,0 1 1,0-1-1,-1 0 0,1-1 1,-1 0-1,-1 0 1,1-1-1,-1-1 0,0 1 1,0-1-1,0-1 1,-1 0-1,-4 0-7,10-2 7,0-1-1,1 0 1,-1 0-1,0-1 1,1 1-1,-1-1 1,0 0-1,0-1-6,4 2 1,-1 0 1,1-1-1,0 1 0,-1 0 0,1-1 1,0 1-1,0-1 0,0 0 1,-1 1-1,1-1 0,0 0 0,0 0 1,0 0-1,0 0 0,0 0 1,0 0-1,1 0 0,-1 0 0,0 0 1,0 0-1,1 0 0,-1 0 1,1-1-1,-1 1 0,1 0 0,-1 0 1,1-1-1,0 1-1,0-1-1,1 1 1,-1 0-1,0 0 0,1-1 1,0 1-1,-1 0 0,1 0 0,0-1 1,0 1-1,-1 0 0,1 0 1,0 0-1,0 0 0,0 0 1,0 0-1,1 0 0,-1 1 1,0-1-1,0 0 0,0 1 0,1-1 1,-1 0-1,1 1 1,33-12-24,-21 10 22,1 0-1,-1 1 1,0 1 0,0 0 0,1 1-1,-1 1 1,0 0 0,0 1 0,0 0-1,-1 1 1,1 1 0,5 2 2,27 14-11,0 2 1,34 23 10,-72-41 0,46 31-518,-2 2 0,34 32 518,-51-40-247,-2-2-222</inkml:trace>
  <inkml:trace contextRef="#ctx0" brushRef="#br0" timeOffset="747.607">1109 971 4649,'-9'11'652,"8"-10"-515,1 0-1,-1-1 0,0 1 0,1-1 0,-1 1 0,1 0 0,-1-1 1,1 1-1,0 0 0,-1 0 0,1-1 0,0 1 0,-1 0 0,1 0 1,0 0-1,0 0 0,0-1 0,-1 2-136,2-1 219,1 0 0,-1-1 1,0 1-1,0 0 0,0-1 0,0 1 0,1-1 0,-1 1 1,0-1-1,1 1 0,-1-1 0,0 0 0,1 0 1,-1 0-1,1 0-219,90 22 3475,-73-15-3337,0-2 1,0-1-1,0 0 0,0-1 0,0-1 0,1-1 0,-1-1 0,1-1 0,5-1-138,-14 1 59,-1-2 0,0 1 0,0-2 0,0 1 0,0-1 0,0-1 0,-1 0 0,1 0 0,-2-1 0,1 0 0,2-2-59,-8 5 17,1 0-1,-1 0 0,0 0 1,0 0-1,-1-1 0,1 1 0,-1-1 1,1 1-1,-1-1 0,0 0 1,-1 0-1,1 0 0,-1 0 0,1 0 1,-1 0-1,-1-1 0,1 1 1,0 0-1,-1-1 0,0 1 1,0 0-1,0-1 0,-1 1 0,0 0 1,1 0-1,-1-1 0,-1 1 1,0-2-17,-1-1 26,0 1 1,0-1 0,-1 0-1,0 1 1,-1 0 0,1 0-1,-1 0 1,0 0 0,-1 1-1,1 0 1,-1 0 0,0 1-1,-1-1 1,1 1 0,-1 1-1,1-1 1,-1 1 0,-3-1-27,3 1 10,1 1 0,-1 0 1,1 1-1,-1-1 0,0 1 1,0 1-1,1-1 0,-1 1 1,0 0-1,0 1 0,0-1 1,1 1-1,-1 1 0,0-1 1,1 1-1,-1 0 0,1 1 1,0 0-1,-1 0 0,0 1-10,-4 4 23,1 0-1,0 1 0,0 0 0,1 1 1,0 0-1,1 0 0,0 1 0,1 0 0,0 0 1,-1 5-23,-4 6 39,2 1 0,1 0 1,0 1-1,2 0 0,1 1-39,3-14 19,1 0 0,1 1-1,0-1 1,1 1 0,0-1-1,0 1 1,1-1 0,1 0-1,0 1 1,1-1 0,0 0-1,0 0 1,2 0 0,-1-1-1,1 1 1,0-1 0,1 0-1,1-1 1,-1 1 0,1-1-1,1 0 1,0-1 0,0 0-1,0 0 1,1-1 0,1 0-1,-1-1 1,1 0 0,0 0-1,0-1 1,1 0 0,-1-1-1,1 0 1,0 0 0,0-2-1,11 3-18,8-3 432,-1 0 0,1-2-1,0 0 1,-1-3-1,1 0 1,-1-2-1,0-1 1,9-4-432,59-18 1359</inkml:trace>
  <inkml:trace contextRef="#ctx0" brushRef="#br0" timeOffset="1517.456">2508 799 2465,'0'-1'216,"1"0"0,0 0 0,0 0 0,-1 0 0,1 1 0,0-1 0,-1 0 0,1 0 0,-1 0 0,1-1 0,-1 1 0,0 0 1,1 0-1,-1 0 0,0 0 0,0 0 0,0 0 0,0 0 0,0 0 0,0-1 0,0 1 0,0 0 0,0 0 0,-1 0 0,1 0 1,0 0-1,-1 0 0,1 0 0,-1 0 0,1 0 0,-1 0 0,1 0 0,-1 0 0,0 0 0,1 0 0,-1 0 0,0 0 0,0 1 0,0-1 1,0 0-1,0 1 0,0-1 0,1 0 0,-1 1 0,-1-1 0,1 1-216,-4-2 282,1 0-1,0 0 1,-1 1 0,1 0-1,-1 0 1,1 0-1,-1 0 1,0 1 0,1-1-1,-1 1 1,-1 0-282,-9 3 154,0 0 0,1 0 0,-1 1 0,1 1 0,0 1 0,0 0 0,0 0 0,1 2 0,-7 4-154,10-5 11,-1 0-1,1 1 1,0 1-1,0-1 1,1 2-1,1-1 1,-1 1-1,2 0 1,-1 1-1,1 0 1,0 2-11,6-10 2,-1 0 1,1 0 0,0 0 0,0 0-1,0 0 1,0 1 0,0-1-1,1 0 1,-1 1 0,1-1 0,0 0-1,0 1 1,0-1 0,1 0-1,0 3-2,0-4 2,0 0 0,0 1 0,0-1 0,0 0 0,0 0 0,1 0 0,-1 0 0,1 0 0,-1 0 0,1-1 0,0 1 0,0 0 0,0-1-1,0 1 1,0-1 0,0 0 0,0 0 0,0 0 0,1 0 0,-1 0 0,1 0-2,26 8 9,1-1 1,0-2-1,0-1 0,10-1-9,-10-1 9,-1 2-1,0 0 0,0 2 1,18 7-9,-40-11 1,0 0 0,-1 0 1,1 1-1,-1-1 0,0 1 0,0 1 1,0-1-1,-1 1 0,0 0 1,1 1-1,-2-1 0,1 1 0,1 2 0,-4-5 0,0 1 1,-1-1-1,1 1 1,0-1 0,-1 1-1,0 0 1,0-1-1,0 1 1,-1 0 0,1 0-1,-1 0 1,0-1 0,0 1-1,0 0 1,0 0-1,-1 0 1,1-1 0,-1 1-1,0 0 1,0 0 0,-1-1-1,1 1 1,-1-1-1,0 1 1,-1 2-2,-4 5 22,-1 0 0,0 0 1,-1-1-1,0 0 0,0-1 0,-1 0 0,0 0 0,-1-1 1,1-1-1,-2 0 0,1 0 0,-11 4-22,11-7 27,1 0 0,-1 0 0,0-1 0,0-1 0,-1 0 0,1 0 0,0-1 0,-1-1 0,1 0 0,-1 0 0,1-1 0,0-1 0,-1 0 0,1 0 0,0-1-27,4 1-50,0-1 0,0 1-1,0-1 1,0 0 0,1-1 0,-1 1 0,1-1 0,0-1 0,0 1 0,1-1-1,-1 0 1,-2-3 50,4-9-254</inkml:trace>
  <inkml:trace contextRef="#ctx0" brushRef="#br0" timeOffset="2197.811">3260 952 4609,'24'-91'2378,"-23"89"-2267,-1 1 1,0-1-1,1 1 0,-1 0 1,0-1-1,0 1 0,0-1 1,0 1-1,0-1 0,-1 1 1,1 0-1,0-1 0,-1 1 1,1 0-1,-1-1 0,1 1 1,-1 0-1,0-1 0,1 1 1,-1 0-1,0 0 0,0 0 1,0 0-1,0 0 0,0 0 1,0 0-1,0 0 0,0 0 1,0 0-1,0 1 0,-1-1 1,1 0-1,0 1 0,-1-1 1,1 1-1,0-1 0,-1 1 1,1 0-1,0-1 1,-1 1-1,1 0 0,-2 0-111,-1-1 372,-2 0-217,0 1 1,0 0 0,0-1 0,0 2 0,0-1-1,0 1 1,0 0 0,0 0 0,1 0 0,-1 1-1,0 0 1,1 0 0,-1 1 0,1-1 0,0 1-1,0 0 1,0 1 0,0-1 0,0 1 0,-1 2-156,-6 5 82,2 0 0,-1 0 0,1 1 0,1 1 1,0-1-1,1 1 0,-3 7-82,5-8 13,1 1-1,0 0 1,1 0-1,0 0 1,1 0-1,1 1 1,0-1-1,1 1 1,0-1-1,1 1 1,1-1-1,0 1 1,1 0-1,2 10-12,-1-13 6,-1-1 0,2 1-1,-1-1 1,1 1 0,1-1-1,0 0 1,1-1 0,-1 1-1,2-1 1,-1 0 0,1-1-1,1 0 1,0 0 0,0 0-1,0-1 1,1 0 0,0-1-1,3 2-5,-5-4 7,0-1-1,0 0 1,0-1-1,1 1 0,-1-2 1,1 1-1,-1-1 0,1 0 1,-1 0-1,1-1 1,0 0-1,-1-1 0,1 1 1,-1-1-1,1-1 0,-1 0 1,1 0-1,-1 0 0,0-1 1,0 0-1,0 0 1,0-1-1,4-3-6,0 0 36,0 0 1,-1-1-1,0-1 1,0 0-1,-1 0 1,0-1-1,-1 0 0,0 0 1,-1-1-1,0 0 1,0 0-1,-1-1 1,3-10-37,-6 14 69,-1-1 0,-1 1 0,1-1 0,-1 1 0,-1-1 0,0 0 0,0 1 0,0-1 0,-1 0 0,-1 1 1,1-1-1,-1 1 0,-1-1 0,0 1 0,0 0 0,0 0 0,-1 0 0,0 1 0,-1-2-69,-4-6 31,-1 0 0,-1 1-1,0 0 1,0 1-1,-1 0 1,-1 1 0,0 0-1,-15-9-30,21 17-17,0 0 0,0 0-1,0 1 1,0 0 0,-1 1 0,1-1-1,-2 1 18,6 2-107,1-1 0,-1 1-1,1 0 1,0-1 0,-1 1 0,1 1-1,-1-1 1,1 0 0,-1 0-1,1 1 1,-2 0 107,3 0-155,0-1 1,0 0-1,0 1 0,0 0 0,0-1 0,1 1 0,-1 0 1,0-1-1,0 1 0,1 0 0,-1 0 0,0 0 0,1 0 1,-1-1-1,1 1 0,-1 0 0,1 0 0,-1 0 0,1 0 1,0 0-1,-1 0 0,1 0 0,0 1 0,0-1 0,0 0 155,4 34-1855</inkml:trace>
  <inkml:trace contextRef="#ctx0" brushRef="#br0" timeOffset="2803.14">3855 167 3145,'-37'-48'7093,"34"71"-4904,-3 32-1631,3 0 1,2 1 0,3 0 0,6 36-559,44 222 344,-3-20 769,-39-170-439,-6-61-278,9 50-396,-12-111 21,0 4 8,0 0 1,0 0-1,0-1 1,1 1-1,0 0 0,0-1 1,1 1-1,-1-1 0,1 0 1,1 2-30,-4-7 59,1 1 0,-1-1 1,0 1-1,1-1 1,-1 1-1,0-1 0,1 1 1,-1-1-1,1 1 0,-1-1 1,1 0-1,-1 1 1,1-1-1,-1 0 0,1 0 1,-1 1-1,1-1 0,0 0 1,-1 0-1,1 0 1,-1 1-1,1-1 0,0 0 1,-1 0-1,1 0-59,12-15 776</inkml:trace>
  <inkml:trace contextRef="#ctx0" brushRef="#br0" timeOffset="3661.813">4340 860 4057,'2'-2'1239,"-2"2"-1118,0 0 1,0 0-1,1 0 1,-1-1-1,0 1 1,0 0-1,0 0 0,0 0 1,1 0-1,-1 0 1,0 0-1,0-1 1,0 1-1,0 0 1,0 0-1,0 0 1,0 0-1,1-1 1,-1 1-1,0 0 1,0 0-1,0 0 1,0-1-1,0 1 0,0 0 1,0 0-1,0 0 1,0-1-1,0 1 1,0 0-1,0 0 1,0 0-1,0-1 1,0 1-1,0 0 1,0 0-1,0 0 1,-1-1-1,1 1 0,0 0 1,0 0-1,0 0 1,0 0-1,0-1 1,0 1-1,-1 0 1,1 0-1,0 0 1,0 0-1,0 0 1,0-1-1,-1 1 1,1 0-1,0 0 0,0 0 1,0 0-1,0 0 1,-1 0-1,1 0 1,0 0-1,0 0 1,-1 0-122,-2 8 1128,-8 41-729,2 0 0,3 1 0,1 0 0,3 24-399,2-56 26,1 0 0,1-1 0,0 1-1,1-1 1,1 0 0,1 0 0,0 0 0,1 0-1,1-1 1,0 0 0,2 0 0,4 6-26,-10-18 11,0 0 1,0 0-1,1 0 1,-1 0-1,1-1 1,0 1-1,0-1 0,1 0 1,-1 0-1,1-1 1,-1 1-1,1-1 1,0 0-1,0 0 1,0-1-1,0 1 1,0-1-1,0 0 1,0 0-1,1-1 0,-1 0 1,0 0-1,0 0 1,1 0-1,-1-1 1,1 0-12,3-1 38,0-1 0,-1 1 1,1-2-1,0 1 0,-1-1 1,0 0-1,0-1 1,0 0-1,-1 0 0,1-1 1,-1 0-1,-1 0 0,1-1 1,2-3-39,6-8 133,-1 0 0,0-1 0,-1-1 0,-2 0 0,0-1 0,-1 0 1,-1 0-1,-1-1 0,-1 0 0,0-1 0,-2 0 0,2-19-133,-4 0 170,-3 26-120,1 0 0,1 0 0,0 1 1,2-1-1,-1 0 0,7-13-50,-8 28 1,-1 8-9,-2 13-9,0 1 16,-2 16-6,2 1-1,1-1 1,2 0-1,5 25 8,-5-51 9,1 1 1,0-1-1,1 0 1,0 0-1,0-1 1,1 1-1,1-1 0,0 0 1,0 0-1,1-1 1,0 1-1,1-2 1,0 1-1,0-1 0,0 0 1,1-1-1,4 2-9,-5-3-14,1 0 0,0-1-1,0 0 1,9 3 14,-3-3-5,0-1-1,0-1 1,4 0 5,-19-3 0</inkml:trace>
  <inkml:trace contextRef="#ctx0" brushRef="#br0" timeOffset="4230.412">5399 208 4665,'44'-87'2389,"-43"86"-2267,-1 0 1,1 0 0,-1 0 0,1 0 0,-1 0-1,0 0 1,1 0 0,-1 0 0,0 0 0,0-1 0,0 1-1,0 0 1,0 0 0,0 0 0,0 0-123,0 1 37,0 0 1,-1-1-1,1 1 1,0 0-1,0 0 1,-1 0-1,1 0 1,0 0-1,0 0 0,0 0 1,-1 0-1,1-1 1,0 1-1,0 0 1,-1 0-1,1 0 1,0 0-1,0 0 0,-1 0 1,1 0-1,0 1 1,0-1-1,-1 0 1,1 0-1,0 0 1,0 0-1,-1 0 1,1 0-1,0 0 0,0 0 1,0 1-1,-1-1 1,1 0-38,-17 13 1533,13-9-1383,0 1 0,1 0 0,0 1 1,0-1-1,0 0 0,0 1 0,1 0 0,0 0 0,0 0 0,1-1 0,-1 2 0,1-1 0,1 0 0,-1 0 1,1 0-1,0 0 0,1 4-150,0 12 204,2-1 1,0 1 0,2-1-1,3 10-204,16 51 314,-4-17 474,11 65-788,4 176 935,-21-153-787,-4-43-62,9 73 76,-18-175-253,0 1 1,1-1-1,0 0 1,0 0-1,1 0 1,0-1-1,1 1 1,2 4 90,-6-11-18,0-1 0,0 0 1,0 0-1,0 0 1,0 0-1,0 0 0,0 0 1,0 1-1,1-1 1,-1 0-1,0 0 0,0 0 1,0 0-1,0 0 1,0 0-1,0 0 0,0 0 1,0 1-1,1-1 1,-1 0-1,0 0 0,0 0 1,0 0-1,0 0 1,0 0-1,1 0 0,-1 0 1,0 0-1,0 0 1,0 0-1,0 0 0,0 0 1,0 0-1,1 0 1,-1 0-1,0 0 0,0 0 1,0 0-1,0 0 1,0 0-1,1 0 0,-1-1 1,0 1-1,0 0 1,0 0-1,0 0 0,0 0 1,0 0-1,0 0 1,1 0-1,-1 0 18,7-16-595</inkml:trace>
  <inkml:trace contextRef="#ctx0" brushRef="#br0" timeOffset="4611.285">5222 935 7186,'-5'-16'3264,"4"10"-1399,4 5-297,11-2-256,0 0-320,18 3-447,4-7-97,15 1-216,10 1-80,-3-6-88,-2 0 0,-8 0-144,-1-2-296,-3 4 256</inkml:trace>
  <inkml:trace contextRef="#ctx0" brushRef="#br0" timeOffset="4978.442">5958 823 6961,'0'1'30,"1"3"556,-1 0 0,1 0 0,-1 0 0,1 0 0,0 0 0,1 0 0,-1 0 0,1-1-1,0 1 1,0 0 0,0 0-586,8 12 453,-2 1 1,0 0-1,-1 0 0,0 1 0,-2 0 0,0 0 1,-1 0-1,0 11-453,3 29 157,-3 1 1,-2 3-158,-10 33-2362,8-95 1622</inkml:trace>
  <inkml:trace contextRef="#ctx0" brushRef="#br0" timeOffset="5320.389">6007 466 7386,'-4'-33'3552,"-9"16"-1183,1-2-713,7 7-840,-1 0-256,6 5-544,7 11-464,4 11 312</inkml:trace>
  <inkml:trace contextRef="#ctx0" brushRef="#br0" timeOffset="5759.195">6766 856 5561,'-2'-3'561,"0"0"-1,-1 0 1,1 0-1,-1 1 1,0-1-1,0 1 1,0-1-1,-1 1 1,1 0-1,0 0 1,-1 1-1,1-1 1,-1 1-1,0-1 1,1 1-1,-4 0-560,2 0 269,-1 1-1,0 0 1,0 0-1,1 0 1,-1 0-1,0 1 1,1 0-1,-1 1 1,1-1-1,-4 2-268,-5 3 77,0 0-1,1 1 0,0 1 1,0 0-1,1 1 0,0 0 1,0 0-1,-1 3-76,5-3 14,-1 0 0,1 0 0,0 1 0,1 0 0,0 0 0,1 1 0,0-1 0,1 2 0,0-1 0,1 0 0,0 1 0,1 0 0,0 0 0,1 0 0,-1 6-14,2-9 6,1 0 0,0-1 0,1 1 0,0 0 1,0 0-1,1-1 0,0 1 0,0-1 1,1 1-1,0-1 0,1 0 0,-1 0 1,2 0-1,-1-1 0,1 1 0,0-1 1,1 0-1,-1-1 0,1 1 0,1-1 1,-1 0-1,2 0-6,1 1 10,0 0 0,1-1 0,0 0 0,0-1-1,1 0 1,0 0 0,0-1 0,0 0 0,0-1 0,0-1 0,1 0 0,-1 0 0,1-1 0,10 0-10,-11-1 11,-1-1 0,0-1 1,1 0-1,-1 0 1,0 0-1,0-2 1,-1 1-1,1-1 1,-1-1-1,0 1 1,0-2-1,0 1 0,0-1 1,-1 0-1,0-1 1,-1 0-1,1-1-11,0 0 67,0 0 1,-1 0-1,0-1 0,-1 0 0,0-1 0,0 0 0,-1 1 0,0-2 0,-1 1 1,0 0-1,0-1 0,-1 0 0,-1 0 0,0 0 0,0 0 0,-1 0 0,-1-1 1,1 1-1,-2 0 0,0 0 0,0 0 0,-1 0 0,0 0 0,-2-2-67,0-1 40,-1 1 0,-1 0 0,0 0 0,-1 0 0,0 0 0,-1 1 0,0 1-1,-1-1 1,-9-8-40,14 16-23,0 0-1,0 0 0,0 0 1,-1 0-1,0 0 1,0 1-1,0 0 0,0 0 1,-1 0-1,1 1 0,-1 0 1,1 0-1,-1 0 1,0 1-1,0 0 0,0 0 1,0 0-1,1 1 0,-1 0 1,0 0-1,0 0 1,0 1-1,0 0 0,-4 1 24,6-1-90,0 1 0,0-1-1,0 1 1,0 0 0,1 0-1,-1 0 1,1 1 90,-28 25-392</inkml:trace>
  <inkml:trace contextRef="#ctx0" brushRef="#br0" timeOffset="6608.468">7434 694 5217,'-5'-10'3948,"-2"12"-1275,6 0-2468,-1 0-1,1 0 1,-1 0 0,1 1-1,0-1 1,0 0 0,0 0 0,0 1-1,1-1-204,-4 11 162,2 1-1,0-1 0,0 1 1,1-1-1,1 1 1,0 0-1,1-1 1,2 10-162,5 21 510,2-1 0,2 2-510,-2-8 503,-1 0 0,4 35-503,-12-38 344,-1 30-344,-1-18 111,1-44-65,0 0 0,0 0 0,1 0 0,-1 0-1,0 0 1,1 0 0,-1 0 0,1 0 0,0-1 0,0 1 0,0 0 0,0 0-46,-1-2 17,0 0 1,0 0 0,0 0 0,0 0 0,0 1 0,0-1 0,0 0 0,0 0 0,0 0-1,0 0 1,1 0 0,-1 0 0,0 0 0,0 0 0,0 0 0,0 0 0,0 0 0,0 0-1,0 1 1,1-1 0,-1 0 0,0 0 0,0 0 0,0 0 0,0 0 0,0 0 0,0 0-1,1 0 1,-1 0 0,0 0 0,0 0 0,0-1 0,0 1 0,0 0 0,0 0-1,1 0 1,-1 0 0,0 0 0,0 0 0,0 0 0,0 0 0,0 0 0,0 0 0,0 0-1,1 0 1,-1-1 0,0 1-18,4-14 680,-1-26-197,-2 1 0,-3-36-483,0 9 69,2 43-63,2 0 1,0 1-1,1 0 0,1-1 1,2 1-1,3-7-6,-5 15-3,1 0 0,1 1-1,0 0 1,1 0 0,0 0-1,1 1 1,0 0 0,1 1 0,0 0-1,6-5 4,-10 11-3,0 1-1,1-1 0,0 1 1,0 0-1,0 0 0,0 1 1,0 0-1,1 0 0,0 0 0,-1 1 1,1 0-1,0 1 0,0-1 1,0 1-1,0 0 0,0 1 1,0 0-1,1 0 0,-1 0 1,0 1-1,0 0 0,0 1 0,0-1 1,0 1-1,-1 1 0,1-1 1,0 1-1,-1 0 0,0 1 1,0-1-1,0 1 0,0 1 1,-1-1-1,1 1 0,-1 0 0,0 0 1,0 0-1,-1 1 0,2 3 4,2 4-2,-1 0-1,0 1 1,-1 0-1,-1 0 1,0 0-1,1 9 3,4 22-15,0 23 15,-6-36-3,1 0 0,2 0-1,10 27 4,-15-51 77,1-1 1,1 0-1,-1 0 0,1 0 0,0 0 0,1-1 0,0 0 0,0 0 1,0 0-1,1-1 0,0 1 0,0-1 0,0 0 0,0-1 0,5 3-77,0-2 240,1 1 1,0-2-1,0 0 0,1 0 0,-1-1 0,1 0 0,-1-1 0,1-1 0,1 0-240,75 2 1283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0:29:16.80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14 1 2721,'39'60'1261,"-35"-54"2474,-7-7-1434,3 1-2270,0-1-1,0 1 1,-1 0 0,1-1 0,0 1 0,-1 0 0,1 0 0,0-1-1,0 1 1,-1 0 0,1 0 0,0 0 0,-1-1 0,1 1-1,-1 0 1,1 0 0,0 0 0,-1 0 0,1 0 0,0 0 0,-1 0-1,1 0 1,-1 0 0,1 0 0,0 0 0,-1 0 0,1 0 0,-1 0-1,1 0 1,0 0 0,-1 0 0,1 0 0,0 0 0,-1 1-1,1-1 1,0 0 0,-1 0 0,1 0 0,0 1 0,-1-1-31,-35 75 161,36-74-148,-1 0 0,1 0 0,-1 0 0,1 0 0,0 0 0,-1 0 0,1 0 0,0 0 0,0 1 0,0-1 0,0 0 0,0 0 0,0 0 0,0 0 1,0 0-1,0 0 0,0 0 0,1 0 0,-1 0 0,0 0 0,1 0 0,-1 0 0,1 0 0,-1 0 0,1 0 0,-1 0 0,1 0 0,0 0 0,0-1 0,-1 1 0,1 0 0,0 0 0,0-1 0,0 1 0,0 0 0,0-1 0,0 1-13,1-1 55,-1 1 0,1-1-1,0 0 1,-1 1 0,1-1 0,-1 0 0,1 0-1,0 0 1,-1 0 0,1-1 0,0 1 0,-1 0-1,1-1 1,0 1 0,-1-1 0,1 1-1,-1-1 1,1 0 0,-1 0 0,1 0-55,0-1 69,1-1-1,-1 1 1,0 0 0,0-1-1,0 0 1,0 1 0,0-1 0,-1 0-1,1 0 1,-1 0 0,0 0 0,0 0-1,0-1 1,0 1 0,-1 0 0,1 0-1,-1-1 1,0 1 0,0 0-1,0 0 1,0-1 0,0 1 0,-1-2-69,1 2 28,-1 1 1,1-1-1,-1 1 1,0 0-1,1-1 1,-1 1 0,0 0-1,0 0 1,-1-1-1,1 1 1,0 0-1,-1 0 1,1 0 0,-1 0-1,0 1 1,0-1-1,1 0 1,-1 1-1,0-1 1,0 1 0,-1 0-1,1 0 1,0-1-1,0 1 1,0 1-1,-1-1 1,1 0-1,-1 1 1,1-1 0,-2 0-29,2 1 19,-13 1 55,15-1-6,-1 0-1,1 1 1,0-1 0,-1 0-1,1 0 1,0 0-1,0 0 1,-1 1 0,1-1-1,0 0 1,0 0 0,-1 1-1,1-1 1,0 0 0,0 0-1,0 1 1,0-1-1,-1 0 1,1 0 0,0 1-1,0-1 1,0 0 0,0 1-1,0-1 1,0 0-1,0 1 1,0-1 0,0 0-1,0 1 1,0-1 0,0 0-1,0 1 1,0-1 0,0 0-1,0 0 1,0 1-1,0-1 1,1 0 0,-1 1-1,0-1 1,0 0 0,0 1-68,9 13 1297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2:23:21.64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13 515 2697,'7'74'1026,"-7"-74"-965,0 1-1,0-1 0,0 1 0,0-1 0,0 1 0,0-1 1,0 1-1,0-1 0,0 1 0,-1-1 0,1 1 0,0-1 1,0 1-1,0-1 0,-1 1 0,1-1 0,0 0 0,0 1 1,-1-1-1,1 1 0,0-1 0,-1 0 0,1 1 0,0-1 1,-1 0-1,1 1 0,0-1 0,-1 0 0,1 0 0,-1 1 1,1-1-1,-1 0 0,1 0 0,-1 0 0,1 0 0,-1 0 1,1 1-1,-1-1 0,1 0 0,-1 0 0,1 0 0,-1 0 1,1 0-1,0-1 0,-1 1 0,0 0-60,-4-2 3071,14 3-1892,9 4-837,1 0-1,-1-2 1,1 0-1,0-1 1,0-1 0,0 0-1,4-2-341,-21 1 6,68-2 135,0-3-1,22-6-140,3-5 70,145-23 485,-175 30-452,372-33 66,-31 12-120,-80 4-19,279-13 26,-474 26 5,47-14-61,92-11 18,-116 25-18,349-26 34,-181 2-11,-57 5-7,459-12-8,-367 15 8,-116 7-15,-185 18 1,458-25 26,157 4-42,-540 21 13,368-8 2,-315 14 13,844 17 4,-231-29 3,-243-5-11,-422 16-7,491-10 33,-151-6-35,-256 10-1,600 4 0,-214 2 16,110 3 8,-18 12 40,-347-19-40,-20 0-25,-124 7-12,507 2 19,-669-7-18,34-1-55,0 3 1,46 8 66,-78 0-326,-10 7 141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31:56.9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329 576 5585,'84'-77'2585,"-84"76"-2510,1 0 1,0 1 0,0-1 0,-1 0-1,1 1 1,-1-1 0,1 0 0,0 0-1,-1 0 1,1 0 0,-1 0 0,0 1-1,1-1 1,-1 0 0,0 0 0,0 0-1,1 0 1,-1 0 0,0 0-1,0 0 1,0 0 0,0 0 0,0 0-1,0-1-75,-1 1 94,0 0 0,1 1 0,-1-1 0,1 0 0,-1 0 0,0 1 0,0-1-1,1 0 1,-1 1 0,0-1 0,0 0 0,0 1 0,0-1 0,0 1-94,-4-3 505,0-1-173,0 0 1,0 0 0,-1 1-1,1-1 1,-1 2-1,1-1 1,-1 0 0,0 1-1,0 0 1,0 1 0,0-1-1,-1 1 1,1 0 0,0 1-1,-7 0-332,4 0 121,1 1 0,-1 0-1,0 1 1,0 0-1,0 0 1,1 1 0,-1 0-1,1 1 1,0 0 0,-8 5-121,-4 3 69,0 2 1,1 0 0,1 1 0,0 1 0,-5 7-70,12-12 19,0 2-1,1 0 1,1 0 0,0 1-1,1 0 1,0 0 0,1 1-1,-1 5-18,7-17 3,0 0 1,0 0-1,1 0 0,-1 0 0,1-1 0,-1 1 1,1 0-1,0 0 0,0 0 0,0 0 0,1 0 1,-1 1-4,1-2 1,-1-1 0,1 1 1,-1-1-1,1 1 1,0-1-1,0 1 0,0-1 1,0 0-1,0 1 1,0-1-1,0 0 1,0 0-1,0 0 0,0 0 1,1 0-1,-1 0 1,0 0-1,1 0 0,-1 0 1,1-1-1,-1 1 1,1-1-1,0 1-1,14 3 13,0-2 0,-1 0 0,1 0 0,0-1 0,12-2-13,12 2 15,-5 1-1,1 1 1,-1 2-1,32 9-14,-53-10 2,0 0 0,0 1 1,-1 0-1,1 1 0,-1 1 0,-1 0 1,1 1-1,-1 0 0,0 0 0,7 9-2,-16-15 1,-1 0 0,0 0 0,0 1 1,-1-1-1,1 0 0,0 1 0,-1-1 0,1 1 0,-1 0 0,0-1 0,0 1 0,0 0 0,0 0 0,-1 0 0,1 0 0,-1 0 0,1 0 0,-1-1 0,0 1 0,0 2-1,-1-1 5,0 0-1,0 0 1,-1 0 0,1 0-1,-1 0 1,0 0-1,0 0 1,0-1-1,0 1 1,-1-1 0,1 1-1,-1-1 1,0 0-5,-10 9 22,0 0 0,-1-1 0,0-1 0,-1 0 1,0-1-1,-5 3-22,7-6 14,-17 11 23,-2-2 0,-7 2-37,31-13 5,0-2 1,-1 1-1,1-1 1,0 0-1,-1-1 0,1 0 1,-1 0-1,0-1 1,1 0-1,-1 0 1,-5-2-6,10 1-33,1 0 1,-1 0-1,1 0 1,-1-1-1,1 0 1,0 0-1,-1 0 1,1 0-1,0 0 1,0-1-1,1 1 1,-2-1 32,4 2-24,-1 0 0,0 0 0,0 0 0,1 1 0,-1-1 0,1 0 0,-1 0 1,1 0-1,-1 0 0,1 0 0,-1 0 0,1 0 0,0-1 0,-1 1 0,1 0 0,0 0 0,0 0 1,0 0-1,0 0 0,0 0 0,0 0 0,0-1 0,1 1 0,-1 0 0,0 0 0,1 0 0,-1 0 1,0 0-1,1 0 0,-1 0 0,1 0 0,0 0 0,-1 0 0,1 0 0,0 1 0,-1-1 1,1 0-1,0 0 0,0 1 0,0-1 0,0 0 0,0 1 0,0-1 24,23-11-89</inkml:trace>
  <inkml:trace contextRef="#ctx0" brushRef="#br0" timeOffset="458.038">649 593 4545,'-4'-12'2290,"3"10"-1615,0 0 1,0 0-1,0-1 0,0 1 1,1 0-1,-1-1 0,0 1 1,1-1-1,0 1 0,0-1 1,-1 1-1,2-3-675,-1 5 843,0 0-189,2 3-84,14 50 380,1-22-780,-6-11-37,-1 1 1,0 0 0,2 12-134,-2-4 11,9 31 177,3-1 1,8 12-189,-22-53-98,2 0 1,1 0-1,0-1 0,1 0 0,0-1 1,2-1-1,0 0 0,16 13 98,-12-15-771,-1-5 293</inkml:trace>
  <inkml:trace contextRef="#ctx0" brushRef="#br0" timeOffset="817.781">1182 556 5425,'3'-9'941,"-2"5"-51,0-1 0,0 1 0,0-1 0,0 1-1,-1-1 1,1 0 0,-1 1 0,0-1 0,-1-2-890,1 7 43,0 0 0,0 0 0,0-1-1,0 1 1,0 0 0,0 0 0,0 0 0,0 0 0,0-1-1,0 1 1,-1 0 0,1 0 0,0 0 0,0 0 0,0-1-1,0 1 1,0 0 0,0 0 0,0 0 0,-1 0 0,1 0-1,0 0 1,0 0 0,0-1 0,0 1 0,-1 0 0,1 0-1,0 0 1,0 0 0,0 0 0,0 0 0,-1 0 0,1 0-1,0 0 1,0 0 0,0 0 0,-1 0 0,1 0 0,0 0-1,0 0-41,-8 5 710,-5 11-259,-2 10-97,0 1 1,1 1-1,2 0 0,-8 28-355,-29 121 323,28-92-210,-148 596-2188,153-610 2799,11-45-214</inkml:trace>
  <inkml:trace contextRef="#ctx0" brushRef="#br0" timeOffset="1682.194">1645 498 3025,'18'-23'676,"18"-18"2234,-36 40-2774,1 1 0,-1 0 0,0 0 1,0 0-1,1-1 0,-1 1 0,0 0 1,0-1-1,1 1 0,-1 0 0,0 0 1,0-1-1,0 1 0,1 0 0,-1-1 1,0 1-1,0-1 0,0 1 0,0 0 1,0-1-1,0 1 0,0 0 0,0-1 1,0 1-1,0 0 0,0-1 0,0 1 0,0-1 1,0 1-1,0 0 0,0-1-136,-11-4 4582,-8 4-1526,1 1-3408,17 0 223,-28 1 644,1 2 0,-9 1-515,28-2 69,-1 0-1,1 1 1,-1-1 0,1 2-1,0-1 1,0 2 0,0-1-1,0 1 1,-2 2-69,4-1 9,0-1 1,0 1-1,1 1 0,-1-1 1,2 1-1,-1 0 1,1 1-1,0-1 0,0 1 1,1 0-1,0 0 1,1 1-1,0-1 0,0 1 1,0-1-1,1 1 1,1 0-1,0 0 0,0 0 1,0 0-1,1 1-9,1-7 0,-1 0 0,1 0-1,0 0 1,0 0 0,0 0-1,0 0 1,0 0 0,1 0-1,-1-1 1,1 1 0,0 0 0,0-1-1,0 0 1,0 1 0,0-1-1,0 0 1,1 0 0,-1 0-1,1 0 1,-1 0 0,1-1-1,0 1 1,0-1 0,0 0 0,0 0-1,0 0 1,0 0 0,2 0 0,11 2-5,0 0 1,0-2 0,0 0 0,0 0 0,3-2 4,-5 1-1,14 0 0,-4-1 1,1 1 0,0 2-1,-1 0 1,1 1 0,4 3 0,-24-5 0,1 1 0,0 0 0,0 0 0,-1 0 0,1 1 0,-1 0 0,1 0 1,-1 0-1,0 0 0,0 1 0,-1 0 0,1 0 0,-1 1 0,0-1 0,0 1 0,0 0 0,-1 0 0,0 0 0,0 0 0,0 1 0,0-1 1,-1 1-1,1 1 0,-2-1 3,0 0 0,0 0 0,-1 0 0,0 0 0,0-1 0,0 1 0,-1 0 0,0 0 0,0 0 0,0-1 0,-1 1 0,0 0 0,0-1 1,0 1-1,-1-1 0,0 2-3,-4 5 10,0 1 1,-1-2-1,-1 1 1,1-1-1,-2 0 1,-1 1-11,2-3 6,-1-1 0,-1 0 1,1 0-1,-1-1 1,0-1-1,-1 0 0,-5 2-6,-14 4 21,-1-1 0,-7 1-21,31-10 5,0 0 0,0-1 0,0 0 0,-1 0 0,-6-1-5,12 0-59,1 0 0,-1-1 0,0 1 1,1 0-1,-1-1 0,1 0 0,-1 0 0,1 0 1,-2 0 58,3 0-74,0 0 1,1 1-1,-1-1 0,0 1 1,0-1-1,1 0 1,-1 0-1,0 1 1,1-1-1,-1 0 0,0 0 1,1 0-1,-1 0 1,1 0-1,0 1 1,-1-1-1,1 0 0,0 0 1,-1 0-1,1 0 1,0 0-1,0-1 74,4-8-1113,10-2 500</inkml:trace>
  <inkml:trace contextRef="#ctx0" brushRef="#br0" timeOffset="2173.612">2121 114 4273,'2'-17'1226,"0"-4"1198,-1 0 1,-1 0-1,-1-3-2424,1 24 88,0-1 1,0 1-1,0 0 0,0-1 0,0 1 1,0 0-1,0-1 0,0 1 0,0 0 1,0-1-1,0 1 0,0 0 0,0-1 1,0 1-1,-1 0 0,1-1 0,0 1 0,0 0 1,0-1-1,0 1 0,-1 0 0,1 0 1,0-1-1,0 1 0,-1 0 0,1 0 1,0 0-1,-1-1 0,1 1 0,0 0 1,0 0-1,-1 0 0,1 0 0,0 0 1,-1-1-1,1 1 0,0 0 0,-1 0 1,1 0-1,0 0 0,-1 0-88,0 1 95,0-1-1,1 1 0,-1-1 1,0 1-1,1-1 0,-1 1 1,1-1-1,-1 1 0,0 0 1,1-1-1,-1 1 1,1 0-1,0 0 0,-1-1 1,1 1-1,0 0 0,-1 0 1,1-1-1,0 1 1,0 0-1,-1 0-94,-3 17 77,1 0 0,0 0 1,1 0-1,1 0 0,0 0 0,2 0 0,0 0 1,1 0-1,2 7-77,13 68 322,27 82-322,4 12 89,-40-143-85,-1 1-1,-2-1 0,-2 13-3,-1-7-169,0-11-1226,-2 0 1,-1 1-1,-5 22 1395,-1-36-852</inkml:trace>
  <inkml:trace contextRef="#ctx0" brushRef="#br0" timeOffset="2518">2039 583 5945,'-20'-13'3425,"2"6"-384,8 5-1185,2-3-160,8 4-279,6 1-161,10-3-320,7-1-176,9 0-264,7 0-135,4-2-217,6 6-64,2 1-96,1 5-192,-6 4-553,-5 1-199,-5 3 512</inkml:trace>
  <inkml:trace contextRef="#ctx0" brushRef="#br0" timeOffset="3311.104">2798 676 2216,'-76'-34'1870,"74"33"-1473,0 0-1,0 0 0,0 0 1,0 0-1,0 0 1,0 0-1,-1 0 1,1 1-1,0-1 0,0 1 1,-1 0-1,1 0 1,0-1-1,0 2 1,-1-1-1,1 0 0,0 0 1,-1 1-397,-10 1 6584,33 4-6118,4 4-346,-20-9-104,4 1 16,-1-1-1,1 1 0,-1-1 1,1-1-1,0 1 1,0-1-1,-1-1 0,1 0 1,6-1-32,21-4 115,-19 3-81,-1 1 0,0-2 1,0 0-1,0-1 0,-1 0 0,4-3-34,-17 7 5,1 0 0,-1 1 0,0-1 0,1 0 0,-1 0 0,0 0 0,1 0 1,-1 0-1,0-1 0,0 1 0,0 0 0,0 0 0,0-1 0,0 1 0,-1-1 0,1 1 0,0-1 0,-1 1 1,1-1-1,-1 1 0,1-1 0,-1 1 0,0-1 0,0 0 0,0 1 0,0-1 0,0 0 0,0 1 1,0-1-1,0 1 0,-1-1 0,1 0 0,-1 1 0,0-2-5,0 0 9,-1 0 0,1 0 0,-1 0 0,0 0 1,0 0-1,0 1 0,-1-1 0,1 1 0,0-1 0,-1 1 0,0 0 0,1 0 0,-1 0 0,0 1 0,0-1 0,-2 0-9,-3-2 16,0 1 0,0 1 1,0-1-1,0 1 0,-1 1 0,1-1 0,0 1 0,-1 1 0,0 0 0,1 0 0,-1 0 0,-1 1-16,4 1 9,0-1 0,-1 1 0,1 1 0,0-1 0,0 1 1,0 0-1,0 0 0,1 0 0,-1 1 0,1 0 0,0 0 1,0 1-1,0-1 0,1 1 0,0 0 0,-1 1-9,-2 5 7,0-1-1,0 2 1,1-1-1,1 0 1,0 1-1,1 0 0,0 0 1,1 1-1,0-1 1,1 1-1,0-1 1,1 1-1,1 4-6,-1 1 29,2 0 0,0 1-1,1-1 1,1 0 0,1 0 0,0 0-1,2-1 1,0 1 0,1-1-29,-1-4 44,0-1 1,2 0-1,-1-1 0,1 0 1,1 0-1,0 0 1,1-2-1,0 1 0,0-1 1,1 0-1,0-1 0,0 0 1,1-1-1,0-1 1,1 1-1,-1-2 0,1 0 1,8 2-45,-15-5-5,-1-1 1,0 0-1,1 0 1,-1-1-1,1 1 0,0-1 1,-1 0-1,1-1 1,-1 1-1,1-1 1,-1 0-1,0-1 1,1 1-1,0-1 5,8-5-276,0 1-1,-1-2 1,1 0 0,4-5 276,-4 4-362,30-18-121</inkml:trace>
  <inkml:trace contextRef="#ctx0" brushRef="#br0" timeOffset="4156.06">3325 566 6729,'-2'-7'3920,"1"7"-1348,-3 12-310,0 21-1125,1 354 560,2-377-1681,1-8-11,0-1-1,0 1 1,0 0 0,-1 0 0,2 0 0,-1 0 0,0 0 0,0 0 0,1 0 0,-1-1 0,1 1 0,-1 0 0,2 1-5,-1-5 19,-1 0-1,1 0 0,0 0 1,-1-1-1,1 1 1,-1 0-1,1 0 0,-1-1 1,0 0-19,-4-107 441,1 71-341,1 0-1,3 0 0,1 0 0,1 0 0,6-17-99,-8 50 1,0 0 0,1-1-1,0 1 1,1 0 0,-1 0-1,1 0 1,0 0 0,1 1-1,-1-1 1,1 1 0,0 0 0,0 0-1,1 0 1,-1 1 0,1-1-1,0 1 1,1 0 0,-1 1-1,0-1 1,1 1 0,0 0 0,0 1-1,0-1 1,0 1 0,0 0-1,1 1 1,-1-1 0,1 1 0,-1 1-1,0-1 1,1 1 0,0 0-1,-1 0 1,0 1 0,1 0-1,-1 0 1,1 1 0,3 1-1,-2-1 0,0 1 0,0 0 0,0 0-1,0 1 1,-1 0 0,1 0 0,-1 1 0,0 0 0,0 0 0,-1 1 0,0 0 0,0 0 0,0 0 0,-1 1 0,1 0-1,-2 0 1,1 0 0,-1 1 0,0 0 0,0-1 0,-1 1 0,0 1 0,2 9 3,0 1-1,-1 1 1,-1-1-1,-1 0 1,-1 1-1,-1-1 1,0 1 0,-1-1-1,-2 3-2,2-5 4,-1-4 5,1 1 0,-2-1 0,-2 11-9,5-23 1,-1-1 0,1 1 1,0-1-1,0 0 0,-1 1 0,1-1 0,0 1 1,0-1-1,0 1 0,0-1 0,-1 0 1,1 1-1,0-1 0,0 1 0,0-1 0,0 1 1,0-1-1,0 1 0,0-1 0,1 1 1,-1-1-1,0 1 0,0-1 0,0 1 1,0-1-1,0 0 0,1 1 0,-1-1 0,0 1 1,0-1-1,1 0 0,-1 1 0,0-1 1,1 0-1,-1 1 0,0-1 0,1 0 0,0 1-1,-1-1 3,1-1 0,-1 1 0,1 0-1,-1-1 1,1 1 0,-1 0-1,1-1 1,-1 1 0,1-1 0,-1 1-1,1-1 1,-1 1 0,0-1-1,1 1 1,-1-1 0,0 1 0,1-1-1,-1 1 1,0-1 0,0 0 0,0 1-1,1-1 1,-1 0 0,0 1-1,0-1 1,0 1 0,0-1 0,0 0-1,0 0-2,8-54 142,2 0-1,3 1 0,2 0 1,17-37-142,-27 77 14,1 1 1,0 0-1,1 0 1,0 1-1,1-1-14,-5 8 18,1 0 0,0 0-1,0 0 1,0 1-1,1-1 1,0 1 0,0 0-1,0 0 1,0 1-1,0-1 1,1 1 0,2-1-18,-5 4 5,0-1 0,0 1 0,0-1 0,0 1 0,0 0 0,0 1 0,0-1 0,0 0 1,0 1-1,0 0 0,0-1 0,0 1 0,-1 0 0,1 1 0,0-1 0,0 0 0,-1 1 0,1 0 0,-1-1 0,1 2-5,4 2 10,-1 0-1,1 0 0,-1 1 0,0 0 0,-1 0 0,6 7-9,-7-5 6,0-1 1,0 1 0,0 0-1,-1 0 1,0 1-1,-1-1 1,0 1 0,0-1-1,0 10-6,1 13 12,-2 1-1,-2 5-11,1-5 4,-1-11-32,1 1 47,0-1-1,1 1 1,1-1 0,1 1-1,4 14-18,-5-31-21,-1 0-1,1 0 1,0 0-1,0 0 1,1 0-1,0-1 0,-1 1 1,2-1-1,-1 1 1,0-1-1,1 0 1,0 0-1,0-1 1,0 1-1,0-1 1,0 0-1,1 0 1,0 0-1,-1-1 1,1 1-1,0-1 1,0-1-1,1 1 1,-1-1-1,1 1 22,37 4-159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20:31:52.6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33 813 7338,'47'-53'2880,"-41"43"-1674,-9 7-445,-7 6 221,8-2-870,0 1 0,1-1 0,-1 1 0,0 0 0,1 0 0,-1 0 0,1 0 0,-1 0 0,1 0 0,0 0 0,0 0 0,0 1 0,0-1 0,0 0 0,0 1 0,1-1 0,-1 1 0,1-1 0,0 2-112,-3 51 684,3-48-550,2 42 281,3 1 1,2-1-1,3 6-415,1 0 134,-3 1 1,-2 20-135,9 290 166,-15-356-198,0 0 0,1 0 0,0 0 0,1 0 0,0-1 0,0 1 0,1 0 0,1-1 0,-1 0 0,2 2 32,-5-12-35,0 1-1,0 0 0,0 0 0,0 0 0,0 0 0,0 0 1,0-1-1,0 1 0,0 0 0,0 0 0,0 0 1,1 0-1,-1 0 0,0 0 0,0-1 0,0 1 0,0 0 1,0 0-1,0 0 0,0 0 0,0 0 0,0 0 1,1 0-1,-1 0 0,0 0 0,0-1 0,0 1 0,0 0 1,0 0-1,0 0 0,1 0 0,-1 0 0,0 0 0,0 0 1,0 0-1,0 0 0,0 0 0,1 0 0,-1 0 1,0 0-1,0 0 0,0 0 0,0 0 0,0 0 0,1 0 1,-1 0-1,0 1 0,0-1 0,0 0 0,0 0 1,0 0-1,0 0 0,1 0 0,-1 0 0,0 0 0,0 0 1,0 0 35,-1-9-846</inkml:trace>
  <inkml:trace contextRef="#ctx0" brushRef="#br0" timeOffset="506.964">63 986 3225,'-11'-19'2176,"0"-1"0,1 0 1,2 0-1,-4-13-2176,9 23 382,0 0 0,1 0 0,1-1 0,0 1 0,0 0 0,1-1 0,0 1 0,1-1 0,0 1 0,3-10-382,0 2 240,2-1-1,0 1 1,1 0 0,0 1-1,1 0 1,2 0 0,-1 1-1,2 0 1,10-12-240,-14 19 22,0 1 0,1-1 0,1 2 0,-1-1 0,1 1 0,0 0 0,1 1 0,0 0 0,0 1 0,0 0 0,0 0 0,1 1 0,0 1 0,0 0 0,0 0 0,10-1-22,-10 3 3,0 1 0,0 0 1,0 0-1,-1 1 0,1 0 1,0 1-1,0 0 1,-1 1-1,1 0 0,-1 1 1,0 0-1,0 0 0,-1 1 1,1 1-1,-1-1 1,0 2-1,0-1 0,-1 1 1,0 0-1,0 1 0,-1 0 1,0 0-1,0 1 0,-1 0 1,0 0-1,0 0 1,-1 1-1,0 0 0,-1 0 1,0 0-1,-1 0 0,0 1 1,-1-1-1,0 1 1,0 0-1,-1 7-3,-1-2 10,-1 1 0,-1 0 1,0-1-1,-1 1 0,-1-1 1,0 0-1,-2 0 0,0 0 0,0-1 1,-2 0-1,0 0 0,0-1 1,-1 0-1,-1 0 0,0-1 0,-1 0 1,-1-1-1,0 0 0,0-1 1,-1 0-1,-1-1 0,0-1 0,0 0 1,-13 5-11,22-12 9,0 0 0,1-1 0,-1 0 0,-1 1 0,1-2 0,0 1 0,0-1 0,0 0 0,0 0 0,0 0 0,0 0 0,-1-1 1,1 0-1,0 0 0,0-1 0,-1 0-9,4 1-57,-1 1 0,1-1-1,0 0 1,0-1 0,-1 1 0,1 0 0,0-1 0,0 1 0,0-1 0,1 1 0,-1-1 0,0 0-1,0 0 1,1 0 0,-1 0 0,1 0 0,0 0 0,0 0 0,0 0 0,0-1 0,0 1 0,0 0 0,0-1-1,1 1 1,-1-1 0,1 1 0,0 0 0,0-1 0,0 1 0,0-1 0,0 1 0,0-1 0,1 0 57,-1 1-91,0 1 1,0 0-1,1-1 1,-1 1-1,1 0 1,-1 0-1,1-1 1,-1 1-1,1 0 1,-1 0-1,1 0 1,0 0-1,0 0 1,0 0 90,24-13-722</inkml:trace>
  <inkml:trace contextRef="#ctx0" brushRef="#br0" timeOffset="1116.202">878 625 4217,'-1'-2'561,"-1"-1"0,0 1-1,1 0 1,-1 0 0,0 0 0,0 1 0,0-1-1,0 0 1,-1 1 0,1-1 0,0 1 0,-2-1-561,4 2 84,-1 0 1,1 0-1,-1 0 1,1 0-1,0 0 1,-1 0-1,1 0 1,-1 0 0,1 0-1,-1 0 1,1 0-1,0 0 1,-1 0-1,1 1 1,-1-1-1,1 0 1,0 0-1,-1 0 1,1 1-1,-1-1 1,1 0 0,0 0-1,-1 1 1,1-1-1,0 0 1,0 1-1,-1-1-84,0 2 71,0-1 1,1 1-1,-1 0 0,0-1 0,1 1 0,-1 0 1,1-1-1,-1 1 0,1 0 0,0 0 0,0 0-71,-1 10 144,2-1 0,-1 1 0,2 0 0,-1-1 0,2 1 0,1 6-144,4 18 143,6 27 148,2-1 0,4 0-1,3 2-290,-17-48 96,-1-5 52,-1 1 0,0 0 0,-1 0 1,0 0-1,-1 0 0,0 11-148,-2-23 11,0 0 1,0 0 0,0 0 0,0 0 0,0 0 0,0 0 0,0-1 0,0 1 0,-1 0-1,1 0 1,0 0 0,0 0 0,0 0 0,0 0 0,0 0 0,0 0 0,0 0 0,-1 0-1,1 0 1,0 0 0,0 0 0,0 0 0,0 0 0,0 0 0,-1 0 0,1 0-1,0 0 1,0 0 0,0 0 0,0 0 0,0 0 0,0 0 0,-1 0 0,1 0 0,0 0-1,0 0 1,0 0 0,0 0 0,0 0 0,0 0 0,0 0 0,-1 1 0,1-1 0,0 0-1,0 0 1,0 0 0,0 0 0,0 0 0,0 0 0,0 0 0,0 1 0,0-1-1,0 0 1,0 0-12,-8-13 349,1-9-140,0 0-1,1-1 0,2 0 1,0 1-1,1-6-208,-2-39 236,3-10-236,2 53 20,0 1 0,2-1 0,0 1-1,2 0 1,0 0 0,6-12-20,-8 26 4,1 1 0,1 0 0,-1 1 0,1-1 0,1 1 0,-1 0 0,1 0 0,1 0 0,-1 0 0,1 1 0,0 0 0,0 0 0,1 1 0,0 0 0,0 0 0,0 0 0,1 1 0,-1 0 0,4-1-4,-2 2-2,0 0 0,0 1 0,1 0 0,-1 0 0,0 1 1,1 0-1,-1 1 0,1 0 0,-1 1 0,0-1 0,1 2 0,0 0 2,5 1-123,0 1-1,0 1 0,0 0 1,-1 1-1,1 0 1,10 8 123,21 17-339</inkml:trace>
  <inkml:trace contextRef="#ctx0" brushRef="#br0" timeOffset="1856.873">1938 658 4009,'-22'-60'2115,"21"57"-1885,-1 1 1,1-1-1,-1 1 0,0 0 1,1-1-1,-1 1 1,0 0-1,-1 0 0,1 0 1,0 1-1,0-1 0,-1 0 1,1 1-1,-1 0 0,1-1 1,-1 1-1,0 0 1,1 0-1,-1 1-230,-2-2 467,0 0-232,-1 1 1,1-1-1,0 1 1,-1 0 0,1 1-1,-1 0 1,1-1-1,-1 2 1,1-1-1,-1 1 1,1-1-1,-1 1 1,1 1 0,-1-1-1,1 1 1,0 0-1,0 0 1,0 1-1,0 0 1,0-1 0,-2 4-236,-3 1 133,0 1 0,1 0 0,0 1 0,0 0 0,1 1 0,0 0 0,1 0 0,0 0 0,0 2-133,-1 4 31,1-1 1,0 1 0,1 0 0,1 1 0,0 0-1,1-1 1,1 1 0,1 1 0,0 6-32,1-12 3,1-1 1,0 0-1,0 0 1,2 0-1,-1 1 1,1-1-1,1 0 1,0-1-1,0 1 1,1 0-1,1-1 1,0 0-1,0 0 1,1 0-1,0-1-3,-2-5 3,0 0 0,0 0-1,0 0 1,0 0-1,0-1 1,1 0 0,0 0-1,0 0 1,0-1-1,0 0 1,0 0 0,0 0-1,0 0 1,1-1-1,-1 0 1,1 0-1,-1 0 1,1-1 0,-1 0-1,1 0 1,-1 0-1,1 0 1,-1-1 0,2 0-3,10-3 13,0 0 0,-1-1 0,1 0 0,-1-1 1,0-1-1,0-1 0,2-2-13,-6 3 15,0 0 0,0-1 0,-1-1 0,0 0 0,0-1 0,-1 0 0,-1 0 0,0-1 0,0 0 0,-1-1 0,0 0 0,-1 0 0,0-1 0,-1 0 0,-1 0 0,0 0 0,0-1-1,-1-3-14,1 2 68,-2 0 0,0 0-1,-1 0 1,0-1-1,-1-11-67,-1 20 26,-1 1-1,0-1 1,0 1-1,0-1 0,-1 1 1,0 0-1,0 0 1,0 0-1,-1 0 0,0 0 1,0 1-1,-1-1 1,1 1-1,-5-5-25,2 3-9,0 1 1,0 0-1,0 0 1,-1 0-1,0 1 1,0 0-1,-1 0 0,1 1 1,-1 0-1,0 0 1,0 1-1,0 0 1,-1 0-1,1 1 0,-1 0 1,0 0-1,1 1 1,-1 1-1,0-1 0,0 1 1,1 1-1,-1 0 1,0 0-1,0 0 1,1 1-1,-1 1 0,1-1 1,-6 4 8,12-6-148,-1 1 1,1 0-1,0 0 0,-1 1 1,1-1-1,0 0 0,0 1 1,0-1-1,0 1 0,0 0 1,0 0-1,1 0 0,-1 0 0,0 0 1,1 0-1,0 0 0,-1 0 1,1 1-1,0-1 0,0 0 1,0 1-1,1-1 0,-1 1 1,0-1-1,1 1 0,-1 1 148,5 19-1005</inkml:trace>
  <inkml:trace contextRef="#ctx0" brushRef="#br0" timeOffset="2544.349">2528 643 3865,'5'-32'791,"-2"18"287,-1 0 1,-1 0-1,0-15-1078,-1 29 156,0-1 0,0 0 1,0 1-1,0-1 0,-1 0 0,1 1 0,0-1 1,0 0-1,-1 1 0,1-1 0,0 0 0,-1 1 1,1-1-1,0 1 0,-1-1 0,1 1 0,-1-1 1,1 1-1,-1-1 0,1 1 0,-1-1 0,1 1 1,-1 0-1,0-1 0,0 1-156,-21-5 2131,15 5-1806,1 0 1,0 0-1,-1 1 0,1 0 0,0 0 0,-1 1-325,-5 2 123,1 1 1,0 0-1,1 1 1,0 1-1,0-1 0,0 1 1,0 1-1,1 0 1,1 0-1,-1 1 0,1 0 1,1 0-1,0 1 1,0 0-1,1 1 0,0-1 1,1 1-1,0 0 0,0 0 1,1 1-124,0 1-1,0 0 0,1 0 0,0 1 0,1-1 0,0 1 0,1-1 1,1 1-1,0 0 0,1-1 0,0 1 0,1-1 0,1 1 0,0-1 0,0 0 0,2 0 0,0 0 1,4 7 0,-6-14 0,0-1 1,0 0 0,1 0 0,0 0 0,0 0 0,0-1-1,0 0 1,1 0 0,0 0 0,-1 0 0,1-1 0,1 0 0,-1 0-1,1 0 1,-1 0 0,1-1 0,0 0 0,-1 0 0,1-1-1,0 0 1,0 0 0,0 0 0,1-1 0,-1 1 0,0-1 0,0-1-1,0 1 1,0-1 0,0 0 0,2-1-1,1 0 4,0 0 1,0 0-1,0 0 0,0-1 1,0-1-1,-1 1 1,0-1-1,0-1 0,0 1 1,0-1-1,-1-1 1,1 0-1,-1 0 0,-1 0 1,1-1-1,-1 0 1,0 0-1,-1 0 0,0-1 1,0 0-1,0 0 1,-1 0-1,0 0 0,-1-2-4,4-9 51,0 0-1,-1 0 1,-2-1-1,0 0 1,-1 0-1,0 0 1,-2-14-51,-1 25 21,0-1 1,-1 1 0,0 0-1,-1 0 1,0 0 0,-1 0-1,1 0 1,-2 0 0,1 0-1,-1 1 1,-1 0-1,1 0 1,-1 0 0,-1 0-1,1 1 1,-1 0 0,-6-6-22,0 3 13,0 0-1,0 1 1,-1 0 0,-7-3-13,13 8-5,0 1 0,0-1 1,-1 1-1,1 1 0,-1-1 0,0 1 0,0 0 1,1 1-1,-4 0 5,9 1-43,1 0 1,0 0-1,0 0 1,0 0-1,-1 0 0,1 1 1,0-1-1,0 0 1,0 1-1,0-1 1,0 1-1,0-1 0,0 1 1,0 0-1,0 0 1,0-1-1,0 1 1,0 0-1,0 0 1,1 0-1,-1 0 0,0 0 1,0 0-1,1 0 1,-1 0-1,1 0 1,-1 0-1,1 0 1,0 0-1,-1 0 0,1 0 1,0 1-1,0-1 1,-1 0-1,1 0 1,0 1 42,0 6-88,0-1 1,0 0 0,1 0 0,-1 0-1,2 3 88,6 25 38</inkml:trace>
  <inkml:trace contextRef="#ctx0" brushRef="#br0" timeOffset="3093.083">3015 1247 3433,'-39'71'2340,"39"-70"-2171,-1 0 0,1 1 0,-1-1 0,1 0 0,0 0 0,0 0 0,-1 0-1,1 0 1,0 0 0,0 0 0,0 1 0,0-1 0,0 0 0,1 0 0,-1 0 0,0 0 0,0 0-1,1 0 1,-1 0 0,1 0 0,-1 0 0,1 0 0,-1 0 0,1 0 0,0 0 0,-1 0 0,1 0-1,0 0 1,0-1 0,-1 1 0,1 0 0,0 0 0,1 0-169,-1-1 140,-1 1 0,1-1-1,0 1 1,0-1 0,-1 0 0,1 0 0,0 1 0,0-1-1,0 0 1,-1 0 0,1 0 0,0 1 0,0-1 0,0 0-1,0 0 1,-1-1 0,1 1 0,0 0 0,0 0 0,0 0-1,-1 0 1,1-1 0,0 1 0,0 0 0,0-1 0,-1 1-1,1-1 1,0 1 0,-1-1 0,1 1 0,0-1 0,-1 1-1,1-1 1,-1 1 0,1-1 0,0-1-140,2-6 337,0 0 1,0 0 0,-1-1-1,0 0 1,0 1-1,-1-1 1,0-7-338,-1-67 425,-1 55-246,-1-12-7,-1 0-1,-2 1 0,-2-1 1,-3-3-172,-48-154 438,41 144-356,-43-120 76,26 83-127,5-1 0,-6-41-31,31 112 2,1 0 1,0-1-1,1-19-2,2 33-3,0 0 0,1 0 0,0 0 0,0 0 0,0 1-1,1-1 1,0 1 0,1-1 0,-1 1 0,1-1 0,0 1 0,1 0-1,1-3 4,-3 7-32,0 0-1,1-1 1,-1 1-1,0 0 0,1 0 1,-1 1-1,1-1 1,0 0-1,-1 1 0,1 0 1,0-1-1,0 1 0,0 0 1,0 0-1,0 1 1,0-1-1,0 1 0,0-1 1,0 1-1,0 0 1,1 0-1,-1 1 0,0-1 1,0 0-1,0 1 1,0 0-1,2 0 33,8 4-423,1 0 1,-1 1 0,0 0-1,0 1 1,5 4 422,37 24-1381,4 6 521</inkml:trace>
  <inkml:trace contextRef="#ctx0" brushRef="#br0" timeOffset="3418.651">2895 660 5457,'-18'0'3001,"1"5"-521,3 1-151,0 1-729,3-2-216,4 2-471,2-2-145,8-4-176,2-1-64,-5-1-112,1-1-72,27-1-168,38 1-56,-27 0-32,-1 1-96,8-1-416,5 1-192,1 2 304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6:32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646 92 3417,'-10'-53'2180,"5"39"84,1 12-1575,1 1-101,-2-1 1745,5 5-398,4 8-176,-3-9-2003,1 3 316,0-1 0,0 1 1,0-1-1,1 0 1,-1 0-1,1 0 0,0 0 1,1-1-1,-1 1 1,3 2-73,6 6 133,23 24 518,8 5-651,-12-12 220,8 12-220,30 32 101,31 37 82,-91-98-587,-1 0-1,-1 0 1,0 1 0,0 0-1,1 5 405,-2-5-772</inkml:trace>
  <inkml:trace contextRef="#ctx0" brushRef="#br0" timeOffset="403.784">1015 0 3937,'-2'0'319,"1"1"0,-1-1 0,1 0 1,-1 1-1,1-1 0,-1 1 0,1-1 1,-1 1-1,1 0 0,0 0 0,-1-1 0,1 1 1,0 0-1,0 0 0,0 0 0,0 0 0,0 1 1,0-1-320,-18 25 1320,16-20-858,-28 43 957,-21 33-352,-47 75-375,46-71-519,48-78-161,-21 33 130,-2 10-142,28-51-19,0 0 1,0 0-1,0 0 0,0 0 1,0 1-1,0-1 0,0 0 1,0 0-1,0 0 0,0 0 1,0 0-1,0 0 0,0 0 1,0 0-1,0 0 0,1 0 1,-1 0-1,0 0 0,0 0 1,0 1-1,0-1 0,0 0 1,0 0-1,0 0 0,0 0 1,0 0-1,0 0 0,0 0 1,0 0-1,1 0 0,-1 0 1,0 0-1,0 0 0,0 0 1,0 0-1,0 0 0,0 0 1,0 0-1,0 0 0,0 0 1,0 0-1,1 0 0,-1 0 1,0 0-1,0 0 0,0 0 1,0 0-1,0 0 0,0-1 1,0 1-1,0 0 0,0 0 1,0 0-1,0 0 0,0 0 1,0 0-1,0 0 19,8-3-564,8-5-103</inkml:trace>
  <inkml:trace contextRef="#ctx0" brushRef="#br0" timeOffset="1252.2">1300 440 5361,'-67'-31'2617,"66"31"-2479,0-1 0,-1 0 1,1 1-1,0-1 0,0 0 0,0 0 1,0 0-1,0 0 0,0 0 1,0 0-1,0 0 0,1 0 1,-1 0-1,0-1-138,1-9 1328,0 8-920,0 0-205,1 0-1,-1 1 1,1-1-1,0 1 1,0-1-1,0 1 1,0-1-1,0 1 1,0 0-1,1 0 1,-1 0-1,1-1 1,0 1-1,-1 0 1,3-1-203,4-4 235,0 1 0,0-1 1,3 0-236,-6 3 139,2 0-62,-1 0 1,1 0 0,0 0 0,0 1 0,0 0 0,0 1 0,1 0-1,-1 0 1,1 0 0,0 1 0,3 0-78,-7 0 8,0 1 1,-1 1 0,1-1-1,-1 0 1,1 1-1,-1 0 1,1-1-1,-1 2 1,0-1 0,1 0-1,-1 1 1,0-1-1,0 1 1,0 0-1,0 0 1,0 0-1,0 0 1,-1 1 0,1-1-1,-1 1 1,1-1-1,-1 1 1,0 0-1,0 0 1,0 0 0,0 2-9,2 3 6,-1 1 1,0-1 0,0 1 0,-1 0 0,0 0-1,-1 0 1,0 0 0,0 0 0,-1 0 0,0 1-1,-1-1 1,1 0 0,-2 0 0,-1 6-7,-2 5 28,-1 0 1,-1 0 0,0 0 0,-2 0-1,-9 15-28,4-14 30,0-1-1,-1 0 0,-2-2 0,0 0 1,-11 9-30,10-8 32,16-17-25,1-1 0,-1 0 0,0 1 0,1-1 0,-1 0 0,0 0-1,0 0 1,0 0 0,1 0 0,-1 0 0,0 0 0,0-1 0,-2 1-7,3-1 7,-1 0-1,1 0 1,0 0 0,-1 0-1,1 0 1,-1 0-1,1-1 1,0 1 0,-1 0-1,1-1 1,0 1 0,0-1-1,-1 0 1,1 1 0,0-1-1,0 0 1,0 0-1,0 0 1,0 0 0,0 0-1,0 0-6,-2-1 11,0-1 1,1 0-1,0 0 0,-1 0 0,1-1 0,1 1 0,-1 0 0,0-1 0,1 1 0,-1-1 0,1 0 1,0 1-1,1-1 0,-1 0 0,0-2-11,1 3 1,0 0-1,0 0 1,1 1 0,-1-1 0,1 0 0,-1 1-1,1-1 1,0 0 0,0 1 0,0-1 0,0 1-1,0-1 1,1 1 0,-1 0 0,1 0 0,-1-1-1,1 1 1,0 0 0,0 0 0,0 1 0,0-1-1,1 0 0,-1 0-2,0 1-1,-1 0 0,1 1 0,0-1 0,0 0 0,0 1 0,0-1 0,0 0 1,0 1-1,0 0 0,0 0 0,0 0 0,0 0 0,0 0 0,0 0 1,0 0-1,-1 0 0,1 1 0,0-1 0,0 1 0,1 0 3,6 2-6,-1 1 0,-1 0 0,1 0 0,3 3 6,2 1-2,35 21-24,-11-6 51,2-2 0,7 3-25,-32-19-11,0 1-1,0-2 1,0 0 0,0 0 0,1-1 0,-1-1 0,1-1-1,8 0 12,21-3-106,0-8 62</inkml:trace>
  <inkml:trace contextRef="#ctx0" brushRef="#br0" timeOffset="2342.591">659 1104 1960,'26'-40'1603,"-19"33"1341,-7 7-2746,0 1-1,0-1 1,-1 0 0,1 0-1,0 1 1,0-1-1,0 0 1,-1 0-1,1 1 1,0-1 0,0 0-1,-1 0 1,1 0-1,0 1 1,-1-1 0,1 0-1,0 0 1,-1 0-1,1 0 1,0 0 0,-1 0-1,1 0 1,0 0-198,-1 1 91,0-1 0,1 1 0,-1 0 0,0-1 0,1 1 0,-1-1 0,1 1 0,-1 0 0,1 0 0,-1-1 0,1 1 0,-1 0 0,1 0 1,0 0-92,-2 2 212,-6 10 238,1-2-202,1-1 0,-1 0-1,-1-1 1,0 0-1,0 0 1,-3 2-248,-36 30 1144,33-30-876,1 1 0,0 0 0,1 1-1,-11 14-267,-35 61 587,34-47-194,-3-2 1,-24 26-394,27-38 187,-8 10 582,-21 30-769,24-28 153,16-24-120,1 1 0,1 1 0,1 0 0,0 1-33,2-1 14,0-1-1,-1 0 0,0-1 0,-1 0 0,-1 0 0,-1-1 1,0 0-1,-8 6-13,10-11 9,9-7 3,-1 0 0,0 0 0,0-1 0,0 1 0,0-1 0,0 1 0,-1-1 0,1 0 0,0 1 0,-3-1-12,5-1-3,0 0-1,0 0 1,0 0-1,0 0 1,0 0-1,0 0 1,0 0-1,0 0 1,-1 0 0,1 0-1,0 0 1,0 0-1,0 0 1,0 0-1,0 0 1,0 0-1,0 0 1,0 0-1,0 0 1,0 0-1,-1 0 1,1 0-1,0 0 1,0 0 0,0 0-1,0 0 1,0 0-1,0 0 1,0 0-1,0-1 1,0 1-1,0 0 1,0 0-1,0 0 1,0 0-1,0 0 1,0 0 0,0 0-1,0 0 1,0 0-1,0 0 1,0-1-1,0 1 1,0 0-1,0 0 1,0 0-1,0 0 1,0 0 3,1-9-709,6-11-1508,-7 19 2119,11-29-1249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7:54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1126 4137,'0'0'568,"-1"-1"1,0 0-1,1 1 0,-1-1 1,1 0-1,-1 0 0,1 1 1,-1-1-1,1 0 1,0 0-1,-1 0 0,1 0 1,0 1-1,0-1 0,0-1-568,0 0 425,0 0-1,0 0 1,0 0-1,1-1 1,-1 1-1,1 0 1,0 0-1,0 0 1,0 0-425,2-7 549,-2 5-479,0 1 0,1 0 0,-1-1 0,1 1 0,0 0 0,0 0 0,0 0-1,0 0 1,0 0 0,1 1 0,-1-1 0,2 0-70,7-8 176,110-124 1433,-26 29-1294,-82 90-282,-1-2 0,0 0 0,2-7-33,-2 5 27,1-1-1,4-3-26,11-11 20,-4 6-1,-1-1-1,2-7-18,-15 21 9,51-78 20,-49 77-26,1 1 0,1 1 0,0 0 0,8-6-3,7-3 17,-1-1 1,-2-2 0,0-1-1,16-24-17,-31 38 23,1 0 0,0 1 0,7-4-23,5-8 26,-18 19-19,-1-1 1,1 0-1,1-4-7,-5 7 1,0 0 0,1 0 0,-1 0 0,1 1 0,0-1 0,0 1 0,0 0 0,1 0 0,-1 0 0,1 0 0,0 1 0,0-1 0,2 0-1,-6 3 0,1 0 0,-1 0 1,0 0-1,0-1 1,0 1-1,1 0 0,-1 0 1,0 0-1,0 0 0,0 0 1,1 0-1,-1 0 1,0-1-1,0 1 0,0 0 1,0 0-1,0 0 0,1 0 1,-1-1-1,0 1 1,0 0-1,0 0 0,0 0 1,0-1-1,0 1 0,0 0 1,0 0-1,0 0 1,0-1-1,0 1 0,0 0 1,0 0-1,0 0 0,0-1 1,0 1-1,0 0 1,0 0-1,0-1 0,0 1 1,0 0-1,0 0 0,0 0 1,0 0-1,-1 0 0,1 0 1,0 0-1,0-1 1,0 1-1,0 0 1,-1 0-1,1 0 0,0 0 1,0 0-1,0 0 1,-1 0-1,1 1 1,0-1-1,0 0 1,0 0-1,-1 0 0,1 0 1,0 0-1,0 0 1,0 0-1,0 0 1,0 0-1,-1 0 0,1 1 1,0-1-1,0 0 1,0 0-1,0 0 1,0 0-1,0 0 1,-1 1-1,1-1 0,0 0 1,0 0-1,0 0 1,0 0-1,0 1 1,0-1-1,0 0 1,0 0-1,0 0 0,0 1 1,0-1-1,0 0 1,0 0-1,0 0 1,0 0-1,0 1 0,-2 4 1,0 1-1,0-1 1,-1 0 0,0 0-1,0 0 1,0 0 0,0 0-1,-1-1 1,0 1 0,0-1-1,-9 11 2,-55 75 15,-67 81-18,84-111 17,-38 60-16,75-99 4,-1 0-1,0-1 1,-2-1-1,0 0 1,-9 5-4,-44 41 18,57-52-14,-38 40 11,26-26-12,-9 6-3,25-24 0,0 0 1,1 0 0,-1 0-1,2 1 1,0 1 0,0-1-1,1 1 1,0 0 0,1 0-1,-2 5 0,-1 6 2,3-8 0,0 0 1,-2-1 0,-1 3-3,3-11-199,5-5 239,0 0 0,0 0 0,0 0 0,0 0 0,0 0 0,0 0 0,0 1 0,0-1 0,0 0 0,0 0 0,0 0 0,0 0 0,0 0 0,0 0 0,-1 0 0,1 0 0,0 0 0,0 0 0,0 0 0,0 0 0,0 0 0,0 0 0,0 0 0,0 0 0,0 0 0,0 0 0,-1 0 0,1 0 0,0 1 0,0-1 0,0 0 0,0-1 0,0 1 0,0 0 0,0 0 0,0 0 0,-1 0 0,1 0 0,0 0 0,0 0 0,0 0 0,0 0 0,0 0-1,0 0 1,0 0 0,0 0 0,0 0 0,0 0 0,0 0 0,-1 0 0,1 0 0,0 0 0,0-1 0,0 1 0,0 0 0,0 0 0,0 0 0,0 0 0,0 0 0,0 0-40,0-1 1007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7:12:44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6991 72 6001,'-5'-1'1097,"-11"-4"1966,11 4-747,6 2 886,0 0-1664,2-1-282,22 4-466,51 8 1140,67 0-1930,-94-10 228,0-2 1,45-7-229,-65 3 34,1-2 0,-1-1-1,0 0 1,0-3 0,9-4-34,-37 13 3,23-11 23,-23 12-24,0-1 0,-1 1 0,1 0 0,0-1 0,-1 1 0,1-1 0,0 0-1,-1 1 1,1-1 0,-1 1 0,1-1 0,-1 0 0,1 1 0,-1-1 0,1 0 0,-1 0 0,0 0 0,1 1 0,-1-1-1,0 0 1,0 0 0,1 0 0,-1 1 0,0-1 0,0 0 0,0-1-2,-1 2 0,1-1 1,0 0-1,-1 1 1,1-1-1,-1 0 1,1 1-1,-1-1 1,0 1-1,1-1 0,-1 1 1,1-1-1,-1 1 1,0 0-1,1-1 1,-1 1-1,0 0 1,0-1-1,1 1 1,-1 0-1,0 0 0,0 0 1,1-1-1,-1 1 1,0 0-1,0 0 1,0 0-1,1 0 1,-1 1-1,-25 2 4,13 1-3,1 0-1,0 1 0,0 1 0,0 0 1,1 1-1,-1 0 0,2 0 1,-1 1-1,1 1 0,0 0 0,1 0 1,0 1-1,1 0 0,-7 10 0,0 3 3,1 0-1,1 0 1,1 1-1,1 1 1,1 0-1,-6 22-2,15-43 1,-9 30 4,1 1 1,-3 34-6,11-59 8,0 0 1,0 0-1,1 0 1,1 0-1,0 1 0,0-1 1,1 0-1,0 0 1,1 0-1,0-1 1,0 1-1,5 8-8,1-3 27,1-1-1,0 0 1,1-1-1,1 0 0,0-1 1,0 0-1,1-1 1,1 0-1,0-1 0,0 0 1,1-2-1,0 1 1,12 3-27,-6-3 21,0-1 0,1-1 0,-1-1 1,1 0-1,1-2 0,-1-1 1,0-1-1,1 0 0,0-2 1,4-1-22,-27 1 0,0 0 1,0 0 0,0 0 0,0 0-1,0 0 1,0 0 0,0 0 0,0 0 0,0 0-1,0 0 1,0 0 0,0 0 0,0 0-1,0-1 1,0 1 0,0 0 0,0 0 0,0 0-1,0 0 1,0 0 0,0 0 0,0 0-1,0 0 1,0 0 0,0 0 0,0 0 0,0 0-1,0 0 1,0 0 0,0 0 0,0 0 0,0 0-1,0-1 1,0 1 0,0 0 0,0 0-1,0 0 1,0 0 0,0 0 0,0 0 0,0 0-1,0 0 1,0 0 0,0 0 0,0 0-1,0 0 1,0 0-1,-8-3 10,-6 1-11,-1 0 0,1 1 0,-1 0 0,0 2 0,1-1 0,-1 2 0,1 0 0,0 0 0,-1 2 0,1 0 0,-6 2 1,13-3-4,0 0 0,0 0 0,1 1 0,-1 0 0,1 0 0,0 0 0,0 1 0,0 0 0,1 0 0,-1 1 0,1-1 0,1 1 0,-1 0 0,1 0 0,0 1 0,0 0 0,1-1 0,0 1 0,0 0 0,0 0 0,1 1 0,0-1 0,0 3 4,1 2-7,0 0-1,1 0 1,0 0-1,1 0 1,0 0-1,1 0 1,0 0-1,1 0 1,0-1-1,1 1 1,0-1-1,1 0 1,0 0-1,1 0 1,0-1-1,5 6 8,16 21-19,2-1 1,1-2-1,28 24 19,-42-42 2,19 18-1,-2 1 0,-1 2 1,-2 1-1,13 24-1,-35-48 3,0 1 1,-1 0-1,0 0 0,-2 1 0,1-1 1,1 16-4,-5-20 4,0 1 1,-1-1 0,0 1 0,-1-1 0,-1 0 0,0 1 0,0-1-1,-1 0 1,-1 0 0,-2 8-5,-1-5 20,0 1 0,-1-1 0,0-1 0,-2 1 0,1-1 0,-2-1 0,1 1 0,-2-2 0,0 1 0,0-1 0,-1-1 0,0 0 0,0-1 0,-2 0 1,1-1-1,-6 2-20,-6 3 27,0-2 0,0 0 0,-1-2 0,0-1 1,0-1-1,-1-2 0,0 0 0,0-2 1,-4 0-28,9-3-11,0-1 1,-1-1-1,1-1 1,0-1-1,0-1 1,-2-1 10,23 5 62,-3 0 176,0 0 1,0 0-1,0-1 1,1 1-1,-1-1 0,0 0 1,1 0-239,-57-40 981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38:01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51 4529,'-31'-18'962,"-23"-14"2714,53 35 4271,5 6-6688,2-2-1124,0-1-1,0 0 0,1 0 0,2 1-134,6 5 130,1 3 107,-1 0 0,0 0-1,-1 2 1,3 5-237,63 79 550,-11-13-153,-51-66-38,14 13-359,-7-9 182,-17-18-145,0-1 0,1 0 0,0 0 0,0-1 0,0 0-1,1-1 1,2 1-37,0 0 35,0 1 1,0 1-1,-1-1 0,7 7-35,0 2 78,9 9 147,1-1 0,23 14-225,-37-30 13,-1 1-1,-1 1 1,1 0-1,-2 0 1,1 1-1,-2 1 1,1 0-1,-2 1 1,1-1-1,-2 2 0,2 2-12,-2 0 27,0-1 0,10 13-27,-14-23 7,1 1 0,0-1 1,0 0-1,0 0 0,0 0 1,1-1-1,0 0 0,3 1-7,10 5 29,0 0-1,7 0-28,-7-2 28,-1 0-1,8 6-27,-20-11 7,1 1 1,-1 1-1,-1-1 0,1 1 0,-1 0 0,0 0 1,0 1-1,3 4-7,1 3 14,-6-8-7,1 1-1,0-1 0,0 0 1,0 0-1,1 0 1,-1-1-1,1 0 0,0 0 1,4 3-7,20 5 10,-3-2 19,-21-6-25,0-1 0,0 1 0,0-1 0,-1 1 0,0 1 0,1-1 1,-1 1-1,2 3-4,-3-3 4,1-1 0,-1 1 0,1-1 0,1 0 0,-1 0 1,0-1-1,1 1 0,0-1 0,0 0 0,1 0-4,3 1 9,20 10 18,-28-13-26,1 0 0,-1 0 0,1 1 1,-1-1-1,1 0 0,-1 1 0,0-1 0,0 1 1,0-1-1,1 1 0,-2-1 0,1 1 0,0 0 0,0 0 1,0 0-2,0 2 2,1 1 1,0-1-1,0 1 1,0-1-1,0 0 1,1 0-1,-1 0 1,1 0-1,1 0 1,-1-1-1,0 1 1,1-1-1,-1 0 1,1 0 0,0 0-1,0 0 1,0-1-1,1 0 1,0 1-3,-2-2-17,0 0 0,-1 0 0,1 0 0,-1 0 0,1 1 0,-1-1 0,0 1 0,0 0 1,2 1 16,-3-3 104,-1 1 1,1 0-1,0 0 1,-1 0 0,1 0-1,0 0 1,-1 0-1,1 0 1,-1 0 0,0 0-1,1 0 1,-1 0-1,0 0 1,0 0 0,1 0-1,-1 0 1,0 0 0,0 1-1,0-1 1,-1 0-1,1 0 1,0 0 0,0 0-1,0 0 1,-1 1-105,-2 3 955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3:57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276 38 2753,'-10'-11'614,"8"8"-242,-1 0-1,1 0 1,-1 0-1,0 0 1,0 1-1,0 0 1,-2-2-372,3 4 227,1-1 0,-1 0-1,0 1 1,1-1 0,-1 1 0,0 0 0,0-1-1,1 1 1,-1 0 0,0 0 0,0 0 0,0 0-1,1 1 1,-1-1 0,0 0 0,0 1 0,1-1-1,-1 1 1,0 0-227,-6 2 552,1 0-1,-1 0 1,-3 4-552,0 0 299,-1 1 0,1 0 0,0 1 0,1 0 0,-2 2-299,-9 13 349,-14 17-349,29-32 35,-1 0 1,1 0-1,0 0 0,1 1 0,0 0 0,0 4-35,2-8 23,2 0-1,-1 0 1,1 0-1,0 1 0,0-1 1,1 1-1,0-1 1,0 0-1,0 1 0,1-1 1,1 5-23,-1-3 21,1 0 0,1 0 0,0 0 0,0 0 0,0-1 0,1 1 0,0-1 0,1 0 0,-1 0 0,1-1 0,1 1 0,-1-1 0,3 1-21,-3-2 11,0-1 1,0 0 0,0 0-1,1-1 1,0 1 0,0-1 0,0-1-1,0 1 1,0-1 0,0 0-1,1 0 1,-1-1 0,1 0 0,-1 0-1,1 0 1,0-1 0,-1 0-12,5-1 25,0 0 0,0-1 1,0 0-1,-1 0 0,1-1 1,-1-1-1,0 0 0,0 0 1,0-1-1,-1 0 0,1-1 1,-1 0-1,-1 0 0,4-4-25,0 0 101,-2 0 0,1-1 0,-1-1 0,-1 0 0,0 0 0,-1 0 0,0-1 0,-1 0 0,0-1 0,0-3-101,-5 12 52,0 0 1,-1 0-1,1 0 0,-1 0 1,0-1-1,0 1 0,-1 0 1,1-1-1,-1 1 0,0 0 0,-1-1 1,0 1-1,1 0 0,-2-1 1,1 1-1,0 0 0,-1 0 1,0 0-1,0 0 0,-1 0 1,0 1-1,1-1 0,-1 1 0,-1-1 1,1 1-1,-1 0 0,-2-3-52,-2 1 49,0 0-1,-1 0 0,1 0 0,-1 1 0,0 0 0,-1 1 0,1 0 1,-1 0-1,-4 0-48,-9-2 136,-1 1 1,1 1-1,-10 0-136,18 3 79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0.2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239 125 3577,'23'-38'1880,"-23"37"-1685,1 1 0,-1-1-1,0 1 1,1-1 0,-1 0-1,0 1 1,0-1 0,1 0-1,-1 1 1,0-1 0,0 0 0,0 0-1,0 1 1,0-1 0,0 0-1,0 0-194,0 1 89,0 0 1,-1-1-1,1 1 0,0 0 0,0 0 0,0 0 0,0-1 0,-1 1 0,1 0 0,0 0 0,0 0 0,0 0 0,-1-1 0,1 1 0,0 0 0,0 0 0,-1 0 0,1 0 0,0 0 0,0 0 0,-1 0 0,1 0 0,0 0 0,0 0 1,-1 0-1,1 0-89,-16 3 1480,7 2-1404,0 0 1,0 0-1,1 1 0,-5 4-76,-22 16 168,1-5 20,12-8 15,-19 16-203,35-24 42,0 0-1,1 0 1,0 0 0,0 1-1,0-1 1,1 1 0,0 0 0,-4 7-42,11-20 540,-3 5-500,1 0 1,-1 1-1,1 0 1,0-1-1,-1 1 0,1-1 1,0 1-1,0 0 0,0-1 1,0 1-41,13-13 53,0 0 0,6-3-53,2-2 26,43-37 58,-2 2 44,-60 49-89,1 1-1,0 0 1,-1-1 0,1-2-39,-1 3 87,0-1 0,0 1 0,0 1 0,0-1 1,2-1-88,-5 5 8,0 0 1,0 0 0,0-1-1,0 1 1,1 0 0,-1 0 0,0-1-1,0 1 1,0 0 0,1 0 0,-1-1-1,0 1 1,1 0 0,-1 0-1,0 0 1,0 0 0,1 0 0,-1-1-1,0 1 1,1 0 0,-1 0-1,0 0 1,1 0 0,-1 0 0,0 0-1,1 0 1,-1 0 0,0 0-1,1 0 1,-1 0 0,0 0 0,1 0-1,-1 1 1,0-1 0,0 0-1,1 0 1,-1 0 0,0 0 0,1 0-1,-1 1 1,0-1 0,0 0-1,1 0 1,-1 1 0,0-1 0,0 0-1,0 0-8,1 1 10,-1-1 0,0 0-1,0 0 1,0 0 0,0 1-1,0-1 1,0 0-1,0 0 1,0 1 0,1-1-1,-1 0 1,0 0 0,0 1-1,0-1 1,0 0 0,0 0-1,0 0 1,0 1 0,-1-1-1,1 0 1,0 0 0,0 1-1,0-1 1,0 0-1,0 0 1,0 0 0,0 1-1,0-1 1,-1 0 0,1 0-1,0 0 1,0 1 0,0-1-1,0 0 1,-1 0 0,1 0-1,0 0 1,0 0 0,0 1-1,-1-1 1,1 0-1,0 0-9,-2 4 75,-28 115 91,23-99-153,2 0 1,0 1 0,1 0-1,1 0 1,1 0 0,1 0 0,1 12-14,5 14 22,-2-25 18,0 22-40,-2-27 19,-1-14-4,1 1 0,-1 0 0,0 0 0,0-1 1,-1 1-1,1 2-15,-1-5 7,1 0 0,0 0 0,-1 0 0,1 1 0,-1-1 0,0 0 0,1 0 0,-1 0 0,0 0-1,0 0 1,1 0 0,-1 0 0,0 0 0,0 0 0,0-1 0,0 1 0,0 0 0,0-1 0,0 1 0,-1 0 0,1-1-7,-17 7 47,0-2 1,0 0-1,0-1 0,0-1-47,-7 2 19,15-3-15,-33 8 3,39-9-8,0 0-1,0 1 0,1-1 0,-1 1 0,1 0 0,0 0 1,-1 0-1,1 1 0,-2 1 2,5-4 4,0 0 1,0 0-1,0 0 1,0 0-1,0 0 1,0 0-1,-1 0 0,1 0 1,0 0-1,0 0 1,0 0-1,0 0 1,0 1-1,0-1 0,0 0 1,0 0-1,0 0 1,0 0-1,0 0 0,-1 0 1,1 1-1,0-1 1,0 0-1,0 0 1,0 0-1,0 0 0,0 0 1,0 0-1,0 1 1,0-1-1,0 0 1,0 0-1,0 0 0,0 0 1,0 0-1,1 0 1,-1 1-1,0-1 1,0 0-1,0 0 0,0 0 1,0 0-1,0 0 1,0 0-1,0 0 0,0 0 1,0 1-1,0-1 1,1 0-1,-1 0 1,0 0-1,0 0 0,0 0 1,0 0-1,0 0 1,0 0-1,0 0 1,1 0-1,-1 0 0,0 0 1,0 0-1,0 0 1,0 0-1,0 0 1,0 0-1,1 0 0,-1 0 1,0 0-5,14 0 826,-11 0-714,49-2 513,22-6-625,-49 5 76,12-2-12,-13 1 35,1 1 0,0 1 0,-1 2 0,1 0 0,0 1-99,18 8 156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04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74 643 1480,'-61'21'1177,"49"-15"1710,12-6-2850,0 0 0,0 0 0,0 0-1,0 0 1,0 0 0,0 0-1,0 0 1,0 0 0,0 0 0,0 0-1,0 0 1,0 0 0,0 0-1,0 0 1,0 0 0,0 0 0,0 0-1,1 0 1,-1 0 0,0 0-1,0 0 1,0 0 0,0 0 0,0-1-1,0 1 1,0 0 0,0 0 0,0 0-1,0 0 1,0 0 0,0 0-1,0 0 1,0 0 0,0 0 0,0 0-1,0 0 1,0 0 0,0 0-1,0 0 1,0 0 0,0 0 0,0 0-1,0 0 1,0 0 0,0 0-1,0-1 1,0 1 0,0 0 0,0 0-1,0 0 1,0 0 0,0 0-1,0 0 1,0 0 0,0 0 0,0 0-1,0 0 1,0 0 0,0 0 0,0 0-1,0 0 1,0 0 0,0 0-37,0 0 211,0-1-143,-1 1 1,1 0 0,0 0-1,0 0 1,0 0 0,0 0-1,0-1 1,0 1-1,0 0 1,0 0 0,-1 0-1,1 0 1,0 0 0,0-1-1,0 1 1,0 0 0,0 0-1,0 0 1,0-1-1,0 1 1,0 0 0,0 0-1,0 0 1,0 0 0,0-1-1,0 1 1,0 0 0,0 0-1,1 0 1,-1 0-1,0-1 1,0 1 0,0 0-1,0 0 1,0 0 0,0 0-1,0 0 1,0-1 0,1 1-1,-1 0 1,0 0-1,0 0 1,0 0 0,0 0-1,0 0 1,1 0 0,-1 0-1,0 0 1,0 0 0,0-1-1,0 1 1,1 0-1,-1 0-67,11-7 116,0 0 1,-1-1 0,0 0 0,2-3-118,3-3 133,16-10-133,-10 8 48,0-1 1,-2-1 0,6-7-49,51-62 47,-45 50 138,1 1-1,35-29-184,-58 60 116,-9 5-112,1 0 1,-1 0-1,0 0 1,0 0-1,0 0 1,0 0-1,1 0 1,-1 0 0,0 0-1,0 0 1,0 0-1,0 0 1,0 0-1,1 0 1,-1 0-1,0 0 1,0 0-1,0 0 1,0 0-1,0 0 1,1 0-1,-1 0 1,0 0-1,0 1 1,0-1-1,0 0 1,0 0-1,0 0 1,1 0-1,-1 0 1,0 0-1,0 1 1,0-1-5,0 1 14,0 0-1,0 0 1,0 0 0,0 0 0,0 0 0,-1-1 0,1 1 0,0 0 0,0 0 0,-1 0-1,1 0 1,0 0 0,-1 0 0,1 0 0,-1-1 0,0 1 0,1 0 0,-1 0 0,0-1-14,-6 9 85,-1-1 1,-1 0-1,0 0 1,-3 1-86,-9 8 114,-29 31 78,3 1 0,-3 8-192,-50 52 129,98-107-124,1 0 0,-1-1 0,0 1 0,0-1 0,0 0 0,0 1 0,0-1 0,0 0 0,-1 0-5,3-1 5,0 0 0,-1 0 0,1 0 0,0 0 0,0 0 0,-1 0 0,1 0 0,0 0-1,0 0 1,0 0 0,-1 0 0,1 0 0,0 0 0,0 0 0,-1 0 0,1 0 0,0-1 0,0 1-1,0 0 1,-1 0 0,1 0 0,0 0 0,0 0 0,0-1 0,0 1 0,-1 0 0,1 0 0,0 0-1,0-1 1,0 1 0,0 0 0,0 0 0,0 0 0,0-1 0,-1 1 0,1 0 0,0 0 0,0-1-5,-1-8 139,2 6-112,-1 0 0,1 0 1,0 0-1,0 0 0,0 0 1,1 0-1,-1 0 0,1 1 1,0-1-1,-1 0 0,2 1-27,24-30 72,-19 24-56,16-17 11,70-79 26,-46 50-35,-15 17 28,11-18-46,-41 51 7,0 0 0,0 0 0,-1-1 0,0 1 0,1-3-7,-3 7 1,0 0 0,0 0 0,0 0 0,0 0 0,0 0 0,1 0 1,-1 0-1,0-1 0,0 1 0,0 0 0,0 0 0,0 0 0,0 0 0,0 0 1,0-1-1,0 1 0,0 0 0,0 0 0,0 0 0,0 0 0,0 0 0,0-1 1,0 1-1,0 0 0,0 0 0,0 0 0,0 0 0,0 0 0,0-1 0,0 1 1,-1 0-1,1 0 0,0 0 0,0 0 0,0 0 0,0 0 0,0-1 1,0 1-1,0 0 0,0 0 0,-1 0 0,1 0 0,0 0 0,0 0 0,0 0 1,0 0-1,0 0 0,0 0 0,-1 0 0,1 0 0,0 0 0,0 0 0,0 0 1,0 0-1,0 0 0,-1 0 0,1 0 0,0 0 0,0 0 0,0 0 1,0 0-1,0 0 0,-1 0 0,1 0 0,0 0 0,0 0 0,0 0 0,0 0-1,-12 6 49,-3 8-15,0 0-1,1 1 1,-8 10-34,-4 4 26,-25 24 4,14-15-2,-13 18-28,22-23 32,-19 17-32,45-48 1,-1 1 1,1-1-1,0 1 0,1-1 0,-1 1 0,0 0 0,1 0 0,-1 0 1,1 0-1,0 0 0,0 0 0,0 0 0,0 0 0,1 2-1,0-5 0,0 0 0,-1 0 0,1 0 0,0 1 0,0-1 0,0 0 0,0 0 0,0 0-1,0 0 1,0 1 0,0-1 0,0 0 0,0 0 0,0 0 0,0 1 0,0-1 0,0 0 0,0 0-1,0 0 1,0 0 0,0 0 0,1 1 0,-1-1 0,0 0 0,0 0 0,0 0 0,0 0 0,0 1-1,0-1 1,0 0 0,0 0 0,1 0 0,-1 0 0,5-2-7,8-9 1,45-51 16,-18 19 3,13-20 10,-31 35-7,1 2 1,26-23-17,-4 12 2,16-14 12,-60 50-14,0-1 0,1 0 0,0 1 0,-1-1 1,1 1-1,0-1 0,0 1 0,0 0 0,0-1 0,0 1 0,0 0 0,1 1 0,-1-1 0,0 0 0,1 0 0,-24 14 40,8-3-29,-1 0 1,2 2-1,0-1 0,0 2 0,-1 2-11,-13 13 15,-24 27 34,-41 58-49,86-106 3,3-4-3,-1 0 1,1 0-1,-1 1 1,1-1-1,0 1 0,0 0 1,1-1-1,-1 1 1,1 0-1,-1 2 0,2-6 0,0 0 0,0 0 0,0 0 0,0 0 0,0 0 0,0 0-1,0 0 1,0 0 0,0 0 0,0 0 0,0 0 0,0 0 0,0 0 0,0 1 0,0-1 0,0 0 0,0 0-1,0 0 1,0 0 0,0 0 0,0 0 0,0 0 0,0 0 0,0 0 0,0 0 0,0 0 0,0 0 0,0 0-1,0 0 1,0 1 0,1-1 0,-1 0 0,0 0 0,0 0 0,0 0 0,0 0 0,0 0 0,0 0-1,0 0 1,0 0 0,0 0 0,0 0 0,0 0 0,0 0 0,0 0 0,0 0 0,1 0 0,-1 0 0,0 0-1,0 0 1,0 0 0,0 0 0,0 0 0,0 0 0,0 0 0,0 0 0,0 0 0,0 0 0,0 0 0,0 0-1,0 0 1,0 0 0,1 0 0,-1 0 0,0 0 0,0-1 0,0 1 0,0 0 0,7-5-1,8-10 3,11-18 16,17-29-18,15-18 19,16-10 2,48-61 17,-68 86-5,-26 34-4,-23 23-18,-5 7-8,1-1-1,-1 1 1,1 0-1,0 0 1,0 0 0,-1 0-1,1 0 1,0 1-1,0-1 1,0 0-1,0 0 1,0 0-3,-13 23-96,7-15-50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15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14 132 4729,'8'-50'2449,"-8"50"-2391,0 0 1,0 0 0,0-1 0,0 1 0,0 0 0,0 0 0,0-1 0,0 1 0,0 0 0,0-1 0,0 1 0,0 0-1,0 0 1,0-1 0,0 1 0,0 0 0,0 0 0,0-1 0,0 1 0,0 0 0,0 0 0,0-1 0,0 1 0,0 0-1,-1 0 1,1-1 0,0 1 0,0 0 0,0 0 0,0 0 0,-1-1 0,1 1 0,0 0 0,0 0 0,-1 0 0,1 0-1,0 0 1,0-1 0,0 1 0,-1 0 0,1 0 0,0 0 0,0 0 0,-1 0 0,1 0 0,0 0 0,-1 0 0,1 0-1,0 0 1,0 0 0,-1 0 0,1 0-59,-12 7 2392,10-6 364,7 7-2550,0 0 0,1 0 0,0-1 1,0 0-1,1 0 0,0-1 0,6 5-206,1 1 148,79 79 488,39 34-352,-114-111-268,1-1 1,0-1-1,0-1 1,1 0 0,6 1-17,-24-11-197,-1-1 0,1 1 1,0 0-1,-1 0 1,0 0-1,1 0 0,-1 0 1,0 1-1,1-1 1,-1 1 196,2 4-782</inkml:trace>
  <inkml:trace contextRef="#ctx0" brushRef="#br0" timeOffset="389.078">398 8 4841,'0'-1'267,"0"1"0,0-1 0,-1 1 0,1-1 0,-1 1 0,1-1 1,0 1-1,-1 0 0,1-1 0,-1 1 0,1 0 0,-1-1 0,1 1 0,-1 0 0,1-1 0,-1 1 0,0 0 0,1 0 0,-1 0 0,1 0 0,-1 0 1,1 0-1,-1-1 0,0 1 0,1 0 0,-1 1 0,1-1 0,-1 0 0,0 0 0,1 0-267,-3 1 178,0 1 0,0-1 1,1 1-1,-1 0 0,1 0 0,-1 0 0,-1 1-178,-12 13 270,1 1 0,0 0-1,1 1 1,1 1 0,-9 16-270,9-12 154,-13 23 297,-28 37-451,41-64 27,-20 24 59,3 1 0,-24 48-86,52-90 16,0 2 9,0 0 1,0 1 0,0-1 0,1 0 0,-1 1-1,1-1 1,0 1 0,0 0 0,0 1-26,1-2 2159,-1-3-1063</inkml:trace>
  <inkml:trace contextRef="#ctx0" brushRef="#br0" timeOffset="1101.601">743 347 5521,'-5'-16'4908,"4"10"-2414,2 9-829,-4 0 188,-1 10-1559,0 1 1,1-1-1,1 1 0,-1 11-294,2-7 204,1 1-1,1-1 0,0 4-203,1 9 143,3 54 118,-4-63-221,-1 11 4,-3-17-21,-1 23 63,4-39-83,0 0-1,0 0 1,0 0-1,0-1 0,0 1 1,1 0-1,-1 0 1,0 0-1,0 0 0,0 0 1,0 0-1,0 0 1,0 0-1,0 0 0,0 0 1,0 0-1,0 0 1,0 0-1,1 0 0,-1 0 1,0 0-1,0 0 1,0 0-1,0 0 0,0 0 1,0 0-1,0 0 1,0 0-1,0 0 0,1 0 1,-1 0-1,0 0 1,0 0-1,0 0 0,0 0 1,0 0-1,0 0 1,0 0-1,0 0 0,0 0 1,0 1-1,0-1 1,0 0-1,1 0 0,-1 0 1,0 0-1,0 0 1,0 0-1,0 0 0,0 0 1,0 0-1,0 0-2,4-9 89,-2-9 7,-1 1 0,-1-1 1,-1 0-97,0-13 67,-2-96 52,4 89-109,-1 9 5,2-11-15,-2 37 5,1 0 4,-1 1-1,1-1 1,-1 0-1,0 1 1,0-1 0,0 0-1,-1 1 1,1-1-1,-1 0 1,1 1-1,-1-1 1,0 1 0,0-1-1,0 0-8,1 3-16,-1 0 0,1 0-1,-1 0 1,1-1 0,-1 1-1,1 0 1,-1 0 0,1 0-1,-1 0 1,1 0 0,0 0 0,-1 0-1,1 0 1,-1 0 0,1 0-1,-1 0 1,1 0 0,-1 1-1,1-1 1,-1 0 0,1 0-1,0 0 1,-1 1 0,1-1-1,-1 0 1,1 0 0,0 1 0,-1-1-1,1 0 1,0 1 0,-1-1-1,1 0 1,0 1 0,0-1-1,-1 1 17,-7 19-185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1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833 93 3937,'47'-74'2344,"-38"56"1321,-13 21-80,4-3-3542,-9 13 891,-2 7-548,-2-2-159,1-2 34,1 1 0,0 0 1,-1 6-262,-17 31 525,-2-1 1,-2-2-1,-3-1 1,-40 43-526,22-30 405,3 1 0,-27 50-405,25-29 160,-2 7 164,-55 67-324,31-69 146,-3 5 87,44-46-42,37-47-197,2-3 181,4-3 561,8-12 1234,3-13-767</inkml:trace>
  <inkml:trace contextRef="#ctx0" brushRef="#br0" timeOffset="755.224">1512 39 4857,'-1'0'1025,"-2"-6"2107,5 12 2944,3 4-5905,0 1 1,1-2-1,0 1 1,0 0 0,5 3-172,4 8 183,15 22 201,65 88 499,-71-101-524,2-1-1,0-2 0,8 5-358,81 61 880,7 6-405,39 56 260,-104-97-531,-8-14 27,3-1 1,11 5-232,36 29 189,-61-47-131,-7-6 80,14 16-138,-36-31 25,0 1 0,-1-1 0,0 2 0,0-1 0,-1 1 0,3 8-25,18 38 2716,-23-50-1632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5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 63 3489,'-5'-43'1889,"5"42"-1739,0 0 0,0 0 0,-1 1 0,1-1 0,0 0 0,-1 0 0,1 0 0,0 0 0,-1 0 0,1 0 0,-1 1 0,0-1-1,1 0 1,-1 0 0,1 1 0,-1-1 0,0 0 0,0 1 0,1-1 0,-1 1 0,0-1 0,0 1 0,0-1 0,0 1 0,0 0 0,0-1-1,0 1 1,0 0 0,1 0 0,-1-1 0,-1 1-150,-2 0 345,0 0 1,0 0-1,1 1 0,-1-1 0,0 1 1,-2 0-346,3 0 225,-5 2-26,0-1 1,0 1 0,0 1 0,0 0 0,1 0-1,0 0 1,0 1 0,0 0 0,0 0-1,1 1 1,0 0 0,0 0 0,0 0 0,1 1-1,-1 1-199,1 1 56,0 0 0,1 0 1,-1 1-1,2-1 0,0 1 0,0 0 0,-1 9-56,0 4 96,1 0 1,0 23-97,3-34 24,1 1 1,0-1-1,0 0 0,1 1 1,1-1-1,0 0 1,0 0-1,2-1 1,-1 1-1,1-1 0,7 11-24,-8-15 13,1 0-1,0 0 0,0-1 0,1 1 0,0-1 1,0-1-1,0 1 0,1-1 0,0 0 0,0 0 1,0-1-1,1 0 0,-1 0 0,1-1 0,0 0 1,0 0-1,7 1-12,-6-2 12,1-1-1,-1 0 1,1-1 0,-1 0 0,1 0-1,-1-1 1,1 0 0,-1 0 0,0-1-1,0-1 1,0 0 0,0 0 0,0 0-1,0-1 1,-1-1 0,1 1-1,-1-1 1,-1-1 0,1 0 0,-1 0-1,0 0 1,0-1 0,-1 0 0,1 0-1,-2 0 1,1-1 0,-1 0 0,0 0-1,-1-1 1,0 1 0,0-1 0,-1 0-1,0 0 1,0 0 0,-1 0 0,0-7-12,0 5 18,-2-1 0,1 1 0,-2-1 0,1 1 1,-2 0-1,1-1 0,-2 1 0,1 0 1,-2 0-1,1 0 0,-3-3-18,3 6 40,-1 1 0,-1-1 0,1 1 1,-1 0-1,0 0 0,-1 0 0,1 0 0,-2 1 0,1 0 1,0 0-1,-1 1 0,0 0 0,-1 0 0,1 1 0,-2-1-40,-1 0 38,-1 1-1,1 0 1,-1 1-1,0 0 1,0 1-1,-1 0 0,1 0 1,0 1-1,-1 1 1,1 0-1,-1 0 1,1 1-1,0 1 1,-11 2-38,19-3 238,0 0 1,0 0-1,0 0 1,1 0-1,-1 1 1,0-1-1,0 1 1,1 0-1,-1-1 1,1 1-1,0 0 1,-1 1-1,0 0-238,-6 10 1398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27.8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217 63 4089,'26'-60'2246,"-27"59"247,-3 3-783,-9 8 17,-16 14-420,13-7-792,1 2 0,0 0-1,1 1 1,1 0 0,1 1-515,-31 46 707,22-37-478,10-13-43,-1 0 0,-1-1-186,5-8 118,8-8-116,0 0 1,0 0 0,0 0-1,0 0 1,0 0-1,0 0 1,-1 0 0,1 0-1,0 0 1,0 0 0,0 0-1,0 0 1,0 0 0,0 0-1,0 0 1,0 0-1,0 0 1,0 0 0,0 0-1,0 0 1,0 0 0,-1 0-1,1 0 1,0 0-1,0 0 1,0 0 0,0 0-1,0 0 1,0-1 0,0 1-1,0 0 1,0 0-1,0 0 1,0 0 0,0 0-1,0 0 1,0 0 0,0 0-1,0 0 1,0 0-1,0 0 1,0 0 0,0 0-1,0 0 1,0 0 0,0-1-1,0 1 1,0 0 0,0 0-1,0 0 1,0 0-1,0 0 1,0 0 0,0 0-1,0 0 1,0 0 0,0 0-1,0 0 1,0 0-1,0 0 1,0-1 0,0 1-1,0 0-2,1-2 19,0-1-1,0 0 1,0 1-1,1-1 1,-1 1-1,1 0 1,0-1-1,1 0-18,10-13 11,11-12 20,-2-1-1,16-26-30,-31 40 6,1 1 0,1 0-1,1 0 1,0 1 0,1 0-1,0 1 1,10-8-6,-15 15 7,-2 2-2,-1 1 0,0-1 0,0 1 0,0-1 0,0 0 0,-1 0-1,1 0 1,-1 0 0,0-1 0,1-1-5,-3 5 55,-1 1-7,0 1 0,0-1-1,0 1 1,0-1 0,0 1 0,1 0 0,-1 0 0,0-1 0,1 1-1,0 0 1,-1 0 0,1 1-48,-2 5 71,-4 15 16,2 0 0,0-1-1,2 2 1,0 15-87,2-6 59,3 108 70,-1-110-101,2-1 0,1 0 0,6 19-28,10 33 120,-21-81-115,1 0-1,-1-1 0,0 1 1,0 0-1,1-1 0,-1 1 1,0 0-1,0-1 0,0 1 1,0 0-1,0-1 1,0 1-1,0 0 0,0-1 1,0 1-1,0 0 0,-1-1 1,1 1-1,0 0 0,0-1 1,-1 1-1,1-1 1,0 1-1,-1 0 0,1-1 1,-1 1-1,1-1 0,0 1 1,-1-1-1,1 1 0,-1-1 1,1 0-1,-1 1-4,-1-1-4,0 1 0,0-1-1,-1 0 1,1 1 0,0-1-1,0-1 1,0 1 0,-2 0 4,-16-1-27,10 1 25,-1 0 0,1 1 0,0 0 0,0 1 1,0 0-1,0 1 0,0 0 0,0 0 0,1 1 0,-2 1 2,8-3 0,-1 0 3,-1 1 0,1-1 0,0 1 0,0 0 0,0 0 0,1 1 0,-1-1 0,1 1 0,-1 0-3,4-4 2,0 1 0,-1-1 0,1 0 0,0 0 0,0 1 0,0-1 1,0 0-1,0 0 0,0 1 0,0-1 0,0 0 0,0 1 0,0-1 0,0 0 0,0 0 0,0 1 1,0-1-1,0 0 0,0 1 0,0-1 0,0 0 0,0 0 0,0 1 0,0-1 0,0 0 0,0 0 1,1 1-1,-1-1 0,0 0 0,0 0 0,0 1-2,10 3 79,13 0 105,9-5-14,0-1 0,0-2 0,0-1 1,22-7-171,-17 4 38,-1 0-2,-1 0 2968,26-1-3004,-21 7 1199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4:42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385 125 2272,'-28'-82'2033,"22"56"313,8 18 485,0 0 655,-6 14-276,-2 28-2638,2 1 0,1-1-1,1 1 1,3 6-572,2 33 1261,8 35-1261,-1-9 765,-4 36-765,-6-87 169,1-43-99,3-8-333,3-13-660,-3 0 479</inkml:trace>
  <inkml:trace contextRef="#ctx0" brushRef="#br0" timeOffset="532.691">55 761 4561,'-5'0'1171,"-22"1"2978,25 0-3720,0-1 1,1 0-1,-1 0 1,0 1-1,1-1 1,-1 1-1,0-1 1,1 1 0,-1 0-1,1 0 1,-1 0-1,1 0 1,-1 0-430,9-1 2173,28 1-1699,0-1-1,-1-2 1,1-1-1,6-3-473,144-31 573,-83 15-439,3 2-10,48-1-124,-147 20 634,1 1 0,-1 0-1,1 0 1,6 1-634,2 2 1115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08:45:13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207 115 4089,'40'-73'3995,"-36"68"-2996,0-2 499,0 0 1,0 0-1,1 1 1,3-3-1499,-8 9 36,0 0 0,0 0 0,-1 0 0,1 0 0,0 0 0,0 0 1,0 0-1,0 0 0,1 0 0,-1 1 0,0-1 0,0 0 0,0 0 1,0 0-1,0 0 0,0 0 0,0 0 0,0 0 0,0 0 0,0 0 1,0 0-1,0 1 0,0-1 0,0 0 0,0 0 0,0 0 1,0 0-1,0 0 0,0 0 0,1 0 0,-1 0 0,0 0 0,0 0 1,0 0-1,0 0 0,0 0 0,0 0 0,0 0 0,0 0 0,0 0 1,0 0-1,1 0 0,-1 0 0,0 0 0,0 0 0,0 0 0,0 0 1,0 0-1,0 0 0,0 0 0,0 0 0,0 0 0,0 0 1,1 0-1,-1 0 0,0 0 0,0 0 0,0 0 0,0 0 0,0 0 1,0 0-1,0-1 0,0 1 0,0 0 0,0 0 0,0 0 0,0 0 1,0 0-37,0 10 755,-1-8-742,-1 29 377,0-9-92,1 0-1,1 15-297,7 70 587,1 103-155,-5-59-273,-3-140-141,0-9-16,2 16 37,-2-18-38,0 1 0,0-1 0,0 1 0,1-1 1,-1 0-1,0 1 0,0-1 0,0 1 0,1-1 0,-1 1 0,0-1 1,0 0-1,1 1 0,-1-1 0,0 1 0,1-1 0,-1 0 0,1 1 0,-1-1 1,0 0-1,1 0 0,-1 1 0,1-1 0,-1 0 0,1 0 0,-1 0 1,1 0-1,-1 1 0,1-1 0,0 0-1,1-1-533,-2-1-3666,0 0 2367</inkml:trace>
  <inkml:trace contextRef="#ctx0" brushRef="#br0" timeOffset="401.328">146 680 3849,'-92'48'2506,"70"-39"-721,14-9-4,2 0-541,5 0-925,0 1-1,-1-1 1,1 0-1,0 1 1,0-1-1,-1 1 1,1-1 0,0 1-1,0 0 1,0 0-1,0-1 1,-1 1-315,2-1 63,0 1-1,0-1 1,0 0 0,0 0-1,0 0 1,-1 0 0,1 1 0,0-1-1,0 0 1,0 0 0,0 0 0,0 1-1,0-1 1,0 0 0,0 0-1,0 0 1,0 1 0,-1-1 0,1 0-1,0 0 1,0 1 0,0-1-1,0 0 1,1 0 0,-1 0 0,0 1-1,0-1-62,0 0 44,0 1 0,1-1 0,-1 1 0,0-1 0,1 0 0,-1 1 0,1-1 0,-1 0 0,1 1 0,-1-1 0,1 0 0,-1 0 0,1 1 0,-1-1 0,1 0 0,-1 0 0,1 0-44,5 1 195,-1 0-1,1 0 1,0 0-1,-1-1 1,1 0-1,0-1 1,5 0-195,8 0 257,177-14 511,88-1 214,-255 15-506,-12-2-141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20168-F0C0-4847-984E-12D98E5E5722}" type="datetimeFigureOut">
              <a:rPr lang="en-CA" smtClean="0"/>
              <a:t>2019-07-04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F9297-B149-4E7D-88C3-A4B78F63AE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2855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F9297-B149-4E7D-88C3-A4B78F63AE66}" type="slidenum">
              <a:rPr lang="en-CA" smtClean="0"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510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F9297-B149-4E7D-88C3-A4B78F63AE66}" type="slidenum">
              <a:rPr lang="en-CA" smtClean="0"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4489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F9297-B149-4E7D-88C3-A4B78F63AE66}" type="slidenum">
              <a:rPr lang="en-CA" smtClean="0"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5680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F9297-B149-4E7D-88C3-A4B78F63AE66}" type="slidenum">
              <a:rPr lang="en-CA" smtClean="0"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1986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F9297-B149-4E7D-88C3-A4B78F63AE66}" type="slidenum">
              <a:rPr lang="en-CA" smtClean="0"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4618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F9297-B149-4E7D-88C3-A4B78F63AE66}" type="slidenum">
              <a:rPr lang="en-CA" smtClean="0"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129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F9297-B149-4E7D-88C3-A4B78F63AE66}" type="slidenum">
              <a:rPr lang="en-CA" smtClean="0"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1243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B9356-37C6-4941-A59F-D68E85ED4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EEC09-D1CB-4C9F-8632-392CB8C94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85D4D-9C83-4DFF-94C3-42074BCAA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C9CF9-C868-458F-B40F-D6387A2137C9}" type="datetimeFigureOut">
              <a:rPr lang="en-CA" smtClean="0"/>
              <a:t>2019-07-04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A7E13-7474-4FBE-B4B0-318E86E3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776DA-C8D6-47B3-8F09-6EF72ACFF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1DBB-0035-4EF3-BC77-86443EAC60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80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F98DA-86D7-4C63-8DED-D7E206FE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A076B-F791-4572-A0A6-B8BE44B11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B17FA-3199-4F38-ACF3-04CFE12FF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C9CF9-C868-458F-B40F-D6387A2137C9}" type="datetimeFigureOut">
              <a:rPr lang="en-CA" smtClean="0"/>
              <a:t>2019-07-04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932E0-B163-45BD-BE5F-CD9464BF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61E88-D0AE-419D-986E-5FBA2B0B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1DBB-0035-4EF3-BC77-86443EAC60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413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93EFA-AC20-452E-88B4-09F955C2C9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99DDB3-8F7C-42F1-968F-B32BE0C64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119CB-1868-4D5B-8E00-E853C4C84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C9CF9-C868-458F-B40F-D6387A2137C9}" type="datetimeFigureOut">
              <a:rPr lang="en-CA" smtClean="0"/>
              <a:t>2019-07-04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372AF-2DE6-4BDC-91CF-6605B278F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5F96B-B182-4795-BA04-9A53882A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1DBB-0035-4EF3-BC77-86443EAC60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3553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E25C-896F-45E6-AD03-C6FE0336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BC7DA-0265-4E0D-9AC1-D98EF6404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D86DA-7D7E-4E43-A08C-5B75799B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C9CF9-C868-458F-B40F-D6387A2137C9}" type="datetimeFigureOut">
              <a:rPr lang="en-CA" smtClean="0"/>
              <a:t>2019-07-04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68D3F-4FA1-4C6C-BF88-2A0F8BC52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2DCD0-B5F2-417E-AB29-999239E7D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1DBB-0035-4EF3-BC77-86443EAC60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984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A65AD-3B33-41BD-935F-21B975DA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1CB04-172E-4DAE-A76B-74BB32739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C15A1-1908-4FEB-B07C-DABCE95A7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C9CF9-C868-458F-B40F-D6387A2137C9}" type="datetimeFigureOut">
              <a:rPr lang="en-CA" smtClean="0"/>
              <a:t>2019-07-04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E01EA-7304-4ABF-A797-D372E304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4FCE3-02E6-4C45-A81F-7D363058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1DBB-0035-4EF3-BC77-86443EAC60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5798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A0A1E-AECF-46BE-84EF-3BFB4E4E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E9ED2-4530-401E-8DD2-FAD7B3C0D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9C61D-173B-45A1-89A9-41D31E4BE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84762-901C-4B38-8BAD-7DCB84D63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C9CF9-C868-458F-B40F-D6387A2137C9}" type="datetimeFigureOut">
              <a:rPr lang="en-CA" smtClean="0"/>
              <a:t>2019-07-04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01867-0995-49F2-8D8F-6FFD1830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CC202-C0FD-4A3A-99E4-1F1FB3F9B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1DBB-0035-4EF3-BC77-86443EAC60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73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2794-ABD8-46BC-9640-528BF3C73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7494B-F6F5-4E48-A47B-5A713DB84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BD047-6738-40D9-A93A-578907DEC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267DD-8B04-4517-9ACF-033209FEF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B97608-B7E2-4A4A-936F-DC1FE923D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7662D8-2879-4D9C-A7AB-62C65D34D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C9CF9-C868-458F-B40F-D6387A2137C9}" type="datetimeFigureOut">
              <a:rPr lang="en-CA" smtClean="0"/>
              <a:t>2019-07-04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0FDAB9-7F53-4D72-9685-9E43B98E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6829C-B90C-4EE1-B5BE-48403397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1DBB-0035-4EF3-BC77-86443EAC60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3528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D00B8-1855-4AF1-8DE2-CE7A48FD1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D5CFC-3370-4223-8752-19E1C4A90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C9CF9-C868-458F-B40F-D6387A2137C9}" type="datetimeFigureOut">
              <a:rPr lang="en-CA" smtClean="0"/>
              <a:t>2019-07-04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426FEA-0D0B-48A3-939F-626F26BD8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279B9-6506-4DE1-9E19-984CD1C4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1DBB-0035-4EF3-BC77-86443EAC60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244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B02104-CE62-4661-B81F-310B91A3C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C9CF9-C868-458F-B40F-D6387A2137C9}" type="datetimeFigureOut">
              <a:rPr lang="en-CA" smtClean="0"/>
              <a:t>2019-07-04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7207CE-EA35-4BD2-B660-49F54D1B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04947-5A32-4478-AD4E-FDD9052C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1DBB-0035-4EF3-BC77-86443EAC60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876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41C9-AADF-4EC7-A793-24A758F92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8B31C-1739-4AE6-96C4-E8E7ADE04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3A707-60B8-4B2B-A3C1-4576F0CC3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7BB84-4DCF-4CBD-A3BA-3C1DFD1A5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C9CF9-C868-458F-B40F-D6387A2137C9}" type="datetimeFigureOut">
              <a:rPr lang="en-CA" smtClean="0"/>
              <a:t>2019-07-04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F33E3-61FA-4FD1-ACD2-9C0845109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2D05A-48A4-4C1A-8293-585C7120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1DBB-0035-4EF3-BC77-86443EAC60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7310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CAA1B-A188-48FA-AB21-B947A6DCA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424F9-1501-455C-BE3A-B03CA797B4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7B33D-EA1A-4DF1-AC45-282CB346B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D0D23-30D8-46BF-86A3-E0866B7D7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C9CF9-C868-458F-B40F-D6387A2137C9}" type="datetimeFigureOut">
              <a:rPr lang="en-CA" smtClean="0"/>
              <a:t>2019-07-04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89AA3-0C20-46B7-8A3B-F46EC9CD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4653D-5E24-4600-AAA5-FA1EB9C35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1DBB-0035-4EF3-BC77-86443EAC60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202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3367DA-1103-4B62-B721-A2E4AFF1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C5D71-1512-4186-B924-D2A5E6478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D0FCB-71FF-434F-954D-59BFF4F73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C9CF9-C868-458F-B40F-D6387A2137C9}" type="datetimeFigureOut">
              <a:rPr lang="en-CA" smtClean="0"/>
              <a:t>2019-07-04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07F46-2094-43CD-8865-9C9E70072D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48B03-516C-42D7-9BD1-EB5858DBC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C1DBB-0035-4EF3-BC77-86443EAC60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47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.png"/><Relationship Id="rId18" Type="http://schemas.openxmlformats.org/officeDocument/2006/relationships/customXml" Target="../ink/ink318.xml"/><Relationship Id="rId26" Type="http://schemas.openxmlformats.org/officeDocument/2006/relationships/customXml" Target="../ink/ink322.xml"/><Relationship Id="rId39" Type="http://schemas.openxmlformats.org/officeDocument/2006/relationships/image" Target="../media/image145.png"/><Relationship Id="rId21" Type="http://schemas.openxmlformats.org/officeDocument/2006/relationships/image" Target="../media/image136.png"/><Relationship Id="rId34" Type="http://schemas.openxmlformats.org/officeDocument/2006/relationships/customXml" Target="../ink/ink326.xml"/><Relationship Id="rId42" Type="http://schemas.openxmlformats.org/officeDocument/2006/relationships/customXml" Target="../ink/ink330.xml"/><Relationship Id="rId47" Type="http://schemas.openxmlformats.org/officeDocument/2006/relationships/image" Target="../media/image149.png"/><Relationship Id="rId50" Type="http://schemas.openxmlformats.org/officeDocument/2006/relationships/customXml" Target="../ink/ink334.xml"/><Relationship Id="rId55" Type="http://schemas.openxmlformats.org/officeDocument/2006/relationships/image" Target="../media/image153.png"/><Relationship Id="rId63" Type="http://schemas.openxmlformats.org/officeDocument/2006/relationships/image" Target="../media/image157.png"/><Relationship Id="rId68" Type="http://schemas.openxmlformats.org/officeDocument/2006/relationships/customXml" Target="../ink/ink343.xml"/><Relationship Id="rId7" Type="http://schemas.openxmlformats.org/officeDocument/2006/relationships/image" Target="../media/image129.png"/><Relationship Id="rId71" Type="http://schemas.openxmlformats.org/officeDocument/2006/relationships/image" Target="../media/image130.png"/><Relationship Id="rId2" Type="http://schemas.openxmlformats.org/officeDocument/2006/relationships/customXml" Target="../ink/ink311.xml"/><Relationship Id="rId16" Type="http://schemas.openxmlformats.org/officeDocument/2006/relationships/customXml" Target="../ink/ink317.xml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3.xml"/><Relationship Id="rId11" Type="http://schemas.openxmlformats.org/officeDocument/2006/relationships/image" Target="../media/image131.png"/><Relationship Id="rId24" Type="http://schemas.openxmlformats.org/officeDocument/2006/relationships/customXml" Target="../ink/ink321.xml"/><Relationship Id="rId32" Type="http://schemas.openxmlformats.org/officeDocument/2006/relationships/customXml" Target="../ink/ink325.xml"/><Relationship Id="rId37" Type="http://schemas.openxmlformats.org/officeDocument/2006/relationships/image" Target="../media/image144.png"/><Relationship Id="rId40" Type="http://schemas.openxmlformats.org/officeDocument/2006/relationships/customXml" Target="../ink/ink329.xml"/><Relationship Id="rId45" Type="http://schemas.openxmlformats.org/officeDocument/2006/relationships/image" Target="../media/image148.png"/><Relationship Id="rId53" Type="http://schemas.openxmlformats.org/officeDocument/2006/relationships/image" Target="../media/image152.png"/><Relationship Id="rId58" Type="http://schemas.openxmlformats.org/officeDocument/2006/relationships/customXml" Target="../ink/ink338.xml"/><Relationship Id="rId66" Type="http://schemas.openxmlformats.org/officeDocument/2006/relationships/customXml" Target="../ink/ink342.xml"/><Relationship Id="rId5" Type="http://schemas.openxmlformats.org/officeDocument/2006/relationships/image" Target="../media/image128.png"/><Relationship Id="rId15" Type="http://schemas.openxmlformats.org/officeDocument/2006/relationships/image" Target="../media/image133.png"/><Relationship Id="rId23" Type="http://schemas.openxmlformats.org/officeDocument/2006/relationships/image" Target="../media/image137.png"/><Relationship Id="rId28" Type="http://schemas.openxmlformats.org/officeDocument/2006/relationships/customXml" Target="../ink/ink323.xml"/><Relationship Id="rId36" Type="http://schemas.openxmlformats.org/officeDocument/2006/relationships/customXml" Target="../ink/ink327.xml"/><Relationship Id="rId49" Type="http://schemas.openxmlformats.org/officeDocument/2006/relationships/image" Target="../media/image150.png"/><Relationship Id="rId57" Type="http://schemas.openxmlformats.org/officeDocument/2006/relationships/image" Target="../media/image154.png"/><Relationship Id="rId61" Type="http://schemas.openxmlformats.org/officeDocument/2006/relationships/image" Target="../media/image156.png"/><Relationship Id="rId19" Type="http://schemas.openxmlformats.org/officeDocument/2006/relationships/image" Target="../media/image135.png"/><Relationship Id="rId31" Type="http://schemas.openxmlformats.org/officeDocument/2006/relationships/image" Target="../media/image141.png"/><Relationship Id="rId44" Type="http://schemas.openxmlformats.org/officeDocument/2006/relationships/customXml" Target="../ink/ink331.xml"/><Relationship Id="rId52" Type="http://schemas.openxmlformats.org/officeDocument/2006/relationships/customXml" Target="../ink/ink335.xml"/><Relationship Id="rId60" Type="http://schemas.openxmlformats.org/officeDocument/2006/relationships/customXml" Target="../ink/ink339.xml"/><Relationship Id="rId65" Type="http://schemas.openxmlformats.org/officeDocument/2006/relationships/image" Target="../media/image158.png"/><Relationship Id="rId73" Type="http://schemas.openxmlformats.org/officeDocument/2006/relationships/image" Target="../media/image161.png"/><Relationship Id="rId4" Type="http://schemas.openxmlformats.org/officeDocument/2006/relationships/customXml" Target="../ink/ink312.xml"/><Relationship Id="rId14" Type="http://schemas.openxmlformats.org/officeDocument/2006/relationships/customXml" Target="../ink/ink316.xml"/><Relationship Id="rId22" Type="http://schemas.openxmlformats.org/officeDocument/2006/relationships/customXml" Target="../ink/ink320.xml"/><Relationship Id="rId27" Type="http://schemas.openxmlformats.org/officeDocument/2006/relationships/image" Target="../media/image139.png"/><Relationship Id="rId30" Type="http://schemas.openxmlformats.org/officeDocument/2006/relationships/customXml" Target="../ink/ink324.xml"/><Relationship Id="rId35" Type="http://schemas.openxmlformats.org/officeDocument/2006/relationships/image" Target="../media/image143.png"/><Relationship Id="rId43" Type="http://schemas.openxmlformats.org/officeDocument/2006/relationships/image" Target="../media/image147.png"/><Relationship Id="rId48" Type="http://schemas.openxmlformats.org/officeDocument/2006/relationships/customXml" Target="../ink/ink333.xml"/><Relationship Id="rId56" Type="http://schemas.openxmlformats.org/officeDocument/2006/relationships/customXml" Target="../ink/ink337.xml"/><Relationship Id="rId64" Type="http://schemas.openxmlformats.org/officeDocument/2006/relationships/customXml" Target="../ink/ink341.xml"/><Relationship Id="rId69" Type="http://schemas.openxmlformats.org/officeDocument/2006/relationships/image" Target="../media/image160.png"/><Relationship Id="rId8" Type="http://schemas.openxmlformats.org/officeDocument/2006/relationships/customXml" Target="../ink/ink314.xml"/><Relationship Id="rId51" Type="http://schemas.openxmlformats.org/officeDocument/2006/relationships/image" Target="../media/image151.png"/><Relationship Id="rId72" Type="http://schemas.openxmlformats.org/officeDocument/2006/relationships/customXml" Target="../ink/ink345.xml"/><Relationship Id="rId3" Type="http://schemas.openxmlformats.org/officeDocument/2006/relationships/image" Target="../media/image127.png"/><Relationship Id="rId12" Type="http://schemas.openxmlformats.org/officeDocument/2006/relationships/customXml" Target="../ink/ink315.xml"/><Relationship Id="rId17" Type="http://schemas.openxmlformats.org/officeDocument/2006/relationships/image" Target="../media/image134.png"/><Relationship Id="rId25" Type="http://schemas.openxmlformats.org/officeDocument/2006/relationships/image" Target="../media/image138.png"/><Relationship Id="rId33" Type="http://schemas.openxmlformats.org/officeDocument/2006/relationships/image" Target="../media/image142.png"/><Relationship Id="rId38" Type="http://schemas.openxmlformats.org/officeDocument/2006/relationships/customXml" Target="../ink/ink328.xml"/><Relationship Id="rId46" Type="http://schemas.openxmlformats.org/officeDocument/2006/relationships/customXml" Target="../ink/ink332.xml"/><Relationship Id="rId59" Type="http://schemas.openxmlformats.org/officeDocument/2006/relationships/image" Target="../media/image155.png"/><Relationship Id="rId67" Type="http://schemas.openxmlformats.org/officeDocument/2006/relationships/image" Target="../media/image159.png"/><Relationship Id="rId20" Type="http://schemas.openxmlformats.org/officeDocument/2006/relationships/customXml" Target="../ink/ink319.xml"/><Relationship Id="rId41" Type="http://schemas.openxmlformats.org/officeDocument/2006/relationships/image" Target="../media/image146.png"/><Relationship Id="rId54" Type="http://schemas.openxmlformats.org/officeDocument/2006/relationships/customXml" Target="../ink/ink336.xml"/><Relationship Id="rId62" Type="http://schemas.openxmlformats.org/officeDocument/2006/relationships/customXml" Target="../ink/ink340.xml"/><Relationship Id="rId70" Type="http://schemas.openxmlformats.org/officeDocument/2006/relationships/customXml" Target="../ink/ink344.xml"/></Relationships>
</file>

<file path=ppt/slides/_rels/slide10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69.png"/><Relationship Id="rId18" Type="http://schemas.openxmlformats.org/officeDocument/2006/relationships/customXml" Target="../ink/ink4068.xml"/><Relationship Id="rId26" Type="http://schemas.openxmlformats.org/officeDocument/2006/relationships/customXml" Target="../ink/ink4072.xml"/><Relationship Id="rId39" Type="http://schemas.openxmlformats.org/officeDocument/2006/relationships/image" Target="../media/image1583.png"/><Relationship Id="rId3" Type="http://schemas.openxmlformats.org/officeDocument/2006/relationships/image" Target="../media/image1564.png"/><Relationship Id="rId21" Type="http://schemas.openxmlformats.org/officeDocument/2006/relationships/image" Target="../media/image1574.png"/><Relationship Id="rId34" Type="http://schemas.openxmlformats.org/officeDocument/2006/relationships/customXml" Target="../ink/ink4076.xml"/><Relationship Id="rId42" Type="http://schemas.openxmlformats.org/officeDocument/2006/relationships/customXml" Target="../ink/ink4080.xml"/><Relationship Id="rId47" Type="http://schemas.openxmlformats.org/officeDocument/2006/relationships/image" Target="../media/image1587.png"/><Relationship Id="rId55" Type="http://schemas.openxmlformats.org/officeDocument/2006/relationships/image" Target="../media/image1168.png"/><Relationship Id="rId7" Type="http://schemas.openxmlformats.org/officeDocument/2006/relationships/image" Target="../media/image1566.png"/><Relationship Id="rId12" Type="http://schemas.openxmlformats.org/officeDocument/2006/relationships/customXml" Target="../ink/ink4065.xml"/><Relationship Id="rId17" Type="http://schemas.openxmlformats.org/officeDocument/2006/relationships/image" Target="../media/image1572.png"/><Relationship Id="rId25" Type="http://schemas.openxmlformats.org/officeDocument/2006/relationships/image" Target="../media/image1576.png"/><Relationship Id="rId33" Type="http://schemas.openxmlformats.org/officeDocument/2006/relationships/image" Target="../media/image1580.png"/><Relationship Id="rId38" Type="http://schemas.openxmlformats.org/officeDocument/2006/relationships/customXml" Target="../ink/ink4078.xml"/><Relationship Id="rId46" Type="http://schemas.openxmlformats.org/officeDocument/2006/relationships/customXml" Target="../ink/ink4082.xml"/><Relationship Id="rId2" Type="http://schemas.openxmlformats.org/officeDocument/2006/relationships/customXml" Target="../ink/ink4060.xml"/><Relationship Id="rId16" Type="http://schemas.openxmlformats.org/officeDocument/2006/relationships/customXml" Target="../ink/ink4067.xml"/><Relationship Id="rId20" Type="http://schemas.openxmlformats.org/officeDocument/2006/relationships/customXml" Target="../ink/ink4069.xml"/><Relationship Id="rId29" Type="http://schemas.openxmlformats.org/officeDocument/2006/relationships/image" Target="../media/image1578.png"/><Relationship Id="rId41" Type="http://schemas.openxmlformats.org/officeDocument/2006/relationships/image" Target="../media/image1584.png"/><Relationship Id="rId54" Type="http://schemas.openxmlformats.org/officeDocument/2006/relationships/customXml" Target="../ink/ink408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62.xml"/><Relationship Id="rId11" Type="http://schemas.openxmlformats.org/officeDocument/2006/relationships/image" Target="../media/image1568.png"/><Relationship Id="rId24" Type="http://schemas.openxmlformats.org/officeDocument/2006/relationships/customXml" Target="../ink/ink4071.xml"/><Relationship Id="rId32" Type="http://schemas.openxmlformats.org/officeDocument/2006/relationships/customXml" Target="../ink/ink4075.xml"/><Relationship Id="rId37" Type="http://schemas.openxmlformats.org/officeDocument/2006/relationships/image" Target="../media/image1582.png"/><Relationship Id="rId40" Type="http://schemas.openxmlformats.org/officeDocument/2006/relationships/customXml" Target="../ink/ink4079.xml"/><Relationship Id="rId45" Type="http://schemas.openxmlformats.org/officeDocument/2006/relationships/image" Target="../media/image1586.png"/><Relationship Id="rId53" Type="http://schemas.openxmlformats.org/officeDocument/2006/relationships/image" Target="../media/image1167.png"/><Relationship Id="rId5" Type="http://schemas.openxmlformats.org/officeDocument/2006/relationships/image" Target="../media/image1565.png"/><Relationship Id="rId15" Type="http://schemas.openxmlformats.org/officeDocument/2006/relationships/image" Target="../media/image1571.png"/><Relationship Id="rId23" Type="http://schemas.openxmlformats.org/officeDocument/2006/relationships/image" Target="../media/image1575.png"/><Relationship Id="rId28" Type="http://schemas.openxmlformats.org/officeDocument/2006/relationships/customXml" Target="../ink/ink4073.xml"/><Relationship Id="rId36" Type="http://schemas.openxmlformats.org/officeDocument/2006/relationships/customXml" Target="../ink/ink4077.xml"/><Relationship Id="rId10" Type="http://schemas.openxmlformats.org/officeDocument/2006/relationships/customXml" Target="../ink/ink4064.xml"/><Relationship Id="rId19" Type="http://schemas.openxmlformats.org/officeDocument/2006/relationships/image" Target="../media/image1573.png"/><Relationship Id="rId31" Type="http://schemas.openxmlformats.org/officeDocument/2006/relationships/image" Target="../media/image1579.png"/><Relationship Id="rId44" Type="http://schemas.openxmlformats.org/officeDocument/2006/relationships/customXml" Target="../ink/ink4081.xml"/><Relationship Id="rId52" Type="http://schemas.openxmlformats.org/officeDocument/2006/relationships/customXml" Target="../ink/ink4084.xml"/><Relationship Id="rId4" Type="http://schemas.openxmlformats.org/officeDocument/2006/relationships/customXml" Target="../ink/ink4061.xml"/><Relationship Id="rId9" Type="http://schemas.openxmlformats.org/officeDocument/2006/relationships/image" Target="../media/image1567.png"/><Relationship Id="rId14" Type="http://schemas.openxmlformats.org/officeDocument/2006/relationships/customXml" Target="../ink/ink4066.xml"/><Relationship Id="rId22" Type="http://schemas.openxmlformats.org/officeDocument/2006/relationships/customXml" Target="../ink/ink4070.xml"/><Relationship Id="rId27" Type="http://schemas.openxmlformats.org/officeDocument/2006/relationships/image" Target="../media/image1577.png"/><Relationship Id="rId30" Type="http://schemas.openxmlformats.org/officeDocument/2006/relationships/customXml" Target="../ink/ink4074.xml"/><Relationship Id="rId35" Type="http://schemas.openxmlformats.org/officeDocument/2006/relationships/image" Target="../media/image1581.png"/><Relationship Id="rId43" Type="http://schemas.openxmlformats.org/officeDocument/2006/relationships/image" Target="../media/image1585.png"/><Relationship Id="rId48" Type="http://schemas.openxmlformats.org/officeDocument/2006/relationships/customXml" Target="../ink/ink4083.xml"/><Relationship Id="rId8" Type="http://schemas.openxmlformats.org/officeDocument/2006/relationships/customXml" Target="../ink/ink4063.xml"/><Relationship Id="rId51" Type="http://schemas.openxmlformats.org/officeDocument/2006/relationships/image" Target="../media/image1589.png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69.png"/><Relationship Id="rId18" Type="http://schemas.openxmlformats.org/officeDocument/2006/relationships/customXml" Target="../ink/ink4094.xml"/><Relationship Id="rId26" Type="http://schemas.openxmlformats.org/officeDocument/2006/relationships/customXml" Target="../ink/ink4098.xml"/><Relationship Id="rId39" Type="http://schemas.openxmlformats.org/officeDocument/2006/relationships/image" Target="../media/image1583.png"/><Relationship Id="rId21" Type="http://schemas.openxmlformats.org/officeDocument/2006/relationships/image" Target="../media/image1574.png"/><Relationship Id="rId34" Type="http://schemas.openxmlformats.org/officeDocument/2006/relationships/customXml" Target="../ink/ink4102.xml"/><Relationship Id="rId42" Type="http://schemas.openxmlformats.org/officeDocument/2006/relationships/customXml" Target="../ink/ink4106.xml"/><Relationship Id="rId47" Type="http://schemas.openxmlformats.org/officeDocument/2006/relationships/image" Target="../media/image1587.png"/><Relationship Id="rId50" Type="http://schemas.openxmlformats.org/officeDocument/2006/relationships/customXml" Target="../ink/ink4110.xml"/><Relationship Id="rId55" Type="http://schemas.openxmlformats.org/officeDocument/2006/relationships/image" Target="../media/image1591.png"/><Relationship Id="rId63" Type="http://schemas.openxmlformats.org/officeDocument/2006/relationships/image" Target="../media/image1595.png"/><Relationship Id="rId68" Type="http://schemas.openxmlformats.org/officeDocument/2006/relationships/customXml" Target="../ink/ink4119.xml"/><Relationship Id="rId76" Type="http://schemas.openxmlformats.org/officeDocument/2006/relationships/customXml" Target="../ink/ink4123.xml"/><Relationship Id="rId84" Type="http://schemas.openxmlformats.org/officeDocument/2006/relationships/customXml" Target="../ink/ink4127.xml"/><Relationship Id="rId89" Type="http://schemas.openxmlformats.org/officeDocument/2006/relationships/image" Target="../media/image1167.png"/><Relationship Id="rId7" Type="http://schemas.openxmlformats.org/officeDocument/2006/relationships/image" Target="../media/image1566.png"/><Relationship Id="rId71" Type="http://schemas.openxmlformats.org/officeDocument/2006/relationships/image" Target="../media/image1599.png"/><Relationship Id="rId2" Type="http://schemas.openxmlformats.org/officeDocument/2006/relationships/customXml" Target="../ink/ink4086.xml"/><Relationship Id="rId16" Type="http://schemas.openxmlformats.org/officeDocument/2006/relationships/customXml" Target="../ink/ink4093.xml"/><Relationship Id="rId29" Type="http://schemas.openxmlformats.org/officeDocument/2006/relationships/image" Target="../media/image1578.png"/><Relationship Id="rId11" Type="http://schemas.openxmlformats.org/officeDocument/2006/relationships/image" Target="../media/image1568.png"/><Relationship Id="rId24" Type="http://schemas.openxmlformats.org/officeDocument/2006/relationships/customXml" Target="../ink/ink4097.xml"/><Relationship Id="rId32" Type="http://schemas.openxmlformats.org/officeDocument/2006/relationships/customXml" Target="../ink/ink4101.xml"/><Relationship Id="rId37" Type="http://schemas.openxmlformats.org/officeDocument/2006/relationships/image" Target="../media/image1582.png"/><Relationship Id="rId40" Type="http://schemas.openxmlformats.org/officeDocument/2006/relationships/customXml" Target="../ink/ink4105.xml"/><Relationship Id="rId45" Type="http://schemas.openxmlformats.org/officeDocument/2006/relationships/image" Target="../media/image1586.png"/><Relationship Id="rId53" Type="http://schemas.openxmlformats.org/officeDocument/2006/relationships/image" Target="../media/image1590.png"/><Relationship Id="rId58" Type="http://schemas.openxmlformats.org/officeDocument/2006/relationships/customXml" Target="../ink/ink4114.xml"/><Relationship Id="rId66" Type="http://schemas.openxmlformats.org/officeDocument/2006/relationships/customXml" Target="../ink/ink4118.xml"/><Relationship Id="rId74" Type="http://schemas.openxmlformats.org/officeDocument/2006/relationships/customXml" Target="../ink/ink4122.xml"/><Relationship Id="rId79" Type="http://schemas.openxmlformats.org/officeDocument/2006/relationships/image" Target="../media/image1603.png"/><Relationship Id="rId87" Type="http://schemas.openxmlformats.org/officeDocument/2006/relationships/image" Target="../media/image1607.png"/><Relationship Id="rId5" Type="http://schemas.openxmlformats.org/officeDocument/2006/relationships/image" Target="../media/image1565.png"/><Relationship Id="rId61" Type="http://schemas.openxmlformats.org/officeDocument/2006/relationships/image" Target="../media/image1594.png"/><Relationship Id="rId82" Type="http://schemas.openxmlformats.org/officeDocument/2006/relationships/customXml" Target="../ink/ink4126.xml"/><Relationship Id="rId90" Type="http://schemas.openxmlformats.org/officeDocument/2006/relationships/customXml" Target="../ink/ink4130.xml"/><Relationship Id="rId19" Type="http://schemas.openxmlformats.org/officeDocument/2006/relationships/image" Target="../media/image1573.png"/><Relationship Id="rId14" Type="http://schemas.openxmlformats.org/officeDocument/2006/relationships/customXml" Target="../ink/ink4092.xml"/><Relationship Id="rId22" Type="http://schemas.openxmlformats.org/officeDocument/2006/relationships/customXml" Target="../ink/ink4096.xml"/><Relationship Id="rId27" Type="http://schemas.openxmlformats.org/officeDocument/2006/relationships/image" Target="../media/image1577.png"/><Relationship Id="rId30" Type="http://schemas.openxmlformats.org/officeDocument/2006/relationships/customXml" Target="../ink/ink4100.xml"/><Relationship Id="rId35" Type="http://schemas.openxmlformats.org/officeDocument/2006/relationships/image" Target="../media/image1581.png"/><Relationship Id="rId43" Type="http://schemas.openxmlformats.org/officeDocument/2006/relationships/image" Target="../media/image1585.png"/><Relationship Id="rId48" Type="http://schemas.openxmlformats.org/officeDocument/2006/relationships/customXml" Target="../ink/ink4109.xml"/><Relationship Id="rId56" Type="http://schemas.openxmlformats.org/officeDocument/2006/relationships/customXml" Target="../ink/ink4113.xml"/><Relationship Id="rId64" Type="http://schemas.openxmlformats.org/officeDocument/2006/relationships/customXml" Target="../ink/ink4117.xml"/><Relationship Id="rId69" Type="http://schemas.openxmlformats.org/officeDocument/2006/relationships/image" Target="../media/image1598.png"/><Relationship Id="rId77" Type="http://schemas.openxmlformats.org/officeDocument/2006/relationships/image" Target="../media/image1602.png"/><Relationship Id="rId8" Type="http://schemas.openxmlformats.org/officeDocument/2006/relationships/customXml" Target="../ink/ink4089.xml"/><Relationship Id="rId51" Type="http://schemas.openxmlformats.org/officeDocument/2006/relationships/image" Target="../media/image1589.png"/><Relationship Id="rId72" Type="http://schemas.openxmlformats.org/officeDocument/2006/relationships/customXml" Target="../ink/ink4121.xml"/><Relationship Id="rId80" Type="http://schemas.openxmlformats.org/officeDocument/2006/relationships/customXml" Target="../ink/ink4125.xml"/><Relationship Id="rId85" Type="http://schemas.openxmlformats.org/officeDocument/2006/relationships/image" Target="../media/image1606.png"/><Relationship Id="rId3" Type="http://schemas.openxmlformats.org/officeDocument/2006/relationships/image" Target="../media/image1564.png"/><Relationship Id="rId12" Type="http://schemas.openxmlformats.org/officeDocument/2006/relationships/customXml" Target="../ink/ink4091.xml"/><Relationship Id="rId17" Type="http://schemas.openxmlformats.org/officeDocument/2006/relationships/image" Target="../media/image1572.png"/><Relationship Id="rId25" Type="http://schemas.openxmlformats.org/officeDocument/2006/relationships/image" Target="../media/image1576.png"/><Relationship Id="rId33" Type="http://schemas.openxmlformats.org/officeDocument/2006/relationships/image" Target="../media/image1580.png"/><Relationship Id="rId38" Type="http://schemas.openxmlformats.org/officeDocument/2006/relationships/customXml" Target="../ink/ink4104.xml"/><Relationship Id="rId46" Type="http://schemas.openxmlformats.org/officeDocument/2006/relationships/customXml" Target="../ink/ink4108.xml"/><Relationship Id="rId59" Type="http://schemas.openxmlformats.org/officeDocument/2006/relationships/image" Target="../media/image1593.png"/><Relationship Id="rId67" Type="http://schemas.openxmlformats.org/officeDocument/2006/relationships/image" Target="../media/image1597.png"/><Relationship Id="rId20" Type="http://schemas.openxmlformats.org/officeDocument/2006/relationships/customXml" Target="../ink/ink4095.xml"/><Relationship Id="rId41" Type="http://schemas.openxmlformats.org/officeDocument/2006/relationships/image" Target="../media/image1584.png"/><Relationship Id="rId54" Type="http://schemas.openxmlformats.org/officeDocument/2006/relationships/customXml" Target="../ink/ink4112.xml"/><Relationship Id="rId62" Type="http://schemas.openxmlformats.org/officeDocument/2006/relationships/customXml" Target="../ink/ink4116.xml"/><Relationship Id="rId70" Type="http://schemas.openxmlformats.org/officeDocument/2006/relationships/customXml" Target="../ink/ink4120.xml"/><Relationship Id="rId75" Type="http://schemas.openxmlformats.org/officeDocument/2006/relationships/image" Target="../media/image1601.png"/><Relationship Id="rId83" Type="http://schemas.openxmlformats.org/officeDocument/2006/relationships/image" Target="../media/image1605.png"/><Relationship Id="rId88" Type="http://schemas.openxmlformats.org/officeDocument/2006/relationships/customXml" Target="../ink/ink4129.xml"/><Relationship Id="rId91" Type="http://schemas.openxmlformats.org/officeDocument/2006/relationships/image" Target="../media/image116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88.xml"/><Relationship Id="rId15" Type="http://schemas.openxmlformats.org/officeDocument/2006/relationships/image" Target="../media/image1571.png"/><Relationship Id="rId23" Type="http://schemas.openxmlformats.org/officeDocument/2006/relationships/image" Target="../media/image1575.png"/><Relationship Id="rId28" Type="http://schemas.openxmlformats.org/officeDocument/2006/relationships/customXml" Target="../ink/ink4099.xml"/><Relationship Id="rId36" Type="http://schemas.openxmlformats.org/officeDocument/2006/relationships/customXml" Target="../ink/ink4103.xml"/><Relationship Id="rId49" Type="http://schemas.openxmlformats.org/officeDocument/2006/relationships/image" Target="../media/image1588.png"/><Relationship Id="rId57" Type="http://schemas.openxmlformats.org/officeDocument/2006/relationships/image" Target="../media/image1592.png"/><Relationship Id="rId10" Type="http://schemas.openxmlformats.org/officeDocument/2006/relationships/customXml" Target="../ink/ink4090.xml"/><Relationship Id="rId31" Type="http://schemas.openxmlformats.org/officeDocument/2006/relationships/image" Target="../media/image1579.png"/><Relationship Id="rId44" Type="http://schemas.openxmlformats.org/officeDocument/2006/relationships/customXml" Target="../ink/ink4107.xml"/><Relationship Id="rId52" Type="http://schemas.openxmlformats.org/officeDocument/2006/relationships/customXml" Target="../ink/ink4111.xml"/><Relationship Id="rId60" Type="http://schemas.openxmlformats.org/officeDocument/2006/relationships/customXml" Target="../ink/ink4115.xml"/><Relationship Id="rId65" Type="http://schemas.openxmlformats.org/officeDocument/2006/relationships/image" Target="../media/image1596.png"/><Relationship Id="rId73" Type="http://schemas.openxmlformats.org/officeDocument/2006/relationships/image" Target="../media/image1600.png"/><Relationship Id="rId78" Type="http://schemas.openxmlformats.org/officeDocument/2006/relationships/customXml" Target="../ink/ink4124.xml"/><Relationship Id="rId81" Type="http://schemas.openxmlformats.org/officeDocument/2006/relationships/image" Target="../media/image1604.png"/><Relationship Id="rId86" Type="http://schemas.openxmlformats.org/officeDocument/2006/relationships/customXml" Target="../ink/ink4128.xml"/><Relationship Id="rId4" Type="http://schemas.openxmlformats.org/officeDocument/2006/relationships/customXml" Target="../ink/ink4087.xml"/><Relationship Id="rId9" Type="http://schemas.openxmlformats.org/officeDocument/2006/relationships/image" Target="../media/image156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34.xml"/><Relationship Id="rId13" Type="http://schemas.openxmlformats.org/officeDocument/2006/relationships/image" Target="../media/image1169.png"/><Relationship Id="rId3" Type="http://schemas.openxmlformats.org/officeDocument/2006/relationships/image" Target="../media/image1564.png"/><Relationship Id="rId7" Type="http://schemas.openxmlformats.org/officeDocument/2006/relationships/image" Target="../media/image1566.png"/><Relationship Id="rId12" Type="http://schemas.openxmlformats.org/officeDocument/2006/relationships/customXml" Target="../ink/ink4136.xml"/><Relationship Id="rId2" Type="http://schemas.openxmlformats.org/officeDocument/2006/relationships/customXml" Target="../ink/ink413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33.xml"/><Relationship Id="rId11" Type="http://schemas.openxmlformats.org/officeDocument/2006/relationships/image" Target="../media/image1570.png"/><Relationship Id="rId5" Type="http://schemas.openxmlformats.org/officeDocument/2006/relationships/image" Target="../media/image1565.png"/><Relationship Id="rId15" Type="http://schemas.openxmlformats.org/officeDocument/2006/relationships/image" Target="../media/image1170.png"/><Relationship Id="rId10" Type="http://schemas.openxmlformats.org/officeDocument/2006/relationships/customXml" Target="../ink/ink4135.xml"/><Relationship Id="rId4" Type="http://schemas.openxmlformats.org/officeDocument/2006/relationships/customXml" Target="../ink/ink4132.xml"/><Relationship Id="rId9" Type="http://schemas.openxmlformats.org/officeDocument/2006/relationships/image" Target="../media/image1567.png"/><Relationship Id="rId14" Type="http://schemas.openxmlformats.org/officeDocument/2006/relationships/customXml" Target="../ink/ink413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41.xml"/><Relationship Id="rId13" Type="http://schemas.openxmlformats.org/officeDocument/2006/relationships/image" Target="../media/image1169.png"/><Relationship Id="rId18" Type="http://schemas.openxmlformats.org/officeDocument/2006/relationships/customXml" Target="../ink/ink4146.xml"/><Relationship Id="rId26" Type="http://schemas.openxmlformats.org/officeDocument/2006/relationships/customXml" Target="../ink/ink4150.xml"/><Relationship Id="rId3" Type="http://schemas.openxmlformats.org/officeDocument/2006/relationships/image" Target="../media/image1564.png"/><Relationship Id="rId21" Type="http://schemas.openxmlformats.org/officeDocument/2006/relationships/image" Target="../media/image1609.png"/><Relationship Id="rId7" Type="http://schemas.openxmlformats.org/officeDocument/2006/relationships/image" Target="../media/image1566.png"/><Relationship Id="rId12" Type="http://schemas.openxmlformats.org/officeDocument/2006/relationships/customXml" Target="../ink/ink4143.xml"/><Relationship Id="rId17" Type="http://schemas.openxmlformats.org/officeDocument/2006/relationships/image" Target="../media/image1171.png"/><Relationship Id="rId25" Type="http://schemas.openxmlformats.org/officeDocument/2006/relationships/image" Target="../media/image1612.png"/><Relationship Id="rId2" Type="http://schemas.openxmlformats.org/officeDocument/2006/relationships/customXml" Target="../ink/ink4138.xml"/><Relationship Id="rId16" Type="http://schemas.openxmlformats.org/officeDocument/2006/relationships/customXml" Target="../ink/ink4145.xml"/><Relationship Id="rId20" Type="http://schemas.openxmlformats.org/officeDocument/2006/relationships/customXml" Target="../ink/ink414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40.xml"/><Relationship Id="rId11" Type="http://schemas.openxmlformats.org/officeDocument/2006/relationships/image" Target="../media/image1570.png"/><Relationship Id="rId24" Type="http://schemas.openxmlformats.org/officeDocument/2006/relationships/customXml" Target="../ink/ink4149.xml"/><Relationship Id="rId5" Type="http://schemas.openxmlformats.org/officeDocument/2006/relationships/image" Target="../media/image1565.png"/><Relationship Id="rId15" Type="http://schemas.openxmlformats.org/officeDocument/2006/relationships/image" Target="../media/image1170.png"/><Relationship Id="rId23" Type="http://schemas.openxmlformats.org/officeDocument/2006/relationships/image" Target="../media/image1611.png"/><Relationship Id="rId10" Type="http://schemas.openxmlformats.org/officeDocument/2006/relationships/customXml" Target="../ink/ink4142.xml"/><Relationship Id="rId19" Type="http://schemas.openxmlformats.org/officeDocument/2006/relationships/image" Target="../media/image1608.png"/><Relationship Id="rId4" Type="http://schemas.openxmlformats.org/officeDocument/2006/relationships/customXml" Target="../ink/ink4139.xml"/><Relationship Id="rId9" Type="http://schemas.openxmlformats.org/officeDocument/2006/relationships/image" Target="../media/image1567.png"/><Relationship Id="rId14" Type="http://schemas.openxmlformats.org/officeDocument/2006/relationships/customXml" Target="../ink/ink4144.xml"/><Relationship Id="rId22" Type="http://schemas.openxmlformats.org/officeDocument/2006/relationships/customXml" Target="../ink/ink4148.xml"/><Relationship Id="rId27" Type="http://schemas.openxmlformats.org/officeDocument/2006/relationships/image" Target="../media/image1613.png"/></Relationships>
</file>

<file path=ppt/slides/_rels/slide10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9.png"/><Relationship Id="rId18" Type="http://schemas.openxmlformats.org/officeDocument/2006/relationships/customXml" Target="../ink/ink4159.xml"/><Relationship Id="rId26" Type="http://schemas.openxmlformats.org/officeDocument/2006/relationships/customXml" Target="../ink/ink4163.xml"/><Relationship Id="rId39" Type="http://schemas.openxmlformats.org/officeDocument/2006/relationships/image" Target="../media/image1619.png"/><Relationship Id="rId3" Type="http://schemas.openxmlformats.org/officeDocument/2006/relationships/image" Target="../media/image1564.png"/><Relationship Id="rId21" Type="http://schemas.openxmlformats.org/officeDocument/2006/relationships/image" Target="../media/image1609.png"/><Relationship Id="rId34" Type="http://schemas.openxmlformats.org/officeDocument/2006/relationships/customXml" Target="../ink/ink4167.xml"/><Relationship Id="rId42" Type="http://schemas.openxmlformats.org/officeDocument/2006/relationships/customXml" Target="../ink/ink4171.xml"/><Relationship Id="rId47" Type="http://schemas.openxmlformats.org/officeDocument/2006/relationships/image" Target="../media/image1623.png"/><Relationship Id="rId50" Type="http://schemas.openxmlformats.org/officeDocument/2006/relationships/customXml" Target="../ink/ink4175.xml"/><Relationship Id="rId7" Type="http://schemas.openxmlformats.org/officeDocument/2006/relationships/image" Target="../media/image1566.png"/><Relationship Id="rId12" Type="http://schemas.openxmlformats.org/officeDocument/2006/relationships/customXml" Target="../ink/ink4156.xml"/><Relationship Id="rId17" Type="http://schemas.openxmlformats.org/officeDocument/2006/relationships/image" Target="../media/image1171.png"/><Relationship Id="rId25" Type="http://schemas.openxmlformats.org/officeDocument/2006/relationships/image" Target="../media/image1612.png"/><Relationship Id="rId33" Type="http://schemas.openxmlformats.org/officeDocument/2006/relationships/image" Target="../media/image1616.png"/><Relationship Id="rId38" Type="http://schemas.openxmlformats.org/officeDocument/2006/relationships/customXml" Target="../ink/ink4169.xml"/><Relationship Id="rId46" Type="http://schemas.openxmlformats.org/officeDocument/2006/relationships/customXml" Target="../ink/ink4173.xml"/><Relationship Id="rId2" Type="http://schemas.openxmlformats.org/officeDocument/2006/relationships/customXml" Target="../ink/ink4151.xml"/><Relationship Id="rId16" Type="http://schemas.openxmlformats.org/officeDocument/2006/relationships/customXml" Target="../ink/ink4158.xml"/><Relationship Id="rId20" Type="http://schemas.openxmlformats.org/officeDocument/2006/relationships/customXml" Target="../ink/ink4160.xml"/><Relationship Id="rId29" Type="http://schemas.openxmlformats.org/officeDocument/2006/relationships/image" Target="../media/image1614.png"/><Relationship Id="rId41" Type="http://schemas.openxmlformats.org/officeDocument/2006/relationships/image" Target="../media/image16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53.xml"/><Relationship Id="rId11" Type="http://schemas.openxmlformats.org/officeDocument/2006/relationships/image" Target="../media/image1570.png"/><Relationship Id="rId24" Type="http://schemas.openxmlformats.org/officeDocument/2006/relationships/customXml" Target="../ink/ink4162.xml"/><Relationship Id="rId32" Type="http://schemas.openxmlformats.org/officeDocument/2006/relationships/customXml" Target="../ink/ink4166.xml"/><Relationship Id="rId37" Type="http://schemas.openxmlformats.org/officeDocument/2006/relationships/image" Target="../media/image1618.png"/><Relationship Id="rId40" Type="http://schemas.openxmlformats.org/officeDocument/2006/relationships/customXml" Target="../ink/ink4170.xml"/><Relationship Id="rId45" Type="http://schemas.openxmlformats.org/officeDocument/2006/relationships/image" Target="../media/image1622.png"/><Relationship Id="rId53" Type="http://schemas.openxmlformats.org/officeDocument/2006/relationships/image" Target="../media/image1626.png"/><Relationship Id="rId5" Type="http://schemas.openxmlformats.org/officeDocument/2006/relationships/image" Target="../media/image1565.png"/><Relationship Id="rId15" Type="http://schemas.openxmlformats.org/officeDocument/2006/relationships/image" Target="../media/image1170.png"/><Relationship Id="rId23" Type="http://schemas.openxmlformats.org/officeDocument/2006/relationships/image" Target="../media/image1611.png"/><Relationship Id="rId28" Type="http://schemas.openxmlformats.org/officeDocument/2006/relationships/customXml" Target="../ink/ink4164.xml"/><Relationship Id="rId36" Type="http://schemas.openxmlformats.org/officeDocument/2006/relationships/customXml" Target="../ink/ink4168.xml"/><Relationship Id="rId49" Type="http://schemas.openxmlformats.org/officeDocument/2006/relationships/image" Target="../media/image1624.png"/><Relationship Id="rId10" Type="http://schemas.openxmlformats.org/officeDocument/2006/relationships/customXml" Target="../ink/ink4155.xml"/><Relationship Id="rId19" Type="http://schemas.openxmlformats.org/officeDocument/2006/relationships/image" Target="../media/image1608.png"/><Relationship Id="rId31" Type="http://schemas.openxmlformats.org/officeDocument/2006/relationships/image" Target="../media/image1615.png"/><Relationship Id="rId44" Type="http://schemas.openxmlformats.org/officeDocument/2006/relationships/customXml" Target="../ink/ink4172.xml"/><Relationship Id="rId52" Type="http://schemas.openxmlformats.org/officeDocument/2006/relationships/customXml" Target="../ink/ink4176.xml"/><Relationship Id="rId4" Type="http://schemas.openxmlformats.org/officeDocument/2006/relationships/customXml" Target="../ink/ink4152.xml"/><Relationship Id="rId9" Type="http://schemas.openxmlformats.org/officeDocument/2006/relationships/image" Target="../media/image1567.png"/><Relationship Id="rId14" Type="http://schemas.openxmlformats.org/officeDocument/2006/relationships/customXml" Target="../ink/ink4157.xml"/><Relationship Id="rId22" Type="http://schemas.openxmlformats.org/officeDocument/2006/relationships/customXml" Target="../ink/ink4161.xml"/><Relationship Id="rId27" Type="http://schemas.openxmlformats.org/officeDocument/2006/relationships/image" Target="../media/image1613.png"/><Relationship Id="rId30" Type="http://schemas.openxmlformats.org/officeDocument/2006/relationships/customXml" Target="../ink/ink4165.xml"/><Relationship Id="rId35" Type="http://schemas.openxmlformats.org/officeDocument/2006/relationships/image" Target="../media/image1617.png"/><Relationship Id="rId43" Type="http://schemas.openxmlformats.org/officeDocument/2006/relationships/image" Target="../media/image1621.png"/><Relationship Id="rId48" Type="http://schemas.openxmlformats.org/officeDocument/2006/relationships/customXml" Target="../ink/ink4174.xml"/><Relationship Id="rId8" Type="http://schemas.openxmlformats.org/officeDocument/2006/relationships/customXml" Target="../ink/ink4154.xml"/><Relationship Id="rId51" Type="http://schemas.openxmlformats.org/officeDocument/2006/relationships/image" Target="../media/image1625.png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9.png"/><Relationship Id="rId18" Type="http://schemas.openxmlformats.org/officeDocument/2006/relationships/customXml" Target="../ink/ink4185.xml"/><Relationship Id="rId26" Type="http://schemas.openxmlformats.org/officeDocument/2006/relationships/customXml" Target="../ink/ink4189.xml"/><Relationship Id="rId39" Type="http://schemas.openxmlformats.org/officeDocument/2006/relationships/image" Target="../media/image1636.png"/><Relationship Id="rId21" Type="http://schemas.openxmlformats.org/officeDocument/2006/relationships/image" Target="../media/image1627.png"/><Relationship Id="rId34" Type="http://schemas.openxmlformats.org/officeDocument/2006/relationships/customXml" Target="../ink/ink4193.xml"/><Relationship Id="rId42" Type="http://schemas.openxmlformats.org/officeDocument/2006/relationships/customXml" Target="../ink/ink4197.xml"/><Relationship Id="rId47" Type="http://schemas.openxmlformats.org/officeDocument/2006/relationships/image" Target="../media/image1640.png"/><Relationship Id="rId50" Type="http://schemas.openxmlformats.org/officeDocument/2006/relationships/customXml" Target="../ink/ink4201.xml"/><Relationship Id="rId55" Type="http://schemas.openxmlformats.org/officeDocument/2006/relationships/image" Target="../media/image1609.png"/><Relationship Id="rId63" Type="http://schemas.openxmlformats.org/officeDocument/2006/relationships/image" Target="../media/image1614.png"/><Relationship Id="rId68" Type="http://schemas.openxmlformats.org/officeDocument/2006/relationships/customXml" Target="../ink/ink4210.xml"/><Relationship Id="rId76" Type="http://schemas.openxmlformats.org/officeDocument/2006/relationships/customXml" Target="../ink/ink4214.xml"/><Relationship Id="rId84" Type="http://schemas.openxmlformats.org/officeDocument/2006/relationships/customXml" Target="../ink/ink4218.xml"/><Relationship Id="rId7" Type="http://schemas.openxmlformats.org/officeDocument/2006/relationships/image" Target="../media/image1566.png"/><Relationship Id="rId71" Type="http://schemas.openxmlformats.org/officeDocument/2006/relationships/image" Target="../media/image1618.png"/><Relationship Id="rId2" Type="http://schemas.openxmlformats.org/officeDocument/2006/relationships/customXml" Target="../ink/ink4177.xml"/><Relationship Id="rId16" Type="http://schemas.openxmlformats.org/officeDocument/2006/relationships/customXml" Target="../ink/ink4184.xml"/><Relationship Id="rId29" Type="http://schemas.openxmlformats.org/officeDocument/2006/relationships/image" Target="../media/image1631.png"/><Relationship Id="rId11" Type="http://schemas.openxmlformats.org/officeDocument/2006/relationships/image" Target="../media/image1570.png"/><Relationship Id="rId24" Type="http://schemas.openxmlformats.org/officeDocument/2006/relationships/customXml" Target="../ink/ink4188.xml"/><Relationship Id="rId32" Type="http://schemas.openxmlformats.org/officeDocument/2006/relationships/customXml" Target="../ink/ink4192.xml"/><Relationship Id="rId37" Type="http://schemas.openxmlformats.org/officeDocument/2006/relationships/image" Target="../media/image1635.png"/><Relationship Id="rId40" Type="http://schemas.openxmlformats.org/officeDocument/2006/relationships/customXml" Target="../ink/ink4196.xml"/><Relationship Id="rId45" Type="http://schemas.openxmlformats.org/officeDocument/2006/relationships/image" Target="../media/image1639.png"/><Relationship Id="rId53" Type="http://schemas.openxmlformats.org/officeDocument/2006/relationships/image" Target="../media/image1643.png"/><Relationship Id="rId58" Type="http://schemas.openxmlformats.org/officeDocument/2006/relationships/customXml" Target="../ink/ink4205.xml"/><Relationship Id="rId66" Type="http://schemas.openxmlformats.org/officeDocument/2006/relationships/customXml" Target="../ink/ink4209.xml"/><Relationship Id="rId74" Type="http://schemas.openxmlformats.org/officeDocument/2006/relationships/customXml" Target="../ink/ink4213.xml"/><Relationship Id="rId79" Type="http://schemas.openxmlformats.org/officeDocument/2006/relationships/image" Target="../media/image1622.png"/><Relationship Id="rId87" Type="http://schemas.openxmlformats.org/officeDocument/2006/relationships/image" Target="../media/image1626.png"/><Relationship Id="rId5" Type="http://schemas.openxmlformats.org/officeDocument/2006/relationships/image" Target="../media/image1565.png"/><Relationship Id="rId61" Type="http://schemas.openxmlformats.org/officeDocument/2006/relationships/image" Target="../media/image1613.png"/><Relationship Id="rId82" Type="http://schemas.openxmlformats.org/officeDocument/2006/relationships/customXml" Target="../ink/ink4217.xml"/><Relationship Id="rId19" Type="http://schemas.openxmlformats.org/officeDocument/2006/relationships/image" Target="../media/image1608.png"/><Relationship Id="rId4" Type="http://schemas.openxmlformats.org/officeDocument/2006/relationships/customXml" Target="../ink/ink4178.xml"/><Relationship Id="rId9" Type="http://schemas.openxmlformats.org/officeDocument/2006/relationships/image" Target="../media/image1567.png"/><Relationship Id="rId14" Type="http://schemas.openxmlformats.org/officeDocument/2006/relationships/customXml" Target="../ink/ink4183.xml"/><Relationship Id="rId22" Type="http://schemas.openxmlformats.org/officeDocument/2006/relationships/customXml" Target="../ink/ink4187.xml"/><Relationship Id="rId27" Type="http://schemas.openxmlformats.org/officeDocument/2006/relationships/image" Target="../media/image1630.png"/><Relationship Id="rId30" Type="http://schemas.openxmlformats.org/officeDocument/2006/relationships/customXml" Target="../ink/ink4191.xml"/><Relationship Id="rId35" Type="http://schemas.openxmlformats.org/officeDocument/2006/relationships/image" Target="../media/image1634.png"/><Relationship Id="rId43" Type="http://schemas.openxmlformats.org/officeDocument/2006/relationships/image" Target="../media/image1638.png"/><Relationship Id="rId48" Type="http://schemas.openxmlformats.org/officeDocument/2006/relationships/customXml" Target="../ink/ink4200.xml"/><Relationship Id="rId56" Type="http://schemas.openxmlformats.org/officeDocument/2006/relationships/customXml" Target="../ink/ink4204.xml"/><Relationship Id="rId64" Type="http://schemas.openxmlformats.org/officeDocument/2006/relationships/customXml" Target="../ink/ink4208.xml"/><Relationship Id="rId69" Type="http://schemas.openxmlformats.org/officeDocument/2006/relationships/image" Target="../media/image1617.png"/><Relationship Id="rId77" Type="http://schemas.openxmlformats.org/officeDocument/2006/relationships/image" Target="../media/image1621.png"/><Relationship Id="rId8" Type="http://schemas.openxmlformats.org/officeDocument/2006/relationships/customXml" Target="../ink/ink4180.xml"/><Relationship Id="rId51" Type="http://schemas.openxmlformats.org/officeDocument/2006/relationships/image" Target="../media/image1642.png"/><Relationship Id="rId72" Type="http://schemas.openxmlformats.org/officeDocument/2006/relationships/customXml" Target="../ink/ink4212.xml"/><Relationship Id="rId80" Type="http://schemas.openxmlformats.org/officeDocument/2006/relationships/customXml" Target="../ink/ink4216.xml"/><Relationship Id="rId85" Type="http://schemas.openxmlformats.org/officeDocument/2006/relationships/image" Target="../media/image1625.png"/><Relationship Id="rId3" Type="http://schemas.openxmlformats.org/officeDocument/2006/relationships/image" Target="../media/image1564.png"/><Relationship Id="rId12" Type="http://schemas.openxmlformats.org/officeDocument/2006/relationships/customXml" Target="../ink/ink4182.xml"/><Relationship Id="rId17" Type="http://schemas.openxmlformats.org/officeDocument/2006/relationships/image" Target="../media/image1171.png"/><Relationship Id="rId25" Type="http://schemas.openxmlformats.org/officeDocument/2006/relationships/image" Target="../media/image1629.png"/><Relationship Id="rId33" Type="http://schemas.openxmlformats.org/officeDocument/2006/relationships/image" Target="../media/image1633.png"/><Relationship Id="rId38" Type="http://schemas.openxmlformats.org/officeDocument/2006/relationships/customXml" Target="../ink/ink4195.xml"/><Relationship Id="rId46" Type="http://schemas.openxmlformats.org/officeDocument/2006/relationships/customXml" Target="../ink/ink4199.xml"/><Relationship Id="rId59" Type="http://schemas.openxmlformats.org/officeDocument/2006/relationships/image" Target="../media/image1612.png"/><Relationship Id="rId67" Type="http://schemas.openxmlformats.org/officeDocument/2006/relationships/image" Target="../media/image1616.png"/><Relationship Id="rId20" Type="http://schemas.openxmlformats.org/officeDocument/2006/relationships/customXml" Target="../ink/ink4186.xml"/><Relationship Id="rId41" Type="http://schemas.openxmlformats.org/officeDocument/2006/relationships/image" Target="../media/image1637.png"/><Relationship Id="rId54" Type="http://schemas.openxmlformats.org/officeDocument/2006/relationships/customXml" Target="../ink/ink4203.xml"/><Relationship Id="rId62" Type="http://schemas.openxmlformats.org/officeDocument/2006/relationships/customXml" Target="../ink/ink4207.xml"/><Relationship Id="rId70" Type="http://schemas.openxmlformats.org/officeDocument/2006/relationships/customXml" Target="../ink/ink4211.xml"/><Relationship Id="rId75" Type="http://schemas.openxmlformats.org/officeDocument/2006/relationships/image" Target="../media/image1620.png"/><Relationship Id="rId83" Type="http://schemas.openxmlformats.org/officeDocument/2006/relationships/image" Target="../media/image16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79.xml"/><Relationship Id="rId15" Type="http://schemas.openxmlformats.org/officeDocument/2006/relationships/image" Target="../media/image1170.png"/><Relationship Id="rId23" Type="http://schemas.openxmlformats.org/officeDocument/2006/relationships/image" Target="../media/image1628.png"/><Relationship Id="rId28" Type="http://schemas.openxmlformats.org/officeDocument/2006/relationships/customXml" Target="../ink/ink4190.xml"/><Relationship Id="rId36" Type="http://schemas.openxmlformats.org/officeDocument/2006/relationships/customXml" Target="../ink/ink4194.xml"/><Relationship Id="rId49" Type="http://schemas.openxmlformats.org/officeDocument/2006/relationships/image" Target="../media/image1641.png"/><Relationship Id="rId57" Type="http://schemas.openxmlformats.org/officeDocument/2006/relationships/image" Target="../media/image1611.png"/><Relationship Id="rId10" Type="http://schemas.openxmlformats.org/officeDocument/2006/relationships/customXml" Target="../ink/ink4181.xml"/><Relationship Id="rId31" Type="http://schemas.openxmlformats.org/officeDocument/2006/relationships/image" Target="../media/image1632.png"/><Relationship Id="rId44" Type="http://schemas.openxmlformats.org/officeDocument/2006/relationships/customXml" Target="../ink/ink4198.xml"/><Relationship Id="rId52" Type="http://schemas.openxmlformats.org/officeDocument/2006/relationships/customXml" Target="../ink/ink4202.xml"/><Relationship Id="rId60" Type="http://schemas.openxmlformats.org/officeDocument/2006/relationships/customXml" Target="../ink/ink4206.xml"/><Relationship Id="rId65" Type="http://schemas.openxmlformats.org/officeDocument/2006/relationships/image" Target="../media/image1615.png"/><Relationship Id="rId73" Type="http://schemas.openxmlformats.org/officeDocument/2006/relationships/image" Target="../media/image1619.png"/><Relationship Id="rId78" Type="http://schemas.openxmlformats.org/officeDocument/2006/relationships/customXml" Target="../ink/ink4215.xml"/><Relationship Id="rId81" Type="http://schemas.openxmlformats.org/officeDocument/2006/relationships/image" Target="../media/image1623.png"/><Relationship Id="rId86" Type="http://schemas.openxmlformats.org/officeDocument/2006/relationships/customXml" Target="../ink/ink4219.xml"/></Relationships>
</file>

<file path=ppt/slides/_rels/slide10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9.png"/><Relationship Id="rId18" Type="http://schemas.openxmlformats.org/officeDocument/2006/relationships/customXml" Target="../ink/ink4228.xml"/><Relationship Id="rId26" Type="http://schemas.openxmlformats.org/officeDocument/2006/relationships/customXml" Target="../ink/ink4232.xml"/><Relationship Id="rId39" Type="http://schemas.openxmlformats.org/officeDocument/2006/relationships/image" Target="../media/image1655.png"/><Relationship Id="rId21" Type="http://schemas.openxmlformats.org/officeDocument/2006/relationships/image" Target="../media/image1646.png"/><Relationship Id="rId34" Type="http://schemas.openxmlformats.org/officeDocument/2006/relationships/customXml" Target="../ink/ink4236.xml"/><Relationship Id="rId42" Type="http://schemas.openxmlformats.org/officeDocument/2006/relationships/customXml" Target="../ink/ink4240.xml"/><Relationship Id="rId47" Type="http://schemas.openxmlformats.org/officeDocument/2006/relationships/image" Target="../media/image1659.png"/><Relationship Id="rId50" Type="http://schemas.openxmlformats.org/officeDocument/2006/relationships/customXml" Target="../ink/ink4244.xml"/><Relationship Id="rId55" Type="http://schemas.openxmlformats.org/officeDocument/2006/relationships/image" Target="../media/image1663.png"/><Relationship Id="rId63" Type="http://schemas.openxmlformats.org/officeDocument/2006/relationships/image" Target="../media/image1667.png"/><Relationship Id="rId7" Type="http://schemas.openxmlformats.org/officeDocument/2006/relationships/image" Target="../media/image1566.png"/><Relationship Id="rId2" Type="http://schemas.openxmlformats.org/officeDocument/2006/relationships/customXml" Target="../ink/ink4220.xml"/><Relationship Id="rId16" Type="http://schemas.openxmlformats.org/officeDocument/2006/relationships/customXml" Target="../ink/ink4227.xml"/><Relationship Id="rId29" Type="http://schemas.openxmlformats.org/officeDocument/2006/relationships/image" Target="../media/image165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22.xml"/><Relationship Id="rId11" Type="http://schemas.openxmlformats.org/officeDocument/2006/relationships/image" Target="../media/image1570.png"/><Relationship Id="rId24" Type="http://schemas.openxmlformats.org/officeDocument/2006/relationships/customXml" Target="../ink/ink4231.xml"/><Relationship Id="rId32" Type="http://schemas.openxmlformats.org/officeDocument/2006/relationships/customXml" Target="../ink/ink4235.xml"/><Relationship Id="rId37" Type="http://schemas.openxmlformats.org/officeDocument/2006/relationships/image" Target="../media/image1654.png"/><Relationship Id="rId40" Type="http://schemas.openxmlformats.org/officeDocument/2006/relationships/customXml" Target="../ink/ink4239.xml"/><Relationship Id="rId45" Type="http://schemas.openxmlformats.org/officeDocument/2006/relationships/image" Target="../media/image1658.png"/><Relationship Id="rId53" Type="http://schemas.openxmlformats.org/officeDocument/2006/relationships/image" Target="../media/image1662.png"/><Relationship Id="rId58" Type="http://schemas.openxmlformats.org/officeDocument/2006/relationships/customXml" Target="../ink/ink4248.xml"/><Relationship Id="rId66" Type="http://schemas.openxmlformats.org/officeDocument/2006/relationships/customXml" Target="../ink/ink4252.xml"/><Relationship Id="rId5" Type="http://schemas.openxmlformats.org/officeDocument/2006/relationships/image" Target="../media/image1565.png"/><Relationship Id="rId15" Type="http://schemas.openxmlformats.org/officeDocument/2006/relationships/image" Target="../media/image1170.png"/><Relationship Id="rId23" Type="http://schemas.openxmlformats.org/officeDocument/2006/relationships/image" Target="../media/image1647.png"/><Relationship Id="rId28" Type="http://schemas.openxmlformats.org/officeDocument/2006/relationships/customXml" Target="../ink/ink4233.xml"/><Relationship Id="rId36" Type="http://schemas.openxmlformats.org/officeDocument/2006/relationships/customXml" Target="../ink/ink4237.xml"/><Relationship Id="rId49" Type="http://schemas.openxmlformats.org/officeDocument/2006/relationships/image" Target="../media/image1660.png"/><Relationship Id="rId57" Type="http://schemas.openxmlformats.org/officeDocument/2006/relationships/image" Target="../media/image1664.png"/><Relationship Id="rId61" Type="http://schemas.openxmlformats.org/officeDocument/2006/relationships/image" Target="../media/image1666.png"/><Relationship Id="rId10" Type="http://schemas.openxmlformats.org/officeDocument/2006/relationships/customXml" Target="../ink/ink4224.xml"/><Relationship Id="rId19" Type="http://schemas.openxmlformats.org/officeDocument/2006/relationships/image" Target="../media/image1645.png"/><Relationship Id="rId31" Type="http://schemas.openxmlformats.org/officeDocument/2006/relationships/image" Target="../media/image1651.png"/><Relationship Id="rId44" Type="http://schemas.openxmlformats.org/officeDocument/2006/relationships/customXml" Target="../ink/ink4241.xml"/><Relationship Id="rId52" Type="http://schemas.openxmlformats.org/officeDocument/2006/relationships/customXml" Target="../ink/ink4245.xml"/><Relationship Id="rId60" Type="http://schemas.openxmlformats.org/officeDocument/2006/relationships/customXml" Target="../ink/ink4249.xml"/><Relationship Id="rId65" Type="http://schemas.openxmlformats.org/officeDocument/2006/relationships/image" Target="../media/image1668.png"/><Relationship Id="rId4" Type="http://schemas.openxmlformats.org/officeDocument/2006/relationships/customXml" Target="../ink/ink4221.xml"/><Relationship Id="rId9" Type="http://schemas.openxmlformats.org/officeDocument/2006/relationships/image" Target="../media/image1567.png"/><Relationship Id="rId14" Type="http://schemas.openxmlformats.org/officeDocument/2006/relationships/customXml" Target="../ink/ink4226.xml"/><Relationship Id="rId22" Type="http://schemas.openxmlformats.org/officeDocument/2006/relationships/customXml" Target="../ink/ink4230.xml"/><Relationship Id="rId27" Type="http://schemas.openxmlformats.org/officeDocument/2006/relationships/image" Target="../media/image1649.png"/><Relationship Id="rId30" Type="http://schemas.openxmlformats.org/officeDocument/2006/relationships/customXml" Target="../ink/ink4234.xml"/><Relationship Id="rId35" Type="http://schemas.openxmlformats.org/officeDocument/2006/relationships/image" Target="../media/image1653.png"/><Relationship Id="rId43" Type="http://schemas.openxmlformats.org/officeDocument/2006/relationships/image" Target="../media/image1657.png"/><Relationship Id="rId48" Type="http://schemas.openxmlformats.org/officeDocument/2006/relationships/customXml" Target="../ink/ink4243.xml"/><Relationship Id="rId56" Type="http://schemas.openxmlformats.org/officeDocument/2006/relationships/customXml" Target="../ink/ink4247.xml"/><Relationship Id="rId64" Type="http://schemas.openxmlformats.org/officeDocument/2006/relationships/customXml" Target="../ink/ink4251.xml"/><Relationship Id="rId8" Type="http://schemas.openxmlformats.org/officeDocument/2006/relationships/customXml" Target="../ink/ink4223.xml"/><Relationship Id="rId51" Type="http://schemas.openxmlformats.org/officeDocument/2006/relationships/image" Target="../media/image1661.png"/><Relationship Id="rId3" Type="http://schemas.openxmlformats.org/officeDocument/2006/relationships/image" Target="../media/image1564.png"/><Relationship Id="rId12" Type="http://schemas.openxmlformats.org/officeDocument/2006/relationships/customXml" Target="../ink/ink4225.xml"/><Relationship Id="rId17" Type="http://schemas.openxmlformats.org/officeDocument/2006/relationships/image" Target="../media/image1644.png"/><Relationship Id="rId25" Type="http://schemas.openxmlformats.org/officeDocument/2006/relationships/image" Target="../media/image1648.png"/><Relationship Id="rId33" Type="http://schemas.openxmlformats.org/officeDocument/2006/relationships/image" Target="../media/image1652.png"/><Relationship Id="rId38" Type="http://schemas.openxmlformats.org/officeDocument/2006/relationships/customXml" Target="../ink/ink4238.xml"/><Relationship Id="rId46" Type="http://schemas.openxmlformats.org/officeDocument/2006/relationships/customXml" Target="../ink/ink4242.xml"/><Relationship Id="rId59" Type="http://schemas.openxmlformats.org/officeDocument/2006/relationships/image" Target="../media/image1665.png"/><Relationship Id="rId67" Type="http://schemas.openxmlformats.org/officeDocument/2006/relationships/image" Target="../media/image1669.png"/><Relationship Id="rId20" Type="http://schemas.openxmlformats.org/officeDocument/2006/relationships/customXml" Target="../ink/ink4229.xml"/><Relationship Id="rId41" Type="http://schemas.openxmlformats.org/officeDocument/2006/relationships/image" Target="../media/image1656.png"/><Relationship Id="rId54" Type="http://schemas.openxmlformats.org/officeDocument/2006/relationships/customXml" Target="../ink/ink4246.xml"/><Relationship Id="rId62" Type="http://schemas.openxmlformats.org/officeDocument/2006/relationships/customXml" Target="../ink/ink4250.xml"/></Relationships>
</file>

<file path=ppt/slides/_rels/slide10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65.xml"/><Relationship Id="rId21" Type="http://schemas.openxmlformats.org/officeDocument/2006/relationships/image" Target="../media/image1679.png"/><Relationship Id="rId42" Type="http://schemas.openxmlformats.org/officeDocument/2006/relationships/customXml" Target="../ink/ink4273.xml"/><Relationship Id="rId47" Type="http://schemas.openxmlformats.org/officeDocument/2006/relationships/image" Target="../media/image1692.png"/><Relationship Id="rId63" Type="http://schemas.openxmlformats.org/officeDocument/2006/relationships/image" Target="../media/image1700.png"/><Relationship Id="rId68" Type="http://schemas.openxmlformats.org/officeDocument/2006/relationships/customXml" Target="../ink/ink4286.xml"/><Relationship Id="rId84" Type="http://schemas.openxmlformats.org/officeDocument/2006/relationships/customXml" Target="../ink/ink4294.xml"/><Relationship Id="rId89" Type="http://schemas.openxmlformats.org/officeDocument/2006/relationships/image" Target="../media/image1713.png"/><Relationship Id="rId7" Type="http://schemas.openxmlformats.org/officeDocument/2006/relationships/image" Target="../media/image1672.png"/><Relationship Id="rId71" Type="http://schemas.openxmlformats.org/officeDocument/2006/relationships/image" Target="../media/image1704.png"/><Relationship Id="rId92" Type="http://schemas.openxmlformats.org/officeDocument/2006/relationships/customXml" Target="../ink/ink4298.xml"/><Relationship Id="rId2" Type="http://schemas.openxmlformats.org/officeDocument/2006/relationships/customXml" Target="../ink/ink4253.xml"/><Relationship Id="rId16" Type="http://schemas.openxmlformats.org/officeDocument/2006/relationships/customXml" Target="../ink/ink4260.xml"/><Relationship Id="rId29" Type="http://schemas.openxmlformats.org/officeDocument/2006/relationships/image" Target="../media/image1683.png"/><Relationship Id="rId11" Type="http://schemas.openxmlformats.org/officeDocument/2006/relationships/image" Target="../media/image1674.png"/><Relationship Id="rId24" Type="http://schemas.openxmlformats.org/officeDocument/2006/relationships/customXml" Target="../ink/ink4264.xml"/><Relationship Id="rId32" Type="http://schemas.openxmlformats.org/officeDocument/2006/relationships/customXml" Target="../ink/ink4268.xml"/><Relationship Id="rId37" Type="http://schemas.openxmlformats.org/officeDocument/2006/relationships/image" Target="../media/image1687.png"/><Relationship Id="rId40" Type="http://schemas.openxmlformats.org/officeDocument/2006/relationships/customXml" Target="../ink/ink4272.xml"/><Relationship Id="rId45" Type="http://schemas.openxmlformats.org/officeDocument/2006/relationships/image" Target="../media/image1691.png"/><Relationship Id="rId53" Type="http://schemas.openxmlformats.org/officeDocument/2006/relationships/image" Target="../media/image1695.png"/><Relationship Id="rId58" Type="http://schemas.openxmlformats.org/officeDocument/2006/relationships/customXml" Target="../ink/ink4281.xml"/><Relationship Id="rId66" Type="http://schemas.openxmlformats.org/officeDocument/2006/relationships/customXml" Target="../ink/ink4285.xml"/><Relationship Id="rId74" Type="http://schemas.openxmlformats.org/officeDocument/2006/relationships/customXml" Target="../ink/ink4289.xml"/><Relationship Id="rId79" Type="http://schemas.openxmlformats.org/officeDocument/2006/relationships/image" Target="../media/image1708.png"/><Relationship Id="rId87" Type="http://schemas.openxmlformats.org/officeDocument/2006/relationships/image" Target="../media/image1712.png"/><Relationship Id="rId102" Type="http://schemas.openxmlformats.org/officeDocument/2006/relationships/customXml" Target="../ink/ink4303.xml"/><Relationship Id="rId5" Type="http://schemas.openxmlformats.org/officeDocument/2006/relationships/image" Target="../media/image1671.png"/><Relationship Id="rId61" Type="http://schemas.openxmlformats.org/officeDocument/2006/relationships/image" Target="../media/image1699.png"/><Relationship Id="rId82" Type="http://schemas.openxmlformats.org/officeDocument/2006/relationships/customXml" Target="../ink/ink4293.xml"/><Relationship Id="rId90" Type="http://schemas.openxmlformats.org/officeDocument/2006/relationships/customXml" Target="../ink/ink4297.xml"/><Relationship Id="rId95" Type="http://schemas.openxmlformats.org/officeDocument/2006/relationships/image" Target="../media/image1716.png"/><Relationship Id="rId19" Type="http://schemas.openxmlformats.org/officeDocument/2006/relationships/image" Target="../media/image1678.png"/><Relationship Id="rId14" Type="http://schemas.openxmlformats.org/officeDocument/2006/relationships/customXml" Target="../ink/ink4259.xml"/><Relationship Id="rId22" Type="http://schemas.openxmlformats.org/officeDocument/2006/relationships/customXml" Target="../ink/ink4263.xml"/><Relationship Id="rId27" Type="http://schemas.openxmlformats.org/officeDocument/2006/relationships/image" Target="../media/image1682.png"/><Relationship Id="rId30" Type="http://schemas.openxmlformats.org/officeDocument/2006/relationships/customXml" Target="../ink/ink4267.xml"/><Relationship Id="rId35" Type="http://schemas.openxmlformats.org/officeDocument/2006/relationships/image" Target="../media/image1686.png"/><Relationship Id="rId43" Type="http://schemas.openxmlformats.org/officeDocument/2006/relationships/image" Target="../media/image1690.png"/><Relationship Id="rId48" Type="http://schemas.openxmlformats.org/officeDocument/2006/relationships/customXml" Target="../ink/ink4276.xml"/><Relationship Id="rId56" Type="http://schemas.openxmlformats.org/officeDocument/2006/relationships/customXml" Target="../ink/ink4280.xml"/><Relationship Id="rId64" Type="http://schemas.openxmlformats.org/officeDocument/2006/relationships/customXml" Target="../ink/ink4284.xml"/><Relationship Id="rId69" Type="http://schemas.openxmlformats.org/officeDocument/2006/relationships/image" Target="../media/image1703.png"/><Relationship Id="rId77" Type="http://schemas.openxmlformats.org/officeDocument/2006/relationships/image" Target="../media/image1707.png"/><Relationship Id="rId100" Type="http://schemas.openxmlformats.org/officeDocument/2006/relationships/customXml" Target="../ink/ink4302.xml"/><Relationship Id="rId105" Type="http://schemas.openxmlformats.org/officeDocument/2006/relationships/image" Target="../media/image1721.png"/><Relationship Id="rId8" Type="http://schemas.openxmlformats.org/officeDocument/2006/relationships/customXml" Target="../ink/ink4256.xml"/><Relationship Id="rId51" Type="http://schemas.openxmlformats.org/officeDocument/2006/relationships/image" Target="../media/image1694.png"/><Relationship Id="rId72" Type="http://schemas.openxmlformats.org/officeDocument/2006/relationships/customXml" Target="../ink/ink4288.xml"/><Relationship Id="rId80" Type="http://schemas.openxmlformats.org/officeDocument/2006/relationships/customXml" Target="../ink/ink4292.xml"/><Relationship Id="rId85" Type="http://schemas.openxmlformats.org/officeDocument/2006/relationships/image" Target="../media/image1711.png"/><Relationship Id="rId93" Type="http://schemas.openxmlformats.org/officeDocument/2006/relationships/image" Target="../media/image1715.png"/><Relationship Id="rId98" Type="http://schemas.openxmlformats.org/officeDocument/2006/relationships/customXml" Target="../ink/ink4301.xml"/><Relationship Id="rId3" Type="http://schemas.openxmlformats.org/officeDocument/2006/relationships/image" Target="../media/image1670.png"/><Relationship Id="rId12" Type="http://schemas.openxmlformats.org/officeDocument/2006/relationships/customXml" Target="../ink/ink4258.xml"/><Relationship Id="rId17" Type="http://schemas.openxmlformats.org/officeDocument/2006/relationships/image" Target="../media/image1677.png"/><Relationship Id="rId25" Type="http://schemas.openxmlformats.org/officeDocument/2006/relationships/image" Target="../media/image1681.png"/><Relationship Id="rId33" Type="http://schemas.openxmlformats.org/officeDocument/2006/relationships/image" Target="../media/image1685.png"/><Relationship Id="rId38" Type="http://schemas.openxmlformats.org/officeDocument/2006/relationships/customXml" Target="../ink/ink4271.xml"/><Relationship Id="rId46" Type="http://schemas.openxmlformats.org/officeDocument/2006/relationships/customXml" Target="../ink/ink4275.xml"/><Relationship Id="rId59" Type="http://schemas.openxmlformats.org/officeDocument/2006/relationships/image" Target="../media/image1698.png"/><Relationship Id="rId67" Type="http://schemas.openxmlformats.org/officeDocument/2006/relationships/image" Target="../media/image1702.png"/><Relationship Id="rId103" Type="http://schemas.openxmlformats.org/officeDocument/2006/relationships/image" Target="../media/image1720.png"/><Relationship Id="rId20" Type="http://schemas.openxmlformats.org/officeDocument/2006/relationships/customXml" Target="../ink/ink4262.xml"/><Relationship Id="rId41" Type="http://schemas.openxmlformats.org/officeDocument/2006/relationships/image" Target="../media/image1689.png"/><Relationship Id="rId54" Type="http://schemas.openxmlformats.org/officeDocument/2006/relationships/customXml" Target="../ink/ink4279.xml"/><Relationship Id="rId62" Type="http://schemas.openxmlformats.org/officeDocument/2006/relationships/customXml" Target="../ink/ink4283.xml"/><Relationship Id="rId70" Type="http://schemas.openxmlformats.org/officeDocument/2006/relationships/customXml" Target="../ink/ink4287.xml"/><Relationship Id="rId75" Type="http://schemas.openxmlformats.org/officeDocument/2006/relationships/image" Target="../media/image1706.png"/><Relationship Id="rId83" Type="http://schemas.openxmlformats.org/officeDocument/2006/relationships/image" Target="../media/image1710.png"/><Relationship Id="rId88" Type="http://schemas.openxmlformats.org/officeDocument/2006/relationships/customXml" Target="../ink/ink4296.xml"/><Relationship Id="rId91" Type="http://schemas.openxmlformats.org/officeDocument/2006/relationships/image" Target="../media/image1714.png"/><Relationship Id="rId96" Type="http://schemas.openxmlformats.org/officeDocument/2006/relationships/customXml" Target="../ink/ink430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55.xml"/><Relationship Id="rId15" Type="http://schemas.openxmlformats.org/officeDocument/2006/relationships/image" Target="../media/image1676.png"/><Relationship Id="rId23" Type="http://schemas.openxmlformats.org/officeDocument/2006/relationships/image" Target="../media/image1680.png"/><Relationship Id="rId28" Type="http://schemas.openxmlformats.org/officeDocument/2006/relationships/customXml" Target="../ink/ink4266.xml"/><Relationship Id="rId36" Type="http://schemas.openxmlformats.org/officeDocument/2006/relationships/customXml" Target="../ink/ink4270.xml"/><Relationship Id="rId49" Type="http://schemas.openxmlformats.org/officeDocument/2006/relationships/image" Target="../media/image1693.png"/><Relationship Id="rId57" Type="http://schemas.openxmlformats.org/officeDocument/2006/relationships/image" Target="../media/image1697.png"/><Relationship Id="rId10" Type="http://schemas.openxmlformats.org/officeDocument/2006/relationships/customXml" Target="../ink/ink4257.xml"/><Relationship Id="rId31" Type="http://schemas.openxmlformats.org/officeDocument/2006/relationships/image" Target="../media/image1684.png"/><Relationship Id="rId44" Type="http://schemas.openxmlformats.org/officeDocument/2006/relationships/customXml" Target="../ink/ink4274.xml"/><Relationship Id="rId52" Type="http://schemas.openxmlformats.org/officeDocument/2006/relationships/customXml" Target="../ink/ink4278.xml"/><Relationship Id="rId60" Type="http://schemas.openxmlformats.org/officeDocument/2006/relationships/customXml" Target="../ink/ink4282.xml"/><Relationship Id="rId65" Type="http://schemas.openxmlformats.org/officeDocument/2006/relationships/image" Target="../media/image1701.png"/><Relationship Id="rId73" Type="http://schemas.openxmlformats.org/officeDocument/2006/relationships/image" Target="../media/image1705.png"/><Relationship Id="rId78" Type="http://schemas.openxmlformats.org/officeDocument/2006/relationships/customXml" Target="../ink/ink4291.xml"/><Relationship Id="rId81" Type="http://schemas.openxmlformats.org/officeDocument/2006/relationships/image" Target="../media/image1709.png"/><Relationship Id="rId86" Type="http://schemas.openxmlformats.org/officeDocument/2006/relationships/customXml" Target="../ink/ink4295.xml"/><Relationship Id="rId94" Type="http://schemas.openxmlformats.org/officeDocument/2006/relationships/customXml" Target="../ink/ink4299.xml"/><Relationship Id="rId99" Type="http://schemas.openxmlformats.org/officeDocument/2006/relationships/image" Target="../media/image1718.png"/><Relationship Id="rId101" Type="http://schemas.openxmlformats.org/officeDocument/2006/relationships/image" Target="../media/image1719.png"/><Relationship Id="rId4" Type="http://schemas.openxmlformats.org/officeDocument/2006/relationships/customXml" Target="../ink/ink4254.xml"/><Relationship Id="rId9" Type="http://schemas.openxmlformats.org/officeDocument/2006/relationships/image" Target="../media/image1673.png"/><Relationship Id="rId13" Type="http://schemas.openxmlformats.org/officeDocument/2006/relationships/image" Target="../media/image1675.png"/><Relationship Id="rId18" Type="http://schemas.openxmlformats.org/officeDocument/2006/relationships/customXml" Target="../ink/ink4261.xml"/><Relationship Id="rId39" Type="http://schemas.openxmlformats.org/officeDocument/2006/relationships/image" Target="../media/image1688.png"/><Relationship Id="rId34" Type="http://schemas.openxmlformats.org/officeDocument/2006/relationships/customXml" Target="../ink/ink4269.xml"/><Relationship Id="rId50" Type="http://schemas.openxmlformats.org/officeDocument/2006/relationships/customXml" Target="../ink/ink4277.xml"/><Relationship Id="rId55" Type="http://schemas.openxmlformats.org/officeDocument/2006/relationships/image" Target="../media/image1696.png"/><Relationship Id="rId76" Type="http://schemas.openxmlformats.org/officeDocument/2006/relationships/customXml" Target="../ink/ink4290.xml"/><Relationship Id="rId97" Type="http://schemas.openxmlformats.org/officeDocument/2006/relationships/image" Target="../media/image1717.png"/><Relationship Id="rId104" Type="http://schemas.openxmlformats.org/officeDocument/2006/relationships/customXml" Target="../ink/ink4304.xml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27.png"/><Relationship Id="rId18" Type="http://schemas.openxmlformats.org/officeDocument/2006/relationships/customXml" Target="../ink/ink4313.xml"/><Relationship Id="rId26" Type="http://schemas.openxmlformats.org/officeDocument/2006/relationships/customXml" Target="../ink/ink4317.xml"/><Relationship Id="rId39" Type="http://schemas.openxmlformats.org/officeDocument/2006/relationships/image" Target="../media/image1740.png"/><Relationship Id="rId21" Type="http://schemas.openxmlformats.org/officeDocument/2006/relationships/image" Target="../media/image1731.png"/><Relationship Id="rId34" Type="http://schemas.openxmlformats.org/officeDocument/2006/relationships/customXml" Target="../ink/ink4321.xml"/><Relationship Id="rId42" Type="http://schemas.openxmlformats.org/officeDocument/2006/relationships/customXml" Target="../ink/ink4325.xml"/><Relationship Id="rId47" Type="http://schemas.openxmlformats.org/officeDocument/2006/relationships/image" Target="../media/image1744.png"/><Relationship Id="rId50" Type="http://schemas.openxmlformats.org/officeDocument/2006/relationships/customXml" Target="../ink/ink4329.xml"/><Relationship Id="rId55" Type="http://schemas.openxmlformats.org/officeDocument/2006/relationships/image" Target="../media/image1748.png"/><Relationship Id="rId63" Type="http://schemas.openxmlformats.org/officeDocument/2006/relationships/image" Target="../media/image1752.png"/><Relationship Id="rId7" Type="http://schemas.openxmlformats.org/officeDocument/2006/relationships/image" Target="../media/image1724.png"/><Relationship Id="rId2" Type="http://schemas.openxmlformats.org/officeDocument/2006/relationships/customXml" Target="../ink/ink4305.xml"/><Relationship Id="rId16" Type="http://schemas.openxmlformats.org/officeDocument/2006/relationships/customXml" Target="../ink/ink4312.xml"/><Relationship Id="rId29" Type="http://schemas.openxmlformats.org/officeDocument/2006/relationships/image" Target="../media/image173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307.xml"/><Relationship Id="rId11" Type="http://schemas.openxmlformats.org/officeDocument/2006/relationships/image" Target="../media/image1726.png"/><Relationship Id="rId24" Type="http://schemas.openxmlformats.org/officeDocument/2006/relationships/customXml" Target="../ink/ink4316.xml"/><Relationship Id="rId32" Type="http://schemas.openxmlformats.org/officeDocument/2006/relationships/customXml" Target="../ink/ink4320.xml"/><Relationship Id="rId37" Type="http://schemas.openxmlformats.org/officeDocument/2006/relationships/image" Target="../media/image1739.png"/><Relationship Id="rId40" Type="http://schemas.openxmlformats.org/officeDocument/2006/relationships/customXml" Target="../ink/ink4324.xml"/><Relationship Id="rId45" Type="http://schemas.openxmlformats.org/officeDocument/2006/relationships/image" Target="../media/image1743.png"/><Relationship Id="rId53" Type="http://schemas.openxmlformats.org/officeDocument/2006/relationships/image" Target="../media/image1747.png"/><Relationship Id="rId58" Type="http://schemas.openxmlformats.org/officeDocument/2006/relationships/customXml" Target="../ink/ink4333.xml"/><Relationship Id="rId66" Type="http://schemas.openxmlformats.org/officeDocument/2006/relationships/customXml" Target="../ink/ink4337.xml"/><Relationship Id="rId5" Type="http://schemas.openxmlformats.org/officeDocument/2006/relationships/image" Target="../media/image1723.png"/><Relationship Id="rId15" Type="http://schemas.openxmlformats.org/officeDocument/2006/relationships/image" Target="../media/image1728.png"/><Relationship Id="rId23" Type="http://schemas.openxmlformats.org/officeDocument/2006/relationships/image" Target="../media/image1732.png"/><Relationship Id="rId28" Type="http://schemas.openxmlformats.org/officeDocument/2006/relationships/customXml" Target="../ink/ink4318.xml"/><Relationship Id="rId36" Type="http://schemas.openxmlformats.org/officeDocument/2006/relationships/customXml" Target="../ink/ink4322.xml"/><Relationship Id="rId49" Type="http://schemas.openxmlformats.org/officeDocument/2006/relationships/image" Target="../media/image1745.png"/><Relationship Id="rId57" Type="http://schemas.openxmlformats.org/officeDocument/2006/relationships/image" Target="../media/image1749.png"/><Relationship Id="rId61" Type="http://schemas.openxmlformats.org/officeDocument/2006/relationships/image" Target="../media/image1751.png"/><Relationship Id="rId10" Type="http://schemas.openxmlformats.org/officeDocument/2006/relationships/customXml" Target="../ink/ink4309.xml"/><Relationship Id="rId19" Type="http://schemas.openxmlformats.org/officeDocument/2006/relationships/image" Target="../media/image1730.png"/><Relationship Id="rId31" Type="http://schemas.openxmlformats.org/officeDocument/2006/relationships/image" Target="../media/image1736.png"/><Relationship Id="rId44" Type="http://schemas.openxmlformats.org/officeDocument/2006/relationships/customXml" Target="../ink/ink4326.xml"/><Relationship Id="rId52" Type="http://schemas.openxmlformats.org/officeDocument/2006/relationships/customXml" Target="../ink/ink4330.xml"/><Relationship Id="rId60" Type="http://schemas.openxmlformats.org/officeDocument/2006/relationships/customXml" Target="../ink/ink4334.xml"/><Relationship Id="rId65" Type="http://schemas.openxmlformats.org/officeDocument/2006/relationships/image" Target="../media/image1753.png"/><Relationship Id="rId4" Type="http://schemas.openxmlformats.org/officeDocument/2006/relationships/customXml" Target="../ink/ink4306.xml"/><Relationship Id="rId9" Type="http://schemas.openxmlformats.org/officeDocument/2006/relationships/image" Target="../media/image1725.png"/><Relationship Id="rId14" Type="http://schemas.openxmlformats.org/officeDocument/2006/relationships/customXml" Target="../ink/ink4311.xml"/><Relationship Id="rId22" Type="http://schemas.openxmlformats.org/officeDocument/2006/relationships/customXml" Target="../ink/ink4315.xml"/><Relationship Id="rId27" Type="http://schemas.openxmlformats.org/officeDocument/2006/relationships/image" Target="../media/image1734.png"/><Relationship Id="rId30" Type="http://schemas.openxmlformats.org/officeDocument/2006/relationships/customXml" Target="../ink/ink4319.xml"/><Relationship Id="rId35" Type="http://schemas.openxmlformats.org/officeDocument/2006/relationships/image" Target="../media/image1738.png"/><Relationship Id="rId43" Type="http://schemas.openxmlformats.org/officeDocument/2006/relationships/image" Target="../media/image1742.png"/><Relationship Id="rId48" Type="http://schemas.openxmlformats.org/officeDocument/2006/relationships/customXml" Target="../ink/ink4328.xml"/><Relationship Id="rId56" Type="http://schemas.openxmlformats.org/officeDocument/2006/relationships/customXml" Target="../ink/ink4332.xml"/><Relationship Id="rId64" Type="http://schemas.openxmlformats.org/officeDocument/2006/relationships/customXml" Target="../ink/ink4336.xml"/><Relationship Id="rId8" Type="http://schemas.openxmlformats.org/officeDocument/2006/relationships/customXml" Target="../ink/ink4308.xml"/><Relationship Id="rId51" Type="http://schemas.openxmlformats.org/officeDocument/2006/relationships/image" Target="../media/image1746.png"/><Relationship Id="rId3" Type="http://schemas.openxmlformats.org/officeDocument/2006/relationships/image" Target="../media/image1722.png"/><Relationship Id="rId12" Type="http://schemas.openxmlformats.org/officeDocument/2006/relationships/customXml" Target="../ink/ink4310.xml"/><Relationship Id="rId17" Type="http://schemas.openxmlformats.org/officeDocument/2006/relationships/image" Target="../media/image1729.png"/><Relationship Id="rId25" Type="http://schemas.openxmlformats.org/officeDocument/2006/relationships/image" Target="../media/image1733.png"/><Relationship Id="rId33" Type="http://schemas.openxmlformats.org/officeDocument/2006/relationships/image" Target="../media/image1737.png"/><Relationship Id="rId38" Type="http://schemas.openxmlformats.org/officeDocument/2006/relationships/customXml" Target="../ink/ink4323.xml"/><Relationship Id="rId46" Type="http://schemas.openxmlformats.org/officeDocument/2006/relationships/customXml" Target="../ink/ink4327.xml"/><Relationship Id="rId59" Type="http://schemas.openxmlformats.org/officeDocument/2006/relationships/image" Target="../media/image1750.png"/><Relationship Id="rId67" Type="http://schemas.openxmlformats.org/officeDocument/2006/relationships/image" Target="../media/image1754.png"/><Relationship Id="rId20" Type="http://schemas.openxmlformats.org/officeDocument/2006/relationships/customXml" Target="../ink/ink4314.xml"/><Relationship Id="rId41" Type="http://schemas.openxmlformats.org/officeDocument/2006/relationships/image" Target="../media/image1741.png"/><Relationship Id="rId54" Type="http://schemas.openxmlformats.org/officeDocument/2006/relationships/customXml" Target="../ink/ink4331.xml"/><Relationship Id="rId62" Type="http://schemas.openxmlformats.org/officeDocument/2006/relationships/customXml" Target="../ink/ink433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5.png"/><Relationship Id="rId7" Type="http://schemas.openxmlformats.org/officeDocument/2006/relationships/image" Target="../media/image1757.png"/><Relationship Id="rId2" Type="http://schemas.openxmlformats.org/officeDocument/2006/relationships/customXml" Target="../ink/ink43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340.xml"/><Relationship Id="rId5" Type="http://schemas.openxmlformats.org/officeDocument/2006/relationships/image" Target="../media/image1756.png"/><Relationship Id="rId4" Type="http://schemas.openxmlformats.org/officeDocument/2006/relationships/customXml" Target="../ink/ink4339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57.xml"/><Relationship Id="rId117" Type="http://schemas.openxmlformats.org/officeDocument/2006/relationships/image" Target="../media/image216.png"/><Relationship Id="rId21" Type="http://schemas.openxmlformats.org/officeDocument/2006/relationships/image" Target="../media/image170.png"/><Relationship Id="rId42" Type="http://schemas.openxmlformats.org/officeDocument/2006/relationships/customXml" Target="../ink/ink364.xml"/><Relationship Id="rId47" Type="http://schemas.openxmlformats.org/officeDocument/2006/relationships/image" Target="../media/image183.png"/><Relationship Id="rId63" Type="http://schemas.openxmlformats.org/officeDocument/2006/relationships/image" Target="../media/image191.png"/><Relationship Id="rId68" Type="http://schemas.openxmlformats.org/officeDocument/2006/relationships/customXml" Target="../ink/ink377.xml"/><Relationship Id="rId84" Type="http://schemas.openxmlformats.org/officeDocument/2006/relationships/customXml" Target="../ink/ink385.xml"/><Relationship Id="rId89" Type="http://schemas.openxmlformats.org/officeDocument/2006/relationships/image" Target="../media/image204.png"/><Relationship Id="rId16" Type="http://schemas.openxmlformats.org/officeDocument/2006/relationships/customXml" Target="../ink/ink352.xml"/><Relationship Id="rId107" Type="http://schemas.openxmlformats.org/officeDocument/2006/relationships/image" Target="../media/image213.png"/><Relationship Id="rId24" Type="http://schemas.openxmlformats.org/officeDocument/2006/relationships/customXml" Target="../ink/ink356.xml"/><Relationship Id="rId32" Type="http://schemas.openxmlformats.org/officeDocument/2006/relationships/customXml" Target="../ink/ink360.xml"/><Relationship Id="rId37" Type="http://schemas.openxmlformats.org/officeDocument/2006/relationships/image" Target="../media/image178.png"/><Relationship Id="rId45" Type="http://schemas.openxmlformats.org/officeDocument/2006/relationships/image" Target="../media/image182.png"/><Relationship Id="rId53" Type="http://schemas.openxmlformats.org/officeDocument/2006/relationships/image" Target="../media/image186.png"/><Relationship Id="rId58" Type="http://schemas.openxmlformats.org/officeDocument/2006/relationships/customXml" Target="../ink/ink372.xml"/><Relationship Id="rId66" Type="http://schemas.openxmlformats.org/officeDocument/2006/relationships/customXml" Target="../ink/ink376.xml"/><Relationship Id="rId74" Type="http://schemas.openxmlformats.org/officeDocument/2006/relationships/customXml" Target="../ink/ink380.xml"/><Relationship Id="rId79" Type="http://schemas.openxmlformats.org/officeDocument/2006/relationships/image" Target="../media/image199.png"/><Relationship Id="rId87" Type="http://schemas.openxmlformats.org/officeDocument/2006/relationships/image" Target="../media/image203.png"/><Relationship Id="rId102" Type="http://schemas.openxmlformats.org/officeDocument/2006/relationships/customXml" Target="../ink/ink394.xml"/><Relationship Id="rId110" Type="http://schemas.openxmlformats.org/officeDocument/2006/relationships/customXml" Target="../ink/ink398.xml"/><Relationship Id="rId115" Type="http://schemas.openxmlformats.org/officeDocument/2006/relationships/image" Target="../media/image179.png"/><Relationship Id="rId5" Type="http://schemas.openxmlformats.org/officeDocument/2006/relationships/image" Target="../media/image162.png"/><Relationship Id="rId61" Type="http://schemas.openxmlformats.org/officeDocument/2006/relationships/image" Target="../media/image190.png"/><Relationship Id="rId82" Type="http://schemas.openxmlformats.org/officeDocument/2006/relationships/customXml" Target="../ink/ink384.xml"/><Relationship Id="rId90" Type="http://schemas.openxmlformats.org/officeDocument/2006/relationships/customXml" Target="../ink/ink388.xml"/><Relationship Id="rId95" Type="http://schemas.openxmlformats.org/officeDocument/2006/relationships/image" Target="../media/image207.png"/><Relationship Id="rId19" Type="http://schemas.openxmlformats.org/officeDocument/2006/relationships/image" Target="../media/image169.png"/><Relationship Id="rId14" Type="http://schemas.openxmlformats.org/officeDocument/2006/relationships/customXml" Target="../ink/ink351.xml"/><Relationship Id="rId22" Type="http://schemas.openxmlformats.org/officeDocument/2006/relationships/customXml" Target="../ink/ink355.xml"/><Relationship Id="rId27" Type="http://schemas.openxmlformats.org/officeDocument/2006/relationships/image" Target="../media/image173.png"/><Relationship Id="rId30" Type="http://schemas.openxmlformats.org/officeDocument/2006/relationships/customXml" Target="../ink/ink359.xml"/><Relationship Id="rId35" Type="http://schemas.openxmlformats.org/officeDocument/2006/relationships/image" Target="../media/image177.png"/><Relationship Id="rId43" Type="http://schemas.openxmlformats.org/officeDocument/2006/relationships/image" Target="../media/image181.png"/><Relationship Id="rId48" Type="http://schemas.openxmlformats.org/officeDocument/2006/relationships/customXml" Target="../ink/ink367.xml"/><Relationship Id="rId56" Type="http://schemas.openxmlformats.org/officeDocument/2006/relationships/customXml" Target="../ink/ink371.xml"/><Relationship Id="rId64" Type="http://schemas.openxmlformats.org/officeDocument/2006/relationships/customXml" Target="../ink/ink375.xml"/><Relationship Id="rId69" Type="http://schemas.openxmlformats.org/officeDocument/2006/relationships/image" Target="../media/image194.png"/><Relationship Id="rId77" Type="http://schemas.openxmlformats.org/officeDocument/2006/relationships/image" Target="../media/image198.png"/><Relationship Id="rId100" Type="http://schemas.openxmlformats.org/officeDocument/2006/relationships/customXml" Target="../ink/ink393.xml"/><Relationship Id="rId105" Type="http://schemas.openxmlformats.org/officeDocument/2006/relationships/image" Target="../media/image212.png"/><Relationship Id="rId113" Type="http://schemas.openxmlformats.org/officeDocument/2006/relationships/image" Target="../media/image165.png"/><Relationship Id="rId118" Type="http://schemas.openxmlformats.org/officeDocument/2006/relationships/customXml" Target="../ink/ink401.xml"/><Relationship Id="rId8" Type="http://schemas.openxmlformats.org/officeDocument/2006/relationships/customXml" Target="../ink/ink349.xml"/><Relationship Id="rId51" Type="http://schemas.openxmlformats.org/officeDocument/2006/relationships/image" Target="../media/image185.png"/><Relationship Id="rId72" Type="http://schemas.openxmlformats.org/officeDocument/2006/relationships/customXml" Target="../ink/ink379.xml"/><Relationship Id="rId80" Type="http://schemas.openxmlformats.org/officeDocument/2006/relationships/customXml" Target="../ink/ink383.xml"/><Relationship Id="rId85" Type="http://schemas.openxmlformats.org/officeDocument/2006/relationships/image" Target="../media/image202.png"/><Relationship Id="rId93" Type="http://schemas.openxmlformats.org/officeDocument/2006/relationships/image" Target="../media/image206.png"/><Relationship Id="rId98" Type="http://schemas.openxmlformats.org/officeDocument/2006/relationships/customXml" Target="../ink/ink392.xml"/><Relationship Id="rId121" Type="http://schemas.openxmlformats.org/officeDocument/2006/relationships/image" Target="../media/image215.png"/><Relationship Id="rId3" Type="http://schemas.openxmlformats.org/officeDocument/2006/relationships/image" Target="../media/image1610.png"/><Relationship Id="rId17" Type="http://schemas.openxmlformats.org/officeDocument/2006/relationships/image" Target="../media/image168.png"/><Relationship Id="rId25" Type="http://schemas.openxmlformats.org/officeDocument/2006/relationships/image" Target="../media/image172.png"/><Relationship Id="rId33" Type="http://schemas.openxmlformats.org/officeDocument/2006/relationships/image" Target="../media/image176.png"/><Relationship Id="rId38" Type="http://schemas.openxmlformats.org/officeDocument/2006/relationships/customXml" Target="../ink/ink363.xml"/><Relationship Id="rId46" Type="http://schemas.openxmlformats.org/officeDocument/2006/relationships/customXml" Target="../ink/ink366.xml"/><Relationship Id="rId59" Type="http://schemas.openxmlformats.org/officeDocument/2006/relationships/image" Target="../media/image189.png"/><Relationship Id="rId67" Type="http://schemas.openxmlformats.org/officeDocument/2006/relationships/image" Target="../media/image193.png"/><Relationship Id="rId103" Type="http://schemas.openxmlformats.org/officeDocument/2006/relationships/image" Target="../media/image211.png"/><Relationship Id="rId108" Type="http://schemas.openxmlformats.org/officeDocument/2006/relationships/customXml" Target="../ink/ink397.xml"/><Relationship Id="rId116" Type="http://schemas.openxmlformats.org/officeDocument/2006/relationships/customXml" Target="../ink/ink400.xml"/><Relationship Id="rId20" Type="http://schemas.openxmlformats.org/officeDocument/2006/relationships/customXml" Target="../ink/ink354.xml"/><Relationship Id="rId41" Type="http://schemas.openxmlformats.org/officeDocument/2006/relationships/image" Target="../media/image180.png"/><Relationship Id="rId54" Type="http://schemas.openxmlformats.org/officeDocument/2006/relationships/customXml" Target="../ink/ink370.xml"/><Relationship Id="rId62" Type="http://schemas.openxmlformats.org/officeDocument/2006/relationships/customXml" Target="../ink/ink374.xml"/><Relationship Id="rId70" Type="http://schemas.openxmlformats.org/officeDocument/2006/relationships/customXml" Target="../ink/ink378.xml"/><Relationship Id="rId75" Type="http://schemas.openxmlformats.org/officeDocument/2006/relationships/image" Target="../media/image197.png"/><Relationship Id="rId83" Type="http://schemas.openxmlformats.org/officeDocument/2006/relationships/image" Target="../media/image201.png"/><Relationship Id="rId88" Type="http://schemas.openxmlformats.org/officeDocument/2006/relationships/customXml" Target="../ink/ink387.xml"/><Relationship Id="rId91" Type="http://schemas.openxmlformats.org/officeDocument/2006/relationships/image" Target="../media/image205.png"/><Relationship Id="rId96" Type="http://schemas.openxmlformats.org/officeDocument/2006/relationships/customXml" Target="../ink/ink39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8.xml"/><Relationship Id="rId15" Type="http://schemas.openxmlformats.org/officeDocument/2006/relationships/image" Target="../media/image167.png"/><Relationship Id="rId23" Type="http://schemas.openxmlformats.org/officeDocument/2006/relationships/image" Target="../media/image171.png"/><Relationship Id="rId28" Type="http://schemas.openxmlformats.org/officeDocument/2006/relationships/customXml" Target="../ink/ink358.xml"/><Relationship Id="rId36" Type="http://schemas.openxmlformats.org/officeDocument/2006/relationships/customXml" Target="../ink/ink362.xml"/><Relationship Id="rId49" Type="http://schemas.openxmlformats.org/officeDocument/2006/relationships/image" Target="../media/image184.png"/><Relationship Id="rId57" Type="http://schemas.openxmlformats.org/officeDocument/2006/relationships/image" Target="../media/image188.png"/><Relationship Id="rId106" Type="http://schemas.openxmlformats.org/officeDocument/2006/relationships/customXml" Target="../ink/ink396.xml"/><Relationship Id="rId114" Type="http://schemas.openxmlformats.org/officeDocument/2006/relationships/customXml" Target="../ink/ink399.xml"/><Relationship Id="rId119" Type="http://schemas.openxmlformats.org/officeDocument/2006/relationships/image" Target="../media/image217.png"/><Relationship Id="rId10" Type="http://schemas.openxmlformats.org/officeDocument/2006/relationships/customXml" Target="../ink/ink350.xml"/><Relationship Id="rId31" Type="http://schemas.openxmlformats.org/officeDocument/2006/relationships/image" Target="../media/image175.png"/><Relationship Id="rId44" Type="http://schemas.openxmlformats.org/officeDocument/2006/relationships/customXml" Target="../ink/ink365.xml"/><Relationship Id="rId52" Type="http://schemas.openxmlformats.org/officeDocument/2006/relationships/customXml" Target="../ink/ink369.xml"/><Relationship Id="rId60" Type="http://schemas.openxmlformats.org/officeDocument/2006/relationships/customXml" Target="../ink/ink373.xml"/><Relationship Id="rId65" Type="http://schemas.openxmlformats.org/officeDocument/2006/relationships/image" Target="../media/image192.png"/><Relationship Id="rId73" Type="http://schemas.openxmlformats.org/officeDocument/2006/relationships/image" Target="../media/image196.png"/><Relationship Id="rId78" Type="http://schemas.openxmlformats.org/officeDocument/2006/relationships/customXml" Target="../ink/ink382.xml"/><Relationship Id="rId81" Type="http://schemas.openxmlformats.org/officeDocument/2006/relationships/image" Target="../media/image200.png"/><Relationship Id="rId86" Type="http://schemas.openxmlformats.org/officeDocument/2006/relationships/customXml" Target="../ink/ink386.xml"/><Relationship Id="rId94" Type="http://schemas.openxmlformats.org/officeDocument/2006/relationships/customXml" Target="../ink/ink390.xml"/><Relationship Id="rId99" Type="http://schemas.openxmlformats.org/officeDocument/2006/relationships/image" Target="../media/image209.png"/><Relationship Id="rId101" Type="http://schemas.openxmlformats.org/officeDocument/2006/relationships/image" Target="../media/image210.png"/><Relationship Id="rId4" Type="http://schemas.openxmlformats.org/officeDocument/2006/relationships/customXml" Target="../ink/ink347.xml"/><Relationship Id="rId9" Type="http://schemas.openxmlformats.org/officeDocument/2006/relationships/image" Target="../media/image164.png"/><Relationship Id="rId13" Type="http://schemas.openxmlformats.org/officeDocument/2006/relationships/image" Target="../media/image166.png"/><Relationship Id="rId18" Type="http://schemas.openxmlformats.org/officeDocument/2006/relationships/customXml" Target="../ink/ink353.xml"/><Relationship Id="rId109" Type="http://schemas.openxmlformats.org/officeDocument/2006/relationships/image" Target="../media/image214.png"/><Relationship Id="rId34" Type="http://schemas.openxmlformats.org/officeDocument/2006/relationships/customXml" Target="../ink/ink361.xml"/><Relationship Id="rId50" Type="http://schemas.openxmlformats.org/officeDocument/2006/relationships/customXml" Target="../ink/ink368.xml"/><Relationship Id="rId55" Type="http://schemas.openxmlformats.org/officeDocument/2006/relationships/image" Target="../media/image187.png"/><Relationship Id="rId76" Type="http://schemas.openxmlformats.org/officeDocument/2006/relationships/customXml" Target="../ink/ink381.xml"/><Relationship Id="rId97" Type="http://schemas.openxmlformats.org/officeDocument/2006/relationships/image" Target="../media/image208.png"/><Relationship Id="rId104" Type="http://schemas.openxmlformats.org/officeDocument/2006/relationships/customXml" Target="../ink/ink395.xml"/><Relationship Id="rId120" Type="http://schemas.openxmlformats.org/officeDocument/2006/relationships/customXml" Target="../ink/ink402.xml"/><Relationship Id="rId7" Type="http://schemas.openxmlformats.org/officeDocument/2006/relationships/image" Target="../media/image163.png"/><Relationship Id="rId71" Type="http://schemas.openxmlformats.org/officeDocument/2006/relationships/image" Target="../media/image195.png"/><Relationship Id="rId92" Type="http://schemas.openxmlformats.org/officeDocument/2006/relationships/customXml" Target="../ink/ink389.xml"/><Relationship Id="rId2" Type="http://schemas.openxmlformats.org/officeDocument/2006/relationships/customXml" Target="../ink/ink346.xml"/><Relationship Id="rId29" Type="http://schemas.openxmlformats.org/officeDocument/2006/relationships/image" Target="../media/image174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09.xml"/><Relationship Id="rId39" Type="http://schemas.openxmlformats.org/officeDocument/2006/relationships/image" Target="../media/image228.png"/><Relationship Id="rId3" Type="http://schemas.openxmlformats.org/officeDocument/2006/relationships/image" Target="../media/image2050.png"/><Relationship Id="rId21" Type="http://schemas.openxmlformats.org/officeDocument/2006/relationships/image" Target="../media/image219.png"/><Relationship Id="rId34" Type="http://schemas.openxmlformats.org/officeDocument/2006/relationships/customXml" Target="../ink/ink413.xml"/><Relationship Id="rId42" Type="http://schemas.openxmlformats.org/officeDocument/2006/relationships/customXml" Target="../ink/ink417.xml"/><Relationship Id="rId25" Type="http://schemas.openxmlformats.org/officeDocument/2006/relationships/image" Target="../media/image221.png"/><Relationship Id="rId33" Type="http://schemas.openxmlformats.org/officeDocument/2006/relationships/image" Target="../media/image225.png"/><Relationship Id="rId38" Type="http://schemas.openxmlformats.org/officeDocument/2006/relationships/customXml" Target="../ink/ink415.xml"/><Relationship Id="rId2" Type="http://schemas.openxmlformats.org/officeDocument/2006/relationships/customXml" Target="../ink/ink403.xml"/><Relationship Id="rId20" Type="http://schemas.openxmlformats.org/officeDocument/2006/relationships/customXml" Target="../ink/ink406.xml"/><Relationship Id="rId29" Type="http://schemas.openxmlformats.org/officeDocument/2006/relationships/image" Target="../media/image223.png"/><Relationship Id="rId41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5.xml"/><Relationship Id="rId24" Type="http://schemas.openxmlformats.org/officeDocument/2006/relationships/customXml" Target="../ink/ink408.xml"/><Relationship Id="rId32" Type="http://schemas.openxmlformats.org/officeDocument/2006/relationships/customXml" Target="../ink/ink412.xml"/><Relationship Id="rId37" Type="http://schemas.openxmlformats.org/officeDocument/2006/relationships/image" Target="../media/image227.png"/><Relationship Id="rId40" Type="http://schemas.openxmlformats.org/officeDocument/2006/relationships/customXml" Target="../ink/ink416.xml"/><Relationship Id="rId5" Type="http://schemas.openxmlformats.org/officeDocument/2006/relationships/image" Target="../media/image2060.png"/><Relationship Id="rId23" Type="http://schemas.openxmlformats.org/officeDocument/2006/relationships/image" Target="../media/image220.png"/><Relationship Id="rId28" Type="http://schemas.openxmlformats.org/officeDocument/2006/relationships/customXml" Target="../ink/ink410.xml"/><Relationship Id="rId36" Type="http://schemas.openxmlformats.org/officeDocument/2006/relationships/customXml" Target="../ink/ink414.xml"/><Relationship Id="rId19" Type="http://schemas.openxmlformats.org/officeDocument/2006/relationships/image" Target="../media/image218.png"/><Relationship Id="rId31" Type="http://schemas.openxmlformats.org/officeDocument/2006/relationships/image" Target="../media/image224.png"/><Relationship Id="rId4" Type="http://schemas.openxmlformats.org/officeDocument/2006/relationships/customXml" Target="../ink/ink404.xml"/><Relationship Id="rId22" Type="http://schemas.openxmlformats.org/officeDocument/2006/relationships/customXml" Target="../ink/ink407.xml"/><Relationship Id="rId27" Type="http://schemas.openxmlformats.org/officeDocument/2006/relationships/image" Target="../media/image222.png"/><Relationship Id="rId30" Type="http://schemas.openxmlformats.org/officeDocument/2006/relationships/customXml" Target="../ink/ink411.xml"/><Relationship Id="rId35" Type="http://schemas.openxmlformats.org/officeDocument/2006/relationships/image" Target="../media/image226.png"/><Relationship Id="rId43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3.xml"/><Relationship Id="rId39" Type="http://schemas.openxmlformats.org/officeDocument/2006/relationships/image" Target="../media/image231.png"/><Relationship Id="rId51" Type="http://schemas.openxmlformats.org/officeDocument/2006/relationships/image" Target="../media/image237.png"/><Relationship Id="rId3" Type="http://schemas.openxmlformats.org/officeDocument/2006/relationships/image" Target="../media/image2050.png"/><Relationship Id="rId21" Type="http://schemas.openxmlformats.org/officeDocument/2006/relationships/image" Target="../media/image219.png"/><Relationship Id="rId34" Type="http://schemas.openxmlformats.org/officeDocument/2006/relationships/customXml" Target="../ink/ink427.xml"/><Relationship Id="rId42" Type="http://schemas.openxmlformats.org/officeDocument/2006/relationships/customXml" Target="../ink/ink431.xml"/><Relationship Id="rId47" Type="http://schemas.openxmlformats.org/officeDocument/2006/relationships/image" Target="../media/image235.png"/><Relationship Id="rId50" Type="http://schemas.openxmlformats.org/officeDocument/2006/relationships/customXml" Target="../ink/ink435.xml"/><Relationship Id="rId55" Type="http://schemas.openxmlformats.org/officeDocument/2006/relationships/image" Target="../media/image239.png"/><Relationship Id="rId25" Type="http://schemas.openxmlformats.org/officeDocument/2006/relationships/image" Target="../media/image221.png"/><Relationship Id="rId33" Type="http://schemas.openxmlformats.org/officeDocument/2006/relationships/image" Target="../media/image2250.png"/><Relationship Id="rId38" Type="http://schemas.openxmlformats.org/officeDocument/2006/relationships/customXml" Target="../ink/ink429.xml"/><Relationship Id="rId46" Type="http://schemas.openxmlformats.org/officeDocument/2006/relationships/customXml" Target="../ink/ink433.xml"/><Relationship Id="rId2" Type="http://schemas.openxmlformats.org/officeDocument/2006/relationships/customXml" Target="../ink/ink418.xml"/><Relationship Id="rId20" Type="http://schemas.openxmlformats.org/officeDocument/2006/relationships/customXml" Target="../ink/ink420.xml"/><Relationship Id="rId29" Type="http://schemas.openxmlformats.org/officeDocument/2006/relationships/image" Target="../media/image223.png"/><Relationship Id="rId41" Type="http://schemas.openxmlformats.org/officeDocument/2006/relationships/image" Target="../media/image232.png"/><Relationship Id="rId54" Type="http://schemas.openxmlformats.org/officeDocument/2006/relationships/customXml" Target="../ink/ink437.xml"/><Relationship Id="rId1" Type="http://schemas.openxmlformats.org/officeDocument/2006/relationships/slideLayout" Target="../slideLayouts/slideLayout7.xml"/><Relationship Id="rId24" Type="http://schemas.openxmlformats.org/officeDocument/2006/relationships/customXml" Target="../ink/ink422.xml"/><Relationship Id="rId32" Type="http://schemas.openxmlformats.org/officeDocument/2006/relationships/customXml" Target="../ink/ink426.xml"/><Relationship Id="rId37" Type="http://schemas.openxmlformats.org/officeDocument/2006/relationships/image" Target="../media/image2270.png"/><Relationship Id="rId40" Type="http://schemas.openxmlformats.org/officeDocument/2006/relationships/customXml" Target="../ink/ink430.xml"/><Relationship Id="rId45" Type="http://schemas.openxmlformats.org/officeDocument/2006/relationships/image" Target="../media/image234.png"/><Relationship Id="rId53" Type="http://schemas.openxmlformats.org/officeDocument/2006/relationships/image" Target="../media/image238.png"/><Relationship Id="rId23" Type="http://schemas.openxmlformats.org/officeDocument/2006/relationships/image" Target="../media/image220.png"/><Relationship Id="rId28" Type="http://schemas.openxmlformats.org/officeDocument/2006/relationships/customXml" Target="../ink/ink424.xml"/><Relationship Id="rId36" Type="http://schemas.openxmlformats.org/officeDocument/2006/relationships/customXml" Target="../ink/ink428.xml"/><Relationship Id="rId49" Type="http://schemas.openxmlformats.org/officeDocument/2006/relationships/image" Target="../media/image236.png"/><Relationship Id="rId19" Type="http://schemas.openxmlformats.org/officeDocument/2006/relationships/image" Target="../media/image218.png"/><Relationship Id="rId31" Type="http://schemas.openxmlformats.org/officeDocument/2006/relationships/image" Target="../media/image2240.png"/><Relationship Id="rId44" Type="http://schemas.openxmlformats.org/officeDocument/2006/relationships/customXml" Target="../ink/ink432.xml"/><Relationship Id="rId52" Type="http://schemas.openxmlformats.org/officeDocument/2006/relationships/customXml" Target="../ink/ink436.xml"/><Relationship Id="rId4" Type="http://schemas.openxmlformats.org/officeDocument/2006/relationships/customXml" Target="../ink/ink419.xml"/><Relationship Id="rId22" Type="http://schemas.openxmlformats.org/officeDocument/2006/relationships/customXml" Target="../ink/ink421.xml"/><Relationship Id="rId27" Type="http://schemas.openxmlformats.org/officeDocument/2006/relationships/image" Target="../media/image222.png"/><Relationship Id="rId30" Type="http://schemas.openxmlformats.org/officeDocument/2006/relationships/customXml" Target="../ink/ink425.xml"/><Relationship Id="rId35" Type="http://schemas.openxmlformats.org/officeDocument/2006/relationships/image" Target="../media/image2260.png"/><Relationship Id="rId43" Type="http://schemas.openxmlformats.org/officeDocument/2006/relationships/image" Target="../media/image233.png"/><Relationship Id="rId48" Type="http://schemas.openxmlformats.org/officeDocument/2006/relationships/customXml" Target="../ink/ink434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43.xml"/><Relationship Id="rId39" Type="http://schemas.openxmlformats.org/officeDocument/2006/relationships/image" Target="../media/image2280.png"/><Relationship Id="rId51" Type="http://schemas.openxmlformats.org/officeDocument/2006/relationships/image" Target="../media/image236.png"/><Relationship Id="rId3" Type="http://schemas.openxmlformats.org/officeDocument/2006/relationships/image" Target="../media/image2050.png"/><Relationship Id="rId21" Type="http://schemas.openxmlformats.org/officeDocument/2006/relationships/image" Target="../media/image219.png"/><Relationship Id="rId34" Type="http://schemas.openxmlformats.org/officeDocument/2006/relationships/customXml" Target="../ink/ink447.xml"/><Relationship Id="rId42" Type="http://schemas.openxmlformats.org/officeDocument/2006/relationships/customXml" Target="../ink/ink451.xml"/><Relationship Id="rId47" Type="http://schemas.openxmlformats.org/officeDocument/2006/relationships/image" Target="../media/image234.png"/><Relationship Id="rId50" Type="http://schemas.openxmlformats.org/officeDocument/2006/relationships/customXml" Target="../ink/ink455.xml"/><Relationship Id="rId55" Type="http://schemas.openxmlformats.org/officeDocument/2006/relationships/image" Target="../media/image238.png"/><Relationship Id="rId25" Type="http://schemas.openxmlformats.org/officeDocument/2006/relationships/image" Target="../media/image221.png"/><Relationship Id="rId33" Type="http://schemas.openxmlformats.org/officeDocument/2006/relationships/image" Target="../media/image2250.png"/><Relationship Id="rId38" Type="http://schemas.openxmlformats.org/officeDocument/2006/relationships/customXml" Target="../ink/ink449.xml"/><Relationship Id="rId46" Type="http://schemas.openxmlformats.org/officeDocument/2006/relationships/customXml" Target="../ink/ink453.xml"/><Relationship Id="rId2" Type="http://schemas.openxmlformats.org/officeDocument/2006/relationships/customXml" Target="../ink/ink438.xml"/><Relationship Id="rId20" Type="http://schemas.openxmlformats.org/officeDocument/2006/relationships/customXml" Target="../ink/ink440.xml"/><Relationship Id="rId29" Type="http://schemas.openxmlformats.org/officeDocument/2006/relationships/image" Target="../media/image223.png"/><Relationship Id="rId41" Type="http://schemas.openxmlformats.org/officeDocument/2006/relationships/image" Target="../media/image2310.png"/><Relationship Id="rId54" Type="http://schemas.openxmlformats.org/officeDocument/2006/relationships/customXml" Target="../ink/ink457.xml"/><Relationship Id="rId1" Type="http://schemas.openxmlformats.org/officeDocument/2006/relationships/slideLayout" Target="../slideLayouts/slideLayout7.xml"/><Relationship Id="rId24" Type="http://schemas.openxmlformats.org/officeDocument/2006/relationships/customXml" Target="../ink/ink442.xml"/><Relationship Id="rId32" Type="http://schemas.openxmlformats.org/officeDocument/2006/relationships/customXml" Target="../ink/ink446.xml"/><Relationship Id="rId37" Type="http://schemas.openxmlformats.org/officeDocument/2006/relationships/image" Target="../media/image2270.png"/><Relationship Id="rId40" Type="http://schemas.openxmlformats.org/officeDocument/2006/relationships/customXml" Target="../ink/ink450.xml"/><Relationship Id="rId45" Type="http://schemas.openxmlformats.org/officeDocument/2006/relationships/image" Target="../media/image233.png"/><Relationship Id="rId53" Type="http://schemas.openxmlformats.org/officeDocument/2006/relationships/image" Target="../media/image237.png"/><Relationship Id="rId23" Type="http://schemas.openxmlformats.org/officeDocument/2006/relationships/image" Target="../media/image220.png"/><Relationship Id="rId28" Type="http://schemas.openxmlformats.org/officeDocument/2006/relationships/customXml" Target="../ink/ink444.xml"/><Relationship Id="rId36" Type="http://schemas.openxmlformats.org/officeDocument/2006/relationships/customXml" Target="../ink/ink448.xml"/><Relationship Id="rId49" Type="http://schemas.openxmlformats.org/officeDocument/2006/relationships/image" Target="../media/image235.png"/><Relationship Id="rId57" Type="http://schemas.openxmlformats.org/officeDocument/2006/relationships/image" Target="../media/image239.png"/><Relationship Id="rId19" Type="http://schemas.openxmlformats.org/officeDocument/2006/relationships/image" Target="../media/image218.png"/><Relationship Id="rId31" Type="http://schemas.openxmlformats.org/officeDocument/2006/relationships/image" Target="../media/image2240.png"/><Relationship Id="rId44" Type="http://schemas.openxmlformats.org/officeDocument/2006/relationships/customXml" Target="../ink/ink452.xml"/><Relationship Id="rId52" Type="http://schemas.openxmlformats.org/officeDocument/2006/relationships/customXml" Target="../ink/ink456.xml"/><Relationship Id="rId4" Type="http://schemas.openxmlformats.org/officeDocument/2006/relationships/customXml" Target="../ink/ink439.xml"/><Relationship Id="rId22" Type="http://schemas.openxmlformats.org/officeDocument/2006/relationships/customXml" Target="../ink/ink441.xml"/><Relationship Id="rId27" Type="http://schemas.openxmlformats.org/officeDocument/2006/relationships/image" Target="../media/image222.png"/><Relationship Id="rId30" Type="http://schemas.openxmlformats.org/officeDocument/2006/relationships/customXml" Target="../ink/ink445.xml"/><Relationship Id="rId35" Type="http://schemas.openxmlformats.org/officeDocument/2006/relationships/image" Target="../media/image2260.png"/><Relationship Id="rId43" Type="http://schemas.openxmlformats.org/officeDocument/2006/relationships/image" Target="../media/image232.png"/><Relationship Id="rId48" Type="http://schemas.openxmlformats.org/officeDocument/2006/relationships/customXml" Target="../ink/ink454.xml"/><Relationship Id="rId56" Type="http://schemas.openxmlformats.org/officeDocument/2006/relationships/customXml" Target="../ink/ink458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64.xml"/><Relationship Id="rId39" Type="http://schemas.openxmlformats.org/officeDocument/2006/relationships/image" Target="../media/image2280.png"/><Relationship Id="rId51" Type="http://schemas.openxmlformats.org/officeDocument/2006/relationships/image" Target="../media/image235.png"/><Relationship Id="rId3" Type="http://schemas.openxmlformats.org/officeDocument/2006/relationships/image" Target="../media/image2050.png"/><Relationship Id="rId21" Type="http://schemas.openxmlformats.org/officeDocument/2006/relationships/image" Target="../media/image219.png"/><Relationship Id="rId34" Type="http://schemas.openxmlformats.org/officeDocument/2006/relationships/customXml" Target="../ink/ink468.xml"/><Relationship Id="rId42" Type="http://schemas.openxmlformats.org/officeDocument/2006/relationships/customXml" Target="../ink/ink472.xml"/><Relationship Id="rId47" Type="http://schemas.openxmlformats.org/officeDocument/2006/relationships/customXml" Target="../ink/ink475.xml"/><Relationship Id="rId50" Type="http://schemas.openxmlformats.org/officeDocument/2006/relationships/customXml" Target="../ink/ink477.xml"/><Relationship Id="rId55" Type="http://schemas.openxmlformats.org/officeDocument/2006/relationships/image" Target="../media/image237.png"/><Relationship Id="rId25" Type="http://schemas.openxmlformats.org/officeDocument/2006/relationships/image" Target="../media/image221.png"/><Relationship Id="rId33" Type="http://schemas.openxmlformats.org/officeDocument/2006/relationships/image" Target="../media/image2250.png"/><Relationship Id="rId38" Type="http://schemas.openxmlformats.org/officeDocument/2006/relationships/customXml" Target="../ink/ink470.xml"/><Relationship Id="rId46" Type="http://schemas.openxmlformats.org/officeDocument/2006/relationships/customXml" Target="../ink/ink474.xml"/><Relationship Id="rId59" Type="http://schemas.openxmlformats.org/officeDocument/2006/relationships/image" Target="../media/image239.png"/><Relationship Id="rId2" Type="http://schemas.openxmlformats.org/officeDocument/2006/relationships/customXml" Target="../ink/ink459.xml"/><Relationship Id="rId20" Type="http://schemas.openxmlformats.org/officeDocument/2006/relationships/customXml" Target="../ink/ink461.xml"/><Relationship Id="rId29" Type="http://schemas.openxmlformats.org/officeDocument/2006/relationships/image" Target="../media/image223.png"/><Relationship Id="rId41" Type="http://schemas.openxmlformats.org/officeDocument/2006/relationships/image" Target="../media/image2300.png"/><Relationship Id="rId54" Type="http://schemas.openxmlformats.org/officeDocument/2006/relationships/customXml" Target="../ink/ink479.xml"/><Relationship Id="rId1" Type="http://schemas.openxmlformats.org/officeDocument/2006/relationships/slideLayout" Target="../slideLayouts/slideLayout7.xml"/><Relationship Id="rId24" Type="http://schemas.openxmlformats.org/officeDocument/2006/relationships/customXml" Target="../ink/ink463.xml"/><Relationship Id="rId32" Type="http://schemas.openxmlformats.org/officeDocument/2006/relationships/customXml" Target="../ink/ink467.xml"/><Relationship Id="rId37" Type="http://schemas.openxmlformats.org/officeDocument/2006/relationships/image" Target="../media/image2270.png"/><Relationship Id="rId40" Type="http://schemas.openxmlformats.org/officeDocument/2006/relationships/customXml" Target="../ink/ink471.xml"/><Relationship Id="rId45" Type="http://schemas.openxmlformats.org/officeDocument/2006/relationships/image" Target="../media/image2331.png"/><Relationship Id="rId53" Type="http://schemas.openxmlformats.org/officeDocument/2006/relationships/image" Target="../media/image236.png"/><Relationship Id="rId58" Type="http://schemas.openxmlformats.org/officeDocument/2006/relationships/customXml" Target="../ink/ink481.xml"/><Relationship Id="rId23" Type="http://schemas.openxmlformats.org/officeDocument/2006/relationships/image" Target="../media/image220.png"/><Relationship Id="rId28" Type="http://schemas.openxmlformats.org/officeDocument/2006/relationships/customXml" Target="../ink/ink465.xml"/><Relationship Id="rId36" Type="http://schemas.openxmlformats.org/officeDocument/2006/relationships/customXml" Target="../ink/ink469.xml"/><Relationship Id="rId49" Type="http://schemas.openxmlformats.org/officeDocument/2006/relationships/image" Target="../media/image234.png"/><Relationship Id="rId57" Type="http://schemas.openxmlformats.org/officeDocument/2006/relationships/image" Target="../media/image238.png"/><Relationship Id="rId19" Type="http://schemas.openxmlformats.org/officeDocument/2006/relationships/image" Target="../media/image218.png"/><Relationship Id="rId31" Type="http://schemas.openxmlformats.org/officeDocument/2006/relationships/image" Target="../media/image2240.png"/><Relationship Id="rId44" Type="http://schemas.openxmlformats.org/officeDocument/2006/relationships/customXml" Target="../ink/ink473.xml"/><Relationship Id="rId52" Type="http://schemas.openxmlformats.org/officeDocument/2006/relationships/customXml" Target="../ink/ink478.xml"/><Relationship Id="rId4" Type="http://schemas.openxmlformats.org/officeDocument/2006/relationships/customXml" Target="../ink/ink460.xml"/><Relationship Id="rId22" Type="http://schemas.openxmlformats.org/officeDocument/2006/relationships/customXml" Target="../ink/ink462.xml"/><Relationship Id="rId27" Type="http://schemas.openxmlformats.org/officeDocument/2006/relationships/image" Target="../media/image222.png"/><Relationship Id="rId30" Type="http://schemas.openxmlformats.org/officeDocument/2006/relationships/customXml" Target="../ink/ink466.xml"/><Relationship Id="rId35" Type="http://schemas.openxmlformats.org/officeDocument/2006/relationships/image" Target="../media/image2260.png"/><Relationship Id="rId43" Type="http://schemas.openxmlformats.org/officeDocument/2006/relationships/image" Target="../media/image2321.png"/><Relationship Id="rId48" Type="http://schemas.openxmlformats.org/officeDocument/2006/relationships/customXml" Target="../ink/ink476.xml"/><Relationship Id="rId56" Type="http://schemas.openxmlformats.org/officeDocument/2006/relationships/customXml" Target="../ink/ink480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87.xml"/><Relationship Id="rId39" Type="http://schemas.openxmlformats.org/officeDocument/2006/relationships/image" Target="../media/image2280.png"/><Relationship Id="rId3" Type="http://schemas.openxmlformats.org/officeDocument/2006/relationships/image" Target="../media/image2050.png"/><Relationship Id="rId21" Type="http://schemas.openxmlformats.org/officeDocument/2006/relationships/image" Target="../media/image219.png"/><Relationship Id="rId34" Type="http://schemas.openxmlformats.org/officeDocument/2006/relationships/customXml" Target="../ink/ink491.xml"/><Relationship Id="rId42" Type="http://schemas.openxmlformats.org/officeDocument/2006/relationships/customXml" Target="../ink/ink495.xml"/><Relationship Id="rId47" Type="http://schemas.openxmlformats.org/officeDocument/2006/relationships/image" Target="../media/image2340.png"/><Relationship Id="rId50" Type="http://schemas.openxmlformats.org/officeDocument/2006/relationships/customXml" Target="../ink/ink499.xml"/><Relationship Id="rId55" Type="http://schemas.openxmlformats.org/officeDocument/2006/relationships/customXml" Target="../ink/ink502.xml"/><Relationship Id="rId63" Type="http://schemas.openxmlformats.org/officeDocument/2006/relationships/image" Target="../media/image239.png"/><Relationship Id="rId25" Type="http://schemas.openxmlformats.org/officeDocument/2006/relationships/image" Target="../media/image221.png"/><Relationship Id="rId33" Type="http://schemas.openxmlformats.org/officeDocument/2006/relationships/image" Target="../media/image2250.png"/><Relationship Id="rId38" Type="http://schemas.openxmlformats.org/officeDocument/2006/relationships/customXml" Target="../ink/ink493.xml"/><Relationship Id="rId46" Type="http://schemas.openxmlformats.org/officeDocument/2006/relationships/customXml" Target="../ink/ink497.xml"/><Relationship Id="rId59" Type="http://schemas.openxmlformats.org/officeDocument/2006/relationships/image" Target="../media/image237.png"/><Relationship Id="rId2" Type="http://schemas.openxmlformats.org/officeDocument/2006/relationships/customXml" Target="../ink/ink482.xml"/><Relationship Id="rId20" Type="http://schemas.openxmlformats.org/officeDocument/2006/relationships/customXml" Target="../ink/ink484.xml"/><Relationship Id="rId29" Type="http://schemas.openxmlformats.org/officeDocument/2006/relationships/image" Target="../media/image223.png"/><Relationship Id="rId41" Type="http://schemas.openxmlformats.org/officeDocument/2006/relationships/image" Target="../media/image2300.png"/><Relationship Id="rId54" Type="http://schemas.openxmlformats.org/officeDocument/2006/relationships/customXml" Target="../ink/ink501.xml"/><Relationship Id="rId62" Type="http://schemas.openxmlformats.org/officeDocument/2006/relationships/customXml" Target="../ink/ink506.xml"/><Relationship Id="rId1" Type="http://schemas.openxmlformats.org/officeDocument/2006/relationships/slideLayout" Target="../slideLayouts/slideLayout7.xml"/><Relationship Id="rId24" Type="http://schemas.openxmlformats.org/officeDocument/2006/relationships/customXml" Target="../ink/ink486.xml"/><Relationship Id="rId32" Type="http://schemas.openxmlformats.org/officeDocument/2006/relationships/customXml" Target="../ink/ink490.xml"/><Relationship Id="rId37" Type="http://schemas.openxmlformats.org/officeDocument/2006/relationships/image" Target="../media/image2270.png"/><Relationship Id="rId40" Type="http://schemas.openxmlformats.org/officeDocument/2006/relationships/customXml" Target="../ink/ink494.xml"/><Relationship Id="rId45" Type="http://schemas.openxmlformats.org/officeDocument/2006/relationships/image" Target="../media/image2330.png"/><Relationship Id="rId53" Type="http://schemas.openxmlformats.org/officeDocument/2006/relationships/image" Target="../media/image233.png"/><Relationship Id="rId58" Type="http://schemas.openxmlformats.org/officeDocument/2006/relationships/customXml" Target="../ink/ink504.xml"/><Relationship Id="rId23" Type="http://schemas.openxmlformats.org/officeDocument/2006/relationships/image" Target="../media/image220.png"/><Relationship Id="rId28" Type="http://schemas.openxmlformats.org/officeDocument/2006/relationships/customXml" Target="../ink/ink488.xml"/><Relationship Id="rId36" Type="http://schemas.openxmlformats.org/officeDocument/2006/relationships/customXml" Target="../ink/ink492.xml"/><Relationship Id="rId49" Type="http://schemas.openxmlformats.org/officeDocument/2006/relationships/image" Target="../media/image2350.png"/><Relationship Id="rId57" Type="http://schemas.openxmlformats.org/officeDocument/2006/relationships/image" Target="../media/image236.png"/><Relationship Id="rId61" Type="http://schemas.openxmlformats.org/officeDocument/2006/relationships/image" Target="../media/image238.png"/><Relationship Id="rId19" Type="http://schemas.openxmlformats.org/officeDocument/2006/relationships/image" Target="../media/image218.png"/><Relationship Id="rId31" Type="http://schemas.openxmlformats.org/officeDocument/2006/relationships/image" Target="../media/image2240.png"/><Relationship Id="rId44" Type="http://schemas.openxmlformats.org/officeDocument/2006/relationships/customXml" Target="../ink/ink496.xml"/><Relationship Id="rId52" Type="http://schemas.openxmlformats.org/officeDocument/2006/relationships/customXml" Target="../ink/ink500.xml"/><Relationship Id="rId60" Type="http://schemas.openxmlformats.org/officeDocument/2006/relationships/customXml" Target="../ink/ink505.xml"/><Relationship Id="rId4" Type="http://schemas.openxmlformats.org/officeDocument/2006/relationships/customXml" Target="../ink/ink483.xml"/><Relationship Id="rId22" Type="http://schemas.openxmlformats.org/officeDocument/2006/relationships/customXml" Target="../ink/ink485.xml"/><Relationship Id="rId27" Type="http://schemas.openxmlformats.org/officeDocument/2006/relationships/image" Target="../media/image222.png"/><Relationship Id="rId30" Type="http://schemas.openxmlformats.org/officeDocument/2006/relationships/customXml" Target="../ink/ink489.xml"/><Relationship Id="rId35" Type="http://schemas.openxmlformats.org/officeDocument/2006/relationships/image" Target="../media/image2260.png"/><Relationship Id="rId43" Type="http://schemas.openxmlformats.org/officeDocument/2006/relationships/image" Target="../media/image2320.png"/><Relationship Id="rId48" Type="http://schemas.openxmlformats.org/officeDocument/2006/relationships/customXml" Target="../ink/ink498.xml"/><Relationship Id="rId56" Type="http://schemas.openxmlformats.org/officeDocument/2006/relationships/customXml" Target="../ink/ink503.xml"/><Relationship Id="rId51" Type="http://schemas.openxmlformats.org/officeDocument/2006/relationships/image" Target="../media/image232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2.xml"/><Relationship Id="rId39" Type="http://schemas.openxmlformats.org/officeDocument/2006/relationships/image" Target="../media/image2280.png"/><Relationship Id="rId3" Type="http://schemas.openxmlformats.org/officeDocument/2006/relationships/image" Target="../media/image2050.png"/><Relationship Id="rId21" Type="http://schemas.openxmlformats.org/officeDocument/2006/relationships/image" Target="../media/image219.png"/><Relationship Id="rId34" Type="http://schemas.openxmlformats.org/officeDocument/2006/relationships/customXml" Target="../ink/ink516.xml"/><Relationship Id="rId42" Type="http://schemas.openxmlformats.org/officeDocument/2006/relationships/customXml" Target="../ink/ink520.xml"/><Relationship Id="rId47" Type="http://schemas.openxmlformats.org/officeDocument/2006/relationships/image" Target="../media/image2340.png"/><Relationship Id="rId50" Type="http://schemas.openxmlformats.org/officeDocument/2006/relationships/customXml" Target="../ink/ink524.xml"/><Relationship Id="rId55" Type="http://schemas.openxmlformats.org/officeDocument/2006/relationships/image" Target="../media/image232.png"/><Relationship Id="rId63" Type="http://schemas.openxmlformats.org/officeDocument/2006/relationships/image" Target="../media/image238.png"/><Relationship Id="rId25" Type="http://schemas.openxmlformats.org/officeDocument/2006/relationships/image" Target="../media/image221.png"/><Relationship Id="rId33" Type="http://schemas.openxmlformats.org/officeDocument/2006/relationships/image" Target="../media/image2250.png"/><Relationship Id="rId38" Type="http://schemas.openxmlformats.org/officeDocument/2006/relationships/customXml" Target="../ink/ink518.xml"/><Relationship Id="rId46" Type="http://schemas.openxmlformats.org/officeDocument/2006/relationships/customXml" Target="../ink/ink522.xml"/><Relationship Id="rId59" Type="http://schemas.openxmlformats.org/officeDocument/2006/relationships/customXml" Target="../ink/ink529.xml"/><Relationship Id="rId2" Type="http://schemas.openxmlformats.org/officeDocument/2006/relationships/customXml" Target="../ink/ink507.xml"/><Relationship Id="rId20" Type="http://schemas.openxmlformats.org/officeDocument/2006/relationships/customXml" Target="../ink/ink509.xml"/><Relationship Id="rId29" Type="http://schemas.openxmlformats.org/officeDocument/2006/relationships/image" Target="../media/image223.png"/><Relationship Id="rId41" Type="http://schemas.openxmlformats.org/officeDocument/2006/relationships/image" Target="../media/image2300.png"/><Relationship Id="rId54" Type="http://schemas.openxmlformats.org/officeDocument/2006/relationships/customXml" Target="../ink/ink526.xml"/><Relationship Id="rId62" Type="http://schemas.openxmlformats.org/officeDocument/2006/relationships/customXml" Target="../ink/ink532.xml"/><Relationship Id="rId1" Type="http://schemas.openxmlformats.org/officeDocument/2006/relationships/slideLayout" Target="../slideLayouts/slideLayout7.xml"/><Relationship Id="rId24" Type="http://schemas.openxmlformats.org/officeDocument/2006/relationships/customXml" Target="../ink/ink511.xml"/><Relationship Id="rId32" Type="http://schemas.openxmlformats.org/officeDocument/2006/relationships/customXml" Target="../ink/ink515.xml"/><Relationship Id="rId37" Type="http://schemas.openxmlformats.org/officeDocument/2006/relationships/image" Target="../media/image2270.png"/><Relationship Id="rId40" Type="http://schemas.openxmlformats.org/officeDocument/2006/relationships/customXml" Target="../ink/ink519.xml"/><Relationship Id="rId45" Type="http://schemas.openxmlformats.org/officeDocument/2006/relationships/image" Target="../media/image2330.png"/><Relationship Id="rId53" Type="http://schemas.openxmlformats.org/officeDocument/2006/relationships/image" Target="../media/image2370.png"/><Relationship Id="rId58" Type="http://schemas.openxmlformats.org/officeDocument/2006/relationships/customXml" Target="../ink/ink528.xml"/><Relationship Id="rId23" Type="http://schemas.openxmlformats.org/officeDocument/2006/relationships/image" Target="../media/image220.png"/><Relationship Id="rId28" Type="http://schemas.openxmlformats.org/officeDocument/2006/relationships/customXml" Target="../ink/ink513.xml"/><Relationship Id="rId36" Type="http://schemas.openxmlformats.org/officeDocument/2006/relationships/customXml" Target="../ink/ink517.xml"/><Relationship Id="rId49" Type="http://schemas.openxmlformats.org/officeDocument/2006/relationships/image" Target="../media/image2350.png"/><Relationship Id="rId57" Type="http://schemas.openxmlformats.org/officeDocument/2006/relationships/image" Target="../media/image233.png"/><Relationship Id="rId61" Type="http://schemas.openxmlformats.org/officeDocument/2006/relationships/customXml" Target="../ink/ink531.xml"/><Relationship Id="rId19" Type="http://schemas.openxmlformats.org/officeDocument/2006/relationships/image" Target="../media/image218.png"/><Relationship Id="rId31" Type="http://schemas.openxmlformats.org/officeDocument/2006/relationships/image" Target="../media/image2240.png"/><Relationship Id="rId44" Type="http://schemas.openxmlformats.org/officeDocument/2006/relationships/customXml" Target="../ink/ink521.xml"/><Relationship Id="rId52" Type="http://schemas.openxmlformats.org/officeDocument/2006/relationships/customXml" Target="../ink/ink525.xml"/><Relationship Id="rId60" Type="http://schemas.openxmlformats.org/officeDocument/2006/relationships/customXml" Target="../ink/ink530.xml"/><Relationship Id="rId65" Type="http://schemas.openxmlformats.org/officeDocument/2006/relationships/image" Target="../media/image239.png"/><Relationship Id="rId4" Type="http://schemas.openxmlformats.org/officeDocument/2006/relationships/customXml" Target="../ink/ink508.xml"/><Relationship Id="rId22" Type="http://schemas.openxmlformats.org/officeDocument/2006/relationships/customXml" Target="../ink/ink510.xml"/><Relationship Id="rId27" Type="http://schemas.openxmlformats.org/officeDocument/2006/relationships/image" Target="../media/image222.png"/><Relationship Id="rId30" Type="http://schemas.openxmlformats.org/officeDocument/2006/relationships/customXml" Target="../ink/ink514.xml"/><Relationship Id="rId35" Type="http://schemas.openxmlformats.org/officeDocument/2006/relationships/image" Target="../media/image2260.png"/><Relationship Id="rId43" Type="http://schemas.openxmlformats.org/officeDocument/2006/relationships/image" Target="../media/image2320.png"/><Relationship Id="rId48" Type="http://schemas.openxmlformats.org/officeDocument/2006/relationships/customXml" Target="../ink/ink523.xml"/><Relationship Id="rId56" Type="http://schemas.openxmlformats.org/officeDocument/2006/relationships/customXml" Target="../ink/ink527.xml"/><Relationship Id="rId64" Type="http://schemas.openxmlformats.org/officeDocument/2006/relationships/customXml" Target="../ink/ink533.xml"/><Relationship Id="rId51" Type="http://schemas.openxmlformats.org/officeDocument/2006/relationships/image" Target="../media/image2360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39.xml"/><Relationship Id="rId39" Type="http://schemas.openxmlformats.org/officeDocument/2006/relationships/image" Target="../media/image2280.png"/><Relationship Id="rId21" Type="http://schemas.openxmlformats.org/officeDocument/2006/relationships/image" Target="../media/image219.png"/><Relationship Id="rId34" Type="http://schemas.openxmlformats.org/officeDocument/2006/relationships/customXml" Target="../ink/ink543.xml"/><Relationship Id="rId42" Type="http://schemas.openxmlformats.org/officeDocument/2006/relationships/customXml" Target="../ink/ink547.xml"/><Relationship Id="rId47" Type="http://schemas.openxmlformats.org/officeDocument/2006/relationships/image" Target="../media/image2340.png"/><Relationship Id="rId50" Type="http://schemas.openxmlformats.org/officeDocument/2006/relationships/customXml" Target="../ink/ink551.xml"/><Relationship Id="rId63" Type="http://schemas.openxmlformats.org/officeDocument/2006/relationships/image" Target="../media/image243.png"/><Relationship Id="rId68" Type="http://schemas.openxmlformats.org/officeDocument/2006/relationships/customXml" Target="../ink/ink559.xml"/><Relationship Id="rId76" Type="http://schemas.openxmlformats.org/officeDocument/2006/relationships/customXml" Target="../ink/ink564.xml"/><Relationship Id="rId84" Type="http://schemas.openxmlformats.org/officeDocument/2006/relationships/image" Target="../media/image231.png"/><Relationship Id="rId71" Type="http://schemas.openxmlformats.org/officeDocument/2006/relationships/image" Target="../media/image232.png"/><Relationship Id="rId2" Type="http://schemas.openxmlformats.org/officeDocument/2006/relationships/customXml" Target="../ink/ink534.xml"/><Relationship Id="rId29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24" Type="http://schemas.openxmlformats.org/officeDocument/2006/relationships/customXml" Target="../ink/ink538.xml"/><Relationship Id="rId32" Type="http://schemas.openxmlformats.org/officeDocument/2006/relationships/customXml" Target="../ink/ink542.xml"/><Relationship Id="rId37" Type="http://schemas.openxmlformats.org/officeDocument/2006/relationships/image" Target="../media/image2270.png"/><Relationship Id="rId40" Type="http://schemas.openxmlformats.org/officeDocument/2006/relationships/customXml" Target="../ink/ink546.xml"/><Relationship Id="rId45" Type="http://schemas.openxmlformats.org/officeDocument/2006/relationships/image" Target="../media/image2330.png"/><Relationship Id="rId53" Type="http://schemas.openxmlformats.org/officeDocument/2006/relationships/image" Target="../media/image2380.png"/><Relationship Id="rId58" Type="http://schemas.openxmlformats.org/officeDocument/2006/relationships/customXml" Target="../ink/ink554.xml"/><Relationship Id="rId66" Type="http://schemas.openxmlformats.org/officeDocument/2006/relationships/customXml" Target="../ink/ink558.xml"/><Relationship Id="rId74" Type="http://schemas.openxmlformats.org/officeDocument/2006/relationships/customXml" Target="../ink/ink562.xml"/><Relationship Id="rId79" Type="http://schemas.openxmlformats.org/officeDocument/2006/relationships/customXml" Target="../ink/ink566.xml"/><Relationship Id="rId23" Type="http://schemas.openxmlformats.org/officeDocument/2006/relationships/image" Target="../media/image220.png"/><Relationship Id="rId28" Type="http://schemas.openxmlformats.org/officeDocument/2006/relationships/customXml" Target="../ink/ink540.xml"/><Relationship Id="rId36" Type="http://schemas.openxmlformats.org/officeDocument/2006/relationships/customXml" Target="../ink/ink544.xml"/><Relationship Id="rId49" Type="http://schemas.openxmlformats.org/officeDocument/2006/relationships/image" Target="../media/image2350.png"/><Relationship Id="rId57" Type="http://schemas.openxmlformats.org/officeDocument/2006/relationships/image" Target="../media/image240.png"/><Relationship Id="rId61" Type="http://schemas.openxmlformats.org/officeDocument/2006/relationships/image" Target="../media/image242.png"/><Relationship Id="rId82" Type="http://schemas.openxmlformats.org/officeDocument/2006/relationships/image" Target="../media/image239.png"/><Relationship Id="rId19" Type="http://schemas.openxmlformats.org/officeDocument/2006/relationships/image" Target="../media/image218.png"/><Relationship Id="rId31" Type="http://schemas.openxmlformats.org/officeDocument/2006/relationships/image" Target="../media/image2240.png"/><Relationship Id="rId44" Type="http://schemas.openxmlformats.org/officeDocument/2006/relationships/customXml" Target="../ink/ink548.xml"/><Relationship Id="rId52" Type="http://schemas.openxmlformats.org/officeDocument/2006/relationships/customXml" Target="../ink/ink552.xml"/><Relationship Id="rId60" Type="http://schemas.openxmlformats.org/officeDocument/2006/relationships/customXml" Target="../ink/ink555.xml"/><Relationship Id="rId65" Type="http://schemas.openxmlformats.org/officeDocument/2006/relationships/image" Target="../media/image244.png"/><Relationship Id="rId73" Type="http://schemas.openxmlformats.org/officeDocument/2006/relationships/image" Target="../media/image233.png"/><Relationship Id="rId78" Type="http://schemas.openxmlformats.org/officeDocument/2006/relationships/image" Target="../media/image237.png"/><Relationship Id="rId81" Type="http://schemas.openxmlformats.org/officeDocument/2006/relationships/customXml" Target="../ink/ink567.xml"/><Relationship Id="rId4" Type="http://schemas.openxmlformats.org/officeDocument/2006/relationships/customXml" Target="../ink/ink535.xml"/><Relationship Id="rId22" Type="http://schemas.openxmlformats.org/officeDocument/2006/relationships/customXml" Target="../ink/ink537.xml"/><Relationship Id="rId27" Type="http://schemas.openxmlformats.org/officeDocument/2006/relationships/image" Target="../media/image222.png"/><Relationship Id="rId30" Type="http://schemas.openxmlformats.org/officeDocument/2006/relationships/customXml" Target="../ink/ink541.xml"/><Relationship Id="rId35" Type="http://schemas.openxmlformats.org/officeDocument/2006/relationships/image" Target="../media/image2260.png"/><Relationship Id="rId43" Type="http://schemas.openxmlformats.org/officeDocument/2006/relationships/image" Target="../media/image2320.png"/><Relationship Id="rId48" Type="http://schemas.openxmlformats.org/officeDocument/2006/relationships/customXml" Target="../ink/ink550.xml"/><Relationship Id="rId64" Type="http://schemas.openxmlformats.org/officeDocument/2006/relationships/customXml" Target="../ink/ink557.xml"/><Relationship Id="rId69" Type="http://schemas.openxmlformats.org/officeDocument/2006/relationships/image" Target="../media/image246.png"/><Relationship Id="rId77" Type="http://schemas.openxmlformats.org/officeDocument/2006/relationships/customXml" Target="../ink/ink565.xml"/><Relationship Id="rId51" Type="http://schemas.openxmlformats.org/officeDocument/2006/relationships/image" Target="../media/image2360.png"/><Relationship Id="rId72" Type="http://schemas.openxmlformats.org/officeDocument/2006/relationships/customXml" Target="../ink/ink561.xml"/><Relationship Id="rId80" Type="http://schemas.openxmlformats.org/officeDocument/2006/relationships/image" Target="../media/image238.png"/><Relationship Id="rId3" Type="http://schemas.openxmlformats.org/officeDocument/2006/relationships/image" Target="../media/image2050.png"/><Relationship Id="rId25" Type="http://schemas.openxmlformats.org/officeDocument/2006/relationships/image" Target="../media/image221.png"/><Relationship Id="rId33" Type="http://schemas.openxmlformats.org/officeDocument/2006/relationships/image" Target="../media/image2250.png"/><Relationship Id="rId38" Type="http://schemas.openxmlformats.org/officeDocument/2006/relationships/customXml" Target="../ink/ink545.xml"/><Relationship Id="rId46" Type="http://schemas.openxmlformats.org/officeDocument/2006/relationships/customXml" Target="../ink/ink549.xml"/><Relationship Id="rId59" Type="http://schemas.openxmlformats.org/officeDocument/2006/relationships/image" Target="../media/image241.png"/><Relationship Id="rId67" Type="http://schemas.openxmlformats.org/officeDocument/2006/relationships/image" Target="../media/image245.png"/><Relationship Id="rId20" Type="http://schemas.openxmlformats.org/officeDocument/2006/relationships/customXml" Target="../ink/ink536.xml"/><Relationship Id="rId41" Type="http://schemas.openxmlformats.org/officeDocument/2006/relationships/image" Target="../media/image2300.png"/><Relationship Id="rId54" Type="http://schemas.openxmlformats.org/officeDocument/2006/relationships/customXml" Target="../ink/ink553.xml"/><Relationship Id="rId62" Type="http://schemas.openxmlformats.org/officeDocument/2006/relationships/customXml" Target="../ink/ink556.xml"/><Relationship Id="rId70" Type="http://schemas.openxmlformats.org/officeDocument/2006/relationships/customXml" Target="../ink/ink560.xml"/><Relationship Id="rId75" Type="http://schemas.openxmlformats.org/officeDocument/2006/relationships/customXml" Target="../ink/ink563.xml"/><Relationship Id="rId83" Type="http://schemas.openxmlformats.org/officeDocument/2006/relationships/customXml" Target="../ink/ink568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74.xml"/><Relationship Id="rId39" Type="http://schemas.openxmlformats.org/officeDocument/2006/relationships/image" Target="../media/image2280.png"/><Relationship Id="rId109" Type="http://schemas.openxmlformats.org/officeDocument/2006/relationships/image" Target="../media/image266.png"/><Relationship Id="rId117" Type="http://schemas.openxmlformats.org/officeDocument/2006/relationships/image" Target="../media/image233.png"/><Relationship Id="rId21" Type="http://schemas.openxmlformats.org/officeDocument/2006/relationships/image" Target="../media/image219.png"/><Relationship Id="rId34" Type="http://schemas.openxmlformats.org/officeDocument/2006/relationships/customXml" Target="../ink/ink578.xml"/><Relationship Id="rId42" Type="http://schemas.openxmlformats.org/officeDocument/2006/relationships/customXml" Target="../ink/ink582.xml"/><Relationship Id="rId47" Type="http://schemas.openxmlformats.org/officeDocument/2006/relationships/image" Target="../media/image2340.png"/><Relationship Id="rId50" Type="http://schemas.openxmlformats.org/officeDocument/2006/relationships/customXml" Target="../ink/ink586.xml"/><Relationship Id="rId63" Type="http://schemas.openxmlformats.org/officeDocument/2006/relationships/image" Target="../media/image243.png"/><Relationship Id="rId68" Type="http://schemas.openxmlformats.org/officeDocument/2006/relationships/customXml" Target="../ink/ink594.xml"/><Relationship Id="rId97" Type="http://schemas.openxmlformats.org/officeDocument/2006/relationships/image" Target="../media/image260.png"/><Relationship Id="rId104" Type="http://schemas.openxmlformats.org/officeDocument/2006/relationships/customXml" Target="../ink/ink602.xml"/><Relationship Id="rId112" Type="http://schemas.openxmlformats.org/officeDocument/2006/relationships/customXml" Target="../ink/ink606.xml"/><Relationship Id="rId120" Type="http://schemas.openxmlformats.org/officeDocument/2006/relationships/customXml" Target="../ink/ink611.xml"/><Relationship Id="rId125" Type="http://schemas.openxmlformats.org/officeDocument/2006/relationships/customXml" Target="../ink/ink614.xml"/><Relationship Id="rId71" Type="http://schemas.openxmlformats.org/officeDocument/2006/relationships/image" Target="../media/image247.png"/><Relationship Id="rId2" Type="http://schemas.openxmlformats.org/officeDocument/2006/relationships/customXml" Target="../ink/ink569.xml"/><Relationship Id="rId29" Type="http://schemas.openxmlformats.org/officeDocument/2006/relationships/image" Target="../media/image223.png"/><Relationship Id="rId107" Type="http://schemas.openxmlformats.org/officeDocument/2006/relationships/image" Target="../media/image265.png"/><Relationship Id="rId24" Type="http://schemas.openxmlformats.org/officeDocument/2006/relationships/customXml" Target="../ink/ink573.xml"/><Relationship Id="rId32" Type="http://schemas.openxmlformats.org/officeDocument/2006/relationships/customXml" Target="../ink/ink577.xml"/><Relationship Id="rId37" Type="http://schemas.openxmlformats.org/officeDocument/2006/relationships/image" Target="../media/image2270.png"/><Relationship Id="rId40" Type="http://schemas.openxmlformats.org/officeDocument/2006/relationships/customXml" Target="../ink/ink581.xml"/><Relationship Id="rId45" Type="http://schemas.openxmlformats.org/officeDocument/2006/relationships/image" Target="../media/image2330.png"/><Relationship Id="rId53" Type="http://schemas.openxmlformats.org/officeDocument/2006/relationships/image" Target="../media/image2380.png"/><Relationship Id="rId58" Type="http://schemas.openxmlformats.org/officeDocument/2006/relationships/customXml" Target="../ink/ink589.xml"/><Relationship Id="rId66" Type="http://schemas.openxmlformats.org/officeDocument/2006/relationships/customXml" Target="../ink/ink593.xml"/><Relationship Id="rId102" Type="http://schemas.openxmlformats.org/officeDocument/2006/relationships/customXml" Target="../ink/ink601.xml"/><Relationship Id="rId110" Type="http://schemas.openxmlformats.org/officeDocument/2006/relationships/customXml" Target="../ink/ink605.xml"/><Relationship Id="rId115" Type="http://schemas.openxmlformats.org/officeDocument/2006/relationships/image" Target="../media/image232.png"/><Relationship Id="rId123" Type="http://schemas.openxmlformats.org/officeDocument/2006/relationships/customXml" Target="../ink/ink613.xml"/><Relationship Id="rId61" Type="http://schemas.openxmlformats.org/officeDocument/2006/relationships/image" Target="../media/image242.png"/><Relationship Id="rId95" Type="http://schemas.openxmlformats.org/officeDocument/2006/relationships/image" Target="../media/image259.png"/><Relationship Id="rId19" Type="http://schemas.openxmlformats.org/officeDocument/2006/relationships/image" Target="../media/image218.png"/><Relationship Id="rId4" Type="http://schemas.openxmlformats.org/officeDocument/2006/relationships/customXml" Target="../ink/ink570.xml"/><Relationship Id="rId22" Type="http://schemas.openxmlformats.org/officeDocument/2006/relationships/customXml" Target="../ink/ink572.xml"/><Relationship Id="rId27" Type="http://schemas.openxmlformats.org/officeDocument/2006/relationships/image" Target="../media/image222.png"/><Relationship Id="rId30" Type="http://schemas.openxmlformats.org/officeDocument/2006/relationships/customXml" Target="../ink/ink576.xml"/><Relationship Id="rId35" Type="http://schemas.openxmlformats.org/officeDocument/2006/relationships/image" Target="../media/image2260.png"/><Relationship Id="rId43" Type="http://schemas.openxmlformats.org/officeDocument/2006/relationships/image" Target="../media/image2320.png"/><Relationship Id="rId48" Type="http://schemas.openxmlformats.org/officeDocument/2006/relationships/customXml" Target="../ink/ink585.xml"/><Relationship Id="rId64" Type="http://schemas.openxmlformats.org/officeDocument/2006/relationships/customXml" Target="../ink/ink592.xml"/><Relationship Id="rId69" Type="http://schemas.openxmlformats.org/officeDocument/2006/relationships/image" Target="../media/image246.png"/><Relationship Id="rId100" Type="http://schemas.openxmlformats.org/officeDocument/2006/relationships/customXml" Target="../ink/ink600.xml"/><Relationship Id="rId105" Type="http://schemas.openxmlformats.org/officeDocument/2006/relationships/image" Target="../media/image264.png"/><Relationship Id="rId113" Type="http://schemas.openxmlformats.org/officeDocument/2006/relationships/image" Target="../media/image268.png"/><Relationship Id="rId118" Type="http://schemas.openxmlformats.org/officeDocument/2006/relationships/customXml" Target="../ink/ink609.xml"/><Relationship Id="rId126" Type="http://schemas.openxmlformats.org/officeDocument/2006/relationships/image" Target="../media/image239.png"/><Relationship Id="rId51" Type="http://schemas.openxmlformats.org/officeDocument/2006/relationships/image" Target="../media/image2360.png"/><Relationship Id="rId72" Type="http://schemas.openxmlformats.org/officeDocument/2006/relationships/customXml" Target="../ink/ink596.xml"/><Relationship Id="rId93" Type="http://schemas.openxmlformats.org/officeDocument/2006/relationships/image" Target="../media/image258.png"/><Relationship Id="rId98" Type="http://schemas.openxmlformats.org/officeDocument/2006/relationships/customXml" Target="../ink/ink599.xml"/><Relationship Id="rId121" Type="http://schemas.openxmlformats.org/officeDocument/2006/relationships/customXml" Target="../ink/ink612.xml"/><Relationship Id="rId3" Type="http://schemas.openxmlformats.org/officeDocument/2006/relationships/image" Target="../media/image2050.png"/><Relationship Id="rId25" Type="http://schemas.openxmlformats.org/officeDocument/2006/relationships/image" Target="../media/image221.png"/><Relationship Id="rId33" Type="http://schemas.openxmlformats.org/officeDocument/2006/relationships/image" Target="../media/image2250.png"/><Relationship Id="rId38" Type="http://schemas.openxmlformats.org/officeDocument/2006/relationships/customXml" Target="../ink/ink580.xml"/><Relationship Id="rId46" Type="http://schemas.openxmlformats.org/officeDocument/2006/relationships/customXml" Target="../ink/ink584.xml"/><Relationship Id="rId59" Type="http://schemas.openxmlformats.org/officeDocument/2006/relationships/image" Target="../media/image241.png"/><Relationship Id="rId67" Type="http://schemas.openxmlformats.org/officeDocument/2006/relationships/image" Target="../media/image245.png"/><Relationship Id="rId103" Type="http://schemas.openxmlformats.org/officeDocument/2006/relationships/image" Target="../media/image263.png"/><Relationship Id="rId108" Type="http://schemas.openxmlformats.org/officeDocument/2006/relationships/customXml" Target="../ink/ink604.xml"/><Relationship Id="rId116" Type="http://schemas.openxmlformats.org/officeDocument/2006/relationships/customXml" Target="../ink/ink608.xml"/><Relationship Id="rId124" Type="http://schemas.openxmlformats.org/officeDocument/2006/relationships/image" Target="../media/image238.png"/><Relationship Id="rId20" Type="http://schemas.openxmlformats.org/officeDocument/2006/relationships/customXml" Target="../ink/ink571.xml"/><Relationship Id="rId41" Type="http://schemas.openxmlformats.org/officeDocument/2006/relationships/image" Target="../media/image2300.png"/><Relationship Id="rId54" Type="http://schemas.openxmlformats.org/officeDocument/2006/relationships/customXml" Target="../ink/ink588.xml"/><Relationship Id="rId62" Type="http://schemas.openxmlformats.org/officeDocument/2006/relationships/customXml" Target="../ink/ink591.xml"/><Relationship Id="rId70" Type="http://schemas.openxmlformats.org/officeDocument/2006/relationships/customXml" Target="../ink/ink595.xml"/><Relationship Id="rId96" Type="http://schemas.openxmlformats.org/officeDocument/2006/relationships/customXml" Target="../ink/ink598.xml"/><Relationship Id="rId111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220.png"/><Relationship Id="rId28" Type="http://schemas.openxmlformats.org/officeDocument/2006/relationships/customXml" Target="../ink/ink575.xml"/><Relationship Id="rId36" Type="http://schemas.openxmlformats.org/officeDocument/2006/relationships/customXml" Target="../ink/ink579.xml"/><Relationship Id="rId49" Type="http://schemas.openxmlformats.org/officeDocument/2006/relationships/image" Target="../media/image2350.png"/><Relationship Id="rId57" Type="http://schemas.openxmlformats.org/officeDocument/2006/relationships/image" Target="../media/image240.png"/><Relationship Id="rId106" Type="http://schemas.openxmlformats.org/officeDocument/2006/relationships/customXml" Target="../ink/ink603.xml"/><Relationship Id="rId114" Type="http://schemas.openxmlformats.org/officeDocument/2006/relationships/customXml" Target="../ink/ink607.xml"/><Relationship Id="rId119" Type="http://schemas.openxmlformats.org/officeDocument/2006/relationships/customXml" Target="../ink/ink610.xml"/><Relationship Id="rId31" Type="http://schemas.openxmlformats.org/officeDocument/2006/relationships/image" Target="../media/image2240.png"/><Relationship Id="rId44" Type="http://schemas.openxmlformats.org/officeDocument/2006/relationships/customXml" Target="../ink/ink583.xml"/><Relationship Id="rId52" Type="http://schemas.openxmlformats.org/officeDocument/2006/relationships/customXml" Target="../ink/ink587.xml"/><Relationship Id="rId60" Type="http://schemas.openxmlformats.org/officeDocument/2006/relationships/customXml" Target="../ink/ink590.xml"/><Relationship Id="rId65" Type="http://schemas.openxmlformats.org/officeDocument/2006/relationships/image" Target="../media/image244.png"/><Relationship Id="rId94" Type="http://schemas.openxmlformats.org/officeDocument/2006/relationships/customXml" Target="../ink/ink597.xml"/><Relationship Id="rId99" Type="http://schemas.openxmlformats.org/officeDocument/2006/relationships/image" Target="../media/image261.png"/><Relationship Id="rId101" Type="http://schemas.openxmlformats.org/officeDocument/2006/relationships/image" Target="../media/image262.png"/><Relationship Id="rId122" Type="http://schemas.openxmlformats.org/officeDocument/2006/relationships/image" Target="../media/image23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0.png"/><Relationship Id="rId18" Type="http://schemas.openxmlformats.org/officeDocument/2006/relationships/customXml" Target="../ink/ink26.xml"/><Relationship Id="rId26" Type="http://schemas.openxmlformats.org/officeDocument/2006/relationships/customXml" Target="../ink/ink30.xml"/><Relationship Id="rId39" Type="http://schemas.openxmlformats.org/officeDocument/2006/relationships/image" Target="../media/image19.png"/><Relationship Id="rId21" Type="http://schemas.openxmlformats.org/officeDocument/2006/relationships/image" Target="../media/image10100.png"/><Relationship Id="rId34" Type="http://schemas.openxmlformats.org/officeDocument/2006/relationships/customXml" Target="../ink/ink34.xml"/><Relationship Id="rId42" Type="http://schemas.openxmlformats.org/officeDocument/2006/relationships/customXml" Target="../ink/ink38.xml"/><Relationship Id="rId47" Type="http://schemas.openxmlformats.org/officeDocument/2006/relationships/image" Target="../media/image23.png"/><Relationship Id="rId50" Type="http://schemas.openxmlformats.org/officeDocument/2006/relationships/customXml" Target="../ink/ink42.xml"/><Relationship Id="rId55" Type="http://schemas.openxmlformats.org/officeDocument/2006/relationships/image" Target="../media/image27.png"/><Relationship Id="rId63" Type="http://schemas.openxmlformats.org/officeDocument/2006/relationships/image" Target="../media/image31.png"/><Relationship Id="rId68" Type="http://schemas.openxmlformats.org/officeDocument/2006/relationships/customXml" Target="../ink/ink51.xml"/><Relationship Id="rId7" Type="http://schemas.openxmlformats.org/officeDocument/2006/relationships/image" Target="../media/image3101.png"/><Relationship Id="rId71" Type="http://schemas.openxmlformats.org/officeDocument/2006/relationships/image" Target="../media/image35.png"/><Relationship Id="rId2" Type="http://schemas.openxmlformats.org/officeDocument/2006/relationships/customXml" Target="../ink/ink19.xml"/><Relationship Id="rId16" Type="http://schemas.openxmlformats.org/officeDocument/2006/relationships/customXml" Target="../ink/ink25.xml"/><Relationship Id="rId29" Type="http://schemas.openxmlformats.org/officeDocument/2006/relationships/image" Target="../media/image14100.png"/><Relationship Id="rId11" Type="http://schemas.openxmlformats.org/officeDocument/2006/relationships/image" Target="../media/image5100.png"/><Relationship Id="rId24" Type="http://schemas.openxmlformats.org/officeDocument/2006/relationships/customXml" Target="../ink/ink29.xml"/><Relationship Id="rId32" Type="http://schemas.openxmlformats.org/officeDocument/2006/relationships/customXml" Target="../ink/ink33.xml"/><Relationship Id="rId37" Type="http://schemas.openxmlformats.org/officeDocument/2006/relationships/image" Target="../media/image1810.png"/><Relationship Id="rId40" Type="http://schemas.openxmlformats.org/officeDocument/2006/relationships/customXml" Target="../ink/ink37.xml"/><Relationship Id="rId45" Type="http://schemas.openxmlformats.org/officeDocument/2006/relationships/image" Target="../media/image22.png"/><Relationship Id="rId53" Type="http://schemas.openxmlformats.org/officeDocument/2006/relationships/image" Target="../media/image26.png"/><Relationship Id="rId58" Type="http://schemas.openxmlformats.org/officeDocument/2006/relationships/customXml" Target="../ink/ink46.xml"/><Relationship Id="rId66" Type="http://schemas.openxmlformats.org/officeDocument/2006/relationships/customXml" Target="../ink/ink50.xml"/><Relationship Id="rId74" Type="http://schemas.openxmlformats.org/officeDocument/2006/relationships/customXml" Target="../ink/ink54.xml"/><Relationship Id="rId144" Type="http://schemas.openxmlformats.org/officeDocument/2006/relationships/customXml" Target="../ink/ink55.xml"/><Relationship Id="rId5" Type="http://schemas.openxmlformats.org/officeDocument/2006/relationships/image" Target="../media/image2100.png"/><Relationship Id="rId15" Type="http://schemas.openxmlformats.org/officeDocument/2006/relationships/image" Target="../media/image7100.png"/><Relationship Id="rId23" Type="http://schemas.openxmlformats.org/officeDocument/2006/relationships/image" Target="../media/image11100.png"/><Relationship Id="rId28" Type="http://schemas.openxmlformats.org/officeDocument/2006/relationships/customXml" Target="../ink/ink31.xml"/><Relationship Id="rId36" Type="http://schemas.openxmlformats.org/officeDocument/2006/relationships/customXml" Target="../ink/ink35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61" Type="http://schemas.openxmlformats.org/officeDocument/2006/relationships/image" Target="../media/image30.png"/><Relationship Id="rId19" Type="http://schemas.openxmlformats.org/officeDocument/2006/relationships/image" Target="../media/image9100.png"/><Relationship Id="rId31" Type="http://schemas.openxmlformats.org/officeDocument/2006/relationships/image" Target="../media/image15100.png"/><Relationship Id="rId44" Type="http://schemas.openxmlformats.org/officeDocument/2006/relationships/customXml" Target="../ink/ink39.xml"/><Relationship Id="rId52" Type="http://schemas.openxmlformats.org/officeDocument/2006/relationships/customXml" Target="../ink/ink43.xml"/><Relationship Id="rId60" Type="http://schemas.openxmlformats.org/officeDocument/2006/relationships/customXml" Target="../ink/ink47.xml"/><Relationship Id="rId65" Type="http://schemas.openxmlformats.org/officeDocument/2006/relationships/image" Target="../media/image32.png"/><Relationship Id="rId73" Type="http://schemas.openxmlformats.org/officeDocument/2006/relationships/image" Target="../media/image36.png"/><Relationship Id="rId143" Type="http://schemas.openxmlformats.org/officeDocument/2006/relationships/image" Target="../media/image71.png"/><Relationship Id="rId4" Type="http://schemas.openxmlformats.org/officeDocument/2006/relationships/customXml" Target="../ink/ink20.xml"/><Relationship Id="rId14" Type="http://schemas.openxmlformats.org/officeDocument/2006/relationships/customXml" Target="../ink/ink24.xml"/><Relationship Id="rId22" Type="http://schemas.openxmlformats.org/officeDocument/2006/relationships/customXml" Target="../ink/ink28.xml"/><Relationship Id="rId27" Type="http://schemas.openxmlformats.org/officeDocument/2006/relationships/image" Target="../media/image13100.png"/><Relationship Id="rId30" Type="http://schemas.openxmlformats.org/officeDocument/2006/relationships/customXml" Target="../ink/ink32.xml"/><Relationship Id="rId35" Type="http://schemas.openxmlformats.org/officeDocument/2006/relationships/image" Target="../media/image1759.png"/><Relationship Id="rId43" Type="http://schemas.openxmlformats.org/officeDocument/2006/relationships/image" Target="../media/image21.png"/><Relationship Id="rId48" Type="http://schemas.openxmlformats.org/officeDocument/2006/relationships/customXml" Target="../ink/ink41.xml"/><Relationship Id="rId56" Type="http://schemas.openxmlformats.org/officeDocument/2006/relationships/customXml" Target="../ink/ink45.xml"/><Relationship Id="rId64" Type="http://schemas.openxmlformats.org/officeDocument/2006/relationships/customXml" Target="../ink/ink49.xml"/><Relationship Id="rId69" Type="http://schemas.openxmlformats.org/officeDocument/2006/relationships/image" Target="../media/image34.png"/><Relationship Id="rId8" Type="http://schemas.openxmlformats.org/officeDocument/2006/relationships/customXml" Target="../ink/ink22.xml"/><Relationship Id="rId51" Type="http://schemas.openxmlformats.org/officeDocument/2006/relationships/image" Target="../media/image25.png"/><Relationship Id="rId72" Type="http://schemas.openxmlformats.org/officeDocument/2006/relationships/customXml" Target="../ink/ink53.xml"/><Relationship Id="rId3" Type="http://schemas.openxmlformats.org/officeDocument/2006/relationships/image" Target="../media/image1758.png"/><Relationship Id="rId12" Type="http://schemas.openxmlformats.org/officeDocument/2006/relationships/customXml" Target="../ink/ink23.xml"/><Relationship Id="rId17" Type="http://schemas.openxmlformats.org/officeDocument/2006/relationships/image" Target="../media/image8100.png"/><Relationship Id="rId25" Type="http://schemas.openxmlformats.org/officeDocument/2006/relationships/image" Target="../media/image12100.png"/><Relationship Id="rId33" Type="http://schemas.openxmlformats.org/officeDocument/2006/relationships/image" Target="../media/image16100.png"/><Relationship Id="rId38" Type="http://schemas.openxmlformats.org/officeDocument/2006/relationships/customXml" Target="../ink/ink36.xml"/><Relationship Id="rId46" Type="http://schemas.openxmlformats.org/officeDocument/2006/relationships/customXml" Target="../ink/ink40.xml"/><Relationship Id="rId59" Type="http://schemas.openxmlformats.org/officeDocument/2006/relationships/image" Target="../media/image29.png"/><Relationship Id="rId67" Type="http://schemas.openxmlformats.org/officeDocument/2006/relationships/image" Target="../media/image33.png"/><Relationship Id="rId20" Type="http://schemas.openxmlformats.org/officeDocument/2006/relationships/customXml" Target="../ink/ink27.xml"/><Relationship Id="rId41" Type="http://schemas.openxmlformats.org/officeDocument/2006/relationships/image" Target="../media/image20.png"/><Relationship Id="rId54" Type="http://schemas.openxmlformats.org/officeDocument/2006/relationships/customXml" Target="../ink/ink44.xml"/><Relationship Id="rId62" Type="http://schemas.openxmlformats.org/officeDocument/2006/relationships/customXml" Target="../ink/ink48.xml"/><Relationship Id="rId70" Type="http://schemas.openxmlformats.org/officeDocument/2006/relationships/customXml" Target="../ink/ink52.xml"/><Relationship Id="rId145" Type="http://schemas.openxmlformats.org/officeDocument/2006/relationships/image" Target="../media/image41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20.xml"/><Relationship Id="rId117" Type="http://schemas.openxmlformats.org/officeDocument/2006/relationships/image" Target="../media/image232.png"/><Relationship Id="rId21" Type="http://schemas.openxmlformats.org/officeDocument/2006/relationships/image" Target="../media/image219.png"/><Relationship Id="rId42" Type="http://schemas.openxmlformats.org/officeDocument/2006/relationships/customXml" Target="../ink/ink628.xml"/><Relationship Id="rId47" Type="http://schemas.openxmlformats.org/officeDocument/2006/relationships/image" Target="../media/image2340.png"/><Relationship Id="rId63" Type="http://schemas.openxmlformats.org/officeDocument/2006/relationships/image" Target="../media/image243.png"/><Relationship Id="rId68" Type="http://schemas.openxmlformats.org/officeDocument/2006/relationships/customXml" Target="../ink/ink640.xml"/><Relationship Id="rId84" Type="http://schemas.openxmlformats.org/officeDocument/2006/relationships/customXml" Target="../ink/ink648.xml"/><Relationship Id="rId89" Type="http://schemas.openxmlformats.org/officeDocument/2006/relationships/image" Target="../media/image256.png"/><Relationship Id="rId112" Type="http://schemas.openxmlformats.org/officeDocument/2006/relationships/customXml" Target="../ink/ink662.xml"/><Relationship Id="rId2" Type="http://schemas.openxmlformats.org/officeDocument/2006/relationships/customXml" Target="../ink/ink615.xml"/><Relationship Id="rId29" Type="http://schemas.openxmlformats.org/officeDocument/2006/relationships/image" Target="../media/image223.png"/><Relationship Id="rId107" Type="http://schemas.openxmlformats.org/officeDocument/2006/relationships/image" Target="../media/image265.png"/><Relationship Id="rId24" Type="http://schemas.openxmlformats.org/officeDocument/2006/relationships/customXml" Target="../ink/ink619.xml"/><Relationship Id="rId32" Type="http://schemas.openxmlformats.org/officeDocument/2006/relationships/customXml" Target="../ink/ink623.xml"/><Relationship Id="rId37" Type="http://schemas.openxmlformats.org/officeDocument/2006/relationships/image" Target="../media/image2270.png"/><Relationship Id="rId40" Type="http://schemas.openxmlformats.org/officeDocument/2006/relationships/customXml" Target="../ink/ink627.xml"/><Relationship Id="rId45" Type="http://schemas.openxmlformats.org/officeDocument/2006/relationships/image" Target="../media/image2330.png"/><Relationship Id="rId53" Type="http://schemas.openxmlformats.org/officeDocument/2006/relationships/image" Target="../media/image2380.png"/><Relationship Id="rId58" Type="http://schemas.openxmlformats.org/officeDocument/2006/relationships/customXml" Target="../ink/ink635.xml"/><Relationship Id="rId66" Type="http://schemas.openxmlformats.org/officeDocument/2006/relationships/customXml" Target="../ink/ink639.xml"/><Relationship Id="rId74" Type="http://schemas.openxmlformats.org/officeDocument/2006/relationships/customXml" Target="../ink/ink643.xml"/><Relationship Id="rId79" Type="http://schemas.openxmlformats.org/officeDocument/2006/relationships/image" Target="../media/image251.png"/><Relationship Id="rId87" Type="http://schemas.openxmlformats.org/officeDocument/2006/relationships/image" Target="../media/image255.png"/><Relationship Id="rId102" Type="http://schemas.openxmlformats.org/officeDocument/2006/relationships/customXml" Target="../ink/ink657.xml"/><Relationship Id="rId110" Type="http://schemas.openxmlformats.org/officeDocument/2006/relationships/customXml" Target="../ink/ink661.xml"/><Relationship Id="rId115" Type="http://schemas.openxmlformats.org/officeDocument/2006/relationships/image" Target="../media/image269.png"/><Relationship Id="rId123" Type="http://schemas.openxmlformats.org/officeDocument/2006/relationships/customXml" Target="../ink/ink669.xml"/><Relationship Id="rId128" Type="http://schemas.openxmlformats.org/officeDocument/2006/relationships/image" Target="../media/image239.png"/><Relationship Id="rId61" Type="http://schemas.openxmlformats.org/officeDocument/2006/relationships/image" Target="../media/image242.png"/><Relationship Id="rId82" Type="http://schemas.openxmlformats.org/officeDocument/2006/relationships/customXml" Target="../ink/ink647.xml"/><Relationship Id="rId90" Type="http://schemas.openxmlformats.org/officeDocument/2006/relationships/customXml" Target="../ink/ink651.xml"/><Relationship Id="rId95" Type="http://schemas.openxmlformats.org/officeDocument/2006/relationships/image" Target="../media/image259.png"/><Relationship Id="rId19" Type="http://schemas.openxmlformats.org/officeDocument/2006/relationships/image" Target="../media/image218.png"/><Relationship Id="rId22" Type="http://schemas.openxmlformats.org/officeDocument/2006/relationships/customXml" Target="../ink/ink618.xml"/><Relationship Id="rId27" Type="http://schemas.openxmlformats.org/officeDocument/2006/relationships/image" Target="../media/image222.png"/><Relationship Id="rId30" Type="http://schemas.openxmlformats.org/officeDocument/2006/relationships/customXml" Target="../ink/ink622.xml"/><Relationship Id="rId35" Type="http://schemas.openxmlformats.org/officeDocument/2006/relationships/image" Target="../media/image2260.png"/><Relationship Id="rId43" Type="http://schemas.openxmlformats.org/officeDocument/2006/relationships/image" Target="../media/image2320.png"/><Relationship Id="rId48" Type="http://schemas.openxmlformats.org/officeDocument/2006/relationships/customXml" Target="../ink/ink631.xml"/><Relationship Id="rId64" Type="http://schemas.openxmlformats.org/officeDocument/2006/relationships/customXml" Target="../ink/ink638.xml"/><Relationship Id="rId69" Type="http://schemas.openxmlformats.org/officeDocument/2006/relationships/image" Target="../media/image246.png"/><Relationship Id="rId77" Type="http://schemas.openxmlformats.org/officeDocument/2006/relationships/image" Target="../media/image250.png"/><Relationship Id="rId100" Type="http://schemas.openxmlformats.org/officeDocument/2006/relationships/customXml" Target="../ink/ink656.xml"/><Relationship Id="rId105" Type="http://schemas.openxmlformats.org/officeDocument/2006/relationships/image" Target="../media/image264.png"/><Relationship Id="rId113" Type="http://schemas.openxmlformats.org/officeDocument/2006/relationships/image" Target="../media/image268.png"/><Relationship Id="rId118" Type="http://schemas.openxmlformats.org/officeDocument/2006/relationships/customXml" Target="../ink/ink665.xml"/><Relationship Id="rId126" Type="http://schemas.openxmlformats.org/officeDocument/2006/relationships/image" Target="../media/image238.png"/><Relationship Id="rId51" Type="http://schemas.openxmlformats.org/officeDocument/2006/relationships/image" Target="../media/image2360.png"/><Relationship Id="rId72" Type="http://schemas.openxmlformats.org/officeDocument/2006/relationships/customXml" Target="../ink/ink642.xml"/><Relationship Id="rId80" Type="http://schemas.openxmlformats.org/officeDocument/2006/relationships/customXml" Target="../ink/ink646.xml"/><Relationship Id="rId85" Type="http://schemas.openxmlformats.org/officeDocument/2006/relationships/image" Target="../media/image254.png"/><Relationship Id="rId93" Type="http://schemas.openxmlformats.org/officeDocument/2006/relationships/image" Target="../media/image258.png"/><Relationship Id="rId98" Type="http://schemas.openxmlformats.org/officeDocument/2006/relationships/customXml" Target="../ink/ink655.xml"/><Relationship Id="rId121" Type="http://schemas.openxmlformats.org/officeDocument/2006/relationships/customXml" Target="../ink/ink667.xml"/><Relationship Id="rId3" Type="http://schemas.openxmlformats.org/officeDocument/2006/relationships/image" Target="../media/image2050.png"/><Relationship Id="rId25" Type="http://schemas.openxmlformats.org/officeDocument/2006/relationships/image" Target="../media/image221.png"/><Relationship Id="rId33" Type="http://schemas.openxmlformats.org/officeDocument/2006/relationships/image" Target="../media/image2250.png"/><Relationship Id="rId38" Type="http://schemas.openxmlformats.org/officeDocument/2006/relationships/customXml" Target="../ink/ink626.xml"/><Relationship Id="rId46" Type="http://schemas.openxmlformats.org/officeDocument/2006/relationships/customXml" Target="../ink/ink630.xml"/><Relationship Id="rId59" Type="http://schemas.openxmlformats.org/officeDocument/2006/relationships/image" Target="../media/image241.png"/><Relationship Id="rId67" Type="http://schemas.openxmlformats.org/officeDocument/2006/relationships/image" Target="../media/image245.png"/><Relationship Id="rId103" Type="http://schemas.openxmlformats.org/officeDocument/2006/relationships/image" Target="../media/image263.png"/><Relationship Id="rId108" Type="http://schemas.openxmlformats.org/officeDocument/2006/relationships/customXml" Target="../ink/ink660.xml"/><Relationship Id="rId116" Type="http://schemas.openxmlformats.org/officeDocument/2006/relationships/customXml" Target="../ink/ink664.xml"/><Relationship Id="rId124" Type="http://schemas.openxmlformats.org/officeDocument/2006/relationships/image" Target="../media/image237.png"/><Relationship Id="rId20" Type="http://schemas.openxmlformats.org/officeDocument/2006/relationships/customXml" Target="../ink/ink617.xml"/><Relationship Id="rId41" Type="http://schemas.openxmlformats.org/officeDocument/2006/relationships/image" Target="../media/image2300.png"/><Relationship Id="rId54" Type="http://schemas.openxmlformats.org/officeDocument/2006/relationships/customXml" Target="../ink/ink634.xml"/><Relationship Id="rId62" Type="http://schemas.openxmlformats.org/officeDocument/2006/relationships/customXml" Target="../ink/ink637.xml"/><Relationship Id="rId70" Type="http://schemas.openxmlformats.org/officeDocument/2006/relationships/customXml" Target="../ink/ink641.xml"/><Relationship Id="rId75" Type="http://schemas.openxmlformats.org/officeDocument/2006/relationships/image" Target="../media/image249.png"/><Relationship Id="rId83" Type="http://schemas.openxmlformats.org/officeDocument/2006/relationships/image" Target="../media/image253.png"/><Relationship Id="rId88" Type="http://schemas.openxmlformats.org/officeDocument/2006/relationships/customXml" Target="../ink/ink650.xml"/><Relationship Id="rId91" Type="http://schemas.openxmlformats.org/officeDocument/2006/relationships/image" Target="../media/image257.png"/><Relationship Id="rId96" Type="http://schemas.openxmlformats.org/officeDocument/2006/relationships/customXml" Target="../ink/ink654.xml"/><Relationship Id="rId111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220.png"/><Relationship Id="rId28" Type="http://schemas.openxmlformats.org/officeDocument/2006/relationships/customXml" Target="../ink/ink621.xml"/><Relationship Id="rId36" Type="http://schemas.openxmlformats.org/officeDocument/2006/relationships/customXml" Target="../ink/ink625.xml"/><Relationship Id="rId49" Type="http://schemas.openxmlformats.org/officeDocument/2006/relationships/image" Target="../media/image2350.png"/><Relationship Id="rId57" Type="http://schemas.openxmlformats.org/officeDocument/2006/relationships/image" Target="../media/image240.png"/><Relationship Id="rId106" Type="http://schemas.openxmlformats.org/officeDocument/2006/relationships/customXml" Target="../ink/ink659.xml"/><Relationship Id="rId114" Type="http://schemas.openxmlformats.org/officeDocument/2006/relationships/customXml" Target="../ink/ink663.xml"/><Relationship Id="rId119" Type="http://schemas.openxmlformats.org/officeDocument/2006/relationships/image" Target="../media/image233.png"/><Relationship Id="rId127" Type="http://schemas.openxmlformats.org/officeDocument/2006/relationships/customXml" Target="../ink/ink671.xml"/><Relationship Id="rId31" Type="http://schemas.openxmlformats.org/officeDocument/2006/relationships/image" Target="../media/image2240.png"/><Relationship Id="rId44" Type="http://schemas.openxmlformats.org/officeDocument/2006/relationships/customXml" Target="../ink/ink629.xml"/><Relationship Id="rId52" Type="http://schemas.openxmlformats.org/officeDocument/2006/relationships/customXml" Target="../ink/ink633.xml"/><Relationship Id="rId60" Type="http://schemas.openxmlformats.org/officeDocument/2006/relationships/customXml" Target="../ink/ink636.xml"/><Relationship Id="rId65" Type="http://schemas.openxmlformats.org/officeDocument/2006/relationships/image" Target="../media/image244.png"/><Relationship Id="rId73" Type="http://schemas.openxmlformats.org/officeDocument/2006/relationships/image" Target="../media/image248.png"/><Relationship Id="rId78" Type="http://schemas.openxmlformats.org/officeDocument/2006/relationships/customXml" Target="../ink/ink645.xml"/><Relationship Id="rId81" Type="http://schemas.openxmlformats.org/officeDocument/2006/relationships/image" Target="../media/image252.png"/><Relationship Id="rId86" Type="http://schemas.openxmlformats.org/officeDocument/2006/relationships/customXml" Target="../ink/ink649.xml"/><Relationship Id="rId94" Type="http://schemas.openxmlformats.org/officeDocument/2006/relationships/customXml" Target="../ink/ink653.xml"/><Relationship Id="rId99" Type="http://schemas.openxmlformats.org/officeDocument/2006/relationships/image" Target="../media/image261.png"/><Relationship Id="rId101" Type="http://schemas.openxmlformats.org/officeDocument/2006/relationships/image" Target="../media/image262.png"/><Relationship Id="rId122" Type="http://schemas.openxmlformats.org/officeDocument/2006/relationships/customXml" Target="../ink/ink668.xml"/><Relationship Id="rId4" Type="http://schemas.openxmlformats.org/officeDocument/2006/relationships/customXml" Target="../ink/ink616.xml"/><Relationship Id="rId39" Type="http://schemas.openxmlformats.org/officeDocument/2006/relationships/image" Target="../media/image2280.png"/><Relationship Id="rId109" Type="http://schemas.openxmlformats.org/officeDocument/2006/relationships/image" Target="../media/image266.png"/><Relationship Id="rId34" Type="http://schemas.openxmlformats.org/officeDocument/2006/relationships/customXml" Target="../ink/ink624.xml"/><Relationship Id="rId50" Type="http://schemas.openxmlformats.org/officeDocument/2006/relationships/customXml" Target="../ink/ink632.xml"/><Relationship Id="rId76" Type="http://schemas.openxmlformats.org/officeDocument/2006/relationships/customXml" Target="../ink/ink644.xml"/><Relationship Id="rId97" Type="http://schemas.openxmlformats.org/officeDocument/2006/relationships/image" Target="../media/image260.png"/><Relationship Id="rId104" Type="http://schemas.openxmlformats.org/officeDocument/2006/relationships/customXml" Target="../ink/ink658.xml"/><Relationship Id="rId120" Type="http://schemas.openxmlformats.org/officeDocument/2006/relationships/customXml" Target="../ink/ink666.xml"/><Relationship Id="rId125" Type="http://schemas.openxmlformats.org/officeDocument/2006/relationships/customXml" Target="../ink/ink670.xml"/><Relationship Id="rId71" Type="http://schemas.openxmlformats.org/officeDocument/2006/relationships/image" Target="../media/image247.png"/><Relationship Id="rId92" Type="http://schemas.openxmlformats.org/officeDocument/2006/relationships/customXml" Target="../ink/ink65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1.png"/><Relationship Id="rId18" Type="http://schemas.openxmlformats.org/officeDocument/2006/relationships/customXml" Target="../ink/ink680.xml"/><Relationship Id="rId26" Type="http://schemas.openxmlformats.org/officeDocument/2006/relationships/customXml" Target="../ink/ink684.xml"/><Relationship Id="rId39" Type="http://schemas.openxmlformats.org/officeDocument/2006/relationships/image" Target="../media/image284.png"/><Relationship Id="rId21" Type="http://schemas.openxmlformats.org/officeDocument/2006/relationships/image" Target="../media/image275.png"/><Relationship Id="rId34" Type="http://schemas.openxmlformats.org/officeDocument/2006/relationships/customXml" Target="../ink/ink688.xml"/><Relationship Id="rId42" Type="http://schemas.openxmlformats.org/officeDocument/2006/relationships/customXml" Target="../ink/ink692.xml"/><Relationship Id="rId47" Type="http://schemas.openxmlformats.org/officeDocument/2006/relationships/image" Target="../media/image288.png"/><Relationship Id="rId50" Type="http://schemas.openxmlformats.org/officeDocument/2006/relationships/customXml" Target="../ink/ink696.xml"/><Relationship Id="rId55" Type="http://schemas.openxmlformats.org/officeDocument/2006/relationships/image" Target="../media/image292.png"/><Relationship Id="rId63" Type="http://schemas.openxmlformats.org/officeDocument/2006/relationships/image" Target="../media/image296.png"/><Relationship Id="rId141" Type="http://schemas.openxmlformats.org/officeDocument/2006/relationships/image" Target="../media/image2390.png"/><Relationship Id="rId146" Type="http://schemas.openxmlformats.org/officeDocument/2006/relationships/customXml" Target="../ink/ink708.xml"/><Relationship Id="rId7" Type="http://schemas.openxmlformats.org/officeDocument/2006/relationships/image" Target="../media/image2681.png"/><Relationship Id="rId2" Type="http://schemas.openxmlformats.org/officeDocument/2006/relationships/customXml" Target="../ink/ink672.xml"/><Relationship Id="rId16" Type="http://schemas.openxmlformats.org/officeDocument/2006/relationships/customXml" Target="../ink/ink679.xml"/><Relationship Id="rId29" Type="http://schemas.openxmlformats.org/officeDocument/2006/relationships/image" Target="../media/image279.png"/><Relationship Id="rId11" Type="http://schemas.openxmlformats.org/officeDocument/2006/relationships/image" Target="../media/image270.png"/><Relationship Id="rId24" Type="http://schemas.openxmlformats.org/officeDocument/2006/relationships/customXml" Target="../ink/ink683.xml"/><Relationship Id="rId32" Type="http://schemas.openxmlformats.org/officeDocument/2006/relationships/customXml" Target="../ink/ink687.xml"/><Relationship Id="rId37" Type="http://schemas.openxmlformats.org/officeDocument/2006/relationships/image" Target="../media/image283.png"/><Relationship Id="rId40" Type="http://schemas.openxmlformats.org/officeDocument/2006/relationships/customXml" Target="../ink/ink691.xml"/><Relationship Id="rId45" Type="http://schemas.openxmlformats.org/officeDocument/2006/relationships/image" Target="../media/image287.png"/><Relationship Id="rId53" Type="http://schemas.openxmlformats.org/officeDocument/2006/relationships/image" Target="../media/image291.png"/><Relationship Id="rId58" Type="http://schemas.openxmlformats.org/officeDocument/2006/relationships/customXml" Target="../ink/ink700.xml"/><Relationship Id="rId66" Type="http://schemas.openxmlformats.org/officeDocument/2006/relationships/customXml" Target="../ink/ink704.xml"/><Relationship Id="rId144" Type="http://schemas.openxmlformats.org/officeDocument/2006/relationships/customXml" Target="../ink/ink707.xml"/><Relationship Id="rId149" Type="http://schemas.openxmlformats.org/officeDocument/2006/relationships/image" Target="../media/image302.png"/><Relationship Id="rId5" Type="http://schemas.openxmlformats.org/officeDocument/2006/relationships/image" Target="../media/image2671.png"/><Relationship Id="rId61" Type="http://schemas.openxmlformats.org/officeDocument/2006/relationships/image" Target="../media/image295.png"/><Relationship Id="rId152" Type="http://schemas.openxmlformats.org/officeDocument/2006/relationships/customXml" Target="../ink/ink711.xml"/><Relationship Id="rId10" Type="http://schemas.openxmlformats.org/officeDocument/2006/relationships/customXml" Target="../ink/ink676.xml"/><Relationship Id="rId19" Type="http://schemas.openxmlformats.org/officeDocument/2006/relationships/image" Target="../media/image274.png"/><Relationship Id="rId31" Type="http://schemas.openxmlformats.org/officeDocument/2006/relationships/image" Target="../media/image280.png"/><Relationship Id="rId44" Type="http://schemas.openxmlformats.org/officeDocument/2006/relationships/customXml" Target="../ink/ink693.xml"/><Relationship Id="rId52" Type="http://schemas.openxmlformats.org/officeDocument/2006/relationships/customXml" Target="../ink/ink697.xml"/><Relationship Id="rId60" Type="http://schemas.openxmlformats.org/officeDocument/2006/relationships/customXml" Target="../ink/ink701.xml"/><Relationship Id="rId65" Type="http://schemas.openxmlformats.org/officeDocument/2006/relationships/image" Target="../media/image297.png"/><Relationship Id="rId143" Type="http://schemas.openxmlformats.org/officeDocument/2006/relationships/image" Target="../media/image299.png"/><Relationship Id="rId148" Type="http://schemas.openxmlformats.org/officeDocument/2006/relationships/customXml" Target="../ink/ink709.xml"/><Relationship Id="rId151" Type="http://schemas.openxmlformats.org/officeDocument/2006/relationships/image" Target="../media/image304.png"/><Relationship Id="rId4" Type="http://schemas.openxmlformats.org/officeDocument/2006/relationships/customXml" Target="../ink/ink673.xml"/><Relationship Id="rId9" Type="http://schemas.openxmlformats.org/officeDocument/2006/relationships/image" Target="../media/image2690.png"/><Relationship Id="rId14" Type="http://schemas.openxmlformats.org/officeDocument/2006/relationships/customXml" Target="../ink/ink678.xml"/><Relationship Id="rId22" Type="http://schemas.openxmlformats.org/officeDocument/2006/relationships/customXml" Target="../ink/ink682.xml"/><Relationship Id="rId27" Type="http://schemas.openxmlformats.org/officeDocument/2006/relationships/image" Target="../media/image278.png"/><Relationship Id="rId30" Type="http://schemas.openxmlformats.org/officeDocument/2006/relationships/customXml" Target="../ink/ink686.xml"/><Relationship Id="rId35" Type="http://schemas.openxmlformats.org/officeDocument/2006/relationships/image" Target="../media/image282.png"/><Relationship Id="rId43" Type="http://schemas.openxmlformats.org/officeDocument/2006/relationships/image" Target="../media/image286.png"/><Relationship Id="rId48" Type="http://schemas.openxmlformats.org/officeDocument/2006/relationships/customXml" Target="../ink/ink695.xml"/><Relationship Id="rId56" Type="http://schemas.openxmlformats.org/officeDocument/2006/relationships/customXml" Target="../ink/ink699.xml"/><Relationship Id="rId64" Type="http://schemas.openxmlformats.org/officeDocument/2006/relationships/customXml" Target="../ink/ink703.xml"/><Relationship Id="rId139" Type="http://schemas.openxmlformats.org/officeDocument/2006/relationships/image" Target="../media/image2381.png"/><Relationship Id="rId147" Type="http://schemas.openxmlformats.org/officeDocument/2006/relationships/image" Target="../media/image301.png"/><Relationship Id="rId8" Type="http://schemas.openxmlformats.org/officeDocument/2006/relationships/customXml" Target="../ink/ink675.xml"/><Relationship Id="rId51" Type="http://schemas.openxmlformats.org/officeDocument/2006/relationships/image" Target="../media/image290.png"/><Relationship Id="rId142" Type="http://schemas.openxmlformats.org/officeDocument/2006/relationships/customXml" Target="../ink/ink706.xml"/><Relationship Id="rId150" Type="http://schemas.openxmlformats.org/officeDocument/2006/relationships/customXml" Target="../ink/ink710.xml"/><Relationship Id="rId3" Type="http://schemas.openxmlformats.org/officeDocument/2006/relationships/image" Target="../media/image2661.png"/><Relationship Id="rId12" Type="http://schemas.openxmlformats.org/officeDocument/2006/relationships/customXml" Target="../ink/ink677.xml"/><Relationship Id="rId17" Type="http://schemas.openxmlformats.org/officeDocument/2006/relationships/image" Target="../media/image273.png"/><Relationship Id="rId25" Type="http://schemas.openxmlformats.org/officeDocument/2006/relationships/image" Target="../media/image277.png"/><Relationship Id="rId33" Type="http://schemas.openxmlformats.org/officeDocument/2006/relationships/image" Target="../media/image281.png"/><Relationship Id="rId38" Type="http://schemas.openxmlformats.org/officeDocument/2006/relationships/customXml" Target="../ink/ink690.xml"/><Relationship Id="rId46" Type="http://schemas.openxmlformats.org/officeDocument/2006/relationships/customXml" Target="../ink/ink694.xml"/><Relationship Id="rId59" Type="http://schemas.openxmlformats.org/officeDocument/2006/relationships/image" Target="../media/image294.png"/><Relationship Id="rId20" Type="http://schemas.openxmlformats.org/officeDocument/2006/relationships/customXml" Target="../ink/ink681.xml"/><Relationship Id="rId41" Type="http://schemas.openxmlformats.org/officeDocument/2006/relationships/image" Target="../media/image285.png"/><Relationship Id="rId54" Type="http://schemas.openxmlformats.org/officeDocument/2006/relationships/customXml" Target="../ink/ink698.xml"/><Relationship Id="rId62" Type="http://schemas.openxmlformats.org/officeDocument/2006/relationships/customXml" Target="../ink/ink702.xml"/><Relationship Id="rId140" Type="http://schemas.openxmlformats.org/officeDocument/2006/relationships/customXml" Target="../ink/ink705.xml"/><Relationship Id="rId145" Type="http://schemas.openxmlformats.org/officeDocument/2006/relationships/image" Target="../media/image300.png"/><Relationship Id="rId153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74.xml"/><Relationship Id="rId15" Type="http://schemas.openxmlformats.org/officeDocument/2006/relationships/image" Target="../media/image272.png"/><Relationship Id="rId23" Type="http://schemas.openxmlformats.org/officeDocument/2006/relationships/image" Target="../media/image276.png"/><Relationship Id="rId28" Type="http://schemas.openxmlformats.org/officeDocument/2006/relationships/customXml" Target="../ink/ink685.xml"/><Relationship Id="rId36" Type="http://schemas.openxmlformats.org/officeDocument/2006/relationships/customXml" Target="../ink/ink689.xml"/><Relationship Id="rId49" Type="http://schemas.openxmlformats.org/officeDocument/2006/relationships/image" Target="../media/image289.png"/><Relationship Id="rId57" Type="http://schemas.openxmlformats.org/officeDocument/2006/relationships/image" Target="../media/image293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24.xml"/><Relationship Id="rId21" Type="http://schemas.openxmlformats.org/officeDocument/2006/relationships/image" Target="../media/image275.png"/><Relationship Id="rId34" Type="http://schemas.openxmlformats.org/officeDocument/2006/relationships/customXml" Target="../ink/ink728.xml"/><Relationship Id="rId42" Type="http://schemas.openxmlformats.org/officeDocument/2006/relationships/customXml" Target="../ink/ink732.xml"/><Relationship Id="rId47" Type="http://schemas.openxmlformats.org/officeDocument/2006/relationships/image" Target="../media/image288.png"/><Relationship Id="rId50" Type="http://schemas.openxmlformats.org/officeDocument/2006/relationships/customXml" Target="../ink/ink736.xml"/><Relationship Id="rId55" Type="http://schemas.openxmlformats.org/officeDocument/2006/relationships/image" Target="../media/image292.png"/><Relationship Id="rId63" Type="http://schemas.openxmlformats.org/officeDocument/2006/relationships/image" Target="../media/image296.png"/><Relationship Id="rId76" Type="http://schemas.openxmlformats.org/officeDocument/2006/relationships/customXml" Target="../ink/ink748.xml"/><Relationship Id="rId89" Type="http://schemas.openxmlformats.org/officeDocument/2006/relationships/image" Target="../media/image2540.png"/><Relationship Id="rId141" Type="http://schemas.openxmlformats.org/officeDocument/2006/relationships/image" Target="../media/image2390.png"/><Relationship Id="rId146" Type="http://schemas.openxmlformats.org/officeDocument/2006/relationships/customXml" Target="../ink/ink757.xml"/><Relationship Id="rId7" Type="http://schemas.openxmlformats.org/officeDocument/2006/relationships/image" Target="../media/image2681.png"/><Relationship Id="rId71" Type="http://schemas.openxmlformats.org/officeDocument/2006/relationships/image" Target="../media/image2450.png"/><Relationship Id="rId2" Type="http://schemas.openxmlformats.org/officeDocument/2006/relationships/customXml" Target="../ink/ink712.xml"/><Relationship Id="rId16" Type="http://schemas.openxmlformats.org/officeDocument/2006/relationships/customXml" Target="../ink/ink719.xml"/><Relationship Id="rId29" Type="http://schemas.openxmlformats.org/officeDocument/2006/relationships/image" Target="../media/image279.png"/><Relationship Id="rId11" Type="http://schemas.openxmlformats.org/officeDocument/2006/relationships/image" Target="../media/image270.png"/><Relationship Id="rId24" Type="http://schemas.openxmlformats.org/officeDocument/2006/relationships/customXml" Target="../ink/ink723.xml"/><Relationship Id="rId32" Type="http://schemas.openxmlformats.org/officeDocument/2006/relationships/customXml" Target="../ink/ink727.xml"/><Relationship Id="rId37" Type="http://schemas.openxmlformats.org/officeDocument/2006/relationships/image" Target="../media/image283.png"/><Relationship Id="rId40" Type="http://schemas.openxmlformats.org/officeDocument/2006/relationships/customXml" Target="../ink/ink731.xml"/><Relationship Id="rId45" Type="http://schemas.openxmlformats.org/officeDocument/2006/relationships/image" Target="../media/image287.png"/><Relationship Id="rId53" Type="http://schemas.openxmlformats.org/officeDocument/2006/relationships/image" Target="../media/image291.png"/><Relationship Id="rId58" Type="http://schemas.openxmlformats.org/officeDocument/2006/relationships/customXml" Target="../ink/ink740.xml"/><Relationship Id="rId66" Type="http://schemas.openxmlformats.org/officeDocument/2006/relationships/customXml" Target="../ink/ink744.xml"/><Relationship Id="rId74" Type="http://schemas.openxmlformats.org/officeDocument/2006/relationships/customXml" Target="../ink/ink747.xml"/><Relationship Id="rId87" Type="http://schemas.openxmlformats.org/officeDocument/2006/relationships/image" Target="../media/image2530.png"/><Relationship Id="rId115" Type="http://schemas.openxmlformats.org/officeDocument/2006/relationships/image" Target="../media/image2670.png"/><Relationship Id="rId144" Type="http://schemas.openxmlformats.org/officeDocument/2006/relationships/customXml" Target="../ink/ink756.xml"/><Relationship Id="rId149" Type="http://schemas.openxmlformats.org/officeDocument/2006/relationships/image" Target="../media/image302.png"/><Relationship Id="rId5" Type="http://schemas.openxmlformats.org/officeDocument/2006/relationships/image" Target="../media/image2671.png"/><Relationship Id="rId61" Type="http://schemas.openxmlformats.org/officeDocument/2006/relationships/image" Target="../media/image295.png"/><Relationship Id="rId90" Type="http://schemas.openxmlformats.org/officeDocument/2006/relationships/customXml" Target="../ink/ink751.xml"/><Relationship Id="rId152" Type="http://schemas.openxmlformats.org/officeDocument/2006/relationships/customXml" Target="../ink/ink760.xml"/><Relationship Id="rId19" Type="http://schemas.openxmlformats.org/officeDocument/2006/relationships/image" Target="../media/image274.png"/><Relationship Id="rId14" Type="http://schemas.openxmlformats.org/officeDocument/2006/relationships/customXml" Target="../ink/ink718.xml"/><Relationship Id="rId22" Type="http://schemas.openxmlformats.org/officeDocument/2006/relationships/customXml" Target="../ink/ink722.xml"/><Relationship Id="rId27" Type="http://schemas.openxmlformats.org/officeDocument/2006/relationships/image" Target="../media/image278.png"/><Relationship Id="rId30" Type="http://schemas.openxmlformats.org/officeDocument/2006/relationships/customXml" Target="../ink/ink726.xml"/><Relationship Id="rId35" Type="http://schemas.openxmlformats.org/officeDocument/2006/relationships/image" Target="../media/image282.png"/><Relationship Id="rId43" Type="http://schemas.openxmlformats.org/officeDocument/2006/relationships/image" Target="../media/image286.png"/><Relationship Id="rId48" Type="http://schemas.openxmlformats.org/officeDocument/2006/relationships/customXml" Target="../ink/ink735.xml"/><Relationship Id="rId56" Type="http://schemas.openxmlformats.org/officeDocument/2006/relationships/customXml" Target="../ink/ink739.xml"/><Relationship Id="rId64" Type="http://schemas.openxmlformats.org/officeDocument/2006/relationships/customXml" Target="../ink/ink743.xml"/><Relationship Id="rId69" Type="http://schemas.openxmlformats.org/officeDocument/2006/relationships/image" Target="../media/image2440.png"/><Relationship Id="rId77" Type="http://schemas.openxmlformats.org/officeDocument/2006/relationships/image" Target="../media/image2480.png"/><Relationship Id="rId113" Type="http://schemas.openxmlformats.org/officeDocument/2006/relationships/image" Target="../media/image2660.png"/><Relationship Id="rId139" Type="http://schemas.openxmlformats.org/officeDocument/2006/relationships/image" Target="../media/image2381.png"/><Relationship Id="rId147" Type="http://schemas.openxmlformats.org/officeDocument/2006/relationships/image" Target="../media/image301.png"/><Relationship Id="rId8" Type="http://schemas.openxmlformats.org/officeDocument/2006/relationships/customXml" Target="../ink/ink715.xml"/><Relationship Id="rId51" Type="http://schemas.openxmlformats.org/officeDocument/2006/relationships/image" Target="../media/image290.png"/><Relationship Id="rId72" Type="http://schemas.openxmlformats.org/officeDocument/2006/relationships/customXml" Target="../ink/ink746.xml"/><Relationship Id="rId142" Type="http://schemas.openxmlformats.org/officeDocument/2006/relationships/customXml" Target="../ink/ink755.xml"/><Relationship Id="rId150" Type="http://schemas.openxmlformats.org/officeDocument/2006/relationships/customXml" Target="../ink/ink759.xml"/><Relationship Id="rId3" Type="http://schemas.openxmlformats.org/officeDocument/2006/relationships/image" Target="../media/image2661.png"/><Relationship Id="rId12" Type="http://schemas.openxmlformats.org/officeDocument/2006/relationships/customXml" Target="../ink/ink717.xml"/><Relationship Id="rId17" Type="http://schemas.openxmlformats.org/officeDocument/2006/relationships/image" Target="../media/image273.png"/><Relationship Id="rId25" Type="http://schemas.openxmlformats.org/officeDocument/2006/relationships/image" Target="../media/image277.png"/><Relationship Id="rId33" Type="http://schemas.openxmlformats.org/officeDocument/2006/relationships/image" Target="../media/image281.png"/><Relationship Id="rId38" Type="http://schemas.openxmlformats.org/officeDocument/2006/relationships/customXml" Target="../ink/ink730.xml"/><Relationship Id="rId46" Type="http://schemas.openxmlformats.org/officeDocument/2006/relationships/customXml" Target="../ink/ink734.xml"/><Relationship Id="rId59" Type="http://schemas.openxmlformats.org/officeDocument/2006/relationships/image" Target="../media/image294.png"/><Relationship Id="rId116" Type="http://schemas.openxmlformats.org/officeDocument/2006/relationships/customXml" Target="../ink/ink753.xml"/><Relationship Id="rId20" Type="http://schemas.openxmlformats.org/officeDocument/2006/relationships/customXml" Target="../ink/ink721.xml"/><Relationship Id="rId41" Type="http://schemas.openxmlformats.org/officeDocument/2006/relationships/image" Target="../media/image285.png"/><Relationship Id="rId54" Type="http://schemas.openxmlformats.org/officeDocument/2006/relationships/customXml" Target="../ink/ink738.xml"/><Relationship Id="rId62" Type="http://schemas.openxmlformats.org/officeDocument/2006/relationships/customXml" Target="../ink/ink742.xml"/><Relationship Id="rId70" Type="http://schemas.openxmlformats.org/officeDocument/2006/relationships/customXml" Target="../ink/ink745.xml"/><Relationship Id="rId75" Type="http://schemas.openxmlformats.org/officeDocument/2006/relationships/image" Target="../media/image2470.png"/><Relationship Id="rId88" Type="http://schemas.openxmlformats.org/officeDocument/2006/relationships/customXml" Target="../ink/ink750.xml"/><Relationship Id="rId140" Type="http://schemas.openxmlformats.org/officeDocument/2006/relationships/customXml" Target="../ink/ink754.xml"/><Relationship Id="rId145" Type="http://schemas.openxmlformats.org/officeDocument/2006/relationships/image" Target="../media/image300.png"/><Relationship Id="rId153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14.xml"/><Relationship Id="rId15" Type="http://schemas.openxmlformats.org/officeDocument/2006/relationships/image" Target="../media/image272.png"/><Relationship Id="rId23" Type="http://schemas.openxmlformats.org/officeDocument/2006/relationships/image" Target="../media/image276.png"/><Relationship Id="rId28" Type="http://schemas.openxmlformats.org/officeDocument/2006/relationships/customXml" Target="../ink/ink725.xml"/><Relationship Id="rId36" Type="http://schemas.openxmlformats.org/officeDocument/2006/relationships/customXml" Target="../ink/ink729.xml"/><Relationship Id="rId49" Type="http://schemas.openxmlformats.org/officeDocument/2006/relationships/image" Target="../media/image289.png"/><Relationship Id="rId57" Type="http://schemas.openxmlformats.org/officeDocument/2006/relationships/image" Target="../media/image293.png"/><Relationship Id="rId114" Type="http://schemas.openxmlformats.org/officeDocument/2006/relationships/customXml" Target="../ink/ink752.xml"/><Relationship Id="rId10" Type="http://schemas.openxmlformats.org/officeDocument/2006/relationships/customXml" Target="../ink/ink716.xml"/><Relationship Id="rId31" Type="http://schemas.openxmlformats.org/officeDocument/2006/relationships/image" Target="../media/image280.png"/><Relationship Id="rId44" Type="http://schemas.openxmlformats.org/officeDocument/2006/relationships/customXml" Target="../ink/ink733.xml"/><Relationship Id="rId52" Type="http://schemas.openxmlformats.org/officeDocument/2006/relationships/customXml" Target="../ink/ink737.xml"/><Relationship Id="rId60" Type="http://schemas.openxmlformats.org/officeDocument/2006/relationships/customXml" Target="../ink/ink741.xml"/><Relationship Id="rId65" Type="http://schemas.openxmlformats.org/officeDocument/2006/relationships/image" Target="../media/image297.png"/><Relationship Id="rId73" Type="http://schemas.openxmlformats.org/officeDocument/2006/relationships/image" Target="../media/image2460.png"/><Relationship Id="rId78" Type="http://schemas.openxmlformats.org/officeDocument/2006/relationships/customXml" Target="../ink/ink749.xml"/><Relationship Id="rId143" Type="http://schemas.openxmlformats.org/officeDocument/2006/relationships/image" Target="../media/image299.png"/><Relationship Id="rId148" Type="http://schemas.openxmlformats.org/officeDocument/2006/relationships/customXml" Target="../ink/ink758.xml"/><Relationship Id="rId151" Type="http://schemas.openxmlformats.org/officeDocument/2006/relationships/image" Target="../media/image304.png"/><Relationship Id="rId4" Type="http://schemas.openxmlformats.org/officeDocument/2006/relationships/customXml" Target="../ink/ink713.xml"/><Relationship Id="rId9" Type="http://schemas.openxmlformats.org/officeDocument/2006/relationships/image" Target="../media/image2690.png"/><Relationship Id="rId13" Type="http://schemas.openxmlformats.org/officeDocument/2006/relationships/image" Target="../media/image271.png"/><Relationship Id="rId18" Type="http://schemas.openxmlformats.org/officeDocument/2006/relationships/customXml" Target="../ink/ink720.xml"/><Relationship Id="rId39" Type="http://schemas.openxmlformats.org/officeDocument/2006/relationships/image" Target="../media/image284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73.xml"/><Relationship Id="rId21" Type="http://schemas.openxmlformats.org/officeDocument/2006/relationships/image" Target="../media/image275.png"/><Relationship Id="rId42" Type="http://schemas.openxmlformats.org/officeDocument/2006/relationships/customXml" Target="../ink/ink781.xml"/><Relationship Id="rId47" Type="http://schemas.openxmlformats.org/officeDocument/2006/relationships/image" Target="../media/image288.png"/><Relationship Id="rId63" Type="http://schemas.openxmlformats.org/officeDocument/2006/relationships/image" Target="../media/image296.png"/><Relationship Id="rId84" Type="http://schemas.openxmlformats.org/officeDocument/2006/relationships/customXml" Target="../ink/ink801.xml"/><Relationship Id="rId89" Type="http://schemas.openxmlformats.org/officeDocument/2006/relationships/image" Target="../media/image2540.png"/><Relationship Id="rId7" Type="http://schemas.openxmlformats.org/officeDocument/2006/relationships/image" Target="../media/image2681.png"/><Relationship Id="rId71" Type="http://schemas.openxmlformats.org/officeDocument/2006/relationships/image" Target="../media/image2450.png"/><Relationship Id="rId2" Type="http://schemas.openxmlformats.org/officeDocument/2006/relationships/customXml" Target="../ink/ink761.xml"/><Relationship Id="rId16" Type="http://schemas.openxmlformats.org/officeDocument/2006/relationships/customXml" Target="../ink/ink768.xml"/><Relationship Id="rId29" Type="http://schemas.openxmlformats.org/officeDocument/2006/relationships/image" Target="../media/image279.png"/><Relationship Id="rId11" Type="http://schemas.openxmlformats.org/officeDocument/2006/relationships/image" Target="../media/image270.png"/><Relationship Id="rId24" Type="http://schemas.openxmlformats.org/officeDocument/2006/relationships/customXml" Target="../ink/ink772.xml"/><Relationship Id="rId32" Type="http://schemas.openxmlformats.org/officeDocument/2006/relationships/customXml" Target="../ink/ink776.xml"/><Relationship Id="rId37" Type="http://schemas.openxmlformats.org/officeDocument/2006/relationships/image" Target="../media/image283.png"/><Relationship Id="rId40" Type="http://schemas.openxmlformats.org/officeDocument/2006/relationships/customXml" Target="../ink/ink780.xml"/><Relationship Id="rId45" Type="http://schemas.openxmlformats.org/officeDocument/2006/relationships/image" Target="../media/image287.png"/><Relationship Id="rId53" Type="http://schemas.openxmlformats.org/officeDocument/2006/relationships/image" Target="../media/image291.png"/><Relationship Id="rId58" Type="http://schemas.openxmlformats.org/officeDocument/2006/relationships/customXml" Target="../ink/ink789.xml"/><Relationship Id="rId66" Type="http://schemas.openxmlformats.org/officeDocument/2006/relationships/customXml" Target="../ink/ink793.xml"/><Relationship Id="rId74" Type="http://schemas.openxmlformats.org/officeDocument/2006/relationships/customXml" Target="../ink/ink796.xml"/><Relationship Id="rId79" Type="http://schemas.openxmlformats.org/officeDocument/2006/relationships/image" Target="../media/image2490.png"/><Relationship Id="rId87" Type="http://schemas.openxmlformats.org/officeDocument/2006/relationships/image" Target="../media/image2530.png"/><Relationship Id="rId115" Type="http://schemas.openxmlformats.org/officeDocument/2006/relationships/image" Target="../media/image2670.png"/><Relationship Id="rId144" Type="http://schemas.openxmlformats.org/officeDocument/2006/relationships/customXml" Target="../ink/ink809.xml"/><Relationship Id="rId149" Type="http://schemas.openxmlformats.org/officeDocument/2006/relationships/image" Target="../media/image302.png"/><Relationship Id="rId5" Type="http://schemas.openxmlformats.org/officeDocument/2006/relationships/image" Target="../media/image2671.png"/><Relationship Id="rId61" Type="http://schemas.openxmlformats.org/officeDocument/2006/relationships/image" Target="../media/image295.png"/><Relationship Id="rId82" Type="http://schemas.openxmlformats.org/officeDocument/2006/relationships/customXml" Target="../ink/ink800.xml"/><Relationship Id="rId90" Type="http://schemas.openxmlformats.org/officeDocument/2006/relationships/customXml" Target="../ink/ink804.xml"/><Relationship Id="rId152" Type="http://schemas.openxmlformats.org/officeDocument/2006/relationships/customXml" Target="../ink/ink813.xml"/><Relationship Id="rId19" Type="http://schemas.openxmlformats.org/officeDocument/2006/relationships/image" Target="../media/image274.png"/><Relationship Id="rId14" Type="http://schemas.openxmlformats.org/officeDocument/2006/relationships/customXml" Target="../ink/ink767.xml"/><Relationship Id="rId22" Type="http://schemas.openxmlformats.org/officeDocument/2006/relationships/customXml" Target="../ink/ink771.xml"/><Relationship Id="rId27" Type="http://schemas.openxmlformats.org/officeDocument/2006/relationships/image" Target="../media/image278.png"/><Relationship Id="rId30" Type="http://schemas.openxmlformats.org/officeDocument/2006/relationships/customXml" Target="../ink/ink775.xml"/><Relationship Id="rId35" Type="http://schemas.openxmlformats.org/officeDocument/2006/relationships/image" Target="../media/image282.png"/><Relationship Id="rId43" Type="http://schemas.openxmlformats.org/officeDocument/2006/relationships/image" Target="../media/image286.png"/><Relationship Id="rId48" Type="http://schemas.openxmlformats.org/officeDocument/2006/relationships/customXml" Target="../ink/ink784.xml"/><Relationship Id="rId56" Type="http://schemas.openxmlformats.org/officeDocument/2006/relationships/customXml" Target="../ink/ink788.xml"/><Relationship Id="rId64" Type="http://schemas.openxmlformats.org/officeDocument/2006/relationships/customXml" Target="../ink/ink792.xml"/><Relationship Id="rId69" Type="http://schemas.openxmlformats.org/officeDocument/2006/relationships/image" Target="../media/image2440.png"/><Relationship Id="rId77" Type="http://schemas.openxmlformats.org/officeDocument/2006/relationships/image" Target="../media/image2480.png"/><Relationship Id="rId113" Type="http://schemas.openxmlformats.org/officeDocument/2006/relationships/image" Target="../media/image2660.png"/><Relationship Id="rId139" Type="http://schemas.openxmlformats.org/officeDocument/2006/relationships/image" Target="../media/image2381.png"/><Relationship Id="rId147" Type="http://schemas.openxmlformats.org/officeDocument/2006/relationships/image" Target="../media/image301.png"/><Relationship Id="rId8" Type="http://schemas.openxmlformats.org/officeDocument/2006/relationships/customXml" Target="../ink/ink764.xml"/><Relationship Id="rId51" Type="http://schemas.openxmlformats.org/officeDocument/2006/relationships/image" Target="../media/image290.png"/><Relationship Id="rId72" Type="http://schemas.openxmlformats.org/officeDocument/2006/relationships/customXml" Target="../ink/ink795.xml"/><Relationship Id="rId80" Type="http://schemas.openxmlformats.org/officeDocument/2006/relationships/customXml" Target="../ink/ink799.xml"/><Relationship Id="rId85" Type="http://schemas.openxmlformats.org/officeDocument/2006/relationships/image" Target="../media/image2520.png"/><Relationship Id="rId142" Type="http://schemas.openxmlformats.org/officeDocument/2006/relationships/customXml" Target="../ink/ink808.xml"/><Relationship Id="rId150" Type="http://schemas.openxmlformats.org/officeDocument/2006/relationships/customXml" Target="../ink/ink812.xml"/><Relationship Id="rId3" Type="http://schemas.openxmlformats.org/officeDocument/2006/relationships/image" Target="../media/image2661.png"/><Relationship Id="rId12" Type="http://schemas.openxmlformats.org/officeDocument/2006/relationships/customXml" Target="../ink/ink766.xml"/><Relationship Id="rId17" Type="http://schemas.openxmlformats.org/officeDocument/2006/relationships/image" Target="../media/image273.png"/><Relationship Id="rId25" Type="http://schemas.openxmlformats.org/officeDocument/2006/relationships/image" Target="../media/image277.png"/><Relationship Id="rId33" Type="http://schemas.openxmlformats.org/officeDocument/2006/relationships/image" Target="../media/image281.png"/><Relationship Id="rId38" Type="http://schemas.openxmlformats.org/officeDocument/2006/relationships/customXml" Target="../ink/ink779.xml"/><Relationship Id="rId46" Type="http://schemas.openxmlformats.org/officeDocument/2006/relationships/customXml" Target="../ink/ink783.xml"/><Relationship Id="rId59" Type="http://schemas.openxmlformats.org/officeDocument/2006/relationships/image" Target="../media/image294.png"/><Relationship Id="rId116" Type="http://schemas.openxmlformats.org/officeDocument/2006/relationships/customXml" Target="../ink/ink806.xml"/><Relationship Id="rId20" Type="http://schemas.openxmlformats.org/officeDocument/2006/relationships/customXml" Target="../ink/ink770.xml"/><Relationship Id="rId41" Type="http://schemas.openxmlformats.org/officeDocument/2006/relationships/image" Target="../media/image285.png"/><Relationship Id="rId54" Type="http://schemas.openxmlformats.org/officeDocument/2006/relationships/customXml" Target="../ink/ink787.xml"/><Relationship Id="rId62" Type="http://schemas.openxmlformats.org/officeDocument/2006/relationships/customXml" Target="../ink/ink791.xml"/><Relationship Id="rId70" Type="http://schemas.openxmlformats.org/officeDocument/2006/relationships/customXml" Target="../ink/ink794.xml"/><Relationship Id="rId75" Type="http://schemas.openxmlformats.org/officeDocument/2006/relationships/image" Target="../media/image2470.png"/><Relationship Id="rId83" Type="http://schemas.openxmlformats.org/officeDocument/2006/relationships/image" Target="../media/image2510.png"/><Relationship Id="rId88" Type="http://schemas.openxmlformats.org/officeDocument/2006/relationships/customXml" Target="../ink/ink803.xml"/><Relationship Id="rId140" Type="http://schemas.openxmlformats.org/officeDocument/2006/relationships/customXml" Target="../ink/ink807.xml"/><Relationship Id="rId145" Type="http://schemas.openxmlformats.org/officeDocument/2006/relationships/image" Target="../media/image300.png"/><Relationship Id="rId153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63.xml"/><Relationship Id="rId15" Type="http://schemas.openxmlformats.org/officeDocument/2006/relationships/image" Target="../media/image272.png"/><Relationship Id="rId23" Type="http://schemas.openxmlformats.org/officeDocument/2006/relationships/image" Target="../media/image276.png"/><Relationship Id="rId28" Type="http://schemas.openxmlformats.org/officeDocument/2006/relationships/customXml" Target="../ink/ink774.xml"/><Relationship Id="rId36" Type="http://schemas.openxmlformats.org/officeDocument/2006/relationships/customXml" Target="../ink/ink778.xml"/><Relationship Id="rId49" Type="http://schemas.openxmlformats.org/officeDocument/2006/relationships/image" Target="../media/image289.png"/><Relationship Id="rId57" Type="http://schemas.openxmlformats.org/officeDocument/2006/relationships/image" Target="../media/image293.png"/><Relationship Id="rId114" Type="http://schemas.openxmlformats.org/officeDocument/2006/relationships/customXml" Target="../ink/ink805.xml"/><Relationship Id="rId10" Type="http://schemas.openxmlformats.org/officeDocument/2006/relationships/customXml" Target="../ink/ink765.xml"/><Relationship Id="rId31" Type="http://schemas.openxmlformats.org/officeDocument/2006/relationships/image" Target="../media/image280.png"/><Relationship Id="rId44" Type="http://schemas.openxmlformats.org/officeDocument/2006/relationships/customXml" Target="../ink/ink782.xml"/><Relationship Id="rId52" Type="http://schemas.openxmlformats.org/officeDocument/2006/relationships/customXml" Target="../ink/ink786.xml"/><Relationship Id="rId60" Type="http://schemas.openxmlformats.org/officeDocument/2006/relationships/customXml" Target="../ink/ink790.xml"/><Relationship Id="rId65" Type="http://schemas.openxmlformats.org/officeDocument/2006/relationships/image" Target="../media/image297.png"/><Relationship Id="rId73" Type="http://schemas.openxmlformats.org/officeDocument/2006/relationships/image" Target="../media/image2460.png"/><Relationship Id="rId78" Type="http://schemas.openxmlformats.org/officeDocument/2006/relationships/customXml" Target="../ink/ink798.xml"/><Relationship Id="rId81" Type="http://schemas.openxmlformats.org/officeDocument/2006/relationships/image" Target="../media/image2500.png"/><Relationship Id="rId86" Type="http://schemas.openxmlformats.org/officeDocument/2006/relationships/customXml" Target="../ink/ink802.xml"/><Relationship Id="rId143" Type="http://schemas.openxmlformats.org/officeDocument/2006/relationships/image" Target="../media/image299.png"/><Relationship Id="rId148" Type="http://schemas.openxmlformats.org/officeDocument/2006/relationships/customXml" Target="../ink/ink811.xml"/><Relationship Id="rId151" Type="http://schemas.openxmlformats.org/officeDocument/2006/relationships/image" Target="../media/image304.png"/><Relationship Id="rId4" Type="http://schemas.openxmlformats.org/officeDocument/2006/relationships/customXml" Target="../ink/ink762.xml"/><Relationship Id="rId9" Type="http://schemas.openxmlformats.org/officeDocument/2006/relationships/image" Target="../media/image2690.png"/><Relationship Id="rId13" Type="http://schemas.openxmlformats.org/officeDocument/2006/relationships/image" Target="../media/image271.png"/><Relationship Id="rId18" Type="http://schemas.openxmlformats.org/officeDocument/2006/relationships/customXml" Target="../ink/ink769.xml"/><Relationship Id="rId39" Type="http://schemas.openxmlformats.org/officeDocument/2006/relationships/image" Target="../media/image284.png"/><Relationship Id="rId34" Type="http://schemas.openxmlformats.org/officeDocument/2006/relationships/customXml" Target="../ink/ink777.xml"/><Relationship Id="rId50" Type="http://schemas.openxmlformats.org/officeDocument/2006/relationships/customXml" Target="../ink/ink785.xml"/><Relationship Id="rId55" Type="http://schemas.openxmlformats.org/officeDocument/2006/relationships/image" Target="../media/image292.png"/><Relationship Id="rId76" Type="http://schemas.openxmlformats.org/officeDocument/2006/relationships/customXml" Target="../ink/ink797.xml"/><Relationship Id="rId141" Type="http://schemas.openxmlformats.org/officeDocument/2006/relationships/image" Target="../media/image2390.png"/><Relationship Id="rId146" Type="http://schemas.openxmlformats.org/officeDocument/2006/relationships/customXml" Target="../ink/ink810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26.xml"/><Relationship Id="rId21" Type="http://schemas.openxmlformats.org/officeDocument/2006/relationships/image" Target="../media/image275.png"/><Relationship Id="rId42" Type="http://schemas.openxmlformats.org/officeDocument/2006/relationships/customXml" Target="../ink/ink834.xml"/><Relationship Id="rId47" Type="http://schemas.openxmlformats.org/officeDocument/2006/relationships/image" Target="../media/image288.png"/><Relationship Id="rId63" Type="http://schemas.openxmlformats.org/officeDocument/2006/relationships/image" Target="../media/image296.png"/><Relationship Id="rId84" Type="http://schemas.openxmlformats.org/officeDocument/2006/relationships/customXml" Target="../ink/ink854.xml"/><Relationship Id="rId89" Type="http://schemas.openxmlformats.org/officeDocument/2006/relationships/image" Target="../media/image2540.png"/><Relationship Id="rId16" Type="http://schemas.openxmlformats.org/officeDocument/2006/relationships/customXml" Target="../ink/ink821.xml"/><Relationship Id="rId107" Type="http://schemas.openxmlformats.org/officeDocument/2006/relationships/image" Target="../media/image2630.png"/><Relationship Id="rId11" Type="http://schemas.openxmlformats.org/officeDocument/2006/relationships/image" Target="../media/image270.png"/><Relationship Id="rId32" Type="http://schemas.openxmlformats.org/officeDocument/2006/relationships/customXml" Target="../ink/ink829.xml"/><Relationship Id="rId37" Type="http://schemas.openxmlformats.org/officeDocument/2006/relationships/image" Target="../media/image283.png"/><Relationship Id="rId53" Type="http://schemas.openxmlformats.org/officeDocument/2006/relationships/image" Target="../media/image291.png"/><Relationship Id="rId58" Type="http://schemas.openxmlformats.org/officeDocument/2006/relationships/customXml" Target="../ink/ink842.xml"/><Relationship Id="rId74" Type="http://schemas.openxmlformats.org/officeDocument/2006/relationships/customXml" Target="../ink/ink849.xml"/><Relationship Id="rId79" Type="http://schemas.openxmlformats.org/officeDocument/2006/relationships/image" Target="../media/image2490.png"/><Relationship Id="rId102" Type="http://schemas.openxmlformats.org/officeDocument/2006/relationships/customXml" Target="../ink/ink863.xml"/><Relationship Id="rId144" Type="http://schemas.openxmlformats.org/officeDocument/2006/relationships/customXml" Target="../ink/ink872.xml"/><Relationship Id="rId149" Type="http://schemas.openxmlformats.org/officeDocument/2006/relationships/image" Target="../media/image302.png"/><Relationship Id="rId5" Type="http://schemas.openxmlformats.org/officeDocument/2006/relationships/image" Target="../media/image2671.png"/><Relationship Id="rId90" Type="http://schemas.openxmlformats.org/officeDocument/2006/relationships/customXml" Target="../ink/ink857.xml"/><Relationship Id="rId95" Type="http://schemas.openxmlformats.org/officeDocument/2006/relationships/image" Target="../media/image2570.png"/><Relationship Id="rId19" Type="http://schemas.openxmlformats.org/officeDocument/2006/relationships/image" Target="../media/image274.png"/><Relationship Id="rId14" Type="http://schemas.openxmlformats.org/officeDocument/2006/relationships/customXml" Target="../ink/ink820.xml"/><Relationship Id="rId22" Type="http://schemas.openxmlformats.org/officeDocument/2006/relationships/customXml" Target="../ink/ink824.xml"/><Relationship Id="rId27" Type="http://schemas.openxmlformats.org/officeDocument/2006/relationships/image" Target="../media/image278.png"/><Relationship Id="rId30" Type="http://schemas.openxmlformats.org/officeDocument/2006/relationships/customXml" Target="../ink/ink828.xml"/><Relationship Id="rId35" Type="http://schemas.openxmlformats.org/officeDocument/2006/relationships/image" Target="../media/image282.png"/><Relationship Id="rId43" Type="http://schemas.openxmlformats.org/officeDocument/2006/relationships/image" Target="../media/image286.png"/><Relationship Id="rId48" Type="http://schemas.openxmlformats.org/officeDocument/2006/relationships/customXml" Target="../ink/ink837.xml"/><Relationship Id="rId56" Type="http://schemas.openxmlformats.org/officeDocument/2006/relationships/customXml" Target="../ink/ink841.xml"/><Relationship Id="rId64" Type="http://schemas.openxmlformats.org/officeDocument/2006/relationships/customXml" Target="../ink/ink845.xml"/><Relationship Id="rId69" Type="http://schemas.openxmlformats.org/officeDocument/2006/relationships/image" Target="../media/image2440.png"/><Relationship Id="rId77" Type="http://schemas.openxmlformats.org/officeDocument/2006/relationships/image" Target="../media/image2480.png"/><Relationship Id="rId100" Type="http://schemas.openxmlformats.org/officeDocument/2006/relationships/customXml" Target="../ink/ink862.xml"/><Relationship Id="rId105" Type="http://schemas.openxmlformats.org/officeDocument/2006/relationships/image" Target="../media/image2620.png"/><Relationship Id="rId113" Type="http://schemas.openxmlformats.org/officeDocument/2006/relationships/image" Target="../media/image2660.png"/><Relationship Id="rId139" Type="http://schemas.openxmlformats.org/officeDocument/2006/relationships/image" Target="../media/image2381.png"/><Relationship Id="rId147" Type="http://schemas.openxmlformats.org/officeDocument/2006/relationships/image" Target="../media/image301.png"/><Relationship Id="rId8" Type="http://schemas.openxmlformats.org/officeDocument/2006/relationships/customXml" Target="../ink/ink817.xml"/><Relationship Id="rId51" Type="http://schemas.openxmlformats.org/officeDocument/2006/relationships/image" Target="../media/image290.png"/><Relationship Id="rId72" Type="http://schemas.openxmlformats.org/officeDocument/2006/relationships/customXml" Target="../ink/ink848.xml"/><Relationship Id="rId80" Type="http://schemas.openxmlformats.org/officeDocument/2006/relationships/customXml" Target="../ink/ink852.xml"/><Relationship Id="rId85" Type="http://schemas.openxmlformats.org/officeDocument/2006/relationships/image" Target="../media/image2520.png"/><Relationship Id="rId93" Type="http://schemas.openxmlformats.org/officeDocument/2006/relationships/image" Target="../media/image2560.png"/><Relationship Id="rId98" Type="http://schemas.openxmlformats.org/officeDocument/2006/relationships/customXml" Target="../ink/ink861.xml"/><Relationship Id="rId142" Type="http://schemas.openxmlformats.org/officeDocument/2006/relationships/customXml" Target="../ink/ink871.xml"/><Relationship Id="rId150" Type="http://schemas.openxmlformats.org/officeDocument/2006/relationships/customXml" Target="../ink/ink875.xml"/><Relationship Id="rId3" Type="http://schemas.openxmlformats.org/officeDocument/2006/relationships/image" Target="../media/image2661.png"/><Relationship Id="rId12" Type="http://schemas.openxmlformats.org/officeDocument/2006/relationships/customXml" Target="../ink/ink819.xml"/><Relationship Id="rId17" Type="http://schemas.openxmlformats.org/officeDocument/2006/relationships/image" Target="../media/image273.png"/><Relationship Id="rId25" Type="http://schemas.openxmlformats.org/officeDocument/2006/relationships/image" Target="../media/image277.png"/><Relationship Id="rId33" Type="http://schemas.openxmlformats.org/officeDocument/2006/relationships/image" Target="../media/image281.png"/><Relationship Id="rId38" Type="http://schemas.openxmlformats.org/officeDocument/2006/relationships/customXml" Target="../ink/ink832.xml"/><Relationship Id="rId46" Type="http://schemas.openxmlformats.org/officeDocument/2006/relationships/customXml" Target="../ink/ink836.xml"/><Relationship Id="rId59" Type="http://schemas.openxmlformats.org/officeDocument/2006/relationships/image" Target="../media/image294.png"/><Relationship Id="rId103" Type="http://schemas.openxmlformats.org/officeDocument/2006/relationships/image" Target="../media/image2610.png"/><Relationship Id="rId108" Type="http://schemas.openxmlformats.org/officeDocument/2006/relationships/customXml" Target="../ink/ink866.xml"/><Relationship Id="rId116" Type="http://schemas.openxmlformats.org/officeDocument/2006/relationships/customXml" Target="../ink/ink869.xml"/><Relationship Id="rId20" Type="http://schemas.openxmlformats.org/officeDocument/2006/relationships/customXml" Target="../ink/ink823.xml"/><Relationship Id="rId41" Type="http://schemas.openxmlformats.org/officeDocument/2006/relationships/image" Target="../media/image285.png"/><Relationship Id="rId54" Type="http://schemas.openxmlformats.org/officeDocument/2006/relationships/customXml" Target="../ink/ink840.xml"/><Relationship Id="rId62" Type="http://schemas.openxmlformats.org/officeDocument/2006/relationships/customXml" Target="../ink/ink844.xml"/><Relationship Id="rId70" Type="http://schemas.openxmlformats.org/officeDocument/2006/relationships/customXml" Target="../ink/ink847.xml"/><Relationship Id="rId75" Type="http://schemas.openxmlformats.org/officeDocument/2006/relationships/image" Target="../media/image2470.png"/><Relationship Id="rId83" Type="http://schemas.openxmlformats.org/officeDocument/2006/relationships/image" Target="../media/image2510.png"/><Relationship Id="rId88" Type="http://schemas.openxmlformats.org/officeDocument/2006/relationships/customXml" Target="../ink/ink856.xml"/><Relationship Id="rId91" Type="http://schemas.openxmlformats.org/officeDocument/2006/relationships/image" Target="../media/image2550.png"/><Relationship Id="rId96" Type="http://schemas.openxmlformats.org/officeDocument/2006/relationships/customXml" Target="../ink/ink860.xml"/><Relationship Id="rId140" Type="http://schemas.openxmlformats.org/officeDocument/2006/relationships/customXml" Target="../ink/ink870.xml"/><Relationship Id="rId145" Type="http://schemas.openxmlformats.org/officeDocument/2006/relationships/image" Target="../media/image300.png"/><Relationship Id="rId153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16.xml"/><Relationship Id="rId15" Type="http://schemas.openxmlformats.org/officeDocument/2006/relationships/image" Target="../media/image272.png"/><Relationship Id="rId23" Type="http://schemas.openxmlformats.org/officeDocument/2006/relationships/image" Target="../media/image276.png"/><Relationship Id="rId28" Type="http://schemas.openxmlformats.org/officeDocument/2006/relationships/customXml" Target="../ink/ink827.xml"/><Relationship Id="rId36" Type="http://schemas.openxmlformats.org/officeDocument/2006/relationships/customXml" Target="../ink/ink831.xml"/><Relationship Id="rId49" Type="http://schemas.openxmlformats.org/officeDocument/2006/relationships/image" Target="../media/image289.png"/><Relationship Id="rId57" Type="http://schemas.openxmlformats.org/officeDocument/2006/relationships/image" Target="../media/image293.png"/><Relationship Id="rId106" Type="http://schemas.openxmlformats.org/officeDocument/2006/relationships/customXml" Target="../ink/ink865.xml"/><Relationship Id="rId114" Type="http://schemas.openxmlformats.org/officeDocument/2006/relationships/customXml" Target="../ink/ink868.xml"/><Relationship Id="rId10" Type="http://schemas.openxmlformats.org/officeDocument/2006/relationships/customXml" Target="../ink/ink818.xml"/><Relationship Id="rId31" Type="http://schemas.openxmlformats.org/officeDocument/2006/relationships/image" Target="../media/image280.png"/><Relationship Id="rId44" Type="http://schemas.openxmlformats.org/officeDocument/2006/relationships/customXml" Target="../ink/ink835.xml"/><Relationship Id="rId52" Type="http://schemas.openxmlformats.org/officeDocument/2006/relationships/customXml" Target="../ink/ink839.xml"/><Relationship Id="rId60" Type="http://schemas.openxmlformats.org/officeDocument/2006/relationships/customXml" Target="../ink/ink843.xml"/><Relationship Id="rId65" Type="http://schemas.openxmlformats.org/officeDocument/2006/relationships/image" Target="../media/image297.png"/><Relationship Id="rId73" Type="http://schemas.openxmlformats.org/officeDocument/2006/relationships/image" Target="../media/image2460.png"/><Relationship Id="rId78" Type="http://schemas.openxmlformats.org/officeDocument/2006/relationships/customXml" Target="../ink/ink851.xml"/><Relationship Id="rId81" Type="http://schemas.openxmlformats.org/officeDocument/2006/relationships/image" Target="../media/image2500.png"/><Relationship Id="rId86" Type="http://schemas.openxmlformats.org/officeDocument/2006/relationships/customXml" Target="../ink/ink855.xml"/><Relationship Id="rId94" Type="http://schemas.openxmlformats.org/officeDocument/2006/relationships/customXml" Target="../ink/ink859.xml"/><Relationship Id="rId99" Type="http://schemas.openxmlformats.org/officeDocument/2006/relationships/image" Target="../media/image2590.png"/><Relationship Id="rId101" Type="http://schemas.openxmlformats.org/officeDocument/2006/relationships/image" Target="../media/image2600.png"/><Relationship Id="rId143" Type="http://schemas.openxmlformats.org/officeDocument/2006/relationships/image" Target="../media/image299.png"/><Relationship Id="rId148" Type="http://schemas.openxmlformats.org/officeDocument/2006/relationships/customXml" Target="../ink/ink874.xml"/><Relationship Id="rId151" Type="http://schemas.openxmlformats.org/officeDocument/2006/relationships/image" Target="../media/image304.png"/><Relationship Id="rId4" Type="http://schemas.openxmlformats.org/officeDocument/2006/relationships/customXml" Target="../ink/ink815.xml"/><Relationship Id="rId9" Type="http://schemas.openxmlformats.org/officeDocument/2006/relationships/image" Target="../media/image2690.png"/><Relationship Id="rId13" Type="http://schemas.openxmlformats.org/officeDocument/2006/relationships/image" Target="../media/image271.png"/><Relationship Id="rId18" Type="http://schemas.openxmlformats.org/officeDocument/2006/relationships/customXml" Target="../ink/ink822.xml"/><Relationship Id="rId39" Type="http://schemas.openxmlformats.org/officeDocument/2006/relationships/image" Target="../media/image284.png"/><Relationship Id="rId109" Type="http://schemas.openxmlformats.org/officeDocument/2006/relationships/image" Target="../media/image2640.png"/><Relationship Id="rId34" Type="http://schemas.openxmlformats.org/officeDocument/2006/relationships/customXml" Target="../ink/ink830.xml"/><Relationship Id="rId50" Type="http://schemas.openxmlformats.org/officeDocument/2006/relationships/customXml" Target="../ink/ink838.xml"/><Relationship Id="rId55" Type="http://schemas.openxmlformats.org/officeDocument/2006/relationships/image" Target="../media/image292.png"/><Relationship Id="rId76" Type="http://schemas.openxmlformats.org/officeDocument/2006/relationships/customXml" Target="../ink/ink850.xml"/><Relationship Id="rId97" Type="http://schemas.openxmlformats.org/officeDocument/2006/relationships/image" Target="../media/image2580.png"/><Relationship Id="rId104" Type="http://schemas.openxmlformats.org/officeDocument/2006/relationships/customXml" Target="../ink/ink864.xml"/><Relationship Id="rId141" Type="http://schemas.openxmlformats.org/officeDocument/2006/relationships/image" Target="../media/image2390.png"/><Relationship Id="rId146" Type="http://schemas.openxmlformats.org/officeDocument/2006/relationships/customXml" Target="../ink/ink873.xml"/><Relationship Id="rId7" Type="http://schemas.openxmlformats.org/officeDocument/2006/relationships/image" Target="../media/image2681.png"/><Relationship Id="rId71" Type="http://schemas.openxmlformats.org/officeDocument/2006/relationships/image" Target="../media/image2450.png"/><Relationship Id="rId92" Type="http://schemas.openxmlformats.org/officeDocument/2006/relationships/customXml" Target="../ink/ink858.xml"/><Relationship Id="rId2" Type="http://schemas.openxmlformats.org/officeDocument/2006/relationships/customXml" Target="../ink/ink814.xml"/><Relationship Id="rId29" Type="http://schemas.openxmlformats.org/officeDocument/2006/relationships/image" Target="../media/image279.png"/><Relationship Id="rId24" Type="http://schemas.openxmlformats.org/officeDocument/2006/relationships/customXml" Target="../ink/ink825.xml"/><Relationship Id="rId40" Type="http://schemas.openxmlformats.org/officeDocument/2006/relationships/customXml" Target="../ink/ink833.xml"/><Relationship Id="rId45" Type="http://schemas.openxmlformats.org/officeDocument/2006/relationships/image" Target="../media/image287.png"/><Relationship Id="rId66" Type="http://schemas.openxmlformats.org/officeDocument/2006/relationships/customXml" Target="../ink/ink846.xml"/><Relationship Id="rId87" Type="http://schemas.openxmlformats.org/officeDocument/2006/relationships/image" Target="../media/image2530.png"/><Relationship Id="rId110" Type="http://schemas.openxmlformats.org/officeDocument/2006/relationships/customXml" Target="../ink/ink867.xml"/><Relationship Id="rId115" Type="http://schemas.openxmlformats.org/officeDocument/2006/relationships/image" Target="../media/image2670.png"/><Relationship Id="rId61" Type="http://schemas.openxmlformats.org/officeDocument/2006/relationships/image" Target="../media/image295.png"/><Relationship Id="rId82" Type="http://schemas.openxmlformats.org/officeDocument/2006/relationships/customXml" Target="../ink/ink853.xml"/><Relationship Id="rId152" Type="http://schemas.openxmlformats.org/officeDocument/2006/relationships/customXml" Target="../ink/ink876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89.xml"/><Relationship Id="rId117" Type="http://schemas.openxmlformats.org/officeDocument/2006/relationships/image" Target="../media/image2680.png"/><Relationship Id="rId21" Type="http://schemas.openxmlformats.org/officeDocument/2006/relationships/image" Target="../media/image275.png"/><Relationship Id="rId42" Type="http://schemas.openxmlformats.org/officeDocument/2006/relationships/customXml" Target="../ink/ink897.xml"/><Relationship Id="rId47" Type="http://schemas.openxmlformats.org/officeDocument/2006/relationships/image" Target="../media/image288.png"/><Relationship Id="rId63" Type="http://schemas.openxmlformats.org/officeDocument/2006/relationships/image" Target="../media/image296.png"/><Relationship Id="rId68" Type="http://schemas.openxmlformats.org/officeDocument/2006/relationships/customXml" Target="../ink/ink910.xml"/><Relationship Id="rId84" Type="http://schemas.openxmlformats.org/officeDocument/2006/relationships/customXml" Target="../ink/ink918.xml"/><Relationship Id="rId89" Type="http://schemas.openxmlformats.org/officeDocument/2006/relationships/image" Target="../media/image2540.png"/><Relationship Id="rId112" Type="http://schemas.openxmlformats.org/officeDocument/2006/relationships/customXml" Target="../ink/ink932.xml"/><Relationship Id="rId16" Type="http://schemas.openxmlformats.org/officeDocument/2006/relationships/customXml" Target="../ink/ink884.xml"/><Relationship Id="rId107" Type="http://schemas.openxmlformats.org/officeDocument/2006/relationships/image" Target="../media/image2630.png"/><Relationship Id="rId11" Type="http://schemas.openxmlformats.org/officeDocument/2006/relationships/image" Target="../media/image270.png"/><Relationship Id="rId32" Type="http://schemas.openxmlformats.org/officeDocument/2006/relationships/customXml" Target="../ink/ink892.xml"/><Relationship Id="rId37" Type="http://schemas.openxmlformats.org/officeDocument/2006/relationships/image" Target="../media/image283.png"/><Relationship Id="rId53" Type="http://schemas.openxmlformats.org/officeDocument/2006/relationships/image" Target="../media/image291.png"/><Relationship Id="rId58" Type="http://schemas.openxmlformats.org/officeDocument/2006/relationships/customXml" Target="../ink/ink905.xml"/><Relationship Id="rId74" Type="http://schemas.openxmlformats.org/officeDocument/2006/relationships/customXml" Target="../ink/ink913.xml"/><Relationship Id="rId79" Type="http://schemas.openxmlformats.org/officeDocument/2006/relationships/image" Target="../media/image2490.png"/><Relationship Id="rId102" Type="http://schemas.openxmlformats.org/officeDocument/2006/relationships/customXml" Target="../ink/ink927.xml"/><Relationship Id="rId144" Type="http://schemas.openxmlformats.org/officeDocument/2006/relationships/customXml" Target="../ink/ink938.xml"/><Relationship Id="rId149" Type="http://schemas.openxmlformats.org/officeDocument/2006/relationships/image" Target="../media/image302.png"/><Relationship Id="rId5" Type="http://schemas.openxmlformats.org/officeDocument/2006/relationships/image" Target="../media/image2671.png"/><Relationship Id="rId90" Type="http://schemas.openxmlformats.org/officeDocument/2006/relationships/customXml" Target="../ink/ink921.xml"/><Relationship Id="rId95" Type="http://schemas.openxmlformats.org/officeDocument/2006/relationships/image" Target="../media/image2570.png"/><Relationship Id="rId14" Type="http://schemas.openxmlformats.org/officeDocument/2006/relationships/customXml" Target="../ink/ink883.xml"/><Relationship Id="rId22" Type="http://schemas.openxmlformats.org/officeDocument/2006/relationships/customXml" Target="../ink/ink887.xml"/><Relationship Id="rId27" Type="http://schemas.openxmlformats.org/officeDocument/2006/relationships/image" Target="../media/image278.png"/><Relationship Id="rId30" Type="http://schemas.openxmlformats.org/officeDocument/2006/relationships/customXml" Target="../ink/ink891.xml"/><Relationship Id="rId35" Type="http://schemas.openxmlformats.org/officeDocument/2006/relationships/image" Target="../media/image282.png"/><Relationship Id="rId43" Type="http://schemas.openxmlformats.org/officeDocument/2006/relationships/image" Target="../media/image286.png"/><Relationship Id="rId48" Type="http://schemas.openxmlformats.org/officeDocument/2006/relationships/customXml" Target="../ink/ink900.xml"/><Relationship Id="rId56" Type="http://schemas.openxmlformats.org/officeDocument/2006/relationships/customXml" Target="../ink/ink904.xml"/><Relationship Id="rId64" Type="http://schemas.openxmlformats.org/officeDocument/2006/relationships/customXml" Target="../ink/ink908.xml"/><Relationship Id="rId69" Type="http://schemas.openxmlformats.org/officeDocument/2006/relationships/image" Target="../media/image2440.png"/><Relationship Id="rId77" Type="http://schemas.openxmlformats.org/officeDocument/2006/relationships/image" Target="../media/image2480.png"/><Relationship Id="rId100" Type="http://schemas.openxmlformats.org/officeDocument/2006/relationships/customXml" Target="../ink/ink926.xml"/><Relationship Id="rId105" Type="http://schemas.openxmlformats.org/officeDocument/2006/relationships/image" Target="../media/image2620.png"/><Relationship Id="rId113" Type="http://schemas.openxmlformats.org/officeDocument/2006/relationships/image" Target="../media/image2660.png"/><Relationship Id="rId118" Type="http://schemas.openxmlformats.org/officeDocument/2006/relationships/customXml" Target="../ink/ink935.xml"/><Relationship Id="rId139" Type="http://schemas.openxmlformats.org/officeDocument/2006/relationships/image" Target="../media/image2381.png"/><Relationship Id="rId147" Type="http://schemas.openxmlformats.org/officeDocument/2006/relationships/image" Target="../media/image301.png"/><Relationship Id="rId8" Type="http://schemas.openxmlformats.org/officeDocument/2006/relationships/customXml" Target="../ink/ink880.xml"/><Relationship Id="rId51" Type="http://schemas.openxmlformats.org/officeDocument/2006/relationships/image" Target="../media/image290.png"/><Relationship Id="rId72" Type="http://schemas.openxmlformats.org/officeDocument/2006/relationships/customXml" Target="../ink/ink912.xml"/><Relationship Id="rId80" Type="http://schemas.openxmlformats.org/officeDocument/2006/relationships/customXml" Target="../ink/ink916.xml"/><Relationship Id="rId85" Type="http://schemas.openxmlformats.org/officeDocument/2006/relationships/image" Target="../media/image2520.png"/><Relationship Id="rId93" Type="http://schemas.openxmlformats.org/officeDocument/2006/relationships/image" Target="../media/image2560.png"/><Relationship Id="rId98" Type="http://schemas.openxmlformats.org/officeDocument/2006/relationships/customXml" Target="../ink/ink925.xml"/><Relationship Id="rId142" Type="http://schemas.openxmlformats.org/officeDocument/2006/relationships/customXml" Target="../ink/ink937.xml"/><Relationship Id="rId150" Type="http://schemas.openxmlformats.org/officeDocument/2006/relationships/customXml" Target="../ink/ink941.xml"/><Relationship Id="rId3" Type="http://schemas.openxmlformats.org/officeDocument/2006/relationships/image" Target="../media/image2661.png"/><Relationship Id="rId12" Type="http://schemas.openxmlformats.org/officeDocument/2006/relationships/customXml" Target="../ink/ink882.xml"/><Relationship Id="rId17" Type="http://schemas.openxmlformats.org/officeDocument/2006/relationships/image" Target="../media/image273.png"/><Relationship Id="rId25" Type="http://schemas.openxmlformats.org/officeDocument/2006/relationships/image" Target="../media/image277.png"/><Relationship Id="rId33" Type="http://schemas.openxmlformats.org/officeDocument/2006/relationships/image" Target="../media/image281.png"/><Relationship Id="rId38" Type="http://schemas.openxmlformats.org/officeDocument/2006/relationships/customXml" Target="../ink/ink895.xml"/><Relationship Id="rId46" Type="http://schemas.openxmlformats.org/officeDocument/2006/relationships/customXml" Target="../ink/ink899.xml"/><Relationship Id="rId59" Type="http://schemas.openxmlformats.org/officeDocument/2006/relationships/image" Target="../media/image294.png"/><Relationship Id="rId67" Type="http://schemas.openxmlformats.org/officeDocument/2006/relationships/image" Target="../media/image298.png"/><Relationship Id="rId103" Type="http://schemas.openxmlformats.org/officeDocument/2006/relationships/image" Target="../media/image2610.png"/><Relationship Id="rId108" Type="http://schemas.openxmlformats.org/officeDocument/2006/relationships/customXml" Target="../ink/ink930.xml"/><Relationship Id="rId116" Type="http://schemas.openxmlformats.org/officeDocument/2006/relationships/customXml" Target="../ink/ink934.xml"/><Relationship Id="rId20" Type="http://schemas.openxmlformats.org/officeDocument/2006/relationships/customXml" Target="../ink/ink886.xml"/><Relationship Id="rId41" Type="http://schemas.openxmlformats.org/officeDocument/2006/relationships/image" Target="../media/image285.png"/><Relationship Id="rId54" Type="http://schemas.openxmlformats.org/officeDocument/2006/relationships/customXml" Target="../ink/ink903.xml"/><Relationship Id="rId62" Type="http://schemas.openxmlformats.org/officeDocument/2006/relationships/customXml" Target="../ink/ink907.xml"/><Relationship Id="rId70" Type="http://schemas.openxmlformats.org/officeDocument/2006/relationships/customXml" Target="../ink/ink911.xml"/><Relationship Id="rId75" Type="http://schemas.openxmlformats.org/officeDocument/2006/relationships/image" Target="../media/image2470.png"/><Relationship Id="rId83" Type="http://schemas.openxmlformats.org/officeDocument/2006/relationships/image" Target="../media/image2510.png"/><Relationship Id="rId88" Type="http://schemas.openxmlformats.org/officeDocument/2006/relationships/customXml" Target="../ink/ink920.xml"/><Relationship Id="rId91" Type="http://schemas.openxmlformats.org/officeDocument/2006/relationships/image" Target="../media/image2550.png"/><Relationship Id="rId96" Type="http://schemas.openxmlformats.org/officeDocument/2006/relationships/customXml" Target="../ink/ink924.xml"/><Relationship Id="rId111" Type="http://schemas.openxmlformats.org/officeDocument/2006/relationships/image" Target="../media/image2650.png"/><Relationship Id="rId140" Type="http://schemas.openxmlformats.org/officeDocument/2006/relationships/customXml" Target="../ink/ink936.xml"/><Relationship Id="rId145" Type="http://schemas.openxmlformats.org/officeDocument/2006/relationships/image" Target="../media/image300.png"/><Relationship Id="rId153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79.xml"/><Relationship Id="rId15" Type="http://schemas.openxmlformats.org/officeDocument/2006/relationships/image" Target="../media/image272.png"/><Relationship Id="rId23" Type="http://schemas.openxmlformats.org/officeDocument/2006/relationships/image" Target="../media/image276.png"/><Relationship Id="rId28" Type="http://schemas.openxmlformats.org/officeDocument/2006/relationships/customXml" Target="../ink/ink890.xml"/><Relationship Id="rId36" Type="http://schemas.openxmlformats.org/officeDocument/2006/relationships/customXml" Target="../ink/ink894.xml"/><Relationship Id="rId49" Type="http://schemas.openxmlformats.org/officeDocument/2006/relationships/image" Target="../media/image289.png"/><Relationship Id="rId57" Type="http://schemas.openxmlformats.org/officeDocument/2006/relationships/image" Target="../media/image293.png"/><Relationship Id="rId106" Type="http://schemas.openxmlformats.org/officeDocument/2006/relationships/customXml" Target="../ink/ink929.xml"/><Relationship Id="rId114" Type="http://schemas.openxmlformats.org/officeDocument/2006/relationships/customXml" Target="../ink/ink933.xml"/><Relationship Id="rId10" Type="http://schemas.openxmlformats.org/officeDocument/2006/relationships/customXml" Target="../ink/ink881.xml"/><Relationship Id="rId31" Type="http://schemas.openxmlformats.org/officeDocument/2006/relationships/image" Target="../media/image280.png"/><Relationship Id="rId44" Type="http://schemas.openxmlformats.org/officeDocument/2006/relationships/customXml" Target="../ink/ink898.xml"/><Relationship Id="rId52" Type="http://schemas.openxmlformats.org/officeDocument/2006/relationships/customXml" Target="../ink/ink902.xml"/><Relationship Id="rId60" Type="http://schemas.openxmlformats.org/officeDocument/2006/relationships/customXml" Target="../ink/ink906.xml"/><Relationship Id="rId65" Type="http://schemas.openxmlformats.org/officeDocument/2006/relationships/image" Target="../media/image297.png"/><Relationship Id="rId73" Type="http://schemas.openxmlformats.org/officeDocument/2006/relationships/image" Target="../media/image2460.png"/><Relationship Id="rId78" Type="http://schemas.openxmlformats.org/officeDocument/2006/relationships/customXml" Target="../ink/ink915.xml"/><Relationship Id="rId81" Type="http://schemas.openxmlformats.org/officeDocument/2006/relationships/image" Target="../media/image2500.png"/><Relationship Id="rId86" Type="http://schemas.openxmlformats.org/officeDocument/2006/relationships/customXml" Target="../ink/ink919.xml"/><Relationship Id="rId94" Type="http://schemas.openxmlformats.org/officeDocument/2006/relationships/customXml" Target="../ink/ink923.xml"/><Relationship Id="rId99" Type="http://schemas.openxmlformats.org/officeDocument/2006/relationships/image" Target="../media/image2590.png"/><Relationship Id="rId101" Type="http://schemas.openxmlformats.org/officeDocument/2006/relationships/image" Target="../media/image2600.png"/><Relationship Id="rId143" Type="http://schemas.openxmlformats.org/officeDocument/2006/relationships/image" Target="../media/image299.png"/><Relationship Id="rId148" Type="http://schemas.openxmlformats.org/officeDocument/2006/relationships/customXml" Target="../ink/ink940.xml"/><Relationship Id="rId151" Type="http://schemas.openxmlformats.org/officeDocument/2006/relationships/image" Target="../media/image304.png"/><Relationship Id="rId4" Type="http://schemas.openxmlformats.org/officeDocument/2006/relationships/customXml" Target="../ink/ink878.xml"/><Relationship Id="rId9" Type="http://schemas.openxmlformats.org/officeDocument/2006/relationships/image" Target="../media/image2690.png"/><Relationship Id="rId13" Type="http://schemas.openxmlformats.org/officeDocument/2006/relationships/image" Target="../media/image271.png"/><Relationship Id="rId18" Type="http://schemas.openxmlformats.org/officeDocument/2006/relationships/customXml" Target="../ink/ink885.xml"/><Relationship Id="rId39" Type="http://schemas.openxmlformats.org/officeDocument/2006/relationships/image" Target="../media/image284.png"/><Relationship Id="rId109" Type="http://schemas.openxmlformats.org/officeDocument/2006/relationships/image" Target="../media/image2640.png"/><Relationship Id="rId34" Type="http://schemas.openxmlformats.org/officeDocument/2006/relationships/customXml" Target="../ink/ink893.xml"/><Relationship Id="rId50" Type="http://schemas.openxmlformats.org/officeDocument/2006/relationships/customXml" Target="../ink/ink901.xml"/><Relationship Id="rId55" Type="http://schemas.openxmlformats.org/officeDocument/2006/relationships/image" Target="../media/image292.png"/><Relationship Id="rId76" Type="http://schemas.openxmlformats.org/officeDocument/2006/relationships/customXml" Target="../ink/ink914.xml"/><Relationship Id="rId97" Type="http://schemas.openxmlformats.org/officeDocument/2006/relationships/image" Target="../media/image2580.png"/><Relationship Id="rId104" Type="http://schemas.openxmlformats.org/officeDocument/2006/relationships/customXml" Target="../ink/ink928.xml"/><Relationship Id="rId141" Type="http://schemas.openxmlformats.org/officeDocument/2006/relationships/image" Target="../media/image2390.png"/><Relationship Id="rId146" Type="http://schemas.openxmlformats.org/officeDocument/2006/relationships/customXml" Target="../ink/ink939.xml"/><Relationship Id="rId7" Type="http://schemas.openxmlformats.org/officeDocument/2006/relationships/image" Target="../media/image2681.png"/><Relationship Id="rId71" Type="http://schemas.openxmlformats.org/officeDocument/2006/relationships/image" Target="../media/image2450.png"/><Relationship Id="rId92" Type="http://schemas.openxmlformats.org/officeDocument/2006/relationships/customXml" Target="../ink/ink922.xml"/><Relationship Id="rId2" Type="http://schemas.openxmlformats.org/officeDocument/2006/relationships/customXml" Target="../ink/ink877.xml"/><Relationship Id="rId29" Type="http://schemas.openxmlformats.org/officeDocument/2006/relationships/image" Target="../media/image279.png"/><Relationship Id="rId24" Type="http://schemas.openxmlformats.org/officeDocument/2006/relationships/customXml" Target="../ink/ink888.xml"/><Relationship Id="rId40" Type="http://schemas.openxmlformats.org/officeDocument/2006/relationships/customXml" Target="../ink/ink896.xml"/><Relationship Id="rId45" Type="http://schemas.openxmlformats.org/officeDocument/2006/relationships/image" Target="../media/image287.png"/><Relationship Id="rId66" Type="http://schemas.openxmlformats.org/officeDocument/2006/relationships/customXml" Target="../ink/ink909.xml"/><Relationship Id="rId87" Type="http://schemas.openxmlformats.org/officeDocument/2006/relationships/image" Target="../media/image2530.png"/><Relationship Id="rId110" Type="http://schemas.openxmlformats.org/officeDocument/2006/relationships/customXml" Target="../ink/ink931.xml"/><Relationship Id="rId115" Type="http://schemas.openxmlformats.org/officeDocument/2006/relationships/image" Target="../media/image2670.png"/><Relationship Id="rId61" Type="http://schemas.openxmlformats.org/officeDocument/2006/relationships/image" Target="../media/image295.png"/><Relationship Id="rId82" Type="http://schemas.openxmlformats.org/officeDocument/2006/relationships/customXml" Target="../ink/ink917.xml"/><Relationship Id="rId152" Type="http://schemas.openxmlformats.org/officeDocument/2006/relationships/customXml" Target="../ink/ink942.xml"/><Relationship Id="rId19" Type="http://schemas.openxmlformats.org/officeDocument/2006/relationships/image" Target="../media/image274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9.png"/><Relationship Id="rId18" Type="http://schemas.openxmlformats.org/officeDocument/2006/relationships/customXml" Target="../ink/ink947.xml"/><Relationship Id="rId26" Type="http://schemas.openxmlformats.org/officeDocument/2006/relationships/customXml" Target="../ink/ink951.xml"/><Relationship Id="rId39" Type="http://schemas.openxmlformats.org/officeDocument/2006/relationships/image" Target="../media/image372.png"/><Relationship Id="rId21" Type="http://schemas.openxmlformats.org/officeDocument/2006/relationships/image" Target="../media/image363.png"/><Relationship Id="rId34" Type="http://schemas.openxmlformats.org/officeDocument/2006/relationships/customXml" Target="../ink/ink955.xml"/><Relationship Id="rId42" Type="http://schemas.openxmlformats.org/officeDocument/2006/relationships/customXml" Target="../ink/ink959.xml"/><Relationship Id="rId47" Type="http://schemas.openxmlformats.org/officeDocument/2006/relationships/image" Target="../media/image376.png"/><Relationship Id="rId50" Type="http://schemas.openxmlformats.org/officeDocument/2006/relationships/customXml" Target="../ink/ink963.xml"/><Relationship Id="rId55" Type="http://schemas.openxmlformats.org/officeDocument/2006/relationships/image" Target="../media/image380.png"/><Relationship Id="rId63" Type="http://schemas.openxmlformats.org/officeDocument/2006/relationships/image" Target="../media/image384.png"/><Relationship Id="rId68" Type="http://schemas.openxmlformats.org/officeDocument/2006/relationships/customXml" Target="../ink/ink972.xml"/><Relationship Id="rId76" Type="http://schemas.openxmlformats.org/officeDocument/2006/relationships/customXml" Target="../ink/ink976.xml"/><Relationship Id="rId84" Type="http://schemas.openxmlformats.org/officeDocument/2006/relationships/customXml" Target="../ink/ink980.xml"/><Relationship Id="rId89" Type="http://schemas.openxmlformats.org/officeDocument/2006/relationships/image" Target="../media/image337.png"/><Relationship Id="rId97" Type="http://schemas.openxmlformats.org/officeDocument/2006/relationships/image" Target="../media/image305.png"/><Relationship Id="rId7" Type="http://schemas.openxmlformats.org/officeDocument/2006/relationships/image" Target="../media/image356.png"/><Relationship Id="rId71" Type="http://schemas.openxmlformats.org/officeDocument/2006/relationships/image" Target="../media/image388.png"/><Relationship Id="rId92" Type="http://schemas.openxmlformats.org/officeDocument/2006/relationships/customXml" Target="../ink/ink984.xml"/><Relationship Id="rId2" Type="http://schemas.openxmlformats.org/officeDocument/2006/relationships/customXml" Target="../ink/ink943.xml"/><Relationship Id="rId29" Type="http://schemas.openxmlformats.org/officeDocument/2006/relationships/image" Target="../media/image367.png"/><Relationship Id="rId11" Type="http://schemas.openxmlformats.org/officeDocument/2006/relationships/image" Target="../media/image358.png"/><Relationship Id="rId24" Type="http://schemas.openxmlformats.org/officeDocument/2006/relationships/customXml" Target="../ink/ink950.xml"/><Relationship Id="rId32" Type="http://schemas.openxmlformats.org/officeDocument/2006/relationships/customXml" Target="../ink/ink954.xml"/><Relationship Id="rId37" Type="http://schemas.openxmlformats.org/officeDocument/2006/relationships/image" Target="../media/image371.png"/><Relationship Id="rId40" Type="http://schemas.openxmlformats.org/officeDocument/2006/relationships/customXml" Target="../ink/ink958.xml"/><Relationship Id="rId45" Type="http://schemas.openxmlformats.org/officeDocument/2006/relationships/image" Target="../media/image375.png"/><Relationship Id="rId53" Type="http://schemas.openxmlformats.org/officeDocument/2006/relationships/image" Target="../media/image379.png"/><Relationship Id="rId58" Type="http://schemas.openxmlformats.org/officeDocument/2006/relationships/customXml" Target="../ink/ink967.xml"/><Relationship Id="rId66" Type="http://schemas.openxmlformats.org/officeDocument/2006/relationships/customXml" Target="../ink/ink971.xml"/><Relationship Id="rId74" Type="http://schemas.openxmlformats.org/officeDocument/2006/relationships/customXml" Target="../ink/ink975.xml"/><Relationship Id="rId79" Type="http://schemas.openxmlformats.org/officeDocument/2006/relationships/image" Target="../media/image392.png"/><Relationship Id="rId87" Type="http://schemas.openxmlformats.org/officeDocument/2006/relationships/image" Target="../media/image396.png"/><Relationship Id="rId61" Type="http://schemas.openxmlformats.org/officeDocument/2006/relationships/image" Target="../media/image383.png"/><Relationship Id="rId82" Type="http://schemas.openxmlformats.org/officeDocument/2006/relationships/customXml" Target="../ink/ink979.xml"/><Relationship Id="rId90" Type="http://schemas.openxmlformats.org/officeDocument/2006/relationships/customXml" Target="../ink/ink983.xml"/><Relationship Id="rId95" Type="http://schemas.openxmlformats.org/officeDocument/2006/relationships/image" Target="../media/image398.png"/><Relationship Id="rId19" Type="http://schemas.openxmlformats.org/officeDocument/2006/relationships/image" Target="../media/image362.png"/><Relationship Id="rId14" Type="http://schemas.openxmlformats.org/officeDocument/2006/relationships/customXml" Target="../ink/ink946.xml"/><Relationship Id="rId22" Type="http://schemas.openxmlformats.org/officeDocument/2006/relationships/customXml" Target="../ink/ink949.xml"/><Relationship Id="rId27" Type="http://schemas.openxmlformats.org/officeDocument/2006/relationships/image" Target="../media/image366.png"/><Relationship Id="rId30" Type="http://schemas.openxmlformats.org/officeDocument/2006/relationships/customXml" Target="../ink/ink953.xml"/><Relationship Id="rId35" Type="http://schemas.openxmlformats.org/officeDocument/2006/relationships/image" Target="../media/image370.png"/><Relationship Id="rId43" Type="http://schemas.openxmlformats.org/officeDocument/2006/relationships/image" Target="../media/image374.png"/><Relationship Id="rId48" Type="http://schemas.openxmlformats.org/officeDocument/2006/relationships/customXml" Target="../ink/ink962.xml"/><Relationship Id="rId56" Type="http://schemas.openxmlformats.org/officeDocument/2006/relationships/customXml" Target="../ink/ink966.xml"/><Relationship Id="rId64" Type="http://schemas.openxmlformats.org/officeDocument/2006/relationships/customXml" Target="../ink/ink970.xml"/><Relationship Id="rId69" Type="http://schemas.openxmlformats.org/officeDocument/2006/relationships/image" Target="../media/image387.png"/><Relationship Id="rId77" Type="http://schemas.openxmlformats.org/officeDocument/2006/relationships/image" Target="../media/image391.png"/><Relationship Id="rId8" Type="http://schemas.openxmlformats.org/officeDocument/2006/relationships/customXml" Target="../ink/ink944.xml"/><Relationship Id="rId51" Type="http://schemas.openxmlformats.org/officeDocument/2006/relationships/image" Target="../media/image378.png"/><Relationship Id="rId72" Type="http://schemas.openxmlformats.org/officeDocument/2006/relationships/customXml" Target="../ink/ink974.xml"/><Relationship Id="rId80" Type="http://schemas.openxmlformats.org/officeDocument/2006/relationships/customXml" Target="../ink/ink978.xml"/><Relationship Id="rId85" Type="http://schemas.openxmlformats.org/officeDocument/2006/relationships/image" Target="../media/image395.png"/><Relationship Id="rId93" Type="http://schemas.openxmlformats.org/officeDocument/2006/relationships/image" Target="../media/image397.png"/><Relationship Id="rId98" Type="http://schemas.openxmlformats.org/officeDocument/2006/relationships/customXml" Target="../ink/ink987.xml"/><Relationship Id="rId12" Type="http://schemas.openxmlformats.org/officeDocument/2006/relationships/customXml" Target="../ink/ink945.xml"/><Relationship Id="rId17" Type="http://schemas.openxmlformats.org/officeDocument/2006/relationships/image" Target="../media/image361.png"/><Relationship Id="rId25" Type="http://schemas.openxmlformats.org/officeDocument/2006/relationships/image" Target="../media/image365.png"/><Relationship Id="rId33" Type="http://schemas.openxmlformats.org/officeDocument/2006/relationships/image" Target="../media/image369.png"/><Relationship Id="rId38" Type="http://schemas.openxmlformats.org/officeDocument/2006/relationships/customXml" Target="../ink/ink957.xml"/><Relationship Id="rId46" Type="http://schemas.openxmlformats.org/officeDocument/2006/relationships/customXml" Target="../ink/ink961.xml"/><Relationship Id="rId59" Type="http://schemas.openxmlformats.org/officeDocument/2006/relationships/image" Target="../media/image382.png"/><Relationship Id="rId67" Type="http://schemas.openxmlformats.org/officeDocument/2006/relationships/image" Target="../media/image386.png"/><Relationship Id="rId20" Type="http://schemas.openxmlformats.org/officeDocument/2006/relationships/customXml" Target="../ink/ink948.xml"/><Relationship Id="rId41" Type="http://schemas.openxmlformats.org/officeDocument/2006/relationships/image" Target="../media/image373.png"/><Relationship Id="rId54" Type="http://schemas.openxmlformats.org/officeDocument/2006/relationships/customXml" Target="../ink/ink965.xml"/><Relationship Id="rId62" Type="http://schemas.openxmlformats.org/officeDocument/2006/relationships/customXml" Target="../ink/ink969.xml"/><Relationship Id="rId70" Type="http://schemas.openxmlformats.org/officeDocument/2006/relationships/customXml" Target="../ink/ink973.xml"/><Relationship Id="rId75" Type="http://schemas.openxmlformats.org/officeDocument/2006/relationships/image" Target="../media/image390.png"/><Relationship Id="rId83" Type="http://schemas.openxmlformats.org/officeDocument/2006/relationships/image" Target="../media/image394.png"/><Relationship Id="rId88" Type="http://schemas.openxmlformats.org/officeDocument/2006/relationships/customXml" Target="../ink/ink982.xml"/><Relationship Id="rId91" Type="http://schemas.openxmlformats.org/officeDocument/2006/relationships/image" Target="../media/image355.png"/><Relationship Id="rId96" Type="http://schemas.openxmlformats.org/officeDocument/2006/relationships/customXml" Target="../ink/ink986.xml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364.png"/><Relationship Id="rId28" Type="http://schemas.openxmlformats.org/officeDocument/2006/relationships/customXml" Target="../ink/ink952.xml"/><Relationship Id="rId36" Type="http://schemas.openxmlformats.org/officeDocument/2006/relationships/customXml" Target="../ink/ink956.xml"/><Relationship Id="rId49" Type="http://schemas.openxmlformats.org/officeDocument/2006/relationships/image" Target="../media/image377.png"/><Relationship Id="rId57" Type="http://schemas.openxmlformats.org/officeDocument/2006/relationships/image" Target="../media/image381.png"/><Relationship Id="rId31" Type="http://schemas.openxmlformats.org/officeDocument/2006/relationships/image" Target="../media/image368.png"/><Relationship Id="rId44" Type="http://schemas.openxmlformats.org/officeDocument/2006/relationships/customXml" Target="../ink/ink960.xml"/><Relationship Id="rId52" Type="http://schemas.openxmlformats.org/officeDocument/2006/relationships/customXml" Target="../ink/ink964.xml"/><Relationship Id="rId60" Type="http://schemas.openxmlformats.org/officeDocument/2006/relationships/customXml" Target="../ink/ink968.xml"/><Relationship Id="rId65" Type="http://schemas.openxmlformats.org/officeDocument/2006/relationships/image" Target="../media/image385.png"/><Relationship Id="rId73" Type="http://schemas.openxmlformats.org/officeDocument/2006/relationships/image" Target="../media/image389.png"/><Relationship Id="rId78" Type="http://schemas.openxmlformats.org/officeDocument/2006/relationships/customXml" Target="../ink/ink977.xml"/><Relationship Id="rId81" Type="http://schemas.openxmlformats.org/officeDocument/2006/relationships/image" Target="../media/image393.png"/><Relationship Id="rId86" Type="http://schemas.openxmlformats.org/officeDocument/2006/relationships/customXml" Target="../ink/ink981.xml"/><Relationship Id="rId94" Type="http://schemas.openxmlformats.org/officeDocument/2006/relationships/customXml" Target="../ink/ink985.xml"/><Relationship Id="rId99" Type="http://schemas.openxmlformats.org/officeDocument/2006/relationships/image" Target="../media/image306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3.png"/><Relationship Id="rId18" Type="http://schemas.openxmlformats.org/officeDocument/2006/relationships/customXml" Target="../ink/ink996.xml"/><Relationship Id="rId26" Type="http://schemas.openxmlformats.org/officeDocument/2006/relationships/customXml" Target="../ink/ink1000.xml"/><Relationship Id="rId39" Type="http://schemas.openxmlformats.org/officeDocument/2006/relationships/image" Target="../media/image326.png"/><Relationship Id="rId21" Type="http://schemas.openxmlformats.org/officeDocument/2006/relationships/image" Target="../media/image317.png"/><Relationship Id="rId34" Type="http://schemas.openxmlformats.org/officeDocument/2006/relationships/customXml" Target="../ink/ink1004.xml"/><Relationship Id="rId42" Type="http://schemas.openxmlformats.org/officeDocument/2006/relationships/customXml" Target="../ink/ink1008.xml"/><Relationship Id="rId47" Type="http://schemas.openxmlformats.org/officeDocument/2006/relationships/image" Target="../media/image3080.png"/><Relationship Id="rId120" Type="http://schemas.openxmlformats.org/officeDocument/2006/relationships/customXml" Target="../ink/ink1016.xml"/><Relationship Id="rId125" Type="http://schemas.openxmlformats.org/officeDocument/2006/relationships/image" Target="../media/image345.png"/><Relationship Id="rId133" Type="http://schemas.openxmlformats.org/officeDocument/2006/relationships/image" Target="../media/image3050.png"/><Relationship Id="rId138" Type="http://schemas.openxmlformats.org/officeDocument/2006/relationships/customXml" Target="../ink/ink1025.xml"/><Relationship Id="rId141" Type="http://schemas.openxmlformats.org/officeDocument/2006/relationships/image" Target="../media/image331.png"/><Relationship Id="rId7" Type="http://schemas.openxmlformats.org/officeDocument/2006/relationships/image" Target="../media/image310.png"/><Relationship Id="rId71" Type="http://schemas.openxmlformats.org/officeDocument/2006/relationships/image" Target="../media/image3090.png"/><Relationship Id="rId2" Type="http://schemas.openxmlformats.org/officeDocument/2006/relationships/customXml" Target="../ink/ink988.xml"/><Relationship Id="rId16" Type="http://schemas.openxmlformats.org/officeDocument/2006/relationships/customXml" Target="../ink/ink995.xml"/><Relationship Id="rId29" Type="http://schemas.openxmlformats.org/officeDocument/2006/relationships/image" Target="../media/image321.png"/><Relationship Id="rId11" Type="http://schemas.openxmlformats.org/officeDocument/2006/relationships/image" Target="../media/image312.png"/><Relationship Id="rId24" Type="http://schemas.openxmlformats.org/officeDocument/2006/relationships/customXml" Target="../ink/ink999.xml"/><Relationship Id="rId32" Type="http://schemas.openxmlformats.org/officeDocument/2006/relationships/customXml" Target="../ink/ink1003.xml"/><Relationship Id="rId37" Type="http://schemas.openxmlformats.org/officeDocument/2006/relationships/image" Target="../media/image325.png"/><Relationship Id="rId40" Type="http://schemas.openxmlformats.org/officeDocument/2006/relationships/customXml" Target="../ink/ink1007.xml"/><Relationship Id="rId45" Type="http://schemas.openxmlformats.org/officeDocument/2006/relationships/image" Target="../media/image329.png"/><Relationship Id="rId74" Type="http://schemas.openxmlformats.org/officeDocument/2006/relationships/customXml" Target="../ink/ink1013.xml"/><Relationship Id="rId87" Type="http://schemas.openxmlformats.org/officeDocument/2006/relationships/image" Target="../media/image3150.png"/><Relationship Id="rId123" Type="http://schemas.openxmlformats.org/officeDocument/2006/relationships/image" Target="../media/image344.png"/><Relationship Id="rId128" Type="http://schemas.openxmlformats.org/officeDocument/2006/relationships/customXml" Target="../ink/ink1020.xml"/><Relationship Id="rId131" Type="http://schemas.openxmlformats.org/officeDocument/2006/relationships/image" Target="../media/image334.png"/><Relationship Id="rId136" Type="http://schemas.openxmlformats.org/officeDocument/2006/relationships/customXml" Target="../ink/ink1024.xml"/><Relationship Id="rId144" Type="http://schemas.openxmlformats.org/officeDocument/2006/relationships/customXml" Target="../ink/ink1028.xml"/><Relationship Id="rId5" Type="http://schemas.openxmlformats.org/officeDocument/2006/relationships/image" Target="../media/image309.png"/><Relationship Id="rId82" Type="http://schemas.openxmlformats.org/officeDocument/2006/relationships/customXml" Target="../ink/ink1014.xml"/><Relationship Id="rId10" Type="http://schemas.openxmlformats.org/officeDocument/2006/relationships/customXml" Target="../ink/ink992.xml"/><Relationship Id="rId19" Type="http://schemas.openxmlformats.org/officeDocument/2006/relationships/image" Target="../media/image316.png"/><Relationship Id="rId31" Type="http://schemas.openxmlformats.org/officeDocument/2006/relationships/image" Target="../media/image322.png"/><Relationship Id="rId44" Type="http://schemas.openxmlformats.org/officeDocument/2006/relationships/customXml" Target="../ink/ink1009.xml"/><Relationship Id="rId73" Type="http://schemas.openxmlformats.org/officeDocument/2006/relationships/image" Target="../media/image3100.png"/><Relationship Id="rId81" Type="http://schemas.openxmlformats.org/officeDocument/2006/relationships/image" Target="../media/image3140.png"/><Relationship Id="rId122" Type="http://schemas.openxmlformats.org/officeDocument/2006/relationships/customXml" Target="../ink/ink1017.xml"/><Relationship Id="rId130" Type="http://schemas.openxmlformats.org/officeDocument/2006/relationships/customXml" Target="../ink/ink1021.xml"/><Relationship Id="rId135" Type="http://schemas.openxmlformats.org/officeDocument/2006/relationships/image" Target="../media/image3060.png"/><Relationship Id="rId143" Type="http://schemas.openxmlformats.org/officeDocument/2006/relationships/image" Target="../media/image332.png"/><Relationship Id="rId4" Type="http://schemas.openxmlformats.org/officeDocument/2006/relationships/customXml" Target="../ink/ink989.xml"/><Relationship Id="rId9" Type="http://schemas.openxmlformats.org/officeDocument/2006/relationships/image" Target="../media/image311.png"/><Relationship Id="rId14" Type="http://schemas.openxmlformats.org/officeDocument/2006/relationships/customXml" Target="../ink/ink994.xml"/><Relationship Id="rId22" Type="http://schemas.openxmlformats.org/officeDocument/2006/relationships/customXml" Target="../ink/ink998.xml"/><Relationship Id="rId27" Type="http://schemas.openxmlformats.org/officeDocument/2006/relationships/image" Target="../media/image320.png"/><Relationship Id="rId30" Type="http://schemas.openxmlformats.org/officeDocument/2006/relationships/customXml" Target="../ink/ink1002.xml"/><Relationship Id="rId35" Type="http://schemas.openxmlformats.org/officeDocument/2006/relationships/image" Target="../media/image324.png"/><Relationship Id="rId43" Type="http://schemas.openxmlformats.org/officeDocument/2006/relationships/image" Target="../media/image328.png"/><Relationship Id="rId48" Type="http://schemas.openxmlformats.org/officeDocument/2006/relationships/customXml" Target="../ink/ink1011.xml"/><Relationship Id="rId126" Type="http://schemas.openxmlformats.org/officeDocument/2006/relationships/customXml" Target="../ink/ink1019.xml"/><Relationship Id="rId134" Type="http://schemas.openxmlformats.org/officeDocument/2006/relationships/customXml" Target="../ink/ink1023.xml"/><Relationship Id="rId139" Type="http://schemas.openxmlformats.org/officeDocument/2006/relationships/image" Target="../media/image330.png"/><Relationship Id="rId8" Type="http://schemas.openxmlformats.org/officeDocument/2006/relationships/customXml" Target="../ink/ink991.xml"/><Relationship Id="rId72" Type="http://schemas.openxmlformats.org/officeDocument/2006/relationships/customXml" Target="../ink/ink1012.xml"/><Relationship Id="rId121" Type="http://schemas.openxmlformats.org/officeDocument/2006/relationships/image" Target="../media/image343.png"/><Relationship Id="rId142" Type="http://schemas.openxmlformats.org/officeDocument/2006/relationships/customXml" Target="../ink/ink1027.xml"/><Relationship Id="rId3" Type="http://schemas.openxmlformats.org/officeDocument/2006/relationships/image" Target="../media/image308.png"/><Relationship Id="rId12" Type="http://schemas.openxmlformats.org/officeDocument/2006/relationships/customXml" Target="../ink/ink993.xml"/><Relationship Id="rId17" Type="http://schemas.openxmlformats.org/officeDocument/2006/relationships/image" Target="../media/image315.png"/><Relationship Id="rId25" Type="http://schemas.openxmlformats.org/officeDocument/2006/relationships/image" Target="../media/image319.png"/><Relationship Id="rId33" Type="http://schemas.openxmlformats.org/officeDocument/2006/relationships/image" Target="../media/image323.png"/><Relationship Id="rId38" Type="http://schemas.openxmlformats.org/officeDocument/2006/relationships/customXml" Target="../ink/ink1006.xml"/><Relationship Id="rId46" Type="http://schemas.openxmlformats.org/officeDocument/2006/relationships/customXml" Target="../ink/ink1010.xml"/><Relationship Id="rId124" Type="http://schemas.openxmlformats.org/officeDocument/2006/relationships/customXml" Target="../ink/ink1018.xml"/><Relationship Id="rId129" Type="http://schemas.openxmlformats.org/officeDocument/2006/relationships/image" Target="../media/image333.png"/><Relationship Id="rId137" Type="http://schemas.openxmlformats.org/officeDocument/2006/relationships/image" Target="../media/image307.png"/><Relationship Id="rId20" Type="http://schemas.openxmlformats.org/officeDocument/2006/relationships/customXml" Target="../ink/ink997.xml"/><Relationship Id="rId41" Type="http://schemas.openxmlformats.org/officeDocument/2006/relationships/image" Target="../media/image327.png"/><Relationship Id="rId88" Type="http://schemas.openxmlformats.org/officeDocument/2006/relationships/customXml" Target="../ink/ink1015.xml"/><Relationship Id="rId132" Type="http://schemas.openxmlformats.org/officeDocument/2006/relationships/customXml" Target="../ink/ink1022.xml"/><Relationship Id="rId140" Type="http://schemas.openxmlformats.org/officeDocument/2006/relationships/customXml" Target="../ink/ink1026.xml"/><Relationship Id="rId145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90.xml"/><Relationship Id="rId15" Type="http://schemas.openxmlformats.org/officeDocument/2006/relationships/image" Target="../media/image314.png"/><Relationship Id="rId23" Type="http://schemas.openxmlformats.org/officeDocument/2006/relationships/image" Target="../media/image318.png"/><Relationship Id="rId28" Type="http://schemas.openxmlformats.org/officeDocument/2006/relationships/customXml" Target="../ink/ink1001.xml"/><Relationship Id="rId36" Type="http://schemas.openxmlformats.org/officeDocument/2006/relationships/customXml" Target="../ink/ink1005.xml"/><Relationship Id="rId119" Type="http://schemas.openxmlformats.org/officeDocument/2006/relationships/image" Target="../media/image342.png"/><Relationship Id="rId127" Type="http://schemas.openxmlformats.org/officeDocument/2006/relationships/image" Target="../media/image346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1.png"/><Relationship Id="rId47" Type="http://schemas.openxmlformats.org/officeDocument/2006/relationships/image" Target="../media/image3080.png"/><Relationship Id="rId104" Type="http://schemas.openxmlformats.org/officeDocument/2006/relationships/customXml" Target="../ink/ink1036.xml"/><Relationship Id="rId112" Type="http://schemas.openxmlformats.org/officeDocument/2006/relationships/customXml" Target="../ink/ink1039.xml"/><Relationship Id="rId120" Type="http://schemas.openxmlformats.org/officeDocument/2006/relationships/customXml" Target="../ink/ink1043.xml"/><Relationship Id="rId125" Type="http://schemas.openxmlformats.org/officeDocument/2006/relationships/image" Target="../media/image345.png"/><Relationship Id="rId133" Type="http://schemas.openxmlformats.org/officeDocument/2006/relationships/image" Target="../media/image349.png"/><Relationship Id="rId138" Type="http://schemas.openxmlformats.org/officeDocument/2006/relationships/customXml" Target="../ink/ink1052.xml"/><Relationship Id="rId141" Type="http://schemas.openxmlformats.org/officeDocument/2006/relationships/image" Target="../media/image353.png"/><Relationship Id="rId146" Type="http://schemas.openxmlformats.org/officeDocument/2006/relationships/customXml" Target="../ink/ink1056.xml"/><Relationship Id="rId154" Type="http://schemas.openxmlformats.org/officeDocument/2006/relationships/customXml" Target="../ink/ink1060.xml"/><Relationship Id="rId71" Type="http://schemas.openxmlformats.org/officeDocument/2006/relationships/image" Target="../media/image3090.png"/><Relationship Id="rId2" Type="http://schemas.openxmlformats.org/officeDocument/2006/relationships/customXml" Target="../ink/ink1029.xml"/><Relationship Id="rId88" Type="http://schemas.openxmlformats.org/officeDocument/2006/relationships/customXml" Target="../ink/ink1034.xml"/><Relationship Id="rId107" Type="http://schemas.openxmlformats.org/officeDocument/2006/relationships/image" Target="../media/image336.png"/><Relationship Id="rId111" Type="http://schemas.openxmlformats.org/officeDocument/2006/relationships/image" Target="../media/image338.png"/><Relationship Id="rId132" Type="http://schemas.openxmlformats.org/officeDocument/2006/relationships/customXml" Target="../ink/ink1049.xml"/><Relationship Id="rId140" Type="http://schemas.openxmlformats.org/officeDocument/2006/relationships/customXml" Target="../ink/ink1053.xml"/><Relationship Id="rId145" Type="http://schemas.openxmlformats.org/officeDocument/2006/relationships/image" Target="../media/image3050.png"/><Relationship Id="rId153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74" Type="http://schemas.openxmlformats.org/officeDocument/2006/relationships/customXml" Target="../ink/ink1032.xml"/><Relationship Id="rId87" Type="http://schemas.openxmlformats.org/officeDocument/2006/relationships/image" Target="../media/image3150.png"/><Relationship Id="rId102" Type="http://schemas.openxmlformats.org/officeDocument/2006/relationships/customXml" Target="../ink/ink1035.xml"/><Relationship Id="rId115" Type="http://schemas.openxmlformats.org/officeDocument/2006/relationships/image" Target="../media/image340.png"/><Relationship Id="rId123" Type="http://schemas.openxmlformats.org/officeDocument/2006/relationships/image" Target="../media/image344.png"/><Relationship Id="rId128" Type="http://schemas.openxmlformats.org/officeDocument/2006/relationships/customXml" Target="../ink/ink1047.xml"/><Relationship Id="rId131" Type="http://schemas.openxmlformats.org/officeDocument/2006/relationships/image" Target="../media/image348.png"/><Relationship Id="rId136" Type="http://schemas.openxmlformats.org/officeDocument/2006/relationships/customXml" Target="../ink/ink1051.xml"/><Relationship Id="rId144" Type="http://schemas.openxmlformats.org/officeDocument/2006/relationships/customXml" Target="../ink/ink1055.xml"/><Relationship Id="rId149" Type="http://schemas.openxmlformats.org/officeDocument/2006/relationships/image" Target="../media/image307.png"/><Relationship Id="rId82" Type="http://schemas.openxmlformats.org/officeDocument/2006/relationships/customXml" Target="../ink/ink1033.xml"/><Relationship Id="rId106" Type="http://schemas.openxmlformats.org/officeDocument/2006/relationships/customXml" Target="../ink/ink1037.xml"/><Relationship Id="rId114" Type="http://schemas.openxmlformats.org/officeDocument/2006/relationships/customXml" Target="../ink/ink1040.xml"/><Relationship Id="rId119" Type="http://schemas.openxmlformats.org/officeDocument/2006/relationships/image" Target="../media/image342.png"/><Relationship Id="rId127" Type="http://schemas.openxmlformats.org/officeDocument/2006/relationships/image" Target="../media/image346.png"/><Relationship Id="rId152" Type="http://schemas.openxmlformats.org/officeDocument/2006/relationships/customXml" Target="../ink/ink1059.xml"/><Relationship Id="rId73" Type="http://schemas.openxmlformats.org/officeDocument/2006/relationships/image" Target="../media/image3100.png"/><Relationship Id="rId81" Type="http://schemas.openxmlformats.org/officeDocument/2006/relationships/image" Target="../media/image3140.png"/><Relationship Id="rId101" Type="http://schemas.openxmlformats.org/officeDocument/2006/relationships/image" Target="../media/image3330.png"/><Relationship Id="rId122" Type="http://schemas.openxmlformats.org/officeDocument/2006/relationships/customXml" Target="../ink/ink1044.xml"/><Relationship Id="rId130" Type="http://schemas.openxmlformats.org/officeDocument/2006/relationships/customXml" Target="../ink/ink1048.xml"/><Relationship Id="rId135" Type="http://schemas.openxmlformats.org/officeDocument/2006/relationships/image" Target="../media/image350.png"/><Relationship Id="rId143" Type="http://schemas.openxmlformats.org/officeDocument/2006/relationships/image" Target="../media/image354.png"/><Relationship Id="rId148" Type="http://schemas.openxmlformats.org/officeDocument/2006/relationships/customXml" Target="../ink/ink1057.xml"/><Relationship Id="rId151" Type="http://schemas.openxmlformats.org/officeDocument/2006/relationships/image" Target="../media/image330.png"/><Relationship Id="rId156" Type="http://schemas.openxmlformats.org/officeDocument/2006/relationships/customXml" Target="../ink/ink1061.xml"/><Relationship Id="rId48" Type="http://schemas.openxmlformats.org/officeDocument/2006/relationships/customXml" Target="../ink/ink1030.xml"/><Relationship Id="rId105" Type="http://schemas.openxmlformats.org/officeDocument/2006/relationships/image" Target="../media/image3350.png"/><Relationship Id="rId113" Type="http://schemas.openxmlformats.org/officeDocument/2006/relationships/image" Target="../media/image339.png"/><Relationship Id="rId118" Type="http://schemas.openxmlformats.org/officeDocument/2006/relationships/customXml" Target="../ink/ink1042.xml"/><Relationship Id="rId126" Type="http://schemas.openxmlformats.org/officeDocument/2006/relationships/customXml" Target="../ink/ink1046.xml"/><Relationship Id="rId134" Type="http://schemas.openxmlformats.org/officeDocument/2006/relationships/customXml" Target="../ink/ink1050.xml"/><Relationship Id="rId139" Type="http://schemas.openxmlformats.org/officeDocument/2006/relationships/image" Target="../media/image352.png"/><Relationship Id="rId147" Type="http://schemas.openxmlformats.org/officeDocument/2006/relationships/image" Target="../media/image3060.png"/><Relationship Id="rId72" Type="http://schemas.openxmlformats.org/officeDocument/2006/relationships/customXml" Target="../ink/ink1031.xml"/><Relationship Id="rId121" Type="http://schemas.openxmlformats.org/officeDocument/2006/relationships/image" Target="../media/image343.png"/><Relationship Id="rId142" Type="http://schemas.openxmlformats.org/officeDocument/2006/relationships/customXml" Target="../ink/ink1054.xml"/><Relationship Id="rId150" Type="http://schemas.openxmlformats.org/officeDocument/2006/relationships/customXml" Target="../ink/ink1058.xml"/><Relationship Id="rId155" Type="http://schemas.openxmlformats.org/officeDocument/2006/relationships/image" Target="../media/image332.png"/><Relationship Id="rId103" Type="http://schemas.openxmlformats.org/officeDocument/2006/relationships/image" Target="../media/image3340.png"/><Relationship Id="rId108" Type="http://schemas.openxmlformats.org/officeDocument/2006/relationships/customXml" Target="../ink/ink1038.xml"/><Relationship Id="rId116" Type="http://schemas.openxmlformats.org/officeDocument/2006/relationships/customXml" Target="../ink/ink1041.xml"/><Relationship Id="rId124" Type="http://schemas.openxmlformats.org/officeDocument/2006/relationships/customXml" Target="../ink/ink1045.xml"/><Relationship Id="rId129" Type="http://schemas.openxmlformats.org/officeDocument/2006/relationships/image" Target="../media/image347.png"/><Relationship Id="rId137" Type="http://schemas.openxmlformats.org/officeDocument/2006/relationships/image" Target="../media/image351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74.xml"/><Relationship Id="rId117" Type="http://schemas.openxmlformats.org/officeDocument/2006/relationships/image" Target="../media/image341.png"/><Relationship Id="rId21" Type="http://schemas.openxmlformats.org/officeDocument/2006/relationships/image" Target="../media/image317.png"/><Relationship Id="rId42" Type="http://schemas.openxmlformats.org/officeDocument/2006/relationships/customXml" Target="../ink/ink1082.xml"/><Relationship Id="rId47" Type="http://schemas.openxmlformats.org/officeDocument/2006/relationships/image" Target="../media/image3080.png"/><Relationship Id="rId112" Type="http://schemas.openxmlformats.org/officeDocument/2006/relationships/customXml" Target="../ink/ink1094.xml"/><Relationship Id="rId133" Type="http://schemas.openxmlformats.org/officeDocument/2006/relationships/image" Target="../media/image345.png"/><Relationship Id="rId138" Type="http://schemas.openxmlformats.org/officeDocument/2006/relationships/customXml" Target="../ink/ink1107.xml"/><Relationship Id="rId7" Type="http://schemas.openxmlformats.org/officeDocument/2006/relationships/image" Target="../media/image310.png"/><Relationship Id="rId71" Type="http://schemas.openxmlformats.org/officeDocument/2006/relationships/image" Target="../media/image3090.png"/><Relationship Id="rId2" Type="http://schemas.openxmlformats.org/officeDocument/2006/relationships/customXml" Target="../ink/ink1062.xml"/><Relationship Id="rId16" Type="http://schemas.openxmlformats.org/officeDocument/2006/relationships/customXml" Target="../ink/ink1069.xml"/><Relationship Id="rId29" Type="http://schemas.openxmlformats.org/officeDocument/2006/relationships/image" Target="../media/image321.png"/><Relationship Id="rId107" Type="http://schemas.openxmlformats.org/officeDocument/2006/relationships/image" Target="../media/image336.png"/><Relationship Id="rId11" Type="http://schemas.openxmlformats.org/officeDocument/2006/relationships/image" Target="../media/image312.png"/><Relationship Id="rId24" Type="http://schemas.openxmlformats.org/officeDocument/2006/relationships/customXml" Target="../ink/ink1073.xml"/><Relationship Id="rId32" Type="http://schemas.openxmlformats.org/officeDocument/2006/relationships/customXml" Target="../ink/ink1077.xml"/><Relationship Id="rId37" Type="http://schemas.openxmlformats.org/officeDocument/2006/relationships/image" Target="../media/image325.png"/><Relationship Id="rId40" Type="http://schemas.openxmlformats.org/officeDocument/2006/relationships/customXml" Target="../ink/ink1081.xml"/><Relationship Id="rId45" Type="http://schemas.openxmlformats.org/officeDocument/2006/relationships/image" Target="../media/image329.png"/><Relationship Id="rId74" Type="http://schemas.openxmlformats.org/officeDocument/2006/relationships/customXml" Target="../ink/ink1087.xml"/><Relationship Id="rId87" Type="http://schemas.openxmlformats.org/officeDocument/2006/relationships/image" Target="../media/image3150.png"/><Relationship Id="rId102" Type="http://schemas.openxmlformats.org/officeDocument/2006/relationships/customXml" Target="../ink/ink1090.xml"/><Relationship Id="rId115" Type="http://schemas.openxmlformats.org/officeDocument/2006/relationships/image" Target="../media/image340.png"/><Relationship Id="rId123" Type="http://schemas.openxmlformats.org/officeDocument/2006/relationships/image" Target="../media/image3530.png"/><Relationship Id="rId128" Type="http://schemas.openxmlformats.org/officeDocument/2006/relationships/customXml" Target="../ink/ink1102.xml"/><Relationship Id="rId131" Type="http://schemas.openxmlformats.org/officeDocument/2006/relationships/image" Target="../media/image344.png"/><Relationship Id="rId136" Type="http://schemas.openxmlformats.org/officeDocument/2006/relationships/customXml" Target="../ink/ink1106.xml"/><Relationship Id="rId144" Type="http://schemas.openxmlformats.org/officeDocument/2006/relationships/customXml" Target="../ink/ink1110.xml"/><Relationship Id="rId149" Type="http://schemas.openxmlformats.org/officeDocument/2006/relationships/image" Target="../media/image332.png"/><Relationship Id="rId5" Type="http://schemas.openxmlformats.org/officeDocument/2006/relationships/image" Target="../media/image309.png"/><Relationship Id="rId82" Type="http://schemas.openxmlformats.org/officeDocument/2006/relationships/customXml" Target="../ink/ink1088.xml"/><Relationship Id="rId19" Type="http://schemas.openxmlformats.org/officeDocument/2006/relationships/image" Target="../media/image316.png"/><Relationship Id="rId14" Type="http://schemas.openxmlformats.org/officeDocument/2006/relationships/customXml" Target="../ink/ink1068.xml"/><Relationship Id="rId22" Type="http://schemas.openxmlformats.org/officeDocument/2006/relationships/customXml" Target="../ink/ink1072.xml"/><Relationship Id="rId27" Type="http://schemas.openxmlformats.org/officeDocument/2006/relationships/image" Target="../media/image320.png"/><Relationship Id="rId30" Type="http://schemas.openxmlformats.org/officeDocument/2006/relationships/customXml" Target="../ink/ink1076.xml"/><Relationship Id="rId35" Type="http://schemas.openxmlformats.org/officeDocument/2006/relationships/image" Target="../media/image324.png"/><Relationship Id="rId43" Type="http://schemas.openxmlformats.org/officeDocument/2006/relationships/image" Target="../media/image328.png"/><Relationship Id="rId48" Type="http://schemas.openxmlformats.org/officeDocument/2006/relationships/customXml" Target="../ink/ink1085.xml"/><Relationship Id="rId105" Type="http://schemas.openxmlformats.org/officeDocument/2006/relationships/image" Target="../media/image3350.png"/><Relationship Id="rId113" Type="http://schemas.openxmlformats.org/officeDocument/2006/relationships/image" Target="../media/image339.png"/><Relationship Id="rId118" Type="http://schemas.openxmlformats.org/officeDocument/2006/relationships/customXml" Target="../ink/ink1097.xml"/><Relationship Id="rId126" Type="http://schemas.openxmlformats.org/officeDocument/2006/relationships/customXml" Target="../ink/ink1101.xml"/><Relationship Id="rId134" Type="http://schemas.openxmlformats.org/officeDocument/2006/relationships/customXml" Target="../ink/ink1105.xml"/><Relationship Id="rId139" Type="http://schemas.openxmlformats.org/officeDocument/2006/relationships/image" Target="../media/image3050.png"/><Relationship Id="rId147" Type="http://schemas.openxmlformats.org/officeDocument/2006/relationships/image" Target="../media/image331.png"/><Relationship Id="rId8" Type="http://schemas.openxmlformats.org/officeDocument/2006/relationships/customXml" Target="../ink/ink1065.xml"/><Relationship Id="rId72" Type="http://schemas.openxmlformats.org/officeDocument/2006/relationships/customXml" Target="../ink/ink1086.xml"/><Relationship Id="rId121" Type="http://schemas.openxmlformats.org/officeDocument/2006/relationships/image" Target="../media/image3520.png"/><Relationship Id="rId142" Type="http://schemas.openxmlformats.org/officeDocument/2006/relationships/customXml" Target="../ink/ink1109.xml"/><Relationship Id="rId150" Type="http://schemas.openxmlformats.org/officeDocument/2006/relationships/customXml" Target="../ink/ink1113.xml"/><Relationship Id="rId3" Type="http://schemas.openxmlformats.org/officeDocument/2006/relationships/image" Target="../media/image308.png"/><Relationship Id="rId12" Type="http://schemas.openxmlformats.org/officeDocument/2006/relationships/customXml" Target="../ink/ink1067.xml"/><Relationship Id="rId17" Type="http://schemas.openxmlformats.org/officeDocument/2006/relationships/image" Target="../media/image315.png"/><Relationship Id="rId25" Type="http://schemas.openxmlformats.org/officeDocument/2006/relationships/image" Target="../media/image319.png"/><Relationship Id="rId33" Type="http://schemas.openxmlformats.org/officeDocument/2006/relationships/image" Target="../media/image323.png"/><Relationship Id="rId38" Type="http://schemas.openxmlformats.org/officeDocument/2006/relationships/customXml" Target="../ink/ink1080.xml"/><Relationship Id="rId46" Type="http://schemas.openxmlformats.org/officeDocument/2006/relationships/customXml" Target="../ink/ink1084.xml"/><Relationship Id="rId103" Type="http://schemas.openxmlformats.org/officeDocument/2006/relationships/image" Target="../media/image3340.png"/><Relationship Id="rId108" Type="http://schemas.openxmlformats.org/officeDocument/2006/relationships/customXml" Target="../ink/ink1093.xml"/><Relationship Id="rId116" Type="http://schemas.openxmlformats.org/officeDocument/2006/relationships/customXml" Target="../ink/ink1096.xml"/><Relationship Id="rId124" Type="http://schemas.openxmlformats.org/officeDocument/2006/relationships/customXml" Target="../ink/ink1100.xml"/><Relationship Id="rId129" Type="http://schemas.openxmlformats.org/officeDocument/2006/relationships/image" Target="../media/image343.png"/><Relationship Id="rId137" Type="http://schemas.openxmlformats.org/officeDocument/2006/relationships/image" Target="../media/image3970.png"/><Relationship Id="rId20" Type="http://schemas.openxmlformats.org/officeDocument/2006/relationships/customXml" Target="../ink/ink1071.xml"/><Relationship Id="rId41" Type="http://schemas.openxmlformats.org/officeDocument/2006/relationships/image" Target="../media/image327.png"/><Relationship Id="rId88" Type="http://schemas.openxmlformats.org/officeDocument/2006/relationships/customXml" Target="../ink/ink1089.xml"/><Relationship Id="rId111" Type="http://schemas.openxmlformats.org/officeDocument/2006/relationships/image" Target="../media/image338.png"/><Relationship Id="rId132" Type="http://schemas.openxmlformats.org/officeDocument/2006/relationships/customXml" Target="../ink/ink1104.xml"/><Relationship Id="rId140" Type="http://schemas.openxmlformats.org/officeDocument/2006/relationships/customXml" Target="../ink/ink1108.xml"/><Relationship Id="rId145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64.xml"/><Relationship Id="rId15" Type="http://schemas.openxmlformats.org/officeDocument/2006/relationships/image" Target="../media/image314.png"/><Relationship Id="rId23" Type="http://schemas.openxmlformats.org/officeDocument/2006/relationships/image" Target="../media/image318.png"/><Relationship Id="rId28" Type="http://schemas.openxmlformats.org/officeDocument/2006/relationships/customXml" Target="../ink/ink1075.xml"/><Relationship Id="rId36" Type="http://schemas.openxmlformats.org/officeDocument/2006/relationships/customXml" Target="../ink/ink1079.xml"/><Relationship Id="rId106" Type="http://schemas.openxmlformats.org/officeDocument/2006/relationships/customXml" Target="../ink/ink1092.xml"/><Relationship Id="rId114" Type="http://schemas.openxmlformats.org/officeDocument/2006/relationships/customXml" Target="../ink/ink1095.xml"/><Relationship Id="rId119" Type="http://schemas.openxmlformats.org/officeDocument/2006/relationships/image" Target="../media/image3510.png"/><Relationship Id="rId127" Type="http://schemas.openxmlformats.org/officeDocument/2006/relationships/image" Target="../media/image342.png"/><Relationship Id="rId10" Type="http://schemas.openxmlformats.org/officeDocument/2006/relationships/customXml" Target="../ink/ink1066.xml"/><Relationship Id="rId31" Type="http://schemas.openxmlformats.org/officeDocument/2006/relationships/image" Target="../media/image322.png"/><Relationship Id="rId44" Type="http://schemas.openxmlformats.org/officeDocument/2006/relationships/customXml" Target="../ink/ink1083.xml"/><Relationship Id="rId73" Type="http://schemas.openxmlformats.org/officeDocument/2006/relationships/image" Target="../media/image3100.png"/><Relationship Id="rId81" Type="http://schemas.openxmlformats.org/officeDocument/2006/relationships/image" Target="../media/image3140.png"/><Relationship Id="rId101" Type="http://schemas.openxmlformats.org/officeDocument/2006/relationships/image" Target="../media/image3330.png"/><Relationship Id="rId122" Type="http://schemas.openxmlformats.org/officeDocument/2006/relationships/customXml" Target="../ink/ink1099.xml"/><Relationship Id="rId130" Type="http://schemas.openxmlformats.org/officeDocument/2006/relationships/customXml" Target="../ink/ink1103.xml"/><Relationship Id="rId135" Type="http://schemas.openxmlformats.org/officeDocument/2006/relationships/image" Target="../media/image346.png"/><Relationship Id="rId143" Type="http://schemas.openxmlformats.org/officeDocument/2006/relationships/image" Target="../media/image307.png"/><Relationship Id="rId148" Type="http://schemas.openxmlformats.org/officeDocument/2006/relationships/customXml" Target="../ink/ink1112.xml"/><Relationship Id="rId4" Type="http://schemas.openxmlformats.org/officeDocument/2006/relationships/customXml" Target="../ink/ink1063.xml"/><Relationship Id="rId9" Type="http://schemas.openxmlformats.org/officeDocument/2006/relationships/image" Target="../media/image311.png"/><Relationship Id="rId13" Type="http://schemas.openxmlformats.org/officeDocument/2006/relationships/image" Target="../media/image313.png"/><Relationship Id="rId18" Type="http://schemas.openxmlformats.org/officeDocument/2006/relationships/customXml" Target="../ink/ink1070.xml"/><Relationship Id="rId39" Type="http://schemas.openxmlformats.org/officeDocument/2006/relationships/image" Target="../media/image326.png"/><Relationship Id="rId34" Type="http://schemas.openxmlformats.org/officeDocument/2006/relationships/customXml" Target="../ink/ink1078.xml"/><Relationship Id="rId104" Type="http://schemas.openxmlformats.org/officeDocument/2006/relationships/customXml" Target="../ink/ink1091.xml"/><Relationship Id="rId120" Type="http://schemas.openxmlformats.org/officeDocument/2006/relationships/customXml" Target="../ink/ink1098.xml"/><Relationship Id="rId125" Type="http://schemas.openxmlformats.org/officeDocument/2006/relationships/image" Target="../media/image3540.png"/><Relationship Id="rId141" Type="http://schemas.openxmlformats.org/officeDocument/2006/relationships/image" Target="../media/image3060.png"/><Relationship Id="rId146" Type="http://schemas.openxmlformats.org/officeDocument/2006/relationships/customXml" Target="../ink/ink111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7.xml"/><Relationship Id="rId117" Type="http://schemas.openxmlformats.org/officeDocument/2006/relationships/image" Target="../media/image58.png"/><Relationship Id="rId21" Type="http://schemas.openxmlformats.org/officeDocument/2006/relationships/image" Target="../media/image10100.png"/><Relationship Id="rId42" Type="http://schemas.openxmlformats.org/officeDocument/2006/relationships/customXml" Target="../ink/ink75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88.xml"/><Relationship Id="rId84" Type="http://schemas.openxmlformats.org/officeDocument/2006/relationships/customXml" Target="../ink/ink96.xml"/><Relationship Id="rId89" Type="http://schemas.openxmlformats.org/officeDocument/2006/relationships/image" Target="../media/image44.png"/><Relationship Id="rId112" Type="http://schemas.openxmlformats.org/officeDocument/2006/relationships/customXml" Target="../ink/ink109.xml"/><Relationship Id="rId16" Type="http://schemas.openxmlformats.org/officeDocument/2006/relationships/customXml" Target="../ink/ink62.xml"/><Relationship Id="rId11" Type="http://schemas.openxmlformats.org/officeDocument/2006/relationships/image" Target="../media/image5100.png"/><Relationship Id="rId32" Type="http://schemas.openxmlformats.org/officeDocument/2006/relationships/customXml" Target="../ink/ink70.xml"/><Relationship Id="rId37" Type="http://schemas.openxmlformats.org/officeDocument/2006/relationships/image" Target="../media/image1810.png"/><Relationship Id="rId53" Type="http://schemas.openxmlformats.org/officeDocument/2006/relationships/image" Target="../media/image26.png"/><Relationship Id="rId58" Type="http://schemas.openxmlformats.org/officeDocument/2006/relationships/customXml" Target="../ink/ink83.xml"/><Relationship Id="rId74" Type="http://schemas.openxmlformats.org/officeDocument/2006/relationships/customXml" Target="../ink/ink91.xml"/><Relationship Id="rId79" Type="http://schemas.openxmlformats.org/officeDocument/2006/relationships/image" Target="../media/image39.png"/><Relationship Id="rId102" Type="http://schemas.openxmlformats.org/officeDocument/2006/relationships/customXml" Target="../ink/ink105.xml"/><Relationship Id="rId144" Type="http://schemas.openxmlformats.org/officeDocument/2006/relationships/customXml" Target="../ink/ink115.xml"/><Relationship Id="rId5" Type="http://schemas.openxmlformats.org/officeDocument/2006/relationships/image" Target="../media/image2100.png"/><Relationship Id="rId61" Type="http://schemas.openxmlformats.org/officeDocument/2006/relationships/image" Target="../media/image30.png"/><Relationship Id="rId82" Type="http://schemas.openxmlformats.org/officeDocument/2006/relationships/customXml" Target="../ink/ink95.xml"/><Relationship Id="rId90" Type="http://schemas.openxmlformats.org/officeDocument/2006/relationships/customXml" Target="../ink/ink99.xml"/><Relationship Id="rId95" Type="http://schemas.openxmlformats.org/officeDocument/2006/relationships/image" Target="../media/image47.png"/><Relationship Id="rId19" Type="http://schemas.openxmlformats.org/officeDocument/2006/relationships/image" Target="../media/image9100.png"/><Relationship Id="rId14" Type="http://schemas.openxmlformats.org/officeDocument/2006/relationships/customXml" Target="../ink/ink61.xml"/><Relationship Id="rId22" Type="http://schemas.openxmlformats.org/officeDocument/2006/relationships/customXml" Target="../ink/ink65.xml"/><Relationship Id="rId27" Type="http://schemas.openxmlformats.org/officeDocument/2006/relationships/image" Target="../media/image13100.png"/><Relationship Id="rId30" Type="http://schemas.openxmlformats.org/officeDocument/2006/relationships/customXml" Target="../ink/ink69.xml"/><Relationship Id="rId35" Type="http://schemas.openxmlformats.org/officeDocument/2006/relationships/image" Target="../media/image1759.png"/><Relationship Id="rId43" Type="http://schemas.openxmlformats.org/officeDocument/2006/relationships/image" Target="../media/image21.png"/><Relationship Id="rId48" Type="http://schemas.openxmlformats.org/officeDocument/2006/relationships/customXml" Target="../ink/ink78.xml"/><Relationship Id="rId56" Type="http://schemas.openxmlformats.org/officeDocument/2006/relationships/customXml" Target="../ink/ink82.xml"/><Relationship Id="rId64" Type="http://schemas.openxmlformats.org/officeDocument/2006/relationships/customXml" Target="../ink/ink86.xml"/><Relationship Id="rId69" Type="http://schemas.openxmlformats.org/officeDocument/2006/relationships/image" Target="../media/image34.png"/><Relationship Id="rId77" Type="http://schemas.openxmlformats.org/officeDocument/2006/relationships/image" Target="../media/image38.png"/><Relationship Id="rId100" Type="http://schemas.openxmlformats.org/officeDocument/2006/relationships/customXml" Target="../ink/ink104.xml"/><Relationship Id="rId105" Type="http://schemas.openxmlformats.org/officeDocument/2006/relationships/image" Target="../media/image52.png"/><Relationship Id="rId113" Type="http://schemas.openxmlformats.org/officeDocument/2006/relationships/image" Target="../media/image56.png"/><Relationship Id="rId118" Type="http://schemas.openxmlformats.org/officeDocument/2006/relationships/customXml" Target="../ink/ink112.xml"/><Relationship Id="rId8" Type="http://schemas.openxmlformats.org/officeDocument/2006/relationships/customXml" Target="../ink/ink59.xml"/><Relationship Id="rId51" Type="http://schemas.openxmlformats.org/officeDocument/2006/relationships/image" Target="../media/image25.png"/><Relationship Id="rId72" Type="http://schemas.openxmlformats.org/officeDocument/2006/relationships/customXml" Target="../ink/ink90.xml"/><Relationship Id="rId80" Type="http://schemas.openxmlformats.org/officeDocument/2006/relationships/customXml" Target="../ink/ink94.xml"/><Relationship Id="rId85" Type="http://schemas.openxmlformats.org/officeDocument/2006/relationships/image" Target="../media/image42.png"/><Relationship Id="rId93" Type="http://schemas.openxmlformats.org/officeDocument/2006/relationships/image" Target="../media/image46.png"/><Relationship Id="rId98" Type="http://schemas.openxmlformats.org/officeDocument/2006/relationships/customXml" Target="../ink/ink103.xml"/><Relationship Id="rId121" Type="http://schemas.openxmlformats.org/officeDocument/2006/relationships/image" Target="../media/image60.png"/><Relationship Id="rId3" Type="http://schemas.openxmlformats.org/officeDocument/2006/relationships/image" Target="../media/image1758.png"/><Relationship Id="rId12" Type="http://schemas.openxmlformats.org/officeDocument/2006/relationships/customXml" Target="../ink/ink60.xml"/><Relationship Id="rId17" Type="http://schemas.openxmlformats.org/officeDocument/2006/relationships/image" Target="../media/image8100.png"/><Relationship Id="rId25" Type="http://schemas.openxmlformats.org/officeDocument/2006/relationships/image" Target="../media/image12100.png"/><Relationship Id="rId33" Type="http://schemas.openxmlformats.org/officeDocument/2006/relationships/image" Target="../media/image16100.png"/><Relationship Id="rId38" Type="http://schemas.openxmlformats.org/officeDocument/2006/relationships/customXml" Target="../ink/ink73.xml"/><Relationship Id="rId46" Type="http://schemas.openxmlformats.org/officeDocument/2006/relationships/customXml" Target="../ink/ink77.xml"/><Relationship Id="rId59" Type="http://schemas.openxmlformats.org/officeDocument/2006/relationships/image" Target="../media/image29.png"/><Relationship Id="rId67" Type="http://schemas.openxmlformats.org/officeDocument/2006/relationships/image" Target="../media/image33.png"/><Relationship Id="rId103" Type="http://schemas.openxmlformats.org/officeDocument/2006/relationships/image" Target="../media/image51.png"/><Relationship Id="rId116" Type="http://schemas.openxmlformats.org/officeDocument/2006/relationships/customXml" Target="../ink/ink111.xml"/><Relationship Id="rId20" Type="http://schemas.openxmlformats.org/officeDocument/2006/relationships/customXml" Target="../ink/ink64.xml"/><Relationship Id="rId41" Type="http://schemas.openxmlformats.org/officeDocument/2006/relationships/image" Target="../media/image20.png"/><Relationship Id="rId54" Type="http://schemas.openxmlformats.org/officeDocument/2006/relationships/customXml" Target="../ink/ink81.xml"/><Relationship Id="rId62" Type="http://schemas.openxmlformats.org/officeDocument/2006/relationships/customXml" Target="../ink/ink85.xml"/><Relationship Id="rId70" Type="http://schemas.openxmlformats.org/officeDocument/2006/relationships/customXml" Target="../ink/ink89.xml"/><Relationship Id="rId75" Type="http://schemas.openxmlformats.org/officeDocument/2006/relationships/image" Target="../media/image37.png"/><Relationship Id="rId83" Type="http://schemas.openxmlformats.org/officeDocument/2006/relationships/image" Target="../media/image41.png"/><Relationship Id="rId88" Type="http://schemas.openxmlformats.org/officeDocument/2006/relationships/customXml" Target="../ink/ink98.xml"/><Relationship Id="rId91" Type="http://schemas.openxmlformats.org/officeDocument/2006/relationships/image" Target="../media/image45.png"/><Relationship Id="rId96" Type="http://schemas.openxmlformats.org/officeDocument/2006/relationships/customXml" Target="../ink/ink102.xml"/><Relationship Id="rId111" Type="http://schemas.openxmlformats.org/officeDocument/2006/relationships/image" Target="../media/image55.png"/><Relationship Id="rId145" Type="http://schemas.openxmlformats.org/officeDocument/2006/relationships/image" Target="../media/image41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8.xml"/><Relationship Id="rId15" Type="http://schemas.openxmlformats.org/officeDocument/2006/relationships/image" Target="../media/image7100.png"/><Relationship Id="rId23" Type="http://schemas.openxmlformats.org/officeDocument/2006/relationships/image" Target="../media/image11100.png"/><Relationship Id="rId28" Type="http://schemas.openxmlformats.org/officeDocument/2006/relationships/customXml" Target="../ink/ink68.xml"/><Relationship Id="rId36" Type="http://schemas.openxmlformats.org/officeDocument/2006/relationships/customXml" Target="../ink/ink72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6" Type="http://schemas.openxmlformats.org/officeDocument/2006/relationships/customXml" Target="../ink/ink107.xml"/><Relationship Id="rId114" Type="http://schemas.openxmlformats.org/officeDocument/2006/relationships/customXml" Target="../ink/ink110.xml"/><Relationship Id="rId119" Type="http://schemas.openxmlformats.org/officeDocument/2006/relationships/image" Target="../media/image59.png"/><Relationship Id="rId31" Type="http://schemas.openxmlformats.org/officeDocument/2006/relationships/image" Target="../media/image15100.png"/><Relationship Id="rId44" Type="http://schemas.openxmlformats.org/officeDocument/2006/relationships/customXml" Target="../ink/ink76.xml"/><Relationship Id="rId52" Type="http://schemas.openxmlformats.org/officeDocument/2006/relationships/customXml" Target="../ink/ink80.xml"/><Relationship Id="rId60" Type="http://schemas.openxmlformats.org/officeDocument/2006/relationships/customXml" Target="../ink/ink84.xml"/><Relationship Id="rId65" Type="http://schemas.openxmlformats.org/officeDocument/2006/relationships/image" Target="../media/image32.png"/><Relationship Id="rId73" Type="http://schemas.openxmlformats.org/officeDocument/2006/relationships/image" Target="../media/image36.png"/><Relationship Id="rId78" Type="http://schemas.openxmlformats.org/officeDocument/2006/relationships/customXml" Target="../ink/ink93.xml"/><Relationship Id="rId81" Type="http://schemas.openxmlformats.org/officeDocument/2006/relationships/image" Target="../media/image40.png"/><Relationship Id="rId86" Type="http://schemas.openxmlformats.org/officeDocument/2006/relationships/customXml" Target="../ink/ink97.xml"/><Relationship Id="rId94" Type="http://schemas.openxmlformats.org/officeDocument/2006/relationships/customXml" Target="../ink/ink10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14.xml"/><Relationship Id="rId143" Type="http://schemas.openxmlformats.org/officeDocument/2006/relationships/image" Target="../media/image71.png"/><Relationship Id="rId4" Type="http://schemas.openxmlformats.org/officeDocument/2006/relationships/customXml" Target="../ink/ink57.xml"/><Relationship Id="rId13" Type="http://schemas.openxmlformats.org/officeDocument/2006/relationships/image" Target="../media/image6100.png"/><Relationship Id="rId18" Type="http://schemas.openxmlformats.org/officeDocument/2006/relationships/customXml" Target="../ink/ink63.xml"/><Relationship Id="rId39" Type="http://schemas.openxmlformats.org/officeDocument/2006/relationships/image" Target="../media/image19.png"/><Relationship Id="rId109" Type="http://schemas.openxmlformats.org/officeDocument/2006/relationships/image" Target="../media/image54.png"/><Relationship Id="rId34" Type="http://schemas.openxmlformats.org/officeDocument/2006/relationships/customXml" Target="../ink/ink71.xml"/><Relationship Id="rId50" Type="http://schemas.openxmlformats.org/officeDocument/2006/relationships/customXml" Target="../ink/ink79.xml"/><Relationship Id="rId55" Type="http://schemas.openxmlformats.org/officeDocument/2006/relationships/image" Target="../media/image27.png"/><Relationship Id="rId76" Type="http://schemas.openxmlformats.org/officeDocument/2006/relationships/customXml" Target="../ink/ink92.xml"/><Relationship Id="rId97" Type="http://schemas.openxmlformats.org/officeDocument/2006/relationships/image" Target="../media/image48.png"/><Relationship Id="rId104" Type="http://schemas.openxmlformats.org/officeDocument/2006/relationships/customXml" Target="../ink/ink106.xml"/><Relationship Id="rId120" Type="http://schemas.openxmlformats.org/officeDocument/2006/relationships/customXml" Target="../ink/ink113.xml"/><Relationship Id="rId7" Type="http://schemas.openxmlformats.org/officeDocument/2006/relationships/image" Target="../media/image3101.png"/><Relationship Id="rId71" Type="http://schemas.openxmlformats.org/officeDocument/2006/relationships/image" Target="../media/image35.png"/><Relationship Id="rId92" Type="http://schemas.openxmlformats.org/officeDocument/2006/relationships/customXml" Target="../ink/ink100.xml"/><Relationship Id="rId2" Type="http://schemas.openxmlformats.org/officeDocument/2006/relationships/customXml" Target="../ink/ink56.xml"/><Relationship Id="rId29" Type="http://schemas.openxmlformats.org/officeDocument/2006/relationships/image" Target="../media/image14100.png"/><Relationship Id="rId24" Type="http://schemas.openxmlformats.org/officeDocument/2006/relationships/customXml" Target="../ink/ink66.xml"/><Relationship Id="rId40" Type="http://schemas.openxmlformats.org/officeDocument/2006/relationships/customXml" Target="../ink/ink74.xml"/><Relationship Id="rId45" Type="http://schemas.openxmlformats.org/officeDocument/2006/relationships/image" Target="../media/image22.png"/><Relationship Id="rId66" Type="http://schemas.openxmlformats.org/officeDocument/2006/relationships/customXml" Target="../ink/ink87.xml"/><Relationship Id="rId87" Type="http://schemas.openxmlformats.org/officeDocument/2006/relationships/image" Target="../media/image43.png"/><Relationship Id="rId110" Type="http://schemas.openxmlformats.org/officeDocument/2006/relationships/customXml" Target="../ink/ink108.xml"/><Relationship Id="rId115" Type="http://schemas.openxmlformats.org/officeDocument/2006/relationships/image" Target="../media/image57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26.xml"/><Relationship Id="rId117" Type="http://schemas.openxmlformats.org/officeDocument/2006/relationships/image" Target="../media/image341.png"/><Relationship Id="rId21" Type="http://schemas.openxmlformats.org/officeDocument/2006/relationships/image" Target="../media/image317.png"/><Relationship Id="rId42" Type="http://schemas.openxmlformats.org/officeDocument/2006/relationships/customXml" Target="../ink/ink1134.xml"/><Relationship Id="rId47" Type="http://schemas.openxmlformats.org/officeDocument/2006/relationships/image" Target="../media/image3080.png"/><Relationship Id="rId112" Type="http://schemas.openxmlformats.org/officeDocument/2006/relationships/customXml" Target="../ink/ink1146.xml"/><Relationship Id="rId133" Type="http://schemas.openxmlformats.org/officeDocument/2006/relationships/image" Target="../media/image345.png"/><Relationship Id="rId138" Type="http://schemas.openxmlformats.org/officeDocument/2006/relationships/customXml" Target="../ink/ink1159.xml"/><Relationship Id="rId7" Type="http://schemas.openxmlformats.org/officeDocument/2006/relationships/image" Target="../media/image310.png"/><Relationship Id="rId71" Type="http://schemas.openxmlformats.org/officeDocument/2006/relationships/image" Target="../media/image3090.png"/><Relationship Id="rId2" Type="http://schemas.openxmlformats.org/officeDocument/2006/relationships/customXml" Target="../ink/ink1114.xml"/><Relationship Id="rId16" Type="http://schemas.openxmlformats.org/officeDocument/2006/relationships/customXml" Target="../ink/ink1121.xml"/><Relationship Id="rId29" Type="http://schemas.openxmlformats.org/officeDocument/2006/relationships/image" Target="../media/image321.png"/><Relationship Id="rId107" Type="http://schemas.openxmlformats.org/officeDocument/2006/relationships/image" Target="../media/image336.png"/><Relationship Id="rId11" Type="http://schemas.openxmlformats.org/officeDocument/2006/relationships/image" Target="../media/image312.png"/><Relationship Id="rId24" Type="http://schemas.openxmlformats.org/officeDocument/2006/relationships/customXml" Target="../ink/ink1125.xml"/><Relationship Id="rId32" Type="http://schemas.openxmlformats.org/officeDocument/2006/relationships/customXml" Target="../ink/ink1129.xml"/><Relationship Id="rId37" Type="http://schemas.openxmlformats.org/officeDocument/2006/relationships/image" Target="../media/image325.png"/><Relationship Id="rId40" Type="http://schemas.openxmlformats.org/officeDocument/2006/relationships/customXml" Target="../ink/ink1133.xml"/><Relationship Id="rId45" Type="http://schemas.openxmlformats.org/officeDocument/2006/relationships/image" Target="../media/image329.png"/><Relationship Id="rId74" Type="http://schemas.openxmlformats.org/officeDocument/2006/relationships/customXml" Target="../ink/ink1139.xml"/><Relationship Id="rId87" Type="http://schemas.openxmlformats.org/officeDocument/2006/relationships/image" Target="../media/image3150.png"/><Relationship Id="rId102" Type="http://schemas.openxmlformats.org/officeDocument/2006/relationships/customXml" Target="../ink/ink1142.xml"/><Relationship Id="rId115" Type="http://schemas.openxmlformats.org/officeDocument/2006/relationships/image" Target="../media/image340.png"/><Relationship Id="rId123" Type="http://schemas.openxmlformats.org/officeDocument/2006/relationships/image" Target="../media/image3490.png"/><Relationship Id="rId128" Type="http://schemas.openxmlformats.org/officeDocument/2006/relationships/customXml" Target="../ink/ink1154.xml"/><Relationship Id="rId131" Type="http://schemas.openxmlformats.org/officeDocument/2006/relationships/image" Target="../media/image344.png"/><Relationship Id="rId136" Type="http://schemas.openxmlformats.org/officeDocument/2006/relationships/customXml" Target="../ink/ink1158.xml"/><Relationship Id="rId144" Type="http://schemas.openxmlformats.org/officeDocument/2006/relationships/customXml" Target="../ink/ink1162.xml"/><Relationship Id="rId149" Type="http://schemas.openxmlformats.org/officeDocument/2006/relationships/image" Target="../media/image332.png"/><Relationship Id="rId5" Type="http://schemas.openxmlformats.org/officeDocument/2006/relationships/image" Target="../media/image309.png"/><Relationship Id="rId82" Type="http://schemas.openxmlformats.org/officeDocument/2006/relationships/customXml" Target="../ink/ink1140.xml"/><Relationship Id="rId19" Type="http://schemas.openxmlformats.org/officeDocument/2006/relationships/image" Target="../media/image316.png"/><Relationship Id="rId14" Type="http://schemas.openxmlformats.org/officeDocument/2006/relationships/customXml" Target="../ink/ink1120.xml"/><Relationship Id="rId22" Type="http://schemas.openxmlformats.org/officeDocument/2006/relationships/customXml" Target="../ink/ink1124.xml"/><Relationship Id="rId27" Type="http://schemas.openxmlformats.org/officeDocument/2006/relationships/image" Target="../media/image320.png"/><Relationship Id="rId30" Type="http://schemas.openxmlformats.org/officeDocument/2006/relationships/customXml" Target="../ink/ink1128.xml"/><Relationship Id="rId35" Type="http://schemas.openxmlformats.org/officeDocument/2006/relationships/image" Target="../media/image324.png"/><Relationship Id="rId43" Type="http://schemas.openxmlformats.org/officeDocument/2006/relationships/image" Target="../media/image328.png"/><Relationship Id="rId48" Type="http://schemas.openxmlformats.org/officeDocument/2006/relationships/customXml" Target="../ink/ink1137.xml"/><Relationship Id="rId105" Type="http://schemas.openxmlformats.org/officeDocument/2006/relationships/image" Target="../media/image3350.png"/><Relationship Id="rId113" Type="http://schemas.openxmlformats.org/officeDocument/2006/relationships/image" Target="../media/image339.png"/><Relationship Id="rId118" Type="http://schemas.openxmlformats.org/officeDocument/2006/relationships/customXml" Target="../ink/ink1149.xml"/><Relationship Id="rId126" Type="http://schemas.openxmlformats.org/officeDocument/2006/relationships/customXml" Target="../ink/ink1153.xml"/><Relationship Id="rId134" Type="http://schemas.openxmlformats.org/officeDocument/2006/relationships/customXml" Target="../ink/ink1157.xml"/><Relationship Id="rId139" Type="http://schemas.openxmlformats.org/officeDocument/2006/relationships/image" Target="../media/image3050.png"/><Relationship Id="rId147" Type="http://schemas.openxmlformats.org/officeDocument/2006/relationships/image" Target="../media/image331.png"/><Relationship Id="rId8" Type="http://schemas.openxmlformats.org/officeDocument/2006/relationships/customXml" Target="../ink/ink1117.xml"/><Relationship Id="rId72" Type="http://schemas.openxmlformats.org/officeDocument/2006/relationships/customXml" Target="../ink/ink1138.xml"/><Relationship Id="rId121" Type="http://schemas.openxmlformats.org/officeDocument/2006/relationships/image" Target="../media/image3480.png"/><Relationship Id="rId142" Type="http://schemas.openxmlformats.org/officeDocument/2006/relationships/customXml" Target="../ink/ink1161.xml"/><Relationship Id="rId150" Type="http://schemas.openxmlformats.org/officeDocument/2006/relationships/customXml" Target="../ink/ink1165.xml"/><Relationship Id="rId3" Type="http://schemas.openxmlformats.org/officeDocument/2006/relationships/image" Target="../media/image308.png"/><Relationship Id="rId12" Type="http://schemas.openxmlformats.org/officeDocument/2006/relationships/customXml" Target="../ink/ink1119.xml"/><Relationship Id="rId17" Type="http://schemas.openxmlformats.org/officeDocument/2006/relationships/image" Target="../media/image315.png"/><Relationship Id="rId25" Type="http://schemas.openxmlformats.org/officeDocument/2006/relationships/image" Target="../media/image319.png"/><Relationship Id="rId33" Type="http://schemas.openxmlformats.org/officeDocument/2006/relationships/image" Target="../media/image323.png"/><Relationship Id="rId38" Type="http://schemas.openxmlformats.org/officeDocument/2006/relationships/customXml" Target="../ink/ink1132.xml"/><Relationship Id="rId46" Type="http://schemas.openxmlformats.org/officeDocument/2006/relationships/customXml" Target="../ink/ink1136.xml"/><Relationship Id="rId103" Type="http://schemas.openxmlformats.org/officeDocument/2006/relationships/image" Target="../media/image3340.png"/><Relationship Id="rId108" Type="http://schemas.openxmlformats.org/officeDocument/2006/relationships/customXml" Target="../ink/ink1145.xml"/><Relationship Id="rId116" Type="http://schemas.openxmlformats.org/officeDocument/2006/relationships/customXml" Target="../ink/ink1148.xml"/><Relationship Id="rId124" Type="http://schemas.openxmlformats.org/officeDocument/2006/relationships/customXml" Target="../ink/ink1152.xml"/><Relationship Id="rId129" Type="http://schemas.openxmlformats.org/officeDocument/2006/relationships/image" Target="../media/image343.png"/><Relationship Id="rId137" Type="http://schemas.openxmlformats.org/officeDocument/2006/relationships/image" Target="../media/image3980.png"/><Relationship Id="rId20" Type="http://schemas.openxmlformats.org/officeDocument/2006/relationships/customXml" Target="../ink/ink1123.xml"/><Relationship Id="rId41" Type="http://schemas.openxmlformats.org/officeDocument/2006/relationships/image" Target="../media/image327.png"/><Relationship Id="rId88" Type="http://schemas.openxmlformats.org/officeDocument/2006/relationships/customXml" Target="../ink/ink1141.xml"/><Relationship Id="rId111" Type="http://schemas.openxmlformats.org/officeDocument/2006/relationships/image" Target="../media/image338.png"/><Relationship Id="rId132" Type="http://schemas.openxmlformats.org/officeDocument/2006/relationships/customXml" Target="../ink/ink1156.xml"/><Relationship Id="rId140" Type="http://schemas.openxmlformats.org/officeDocument/2006/relationships/customXml" Target="../ink/ink1160.xml"/><Relationship Id="rId145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16.xml"/><Relationship Id="rId15" Type="http://schemas.openxmlformats.org/officeDocument/2006/relationships/image" Target="../media/image314.png"/><Relationship Id="rId23" Type="http://schemas.openxmlformats.org/officeDocument/2006/relationships/image" Target="../media/image318.png"/><Relationship Id="rId28" Type="http://schemas.openxmlformats.org/officeDocument/2006/relationships/customXml" Target="../ink/ink1127.xml"/><Relationship Id="rId36" Type="http://schemas.openxmlformats.org/officeDocument/2006/relationships/customXml" Target="../ink/ink1131.xml"/><Relationship Id="rId106" Type="http://schemas.openxmlformats.org/officeDocument/2006/relationships/customXml" Target="../ink/ink1144.xml"/><Relationship Id="rId114" Type="http://schemas.openxmlformats.org/officeDocument/2006/relationships/customXml" Target="../ink/ink1147.xml"/><Relationship Id="rId119" Type="http://schemas.openxmlformats.org/officeDocument/2006/relationships/image" Target="../media/image3470.png"/><Relationship Id="rId127" Type="http://schemas.openxmlformats.org/officeDocument/2006/relationships/image" Target="../media/image342.png"/><Relationship Id="rId10" Type="http://schemas.openxmlformats.org/officeDocument/2006/relationships/customXml" Target="../ink/ink1118.xml"/><Relationship Id="rId31" Type="http://schemas.openxmlformats.org/officeDocument/2006/relationships/image" Target="../media/image322.png"/><Relationship Id="rId44" Type="http://schemas.openxmlformats.org/officeDocument/2006/relationships/customXml" Target="../ink/ink1135.xml"/><Relationship Id="rId73" Type="http://schemas.openxmlformats.org/officeDocument/2006/relationships/image" Target="../media/image3100.png"/><Relationship Id="rId81" Type="http://schemas.openxmlformats.org/officeDocument/2006/relationships/image" Target="../media/image3140.png"/><Relationship Id="rId101" Type="http://schemas.openxmlformats.org/officeDocument/2006/relationships/image" Target="../media/image3330.png"/><Relationship Id="rId122" Type="http://schemas.openxmlformats.org/officeDocument/2006/relationships/customXml" Target="../ink/ink1151.xml"/><Relationship Id="rId130" Type="http://schemas.openxmlformats.org/officeDocument/2006/relationships/customXml" Target="../ink/ink1155.xml"/><Relationship Id="rId135" Type="http://schemas.openxmlformats.org/officeDocument/2006/relationships/image" Target="../media/image346.png"/><Relationship Id="rId143" Type="http://schemas.openxmlformats.org/officeDocument/2006/relationships/image" Target="../media/image307.png"/><Relationship Id="rId148" Type="http://schemas.openxmlformats.org/officeDocument/2006/relationships/customXml" Target="../ink/ink1164.xml"/><Relationship Id="rId151" Type="http://schemas.openxmlformats.org/officeDocument/2006/relationships/image" Target="../media/image399.png"/><Relationship Id="rId4" Type="http://schemas.openxmlformats.org/officeDocument/2006/relationships/customXml" Target="../ink/ink1115.xml"/><Relationship Id="rId9" Type="http://schemas.openxmlformats.org/officeDocument/2006/relationships/image" Target="../media/image311.png"/><Relationship Id="rId13" Type="http://schemas.openxmlformats.org/officeDocument/2006/relationships/image" Target="../media/image313.png"/><Relationship Id="rId18" Type="http://schemas.openxmlformats.org/officeDocument/2006/relationships/customXml" Target="../ink/ink1122.xml"/><Relationship Id="rId39" Type="http://schemas.openxmlformats.org/officeDocument/2006/relationships/image" Target="../media/image326.png"/><Relationship Id="rId34" Type="http://schemas.openxmlformats.org/officeDocument/2006/relationships/customXml" Target="../ink/ink1130.xml"/><Relationship Id="rId104" Type="http://schemas.openxmlformats.org/officeDocument/2006/relationships/customXml" Target="../ink/ink1143.xml"/><Relationship Id="rId120" Type="http://schemas.openxmlformats.org/officeDocument/2006/relationships/customXml" Target="../ink/ink1150.xml"/><Relationship Id="rId125" Type="http://schemas.openxmlformats.org/officeDocument/2006/relationships/image" Target="../media/image3500.png"/><Relationship Id="rId141" Type="http://schemas.openxmlformats.org/officeDocument/2006/relationships/image" Target="../media/image3060.png"/><Relationship Id="rId146" Type="http://schemas.openxmlformats.org/officeDocument/2006/relationships/customXml" Target="../ink/ink1163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78.xml"/><Relationship Id="rId117" Type="http://schemas.openxmlformats.org/officeDocument/2006/relationships/image" Target="../media/image413.png"/><Relationship Id="rId21" Type="http://schemas.openxmlformats.org/officeDocument/2006/relationships/image" Target="../media/image3660.png"/><Relationship Id="rId112" Type="http://schemas.openxmlformats.org/officeDocument/2006/relationships/customXml" Target="../ink/ink1198.xml"/><Relationship Id="rId133" Type="http://schemas.openxmlformats.org/officeDocument/2006/relationships/image" Target="../media/image421.png"/><Relationship Id="rId138" Type="http://schemas.openxmlformats.org/officeDocument/2006/relationships/customXml" Target="../ink/ink1211.xml"/><Relationship Id="rId154" Type="http://schemas.openxmlformats.org/officeDocument/2006/relationships/customXml" Target="../ink/ink1219.xml"/><Relationship Id="rId159" Type="http://schemas.openxmlformats.org/officeDocument/2006/relationships/image" Target="../media/image434.png"/><Relationship Id="rId16" Type="http://schemas.openxmlformats.org/officeDocument/2006/relationships/customXml" Target="../ink/ink1173.xml"/><Relationship Id="rId107" Type="http://schemas.openxmlformats.org/officeDocument/2006/relationships/image" Target="../media/image409.png"/><Relationship Id="rId11" Type="http://schemas.openxmlformats.org/officeDocument/2006/relationships/image" Target="../media/image3610.png"/><Relationship Id="rId24" Type="http://schemas.openxmlformats.org/officeDocument/2006/relationships/customXml" Target="../ink/ink1177.xml"/><Relationship Id="rId32" Type="http://schemas.openxmlformats.org/officeDocument/2006/relationships/customXml" Target="../ink/ink1181.xml"/><Relationship Id="rId37" Type="http://schemas.openxmlformats.org/officeDocument/2006/relationships/image" Target="../media/image3740.png"/><Relationship Id="rId53" Type="http://schemas.openxmlformats.org/officeDocument/2006/relationships/image" Target="../media/image3820.png"/><Relationship Id="rId102" Type="http://schemas.openxmlformats.org/officeDocument/2006/relationships/customXml" Target="../ink/ink1193.xml"/><Relationship Id="rId110" Type="http://schemas.openxmlformats.org/officeDocument/2006/relationships/customXml" Target="../ink/ink1197.xml"/><Relationship Id="rId115" Type="http://schemas.openxmlformats.org/officeDocument/2006/relationships/image" Target="../media/image412.png"/><Relationship Id="rId123" Type="http://schemas.openxmlformats.org/officeDocument/2006/relationships/image" Target="../media/image416.png"/><Relationship Id="rId128" Type="http://schemas.openxmlformats.org/officeDocument/2006/relationships/customXml" Target="../ink/ink1206.xml"/><Relationship Id="rId131" Type="http://schemas.openxmlformats.org/officeDocument/2006/relationships/image" Target="../media/image420.png"/><Relationship Id="rId136" Type="http://schemas.openxmlformats.org/officeDocument/2006/relationships/customXml" Target="../ink/ink1210.xml"/><Relationship Id="rId144" Type="http://schemas.openxmlformats.org/officeDocument/2006/relationships/customXml" Target="../ink/ink1214.xml"/><Relationship Id="rId149" Type="http://schemas.openxmlformats.org/officeDocument/2006/relationships/image" Target="../media/image429.png"/><Relationship Id="rId157" Type="http://schemas.openxmlformats.org/officeDocument/2006/relationships/image" Target="../media/image433.png"/><Relationship Id="rId5" Type="http://schemas.openxmlformats.org/officeDocument/2006/relationships/image" Target="../media/image3580.png"/><Relationship Id="rId95" Type="http://schemas.openxmlformats.org/officeDocument/2006/relationships/image" Target="../media/image403.png"/><Relationship Id="rId152" Type="http://schemas.openxmlformats.org/officeDocument/2006/relationships/customXml" Target="../ink/ink1218.xml"/><Relationship Id="rId160" Type="http://schemas.openxmlformats.org/officeDocument/2006/relationships/customXml" Target="../ink/ink1222.xml"/><Relationship Id="rId19" Type="http://schemas.openxmlformats.org/officeDocument/2006/relationships/image" Target="../media/image3650.png"/><Relationship Id="rId14" Type="http://schemas.openxmlformats.org/officeDocument/2006/relationships/customXml" Target="../ink/ink1172.xml"/><Relationship Id="rId22" Type="http://schemas.openxmlformats.org/officeDocument/2006/relationships/customXml" Target="../ink/ink1176.xml"/><Relationship Id="rId27" Type="http://schemas.openxmlformats.org/officeDocument/2006/relationships/image" Target="../media/image3690.png"/><Relationship Id="rId30" Type="http://schemas.openxmlformats.org/officeDocument/2006/relationships/customXml" Target="../ink/ink1180.xml"/><Relationship Id="rId35" Type="http://schemas.openxmlformats.org/officeDocument/2006/relationships/image" Target="../media/image3730.png"/><Relationship Id="rId100" Type="http://schemas.openxmlformats.org/officeDocument/2006/relationships/customXml" Target="../ink/ink1192.xml"/><Relationship Id="rId105" Type="http://schemas.openxmlformats.org/officeDocument/2006/relationships/image" Target="../media/image408.png"/><Relationship Id="rId113" Type="http://schemas.openxmlformats.org/officeDocument/2006/relationships/image" Target="../media/image400.png"/><Relationship Id="rId118" Type="http://schemas.openxmlformats.org/officeDocument/2006/relationships/customXml" Target="../ink/ink1201.xml"/><Relationship Id="rId126" Type="http://schemas.openxmlformats.org/officeDocument/2006/relationships/customXml" Target="../ink/ink1205.xml"/><Relationship Id="rId134" Type="http://schemas.openxmlformats.org/officeDocument/2006/relationships/customXml" Target="../ink/ink1209.xml"/><Relationship Id="rId139" Type="http://schemas.openxmlformats.org/officeDocument/2006/relationships/image" Target="../media/image424.png"/><Relationship Id="rId147" Type="http://schemas.openxmlformats.org/officeDocument/2006/relationships/image" Target="../media/image428.png"/><Relationship Id="rId8" Type="http://schemas.openxmlformats.org/officeDocument/2006/relationships/customXml" Target="../ink/ink1169.xml"/><Relationship Id="rId51" Type="http://schemas.openxmlformats.org/officeDocument/2006/relationships/image" Target="../media/image3810.png"/><Relationship Id="rId93" Type="http://schemas.openxmlformats.org/officeDocument/2006/relationships/image" Target="../media/image402.png"/><Relationship Id="rId98" Type="http://schemas.openxmlformats.org/officeDocument/2006/relationships/customXml" Target="../ink/ink1191.xml"/><Relationship Id="rId121" Type="http://schemas.openxmlformats.org/officeDocument/2006/relationships/image" Target="../media/image415.png"/><Relationship Id="rId142" Type="http://schemas.openxmlformats.org/officeDocument/2006/relationships/customXml" Target="../ink/ink1213.xml"/><Relationship Id="rId150" Type="http://schemas.openxmlformats.org/officeDocument/2006/relationships/customXml" Target="../ink/ink1217.xml"/><Relationship Id="rId155" Type="http://schemas.openxmlformats.org/officeDocument/2006/relationships/image" Target="../media/image432.png"/><Relationship Id="rId163" Type="http://schemas.openxmlformats.org/officeDocument/2006/relationships/image" Target="../media/image436.png"/><Relationship Id="rId3" Type="http://schemas.openxmlformats.org/officeDocument/2006/relationships/image" Target="../media/image3570.png"/><Relationship Id="rId12" Type="http://schemas.openxmlformats.org/officeDocument/2006/relationships/customXml" Target="../ink/ink1171.xml"/><Relationship Id="rId17" Type="http://schemas.openxmlformats.org/officeDocument/2006/relationships/image" Target="../media/image3640.png"/><Relationship Id="rId25" Type="http://schemas.openxmlformats.org/officeDocument/2006/relationships/image" Target="../media/image3680.png"/><Relationship Id="rId33" Type="http://schemas.openxmlformats.org/officeDocument/2006/relationships/image" Target="../media/image3720.png"/><Relationship Id="rId38" Type="http://schemas.openxmlformats.org/officeDocument/2006/relationships/customXml" Target="../ink/ink1184.xml"/><Relationship Id="rId103" Type="http://schemas.openxmlformats.org/officeDocument/2006/relationships/image" Target="../media/image407.png"/><Relationship Id="rId108" Type="http://schemas.openxmlformats.org/officeDocument/2006/relationships/customXml" Target="../ink/ink1196.xml"/><Relationship Id="rId116" Type="http://schemas.openxmlformats.org/officeDocument/2006/relationships/customXml" Target="../ink/ink1200.xml"/><Relationship Id="rId124" Type="http://schemas.openxmlformats.org/officeDocument/2006/relationships/customXml" Target="../ink/ink1204.xml"/><Relationship Id="rId129" Type="http://schemas.openxmlformats.org/officeDocument/2006/relationships/image" Target="../media/image419.png"/><Relationship Id="rId137" Type="http://schemas.openxmlformats.org/officeDocument/2006/relationships/image" Target="../media/image423.png"/><Relationship Id="rId158" Type="http://schemas.openxmlformats.org/officeDocument/2006/relationships/customXml" Target="../ink/ink1221.xml"/><Relationship Id="rId20" Type="http://schemas.openxmlformats.org/officeDocument/2006/relationships/customXml" Target="../ink/ink1175.xml"/><Relationship Id="rId54" Type="http://schemas.openxmlformats.org/officeDocument/2006/relationships/customXml" Target="../ink/ink1187.xml"/><Relationship Id="rId91" Type="http://schemas.openxmlformats.org/officeDocument/2006/relationships/image" Target="../media/image401.png"/><Relationship Id="rId96" Type="http://schemas.openxmlformats.org/officeDocument/2006/relationships/customXml" Target="../ink/ink1190.xml"/><Relationship Id="rId111" Type="http://schemas.openxmlformats.org/officeDocument/2006/relationships/image" Target="../media/image411.png"/><Relationship Id="rId132" Type="http://schemas.openxmlformats.org/officeDocument/2006/relationships/customXml" Target="../ink/ink1208.xml"/><Relationship Id="rId140" Type="http://schemas.openxmlformats.org/officeDocument/2006/relationships/customXml" Target="../ink/ink1212.xml"/><Relationship Id="rId145" Type="http://schemas.openxmlformats.org/officeDocument/2006/relationships/image" Target="../media/image427.png"/><Relationship Id="rId153" Type="http://schemas.openxmlformats.org/officeDocument/2006/relationships/image" Target="../media/image431.png"/><Relationship Id="rId161" Type="http://schemas.openxmlformats.org/officeDocument/2006/relationships/image" Target="../media/image43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68.xml"/><Relationship Id="rId15" Type="http://schemas.openxmlformats.org/officeDocument/2006/relationships/image" Target="../media/image3630.png"/><Relationship Id="rId23" Type="http://schemas.openxmlformats.org/officeDocument/2006/relationships/image" Target="../media/image3670.png"/><Relationship Id="rId28" Type="http://schemas.openxmlformats.org/officeDocument/2006/relationships/customXml" Target="../ink/ink1179.xml"/><Relationship Id="rId36" Type="http://schemas.openxmlformats.org/officeDocument/2006/relationships/customXml" Target="../ink/ink1183.xml"/><Relationship Id="rId49" Type="http://schemas.openxmlformats.org/officeDocument/2006/relationships/image" Target="../media/image3800.png"/><Relationship Id="rId106" Type="http://schemas.openxmlformats.org/officeDocument/2006/relationships/customXml" Target="../ink/ink1195.xml"/><Relationship Id="rId114" Type="http://schemas.openxmlformats.org/officeDocument/2006/relationships/customXml" Target="../ink/ink1199.xml"/><Relationship Id="rId119" Type="http://schemas.openxmlformats.org/officeDocument/2006/relationships/image" Target="../media/image414.png"/><Relationship Id="rId127" Type="http://schemas.openxmlformats.org/officeDocument/2006/relationships/image" Target="../media/image418.png"/><Relationship Id="rId10" Type="http://schemas.openxmlformats.org/officeDocument/2006/relationships/customXml" Target="../ink/ink1170.xml"/><Relationship Id="rId31" Type="http://schemas.openxmlformats.org/officeDocument/2006/relationships/image" Target="../media/image3710.png"/><Relationship Id="rId52" Type="http://schemas.openxmlformats.org/officeDocument/2006/relationships/customXml" Target="../ink/ink1186.xml"/><Relationship Id="rId94" Type="http://schemas.openxmlformats.org/officeDocument/2006/relationships/customXml" Target="../ink/ink1189.xml"/><Relationship Id="rId99" Type="http://schemas.openxmlformats.org/officeDocument/2006/relationships/image" Target="../media/image405.png"/><Relationship Id="rId101" Type="http://schemas.openxmlformats.org/officeDocument/2006/relationships/image" Target="../media/image406.png"/><Relationship Id="rId122" Type="http://schemas.openxmlformats.org/officeDocument/2006/relationships/customXml" Target="../ink/ink1203.xml"/><Relationship Id="rId130" Type="http://schemas.openxmlformats.org/officeDocument/2006/relationships/customXml" Target="../ink/ink1207.xml"/><Relationship Id="rId135" Type="http://schemas.openxmlformats.org/officeDocument/2006/relationships/image" Target="../media/image422.png"/><Relationship Id="rId143" Type="http://schemas.openxmlformats.org/officeDocument/2006/relationships/image" Target="../media/image426.png"/><Relationship Id="rId148" Type="http://schemas.openxmlformats.org/officeDocument/2006/relationships/customXml" Target="../ink/ink1216.xml"/><Relationship Id="rId151" Type="http://schemas.openxmlformats.org/officeDocument/2006/relationships/image" Target="../media/image430.png"/><Relationship Id="rId156" Type="http://schemas.openxmlformats.org/officeDocument/2006/relationships/customXml" Target="../ink/ink1220.xml"/><Relationship Id="rId4" Type="http://schemas.openxmlformats.org/officeDocument/2006/relationships/customXml" Target="../ink/ink1167.xml"/><Relationship Id="rId9" Type="http://schemas.openxmlformats.org/officeDocument/2006/relationships/image" Target="../media/image3600.png"/><Relationship Id="rId13" Type="http://schemas.openxmlformats.org/officeDocument/2006/relationships/image" Target="../media/image3620.png"/><Relationship Id="rId18" Type="http://schemas.openxmlformats.org/officeDocument/2006/relationships/customXml" Target="../ink/ink1174.xml"/><Relationship Id="rId109" Type="http://schemas.openxmlformats.org/officeDocument/2006/relationships/image" Target="../media/image410.png"/><Relationship Id="rId34" Type="http://schemas.openxmlformats.org/officeDocument/2006/relationships/customXml" Target="../ink/ink1182.xml"/><Relationship Id="rId50" Type="http://schemas.openxmlformats.org/officeDocument/2006/relationships/customXml" Target="../ink/ink1185.xml"/><Relationship Id="rId97" Type="http://schemas.openxmlformats.org/officeDocument/2006/relationships/image" Target="../media/image404.png"/><Relationship Id="rId104" Type="http://schemas.openxmlformats.org/officeDocument/2006/relationships/customXml" Target="../ink/ink1194.xml"/><Relationship Id="rId120" Type="http://schemas.openxmlformats.org/officeDocument/2006/relationships/customXml" Target="../ink/ink1202.xml"/><Relationship Id="rId125" Type="http://schemas.openxmlformats.org/officeDocument/2006/relationships/image" Target="../media/image417.png"/><Relationship Id="rId141" Type="http://schemas.openxmlformats.org/officeDocument/2006/relationships/image" Target="../media/image425.png"/><Relationship Id="rId146" Type="http://schemas.openxmlformats.org/officeDocument/2006/relationships/customXml" Target="../ink/ink1215.xml"/><Relationship Id="rId7" Type="http://schemas.openxmlformats.org/officeDocument/2006/relationships/image" Target="../media/image3590.png"/><Relationship Id="rId92" Type="http://schemas.openxmlformats.org/officeDocument/2006/relationships/customXml" Target="../ink/ink1188.xml"/><Relationship Id="rId162" Type="http://schemas.openxmlformats.org/officeDocument/2006/relationships/customXml" Target="../ink/ink1223.xml"/><Relationship Id="rId2" Type="http://schemas.openxmlformats.org/officeDocument/2006/relationships/customXml" Target="../ink/ink1166.xml"/><Relationship Id="rId29" Type="http://schemas.openxmlformats.org/officeDocument/2006/relationships/image" Target="../media/image3700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1.png"/><Relationship Id="rId18" Type="http://schemas.openxmlformats.org/officeDocument/2006/relationships/customXml" Target="../ink/ink1231.xml"/><Relationship Id="rId39" Type="http://schemas.openxmlformats.org/officeDocument/2006/relationships/image" Target="../media/image454.png"/><Relationship Id="rId21" Type="http://schemas.openxmlformats.org/officeDocument/2006/relationships/image" Target="../media/image445.png"/><Relationship Id="rId34" Type="http://schemas.openxmlformats.org/officeDocument/2006/relationships/customXml" Target="../ink/ink1238.xml"/><Relationship Id="rId42" Type="http://schemas.openxmlformats.org/officeDocument/2006/relationships/customXml" Target="../ink/ink1242.xml"/><Relationship Id="rId47" Type="http://schemas.openxmlformats.org/officeDocument/2006/relationships/image" Target="../media/image458.png"/><Relationship Id="rId50" Type="http://schemas.openxmlformats.org/officeDocument/2006/relationships/customXml" Target="../ink/ink1246.xml"/><Relationship Id="rId55" Type="http://schemas.openxmlformats.org/officeDocument/2006/relationships/image" Target="../media/image462.png"/><Relationship Id="rId63" Type="http://schemas.openxmlformats.org/officeDocument/2006/relationships/image" Target="../media/image466.png"/><Relationship Id="rId68" Type="http://schemas.openxmlformats.org/officeDocument/2006/relationships/customXml" Target="../ink/ink1255.xml"/><Relationship Id="rId76" Type="http://schemas.openxmlformats.org/officeDocument/2006/relationships/customXml" Target="../ink/ink1259.xml"/><Relationship Id="rId84" Type="http://schemas.openxmlformats.org/officeDocument/2006/relationships/customXml" Target="../ink/ink1263.xml"/><Relationship Id="rId89" Type="http://schemas.openxmlformats.org/officeDocument/2006/relationships/image" Target="../media/image479.png"/><Relationship Id="rId7" Type="http://schemas.openxmlformats.org/officeDocument/2006/relationships/image" Target="../media/image438.png"/><Relationship Id="rId71" Type="http://schemas.openxmlformats.org/officeDocument/2006/relationships/image" Target="../media/image470.png"/><Relationship Id="rId92" Type="http://schemas.openxmlformats.org/officeDocument/2006/relationships/customXml" Target="../ink/ink1267.xml"/><Relationship Id="rId2" Type="http://schemas.openxmlformats.org/officeDocument/2006/relationships/customXml" Target="../ink/ink1224.xml"/><Relationship Id="rId29" Type="http://schemas.openxmlformats.org/officeDocument/2006/relationships/image" Target="../media/image449.png"/><Relationship Id="rId11" Type="http://schemas.openxmlformats.org/officeDocument/2006/relationships/image" Target="../media/image440.png"/><Relationship Id="rId24" Type="http://schemas.openxmlformats.org/officeDocument/2006/relationships/customXml" Target="../ink/ink1234.xml"/><Relationship Id="rId32" Type="http://schemas.openxmlformats.org/officeDocument/2006/relationships/customXml" Target="../ink/ink1237.xml"/><Relationship Id="rId37" Type="http://schemas.openxmlformats.org/officeDocument/2006/relationships/image" Target="../media/image453.png"/><Relationship Id="rId40" Type="http://schemas.openxmlformats.org/officeDocument/2006/relationships/customXml" Target="../ink/ink1241.xml"/><Relationship Id="rId45" Type="http://schemas.openxmlformats.org/officeDocument/2006/relationships/image" Target="../media/image457.png"/><Relationship Id="rId53" Type="http://schemas.openxmlformats.org/officeDocument/2006/relationships/image" Target="../media/image461.png"/><Relationship Id="rId58" Type="http://schemas.openxmlformats.org/officeDocument/2006/relationships/customXml" Target="../ink/ink1250.xml"/><Relationship Id="rId66" Type="http://schemas.openxmlformats.org/officeDocument/2006/relationships/customXml" Target="../ink/ink1254.xml"/><Relationship Id="rId74" Type="http://schemas.openxmlformats.org/officeDocument/2006/relationships/customXml" Target="../ink/ink1258.xml"/><Relationship Id="rId79" Type="http://schemas.openxmlformats.org/officeDocument/2006/relationships/image" Target="../media/image474.png"/><Relationship Id="rId87" Type="http://schemas.openxmlformats.org/officeDocument/2006/relationships/image" Target="../media/image478.png"/><Relationship Id="rId5" Type="http://schemas.openxmlformats.org/officeDocument/2006/relationships/image" Target="../media/image437.png"/><Relationship Id="rId61" Type="http://schemas.openxmlformats.org/officeDocument/2006/relationships/image" Target="../media/image465.png"/><Relationship Id="rId82" Type="http://schemas.openxmlformats.org/officeDocument/2006/relationships/customXml" Target="../ink/ink1262.xml"/><Relationship Id="rId90" Type="http://schemas.openxmlformats.org/officeDocument/2006/relationships/customXml" Target="../ink/ink1266.xml"/><Relationship Id="rId95" Type="http://schemas.openxmlformats.org/officeDocument/2006/relationships/image" Target="../media/image480.png"/><Relationship Id="rId19" Type="http://schemas.openxmlformats.org/officeDocument/2006/relationships/image" Target="../media/image444.png"/><Relationship Id="rId14" Type="http://schemas.openxmlformats.org/officeDocument/2006/relationships/customXml" Target="../ink/ink1230.xml"/><Relationship Id="rId22" Type="http://schemas.openxmlformats.org/officeDocument/2006/relationships/customXml" Target="../ink/ink1233.xml"/><Relationship Id="rId27" Type="http://schemas.openxmlformats.org/officeDocument/2006/relationships/image" Target="../media/image448.png"/><Relationship Id="rId30" Type="http://schemas.openxmlformats.org/officeDocument/2006/relationships/customXml" Target="../ink/ink1236.xml"/><Relationship Id="rId35" Type="http://schemas.openxmlformats.org/officeDocument/2006/relationships/image" Target="../media/image452.png"/><Relationship Id="rId43" Type="http://schemas.openxmlformats.org/officeDocument/2006/relationships/image" Target="../media/image456.png"/><Relationship Id="rId48" Type="http://schemas.openxmlformats.org/officeDocument/2006/relationships/customXml" Target="../ink/ink1245.xml"/><Relationship Id="rId56" Type="http://schemas.openxmlformats.org/officeDocument/2006/relationships/customXml" Target="../ink/ink1249.xml"/><Relationship Id="rId64" Type="http://schemas.openxmlformats.org/officeDocument/2006/relationships/customXml" Target="../ink/ink1253.xml"/><Relationship Id="rId69" Type="http://schemas.openxmlformats.org/officeDocument/2006/relationships/image" Target="../media/image469.png"/><Relationship Id="rId77" Type="http://schemas.openxmlformats.org/officeDocument/2006/relationships/image" Target="../media/image473.png"/><Relationship Id="rId8" Type="http://schemas.openxmlformats.org/officeDocument/2006/relationships/customXml" Target="../ink/ink1227.xml"/><Relationship Id="rId51" Type="http://schemas.openxmlformats.org/officeDocument/2006/relationships/image" Target="../media/image460.png"/><Relationship Id="rId72" Type="http://schemas.openxmlformats.org/officeDocument/2006/relationships/customXml" Target="../ink/ink1257.xml"/><Relationship Id="rId80" Type="http://schemas.openxmlformats.org/officeDocument/2006/relationships/customXml" Target="../ink/ink1261.xml"/><Relationship Id="rId85" Type="http://schemas.openxmlformats.org/officeDocument/2006/relationships/image" Target="../media/image477.png"/><Relationship Id="rId93" Type="http://schemas.openxmlformats.org/officeDocument/2006/relationships/image" Target="../media/image447.png"/><Relationship Id="rId3" Type="http://schemas.openxmlformats.org/officeDocument/2006/relationships/image" Target="../media/image4360.png"/><Relationship Id="rId12" Type="http://schemas.openxmlformats.org/officeDocument/2006/relationships/customXml" Target="../ink/ink1229.xml"/><Relationship Id="rId17" Type="http://schemas.openxmlformats.org/officeDocument/2006/relationships/image" Target="../media/image443.png"/><Relationship Id="rId33" Type="http://schemas.openxmlformats.org/officeDocument/2006/relationships/image" Target="../media/image451.png"/><Relationship Id="rId38" Type="http://schemas.openxmlformats.org/officeDocument/2006/relationships/customXml" Target="../ink/ink1240.xml"/><Relationship Id="rId46" Type="http://schemas.openxmlformats.org/officeDocument/2006/relationships/customXml" Target="../ink/ink1244.xml"/><Relationship Id="rId59" Type="http://schemas.openxmlformats.org/officeDocument/2006/relationships/image" Target="../media/image464.png"/><Relationship Id="rId67" Type="http://schemas.openxmlformats.org/officeDocument/2006/relationships/image" Target="../media/image468.png"/><Relationship Id="rId20" Type="http://schemas.openxmlformats.org/officeDocument/2006/relationships/customXml" Target="../ink/ink1232.xml"/><Relationship Id="rId41" Type="http://schemas.openxmlformats.org/officeDocument/2006/relationships/image" Target="../media/image455.png"/><Relationship Id="rId54" Type="http://schemas.openxmlformats.org/officeDocument/2006/relationships/customXml" Target="../ink/ink1248.xml"/><Relationship Id="rId62" Type="http://schemas.openxmlformats.org/officeDocument/2006/relationships/customXml" Target="../ink/ink1252.xml"/><Relationship Id="rId70" Type="http://schemas.openxmlformats.org/officeDocument/2006/relationships/customXml" Target="../ink/ink1256.xml"/><Relationship Id="rId75" Type="http://schemas.openxmlformats.org/officeDocument/2006/relationships/image" Target="../media/image472.png"/><Relationship Id="rId83" Type="http://schemas.openxmlformats.org/officeDocument/2006/relationships/image" Target="../media/image476.png"/><Relationship Id="rId88" Type="http://schemas.openxmlformats.org/officeDocument/2006/relationships/customXml" Target="../ink/ink1265.xml"/><Relationship Id="rId91" Type="http://schemas.openxmlformats.org/officeDocument/2006/relationships/image" Target="../media/image44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26.xml"/><Relationship Id="rId23" Type="http://schemas.openxmlformats.org/officeDocument/2006/relationships/image" Target="../media/image446.png"/><Relationship Id="rId28" Type="http://schemas.openxmlformats.org/officeDocument/2006/relationships/customXml" Target="../ink/ink1235.xml"/><Relationship Id="rId36" Type="http://schemas.openxmlformats.org/officeDocument/2006/relationships/customXml" Target="../ink/ink1239.xml"/><Relationship Id="rId49" Type="http://schemas.openxmlformats.org/officeDocument/2006/relationships/image" Target="../media/image459.png"/><Relationship Id="rId57" Type="http://schemas.openxmlformats.org/officeDocument/2006/relationships/image" Target="../media/image463.png"/><Relationship Id="rId10" Type="http://schemas.openxmlformats.org/officeDocument/2006/relationships/customXml" Target="../ink/ink1228.xml"/><Relationship Id="rId31" Type="http://schemas.openxmlformats.org/officeDocument/2006/relationships/image" Target="../media/image450.png"/><Relationship Id="rId44" Type="http://schemas.openxmlformats.org/officeDocument/2006/relationships/customXml" Target="../ink/ink1243.xml"/><Relationship Id="rId52" Type="http://schemas.openxmlformats.org/officeDocument/2006/relationships/customXml" Target="../ink/ink1247.xml"/><Relationship Id="rId60" Type="http://schemas.openxmlformats.org/officeDocument/2006/relationships/customXml" Target="../ink/ink1251.xml"/><Relationship Id="rId65" Type="http://schemas.openxmlformats.org/officeDocument/2006/relationships/image" Target="../media/image467.png"/><Relationship Id="rId73" Type="http://schemas.openxmlformats.org/officeDocument/2006/relationships/image" Target="../media/image471.png"/><Relationship Id="rId78" Type="http://schemas.openxmlformats.org/officeDocument/2006/relationships/customXml" Target="../ink/ink1260.xml"/><Relationship Id="rId81" Type="http://schemas.openxmlformats.org/officeDocument/2006/relationships/image" Target="../media/image475.png"/><Relationship Id="rId86" Type="http://schemas.openxmlformats.org/officeDocument/2006/relationships/customXml" Target="../ink/ink1264.xml"/><Relationship Id="rId94" Type="http://schemas.openxmlformats.org/officeDocument/2006/relationships/customXml" Target="../ink/ink1268.xml"/><Relationship Id="rId4" Type="http://schemas.openxmlformats.org/officeDocument/2006/relationships/customXml" Target="../ink/ink1225.xml"/><Relationship Id="rId9" Type="http://schemas.openxmlformats.org/officeDocument/2006/relationships/image" Target="../media/image439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5.png"/><Relationship Id="rId18" Type="http://schemas.openxmlformats.org/officeDocument/2006/relationships/customXml" Target="../ink/ink1277.xml"/><Relationship Id="rId26" Type="http://schemas.openxmlformats.org/officeDocument/2006/relationships/customXml" Target="../ink/ink1281.xml"/><Relationship Id="rId39" Type="http://schemas.openxmlformats.org/officeDocument/2006/relationships/image" Target="../media/image498.png"/><Relationship Id="rId21" Type="http://schemas.openxmlformats.org/officeDocument/2006/relationships/image" Target="../media/image489.png"/><Relationship Id="rId34" Type="http://schemas.openxmlformats.org/officeDocument/2006/relationships/customXml" Target="../ink/ink1285.xml"/><Relationship Id="rId42" Type="http://schemas.openxmlformats.org/officeDocument/2006/relationships/customXml" Target="../ink/ink1289.xml"/><Relationship Id="rId47" Type="http://schemas.openxmlformats.org/officeDocument/2006/relationships/image" Target="../media/image502.png"/><Relationship Id="rId50" Type="http://schemas.openxmlformats.org/officeDocument/2006/relationships/customXml" Target="../ink/ink1293.xml"/><Relationship Id="rId55" Type="http://schemas.openxmlformats.org/officeDocument/2006/relationships/image" Target="../media/image506.png"/><Relationship Id="rId63" Type="http://schemas.openxmlformats.org/officeDocument/2006/relationships/image" Target="../media/image510.png"/><Relationship Id="rId68" Type="http://schemas.openxmlformats.org/officeDocument/2006/relationships/customXml" Target="../ink/ink1302.xml"/><Relationship Id="rId76" Type="http://schemas.openxmlformats.org/officeDocument/2006/relationships/customXml" Target="../ink/ink1306.xml"/><Relationship Id="rId84" Type="http://schemas.openxmlformats.org/officeDocument/2006/relationships/customXml" Target="../ink/ink1310.xml"/><Relationship Id="rId89" Type="http://schemas.openxmlformats.org/officeDocument/2006/relationships/image" Target="../media/image523.png"/><Relationship Id="rId7" Type="http://schemas.openxmlformats.org/officeDocument/2006/relationships/image" Target="../media/image482.png"/><Relationship Id="rId71" Type="http://schemas.openxmlformats.org/officeDocument/2006/relationships/image" Target="../media/image514.png"/><Relationship Id="rId92" Type="http://schemas.openxmlformats.org/officeDocument/2006/relationships/customXml" Target="../ink/ink1314.xml"/><Relationship Id="rId2" Type="http://schemas.openxmlformats.org/officeDocument/2006/relationships/customXml" Target="../ink/ink1269.xml"/><Relationship Id="rId16" Type="http://schemas.openxmlformats.org/officeDocument/2006/relationships/customXml" Target="../ink/ink1276.xml"/><Relationship Id="rId29" Type="http://schemas.openxmlformats.org/officeDocument/2006/relationships/image" Target="../media/image493.png"/><Relationship Id="rId11" Type="http://schemas.openxmlformats.org/officeDocument/2006/relationships/image" Target="../media/image484.png"/><Relationship Id="rId24" Type="http://schemas.openxmlformats.org/officeDocument/2006/relationships/customXml" Target="../ink/ink1280.xml"/><Relationship Id="rId32" Type="http://schemas.openxmlformats.org/officeDocument/2006/relationships/customXml" Target="../ink/ink1284.xml"/><Relationship Id="rId37" Type="http://schemas.openxmlformats.org/officeDocument/2006/relationships/image" Target="../media/image497.png"/><Relationship Id="rId40" Type="http://schemas.openxmlformats.org/officeDocument/2006/relationships/customXml" Target="../ink/ink1288.xml"/><Relationship Id="rId45" Type="http://schemas.openxmlformats.org/officeDocument/2006/relationships/image" Target="../media/image501.png"/><Relationship Id="rId53" Type="http://schemas.openxmlformats.org/officeDocument/2006/relationships/image" Target="../media/image505.png"/><Relationship Id="rId58" Type="http://schemas.openxmlformats.org/officeDocument/2006/relationships/customXml" Target="../ink/ink1297.xml"/><Relationship Id="rId66" Type="http://schemas.openxmlformats.org/officeDocument/2006/relationships/customXml" Target="../ink/ink1301.xml"/><Relationship Id="rId74" Type="http://schemas.openxmlformats.org/officeDocument/2006/relationships/customXml" Target="../ink/ink1305.xml"/><Relationship Id="rId79" Type="http://schemas.openxmlformats.org/officeDocument/2006/relationships/image" Target="../media/image518.png"/><Relationship Id="rId87" Type="http://schemas.openxmlformats.org/officeDocument/2006/relationships/image" Target="../media/image522.png"/><Relationship Id="rId5" Type="http://schemas.openxmlformats.org/officeDocument/2006/relationships/image" Target="../media/image481.png"/><Relationship Id="rId61" Type="http://schemas.openxmlformats.org/officeDocument/2006/relationships/image" Target="../media/image509.png"/><Relationship Id="rId82" Type="http://schemas.openxmlformats.org/officeDocument/2006/relationships/customXml" Target="../ink/ink1309.xml"/><Relationship Id="rId90" Type="http://schemas.openxmlformats.org/officeDocument/2006/relationships/customXml" Target="../ink/ink1313.xml"/><Relationship Id="rId95" Type="http://schemas.openxmlformats.org/officeDocument/2006/relationships/image" Target="../media/image526.png"/><Relationship Id="rId19" Type="http://schemas.openxmlformats.org/officeDocument/2006/relationships/image" Target="../media/image488.png"/><Relationship Id="rId14" Type="http://schemas.openxmlformats.org/officeDocument/2006/relationships/customXml" Target="../ink/ink1275.xml"/><Relationship Id="rId22" Type="http://schemas.openxmlformats.org/officeDocument/2006/relationships/customXml" Target="../ink/ink1279.xml"/><Relationship Id="rId27" Type="http://schemas.openxmlformats.org/officeDocument/2006/relationships/image" Target="../media/image492.png"/><Relationship Id="rId30" Type="http://schemas.openxmlformats.org/officeDocument/2006/relationships/customXml" Target="../ink/ink1283.xml"/><Relationship Id="rId35" Type="http://schemas.openxmlformats.org/officeDocument/2006/relationships/image" Target="../media/image496.png"/><Relationship Id="rId43" Type="http://schemas.openxmlformats.org/officeDocument/2006/relationships/image" Target="../media/image500.png"/><Relationship Id="rId48" Type="http://schemas.openxmlformats.org/officeDocument/2006/relationships/customXml" Target="../ink/ink1292.xml"/><Relationship Id="rId56" Type="http://schemas.openxmlformats.org/officeDocument/2006/relationships/customXml" Target="../ink/ink1296.xml"/><Relationship Id="rId64" Type="http://schemas.openxmlformats.org/officeDocument/2006/relationships/customXml" Target="../ink/ink1300.xml"/><Relationship Id="rId69" Type="http://schemas.openxmlformats.org/officeDocument/2006/relationships/image" Target="../media/image513.png"/><Relationship Id="rId77" Type="http://schemas.openxmlformats.org/officeDocument/2006/relationships/image" Target="../media/image517.png"/><Relationship Id="rId8" Type="http://schemas.openxmlformats.org/officeDocument/2006/relationships/customXml" Target="../ink/ink1272.xml"/><Relationship Id="rId51" Type="http://schemas.openxmlformats.org/officeDocument/2006/relationships/image" Target="../media/image504.png"/><Relationship Id="rId72" Type="http://schemas.openxmlformats.org/officeDocument/2006/relationships/customXml" Target="../ink/ink1304.xml"/><Relationship Id="rId80" Type="http://schemas.openxmlformats.org/officeDocument/2006/relationships/customXml" Target="../ink/ink1308.xml"/><Relationship Id="rId85" Type="http://schemas.openxmlformats.org/officeDocument/2006/relationships/image" Target="../media/image521.png"/><Relationship Id="rId93" Type="http://schemas.openxmlformats.org/officeDocument/2006/relationships/image" Target="../media/image525.png"/><Relationship Id="rId3" Type="http://schemas.openxmlformats.org/officeDocument/2006/relationships/image" Target="../media/image4800.png"/><Relationship Id="rId12" Type="http://schemas.openxmlformats.org/officeDocument/2006/relationships/customXml" Target="../ink/ink1274.xml"/><Relationship Id="rId17" Type="http://schemas.openxmlformats.org/officeDocument/2006/relationships/image" Target="../media/image487.png"/><Relationship Id="rId25" Type="http://schemas.openxmlformats.org/officeDocument/2006/relationships/image" Target="../media/image491.png"/><Relationship Id="rId33" Type="http://schemas.openxmlformats.org/officeDocument/2006/relationships/image" Target="../media/image495.png"/><Relationship Id="rId38" Type="http://schemas.openxmlformats.org/officeDocument/2006/relationships/customXml" Target="../ink/ink1287.xml"/><Relationship Id="rId46" Type="http://schemas.openxmlformats.org/officeDocument/2006/relationships/customXml" Target="../ink/ink1291.xml"/><Relationship Id="rId59" Type="http://schemas.openxmlformats.org/officeDocument/2006/relationships/image" Target="../media/image508.png"/><Relationship Id="rId67" Type="http://schemas.openxmlformats.org/officeDocument/2006/relationships/image" Target="../media/image512.png"/><Relationship Id="rId20" Type="http://schemas.openxmlformats.org/officeDocument/2006/relationships/customXml" Target="../ink/ink1278.xml"/><Relationship Id="rId41" Type="http://schemas.openxmlformats.org/officeDocument/2006/relationships/image" Target="../media/image499.png"/><Relationship Id="rId54" Type="http://schemas.openxmlformats.org/officeDocument/2006/relationships/customXml" Target="../ink/ink1295.xml"/><Relationship Id="rId62" Type="http://schemas.openxmlformats.org/officeDocument/2006/relationships/customXml" Target="../ink/ink1299.xml"/><Relationship Id="rId70" Type="http://schemas.openxmlformats.org/officeDocument/2006/relationships/customXml" Target="../ink/ink1303.xml"/><Relationship Id="rId75" Type="http://schemas.openxmlformats.org/officeDocument/2006/relationships/image" Target="../media/image516.png"/><Relationship Id="rId83" Type="http://schemas.openxmlformats.org/officeDocument/2006/relationships/image" Target="../media/image520.png"/><Relationship Id="rId88" Type="http://schemas.openxmlformats.org/officeDocument/2006/relationships/customXml" Target="../ink/ink1312.xml"/><Relationship Id="rId91" Type="http://schemas.openxmlformats.org/officeDocument/2006/relationships/image" Target="../media/image5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71.xml"/><Relationship Id="rId15" Type="http://schemas.openxmlformats.org/officeDocument/2006/relationships/image" Target="../media/image486.png"/><Relationship Id="rId23" Type="http://schemas.openxmlformats.org/officeDocument/2006/relationships/image" Target="../media/image490.png"/><Relationship Id="rId28" Type="http://schemas.openxmlformats.org/officeDocument/2006/relationships/customXml" Target="../ink/ink1282.xml"/><Relationship Id="rId36" Type="http://schemas.openxmlformats.org/officeDocument/2006/relationships/customXml" Target="../ink/ink1286.xml"/><Relationship Id="rId49" Type="http://schemas.openxmlformats.org/officeDocument/2006/relationships/image" Target="../media/image503.png"/><Relationship Id="rId57" Type="http://schemas.openxmlformats.org/officeDocument/2006/relationships/image" Target="../media/image507.png"/><Relationship Id="rId10" Type="http://schemas.openxmlformats.org/officeDocument/2006/relationships/customXml" Target="../ink/ink1273.xml"/><Relationship Id="rId31" Type="http://schemas.openxmlformats.org/officeDocument/2006/relationships/image" Target="../media/image494.png"/><Relationship Id="rId44" Type="http://schemas.openxmlformats.org/officeDocument/2006/relationships/customXml" Target="../ink/ink1290.xml"/><Relationship Id="rId52" Type="http://schemas.openxmlformats.org/officeDocument/2006/relationships/customXml" Target="../ink/ink1294.xml"/><Relationship Id="rId60" Type="http://schemas.openxmlformats.org/officeDocument/2006/relationships/customXml" Target="../ink/ink1298.xml"/><Relationship Id="rId65" Type="http://schemas.openxmlformats.org/officeDocument/2006/relationships/image" Target="../media/image511.png"/><Relationship Id="rId73" Type="http://schemas.openxmlformats.org/officeDocument/2006/relationships/image" Target="../media/image515.png"/><Relationship Id="rId78" Type="http://schemas.openxmlformats.org/officeDocument/2006/relationships/customXml" Target="../ink/ink1307.xml"/><Relationship Id="rId81" Type="http://schemas.openxmlformats.org/officeDocument/2006/relationships/image" Target="../media/image519.png"/><Relationship Id="rId86" Type="http://schemas.openxmlformats.org/officeDocument/2006/relationships/customXml" Target="../ink/ink1311.xml"/><Relationship Id="rId94" Type="http://schemas.openxmlformats.org/officeDocument/2006/relationships/customXml" Target="../ink/ink1315.xml"/><Relationship Id="rId4" Type="http://schemas.openxmlformats.org/officeDocument/2006/relationships/customXml" Target="../ink/ink1270.xml"/><Relationship Id="rId9" Type="http://schemas.openxmlformats.org/officeDocument/2006/relationships/image" Target="../media/image483.png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28.xml"/><Relationship Id="rId117" Type="http://schemas.openxmlformats.org/officeDocument/2006/relationships/image" Target="../media/image545.png"/><Relationship Id="rId21" Type="http://schemas.openxmlformats.org/officeDocument/2006/relationships/image" Target="../media/image492.png"/><Relationship Id="rId42" Type="http://schemas.openxmlformats.org/officeDocument/2006/relationships/customXml" Target="../ink/ink1336.xml"/><Relationship Id="rId47" Type="http://schemas.openxmlformats.org/officeDocument/2006/relationships/image" Target="../media/image505.png"/><Relationship Id="rId63" Type="http://schemas.openxmlformats.org/officeDocument/2006/relationships/image" Target="../media/image513.png"/><Relationship Id="rId68" Type="http://schemas.openxmlformats.org/officeDocument/2006/relationships/customXml" Target="../ink/ink1349.xml"/><Relationship Id="rId84" Type="http://schemas.openxmlformats.org/officeDocument/2006/relationships/customXml" Target="../ink/ink1357.xml"/><Relationship Id="rId89" Type="http://schemas.openxmlformats.org/officeDocument/2006/relationships/image" Target="../media/image531.png"/><Relationship Id="rId112" Type="http://schemas.openxmlformats.org/officeDocument/2006/relationships/customXml" Target="../ink/ink1371.xml"/><Relationship Id="rId16" Type="http://schemas.openxmlformats.org/officeDocument/2006/relationships/customXml" Target="../ink/ink1323.xml"/><Relationship Id="rId107" Type="http://schemas.openxmlformats.org/officeDocument/2006/relationships/image" Target="../media/image540.png"/><Relationship Id="rId11" Type="http://schemas.openxmlformats.org/officeDocument/2006/relationships/image" Target="../media/image487.png"/><Relationship Id="rId32" Type="http://schemas.openxmlformats.org/officeDocument/2006/relationships/customXml" Target="../ink/ink1331.xml"/><Relationship Id="rId37" Type="http://schemas.openxmlformats.org/officeDocument/2006/relationships/image" Target="../media/image500.png"/><Relationship Id="rId53" Type="http://schemas.openxmlformats.org/officeDocument/2006/relationships/image" Target="../media/image508.png"/><Relationship Id="rId58" Type="http://schemas.openxmlformats.org/officeDocument/2006/relationships/customXml" Target="../ink/ink1344.xml"/><Relationship Id="rId74" Type="http://schemas.openxmlformats.org/officeDocument/2006/relationships/customXml" Target="../ink/ink1352.xml"/><Relationship Id="rId79" Type="http://schemas.openxmlformats.org/officeDocument/2006/relationships/image" Target="../media/image5260.png"/><Relationship Id="rId102" Type="http://schemas.openxmlformats.org/officeDocument/2006/relationships/customXml" Target="../ink/ink1366.xml"/><Relationship Id="rId123" Type="http://schemas.openxmlformats.org/officeDocument/2006/relationships/image" Target="../media/image548.png"/><Relationship Id="rId5" Type="http://schemas.openxmlformats.org/officeDocument/2006/relationships/image" Target="../media/image484.png"/><Relationship Id="rId61" Type="http://schemas.openxmlformats.org/officeDocument/2006/relationships/image" Target="../media/image512.png"/><Relationship Id="rId82" Type="http://schemas.openxmlformats.org/officeDocument/2006/relationships/customXml" Target="../ink/ink1356.xml"/><Relationship Id="rId90" Type="http://schemas.openxmlformats.org/officeDocument/2006/relationships/customXml" Target="../ink/ink1360.xml"/><Relationship Id="rId95" Type="http://schemas.openxmlformats.org/officeDocument/2006/relationships/image" Target="../media/image534.png"/><Relationship Id="rId19" Type="http://schemas.openxmlformats.org/officeDocument/2006/relationships/image" Target="../media/image491.png"/><Relationship Id="rId14" Type="http://schemas.openxmlformats.org/officeDocument/2006/relationships/customXml" Target="../ink/ink1322.xml"/><Relationship Id="rId22" Type="http://schemas.openxmlformats.org/officeDocument/2006/relationships/customXml" Target="../ink/ink1326.xml"/><Relationship Id="rId27" Type="http://schemas.openxmlformats.org/officeDocument/2006/relationships/image" Target="../media/image495.png"/><Relationship Id="rId30" Type="http://schemas.openxmlformats.org/officeDocument/2006/relationships/customXml" Target="../ink/ink1330.xml"/><Relationship Id="rId35" Type="http://schemas.openxmlformats.org/officeDocument/2006/relationships/image" Target="../media/image499.png"/><Relationship Id="rId43" Type="http://schemas.openxmlformats.org/officeDocument/2006/relationships/image" Target="../media/image503.png"/><Relationship Id="rId48" Type="http://schemas.openxmlformats.org/officeDocument/2006/relationships/customXml" Target="../ink/ink1339.xml"/><Relationship Id="rId56" Type="http://schemas.openxmlformats.org/officeDocument/2006/relationships/customXml" Target="../ink/ink1343.xml"/><Relationship Id="rId64" Type="http://schemas.openxmlformats.org/officeDocument/2006/relationships/customXml" Target="../ink/ink1347.xml"/><Relationship Id="rId69" Type="http://schemas.openxmlformats.org/officeDocument/2006/relationships/image" Target="../media/image516.png"/><Relationship Id="rId77" Type="http://schemas.openxmlformats.org/officeDocument/2006/relationships/image" Target="../media/image520.png"/><Relationship Id="rId100" Type="http://schemas.openxmlformats.org/officeDocument/2006/relationships/customXml" Target="../ink/ink1365.xml"/><Relationship Id="rId105" Type="http://schemas.openxmlformats.org/officeDocument/2006/relationships/image" Target="../media/image539.png"/><Relationship Id="rId113" Type="http://schemas.openxmlformats.org/officeDocument/2006/relationships/image" Target="../media/image543.png"/><Relationship Id="rId118" Type="http://schemas.openxmlformats.org/officeDocument/2006/relationships/customXml" Target="../ink/ink1374.xml"/><Relationship Id="rId8" Type="http://schemas.openxmlformats.org/officeDocument/2006/relationships/customXml" Target="../ink/ink1319.xml"/><Relationship Id="rId51" Type="http://schemas.openxmlformats.org/officeDocument/2006/relationships/image" Target="../media/image507.png"/><Relationship Id="rId72" Type="http://schemas.openxmlformats.org/officeDocument/2006/relationships/customXml" Target="../ink/ink1351.xml"/><Relationship Id="rId80" Type="http://schemas.openxmlformats.org/officeDocument/2006/relationships/customXml" Target="../ink/ink1355.xml"/><Relationship Id="rId85" Type="http://schemas.openxmlformats.org/officeDocument/2006/relationships/image" Target="../media/image529.png"/><Relationship Id="rId93" Type="http://schemas.openxmlformats.org/officeDocument/2006/relationships/image" Target="../media/image533.png"/><Relationship Id="rId98" Type="http://schemas.openxmlformats.org/officeDocument/2006/relationships/customXml" Target="../ink/ink1364.xml"/><Relationship Id="rId121" Type="http://schemas.openxmlformats.org/officeDocument/2006/relationships/image" Target="../media/image547.png"/><Relationship Id="rId3" Type="http://schemas.openxmlformats.org/officeDocument/2006/relationships/image" Target="../media/image483.png"/><Relationship Id="rId12" Type="http://schemas.openxmlformats.org/officeDocument/2006/relationships/customXml" Target="../ink/ink1321.xml"/><Relationship Id="rId17" Type="http://schemas.openxmlformats.org/officeDocument/2006/relationships/image" Target="../media/image490.png"/><Relationship Id="rId25" Type="http://schemas.openxmlformats.org/officeDocument/2006/relationships/image" Target="../media/image494.png"/><Relationship Id="rId33" Type="http://schemas.openxmlformats.org/officeDocument/2006/relationships/image" Target="../media/image498.png"/><Relationship Id="rId38" Type="http://schemas.openxmlformats.org/officeDocument/2006/relationships/customXml" Target="../ink/ink1334.xml"/><Relationship Id="rId46" Type="http://schemas.openxmlformats.org/officeDocument/2006/relationships/customXml" Target="../ink/ink1338.xml"/><Relationship Id="rId59" Type="http://schemas.openxmlformats.org/officeDocument/2006/relationships/image" Target="../media/image511.png"/><Relationship Id="rId67" Type="http://schemas.openxmlformats.org/officeDocument/2006/relationships/image" Target="../media/image515.png"/><Relationship Id="rId103" Type="http://schemas.openxmlformats.org/officeDocument/2006/relationships/image" Target="../media/image538.png"/><Relationship Id="rId108" Type="http://schemas.openxmlformats.org/officeDocument/2006/relationships/customXml" Target="../ink/ink1369.xml"/><Relationship Id="rId116" Type="http://schemas.openxmlformats.org/officeDocument/2006/relationships/customXml" Target="../ink/ink1373.xml"/><Relationship Id="rId20" Type="http://schemas.openxmlformats.org/officeDocument/2006/relationships/customXml" Target="../ink/ink1325.xml"/><Relationship Id="rId41" Type="http://schemas.openxmlformats.org/officeDocument/2006/relationships/image" Target="../media/image502.png"/><Relationship Id="rId54" Type="http://schemas.openxmlformats.org/officeDocument/2006/relationships/customXml" Target="../ink/ink1342.xml"/><Relationship Id="rId62" Type="http://schemas.openxmlformats.org/officeDocument/2006/relationships/customXml" Target="../ink/ink1346.xml"/><Relationship Id="rId70" Type="http://schemas.openxmlformats.org/officeDocument/2006/relationships/customXml" Target="../ink/ink1350.xml"/><Relationship Id="rId75" Type="http://schemas.openxmlformats.org/officeDocument/2006/relationships/image" Target="../media/image519.png"/><Relationship Id="rId83" Type="http://schemas.openxmlformats.org/officeDocument/2006/relationships/image" Target="../media/image528.png"/><Relationship Id="rId88" Type="http://schemas.openxmlformats.org/officeDocument/2006/relationships/customXml" Target="../ink/ink1359.xml"/><Relationship Id="rId91" Type="http://schemas.openxmlformats.org/officeDocument/2006/relationships/image" Target="../media/image532.png"/><Relationship Id="rId96" Type="http://schemas.openxmlformats.org/officeDocument/2006/relationships/customXml" Target="../ink/ink1363.xml"/><Relationship Id="rId111" Type="http://schemas.openxmlformats.org/officeDocument/2006/relationships/image" Target="../media/image54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18.xml"/><Relationship Id="rId15" Type="http://schemas.openxmlformats.org/officeDocument/2006/relationships/image" Target="../media/image489.png"/><Relationship Id="rId23" Type="http://schemas.openxmlformats.org/officeDocument/2006/relationships/image" Target="../media/image493.png"/><Relationship Id="rId28" Type="http://schemas.openxmlformats.org/officeDocument/2006/relationships/customXml" Target="../ink/ink1329.xml"/><Relationship Id="rId36" Type="http://schemas.openxmlformats.org/officeDocument/2006/relationships/customXml" Target="../ink/ink1333.xml"/><Relationship Id="rId49" Type="http://schemas.openxmlformats.org/officeDocument/2006/relationships/image" Target="../media/image506.png"/><Relationship Id="rId57" Type="http://schemas.openxmlformats.org/officeDocument/2006/relationships/image" Target="../media/image510.png"/><Relationship Id="rId106" Type="http://schemas.openxmlformats.org/officeDocument/2006/relationships/customXml" Target="../ink/ink1368.xml"/><Relationship Id="rId114" Type="http://schemas.openxmlformats.org/officeDocument/2006/relationships/customXml" Target="../ink/ink1372.xml"/><Relationship Id="rId119" Type="http://schemas.openxmlformats.org/officeDocument/2006/relationships/image" Target="../media/image546.png"/><Relationship Id="rId10" Type="http://schemas.openxmlformats.org/officeDocument/2006/relationships/customXml" Target="../ink/ink1320.xml"/><Relationship Id="rId31" Type="http://schemas.openxmlformats.org/officeDocument/2006/relationships/image" Target="../media/image497.png"/><Relationship Id="rId44" Type="http://schemas.openxmlformats.org/officeDocument/2006/relationships/customXml" Target="../ink/ink1337.xml"/><Relationship Id="rId52" Type="http://schemas.openxmlformats.org/officeDocument/2006/relationships/customXml" Target="../ink/ink1341.xml"/><Relationship Id="rId60" Type="http://schemas.openxmlformats.org/officeDocument/2006/relationships/customXml" Target="../ink/ink1345.xml"/><Relationship Id="rId65" Type="http://schemas.openxmlformats.org/officeDocument/2006/relationships/image" Target="../media/image514.png"/><Relationship Id="rId73" Type="http://schemas.openxmlformats.org/officeDocument/2006/relationships/image" Target="../media/image518.png"/><Relationship Id="rId78" Type="http://schemas.openxmlformats.org/officeDocument/2006/relationships/customXml" Target="../ink/ink1354.xml"/><Relationship Id="rId81" Type="http://schemas.openxmlformats.org/officeDocument/2006/relationships/image" Target="../media/image527.png"/><Relationship Id="rId86" Type="http://schemas.openxmlformats.org/officeDocument/2006/relationships/customXml" Target="../ink/ink1358.xml"/><Relationship Id="rId94" Type="http://schemas.openxmlformats.org/officeDocument/2006/relationships/customXml" Target="../ink/ink1362.xml"/><Relationship Id="rId99" Type="http://schemas.openxmlformats.org/officeDocument/2006/relationships/image" Target="../media/image536.png"/><Relationship Id="rId101" Type="http://schemas.openxmlformats.org/officeDocument/2006/relationships/image" Target="../media/image537.png"/><Relationship Id="rId122" Type="http://schemas.openxmlformats.org/officeDocument/2006/relationships/customXml" Target="../ink/ink1376.xml"/><Relationship Id="rId4" Type="http://schemas.openxmlformats.org/officeDocument/2006/relationships/customXml" Target="../ink/ink1317.xml"/><Relationship Id="rId9" Type="http://schemas.openxmlformats.org/officeDocument/2006/relationships/image" Target="../media/image486.png"/><Relationship Id="rId13" Type="http://schemas.openxmlformats.org/officeDocument/2006/relationships/image" Target="../media/image488.png"/><Relationship Id="rId18" Type="http://schemas.openxmlformats.org/officeDocument/2006/relationships/customXml" Target="../ink/ink1324.xml"/><Relationship Id="rId39" Type="http://schemas.openxmlformats.org/officeDocument/2006/relationships/image" Target="../media/image501.png"/><Relationship Id="rId109" Type="http://schemas.openxmlformats.org/officeDocument/2006/relationships/image" Target="../media/image541.png"/><Relationship Id="rId34" Type="http://schemas.openxmlformats.org/officeDocument/2006/relationships/customXml" Target="../ink/ink1332.xml"/><Relationship Id="rId50" Type="http://schemas.openxmlformats.org/officeDocument/2006/relationships/customXml" Target="../ink/ink1340.xml"/><Relationship Id="rId55" Type="http://schemas.openxmlformats.org/officeDocument/2006/relationships/image" Target="../media/image509.png"/><Relationship Id="rId76" Type="http://schemas.openxmlformats.org/officeDocument/2006/relationships/customXml" Target="../ink/ink1353.xml"/><Relationship Id="rId97" Type="http://schemas.openxmlformats.org/officeDocument/2006/relationships/image" Target="../media/image535.png"/><Relationship Id="rId104" Type="http://schemas.openxmlformats.org/officeDocument/2006/relationships/customXml" Target="../ink/ink1367.xml"/><Relationship Id="rId120" Type="http://schemas.openxmlformats.org/officeDocument/2006/relationships/customXml" Target="../ink/ink1375.xml"/><Relationship Id="rId7" Type="http://schemas.openxmlformats.org/officeDocument/2006/relationships/image" Target="../media/image485.png"/><Relationship Id="rId71" Type="http://schemas.openxmlformats.org/officeDocument/2006/relationships/image" Target="../media/image517.png"/><Relationship Id="rId92" Type="http://schemas.openxmlformats.org/officeDocument/2006/relationships/customXml" Target="../ink/ink1361.xml"/><Relationship Id="rId2" Type="http://schemas.openxmlformats.org/officeDocument/2006/relationships/customXml" Target="../ink/ink1316.xml"/><Relationship Id="rId29" Type="http://schemas.openxmlformats.org/officeDocument/2006/relationships/image" Target="../media/image496.png"/><Relationship Id="rId24" Type="http://schemas.openxmlformats.org/officeDocument/2006/relationships/customXml" Target="../ink/ink1327.xml"/><Relationship Id="rId40" Type="http://schemas.openxmlformats.org/officeDocument/2006/relationships/customXml" Target="../ink/ink1335.xml"/><Relationship Id="rId45" Type="http://schemas.openxmlformats.org/officeDocument/2006/relationships/image" Target="../media/image504.png"/><Relationship Id="rId66" Type="http://schemas.openxmlformats.org/officeDocument/2006/relationships/customXml" Target="../ink/ink1348.xml"/><Relationship Id="rId87" Type="http://schemas.openxmlformats.org/officeDocument/2006/relationships/image" Target="../media/image530.png"/><Relationship Id="rId110" Type="http://schemas.openxmlformats.org/officeDocument/2006/relationships/customXml" Target="../ink/ink1370.xml"/><Relationship Id="rId115" Type="http://schemas.openxmlformats.org/officeDocument/2006/relationships/image" Target="../media/image544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89.xml"/><Relationship Id="rId21" Type="http://schemas.openxmlformats.org/officeDocument/2006/relationships/image" Target="../media/image492.png"/><Relationship Id="rId42" Type="http://schemas.openxmlformats.org/officeDocument/2006/relationships/customXml" Target="../ink/ink1397.xml"/><Relationship Id="rId47" Type="http://schemas.openxmlformats.org/officeDocument/2006/relationships/image" Target="../media/image505.png"/><Relationship Id="rId63" Type="http://schemas.openxmlformats.org/officeDocument/2006/relationships/image" Target="../media/image513.png"/><Relationship Id="rId68" Type="http://schemas.openxmlformats.org/officeDocument/2006/relationships/customXml" Target="../ink/ink1410.xml"/><Relationship Id="rId84" Type="http://schemas.openxmlformats.org/officeDocument/2006/relationships/customXml" Target="../ink/ink1418.xml"/><Relationship Id="rId89" Type="http://schemas.openxmlformats.org/officeDocument/2006/relationships/image" Target="../media/image554.png"/><Relationship Id="rId112" Type="http://schemas.openxmlformats.org/officeDocument/2006/relationships/customXml" Target="../ink/ink1432.xml"/><Relationship Id="rId16" Type="http://schemas.openxmlformats.org/officeDocument/2006/relationships/customXml" Target="../ink/ink1384.xml"/><Relationship Id="rId107" Type="http://schemas.openxmlformats.org/officeDocument/2006/relationships/image" Target="../media/image563.png"/><Relationship Id="rId11" Type="http://schemas.openxmlformats.org/officeDocument/2006/relationships/image" Target="../media/image487.png"/><Relationship Id="rId24" Type="http://schemas.openxmlformats.org/officeDocument/2006/relationships/customXml" Target="../ink/ink1388.xml"/><Relationship Id="rId32" Type="http://schemas.openxmlformats.org/officeDocument/2006/relationships/customXml" Target="../ink/ink1392.xml"/><Relationship Id="rId37" Type="http://schemas.openxmlformats.org/officeDocument/2006/relationships/image" Target="../media/image500.png"/><Relationship Id="rId40" Type="http://schemas.openxmlformats.org/officeDocument/2006/relationships/customXml" Target="../ink/ink1396.xml"/><Relationship Id="rId45" Type="http://schemas.openxmlformats.org/officeDocument/2006/relationships/image" Target="../media/image504.png"/><Relationship Id="rId53" Type="http://schemas.openxmlformats.org/officeDocument/2006/relationships/image" Target="../media/image508.png"/><Relationship Id="rId58" Type="http://schemas.openxmlformats.org/officeDocument/2006/relationships/customXml" Target="../ink/ink1405.xml"/><Relationship Id="rId66" Type="http://schemas.openxmlformats.org/officeDocument/2006/relationships/customXml" Target="../ink/ink1409.xml"/><Relationship Id="rId74" Type="http://schemas.openxmlformats.org/officeDocument/2006/relationships/customXml" Target="../ink/ink1413.xml"/><Relationship Id="rId79" Type="http://schemas.openxmlformats.org/officeDocument/2006/relationships/image" Target="../media/image549.png"/><Relationship Id="rId87" Type="http://schemas.openxmlformats.org/officeDocument/2006/relationships/image" Target="../media/image553.png"/><Relationship Id="rId102" Type="http://schemas.openxmlformats.org/officeDocument/2006/relationships/customXml" Target="../ink/ink1427.xml"/><Relationship Id="rId110" Type="http://schemas.openxmlformats.org/officeDocument/2006/relationships/customXml" Target="../ink/ink1431.xml"/><Relationship Id="rId115" Type="http://schemas.openxmlformats.org/officeDocument/2006/relationships/image" Target="../media/image567.png"/><Relationship Id="rId5" Type="http://schemas.openxmlformats.org/officeDocument/2006/relationships/image" Target="../media/image484.png"/><Relationship Id="rId61" Type="http://schemas.openxmlformats.org/officeDocument/2006/relationships/image" Target="../media/image512.png"/><Relationship Id="rId82" Type="http://schemas.openxmlformats.org/officeDocument/2006/relationships/customXml" Target="../ink/ink1417.xml"/><Relationship Id="rId90" Type="http://schemas.openxmlformats.org/officeDocument/2006/relationships/customXml" Target="../ink/ink1421.xml"/><Relationship Id="rId95" Type="http://schemas.openxmlformats.org/officeDocument/2006/relationships/image" Target="../media/image557.png"/><Relationship Id="rId19" Type="http://schemas.openxmlformats.org/officeDocument/2006/relationships/image" Target="../media/image491.png"/><Relationship Id="rId14" Type="http://schemas.openxmlformats.org/officeDocument/2006/relationships/customXml" Target="../ink/ink1383.xml"/><Relationship Id="rId22" Type="http://schemas.openxmlformats.org/officeDocument/2006/relationships/customXml" Target="../ink/ink1387.xml"/><Relationship Id="rId27" Type="http://schemas.openxmlformats.org/officeDocument/2006/relationships/image" Target="../media/image495.png"/><Relationship Id="rId30" Type="http://schemas.openxmlformats.org/officeDocument/2006/relationships/customXml" Target="../ink/ink1391.xml"/><Relationship Id="rId35" Type="http://schemas.openxmlformats.org/officeDocument/2006/relationships/image" Target="../media/image499.png"/><Relationship Id="rId43" Type="http://schemas.openxmlformats.org/officeDocument/2006/relationships/image" Target="../media/image503.png"/><Relationship Id="rId48" Type="http://schemas.openxmlformats.org/officeDocument/2006/relationships/customXml" Target="../ink/ink1400.xml"/><Relationship Id="rId56" Type="http://schemas.openxmlformats.org/officeDocument/2006/relationships/customXml" Target="../ink/ink1404.xml"/><Relationship Id="rId64" Type="http://schemas.openxmlformats.org/officeDocument/2006/relationships/customXml" Target="../ink/ink1408.xml"/><Relationship Id="rId69" Type="http://schemas.openxmlformats.org/officeDocument/2006/relationships/image" Target="../media/image516.png"/><Relationship Id="rId77" Type="http://schemas.openxmlformats.org/officeDocument/2006/relationships/image" Target="../media/image520.png"/><Relationship Id="rId100" Type="http://schemas.openxmlformats.org/officeDocument/2006/relationships/customXml" Target="../ink/ink1426.xml"/><Relationship Id="rId105" Type="http://schemas.openxmlformats.org/officeDocument/2006/relationships/image" Target="../media/image562.png"/><Relationship Id="rId113" Type="http://schemas.openxmlformats.org/officeDocument/2006/relationships/image" Target="../media/image566.png"/><Relationship Id="rId8" Type="http://schemas.openxmlformats.org/officeDocument/2006/relationships/customXml" Target="../ink/ink1380.xml"/><Relationship Id="rId51" Type="http://schemas.openxmlformats.org/officeDocument/2006/relationships/image" Target="../media/image507.png"/><Relationship Id="rId72" Type="http://schemas.openxmlformats.org/officeDocument/2006/relationships/customXml" Target="../ink/ink1412.xml"/><Relationship Id="rId80" Type="http://schemas.openxmlformats.org/officeDocument/2006/relationships/customXml" Target="../ink/ink1416.xml"/><Relationship Id="rId85" Type="http://schemas.openxmlformats.org/officeDocument/2006/relationships/image" Target="../media/image552.png"/><Relationship Id="rId93" Type="http://schemas.openxmlformats.org/officeDocument/2006/relationships/image" Target="../media/image556.png"/><Relationship Id="rId98" Type="http://schemas.openxmlformats.org/officeDocument/2006/relationships/customXml" Target="../ink/ink1425.xml"/><Relationship Id="rId3" Type="http://schemas.openxmlformats.org/officeDocument/2006/relationships/image" Target="../media/image483.png"/><Relationship Id="rId12" Type="http://schemas.openxmlformats.org/officeDocument/2006/relationships/customXml" Target="../ink/ink1382.xml"/><Relationship Id="rId17" Type="http://schemas.openxmlformats.org/officeDocument/2006/relationships/image" Target="../media/image490.png"/><Relationship Id="rId25" Type="http://schemas.openxmlformats.org/officeDocument/2006/relationships/image" Target="../media/image494.png"/><Relationship Id="rId33" Type="http://schemas.openxmlformats.org/officeDocument/2006/relationships/image" Target="../media/image498.png"/><Relationship Id="rId38" Type="http://schemas.openxmlformats.org/officeDocument/2006/relationships/customXml" Target="../ink/ink1395.xml"/><Relationship Id="rId46" Type="http://schemas.openxmlformats.org/officeDocument/2006/relationships/customXml" Target="../ink/ink1399.xml"/><Relationship Id="rId59" Type="http://schemas.openxmlformats.org/officeDocument/2006/relationships/image" Target="../media/image511.png"/><Relationship Id="rId67" Type="http://schemas.openxmlformats.org/officeDocument/2006/relationships/image" Target="../media/image515.png"/><Relationship Id="rId103" Type="http://schemas.openxmlformats.org/officeDocument/2006/relationships/image" Target="../media/image561.png"/><Relationship Id="rId108" Type="http://schemas.openxmlformats.org/officeDocument/2006/relationships/customXml" Target="../ink/ink1430.xml"/><Relationship Id="rId20" Type="http://schemas.openxmlformats.org/officeDocument/2006/relationships/customXml" Target="../ink/ink1386.xml"/><Relationship Id="rId41" Type="http://schemas.openxmlformats.org/officeDocument/2006/relationships/image" Target="../media/image502.png"/><Relationship Id="rId54" Type="http://schemas.openxmlformats.org/officeDocument/2006/relationships/customXml" Target="../ink/ink1403.xml"/><Relationship Id="rId62" Type="http://schemas.openxmlformats.org/officeDocument/2006/relationships/customXml" Target="../ink/ink1407.xml"/><Relationship Id="rId70" Type="http://schemas.openxmlformats.org/officeDocument/2006/relationships/customXml" Target="../ink/ink1411.xml"/><Relationship Id="rId75" Type="http://schemas.openxmlformats.org/officeDocument/2006/relationships/image" Target="../media/image519.png"/><Relationship Id="rId83" Type="http://schemas.openxmlformats.org/officeDocument/2006/relationships/image" Target="../media/image551.png"/><Relationship Id="rId88" Type="http://schemas.openxmlformats.org/officeDocument/2006/relationships/customXml" Target="../ink/ink1420.xml"/><Relationship Id="rId91" Type="http://schemas.openxmlformats.org/officeDocument/2006/relationships/image" Target="../media/image555.png"/><Relationship Id="rId96" Type="http://schemas.openxmlformats.org/officeDocument/2006/relationships/customXml" Target="../ink/ink1424.xml"/><Relationship Id="rId111" Type="http://schemas.openxmlformats.org/officeDocument/2006/relationships/image" Target="../media/image56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79.xml"/><Relationship Id="rId15" Type="http://schemas.openxmlformats.org/officeDocument/2006/relationships/image" Target="../media/image489.png"/><Relationship Id="rId23" Type="http://schemas.openxmlformats.org/officeDocument/2006/relationships/image" Target="../media/image493.png"/><Relationship Id="rId28" Type="http://schemas.openxmlformats.org/officeDocument/2006/relationships/customXml" Target="../ink/ink1390.xml"/><Relationship Id="rId36" Type="http://schemas.openxmlformats.org/officeDocument/2006/relationships/customXml" Target="../ink/ink1394.xml"/><Relationship Id="rId49" Type="http://schemas.openxmlformats.org/officeDocument/2006/relationships/image" Target="../media/image506.png"/><Relationship Id="rId57" Type="http://schemas.openxmlformats.org/officeDocument/2006/relationships/image" Target="../media/image510.png"/><Relationship Id="rId106" Type="http://schemas.openxmlformats.org/officeDocument/2006/relationships/customXml" Target="../ink/ink1429.xml"/><Relationship Id="rId114" Type="http://schemas.openxmlformats.org/officeDocument/2006/relationships/customXml" Target="../ink/ink1433.xml"/><Relationship Id="rId10" Type="http://schemas.openxmlformats.org/officeDocument/2006/relationships/customXml" Target="../ink/ink1381.xml"/><Relationship Id="rId31" Type="http://schemas.openxmlformats.org/officeDocument/2006/relationships/image" Target="../media/image497.png"/><Relationship Id="rId44" Type="http://schemas.openxmlformats.org/officeDocument/2006/relationships/customXml" Target="../ink/ink1398.xml"/><Relationship Id="rId52" Type="http://schemas.openxmlformats.org/officeDocument/2006/relationships/customXml" Target="../ink/ink1402.xml"/><Relationship Id="rId60" Type="http://schemas.openxmlformats.org/officeDocument/2006/relationships/customXml" Target="../ink/ink1406.xml"/><Relationship Id="rId65" Type="http://schemas.openxmlformats.org/officeDocument/2006/relationships/image" Target="../media/image514.png"/><Relationship Id="rId73" Type="http://schemas.openxmlformats.org/officeDocument/2006/relationships/image" Target="../media/image518.png"/><Relationship Id="rId78" Type="http://schemas.openxmlformats.org/officeDocument/2006/relationships/customXml" Target="../ink/ink1415.xml"/><Relationship Id="rId81" Type="http://schemas.openxmlformats.org/officeDocument/2006/relationships/image" Target="../media/image550.png"/><Relationship Id="rId86" Type="http://schemas.openxmlformats.org/officeDocument/2006/relationships/customXml" Target="../ink/ink1419.xml"/><Relationship Id="rId94" Type="http://schemas.openxmlformats.org/officeDocument/2006/relationships/customXml" Target="../ink/ink1423.xml"/><Relationship Id="rId99" Type="http://schemas.openxmlformats.org/officeDocument/2006/relationships/image" Target="../media/image559.png"/><Relationship Id="rId101" Type="http://schemas.openxmlformats.org/officeDocument/2006/relationships/image" Target="../media/image560.png"/><Relationship Id="rId4" Type="http://schemas.openxmlformats.org/officeDocument/2006/relationships/customXml" Target="../ink/ink1378.xml"/><Relationship Id="rId9" Type="http://schemas.openxmlformats.org/officeDocument/2006/relationships/image" Target="../media/image486.png"/><Relationship Id="rId13" Type="http://schemas.openxmlformats.org/officeDocument/2006/relationships/image" Target="../media/image488.png"/><Relationship Id="rId18" Type="http://schemas.openxmlformats.org/officeDocument/2006/relationships/customXml" Target="../ink/ink1385.xml"/><Relationship Id="rId39" Type="http://schemas.openxmlformats.org/officeDocument/2006/relationships/image" Target="../media/image501.png"/><Relationship Id="rId109" Type="http://schemas.openxmlformats.org/officeDocument/2006/relationships/image" Target="../media/image564.png"/><Relationship Id="rId34" Type="http://schemas.openxmlformats.org/officeDocument/2006/relationships/customXml" Target="../ink/ink1393.xml"/><Relationship Id="rId50" Type="http://schemas.openxmlformats.org/officeDocument/2006/relationships/customXml" Target="../ink/ink1401.xml"/><Relationship Id="rId55" Type="http://schemas.openxmlformats.org/officeDocument/2006/relationships/image" Target="../media/image509.png"/><Relationship Id="rId76" Type="http://schemas.openxmlformats.org/officeDocument/2006/relationships/customXml" Target="../ink/ink1414.xml"/><Relationship Id="rId97" Type="http://schemas.openxmlformats.org/officeDocument/2006/relationships/image" Target="../media/image558.png"/><Relationship Id="rId104" Type="http://schemas.openxmlformats.org/officeDocument/2006/relationships/customXml" Target="../ink/ink1428.xml"/><Relationship Id="rId7" Type="http://schemas.openxmlformats.org/officeDocument/2006/relationships/image" Target="../media/image485.png"/><Relationship Id="rId71" Type="http://schemas.openxmlformats.org/officeDocument/2006/relationships/image" Target="../media/image517.png"/><Relationship Id="rId92" Type="http://schemas.openxmlformats.org/officeDocument/2006/relationships/customXml" Target="../ink/ink1422.xml"/><Relationship Id="rId2" Type="http://schemas.openxmlformats.org/officeDocument/2006/relationships/customXml" Target="../ink/ink1377.xml"/><Relationship Id="rId29" Type="http://schemas.openxmlformats.org/officeDocument/2006/relationships/image" Target="../media/image496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3.png"/><Relationship Id="rId18" Type="http://schemas.openxmlformats.org/officeDocument/2006/relationships/customXml" Target="../ink/ink1442.xml"/><Relationship Id="rId26" Type="http://schemas.openxmlformats.org/officeDocument/2006/relationships/customXml" Target="../ink/ink1446.xml"/><Relationship Id="rId39" Type="http://schemas.openxmlformats.org/officeDocument/2006/relationships/image" Target="../media/image586.png"/><Relationship Id="rId21" Type="http://schemas.openxmlformats.org/officeDocument/2006/relationships/image" Target="../media/image577.png"/><Relationship Id="rId34" Type="http://schemas.openxmlformats.org/officeDocument/2006/relationships/customXml" Target="../ink/ink1450.xml"/><Relationship Id="rId42" Type="http://schemas.openxmlformats.org/officeDocument/2006/relationships/customXml" Target="../ink/ink1454.xml"/><Relationship Id="rId47" Type="http://schemas.openxmlformats.org/officeDocument/2006/relationships/image" Target="../media/image590.png"/><Relationship Id="rId50" Type="http://schemas.openxmlformats.org/officeDocument/2006/relationships/customXml" Target="../ink/ink1458.xml"/><Relationship Id="rId55" Type="http://schemas.openxmlformats.org/officeDocument/2006/relationships/image" Target="../media/image594.png"/><Relationship Id="rId76" Type="http://schemas.openxmlformats.org/officeDocument/2006/relationships/customXml" Target="../ink/ink1467.xml"/><Relationship Id="rId7" Type="http://schemas.openxmlformats.org/officeDocument/2006/relationships/image" Target="../media/image570.png"/><Relationship Id="rId71" Type="http://schemas.openxmlformats.org/officeDocument/2006/relationships/image" Target="../media/image602.png"/><Relationship Id="rId2" Type="http://schemas.openxmlformats.org/officeDocument/2006/relationships/customXml" Target="../ink/ink1434.xml"/><Relationship Id="rId16" Type="http://schemas.openxmlformats.org/officeDocument/2006/relationships/customXml" Target="../ink/ink1441.xml"/><Relationship Id="rId29" Type="http://schemas.openxmlformats.org/officeDocument/2006/relationships/image" Target="../media/image581.png"/><Relationship Id="rId11" Type="http://schemas.openxmlformats.org/officeDocument/2006/relationships/image" Target="../media/image572.png"/><Relationship Id="rId24" Type="http://schemas.openxmlformats.org/officeDocument/2006/relationships/customXml" Target="../ink/ink1445.xml"/><Relationship Id="rId32" Type="http://schemas.openxmlformats.org/officeDocument/2006/relationships/customXml" Target="../ink/ink1449.xml"/><Relationship Id="rId37" Type="http://schemas.openxmlformats.org/officeDocument/2006/relationships/image" Target="../media/image585.png"/><Relationship Id="rId40" Type="http://schemas.openxmlformats.org/officeDocument/2006/relationships/customXml" Target="../ink/ink1453.xml"/><Relationship Id="rId45" Type="http://schemas.openxmlformats.org/officeDocument/2006/relationships/image" Target="../media/image589.png"/><Relationship Id="rId53" Type="http://schemas.openxmlformats.org/officeDocument/2006/relationships/image" Target="../media/image593.png"/><Relationship Id="rId58" Type="http://schemas.openxmlformats.org/officeDocument/2006/relationships/customXml" Target="../ink/ink1462.xml"/><Relationship Id="rId74" Type="http://schemas.openxmlformats.org/officeDocument/2006/relationships/customXml" Target="../ink/ink1466.xml"/><Relationship Id="rId79" Type="http://schemas.openxmlformats.org/officeDocument/2006/relationships/image" Target="../media/image601.png"/><Relationship Id="rId5" Type="http://schemas.openxmlformats.org/officeDocument/2006/relationships/image" Target="../media/image569.png"/><Relationship Id="rId15" Type="http://schemas.openxmlformats.org/officeDocument/2006/relationships/image" Target="../media/image574.png"/><Relationship Id="rId23" Type="http://schemas.openxmlformats.org/officeDocument/2006/relationships/image" Target="../media/image578.png"/><Relationship Id="rId28" Type="http://schemas.openxmlformats.org/officeDocument/2006/relationships/customXml" Target="../ink/ink1447.xml"/><Relationship Id="rId36" Type="http://schemas.openxmlformats.org/officeDocument/2006/relationships/customXml" Target="../ink/ink1451.xml"/><Relationship Id="rId49" Type="http://schemas.openxmlformats.org/officeDocument/2006/relationships/image" Target="../media/image591.png"/><Relationship Id="rId57" Type="http://schemas.openxmlformats.org/officeDocument/2006/relationships/image" Target="../media/image595.png"/><Relationship Id="rId61" Type="http://schemas.openxmlformats.org/officeDocument/2006/relationships/image" Target="../media/image597.png"/><Relationship Id="rId82" Type="http://schemas.openxmlformats.org/officeDocument/2006/relationships/customXml" Target="../ink/ink1470.xml"/><Relationship Id="rId10" Type="http://schemas.openxmlformats.org/officeDocument/2006/relationships/customXml" Target="../ink/ink1438.xml"/><Relationship Id="rId19" Type="http://schemas.openxmlformats.org/officeDocument/2006/relationships/image" Target="../media/image576.png"/><Relationship Id="rId31" Type="http://schemas.openxmlformats.org/officeDocument/2006/relationships/image" Target="../media/image582.png"/><Relationship Id="rId44" Type="http://schemas.openxmlformats.org/officeDocument/2006/relationships/customXml" Target="../ink/ink1455.xml"/><Relationship Id="rId52" Type="http://schemas.openxmlformats.org/officeDocument/2006/relationships/customXml" Target="../ink/ink1459.xml"/><Relationship Id="rId60" Type="http://schemas.openxmlformats.org/officeDocument/2006/relationships/customXml" Target="../ink/ink1463.xml"/><Relationship Id="rId73" Type="http://schemas.openxmlformats.org/officeDocument/2006/relationships/image" Target="../media/image598.png"/><Relationship Id="rId78" Type="http://schemas.openxmlformats.org/officeDocument/2006/relationships/customXml" Target="../ink/ink1468.xml"/><Relationship Id="rId81" Type="http://schemas.openxmlformats.org/officeDocument/2006/relationships/image" Target="../media/image603.png"/><Relationship Id="rId4" Type="http://schemas.openxmlformats.org/officeDocument/2006/relationships/customXml" Target="../ink/ink1435.xml"/><Relationship Id="rId9" Type="http://schemas.openxmlformats.org/officeDocument/2006/relationships/image" Target="../media/image571.png"/><Relationship Id="rId14" Type="http://schemas.openxmlformats.org/officeDocument/2006/relationships/customXml" Target="../ink/ink1440.xml"/><Relationship Id="rId22" Type="http://schemas.openxmlformats.org/officeDocument/2006/relationships/customXml" Target="../ink/ink1444.xml"/><Relationship Id="rId27" Type="http://schemas.openxmlformats.org/officeDocument/2006/relationships/image" Target="../media/image580.png"/><Relationship Id="rId30" Type="http://schemas.openxmlformats.org/officeDocument/2006/relationships/customXml" Target="../ink/ink1448.xml"/><Relationship Id="rId35" Type="http://schemas.openxmlformats.org/officeDocument/2006/relationships/image" Target="../media/image584.png"/><Relationship Id="rId43" Type="http://schemas.openxmlformats.org/officeDocument/2006/relationships/image" Target="../media/image588.png"/><Relationship Id="rId48" Type="http://schemas.openxmlformats.org/officeDocument/2006/relationships/customXml" Target="../ink/ink1457.xml"/><Relationship Id="rId56" Type="http://schemas.openxmlformats.org/officeDocument/2006/relationships/customXml" Target="../ink/ink1461.xml"/><Relationship Id="rId77" Type="http://schemas.openxmlformats.org/officeDocument/2006/relationships/image" Target="../media/image600.png"/><Relationship Id="rId8" Type="http://schemas.openxmlformats.org/officeDocument/2006/relationships/customXml" Target="../ink/ink1437.xml"/><Relationship Id="rId51" Type="http://schemas.openxmlformats.org/officeDocument/2006/relationships/image" Target="../media/image592.png"/><Relationship Id="rId72" Type="http://schemas.openxmlformats.org/officeDocument/2006/relationships/customXml" Target="../ink/ink1465.xml"/><Relationship Id="rId80" Type="http://schemas.openxmlformats.org/officeDocument/2006/relationships/customXml" Target="../ink/ink1469.xml"/><Relationship Id="rId3" Type="http://schemas.openxmlformats.org/officeDocument/2006/relationships/image" Target="../media/image568.png"/><Relationship Id="rId12" Type="http://schemas.openxmlformats.org/officeDocument/2006/relationships/customXml" Target="../ink/ink1439.xml"/><Relationship Id="rId17" Type="http://schemas.openxmlformats.org/officeDocument/2006/relationships/image" Target="../media/image575.png"/><Relationship Id="rId25" Type="http://schemas.openxmlformats.org/officeDocument/2006/relationships/image" Target="../media/image579.png"/><Relationship Id="rId33" Type="http://schemas.openxmlformats.org/officeDocument/2006/relationships/image" Target="../media/image583.png"/><Relationship Id="rId38" Type="http://schemas.openxmlformats.org/officeDocument/2006/relationships/customXml" Target="../ink/ink1452.xml"/><Relationship Id="rId46" Type="http://schemas.openxmlformats.org/officeDocument/2006/relationships/customXml" Target="../ink/ink1456.xml"/><Relationship Id="rId59" Type="http://schemas.openxmlformats.org/officeDocument/2006/relationships/image" Target="../media/image596.png"/><Relationship Id="rId20" Type="http://schemas.openxmlformats.org/officeDocument/2006/relationships/customXml" Target="../ink/ink1443.xml"/><Relationship Id="rId41" Type="http://schemas.openxmlformats.org/officeDocument/2006/relationships/image" Target="../media/image587.png"/><Relationship Id="rId54" Type="http://schemas.openxmlformats.org/officeDocument/2006/relationships/customXml" Target="../ink/ink1460.xml"/><Relationship Id="rId62" Type="http://schemas.openxmlformats.org/officeDocument/2006/relationships/customXml" Target="../ink/ink1464.xml"/><Relationship Id="rId75" Type="http://schemas.openxmlformats.org/officeDocument/2006/relationships/image" Target="../media/image599.png"/><Relationship Id="rId83" Type="http://schemas.openxmlformats.org/officeDocument/2006/relationships/image" Target="../media/image60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36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8.png"/><Relationship Id="rId18" Type="http://schemas.openxmlformats.org/officeDocument/2006/relationships/customXml" Target="../ink/ink1479.xml"/><Relationship Id="rId26" Type="http://schemas.openxmlformats.org/officeDocument/2006/relationships/customXml" Target="../ink/ink1483.xml"/><Relationship Id="rId39" Type="http://schemas.openxmlformats.org/officeDocument/2006/relationships/image" Target="../media/image621.png"/><Relationship Id="rId3" Type="http://schemas.openxmlformats.org/officeDocument/2006/relationships/image" Target="../media/image6030.png"/><Relationship Id="rId21" Type="http://schemas.openxmlformats.org/officeDocument/2006/relationships/image" Target="../media/image612.png"/><Relationship Id="rId34" Type="http://schemas.openxmlformats.org/officeDocument/2006/relationships/customXml" Target="../ink/ink1487.xml"/><Relationship Id="rId42" Type="http://schemas.openxmlformats.org/officeDocument/2006/relationships/customXml" Target="../ink/ink1491.xml"/><Relationship Id="rId47" Type="http://schemas.openxmlformats.org/officeDocument/2006/relationships/image" Target="../media/image625.png"/><Relationship Id="rId89" Type="http://schemas.openxmlformats.org/officeDocument/2006/relationships/image" Target="../media/image645.png"/><Relationship Id="rId7" Type="http://schemas.openxmlformats.org/officeDocument/2006/relationships/image" Target="../media/image605.png"/><Relationship Id="rId12" Type="http://schemas.openxmlformats.org/officeDocument/2006/relationships/customXml" Target="../ink/ink1476.xml"/><Relationship Id="rId17" Type="http://schemas.openxmlformats.org/officeDocument/2006/relationships/image" Target="../media/image610.png"/><Relationship Id="rId25" Type="http://schemas.openxmlformats.org/officeDocument/2006/relationships/image" Target="../media/image614.png"/><Relationship Id="rId33" Type="http://schemas.openxmlformats.org/officeDocument/2006/relationships/image" Target="../media/image618.png"/><Relationship Id="rId38" Type="http://schemas.openxmlformats.org/officeDocument/2006/relationships/customXml" Target="../ink/ink1489.xml"/><Relationship Id="rId46" Type="http://schemas.openxmlformats.org/officeDocument/2006/relationships/customXml" Target="../ink/ink1493.xml"/><Relationship Id="rId2" Type="http://schemas.openxmlformats.org/officeDocument/2006/relationships/customXml" Target="../ink/ink1471.xml"/><Relationship Id="rId16" Type="http://schemas.openxmlformats.org/officeDocument/2006/relationships/customXml" Target="../ink/ink1478.xml"/><Relationship Id="rId20" Type="http://schemas.openxmlformats.org/officeDocument/2006/relationships/customXml" Target="../ink/ink1480.xml"/><Relationship Id="rId29" Type="http://schemas.openxmlformats.org/officeDocument/2006/relationships/image" Target="../media/image616.png"/><Relationship Id="rId41" Type="http://schemas.openxmlformats.org/officeDocument/2006/relationships/image" Target="../media/image622.png"/><Relationship Id="rId88" Type="http://schemas.openxmlformats.org/officeDocument/2006/relationships/customXml" Target="../ink/ink149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73.xml"/><Relationship Id="rId11" Type="http://schemas.openxmlformats.org/officeDocument/2006/relationships/image" Target="../media/image607.png"/><Relationship Id="rId24" Type="http://schemas.openxmlformats.org/officeDocument/2006/relationships/customXml" Target="../ink/ink1482.xml"/><Relationship Id="rId32" Type="http://schemas.openxmlformats.org/officeDocument/2006/relationships/customXml" Target="../ink/ink1486.xml"/><Relationship Id="rId37" Type="http://schemas.openxmlformats.org/officeDocument/2006/relationships/image" Target="../media/image620.png"/><Relationship Id="rId40" Type="http://schemas.openxmlformats.org/officeDocument/2006/relationships/customXml" Target="../ink/ink1490.xml"/><Relationship Id="rId45" Type="http://schemas.openxmlformats.org/officeDocument/2006/relationships/image" Target="../media/image624.png"/><Relationship Id="rId87" Type="http://schemas.openxmlformats.org/officeDocument/2006/relationships/image" Target="../media/image638.png"/><Relationship Id="rId5" Type="http://schemas.openxmlformats.org/officeDocument/2006/relationships/image" Target="../media/image6040.png"/><Relationship Id="rId15" Type="http://schemas.openxmlformats.org/officeDocument/2006/relationships/image" Target="../media/image609.png"/><Relationship Id="rId23" Type="http://schemas.openxmlformats.org/officeDocument/2006/relationships/image" Target="../media/image613.png"/><Relationship Id="rId28" Type="http://schemas.openxmlformats.org/officeDocument/2006/relationships/customXml" Target="../ink/ink1484.xml"/><Relationship Id="rId36" Type="http://schemas.openxmlformats.org/officeDocument/2006/relationships/customXml" Target="../ink/ink1488.xml"/><Relationship Id="rId10" Type="http://schemas.openxmlformats.org/officeDocument/2006/relationships/customXml" Target="../ink/ink1475.xml"/><Relationship Id="rId19" Type="http://schemas.openxmlformats.org/officeDocument/2006/relationships/image" Target="../media/image611.png"/><Relationship Id="rId31" Type="http://schemas.openxmlformats.org/officeDocument/2006/relationships/image" Target="../media/image617.png"/><Relationship Id="rId44" Type="http://schemas.openxmlformats.org/officeDocument/2006/relationships/customXml" Target="../ink/ink1492.xml"/><Relationship Id="rId4" Type="http://schemas.openxmlformats.org/officeDocument/2006/relationships/customXml" Target="../ink/ink1472.xml"/><Relationship Id="rId9" Type="http://schemas.openxmlformats.org/officeDocument/2006/relationships/image" Target="../media/image606.png"/><Relationship Id="rId14" Type="http://schemas.openxmlformats.org/officeDocument/2006/relationships/customXml" Target="../ink/ink1477.xml"/><Relationship Id="rId22" Type="http://schemas.openxmlformats.org/officeDocument/2006/relationships/customXml" Target="../ink/ink1481.xml"/><Relationship Id="rId27" Type="http://schemas.openxmlformats.org/officeDocument/2006/relationships/image" Target="../media/image615.png"/><Relationship Id="rId30" Type="http://schemas.openxmlformats.org/officeDocument/2006/relationships/customXml" Target="../ink/ink1485.xml"/><Relationship Id="rId35" Type="http://schemas.openxmlformats.org/officeDocument/2006/relationships/image" Target="../media/image619.png"/><Relationship Id="rId43" Type="http://schemas.openxmlformats.org/officeDocument/2006/relationships/image" Target="../media/image623.png"/><Relationship Id="rId48" Type="http://schemas.openxmlformats.org/officeDocument/2006/relationships/customXml" Target="../ink/ink1494.xml"/><Relationship Id="rId8" Type="http://schemas.openxmlformats.org/officeDocument/2006/relationships/customXml" Target="../ink/ink1474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8.png"/><Relationship Id="rId18" Type="http://schemas.openxmlformats.org/officeDocument/2006/relationships/customXml" Target="../ink/ink1504.xml"/><Relationship Id="rId26" Type="http://schemas.openxmlformats.org/officeDocument/2006/relationships/customXml" Target="../ink/ink1508.xml"/><Relationship Id="rId39" Type="http://schemas.openxmlformats.org/officeDocument/2006/relationships/image" Target="../media/image621.png"/><Relationship Id="rId21" Type="http://schemas.openxmlformats.org/officeDocument/2006/relationships/image" Target="../media/image612.png"/><Relationship Id="rId34" Type="http://schemas.openxmlformats.org/officeDocument/2006/relationships/customXml" Target="../ink/ink1512.xml"/><Relationship Id="rId42" Type="http://schemas.openxmlformats.org/officeDocument/2006/relationships/customXml" Target="../ink/ink1516.xml"/><Relationship Id="rId47" Type="http://schemas.openxmlformats.org/officeDocument/2006/relationships/image" Target="../media/image625.png"/><Relationship Id="rId50" Type="http://schemas.openxmlformats.org/officeDocument/2006/relationships/customXml" Target="../ink/ink1520.xml"/><Relationship Id="rId55" Type="http://schemas.openxmlformats.org/officeDocument/2006/relationships/image" Target="../media/image629.png"/><Relationship Id="rId63" Type="http://schemas.openxmlformats.org/officeDocument/2006/relationships/image" Target="../media/image633.png"/><Relationship Id="rId68" Type="http://schemas.openxmlformats.org/officeDocument/2006/relationships/customXml" Target="../ink/ink1529.xml"/><Relationship Id="rId76" Type="http://schemas.openxmlformats.org/officeDocument/2006/relationships/customXml" Target="../ink/ink1532.xml"/><Relationship Id="rId84" Type="http://schemas.openxmlformats.org/officeDocument/2006/relationships/customXml" Target="../ink/ink1536.xml"/><Relationship Id="rId89" Type="http://schemas.openxmlformats.org/officeDocument/2006/relationships/image" Target="../media/image645.png"/><Relationship Id="rId7" Type="http://schemas.openxmlformats.org/officeDocument/2006/relationships/image" Target="../media/image605.png"/><Relationship Id="rId71" Type="http://schemas.openxmlformats.org/officeDocument/2006/relationships/image" Target="../media/image637.png"/><Relationship Id="rId2" Type="http://schemas.openxmlformats.org/officeDocument/2006/relationships/customXml" Target="../ink/ink1496.xml"/><Relationship Id="rId16" Type="http://schemas.openxmlformats.org/officeDocument/2006/relationships/customXml" Target="../ink/ink1503.xml"/><Relationship Id="rId29" Type="http://schemas.openxmlformats.org/officeDocument/2006/relationships/image" Target="../media/image616.png"/><Relationship Id="rId11" Type="http://schemas.openxmlformats.org/officeDocument/2006/relationships/image" Target="../media/image607.png"/><Relationship Id="rId24" Type="http://schemas.openxmlformats.org/officeDocument/2006/relationships/customXml" Target="../ink/ink1507.xml"/><Relationship Id="rId32" Type="http://schemas.openxmlformats.org/officeDocument/2006/relationships/customXml" Target="../ink/ink1511.xml"/><Relationship Id="rId37" Type="http://schemas.openxmlformats.org/officeDocument/2006/relationships/image" Target="../media/image620.png"/><Relationship Id="rId40" Type="http://schemas.openxmlformats.org/officeDocument/2006/relationships/customXml" Target="../ink/ink1515.xml"/><Relationship Id="rId45" Type="http://schemas.openxmlformats.org/officeDocument/2006/relationships/image" Target="../media/image624.png"/><Relationship Id="rId53" Type="http://schemas.openxmlformats.org/officeDocument/2006/relationships/image" Target="../media/image628.png"/><Relationship Id="rId58" Type="http://schemas.openxmlformats.org/officeDocument/2006/relationships/customXml" Target="../ink/ink1524.xml"/><Relationship Id="rId66" Type="http://schemas.openxmlformats.org/officeDocument/2006/relationships/customXml" Target="../ink/ink1528.xml"/><Relationship Id="rId79" Type="http://schemas.openxmlformats.org/officeDocument/2006/relationships/image" Target="../media/image641.png"/><Relationship Id="rId87" Type="http://schemas.openxmlformats.org/officeDocument/2006/relationships/image" Target="../media/image638.png"/><Relationship Id="rId5" Type="http://schemas.openxmlformats.org/officeDocument/2006/relationships/image" Target="../media/image6040.png"/><Relationship Id="rId61" Type="http://schemas.openxmlformats.org/officeDocument/2006/relationships/image" Target="../media/image632.png"/><Relationship Id="rId82" Type="http://schemas.openxmlformats.org/officeDocument/2006/relationships/customXml" Target="../ink/ink1535.xml"/><Relationship Id="rId19" Type="http://schemas.openxmlformats.org/officeDocument/2006/relationships/image" Target="../media/image611.png"/><Relationship Id="rId4" Type="http://schemas.openxmlformats.org/officeDocument/2006/relationships/customXml" Target="../ink/ink1497.xml"/><Relationship Id="rId9" Type="http://schemas.openxmlformats.org/officeDocument/2006/relationships/image" Target="../media/image606.png"/><Relationship Id="rId14" Type="http://schemas.openxmlformats.org/officeDocument/2006/relationships/customXml" Target="../ink/ink1502.xml"/><Relationship Id="rId22" Type="http://schemas.openxmlformats.org/officeDocument/2006/relationships/customXml" Target="../ink/ink1506.xml"/><Relationship Id="rId27" Type="http://schemas.openxmlformats.org/officeDocument/2006/relationships/image" Target="../media/image615.png"/><Relationship Id="rId30" Type="http://schemas.openxmlformats.org/officeDocument/2006/relationships/customXml" Target="../ink/ink1510.xml"/><Relationship Id="rId35" Type="http://schemas.openxmlformats.org/officeDocument/2006/relationships/image" Target="../media/image619.png"/><Relationship Id="rId43" Type="http://schemas.openxmlformats.org/officeDocument/2006/relationships/image" Target="../media/image623.png"/><Relationship Id="rId48" Type="http://schemas.openxmlformats.org/officeDocument/2006/relationships/customXml" Target="../ink/ink1519.xml"/><Relationship Id="rId56" Type="http://schemas.openxmlformats.org/officeDocument/2006/relationships/customXml" Target="../ink/ink1523.xml"/><Relationship Id="rId64" Type="http://schemas.openxmlformats.org/officeDocument/2006/relationships/customXml" Target="../ink/ink1527.xml"/><Relationship Id="rId69" Type="http://schemas.openxmlformats.org/officeDocument/2006/relationships/image" Target="../media/image636.png"/><Relationship Id="rId77" Type="http://schemas.openxmlformats.org/officeDocument/2006/relationships/image" Target="../media/image640.png"/><Relationship Id="rId8" Type="http://schemas.openxmlformats.org/officeDocument/2006/relationships/customXml" Target="../ink/ink1499.xml"/><Relationship Id="rId51" Type="http://schemas.openxmlformats.org/officeDocument/2006/relationships/image" Target="../media/image627.png"/><Relationship Id="rId72" Type="http://schemas.openxmlformats.org/officeDocument/2006/relationships/customXml" Target="../ink/ink1531.xml"/><Relationship Id="rId80" Type="http://schemas.openxmlformats.org/officeDocument/2006/relationships/customXml" Target="../ink/ink1534.xml"/><Relationship Id="rId85" Type="http://schemas.openxmlformats.org/officeDocument/2006/relationships/image" Target="../media/image644.png"/><Relationship Id="rId3" Type="http://schemas.openxmlformats.org/officeDocument/2006/relationships/image" Target="../media/image6030.png"/><Relationship Id="rId12" Type="http://schemas.openxmlformats.org/officeDocument/2006/relationships/customXml" Target="../ink/ink1501.xml"/><Relationship Id="rId17" Type="http://schemas.openxmlformats.org/officeDocument/2006/relationships/image" Target="../media/image610.png"/><Relationship Id="rId25" Type="http://schemas.openxmlformats.org/officeDocument/2006/relationships/image" Target="../media/image614.png"/><Relationship Id="rId33" Type="http://schemas.openxmlformats.org/officeDocument/2006/relationships/image" Target="../media/image618.png"/><Relationship Id="rId38" Type="http://schemas.openxmlformats.org/officeDocument/2006/relationships/customXml" Target="../ink/ink1514.xml"/><Relationship Id="rId46" Type="http://schemas.openxmlformats.org/officeDocument/2006/relationships/customXml" Target="../ink/ink1518.xml"/><Relationship Id="rId59" Type="http://schemas.openxmlformats.org/officeDocument/2006/relationships/image" Target="../media/image631.png"/><Relationship Id="rId67" Type="http://schemas.openxmlformats.org/officeDocument/2006/relationships/image" Target="../media/image635.png"/><Relationship Id="rId20" Type="http://schemas.openxmlformats.org/officeDocument/2006/relationships/customXml" Target="../ink/ink1505.xml"/><Relationship Id="rId41" Type="http://schemas.openxmlformats.org/officeDocument/2006/relationships/image" Target="../media/image622.png"/><Relationship Id="rId54" Type="http://schemas.openxmlformats.org/officeDocument/2006/relationships/customXml" Target="../ink/ink1522.xml"/><Relationship Id="rId62" Type="http://schemas.openxmlformats.org/officeDocument/2006/relationships/customXml" Target="../ink/ink1526.xml"/><Relationship Id="rId70" Type="http://schemas.openxmlformats.org/officeDocument/2006/relationships/customXml" Target="../ink/ink1530.xml"/><Relationship Id="rId75" Type="http://schemas.openxmlformats.org/officeDocument/2006/relationships/image" Target="../media/image639.png"/><Relationship Id="rId83" Type="http://schemas.openxmlformats.org/officeDocument/2006/relationships/image" Target="../media/image643.png"/><Relationship Id="rId88" Type="http://schemas.openxmlformats.org/officeDocument/2006/relationships/customXml" Target="../ink/ink15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98.xml"/><Relationship Id="rId15" Type="http://schemas.openxmlformats.org/officeDocument/2006/relationships/image" Target="../media/image609.png"/><Relationship Id="rId23" Type="http://schemas.openxmlformats.org/officeDocument/2006/relationships/image" Target="../media/image613.png"/><Relationship Id="rId28" Type="http://schemas.openxmlformats.org/officeDocument/2006/relationships/customXml" Target="../ink/ink1509.xml"/><Relationship Id="rId36" Type="http://schemas.openxmlformats.org/officeDocument/2006/relationships/customXml" Target="../ink/ink1513.xml"/><Relationship Id="rId49" Type="http://schemas.openxmlformats.org/officeDocument/2006/relationships/image" Target="../media/image626.png"/><Relationship Id="rId57" Type="http://schemas.openxmlformats.org/officeDocument/2006/relationships/image" Target="../media/image630.png"/><Relationship Id="rId10" Type="http://schemas.openxmlformats.org/officeDocument/2006/relationships/customXml" Target="../ink/ink1500.xml"/><Relationship Id="rId31" Type="http://schemas.openxmlformats.org/officeDocument/2006/relationships/image" Target="../media/image617.png"/><Relationship Id="rId44" Type="http://schemas.openxmlformats.org/officeDocument/2006/relationships/customXml" Target="../ink/ink1517.xml"/><Relationship Id="rId52" Type="http://schemas.openxmlformats.org/officeDocument/2006/relationships/customXml" Target="../ink/ink1521.xml"/><Relationship Id="rId60" Type="http://schemas.openxmlformats.org/officeDocument/2006/relationships/customXml" Target="../ink/ink1525.xml"/><Relationship Id="rId65" Type="http://schemas.openxmlformats.org/officeDocument/2006/relationships/image" Target="../media/image634.png"/><Relationship Id="rId78" Type="http://schemas.openxmlformats.org/officeDocument/2006/relationships/customXml" Target="../ink/ink1533.xml"/><Relationship Id="rId81" Type="http://schemas.openxmlformats.org/officeDocument/2006/relationships/image" Target="../media/image642.png"/><Relationship Id="rId86" Type="http://schemas.openxmlformats.org/officeDocument/2006/relationships/customXml" Target="../ink/ink1537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8.png"/><Relationship Id="rId18" Type="http://schemas.openxmlformats.org/officeDocument/2006/relationships/customXml" Target="../ink/ink1547.xml"/><Relationship Id="rId26" Type="http://schemas.openxmlformats.org/officeDocument/2006/relationships/customXml" Target="../ink/ink1551.xml"/><Relationship Id="rId39" Type="http://schemas.openxmlformats.org/officeDocument/2006/relationships/image" Target="../media/image621.png"/><Relationship Id="rId21" Type="http://schemas.openxmlformats.org/officeDocument/2006/relationships/image" Target="../media/image612.png"/><Relationship Id="rId34" Type="http://schemas.openxmlformats.org/officeDocument/2006/relationships/customXml" Target="../ink/ink1555.xml"/><Relationship Id="rId42" Type="http://schemas.openxmlformats.org/officeDocument/2006/relationships/customXml" Target="../ink/ink1559.xml"/><Relationship Id="rId47" Type="http://schemas.openxmlformats.org/officeDocument/2006/relationships/image" Target="../media/image625.png"/><Relationship Id="rId50" Type="http://schemas.openxmlformats.org/officeDocument/2006/relationships/customXml" Target="../ink/ink1563.xml"/><Relationship Id="rId55" Type="http://schemas.openxmlformats.org/officeDocument/2006/relationships/image" Target="../media/image629.png"/><Relationship Id="rId63" Type="http://schemas.openxmlformats.org/officeDocument/2006/relationships/image" Target="../media/image633.png"/><Relationship Id="rId68" Type="http://schemas.openxmlformats.org/officeDocument/2006/relationships/customXml" Target="../ink/ink1572.xml"/><Relationship Id="rId76" Type="http://schemas.openxmlformats.org/officeDocument/2006/relationships/customXml" Target="../ink/ink1575.xml"/><Relationship Id="rId84" Type="http://schemas.openxmlformats.org/officeDocument/2006/relationships/customXml" Target="../ink/ink1579.xml"/><Relationship Id="rId89" Type="http://schemas.openxmlformats.org/officeDocument/2006/relationships/image" Target="../media/image645.png"/><Relationship Id="rId7" Type="http://schemas.openxmlformats.org/officeDocument/2006/relationships/image" Target="../media/image605.png"/><Relationship Id="rId71" Type="http://schemas.openxmlformats.org/officeDocument/2006/relationships/image" Target="../media/image637.png"/><Relationship Id="rId92" Type="http://schemas.openxmlformats.org/officeDocument/2006/relationships/customXml" Target="../ink/ink1583.xml"/><Relationship Id="rId2" Type="http://schemas.openxmlformats.org/officeDocument/2006/relationships/customXml" Target="../ink/ink1539.xml"/><Relationship Id="rId16" Type="http://schemas.openxmlformats.org/officeDocument/2006/relationships/customXml" Target="../ink/ink1546.xml"/><Relationship Id="rId29" Type="http://schemas.openxmlformats.org/officeDocument/2006/relationships/image" Target="../media/image616.png"/><Relationship Id="rId11" Type="http://schemas.openxmlformats.org/officeDocument/2006/relationships/image" Target="../media/image607.png"/><Relationship Id="rId24" Type="http://schemas.openxmlformats.org/officeDocument/2006/relationships/customXml" Target="../ink/ink1550.xml"/><Relationship Id="rId32" Type="http://schemas.openxmlformats.org/officeDocument/2006/relationships/customXml" Target="../ink/ink1554.xml"/><Relationship Id="rId37" Type="http://schemas.openxmlformats.org/officeDocument/2006/relationships/image" Target="../media/image620.png"/><Relationship Id="rId40" Type="http://schemas.openxmlformats.org/officeDocument/2006/relationships/customXml" Target="../ink/ink1558.xml"/><Relationship Id="rId45" Type="http://schemas.openxmlformats.org/officeDocument/2006/relationships/image" Target="../media/image624.png"/><Relationship Id="rId53" Type="http://schemas.openxmlformats.org/officeDocument/2006/relationships/image" Target="../media/image628.png"/><Relationship Id="rId58" Type="http://schemas.openxmlformats.org/officeDocument/2006/relationships/customXml" Target="../ink/ink1567.xml"/><Relationship Id="rId66" Type="http://schemas.openxmlformats.org/officeDocument/2006/relationships/customXml" Target="../ink/ink1571.xml"/><Relationship Id="rId79" Type="http://schemas.openxmlformats.org/officeDocument/2006/relationships/image" Target="../media/image641.png"/><Relationship Id="rId87" Type="http://schemas.openxmlformats.org/officeDocument/2006/relationships/image" Target="../media/image638.png"/><Relationship Id="rId5" Type="http://schemas.openxmlformats.org/officeDocument/2006/relationships/image" Target="../media/image6040.png"/><Relationship Id="rId61" Type="http://schemas.openxmlformats.org/officeDocument/2006/relationships/image" Target="../media/image632.png"/><Relationship Id="rId82" Type="http://schemas.openxmlformats.org/officeDocument/2006/relationships/customXml" Target="../ink/ink1578.xml"/><Relationship Id="rId90" Type="http://schemas.openxmlformats.org/officeDocument/2006/relationships/customXml" Target="../ink/ink1582.xml"/><Relationship Id="rId95" Type="http://schemas.openxmlformats.org/officeDocument/2006/relationships/image" Target="../media/image648.png"/><Relationship Id="rId19" Type="http://schemas.openxmlformats.org/officeDocument/2006/relationships/image" Target="../media/image611.png"/><Relationship Id="rId14" Type="http://schemas.openxmlformats.org/officeDocument/2006/relationships/customXml" Target="../ink/ink1545.xml"/><Relationship Id="rId22" Type="http://schemas.openxmlformats.org/officeDocument/2006/relationships/customXml" Target="../ink/ink1549.xml"/><Relationship Id="rId27" Type="http://schemas.openxmlformats.org/officeDocument/2006/relationships/image" Target="../media/image615.png"/><Relationship Id="rId30" Type="http://schemas.openxmlformats.org/officeDocument/2006/relationships/customXml" Target="../ink/ink1553.xml"/><Relationship Id="rId35" Type="http://schemas.openxmlformats.org/officeDocument/2006/relationships/image" Target="../media/image619.png"/><Relationship Id="rId43" Type="http://schemas.openxmlformats.org/officeDocument/2006/relationships/image" Target="../media/image623.png"/><Relationship Id="rId48" Type="http://schemas.openxmlformats.org/officeDocument/2006/relationships/customXml" Target="../ink/ink1562.xml"/><Relationship Id="rId56" Type="http://schemas.openxmlformats.org/officeDocument/2006/relationships/customXml" Target="../ink/ink1566.xml"/><Relationship Id="rId64" Type="http://schemas.openxmlformats.org/officeDocument/2006/relationships/customXml" Target="../ink/ink1570.xml"/><Relationship Id="rId69" Type="http://schemas.openxmlformats.org/officeDocument/2006/relationships/image" Target="../media/image636.png"/><Relationship Id="rId77" Type="http://schemas.openxmlformats.org/officeDocument/2006/relationships/image" Target="../media/image640.png"/><Relationship Id="rId8" Type="http://schemas.openxmlformats.org/officeDocument/2006/relationships/customXml" Target="../ink/ink1542.xml"/><Relationship Id="rId51" Type="http://schemas.openxmlformats.org/officeDocument/2006/relationships/image" Target="../media/image627.png"/><Relationship Id="rId72" Type="http://schemas.openxmlformats.org/officeDocument/2006/relationships/customXml" Target="../ink/ink1574.xml"/><Relationship Id="rId80" Type="http://schemas.openxmlformats.org/officeDocument/2006/relationships/customXml" Target="../ink/ink1577.xml"/><Relationship Id="rId85" Type="http://schemas.openxmlformats.org/officeDocument/2006/relationships/image" Target="../media/image644.png"/><Relationship Id="rId93" Type="http://schemas.openxmlformats.org/officeDocument/2006/relationships/image" Target="../media/image647.png"/><Relationship Id="rId3" Type="http://schemas.openxmlformats.org/officeDocument/2006/relationships/image" Target="../media/image6030.png"/><Relationship Id="rId12" Type="http://schemas.openxmlformats.org/officeDocument/2006/relationships/customXml" Target="../ink/ink1544.xml"/><Relationship Id="rId17" Type="http://schemas.openxmlformats.org/officeDocument/2006/relationships/image" Target="../media/image610.png"/><Relationship Id="rId25" Type="http://schemas.openxmlformats.org/officeDocument/2006/relationships/image" Target="../media/image614.png"/><Relationship Id="rId33" Type="http://schemas.openxmlformats.org/officeDocument/2006/relationships/image" Target="../media/image618.png"/><Relationship Id="rId38" Type="http://schemas.openxmlformats.org/officeDocument/2006/relationships/customXml" Target="../ink/ink1557.xml"/><Relationship Id="rId46" Type="http://schemas.openxmlformats.org/officeDocument/2006/relationships/customXml" Target="../ink/ink1561.xml"/><Relationship Id="rId59" Type="http://schemas.openxmlformats.org/officeDocument/2006/relationships/image" Target="../media/image631.png"/><Relationship Id="rId67" Type="http://schemas.openxmlformats.org/officeDocument/2006/relationships/image" Target="../media/image635.png"/><Relationship Id="rId20" Type="http://schemas.openxmlformats.org/officeDocument/2006/relationships/customXml" Target="../ink/ink1548.xml"/><Relationship Id="rId41" Type="http://schemas.openxmlformats.org/officeDocument/2006/relationships/image" Target="../media/image622.png"/><Relationship Id="rId54" Type="http://schemas.openxmlformats.org/officeDocument/2006/relationships/customXml" Target="../ink/ink1565.xml"/><Relationship Id="rId62" Type="http://schemas.openxmlformats.org/officeDocument/2006/relationships/customXml" Target="../ink/ink1569.xml"/><Relationship Id="rId70" Type="http://schemas.openxmlformats.org/officeDocument/2006/relationships/customXml" Target="../ink/ink1573.xml"/><Relationship Id="rId75" Type="http://schemas.openxmlformats.org/officeDocument/2006/relationships/image" Target="../media/image639.png"/><Relationship Id="rId83" Type="http://schemas.openxmlformats.org/officeDocument/2006/relationships/image" Target="../media/image643.png"/><Relationship Id="rId88" Type="http://schemas.openxmlformats.org/officeDocument/2006/relationships/customXml" Target="../ink/ink1581.xml"/><Relationship Id="rId91" Type="http://schemas.openxmlformats.org/officeDocument/2006/relationships/image" Target="../media/image64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41.xml"/><Relationship Id="rId15" Type="http://schemas.openxmlformats.org/officeDocument/2006/relationships/image" Target="../media/image609.png"/><Relationship Id="rId23" Type="http://schemas.openxmlformats.org/officeDocument/2006/relationships/image" Target="../media/image613.png"/><Relationship Id="rId28" Type="http://schemas.openxmlformats.org/officeDocument/2006/relationships/customXml" Target="../ink/ink1552.xml"/><Relationship Id="rId36" Type="http://schemas.openxmlformats.org/officeDocument/2006/relationships/customXml" Target="../ink/ink1556.xml"/><Relationship Id="rId49" Type="http://schemas.openxmlformats.org/officeDocument/2006/relationships/image" Target="../media/image626.png"/><Relationship Id="rId57" Type="http://schemas.openxmlformats.org/officeDocument/2006/relationships/image" Target="../media/image630.png"/><Relationship Id="rId10" Type="http://schemas.openxmlformats.org/officeDocument/2006/relationships/customXml" Target="../ink/ink1543.xml"/><Relationship Id="rId31" Type="http://schemas.openxmlformats.org/officeDocument/2006/relationships/image" Target="../media/image617.png"/><Relationship Id="rId44" Type="http://schemas.openxmlformats.org/officeDocument/2006/relationships/customXml" Target="../ink/ink1560.xml"/><Relationship Id="rId52" Type="http://schemas.openxmlformats.org/officeDocument/2006/relationships/customXml" Target="../ink/ink1564.xml"/><Relationship Id="rId60" Type="http://schemas.openxmlformats.org/officeDocument/2006/relationships/customXml" Target="../ink/ink1568.xml"/><Relationship Id="rId65" Type="http://schemas.openxmlformats.org/officeDocument/2006/relationships/image" Target="../media/image634.png"/><Relationship Id="rId78" Type="http://schemas.openxmlformats.org/officeDocument/2006/relationships/customXml" Target="../ink/ink1576.xml"/><Relationship Id="rId81" Type="http://schemas.openxmlformats.org/officeDocument/2006/relationships/image" Target="../media/image642.png"/><Relationship Id="rId86" Type="http://schemas.openxmlformats.org/officeDocument/2006/relationships/customXml" Target="../ink/ink1580.xml"/><Relationship Id="rId94" Type="http://schemas.openxmlformats.org/officeDocument/2006/relationships/customXml" Target="../ink/ink1584.xml"/><Relationship Id="rId4" Type="http://schemas.openxmlformats.org/officeDocument/2006/relationships/customXml" Target="../ink/ink1540.xml"/><Relationship Id="rId9" Type="http://schemas.openxmlformats.org/officeDocument/2006/relationships/image" Target="../media/image606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7.xml"/><Relationship Id="rId117" Type="http://schemas.openxmlformats.org/officeDocument/2006/relationships/image" Target="../media/image58.png"/><Relationship Id="rId21" Type="http://schemas.openxmlformats.org/officeDocument/2006/relationships/image" Target="../media/image10100.png"/><Relationship Id="rId42" Type="http://schemas.openxmlformats.org/officeDocument/2006/relationships/customXml" Target="../ink/ink135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148.xml"/><Relationship Id="rId84" Type="http://schemas.openxmlformats.org/officeDocument/2006/relationships/customXml" Target="../ink/ink156.xml"/><Relationship Id="rId89" Type="http://schemas.openxmlformats.org/officeDocument/2006/relationships/image" Target="../media/image44.png"/><Relationship Id="rId112" Type="http://schemas.openxmlformats.org/officeDocument/2006/relationships/customXml" Target="../ink/ink170.xml"/><Relationship Id="rId133" Type="http://schemas.openxmlformats.org/officeDocument/2006/relationships/image" Target="../media/image66.png"/><Relationship Id="rId138" Type="http://schemas.openxmlformats.org/officeDocument/2006/relationships/customXml" Target="../ink/ink183.xml"/><Relationship Id="rId16" Type="http://schemas.openxmlformats.org/officeDocument/2006/relationships/customXml" Target="../ink/ink122.xml"/><Relationship Id="rId107" Type="http://schemas.openxmlformats.org/officeDocument/2006/relationships/image" Target="../media/image53.png"/><Relationship Id="rId11" Type="http://schemas.openxmlformats.org/officeDocument/2006/relationships/image" Target="../media/image5100.png"/><Relationship Id="rId32" Type="http://schemas.openxmlformats.org/officeDocument/2006/relationships/customXml" Target="../ink/ink130.xml"/><Relationship Id="rId37" Type="http://schemas.openxmlformats.org/officeDocument/2006/relationships/image" Target="../media/image1810.png"/><Relationship Id="rId53" Type="http://schemas.openxmlformats.org/officeDocument/2006/relationships/image" Target="../media/image26.png"/><Relationship Id="rId58" Type="http://schemas.openxmlformats.org/officeDocument/2006/relationships/customXml" Target="../ink/ink143.xml"/><Relationship Id="rId74" Type="http://schemas.openxmlformats.org/officeDocument/2006/relationships/customXml" Target="../ink/ink151.xml"/><Relationship Id="rId79" Type="http://schemas.openxmlformats.org/officeDocument/2006/relationships/image" Target="../media/image39.png"/><Relationship Id="rId102" Type="http://schemas.openxmlformats.org/officeDocument/2006/relationships/customXml" Target="../ink/ink165.xml"/><Relationship Id="rId123" Type="http://schemas.openxmlformats.org/officeDocument/2006/relationships/image" Target="../media/image61.png"/><Relationship Id="rId128" Type="http://schemas.openxmlformats.org/officeDocument/2006/relationships/customXml" Target="../ink/ink178.xml"/><Relationship Id="rId144" Type="http://schemas.openxmlformats.org/officeDocument/2006/relationships/customXml" Target="../ink/ink186.xml"/><Relationship Id="rId5" Type="http://schemas.openxmlformats.org/officeDocument/2006/relationships/image" Target="../media/image2100.png"/><Relationship Id="rId90" Type="http://schemas.openxmlformats.org/officeDocument/2006/relationships/customXml" Target="../ink/ink159.xml"/><Relationship Id="rId95" Type="http://schemas.openxmlformats.org/officeDocument/2006/relationships/image" Target="../media/image47.png"/><Relationship Id="rId22" Type="http://schemas.openxmlformats.org/officeDocument/2006/relationships/customXml" Target="../ink/ink125.xml"/><Relationship Id="rId27" Type="http://schemas.openxmlformats.org/officeDocument/2006/relationships/image" Target="../media/image13100.png"/><Relationship Id="rId43" Type="http://schemas.openxmlformats.org/officeDocument/2006/relationships/image" Target="../media/image21.png"/><Relationship Id="rId48" Type="http://schemas.openxmlformats.org/officeDocument/2006/relationships/customXml" Target="../ink/ink138.xml"/><Relationship Id="rId64" Type="http://schemas.openxmlformats.org/officeDocument/2006/relationships/customXml" Target="../ink/ink146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18" Type="http://schemas.openxmlformats.org/officeDocument/2006/relationships/customXml" Target="../ink/ink173.xml"/><Relationship Id="rId134" Type="http://schemas.openxmlformats.org/officeDocument/2006/relationships/customXml" Target="../ink/ink181.xml"/><Relationship Id="rId139" Type="http://schemas.openxmlformats.org/officeDocument/2006/relationships/image" Target="../media/image69.png"/><Relationship Id="rId8" Type="http://schemas.openxmlformats.org/officeDocument/2006/relationships/customXml" Target="../ink/ink119.xml"/><Relationship Id="rId51" Type="http://schemas.openxmlformats.org/officeDocument/2006/relationships/image" Target="../media/image25.png"/><Relationship Id="rId72" Type="http://schemas.openxmlformats.org/officeDocument/2006/relationships/customXml" Target="../ink/ink150.xml"/><Relationship Id="rId80" Type="http://schemas.openxmlformats.org/officeDocument/2006/relationships/customXml" Target="../ink/ink154.xml"/><Relationship Id="rId85" Type="http://schemas.openxmlformats.org/officeDocument/2006/relationships/image" Target="../media/image42.png"/><Relationship Id="rId93" Type="http://schemas.openxmlformats.org/officeDocument/2006/relationships/image" Target="../media/image46.png"/><Relationship Id="rId98" Type="http://schemas.openxmlformats.org/officeDocument/2006/relationships/customXml" Target="../ink/ink163.xml"/><Relationship Id="rId121" Type="http://schemas.openxmlformats.org/officeDocument/2006/relationships/image" Target="../media/image60.png"/><Relationship Id="rId142" Type="http://schemas.openxmlformats.org/officeDocument/2006/relationships/customXml" Target="../ink/ink185.xml"/><Relationship Id="rId3" Type="http://schemas.openxmlformats.org/officeDocument/2006/relationships/image" Target="../media/image1758.png"/><Relationship Id="rId12" Type="http://schemas.openxmlformats.org/officeDocument/2006/relationships/customXml" Target="../ink/ink120.xml"/><Relationship Id="rId17" Type="http://schemas.openxmlformats.org/officeDocument/2006/relationships/image" Target="../media/image8100.png"/><Relationship Id="rId25" Type="http://schemas.openxmlformats.org/officeDocument/2006/relationships/image" Target="../media/image12100.png"/><Relationship Id="rId33" Type="http://schemas.openxmlformats.org/officeDocument/2006/relationships/image" Target="../media/image16100.png"/><Relationship Id="rId38" Type="http://schemas.openxmlformats.org/officeDocument/2006/relationships/customXml" Target="../ink/ink133.xml"/><Relationship Id="rId46" Type="http://schemas.openxmlformats.org/officeDocument/2006/relationships/customXml" Target="../ink/ink137.xml"/><Relationship Id="rId59" Type="http://schemas.openxmlformats.org/officeDocument/2006/relationships/image" Target="../media/image29.png"/><Relationship Id="rId67" Type="http://schemas.openxmlformats.org/officeDocument/2006/relationships/image" Target="../media/image33.png"/><Relationship Id="rId103" Type="http://schemas.openxmlformats.org/officeDocument/2006/relationships/image" Target="../media/image51.png"/><Relationship Id="rId108" Type="http://schemas.openxmlformats.org/officeDocument/2006/relationships/customXml" Target="../ink/ink168.xml"/><Relationship Id="rId116" Type="http://schemas.openxmlformats.org/officeDocument/2006/relationships/customXml" Target="../ink/ink172.xml"/><Relationship Id="rId124" Type="http://schemas.openxmlformats.org/officeDocument/2006/relationships/customXml" Target="../ink/ink176.xml"/><Relationship Id="rId129" Type="http://schemas.openxmlformats.org/officeDocument/2006/relationships/image" Target="../media/image64.png"/><Relationship Id="rId137" Type="http://schemas.openxmlformats.org/officeDocument/2006/relationships/image" Target="../media/image68.png"/><Relationship Id="rId20" Type="http://schemas.openxmlformats.org/officeDocument/2006/relationships/customXml" Target="../ink/ink124.xml"/><Relationship Id="rId41" Type="http://schemas.openxmlformats.org/officeDocument/2006/relationships/image" Target="../media/image20.png"/><Relationship Id="rId54" Type="http://schemas.openxmlformats.org/officeDocument/2006/relationships/customXml" Target="../ink/ink141.xml"/><Relationship Id="rId62" Type="http://schemas.openxmlformats.org/officeDocument/2006/relationships/customXml" Target="../ink/ink145.xml"/><Relationship Id="rId70" Type="http://schemas.openxmlformats.org/officeDocument/2006/relationships/customXml" Target="../ink/ink149.xml"/><Relationship Id="rId75" Type="http://schemas.openxmlformats.org/officeDocument/2006/relationships/image" Target="../media/image37.png"/><Relationship Id="rId83" Type="http://schemas.openxmlformats.org/officeDocument/2006/relationships/image" Target="../media/image41.png"/><Relationship Id="rId88" Type="http://schemas.openxmlformats.org/officeDocument/2006/relationships/customXml" Target="../ink/ink158.xml"/><Relationship Id="rId91" Type="http://schemas.openxmlformats.org/officeDocument/2006/relationships/image" Target="../media/image45.png"/><Relationship Id="rId96" Type="http://schemas.openxmlformats.org/officeDocument/2006/relationships/customXml" Target="../ink/ink162.xml"/><Relationship Id="rId111" Type="http://schemas.openxmlformats.org/officeDocument/2006/relationships/image" Target="../media/image55.png"/><Relationship Id="rId132" Type="http://schemas.openxmlformats.org/officeDocument/2006/relationships/customXml" Target="../ink/ink180.xml"/><Relationship Id="rId140" Type="http://schemas.openxmlformats.org/officeDocument/2006/relationships/customXml" Target="../ink/ink184.xml"/><Relationship Id="rId145" Type="http://schemas.openxmlformats.org/officeDocument/2006/relationships/image" Target="../media/image41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8.xml"/><Relationship Id="rId15" Type="http://schemas.openxmlformats.org/officeDocument/2006/relationships/image" Target="../media/image7100.png"/><Relationship Id="rId23" Type="http://schemas.openxmlformats.org/officeDocument/2006/relationships/image" Target="../media/image11100.png"/><Relationship Id="rId28" Type="http://schemas.openxmlformats.org/officeDocument/2006/relationships/customXml" Target="../ink/ink128.xml"/><Relationship Id="rId36" Type="http://schemas.openxmlformats.org/officeDocument/2006/relationships/customXml" Target="../ink/ink132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6" Type="http://schemas.openxmlformats.org/officeDocument/2006/relationships/customXml" Target="../ink/ink167.xml"/><Relationship Id="rId114" Type="http://schemas.openxmlformats.org/officeDocument/2006/relationships/customXml" Target="../ink/ink171.xml"/><Relationship Id="rId119" Type="http://schemas.openxmlformats.org/officeDocument/2006/relationships/image" Target="../media/image59.png"/><Relationship Id="rId127" Type="http://schemas.openxmlformats.org/officeDocument/2006/relationships/image" Target="../media/image63.png"/><Relationship Id="rId31" Type="http://schemas.openxmlformats.org/officeDocument/2006/relationships/image" Target="../media/image15100.png"/><Relationship Id="rId44" Type="http://schemas.openxmlformats.org/officeDocument/2006/relationships/customXml" Target="../ink/ink136.xml"/><Relationship Id="rId52" Type="http://schemas.openxmlformats.org/officeDocument/2006/relationships/customXml" Target="../ink/ink140.xml"/><Relationship Id="rId60" Type="http://schemas.openxmlformats.org/officeDocument/2006/relationships/customXml" Target="../ink/ink144.xml"/><Relationship Id="rId65" Type="http://schemas.openxmlformats.org/officeDocument/2006/relationships/image" Target="../media/image32.png"/><Relationship Id="rId73" Type="http://schemas.openxmlformats.org/officeDocument/2006/relationships/image" Target="../media/image36.png"/><Relationship Id="rId78" Type="http://schemas.openxmlformats.org/officeDocument/2006/relationships/customXml" Target="../ink/ink153.xml"/><Relationship Id="rId81" Type="http://schemas.openxmlformats.org/officeDocument/2006/relationships/image" Target="../media/image40.png"/><Relationship Id="rId86" Type="http://schemas.openxmlformats.org/officeDocument/2006/relationships/customXml" Target="../ink/ink157.xml"/><Relationship Id="rId94" Type="http://schemas.openxmlformats.org/officeDocument/2006/relationships/customXml" Target="../ink/ink16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75.xml"/><Relationship Id="rId130" Type="http://schemas.openxmlformats.org/officeDocument/2006/relationships/customXml" Target="../ink/ink179.xml"/><Relationship Id="rId135" Type="http://schemas.openxmlformats.org/officeDocument/2006/relationships/image" Target="../media/image67.png"/><Relationship Id="rId143" Type="http://schemas.openxmlformats.org/officeDocument/2006/relationships/image" Target="../media/image71.png"/><Relationship Id="rId4" Type="http://schemas.openxmlformats.org/officeDocument/2006/relationships/customXml" Target="../ink/ink117.xml"/><Relationship Id="rId13" Type="http://schemas.openxmlformats.org/officeDocument/2006/relationships/image" Target="../media/image6100.png"/><Relationship Id="rId18" Type="http://schemas.openxmlformats.org/officeDocument/2006/relationships/customXml" Target="../ink/ink123.xml"/><Relationship Id="rId39" Type="http://schemas.openxmlformats.org/officeDocument/2006/relationships/image" Target="../media/image19.png"/><Relationship Id="rId109" Type="http://schemas.openxmlformats.org/officeDocument/2006/relationships/image" Target="../media/image54.png"/><Relationship Id="rId34" Type="http://schemas.openxmlformats.org/officeDocument/2006/relationships/customXml" Target="../ink/ink131.xml"/><Relationship Id="rId50" Type="http://schemas.openxmlformats.org/officeDocument/2006/relationships/customXml" Target="../ink/ink139.xml"/><Relationship Id="rId55" Type="http://schemas.openxmlformats.org/officeDocument/2006/relationships/image" Target="../media/image27.png"/><Relationship Id="rId76" Type="http://schemas.openxmlformats.org/officeDocument/2006/relationships/customXml" Target="../ink/ink152.xml"/><Relationship Id="rId97" Type="http://schemas.openxmlformats.org/officeDocument/2006/relationships/image" Target="../media/image48.png"/><Relationship Id="rId104" Type="http://schemas.openxmlformats.org/officeDocument/2006/relationships/customXml" Target="../ink/ink166.xml"/><Relationship Id="rId120" Type="http://schemas.openxmlformats.org/officeDocument/2006/relationships/customXml" Target="../ink/ink17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7" Type="http://schemas.openxmlformats.org/officeDocument/2006/relationships/image" Target="../media/image3101.png"/><Relationship Id="rId71" Type="http://schemas.openxmlformats.org/officeDocument/2006/relationships/image" Target="../media/image35.png"/><Relationship Id="rId92" Type="http://schemas.openxmlformats.org/officeDocument/2006/relationships/customXml" Target="../ink/ink160.xml"/><Relationship Id="rId2" Type="http://schemas.openxmlformats.org/officeDocument/2006/relationships/customXml" Target="../ink/ink116.xml"/><Relationship Id="rId29" Type="http://schemas.openxmlformats.org/officeDocument/2006/relationships/image" Target="../media/image14100.png"/><Relationship Id="rId24" Type="http://schemas.openxmlformats.org/officeDocument/2006/relationships/customXml" Target="../ink/ink126.xml"/><Relationship Id="rId40" Type="http://schemas.openxmlformats.org/officeDocument/2006/relationships/customXml" Target="../ink/ink134.xml"/><Relationship Id="rId45" Type="http://schemas.openxmlformats.org/officeDocument/2006/relationships/image" Target="../media/image22.png"/><Relationship Id="rId66" Type="http://schemas.openxmlformats.org/officeDocument/2006/relationships/customXml" Target="../ink/ink147.xml"/><Relationship Id="rId87" Type="http://schemas.openxmlformats.org/officeDocument/2006/relationships/image" Target="../media/image43.png"/><Relationship Id="rId110" Type="http://schemas.openxmlformats.org/officeDocument/2006/relationships/customXml" Target="../ink/ink16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82.xml"/><Relationship Id="rId61" Type="http://schemas.openxmlformats.org/officeDocument/2006/relationships/image" Target="../media/image30.png"/><Relationship Id="rId82" Type="http://schemas.openxmlformats.org/officeDocument/2006/relationships/customXml" Target="../ink/ink155.xml"/><Relationship Id="rId19" Type="http://schemas.openxmlformats.org/officeDocument/2006/relationships/image" Target="../media/image9100.png"/><Relationship Id="rId14" Type="http://schemas.openxmlformats.org/officeDocument/2006/relationships/customXml" Target="../ink/ink121.xml"/><Relationship Id="rId30" Type="http://schemas.openxmlformats.org/officeDocument/2006/relationships/customXml" Target="../ink/ink129.xml"/><Relationship Id="rId35" Type="http://schemas.openxmlformats.org/officeDocument/2006/relationships/image" Target="../media/image1759.png"/><Relationship Id="rId56" Type="http://schemas.openxmlformats.org/officeDocument/2006/relationships/customXml" Target="../ink/ink142.xml"/><Relationship Id="rId77" Type="http://schemas.openxmlformats.org/officeDocument/2006/relationships/image" Target="../media/image38.png"/><Relationship Id="rId100" Type="http://schemas.openxmlformats.org/officeDocument/2006/relationships/customXml" Target="../ink/ink164.xml"/><Relationship Id="rId105" Type="http://schemas.openxmlformats.org/officeDocument/2006/relationships/image" Target="../media/image52.png"/><Relationship Id="rId126" Type="http://schemas.openxmlformats.org/officeDocument/2006/relationships/customXml" Target="../ink/ink177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4.png"/><Relationship Id="rId18" Type="http://schemas.openxmlformats.org/officeDocument/2006/relationships/customXml" Target="../ink/ink1593.xml"/><Relationship Id="rId26" Type="http://schemas.openxmlformats.org/officeDocument/2006/relationships/customXml" Target="../ink/ink1597.xml"/><Relationship Id="rId39" Type="http://schemas.openxmlformats.org/officeDocument/2006/relationships/image" Target="../media/image667.png"/><Relationship Id="rId21" Type="http://schemas.openxmlformats.org/officeDocument/2006/relationships/image" Target="../media/image658.png"/><Relationship Id="rId34" Type="http://schemas.openxmlformats.org/officeDocument/2006/relationships/customXml" Target="../ink/ink1601.xml"/><Relationship Id="rId42" Type="http://schemas.openxmlformats.org/officeDocument/2006/relationships/customXml" Target="../ink/ink1605.xml"/><Relationship Id="rId47" Type="http://schemas.openxmlformats.org/officeDocument/2006/relationships/image" Target="../media/image671.png"/><Relationship Id="rId50" Type="http://schemas.openxmlformats.org/officeDocument/2006/relationships/customXml" Target="../ink/ink1609.xml"/><Relationship Id="rId55" Type="http://schemas.openxmlformats.org/officeDocument/2006/relationships/image" Target="../media/image675.png"/><Relationship Id="rId7" Type="http://schemas.openxmlformats.org/officeDocument/2006/relationships/image" Target="../media/image651.png"/><Relationship Id="rId12" Type="http://schemas.openxmlformats.org/officeDocument/2006/relationships/customXml" Target="../ink/ink1590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664.png"/><Relationship Id="rId38" Type="http://schemas.openxmlformats.org/officeDocument/2006/relationships/customXml" Target="../ink/ink1603.xml"/><Relationship Id="rId46" Type="http://schemas.openxmlformats.org/officeDocument/2006/relationships/customXml" Target="../ink/ink1607.xml"/><Relationship Id="rId2" Type="http://schemas.openxmlformats.org/officeDocument/2006/relationships/customXml" Target="../ink/ink1585.xml"/><Relationship Id="rId16" Type="http://schemas.openxmlformats.org/officeDocument/2006/relationships/customXml" Target="../ink/ink1592.xml"/><Relationship Id="rId20" Type="http://schemas.openxmlformats.org/officeDocument/2006/relationships/customXml" Target="../ink/ink1594.xml"/><Relationship Id="rId29" Type="http://schemas.openxmlformats.org/officeDocument/2006/relationships/image" Target="../media/image662.png"/><Relationship Id="rId41" Type="http://schemas.openxmlformats.org/officeDocument/2006/relationships/image" Target="../media/image668.png"/><Relationship Id="rId54" Type="http://schemas.openxmlformats.org/officeDocument/2006/relationships/customXml" Target="../ink/ink161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87.xml"/><Relationship Id="rId11" Type="http://schemas.openxmlformats.org/officeDocument/2006/relationships/image" Target="../media/image653.png"/><Relationship Id="rId24" Type="http://schemas.openxmlformats.org/officeDocument/2006/relationships/customXml" Target="../ink/ink1596.xml"/><Relationship Id="rId32" Type="http://schemas.openxmlformats.org/officeDocument/2006/relationships/customXml" Target="../ink/ink1600.xml"/><Relationship Id="rId37" Type="http://schemas.openxmlformats.org/officeDocument/2006/relationships/image" Target="../media/image666.png"/><Relationship Id="rId40" Type="http://schemas.openxmlformats.org/officeDocument/2006/relationships/customXml" Target="../ink/ink1604.xml"/><Relationship Id="rId45" Type="http://schemas.openxmlformats.org/officeDocument/2006/relationships/image" Target="../media/image670.png"/><Relationship Id="rId53" Type="http://schemas.openxmlformats.org/officeDocument/2006/relationships/image" Target="../media/image674.png"/><Relationship Id="rId5" Type="http://schemas.openxmlformats.org/officeDocument/2006/relationships/image" Target="../media/image650.png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1598.xml"/><Relationship Id="rId36" Type="http://schemas.openxmlformats.org/officeDocument/2006/relationships/customXml" Target="../ink/ink1602.xml"/><Relationship Id="rId49" Type="http://schemas.openxmlformats.org/officeDocument/2006/relationships/image" Target="../media/image672.png"/><Relationship Id="rId57" Type="http://schemas.openxmlformats.org/officeDocument/2006/relationships/image" Target="../media/image676.png"/><Relationship Id="rId10" Type="http://schemas.openxmlformats.org/officeDocument/2006/relationships/customXml" Target="../ink/ink1589.xml"/><Relationship Id="rId19" Type="http://schemas.openxmlformats.org/officeDocument/2006/relationships/image" Target="../media/image657.png"/><Relationship Id="rId31" Type="http://schemas.openxmlformats.org/officeDocument/2006/relationships/image" Target="../media/image663.png"/><Relationship Id="rId44" Type="http://schemas.openxmlformats.org/officeDocument/2006/relationships/customXml" Target="../ink/ink1606.xml"/><Relationship Id="rId52" Type="http://schemas.openxmlformats.org/officeDocument/2006/relationships/customXml" Target="../ink/ink1610.xml"/><Relationship Id="rId4" Type="http://schemas.openxmlformats.org/officeDocument/2006/relationships/customXml" Target="../ink/ink1586.xml"/><Relationship Id="rId9" Type="http://schemas.openxmlformats.org/officeDocument/2006/relationships/image" Target="../media/image652.png"/><Relationship Id="rId14" Type="http://schemas.openxmlformats.org/officeDocument/2006/relationships/customXml" Target="../ink/ink1591.xml"/><Relationship Id="rId22" Type="http://schemas.openxmlformats.org/officeDocument/2006/relationships/customXml" Target="../ink/ink1595.xml"/><Relationship Id="rId27" Type="http://schemas.openxmlformats.org/officeDocument/2006/relationships/image" Target="../media/image661.png"/><Relationship Id="rId30" Type="http://schemas.openxmlformats.org/officeDocument/2006/relationships/customXml" Target="../ink/ink1599.xml"/><Relationship Id="rId35" Type="http://schemas.openxmlformats.org/officeDocument/2006/relationships/image" Target="../media/image665.png"/><Relationship Id="rId43" Type="http://schemas.openxmlformats.org/officeDocument/2006/relationships/image" Target="../media/image669.png"/><Relationship Id="rId48" Type="http://schemas.openxmlformats.org/officeDocument/2006/relationships/customXml" Target="../ink/ink1608.xml"/><Relationship Id="rId56" Type="http://schemas.openxmlformats.org/officeDocument/2006/relationships/customXml" Target="../ink/ink1612.xml"/><Relationship Id="rId8" Type="http://schemas.openxmlformats.org/officeDocument/2006/relationships/customXml" Target="../ink/ink1588.xml"/><Relationship Id="rId51" Type="http://schemas.openxmlformats.org/officeDocument/2006/relationships/image" Target="../media/image673.png"/><Relationship Id="rId3" Type="http://schemas.openxmlformats.org/officeDocument/2006/relationships/image" Target="../media/image649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4.png"/><Relationship Id="rId18" Type="http://schemas.openxmlformats.org/officeDocument/2006/relationships/customXml" Target="../ink/ink1621.xml"/><Relationship Id="rId26" Type="http://schemas.openxmlformats.org/officeDocument/2006/relationships/customXml" Target="../ink/ink1625.xml"/><Relationship Id="rId39" Type="http://schemas.openxmlformats.org/officeDocument/2006/relationships/image" Target="../media/image667.png"/><Relationship Id="rId21" Type="http://schemas.openxmlformats.org/officeDocument/2006/relationships/image" Target="../media/image658.png"/><Relationship Id="rId34" Type="http://schemas.openxmlformats.org/officeDocument/2006/relationships/customXml" Target="../ink/ink1629.xml"/><Relationship Id="rId42" Type="http://schemas.openxmlformats.org/officeDocument/2006/relationships/customXml" Target="../ink/ink1633.xml"/><Relationship Id="rId47" Type="http://schemas.openxmlformats.org/officeDocument/2006/relationships/image" Target="../media/image671.png"/><Relationship Id="rId50" Type="http://schemas.openxmlformats.org/officeDocument/2006/relationships/customXml" Target="../ink/ink1637.xml"/><Relationship Id="rId55" Type="http://schemas.openxmlformats.org/officeDocument/2006/relationships/image" Target="../media/image675.png"/><Relationship Id="rId7" Type="http://schemas.openxmlformats.org/officeDocument/2006/relationships/image" Target="../media/image651.png"/><Relationship Id="rId2" Type="http://schemas.openxmlformats.org/officeDocument/2006/relationships/customXml" Target="../ink/ink1613.xml"/><Relationship Id="rId16" Type="http://schemas.openxmlformats.org/officeDocument/2006/relationships/customXml" Target="../ink/ink1620.xml"/><Relationship Id="rId20" Type="http://schemas.openxmlformats.org/officeDocument/2006/relationships/customXml" Target="../ink/ink1622.xml"/><Relationship Id="rId29" Type="http://schemas.openxmlformats.org/officeDocument/2006/relationships/image" Target="../media/image662.png"/><Relationship Id="rId41" Type="http://schemas.openxmlformats.org/officeDocument/2006/relationships/image" Target="../media/image668.png"/><Relationship Id="rId54" Type="http://schemas.openxmlformats.org/officeDocument/2006/relationships/customXml" Target="../ink/ink163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15.xml"/><Relationship Id="rId11" Type="http://schemas.openxmlformats.org/officeDocument/2006/relationships/image" Target="../media/image653.png"/><Relationship Id="rId24" Type="http://schemas.openxmlformats.org/officeDocument/2006/relationships/customXml" Target="../ink/ink1624.xml"/><Relationship Id="rId32" Type="http://schemas.openxmlformats.org/officeDocument/2006/relationships/customXml" Target="../ink/ink1628.xml"/><Relationship Id="rId37" Type="http://schemas.openxmlformats.org/officeDocument/2006/relationships/image" Target="../media/image666.png"/><Relationship Id="rId40" Type="http://schemas.openxmlformats.org/officeDocument/2006/relationships/customXml" Target="../ink/ink1632.xml"/><Relationship Id="rId45" Type="http://schemas.openxmlformats.org/officeDocument/2006/relationships/image" Target="../media/image670.png"/><Relationship Id="rId53" Type="http://schemas.openxmlformats.org/officeDocument/2006/relationships/image" Target="../media/image674.png"/><Relationship Id="rId58" Type="http://schemas.openxmlformats.org/officeDocument/2006/relationships/customXml" Target="../ink/ink1641.xml"/><Relationship Id="rId5" Type="http://schemas.openxmlformats.org/officeDocument/2006/relationships/image" Target="../media/image650.png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1626.xml"/><Relationship Id="rId36" Type="http://schemas.openxmlformats.org/officeDocument/2006/relationships/customXml" Target="../ink/ink1630.xml"/><Relationship Id="rId49" Type="http://schemas.openxmlformats.org/officeDocument/2006/relationships/image" Target="../media/image672.png"/><Relationship Id="rId57" Type="http://schemas.openxmlformats.org/officeDocument/2006/relationships/image" Target="../media/image676.png"/><Relationship Id="rId61" Type="http://schemas.openxmlformats.org/officeDocument/2006/relationships/image" Target="../media/image678.png"/><Relationship Id="rId10" Type="http://schemas.openxmlformats.org/officeDocument/2006/relationships/customXml" Target="../ink/ink1617.xml"/><Relationship Id="rId19" Type="http://schemas.openxmlformats.org/officeDocument/2006/relationships/image" Target="../media/image657.png"/><Relationship Id="rId31" Type="http://schemas.openxmlformats.org/officeDocument/2006/relationships/image" Target="../media/image663.png"/><Relationship Id="rId44" Type="http://schemas.openxmlformats.org/officeDocument/2006/relationships/customXml" Target="../ink/ink1634.xml"/><Relationship Id="rId52" Type="http://schemas.openxmlformats.org/officeDocument/2006/relationships/customXml" Target="../ink/ink1638.xml"/><Relationship Id="rId60" Type="http://schemas.openxmlformats.org/officeDocument/2006/relationships/customXml" Target="../ink/ink1642.xml"/><Relationship Id="rId4" Type="http://schemas.openxmlformats.org/officeDocument/2006/relationships/customXml" Target="../ink/ink1614.xml"/><Relationship Id="rId9" Type="http://schemas.openxmlformats.org/officeDocument/2006/relationships/image" Target="../media/image652.png"/><Relationship Id="rId14" Type="http://schemas.openxmlformats.org/officeDocument/2006/relationships/customXml" Target="../ink/ink1619.xml"/><Relationship Id="rId22" Type="http://schemas.openxmlformats.org/officeDocument/2006/relationships/customXml" Target="../ink/ink1623.xml"/><Relationship Id="rId27" Type="http://schemas.openxmlformats.org/officeDocument/2006/relationships/image" Target="../media/image661.png"/><Relationship Id="rId30" Type="http://schemas.openxmlformats.org/officeDocument/2006/relationships/customXml" Target="../ink/ink1627.xml"/><Relationship Id="rId35" Type="http://schemas.openxmlformats.org/officeDocument/2006/relationships/image" Target="../media/image665.png"/><Relationship Id="rId43" Type="http://schemas.openxmlformats.org/officeDocument/2006/relationships/image" Target="../media/image669.png"/><Relationship Id="rId48" Type="http://schemas.openxmlformats.org/officeDocument/2006/relationships/customXml" Target="../ink/ink1636.xml"/><Relationship Id="rId56" Type="http://schemas.openxmlformats.org/officeDocument/2006/relationships/customXml" Target="../ink/ink1640.xml"/><Relationship Id="rId8" Type="http://schemas.openxmlformats.org/officeDocument/2006/relationships/customXml" Target="../ink/ink1616.xml"/><Relationship Id="rId51" Type="http://schemas.openxmlformats.org/officeDocument/2006/relationships/image" Target="../media/image673.png"/><Relationship Id="rId3" Type="http://schemas.openxmlformats.org/officeDocument/2006/relationships/image" Target="../media/image649.png"/><Relationship Id="rId12" Type="http://schemas.openxmlformats.org/officeDocument/2006/relationships/customXml" Target="../ink/ink1618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664.png"/><Relationship Id="rId38" Type="http://schemas.openxmlformats.org/officeDocument/2006/relationships/customXml" Target="../ink/ink1631.xml"/><Relationship Id="rId46" Type="http://schemas.openxmlformats.org/officeDocument/2006/relationships/customXml" Target="../ink/ink1635.xml"/><Relationship Id="rId59" Type="http://schemas.openxmlformats.org/officeDocument/2006/relationships/image" Target="../media/image677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4.png"/><Relationship Id="rId18" Type="http://schemas.openxmlformats.org/officeDocument/2006/relationships/customXml" Target="../ink/ink1651.xml"/><Relationship Id="rId26" Type="http://schemas.openxmlformats.org/officeDocument/2006/relationships/customXml" Target="../ink/ink1655.xml"/><Relationship Id="rId39" Type="http://schemas.openxmlformats.org/officeDocument/2006/relationships/image" Target="../media/image667.png"/><Relationship Id="rId21" Type="http://schemas.openxmlformats.org/officeDocument/2006/relationships/image" Target="../media/image658.png"/><Relationship Id="rId34" Type="http://schemas.openxmlformats.org/officeDocument/2006/relationships/customXml" Target="../ink/ink1659.xml"/><Relationship Id="rId42" Type="http://schemas.openxmlformats.org/officeDocument/2006/relationships/customXml" Target="../ink/ink1663.xml"/><Relationship Id="rId47" Type="http://schemas.openxmlformats.org/officeDocument/2006/relationships/image" Target="../media/image671.png"/><Relationship Id="rId50" Type="http://schemas.openxmlformats.org/officeDocument/2006/relationships/customXml" Target="../ink/ink1667.xml"/><Relationship Id="rId55" Type="http://schemas.openxmlformats.org/officeDocument/2006/relationships/image" Target="../media/image675.png"/><Relationship Id="rId63" Type="http://schemas.openxmlformats.org/officeDocument/2006/relationships/image" Target="../media/image681.png"/><Relationship Id="rId7" Type="http://schemas.openxmlformats.org/officeDocument/2006/relationships/image" Target="../media/image651.png"/><Relationship Id="rId2" Type="http://schemas.openxmlformats.org/officeDocument/2006/relationships/customXml" Target="../ink/ink1643.xml"/><Relationship Id="rId16" Type="http://schemas.openxmlformats.org/officeDocument/2006/relationships/customXml" Target="../ink/ink1650.xml"/><Relationship Id="rId29" Type="http://schemas.openxmlformats.org/officeDocument/2006/relationships/image" Target="../media/image66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45.xml"/><Relationship Id="rId11" Type="http://schemas.openxmlformats.org/officeDocument/2006/relationships/image" Target="../media/image653.png"/><Relationship Id="rId24" Type="http://schemas.openxmlformats.org/officeDocument/2006/relationships/customXml" Target="../ink/ink1654.xml"/><Relationship Id="rId32" Type="http://schemas.openxmlformats.org/officeDocument/2006/relationships/customXml" Target="../ink/ink1658.xml"/><Relationship Id="rId37" Type="http://schemas.openxmlformats.org/officeDocument/2006/relationships/image" Target="../media/image666.png"/><Relationship Id="rId40" Type="http://schemas.openxmlformats.org/officeDocument/2006/relationships/customXml" Target="../ink/ink1662.xml"/><Relationship Id="rId45" Type="http://schemas.openxmlformats.org/officeDocument/2006/relationships/image" Target="../media/image670.png"/><Relationship Id="rId53" Type="http://schemas.openxmlformats.org/officeDocument/2006/relationships/image" Target="../media/image674.png"/><Relationship Id="rId58" Type="http://schemas.openxmlformats.org/officeDocument/2006/relationships/customXml" Target="../ink/ink1671.xml"/><Relationship Id="rId66" Type="http://schemas.openxmlformats.org/officeDocument/2006/relationships/customXml" Target="../ink/ink1675.xml"/><Relationship Id="rId5" Type="http://schemas.openxmlformats.org/officeDocument/2006/relationships/image" Target="../media/image650.png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1656.xml"/><Relationship Id="rId36" Type="http://schemas.openxmlformats.org/officeDocument/2006/relationships/customXml" Target="../ink/ink1660.xml"/><Relationship Id="rId49" Type="http://schemas.openxmlformats.org/officeDocument/2006/relationships/image" Target="../media/image672.png"/><Relationship Id="rId57" Type="http://schemas.openxmlformats.org/officeDocument/2006/relationships/image" Target="../media/image676.png"/><Relationship Id="rId61" Type="http://schemas.openxmlformats.org/officeDocument/2006/relationships/image" Target="../media/image680.png"/><Relationship Id="rId10" Type="http://schemas.openxmlformats.org/officeDocument/2006/relationships/customXml" Target="../ink/ink1647.xml"/><Relationship Id="rId19" Type="http://schemas.openxmlformats.org/officeDocument/2006/relationships/image" Target="../media/image657.png"/><Relationship Id="rId31" Type="http://schemas.openxmlformats.org/officeDocument/2006/relationships/image" Target="../media/image663.png"/><Relationship Id="rId44" Type="http://schemas.openxmlformats.org/officeDocument/2006/relationships/customXml" Target="../ink/ink1664.xml"/><Relationship Id="rId52" Type="http://schemas.openxmlformats.org/officeDocument/2006/relationships/customXml" Target="../ink/ink1668.xml"/><Relationship Id="rId60" Type="http://schemas.openxmlformats.org/officeDocument/2006/relationships/customXml" Target="../ink/ink1672.xml"/><Relationship Id="rId65" Type="http://schemas.openxmlformats.org/officeDocument/2006/relationships/image" Target="../media/image682.png"/><Relationship Id="rId4" Type="http://schemas.openxmlformats.org/officeDocument/2006/relationships/customXml" Target="../ink/ink1644.xml"/><Relationship Id="rId9" Type="http://schemas.openxmlformats.org/officeDocument/2006/relationships/image" Target="../media/image652.png"/><Relationship Id="rId14" Type="http://schemas.openxmlformats.org/officeDocument/2006/relationships/customXml" Target="../ink/ink1649.xml"/><Relationship Id="rId22" Type="http://schemas.openxmlformats.org/officeDocument/2006/relationships/customXml" Target="../ink/ink1653.xml"/><Relationship Id="rId27" Type="http://schemas.openxmlformats.org/officeDocument/2006/relationships/image" Target="../media/image661.png"/><Relationship Id="rId30" Type="http://schemas.openxmlformats.org/officeDocument/2006/relationships/customXml" Target="../ink/ink1657.xml"/><Relationship Id="rId35" Type="http://schemas.openxmlformats.org/officeDocument/2006/relationships/image" Target="../media/image665.png"/><Relationship Id="rId43" Type="http://schemas.openxmlformats.org/officeDocument/2006/relationships/image" Target="../media/image669.png"/><Relationship Id="rId48" Type="http://schemas.openxmlformats.org/officeDocument/2006/relationships/customXml" Target="../ink/ink1666.xml"/><Relationship Id="rId56" Type="http://schemas.openxmlformats.org/officeDocument/2006/relationships/customXml" Target="../ink/ink1670.xml"/><Relationship Id="rId64" Type="http://schemas.openxmlformats.org/officeDocument/2006/relationships/customXml" Target="../ink/ink1674.xml"/><Relationship Id="rId8" Type="http://schemas.openxmlformats.org/officeDocument/2006/relationships/customXml" Target="../ink/ink1646.xml"/><Relationship Id="rId51" Type="http://schemas.openxmlformats.org/officeDocument/2006/relationships/image" Target="../media/image673.png"/><Relationship Id="rId3" Type="http://schemas.openxmlformats.org/officeDocument/2006/relationships/image" Target="../media/image649.png"/><Relationship Id="rId12" Type="http://schemas.openxmlformats.org/officeDocument/2006/relationships/customXml" Target="../ink/ink1648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664.png"/><Relationship Id="rId38" Type="http://schemas.openxmlformats.org/officeDocument/2006/relationships/customXml" Target="../ink/ink1661.xml"/><Relationship Id="rId46" Type="http://schemas.openxmlformats.org/officeDocument/2006/relationships/customXml" Target="../ink/ink1665.xml"/><Relationship Id="rId59" Type="http://schemas.openxmlformats.org/officeDocument/2006/relationships/image" Target="../media/image679.png"/><Relationship Id="rId67" Type="http://schemas.openxmlformats.org/officeDocument/2006/relationships/image" Target="../media/image683.png"/><Relationship Id="rId20" Type="http://schemas.openxmlformats.org/officeDocument/2006/relationships/customXml" Target="../ink/ink1652.xml"/><Relationship Id="rId41" Type="http://schemas.openxmlformats.org/officeDocument/2006/relationships/image" Target="../media/image668.png"/><Relationship Id="rId54" Type="http://schemas.openxmlformats.org/officeDocument/2006/relationships/customXml" Target="../ink/ink1669.xml"/><Relationship Id="rId62" Type="http://schemas.openxmlformats.org/officeDocument/2006/relationships/customXml" Target="../ink/ink1673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4.png"/><Relationship Id="rId18" Type="http://schemas.openxmlformats.org/officeDocument/2006/relationships/customXml" Target="../ink/ink1684.xml"/><Relationship Id="rId26" Type="http://schemas.openxmlformats.org/officeDocument/2006/relationships/customXml" Target="../ink/ink1688.xml"/><Relationship Id="rId39" Type="http://schemas.openxmlformats.org/officeDocument/2006/relationships/image" Target="../media/image667.png"/><Relationship Id="rId21" Type="http://schemas.openxmlformats.org/officeDocument/2006/relationships/image" Target="../media/image658.png"/><Relationship Id="rId34" Type="http://schemas.openxmlformats.org/officeDocument/2006/relationships/customXml" Target="../ink/ink1692.xml"/><Relationship Id="rId42" Type="http://schemas.openxmlformats.org/officeDocument/2006/relationships/customXml" Target="../ink/ink1696.xml"/><Relationship Id="rId47" Type="http://schemas.openxmlformats.org/officeDocument/2006/relationships/image" Target="../media/image671.png"/><Relationship Id="rId50" Type="http://schemas.openxmlformats.org/officeDocument/2006/relationships/customXml" Target="../ink/ink1700.xml"/><Relationship Id="rId55" Type="http://schemas.openxmlformats.org/officeDocument/2006/relationships/image" Target="../media/image675.png"/><Relationship Id="rId63" Type="http://schemas.openxmlformats.org/officeDocument/2006/relationships/image" Target="../media/image681.png"/><Relationship Id="rId7" Type="http://schemas.openxmlformats.org/officeDocument/2006/relationships/image" Target="../media/image651.png"/><Relationship Id="rId2" Type="http://schemas.openxmlformats.org/officeDocument/2006/relationships/customXml" Target="../ink/ink1676.xml"/><Relationship Id="rId16" Type="http://schemas.openxmlformats.org/officeDocument/2006/relationships/customXml" Target="../ink/ink1683.xml"/><Relationship Id="rId29" Type="http://schemas.openxmlformats.org/officeDocument/2006/relationships/image" Target="../media/image66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78.xml"/><Relationship Id="rId11" Type="http://schemas.openxmlformats.org/officeDocument/2006/relationships/image" Target="../media/image653.png"/><Relationship Id="rId24" Type="http://schemas.openxmlformats.org/officeDocument/2006/relationships/customXml" Target="../ink/ink1687.xml"/><Relationship Id="rId32" Type="http://schemas.openxmlformats.org/officeDocument/2006/relationships/customXml" Target="../ink/ink1691.xml"/><Relationship Id="rId37" Type="http://schemas.openxmlformats.org/officeDocument/2006/relationships/image" Target="../media/image666.png"/><Relationship Id="rId40" Type="http://schemas.openxmlformats.org/officeDocument/2006/relationships/customXml" Target="../ink/ink1695.xml"/><Relationship Id="rId45" Type="http://schemas.openxmlformats.org/officeDocument/2006/relationships/image" Target="../media/image670.png"/><Relationship Id="rId53" Type="http://schemas.openxmlformats.org/officeDocument/2006/relationships/image" Target="../media/image674.png"/><Relationship Id="rId58" Type="http://schemas.openxmlformats.org/officeDocument/2006/relationships/customXml" Target="../ink/ink1704.xml"/><Relationship Id="rId66" Type="http://schemas.openxmlformats.org/officeDocument/2006/relationships/customXml" Target="../ink/ink1708.xml"/><Relationship Id="rId5" Type="http://schemas.openxmlformats.org/officeDocument/2006/relationships/image" Target="../media/image650.png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1689.xml"/><Relationship Id="rId36" Type="http://schemas.openxmlformats.org/officeDocument/2006/relationships/customXml" Target="../ink/ink1693.xml"/><Relationship Id="rId49" Type="http://schemas.openxmlformats.org/officeDocument/2006/relationships/image" Target="../media/image672.png"/><Relationship Id="rId57" Type="http://schemas.openxmlformats.org/officeDocument/2006/relationships/image" Target="../media/image676.png"/><Relationship Id="rId61" Type="http://schemas.openxmlformats.org/officeDocument/2006/relationships/image" Target="../media/image680.png"/><Relationship Id="rId10" Type="http://schemas.openxmlformats.org/officeDocument/2006/relationships/customXml" Target="../ink/ink1680.xml"/><Relationship Id="rId19" Type="http://schemas.openxmlformats.org/officeDocument/2006/relationships/image" Target="../media/image657.png"/><Relationship Id="rId31" Type="http://schemas.openxmlformats.org/officeDocument/2006/relationships/image" Target="../media/image663.png"/><Relationship Id="rId44" Type="http://schemas.openxmlformats.org/officeDocument/2006/relationships/customXml" Target="../ink/ink1697.xml"/><Relationship Id="rId52" Type="http://schemas.openxmlformats.org/officeDocument/2006/relationships/customXml" Target="../ink/ink1701.xml"/><Relationship Id="rId60" Type="http://schemas.openxmlformats.org/officeDocument/2006/relationships/customXml" Target="../ink/ink1705.xml"/><Relationship Id="rId65" Type="http://schemas.openxmlformats.org/officeDocument/2006/relationships/image" Target="../media/image684.png"/><Relationship Id="rId4" Type="http://schemas.openxmlformats.org/officeDocument/2006/relationships/customXml" Target="../ink/ink1677.xml"/><Relationship Id="rId9" Type="http://schemas.openxmlformats.org/officeDocument/2006/relationships/image" Target="../media/image652.png"/><Relationship Id="rId14" Type="http://schemas.openxmlformats.org/officeDocument/2006/relationships/customXml" Target="../ink/ink1682.xml"/><Relationship Id="rId22" Type="http://schemas.openxmlformats.org/officeDocument/2006/relationships/customXml" Target="../ink/ink1686.xml"/><Relationship Id="rId27" Type="http://schemas.openxmlformats.org/officeDocument/2006/relationships/image" Target="../media/image661.png"/><Relationship Id="rId30" Type="http://schemas.openxmlformats.org/officeDocument/2006/relationships/customXml" Target="../ink/ink1690.xml"/><Relationship Id="rId35" Type="http://schemas.openxmlformats.org/officeDocument/2006/relationships/image" Target="../media/image665.png"/><Relationship Id="rId43" Type="http://schemas.openxmlformats.org/officeDocument/2006/relationships/image" Target="../media/image669.png"/><Relationship Id="rId48" Type="http://schemas.openxmlformats.org/officeDocument/2006/relationships/customXml" Target="../ink/ink1699.xml"/><Relationship Id="rId56" Type="http://schemas.openxmlformats.org/officeDocument/2006/relationships/customXml" Target="../ink/ink1703.xml"/><Relationship Id="rId64" Type="http://schemas.openxmlformats.org/officeDocument/2006/relationships/customXml" Target="../ink/ink1707.xml"/><Relationship Id="rId8" Type="http://schemas.openxmlformats.org/officeDocument/2006/relationships/customXml" Target="../ink/ink1679.xml"/><Relationship Id="rId51" Type="http://schemas.openxmlformats.org/officeDocument/2006/relationships/image" Target="../media/image673.png"/><Relationship Id="rId3" Type="http://schemas.openxmlformats.org/officeDocument/2006/relationships/image" Target="../media/image649.png"/><Relationship Id="rId12" Type="http://schemas.openxmlformats.org/officeDocument/2006/relationships/customXml" Target="../ink/ink1681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664.png"/><Relationship Id="rId38" Type="http://schemas.openxmlformats.org/officeDocument/2006/relationships/customXml" Target="../ink/ink1694.xml"/><Relationship Id="rId46" Type="http://schemas.openxmlformats.org/officeDocument/2006/relationships/customXml" Target="../ink/ink1698.xml"/><Relationship Id="rId59" Type="http://schemas.openxmlformats.org/officeDocument/2006/relationships/image" Target="../media/image679.png"/><Relationship Id="rId67" Type="http://schemas.openxmlformats.org/officeDocument/2006/relationships/image" Target="../media/image685.png"/><Relationship Id="rId20" Type="http://schemas.openxmlformats.org/officeDocument/2006/relationships/customXml" Target="../ink/ink1685.xml"/><Relationship Id="rId41" Type="http://schemas.openxmlformats.org/officeDocument/2006/relationships/image" Target="../media/image668.png"/><Relationship Id="rId54" Type="http://schemas.openxmlformats.org/officeDocument/2006/relationships/customXml" Target="../ink/ink1702.xml"/><Relationship Id="rId62" Type="http://schemas.openxmlformats.org/officeDocument/2006/relationships/customXml" Target="../ink/ink1706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4.png"/><Relationship Id="rId18" Type="http://schemas.openxmlformats.org/officeDocument/2006/relationships/customXml" Target="../ink/ink1717.xml"/><Relationship Id="rId26" Type="http://schemas.openxmlformats.org/officeDocument/2006/relationships/customXml" Target="../ink/ink1721.xml"/><Relationship Id="rId39" Type="http://schemas.openxmlformats.org/officeDocument/2006/relationships/image" Target="../media/image667.png"/><Relationship Id="rId21" Type="http://schemas.openxmlformats.org/officeDocument/2006/relationships/image" Target="../media/image658.png"/><Relationship Id="rId34" Type="http://schemas.openxmlformats.org/officeDocument/2006/relationships/customXml" Target="../ink/ink1725.xml"/><Relationship Id="rId42" Type="http://schemas.openxmlformats.org/officeDocument/2006/relationships/customXml" Target="../ink/ink1729.xml"/><Relationship Id="rId47" Type="http://schemas.openxmlformats.org/officeDocument/2006/relationships/image" Target="../media/image671.png"/><Relationship Id="rId50" Type="http://schemas.openxmlformats.org/officeDocument/2006/relationships/customXml" Target="../ink/ink1733.xml"/><Relationship Id="rId55" Type="http://schemas.openxmlformats.org/officeDocument/2006/relationships/image" Target="../media/image675.png"/><Relationship Id="rId63" Type="http://schemas.openxmlformats.org/officeDocument/2006/relationships/image" Target="../media/image681.png"/><Relationship Id="rId68" Type="http://schemas.openxmlformats.org/officeDocument/2006/relationships/customXml" Target="../ink/ink1742.xml"/><Relationship Id="rId7" Type="http://schemas.openxmlformats.org/officeDocument/2006/relationships/image" Target="../media/image651.png"/><Relationship Id="rId71" Type="http://schemas.openxmlformats.org/officeDocument/2006/relationships/image" Target="../media/image687.png"/><Relationship Id="rId2" Type="http://schemas.openxmlformats.org/officeDocument/2006/relationships/customXml" Target="../ink/ink1709.xml"/><Relationship Id="rId16" Type="http://schemas.openxmlformats.org/officeDocument/2006/relationships/customXml" Target="../ink/ink1716.xml"/><Relationship Id="rId29" Type="http://schemas.openxmlformats.org/officeDocument/2006/relationships/image" Target="../media/image66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11.xml"/><Relationship Id="rId11" Type="http://schemas.openxmlformats.org/officeDocument/2006/relationships/image" Target="../media/image653.png"/><Relationship Id="rId24" Type="http://schemas.openxmlformats.org/officeDocument/2006/relationships/customXml" Target="../ink/ink1720.xml"/><Relationship Id="rId32" Type="http://schemas.openxmlformats.org/officeDocument/2006/relationships/customXml" Target="../ink/ink1724.xml"/><Relationship Id="rId37" Type="http://schemas.openxmlformats.org/officeDocument/2006/relationships/image" Target="../media/image666.png"/><Relationship Id="rId40" Type="http://schemas.openxmlformats.org/officeDocument/2006/relationships/customXml" Target="../ink/ink1728.xml"/><Relationship Id="rId45" Type="http://schemas.openxmlformats.org/officeDocument/2006/relationships/image" Target="../media/image670.png"/><Relationship Id="rId53" Type="http://schemas.openxmlformats.org/officeDocument/2006/relationships/image" Target="../media/image674.png"/><Relationship Id="rId58" Type="http://schemas.openxmlformats.org/officeDocument/2006/relationships/customXml" Target="../ink/ink1737.xml"/><Relationship Id="rId66" Type="http://schemas.openxmlformats.org/officeDocument/2006/relationships/customXml" Target="../ink/ink1741.xml"/><Relationship Id="rId5" Type="http://schemas.openxmlformats.org/officeDocument/2006/relationships/image" Target="../media/image650.png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1722.xml"/><Relationship Id="rId36" Type="http://schemas.openxmlformats.org/officeDocument/2006/relationships/customXml" Target="../ink/ink1726.xml"/><Relationship Id="rId49" Type="http://schemas.openxmlformats.org/officeDocument/2006/relationships/image" Target="../media/image672.png"/><Relationship Id="rId57" Type="http://schemas.openxmlformats.org/officeDocument/2006/relationships/image" Target="../media/image676.png"/><Relationship Id="rId61" Type="http://schemas.openxmlformats.org/officeDocument/2006/relationships/image" Target="../media/image680.png"/><Relationship Id="rId10" Type="http://schemas.openxmlformats.org/officeDocument/2006/relationships/customXml" Target="../ink/ink1713.xml"/><Relationship Id="rId19" Type="http://schemas.openxmlformats.org/officeDocument/2006/relationships/image" Target="../media/image657.png"/><Relationship Id="rId31" Type="http://schemas.openxmlformats.org/officeDocument/2006/relationships/image" Target="../media/image663.png"/><Relationship Id="rId44" Type="http://schemas.openxmlformats.org/officeDocument/2006/relationships/customXml" Target="../ink/ink1730.xml"/><Relationship Id="rId52" Type="http://schemas.openxmlformats.org/officeDocument/2006/relationships/customXml" Target="../ink/ink1734.xml"/><Relationship Id="rId60" Type="http://schemas.openxmlformats.org/officeDocument/2006/relationships/customXml" Target="../ink/ink1738.xml"/><Relationship Id="rId65" Type="http://schemas.openxmlformats.org/officeDocument/2006/relationships/image" Target="../media/image684.png"/><Relationship Id="rId4" Type="http://schemas.openxmlformats.org/officeDocument/2006/relationships/customXml" Target="../ink/ink1710.xml"/><Relationship Id="rId9" Type="http://schemas.openxmlformats.org/officeDocument/2006/relationships/image" Target="../media/image652.png"/><Relationship Id="rId14" Type="http://schemas.openxmlformats.org/officeDocument/2006/relationships/customXml" Target="../ink/ink1715.xml"/><Relationship Id="rId22" Type="http://schemas.openxmlformats.org/officeDocument/2006/relationships/customXml" Target="../ink/ink1719.xml"/><Relationship Id="rId27" Type="http://schemas.openxmlformats.org/officeDocument/2006/relationships/image" Target="../media/image661.png"/><Relationship Id="rId30" Type="http://schemas.openxmlformats.org/officeDocument/2006/relationships/customXml" Target="../ink/ink1723.xml"/><Relationship Id="rId35" Type="http://schemas.openxmlformats.org/officeDocument/2006/relationships/image" Target="../media/image665.png"/><Relationship Id="rId43" Type="http://schemas.openxmlformats.org/officeDocument/2006/relationships/image" Target="../media/image669.png"/><Relationship Id="rId48" Type="http://schemas.openxmlformats.org/officeDocument/2006/relationships/customXml" Target="../ink/ink1732.xml"/><Relationship Id="rId56" Type="http://schemas.openxmlformats.org/officeDocument/2006/relationships/customXml" Target="../ink/ink1736.xml"/><Relationship Id="rId64" Type="http://schemas.openxmlformats.org/officeDocument/2006/relationships/customXml" Target="../ink/ink1740.xml"/><Relationship Id="rId69" Type="http://schemas.openxmlformats.org/officeDocument/2006/relationships/image" Target="../media/image686.png"/><Relationship Id="rId8" Type="http://schemas.openxmlformats.org/officeDocument/2006/relationships/customXml" Target="../ink/ink1712.xml"/><Relationship Id="rId51" Type="http://schemas.openxmlformats.org/officeDocument/2006/relationships/image" Target="../media/image673.png"/><Relationship Id="rId3" Type="http://schemas.openxmlformats.org/officeDocument/2006/relationships/image" Target="../media/image649.png"/><Relationship Id="rId12" Type="http://schemas.openxmlformats.org/officeDocument/2006/relationships/customXml" Target="../ink/ink1714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664.png"/><Relationship Id="rId38" Type="http://schemas.openxmlformats.org/officeDocument/2006/relationships/customXml" Target="../ink/ink1727.xml"/><Relationship Id="rId46" Type="http://schemas.openxmlformats.org/officeDocument/2006/relationships/customXml" Target="../ink/ink1731.xml"/><Relationship Id="rId59" Type="http://schemas.openxmlformats.org/officeDocument/2006/relationships/image" Target="../media/image679.png"/><Relationship Id="rId67" Type="http://schemas.openxmlformats.org/officeDocument/2006/relationships/image" Target="../media/image685.png"/><Relationship Id="rId20" Type="http://schemas.openxmlformats.org/officeDocument/2006/relationships/customXml" Target="../ink/ink1718.xml"/><Relationship Id="rId41" Type="http://schemas.openxmlformats.org/officeDocument/2006/relationships/image" Target="../media/image668.png"/><Relationship Id="rId54" Type="http://schemas.openxmlformats.org/officeDocument/2006/relationships/customXml" Target="../ink/ink1735.xml"/><Relationship Id="rId62" Type="http://schemas.openxmlformats.org/officeDocument/2006/relationships/customXml" Target="../ink/ink1739.xml"/><Relationship Id="rId70" Type="http://schemas.openxmlformats.org/officeDocument/2006/relationships/customXml" Target="../ink/ink1743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4.png"/><Relationship Id="rId18" Type="http://schemas.openxmlformats.org/officeDocument/2006/relationships/customXml" Target="../ink/ink1752.xml"/><Relationship Id="rId26" Type="http://schemas.openxmlformats.org/officeDocument/2006/relationships/customXml" Target="../ink/ink1756.xml"/><Relationship Id="rId39" Type="http://schemas.openxmlformats.org/officeDocument/2006/relationships/image" Target="../media/image667.png"/><Relationship Id="rId21" Type="http://schemas.openxmlformats.org/officeDocument/2006/relationships/image" Target="../media/image658.png"/><Relationship Id="rId34" Type="http://schemas.openxmlformats.org/officeDocument/2006/relationships/customXml" Target="../ink/ink1760.xml"/><Relationship Id="rId42" Type="http://schemas.openxmlformats.org/officeDocument/2006/relationships/customXml" Target="../ink/ink1764.xml"/><Relationship Id="rId47" Type="http://schemas.openxmlformats.org/officeDocument/2006/relationships/image" Target="../media/image671.png"/><Relationship Id="rId50" Type="http://schemas.openxmlformats.org/officeDocument/2006/relationships/customXml" Target="../ink/ink1768.xml"/><Relationship Id="rId55" Type="http://schemas.openxmlformats.org/officeDocument/2006/relationships/image" Target="../media/image675.png"/><Relationship Id="rId63" Type="http://schemas.openxmlformats.org/officeDocument/2006/relationships/image" Target="../media/image681.png"/><Relationship Id="rId68" Type="http://schemas.openxmlformats.org/officeDocument/2006/relationships/customXml" Target="../ink/ink1777.xml"/><Relationship Id="rId76" Type="http://schemas.openxmlformats.org/officeDocument/2006/relationships/customXml" Target="../ink/ink1781.xml"/><Relationship Id="rId84" Type="http://schemas.openxmlformats.org/officeDocument/2006/relationships/customXml" Target="../ink/ink1785.xml"/><Relationship Id="rId7" Type="http://schemas.openxmlformats.org/officeDocument/2006/relationships/image" Target="../media/image651.png"/><Relationship Id="rId71" Type="http://schemas.openxmlformats.org/officeDocument/2006/relationships/image" Target="../media/image688.png"/><Relationship Id="rId2" Type="http://schemas.openxmlformats.org/officeDocument/2006/relationships/customXml" Target="../ink/ink1744.xml"/><Relationship Id="rId16" Type="http://schemas.openxmlformats.org/officeDocument/2006/relationships/customXml" Target="../ink/ink1751.xml"/><Relationship Id="rId29" Type="http://schemas.openxmlformats.org/officeDocument/2006/relationships/image" Target="../media/image662.png"/><Relationship Id="rId11" Type="http://schemas.openxmlformats.org/officeDocument/2006/relationships/image" Target="../media/image653.png"/><Relationship Id="rId24" Type="http://schemas.openxmlformats.org/officeDocument/2006/relationships/customXml" Target="../ink/ink1755.xml"/><Relationship Id="rId32" Type="http://schemas.openxmlformats.org/officeDocument/2006/relationships/customXml" Target="../ink/ink1759.xml"/><Relationship Id="rId37" Type="http://schemas.openxmlformats.org/officeDocument/2006/relationships/image" Target="../media/image666.png"/><Relationship Id="rId40" Type="http://schemas.openxmlformats.org/officeDocument/2006/relationships/customXml" Target="../ink/ink1763.xml"/><Relationship Id="rId45" Type="http://schemas.openxmlformats.org/officeDocument/2006/relationships/image" Target="../media/image670.png"/><Relationship Id="rId53" Type="http://schemas.openxmlformats.org/officeDocument/2006/relationships/image" Target="../media/image674.png"/><Relationship Id="rId58" Type="http://schemas.openxmlformats.org/officeDocument/2006/relationships/customXml" Target="../ink/ink1772.xml"/><Relationship Id="rId66" Type="http://schemas.openxmlformats.org/officeDocument/2006/relationships/customXml" Target="../ink/ink1776.xml"/><Relationship Id="rId74" Type="http://schemas.openxmlformats.org/officeDocument/2006/relationships/customXml" Target="../ink/ink1780.xml"/><Relationship Id="rId79" Type="http://schemas.openxmlformats.org/officeDocument/2006/relationships/image" Target="../media/image692.png"/><Relationship Id="rId5" Type="http://schemas.openxmlformats.org/officeDocument/2006/relationships/image" Target="../media/image650.png"/><Relationship Id="rId61" Type="http://schemas.openxmlformats.org/officeDocument/2006/relationships/image" Target="../media/image680.png"/><Relationship Id="rId82" Type="http://schemas.openxmlformats.org/officeDocument/2006/relationships/customXml" Target="../ink/ink1784.xml"/><Relationship Id="rId19" Type="http://schemas.openxmlformats.org/officeDocument/2006/relationships/image" Target="../media/image657.png"/><Relationship Id="rId4" Type="http://schemas.openxmlformats.org/officeDocument/2006/relationships/customXml" Target="../ink/ink1745.xml"/><Relationship Id="rId9" Type="http://schemas.openxmlformats.org/officeDocument/2006/relationships/image" Target="../media/image652.png"/><Relationship Id="rId14" Type="http://schemas.openxmlformats.org/officeDocument/2006/relationships/customXml" Target="../ink/ink1750.xml"/><Relationship Id="rId22" Type="http://schemas.openxmlformats.org/officeDocument/2006/relationships/customXml" Target="../ink/ink1754.xml"/><Relationship Id="rId27" Type="http://schemas.openxmlformats.org/officeDocument/2006/relationships/image" Target="../media/image661.png"/><Relationship Id="rId30" Type="http://schemas.openxmlformats.org/officeDocument/2006/relationships/customXml" Target="../ink/ink1758.xml"/><Relationship Id="rId35" Type="http://schemas.openxmlformats.org/officeDocument/2006/relationships/image" Target="../media/image665.png"/><Relationship Id="rId43" Type="http://schemas.openxmlformats.org/officeDocument/2006/relationships/image" Target="../media/image669.png"/><Relationship Id="rId48" Type="http://schemas.openxmlformats.org/officeDocument/2006/relationships/customXml" Target="../ink/ink1767.xml"/><Relationship Id="rId56" Type="http://schemas.openxmlformats.org/officeDocument/2006/relationships/customXml" Target="../ink/ink1771.xml"/><Relationship Id="rId64" Type="http://schemas.openxmlformats.org/officeDocument/2006/relationships/customXml" Target="../ink/ink1775.xml"/><Relationship Id="rId69" Type="http://schemas.openxmlformats.org/officeDocument/2006/relationships/image" Target="../media/image687.png"/><Relationship Id="rId77" Type="http://schemas.openxmlformats.org/officeDocument/2006/relationships/image" Target="../media/image691.png"/><Relationship Id="rId8" Type="http://schemas.openxmlformats.org/officeDocument/2006/relationships/customXml" Target="../ink/ink1747.xml"/><Relationship Id="rId51" Type="http://schemas.openxmlformats.org/officeDocument/2006/relationships/image" Target="../media/image673.png"/><Relationship Id="rId72" Type="http://schemas.openxmlformats.org/officeDocument/2006/relationships/customXml" Target="../ink/ink1779.xml"/><Relationship Id="rId80" Type="http://schemas.openxmlformats.org/officeDocument/2006/relationships/customXml" Target="../ink/ink1783.xml"/><Relationship Id="rId85" Type="http://schemas.openxmlformats.org/officeDocument/2006/relationships/image" Target="../media/image695.png"/><Relationship Id="rId3" Type="http://schemas.openxmlformats.org/officeDocument/2006/relationships/image" Target="../media/image649.png"/><Relationship Id="rId12" Type="http://schemas.openxmlformats.org/officeDocument/2006/relationships/customXml" Target="../ink/ink1749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664.png"/><Relationship Id="rId38" Type="http://schemas.openxmlformats.org/officeDocument/2006/relationships/customXml" Target="../ink/ink1762.xml"/><Relationship Id="rId46" Type="http://schemas.openxmlformats.org/officeDocument/2006/relationships/customXml" Target="../ink/ink1766.xml"/><Relationship Id="rId59" Type="http://schemas.openxmlformats.org/officeDocument/2006/relationships/image" Target="../media/image679.png"/><Relationship Id="rId67" Type="http://schemas.openxmlformats.org/officeDocument/2006/relationships/image" Target="../media/image685.png"/><Relationship Id="rId20" Type="http://schemas.openxmlformats.org/officeDocument/2006/relationships/customXml" Target="../ink/ink1753.xml"/><Relationship Id="rId41" Type="http://schemas.openxmlformats.org/officeDocument/2006/relationships/image" Target="../media/image668.png"/><Relationship Id="rId54" Type="http://schemas.openxmlformats.org/officeDocument/2006/relationships/customXml" Target="../ink/ink1770.xml"/><Relationship Id="rId62" Type="http://schemas.openxmlformats.org/officeDocument/2006/relationships/customXml" Target="../ink/ink1774.xml"/><Relationship Id="rId70" Type="http://schemas.openxmlformats.org/officeDocument/2006/relationships/customXml" Target="../ink/ink1778.xml"/><Relationship Id="rId75" Type="http://schemas.openxmlformats.org/officeDocument/2006/relationships/image" Target="../media/image690.png"/><Relationship Id="rId83" Type="http://schemas.openxmlformats.org/officeDocument/2006/relationships/image" Target="../media/image69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46.xml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1757.xml"/><Relationship Id="rId36" Type="http://schemas.openxmlformats.org/officeDocument/2006/relationships/customXml" Target="../ink/ink1761.xml"/><Relationship Id="rId49" Type="http://schemas.openxmlformats.org/officeDocument/2006/relationships/image" Target="../media/image672.png"/><Relationship Id="rId57" Type="http://schemas.openxmlformats.org/officeDocument/2006/relationships/image" Target="../media/image676.png"/><Relationship Id="rId10" Type="http://schemas.openxmlformats.org/officeDocument/2006/relationships/customXml" Target="../ink/ink1748.xml"/><Relationship Id="rId31" Type="http://schemas.openxmlformats.org/officeDocument/2006/relationships/image" Target="../media/image663.png"/><Relationship Id="rId44" Type="http://schemas.openxmlformats.org/officeDocument/2006/relationships/customXml" Target="../ink/ink1765.xml"/><Relationship Id="rId52" Type="http://schemas.openxmlformats.org/officeDocument/2006/relationships/customXml" Target="../ink/ink1769.xml"/><Relationship Id="rId60" Type="http://schemas.openxmlformats.org/officeDocument/2006/relationships/customXml" Target="../ink/ink1773.xml"/><Relationship Id="rId65" Type="http://schemas.openxmlformats.org/officeDocument/2006/relationships/image" Target="../media/image684.png"/><Relationship Id="rId73" Type="http://schemas.openxmlformats.org/officeDocument/2006/relationships/image" Target="../media/image689.png"/><Relationship Id="rId78" Type="http://schemas.openxmlformats.org/officeDocument/2006/relationships/customXml" Target="../ink/ink1782.xml"/><Relationship Id="rId81" Type="http://schemas.openxmlformats.org/officeDocument/2006/relationships/image" Target="../media/image693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4.png"/><Relationship Id="rId18" Type="http://schemas.openxmlformats.org/officeDocument/2006/relationships/customXml" Target="../ink/ink1794.xml"/><Relationship Id="rId26" Type="http://schemas.openxmlformats.org/officeDocument/2006/relationships/customXml" Target="../ink/ink1798.xml"/><Relationship Id="rId39" Type="http://schemas.openxmlformats.org/officeDocument/2006/relationships/image" Target="../media/image667.png"/><Relationship Id="rId21" Type="http://schemas.openxmlformats.org/officeDocument/2006/relationships/image" Target="../media/image658.png"/><Relationship Id="rId34" Type="http://schemas.openxmlformats.org/officeDocument/2006/relationships/customXml" Target="../ink/ink1802.xml"/><Relationship Id="rId42" Type="http://schemas.openxmlformats.org/officeDocument/2006/relationships/customXml" Target="../ink/ink1806.xml"/><Relationship Id="rId47" Type="http://schemas.openxmlformats.org/officeDocument/2006/relationships/image" Target="../media/image671.png"/><Relationship Id="rId50" Type="http://schemas.openxmlformats.org/officeDocument/2006/relationships/customXml" Target="../ink/ink1810.xml"/><Relationship Id="rId55" Type="http://schemas.openxmlformats.org/officeDocument/2006/relationships/image" Target="../media/image675.png"/><Relationship Id="rId63" Type="http://schemas.openxmlformats.org/officeDocument/2006/relationships/image" Target="../media/image681.png"/><Relationship Id="rId68" Type="http://schemas.openxmlformats.org/officeDocument/2006/relationships/customXml" Target="../ink/ink1819.xml"/><Relationship Id="rId76" Type="http://schemas.openxmlformats.org/officeDocument/2006/relationships/customXml" Target="../ink/ink1823.xml"/><Relationship Id="rId7" Type="http://schemas.openxmlformats.org/officeDocument/2006/relationships/image" Target="../media/image651.png"/><Relationship Id="rId71" Type="http://schemas.openxmlformats.org/officeDocument/2006/relationships/image" Target="../media/image690.png"/><Relationship Id="rId2" Type="http://schemas.openxmlformats.org/officeDocument/2006/relationships/customXml" Target="../ink/ink1786.xml"/><Relationship Id="rId16" Type="http://schemas.openxmlformats.org/officeDocument/2006/relationships/customXml" Target="../ink/ink1793.xml"/><Relationship Id="rId29" Type="http://schemas.openxmlformats.org/officeDocument/2006/relationships/image" Target="../media/image662.png"/><Relationship Id="rId11" Type="http://schemas.openxmlformats.org/officeDocument/2006/relationships/image" Target="../media/image653.png"/><Relationship Id="rId24" Type="http://schemas.openxmlformats.org/officeDocument/2006/relationships/customXml" Target="../ink/ink1797.xml"/><Relationship Id="rId32" Type="http://schemas.openxmlformats.org/officeDocument/2006/relationships/customXml" Target="../ink/ink1801.xml"/><Relationship Id="rId37" Type="http://schemas.openxmlformats.org/officeDocument/2006/relationships/image" Target="../media/image666.png"/><Relationship Id="rId40" Type="http://schemas.openxmlformats.org/officeDocument/2006/relationships/customXml" Target="../ink/ink1805.xml"/><Relationship Id="rId45" Type="http://schemas.openxmlformats.org/officeDocument/2006/relationships/image" Target="../media/image670.png"/><Relationship Id="rId53" Type="http://schemas.openxmlformats.org/officeDocument/2006/relationships/image" Target="../media/image674.png"/><Relationship Id="rId58" Type="http://schemas.openxmlformats.org/officeDocument/2006/relationships/customXml" Target="../ink/ink1814.xml"/><Relationship Id="rId66" Type="http://schemas.openxmlformats.org/officeDocument/2006/relationships/customXml" Target="../ink/ink1818.xml"/><Relationship Id="rId74" Type="http://schemas.openxmlformats.org/officeDocument/2006/relationships/customXml" Target="../ink/ink1822.xml"/><Relationship Id="rId79" Type="http://schemas.openxmlformats.org/officeDocument/2006/relationships/image" Target="../media/image694.png"/><Relationship Id="rId5" Type="http://schemas.openxmlformats.org/officeDocument/2006/relationships/image" Target="../media/image650.png"/><Relationship Id="rId61" Type="http://schemas.openxmlformats.org/officeDocument/2006/relationships/image" Target="../media/image680.png"/><Relationship Id="rId10" Type="http://schemas.openxmlformats.org/officeDocument/2006/relationships/customXml" Target="../ink/ink1790.xml"/><Relationship Id="rId19" Type="http://schemas.openxmlformats.org/officeDocument/2006/relationships/image" Target="../media/image657.png"/><Relationship Id="rId31" Type="http://schemas.openxmlformats.org/officeDocument/2006/relationships/image" Target="../media/image663.png"/><Relationship Id="rId44" Type="http://schemas.openxmlformats.org/officeDocument/2006/relationships/customXml" Target="../ink/ink1807.xml"/><Relationship Id="rId52" Type="http://schemas.openxmlformats.org/officeDocument/2006/relationships/customXml" Target="../ink/ink1811.xml"/><Relationship Id="rId60" Type="http://schemas.openxmlformats.org/officeDocument/2006/relationships/customXml" Target="../ink/ink1815.xml"/><Relationship Id="rId65" Type="http://schemas.openxmlformats.org/officeDocument/2006/relationships/image" Target="../media/image684.png"/><Relationship Id="rId73" Type="http://schemas.openxmlformats.org/officeDocument/2006/relationships/image" Target="../media/image691.png"/><Relationship Id="rId78" Type="http://schemas.openxmlformats.org/officeDocument/2006/relationships/customXml" Target="../ink/ink1824.xml"/><Relationship Id="rId81" Type="http://schemas.openxmlformats.org/officeDocument/2006/relationships/image" Target="../media/image695.png"/><Relationship Id="rId4" Type="http://schemas.openxmlformats.org/officeDocument/2006/relationships/customXml" Target="../ink/ink1787.xml"/><Relationship Id="rId9" Type="http://schemas.openxmlformats.org/officeDocument/2006/relationships/image" Target="../media/image652.png"/><Relationship Id="rId14" Type="http://schemas.openxmlformats.org/officeDocument/2006/relationships/customXml" Target="../ink/ink1792.xml"/><Relationship Id="rId22" Type="http://schemas.openxmlformats.org/officeDocument/2006/relationships/customXml" Target="../ink/ink1796.xml"/><Relationship Id="rId27" Type="http://schemas.openxmlformats.org/officeDocument/2006/relationships/image" Target="../media/image661.png"/><Relationship Id="rId30" Type="http://schemas.openxmlformats.org/officeDocument/2006/relationships/customXml" Target="../ink/ink1800.xml"/><Relationship Id="rId35" Type="http://schemas.openxmlformats.org/officeDocument/2006/relationships/image" Target="../media/image665.png"/><Relationship Id="rId43" Type="http://schemas.openxmlformats.org/officeDocument/2006/relationships/image" Target="../media/image669.png"/><Relationship Id="rId48" Type="http://schemas.openxmlformats.org/officeDocument/2006/relationships/customXml" Target="../ink/ink1809.xml"/><Relationship Id="rId56" Type="http://schemas.openxmlformats.org/officeDocument/2006/relationships/customXml" Target="../ink/ink1813.xml"/><Relationship Id="rId64" Type="http://schemas.openxmlformats.org/officeDocument/2006/relationships/customXml" Target="../ink/ink1817.xml"/><Relationship Id="rId69" Type="http://schemas.openxmlformats.org/officeDocument/2006/relationships/image" Target="../media/image689.png"/><Relationship Id="rId77" Type="http://schemas.openxmlformats.org/officeDocument/2006/relationships/image" Target="../media/image693.png"/><Relationship Id="rId8" Type="http://schemas.openxmlformats.org/officeDocument/2006/relationships/customXml" Target="../ink/ink1789.xml"/><Relationship Id="rId51" Type="http://schemas.openxmlformats.org/officeDocument/2006/relationships/image" Target="../media/image673.png"/><Relationship Id="rId72" Type="http://schemas.openxmlformats.org/officeDocument/2006/relationships/customXml" Target="../ink/ink1821.xml"/><Relationship Id="rId80" Type="http://schemas.openxmlformats.org/officeDocument/2006/relationships/customXml" Target="../ink/ink1825.xml"/><Relationship Id="rId3" Type="http://schemas.openxmlformats.org/officeDocument/2006/relationships/image" Target="../media/image649.png"/><Relationship Id="rId12" Type="http://schemas.openxmlformats.org/officeDocument/2006/relationships/customXml" Target="../ink/ink1791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664.png"/><Relationship Id="rId38" Type="http://schemas.openxmlformats.org/officeDocument/2006/relationships/customXml" Target="../ink/ink1804.xml"/><Relationship Id="rId46" Type="http://schemas.openxmlformats.org/officeDocument/2006/relationships/customXml" Target="../ink/ink1808.xml"/><Relationship Id="rId59" Type="http://schemas.openxmlformats.org/officeDocument/2006/relationships/image" Target="../media/image679.png"/><Relationship Id="rId67" Type="http://schemas.openxmlformats.org/officeDocument/2006/relationships/image" Target="../media/image685.png"/><Relationship Id="rId20" Type="http://schemas.openxmlformats.org/officeDocument/2006/relationships/customXml" Target="../ink/ink1795.xml"/><Relationship Id="rId41" Type="http://schemas.openxmlformats.org/officeDocument/2006/relationships/image" Target="../media/image668.png"/><Relationship Id="rId54" Type="http://schemas.openxmlformats.org/officeDocument/2006/relationships/customXml" Target="../ink/ink1812.xml"/><Relationship Id="rId62" Type="http://schemas.openxmlformats.org/officeDocument/2006/relationships/customXml" Target="../ink/ink1816.xml"/><Relationship Id="rId70" Type="http://schemas.openxmlformats.org/officeDocument/2006/relationships/customXml" Target="../ink/ink1820.xml"/><Relationship Id="rId75" Type="http://schemas.openxmlformats.org/officeDocument/2006/relationships/image" Target="../media/image69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88.xml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1799.xml"/><Relationship Id="rId36" Type="http://schemas.openxmlformats.org/officeDocument/2006/relationships/customXml" Target="../ink/ink1803.xml"/><Relationship Id="rId49" Type="http://schemas.openxmlformats.org/officeDocument/2006/relationships/image" Target="../media/image672.png"/><Relationship Id="rId57" Type="http://schemas.openxmlformats.org/officeDocument/2006/relationships/image" Target="../media/image676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4.png"/><Relationship Id="rId18" Type="http://schemas.openxmlformats.org/officeDocument/2006/relationships/customXml" Target="../ink/ink1834.xml"/><Relationship Id="rId26" Type="http://schemas.openxmlformats.org/officeDocument/2006/relationships/customXml" Target="../ink/ink1838.xml"/><Relationship Id="rId39" Type="http://schemas.openxmlformats.org/officeDocument/2006/relationships/image" Target="../media/image667.png"/><Relationship Id="rId21" Type="http://schemas.openxmlformats.org/officeDocument/2006/relationships/image" Target="../media/image658.png"/><Relationship Id="rId34" Type="http://schemas.openxmlformats.org/officeDocument/2006/relationships/customXml" Target="../ink/ink1842.xml"/><Relationship Id="rId42" Type="http://schemas.openxmlformats.org/officeDocument/2006/relationships/customXml" Target="../ink/ink1846.xml"/><Relationship Id="rId47" Type="http://schemas.openxmlformats.org/officeDocument/2006/relationships/image" Target="../media/image671.png"/><Relationship Id="rId50" Type="http://schemas.openxmlformats.org/officeDocument/2006/relationships/customXml" Target="../ink/ink1850.xml"/><Relationship Id="rId55" Type="http://schemas.openxmlformats.org/officeDocument/2006/relationships/image" Target="../media/image675.png"/><Relationship Id="rId63" Type="http://schemas.openxmlformats.org/officeDocument/2006/relationships/image" Target="../media/image681.png"/><Relationship Id="rId68" Type="http://schemas.openxmlformats.org/officeDocument/2006/relationships/customXml" Target="../ink/ink1859.xml"/><Relationship Id="rId76" Type="http://schemas.openxmlformats.org/officeDocument/2006/relationships/customXml" Target="../ink/ink1863.xml"/><Relationship Id="rId84" Type="http://schemas.openxmlformats.org/officeDocument/2006/relationships/customXml" Target="../ink/ink1867.xml"/><Relationship Id="rId7" Type="http://schemas.openxmlformats.org/officeDocument/2006/relationships/image" Target="../media/image651.png"/><Relationship Id="rId71" Type="http://schemas.openxmlformats.org/officeDocument/2006/relationships/image" Target="../media/image690.png"/><Relationship Id="rId2" Type="http://schemas.openxmlformats.org/officeDocument/2006/relationships/customXml" Target="../ink/ink1826.xml"/><Relationship Id="rId16" Type="http://schemas.openxmlformats.org/officeDocument/2006/relationships/customXml" Target="../ink/ink1833.xml"/><Relationship Id="rId29" Type="http://schemas.openxmlformats.org/officeDocument/2006/relationships/image" Target="../media/image662.png"/><Relationship Id="rId11" Type="http://schemas.openxmlformats.org/officeDocument/2006/relationships/image" Target="../media/image653.png"/><Relationship Id="rId24" Type="http://schemas.openxmlformats.org/officeDocument/2006/relationships/customXml" Target="../ink/ink1837.xml"/><Relationship Id="rId32" Type="http://schemas.openxmlformats.org/officeDocument/2006/relationships/customXml" Target="../ink/ink1841.xml"/><Relationship Id="rId37" Type="http://schemas.openxmlformats.org/officeDocument/2006/relationships/image" Target="../media/image666.png"/><Relationship Id="rId40" Type="http://schemas.openxmlformats.org/officeDocument/2006/relationships/customXml" Target="../ink/ink1845.xml"/><Relationship Id="rId45" Type="http://schemas.openxmlformats.org/officeDocument/2006/relationships/image" Target="../media/image670.png"/><Relationship Id="rId53" Type="http://schemas.openxmlformats.org/officeDocument/2006/relationships/image" Target="../media/image674.png"/><Relationship Id="rId58" Type="http://schemas.openxmlformats.org/officeDocument/2006/relationships/customXml" Target="../ink/ink1854.xml"/><Relationship Id="rId66" Type="http://schemas.openxmlformats.org/officeDocument/2006/relationships/customXml" Target="../ink/ink1858.xml"/><Relationship Id="rId74" Type="http://schemas.openxmlformats.org/officeDocument/2006/relationships/customXml" Target="../ink/ink1862.xml"/><Relationship Id="rId79" Type="http://schemas.openxmlformats.org/officeDocument/2006/relationships/image" Target="../media/image694.png"/><Relationship Id="rId5" Type="http://schemas.openxmlformats.org/officeDocument/2006/relationships/image" Target="../media/image650.png"/><Relationship Id="rId61" Type="http://schemas.openxmlformats.org/officeDocument/2006/relationships/image" Target="../media/image680.png"/><Relationship Id="rId82" Type="http://schemas.openxmlformats.org/officeDocument/2006/relationships/customXml" Target="../ink/ink1866.xml"/><Relationship Id="rId19" Type="http://schemas.openxmlformats.org/officeDocument/2006/relationships/image" Target="../media/image657.png"/><Relationship Id="rId4" Type="http://schemas.openxmlformats.org/officeDocument/2006/relationships/customXml" Target="../ink/ink1827.xml"/><Relationship Id="rId9" Type="http://schemas.openxmlformats.org/officeDocument/2006/relationships/image" Target="../media/image652.png"/><Relationship Id="rId14" Type="http://schemas.openxmlformats.org/officeDocument/2006/relationships/customXml" Target="../ink/ink1832.xml"/><Relationship Id="rId22" Type="http://schemas.openxmlformats.org/officeDocument/2006/relationships/customXml" Target="../ink/ink1836.xml"/><Relationship Id="rId27" Type="http://schemas.openxmlformats.org/officeDocument/2006/relationships/image" Target="../media/image661.png"/><Relationship Id="rId30" Type="http://schemas.openxmlformats.org/officeDocument/2006/relationships/customXml" Target="../ink/ink1840.xml"/><Relationship Id="rId35" Type="http://schemas.openxmlformats.org/officeDocument/2006/relationships/image" Target="../media/image665.png"/><Relationship Id="rId43" Type="http://schemas.openxmlformats.org/officeDocument/2006/relationships/image" Target="../media/image669.png"/><Relationship Id="rId48" Type="http://schemas.openxmlformats.org/officeDocument/2006/relationships/customXml" Target="../ink/ink1849.xml"/><Relationship Id="rId56" Type="http://schemas.openxmlformats.org/officeDocument/2006/relationships/customXml" Target="../ink/ink1853.xml"/><Relationship Id="rId64" Type="http://schemas.openxmlformats.org/officeDocument/2006/relationships/customXml" Target="../ink/ink1857.xml"/><Relationship Id="rId69" Type="http://schemas.openxmlformats.org/officeDocument/2006/relationships/image" Target="../media/image689.png"/><Relationship Id="rId77" Type="http://schemas.openxmlformats.org/officeDocument/2006/relationships/image" Target="../media/image693.png"/><Relationship Id="rId8" Type="http://schemas.openxmlformats.org/officeDocument/2006/relationships/customXml" Target="../ink/ink1829.xml"/><Relationship Id="rId51" Type="http://schemas.openxmlformats.org/officeDocument/2006/relationships/image" Target="../media/image673.png"/><Relationship Id="rId72" Type="http://schemas.openxmlformats.org/officeDocument/2006/relationships/customXml" Target="../ink/ink1861.xml"/><Relationship Id="rId80" Type="http://schemas.openxmlformats.org/officeDocument/2006/relationships/customXml" Target="../ink/ink1865.xml"/><Relationship Id="rId85" Type="http://schemas.openxmlformats.org/officeDocument/2006/relationships/image" Target="../media/image697.png"/><Relationship Id="rId3" Type="http://schemas.openxmlformats.org/officeDocument/2006/relationships/image" Target="../media/image649.png"/><Relationship Id="rId12" Type="http://schemas.openxmlformats.org/officeDocument/2006/relationships/customXml" Target="../ink/ink1831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664.png"/><Relationship Id="rId38" Type="http://schemas.openxmlformats.org/officeDocument/2006/relationships/customXml" Target="../ink/ink1844.xml"/><Relationship Id="rId46" Type="http://schemas.openxmlformats.org/officeDocument/2006/relationships/customXml" Target="../ink/ink1848.xml"/><Relationship Id="rId59" Type="http://schemas.openxmlformats.org/officeDocument/2006/relationships/image" Target="../media/image679.png"/><Relationship Id="rId67" Type="http://schemas.openxmlformats.org/officeDocument/2006/relationships/image" Target="../media/image685.png"/><Relationship Id="rId20" Type="http://schemas.openxmlformats.org/officeDocument/2006/relationships/customXml" Target="../ink/ink1835.xml"/><Relationship Id="rId41" Type="http://schemas.openxmlformats.org/officeDocument/2006/relationships/image" Target="../media/image668.png"/><Relationship Id="rId54" Type="http://schemas.openxmlformats.org/officeDocument/2006/relationships/customXml" Target="../ink/ink1852.xml"/><Relationship Id="rId62" Type="http://schemas.openxmlformats.org/officeDocument/2006/relationships/customXml" Target="../ink/ink1856.xml"/><Relationship Id="rId70" Type="http://schemas.openxmlformats.org/officeDocument/2006/relationships/customXml" Target="../ink/ink1860.xml"/><Relationship Id="rId75" Type="http://schemas.openxmlformats.org/officeDocument/2006/relationships/image" Target="../media/image692.png"/><Relationship Id="rId83" Type="http://schemas.openxmlformats.org/officeDocument/2006/relationships/image" Target="../media/image69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28.xml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1839.xml"/><Relationship Id="rId36" Type="http://schemas.openxmlformats.org/officeDocument/2006/relationships/customXml" Target="../ink/ink1843.xml"/><Relationship Id="rId49" Type="http://schemas.openxmlformats.org/officeDocument/2006/relationships/image" Target="../media/image672.png"/><Relationship Id="rId57" Type="http://schemas.openxmlformats.org/officeDocument/2006/relationships/image" Target="../media/image676.png"/><Relationship Id="rId10" Type="http://schemas.openxmlformats.org/officeDocument/2006/relationships/customXml" Target="../ink/ink1830.xml"/><Relationship Id="rId31" Type="http://schemas.openxmlformats.org/officeDocument/2006/relationships/image" Target="../media/image663.png"/><Relationship Id="rId44" Type="http://schemas.openxmlformats.org/officeDocument/2006/relationships/customXml" Target="../ink/ink1847.xml"/><Relationship Id="rId52" Type="http://schemas.openxmlformats.org/officeDocument/2006/relationships/customXml" Target="../ink/ink1851.xml"/><Relationship Id="rId60" Type="http://schemas.openxmlformats.org/officeDocument/2006/relationships/customXml" Target="../ink/ink1855.xml"/><Relationship Id="rId65" Type="http://schemas.openxmlformats.org/officeDocument/2006/relationships/image" Target="../media/image684.png"/><Relationship Id="rId73" Type="http://schemas.openxmlformats.org/officeDocument/2006/relationships/image" Target="../media/image691.png"/><Relationship Id="rId78" Type="http://schemas.openxmlformats.org/officeDocument/2006/relationships/customXml" Target="../ink/ink1864.xml"/><Relationship Id="rId81" Type="http://schemas.openxmlformats.org/officeDocument/2006/relationships/image" Target="../media/image695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4.png"/><Relationship Id="rId18" Type="http://schemas.openxmlformats.org/officeDocument/2006/relationships/customXml" Target="../ink/ink1876.xml"/><Relationship Id="rId26" Type="http://schemas.openxmlformats.org/officeDocument/2006/relationships/customXml" Target="../ink/ink1880.xml"/><Relationship Id="rId39" Type="http://schemas.openxmlformats.org/officeDocument/2006/relationships/image" Target="../media/image667.png"/><Relationship Id="rId21" Type="http://schemas.openxmlformats.org/officeDocument/2006/relationships/image" Target="../media/image658.png"/><Relationship Id="rId34" Type="http://schemas.openxmlformats.org/officeDocument/2006/relationships/customXml" Target="../ink/ink1884.xml"/><Relationship Id="rId42" Type="http://schemas.openxmlformats.org/officeDocument/2006/relationships/customXml" Target="../ink/ink1888.xml"/><Relationship Id="rId47" Type="http://schemas.openxmlformats.org/officeDocument/2006/relationships/image" Target="../media/image671.png"/><Relationship Id="rId50" Type="http://schemas.openxmlformats.org/officeDocument/2006/relationships/customXml" Target="../ink/ink1892.xml"/><Relationship Id="rId55" Type="http://schemas.openxmlformats.org/officeDocument/2006/relationships/image" Target="../media/image675.png"/><Relationship Id="rId63" Type="http://schemas.openxmlformats.org/officeDocument/2006/relationships/image" Target="../media/image681.png"/><Relationship Id="rId68" Type="http://schemas.openxmlformats.org/officeDocument/2006/relationships/customXml" Target="../ink/ink1901.xml"/><Relationship Id="rId76" Type="http://schemas.openxmlformats.org/officeDocument/2006/relationships/customXml" Target="../ink/ink1905.xml"/><Relationship Id="rId84" Type="http://schemas.openxmlformats.org/officeDocument/2006/relationships/customXml" Target="../ink/ink1909.xml"/><Relationship Id="rId89" Type="http://schemas.openxmlformats.org/officeDocument/2006/relationships/image" Target="../media/image701.png"/><Relationship Id="rId7" Type="http://schemas.openxmlformats.org/officeDocument/2006/relationships/image" Target="../media/image651.png"/><Relationship Id="rId71" Type="http://schemas.openxmlformats.org/officeDocument/2006/relationships/image" Target="../media/image690.png"/><Relationship Id="rId92" Type="http://schemas.openxmlformats.org/officeDocument/2006/relationships/customXml" Target="../ink/ink1913.xml"/><Relationship Id="rId2" Type="http://schemas.openxmlformats.org/officeDocument/2006/relationships/customXml" Target="../ink/ink1868.xml"/><Relationship Id="rId16" Type="http://schemas.openxmlformats.org/officeDocument/2006/relationships/customXml" Target="../ink/ink1875.xml"/><Relationship Id="rId29" Type="http://schemas.openxmlformats.org/officeDocument/2006/relationships/image" Target="../media/image662.png"/><Relationship Id="rId11" Type="http://schemas.openxmlformats.org/officeDocument/2006/relationships/image" Target="../media/image653.png"/><Relationship Id="rId24" Type="http://schemas.openxmlformats.org/officeDocument/2006/relationships/customXml" Target="../ink/ink1879.xml"/><Relationship Id="rId32" Type="http://schemas.openxmlformats.org/officeDocument/2006/relationships/customXml" Target="../ink/ink1883.xml"/><Relationship Id="rId37" Type="http://schemas.openxmlformats.org/officeDocument/2006/relationships/image" Target="../media/image666.png"/><Relationship Id="rId40" Type="http://schemas.openxmlformats.org/officeDocument/2006/relationships/customXml" Target="../ink/ink1887.xml"/><Relationship Id="rId45" Type="http://schemas.openxmlformats.org/officeDocument/2006/relationships/image" Target="../media/image670.png"/><Relationship Id="rId53" Type="http://schemas.openxmlformats.org/officeDocument/2006/relationships/image" Target="../media/image674.png"/><Relationship Id="rId58" Type="http://schemas.openxmlformats.org/officeDocument/2006/relationships/customXml" Target="../ink/ink1896.xml"/><Relationship Id="rId66" Type="http://schemas.openxmlformats.org/officeDocument/2006/relationships/customXml" Target="../ink/ink1900.xml"/><Relationship Id="rId74" Type="http://schemas.openxmlformats.org/officeDocument/2006/relationships/customXml" Target="../ink/ink1904.xml"/><Relationship Id="rId79" Type="http://schemas.openxmlformats.org/officeDocument/2006/relationships/image" Target="../media/image694.png"/><Relationship Id="rId87" Type="http://schemas.openxmlformats.org/officeDocument/2006/relationships/image" Target="../media/image700.png"/><Relationship Id="rId5" Type="http://schemas.openxmlformats.org/officeDocument/2006/relationships/image" Target="../media/image650.png"/><Relationship Id="rId61" Type="http://schemas.openxmlformats.org/officeDocument/2006/relationships/image" Target="../media/image680.png"/><Relationship Id="rId82" Type="http://schemas.openxmlformats.org/officeDocument/2006/relationships/customXml" Target="../ink/ink1908.xml"/><Relationship Id="rId90" Type="http://schemas.openxmlformats.org/officeDocument/2006/relationships/customXml" Target="../ink/ink1912.xml"/><Relationship Id="rId95" Type="http://schemas.openxmlformats.org/officeDocument/2006/relationships/image" Target="../media/image231.png"/><Relationship Id="rId19" Type="http://schemas.openxmlformats.org/officeDocument/2006/relationships/image" Target="../media/image657.png"/><Relationship Id="rId14" Type="http://schemas.openxmlformats.org/officeDocument/2006/relationships/customXml" Target="../ink/ink1874.xml"/><Relationship Id="rId22" Type="http://schemas.openxmlformats.org/officeDocument/2006/relationships/customXml" Target="../ink/ink1878.xml"/><Relationship Id="rId27" Type="http://schemas.openxmlformats.org/officeDocument/2006/relationships/image" Target="../media/image661.png"/><Relationship Id="rId30" Type="http://schemas.openxmlformats.org/officeDocument/2006/relationships/customXml" Target="../ink/ink1882.xml"/><Relationship Id="rId35" Type="http://schemas.openxmlformats.org/officeDocument/2006/relationships/image" Target="../media/image665.png"/><Relationship Id="rId43" Type="http://schemas.openxmlformats.org/officeDocument/2006/relationships/image" Target="../media/image669.png"/><Relationship Id="rId48" Type="http://schemas.openxmlformats.org/officeDocument/2006/relationships/customXml" Target="../ink/ink1891.xml"/><Relationship Id="rId56" Type="http://schemas.openxmlformats.org/officeDocument/2006/relationships/customXml" Target="../ink/ink1895.xml"/><Relationship Id="rId64" Type="http://schemas.openxmlformats.org/officeDocument/2006/relationships/customXml" Target="../ink/ink1899.xml"/><Relationship Id="rId69" Type="http://schemas.openxmlformats.org/officeDocument/2006/relationships/image" Target="../media/image689.png"/><Relationship Id="rId77" Type="http://schemas.openxmlformats.org/officeDocument/2006/relationships/image" Target="../media/image693.png"/><Relationship Id="rId8" Type="http://schemas.openxmlformats.org/officeDocument/2006/relationships/customXml" Target="../ink/ink1871.xml"/><Relationship Id="rId51" Type="http://schemas.openxmlformats.org/officeDocument/2006/relationships/image" Target="../media/image673.png"/><Relationship Id="rId72" Type="http://schemas.openxmlformats.org/officeDocument/2006/relationships/customXml" Target="../ink/ink1903.xml"/><Relationship Id="rId80" Type="http://schemas.openxmlformats.org/officeDocument/2006/relationships/customXml" Target="../ink/ink1907.xml"/><Relationship Id="rId85" Type="http://schemas.openxmlformats.org/officeDocument/2006/relationships/image" Target="../media/image699.png"/><Relationship Id="rId93" Type="http://schemas.openxmlformats.org/officeDocument/2006/relationships/image" Target="../media/image703.png"/><Relationship Id="rId3" Type="http://schemas.openxmlformats.org/officeDocument/2006/relationships/image" Target="../media/image649.png"/><Relationship Id="rId12" Type="http://schemas.openxmlformats.org/officeDocument/2006/relationships/customXml" Target="../ink/ink1873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664.png"/><Relationship Id="rId38" Type="http://schemas.openxmlformats.org/officeDocument/2006/relationships/customXml" Target="../ink/ink1886.xml"/><Relationship Id="rId46" Type="http://schemas.openxmlformats.org/officeDocument/2006/relationships/customXml" Target="../ink/ink1890.xml"/><Relationship Id="rId59" Type="http://schemas.openxmlformats.org/officeDocument/2006/relationships/image" Target="../media/image679.png"/><Relationship Id="rId67" Type="http://schemas.openxmlformats.org/officeDocument/2006/relationships/image" Target="../media/image685.png"/><Relationship Id="rId20" Type="http://schemas.openxmlformats.org/officeDocument/2006/relationships/customXml" Target="../ink/ink1877.xml"/><Relationship Id="rId41" Type="http://schemas.openxmlformats.org/officeDocument/2006/relationships/image" Target="../media/image668.png"/><Relationship Id="rId54" Type="http://schemas.openxmlformats.org/officeDocument/2006/relationships/customXml" Target="../ink/ink1894.xml"/><Relationship Id="rId62" Type="http://schemas.openxmlformats.org/officeDocument/2006/relationships/customXml" Target="../ink/ink1898.xml"/><Relationship Id="rId70" Type="http://schemas.openxmlformats.org/officeDocument/2006/relationships/customXml" Target="../ink/ink1902.xml"/><Relationship Id="rId75" Type="http://schemas.openxmlformats.org/officeDocument/2006/relationships/image" Target="../media/image692.png"/><Relationship Id="rId83" Type="http://schemas.openxmlformats.org/officeDocument/2006/relationships/image" Target="../media/image698.png"/><Relationship Id="rId88" Type="http://schemas.openxmlformats.org/officeDocument/2006/relationships/customXml" Target="../ink/ink1911.xml"/><Relationship Id="rId91" Type="http://schemas.openxmlformats.org/officeDocument/2006/relationships/image" Target="../media/image70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70.xml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1881.xml"/><Relationship Id="rId36" Type="http://schemas.openxmlformats.org/officeDocument/2006/relationships/customXml" Target="../ink/ink1885.xml"/><Relationship Id="rId49" Type="http://schemas.openxmlformats.org/officeDocument/2006/relationships/image" Target="../media/image672.png"/><Relationship Id="rId57" Type="http://schemas.openxmlformats.org/officeDocument/2006/relationships/image" Target="../media/image676.png"/><Relationship Id="rId10" Type="http://schemas.openxmlformats.org/officeDocument/2006/relationships/customXml" Target="../ink/ink1872.xml"/><Relationship Id="rId31" Type="http://schemas.openxmlformats.org/officeDocument/2006/relationships/image" Target="../media/image663.png"/><Relationship Id="rId44" Type="http://schemas.openxmlformats.org/officeDocument/2006/relationships/customXml" Target="../ink/ink1889.xml"/><Relationship Id="rId52" Type="http://schemas.openxmlformats.org/officeDocument/2006/relationships/customXml" Target="../ink/ink1893.xml"/><Relationship Id="rId60" Type="http://schemas.openxmlformats.org/officeDocument/2006/relationships/customXml" Target="../ink/ink1897.xml"/><Relationship Id="rId65" Type="http://schemas.openxmlformats.org/officeDocument/2006/relationships/image" Target="../media/image684.png"/><Relationship Id="rId73" Type="http://schemas.openxmlformats.org/officeDocument/2006/relationships/image" Target="../media/image691.png"/><Relationship Id="rId78" Type="http://schemas.openxmlformats.org/officeDocument/2006/relationships/customXml" Target="../ink/ink1906.xml"/><Relationship Id="rId81" Type="http://schemas.openxmlformats.org/officeDocument/2006/relationships/image" Target="../media/image695.png"/><Relationship Id="rId86" Type="http://schemas.openxmlformats.org/officeDocument/2006/relationships/customXml" Target="../ink/ink1910.xml"/><Relationship Id="rId94" Type="http://schemas.openxmlformats.org/officeDocument/2006/relationships/customXml" Target="../ink/ink1914.xml"/><Relationship Id="rId4" Type="http://schemas.openxmlformats.org/officeDocument/2006/relationships/customXml" Target="../ink/ink1869.xml"/><Relationship Id="rId9" Type="http://schemas.openxmlformats.org/officeDocument/2006/relationships/image" Target="../media/image65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18.xml"/><Relationship Id="rId13" Type="http://schemas.openxmlformats.org/officeDocument/2006/relationships/image" Target="../media/image654.png"/><Relationship Id="rId18" Type="http://schemas.openxmlformats.org/officeDocument/2006/relationships/customXml" Target="../ink/ink1923.xml"/><Relationship Id="rId26" Type="http://schemas.openxmlformats.org/officeDocument/2006/relationships/customXml" Target="../ink/ink1927.xml"/><Relationship Id="rId3" Type="http://schemas.openxmlformats.org/officeDocument/2006/relationships/image" Target="../media/image649.png"/><Relationship Id="rId21" Type="http://schemas.openxmlformats.org/officeDocument/2006/relationships/image" Target="../media/image658.png"/><Relationship Id="rId7" Type="http://schemas.openxmlformats.org/officeDocument/2006/relationships/image" Target="../media/image651.png"/><Relationship Id="rId12" Type="http://schemas.openxmlformats.org/officeDocument/2006/relationships/customXml" Target="../ink/ink1920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2" Type="http://schemas.openxmlformats.org/officeDocument/2006/relationships/customXml" Target="../ink/ink1915.xml"/><Relationship Id="rId16" Type="http://schemas.openxmlformats.org/officeDocument/2006/relationships/customXml" Target="../ink/ink1922.xml"/><Relationship Id="rId20" Type="http://schemas.openxmlformats.org/officeDocument/2006/relationships/customXml" Target="../ink/ink1924.xml"/><Relationship Id="rId29" Type="http://schemas.openxmlformats.org/officeDocument/2006/relationships/image" Target="../media/image70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17.xml"/><Relationship Id="rId11" Type="http://schemas.openxmlformats.org/officeDocument/2006/relationships/image" Target="../media/image653.png"/><Relationship Id="rId24" Type="http://schemas.openxmlformats.org/officeDocument/2006/relationships/customXml" Target="../ink/ink1926.xml"/><Relationship Id="rId5" Type="http://schemas.openxmlformats.org/officeDocument/2006/relationships/image" Target="../media/image650.png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1928.xml"/><Relationship Id="rId10" Type="http://schemas.openxmlformats.org/officeDocument/2006/relationships/customXml" Target="../ink/ink1919.xml"/><Relationship Id="rId19" Type="http://schemas.openxmlformats.org/officeDocument/2006/relationships/image" Target="../media/image657.png"/><Relationship Id="rId31" Type="http://schemas.openxmlformats.org/officeDocument/2006/relationships/image" Target="../media/image706.png"/><Relationship Id="rId4" Type="http://schemas.openxmlformats.org/officeDocument/2006/relationships/customXml" Target="../ink/ink1916.xml"/><Relationship Id="rId9" Type="http://schemas.openxmlformats.org/officeDocument/2006/relationships/image" Target="../media/image652.png"/><Relationship Id="rId14" Type="http://schemas.openxmlformats.org/officeDocument/2006/relationships/customXml" Target="../ink/ink1921.xml"/><Relationship Id="rId22" Type="http://schemas.openxmlformats.org/officeDocument/2006/relationships/customXml" Target="../ink/ink1925.xml"/><Relationship Id="rId27" Type="http://schemas.openxmlformats.org/officeDocument/2006/relationships/image" Target="../media/image704.png"/><Relationship Id="rId30" Type="http://schemas.openxmlformats.org/officeDocument/2006/relationships/customXml" Target="../ink/ink192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0.xml"/><Relationship Id="rId13" Type="http://schemas.openxmlformats.org/officeDocument/2006/relationships/image" Target="../media/image76.png"/><Relationship Id="rId3" Type="http://schemas.openxmlformats.org/officeDocument/2006/relationships/image" Target="../media/image710.png"/><Relationship Id="rId7" Type="http://schemas.openxmlformats.org/officeDocument/2006/relationships/image" Target="../media/image73.png"/><Relationship Id="rId12" Type="http://schemas.openxmlformats.org/officeDocument/2006/relationships/customXml" Target="../ink/ink192.xml"/><Relationship Id="rId2" Type="http://schemas.openxmlformats.org/officeDocument/2006/relationships/customXml" Target="../ink/ink18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9.xml"/><Relationship Id="rId11" Type="http://schemas.openxmlformats.org/officeDocument/2006/relationships/image" Target="../media/image75.png"/><Relationship Id="rId5" Type="http://schemas.openxmlformats.org/officeDocument/2006/relationships/image" Target="../media/image72.png"/><Relationship Id="rId10" Type="http://schemas.openxmlformats.org/officeDocument/2006/relationships/customXml" Target="../ink/ink191.xml"/><Relationship Id="rId73" Type="http://schemas.openxmlformats.org/officeDocument/2006/relationships/image" Target="../media/image77.png"/><Relationship Id="rId4" Type="http://schemas.openxmlformats.org/officeDocument/2006/relationships/customXml" Target="../ink/ink188.xml"/><Relationship Id="rId9" Type="http://schemas.openxmlformats.org/officeDocument/2006/relationships/image" Target="../media/image74.png"/><Relationship Id="rId14" Type="http://schemas.openxmlformats.org/officeDocument/2006/relationships/customXml" Target="../ink/ink19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33.xml"/><Relationship Id="rId13" Type="http://schemas.openxmlformats.org/officeDocument/2006/relationships/image" Target="../media/image654.png"/><Relationship Id="rId18" Type="http://schemas.openxmlformats.org/officeDocument/2006/relationships/customXml" Target="../ink/ink1938.xml"/><Relationship Id="rId26" Type="http://schemas.openxmlformats.org/officeDocument/2006/relationships/customXml" Target="../ink/ink1942.xml"/><Relationship Id="rId39" Type="http://schemas.openxmlformats.org/officeDocument/2006/relationships/image" Target="../media/image708.png"/><Relationship Id="rId3" Type="http://schemas.openxmlformats.org/officeDocument/2006/relationships/image" Target="../media/image649.png"/><Relationship Id="rId21" Type="http://schemas.openxmlformats.org/officeDocument/2006/relationships/image" Target="../media/image658.png"/><Relationship Id="rId34" Type="http://schemas.openxmlformats.org/officeDocument/2006/relationships/customXml" Target="../ink/ink1946.xml"/><Relationship Id="rId42" Type="http://schemas.openxmlformats.org/officeDocument/2006/relationships/customXml" Target="../ink/ink1950.xml"/><Relationship Id="rId47" Type="http://schemas.openxmlformats.org/officeDocument/2006/relationships/image" Target="../media/image713.png"/><Relationship Id="rId7" Type="http://schemas.openxmlformats.org/officeDocument/2006/relationships/image" Target="../media/image651.png"/><Relationship Id="rId12" Type="http://schemas.openxmlformats.org/officeDocument/2006/relationships/customXml" Target="../ink/ink1935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661.png"/><Relationship Id="rId38" Type="http://schemas.openxmlformats.org/officeDocument/2006/relationships/customXml" Target="../ink/ink1948.xml"/><Relationship Id="rId46" Type="http://schemas.openxmlformats.org/officeDocument/2006/relationships/customXml" Target="../ink/ink1952.xml"/><Relationship Id="rId2" Type="http://schemas.openxmlformats.org/officeDocument/2006/relationships/customXml" Target="../ink/ink1930.xml"/><Relationship Id="rId16" Type="http://schemas.openxmlformats.org/officeDocument/2006/relationships/customXml" Target="../ink/ink1937.xml"/><Relationship Id="rId20" Type="http://schemas.openxmlformats.org/officeDocument/2006/relationships/customXml" Target="../ink/ink1939.xml"/><Relationship Id="rId29" Type="http://schemas.openxmlformats.org/officeDocument/2006/relationships/image" Target="../media/image705.png"/><Relationship Id="rId41" Type="http://schemas.openxmlformats.org/officeDocument/2006/relationships/image" Target="../media/image70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32.xml"/><Relationship Id="rId11" Type="http://schemas.openxmlformats.org/officeDocument/2006/relationships/image" Target="../media/image653.png"/><Relationship Id="rId24" Type="http://schemas.openxmlformats.org/officeDocument/2006/relationships/customXml" Target="../ink/ink1941.xml"/><Relationship Id="rId32" Type="http://schemas.openxmlformats.org/officeDocument/2006/relationships/customXml" Target="../ink/ink1945.xml"/><Relationship Id="rId37" Type="http://schemas.openxmlformats.org/officeDocument/2006/relationships/image" Target="../media/image707.png"/><Relationship Id="rId40" Type="http://schemas.openxmlformats.org/officeDocument/2006/relationships/customXml" Target="../ink/ink1949.xml"/><Relationship Id="rId45" Type="http://schemas.openxmlformats.org/officeDocument/2006/relationships/image" Target="../media/image712.png"/><Relationship Id="rId5" Type="http://schemas.openxmlformats.org/officeDocument/2006/relationships/image" Target="../media/image650.png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1943.xml"/><Relationship Id="rId36" Type="http://schemas.openxmlformats.org/officeDocument/2006/relationships/customXml" Target="../ink/ink1947.xml"/><Relationship Id="rId10" Type="http://schemas.openxmlformats.org/officeDocument/2006/relationships/customXml" Target="../ink/ink1934.xml"/><Relationship Id="rId19" Type="http://schemas.openxmlformats.org/officeDocument/2006/relationships/image" Target="../media/image657.png"/><Relationship Id="rId31" Type="http://schemas.openxmlformats.org/officeDocument/2006/relationships/image" Target="../media/image706.png"/><Relationship Id="rId44" Type="http://schemas.openxmlformats.org/officeDocument/2006/relationships/customXml" Target="../ink/ink1951.xml"/><Relationship Id="rId4" Type="http://schemas.openxmlformats.org/officeDocument/2006/relationships/customXml" Target="../ink/ink1931.xml"/><Relationship Id="rId9" Type="http://schemas.openxmlformats.org/officeDocument/2006/relationships/image" Target="../media/image652.png"/><Relationship Id="rId14" Type="http://schemas.openxmlformats.org/officeDocument/2006/relationships/customXml" Target="../ink/ink1936.xml"/><Relationship Id="rId22" Type="http://schemas.openxmlformats.org/officeDocument/2006/relationships/customXml" Target="../ink/ink1940.xml"/><Relationship Id="rId27" Type="http://schemas.openxmlformats.org/officeDocument/2006/relationships/image" Target="../media/image704.png"/><Relationship Id="rId30" Type="http://schemas.openxmlformats.org/officeDocument/2006/relationships/customXml" Target="../ink/ink1944.xml"/><Relationship Id="rId35" Type="http://schemas.openxmlformats.org/officeDocument/2006/relationships/image" Target="../media/image662.png"/><Relationship Id="rId43" Type="http://schemas.openxmlformats.org/officeDocument/2006/relationships/image" Target="../media/image711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4.png"/><Relationship Id="rId18" Type="http://schemas.openxmlformats.org/officeDocument/2006/relationships/customXml" Target="../ink/ink1961.xml"/><Relationship Id="rId26" Type="http://schemas.openxmlformats.org/officeDocument/2006/relationships/customXml" Target="../ink/ink1965.xml"/><Relationship Id="rId39" Type="http://schemas.openxmlformats.org/officeDocument/2006/relationships/image" Target="../media/image695.png"/><Relationship Id="rId21" Type="http://schemas.openxmlformats.org/officeDocument/2006/relationships/image" Target="../media/image658.png"/><Relationship Id="rId34" Type="http://schemas.openxmlformats.org/officeDocument/2006/relationships/customXml" Target="../ink/ink1969.xml"/><Relationship Id="rId42" Type="http://schemas.openxmlformats.org/officeDocument/2006/relationships/customXml" Target="../ink/ink1973.xml"/><Relationship Id="rId47" Type="http://schemas.openxmlformats.org/officeDocument/2006/relationships/image" Target="../media/image707.png"/><Relationship Id="rId50" Type="http://schemas.openxmlformats.org/officeDocument/2006/relationships/customXml" Target="../ink/ink1977.xml"/><Relationship Id="rId55" Type="http://schemas.openxmlformats.org/officeDocument/2006/relationships/image" Target="../media/image712.png"/><Relationship Id="rId63" Type="http://schemas.openxmlformats.org/officeDocument/2006/relationships/image" Target="../media/image719.png"/><Relationship Id="rId68" Type="http://schemas.openxmlformats.org/officeDocument/2006/relationships/customXml" Target="../ink/ink1986.xml"/><Relationship Id="rId76" Type="http://schemas.openxmlformats.org/officeDocument/2006/relationships/customXml" Target="../ink/ink1990.xml"/><Relationship Id="rId84" Type="http://schemas.openxmlformats.org/officeDocument/2006/relationships/customXml" Target="../ink/ink1994.xml"/><Relationship Id="rId7" Type="http://schemas.openxmlformats.org/officeDocument/2006/relationships/image" Target="../media/image651.png"/><Relationship Id="rId71" Type="http://schemas.openxmlformats.org/officeDocument/2006/relationships/image" Target="../media/image723.png"/><Relationship Id="rId2" Type="http://schemas.openxmlformats.org/officeDocument/2006/relationships/customXml" Target="../ink/ink1953.xml"/><Relationship Id="rId16" Type="http://schemas.openxmlformats.org/officeDocument/2006/relationships/customXml" Target="../ink/ink1960.xml"/><Relationship Id="rId29" Type="http://schemas.openxmlformats.org/officeDocument/2006/relationships/image" Target="../media/image705.png"/><Relationship Id="rId11" Type="http://schemas.openxmlformats.org/officeDocument/2006/relationships/image" Target="../media/image653.png"/><Relationship Id="rId24" Type="http://schemas.openxmlformats.org/officeDocument/2006/relationships/customXml" Target="../ink/ink1964.xml"/><Relationship Id="rId32" Type="http://schemas.openxmlformats.org/officeDocument/2006/relationships/customXml" Target="../ink/ink1968.xml"/><Relationship Id="rId37" Type="http://schemas.openxmlformats.org/officeDocument/2006/relationships/image" Target="../media/image694.png"/><Relationship Id="rId40" Type="http://schemas.openxmlformats.org/officeDocument/2006/relationships/customXml" Target="../ink/ink1972.xml"/><Relationship Id="rId45" Type="http://schemas.openxmlformats.org/officeDocument/2006/relationships/image" Target="../media/image716.png"/><Relationship Id="rId53" Type="http://schemas.openxmlformats.org/officeDocument/2006/relationships/image" Target="../media/image711.png"/><Relationship Id="rId58" Type="http://schemas.openxmlformats.org/officeDocument/2006/relationships/customXml" Target="../ink/ink1981.xml"/><Relationship Id="rId66" Type="http://schemas.openxmlformats.org/officeDocument/2006/relationships/customXml" Target="../ink/ink1985.xml"/><Relationship Id="rId74" Type="http://schemas.openxmlformats.org/officeDocument/2006/relationships/customXml" Target="../ink/ink1989.xml"/><Relationship Id="rId79" Type="http://schemas.openxmlformats.org/officeDocument/2006/relationships/image" Target="../media/image727.png"/><Relationship Id="rId5" Type="http://schemas.openxmlformats.org/officeDocument/2006/relationships/image" Target="../media/image650.png"/><Relationship Id="rId61" Type="http://schemas.openxmlformats.org/officeDocument/2006/relationships/image" Target="../media/image718.png"/><Relationship Id="rId82" Type="http://schemas.openxmlformats.org/officeDocument/2006/relationships/customXml" Target="../ink/ink1993.xml"/><Relationship Id="rId19" Type="http://schemas.openxmlformats.org/officeDocument/2006/relationships/image" Target="../media/image657.png"/><Relationship Id="rId4" Type="http://schemas.openxmlformats.org/officeDocument/2006/relationships/customXml" Target="../ink/ink1954.xml"/><Relationship Id="rId9" Type="http://schemas.openxmlformats.org/officeDocument/2006/relationships/image" Target="../media/image652.png"/><Relationship Id="rId14" Type="http://schemas.openxmlformats.org/officeDocument/2006/relationships/customXml" Target="../ink/ink1959.xml"/><Relationship Id="rId22" Type="http://schemas.openxmlformats.org/officeDocument/2006/relationships/customXml" Target="../ink/ink1963.xml"/><Relationship Id="rId27" Type="http://schemas.openxmlformats.org/officeDocument/2006/relationships/image" Target="../media/image704.png"/><Relationship Id="rId30" Type="http://schemas.openxmlformats.org/officeDocument/2006/relationships/customXml" Target="../ink/ink1967.xml"/><Relationship Id="rId35" Type="http://schemas.openxmlformats.org/officeDocument/2006/relationships/image" Target="../media/image662.png"/><Relationship Id="rId43" Type="http://schemas.openxmlformats.org/officeDocument/2006/relationships/image" Target="../media/image715.png"/><Relationship Id="rId48" Type="http://schemas.openxmlformats.org/officeDocument/2006/relationships/customXml" Target="../ink/ink1976.xml"/><Relationship Id="rId56" Type="http://schemas.openxmlformats.org/officeDocument/2006/relationships/customXml" Target="../ink/ink1980.xml"/><Relationship Id="rId64" Type="http://schemas.openxmlformats.org/officeDocument/2006/relationships/customXml" Target="../ink/ink1984.xml"/><Relationship Id="rId69" Type="http://schemas.openxmlformats.org/officeDocument/2006/relationships/image" Target="../media/image722.png"/><Relationship Id="rId77" Type="http://schemas.openxmlformats.org/officeDocument/2006/relationships/image" Target="../media/image726.png"/><Relationship Id="rId8" Type="http://schemas.openxmlformats.org/officeDocument/2006/relationships/customXml" Target="../ink/ink1956.xml"/><Relationship Id="rId51" Type="http://schemas.openxmlformats.org/officeDocument/2006/relationships/image" Target="../media/image709.png"/><Relationship Id="rId72" Type="http://schemas.openxmlformats.org/officeDocument/2006/relationships/customXml" Target="../ink/ink1988.xml"/><Relationship Id="rId80" Type="http://schemas.openxmlformats.org/officeDocument/2006/relationships/customXml" Target="../ink/ink1992.xml"/><Relationship Id="rId85" Type="http://schemas.openxmlformats.org/officeDocument/2006/relationships/image" Target="../media/image730.png"/><Relationship Id="rId3" Type="http://schemas.openxmlformats.org/officeDocument/2006/relationships/image" Target="../media/image649.png"/><Relationship Id="rId12" Type="http://schemas.openxmlformats.org/officeDocument/2006/relationships/customXml" Target="../ink/ink1958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661.png"/><Relationship Id="rId38" Type="http://schemas.openxmlformats.org/officeDocument/2006/relationships/customXml" Target="../ink/ink1971.xml"/><Relationship Id="rId46" Type="http://schemas.openxmlformats.org/officeDocument/2006/relationships/customXml" Target="../ink/ink1975.xml"/><Relationship Id="rId59" Type="http://schemas.openxmlformats.org/officeDocument/2006/relationships/image" Target="../media/image717.png"/><Relationship Id="rId67" Type="http://schemas.openxmlformats.org/officeDocument/2006/relationships/image" Target="../media/image721.png"/><Relationship Id="rId20" Type="http://schemas.openxmlformats.org/officeDocument/2006/relationships/customXml" Target="../ink/ink1962.xml"/><Relationship Id="rId41" Type="http://schemas.openxmlformats.org/officeDocument/2006/relationships/image" Target="../media/image714.png"/><Relationship Id="rId54" Type="http://schemas.openxmlformats.org/officeDocument/2006/relationships/customXml" Target="../ink/ink1979.xml"/><Relationship Id="rId62" Type="http://schemas.openxmlformats.org/officeDocument/2006/relationships/customXml" Target="../ink/ink1983.xml"/><Relationship Id="rId70" Type="http://schemas.openxmlformats.org/officeDocument/2006/relationships/customXml" Target="../ink/ink1987.xml"/><Relationship Id="rId75" Type="http://schemas.openxmlformats.org/officeDocument/2006/relationships/image" Target="../media/image725.png"/><Relationship Id="rId83" Type="http://schemas.openxmlformats.org/officeDocument/2006/relationships/image" Target="../media/image7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55.xml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1966.xml"/><Relationship Id="rId36" Type="http://schemas.openxmlformats.org/officeDocument/2006/relationships/customXml" Target="../ink/ink1970.xml"/><Relationship Id="rId49" Type="http://schemas.openxmlformats.org/officeDocument/2006/relationships/image" Target="../media/image708.png"/><Relationship Id="rId57" Type="http://schemas.openxmlformats.org/officeDocument/2006/relationships/image" Target="../media/image713.png"/><Relationship Id="rId10" Type="http://schemas.openxmlformats.org/officeDocument/2006/relationships/customXml" Target="../ink/ink1957.xml"/><Relationship Id="rId31" Type="http://schemas.openxmlformats.org/officeDocument/2006/relationships/image" Target="../media/image706.png"/><Relationship Id="rId44" Type="http://schemas.openxmlformats.org/officeDocument/2006/relationships/customXml" Target="../ink/ink1974.xml"/><Relationship Id="rId52" Type="http://schemas.openxmlformats.org/officeDocument/2006/relationships/customXml" Target="../ink/ink1978.xml"/><Relationship Id="rId60" Type="http://schemas.openxmlformats.org/officeDocument/2006/relationships/customXml" Target="../ink/ink1982.xml"/><Relationship Id="rId65" Type="http://schemas.openxmlformats.org/officeDocument/2006/relationships/image" Target="../media/image720.png"/><Relationship Id="rId73" Type="http://schemas.openxmlformats.org/officeDocument/2006/relationships/image" Target="../media/image724.png"/><Relationship Id="rId78" Type="http://schemas.openxmlformats.org/officeDocument/2006/relationships/customXml" Target="../ink/ink1991.xml"/><Relationship Id="rId81" Type="http://schemas.openxmlformats.org/officeDocument/2006/relationships/image" Target="../media/image728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4.png"/><Relationship Id="rId18" Type="http://schemas.openxmlformats.org/officeDocument/2006/relationships/customXml" Target="../ink/ink2003.xml"/><Relationship Id="rId26" Type="http://schemas.openxmlformats.org/officeDocument/2006/relationships/customXml" Target="../ink/ink2007.xml"/><Relationship Id="rId39" Type="http://schemas.openxmlformats.org/officeDocument/2006/relationships/image" Target="../media/image695.png"/><Relationship Id="rId21" Type="http://schemas.openxmlformats.org/officeDocument/2006/relationships/image" Target="../media/image658.png"/><Relationship Id="rId34" Type="http://schemas.openxmlformats.org/officeDocument/2006/relationships/customXml" Target="../ink/ink2011.xml"/><Relationship Id="rId42" Type="http://schemas.openxmlformats.org/officeDocument/2006/relationships/customXml" Target="../ink/ink2015.xml"/><Relationship Id="rId47" Type="http://schemas.openxmlformats.org/officeDocument/2006/relationships/image" Target="../media/image707.png"/><Relationship Id="rId50" Type="http://schemas.openxmlformats.org/officeDocument/2006/relationships/customXml" Target="../ink/ink2019.xml"/><Relationship Id="rId55" Type="http://schemas.openxmlformats.org/officeDocument/2006/relationships/image" Target="../media/image712.png"/><Relationship Id="rId63" Type="http://schemas.openxmlformats.org/officeDocument/2006/relationships/image" Target="../media/image719.png"/><Relationship Id="rId68" Type="http://schemas.openxmlformats.org/officeDocument/2006/relationships/customXml" Target="../ink/ink2028.xml"/><Relationship Id="rId76" Type="http://schemas.openxmlformats.org/officeDocument/2006/relationships/customXml" Target="../ink/ink2032.xml"/><Relationship Id="rId84" Type="http://schemas.openxmlformats.org/officeDocument/2006/relationships/customXml" Target="../ink/ink2036.xml"/><Relationship Id="rId89" Type="http://schemas.openxmlformats.org/officeDocument/2006/relationships/image" Target="../media/image732.png"/><Relationship Id="rId7" Type="http://schemas.openxmlformats.org/officeDocument/2006/relationships/image" Target="../media/image651.png"/><Relationship Id="rId71" Type="http://schemas.openxmlformats.org/officeDocument/2006/relationships/image" Target="../media/image723.png"/><Relationship Id="rId2" Type="http://schemas.openxmlformats.org/officeDocument/2006/relationships/customXml" Target="../ink/ink1995.xml"/><Relationship Id="rId16" Type="http://schemas.openxmlformats.org/officeDocument/2006/relationships/customXml" Target="../ink/ink2002.xml"/><Relationship Id="rId29" Type="http://schemas.openxmlformats.org/officeDocument/2006/relationships/image" Target="../media/image705.png"/><Relationship Id="rId11" Type="http://schemas.openxmlformats.org/officeDocument/2006/relationships/image" Target="../media/image653.png"/><Relationship Id="rId24" Type="http://schemas.openxmlformats.org/officeDocument/2006/relationships/customXml" Target="../ink/ink2006.xml"/><Relationship Id="rId32" Type="http://schemas.openxmlformats.org/officeDocument/2006/relationships/customXml" Target="../ink/ink2010.xml"/><Relationship Id="rId37" Type="http://schemas.openxmlformats.org/officeDocument/2006/relationships/image" Target="../media/image694.png"/><Relationship Id="rId40" Type="http://schemas.openxmlformats.org/officeDocument/2006/relationships/customXml" Target="../ink/ink2014.xml"/><Relationship Id="rId45" Type="http://schemas.openxmlformats.org/officeDocument/2006/relationships/image" Target="../media/image716.png"/><Relationship Id="rId53" Type="http://schemas.openxmlformats.org/officeDocument/2006/relationships/image" Target="../media/image711.png"/><Relationship Id="rId58" Type="http://schemas.openxmlformats.org/officeDocument/2006/relationships/customXml" Target="../ink/ink2023.xml"/><Relationship Id="rId66" Type="http://schemas.openxmlformats.org/officeDocument/2006/relationships/customXml" Target="../ink/ink2027.xml"/><Relationship Id="rId74" Type="http://schemas.openxmlformats.org/officeDocument/2006/relationships/customXml" Target="../ink/ink2031.xml"/><Relationship Id="rId79" Type="http://schemas.openxmlformats.org/officeDocument/2006/relationships/image" Target="../media/image727.png"/><Relationship Id="rId87" Type="http://schemas.openxmlformats.org/officeDocument/2006/relationships/image" Target="../media/image731.png"/><Relationship Id="rId5" Type="http://schemas.openxmlformats.org/officeDocument/2006/relationships/image" Target="../media/image650.png"/><Relationship Id="rId61" Type="http://schemas.openxmlformats.org/officeDocument/2006/relationships/image" Target="../media/image718.png"/><Relationship Id="rId82" Type="http://schemas.openxmlformats.org/officeDocument/2006/relationships/customXml" Target="../ink/ink2035.xml"/><Relationship Id="rId19" Type="http://schemas.openxmlformats.org/officeDocument/2006/relationships/image" Target="../media/image657.png"/><Relationship Id="rId4" Type="http://schemas.openxmlformats.org/officeDocument/2006/relationships/customXml" Target="../ink/ink1996.xml"/><Relationship Id="rId9" Type="http://schemas.openxmlformats.org/officeDocument/2006/relationships/image" Target="../media/image652.png"/><Relationship Id="rId14" Type="http://schemas.openxmlformats.org/officeDocument/2006/relationships/customXml" Target="../ink/ink2001.xml"/><Relationship Id="rId22" Type="http://schemas.openxmlformats.org/officeDocument/2006/relationships/customXml" Target="../ink/ink2005.xml"/><Relationship Id="rId27" Type="http://schemas.openxmlformats.org/officeDocument/2006/relationships/image" Target="../media/image704.png"/><Relationship Id="rId30" Type="http://schemas.openxmlformats.org/officeDocument/2006/relationships/customXml" Target="../ink/ink2009.xml"/><Relationship Id="rId35" Type="http://schemas.openxmlformats.org/officeDocument/2006/relationships/image" Target="../media/image662.png"/><Relationship Id="rId43" Type="http://schemas.openxmlformats.org/officeDocument/2006/relationships/image" Target="../media/image715.png"/><Relationship Id="rId48" Type="http://schemas.openxmlformats.org/officeDocument/2006/relationships/customXml" Target="../ink/ink2018.xml"/><Relationship Id="rId56" Type="http://schemas.openxmlformats.org/officeDocument/2006/relationships/customXml" Target="../ink/ink2022.xml"/><Relationship Id="rId64" Type="http://schemas.openxmlformats.org/officeDocument/2006/relationships/customXml" Target="../ink/ink2026.xml"/><Relationship Id="rId69" Type="http://schemas.openxmlformats.org/officeDocument/2006/relationships/image" Target="../media/image722.png"/><Relationship Id="rId77" Type="http://schemas.openxmlformats.org/officeDocument/2006/relationships/image" Target="../media/image726.png"/><Relationship Id="rId8" Type="http://schemas.openxmlformats.org/officeDocument/2006/relationships/customXml" Target="../ink/ink1998.xml"/><Relationship Id="rId51" Type="http://schemas.openxmlformats.org/officeDocument/2006/relationships/image" Target="../media/image709.png"/><Relationship Id="rId72" Type="http://schemas.openxmlformats.org/officeDocument/2006/relationships/customXml" Target="../ink/ink2030.xml"/><Relationship Id="rId80" Type="http://schemas.openxmlformats.org/officeDocument/2006/relationships/customXml" Target="../ink/ink2034.xml"/><Relationship Id="rId85" Type="http://schemas.openxmlformats.org/officeDocument/2006/relationships/image" Target="../media/image730.png"/><Relationship Id="rId3" Type="http://schemas.openxmlformats.org/officeDocument/2006/relationships/image" Target="../media/image649.png"/><Relationship Id="rId12" Type="http://schemas.openxmlformats.org/officeDocument/2006/relationships/customXml" Target="../ink/ink2000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661.png"/><Relationship Id="rId38" Type="http://schemas.openxmlformats.org/officeDocument/2006/relationships/customXml" Target="../ink/ink2013.xml"/><Relationship Id="rId46" Type="http://schemas.openxmlformats.org/officeDocument/2006/relationships/customXml" Target="../ink/ink2017.xml"/><Relationship Id="rId59" Type="http://schemas.openxmlformats.org/officeDocument/2006/relationships/image" Target="../media/image717.png"/><Relationship Id="rId67" Type="http://schemas.openxmlformats.org/officeDocument/2006/relationships/image" Target="../media/image721.png"/><Relationship Id="rId20" Type="http://schemas.openxmlformats.org/officeDocument/2006/relationships/customXml" Target="../ink/ink2004.xml"/><Relationship Id="rId41" Type="http://schemas.openxmlformats.org/officeDocument/2006/relationships/image" Target="../media/image714.png"/><Relationship Id="rId54" Type="http://schemas.openxmlformats.org/officeDocument/2006/relationships/customXml" Target="../ink/ink2021.xml"/><Relationship Id="rId62" Type="http://schemas.openxmlformats.org/officeDocument/2006/relationships/customXml" Target="../ink/ink2025.xml"/><Relationship Id="rId70" Type="http://schemas.openxmlformats.org/officeDocument/2006/relationships/customXml" Target="../ink/ink2029.xml"/><Relationship Id="rId75" Type="http://schemas.openxmlformats.org/officeDocument/2006/relationships/image" Target="../media/image725.png"/><Relationship Id="rId83" Type="http://schemas.openxmlformats.org/officeDocument/2006/relationships/image" Target="../media/image729.png"/><Relationship Id="rId88" Type="http://schemas.openxmlformats.org/officeDocument/2006/relationships/customXml" Target="../ink/ink20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97.xml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2008.xml"/><Relationship Id="rId36" Type="http://schemas.openxmlformats.org/officeDocument/2006/relationships/customXml" Target="../ink/ink2012.xml"/><Relationship Id="rId49" Type="http://schemas.openxmlformats.org/officeDocument/2006/relationships/image" Target="../media/image708.png"/><Relationship Id="rId57" Type="http://schemas.openxmlformats.org/officeDocument/2006/relationships/image" Target="../media/image713.png"/><Relationship Id="rId10" Type="http://schemas.openxmlformats.org/officeDocument/2006/relationships/customXml" Target="../ink/ink1999.xml"/><Relationship Id="rId31" Type="http://schemas.openxmlformats.org/officeDocument/2006/relationships/image" Target="../media/image706.png"/><Relationship Id="rId44" Type="http://schemas.openxmlformats.org/officeDocument/2006/relationships/customXml" Target="../ink/ink2016.xml"/><Relationship Id="rId52" Type="http://schemas.openxmlformats.org/officeDocument/2006/relationships/customXml" Target="../ink/ink2020.xml"/><Relationship Id="rId60" Type="http://schemas.openxmlformats.org/officeDocument/2006/relationships/customXml" Target="../ink/ink2024.xml"/><Relationship Id="rId65" Type="http://schemas.openxmlformats.org/officeDocument/2006/relationships/image" Target="../media/image720.png"/><Relationship Id="rId73" Type="http://schemas.openxmlformats.org/officeDocument/2006/relationships/image" Target="../media/image724.png"/><Relationship Id="rId78" Type="http://schemas.openxmlformats.org/officeDocument/2006/relationships/customXml" Target="../ink/ink2033.xml"/><Relationship Id="rId81" Type="http://schemas.openxmlformats.org/officeDocument/2006/relationships/image" Target="../media/image728.png"/><Relationship Id="rId86" Type="http://schemas.openxmlformats.org/officeDocument/2006/relationships/customXml" Target="../ink/ink2037.xml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51.xml"/><Relationship Id="rId21" Type="http://schemas.openxmlformats.org/officeDocument/2006/relationships/image" Target="../media/image658.png"/><Relationship Id="rId42" Type="http://schemas.openxmlformats.org/officeDocument/2006/relationships/customXml" Target="../ink/ink2059.xml"/><Relationship Id="rId47" Type="http://schemas.openxmlformats.org/officeDocument/2006/relationships/image" Target="../media/image707.png"/><Relationship Id="rId63" Type="http://schemas.openxmlformats.org/officeDocument/2006/relationships/image" Target="../media/image719.png"/><Relationship Id="rId68" Type="http://schemas.openxmlformats.org/officeDocument/2006/relationships/customXml" Target="../ink/ink2072.xml"/><Relationship Id="rId84" Type="http://schemas.openxmlformats.org/officeDocument/2006/relationships/customXml" Target="../ink/ink2080.xml"/><Relationship Id="rId89" Type="http://schemas.openxmlformats.org/officeDocument/2006/relationships/image" Target="../media/image734.png"/><Relationship Id="rId7" Type="http://schemas.openxmlformats.org/officeDocument/2006/relationships/image" Target="../media/image651.png"/><Relationship Id="rId71" Type="http://schemas.openxmlformats.org/officeDocument/2006/relationships/image" Target="../media/image723.png"/><Relationship Id="rId92" Type="http://schemas.openxmlformats.org/officeDocument/2006/relationships/customXml" Target="../ink/ink2084.xml"/><Relationship Id="rId2" Type="http://schemas.openxmlformats.org/officeDocument/2006/relationships/customXml" Target="../ink/ink2039.xml"/><Relationship Id="rId16" Type="http://schemas.openxmlformats.org/officeDocument/2006/relationships/customXml" Target="../ink/ink2046.xml"/><Relationship Id="rId29" Type="http://schemas.openxmlformats.org/officeDocument/2006/relationships/image" Target="../media/image705.png"/><Relationship Id="rId11" Type="http://schemas.openxmlformats.org/officeDocument/2006/relationships/image" Target="../media/image653.png"/><Relationship Id="rId24" Type="http://schemas.openxmlformats.org/officeDocument/2006/relationships/customXml" Target="../ink/ink2050.xml"/><Relationship Id="rId32" Type="http://schemas.openxmlformats.org/officeDocument/2006/relationships/customXml" Target="../ink/ink2054.xml"/><Relationship Id="rId37" Type="http://schemas.openxmlformats.org/officeDocument/2006/relationships/image" Target="../media/image694.png"/><Relationship Id="rId40" Type="http://schemas.openxmlformats.org/officeDocument/2006/relationships/customXml" Target="../ink/ink2058.xml"/><Relationship Id="rId45" Type="http://schemas.openxmlformats.org/officeDocument/2006/relationships/image" Target="../media/image716.png"/><Relationship Id="rId53" Type="http://schemas.openxmlformats.org/officeDocument/2006/relationships/image" Target="../media/image711.png"/><Relationship Id="rId58" Type="http://schemas.openxmlformats.org/officeDocument/2006/relationships/customXml" Target="../ink/ink2067.xml"/><Relationship Id="rId66" Type="http://schemas.openxmlformats.org/officeDocument/2006/relationships/customXml" Target="../ink/ink2071.xml"/><Relationship Id="rId74" Type="http://schemas.openxmlformats.org/officeDocument/2006/relationships/customXml" Target="../ink/ink2075.xml"/><Relationship Id="rId79" Type="http://schemas.openxmlformats.org/officeDocument/2006/relationships/image" Target="../media/image727.png"/><Relationship Id="rId87" Type="http://schemas.openxmlformats.org/officeDocument/2006/relationships/image" Target="../media/image733.png"/><Relationship Id="rId102" Type="http://schemas.openxmlformats.org/officeDocument/2006/relationships/customXml" Target="../ink/ink2089.xml"/><Relationship Id="rId5" Type="http://schemas.openxmlformats.org/officeDocument/2006/relationships/image" Target="../media/image650.png"/><Relationship Id="rId61" Type="http://schemas.openxmlformats.org/officeDocument/2006/relationships/image" Target="../media/image718.png"/><Relationship Id="rId82" Type="http://schemas.openxmlformats.org/officeDocument/2006/relationships/customXml" Target="../ink/ink2079.xml"/><Relationship Id="rId90" Type="http://schemas.openxmlformats.org/officeDocument/2006/relationships/customXml" Target="../ink/ink2083.xml"/><Relationship Id="rId95" Type="http://schemas.openxmlformats.org/officeDocument/2006/relationships/image" Target="../media/image737.png"/><Relationship Id="rId19" Type="http://schemas.openxmlformats.org/officeDocument/2006/relationships/image" Target="../media/image657.png"/><Relationship Id="rId14" Type="http://schemas.openxmlformats.org/officeDocument/2006/relationships/customXml" Target="../ink/ink2045.xml"/><Relationship Id="rId22" Type="http://schemas.openxmlformats.org/officeDocument/2006/relationships/customXml" Target="../ink/ink2049.xml"/><Relationship Id="rId27" Type="http://schemas.openxmlformats.org/officeDocument/2006/relationships/image" Target="../media/image704.png"/><Relationship Id="rId30" Type="http://schemas.openxmlformats.org/officeDocument/2006/relationships/customXml" Target="../ink/ink2053.xml"/><Relationship Id="rId35" Type="http://schemas.openxmlformats.org/officeDocument/2006/relationships/image" Target="../media/image662.png"/><Relationship Id="rId43" Type="http://schemas.openxmlformats.org/officeDocument/2006/relationships/image" Target="../media/image715.png"/><Relationship Id="rId48" Type="http://schemas.openxmlformats.org/officeDocument/2006/relationships/customXml" Target="../ink/ink2062.xml"/><Relationship Id="rId56" Type="http://schemas.openxmlformats.org/officeDocument/2006/relationships/customXml" Target="../ink/ink2066.xml"/><Relationship Id="rId64" Type="http://schemas.openxmlformats.org/officeDocument/2006/relationships/customXml" Target="../ink/ink2070.xml"/><Relationship Id="rId69" Type="http://schemas.openxmlformats.org/officeDocument/2006/relationships/image" Target="../media/image722.png"/><Relationship Id="rId77" Type="http://schemas.openxmlformats.org/officeDocument/2006/relationships/image" Target="../media/image726.png"/><Relationship Id="rId100" Type="http://schemas.openxmlformats.org/officeDocument/2006/relationships/customXml" Target="../ink/ink2088.xml"/><Relationship Id="rId8" Type="http://schemas.openxmlformats.org/officeDocument/2006/relationships/customXml" Target="../ink/ink2042.xml"/><Relationship Id="rId51" Type="http://schemas.openxmlformats.org/officeDocument/2006/relationships/image" Target="../media/image709.png"/><Relationship Id="rId72" Type="http://schemas.openxmlformats.org/officeDocument/2006/relationships/customXml" Target="../ink/ink2074.xml"/><Relationship Id="rId80" Type="http://schemas.openxmlformats.org/officeDocument/2006/relationships/customXml" Target="../ink/ink2078.xml"/><Relationship Id="rId85" Type="http://schemas.openxmlformats.org/officeDocument/2006/relationships/image" Target="../media/image730.png"/><Relationship Id="rId93" Type="http://schemas.openxmlformats.org/officeDocument/2006/relationships/image" Target="../media/image736.png"/><Relationship Id="rId98" Type="http://schemas.openxmlformats.org/officeDocument/2006/relationships/customXml" Target="../ink/ink2087.xml"/><Relationship Id="rId3" Type="http://schemas.openxmlformats.org/officeDocument/2006/relationships/image" Target="../media/image649.png"/><Relationship Id="rId12" Type="http://schemas.openxmlformats.org/officeDocument/2006/relationships/customXml" Target="../ink/ink2044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661.png"/><Relationship Id="rId38" Type="http://schemas.openxmlformats.org/officeDocument/2006/relationships/customXml" Target="../ink/ink2057.xml"/><Relationship Id="rId46" Type="http://schemas.openxmlformats.org/officeDocument/2006/relationships/customXml" Target="../ink/ink2061.xml"/><Relationship Id="rId59" Type="http://schemas.openxmlformats.org/officeDocument/2006/relationships/image" Target="../media/image717.png"/><Relationship Id="rId67" Type="http://schemas.openxmlformats.org/officeDocument/2006/relationships/image" Target="../media/image721.png"/><Relationship Id="rId103" Type="http://schemas.openxmlformats.org/officeDocument/2006/relationships/image" Target="../media/image741.png"/><Relationship Id="rId20" Type="http://schemas.openxmlformats.org/officeDocument/2006/relationships/customXml" Target="../ink/ink2048.xml"/><Relationship Id="rId41" Type="http://schemas.openxmlformats.org/officeDocument/2006/relationships/image" Target="../media/image714.png"/><Relationship Id="rId54" Type="http://schemas.openxmlformats.org/officeDocument/2006/relationships/customXml" Target="../ink/ink2065.xml"/><Relationship Id="rId62" Type="http://schemas.openxmlformats.org/officeDocument/2006/relationships/customXml" Target="../ink/ink2069.xml"/><Relationship Id="rId70" Type="http://schemas.openxmlformats.org/officeDocument/2006/relationships/customXml" Target="../ink/ink2073.xml"/><Relationship Id="rId75" Type="http://schemas.openxmlformats.org/officeDocument/2006/relationships/image" Target="../media/image725.png"/><Relationship Id="rId83" Type="http://schemas.openxmlformats.org/officeDocument/2006/relationships/image" Target="../media/image729.png"/><Relationship Id="rId88" Type="http://schemas.openxmlformats.org/officeDocument/2006/relationships/customXml" Target="../ink/ink2082.xml"/><Relationship Id="rId91" Type="http://schemas.openxmlformats.org/officeDocument/2006/relationships/image" Target="../media/image735.png"/><Relationship Id="rId96" Type="http://schemas.openxmlformats.org/officeDocument/2006/relationships/customXml" Target="../ink/ink208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41.xml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2052.xml"/><Relationship Id="rId36" Type="http://schemas.openxmlformats.org/officeDocument/2006/relationships/customXml" Target="../ink/ink2056.xml"/><Relationship Id="rId49" Type="http://schemas.openxmlformats.org/officeDocument/2006/relationships/image" Target="../media/image708.png"/><Relationship Id="rId57" Type="http://schemas.openxmlformats.org/officeDocument/2006/relationships/image" Target="../media/image713.png"/><Relationship Id="rId10" Type="http://schemas.openxmlformats.org/officeDocument/2006/relationships/customXml" Target="../ink/ink2043.xml"/><Relationship Id="rId31" Type="http://schemas.openxmlformats.org/officeDocument/2006/relationships/image" Target="../media/image706.png"/><Relationship Id="rId44" Type="http://schemas.openxmlformats.org/officeDocument/2006/relationships/customXml" Target="../ink/ink2060.xml"/><Relationship Id="rId52" Type="http://schemas.openxmlformats.org/officeDocument/2006/relationships/customXml" Target="../ink/ink2064.xml"/><Relationship Id="rId60" Type="http://schemas.openxmlformats.org/officeDocument/2006/relationships/customXml" Target="../ink/ink2068.xml"/><Relationship Id="rId65" Type="http://schemas.openxmlformats.org/officeDocument/2006/relationships/image" Target="../media/image720.png"/><Relationship Id="rId73" Type="http://schemas.openxmlformats.org/officeDocument/2006/relationships/image" Target="../media/image724.png"/><Relationship Id="rId78" Type="http://schemas.openxmlformats.org/officeDocument/2006/relationships/customXml" Target="../ink/ink2077.xml"/><Relationship Id="rId81" Type="http://schemas.openxmlformats.org/officeDocument/2006/relationships/image" Target="../media/image728.png"/><Relationship Id="rId86" Type="http://schemas.openxmlformats.org/officeDocument/2006/relationships/customXml" Target="../ink/ink2081.xml"/><Relationship Id="rId94" Type="http://schemas.openxmlformats.org/officeDocument/2006/relationships/customXml" Target="../ink/ink2085.xml"/><Relationship Id="rId99" Type="http://schemas.openxmlformats.org/officeDocument/2006/relationships/image" Target="../media/image739.png"/><Relationship Id="rId101" Type="http://schemas.openxmlformats.org/officeDocument/2006/relationships/image" Target="../media/image740.png"/><Relationship Id="rId4" Type="http://schemas.openxmlformats.org/officeDocument/2006/relationships/customXml" Target="../ink/ink2040.xml"/><Relationship Id="rId9" Type="http://schemas.openxmlformats.org/officeDocument/2006/relationships/image" Target="../media/image652.png"/><Relationship Id="rId13" Type="http://schemas.openxmlformats.org/officeDocument/2006/relationships/image" Target="../media/image654.png"/><Relationship Id="rId18" Type="http://schemas.openxmlformats.org/officeDocument/2006/relationships/customXml" Target="../ink/ink2047.xml"/><Relationship Id="rId39" Type="http://schemas.openxmlformats.org/officeDocument/2006/relationships/image" Target="../media/image695.png"/><Relationship Id="rId34" Type="http://schemas.openxmlformats.org/officeDocument/2006/relationships/customXml" Target="../ink/ink2055.xml"/><Relationship Id="rId50" Type="http://schemas.openxmlformats.org/officeDocument/2006/relationships/customXml" Target="../ink/ink2063.xml"/><Relationship Id="rId55" Type="http://schemas.openxmlformats.org/officeDocument/2006/relationships/image" Target="../media/image712.png"/><Relationship Id="rId76" Type="http://schemas.openxmlformats.org/officeDocument/2006/relationships/customXml" Target="../ink/ink2076.xml"/><Relationship Id="rId97" Type="http://schemas.openxmlformats.org/officeDocument/2006/relationships/image" Target="../media/image738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4.png"/><Relationship Id="rId18" Type="http://schemas.openxmlformats.org/officeDocument/2006/relationships/customXml" Target="../ink/ink2098.xml"/><Relationship Id="rId26" Type="http://schemas.openxmlformats.org/officeDocument/2006/relationships/customXml" Target="../ink/ink2102.xml"/><Relationship Id="rId39" Type="http://schemas.openxmlformats.org/officeDocument/2006/relationships/image" Target="../media/image695.png"/><Relationship Id="rId21" Type="http://schemas.openxmlformats.org/officeDocument/2006/relationships/image" Target="../media/image658.png"/><Relationship Id="rId34" Type="http://schemas.openxmlformats.org/officeDocument/2006/relationships/customXml" Target="../ink/ink2106.xml"/><Relationship Id="rId42" Type="http://schemas.openxmlformats.org/officeDocument/2006/relationships/customXml" Target="../ink/ink2110.xml"/><Relationship Id="rId47" Type="http://schemas.openxmlformats.org/officeDocument/2006/relationships/image" Target="../media/image707.png"/><Relationship Id="rId50" Type="http://schemas.openxmlformats.org/officeDocument/2006/relationships/customXml" Target="../ink/ink2114.xml"/><Relationship Id="rId55" Type="http://schemas.openxmlformats.org/officeDocument/2006/relationships/image" Target="../media/image712.png"/><Relationship Id="rId63" Type="http://schemas.openxmlformats.org/officeDocument/2006/relationships/image" Target="../media/image719.png"/><Relationship Id="rId68" Type="http://schemas.openxmlformats.org/officeDocument/2006/relationships/customXml" Target="../ink/ink2123.xml"/><Relationship Id="rId76" Type="http://schemas.openxmlformats.org/officeDocument/2006/relationships/customXml" Target="../ink/ink2127.xml"/><Relationship Id="rId84" Type="http://schemas.openxmlformats.org/officeDocument/2006/relationships/customXml" Target="../ink/ink2131.xml"/><Relationship Id="rId7" Type="http://schemas.openxmlformats.org/officeDocument/2006/relationships/image" Target="../media/image651.png"/><Relationship Id="rId71" Type="http://schemas.openxmlformats.org/officeDocument/2006/relationships/image" Target="../media/image723.png"/><Relationship Id="rId2" Type="http://schemas.openxmlformats.org/officeDocument/2006/relationships/customXml" Target="../ink/ink2090.xml"/><Relationship Id="rId16" Type="http://schemas.openxmlformats.org/officeDocument/2006/relationships/customXml" Target="../ink/ink2097.xml"/><Relationship Id="rId29" Type="http://schemas.openxmlformats.org/officeDocument/2006/relationships/image" Target="../media/image705.png"/><Relationship Id="rId11" Type="http://schemas.openxmlformats.org/officeDocument/2006/relationships/image" Target="../media/image653.png"/><Relationship Id="rId24" Type="http://schemas.openxmlformats.org/officeDocument/2006/relationships/customXml" Target="../ink/ink2101.xml"/><Relationship Id="rId32" Type="http://schemas.openxmlformats.org/officeDocument/2006/relationships/customXml" Target="../ink/ink2105.xml"/><Relationship Id="rId37" Type="http://schemas.openxmlformats.org/officeDocument/2006/relationships/image" Target="../media/image694.png"/><Relationship Id="rId40" Type="http://schemas.openxmlformats.org/officeDocument/2006/relationships/customXml" Target="../ink/ink2109.xml"/><Relationship Id="rId45" Type="http://schemas.openxmlformats.org/officeDocument/2006/relationships/image" Target="../media/image716.png"/><Relationship Id="rId53" Type="http://schemas.openxmlformats.org/officeDocument/2006/relationships/image" Target="../media/image711.png"/><Relationship Id="rId58" Type="http://schemas.openxmlformats.org/officeDocument/2006/relationships/customXml" Target="../ink/ink2118.xml"/><Relationship Id="rId66" Type="http://schemas.openxmlformats.org/officeDocument/2006/relationships/customXml" Target="../ink/ink2122.xml"/><Relationship Id="rId74" Type="http://schemas.openxmlformats.org/officeDocument/2006/relationships/customXml" Target="../ink/ink2126.xml"/><Relationship Id="rId79" Type="http://schemas.openxmlformats.org/officeDocument/2006/relationships/image" Target="../media/image727.png"/><Relationship Id="rId87" Type="http://schemas.openxmlformats.org/officeDocument/2006/relationships/image" Target="../media/image742.png"/><Relationship Id="rId5" Type="http://schemas.openxmlformats.org/officeDocument/2006/relationships/image" Target="../media/image650.png"/><Relationship Id="rId61" Type="http://schemas.openxmlformats.org/officeDocument/2006/relationships/image" Target="../media/image718.png"/><Relationship Id="rId82" Type="http://schemas.openxmlformats.org/officeDocument/2006/relationships/customXml" Target="../ink/ink2130.xml"/><Relationship Id="rId19" Type="http://schemas.openxmlformats.org/officeDocument/2006/relationships/image" Target="../media/image657.png"/><Relationship Id="rId4" Type="http://schemas.openxmlformats.org/officeDocument/2006/relationships/customXml" Target="../ink/ink2091.xml"/><Relationship Id="rId9" Type="http://schemas.openxmlformats.org/officeDocument/2006/relationships/image" Target="../media/image652.png"/><Relationship Id="rId14" Type="http://schemas.openxmlformats.org/officeDocument/2006/relationships/customXml" Target="../ink/ink2096.xml"/><Relationship Id="rId22" Type="http://schemas.openxmlformats.org/officeDocument/2006/relationships/customXml" Target="../ink/ink2100.xml"/><Relationship Id="rId27" Type="http://schemas.openxmlformats.org/officeDocument/2006/relationships/image" Target="../media/image704.png"/><Relationship Id="rId30" Type="http://schemas.openxmlformats.org/officeDocument/2006/relationships/customXml" Target="../ink/ink2104.xml"/><Relationship Id="rId35" Type="http://schemas.openxmlformats.org/officeDocument/2006/relationships/image" Target="../media/image662.png"/><Relationship Id="rId43" Type="http://schemas.openxmlformats.org/officeDocument/2006/relationships/image" Target="../media/image715.png"/><Relationship Id="rId48" Type="http://schemas.openxmlformats.org/officeDocument/2006/relationships/customXml" Target="../ink/ink2113.xml"/><Relationship Id="rId56" Type="http://schemas.openxmlformats.org/officeDocument/2006/relationships/customXml" Target="../ink/ink2117.xml"/><Relationship Id="rId64" Type="http://schemas.openxmlformats.org/officeDocument/2006/relationships/customXml" Target="../ink/ink2121.xml"/><Relationship Id="rId69" Type="http://schemas.openxmlformats.org/officeDocument/2006/relationships/image" Target="../media/image722.png"/><Relationship Id="rId77" Type="http://schemas.openxmlformats.org/officeDocument/2006/relationships/image" Target="../media/image726.png"/><Relationship Id="rId8" Type="http://schemas.openxmlformats.org/officeDocument/2006/relationships/customXml" Target="../ink/ink2093.xml"/><Relationship Id="rId51" Type="http://schemas.openxmlformats.org/officeDocument/2006/relationships/image" Target="../media/image709.png"/><Relationship Id="rId72" Type="http://schemas.openxmlformats.org/officeDocument/2006/relationships/customXml" Target="../ink/ink2125.xml"/><Relationship Id="rId80" Type="http://schemas.openxmlformats.org/officeDocument/2006/relationships/customXml" Target="../ink/ink2129.xml"/><Relationship Id="rId85" Type="http://schemas.openxmlformats.org/officeDocument/2006/relationships/image" Target="../media/image730.png"/><Relationship Id="rId3" Type="http://schemas.openxmlformats.org/officeDocument/2006/relationships/image" Target="../media/image649.png"/><Relationship Id="rId12" Type="http://schemas.openxmlformats.org/officeDocument/2006/relationships/customXml" Target="../ink/ink2095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661.png"/><Relationship Id="rId38" Type="http://schemas.openxmlformats.org/officeDocument/2006/relationships/customXml" Target="../ink/ink2108.xml"/><Relationship Id="rId46" Type="http://schemas.openxmlformats.org/officeDocument/2006/relationships/customXml" Target="../ink/ink2112.xml"/><Relationship Id="rId59" Type="http://schemas.openxmlformats.org/officeDocument/2006/relationships/image" Target="../media/image717.png"/><Relationship Id="rId67" Type="http://schemas.openxmlformats.org/officeDocument/2006/relationships/image" Target="../media/image721.png"/><Relationship Id="rId20" Type="http://schemas.openxmlformats.org/officeDocument/2006/relationships/customXml" Target="../ink/ink2099.xml"/><Relationship Id="rId41" Type="http://schemas.openxmlformats.org/officeDocument/2006/relationships/image" Target="../media/image714.png"/><Relationship Id="rId54" Type="http://schemas.openxmlformats.org/officeDocument/2006/relationships/customXml" Target="../ink/ink2116.xml"/><Relationship Id="rId62" Type="http://schemas.openxmlformats.org/officeDocument/2006/relationships/customXml" Target="../ink/ink2120.xml"/><Relationship Id="rId70" Type="http://schemas.openxmlformats.org/officeDocument/2006/relationships/customXml" Target="../ink/ink2124.xml"/><Relationship Id="rId75" Type="http://schemas.openxmlformats.org/officeDocument/2006/relationships/image" Target="../media/image725.png"/><Relationship Id="rId83" Type="http://schemas.openxmlformats.org/officeDocument/2006/relationships/image" Target="../media/image7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92.xml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2103.xml"/><Relationship Id="rId36" Type="http://schemas.openxmlformats.org/officeDocument/2006/relationships/customXml" Target="../ink/ink2107.xml"/><Relationship Id="rId49" Type="http://schemas.openxmlformats.org/officeDocument/2006/relationships/image" Target="../media/image708.png"/><Relationship Id="rId57" Type="http://schemas.openxmlformats.org/officeDocument/2006/relationships/image" Target="../media/image713.png"/><Relationship Id="rId10" Type="http://schemas.openxmlformats.org/officeDocument/2006/relationships/customXml" Target="../ink/ink2094.xml"/><Relationship Id="rId31" Type="http://schemas.openxmlformats.org/officeDocument/2006/relationships/image" Target="../media/image706.png"/><Relationship Id="rId44" Type="http://schemas.openxmlformats.org/officeDocument/2006/relationships/customXml" Target="../ink/ink2111.xml"/><Relationship Id="rId52" Type="http://schemas.openxmlformats.org/officeDocument/2006/relationships/customXml" Target="../ink/ink2115.xml"/><Relationship Id="rId60" Type="http://schemas.openxmlformats.org/officeDocument/2006/relationships/customXml" Target="../ink/ink2119.xml"/><Relationship Id="rId65" Type="http://schemas.openxmlformats.org/officeDocument/2006/relationships/image" Target="../media/image720.png"/><Relationship Id="rId73" Type="http://schemas.openxmlformats.org/officeDocument/2006/relationships/image" Target="../media/image724.png"/><Relationship Id="rId78" Type="http://schemas.openxmlformats.org/officeDocument/2006/relationships/customXml" Target="../ink/ink2128.xml"/><Relationship Id="rId81" Type="http://schemas.openxmlformats.org/officeDocument/2006/relationships/image" Target="../media/image728.png"/><Relationship Id="rId86" Type="http://schemas.openxmlformats.org/officeDocument/2006/relationships/customXml" Target="../ink/ink2132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4.png"/><Relationship Id="rId18" Type="http://schemas.openxmlformats.org/officeDocument/2006/relationships/customXml" Target="../ink/ink2141.xml"/><Relationship Id="rId26" Type="http://schemas.openxmlformats.org/officeDocument/2006/relationships/customXml" Target="../ink/ink2145.xml"/><Relationship Id="rId39" Type="http://schemas.openxmlformats.org/officeDocument/2006/relationships/image" Target="../media/image695.png"/><Relationship Id="rId21" Type="http://schemas.openxmlformats.org/officeDocument/2006/relationships/image" Target="../media/image658.png"/><Relationship Id="rId34" Type="http://schemas.openxmlformats.org/officeDocument/2006/relationships/customXml" Target="../ink/ink2149.xml"/><Relationship Id="rId42" Type="http://schemas.openxmlformats.org/officeDocument/2006/relationships/customXml" Target="../ink/ink2153.xml"/><Relationship Id="rId47" Type="http://schemas.openxmlformats.org/officeDocument/2006/relationships/image" Target="../media/image707.png"/><Relationship Id="rId50" Type="http://schemas.openxmlformats.org/officeDocument/2006/relationships/customXml" Target="../ink/ink2157.xml"/><Relationship Id="rId55" Type="http://schemas.openxmlformats.org/officeDocument/2006/relationships/image" Target="../media/image712.png"/><Relationship Id="rId63" Type="http://schemas.openxmlformats.org/officeDocument/2006/relationships/image" Target="../media/image719.png"/><Relationship Id="rId68" Type="http://schemas.openxmlformats.org/officeDocument/2006/relationships/customXml" Target="../ink/ink2166.xml"/><Relationship Id="rId76" Type="http://schemas.openxmlformats.org/officeDocument/2006/relationships/customXml" Target="../ink/ink2170.xml"/><Relationship Id="rId84" Type="http://schemas.openxmlformats.org/officeDocument/2006/relationships/customXml" Target="../ink/ink2174.xml"/><Relationship Id="rId89" Type="http://schemas.openxmlformats.org/officeDocument/2006/relationships/image" Target="../media/image743.png"/><Relationship Id="rId7" Type="http://schemas.openxmlformats.org/officeDocument/2006/relationships/image" Target="../media/image651.png"/><Relationship Id="rId71" Type="http://schemas.openxmlformats.org/officeDocument/2006/relationships/image" Target="../media/image723.png"/><Relationship Id="rId2" Type="http://schemas.openxmlformats.org/officeDocument/2006/relationships/customXml" Target="../ink/ink2133.xml"/><Relationship Id="rId16" Type="http://schemas.openxmlformats.org/officeDocument/2006/relationships/customXml" Target="../ink/ink2140.xml"/><Relationship Id="rId29" Type="http://schemas.openxmlformats.org/officeDocument/2006/relationships/image" Target="../media/image705.png"/><Relationship Id="rId11" Type="http://schemas.openxmlformats.org/officeDocument/2006/relationships/image" Target="../media/image653.png"/><Relationship Id="rId24" Type="http://schemas.openxmlformats.org/officeDocument/2006/relationships/customXml" Target="../ink/ink2144.xml"/><Relationship Id="rId32" Type="http://schemas.openxmlformats.org/officeDocument/2006/relationships/customXml" Target="../ink/ink2148.xml"/><Relationship Id="rId37" Type="http://schemas.openxmlformats.org/officeDocument/2006/relationships/image" Target="../media/image694.png"/><Relationship Id="rId40" Type="http://schemas.openxmlformats.org/officeDocument/2006/relationships/customXml" Target="../ink/ink2152.xml"/><Relationship Id="rId45" Type="http://schemas.openxmlformats.org/officeDocument/2006/relationships/image" Target="../media/image716.png"/><Relationship Id="rId53" Type="http://schemas.openxmlformats.org/officeDocument/2006/relationships/image" Target="../media/image711.png"/><Relationship Id="rId58" Type="http://schemas.openxmlformats.org/officeDocument/2006/relationships/customXml" Target="../ink/ink2161.xml"/><Relationship Id="rId66" Type="http://schemas.openxmlformats.org/officeDocument/2006/relationships/customXml" Target="../ink/ink2165.xml"/><Relationship Id="rId74" Type="http://schemas.openxmlformats.org/officeDocument/2006/relationships/customXml" Target="../ink/ink2169.xml"/><Relationship Id="rId79" Type="http://schemas.openxmlformats.org/officeDocument/2006/relationships/image" Target="../media/image727.png"/><Relationship Id="rId87" Type="http://schemas.openxmlformats.org/officeDocument/2006/relationships/image" Target="../media/image742.png"/><Relationship Id="rId5" Type="http://schemas.openxmlformats.org/officeDocument/2006/relationships/image" Target="../media/image650.png"/><Relationship Id="rId61" Type="http://schemas.openxmlformats.org/officeDocument/2006/relationships/image" Target="../media/image718.png"/><Relationship Id="rId82" Type="http://schemas.openxmlformats.org/officeDocument/2006/relationships/customXml" Target="../ink/ink2173.xml"/><Relationship Id="rId90" Type="http://schemas.openxmlformats.org/officeDocument/2006/relationships/customXml" Target="../ink/ink2177.xml"/><Relationship Id="rId19" Type="http://schemas.openxmlformats.org/officeDocument/2006/relationships/image" Target="../media/image657.png"/><Relationship Id="rId14" Type="http://schemas.openxmlformats.org/officeDocument/2006/relationships/customXml" Target="../ink/ink2139.xml"/><Relationship Id="rId22" Type="http://schemas.openxmlformats.org/officeDocument/2006/relationships/customXml" Target="../ink/ink2143.xml"/><Relationship Id="rId27" Type="http://schemas.openxmlformats.org/officeDocument/2006/relationships/image" Target="../media/image704.png"/><Relationship Id="rId30" Type="http://schemas.openxmlformats.org/officeDocument/2006/relationships/customXml" Target="../ink/ink2147.xml"/><Relationship Id="rId35" Type="http://schemas.openxmlformats.org/officeDocument/2006/relationships/image" Target="../media/image662.png"/><Relationship Id="rId43" Type="http://schemas.openxmlformats.org/officeDocument/2006/relationships/image" Target="../media/image715.png"/><Relationship Id="rId48" Type="http://schemas.openxmlformats.org/officeDocument/2006/relationships/customXml" Target="../ink/ink2156.xml"/><Relationship Id="rId56" Type="http://schemas.openxmlformats.org/officeDocument/2006/relationships/customXml" Target="../ink/ink2160.xml"/><Relationship Id="rId64" Type="http://schemas.openxmlformats.org/officeDocument/2006/relationships/customXml" Target="../ink/ink2164.xml"/><Relationship Id="rId69" Type="http://schemas.openxmlformats.org/officeDocument/2006/relationships/image" Target="../media/image722.png"/><Relationship Id="rId77" Type="http://schemas.openxmlformats.org/officeDocument/2006/relationships/image" Target="../media/image726.png"/><Relationship Id="rId8" Type="http://schemas.openxmlformats.org/officeDocument/2006/relationships/customXml" Target="../ink/ink2136.xml"/><Relationship Id="rId51" Type="http://schemas.openxmlformats.org/officeDocument/2006/relationships/image" Target="../media/image709.png"/><Relationship Id="rId72" Type="http://schemas.openxmlformats.org/officeDocument/2006/relationships/customXml" Target="../ink/ink2168.xml"/><Relationship Id="rId80" Type="http://schemas.openxmlformats.org/officeDocument/2006/relationships/customXml" Target="../ink/ink2172.xml"/><Relationship Id="rId85" Type="http://schemas.openxmlformats.org/officeDocument/2006/relationships/image" Target="../media/image730.png"/><Relationship Id="rId3" Type="http://schemas.openxmlformats.org/officeDocument/2006/relationships/image" Target="../media/image649.png"/><Relationship Id="rId12" Type="http://schemas.openxmlformats.org/officeDocument/2006/relationships/customXml" Target="../ink/ink2138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661.png"/><Relationship Id="rId38" Type="http://schemas.openxmlformats.org/officeDocument/2006/relationships/customXml" Target="../ink/ink2151.xml"/><Relationship Id="rId46" Type="http://schemas.openxmlformats.org/officeDocument/2006/relationships/customXml" Target="../ink/ink2155.xml"/><Relationship Id="rId59" Type="http://schemas.openxmlformats.org/officeDocument/2006/relationships/image" Target="../media/image717.png"/><Relationship Id="rId67" Type="http://schemas.openxmlformats.org/officeDocument/2006/relationships/image" Target="../media/image721.png"/><Relationship Id="rId20" Type="http://schemas.openxmlformats.org/officeDocument/2006/relationships/customXml" Target="../ink/ink2142.xml"/><Relationship Id="rId41" Type="http://schemas.openxmlformats.org/officeDocument/2006/relationships/image" Target="../media/image714.png"/><Relationship Id="rId54" Type="http://schemas.openxmlformats.org/officeDocument/2006/relationships/customXml" Target="../ink/ink2159.xml"/><Relationship Id="rId62" Type="http://schemas.openxmlformats.org/officeDocument/2006/relationships/customXml" Target="../ink/ink2163.xml"/><Relationship Id="rId70" Type="http://schemas.openxmlformats.org/officeDocument/2006/relationships/customXml" Target="../ink/ink2167.xml"/><Relationship Id="rId75" Type="http://schemas.openxmlformats.org/officeDocument/2006/relationships/image" Target="../media/image725.png"/><Relationship Id="rId83" Type="http://schemas.openxmlformats.org/officeDocument/2006/relationships/image" Target="../media/image729.png"/><Relationship Id="rId88" Type="http://schemas.openxmlformats.org/officeDocument/2006/relationships/customXml" Target="../ink/ink2176.xml"/><Relationship Id="rId91" Type="http://schemas.openxmlformats.org/officeDocument/2006/relationships/image" Target="../media/image74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35.xml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2146.xml"/><Relationship Id="rId36" Type="http://schemas.openxmlformats.org/officeDocument/2006/relationships/customXml" Target="../ink/ink2150.xml"/><Relationship Id="rId49" Type="http://schemas.openxmlformats.org/officeDocument/2006/relationships/image" Target="../media/image708.png"/><Relationship Id="rId57" Type="http://schemas.openxmlformats.org/officeDocument/2006/relationships/image" Target="../media/image713.png"/><Relationship Id="rId10" Type="http://schemas.openxmlformats.org/officeDocument/2006/relationships/customXml" Target="../ink/ink2137.xml"/><Relationship Id="rId31" Type="http://schemas.openxmlformats.org/officeDocument/2006/relationships/image" Target="../media/image706.png"/><Relationship Id="rId44" Type="http://schemas.openxmlformats.org/officeDocument/2006/relationships/customXml" Target="../ink/ink2154.xml"/><Relationship Id="rId52" Type="http://schemas.openxmlformats.org/officeDocument/2006/relationships/customXml" Target="../ink/ink2158.xml"/><Relationship Id="rId60" Type="http://schemas.openxmlformats.org/officeDocument/2006/relationships/customXml" Target="../ink/ink2162.xml"/><Relationship Id="rId65" Type="http://schemas.openxmlformats.org/officeDocument/2006/relationships/image" Target="../media/image720.png"/><Relationship Id="rId73" Type="http://schemas.openxmlformats.org/officeDocument/2006/relationships/image" Target="../media/image724.png"/><Relationship Id="rId78" Type="http://schemas.openxmlformats.org/officeDocument/2006/relationships/customXml" Target="../ink/ink2171.xml"/><Relationship Id="rId81" Type="http://schemas.openxmlformats.org/officeDocument/2006/relationships/image" Target="../media/image728.png"/><Relationship Id="rId86" Type="http://schemas.openxmlformats.org/officeDocument/2006/relationships/customXml" Target="../ink/ink2175.xml"/><Relationship Id="rId4" Type="http://schemas.openxmlformats.org/officeDocument/2006/relationships/customXml" Target="../ink/ink2134.xml"/><Relationship Id="rId9" Type="http://schemas.openxmlformats.org/officeDocument/2006/relationships/image" Target="../media/image652.png"/></Relationships>
</file>

<file path=ppt/slides/_rels/slide5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90.xml"/><Relationship Id="rId21" Type="http://schemas.openxmlformats.org/officeDocument/2006/relationships/image" Target="../media/image658.png"/><Relationship Id="rId34" Type="http://schemas.openxmlformats.org/officeDocument/2006/relationships/customXml" Target="../ink/ink2194.xml"/><Relationship Id="rId42" Type="http://schemas.openxmlformats.org/officeDocument/2006/relationships/customXml" Target="../ink/ink2198.xml"/><Relationship Id="rId47" Type="http://schemas.openxmlformats.org/officeDocument/2006/relationships/image" Target="../media/image707.png"/><Relationship Id="rId50" Type="http://schemas.openxmlformats.org/officeDocument/2006/relationships/customXml" Target="../ink/ink2202.xml"/><Relationship Id="rId55" Type="http://schemas.openxmlformats.org/officeDocument/2006/relationships/image" Target="../media/image712.png"/><Relationship Id="rId63" Type="http://schemas.openxmlformats.org/officeDocument/2006/relationships/image" Target="../media/image719.png"/><Relationship Id="rId68" Type="http://schemas.openxmlformats.org/officeDocument/2006/relationships/customXml" Target="../ink/ink2211.xml"/><Relationship Id="rId76" Type="http://schemas.openxmlformats.org/officeDocument/2006/relationships/customXml" Target="../ink/ink2215.xml"/><Relationship Id="rId84" Type="http://schemas.openxmlformats.org/officeDocument/2006/relationships/customXml" Target="../ink/ink2219.xml"/><Relationship Id="rId89" Type="http://schemas.openxmlformats.org/officeDocument/2006/relationships/image" Target="../media/image743.png"/><Relationship Id="rId97" Type="http://schemas.openxmlformats.org/officeDocument/2006/relationships/image" Target="../media/image747.png"/><Relationship Id="rId7" Type="http://schemas.openxmlformats.org/officeDocument/2006/relationships/image" Target="../media/image651.png"/><Relationship Id="rId71" Type="http://schemas.openxmlformats.org/officeDocument/2006/relationships/image" Target="../media/image723.png"/><Relationship Id="rId92" Type="http://schemas.openxmlformats.org/officeDocument/2006/relationships/customXml" Target="../ink/ink2223.xml"/><Relationship Id="rId2" Type="http://schemas.openxmlformats.org/officeDocument/2006/relationships/customXml" Target="../ink/ink2178.xml"/><Relationship Id="rId16" Type="http://schemas.openxmlformats.org/officeDocument/2006/relationships/customXml" Target="../ink/ink2185.xml"/><Relationship Id="rId29" Type="http://schemas.openxmlformats.org/officeDocument/2006/relationships/image" Target="../media/image705.png"/><Relationship Id="rId11" Type="http://schemas.openxmlformats.org/officeDocument/2006/relationships/image" Target="../media/image653.png"/><Relationship Id="rId24" Type="http://schemas.openxmlformats.org/officeDocument/2006/relationships/customXml" Target="../ink/ink2189.xml"/><Relationship Id="rId32" Type="http://schemas.openxmlformats.org/officeDocument/2006/relationships/customXml" Target="../ink/ink2193.xml"/><Relationship Id="rId37" Type="http://schemas.openxmlformats.org/officeDocument/2006/relationships/image" Target="../media/image694.png"/><Relationship Id="rId40" Type="http://schemas.openxmlformats.org/officeDocument/2006/relationships/customXml" Target="../ink/ink2197.xml"/><Relationship Id="rId45" Type="http://schemas.openxmlformats.org/officeDocument/2006/relationships/image" Target="../media/image716.png"/><Relationship Id="rId53" Type="http://schemas.openxmlformats.org/officeDocument/2006/relationships/image" Target="../media/image711.png"/><Relationship Id="rId58" Type="http://schemas.openxmlformats.org/officeDocument/2006/relationships/customXml" Target="../ink/ink2206.xml"/><Relationship Id="rId66" Type="http://schemas.openxmlformats.org/officeDocument/2006/relationships/customXml" Target="../ink/ink2210.xml"/><Relationship Id="rId74" Type="http://schemas.openxmlformats.org/officeDocument/2006/relationships/customXml" Target="../ink/ink2214.xml"/><Relationship Id="rId79" Type="http://schemas.openxmlformats.org/officeDocument/2006/relationships/image" Target="../media/image727.png"/><Relationship Id="rId87" Type="http://schemas.openxmlformats.org/officeDocument/2006/relationships/image" Target="../media/image742.png"/><Relationship Id="rId5" Type="http://schemas.openxmlformats.org/officeDocument/2006/relationships/image" Target="../media/image650.png"/><Relationship Id="rId61" Type="http://schemas.openxmlformats.org/officeDocument/2006/relationships/image" Target="../media/image718.png"/><Relationship Id="rId82" Type="http://schemas.openxmlformats.org/officeDocument/2006/relationships/customXml" Target="../ink/ink2218.xml"/><Relationship Id="rId90" Type="http://schemas.openxmlformats.org/officeDocument/2006/relationships/customXml" Target="../ink/ink2222.xml"/><Relationship Id="rId95" Type="http://schemas.openxmlformats.org/officeDocument/2006/relationships/image" Target="../media/image746.png"/><Relationship Id="rId19" Type="http://schemas.openxmlformats.org/officeDocument/2006/relationships/image" Target="../media/image657.png"/><Relationship Id="rId14" Type="http://schemas.openxmlformats.org/officeDocument/2006/relationships/customXml" Target="../ink/ink2184.xml"/><Relationship Id="rId22" Type="http://schemas.openxmlformats.org/officeDocument/2006/relationships/customXml" Target="../ink/ink2188.xml"/><Relationship Id="rId27" Type="http://schemas.openxmlformats.org/officeDocument/2006/relationships/image" Target="../media/image704.png"/><Relationship Id="rId30" Type="http://schemas.openxmlformats.org/officeDocument/2006/relationships/customXml" Target="../ink/ink2192.xml"/><Relationship Id="rId35" Type="http://schemas.openxmlformats.org/officeDocument/2006/relationships/image" Target="../media/image662.png"/><Relationship Id="rId43" Type="http://schemas.openxmlformats.org/officeDocument/2006/relationships/image" Target="../media/image715.png"/><Relationship Id="rId48" Type="http://schemas.openxmlformats.org/officeDocument/2006/relationships/customXml" Target="../ink/ink2201.xml"/><Relationship Id="rId56" Type="http://schemas.openxmlformats.org/officeDocument/2006/relationships/customXml" Target="../ink/ink2205.xml"/><Relationship Id="rId64" Type="http://schemas.openxmlformats.org/officeDocument/2006/relationships/customXml" Target="../ink/ink2209.xml"/><Relationship Id="rId69" Type="http://schemas.openxmlformats.org/officeDocument/2006/relationships/image" Target="../media/image722.png"/><Relationship Id="rId77" Type="http://schemas.openxmlformats.org/officeDocument/2006/relationships/image" Target="../media/image726.png"/><Relationship Id="rId8" Type="http://schemas.openxmlformats.org/officeDocument/2006/relationships/customXml" Target="../ink/ink2181.xml"/><Relationship Id="rId51" Type="http://schemas.openxmlformats.org/officeDocument/2006/relationships/image" Target="../media/image709.png"/><Relationship Id="rId72" Type="http://schemas.openxmlformats.org/officeDocument/2006/relationships/customXml" Target="../ink/ink2213.xml"/><Relationship Id="rId80" Type="http://schemas.openxmlformats.org/officeDocument/2006/relationships/customXml" Target="../ink/ink2217.xml"/><Relationship Id="rId85" Type="http://schemas.openxmlformats.org/officeDocument/2006/relationships/image" Target="../media/image730.png"/><Relationship Id="rId93" Type="http://schemas.openxmlformats.org/officeDocument/2006/relationships/image" Target="../media/image745.png"/><Relationship Id="rId98" Type="http://schemas.openxmlformats.org/officeDocument/2006/relationships/customXml" Target="../ink/ink2226.xml"/><Relationship Id="rId3" Type="http://schemas.openxmlformats.org/officeDocument/2006/relationships/image" Target="../media/image649.png"/><Relationship Id="rId12" Type="http://schemas.openxmlformats.org/officeDocument/2006/relationships/customXml" Target="../ink/ink2183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661.png"/><Relationship Id="rId38" Type="http://schemas.openxmlformats.org/officeDocument/2006/relationships/customXml" Target="../ink/ink2196.xml"/><Relationship Id="rId46" Type="http://schemas.openxmlformats.org/officeDocument/2006/relationships/customXml" Target="../ink/ink2200.xml"/><Relationship Id="rId59" Type="http://schemas.openxmlformats.org/officeDocument/2006/relationships/image" Target="../media/image717.png"/><Relationship Id="rId67" Type="http://schemas.openxmlformats.org/officeDocument/2006/relationships/image" Target="../media/image721.png"/><Relationship Id="rId20" Type="http://schemas.openxmlformats.org/officeDocument/2006/relationships/customXml" Target="../ink/ink2187.xml"/><Relationship Id="rId41" Type="http://schemas.openxmlformats.org/officeDocument/2006/relationships/image" Target="../media/image714.png"/><Relationship Id="rId54" Type="http://schemas.openxmlformats.org/officeDocument/2006/relationships/customXml" Target="../ink/ink2204.xml"/><Relationship Id="rId62" Type="http://schemas.openxmlformats.org/officeDocument/2006/relationships/customXml" Target="../ink/ink2208.xml"/><Relationship Id="rId70" Type="http://schemas.openxmlformats.org/officeDocument/2006/relationships/customXml" Target="../ink/ink2212.xml"/><Relationship Id="rId75" Type="http://schemas.openxmlformats.org/officeDocument/2006/relationships/image" Target="../media/image725.png"/><Relationship Id="rId83" Type="http://schemas.openxmlformats.org/officeDocument/2006/relationships/image" Target="../media/image729.png"/><Relationship Id="rId88" Type="http://schemas.openxmlformats.org/officeDocument/2006/relationships/customXml" Target="../ink/ink2221.xml"/><Relationship Id="rId91" Type="http://schemas.openxmlformats.org/officeDocument/2006/relationships/image" Target="../media/image744.png"/><Relationship Id="rId96" Type="http://schemas.openxmlformats.org/officeDocument/2006/relationships/customXml" Target="../ink/ink222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80.xml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2191.xml"/><Relationship Id="rId36" Type="http://schemas.openxmlformats.org/officeDocument/2006/relationships/customXml" Target="../ink/ink2195.xml"/><Relationship Id="rId49" Type="http://schemas.openxmlformats.org/officeDocument/2006/relationships/image" Target="../media/image708.png"/><Relationship Id="rId57" Type="http://schemas.openxmlformats.org/officeDocument/2006/relationships/image" Target="../media/image713.png"/><Relationship Id="rId10" Type="http://schemas.openxmlformats.org/officeDocument/2006/relationships/customXml" Target="../ink/ink2182.xml"/><Relationship Id="rId31" Type="http://schemas.openxmlformats.org/officeDocument/2006/relationships/image" Target="../media/image706.png"/><Relationship Id="rId44" Type="http://schemas.openxmlformats.org/officeDocument/2006/relationships/customXml" Target="../ink/ink2199.xml"/><Relationship Id="rId52" Type="http://schemas.openxmlformats.org/officeDocument/2006/relationships/customXml" Target="../ink/ink2203.xml"/><Relationship Id="rId60" Type="http://schemas.openxmlformats.org/officeDocument/2006/relationships/customXml" Target="../ink/ink2207.xml"/><Relationship Id="rId65" Type="http://schemas.openxmlformats.org/officeDocument/2006/relationships/image" Target="../media/image720.png"/><Relationship Id="rId73" Type="http://schemas.openxmlformats.org/officeDocument/2006/relationships/image" Target="../media/image724.png"/><Relationship Id="rId78" Type="http://schemas.openxmlformats.org/officeDocument/2006/relationships/customXml" Target="../ink/ink2216.xml"/><Relationship Id="rId81" Type="http://schemas.openxmlformats.org/officeDocument/2006/relationships/image" Target="../media/image728.png"/><Relationship Id="rId86" Type="http://schemas.openxmlformats.org/officeDocument/2006/relationships/customXml" Target="../ink/ink2220.xml"/><Relationship Id="rId94" Type="http://schemas.openxmlformats.org/officeDocument/2006/relationships/customXml" Target="../ink/ink2224.xml"/><Relationship Id="rId99" Type="http://schemas.openxmlformats.org/officeDocument/2006/relationships/image" Target="../media/image231.png"/><Relationship Id="rId4" Type="http://schemas.openxmlformats.org/officeDocument/2006/relationships/customXml" Target="../ink/ink2179.xml"/><Relationship Id="rId9" Type="http://schemas.openxmlformats.org/officeDocument/2006/relationships/image" Target="../media/image652.png"/><Relationship Id="rId13" Type="http://schemas.openxmlformats.org/officeDocument/2006/relationships/image" Target="../media/image654.png"/><Relationship Id="rId18" Type="http://schemas.openxmlformats.org/officeDocument/2006/relationships/customXml" Target="../ink/ink2186.xml"/><Relationship Id="rId39" Type="http://schemas.openxmlformats.org/officeDocument/2006/relationships/image" Target="../media/image695.png"/></Relationships>
</file>

<file path=ppt/slides/_rels/slide5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39.xml"/><Relationship Id="rId21" Type="http://schemas.openxmlformats.org/officeDocument/2006/relationships/image" Target="../media/image658.png"/><Relationship Id="rId42" Type="http://schemas.openxmlformats.org/officeDocument/2006/relationships/customXml" Target="../ink/ink2247.xml"/><Relationship Id="rId47" Type="http://schemas.openxmlformats.org/officeDocument/2006/relationships/image" Target="../media/image707.png"/><Relationship Id="rId63" Type="http://schemas.openxmlformats.org/officeDocument/2006/relationships/image" Target="../media/image719.png"/><Relationship Id="rId68" Type="http://schemas.openxmlformats.org/officeDocument/2006/relationships/customXml" Target="../ink/ink2260.xml"/><Relationship Id="rId84" Type="http://schemas.openxmlformats.org/officeDocument/2006/relationships/customXml" Target="../ink/ink2268.xml"/><Relationship Id="rId89" Type="http://schemas.openxmlformats.org/officeDocument/2006/relationships/image" Target="../media/image743.png"/><Relationship Id="rId2" Type="http://schemas.openxmlformats.org/officeDocument/2006/relationships/customXml" Target="../ink/ink2227.xml"/><Relationship Id="rId16" Type="http://schemas.openxmlformats.org/officeDocument/2006/relationships/customXml" Target="../ink/ink2234.xml"/><Relationship Id="rId29" Type="http://schemas.openxmlformats.org/officeDocument/2006/relationships/image" Target="../media/image705.png"/><Relationship Id="rId107" Type="http://schemas.openxmlformats.org/officeDocument/2006/relationships/image" Target="../media/image751.png"/><Relationship Id="rId11" Type="http://schemas.openxmlformats.org/officeDocument/2006/relationships/image" Target="../media/image653.png"/><Relationship Id="rId24" Type="http://schemas.openxmlformats.org/officeDocument/2006/relationships/customXml" Target="../ink/ink2238.xml"/><Relationship Id="rId32" Type="http://schemas.openxmlformats.org/officeDocument/2006/relationships/customXml" Target="../ink/ink2242.xml"/><Relationship Id="rId37" Type="http://schemas.openxmlformats.org/officeDocument/2006/relationships/image" Target="../media/image694.png"/><Relationship Id="rId40" Type="http://schemas.openxmlformats.org/officeDocument/2006/relationships/customXml" Target="../ink/ink2246.xml"/><Relationship Id="rId45" Type="http://schemas.openxmlformats.org/officeDocument/2006/relationships/image" Target="../media/image716.png"/><Relationship Id="rId53" Type="http://schemas.openxmlformats.org/officeDocument/2006/relationships/image" Target="../media/image711.png"/><Relationship Id="rId58" Type="http://schemas.openxmlformats.org/officeDocument/2006/relationships/customXml" Target="../ink/ink2255.xml"/><Relationship Id="rId66" Type="http://schemas.openxmlformats.org/officeDocument/2006/relationships/customXml" Target="../ink/ink2259.xml"/><Relationship Id="rId74" Type="http://schemas.openxmlformats.org/officeDocument/2006/relationships/customXml" Target="../ink/ink2263.xml"/><Relationship Id="rId79" Type="http://schemas.openxmlformats.org/officeDocument/2006/relationships/image" Target="../media/image727.png"/><Relationship Id="rId87" Type="http://schemas.openxmlformats.org/officeDocument/2006/relationships/image" Target="../media/image742.png"/><Relationship Id="rId102" Type="http://schemas.openxmlformats.org/officeDocument/2006/relationships/customXml" Target="../ink/ink2277.xml"/><Relationship Id="rId5" Type="http://schemas.openxmlformats.org/officeDocument/2006/relationships/image" Target="../media/image650.png"/><Relationship Id="rId61" Type="http://schemas.openxmlformats.org/officeDocument/2006/relationships/image" Target="../media/image718.png"/><Relationship Id="rId82" Type="http://schemas.openxmlformats.org/officeDocument/2006/relationships/customXml" Target="../ink/ink2267.xml"/><Relationship Id="rId90" Type="http://schemas.openxmlformats.org/officeDocument/2006/relationships/customXml" Target="../ink/ink2271.xml"/><Relationship Id="rId95" Type="http://schemas.openxmlformats.org/officeDocument/2006/relationships/image" Target="../media/image746.png"/><Relationship Id="rId19" Type="http://schemas.openxmlformats.org/officeDocument/2006/relationships/image" Target="../media/image657.png"/><Relationship Id="rId14" Type="http://schemas.openxmlformats.org/officeDocument/2006/relationships/customXml" Target="../ink/ink2233.xml"/><Relationship Id="rId22" Type="http://schemas.openxmlformats.org/officeDocument/2006/relationships/customXml" Target="../ink/ink2237.xml"/><Relationship Id="rId27" Type="http://schemas.openxmlformats.org/officeDocument/2006/relationships/image" Target="../media/image704.png"/><Relationship Id="rId30" Type="http://schemas.openxmlformats.org/officeDocument/2006/relationships/customXml" Target="../ink/ink2241.xml"/><Relationship Id="rId35" Type="http://schemas.openxmlformats.org/officeDocument/2006/relationships/image" Target="../media/image662.png"/><Relationship Id="rId43" Type="http://schemas.openxmlformats.org/officeDocument/2006/relationships/image" Target="../media/image715.png"/><Relationship Id="rId48" Type="http://schemas.openxmlformats.org/officeDocument/2006/relationships/customXml" Target="../ink/ink2250.xml"/><Relationship Id="rId56" Type="http://schemas.openxmlformats.org/officeDocument/2006/relationships/customXml" Target="../ink/ink2254.xml"/><Relationship Id="rId64" Type="http://schemas.openxmlformats.org/officeDocument/2006/relationships/customXml" Target="../ink/ink2258.xml"/><Relationship Id="rId69" Type="http://schemas.openxmlformats.org/officeDocument/2006/relationships/image" Target="../media/image722.png"/><Relationship Id="rId77" Type="http://schemas.openxmlformats.org/officeDocument/2006/relationships/image" Target="../media/image726.png"/><Relationship Id="rId100" Type="http://schemas.openxmlformats.org/officeDocument/2006/relationships/customXml" Target="../ink/ink2276.xml"/><Relationship Id="rId105" Type="http://schemas.openxmlformats.org/officeDocument/2006/relationships/image" Target="../media/image750.png"/><Relationship Id="rId8" Type="http://schemas.openxmlformats.org/officeDocument/2006/relationships/customXml" Target="../ink/ink2230.xml"/><Relationship Id="rId51" Type="http://schemas.openxmlformats.org/officeDocument/2006/relationships/image" Target="../media/image709.png"/><Relationship Id="rId72" Type="http://schemas.openxmlformats.org/officeDocument/2006/relationships/customXml" Target="../ink/ink2262.xml"/><Relationship Id="rId80" Type="http://schemas.openxmlformats.org/officeDocument/2006/relationships/customXml" Target="../ink/ink2266.xml"/><Relationship Id="rId85" Type="http://schemas.openxmlformats.org/officeDocument/2006/relationships/image" Target="../media/image730.png"/><Relationship Id="rId93" Type="http://schemas.openxmlformats.org/officeDocument/2006/relationships/image" Target="../media/image745.png"/><Relationship Id="rId98" Type="http://schemas.openxmlformats.org/officeDocument/2006/relationships/customXml" Target="../ink/ink2275.xml"/><Relationship Id="rId3" Type="http://schemas.openxmlformats.org/officeDocument/2006/relationships/image" Target="../media/image649.png"/><Relationship Id="rId12" Type="http://schemas.openxmlformats.org/officeDocument/2006/relationships/customXml" Target="../ink/ink2232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661.png"/><Relationship Id="rId38" Type="http://schemas.openxmlformats.org/officeDocument/2006/relationships/customXml" Target="../ink/ink2245.xml"/><Relationship Id="rId46" Type="http://schemas.openxmlformats.org/officeDocument/2006/relationships/customXml" Target="../ink/ink2249.xml"/><Relationship Id="rId59" Type="http://schemas.openxmlformats.org/officeDocument/2006/relationships/image" Target="../media/image717.png"/><Relationship Id="rId67" Type="http://schemas.openxmlformats.org/officeDocument/2006/relationships/image" Target="../media/image721.png"/><Relationship Id="rId103" Type="http://schemas.openxmlformats.org/officeDocument/2006/relationships/image" Target="../media/image749.png"/><Relationship Id="rId108" Type="http://schemas.openxmlformats.org/officeDocument/2006/relationships/customXml" Target="../ink/ink2280.xml"/><Relationship Id="rId20" Type="http://schemas.openxmlformats.org/officeDocument/2006/relationships/customXml" Target="../ink/ink2236.xml"/><Relationship Id="rId41" Type="http://schemas.openxmlformats.org/officeDocument/2006/relationships/image" Target="../media/image714.png"/><Relationship Id="rId54" Type="http://schemas.openxmlformats.org/officeDocument/2006/relationships/customXml" Target="../ink/ink2253.xml"/><Relationship Id="rId62" Type="http://schemas.openxmlformats.org/officeDocument/2006/relationships/customXml" Target="../ink/ink2257.xml"/><Relationship Id="rId70" Type="http://schemas.openxmlformats.org/officeDocument/2006/relationships/customXml" Target="../ink/ink2261.xml"/><Relationship Id="rId75" Type="http://schemas.openxmlformats.org/officeDocument/2006/relationships/image" Target="../media/image725.png"/><Relationship Id="rId83" Type="http://schemas.openxmlformats.org/officeDocument/2006/relationships/image" Target="../media/image729.png"/><Relationship Id="rId88" Type="http://schemas.openxmlformats.org/officeDocument/2006/relationships/customXml" Target="../ink/ink2270.xml"/><Relationship Id="rId91" Type="http://schemas.openxmlformats.org/officeDocument/2006/relationships/image" Target="../media/image744.png"/><Relationship Id="rId96" Type="http://schemas.openxmlformats.org/officeDocument/2006/relationships/customXml" Target="../ink/ink227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29.xml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2240.xml"/><Relationship Id="rId36" Type="http://schemas.openxmlformats.org/officeDocument/2006/relationships/customXml" Target="../ink/ink2244.xml"/><Relationship Id="rId49" Type="http://schemas.openxmlformats.org/officeDocument/2006/relationships/image" Target="../media/image708.png"/><Relationship Id="rId57" Type="http://schemas.openxmlformats.org/officeDocument/2006/relationships/image" Target="../media/image713.png"/><Relationship Id="rId106" Type="http://schemas.openxmlformats.org/officeDocument/2006/relationships/customXml" Target="../ink/ink2279.xml"/><Relationship Id="rId10" Type="http://schemas.openxmlformats.org/officeDocument/2006/relationships/customXml" Target="../ink/ink2231.xml"/><Relationship Id="rId31" Type="http://schemas.openxmlformats.org/officeDocument/2006/relationships/image" Target="../media/image706.png"/><Relationship Id="rId44" Type="http://schemas.openxmlformats.org/officeDocument/2006/relationships/customXml" Target="../ink/ink2248.xml"/><Relationship Id="rId52" Type="http://schemas.openxmlformats.org/officeDocument/2006/relationships/customXml" Target="../ink/ink2252.xml"/><Relationship Id="rId60" Type="http://schemas.openxmlformats.org/officeDocument/2006/relationships/customXml" Target="../ink/ink2256.xml"/><Relationship Id="rId65" Type="http://schemas.openxmlformats.org/officeDocument/2006/relationships/image" Target="../media/image720.png"/><Relationship Id="rId73" Type="http://schemas.openxmlformats.org/officeDocument/2006/relationships/image" Target="../media/image724.png"/><Relationship Id="rId78" Type="http://schemas.openxmlformats.org/officeDocument/2006/relationships/customXml" Target="../ink/ink2265.xml"/><Relationship Id="rId81" Type="http://schemas.openxmlformats.org/officeDocument/2006/relationships/image" Target="../media/image728.png"/><Relationship Id="rId86" Type="http://schemas.openxmlformats.org/officeDocument/2006/relationships/customXml" Target="../ink/ink2269.xml"/><Relationship Id="rId94" Type="http://schemas.openxmlformats.org/officeDocument/2006/relationships/customXml" Target="../ink/ink2273.xml"/><Relationship Id="rId99" Type="http://schemas.openxmlformats.org/officeDocument/2006/relationships/image" Target="../media/image231.png"/><Relationship Id="rId101" Type="http://schemas.openxmlformats.org/officeDocument/2006/relationships/image" Target="../media/image748.png"/><Relationship Id="rId4" Type="http://schemas.openxmlformats.org/officeDocument/2006/relationships/customXml" Target="../ink/ink2228.xml"/><Relationship Id="rId9" Type="http://schemas.openxmlformats.org/officeDocument/2006/relationships/image" Target="../media/image652.png"/><Relationship Id="rId13" Type="http://schemas.openxmlformats.org/officeDocument/2006/relationships/image" Target="../media/image654.png"/><Relationship Id="rId18" Type="http://schemas.openxmlformats.org/officeDocument/2006/relationships/customXml" Target="../ink/ink2235.xml"/><Relationship Id="rId39" Type="http://schemas.openxmlformats.org/officeDocument/2006/relationships/image" Target="../media/image695.png"/><Relationship Id="rId109" Type="http://schemas.openxmlformats.org/officeDocument/2006/relationships/image" Target="../media/image752.png"/><Relationship Id="rId34" Type="http://schemas.openxmlformats.org/officeDocument/2006/relationships/customXml" Target="../ink/ink2243.xml"/><Relationship Id="rId50" Type="http://schemas.openxmlformats.org/officeDocument/2006/relationships/customXml" Target="../ink/ink2251.xml"/><Relationship Id="rId55" Type="http://schemas.openxmlformats.org/officeDocument/2006/relationships/image" Target="../media/image712.png"/><Relationship Id="rId76" Type="http://schemas.openxmlformats.org/officeDocument/2006/relationships/customXml" Target="../ink/ink2264.xml"/><Relationship Id="rId97" Type="http://schemas.openxmlformats.org/officeDocument/2006/relationships/image" Target="../media/image747.png"/><Relationship Id="rId104" Type="http://schemas.openxmlformats.org/officeDocument/2006/relationships/customXml" Target="../ink/ink2278.xml"/><Relationship Id="rId7" Type="http://schemas.openxmlformats.org/officeDocument/2006/relationships/image" Target="../media/image651.png"/><Relationship Id="rId71" Type="http://schemas.openxmlformats.org/officeDocument/2006/relationships/image" Target="../media/image723.png"/><Relationship Id="rId92" Type="http://schemas.openxmlformats.org/officeDocument/2006/relationships/customXml" Target="../ink/ink2272.xml"/></Relationships>
</file>

<file path=ppt/slides/_rels/slide5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93.xml"/><Relationship Id="rId21" Type="http://schemas.openxmlformats.org/officeDocument/2006/relationships/image" Target="../media/image658.png"/><Relationship Id="rId42" Type="http://schemas.openxmlformats.org/officeDocument/2006/relationships/customXml" Target="../ink/ink2301.xml"/><Relationship Id="rId47" Type="http://schemas.openxmlformats.org/officeDocument/2006/relationships/image" Target="../media/image707.png"/><Relationship Id="rId63" Type="http://schemas.openxmlformats.org/officeDocument/2006/relationships/image" Target="../media/image719.png"/><Relationship Id="rId68" Type="http://schemas.openxmlformats.org/officeDocument/2006/relationships/customXml" Target="../ink/ink2314.xml"/><Relationship Id="rId84" Type="http://schemas.openxmlformats.org/officeDocument/2006/relationships/customXml" Target="../ink/ink2322.xml"/><Relationship Id="rId89" Type="http://schemas.openxmlformats.org/officeDocument/2006/relationships/image" Target="../media/image743.png"/><Relationship Id="rId7" Type="http://schemas.openxmlformats.org/officeDocument/2006/relationships/image" Target="../media/image651.png"/><Relationship Id="rId71" Type="http://schemas.openxmlformats.org/officeDocument/2006/relationships/image" Target="../media/image723.png"/><Relationship Id="rId92" Type="http://schemas.openxmlformats.org/officeDocument/2006/relationships/customXml" Target="../ink/ink2326.xml"/><Relationship Id="rId2" Type="http://schemas.openxmlformats.org/officeDocument/2006/relationships/customXml" Target="../ink/ink2281.xml"/><Relationship Id="rId16" Type="http://schemas.openxmlformats.org/officeDocument/2006/relationships/customXml" Target="../ink/ink2288.xml"/><Relationship Id="rId29" Type="http://schemas.openxmlformats.org/officeDocument/2006/relationships/image" Target="../media/image705.png"/><Relationship Id="rId11" Type="http://schemas.openxmlformats.org/officeDocument/2006/relationships/image" Target="../media/image653.png"/><Relationship Id="rId24" Type="http://schemas.openxmlformats.org/officeDocument/2006/relationships/customXml" Target="../ink/ink2292.xml"/><Relationship Id="rId32" Type="http://schemas.openxmlformats.org/officeDocument/2006/relationships/customXml" Target="../ink/ink2296.xml"/><Relationship Id="rId37" Type="http://schemas.openxmlformats.org/officeDocument/2006/relationships/image" Target="../media/image694.png"/><Relationship Id="rId40" Type="http://schemas.openxmlformats.org/officeDocument/2006/relationships/customXml" Target="../ink/ink2300.xml"/><Relationship Id="rId45" Type="http://schemas.openxmlformats.org/officeDocument/2006/relationships/image" Target="../media/image716.png"/><Relationship Id="rId53" Type="http://schemas.openxmlformats.org/officeDocument/2006/relationships/image" Target="../media/image711.png"/><Relationship Id="rId58" Type="http://schemas.openxmlformats.org/officeDocument/2006/relationships/customXml" Target="../ink/ink2309.xml"/><Relationship Id="rId66" Type="http://schemas.openxmlformats.org/officeDocument/2006/relationships/customXml" Target="../ink/ink2313.xml"/><Relationship Id="rId74" Type="http://schemas.openxmlformats.org/officeDocument/2006/relationships/customXml" Target="../ink/ink2317.xml"/><Relationship Id="rId79" Type="http://schemas.openxmlformats.org/officeDocument/2006/relationships/image" Target="../media/image727.png"/><Relationship Id="rId87" Type="http://schemas.openxmlformats.org/officeDocument/2006/relationships/image" Target="../media/image742.png"/><Relationship Id="rId102" Type="http://schemas.openxmlformats.org/officeDocument/2006/relationships/customXml" Target="../ink/ink2331.xml"/><Relationship Id="rId5" Type="http://schemas.openxmlformats.org/officeDocument/2006/relationships/image" Target="../media/image650.png"/><Relationship Id="rId61" Type="http://schemas.openxmlformats.org/officeDocument/2006/relationships/image" Target="../media/image718.png"/><Relationship Id="rId82" Type="http://schemas.openxmlformats.org/officeDocument/2006/relationships/customXml" Target="../ink/ink2321.xml"/><Relationship Id="rId90" Type="http://schemas.openxmlformats.org/officeDocument/2006/relationships/customXml" Target="../ink/ink2325.xml"/><Relationship Id="rId95" Type="http://schemas.openxmlformats.org/officeDocument/2006/relationships/image" Target="../media/image746.png"/><Relationship Id="rId19" Type="http://schemas.openxmlformats.org/officeDocument/2006/relationships/image" Target="../media/image657.png"/><Relationship Id="rId14" Type="http://schemas.openxmlformats.org/officeDocument/2006/relationships/customXml" Target="../ink/ink2287.xml"/><Relationship Id="rId22" Type="http://schemas.openxmlformats.org/officeDocument/2006/relationships/customXml" Target="../ink/ink2291.xml"/><Relationship Id="rId27" Type="http://schemas.openxmlformats.org/officeDocument/2006/relationships/image" Target="../media/image704.png"/><Relationship Id="rId30" Type="http://schemas.openxmlformats.org/officeDocument/2006/relationships/customXml" Target="../ink/ink2295.xml"/><Relationship Id="rId35" Type="http://schemas.openxmlformats.org/officeDocument/2006/relationships/image" Target="../media/image662.png"/><Relationship Id="rId43" Type="http://schemas.openxmlformats.org/officeDocument/2006/relationships/image" Target="../media/image715.png"/><Relationship Id="rId48" Type="http://schemas.openxmlformats.org/officeDocument/2006/relationships/customXml" Target="../ink/ink2304.xml"/><Relationship Id="rId56" Type="http://schemas.openxmlformats.org/officeDocument/2006/relationships/customXml" Target="../ink/ink2308.xml"/><Relationship Id="rId64" Type="http://schemas.openxmlformats.org/officeDocument/2006/relationships/customXml" Target="../ink/ink2312.xml"/><Relationship Id="rId69" Type="http://schemas.openxmlformats.org/officeDocument/2006/relationships/image" Target="../media/image722.png"/><Relationship Id="rId77" Type="http://schemas.openxmlformats.org/officeDocument/2006/relationships/image" Target="../media/image726.png"/><Relationship Id="rId100" Type="http://schemas.openxmlformats.org/officeDocument/2006/relationships/customXml" Target="../ink/ink2330.xml"/><Relationship Id="rId105" Type="http://schemas.openxmlformats.org/officeDocument/2006/relationships/image" Target="../media/image754.png"/><Relationship Id="rId8" Type="http://schemas.openxmlformats.org/officeDocument/2006/relationships/customXml" Target="../ink/ink2284.xml"/><Relationship Id="rId51" Type="http://schemas.openxmlformats.org/officeDocument/2006/relationships/image" Target="../media/image709.png"/><Relationship Id="rId72" Type="http://schemas.openxmlformats.org/officeDocument/2006/relationships/customXml" Target="../ink/ink2316.xml"/><Relationship Id="rId80" Type="http://schemas.openxmlformats.org/officeDocument/2006/relationships/customXml" Target="../ink/ink2320.xml"/><Relationship Id="rId85" Type="http://schemas.openxmlformats.org/officeDocument/2006/relationships/image" Target="../media/image730.png"/><Relationship Id="rId93" Type="http://schemas.openxmlformats.org/officeDocument/2006/relationships/image" Target="../media/image745.png"/><Relationship Id="rId98" Type="http://schemas.openxmlformats.org/officeDocument/2006/relationships/customXml" Target="../ink/ink2329.xml"/><Relationship Id="rId3" Type="http://schemas.openxmlformats.org/officeDocument/2006/relationships/image" Target="../media/image649.png"/><Relationship Id="rId12" Type="http://schemas.openxmlformats.org/officeDocument/2006/relationships/customXml" Target="../ink/ink2286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661.png"/><Relationship Id="rId38" Type="http://schemas.openxmlformats.org/officeDocument/2006/relationships/customXml" Target="../ink/ink2299.xml"/><Relationship Id="rId46" Type="http://schemas.openxmlformats.org/officeDocument/2006/relationships/customXml" Target="../ink/ink2303.xml"/><Relationship Id="rId59" Type="http://schemas.openxmlformats.org/officeDocument/2006/relationships/image" Target="../media/image717.png"/><Relationship Id="rId67" Type="http://schemas.openxmlformats.org/officeDocument/2006/relationships/image" Target="../media/image721.png"/><Relationship Id="rId103" Type="http://schemas.openxmlformats.org/officeDocument/2006/relationships/image" Target="../media/image753.png"/><Relationship Id="rId20" Type="http://schemas.openxmlformats.org/officeDocument/2006/relationships/customXml" Target="../ink/ink2290.xml"/><Relationship Id="rId41" Type="http://schemas.openxmlformats.org/officeDocument/2006/relationships/image" Target="../media/image714.png"/><Relationship Id="rId54" Type="http://schemas.openxmlformats.org/officeDocument/2006/relationships/customXml" Target="../ink/ink2307.xml"/><Relationship Id="rId62" Type="http://schemas.openxmlformats.org/officeDocument/2006/relationships/customXml" Target="../ink/ink2311.xml"/><Relationship Id="rId70" Type="http://schemas.openxmlformats.org/officeDocument/2006/relationships/customXml" Target="../ink/ink2315.xml"/><Relationship Id="rId75" Type="http://schemas.openxmlformats.org/officeDocument/2006/relationships/image" Target="../media/image725.png"/><Relationship Id="rId83" Type="http://schemas.openxmlformats.org/officeDocument/2006/relationships/image" Target="../media/image729.png"/><Relationship Id="rId88" Type="http://schemas.openxmlformats.org/officeDocument/2006/relationships/customXml" Target="../ink/ink2324.xml"/><Relationship Id="rId91" Type="http://schemas.openxmlformats.org/officeDocument/2006/relationships/image" Target="../media/image744.png"/><Relationship Id="rId96" Type="http://schemas.openxmlformats.org/officeDocument/2006/relationships/customXml" Target="../ink/ink232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83.xml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2294.xml"/><Relationship Id="rId36" Type="http://schemas.openxmlformats.org/officeDocument/2006/relationships/customXml" Target="../ink/ink2298.xml"/><Relationship Id="rId49" Type="http://schemas.openxmlformats.org/officeDocument/2006/relationships/image" Target="../media/image708.png"/><Relationship Id="rId57" Type="http://schemas.openxmlformats.org/officeDocument/2006/relationships/image" Target="../media/image713.png"/><Relationship Id="rId10" Type="http://schemas.openxmlformats.org/officeDocument/2006/relationships/customXml" Target="../ink/ink2285.xml"/><Relationship Id="rId31" Type="http://schemas.openxmlformats.org/officeDocument/2006/relationships/image" Target="../media/image706.png"/><Relationship Id="rId44" Type="http://schemas.openxmlformats.org/officeDocument/2006/relationships/customXml" Target="../ink/ink2302.xml"/><Relationship Id="rId52" Type="http://schemas.openxmlformats.org/officeDocument/2006/relationships/customXml" Target="../ink/ink2306.xml"/><Relationship Id="rId60" Type="http://schemas.openxmlformats.org/officeDocument/2006/relationships/customXml" Target="../ink/ink2310.xml"/><Relationship Id="rId65" Type="http://schemas.openxmlformats.org/officeDocument/2006/relationships/image" Target="../media/image720.png"/><Relationship Id="rId73" Type="http://schemas.openxmlformats.org/officeDocument/2006/relationships/image" Target="../media/image724.png"/><Relationship Id="rId78" Type="http://schemas.openxmlformats.org/officeDocument/2006/relationships/customXml" Target="../ink/ink2319.xml"/><Relationship Id="rId81" Type="http://schemas.openxmlformats.org/officeDocument/2006/relationships/image" Target="../media/image728.png"/><Relationship Id="rId86" Type="http://schemas.openxmlformats.org/officeDocument/2006/relationships/customXml" Target="../ink/ink2323.xml"/><Relationship Id="rId94" Type="http://schemas.openxmlformats.org/officeDocument/2006/relationships/customXml" Target="../ink/ink2327.xml"/><Relationship Id="rId99" Type="http://schemas.openxmlformats.org/officeDocument/2006/relationships/image" Target="../media/image231.png"/><Relationship Id="rId101" Type="http://schemas.openxmlformats.org/officeDocument/2006/relationships/image" Target="../media/image749.png"/><Relationship Id="rId4" Type="http://schemas.openxmlformats.org/officeDocument/2006/relationships/customXml" Target="../ink/ink2282.xml"/><Relationship Id="rId9" Type="http://schemas.openxmlformats.org/officeDocument/2006/relationships/image" Target="../media/image652.png"/><Relationship Id="rId13" Type="http://schemas.openxmlformats.org/officeDocument/2006/relationships/image" Target="../media/image654.png"/><Relationship Id="rId18" Type="http://schemas.openxmlformats.org/officeDocument/2006/relationships/customXml" Target="../ink/ink2289.xml"/><Relationship Id="rId39" Type="http://schemas.openxmlformats.org/officeDocument/2006/relationships/image" Target="../media/image695.png"/><Relationship Id="rId34" Type="http://schemas.openxmlformats.org/officeDocument/2006/relationships/customXml" Target="../ink/ink2297.xml"/><Relationship Id="rId50" Type="http://schemas.openxmlformats.org/officeDocument/2006/relationships/customXml" Target="../ink/ink2305.xml"/><Relationship Id="rId55" Type="http://schemas.openxmlformats.org/officeDocument/2006/relationships/image" Target="../media/image712.png"/><Relationship Id="rId76" Type="http://schemas.openxmlformats.org/officeDocument/2006/relationships/customXml" Target="../ink/ink2318.xml"/><Relationship Id="rId97" Type="http://schemas.openxmlformats.org/officeDocument/2006/relationships/image" Target="../media/image747.png"/><Relationship Id="rId104" Type="http://schemas.openxmlformats.org/officeDocument/2006/relationships/customXml" Target="../ink/ink2332.xml"/></Relationships>
</file>

<file path=ppt/slides/_rels/slide5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45.xml"/><Relationship Id="rId117" Type="http://schemas.openxmlformats.org/officeDocument/2006/relationships/image" Target="../media/image764.png"/><Relationship Id="rId21" Type="http://schemas.openxmlformats.org/officeDocument/2006/relationships/image" Target="../media/image658.png"/><Relationship Id="rId42" Type="http://schemas.openxmlformats.org/officeDocument/2006/relationships/customXml" Target="../ink/ink2353.xml"/><Relationship Id="rId47" Type="http://schemas.openxmlformats.org/officeDocument/2006/relationships/image" Target="../media/image707.png"/><Relationship Id="rId63" Type="http://schemas.openxmlformats.org/officeDocument/2006/relationships/image" Target="../media/image719.png"/><Relationship Id="rId68" Type="http://schemas.openxmlformats.org/officeDocument/2006/relationships/customXml" Target="../ink/ink2366.xml"/><Relationship Id="rId84" Type="http://schemas.openxmlformats.org/officeDocument/2006/relationships/customXml" Target="../ink/ink2374.xml"/><Relationship Id="rId89" Type="http://schemas.openxmlformats.org/officeDocument/2006/relationships/image" Target="../media/image743.png"/><Relationship Id="rId112" Type="http://schemas.openxmlformats.org/officeDocument/2006/relationships/customXml" Target="../ink/ink2388.xml"/><Relationship Id="rId16" Type="http://schemas.openxmlformats.org/officeDocument/2006/relationships/customXml" Target="../ink/ink2340.xml"/><Relationship Id="rId107" Type="http://schemas.openxmlformats.org/officeDocument/2006/relationships/image" Target="../media/image759.png"/><Relationship Id="rId11" Type="http://schemas.openxmlformats.org/officeDocument/2006/relationships/image" Target="../media/image653.png"/><Relationship Id="rId32" Type="http://schemas.openxmlformats.org/officeDocument/2006/relationships/customXml" Target="../ink/ink2348.xml"/><Relationship Id="rId37" Type="http://schemas.openxmlformats.org/officeDocument/2006/relationships/image" Target="../media/image694.png"/><Relationship Id="rId53" Type="http://schemas.openxmlformats.org/officeDocument/2006/relationships/image" Target="../media/image711.png"/><Relationship Id="rId58" Type="http://schemas.openxmlformats.org/officeDocument/2006/relationships/customXml" Target="../ink/ink2361.xml"/><Relationship Id="rId74" Type="http://schemas.openxmlformats.org/officeDocument/2006/relationships/customXml" Target="../ink/ink2369.xml"/><Relationship Id="rId79" Type="http://schemas.openxmlformats.org/officeDocument/2006/relationships/image" Target="../media/image727.png"/><Relationship Id="rId102" Type="http://schemas.openxmlformats.org/officeDocument/2006/relationships/customXml" Target="../ink/ink2383.xml"/><Relationship Id="rId123" Type="http://schemas.openxmlformats.org/officeDocument/2006/relationships/image" Target="../media/image767.png"/><Relationship Id="rId5" Type="http://schemas.openxmlformats.org/officeDocument/2006/relationships/image" Target="../media/image650.png"/><Relationship Id="rId61" Type="http://schemas.openxmlformats.org/officeDocument/2006/relationships/image" Target="../media/image718.png"/><Relationship Id="rId82" Type="http://schemas.openxmlformats.org/officeDocument/2006/relationships/customXml" Target="../ink/ink2373.xml"/><Relationship Id="rId90" Type="http://schemas.openxmlformats.org/officeDocument/2006/relationships/customXml" Target="../ink/ink2377.xml"/><Relationship Id="rId95" Type="http://schemas.openxmlformats.org/officeDocument/2006/relationships/image" Target="../media/image746.png"/><Relationship Id="rId19" Type="http://schemas.openxmlformats.org/officeDocument/2006/relationships/image" Target="../media/image657.png"/><Relationship Id="rId14" Type="http://schemas.openxmlformats.org/officeDocument/2006/relationships/customXml" Target="../ink/ink2339.xml"/><Relationship Id="rId22" Type="http://schemas.openxmlformats.org/officeDocument/2006/relationships/customXml" Target="../ink/ink2343.xml"/><Relationship Id="rId27" Type="http://schemas.openxmlformats.org/officeDocument/2006/relationships/image" Target="../media/image704.png"/><Relationship Id="rId30" Type="http://schemas.openxmlformats.org/officeDocument/2006/relationships/customXml" Target="../ink/ink2347.xml"/><Relationship Id="rId35" Type="http://schemas.openxmlformats.org/officeDocument/2006/relationships/image" Target="../media/image662.png"/><Relationship Id="rId43" Type="http://schemas.openxmlformats.org/officeDocument/2006/relationships/image" Target="../media/image715.png"/><Relationship Id="rId48" Type="http://schemas.openxmlformats.org/officeDocument/2006/relationships/customXml" Target="../ink/ink2356.xml"/><Relationship Id="rId56" Type="http://schemas.openxmlformats.org/officeDocument/2006/relationships/customXml" Target="../ink/ink2360.xml"/><Relationship Id="rId64" Type="http://schemas.openxmlformats.org/officeDocument/2006/relationships/customXml" Target="../ink/ink2364.xml"/><Relationship Id="rId69" Type="http://schemas.openxmlformats.org/officeDocument/2006/relationships/image" Target="../media/image722.png"/><Relationship Id="rId77" Type="http://schemas.openxmlformats.org/officeDocument/2006/relationships/image" Target="../media/image726.png"/><Relationship Id="rId100" Type="http://schemas.openxmlformats.org/officeDocument/2006/relationships/customXml" Target="../ink/ink2382.xml"/><Relationship Id="rId105" Type="http://schemas.openxmlformats.org/officeDocument/2006/relationships/image" Target="../media/image758.png"/><Relationship Id="rId113" Type="http://schemas.openxmlformats.org/officeDocument/2006/relationships/image" Target="../media/image762.png"/><Relationship Id="rId118" Type="http://schemas.openxmlformats.org/officeDocument/2006/relationships/customXml" Target="../ink/ink2391.xml"/><Relationship Id="rId8" Type="http://schemas.openxmlformats.org/officeDocument/2006/relationships/customXml" Target="../ink/ink2336.xml"/><Relationship Id="rId51" Type="http://schemas.openxmlformats.org/officeDocument/2006/relationships/image" Target="../media/image709.png"/><Relationship Id="rId72" Type="http://schemas.openxmlformats.org/officeDocument/2006/relationships/customXml" Target="../ink/ink2368.xml"/><Relationship Id="rId80" Type="http://schemas.openxmlformats.org/officeDocument/2006/relationships/customXml" Target="../ink/ink2372.xml"/><Relationship Id="rId85" Type="http://schemas.openxmlformats.org/officeDocument/2006/relationships/image" Target="../media/image730.png"/><Relationship Id="rId93" Type="http://schemas.openxmlformats.org/officeDocument/2006/relationships/image" Target="../media/image745.png"/><Relationship Id="rId98" Type="http://schemas.openxmlformats.org/officeDocument/2006/relationships/customXml" Target="../ink/ink2381.xml"/><Relationship Id="rId121" Type="http://schemas.openxmlformats.org/officeDocument/2006/relationships/image" Target="../media/image766.png"/><Relationship Id="rId3" Type="http://schemas.openxmlformats.org/officeDocument/2006/relationships/image" Target="../media/image649.png"/><Relationship Id="rId12" Type="http://schemas.openxmlformats.org/officeDocument/2006/relationships/customXml" Target="../ink/ink2338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661.png"/><Relationship Id="rId38" Type="http://schemas.openxmlformats.org/officeDocument/2006/relationships/customXml" Target="../ink/ink2351.xml"/><Relationship Id="rId46" Type="http://schemas.openxmlformats.org/officeDocument/2006/relationships/customXml" Target="../ink/ink2355.xml"/><Relationship Id="rId59" Type="http://schemas.openxmlformats.org/officeDocument/2006/relationships/image" Target="../media/image717.png"/><Relationship Id="rId67" Type="http://schemas.openxmlformats.org/officeDocument/2006/relationships/image" Target="../media/image721.png"/><Relationship Id="rId103" Type="http://schemas.openxmlformats.org/officeDocument/2006/relationships/image" Target="../media/image757.png"/><Relationship Id="rId108" Type="http://schemas.openxmlformats.org/officeDocument/2006/relationships/customXml" Target="../ink/ink2386.xml"/><Relationship Id="rId116" Type="http://schemas.openxmlformats.org/officeDocument/2006/relationships/customXml" Target="../ink/ink2390.xml"/><Relationship Id="rId124" Type="http://schemas.openxmlformats.org/officeDocument/2006/relationships/customXml" Target="../ink/ink2394.xml"/><Relationship Id="rId20" Type="http://schemas.openxmlformats.org/officeDocument/2006/relationships/customXml" Target="../ink/ink2342.xml"/><Relationship Id="rId41" Type="http://schemas.openxmlformats.org/officeDocument/2006/relationships/image" Target="../media/image714.png"/><Relationship Id="rId54" Type="http://schemas.openxmlformats.org/officeDocument/2006/relationships/customXml" Target="../ink/ink2359.xml"/><Relationship Id="rId62" Type="http://schemas.openxmlformats.org/officeDocument/2006/relationships/customXml" Target="../ink/ink2363.xml"/><Relationship Id="rId70" Type="http://schemas.openxmlformats.org/officeDocument/2006/relationships/customXml" Target="../ink/ink2367.xml"/><Relationship Id="rId75" Type="http://schemas.openxmlformats.org/officeDocument/2006/relationships/image" Target="../media/image725.png"/><Relationship Id="rId83" Type="http://schemas.openxmlformats.org/officeDocument/2006/relationships/image" Target="../media/image729.png"/><Relationship Id="rId88" Type="http://schemas.openxmlformats.org/officeDocument/2006/relationships/customXml" Target="../ink/ink2376.xml"/><Relationship Id="rId91" Type="http://schemas.openxmlformats.org/officeDocument/2006/relationships/image" Target="../media/image744.png"/><Relationship Id="rId96" Type="http://schemas.openxmlformats.org/officeDocument/2006/relationships/customXml" Target="../ink/ink2380.xml"/><Relationship Id="rId111" Type="http://schemas.openxmlformats.org/officeDocument/2006/relationships/image" Target="../media/image76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35.xml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2346.xml"/><Relationship Id="rId36" Type="http://schemas.openxmlformats.org/officeDocument/2006/relationships/customXml" Target="../ink/ink2350.xml"/><Relationship Id="rId49" Type="http://schemas.openxmlformats.org/officeDocument/2006/relationships/image" Target="../media/image708.png"/><Relationship Id="rId57" Type="http://schemas.openxmlformats.org/officeDocument/2006/relationships/image" Target="../media/image713.png"/><Relationship Id="rId106" Type="http://schemas.openxmlformats.org/officeDocument/2006/relationships/customXml" Target="../ink/ink2385.xml"/><Relationship Id="rId114" Type="http://schemas.openxmlformats.org/officeDocument/2006/relationships/customXml" Target="../ink/ink2389.xml"/><Relationship Id="rId119" Type="http://schemas.openxmlformats.org/officeDocument/2006/relationships/image" Target="../media/image765.png"/><Relationship Id="rId10" Type="http://schemas.openxmlformats.org/officeDocument/2006/relationships/customXml" Target="../ink/ink2337.xml"/><Relationship Id="rId31" Type="http://schemas.openxmlformats.org/officeDocument/2006/relationships/image" Target="../media/image706.png"/><Relationship Id="rId44" Type="http://schemas.openxmlformats.org/officeDocument/2006/relationships/customXml" Target="../ink/ink2354.xml"/><Relationship Id="rId52" Type="http://schemas.openxmlformats.org/officeDocument/2006/relationships/customXml" Target="../ink/ink2358.xml"/><Relationship Id="rId60" Type="http://schemas.openxmlformats.org/officeDocument/2006/relationships/customXml" Target="../ink/ink2362.xml"/><Relationship Id="rId65" Type="http://schemas.openxmlformats.org/officeDocument/2006/relationships/image" Target="../media/image720.png"/><Relationship Id="rId73" Type="http://schemas.openxmlformats.org/officeDocument/2006/relationships/image" Target="../media/image724.png"/><Relationship Id="rId78" Type="http://schemas.openxmlformats.org/officeDocument/2006/relationships/customXml" Target="../ink/ink2371.xml"/><Relationship Id="rId81" Type="http://schemas.openxmlformats.org/officeDocument/2006/relationships/image" Target="../media/image728.png"/><Relationship Id="rId86" Type="http://schemas.openxmlformats.org/officeDocument/2006/relationships/customXml" Target="../ink/ink2375.xml"/><Relationship Id="rId94" Type="http://schemas.openxmlformats.org/officeDocument/2006/relationships/customXml" Target="../ink/ink2379.xml"/><Relationship Id="rId99" Type="http://schemas.openxmlformats.org/officeDocument/2006/relationships/image" Target="../media/image755.png"/><Relationship Id="rId101" Type="http://schemas.openxmlformats.org/officeDocument/2006/relationships/image" Target="../media/image756.png"/><Relationship Id="rId122" Type="http://schemas.openxmlformats.org/officeDocument/2006/relationships/customXml" Target="../ink/ink2393.xml"/><Relationship Id="rId4" Type="http://schemas.openxmlformats.org/officeDocument/2006/relationships/customXml" Target="../ink/ink2334.xml"/><Relationship Id="rId9" Type="http://schemas.openxmlformats.org/officeDocument/2006/relationships/image" Target="../media/image652.png"/><Relationship Id="rId13" Type="http://schemas.openxmlformats.org/officeDocument/2006/relationships/image" Target="../media/image654.png"/><Relationship Id="rId18" Type="http://schemas.openxmlformats.org/officeDocument/2006/relationships/customXml" Target="../ink/ink2341.xml"/><Relationship Id="rId39" Type="http://schemas.openxmlformats.org/officeDocument/2006/relationships/image" Target="../media/image695.png"/><Relationship Id="rId109" Type="http://schemas.openxmlformats.org/officeDocument/2006/relationships/image" Target="../media/image760.png"/><Relationship Id="rId34" Type="http://schemas.openxmlformats.org/officeDocument/2006/relationships/customXml" Target="../ink/ink2349.xml"/><Relationship Id="rId50" Type="http://schemas.openxmlformats.org/officeDocument/2006/relationships/customXml" Target="../ink/ink2357.xml"/><Relationship Id="rId55" Type="http://schemas.openxmlformats.org/officeDocument/2006/relationships/image" Target="../media/image712.png"/><Relationship Id="rId76" Type="http://schemas.openxmlformats.org/officeDocument/2006/relationships/customXml" Target="../ink/ink2370.xml"/><Relationship Id="rId97" Type="http://schemas.openxmlformats.org/officeDocument/2006/relationships/image" Target="../media/image747.png"/><Relationship Id="rId104" Type="http://schemas.openxmlformats.org/officeDocument/2006/relationships/customXml" Target="../ink/ink2384.xml"/><Relationship Id="rId120" Type="http://schemas.openxmlformats.org/officeDocument/2006/relationships/customXml" Target="../ink/ink2392.xml"/><Relationship Id="rId125" Type="http://schemas.openxmlformats.org/officeDocument/2006/relationships/image" Target="../media/image768.png"/><Relationship Id="rId7" Type="http://schemas.openxmlformats.org/officeDocument/2006/relationships/image" Target="../media/image651.png"/><Relationship Id="rId71" Type="http://schemas.openxmlformats.org/officeDocument/2006/relationships/image" Target="../media/image723.png"/><Relationship Id="rId92" Type="http://schemas.openxmlformats.org/officeDocument/2006/relationships/customXml" Target="../ink/ink2378.xml"/><Relationship Id="rId2" Type="http://schemas.openxmlformats.org/officeDocument/2006/relationships/customXml" Target="../ink/ink2333.xml"/><Relationship Id="rId29" Type="http://schemas.openxmlformats.org/officeDocument/2006/relationships/image" Target="../media/image705.png"/><Relationship Id="rId24" Type="http://schemas.openxmlformats.org/officeDocument/2006/relationships/customXml" Target="../ink/ink2344.xml"/><Relationship Id="rId40" Type="http://schemas.openxmlformats.org/officeDocument/2006/relationships/customXml" Target="../ink/ink2352.xml"/><Relationship Id="rId45" Type="http://schemas.openxmlformats.org/officeDocument/2006/relationships/image" Target="../media/image716.png"/><Relationship Id="rId66" Type="http://schemas.openxmlformats.org/officeDocument/2006/relationships/customXml" Target="../ink/ink2365.xml"/><Relationship Id="rId87" Type="http://schemas.openxmlformats.org/officeDocument/2006/relationships/image" Target="../media/image742.png"/><Relationship Id="rId110" Type="http://schemas.openxmlformats.org/officeDocument/2006/relationships/customXml" Target="../ink/ink2387.xml"/><Relationship Id="rId115" Type="http://schemas.openxmlformats.org/officeDocument/2006/relationships/image" Target="../media/image7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7.xml"/><Relationship Id="rId13" Type="http://schemas.openxmlformats.org/officeDocument/2006/relationships/image" Target="../media/image76.png"/><Relationship Id="rId18" Type="http://schemas.openxmlformats.org/officeDocument/2006/relationships/customXml" Target="../ink/ink202.xml"/><Relationship Id="rId26" Type="http://schemas.openxmlformats.org/officeDocument/2006/relationships/customXml" Target="../ink/ink206.xml"/><Relationship Id="rId39" Type="http://schemas.openxmlformats.org/officeDocument/2006/relationships/image" Target="../media/image89.png"/><Relationship Id="rId72" Type="http://schemas.openxmlformats.org/officeDocument/2006/relationships/customXml" Target="../ink/ink215.xml"/><Relationship Id="rId3" Type="http://schemas.openxmlformats.org/officeDocument/2006/relationships/image" Target="../media/image710.png"/><Relationship Id="rId21" Type="http://schemas.openxmlformats.org/officeDocument/2006/relationships/image" Target="../media/image80.png"/><Relationship Id="rId34" Type="http://schemas.openxmlformats.org/officeDocument/2006/relationships/customXml" Target="../ink/ink210.xml"/><Relationship Id="rId42" Type="http://schemas.openxmlformats.org/officeDocument/2006/relationships/customXml" Target="../ink/ink214.xml"/><Relationship Id="rId7" Type="http://schemas.openxmlformats.org/officeDocument/2006/relationships/image" Target="../media/image73.png"/><Relationship Id="rId12" Type="http://schemas.openxmlformats.org/officeDocument/2006/relationships/customXml" Target="../ink/ink199.xml"/><Relationship Id="rId17" Type="http://schemas.openxmlformats.org/officeDocument/2006/relationships/image" Target="../media/image78.png"/><Relationship Id="rId25" Type="http://schemas.openxmlformats.org/officeDocument/2006/relationships/image" Target="../media/image82.png"/><Relationship Id="rId33" Type="http://schemas.openxmlformats.org/officeDocument/2006/relationships/image" Target="../media/image86.png"/><Relationship Id="rId38" Type="http://schemas.openxmlformats.org/officeDocument/2006/relationships/customXml" Target="../ink/ink212.xml"/><Relationship Id="rId71" Type="http://schemas.openxmlformats.org/officeDocument/2006/relationships/image" Target="../media/image105.png"/><Relationship Id="rId2" Type="http://schemas.openxmlformats.org/officeDocument/2006/relationships/customXml" Target="../ink/ink194.xml"/><Relationship Id="rId16" Type="http://schemas.openxmlformats.org/officeDocument/2006/relationships/customXml" Target="../ink/ink201.xml"/><Relationship Id="rId20" Type="http://schemas.openxmlformats.org/officeDocument/2006/relationships/customXml" Target="../ink/ink203.xml"/><Relationship Id="rId29" Type="http://schemas.openxmlformats.org/officeDocument/2006/relationships/image" Target="../media/image84.png"/><Relationship Id="rId41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6.xml"/><Relationship Id="rId11" Type="http://schemas.openxmlformats.org/officeDocument/2006/relationships/image" Target="../media/image75.png"/><Relationship Id="rId24" Type="http://schemas.openxmlformats.org/officeDocument/2006/relationships/customXml" Target="../ink/ink205.xml"/><Relationship Id="rId32" Type="http://schemas.openxmlformats.org/officeDocument/2006/relationships/customXml" Target="../ink/ink209.xml"/><Relationship Id="rId37" Type="http://schemas.openxmlformats.org/officeDocument/2006/relationships/image" Target="../media/image88.png"/><Relationship Id="rId40" Type="http://schemas.openxmlformats.org/officeDocument/2006/relationships/customXml" Target="../ink/ink213.xml"/><Relationship Id="rId5" Type="http://schemas.openxmlformats.org/officeDocument/2006/relationships/image" Target="../media/image72.png"/><Relationship Id="rId15" Type="http://schemas.openxmlformats.org/officeDocument/2006/relationships/image" Target="../media/image7710.png"/><Relationship Id="rId23" Type="http://schemas.openxmlformats.org/officeDocument/2006/relationships/image" Target="../media/image81.png"/><Relationship Id="rId28" Type="http://schemas.openxmlformats.org/officeDocument/2006/relationships/customXml" Target="../ink/ink207.xml"/><Relationship Id="rId36" Type="http://schemas.openxmlformats.org/officeDocument/2006/relationships/customXml" Target="../ink/ink211.xml"/><Relationship Id="rId10" Type="http://schemas.openxmlformats.org/officeDocument/2006/relationships/customXml" Target="../ink/ink198.xml"/><Relationship Id="rId19" Type="http://schemas.openxmlformats.org/officeDocument/2006/relationships/image" Target="../media/image79.png"/><Relationship Id="rId31" Type="http://schemas.openxmlformats.org/officeDocument/2006/relationships/image" Target="../media/image85.png"/><Relationship Id="rId4" Type="http://schemas.openxmlformats.org/officeDocument/2006/relationships/customXml" Target="../ink/ink195.xml"/><Relationship Id="rId9" Type="http://schemas.openxmlformats.org/officeDocument/2006/relationships/image" Target="../media/image74.png"/><Relationship Id="rId14" Type="http://schemas.openxmlformats.org/officeDocument/2006/relationships/customXml" Target="../ink/ink200.xml"/><Relationship Id="rId22" Type="http://schemas.openxmlformats.org/officeDocument/2006/relationships/customXml" Target="../ink/ink204.xml"/><Relationship Id="rId27" Type="http://schemas.openxmlformats.org/officeDocument/2006/relationships/image" Target="../media/image83.png"/><Relationship Id="rId30" Type="http://schemas.openxmlformats.org/officeDocument/2006/relationships/customXml" Target="../ink/ink208.xml"/><Relationship Id="rId35" Type="http://schemas.openxmlformats.org/officeDocument/2006/relationships/image" Target="../media/image87.png"/></Relationships>
</file>

<file path=ppt/slides/_rels/slide6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07.xml"/><Relationship Id="rId117" Type="http://schemas.openxmlformats.org/officeDocument/2006/relationships/image" Target="../media/image783.png"/><Relationship Id="rId21" Type="http://schemas.openxmlformats.org/officeDocument/2006/relationships/image" Target="../media/image658.png"/><Relationship Id="rId42" Type="http://schemas.openxmlformats.org/officeDocument/2006/relationships/customXml" Target="../ink/ink2415.xml"/><Relationship Id="rId47" Type="http://schemas.openxmlformats.org/officeDocument/2006/relationships/image" Target="../media/image707.png"/><Relationship Id="rId63" Type="http://schemas.openxmlformats.org/officeDocument/2006/relationships/image" Target="../media/image719.png"/><Relationship Id="rId68" Type="http://schemas.openxmlformats.org/officeDocument/2006/relationships/customXml" Target="../ink/ink2428.xml"/><Relationship Id="rId84" Type="http://schemas.openxmlformats.org/officeDocument/2006/relationships/customXml" Target="../ink/ink2436.xml"/><Relationship Id="rId89" Type="http://schemas.openxmlformats.org/officeDocument/2006/relationships/image" Target="../media/image769.png"/><Relationship Id="rId112" Type="http://schemas.openxmlformats.org/officeDocument/2006/relationships/customXml" Target="../ink/ink2450.xml"/><Relationship Id="rId16" Type="http://schemas.openxmlformats.org/officeDocument/2006/relationships/customXml" Target="../ink/ink2402.xml"/><Relationship Id="rId107" Type="http://schemas.openxmlformats.org/officeDocument/2006/relationships/image" Target="../media/image778.png"/><Relationship Id="rId11" Type="http://schemas.openxmlformats.org/officeDocument/2006/relationships/image" Target="../media/image653.png"/><Relationship Id="rId32" Type="http://schemas.openxmlformats.org/officeDocument/2006/relationships/customXml" Target="../ink/ink2410.xml"/><Relationship Id="rId37" Type="http://schemas.openxmlformats.org/officeDocument/2006/relationships/image" Target="../media/image694.png"/><Relationship Id="rId53" Type="http://schemas.openxmlformats.org/officeDocument/2006/relationships/image" Target="../media/image711.png"/><Relationship Id="rId58" Type="http://schemas.openxmlformats.org/officeDocument/2006/relationships/customXml" Target="../ink/ink2423.xml"/><Relationship Id="rId74" Type="http://schemas.openxmlformats.org/officeDocument/2006/relationships/customXml" Target="../ink/ink2431.xml"/><Relationship Id="rId79" Type="http://schemas.openxmlformats.org/officeDocument/2006/relationships/image" Target="../media/image727.png"/><Relationship Id="rId102" Type="http://schemas.openxmlformats.org/officeDocument/2006/relationships/customXml" Target="../ink/ink2445.xml"/><Relationship Id="rId123" Type="http://schemas.openxmlformats.org/officeDocument/2006/relationships/image" Target="../media/image786.png"/><Relationship Id="rId5" Type="http://schemas.openxmlformats.org/officeDocument/2006/relationships/image" Target="../media/image650.png"/><Relationship Id="rId90" Type="http://schemas.openxmlformats.org/officeDocument/2006/relationships/customXml" Target="../ink/ink2439.xml"/><Relationship Id="rId95" Type="http://schemas.openxmlformats.org/officeDocument/2006/relationships/image" Target="../media/image772.png"/><Relationship Id="rId19" Type="http://schemas.openxmlformats.org/officeDocument/2006/relationships/image" Target="../media/image657.png"/><Relationship Id="rId14" Type="http://schemas.openxmlformats.org/officeDocument/2006/relationships/customXml" Target="../ink/ink2401.xml"/><Relationship Id="rId22" Type="http://schemas.openxmlformats.org/officeDocument/2006/relationships/customXml" Target="../ink/ink2405.xml"/><Relationship Id="rId27" Type="http://schemas.openxmlformats.org/officeDocument/2006/relationships/image" Target="../media/image704.png"/><Relationship Id="rId30" Type="http://schemas.openxmlformats.org/officeDocument/2006/relationships/customXml" Target="../ink/ink2409.xml"/><Relationship Id="rId35" Type="http://schemas.openxmlformats.org/officeDocument/2006/relationships/image" Target="../media/image662.png"/><Relationship Id="rId43" Type="http://schemas.openxmlformats.org/officeDocument/2006/relationships/image" Target="../media/image715.png"/><Relationship Id="rId48" Type="http://schemas.openxmlformats.org/officeDocument/2006/relationships/customXml" Target="../ink/ink2418.xml"/><Relationship Id="rId56" Type="http://schemas.openxmlformats.org/officeDocument/2006/relationships/customXml" Target="../ink/ink2422.xml"/><Relationship Id="rId64" Type="http://schemas.openxmlformats.org/officeDocument/2006/relationships/customXml" Target="../ink/ink2426.xml"/><Relationship Id="rId69" Type="http://schemas.openxmlformats.org/officeDocument/2006/relationships/image" Target="../media/image722.png"/><Relationship Id="rId77" Type="http://schemas.openxmlformats.org/officeDocument/2006/relationships/image" Target="../media/image726.png"/><Relationship Id="rId100" Type="http://schemas.openxmlformats.org/officeDocument/2006/relationships/customXml" Target="../ink/ink2444.xml"/><Relationship Id="rId105" Type="http://schemas.openxmlformats.org/officeDocument/2006/relationships/image" Target="../media/image777.png"/><Relationship Id="rId113" Type="http://schemas.openxmlformats.org/officeDocument/2006/relationships/image" Target="../media/image781.png"/><Relationship Id="rId118" Type="http://schemas.openxmlformats.org/officeDocument/2006/relationships/customXml" Target="../ink/ink2453.xml"/><Relationship Id="rId126" Type="http://schemas.openxmlformats.org/officeDocument/2006/relationships/customXml" Target="../ink/ink2457.xml"/><Relationship Id="rId8" Type="http://schemas.openxmlformats.org/officeDocument/2006/relationships/customXml" Target="../ink/ink2398.xml"/><Relationship Id="rId51" Type="http://schemas.openxmlformats.org/officeDocument/2006/relationships/image" Target="../media/image709.png"/><Relationship Id="rId72" Type="http://schemas.openxmlformats.org/officeDocument/2006/relationships/customXml" Target="../ink/ink2430.xml"/><Relationship Id="rId80" Type="http://schemas.openxmlformats.org/officeDocument/2006/relationships/customXml" Target="../ink/ink2434.xml"/><Relationship Id="rId85" Type="http://schemas.openxmlformats.org/officeDocument/2006/relationships/image" Target="../media/image231.png"/><Relationship Id="rId93" Type="http://schemas.openxmlformats.org/officeDocument/2006/relationships/image" Target="../media/image771.png"/><Relationship Id="rId98" Type="http://schemas.openxmlformats.org/officeDocument/2006/relationships/customXml" Target="../ink/ink2443.xml"/><Relationship Id="rId121" Type="http://schemas.openxmlformats.org/officeDocument/2006/relationships/image" Target="../media/image785.png"/><Relationship Id="rId3" Type="http://schemas.openxmlformats.org/officeDocument/2006/relationships/image" Target="../media/image649.png"/><Relationship Id="rId12" Type="http://schemas.openxmlformats.org/officeDocument/2006/relationships/customXml" Target="../ink/ink2400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661.png"/><Relationship Id="rId38" Type="http://schemas.openxmlformats.org/officeDocument/2006/relationships/customXml" Target="../ink/ink2413.xml"/><Relationship Id="rId46" Type="http://schemas.openxmlformats.org/officeDocument/2006/relationships/customXml" Target="../ink/ink2417.xml"/><Relationship Id="rId59" Type="http://schemas.openxmlformats.org/officeDocument/2006/relationships/image" Target="../media/image717.png"/><Relationship Id="rId67" Type="http://schemas.openxmlformats.org/officeDocument/2006/relationships/image" Target="../media/image721.png"/><Relationship Id="rId103" Type="http://schemas.openxmlformats.org/officeDocument/2006/relationships/image" Target="../media/image776.png"/><Relationship Id="rId108" Type="http://schemas.openxmlformats.org/officeDocument/2006/relationships/customXml" Target="../ink/ink2448.xml"/><Relationship Id="rId116" Type="http://schemas.openxmlformats.org/officeDocument/2006/relationships/customXml" Target="../ink/ink2452.xml"/><Relationship Id="rId124" Type="http://schemas.openxmlformats.org/officeDocument/2006/relationships/customXml" Target="../ink/ink2456.xml"/><Relationship Id="rId20" Type="http://schemas.openxmlformats.org/officeDocument/2006/relationships/customXml" Target="../ink/ink2404.xml"/><Relationship Id="rId41" Type="http://schemas.openxmlformats.org/officeDocument/2006/relationships/image" Target="../media/image714.png"/><Relationship Id="rId54" Type="http://schemas.openxmlformats.org/officeDocument/2006/relationships/customXml" Target="../ink/ink2421.xml"/><Relationship Id="rId62" Type="http://schemas.openxmlformats.org/officeDocument/2006/relationships/customXml" Target="../ink/ink2425.xml"/><Relationship Id="rId70" Type="http://schemas.openxmlformats.org/officeDocument/2006/relationships/customXml" Target="../ink/ink2429.xml"/><Relationship Id="rId75" Type="http://schemas.openxmlformats.org/officeDocument/2006/relationships/image" Target="../media/image725.png"/><Relationship Id="rId83" Type="http://schemas.openxmlformats.org/officeDocument/2006/relationships/image" Target="../media/image744.png"/><Relationship Id="rId88" Type="http://schemas.openxmlformats.org/officeDocument/2006/relationships/customXml" Target="../ink/ink2438.xml"/><Relationship Id="rId91" Type="http://schemas.openxmlformats.org/officeDocument/2006/relationships/image" Target="../media/image770.png"/><Relationship Id="rId96" Type="http://schemas.openxmlformats.org/officeDocument/2006/relationships/customXml" Target="../ink/ink2442.xml"/><Relationship Id="rId111" Type="http://schemas.openxmlformats.org/officeDocument/2006/relationships/image" Target="../media/image78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97.xml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2408.xml"/><Relationship Id="rId36" Type="http://schemas.openxmlformats.org/officeDocument/2006/relationships/customXml" Target="../ink/ink2412.xml"/><Relationship Id="rId49" Type="http://schemas.openxmlformats.org/officeDocument/2006/relationships/image" Target="../media/image708.png"/><Relationship Id="rId57" Type="http://schemas.openxmlformats.org/officeDocument/2006/relationships/image" Target="../media/image713.png"/><Relationship Id="rId106" Type="http://schemas.openxmlformats.org/officeDocument/2006/relationships/customXml" Target="../ink/ink2447.xml"/><Relationship Id="rId114" Type="http://schemas.openxmlformats.org/officeDocument/2006/relationships/customXml" Target="../ink/ink2451.xml"/><Relationship Id="rId119" Type="http://schemas.openxmlformats.org/officeDocument/2006/relationships/image" Target="../media/image784.png"/><Relationship Id="rId127" Type="http://schemas.openxmlformats.org/officeDocument/2006/relationships/image" Target="../media/image788.png"/><Relationship Id="rId10" Type="http://schemas.openxmlformats.org/officeDocument/2006/relationships/customXml" Target="../ink/ink2399.xml"/><Relationship Id="rId31" Type="http://schemas.openxmlformats.org/officeDocument/2006/relationships/image" Target="../media/image706.png"/><Relationship Id="rId44" Type="http://schemas.openxmlformats.org/officeDocument/2006/relationships/customXml" Target="../ink/ink2416.xml"/><Relationship Id="rId52" Type="http://schemas.openxmlformats.org/officeDocument/2006/relationships/customXml" Target="../ink/ink2420.xml"/><Relationship Id="rId60" Type="http://schemas.openxmlformats.org/officeDocument/2006/relationships/customXml" Target="../ink/ink2424.xml"/><Relationship Id="rId65" Type="http://schemas.openxmlformats.org/officeDocument/2006/relationships/image" Target="../media/image720.png"/><Relationship Id="rId73" Type="http://schemas.openxmlformats.org/officeDocument/2006/relationships/image" Target="../media/image724.png"/><Relationship Id="rId78" Type="http://schemas.openxmlformats.org/officeDocument/2006/relationships/customXml" Target="../ink/ink2433.xml"/><Relationship Id="rId81" Type="http://schemas.openxmlformats.org/officeDocument/2006/relationships/image" Target="../media/image728.png"/><Relationship Id="rId86" Type="http://schemas.openxmlformats.org/officeDocument/2006/relationships/customXml" Target="../ink/ink2437.xml"/><Relationship Id="rId94" Type="http://schemas.openxmlformats.org/officeDocument/2006/relationships/customXml" Target="../ink/ink2441.xml"/><Relationship Id="rId99" Type="http://schemas.openxmlformats.org/officeDocument/2006/relationships/image" Target="../media/image774.png"/><Relationship Id="rId101" Type="http://schemas.openxmlformats.org/officeDocument/2006/relationships/image" Target="../media/image775.png"/><Relationship Id="rId122" Type="http://schemas.openxmlformats.org/officeDocument/2006/relationships/customXml" Target="../ink/ink2455.xml"/><Relationship Id="rId4" Type="http://schemas.openxmlformats.org/officeDocument/2006/relationships/customXml" Target="../ink/ink2396.xml"/><Relationship Id="rId9" Type="http://schemas.openxmlformats.org/officeDocument/2006/relationships/image" Target="../media/image652.png"/><Relationship Id="rId13" Type="http://schemas.openxmlformats.org/officeDocument/2006/relationships/image" Target="../media/image654.png"/><Relationship Id="rId18" Type="http://schemas.openxmlformats.org/officeDocument/2006/relationships/customXml" Target="../ink/ink2403.xml"/><Relationship Id="rId39" Type="http://schemas.openxmlformats.org/officeDocument/2006/relationships/image" Target="../media/image695.png"/><Relationship Id="rId109" Type="http://schemas.openxmlformats.org/officeDocument/2006/relationships/image" Target="../media/image779.png"/><Relationship Id="rId34" Type="http://schemas.openxmlformats.org/officeDocument/2006/relationships/customXml" Target="../ink/ink2411.xml"/><Relationship Id="rId50" Type="http://schemas.openxmlformats.org/officeDocument/2006/relationships/customXml" Target="../ink/ink2419.xml"/><Relationship Id="rId55" Type="http://schemas.openxmlformats.org/officeDocument/2006/relationships/image" Target="../media/image712.png"/><Relationship Id="rId76" Type="http://schemas.openxmlformats.org/officeDocument/2006/relationships/customXml" Target="../ink/ink2432.xml"/><Relationship Id="rId97" Type="http://schemas.openxmlformats.org/officeDocument/2006/relationships/image" Target="../media/image773.png"/><Relationship Id="rId104" Type="http://schemas.openxmlformats.org/officeDocument/2006/relationships/customXml" Target="../ink/ink2446.xml"/><Relationship Id="rId120" Type="http://schemas.openxmlformats.org/officeDocument/2006/relationships/customXml" Target="../ink/ink2454.xml"/><Relationship Id="rId125" Type="http://schemas.openxmlformats.org/officeDocument/2006/relationships/image" Target="../media/image787.png"/><Relationship Id="rId7" Type="http://schemas.openxmlformats.org/officeDocument/2006/relationships/image" Target="../media/image651.png"/><Relationship Id="rId71" Type="http://schemas.openxmlformats.org/officeDocument/2006/relationships/image" Target="../media/image723.png"/><Relationship Id="rId92" Type="http://schemas.openxmlformats.org/officeDocument/2006/relationships/customXml" Target="../ink/ink2440.xml"/><Relationship Id="rId2" Type="http://schemas.openxmlformats.org/officeDocument/2006/relationships/customXml" Target="../ink/ink2395.xml"/><Relationship Id="rId29" Type="http://schemas.openxmlformats.org/officeDocument/2006/relationships/image" Target="../media/image705.png"/><Relationship Id="rId24" Type="http://schemas.openxmlformats.org/officeDocument/2006/relationships/customXml" Target="../ink/ink2406.xml"/><Relationship Id="rId40" Type="http://schemas.openxmlformats.org/officeDocument/2006/relationships/customXml" Target="../ink/ink2414.xml"/><Relationship Id="rId45" Type="http://schemas.openxmlformats.org/officeDocument/2006/relationships/image" Target="../media/image716.png"/><Relationship Id="rId66" Type="http://schemas.openxmlformats.org/officeDocument/2006/relationships/customXml" Target="../ink/ink2427.xml"/><Relationship Id="rId87" Type="http://schemas.openxmlformats.org/officeDocument/2006/relationships/image" Target="../media/image749.png"/><Relationship Id="rId110" Type="http://schemas.openxmlformats.org/officeDocument/2006/relationships/customXml" Target="../ink/ink2449.xml"/><Relationship Id="rId115" Type="http://schemas.openxmlformats.org/officeDocument/2006/relationships/image" Target="../media/image782.png"/><Relationship Id="rId61" Type="http://schemas.openxmlformats.org/officeDocument/2006/relationships/image" Target="../media/image718.png"/><Relationship Id="rId82" Type="http://schemas.openxmlformats.org/officeDocument/2006/relationships/customXml" Target="../ink/ink2435.xml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70.xml"/><Relationship Id="rId21" Type="http://schemas.openxmlformats.org/officeDocument/2006/relationships/image" Target="../media/image658.png"/><Relationship Id="rId34" Type="http://schemas.openxmlformats.org/officeDocument/2006/relationships/customXml" Target="../ink/ink2474.xml"/><Relationship Id="rId42" Type="http://schemas.openxmlformats.org/officeDocument/2006/relationships/customXml" Target="../ink/ink2478.xml"/><Relationship Id="rId47" Type="http://schemas.openxmlformats.org/officeDocument/2006/relationships/image" Target="../media/image707.png"/><Relationship Id="rId50" Type="http://schemas.openxmlformats.org/officeDocument/2006/relationships/customXml" Target="../ink/ink2482.xml"/><Relationship Id="rId55" Type="http://schemas.openxmlformats.org/officeDocument/2006/relationships/image" Target="../media/image712.png"/><Relationship Id="rId63" Type="http://schemas.openxmlformats.org/officeDocument/2006/relationships/image" Target="../media/image719.png"/><Relationship Id="rId68" Type="http://schemas.openxmlformats.org/officeDocument/2006/relationships/customXml" Target="../ink/ink2491.xml"/><Relationship Id="rId76" Type="http://schemas.openxmlformats.org/officeDocument/2006/relationships/customXml" Target="../ink/ink2495.xml"/><Relationship Id="rId84" Type="http://schemas.openxmlformats.org/officeDocument/2006/relationships/customXml" Target="../ink/ink2499.xml"/><Relationship Id="rId89" Type="http://schemas.openxmlformats.org/officeDocument/2006/relationships/image" Target="../media/image792.png"/><Relationship Id="rId97" Type="http://schemas.openxmlformats.org/officeDocument/2006/relationships/image" Target="../media/image796.png"/><Relationship Id="rId7" Type="http://schemas.openxmlformats.org/officeDocument/2006/relationships/image" Target="../media/image651.png"/><Relationship Id="rId71" Type="http://schemas.openxmlformats.org/officeDocument/2006/relationships/image" Target="../media/image723.png"/><Relationship Id="rId92" Type="http://schemas.openxmlformats.org/officeDocument/2006/relationships/customXml" Target="../ink/ink2503.xml"/><Relationship Id="rId2" Type="http://schemas.openxmlformats.org/officeDocument/2006/relationships/customXml" Target="../ink/ink2458.xml"/><Relationship Id="rId16" Type="http://schemas.openxmlformats.org/officeDocument/2006/relationships/customXml" Target="../ink/ink2465.xml"/><Relationship Id="rId29" Type="http://schemas.openxmlformats.org/officeDocument/2006/relationships/image" Target="../media/image705.png"/><Relationship Id="rId11" Type="http://schemas.openxmlformats.org/officeDocument/2006/relationships/image" Target="../media/image653.png"/><Relationship Id="rId24" Type="http://schemas.openxmlformats.org/officeDocument/2006/relationships/customXml" Target="../ink/ink2469.xml"/><Relationship Id="rId32" Type="http://schemas.openxmlformats.org/officeDocument/2006/relationships/customXml" Target="../ink/ink2473.xml"/><Relationship Id="rId37" Type="http://schemas.openxmlformats.org/officeDocument/2006/relationships/image" Target="../media/image694.png"/><Relationship Id="rId40" Type="http://schemas.openxmlformats.org/officeDocument/2006/relationships/customXml" Target="../ink/ink2477.xml"/><Relationship Id="rId45" Type="http://schemas.openxmlformats.org/officeDocument/2006/relationships/image" Target="../media/image716.png"/><Relationship Id="rId53" Type="http://schemas.openxmlformats.org/officeDocument/2006/relationships/image" Target="../media/image711.png"/><Relationship Id="rId58" Type="http://schemas.openxmlformats.org/officeDocument/2006/relationships/customXml" Target="../ink/ink2486.xml"/><Relationship Id="rId66" Type="http://schemas.openxmlformats.org/officeDocument/2006/relationships/customXml" Target="../ink/ink2490.xml"/><Relationship Id="rId74" Type="http://schemas.openxmlformats.org/officeDocument/2006/relationships/customXml" Target="../ink/ink2494.xml"/><Relationship Id="rId79" Type="http://schemas.openxmlformats.org/officeDocument/2006/relationships/image" Target="../media/image727.png"/><Relationship Id="rId87" Type="http://schemas.openxmlformats.org/officeDocument/2006/relationships/image" Target="../media/image791.png"/><Relationship Id="rId5" Type="http://schemas.openxmlformats.org/officeDocument/2006/relationships/image" Target="../media/image650.png"/><Relationship Id="rId61" Type="http://schemas.openxmlformats.org/officeDocument/2006/relationships/image" Target="../media/image718.png"/><Relationship Id="rId82" Type="http://schemas.openxmlformats.org/officeDocument/2006/relationships/customXml" Target="../ink/ink2498.xml"/><Relationship Id="rId90" Type="http://schemas.openxmlformats.org/officeDocument/2006/relationships/customXml" Target="../ink/ink2502.xml"/><Relationship Id="rId95" Type="http://schemas.openxmlformats.org/officeDocument/2006/relationships/image" Target="../media/image795.png"/><Relationship Id="rId19" Type="http://schemas.openxmlformats.org/officeDocument/2006/relationships/image" Target="../media/image657.png"/><Relationship Id="rId14" Type="http://schemas.openxmlformats.org/officeDocument/2006/relationships/customXml" Target="../ink/ink2464.xml"/><Relationship Id="rId22" Type="http://schemas.openxmlformats.org/officeDocument/2006/relationships/customXml" Target="../ink/ink2468.xml"/><Relationship Id="rId27" Type="http://schemas.openxmlformats.org/officeDocument/2006/relationships/image" Target="../media/image704.png"/><Relationship Id="rId30" Type="http://schemas.openxmlformats.org/officeDocument/2006/relationships/customXml" Target="../ink/ink2472.xml"/><Relationship Id="rId35" Type="http://schemas.openxmlformats.org/officeDocument/2006/relationships/image" Target="../media/image662.png"/><Relationship Id="rId43" Type="http://schemas.openxmlformats.org/officeDocument/2006/relationships/image" Target="../media/image715.png"/><Relationship Id="rId48" Type="http://schemas.openxmlformats.org/officeDocument/2006/relationships/customXml" Target="../ink/ink2481.xml"/><Relationship Id="rId56" Type="http://schemas.openxmlformats.org/officeDocument/2006/relationships/customXml" Target="../ink/ink2485.xml"/><Relationship Id="rId64" Type="http://schemas.openxmlformats.org/officeDocument/2006/relationships/customXml" Target="../ink/ink2489.xml"/><Relationship Id="rId69" Type="http://schemas.openxmlformats.org/officeDocument/2006/relationships/image" Target="../media/image722.png"/><Relationship Id="rId77" Type="http://schemas.openxmlformats.org/officeDocument/2006/relationships/image" Target="../media/image726.png"/><Relationship Id="rId100" Type="http://schemas.openxmlformats.org/officeDocument/2006/relationships/customXml" Target="../ink/ink2507.xml"/><Relationship Id="rId8" Type="http://schemas.openxmlformats.org/officeDocument/2006/relationships/customXml" Target="../ink/ink2461.xml"/><Relationship Id="rId51" Type="http://schemas.openxmlformats.org/officeDocument/2006/relationships/image" Target="../media/image709.png"/><Relationship Id="rId72" Type="http://schemas.openxmlformats.org/officeDocument/2006/relationships/customXml" Target="../ink/ink2493.xml"/><Relationship Id="rId80" Type="http://schemas.openxmlformats.org/officeDocument/2006/relationships/customXml" Target="../ink/ink2497.xml"/><Relationship Id="rId85" Type="http://schemas.openxmlformats.org/officeDocument/2006/relationships/image" Target="../media/image790.png"/><Relationship Id="rId93" Type="http://schemas.openxmlformats.org/officeDocument/2006/relationships/image" Target="../media/image794.png"/><Relationship Id="rId98" Type="http://schemas.openxmlformats.org/officeDocument/2006/relationships/customXml" Target="../ink/ink2506.xml"/><Relationship Id="rId3" Type="http://schemas.openxmlformats.org/officeDocument/2006/relationships/image" Target="../media/image649.png"/><Relationship Id="rId12" Type="http://schemas.openxmlformats.org/officeDocument/2006/relationships/customXml" Target="../ink/ink2463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661.png"/><Relationship Id="rId38" Type="http://schemas.openxmlformats.org/officeDocument/2006/relationships/customXml" Target="../ink/ink2476.xml"/><Relationship Id="rId46" Type="http://schemas.openxmlformats.org/officeDocument/2006/relationships/customXml" Target="../ink/ink2480.xml"/><Relationship Id="rId59" Type="http://schemas.openxmlformats.org/officeDocument/2006/relationships/image" Target="../media/image717.png"/><Relationship Id="rId67" Type="http://schemas.openxmlformats.org/officeDocument/2006/relationships/image" Target="../media/image721.png"/><Relationship Id="rId20" Type="http://schemas.openxmlformats.org/officeDocument/2006/relationships/customXml" Target="../ink/ink2467.xml"/><Relationship Id="rId41" Type="http://schemas.openxmlformats.org/officeDocument/2006/relationships/image" Target="../media/image714.png"/><Relationship Id="rId54" Type="http://schemas.openxmlformats.org/officeDocument/2006/relationships/customXml" Target="../ink/ink2484.xml"/><Relationship Id="rId62" Type="http://schemas.openxmlformats.org/officeDocument/2006/relationships/customXml" Target="../ink/ink2488.xml"/><Relationship Id="rId70" Type="http://schemas.openxmlformats.org/officeDocument/2006/relationships/customXml" Target="../ink/ink2492.xml"/><Relationship Id="rId75" Type="http://schemas.openxmlformats.org/officeDocument/2006/relationships/image" Target="../media/image725.png"/><Relationship Id="rId83" Type="http://schemas.openxmlformats.org/officeDocument/2006/relationships/image" Target="../media/image789.png"/><Relationship Id="rId88" Type="http://schemas.openxmlformats.org/officeDocument/2006/relationships/customXml" Target="../ink/ink2501.xml"/><Relationship Id="rId91" Type="http://schemas.openxmlformats.org/officeDocument/2006/relationships/image" Target="../media/image793.png"/><Relationship Id="rId96" Type="http://schemas.openxmlformats.org/officeDocument/2006/relationships/customXml" Target="../ink/ink250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60.xml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2471.xml"/><Relationship Id="rId36" Type="http://schemas.openxmlformats.org/officeDocument/2006/relationships/customXml" Target="../ink/ink2475.xml"/><Relationship Id="rId49" Type="http://schemas.openxmlformats.org/officeDocument/2006/relationships/image" Target="../media/image708.png"/><Relationship Id="rId57" Type="http://schemas.openxmlformats.org/officeDocument/2006/relationships/image" Target="../media/image713.png"/><Relationship Id="rId10" Type="http://schemas.openxmlformats.org/officeDocument/2006/relationships/customXml" Target="../ink/ink2462.xml"/><Relationship Id="rId31" Type="http://schemas.openxmlformats.org/officeDocument/2006/relationships/image" Target="../media/image706.png"/><Relationship Id="rId44" Type="http://schemas.openxmlformats.org/officeDocument/2006/relationships/customXml" Target="../ink/ink2479.xml"/><Relationship Id="rId52" Type="http://schemas.openxmlformats.org/officeDocument/2006/relationships/customXml" Target="../ink/ink2483.xml"/><Relationship Id="rId60" Type="http://schemas.openxmlformats.org/officeDocument/2006/relationships/customXml" Target="../ink/ink2487.xml"/><Relationship Id="rId65" Type="http://schemas.openxmlformats.org/officeDocument/2006/relationships/image" Target="../media/image720.png"/><Relationship Id="rId73" Type="http://schemas.openxmlformats.org/officeDocument/2006/relationships/image" Target="../media/image724.png"/><Relationship Id="rId78" Type="http://schemas.openxmlformats.org/officeDocument/2006/relationships/customXml" Target="../ink/ink2496.xml"/><Relationship Id="rId81" Type="http://schemas.openxmlformats.org/officeDocument/2006/relationships/image" Target="../media/image728.png"/><Relationship Id="rId86" Type="http://schemas.openxmlformats.org/officeDocument/2006/relationships/customXml" Target="../ink/ink2500.xml"/><Relationship Id="rId94" Type="http://schemas.openxmlformats.org/officeDocument/2006/relationships/customXml" Target="../ink/ink2504.xml"/><Relationship Id="rId99" Type="http://schemas.openxmlformats.org/officeDocument/2006/relationships/image" Target="../media/image797.png"/><Relationship Id="rId101" Type="http://schemas.openxmlformats.org/officeDocument/2006/relationships/image" Target="../media/image798.png"/><Relationship Id="rId4" Type="http://schemas.openxmlformats.org/officeDocument/2006/relationships/customXml" Target="../ink/ink2459.xml"/><Relationship Id="rId9" Type="http://schemas.openxmlformats.org/officeDocument/2006/relationships/image" Target="../media/image652.png"/><Relationship Id="rId13" Type="http://schemas.openxmlformats.org/officeDocument/2006/relationships/image" Target="../media/image654.png"/><Relationship Id="rId18" Type="http://schemas.openxmlformats.org/officeDocument/2006/relationships/customXml" Target="../ink/ink2466.xml"/><Relationship Id="rId39" Type="http://schemas.openxmlformats.org/officeDocument/2006/relationships/image" Target="../media/image695.png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20.xml"/><Relationship Id="rId117" Type="http://schemas.openxmlformats.org/officeDocument/2006/relationships/image" Target="../media/image830.png"/><Relationship Id="rId21" Type="http://schemas.openxmlformats.org/officeDocument/2006/relationships/image" Target="../media/image658.png"/><Relationship Id="rId42" Type="http://schemas.openxmlformats.org/officeDocument/2006/relationships/customXml" Target="../ink/ink2528.xml"/><Relationship Id="rId47" Type="http://schemas.openxmlformats.org/officeDocument/2006/relationships/image" Target="../media/image357.png"/><Relationship Id="rId63" Type="http://schemas.openxmlformats.org/officeDocument/2006/relationships/image" Target="../media/image803.png"/><Relationship Id="rId68" Type="http://schemas.openxmlformats.org/officeDocument/2006/relationships/customXml" Target="../ink/ink2541.xml"/><Relationship Id="rId84" Type="http://schemas.openxmlformats.org/officeDocument/2006/relationships/customXml" Target="../ink/ink2549.xml"/><Relationship Id="rId89" Type="http://schemas.openxmlformats.org/officeDocument/2006/relationships/image" Target="../media/image816.png"/><Relationship Id="rId112" Type="http://schemas.openxmlformats.org/officeDocument/2006/relationships/customXml" Target="../ink/ink2563.xml"/><Relationship Id="rId133" Type="http://schemas.openxmlformats.org/officeDocument/2006/relationships/image" Target="../media/image838.png"/><Relationship Id="rId138" Type="http://schemas.openxmlformats.org/officeDocument/2006/relationships/customXml" Target="../ink/ink2576.xml"/><Relationship Id="rId16" Type="http://schemas.openxmlformats.org/officeDocument/2006/relationships/customXml" Target="../ink/ink2515.xml"/><Relationship Id="rId107" Type="http://schemas.openxmlformats.org/officeDocument/2006/relationships/image" Target="../media/image825.png"/><Relationship Id="rId11" Type="http://schemas.openxmlformats.org/officeDocument/2006/relationships/image" Target="../media/image653.png"/><Relationship Id="rId32" Type="http://schemas.openxmlformats.org/officeDocument/2006/relationships/customXml" Target="../ink/ink2523.xml"/><Relationship Id="rId37" Type="http://schemas.openxmlformats.org/officeDocument/2006/relationships/image" Target="../media/image707.png"/><Relationship Id="rId53" Type="http://schemas.openxmlformats.org/officeDocument/2006/relationships/image" Target="../media/image791.png"/><Relationship Id="rId58" Type="http://schemas.openxmlformats.org/officeDocument/2006/relationships/customXml" Target="../ink/ink2536.xml"/><Relationship Id="rId74" Type="http://schemas.openxmlformats.org/officeDocument/2006/relationships/customXml" Target="../ink/ink2544.xml"/><Relationship Id="rId79" Type="http://schemas.openxmlformats.org/officeDocument/2006/relationships/image" Target="../media/image811.png"/><Relationship Id="rId102" Type="http://schemas.openxmlformats.org/officeDocument/2006/relationships/customXml" Target="../ink/ink2558.xml"/><Relationship Id="rId123" Type="http://schemas.openxmlformats.org/officeDocument/2006/relationships/image" Target="../media/image833.png"/><Relationship Id="rId128" Type="http://schemas.openxmlformats.org/officeDocument/2006/relationships/customXml" Target="../ink/ink2571.xml"/><Relationship Id="rId5" Type="http://schemas.openxmlformats.org/officeDocument/2006/relationships/image" Target="../media/image650.png"/><Relationship Id="rId90" Type="http://schemas.openxmlformats.org/officeDocument/2006/relationships/customXml" Target="../ink/ink2552.xml"/><Relationship Id="rId95" Type="http://schemas.openxmlformats.org/officeDocument/2006/relationships/image" Target="../media/image819.png"/><Relationship Id="rId22" Type="http://schemas.openxmlformats.org/officeDocument/2006/relationships/customXml" Target="../ink/ink2518.xml"/><Relationship Id="rId27" Type="http://schemas.openxmlformats.org/officeDocument/2006/relationships/image" Target="../media/image704.png"/><Relationship Id="rId43" Type="http://schemas.openxmlformats.org/officeDocument/2006/relationships/image" Target="../media/image711.png"/><Relationship Id="rId48" Type="http://schemas.openxmlformats.org/officeDocument/2006/relationships/customXml" Target="../ink/ink2531.xml"/><Relationship Id="rId64" Type="http://schemas.openxmlformats.org/officeDocument/2006/relationships/customXml" Target="../ink/ink2539.xml"/><Relationship Id="rId69" Type="http://schemas.openxmlformats.org/officeDocument/2006/relationships/image" Target="../media/image806.png"/><Relationship Id="rId113" Type="http://schemas.openxmlformats.org/officeDocument/2006/relationships/image" Target="../media/image828.png"/><Relationship Id="rId118" Type="http://schemas.openxmlformats.org/officeDocument/2006/relationships/customXml" Target="../ink/ink2566.xml"/><Relationship Id="rId134" Type="http://schemas.openxmlformats.org/officeDocument/2006/relationships/customXml" Target="../ink/ink2574.xml"/><Relationship Id="rId139" Type="http://schemas.openxmlformats.org/officeDocument/2006/relationships/image" Target="../media/image360.png"/><Relationship Id="rId8" Type="http://schemas.openxmlformats.org/officeDocument/2006/relationships/customXml" Target="../ink/ink2511.xml"/><Relationship Id="rId51" Type="http://schemas.openxmlformats.org/officeDocument/2006/relationships/image" Target="../media/image790.png"/><Relationship Id="rId72" Type="http://schemas.openxmlformats.org/officeDocument/2006/relationships/customXml" Target="../ink/ink2543.xml"/><Relationship Id="rId80" Type="http://schemas.openxmlformats.org/officeDocument/2006/relationships/customXml" Target="../ink/ink2547.xml"/><Relationship Id="rId85" Type="http://schemas.openxmlformats.org/officeDocument/2006/relationships/image" Target="../media/image814.png"/><Relationship Id="rId93" Type="http://schemas.openxmlformats.org/officeDocument/2006/relationships/image" Target="../media/image818.png"/><Relationship Id="rId98" Type="http://schemas.openxmlformats.org/officeDocument/2006/relationships/customXml" Target="../ink/ink2556.xml"/><Relationship Id="rId121" Type="http://schemas.openxmlformats.org/officeDocument/2006/relationships/image" Target="../media/image832.png"/><Relationship Id="rId3" Type="http://schemas.openxmlformats.org/officeDocument/2006/relationships/image" Target="../media/image649.png"/><Relationship Id="rId12" Type="http://schemas.openxmlformats.org/officeDocument/2006/relationships/customXml" Target="../ink/ink2513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661.png"/><Relationship Id="rId38" Type="http://schemas.openxmlformats.org/officeDocument/2006/relationships/customXml" Target="../ink/ink2526.xml"/><Relationship Id="rId46" Type="http://schemas.openxmlformats.org/officeDocument/2006/relationships/customXml" Target="../ink/ink2530.xml"/><Relationship Id="rId59" Type="http://schemas.openxmlformats.org/officeDocument/2006/relationships/image" Target="../media/image801.png"/><Relationship Id="rId67" Type="http://schemas.openxmlformats.org/officeDocument/2006/relationships/image" Target="../media/image805.png"/><Relationship Id="rId103" Type="http://schemas.openxmlformats.org/officeDocument/2006/relationships/image" Target="../media/image823.png"/><Relationship Id="rId108" Type="http://schemas.openxmlformats.org/officeDocument/2006/relationships/customXml" Target="../ink/ink2561.xml"/><Relationship Id="rId116" Type="http://schemas.openxmlformats.org/officeDocument/2006/relationships/customXml" Target="../ink/ink2565.xml"/><Relationship Id="rId124" Type="http://schemas.openxmlformats.org/officeDocument/2006/relationships/customXml" Target="../ink/ink2569.xml"/><Relationship Id="rId129" Type="http://schemas.openxmlformats.org/officeDocument/2006/relationships/image" Target="../media/image836.png"/><Relationship Id="rId137" Type="http://schemas.openxmlformats.org/officeDocument/2006/relationships/image" Target="../media/image840.png"/><Relationship Id="rId20" Type="http://schemas.openxmlformats.org/officeDocument/2006/relationships/customXml" Target="../ink/ink2517.xml"/><Relationship Id="rId41" Type="http://schemas.openxmlformats.org/officeDocument/2006/relationships/image" Target="../media/image709.png"/><Relationship Id="rId54" Type="http://schemas.openxmlformats.org/officeDocument/2006/relationships/customXml" Target="../ink/ink2534.xml"/><Relationship Id="rId62" Type="http://schemas.openxmlformats.org/officeDocument/2006/relationships/customXml" Target="../ink/ink2538.xml"/><Relationship Id="rId70" Type="http://schemas.openxmlformats.org/officeDocument/2006/relationships/customXml" Target="../ink/ink2542.xml"/><Relationship Id="rId75" Type="http://schemas.openxmlformats.org/officeDocument/2006/relationships/image" Target="../media/image809.png"/><Relationship Id="rId83" Type="http://schemas.openxmlformats.org/officeDocument/2006/relationships/image" Target="../media/image813.png"/><Relationship Id="rId88" Type="http://schemas.openxmlformats.org/officeDocument/2006/relationships/customXml" Target="../ink/ink2551.xml"/><Relationship Id="rId91" Type="http://schemas.openxmlformats.org/officeDocument/2006/relationships/image" Target="../media/image817.png"/><Relationship Id="rId96" Type="http://schemas.openxmlformats.org/officeDocument/2006/relationships/customXml" Target="../ink/ink2555.xml"/><Relationship Id="rId111" Type="http://schemas.openxmlformats.org/officeDocument/2006/relationships/image" Target="../media/image827.png"/><Relationship Id="rId132" Type="http://schemas.openxmlformats.org/officeDocument/2006/relationships/customXml" Target="../ink/ink2573.xml"/><Relationship Id="rId140" Type="http://schemas.openxmlformats.org/officeDocument/2006/relationships/customXml" Target="../ink/ink257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10.xml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2521.xml"/><Relationship Id="rId36" Type="http://schemas.openxmlformats.org/officeDocument/2006/relationships/customXml" Target="../ink/ink2525.xml"/><Relationship Id="rId49" Type="http://schemas.openxmlformats.org/officeDocument/2006/relationships/image" Target="../media/image789.png"/><Relationship Id="rId57" Type="http://schemas.openxmlformats.org/officeDocument/2006/relationships/image" Target="../media/image800.png"/><Relationship Id="rId106" Type="http://schemas.openxmlformats.org/officeDocument/2006/relationships/customXml" Target="../ink/ink2560.xml"/><Relationship Id="rId114" Type="http://schemas.openxmlformats.org/officeDocument/2006/relationships/customXml" Target="../ink/ink2564.xml"/><Relationship Id="rId119" Type="http://schemas.openxmlformats.org/officeDocument/2006/relationships/image" Target="../media/image831.png"/><Relationship Id="rId127" Type="http://schemas.openxmlformats.org/officeDocument/2006/relationships/image" Target="../media/image835.png"/><Relationship Id="rId10" Type="http://schemas.openxmlformats.org/officeDocument/2006/relationships/customXml" Target="../ink/ink2512.xml"/><Relationship Id="rId31" Type="http://schemas.openxmlformats.org/officeDocument/2006/relationships/image" Target="../media/image706.png"/><Relationship Id="rId44" Type="http://schemas.openxmlformats.org/officeDocument/2006/relationships/customXml" Target="../ink/ink2529.xml"/><Relationship Id="rId52" Type="http://schemas.openxmlformats.org/officeDocument/2006/relationships/customXml" Target="../ink/ink2533.xml"/><Relationship Id="rId60" Type="http://schemas.openxmlformats.org/officeDocument/2006/relationships/customXml" Target="../ink/ink2537.xml"/><Relationship Id="rId65" Type="http://schemas.openxmlformats.org/officeDocument/2006/relationships/image" Target="../media/image804.png"/><Relationship Id="rId73" Type="http://schemas.openxmlformats.org/officeDocument/2006/relationships/image" Target="../media/image808.png"/><Relationship Id="rId78" Type="http://schemas.openxmlformats.org/officeDocument/2006/relationships/customXml" Target="../ink/ink2546.xml"/><Relationship Id="rId81" Type="http://schemas.openxmlformats.org/officeDocument/2006/relationships/image" Target="../media/image812.png"/><Relationship Id="rId86" Type="http://schemas.openxmlformats.org/officeDocument/2006/relationships/customXml" Target="../ink/ink2550.xml"/><Relationship Id="rId94" Type="http://schemas.openxmlformats.org/officeDocument/2006/relationships/customXml" Target="../ink/ink2554.xml"/><Relationship Id="rId99" Type="http://schemas.openxmlformats.org/officeDocument/2006/relationships/image" Target="../media/image821.png"/><Relationship Id="rId101" Type="http://schemas.openxmlformats.org/officeDocument/2006/relationships/image" Target="../media/image822.png"/><Relationship Id="rId122" Type="http://schemas.openxmlformats.org/officeDocument/2006/relationships/customXml" Target="../ink/ink2568.xml"/><Relationship Id="rId130" Type="http://schemas.openxmlformats.org/officeDocument/2006/relationships/customXml" Target="../ink/ink2572.xml"/><Relationship Id="rId135" Type="http://schemas.openxmlformats.org/officeDocument/2006/relationships/image" Target="../media/image839.png"/><Relationship Id="rId4" Type="http://schemas.openxmlformats.org/officeDocument/2006/relationships/customXml" Target="../ink/ink2509.xml"/><Relationship Id="rId9" Type="http://schemas.openxmlformats.org/officeDocument/2006/relationships/image" Target="../media/image652.png"/><Relationship Id="rId13" Type="http://schemas.openxmlformats.org/officeDocument/2006/relationships/image" Target="../media/image654.png"/><Relationship Id="rId18" Type="http://schemas.openxmlformats.org/officeDocument/2006/relationships/customXml" Target="../ink/ink2516.xml"/><Relationship Id="rId39" Type="http://schemas.openxmlformats.org/officeDocument/2006/relationships/image" Target="../media/image708.png"/><Relationship Id="rId109" Type="http://schemas.openxmlformats.org/officeDocument/2006/relationships/image" Target="../media/image826.png"/><Relationship Id="rId34" Type="http://schemas.openxmlformats.org/officeDocument/2006/relationships/customXml" Target="../ink/ink2524.xml"/><Relationship Id="rId50" Type="http://schemas.openxmlformats.org/officeDocument/2006/relationships/customXml" Target="../ink/ink2532.xml"/><Relationship Id="rId55" Type="http://schemas.openxmlformats.org/officeDocument/2006/relationships/image" Target="../media/image799.png"/><Relationship Id="rId76" Type="http://schemas.openxmlformats.org/officeDocument/2006/relationships/customXml" Target="../ink/ink2545.xml"/><Relationship Id="rId97" Type="http://schemas.openxmlformats.org/officeDocument/2006/relationships/image" Target="../media/image820.png"/><Relationship Id="rId104" Type="http://schemas.openxmlformats.org/officeDocument/2006/relationships/customXml" Target="../ink/ink2559.xml"/><Relationship Id="rId120" Type="http://schemas.openxmlformats.org/officeDocument/2006/relationships/customXml" Target="../ink/ink2567.xml"/><Relationship Id="rId125" Type="http://schemas.openxmlformats.org/officeDocument/2006/relationships/image" Target="../media/image834.png"/><Relationship Id="rId141" Type="http://schemas.openxmlformats.org/officeDocument/2006/relationships/image" Target="../media/image841.png"/><Relationship Id="rId7" Type="http://schemas.openxmlformats.org/officeDocument/2006/relationships/image" Target="../media/image651.png"/><Relationship Id="rId71" Type="http://schemas.openxmlformats.org/officeDocument/2006/relationships/image" Target="../media/image807.png"/><Relationship Id="rId92" Type="http://schemas.openxmlformats.org/officeDocument/2006/relationships/customXml" Target="../ink/ink2553.xml"/><Relationship Id="rId2" Type="http://schemas.openxmlformats.org/officeDocument/2006/relationships/customXml" Target="../ink/ink2508.xml"/><Relationship Id="rId29" Type="http://schemas.openxmlformats.org/officeDocument/2006/relationships/image" Target="../media/image705.png"/><Relationship Id="rId24" Type="http://schemas.openxmlformats.org/officeDocument/2006/relationships/customXml" Target="../ink/ink2519.xml"/><Relationship Id="rId40" Type="http://schemas.openxmlformats.org/officeDocument/2006/relationships/customXml" Target="../ink/ink2527.xml"/><Relationship Id="rId45" Type="http://schemas.openxmlformats.org/officeDocument/2006/relationships/image" Target="../media/image712.png"/><Relationship Id="rId66" Type="http://schemas.openxmlformats.org/officeDocument/2006/relationships/customXml" Target="../ink/ink2540.xml"/><Relationship Id="rId87" Type="http://schemas.openxmlformats.org/officeDocument/2006/relationships/image" Target="../media/image815.png"/><Relationship Id="rId110" Type="http://schemas.openxmlformats.org/officeDocument/2006/relationships/customXml" Target="../ink/ink2562.xml"/><Relationship Id="rId115" Type="http://schemas.openxmlformats.org/officeDocument/2006/relationships/image" Target="../media/image829.png"/><Relationship Id="rId131" Type="http://schemas.openxmlformats.org/officeDocument/2006/relationships/image" Target="../media/image837.png"/><Relationship Id="rId136" Type="http://schemas.openxmlformats.org/officeDocument/2006/relationships/customXml" Target="../ink/ink2575.xml"/><Relationship Id="rId61" Type="http://schemas.openxmlformats.org/officeDocument/2006/relationships/image" Target="../media/image802.png"/><Relationship Id="rId82" Type="http://schemas.openxmlformats.org/officeDocument/2006/relationships/customXml" Target="../ink/ink2548.xml"/><Relationship Id="rId19" Type="http://schemas.openxmlformats.org/officeDocument/2006/relationships/image" Target="../media/image657.png"/><Relationship Id="rId14" Type="http://schemas.openxmlformats.org/officeDocument/2006/relationships/customXml" Target="../ink/ink2514.xml"/><Relationship Id="rId30" Type="http://schemas.openxmlformats.org/officeDocument/2006/relationships/customXml" Target="../ink/ink2522.xml"/><Relationship Id="rId35" Type="http://schemas.openxmlformats.org/officeDocument/2006/relationships/image" Target="../media/image662.png"/><Relationship Id="rId56" Type="http://schemas.openxmlformats.org/officeDocument/2006/relationships/customXml" Target="../ink/ink2535.xml"/><Relationship Id="rId77" Type="http://schemas.openxmlformats.org/officeDocument/2006/relationships/image" Target="../media/image810.png"/><Relationship Id="rId100" Type="http://schemas.openxmlformats.org/officeDocument/2006/relationships/customXml" Target="../ink/ink2557.xml"/><Relationship Id="rId105" Type="http://schemas.openxmlformats.org/officeDocument/2006/relationships/image" Target="../media/image824.png"/><Relationship Id="rId126" Type="http://schemas.openxmlformats.org/officeDocument/2006/relationships/customXml" Target="../ink/ink2570.xml"/></Relationships>
</file>

<file path=ppt/slides/_rels/slide6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90.xml"/><Relationship Id="rId21" Type="http://schemas.openxmlformats.org/officeDocument/2006/relationships/image" Target="../media/image658.png"/><Relationship Id="rId34" Type="http://schemas.openxmlformats.org/officeDocument/2006/relationships/customXml" Target="../ink/ink2594.xml"/><Relationship Id="rId42" Type="http://schemas.openxmlformats.org/officeDocument/2006/relationships/customXml" Target="../ink/ink2598.xml"/><Relationship Id="rId47" Type="http://schemas.openxmlformats.org/officeDocument/2006/relationships/image" Target="../media/image848.png"/><Relationship Id="rId50" Type="http://schemas.openxmlformats.org/officeDocument/2006/relationships/customXml" Target="../ink/ink2602.xml"/><Relationship Id="rId55" Type="http://schemas.openxmlformats.org/officeDocument/2006/relationships/image" Target="../media/image852.png"/><Relationship Id="rId63" Type="http://schemas.openxmlformats.org/officeDocument/2006/relationships/image" Target="../media/image856.png"/><Relationship Id="rId68" Type="http://schemas.openxmlformats.org/officeDocument/2006/relationships/customXml" Target="../ink/ink2611.xml"/><Relationship Id="rId76" Type="http://schemas.openxmlformats.org/officeDocument/2006/relationships/customXml" Target="../ink/ink2615.xml"/><Relationship Id="rId84" Type="http://schemas.openxmlformats.org/officeDocument/2006/relationships/customXml" Target="../ink/ink2619.xml"/><Relationship Id="rId89" Type="http://schemas.openxmlformats.org/officeDocument/2006/relationships/image" Target="../media/image869.png"/><Relationship Id="rId97" Type="http://schemas.openxmlformats.org/officeDocument/2006/relationships/image" Target="../media/image873.png"/><Relationship Id="rId7" Type="http://schemas.openxmlformats.org/officeDocument/2006/relationships/image" Target="../media/image651.png"/><Relationship Id="rId71" Type="http://schemas.openxmlformats.org/officeDocument/2006/relationships/image" Target="../media/image860.png"/><Relationship Id="rId92" Type="http://schemas.openxmlformats.org/officeDocument/2006/relationships/customXml" Target="../ink/ink2623.xml"/><Relationship Id="rId2" Type="http://schemas.openxmlformats.org/officeDocument/2006/relationships/customXml" Target="../ink/ink2578.xml"/><Relationship Id="rId16" Type="http://schemas.openxmlformats.org/officeDocument/2006/relationships/customXml" Target="../ink/ink2585.xml"/><Relationship Id="rId29" Type="http://schemas.openxmlformats.org/officeDocument/2006/relationships/image" Target="../media/image705.png"/><Relationship Id="rId11" Type="http://schemas.openxmlformats.org/officeDocument/2006/relationships/image" Target="../media/image653.png"/><Relationship Id="rId24" Type="http://schemas.openxmlformats.org/officeDocument/2006/relationships/customXml" Target="../ink/ink2589.xml"/><Relationship Id="rId32" Type="http://schemas.openxmlformats.org/officeDocument/2006/relationships/customXml" Target="../ink/ink2593.xml"/><Relationship Id="rId37" Type="http://schemas.openxmlformats.org/officeDocument/2006/relationships/image" Target="../media/image843.png"/><Relationship Id="rId40" Type="http://schemas.openxmlformats.org/officeDocument/2006/relationships/customXml" Target="../ink/ink2597.xml"/><Relationship Id="rId45" Type="http://schemas.openxmlformats.org/officeDocument/2006/relationships/image" Target="../media/image847.png"/><Relationship Id="rId53" Type="http://schemas.openxmlformats.org/officeDocument/2006/relationships/image" Target="../media/image851.png"/><Relationship Id="rId58" Type="http://schemas.openxmlformats.org/officeDocument/2006/relationships/customXml" Target="../ink/ink2606.xml"/><Relationship Id="rId66" Type="http://schemas.openxmlformats.org/officeDocument/2006/relationships/customXml" Target="../ink/ink2610.xml"/><Relationship Id="rId74" Type="http://schemas.openxmlformats.org/officeDocument/2006/relationships/customXml" Target="../ink/ink2614.xml"/><Relationship Id="rId79" Type="http://schemas.openxmlformats.org/officeDocument/2006/relationships/image" Target="../media/image864.png"/><Relationship Id="rId87" Type="http://schemas.openxmlformats.org/officeDocument/2006/relationships/image" Target="../media/image868.png"/><Relationship Id="rId5" Type="http://schemas.openxmlformats.org/officeDocument/2006/relationships/image" Target="../media/image650.png"/><Relationship Id="rId61" Type="http://schemas.openxmlformats.org/officeDocument/2006/relationships/image" Target="../media/image855.png"/><Relationship Id="rId82" Type="http://schemas.openxmlformats.org/officeDocument/2006/relationships/customXml" Target="../ink/ink2618.xml"/><Relationship Id="rId90" Type="http://schemas.openxmlformats.org/officeDocument/2006/relationships/customXml" Target="../ink/ink2622.xml"/><Relationship Id="rId95" Type="http://schemas.openxmlformats.org/officeDocument/2006/relationships/image" Target="../media/image872.png"/><Relationship Id="rId19" Type="http://schemas.openxmlformats.org/officeDocument/2006/relationships/image" Target="../media/image657.png"/><Relationship Id="rId14" Type="http://schemas.openxmlformats.org/officeDocument/2006/relationships/customXml" Target="../ink/ink2584.xml"/><Relationship Id="rId22" Type="http://schemas.openxmlformats.org/officeDocument/2006/relationships/customXml" Target="../ink/ink2588.xml"/><Relationship Id="rId27" Type="http://schemas.openxmlformats.org/officeDocument/2006/relationships/image" Target="../media/image704.png"/><Relationship Id="rId30" Type="http://schemas.openxmlformats.org/officeDocument/2006/relationships/customXml" Target="../ink/ink2592.xml"/><Relationship Id="rId35" Type="http://schemas.openxmlformats.org/officeDocument/2006/relationships/image" Target="../media/image842.png"/><Relationship Id="rId43" Type="http://schemas.openxmlformats.org/officeDocument/2006/relationships/image" Target="../media/image846.png"/><Relationship Id="rId48" Type="http://schemas.openxmlformats.org/officeDocument/2006/relationships/customXml" Target="../ink/ink2601.xml"/><Relationship Id="rId56" Type="http://schemas.openxmlformats.org/officeDocument/2006/relationships/customXml" Target="../ink/ink2605.xml"/><Relationship Id="rId64" Type="http://schemas.openxmlformats.org/officeDocument/2006/relationships/customXml" Target="../ink/ink2609.xml"/><Relationship Id="rId69" Type="http://schemas.openxmlformats.org/officeDocument/2006/relationships/image" Target="../media/image859.png"/><Relationship Id="rId77" Type="http://schemas.openxmlformats.org/officeDocument/2006/relationships/image" Target="../media/image863.png"/><Relationship Id="rId100" Type="http://schemas.openxmlformats.org/officeDocument/2006/relationships/customXml" Target="../ink/ink2627.xml"/><Relationship Id="rId8" Type="http://schemas.openxmlformats.org/officeDocument/2006/relationships/customXml" Target="../ink/ink2581.xml"/><Relationship Id="rId51" Type="http://schemas.openxmlformats.org/officeDocument/2006/relationships/image" Target="../media/image850.png"/><Relationship Id="rId72" Type="http://schemas.openxmlformats.org/officeDocument/2006/relationships/customXml" Target="../ink/ink2613.xml"/><Relationship Id="rId80" Type="http://schemas.openxmlformats.org/officeDocument/2006/relationships/customXml" Target="../ink/ink2617.xml"/><Relationship Id="rId85" Type="http://schemas.openxmlformats.org/officeDocument/2006/relationships/image" Target="../media/image867.png"/><Relationship Id="rId93" Type="http://schemas.openxmlformats.org/officeDocument/2006/relationships/image" Target="../media/image871.png"/><Relationship Id="rId98" Type="http://schemas.openxmlformats.org/officeDocument/2006/relationships/customXml" Target="../ink/ink2626.xml"/><Relationship Id="rId3" Type="http://schemas.openxmlformats.org/officeDocument/2006/relationships/image" Target="../media/image649.png"/><Relationship Id="rId12" Type="http://schemas.openxmlformats.org/officeDocument/2006/relationships/customXml" Target="../ink/ink2583.xml"/><Relationship Id="rId17" Type="http://schemas.openxmlformats.org/officeDocument/2006/relationships/image" Target="../media/image656.png"/><Relationship Id="rId25" Type="http://schemas.openxmlformats.org/officeDocument/2006/relationships/image" Target="../media/image660.png"/><Relationship Id="rId33" Type="http://schemas.openxmlformats.org/officeDocument/2006/relationships/image" Target="../media/image8410.png"/><Relationship Id="rId38" Type="http://schemas.openxmlformats.org/officeDocument/2006/relationships/customXml" Target="../ink/ink2596.xml"/><Relationship Id="rId46" Type="http://schemas.openxmlformats.org/officeDocument/2006/relationships/customXml" Target="../ink/ink2600.xml"/><Relationship Id="rId59" Type="http://schemas.openxmlformats.org/officeDocument/2006/relationships/image" Target="../media/image854.png"/><Relationship Id="rId67" Type="http://schemas.openxmlformats.org/officeDocument/2006/relationships/image" Target="../media/image858.png"/><Relationship Id="rId20" Type="http://schemas.openxmlformats.org/officeDocument/2006/relationships/customXml" Target="../ink/ink2587.xml"/><Relationship Id="rId41" Type="http://schemas.openxmlformats.org/officeDocument/2006/relationships/image" Target="../media/image845.png"/><Relationship Id="rId54" Type="http://schemas.openxmlformats.org/officeDocument/2006/relationships/customXml" Target="../ink/ink2604.xml"/><Relationship Id="rId62" Type="http://schemas.openxmlformats.org/officeDocument/2006/relationships/customXml" Target="../ink/ink2608.xml"/><Relationship Id="rId70" Type="http://schemas.openxmlformats.org/officeDocument/2006/relationships/customXml" Target="../ink/ink2612.xml"/><Relationship Id="rId75" Type="http://schemas.openxmlformats.org/officeDocument/2006/relationships/image" Target="../media/image862.png"/><Relationship Id="rId83" Type="http://schemas.openxmlformats.org/officeDocument/2006/relationships/image" Target="../media/image866.png"/><Relationship Id="rId88" Type="http://schemas.openxmlformats.org/officeDocument/2006/relationships/customXml" Target="../ink/ink2621.xml"/><Relationship Id="rId91" Type="http://schemas.openxmlformats.org/officeDocument/2006/relationships/image" Target="../media/image870.png"/><Relationship Id="rId96" Type="http://schemas.openxmlformats.org/officeDocument/2006/relationships/customXml" Target="../ink/ink262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80.xml"/><Relationship Id="rId15" Type="http://schemas.openxmlformats.org/officeDocument/2006/relationships/image" Target="../media/image655.png"/><Relationship Id="rId23" Type="http://schemas.openxmlformats.org/officeDocument/2006/relationships/image" Target="../media/image659.png"/><Relationship Id="rId28" Type="http://schemas.openxmlformats.org/officeDocument/2006/relationships/customXml" Target="../ink/ink2591.xml"/><Relationship Id="rId36" Type="http://schemas.openxmlformats.org/officeDocument/2006/relationships/customXml" Target="../ink/ink2595.xml"/><Relationship Id="rId49" Type="http://schemas.openxmlformats.org/officeDocument/2006/relationships/image" Target="../media/image849.png"/><Relationship Id="rId57" Type="http://schemas.openxmlformats.org/officeDocument/2006/relationships/image" Target="../media/image853.png"/><Relationship Id="rId10" Type="http://schemas.openxmlformats.org/officeDocument/2006/relationships/customXml" Target="../ink/ink2582.xml"/><Relationship Id="rId31" Type="http://schemas.openxmlformats.org/officeDocument/2006/relationships/image" Target="../media/image706.png"/><Relationship Id="rId44" Type="http://schemas.openxmlformats.org/officeDocument/2006/relationships/customXml" Target="../ink/ink2599.xml"/><Relationship Id="rId52" Type="http://schemas.openxmlformats.org/officeDocument/2006/relationships/customXml" Target="../ink/ink2603.xml"/><Relationship Id="rId60" Type="http://schemas.openxmlformats.org/officeDocument/2006/relationships/customXml" Target="../ink/ink2607.xml"/><Relationship Id="rId65" Type="http://schemas.openxmlformats.org/officeDocument/2006/relationships/image" Target="../media/image857.png"/><Relationship Id="rId73" Type="http://schemas.openxmlformats.org/officeDocument/2006/relationships/image" Target="../media/image861.png"/><Relationship Id="rId78" Type="http://schemas.openxmlformats.org/officeDocument/2006/relationships/customXml" Target="../ink/ink2616.xml"/><Relationship Id="rId81" Type="http://schemas.openxmlformats.org/officeDocument/2006/relationships/image" Target="../media/image865.png"/><Relationship Id="rId86" Type="http://schemas.openxmlformats.org/officeDocument/2006/relationships/customXml" Target="../ink/ink2620.xml"/><Relationship Id="rId94" Type="http://schemas.openxmlformats.org/officeDocument/2006/relationships/customXml" Target="../ink/ink2624.xml"/><Relationship Id="rId99" Type="http://schemas.openxmlformats.org/officeDocument/2006/relationships/image" Target="../media/image874.png"/><Relationship Id="rId101" Type="http://schemas.openxmlformats.org/officeDocument/2006/relationships/image" Target="../media/image875.png"/><Relationship Id="rId4" Type="http://schemas.openxmlformats.org/officeDocument/2006/relationships/customXml" Target="../ink/ink2579.xml"/><Relationship Id="rId9" Type="http://schemas.openxmlformats.org/officeDocument/2006/relationships/image" Target="../media/image652.png"/><Relationship Id="rId13" Type="http://schemas.openxmlformats.org/officeDocument/2006/relationships/image" Target="../media/image654.png"/><Relationship Id="rId18" Type="http://schemas.openxmlformats.org/officeDocument/2006/relationships/customXml" Target="../ink/ink2586.xml"/><Relationship Id="rId39" Type="http://schemas.openxmlformats.org/officeDocument/2006/relationships/image" Target="../media/image844.png"/></Relationships>
</file>

<file path=ppt/slides/_rels/slide6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640.xml"/><Relationship Id="rId21" Type="http://schemas.openxmlformats.org/officeDocument/2006/relationships/image" Target="../media/image885.png"/><Relationship Id="rId42" Type="http://schemas.openxmlformats.org/officeDocument/2006/relationships/customXml" Target="../ink/ink2648.xml"/><Relationship Id="rId47" Type="http://schemas.openxmlformats.org/officeDocument/2006/relationships/image" Target="../media/image898.png"/><Relationship Id="rId63" Type="http://schemas.openxmlformats.org/officeDocument/2006/relationships/image" Target="../media/image906.png"/><Relationship Id="rId68" Type="http://schemas.openxmlformats.org/officeDocument/2006/relationships/customXml" Target="../ink/ink2661.xml"/><Relationship Id="rId84" Type="http://schemas.openxmlformats.org/officeDocument/2006/relationships/customXml" Target="../ink/ink2669.xml"/><Relationship Id="rId89" Type="http://schemas.openxmlformats.org/officeDocument/2006/relationships/image" Target="../media/image919.png"/><Relationship Id="rId2" Type="http://schemas.openxmlformats.org/officeDocument/2006/relationships/customXml" Target="../ink/ink2628.xml"/><Relationship Id="rId16" Type="http://schemas.openxmlformats.org/officeDocument/2006/relationships/customXml" Target="../ink/ink2635.xml"/><Relationship Id="rId29" Type="http://schemas.openxmlformats.org/officeDocument/2006/relationships/image" Target="../media/image889.png"/><Relationship Id="rId107" Type="http://schemas.openxmlformats.org/officeDocument/2006/relationships/image" Target="../media/image928.png"/><Relationship Id="rId11" Type="http://schemas.openxmlformats.org/officeDocument/2006/relationships/image" Target="../media/image880.png"/><Relationship Id="rId24" Type="http://schemas.openxmlformats.org/officeDocument/2006/relationships/customXml" Target="../ink/ink2639.xml"/><Relationship Id="rId32" Type="http://schemas.openxmlformats.org/officeDocument/2006/relationships/customXml" Target="../ink/ink2643.xml"/><Relationship Id="rId37" Type="http://schemas.openxmlformats.org/officeDocument/2006/relationships/image" Target="../media/image893.png"/><Relationship Id="rId40" Type="http://schemas.openxmlformats.org/officeDocument/2006/relationships/customXml" Target="../ink/ink2647.xml"/><Relationship Id="rId45" Type="http://schemas.openxmlformats.org/officeDocument/2006/relationships/image" Target="../media/image897.png"/><Relationship Id="rId53" Type="http://schemas.openxmlformats.org/officeDocument/2006/relationships/image" Target="../media/image901.png"/><Relationship Id="rId58" Type="http://schemas.openxmlformats.org/officeDocument/2006/relationships/customXml" Target="../ink/ink2656.xml"/><Relationship Id="rId66" Type="http://schemas.openxmlformats.org/officeDocument/2006/relationships/customXml" Target="../ink/ink2660.xml"/><Relationship Id="rId74" Type="http://schemas.openxmlformats.org/officeDocument/2006/relationships/customXml" Target="../ink/ink2664.xml"/><Relationship Id="rId79" Type="http://schemas.openxmlformats.org/officeDocument/2006/relationships/image" Target="../media/image914.png"/><Relationship Id="rId87" Type="http://schemas.openxmlformats.org/officeDocument/2006/relationships/image" Target="../media/image918.png"/><Relationship Id="rId102" Type="http://schemas.openxmlformats.org/officeDocument/2006/relationships/customXml" Target="../ink/ink2678.xml"/><Relationship Id="rId110" Type="http://schemas.openxmlformats.org/officeDocument/2006/relationships/customXml" Target="../ink/ink2682.xml"/><Relationship Id="rId5" Type="http://schemas.openxmlformats.org/officeDocument/2006/relationships/image" Target="../media/image877.png"/><Relationship Id="rId61" Type="http://schemas.openxmlformats.org/officeDocument/2006/relationships/image" Target="../media/image905.png"/><Relationship Id="rId82" Type="http://schemas.openxmlformats.org/officeDocument/2006/relationships/customXml" Target="../ink/ink2668.xml"/><Relationship Id="rId90" Type="http://schemas.openxmlformats.org/officeDocument/2006/relationships/customXml" Target="../ink/ink2672.xml"/><Relationship Id="rId95" Type="http://schemas.openxmlformats.org/officeDocument/2006/relationships/image" Target="../media/image922.png"/><Relationship Id="rId19" Type="http://schemas.openxmlformats.org/officeDocument/2006/relationships/image" Target="../media/image884.png"/><Relationship Id="rId14" Type="http://schemas.openxmlformats.org/officeDocument/2006/relationships/customXml" Target="../ink/ink2634.xml"/><Relationship Id="rId22" Type="http://schemas.openxmlformats.org/officeDocument/2006/relationships/customXml" Target="../ink/ink2638.xml"/><Relationship Id="rId27" Type="http://schemas.openxmlformats.org/officeDocument/2006/relationships/image" Target="../media/image888.png"/><Relationship Id="rId30" Type="http://schemas.openxmlformats.org/officeDocument/2006/relationships/customXml" Target="../ink/ink2642.xml"/><Relationship Id="rId35" Type="http://schemas.openxmlformats.org/officeDocument/2006/relationships/image" Target="../media/image892.png"/><Relationship Id="rId43" Type="http://schemas.openxmlformats.org/officeDocument/2006/relationships/image" Target="../media/image896.png"/><Relationship Id="rId48" Type="http://schemas.openxmlformats.org/officeDocument/2006/relationships/customXml" Target="../ink/ink2651.xml"/><Relationship Id="rId56" Type="http://schemas.openxmlformats.org/officeDocument/2006/relationships/customXml" Target="../ink/ink2655.xml"/><Relationship Id="rId64" Type="http://schemas.openxmlformats.org/officeDocument/2006/relationships/customXml" Target="../ink/ink2659.xml"/><Relationship Id="rId69" Type="http://schemas.openxmlformats.org/officeDocument/2006/relationships/image" Target="../media/image909.png"/><Relationship Id="rId77" Type="http://schemas.openxmlformats.org/officeDocument/2006/relationships/image" Target="../media/image913.png"/><Relationship Id="rId100" Type="http://schemas.openxmlformats.org/officeDocument/2006/relationships/customXml" Target="../ink/ink2677.xml"/><Relationship Id="rId105" Type="http://schemas.openxmlformats.org/officeDocument/2006/relationships/image" Target="../media/image927.png"/><Relationship Id="rId8" Type="http://schemas.openxmlformats.org/officeDocument/2006/relationships/customXml" Target="../ink/ink2631.xml"/><Relationship Id="rId51" Type="http://schemas.openxmlformats.org/officeDocument/2006/relationships/image" Target="../media/image900.png"/><Relationship Id="rId72" Type="http://schemas.openxmlformats.org/officeDocument/2006/relationships/customXml" Target="../ink/ink2663.xml"/><Relationship Id="rId80" Type="http://schemas.openxmlformats.org/officeDocument/2006/relationships/customXml" Target="../ink/ink2667.xml"/><Relationship Id="rId85" Type="http://schemas.openxmlformats.org/officeDocument/2006/relationships/image" Target="../media/image917.png"/><Relationship Id="rId93" Type="http://schemas.openxmlformats.org/officeDocument/2006/relationships/image" Target="../media/image921.png"/><Relationship Id="rId98" Type="http://schemas.openxmlformats.org/officeDocument/2006/relationships/customXml" Target="../ink/ink2676.xml"/><Relationship Id="rId3" Type="http://schemas.openxmlformats.org/officeDocument/2006/relationships/image" Target="../media/image876.png"/><Relationship Id="rId12" Type="http://schemas.openxmlformats.org/officeDocument/2006/relationships/customXml" Target="../ink/ink2633.xml"/><Relationship Id="rId17" Type="http://schemas.openxmlformats.org/officeDocument/2006/relationships/image" Target="../media/image883.png"/><Relationship Id="rId25" Type="http://schemas.openxmlformats.org/officeDocument/2006/relationships/image" Target="../media/image887.png"/><Relationship Id="rId33" Type="http://schemas.openxmlformats.org/officeDocument/2006/relationships/image" Target="../media/image891.png"/><Relationship Id="rId38" Type="http://schemas.openxmlformats.org/officeDocument/2006/relationships/customXml" Target="../ink/ink2646.xml"/><Relationship Id="rId46" Type="http://schemas.openxmlformats.org/officeDocument/2006/relationships/customXml" Target="../ink/ink2650.xml"/><Relationship Id="rId59" Type="http://schemas.openxmlformats.org/officeDocument/2006/relationships/image" Target="../media/image904.png"/><Relationship Id="rId67" Type="http://schemas.openxmlformats.org/officeDocument/2006/relationships/image" Target="../media/image908.png"/><Relationship Id="rId103" Type="http://schemas.openxmlformats.org/officeDocument/2006/relationships/image" Target="../media/image926.png"/><Relationship Id="rId108" Type="http://schemas.openxmlformats.org/officeDocument/2006/relationships/customXml" Target="../ink/ink2681.xml"/><Relationship Id="rId20" Type="http://schemas.openxmlformats.org/officeDocument/2006/relationships/customXml" Target="../ink/ink2637.xml"/><Relationship Id="rId41" Type="http://schemas.openxmlformats.org/officeDocument/2006/relationships/image" Target="../media/image895.png"/><Relationship Id="rId54" Type="http://schemas.openxmlformats.org/officeDocument/2006/relationships/customXml" Target="../ink/ink2654.xml"/><Relationship Id="rId62" Type="http://schemas.openxmlformats.org/officeDocument/2006/relationships/customXml" Target="../ink/ink2658.xml"/><Relationship Id="rId70" Type="http://schemas.openxmlformats.org/officeDocument/2006/relationships/customXml" Target="../ink/ink2662.xml"/><Relationship Id="rId75" Type="http://schemas.openxmlformats.org/officeDocument/2006/relationships/image" Target="../media/image912.png"/><Relationship Id="rId83" Type="http://schemas.openxmlformats.org/officeDocument/2006/relationships/image" Target="../media/image916.png"/><Relationship Id="rId88" Type="http://schemas.openxmlformats.org/officeDocument/2006/relationships/customXml" Target="../ink/ink2671.xml"/><Relationship Id="rId91" Type="http://schemas.openxmlformats.org/officeDocument/2006/relationships/image" Target="../media/image920.png"/><Relationship Id="rId96" Type="http://schemas.openxmlformats.org/officeDocument/2006/relationships/customXml" Target="../ink/ink2675.xml"/><Relationship Id="rId111" Type="http://schemas.openxmlformats.org/officeDocument/2006/relationships/image" Target="../media/image93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30.xml"/><Relationship Id="rId15" Type="http://schemas.openxmlformats.org/officeDocument/2006/relationships/image" Target="../media/image882.png"/><Relationship Id="rId23" Type="http://schemas.openxmlformats.org/officeDocument/2006/relationships/image" Target="../media/image886.png"/><Relationship Id="rId28" Type="http://schemas.openxmlformats.org/officeDocument/2006/relationships/customXml" Target="../ink/ink2641.xml"/><Relationship Id="rId36" Type="http://schemas.openxmlformats.org/officeDocument/2006/relationships/customXml" Target="../ink/ink2645.xml"/><Relationship Id="rId49" Type="http://schemas.openxmlformats.org/officeDocument/2006/relationships/image" Target="../media/image899.png"/><Relationship Id="rId57" Type="http://schemas.openxmlformats.org/officeDocument/2006/relationships/image" Target="../media/image903.png"/><Relationship Id="rId106" Type="http://schemas.openxmlformats.org/officeDocument/2006/relationships/customXml" Target="../ink/ink2680.xml"/><Relationship Id="rId10" Type="http://schemas.openxmlformats.org/officeDocument/2006/relationships/customXml" Target="../ink/ink2632.xml"/><Relationship Id="rId31" Type="http://schemas.openxmlformats.org/officeDocument/2006/relationships/image" Target="../media/image890.png"/><Relationship Id="rId44" Type="http://schemas.openxmlformats.org/officeDocument/2006/relationships/customXml" Target="../ink/ink2649.xml"/><Relationship Id="rId52" Type="http://schemas.openxmlformats.org/officeDocument/2006/relationships/customXml" Target="../ink/ink2653.xml"/><Relationship Id="rId60" Type="http://schemas.openxmlformats.org/officeDocument/2006/relationships/customXml" Target="../ink/ink2657.xml"/><Relationship Id="rId65" Type="http://schemas.openxmlformats.org/officeDocument/2006/relationships/image" Target="../media/image907.png"/><Relationship Id="rId73" Type="http://schemas.openxmlformats.org/officeDocument/2006/relationships/image" Target="../media/image911.png"/><Relationship Id="rId78" Type="http://schemas.openxmlformats.org/officeDocument/2006/relationships/customXml" Target="../ink/ink2666.xml"/><Relationship Id="rId81" Type="http://schemas.openxmlformats.org/officeDocument/2006/relationships/image" Target="../media/image915.png"/><Relationship Id="rId86" Type="http://schemas.openxmlformats.org/officeDocument/2006/relationships/customXml" Target="../ink/ink2670.xml"/><Relationship Id="rId94" Type="http://schemas.openxmlformats.org/officeDocument/2006/relationships/customXml" Target="../ink/ink2674.xml"/><Relationship Id="rId99" Type="http://schemas.openxmlformats.org/officeDocument/2006/relationships/image" Target="../media/image924.png"/><Relationship Id="rId101" Type="http://schemas.openxmlformats.org/officeDocument/2006/relationships/image" Target="../media/image925.png"/><Relationship Id="rId4" Type="http://schemas.openxmlformats.org/officeDocument/2006/relationships/customXml" Target="../ink/ink2629.xml"/><Relationship Id="rId9" Type="http://schemas.openxmlformats.org/officeDocument/2006/relationships/image" Target="../media/image879.png"/><Relationship Id="rId13" Type="http://schemas.openxmlformats.org/officeDocument/2006/relationships/image" Target="../media/image881.png"/><Relationship Id="rId18" Type="http://schemas.openxmlformats.org/officeDocument/2006/relationships/customXml" Target="../ink/ink2636.xml"/><Relationship Id="rId39" Type="http://schemas.openxmlformats.org/officeDocument/2006/relationships/image" Target="../media/image894.png"/><Relationship Id="rId109" Type="http://schemas.openxmlformats.org/officeDocument/2006/relationships/image" Target="../media/image929.png"/><Relationship Id="rId34" Type="http://schemas.openxmlformats.org/officeDocument/2006/relationships/customXml" Target="../ink/ink2644.xml"/><Relationship Id="rId50" Type="http://schemas.openxmlformats.org/officeDocument/2006/relationships/customXml" Target="../ink/ink2652.xml"/><Relationship Id="rId55" Type="http://schemas.openxmlformats.org/officeDocument/2006/relationships/image" Target="../media/image902.png"/><Relationship Id="rId76" Type="http://schemas.openxmlformats.org/officeDocument/2006/relationships/customXml" Target="../ink/ink2665.xml"/><Relationship Id="rId97" Type="http://schemas.openxmlformats.org/officeDocument/2006/relationships/image" Target="../media/image923.png"/><Relationship Id="rId104" Type="http://schemas.openxmlformats.org/officeDocument/2006/relationships/customXml" Target="../ink/ink2679.xml"/><Relationship Id="rId7" Type="http://schemas.openxmlformats.org/officeDocument/2006/relationships/image" Target="../media/image878.png"/><Relationship Id="rId71" Type="http://schemas.openxmlformats.org/officeDocument/2006/relationships/image" Target="../media/image910.png"/><Relationship Id="rId92" Type="http://schemas.openxmlformats.org/officeDocument/2006/relationships/customXml" Target="../ink/ink2673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3.png"/><Relationship Id="rId18" Type="http://schemas.openxmlformats.org/officeDocument/2006/relationships/customXml" Target="../ink/ink2691.xml"/><Relationship Id="rId26" Type="http://schemas.openxmlformats.org/officeDocument/2006/relationships/customXml" Target="../ink/ink2695.xml"/><Relationship Id="rId39" Type="http://schemas.openxmlformats.org/officeDocument/2006/relationships/image" Target="../media/image586.png"/><Relationship Id="rId21" Type="http://schemas.openxmlformats.org/officeDocument/2006/relationships/image" Target="../media/image577.png"/><Relationship Id="rId34" Type="http://schemas.openxmlformats.org/officeDocument/2006/relationships/customXml" Target="../ink/ink2699.xml"/><Relationship Id="rId42" Type="http://schemas.openxmlformats.org/officeDocument/2006/relationships/customXml" Target="../ink/ink2703.xml"/><Relationship Id="rId47" Type="http://schemas.openxmlformats.org/officeDocument/2006/relationships/image" Target="../media/image590.png"/><Relationship Id="rId50" Type="http://schemas.openxmlformats.org/officeDocument/2006/relationships/customXml" Target="../ink/ink2707.xml"/><Relationship Id="rId55" Type="http://schemas.openxmlformats.org/officeDocument/2006/relationships/image" Target="../media/image594.png"/><Relationship Id="rId76" Type="http://schemas.openxmlformats.org/officeDocument/2006/relationships/customXml" Target="../ink/ink2716.xml"/><Relationship Id="rId84" Type="http://schemas.openxmlformats.org/officeDocument/2006/relationships/customXml" Target="../ink/ink2720.xml"/><Relationship Id="rId7" Type="http://schemas.openxmlformats.org/officeDocument/2006/relationships/image" Target="../media/image570.png"/><Relationship Id="rId71" Type="http://schemas.openxmlformats.org/officeDocument/2006/relationships/image" Target="../media/image602.png"/><Relationship Id="rId2" Type="http://schemas.openxmlformats.org/officeDocument/2006/relationships/customXml" Target="../ink/ink2683.xml"/><Relationship Id="rId16" Type="http://schemas.openxmlformats.org/officeDocument/2006/relationships/customXml" Target="../ink/ink2690.xml"/><Relationship Id="rId29" Type="http://schemas.openxmlformats.org/officeDocument/2006/relationships/image" Target="../media/image581.png"/><Relationship Id="rId11" Type="http://schemas.openxmlformats.org/officeDocument/2006/relationships/image" Target="../media/image572.png"/><Relationship Id="rId24" Type="http://schemas.openxmlformats.org/officeDocument/2006/relationships/customXml" Target="../ink/ink2694.xml"/><Relationship Id="rId32" Type="http://schemas.openxmlformats.org/officeDocument/2006/relationships/customXml" Target="../ink/ink2698.xml"/><Relationship Id="rId37" Type="http://schemas.openxmlformats.org/officeDocument/2006/relationships/image" Target="../media/image585.png"/><Relationship Id="rId40" Type="http://schemas.openxmlformats.org/officeDocument/2006/relationships/customXml" Target="../ink/ink2702.xml"/><Relationship Id="rId45" Type="http://schemas.openxmlformats.org/officeDocument/2006/relationships/image" Target="../media/image589.png"/><Relationship Id="rId53" Type="http://schemas.openxmlformats.org/officeDocument/2006/relationships/image" Target="../media/image593.png"/><Relationship Id="rId58" Type="http://schemas.openxmlformats.org/officeDocument/2006/relationships/customXml" Target="../ink/ink2711.xml"/><Relationship Id="rId74" Type="http://schemas.openxmlformats.org/officeDocument/2006/relationships/customXml" Target="../ink/ink2715.xml"/><Relationship Id="rId79" Type="http://schemas.openxmlformats.org/officeDocument/2006/relationships/image" Target="../media/image931.png"/><Relationship Id="rId5" Type="http://schemas.openxmlformats.org/officeDocument/2006/relationships/image" Target="../media/image569.png"/><Relationship Id="rId15" Type="http://schemas.openxmlformats.org/officeDocument/2006/relationships/image" Target="../media/image574.png"/><Relationship Id="rId23" Type="http://schemas.openxmlformats.org/officeDocument/2006/relationships/image" Target="../media/image578.png"/><Relationship Id="rId28" Type="http://schemas.openxmlformats.org/officeDocument/2006/relationships/customXml" Target="../ink/ink2696.xml"/><Relationship Id="rId36" Type="http://schemas.openxmlformats.org/officeDocument/2006/relationships/customXml" Target="../ink/ink2700.xml"/><Relationship Id="rId49" Type="http://schemas.openxmlformats.org/officeDocument/2006/relationships/image" Target="../media/image591.png"/><Relationship Id="rId57" Type="http://schemas.openxmlformats.org/officeDocument/2006/relationships/image" Target="../media/image595.png"/><Relationship Id="rId61" Type="http://schemas.openxmlformats.org/officeDocument/2006/relationships/image" Target="../media/image597.png"/><Relationship Id="rId82" Type="http://schemas.openxmlformats.org/officeDocument/2006/relationships/customXml" Target="../ink/ink2719.xml"/><Relationship Id="rId10" Type="http://schemas.openxmlformats.org/officeDocument/2006/relationships/customXml" Target="../ink/ink2687.xml"/><Relationship Id="rId19" Type="http://schemas.openxmlformats.org/officeDocument/2006/relationships/image" Target="../media/image576.png"/><Relationship Id="rId31" Type="http://schemas.openxmlformats.org/officeDocument/2006/relationships/image" Target="../media/image582.png"/><Relationship Id="rId44" Type="http://schemas.openxmlformats.org/officeDocument/2006/relationships/customXml" Target="../ink/ink2704.xml"/><Relationship Id="rId52" Type="http://schemas.openxmlformats.org/officeDocument/2006/relationships/customXml" Target="../ink/ink2708.xml"/><Relationship Id="rId60" Type="http://schemas.openxmlformats.org/officeDocument/2006/relationships/customXml" Target="../ink/ink2712.xml"/><Relationship Id="rId73" Type="http://schemas.openxmlformats.org/officeDocument/2006/relationships/image" Target="../media/image598.png"/><Relationship Id="rId78" Type="http://schemas.openxmlformats.org/officeDocument/2006/relationships/customXml" Target="../ink/ink2717.xml"/><Relationship Id="rId81" Type="http://schemas.openxmlformats.org/officeDocument/2006/relationships/image" Target="../media/image601.png"/><Relationship Id="rId4" Type="http://schemas.openxmlformats.org/officeDocument/2006/relationships/customXml" Target="../ink/ink2684.xml"/><Relationship Id="rId9" Type="http://schemas.openxmlformats.org/officeDocument/2006/relationships/image" Target="../media/image571.png"/><Relationship Id="rId14" Type="http://schemas.openxmlformats.org/officeDocument/2006/relationships/customXml" Target="../ink/ink2689.xml"/><Relationship Id="rId22" Type="http://schemas.openxmlformats.org/officeDocument/2006/relationships/customXml" Target="../ink/ink2693.xml"/><Relationship Id="rId27" Type="http://schemas.openxmlformats.org/officeDocument/2006/relationships/image" Target="../media/image580.png"/><Relationship Id="rId30" Type="http://schemas.openxmlformats.org/officeDocument/2006/relationships/customXml" Target="../ink/ink2697.xml"/><Relationship Id="rId35" Type="http://schemas.openxmlformats.org/officeDocument/2006/relationships/image" Target="../media/image584.png"/><Relationship Id="rId43" Type="http://schemas.openxmlformats.org/officeDocument/2006/relationships/image" Target="../media/image588.png"/><Relationship Id="rId48" Type="http://schemas.openxmlformats.org/officeDocument/2006/relationships/customXml" Target="../ink/ink2706.xml"/><Relationship Id="rId56" Type="http://schemas.openxmlformats.org/officeDocument/2006/relationships/customXml" Target="../ink/ink2710.xml"/><Relationship Id="rId77" Type="http://schemas.openxmlformats.org/officeDocument/2006/relationships/image" Target="../media/image600.png"/><Relationship Id="rId8" Type="http://schemas.openxmlformats.org/officeDocument/2006/relationships/customXml" Target="../ink/ink2686.xml"/><Relationship Id="rId51" Type="http://schemas.openxmlformats.org/officeDocument/2006/relationships/image" Target="../media/image592.png"/><Relationship Id="rId72" Type="http://schemas.openxmlformats.org/officeDocument/2006/relationships/customXml" Target="../ink/ink2714.xml"/><Relationship Id="rId80" Type="http://schemas.openxmlformats.org/officeDocument/2006/relationships/customXml" Target="../ink/ink2718.xml"/><Relationship Id="rId85" Type="http://schemas.openxmlformats.org/officeDocument/2006/relationships/image" Target="../media/image604.png"/><Relationship Id="rId3" Type="http://schemas.openxmlformats.org/officeDocument/2006/relationships/image" Target="../media/image568.png"/><Relationship Id="rId12" Type="http://schemas.openxmlformats.org/officeDocument/2006/relationships/customXml" Target="../ink/ink2688.xml"/><Relationship Id="rId17" Type="http://schemas.openxmlformats.org/officeDocument/2006/relationships/image" Target="../media/image575.png"/><Relationship Id="rId25" Type="http://schemas.openxmlformats.org/officeDocument/2006/relationships/image" Target="../media/image579.png"/><Relationship Id="rId33" Type="http://schemas.openxmlformats.org/officeDocument/2006/relationships/image" Target="../media/image583.png"/><Relationship Id="rId38" Type="http://schemas.openxmlformats.org/officeDocument/2006/relationships/customXml" Target="../ink/ink2701.xml"/><Relationship Id="rId46" Type="http://schemas.openxmlformats.org/officeDocument/2006/relationships/customXml" Target="../ink/ink2705.xml"/><Relationship Id="rId59" Type="http://schemas.openxmlformats.org/officeDocument/2006/relationships/image" Target="../media/image596.png"/><Relationship Id="rId20" Type="http://schemas.openxmlformats.org/officeDocument/2006/relationships/customXml" Target="../ink/ink2692.xml"/><Relationship Id="rId41" Type="http://schemas.openxmlformats.org/officeDocument/2006/relationships/image" Target="../media/image587.png"/><Relationship Id="rId54" Type="http://schemas.openxmlformats.org/officeDocument/2006/relationships/customXml" Target="../ink/ink2709.xml"/><Relationship Id="rId62" Type="http://schemas.openxmlformats.org/officeDocument/2006/relationships/customXml" Target="../ink/ink2713.xml"/><Relationship Id="rId75" Type="http://schemas.openxmlformats.org/officeDocument/2006/relationships/image" Target="../media/image599.png"/><Relationship Id="rId83" Type="http://schemas.openxmlformats.org/officeDocument/2006/relationships/image" Target="../media/image60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85.xml"/></Relationships>
</file>

<file path=ppt/slides/_rels/slide6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33.xml"/><Relationship Id="rId117" Type="http://schemas.openxmlformats.org/officeDocument/2006/relationships/image" Target="../media/image989.png"/><Relationship Id="rId21" Type="http://schemas.openxmlformats.org/officeDocument/2006/relationships/image" Target="../media/image941.png"/><Relationship Id="rId42" Type="http://schemas.openxmlformats.org/officeDocument/2006/relationships/customXml" Target="../ink/ink2741.xml"/><Relationship Id="rId47" Type="http://schemas.openxmlformats.org/officeDocument/2006/relationships/image" Target="../media/image954.png"/><Relationship Id="rId63" Type="http://schemas.openxmlformats.org/officeDocument/2006/relationships/image" Target="../media/image962.png"/><Relationship Id="rId68" Type="http://schemas.openxmlformats.org/officeDocument/2006/relationships/customXml" Target="../ink/ink2754.xml"/><Relationship Id="rId84" Type="http://schemas.openxmlformats.org/officeDocument/2006/relationships/customXml" Target="../ink/ink2762.xml"/><Relationship Id="rId89" Type="http://schemas.openxmlformats.org/officeDocument/2006/relationships/image" Target="../media/image975.png"/><Relationship Id="rId112" Type="http://schemas.openxmlformats.org/officeDocument/2006/relationships/customXml" Target="../ink/ink2776.xml"/><Relationship Id="rId133" Type="http://schemas.openxmlformats.org/officeDocument/2006/relationships/image" Target="../media/image997.png"/><Relationship Id="rId16" Type="http://schemas.openxmlformats.org/officeDocument/2006/relationships/customXml" Target="../ink/ink2728.xml"/><Relationship Id="rId107" Type="http://schemas.openxmlformats.org/officeDocument/2006/relationships/image" Target="../media/image984.png"/><Relationship Id="rId11" Type="http://schemas.openxmlformats.org/officeDocument/2006/relationships/image" Target="../media/image936.png"/><Relationship Id="rId32" Type="http://schemas.openxmlformats.org/officeDocument/2006/relationships/customXml" Target="../ink/ink2736.xml"/><Relationship Id="rId37" Type="http://schemas.openxmlformats.org/officeDocument/2006/relationships/image" Target="../media/image949.png"/><Relationship Id="rId53" Type="http://schemas.openxmlformats.org/officeDocument/2006/relationships/image" Target="../media/image957.png"/><Relationship Id="rId58" Type="http://schemas.openxmlformats.org/officeDocument/2006/relationships/customXml" Target="../ink/ink2749.xml"/><Relationship Id="rId74" Type="http://schemas.openxmlformats.org/officeDocument/2006/relationships/customXml" Target="../ink/ink2757.xml"/><Relationship Id="rId79" Type="http://schemas.openxmlformats.org/officeDocument/2006/relationships/image" Target="../media/image970.png"/><Relationship Id="rId102" Type="http://schemas.openxmlformats.org/officeDocument/2006/relationships/customXml" Target="../ink/ink2771.xml"/><Relationship Id="rId123" Type="http://schemas.openxmlformats.org/officeDocument/2006/relationships/image" Target="../media/image992.png"/><Relationship Id="rId128" Type="http://schemas.openxmlformats.org/officeDocument/2006/relationships/customXml" Target="../ink/ink2784.xml"/><Relationship Id="rId5" Type="http://schemas.openxmlformats.org/officeDocument/2006/relationships/image" Target="../media/image933.png"/><Relationship Id="rId90" Type="http://schemas.openxmlformats.org/officeDocument/2006/relationships/customXml" Target="../ink/ink2765.xml"/><Relationship Id="rId95" Type="http://schemas.openxmlformats.org/officeDocument/2006/relationships/image" Target="../media/image978.png"/><Relationship Id="rId14" Type="http://schemas.openxmlformats.org/officeDocument/2006/relationships/customXml" Target="../ink/ink2727.xml"/><Relationship Id="rId22" Type="http://schemas.openxmlformats.org/officeDocument/2006/relationships/customXml" Target="../ink/ink2731.xml"/><Relationship Id="rId27" Type="http://schemas.openxmlformats.org/officeDocument/2006/relationships/image" Target="../media/image944.png"/><Relationship Id="rId30" Type="http://schemas.openxmlformats.org/officeDocument/2006/relationships/customXml" Target="../ink/ink2735.xml"/><Relationship Id="rId35" Type="http://schemas.openxmlformats.org/officeDocument/2006/relationships/image" Target="../media/image948.png"/><Relationship Id="rId43" Type="http://schemas.openxmlformats.org/officeDocument/2006/relationships/image" Target="../media/image952.png"/><Relationship Id="rId48" Type="http://schemas.openxmlformats.org/officeDocument/2006/relationships/customXml" Target="../ink/ink2744.xml"/><Relationship Id="rId56" Type="http://schemas.openxmlformats.org/officeDocument/2006/relationships/customXml" Target="../ink/ink2748.xml"/><Relationship Id="rId64" Type="http://schemas.openxmlformats.org/officeDocument/2006/relationships/customXml" Target="../ink/ink2752.xml"/><Relationship Id="rId69" Type="http://schemas.openxmlformats.org/officeDocument/2006/relationships/image" Target="../media/image965.png"/><Relationship Id="rId77" Type="http://schemas.openxmlformats.org/officeDocument/2006/relationships/image" Target="../media/image969.png"/><Relationship Id="rId100" Type="http://schemas.openxmlformats.org/officeDocument/2006/relationships/customXml" Target="../ink/ink2770.xml"/><Relationship Id="rId105" Type="http://schemas.openxmlformats.org/officeDocument/2006/relationships/image" Target="../media/image983.png"/><Relationship Id="rId113" Type="http://schemas.openxmlformats.org/officeDocument/2006/relationships/image" Target="../media/image987.png"/><Relationship Id="rId118" Type="http://schemas.openxmlformats.org/officeDocument/2006/relationships/customXml" Target="../ink/ink2779.xml"/><Relationship Id="rId126" Type="http://schemas.openxmlformats.org/officeDocument/2006/relationships/customXml" Target="../ink/ink2783.xml"/><Relationship Id="rId134" Type="http://schemas.openxmlformats.org/officeDocument/2006/relationships/customXml" Target="../ink/ink2787.xml"/><Relationship Id="rId8" Type="http://schemas.openxmlformats.org/officeDocument/2006/relationships/customXml" Target="../ink/ink2724.xml"/><Relationship Id="rId51" Type="http://schemas.openxmlformats.org/officeDocument/2006/relationships/image" Target="../media/image956.png"/><Relationship Id="rId72" Type="http://schemas.openxmlformats.org/officeDocument/2006/relationships/customXml" Target="../ink/ink2756.xml"/><Relationship Id="rId80" Type="http://schemas.openxmlformats.org/officeDocument/2006/relationships/customXml" Target="../ink/ink2760.xml"/><Relationship Id="rId85" Type="http://schemas.openxmlformats.org/officeDocument/2006/relationships/image" Target="../media/image973.png"/><Relationship Id="rId93" Type="http://schemas.openxmlformats.org/officeDocument/2006/relationships/image" Target="../media/image977.png"/><Relationship Id="rId98" Type="http://schemas.openxmlformats.org/officeDocument/2006/relationships/customXml" Target="../ink/ink2769.xml"/><Relationship Id="rId121" Type="http://schemas.openxmlformats.org/officeDocument/2006/relationships/image" Target="../media/image991.png"/><Relationship Id="rId3" Type="http://schemas.openxmlformats.org/officeDocument/2006/relationships/image" Target="../media/image932.png"/><Relationship Id="rId12" Type="http://schemas.openxmlformats.org/officeDocument/2006/relationships/customXml" Target="../ink/ink2726.xml"/><Relationship Id="rId17" Type="http://schemas.openxmlformats.org/officeDocument/2006/relationships/image" Target="../media/image939.png"/><Relationship Id="rId25" Type="http://schemas.openxmlformats.org/officeDocument/2006/relationships/image" Target="../media/image943.png"/><Relationship Id="rId33" Type="http://schemas.openxmlformats.org/officeDocument/2006/relationships/image" Target="../media/image947.png"/><Relationship Id="rId38" Type="http://schemas.openxmlformats.org/officeDocument/2006/relationships/customXml" Target="../ink/ink2739.xml"/><Relationship Id="rId46" Type="http://schemas.openxmlformats.org/officeDocument/2006/relationships/customXml" Target="../ink/ink2743.xml"/><Relationship Id="rId59" Type="http://schemas.openxmlformats.org/officeDocument/2006/relationships/image" Target="../media/image960.png"/><Relationship Id="rId67" Type="http://schemas.openxmlformats.org/officeDocument/2006/relationships/image" Target="../media/image964.png"/><Relationship Id="rId103" Type="http://schemas.openxmlformats.org/officeDocument/2006/relationships/image" Target="../media/image982.png"/><Relationship Id="rId108" Type="http://schemas.openxmlformats.org/officeDocument/2006/relationships/customXml" Target="../ink/ink2774.xml"/><Relationship Id="rId116" Type="http://schemas.openxmlformats.org/officeDocument/2006/relationships/customXml" Target="../ink/ink2778.xml"/><Relationship Id="rId124" Type="http://schemas.openxmlformats.org/officeDocument/2006/relationships/customXml" Target="../ink/ink2782.xml"/><Relationship Id="rId129" Type="http://schemas.openxmlformats.org/officeDocument/2006/relationships/image" Target="../media/image995.png"/><Relationship Id="rId20" Type="http://schemas.openxmlformats.org/officeDocument/2006/relationships/customXml" Target="../ink/ink2730.xml"/><Relationship Id="rId41" Type="http://schemas.openxmlformats.org/officeDocument/2006/relationships/image" Target="../media/image951.png"/><Relationship Id="rId54" Type="http://schemas.openxmlformats.org/officeDocument/2006/relationships/customXml" Target="../ink/ink2747.xml"/><Relationship Id="rId62" Type="http://schemas.openxmlformats.org/officeDocument/2006/relationships/customXml" Target="../ink/ink2751.xml"/><Relationship Id="rId70" Type="http://schemas.openxmlformats.org/officeDocument/2006/relationships/customXml" Target="../ink/ink2755.xml"/><Relationship Id="rId75" Type="http://schemas.openxmlformats.org/officeDocument/2006/relationships/image" Target="../media/image968.png"/><Relationship Id="rId83" Type="http://schemas.openxmlformats.org/officeDocument/2006/relationships/image" Target="../media/image972.png"/><Relationship Id="rId88" Type="http://schemas.openxmlformats.org/officeDocument/2006/relationships/customXml" Target="../ink/ink2764.xml"/><Relationship Id="rId91" Type="http://schemas.openxmlformats.org/officeDocument/2006/relationships/image" Target="../media/image976.png"/><Relationship Id="rId96" Type="http://schemas.openxmlformats.org/officeDocument/2006/relationships/customXml" Target="../ink/ink2768.xml"/><Relationship Id="rId111" Type="http://schemas.openxmlformats.org/officeDocument/2006/relationships/image" Target="../media/image986.png"/><Relationship Id="rId132" Type="http://schemas.openxmlformats.org/officeDocument/2006/relationships/customXml" Target="../ink/ink278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23.xml"/><Relationship Id="rId15" Type="http://schemas.openxmlformats.org/officeDocument/2006/relationships/image" Target="../media/image938.png"/><Relationship Id="rId23" Type="http://schemas.openxmlformats.org/officeDocument/2006/relationships/image" Target="../media/image942.png"/><Relationship Id="rId28" Type="http://schemas.openxmlformats.org/officeDocument/2006/relationships/customXml" Target="../ink/ink2734.xml"/><Relationship Id="rId36" Type="http://schemas.openxmlformats.org/officeDocument/2006/relationships/customXml" Target="../ink/ink2738.xml"/><Relationship Id="rId49" Type="http://schemas.openxmlformats.org/officeDocument/2006/relationships/image" Target="../media/image955.png"/><Relationship Id="rId57" Type="http://schemas.openxmlformats.org/officeDocument/2006/relationships/image" Target="../media/image959.png"/><Relationship Id="rId106" Type="http://schemas.openxmlformats.org/officeDocument/2006/relationships/customXml" Target="../ink/ink2773.xml"/><Relationship Id="rId114" Type="http://schemas.openxmlformats.org/officeDocument/2006/relationships/customXml" Target="../ink/ink2777.xml"/><Relationship Id="rId119" Type="http://schemas.openxmlformats.org/officeDocument/2006/relationships/image" Target="../media/image990.png"/><Relationship Id="rId127" Type="http://schemas.openxmlformats.org/officeDocument/2006/relationships/image" Target="../media/image994.png"/><Relationship Id="rId10" Type="http://schemas.openxmlformats.org/officeDocument/2006/relationships/customXml" Target="../ink/ink2725.xml"/><Relationship Id="rId31" Type="http://schemas.openxmlformats.org/officeDocument/2006/relationships/image" Target="../media/image946.png"/><Relationship Id="rId44" Type="http://schemas.openxmlformats.org/officeDocument/2006/relationships/customXml" Target="../ink/ink2742.xml"/><Relationship Id="rId52" Type="http://schemas.openxmlformats.org/officeDocument/2006/relationships/customXml" Target="../ink/ink2746.xml"/><Relationship Id="rId60" Type="http://schemas.openxmlformats.org/officeDocument/2006/relationships/customXml" Target="../ink/ink2750.xml"/><Relationship Id="rId65" Type="http://schemas.openxmlformats.org/officeDocument/2006/relationships/image" Target="../media/image963.png"/><Relationship Id="rId73" Type="http://schemas.openxmlformats.org/officeDocument/2006/relationships/image" Target="../media/image967.png"/><Relationship Id="rId78" Type="http://schemas.openxmlformats.org/officeDocument/2006/relationships/customXml" Target="../ink/ink2759.xml"/><Relationship Id="rId81" Type="http://schemas.openxmlformats.org/officeDocument/2006/relationships/image" Target="../media/image971.png"/><Relationship Id="rId86" Type="http://schemas.openxmlformats.org/officeDocument/2006/relationships/customXml" Target="../ink/ink2763.xml"/><Relationship Id="rId94" Type="http://schemas.openxmlformats.org/officeDocument/2006/relationships/customXml" Target="../ink/ink2767.xml"/><Relationship Id="rId99" Type="http://schemas.openxmlformats.org/officeDocument/2006/relationships/image" Target="../media/image980.png"/><Relationship Id="rId101" Type="http://schemas.openxmlformats.org/officeDocument/2006/relationships/image" Target="../media/image981.png"/><Relationship Id="rId122" Type="http://schemas.openxmlformats.org/officeDocument/2006/relationships/customXml" Target="../ink/ink2781.xml"/><Relationship Id="rId130" Type="http://schemas.openxmlformats.org/officeDocument/2006/relationships/customXml" Target="../ink/ink2785.xml"/><Relationship Id="rId135" Type="http://schemas.openxmlformats.org/officeDocument/2006/relationships/image" Target="../media/image998.png"/><Relationship Id="rId4" Type="http://schemas.openxmlformats.org/officeDocument/2006/relationships/customXml" Target="../ink/ink2722.xml"/><Relationship Id="rId9" Type="http://schemas.openxmlformats.org/officeDocument/2006/relationships/image" Target="../media/image935.png"/><Relationship Id="rId13" Type="http://schemas.openxmlformats.org/officeDocument/2006/relationships/image" Target="../media/image937.png"/><Relationship Id="rId18" Type="http://schemas.openxmlformats.org/officeDocument/2006/relationships/customXml" Target="../ink/ink2729.xml"/><Relationship Id="rId39" Type="http://schemas.openxmlformats.org/officeDocument/2006/relationships/image" Target="../media/image950.png"/><Relationship Id="rId109" Type="http://schemas.openxmlformats.org/officeDocument/2006/relationships/image" Target="../media/image985.png"/><Relationship Id="rId34" Type="http://schemas.openxmlformats.org/officeDocument/2006/relationships/customXml" Target="../ink/ink2737.xml"/><Relationship Id="rId50" Type="http://schemas.openxmlformats.org/officeDocument/2006/relationships/customXml" Target="../ink/ink2745.xml"/><Relationship Id="rId55" Type="http://schemas.openxmlformats.org/officeDocument/2006/relationships/image" Target="../media/image958.png"/><Relationship Id="rId76" Type="http://schemas.openxmlformats.org/officeDocument/2006/relationships/customXml" Target="../ink/ink2758.xml"/><Relationship Id="rId97" Type="http://schemas.openxmlformats.org/officeDocument/2006/relationships/image" Target="../media/image979.png"/><Relationship Id="rId104" Type="http://schemas.openxmlformats.org/officeDocument/2006/relationships/customXml" Target="../ink/ink2772.xml"/><Relationship Id="rId120" Type="http://schemas.openxmlformats.org/officeDocument/2006/relationships/customXml" Target="../ink/ink2780.xml"/><Relationship Id="rId125" Type="http://schemas.openxmlformats.org/officeDocument/2006/relationships/image" Target="../media/image993.png"/><Relationship Id="rId7" Type="http://schemas.openxmlformats.org/officeDocument/2006/relationships/image" Target="../media/image934.png"/><Relationship Id="rId71" Type="http://schemas.openxmlformats.org/officeDocument/2006/relationships/image" Target="../media/image966.png"/><Relationship Id="rId92" Type="http://schemas.openxmlformats.org/officeDocument/2006/relationships/customXml" Target="../ink/ink2766.xml"/><Relationship Id="rId2" Type="http://schemas.openxmlformats.org/officeDocument/2006/relationships/customXml" Target="../ink/ink2721.xml"/><Relationship Id="rId29" Type="http://schemas.openxmlformats.org/officeDocument/2006/relationships/image" Target="../media/image945.png"/><Relationship Id="rId24" Type="http://schemas.openxmlformats.org/officeDocument/2006/relationships/customXml" Target="../ink/ink2732.xml"/><Relationship Id="rId40" Type="http://schemas.openxmlformats.org/officeDocument/2006/relationships/customXml" Target="../ink/ink2740.xml"/><Relationship Id="rId45" Type="http://schemas.openxmlformats.org/officeDocument/2006/relationships/image" Target="../media/image953.png"/><Relationship Id="rId66" Type="http://schemas.openxmlformats.org/officeDocument/2006/relationships/customXml" Target="../ink/ink2753.xml"/><Relationship Id="rId87" Type="http://schemas.openxmlformats.org/officeDocument/2006/relationships/image" Target="../media/image974.png"/><Relationship Id="rId110" Type="http://schemas.openxmlformats.org/officeDocument/2006/relationships/customXml" Target="../ink/ink2775.xml"/><Relationship Id="rId115" Type="http://schemas.openxmlformats.org/officeDocument/2006/relationships/image" Target="../media/image988.png"/><Relationship Id="rId131" Type="http://schemas.openxmlformats.org/officeDocument/2006/relationships/image" Target="../media/image996.png"/><Relationship Id="rId61" Type="http://schemas.openxmlformats.org/officeDocument/2006/relationships/image" Target="../media/image961.png"/><Relationship Id="rId82" Type="http://schemas.openxmlformats.org/officeDocument/2006/relationships/customXml" Target="../ink/ink2761.xml"/><Relationship Id="rId19" Type="http://schemas.openxmlformats.org/officeDocument/2006/relationships/image" Target="../media/image94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91.xml"/><Relationship Id="rId13" Type="http://schemas.openxmlformats.org/officeDocument/2006/relationships/image" Target="../media/image1004.png"/><Relationship Id="rId3" Type="http://schemas.openxmlformats.org/officeDocument/2006/relationships/image" Target="../media/image999.png"/><Relationship Id="rId7" Type="http://schemas.openxmlformats.org/officeDocument/2006/relationships/image" Target="../media/image1001.png"/><Relationship Id="rId12" Type="http://schemas.openxmlformats.org/officeDocument/2006/relationships/customXml" Target="../ink/ink2793.xml"/><Relationship Id="rId17" Type="http://schemas.openxmlformats.org/officeDocument/2006/relationships/image" Target="../media/image1006.png"/><Relationship Id="rId2" Type="http://schemas.openxmlformats.org/officeDocument/2006/relationships/customXml" Target="../ink/ink2788.xml"/><Relationship Id="rId16" Type="http://schemas.openxmlformats.org/officeDocument/2006/relationships/customXml" Target="../ink/ink279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90.xml"/><Relationship Id="rId11" Type="http://schemas.openxmlformats.org/officeDocument/2006/relationships/image" Target="../media/image1003.png"/><Relationship Id="rId5" Type="http://schemas.openxmlformats.org/officeDocument/2006/relationships/image" Target="../media/image1000.png"/><Relationship Id="rId15" Type="http://schemas.openxmlformats.org/officeDocument/2006/relationships/image" Target="../media/image1005.png"/><Relationship Id="rId10" Type="http://schemas.openxmlformats.org/officeDocument/2006/relationships/customXml" Target="../ink/ink2792.xml"/><Relationship Id="rId4" Type="http://schemas.openxmlformats.org/officeDocument/2006/relationships/customXml" Target="../ink/ink2789.xml"/><Relationship Id="rId9" Type="http://schemas.openxmlformats.org/officeDocument/2006/relationships/image" Target="../media/image1002.png"/><Relationship Id="rId14" Type="http://schemas.openxmlformats.org/officeDocument/2006/relationships/customXml" Target="../ink/ink279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99.xml"/><Relationship Id="rId13" Type="http://schemas.openxmlformats.org/officeDocument/2006/relationships/image" Target="../media/image1004.png"/><Relationship Id="rId18" Type="http://schemas.openxmlformats.org/officeDocument/2006/relationships/customXml" Target="../ink/ink2804.xml"/><Relationship Id="rId26" Type="http://schemas.openxmlformats.org/officeDocument/2006/relationships/customXml" Target="../ink/ink2808.xml"/><Relationship Id="rId3" Type="http://schemas.openxmlformats.org/officeDocument/2006/relationships/image" Target="../media/image999.png"/><Relationship Id="rId21" Type="http://schemas.openxmlformats.org/officeDocument/2006/relationships/image" Target="../media/image1008.png"/><Relationship Id="rId34" Type="http://schemas.openxmlformats.org/officeDocument/2006/relationships/customXml" Target="../ink/ink2812.xml"/><Relationship Id="rId7" Type="http://schemas.openxmlformats.org/officeDocument/2006/relationships/image" Target="../media/image1001.png"/><Relationship Id="rId12" Type="http://schemas.openxmlformats.org/officeDocument/2006/relationships/customXml" Target="../ink/ink2801.xml"/><Relationship Id="rId17" Type="http://schemas.openxmlformats.org/officeDocument/2006/relationships/image" Target="../media/image1006.png"/><Relationship Id="rId25" Type="http://schemas.openxmlformats.org/officeDocument/2006/relationships/image" Target="../media/image1010.png"/><Relationship Id="rId33" Type="http://schemas.openxmlformats.org/officeDocument/2006/relationships/image" Target="../media/image1014.png"/><Relationship Id="rId2" Type="http://schemas.openxmlformats.org/officeDocument/2006/relationships/customXml" Target="../ink/ink2796.xml"/><Relationship Id="rId16" Type="http://schemas.openxmlformats.org/officeDocument/2006/relationships/customXml" Target="../ink/ink2803.xml"/><Relationship Id="rId20" Type="http://schemas.openxmlformats.org/officeDocument/2006/relationships/customXml" Target="../ink/ink2805.xml"/><Relationship Id="rId29" Type="http://schemas.openxmlformats.org/officeDocument/2006/relationships/image" Target="../media/image10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98.xml"/><Relationship Id="rId11" Type="http://schemas.openxmlformats.org/officeDocument/2006/relationships/image" Target="../media/image1003.png"/><Relationship Id="rId24" Type="http://schemas.openxmlformats.org/officeDocument/2006/relationships/customXml" Target="../ink/ink2807.xml"/><Relationship Id="rId32" Type="http://schemas.openxmlformats.org/officeDocument/2006/relationships/customXml" Target="../ink/ink2811.xml"/><Relationship Id="rId5" Type="http://schemas.openxmlformats.org/officeDocument/2006/relationships/image" Target="../media/image1000.png"/><Relationship Id="rId15" Type="http://schemas.openxmlformats.org/officeDocument/2006/relationships/image" Target="../media/image1005.png"/><Relationship Id="rId23" Type="http://schemas.openxmlformats.org/officeDocument/2006/relationships/image" Target="../media/image1009.png"/><Relationship Id="rId28" Type="http://schemas.openxmlformats.org/officeDocument/2006/relationships/customXml" Target="../ink/ink2809.xml"/><Relationship Id="rId10" Type="http://schemas.openxmlformats.org/officeDocument/2006/relationships/customXml" Target="../ink/ink2800.xml"/><Relationship Id="rId19" Type="http://schemas.openxmlformats.org/officeDocument/2006/relationships/image" Target="../media/image1007.png"/><Relationship Id="rId31" Type="http://schemas.openxmlformats.org/officeDocument/2006/relationships/image" Target="../media/image1013.png"/><Relationship Id="rId4" Type="http://schemas.openxmlformats.org/officeDocument/2006/relationships/customXml" Target="../ink/ink2797.xml"/><Relationship Id="rId9" Type="http://schemas.openxmlformats.org/officeDocument/2006/relationships/image" Target="../media/image1002.png"/><Relationship Id="rId14" Type="http://schemas.openxmlformats.org/officeDocument/2006/relationships/customXml" Target="../ink/ink2802.xml"/><Relationship Id="rId22" Type="http://schemas.openxmlformats.org/officeDocument/2006/relationships/customXml" Target="../ink/ink2806.xml"/><Relationship Id="rId27" Type="http://schemas.openxmlformats.org/officeDocument/2006/relationships/image" Target="../media/image1011.png"/><Relationship Id="rId30" Type="http://schemas.openxmlformats.org/officeDocument/2006/relationships/customXml" Target="../ink/ink2810.xml"/><Relationship Id="rId35" Type="http://schemas.openxmlformats.org/officeDocument/2006/relationships/image" Target="../media/image101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16.xml"/><Relationship Id="rId13" Type="http://schemas.openxmlformats.org/officeDocument/2006/relationships/image" Target="../media/image1004.png"/><Relationship Id="rId18" Type="http://schemas.openxmlformats.org/officeDocument/2006/relationships/customXml" Target="../ink/ink2821.xml"/><Relationship Id="rId26" Type="http://schemas.openxmlformats.org/officeDocument/2006/relationships/customXml" Target="../ink/ink2825.xml"/><Relationship Id="rId39" Type="http://schemas.openxmlformats.org/officeDocument/2006/relationships/image" Target="../media/image1017.png"/><Relationship Id="rId3" Type="http://schemas.openxmlformats.org/officeDocument/2006/relationships/image" Target="../media/image999.png"/><Relationship Id="rId21" Type="http://schemas.openxmlformats.org/officeDocument/2006/relationships/image" Target="../media/image1008.png"/><Relationship Id="rId34" Type="http://schemas.openxmlformats.org/officeDocument/2006/relationships/customXml" Target="../ink/ink2829.xml"/><Relationship Id="rId63" Type="http://schemas.openxmlformats.org/officeDocument/2006/relationships/image" Target="../media/image1029.png"/><Relationship Id="rId7" Type="http://schemas.openxmlformats.org/officeDocument/2006/relationships/image" Target="../media/image1001.png"/><Relationship Id="rId12" Type="http://schemas.openxmlformats.org/officeDocument/2006/relationships/customXml" Target="../ink/ink2818.xml"/><Relationship Id="rId17" Type="http://schemas.openxmlformats.org/officeDocument/2006/relationships/image" Target="../media/image1006.png"/><Relationship Id="rId25" Type="http://schemas.openxmlformats.org/officeDocument/2006/relationships/image" Target="../media/image1010.png"/><Relationship Id="rId33" Type="http://schemas.openxmlformats.org/officeDocument/2006/relationships/image" Target="../media/image1014.png"/><Relationship Id="rId59" Type="http://schemas.openxmlformats.org/officeDocument/2006/relationships/image" Target="../media/image1027.png"/><Relationship Id="rId2" Type="http://schemas.openxmlformats.org/officeDocument/2006/relationships/customXml" Target="../ink/ink2813.xml"/><Relationship Id="rId16" Type="http://schemas.openxmlformats.org/officeDocument/2006/relationships/customXml" Target="../ink/ink2820.xml"/><Relationship Id="rId20" Type="http://schemas.openxmlformats.org/officeDocument/2006/relationships/customXml" Target="../ink/ink2822.xml"/><Relationship Id="rId29" Type="http://schemas.openxmlformats.org/officeDocument/2006/relationships/image" Target="../media/image1012.png"/><Relationship Id="rId62" Type="http://schemas.openxmlformats.org/officeDocument/2006/relationships/customXml" Target="../ink/ink283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15.xml"/><Relationship Id="rId11" Type="http://schemas.openxmlformats.org/officeDocument/2006/relationships/image" Target="../media/image1003.png"/><Relationship Id="rId24" Type="http://schemas.openxmlformats.org/officeDocument/2006/relationships/customXml" Target="../ink/ink2824.xml"/><Relationship Id="rId32" Type="http://schemas.openxmlformats.org/officeDocument/2006/relationships/customXml" Target="../ink/ink2828.xml"/><Relationship Id="rId40" Type="http://schemas.openxmlformats.org/officeDocument/2006/relationships/customXml" Target="../ink/ink2831.xml"/><Relationship Id="rId5" Type="http://schemas.openxmlformats.org/officeDocument/2006/relationships/image" Target="../media/image1000.png"/><Relationship Id="rId15" Type="http://schemas.openxmlformats.org/officeDocument/2006/relationships/image" Target="../media/image1005.png"/><Relationship Id="rId23" Type="http://schemas.openxmlformats.org/officeDocument/2006/relationships/image" Target="../media/image1009.png"/><Relationship Id="rId28" Type="http://schemas.openxmlformats.org/officeDocument/2006/relationships/customXml" Target="../ink/ink2826.xml"/><Relationship Id="rId36" Type="http://schemas.openxmlformats.org/officeDocument/2006/relationships/customXml" Target="../ink/ink2830.xml"/><Relationship Id="rId61" Type="http://schemas.openxmlformats.org/officeDocument/2006/relationships/image" Target="../media/image1028.png"/><Relationship Id="rId10" Type="http://schemas.openxmlformats.org/officeDocument/2006/relationships/customXml" Target="../ink/ink2817.xml"/><Relationship Id="rId19" Type="http://schemas.openxmlformats.org/officeDocument/2006/relationships/image" Target="../media/image1007.png"/><Relationship Id="rId31" Type="http://schemas.openxmlformats.org/officeDocument/2006/relationships/image" Target="../media/image1013.png"/><Relationship Id="rId60" Type="http://schemas.openxmlformats.org/officeDocument/2006/relationships/customXml" Target="../ink/ink2832.xml"/><Relationship Id="rId4" Type="http://schemas.openxmlformats.org/officeDocument/2006/relationships/customXml" Target="../ink/ink2814.xml"/><Relationship Id="rId9" Type="http://schemas.openxmlformats.org/officeDocument/2006/relationships/image" Target="../media/image1002.png"/><Relationship Id="rId14" Type="http://schemas.openxmlformats.org/officeDocument/2006/relationships/customXml" Target="../ink/ink2819.xml"/><Relationship Id="rId22" Type="http://schemas.openxmlformats.org/officeDocument/2006/relationships/customXml" Target="../ink/ink2823.xml"/><Relationship Id="rId27" Type="http://schemas.openxmlformats.org/officeDocument/2006/relationships/image" Target="../media/image1011.png"/><Relationship Id="rId30" Type="http://schemas.openxmlformats.org/officeDocument/2006/relationships/customXml" Target="../ink/ink2827.xml"/><Relationship Id="rId35" Type="http://schemas.openxmlformats.org/officeDocument/2006/relationships/image" Target="../media/image101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customXml" Target="../ink/ink224.xml"/><Relationship Id="rId26" Type="http://schemas.openxmlformats.org/officeDocument/2006/relationships/customXml" Target="../ink/ink228.xml"/><Relationship Id="rId39" Type="http://schemas.openxmlformats.org/officeDocument/2006/relationships/image" Target="../media/image89.png"/><Relationship Id="rId21" Type="http://schemas.openxmlformats.org/officeDocument/2006/relationships/image" Target="../media/image80.png"/><Relationship Id="rId34" Type="http://schemas.openxmlformats.org/officeDocument/2006/relationships/customXml" Target="../ink/ink232.xml"/><Relationship Id="rId42" Type="http://schemas.openxmlformats.org/officeDocument/2006/relationships/customXml" Target="../ink/ink236.xml"/><Relationship Id="rId47" Type="http://schemas.openxmlformats.org/officeDocument/2006/relationships/image" Target="../media/image93.png"/><Relationship Id="rId50" Type="http://schemas.openxmlformats.org/officeDocument/2006/relationships/customXml" Target="../ink/ink240.xml"/><Relationship Id="rId55" Type="http://schemas.openxmlformats.org/officeDocument/2006/relationships/image" Target="../media/image97.png"/><Relationship Id="rId63" Type="http://schemas.openxmlformats.org/officeDocument/2006/relationships/image" Target="../media/image101.png"/><Relationship Id="rId68" Type="http://schemas.openxmlformats.org/officeDocument/2006/relationships/customXml" Target="../ink/ink249.xml"/><Relationship Id="rId7" Type="http://schemas.openxmlformats.org/officeDocument/2006/relationships/image" Target="../media/image73.png"/><Relationship Id="rId71" Type="http://schemas.openxmlformats.org/officeDocument/2006/relationships/image" Target="../media/image105.png"/><Relationship Id="rId2" Type="http://schemas.openxmlformats.org/officeDocument/2006/relationships/customXml" Target="../ink/ink216.xml"/><Relationship Id="rId16" Type="http://schemas.openxmlformats.org/officeDocument/2006/relationships/customXml" Target="../ink/ink223.xml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8.xml"/><Relationship Id="rId11" Type="http://schemas.openxmlformats.org/officeDocument/2006/relationships/image" Target="../media/image75.png"/><Relationship Id="rId24" Type="http://schemas.openxmlformats.org/officeDocument/2006/relationships/customXml" Target="../ink/ink227.xml"/><Relationship Id="rId32" Type="http://schemas.openxmlformats.org/officeDocument/2006/relationships/customXml" Target="../ink/ink231.xml"/><Relationship Id="rId37" Type="http://schemas.openxmlformats.org/officeDocument/2006/relationships/image" Target="../media/image88.png"/><Relationship Id="rId40" Type="http://schemas.openxmlformats.org/officeDocument/2006/relationships/customXml" Target="../ink/ink235.xml"/><Relationship Id="rId45" Type="http://schemas.openxmlformats.org/officeDocument/2006/relationships/image" Target="../media/image92.png"/><Relationship Id="rId53" Type="http://schemas.openxmlformats.org/officeDocument/2006/relationships/image" Target="../media/image96.png"/><Relationship Id="rId58" Type="http://schemas.openxmlformats.org/officeDocument/2006/relationships/customXml" Target="../ink/ink244.xml"/><Relationship Id="rId66" Type="http://schemas.openxmlformats.org/officeDocument/2006/relationships/customXml" Target="../ink/ink248.xml"/><Relationship Id="rId5" Type="http://schemas.openxmlformats.org/officeDocument/2006/relationships/image" Target="../media/image72.png"/><Relationship Id="rId15" Type="http://schemas.openxmlformats.org/officeDocument/2006/relationships/image" Target="../media/image7710.png"/><Relationship Id="rId23" Type="http://schemas.openxmlformats.org/officeDocument/2006/relationships/image" Target="../media/image81.png"/><Relationship Id="rId28" Type="http://schemas.openxmlformats.org/officeDocument/2006/relationships/customXml" Target="../ink/ink229.xml"/><Relationship Id="rId36" Type="http://schemas.openxmlformats.org/officeDocument/2006/relationships/customXml" Target="../ink/ink233.xml"/><Relationship Id="rId49" Type="http://schemas.openxmlformats.org/officeDocument/2006/relationships/image" Target="../media/image94.png"/><Relationship Id="rId57" Type="http://schemas.openxmlformats.org/officeDocument/2006/relationships/image" Target="../media/image98.png"/><Relationship Id="rId61" Type="http://schemas.openxmlformats.org/officeDocument/2006/relationships/image" Target="../media/image100.png"/><Relationship Id="rId10" Type="http://schemas.openxmlformats.org/officeDocument/2006/relationships/customXml" Target="../ink/ink220.xml"/><Relationship Id="rId19" Type="http://schemas.openxmlformats.org/officeDocument/2006/relationships/image" Target="../media/image79.png"/><Relationship Id="rId31" Type="http://schemas.openxmlformats.org/officeDocument/2006/relationships/image" Target="../media/image85.png"/><Relationship Id="rId44" Type="http://schemas.openxmlformats.org/officeDocument/2006/relationships/customXml" Target="../ink/ink237.xml"/><Relationship Id="rId52" Type="http://schemas.openxmlformats.org/officeDocument/2006/relationships/customXml" Target="../ink/ink241.xml"/><Relationship Id="rId60" Type="http://schemas.openxmlformats.org/officeDocument/2006/relationships/customXml" Target="../ink/ink245.xml"/><Relationship Id="rId65" Type="http://schemas.openxmlformats.org/officeDocument/2006/relationships/image" Target="../media/image102.png"/><Relationship Id="rId4" Type="http://schemas.openxmlformats.org/officeDocument/2006/relationships/customXml" Target="../ink/ink217.xml"/><Relationship Id="rId9" Type="http://schemas.openxmlformats.org/officeDocument/2006/relationships/image" Target="../media/image74.png"/><Relationship Id="rId14" Type="http://schemas.openxmlformats.org/officeDocument/2006/relationships/customXml" Target="../ink/ink222.xml"/><Relationship Id="rId22" Type="http://schemas.openxmlformats.org/officeDocument/2006/relationships/customXml" Target="../ink/ink226.xml"/><Relationship Id="rId27" Type="http://schemas.openxmlformats.org/officeDocument/2006/relationships/image" Target="../media/image83.png"/><Relationship Id="rId30" Type="http://schemas.openxmlformats.org/officeDocument/2006/relationships/customXml" Target="../ink/ink230.xml"/><Relationship Id="rId35" Type="http://schemas.openxmlformats.org/officeDocument/2006/relationships/image" Target="../media/image87.png"/><Relationship Id="rId43" Type="http://schemas.openxmlformats.org/officeDocument/2006/relationships/image" Target="../media/image91.png"/><Relationship Id="rId48" Type="http://schemas.openxmlformats.org/officeDocument/2006/relationships/customXml" Target="../ink/ink239.xml"/><Relationship Id="rId56" Type="http://schemas.openxmlformats.org/officeDocument/2006/relationships/customXml" Target="../ink/ink243.xml"/><Relationship Id="rId64" Type="http://schemas.openxmlformats.org/officeDocument/2006/relationships/customXml" Target="../ink/ink247.xml"/><Relationship Id="rId69" Type="http://schemas.openxmlformats.org/officeDocument/2006/relationships/image" Target="../media/image104.png"/><Relationship Id="rId8" Type="http://schemas.openxmlformats.org/officeDocument/2006/relationships/customXml" Target="../ink/ink219.xml"/><Relationship Id="rId51" Type="http://schemas.openxmlformats.org/officeDocument/2006/relationships/image" Target="../media/image95.png"/><Relationship Id="rId72" Type="http://schemas.openxmlformats.org/officeDocument/2006/relationships/customXml" Target="../ink/ink251.xml"/><Relationship Id="rId3" Type="http://schemas.openxmlformats.org/officeDocument/2006/relationships/image" Target="../media/image710.png"/><Relationship Id="rId12" Type="http://schemas.openxmlformats.org/officeDocument/2006/relationships/customXml" Target="../ink/ink221.xml"/><Relationship Id="rId17" Type="http://schemas.openxmlformats.org/officeDocument/2006/relationships/image" Target="../media/image78.png"/><Relationship Id="rId25" Type="http://schemas.openxmlformats.org/officeDocument/2006/relationships/image" Target="../media/image82.png"/><Relationship Id="rId33" Type="http://schemas.openxmlformats.org/officeDocument/2006/relationships/image" Target="../media/image86.png"/><Relationship Id="rId38" Type="http://schemas.openxmlformats.org/officeDocument/2006/relationships/customXml" Target="../ink/ink234.xml"/><Relationship Id="rId46" Type="http://schemas.openxmlformats.org/officeDocument/2006/relationships/customXml" Target="../ink/ink238.xml"/><Relationship Id="rId59" Type="http://schemas.openxmlformats.org/officeDocument/2006/relationships/image" Target="../media/image99.png"/><Relationship Id="rId67" Type="http://schemas.openxmlformats.org/officeDocument/2006/relationships/image" Target="../media/image103.png"/><Relationship Id="rId20" Type="http://schemas.openxmlformats.org/officeDocument/2006/relationships/customXml" Target="../ink/ink225.xml"/><Relationship Id="rId41" Type="http://schemas.openxmlformats.org/officeDocument/2006/relationships/image" Target="../media/image90.png"/><Relationship Id="rId54" Type="http://schemas.openxmlformats.org/officeDocument/2006/relationships/customXml" Target="../ink/ink242.xml"/><Relationship Id="rId62" Type="http://schemas.openxmlformats.org/officeDocument/2006/relationships/customXml" Target="../ink/ink246.xml"/><Relationship Id="rId70" Type="http://schemas.openxmlformats.org/officeDocument/2006/relationships/customXml" Target="../ink/ink250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4.png"/><Relationship Id="rId18" Type="http://schemas.openxmlformats.org/officeDocument/2006/relationships/customXml" Target="../ink/ink2842.xml"/><Relationship Id="rId26" Type="http://schemas.openxmlformats.org/officeDocument/2006/relationships/customXml" Target="../ink/ink2846.xml"/><Relationship Id="rId39" Type="http://schemas.openxmlformats.org/officeDocument/2006/relationships/image" Target="../media/image1017.png"/><Relationship Id="rId3" Type="http://schemas.openxmlformats.org/officeDocument/2006/relationships/image" Target="../media/image999.png"/><Relationship Id="rId21" Type="http://schemas.openxmlformats.org/officeDocument/2006/relationships/image" Target="../media/image1008.png"/><Relationship Id="rId34" Type="http://schemas.openxmlformats.org/officeDocument/2006/relationships/customXml" Target="../ink/ink2850.xml"/><Relationship Id="rId42" Type="http://schemas.openxmlformats.org/officeDocument/2006/relationships/customXml" Target="../ink/ink2854.xml"/><Relationship Id="rId63" Type="http://schemas.openxmlformats.org/officeDocument/2006/relationships/image" Target="../media/image1029.png"/><Relationship Id="rId7" Type="http://schemas.openxmlformats.org/officeDocument/2006/relationships/image" Target="../media/image1001.png"/><Relationship Id="rId12" Type="http://schemas.openxmlformats.org/officeDocument/2006/relationships/customXml" Target="../ink/ink2839.xml"/><Relationship Id="rId17" Type="http://schemas.openxmlformats.org/officeDocument/2006/relationships/image" Target="../media/image1006.png"/><Relationship Id="rId25" Type="http://schemas.openxmlformats.org/officeDocument/2006/relationships/image" Target="../media/image1010.png"/><Relationship Id="rId33" Type="http://schemas.openxmlformats.org/officeDocument/2006/relationships/image" Target="../media/image1014.png"/><Relationship Id="rId38" Type="http://schemas.openxmlformats.org/officeDocument/2006/relationships/customXml" Target="../ink/ink2852.xml"/><Relationship Id="rId46" Type="http://schemas.openxmlformats.org/officeDocument/2006/relationships/customXml" Target="../ink/ink2856.xml"/><Relationship Id="rId59" Type="http://schemas.openxmlformats.org/officeDocument/2006/relationships/image" Target="../media/image1027.png"/><Relationship Id="rId2" Type="http://schemas.openxmlformats.org/officeDocument/2006/relationships/customXml" Target="../ink/ink2834.xml"/><Relationship Id="rId16" Type="http://schemas.openxmlformats.org/officeDocument/2006/relationships/customXml" Target="../ink/ink2841.xml"/><Relationship Id="rId20" Type="http://schemas.openxmlformats.org/officeDocument/2006/relationships/customXml" Target="../ink/ink2843.xml"/><Relationship Id="rId29" Type="http://schemas.openxmlformats.org/officeDocument/2006/relationships/image" Target="../media/image1012.png"/><Relationship Id="rId41" Type="http://schemas.openxmlformats.org/officeDocument/2006/relationships/image" Target="../media/image1018.png"/><Relationship Id="rId62" Type="http://schemas.openxmlformats.org/officeDocument/2006/relationships/customXml" Target="../ink/ink285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36.xml"/><Relationship Id="rId11" Type="http://schemas.openxmlformats.org/officeDocument/2006/relationships/image" Target="../media/image1003.png"/><Relationship Id="rId24" Type="http://schemas.openxmlformats.org/officeDocument/2006/relationships/customXml" Target="../ink/ink2845.xml"/><Relationship Id="rId32" Type="http://schemas.openxmlformats.org/officeDocument/2006/relationships/customXml" Target="../ink/ink2849.xml"/><Relationship Id="rId37" Type="http://schemas.openxmlformats.org/officeDocument/2006/relationships/image" Target="../media/image1016.png"/><Relationship Id="rId40" Type="http://schemas.openxmlformats.org/officeDocument/2006/relationships/customXml" Target="../ink/ink2853.xml"/><Relationship Id="rId45" Type="http://schemas.openxmlformats.org/officeDocument/2006/relationships/image" Target="../media/image1020.png"/><Relationship Id="rId5" Type="http://schemas.openxmlformats.org/officeDocument/2006/relationships/image" Target="../media/image1000.png"/><Relationship Id="rId15" Type="http://schemas.openxmlformats.org/officeDocument/2006/relationships/image" Target="../media/image1005.png"/><Relationship Id="rId23" Type="http://schemas.openxmlformats.org/officeDocument/2006/relationships/image" Target="../media/image1009.png"/><Relationship Id="rId28" Type="http://schemas.openxmlformats.org/officeDocument/2006/relationships/customXml" Target="../ink/ink2847.xml"/><Relationship Id="rId36" Type="http://schemas.openxmlformats.org/officeDocument/2006/relationships/customXml" Target="../ink/ink2851.xml"/><Relationship Id="rId61" Type="http://schemas.openxmlformats.org/officeDocument/2006/relationships/image" Target="../media/image1028.png"/><Relationship Id="rId10" Type="http://schemas.openxmlformats.org/officeDocument/2006/relationships/customXml" Target="../ink/ink2838.xml"/><Relationship Id="rId19" Type="http://schemas.openxmlformats.org/officeDocument/2006/relationships/image" Target="../media/image1007.png"/><Relationship Id="rId31" Type="http://schemas.openxmlformats.org/officeDocument/2006/relationships/image" Target="../media/image1013.png"/><Relationship Id="rId44" Type="http://schemas.openxmlformats.org/officeDocument/2006/relationships/customXml" Target="../ink/ink2855.xml"/><Relationship Id="rId60" Type="http://schemas.openxmlformats.org/officeDocument/2006/relationships/customXml" Target="../ink/ink2857.xml"/><Relationship Id="rId4" Type="http://schemas.openxmlformats.org/officeDocument/2006/relationships/customXml" Target="../ink/ink2835.xml"/><Relationship Id="rId9" Type="http://schemas.openxmlformats.org/officeDocument/2006/relationships/image" Target="../media/image1002.png"/><Relationship Id="rId14" Type="http://schemas.openxmlformats.org/officeDocument/2006/relationships/customXml" Target="../ink/ink2840.xml"/><Relationship Id="rId22" Type="http://schemas.openxmlformats.org/officeDocument/2006/relationships/customXml" Target="../ink/ink2844.xml"/><Relationship Id="rId27" Type="http://schemas.openxmlformats.org/officeDocument/2006/relationships/image" Target="../media/image1011.png"/><Relationship Id="rId30" Type="http://schemas.openxmlformats.org/officeDocument/2006/relationships/customXml" Target="../ink/ink2848.xml"/><Relationship Id="rId35" Type="http://schemas.openxmlformats.org/officeDocument/2006/relationships/image" Target="../media/image1015.png"/><Relationship Id="rId43" Type="http://schemas.openxmlformats.org/officeDocument/2006/relationships/image" Target="../media/image1019.png"/><Relationship Id="rId8" Type="http://schemas.openxmlformats.org/officeDocument/2006/relationships/customXml" Target="../ink/ink2837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4.png"/><Relationship Id="rId18" Type="http://schemas.openxmlformats.org/officeDocument/2006/relationships/customXml" Target="../ink/ink2867.xml"/><Relationship Id="rId26" Type="http://schemas.openxmlformats.org/officeDocument/2006/relationships/customXml" Target="../ink/ink2871.xml"/><Relationship Id="rId39" Type="http://schemas.openxmlformats.org/officeDocument/2006/relationships/image" Target="../media/image1017.png"/><Relationship Id="rId21" Type="http://schemas.openxmlformats.org/officeDocument/2006/relationships/image" Target="../media/image1008.png"/><Relationship Id="rId34" Type="http://schemas.openxmlformats.org/officeDocument/2006/relationships/customXml" Target="../ink/ink2875.xml"/><Relationship Id="rId42" Type="http://schemas.openxmlformats.org/officeDocument/2006/relationships/customXml" Target="../ink/ink2879.xml"/><Relationship Id="rId47" Type="http://schemas.openxmlformats.org/officeDocument/2006/relationships/image" Target="../media/image1021.png"/><Relationship Id="rId50" Type="http://schemas.openxmlformats.org/officeDocument/2006/relationships/customXml" Target="../ink/ink2883.xml"/><Relationship Id="rId55" Type="http://schemas.openxmlformats.org/officeDocument/2006/relationships/image" Target="../media/image1025.png"/><Relationship Id="rId63" Type="http://schemas.openxmlformats.org/officeDocument/2006/relationships/image" Target="../media/image1029.png"/><Relationship Id="rId7" Type="http://schemas.openxmlformats.org/officeDocument/2006/relationships/image" Target="../media/image1001.png"/><Relationship Id="rId2" Type="http://schemas.openxmlformats.org/officeDocument/2006/relationships/customXml" Target="../ink/ink2859.xml"/><Relationship Id="rId16" Type="http://schemas.openxmlformats.org/officeDocument/2006/relationships/customXml" Target="../ink/ink2866.xml"/><Relationship Id="rId20" Type="http://schemas.openxmlformats.org/officeDocument/2006/relationships/customXml" Target="../ink/ink2868.xml"/><Relationship Id="rId29" Type="http://schemas.openxmlformats.org/officeDocument/2006/relationships/image" Target="../media/image1012.png"/><Relationship Id="rId41" Type="http://schemas.openxmlformats.org/officeDocument/2006/relationships/image" Target="../media/image1018.png"/><Relationship Id="rId54" Type="http://schemas.openxmlformats.org/officeDocument/2006/relationships/customXml" Target="../ink/ink2885.xml"/><Relationship Id="rId62" Type="http://schemas.openxmlformats.org/officeDocument/2006/relationships/customXml" Target="../ink/ink288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61.xml"/><Relationship Id="rId11" Type="http://schemas.openxmlformats.org/officeDocument/2006/relationships/image" Target="../media/image1003.png"/><Relationship Id="rId24" Type="http://schemas.openxmlformats.org/officeDocument/2006/relationships/customXml" Target="../ink/ink2870.xml"/><Relationship Id="rId32" Type="http://schemas.openxmlformats.org/officeDocument/2006/relationships/customXml" Target="../ink/ink2874.xml"/><Relationship Id="rId37" Type="http://schemas.openxmlformats.org/officeDocument/2006/relationships/image" Target="../media/image1016.png"/><Relationship Id="rId40" Type="http://schemas.openxmlformats.org/officeDocument/2006/relationships/customXml" Target="../ink/ink2878.xml"/><Relationship Id="rId45" Type="http://schemas.openxmlformats.org/officeDocument/2006/relationships/image" Target="../media/image1020.png"/><Relationship Id="rId53" Type="http://schemas.openxmlformats.org/officeDocument/2006/relationships/image" Target="../media/image1024.png"/><Relationship Id="rId5" Type="http://schemas.openxmlformats.org/officeDocument/2006/relationships/image" Target="../media/image1000.png"/><Relationship Id="rId15" Type="http://schemas.openxmlformats.org/officeDocument/2006/relationships/image" Target="../media/image1005.png"/><Relationship Id="rId23" Type="http://schemas.openxmlformats.org/officeDocument/2006/relationships/image" Target="../media/image1009.png"/><Relationship Id="rId28" Type="http://schemas.openxmlformats.org/officeDocument/2006/relationships/customXml" Target="../ink/ink2872.xml"/><Relationship Id="rId36" Type="http://schemas.openxmlformats.org/officeDocument/2006/relationships/customXml" Target="../ink/ink2876.xml"/><Relationship Id="rId49" Type="http://schemas.openxmlformats.org/officeDocument/2006/relationships/image" Target="../media/image1022.png"/><Relationship Id="rId61" Type="http://schemas.openxmlformats.org/officeDocument/2006/relationships/image" Target="../media/image1028.png"/><Relationship Id="rId10" Type="http://schemas.openxmlformats.org/officeDocument/2006/relationships/customXml" Target="../ink/ink2863.xml"/><Relationship Id="rId19" Type="http://schemas.openxmlformats.org/officeDocument/2006/relationships/image" Target="../media/image1007.png"/><Relationship Id="rId31" Type="http://schemas.openxmlformats.org/officeDocument/2006/relationships/image" Target="../media/image1013.png"/><Relationship Id="rId44" Type="http://schemas.openxmlformats.org/officeDocument/2006/relationships/customXml" Target="../ink/ink2880.xml"/><Relationship Id="rId52" Type="http://schemas.openxmlformats.org/officeDocument/2006/relationships/customXml" Target="../ink/ink2884.xml"/><Relationship Id="rId60" Type="http://schemas.openxmlformats.org/officeDocument/2006/relationships/customXml" Target="../ink/ink2887.xml"/><Relationship Id="rId65" Type="http://schemas.openxmlformats.org/officeDocument/2006/relationships/image" Target="../media/image1030.png"/><Relationship Id="rId4" Type="http://schemas.openxmlformats.org/officeDocument/2006/relationships/customXml" Target="../ink/ink2860.xml"/><Relationship Id="rId9" Type="http://schemas.openxmlformats.org/officeDocument/2006/relationships/image" Target="../media/image1002.png"/><Relationship Id="rId14" Type="http://schemas.openxmlformats.org/officeDocument/2006/relationships/customXml" Target="../ink/ink2865.xml"/><Relationship Id="rId22" Type="http://schemas.openxmlformats.org/officeDocument/2006/relationships/customXml" Target="../ink/ink2869.xml"/><Relationship Id="rId27" Type="http://schemas.openxmlformats.org/officeDocument/2006/relationships/image" Target="../media/image1011.png"/><Relationship Id="rId30" Type="http://schemas.openxmlformats.org/officeDocument/2006/relationships/customXml" Target="../ink/ink2873.xml"/><Relationship Id="rId35" Type="http://schemas.openxmlformats.org/officeDocument/2006/relationships/image" Target="../media/image1015.png"/><Relationship Id="rId43" Type="http://schemas.openxmlformats.org/officeDocument/2006/relationships/image" Target="../media/image1019.png"/><Relationship Id="rId48" Type="http://schemas.openxmlformats.org/officeDocument/2006/relationships/customXml" Target="../ink/ink2882.xml"/><Relationship Id="rId56" Type="http://schemas.openxmlformats.org/officeDocument/2006/relationships/customXml" Target="../ink/ink2886.xml"/><Relationship Id="rId64" Type="http://schemas.openxmlformats.org/officeDocument/2006/relationships/customXml" Target="../ink/ink2889.xml"/><Relationship Id="rId8" Type="http://schemas.openxmlformats.org/officeDocument/2006/relationships/customXml" Target="../ink/ink2862.xml"/><Relationship Id="rId51" Type="http://schemas.openxmlformats.org/officeDocument/2006/relationships/image" Target="../media/image1023.png"/><Relationship Id="rId3" Type="http://schemas.openxmlformats.org/officeDocument/2006/relationships/image" Target="../media/image999.png"/><Relationship Id="rId12" Type="http://schemas.openxmlformats.org/officeDocument/2006/relationships/customXml" Target="../ink/ink2864.xml"/><Relationship Id="rId17" Type="http://schemas.openxmlformats.org/officeDocument/2006/relationships/image" Target="../media/image1006.png"/><Relationship Id="rId25" Type="http://schemas.openxmlformats.org/officeDocument/2006/relationships/image" Target="../media/image1010.png"/><Relationship Id="rId33" Type="http://schemas.openxmlformats.org/officeDocument/2006/relationships/image" Target="../media/image1014.png"/><Relationship Id="rId38" Type="http://schemas.openxmlformats.org/officeDocument/2006/relationships/customXml" Target="../ink/ink2877.xml"/><Relationship Id="rId46" Type="http://schemas.openxmlformats.org/officeDocument/2006/relationships/customXml" Target="../ink/ink2881.xml"/><Relationship Id="rId59" Type="http://schemas.openxmlformats.org/officeDocument/2006/relationships/image" Target="../media/image1027.png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4.png"/><Relationship Id="rId18" Type="http://schemas.openxmlformats.org/officeDocument/2006/relationships/customXml" Target="../ink/ink2898.xml"/><Relationship Id="rId26" Type="http://schemas.openxmlformats.org/officeDocument/2006/relationships/customXml" Target="../ink/ink2902.xml"/><Relationship Id="rId39" Type="http://schemas.openxmlformats.org/officeDocument/2006/relationships/image" Target="../media/image1017.png"/><Relationship Id="rId21" Type="http://schemas.openxmlformats.org/officeDocument/2006/relationships/image" Target="../media/image1008.png"/><Relationship Id="rId34" Type="http://schemas.openxmlformats.org/officeDocument/2006/relationships/customXml" Target="../ink/ink2906.xml"/><Relationship Id="rId42" Type="http://schemas.openxmlformats.org/officeDocument/2006/relationships/customXml" Target="../ink/ink2910.xml"/><Relationship Id="rId47" Type="http://schemas.openxmlformats.org/officeDocument/2006/relationships/image" Target="../media/image1021.png"/><Relationship Id="rId50" Type="http://schemas.openxmlformats.org/officeDocument/2006/relationships/customXml" Target="../ink/ink2914.xml"/><Relationship Id="rId55" Type="http://schemas.openxmlformats.org/officeDocument/2006/relationships/image" Target="../media/image1025.png"/><Relationship Id="rId63" Type="http://schemas.openxmlformats.org/officeDocument/2006/relationships/image" Target="../media/image1029.png"/><Relationship Id="rId68" Type="http://schemas.openxmlformats.org/officeDocument/2006/relationships/customXml" Target="../ink/ink2923.xml"/><Relationship Id="rId7" Type="http://schemas.openxmlformats.org/officeDocument/2006/relationships/image" Target="../media/image1001.png"/><Relationship Id="rId71" Type="http://schemas.openxmlformats.org/officeDocument/2006/relationships/image" Target="../media/image1033.png"/><Relationship Id="rId2" Type="http://schemas.openxmlformats.org/officeDocument/2006/relationships/customXml" Target="../ink/ink2890.xml"/><Relationship Id="rId16" Type="http://schemas.openxmlformats.org/officeDocument/2006/relationships/customXml" Target="../ink/ink2897.xml"/><Relationship Id="rId29" Type="http://schemas.openxmlformats.org/officeDocument/2006/relationships/image" Target="../media/image10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92.xml"/><Relationship Id="rId11" Type="http://schemas.openxmlformats.org/officeDocument/2006/relationships/image" Target="../media/image1003.png"/><Relationship Id="rId24" Type="http://schemas.openxmlformats.org/officeDocument/2006/relationships/customXml" Target="../ink/ink2901.xml"/><Relationship Id="rId32" Type="http://schemas.openxmlformats.org/officeDocument/2006/relationships/customXml" Target="../ink/ink2905.xml"/><Relationship Id="rId37" Type="http://schemas.openxmlformats.org/officeDocument/2006/relationships/image" Target="../media/image1016.png"/><Relationship Id="rId40" Type="http://schemas.openxmlformats.org/officeDocument/2006/relationships/customXml" Target="../ink/ink2909.xml"/><Relationship Id="rId45" Type="http://schemas.openxmlformats.org/officeDocument/2006/relationships/image" Target="../media/image1020.png"/><Relationship Id="rId53" Type="http://schemas.openxmlformats.org/officeDocument/2006/relationships/image" Target="../media/image1024.png"/><Relationship Id="rId58" Type="http://schemas.openxmlformats.org/officeDocument/2006/relationships/customXml" Target="../ink/ink2918.xml"/><Relationship Id="rId66" Type="http://schemas.openxmlformats.org/officeDocument/2006/relationships/customXml" Target="../ink/ink2922.xml"/><Relationship Id="rId5" Type="http://schemas.openxmlformats.org/officeDocument/2006/relationships/image" Target="../media/image1000.png"/><Relationship Id="rId15" Type="http://schemas.openxmlformats.org/officeDocument/2006/relationships/image" Target="../media/image1005.png"/><Relationship Id="rId23" Type="http://schemas.openxmlformats.org/officeDocument/2006/relationships/image" Target="../media/image1009.png"/><Relationship Id="rId28" Type="http://schemas.openxmlformats.org/officeDocument/2006/relationships/customXml" Target="../ink/ink2903.xml"/><Relationship Id="rId36" Type="http://schemas.openxmlformats.org/officeDocument/2006/relationships/customXml" Target="../ink/ink2907.xml"/><Relationship Id="rId49" Type="http://schemas.openxmlformats.org/officeDocument/2006/relationships/image" Target="../media/image1022.png"/><Relationship Id="rId57" Type="http://schemas.openxmlformats.org/officeDocument/2006/relationships/image" Target="../media/image1026.png"/><Relationship Id="rId61" Type="http://schemas.openxmlformats.org/officeDocument/2006/relationships/image" Target="../media/image1028.png"/><Relationship Id="rId10" Type="http://schemas.openxmlformats.org/officeDocument/2006/relationships/customXml" Target="../ink/ink2894.xml"/><Relationship Id="rId19" Type="http://schemas.openxmlformats.org/officeDocument/2006/relationships/image" Target="../media/image1007.png"/><Relationship Id="rId31" Type="http://schemas.openxmlformats.org/officeDocument/2006/relationships/image" Target="../media/image1013.png"/><Relationship Id="rId44" Type="http://schemas.openxmlformats.org/officeDocument/2006/relationships/customXml" Target="../ink/ink2911.xml"/><Relationship Id="rId52" Type="http://schemas.openxmlformats.org/officeDocument/2006/relationships/customXml" Target="../ink/ink2915.xml"/><Relationship Id="rId60" Type="http://schemas.openxmlformats.org/officeDocument/2006/relationships/customXml" Target="../ink/ink2919.xml"/><Relationship Id="rId65" Type="http://schemas.openxmlformats.org/officeDocument/2006/relationships/image" Target="../media/image1030.png"/><Relationship Id="rId4" Type="http://schemas.openxmlformats.org/officeDocument/2006/relationships/customXml" Target="../ink/ink2891.xml"/><Relationship Id="rId9" Type="http://schemas.openxmlformats.org/officeDocument/2006/relationships/image" Target="../media/image1002.png"/><Relationship Id="rId14" Type="http://schemas.openxmlformats.org/officeDocument/2006/relationships/customXml" Target="../ink/ink2896.xml"/><Relationship Id="rId22" Type="http://schemas.openxmlformats.org/officeDocument/2006/relationships/customXml" Target="../ink/ink2900.xml"/><Relationship Id="rId27" Type="http://schemas.openxmlformats.org/officeDocument/2006/relationships/image" Target="../media/image1011.png"/><Relationship Id="rId30" Type="http://schemas.openxmlformats.org/officeDocument/2006/relationships/customXml" Target="../ink/ink2904.xml"/><Relationship Id="rId35" Type="http://schemas.openxmlformats.org/officeDocument/2006/relationships/image" Target="../media/image1015.png"/><Relationship Id="rId43" Type="http://schemas.openxmlformats.org/officeDocument/2006/relationships/image" Target="../media/image1019.png"/><Relationship Id="rId48" Type="http://schemas.openxmlformats.org/officeDocument/2006/relationships/customXml" Target="../ink/ink2913.xml"/><Relationship Id="rId56" Type="http://schemas.openxmlformats.org/officeDocument/2006/relationships/customXml" Target="../ink/ink2917.xml"/><Relationship Id="rId64" Type="http://schemas.openxmlformats.org/officeDocument/2006/relationships/customXml" Target="../ink/ink2921.xml"/><Relationship Id="rId69" Type="http://schemas.openxmlformats.org/officeDocument/2006/relationships/image" Target="../media/image1032.png"/><Relationship Id="rId8" Type="http://schemas.openxmlformats.org/officeDocument/2006/relationships/customXml" Target="../ink/ink2893.xml"/><Relationship Id="rId51" Type="http://schemas.openxmlformats.org/officeDocument/2006/relationships/image" Target="../media/image1023.png"/><Relationship Id="rId3" Type="http://schemas.openxmlformats.org/officeDocument/2006/relationships/image" Target="../media/image999.png"/><Relationship Id="rId12" Type="http://schemas.openxmlformats.org/officeDocument/2006/relationships/customXml" Target="../ink/ink2895.xml"/><Relationship Id="rId17" Type="http://schemas.openxmlformats.org/officeDocument/2006/relationships/image" Target="../media/image1006.png"/><Relationship Id="rId25" Type="http://schemas.openxmlformats.org/officeDocument/2006/relationships/image" Target="../media/image1010.png"/><Relationship Id="rId33" Type="http://schemas.openxmlformats.org/officeDocument/2006/relationships/image" Target="../media/image1014.png"/><Relationship Id="rId38" Type="http://schemas.openxmlformats.org/officeDocument/2006/relationships/customXml" Target="../ink/ink2908.xml"/><Relationship Id="rId46" Type="http://schemas.openxmlformats.org/officeDocument/2006/relationships/customXml" Target="../ink/ink2912.xml"/><Relationship Id="rId59" Type="http://schemas.openxmlformats.org/officeDocument/2006/relationships/image" Target="../media/image1027.png"/><Relationship Id="rId67" Type="http://schemas.openxmlformats.org/officeDocument/2006/relationships/image" Target="../media/image1031.png"/><Relationship Id="rId20" Type="http://schemas.openxmlformats.org/officeDocument/2006/relationships/customXml" Target="../ink/ink2899.xml"/><Relationship Id="rId41" Type="http://schemas.openxmlformats.org/officeDocument/2006/relationships/image" Target="../media/image1018.png"/><Relationship Id="rId54" Type="http://schemas.openxmlformats.org/officeDocument/2006/relationships/customXml" Target="../ink/ink2916.xml"/><Relationship Id="rId62" Type="http://schemas.openxmlformats.org/officeDocument/2006/relationships/customXml" Target="../ink/ink2920.xml"/><Relationship Id="rId70" Type="http://schemas.openxmlformats.org/officeDocument/2006/relationships/customXml" Target="../ink/ink2924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4.png"/><Relationship Id="rId18" Type="http://schemas.openxmlformats.org/officeDocument/2006/relationships/customXml" Target="../ink/ink2933.xml"/><Relationship Id="rId26" Type="http://schemas.openxmlformats.org/officeDocument/2006/relationships/customXml" Target="../ink/ink2937.xml"/><Relationship Id="rId39" Type="http://schemas.openxmlformats.org/officeDocument/2006/relationships/image" Target="../media/image1017.png"/><Relationship Id="rId21" Type="http://schemas.openxmlformats.org/officeDocument/2006/relationships/image" Target="../media/image1008.png"/><Relationship Id="rId34" Type="http://schemas.openxmlformats.org/officeDocument/2006/relationships/customXml" Target="../ink/ink2941.xml"/><Relationship Id="rId42" Type="http://schemas.openxmlformats.org/officeDocument/2006/relationships/customXml" Target="../ink/ink2945.xml"/><Relationship Id="rId47" Type="http://schemas.openxmlformats.org/officeDocument/2006/relationships/image" Target="../media/image1021.png"/><Relationship Id="rId50" Type="http://schemas.openxmlformats.org/officeDocument/2006/relationships/customXml" Target="../ink/ink2949.xml"/><Relationship Id="rId55" Type="http://schemas.openxmlformats.org/officeDocument/2006/relationships/image" Target="../media/image1025.png"/><Relationship Id="rId63" Type="http://schemas.openxmlformats.org/officeDocument/2006/relationships/image" Target="../media/image1029.png"/><Relationship Id="rId68" Type="http://schemas.openxmlformats.org/officeDocument/2006/relationships/customXml" Target="../ink/ink2958.xml"/><Relationship Id="rId7" Type="http://schemas.openxmlformats.org/officeDocument/2006/relationships/image" Target="../media/image1001.png"/><Relationship Id="rId71" Type="http://schemas.openxmlformats.org/officeDocument/2006/relationships/image" Target="../media/image1033.png"/><Relationship Id="rId2" Type="http://schemas.openxmlformats.org/officeDocument/2006/relationships/customXml" Target="../ink/ink2925.xml"/><Relationship Id="rId16" Type="http://schemas.openxmlformats.org/officeDocument/2006/relationships/customXml" Target="../ink/ink2932.xml"/><Relationship Id="rId29" Type="http://schemas.openxmlformats.org/officeDocument/2006/relationships/image" Target="../media/image1012.png"/><Relationship Id="rId11" Type="http://schemas.openxmlformats.org/officeDocument/2006/relationships/image" Target="../media/image1003.png"/><Relationship Id="rId24" Type="http://schemas.openxmlformats.org/officeDocument/2006/relationships/customXml" Target="../ink/ink2936.xml"/><Relationship Id="rId32" Type="http://schemas.openxmlformats.org/officeDocument/2006/relationships/customXml" Target="../ink/ink2940.xml"/><Relationship Id="rId37" Type="http://schemas.openxmlformats.org/officeDocument/2006/relationships/image" Target="../media/image1016.png"/><Relationship Id="rId40" Type="http://schemas.openxmlformats.org/officeDocument/2006/relationships/customXml" Target="../ink/ink2944.xml"/><Relationship Id="rId45" Type="http://schemas.openxmlformats.org/officeDocument/2006/relationships/image" Target="../media/image1020.png"/><Relationship Id="rId53" Type="http://schemas.openxmlformats.org/officeDocument/2006/relationships/image" Target="../media/image1024.png"/><Relationship Id="rId58" Type="http://schemas.openxmlformats.org/officeDocument/2006/relationships/customXml" Target="../ink/ink2953.xml"/><Relationship Id="rId66" Type="http://schemas.openxmlformats.org/officeDocument/2006/relationships/customXml" Target="../ink/ink2957.xml"/><Relationship Id="rId74" Type="http://schemas.openxmlformats.org/officeDocument/2006/relationships/customXml" Target="../ink/ink2961.xml"/><Relationship Id="rId5" Type="http://schemas.openxmlformats.org/officeDocument/2006/relationships/image" Target="../media/image1000.png"/><Relationship Id="rId15" Type="http://schemas.openxmlformats.org/officeDocument/2006/relationships/image" Target="../media/image1005.png"/><Relationship Id="rId23" Type="http://schemas.openxmlformats.org/officeDocument/2006/relationships/image" Target="../media/image1009.png"/><Relationship Id="rId28" Type="http://schemas.openxmlformats.org/officeDocument/2006/relationships/customXml" Target="../ink/ink2938.xml"/><Relationship Id="rId36" Type="http://schemas.openxmlformats.org/officeDocument/2006/relationships/customXml" Target="../ink/ink2942.xml"/><Relationship Id="rId49" Type="http://schemas.openxmlformats.org/officeDocument/2006/relationships/image" Target="../media/image1022.png"/><Relationship Id="rId57" Type="http://schemas.openxmlformats.org/officeDocument/2006/relationships/image" Target="../media/image1026.png"/><Relationship Id="rId61" Type="http://schemas.openxmlformats.org/officeDocument/2006/relationships/image" Target="../media/image1028.png"/><Relationship Id="rId10" Type="http://schemas.openxmlformats.org/officeDocument/2006/relationships/customXml" Target="../ink/ink2929.xml"/><Relationship Id="rId19" Type="http://schemas.openxmlformats.org/officeDocument/2006/relationships/image" Target="../media/image1007.png"/><Relationship Id="rId31" Type="http://schemas.openxmlformats.org/officeDocument/2006/relationships/image" Target="../media/image1013.png"/><Relationship Id="rId44" Type="http://schemas.openxmlformats.org/officeDocument/2006/relationships/customXml" Target="../ink/ink2946.xml"/><Relationship Id="rId52" Type="http://schemas.openxmlformats.org/officeDocument/2006/relationships/customXml" Target="../ink/ink2950.xml"/><Relationship Id="rId60" Type="http://schemas.openxmlformats.org/officeDocument/2006/relationships/customXml" Target="../ink/ink2954.xml"/><Relationship Id="rId65" Type="http://schemas.openxmlformats.org/officeDocument/2006/relationships/image" Target="../media/image1030.png"/><Relationship Id="rId73" Type="http://schemas.openxmlformats.org/officeDocument/2006/relationships/image" Target="../media/image1034.png"/><Relationship Id="rId4" Type="http://schemas.openxmlformats.org/officeDocument/2006/relationships/customXml" Target="../ink/ink2926.xml"/><Relationship Id="rId9" Type="http://schemas.openxmlformats.org/officeDocument/2006/relationships/image" Target="../media/image1002.png"/><Relationship Id="rId14" Type="http://schemas.openxmlformats.org/officeDocument/2006/relationships/customXml" Target="../ink/ink2931.xml"/><Relationship Id="rId22" Type="http://schemas.openxmlformats.org/officeDocument/2006/relationships/customXml" Target="../ink/ink2935.xml"/><Relationship Id="rId27" Type="http://schemas.openxmlformats.org/officeDocument/2006/relationships/image" Target="../media/image1011.png"/><Relationship Id="rId30" Type="http://schemas.openxmlformats.org/officeDocument/2006/relationships/customXml" Target="../ink/ink2939.xml"/><Relationship Id="rId35" Type="http://schemas.openxmlformats.org/officeDocument/2006/relationships/image" Target="../media/image1015.png"/><Relationship Id="rId43" Type="http://schemas.openxmlformats.org/officeDocument/2006/relationships/image" Target="../media/image1019.png"/><Relationship Id="rId48" Type="http://schemas.openxmlformats.org/officeDocument/2006/relationships/customXml" Target="../ink/ink2948.xml"/><Relationship Id="rId56" Type="http://schemas.openxmlformats.org/officeDocument/2006/relationships/customXml" Target="../ink/ink2952.xml"/><Relationship Id="rId64" Type="http://schemas.openxmlformats.org/officeDocument/2006/relationships/customXml" Target="../ink/ink2956.xml"/><Relationship Id="rId69" Type="http://schemas.openxmlformats.org/officeDocument/2006/relationships/image" Target="../media/image1032.png"/><Relationship Id="rId8" Type="http://schemas.openxmlformats.org/officeDocument/2006/relationships/customXml" Target="../ink/ink2928.xml"/><Relationship Id="rId51" Type="http://schemas.openxmlformats.org/officeDocument/2006/relationships/image" Target="../media/image1023.png"/><Relationship Id="rId72" Type="http://schemas.openxmlformats.org/officeDocument/2006/relationships/customXml" Target="../ink/ink2960.xml"/><Relationship Id="rId3" Type="http://schemas.openxmlformats.org/officeDocument/2006/relationships/image" Target="../media/image999.png"/><Relationship Id="rId12" Type="http://schemas.openxmlformats.org/officeDocument/2006/relationships/customXml" Target="../ink/ink2930.xml"/><Relationship Id="rId17" Type="http://schemas.openxmlformats.org/officeDocument/2006/relationships/image" Target="../media/image1006.png"/><Relationship Id="rId25" Type="http://schemas.openxmlformats.org/officeDocument/2006/relationships/image" Target="../media/image1010.png"/><Relationship Id="rId33" Type="http://schemas.openxmlformats.org/officeDocument/2006/relationships/image" Target="../media/image1014.png"/><Relationship Id="rId38" Type="http://schemas.openxmlformats.org/officeDocument/2006/relationships/customXml" Target="../ink/ink2943.xml"/><Relationship Id="rId46" Type="http://schemas.openxmlformats.org/officeDocument/2006/relationships/customXml" Target="../ink/ink2947.xml"/><Relationship Id="rId59" Type="http://schemas.openxmlformats.org/officeDocument/2006/relationships/image" Target="../media/image1027.png"/><Relationship Id="rId67" Type="http://schemas.openxmlformats.org/officeDocument/2006/relationships/image" Target="../media/image1031.png"/><Relationship Id="rId20" Type="http://schemas.openxmlformats.org/officeDocument/2006/relationships/customXml" Target="../ink/ink2934.xml"/><Relationship Id="rId41" Type="http://schemas.openxmlformats.org/officeDocument/2006/relationships/image" Target="../media/image1018.png"/><Relationship Id="rId54" Type="http://schemas.openxmlformats.org/officeDocument/2006/relationships/customXml" Target="../ink/ink2951.xml"/><Relationship Id="rId62" Type="http://schemas.openxmlformats.org/officeDocument/2006/relationships/customXml" Target="../ink/ink2955.xml"/><Relationship Id="rId70" Type="http://schemas.openxmlformats.org/officeDocument/2006/relationships/customXml" Target="../ink/ink2959.xml"/><Relationship Id="rId75" Type="http://schemas.openxmlformats.org/officeDocument/2006/relationships/image" Target="../media/image103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27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1.png"/><Relationship Id="rId26" Type="http://schemas.openxmlformats.org/officeDocument/2006/relationships/customXml" Target="../ink/ink2972.xml"/><Relationship Id="rId39" Type="http://schemas.openxmlformats.org/officeDocument/2006/relationships/image" Target="../media/image1054.png"/><Relationship Id="rId21" Type="http://schemas.openxmlformats.org/officeDocument/2006/relationships/image" Target="../media/image1045.png"/><Relationship Id="rId34" Type="http://schemas.openxmlformats.org/officeDocument/2006/relationships/customXml" Target="../ink/ink2976.xml"/><Relationship Id="rId42" Type="http://schemas.openxmlformats.org/officeDocument/2006/relationships/customXml" Target="../ink/ink2980.xml"/><Relationship Id="rId47" Type="http://schemas.openxmlformats.org/officeDocument/2006/relationships/image" Target="../media/image1058.png"/><Relationship Id="rId50" Type="http://schemas.openxmlformats.org/officeDocument/2006/relationships/customXml" Target="../ink/ink2984.xml"/><Relationship Id="rId55" Type="http://schemas.openxmlformats.org/officeDocument/2006/relationships/image" Target="../media/image1062.png"/><Relationship Id="rId63" Type="http://schemas.openxmlformats.org/officeDocument/2006/relationships/image" Target="../media/image1066.png"/><Relationship Id="rId68" Type="http://schemas.openxmlformats.org/officeDocument/2006/relationships/customXml" Target="../ink/ink2993.xml"/><Relationship Id="rId76" Type="http://schemas.openxmlformats.org/officeDocument/2006/relationships/customXml" Target="../ink/ink2997.xml"/><Relationship Id="rId84" Type="http://schemas.openxmlformats.org/officeDocument/2006/relationships/customXml" Target="../ink/ink3001.xml"/><Relationship Id="rId89" Type="http://schemas.openxmlformats.org/officeDocument/2006/relationships/image" Target="../media/image1079.png"/><Relationship Id="rId97" Type="http://schemas.openxmlformats.org/officeDocument/2006/relationships/image" Target="../media/image1081.png"/><Relationship Id="rId7" Type="http://schemas.openxmlformats.org/officeDocument/2006/relationships/image" Target="../media/image1038.png"/><Relationship Id="rId71" Type="http://schemas.openxmlformats.org/officeDocument/2006/relationships/image" Target="../media/image1070.png"/><Relationship Id="rId92" Type="http://schemas.openxmlformats.org/officeDocument/2006/relationships/customXml" Target="../ink/ink3005.xml"/><Relationship Id="rId2" Type="http://schemas.openxmlformats.org/officeDocument/2006/relationships/customXml" Target="../ink/ink2962.xml"/><Relationship Id="rId29" Type="http://schemas.openxmlformats.org/officeDocument/2006/relationships/image" Target="../media/image1049.png"/><Relationship Id="rId11" Type="http://schemas.openxmlformats.org/officeDocument/2006/relationships/image" Target="../media/image1040.png"/><Relationship Id="rId24" Type="http://schemas.openxmlformats.org/officeDocument/2006/relationships/customXml" Target="../ink/ink2971.xml"/><Relationship Id="rId32" Type="http://schemas.openxmlformats.org/officeDocument/2006/relationships/customXml" Target="../ink/ink2975.xml"/><Relationship Id="rId37" Type="http://schemas.openxmlformats.org/officeDocument/2006/relationships/image" Target="../media/image1053.png"/><Relationship Id="rId40" Type="http://schemas.openxmlformats.org/officeDocument/2006/relationships/customXml" Target="../ink/ink2979.xml"/><Relationship Id="rId45" Type="http://schemas.openxmlformats.org/officeDocument/2006/relationships/image" Target="../media/image1057.png"/><Relationship Id="rId53" Type="http://schemas.openxmlformats.org/officeDocument/2006/relationships/image" Target="../media/image1061.png"/><Relationship Id="rId58" Type="http://schemas.openxmlformats.org/officeDocument/2006/relationships/customXml" Target="../ink/ink2988.xml"/><Relationship Id="rId66" Type="http://schemas.openxmlformats.org/officeDocument/2006/relationships/customXml" Target="../ink/ink2992.xml"/><Relationship Id="rId74" Type="http://schemas.openxmlformats.org/officeDocument/2006/relationships/customXml" Target="../ink/ink2996.xml"/><Relationship Id="rId79" Type="http://schemas.openxmlformats.org/officeDocument/2006/relationships/image" Target="../media/image1074.png"/><Relationship Id="rId87" Type="http://schemas.openxmlformats.org/officeDocument/2006/relationships/image" Target="../media/image1078.png"/><Relationship Id="rId5" Type="http://schemas.openxmlformats.org/officeDocument/2006/relationships/image" Target="../media/image1037.png"/><Relationship Id="rId61" Type="http://schemas.openxmlformats.org/officeDocument/2006/relationships/image" Target="../media/image1065.png"/><Relationship Id="rId82" Type="http://schemas.openxmlformats.org/officeDocument/2006/relationships/customXml" Target="../ink/ink3000.xml"/><Relationship Id="rId90" Type="http://schemas.openxmlformats.org/officeDocument/2006/relationships/customXml" Target="../ink/ink3004.xml"/><Relationship Id="rId95" Type="http://schemas.openxmlformats.org/officeDocument/2006/relationships/image" Target="../media/image1043.png"/><Relationship Id="rId19" Type="http://schemas.openxmlformats.org/officeDocument/2006/relationships/image" Target="../media/image1044.png"/><Relationship Id="rId14" Type="http://schemas.openxmlformats.org/officeDocument/2006/relationships/customXml" Target="../ink/ink2968.xml"/><Relationship Id="rId22" Type="http://schemas.openxmlformats.org/officeDocument/2006/relationships/customXml" Target="../ink/ink2970.xml"/><Relationship Id="rId27" Type="http://schemas.openxmlformats.org/officeDocument/2006/relationships/image" Target="../media/image1048.png"/><Relationship Id="rId30" Type="http://schemas.openxmlformats.org/officeDocument/2006/relationships/customXml" Target="../ink/ink2974.xml"/><Relationship Id="rId35" Type="http://schemas.openxmlformats.org/officeDocument/2006/relationships/image" Target="../media/image1052.png"/><Relationship Id="rId43" Type="http://schemas.openxmlformats.org/officeDocument/2006/relationships/image" Target="../media/image1056.png"/><Relationship Id="rId48" Type="http://schemas.openxmlformats.org/officeDocument/2006/relationships/customXml" Target="../ink/ink2983.xml"/><Relationship Id="rId56" Type="http://schemas.openxmlformats.org/officeDocument/2006/relationships/customXml" Target="../ink/ink2987.xml"/><Relationship Id="rId64" Type="http://schemas.openxmlformats.org/officeDocument/2006/relationships/customXml" Target="../ink/ink2991.xml"/><Relationship Id="rId69" Type="http://schemas.openxmlformats.org/officeDocument/2006/relationships/image" Target="../media/image1069.png"/><Relationship Id="rId77" Type="http://schemas.openxmlformats.org/officeDocument/2006/relationships/image" Target="../media/image1073.png"/><Relationship Id="rId8" Type="http://schemas.openxmlformats.org/officeDocument/2006/relationships/customXml" Target="../ink/ink2965.xml"/><Relationship Id="rId51" Type="http://schemas.openxmlformats.org/officeDocument/2006/relationships/image" Target="../media/image1060.png"/><Relationship Id="rId72" Type="http://schemas.openxmlformats.org/officeDocument/2006/relationships/customXml" Target="../ink/ink2995.xml"/><Relationship Id="rId80" Type="http://schemas.openxmlformats.org/officeDocument/2006/relationships/customXml" Target="../ink/ink2999.xml"/><Relationship Id="rId85" Type="http://schemas.openxmlformats.org/officeDocument/2006/relationships/image" Target="../media/image1077.png"/><Relationship Id="rId93" Type="http://schemas.openxmlformats.org/officeDocument/2006/relationships/image" Target="../media/image1042.png"/><Relationship Id="rId98" Type="http://schemas.openxmlformats.org/officeDocument/2006/relationships/customXml" Target="../ink/ink3008.xml"/><Relationship Id="rId3" Type="http://schemas.openxmlformats.org/officeDocument/2006/relationships/image" Target="../media/image1036.png"/><Relationship Id="rId12" Type="http://schemas.openxmlformats.org/officeDocument/2006/relationships/customXml" Target="../ink/ink2967.xml"/><Relationship Id="rId25" Type="http://schemas.openxmlformats.org/officeDocument/2006/relationships/image" Target="../media/image1047.png"/><Relationship Id="rId33" Type="http://schemas.openxmlformats.org/officeDocument/2006/relationships/image" Target="../media/image1051.png"/><Relationship Id="rId38" Type="http://schemas.openxmlformats.org/officeDocument/2006/relationships/customXml" Target="../ink/ink2978.xml"/><Relationship Id="rId46" Type="http://schemas.openxmlformats.org/officeDocument/2006/relationships/customXml" Target="../ink/ink2982.xml"/><Relationship Id="rId59" Type="http://schemas.openxmlformats.org/officeDocument/2006/relationships/image" Target="../media/image1064.png"/><Relationship Id="rId67" Type="http://schemas.openxmlformats.org/officeDocument/2006/relationships/image" Target="../media/image1068.png"/><Relationship Id="rId20" Type="http://schemas.openxmlformats.org/officeDocument/2006/relationships/customXml" Target="../ink/ink2969.xml"/><Relationship Id="rId41" Type="http://schemas.openxmlformats.org/officeDocument/2006/relationships/image" Target="../media/image1055.png"/><Relationship Id="rId54" Type="http://schemas.openxmlformats.org/officeDocument/2006/relationships/customXml" Target="../ink/ink2986.xml"/><Relationship Id="rId62" Type="http://schemas.openxmlformats.org/officeDocument/2006/relationships/customXml" Target="../ink/ink2990.xml"/><Relationship Id="rId70" Type="http://schemas.openxmlformats.org/officeDocument/2006/relationships/customXml" Target="../ink/ink2994.xml"/><Relationship Id="rId75" Type="http://schemas.openxmlformats.org/officeDocument/2006/relationships/image" Target="../media/image1072.png"/><Relationship Id="rId83" Type="http://schemas.openxmlformats.org/officeDocument/2006/relationships/image" Target="../media/image1076.png"/><Relationship Id="rId88" Type="http://schemas.openxmlformats.org/officeDocument/2006/relationships/customXml" Target="../ink/ink3003.xml"/><Relationship Id="rId91" Type="http://schemas.openxmlformats.org/officeDocument/2006/relationships/image" Target="../media/image1080.png"/><Relationship Id="rId96" Type="http://schemas.openxmlformats.org/officeDocument/2006/relationships/customXml" Target="../ink/ink300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64.xml"/><Relationship Id="rId23" Type="http://schemas.openxmlformats.org/officeDocument/2006/relationships/image" Target="../media/image1046.png"/><Relationship Id="rId28" Type="http://schemas.openxmlformats.org/officeDocument/2006/relationships/customXml" Target="../ink/ink2973.xml"/><Relationship Id="rId36" Type="http://schemas.openxmlformats.org/officeDocument/2006/relationships/customXml" Target="../ink/ink2977.xml"/><Relationship Id="rId49" Type="http://schemas.openxmlformats.org/officeDocument/2006/relationships/image" Target="../media/image1059.png"/><Relationship Id="rId57" Type="http://schemas.openxmlformats.org/officeDocument/2006/relationships/image" Target="../media/image1063.png"/><Relationship Id="rId10" Type="http://schemas.openxmlformats.org/officeDocument/2006/relationships/customXml" Target="../ink/ink2966.xml"/><Relationship Id="rId31" Type="http://schemas.openxmlformats.org/officeDocument/2006/relationships/image" Target="../media/image1050.png"/><Relationship Id="rId44" Type="http://schemas.openxmlformats.org/officeDocument/2006/relationships/customXml" Target="../ink/ink2981.xml"/><Relationship Id="rId52" Type="http://schemas.openxmlformats.org/officeDocument/2006/relationships/customXml" Target="../ink/ink2985.xml"/><Relationship Id="rId60" Type="http://schemas.openxmlformats.org/officeDocument/2006/relationships/customXml" Target="../ink/ink2989.xml"/><Relationship Id="rId65" Type="http://schemas.openxmlformats.org/officeDocument/2006/relationships/image" Target="../media/image1067.png"/><Relationship Id="rId73" Type="http://schemas.openxmlformats.org/officeDocument/2006/relationships/image" Target="../media/image1071.png"/><Relationship Id="rId78" Type="http://schemas.openxmlformats.org/officeDocument/2006/relationships/customXml" Target="../ink/ink2998.xml"/><Relationship Id="rId81" Type="http://schemas.openxmlformats.org/officeDocument/2006/relationships/image" Target="../media/image1075.png"/><Relationship Id="rId86" Type="http://schemas.openxmlformats.org/officeDocument/2006/relationships/customXml" Target="../ink/ink3002.xml"/><Relationship Id="rId94" Type="http://schemas.openxmlformats.org/officeDocument/2006/relationships/customXml" Target="../ink/ink3006.xml"/><Relationship Id="rId99" Type="http://schemas.openxmlformats.org/officeDocument/2006/relationships/image" Target="../media/image1082.png"/><Relationship Id="rId4" Type="http://schemas.openxmlformats.org/officeDocument/2006/relationships/customXml" Target="../ink/ink2963.xml"/><Relationship Id="rId9" Type="http://schemas.openxmlformats.org/officeDocument/2006/relationships/image" Target="../media/image1039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1.png"/><Relationship Id="rId18" Type="http://schemas.openxmlformats.org/officeDocument/2006/relationships/customXml" Target="../ink/ink3017.xml"/><Relationship Id="rId26" Type="http://schemas.openxmlformats.org/officeDocument/2006/relationships/customXml" Target="../ink/ink3021.xml"/><Relationship Id="rId39" Type="http://schemas.openxmlformats.org/officeDocument/2006/relationships/image" Target="../media/image1054.png"/><Relationship Id="rId21" Type="http://schemas.openxmlformats.org/officeDocument/2006/relationships/image" Target="../media/image1045.png"/><Relationship Id="rId34" Type="http://schemas.openxmlformats.org/officeDocument/2006/relationships/customXml" Target="../ink/ink3025.xml"/><Relationship Id="rId42" Type="http://schemas.openxmlformats.org/officeDocument/2006/relationships/customXml" Target="../ink/ink3029.xml"/><Relationship Id="rId47" Type="http://schemas.openxmlformats.org/officeDocument/2006/relationships/image" Target="../media/image1058.png"/><Relationship Id="rId50" Type="http://schemas.openxmlformats.org/officeDocument/2006/relationships/customXml" Target="../ink/ink3033.xml"/><Relationship Id="rId55" Type="http://schemas.openxmlformats.org/officeDocument/2006/relationships/image" Target="../media/image1062.png"/><Relationship Id="rId63" Type="http://schemas.openxmlformats.org/officeDocument/2006/relationships/image" Target="../media/image1066.png"/><Relationship Id="rId68" Type="http://schemas.openxmlformats.org/officeDocument/2006/relationships/customXml" Target="../ink/ink3042.xml"/><Relationship Id="rId76" Type="http://schemas.openxmlformats.org/officeDocument/2006/relationships/customXml" Target="../ink/ink3046.xml"/><Relationship Id="rId84" Type="http://schemas.openxmlformats.org/officeDocument/2006/relationships/customXml" Target="../ink/ink3050.xml"/><Relationship Id="rId89" Type="http://schemas.openxmlformats.org/officeDocument/2006/relationships/image" Target="../media/image1079.png"/><Relationship Id="rId7" Type="http://schemas.openxmlformats.org/officeDocument/2006/relationships/image" Target="../media/image1038.png"/><Relationship Id="rId71" Type="http://schemas.openxmlformats.org/officeDocument/2006/relationships/image" Target="../media/image1070.png"/><Relationship Id="rId92" Type="http://schemas.openxmlformats.org/officeDocument/2006/relationships/customXml" Target="../ink/ink3054.xml"/><Relationship Id="rId2" Type="http://schemas.openxmlformats.org/officeDocument/2006/relationships/customXml" Target="../ink/ink3009.xml"/><Relationship Id="rId16" Type="http://schemas.openxmlformats.org/officeDocument/2006/relationships/customXml" Target="../ink/ink3016.xml"/><Relationship Id="rId29" Type="http://schemas.openxmlformats.org/officeDocument/2006/relationships/image" Target="../media/image1049.png"/><Relationship Id="rId11" Type="http://schemas.openxmlformats.org/officeDocument/2006/relationships/image" Target="../media/image1040.png"/><Relationship Id="rId24" Type="http://schemas.openxmlformats.org/officeDocument/2006/relationships/customXml" Target="../ink/ink3020.xml"/><Relationship Id="rId32" Type="http://schemas.openxmlformats.org/officeDocument/2006/relationships/customXml" Target="../ink/ink3024.xml"/><Relationship Id="rId37" Type="http://schemas.openxmlformats.org/officeDocument/2006/relationships/image" Target="../media/image1053.png"/><Relationship Id="rId40" Type="http://schemas.openxmlformats.org/officeDocument/2006/relationships/customXml" Target="../ink/ink3028.xml"/><Relationship Id="rId45" Type="http://schemas.openxmlformats.org/officeDocument/2006/relationships/image" Target="../media/image1057.png"/><Relationship Id="rId53" Type="http://schemas.openxmlformats.org/officeDocument/2006/relationships/image" Target="../media/image1061.png"/><Relationship Id="rId58" Type="http://schemas.openxmlformats.org/officeDocument/2006/relationships/customXml" Target="../ink/ink3037.xml"/><Relationship Id="rId66" Type="http://schemas.openxmlformats.org/officeDocument/2006/relationships/customXml" Target="../ink/ink3041.xml"/><Relationship Id="rId74" Type="http://schemas.openxmlformats.org/officeDocument/2006/relationships/customXml" Target="../ink/ink3045.xml"/><Relationship Id="rId79" Type="http://schemas.openxmlformats.org/officeDocument/2006/relationships/image" Target="../media/image1074.png"/><Relationship Id="rId87" Type="http://schemas.openxmlformats.org/officeDocument/2006/relationships/image" Target="../media/image1078.png"/><Relationship Id="rId5" Type="http://schemas.openxmlformats.org/officeDocument/2006/relationships/image" Target="../media/image1037.png"/><Relationship Id="rId61" Type="http://schemas.openxmlformats.org/officeDocument/2006/relationships/image" Target="../media/image1065.png"/><Relationship Id="rId82" Type="http://schemas.openxmlformats.org/officeDocument/2006/relationships/customXml" Target="../ink/ink3049.xml"/><Relationship Id="rId90" Type="http://schemas.openxmlformats.org/officeDocument/2006/relationships/customXml" Target="../ink/ink3053.xml"/><Relationship Id="rId95" Type="http://schemas.openxmlformats.org/officeDocument/2006/relationships/image" Target="../media/image10820.png"/><Relationship Id="rId19" Type="http://schemas.openxmlformats.org/officeDocument/2006/relationships/image" Target="../media/image1044.png"/><Relationship Id="rId14" Type="http://schemas.openxmlformats.org/officeDocument/2006/relationships/customXml" Target="../ink/ink3015.xml"/><Relationship Id="rId22" Type="http://schemas.openxmlformats.org/officeDocument/2006/relationships/customXml" Target="../ink/ink3019.xml"/><Relationship Id="rId27" Type="http://schemas.openxmlformats.org/officeDocument/2006/relationships/image" Target="../media/image1048.png"/><Relationship Id="rId30" Type="http://schemas.openxmlformats.org/officeDocument/2006/relationships/customXml" Target="../ink/ink3023.xml"/><Relationship Id="rId35" Type="http://schemas.openxmlformats.org/officeDocument/2006/relationships/image" Target="../media/image1052.png"/><Relationship Id="rId43" Type="http://schemas.openxmlformats.org/officeDocument/2006/relationships/image" Target="../media/image1056.png"/><Relationship Id="rId48" Type="http://schemas.openxmlformats.org/officeDocument/2006/relationships/customXml" Target="../ink/ink3032.xml"/><Relationship Id="rId56" Type="http://schemas.openxmlformats.org/officeDocument/2006/relationships/customXml" Target="../ink/ink3036.xml"/><Relationship Id="rId64" Type="http://schemas.openxmlformats.org/officeDocument/2006/relationships/customXml" Target="../ink/ink3040.xml"/><Relationship Id="rId69" Type="http://schemas.openxmlformats.org/officeDocument/2006/relationships/image" Target="../media/image1069.png"/><Relationship Id="rId77" Type="http://schemas.openxmlformats.org/officeDocument/2006/relationships/image" Target="../media/image1073.png"/><Relationship Id="rId8" Type="http://schemas.openxmlformats.org/officeDocument/2006/relationships/customXml" Target="../ink/ink3012.xml"/><Relationship Id="rId51" Type="http://schemas.openxmlformats.org/officeDocument/2006/relationships/image" Target="../media/image1060.png"/><Relationship Id="rId72" Type="http://schemas.openxmlformats.org/officeDocument/2006/relationships/customXml" Target="../ink/ink3044.xml"/><Relationship Id="rId80" Type="http://schemas.openxmlformats.org/officeDocument/2006/relationships/customXml" Target="../ink/ink3048.xml"/><Relationship Id="rId85" Type="http://schemas.openxmlformats.org/officeDocument/2006/relationships/image" Target="../media/image1077.png"/><Relationship Id="rId93" Type="http://schemas.openxmlformats.org/officeDocument/2006/relationships/image" Target="../media/image10810.png"/><Relationship Id="rId3" Type="http://schemas.openxmlformats.org/officeDocument/2006/relationships/image" Target="../media/image1036.png"/><Relationship Id="rId12" Type="http://schemas.openxmlformats.org/officeDocument/2006/relationships/customXml" Target="../ink/ink3014.xml"/><Relationship Id="rId17" Type="http://schemas.openxmlformats.org/officeDocument/2006/relationships/image" Target="../media/image10430.png"/><Relationship Id="rId25" Type="http://schemas.openxmlformats.org/officeDocument/2006/relationships/image" Target="../media/image1047.png"/><Relationship Id="rId33" Type="http://schemas.openxmlformats.org/officeDocument/2006/relationships/image" Target="../media/image1051.png"/><Relationship Id="rId38" Type="http://schemas.openxmlformats.org/officeDocument/2006/relationships/customXml" Target="../ink/ink3027.xml"/><Relationship Id="rId46" Type="http://schemas.openxmlformats.org/officeDocument/2006/relationships/customXml" Target="../ink/ink3031.xml"/><Relationship Id="rId59" Type="http://schemas.openxmlformats.org/officeDocument/2006/relationships/image" Target="../media/image1064.png"/><Relationship Id="rId67" Type="http://schemas.openxmlformats.org/officeDocument/2006/relationships/image" Target="../media/image1068.png"/><Relationship Id="rId20" Type="http://schemas.openxmlformats.org/officeDocument/2006/relationships/customXml" Target="../ink/ink3018.xml"/><Relationship Id="rId41" Type="http://schemas.openxmlformats.org/officeDocument/2006/relationships/image" Target="../media/image1055.png"/><Relationship Id="rId54" Type="http://schemas.openxmlformats.org/officeDocument/2006/relationships/customXml" Target="../ink/ink3035.xml"/><Relationship Id="rId62" Type="http://schemas.openxmlformats.org/officeDocument/2006/relationships/customXml" Target="../ink/ink3039.xml"/><Relationship Id="rId70" Type="http://schemas.openxmlformats.org/officeDocument/2006/relationships/customXml" Target="../ink/ink3043.xml"/><Relationship Id="rId75" Type="http://schemas.openxmlformats.org/officeDocument/2006/relationships/image" Target="../media/image1072.png"/><Relationship Id="rId83" Type="http://schemas.openxmlformats.org/officeDocument/2006/relationships/image" Target="../media/image1076.png"/><Relationship Id="rId88" Type="http://schemas.openxmlformats.org/officeDocument/2006/relationships/customXml" Target="../ink/ink3052.xml"/><Relationship Id="rId91" Type="http://schemas.openxmlformats.org/officeDocument/2006/relationships/image" Target="../media/image108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11.xml"/><Relationship Id="rId15" Type="http://schemas.openxmlformats.org/officeDocument/2006/relationships/image" Target="../media/image10420.png"/><Relationship Id="rId23" Type="http://schemas.openxmlformats.org/officeDocument/2006/relationships/image" Target="../media/image1046.png"/><Relationship Id="rId28" Type="http://schemas.openxmlformats.org/officeDocument/2006/relationships/customXml" Target="../ink/ink3022.xml"/><Relationship Id="rId36" Type="http://schemas.openxmlformats.org/officeDocument/2006/relationships/customXml" Target="../ink/ink3026.xml"/><Relationship Id="rId49" Type="http://schemas.openxmlformats.org/officeDocument/2006/relationships/image" Target="../media/image1059.png"/><Relationship Id="rId57" Type="http://schemas.openxmlformats.org/officeDocument/2006/relationships/image" Target="../media/image1063.png"/><Relationship Id="rId10" Type="http://schemas.openxmlformats.org/officeDocument/2006/relationships/customXml" Target="../ink/ink3013.xml"/><Relationship Id="rId31" Type="http://schemas.openxmlformats.org/officeDocument/2006/relationships/image" Target="../media/image1050.png"/><Relationship Id="rId44" Type="http://schemas.openxmlformats.org/officeDocument/2006/relationships/customXml" Target="../ink/ink3030.xml"/><Relationship Id="rId52" Type="http://schemas.openxmlformats.org/officeDocument/2006/relationships/customXml" Target="../ink/ink3034.xml"/><Relationship Id="rId60" Type="http://schemas.openxmlformats.org/officeDocument/2006/relationships/customXml" Target="../ink/ink3038.xml"/><Relationship Id="rId65" Type="http://schemas.openxmlformats.org/officeDocument/2006/relationships/image" Target="../media/image1067.png"/><Relationship Id="rId73" Type="http://schemas.openxmlformats.org/officeDocument/2006/relationships/image" Target="../media/image1071.png"/><Relationship Id="rId78" Type="http://schemas.openxmlformats.org/officeDocument/2006/relationships/customXml" Target="../ink/ink3047.xml"/><Relationship Id="rId81" Type="http://schemas.openxmlformats.org/officeDocument/2006/relationships/image" Target="../media/image1075.png"/><Relationship Id="rId86" Type="http://schemas.openxmlformats.org/officeDocument/2006/relationships/customXml" Target="../ink/ink3051.xml"/><Relationship Id="rId94" Type="http://schemas.openxmlformats.org/officeDocument/2006/relationships/customXml" Target="../ink/ink3055.xml"/><Relationship Id="rId4" Type="http://schemas.openxmlformats.org/officeDocument/2006/relationships/customXml" Target="../ink/ink3010.xml"/><Relationship Id="rId9" Type="http://schemas.openxmlformats.org/officeDocument/2006/relationships/image" Target="../media/image1039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1.png"/><Relationship Id="rId18" Type="http://schemas.openxmlformats.org/officeDocument/2006/relationships/customXml" Target="../ink/ink3064.xml"/><Relationship Id="rId26" Type="http://schemas.openxmlformats.org/officeDocument/2006/relationships/customXml" Target="../ink/ink3068.xml"/><Relationship Id="rId39" Type="http://schemas.openxmlformats.org/officeDocument/2006/relationships/image" Target="../media/image1079.png"/><Relationship Id="rId21" Type="http://schemas.openxmlformats.org/officeDocument/2006/relationships/image" Target="../media/image1047.png"/><Relationship Id="rId34" Type="http://schemas.openxmlformats.org/officeDocument/2006/relationships/customXml" Target="../ink/ink3072.xml"/><Relationship Id="rId42" Type="http://schemas.openxmlformats.org/officeDocument/2006/relationships/customXml" Target="../ink/ink3076.xml"/><Relationship Id="rId47" Type="http://schemas.openxmlformats.org/officeDocument/2006/relationships/image" Target="../media/image1086.png"/><Relationship Id="rId50" Type="http://schemas.openxmlformats.org/officeDocument/2006/relationships/customXml" Target="../ink/ink3080.xml"/><Relationship Id="rId55" Type="http://schemas.openxmlformats.org/officeDocument/2006/relationships/image" Target="../media/image1090.png"/><Relationship Id="rId63" Type="http://schemas.openxmlformats.org/officeDocument/2006/relationships/image" Target="../media/image1094.png"/><Relationship Id="rId68" Type="http://schemas.openxmlformats.org/officeDocument/2006/relationships/customXml" Target="../ink/ink3089.xml"/><Relationship Id="rId76" Type="http://schemas.openxmlformats.org/officeDocument/2006/relationships/customXml" Target="../ink/ink3093.xml"/><Relationship Id="rId84" Type="http://schemas.openxmlformats.org/officeDocument/2006/relationships/customXml" Target="../ink/ink3097.xml"/><Relationship Id="rId7" Type="http://schemas.openxmlformats.org/officeDocument/2006/relationships/image" Target="../media/image1038.png"/><Relationship Id="rId71" Type="http://schemas.openxmlformats.org/officeDocument/2006/relationships/image" Target="../media/image1098.png"/><Relationship Id="rId2" Type="http://schemas.openxmlformats.org/officeDocument/2006/relationships/customXml" Target="../ink/ink3056.xml"/><Relationship Id="rId16" Type="http://schemas.openxmlformats.org/officeDocument/2006/relationships/customXml" Target="../ink/ink3063.xml"/><Relationship Id="rId29" Type="http://schemas.openxmlformats.org/officeDocument/2006/relationships/image" Target="../media/image1051.png"/><Relationship Id="rId11" Type="http://schemas.openxmlformats.org/officeDocument/2006/relationships/image" Target="../media/image1040.png"/><Relationship Id="rId24" Type="http://schemas.openxmlformats.org/officeDocument/2006/relationships/customXml" Target="../ink/ink3067.xml"/><Relationship Id="rId32" Type="http://schemas.openxmlformats.org/officeDocument/2006/relationships/customXml" Target="../ink/ink3071.xml"/><Relationship Id="rId37" Type="http://schemas.openxmlformats.org/officeDocument/2006/relationships/image" Target="../media/image1078.png"/><Relationship Id="rId40" Type="http://schemas.openxmlformats.org/officeDocument/2006/relationships/customXml" Target="../ink/ink3075.xml"/><Relationship Id="rId45" Type="http://schemas.openxmlformats.org/officeDocument/2006/relationships/image" Target="../media/image1085.png"/><Relationship Id="rId53" Type="http://schemas.openxmlformats.org/officeDocument/2006/relationships/image" Target="../media/image1089.png"/><Relationship Id="rId58" Type="http://schemas.openxmlformats.org/officeDocument/2006/relationships/customXml" Target="../ink/ink3084.xml"/><Relationship Id="rId66" Type="http://schemas.openxmlformats.org/officeDocument/2006/relationships/customXml" Target="../ink/ink3088.xml"/><Relationship Id="rId74" Type="http://schemas.openxmlformats.org/officeDocument/2006/relationships/customXml" Target="../ink/ink3092.xml"/><Relationship Id="rId79" Type="http://schemas.openxmlformats.org/officeDocument/2006/relationships/image" Target="../media/image1102.png"/><Relationship Id="rId87" Type="http://schemas.openxmlformats.org/officeDocument/2006/relationships/image" Target="../media/image10820.png"/><Relationship Id="rId5" Type="http://schemas.openxmlformats.org/officeDocument/2006/relationships/image" Target="../media/image1037.png"/><Relationship Id="rId61" Type="http://schemas.openxmlformats.org/officeDocument/2006/relationships/image" Target="../media/image1093.png"/><Relationship Id="rId82" Type="http://schemas.openxmlformats.org/officeDocument/2006/relationships/customXml" Target="../ink/ink3096.xml"/><Relationship Id="rId19" Type="http://schemas.openxmlformats.org/officeDocument/2006/relationships/image" Target="../media/image1046.png"/><Relationship Id="rId4" Type="http://schemas.openxmlformats.org/officeDocument/2006/relationships/customXml" Target="../ink/ink3057.xml"/><Relationship Id="rId9" Type="http://schemas.openxmlformats.org/officeDocument/2006/relationships/image" Target="../media/image1039.png"/><Relationship Id="rId14" Type="http://schemas.openxmlformats.org/officeDocument/2006/relationships/customXml" Target="../ink/ink3062.xml"/><Relationship Id="rId22" Type="http://schemas.openxmlformats.org/officeDocument/2006/relationships/customXml" Target="../ink/ink3066.xml"/><Relationship Id="rId27" Type="http://schemas.openxmlformats.org/officeDocument/2006/relationships/image" Target="../media/image1050.png"/><Relationship Id="rId30" Type="http://schemas.openxmlformats.org/officeDocument/2006/relationships/customXml" Target="../ink/ink3070.xml"/><Relationship Id="rId35" Type="http://schemas.openxmlformats.org/officeDocument/2006/relationships/image" Target="../media/image1054.png"/><Relationship Id="rId43" Type="http://schemas.openxmlformats.org/officeDocument/2006/relationships/image" Target="../media/image1084.png"/><Relationship Id="rId48" Type="http://schemas.openxmlformats.org/officeDocument/2006/relationships/customXml" Target="../ink/ink3079.xml"/><Relationship Id="rId56" Type="http://schemas.openxmlformats.org/officeDocument/2006/relationships/customXml" Target="../ink/ink3083.xml"/><Relationship Id="rId64" Type="http://schemas.openxmlformats.org/officeDocument/2006/relationships/customXml" Target="../ink/ink3087.xml"/><Relationship Id="rId69" Type="http://schemas.openxmlformats.org/officeDocument/2006/relationships/image" Target="../media/image1097.png"/><Relationship Id="rId77" Type="http://schemas.openxmlformats.org/officeDocument/2006/relationships/image" Target="../media/image1101.png"/><Relationship Id="rId8" Type="http://schemas.openxmlformats.org/officeDocument/2006/relationships/customXml" Target="../ink/ink3059.xml"/><Relationship Id="rId51" Type="http://schemas.openxmlformats.org/officeDocument/2006/relationships/image" Target="../media/image1088.png"/><Relationship Id="rId72" Type="http://schemas.openxmlformats.org/officeDocument/2006/relationships/customXml" Target="../ink/ink3091.xml"/><Relationship Id="rId80" Type="http://schemas.openxmlformats.org/officeDocument/2006/relationships/customXml" Target="../ink/ink3095.xml"/><Relationship Id="rId85" Type="http://schemas.openxmlformats.org/officeDocument/2006/relationships/image" Target="../media/image10430.png"/><Relationship Id="rId3" Type="http://schemas.openxmlformats.org/officeDocument/2006/relationships/image" Target="../media/image1036.png"/><Relationship Id="rId12" Type="http://schemas.openxmlformats.org/officeDocument/2006/relationships/customXml" Target="../ink/ink3061.xml"/><Relationship Id="rId17" Type="http://schemas.openxmlformats.org/officeDocument/2006/relationships/image" Target="../media/image1045.png"/><Relationship Id="rId25" Type="http://schemas.openxmlformats.org/officeDocument/2006/relationships/image" Target="../media/image1049.png"/><Relationship Id="rId33" Type="http://schemas.openxmlformats.org/officeDocument/2006/relationships/image" Target="../media/image1053.png"/><Relationship Id="rId38" Type="http://schemas.openxmlformats.org/officeDocument/2006/relationships/customXml" Target="../ink/ink3074.xml"/><Relationship Id="rId46" Type="http://schemas.openxmlformats.org/officeDocument/2006/relationships/customXml" Target="../ink/ink3078.xml"/><Relationship Id="rId59" Type="http://schemas.openxmlformats.org/officeDocument/2006/relationships/image" Target="../media/image1092.png"/><Relationship Id="rId67" Type="http://schemas.openxmlformats.org/officeDocument/2006/relationships/image" Target="../media/image1096.png"/><Relationship Id="rId20" Type="http://schemas.openxmlformats.org/officeDocument/2006/relationships/customXml" Target="../ink/ink3065.xml"/><Relationship Id="rId41" Type="http://schemas.openxmlformats.org/officeDocument/2006/relationships/image" Target="../media/image1083.png"/><Relationship Id="rId54" Type="http://schemas.openxmlformats.org/officeDocument/2006/relationships/customXml" Target="../ink/ink3082.xml"/><Relationship Id="rId62" Type="http://schemas.openxmlformats.org/officeDocument/2006/relationships/customXml" Target="../ink/ink3086.xml"/><Relationship Id="rId70" Type="http://schemas.openxmlformats.org/officeDocument/2006/relationships/customXml" Target="../ink/ink3090.xml"/><Relationship Id="rId75" Type="http://schemas.openxmlformats.org/officeDocument/2006/relationships/image" Target="../media/image1100.png"/><Relationship Id="rId83" Type="http://schemas.openxmlformats.org/officeDocument/2006/relationships/image" Target="../media/image10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58.xml"/><Relationship Id="rId15" Type="http://schemas.openxmlformats.org/officeDocument/2006/relationships/image" Target="../media/image1044.png"/><Relationship Id="rId23" Type="http://schemas.openxmlformats.org/officeDocument/2006/relationships/image" Target="../media/image1048.png"/><Relationship Id="rId28" Type="http://schemas.openxmlformats.org/officeDocument/2006/relationships/customXml" Target="../ink/ink3069.xml"/><Relationship Id="rId36" Type="http://schemas.openxmlformats.org/officeDocument/2006/relationships/customXml" Target="../ink/ink3073.xml"/><Relationship Id="rId49" Type="http://schemas.openxmlformats.org/officeDocument/2006/relationships/image" Target="../media/image1087.png"/><Relationship Id="rId57" Type="http://schemas.openxmlformats.org/officeDocument/2006/relationships/image" Target="../media/image1091.png"/><Relationship Id="rId10" Type="http://schemas.openxmlformats.org/officeDocument/2006/relationships/customXml" Target="../ink/ink3060.xml"/><Relationship Id="rId31" Type="http://schemas.openxmlformats.org/officeDocument/2006/relationships/image" Target="../media/image1052.png"/><Relationship Id="rId44" Type="http://schemas.openxmlformats.org/officeDocument/2006/relationships/customXml" Target="../ink/ink3077.xml"/><Relationship Id="rId52" Type="http://schemas.openxmlformats.org/officeDocument/2006/relationships/customXml" Target="../ink/ink3081.xml"/><Relationship Id="rId60" Type="http://schemas.openxmlformats.org/officeDocument/2006/relationships/customXml" Target="../ink/ink3085.xml"/><Relationship Id="rId65" Type="http://schemas.openxmlformats.org/officeDocument/2006/relationships/image" Target="../media/image1095.png"/><Relationship Id="rId73" Type="http://schemas.openxmlformats.org/officeDocument/2006/relationships/image" Target="../media/image1099.png"/><Relationship Id="rId78" Type="http://schemas.openxmlformats.org/officeDocument/2006/relationships/customXml" Target="../ink/ink3094.xml"/><Relationship Id="rId81" Type="http://schemas.openxmlformats.org/officeDocument/2006/relationships/image" Target="../media/image1103.png"/><Relationship Id="rId86" Type="http://schemas.openxmlformats.org/officeDocument/2006/relationships/customXml" Target="../ink/ink3098.xml"/></Relationships>
</file>

<file path=ppt/slides/_rels/slide7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111.xml"/><Relationship Id="rId117" Type="http://schemas.openxmlformats.org/officeDocument/2006/relationships/image" Target="../media/image1118.png"/><Relationship Id="rId21" Type="http://schemas.openxmlformats.org/officeDocument/2006/relationships/image" Target="../media/image1047.png"/><Relationship Id="rId42" Type="http://schemas.openxmlformats.org/officeDocument/2006/relationships/customXml" Target="../ink/ink3119.xml"/><Relationship Id="rId47" Type="http://schemas.openxmlformats.org/officeDocument/2006/relationships/image" Target="../media/image1086.png"/><Relationship Id="rId63" Type="http://schemas.openxmlformats.org/officeDocument/2006/relationships/image" Target="../media/image1094.png"/><Relationship Id="rId68" Type="http://schemas.openxmlformats.org/officeDocument/2006/relationships/customXml" Target="../ink/ink3132.xml"/><Relationship Id="rId84" Type="http://schemas.openxmlformats.org/officeDocument/2006/relationships/customXml" Target="../ink/ink3140.xml"/><Relationship Id="rId89" Type="http://schemas.openxmlformats.org/officeDocument/2006/relationships/image" Target="../media/image1104.png"/><Relationship Id="rId112" Type="http://schemas.openxmlformats.org/officeDocument/2006/relationships/customXml" Target="../ink/ink3154.xml"/><Relationship Id="rId16" Type="http://schemas.openxmlformats.org/officeDocument/2006/relationships/customXml" Target="../ink/ink3106.xml"/><Relationship Id="rId107" Type="http://schemas.openxmlformats.org/officeDocument/2006/relationships/image" Target="../media/image1113.png"/><Relationship Id="rId11" Type="http://schemas.openxmlformats.org/officeDocument/2006/relationships/image" Target="../media/image1040.png"/><Relationship Id="rId32" Type="http://schemas.openxmlformats.org/officeDocument/2006/relationships/customXml" Target="../ink/ink3114.xml"/><Relationship Id="rId37" Type="http://schemas.openxmlformats.org/officeDocument/2006/relationships/image" Target="../media/image1078.png"/><Relationship Id="rId53" Type="http://schemas.openxmlformats.org/officeDocument/2006/relationships/image" Target="../media/image1089.png"/><Relationship Id="rId58" Type="http://schemas.openxmlformats.org/officeDocument/2006/relationships/customXml" Target="../ink/ink3127.xml"/><Relationship Id="rId74" Type="http://schemas.openxmlformats.org/officeDocument/2006/relationships/customXml" Target="../ink/ink3135.xml"/><Relationship Id="rId79" Type="http://schemas.openxmlformats.org/officeDocument/2006/relationships/image" Target="../media/image1102.png"/><Relationship Id="rId102" Type="http://schemas.openxmlformats.org/officeDocument/2006/relationships/customXml" Target="../ink/ink3149.xml"/><Relationship Id="rId5" Type="http://schemas.openxmlformats.org/officeDocument/2006/relationships/image" Target="../media/image1037.png"/><Relationship Id="rId61" Type="http://schemas.openxmlformats.org/officeDocument/2006/relationships/image" Target="../media/image1093.png"/><Relationship Id="rId82" Type="http://schemas.openxmlformats.org/officeDocument/2006/relationships/customXml" Target="../ink/ink3139.xml"/><Relationship Id="rId90" Type="http://schemas.openxmlformats.org/officeDocument/2006/relationships/customXml" Target="../ink/ink3143.xml"/><Relationship Id="rId95" Type="http://schemas.openxmlformats.org/officeDocument/2006/relationships/image" Target="../media/image1107.png"/><Relationship Id="rId19" Type="http://schemas.openxmlformats.org/officeDocument/2006/relationships/image" Target="../media/image1046.png"/><Relationship Id="rId14" Type="http://schemas.openxmlformats.org/officeDocument/2006/relationships/customXml" Target="../ink/ink3105.xml"/><Relationship Id="rId22" Type="http://schemas.openxmlformats.org/officeDocument/2006/relationships/customXml" Target="../ink/ink3109.xml"/><Relationship Id="rId27" Type="http://schemas.openxmlformats.org/officeDocument/2006/relationships/image" Target="../media/image1050.png"/><Relationship Id="rId30" Type="http://schemas.openxmlformats.org/officeDocument/2006/relationships/customXml" Target="../ink/ink3113.xml"/><Relationship Id="rId35" Type="http://schemas.openxmlformats.org/officeDocument/2006/relationships/image" Target="../media/image1054.png"/><Relationship Id="rId43" Type="http://schemas.openxmlformats.org/officeDocument/2006/relationships/image" Target="../media/image1084.png"/><Relationship Id="rId48" Type="http://schemas.openxmlformats.org/officeDocument/2006/relationships/customXml" Target="../ink/ink3122.xml"/><Relationship Id="rId56" Type="http://schemas.openxmlformats.org/officeDocument/2006/relationships/customXml" Target="../ink/ink3126.xml"/><Relationship Id="rId64" Type="http://schemas.openxmlformats.org/officeDocument/2006/relationships/customXml" Target="../ink/ink3130.xml"/><Relationship Id="rId69" Type="http://schemas.openxmlformats.org/officeDocument/2006/relationships/image" Target="../media/image1097.png"/><Relationship Id="rId77" Type="http://schemas.openxmlformats.org/officeDocument/2006/relationships/image" Target="../media/image1101.png"/><Relationship Id="rId100" Type="http://schemas.openxmlformats.org/officeDocument/2006/relationships/customXml" Target="../ink/ink3148.xml"/><Relationship Id="rId105" Type="http://schemas.openxmlformats.org/officeDocument/2006/relationships/image" Target="../media/image1112.png"/><Relationship Id="rId113" Type="http://schemas.openxmlformats.org/officeDocument/2006/relationships/image" Target="../media/image1116.png"/><Relationship Id="rId118" Type="http://schemas.openxmlformats.org/officeDocument/2006/relationships/customXml" Target="../ink/ink3157.xml"/><Relationship Id="rId8" Type="http://schemas.openxmlformats.org/officeDocument/2006/relationships/customXml" Target="../ink/ink3102.xml"/><Relationship Id="rId51" Type="http://schemas.openxmlformats.org/officeDocument/2006/relationships/image" Target="../media/image1088.png"/><Relationship Id="rId72" Type="http://schemas.openxmlformats.org/officeDocument/2006/relationships/customXml" Target="../ink/ink3134.xml"/><Relationship Id="rId80" Type="http://schemas.openxmlformats.org/officeDocument/2006/relationships/customXml" Target="../ink/ink3138.xml"/><Relationship Id="rId85" Type="http://schemas.openxmlformats.org/officeDocument/2006/relationships/image" Target="../media/image10430.png"/><Relationship Id="rId93" Type="http://schemas.openxmlformats.org/officeDocument/2006/relationships/image" Target="../media/image1106.png"/><Relationship Id="rId98" Type="http://schemas.openxmlformats.org/officeDocument/2006/relationships/customXml" Target="../ink/ink3147.xml"/><Relationship Id="rId121" Type="http://schemas.openxmlformats.org/officeDocument/2006/relationships/image" Target="../media/image1121.png"/><Relationship Id="rId3" Type="http://schemas.openxmlformats.org/officeDocument/2006/relationships/image" Target="../media/image1036.png"/><Relationship Id="rId12" Type="http://schemas.openxmlformats.org/officeDocument/2006/relationships/customXml" Target="../ink/ink3104.xml"/><Relationship Id="rId17" Type="http://schemas.openxmlformats.org/officeDocument/2006/relationships/image" Target="../media/image1045.png"/><Relationship Id="rId25" Type="http://schemas.openxmlformats.org/officeDocument/2006/relationships/image" Target="../media/image1049.png"/><Relationship Id="rId33" Type="http://schemas.openxmlformats.org/officeDocument/2006/relationships/image" Target="../media/image1053.png"/><Relationship Id="rId38" Type="http://schemas.openxmlformats.org/officeDocument/2006/relationships/customXml" Target="../ink/ink3117.xml"/><Relationship Id="rId46" Type="http://schemas.openxmlformats.org/officeDocument/2006/relationships/customXml" Target="../ink/ink3121.xml"/><Relationship Id="rId59" Type="http://schemas.openxmlformats.org/officeDocument/2006/relationships/image" Target="../media/image1092.png"/><Relationship Id="rId67" Type="http://schemas.openxmlformats.org/officeDocument/2006/relationships/image" Target="../media/image1096.png"/><Relationship Id="rId103" Type="http://schemas.openxmlformats.org/officeDocument/2006/relationships/image" Target="../media/image1111.png"/><Relationship Id="rId108" Type="http://schemas.openxmlformats.org/officeDocument/2006/relationships/customXml" Target="../ink/ink3152.xml"/><Relationship Id="rId116" Type="http://schemas.openxmlformats.org/officeDocument/2006/relationships/customXml" Target="../ink/ink3156.xml"/><Relationship Id="rId20" Type="http://schemas.openxmlformats.org/officeDocument/2006/relationships/customXml" Target="../ink/ink3108.xml"/><Relationship Id="rId41" Type="http://schemas.openxmlformats.org/officeDocument/2006/relationships/image" Target="../media/image1083.png"/><Relationship Id="rId54" Type="http://schemas.openxmlformats.org/officeDocument/2006/relationships/customXml" Target="../ink/ink3125.xml"/><Relationship Id="rId62" Type="http://schemas.openxmlformats.org/officeDocument/2006/relationships/customXml" Target="../ink/ink3129.xml"/><Relationship Id="rId70" Type="http://schemas.openxmlformats.org/officeDocument/2006/relationships/customXml" Target="../ink/ink3133.xml"/><Relationship Id="rId75" Type="http://schemas.openxmlformats.org/officeDocument/2006/relationships/image" Target="../media/image1100.png"/><Relationship Id="rId83" Type="http://schemas.openxmlformats.org/officeDocument/2006/relationships/image" Target="../media/image10420.png"/><Relationship Id="rId88" Type="http://schemas.openxmlformats.org/officeDocument/2006/relationships/customXml" Target="../ink/ink3142.xml"/><Relationship Id="rId91" Type="http://schemas.openxmlformats.org/officeDocument/2006/relationships/image" Target="../media/image1105.png"/><Relationship Id="rId96" Type="http://schemas.openxmlformats.org/officeDocument/2006/relationships/customXml" Target="../ink/ink3146.xml"/><Relationship Id="rId111" Type="http://schemas.openxmlformats.org/officeDocument/2006/relationships/image" Target="../media/image111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01.xml"/><Relationship Id="rId15" Type="http://schemas.openxmlformats.org/officeDocument/2006/relationships/image" Target="../media/image1044.png"/><Relationship Id="rId23" Type="http://schemas.openxmlformats.org/officeDocument/2006/relationships/image" Target="../media/image1048.png"/><Relationship Id="rId28" Type="http://schemas.openxmlformats.org/officeDocument/2006/relationships/customXml" Target="../ink/ink3112.xml"/><Relationship Id="rId36" Type="http://schemas.openxmlformats.org/officeDocument/2006/relationships/customXml" Target="../ink/ink3116.xml"/><Relationship Id="rId49" Type="http://schemas.openxmlformats.org/officeDocument/2006/relationships/image" Target="../media/image1087.png"/><Relationship Id="rId57" Type="http://schemas.openxmlformats.org/officeDocument/2006/relationships/image" Target="../media/image1091.png"/><Relationship Id="rId106" Type="http://schemas.openxmlformats.org/officeDocument/2006/relationships/customXml" Target="../ink/ink3151.xml"/><Relationship Id="rId114" Type="http://schemas.openxmlformats.org/officeDocument/2006/relationships/customXml" Target="../ink/ink3155.xml"/><Relationship Id="rId119" Type="http://schemas.openxmlformats.org/officeDocument/2006/relationships/image" Target="../media/image1119.png"/><Relationship Id="rId10" Type="http://schemas.openxmlformats.org/officeDocument/2006/relationships/customXml" Target="../ink/ink3103.xml"/><Relationship Id="rId31" Type="http://schemas.openxmlformats.org/officeDocument/2006/relationships/image" Target="../media/image1052.png"/><Relationship Id="rId44" Type="http://schemas.openxmlformats.org/officeDocument/2006/relationships/customXml" Target="../ink/ink3120.xml"/><Relationship Id="rId52" Type="http://schemas.openxmlformats.org/officeDocument/2006/relationships/customXml" Target="../ink/ink3124.xml"/><Relationship Id="rId60" Type="http://schemas.openxmlformats.org/officeDocument/2006/relationships/customXml" Target="../ink/ink3128.xml"/><Relationship Id="rId65" Type="http://schemas.openxmlformats.org/officeDocument/2006/relationships/image" Target="../media/image1095.png"/><Relationship Id="rId73" Type="http://schemas.openxmlformats.org/officeDocument/2006/relationships/image" Target="../media/image1099.png"/><Relationship Id="rId78" Type="http://schemas.openxmlformats.org/officeDocument/2006/relationships/customXml" Target="../ink/ink3137.xml"/><Relationship Id="rId81" Type="http://schemas.openxmlformats.org/officeDocument/2006/relationships/image" Target="../media/image1103.png"/><Relationship Id="rId86" Type="http://schemas.openxmlformats.org/officeDocument/2006/relationships/customXml" Target="../ink/ink3141.xml"/><Relationship Id="rId94" Type="http://schemas.openxmlformats.org/officeDocument/2006/relationships/customXml" Target="../ink/ink3145.xml"/><Relationship Id="rId99" Type="http://schemas.openxmlformats.org/officeDocument/2006/relationships/image" Target="../media/image1109.png"/><Relationship Id="rId101" Type="http://schemas.openxmlformats.org/officeDocument/2006/relationships/image" Target="../media/image1110.png"/><Relationship Id="rId4" Type="http://schemas.openxmlformats.org/officeDocument/2006/relationships/customXml" Target="../ink/ink3100.xml"/><Relationship Id="rId9" Type="http://schemas.openxmlformats.org/officeDocument/2006/relationships/image" Target="../media/image1039.png"/><Relationship Id="rId13" Type="http://schemas.openxmlformats.org/officeDocument/2006/relationships/image" Target="../media/image1041.png"/><Relationship Id="rId18" Type="http://schemas.openxmlformats.org/officeDocument/2006/relationships/customXml" Target="../ink/ink3107.xml"/><Relationship Id="rId39" Type="http://schemas.openxmlformats.org/officeDocument/2006/relationships/image" Target="../media/image1079.png"/><Relationship Id="rId109" Type="http://schemas.openxmlformats.org/officeDocument/2006/relationships/image" Target="../media/image1114.png"/><Relationship Id="rId34" Type="http://schemas.openxmlformats.org/officeDocument/2006/relationships/customXml" Target="../ink/ink3115.xml"/><Relationship Id="rId50" Type="http://schemas.openxmlformats.org/officeDocument/2006/relationships/customXml" Target="../ink/ink3123.xml"/><Relationship Id="rId55" Type="http://schemas.openxmlformats.org/officeDocument/2006/relationships/image" Target="../media/image1090.png"/><Relationship Id="rId76" Type="http://schemas.openxmlformats.org/officeDocument/2006/relationships/customXml" Target="../ink/ink3136.xml"/><Relationship Id="rId97" Type="http://schemas.openxmlformats.org/officeDocument/2006/relationships/image" Target="../media/image1108.png"/><Relationship Id="rId104" Type="http://schemas.openxmlformats.org/officeDocument/2006/relationships/customXml" Target="../ink/ink3150.xml"/><Relationship Id="rId120" Type="http://schemas.openxmlformats.org/officeDocument/2006/relationships/customXml" Target="../ink/ink3158.xml"/><Relationship Id="rId7" Type="http://schemas.openxmlformats.org/officeDocument/2006/relationships/image" Target="../media/image1038.png"/><Relationship Id="rId71" Type="http://schemas.openxmlformats.org/officeDocument/2006/relationships/image" Target="../media/image1098.png"/><Relationship Id="rId92" Type="http://schemas.openxmlformats.org/officeDocument/2006/relationships/customXml" Target="../ink/ink3144.xml"/><Relationship Id="rId2" Type="http://schemas.openxmlformats.org/officeDocument/2006/relationships/customXml" Target="../ink/ink3099.xml"/><Relationship Id="rId29" Type="http://schemas.openxmlformats.org/officeDocument/2006/relationships/image" Target="../media/image1051.png"/><Relationship Id="rId24" Type="http://schemas.openxmlformats.org/officeDocument/2006/relationships/customXml" Target="../ink/ink3110.xml"/><Relationship Id="rId40" Type="http://schemas.openxmlformats.org/officeDocument/2006/relationships/customXml" Target="../ink/ink3118.xml"/><Relationship Id="rId45" Type="http://schemas.openxmlformats.org/officeDocument/2006/relationships/image" Target="../media/image1085.png"/><Relationship Id="rId66" Type="http://schemas.openxmlformats.org/officeDocument/2006/relationships/customXml" Target="../ink/ink3131.xml"/><Relationship Id="rId87" Type="http://schemas.openxmlformats.org/officeDocument/2006/relationships/image" Target="../media/image10820.png"/><Relationship Id="rId110" Type="http://schemas.openxmlformats.org/officeDocument/2006/relationships/customXml" Target="../ink/ink3153.xml"/><Relationship Id="rId115" Type="http://schemas.openxmlformats.org/officeDocument/2006/relationships/image" Target="../media/image1117.png"/></Relationships>
</file>

<file path=ppt/slides/_rels/slide7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171.xml"/><Relationship Id="rId21" Type="http://schemas.openxmlformats.org/officeDocument/2006/relationships/image" Target="../media/image1125.png"/><Relationship Id="rId42" Type="http://schemas.openxmlformats.org/officeDocument/2006/relationships/customXml" Target="../ink/ink3179.xml"/><Relationship Id="rId47" Type="http://schemas.openxmlformats.org/officeDocument/2006/relationships/image" Target="../media/image1139.png"/><Relationship Id="rId63" Type="http://schemas.openxmlformats.org/officeDocument/2006/relationships/image" Target="../media/image1147.png"/><Relationship Id="rId68" Type="http://schemas.openxmlformats.org/officeDocument/2006/relationships/customXml" Target="../ink/ink3192.xml"/><Relationship Id="rId84" Type="http://schemas.openxmlformats.org/officeDocument/2006/relationships/customXml" Target="../ink/ink3200.xml"/><Relationship Id="rId89" Type="http://schemas.openxmlformats.org/officeDocument/2006/relationships/image" Target="../media/image1160.png"/><Relationship Id="rId7" Type="http://schemas.openxmlformats.org/officeDocument/2006/relationships/image" Target="../media/image1038.png"/><Relationship Id="rId71" Type="http://schemas.openxmlformats.org/officeDocument/2006/relationships/image" Target="../media/image1151.png"/><Relationship Id="rId92" Type="http://schemas.openxmlformats.org/officeDocument/2006/relationships/customXml" Target="../ink/ink3204.xml"/><Relationship Id="rId2" Type="http://schemas.openxmlformats.org/officeDocument/2006/relationships/customXml" Target="../ink/ink3159.xml"/><Relationship Id="rId16" Type="http://schemas.openxmlformats.org/officeDocument/2006/relationships/customXml" Target="../ink/ink3166.xml"/><Relationship Id="rId29" Type="http://schemas.openxmlformats.org/officeDocument/2006/relationships/image" Target="../media/image1129.png"/><Relationship Id="rId11" Type="http://schemas.openxmlformats.org/officeDocument/2006/relationships/image" Target="../media/image1040.png"/><Relationship Id="rId24" Type="http://schemas.openxmlformats.org/officeDocument/2006/relationships/customXml" Target="../ink/ink3170.xml"/><Relationship Id="rId32" Type="http://schemas.openxmlformats.org/officeDocument/2006/relationships/customXml" Target="../ink/ink3174.xml"/><Relationship Id="rId37" Type="http://schemas.openxmlformats.org/officeDocument/2006/relationships/image" Target="../media/image1134.png"/><Relationship Id="rId40" Type="http://schemas.openxmlformats.org/officeDocument/2006/relationships/customXml" Target="../ink/ink3178.xml"/><Relationship Id="rId45" Type="http://schemas.openxmlformats.org/officeDocument/2006/relationships/image" Target="../media/image1138.png"/><Relationship Id="rId53" Type="http://schemas.openxmlformats.org/officeDocument/2006/relationships/image" Target="../media/image1142.png"/><Relationship Id="rId58" Type="http://schemas.openxmlformats.org/officeDocument/2006/relationships/customXml" Target="../ink/ink3187.xml"/><Relationship Id="rId66" Type="http://schemas.openxmlformats.org/officeDocument/2006/relationships/customXml" Target="../ink/ink3191.xml"/><Relationship Id="rId74" Type="http://schemas.openxmlformats.org/officeDocument/2006/relationships/customXml" Target="../ink/ink3195.xml"/><Relationship Id="rId79" Type="http://schemas.openxmlformats.org/officeDocument/2006/relationships/image" Target="../media/image1155.png"/><Relationship Id="rId87" Type="http://schemas.openxmlformats.org/officeDocument/2006/relationships/image" Target="../media/image1159.png"/><Relationship Id="rId102" Type="http://schemas.openxmlformats.org/officeDocument/2006/relationships/customXml" Target="../ink/ink3209.xml"/><Relationship Id="rId5" Type="http://schemas.openxmlformats.org/officeDocument/2006/relationships/image" Target="../media/image1037.png"/><Relationship Id="rId61" Type="http://schemas.openxmlformats.org/officeDocument/2006/relationships/image" Target="../media/image1146.png"/><Relationship Id="rId82" Type="http://schemas.openxmlformats.org/officeDocument/2006/relationships/customXml" Target="../ink/ink3199.xml"/><Relationship Id="rId90" Type="http://schemas.openxmlformats.org/officeDocument/2006/relationships/customXml" Target="../ink/ink3203.xml"/><Relationship Id="rId95" Type="http://schemas.openxmlformats.org/officeDocument/2006/relationships/image" Target="../media/image1163.png"/><Relationship Id="rId19" Type="http://schemas.openxmlformats.org/officeDocument/2006/relationships/image" Target="../media/image1124.png"/><Relationship Id="rId14" Type="http://schemas.openxmlformats.org/officeDocument/2006/relationships/customXml" Target="../ink/ink3165.xml"/><Relationship Id="rId22" Type="http://schemas.openxmlformats.org/officeDocument/2006/relationships/customXml" Target="../ink/ink3169.xml"/><Relationship Id="rId27" Type="http://schemas.openxmlformats.org/officeDocument/2006/relationships/image" Target="../media/image1128.png"/><Relationship Id="rId30" Type="http://schemas.openxmlformats.org/officeDocument/2006/relationships/customXml" Target="../ink/ink3173.xml"/><Relationship Id="rId35" Type="http://schemas.openxmlformats.org/officeDocument/2006/relationships/image" Target="../media/image1133.png"/><Relationship Id="rId43" Type="http://schemas.openxmlformats.org/officeDocument/2006/relationships/image" Target="../media/image1137.png"/><Relationship Id="rId48" Type="http://schemas.openxmlformats.org/officeDocument/2006/relationships/customXml" Target="../ink/ink3182.xml"/><Relationship Id="rId56" Type="http://schemas.openxmlformats.org/officeDocument/2006/relationships/customXml" Target="../ink/ink3186.xml"/><Relationship Id="rId64" Type="http://schemas.openxmlformats.org/officeDocument/2006/relationships/customXml" Target="../ink/ink3190.xml"/><Relationship Id="rId69" Type="http://schemas.openxmlformats.org/officeDocument/2006/relationships/image" Target="../media/image1150.png"/><Relationship Id="rId77" Type="http://schemas.openxmlformats.org/officeDocument/2006/relationships/image" Target="../media/image1154.png"/><Relationship Id="rId100" Type="http://schemas.openxmlformats.org/officeDocument/2006/relationships/customXml" Target="../ink/ink3208.xml"/><Relationship Id="rId8" Type="http://schemas.openxmlformats.org/officeDocument/2006/relationships/customXml" Target="../ink/ink3162.xml"/><Relationship Id="rId51" Type="http://schemas.openxmlformats.org/officeDocument/2006/relationships/image" Target="../media/image1141.png"/><Relationship Id="rId72" Type="http://schemas.openxmlformats.org/officeDocument/2006/relationships/customXml" Target="../ink/ink3194.xml"/><Relationship Id="rId80" Type="http://schemas.openxmlformats.org/officeDocument/2006/relationships/customXml" Target="../ink/ink3198.xml"/><Relationship Id="rId85" Type="http://schemas.openxmlformats.org/officeDocument/2006/relationships/image" Target="../media/image1158.png"/><Relationship Id="rId93" Type="http://schemas.openxmlformats.org/officeDocument/2006/relationships/image" Target="../media/image1162.png"/><Relationship Id="rId98" Type="http://schemas.openxmlformats.org/officeDocument/2006/relationships/customXml" Target="../ink/ink3207.xml"/><Relationship Id="rId3" Type="http://schemas.openxmlformats.org/officeDocument/2006/relationships/image" Target="../media/image1036.png"/><Relationship Id="rId12" Type="http://schemas.openxmlformats.org/officeDocument/2006/relationships/customXml" Target="../ink/ink3164.xml"/><Relationship Id="rId17" Type="http://schemas.openxmlformats.org/officeDocument/2006/relationships/image" Target="../media/image1123.png"/><Relationship Id="rId25" Type="http://schemas.openxmlformats.org/officeDocument/2006/relationships/image" Target="../media/image1127.png"/><Relationship Id="rId33" Type="http://schemas.openxmlformats.org/officeDocument/2006/relationships/image" Target="../media/image1132.png"/><Relationship Id="rId38" Type="http://schemas.openxmlformats.org/officeDocument/2006/relationships/customXml" Target="../ink/ink3177.xml"/><Relationship Id="rId46" Type="http://schemas.openxmlformats.org/officeDocument/2006/relationships/customXml" Target="../ink/ink3181.xml"/><Relationship Id="rId59" Type="http://schemas.openxmlformats.org/officeDocument/2006/relationships/image" Target="../media/image1145.png"/><Relationship Id="rId67" Type="http://schemas.openxmlformats.org/officeDocument/2006/relationships/image" Target="../media/image1149.png"/><Relationship Id="rId103" Type="http://schemas.openxmlformats.org/officeDocument/2006/relationships/image" Target="../media/image1042.png"/><Relationship Id="rId20" Type="http://schemas.openxmlformats.org/officeDocument/2006/relationships/customXml" Target="../ink/ink3168.xml"/><Relationship Id="rId41" Type="http://schemas.openxmlformats.org/officeDocument/2006/relationships/image" Target="../media/image1136.png"/><Relationship Id="rId54" Type="http://schemas.openxmlformats.org/officeDocument/2006/relationships/customXml" Target="../ink/ink3185.xml"/><Relationship Id="rId62" Type="http://schemas.openxmlformats.org/officeDocument/2006/relationships/customXml" Target="../ink/ink3189.xml"/><Relationship Id="rId70" Type="http://schemas.openxmlformats.org/officeDocument/2006/relationships/customXml" Target="../ink/ink3193.xml"/><Relationship Id="rId75" Type="http://schemas.openxmlformats.org/officeDocument/2006/relationships/image" Target="../media/image1153.png"/><Relationship Id="rId83" Type="http://schemas.openxmlformats.org/officeDocument/2006/relationships/image" Target="../media/image1157.png"/><Relationship Id="rId88" Type="http://schemas.openxmlformats.org/officeDocument/2006/relationships/customXml" Target="../ink/ink3202.xml"/><Relationship Id="rId91" Type="http://schemas.openxmlformats.org/officeDocument/2006/relationships/image" Target="../media/image1161.png"/><Relationship Id="rId96" Type="http://schemas.openxmlformats.org/officeDocument/2006/relationships/customXml" Target="../ink/ink320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61.xml"/><Relationship Id="rId15" Type="http://schemas.openxmlformats.org/officeDocument/2006/relationships/image" Target="../media/image1122.png"/><Relationship Id="rId23" Type="http://schemas.openxmlformats.org/officeDocument/2006/relationships/image" Target="../media/image1126.png"/><Relationship Id="rId28" Type="http://schemas.openxmlformats.org/officeDocument/2006/relationships/customXml" Target="../ink/ink3172.xml"/><Relationship Id="rId36" Type="http://schemas.openxmlformats.org/officeDocument/2006/relationships/customXml" Target="../ink/ink3176.xml"/><Relationship Id="rId49" Type="http://schemas.openxmlformats.org/officeDocument/2006/relationships/image" Target="../media/image1140.png"/><Relationship Id="rId57" Type="http://schemas.openxmlformats.org/officeDocument/2006/relationships/image" Target="../media/image1144.png"/><Relationship Id="rId10" Type="http://schemas.openxmlformats.org/officeDocument/2006/relationships/customXml" Target="../ink/ink3163.xml"/><Relationship Id="rId31" Type="http://schemas.openxmlformats.org/officeDocument/2006/relationships/image" Target="../media/image1131.png"/><Relationship Id="rId44" Type="http://schemas.openxmlformats.org/officeDocument/2006/relationships/customXml" Target="../ink/ink3180.xml"/><Relationship Id="rId52" Type="http://schemas.openxmlformats.org/officeDocument/2006/relationships/customXml" Target="../ink/ink3184.xml"/><Relationship Id="rId60" Type="http://schemas.openxmlformats.org/officeDocument/2006/relationships/customXml" Target="../ink/ink3188.xml"/><Relationship Id="rId65" Type="http://schemas.openxmlformats.org/officeDocument/2006/relationships/image" Target="../media/image1148.png"/><Relationship Id="rId73" Type="http://schemas.openxmlformats.org/officeDocument/2006/relationships/image" Target="../media/image1152.png"/><Relationship Id="rId78" Type="http://schemas.openxmlformats.org/officeDocument/2006/relationships/customXml" Target="../ink/ink3197.xml"/><Relationship Id="rId81" Type="http://schemas.openxmlformats.org/officeDocument/2006/relationships/image" Target="../media/image1156.png"/><Relationship Id="rId86" Type="http://schemas.openxmlformats.org/officeDocument/2006/relationships/customXml" Target="../ink/ink3201.xml"/><Relationship Id="rId94" Type="http://schemas.openxmlformats.org/officeDocument/2006/relationships/customXml" Target="../ink/ink3205.xml"/><Relationship Id="rId99" Type="http://schemas.openxmlformats.org/officeDocument/2006/relationships/image" Target="../media/image1165.png"/><Relationship Id="rId101" Type="http://schemas.openxmlformats.org/officeDocument/2006/relationships/image" Target="../media/image1166.png"/><Relationship Id="rId4" Type="http://schemas.openxmlformats.org/officeDocument/2006/relationships/customXml" Target="../ink/ink3160.xml"/><Relationship Id="rId9" Type="http://schemas.openxmlformats.org/officeDocument/2006/relationships/image" Target="../media/image1039.png"/><Relationship Id="rId13" Type="http://schemas.openxmlformats.org/officeDocument/2006/relationships/image" Target="../media/image1041.png"/><Relationship Id="rId18" Type="http://schemas.openxmlformats.org/officeDocument/2006/relationships/customXml" Target="../ink/ink3167.xml"/><Relationship Id="rId39" Type="http://schemas.openxmlformats.org/officeDocument/2006/relationships/image" Target="../media/image1135.png"/><Relationship Id="rId34" Type="http://schemas.openxmlformats.org/officeDocument/2006/relationships/customXml" Target="../ink/ink3175.xml"/><Relationship Id="rId50" Type="http://schemas.openxmlformats.org/officeDocument/2006/relationships/customXml" Target="../ink/ink3183.xml"/><Relationship Id="rId55" Type="http://schemas.openxmlformats.org/officeDocument/2006/relationships/image" Target="../media/image1143.png"/><Relationship Id="rId76" Type="http://schemas.openxmlformats.org/officeDocument/2006/relationships/customXml" Target="../ink/ink3196.xml"/><Relationship Id="rId97" Type="http://schemas.openxmlformats.org/officeDocument/2006/relationships/image" Target="../media/image1164.png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7.png"/><Relationship Id="rId18" Type="http://schemas.openxmlformats.org/officeDocument/2006/relationships/customXml" Target="../ink/ink3218.xml"/><Relationship Id="rId26" Type="http://schemas.openxmlformats.org/officeDocument/2006/relationships/customXml" Target="../ink/ink3222.xml"/><Relationship Id="rId39" Type="http://schemas.openxmlformats.org/officeDocument/2006/relationships/image" Target="../media/image1190.png"/><Relationship Id="rId21" Type="http://schemas.openxmlformats.org/officeDocument/2006/relationships/image" Target="../media/image1181.png"/><Relationship Id="rId34" Type="http://schemas.openxmlformats.org/officeDocument/2006/relationships/customXml" Target="../ink/ink3226.xml"/><Relationship Id="rId42" Type="http://schemas.openxmlformats.org/officeDocument/2006/relationships/customXml" Target="../ink/ink3230.xml"/><Relationship Id="rId47" Type="http://schemas.openxmlformats.org/officeDocument/2006/relationships/image" Target="../media/image1194.png"/><Relationship Id="rId50" Type="http://schemas.openxmlformats.org/officeDocument/2006/relationships/customXml" Target="../ink/ink3234.xml"/><Relationship Id="rId55" Type="http://schemas.openxmlformats.org/officeDocument/2006/relationships/image" Target="../media/image1198.png"/><Relationship Id="rId63" Type="http://schemas.openxmlformats.org/officeDocument/2006/relationships/image" Target="../media/image1202.png"/><Relationship Id="rId68" Type="http://schemas.openxmlformats.org/officeDocument/2006/relationships/customXml" Target="../ink/ink3243.xml"/><Relationship Id="rId76" Type="http://schemas.openxmlformats.org/officeDocument/2006/relationships/customXml" Target="../ink/ink3247.xml"/><Relationship Id="rId84" Type="http://schemas.openxmlformats.org/officeDocument/2006/relationships/customXml" Target="../ink/ink3251.xml"/><Relationship Id="rId7" Type="http://schemas.openxmlformats.org/officeDocument/2006/relationships/image" Target="../media/image1174.png"/><Relationship Id="rId71" Type="http://schemas.openxmlformats.org/officeDocument/2006/relationships/image" Target="../media/image1206.png"/><Relationship Id="rId2" Type="http://schemas.openxmlformats.org/officeDocument/2006/relationships/customXml" Target="../ink/ink3210.xml"/><Relationship Id="rId16" Type="http://schemas.openxmlformats.org/officeDocument/2006/relationships/customXml" Target="../ink/ink3217.xml"/><Relationship Id="rId29" Type="http://schemas.openxmlformats.org/officeDocument/2006/relationships/image" Target="../media/image1185.png"/><Relationship Id="rId11" Type="http://schemas.openxmlformats.org/officeDocument/2006/relationships/image" Target="../media/image1176.png"/><Relationship Id="rId24" Type="http://schemas.openxmlformats.org/officeDocument/2006/relationships/customXml" Target="../ink/ink3221.xml"/><Relationship Id="rId32" Type="http://schemas.openxmlformats.org/officeDocument/2006/relationships/customXml" Target="../ink/ink3225.xml"/><Relationship Id="rId37" Type="http://schemas.openxmlformats.org/officeDocument/2006/relationships/image" Target="../media/image1189.png"/><Relationship Id="rId40" Type="http://schemas.openxmlformats.org/officeDocument/2006/relationships/customXml" Target="../ink/ink3229.xml"/><Relationship Id="rId45" Type="http://schemas.openxmlformats.org/officeDocument/2006/relationships/image" Target="../media/image1193.png"/><Relationship Id="rId53" Type="http://schemas.openxmlformats.org/officeDocument/2006/relationships/image" Target="../media/image1197.png"/><Relationship Id="rId58" Type="http://schemas.openxmlformats.org/officeDocument/2006/relationships/customXml" Target="../ink/ink3238.xml"/><Relationship Id="rId66" Type="http://schemas.openxmlformats.org/officeDocument/2006/relationships/customXml" Target="../ink/ink3242.xml"/><Relationship Id="rId74" Type="http://schemas.openxmlformats.org/officeDocument/2006/relationships/customXml" Target="../ink/ink3246.xml"/><Relationship Id="rId79" Type="http://schemas.openxmlformats.org/officeDocument/2006/relationships/image" Target="../media/image1210.png"/><Relationship Id="rId5" Type="http://schemas.openxmlformats.org/officeDocument/2006/relationships/image" Target="../media/image1173.png"/><Relationship Id="rId61" Type="http://schemas.openxmlformats.org/officeDocument/2006/relationships/image" Target="../media/image1201.png"/><Relationship Id="rId82" Type="http://schemas.openxmlformats.org/officeDocument/2006/relationships/customXml" Target="../ink/ink3250.xml"/><Relationship Id="rId19" Type="http://schemas.openxmlformats.org/officeDocument/2006/relationships/image" Target="../media/image1180.png"/><Relationship Id="rId4" Type="http://schemas.openxmlformats.org/officeDocument/2006/relationships/customXml" Target="../ink/ink3211.xml"/><Relationship Id="rId9" Type="http://schemas.openxmlformats.org/officeDocument/2006/relationships/image" Target="../media/image1175.png"/><Relationship Id="rId14" Type="http://schemas.openxmlformats.org/officeDocument/2006/relationships/customXml" Target="../ink/ink3216.xml"/><Relationship Id="rId22" Type="http://schemas.openxmlformats.org/officeDocument/2006/relationships/customXml" Target="../ink/ink3220.xml"/><Relationship Id="rId27" Type="http://schemas.openxmlformats.org/officeDocument/2006/relationships/image" Target="../media/image1184.png"/><Relationship Id="rId30" Type="http://schemas.openxmlformats.org/officeDocument/2006/relationships/customXml" Target="../ink/ink3224.xml"/><Relationship Id="rId35" Type="http://schemas.openxmlformats.org/officeDocument/2006/relationships/image" Target="../media/image1188.png"/><Relationship Id="rId43" Type="http://schemas.openxmlformats.org/officeDocument/2006/relationships/image" Target="../media/image1192.png"/><Relationship Id="rId48" Type="http://schemas.openxmlformats.org/officeDocument/2006/relationships/customXml" Target="../ink/ink3233.xml"/><Relationship Id="rId56" Type="http://schemas.openxmlformats.org/officeDocument/2006/relationships/customXml" Target="../ink/ink3237.xml"/><Relationship Id="rId64" Type="http://schemas.openxmlformats.org/officeDocument/2006/relationships/customXml" Target="../ink/ink3241.xml"/><Relationship Id="rId69" Type="http://schemas.openxmlformats.org/officeDocument/2006/relationships/image" Target="../media/image1205.png"/><Relationship Id="rId77" Type="http://schemas.openxmlformats.org/officeDocument/2006/relationships/image" Target="../media/image1209.png"/><Relationship Id="rId8" Type="http://schemas.openxmlformats.org/officeDocument/2006/relationships/customXml" Target="../ink/ink3213.xml"/><Relationship Id="rId51" Type="http://schemas.openxmlformats.org/officeDocument/2006/relationships/image" Target="../media/image1196.png"/><Relationship Id="rId72" Type="http://schemas.openxmlformats.org/officeDocument/2006/relationships/customXml" Target="../ink/ink3245.xml"/><Relationship Id="rId80" Type="http://schemas.openxmlformats.org/officeDocument/2006/relationships/customXml" Target="../ink/ink3249.xml"/><Relationship Id="rId85" Type="http://schemas.openxmlformats.org/officeDocument/2006/relationships/image" Target="../media/image1213.png"/><Relationship Id="rId3" Type="http://schemas.openxmlformats.org/officeDocument/2006/relationships/image" Target="../media/image1172.png"/><Relationship Id="rId12" Type="http://schemas.openxmlformats.org/officeDocument/2006/relationships/customXml" Target="../ink/ink3215.xml"/><Relationship Id="rId17" Type="http://schemas.openxmlformats.org/officeDocument/2006/relationships/image" Target="../media/image1179.png"/><Relationship Id="rId25" Type="http://schemas.openxmlformats.org/officeDocument/2006/relationships/image" Target="../media/image1183.png"/><Relationship Id="rId33" Type="http://schemas.openxmlformats.org/officeDocument/2006/relationships/image" Target="../media/image1187.png"/><Relationship Id="rId38" Type="http://schemas.openxmlformats.org/officeDocument/2006/relationships/customXml" Target="../ink/ink3228.xml"/><Relationship Id="rId46" Type="http://schemas.openxmlformats.org/officeDocument/2006/relationships/customXml" Target="../ink/ink3232.xml"/><Relationship Id="rId59" Type="http://schemas.openxmlformats.org/officeDocument/2006/relationships/image" Target="../media/image1200.png"/><Relationship Id="rId67" Type="http://schemas.openxmlformats.org/officeDocument/2006/relationships/image" Target="../media/image1204.png"/><Relationship Id="rId20" Type="http://schemas.openxmlformats.org/officeDocument/2006/relationships/customXml" Target="../ink/ink3219.xml"/><Relationship Id="rId41" Type="http://schemas.openxmlformats.org/officeDocument/2006/relationships/image" Target="../media/image1191.png"/><Relationship Id="rId54" Type="http://schemas.openxmlformats.org/officeDocument/2006/relationships/customXml" Target="../ink/ink3236.xml"/><Relationship Id="rId62" Type="http://schemas.openxmlformats.org/officeDocument/2006/relationships/customXml" Target="../ink/ink3240.xml"/><Relationship Id="rId70" Type="http://schemas.openxmlformats.org/officeDocument/2006/relationships/customXml" Target="../ink/ink3244.xml"/><Relationship Id="rId75" Type="http://schemas.openxmlformats.org/officeDocument/2006/relationships/image" Target="../media/image1208.png"/><Relationship Id="rId83" Type="http://schemas.openxmlformats.org/officeDocument/2006/relationships/image" Target="../media/image12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12.xml"/><Relationship Id="rId15" Type="http://schemas.openxmlformats.org/officeDocument/2006/relationships/image" Target="../media/image1178.png"/><Relationship Id="rId23" Type="http://schemas.openxmlformats.org/officeDocument/2006/relationships/image" Target="../media/image1182.png"/><Relationship Id="rId28" Type="http://schemas.openxmlformats.org/officeDocument/2006/relationships/customXml" Target="../ink/ink3223.xml"/><Relationship Id="rId36" Type="http://schemas.openxmlformats.org/officeDocument/2006/relationships/customXml" Target="../ink/ink3227.xml"/><Relationship Id="rId49" Type="http://schemas.openxmlformats.org/officeDocument/2006/relationships/image" Target="../media/image1195.png"/><Relationship Id="rId57" Type="http://schemas.openxmlformats.org/officeDocument/2006/relationships/image" Target="../media/image1199.png"/><Relationship Id="rId10" Type="http://schemas.openxmlformats.org/officeDocument/2006/relationships/customXml" Target="../ink/ink3214.xml"/><Relationship Id="rId31" Type="http://schemas.openxmlformats.org/officeDocument/2006/relationships/image" Target="../media/image1186.png"/><Relationship Id="rId44" Type="http://schemas.openxmlformats.org/officeDocument/2006/relationships/customXml" Target="../ink/ink3231.xml"/><Relationship Id="rId52" Type="http://schemas.openxmlformats.org/officeDocument/2006/relationships/customXml" Target="../ink/ink3235.xml"/><Relationship Id="rId60" Type="http://schemas.openxmlformats.org/officeDocument/2006/relationships/customXml" Target="../ink/ink3239.xml"/><Relationship Id="rId65" Type="http://schemas.openxmlformats.org/officeDocument/2006/relationships/image" Target="../media/image1203.png"/><Relationship Id="rId73" Type="http://schemas.openxmlformats.org/officeDocument/2006/relationships/image" Target="../media/image1207.png"/><Relationship Id="rId78" Type="http://schemas.openxmlformats.org/officeDocument/2006/relationships/customXml" Target="../ink/ink3248.xml"/><Relationship Id="rId81" Type="http://schemas.openxmlformats.org/officeDocument/2006/relationships/image" Target="../media/image121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customXml" Target="../ink/ink260.xml"/><Relationship Id="rId26" Type="http://schemas.openxmlformats.org/officeDocument/2006/relationships/customXml" Target="../ink/ink264.xml"/><Relationship Id="rId39" Type="http://schemas.openxmlformats.org/officeDocument/2006/relationships/image" Target="../media/image89.png"/><Relationship Id="rId21" Type="http://schemas.openxmlformats.org/officeDocument/2006/relationships/image" Target="../media/image80.png"/><Relationship Id="rId34" Type="http://schemas.openxmlformats.org/officeDocument/2006/relationships/customXml" Target="../ink/ink268.xml"/><Relationship Id="rId42" Type="http://schemas.openxmlformats.org/officeDocument/2006/relationships/customXml" Target="../ink/ink272.xml"/><Relationship Id="rId47" Type="http://schemas.openxmlformats.org/officeDocument/2006/relationships/image" Target="../media/image93.png"/><Relationship Id="rId50" Type="http://schemas.openxmlformats.org/officeDocument/2006/relationships/customXml" Target="../ink/ink276.xml"/><Relationship Id="rId55" Type="http://schemas.openxmlformats.org/officeDocument/2006/relationships/image" Target="../media/image97.png"/><Relationship Id="rId63" Type="http://schemas.openxmlformats.org/officeDocument/2006/relationships/image" Target="../media/image101.png"/><Relationship Id="rId68" Type="http://schemas.openxmlformats.org/officeDocument/2006/relationships/customXml" Target="../ink/ink285.xml"/><Relationship Id="rId76" Type="http://schemas.openxmlformats.org/officeDocument/2006/relationships/customXml" Target="../ink/ink289.xml"/><Relationship Id="rId84" Type="http://schemas.openxmlformats.org/officeDocument/2006/relationships/customXml" Target="../ink/ink292.xml"/><Relationship Id="rId89" Type="http://schemas.openxmlformats.org/officeDocument/2006/relationships/image" Target="../media/image113.png"/><Relationship Id="rId7" Type="http://schemas.openxmlformats.org/officeDocument/2006/relationships/image" Target="../media/image73.png"/><Relationship Id="rId71" Type="http://schemas.openxmlformats.org/officeDocument/2006/relationships/image" Target="../media/image105.png"/><Relationship Id="rId2" Type="http://schemas.openxmlformats.org/officeDocument/2006/relationships/customXml" Target="../ink/ink252.xml"/><Relationship Id="rId16" Type="http://schemas.openxmlformats.org/officeDocument/2006/relationships/customXml" Target="../ink/ink259.xml"/><Relationship Id="rId29" Type="http://schemas.openxmlformats.org/officeDocument/2006/relationships/image" Target="../media/image84.png"/><Relationship Id="rId11" Type="http://schemas.openxmlformats.org/officeDocument/2006/relationships/image" Target="../media/image75.png"/><Relationship Id="rId24" Type="http://schemas.openxmlformats.org/officeDocument/2006/relationships/customXml" Target="../ink/ink263.xml"/><Relationship Id="rId32" Type="http://schemas.openxmlformats.org/officeDocument/2006/relationships/customXml" Target="../ink/ink267.xml"/><Relationship Id="rId37" Type="http://schemas.openxmlformats.org/officeDocument/2006/relationships/image" Target="../media/image88.png"/><Relationship Id="rId40" Type="http://schemas.openxmlformats.org/officeDocument/2006/relationships/customXml" Target="../ink/ink271.xml"/><Relationship Id="rId45" Type="http://schemas.openxmlformats.org/officeDocument/2006/relationships/image" Target="../media/image92.png"/><Relationship Id="rId53" Type="http://schemas.openxmlformats.org/officeDocument/2006/relationships/image" Target="../media/image96.png"/><Relationship Id="rId58" Type="http://schemas.openxmlformats.org/officeDocument/2006/relationships/customXml" Target="../ink/ink280.xml"/><Relationship Id="rId66" Type="http://schemas.openxmlformats.org/officeDocument/2006/relationships/customXml" Target="../ink/ink284.xml"/><Relationship Id="rId74" Type="http://schemas.openxmlformats.org/officeDocument/2006/relationships/customXml" Target="../ink/ink288.xml"/><Relationship Id="rId79" Type="http://schemas.openxmlformats.org/officeDocument/2006/relationships/image" Target="../media/image109.png"/><Relationship Id="rId87" Type="http://schemas.openxmlformats.org/officeDocument/2006/relationships/image" Target="../media/image112.png"/><Relationship Id="rId5" Type="http://schemas.openxmlformats.org/officeDocument/2006/relationships/image" Target="../media/image72.png"/><Relationship Id="rId61" Type="http://schemas.openxmlformats.org/officeDocument/2006/relationships/image" Target="../media/image100.png"/><Relationship Id="rId90" Type="http://schemas.openxmlformats.org/officeDocument/2006/relationships/customXml" Target="../ink/ink295.xml"/><Relationship Id="rId19" Type="http://schemas.openxmlformats.org/officeDocument/2006/relationships/image" Target="../media/image79.png"/><Relationship Id="rId4" Type="http://schemas.openxmlformats.org/officeDocument/2006/relationships/customXml" Target="../ink/ink253.xml"/><Relationship Id="rId9" Type="http://schemas.openxmlformats.org/officeDocument/2006/relationships/image" Target="../media/image74.png"/><Relationship Id="rId14" Type="http://schemas.openxmlformats.org/officeDocument/2006/relationships/customXml" Target="../ink/ink258.xml"/><Relationship Id="rId22" Type="http://schemas.openxmlformats.org/officeDocument/2006/relationships/customXml" Target="../ink/ink262.xml"/><Relationship Id="rId27" Type="http://schemas.openxmlformats.org/officeDocument/2006/relationships/image" Target="../media/image83.png"/><Relationship Id="rId30" Type="http://schemas.openxmlformats.org/officeDocument/2006/relationships/customXml" Target="../ink/ink266.xml"/><Relationship Id="rId35" Type="http://schemas.openxmlformats.org/officeDocument/2006/relationships/image" Target="../media/image87.png"/><Relationship Id="rId43" Type="http://schemas.openxmlformats.org/officeDocument/2006/relationships/image" Target="../media/image91.png"/><Relationship Id="rId48" Type="http://schemas.openxmlformats.org/officeDocument/2006/relationships/customXml" Target="../ink/ink275.xml"/><Relationship Id="rId56" Type="http://schemas.openxmlformats.org/officeDocument/2006/relationships/customXml" Target="../ink/ink279.xml"/><Relationship Id="rId64" Type="http://schemas.openxmlformats.org/officeDocument/2006/relationships/customXml" Target="../ink/ink283.xml"/><Relationship Id="rId69" Type="http://schemas.openxmlformats.org/officeDocument/2006/relationships/image" Target="../media/image104.png"/><Relationship Id="rId77" Type="http://schemas.openxmlformats.org/officeDocument/2006/relationships/image" Target="../media/image108.png"/><Relationship Id="rId8" Type="http://schemas.openxmlformats.org/officeDocument/2006/relationships/customXml" Target="../ink/ink255.xml"/><Relationship Id="rId51" Type="http://schemas.openxmlformats.org/officeDocument/2006/relationships/image" Target="../media/image95.png"/><Relationship Id="rId72" Type="http://schemas.openxmlformats.org/officeDocument/2006/relationships/customXml" Target="../ink/ink287.xml"/><Relationship Id="rId80" Type="http://schemas.openxmlformats.org/officeDocument/2006/relationships/customXml" Target="../ink/ink291.xml"/><Relationship Id="rId85" Type="http://schemas.openxmlformats.org/officeDocument/2006/relationships/image" Target="../media/image110.png"/><Relationship Id="rId3" Type="http://schemas.openxmlformats.org/officeDocument/2006/relationships/image" Target="../media/image710.png"/><Relationship Id="rId12" Type="http://schemas.openxmlformats.org/officeDocument/2006/relationships/customXml" Target="../ink/ink257.xml"/><Relationship Id="rId17" Type="http://schemas.openxmlformats.org/officeDocument/2006/relationships/image" Target="../media/image78.png"/><Relationship Id="rId25" Type="http://schemas.openxmlformats.org/officeDocument/2006/relationships/image" Target="../media/image82.png"/><Relationship Id="rId33" Type="http://schemas.openxmlformats.org/officeDocument/2006/relationships/image" Target="../media/image86.png"/><Relationship Id="rId38" Type="http://schemas.openxmlformats.org/officeDocument/2006/relationships/customXml" Target="../ink/ink270.xml"/><Relationship Id="rId46" Type="http://schemas.openxmlformats.org/officeDocument/2006/relationships/customXml" Target="../ink/ink274.xml"/><Relationship Id="rId59" Type="http://schemas.openxmlformats.org/officeDocument/2006/relationships/image" Target="../media/image99.png"/><Relationship Id="rId67" Type="http://schemas.openxmlformats.org/officeDocument/2006/relationships/image" Target="../media/image103.png"/><Relationship Id="rId20" Type="http://schemas.openxmlformats.org/officeDocument/2006/relationships/customXml" Target="../ink/ink261.xml"/><Relationship Id="rId41" Type="http://schemas.openxmlformats.org/officeDocument/2006/relationships/image" Target="../media/image90.png"/><Relationship Id="rId54" Type="http://schemas.openxmlformats.org/officeDocument/2006/relationships/customXml" Target="../ink/ink278.xml"/><Relationship Id="rId62" Type="http://schemas.openxmlformats.org/officeDocument/2006/relationships/customXml" Target="../ink/ink282.xml"/><Relationship Id="rId70" Type="http://schemas.openxmlformats.org/officeDocument/2006/relationships/customXml" Target="../ink/ink286.xml"/><Relationship Id="rId75" Type="http://schemas.openxmlformats.org/officeDocument/2006/relationships/image" Target="../media/image107.png"/><Relationship Id="rId83" Type="http://schemas.openxmlformats.org/officeDocument/2006/relationships/image" Target="../media/image111.png"/><Relationship Id="rId88" Type="http://schemas.openxmlformats.org/officeDocument/2006/relationships/customXml" Target="../ink/ink29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4.xml"/><Relationship Id="rId15" Type="http://schemas.openxmlformats.org/officeDocument/2006/relationships/image" Target="../media/image7710.png"/><Relationship Id="rId23" Type="http://schemas.openxmlformats.org/officeDocument/2006/relationships/image" Target="../media/image81.png"/><Relationship Id="rId28" Type="http://schemas.openxmlformats.org/officeDocument/2006/relationships/customXml" Target="../ink/ink265.xml"/><Relationship Id="rId36" Type="http://schemas.openxmlformats.org/officeDocument/2006/relationships/customXml" Target="../ink/ink269.xml"/><Relationship Id="rId49" Type="http://schemas.openxmlformats.org/officeDocument/2006/relationships/image" Target="../media/image94.png"/><Relationship Id="rId57" Type="http://schemas.openxmlformats.org/officeDocument/2006/relationships/image" Target="../media/image98.png"/><Relationship Id="rId10" Type="http://schemas.openxmlformats.org/officeDocument/2006/relationships/customXml" Target="../ink/ink256.xml"/><Relationship Id="rId31" Type="http://schemas.openxmlformats.org/officeDocument/2006/relationships/image" Target="../media/image85.png"/><Relationship Id="rId44" Type="http://schemas.openxmlformats.org/officeDocument/2006/relationships/customXml" Target="../ink/ink273.xml"/><Relationship Id="rId52" Type="http://schemas.openxmlformats.org/officeDocument/2006/relationships/customXml" Target="../ink/ink277.xml"/><Relationship Id="rId60" Type="http://schemas.openxmlformats.org/officeDocument/2006/relationships/customXml" Target="../ink/ink281.xml"/><Relationship Id="rId65" Type="http://schemas.openxmlformats.org/officeDocument/2006/relationships/image" Target="../media/image102.png"/><Relationship Id="rId73" Type="http://schemas.openxmlformats.org/officeDocument/2006/relationships/image" Target="../media/image106.png"/><Relationship Id="rId78" Type="http://schemas.openxmlformats.org/officeDocument/2006/relationships/customXml" Target="../ink/ink290.xml"/><Relationship Id="rId86" Type="http://schemas.openxmlformats.org/officeDocument/2006/relationships/customXml" Target="../ink/ink293.xml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9.png"/><Relationship Id="rId18" Type="http://schemas.openxmlformats.org/officeDocument/2006/relationships/customXml" Target="../ink/ink3260.xml"/><Relationship Id="rId26" Type="http://schemas.openxmlformats.org/officeDocument/2006/relationships/customXml" Target="../ink/ink3264.xml"/><Relationship Id="rId39" Type="http://schemas.openxmlformats.org/officeDocument/2006/relationships/image" Target="../media/image1232.png"/><Relationship Id="rId21" Type="http://schemas.openxmlformats.org/officeDocument/2006/relationships/image" Target="../media/image1223.png"/><Relationship Id="rId34" Type="http://schemas.openxmlformats.org/officeDocument/2006/relationships/customXml" Target="../ink/ink3268.xml"/><Relationship Id="rId42" Type="http://schemas.openxmlformats.org/officeDocument/2006/relationships/customXml" Target="../ink/ink3272.xml"/><Relationship Id="rId47" Type="http://schemas.openxmlformats.org/officeDocument/2006/relationships/image" Target="../media/image1236.png"/><Relationship Id="rId50" Type="http://schemas.openxmlformats.org/officeDocument/2006/relationships/customXml" Target="../ink/ink3276.xml"/><Relationship Id="rId55" Type="http://schemas.openxmlformats.org/officeDocument/2006/relationships/image" Target="../media/image1240.png"/><Relationship Id="rId63" Type="http://schemas.openxmlformats.org/officeDocument/2006/relationships/image" Target="../media/image1244.png"/><Relationship Id="rId68" Type="http://schemas.openxmlformats.org/officeDocument/2006/relationships/customXml" Target="../ink/ink3285.xml"/><Relationship Id="rId76" Type="http://schemas.openxmlformats.org/officeDocument/2006/relationships/customXml" Target="../ink/ink3289.xml"/><Relationship Id="rId7" Type="http://schemas.openxmlformats.org/officeDocument/2006/relationships/image" Target="../media/image1216.png"/><Relationship Id="rId71" Type="http://schemas.openxmlformats.org/officeDocument/2006/relationships/image" Target="../media/image1248.png"/><Relationship Id="rId2" Type="http://schemas.openxmlformats.org/officeDocument/2006/relationships/customXml" Target="../ink/ink3252.xml"/><Relationship Id="rId16" Type="http://schemas.openxmlformats.org/officeDocument/2006/relationships/customXml" Target="../ink/ink3259.xml"/><Relationship Id="rId29" Type="http://schemas.openxmlformats.org/officeDocument/2006/relationships/image" Target="../media/image1227.png"/><Relationship Id="rId11" Type="http://schemas.openxmlformats.org/officeDocument/2006/relationships/image" Target="../media/image1218.png"/><Relationship Id="rId24" Type="http://schemas.openxmlformats.org/officeDocument/2006/relationships/customXml" Target="../ink/ink3263.xml"/><Relationship Id="rId32" Type="http://schemas.openxmlformats.org/officeDocument/2006/relationships/customXml" Target="../ink/ink3267.xml"/><Relationship Id="rId37" Type="http://schemas.openxmlformats.org/officeDocument/2006/relationships/image" Target="../media/image1231.png"/><Relationship Id="rId40" Type="http://schemas.openxmlformats.org/officeDocument/2006/relationships/customXml" Target="../ink/ink3271.xml"/><Relationship Id="rId45" Type="http://schemas.openxmlformats.org/officeDocument/2006/relationships/image" Target="../media/image1235.png"/><Relationship Id="rId53" Type="http://schemas.openxmlformats.org/officeDocument/2006/relationships/image" Target="../media/image1239.png"/><Relationship Id="rId58" Type="http://schemas.openxmlformats.org/officeDocument/2006/relationships/customXml" Target="../ink/ink3280.xml"/><Relationship Id="rId66" Type="http://schemas.openxmlformats.org/officeDocument/2006/relationships/customXml" Target="../ink/ink3284.xml"/><Relationship Id="rId74" Type="http://schemas.openxmlformats.org/officeDocument/2006/relationships/customXml" Target="../ink/ink3288.xml"/><Relationship Id="rId79" Type="http://schemas.openxmlformats.org/officeDocument/2006/relationships/image" Target="../media/image1252.png"/><Relationship Id="rId5" Type="http://schemas.openxmlformats.org/officeDocument/2006/relationships/image" Target="../media/image1215.png"/><Relationship Id="rId61" Type="http://schemas.openxmlformats.org/officeDocument/2006/relationships/image" Target="../media/image1243.png"/><Relationship Id="rId10" Type="http://schemas.openxmlformats.org/officeDocument/2006/relationships/customXml" Target="../ink/ink3256.xml"/><Relationship Id="rId19" Type="http://schemas.openxmlformats.org/officeDocument/2006/relationships/image" Target="../media/image1222.png"/><Relationship Id="rId31" Type="http://schemas.openxmlformats.org/officeDocument/2006/relationships/image" Target="../media/image1228.png"/><Relationship Id="rId44" Type="http://schemas.openxmlformats.org/officeDocument/2006/relationships/customXml" Target="../ink/ink3273.xml"/><Relationship Id="rId52" Type="http://schemas.openxmlformats.org/officeDocument/2006/relationships/customXml" Target="../ink/ink3277.xml"/><Relationship Id="rId60" Type="http://schemas.openxmlformats.org/officeDocument/2006/relationships/customXml" Target="../ink/ink3281.xml"/><Relationship Id="rId65" Type="http://schemas.openxmlformats.org/officeDocument/2006/relationships/image" Target="../media/image1245.png"/><Relationship Id="rId73" Type="http://schemas.openxmlformats.org/officeDocument/2006/relationships/image" Target="../media/image1249.png"/><Relationship Id="rId78" Type="http://schemas.openxmlformats.org/officeDocument/2006/relationships/customXml" Target="../ink/ink3290.xml"/><Relationship Id="rId81" Type="http://schemas.openxmlformats.org/officeDocument/2006/relationships/image" Target="../media/image1253.png"/><Relationship Id="rId4" Type="http://schemas.openxmlformats.org/officeDocument/2006/relationships/customXml" Target="../ink/ink3253.xml"/><Relationship Id="rId9" Type="http://schemas.openxmlformats.org/officeDocument/2006/relationships/image" Target="../media/image1217.png"/><Relationship Id="rId14" Type="http://schemas.openxmlformats.org/officeDocument/2006/relationships/customXml" Target="../ink/ink3258.xml"/><Relationship Id="rId22" Type="http://schemas.openxmlformats.org/officeDocument/2006/relationships/customXml" Target="../ink/ink3262.xml"/><Relationship Id="rId27" Type="http://schemas.openxmlformats.org/officeDocument/2006/relationships/image" Target="../media/image1226.png"/><Relationship Id="rId30" Type="http://schemas.openxmlformats.org/officeDocument/2006/relationships/customXml" Target="../ink/ink3266.xml"/><Relationship Id="rId35" Type="http://schemas.openxmlformats.org/officeDocument/2006/relationships/image" Target="../media/image1230.png"/><Relationship Id="rId43" Type="http://schemas.openxmlformats.org/officeDocument/2006/relationships/image" Target="../media/image1234.png"/><Relationship Id="rId48" Type="http://schemas.openxmlformats.org/officeDocument/2006/relationships/customXml" Target="../ink/ink3275.xml"/><Relationship Id="rId56" Type="http://schemas.openxmlformats.org/officeDocument/2006/relationships/customXml" Target="../ink/ink3279.xml"/><Relationship Id="rId64" Type="http://schemas.openxmlformats.org/officeDocument/2006/relationships/customXml" Target="../ink/ink3283.xml"/><Relationship Id="rId69" Type="http://schemas.openxmlformats.org/officeDocument/2006/relationships/image" Target="../media/image1247.png"/><Relationship Id="rId77" Type="http://schemas.openxmlformats.org/officeDocument/2006/relationships/image" Target="../media/image1251.png"/><Relationship Id="rId8" Type="http://schemas.openxmlformats.org/officeDocument/2006/relationships/customXml" Target="../ink/ink3255.xml"/><Relationship Id="rId51" Type="http://schemas.openxmlformats.org/officeDocument/2006/relationships/image" Target="../media/image1238.png"/><Relationship Id="rId72" Type="http://schemas.openxmlformats.org/officeDocument/2006/relationships/customXml" Target="../ink/ink3287.xml"/><Relationship Id="rId80" Type="http://schemas.openxmlformats.org/officeDocument/2006/relationships/customXml" Target="../ink/ink3291.xml"/><Relationship Id="rId3" Type="http://schemas.openxmlformats.org/officeDocument/2006/relationships/image" Target="../media/image1214.png"/><Relationship Id="rId12" Type="http://schemas.openxmlformats.org/officeDocument/2006/relationships/customXml" Target="../ink/ink3257.xml"/><Relationship Id="rId17" Type="http://schemas.openxmlformats.org/officeDocument/2006/relationships/image" Target="../media/image1221.png"/><Relationship Id="rId25" Type="http://schemas.openxmlformats.org/officeDocument/2006/relationships/image" Target="../media/image1225.png"/><Relationship Id="rId33" Type="http://schemas.openxmlformats.org/officeDocument/2006/relationships/image" Target="../media/image1229.png"/><Relationship Id="rId38" Type="http://schemas.openxmlformats.org/officeDocument/2006/relationships/customXml" Target="../ink/ink3270.xml"/><Relationship Id="rId46" Type="http://schemas.openxmlformats.org/officeDocument/2006/relationships/customXml" Target="../ink/ink3274.xml"/><Relationship Id="rId59" Type="http://schemas.openxmlformats.org/officeDocument/2006/relationships/image" Target="../media/image1242.png"/><Relationship Id="rId67" Type="http://schemas.openxmlformats.org/officeDocument/2006/relationships/image" Target="../media/image1246.png"/><Relationship Id="rId20" Type="http://schemas.openxmlformats.org/officeDocument/2006/relationships/customXml" Target="../ink/ink3261.xml"/><Relationship Id="rId41" Type="http://schemas.openxmlformats.org/officeDocument/2006/relationships/image" Target="../media/image1233.png"/><Relationship Id="rId54" Type="http://schemas.openxmlformats.org/officeDocument/2006/relationships/customXml" Target="../ink/ink3278.xml"/><Relationship Id="rId62" Type="http://schemas.openxmlformats.org/officeDocument/2006/relationships/customXml" Target="../ink/ink3282.xml"/><Relationship Id="rId70" Type="http://schemas.openxmlformats.org/officeDocument/2006/relationships/customXml" Target="../ink/ink3286.xml"/><Relationship Id="rId75" Type="http://schemas.openxmlformats.org/officeDocument/2006/relationships/image" Target="../media/image125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54.xml"/><Relationship Id="rId15" Type="http://schemas.openxmlformats.org/officeDocument/2006/relationships/image" Target="../media/image1220.png"/><Relationship Id="rId23" Type="http://schemas.openxmlformats.org/officeDocument/2006/relationships/image" Target="../media/image1224.png"/><Relationship Id="rId28" Type="http://schemas.openxmlformats.org/officeDocument/2006/relationships/customXml" Target="../ink/ink3265.xml"/><Relationship Id="rId36" Type="http://schemas.openxmlformats.org/officeDocument/2006/relationships/customXml" Target="../ink/ink3269.xml"/><Relationship Id="rId49" Type="http://schemas.openxmlformats.org/officeDocument/2006/relationships/image" Target="../media/image1237.png"/><Relationship Id="rId57" Type="http://schemas.openxmlformats.org/officeDocument/2006/relationships/image" Target="../media/image1241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3.png"/><Relationship Id="rId18" Type="http://schemas.openxmlformats.org/officeDocument/2006/relationships/customXml" Target="../ink/ink3300.xml"/><Relationship Id="rId26" Type="http://schemas.openxmlformats.org/officeDocument/2006/relationships/customXml" Target="../ink/ink3304.xml"/><Relationship Id="rId39" Type="http://schemas.openxmlformats.org/officeDocument/2006/relationships/image" Target="../media/image586.png"/><Relationship Id="rId21" Type="http://schemas.openxmlformats.org/officeDocument/2006/relationships/image" Target="../media/image577.png"/><Relationship Id="rId34" Type="http://schemas.openxmlformats.org/officeDocument/2006/relationships/customXml" Target="../ink/ink3308.xml"/><Relationship Id="rId42" Type="http://schemas.openxmlformats.org/officeDocument/2006/relationships/customXml" Target="../ink/ink3312.xml"/><Relationship Id="rId47" Type="http://schemas.openxmlformats.org/officeDocument/2006/relationships/image" Target="../media/image590.png"/><Relationship Id="rId50" Type="http://schemas.openxmlformats.org/officeDocument/2006/relationships/customXml" Target="../ink/ink3316.xml"/><Relationship Id="rId55" Type="http://schemas.openxmlformats.org/officeDocument/2006/relationships/image" Target="../media/image594.png"/><Relationship Id="rId76" Type="http://schemas.openxmlformats.org/officeDocument/2006/relationships/customXml" Target="../ink/ink3325.xml"/><Relationship Id="rId84" Type="http://schemas.openxmlformats.org/officeDocument/2006/relationships/customXml" Target="../ink/ink3329.xml"/><Relationship Id="rId7" Type="http://schemas.openxmlformats.org/officeDocument/2006/relationships/image" Target="../media/image570.png"/><Relationship Id="rId71" Type="http://schemas.openxmlformats.org/officeDocument/2006/relationships/image" Target="../media/image602.png"/><Relationship Id="rId2" Type="http://schemas.openxmlformats.org/officeDocument/2006/relationships/customXml" Target="../ink/ink3292.xml"/><Relationship Id="rId16" Type="http://schemas.openxmlformats.org/officeDocument/2006/relationships/customXml" Target="../ink/ink3299.xml"/><Relationship Id="rId29" Type="http://schemas.openxmlformats.org/officeDocument/2006/relationships/image" Target="../media/image581.png"/><Relationship Id="rId11" Type="http://schemas.openxmlformats.org/officeDocument/2006/relationships/image" Target="../media/image572.png"/><Relationship Id="rId24" Type="http://schemas.openxmlformats.org/officeDocument/2006/relationships/customXml" Target="../ink/ink3303.xml"/><Relationship Id="rId32" Type="http://schemas.openxmlformats.org/officeDocument/2006/relationships/customXml" Target="../ink/ink3307.xml"/><Relationship Id="rId37" Type="http://schemas.openxmlformats.org/officeDocument/2006/relationships/image" Target="../media/image585.png"/><Relationship Id="rId40" Type="http://schemas.openxmlformats.org/officeDocument/2006/relationships/customXml" Target="../ink/ink3311.xml"/><Relationship Id="rId45" Type="http://schemas.openxmlformats.org/officeDocument/2006/relationships/image" Target="../media/image589.png"/><Relationship Id="rId53" Type="http://schemas.openxmlformats.org/officeDocument/2006/relationships/image" Target="../media/image593.png"/><Relationship Id="rId58" Type="http://schemas.openxmlformats.org/officeDocument/2006/relationships/customXml" Target="../ink/ink3320.xml"/><Relationship Id="rId74" Type="http://schemas.openxmlformats.org/officeDocument/2006/relationships/customXml" Target="../ink/ink3324.xml"/><Relationship Id="rId79" Type="http://schemas.openxmlformats.org/officeDocument/2006/relationships/image" Target="../media/image931.png"/><Relationship Id="rId87" Type="http://schemas.openxmlformats.org/officeDocument/2006/relationships/image" Target="../media/image1254.png"/><Relationship Id="rId5" Type="http://schemas.openxmlformats.org/officeDocument/2006/relationships/image" Target="../media/image569.png"/><Relationship Id="rId61" Type="http://schemas.openxmlformats.org/officeDocument/2006/relationships/image" Target="../media/image597.png"/><Relationship Id="rId82" Type="http://schemas.openxmlformats.org/officeDocument/2006/relationships/customXml" Target="../ink/ink3328.xml"/><Relationship Id="rId10" Type="http://schemas.openxmlformats.org/officeDocument/2006/relationships/customXml" Target="../ink/ink3296.xml"/><Relationship Id="rId19" Type="http://schemas.openxmlformats.org/officeDocument/2006/relationships/image" Target="../media/image576.png"/><Relationship Id="rId31" Type="http://schemas.openxmlformats.org/officeDocument/2006/relationships/image" Target="../media/image582.png"/><Relationship Id="rId44" Type="http://schemas.openxmlformats.org/officeDocument/2006/relationships/customXml" Target="../ink/ink3313.xml"/><Relationship Id="rId52" Type="http://schemas.openxmlformats.org/officeDocument/2006/relationships/customXml" Target="../ink/ink3317.xml"/><Relationship Id="rId60" Type="http://schemas.openxmlformats.org/officeDocument/2006/relationships/customXml" Target="../ink/ink3321.xml"/><Relationship Id="rId73" Type="http://schemas.openxmlformats.org/officeDocument/2006/relationships/image" Target="../media/image598.png"/><Relationship Id="rId78" Type="http://schemas.openxmlformats.org/officeDocument/2006/relationships/customXml" Target="../ink/ink3326.xml"/><Relationship Id="rId81" Type="http://schemas.openxmlformats.org/officeDocument/2006/relationships/image" Target="../media/image601.png"/><Relationship Id="rId86" Type="http://schemas.openxmlformats.org/officeDocument/2006/relationships/customXml" Target="../ink/ink3330.xml"/><Relationship Id="rId4" Type="http://schemas.openxmlformats.org/officeDocument/2006/relationships/customXml" Target="../ink/ink3293.xml"/><Relationship Id="rId9" Type="http://schemas.openxmlformats.org/officeDocument/2006/relationships/image" Target="../media/image571.png"/><Relationship Id="rId14" Type="http://schemas.openxmlformats.org/officeDocument/2006/relationships/customXml" Target="../ink/ink3298.xml"/><Relationship Id="rId22" Type="http://schemas.openxmlformats.org/officeDocument/2006/relationships/customXml" Target="../ink/ink3302.xml"/><Relationship Id="rId27" Type="http://schemas.openxmlformats.org/officeDocument/2006/relationships/image" Target="../media/image580.png"/><Relationship Id="rId30" Type="http://schemas.openxmlformats.org/officeDocument/2006/relationships/customXml" Target="../ink/ink3306.xml"/><Relationship Id="rId35" Type="http://schemas.openxmlformats.org/officeDocument/2006/relationships/image" Target="../media/image584.png"/><Relationship Id="rId43" Type="http://schemas.openxmlformats.org/officeDocument/2006/relationships/image" Target="../media/image588.png"/><Relationship Id="rId48" Type="http://schemas.openxmlformats.org/officeDocument/2006/relationships/customXml" Target="../ink/ink3315.xml"/><Relationship Id="rId56" Type="http://schemas.openxmlformats.org/officeDocument/2006/relationships/customXml" Target="../ink/ink3319.xml"/><Relationship Id="rId77" Type="http://schemas.openxmlformats.org/officeDocument/2006/relationships/image" Target="../media/image600.png"/><Relationship Id="rId8" Type="http://schemas.openxmlformats.org/officeDocument/2006/relationships/customXml" Target="../ink/ink3295.xml"/><Relationship Id="rId51" Type="http://schemas.openxmlformats.org/officeDocument/2006/relationships/image" Target="../media/image592.png"/><Relationship Id="rId72" Type="http://schemas.openxmlformats.org/officeDocument/2006/relationships/customXml" Target="../ink/ink3323.xml"/><Relationship Id="rId80" Type="http://schemas.openxmlformats.org/officeDocument/2006/relationships/customXml" Target="../ink/ink3327.xml"/><Relationship Id="rId85" Type="http://schemas.openxmlformats.org/officeDocument/2006/relationships/image" Target="../media/image604.png"/><Relationship Id="rId3" Type="http://schemas.openxmlformats.org/officeDocument/2006/relationships/image" Target="../media/image568.png"/><Relationship Id="rId12" Type="http://schemas.openxmlformats.org/officeDocument/2006/relationships/customXml" Target="../ink/ink3297.xml"/><Relationship Id="rId17" Type="http://schemas.openxmlformats.org/officeDocument/2006/relationships/image" Target="../media/image575.png"/><Relationship Id="rId25" Type="http://schemas.openxmlformats.org/officeDocument/2006/relationships/image" Target="../media/image579.png"/><Relationship Id="rId33" Type="http://schemas.openxmlformats.org/officeDocument/2006/relationships/image" Target="../media/image583.png"/><Relationship Id="rId38" Type="http://schemas.openxmlformats.org/officeDocument/2006/relationships/customXml" Target="../ink/ink3310.xml"/><Relationship Id="rId46" Type="http://schemas.openxmlformats.org/officeDocument/2006/relationships/customXml" Target="../ink/ink3314.xml"/><Relationship Id="rId59" Type="http://schemas.openxmlformats.org/officeDocument/2006/relationships/image" Target="../media/image596.png"/><Relationship Id="rId20" Type="http://schemas.openxmlformats.org/officeDocument/2006/relationships/customXml" Target="../ink/ink3301.xml"/><Relationship Id="rId41" Type="http://schemas.openxmlformats.org/officeDocument/2006/relationships/image" Target="../media/image587.png"/><Relationship Id="rId54" Type="http://schemas.openxmlformats.org/officeDocument/2006/relationships/customXml" Target="../ink/ink3318.xml"/><Relationship Id="rId62" Type="http://schemas.openxmlformats.org/officeDocument/2006/relationships/customXml" Target="../ink/ink3322.xml"/><Relationship Id="rId75" Type="http://schemas.openxmlformats.org/officeDocument/2006/relationships/image" Target="../media/image599.png"/><Relationship Id="rId83" Type="http://schemas.openxmlformats.org/officeDocument/2006/relationships/image" Target="../media/image60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94.xml"/><Relationship Id="rId15" Type="http://schemas.openxmlformats.org/officeDocument/2006/relationships/image" Target="../media/image574.png"/><Relationship Id="rId23" Type="http://schemas.openxmlformats.org/officeDocument/2006/relationships/image" Target="../media/image578.png"/><Relationship Id="rId28" Type="http://schemas.openxmlformats.org/officeDocument/2006/relationships/customXml" Target="../ink/ink3305.xml"/><Relationship Id="rId36" Type="http://schemas.openxmlformats.org/officeDocument/2006/relationships/customXml" Target="../ink/ink3309.xml"/><Relationship Id="rId49" Type="http://schemas.openxmlformats.org/officeDocument/2006/relationships/image" Target="../media/image591.png"/><Relationship Id="rId57" Type="http://schemas.openxmlformats.org/officeDocument/2006/relationships/image" Target="../media/image595.pn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0.png"/><Relationship Id="rId18" Type="http://schemas.openxmlformats.org/officeDocument/2006/relationships/customXml" Target="../ink/ink3339.xml"/><Relationship Id="rId26" Type="http://schemas.openxmlformats.org/officeDocument/2006/relationships/customXml" Target="../ink/ink3343.xml"/><Relationship Id="rId39" Type="http://schemas.openxmlformats.org/officeDocument/2006/relationships/image" Target="../media/image1273.png"/><Relationship Id="rId21" Type="http://schemas.openxmlformats.org/officeDocument/2006/relationships/image" Target="../media/image1264.png"/><Relationship Id="rId34" Type="http://schemas.openxmlformats.org/officeDocument/2006/relationships/customXml" Target="../ink/ink3347.xml"/><Relationship Id="rId42" Type="http://schemas.openxmlformats.org/officeDocument/2006/relationships/customXml" Target="../ink/ink3351.xml"/><Relationship Id="rId47" Type="http://schemas.openxmlformats.org/officeDocument/2006/relationships/image" Target="../media/image1277.png"/><Relationship Id="rId50" Type="http://schemas.openxmlformats.org/officeDocument/2006/relationships/customXml" Target="../ink/ink3355.xml"/><Relationship Id="rId55" Type="http://schemas.openxmlformats.org/officeDocument/2006/relationships/image" Target="../media/image1281.png"/><Relationship Id="rId63" Type="http://schemas.openxmlformats.org/officeDocument/2006/relationships/image" Target="../media/image1285.png"/><Relationship Id="rId68" Type="http://schemas.openxmlformats.org/officeDocument/2006/relationships/customXml" Target="../ink/ink3364.xml"/><Relationship Id="rId76" Type="http://schemas.openxmlformats.org/officeDocument/2006/relationships/customXml" Target="../ink/ink3368.xml"/><Relationship Id="rId7" Type="http://schemas.openxmlformats.org/officeDocument/2006/relationships/image" Target="../media/image1257.png"/><Relationship Id="rId71" Type="http://schemas.openxmlformats.org/officeDocument/2006/relationships/image" Target="../media/image1289.png"/><Relationship Id="rId2" Type="http://schemas.openxmlformats.org/officeDocument/2006/relationships/customXml" Target="../ink/ink3331.xml"/><Relationship Id="rId16" Type="http://schemas.openxmlformats.org/officeDocument/2006/relationships/customXml" Target="../ink/ink3338.xml"/><Relationship Id="rId29" Type="http://schemas.openxmlformats.org/officeDocument/2006/relationships/image" Target="../media/image1268.png"/><Relationship Id="rId11" Type="http://schemas.openxmlformats.org/officeDocument/2006/relationships/image" Target="../media/image1259.png"/><Relationship Id="rId24" Type="http://schemas.openxmlformats.org/officeDocument/2006/relationships/customXml" Target="../ink/ink3342.xml"/><Relationship Id="rId32" Type="http://schemas.openxmlformats.org/officeDocument/2006/relationships/customXml" Target="../ink/ink3346.xml"/><Relationship Id="rId37" Type="http://schemas.openxmlformats.org/officeDocument/2006/relationships/image" Target="../media/image1272.png"/><Relationship Id="rId40" Type="http://schemas.openxmlformats.org/officeDocument/2006/relationships/customXml" Target="../ink/ink3350.xml"/><Relationship Id="rId45" Type="http://schemas.openxmlformats.org/officeDocument/2006/relationships/image" Target="../media/image1276.png"/><Relationship Id="rId53" Type="http://schemas.openxmlformats.org/officeDocument/2006/relationships/image" Target="../media/image1280.png"/><Relationship Id="rId58" Type="http://schemas.openxmlformats.org/officeDocument/2006/relationships/customXml" Target="../ink/ink3359.xml"/><Relationship Id="rId66" Type="http://schemas.openxmlformats.org/officeDocument/2006/relationships/customXml" Target="../ink/ink3363.xml"/><Relationship Id="rId74" Type="http://schemas.openxmlformats.org/officeDocument/2006/relationships/customXml" Target="../ink/ink3367.xml"/><Relationship Id="rId79" Type="http://schemas.openxmlformats.org/officeDocument/2006/relationships/image" Target="../media/image1293.png"/><Relationship Id="rId5" Type="http://schemas.openxmlformats.org/officeDocument/2006/relationships/image" Target="../media/image1256.png"/><Relationship Id="rId61" Type="http://schemas.openxmlformats.org/officeDocument/2006/relationships/image" Target="../media/image1284.png"/><Relationship Id="rId82" Type="http://schemas.openxmlformats.org/officeDocument/2006/relationships/customXml" Target="../ink/ink3371.xml"/><Relationship Id="rId10" Type="http://schemas.openxmlformats.org/officeDocument/2006/relationships/customXml" Target="../ink/ink3335.xml"/><Relationship Id="rId19" Type="http://schemas.openxmlformats.org/officeDocument/2006/relationships/image" Target="../media/image1263.png"/><Relationship Id="rId31" Type="http://schemas.openxmlformats.org/officeDocument/2006/relationships/image" Target="../media/image1269.png"/><Relationship Id="rId44" Type="http://schemas.openxmlformats.org/officeDocument/2006/relationships/customXml" Target="../ink/ink3352.xml"/><Relationship Id="rId52" Type="http://schemas.openxmlformats.org/officeDocument/2006/relationships/customXml" Target="../ink/ink3356.xml"/><Relationship Id="rId60" Type="http://schemas.openxmlformats.org/officeDocument/2006/relationships/customXml" Target="../ink/ink3360.xml"/><Relationship Id="rId65" Type="http://schemas.openxmlformats.org/officeDocument/2006/relationships/image" Target="../media/image1286.png"/><Relationship Id="rId73" Type="http://schemas.openxmlformats.org/officeDocument/2006/relationships/image" Target="../media/image1290.png"/><Relationship Id="rId78" Type="http://schemas.openxmlformats.org/officeDocument/2006/relationships/customXml" Target="../ink/ink3369.xml"/><Relationship Id="rId81" Type="http://schemas.openxmlformats.org/officeDocument/2006/relationships/image" Target="../media/image1294.png"/><Relationship Id="rId4" Type="http://schemas.openxmlformats.org/officeDocument/2006/relationships/customXml" Target="../ink/ink3332.xml"/><Relationship Id="rId9" Type="http://schemas.openxmlformats.org/officeDocument/2006/relationships/image" Target="../media/image1258.png"/><Relationship Id="rId14" Type="http://schemas.openxmlformats.org/officeDocument/2006/relationships/customXml" Target="../ink/ink3337.xml"/><Relationship Id="rId22" Type="http://schemas.openxmlformats.org/officeDocument/2006/relationships/customXml" Target="../ink/ink3341.xml"/><Relationship Id="rId27" Type="http://schemas.openxmlformats.org/officeDocument/2006/relationships/image" Target="../media/image1267.png"/><Relationship Id="rId30" Type="http://schemas.openxmlformats.org/officeDocument/2006/relationships/customXml" Target="../ink/ink3345.xml"/><Relationship Id="rId35" Type="http://schemas.openxmlformats.org/officeDocument/2006/relationships/image" Target="../media/image1271.png"/><Relationship Id="rId43" Type="http://schemas.openxmlformats.org/officeDocument/2006/relationships/image" Target="../media/image1275.png"/><Relationship Id="rId48" Type="http://schemas.openxmlformats.org/officeDocument/2006/relationships/customXml" Target="../ink/ink3354.xml"/><Relationship Id="rId56" Type="http://schemas.openxmlformats.org/officeDocument/2006/relationships/customXml" Target="../ink/ink3358.xml"/><Relationship Id="rId64" Type="http://schemas.openxmlformats.org/officeDocument/2006/relationships/customXml" Target="../ink/ink3362.xml"/><Relationship Id="rId69" Type="http://schemas.openxmlformats.org/officeDocument/2006/relationships/image" Target="../media/image1288.png"/><Relationship Id="rId77" Type="http://schemas.openxmlformats.org/officeDocument/2006/relationships/image" Target="../media/image1292.png"/><Relationship Id="rId8" Type="http://schemas.openxmlformats.org/officeDocument/2006/relationships/customXml" Target="../ink/ink3334.xml"/><Relationship Id="rId51" Type="http://schemas.openxmlformats.org/officeDocument/2006/relationships/image" Target="../media/image1279.png"/><Relationship Id="rId72" Type="http://schemas.openxmlformats.org/officeDocument/2006/relationships/customXml" Target="../ink/ink3366.xml"/><Relationship Id="rId80" Type="http://schemas.openxmlformats.org/officeDocument/2006/relationships/customXml" Target="../ink/ink3370.xml"/><Relationship Id="rId3" Type="http://schemas.openxmlformats.org/officeDocument/2006/relationships/image" Target="../media/image1255.png"/><Relationship Id="rId12" Type="http://schemas.openxmlformats.org/officeDocument/2006/relationships/customXml" Target="../ink/ink3336.xml"/><Relationship Id="rId17" Type="http://schemas.openxmlformats.org/officeDocument/2006/relationships/image" Target="../media/image1262.png"/><Relationship Id="rId25" Type="http://schemas.openxmlformats.org/officeDocument/2006/relationships/image" Target="../media/image1266.png"/><Relationship Id="rId33" Type="http://schemas.openxmlformats.org/officeDocument/2006/relationships/image" Target="../media/image1270.png"/><Relationship Id="rId38" Type="http://schemas.openxmlformats.org/officeDocument/2006/relationships/customXml" Target="../ink/ink3349.xml"/><Relationship Id="rId46" Type="http://schemas.openxmlformats.org/officeDocument/2006/relationships/customXml" Target="../ink/ink3353.xml"/><Relationship Id="rId59" Type="http://schemas.openxmlformats.org/officeDocument/2006/relationships/image" Target="../media/image1283.png"/><Relationship Id="rId67" Type="http://schemas.openxmlformats.org/officeDocument/2006/relationships/image" Target="../media/image1287.png"/><Relationship Id="rId20" Type="http://schemas.openxmlformats.org/officeDocument/2006/relationships/customXml" Target="../ink/ink3340.xml"/><Relationship Id="rId41" Type="http://schemas.openxmlformats.org/officeDocument/2006/relationships/image" Target="../media/image1274.png"/><Relationship Id="rId54" Type="http://schemas.openxmlformats.org/officeDocument/2006/relationships/customXml" Target="../ink/ink3357.xml"/><Relationship Id="rId62" Type="http://schemas.openxmlformats.org/officeDocument/2006/relationships/customXml" Target="../ink/ink3361.xml"/><Relationship Id="rId70" Type="http://schemas.openxmlformats.org/officeDocument/2006/relationships/customXml" Target="../ink/ink3365.xml"/><Relationship Id="rId75" Type="http://schemas.openxmlformats.org/officeDocument/2006/relationships/image" Target="../media/image1291.png"/><Relationship Id="rId83" Type="http://schemas.openxmlformats.org/officeDocument/2006/relationships/image" Target="../media/image129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33.xml"/><Relationship Id="rId15" Type="http://schemas.openxmlformats.org/officeDocument/2006/relationships/image" Target="../media/image1261.png"/><Relationship Id="rId23" Type="http://schemas.openxmlformats.org/officeDocument/2006/relationships/image" Target="../media/image1265.png"/><Relationship Id="rId28" Type="http://schemas.openxmlformats.org/officeDocument/2006/relationships/customXml" Target="../ink/ink3344.xml"/><Relationship Id="rId36" Type="http://schemas.openxmlformats.org/officeDocument/2006/relationships/customXml" Target="../ink/ink3348.xml"/><Relationship Id="rId49" Type="http://schemas.openxmlformats.org/officeDocument/2006/relationships/image" Target="../media/image1278.png"/><Relationship Id="rId57" Type="http://schemas.openxmlformats.org/officeDocument/2006/relationships/image" Target="../media/image1282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1.png"/><Relationship Id="rId18" Type="http://schemas.openxmlformats.org/officeDocument/2006/relationships/customXml" Target="../ink/ink3380.xml"/><Relationship Id="rId26" Type="http://schemas.openxmlformats.org/officeDocument/2006/relationships/customXml" Target="../ink/ink3384.xml"/><Relationship Id="rId39" Type="http://schemas.openxmlformats.org/officeDocument/2006/relationships/image" Target="../media/image1314.png"/><Relationship Id="rId21" Type="http://schemas.openxmlformats.org/officeDocument/2006/relationships/image" Target="../media/image1305.png"/><Relationship Id="rId34" Type="http://schemas.openxmlformats.org/officeDocument/2006/relationships/customXml" Target="../ink/ink3388.xml"/><Relationship Id="rId42" Type="http://schemas.openxmlformats.org/officeDocument/2006/relationships/customXml" Target="../ink/ink3392.xml"/><Relationship Id="rId47" Type="http://schemas.openxmlformats.org/officeDocument/2006/relationships/image" Target="../media/image1318.png"/><Relationship Id="rId50" Type="http://schemas.openxmlformats.org/officeDocument/2006/relationships/customXml" Target="../ink/ink3396.xml"/><Relationship Id="rId55" Type="http://schemas.openxmlformats.org/officeDocument/2006/relationships/image" Target="../media/image1322.png"/><Relationship Id="rId63" Type="http://schemas.openxmlformats.org/officeDocument/2006/relationships/image" Target="../media/image1326.png"/><Relationship Id="rId68" Type="http://schemas.openxmlformats.org/officeDocument/2006/relationships/customXml" Target="../ink/ink3405.xml"/><Relationship Id="rId76" Type="http://schemas.openxmlformats.org/officeDocument/2006/relationships/customXml" Target="../ink/ink3409.xml"/><Relationship Id="rId84" Type="http://schemas.openxmlformats.org/officeDocument/2006/relationships/customXml" Target="../ink/ink3413.xml"/><Relationship Id="rId89" Type="http://schemas.openxmlformats.org/officeDocument/2006/relationships/image" Target="../media/image1339.png"/><Relationship Id="rId7" Type="http://schemas.openxmlformats.org/officeDocument/2006/relationships/image" Target="../media/image1298.png"/><Relationship Id="rId71" Type="http://schemas.openxmlformats.org/officeDocument/2006/relationships/image" Target="../media/image1330.png"/><Relationship Id="rId2" Type="http://schemas.openxmlformats.org/officeDocument/2006/relationships/customXml" Target="../ink/ink3372.xml"/><Relationship Id="rId16" Type="http://schemas.openxmlformats.org/officeDocument/2006/relationships/customXml" Target="../ink/ink3379.xml"/><Relationship Id="rId29" Type="http://schemas.openxmlformats.org/officeDocument/2006/relationships/image" Target="../media/image1309.png"/><Relationship Id="rId11" Type="http://schemas.openxmlformats.org/officeDocument/2006/relationships/image" Target="../media/image1300.png"/><Relationship Id="rId24" Type="http://schemas.openxmlformats.org/officeDocument/2006/relationships/customXml" Target="../ink/ink3383.xml"/><Relationship Id="rId32" Type="http://schemas.openxmlformats.org/officeDocument/2006/relationships/customXml" Target="../ink/ink3387.xml"/><Relationship Id="rId37" Type="http://schemas.openxmlformats.org/officeDocument/2006/relationships/image" Target="../media/image1313.png"/><Relationship Id="rId40" Type="http://schemas.openxmlformats.org/officeDocument/2006/relationships/customXml" Target="../ink/ink3391.xml"/><Relationship Id="rId45" Type="http://schemas.openxmlformats.org/officeDocument/2006/relationships/image" Target="../media/image1317.png"/><Relationship Id="rId53" Type="http://schemas.openxmlformats.org/officeDocument/2006/relationships/image" Target="../media/image1321.png"/><Relationship Id="rId58" Type="http://schemas.openxmlformats.org/officeDocument/2006/relationships/customXml" Target="../ink/ink3400.xml"/><Relationship Id="rId66" Type="http://schemas.openxmlformats.org/officeDocument/2006/relationships/customXml" Target="../ink/ink3404.xml"/><Relationship Id="rId74" Type="http://schemas.openxmlformats.org/officeDocument/2006/relationships/customXml" Target="../ink/ink3408.xml"/><Relationship Id="rId79" Type="http://schemas.openxmlformats.org/officeDocument/2006/relationships/image" Target="../media/image1334.png"/><Relationship Id="rId87" Type="http://schemas.openxmlformats.org/officeDocument/2006/relationships/image" Target="../media/image1338.png"/><Relationship Id="rId5" Type="http://schemas.openxmlformats.org/officeDocument/2006/relationships/image" Target="../media/image1297.png"/><Relationship Id="rId61" Type="http://schemas.openxmlformats.org/officeDocument/2006/relationships/image" Target="../media/image1325.png"/><Relationship Id="rId82" Type="http://schemas.openxmlformats.org/officeDocument/2006/relationships/customXml" Target="../ink/ink3412.xml"/><Relationship Id="rId90" Type="http://schemas.openxmlformats.org/officeDocument/2006/relationships/customXml" Target="../ink/ink3416.xml"/><Relationship Id="rId19" Type="http://schemas.openxmlformats.org/officeDocument/2006/relationships/image" Target="../media/image1304.png"/><Relationship Id="rId14" Type="http://schemas.openxmlformats.org/officeDocument/2006/relationships/customXml" Target="../ink/ink3378.xml"/><Relationship Id="rId22" Type="http://schemas.openxmlformats.org/officeDocument/2006/relationships/customXml" Target="../ink/ink3382.xml"/><Relationship Id="rId27" Type="http://schemas.openxmlformats.org/officeDocument/2006/relationships/image" Target="../media/image1308.png"/><Relationship Id="rId30" Type="http://schemas.openxmlformats.org/officeDocument/2006/relationships/customXml" Target="../ink/ink3386.xml"/><Relationship Id="rId35" Type="http://schemas.openxmlformats.org/officeDocument/2006/relationships/image" Target="../media/image1312.png"/><Relationship Id="rId43" Type="http://schemas.openxmlformats.org/officeDocument/2006/relationships/image" Target="../media/image1316.png"/><Relationship Id="rId48" Type="http://schemas.openxmlformats.org/officeDocument/2006/relationships/customXml" Target="../ink/ink3395.xml"/><Relationship Id="rId56" Type="http://schemas.openxmlformats.org/officeDocument/2006/relationships/customXml" Target="../ink/ink3399.xml"/><Relationship Id="rId64" Type="http://schemas.openxmlformats.org/officeDocument/2006/relationships/customXml" Target="../ink/ink3403.xml"/><Relationship Id="rId69" Type="http://schemas.openxmlformats.org/officeDocument/2006/relationships/image" Target="../media/image1329.png"/><Relationship Id="rId77" Type="http://schemas.openxmlformats.org/officeDocument/2006/relationships/image" Target="../media/image1333.png"/><Relationship Id="rId8" Type="http://schemas.openxmlformats.org/officeDocument/2006/relationships/customXml" Target="../ink/ink3375.xml"/><Relationship Id="rId51" Type="http://schemas.openxmlformats.org/officeDocument/2006/relationships/image" Target="../media/image1320.png"/><Relationship Id="rId72" Type="http://schemas.openxmlformats.org/officeDocument/2006/relationships/customXml" Target="../ink/ink3407.xml"/><Relationship Id="rId80" Type="http://schemas.openxmlformats.org/officeDocument/2006/relationships/customXml" Target="../ink/ink3411.xml"/><Relationship Id="rId85" Type="http://schemas.openxmlformats.org/officeDocument/2006/relationships/image" Target="../media/image1337.png"/><Relationship Id="rId3" Type="http://schemas.openxmlformats.org/officeDocument/2006/relationships/image" Target="../media/image1296.png"/><Relationship Id="rId12" Type="http://schemas.openxmlformats.org/officeDocument/2006/relationships/customXml" Target="../ink/ink3377.xml"/><Relationship Id="rId17" Type="http://schemas.openxmlformats.org/officeDocument/2006/relationships/image" Target="../media/image1303.png"/><Relationship Id="rId25" Type="http://schemas.openxmlformats.org/officeDocument/2006/relationships/image" Target="../media/image1307.png"/><Relationship Id="rId33" Type="http://schemas.openxmlformats.org/officeDocument/2006/relationships/image" Target="../media/image1311.png"/><Relationship Id="rId38" Type="http://schemas.openxmlformats.org/officeDocument/2006/relationships/customXml" Target="../ink/ink3390.xml"/><Relationship Id="rId46" Type="http://schemas.openxmlformats.org/officeDocument/2006/relationships/customXml" Target="../ink/ink3394.xml"/><Relationship Id="rId59" Type="http://schemas.openxmlformats.org/officeDocument/2006/relationships/image" Target="../media/image1324.png"/><Relationship Id="rId67" Type="http://schemas.openxmlformats.org/officeDocument/2006/relationships/image" Target="../media/image1328.png"/><Relationship Id="rId20" Type="http://schemas.openxmlformats.org/officeDocument/2006/relationships/customXml" Target="../ink/ink3381.xml"/><Relationship Id="rId41" Type="http://schemas.openxmlformats.org/officeDocument/2006/relationships/image" Target="../media/image1315.png"/><Relationship Id="rId54" Type="http://schemas.openxmlformats.org/officeDocument/2006/relationships/customXml" Target="../ink/ink3398.xml"/><Relationship Id="rId62" Type="http://schemas.openxmlformats.org/officeDocument/2006/relationships/customXml" Target="../ink/ink3402.xml"/><Relationship Id="rId70" Type="http://schemas.openxmlformats.org/officeDocument/2006/relationships/customXml" Target="../ink/ink3406.xml"/><Relationship Id="rId75" Type="http://schemas.openxmlformats.org/officeDocument/2006/relationships/image" Target="../media/image1332.png"/><Relationship Id="rId83" Type="http://schemas.openxmlformats.org/officeDocument/2006/relationships/image" Target="../media/image1336.png"/><Relationship Id="rId88" Type="http://schemas.openxmlformats.org/officeDocument/2006/relationships/customXml" Target="../ink/ink3415.xml"/><Relationship Id="rId91" Type="http://schemas.openxmlformats.org/officeDocument/2006/relationships/image" Target="../media/image134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74.xml"/><Relationship Id="rId15" Type="http://schemas.openxmlformats.org/officeDocument/2006/relationships/image" Target="../media/image1302.png"/><Relationship Id="rId23" Type="http://schemas.openxmlformats.org/officeDocument/2006/relationships/image" Target="../media/image1306.png"/><Relationship Id="rId28" Type="http://schemas.openxmlformats.org/officeDocument/2006/relationships/customXml" Target="../ink/ink3385.xml"/><Relationship Id="rId36" Type="http://schemas.openxmlformats.org/officeDocument/2006/relationships/customXml" Target="../ink/ink3389.xml"/><Relationship Id="rId49" Type="http://schemas.openxmlformats.org/officeDocument/2006/relationships/image" Target="../media/image1319.png"/><Relationship Id="rId57" Type="http://schemas.openxmlformats.org/officeDocument/2006/relationships/image" Target="../media/image1323.png"/><Relationship Id="rId10" Type="http://schemas.openxmlformats.org/officeDocument/2006/relationships/customXml" Target="../ink/ink3376.xml"/><Relationship Id="rId31" Type="http://schemas.openxmlformats.org/officeDocument/2006/relationships/image" Target="../media/image1310.png"/><Relationship Id="rId44" Type="http://schemas.openxmlformats.org/officeDocument/2006/relationships/customXml" Target="../ink/ink3393.xml"/><Relationship Id="rId52" Type="http://schemas.openxmlformats.org/officeDocument/2006/relationships/customXml" Target="../ink/ink3397.xml"/><Relationship Id="rId60" Type="http://schemas.openxmlformats.org/officeDocument/2006/relationships/customXml" Target="../ink/ink3401.xml"/><Relationship Id="rId65" Type="http://schemas.openxmlformats.org/officeDocument/2006/relationships/image" Target="../media/image1327.png"/><Relationship Id="rId73" Type="http://schemas.openxmlformats.org/officeDocument/2006/relationships/image" Target="../media/image1331.png"/><Relationship Id="rId78" Type="http://schemas.openxmlformats.org/officeDocument/2006/relationships/customXml" Target="../ink/ink3410.xml"/><Relationship Id="rId81" Type="http://schemas.openxmlformats.org/officeDocument/2006/relationships/image" Target="../media/image1335.png"/><Relationship Id="rId86" Type="http://schemas.openxmlformats.org/officeDocument/2006/relationships/customXml" Target="../ink/ink3414.xml"/><Relationship Id="rId4" Type="http://schemas.openxmlformats.org/officeDocument/2006/relationships/customXml" Target="../ink/ink3373.xml"/><Relationship Id="rId9" Type="http://schemas.openxmlformats.org/officeDocument/2006/relationships/image" Target="../media/image1299.png"/></Relationships>
</file>

<file path=ppt/slides/_rels/slide8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429.xml"/><Relationship Id="rId21" Type="http://schemas.openxmlformats.org/officeDocument/2006/relationships/image" Target="../media/image1305.png"/><Relationship Id="rId42" Type="http://schemas.openxmlformats.org/officeDocument/2006/relationships/customXml" Target="../ink/ink3437.xml"/><Relationship Id="rId47" Type="http://schemas.openxmlformats.org/officeDocument/2006/relationships/image" Target="../media/image1318.png"/><Relationship Id="rId63" Type="http://schemas.openxmlformats.org/officeDocument/2006/relationships/image" Target="../media/image1326.png"/><Relationship Id="rId68" Type="http://schemas.openxmlformats.org/officeDocument/2006/relationships/customXml" Target="../ink/ink3450.xml"/><Relationship Id="rId84" Type="http://schemas.openxmlformats.org/officeDocument/2006/relationships/customXml" Target="../ink/ink3458.xml"/><Relationship Id="rId89" Type="http://schemas.openxmlformats.org/officeDocument/2006/relationships/image" Target="../media/image1339.png"/><Relationship Id="rId112" Type="http://schemas.openxmlformats.org/officeDocument/2006/relationships/customXml" Target="../ink/ink3472.xml"/><Relationship Id="rId2" Type="http://schemas.openxmlformats.org/officeDocument/2006/relationships/customXml" Target="../ink/ink3417.xml"/><Relationship Id="rId16" Type="http://schemas.openxmlformats.org/officeDocument/2006/relationships/customXml" Target="../ink/ink3424.xml"/><Relationship Id="rId29" Type="http://schemas.openxmlformats.org/officeDocument/2006/relationships/image" Target="../media/image1309.png"/><Relationship Id="rId107" Type="http://schemas.openxmlformats.org/officeDocument/2006/relationships/image" Target="../media/image1348.png"/><Relationship Id="rId11" Type="http://schemas.openxmlformats.org/officeDocument/2006/relationships/image" Target="../media/image1300.png"/><Relationship Id="rId24" Type="http://schemas.openxmlformats.org/officeDocument/2006/relationships/customXml" Target="../ink/ink3428.xml"/><Relationship Id="rId32" Type="http://schemas.openxmlformats.org/officeDocument/2006/relationships/customXml" Target="../ink/ink3432.xml"/><Relationship Id="rId37" Type="http://schemas.openxmlformats.org/officeDocument/2006/relationships/image" Target="../media/image1313.png"/><Relationship Id="rId40" Type="http://schemas.openxmlformats.org/officeDocument/2006/relationships/customXml" Target="../ink/ink3436.xml"/><Relationship Id="rId45" Type="http://schemas.openxmlformats.org/officeDocument/2006/relationships/image" Target="../media/image1317.png"/><Relationship Id="rId53" Type="http://schemas.openxmlformats.org/officeDocument/2006/relationships/image" Target="../media/image1321.png"/><Relationship Id="rId58" Type="http://schemas.openxmlformats.org/officeDocument/2006/relationships/customXml" Target="../ink/ink3445.xml"/><Relationship Id="rId66" Type="http://schemas.openxmlformats.org/officeDocument/2006/relationships/customXml" Target="../ink/ink3449.xml"/><Relationship Id="rId74" Type="http://schemas.openxmlformats.org/officeDocument/2006/relationships/customXml" Target="../ink/ink3453.xml"/><Relationship Id="rId79" Type="http://schemas.openxmlformats.org/officeDocument/2006/relationships/image" Target="../media/image1334.png"/><Relationship Id="rId87" Type="http://schemas.openxmlformats.org/officeDocument/2006/relationships/image" Target="../media/image1338.png"/><Relationship Id="rId102" Type="http://schemas.openxmlformats.org/officeDocument/2006/relationships/customXml" Target="../ink/ink3467.xml"/><Relationship Id="rId110" Type="http://schemas.openxmlformats.org/officeDocument/2006/relationships/customXml" Target="../ink/ink3471.xml"/><Relationship Id="rId5" Type="http://schemas.openxmlformats.org/officeDocument/2006/relationships/image" Target="../media/image1297.png"/><Relationship Id="rId61" Type="http://schemas.openxmlformats.org/officeDocument/2006/relationships/image" Target="../media/image1325.png"/><Relationship Id="rId82" Type="http://schemas.openxmlformats.org/officeDocument/2006/relationships/customXml" Target="../ink/ink3457.xml"/><Relationship Id="rId90" Type="http://schemas.openxmlformats.org/officeDocument/2006/relationships/customXml" Target="../ink/ink3461.xml"/><Relationship Id="rId95" Type="http://schemas.openxmlformats.org/officeDocument/2006/relationships/image" Target="../media/image1342.png"/><Relationship Id="rId19" Type="http://schemas.openxmlformats.org/officeDocument/2006/relationships/image" Target="../media/image1304.png"/><Relationship Id="rId14" Type="http://schemas.openxmlformats.org/officeDocument/2006/relationships/customXml" Target="../ink/ink3423.xml"/><Relationship Id="rId22" Type="http://schemas.openxmlformats.org/officeDocument/2006/relationships/customXml" Target="../ink/ink3427.xml"/><Relationship Id="rId27" Type="http://schemas.openxmlformats.org/officeDocument/2006/relationships/image" Target="../media/image1308.png"/><Relationship Id="rId30" Type="http://schemas.openxmlformats.org/officeDocument/2006/relationships/customXml" Target="../ink/ink3431.xml"/><Relationship Id="rId35" Type="http://schemas.openxmlformats.org/officeDocument/2006/relationships/image" Target="../media/image1312.png"/><Relationship Id="rId43" Type="http://schemas.openxmlformats.org/officeDocument/2006/relationships/image" Target="../media/image1316.png"/><Relationship Id="rId48" Type="http://schemas.openxmlformats.org/officeDocument/2006/relationships/customXml" Target="../ink/ink3440.xml"/><Relationship Id="rId56" Type="http://schemas.openxmlformats.org/officeDocument/2006/relationships/customXml" Target="../ink/ink3444.xml"/><Relationship Id="rId64" Type="http://schemas.openxmlformats.org/officeDocument/2006/relationships/customXml" Target="../ink/ink3448.xml"/><Relationship Id="rId69" Type="http://schemas.openxmlformats.org/officeDocument/2006/relationships/image" Target="../media/image1329.png"/><Relationship Id="rId77" Type="http://schemas.openxmlformats.org/officeDocument/2006/relationships/image" Target="../media/image1333.png"/><Relationship Id="rId100" Type="http://schemas.openxmlformats.org/officeDocument/2006/relationships/customXml" Target="../ink/ink3466.xml"/><Relationship Id="rId105" Type="http://schemas.openxmlformats.org/officeDocument/2006/relationships/image" Target="../media/image1347.png"/><Relationship Id="rId113" Type="http://schemas.openxmlformats.org/officeDocument/2006/relationships/image" Target="../media/image1351.png"/><Relationship Id="rId8" Type="http://schemas.openxmlformats.org/officeDocument/2006/relationships/customXml" Target="../ink/ink3420.xml"/><Relationship Id="rId51" Type="http://schemas.openxmlformats.org/officeDocument/2006/relationships/image" Target="../media/image1320.png"/><Relationship Id="rId72" Type="http://schemas.openxmlformats.org/officeDocument/2006/relationships/customXml" Target="../ink/ink3452.xml"/><Relationship Id="rId80" Type="http://schemas.openxmlformats.org/officeDocument/2006/relationships/customXml" Target="../ink/ink3456.xml"/><Relationship Id="rId85" Type="http://schemas.openxmlformats.org/officeDocument/2006/relationships/image" Target="../media/image1337.png"/><Relationship Id="rId93" Type="http://schemas.openxmlformats.org/officeDocument/2006/relationships/image" Target="../media/image1341.png"/><Relationship Id="rId98" Type="http://schemas.openxmlformats.org/officeDocument/2006/relationships/customXml" Target="../ink/ink3465.xml"/><Relationship Id="rId3" Type="http://schemas.openxmlformats.org/officeDocument/2006/relationships/image" Target="../media/image1296.png"/><Relationship Id="rId12" Type="http://schemas.openxmlformats.org/officeDocument/2006/relationships/customXml" Target="../ink/ink3422.xml"/><Relationship Id="rId17" Type="http://schemas.openxmlformats.org/officeDocument/2006/relationships/image" Target="../media/image1303.png"/><Relationship Id="rId25" Type="http://schemas.openxmlformats.org/officeDocument/2006/relationships/image" Target="../media/image1307.png"/><Relationship Id="rId33" Type="http://schemas.openxmlformats.org/officeDocument/2006/relationships/image" Target="../media/image1311.png"/><Relationship Id="rId38" Type="http://schemas.openxmlformats.org/officeDocument/2006/relationships/customXml" Target="../ink/ink3435.xml"/><Relationship Id="rId46" Type="http://schemas.openxmlformats.org/officeDocument/2006/relationships/customXml" Target="../ink/ink3439.xml"/><Relationship Id="rId59" Type="http://schemas.openxmlformats.org/officeDocument/2006/relationships/image" Target="../media/image1324.png"/><Relationship Id="rId67" Type="http://schemas.openxmlformats.org/officeDocument/2006/relationships/image" Target="../media/image1328.png"/><Relationship Id="rId103" Type="http://schemas.openxmlformats.org/officeDocument/2006/relationships/image" Target="../media/image1346.png"/><Relationship Id="rId108" Type="http://schemas.openxmlformats.org/officeDocument/2006/relationships/customXml" Target="../ink/ink3470.xml"/><Relationship Id="rId20" Type="http://schemas.openxmlformats.org/officeDocument/2006/relationships/customXml" Target="../ink/ink3426.xml"/><Relationship Id="rId41" Type="http://schemas.openxmlformats.org/officeDocument/2006/relationships/image" Target="../media/image1315.png"/><Relationship Id="rId54" Type="http://schemas.openxmlformats.org/officeDocument/2006/relationships/customXml" Target="../ink/ink3443.xml"/><Relationship Id="rId62" Type="http://schemas.openxmlformats.org/officeDocument/2006/relationships/customXml" Target="../ink/ink3447.xml"/><Relationship Id="rId70" Type="http://schemas.openxmlformats.org/officeDocument/2006/relationships/customXml" Target="../ink/ink3451.xml"/><Relationship Id="rId75" Type="http://schemas.openxmlformats.org/officeDocument/2006/relationships/image" Target="../media/image1332.png"/><Relationship Id="rId83" Type="http://schemas.openxmlformats.org/officeDocument/2006/relationships/image" Target="../media/image1336.png"/><Relationship Id="rId88" Type="http://schemas.openxmlformats.org/officeDocument/2006/relationships/customXml" Target="../ink/ink3460.xml"/><Relationship Id="rId91" Type="http://schemas.openxmlformats.org/officeDocument/2006/relationships/image" Target="../media/image1340.png"/><Relationship Id="rId96" Type="http://schemas.openxmlformats.org/officeDocument/2006/relationships/customXml" Target="../ink/ink3464.xml"/><Relationship Id="rId111" Type="http://schemas.openxmlformats.org/officeDocument/2006/relationships/image" Target="../media/image135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19.xml"/><Relationship Id="rId15" Type="http://schemas.openxmlformats.org/officeDocument/2006/relationships/image" Target="../media/image1302.png"/><Relationship Id="rId23" Type="http://schemas.openxmlformats.org/officeDocument/2006/relationships/image" Target="../media/image1306.png"/><Relationship Id="rId28" Type="http://schemas.openxmlformats.org/officeDocument/2006/relationships/customXml" Target="../ink/ink3430.xml"/><Relationship Id="rId36" Type="http://schemas.openxmlformats.org/officeDocument/2006/relationships/customXml" Target="../ink/ink3434.xml"/><Relationship Id="rId49" Type="http://schemas.openxmlformats.org/officeDocument/2006/relationships/image" Target="../media/image1319.png"/><Relationship Id="rId57" Type="http://schemas.openxmlformats.org/officeDocument/2006/relationships/image" Target="../media/image1323.png"/><Relationship Id="rId106" Type="http://schemas.openxmlformats.org/officeDocument/2006/relationships/customXml" Target="../ink/ink3469.xml"/><Relationship Id="rId10" Type="http://schemas.openxmlformats.org/officeDocument/2006/relationships/customXml" Target="../ink/ink3421.xml"/><Relationship Id="rId31" Type="http://schemas.openxmlformats.org/officeDocument/2006/relationships/image" Target="../media/image1310.png"/><Relationship Id="rId44" Type="http://schemas.openxmlformats.org/officeDocument/2006/relationships/customXml" Target="../ink/ink3438.xml"/><Relationship Id="rId52" Type="http://schemas.openxmlformats.org/officeDocument/2006/relationships/customXml" Target="../ink/ink3442.xml"/><Relationship Id="rId60" Type="http://schemas.openxmlformats.org/officeDocument/2006/relationships/customXml" Target="../ink/ink3446.xml"/><Relationship Id="rId65" Type="http://schemas.openxmlformats.org/officeDocument/2006/relationships/image" Target="../media/image1327.png"/><Relationship Id="rId73" Type="http://schemas.openxmlformats.org/officeDocument/2006/relationships/image" Target="../media/image1331.png"/><Relationship Id="rId78" Type="http://schemas.openxmlformats.org/officeDocument/2006/relationships/customXml" Target="../ink/ink3455.xml"/><Relationship Id="rId81" Type="http://schemas.openxmlformats.org/officeDocument/2006/relationships/image" Target="../media/image1335.png"/><Relationship Id="rId86" Type="http://schemas.openxmlformats.org/officeDocument/2006/relationships/customXml" Target="../ink/ink3459.xml"/><Relationship Id="rId94" Type="http://schemas.openxmlformats.org/officeDocument/2006/relationships/customXml" Target="../ink/ink3463.xml"/><Relationship Id="rId99" Type="http://schemas.openxmlformats.org/officeDocument/2006/relationships/image" Target="../media/image1344.png"/><Relationship Id="rId101" Type="http://schemas.openxmlformats.org/officeDocument/2006/relationships/image" Target="../media/image1345.png"/><Relationship Id="rId4" Type="http://schemas.openxmlformats.org/officeDocument/2006/relationships/customXml" Target="../ink/ink3418.xml"/><Relationship Id="rId9" Type="http://schemas.openxmlformats.org/officeDocument/2006/relationships/image" Target="../media/image1299.png"/><Relationship Id="rId13" Type="http://schemas.openxmlformats.org/officeDocument/2006/relationships/image" Target="../media/image1301.png"/><Relationship Id="rId18" Type="http://schemas.openxmlformats.org/officeDocument/2006/relationships/customXml" Target="../ink/ink3425.xml"/><Relationship Id="rId39" Type="http://schemas.openxmlformats.org/officeDocument/2006/relationships/image" Target="../media/image1314.png"/><Relationship Id="rId109" Type="http://schemas.openxmlformats.org/officeDocument/2006/relationships/image" Target="../media/image1349.png"/><Relationship Id="rId34" Type="http://schemas.openxmlformats.org/officeDocument/2006/relationships/customXml" Target="../ink/ink3433.xml"/><Relationship Id="rId50" Type="http://schemas.openxmlformats.org/officeDocument/2006/relationships/customXml" Target="../ink/ink3441.xml"/><Relationship Id="rId55" Type="http://schemas.openxmlformats.org/officeDocument/2006/relationships/image" Target="../media/image1322.png"/><Relationship Id="rId76" Type="http://schemas.openxmlformats.org/officeDocument/2006/relationships/customXml" Target="../ink/ink3454.xml"/><Relationship Id="rId97" Type="http://schemas.openxmlformats.org/officeDocument/2006/relationships/image" Target="../media/image1343.png"/><Relationship Id="rId104" Type="http://schemas.openxmlformats.org/officeDocument/2006/relationships/customXml" Target="../ink/ink3468.xml"/><Relationship Id="rId7" Type="http://schemas.openxmlformats.org/officeDocument/2006/relationships/image" Target="../media/image1298.png"/><Relationship Id="rId71" Type="http://schemas.openxmlformats.org/officeDocument/2006/relationships/image" Target="../media/image1330.png"/><Relationship Id="rId92" Type="http://schemas.openxmlformats.org/officeDocument/2006/relationships/customXml" Target="../ink/ink346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4.png"/><Relationship Id="rId13" Type="http://schemas.openxmlformats.org/officeDocument/2006/relationships/customXml" Target="../ink/ink3478.xml"/><Relationship Id="rId18" Type="http://schemas.openxmlformats.org/officeDocument/2006/relationships/image" Target="../media/image1359.png"/><Relationship Id="rId26" Type="http://schemas.openxmlformats.org/officeDocument/2006/relationships/image" Target="../media/image1363.png"/><Relationship Id="rId39" Type="http://schemas.openxmlformats.org/officeDocument/2006/relationships/customXml" Target="../ink/ink3491.xml"/><Relationship Id="rId3" Type="http://schemas.openxmlformats.org/officeDocument/2006/relationships/customXml" Target="../ink/ink3473.xml"/><Relationship Id="rId21" Type="http://schemas.openxmlformats.org/officeDocument/2006/relationships/customXml" Target="../ink/ink3482.xml"/><Relationship Id="rId34" Type="http://schemas.openxmlformats.org/officeDocument/2006/relationships/image" Target="../media/image1367.png"/><Relationship Id="rId7" Type="http://schemas.openxmlformats.org/officeDocument/2006/relationships/customXml" Target="../ink/ink3475.xml"/><Relationship Id="rId12" Type="http://schemas.openxmlformats.org/officeDocument/2006/relationships/image" Target="../media/image1356.png"/><Relationship Id="rId17" Type="http://schemas.openxmlformats.org/officeDocument/2006/relationships/customXml" Target="../ink/ink3480.xml"/><Relationship Id="rId25" Type="http://schemas.openxmlformats.org/officeDocument/2006/relationships/customXml" Target="../ink/ink3484.xml"/><Relationship Id="rId33" Type="http://schemas.openxmlformats.org/officeDocument/2006/relationships/customXml" Target="../ink/ink3488.xml"/><Relationship Id="rId38" Type="http://schemas.openxmlformats.org/officeDocument/2006/relationships/image" Target="../media/image136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58.png"/><Relationship Id="rId20" Type="http://schemas.openxmlformats.org/officeDocument/2006/relationships/image" Target="../media/image1360.png"/><Relationship Id="rId29" Type="http://schemas.openxmlformats.org/officeDocument/2006/relationships/customXml" Target="../ink/ink34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3.png"/><Relationship Id="rId11" Type="http://schemas.openxmlformats.org/officeDocument/2006/relationships/customXml" Target="../ink/ink3477.xml"/><Relationship Id="rId24" Type="http://schemas.openxmlformats.org/officeDocument/2006/relationships/image" Target="../media/image1362.png"/><Relationship Id="rId32" Type="http://schemas.openxmlformats.org/officeDocument/2006/relationships/image" Target="../media/image1366.png"/><Relationship Id="rId37" Type="http://schemas.openxmlformats.org/officeDocument/2006/relationships/customXml" Target="../ink/ink3490.xml"/><Relationship Id="rId40" Type="http://schemas.openxmlformats.org/officeDocument/2006/relationships/image" Target="../media/image1370.png"/><Relationship Id="rId5" Type="http://schemas.openxmlformats.org/officeDocument/2006/relationships/customXml" Target="../ink/ink3474.xml"/><Relationship Id="rId15" Type="http://schemas.openxmlformats.org/officeDocument/2006/relationships/customXml" Target="../ink/ink3479.xml"/><Relationship Id="rId23" Type="http://schemas.openxmlformats.org/officeDocument/2006/relationships/customXml" Target="../ink/ink3483.xml"/><Relationship Id="rId28" Type="http://schemas.openxmlformats.org/officeDocument/2006/relationships/image" Target="../media/image1364.png"/><Relationship Id="rId36" Type="http://schemas.openxmlformats.org/officeDocument/2006/relationships/image" Target="../media/image1368.png"/><Relationship Id="rId10" Type="http://schemas.openxmlformats.org/officeDocument/2006/relationships/image" Target="../media/image1355.png"/><Relationship Id="rId19" Type="http://schemas.openxmlformats.org/officeDocument/2006/relationships/customXml" Target="../ink/ink3481.xml"/><Relationship Id="rId31" Type="http://schemas.openxmlformats.org/officeDocument/2006/relationships/customXml" Target="../ink/ink3487.xml"/><Relationship Id="rId4" Type="http://schemas.openxmlformats.org/officeDocument/2006/relationships/image" Target="../media/image1352.png"/><Relationship Id="rId9" Type="http://schemas.openxmlformats.org/officeDocument/2006/relationships/customXml" Target="../ink/ink3476.xml"/><Relationship Id="rId14" Type="http://schemas.openxmlformats.org/officeDocument/2006/relationships/image" Target="../media/image1357.png"/><Relationship Id="rId22" Type="http://schemas.openxmlformats.org/officeDocument/2006/relationships/image" Target="../media/image1361.png"/><Relationship Id="rId27" Type="http://schemas.openxmlformats.org/officeDocument/2006/relationships/customXml" Target="../ink/ink3485.xml"/><Relationship Id="rId30" Type="http://schemas.openxmlformats.org/officeDocument/2006/relationships/image" Target="../media/image1365.png"/><Relationship Id="rId35" Type="http://schemas.openxmlformats.org/officeDocument/2006/relationships/customXml" Target="../ink/ink3489.xm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497.xml"/><Relationship Id="rId18" Type="http://schemas.openxmlformats.org/officeDocument/2006/relationships/image" Target="../media/image1359.png"/><Relationship Id="rId26" Type="http://schemas.openxmlformats.org/officeDocument/2006/relationships/image" Target="../media/image1363.png"/><Relationship Id="rId39" Type="http://schemas.openxmlformats.org/officeDocument/2006/relationships/customXml" Target="../ink/ink3510.xml"/><Relationship Id="rId21" Type="http://schemas.openxmlformats.org/officeDocument/2006/relationships/customXml" Target="../ink/ink3501.xml"/><Relationship Id="rId34" Type="http://schemas.openxmlformats.org/officeDocument/2006/relationships/image" Target="../media/image1367.png"/><Relationship Id="rId42" Type="http://schemas.openxmlformats.org/officeDocument/2006/relationships/image" Target="../media/image1373.png"/><Relationship Id="rId47" Type="http://schemas.openxmlformats.org/officeDocument/2006/relationships/customXml" Target="../ink/ink3514.xml"/><Relationship Id="rId50" Type="http://schemas.openxmlformats.org/officeDocument/2006/relationships/image" Target="../media/image1377.png"/><Relationship Id="rId55" Type="http://schemas.openxmlformats.org/officeDocument/2006/relationships/customXml" Target="../ink/ink3518.xml"/><Relationship Id="rId63" Type="http://schemas.openxmlformats.org/officeDocument/2006/relationships/customXml" Target="../ink/ink3522.xml"/><Relationship Id="rId68" Type="http://schemas.openxmlformats.org/officeDocument/2006/relationships/image" Target="../media/image1369.png"/><Relationship Id="rId76" Type="http://schemas.openxmlformats.org/officeDocument/2006/relationships/image" Target="../media/image1388.png"/><Relationship Id="rId7" Type="http://schemas.openxmlformats.org/officeDocument/2006/relationships/customXml" Target="../ink/ink3494.xml"/><Relationship Id="rId71" Type="http://schemas.openxmlformats.org/officeDocument/2006/relationships/customXml" Target="../ink/ink3526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58.png"/><Relationship Id="rId29" Type="http://schemas.openxmlformats.org/officeDocument/2006/relationships/customXml" Target="../ink/ink3505.xml"/><Relationship Id="rId11" Type="http://schemas.openxmlformats.org/officeDocument/2006/relationships/customXml" Target="../ink/ink3496.xml"/><Relationship Id="rId24" Type="http://schemas.openxmlformats.org/officeDocument/2006/relationships/image" Target="../media/image1362.png"/><Relationship Id="rId32" Type="http://schemas.openxmlformats.org/officeDocument/2006/relationships/image" Target="../media/image1366.png"/><Relationship Id="rId37" Type="http://schemas.openxmlformats.org/officeDocument/2006/relationships/customXml" Target="../ink/ink3509.xml"/><Relationship Id="rId40" Type="http://schemas.openxmlformats.org/officeDocument/2006/relationships/image" Target="../media/image1372.png"/><Relationship Id="rId45" Type="http://schemas.openxmlformats.org/officeDocument/2006/relationships/customXml" Target="../ink/ink3513.xml"/><Relationship Id="rId53" Type="http://schemas.openxmlformats.org/officeDocument/2006/relationships/customXml" Target="../ink/ink3517.xml"/><Relationship Id="rId58" Type="http://schemas.openxmlformats.org/officeDocument/2006/relationships/image" Target="../media/image1381.png"/><Relationship Id="rId66" Type="http://schemas.openxmlformats.org/officeDocument/2006/relationships/image" Target="../media/image1385.png"/><Relationship Id="rId74" Type="http://schemas.openxmlformats.org/officeDocument/2006/relationships/image" Target="../media/image1387.png"/><Relationship Id="rId5" Type="http://schemas.openxmlformats.org/officeDocument/2006/relationships/customXml" Target="../ink/ink3493.xml"/><Relationship Id="rId15" Type="http://schemas.openxmlformats.org/officeDocument/2006/relationships/customXml" Target="../ink/ink3498.xml"/><Relationship Id="rId23" Type="http://schemas.openxmlformats.org/officeDocument/2006/relationships/customXml" Target="../ink/ink3502.xml"/><Relationship Id="rId28" Type="http://schemas.openxmlformats.org/officeDocument/2006/relationships/image" Target="../media/image1364.png"/><Relationship Id="rId36" Type="http://schemas.openxmlformats.org/officeDocument/2006/relationships/image" Target="../media/image1368.png"/><Relationship Id="rId49" Type="http://schemas.openxmlformats.org/officeDocument/2006/relationships/customXml" Target="../ink/ink3515.xml"/><Relationship Id="rId57" Type="http://schemas.openxmlformats.org/officeDocument/2006/relationships/customXml" Target="../ink/ink3519.xml"/><Relationship Id="rId61" Type="http://schemas.openxmlformats.org/officeDocument/2006/relationships/customXml" Target="../ink/ink3521.xml"/><Relationship Id="rId10" Type="http://schemas.openxmlformats.org/officeDocument/2006/relationships/image" Target="../media/image1355.png"/><Relationship Id="rId19" Type="http://schemas.openxmlformats.org/officeDocument/2006/relationships/customXml" Target="../ink/ink3500.xml"/><Relationship Id="rId31" Type="http://schemas.openxmlformats.org/officeDocument/2006/relationships/customXml" Target="../ink/ink3506.xml"/><Relationship Id="rId44" Type="http://schemas.openxmlformats.org/officeDocument/2006/relationships/image" Target="../media/image1374.png"/><Relationship Id="rId52" Type="http://schemas.openxmlformats.org/officeDocument/2006/relationships/image" Target="../media/image1378.png"/><Relationship Id="rId60" Type="http://schemas.openxmlformats.org/officeDocument/2006/relationships/image" Target="../media/image1382.png"/><Relationship Id="rId65" Type="http://schemas.openxmlformats.org/officeDocument/2006/relationships/customXml" Target="../ink/ink3523.xml"/><Relationship Id="rId73" Type="http://schemas.openxmlformats.org/officeDocument/2006/relationships/customXml" Target="../ink/ink3527.xml"/><Relationship Id="rId4" Type="http://schemas.openxmlformats.org/officeDocument/2006/relationships/image" Target="../media/image1352.png"/><Relationship Id="rId9" Type="http://schemas.openxmlformats.org/officeDocument/2006/relationships/customXml" Target="../ink/ink3495.xml"/><Relationship Id="rId14" Type="http://schemas.openxmlformats.org/officeDocument/2006/relationships/image" Target="../media/image1357.png"/><Relationship Id="rId22" Type="http://schemas.openxmlformats.org/officeDocument/2006/relationships/image" Target="../media/image1361.png"/><Relationship Id="rId27" Type="http://schemas.openxmlformats.org/officeDocument/2006/relationships/customXml" Target="../ink/ink3504.xml"/><Relationship Id="rId30" Type="http://schemas.openxmlformats.org/officeDocument/2006/relationships/image" Target="../media/image1365.png"/><Relationship Id="rId35" Type="http://schemas.openxmlformats.org/officeDocument/2006/relationships/customXml" Target="../ink/ink3508.xml"/><Relationship Id="rId43" Type="http://schemas.openxmlformats.org/officeDocument/2006/relationships/customXml" Target="../ink/ink3512.xml"/><Relationship Id="rId48" Type="http://schemas.openxmlformats.org/officeDocument/2006/relationships/image" Target="../media/image1376.png"/><Relationship Id="rId56" Type="http://schemas.openxmlformats.org/officeDocument/2006/relationships/image" Target="../media/image1380.png"/><Relationship Id="rId64" Type="http://schemas.openxmlformats.org/officeDocument/2006/relationships/image" Target="../media/image1384.png"/><Relationship Id="rId69" Type="http://schemas.openxmlformats.org/officeDocument/2006/relationships/customXml" Target="../ink/ink3525.xml"/><Relationship Id="rId8" Type="http://schemas.openxmlformats.org/officeDocument/2006/relationships/image" Target="../media/image1354.png"/><Relationship Id="rId51" Type="http://schemas.openxmlformats.org/officeDocument/2006/relationships/customXml" Target="../ink/ink3516.xml"/><Relationship Id="rId72" Type="http://schemas.openxmlformats.org/officeDocument/2006/relationships/image" Target="../media/image1386.png"/><Relationship Id="rId3" Type="http://schemas.openxmlformats.org/officeDocument/2006/relationships/customXml" Target="../ink/ink3492.xml"/><Relationship Id="rId12" Type="http://schemas.openxmlformats.org/officeDocument/2006/relationships/image" Target="../media/image1356.png"/><Relationship Id="rId17" Type="http://schemas.openxmlformats.org/officeDocument/2006/relationships/customXml" Target="../ink/ink3499.xml"/><Relationship Id="rId25" Type="http://schemas.openxmlformats.org/officeDocument/2006/relationships/customXml" Target="../ink/ink3503.xml"/><Relationship Id="rId33" Type="http://schemas.openxmlformats.org/officeDocument/2006/relationships/customXml" Target="../ink/ink3507.xml"/><Relationship Id="rId38" Type="http://schemas.openxmlformats.org/officeDocument/2006/relationships/image" Target="../media/image1371.png"/><Relationship Id="rId46" Type="http://schemas.openxmlformats.org/officeDocument/2006/relationships/image" Target="../media/image1375.png"/><Relationship Id="rId59" Type="http://schemas.openxmlformats.org/officeDocument/2006/relationships/customXml" Target="../ink/ink3520.xml"/><Relationship Id="rId67" Type="http://schemas.openxmlformats.org/officeDocument/2006/relationships/customXml" Target="../ink/ink3524.xml"/><Relationship Id="rId20" Type="http://schemas.openxmlformats.org/officeDocument/2006/relationships/image" Target="../media/image1360.png"/><Relationship Id="rId41" Type="http://schemas.openxmlformats.org/officeDocument/2006/relationships/customXml" Target="../ink/ink3511.xml"/><Relationship Id="rId54" Type="http://schemas.openxmlformats.org/officeDocument/2006/relationships/image" Target="../media/image1379.png"/><Relationship Id="rId62" Type="http://schemas.openxmlformats.org/officeDocument/2006/relationships/image" Target="../media/image1383.png"/><Relationship Id="rId70" Type="http://schemas.openxmlformats.org/officeDocument/2006/relationships/image" Target="../media/image1370.png"/><Relationship Id="rId75" Type="http://schemas.openxmlformats.org/officeDocument/2006/relationships/customXml" Target="../ink/ink35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3.png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534.xml"/><Relationship Id="rId18" Type="http://schemas.openxmlformats.org/officeDocument/2006/relationships/image" Target="../media/image1359.png"/><Relationship Id="rId26" Type="http://schemas.openxmlformats.org/officeDocument/2006/relationships/image" Target="../media/image1363.png"/><Relationship Id="rId39" Type="http://schemas.openxmlformats.org/officeDocument/2006/relationships/customXml" Target="../ink/ink3547.xml"/><Relationship Id="rId21" Type="http://schemas.openxmlformats.org/officeDocument/2006/relationships/customXml" Target="../ink/ink3538.xml"/><Relationship Id="rId34" Type="http://schemas.openxmlformats.org/officeDocument/2006/relationships/image" Target="../media/image1367.png"/><Relationship Id="rId42" Type="http://schemas.openxmlformats.org/officeDocument/2006/relationships/image" Target="../media/image1373.png"/><Relationship Id="rId47" Type="http://schemas.openxmlformats.org/officeDocument/2006/relationships/customXml" Target="../ink/ink3551.xml"/><Relationship Id="rId50" Type="http://schemas.openxmlformats.org/officeDocument/2006/relationships/image" Target="../media/image1377.png"/><Relationship Id="rId55" Type="http://schemas.openxmlformats.org/officeDocument/2006/relationships/customXml" Target="../ink/ink3555.xml"/><Relationship Id="rId63" Type="http://schemas.openxmlformats.org/officeDocument/2006/relationships/customXml" Target="../ink/ink3559.xml"/><Relationship Id="rId68" Type="http://schemas.openxmlformats.org/officeDocument/2006/relationships/image" Target="../media/image1389.png"/><Relationship Id="rId76" Type="http://schemas.openxmlformats.org/officeDocument/2006/relationships/image" Target="../media/image1391.png"/><Relationship Id="rId84" Type="http://schemas.openxmlformats.org/officeDocument/2006/relationships/image" Target="../media/image1388.png"/><Relationship Id="rId7" Type="http://schemas.openxmlformats.org/officeDocument/2006/relationships/customXml" Target="../ink/ink3531.xml"/><Relationship Id="rId71" Type="http://schemas.openxmlformats.org/officeDocument/2006/relationships/customXml" Target="../ink/ink3563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58.png"/><Relationship Id="rId29" Type="http://schemas.openxmlformats.org/officeDocument/2006/relationships/customXml" Target="../ink/ink3542.xml"/><Relationship Id="rId11" Type="http://schemas.openxmlformats.org/officeDocument/2006/relationships/customXml" Target="../ink/ink3533.xml"/><Relationship Id="rId24" Type="http://schemas.openxmlformats.org/officeDocument/2006/relationships/image" Target="../media/image1362.png"/><Relationship Id="rId32" Type="http://schemas.openxmlformats.org/officeDocument/2006/relationships/image" Target="../media/image1366.png"/><Relationship Id="rId37" Type="http://schemas.openxmlformats.org/officeDocument/2006/relationships/customXml" Target="../ink/ink3546.xml"/><Relationship Id="rId40" Type="http://schemas.openxmlformats.org/officeDocument/2006/relationships/image" Target="../media/image1372.png"/><Relationship Id="rId45" Type="http://schemas.openxmlformats.org/officeDocument/2006/relationships/customXml" Target="../ink/ink3550.xml"/><Relationship Id="rId53" Type="http://schemas.openxmlformats.org/officeDocument/2006/relationships/customXml" Target="../ink/ink3554.xml"/><Relationship Id="rId58" Type="http://schemas.openxmlformats.org/officeDocument/2006/relationships/image" Target="../media/image1381.png"/><Relationship Id="rId66" Type="http://schemas.openxmlformats.org/officeDocument/2006/relationships/image" Target="../media/image1385.png"/><Relationship Id="rId74" Type="http://schemas.openxmlformats.org/officeDocument/2006/relationships/image" Target="../media/image1390.png"/><Relationship Id="rId79" Type="http://schemas.openxmlformats.org/officeDocument/2006/relationships/customXml" Target="../ink/ink3567.xml"/><Relationship Id="rId5" Type="http://schemas.openxmlformats.org/officeDocument/2006/relationships/customXml" Target="../ink/ink3530.xml"/><Relationship Id="rId61" Type="http://schemas.openxmlformats.org/officeDocument/2006/relationships/customXml" Target="../ink/ink3558.xml"/><Relationship Id="rId82" Type="http://schemas.openxmlformats.org/officeDocument/2006/relationships/image" Target="../media/image1387.png"/><Relationship Id="rId10" Type="http://schemas.openxmlformats.org/officeDocument/2006/relationships/image" Target="../media/image1355.png"/><Relationship Id="rId19" Type="http://schemas.openxmlformats.org/officeDocument/2006/relationships/customXml" Target="../ink/ink3537.xml"/><Relationship Id="rId31" Type="http://schemas.openxmlformats.org/officeDocument/2006/relationships/customXml" Target="../ink/ink3543.xml"/><Relationship Id="rId44" Type="http://schemas.openxmlformats.org/officeDocument/2006/relationships/image" Target="../media/image1374.png"/><Relationship Id="rId52" Type="http://schemas.openxmlformats.org/officeDocument/2006/relationships/image" Target="../media/image1378.png"/><Relationship Id="rId60" Type="http://schemas.openxmlformats.org/officeDocument/2006/relationships/image" Target="../media/image1382.png"/><Relationship Id="rId65" Type="http://schemas.openxmlformats.org/officeDocument/2006/relationships/customXml" Target="../ink/ink3560.xml"/><Relationship Id="rId73" Type="http://schemas.openxmlformats.org/officeDocument/2006/relationships/customXml" Target="../ink/ink3564.xml"/><Relationship Id="rId78" Type="http://schemas.openxmlformats.org/officeDocument/2006/relationships/image" Target="../media/image1392.png"/><Relationship Id="rId81" Type="http://schemas.openxmlformats.org/officeDocument/2006/relationships/customXml" Target="../ink/ink3568.xml"/><Relationship Id="rId4" Type="http://schemas.openxmlformats.org/officeDocument/2006/relationships/image" Target="../media/image1352.png"/><Relationship Id="rId9" Type="http://schemas.openxmlformats.org/officeDocument/2006/relationships/customXml" Target="../ink/ink3532.xml"/><Relationship Id="rId14" Type="http://schemas.openxmlformats.org/officeDocument/2006/relationships/image" Target="../media/image1357.png"/><Relationship Id="rId22" Type="http://schemas.openxmlformats.org/officeDocument/2006/relationships/image" Target="../media/image1361.png"/><Relationship Id="rId27" Type="http://schemas.openxmlformats.org/officeDocument/2006/relationships/customXml" Target="../ink/ink3541.xml"/><Relationship Id="rId30" Type="http://schemas.openxmlformats.org/officeDocument/2006/relationships/image" Target="../media/image1365.png"/><Relationship Id="rId35" Type="http://schemas.openxmlformats.org/officeDocument/2006/relationships/customXml" Target="../ink/ink3545.xml"/><Relationship Id="rId43" Type="http://schemas.openxmlformats.org/officeDocument/2006/relationships/customXml" Target="../ink/ink3549.xml"/><Relationship Id="rId48" Type="http://schemas.openxmlformats.org/officeDocument/2006/relationships/image" Target="../media/image1376.png"/><Relationship Id="rId56" Type="http://schemas.openxmlformats.org/officeDocument/2006/relationships/image" Target="../media/image1380.png"/><Relationship Id="rId64" Type="http://schemas.openxmlformats.org/officeDocument/2006/relationships/image" Target="../media/image1384.png"/><Relationship Id="rId69" Type="http://schemas.openxmlformats.org/officeDocument/2006/relationships/customXml" Target="../ink/ink3562.xml"/><Relationship Id="rId77" Type="http://schemas.openxmlformats.org/officeDocument/2006/relationships/customXml" Target="../ink/ink3566.xml"/><Relationship Id="rId8" Type="http://schemas.openxmlformats.org/officeDocument/2006/relationships/image" Target="../media/image1354.png"/><Relationship Id="rId51" Type="http://schemas.openxmlformats.org/officeDocument/2006/relationships/customXml" Target="../ink/ink3553.xml"/><Relationship Id="rId72" Type="http://schemas.openxmlformats.org/officeDocument/2006/relationships/image" Target="../media/image1370.png"/><Relationship Id="rId80" Type="http://schemas.openxmlformats.org/officeDocument/2006/relationships/image" Target="../media/image1386.png"/><Relationship Id="rId3" Type="http://schemas.openxmlformats.org/officeDocument/2006/relationships/customXml" Target="../ink/ink3529.xml"/><Relationship Id="rId12" Type="http://schemas.openxmlformats.org/officeDocument/2006/relationships/image" Target="../media/image1356.png"/><Relationship Id="rId17" Type="http://schemas.openxmlformats.org/officeDocument/2006/relationships/customXml" Target="../ink/ink3536.xml"/><Relationship Id="rId25" Type="http://schemas.openxmlformats.org/officeDocument/2006/relationships/customXml" Target="../ink/ink3540.xml"/><Relationship Id="rId33" Type="http://schemas.openxmlformats.org/officeDocument/2006/relationships/customXml" Target="../ink/ink3544.xml"/><Relationship Id="rId38" Type="http://schemas.openxmlformats.org/officeDocument/2006/relationships/image" Target="../media/image1371.png"/><Relationship Id="rId46" Type="http://schemas.openxmlformats.org/officeDocument/2006/relationships/image" Target="../media/image1375.png"/><Relationship Id="rId59" Type="http://schemas.openxmlformats.org/officeDocument/2006/relationships/customXml" Target="../ink/ink3557.xml"/><Relationship Id="rId67" Type="http://schemas.openxmlformats.org/officeDocument/2006/relationships/customXml" Target="../ink/ink3561.xml"/><Relationship Id="rId20" Type="http://schemas.openxmlformats.org/officeDocument/2006/relationships/image" Target="../media/image1360.png"/><Relationship Id="rId41" Type="http://schemas.openxmlformats.org/officeDocument/2006/relationships/customXml" Target="../ink/ink3548.xml"/><Relationship Id="rId54" Type="http://schemas.openxmlformats.org/officeDocument/2006/relationships/image" Target="../media/image1379.png"/><Relationship Id="rId62" Type="http://schemas.openxmlformats.org/officeDocument/2006/relationships/image" Target="../media/image1383.png"/><Relationship Id="rId70" Type="http://schemas.openxmlformats.org/officeDocument/2006/relationships/image" Target="../media/image1369.png"/><Relationship Id="rId75" Type="http://schemas.openxmlformats.org/officeDocument/2006/relationships/customXml" Target="../ink/ink3565.xml"/><Relationship Id="rId83" Type="http://schemas.openxmlformats.org/officeDocument/2006/relationships/customXml" Target="../ink/ink35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3.png"/><Relationship Id="rId15" Type="http://schemas.openxmlformats.org/officeDocument/2006/relationships/customXml" Target="../ink/ink3535.xml"/><Relationship Id="rId23" Type="http://schemas.openxmlformats.org/officeDocument/2006/relationships/customXml" Target="../ink/ink3539.xml"/><Relationship Id="rId28" Type="http://schemas.openxmlformats.org/officeDocument/2006/relationships/image" Target="../media/image1364.png"/><Relationship Id="rId36" Type="http://schemas.openxmlformats.org/officeDocument/2006/relationships/image" Target="../media/image1368.png"/><Relationship Id="rId49" Type="http://schemas.openxmlformats.org/officeDocument/2006/relationships/customXml" Target="../ink/ink3552.xml"/><Relationship Id="rId57" Type="http://schemas.openxmlformats.org/officeDocument/2006/relationships/customXml" Target="../ink/ink3556.xml"/></Relationships>
</file>

<file path=ppt/slides/_rels/slide8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63.png"/><Relationship Id="rId117" Type="http://schemas.openxmlformats.org/officeDocument/2006/relationships/customXml" Target="../ink/ink3627.xml"/><Relationship Id="rId21" Type="http://schemas.openxmlformats.org/officeDocument/2006/relationships/customXml" Target="../ink/ink3579.xml"/><Relationship Id="rId42" Type="http://schemas.openxmlformats.org/officeDocument/2006/relationships/image" Target="../media/image1373.png"/><Relationship Id="rId47" Type="http://schemas.openxmlformats.org/officeDocument/2006/relationships/customXml" Target="../ink/ink3592.xml"/><Relationship Id="rId63" Type="http://schemas.openxmlformats.org/officeDocument/2006/relationships/customXml" Target="../ink/ink3600.xml"/><Relationship Id="rId68" Type="http://schemas.openxmlformats.org/officeDocument/2006/relationships/image" Target="../media/image1389.png"/><Relationship Id="rId84" Type="http://schemas.openxmlformats.org/officeDocument/2006/relationships/image" Target="../media/image1400.png"/><Relationship Id="rId89" Type="http://schemas.openxmlformats.org/officeDocument/2006/relationships/customXml" Target="../ink/ink3613.xml"/><Relationship Id="rId112" Type="http://schemas.openxmlformats.org/officeDocument/2006/relationships/image" Target="../media/image1370.png"/><Relationship Id="rId16" Type="http://schemas.openxmlformats.org/officeDocument/2006/relationships/image" Target="../media/image1358.png"/><Relationship Id="rId107" Type="http://schemas.openxmlformats.org/officeDocument/2006/relationships/customXml" Target="../ink/ink3622.xml"/><Relationship Id="rId11" Type="http://schemas.openxmlformats.org/officeDocument/2006/relationships/customXml" Target="../ink/ink3574.xml"/><Relationship Id="rId32" Type="http://schemas.openxmlformats.org/officeDocument/2006/relationships/image" Target="../media/image1366.png"/><Relationship Id="rId37" Type="http://schemas.openxmlformats.org/officeDocument/2006/relationships/customXml" Target="../ink/ink3587.xml"/><Relationship Id="rId53" Type="http://schemas.openxmlformats.org/officeDocument/2006/relationships/customXml" Target="../ink/ink3595.xml"/><Relationship Id="rId58" Type="http://schemas.openxmlformats.org/officeDocument/2006/relationships/image" Target="../media/image1381.png"/><Relationship Id="rId74" Type="http://schemas.openxmlformats.org/officeDocument/2006/relationships/image" Target="../media/image1395.png"/><Relationship Id="rId79" Type="http://schemas.openxmlformats.org/officeDocument/2006/relationships/customXml" Target="../ink/ink3608.xml"/><Relationship Id="rId102" Type="http://schemas.openxmlformats.org/officeDocument/2006/relationships/image" Target="../media/image1409.png"/><Relationship Id="rId123" Type="http://schemas.openxmlformats.org/officeDocument/2006/relationships/customXml" Target="../ink/ink3630.xml"/><Relationship Id="rId5" Type="http://schemas.openxmlformats.org/officeDocument/2006/relationships/customXml" Target="../ink/ink3571.xml"/><Relationship Id="rId61" Type="http://schemas.openxmlformats.org/officeDocument/2006/relationships/customXml" Target="../ink/ink3599.xml"/><Relationship Id="rId82" Type="http://schemas.openxmlformats.org/officeDocument/2006/relationships/image" Target="../media/image1399.png"/><Relationship Id="rId90" Type="http://schemas.openxmlformats.org/officeDocument/2006/relationships/image" Target="../media/image1403.png"/><Relationship Id="rId95" Type="http://schemas.openxmlformats.org/officeDocument/2006/relationships/customXml" Target="../ink/ink3616.xml"/><Relationship Id="rId19" Type="http://schemas.openxmlformats.org/officeDocument/2006/relationships/customXml" Target="../ink/ink3578.xml"/><Relationship Id="rId14" Type="http://schemas.openxmlformats.org/officeDocument/2006/relationships/image" Target="../media/image1357.png"/><Relationship Id="rId22" Type="http://schemas.openxmlformats.org/officeDocument/2006/relationships/image" Target="../media/image1361.png"/><Relationship Id="rId27" Type="http://schemas.openxmlformats.org/officeDocument/2006/relationships/customXml" Target="../ink/ink3582.xml"/><Relationship Id="rId30" Type="http://schemas.openxmlformats.org/officeDocument/2006/relationships/image" Target="../media/image1365.png"/><Relationship Id="rId35" Type="http://schemas.openxmlformats.org/officeDocument/2006/relationships/customXml" Target="../ink/ink3586.xml"/><Relationship Id="rId43" Type="http://schemas.openxmlformats.org/officeDocument/2006/relationships/customXml" Target="../ink/ink3590.xml"/><Relationship Id="rId48" Type="http://schemas.openxmlformats.org/officeDocument/2006/relationships/image" Target="../media/image1376.png"/><Relationship Id="rId56" Type="http://schemas.openxmlformats.org/officeDocument/2006/relationships/image" Target="../media/image1380.png"/><Relationship Id="rId64" Type="http://schemas.openxmlformats.org/officeDocument/2006/relationships/image" Target="../media/image1384.png"/><Relationship Id="rId69" Type="http://schemas.openxmlformats.org/officeDocument/2006/relationships/customXml" Target="../ink/ink3603.xml"/><Relationship Id="rId77" Type="http://schemas.openxmlformats.org/officeDocument/2006/relationships/customXml" Target="../ink/ink3607.xml"/><Relationship Id="rId100" Type="http://schemas.openxmlformats.org/officeDocument/2006/relationships/image" Target="../media/image1408.png"/><Relationship Id="rId105" Type="http://schemas.openxmlformats.org/officeDocument/2006/relationships/customXml" Target="../ink/ink3621.xml"/><Relationship Id="rId113" Type="http://schemas.openxmlformats.org/officeDocument/2006/relationships/customXml" Target="../ink/ink3625.xml"/><Relationship Id="rId118" Type="http://schemas.openxmlformats.org/officeDocument/2006/relationships/image" Target="../media/image1392.png"/><Relationship Id="rId126" Type="http://schemas.openxmlformats.org/officeDocument/2006/relationships/image" Target="../media/image1413.png"/><Relationship Id="rId8" Type="http://schemas.openxmlformats.org/officeDocument/2006/relationships/image" Target="../media/image1354.png"/><Relationship Id="rId51" Type="http://schemas.openxmlformats.org/officeDocument/2006/relationships/customXml" Target="../ink/ink3594.xml"/><Relationship Id="rId72" Type="http://schemas.openxmlformats.org/officeDocument/2006/relationships/image" Target="../media/image1394.png"/><Relationship Id="rId80" Type="http://schemas.openxmlformats.org/officeDocument/2006/relationships/image" Target="../media/image1398.png"/><Relationship Id="rId85" Type="http://schemas.openxmlformats.org/officeDocument/2006/relationships/customXml" Target="../ink/ink3611.xml"/><Relationship Id="rId93" Type="http://schemas.openxmlformats.org/officeDocument/2006/relationships/customXml" Target="../ink/ink3615.xml"/><Relationship Id="rId98" Type="http://schemas.openxmlformats.org/officeDocument/2006/relationships/image" Target="../media/image1407.png"/><Relationship Id="rId121" Type="http://schemas.openxmlformats.org/officeDocument/2006/relationships/customXml" Target="../ink/ink3629.xml"/><Relationship Id="rId3" Type="http://schemas.openxmlformats.org/officeDocument/2006/relationships/customXml" Target="../ink/ink3570.xml"/><Relationship Id="rId12" Type="http://schemas.openxmlformats.org/officeDocument/2006/relationships/image" Target="../media/image1356.png"/><Relationship Id="rId17" Type="http://schemas.openxmlformats.org/officeDocument/2006/relationships/customXml" Target="../ink/ink3577.xml"/><Relationship Id="rId25" Type="http://schemas.openxmlformats.org/officeDocument/2006/relationships/customXml" Target="../ink/ink3581.xml"/><Relationship Id="rId33" Type="http://schemas.openxmlformats.org/officeDocument/2006/relationships/customXml" Target="../ink/ink3585.xml"/><Relationship Id="rId38" Type="http://schemas.openxmlformats.org/officeDocument/2006/relationships/image" Target="../media/image1371.png"/><Relationship Id="rId46" Type="http://schemas.openxmlformats.org/officeDocument/2006/relationships/image" Target="../media/image1375.png"/><Relationship Id="rId59" Type="http://schemas.openxmlformats.org/officeDocument/2006/relationships/customXml" Target="../ink/ink3598.xml"/><Relationship Id="rId67" Type="http://schemas.openxmlformats.org/officeDocument/2006/relationships/customXml" Target="../ink/ink3602.xml"/><Relationship Id="rId103" Type="http://schemas.openxmlformats.org/officeDocument/2006/relationships/customXml" Target="../ink/ink3620.xml"/><Relationship Id="rId108" Type="http://schemas.openxmlformats.org/officeDocument/2006/relationships/image" Target="../media/image1412.png"/><Relationship Id="rId116" Type="http://schemas.openxmlformats.org/officeDocument/2006/relationships/image" Target="../media/image1391.png"/><Relationship Id="rId124" Type="http://schemas.openxmlformats.org/officeDocument/2006/relationships/image" Target="../media/image1388.png"/><Relationship Id="rId20" Type="http://schemas.openxmlformats.org/officeDocument/2006/relationships/image" Target="../media/image1360.png"/><Relationship Id="rId41" Type="http://schemas.openxmlformats.org/officeDocument/2006/relationships/customXml" Target="../ink/ink3589.xml"/><Relationship Id="rId54" Type="http://schemas.openxmlformats.org/officeDocument/2006/relationships/image" Target="../media/image1379.png"/><Relationship Id="rId62" Type="http://schemas.openxmlformats.org/officeDocument/2006/relationships/image" Target="../media/image1383.png"/><Relationship Id="rId70" Type="http://schemas.openxmlformats.org/officeDocument/2006/relationships/image" Target="../media/image1393.png"/><Relationship Id="rId75" Type="http://schemas.openxmlformats.org/officeDocument/2006/relationships/customXml" Target="../ink/ink3606.xml"/><Relationship Id="rId83" Type="http://schemas.openxmlformats.org/officeDocument/2006/relationships/customXml" Target="../ink/ink3610.xml"/><Relationship Id="rId88" Type="http://schemas.openxmlformats.org/officeDocument/2006/relationships/image" Target="../media/image1402.png"/><Relationship Id="rId91" Type="http://schemas.openxmlformats.org/officeDocument/2006/relationships/customXml" Target="../ink/ink3614.xml"/><Relationship Id="rId96" Type="http://schemas.openxmlformats.org/officeDocument/2006/relationships/image" Target="../media/image1406.png"/><Relationship Id="rId111" Type="http://schemas.openxmlformats.org/officeDocument/2006/relationships/customXml" Target="../ink/ink36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3.png"/><Relationship Id="rId15" Type="http://schemas.openxmlformats.org/officeDocument/2006/relationships/customXml" Target="../ink/ink3576.xml"/><Relationship Id="rId23" Type="http://schemas.openxmlformats.org/officeDocument/2006/relationships/customXml" Target="../ink/ink3580.xml"/><Relationship Id="rId28" Type="http://schemas.openxmlformats.org/officeDocument/2006/relationships/image" Target="../media/image1364.png"/><Relationship Id="rId36" Type="http://schemas.openxmlformats.org/officeDocument/2006/relationships/image" Target="../media/image1368.png"/><Relationship Id="rId49" Type="http://schemas.openxmlformats.org/officeDocument/2006/relationships/customXml" Target="../ink/ink3593.xml"/><Relationship Id="rId57" Type="http://schemas.openxmlformats.org/officeDocument/2006/relationships/customXml" Target="../ink/ink3597.xml"/><Relationship Id="rId106" Type="http://schemas.openxmlformats.org/officeDocument/2006/relationships/image" Target="../media/image1411.png"/><Relationship Id="rId114" Type="http://schemas.openxmlformats.org/officeDocument/2006/relationships/image" Target="../media/image1390.png"/><Relationship Id="rId119" Type="http://schemas.openxmlformats.org/officeDocument/2006/relationships/customXml" Target="../ink/ink3628.xml"/><Relationship Id="rId10" Type="http://schemas.openxmlformats.org/officeDocument/2006/relationships/image" Target="../media/image1355.png"/><Relationship Id="rId31" Type="http://schemas.openxmlformats.org/officeDocument/2006/relationships/customXml" Target="../ink/ink3584.xml"/><Relationship Id="rId44" Type="http://schemas.openxmlformats.org/officeDocument/2006/relationships/image" Target="../media/image1374.png"/><Relationship Id="rId52" Type="http://schemas.openxmlformats.org/officeDocument/2006/relationships/image" Target="../media/image1378.png"/><Relationship Id="rId60" Type="http://schemas.openxmlformats.org/officeDocument/2006/relationships/image" Target="../media/image1382.png"/><Relationship Id="rId65" Type="http://schemas.openxmlformats.org/officeDocument/2006/relationships/customXml" Target="../ink/ink3601.xml"/><Relationship Id="rId73" Type="http://schemas.openxmlformats.org/officeDocument/2006/relationships/customXml" Target="../ink/ink3605.xml"/><Relationship Id="rId78" Type="http://schemas.openxmlformats.org/officeDocument/2006/relationships/image" Target="../media/image1397.png"/><Relationship Id="rId81" Type="http://schemas.openxmlformats.org/officeDocument/2006/relationships/customXml" Target="../ink/ink3609.xml"/><Relationship Id="rId86" Type="http://schemas.openxmlformats.org/officeDocument/2006/relationships/image" Target="../media/image1401.png"/><Relationship Id="rId94" Type="http://schemas.openxmlformats.org/officeDocument/2006/relationships/image" Target="../media/image1405.png"/><Relationship Id="rId99" Type="http://schemas.openxmlformats.org/officeDocument/2006/relationships/customXml" Target="../ink/ink3618.xml"/><Relationship Id="rId101" Type="http://schemas.openxmlformats.org/officeDocument/2006/relationships/customXml" Target="../ink/ink3619.xml"/><Relationship Id="rId122" Type="http://schemas.openxmlformats.org/officeDocument/2006/relationships/image" Target="../media/image1387.png"/><Relationship Id="rId4" Type="http://schemas.openxmlformats.org/officeDocument/2006/relationships/image" Target="../media/image1352.png"/><Relationship Id="rId9" Type="http://schemas.openxmlformats.org/officeDocument/2006/relationships/customXml" Target="../ink/ink3573.xml"/><Relationship Id="rId13" Type="http://schemas.openxmlformats.org/officeDocument/2006/relationships/customXml" Target="../ink/ink3575.xml"/><Relationship Id="rId18" Type="http://schemas.openxmlformats.org/officeDocument/2006/relationships/image" Target="../media/image1359.png"/><Relationship Id="rId39" Type="http://schemas.openxmlformats.org/officeDocument/2006/relationships/customXml" Target="../ink/ink3588.xml"/><Relationship Id="rId109" Type="http://schemas.openxmlformats.org/officeDocument/2006/relationships/customXml" Target="../ink/ink3623.xml"/><Relationship Id="rId34" Type="http://schemas.openxmlformats.org/officeDocument/2006/relationships/image" Target="../media/image1367.png"/><Relationship Id="rId50" Type="http://schemas.openxmlformats.org/officeDocument/2006/relationships/image" Target="../media/image1377.png"/><Relationship Id="rId55" Type="http://schemas.openxmlformats.org/officeDocument/2006/relationships/customXml" Target="../ink/ink3596.xml"/><Relationship Id="rId76" Type="http://schemas.openxmlformats.org/officeDocument/2006/relationships/image" Target="../media/image1396.png"/><Relationship Id="rId97" Type="http://schemas.openxmlformats.org/officeDocument/2006/relationships/customXml" Target="../ink/ink3617.xml"/><Relationship Id="rId104" Type="http://schemas.openxmlformats.org/officeDocument/2006/relationships/image" Target="../media/image1410.png"/><Relationship Id="rId120" Type="http://schemas.openxmlformats.org/officeDocument/2006/relationships/image" Target="../media/image1386.png"/><Relationship Id="rId125" Type="http://schemas.openxmlformats.org/officeDocument/2006/relationships/customXml" Target="../ink/ink3631.xml"/><Relationship Id="rId7" Type="http://schemas.openxmlformats.org/officeDocument/2006/relationships/customXml" Target="../ink/ink3572.xml"/><Relationship Id="rId71" Type="http://schemas.openxmlformats.org/officeDocument/2006/relationships/customXml" Target="../ink/ink3604.xml"/><Relationship Id="rId92" Type="http://schemas.openxmlformats.org/officeDocument/2006/relationships/image" Target="../media/image1404.png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3583.xml"/><Relationship Id="rId24" Type="http://schemas.openxmlformats.org/officeDocument/2006/relationships/image" Target="../media/image1362.png"/><Relationship Id="rId40" Type="http://schemas.openxmlformats.org/officeDocument/2006/relationships/image" Target="../media/image1372.png"/><Relationship Id="rId45" Type="http://schemas.openxmlformats.org/officeDocument/2006/relationships/customXml" Target="../ink/ink3591.xml"/><Relationship Id="rId66" Type="http://schemas.openxmlformats.org/officeDocument/2006/relationships/image" Target="../media/image1385.png"/><Relationship Id="rId87" Type="http://schemas.openxmlformats.org/officeDocument/2006/relationships/customXml" Target="../ink/ink3612.xml"/><Relationship Id="rId110" Type="http://schemas.openxmlformats.org/officeDocument/2006/relationships/image" Target="../media/image1369.png"/><Relationship Id="rId115" Type="http://schemas.openxmlformats.org/officeDocument/2006/relationships/customXml" Target="../ink/ink3626.xml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637.xml"/><Relationship Id="rId18" Type="http://schemas.openxmlformats.org/officeDocument/2006/relationships/image" Target="../media/image1421.png"/><Relationship Id="rId26" Type="http://schemas.openxmlformats.org/officeDocument/2006/relationships/image" Target="../media/image1425.png"/><Relationship Id="rId39" Type="http://schemas.openxmlformats.org/officeDocument/2006/relationships/customXml" Target="../ink/ink3650.xml"/><Relationship Id="rId21" Type="http://schemas.openxmlformats.org/officeDocument/2006/relationships/customXml" Target="../ink/ink3641.xml"/><Relationship Id="rId34" Type="http://schemas.openxmlformats.org/officeDocument/2006/relationships/image" Target="../media/image1429.png"/><Relationship Id="rId42" Type="http://schemas.openxmlformats.org/officeDocument/2006/relationships/image" Target="../media/image1433.png"/><Relationship Id="rId47" Type="http://schemas.openxmlformats.org/officeDocument/2006/relationships/customXml" Target="../ink/ink3654.xml"/><Relationship Id="rId50" Type="http://schemas.openxmlformats.org/officeDocument/2006/relationships/image" Target="../media/image1437.png"/><Relationship Id="rId55" Type="http://schemas.openxmlformats.org/officeDocument/2006/relationships/customXml" Target="../ink/ink3658.xml"/><Relationship Id="rId63" Type="http://schemas.openxmlformats.org/officeDocument/2006/relationships/customXml" Target="../ink/ink3662.xml"/><Relationship Id="rId68" Type="http://schemas.openxmlformats.org/officeDocument/2006/relationships/image" Target="../media/image1446.png"/><Relationship Id="rId7" Type="http://schemas.openxmlformats.org/officeDocument/2006/relationships/customXml" Target="../ink/ink3634.xml"/><Relationship Id="rId71" Type="http://schemas.openxmlformats.org/officeDocument/2006/relationships/customXml" Target="../ink/ink3666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20.png"/><Relationship Id="rId29" Type="http://schemas.openxmlformats.org/officeDocument/2006/relationships/customXml" Target="../ink/ink3645.xml"/><Relationship Id="rId11" Type="http://schemas.openxmlformats.org/officeDocument/2006/relationships/customXml" Target="../ink/ink3636.xml"/><Relationship Id="rId24" Type="http://schemas.openxmlformats.org/officeDocument/2006/relationships/image" Target="../media/image1424.png"/><Relationship Id="rId32" Type="http://schemas.openxmlformats.org/officeDocument/2006/relationships/image" Target="../media/image1428.png"/><Relationship Id="rId37" Type="http://schemas.openxmlformats.org/officeDocument/2006/relationships/customXml" Target="../ink/ink3649.xml"/><Relationship Id="rId40" Type="http://schemas.openxmlformats.org/officeDocument/2006/relationships/image" Target="../media/image1432.png"/><Relationship Id="rId45" Type="http://schemas.openxmlformats.org/officeDocument/2006/relationships/customXml" Target="../ink/ink3653.xml"/><Relationship Id="rId53" Type="http://schemas.openxmlformats.org/officeDocument/2006/relationships/customXml" Target="../ink/ink3657.xml"/><Relationship Id="rId58" Type="http://schemas.openxmlformats.org/officeDocument/2006/relationships/image" Target="../media/image1441.png"/><Relationship Id="rId66" Type="http://schemas.openxmlformats.org/officeDocument/2006/relationships/image" Target="../media/image1445.png"/><Relationship Id="rId74" Type="http://schemas.openxmlformats.org/officeDocument/2006/relationships/image" Target="../media/image1449.png"/><Relationship Id="rId5" Type="http://schemas.openxmlformats.org/officeDocument/2006/relationships/customXml" Target="../ink/ink3633.xml"/><Relationship Id="rId15" Type="http://schemas.openxmlformats.org/officeDocument/2006/relationships/customXml" Target="../ink/ink3638.xml"/><Relationship Id="rId23" Type="http://schemas.openxmlformats.org/officeDocument/2006/relationships/customXml" Target="../ink/ink3642.xml"/><Relationship Id="rId28" Type="http://schemas.openxmlformats.org/officeDocument/2006/relationships/image" Target="../media/image1426.png"/><Relationship Id="rId36" Type="http://schemas.openxmlformats.org/officeDocument/2006/relationships/image" Target="../media/image1430.png"/><Relationship Id="rId49" Type="http://schemas.openxmlformats.org/officeDocument/2006/relationships/customXml" Target="../ink/ink3655.xml"/><Relationship Id="rId57" Type="http://schemas.openxmlformats.org/officeDocument/2006/relationships/customXml" Target="../ink/ink3659.xml"/><Relationship Id="rId61" Type="http://schemas.openxmlformats.org/officeDocument/2006/relationships/customXml" Target="../ink/ink3661.xml"/><Relationship Id="rId10" Type="http://schemas.openxmlformats.org/officeDocument/2006/relationships/image" Target="../media/image1417.png"/><Relationship Id="rId19" Type="http://schemas.openxmlformats.org/officeDocument/2006/relationships/customXml" Target="../ink/ink3640.xml"/><Relationship Id="rId31" Type="http://schemas.openxmlformats.org/officeDocument/2006/relationships/customXml" Target="../ink/ink3646.xml"/><Relationship Id="rId44" Type="http://schemas.openxmlformats.org/officeDocument/2006/relationships/image" Target="../media/image1434.png"/><Relationship Id="rId52" Type="http://schemas.openxmlformats.org/officeDocument/2006/relationships/image" Target="../media/image1438.png"/><Relationship Id="rId60" Type="http://schemas.openxmlformats.org/officeDocument/2006/relationships/image" Target="../media/image1442.png"/><Relationship Id="rId65" Type="http://schemas.openxmlformats.org/officeDocument/2006/relationships/customXml" Target="../ink/ink3663.xml"/><Relationship Id="rId73" Type="http://schemas.openxmlformats.org/officeDocument/2006/relationships/customXml" Target="../ink/ink3667.xml"/><Relationship Id="rId4" Type="http://schemas.openxmlformats.org/officeDocument/2006/relationships/image" Target="../media/image1414.png"/><Relationship Id="rId9" Type="http://schemas.openxmlformats.org/officeDocument/2006/relationships/customXml" Target="../ink/ink3635.xml"/><Relationship Id="rId14" Type="http://schemas.openxmlformats.org/officeDocument/2006/relationships/image" Target="../media/image1419.png"/><Relationship Id="rId22" Type="http://schemas.openxmlformats.org/officeDocument/2006/relationships/image" Target="../media/image1423.png"/><Relationship Id="rId27" Type="http://schemas.openxmlformats.org/officeDocument/2006/relationships/customXml" Target="../ink/ink3644.xml"/><Relationship Id="rId30" Type="http://schemas.openxmlformats.org/officeDocument/2006/relationships/image" Target="../media/image1427.png"/><Relationship Id="rId35" Type="http://schemas.openxmlformats.org/officeDocument/2006/relationships/customXml" Target="../ink/ink3648.xml"/><Relationship Id="rId43" Type="http://schemas.openxmlformats.org/officeDocument/2006/relationships/customXml" Target="../ink/ink3652.xml"/><Relationship Id="rId48" Type="http://schemas.openxmlformats.org/officeDocument/2006/relationships/image" Target="../media/image1436.png"/><Relationship Id="rId56" Type="http://schemas.openxmlformats.org/officeDocument/2006/relationships/image" Target="../media/image1440.png"/><Relationship Id="rId64" Type="http://schemas.openxmlformats.org/officeDocument/2006/relationships/image" Target="../media/image1444.png"/><Relationship Id="rId69" Type="http://schemas.openxmlformats.org/officeDocument/2006/relationships/customXml" Target="../ink/ink3665.xml"/><Relationship Id="rId8" Type="http://schemas.openxmlformats.org/officeDocument/2006/relationships/image" Target="../media/image1416.png"/><Relationship Id="rId51" Type="http://schemas.openxmlformats.org/officeDocument/2006/relationships/customXml" Target="../ink/ink3656.xml"/><Relationship Id="rId72" Type="http://schemas.openxmlformats.org/officeDocument/2006/relationships/image" Target="../media/image1448.png"/><Relationship Id="rId3" Type="http://schemas.openxmlformats.org/officeDocument/2006/relationships/customXml" Target="../ink/ink3632.xml"/><Relationship Id="rId12" Type="http://schemas.openxmlformats.org/officeDocument/2006/relationships/image" Target="../media/image1418.png"/><Relationship Id="rId17" Type="http://schemas.openxmlformats.org/officeDocument/2006/relationships/customXml" Target="../ink/ink3639.xml"/><Relationship Id="rId25" Type="http://schemas.openxmlformats.org/officeDocument/2006/relationships/customXml" Target="../ink/ink3643.xml"/><Relationship Id="rId33" Type="http://schemas.openxmlformats.org/officeDocument/2006/relationships/customXml" Target="../ink/ink3647.xml"/><Relationship Id="rId38" Type="http://schemas.openxmlformats.org/officeDocument/2006/relationships/image" Target="../media/image1431.png"/><Relationship Id="rId46" Type="http://schemas.openxmlformats.org/officeDocument/2006/relationships/image" Target="../media/image1435.png"/><Relationship Id="rId59" Type="http://schemas.openxmlformats.org/officeDocument/2006/relationships/customXml" Target="../ink/ink3660.xml"/><Relationship Id="rId67" Type="http://schemas.openxmlformats.org/officeDocument/2006/relationships/customXml" Target="../ink/ink3664.xml"/><Relationship Id="rId20" Type="http://schemas.openxmlformats.org/officeDocument/2006/relationships/image" Target="../media/image1422.png"/><Relationship Id="rId41" Type="http://schemas.openxmlformats.org/officeDocument/2006/relationships/customXml" Target="../ink/ink3651.xml"/><Relationship Id="rId54" Type="http://schemas.openxmlformats.org/officeDocument/2006/relationships/image" Target="../media/image1439.png"/><Relationship Id="rId62" Type="http://schemas.openxmlformats.org/officeDocument/2006/relationships/image" Target="../media/image1443.png"/><Relationship Id="rId70" Type="http://schemas.openxmlformats.org/officeDocument/2006/relationships/image" Target="../media/image14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9.xml"/><Relationship Id="rId13" Type="http://schemas.openxmlformats.org/officeDocument/2006/relationships/image" Target="../media/image117.png"/><Relationship Id="rId18" Type="http://schemas.openxmlformats.org/officeDocument/2006/relationships/customXml" Target="../ink/ink304.xml"/><Relationship Id="rId26" Type="http://schemas.openxmlformats.org/officeDocument/2006/relationships/customXml" Target="../ink/ink308.xml"/><Relationship Id="rId3" Type="http://schemas.openxmlformats.org/officeDocument/2006/relationships/image" Target="../media/image1120.png"/><Relationship Id="rId21" Type="http://schemas.openxmlformats.org/officeDocument/2006/relationships/image" Target="../media/image121.png"/><Relationship Id="rId7" Type="http://schemas.openxmlformats.org/officeDocument/2006/relationships/image" Target="../media/image114.png"/><Relationship Id="rId12" Type="http://schemas.openxmlformats.org/officeDocument/2006/relationships/customXml" Target="../ink/ink301.xml"/><Relationship Id="rId17" Type="http://schemas.openxmlformats.org/officeDocument/2006/relationships/image" Target="../media/image119.png"/><Relationship Id="rId25" Type="http://schemas.openxmlformats.org/officeDocument/2006/relationships/image" Target="../media/image123.png"/><Relationship Id="rId2" Type="http://schemas.openxmlformats.org/officeDocument/2006/relationships/customXml" Target="../ink/ink296.xml"/><Relationship Id="rId16" Type="http://schemas.openxmlformats.org/officeDocument/2006/relationships/customXml" Target="../ink/ink303.xml"/><Relationship Id="rId20" Type="http://schemas.openxmlformats.org/officeDocument/2006/relationships/customXml" Target="../ink/ink305.xml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8.xml"/><Relationship Id="rId11" Type="http://schemas.openxmlformats.org/officeDocument/2006/relationships/image" Target="../media/image116.png"/><Relationship Id="rId24" Type="http://schemas.openxmlformats.org/officeDocument/2006/relationships/customXml" Target="../ink/ink307.xml"/><Relationship Id="rId5" Type="http://schemas.openxmlformats.org/officeDocument/2006/relationships/image" Target="../media/image1130.png"/><Relationship Id="rId15" Type="http://schemas.openxmlformats.org/officeDocument/2006/relationships/image" Target="../media/image118.png"/><Relationship Id="rId23" Type="http://schemas.openxmlformats.org/officeDocument/2006/relationships/image" Target="../media/image122.png"/><Relationship Id="rId28" Type="http://schemas.openxmlformats.org/officeDocument/2006/relationships/customXml" Target="../ink/ink309.xml"/><Relationship Id="rId10" Type="http://schemas.openxmlformats.org/officeDocument/2006/relationships/customXml" Target="../ink/ink300.xml"/><Relationship Id="rId19" Type="http://schemas.openxmlformats.org/officeDocument/2006/relationships/image" Target="../media/image120.png"/><Relationship Id="rId31" Type="http://schemas.openxmlformats.org/officeDocument/2006/relationships/image" Target="../media/image126.png"/><Relationship Id="rId4" Type="http://schemas.openxmlformats.org/officeDocument/2006/relationships/customXml" Target="../ink/ink297.xml"/><Relationship Id="rId9" Type="http://schemas.openxmlformats.org/officeDocument/2006/relationships/image" Target="../media/image115.png"/><Relationship Id="rId14" Type="http://schemas.openxmlformats.org/officeDocument/2006/relationships/customXml" Target="../ink/ink302.xml"/><Relationship Id="rId22" Type="http://schemas.openxmlformats.org/officeDocument/2006/relationships/customXml" Target="../ink/ink306.xml"/><Relationship Id="rId27" Type="http://schemas.openxmlformats.org/officeDocument/2006/relationships/image" Target="../media/image124.png"/><Relationship Id="rId30" Type="http://schemas.openxmlformats.org/officeDocument/2006/relationships/customXml" Target="../ink/ink310.xml"/></Relationships>
</file>

<file path=ppt/slides/_rels/slide9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25.png"/><Relationship Id="rId117" Type="http://schemas.openxmlformats.org/officeDocument/2006/relationships/customXml" Target="../ink/ink3725.xml"/><Relationship Id="rId21" Type="http://schemas.openxmlformats.org/officeDocument/2006/relationships/customXml" Target="../ink/ink3677.xml"/><Relationship Id="rId42" Type="http://schemas.openxmlformats.org/officeDocument/2006/relationships/image" Target="../media/image1433.png"/><Relationship Id="rId47" Type="http://schemas.openxmlformats.org/officeDocument/2006/relationships/customXml" Target="../ink/ink3690.xml"/><Relationship Id="rId63" Type="http://schemas.openxmlformats.org/officeDocument/2006/relationships/customXml" Target="../ink/ink3698.xml"/><Relationship Id="rId68" Type="http://schemas.openxmlformats.org/officeDocument/2006/relationships/image" Target="../media/image1452.png"/><Relationship Id="rId84" Type="http://schemas.openxmlformats.org/officeDocument/2006/relationships/image" Target="../media/image1460.png"/><Relationship Id="rId89" Type="http://schemas.openxmlformats.org/officeDocument/2006/relationships/customXml" Target="../ink/ink3711.xml"/><Relationship Id="rId112" Type="http://schemas.openxmlformats.org/officeDocument/2006/relationships/image" Target="../media/image1468.png"/><Relationship Id="rId16" Type="http://schemas.openxmlformats.org/officeDocument/2006/relationships/image" Target="../media/image1420.png"/><Relationship Id="rId107" Type="http://schemas.openxmlformats.org/officeDocument/2006/relationships/customXml" Target="../ink/ink3720.xml"/><Relationship Id="rId11" Type="http://schemas.openxmlformats.org/officeDocument/2006/relationships/customXml" Target="../ink/ink3672.xml"/><Relationship Id="rId32" Type="http://schemas.openxmlformats.org/officeDocument/2006/relationships/image" Target="../media/image1428.png"/><Relationship Id="rId37" Type="http://schemas.openxmlformats.org/officeDocument/2006/relationships/customXml" Target="../ink/ink3685.xml"/><Relationship Id="rId53" Type="http://schemas.openxmlformats.org/officeDocument/2006/relationships/customXml" Target="../ink/ink3693.xml"/><Relationship Id="rId58" Type="http://schemas.openxmlformats.org/officeDocument/2006/relationships/image" Target="../media/image1441.png"/><Relationship Id="rId74" Type="http://schemas.openxmlformats.org/officeDocument/2006/relationships/image" Target="../media/image1455.png"/><Relationship Id="rId79" Type="http://schemas.openxmlformats.org/officeDocument/2006/relationships/customXml" Target="../ink/ink3706.xml"/><Relationship Id="rId102" Type="http://schemas.openxmlformats.org/officeDocument/2006/relationships/image" Target="../media/image1447.png"/><Relationship Id="rId5" Type="http://schemas.openxmlformats.org/officeDocument/2006/relationships/customXml" Target="../ink/ink3669.xml"/><Relationship Id="rId61" Type="http://schemas.openxmlformats.org/officeDocument/2006/relationships/customXml" Target="../ink/ink3697.xml"/><Relationship Id="rId82" Type="http://schemas.openxmlformats.org/officeDocument/2006/relationships/image" Target="../media/image1459.png"/><Relationship Id="rId90" Type="http://schemas.openxmlformats.org/officeDocument/2006/relationships/image" Target="../media/image1463.png"/><Relationship Id="rId95" Type="http://schemas.openxmlformats.org/officeDocument/2006/relationships/customXml" Target="../ink/ink3714.xml"/><Relationship Id="rId19" Type="http://schemas.openxmlformats.org/officeDocument/2006/relationships/customXml" Target="../ink/ink3676.xml"/><Relationship Id="rId14" Type="http://schemas.openxmlformats.org/officeDocument/2006/relationships/image" Target="../media/image1419.png"/><Relationship Id="rId22" Type="http://schemas.openxmlformats.org/officeDocument/2006/relationships/image" Target="../media/image1423.png"/><Relationship Id="rId27" Type="http://schemas.openxmlformats.org/officeDocument/2006/relationships/customXml" Target="../ink/ink3680.xml"/><Relationship Id="rId30" Type="http://schemas.openxmlformats.org/officeDocument/2006/relationships/image" Target="../media/image1427.png"/><Relationship Id="rId35" Type="http://schemas.openxmlformats.org/officeDocument/2006/relationships/customXml" Target="../ink/ink3684.xml"/><Relationship Id="rId43" Type="http://schemas.openxmlformats.org/officeDocument/2006/relationships/customXml" Target="../ink/ink3688.xml"/><Relationship Id="rId48" Type="http://schemas.openxmlformats.org/officeDocument/2006/relationships/image" Target="../media/image1436.png"/><Relationship Id="rId56" Type="http://schemas.openxmlformats.org/officeDocument/2006/relationships/image" Target="../media/image1440.png"/><Relationship Id="rId64" Type="http://schemas.openxmlformats.org/officeDocument/2006/relationships/image" Target="../media/image1450.png"/><Relationship Id="rId69" Type="http://schemas.openxmlformats.org/officeDocument/2006/relationships/customXml" Target="../ink/ink3701.xml"/><Relationship Id="rId77" Type="http://schemas.openxmlformats.org/officeDocument/2006/relationships/customXml" Target="../ink/ink3705.xml"/><Relationship Id="rId100" Type="http://schemas.openxmlformats.org/officeDocument/2006/relationships/image" Target="../media/image1446.png"/><Relationship Id="rId105" Type="http://schemas.openxmlformats.org/officeDocument/2006/relationships/customXml" Target="../ink/ink3719.xml"/><Relationship Id="rId113" Type="http://schemas.openxmlformats.org/officeDocument/2006/relationships/customXml" Target="../ink/ink3723.xml"/><Relationship Id="rId118" Type="http://schemas.openxmlformats.org/officeDocument/2006/relationships/image" Target="../media/image1471.png"/><Relationship Id="rId8" Type="http://schemas.openxmlformats.org/officeDocument/2006/relationships/image" Target="../media/image1416.png"/><Relationship Id="rId51" Type="http://schemas.openxmlformats.org/officeDocument/2006/relationships/customXml" Target="../ink/ink3692.xml"/><Relationship Id="rId72" Type="http://schemas.openxmlformats.org/officeDocument/2006/relationships/image" Target="../media/image1454.png"/><Relationship Id="rId80" Type="http://schemas.openxmlformats.org/officeDocument/2006/relationships/image" Target="../media/image1458.png"/><Relationship Id="rId85" Type="http://schemas.openxmlformats.org/officeDocument/2006/relationships/customXml" Target="../ink/ink3709.xml"/><Relationship Id="rId93" Type="http://schemas.openxmlformats.org/officeDocument/2006/relationships/customXml" Target="../ink/ink3713.xml"/><Relationship Id="rId98" Type="http://schemas.openxmlformats.org/officeDocument/2006/relationships/image" Target="../media/image1465.png"/><Relationship Id="rId121" Type="http://schemas.openxmlformats.org/officeDocument/2006/relationships/customXml" Target="../ink/ink3727.xml"/><Relationship Id="rId3" Type="http://schemas.openxmlformats.org/officeDocument/2006/relationships/customXml" Target="../ink/ink3668.xml"/><Relationship Id="rId12" Type="http://schemas.openxmlformats.org/officeDocument/2006/relationships/image" Target="../media/image1418.png"/><Relationship Id="rId17" Type="http://schemas.openxmlformats.org/officeDocument/2006/relationships/customXml" Target="../ink/ink3675.xml"/><Relationship Id="rId25" Type="http://schemas.openxmlformats.org/officeDocument/2006/relationships/customXml" Target="../ink/ink3679.xml"/><Relationship Id="rId33" Type="http://schemas.openxmlformats.org/officeDocument/2006/relationships/customXml" Target="../ink/ink3683.xml"/><Relationship Id="rId38" Type="http://schemas.openxmlformats.org/officeDocument/2006/relationships/image" Target="../media/image1431.png"/><Relationship Id="rId46" Type="http://schemas.openxmlformats.org/officeDocument/2006/relationships/image" Target="../media/image1435.png"/><Relationship Id="rId59" Type="http://schemas.openxmlformats.org/officeDocument/2006/relationships/customXml" Target="../ink/ink3696.xml"/><Relationship Id="rId67" Type="http://schemas.openxmlformats.org/officeDocument/2006/relationships/customXml" Target="../ink/ink3700.xml"/><Relationship Id="rId103" Type="http://schemas.openxmlformats.org/officeDocument/2006/relationships/customXml" Target="../ink/ink3718.xml"/><Relationship Id="rId108" Type="http://schemas.openxmlformats.org/officeDocument/2006/relationships/image" Target="../media/image1467.png"/><Relationship Id="rId116" Type="http://schemas.openxmlformats.org/officeDocument/2006/relationships/image" Target="../media/image1470.png"/><Relationship Id="rId20" Type="http://schemas.openxmlformats.org/officeDocument/2006/relationships/image" Target="../media/image1422.png"/><Relationship Id="rId41" Type="http://schemas.openxmlformats.org/officeDocument/2006/relationships/customXml" Target="../ink/ink3687.xml"/><Relationship Id="rId54" Type="http://schemas.openxmlformats.org/officeDocument/2006/relationships/image" Target="../media/image1439.png"/><Relationship Id="rId62" Type="http://schemas.openxmlformats.org/officeDocument/2006/relationships/image" Target="../media/image1443.png"/><Relationship Id="rId70" Type="http://schemas.openxmlformats.org/officeDocument/2006/relationships/image" Target="../media/image1453.png"/><Relationship Id="rId75" Type="http://schemas.openxmlformats.org/officeDocument/2006/relationships/customXml" Target="../ink/ink3704.xml"/><Relationship Id="rId83" Type="http://schemas.openxmlformats.org/officeDocument/2006/relationships/customXml" Target="../ink/ink3708.xml"/><Relationship Id="rId88" Type="http://schemas.openxmlformats.org/officeDocument/2006/relationships/image" Target="../media/image1462.png"/><Relationship Id="rId91" Type="http://schemas.openxmlformats.org/officeDocument/2006/relationships/customXml" Target="../ink/ink3712.xml"/><Relationship Id="rId96" Type="http://schemas.openxmlformats.org/officeDocument/2006/relationships/image" Target="../media/image1464.png"/><Relationship Id="rId111" Type="http://schemas.openxmlformats.org/officeDocument/2006/relationships/customXml" Target="../ink/ink37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5.png"/><Relationship Id="rId15" Type="http://schemas.openxmlformats.org/officeDocument/2006/relationships/customXml" Target="../ink/ink3674.xml"/><Relationship Id="rId23" Type="http://schemas.openxmlformats.org/officeDocument/2006/relationships/customXml" Target="../ink/ink3678.xml"/><Relationship Id="rId28" Type="http://schemas.openxmlformats.org/officeDocument/2006/relationships/image" Target="../media/image1426.png"/><Relationship Id="rId36" Type="http://schemas.openxmlformats.org/officeDocument/2006/relationships/image" Target="../media/image1430.png"/><Relationship Id="rId49" Type="http://schemas.openxmlformats.org/officeDocument/2006/relationships/customXml" Target="../ink/ink3691.xml"/><Relationship Id="rId57" Type="http://schemas.openxmlformats.org/officeDocument/2006/relationships/customXml" Target="../ink/ink3695.xml"/><Relationship Id="rId106" Type="http://schemas.openxmlformats.org/officeDocument/2006/relationships/image" Target="../media/image1448.png"/><Relationship Id="rId114" Type="http://schemas.openxmlformats.org/officeDocument/2006/relationships/image" Target="../media/image1469.png"/><Relationship Id="rId119" Type="http://schemas.openxmlformats.org/officeDocument/2006/relationships/customXml" Target="../ink/ink3726.xml"/><Relationship Id="rId10" Type="http://schemas.openxmlformats.org/officeDocument/2006/relationships/image" Target="../media/image1417.png"/><Relationship Id="rId31" Type="http://schemas.openxmlformats.org/officeDocument/2006/relationships/customXml" Target="../ink/ink3682.xml"/><Relationship Id="rId44" Type="http://schemas.openxmlformats.org/officeDocument/2006/relationships/image" Target="../media/image1434.png"/><Relationship Id="rId52" Type="http://schemas.openxmlformats.org/officeDocument/2006/relationships/image" Target="../media/image1438.png"/><Relationship Id="rId60" Type="http://schemas.openxmlformats.org/officeDocument/2006/relationships/image" Target="../media/image1442.png"/><Relationship Id="rId65" Type="http://schemas.openxmlformats.org/officeDocument/2006/relationships/customXml" Target="../ink/ink3699.xml"/><Relationship Id="rId73" Type="http://schemas.openxmlformats.org/officeDocument/2006/relationships/customXml" Target="../ink/ink3703.xml"/><Relationship Id="rId78" Type="http://schemas.openxmlformats.org/officeDocument/2006/relationships/image" Target="../media/image1457.png"/><Relationship Id="rId81" Type="http://schemas.openxmlformats.org/officeDocument/2006/relationships/customXml" Target="../ink/ink3707.xml"/><Relationship Id="rId86" Type="http://schemas.openxmlformats.org/officeDocument/2006/relationships/image" Target="../media/image1461.png"/><Relationship Id="rId94" Type="http://schemas.openxmlformats.org/officeDocument/2006/relationships/image" Target="../media/image1445.png"/><Relationship Id="rId99" Type="http://schemas.openxmlformats.org/officeDocument/2006/relationships/customXml" Target="../ink/ink3716.xml"/><Relationship Id="rId101" Type="http://schemas.openxmlformats.org/officeDocument/2006/relationships/customXml" Target="../ink/ink3717.xml"/><Relationship Id="rId122" Type="http://schemas.openxmlformats.org/officeDocument/2006/relationships/image" Target="../media/image1473.png"/><Relationship Id="rId4" Type="http://schemas.openxmlformats.org/officeDocument/2006/relationships/image" Target="../media/image1414.png"/><Relationship Id="rId9" Type="http://schemas.openxmlformats.org/officeDocument/2006/relationships/customXml" Target="../ink/ink3671.xml"/><Relationship Id="rId13" Type="http://schemas.openxmlformats.org/officeDocument/2006/relationships/customXml" Target="../ink/ink3673.xml"/><Relationship Id="rId18" Type="http://schemas.openxmlformats.org/officeDocument/2006/relationships/image" Target="../media/image1421.png"/><Relationship Id="rId39" Type="http://schemas.openxmlformats.org/officeDocument/2006/relationships/customXml" Target="../ink/ink3686.xml"/><Relationship Id="rId109" Type="http://schemas.openxmlformats.org/officeDocument/2006/relationships/customXml" Target="../ink/ink3721.xml"/><Relationship Id="rId34" Type="http://schemas.openxmlformats.org/officeDocument/2006/relationships/image" Target="../media/image1429.png"/><Relationship Id="rId50" Type="http://schemas.openxmlformats.org/officeDocument/2006/relationships/image" Target="../media/image1437.png"/><Relationship Id="rId55" Type="http://schemas.openxmlformats.org/officeDocument/2006/relationships/customXml" Target="../ink/ink3694.xml"/><Relationship Id="rId76" Type="http://schemas.openxmlformats.org/officeDocument/2006/relationships/image" Target="../media/image1456.png"/><Relationship Id="rId97" Type="http://schemas.openxmlformats.org/officeDocument/2006/relationships/customXml" Target="../ink/ink3715.xml"/><Relationship Id="rId104" Type="http://schemas.openxmlformats.org/officeDocument/2006/relationships/image" Target="../media/image1466.png"/><Relationship Id="rId120" Type="http://schemas.openxmlformats.org/officeDocument/2006/relationships/image" Target="../media/image1472.png"/><Relationship Id="rId7" Type="http://schemas.openxmlformats.org/officeDocument/2006/relationships/customXml" Target="../ink/ink3670.xml"/><Relationship Id="rId71" Type="http://schemas.openxmlformats.org/officeDocument/2006/relationships/customXml" Target="../ink/ink3702.xml"/><Relationship Id="rId92" Type="http://schemas.openxmlformats.org/officeDocument/2006/relationships/image" Target="../media/image1444.png"/><Relationship Id="rId2" Type="http://schemas.openxmlformats.org/officeDocument/2006/relationships/notesSlide" Target="../notesSlides/notesSlide6.xml"/><Relationship Id="rId29" Type="http://schemas.openxmlformats.org/officeDocument/2006/relationships/customXml" Target="../ink/ink3681.xml"/><Relationship Id="rId24" Type="http://schemas.openxmlformats.org/officeDocument/2006/relationships/image" Target="../media/image1424.png"/><Relationship Id="rId40" Type="http://schemas.openxmlformats.org/officeDocument/2006/relationships/image" Target="../media/image1432.png"/><Relationship Id="rId45" Type="http://schemas.openxmlformats.org/officeDocument/2006/relationships/customXml" Target="../ink/ink3689.xml"/><Relationship Id="rId66" Type="http://schemas.openxmlformats.org/officeDocument/2006/relationships/image" Target="../media/image1451.png"/><Relationship Id="rId87" Type="http://schemas.openxmlformats.org/officeDocument/2006/relationships/customXml" Target="../ink/ink3710.xml"/><Relationship Id="rId110" Type="http://schemas.openxmlformats.org/officeDocument/2006/relationships/image" Target="../media/image1449.png"/><Relationship Id="rId115" Type="http://schemas.openxmlformats.org/officeDocument/2006/relationships/customXml" Target="../ink/ink3724.xml"/></Relationships>
</file>

<file path=ppt/slides/_rels/slide9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25.png"/><Relationship Id="rId117" Type="http://schemas.openxmlformats.org/officeDocument/2006/relationships/customXml" Target="../ink/ink3785.xml"/><Relationship Id="rId21" Type="http://schemas.openxmlformats.org/officeDocument/2006/relationships/customXml" Target="../ink/ink3737.xml"/><Relationship Id="rId42" Type="http://schemas.openxmlformats.org/officeDocument/2006/relationships/image" Target="../media/image1433.png"/><Relationship Id="rId47" Type="http://schemas.openxmlformats.org/officeDocument/2006/relationships/customXml" Target="../ink/ink3750.xml"/><Relationship Id="rId63" Type="http://schemas.openxmlformats.org/officeDocument/2006/relationships/customXml" Target="../ink/ink3758.xml"/><Relationship Id="rId68" Type="http://schemas.openxmlformats.org/officeDocument/2006/relationships/image" Target="../media/image1452.png"/><Relationship Id="rId84" Type="http://schemas.openxmlformats.org/officeDocument/2006/relationships/image" Target="../media/image1460.png"/><Relationship Id="rId89" Type="http://schemas.openxmlformats.org/officeDocument/2006/relationships/customXml" Target="../ink/ink3771.xml"/><Relationship Id="rId112" Type="http://schemas.openxmlformats.org/officeDocument/2006/relationships/image" Target="../media/image1468.png"/><Relationship Id="rId133" Type="http://schemas.openxmlformats.org/officeDocument/2006/relationships/customXml" Target="../ink/ink3793.xml"/><Relationship Id="rId138" Type="http://schemas.openxmlformats.org/officeDocument/2006/relationships/image" Target="../media/image1484.png"/><Relationship Id="rId154" Type="http://schemas.openxmlformats.org/officeDocument/2006/relationships/image" Target="../media/image1472.png"/><Relationship Id="rId159" Type="http://schemas.openxmlformats.org/officeDocument/2006/relationships/customXml" Target="../ink/ink3806.xml"/><Relationship Id="rId16" Type="http://schemas.openxmlformats.org/officeDocument/2006/relationships/image" Target="../media/image1420.png"/><Relationship Id="rId107" Type="http://schemas.openxmlformats.org/officeDocument/2006/relationships/customXml" Target="../ink/ink3780.xml"/><Relationship Id="rId11" Type="http://schemas.openxmlformats.org/officeDocument/2006/relationships/customXml" Target="../ink/ink3732.xml"/><Relationship Id="rId32" Type="http://schemas.openxmlformats.org/officeDocument/2006/relationships/image" Target="../media/image1428.png"/><Relationship Id="rId37" Type="http://schemas.openxmlformats.org/officeDocument/2006/relationships/customXml" Target="../ink/ink3745.xml"/><Relationship Id="rId53" Type="http://schemas.openxmlformats.org/officeDocument/2006/relationships/customXml" Target="../ink/ink3753.xml"/><Relationship Id="rId58" Type="http://schemas.openxmlformats.org/officeDocument/2006/relationships/image" Target="../media/image1441.png"/><Relationship Id="rId74" Type="http://schemas.openxmlformats.org/officeDocument/2006/relationships/image" Target="../media/image1455.png"/><Relationship Id="rId79" Type="http://schemas.openxmlformats.org/officeDocument/2006/relationships/customXml" Target="../ink/ink3766.xml"/><Relationship Id="rId102" Type="http://schemas.openxmlformats.org/officeDocument/2006/relationships/image" Target="../media/image1447.png"/><Relationship Id="rId123" Type="http://schemas.openxmlformats.org/officeDocument/2006/relationships/customXml" Target="../ink/ink3788.xml"/><Relationship Id="rId128" Type="http://schemas.openxmlformats.org/officeDocument/2006/relationships/image" Target="../media/image1479.png"/><Relationship Id="rId144" Type="http://schemas.openxmlformats.org/officeDocument/2006/relationships/image" Target="../media/image1487.png"/><Relationship Id="rId149" Type="http://schemas.openxmlformats.org/officeDocument/2006/relationships/customXml" Target="../ink/ink3801.xml"/><Relationship Id="rId5" Type="http://schemas.openxmlformats.org/officeDocument/2006/relationships/customXml" Target="../ink/ink3729.xml"/><Relationship Id="rId90" Type="http://schemas.openxmlformats.org/officeDocument/2006/relationships/image" Target="../media/image1463.png"/><Relationship Id="rId95" Type="http://schemas.openxmlformats.org/officeDocument/2006/relationships/customXml" Target="../ink/ink3774.xml"/><Relationship Id="rId160" Type="http://schemas.openxmlformats.org/officeDocument/2006/relationships/image" Target="../media/image1492.png"/><Relationship Id="rId165" Type="http://schemas.openxmlformats.org/officeDocument/2006/relationships/customXml" Target="../ink/ink3809.xml"/><Relationship Id="rId22" Type="http://schemas.openxmlformats.org/officeDocument/2006/relationships/image" Target="../media/image1423.png"/><Relationship Id="rId27" Type="http://schemas.openxmlformats.org/officeDocument/2006/relationships/customXml" Target="../ink/ink3740.xml"/><Relationship Id="rId43" Type="http://schemas.openxmlformats.org/officeDocument/2006/relationships/customXml" Target="../ink/ink3748.xml"/><Relationship Id="rId48" Type="http://schemas.openxmlformats.org/officeDocument/2006/relationships/image" Target="../media/image1436.png"/><Relationship Id="rId64" Type="http://schemas.openxmlformats.org/officeDocument/2006/relationships/image" Target="../media/image1450.png"/><Relationship Id="rId69" Type="http://schemas.openxmlformats.org/officeDocument/2006/relationships/customXml" Target="../ink/ink3761.xml"/><Relationship Id="rId113" Type="http://schemas.openxmlformats.org/officeDocument/2006/relationships/customXml" Target="../ink/ink3783.xml"/><Relationship Id="rId118" Type="http://schemas.openxmlformats.org/officeDocument/2006/relationships/image" Target="../media/image1474.png"/><Relationship Id="rId134" Type="http://schemas.openxmlformats.org/officeDocument/2006/relationships/image" Target="../media/image1482.png"/><Relationship Id="rId139" Type="http://schemas.openxmlformats.org/officeDocument/2006/relationships/customXml" Target="../ink/ink3796.xml"/><Relationship Id="rId80" Type="http://schemas.openxmlformats.org/officeDocument/2006/relationships/image" Target="../media/image1458.png"/><Relationship Id="rId85" Type="http://schemas.openxmlformats.org/officeDocument/2006/relationships/customXml" Target="../ink/ink3769.xml"/><Relationship Id="rId150" Type="http://schemas.openxmlformats.org/officeDocument/2006/relationships/image" Target="../media/image1490.png"/><Relationship Id="rId155" Type="http://schemas.openxmlformats.org/officeDocument/2006/relationships/customXml" Target="../ink/ink3804.xml"/><Relationship Id="rId12" Type="http://schemas.openxmlformats.org/officeDocument/2006/relationships/image" Target="../media/image1418.png"/><Relationship Id="rId17" Type="http://schemas.openxmlformats.org/officeDocument/2006/relationships/customXml" Target="../ink/ink3735.xml"/><Relationship Id="rId33" Type="http://schemas.openxmlformats.org/officeDocument/2006/relationships/customXml" Target="../ink/ink3743.xml"/><Relationship Id="rId38" Type="http://schemas.openxmlformats.org/officeDocument/2006/relationships/image" Target="../media/image1431.png"/><Relationship Id="rId59" Type="http://schemas.openxmlformats.org/officeDocument/2006/relationships/customXml" Target="../ink/ink3756.xml"/><Relationship Id="rId103" Type="http://schemas.openxmlformats.org/officeDocument/2006/relationships/customXml" Target="../ink/ink3778.xml"/><Relationship Id="rId108" Type="http://schemas.openxmlformats.org/officeDocument/2006/relationships/image" Target="../media/image1467.png"/><Relationship Id="rId124" Type="http://schemas.openxmlformats.org/officeDocument/2006/relationships/image" Target="../media/image1477.png"/><Relationship Id="rId129" Type="http://schemas.openxmlformats.org/officeDocument/2006/relationships/customXml" Target="../ink/ink3791.xml"/><Relationship Id="rId54" Type="http://schemas.openxmlformats.org/officeDocument/2006/relationships/image" Target="../media/image1439.png"/><Relationship Id="rId70" Type="http://schemas.openxmlformats.org/officeDocument/2006/relationships/image" Target="../media/image1453.png"/><Relationship Id="rId75" Type="http://schemas.openxmlformats.org/officeDocument/2006/relationships/customXml" Target="../ink/ink3764.xml"/><Relationship Id="rId91" Type="http://schemas.openxmlformats.org/officeDocument/2006/relationships/customXml" Target="../ink/ink3772.xml"/><Relationship Id="rId96" Type="http://schemas.openxmlformats.org/officeDocument/2006/relationships/image" Target="../media/image1464.png"/><Relationship Id="rId140" Type="http://schemas.openxmlformats.org/officeDocument/2006/relationships/image" Target="../media/image1485.png"/><Relationship Id="rId145" Type="http://schemas.openxmlformats.org/officeDocument/2006/relationships/customXml" Target="../ink/ink3799.xml"/><Relationship Id="rId161" Type="http://schemas.openxmlformats.org/officeDocument/2006/relationships/customXml" Target="../ink/ink3807.xml"/><Relationship Id="rId166" Type="http://schemas.openxmlformats.org/officeDocument/2006/relationships/image" Target="../media/image14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5.png"/><Relationship Id="rId15" Type="http://schemas.openxmlformats.org/officeDocument/2006/relationships/customXml" Target="../ink/ink3734.xml"/><Relationship Id="rId23" Type="http://schemas.openxmlformats.org/officeDocument/2006/relationships/customXml" Target="../ink/ink3738.xml"/><Relationship Id="rId28" Type="http://schemas.openxmlformats.org/officeDocument/2006/relationships/image" Target="../media/image1426.png"/><Relationship Id="rId36" Type="http://schemas.openxmlformats.org/officeDocument/2006/relationships/image" Target="../media/image1430.png"/><Relationship Id="rId49" Type="http://schemas.openxmlformats.org/officeDocument/2006/relationships/customXml" Target="../ink/ink3751.xml"/><Relationship Id="rId57" Type="http://schemas.openxmlformats.org/officeDocument/2006/relationships/customXml" Target="../ink/ink3755.xml"/><Relationship Id="rId106" Type="http://schemas.openxmlformats.org/officeDocument/2006/relationships/image" Target="../media/image1448.png"/><Relationship Id="rId114" Type="http://schemas.openxmlformats.org/officeDocument/2006/relationships/image" Target="../media/image1469.png"/><Relationship Id="rId119" Type="http://schemas.openxmlformats.org/officeDocument/2006/relationships/customXml" Target="../ink/ink3786.xml"/><Relationship Id="rId127" Type="http://schemas.openxmlformats.org/officeDocument/2006/relationships/customXml" Target="../ink/ink3790.xml"/><Relationship Id="rId10" Type="http://schemas.openxmlformats.org/officeDocument/2006/relationships/image" Target="../media/image1417.png"/><Relationship Id="rId31" Type="http://schemas.openxmlformats.org/officeDocument/2006/relationships/customXml" Target="../ink/ink3742.xml"/><Relationship Id="rId44" Type="http://schemas.openxmlformats.org/officeDocument/2006/relationships/image" Target="../media/image1434.png"/><Relationship Id="rId52" Type="http://schemas.openxmlformats.org/officeDocument/2006/relationships/image" Target="../media/image1438.png"/><Relationship Id="rId60" Type="http://schemas.openxmlformats.org/officeDocument/2006/relationships/image" Target="../media/image1442.png"/><Relationship Id="rId65" Type="http://schemas.openxmlformats.org/officeDocument/2006/relationships/customXml" Target="../ink/ink3759.xml"/><Relationship Id="rId73" Type="http://schemas.openxmlformats.org/officeDocument/2006/relationships/customXml" Target="../ink/ink3763.xml"/><Relationship Id="rId78" Type="http://schemas.openxmlformats.org/officeDocument/2006/relationships/image" Target="../media/image1457.png"/><Relationship Id="rId81" Type="http://schemas.openxmlformats.org/officeDocument/2006/relationships/customXml" Target="../ink/ink3767.xml"/><Relationship Id="rId86" Type="http://schemas.openxmlformats.org/officeDocument/2006/relationships/image" Target="../media/image1461.png"/><Relationship Id="rId94" Type="http://schemas.openxmlformats.org/officeDocument/2006/relationships/image" Target="../media/image1445.png"/><Relationship Id="rId99" Type="http://schemas.openxmlformats.org/officeDocument/2006/relationships/customXml" Target="../ink/ink3776.xml"/><Relationship Id="rId101" Type="http://schemas.openxmlformats.org/officeDocument/2006/relationships/customXml" Target="../ink/ink3777.xml"/><Relationship Id="rId122" Type="http://schemas.openxmlformats.org/officeDocument/2006/relationships/image" Target="../media/image1476.png"/><Relationship Id="rId130" Type="http://schemas.openxmlformats.org/officeDocument/2006/relationships/image" Target="../media/image1480.png"/><Relationship Id="rId135" Type="http://schemas.openxmlformats.org/officeDocument/2006/relationships/customXml" Target="../ink/ink3794.xml"/><Relationship Id="rId143" Type="http://schemas.openxmlformats.org/officeDocument/2006/relationships/customXml" Target="../ink/ink3798.xml"/><Relationship Id="rId148" Type="http://schemas.openxmlformats.org/officeDocument/2006/relationships/image" Target="../media/image1489.png"/><Relationship Id="rId151" Type="http://schemas.openxmlformats.org/officeDocument/2006/relationships/customXml" Target="../ink/ink3802.xml"/><Relationship Id="rId156" Type="http://schemas.openxmlformats.org/officeDocument/2006/relationships/image" Target="../media/image1473.png"/><Relationship Id="rId164" Type="http://schemas.openxmlformats.org/officeDocument/2006/relationships/image" Target="../media/image1494.png"/><Relationship Id="rId4" Type="http://schemas.openxmlformats.org/officeDocument/2006/relationships/image" Target="../media/image1414.png"/><Relationship Id="rId9" Type="http://schemas.openxmlformats.org/officeDocument/2006/relationships/customXml" Target="../ink/ink3731.xml"/><Relationship Id="rId13" Type="http://schemas.openxmlformats.org/officeDocument/2006/relationships/customXml" Target="../ink/ink3733.xml"/><Relationship Id="rId18" Type="http://schemas.openxmlformats.org/officeDocument/2006/relationships/image" Target="../media/image1421.png"/><Relationship Id="rId39" Type="http://schemas.openxmlformats.org/officeDocument/2006/relationships/customXml" Target="../ink/ink3746.xml"/><Relationship Id="rId109" Type="http://schemas.openxmlformats.org/officeDocument/2006/relationships/customXml" Target="../ink/ink3781.xml"/><Relationship Id="rId34" Type="http://schemas.openxmlformats.org/officeDocument/2006/relationships/image" Target="../media/image1429.png"/><Relationship Id="rId50" Type="http://schemas.openxmlformats.org/officeDocument/2006/relationships/image" Target="../media/image1437.png"/><Relationship Id="rId55" Type="http://schemas.openxmlformats.org/officeDocument/2006/relationships/customXml" Target="../ink/ink3754.xml"/><Relationship Id="rId76" Type="http://schemas.openxmlformats.org/officeDocument/2006/relationships/image" Target="../media/image1456.png"/><Relationship Id="rId97" Type="http://schemas.openxmlformats.org/officeDocument/2006/relationships/customXml" Target="../ink/ink3775.xml"/><Relationship Id="rId104" Type="http://schemas.openxmlformats.org/officeDocument/2006/relationships/image" Target="../media/image1466.png"/><Relationship Id="rId120" Type="http://schemas.openxmlformats.org/officeDocument/2006/relationships/image" Target="../media/image1475.png"/><Relationship Id="rId125" Type="http://schemas.openxmlformats.org/officeDocument/2006/relationships/customXml" Target="../ink/ink3789.xml"/><Relationship Id="rId141" Type="http://schemas.openxmlformats.org/officeDocument/2006/relationships/customXml" Target="../ink/ink3797.xml"/><Relationship Id="rId146" Type="http://schemas.openxmlformats.org/officeDocument/2006/relationships/image" Target="../media/image1488.png"/><Relationship Id="rId7" Type="http://schemas.openxmlformats.org/officeDocument/2006/relationships/customXml" Target="../ink/ink3730.xml"/><Relationship Id="rId71" Type="http://schemas.openxmlformats.org/officeDocument/2006/relationships/customXml" Target="../ink/ink3762.xml"/><Relationship Id="rId92" Type="http://schemas.openxmlformats.org/officeDocument/2006/relationships/image" Target="../media/image1444.png"/><Relationship Id="rId162" Type="http://schemas.openxmlformats.org/officeDocument/2006/relationships/image" Target="../media/image1493.png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3741.xml"/><Relationship Id="rId24" Type="http://schemas.openxmlformats.org/officeDocument/2006/relationships/image" Target="../media/image1424.png"/><Relationship Id="rId40" Type="http://schemas.openxmlformats.org/officeDocument/2006/relationships/image" Target="../media/image1432.png"/><Relationship Id="rId45" Type="http://schemas.openxmlformats.org/officeDocument/2006/relationships/customXml" Target="../ink/ink3749.xml"/><Relationship Id="rId66" Type="http://schemas.openxmlformats.org/officeDocument/2006/relationships/image" Target="../media/image1451.png"/><Relationship Id="rId87" Type="http://schemas.openxmlformats.org/officeDocument/2006/relationships/customXml" Target="../ink/ink3770.xml"/><Relationship Id="rId110" Type="http://schemas.openxmlformats.org/officeDocument/2006/relationships/image" Target="../media/image1449.png"/><Relationship Id="rId115" Type="http://schemas.openxmlformats.org/officeDocument/2006/relationships/customXml" Target="../ink/ink3784.xml"/><Relationship Id="rId131" Type="http://schemas.openxmlformats.org/officeDocument/2006/relationships/customXml" Target="../ink/ink3792.xml"/><Relationship Id="rId136" Type="http://schemas.openxmlformats.org/officeDocument/2006/relationships/image" Target="../media/image1483.png"/><Relationship Id="rId157" Type="http://schemas.openxmlformats.org/officeDocument/2006/relationships/customXml" Target="../ink/ink3805.xml"/><Relationship Id="rId61" Type="http://schemas.openxmlformats.org/officeDocument/2006/relationships/customXml" Target="../ink/ink3757.xml"/><Relationship Id="rId82" Type="http://schemas.openxmlformats.org/officeDocument/2006/relationships/image" Target="../media/image1459.png"/><Relationship Id="rId152" Type="http://schemas.openxmlformats.org/officeDocument/2006/relationships/image" Target="../media/image1471.png"/><Relationship Id="rId19" Type="http://schemas.openxmlformats.org/officeDocument/2006/relationships/customXml" Target="../ink/ink3736.xml"/><Relationship Id="rId14" Type="http://schemas.openxmlformats.org/officeDocument/2006/relationships/image" Target="../media/image1419.png"/><Relationship Id="rId30" Type="http://schemas.openxmlformats.org/officeDocument/2006/relationships/image" Target="../media/image1427.png"/><Relationship Id="rId35" Type="http://schemas.openxmlformats.org/officeDocument/2006/relationships/customXml" Target="../ink/ink3744.xml"/><Relationship Id="rId56" Type="http://schemas.openxmlformats.org/officeDocument/2006/relationships/image" Target="../media/image1440.png"/><Relationship Id="rId77" Type="http://schemas.openxmlformats.org/officeDocument/2006/relationships/customXml" Target="../ink/ink3765.xml"/><Relationship Id="rId100" Type="http://schemas.openxmlformats.org/officeDocument/2006/relationships/image" Target="../media/image1446.png"/><Relationship Id="rId105" Type="http://schemas.openxmlformats.org/officeDocument/2006/relationships/customXml" Target="../ink/ink3779.xml"/><Relationship Id="rId126" Type="http://schemas.openxmlformats.org/officeDocument/2006/relationships/image" Target="../media/image1478.png"/><Relationship Id="rId147" Type="http://schemas.openxmlformats.org/officeDocument/2006/relationships/customXml" Target="../ink/ink3800.xml"/><Relationship Id="rId8" Type="http://schemas.openxmlformats.org/officeDocument/2006/relationships/image" Target="../media/image1416.png"/><Relationship Id="rId51" Type="http://schemas.openxmlformats.org/officeDocument/2006/relationships/customXml" Target="../ink/ink3752.xml"/><Relationship Id="rId72" Type="http://schemas.openxmlformats.org/officeDocument/2006/relationships/image" Target="../media/image1454.png"/><Relationship Id="rId93" Type="http://schemas.openxmlformats.org/officeDocument/2006/relationships/customXml" Target="../ink/ink3773.xml"/><Relationship Id="rId98" Type="http://schemas.openxmlformats.org/officeDocument/2006/relationships/image" Target="../media/image1465.png"/><Relationship Id="rId121" Type="http://schemas.openxmlformats.org/officeDocument/2006/relationships/customXml" Target="../ink/ink3787.xml"/><Relationship Id="rId142" Type="http://schemas.openxmlformats.org/officeDocument/2006/relationships/image" Target="../media/image1486.png"/><Relationship Id="rId163" Type="http://schemas.openxmlformats.org/officeDocument/2006/relationships/customXml" Target="../ink/ink3808.xml"/><Relationship Id="rId3" Type="http://schemas.openxmlformats.org/officeDocument/2006/relationships/customXml" Target="../ink/ink3728.xml"/><Relationship Id="rId25" Type="http://schemas.openxmlformats.org/officeDocument/2006/relationships/customXml" Target="../ink/ink3739.xml"/><Relationship Id="rId46" Type="http://schemas.openxmlformats.org/officeDocument/2006/relationships/image" Target="../media/image1435.png"/><Relationship Id="rId67" Type="http://schemas.openxmlformats.org/officeDocument/2006/relationships/customXml" Target="../ink/ink3760.xml"/><Relationship Id="rId116" Type="http://schemas.openxmlformats.org/officeDocument/2006/relationships/image" Target="../media/image1470.png"/><Relationship Id="rId137" Type="http://schemas.openxmlformats.org/officeDocument/2006/relationships/customXml" Target="../ink/ink3795.xml"/><Relationship Id="rId158" Type="http://schemas.openxmlformats.org/officeDocument/2006/relationships/image" Target="../media/image1491.png"/><Relationship Id="rId20" Type="http://schemas.openxmlformats.org/officeDocument/2006/relationships/image" Target="../media/image1422.png"/><Relationship Id="rId41" Type="http://schemas.openxmlformats.org/officeDocument/2006/relationships/customXml" Target="../ink/ink3747.xml"/><Relationship Id="rId62" Type="http://schemas.openxmlformats.org/officeDocument/2006/relationships/image" Target="../media/image1443.png"/><Relationship Id="rId83" Type="http://schemas.openxmlformats.org/officeDocument/2006/relationships/customXml" Target="../ink/ink3768.xml"/><Relationship Id="rId88" Type="http://schemas.openxmlformats.org/officeDocument/2006/relationships/image" Target="../media/image1462.png"/><Relationship Id="rId111" Type="http://schemas.openxmlformats.org/officeDocument/2006/relationships/customXml" Target="../ink/ink3782.xml"/><Relationship Id="rId132" Type="http://schemas.openxmlformats.org/officeDocument/2006/relationships/image" Target="../media/image1481.png"/><Relationship Id="rId153" Type="http://schemas.openxmlformats.org/officeDocument/2006/relationships/customXml" Target="../ink/ink3803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13.xml"/><Relationship Id="rId13" Type="http://schemas.openxmlformats.org/officeDocument/2006/relationships/image" Target="../media/image1501.png"/><Relationship Id="rId18" Type="http://schemas.openxmlformats.org/officeDocument/2006/relationships/customXml" Target="../ink/ink3818.xml"/><Relationship Id="rId26" Type="http://schemas.openxmlformats.org/officeDocument/2006/relationships/customXml" Target="../ink/ink3822.xml"/><Relationship Id="rId39" Type="http://schemas.openxmlformats.org/officeDocument/2006/relationships/image" Target="../media/image1514.png"/><Relationship Id="rId3" Type="http://schemas.openxmlformats.org/officeDocument/2006/relationships/image" Target="../media/image1496.png"/><Relationship Id="rId21" Type="http://schemas.openxmlformats.org/officeDocument/2006/relationships/image" Target="../media/image1505.png"/><Relationship Id="rId34" Type="http://schemas.openxmlformats.org/officeDocument/2006/relationships/customXml" Target="../ink/ink3826.xml"/><Relationship Id="rId42" Type="http://schemas.openxmlformats.org/officeDocument/2006/relationships/customXml" Target="../ink/ink3830.xml"/><Relationship Id="rId47" Type="http://schemas.openxmlformats.org/officeDocument/2006/relationships/image" Target="../media/image1518.png"/><Relationship Id="rId7" Type="http://schemas.openxmlformats.org/officeDocument/2006/relationships/image" Target="../media/image1498.png"/><Relationship Id="rId12" Type="http://schemas.openxmlformats.org/officeDocument/2006/relationships/customXml" Target="../ink/ink3815.xml"/><Relationship Id="rId17" Type="http://schemas.openxmlformats.org/officeDocument/2006/relationships/image" Target="../media/image1503.png"/><Relationship Id="rId25" Type="http://schemas.openxmlformats.org/officeDocument/2006/relationships/image" Target="../media/image1507.png"/><Relationship Id="rId33" Type="http://schemas.openxmlformats.org/officeDocument/2006/relationships/image" Target="../media/image1511.png"/><Relationship Id="rId38" Type="http://schemas.openxmlformats.org/officeDocument/2006/relationships/customXml" Target="../ink/ink3828.xml"/><Relationship Id="rId46" Type="http://schemas.openxmlformats.org/officeDocument/2006/relationships/customXml" Target="../ink/ink3832.xml"/><Relationship Id="rId2" Type="http://schemas.openxmlformats.org/officeDocument/2006/relationships/customXml" Target="../ink/ink3810.xml"/><Relationship Id="rId16" Type="http://schemas.openxmlformats.org/officeDocument/2006/relationships/customXml" Target="../ink/ink3817.xml"/><Relationship Id="rId20" Type="http://schemas.openxmlformats.org/officeDocument/2006/relationships/customXml" Target="../ink/ink3819.xml"/><Relationship Id="rId29" Type="http://schemas.openxmlformats.org/officeDocument/2006/relationships/image" Target="../media/image1509.png"/><Relationship Id="rId41" Type="http://schemas.openxmlformats.org/officeDocument/2006/relationships/image" Target="../media/image151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12.xml"/><Relationship Id="rId11" Type="http://schemas.openxmlformats.org/officeDocument/2006/relationships/image" Target="../media/image1500.png"/><Relationship Id="rId24" Type="http://schemas.openxmlformats.org/officeDocument/2006/relationships/customXml" Target="../ink/ink3821.xml"/><Relationship Id="rId32" Type="http://schemas.openxmlformats.org/officeDocument/2006/relationships/customXml" Target="../ink/ink3825.xml"/><Relationship Id="rId37" Type="http://schemas.openxmlformats.org/officeDocument/2006/relationships/image" Target="../media/image1513.png"/><Relationship Id="rId40" Type="http://schemas.openxmlformats.org/officeDocument/2006/relationships/customXml" Target="../ink/ink3829.xml"/><Relationship Id="rId45" Type="http://schemas.openxmlformats.org/officeDocument/2006/relationships/image" Target="../media/image1517.png"/><Relationship Id="rId5" Type="http://schemas.openxmlformats.org/officeDocument/2006/relationships/image" Target="../media/image1497.png"/><Relationship Id="rId15" Type="http://schemas.openxmlformats.org/officeDocument/2006/relationships/image" Target="../media/image1502.png"/><Relationship Id="rId23" Type="http://schemas.openxmlformats.org/officeDocument/2006/relationships/image" Target="../media/image1506.png"/><Relationship Id="rId28" Type="http://schemas.openxmlformats.org/officeDocument/2006/relationships/customXml" Target="../ink/ink3823.xml"/><Relationship Id="rId36" Type="http://schemas.openxmlformats.org/officeDocument/2006/relationships/customXml" Target="../ink/ink3827.xml"/><Relationship Id="rId10" Type="http://schemas.openxmlformats.org/officeDocument/2006/relationships/customXml" Target="../ink/ink3814.xml"/><Relationship Id="rId19" Type="http://schemas.openxmlformats.org/officeDocument/2006/relationships/image" Target="../media/image1504.png"/><Relationship Id="rId31" Type="http://schemas.openxmlformats.org/officeDocument/2006/relationships/image" Target="../media/image1510.png"/><Relationship Id="rId44" Type="http://schemas.openxmlformats.org/officeDocument/2006/relationships/customXml" Target="../ink/ink3831.xml"/><Relationship Id="rId4" Type="http://schemas.openxmlformats.org/officeDocument/2006/relationships/customXml" Target="../ink/ink3811.xml"/><Relationship Id="rId9" Type="http://schemas.openxmlformats.org/officeDocument/2006/relationships/image" Target="../media/image1499.png"/><Relationship Id="rId14" Type="http://schemas.openxmlformats.org/officeDocument/2006/relationships/customXml" Target="../ink/ink3816.xml"/><Relationship Id="rId22" Type="http://schemas.openxmlformats.org/officeDocument/2006/relationships/customXml" Target="../ink/ink3820.xml"/><Relationship Id="rId27" Type="http://schemas.openxmlformats.org/officeDocument/2006/relationships/image" Target="../media/image1508.png"/><Relationship Id="rId30" Type="http://schemas.openxmlformats.org/officeDocument/2006/relationships/customXml" Target="../ink/ink3824.xml"/><Relationship Id="rId35" Type="http://schemas.openxmlformats.org/officeDocument/2006/relationships/image" Target="../media/image1512.png"/><Relationship Id="rId43" Type="http://schemas.openxmlformats.org/officeDocument/2006/relationships/image" Target="../media/image1516.png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1.png"/><Relationship Id="rId18" Type="http://schemas.openxmlformats.org/officeDocument/2006/relationships/customXml" Target="../ink/ink3841.xml"/><Relationship Id="rId26" Type="http://schemas.openxmlformats.org/officeDocument/2006/relationships/customXml" Target="../ink/ink3845.xml"/><Relationship Id="rId39" Type="http://schemas.openxmlformats.org/officeDocument/2006/relationships/image" Target="../media/image1514.png"/><Relationship Id="rId21" Type="http://schemas.openxmlformats.org/officeDocument/2006/relationships/image" Target="../media/image1505.png"/><Relationship Id="rId34" Type="http://schemas.openxmlformats.org/officeDocument/2006/relationships/customXml" Target="../ink/ink3849.xml"/><Relationship Id="rId42" Type="http://schemas.openxmlformats.org/officeDocument/2006/relationships/customXml" Target="../ink/ink3853.xml"/><Relationship Id="rId47" Type="http://schemas.openxmlformats.org/officeDocument/2006/relationships/image" Target="../media/image1515.png"/><Relationship Id="rId50" Type="http://schemas.openxmlformats.org/officeDocument/2006/relationships/customXml" Target="../ink/ink3857.xml"/><Relationship Id="rId55" Type="http://schemas.openxmlformats.org/officeDocument/2006/relationships/image" Target="../media/image1522.png"/><Relationship Id="rId63" Type="http://schemas.openxmlformats.org/officeDocument/2006/relationships/image" Target="../media/image1526.png"/><Relationship Id="rId68" Type="http://schemas.openxmlformats.org/officeDocument/2006/relationships/customXml" Target="../ink/ink3866.xml"/><Relationship Id="rId7" Type="http://schemas.openxmlformats.org/officeDocument/2006/relationships/image" Target="../media/image1498.png"/><Relationship Id="rId71" Type="http://schemas.openxmlformats.org/officeDocument/2006/relationships/image" Target="../media/image1530.png"/><Relationship Id="rId2" Type="http://schemas.openxmlformats.org/officeDocument/2006/relationships/customXml" Target="../ink/ink3833.xml"/><Relationship Id="rId16" Type="http://schemas.openxmlformats.org/officeDocument/2006/relationships/customXml" Target="../ink/ink3840.xml"/><Relationship Id="rId29" Type="http://schemas.openxmlformats.org/officeDocument/2006/relationships/image" Target="../media/image1509.png"/><Relationship Id="rId11" Type="http://schemas.openxmlformats.org/officeDocument/2006/relationships/image" Target="../media/image1500.png"/><Relationship Id="rId24" Type="http://schemas.openxmlformats.org/officeDocument/2006/relationships/customXml" Target="../ink/ink3844.xml"/><Relationship Id="rId32" Type="http://schemas.openxmlformats.org/officeDocument/2006/relationships/customXml" Target="../ink/ink3848.xml"/><Relationship Id="rId37" Type="http://schemas.openxmlformats.org/officeDocument/2006/relationships/image" Target="../media/image1513.png"/><Relationship Id="rId40" Type="http://schemas.openxmlformats.org/officeDocument/2006/relationships/customXml" Target="../ink/ink3852.xml"/><Relationship Id="rId45" Type="http://schemas.openxmlformats.org/officeDocument/2006/relationships/image" Target="../media/image1521.png"/><Relationship Id="rId53" Type="http://schemas.openxmlformats.org/officeDocument/2006/relationships/image" Target="../media/image1518.png"/><Relationship Id="rId58" Type="http://schemas.openxmlformats.org/officeDocument/2006/relationships/customXml" Target="../ink/ink3861.xml"/><Relationship Id="rId66" Type="http://schemas.openxmlformats.org/officeDocument/2006/relationships/customXml" Target="../ink/ink3865.xml"/><Relationship Id="rId74" Type="http://schemas.openxmlformats.org/officeDocument/2006/relationships/customXml" Target="../ink/ink3869.xml"/><Relationship Id="rId5" Type="http://schemas.openxmlformats.org/officeDocument/2006/relationships/image" Target="../media/image1497.png"/><Relationship Id="rId15" Type="http://schemas.openxmlformats.org/officeDocument/2006/relationships/image" Target="../media/image1502.png"/><Relationship Id="rId23" Type="http://schemas.openxmlformats.org/officeDocument/2006/relationships/image" Target="../media/image1506.png"/><Relationship Id="rId28" Type="http://schemas.openxmlformats.org/officeDocument/2006/relationships/customXml" Target="../ink/ink3846.xml"/><Relationship Id="rId36" Type="http://schemas.openxmlformats.org/officeDocument/2006/relationships/customXml" Target="../ink/ink3850.xml"/><Relationship Id="rId49" Type="http://schemas.openxmlformats.org/officeDocument/2006/relationships/image" Target="../media/image1516.png"/><Relationship Id="rId57" Type="http://schemas.openxmlformats.org/officeDocument/2006/relationships/image" Target="../media/image1523.png"/><Relationship Id="rId61" Type="http://schemas.openxmlformats.org/officeDocument/2006/relationships/image" Target="../media/image1525.png"/><Relationship Id="rId10" Type="http://schemas.openxmlformats.org/officeDocument/2006/relationships/customXml" Target="../ink/ink3837.xml"/><Relationship Id="rId19" Type="http://schemas.openxmlformats.org/officeDocument/2006/relationships/image" Target="../media/image1504.png"/><Relationship Id="rId31" Type="http://schemas.openxmlformats.org/officeDocument/2006/relationships/image" Target="../media/image1510.png"/><Relationship Id="rId44" Type="http://schemas.openxmlformats.org/officeDocument/2006/relationships/customXml" Target="../ink/ink3854.xml"/><Relationship Id="rId52" Type="http://schemas.openxmlformats.org/officeDocument/2006/relationships/customXml" Target="../ink/ink3858.xml"/><Relationship Id="rId60" Type="http://schemas.openxmlformats.org/officeDocument/2006/relationships/customXml" Target="../ink/ink3862.xml"/><Relationship Id="rId65" Type="http://schemas.openxmlformats.org/officeDocument/2006/relationships/image" Target="../media/image1527.png"/><Relationship Id="rId73" Type="http://schemas.openxmlformats.org/officeDocument/2006/relationships/image" Target="../media/image1531.png"/><Relationship Id="rId4" Type="http://schemas.openxmlformats.org/officeDocument/2006/relationships/customXml" Target="../ink/ink3834.xml"/><Relationship Id="rId9" Type="http://schemas.openxmlformats.org/officeDocument/2006/relationships/image" Target="../media/image1499.png"/><Relationship Id="rId14" Type="http://schemas.openxmlformats.org/officeDocument/2006/relationships/customXml" Target="../ink/ink3839.xml"/><Relationship Id="rId22" Type="http://schemas.openxmlformats.org/officeDocument/2006/relationships/customXml" Target="../ink/ink3843.xml"/><Relationship Id="rId27" Type="http://schemas.openxmlformats.org/officeDocument/2006/relationships/image" Target="../media/image1508.png"/><Relationship Id="rId30" Type="http://schemas.openxmlformats.org/officeDocument/2006/relationships/customXml" Target="../ink/ink3847.xml"/><Relationship Id="rId35" Type="http://schemas.openxmlformats.org/officeDocument/2006/relationships/image" Target="../media/image1512.png"/><Relationship Id="rId43" Type="http://schemas.openxmlformats.org/officeDocument/2006/relationships/image" Target="../media/image1520.png"/><Relationship Id="rId48" Type="http://schemas.openxmlformats.org/officeDocument/2006/relationships/customXml" Target="../ink/ink3856.xml"/><Relationship Id="rId56" Type="http://schemas.openxmlformats.org/officeDocument/2006/relationships/customXml" Target="../ink/ink3860.xml"/><Relationship Id="rId64" Type="http://schemas.openxmlformats.org/officeDocument/2006/relationships/customXml" Target="../ink/ink3864.xml"/><Relationship Id="rId69" Type="http://schemas.openxmlformats.org/officeDocument/2006/relationships/image" Target="../media/image1529.png"/><Relationship Id="rId8" Type="http://schemas.openxmlformats.org/officeDocument/2006/relationships/customXml" Target="../ink/ink3836.xml"/><Relationship Id="rId51" Type="http://schemas.openxmlformats.org/officeDocument/2006/relationships/image" Target="../media/image1517.png"/><Relationship Id="rId72" Type="http://schemas.openxmlformats.org/officeDocument/2006/relationships/customXml" Target="../ink/ink3868.xml"/><Relationship Id="rId3" Type="http://schemas.openxmlformats.org/officeDocument/2006/relationships/image" Target="../media/image1496.png"/><Relationship Id="rId12" Type="http://schemas.openxmlformats.org/officeDocument/2006/relationships/customXml" Target="../ink/ink3838.xml"/><Relationship Id="rId17" Type="http://schemas.openxmlformats.org/officeDocument/2006/relationships/image" Target="../media/image1503.png"/><Relationship Id="rId25" Type="http://schemas.openxmlformats.org/officeDocument/2006/relationships/image" Target="../media/image1507.png"/><Relationship Id="rId33" Type="http://schemas.openxmlformats.org/officeDocument/2006/relationships/image" Target="../media/image1511.png"/><Relationship Id="rId38" Type="http://schemas.openxmlformats.org/officeDocument/2006/relationships/customXml" Target="../ink/ink3851.xml"/><Relationship Id="rId46" Type="http://schemas.openxmlformats.org/officeDocument/2006/relationships/customXml" Target="../ink/ink3855.xml"/><Relationship Id="rId59" Type="http://schemas.openxmlformats.org/officeDocument/2006/relationships/image" Target="../media/image1524.png"/><Relationship Id="rId67" Type="http://schemas.openxmlformats.org/officeDocument/2006/relationships/image" Target="../media/image1528.png"/><Relationship Id="rId20" Type="http://schemas.openxmlformats.org/officeDocument/2006/relationships/customXml" Target="../ink/ink3842.xml"/><Relationship Id="rId41" Type="http://schemas.openxmlformats.org/officeDocument/2006/relationships/image" Target="../media/image1519.png"/><Relationship Id="rId54" Type="http://schemas.openxmlformats.org/officeDocument/2006/relationships/customXml" Target="../ink/ink3859.xml"/><Relationship Id="rId62" Type="http://schemas.openxmlformats.org/officeDocument/2006/relationships/customXml" Target="../ink/ink3863.xml"/><Relationship Id="rId70" Type="http://schemas.openxmlformats.org/officeDocument/2006/relationships/customXml" Target="../ink/ink3867.xml"/><Relationship Id="rId75" Type="http://schemas.openxmlformats.org/officeDocument/2006/relationships/image" Target="../media/image153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35.xml"/></Relationships>
</file>

<file path=ppt/slides/_rels/slide9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882.xml"/><Relationship Id="rId21" Type="http://schemas.openxmlformats.org/officeDocument/2006/relationships/image" Target="../media/image1505.png"/><Relationship Id="rId42" Type="http://schemas.openxmlformats.org/officeDocument/2006/relationships/customXml" Target="../ink/ink3890.xml"/><Relationship Id="rId47" Type="http://schemas.openxmlformats.org/officeDocument/2006/relationships/image" Target="../media/image1515.png"/><Relationship Id="rId63" Type="http://schemas.openxmlformats.org/officeDocument/2006/relationships/image" Target="../media/image1526.png"/><Relationship Id="rId68" Type="http://schemas.openxmlformats.org/officeDocument/2006/relationships/customXml" Target="../ink/ink3903.xml"/><Relationship Id="rId84" Type="http://schemas.openxmlformats.org/officeDocument/2006/relationships/customXml" Target="../ink/ink3911.xml"/><Relationship Id="rId89" Type="http://schemas.openxmlformats.org/officeDocument/2006/relationships/image" Target="../media/image1539.png"/><Relationship Id="rId112" Type="http://schemas.openxmlformats.org/officeDocument/2006/relationships/customXml" Target="../ink/ink3925.xml"/><Relationship Id="rId16" Type="http://schemas.openxmlformats.org/officeDocument/2006/relationships/customXml" Target="../ink/ink3877.xml"/><Relationship Id="rId107" Type="http://schemas.openxmlformats.org/officeDocument/2006/relationships/image" Target="../media/image1548.png"/><Relationship Id="rId11" Type="http://schemas.openxmlformats.org/officeDocument/2006/relationships/image" Target="../media/image1500.png"/><Relationship Id="rId24" Type="http://schemas.openxmlformats.org/officeDocument/2006/relationships/customXml" Target="../ink/ink3881.xml"/><Relationship Id="rId32" Type="http://schemas.openxmlformats.org/officeDocument/2006/relationships/customXml" Target="../ink/ink3885.xml"/><Relationship Id="rId37" Type="http://schemas.openxmlformats.org/officeDocument/2006/relationships/image" Target="../media/image1513.png"/><Relationship Id="rId40" Type="http://schemas.openxmlformats.org/officeDocument/2006/relationships/customXml" Target="../ink/ink3889.xml"/><Relationship Id="rId45" Type="http://schemas.openxmlformats.org/officeDocument/2006/relationships/image" Target="../media/image1521.png"/><Relationship Id="rId53" Type="http://schemas.openxmlformats.org/officeDocument/2006/relationships/image" Target="../media/image1518.png"/><Relationship Id="rId58" Type="http://schemas.openxmlformats.org/officeDocument/2006/relationships/customXml" Target="../ink/ink3898.xml"/><Relationship Id="rId66" Type="http://schemas.openxmlformats.org/officeDocument/2006/relationships/customXml" Target="../ink/ink3902.xml"/><Relationship Id="rId74" Type="http://schemas.openxmlformats.org/officeDocument/2006/relationships/customXml" Target="../ink/ink3906.xml"/><Relationship Id="rId79" Type="http://schemas.openxmlformats.org/officeDocument/2006/relationships/image" Target="../media/image1534.png"/><Relationship Id="rId87" Type="http://schemas.openxmlformats.org/officeDocument/2006/relationships/image" Target="../media/image1538.png"/><Relationship Id="rId102" Type="http://schemas.openxmlformats.org/officeDocument/2006/relationships/customXml" Target="../ink/ink3920.xml"/><Relationship Id="rId110" Type="http://schemas.openxmlformats.org/officeDocument/2006/relationships/customXml" Target="../ink/ink3924.xml"/><Relationship Id="rId115" Type="http://schemas.openxmlformats.org/officeDocument/2006/relationships/image" Target="../media/image1552.png"/><Relationship Id="rId5" Type="http://schemas.openxmlformats.org/officeDocument/2006/relationships/image" Target="../media/image1497.png"/><Relationship Id="rId61" Type="http://schemas.openxmlformats.org/officeDocument/2006/relationships/image" Target="../media/image1525.png"/><Relationship Id="rId82" Type="http://schemas.openxmlformats.org/officeDocument/2006/relationships/customXml" Target="../ink/ink3910.xml"/><Relationship Id="rId90" Type="http://schemas.openxmlformats.org/officeDocument/2006/relationships/customXml" Target="../ink/ink3914.xml"/><Relationship Id="rId95" Type="http://schemas.openxmlformats.org/officeDocument/2006/relationships/image" Target="../media/image1542.png"/><Relationship Id="rId19" Type="http://schemas.openxmlformats.org/officeDocument/2006/relationships/image" Target="../media/image1504.png"/><Relationship Id="rId14" Type="http://schemas.openxmlformats.org/officeDocument/2006/relationships/customXml" Target="../ink/ink3876.xml"/><Relationship Id="rId22" Type="http://schemas.openxmlformats.org/officeDocument/2006/relationships/customXml" Target="../ink/ink3880.xml"/><Relationship Id="rId27" Type="http://schemas.openxmlformats.org/officeDocument/2006/relationships/image" Target="../media/image1508.png"/><Relationship Id="rId30" Type="http://schemas.openxmlformats.org/officeDocument/2006/relationships/customXml" Target="../ink/ink3884.xml"/><Relationship Id="rId35" Type="http://schemas.openxmlformats.org/officeDocument/2006/relationships/image" Target="../media/image1512.png"/><Relationship Id="rId43" Type="http://schemas.openxmlformats.org/officeDocument/2006/relationships/image" Target="../media/image1520.png"/><Relationship Id="rId48" Type="http://schemas.openxmlformats.org/officeDocument/2006/relationships/customXml" Target="../ink/ink3893.xml"/><Relationship Id="rId56" Type="http://schemas.openxmlformats.org/officeDocument/2006/relationships/customXml" Target="../ink/ink3897.xml"/><Relationship Id="rId64" Type="http://schemas.openxmlformats.org/officeDocument/2006/relationships/customXml" Target="../ink/ink3901.xml"/><Relationship Id="rId69" Type="http://schemas.openxmlformats.org/officeDocument/2006/relationships/image" Target="../media/image1529.png"/><Relationship Id="rId77" Type="http://schemas.openxmlformats.org/officeDocument/2006/relationships/image" Target="../media/image1533.png"/><Relationship Id="rId100" Type="http://schemas.openxmlformats.org/officeDocument/2006/relationships/customXml" Target="../ink/ink3919.xml"/><Relationship Id="rId105" Type="http://schemas.openxmlformats.org/officeDocument/2006/relationships/image" Target="../media/image1547.png"/><Relationship Id="rId113" Type="http://schemas.openxmlformats.org/officeDocument/2006/relationships/image" Target="../media/image1551.png"/><Relationship Id="rId8" Type="http://schemas.openxmlformats.org/officeDocument/2006/relationships/customXml" Target="../ink/ink3873.xml"/><Relationship Id="rId51" Type="http://schemas.openxmlformats.org/officeDocument/2006/relationships/image" Target="../media/image1517.png"/><Relationship Id="rId72" Type="http://schemas.openxmlformats.org/officeDocument/2006/relationships/customXml" Target="../ink/ink3905.xml"/><Relationship Id="rId80" Type="http://schemas.openxmlformats.org/officeDocument/2006/relationships/customXml" Target="../ink/ink3909.xml"/><Relationship Id="rId85" Type="http://schemas.openxmlformats.org/officeDocument/2006/relationships/image" Target="../media/image1537.png"/><Relationship Id="rId93" Type="http://schemas.openxmlformats.org/officeDocument/2006/relationships/image" Target="../media/image1541.png"/><Relationship Id="rId98" Type="http://schemas.openxmlformats.org/officeDocument/2006/relationships/customXml" Target="../ink/ink3918.xml"/><Relationship Id="rId3" Type="http://schemas.openxmlformats.org/officeDocument/2006/relationships/image" Target="../media/image1496.png"/><Relationship Id="rId12" Type="http://schemas.openxmlformats.org/officeDocument/2006/relationships/customXml" Target="../ink/ink3875.xml"/><Relationship Id="rId17" Type="http://schemas.openxmlformats.org/officeDocument/2006/relationships/image" Target="../media/image1503.png"/><Relationship Id="rId25" Type="http://schemas.openxmlformats.org/officeDocument/2006/relationships/image" Target="../media/image1507.png"/><Relationship Id="rId33" Type="http://schemas.openxmlformats.org/officeDocument/2006/relationships/image" Target="../media/image1511.png"/><Relationship Id="rId38" Type="http://schemas.openxmlformats.org/officeDocument/2006/relationships/customXml" Target="../ink/ink3888.xml"/><Relationship Id="rId46" Type="http://schemas.openxmlformats.org/officeDocument/2006/relationships/customXml" Target="../ink/ink3892.xml"/><Relationship Id="rId59" Type="http://schemas.openxmlformats.org/officeDocument/2006/relationships/image" Target="../media/image1524.png"/><Relationship Id="rId67" Type="http://schemas.openxmlformats.org/officeDocument/2006/relationships/image" Target="../media/image1528.png"/><Relationship Id="rId103" Type="http://schemas.openxmlformats.org/officeDocument/2006/relationships/image" Target="../media/image1546.png"/><Relationship Id="rId108" Type="http://schemas.openxmlformats.org/officeDocument/2006/relationships/customXml" Target="../ink/ink3923.xml"/><Relationship Id="rId20" Type="http://schemas.openxmlformats.org/officeDocument/2006/relationships/customXml" Target="../ink/ink3879.xml"/><Relationship Id="rId41" Type="http://schemas.openxmlformats.org/officeDocument/2006/relationships/image" Target="../media/image1519.png"/><Relationship Id="rId54" Type="http://schemas.openxmlformats.org/officeDocument/2006/relationships/customXml" Target="../ink/ink3896.xml"/><Relationship Id="rId62" Type="http://schemas.openxmlformats.org/officeDocument/2006/relationships/customXml" Target="../ink/ink3900.xml"/><Relationship Id="rId70" Type="http://schemas.openxmlformats.org/officeDocument/2006/relationships/customXml" Target="../ink/ink3904.xml"/><Relationship Id="rId75" Type="http://schemas.openxmlformats.org/officeDocument/2006/relationships/image" Target="../media/image1532.png"/><Relationship Id="rId83" Type="http://schemas.openxmlformats.org/officeDocument/2006/relationships/image" Target="../media/image1536.png"/><Relationship Id="rId88" Type="http://schemas.openxmlformats.org/officeDocument/2006/relationships/customXml" Target="../ink/ink3913.xml"/><Relationship Id="rId91" Type="http://schemas.openxmlformats.org/officeDocument/2006/relationships/image" Target="../media/image1540.png"/><Relationship Id="rId96" Type="http://schemas.openxmlformats.org/officeDocument/2006/relationships/customXml" Target="../ink/ink3917.xml"/><Relationship Id="rId111" Type="http://schemas.openxmlformats.org/officeDocument/2006/relationships/image" Target="../media/image155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72.xml"/><Relationship Id="rId15" Type="http://schemas.openxmlformats.org/officeDocument/2006/relationships/image" Target="../media/image1502.png"/><Relationship Id="rId23" Type="http://schemas.openxmlformats.org/officeDocument/2006/relationships/image" Target="../media/image1506.png"/><Relationship Id="rId28" Type="http://schemas.openxmlformats.org/officeDocument/2006/relationships/customXml" Target="../ink/ink3883.xml"/><Relationship Id="rId36" Type="http://schemas.openxmlformats.org/officeDocument/2006/relationships/customXml" Target="../ink/ink3887.xml"/><Relationship Id="rId49" Type="http://schemas.openxmlformats.org/officeDocument/2006/relationships/image" Target="../media/image1516.png"/><Relationship Id="rId57" Type="http://schemas.openxmlformats.org/officeDocument/2006/relationships/image" Target="../media/image1523.png"/><Relationship Id="rId106" Type="http://schemas.openxmlformats.org/officeDocument/2006/relationships/customXml" Target="../ink/ink3922.xml"/><Relationship Id="rId114" Type="http://schemas.openxmlformats.org/officeDocument/2006/relationships/customXml" Target="../ink/ink3926.xml"/><Relationship Id="rId10" Type="http://schemas.openxmlformats.org/officeDocument/2006/relationships/customXml" Target="../ink/ink3874.xml"/><Relationship Id="rId31" Type="http://schemas.openxmlformats.org/officeDocument/2006/relationships/image" Target="../media/image1510.png"/><Relationship Id="rId44" Type="http://schemas.openxmlformats.org/officeDocument/2006/relationships/customXml" Target="../ink/ink3891.xml"/><Relationship Id="rId52" Type="http://schemas.openxmlformats.org/officeDocument/2006/relationships/customXml" Target="../ink/ink3895.xml"/><Relationship Id="rId60" Type="http://schemas.openxmlformats.org/officeDocument/2006/relationships/customXml" Target="../ink/ink3899.xml"/><Relationship Id="rId65" Type="http://schemas.openxmlformats.org/officeDocument/2006/relationships/image" Target="../media/image1527.png"/><Relationship Id="rId73" Type="http://schemas.openxmlformats.org/officeDocument/2006/relationships/image" Target="../media/image1531.png"/><Relationship Id="rId78" Type="http://schemas.openxmlformats.org/officeDocument/2006/relationships/customXml" Target="../ink/ink3908.xml"/><Relationship Id="rId81" Type="http://schemas.openxmlformats.org/officeDocument/2006/relationships/image" Target="../media/image1535.png"/><Relationship Id="rId86" Type="http://schemas.openxmlformats.org/officeDocument/2006/relationships/customXml" Target="../ink/ink3912.xml"/><Relationship Id="rId94" Type="http://schemas.openxmlformats.org/officeDocument/2006/relationships/customXml" Target="../ink/ink3916.xml"/><Relationship Id="rId99" Type="http://schemas.openxmlformats.org/officeDocument/2006/relationships/image" Target="../media/image1544.png"/><Relationship Id="rId101" Type="http://schemas.openxmlformats.org/officeDocument/2006/relationships/image" Target="../media/image1545.png"/><Relationship Id="rId4" Type="http://schemas.openxmlformats.org/officeDocument/2006/relationships/customXml" Target="../ink/ink3871.xml"/><Relationship Id="rId9" Type="http://schemas.openxmlformats.org/officeDocument/2006/relationships/image" Target="../media/image1499.png"/><Relationship Id="rId13" Type="http://schemas.openxmlformats.org/officeDocument/2006/relationships/image" Target="../media/image1501.png"/><Relationship Id="rId18" Type="http://schemas.openxmlformats.org/officeDocument/2006/relationships/customXml" Target="../ink/ink3878.xml"/><Relationship Id="rId39" Type="http://schemas.openxmlformats.org/officeDocument/2006/relationships/image" Target="../media/image1514.png"/><Relationship Id="rId109" Type="http://schemas.openxmlformats.org/officeDocument/2006/relationships/image" Target="../media/image1549.png"/><Relationship Id="rId34" Type="http://schemas.openxmlformats.org/officeDocument/2006/relationships/customXml" Target="../ink/ink3886.xml"/><Relationship Id="rId50" Type="http://schemas.openxmlformats.org/officeDocument/2006/relationships/customXml" Target="../ink/ink3894.xml"/><Relationship Id="rId55" Type="http://schemas.openxmlformats.org/officeDocument/2006/relationships/image" Target="../media/image1522.png"/><Relationship Id="rId76" Type="http://schemas.openxmlformats.org/officeDocument/2006/relationships/customXml" Target="../ink/ink3907.xml"/><Relationship Id="rId97" Type="http://schemas.openxmlformats.org/officeDocument/2006/relationships/image" Target="../media/image1543.png"/><Relationship Id="rId104" Type="http://schemas.openxmlformats.org/officeDocument/2006/relationships/customXml" Target="../ink/ink3921.xml"/><Relationship Id="rId7" Type="http://schemas.openxmlformats.org/officeDocument/2006/relationships/image" Target="../media/image1498.png"/><Relationship Id="rId71" Type="http://schemas.openxmlformats.org/officeDocument/2006/relationships/image" Target="../media/image1530.png"/><Relationship Id="rId92" Type="http://schemas.openxmlformats.org/officeDocument/2006/relationships/customXml" Target="../ink/ink3915.xml"/><Relationship Id="rId2" Type="http://schemas.openxmlformats.org/officeDocument/2006/relationships/customXml" Target="../ink/ink3870.xml"/><Relationship Id="rId29" Type="http://schemas.openxmlformats.org/officeDocument/2006/relationships/image" Target="../media/image1509.png"/></Relationships>
</file>

<file path=ppt/slides/_rels/slide9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39.xml"/><Relationship Id="rId117" Type="http://schemas.openxmlformats.org/officeDocument/2006/relationships/image" Target="../media/image1553.png"/><Relationship Id="rId21" Type="http://schemas.openxmlformats.org/officeDocument/2006/relationships/image" Target="../media/image1505.png"/><Relationship Id="rId42" Type="http://schemas.openxmlformats.org/officeDocument/2006/relationships/customXml" Target="../ink/ink3947.xml"/><Relationship Id="rId47" Type="http://schemas.openxmlformats.org/officeDocument/2006/relationships/image" Target="../media/image1515.png"/><Relationship Id="rId63" Type="http://schemas.openxmlformats.org/officeDocument/2006/relationships/image" Target="../media/image1526.png"/><Relationship Id="rId68" Type="http://schemas.openxmlformats.org/officeDocument/2006/relationships/customXml" Target="../ink/ink3960.xml"/><Relationship Id="rId84" Type="http://schemas.openxmlformats.org/officeDocument/2006/relationships/customXml" Target="../ink/ink3968.xml"/><Relationship Id="rId89" Type="http://schemas.openxmlformats.org/officeDocument/2006/relationships/image" Target="../media/image1539.png"/><Relationship Id="rId112" Type="http://schemas.openxmlformats.org/officeDocument/2006/relationships/customXml" Target="../ink/ink3982.xml"/><Relationship Id="rId133" Type="http://schemas.openxmlformats.org/officeDocument/2006/relationships/image" Target="../media/image1561.png"/><Relationship Id="rId16" Type="http://schemas.openxmlformats.org/officeDocument/2006/relationships/customXml" Target="../ink/ink3934.xml"/><Relationship Id="rId107" Type="http://schemas.openxmlformats.org/officeDocument/2006/relationships/image" Target="../media/image1548.png"/><Relationship Id="rId11" Type="http://schemas.openxmlformats.org/officeDocument/2006/relationships/image" Target="../media/image1500.png"/><Relationship Id="rId32" Type="http://schemas.openxmlformats.org/officeDocument/2006/relationships/customXml" Target="../ink/ink3942.xml"/><Relationship Id="rId37" Type="http://schemas.openxmlformats.org/officeDocument/2006/relationships/image" Target="../media/image1513.png"/><Relationship Id="rId53" Type="http://schemas.openxmlformats.org/officeDocument/2006/relationships/image" Target="../media/image1518.png"/><Relationship Id="rId58" Type="http://schemas.openxmlformats.org/officeDocument/2006/relationships/customXml" Target="../ink/ink3955.xml"/><Relationship Id="rId74" Type="http://schemas.openxmlformats.org/officeDocument/2006/relationships/customXml" Target="../ink/ink3963.xml"/><Relationship Id="rId79" Type="http://schemas.openxmlformats.org/officeDocument/2006/relationships/image" Target="../media/image1534.png"/><Relationship Id="rId102" Type="http://schemas.openxmlformats.org/officeDocument/2006/relationships/customXml" Target="../ink/ink3977.xml"/><Relationship Id="rId123" Type="http://schemas.openxmlformats.org/officeDocument/2006/relationships/image" Target="../media/image1556.png"/><Relationship Id="rId128" Type="http://schemas.openxmlformats.org/officeDocument/2006/relationships/customXml" Target="../ink/ink3990.xml"/><Relationship Id="rId5" Type="http://schemas.openxmlformats.org/officeDocument/2006/relationships/image" Target="../media/image1497.png"/><Relationship Id="rId90" Type="http://schemas.openxmlformats.org/officeDocument/2006/relationships/customXml" Target="../ink/ink3971.xml"/><Relationship Id="rId95" Type="http://schemas.openxmlformats.org/officeDocument/2006/relationships/image" Target="../media/image1542.png"/><Relationship Id="rId14" Type="http://schemas.openxmlformats.org/officeDocument/2006/relationships/customXml" Target="../ink/ink3933.xml"/><Relationship Id="rId22" Type="http://schemas.openxmlformats.org/officeDocument/2006/relationships/customXml" Target="../ink/ink3937.xml"/><Relationship Id="rId27" Type="http://schemas.openxmlformats.org/officeDocument/2006/relationships/image" Target="../media/image1508.png"/><Relationship Id="rId30" Type="http://schemas.openxmlformats.org/officeDocument/2006/relationships/customXml" Target="../ink/ink3941.xml"/><Relationship Id="rId35" Type="http://schemas.openxmlformats.org/officeDocument/2006/relationships/image" Target="../media/image1512.png"/><Relationship Id="rId43" Type="http://schemas.openxmlformats.org/officeDocument/2006/relationships/image" Target="../media/image1520.png"/><Relationship Id="rId48" Type="http://schemas.openxmlformats.org/officeDocument/2006/relationships/customXml" Target="../ink/ink3950.xml"/><Relationship Id="rId56" Type="http://schemas.openxmlformats.org/officeDocument/2006/relationships/customXml" Target="../ink/ink3954.xml"/><Relationship Id="rId64" Type="http://schemas.openxmlformats.org/officeDocument/2006/relationships/customXml" Target="../ink/ink3958.xml"/><Relationship Id="rId69" Type="http://schemas.openxmlformats.org/officeDocument/2006/relationships/image" Target="../media/image1529.png"/><Relationship Id="rId77" Type="http://schemas.openxmlformats.org/officeDocument/2006/relationships/image" Target="../media/image1533.png"/><Relationship Id="rId100" Type="http://schemas.openxmlformats.org/officeDocument/2006/relationships/customXml" Target="../ink/ink3976.xml"/><Relationship Id="rId105" Type="http://schemas.openxmlformats.org/officeDocument/2006/relationships/image" Target="../media/image1547.png"/><Relationship Id="rId113" Type="http://schemas.openxmlformats.org/officeDocument/2006/relationships/image" Target="../media/image1551.png"/><Relationship Id="rId118" Type="http://schemas.openxmlformats.org/officeDocument/2006/relationships/customXml" Target="../ink/ink3985.xml"/><Relationship Id="rId126" Type="http://schemas.openxmlformats.org/officeDocument/2006/relationships/customXml" Target="../ink/ink3989.xml"/><Relationship Id="rId134" Type="http://schemas.openxmlformats.org/officeDocument/2006/relationships/customXml" Target="../ink/ink3993.xml"/><Relationship Id="rId8" Type="http://schemas.openxmlformats.org/officeDocument/2006/relationships/customXml" Target="../ink/ink3930.xml"/><Relationship Id="rId51" Type="http://schemas.openxmlformats.org/officeDocument/2006/relationships/image" Target="../media/image1517.png"/><Relationship Id="rId72" Type="http://schemas.openxmlformats.org/officeDocument/2006/relationships/customXml" Target="../ink/ink3962.xml"/><Relationship Id="rId80" Type="http://schemas.openxmlformats.org/officeDocument/2006/relationships/customXml" Target="../ink/ink3966.xml"/><Relationship Id="rId85" Type="http://schemas.openxmlformats.org/officeDocument/2006/relationships/image" Target="../media/image1537.png"/><Relationship Id="rId93" Type="http://schemas.openxmlformats.org/officeDocument/2006/relationships/image" Target="../media/image1541.png"/><Relationship Id="rId98" Type="http://schemas.openxmlformats.org/officeDocument/2006/relationships/customXml" Target="../ink/ink3975.xml"/><Relationship Id="rId121" Type="http://schemas.openxmlformats.org/officeDocument/2006/relationships/image" Target="../media/image1555.png"/><Relationship Id="rId3" Type="http://schemas.openxmlformats.org/officeDocument/2006/relationships/image" Target="../media/image1496.png"/><Relationship Id="rId12" Type="http://schemas.openxmlformats.org/officeDocument/2006/relationships/customXml" Target="../ink/ink3932.xml"/><Relationship Id="rId17" Type="http://schemas.openxmlformats.org/officeDocument/2006/relationships/image" Target="../media/image1503.png"/><Relationship Id="rId25" Type="http://schemas.openxmlformats.org/officeDocument/2006/relationships/image" Target="../media/image1507.png"/><Relationship Id="rId33" Type="http://schemas.openxmlformats.org/officeDocument/2006/relationships/image" Target="../media/image1511.png"/><Relationship Id="rId38" Type="http://schemas.openxmlformats.org/officeDocument/2006/relationships/customXml" Target="../ink/ink3945.xml"/><Relationship Id="rId46" Type="http://schemas.openxmlformats.org/officeDocument/2006/relationships/customXml" Target="../ink/ink3949.xml"/><Relationship Id="rId59" Type="http://schemas.openxmlformats.org/officeDocument/2006/relationships/image" Target="../media/image1524.png"/><Relationship Id="rId67" Type="http://schemas.openxmlformats.org/officeDocument/2006/relationships/image" Target="../media/image1528.png"/><Relationship Id="rId103" Type="http://schemas.openxmlformats.org/officeDocument/2006/relationships/image" Target="../media/image1546.png"/><Relationship Id="rId108" Type="http://schemas.openxmlformats.org/officeDocument/2006/relationships/customXml" Target="../ink/ink3980.xml"/><Relationship Id="rId116" Type="http://schemas.openxmlformats.org/officeDocument/2006/relationships/customXml" Target="../ink/ink3984.xml"/><Relationship Id="rId124" Type="http://schemas.openxmlformats.org/officeDocument/2006/relationships/customXml" Target="../ink/ink3988.xml"/><Relationship Id="rId129" Type="http://schemas.openxmlformats.org/officeDocument/2006/relationships/image" Target="../media/image1559.png"/><Relationship Id="rId20" Type="http://schemas.openxmlformats.org/officeDocument/2006/relationships/customXml" Target="../ink/ink3936.xml"/><Relationship Id="rId41" Type="http://schemas.openxmlformats.org/officeDocument/2006/relationships/image" Target="../media/image1519.png"/><Relationship Id="rId54" Type="http://schemas.openxmlformats.org/officeDocument/2006/relationships/customXml" Target="../ink/ink3953.xml"/><Relationship Id="rId62" Type="http://schemas.openxmlformats.org/officeDocument/2006/relationships/customXml" Target="../ink/ink3957.xml"/><Relationship Id="rId70" Type="http://schemas.openxmlformats.org/officeDocument/2006/relationships/customXml" Target="../ink/ink3961.xml"/><Relationship Id="rId75" Type="http://schemas.openxmlformats.org/officeDocument/2006/relationships/image" Target="../media/image1532.png"/><Relationship Id="rId83" Type="http://schemas.openxmlformats.org/officeDocument/2006/relationships/image" Target="../media/image1536.png"/><Relationship Id="rId88" Type="http://schemas.openxmlformats.org/officeDocument/2006/relationships/customXml" Target="../ink/ink3970.xml"/><Relationship Id="rId91" Type="http://schemas.openxmlformats.org/officeDocument/2006/relationships/image" Target="../media/image1540.png"/><Relationship Id="rId96" Type="http://schemas.openxmlformats.org/officeDocument/2006/relationships/customXml" Target="../ink/ink3974.xml"/><Relationship Id="rId111" Type="http://schemas.openxmlformats.org/officeDocument/2006/relationships/image" Target="../media/image1550.png"/><Relationship Id="rId132" Type="http://schemas.openxmlformats.org/officeDocument/2006/relationships/customXml" Target="../ink/ink399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29.xml"/><Relationship Id="rId15" Type="http://schemas.openxmlformats.org/officeDocument/2006/relationships/image" Target="../media/image1502.png"/><Relationship Id="rId23" Type="http://schemas.openxmlformats.org/officeDocument/2006/relationships/image" Target="../media/image1506.png"/><Relationship Id="rId28" Type="http://schemas.openxmlformats.org/officeDocument/2006/relationships/customXml" Target="../ink/ink3940.xml"/><Relationship Id="rId36" Type="http://schemas.openxmlformats.org/officeDocument/2006/relationships/customXml" Target="../ink/ink3944.xml"/><Relationship Id="rId49" Type="http://schemas.openxmlformats.org/officeDocument/2006/relationships/image" Target="../media/image1516.png"/><Relationship Id="rId57" Type="http://schemas.openxmlformats.org/officeDocument/2006/relationships/image" Target="../media/image1523.png"/><Relationship Id="rId106" Type="http://schemas.openxmlformats.org/officeDocument/2006/relationships/customXml" Target="../ink/ink3979.xml"/><Relationship Id="rId114" Type="http://schemas.openxmlformats.org/officeDocument/2006/relationships/customXml" Target="../ink/ink3983.xml"/><Relationship Id="rId119" Type="http://schemas.openxmlformats.org/officeDocument/2006/relationships/image" Target="../media/image1554.png"/><Relationship Id="rId127" Type="http://schemas.openxmlformats.org/officeDocument/2006/relationships/image" Target="../media/image1558.png"/><Relationship Id="rId10" Type="http://schemas.openxmlformats.org/officeDocument/2006/relationships/customXml" Target="../ink/ink3931.xml"/><Relationship Id="rId31" Type="http://schemas.openxmlformats.org/officeDocument/2006/relationships/image" Target="../media/image1510.png"/><Relationship Id="rId44" Type="http://schemas.openxmlformats.org/officeDocument/2006/relationships/customXml" Target="../ink/ink3948.xml"/><Relationship Id="rId52" Type="http://schemas.openxmlformats.org/officeDocument/2006/relationships/customXml" Target="../ink/ink3952.xml"/><Relationship Id="rId60" Type="http://schemas.openxmlformats.org/officeDocument/2006/relationships/customXml" Target="../ink/ink3956.xml"/><Relationship Id="rId65" Type="http://schemas.openxmlformats.org/officeDocument/2006/relationships/image" Target="../media/image1527.png"/><Relationship Id="rId73" Type="http://schemas.openxmlformats.org/officeDocument/2006/relationships/image" Target="../media/image1531.png"/><Relationship Id="rId78" Type="http://schemas.openxmlformats.org/officeDocument/2006/relationships/customXml" Target="../ink/ink3965.xml"/><Relationship Id="rId81" Type="http://schemas.openxmlformats.org/officeDocument/2006/relationships/image" Target="../media/image1535.png"/><Relationship Id="rId86" Type="http://schemas.openxmlformats.org/officeDocument/2006/relationships/customXml" Target="../ink/ink3969.xml"/><Relationship Id="rId94" Type="http://schemas.openxmlformats.org/officeDocument/2006/relationships/customXml" Target="../ink/ink3973.xml"/><Relationship Id="rId99" Type="http://schemas.openxmlformats.org/officeDocument/2006/relationships/image" Target="../media/image1544.png"/><Relationship Id="rId101" Type="http://schemas.openxmlformats.org/officeDocument/2006/relationships/image" Target="../media/image1545.png"/><Relationship Id="rId122" Type="http://schemas.openxmlformats.org/officeDocument/2006/relationships/customXml" Target="../ink/ink3987.xml"/><Relationship Id="rId130" Type="http://schemas.openxmlformats.org/officeDocument/2006/relationships/customXml" Target="../ink/ink3991.xml"/><Relationship Id="rId135" Type="http://schemas.openxmlformats.org/officeDocument/2006/relationships/image" Target="../media/image1562.png"/><Relationship Id="rId4" Type="http://schemas.openxmlformats.org/officeDocument/2006/relationships/customXml" Target="../ink/ink3928.xml"/><Relationship Id="rId9" Type="http://schemas.openxmlformats.org/officeDocument/2006/relationships/image" Target="../media/image1499.png"/><Relationship Id="rId13" Type="http://schemas.openxmlformats.org/officeDocument/2006/relationships/image" Target="../media/image1501.png"/><Relationship Id="rId18" Type="http://schemas.openxmlformats.org/officeDocument/2006/relationships/customXml" Target="../ink/ink3935.xml"/><Relationship Id="rId39" Type="http://schemas.openxmlformats.org/officeDocument/2006/relationships/image" Target="../media/image1514.png"/><Relationship Id="rId109" Type="http://schemas.openxmlformats.org/officeDocument/2006/relationships/image" Target="../media/image1549.png"/><Relationship Id="rId34" Type="http://schemas.openxmlformats.org/officeDocument/2006/relationships/customXml" Target="../ink/ink3943.xml"/><Relationship Id="rId50" Type="http://schemas.openxmlformats.org/officeDocument/2006/relationships/customXml" Target="../ink/ink3951.xml"/><Relationship Id="rId55" Type="http://schemas.openxmlformats.org/officeDocument/2006/relationships/image" Target="../media/image1522.png"/><Relationship Id="rId76" Type="http://schemas.openxmlformats.org/officeDocument/2006/relationships/customXml" Target="../ink/ink3964.xml"/><Relationship Id="rId97" Type="http://schemas.openxmlformats.org/officeDocument/2006/relationships/image" Target="../media/image1543.png"/><Relationship Id="rId104" Type="http://schemas.openxmlformats.org/officeDocument/2006/relationships/customXml" Target="../ink/ink3978.xml"/><Relationship Id="rId120" Type="http://schemas.openxmlformats.org/officeDocument/2006/relationships/customXml" Target="../ink/ink3986.xml"/><Relationship Id="rId125" Type="http://schemas.openxmlformats.org/officeDocument/2006/relationships/image" Target="../media/image1557.png"/><Relationship Id="rId7" Type="http://schemas.openxmlformats.org/officeDocument/2006/relationships/image" Target="../media/image1498.png"/><Relationship Id="rId71" Type="http://schemas.openxmlformats.org/officeDocument/2006/relationships/image" Target="../media/image1530.png"/><Relationship Id="rId92" Type="http://schemas.openxmlformats.org/officeDocument/2006/relationships/customXml" Target="../ink/ink3972.xml"/><Relationship Id="rId2" Type="http://schemas.openxmlformats.org/officeDocument/2006/relationships/customXml" Target="../ink/ink3927.xml"/><Relationship Id="rId29" Type="http://schemas.openxmlformats.org/officeDocument/2006/relationships/image" Target="../media/image1509.png"/><Relationship Id="rId24" Type="http://schemas.openxmlformats.org/officeDocument/2006/relationships/customXml" Target="../ink/ink3938.xml"/><Relationship Id="rId40" Type="http://schemas.openxmlformats.org/officeDocument/2006/relationships/customXml" Target="../ink/ink3946.xml"/><Relationship Id="rId45" Type="http://schemas.openxmlformats.org/officeDocument/2006/relationships/image" Target="../media/image1521.png"/><Relationship Id="rId66" Type="http://schemas.openxmlformats.org/officeDocument/2006/relationships/customXml" Target="../ink/ink3959.xml"/><Relationship Id="rId87" Type="http://schemas.openxmlformats.org/officeDocument/2006/relationships/image" Target="../media/image1538.png"/><Relationship Id="rId110" Type="http://schemas.openxmlformats.org/officeDocument/2006/relationships/customXml" Target="../ink/ink3981.xml"/><Relationship Id="rId115" Type="http://schemas.openxmlformats.org/officeDocument/2006/relationships/image" Target="../media/image1552.png"/><Relationship Id="rId131" Type="http://schemas.openxmlformats.org/officeDocument/2006/relationships/image" Target="../media/image1560.png"/><Relationship Id="rId61" Type="http://schemas.openxmlformats.org/officeDocument/2006/relationships/image" Target="../media/image1525.png"/><Relationship Id="rId82" Type="http://schemas.openxmlformats.org/officeDocument/2006/relationships/customXml" Target="../ink/ink3967.xml"/><Relationship Id="rId19" Type="http://schemas.openxmlformats.org/officeDocument/2006/relationships/image" Target="../media/image1504.png"/></Relationships>
</file>

<file path=ppt/slides/_rels/slide9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3.png"/><Relationship Id="rId18" Type="http://schemas.openxmlformats.org/officeDocument/2006/relationships/customXml" Target="../ink/ink4002.xml"/><Relationship Id="rId26" Type="http://schemas.openxmlformats.org/officeDocument/2006/relationships/customXml" Target="../ink/ink4006.xml"/><Relationship Id="rId39" Type="http://schemas.openxmlformats.org/officeDocument/2006/relationships/image" Target="../media/image586.png"/><Relationship Id="rId21" Type="http://schemas.openxmlformats.org/officeDocument/2006/relationships/image" Target="../media/image577.png"/><Relationship Id="rId34" Type="http://schemas.openxmlformats.org/officeDocument/2006/relationships/customXml" Target="../ink/ink4010.xml"/><Relationship Id="rId42" Type="http://schemas.openxmlformats.org/officeDocument/2006/relationships/customXml" Target="../ink/ink4014.xml"/><Relationship Id="rId47" Type="http://schemas.openxmlformats.org/officeDocument/2006/relationships/image" Target="../media/image590.png"/><Relationship Id="rId50" Type="http://schemas.openxmlformats.org/officeDocument/2006/relationships/customXml" Target="../ink/ink4018.xml"/><Relationship Id="rId55" Type="http://schemas.openxmlformats.org/officeDocument/2006/relationships/image" Target="../media/image594.png"/><Relationship Id="rId76" Type="http://schemas.openxmlformats.org/officeDocument/2006/relationships/customXml" Target="../ink/ink4027.xml"/><Relationship Id="rId84" Type="http://schemas.openxmlformats.org/officeDocument/2006/relationships/customXml" Target="../ink/ink4031.xml"/><Relationship Id="rId89" Type="http://schemas.openxmlformats.org/officeDocument/2006/relationships/image" Target="../media/image1563.png"/><Relationship Id="rId7" Type="http://schemas.openxmlformats.org/officeDocument/2006/relationships/image" Target="../media/image570.png"/><Relationship Id="rId71" Type="http://schemas.openxmlformats.org/officeDocument/2006/relationships/image" Target="../media/image602.png"/><Relationship Id="rId2" Type="http://schemas.openxmlformats.org/officeDocument/2006/relationships/customXml" Target="../ink/ink3994.xml"/><Relationship Id="rId16" Type="http://schemas.openxmlformats.org/officeDocument/2006/relationships/customXml" Target="../ink/ink4001.xml"/><Relationship Id="rId29" Type="http://schemas.openxmlformats.org/officeDocument/2006/relationships/image" Target="../media/image581.png"/><Relationship Id="rId11" Type="http://schemas.openxmlformats.org/officeDocument/2006/relationships/image" Target="../media/image572.png"/><Relationship Id="rId24" Type="http://schemas.openxmlformats.org/officeDocument/2006/relationships/customXml" Target="../ink/ink4005.xml"/><Relationship Id="rId32" Type="http://schemas.openxmlformats.org/officeDocument/2006/relationships/customXml" Target="../ink/ink4009.xml"/><Relationship Id="rId37" Type="http://schemas.openxmlformats.org/officeDocument/2006/relationships/image" Target="../media/image585.png"/><Relationship Id="rId40" Type="http://schemas.openxmlformats.org/officeDocument/2006/relationships/customXml" Target="../ink/ink4013.xml"/><Relationship Id="rId45" Type="http://schemas.openxmlformats.org/officeDocument/2006/relationships/image" Target="../media/image589.png"/><Relationship Id="rId53" Type="http://schemas.openxmlformats.org/officeDocument/2006/relationships/image" Target="../media/image593.png"/><Relationship Id="rId58" Type="http://schemas.openxmlformats.org/officeDocument/2006/relationships/customXml" Target="../ink/ink4022.xml"/><Relationship Id="rId74" Type="http://schemas.openxmlformats.org/officeDocument/2006/relationships/customXml" Target="../ink/ink4026.xml"/><Relationship Id="rId79" Type="http://schemas.openxmlformats.org/officeDocument/2006/relationships/image" Target="../media/image931.png"/><Relationship Id="rId87" Type="http://schemas.openxmlformats.org/officeDocument/2006/relationships/image" Target="../media/image1254.png"/><Relationship Id="rId5" Type="http://schemas.openxmlformats.org/officeDocument/2006/relationships/image" Target="../media/image569.png"/><Relationship Id="rId61" Type="http://schemas.openxmlformats.org/officeDocument/2006/relationships/image" Target="../media/image597.png"/><Relationship Id="rId82" Type="http://schemas.openxmlformats.org/officeDocument/2006/relationships/customXml" Target="../ink/ink4030.xml"/><Relationship Id="rId10" Type="http://schemas.openxmlformats.org/officeDocument/2006/relationships/customXml" Target="../ink/ink3998.xml"/><Relationship Id="rId19" Type="http://schemas.openxmlformats.org/officeDocument/2006/relationships/image" Target="../media/image576.png"/><Relationship Id="rId31" Type="http://schemas.openxmlformats.org/officeDocument/2006/relationships/image" Target="../media/image582.png"/><Relationship Id="rId44" Type="http://schemas.openxmlformats.org/officeDocument/2006/relationships/customXml" Target="../ink/ink4015.xml"/><Relationship Id="rId52" Type="http://schemas.openxmlformats.org/officeDocument/2006/relationships/customXml" Target="../ink/ink4019.xml"/><Relationship Id="rId60" Type="http://schemas.openxmlformats.org/officeDocument/2006/relationships/customXml" Target="../ink/ink4023.xml"/><Relationship Id="rId73" Type="http://schemas.openxmlformats.org/officeDocument/2006/relationships/image" Target="../media/image598.png"/><Relationship Id="rId78" Type="http://schemas.openxmlformats.org/officeDocument/2006/relationships/customXml" Target="../ink/ink4028.xml"/><Relationship Id="rId81" Type="http://schemas.openxmlformats.org/officeDocument/2006/relationships/image" Target="../media/image601.png"/><Relationship Id="rId86" Type="http://schemas.openxmlformats.org/officeDocument/2006/relationships/customXml" Target="../ink/ink4032.xml"/><Relationship Id="rId4" Type="http://schemas.openxmlformats.org/officeDocument/2006/relationships/customXml" Target="../ink/ink3995.xml"/><Relationship Id="rId9" Type="http://schemas.openxmlformats.org/officeDocument/2006/relationships/image" Target="../media/image571.png"/><Relationship Id="rId14" Type="http://schemas.openxmlformats.org/officeDocument/2006/relationships/customXml" Target="../ink/ink4000.xml"/><Relationship Id="rId22" Type="http://schemas.openxmlformats.org/officeDocument/2006/relationships/customXml" Target="../ink/ink4004.xml"/><Relationship Id="rId27" Type="http://schemas.openxmlformats.org/officeDocument/2006/relationships/image" Target="../media/image580.png"/><Relationship Id="rId30" Type="http://schemas.openxmlformats.org/officeDocument/2006/relationships/customXml" Target="../ink/ink4008.xml"/><Relationship Id="rId35" Type="http://schemas.openxmlformats.org/officeDocument/2006/relationships/image" Target="../media/image584.png"/><Relationship Id="rId43" Type="http://schemas.openxmlformats.org/officeDocument/2006/relationships/image" Target="../media/image588.png"/><Relationship Id="rId48" Type="http://schemas.openxmlformats.org/officeDocument/2006/relationships/customXml" Target="../ink/ink4017.xml"/><Relationship Id="rId56" Type="http://schemas.openxmlformats.org/officeDocument/2006/relationships/customXml" Target="../ink/ink4021.xml"/><Relationship Id="rId77" Type="http://schemas.openxmlformats.org/officeDocument/2006/relationships/image" Target="../media/image600.png"/><Relationship Id="rId8" Type="http://schemas.openxmlformats.org/officeDocument/2006/relationships/customXml" Target="../ink/ink3997.xml"/><Relationship Id="rId51" Type="http://schemas.openxmlformats.org/officeDocument/2006/relationships/image" Target="../media/image592.png"/><Relationship Id="rId72" Type="http://schemas.openxmlformats.org/officeDocument/2006/relationships/customXml" Target="../ink/ink4025.xml"/><Relationship Id="rId80" Type="http://schemas.openxmlformats.org/officeDocument/2006/relationships/customXml" Target="../ink/ink4029.xml"/><Relationship Id="rId85" Type="http://schemas.openxmlformats.org/officeDocument/2006/relationships/image" Target="../media/image604.png"/><Relationship Id="rId3" Type="http://schemas.openxmlformats.org/officeDocument/2006/relationships/image" Target="../media/image568.png"/><Relationship Id="rId12" Type="http://schemas.openxmlformats.org/officeDocument/2006/relationships/customXml" Target="../ink/ink3999.xml"/><Relationship Id="rId17" Type="http://schemas.openxmlformats.org/officeDocument/2006/relationships/image" Target="../media/image575.png"/><Relationship Id="rId25" Type="http://schemas.openxmlformats.org/officeDocument/2006/relationships/image" Target="../media/image579.png"/><Relationship Id="rId33" Type="http://schemas.openxmlformats.org/officeDocument/2006/relationships/image" Target="../media/image583.png"/><Relationship Id="rId38" Type="http://schemas.openxmlformats.org/officeDocument/2006/relationships/customXml" Target="../ink/ink4012.xml"/><Relationship Id="rId46" Type="http://schemas.openxmlformats.org/officeDocument/2006/relationships/customXml" Target="../ink/ink4016.xml"/><Relationship Id="rId59" Type="http://schemas.openxmlformats.org/officeDocument/2006/relationships/image" Target="../media/image596.png"/><Relationship Id="rId20" Type="http://schemas.openxmlformats.org/officeDocument/2006/relationships/customXml" Target="../ink/ink4003.xml"/><Relationship Id="rId41" Type="http://schemas.openxmlformats.org/officeDocument/2006/relationships/image" Target="../media/image587.png"/><Relationship Id="rId54" Type="http://schemas.openxmlformats.org/officeDocument/2006/relationships/customXml" Target="../ink/ink4020.xml"/><Relationship Id="rId62" Type="http://schemas.openxmlformats.org/officeDocument/2006/relationships/customXml" Target="../ink/ink4024.xml"/><Relationship Id="rId75" Type="http://schemas.openxmlformats.org/officeDocument/2006/relationships/image" Target="../media/image599.png"/><Relationship Id="rId83" Type="http://schemas.openxmlformats.org/officeDocument/2006/relationships/image" Target="../media/image603.png"/><Relationship Id="rId88" Type="http://schemas.openxmlformats.org/officeDocument/2006/relationships/customXml" Target="../ink/ink403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96.xml"/><Relationship Id="rId15" Type="http://schemas.openxmlformats.org/officeDocument/2006/relationships/image" Target="../media/image574.png"/><Relationship Id="rId23" Type="http://schemas.openxmlformats.org/officeDocument/2006/relationships/image" Target="../media/image578.png"/><Relationship Id="rId28" Type="http://schemas.openxmlformats.org/officeDocument/2006/relationships/customXml" Target="../ink/ink4007.xml"/><Relationship Id="rId36" Type="http://schemas.openxmlformats.org/officeDocument/2006/relationships/customXml" Target="../ink/ink4011.xml"/><Relationship Id="rId49" Type="http://schemas.openxmlformats.org/officeDocument/2006/relationships/image" Target="../media/image591.png"/><Relationship Id="rId57" Type="http://schemas.openxmlformats.org/officeDocument/2006/relationships/image" Target="../media/image59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37.xml"/><Relationship Id="rId3" Type="http://schemas.openxmlformats.org/officeDocument/2006/relationships/image" Target="../media/image1564.png"/><Relationship Id="rId7" Type="http://schemas.openxmlformats.org/officeDocument/2006/relationships/image" Target="../media/image1566.png"/><Relationship Id="rId2" Type="http://schemas.openxmlformats.org/officeDocument/2006/relationships/customXml" Target="../ink/ink403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36.xml"/><Relationship Id="rId5" Type="http://schemas.openxmlformats.org/officeDocument/2006/relationships/image" Target="../media/image1565.png"/><Relationship Id="rId4" Type="http://schemas.openxmlformats.org/officeDocument/2006/relationships/customXml" Target="../ink/ink4035.xml"/><Relationship Id="rId9" Type="http://schemas.openxmlformats.org/officeDocument/2006/relationships/image" Target="../media/image1567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41.xml"/><Relationship Id="rId13" Type="http://schemas.openxmlformats.org/officeDocument/2006/relationships/image" Target="../media/image1569.png"/><Relationship Id="rId3" Type="http://schemas.openxmlformats.org/officeDocument/2006/relationships/image" Target="../media/image1564.png"/><Relationship Id="rId7" Type="http://schemas.openxmlformats.org/officeDocument/2006/relationships/image" Target="../media/image1566.png"/><Relationship Id="rId12" Type="http://schemas.openxmlformats.org/officeDocument/2006/relationships/customXml" Target="../ink/ink4043.xml"/><Relationship Id="rId17" Type="http://schemas.openxmlformats.org/officeDocument/2006/relationships/image" Target="../media/image1168.png"/><Relationship Id="rId2" Type="http://schemas.openxmlformats.org/officeDocument/2006/relationships/customXml" Target="../ink/ink4038.xml"/><Relationship Id="rId16" Type="http://schemas.openxmlformats.org/officeDocument/2006/relationships/customXml" Target="../ink/ink404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40.xml"/><Relationship Id="rId11" Type="http://schemas.openxmlformats.org/officeDocument/2006/relationships/image" Target="../media/image1568.png"/><Relationship Id="rId5" Type="http://schemas.openxmlformats.org/officeDocument/2006/relationships/image" Target="../media/image1565.png"/><Relationship Id="rId15" Type="http://schemas.openxmlformats.org/officeDocument/2006/relationships/image" Target="../media/image1167.png"/><Relationship Id="rId10" Type="http://schemas.openxmlformats.org/officeDocument/2006/relationships/customXml" Target="../ink/ink4042.xml"/><Relationship Id="rId4" Type="http://schemas.openxmlformats.org/officeDocument/2006/relationships/customXml" Target="../ink/ink4039.xml"/><Relationship Id="rId9" Type="http://schemas.openxmlformats.org/officeDocument/2006/relationships/image" Target="../media/image1567.png"/><Relationship Id="rId14" Type="http://schemas.openxmlformats.org/officeDocument/2006/relationships/customXml" Target="../ink/ink4044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49.xml"/><Relationship Id="rId13" Type="http://schemas.openxmlformats.org/officeDocument/2006/relationships/image" Target="../media/image1569.png"/><Relationship Id="rId18" Type="http://schemas.openxmlformats.org/officeDocument/2006/relationships/customXml" Target="../ink/ink4054.xml"/><Relationship Id="rId26" Type="http://schemas.openxmlformats.org/officeDocument/2006/relationships/customXml" Target="../ink/ink4058.xml"/><Relationship Id="rId3" Type="http://schemas.openxmlformats.org/officeDocument/2006/relationships/image" Target="../media/image1564.png"/><Relationship Id="rId21" Type="http://schemas.openxmlformats.org/officeDocument/2006/relationships/image" Target="../media/image1574.png"/><Relationship Id="rId7" Type="http://schemas.openxmlformats.org/officeDocument/2006/relationships/image" Target="../media/image1566.png"/><Relationship Id="rId12" Type="http://schemas.openxmlformats.org/officeDocument/2006/relationships/customXml" Target="../ink/ink4051.xml"/><Relationship Id="rId17" Type="http://schemas.openxmlformats.org/officeDocument/2006/relationships/image" Target="../media/image1572.png"/><Relationship Id="rId25" Type="http://schemas.openxmlformats.org/officeDocument/2006/relationships/image" Target="../media/image1576.png"/><Relationship Id="rId2" Type="http://schemas.openxmlformats.org/officeDocument/2006/relationships/customXml" Target="../ink/ink4046.xml"/><Relationship Id="rId16" Type="http://schemas.openxmlformats.org/officeDocument/2006/relationships/customXml" Target="../ink/ink4053.xml"/><Relationship Id="rId20" Type="http://schemas.openxmlformats.org/officeDocument/2006/relationships/customXml" Target="../ink/ink4055.xml"/><Relationship Id="rId29" Type="http://schemas.openxmlformats.org/officeDocument/2006/relationships/image" Target="../media/image116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48.xml"/><Relationship Id="rId11" Type="http://schemas.openxmlformats.org/officeDocument/2006/relationships/image" Target="../media/image1568.png"/><Relationship Id="rId24" Type="http://schemas.openxmlformats.org/officeDocument/2006/relationships/customXml" Target="../ink/ink4057.xml"/><Relationship Id="rId5" Type="http://schemas.openxmlformats.org/officeDocument/2006/relationships/image" Target="../media/image1565.png"/><Relationship Id="rId15" Type="http://schemas.openxmlformats.org/officeDocument/2006/relationships/image" Target="../media/image1571.png"/><Relationship Id="rId23" Type="http://schemas.openxmlformats.org/officeDocument/2006/relationships/image" Target="../media/image1575.png"/><Relationship Id="rId28" Type="http://schemas.openxmlformats.org/officeDocument/2006/relationships/customXml" Target="../ink/ink4059.xml"/><Relationship Id="rId10" Type="http://schemas.openxmlformats.org/officeDocument/2006/relationships/customXml" Target="../ink/ink4050.xml"/><Relationship Id="rId19" Type="http://schemas.openxmlformats.org/officeDocument/2006/relationships/image" Target="../media/image1573.png"/><Relationship Id="rId4" Type="http://schemas.openxmlformats.org/officeDocument/2006/relationships/customXml" Target="../ink/ink4047.xml"/><Relationship Id="rId9" Type="http://schemas.openxmlformats.org/officeDocument/2006/relationships/image" Target="../media/image1567.png"/><Relationship Id="rId14" Type="http://schemas.openxmlformats.org/officeDocument/2006/relationships/customXml" Target="../ink/ink4052.xml"/><Relationship Id="rId22" Type="http://schemas.openxmlformats.org/officeDocument/2006/relationships/customXml" Target="../ink/ink4056.xml"/><Relationship Id="rId27" Type="http://schemas.openxmlformats.org/officeDocument/2006/relationships/image" Target="../media/image11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BC14532-8BB2-44B4-8E3D-6641CB68DB0E}"/>
                  </a:ext>
                </a:extLst>
              </p14:cNvPr>
              <p14:cNvContentPartPr/>
              <p14:nvPr/>
            </p14:nvContentPartPr>
            <p14:xfrm>
              <a:off x="557182" y="284596"/>
              <a:ext cx="1495800" cy="598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BC14532-8BB2-44B4-8E3D-6641CB68DB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1182" y="248956"/>
                <a:ext cx="156744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C5C0DC7-4B55-4BE5-8F41-90537AC8C343}"/>
                  </a:ext>
                </a:extLst>
              </p14:cNvPr>
              <p14:cNvContentPartPr/>
              <p14:nvPr/>
            </p14:nvContentPartPr>
            <p14:xfrm>
              <a:off x="2730502" y="273796"/>
              <a:ext cx="2160360" cy="5169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C5C0DC7-4B55-4BE5-8F41-90537AC8C3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4862" y="237796"/>
                <a:ext cx="223200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24088C4-2125-4D6F-9208-027E9EEF46C9}"/>
                  </a:ext>
                </a:extLst>
              </p14:cNvPr>
              <p14:cNvContentPartPr/>
              <p14:nvPr/>
            </p14:nvContentPartPr>
            <p14:xfrm>
              <a:off x="5022982" y="2225356"/>
              <a:ext cx="1390680" cy="6436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24088C4-2125-4D6F-9208-027E9EEF46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87342" y="2189356"/>
                <a:ext cx="146232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C832F3F-D0E8-41D2-B8BF-EDF3737323AF}"/>
                  </a:ext>
                </a:extLst>
              </p14:cNvPr>
              <p14:cNvContentPartPr/>
              <p14:nvPr/>
            </p14:nvContentPartPr>
            <p14:xfrm>
              <a:off x="595342" y="2288356"/>
              <a:ext cx="3884400" cy="8168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C832F3F-D0E8-41D2-B8BF-EDF3737323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9699" y="2252716"/>
                <a:ext cx="3956047" cy="88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3D50013-0282-4047-B4C5-030C39A67CBC}"/>
                  </a:ext>
                </a:extLst>
              </p14:cNvPr>
              <p14:cNvContentPartPr/>
              <p14:nvPr/>
            </p14:nvContentPartPr>
            <p14:xfrm>
              <a:off x="1622062" y="1246156"/>
              <a:ext cx="1002240" cy="6206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3D50013-0282-4047-B4C5-030C39A67C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86422" y="1210516"/>
                <a:ext cx="107388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1E56E03-BABF-40B0-88A8-8B84EAC872C7}"/>
                  </a:ext>
                </a:extLst>
              </p14:cNvPr>
              <p14:cNvContentPartPr/>
              <p14:nvPr/>
            </p14:nvContentPartPr>
            <p14:xfrm>
              <a:off x="6845302" y="2203756"/>
              <a:ext cx="3142800" cy="7106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1E56E03-BABF-40B0-88A8-8B84EAC872C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09302" y="2167774"/>
                <a:ext cx="3214440" cy="782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A892DC0-D632-4173-9FCE-DA78EAB25C7B}"/>
                  </a:ext>
                </a:extLst>
              </p14:cNvPr>
              <p14:cNvContentPartPr/>
              <p14:nvPr/>
            </p14:nvContentPartPr>
            <p14:xfrm>
              <a:off x="507502" y="3209596"/>
              <a:ext cx="10690200" cy="6894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A892DC0-D632-4173-9FCE-DA78EAB25C7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1503" y="3173577"/>
                <a:ext cx="10761838" cy="761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8836FFF-673A-4646-A0F1-2C630E3C1635}"/>
                  </a:ext>
                </a:extLst>
              </p14:cNvPr>
              <p14:cNvContentPartPr/>
              <p14:nvPr/>
            </p14:nvContentPartPr>
            <p14:xfrm>
              <a:off x="541342" y="3244156"/>
              <a:ext cx="10555920" cy="5860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8836FFF-673A-4646-A0F1-2C630E3C163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5702" y="3208156"/>
                <a:ext cx="1062756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D99D401-D6AE-40A0-9475-81FF1F3DA7BA}"/>
                  </a:ext>
                </a:extLst>
              </p14:cNvPr>
              <p14:cNvContentPartPr/>
              <p14:nvPr/>
            </p14:nvContentPartPr>
            <p14:xfrm>
              <a:off x="344422" y="4213276"/>
              <a:ext cx="2078640" cy="6008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D99D401-D6AE-40A0-9475-81FF1F3DA7B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8782" y="4177298"/>
                <a:ext cx="2150280" cy="6724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2CF13AF-FED2-4E44-822A-688447CAC653}"/>
                  </a:ext>
                </a:extLst>
              </p14:cNvPr>
              <p14:cNvContentPartPr/>
              <p14:nvPr/>
            </p14:nvContentPartPr>
            <p14:xfrm>
              <a:off x="2783782" y="4120036"/>
              <a:ext cx="1846800" cy="5677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2CF13AF-FED2-4E44-822A-688447CAC65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47789" y="4084396"/>
                <a:ext cx="1918426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2707EBE-90AB-4E70-A277-89DF4E8B8E47}"/>
                  </a:ext>
                </a:extLst>
              </p14:cNvPr>
              <p14:cNvContentPartPr/>
              <p14:nvPr/>
            </p14:nvContentPartPr>
            <p14:xfrm>
              <a:off x="327862" y="4930036"/>
              <a:ext cx="5077800" cy="6498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2707EBE-90AB-4E70-A277-89DF4E8B8E4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2222" y="4894396"/>
                <a:ext cx="5149440" cy="7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69E9D1E-7A67-4FAA-A80B-8144DCA88D31}"/>
                  </a:ext>
                </a:extLst>
              </p14:cNvPr>
              <p14:cNvContentPartPr/>
              <p14:nvPr/>
            </p14:nvContentPartPr>
            <p14:xfrm>
              <a:off x="9083782" y="4217956"/>
              <a:ext cx="1317600" cy="4132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69E9D1E-7A67-4FAA-A80B-8144DCA88D3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47782" y="4181956"/>
                <a:ext cx="138924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5489A7C-11AE-4064-9A38-4748DC35F58C}"/>
                  </a:ext>
                </a:extLst>
              </p14:cNvPr>
              <p14:cNvContentPartPr/>
              <p14:nvPr/>
            </p14:nvContentPartPr>
            <p14:xfrm>
              <a:off x="7728742" y="4147756"/>
              <a:ext cx="1056960" cy="4510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5489A7C-11AE-4064-9A38-4748DC35F58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92742" y="4112116"/>
                <a:ext cx="112860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3B4EAD5-9D5B-422C-81FD-DC8B4D6D3FD7}"/>
                  </a:ext>
                </a:extLst>
              </p14:cNvPr>
              <p14:cNvContentPartPr/>
              <p14:nvPr/>
            </p14:nvContentPartPr>
            <p14:xfrm>
              <a:off x="10197982" y="4864156"/>
              <a:ext cx="1526400" cy="4694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3B4EAD5-9D5B-422C-81FD-DC8B4D6D3FD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62334" y="4828156"/>
                <a:ext cx="1598057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EAE6CB6-8DD7-4A5D-8BD5-FD2FCCA03ABE}"/>
                  </a:ext>
                </a:extLst>
              </p14:cNvPr>
              <p14:cNvContentPartPr/>
              <p14:nvPr/>
            </p14:nvContentPartPr>
            <p14:xfrm>
              <a:off x="7740262" y="4873876"/>
              <a:ext cx="2051640" cy="42624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EAE6CB6-8DD7-4A5D-8BD5-FD2FCCA03AB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04268" y="4838236"/>
                <a:ext cx="2123267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854A98A-4650-4494-8F8D-3B6348060B23}"/>
                  </a:ext>
                </a:extLst>
              </p14:cNvPr>
              <p14:cNvContentPartPr/>
              <p14:nvPr/>
            </p14:nvContentPartPr>
            <p14:xfrm>
              <a:off x="349102" y="5977276"/>
              <a:ext cx="2278800" cy="53640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854A98A-4650-4494-8F8D-3B6348060B2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3102" y="5941276"/>
                <a:ext cx="235044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0DC3401-C9DC-4E0F-82EB-730CABE6DAF9}"/>
                  </a:ext>
                </a:extLst>
              </p14:cNvPr>
              <p14:cNvContentPartPr/>
              <p14:nvPr/>
            </p14:nvContentPartPr>
            <p14:xfrm>
              <a:off x="9395902" y="5742556"/>
              <a:ext cx="2347560" cy="75600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0DC3401-C9DC-4E0F-82EB-730CABE6DAF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60262" y="5706916"/>
                <a:ext cx="2419200" cy="82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1BF3D6A3-9F71-42D8-AC5D-4B9A66CA7FED}"/>
                  </a:ext>
                </a:extLst>
              </p14:cNvPr>
              <p14:cNvContentPartPr/>
              <p14:nvPr/>
            </p14:nvContentPartPr>
            <p14:xfrm>
              <a:off x="7266142" y="5835436"/>
              <a:ext cx="1807200" cy="51444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1BF3D6A3-9F71-42D8-AC5D-4B9A66CA7FE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230495" y="5799411"/>
                <a:ext cx="1878854" cy="5861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1087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2BCA514-FEE0-47F2-8D6A-1A1AABFBCF94}"/>
                  </a:ext>
                </a:extLst>
              </p14:cNvPr>
              <p14:cNvContentPartPr/>
              <p14:nvPr/>
            </p14:nvContentPartPr>
            <p14:xfrm>
              <a:off x="4378555" y="134671"/>
              <a:ext cx="1257120" cy="757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2BCA514-FEE0-47F2-8D6A-1A1AABFBCF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2555" y="99014"/>
                <a:ext cx="1328760" cy="829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D332A1C-85AC-4DFB-B9A2-CE87E42F0C74}"/>
                  </a:ext>
                </a:extLst>
              </p14:cNvPr>
              <p14:cNvContentPartPr/>
              <p14:nvPr/>
            </p14:nvContentPartPr>
            <p14:xfrm>
              <a:off x="309115" y="96151"/>
              <a:ext cx="3596400" cy="804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D332A1C-85AC-4DFB-B9A2-CE87E42F0C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471" y="60151"/>
                <a:ext cx="3668047" cy="87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16A0330-F7D1-4D29-9880-1F44930CDB83}"/>
                  </a:ext>
                </a:extLst>
              </p14:cNvPr>
              <p14:cNvContentPartPr/>
              <p14:nvPr/>
            </p14:nvContentPartPr>
            <p14:xfrm>
              <a:off x="6141835" y="174991"/>
              <a:ext cx="2770560" cy="687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16A0330-F7D1-4D29-9880-1F44930CDB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06190" y="139332"/>
                <a:ext cx="2842209" cy="759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26C773E-A5BF-4DB2-B287-2454DB9958D1}"/>
                  </a:ext>
                </a:extLst>
              </p14:cNvPr>
              <p14:cNvContentPartPr/>
              <p14:nvPr/>
            </p14:nvContentPartPr>
            <p14:xfrm>
              <a:off x="5414635" y="1601671"/>
              <a:ext cx="255960" cy="2062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26C773E-A5BF-4DB2-B287-2454DB9958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96635" y="1583671"/>
                <a:ext cx="2916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002865-4B7B-4E48-B200-B74EBBC513C5}"/>
                  </a:ext>
                </a:extLst>
              </p14:cNvPr>
              <p14:cNvContentPartPr/>
              <p14:nvPr/>
            </p14:nvContentPartPr>
            <p14:xfrm>
              <a:off x="6022315" y="1575391"/>
              <a:ext cx="948600" cy="2412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002865-4B7B-4E48-B200-B74EBBC513C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04675" y="1557751"/>
                <a:ext cx="9842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9240B09-407B-491C-940C-8F87C1CCB902}"/>
                  </a:ext>
                </a:extLst>
              </p14:cNvPr>
              <p14:cNvContentPartPr/>
              <p14:nvPr/>
            </p14:nvContentPartPr>
            <p14:xfrm>
              <a:off x="3984355" y="1416991"/>
              <a:ext cx="977760" cy="5868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9240B09-407B-491C-940C-8F87C1CCB90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66355" y="1399351"/>
                <a:ext cx="1013400" cy="62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B01BA34-A3AD-451E-B9BA-DCB26D2DF816}"/>
                  </a:ext>
                </a:extLst>
              </p14:cNvPr>
              <p14:cNvContentPartPr/>
              <p14:nvPr/>
            </p14:nvContentPartPr>
            <p14:xfrm>
              <a:off x="2504755" y="1307551"/>
              <a:ext cx="982440" cy="490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B01BA34-A3AD-451E-B9BA-DCB26D2DF81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87115" y="1289551"/>
                <a:ext cx="101808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E44D64A-D2CF-4BC3-9586-85B703C9CFCE}"/>
                  </a:ext>
                </a:extLst>
              </p14:cNvPr>
              <p14:cNvContentPartPr/>
              <p14:nvPr/>
            </p14:nvContentPartPr>
            <p14:xfrm>
              <a:off x="255115" y="1429951"/>
              <a:ext cx="1720800" cy="5630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E44D64A-D2CF-4BC3-9586-85B703C9CFC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7115" y="1412311"/>
                <a:ext cx="175644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3786108-B87F-482C-8DD6-DD2382A9EC66}"/>
                  </a:ext>
                </a:extLst>
              </p14:cNvPr>
              <p14:cNvContentPartPr/>
              <p14:nvPr/>
            </p14:nvContentPartPr>
            <p14:xfrm>
              <a:off x="7359715" y="1368031"/>
              <a:ext cx="1599120" cy="5857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3786108-B87F-482C-8DD6-DD2382A9EC6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42075" y="1350031"/>
                <a:ext cx="163476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C1FFAF3-35CC-431D-9AC4-C75184119BE4}"/>
                  </a:ext>
                </a:extLst>
              </p14:cNvPr>
              <p14:cNvContentPartPr/>
              <p14:nvPr/>
            </p14:nvContentPartPr>
            <p14:xfrm>
              <a:off x="1155835" y="2434711"/>
              <a:ext cx="698040" cy="345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C1FFAF3-35CC-431D-9AC4-C75184119BE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38195" y="2417071"/>
                <a:ext cx="7336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429DE1B-BB35-4EF8-8389-7C0B8A97B2E9}"/>
                  </a:ext>
                </a:extLst>
              </p14:cNvPr>
              <p14:cNvContentPartPr/>
              <p14:nvPr/>
            </p14:nvContentPartPr>
            <p14:xfrm>
              <a:off x="3446875" y="2179831"/>
              <a:ext cx="926640" cy="4327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429DE1B-BB35-4EF8-8389-7C0B8A97B2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29235" y="2162191"/>
                <a:ext cx="96228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0FD1F71-2ADD-4DC5-AFD9-1A72038D524F}"/>
                  </a:ext>
                </a:extLst>
              </p14:cNvPr>
              <p14:cNvContentPartPr/>
              <p14:nvPr/>
            </p14:nvContentPartPr>
            <p14:xfrm>
              <a:off x="2113075" y="2253631"/>
              <a:ext cx="783720" cy="383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0FD1F71-2ADD-4DC5-AFD9-1A72038D524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95435" y="2235991"/>
                <a:ext cx="81936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0AB8C65-F642-43FB-A4E4-C47A3F9394A6}"/>
                  </a:ext>
                </a:extLst>
              </p14:cNvPr>
              <p14:cNvContentPartPr/>
              <p14:nvPr/>
            </p14:nvContentPartPr>
            <p14:xfrm>
              <a:off x="4843675" y="2091271"/>
              <a:ext cx="2269080" cy="577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0AB8C65-F642-43FB-A4E4-C47A3F9394A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25678" y="2073631"/>
                <a:ext cx="2304714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4587373-573B-4528-9E70-83A1DA4F23B0}"/>
                  </a:ext>
                </a:extLst>
              </p14:cNvPr>
              <p14:cNvContentPartPr/>
              <p14:nvPr/>
            </p14:nvContentPartPr>
            <p14:xfrm>
              <a:off x="7402195" y="2340391"/>
              <a:ext cx="714960" cy="421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4587373-573B-4528-9E70-83A1DA4F23B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84195" y="2322751"/>
                <a:ext cx="750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015B5636-41BD-46F9-8C93-722ECF5A8FD8}"/>
                  </a:ext>
                </a:extLst>
              </p14:cNvPr>
              <p14:cNvContentPartPr/>
              <p14:nvPr/>
            </p14:nvContentPartPr>
            <p14:xfrm>
              <a:off x="6438115" y="2930071"/>
              <a:ext cx="1144800" cy="3639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015B5636-41BD-46F9-8C93-722ECF5A8F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20115" y="2912071"/>
                <a:ext cx="118044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D63191F9-B732-486E-BC86-2C04FF961F6C}"/>
                  </a:ext>
                </a:extLst>
              </p14:cNvPr>
              <p14:cNvContentPartPr/>
              <p14:nvPr/>
            </p14:nvContentPartPr>
            <p14:xfrm>
              <a:off x="5539195" y="2885791"/>
              <a:ext cx="363600" cy="50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D63191F9-B732-486E-BC86-2C04FF961F6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21195" y="2868151"/>
                <a:ext cx="39924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0C59A80A-35F6-49A5-AD8D-BE0C755717EC}"/>
                  </a:ext>
                </a:extLst>
              </p14:cNvPr>
              <p14:cNvContentPartPr/>
              <p14:nvPr/>
            </p14:nvContentPartPr>
            <p14:xfrm>
              <a:off x="1716355" y="2873551"/>
              <a:ext cx="3441600" cy="675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0C59A80A-35F6-49A5-AD8D-BE0C755717E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98715" y="2855911"/>
                <a:ext cx="3477240" cy="71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ABD3FB59-9A63-4ECA-A6D8-131646F3F119}"/>
                  </a:ext>
                </a:extLst>
              </p14:cNvPr>
              <p14:cNvContentPartPr/>
              <p14:nvPr/>
            </p14:nvContentPartPr>
            <p14:xfrm>
              <a:off x="8025355" y="2909191"/>
              <a:ext cx="897840" cy="3589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ABD3FB59-9A63-4ECA-A6D8-131646F3F11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07715" y="2891551"/>
                <a:ext cx="93348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D5246627-B715-417F-940B-DBA5558FE0CF}"/>
                  </a:ext>
                </a:extLst>
              </p14:cNvPr>
              <p14:cNvContentPartPr/>
              <p14:nvPr/>
            </p14:nvContentPartPr>
            <p14:xfrm>
              <a:off x="9260875" y="2920711"/>
              <a:ext cx="1536480" cy="3844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D5246627-B715-417F-940B-DBA5558FE0C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242875" y="2902694"/>
                <a:ext cx="1572120" cy="420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021AC0B8-E574-476E-B8EF-A27072FD70C5}"/>
                  </a:ext>
                </a:extLst>
              </p14:cNvPr>
              <p14:cNvContentPartPr/>
              <p14:nvPr/>
            </p14:nvContentPartPr>
            <p14:xfrm>
              <a:off x="2265355" y="4321471"/>
              <a:ext cx="46080" cy="712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021AC0B8-E574-476E-B8EF-A27072FD70C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47715" y="4303471"/>
                <a:ext cx="817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CA57B1BA-D73F-4A2B-9D64-052AC7E6F97E}"/>
                  </a:ext>
                </a:extLst>
              </p14:cNvPr>
              <p14:cNvContentPartPr/>
              <p14:nvPr/>
            </p14:nvContentPartPr>
            <p14:xfrm>
              <a:off x="2300995" y="4541431"/>
              <a:ext cx="48960" cy="763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CA57B1BA-D73F-4A2B-9D64-052AC7E6F97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82995" y="4523791"/>
                <a:ext cx="846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072385F2-77B1-4DE6-B63F-FBE9EE127CD4}"/>
                  </a:ext>
                </a:extLst>
              </p14:cNvPr>
              <p14:cNvContentPartPr/>
              <p14:nvPr/>
            </p14:nvContentPartPr>
            <p14:xfrm>
              <a:off x="254755" y="4210591"/>
              <a:ext cx="1684440" cy="7081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072385F2-77B1-4DE6-B63F-FBE9EE127CD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7115" y="4192591"/>
                <a:ext cx="172008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6C7B6BC6-A1EF-4263-B689-F44038215BEE}"/>
                  </a:ext>
                </a:extLst>
              </p14:cNvPr>
              <p14:cNvContentPartPr/>
              <p14:nvPr/>
            </p14:nvContentPartPr>
            <p14:xfrm>
              <a:off x="2879155" y="4207711"/>
              <a:ext cx="3596400" cy="5288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6C7B6BC6-A1EF-4263-B689-F44038215BE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61157" y="4190071"/>
                <a:ext cx="3632036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4165F24C-C628-4651-943C-CFD48580610C}"/>
                  </a:ext>
                </a:extLst>
              </p14:cNvPr>
              <p14:cNvContentPartPr/>
              <p14:nvPr/>
            </p14:nvContentPartPr>
            <p14:xfrm>
              <a:off x="6884515" y="4249831"/>
              <a:ext cx="2572920" cy="47592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4165F24C-C628-4651-943C-CFD48580610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66518" y="4231831"/>
                <a:ext cx="2608555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DAEDEDFE-B598-4EEE-A987-723E3B1BE27E}"/>
                  </a:ext>
                </a:extLst>
              </p14:cNvPr>
              <p14:cNvContentPartPr/>
              <p14:nvPr/>
            </p14:nvContentPartPr>
            <p14:xfrm>
              <a:off x="10497835" y="4343071"/>
              <a:ext cx="799560" cy="42156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DAEDEDFE-B598-4EEE-A987-723E3B1BE2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479843" y="4325071"/>
                <a:ext cx="835184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7B5A07A6-CCC4-4102-9670-9B9430CB9B3C}"/>
                  </a:ext>
                </a:extLst>
              </p14:cNvPr>
              <p14:cNvContentPartPr/>
              <p14:nvPr/>
            </p14:nvContentPartPr>
            <p14:xfrm>
              <a:off x="9835075" y="4339471"/>
              <a:ext cx="349920" cy="35964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7B5A07A6-CCC4-4102-9670-9B9430CB9B3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817435" y="4321831"/>
                <a:ext cx="3855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12C5A033-2AD5-4E55-9ABD-9DF2ACC8DC70}"/>
                  </a:ext>
                </a:extLst>
              </p14:cNvPr>
              <p14:cNvContentPartPr/>
              <p14:nvPr/>
            </p14:nvContentPartPr>
            <p14:xfrm>
              <a:off x="3119275" y="5065231"/>
              <a:ext cx="2626920" cy="53496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12C5A033-2AD5-4E55-9ABD-9DF2ACC8DC7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01635" y="5047591"/>
                <a:ext cx="266256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43A7F63F-4489-4CDC-AB95-9A5813D1446E}"/>
                  </a:ext>
                </a:extLst>
              </p14:cNvPr>
              <p14:cNvContentPartPr/>
              <p14:nvPr/>
            </p14:nvContentPartPr>
            <p14:xfrm>
              <a:off x="1420435" y="5054071"/>
              <a:ext cx="1407600" cy="52740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43A7F63F-4489-4CDC-AB95-9A5813D1446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402790" y="5036431"/>
                <a:ext cx="1443249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DECF208B-565F-4969-81ED-E64FA6DD34BD}"/>
                  </a:ext>
                </a:extLst>
              </p14:cNvPr>
              <p14:cNvContentPartPr/>
              <p14:nvPr/>
            </p14:nvContentPartPr>
            <p14:xfrm>
              <a:off x="6451795" y="5075671"/>
              <a:ext cx="21240" cy="1764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DECF208B-565F-4969-81ED-E64FA6DD34B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434155" y="5058031"/>
                <a:ext cx="568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571B04A7-5B7C-436E-9297-52B05C38AFF1}"/>
                  </a:ext>
                </a:extLst>
              </p14:cNvPr>
              <p14:cNvContentPartPr/>
              <p14:nvPr/>
            </p14:nvContentPartPr>
            <p14:xfrm>
              <a:off x="6122035" y="5263231"/>
              <a:ext cx="894240" cy="20268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571B04A7-5B7C-436E-9297-52B05C38AFF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04028" y="5245591"/>
                <a:ext cx="929894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54158129-7789-40C0-B2BA-622547DD85FF}"/>
                  </a:ext>
                </a:extLst>
              </p14:cNvPr>
              <p14:cNvContentPartPr/>
              <p14:nvPr/>
            </p14:nvContentPartPr>
            <p14:xfrm>
              <a:off x="9337915" y="5161351"/>
              <a:ext cx="1538640" cy="67788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54158129-7789-40C0-B2BA-622547DD85F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319919" y="5143711"/>
                <a:ext cx="1574272" cy="7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9C31E218-8245-4079-9A27-C77DEE4E49E5}"/>
                  </a:ext>
                </a:extLst>
              </p14:cNvPr>
              <p14:cNvContentPartPr/>
              <p14:nvPr/>
            </p14:nvContentPartPr>
            <p14:xfrm>
              <a:off x="8159275" y="5128951"/>
              <a:ext cx="853560" cy="46404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9C31E218-8245-4079-9A27-C77DEE4E49E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141635" y="5110951"/>
                <a:ext cx="88920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C6B5DE86-4728-436B-8AE7-95BB45D7BAC9}"/>
                  </a:ext>
                </a:extLst>
              </p14:cNvPr>
              <p14:cNvContentPartPr/>
              <p14:nvPr/>
            </p14:nvContentPartPr>
            <p14:xfrm>
              <a:off x="7386355" y="5058031"/>
              <a:ext cx="394560" cy="54936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C6B5DE86-4728-436B-8AE7-95BB45D7BAC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368715" y="5040031"/>
                <a:ext cx="43020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3FAB840-7885-4554-9B1A-5CF8802A5C8F}"/>
                  </a:ext>
                </a:extLst>
              </p14:cNvPr>
              <p14:cNvContentPartPr/>
              <p14:nvPr/>
            </p14:nvContentPartPr>
            <p14:xfrm>
              <a:off x="131343" y="932543"/>
              <a:ext cx="8735400" cy="164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3FAB840-7885-4554-9B1A-5CF8802A5C8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5343" y="896903"/>
                <a:ext cx="88070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8B02512-650E-4313-ADAC-F0848A4DB213}"/>
                  </a:ext>
                </a:extLst>
              </p14:cNvPr>
              <p14:cNvContentPartPr/>
              <p14:nvPr/>
            </p14:nvContentPartPr>
            <p14:xfrm>
              <a:off x="337983" y="4832063"/>
              <a:ext cx="1731240" cy="81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8B02512-650E-4313-ADAC-F0848A4DB21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0343" y="4814423"/>
                <a:ext cx="1766880" cy="11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78854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46AF958-D80E-4088-9150-988C18D611C4}"/>
                  </a:ext>
                </a:extLst>
              </p14:cNvPr>
              <p14:cNvContentPartPr/>
              <p14:nvPr/>
            </p14:nvContentPartPr>
            <p14:xfrm>
              <a:off x="339063" y="152423"/>
              <a:ext cx="3598560" cy="686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46AF958-D80E-4088-9150-988C18D611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063" y="116442"/>
                <a:ext cx="3670200" cy="757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E808102-1084-4E1D-B4CA-0676A87699F4}"/>
                  </a:ext>
                </a:extLst>
              </p14:cNvPr>
              <p14:cNvContentPartPr/>
              <p14:nvPr/>
            </p14:nvContentPartPr>
            <p14:xfrm>
              <a:off x="4233543" y="93743"/>
              <a:ext cx="2470320" cy="734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E808102-1084-4E1D-B4CA-0676A87699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7903" y="57743"/>
                <a:ext cx="254196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6AAB702-7FCF-4C23-9A24-E29C27E2B0BF}"/>
                  </a:ext>
                </a:extLst>
              </p14:cNvPr>
              <p14:cNvContentPartPr/>
              <p14:nvPr/>
            </p14:nvContentPartPr>
            <p14:xfrm>
              <a:off x="7068543" y="148463"/>
              <a:ext cx="3157200" cy="376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6AAB702-7FCF-4C23-9A24-E29C27E2B0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2903" y="112497"/>
                <a:ext cx="3228840" cy="448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777F80B-C3CA-4838-966E-8E8DD49B30D6}"/>
                  </a:ext>
                </a:extLst>
              </p14:cNvPr>
              <p14:cNvContentPartPr/>
              <p14:nvPr/>
            </p14:nvContentPartPr>
            <p14:xfrm>
              <a:off x="237183" y="766583"/>
              <a:ext cx="10393920" cy="259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777F80B-C3CA-4838-966E-8E8DD49B30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543" y="730943"/>
                <a:ext cx="104655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F881CE4-97F8-4DC6-9025-03B71C650FCB}"/>
                  </a:ext>
                </a:extLst>
              </p14:cNvPr>
              <p14:cNvContentPartPr/>
              <p14:nvPr/>
            </p14:nvContentPartPr>
            <p14:xfrm>
              <a:off x="465783" y="1574783"/>
              <a:ext cx="135360" cy="172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F881CE4-97F8-4DC6-9025-03B71C650FC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8143" y="1556783"/>
                <a:ext cx="1710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12C01E9-D81F-41DA-802A-3E6A7866E278}"/>
                  </a:ext>
                </a:extLst>
              </p14:cNvPr>
              <p14:cNvContentPartPr/>
              <p14:nvPr/>
            </p14:nvContentPartPr>
            <p14:xfrm>
              <a:off x="1010463" y="1322063"/>
              <a:ext cx="4154040" cy="541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12C01E9-D81F-41DA-802A-3E6A7866E27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2463" y="1304423"/>
                <a:ext cx="418968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1D6212B-64F8-4C5B-BC65-F6F9BAC86100}"/>
                  </a:ext>
                </a:extLst>
              </p14:cNvPr>
              <p14:cNvContentPartPr/>
              <p14:nvPr/>
            </p14:nvContentPartPr>
            <p14:xfrm>
              <a:off x="682503" y="2401343"/>
              <a:ext cx="289800" cy="230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1D6212B-64F8-4C5B-BC65-F6F9BAC8610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4863" y="2383343"/>
                <a:ext cx="3254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A75D6C6-F614-4FAB-A159-E4D2560B55DA}"/>
                  </a:ext>
                </a:extLst>
              </p14:cNvPr>
              <p14:cNvContentPartPr/>
              <p14:nvPr/>
            </p14:nvContentPartPr>
            <p14:xfrm>
              <a:off x="4169103" y="2239703"/>
              <a:ext cx="1545480" cy="5076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A75D6C6-F614-4FAB-A159-E4D2560B55D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51103" y="2222063"/>
                <a:ext cx="15811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6410A47-F782-4397-A674-873907D98696}"/>
                  </a:ext>
                </a:extLst>
              </p14:cNvPr>
              <p14:cNvContentPartPr/>
              <p14:nvPr/>
            </p14:nvContentPartPr>
            <p14:xfrm>
              <a:off x="2898303" y="2163023"/>
              <a:ext cx="993240" cy="6415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6410A47-F782-4397-A674-873907D9869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80663" y="2145033"/>
                <a:ext cx="1028880" cy="677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B431674-DCEB-4FB4-A4B0-E48D1904656D}"/>
                  </a:ext>
                </a:extLst>
              </p14:cNvPr>
              <p14:cNvContentPartPr/>
              <p14:nvPr/>
            </p14:nvContentPartPr>
            <p14:xfrm>
              <a:off x="1233663" y="2151503"/>
              <a:ext cx="1276200" cy="607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B431674-DCEB-4FB4-A4B0-E48D1904656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16018" y="2133492"/>
                <a:ext cx="1311850" cy="642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5810A6D-1882-4061-81B6-C2D8F7371E5A}"/>
                  </a:ext>
                </a:extLst>
              </p14:cNvPr>
              <p14:cNvContentPartPr/>
              <p14:nvPr/>
            </p14:nvContentPartPr>
            <p14:xfrm>
              <a:off x="6049743" y="2232143"/>
              <a:ext cx="2238480" cy="5720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5810A6D-1882-4061-81B6-C2D8F7371E5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32100" y="2214503"/>
                <a:ext cx="2274126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6C50E90-4280-4124-9715-0DEC6F68072D}"/>
                  </a:ext>
                </a:extLst>
              </p14:cNvPr>
              <p14:cNvContentPartPr/>
              <p14:nvPr/>
            </p14:nvContentPartPr>
            <p14:xfrm>
              <a:off x="8590263" y="2258783"/>
              <a:ext cx="1415520" cy="3574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6C50E90-4280-4124-9715-0DEC6F68072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72258" y="2241143"/>
                <a:ext cx="1451169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4CEFAC2-6810-4B83-A6DD-A6177AC9414C}"/>
                  </a:ext>
                </a:extLst>
              </p14:cNvPr>
              <p14:cNvContentPartPr/>
              <p14:nvPr/>
            </p14:nvContentPartPr>
            <p14:xfrm>
              <a:off x="728943" y="3350663"/>
              <a:ext cx="340200" cy="97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4CEFAC2-6810-4B83-A6DD-A6177AC9414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0943" y="3333023"/>
                <a:ext cx="3758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4E2E48C-F552-4DF5-8B1D-4553629C4DBE}"/>
                  </a:ext>
                </a:extLst>
              </p14:cNvPr>
              <p14:cNvContentPartPr/>
              <p14:nvPr/>
            </p14:nvContentPartPr>
            <p14:xfrm>
              <a:off x="2790663" y="3208823"/>
              <a:ext cx="1813320" cy="3880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4E2E48C-F552-4DF5-8B1D-4553629C4DB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73023" y="3190823"/>
                <a:ext cx="184896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D686C8C-4182-4867-9486-033A81279DFA}"/>
                  </a:ext>
                </a:extLst>
              </p14:cNvPr>
              <p14:cNvContentPartPr/>
              <p14:nvPr/>
            </p14:nvContentPartPr>
            <p14:xfrm>
              <a:off x="2420583" y="3548303"/>
              <a:ext cx="68760" cy="1249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D686C8C-4182-4867-9486-033A81279DF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02583" y="3530303"/>
                <a:ext cx="10440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20ABF58-E791-49C6-940C-D6E49A7D3324}"/>
                  </a:ext>
                </a:extLst>
              </p14:cNvPr>
              <p14:cNvContentPartPr/>
              <p14:nvPr/>
            </p14:nvContentPartPr>
            <p14:xfrm>
              <a:off x="6522423" y="3197663"/>
              <a:ext cx="1384920" cy="4140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20ABF58-E791-49C6-940C-D6E49A7D332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04778" y="3180023"/>
                <a:ext cx="1420569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85637D14-88F5-4AB7-A030-06A1C493AE23}"/>
                  </a:ext>
                </a:extLst>
              </p14:cNvPr>
              <p14:cNvContentPartPr/>
              <p14:nvPr/>
            </p14:nvContentPartPr>
            <p14:xfrm>
              <a:off x="5101863" y="3193343"/>
              <a:ext cx="1056960" cy="4132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85637D14-88F5-4AB7-A030-06A1C493AE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84217" y="3175703"/>
                <a:ext cx="1092612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3D86A5D-D8FA-4391-AB8C-1D8D3C3873B4}"/>
                  </a:ext>
                </a:extLst>
              </p14:cNvPr>
              <p14:cNvContentPartPr/>
              <p14:nvPr/>
            </p14:nvContentPartPr>
            <p14:xfrm>
              <a:off x="8310543" y="3217823"/>
              <a:ext cx="759240" cy="4032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3D86A5D-D8FA-4391-AB8C-1D8D3C3873B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92543" y="3199823"/>
                <a:ext cx="7948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7BB9F1EB-61B2-4248-8FC4-3203485765FB}"/>
                  </a:ext>
                </a:extLst>
              </p14:cNvPr>
              <p14:cNvContentPartPr/>
              <p14:nvPr/>
            </p14:nvContentPartPr>
            <p14:xfrm>
              <a:off x="1322223" y="3891023"/>
              <a:ext cx="2634480" cy="63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7BB9F1EB-61B2-4248-8FC4-3203485765F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04223" y="3873383"/>
                <a:ext cx="2670120" cy="6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39EE947F-4229-472D-9EDE-328A29C2FDE0}"/>
                  </a:ext>
                </a:extLst>
              </p14:cNvPr>
              <p14:cNvContentPartPr/>
              <p14:nvPr/>
            </p14:nvContentPartPr>
            <p14:xfrm>
              <a:off x="6167823" y="3885263"/>
              <a:ext cx="2194920" cy="5875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39EE947F-4229-472D-9EDE-328A29C2FDE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50183" y="3867623"/>
                <a:ext cx="223056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11D30038-AE48-4138-B97B-B5DF57B72D28}"/>
                  </a:ext>
                </a:extLst>
              </p14:cNvPr>
              <p14:cNvContentPartPr/>
              <p14:nvPr/>
            </p14:nvContentPartPr>
            <p14:xfrm>
              <a:off x="5214183" y="3926663"/>
              <a:ext cx="600120" cy="3938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11D30038-AE48-4138-B97B-B5DF57B72D2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96183" y="3909007"/>
                <a:ext cx="635760" cy="429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33EF7EB4-5D5B-4D41-A34D-6B6F0F38D078}"/>
                  </a:ext>
                </a:extLst>
              </p14:cNvPr>
              <p14:cNvContentPartPr/>
              <p14:nvPr/>
            </p14:nvContentPartPr>
            <p14:xfrm>
              <a:off x="4375383" y="3922703"/>
              <a:ext cx="468360" cy="4964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33EF7EB4-5D5B-4D41-A34D-6B6F0F38D07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57397" y="3905063"/>
                <a:ext cx="503973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344A0E80-0A70-4B91-ADDB-098EDC403CEA}"/>
                  </a:ext>
                </a:extLst>
              </p14:cNvPr>
              <p14:cNvContentPartPr/>
              <p14:nvPr/>
            </p14:nvContentPartPr>
            <p14:xfrm>
              <a:off x="8669103" y="3878063"/>
              <a:ext cx="2048400" cy="3945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344A0E80-0A70-4B91-ADDB-098EDC403CE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651463" y="3860423"/>
                <a:ext cx="208404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0A171408-2EE3-4799-9528-D32BC25693E9}"/>
                  </a:ext>
                </a:extLst>
              </p14:cNvPr>
              <p14:cNvContentPartPr/>
              <p14:nvPr/>
            </p14:nvContentPartPr>
            <p14:xfrm>
              <a:off x="1286943" y="3196583"/>
              <a:ext cx="964080" cy="3686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0A171408-2EE3-4799-9528-D32BC25693E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268943" y="3178943"/>
                <a:ext cx="99972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3766789-6CF1-4A7A-A396-5799D06FA911}"/>
                  </a:ext>
                </a:extLst>
              </p14:cNvPr>
              <p14:cNvContentPartPr/>
              <p14:nvPr/>
            </p14:nvContentPartPr>
            <p14:xfrm>
              <a:off x="6317583" y="1337183"/>
              <a:ext cx="2451960" cy="702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3766789-6CF1-4A7A-A396-5799D06FA91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99586" y="1319183"/>
                <a:ext cx="2487595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3C831F4-BE10-4A33-80DD-266F0D568446}"/>
                  </a:ext>
                </a:extLst>
              </p14:cNvPr>
              <p14:cNvContentPartPr/>
              <p14:nvPr/>
            </p14:nvContentPartPr>
            <p14:xfrm>
              <a:off x="5528103" y="1614743"/>
              <a:ext cx="558000" cy="2185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3C831F4-BE10-4A33-80DD-266F0D56844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10452" y="1596743"/>
                <a:ext cx="593663" cy="2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38656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46AF958-D80E-4088-9150-988C18D611C4}"/>
                  </a:ext>
                </a:extLst>
              </p14:cNvPr>
              <p14:cNvContentPartPr/>
              <p14:nvPr/>
            </p14:nvContentPartPr>
            <p14:xfrm>
              <a:off x="339063" y="152423"/>
              <a:ext cx="3598560" cy="686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46AF958-D80E-4088-9150-988C18D611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063" y="116442"/>
                <a:ext cx="3670200" cy="757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E808102-1084-4E1D-B4CA-0676A87699F4}"/>
                  </a:ext>
                </a:extLst>
              </p14:cNvPr>
              <p14:cNvContentPartPr/>
              <p14:nvPr/>
            </p14:nvContentPartPr>
            <p14:xfrm>
              <a:off x="4233543" y="93743"/>
              <a:ext cx="2470320" cy="734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E808102-1084-4E1D-B4CA-0676A87699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7903" y="57743"/>
                <a:ext cx="254196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6AAB702-7FCF-4C23-9A24-E29C27E2B0BF}"/>
                  </a:ext>
                </a:extLst>
              </p14:cNvPr>
              <p14:cNvContentPartPr/>
              <p14:nvPr/>
            </p14:nvContentPartPr>
            <p14:xfrm>
              <a:off x="7068543" y="148463"/>
              <a:ext cx="3157200" cy="376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6AAB702-7FCF-4C23-9A24-E29C27E2B0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2903" y="112497"/>
                <a:ext cx="3228840" cy="448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777F80B-C3CA-4838-966E-8E8DD49B30D6}"/>
                  </a:ext>
                </a:extLst>
              </p14:cNvPr>
              <p14:cNvContentPartPr/>
              <p14:nvPr/>
            </p14:nvContentPartPr>
            <p14:xfrm>
              <a:off x="237183" y="766583"/>
              <a:ext cx="10393920" cy="259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777F80B-C3CA-4838-966E-8E8DD49B30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543" y="730943"/>
                <a:ext cx="104655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F881CE4-97F8-4DC6-9025-03B71C650FCB}"/>
                  </a:ext>
                </a:extLst>
              </p14:cNvPr>
              <p14:cNvContentPartPr/>
              <p14:nvPr/>
            </p14:nvContentPartPr>
            <p14:xfrm>
              <a:off x="465783" y="1574783"/>
              <a:ext cx="135360" cy="172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F881CE4-97F8-4DC6-9025-03B71C650FC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8143" y="1556783"/>
                <a:ext cx="1710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12C01E9-D81F-41DA-802A-3E6A7866E278}"/>
                  </a:ext>
                </a:extLst>
              </p14:cNvPr>
              <p14:cNvContentPartPr/>
              <p14:nvPr/>
            </p14:nvContentPartPr>
            <p14:xfrm>
              <a:off x="1010463" y="1322063"/>
              <a:ext cx="4154040" cy="541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12C01E9-D81F-41DA-802A-3E6A7866E27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2463" y="1304423"/>
                <a:ext cx="418968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1D6212B-64F8-4C5B-BC65-F6F9BAC86100}"/>
                  </a:ext>
                </a:extLst>
              </p14:cNvPr>
              <p14:cNvContentPartPr/>
              <p14:nvPr/>
            </p14:nvContentPartPr>
            <p14:xfrm>
              <a:off x="682503" y="2401343"/>
              <a:ext cx="289800" cy="230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1D6212B-64F8-4C5B-BC65-F6F9BAC8610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4863" y="2383343"/>
                <a:ext cx="3254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A75D6C6-F614-4FAB-A159-E4D2560B55DA}"/>
                  </a:ext>
                </a:extLst>
              </p14:cNvPr>
              <p14:cNvContentPartPr/>
              <p14:nvPr/>
            </p14:nvContentPartPr>
            <p14:xfrm>
              <a:off x="4169103" y="2239703"/>
              <a:ext cx="1545480" cy="5076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A75D6C6-F614-4FAB-A159-E4D2560B55D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51103" y="2222063"/>
                <a:ext cx="15811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6410A47-F782-4397-A674-873907D98696}"/>
                  </a:ext>
                </a:extLst>
              </p14:cNvPr>
              <p14:cNvContentPartPr/>
              <p14:nvPr/>
            </p14:nvContentPartPr>
            <p14:xfrm>
              <a:off x="2898303" y="2163023"/>
              <a:ext cx="993240" cy="6415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6410A47-F782-4397-A674-873907D9869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80663" y="2145033"/>
                <a:ext cx="1028880" cy="677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B431674-DCEB-4FB4-A4B0-E48D1904656D}"/>
                  </a:ext>
                </a:extLst>
              </p14:cNvPr>
              <p14:cNvContentPartPr/>
              <p14:nvPr/>
            </p14:nvContentPartPr>
            <p14:xfrm>
              <a:off x="1233663" y="2151503"/>
              <a:ext cx="1276200" cy="607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B431674-DCEB-4FB4-A4B0-E48D1904656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16018" y="2133492"/>
                <a:ext cx="1311850" cy="642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5810A6D-1882-4061-81B6-C2D8F7371E5A}"/>
                  </a:ext>
                </a:extLst>
              </p14:cNvPr>
              <p14:cNvContentPartPr/>
              <p14:nvPr/>
            </p14:nvContentPartPr>
            <p14:xfrm>
              <a:off x="6049743" y="2232143"/>
              <a:ext cx="2238480" cy="5720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5810A6D-1882-4061-81B6-C2D8F7371E5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32100" y="2214503"/>
                <a:ext cx="2274126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6C50E90-4280-4124-9715-0DEC6F68072D}"/>
                  </a:ext>
                </a:extLst>
              </p14:cNvPr>
              <p14:cNvContentPartPr/>
              <p14:nvPr/>
            </p14:nvContentPartPr>
            <p14:xfrm>
              <a:off x="8590263" y="2258783"/>
              <a:ext cx="1415520" cy="3574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6C50E90-4280-4124-9715-0DEC6F68072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72258" y="2241143"/>
                <a:ext cx="1451169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4CEFAC2-6810-4B83-A6DD-A6177AC9414C}"/>
                  </a:ext>
                </a:extLst>
              </p14:cNvPr>
              <p14:cNvContentPartPr/>
              <p14:nvPr/>
            </p14:nvContentPartPr>
            <p14:xfrm>
              <a:off x="728943" y="3350663"/>
              <a:ext cx="340200" cy="97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4CEFAC2-6810-4B83-A6DD-A6177AC9414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0943" y="3333023"/>
                <a:ext cx="3758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4E2E48C-F552-4DF5-8B1D-4553629C4DBE}"/>
                  </a:ext>
                </a:extLst>
              </p14:cNvPr>
              <p14:cNvContentPartPr/>
              <p14:nvPr/>
            </p14:nvContentPartPr>
            <p14:xfrm>
              <a:off x="2790663" y="3208823"/>
              <a:ext cx="1813320" cy="3880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4E2E48C-F552-4DF5-8B1D-4553629C4DB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73023" y="3190823"/>
                <a:ext cx="184896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D686C8C-4182-4867-9486-033A81279DFA}"/>
                  </a:ext>
                </a:extLst>
              </p14:cNvPr>
              <p14:cNvContentPartPr/>
              <p14:nvPr/>
            </p14:nvContentPartPr>
            <p14:xfrm>
              <a:off x="2420583" y="3548303"/>
              <a:ext cx="68760" cy="1249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D686C8C-4182-4867-9486-033A81279DF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02583" y="3530303"/>
                <a:ext cx="10440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20ABF58-E791-49C6-940C-D6E49A7D3324}"/>
                  </a:ext>
                </a:extLst>
              </p14:cNvPr>
              <p14:cNvContentPartPr/>
              <p14:nvPr/>
            </p14:nvContentPartPr>
            <p14:xfrm>
              <a:off x="6522423" y="3197663"/>
              <a:ext cx="1384920" cy="4140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20ABF58-E791-49C6-940C-D6E49A7D332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04778" y="3180023"/>
                <a:ext cx="1420569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85637D14-88F5-4AB7-A030-06A1C493AE23}"/>
                  </a:ext>
                </a:extLst>
              </p14:cNvPr>
              <p14:cNvContentPartPr/>
              <p14:nvPr/>
            </p14:nvContentPartPr>
            <p14:xfrm>
              <a:off x="5101863" y="3193343"/>
              <a:ext cx="1056960" cy="4132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85637D14-88F5-4AB7-A030-06A1C493AE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84217" y="3175703"/>
                <a:ext cx="1092612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3D86A5D-D8FA-4391-AB8C-1D8D3C3873B4}"/>
                  </a:ext>
                </a:extLst>
              </p14:cNvPr>
              <p14:cNvContentPartPr/>
              <p14:nvPr/>
            </p14:nvContentPartPr>
            <p14:xfrm>
              <a:off x="8310543" y="3217823"/>
              <a:ext cx="759240" cy="4032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3D86A5D-D8FA-4391-AB8C-1D8D3C3873B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92543" y="3199823"/>
                <a:ext cx="7948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7BB9F1EB-61B2-4248-8FC4-3203485765FB}"/>
                  </a:ext>
                </a:extLst>
              </p14:cNvPr>
              <p14:cNvContentPartPr/>
              <p14:nvPr/>
            </p14:nvContentPartPr>
            <p14:xfrm>
              <a:off x="1322223" y="3891023"/>
              <a:ext cx="2634480" cy="63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7BB9F1EB-61B2-4248-8FC4-3203485765F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04223" y="3873383"/>
                <a:ext cx="2670120" cy="6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39EE947F-4229-472D-9EDE-328A29C2FDE0}"/>
                  </a:ext>
                </a:extLst>
              </p14:cNvPr>
              <p14:cNvContentPartPr/>
              <p14:nvPr/>
            </p14:nvContentPartPr>
            <p14:xfrm>
              <a:off x="6167823" y="3885263"/>
              <a:ext cx="2194920" cy="5875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39EE947F-4229-472D-9EDE-328A29C2FDE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50183" y="3867623"/>
                <a:ext cx="223056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11D30038-AE48-4138-B97B-B5DF57B72D28}"/>
                  </a:ext>
                </a:extLst>
              </p14:cNvPr>
              <p14:cNvContentPartPr/>
              <p14:nvPr/>
            </p14:nvContentPartPr>
            <p14:xfrm>
              <a:off x="5214183" y="3926663"/>
              <a:ext cx="600120" cy="3938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11D30038-AE48-4138-B97B-B5DF57B72D2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96183" y="3909007"/>
                <a:ext cx="635760" cy="429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33EF7EB4-5D5B-4D41-A34D-6B6F0F38D078}"/>
                  </a:ext>
                </a:extLst>
              </p14:cNvPr>
              <p14:cNvContentPartPr/>
              <p14:nvPr/>
            </p14:nvContentPartPr>
            <p14:xfrm>
              <a:off x="4375383" y="3922703"/>
              <a:ext cx="468360" cy="4964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33EF7EB4-5D5B-4D41-A34D-6B6F0F38D07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57397" y="3905063"/>
                <a:ext cx="503973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344A0E80-0A70-4B91-ADDB-098EDC403CEA}"/>
                  </a:ext>
                </a:extLst>
              </p14:cNvPr>
              <p14:cNvContentPartPr/>
              <p14:nvPr/>
            </p14:nvContentPartPr>
            <p14:xfrm>
              <a:off x="8669103" y="3878063"/>
              <a:ext cx="2048400" cy="3945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344A0E80-0A70-4B91-ADDB-098EDC403CE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651463" y="3860423"/>
                <a:ext cx="208404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C5692C97-943B-4EDA-914A-0860419A9B45}"/>
                  </a:ext>
                </a:extLst>
              </p14:cNvPr>
              <p14:cNvContentPartPr/>
              <p14:nvPr/>
            </p14:nvContentPartPr>
            <p14:xfrm>
              <a:off x="674583" y="4909103"/>
              <a:ext cx="358560" cy="151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C5692C97-943B-4EDA-914A-0860419A9B4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6583" y="4891103"/>
                <a:ext cx="3942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0A171408-2EE3-4799-9528-D32BC25693E9}"/>
                  </a:ext>
                </a:extLst>
              </p14:cNvPr>
              <p14:cNvContentPartPr/>
              <p14:nvPr/>
            </p14:nvContentPartPr>
            <p14:xfrm>
              <a:off x="1286943" y="3196583"/>
              <a:ext cx="964080" cy="3686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0A171408-2EE3-4799-9528-D32BC25693E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268943" y="3178943"/>
                <a:ext cx="99972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487A1382-4BC9-4D01-A3FD-09A4C6C6FA2D}"/>
                  </a:ext>
                </a:extLst>
              </p14:cNvPr>
              <p14:cNvContentPartPr/>
              <p14:nvPr/>
            </p14:nvContentPartPr>
            <p14:xfrm>
              <a:off x="1253463" y="4754303"/>
              <a:ext cx="845640" cy="3668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487A1382-4BC9-4D01-A3FD-09A4C6C6FA2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35823" y="4736303"/>
                <a:ext cx="88128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E55BCFC7-6CDE-4341-A363-40FCCF453BF0}"/>
                  </a:ext>
                </a:extLst>
              </p14:cNvPr>
              <p14:cNvContentPartPr/>
              <p14:nvPr/>
            </p14:nvContentPartPr>
            <p14:xfrm>
              <a:off x="2355423" y="5045903"/>
              <a:ext cx="88920" cy="1731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E55BCFC7-6CDE-4341-A363-40FCCF453BF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37423" y="5027903"/>
                <a:ext cx="12456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054A6751-1202-454C-944A-9D5AFE020B32}"/>
                  </a:ext>
                </a:extLst>
              </p14:cNvPr>
              <p14:cNvContentPartPr/>
              <p14:nvPr/>
            </p14:nvContentPartPr>
            <p14:xfrm>
              <a:off x="4867863" y="4785623"/>
              <a:ext cx="257760" cy="3816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054A6751-1202-454C-944A-9D5AFE020B3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50198" y="4767623"/>
                <a:ext cx="29345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192EC31F-B677-4C61-85C2-CEF3E84E9B65}"/>
                  </a:ext>
                </a:extLst>
              </p14:cNvPr>
              <p14:cNvContentPartPr/>
              <p14:nvPr/>
            </p14:nvContentPartPr>
            <p14:xfrm>
              <a:off x="2795703" y="4734863"/>
              <a:ext cx="1692000" cy="3722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192EC31F-B677-4C61-85C2-CEF3E84E9B6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77703" y="4717223"/>
                <a:ext cx="172764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903A43A5-9337-4621-8EEC-D3AD88F4B978}"/>
                  </a:ext>
                </a:extLst>
              </p14:cNvPr>
              <p14:cNvContentPartPr/>
              <p14:nvPr/>
            </p14:nvContentPartPr>
            <p14:xfrm>
              <a:off x="6587583" y="4801103"/>
              <a:ext cx="605880" cy="365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903A43A5-9337-4621-8EEC-D3AD88F4B97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569583" y="4783463"/>
                <a:ext cx="64152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4173BB7A-CA01-469D-AE2D-BB59A7599104}"/>
                  </a:ext>
                </a:extLst>
              </p14:cNvPr>
              <p14:cNvContentPartPr/>
              <p14:nvPr/>
            </p14:nvContentPartPr>
            <p14:xfrm>
              <a:off x="5497503" y="4779863"/>
              <a:ext cx="777240" cy="3967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4173BB7A-CA01-469D-AE2D-BB59A759910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479503" y="4761863"/>
                <a:ext cx="8128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8C78708F-8FC6-4E6B-85C3-5C84D812E140}"/>
                  </a:ext>
                </a:extLst>
              </p14:cNvPr>
              <p14:cNvContentPartPr/>
              <p14:nvPr/>
            </p14:nvContentPartPr>
            <p14:xfrm>
              <a:off x="7525023" y="4845023"/>
              <a:ext cx="2225520" cy="4842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8C78708F-8FC6-4E6B-85C3-5C84D812E14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507023" y="4827383"/>
                <a:ext cx="226116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FFAFC531-5664-4A7D-8249-28C64F19CB3C}"/>
                  </a:ext>
                </a:extLst>
              </p14:cNvPr>
              <p14:cNvContentPartPr/>
              <p14:nvPr/>
            </p14:nvContentPartPr>
            <p14:xfrm>
              <a:off x="10079583" y="4886063"/>
              <a:ext cx="739800" cy="53208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FFAFC531-5664-4A7D-8249-28C64F19CB3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061934" y="4868423"/>
                <a:ext cx="775457" cy="56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BB1372B5-6C65-483A-BBB6-E471B9E13F85}"/>
                  </a:ext>
                </a:extLst>
              </p14:cNvPr>
              <p14:cNvContentPartPr/>
              <p14:nvPr/>
            </p14:nvContentPartPr>
            <p14:xfrm>
              <a:off x="3666543" y="5324543"/>
              <a:ext cx="574920" cy="5346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BB1372B5-6C65-483A-BBB6-E471B9E13F8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648903" y="5306903"/>
                <a:ext cx="61056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9EC3ED1C-AAE7-4ADA-8256-E63E19BBB641}"/>
                  </a:ext>
                </a:extLst>
              </p14:cNvPr>
              <p14:cNvContentPartPr/>
              <p14:nvPr/>
            </p14:nvContentPartPr>
            <p14:xfrm>
              <a:off x="1305303" y="5318063"/>
              <a:ext cx="1918440" cy="42192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9EC3ED1C-AAE7-4ADA-8256-E63E19BBB64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287660" y="5300048"/>
                <a:ext cx="1954087" cy="457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89FFC4F6-EBEB-4EED-A886-791065C1C092}"/>
                  </a:ext>
                </a:extLst>
              </p14:cNvPr>
              <p14:cNvContentPartPr/>
              <p14:nvPr/>
            </p14:nvContentPartPr>
            <p14:xfrm>
              <a:off x="7744983" y="5488343"/>
              <a:ext cx="2103120" cy="35532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89FFC4F6-EBEB-4EED-A886-791065C1C09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727343" y="5470685"/>
                <a:ext cx="2138760" cy="390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8F9A3867-1B34-44D2-8B4C-82271BA0850C}"/>
                  </a:ext>
                </a:extLst>
              </p14:cNvPr>
              <p14:cNvContentPartPr/>
              <p14:nvPr/>
            </p14:nvContentPartPr>
            <p14:xfrm>
              <a:off x="5957223" y="5463503"/>
              <a:ext cx="1442880" cy="36576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8F9A3867-1B34-44D2-8B4C-82271BA0850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939227" y="5445503"/>
                <a:ext cx="1478511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8067C432-1C94-4067-A426-862159A1CA92}"/>
                  </a:ext>
                </a:extLst>
              </p14:cNvPr>
              <p14:cNvContentPartPr/>
              <p14:nvPr/>
            </p14:nvContentPartPr>
            <p14:xfrm>
              <a:off x="4639263" y="5394023"/>
              <a:ext cx="908640" cy="51660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8067C432-1C94-4067-A426-862159A1CA9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621616" y="5376036"/>
                <a:ext cx="944294" cy="552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7AD0BA2-AA3B-482F-A4D2-70221AFB8B53}"/>
                  </a:ext>
                </a:extLst>
              </p14:cNvPr>
              <p14:cNvContentPartPr/>
              <p14:nvPr/>
            </p14:nvContentPartPr>
            <p14:xfrm>
              <a:off x="2458383" y="6069743"/>
              <a:ext cx="1712880" cy="3420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7AD0BA2-AA3B-482F-A4D2-70221AFB8B5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40383" y="6052084"/>
                <a:ext cx="1748520" cy="377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2A97B7-60CC-4416-BAE2-42DD511BE566}"/>
                  </a:ext>
                </a:extLst>
              </p14:cNvPr>
              <p14:cNvContentPartPr/>
              <p14:nvPr/>
            </p14:nvContentPartPr>
            <p14:xfrm>
              <a:off x="1284063" y="5922863"/>
              <a:ext cx="934920" cy="64800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2A97B7-60CC-4416-BAE2-42DD511BE56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66416" y="5904863"/>
                <a:ext cx="970574" cy="68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FC48C80B-D43A-4E98-AFE6-8EF9037F51C1}"/>
                  </a:ext>
                </a:extLst>
              </p14:cNvPr>
              <p14:cNvContentPartPr/>
              <p14:nvPr/>
            </p14:nvContentPartPr>
            <p14:xfrm>
              <a:off x="4441623" y="5920703"/>
              <a:ext cx="1510920" cy="6174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FC48C80B-D43A-4E98-AFE6-8EF9037F51C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423983" y="5903063"/>
                <a:ext cx="154656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BEAA486A-D732-444F-A032-722E73E5518D}"/>
                  </a:ext>
                </a:extLst>
              </p14:cNvPr>
              <p14:cNvContentPartPr/>
              <p14:nvPr/>
            </p14:nvContentPartPr>
            <p14:xfrm>
              <a:off x="7784943" y="6082343"/>
              <a:ext cx="865080" cy="33732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BEAA486A-D732-444F-A032-722E73E5518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767310" y="6064343"/>
                <a:ext cx="900705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1889B69E-D3F5-4A8E-9C91-685D61E7D5E4}"/>
                  </a:ext>
                </a:extLst>
              </p14:cNvPr>
              <p14:cNvContentPartPr/>
              <p14:nvPr/>
            </p14:nvContentPartPr>
            <p14:xfrm>
              <a:off x="6313983" y="6096743"/>
              <a:ext cx="1080720" cy="30780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1889B69E-D3F5-4A8E-9C91-685D61E7D5E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295989" y="6078743"/>
                <a:ext cx="1116348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000FECA-85DC-4732-BAC0-DDC2D3A1191E}"/>
                  </a:ext>
                </a:extLst>
              </p14:cNvPr>
              <p14:cNvContentPartPr/>
              <p14:nvPr/>
            </p14:nvContentPartPr>
            <p14:xfrm>
              <a:off x="6317583" y="1337183"/>
              <a:ext cx="2451960" cy="7020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000FECA-85DC-4732-BAC0-DDC2D3A1191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299586" y="1319183"/>
                <a:ext cx="2487595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332363C-88F7-486A-BDAD-966C6F8CB4CA}"/>
                  </a:ext>
                </a:extLst>
              </p14:cNvPr>
              <p14:cNvContentPartPr/>
              <p14:nvPr/>
            </p14:nvContentPartPr>
            <p14:xfrm>
              <a:off x="5528103" y="1614743"/>
              <a:ext cx="558000" cy="2185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332363C-88F7-486A-BDAD-966C6F8CB4C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510452" y="1596743"/>
                <a:ext cx="593663" cy="2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73055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46AF958-D80E-4088-9150-988C18D611C4}"/>
                  </a:ext>
                </a:extLst>
              </p14:cNvPr>
              <p14:cNvContentPartPr/>
              <p14:nvPr/>
            </p14:nvContentPartPr>
            <p14:xfrm>
              <a:off x="339063" y="152423"/>
              <a:ext cx="3598560" cy="686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46AF958-D80E-4088-9150-988C18D611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063" y="116442"/>
                <a:ext cx="3670200" cy="757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E808102-1084-4E1D-B4CA-0676A87699F4}"/>
                  </a:ext>
                </a:extLst>
              </p14:cNvPr>
              <p14:cNvContentPartPr/>
              <p14:nvPr/>
            </p14:nvContentPartPr>
            <p14:xfrm>
              <a:off x="4233543" y="93743"/>
              <a:ext cx="2470320" cy="734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E808102-1084-4E1D-B4CA-0676A87699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7903" y="57743"/>
                <a:ext cx="254196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6AAB702-7FCF-4C23-9A24-E29C27E2B0BF}"/>
                  </a:ext>
                </a:extLst>
              </p14:cNvPr>
              <p14:cNvContentPartPr/>
              <p14:nvPr/>
            </p14:nvContentPartPr>
            <p14:xfrm>
              <a:off x="7068543" y="148463"/>
              <a:ext cx="3157200" cy="376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6AAB702-7FCF-4C23-9A24-E29C27E2B0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2903" y="112497"/>
                <a:ext cx="3228840" cy="448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777F80B-C3CA-4838-966E-8E8DD49B30D6}"/>
                  </a:ext>
                </a:extLst>
              </p14:cNvPr>
              <p14:cNvContentPartPr/>
              <p14:nvPr/>
            </p14:nvContentPartPr>
            <p14:xfrm>
              <a:off x="237183" y="766583"/>
              <a:ext cx="10393920" cy="259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777F80B-C3CA-4838-966E-8E8DD49B30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543" y="730943"/>
                <a:ext cx="104655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E567DB-380D-449A-9A05-93950D2A8D4B}"/>
                  </a:ext>
                </a:extLst>
              </p14:cNvPr>
              <p14:cNvContentPartPr/>
              <p14:nvPr/>
            </p14:nvContentPartPr>
            <p14:xfrm>
              <a:off x="533103" y="1446623"/>
              <a:ext cx="113400" cy="143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E567DB-380D-449A-9A05-93950D2A8D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7463" y="1410983"/>
                <a:ext cx="1850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CC966A6-505D-48A4-9B61-950140B41A12}"/>
                  </a:ext>
                </a:extLst>
              </p14:cNvPr>
              <p14:cNvContentPartPr/>
              <p14:nvPr/>
            </p14:nvContentPartPr>
            <p14:xfrm>
              <a:off x="1034182" y="1183156"/>
              <a:ext cx="3549960" cy="6249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CC966A6-505D-48A4-9B61-950140B41A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6540" y="1165156"/>
                <a:ext cx="3585604" cy="6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85F0040-EEF6-4714-9330-40E6D648BF5D}"/>
                  </a:ext>
                </a:extLst>
              </p14:cNvPr>
              <p14:cNvContentPartPr/>
              <p14:nvPr/>
            </p14:nvContentPartPr>
            <p14:xfrm>
              <a:off x="4975102" y="1207636"/>
              <a:ext cx="1787040" cy="6202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85F0040-EEF6-4714-9330-40E6D648BF5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57102" y="1189996"/>
                <a:ext cx="1822680" cy="65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25784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46AF958-D80E-4088-9150-988C18D611C4}"/>
                  </a:ext>
                </a:extLst>
              </p14:cNvPr>
              <p14:cNvContentPartPr/>
              <p14:nvPr/>
            </p14:nvContentPartPr>
            <p14:xfrm>
              <a:off x="339063" y="152423"/>
              <a:ext cx="3598560" cy="686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46AF958-D80E-4088-9150-988C18D611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063" y="116442"/>
                <a:ext cx="3670200" cy="757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E808102-1084-4E1D-B4CA-0676A87699F4}"/>
                  </a:ext>
                </a:extLst>
              </p14:cNvPr>
              <p14:cNvContentPartPr/>
              <p14:nvPr/>
            </p14:nvContentPartPr>
            <p14:xfrm>
              <a:off x="4233543" y="93743"/>
              <a:ext cx="2470320" cy="734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E808102-1084-4E1D-B4CA-0676A87699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7903" y="57743"/>
                <a:ext cx="254196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6AAB702-7FCF-4C23-9A24-E29C27E2B0BF}"/>
                  </a:ext>
                </a:extLst>
              </p14:cNvPr>
              <p14:cNvContentPartPr/>
              <p14:nvPr/>
            </p14:nvContentPartPr>
            <p14:xfrm>
              <a:off x="7068543" y="148463"/>
              <a:ext cx="3157200" cy="376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6AAB702-7FCF-4C23-9A24-E29C27E2B0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2903" y="112497"/>
                <a:ext cx="3228840" cy="448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777F80B-C3CA-4838-966E-8E8DD49B30D6}"/>
                  </a:ext>
                </a:extLst>
              </p14:cNvPr>
              <p14:cNvContentPartPr/>
              <p14:nvPr/>
            </p14:nvContentPartPr>
            <p14:xfrm>
              <a:off x="237183" y="766583"/>
              <a:ext cx="10393920" cy="259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777F80B-C3CA-4838-966E-8E8DD49B30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543" y="730943"/>
                <a:ext cx="104655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E567DB-380D-449A-9A05-93950D2A8D4B}"/>
                  </a:ext>
                </a:extLst>
              </p14:cNvPr>
              <p14:cNvContentPartPr/>
              <p14:nvPr/>
            </p14:nvContentPartPr>
            <p14:xfrm>
              <a:off x="533103" y="1446623"/>
              <a:ext cx="113400" cy="143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E567DB-380D-449A-9A05-93950D2A8D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7463" y="1410983"/>
                <a:ext cx="1850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CC966A6-505D-48A4-9B61-950140B41A12}"/>
                  </a:ext>
                </a:extLst>
              </p14:cNvPr>
              <p14:cNvContentPartPr/>
              <p14:nvPr/>
            </p14:nvContentPartPr>
            <p14:xfrm>
              <a:off x="1034182" y="1183156"/>
              <a:ext cx="3549960" cy="6249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CC966A6-505D-48A4-9B61-950140B41A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6540" y="1165156"/>
                <a:ext cx="3585604" cy="6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85F0040-EEF6-4714-9330-40E6D648BF5D}"/>
                  </a:ext>
                </a:extLst>
              </p14:cNvPr>
              <p14:cNvContentPartPr/>
              <p14:nvPr/>
            </p14:nvContentPartPr>
            <p14:xfrm>
              <a:off x="4975102" y="1207636"/>
              <a:ext cx="1787040" cy="6202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85F0040-EEF6-4714-9330-40E6D648BF5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57102" y="1189996"/>
                <a:ext cx="182268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C61E1E4-035A-4F94-BA27-46B039FD14B4}"/>
                  </a:ext>
                </a:extLst>
              </p14:cNvPr>
              <p14:cNvContentPartPr/>
              <p14:nvPr/>
            </p14:nvContentPartPr>
            <p14:xfrm>
              <a:off x="1045342" y="2186836"/>
              <a:ext cx="263520" cy="248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C61E1E4-035A-4F94-BA27-46B039FD14B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7342" y="2169196"/>
                <a:ext cx="2991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1DEBB8F-C911-484B-99E0-D8465438C283}"/>
                  </a:ext>
                </a:extLst>
              </p14:cNvPr>
              <p14:cNvContentPartPr/>
              <p14:nvPr/>
            </p14:nvContentPartPr>
            <p14:xfrm>
              <a:off x="1653022" y="1962196"/>
              <a:ext cx="1456560" cy="405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1DEBB8F-C911-484B-99E0-D8465438C28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35022" y="1944212"/>
                <a:ext cx="1492200" cy="440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4AAF2677-ED31-4E70-B21D-B38459159571}"/>
                  </a:ext>
                </a:extLst>
              </p14:cNvPr>
              <p14:cNvContentPartPr/>
              <p14:nvPr/>
            </p14:nvContentPartPr>
            <p14:xfrm>
              <a:off x="4273462" y="1998556"/>
              <a:ext cx="1209240" cy="595440"/>
            </p14:xfrm>
          </p:contentPart>
        </mc:Choice>
        <mc:Fallback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4AAF2677-ED31-4E70-B21D-B3845915957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55462" y="1980916"/>
                <a:ext cx="124488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4E38DED5-34A2-44D9-A584-C4E67838C704}"/>
                  </a:ext>
                </a:extLst>
              </p14:cNvPr>
              <p14:cNvContentPartPr/>
              <p14:nvPr/>
            </p14:nvContentPartPr>
            <p14:xfrm>
              <a:off x="3532222" y="2051476"/>
              <a:ext cx="443520" cy="315360"/>
            </p14:xfrm>
          </p:contentPart>
        </mc:Choice>
        <mc:Fallback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4E38DED5-34A2-44D9-A584-C4E67838C70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14237" y="2033476"/>
                <a:ext cx="479131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7CB964E6-4AF6-48A1-A7C8-EDB1520776D1}"/>
                  </a:ext>
                </a:extLst>
              </p14:cNvPr>
              <p14:cNvContentPartPr/>
              <p14:nvPr/>
            </p14:nvContentPartPr>
            <p14:xfrm>
              <a:off x="5869702" y="1960756"/>
              <a:ext cx="1621800" cy="379800"/>
            </p14:xfrm>
          </p:contentPart>
        </mc:Choice>
        <mc:Fallback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7CB964E6-4AF6-48A1-A7C8-EDB1520776D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51702" y="1942756"/>
                <a:ext cx="165744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853B2F8B-0F9A-4F49-A27F-FD05DDC93918}"/>
                  </a:ext>
                </a:extLst>
              </p14:cNvPr>
              <p14:cNvContentPartPr/>
              <p14:nvPr/>
            </p14:nvContentPartPr>
            <p14:xfrm>
              <a:off x="7817662" y="1876516"/>
              <a:ext cx="1419480" cy="58824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853B2F8B-0F9A-4F49-A27F-FD05DDC9391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99667" y="1858865"/>
                <a:ext cx="1455111" cy="6239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53084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46AF958-D80E-4088-9150-988C18D611C4}"/>
                  </a:ext>
                </a:extLst>
              </p14:cNvPr>
              <p14:cNvContentPartPr/>
              <p14:nvPr/>
            </p14:nvContentPartPr>
            <p14:xfrm>
              <a:off x="339063" y="152423"/>
              <a:ext cx="3598560" cy="686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46AF958-D80E-4088-9150-988C18D611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063" y="116442"/>
                <a:ext cx="3670200" cy="757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E808102-1084-4E1D-B4CA-0676A87699F4}"/>
                  </a:ext>
                </a:extLst>
              </p14:cNvPr>
              <p14:cNvContentPartPr/>
              <p14:nvPr/>
            </p14:nvContentPartPr>
            <p14:xfrm>
              <a:off x="4233543" y="93743"/>
              <a:ext cx="2470320" cy="734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E808102-1084-4E1D-B4CA-0676A87699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7903" y="57743"/>
                <a:ext cx="254196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6AAB702-7FCF-4C23-9A24-E29C27E2B0BF}"/>
                  </a:ext>
                </a:extLst>
              </p14:cNvPr>
              <p14:cNvContentPartPr/>
              <p14:nvPr/>
            </p14:nvContentPartPr>
            <p14:xfrm>
              <a:off x="7068543" y="148463"/>
              <a:ext cx="3157200" cy="376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6AAB702-7FCF-4C23-9A24-E29C27E2B0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2903" y="112497"/>
                <a:ext cx="3228840" cy="448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777F80B-C3CA-4838-966E-8E8DD49B30D6}"/>
                  </a:ext>
                </a:extLst>
              </p14:cNvPr>
              <p14:cNvContentPartPr/>
              <p14:nvPr/>
            </p14:nvContentPartPr>
            <p14:xfrm>
              <a:off x="237183" y="766583"/>
              <a:ext cx="10393920" cy="259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777F80B-C3CA-4838-966E-8E8DD49B30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543" y="730943"/>
                <a:ext cx="104655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E567DB-380D-449A-9A05-93950D2A8D4B}"/>
                  </a:ext>
                </a:extLst>
              </p14:cNvPr>
              <p14:cNvContentPartPr/>
              <p14:nvPr/>
            </p14:nvContentPartPr>
            <p14:xfrm>
              <a:off x="533103" y="1446623"/>
              <a:ext cx="113400" cy="143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E567DB-380D-449A-9A05-93950D2A8D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7463" y="1410983"/>
                <a:ext cx="1850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CC966A6-505D-48A4-9B61-950140B41A12}"/>
                  </a:ext>
                </a:extLst>
              </p14:cNvPr>
              <p14:cNvContentPartPr/>
              <p14:nvPr/>
            </p14:nvContentPartPr>
            <p14:xfrm>
              <a:off x="1034182" y="1183156"/>
              <a:ext cx="3549960" cy="6249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CC966A6-505D-48A4-9B61-950140B41A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6540" y="1165156"/>
                <a:ext cx="3585604" cy="6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85F0040-EEF6-4714-9330-40E6D648BF5D}"/>
                  </a:ext>
                </a:extLst>
              </p14:cNvPr>
              <p14:cNvContentPartPr/>
              <p14:nvPr/>
            </p14:nvContentPartPr>
            <p14:xfrm>
              <a:off x="4975102" y="1207636"/>
              <a:ext cx="1787040" cy="6202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85F0040-EEF6-4714-9330-40E6D648BF5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57102" y="1189996"/>
                <a:ext cx="182268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C61E1E4-035A-4F94-BA27-46B039FD14B4}"/>
                  </a:ext>
                </a:extLst>
              </p14:cNvPr>
              <p14:cNvContentPartPr/>
              <p14:nvPr/>
            </p14:nvContentPartPr>
            <p14:xfrm>
              <a:off x="1045342" y="2186836"/>
              <a:ext cx="263520" cy="248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C61E1E4-035A-4F94-BA27-46B039FD14B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7342" y="2169196"/>
                <a:ext cx="2991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1DEBB8F-C911-484B-99E0-D8465438C283}"/>
                  </a:ext>
                </a:extLst>
              </p14:cNvPr>
              <p14:cNvContentPartPr/>
              <p14:nvPr/>
            </p14:nvContentPartPr>
            <p14:xfrm>
              <a:off x="1653022" y="1962196"/>
              <a:ext cx="1456560" cy="405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1DEBB8F-C911-484B-99E0-D8465438C28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35022" y="1944212"/>
                <a:ext cx="1492200" cy="440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4AAF2677-ED31-4E70-B21D-B38459159571}"/>
                  </a:ext>
                </a:extLst>
              </p14:cNvPr>
              <p14:cNvContentPartPr/>
              <p14:nvPr/>
            </p14:nvContentPartPr>
            <p14:xfrm>
              <a:off x="4273462" y="1998556"/>
              <a:ext cx="1209240" cy="595440"/>
            </p14:xfrm>
          </p:contentPart>
        </mc:Choice>
        <mc:Fallback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4AAF2677-ED31-4E70-B21D-B3845915957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55462" y="1980916"/>
                <a:ext cx="124488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4E38DED5-34A2-44D9-A584-C4E67838C704}"/>
                  </a:ext>
                </a:extLst>
              </p14:cNvPr>
              <p14:cNvContentPartPr/>
              <p14:nvPr/>
            </p14:nvContentPartPr>
            <p14:xfrm>
              <a:off x="3532222" y="2051476"/>
              <a:ext cx="443520" cy="315360"/>
            </p14:xfrm>
          </p:contentPart>
        </mc:Choice>
        <mc:Fallback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4E38DED5-34A2-44D9-A584-C4E67838C70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14237" y="2033476"/>
                <a:ext cx="479131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7CB964E6-4AF6-48A1-A7C8-EDB1520776D1}"/>
                  </a:ext>
                </a:extLst>
              </p14:cNvPr>
              <p14:cNvContentPartPr/>
              <p14:nvPr/>
            </p14:nvContentPartPr>
            <p14:xfrm>
              <a:off x="5869702" y="1960756"/>
              <a:ext cx="1621800" cy="379800"/>
            </p14:xfrm>
          </p:contentPart>
        </mc:Choice>
        <mc:Fallback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7CB964E6-4AF6-48A1-A7C8-EDB1520776D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51702" y="1942756"/>
                <a:ext cx="165744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853B2F8B-0F9A-4F49-A27F-FD05DDC93918}"/>
                  </a:ext>
                </a:extLst>
              </p14:cNvPr>
              <p14:cNvContentPartPr/>
              <p14:nvPr/>
            </p14:nvContentPartPr>
            <p14:xfrm>
              <a:off x="7817662" y="1876516"/>
              <a:ext cx="1419480" cy="58824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853B2F8B-0F9A-4F49-A27F-FD05DDC9391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99667" y="1858865"/>
                <a:ext cx="1455111" cy="623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B730E52A-318E-48A8-9B7C-D0D45FD3E83C}"/>
                  </a:ext>
                </a:extLst>
              </p14:cNvPr>
              <p14:cNvContentPartPr/>
              <p14:nvPr/>
            </p14:nvContentPartPr>
            <p14:xfrm>
              <a:off x="1080982" y="3084676"/>
              <a:ext cx="281160" cy="23400"/>
            </p14:xfrm>
          </p:contentPart>
        </mc:Choice>
        <mc:Fallback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B730E52A-318E-48A8-9B7C-D0D45FD3E83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63342" y="3067036"/>
                <a:ext cx="3168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A381C19B-31BA-47B3-9497-61D469CEBBC5}"/>
                  </a:ext>
                </a:extLst>
              </p14:cNvPr>
              <p14:cNvContentPartPr/>
              <p14:nvPr/>
            </p14:nvContentPartPr>
            <p14:xfrm>
              <a:off x="8256862" y="2857876"/>
              <a:ext cx="1056240" cy="629280"/>
            </p14:xfrm>
          </p:contentPart>
        </mc:Choice>
        <mc:Fallback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A381C19B-31BA-47B3-9497-61D469CEBBC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238862" y="2839876"/>
                <a:ext cx="1091880" cy="66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4C4CD3E2-E19D-4BEB-8514-AF517FA466F7}"/>
                  </a:ext>
                </a:extLst>
              </p14:cNvPr>
              <p14:cNvContentPartPr/>
              <p14:nvPr/>
            </p14:nvContentPartPr>
            <p14:xfrm>
              <a:off x="7459462" y="3061636"/>
              <a:ext cx="402480" cy="199080"/>
            </p14:xfrm>
          </p:contentPart>
        </mc:Choice>
        <mc:Fallback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4C4CD3E2-E19D-4BEB-8514-AF517FA466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41478" y="3043996"/>
                <a:ext cx="438088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AB704273-E171-4C77-ACBA-5BE7AD6AF340}"/>
                  </a:ext>
                </a:extLst>
              </p14:cNvPr>
              <p14:cNvContentPartPr/>
              <p14:nvPr/>
            </p14:nvContentPartPr>
            <p14:xfrm>
              <a:off x="5658382" y="2785156"/>
              <a:ext cx="1413360" cy="59472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AB704273-E171-4C77-ACBA-5BE7AD6AF34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40742" y="2767516"/>
                <a:ext cx="1449000" cy="63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B76A2707-4189-435F-BAF0-68F8FAAD2700}"/>
                  </a:ext>
                </a:extLst>
              </p14:cNvPr>
              <p14:cNvContentPartPr/>
              <p14:nvPr/>
            </p14:nvContentPartPr>
            <p14:xfrm>
              <a:off x="4805182" y="2857516"/>
              <a:ext cx="510120" cy="402840"/>
            </p14:xfrm>
          </p:contentPart>
        </mc:Choice>
        <mc:Fallback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B76A2707-4189-435F-BAF0-68F8FAAD270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87182" y="2839876"/>
                <a:ext cx="54576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74D32BA1-B4C9-4CA8-921F-6C8FDE570373}"/>
                  </a:ext>
                </a:extLst>
              </p14:cNvPr>
              <p14:cNvContentPartPr/>
              <p14:nvPr/>
            </p14:nvContentPartPr>
            <p14:xfrm>
              <a:off x="3241342" y="2914036"/>
              <a:ext cx="1047600" cy="37152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74D32BA1-B4C9-4CA8-921F-6C8FDE57037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23342" y="2896036"/>
                <a:ext cx="108324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30A7741A-E36C-4FE8-9094-BE703E2E8D7D}"/>
                  </a:ext>
                </a:extLst>
              </p14:cNvPr>
              <p14:cNvContentPartPr/>
              <p14:nvPr/>
            </p14:nvContentPartPr>
            <p14:xfrm>
              <a:off x="1707382" y="2875156"/>
              <a:ext cx="1130760" cy="393840"/>
            </p14:xfrm>
          </p:contentPart>
        </mc:Choice>
        <mc:Fallback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30A7741A-E36C-4FE8-9094-BE703E2E8D7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89736" y="2857156"/>
                <a:ext cx="1166411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C9648738-4442-4E9B-B3FE-1F7C64B92824}"/>
                  </a:ext>
                </a:extLst>
              </p14:cNvPr>
              <p14:cNvContentPartPr/>
              <p14:nvPr/>
            </p14:nvContentPartPr>
            <p14:xfrm>
              <a:off x="9674182" y="2887396"/>
              <a:ext cx="2191680" cy="600840"/>
            </p14:xfrm>
          </p:contentPart>
        </mc:Choice>
        <mc:Fallback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C9648738-4442-4E9B-B3FE-1F7C64B9282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656542" y="2869745"/>
                <a:ext cx="2227320" cy="636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99760C09-CC99-4A73-B230-45A0AF445185}"/>
                  </a:ext>
                </a:extLst>
              </p14:cNvPr>
              <p14:cNvContentPartPr/>
              <p14:nvPr/>
            </p14:nvContentPartPr>
            <p14:xfrm>
              <a:off x="1712062" y="3490756"/>
              <a:ext cx="627480" cy="424800"/>
            </p14:xfrm>
          </p:contentPart>
        </mc:Choice>
        <mc:Fallback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99760C09-CC99-4A73-B230-45A0AF44518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94072" y="3473116"/>
                <a:ext cx="66310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7AF27F6D-B35F-4409-853C-5D3403C507B8}"/>
                  </a:ext>
                </a:extLst>
              </p14:cNvPr>
              <p14:cNvContentPartPr/>
              <p14:nvPr/>
            </p14:nvContentPartPr>
            <p14:xfrm>
              <a:off x="2794222" y="3497596"/>
              <a:ext cx="1833840" cy="398880"/>
            </p14:xfrm>
          </p:contentPart>
        </mc:Choice>
        <mc:Fallback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7AF27F6D-B35F-4409-853C-5D3403C507B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76579" y="3479956"/>
                <a:ext cx="1869487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61A4DA4B-3A4D-4555-8B57-935C19860E62}"/>
                  </a:ext>
                </a:extLst>
              </p14:cNvPr>
              <p14:cNvContentPartPr/>
              <p14:nvPr/>
            </p14:nvContentPartPr>
            <p14:xfrm>
              <a:off x="8580502" y="3537916"/>
              <a:ext cx="982800" cy="371520"/>
            </p14:xfrm>
          </p:contentPart>
        </mc:Choice>
        <mc:Fallback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61A4DA4B-3A4D-4555-8B57-935C19860E6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562862" y="3519933"/>
                <a:ext cx="1018440" cy="407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00D9EABE-2B71-4038-B187-46D2267398FD}"/>
                  </a:ext>
                </a:extLst>
              </p14:cNvPr>
              <p14:cNvContentPartPr/>
              <p14:nvPr/>
            </p14:nvContentPartPr>
            <p14:xfrm>
              <a:off x="9952462" y="3528556"/>
              <a:ext cx="1340640" cy="527040"/>
            </p14:xfrm>
          </p:contentPart>
        </mc:Choice>
        <mc:Fallback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00D9EABE-2B71-4038-B187-46D2267398F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934822" y="3510556"/>
                <a:ext cx="137628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D48C0278-E27C-486A-B6AA-454D6B9AFC87}"/>
                  </a:ext>
                </a:extLst>
              </p14:cNvPr>
              <p14:cNvContentPartPr/>
              <p14:nvPr/>
            </p14:nvContentPartPr>
            <p14:xfrm>
              <a:off x="1902903" y="3483916"/>
              <a:ext cx="6317239" cy="1013347"/>
            </p14:xfrm>
          </p:contentPart>
        </mc:Choice>
        <mc:Fallback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D48C0278-E27C-486A-B6AA-454D6B9AFC8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85262" y="3465917"/>
                <a:ext cx="6352881" cy="10489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0371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46AF958-D80E-4088-9150-988C18D611C4}"/>
                  </a:ext>
                </a:extLst>
              </p14:cNvPr>
              <p14:cNvContentPartPr/>
              <p14:nvPr/>
            </p14:nvContentPartPr>
            <p14:xfrm>
              <a:off x="339063" y="152423"/>
              <a:ext cx="3598560" cy="686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46AF958-D80E-4088-9150-988C18D611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063" y="116442"/>
                <a:ext cx="3670200" cy="757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E808102-1084-4E1D-B4CA-0676A87699F4}"/>
                  </a:ext>
                </a:extLst>
              </p14:cNvPr>
              <p14:cNvContentPartPr/>
              <p14:nvPr/>
            </p14:nvContentPartPr>
            <p14:xfrm>
              <a:off x="4233543" y="93743"/>
              <a:ext cx="2470320" cy="734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E808102-1084-4E1D-B4CA-0676A87699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7903" y="57743"/>
                <a:ext cx="254196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6AAB702-7FCF-4C23-9A24-E29C27E2B0BF}"/>
                  </a:ext>
                </a:extLst>
              </p14:cNvPr>
              <p14:cNvContentPartPr/>
              <p14:nvPr/>
            </p14:nvContentPartPr>
            <p14:xfrm>
              <a:off x="7068543" y="148463"/>
              <a:ext cx="3157200" cy="376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6AAB702-7FCF-4C23-9A24-E29C27E2B0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2903" y="112497"/>
                <a:ext cx="3228840" cy="448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777F80B-C3CA-4838-966E-8E8DD49B30D6}"/>
                  </a:ext>
                </a:extLst>
              </p14:cNvPr>
              <p14:cNvContentPartPr/>
              <p14:nvPr/>
            </p14:nvContentPartPr>
            <p14:xfrm>
              <a:off x="237183" y="766583"/>
              <a:ext cx="10393920" cy="259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777F80B-C3CA-4838-966E-8E8DD49B30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543" y="730943"/>
                <a:ext cx="104655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E567DB-380D-449A-9A05-93950D2A8D4B}"/>
                  </a:ext>
                </a:extLst>
              </p14:cNvPr>
              <p14:cNvContentPartPr/>
              <p14:nvPr/>
            </p14:nvContentPartPr>
            <p14:xfrm>
              <a:off x="533103" y="1446623"/>
              <a:ext cx="113400" cy="143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E567DB-380D-449A-9A05-93950D2A8D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7463" y="1410983"/>
                <a:ext cx="1850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CC966A6-505D-48A4-9B61-950140B41A12}"/>
                  </a:ext>
                </a:extLst>
              </p14:cNvPr>
              <p14:cNvContentPartPr/>
              <p14:nvPr/>
            </p14:nvContentPartPr>
            <p14:xfrm>
              <a:off x="1034182" y="1183156"/>
              <a:ext cx="3549960" cy="6249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CC966A6-505D-48A4-9B61-950140B41A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6540" y="1165156"/>
                <a:ext cx="3585604" cy="6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85F0040-EEF6-4714-9330-40E6D648BF5D}"/>
                  </a:ext>
                </a:extLst>
              </p14:cNvPr>
              <p14:cNvContentPartPr/>
              <p14:nvPr/>
            </p14:nvContentPartPr>
            <p14:xfrm>
              <a:off x="4975102" y="1207636"/>
              <a:ext cx="1787040" cy="6202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85F0040-EEF6-4714-9330-40E6D648BF5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57102" y="1189996"/>
                <a:ext cx="182268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C61E1E4-035A-4F94-BA27-46B039FD14B4}"/>
                  </a:ext>
                </a:extLst>
              </p14:cNvPr>
              <p14:cNvContentPartPr/>
              <p14:nvPr/>
            </p14:nvContentPartPr>
            <p14:xfrm>
              <a:off x="1045342" y="2186836"/>
              <a:ext cx="263520" cy="248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C61E1E4-035A-4F94-BA27-46B039FD14B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7342" y="2169196"/>
                <a:ext cx="2991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1DEBB8F-C911-484B-99E0-D8465438C283}"/>
                  </a:ext>
                </a:extLst>
              </p14:cNvPr>
              <p14:cNvContentPartPr/>
              <p14:nvPr/>
            </p14:nvContentPartPr>
            <p14:xfrm>
              <a:off x="1653022" y="1962196"/>
              <a:ext cx="1456560" cy="405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1DEBB8F-C911-484B-99E0-D8465438C28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35022" y="1944212"/>
                <a:ext cx="1492200" cy="440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08920D85-F06D-43F1-9470-56B782869972}"/>
                  </a:ext>
                </a:extLst>
              </p14:cNvPr>
              <p14:cNvContentPartPr/>
              <p14:nvPr/>
            </p14:nvContentPartPr>
            <p14:xfrm>
              <a:off x="1045342" y="4968490"/>
              <a:ext cx="243720" cy="2412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08920D85-F06D-43F1-9470-56B78286997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27342" y="4950850"/>
                <a:ext cx="2793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E97AFDC9-5136-4166-AE31-C34892A5DC84}"/>
                  </a:ext>
                </a:extLst>
              </p14:cNvPr>
              <p14:cNvContentPartPr/>
              <p14:nvPr/>
            </p14:nvContentPartPr>
            <p14:xfrm>
              <a:off x="3765502" y="4766170"/>
              <a:ext cx="351720" cy="40500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E97AFDC9-5136-4166-AE31-C34892A5DC8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47502" y="4748530"/>
                <a:ext cx="38736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CD7DE9B3-D40B-4A63-9702-2E96411A1561}"/>
                  </a:ext>
                </a:extLst>
              </p14:cNvPr>
              <p14:cNvContentPartPr/>
              <p14:nvPr/>
            </p14:nvContentPartPr>
            <p14:xfrm>
              <a:off x="1667782" y="4718650"/>
              <a:ext cx="1712880" cy="48132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CD7DE9B3-D40B-4A63-9702-2E96411A156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49782" y="4700997"/>
                <a:ext cx="1748520" cy="516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57CE2998-552C-40B5-B2F1-9708AB824D6E}"/>
                  </a:ext>
                </a:extLst>
              </p14:cNvPr>
              <p14:cNvContentPartPr/>
              <p14:nvPr/>
            </p14:nvContentPartPr>
            <p14:xfrm>
              <a:off x="4499542" y="4762210"/>
              <a:ext cx="3497040" cy="43812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57CE2998-552C-40B5-B2F1-9708AB824D6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81542" y="4744210"/>
                <a:ext cx="353268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383EDEB3-FE57-4A54-9F00-474E4C91AE4F}"/>
                  </a:ext>
                </a:extLst>
              </p14:cNvPr>
              <p14:cNvContentPartPr/>
              <p14:nvPr/>
            </p14:nvContentPartPr>
            <p14:xfrm>
              <a:off x="10207342" y="4807930"/>
              <a:ext cx="909360" cy="44964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383EDEB3-FE57-4A54-9F00-474E4C91AE4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89342" y="4790276"/>
                <a:ext cx="945000" cy="485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EA190951-81FE-4EDF-B39C-7A84CADF043A}"/>
                  </a:ext>
                </a:extLst>
              </p14:cNvPr>
              <p14:cNvContentPartPr/>
              <p14:nvPr/>
            </p14:nvContentPartPr>
            <p14:xfrm>
              <a:off x="8275222" y="4836370"/>
              <a:ext cx="1518840" cy="37044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EA190951-81FE-4EDF-B39C-7A84CADF043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257582" y="4818370"/>
                <a:ext cx="155448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FD0E668E-076C-4B9B-8028-9F4EAB527E88}"/>
                  </a:ext>
                </a:extLst>
              </p14:cNvPr>
              <p14:cNvContentPartPr/>
              <p14:nvPr/>
            </p14:nvContentPartPr>
            <p14:xfrm>
              <a:off x="2596942" y="5390410"/>
              <a:ext cx="1290960" cy="62136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FD0E668E-076C-4B9B-8028-9F4EAB527E8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79302" y="5372410"/>
                <a:ext cx="1326600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1BEC88A6-03F1-47F8-9AE4-3093D0BD0DBD}"/>
                  </a:ext>
                </a:extLst>
              </p14:cNvPr>
              <p14:cNvContentPartPr/>
              <p14:nvPr/>
            </p14:nvContentPartPr>
            <p14:xfrm>
              <a:off x="1697302" y="5366650"/>
              <a:ext cx="429480" cy="41616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1BEC88A6-03F1-47F8-9AE4-3093D0BD0DB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79302" y="5349010"/>
                <a:ext cx="46512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61C9E92C-C8EB-4AAA-966F-A37F715A5D34}"/>
                  </a:ext>
                </a:extLst>
              </p14:cNvPr>
              <p14:cNvContentPartPr/>
              <p14:nvPr/>
            </p14:nvContentPartPr>
            <p14:xfrm>
              <a:off x="4406302" y="5474290"/>
              <a:ext cx="1005840" cy="40284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61C9E92C-C8EB-4AAA-966F-A37F715A5D3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88656" y="5456634"/>
                <a:ext cx="1041493" cy="438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214FDF82-AF18-4D2D-B9D7-E254E27DEF00}"/>
                  </a:ext>
                </a:extLst>
              </p14:cNvPr>
              <p14:cNvContentPartPr/>
              <p14:nvPr/>
            </p14:nvContentPartPr>
            <p14:xfrm>
              <a:off x="8249302" y="5429650"/>
              <a:ext cx="575640" cy="45396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214FDF82-AF18-4D2D-B9D7-E254E27DEF0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231662" y="5412010"/>
                <a:ext cx="61128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213E43FB-2C9D-489A-B089-CC6A9F317633}"/>
                  </a:ext>
                </a:extLst>
              </p14:cNvPr>
              <p14:cNvContentPartPr/>
              <p14:nvPr/>
            </p14:nvContentPartPr>
            <p14:xfrm>
              <a:off x="5783662" y="5449450"/>
              <a:ext cx="2096640" cy="40896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213E43FB-2C9D-489A-B089-CC6A9F31763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65665" y="5431450"/>
                <a:ext cx="2132274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51C9E411-833D-451E-8FEC-E15CA760A53A}"/>
                  </a:ext>
                </a:extLst>
              </p14:cNvPr>
              <p14:cNvContentPartPr/>
              <p14:nvPr/>
            </p14:nvContentPartPr>
            <p14:xfrm>
              <a:off x="9197182" y="5508490"/>
              <a:ext cx="1210680" cy="38232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51C9E411-833D-451E-8FEC-E15CA760A53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179542" y="5490850"/>
                <a:ext cx="124632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DD15EF0A-F521-497E-B525-FDB0D65ADBC9}"/>
                  </a:ext>
                </a:extLst>
              </p14:cNvPr>
              <p14:cNvContentPartPr/>
              <p14:nvPr/>
            </p14:nvContentPartPr>
            <p14:xfrm>
              <a:off x="9618742" y="6095650"/>
              <a:ext cx="2022840" cy="65484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DD15EF0A-F521-497E-B525-FDB0D65ADBC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600745" y="6077660"/>
                <a:ext cx="2058474" cy="690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4B5DD319-06C7-4C92-9832-97E645AD7498}"/>
                  </a:ext>
                </a:extLst>
              </p14:cNvPr>
              <p14:cNvContentPartPr/>
              <p14:nvPr/>
            </p14:nvContentPartPr>
            <p14:xfrm>
              <a:off x="5251222" y="6060730"/>
              <a:ext cx="4042800" cy="39708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4B5DD319-06C7-4C92-9832-97E645AD749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33222" y="6042730"/>
                <a:ext cx="407844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D2070664-BC08-4C66-9084-1D4FE7844EE2}"/>
                  </a:ext>
                </a:extLst>
              </p14:cNvPr>
              <p14:cNvContentPartPr/>
              <p14:nvPr/>
            </p14:nvContentPartPr>
            <p14:xfrm>
              <a:off x="3847942" y="6035170"/>
              <a:ext cx="976320" cy="33264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D2070664-BC08-4C66-9084-1D4FE7844EE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29949" y="6017530"/>
                <a:ext cx="1011947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13D5F35B-EEE2-48CD-93D8-55F98CCC4F77}"/>
                  </a:ext>
                </a:extLst>
              </p14:cNvPr>
              <p14:cNvContentPartPr/>
              <p14:nvPr/>
            </p14:nvContentPartPr>
            <p14:xfrm>
              <a:off x="1732222" y="5970730"/>
              <a:ext cx="1501200" cy="34812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13D5F35B-EEE2-48CD-93D8-55F98CCC4F7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14222" y="5953090"/>
                <a:ext cx="15368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9A2D84E8-4904-4D63-91DB-F5A178CC641A}"/>
                  </a:ext>
                </a:extLst>
              </p14:cNvPr>
              <p14:cNvContentPartPr/>
              <p14:nvPr/>
            </p14:nvContentPartPr>
            <p14:xfrm>
              <a:off x="11732302" y="6500356"/>
              <a:ext cx="56520" cy="4752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9A2D84E8-4904-4D63-91DB-F5A178CC641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714662" y="6482356"/>
                <a:ext cx="9216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4AAF2677-ED31-4E70-B21D-B38459159571}"/>
                  </a:ext>
                </a:extLst>
              </p14:cNvPr>
              <p14:cNvContentPartPr/>
              <p14:nvPr/>
            </p14:nvContentPartPr>
            <p14:xfrm>
              <a:off x="4273462" y="1998556"/>
              <a:ext cx="1209240" cy="595440"/>
            </p14:xfrm>
          </p:contentPart>
        </mc:Choice>
        <mc:Fallback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4AAF2677-ED31-4E70-B21D-B3845915957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55462" y="1980916"/>
                <a:ext cx="124488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4E38DED5-34A2-44D9-A584-C4E67838C704}"/>
                  </a:ext>
                </a:extLst>
              </p14:cNvPr>
              <p14:cNvContentPartPr/>
              <p14:nvPr/>
            </p14:nvContentPartPr>
            <p14:xfrm>
              <a:off x="3532222" y="2051476"/>
              <a:ext cx="443520" cy="315360"/>
            </p14:xfrm>
          </p:contentPart>
        </mc:Choice>
        <mc:Fallback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4E38DED5-34A2-44D9-A584-C4E67838C70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14237" y="2033476"/>
                <a:ext cx="479131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7CB964E6-4AF6-48A1-A7C8-EDB1520776D1}"/>
                  </a:ext>
                </a:extLst>
              </p14:cNvPr>
              <p14:cNvContentPartPr/>
              <p14:nvPr/>
            </p14:nvContentPartPr>
            <p14:xfrm>
              <a:off x="5869702" y="1960756"/>
              <a:ext cx="1621800" cy="379800"/>
            </p14:xfrm>
          </p:contentPart>
        </mc:Choice>
        <mc:Fallback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7CB964E6-4AF6-48A1-A7C8-EDB1520776D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51702" y="1942756"/>
                <a:ext cx="165744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853B2F8B-0F9A-4F49-A27F-FD05DDC93918}"/>
                  </a:ext>
                </a:extLst>
              </p14:cNvPr>
              <p14:cNvContentPartPr/>
              <p14:nvPr/>
            </p14:nvContentPartPr>
            <p14:xfrm>
              <a:off x="7817662" y="1876516"/>
              <a:ext cx="1419480" cy="58824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853B2F8B-0F9A-4F49-A27F-FD05DDC9391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799667" y="1858865"/>
                <a:ext cx="1455111" cy="623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B730E52A-318E-48A8-9B7C-D0D45FD3E83C}"/>
                  </a:ext>
                </a:extLst>
              </p14:cNvPr>
              <p14:cNvContentPartPr/>
              <p14:nvPr/>
            </p14:nvContentPartPr>
            <p14:xfrm>
              <a:off x="1080982" y="3084676"/>
              <a:ext cx="281160" cy="23400"/>
            </p14:xfrm>
          </p:contentPart>
        </mc:Choice>
        <mc:Fallback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B730E52A-318E-48A8-9B7C-D0D45FD3E83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63342" y="3067036"/>
                <a:ext cx="3168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A381C19B-31BA-47B3-9497-61D469CEBBC5}"/>
                  </a:ext>
                </a:extLst>
              </p14:cNvPr>
              <p14:cNvContentPartPr/>
              <p14:nvPr/>
            </p14:nvContentPartPr>
            <p14:xfrm>
              <a:off x="8256862" y="2857876"/>
              <a:ext cx="1056240" cy="629280"/>
            </p14:xfrm>
          </p:contentPart>
        </mc:Choice>
        <mc:Fallback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A381C19B-31BA-47B3-9497-61D469CEBBC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238862" y="2839876"/>
                <a:ext cx="1091880" cy="66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4C4CD3E2-E19D-4BEB-8514-AF517FA466F7}"/>
                  </a:ext>
                </a:extLst>
              </p14:cNvPr>
              <p14:cNvContentPartPr/>
              <p14:nvPr/>
            </p14:nvContentPartPr>
            <p14:xfrm>
              <a:off x="7459462" y="3061636"/>
              <a:ext cx="402480" cy="199080"/>
            </p14:xfrm>
          </p:contentPart>
        </mc:Choice>
        <mc:Fallback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4C4CD3E2-E19D-4BEB-8514-AF517FA466F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441478" y="3043996"/>
                <a:ext cx="438088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AB704273-E171-4C77-ACBA-5BE7AD6AF340}"/>
                  </a:ext>
                </a:extLst>
              </p14:cNvPr>
              <p14:cNvContentPartPr/>
              <p14:nvPr/>
            </p14:nvContentPartPr>
            <p14:xfrm>
              <a:off x="5658382" y="2785156"/>
              <a:ext cx="1413360" cy="59472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AB704273-E171-4C77-ACBA-5BE7AD6AF34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40742" y="2767516"/>
                <a:ext cx="1449000" cy="63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B76A2707-4189-435F-BAF0-68F8FAAD2700}"/>
                  </a:ext>
                </a:extLst>
              </p14:cNvPr>
              <p14:cNvContentPartPr/>
              <p14:nvPr/>
            </p14:nvContentPartPr>
            <p14:xfrm>
              <a:off x="4805182" y="2857516"/>
              <a:ext cx="510120" cy="402840"/>
            </p14:xfrm>
          </p:contentPart>
        </mc:Choice>
        <mc:Fallback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B76A2707-4189-435F-BAF0-68F8FAAD270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87182" y="2839876"/>
                <a:ext cx="54576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74D32BA1-B4C9-4CA8-921F-6C8FDE570373}"/>
                  </a:ext>
                </a:extLst>
              </p14:cNvPr>
              <p14:cNvContentPartPr/>
              <p14:nvPr/>
            </p14:nvContentPartPr>
            <p14:xfrm>
              <a:off x="3241342" y="2914036"/>
              <a:ext cx="1047600" cy="37152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74D32BA1-B4C9-4CA8-921F-6C8FDE57037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23342" y="2896036"/>
                <a:ext cx="108324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30A7741A-E36C-4FE8-9094-BE703E2E8D7D}"/>
                  </a:ext>
                </a:extLst>
              </p14:cNvPr>
              <p14:cNvContentPartPr/>
              <p14:nvPr/>
            </p14:nvContentPartPr>
            <p14:xfrm>
              <a:off x="1707382" y="2875156"/>
              <a:ext cx="1130760" cy="393840"/>
            </p14:xfrm>
          </p:contentPart>
        </mc:Choice>
        <mc:Fallback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30A7741A-E36C-4FE8-9094-BE703E2E8D7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689736" y="2857156"/>
                <a:ext cx="1166411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C9648738-4442-4E9B-B3FE-1F7C64B92824}"/>
                  </a:ext>
                </a:extLst>
              </p14:cNvPr>
              <p14:cNvContentPartPr/>
              <p14:nvPr/>
            </p14:nvContentPartPr>
            <p14:xfrm>
              <a:off x="9674182" y="2887396"/>
              <a:ext cx="2191680" cy="600840"/>
            </p14:xfrm>
          </p:contentPart>
        </mc:Choice>
        <mc:Fallback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C9648738-4442-4E9B-B3FE-1F7C64B9282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656542" y="2869745"/>
                <a:ext cx="2227320" cy="636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99760C09-CC99-4A73-B230-45A0AF445185}"/>
                  </a:ext>
                </a:extLst>
              </p14:cNvPr>
              <p14:cNvContentPartPr/>
              <p14:nvPr/>
            </p14:nvContentPartPr>
            <p14:xfrm>
              <a:off x="1712062" y="3490756"/>
              <a:ext cx="627480" cy="424800"/>
            </p14:xfrm>
          </p:contentPart>
        </mc:Choice>
        <mc:Fallback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99760C09-CC99-4A73-B230-45A0AF44518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694072" y="3473116"/>
                <a:ext cx="66310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7AF27F6D-B35F-4409-853C-5D3403C507B8}"/>
                  </a:ext>
                </a:extLst>
              </p14:cNvPr>
              <p14:cNvContentPartPr/>
              <p14:nvPr/>
            </p14:nvContentPartPr>
            <p14:xfrm>
              <a:off x="2794222" y="3497596"/>
              <a:ext cx="1833840" cy="398880"/>
            </p14:xfrm>
          </p:contentPart>
        </mc:Choice>
        <mc:Fallback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7AF27F6D-B35F-4409-853C-5D3403C507B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776579" y="3479956"/>
                <a:ext cx="1869487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61A4DA4B-3A4D-4555-8B57-935C19860E62}"/>
                  </a:ext>
                </a:extLst>
              </p14:cNvPr>
              <p14:cNvContentPartPr/>
              <p14:nvPr/>
            </p14:nvContentPartPr>
            <p14:xfrm>
              <a:off x="8580502" y="3537916"/>
              <a:ext cx="982800" cy="371520"/>
            </p14:xfrm>
          </p:contentPart>
        </mc:Choice>
        <mc:Fallback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61A4DA4B-3A4D-4555-8B57-935C19860E6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562862" y="3519933"/>
                <a:ext cx="1018440" cy="407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00D9EABE-2B71-4038-B187-46D2267398FD}"/>
                  </a:ext>
                </a:extLst>
              </p14:cNvPr>
              <p14:cNvContentPartPr/>
              <p14:nvPr/>
            </p14:nvContentPartPr>
            <p14:xfrm>
              <a:off x="9952462" y="3528556"/>
              <a:ext cx="1340640" cy="527040"/>
            </p14:xfrm>
          </p:contentPart>
        </mc:Choice>
        <mc:Fallback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00D9EABE-2B71-4038-B187-46D2267398F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934822" y="3510556"/>
                <a:ext cx="137628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D48C0278-E27C-486A-B6AA-454D6B9AFC87}"/>
                  </a:ext>
                </a:extLst>
              </p14:cNvPr>
              <p14:cNvContentPartPr/>
              <p14:nvPr/>
            </p14:nvContentPartPr>
            <p14:xfrm>
              <a:off x="1902903" y="3483916"/>
              <a:ext cx="6317239" cy="1013347"/>
            </p14:xfrm>
          </p:contentPart>
        </mc:Choice>
        <mc:Fallback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D48C0278-E27C-486A-B6AA-454D6B9AFC8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885262" y="3465917"/>
                <a:ext cx="6352881" cy="10489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39903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46AF958-D80E-4088-9150-988C18D611C4}"/>
                  </a:ext>
                </a:extLst>
              </p14:cNvPr>
              <p14:cNvContentPartPr/>
              <p14:nvPr/>
            </p14:nvContentPartPr>
            <p14:xfrm>
              <a:off x="339063" y="152423"/>
              <a:ext cx="3598560" cy="686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46AF958-D80E-4088-9150-988C18D611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063" y="116442"/>
                <a:ext cx="3670200" cy="757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E808102-1084-4E1D-B4CA-0676A87699F4}"/>
                  </a:ext>
                </a:extLst>
              </p14:cNvPr>
              <p14:cNvContentPartPr/>
              <p14:nvPr/>
            </p14:nvContentPartPr>
            <p14:xfrm>
              <a:off x="4233543" y="93743"/>
              <a:ext cx="2470320" cy="734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E808102-1084-4E1D-B4CA-0676A87699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7903" y="57743"/>
                <a:ext cx="254196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6AAB702-7FCF-4C23-9A24-E29C27E2B0BF}"/>
                  </a:ext>
                </a:extLst>
              </p14:cNvPr>
              <p14:cNvContentPartPr/>
              <p14:nvPr/>
            </p14:nvContentPartPr>
            <p14:xfrm>
              <a:off x="7068543" y="148463"/>
              <a:ext cx="3157200" cy="376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6AAB702-7FCF-4C23-9A24-E29C27E2B0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2903" y="112497"/>
                <a:ext cx="3228840" cy="448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777F80B-C3CA-4838-966E-8E8DD49B30D6}"/>
                  </a:ext>
                </a:extLst>
              </p14:cNvPr>
              <p14:cNvContentPartPr/>
              <p14:nvPr/>
            </p14:nvContentPartPr>
            <p14:xfrm>
              <a:off x="237183" y="766583"/>
              <a:ext cx="10393920" cy="259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777F80B-C3CA-4838-966E-8E8DD49B30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543" y="730943"/>
                <a:ext cx="104655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E567DB-380D-449A-9A05-93950D2A8D4B}"/>
                  </a:ext>
                </a:extLst>
              </p14:cNvPr>
              <p14:cNvContentPartPr/>
              <p14:nvPr/>
            </p14:nvContentPartPr>
            <p14:xfrm>
              <a:off x="533103" y="1446623"/>
              <a:ext cx="113400" cy="143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E567DB-380D-449A-9A05-93950D2A8D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7463" y="1410983"/>
                <a:ext cx="1850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CC966A6-505D-48A4-9B61-950140B41A12}"/>
                  </a:ext>
                </a:extLst>
              </p14:cNvPr>
              <p14:cNvContentPartPr/>
              <p14:nvPr/>
            </p14:nvContentPartPr>
            <p14:xfrm>
              <a:off x="1034182" y="1183156"/>
              <a:ext cx="3549960" cy="6249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CC966A6-505D-48A4-9B61-950140B41A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6540" y="1165156"/>
                <a:ext cx="3585604" cy="6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85F0040-EEF6-4714-9330-40E6D648BF5D}"/>
                  </a:ext>
                </a:extLst>
              </p14:cNvPr>
              <p14:cNvContentPartPr/>
              <p14:nvPr/>
            </p14:nvContentPartPr>
            <p14:xfrm>
              <a:off x="4975102" y="1207636"/>
              <a:ext cx="1787040" cy="6202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85F0040-EEF6-4714-9330-40E6D648BF5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57102" y="1189996"/>
                <a:ext cx="182268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6D56B01-4D54-4237-B034-EFC445341DAD}"/>
                  </a:ext>
                </a:extLst>
              </p14:cNvPr>
              <p14:cNvContentPartPr/>
              <p14:nvPr/>
            </p14:nvContentPartPr>
            <p14:xfrm>
              <a:off x="1023783" y="2231063"/>
              <a:ext cx="240480" cy="19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6D56B01-4D54-4237-B034-EFC445341DA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6143" y="2213063"/>
                <a:ext cx="2761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0675C0BB-E59C-4DDA-BB99-31497300AF37}"/>
                  </a:ext>
                </a:extLst>
              </p14:cNvPr>
              <p14:cNvContentPartPr/>
              <p14:nvPr/>
            </p14:nvContentPartPr>
            <p14:xfrm>
              <a:off x="7131903" y="1947743"/>
              <a:ext cx="308880" cy="350280"/>
            </p14:xfrm>
          </p:contentPart>
        </mc:Choice>
        <mc:Fallback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0675C0BB-E59C-4DDA-BB99-31497300AF3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14263" y="1929761"/>
                <a:ext cx="344520" cy="385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B034448D-2774-4C7A-A71F-4D8D47C5D33C}"/>
                  </a:ext>
                </a:extLst>
              </p14:cNvPr>
              <p14:cNvContentPartPr/>
              <p14:nvPr/>
            </p14:nvContentPartPr>
            <p14:xfrm>
              <a:off x="5432703" y="1899863"/>
              <a:ext cx="1345680" cy="397080"/>
            </p14:xfrm>
          </p:contentPart>
        </mc:Choice>
        <mc:Fallback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B034448D-2774-4C7A-A71F-4D8D47C5D3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15063" y="1882223"/>
                <a:ext cx="138132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26609491-7B6F-4C15-9092-39DC98CA3D88}"/>
                  </a:ext>
                </a:extLst>
              </p14:cNvPr>
              <p14:cNvContentPartPr/>
              <p14:nvPr/>
            </p14:nvContentPartPr>
            <p14:xfrm>
              <a:off x="2801823" y="1964663"/>
              <a:ext cx="2219760" cy="613440"/>
            </p14:xfrm>
          </p:contentPart>
        </mc:Choice>
        <mc:Fallback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26609491-7B6F-4C15-9092-39DC98CA3D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84180" y="1947013"/>
                <a:ext cx="2255406" cy="649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2CD18E9B-B42D-40F9-B9B6-A66621DAD6FF}"/>
                  </a:ext>
                </a:extLst>
              </p14:cNvPr>
              <p14:cNvContentPartPr/>
              <p14:nvPr/>
            </p14:nvContentPartPr>
            <p14:xfrm>
              <a:off x="1559463" y="2024423"/>
              <a:ext cx="902160" cy="352440"/>
            </p14:xfrm>
          </p:contentPart>
        </mc:Choice>
        <mc:Fallback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2CD18E9B-B42D-40F9-B9B6-A66621DAD6F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41823" y="2006783"/>
                <a:ext cx="93780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9D02BADF-77A5-417F-B3F3-7578EB9EFD69}"/>
                  </a:ext>
                </a:extLst>
              </p14:cNvPr>
              <p14:cNvContentPartPr/>
              <p14:nvPr/>
            </p14:nvContentPartPr>
            <p14:xfrm>
              <a:off x="7764423" y="1836503"/>
              <a:ext cx="3500640" cy="641880"/>
            </p14:xfrm>
          </p:contentPart>
        </mc:Choice>
        <mc:Fallback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9D02BADF-77A5-417F-B3F3-7578EB9EFD6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46783" y="1818873"/>
                <a:ext cx="3536280" cy="677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D9AA1AE7-8D15-4A88-8FD6-E1934B3818B7}"/>
                  </a:ext>
                </a:extLst>
              </p14:cNvPr>
              <p14:cNvContentPartPr/>
              <p14:nvPr/>
            </p14:nvContentPartPr>
            <p14:xfrm>
              <a:off x="4202583" y="2697263"/>
              <a:ext cx="527040" cy="20844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D9AA1AE7-8D15-4A88-8FD6-E1934B3818B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84595" y="2679294"/>
                <a:ext cx="562656" cy="244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104F3325-BEA3-4672-BD5D-E17FEACDA003}"/>
                  </a:ext>
                </a:extLst>
              </p14:cNvPr>
              <p14:cNvContentPartPr/>
              <p14:nvPr/>
            </p14:nvContentPartPr>
            <p14:xfrm>
              <a:off x="1605543" y="2567303"/>
              <a:ext cx="2044440" cy="40140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104F3325-BEA3-4672-BD5D-E17FEACDA00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87903" y="2549303"/>
                <a:ext cx="208008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F0DEF2BA-76F3-4391-B32C-6308F4FFBC12}"/>
                  </a:ext>
                </a:extLst>
              </p14:cNvPr>
              <p14:cNvContentPartPr/>
              <p14:nvPr/>
            </p14:nvContentPartPr>
            <p14:xfrm>
              <a:off x="5230023" y="2525903"/>
              <a:ext cx="1447560" cy="57348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F0DEF2BA-76F3-4391-B32C-6308F4FFBC1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12387" y="2508263"/>
                <a:ext cx="1483191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4C2838A-C9E6-45C3-BE92-7268EBD1586E}"/>
                  </a:ext>
                </a:extLst>
              </p14:cNvPr>
              <p14:cNvContentPartPr/>
              <p14:nvPr/>
            </p14:nvContentPartPr>
            <p14:xfrm>
              <a:off x="7022463" y="2524103"/>
              <a:ext cx="2166120" cy="4165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4C2838A-C9E6-45C3-BE92-7268EBD1586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04460" y="2506463"/>
                <a:ext cx="2201766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ADD8A0B-290C-4845-9308-C5B14CAA5A1C}"/>
                  </a:ext>
                </a:extLst>
              </p14:cNvPr>
              <p14:cNvContentPartPr/>
              <p14:nvPr/>
            </p14:nvContentPartPr>
            <p14:xfrm>
              <a:off x="9439204" y="2616760"/>
              <a:ext cx="929520" cy="3283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ADD8A0B-290C-4845-9308-C5B14CAA5A1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21564" y="2599120"/>
                <a:ext cx="965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CDD0212-903F-4F2D-AA54-99EB6852943A}"/>
                  </a:ext>
                </a:extLst>
              </p14:cNvPr>
              <p14:cNvContentPartPr/>
              <p14:nvPr/>
            </p14:nvContentPartPr>
            <p14:xfrm>
              <a:off x="10822324" y="2565280"/>
              <a:ext cx="1329120" cy="4906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CDD0212-903F-4F2D-AA54-99EB6852943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804689" y="2547627"/>
                <a:ext cx="1364750" cy="526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83" name="Ink 482">
                <a:extLst>
                  <a:ext uri="{FF2B5EF4-FFF2-40B4-BE49-F238E27FC236}">
                    <a16:creationId xmlns:a16="http://schemas.microsoft.com/office/drawing/2014/main" id="{5C4A2C83-B61F-42E8-8B4A-57C15AD8E373}"/>
                  </a:ext>
                </a:extLst>
              </p14:cNvPr>
              <p14:cNvContentPartPr/>
              <p14:nvPr/>
            </p14:nvContentPartPr>
            <p14:xfrm>
              <a:off x="2268158" y="4100899"/>
              <a:ext cx="764155" cy="403761"/>
            </p14:xfrm>
          </p:contentPart>
        </mc:Choice>
        <mc:Fallback>
          <p:pic>
            <p:nvPicPr>
              <p:cNvPr id="483" name="Ink 482">
                <a:extLst>
                  <a:ext uri="{FF2B5EF4-FFF2-40B4-BE49-F238E27FC236}">
                    <a16:creationId xmlns:a16="http://schemas.microsoft.com/office/drawing/2014/main" id="{5C4A2C83-B61F-42E8-8B4A-57C15AD8E37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50169" y="4083250"/>
                <a:ext cx="799772" cy="439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5E98C8F5-32E7-431F-99B8-C10D74F845BF}"/>
                  </a:ext>
                </a:extLst>
              </p14:cNvPr>
              <p14:cNvContentPartPr/>
              <p14:nvPr/>
            </p14:nvContentPartPr>
            <p14:xfrm>
              <a:off x="1908657" y="3403943"/>
              <a:ext cx="778320" cy="460080"/>
            </p14:xfrm>
          </p:contentPart>
        </mc:Choice>
        <mc:Fallback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5E98C8F5-32E7-431F-99B8-C10D74F845B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91017" y="3386303"/>
                <a:ext cx="81396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6EB90E99-2B6E-4212-832A-AF53EF92DC73}"/>
                  </a:ext>
                </a:extLst>
              </p14:cNvPr>
              <p14:cNvContentPartPr/>
              <p14:nvPr/>
            </p14:nvContentPartPr>
            <p14:xfrm>
              <a:off x="3579633" y="4012669"/>
              <a:ext cx="4415200" cy="545451"/>
            </p14:xfrm>
          </p:contentPart>
        </mc:Choice>
        <mc:Fallback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6EB90E99-2B6E-4212-832A-AF53EF92DC7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61632" y="3994667"/>
                <a:ext cx="4450841" cy="581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8AAE6E37-8019-4092-A006-8F1892DF7A54}"/>
                  </a:ext>
                </a:extLst>
              </p14:cNvPr>
              <p14:cNvContentPartPr/>
              <p14:nvPr/>
            </p14:nvContentPartPr>
            <p14:xfrm>
              <a:off x="8322701" y="3889298"/>
              <a:ext cx="803035" cy="771258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8AAE6E37-8019-4092-A006-8F1892DF7A5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305064" y="3871295"/>
                <a:ext cx="838669" cy="806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871F9005-2933-4F8D-B72F-42967620E601}"/>
                  </a:ext>
                </a:extLst>
              </p14:cNvPr>
              <p14:cNvContentPartPr/>
              <p14:nvPr/>
            </p14:nvContentPartPr>
            <p14:xfrm>
              <a:off x="2200116" y="4842622"/>
              <a:ext cx="1208666" cy="445632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871F9005-2933-4F8D-B72F-42967620E60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82114" y="4824624"/>
                <a:ext cx="1244310" cy="481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2E0ADCD3-8016-48CD-B909-80731FD8BC0A}"/>
                  </a:ext>
                </a:extLst>
              </p14:cNvPr>
              <p14:cNvContentPartPr/>
              <p14:nvPr/>
            </p14:nvContentPartPr>
            <p14:xfrm>
              <a:off x="5542733" y="4842622"/>
              <a:ext cx="3796100" cy="423949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2E0ADCD3-8016-48CD-B909-80731FD8BC0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25092" y="4824628"/>
                <a:ext cx="3831742" cy="459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329A4872-6240-4683-87CE-F16BB1930A8A}"/>
                  </a:ext>
                </a:extLst>
              </p14:cNvPr>
              <p14:cNvContentPartPr/>
              <p14:nvPr/>
            </p14:nvContentPartPr>
            <p14:xfrm>
              <a:off x="3720949" y="4802620"/>
              <a:ext cx="1603828" cy="628446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329A4872-6240-4683-87CE-F16BB1930A8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02949" y="4784623"/>
                <a:ext cx="1639469" cy="6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49042895-FDAF-47E8-A204-BD11E150F9AB}"/>
                  </a:ext>
                </a:extLst>
              </p14:cNvPr>
              <p14:cNvContentPartPr/>
              <p14:nvPr/>
            </p14:nvContentPartPr>
            <p14:xfrm>
              <a:off x="9621091" y="4693455"/>
              <a:ext cx="729013" cy="671813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49042895-FDAF-47E8-A204-BD11E150F9A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603091" y="4675454"/>
                <a:ext cx="764654" cy="707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4E8ACFC0-5D9B-41B7-B528-0827229C5272}"/>
                  </a:ext>
                </a:extLst>
              </p14:cNvPr>
              <p14:cNvContentPartPr/>
              <p14:nvPr/>
            </p14:nvContentPartPr>
            <p14:xfrm>
              <a:off x="2112261" y="5725662"/>
              <a:ext cx="954820" cy="372357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4E8ACFC0-5D9B-41B7-B528-0827229C527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94626" y="5707674"/>
                <a:ext cx="990450" cy="407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C74C7825-0AB4-46FA-9C4C-3AC25A2D9B76}"/>
                  </a:ext>
                </a:extLst>
              </p14:cNvPr>
              <p14:cNvContentPartPr/>
              <p14:nvPr/>
            </p14:nvContentPartPr>
            <p14:xfrm>
              <a:off x="2921652" y="5649022"/>
              <a:ext cx="1344000" cy="640036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C74C7825-0AB4-46FA-9C4C-3AC25A2D9B7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04010" y="5631023"/>
                <a:ext cx="1379643" cy="675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027F8A46-4806-4C37-8085-FCF27FBC2C84}"/>
                  </a:ext>
                </a:extLst>
              </p14:cNvPr>
              <p14:cNvContentPartPr/>
              <p14:nvPr/>
            </p14:nvContentPartPr>
            <p14:xfrm>
              <a:off x="4563613" y="5675566"/>
              <a:ext cx="2014318" cy="611249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027F8A46-4806-4C37-8085-FCF27FBC2C8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45972" y="5657567"/>
                <a:ext cx="2049960" cy="646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A85B8D1E-436A-4500-8E57-0F8AED6571AA}"/>
                  </a:ext>
                </a:extLst>
              </p14:cNvPr>
              <p14:cNvContentPartPr/>
              <p14:nvPr/>
            </p14:nvContentPartPr>
            <p14:xfrm>
              <a:off x="9182562" y="5546213"/>
              <a:ext cx="722283" cy="611623"/>
            </p14:xfrm>
          </p:contentPart>
        </mc:Choice>
        <mc:Fallback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A85B8D1E-436A-4500-8E57-0F8AED6571A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164928" y="5528214"/>
                <a:ext cx="757911" cy="647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7434E090-C250-4280-A7F4-09C2583ED9CB}"/>
                  </a:ext>
                </a:extLst>
              </p14:cNvPr>
              <p14:cNvContentPartPr/>
              <p14:nvPr/>
            </p14:nvContentPartPr>
            <p14:xfrm>
              <a:off x="6865050" y="5616871"/>
              <a:ext cx="1961605" cy="565265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7434E090-C250-4280-A7F4-09C2583ED9C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847047" y="5598869"/>
                <a:ext cx="1997251" cy="600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9E824453-DC1F-4821-8AD4-7F5E48039D1E}"/>
                  </a:ext>
                </a:extLst>
              </p14:cNvPr>
              <p14:cNvContentPartPr/>
              <p14:nvPr/>
            </p14:nvContentPartPr>
            <p14:xfrm>
              <a:off x="7816505" y="5698745"/>
              <a:ext cx="146550" cy="32899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9E824453-DC1F-4821-8AD4-7F5E48039D1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798905" y="5680833"/>
                <a:ext cx="182110" cy="690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511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C1B3839-61EB-479E-8D04-481D6450D7C9}"/>
                  </a:ext>
                </a:extLst>
              </p14:cNvPr>
              <p14:cNvContentPartPr/>
              <p14:nvPr/>
            </p14:nvContentPartPr>
            <p14:xfrm>
              <a:off x="5152263" y="1296503"/>
              <a:ext cx="879840" cy="4791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C1B3839-61EB-479E-8D04-481D6450D7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4263" y="1278863"/>
                <a:ext cx="91548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6E91D15-7CC2-44CC-92AF-955AF92270A6}"/>
                  </a:ext>
                </a:extLst>
              </p14:cNvPr>
              <p14:cNvContentPartPr/>
              <p14:nvPr/>
            </p14:nvContentPartPr>
            <p14:xfrm>
              <a:off x="3760143" y="1343663"/>
              <a:ext cx="952200" cy="4269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6E91D15-7CC2-44CC-92AF-955AF92270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42496" y="1326023"/>
                <a:ext cx="987853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1D4AB0D-E1C6-434C-8B6B-26213625CBE1}"/>
                  </a:ext>
                </a:extLst>
              </p14:cNvPr>
              <p14:cNvContentPartPr/>
              <p14:nvPr/>
            </p14:nvContentPartPr>
            <p14:xfrm>
              <a:off x="2631183" y="1389023"/>
              <a:ext cx="744120" cy="4003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1D4AB0D-E1C6-434C-8B6B-26213625CB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3192" y="1371383"/>
                <a:ext cx="779743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A93F5AB-4C90-4760-B9A2-8664F3998F24}"/>
                  </a:ext>
                </a:extLst>
              </p14:cNvPr>
              <p14:cNvContentPartPr/>
              <p14:nvPr/>
            </p14:nvContentPartPr>
            <p14:xfrm>
              <a:off x="314943" y="1380743"/>
              <a:ext cx="1930320" cy="4712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A93F5AB-4C90-4760-B9A2-8664F3998F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6943" y="1362743"/>
                <a:ext cx="196596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D7093F3-082F-49B5-ABD2-93EACAE9BB5F}"/>
                  </a:ext>
                </a:extLst>
              </p14:cNvPr>
              <p14:cNvContentPartPr/>
              <p14:nvPr/>
            </p14:nvContentPartPr>
            <p14:xfrm>
              <a:off x="10900383" y="1265903"/>
              <a:ext cx="397440" cy="3182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D7093F3-082F-49B5-ABD2-93EACAE9BB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82743" y="1247903"/>
                <a:ext cx="43308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81983DE-2FAA-4E54-ADBC-DC0BBBF7C69E}"/>
                  </a:ext>
                </a:extLst>
              </p14:cNvPr>
              <p14:cNvContentPartPr/>
              <p14:nvPr/>
            </p14:nvContentPartPr>
            <p14:xfrm>
              <a:off x="9459663" y="1249703"/>
              <a:ext cx="1155600" cy="3938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81983DE-2FAA-4E54-ADBC-DC0BBBF7C6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42018" y="1231703"/>
                <a:ext cx="1191251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086C8D2-47A8-4910-A3E3-2EF84B7350C1}"/>
                  </a:ext>
                </a:extLst>
              </p14:cNvPr>
              <p14:cNvContentPartPr/>
              <p14:nvPr/>
            </p14:nvContentPartPr>
            <p14:xfrm>
              <a:off x="8845863" y="1302263"/>
              <a:ext cx="349920" cy="3708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086C8D2-47A8-4910-A3E3-2EF84B7350C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28223" y="1284623"/>
                <a:ext cx="38556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03E5C8A-1BA5-48F5-A7F4-FB34BA1630C4}"/>
                  </a:ext>
                </a:extLst>
              </p14:cNvPr>
              <p14:cNvContentPartPr/>
              <p14:nvPr/>
            </p14:nvContentPartPr>
            <p14:xfrm>
              <a:off x="7532223" y="1344743"/>
              <a:ext cx="1035360" cy="3463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03E5C8A-1BA5-48F5-A7F4-FB34BA1630C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14583" y="1326743"/>
                <a:ext cx="107100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CCEFAFD-BADB-493E-81E7-6F5FD8646E0F}"/>
                  </a:ext>
                </a:extLst>
              </p14:cNvPr>
              <p14:cNvContentPartPr/>
              <p14:nvPr/>
            </p14:nvContentPartPr>
            <p14:xfrm>
              <a:off x="6475623" y="1316303"/>
              <a:ext cx="681480" cy="4075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CCEFAFD-BADB-493E-81E7-6F5FD8646E0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57983" y="1298663"/>
                <a:ext cx="71712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F680452-E252-4879-84A0-34B81D0A2E5B}"/>
                  </a:ext>
                </a:extLst>
              </p14:cNvPr>
              <p14:cNvContentPartPr/>
              <p14:nvPr/>
            </p14:nvContentPartPr>
            <p14:xfrm>
              <a:off x="11494023" y="1223063"/>
              <a:ext cx="532440" cy="4302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F680452-E252-4879-84A0-34B81D0A2E5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76383" y="1205078"/>
                <a:ext cx="568080" cy="465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24F5CC1-1A99-439F-A0FD-966435DC9325}"/>
                  </a:ext>
                </a:extLst>
              </p14:cNvPr>
              <p14:cNvContentPartPr/>
              <p14:nvPr/>
            </p14:nvContentPartPr>
            <p14:xfrm>
              <a:off x="358503" y="2528783"/>
              <a:ext cx="323280" cy="176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24F5CC1-1A99-439F-A0FD-966435DC932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0863" y="2510783"/>
                <a:ext cx="3589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7EDBA51-DBE8-4D83-8181-219F6E2F5306}"/>
                  </a:ext>
                </a:extLst>
              </p14:cNvPr>
              <p14:cNvContentPartPr/>
              <p14:nvPr/>
            </p14:nvContentPartPr>
            <p14:xfrm>
              <a:off x="6463743" y="170783"/>
              <a:ext cx="1605960" cy="4852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7EDBA51-DBE8-4D83-8181-219F6E2F530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28095" y="135143"/>
                <a:ext cx="1677616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5C42108-2EE1-494D-ABD7-74D87D68AF95}"/>
                  </a:ext>
                </a:extLst>
              </p14:cNvPr>
              <p14:cNvContentPartPr/>
              <p14:nvPr/>
            </p14:nvContentPartPr>
            <p14:xfrm>
              <a:off x="5294103" y="238103"/>
              <a:ext cx="662040" cy="4147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5C42108-2EE1-494D-ABD7-74D87D68AF9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58123" y="202103"/>
                <a:ext cx="733641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C1DC1D5-57C7-40A2-8E44-6B9439A92848}"/>
                  </a:ext>
                </a:extLst>
              </p14:cNvPr>
              <p14:cNvContentPartPr/>
              <p14:nvPr/>
            </p14:nvContentPartPr>
            <p14:xfrm>
              <a:off x="4060023" y="182303"/>
              <a:ext cx="800640" cy="4827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C1DC1D5-57C7-40A2-8E44-6B9439A9284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24023" y="146663"/>
                <a:ext cx="87228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8A7EBF4-DA90-47AD-82B4-8979A5B15578}"/>
                  </a:ext>
                </a:extLst>
              </p14:cNvPr>
              <p14:cNvContentPartPr/>
              <p14:nvPr/>
            </p14:nvContentPartPr>
            <p14:xfrm>
              <a:off x="350943" y="240263"/>
              <a:ext cx="3201480" cy="5389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8A7EBF4-DA90-47AD-82B4-8979A5B1557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5303" y="204263"/>
                <a:ext cx="327312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CDF474B-BFC6-4B8D-AD08-1DC11240255E}"/>
                  </a:ext>
                </a:extLst>
              </p14:cNvPr>
              <p14:cNvContentPartPr/>
              <p14:nvPr/>
            </p14:nvContentPartPr>
            <p14:xfrm>
              <a:off x="206943" y="831743"/>
              <a:ext cx="8287920" cy="2332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CDF474B-BFC6-4B8D-AD08-1DC11240255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0943" y="795743"/>
                <a:ext cx="835956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6E44C30-1010-442A-9959-FF29DE53B6FF}"/>
                  </a:ext>
                </a:extLst>
              </p14:cNvPr>
              <p14:cNvContentPartPr/>
              <p14:nvPr/>
            </p14:nvContentPartPr>
            <p14:xfrm>
              <a:off x="2588343" y="2253383"/>
              <a:ext cx="2376720" cy="5270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6E44C30-1010-442A-9959-FF29DE53B6F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70703" y="2235383"/>
                <a:ext cx="241236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C0C1CA6-BF2A-4C29-BEE0-5952ECF5B8F2}"/>
                  </a:ext>
                </a:extLst>
              </p14:cNvPr>
              <p14:cNvContentPartPr/>
              <p14:nvPr/>
            </p14:nvContentPartPr>
            <p14:xfrm>
              <a:off x="944943" y="2237903"/>
              <a:ext cx="1208160" cy="5637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C0C1CA6-BF2A-4C29-BEE0-5952ECF5B8F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26943" y="2219914"/>
                <a:ext cx="1243800" cy="599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2AD0786-054D-4CE5-B727-E4B91EF3F574}"/>
                  </a:ext>
                </a:extLst>
              </p14:cNvPr>
              <p14:cNvContentPartPr/>
              <p14:nvPr/>
            </p14:nvContentPartPr>
            <p14:xfrm>
              <a:off x="5340183" y="2133503"/>
              <a:ext cx="1203840" cy="54684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2AD0786-054D-4CE5-B727-E4B91EF3F57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22543" y="2115863"/>
                <a:ext cx="123948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0C6C2E7-0576-493A-98A6-2CAF08A98BED}"/>
                  </a:ext>
                </a:extLst>
              </p14:cNvPr>
              <p14:cNvContentPartPr/>
              <p14:nvPr/>
            </p14:nvContentPartPr>
            <p14:xfrm>
              <a:off x="6981063" y="2331863"/>
              <a:ext cx="212760" cy="22248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0C6C2E7-0576-493A-98A6-2CAF08A98BE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63063" y="2313863"/>
                <a:ext cx="2484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3263F878-AB94-41A3-B1BC-D02AC97B11CF}"/>
                  </a:ext>
                </a:extLst>
              </p14:cNvPr>
              <p14:cNvContentPartPr/>
              <p14:nvPr/>
            </p14:nvContentPartPr>
            <p14:xfrm>
              <a:off x="8707623" y="2197583"/>
              <a:ext cx="425160" cy="56808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3263F878-AB94-41A3-B1BC-D02AC97B11C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89623" y="2179943"/>
                <a:ext cx="460800" cy="6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A154F34-BC6D-47C0-B219-DF0E80065629}"/>
                  </a:ext>
                </a:extLst>
              </p14:cNvPr>
              <p14:cNvContentPartPr/>
              <p14:nvPr/>
            </p14:nvContentPartPr>
            <p14:xfrm>
              <a:off x="9393063" y="2152223"/>
              <a:ext cx="2547360" cy="68724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A154F34-BC6D-47C0-B219-DF0E8006562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375063" y="2134223"/>
                <a:ext cx="2583000" cy="72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E23FD762-BC5E-4D6A-8896-D6091B4CEA6E}"/>
                  </a:ext>
                </a:extLst>
              </p14:cNvPr>
              <p14:cNvContentPartPr/>
              <p14:nvPr/>
            </p14:nvContentPartPr>
            <p14:xfrm>
              <a:off x="954303" y="3118463"/>
              <a:ext cx="256680" cy="25668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E23FD762-BC5E-4D6A-8896-D6091B4CEA6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36303" y="3100463"/>
                <a:ext cx="2923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C52D36CD-57DF-4E8F-BA91-DC59034EFF11}"/>
                  </a:ext>
                </a:extLst>
              </p14:cNvPr>
              <p14:cNvContentPartPr/>
              <p14:nvPr/>
            </p14:nvContentPartPr>
            <p14:xfrm>
              <a:off x="1301343" y="2946383"/>
              <a:ext cx="238680" cy="37404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C52D36CD-57DF-4E8F-BA91-DC59034EFF1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83703" y="2928743"/>
                <a:ext cx="27432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BCA3908D-34A5-46A5-955B-E19CDB219642}"/>
                  </a:ext>
                </a:extLst>
              </p14:cNvPr>
              <p14:cNvContentPartPr/>
              <p14:nvPr/>
            </p14:nvContentPartPr>
            <p14:xfrm>
              <a:off x="1605543" y="3127463"/>
              <a:ext cx="203760" cy="20160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BCA3908D-34A5-46A5-955B-E19CDB21964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87543" y="3109823"/>
                <a:ext cx="23940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3BC17267-E4FD-4A54-A891-92756DE817C2}"/>
                  </a:ext>
                </a:extLst>
              </p14:cNvPr>
              <p14:cNvContentPartPr/>
              <p14:nvPr/>
            </p14:nvContentPartPr>
            <p14:xfrm>
              <a:off x="1889223" y="3126023"/>
              <a:ext cx="271440" cy="20412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3BC17267-E4FD-4A54-A891-92756DE817C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71223" y="3108383"/>
                <a:ext cx="3070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00D0411-86DA-48FD-AC92-DB259D28D7A2}"/>
                  </a:ext>
                </a:extLst>
              </p14:cNvPr>
              <p14:cNvContentPartPr/>
              <p14:nvPr/>
            </p14:nvContentPartPr>
            <p14:xfrm>
              <a:off x="2249223" y="2953223"/>
              <a:ext cx="78120" cy="36000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00D0411-86DA-48FD-AC92-DB259D28D7A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31223" y="2935223"/>
                <a:ext cx="11376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12613642-15D9-40F6-A1E7-F104651AFAC0}"/>
                  </a:ext>
                </a:extLst>
              </p14:cNvPr>
              <p14:cNvContentPartPr/>
              <p14:nvPr/>
            </p14:nvContentPartPr>
            <p14:xfrm>
              <a:off x="2173983" y="3115223"/>
              <a:ext cx="172440" cy="450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12613642-15D9-40F6-A1E7-F104651AFAC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55983" y="3097583"/>
                <a:ext cx="2080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45C82F75-DDEE-40A3-A722-48A17A56D98E}"/>
                  </a:ext>
                </a:extLst>
              </p14:cNvPr>
              <p14:cNvContentPartPr/>
              <p14:nvPr/>
            </p14:nvContentPartPr>
            <p14:xfrm>
              <a:off x="2927463" y="2986343"/>
              <a:ext cx="315720" cy="34488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45C82F75-DDEE-40A3-A722-48A17A56D98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09823" y="2968703"/>
                <a:ext cx="3513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66D781E8-A4D8-4BBF-9DF9-1E7CBED54537}"/>
                  </a:ext>
                </a:extLst>
              </p14:cNvPr>
              <p14:cNvContentPartPr/>
              <p14:nvPr/>
            </p14:nvContentPartPr>
            <p14:xfrm>
              <a:off x="3315543" y="2983103"/>
              <a:ext cx="236160" cy="33984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66D781E8-A4D8-4BBF-9DF9-1E7CBED5453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97903" y="2965103"/>
                <a:ext cx="2718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282E0C24-7C9A-4E0E-9307-68355A156712}"/>
                  </a:ext>
                </a:extLst>
              </p14:cNvPr>
              <p14:cNvContentPartPr/>
              <p14:nvPr/>
            </p14:nvContentPartPr>
            <p14:xfrm>
              <a:off x="3646743" y="3001823"/>
              <a:ext cx="227880" cy="27720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282E0C24-7C9A-4E0E-9307-68355A15671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29103" y="2983823"/>
                <a:ext cx="2635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B2A9E96C-1BCE-4B9D-AF9C-DD2BD6500DB3}"/>
                  </a:ext>
                </a:extLst>
              </p14:cNvPr>
              <p14:cNvContentPartPr/>
              <p14:nvPr/>
            </p14:nvContentPartPr>
            <p14:xfrm>
              <a:off x="4029063" y="3014063"/>
              <a:ext cx="177120" cy="32544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B2A9E96C-1BCE-4B9D-AF9C-DD2BD6500DB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011063" y="2996423"/>
                <a:ext cx="21276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C9ED901-FA1F-4E64-BE54-4ABF87CA4CD2}"/>
                  </a:ext>
                </a:extLst>
              </p14:cNvPr>
              <p14:cNvContentPartPr/>
              <p14:nvPr/>
            </p14:nvContentPartPr>
            <p14:xfrm>
              <a:off x="4625583" y="2983103"/>
              <a:ext cx="241560" cy="34524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C9ED901-FA1F-4E64-BE54-4ABF87CA4CD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07583" y="2965103"/>
                <a:ext cx="27720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7EE59251-5C2D-47BF-93A7-DE9AE7CBC5CD}"/>
                  </a:ext>
                </a:extLst>
              </p14:cNvPr>
              <p14:cNvContentPartPr/>
              <p14:nvPr/>
            </p14:nvContentPartPr>
            <p14:xfrm>
              <a:off x="4934463" y="2980583"/>
              <a:ext cx="185400" cy="36864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7EE59251-5C2D-47BF-93A7-DE9AE7CBC5C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16463" y="2962583"/>
                <a:ext cx="22104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91CDCE5B-9F3A-478A-84A7-016812A8B3E1}"/>
                  </a:ext>
                </a:extLst>
              </p14:cNvPr>
              <p14:cNvContentPartPr/>
              <p14:nvPr/>
            </p14:nvContentPartPr>
            <p14:xfrm>
              <a:off x="4975143" y="3210623"/>
              <a:ext cx="112680" cy="1404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91CDCE5B-9F3A-478A-84A7-016812A8B3E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57143" y="3192983"/>
                <a:ext cx="1483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28CC7662-E968-4790-87CF-C90C0C151B23}"/>
                  </a:ext>
                </a:extLst>
              </p14:cNvPr>
              <p14:cNvContentPartPr/>
              <p14:nvPr/>
            </p14:nvContentPartPr>
            <p14:xfrm>
              <a:off x="5157663" y="2992103"/>
              <a:ext cx="337680" cy="2808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28CC7662-E968-4790-87CF-C90C0C151B2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140023" y="2974103"/>
                <a:ext cx="3733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DA417547-4CA5-4669-8246-CDC45BC35A85}"/>
                  </a:ext>
                </a:extLst>
              </p14:cNvPr>
              <p14:cNvContentPartPr/>
              <p14:nvPr/>
            </p14:nvContentPartPr>
            <p14:xfrm>
              <a:off x="5324343" y="3028463"/>
              <a:ext cx="48240" cy="32508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DA417547-4CA5-4669-8246-CDC45BC35A8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306343" y="3010463"/>
                <a:ext cx="8388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59D691B-243E-4B94-B424-8D4E8313C7D4}"/>
                  </a:ext>
                </a:extLst>
              </p14:cNvPr>
              <p14:cNvContentPartPr/>
              <p14:nvPr/>
            </p14:nvContentPartPr>
            <p14:xfrm>
              <a:off x="5766783" y="3086783"/>
              <a:ext cx="201240" cy="26280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59D691B-243E-4B94-B424-8D4E8313C7D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749143" y="3069143"/>
                <a:ext cx="23688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CF3982F4-3914-497D-83D8-289C4510269C}"/>
                  </a:ext>
                </a:extLst>
              </p14:cNvPr>
              <p14:cNvContentPartPr/>
              <p14:nvPr/>
            </p14:nvContentPartPr>
            <p14:xfrm>
              <a:off x="6035703" y="2984903"/>
              <a:ext cx="1400400" cy="36000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CF3982F4-3914-497D-83D8-289C4510269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017708" y="2966903"/>
                <a:ext cx="1436031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288704AE-5AFB-4801-AAA1-8BC7AE4D13C8}"/>
                  </a:ext>
                </a:extLst>
              </p14:cNvPr>
              <p14:cNvContentPartPr/>
              <p14:nvPr/>
            </p14:nvContentPartPr>
            <p14:xfrm>
              <a:off x="7565703" y="2245463"/>
              <a:ext cx="554040" cy="39852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288704AE-5AFB-4801-AAA1-8BC7AE4D13C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548063" y="2227463"/>
                <a:ext cx="58968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E69DEE23-9715-4AE8-99C3-D672C0A11B21}"/>
                  </a:ext>
                </a:extLst>
              </p14:cNvPr>
              <p14:cNvContentPartPr/>
              <p14:nvPr/>
            </p14:nvContentPartPr>
            <p14:xfrm>
              <a:off x="327903" y="4074983"/>
              <a:ext cx="221760" cy="1800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E69DEE23-9715-4AE8-99C3-D672C0A11B2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09903" y="4056983"/>
                <a:ext cx="2574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05C5058D-A3F3-4236-B52A-8E5B18157828}"/>
                  </a:ext>
                </a:extLst>
              </p14:cNvPr>
              <p14:cNvContentPartPr/>
              <p14:nvPr/>
            </p14:nvContentPartPr>
            <p14:xfrm>
              <a:off x="8798343" y="3797783"/>
              <a:ext cx="645120" cy="37548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05C5058D-A3F3-4236-B52A-8E5B1815782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780333" y="3780143"/>
                <a:ext cx="68078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E4FCEFFF-5948-4E38-AE92-C85CC812B4A0}"/>
                  </a:ext>
                </a:extLst>
              </p14:cNvPr>
              <p14:cNvContentPartPr/>
              <p14:nvPr/>
            </p14:nvContentPartPr>
            <p14:xfrm>
              <a:off x="6806463" y="3826223"/>
              <a:ext cx="1704600" cy="38232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E4FCEFFF-5948-4E38-AE92-C85CC812B4A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788467" y="3808583"/>
                <a:ext cx="1740232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CC1CE5CE-D08D-430C-881E-4A22399FF8E3}"/>
                  </a:ext>
                </a:extLst>
              </p14:cNvPr>
              <p14:cNvContentPartPr/>
              <p14:nvPr/>
            </p14:nvContentPartPr>
            <p14:xfrm>
              <a:off x="3662583" y="3838463"/>
              <a:ext cx="2733840" cy="49536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CC1CE5CE-D08D-430C-881E-4A22399FF8E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644941" y="3820463"/>
                <a:ext cx="2769485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E0FB2134-C9F7-4867-92DF-C660F29FBF72}"/>
                  </a:ext>
                </a:extLst>
              </p14:cNvPr>
              <p14:cNvContentPartPr/>
              <p14:nvPr/>
            </p14:nvContentPartPr>
            <p14:xfrm>
              <a:off x="2255703" y="3831263"/>
              <a:ext cx="1005120" cy="63540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E0FB2134-C9F7-4867-92DF-C660F29FBF7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238057" y="3813263"/>
                <a:ext cx="1040773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A0831A27-707D-490D-85AE-29B97D97D2C8}"/>
                  </a:ext>
                </a:extLst>
              </p14:cNvPr>
              <p14:cNvContentPartPr/>
              <p14:nvPr/>
            </p14:nvContentPartPr>
            <p14:xfrm>
              <a:off x="922263" y="3860423"/>
              <a:ext cx="864720" cy="38304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A0831A27-707D-490D-85AE-29B97D97D2C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04623" y="3842783"/>
                <a:ext cx="90036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42C087A8-F8C9-4C56-A56E-24BE318CA215}"/>
                  </a:ext>
                </a:extLst>
              </p14:cNvPr>
              <p14:cNvContentPartPr/>
              <p14:nvPr/>
            </p14:nvContentPartPr>
            <p14:xfrm>
              <a:off x="9824343" y="3818663"/>
              <a:ext cx="1355760" cy="35820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42C087A8-F8C9-4C56-A56E-24BE318CA21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806343" y="3801023"/>
                <a:ext cx="139140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17B31D28-9810-4F14-A449-1756F992FBD7}"/>
                  </a:ext>
                </a:extLst>
              </p14:cNvPr>
              <p14:cNvContentPartPr/>
              <p14:nvPr/>
            </p14:nvContentPartPr>
            <p14:xfrm>
              <a:off x="2180103" y="4415543"/>
              <a:ext cx="651960" cy="37296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17B31D28-9810-4F14-A449-1756F992FBD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162113" y="4397543"/>
                <a:ext cx="6875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6DA12D95-0BBC-48AF-BBC2-AE36F90065E6}"/>
                  </a:ext>
                </a:extLst>
              </p14:cNvPr>
              <p14:cNvContentPartPr/>
              <p14:nvPr/>
            </p14:nvContentPartPr>
            <p14:xfrm>
              <a:off x="953583" y="4428503"/>
              <a:ext cx="735840" cy="36720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6DA12D95-0BBC-48AF-BBC2-AE36F90065E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35943" y="4410863"/>
                <a:ext cx="77148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540B9140-F109-4A22-B8AA-B8D7A4F2A706}"/>
                  </a:ext>
                </a:extLst>
              </p14:cNvPr>
              <p14:cNvContentPartPr/>
              <p14:nvPr/>
            </p14:nvContentPartPr>
            <p14:xfrm>
              <a:off x="7732743" y="4481423"/>
              <a:ext cx="1692720" cy="54000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540B9140-F109-4A22-B8AA-B8D7A4F2A70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714743" y="4463783"/>
                <a:ext cx="172836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C683DAD8-FB17-4CE3-9822-803CC9DF67F8}"/>
                  </a:ext>
                </a:extLst>
              </p14:cNvPr>
              <p14:cNvContentPartPr/>
              <p14:nvPr/>
            </p14:nvContentPartPr>
            <p14:xfrm>
              <a:off x="6137943" y="4444703"/>
              <a:ext cx="1152720" cy="518760"/>
            </p14:xfrm>
          </p:contentPart>
        </mc:Choice>
        <mc:Fallback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C683DAD8-FB17-4CE3-9822-803CC9DF67F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119943" y="4426690"/>
                <a:ext cx="1188360" cy="554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DBB70C20-E376-4A6C-ABD7-57A92895C7EE}"/>
                  </a:ext>
                </a:extLst>
              </p14:cNvPr>
              <p14:cNvContentPartPr/>
              <p14:nvPr/>
            </p14:nvContentPartPr>
            <p14:xfrm>
              <a:off x="3295023" y="4388543"/>
              <a:ext cx="2391840" cy="61704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DBB70C20-E376-4A6C-ABD7-57A92895C7E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277380" y="4370543"/>
                <a:ext cx="2427485" cy="65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90706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123946B-F194-4A73-9DB9-81918312196A}"/>
                  </a:ext>
                </a:extLst>
              </p14:cNvPr>
              <p14:cNvContentPartPr/>
              <p14:nvPr/>
            </p14:nvContentPartPr>
            <p14:xfrm>
              <a:off x="326463" y="165743"/>
              <a:ext cx="1689480" cy="5569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123946B-F194-4A73-9DB9-8191831219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823" y="129766"/>
                <a:ext cx="1761120" cy="628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1485126-A346-45F7-B348-020B86626B41}"/>
                  </a:ext>
                </a:extLst>
              </p14:cNvPr>
              <p14:cNvContentPartPr/>
              <p14:nvPr/>
            </p14:nvContentPartPr>
            <p14:xfrm>
              <a:off x="222423" y="197423"/>
              <a:ext cx="6072120" cy="9262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1485126-A346-45F7-B348-020B86626B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783" y="161769"/>
                <a:ext cx="6143760" cy="997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6698B9D-C599-486B-B282-75E1A2C4B75A}"/>
                  </a:ext>
                </a:extLst>
              </p14:cNvPr>
              <p14:cNvContentPartPr/>
              <p14:nvPr/>
            </p14:nvContentPartPr>
            <p14:xfrm>
              <a:off x="559743" y="1463543"/>
              <a:ext cx="443160" cy="5792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6698B9D-C599-486B-B282-75E1A2C4B7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103" y="1445892"/>
                <a:ext cx="478800" cy="614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444F1B2-317F-45AA-B2FD-1F9483964993}"/>
                  </a:ext>
                </a:extLst>
              </p14:cNvPr>
              <p14:cNvContentPartPr/>
              <p14:nvPr/>
            </p14:nvContentPartPr>
            <p14:xfrm>
              <a:off x="6951543" y="1724903"/>
              <a:ext cx="347040" cy="1656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444F1B2-317F-45AA-B2FD-1F94839649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33562" y="1707225"/>
                <a:ext cx="382643" cy="201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41AA19A-2272-4170-9F98-7885C6B83308}"/>
                  </a:ext>
                </a:extLst>
              </p14:cNvPr>
              <p14:cNvContentPartPr/>
              <p14:nvPr/>
            </p14:nvContentPartPr>
            <p14:xfrm>
              <a:off x="4633863" y="1429343"/>
              <a:ext cx="1986120" cy="4834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41AA19A-2272-4170-9F98-7885C6B8330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15866" y="1411703"/>
                <a:ext cx="2021754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0BC5F5D-71C5-48C9-ABB5-FB4A1647C215}"/>
                  </a:ext>
                </a:extLst>
              </p14:cNvPr>
              <p14:cNvContentPartPr/>
              <p14:nvPr/>
            </p14:nvContentPartPr>
            <p14:xfrm>
              <a:off x="1427343" y="1440143"/>
              <a:ext cx="2742840" cy="5364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0BC5F5D-71C5-48C9-ABB5-FB4A1647C2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09343" y="1422503"/>
                <a:ext cx="277848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3E8CAC2A-7F69-4F5D-B1EE-5D9058D52D9E}"/>
                  </a:ext>
                </a:extLst>
              </p14:cNvPr>
              <p14:cNvContentPartPr/>
              <p14:nvPr/>
            </p14:nvContentPartPr>
            <p14:xfrm>
              <a:off x="9029463" y="1378223"/>
              <a:ext cx="1414440" cy="5882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3E8CAC2A-7F69-4F5D-B1EE-5D9058D52D9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11468" y="1360223"/>
                <a:ext cx="1450071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4147E71-E7A1-475E-8489-70676AB2A663}"/>
                  </a:ext>
                </a:extLst>
              </p14:cNvPr>
              <p14:cNvContentPartPr/>
              <p14:nvPr/>
            </p14:nvContentPartPr>
            <p14:xfrm>
              <a:off x="7657863" y="1414223"/>
              <a:ext cx="936000" cy="4132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4147E71-E7A1-475E-8489-70676AB2A6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40223" y="1396223"/>
                <a:ext cx="97164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B46359E-8340-4BCF-B2AC-267F2AFE14BD}"/>
                  </a:ext>
                </a:extLst>
              </p14:cNvPr>
              <p14:cNvContentPartPr/>
              <p14:nvPr/>
            </p14:nvContentPartPr>
            <p14:xfrm>
              <a:off x="1100103" y="2380103"/>
              <a:ext cx="1934640" cy="7844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B46359E-8340-4BCF-B2AC-267F2AFE14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82103" y="2362103"/>
                <a:ext cx="1970280" cy="82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B13ECAC-3985-4110-BE49-F58441FA910F}"/>
                  </a:ext>
                </a:extLst>
              </p14:cNvPr>
              <p14:cNvContentPartPr/>
              <p14:nvPr/>
            </p14:nvContentPartPr>
            <p14:xfrm>
              <a:off x="3442623" y="2627063"/>
              <a:ext cx="269640" cy="2206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B13ECAC-3985-4110-BE49-F58441FA91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24623" y="2609423"/>
                <a:ext cx="3052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CE766FC-BBCA-4193-923F-72CB044C92B2}"/>
                  </a:ext>
                </a:extLst>
              </p14:cNvPr>
              <p14:cNvContentPartPr/>
              <p14:nvPr/>
            </p14:nvContentPartPr>
            <p14:xfrm>
              <a:off x="7606023" y="2309543"/>
              <a:ext cx="1108800" cy="6033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CE766FC-BBCA-4193-923F-72CB044C92B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88383" y="2291543"/>
                <a:ext cx="1144440" cy="63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067B7E5-5A79-481A-946C-3F521759AE76}"/>
                  </a:ext>
                </a:extLst>
              </p14:cNvPr>
              <p14:cNvContentPartPr/>
              <p14:nvPr/>
            </p14:nvContentPartPr>
            <p14:xfrm>
              <a:off x="4055703" y="2384783"/>
              <a:ext cx="1300680" cy="59184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067B7E5-5A79-481A-946C-3F521759AE7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37703" y="2367132"/>
                <a:ext cx="1336320" cy="627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51F81B4-FCA1-4CDB-B1F0-85D961860E22}"/>
                  </a:ext>
                </a:extLst>
              </p14:cNvPr>
              <p14:cNvContentPartPr/>
              <p14:nvPr/>
            </p14:nvContentPartPr>
            <p14:xfrm>
              <a:off x="9000663" y="2318183"/>
              <a:ext cx="2326680" cy="6030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51F81B4-FCA1-4CDB-B1F0-85D961860E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983023" y="2300543"/>
                <a:ext cx="2362320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36F446A-5F7A-4735-8702-AE30748E2758}"/>
                  </a:ext>
                </a:extLst>
              </p14:cNvPr>
              <p14:cNvContentPartPr/>
              <p14:nvPr/>
            </p14:nvContentPartPr>
            <p14:xfrm>
              <a:off x="5813583" y="2346263"/>
              <a:ext cx="1333080" cy="55512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36F446A-5F7A-4735-8702-AE30748E275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95943" y="2328263"/>
                <a:ext cx="136872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4F17EEB2-3CBD-4648-8193-FCDBC1E67E3E}"/>
                  </a:ext>
                </a:extLst>
              </p14:cNvPr>
              <p14:cNvContentPartPr/>
              <p14:nvPr/>
            </p14:nvContentPartPr>
            <p14:xfrm>
              <a:off x="438943" y="3394943"/>
              <a:ext cx="569160" cy="48312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4F17EEB2-3CBD-4648-8193-FCDBC1E67E3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0943" y="3377303"/>
                <a:ext cx="60480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60ED363-9E0B-40B7-86A1-E919BA0772E5}"/>
                  </a:ext>
                </a:extLst>
              </p14:cNvPr>
              <p14:cNvContentPartPr/>
              <p14:nvPr/>
            </p14:nvContentPartPr>
            <p14:xfrm>
              <a:off x="1297183" y="3408263"/>
              <a:ext cx="2650320" cy="48420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60ED363-9E0B-40B7-86A1-E919BA0772E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79543" y="3390623"/>
                <a:ext cx="268596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33A512BD-633A-473B-97F2-C41B7C67A283}"/>
                  </a:ext>
                </a:extLst>
              </p14:cNvPr>
              <p14:cNvContentPartPr/>
              <p14:nvPr/>
            </p14:nvContentPartPr>
            <p14:xfrm>
              <a:off x="4447543" y="3493943"/>
              <a:ext cx="3242160" cy="61632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33A512BD-633A-473B-97F2-C41B7C67A28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29543" y="3476303"/>
                <a:ext cx="327780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FDCCA157-EA1D-4F6F-A014-50ADE503D1AD}"/>
                  </a:ext>
                </a:extLst>
              </p14:cNvPr>
              <p14:cNvContentPartPr/>
              <p14:nvPr/>
            </p14:nvContentPartPr>
            <p14:xfrm>
              <a:off x="6394783" y="4197383"/>
              <a:ext cx="1270800" cy="39276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FDCCA157-EA1D-4F6F-A014-50ADE503D1A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76783" y="4179383"/>
                <a:ext cx="130644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3B8DFB12-FD49-4DA4-A2F0-2C7F798A1D57}"/>
                  </a:ext>
                </a:extLst>
              </p14:cNvPr>
              <p14:cNvContentPartPr/>
              <p14:nvPr/>
            </p14:nvContentPartPr>
            <p14:xfrm>
              <a:off x="3888463" y="4193423"/>
              <a:ext cx="2140200" cy="38412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3B8DFB12-FD49-4DA4-A2F0-2C7F798A1D5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70820" y="4175440"/>
                <a:ext cx="2175846" cy="419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71A1C86F-FADA-4834-A555-E26F521ECAD7}"/>
                  </a:ext>
                </a:extLst>
              </p14:cNvPr>
              <p14:cNvContentPartPr/>
              <p14:nvPr/>
            </p14:nvContentPartPr>
            <p14:xfrm>
              <a:off x="11056063" y="4198463"/>
              <a:ext cx="20520" cy="2808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71A1C86F-FADA-4834-A555-E26F521ECAD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038063" y="4180823"/>
                <a:ext cx="561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3084BBB0-A715-415A-A88E-65AB78717E51}"/>
                  </a:ext>
                </a:extLst>
              </p14:cNvPr>
              <p14:cNvContentPartPr/>
              <p14:nvPr/>
            </p14:nvContentPartPr>
            <p14:xfrm>
              <a:off x="8712103" y="4362623"/>
              <a:ext cx="2878920" cy="37296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3084BBB0-A715-415A-A88E-65AB78717E5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94463" y="4344983"/>
                <a:ext cx="291456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AD2FDE48-F12D-44E8-B18B-E4676EF642D1}"/>
                  </a:ext>
                </a:extLst>
              </p14:cNvPr>
              <p14:cNvContentPartPr/>
              <p14:nvPr/>
            </p14:nvContentPartPr>
            <p14:xfrm>
              <a:off x="8011183" y="4154183"/>
              <a:ext cx="365040" cy="51696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AD2FDE48-F12D-44E8-B18B-E4676EF642D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993543" y="4136543"/>
                <a:ext cx="40068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9C1D2287-760D-409C-B174-4FD5F22C2BE2}"/>
                  </a:ext>
                </a:extLst>
              </p14:cNvPr>
              <p14:cNvContentPartPr/>
              <p14:nvPr/>
            </p14:nvContentPartPr>
            <p14:xfrm>
              <a:off x="1174063" y="4186223"/>
              <a:ext cx="3200040" cy="94356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9C1D2287-760D-409C-B174-4FD5F22C2BE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56063" y="4168223"/>
                <a:ext cx="3235680" cy="9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516DDBA4-020D-48D8-BE43-48C4CFF85ED6}"/>
                  </a:ext>
                </a:extLst>
              </p14:cNvPr>
              <p14:cNvContentPartPr/>
              <p14:nvPr/>
            </p14:nvContentPartPr>
            <p14:xfrm>
              <a:off x="386223" y="5377542"/>
              <a:ext cx="383400" cy="64224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516DDBA4-020D-48D8-BE43-48C4CFF85ED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8583" y="5359542"/>
                <a:ext cx="419040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863B083C-FC8A-4EB3-B5A1-9D6ABDCC3E33}"/>
                  </a:ext>
                </a:extLst>
              </p14:cNvPr>
              <p14:cNvContentPartPr/>
              <p14:nvPr/>
            </p14:nvContentPartPr>
            <p14:xfrm>
              <a:off x="989583" y="5974422"/>
              <a:ext cx="52560" cy="6516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863B083C-FC8A-4EB3-B5A1-9D6ABDCC3E3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71583" y="5956782"/>
                <a:ext cx="882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FC9F76CE-5191-404C-BC14-3BA51556AC58}"/>
                  </a:ext>
                </a:extLst>
              </p14:cNvPr>
              <p14:cNvContentPartPr/>
              <p14:nvPr/>
            </p14:nvContentPartPr>
            <p14:xfrm>
              <a:off x="1327263" y="5446302"/>
              <a:ext cx="2806200" cy="560520"/>
            </p14:xfrm>
          </p:contentPart>
        </mc:Choice>
        <mc:Fallback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FC9F76CE-5191-404C-BC14-3BA51556AC5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09623" y="5428302"/>
                <a:ext cx="2841840" cy="5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A83D4D95-8F2F-45DE-A900-400C252AC6D6}"/>
                  </a:ext>
                </a:extLst>
              </p14:cNvPr>
              <p14:cNvContentPartPr/>
              <p14:nvPr/>
            </p14:nvContentPartPr>
            <p14:xfrm>
              <a:off x="4633863" y="5565102"/>
              <a:ext cx="2134080" cy="42516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A83D4D95-8F2F-45DE-A900-400C252AC6D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16223" y="5547102"/>
                <a:ext cx="216972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2C363AF6-7FE4-48B7-A828-3E3B9B909F7A}"/>
                  </a:ext>
                </a:extLst>
              </p14:cNvPr>
              <p14:cNvContentPartPr/>
              <p14:nvPr/>
            </p14:nvContentPartPr>
            <p14:xfrm>
              <a:off x="2185863" y="6229223"/>
              <a:ext cx="1827720" cy="37980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2C363AF6-7FE4-48B7-A828-3E3B9B909F7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68223" y="6211566"/>
                <a:ext cx="1863360" cy="415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B6A91E43-3C62-48D0-B9E0-6257F0C5EBE8}"/>
                  </a:ext>
                </a:extLst>
              </p14:cNvPr>
              <p14:cNvContentPartPr/>
              <p14:nvPr/>
            </p14:nvContentPartPr>
            <p14:xfrm>
              <a:off x="1111263" y="6228503"/>
              <a:ext cx="726120" cy="441000"/>
            </p14:xfrm>
          </p:contentPart>
        </mc:Choice>
        <mc:Fallback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B6A91E43-3C62-48D0-B9E0-6257F0C5EBE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93263" y="6210503"/>
                <a:ext cx="76176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E5F1C313-0061-4ED9-A060-273800791069}"/>
                  </a:ext>
                </a:extLst>
              </p14:cNvPr>
              <p14:cNvContentPartPr/>
              <p14:nvPr/>
            </p14:nvContentPartPr>
            <p14:xfrm>
              <a:off x="4443783" y="6255143"/>
              <a:ext cx="1711800" cy="538920"/>
            </p14:xfrm>
          </p:contentPart>
        </mc:Choice>
        <mc:Fallback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E5F1C313-0061-4ED9-A060-27380079106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26143" y="6237143"/>
                <a:ext cx="174744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33FBDDBD-78F2-4832-8752-D301F009F8C7}"/>
                  </a:ext>
                </a:extLst>
              </p14:cNvPr>
              <p14:cNvContentPartPr/>
              <p14:nvPr/>
            </p14:nvContentPartPr>
            <p14:xfrm>
              <a:off x="9240783" y="6195743"/>
              <a:ext cx="2320200" cy="433080"/>
            </p14:xfrm>
          </p:contentPart>
        </mc:Choice>
        <mc:Fallback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33FBDDBD-78F2-4832-8752-D301F009F8C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222786" y="6177728"/>
                <a:ext cx="2355834" cy="468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036452C-D0A0-4A57-A215-3CB647CFC1CF}"/>
                  </a:ext>
                </a:extLst>
              </p14:cNvPr>
              <p14:cNvContentPartPr/>
              <p14:nvPr/>
            </p14:nvContentPartPr>
            <p14:xfrm>
              <a:off x="7218663" y="6279623"/>
              <a:ext cx="1753920" cy="327960"/>
            </p14:xfrm>
          </p:contentPart>
        </mc:Choice>
        <mc:Fallback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036452C-D0A0-4A57-A215-3CB647CFC1C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200663" y="6261623"/>
                <a:ext cx="178956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D7B30B50-1556-4BFC-BE09-0B115C5BF901}"/>
                  </a:ext>
                </a:extLst>
              </p14:cNvPr>
              <p14:cNvContentPartPr/>
              <p14:nvPr/>
            </p14:nvContentPartPr>
            <p14:xfrm>
              <a:off x="6520263" y="6246143"/>
              <a:ext cx="380520" cy="348120"/>
            </p14:xfrm>
          </p:contentPart>
        </mc:Choice>
        <mc:Fallback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D7B30B50-1556-4BFC-BE09-0B115C5BF90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502623" y="6228503"/>
                <a:ext cx="416160" cy="38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81061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6057F66-72C8-4AB1-9D2B-1B8AE7AB3E0F}"/>
                  </a:ext>
                </a:extLst>
              </p14:cNvPr>
              <p14:cNvContentPartPr/>
              <p14:nvPr/>
            </p14:nvContentPartPr>
            <p14:xfrm>
              <a:off x="2385192" y="2639826"/>
              <a:ext cx="856800" cy="731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6057F66-72C8-4AB1-9D2B-1B8AE7AB3E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9552" y="2603826"/>
                <a:ext cx="92844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58ED60C-005E-4101-8C11-5161ED570B66}"/>
                  </a:ext>
                </a:extLst>
              </p14:cNvPr>
              <p14:cNvContentPartPr/>
              <p14:nvPr/>
            </p14:nvContentPartPr>
            <p14:xfrm>
              <a:off x="3532152" y="1981386"/>
              <a:ext cx="5826240" cy="27165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58ED60C-005E-4101-8C11-5161ED570B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6510" y="1945746"/>
                <a:ext cx="5897884" cy="27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4F316EB-1E0A-48F3-AD4E-B873C304E3FD}"/>
                  </a:ext>
                </a:extLst>
              </p14:cNvPr>
              <p14:cNvContentPartPr/>
              <p14:nvPr/>
            </p14:nvContentPartPr>
            <p14:xfrm>
              <a:off x="355263" y="345023"/>
              <a:ext cx="11244960" cy="64670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4F316EB-1E0A-48F3-AD4E-B873C304E3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7623" y="327383"/>
                <a:ext cx="11280600" cy="650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1594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B67B725-AABC-44D7-B21F-203867AAF1FC}"/>
                  </a:ext>
                </a:extLst>
              </p14:cNvPr>
              <p14:cNvContentPartPr/>
              <p14:nvPr/>
            </p14:nvContentPartPr>
            <p14:xfrm>
              <a:off x="7086115" y="244831"/>
              <a:ext cx="1529280" cy="450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B67B725-AABC-44D7-B21F-203867AAF1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0475" y="209162"/>
                <a:ext cx="1600920" cy="521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2BF493C-A978-4CC9-A7C5-E53C83728AA9}"/>
                  </a:ext>
                </a:extLst>
              </p14:cNvPr>
              <p14:cNvContentPartPr/>
              <p14:nvPr/>
            </p14:nvContentPartPr>
            <p14:xfrm>
              <a:off x="4257955" y="125671"/>
              <a:ext cx="2460960" cy="6408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2BF493C-A978-4CC9-A7C5-E53C83728A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2315" y="89671"/>
                <a:ext cx="2532600" cy="7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239D5CD-8FBD-4DE2-9E2D-0F500AF7A84B}"/>
                  </a:ext>
                </a:extLst>
              </p14:cNvPr>
              <p14:cNvContentPartPr/>
              <p14:nvPr/>
            </p14:nvContentPartPr>
            <p14:xfrm>
              <a:off x="296875" y="181111"/>
              <a:ext cx="3446280" cy="7214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239D5CD-8FBD-4DE2-9E2D-0F500AF7A8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0879" y="145129"/>
                <a:ext cx="3517913" cy="793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F04FB722-1B92-43A8-AA53-6717D58F4C54}"/>
                  </a:ext>
                </a:extLst>
              </p14:cNvPr>
              <p14:cNvContentPartPr/>
              <p14:nvPr/>
            </p14:nvContentPartPr>
            <p14:xfrm>
              <a:off x="197515" y="1162111"/>
              <a:ext cx="1409760" cy="49356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F04FB722-1B92-43A8-AA53-6717D58F4C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9515" y="1144111"/>
                <a:ext cx="144540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0383548A-0997-473B-865D-5FC898B604B9}"/>
                  </a:ext>
                </a:extLst>
              </p14:cNvPr>
              <p14:cNvContentPartPr/>
              <p14:nvPr/>
            </p14:nvContentPartPr>
            <p14:xfrm>
              <a:off x="3238795" y="1102351"/>
              <a:ext cx="1643040" cy="44964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0383548A-0997-473B-865D-5FC898B604B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21155" y="1084351"/>
                <a:ext cx="167868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B432B10F-A7ED-4BFD-B22C-ABA227C4809A}"/>
                  </a:ext>
                </a:extLst>
              </p14:cNvPr>
              <p14:cNvContentPartPr/>
              <p14:nvPr/>
            </p14:nvContentPartPr>
            <p14:xfrm>
              <a:off x="1753075" y="1192351"/>
              <a:ext cx="1192320" cy="29160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B432B10F-A7ED-4BFD-B22C-ABA227C4809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35070" y="1174351"/>
                <a:ext cx="1227971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59AEA405-FE7C-4926-AA57-755BB72E5F3C}"/>
                  </a:ext>
                </a:extLst>
              </p14:cNvPr>
              <p14:cNvContentPartPr/>
              <p14:nvPr/>
            </p14:nvContentPartPr>
            <p14:xfrm>
              <a:off x="183115" y="1891111"/>
              <a:ext cx="1966320" cy="3967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59AEA405-FE7C-4926-AA57-755BB72E5F3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5115" y="1873487"/>
                <a:ext cx="2001960" cy="432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13084A37-A8CC-4B6A-AFE6-9A06C654F287}"/>
                  </a:ext>
                </a:extLst>
              </p14:cNvPr>
              <p14:cNvContentPartPr/>
              <p14:nvPr/>
            </p14:nvContentPartPr>
            <p14:xfrm>
              <a:off x="2191555" y="1826311"/>
              <a:ext cx="164520" cy="54648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13084A37-A8CC-4B6A-AFE6-9A06C654F2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73555" y="1808311"/>
                <a:ext cx="20016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0AFA740B-01A7-4EDA-B1E4-8979A94B0B00}"/>
                  </a:ext>
                </a:extLst>
              </p14:cNvPr>
              <p14:cNvContentPartPr/>
              <p14:nvPr/>
            </p14:nvContentPartPr>
            <p14:xfrm>
              <a:off x="897715" y="2469991"/>
              <a:ext cx="1761120" cy="35640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0AFA740B-01A7-4EDA-B1E4-8979A94B0B0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9711" y="2451991"/>
                <a:ext cx="1796767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04795AAF-CDC6-4F18-B8CE-458B5A291928}"/>
                  </a:ext>
                </a:extLst>
              </p14:cNvPr>
              <p14:cNvContentPartPr/>
              <p14:nvPr/>
            </p14:nvContentPartPr>
            <p14:xfrm>
              <a:off x="3150235" y="2544511"/>
              <a:ext cx="883440" cy="43308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04795AAF-CDC6-4F18-B8CE-458B5A29192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32242" y="2526511"/>
                <a:ext cx="919065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0E306767-3B4E-4589-91C8-4287540DD2E2}"/>
                  </a:ext>
                </a:extLst>
              </p14:cNvPr>
              <p14:cNvContentPartPr/>
              <p14:nvPr/>
            </p14:nvContentPartPr>
            <p14:xfrm>
              <a:off x="8807635" y="2248951"/>
              <a:ext cx="1829520" cy="4233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0E306767-3B4E-4589-91C8-4287540DD2E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89635" y="2230966"/>
                <a:ext cx="1865160" cy="4589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74FAA8D9-0D69-49EB-A3BC-CC2B85122634}"/>
                  </a:ext>
                </a:extLst>
              </p14:cNvPr>
              <p14:cNvContentPartPr/>
              <p14:nvPr/>
            </p14:nvContentPartPr>
            <p14:xfrm>
              <a:off x="8222275" y="2369191"/>
              <a:ext cx="316440" cy="324720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74FAA8D9-0D69-49EB-A3BC-CC2B8512263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04275" y="2351191"/>
                <a:ext cx="35208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F6B64AAE-E4A1-4BDB-9F7B-CCA5973F27B1}"/>
                  </a:ext>
                </a:extLst>
              </p14:cNvPr>
              <p14:cNvContentPartPr/>
              <p14:nvPr/>
            </p14:nvContentPartPr>
            <p14:xfrm>
              <a:off x="5899555" y="2320951"/>
              <a:ext cx="2084760" cy="57960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F6B64AAE-E4A1-4BDB-9F7B-CCA5973F27B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81555" y="2302940"/>
                <a:ext cx="2120400" cy="615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6EB6FE04-87BB-46EE-8B9A-54D85487E0C9}"/>
                  </a:ext>
                </a:extLst>
              </p14:cNvPr>
              <p14:cNvContentPartPr/>
              <p14:nvPr/>
            </p14:nvContentPartPr>
            <p14:xfrm>
              <a:off x="4392595" y="2411671"/>
              <a:ext cx="1268640" cy="531360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6EB6FE04-87BB-46EE-8B9A-54D85487E0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74595" y="2393671"/>
                <a:ext cx="130428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A77052AC-1B97-43CF-97BC-D4ACFCEB1404}"/>
                  </a:ext>
                </a:extLst>
              </p14:cNvPr>
              <p14:cNvContentPartPr/>
              <p14:nvPr/>
            </p14:nvContentPartPr>
            <p14:xfrm>
              <a:off x="1991755" y="3338851"/>
              <a:ext cx="173520" cy="31716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A77052AC-1B97-43CF-97BC-D4ACFCEB140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73755" y="3320851"/>
                <a:ext cx="20916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CED71E0E-BEC6-4181-8529-2A392760E831}"/>
                  </a:ext>
                </a:extLst>
              </p14:cNvPr>
              <p14:cNvContentPartPr/>
              <p14:nvPr/>
            </p14:nvContentPartPr>
            <p14:xfrm>
              <a:off x="787915" y="3222211"/>
              <a:ext cx="595440" cy="41904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CED71E0E-BEC6-4181-8529-2A392760E83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9904" y="3204196"/>
                <a:ext cx="631102" cy="454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AE0AA186-F05D-4FA2-8A9B-07A7D617C29A}"/>
                  </a:ext>
                </a:extLst>
              </p14:cNvPr>
              <p14:cNvContentPartPr/>
              <p14:nvPr/>
            </p14:nvContentPartPr>
            <p14:xfrm>
              <a:off x="5488795" y="3101251"/>
              <a:ext cx="1436760" cy="50148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AE0AA186-F05D-4FA2-8A9B-07A7D617C29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70790" y="3083238"/>
                <a:ext cx="1472409" cy="537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70CDF06A-19AF-4E88-8548-D3FC3297FBC8}"/>
                  </a:ext>
                </a:extLst>
              </p14:cNvPr>
              <p14:cNvContentPartPr/>
              <p14:nvPr/>
            </p14:nvContentPartPr>
            <p14:xfrm>
              <a:off x="2608075" y="3128971"/>
              <a:ext cx="1715760" cy="497160"/>
            </p14:xfrm>
          </p:contentPart>
        </mc:Choice>
        <mc:Fallback xmlns=""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70CDF06A-19AF-4E88-8548-D3FC3297FBC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90071" y="3110971"/>
                <a:ext cx="1751407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09" name="Ink 508">
                <a:extLst>
                  <a:ext uri="{FF2B5EF4-FFF2-40B4-BE49-F238E27FC236}">
                    <a16:creationId xmlns:a16="http://schemas.microsoft.com/office/drawing/2014/main" id="{003D7A9A-795C-4A75-9E50-FD232761C11D}"/>
                  </a:ext>
                </a:extLst>
              </p14:cNvPr>
              <p14:cNvContentPartPr/>
              <p14:nvPr/>
            </p14:nvContentPartPr>
            <p14:xfrm>
              <a:off x="804115" y="3905616"/>
              <a:ext cx="623880" cy="507600"/>
            </p14:xfrm>
          </p:contentPart>
        </mc:Choice>
        <mc:Fallback xmlns="">
          <p:pic>
            <p:nvPicPr>
              <p:cNvPr id="509" name="Ink 508">
                <a:extLst>
                  <a:ext uri="{FF2B5EF4-FFF2-40B4-BE49-F238E27FC236}">
                    <a16:creationId xmlns:a16="http://schemas.microsoft.com/office/drawing/2014/main" id="{003D7A9A-795C-4A75-9E50-FD232761C11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6105" y="3887629"/>
                <a:ext cx="659541" cy="543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FE4BFD24-E545-422C-BB42-F7A4CA9025CB}"/>
                  </a:ext>
                </a:extLst>
              </p14:cNvPr>
              <p14:cNvContentPartPr/>
              <p14:nvPr/>
            </p14:nvContentPartPr>
            <p14:xfrm>
              <a:off x="1915075" y="4079496"/>
              <a:ext cx="210960" cy="37260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FE4BFD24-E545-422C-BB42-F7A4CA9025C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97075" y="4061496"/>
                <a:ext cx="24660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711A9068-AA12-4059-8F49-F7710C102875}"/>
                  </a:ext>
                </a:extLst>
              </p14:cNvPr>
              <p14:cNvContentPartPr/>
              <p14:nvPr/>
            </p14:nvContentPartPr>
            <p14:xfrm>
              <a:off x="4766635" y="4137096"/>
              <a:ext cx="241920" cy="17748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711A9068-AA12-4059-8F49-F7710C10287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48635" y="4119096"/>
                <a:ext cx="27756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DCBAB54D-1C1C-4BEF-9CB9-5D621C257DC9}"/>
                  </a:ext>
                </a:extLst>
              </p14:cNvPr>
              <p14:cNvContentPartPr/>
              <p14:nvPr/>
            </p14:nvContentPartPr>
            <p14:xfrm>
              <a:off x="8017435" y="4204416"/>
              <a:ext cx="40680" cy="177480"/>
            </p14:xfrm>
          </p:contentPart>
        </mc:Choice>
        <mc:Fallback xmlns=""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DCBAB54D-1C1C-4BEF-9CB9-5D621C257DC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84435" y="3903456"/>
                <a:ext cx="39132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38" name="Ink 537">
                <a:extLst>
                  <a:ext uri="{FF2B5EF4-FFF2-40B4-BE49-F238E27FC236}">
                    <a16:creationId xmlns:a16="http://schemas.microsoft.com/office/drawing/2014/main" id="{8E81BDCC-D046-4E29-B1DF-5900ABE8974C}"/>
                  </a:ext>
                </a:extLst>
              </p14:cNvPr>
              <p14:cNvContentPartPr/>
              <p14:nvPr/>
            </p14:nvContentPartPr>
            <p14:xfrm>
              <a:off x="6991795" y="3897696"/>
              <a:ext cx="349560" cy="521280"/>
            </p14:xfrm>
          </p:contentPart>
        </mc:Choice>
        <mc:Fallback xmlns="">
          <p:pic>
            <p:nvPicPr>
              <p:cNvPr id="538" name="Ink 537">
                <a:extLst>
                  <a:ext uri="{FF2B5EF4-FFF2-40B4-BE49-F238E27FC236}">
                    <a16:creationId xmlns:a16="http://schemas.microsoft.com/office/drawing/2014/main" id="{8E81BDCC-D046-4E29-B1DF-5900ABE8974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973814" y="3879696"/>
                <a:ext cx="385163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9" name="Ink 538">
                <a:extLst>
                  <a:ext uri="{FF2B5EF4-FFF2-40B4-BE49-F238E27FC236}">
                    <a16:creationId xmlns:a16="http://schemas.microsoft.com/office/drawing/2014/main" id="{95488382-F5A5-4A8D-ACBF-9EAD8BABE0D9}"/>
                  </a:ext>
                </a:extLst>
              </p14:cNvPr>
              <p14:cNvContentPartPr/>
              <p14:nvPr/>
            </p14:nvContentPartPr>
            <p14:xfrm>
              <a:off x="5372875" y="3958896"/>
              <a:ext cx="1251360" cy="354960"/>
            </p14:xfrm>
          </p:contentPart>
        </mc:Choice>
        <mc:Fallback xmlns="">
          <p:pic>
            <p:nvPicPr>
              <p:cNvPr id="539" name="Ink 538">
                <a:extLst>
                  <a:ext uri="{FF2B5EF4-FFF2-40B4-BE49-F238E27FC236}">
                    <a16:creationId xmlns:a16="http://schemas.microsoft.com/office/drawing/2014/main" id="{95488382-F5A5-4A8D-ACBF-9EAD8BABE0D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54870" y="3940878"/>
                <a:ext cx="1287010" cy="390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40" name="Ink 539">
                <a:extLst>
                  <a:ext uri="{FF2B5EF4-FFF2-40B4-BE49-F238E27FC236}">
                    <a16:creationId xmlns:a16="http://schemas.microsoft.com/office/drawing/2014/main" id="{1023C612-AFD6-4BFF-92C7-6C9C4B376810}"/>
                  </a:ext>
                </a:extLst>
              </p14:cNvPr>
              <p14:cNvContentPartPr/>
              <p14:nvPr/>
            </p14:nvContentPartPr>
            <p14:xfrm>
              <a:off x="2573515" y="3879696"/>
              <a:ext cx="1717560" cy="545400"/>
            </p14:xfrm>
          </p:contentPart>
        </mc:Choice>
        <mc:Fallback xmlns="">
          <p:pic>
            <p:nvPicPr>
              <p:cNvPr id="540" name="Ink 539">
                <a:extLst>
                  <a:ext uri="{FF2B5EF4-FFF2-40B4-BE49-F238E27FC236}">
                    <a16:creationId xmlns:a16="http://schemas.microsoft.com/office/drawing/2014/main" id="{1023C612-AFD6-4BFF-92C7-6C9C4B37681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55515" y="3861696"/>
                <a:ext cx="175320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46" name="Ink 545">
                <a:extLst>
                  <a:ext uri="{FF2B5EF4-FFF2-40B4-BE49-F238E27FC236}">
                    <a16:creationId xmlns:a16="http://schemas.microsoft.com/office/drawing/2014/main" id="{9FF07028-15D7-44AB-8350-4A0C61E9E233}"/>
                  </a:ext>
                </a:extLst>
              </p14:cNvPr>
              <p14:cNvContentPartPr/>
              <p14:nvPr/>
            </p14:nvContentPartPr>
            <p14:xfrm>
              <a:off x="8356195" y="3963936"/>
              <a:ext cx="976320" cy="398880"/>
            </p14:xfrm>
          </p:contentPart>
        </mc:Choice>
        <mc:Fallback xmlns="">
          <p:pic>
            <p:nvPicPr>
              <p:cNvPr id="546" name="Ink 545">
                <a:extLst>
                  <a:ext uri="{FF2B5EF4-FFF2-40B4-BE49-F238E27FC236}">
                    <a16:creationId xmlns:a16="http://schemas.microsoft.com/office/drawing/2014/main" id="{9FF07028-15D7-44AB-8350-4A0C61E9E23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338188" y="3945920"/>
                <a:ext cx="1011973" cy="434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52" name="Ink 551">
                <a:extLst>
                  <a:ext uri="{FF2B5EF4-FFF2-40B4-BE49-F238E27FC236}">
                    <a16:creationId xmlns:a16="http://schemas.microsoft.com/office/drawing/2014/main" id="{CF6C00E9-BD29-4425-B023-F31EF513CF58}"/>
                  </a:ext>
                </a:extLst>
              </p14:cNvPr>
              <p14:cNvContentPartPr/>
              <p14:nvPr/>
            </p14:nvContentPartPr>
            <p14:xfrm>
              <a:off x="7412275" y="3123931"/>
              <a:ext cx="823320" cy="356400"/>
            </p14:xfrm>
          </p:contentPart>
        </mc:Choice>
        <mc:Fallback xmlns="">
          <p:pic>
            <p:nvPicPr>
              <p:cNvPr id="552" name="Ink 551">
                <a:extLst>
                  <a:ext uri="{FF2B5EF4-FFF2-40B4-BE49-F238E27FC236}">
                    <a16:creationId xmlns:a16="http://schemas.microsoft.com/office/drawing/2014/main" id="{CF6C00E9-BD29-4425-B023-F31EF513CF5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94267" y="3105931"/>
                <a:ext cx="858976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AE363DF8-D8AF-45D7-B6BC-A1365B99EE76}"/>
                  </a:ext>
                </a:extLst>
              </p14:cNvPr>
              <p14:cNvContentPartPr/>
              <p14:nvPr/>
            </p14:nvContentPartPr>
            <p14:xfrm>
              <a:off x="9390835" y="3973296"/>
              <a:ext cx="1200600" cy="409680"/>
            </p14:xfrm>
          </p:contentPart>
        </mc:Choice>
        <mc:Fallback xmlns=""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AE363DF8-D8AF-45D7-B6BC-A1365B99EE7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72835" y="3955296"/>
                <a:ext cx="123624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85" name="Ink 584">
                <a:extLst>
                  <a:ext uri="{FF2B5EF4-FFF2-40B4-BE49-F238E27FC236}">
                    <a16:creationId xmlns:a16="http://schemas.microsoft.com/office/drawing/2014/main" id="{437FEEC3-996B-4E67-8D2D-463BD336FAC9}"/>
                  </a:ext>
                </a:extLst>
              </p14:cNvPr>
              <p14:cNvContentPartPr/>
              <p14:nvPr/>
            </p14:nvContentPartPr>
            <p14:xfrm>
              <a:off x="6467275" y="4904131"/>
              <a:ext cx="373320" cy="363600"/>
            </p14:xfrm>
          </p:contentPart>
        </mc:Choice>
        <mc:Fallback xmlns="">
          <p:pic>
            <p:nvPicPr>
              <p:cNvPr id="585" name="Ink 584">
                <a:extLst>
                  <a:ext uri="{FF2B5EF4-FFF2-40B4-BE49-F238E27FC236}">
                    <a16:creationId xmlns:a16="http://schemas.microsoft.com/office/drawing/2014/main" id="{437FEEC3-996B-4E67-8D2D-463BD336FAC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449292" y="4886113"/>
                <a:ext cx="408926" cy="399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B41FD9D2-F069-4426-8F0D-20A1523418D5}"/>
                  </a:ext>
                </a:extLst>
              </p14:cNvPr>
              <p14:cNvContentPartPr/>
              <p14:nvPr/>
            </p14:nvContentPartPr>
            <p14:xfrm>
              <a:off x="4302595" y="4763371"/>
              <a:ext cx="1670760" cy="406080"/>
            </p14:xfrm>
          </p:contentPart>
        </mc:Choice>
        <mc:Fallback xmlns=""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B41FD9D2-F069-4426-8F0D-20A1523418D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84591" y="4745355"/>
                <a:ext cx="1706408" cy="441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EB1C32B3-C04E-44EE-9F23-BDD522A90F00}"/>
                  </a:ext>
                </a:extLst>
              </p14:cNvPr>
              <p14:cNvContentPartPr/>
              <p14:nvPr/>
            </p14:nvContentPartPr>
            <p14:xfrm>
              <a:off x="2708875" y="4850491"/>
              <a:ext cx="1191600" cy="354600"/>
            </p14:xfrm>
          </p:contentPart>
        </mc:Choice>
        <mc:Fallback xmlns=""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EB1C32B3-C04E-44EE-9F23-BDD522A90F0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90870" y="4832473"/>
                <a:ext cx="1227251" cy="390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88" name="Ink 587">
                <a:extLst>
                  <a:ext uri="{FF2B5EF4-FFF2-40B4-BE49-F238E27FC236}">
                    <a16:creationId xmlns:a16="http://schemas.microsoft.com/office/drawing/2014/main" id="{AA924820-ABB2-4372-9FFC-C6881D8C62C1}"/>
                  </a:ext>
                </a:extLst>
              </p14:cNvPr>
              <p14:cNvContentPartPr/>
              <p14:nvPr/>
            </p14:nvContentPartPr>
            <p14:xfrm>
              <a:off x="804115" y="4848331"/>
              <a:ext cx="1432800" cy="334800"/>
            </p14:xfrm>
          </p:contentPart>
        </mc:Choice>
        <mc:Fallback xmlns="">
          <p:pic>
            <p:nvPicPr>
              <p:cNvPr id="588" name="Ink 587">
                <a:extLst>
                  <a:ext uri="{FF2B5EF4-FFF2-40B4-BE49-F238E27FC236}">
                    <a16:creationId xmlns:a16="http://schemas.microsoft.com/office/drawing/2014/main" id="{AA924820-ABB2-4372-9FFC-C6881D8C62C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86115" y="4830312"/>
                <a:ext cx="1468440" cy="370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E9FDAAA3-A45D-4F09-9676-14C30C35A235}"/>
                  </a:ext>
                </a:extLst>
              </p14:cNvPr>
              <p14:cNvContentPartPr/>
              <p14:nvPr/>
            </p14:nvContentPartPr>
            <p14:xfrm>
              <a:off x="9180235" y="4994131"/>
              <a:ext cx="550080" cy="229680"/>
            </p14:xfrm>
          </p:contentPart>
        </mc:Choice>
        <mc:Fallback xmlns=""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E9FDAAA3-A45D-4F09-9676-14C30C35A23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162235" y="4976159"/>
                <a:ext cx="585720" cy="265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508F8B7B-61D9-4BDA-89BB-5F4C1BA620F8}"/>
                  </a:ext>
                </a:extLst>
              </p14:cNvPr>
              <p14:cNvContentPartPr/>
              <p14:nvPr/>
            </p14:nvContentPartPr>
            <p14:xfrm>
              <a:off x="7135795" y="4932211"/>
              <a:ext cx="1695600" cy="275400"/>
            </p14:xfrm>
          </p:contentPart>
        </mc:Choice>
        <mc:Fallback xmlns=""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508F8B7B-61D9-4BDA-89BB-5F4C1BA620F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117791" y="4914234"/>
                <a:ext cx="1731248" cy="310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93DDEC48-FCB3-4FB1-AC4E-198241B9F3F2}"/>
                  </a:ext>
                </a:extLst>
              </p14:cNvPr>
              <p14:cNvContentPartPr/>
              <p14:nvPr/>
            </p14:nvContentPartPr>
            <p14:xfrm>
              <a:off x="2531755" y="5610451"/>
              <a:ext cx="247320" cy="491040"/>
            </p14:xfrm>
          </p:contentPart>
        </mc:Choice>
        <mc:Fallback xmlns=""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93DDEC48-FCB3-4FB1-AC4E-198241B9F3F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513755" y="5592451"/>
                <a:ext cx="28296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DB8F4C11-5F89-4FE3-B0BD-579F739A7565}"/>
                  </a:ext>
                </a:extLst>
              </p14:cNvPr>
              <p14:cNvContentPartPr/>
              <p14:nvPr/>
            </p14:nvContentPartPr>
            <p14:xfrm>
              <a:off x="3066355" y="5621971"/>
              <a:ext cx="210960" cy="262800"/>
            </p14:xfrm>
          </p:contentPart>
        </mc:Choice>
        <mc:Fallback xmlns=""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DB8F4C11-5F89-4FE3-B0BD-579F739A756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048355" y="5603996"/>
                <a:ext cx="246600" cy="298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42739CB8-9F67-4F9A-A0BA-41245181530E}"/>
                  </a:ext>
                </a:extLst>
              </p14:cNvPr>
              <p14:cNvContentPartPr/>
              <p14:nvPr/>
            </p14:nvContentPartPr>
            <p14:xfrm>
              <a:off x="5849515" y="5849851"/>
              <a:ext cx="83880" cy="249840"/>
            </p14:xfrm>
          </p:contentPart>
        </mc:Choice>
        <mc:Fallback xmlns=""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42739CB8-9F67-4F9A-A0BA-41245181530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831515" y="5831851"/>
                <a:ext cx="1195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2816CEF0-C772-4D94-B17E-28D8C3CD0756}"/>
                  </a:ext>
                </a:extLst>
              </p14:cNvPr>
              <p14:cNvContentPartPr/>
              <p14:nvPr/>
            </p14:nvContentPartPr>
            <p14:xfrm>
              <a:off x="6599395" y="5683171"/>
              <a:ext cx="230040" cy="453240"/>
            </p14:xfrm>
          </p:contentPart>
        </mc:Choice>
        <mc:Fallback xmlns=""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2816CEF0-C772-4D94-B17E-28D8C3CD075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581395" y="5665171"/>
                <a:ext cx="26568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88DA8E8F-395C-4E80-B060-F12B5C1E8AB2}"/>
                  </a:ext>
                </a:extLst>
              </p14:cNvPr>
              <p14:cNvContentPartPr/>
              <p14:nvPr/>
            </p14:nvContentPartPr>
            <p14:xfrm>
              <a:off x="7077475" y="5651131"/>
              <a:ext cx="208440" cy="231840"/>
            </p14:xfrm>
          </p:contentPart>
        </mc:Choice>
        <mc:Fallback xmlns=""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88DA8E8F-395C-4E80-B060-F12B5C1E8AB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059475" y="5633103"/>
                <a:ext cx="244080" cy="267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18" name="Ink 617">
                <a:extLst>
                  <a:ext uri="{FF2B5EF4-FFF2-40B4-BE49-F238E27FC236}">
                    <a16:creationId xmlns:a16="http://schemas.microsoft.com/office/drawing/2014/main" id="{B3DEB538-793E-42DE-98FF-FA60BD32810A}"/>
                  </a:ext>
                </a:extLst>
              </p14:cNvPr>
              <p14:cNvContentPartPr/>
              <p14:nvPr/>
            </p14:nvContentPartPr>
            <p14:xfrm>
              <a:off x="8437555" y="5400571"/>
              <a:ext cx="954720" cy="666360"/>
            </p14:xfrm>
          </p:contentPart>
        </mc:Choice>
        <mc:Fallback xmlns="">
          <p:pic>
            <p:nvPicPr>
              <p:cNvPr id="618" name="Ink 617">
                <a:extLst>
                  <a:ext uri="{FF2B5EF4-FFF2-40B4-BE49-F238E27FC236}">
                    <a16:creationId xmlns:a16="http://schemas.microsoft.com/office/drawing/2014/main" id="{B3DEB538-793E-42DE-98FF-FA60BD32810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419562" y="5382571"/>
                <a:ext cx="990347" cy="7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506B585D-F1E6-409D-A1D9-1F0ADD1E7F5F}"/>
                  </a:ext>
                </a:extLst>
              </p14:cNvPr>
              <p14:cNvContentPartPr/>
              <p14:nvPr/>
            </p14:nvContentPartPr>
            <p14:xfrm>
              <a:off x="7608475" y="5449531"/>
              <a:ext cx="610920" cy="592920"/>
            </p14:xfrm>
          </p:contentPart>
        </mc:Choice>
        <mc:Fallback xmlns=""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506B585D-F1E6-409D-A1D9-1F0ADD1E7F5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90464" y="5431531"/>
                <a:ext cx="646581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3B22D5D4-E4CB-4301-A5C0-354F8F27CF63}"/>
                  </a:ext>
                </a:extLst>
              </p14:cNvPr>
              <p14:cNvContentPartPr/>
              <p14:nvPr/>
            </p14:nvContentPartPr>
            <p14:xfrm>
              <a:off x="3631195" y="5336851"/>
              <a:ext cx="1618560" cy="656280"/>
            </p14:xfrm>
          </p:contentPart>
        </mc:Choice>
        <mc:Fallback xmlns=""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3B22D5D4-E4CB-4301-A5C0-354F8F27CF6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613199" y="5318851"/>
                <a:ext cx="1654192" cy="6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39DE99-6BBC-4B48-8AAA-6C3846071726}"/>
                  </a:ext>
                </a:extLst>
              </p14:cNvPr>
              <p14:cNvContentPartPr/>
              <p14:nvPr/>
            </p14:nvContentPartPr>
            <p14:xfrm>
              <a:off x="356995" y="3357031"/>
              <a:ext cx="121320" cy="11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39DE99-6BBC-4B48-8AAA-6C384607172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20995" y="3321391"/>
                <a:ext cx="1929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6A5D1D6-DD17-4B85-8684-7BDEEA2E496B}"/>
                  </a:ext>
                </a:extLst>
              </p14:cNvPr>
              <p14:cNvContentPartPr/>
              <p14:nvPr/>
            </p14:nvContentPartPr>
            <p14:xfrm>
              <a:off x="361315" y="4081351"/>
              <a:ext cx="114480" cy="115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6A5D1D6-DD17-4B85-8684-7BDEEA2E496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25675" y="4045351"/>
                <a:ext cx="1861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AEF777F-A410-4A01-A9E5-96DADE4D4EA2}"/>
                  </a:ext>
                </a:extLst>
              </p14:cNvPr>
              <p14:cNvContentPartPr/>
              <p14:nvPr/>
            </p14:nvContentPartPr>
            <p14:xfrm>
              <a:off x="339715" y="4938151"/>
              <a:ext cx="140040" cy="11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AEF777F-A410-4A01-A9E5-96DADE4D4EA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3715" y="4902511"/>
                <a:ext cx="2116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E1D9D6-48F5-4270-9227-9372E162124B}"/>
                  </a:ext>
                </a:extLst>
              </p14:cNvPr>
              <p14:cNvContentPartPr/>
              <p14:nvPr/>
            </p14:nvContentPartPr>
            <p14:xfrm>
              <a:off x="289315" y="6525751"/>
              <a:ext cx="121680" cy="150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E1D9D6-48F5-4270-9227-9372E162124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53315" y="6489751"/>
                <a:ext cx="1933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416960C-07AC-46C8-9A4E-7FF6EFBB7DAB}"/>
                  </a:ext>
                </a:extLst>
              </p14:cNvPr>
              <p14:cNvContentPartPr/>
              <p14:nvPr/>
            </p14:nvContentPartPr>
            <p14:xfrm>
              <a:off x="682435" y="6399751"/>
              <a:ext cx="577440" cy="403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416960C-07AC-46C8-9A4E-7FF6EFBB7DA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64795" y="6382111"/>
                <a:ext cx="6130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96DC0B70-537A-4E37-858F-9B18A36540E9}"/>
                  </a:ext>
                </a:extLst>
              </p14:cNvPr>
              <p14:cNvContentPartPr/>
              <p14:nvPr/>
            </p14:nvContentPartPr>
            <p14:xfrm>
              <a:off x="1798795" y="6484711"/>
              <a:ext cx="422640" cy="19764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96DC0B70-537A-4E37-858F-9B18A36540E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780795" y="6467071"/>
                <a:ext cx="4582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555F0061-BCCF-429E-A727-1E731A0E1360}"/>
                  </a:ext>
                </a:extLst>
              </p14:cNvPr>
              <p14:cNvContentPartPr/>
              <p14:nvPr/>
            </p14:nvContentPartPr>
            <p14:xfrm>
              <a:off x="2729755" y="6373111"/>
              <a:ext cx="2323080" cy="50004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555F0061-BCCF-429E-A727-1E731A0E136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712112" y="6355124"/>
                <a:ext cx="2358726" cy="535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ABDA18C-A1E8-4BCC-9419-4F0A638E01A0}"/>
                  </a:ext>
                </a:extLst>
              </p14:cNvPr>
              <p14:cNvContentPartPr/>
              <p14:nvPr/>
            </p14:nvContentPartPr>
            <p14:xfrm>
              <a:off x="8216155" y="6408548"/>
              <a:ext cx="1423080" cy="416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ABDA18C-A1E8-4BCC-9419-4F0A638E01A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198515" y="6390548"/>
                <a:ext cx="145872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6D384D5-4E12-4B60-888D-39B79545D9E4}"/>
                  </a:ext>
                </a:extLst>
              </p14:cNvPr>
              <p14:cNvContentPartPr/>
              <p14:nvPr/>
            </p14:nvContentPartPr>
            <p14:xfrm>
              <a:off x="5395195" y="6382268"/>
              <a:ext cx="2454840" cy="4665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6D384D5-4E12-4B60-888D-39B79545D9E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377195" y="6364614"/>
                <a:ext cx="2490480" cy="502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B5A2771-8465-43FD-A79F-90DAC8FBF62E}"/>
                  </a:ext>
                </a:extLst>
              </p14:cNvPr>
              <p14:cNvContentPartPr/>
              <p14:nvPr/>
            </p14:nvContentPartPr>
            <p14:xfrm>
              <a:off x="10021555" y="6334388"/>
              <a:ext cx="1650960" cy="3819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B5A2771-8465-43FD-A79F-90DAC8FBF62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003915" y="6316748"/>
                <a:ext cx="168660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E9CE76D-5418-43A2-891D-ED955A36CB0E}"/>
                  </a:ext>
                </a:extLst>
              </p14:cNvPr>
              <p14:cNvContentPartPr/>
              <p14:nvPr/>
            </p14:nvContentPartPr>
            <p14:xfrm>
              <a:off x="5256303" y="1103715"/>
              <a:ext cx="333360" cy="373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E9CE76D-5418-43A2-891D-ED955A36CB0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238303" y="1086075"/>
                <a:ext cx="36900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198D20-133C-404A-8E83-9B8E4E350D0C}"/>
                  </a:ext>
                </a:extLst>
              </p14:cNvPr>
              <p14:cNvContentPartPr/>
              <p14:nvPr/>
            </p14:nvContentPartPr>
            <p14:xfrm>
              <a:off x="4721703" y="3172635"/>
              <a:ext cx="398520" cy="392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198D20-133C-404A-8E83-9B8E4E350D0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703703" y="3154995"/>
                <a:ext cx="43416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274B7F5-7EDF-4C5E-B929-822E9BFCE44C}"/>
                  </a:ext>
                </a:extLst>
              </p14:cNvPr>
              <p14:cNvContentPartPr/>
              <p14:nvPr/>
            </p14:nvContentPartPr>
            <p14:xfrm>
              <a:off x="7575783" y="3928275"/>
              <a:ext cx="351720" cy="390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274B7F5-7EDF-4C5E-B929-822E9BFCE44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557783" y="3910635"/>
                <a:ext cx="38736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2D4A0F-A107-48D7-9368-9DF1A422E8BC}"/>
                  </a:ext>
                </a:extLst>
              </p14:cNvPr>
              <p14:cNvContentPartPr/>
              <p14:nvPr/>
            </p14:nvContentPartPr>
            <p14:xfrm>
              <a:off x="8406663" y="4475115"/>
              <a:ext cx="2053080" cy="38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2D4A0F-A107-48D7-9368-9DF1A422E8B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389023" y="4457115"/>
                <a:ext cx="20887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82B7CC6-28F1-456F-B729-0F1D14CAA2C2}"/>
                  </a:ext>
                </a:extLst>
              </p14:cNvPr>
              <p14:cNvContentPartPr/>
              <p14:nvPr/>
            </p14:nvContentPartPr>
            <p14:xfrm>
              <a:off x="168063" y="898875"/>
              <a:ext cx="8885160" cy="133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82B7CC6-28F1-456F-B729-0F1D14CAA2C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32423" y="862875"/>
                <a:ext cx="8956800" cy="2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6682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2011AA-D448-4E31-9833-A66E5CC78E65}"/>
                  </a:ext>
                </a:extLst>
              </p14:cNvPr>
              <p14:cNvContentPartPr/>
              <p14:nvPr/>
            </p14:nvContentPartPr>
            <p14:xfrm>
              <a:off x="336475" y="198751"/>
              <a:ext cx="801360" cy="778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2011AA-D448-4E31-9833-A66E5CC78E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475" y="180751"/>
                <a:ext cx="8370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BC615E8-95A7-4E5C-8934-EE8A8110035C}"/>
                  </a:ext>
                </a:extLst>
              </p14:cNvPr>
              <p14:cNvContentPartPr/>
              <p14:nvPr/>
            </p14:nvContentPartPr>
            <p14:xfrm>
              <a:off x="1424755" y="302791"/>
              <a:ext cx="408600" cy="525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BC615E8-95A7-4E5C-8934-EE8A811003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7115" y="284791"/>
                <a:ext cx="444240" cy="5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14:cNvPr>
              <p14:cNvContentPartPr/>
              <p14:nvPr/>
            </p14:nvContentPartPr>
            <p14:xfrm>
              <a:off x="2289475" y="1687711"/>
              <a:ext cx="925560" cy="1033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71835" y="1669711"/>
                <a:ext cx="961200" cy="10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14:cNvPr>
              <p14:cNvContentPartPr/>
              <p14:nvPr/>
            </p14:nvContentPartPr>
            <p14:xfrm>
              <a:off x="2258875" y="2159311"/>
              <a:ext cx="484560" cy="603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41235" y="2141671"/>
                <a:ext cx="52020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14:cNvPr>
              <p14:cNvContentPartPr/>
              <p14:nvPr/>
            </p14:nvContentPartPr>
            <p14:xfrm>
              <a:off x="3178675" y="2287831"/>
              <a:ext cx="733680" cy="687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60675" y="2270191"/>
                <a:ext cx="76932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14:cNvPr>
              <p14:cNvContentPartPr/>
              <p14:nvPr/>
            </p14:nvContentPartPr>
            <p14:xfrm>
              <a:off x="2064835" y="2199631"/>
              <a:ext cx="230400" cy="231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47195" y="2181631"/>
                <a:ext cx="266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14:cNvPr>
              <p14:cNvContentPartPr/>
              <p14:nvPr/>
            </p14:nvContentPartPr>
            <p14:xfrm>
              <a:off x="3578275" y="2220511"/>
              <a:ext cx="214200" cy="29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60275" y="2202511"/>
                <a:ext cx="24984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14:cNvPr>
              <p14:cNvContentPartPr/>
              <p14:nvPr/>
            </p14:nvContentPartPr>
            <p14:xfrm>
              <a:off x="2121715" y="2574751"/>
              <a:ext cx="313200" cy="358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03715" y="2557111"/>
                <a:ext cx="3488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177F2B9-EE94-413D-A297-C2A7CD8A97C9}"/>
                  </a:ext>
                </a:extLst>
              </p14:cNvPr>
              <p14:cNvContentPartPr/>
              <p14:nvPr/>
            </p14:nvContentPartPr>
            <p14:xfrm>
              <a:off x="2091862" y="493756"/>
              <a:ext cx="237600" cy="36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177F2B9-EE94-413D-A297-C2A7CD8A97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74222" y="476116"/>
                <a:ext cx="2732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F253884-26E1-4AD2-A3AE-1AF35ECFB581}"/>
                  </a:ext>
                </a:extLst>
              </p14:cNvPr>
              <p14:cNvContentPartPr/>
              <p14:nvPr/>
            </p14:nvContentPartPr>
            <p14:xfrm>
              <a:off x="2113462" y="608956"/>
              <a:ext cx="222840" cy="48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F253884-26E1-4AD2-A3AE-1AF35ECFB58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95462" y="591316"/>
                <a:ext cx="2584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7DCDD09-4C2A-48DE-84DF-451E30A23810}"/>
                  </a:ext>
                </a:extLst>
              </p14:cNvPr>
              <p14:cNvContentPartPr/>
              <p14:nvPr/>
            </p14:nvContentPartPr>
            <p14:xfrm>
              <a:off x="3302182" y="462436"/>
              <a:ext cx="243720" cy="226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7DCDD09-4C2A-48DE-84DF-451E30A2381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84182" y="444436"/>
                <a:ext cx="2793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3195C13-8402-40C5-912E-6ACD1836BDF8}"/>
                  </a:ext>
                </a:extLst>
              </p14:cNvPr>
              <p14:cNvContentPartPr/>
              <p14:nvPr/>
            </p14:nvContentPartPr>
            <p14:xfrm>
              <a:off x="2630422" y="435796"/>
              <a:ext cx="361440" cy="346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3195C13-8402-40C5-912E-6ACD1836BDF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12782" y="418156"/>
                <a:ext cx="39708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A891721-9E29-4DC5-ABA4-E7692B12D600}"/>
                  </a:ext>
                </a:extLst>
              </p14:cNvPr>
              <p14:cNvContentPartPr/>
              <p14:nvPr/>
            </p14:nvContentPartPr>
            <p14:xfrm>
              <a:off x="3826702" y="63556"/>
              <a:ext cx="4424400" cy="7308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A891721-9E29-4DC5-ABA4-E7692B12D60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08703" y="45907"/>
                <a:ext cx="4460037" cy="766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162A15A-BAA9-4207-B409-812A9582339E}"/>
                  </a:ext>
                </a:extLst>
              </p14:cNvPr>
              <p14:cNvContentPartPr/>
              <p14:nvPr/>
            </p14:nvContentPartPr>
            <p14:xfrm>
              <a:off x="8493022" y="43396"/>
              <a:ext cx="1836720" cy="6343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162A15A-BAA9-4207-B409-812A9582339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75026" y="25406"/>
                <a:ext cx="1872353" cy="669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2593B64-36A3-4D28-99F7-24E65E61FFEE}"/>
                  </a:ext>
                </a:extLst>
              </p14:cNvPr>
              <p14:cNvContentPartPr/>
              <p14:nvPr/>
            </p14:nvContentPartPr>
            <p14:xfrm>
              <a:off x="10611262" y="142396"/>
              <a:ext cx="949320" cy="4795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2593B64-36A3-4D28-99F7-24E65E61FFE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593622" y="124396"/>
                <a:ext cx="984960" cy="5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4517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2011AA-D448-4E31-9833-A66E5CC78E65}"/>
                  </a:ext>
                </a:extLst>
              </p14:cNvPr>
              <p14:cNvContentPartPr/>
              <p14:nvPr/>
            </p14:nvContentPartPr>
            <p14:xfrm>
              <a:off x="336475" y="198751"/>
              <a:ext cx="801360" cy="778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2011AA-D448-4E31-9833-A66E5CC78E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475" y="180751"/>
                <a:ext cx="8370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14:cNvPr>
              <p14:cNvContentPartPr/>
              <p14:nvPr/>
            </p14:nvContentPartPr>
            <p14:xfrm>
              <a:off x="2289475" y="1687711"/>
              <a:ext cx="925560" cy="1033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71835" y="1669711"/>
                <a:ext cx="961200" cy="10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14:cNvPr>
              <p14:cNvContentPartPr/>
              <p14:nvPr/>
            </p14:nvContentPartPr>
            <p14:xfrm>
              <a:off x="2258875" y="2159311"/>
              <a:ext cx="484560" cy="603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41235" y="2141671"/>
                <a:ext cx="52020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14:cNvPr>
              <p14:cNvContentPartPr/>
              <p14:nvPr/>
            </p14:nvContentPartPr>
            <p14:xfrm>
              <a:off x="3178675" y="2287831"/>
              <a:ext cx="733680" cy="687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60675" y="2270191"/>
                <a:ext cx="76932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14:cNvPr>
              <p14:cNvContentPartPr/>
              <p14:nvPr/>
            </p14:nvContentPartPr>
            <p14:xfrm>
              <a:off x="2064835" y="2199631"/>
              <a:ext cx="230400" cy="231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47195" y="2181631"/>
                <a:ext cx="266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14:cNvPr>
              <p14:cNvContentPartPr/>
              <p14:nvPr/>
            </p14:nvContentPartPr>
            <p14:xfrm>
              <a:off x="3578275" y="2220511"/>
              <a:ext cx="214200" cy="29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60275" y="2202511"/>
                <a:ext cx="24984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14:cNvPr>
              <p14:cNvContentPartPr/>
              <p14:nvPr/>
            </p14:nvContentPartPr>
            <p14:xfrm>
              <a:off x="2121715" y="2574751"/>
              <a:ext cx="313200" cy="358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03715" y="2557111"/>
                <a:ext cx="3488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1BCDBF-5AC1-4B2F-B213-6C158525BD47}"/>
                  </a:ext>
                </a:extLst>
              </p14:cNvPr>
              <p14:cNvContentPartPr/>
              <p14:nvPr/>
            </p14:nvContentPartPr>
            <p14:xfrm>
              <a:off x="1697635" y="3120151"/>
              <a:ext cx="398160" cy="38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1BCDBF-5AC1-4B2F-B213-6C158525BD4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79995" y="3102494"/>
                <a:ext cx="433800" cy="418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D0693B-1223-4A9E-97AC-DB5CB1D7C4AC}"/>
                  </a:ext>
                </a:extLst>
              </p14:cNvPr>
              <p14:cNvContentPartPr/>
              <p14:nvPr/>
            </p14:nvContentPartPr>
            <p14:xfrm>
              <a:off x="1189315" y="3686791"/>
              <a:ext cx="1459080" cy="680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D0693B-1223-4A9E-97AC-DB5CB1D7C4A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71315" y="3669142"/>
                <a:ext cx="1494720" cy="715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4277213-44EC-4337-961B-4549EBF30191}"/>
                  </a:ext>
                </a:extLst>
              </p14:cNvPr>
              <p14:cNvContentPartPr/>
              <p14:nvPr/>
            </p14:nvContentPartPr>
            <p14:xfrm>
              <a:off x="956755" y="3674911"/>
              <a:ext cx="228960" cy="272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4277213-44EC-4337-961B-4549EBF3019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8755" y="3656911"/>
                <a:ext cx="264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95018D-F5A2-4638-B6DB-2E91B6E1F3D4}"/>
                  </a:ext>
                </a:extLst>
              </p14:cNvPr>
              <p14:cNvContentPartPr/>
              <p14:nvPr/>
            </p14:nvContentPartPr>
            <p14:xfrm>
              <a:off x="2456875" y="3669871"/>
              <a:ext cx="256320" cy="350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95018D-F5A2-4638-B6DB-2E91B6E1F3D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39235" y="3652231"/>
                <a:ext cx="2919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574D80D-2A20-4B93-AFA1-F5CAE85F45D3}"/>
                  </a:ext>
                </a:extLst>
              </p14:cNvPr>
              <p14:cNvContentPartPr/>
              <p14:nvPr/>
            </p14:nvContentPartPr>
            <p14:xfrm>
              <a:off x="1260303" y="704663"/>
              <a:ext cx="360" cy="1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574D80D-2A20-4B93-AFA1-F5CAE85F45D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42663" y="687023"/>
                <a:ext cx="36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7F5DF2A-5A19-4FDB-BAB3-C0955CD63E5B}"/>
                  </a:ext>
                </a:extLst>
              </p14:cNvPr>
              <p14:cNvContentPartPr/>
              <p14:nvPr/>
            </p14:nvContentPartPr>
            <p14:xfrm>
              <a:off x="1424755" y="302791"/>
              <a:ext cx="408600" cy="525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7F5DF2A-5A19-4FDB-BAB3-C0955CD63E5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06755" y="284803"/>
                <a:ext cx="444240" cy="561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A168615-F527-4160-8B00-DA615BF7C8B8}"/>
                  </a:ext>
                </a:extLst>
              </p14:cNvPr>
              <p14:cNvContentPartPr/>
              <p14:nvPr/>
            </p14:nvContentPartPr>
            <p14:xfrm>
              <a:off x="2091862" y="493756"/>
              <a:ext cx="237600" cy="36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A168615-F527-4160-8B00-DA615BF7C8B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73835" y="475756"/>
                <a:ext cx="273294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20A5597-02D2-421E-831C-9B9BB480B7CA}"/>
                  </a:ext>
                </a:extLst>
              </p14:cNvPr>
              <p14:cNvContentPartPr/>
              <p14:nvPr/>
            </p14:nvContentPartPr>
            <p14:xfrm>
              <a:off x="2113462" y="608956"/>
              <a:ext cx="222840" cy="48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20A5597-02D2-421E-831C-9B9BB480B7C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95462" y="590956"/>
                <a:ext cx="2584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1A704C2-9DFC-4873-96F4-CDDED36FB4AB}"/>
                  </a:ext>
                </a:extLst>
              </p14:cNvPr>
              <p14:cNvContentPartPr/>
              <p14:nvPr/>
            </p14:nvContentPartPr>
            <p14:xfrm>
              <a:off x="3302182" y="462436"/>
              <a:ext cx="243720" cy="226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1A704C2-9DFC-4873-96F4-CDDED36FB4A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284182" y="444436"/>
                <a:ext cx="2793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B8F355F-1D68-45A8-9702-82F3CE51B63A}"/>
                  </a:ext>
                </a:extLst>
              </p14:cNvPr>
              <p14:cNvContentPartPr/>
              <p14:nvPr/>
            </p14:nvContentPartPr>
            <p14:xfrm>
              <a:off x="2630422" y="435796"/>
              <a:ext cx="361440" cy="346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B8F355F-1D68-45A8-9702-82F3CE51B63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12404" y="417777"/>
                <a:ext cx="397116" cy="382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93A69CD-2D0F-413E-8BEE-E496293248FB}"/>
                  </a:ext>
                </a:extLst>
              </p14:cNvPr>
              <p14:cNvContentPartPr/>
              <p14:nvPr/>
            </p14:nvContentPartPr>
            <p14:xfrm>
              <a:off x="3826702" y="63556"/>
              <a:ext cx="4424400" cy="730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93A69CD-2D0F-413E-8BEE-E496293248F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08703" y="45547"/>
                <a:ext cx="4460037" cy="766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4ED3AFA-D7F1-4E76-9674-F872C17F5697}"/>
                  </a:ext>
                </a:extLst>
              </p14:cNvPr>
              <p14:cNvContentPartPr/>
              <p14:nvPr/>
            </p14:nvContentPartPr>
            <p14:xfrm>
              <a:off x="8493022" y="43396"/>
              <a:ext cx="1836720" cy="634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4ED3AFA-D7F1-4E76-9674-F872C17F569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475026" y="25406"/>
                <a:ext cx="1872353" cy="669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AF35A20-E603-40F3-8787-B5790ADAA632}"/>
                  </a:ext>
                </a:extLst>
              </p14:cNvPr>
              <p14:cNvContentPartPr/>
              <p14:nvPr/>
            </p14:nvContentPartPr>
            <p14:xfrm>
              <a:off x="10611262" y="142396"/>
              <a:ext cx="949320" cy="479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AF35A20-E603-40F3-8787-B5790ADAA63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593262" y="124396"/>
                <a:ext cx="984960" cy="5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0837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2011AA-D448-4E31-9833-A66E5CC78E65}"/>
                  </a:ext>
                </a:extLst>
              </p14:cNvPr>
              <p14:cNvContentPartPr/>
              <p14:nvPr/>
            </p14:nvContentPartPr>
            <p14:xfrm>
              <a:off x="336475" y="198751"/>
              <a:ext cx="801360" cy="778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2011AA-D448-4E31-9833-A66E5CC78E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475" y="180751"/>
                <a:ext cx="8370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14:cNvPr>
              <p14:cNvContentPartPr/>
              <p14:nvPr/>
            </p14:nvContentPartPr>
            <p14:xfrm>
              <a:off x="2289475" y="1687711"/>
              <a:ext cx="925560" cy="1033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71835" y="1669711"/>
                <a:ext cx="961200" cy="10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14:cNvPr>
              <p14:cNvContentPartPr/>
              <p14:nvPr/>
            </p14:nvContentPartPr>
            <p14:xfrm>
              <a:off x="2258875" y="2159311"/>
              <a:ext cx="484560" cy="603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41235" y="2141671"/>
                <a:ext cx="52020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14:cNvPr>
              <p14:cNvContentPartPr/>
              <p14:nvPr/>
            </p14:nvContentPartPr>
            <p14:xfrm>
              <a:off x="3178675" y="2287831"/>
              <a:ext cx="733680" cy="687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60675" y="2270191"/>
                <a:ext cx="76932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14:cNvPr>
              <p14:cNvContentPartPr/>
              <p14:nvPr/>
            </p14:nvContentPartPr>
            <p14:xfrm>
              <a:off x="2064835" y="2199631"/>
              <a:ext cx="230400" cy="231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47195" y="2181631"/>
                <a:ext cx="266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14:cNvPr>
              <p14:cNvContentPartPr/>
              <p14:nvPr/>
            </p14:nvContentPartPr>
            <p14:xfrm>
              <a:off x="3578275" y="2220511"/>
              <a:ext cx="214200" cy="29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60275" y="2202511"/>
                <a:ext cx="24984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14:cNvPr>
              <p14:cNvContentPartPr/>
              <p14:nvPr/>
            </p14:nvContentPartPr>
            <p14:xfrm>
              <a:off x="2121715" y="2574751"/>
              <a:ext cx="313200" cy="358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03715" y="2557111"/>
                <a:ext cx="3488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1BCDBF-5AC1-4B2F-B213-6C158525BD47}"/>
                  </a:ext>
                </a:extLst>
              </p14:cNvPr>
              <p14:cNvContentPartPr/>
              <p14:nvPr/>
            </p14:nvContentPartPr>
            <p14:xfrm>
              <a:off x="1697635" y="3120151"/>
              <a:ext cx="398160" cy="38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1BCDBF-5AC1-4B2F-B213-6C158525BD4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79995" y="3102494"/>
                <a:ext cx="433800" cy="418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D0693B-1223-4A9E-97AC-DB5CB1D7C4AC}"/>
                  </a:ext>
                </a:extLst>
              </p14:cNvPr>
              <p14:cNvContentPartPr/>
              <p14:nvPr/>
            </p14:nvContentPartPr>
            <p14:xfrm>
              <a:off x="1189315" y="3686791"/>
              <a:ext cx="1459080" cy="680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D0693B-1223-4A9E-97AC-DB5CB1D7C4A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71315" y="3669142"/>
                <a:ext cx="1494720" cy="715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4277213-44EC-4337-961B-4549EBF30191}"/>
                  </a:ext>
                </a:extLst>
              </p14:cNvPr>
              <p14:cNvContentPartPr/>
              <p14:nvPr/>
            </p14:nvContentPartPr>
            <p14:xfrm>
              <a:off x="956755" y="3674911"/>
              <a:ext cx="228960" cy="272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4277213-44EC-4337-961B-4549EBF3019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8755" y="3656911"/>
                <a:ext cx="264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95018D-F5A2-4638-B6DB-2E91B6E1F3D4}"/>
                  </a:ext>
                </a:extLst>
              </p14:cNvPr>
              <p14:cNvContentPartPr/>
              <p14:nvPr/>
            </p14:nvContentPartPr>
            <p14:xfrm>
              <a:off x="2456875" y="3669871"/>
              <a:ext cx="256320" cy="350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95018D-F5A2-4638-B6DB-2E91B6E1F3D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39235" y="3652231"/>
                <a:ext cx="2919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CAED148-8DDF-46F5-9AA1-F5E785D01273}"/>
                  </a:ext>
                </a:extLst>
              </p14:cNvPr>
              <p14:cNvContentPartPr/>
              <p14:nvPr/>
            </p14:nvContentPartPr>
            <p14:xfrm>
              <a:off x="664795" y="4541431"/>
              <a:ext cx="421200" cy="414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CAED148-8DDF-46F5-9AA1-F5E785D0127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6795" y="4523791"/>
                <a:ext cx="45684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5703370-4893-4B5C-B147-75949AE43E4A}"/>
                  </a:ext>
                </a:extLst>
              </p14:cNvPr>
              <p14:cNvContentPartPr/>
              <p14:nvPr/>
            </p14:nvContentPartPr>
            <p14:xfrm>
              <a:off x="294783" y="962063"/>
              <a:ext cx="2309040" cy="3526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5703370-4893-4B5C-B147-75949AE43E4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6783" y="944423"/>
                <a:ext cx="2344680" cy="35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3CB9975-C546-4BDC-8E6A-A186E642629E}"/>
                  </a:ext>
                </a:extLst>
              </p14:cNvPr>
              <p14:cNvContentPartPr/>
              <p14:nvPr/>
            </p14:nvContentPartPr>
            <p14:xfrm>
              <a:off x="1424755" y="302791"/>
              <a:ext cx="408600" cy="525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3CB9975-C546-4BDC-8E6A-A186E642629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06755" y="284803"/>
                <a:ext cx="444240" cy="561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E8ADD16-4D62-45C2-8AB6-121A89DAA08D}"/>
                  </a:ext>
                </a:extLst>
              </p14:cNvPr>
              <p14:cNvContentPartPr/>
              <p14:nvPr/>
            </p14:nvContentPartPr>
            <p14:xfrm>
              <a:off x="2091862" y="493756"/>
              <a:ext cx="237600" cy="36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E8ADD16-4D62-45C2-8AB6-121A89DAA08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73835" y="475756"/>
                <a:ext cx="273294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9C77460-5EC4-482E-A8F8-621DD9052AD1}"/>
                  </a:ext>
                </a:extLst>
              </p14:cNvPr>
              <p14:cNvContentPartPr/>
              <p14:nvPr/>
            </p14:nvContentPartPr>
            <p14:xfrm>
              <a:off x="2113462" y="608956"/>
              <a:ext cx="222840" cy="48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9C77460-5EC4-482E-A8F8-621DD9052AD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95462" y="590956"/>
                <a:ext cx="2584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0F6D8FB-A2D7-4023-B810-79BDFB4A5012}"/>
                  </a:ext>
                </a:extLst>
              </p14:cNvPr>
              <p14:cNvContentPartPr/>
              <p14:nvPr/>
            </p14:nvContentPartPr>
            <p14:xfrm>
              <a:off x="3302182" y="462436"/>
              <a:ext cx="243720" cy="22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0F6D8FB-A2D7-4023-B810-79BDFB4A501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84182" y="444436"/>
                <a:ext cx="2793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E952484-C82A-4E6F-BEAE-3FF6DA949895}"/>
                  </a:ext>
                </a:extLst>
              </p14:cNvPr>
              <p14:cNvContentPartPr/>
              <p14:nvPr/>
            </p14:nvContentPartPr>
            <p14:xfrm>
              <a:off x="2630422" y="435796"/>
              <a:ext cx="361440" cy="346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E952484-C82A-4E6F-BEAE-3FF6DA94989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12404" y="417777"/>
                <a:ext cx="397116" cy="382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4B5588B-4B53-4034-939B-D62ACFAAF6BE}"/>
                  </a:ext>
                </a:extLst>
              </p14:cNvPr>
              <p14:cNvContentPartPr/>
              <p14:nvPr/>
            </p14:nvContentPartPr>
            <p14:xfrm>
              <a:off x="3826702" y="63556"/>
              <a:ext cx="4424400" cy="7308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4B5588B-4B53-4034-939B-D62ACFAAF6B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08703" y="45547"/>
                <a:ext cx="4460037" cy="766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39CFC38-32E5-468F-A5B0-9DAF9C3F5493}"/>
                  </a:ext>
                </a:extLst>
              </p14:cNvPr>
              <p14:cNvContentPartPr/>
              <p14:nvPr/>
            </p14:nvContentPartPr>
            <p14:xfrm>
              <a:off x="8493022" y="43396"/>
              <a:ext cx="1836720" cy="634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39CFC38-32E5-468F-A5B0-9DAF9C3F549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75026" y="25406"/>
                <a:ext cx="1872353" cy="669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0646DE3-9047-4E39-A9EF-A30F4BF3BA19}"/>
                  </a:ext>
                </a:extLst>
              </p14:cNvPr>
              <p14:cNvContentPartPr/>
              <p14:nvPr/>
            </p14:nvContentPartPr>
            <p14:xfrm>
              <a:off x="10611262" y="142396"/>
              <a:ext cx="949320" cy="479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0646DE3-9047-4E39-A9EF-A30F4BF3BA1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593262" y="124396"/>
                <a:ext cx="984960" cy="5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3328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2011AA-D448-4E31-9833-A66E5CC78E65}"/>
                  </a:ext>
                </a:extLst>
              </p14:cNvPr>
              <p14:cNvContentPartPr/>
              <p14:nvPr/>
            </p14:nvContentPartPr>
            <p14:xfrm>
              <a:off x="336475" y="198751"/>
              <a:ext cx="801360" cy="778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2011AA-D448-4E31-9833-A66E5CC78E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475" y="180751"/>
                <a:ext cx="8370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14:cNvPr>
              <p14:cNvContentPartPr/>
              <p14:nvPr/>
            </p14:nvContentPartPr>
            <p14:xfrm>
              <a:off x="2289475" y="1687711"/>
              <a:ext cx="925560" cy="1033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71835" y="1669711"/>
                <a:ext cx="961200" cy="10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14:cNvPr>
              <p14:cNvContentPartPr/>
              <p14:nvPr/>
            </p14:nvContentPartPr>
            <p14:xfrm>
              <a:off x="2258875" y="2159311"/>
              <a:ext cx="484560" cy="603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41235" y="2141671"/>
                <a:ext cx="52020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14:cNvPr>
              <p14:cNvContentPartPr/>
              <p14:nvPr/>
            </p14:nvContentPartPr>
            <p14:xfrm>
              <a:off x="3178675" y="2287831"/>
              <a:ext cx="733680" cy="687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60675" y="2270191"/>
                <a:ext cx="76932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14:cNvPr>
              <p14:cNvContentPartPr/>
              <p14:nvPr/>
            </p14:nvContentPartPr>
            <p14:xfrm>
              <a:off x="2064835" y="2199631"/>
              <a:ext cx="230400" cy="231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47195" y="2181631"/>
                <a:ext cx="266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14:cNvPr>
              <p14:cNvContentPartPr/>
              <p14:nvPr/>
            </p14:nvContentPartPr>
            <p14:xfrm>
              <a:off x="3578275" y="2220511"/>
              <a:ext cx="214200" cy="29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60275" y="2202511"/>
                <a:ext cx="24984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14:cNvPr>
              <p14:cNvContentPartPr/>
              <p14:nvPr/>
            </p14:nvContentPartPr>
            <p14:xfrm>
              <a:off x="2121715" y="2574751"/>
              <a:ext cx="313200" cy="358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03715" y="2557111"/>
                <a:ext cx="3488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1BCDBF-5AC1-4B2F-B213-6C158525BD47}"/>
                  </a:ext>
                </a:extLst>
              </p14:cNvPr>
              <p14:cNvContentPartPr/>
              <p14:nvPr/>
            </p14:nvContentPartPr>
            <p14:xfrm>
              <a:off x="1697635" y="3120151"/>
              <a:ext cx="398160" cy="38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1BCDBF-5AC1-4B2F-B213-6C158525BD4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79995" y="3102494"/>
                <a:ext cx="433800" cy="418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D0693B-1223-4A9E-97AC-DB5CB1D7C4AC}"/>
                  </a:ext>
                </a:extLst>
              </p14:cNvPr>
              <p14:cNvContentPartPr/>
              <p14:nvPr/>
            </p14:nvContentPartPr>
            <p14:xfrm>
              <a:off x="1189315" y="3686791"/>
              <a:ext cx="1459080" cy="680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D0693B-1223-4A9E-97AC-DB5CB1D7C4A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71315" y="3669142"/>
                <a:ext cx="1494720" cy="715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4277213-44EC-4337-961B-4549EBF30191}"/>
                  </a:ext>
                </a:extLst>
              </p14:cNvPr>
              <p14:cNvContentPartPr/>
              <p14:nvPr/>
            </p14:nvContentPartPr>
            <p14:xfrm>
              <a:off x="956755" y="3674911"/>
              <a:ext cx="228960" cy="272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4277213-44EC-4337-961B-4549EBF3019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8755" y="3656911"/>
                <a:ext cx="264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95018D-F5A2-4638-B6DB-2E91B6E1F3D4}"/>
                  </a:ext>
                </a:extLst>
              </p14:cNvPr>
              <p14:cNvContentPartPr/>
              <p14:nvPr/>
            </p14:nvContentPartPr>
            <p14:xfrm>
              <a:off x="2456875" y="3669871"/>
              <a:ext cx="256320" cy="350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95018D-F5A2-4638-B6DB-2E91B6E1F3D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39235" y="3652231"/>
                <a:ext cx="2919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CAED148-8DDF-46F5-9AA1-F5E785D01273}"/>
                  </a:ext>
                </a:extLst>
              </p14:cNvPr>
              <p14:cNvContentPartPr/>
              <p14:nvPr/>
            </p14:nvContentPartPr>
            <p14:xfrm>
              <a:off x="664795" y="4541431"/>
              <a:ext cx="421200" cy="414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CAED148-8DDF-46F5-9AA1-F5E785D0127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6795" y="4523791"/>
                <a:ext cx="45684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8D7C59-6924-46A6-8B1A-E54228B8CF57}"/>
                  </a:ext>
                </a:extLst>
              </p14:cNvPr>
              <p14:cNvContentPartPr/>
              <p14:nvPr/>
            </p14:nvContentPartPr>
            <p14:xfrm>
              <a:off x="2466955" y="4497511"/>
              <a:ext cx="324360" cy="406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8D7C59-6924-46A6-8B1A-E54228B8CF5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49315" y="4479855"/>
                <a:ext cx="360000" cy="442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BB17ECE-160F-439A-A033-268CB0AD0168}"/>
                  </a:ext>
                </a:extLst>
              </p14:cNvPr>
              <p14:cNvContentPartPr/>
              <p14:nvPr/>
            </p14:nvContentPartPr>
            <p14:xfrm>
              <a:off x="3073623" y="945143"/>
              <a:ext cx="1958040" cy="3663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BB17ECE-160F-439A-A033-268CB0AD016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55983" y="927143"/>
                <a:ext cx="1993680" cy="36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97702E7-A709-4F97-9123-543BCC44AB4E}"/>
                  </a:ext>
                </a:extLst>
              </p14:cNvPr>
              <p14:cNvContentPartPr/>
              <p14:nvPr/>
            </p14:nvContentPartPr>
            <p14:xfrm>
              <a:off x="3046263" y="4389263"/>
              <a:ext cx="307800" cy="287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97702E7-A709-4F97-9123-543BCC44AB4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28263" y="4371623"/>
                <a:ext cx="34344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912CA86-3A41-4751-9972-31BEB3AACBAF}"/>
                  </a:ext>
                </a:extLst>
              </p14:cNvPr>
              <p14:cNvContentPartPr/>
              <p14:nvPr/>
            </p14:nvContentPartPr>
            <p14:xfrm>
              <a:off x="1424755" y="302791"/>
              <a:ext cx="408600" cy="525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912CA86-3A41-4751-9972-31BEB3AACBA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06755" y="284803"/>
                <a:ext cx="444240" cy="561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54851C3-8D5E-4D5C-A2CC-03C7B480D002}"/>
                  </a:ext>
                </a:extLst>
              </p14:cNvPr>
              <p14:cNvContentPartPr/>
              <p14:nvPr/>
            </p14:nvContentPartPr>
            <p14:xfrm>
              <a:off x="2091862" y="493756"/>
              <a:ext cx="237600" cy="36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54851C3-8D5E-4D5C-A2CC-03C7B480D00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73835" y="475756"/>
                <a:ext cx="273294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887ED3B-1D5B-4563-A1BD-3C15D87CD7CF}"/>
                  </a:ext>
                </a:extLst>
              </p14:cNvPr>
              <p14:cNvContentPartPr/>
              <p14:nvPr/>
            </p14:nvContentPartPr>
            <p14:xfrm>
              <a:off x="2113462" y="608956"/>
              <a:ext cx="222840" cy="48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887ED3B-1D5B-4563-A1BD-3C15D87CD7C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95462" y="590956"/>
                <a:ext cx="2584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86464D5-8A40-4487-AB1B-9F648B4DFE28}"/>
                  </a:ext>
                </a:extLst>
              </p14:cNvPr>
              <p14:cNvContentPartPr/>
              <p14:nvPr/>
            </p14:nvContentPartPr>
            <p14:xfrm>
              <a:off x="3302182" y="462436"/>
              <a:ext cx="243720" cy="226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86464D5-8A40-4487-AB1B-9F648B4DFE2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284182" y="444436"/>
                <a:ext cx="2793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0FA93CE-09C6-42B8-81A2-68DA9AC30DEF}"/>
                  </a:ext>
                </a:extLst>
              </p14:cNvPr>
              <p14:cNvContentPartPr/>
              <p14:nvPr/>
            </p14:nvContentPartPr>
            <p14:xfrm>
              <a:off x="2630422" y="435796"/>
              <a:ext cx="361440" cy="346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0FA93CE-09C6-42B8-81A2-68DA9AC30DE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612404" y="417777"/>
                <a:ext cx="397116" cy="382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17AFDFA-2857-4843-B4BF-AD9E2892071F}"/>
                  </a:ext>
                </a:extLst>
              </p14:cNvPr>
              <p14:cNvContentPartPr/>
              <p14:nvPr/>
            </p14:nvContentPartPr>
            <p14:xfrm>
              <a:off x="3826702" y="63556"/>
              <a:ext cx="4424400" cy="7308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17AFDFA-2857-4843-B4BF-AD9E2892071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08703" y="45547"/>
                <a:ext cx="4460037" cy="766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391284E-2910-4A98-A0D0-FCFE57BD18A5}"/>
                  </a:ext>
                </a:extLst>
              </p14:cNvPr>
              <p14:cNvContentPartPr/>
              <p14:nvPr/>
            </p14:nvContentPartPr>
            <p14:xfrm>
              <a:off x="8493022" y="43396"/>
              <a:ext cx="1836720" cy="634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391284E-2910-4A98-A0D0-FCFE57BD18A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475026" y="25406"/>
                <a:ext cx="1872353" cy="669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B01DDD7-E878-4601-80D1-814680D95C61}"/>
                  </a:ext>
                </a:extLst>
              </p14:cNvPr>
              <p14:cNvContentPartPr/>
              <p14:nvPr/>
            </p14:nvContentPartPr>
            <p14:xfrm>
              <a:off x="10611262" y="142396"/>
              <a:ext cx="949320" cy="479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B01DDD7-E878-4601-80D1-814680D95C6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593262" y="124396"/>
                <a:ext cx="984960" cy="5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8410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2011AA-D448-4E31-9833-A66E5CC78E65}"/>
                  </a:ext>
                </a:extLst>
              </p14:cNvPr>
              <p14:cNvContentPartPr/>
              <p14:nvPr/>
            </p14:nvContentPartPr>
            <p14:xfrm>
              <a:off x="336475" y="198751"/>
              <a:ext cx="801360" cy="778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2011AA-D448-4E31-9833-A66E5CC78E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475" y="180751"/>
                <a:ext cx="8370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14:cNvPr>
              <p14:cNvContentPartPr/>
              <p14:nvPr/>
            </p14:nvContentPartPr>
            <p14:xfrm>
              <a:off x="2289475" y="1687711"/>
              <a:ext cx="925560" cy="1033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71835" y="1669711"/>
                <a:ext cx="961200" cy="10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14:cNvPr>
              <p14:cNvContentPartPr/>
              <p14:nvPr/>
            </p14:nvContentPartPr>
            <p14:xfrm>
              <a:off x="2258875" y="2159311"/>
              <a:ext cx="484560" cy="603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41235" y="2141671"/>
                <a:ext cx="52020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14:cNvPr>
              <p14:cNvContentPartPr/>
              <p14:nvPr/>
            </p14:nvContentPartPr>
            <p14:xfrm>
              <a:off x="3178675" y="2287831"/>
              <a:ext cx="733680" cy="687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60675" y="2270191"/>
                <a:ext cx="76932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14:cNvPr>
              <p14:cNvContentPartPr/>
              <p14:nvPr/>
            </p14:nvContentPartPr>
            <p14:xfrm>
              <a:off x="2064835" y="2199631"/>
              <a:ext cx="230400" cy="231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47195" y="2181631"/>
                <a:ext cx="266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14:cNvPr>
              <p14:cNvContentPartPr/>
              <p14:nvPr/>
            </p14:nvContentPartPr>
            <p14:xfrm>
              <a:off x="3578275" y="2220511"/>
              <a:ext cx="214200" cy="29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60275" y="2202511"/>
                <a:ext cx="24984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14:cNvPr>
              <p14:cNvContentPartPr/>
              <p14:nvPr/>
            </p14:nvContentPartPr>
            <p14:xfrm>
              <a:off x="2121715" y="2574751"/>
              <a:ext cx="313200" cy="358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03715" y="2557111"/>
                <a:ext cx="3488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1BCDBF-5AC1-4B2F-B213-6C158525BD47}"/>
                  </a:ext>
                </a:extLst>
              </p14:cNvPr>
              <p14:cNvContentPartPr/>
              <p14:nvPr/>
            </p14:nvContentPartPr>
            <p14:xfrm>
              <a:off x="1697635" y="3120151"/>
              <a:ext cx="398160" cy="38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1BCDBF-5AC1-4B2F-B213-6C158525BD4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79995" y="3102494"/>
                <a:ext cx="433800" cy="418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D0693B-1223-4A9E-97AC-DB5CB1D7C4AC}"/>
                  </a:ext>
                </a:extLst>
              </p14:cNvPr>
              <p14:cNvContentPartPr/>
              <p14:nvPr/>
            </p14:nvContentPartPr>
            <p14:xfrm>
              <a:off x="1189315" y="3686791"/>
              <a:ext cx="1459080" cy="680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D0693B-1223-4A9E-97AC-DB5CB1D7C4A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71315" y="3669142"/>
                <a:ext cx="1494720" cy="715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4277213-44EC-4337-961B-4549EBF30191}"/>
                  </a:ext>
                </a:extLst>
              </p14:cNvPr>
              <p14:cNvContentPartPr/>
              <p14:nvPr/>
            </p14:nvContentPartPr>
            <p14:xfrm>
              <a:off x="956755" y="3674911"/>
              <a:ext cx="228960" cy="272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4277213-44EC-4337-961B-4549EBF3019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8755" y="3656911"/>
                <a:ext cx="264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95018D-F5A2-4638-B6DB-2E91B6E1F3D4}"/>
                  </a:ext>
                </a:extLst>
              </p14:cNvPr>
              <p14:cNvContentPartPr/>
              <p14:nvPr/>
            </p14:nvContentPartPr>
            <p14:xfrm>
              <a:off x="2456875" y="3669871"/>
              <a:ext cx="256320" cy="350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95018D-F5A2-4638-B6DB-2E91B6E1F3D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39235" y="3652231"/>
                <a:ext cx="2919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CAED148-8DDF-46F5-9AA1-F5E785D01273}"/>
                  </a:ext>
                </a:extLst>
              </p14:cNvPr>
              <p14:cNvContentPartPr/>
              <p14:nvPr/>
            </p14:nvContentPartPr>
            <p14:xfrm>
              <a:off x="664795" y="4541431"/>
              <a:ext cx="421200" cy="414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CAED148-8DDF-46F5-9AA1-F5E785D0127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6795" y="4523791"/>
                <a:ext cx="45684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8D7C59-6924-46A6-8B1A-E54228B8CF57}"/>
                  </a:ext>
                </a:extLst>
              </p14:cNvPr>
              <p14:cNvContentPartPr/>
              <p14:nvPr/>
            </p14:nvContentPartPr>
            <p14:xfrm>
              <a:off x="2466955" y="4497511"/>
              <a:ext cx="324360" cy="406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8D7C59-6924-46A6-8B1A-E54228B8CF5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49315" y="4479855"/>
                <a:ext cx="360000" cy="442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3BE542A-23CC-4820-AED2-69C00C03AE07}"/>
                  </a:ext>
                </a:extLst>
              </p14:cNvPr>
              <p14:cNvContentPartPr/>
              <p14:nvPr/>
            </p14:nvContentPartPr>
            <p14:xfrm>
              <a:off x="4054555" y="3157231"/>
              <a:ext cx="671400" cy="517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3BE542A-23CC-4820-AED2-69C00C03AE0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36915" y="3139231"/>
                <a:ext cx="70704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0A860D3-FCBA-44F2-8DD8-489789C707C8}"/>
                  </a:ext>
                </a:extLst>
              </p14:cNvPr>
              <p14:cNvContentPartPr/>
              <p14:nvPr/>
            </p14:nvContentPartPr>
            <p14:xfrm>
              <a:off x="3823435" y="3777871"/>
              <a:ext cx="1384200" cy="783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0A860D3-FCBA-44F2-8DD8-489789C707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05795" y="3760223"/>
                <a:ext cx="1419840" cy="819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12C722B-822B-417A-95D0-5FA8A605688E}"/>
                  </a:ext>
                </a:extLst>
              </p14:cNvPr>
              <p14:cNvContentPartPr/>
              <p14:nvPr/>
            </p14:nvContentPartPr>
            <p14:xfrm>
              <a:off x="3515635" y="3851311"/>
              <a:ext cx="258480" cy="275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12C722B-822B-417A-95D0-5FA8A605688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97995" y="3833671"/>
                <a:ext cx="2941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82D06E8-C8CB-4B74-A3E2-80FBDE1DA276}"/>
                  </a:ext>
                </a:extLst>
              </p14:cNvPr>
              <p14:cNvContentPartPr/>
              <p14:nvPr/>
            </p14:nvContentPartPr>
            <p14:xfrm>
              <a:off x="5133835" y="3756991"/>
              <a:ext cx="269280" cy="392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82D06E8-C8CB-4B74-A3E2-80FBDE1DA27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16195" y="3739351"/>
                <a:ext cx="30492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756084F-DAC4-4192-A477-F553D3C41612}"/>
                  </a:ext>
                </a:extLst>
              </p14:cNvPr>
              <p14:cNvContentPartPr/>
              <p14:nvPr/>
            </p14:nvContentPartPr>
            <p14:xfrm>
              <a:off x="1424755" y="302791"/>
              <a:ext cx="408600" cy="525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756084F-DAC4-4192-A477-F553D3C4161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06755" y="284803"/>
                <a:ext cx="444240" cy="561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2F3BD0B-BDA0-4A28-A72F-8430E3995686}"/>
                  </a:ext>
                </a:extLst>
              </p14:cNvPr>
              <p14:cNvContentPartPr/>
              <p14:nvPr/>
            </p14:nvContentPartPr>
            <p14:xfrm>
              <a:off x="2091862" y="493756"/>
              <a:ext cx="237600" cy="36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2F3BD0B-BDA0-4A28-A72F-8430E399568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73835" y="475756"/>
                <a:ext cx="273294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3CDD468-4E71-47AA-AF62-93E4827A28D4}"/>
                  </a:ext>
                </a:extLst>
              </p14:cNvPr>
              <p14:cNvContentPartPr/>
              <p14:nvPr/>
            </p14:nvContentPartPr>
            <p14:xfrm>
              <a:off x="2113462" y="608956"/>
              <a:ext cx="222840" cy="48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3CDD468-4E71-47AA-AF62-93E4827A28D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95462" y="590956"/>
                <a:ext cx="2584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52C8DCB-DDBF-493D-9A3E-D521D9234F1D}"/>
                  </a:ext>
                </a:extLst>
              </p14:cNvPr>
              <p14:cNvContentPartPr/>
              <p14:nvPr/>
            </p14:nvContentPartPr>
            <p14:xfrm>
              <a:off x="3302182" y="462436"/>
              <a:ext cx="243720" cy="226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52C8DCB-DDBF-493D-9A3E-D521D9234F1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84182" y="444436"/>
                <a:ext cx="2793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E127845-CBFF-4433-84DF-76CDFBAD4DA6}"/>
                  </a:ext>
                </a:extLst>
              </p14:cNvPr>
              <p14:cNvContentPartPr/>
              <p14:nvPr/>
            </p14:nvContentPartPr>
            <p14:xfrm>
              <a:off x="2630422" y="435796"/>
              <a:ext cx="361440" cy="346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E127845-CBFF-4433-84DF-76CDFBAD4DA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612404" y="417777"/>
                <a:ext cx="397116" cy="382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F35FE90-D016-4955-AF83-761E7867383F}"/>
                  </a:ext>
                </a:extLst>
              </p14:cNvPr>
              <p14:cNvContentPartPr/>
              <p14:nvPr/>
            </p14:nvContentPartPr>
            <p14:xfrm>
              <a:off x="3826702" y="63556"/>
              <a:ext cx="4424400" cy="730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F35FE90-D016-4955-AF83-761E7867383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08703" y="45547"/>
                <a:ext cx="4460037" cy="766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A8DEA98-1B56-4C78-AA04-91FFB0035AC9}"/>
                  </a:ext>
                </a:extLst>
              </p14:cNvPr>
              <p14:cNvContentPartPr/>
              <p14:nvPr/>
            </p14:nvContentPartPr>
            <p14:xfrm>
              <a:off x="8493022" y="43396"/>
              <a:ext cx="1836720" cy="634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A8DEA98-1B56-4C78-AA04-91FFB0035AC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475026" y="25406"/>
                <a:ext cx="1872353" cy="669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C275CCE-8E71-4D7D-9C74-66C763DD621F}"/>
                  </a:ext>
                </a:extLst>
              </p14:cNvPr>
              <p14:cNvContentPartPr/>
              <p14:nvPr/>
            </p14:nvContentPartPr>
            <p14:xfrm>
              <a:off x="10611262" y="142396"/>
              <a:ext cx="949320" cy="479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C275CCE-8E71-4D7D-9C74-66C763DD621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593262" y="124396"/>
                <a:ext cx="984960" cy="5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1507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2011AA-D448-4E31-9833-A66E5CC78E65}"/>
                  </a:ext>
                </a:extLst>
              </p14:cNvPr>
              <p14:cNvContentPartPr/>
              <p14:nvPr/>
            </p14:nvContentPartPr>
            <p14:xfrm>
              <a:off x="336475" y="198751"/>
              <a:ext cx="801360" cy="778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2011AA-D448-4E31-9833-A66E5CC78E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475" y="180751"/>
                <a:ext cx="8370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14:cNvPr>
              <p14:cNvContentPartPr/>
              <p14:nvPr/>
            </p14:nvContentPartPr>
            <p14:xfrm>
              <a:off x="2289475" y="1687711"/>
              <a:ext cx="925560" cy="1033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71835" y="1669711"/>
                <a:ext cx="961200" cy="10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14:cNvPr>
              <p14:cNvContentPartPr/>
              <p14:nvPr/>
            </p14:nvContentPartPr>
            <p14:xfrm>
              <a:off x="2258875" y="2159311"/>
              <a:ext cx="484560" cy="603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41235" y="2141671"/>
                <a:ext cx="52020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14:cNvPr>
              <p14:cNvContentPartPr/>
              <p14:nvPr/>
            </p14:nvContentPartPr>
            <p14:xfrm>
              <a:off x="3178675" y="2287831"/>
              <a:ext cx="733680" cy="687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60675" y="2270191"/>
                <a:ext cx="76932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14:cNvPr>
              <p14:cNvContentPartPr/>
              <p14:nvPr/>
            </p14:nvContentPartPr>
            <p14:xfrm>
              <a:off x="2064835" y="2199631"/>
              <a:ext cx="230400" cy="231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47195" y="2181631"/>
                <a:ext cx="266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14:cNvPr>
              <p14:cNvContentPartPr/>
              <p14:nvPr/>
            </p14:nvContentPartPr>
            <p14:xfrm>
              <a:off x="3578275" y="2220511"/>
              <a:ext cx="214200" cy="29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60275" y="2202511"/>
                <a:ext cx="24984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14:cNvPr>
              <p14:cNvContentPartPr/>
              <p14:nvPr/>
            </p14:nvContentPartPr>
            <p14:xfrm>
              <a:off x="2121715" y="2574751"/>
              <a:ext cx="313200" cy="358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03715" y="2557111"/>
                <a:ext cx="3488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1BCDBF-5AC1-4B2F-B213-6C158525BD47}"/>
                  </a:ext>
                </a:extLst>
              </p14:cNvPr>
              <p14:cNvContentPartPr/>
              <p14:nvPr/>
            </p14:nvContentPartPr>
            <p14:xfrm>
              <a:off x="1697635" y="3120151"/>
              <a:ext cx="398160" cy="38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1BCDBF-5AC1-4B2F-B213-6C158525BD4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79995" y="3102494"/>
                <a:ext cx="433800" cy="418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D0693B-1223-4A9E-97AC-DB5CB1D7C4AC}"/>
                  </a:ext>
                </a:extLst>
              </p14:cNvPr>
              <p14:cNvContentPartPr/>
              <p14:nvPr/>
            </p14:nvContentPartPr>
            <p14:xfrm>
              <a:off x="1189315" y="3686791"/>
              <a:ext cx="1459080" cy="680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D0693B-1223-4A9E-97AC-DB5CB1D7C4A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71315" y="3669142"/>
                <a:ext cx="1494720" cy="715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4277213-44EC-4337-961B-4549EBF30191}"/>
                  </a:ext>
                </a:extLst>
              </p14:cNvPr>
              <p14:cNvContentPartPr/>
              <p14:nvPr/>
            </p14:nvContentPartPr>
            <p14:xfrm>
              <a:off x="956755" y="3674911"/>
              <a:ext cx="228960" cy="272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4277213-44EC-4337-961B-4549EBF3019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8755" y="3656911"/>
                <a:ext cx="264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95018D-F5A2-4638-B6DB-2E91B6E1F3D4}"/>
                  </a:ext>
                </a:extLst>
              </p14:cNvPr>
              <p14:cNvContentPartPr/>
              <p14:nvPr/>
            </p14:nvContentPartPr>
            <p14:xfrm>
              <a:off x="2456875" y="3669871"/>
              <a:ext cx="256320" cy="350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95018D-F5A2-4638-B6DB-2E91B6E1F3D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39235" y="3652231"/>
                <a:ext cx="2919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CAED148-8DDF-46F5-9AA1-F5E785D01273}"/>
                  </a:ext>
                </a:extLst>
              </p14:cNvPr>
              <p14:cNvContentPartPr/>
              <p14:nvPr/>
            </p14:nvContentPartPr>
            <p14:xfrm>
              <a:off x="664795" y="4541431"/>
              <a:ext cx="421200" cy="414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CAED148-8DDF-46F5-9AA1-F5E785D0127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6795" y="4523791"/>
                <a:ext cx="45684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8D7C59-6924-46A6-8B1A-E54228B8CF57}"/>
                  </a:ext>
                </a:extLst>
              </p14:cNvPr>
              <p14:cNvContentPartPr/>
              <p14:nvPr/>
            </p14:nvContentPartPr>
            <p14:xfrm>
              <a:off x="2466955" y="4497511"/>
              <a:ext cx="324360" cy="406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8D7C59-6924-46A6-8B1A-E54228B8CF5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49315" y="4479855"/>
                <a:ext cx="360000" cy="442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3BE542A-23CC-4820-AED2-69C00C03AE07}"/>
                  </a:ext>
                </a:extLst>
              </p14:cNvPr>
              <p14:cNvContentPartPr/>
              <p14:nvPr/>
            </p14:nvContentPartPr>
            <p14:xfrm>
              <a:off x="4054555" y="3157231"/>
              <a:ext cx="671400" cy="517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3BE542A-23CC-4820-AED2-69C00C03AE0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36915" y="3139231"/>
                <a:ext cx="70704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0A860D3-FCBA-44F2-8DD8-489789C707C8}"/>
                  </a:ext>
                </a:extLst>
              </p14:cNvPr>
              <p14:cNvContentPartPr/>
              <p14:nvPr/>
            </p14:nvContentPartPr>
            <p14:xfrm>
              <a:off x="3823435" y="3777871"/>
              <a:ext cx="1384200" cy="783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0A860D3-FCBA-44F2-8DD8-489789C707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05795" y="3760223"/>
                <a:ext cx="1419840" cy="819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12C722B-822B-417A-95D0-5FA8A605688E}"/>
                  </a:ext>
                </a:extLst>
              </p14:cNvPr>
              <p14:cNvContentPartPr/>
              <p14:nvPr/>
            </p14:nvContentPartPr>
            <p14:xfrm>
              <a:off x="3515635" y="3851311"/>
              <a:ext cx="258480" cy="275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12C722B-822B-417A-95D0-5FA8A605688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97995" y="3833671"/>
                <a:ext cx="2941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82D06E8-C8CB-4B74-A3E2-80FBDE1DA276}"/>
                  </a:ext>
                </a:extLst>
              </p14:cNvPr>
              <p14:cNvContentPartPr/>
              <p14:nvPr/>
            </p14:nvContentPartPr>
            <p14:xfrm>
              <a:off x="5133835" y="3756991"/>
              <a:ext cx="269280" cy="392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82D06E8-C8CB-4B74-A3E2-80FBDE1DA27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16195" y="3739351"/>
                <a:ext cx="30492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14E041-F41F-4C77-B02B-2013C7150C5B}"/>
                  </a:ext>
                </a:extLst>
              </p14:cNvPr>
              <p14:cNvContentPartPr/>
              <p14:nvPr/>
            </p14:nvContentPartPr>
            <p14:xfrm>
              <a:off x="3465235" y="4764991"/>
              <a:ext cx="385920" cy="422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14E041-F41F-4C77-B02B-2013C7150C5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47595" y="4746991"/>
                <a:ext cx="42156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4FA1DF2-B64A-4067-A484-83FA7A0FE388}"/>
                  </a:ext>
                </a:extLst>
              </p14:cNvPr>
              <p14:cNvContentPartPr/>
              <p14:nvPr/>
            </p14:nvContentPartPr>
            <p14:xfrm>
              <a:off x="4069023" y="971783"/>
              <a:ext cx="3119760" cy="4189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4FA1DF2-B64A-4067-A484-83FA7A0FE38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51023" y="953783"/>
                <a:ext cx="3155400" cy="42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7339AA6-72F5-441C-B8CB-CF9F7B510FE3}"/>
                  </a:ext>
                </a:extLst>
              </p14:cNvPr>
              <p14:cNvContentPartPr/>
              <p14:nvPr/>
            </p14:nvContentPartPr>
            <p14:xfrm>
              <a:off x="1424755" y="302791"/>
              <a:ext cx="408600" cy="525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7339AA6-72F5-441C-B8CB-CF9F7B510FE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06755" y="284803"/>
                <a:ext cx="444240" cy="561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2820E43-6CE1-44D9-AFD7-9FA425E298D8}"/>
                  </a:ext>
                </a:extLst>
              </p14:cNvPr>
              <p14:cNvContentPartPr/>
              <p14:nvPr/>
            </p14:nvContentPartPr>
            <p14:xfrm>
              <a:off x="2091862" y="493756"/>
              <a:ext cx="237600" cy="36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2820E43-6CE1-44D9-AFD7-9FA425E298D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73835" y="475756"/>
                <a:ext cx="273294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270CA48-093F-40D5-8ED5-060C5D14DED4}"/>
                  </a:ext>
                </a:extLst>
              </p14:cNvPr>
              <p14:cNvContentPartPr/>
              <p14:nvPr/>
            </p14:nvContentPartPr>
            <p14:xfrm>
              <a:off x="2113462" y="608956"/>
              <a:ext cx="222840" cy="48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270CA48-093F-40D5-8ED5-060C5D14DED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95462" y="590956"/>
                <a:ext cx="2584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99FD0F8-F7F8-47DF-A12E-DBFE817B48F3}"/>
                  </a:ext>
                </a:extLst>
              </p14:cNvPr>
              <p14:cNvContentPartPr/>
              <p14:nvPr/>
            </p14:nvContentPartPr>
            <p14:xfrm>
              <a:off x="3302182" y="462436"/>
              <a:ext cx="243720" cy="226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99FD0F8-F7F8-47DF-A12E-DBFE817B48F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84182" y="444436"/>
                <a:ext cx="2793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6391F6F-0C94-47DA-BFBA-39E204E1B62D}"/>
                  </a:ext>
                </a:extLst>
              </p14:cNvPr>
              <p14:cNvContentPartPr/>
              <p14:nvPr/>
            </p14:nvContentPartPr>
            <p14:xfrm>
              <a:off x="2630422" y="435796"/>
              <a:ext cx="361440" cy="346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6391F6F-0C94-47DA-BFBA-39E204E1B62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12404" y="417777"/>
                <a:ext cx="397116" cy="382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1571669-17C7-4C04-BF8F-65C373094589}"/>
                  </a:ext>
                </a:extLst>
              </p14:cNvPr>
              <p14:cNvContentPartPr/>
              <p14:nvPr/>
            </p14:nvContentPartPr>
            <p14:xfrm>
              <a:off x="3826702" y="63556"/>
              <a:ext cx="4424400" cy="730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1571669-17C7-4C04-BF8F-65C37309458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08703" y="45547"/>
                <a:ext cx="4460037" cy="766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1AD485F-F326-4A0F-AF6F-AD7F48E011FE}"/>
                  </a:ext>
                </a:extLst>
              </p14:cNvPr>
              <p14:cNvContentPartPr/>
              <p14:nvPr/>
            </p14:nvContentPartPr>
            <p14:xfrm>
              <a:off x="8493022" y="43396"/>
              <a:ext cx="1836720" cy="634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1AD485F-F326-4A0F-AF6F-AD7F48E011F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475026" y="25406"/>
                <a:ext cx="1872353" cy="669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BC52969-F96C-40A3-B6DA-DE068CB17CA2}"/>
                  </a:ext>
                </a:extLst>
              </p14:cNvPr>
              <p14:cNvContentPartPr/>
              <p14:nvPr/>
            </p14:nvContentPartPr>
            <p14:xfrm>
              <a:off x="10611262" y="142396"/>
              <a:ext cx="949320" cy="479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BC52969-F96C-40A3-B6DA-DE068CB17CA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593262" y="124396"/>
                <a:ext cx="984960" cy="5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0827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2011AA-D448-4E31-9833-A66E5CC78E65}"/>
                  </a:ext>
                </a:extLst>
              </p14:cNvPr>
              <p14:cNvContentPartPr/>
              <p14:nvPr/>
            </p14:nvContentPartPr>
            <p14:xfrm>
              <a:off x="336475" y="198751"/>
              <a:ext cx="801360" cy="778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2011AA-D448-4E31-9833-A66E5CC78E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475" y="180751"/>
                <a:ext cx="8370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14:cNvPr>
              <p14:cNvContentPartPr/>
              <p14:nvPr/>
            </p14:nvContentPartPr>
            <p14:xfrm>
              <a:off x="2289475" y="1687711"/>
              <a:ext cx="925560" cy="1033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71835" y="1669711"/>
                <a:ext cx="961200" cy="10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14:cNvPr>
              <p14:cNvContentPartPr/>
              <p14:nvPr/>
            </p14:nvContentPartPr>
            <p14:xfrm>
              <a:off x="2258875" y="2159311"/>
              <a:ext cx="484560" cy="603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41235" y="2141671"/>
                <a:ext cx="52020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14:cNvPr>
              <p14:cNvContentPartPr/>
              <p14:nvPr/>
            </p14:nvContentPartPr>
            <p14:xfrm>
              <a:off x="3178675" y="2287831"/>
              <a:ext cx="733680" cy="687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60675" y="2270191"/>
                <a:ext cx="76932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14:cNvPr>
              <p14:cNvContentPartPr/>
              <p14:nvPr/>
            </p14:nvContentPartPr>
            <p14:xfrm>
              <a:off x="2064835" y="2199631"/>
              <a:ext cx="230400" cy="231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47195" y="2181631"/>
                <a:ext cx="266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14:cNvPr>
              <p14:cNvContentPartPr/>
              <p14:nvPr/>
            </p14:nvContentPartPr>
            <p14:xfrm>
              <a:off x="3578275" y="2220511"/>
              <a:ext cx="214200" cy="29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60275" y="2202511"/>
                <a:ext cx="24984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14:cNvPr>
              <p14:cNvContentPartPr/>
              <p14:nvPr/>
            </p14:nvContentPartPr>
            <p14:xfrm>
              <a:off x="2121715" y="2574751"/>
              <a:ext cx="313200" cy="358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03715" y="2557111"/>
                <a:ext cx="3488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1BCDBF-5AC1-4B2F-B213-6C158525BD47}"/>
                  </a:ext>
                </a:extLst>
              </p14:cNvPr>
              <p14:cNvContentPartPr/>
              <p14:nvPr/>
            </p14:nvContentPartPr>
            <p14:xfrm>
              <a:off x="1697635" y="3120151"/>
              <a:ext cx="398160" cy="38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1BCDBF-5AC1-4B2F-B213-6C158525BD4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79995" y="3102494"/>
                <a:ext cx="433800" cy="418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D0693B-1223-4A9E-97AC-DB5CB1D7C4AC}"/>
                  </a:ext>
                </a:extLst>
              </p14:cNvPr>
              <p14:cNvContentPartPr/>
              <p14:nvPr/>
            </p14:nvContentPartPr>
            <p14:xfrm>
              <a:off x="1189315" y="3686791"/>
              <a:ext cx="1459080" cy="680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D0693B-1223-4A9E-97AC-DB5CB1D7C4A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71315" y="3669142"/>
                <a:ext cx="1494720" cy="715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4277213-44EC-4337-961B-4549EBF30191}"/>
                  </a:ext>
                </a:extLst>
              </p14:cNvPr>
              <p14:cNvContentPartPr/>
              <p14:nvPr/>
            </p14:nvContentPartPr>
            <p14:xfrm>
              <a:off x="956755" y="3674911"/>
              <a:ext cx="228960" cy="272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4277213-44EC-4337-961B-4549EBF3019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8755" y="3656911"/>
                <a:ext cx="264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95018D-F5A2-4638-B6DB-2E91B6E1F3D4}"/>
                  </a:ext>
                </a:extLst>
              </p14:cNvPr>
              <p14:cNvContentPartPr/>
              <p14:nvPr/>
            </p14:nvContentPartPr>
            <p14:xfrm>
              <a:off x="2456875" y="3669871"/>
              <a:ext cx="256320" cy="350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95018D-F5A2-4638-B6DB-2E91B6E1F3D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39235" y="3652231"/>
                <a:ext cx="2919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CAED148-8DDF-46F5-9AA1-F5E785D01273}"/>
                  </a:ext>
                </a:extLst>
              </p14:cNvPr>
              <p14:cNvContentPartPr/>
              <p14:nvPr/>
            </p14:nvContentPartPr>
            <p14:xfrm>
              <a:off x="664795" y="4541431"/>
              <a:ext cx="421200" cy="414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CAED148-8DDF-46F5-9AA1-F5E785D0127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6795" y="4523791"/>
                <a:ext cx="45684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8D7C59-6924-46A6-8B1A-E54228B8CF57}"/>
                  </a:ext>
                </a:extLst>
              </p14:cNvPr>
              <p14:cNvContentPartPr/>
              <p14:nvPr/>
            </p14:nvContentPartPr>
            <p14:xfrm>
              <a:off x="2466955" y="4497511"/>
              <a:ext cx="324360" cy="406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8D7C59-6924-46A6-8B1A-E54228B8CF5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49315" y="4479855"/>
                <a:ext cx="360000" cy="442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3BE542A-23CC-4820-AED2-69C00C03AE07}"/>
                  </a:ext>
                </a:extLst>
              </p14:cNvPr>
              <p14:cNvContentPartPr/>
              <p14:nvPr/>
            </p14:nvContentPartPr>
            <p14:xfrm>
              <a:off x="4054555" y="3157231"/>
              <a:ext cx="671400" cy="517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3BE542A-23CC-4820-AED2-69C00C03AE0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36915" y="3139231"/>
                <a:ext cx="70704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0A860D3-FCBA-44F2-8DD8-489789C707C8}"/>
                  </a:ext>
                </a:extLst>
              </p14:cNvPr>
              <p14:cNvContentPartPr/>
              <p14:nvPr/>
            </p14:nvContentPartPr>
            <p14:xfrm>
              <a:off x="3823435" y="3777871"/>
              <a:ext cx="1384200" cy="783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0A860D3-FCBA-44F2-8DD8-489789C707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05795" y="3760223"/>
                <a:ext cx="1419840" cy="819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12C722B-822B-417A-95D0-5FA8A605688E}"/>
                  </a:ext>
                </a:extLst>
              </p14:cNvPr>
              <p14:cNvContentPartPr/>
              <p14:nvPr/>
            </p14:nvContentPartPr>
            <p14:xfrm>
              <a:off x="3515635" y="3851311"/>
              <a:ext cx="258480" cy="275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12C722B-822B-417A-95D0-5FA8A605688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97995" y="3833671"/>
                <a:ext cx="2941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82D06E8-C8CB-4B74-A3E2-80FBDE1DA276}"/>
                  </a:ext>
                </a:extLst>
              </p14:cNvPr>
              <p14:cNvContentPartPr/>
              <p14:nvPr/>
            </p14:nvContentPartPr>
            <p14:xfrm>
              <a:off x="5133835" y="3756991"/>
              <a:ext cx="269280" cy="392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82D06E8-C8CB-4B74-A3E2-80FBDE1DA27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16195" y="3739351"/>
                <a:ext cx="30492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14E041-F41F-4C77-B02B-2013C7150C5B}"/>
                  </a:ext>
                </a:extLst>
              </p14:cNvPr>
              <p14:cNvContentPartPr/>
              <p14:nvPr/>
            </p14:nvContentPartPr>
            <p14:xfrm>
              <a:off x="3465235" y="4764991"/>
              <a:ext cx="385920" cy="422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14E041-F41F-4C77-B02B-2013C7150C5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47595" y="4746991"/>
                <a:ext cx="42156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5473106-FFCB-4840-AB91-64B40AF86091}"/>
                  </a:ext>
                </a:extLst>
              </p14:cNvPr>
              <p14:cNvContentPartPr/>
              <p14:nvPr/>
            </p14:nvContentPartPr>
            <p14:xfrm>
              <a:off x="4758355" y="4804951"/>
              <a:ext cx="1515240" cy="1244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5473106-FFCB-4840-AB91-64B40AF8609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40355" y="4787311"/>
                <a:ext cx="1550880" cy="12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2CF2604-8529-463F-95A7-EB1583AE7622}"/>
                  </a:ext>
                </a:extLst>
              </p14:cNvPr>
              <p14:cNvContentPartPr/>
              <p14:nvPr/>
            </p14:nvContentPartPr>
            <p14:xfrm>
              <a:off x="4436155" y="5356831"/>
              <a:ext cx="339840" cy="362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2CF2604-8529-463F-95A7-EB1583AE762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418155" y="5339191"/>
                <a:ext cx="37548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BC12DB6-3E1E-49EC-94F9-93F210D2899D}"/>
                  </a:ext>
                </a:extLst>
              </p14:cNvPr>
              <p14:cNvContentPartPr/>
              <p14:nvPr/>
            </p14:nvContentPartPr>
            <p14:xfrm>
              <a:off x="6169915" y="5340271"/>
              <a:ext cx="316440" cy="3312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BC12DB6-3E1E-49EC-94F9-93F210D2899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51915" y="5322271"/>
                <a:ext cx="35208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D1C8027-87A2-428C-BDEB-9802F8D10983}"/>
                  </a:ext>
                </a:extLst>
              </p14:cNvPr>
              <p14:cNvContentPartPr/>
              <p14:nvPr/>
            </p14:nvContentPartPr>
            <p14:xfrm>
              <a:off x="4431835" y="6225511"/>
              <a:ext cx="337680" cy="363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D1C8027-87A2-428C-BDEB-9802F8D1098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14195" y="6207871"/>
                <a:ext cx="37332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6864377-D170-4C92-AF57-27E834EAF650}"/>
                  </a:ext>
                </a:extLst>
              </p14:cNvPr>
              <p14:cNvContentPartPr/>
              <p14:nvPr/>
            </p14:nvContentPartPr>
            <p14:xfrm>
              <a:off x="6131755" y="6234511"/>
              <a:ext cx="324360" cy="387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6864377-D170-4C92-AF57-27E834EAF65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14115" y="6216511"/>
                <a:ext cx="36000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961DA7E-67DA-4C31-8DFC-4AF72C6052C9}"/>
                  </a:ext>
                </a:extLst>
              </p14:cNvPr>
              <p14:cNvContentPartPr/>
              <p14:nvPr/>
            </p14:nvContentPartPr>
            <p14:xfrm>
              <a:off x="314155" y="5892871"/>
              <a:ext cx="2381760" cy="5155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961DA7E-67DA-4C31-8DFC-4AF72C6052C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8155" y="5857231"/>
                <a:ext cx="245340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90B65CA-FBE8-4F1B-B6AC-3EAA8A59EA6B}"/>
                  </a:ext>
                </a:extLst>
              </p14:cNvPr>
              <p14:cNvContentPartPr/>
              <p14:nvPr/>
            </p14:nvContentPartPr>
            <p14:xfrm>
              <a:off x="2974195" y="5854711"/>
              <a:ext cx="44280" cy="366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90B65CA-FBE8-4F1B-B6AC-3EAA8A59EA6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38555" y="5819071"/>
                <a:ext cx="11592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7136BAA-380D-400E-9816-D1812FBA2047}"/>
                  </a:ext>
                </a:extLst>
              </p14:cNvPr>
              <p14:cNvContentPartPr/>
              <p14:nvPr/>
            </p14:nvContentPartPr>
            <p14:xfrm>
              <a:off x="2923075" y="6491191"/>
              <a:ext cx="82080" cy="1000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7136BAA-380D-400E-9816-D1812FBA204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887075" y="6455551"/>
                <a:ext cx="1537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FAAD0D2-DFEE-4C2E-A920-1072E651A97B}"/>
                  </a:ext>
                </a:extLst>
              </p14:cNvPr>
              <p14:cNvContentPartPr/>
              <p14:nvPr/>
            </p14:nvContentPartPr>
            <p14:xfrm>
              <a:off x="1424755" y="302791"/>
              <a:ext cx="408600" cy="5259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FAAD0D2-DFEE-4C2E-A920-1072E651A97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406755" y="284803"/>
                <a:ext cx="444240" cy="561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9FB998C-7259-478B-ABFE-D94294F8B298}"/>
                  </a:ext>
                </a:extLst>
              </p14:cNvPr>
              <p14:cNvContentPartPr/>
              <p14:nvPr/>
            </p14:nvContentPartPr>
            <p14:xfrm>
              <a:off x="2091862" y="493756"/>
              <a:ext cx="237600" cy="367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9FB998C-7259-478B-ABFE-D94294F8B29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73835" y="475756"/>
                <a:ext cx="273294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BBEC27B-395D-487C-9A68-17CA482AF44B}"/>
                  </a:ext>
                </a:extLst>
              </p14:cNvPr>
              <p14:cNvContentPartPr/>
              <p14:nvPr/>
            </p14:nvContentPartPr>
            <p14:xfrm>
              <a:off x="2113462" y="608956"/>
              <a:ext cx="222840" cy="482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BBEC27B-395D-487C-9A68-17CA482AF44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95462" y="590956"/>
                <a:ext cx="2584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67E0EB7-A822-4BE4-AE71-6680F6386B58}"/>
                  </a:ext>
                </a:extLst>
              </p14:cNvPr>
              <p14:cNvContentPartPr/>
              <p14:nvPr/>
            </p14:nvContentPartPr>
            <p14:xfrm>
              <a:off x="3302182" y="462436"/>
              <a:ext cx="243720" cy="2268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67E0EB7-A822-4BE4-AE71-6680F6386B5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84182" y="444436"/>
                <a:ext cx="2793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5970A64-8547-4651-91C8-861638FC7E02}"/>
                  </a:ext>
                </a:extLst>
              </p14:cNvPr>
              <p14:cNvContentPartPr/>
              <p14:nvPr/>
            </p14:nvContentPartPr>
            <p14:xfrm>
              <a:off x="2630422" y="435796"/>
              <a:ext cx="361440" cy="3466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5970A64-8547-4651-91C8-861638FC7E0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12404" y="417777"/>
                <a:ext cx="397116" cy="382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D463374-8F28-4B02-987C-3EDB76B904AF}"/>
                  </a:ext>
                </a:extLst>
              </p14:cNvPr>
              <p14:cNvContentPartPr/>
              <p14:nvPr/>
            </p14:nvContentPartPr>
            <p14:xfrm>
              <a:off x="3826702" y="63556"/>
              <a:ext cx="4424400" cy="730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D463374-8F28-4B02-987C-3EDB76B904A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808703" y="45547"/>
                <a:ext cx="4460037" cy="766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69A6F5E-3EDF-4C49-80C0-C405B607C1E5}"/>
                  </a:ext>
                </a:extLst>
              </p14:cNvPr>
              <p14:cNvContentPartPr/>
              <p14:nvPr/>
            </p14:nvContentPartPr>
            <p14:xfrm>
              <a:off x="8493022" y="43396"/>
              <a:ext cx="1836720" cy="6343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69A6F5E-3EDF-4C49-80C0-C405B607C1E5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475026" y="25406"/>
                <a:ext cx="1872353" cy="669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4578FD1-14F6-4ED4-A0BE-20801D9E6B53}"/>
                  </a:ext>
                </a:extLst>
              </p14:cNvPr>
              <p14:cNvContentPartPr/>
              <p14:nvPr/>
            </p14:nvContentPartPr>
            <p14:xfrm>
              <a:off x="10611262" y="142396"/>
              <a:ext cx="949320" cy="4795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4578FD1-14F6-4ED4-A0BE-20801D9E6B53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0593262" y="124396"/>
                <a:ext cx="98496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F8D319-FD28-4E5A-AB14-EFD5FCEAD953}"/>
                  </a:ext>
                </a:extLst>
              </p14:cNvPr>
              <p14:cNvContentPartPr/>
              <p14:nvPr/>
            </p14:nvContentPartPr>
            <p14:xfrm>
              <a:off x="12088743" y="98618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F8D319-FD28-4E5A-AB14-EFD5FCEAD953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2070743" y="968183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5883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2011AA-D448-4E31-9833-A66E5CC78E65}"/>
                  </a:ext>
                </a:extLst>
              </p14:cNvPr>
              <p14:cNvContentPartPr/>
              <p14:nvPr/>
            </p14:nvContentPartPr>
            <p14:xfrm>
              <a:off x="336475" y="198751"/>
              <a:ext cx="801360" cy="778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2011AA-D448-4E31-9833-A66E5CC78E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475" y="180751"/>
                <a:ext cx="8370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14:cNvPr>
              <p14:cNvContentPartPr/>
              <p14:nvPr/>
            </p14:nvContentPartPr>
            <p14:xfrm>
              <a:off x="2289475" y="1687711"/>
              <a:ext cx="925560" cy="1033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71835" y="1669711"/>
                <a:ext cx="961200" cy="10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14:cNvPr>
              <p14:cNvContentPartPr/>
              <p14:nvPr/>
            </p14:nvContentPartPr>
            <p14:xfrm>
              <a:off x="2258875" y="2159311"/>
              <a:ext cx="484560" cy="603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41235" y="2141671"/>
                <a:ext cx="52020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14:cNvPr>
              <p14:cNvContentPartPr/>
              <p14:nvPr/>
            </p14:nvContentPartPr>
            <p14:xfrm>
              <a:off x="3178675" y="2287831"/>
              <a:ext cx="733680" cy="687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60675" y="2270191"/>
                <a:ext cx="76932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14:cNvPr>
              <p14:cNvContentPartPr/>
              <p14:nvPr/>
            </p14:nvContentPartPr>
            <p14:xfrm>
              <a:off x="2064835" y="2199631"/>
              <a:ext cx="230400" cy="231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47195" y="2181631"/>
                <a:ext cx="266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14:cNvPr>
              <p14:cNvContentPartPr/>
              <p14:nvPr/>
            </p14:nvContentPartPr>
            <p14:xfrm>
              <a:off x="3578275" y="2220511"/>
              <a:ext cx="214200" cy="29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60275" y="2202511"/>
                <a:ext cx="24984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14:cNvPr>
              <p14:cNvContentPartPr/>
              <p14:nvPr/>
            </p14:nvContentPartPr>
            <p14:xfrm>
              <a:off x="2121715" y="2574751"/>
              <a:ext cx="313200" cy="358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03715" y="2557111"/>
                <a:ext cx="3488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1BCDBF-5AC1-4B2F-B213-6C158525BD47}"/>
                  </a:ext>
                </a:extLst>
              </p14:cNvPr>
              <p14:cNvContentPartPr/>
              <p14:nvPr/>
            </p14:nvContentPartPr>
            <p14:xfrm>
              <a:off x="1697635" y="3120151"/>
              <a:ext cx="398160" cy="38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1BCDBF-5AC1-4B2F-B213-6C158525BD4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79995" y="3102494"/>
                <a:ext cx="433800" cy="418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D0693B-1223-4A9E-97AC-DB5CB1D7C4AC}"/>
                  </a:ext>
                </a:extLst>
              </p14:cNvPr>
              <p14:cNvContentPartPr/>
              <p14:nvPr/>
            </p14:nvContentPartPr>
            <p14:xfrm>
              <a:off x="1189315" y="3686791"/>
              <a:ext cx="1459080" cy="680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D0693B-1223-4A9E-97AC-DB5CB1D7C4A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71315" y="3669142"/>
                <a:ext cx="1494720" cy="715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4277213-44EC-4337-961B-4549EBF30191}"/>
                  </a:ext>
                </a:extLst>
              </p14:cNvPr>
              <p14:cNvContentPartPr/>
              <p14:nvPr/>
            </p14:nvContentPartPr>
            <p14:xfrm>
              <a:off x="956755" y="3674911"/>
              <a:ext cx="228960" cy="272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4277213-44EC-4337-961B-4549EBF3019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8755" y="3656911"/>
                <a:ext cx="264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95018D-F5A2-4638-B6DB-2E91B6E1F3D4}"/>
                  </a:ext>
                </a:extLst>
              </p14:cNvPr>
              <p14:cNvContentPartPr/>
              <p14:nvPr/>
            </p14:nvContentPartPr>
            <p14:xfrm>
              <a:off x="2456875" y="3669871"/>
              <a:ext cx="256320" cy="350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95018D-F5A2-4638-B6DB-2E91B6E1F3D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39235" y="3652231"/>
                <a:ext cx="2919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CAED148-8DDF-46F5-9AA1-F5E785D01273}"/>
                  </a:ext>
                </a:extLst>
              </p14:cNvPr>
              <p14:cNvContentPartPr/>
              <p14:nvPr/>
            </p14:nvContentPartPr>
            <p14:xfrm>
              <a:off x="664795" y="4541431"/>
              <a:ext cx="421200" cy="414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CAED148-8DDF-46F5-9AA1-F5E785D0127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6795" y="4523791"/>
                <a:ext cx="45684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8D7C59-6924-46A6-8B1A-E54228B8CF57}"/>
                  </a:ext>
                </a:extLst>
              </p14:cNvPr>
              <p14:cNvContentPartPr/>
              <p14:nvPr/>
            </p14:nvContentPartPr>
            <p14:xfrm>
              <a:off x="2466955" y="4497511"/>
              <a:ext cx="324360" cy="406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8D7C59-6924-46A6-8B1A-E54228B8CF5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49315" y="4479855"/>
                <a:ext cx="360000" cy="442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3BE542A-23CC-4820-AED2-69C00C03AE07}"/>
                  </a:ext>
                </a:extLst>
              </p14:cNvPr>
              <p14:cNvContentPartPr/>
              <p14:nvPr/>
            </p14:nvContentPartPr>
            <p14:xfrm>
              <a:off x="4054555" y="3157231"/>
              <a:ext cx="671400" cy="517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3BE542A-23CC-4820-AED2-69C00C03AE0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36915" y="3139231"/>
                <a:ext cx="70704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0A860D3-FCBA-44F2-8DD8-489789C707C8}"/>
                  </a:ext>
                </a:extLst>
              </p14:cNvPr>
              <p14:cNvContentPartPr/>
              <p14:nvPr/>
            </p14:nvContentPartPr>
            <p14:xfrm>
              <a:off x="3823435" y="3777871"/>
              <a:ext cx="1384200" cy="783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0A860D3-FCBA-44F2-8DD8-489789C707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05795" y="3760223"/>
                <a:ext cx="1419840" cy="819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12C722B-822B-417A-95D0-5FA8A605688E}"/>
                  </a:ext>
                </a:extLst>
              </p14:cNvPr>
              <p14:cNvContentPartPr/>
              <p14:nvPr/>
            </p14:nvContentPartPr>
            <p14:xfrm>
              <a:off x="3515635" y="3851311"/>
              <a:ext cx="258480" cy="275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12C722B-822B-417A-95D0-5FA8A605688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97995" y="3833671"/>
                <a:ext cx="2941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82D06E8-C8CB-4B74-A3E2-80FBDE1DA276}"/>
                  </a:ext>
                </a:extLst>
              </p14:cNvPr>
              <p14:cNvContentPartPr/>
              <p14:nvPr/>
            </p14:nvContentPartPr>
            <p14:xfrm>
              <a:off x="5133835" y="3756991"/>
              <a:ext cx="269280" cy="392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82D06E8-C8CB-4B74-A3E2-80FBDE1DA27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16195" y="3739351"/>
                <a:ext cx="30492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14E041-F41F-4C77-B02B-2013C7150C5B}"/>
                  </a:ext>
                </a:extLst>
              </p14:cNvPr>
              <p14:cNvContentPartPr/>
              <p14:nvPr/>
            </p14:nvContentPartPr>
            <p14:xfrm>
              <a:off x="3465235" y="4764991"/>
              <a:ext cx="385920" cy="422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14E041-F41F-4C77-B02B-2013C7150C5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47595" y="4746991"/>
                <a:ext cx="42156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5473106-FFCB-4840-AB91-64B40AF86091}"/>
                  </a:ext>
                </a:extLst>
              </p14:cNvPr>
              <p14:cNvContentPartPr/>
              <p14:nvPr/>
            </p14:nvContentPartPr>
            <p14:xfrm>
              <a:off x="4758355" y="4804951"/>
              <a:ext cx="1515240" cy="1244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5473106-FFCB-4840-AB91-64B40AF8609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40355" y="4787311"/>
                <a:ext cx="1550880" cy="12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2CF2604-8529-463F-95A7-EB1583AE7622}"/>
                  </a:ext>
                </a:extLst>
              </p14:cNvPr>
              <p14:cNvContentPartPr/>
              <p14:nvPr/>
            </p14:nvContentPartPr>
            <p14:xfrm>
              <a:off x="4436155" y="5356831"/>
              <a:ext cx="339840" cy="362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2CF2604-8529-463F-95A7-EB1583AE762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418155" y="5339191"/>
                <a:ext cx="37548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BC12DB6-3E1E-49EC-94F9-93F210D2899D}"/>
                  </a:ext>
                </a:extLst>
              </p14:cNvPr>
              <p14:cNvContentPartPr/>
              <p14:nvPr/>
            </p14:nvContentPartPr>
            <p14:xfrm>
              <a:off x="6169915" y="5340271"/>
              <a:ext cx="316440" cy="3312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BC12DB6-3E1E-49EC-94F9-93F210D2899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51915" y="5322271"/>
                <a:ext cx="35208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D1C8027-87A2-428C-BDEB-9802F8D10983}"/>
                  </a:ext>
                </a:extLst>
              </p14:cNvPr>
              <p14:cNvContentPartPr/>
              <p14:nvPr/>
            </p14:nvContentPartPr>
            <p14:xfrm>
              <a:off x="4431835" y="6225511"/>
              <a:ext cx="337680" cy="363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D1C8027-87A2-428C-BDEB-9802F8D1098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14195" y="6207871"/>
                <a:ext cx="37332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6864377-D170-4C92-AF57-27E834EAF650}"/>
                  </a:ext>
                </a:extLst>
              </p14:cNvPr>
              <p14:cNvContentPartPr/>
              <p14:nvPr/>
            </p14:nvContentPartPr>
            <p14:xfrm>
              <a:off x="6131755" y="6234511"/>
              <a:ext cx="324360" cy="387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6864377-D170-4C92-AF57-27E834EAF65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14115" y="6216511"/>
                <a:ext cx="36000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961DA7E-67DA-4C31-8DFC-4AF72C6052C9}"/>
                  </a:ext>
                </a:extLst>
              </p14:cNvPr>
              <p14:cNvContentPartPr/>
              <p14:nvPr/>
            </p14:nvContentPartPr>
            <p14:xfrm>
              <a:off x="314155" y="5892871"/>
              <a:ext cx="2381760" cy="5155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961DA7E-67DA-4C31-8DFC-4AF72C6052C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8155" y="5857231"/>
                <a:ext cx="245340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90B65CA-FBE8-4F1B-B6AC-3EAA8A59EA6B}"/>
                  </a:ext>
                </a:extLst>
              </p14:cNvPr>
              <p14:cNvContentPartPr/>
              <p14:nvPr/>
            </p14:nvContentPartPr>
            <p14:xfrm>
              <a:off x="2974195" y="5854711"/>
              <a:ext cx="44280" cy="366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90B65CA-FBE8-4F1B-B6AC-3EAA8A59EA6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38555" y="5819071"/>
                <a:ext cx="11592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7136BAA-380D-400E-9816-D1812FBA2047}"/>
                  </a:ext>
                </a:extLst>
              </p14:cNvPr>
              <p14:cNvContentPartPr/>
              <p14:nvPr/>
            </p14:nvContentPartPr>
            <p14:xfrm>
              <a:off x="2923075" y="6491191"/>
              <a:ext cx="82080" cy="1000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7136BAA-380D-400E-9816-D1812FBA204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887075" y="6455551"/>
                <a:ext cx="1537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7BBE6B5-EFE8-44BF-99BB-347D92D71449}"/>
                  </a:ext>
                </a:extLst>
              </p14:cNvPr>
              <p14:cNvContentPartPr/>
              <p14:nvPr/>
            </p14:nvContentPartPr>
            <p14:xfrm>
              <a:off x="5534087" y="2151155"/>
              <a:ext cx="1193400" cy="7171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7BBE6B5-EFE8-44BF-99BB-347D92D7144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516087" y="2133155"/>
                <a:ext cx="1229040" cy="7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6A866DD-40A1-4955-9C75-2D0AA580ED39}"/>
                  </a:ext>
                </a:extLst>
              </p14:cNvPr>
              <p14:cNvContentPartPr/>
              <p14:nvPr/>
            </p14:nvContentPartPr>
            <p14:xfrm>
              <a:off x="6981715" y="1117347"/>
              <a:ext cx="1226880" cy="4327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6A866DD-40A1-4955-9C75-2D0AA580ED3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963715" y="1099707"/>
                <a:ext cx="126252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1A39871-5EA5-40C1-A200-57AC7978A896}"/>
                  </a:ext>
                </a:extLst>
              </p14:cNvPr>
              <p14:cNvContentPartPr/>
              <p14:nvPr/>
            </p14:nvContentPartPr>
            <p14:xfrm>
              <a:off x="8593075" y="1160547"/>
              <a:ext cx="1396080" cy="3506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1A39871-5EA5-40C1-A200-57AC7978A89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575430" y="1142547"/>
                <a:ext cx="1431729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1CA5BE7-53DA-4732-A574-0DE9A597D5F5}"/>
                  </a:ext>
                </a:extLst>
              </p14:cNvPr>
              <p14:cNvContentPartPr/>
              <p14:nvPr/>
            </p14:nvContentPartPr>
            <p14:xfrm>
              <a:off x="11428795" y="1090347"/>
              <a:ext cx="29880" cy="457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1CA5BE7-53DA-4732-A574-0DE9A597D5F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410795" y="1072707"/>
                <a:ext cx="655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549AE40-D0D3-41F8-9D42-F60464401077}"/>
                  </a:ext>
                </a:extLst>
              </p14:cNvPr>
              <p14:cNvContentPartPr/>
              <p14:nvPr/>
            </p14:nvContentPartPr>
            <p14:xfrm>
              <a:off x="11430235" y="1271427"/>
              <a:ext cx="255240" cy="1940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549AE40-D0D3-41F8-9D42-F6046440107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412570" y="1253427"/>
                <a:ext cx="29093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41E0380-9082-44B5-9A37-A52A7C4E8B37}"/>
                  </a:ext>
                </a:extLst>
              </p14:cNvPr>
              <p14:cNvContentPartPr/>
              <p14:nvPr/>
            </p14:nvContentPartPr>
            <p14:xfrm>
              <a:off x="10325395" y="1128867"/>
              <a:ext cx="703800" cy="3474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41E0380-9082-44B5-9A37-A52A7C4E8B3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307755" y="1111227"/>
                <a:ext cx="7394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F466AFB-F3FE-4B67-9FED-B9E6F146D472}"/>
                  </a:ext>
                </a:extLst>
              </p14:cNvPr>
              <p14:cNvContentPartPr/>
              <p14:nvPr/>
            </p14:nvContentPartPr>
            <p14:xfrm>
              <a:off x="7024555" y="1822227"/>
              <a:ext cx="256320" cy="1746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F466AFB-F3FE-4B67-9FED-B9E6F146D47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006915" y="1804587"/>
                <a:ext cx="2919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7E0B65E-CC8F-47A9-B098-7B3944CD317A}"/>
                  </a:ext>
                </a:extLst>
              </p14:cNvPr>
              <p14:cNvContentPartPr/>
              <p14:nvPr/>
            </p14:nvContentPartPr>
            <p14:xfrm>
              <a:off x="7775155" y="1619907"/>
              <a:ext cx="1067400" cy="5752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7E0B65E-CC8F-47A9-B098-7B3944CD317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757161" y="1602267"/>
                <a:ext cx="1103028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34EC5FD-822B-408C-BCE8-C22602FDCEF1}"/>
                  </a:ext>
                </a:extLst>
              </p14:cNvPr>
              <p14:cNvContentPartPr/>
              <p14:nvPr/>
            </p14:nvContentPartPr>
            <p14:xfrm>
              <a:off x="10453555" y="1674627"/>
              <a:ext cx="603720" cy="3841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34EC5FD-822B-408C-BCE8-C22602FDCEF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435566" y="1656644"/>
                <a:ext cx="639339" cy="419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47944BBA-E92A-4288-8848-61934CA4360F}"/>
                  </a:ext>
                </a:extLst>
              </p14:cNvPr>
              <p14:cNvContentPartPr/>
              <p14:nvPr/>
            </p14:nvContentPartPr>
            <p14:xfrm>
              <a:off x="9183475" y="1655187"/>
              <a:ext cx="942480" cy="3913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47944BBA-E92A-4288-8848-61934CA4360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165835" y="1637187"/>
                <a:ext cx="97812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38C707AD-3B50-4FCE-8AA1-128B8C488E68}"/>
                  </a:ext>
                </a:extLst>
              </p14:cNvPr>
              <p14:cNvContentPartPr/>
              <p14:nvPr/>
            </p14:nvContentPartPr>
            <p14:xfrm>
              <a:off x="6942835" y="2312547"/>
              <a:ext cx="2460960" cy="46728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38C707AD-3B50-4FCE-8AA1-128B8C488E6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924835" y="2294547"/>
                <a:ext cx="249660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7F67E0A2-A92E-4516-AF73-CD650D436F03}"/>
                  </a:ext>
                </a:extLst>
              </p14:cNvPr>
              <p14:cNvContentPartPr/>
              <p14:nvPr/>
            </p14:nvContentPartPr>
            <p14:xfrm>
              <a:off x="9658383" y="2310263"/>
              <a:ext cx="2448000" cy="497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7F67E0A2-A92E-4516-AF73-CD650D436F0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640743" y="2292263"/>
                <a:ext cx="248364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FAAD0D2-DFEE-4C2E-A920-1072E651A97B}"/>
                  </a:ext>
                </a:extLst>
              </p14:cNvPr>
              <p14:cNvContentPartPr/>
              <p14:nvPr/>
            </p14:nvContentPartPr>
            <p14:xfrm>
              <a:off x="1424755" y="302791"/>
              <a:ext cx="408600" cy="5259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FAAD0D2-DFEE-4C2E-A920-1072E651A97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406755" y="284803"/>
                <a:ext cx="444240" cy="561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9FB998C-7259-478B-ABFE-D94294F8B298}"/>
                  </a:ext>
                </a:extLst>
              </p14:cNvPr>
              <p14:cNvContentPartPr/>
              <p14:nvPr/>
            </p14:nvContentPartPr>
            <p14:xfrm>
              <a:off x="2091862" y="493756"/>
              <a:ext cx="237600" cy="367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9FB998C-7259-478B-ABFE-D94294F8B29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073835" y="475756"/>
                <a:ext cx="273294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BBEC27B-395D-487C-9A68-17CA482AF44B}"/>
                  </a:ext>
                </a:extLst>
              </p14:cNvPr>
              <p14:cNvContentPartPr/>
              <p14:nvPr/>
            </p14:nvContentPartPr>
            <p14:xfrm>
              <a:off x="2113462" y="608956"/>
              <a:ext cx="222840" cy="482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BBEC27B-395D-487C-9A68-17CA482AF44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95462" y="590956"/>
                <a:ext cx="2584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67E0EB7-A822-4BE4-AE71-6680F6386B58}"/>
                  </a:ext>
                </a:extLst>
              </p14:cNvPr>
              <p14:cNvContentPartPr/>
              <p14:nvPr/>
            </p14:nvContentPartPr>
            <p14:xfrm>
              <a:off x="3302182" y="462436"/>
              <a:ext cx="243720" cy="2268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67E0EB7-A822-4BE4-AE71-6680F6386B5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84182" y="444436"/>
                <a:ext cx="2793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5970A64-8547-4651-91C8-861638FC7E02}"/>
                  </a:ext>
                </a:extLst>
              </p14:cNvPr>
              <p14:cNvContentPartPr/>
              <p14:nvPr/>
            </p14:nvContentPartPr>
            <p14:xfrm>
              <a:off x="2630422" y="435796"/>
              <a:ext cx="361440" cy="3466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5970A64-8547-4651-91C8-861638FC7E0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12404" y="417777"/>
                <a:ext cx="397116" cy="382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D463374-8F28-4B02-987C-3EDB76B904AF}"/>
                  </a:ext>
                </a:extLst>
              </p14:cNvPr>
              <p14:cNvContentPartPr/>
              <p14:nvPr/>
            </p14:nvContentPartPr>
            <p14:xfrm>
              <a:off x="3826702" y="63556"/>
              <a:ext cx="4424400" cy="730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D463374-8F28-4B02-987C-3EDB76B904AF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808703" y="45547"/>
                <a:ext cx="4460037" cy="766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69A6F5E-3EDF-4C49-80C0-C405B607C1E5}"/>
                  </a:ext>
                </a:extLst>
              </p14:cNvPr>
              <p14:cNvContentPartPr/>
              <p14:nvPr/>
            </p14:nvContentPartPr>
            <p14:xfrm>
              <a:off x="8493022" y="43396"/>
              <a:ext cx="1836720" cy="6343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69A6F5E-3EDF-4C49-80C0-C405B607C1E5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475026" y="25406"/>
                <a:ext cx="1872353" cy="669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4578FD1-14F6-4ED4-A0BE-20801D9E6B53}"/>
                  </a:ext>
                </a:extLst>
              </p14:cNvPr>
              <p14:cNvContentPartPr/>
              <p14:nvPr/>
            </p14:nvContentPartPr>
            <p14:xfrm>
              <a:off x="10611262" y="142396"/>
              <a:ext cx="949320" cy="4795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4578FD1-14F6-4ED4-A0BE-20801D9E6B53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0593262" y="124396"/>
                <a:ext cx="984960" cy="5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0279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5D9A10A-2FC9-48C9-A99C-4CF907C060F7}"/>
                  </a:ext>
                </a:extLst>
              </p14:cNvPr>
              <p14:cNvContentPartPr/>
              <p14:nvPr/>
            </p14:nvContentPartPr>
            <p14:xfrm>
              <a:off x="4673035" y="168151"/>
              <a:ext cx="2109960" cy="506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5D9A10A-2FC9-48C9-A99C-4CF907C060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7395" y="132177"/>
                <a:ext cx="2181600" cy="577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E03E1CE-9522-4760-AAD9-17B1ECC528B7}"/>
                  </a:ext>
                </a:extLst>
              </p14:cNvPr>
              <p14:cNvContentPartPr/>
              <p14:nvPr/>
            </p14:nvContentPartPr>
            <p14:xfrm>
              <a:off x="2767555" y="181111"/>
              <a:ext cx="1272600" cy="502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E03E1CE-9522-4760-AAD9-17B1ECC528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1555" y="145471"/>
                <a:ext cx="134424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0A3BE3A-810C-44EA-B87A-8C994EEA05E7}"/>
                  </a:ext>
                </a:extLst>
              </p14:cNvPr>
              <p14:cNvContentPartPr/>
              <p14:nvPr/>
            </p14:nvContentPartPr>
            <p14:xfrm>
              <a:off x="305155" y="226471"/>
              <a:ext cx="1837440" cy="539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0A3BE3A-810C-44EA-B87A-8C994EEA05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155" y="190495"/>
                <a:ext cx="1909080" cy="611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8C1761E-69A9-48B2-A1DA-A8D50D3A5C1A}"/>
                  </a:ext>
                </a:extLst>
              </p14:cNvPr>
              <p14:cNvContentPartPr/>
              <p14:nvPr/>
            </p14:nvContentPartPr>
            <p14:xfrm>
              <a:off x="4071115" y="1203511"/>
              <a:ext cx="100800" cy="506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8C1761E-69A9-48B2-A1DA-A8D50D3A5C1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53115" y="1185511"/>
                <a:ext cx="13644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BF69EE2-EE67-45EE-AF14-DD37F175A811}"/>
                  </a:ext>
                </a:extLst>
              </p14:cNvPr>
              <p14:cNvContentPartPr/>
              <p14:nvPr/>
            </p14:nvContentPartPr>
            <p14:xfrm>
              <a:off x="272755" y="1206031"/>
              <a:ext cx="3351600" cy="592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BF69EE2-EE67-45EE-AF14-DD37F175A81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5113" y="1188380"/>
                <a:ext cx="3387244" cy="628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9921641-B91D-42BE-A0E1-15B5EFF244BC}"/>
                  </a:ext>
                </a:extLst>
              </p14:cNvPr>
              <p14:cNvContentPartPr/>
              <p14:nvPr/>
            </p14:nvContentPartPr>
            <p14:xfrm>
              <a:off x="4269475" y="1294591"/>
              <a:ext cx="1529640" cy="4075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9921641-B91D-42BE-A0E1-15B5EFF244B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51475" y="1276591"/>
                <a:ext cx="156528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ABB4328-D6D1-4DE0-AB38-B244F995D9A4}"/>
                  </a:ext>
                </a:extLst>
              </p14:cNvPr>
              <p14:cNvContentPartPr/>
              <p14:nvPr/>
            </p14:nvContentPartPr>
            <p14:xfrm>
              <a:off x="5849155" y="1152751"/>
              <a:ext cx="177480" cy="583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ABB4328-D6D1-4DE0-AB38-B244F995D9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31155" y="1135111"/>
                <a:ext cx="21312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244C156-7ABD-4D7D-BC89-11DAB827C091}"/>
                  </a:ext>
                </a:extLst>
              </p14:cNvPr>
              <p14:cNvContentPartPr/>
              <p14:nvPr/>
            </p14:nvContentPartPr>
            <p14:xfrm>
              <a:off x="6441715" y="1403671"/>
              <a:ext cx="269280" cy="1886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244C156-7ABD-4D7D-BC89-11DAB827C09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24075" y="1386031"/>
                <a:ext cx="3049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B1D43C6-C1B3-45CB-8952-909F5465C241}"/>
                  </a:ext>
                </a:extLst>
              </p14:cNvPr>
              <p14:cNvContentPartPr/>
              <p14:nvPr/>
            </p14:nvContentPartPr>
            <p14:xfrm>
              <a:off x="6779395" y="1192351"/>
              <a:ext cx="38520" cy="4118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B1D43C6-C1B3-45CB-8952-909F5465C24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61395" y="1174351"/>
                <a:ext cx="7416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FD73C59-0572-41FA-9C3E-B58037B9E86E}"/>
                  </a:ext>
                </a:extLst>
              </p14:cNvPr>
              <p14:cNvContentPartPr/>
              <p14:nvPr/>
            </p14:nvContentPartPr>
            <p14:xfrm>
              <a:off x="6946795" y="1418791"/>
              <a:ext cx="182520" cy="3607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FD73C59-0572-41FA-9C3E-B58037B9E86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29155" y="1401151"/>
                <a:ext cx="2181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9EB1EF7-E85A-4461-9AA8-CAB9962DFA3F}"/>
                  </a:ext>
                </a:extLst>
              </p14:cNvPr>
              <p14:cNvContentPartPr/>
              <p14:nvPr/>
            </p14:nvContentPartPr>
            <p14:xfrm>
              <a:off x="7141915" y="1401511"/>
              <a:ext cx="148320" cy="198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9EB1EF7-E85A-4461-9AA8-CAB9962DFA3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23915" y="1383511"/>
                <a:ext cx="1839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058A1D9-C629-41CB-AE29-39439A19D8E2}"/>
                  </a:ext>
                </a:extLst>
              </p14:cNvPr>
              <p14:cNvContentPartPr/>
              <p14:nvPr/>
            </p14:nvContentPartPr>
            <p14:xfrm>
              <a:off x="7376635" y="1427071"/>
              <a:ext cx="170640" cy="162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058A1D9-C629-41CB-AE29-39439A19D8E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58995" y="1409071"/>
                <a:ext cx="20628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2346C36-86EC-40CE-A848-30242566BAE1}"/>
                  </a:ext>
                </a:extLst>
              </p14:cNvPr>
              <p14:cNvContentPartPr/>
              <p14:nvPr/>
            </p14:nvContentPartPr>
            <p14:xfrm>
              <a:off x="7604875" y="1420951"/>
              <a:ext cx="33120" cy="1620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2346C36-86EC-40CE-A848-30242566BAE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87235" y="1403311"/>
                <a:ext cx="687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08DB81F-26F8-4696-BF2F-39A011A79D01}"/>
                  </a:ext>
                </a:extLst>
              </p14:cNvPr>
              <p14:cNvContentPartPr/>
              <p14:nvPr/>
            </p14:nvContentPartPr>
            <p14:xfrm>
              <a:off x="7564915" y="1233751"/>
              <a:ext cx="34200" cy="316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08DB81F-26F8-4696-BF2F-39A011A79D0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46915" y="1215751"/>
                <a:ext cx="698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1E0D4EB-A4B3-44DD-9285-289BF506E0C6}"/>
                  </a:ext>
                </a:extLst>
              </p14:cNvPr>
              <p14:cNvContentPartPr/>
              <p14:nvPr/>
            </p14:nvContentPartPr>
            <p14:xfrm>
              <a:off x="7780915" y="1228711"/>
              <a:ext cx="45720" cy="3754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1E0D4EB-A4B3-44DD-9285-289BF506E0C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62915" y="1210711"/>
                <a:ext cx="8136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3D44FC9-397D-4ACC-9D0C-4CC1D252BE6A}"/>
                  </a:ext>
                </a:extLst>
              </p14:cNvPr>
              <p14:cNvContentPartPr/>
              <p14:nvPr/>
            </p14:nvContentPartPr>
            <p14:xfrm>
              <a:off x="7752475" y="1438231"/>
              <a:ext cx="140400" cy="338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3D44FC9-397D-4ACC-9D0C-4CC1D252BE6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34475" y="1420591"/>
                <a:ext cx="17604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20F27C3-A473-4131-8709-543B8A0C7A6B}"/>
                  </a:ext>
                </a:extLst>
              </p14:cNvPr>
              <p14:cNvContentPartPr/>
              <p14:nvPr/>
            </p14:nvContentPartPr>
            <p14:xfrm>
              <a:off x="7973875" y="1153471"/>
              <a:ext cx="210960" cy="4442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20F27C3-A473-4131-8709-543B8A0C7A6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55875" y="1135831"/>
                <a:ext cx="2466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4F33A7C-5F49-47A3-A69E-6F06373C077D}"/>
                  </a:ext>
                </a:extLst>
              </p14:cNvPr>
              <p14:cNvContentPartPr/>
              <p14:nvPr/>
            </p14:nvContentPartPr>
            <p14:xfrm>
              <a:off x="8248915" y="1409071"/>
              <a:ext cx="284040" cy="1573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4F33A7C-5F49-47A3-A69E-6F06373C077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231275" y="1391071"/>
                <a:ext cx="3196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0EAFCC8-6C1B-434A-B05A-C73519B6F453}"/>
                  </a:ext>
                </a:extLst>
              </p14:cNvPr>
              <p14:cNvContentPartPr/>
              <p14:nvPr/>
            </p14:nvContentPartPr>
            <p14:xfrm>
              <a:off x="8653915" y="1359751"/>
              <a:ext cx="143640" cy="2271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0EAFCC8-6C1B-434A-B05A-C73519B6F45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35915" y="1341751"/>
                <a:ext cx="1792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AE2746A-3EEA-4271-A46B-25759B2D86AC}"/>
                  </a:ext>
                </a:extLst>
              </p14:cNvPr>
              <p14:cNvContentPartPr/>
              <p14:nvPr/>
            </p14:nvContentPartPr>
            <p14:xfrm>
              <a:off x="9180595" y="1181551"/>
              <a:ext cx="105480" cy="534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AE2746A-3EEA-4271-A46B-25759B2D86A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162955" y="1163911"/>
                <a:ext cx="14112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B940E35-C6F1-4792-880C-97C8C87EC84A}"/>
                  </a:ext>
                </a:extLst>
              </p14:cNvPr>
              <p14:cNvContentPartPr/>
              <p14:nvPr/>
            </p14:nvContentPartPr>
            <p14:xfrm>
              <a:off x="9139915" y="1443271"/>
              <a:ext cx="290160" cy="1494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B940E35-C6F1-4792-880C-97C8C87EC84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122275" y="1425271"/>
                <a:ext cx="3258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4761A78-A10E-486B-8775-6B367C3CFE74}"/>
                  </a:ext>
                </a:extLst>
              </p14:cNvPr>
              <p14:cNvContentPartPr/>
              <p14:nvPr/>
            </p14:nvContentPartPr>
            <p14:xfrm>
              <a:off x="9530155" y="1430671"/>
              <a:ext cx="167400" cy="180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4761A78-A10E-486B-8775-6B367C3CFE7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512155" y="1413031"/>
                <a:ext cx="203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130DCAA-40FD-435E-8F54-55DC40C1B429}"/>
                  </a:ext>
                </a:extLst>
              </p14:cNvPr>
              <p14:cNvContentPartPr/>
              <p14:nvPr/>
            </p14:nvContentPartPr>
            <p14:xfrm>
              <a:off x="10029835" y="1262911"/>
              <a:ext cx="867240" cy="3740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130DCAA-40FD-435E-8F54-55DC40C1B42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012195" y="1244911"/>
                <a:ext cx="90288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3F16B16-219B-4197-9A01-C6B1B3DA2F8B}"/>
                  </a:ext>
                </a:extLst>
              </p14:cNvPr>
              <p14:cNvContentPartPr/>
              <p14:nvPr/>
            </p14:nvContentPartPr>
            <p14:xfrm>
              <a:off x="911035" y="2064631"/>
              <a:ext cx="1414800" cy="462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3F16B16-219B-4197-9A01-C6B1B3DA2F8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93395" y="2046631"/>
                <a:ext cx="145044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13C4501-FB8C-4BC4-B184-56A769AD6AB2}"/>
                  </a:ext>
                </a:extLst>
              </p14:cNvPr>
              <p14:cNvContentPartPr/>
              <p14:nvPr/>
            </p14:nvContentPartPr>
            <p14:xfrm>
              <a:off x="2795995" y="2063911"/>
              <a:ext cx="188640" cy="3855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13C4501-FB8C-4BC4-B184-56A769AD6AB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77995" y="2045911"/>
                <a:ext cx="22428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7561A5A-7E98-4AF3-A258-FE425CB06D57}"/>
                  </a:ext>
                </a:extLst>
              </p14:cNvPr>
              <p14:cNvContentPartPr/>
              <p14:nvPr/>
            </p14:nvContentPartPr>
            <p14:xfrm>
              <a:off x="4313395" y="2098471"/>
              <a:ext cx="498240" cy="3085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7561A5A-7E98-4AF3-A258-FE425CB06D5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95408" y="2080471"/>
                <a:ext cx="533854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651A821-CD49-4B8A-9C85-6CF02A1B0CEE}"/>
                  </a:ext>
                </a:extLst>
              </p14:cNvPr>
              <p14:cNvContentPartPr/>
              <p14:nvPr/>
            </p14:nvContentPartPr>
            <p14:xfrm>
              <a:off x="3487195" y="2190631"/>
              <a:ext cx="428760" cy="1994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651A821-CD49-4B8A-9C85-6CF02A1B0CE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69555" y="2172663"/>
                <a:ext cx="464400" cy="235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04ED1BB-06D7-457A-8AED-4F84DD6CC2D0}"/>
                  </a:ext>
                </a:extLst>
              </p14:cNvPr>
              <p14:cNvContentPartPr/>
              <p14:nvPr/>
            </p14:nvContentPartPr>
            <p14:xfrm>
              <a:off x="5361355" y="1956631"/>
              <a:ext cx="2397960" cy="6202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04ED1BB-06D7-457A-8AED-4F84DD6CC2D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43355" y="1938631"/>
                <a:ext cx="243360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03EB1E9-FE05-4B3D-B26F-06811251E74D}"/>
                  </a:ext>
                </a:extLst>
              </p14:cNvPr>
              <p14:cNvContentPartPr/>
              <p14:nvPr/>
            </p14:nvContentPartPr>
            <p14:xfrm>
              <a:off x="8160715" y="1962031"/>
              <a:ext cx="1798560" cy="5425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03EB1E9-FE05-4B3D-B26F-06811251E74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43075" y="1944031"/>
                <a:ext cx="183420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8F3C4CE-990B-4ACC-B967-333E6954D05D}"/>
                  </a:ext>
                </a:extLst>
              </p14:cNvPr>
              <p14:cNvContentPartPr/>
              <p14:nvPr/>
            </p14:nvContentPartPr>
            <p14:xfrm>
              <a:off x="899515" y="2746831"/>
              <a:ext cx="1515240" cy="4237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8F3C4CE-990B-4ACC-B967-333E6954D05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81519" y="2728831"/>
                <a:ext cx="1550872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90B5E46-F88A-4BE2-889B-3503E54EA957}"/>
                  </a:ext>
                </a:extLst>
              </p14:cNvPr>
              <p14:cNvContentPartPr/>
              <p14:nvPr/>
            </p14:nvContentPartPr>
            <p14:xfrm>
              <a:off x="2817235" y="2702191"/>
              <a:ext cx="318240" cy="374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90B5E46-F88A-4BE2-889B-3503E54EA95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99595" y="2684551"/>
                <a:ext cx="35388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2B07FDB-F9DF-48DF-A1B0-EC0BAFE8EDAF}"/>
                  </a:ext>
                </a:extLst>
              </p14:cNvPr>
              <p14:cNvContentPartPr/>
              <p14:nvPr/>
            </p14:nvContentPartPr>
            <p14:xfrm>
              <a:off x="4389715" y="2769511"/>
              <a:ext cx="475200" cy="3063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2B07FDB-F9DF-48DF-A1B0-EC0BAFE8EDA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72075" y="2751511"/>
                <a:ext cx="5108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7D5A27C-6557-4983-B280-318889439032}"/>
                  </a:ext>
                </a:extLst>
              </p14:cNvPr>
              <p14:cNvContentPartPr/>
              <p14:nvPr/>
            </p14:nvContentPartPr>
            <p14:xfrm>
              <a:off x="3560635" y="2872471"/>
              <a:ext cx="489960" cy="1756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7D5A27C-6557-4983-B280-31888943903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42635" y="2854471"/>
                <a:ext cx="5256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FDC93DC-B910-4B37-8D62-584CCD2C712A}"/>
                  </a:ext>
                </a:extLst>
              </p14:cNvPr>
              <p14:cNvContentPartPr/>
              <p14:nvPr/>
            </p14:nvContentPartPr>
            <p14:xfrm>
              <a:off x="5359195" y="2644591"/>
              <a:ext cx="2755800" cy="4996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FDC93DC-B910-4B37-8D62-584CCD2C712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41553" y="2626951"/>
                <a:ext cx="2791445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C0D8953-E98E-4C4B-894D-DD67FAD29467}"/>
                  </a:ext>
                </a:extLst>
              </p14:cNvPr>
              <p14:cNvContentPartPr/>
              <p14:nvPr/>
            </p14:nvContentPartPr>
            <p14:xfrm>
              <a:off x="8446195" y="2655391"/>
              <a:ext cx="1841760" cy="5630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C0D8953-E98E-4C4B-894D-DD67FAD2946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428552" y="2637391"/>
                <a:ext cx="1877407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3AEB334-3115-43D9-8B9B-502FBD945CF7}"/>
                  </a:ext>
                </a:extLst>
              </p14:cNvPr>
              <p14:cNvContentPartPr/>
              <p14:nvPr/>
            </p14:nvContentPartPr>
            <p14:xfrm>
              <a:off x="12941515" y="6548791"/>
              <a:ext cx="29880" cy="14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3AEB334-3115-43D9-8B9B-502FBD945CF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2905515" y="6512791"/>
                <a:ext cx="1015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22D470-7177-4D26-BA32-875BCB9FDB91}"/>
                  </a:ext>
                </a:extLst>
              </p14:cNvPr>
              <p14:cNvContentPartPr/>
              <p14:nvPr/>
            </p14:nvContentPartPr>
            <p14:xfrm>
              <a:off x="212105" y="860236"/>
              <a:ext cx="6598800" cy="162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22D470-7177-4D26-BA32-875BCB9FDB9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76465" y="824596"/>
                <a:ext cx="6670440" cy="23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6398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2011AA-D448-4E31-9833-A66E5CC78E65}"/>
                  </a:ext>
                </a:extLst>
              </p14:cNvPr>
              <p14:cNvContentPartPr/>
              <p14:nvPr/>
            </p14:nvContentPartPr>
            <p14:xfrm>
              <a:off x="336475" y="198751"/>
              <a:ext cx="801360" cy="778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2011AA-D448-4E31-9833-A66E5CC78E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475" y="180751"/>
                <a:ext cx="8370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14:cNvPr>
              <p14:cNvContentPartPr/>
              <p14:nvPr/>
            </p14:nvContentPartPr>
            <p14:xfrm>
              <a:off x="2289475" y="1687711"/>
              <a:ext cx="925560" cy="1033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71835" y="1669711"/>
                <a:ext cx="961200" cy="10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14:cNvPr>
              <p14:cNvContentPartPr/>
              <p14:nvPr/>
            </p14:nvContentPartPr>
            <p14:xfrm>
              <a:off x="2258875" y="2159311"/>
              <a:ext cx="484560" cy="603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41235" y="2141671"/>
                <a:ext cx="52020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14:cNvPr>
              <p14:cNvContentPartPr/>
              <p14:nvPr/>
            </p14:nvContentPartPr>
            <p14:xfrm>
              <a:off x="3178675" y="2287831"/>
              <a:ext cx="733680" cy="687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60675" y="2270191"/>
                <a:ext cx="76932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14:cNvPr>
              <p14:cNvContentPartPr/>
              <p14:nvPr/>
            </p14:nvContentPartPr>
            <p14:xfrm>
              <a:off x="2064835" y="2199631"/>
              <a:ext cx="230400" cy="231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47195" y="2181631"/>
                <a:ext cx="266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14:cNvPr>
              <p14:cNvContentPartPr/>
              <p14:nvPr/>
            </p14:nvContentPartPr>
            <p14:xfrm>
              <a:off x="3578275" y="2220511"/>
              <a:ext cx="214200" cy="29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60275" y="2202511"/>
                <a:ext cx="24984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14:cNvPr>
              <p14:cNvContentPartPr/>
              <p14:nvPr/>
            </p14:nvContentPartPr>
            <p14:xfrm>
              <a:off x="2121715" y="2574751"/>
              <a:ext cx="313200" cy="358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03715" y="2557111"/>
                <a:ext cx="3488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1BCDBF-5AC1-4B2F-B213-6C158525BD47}"/>
                  </a:ext>
                </a:extLst>
              </p14:cNvPr>
              <p14:cNvContentPartPr/>
              <p14:nvPr/>
            </p14:nvContentPartPr>
            <p14:xfrm>
              <a:off x="1697635" y="3120151"/>
              <a:ext cx="398160" cy="38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1BCDBF-5AC1-4B2F-B213-6C158525BD4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79995" y="3102494"/>
                <a:ext cx="433800" cy="418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D0693B-1223-4A9E-97AC-DB5CB1D7C4AC}"/>
                  </a:ext>
                </a:extLst>
              </p14:cNvPr>
              <p14:cNvContentPartPr/>
              <p14:nvPr/>
            </p14:nvContentPartPr>
            <p14:xfrm>
              <a:off x="1189315" y="3686791"/>
              <a:ext cx="1459080" cy="680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D0693B-1223-4A9E-97AC-DB5CB1D7C4A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71315" y="3669142"/>
                <a:ext cx="1494720" cy="715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4277213-44EC-4337-961B-4549EBF30191}"/>
                  </a:ext>
                </a:extLst>
              </p14:cNvPr>
              <p14:cNvContentPartPr/>
              <p14:nvPr/>
            </p14:nvContentPartPr>
            <p14:xfrm>
              <a:off x="956755" y="3674911"/>
              <a:ext cx="228960" cy="272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4277213-44EC-4337-961B-4549EBF3019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8755" y="3656911"/>
                <a:ext cx="264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95018D-F5A2-4638-B6DB-2E91B6E1F3D4}"/>
                  </a:ext>
                </a:extLst>
              </p14:cNvPr>
              <p14:cNvContentPartPr/>
              <p14:nvPr/>
            </p14:nvContentPartPr>
            <p14:xfrm>
              <a:off x="2456875" y="3669871"/>
              <a:ext cx="256320" cy="350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95018D-F5A2-4638-B6DB-2E91B6E1F3D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39235" y="3652231"/>
                <a:ext cx="2919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CAED148-8DDF-46F5-9AA1-F5E785D01273}"/>
                  </a:ext>
                </a:extLst>
              </p14:cNvPr>
              <p14:cNvContentPartPr/>
              <p14:nvPr/>
            </p14:nvContentPartPr>
            <p14:xfrm>
              <a:off x="664795" y="4541431"/>
              <a:ext cx="421200" cy="414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CAED148-8DDF-46F5-9AA1-F5E785D0127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6795" y="4523791"/>
                <a:ext cx="45684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8D7C59-6924-46A6-8B1A-E54228B8CF57}"/>
                  </a:ext>
                </a:extLst>
              </p14:cNvPr>
              <p14:cNvContentPartPr/>
              <p14:nvPr/>
            </p14:nvContentPartPr>
            <p14:xfrm>
              <a:off x="2466955" y="4497511"/>
              <a:ext cx="324360" cy="406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8D7C59-6924-46A6-8B1A-E54228B8CF5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49315" y="4479855"/>
                <a:ext cx="360000" cy="442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3BE542A-23CC-4820-AED2-69C00C03AE07}"/>
                  </a:ext>
                </a:extLst>
              </p14:cNvPr>
              <p14:cNvContentPartPr/>
              <p14:nvPr/>
            </p14:nvContentPartPr>
            <p14:xfrm>
              <a:off x="4054555" y="3157231"/>
              <a:ext cx="671400" cy="517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3BE542A-23CC-4820-AED2-69C00C03AE0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36915" y="3139231"/>
                <a:ext cx="70704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0A860D3-FCBA-44F2-8DD8-489789C707C8}"/>
                  </a:ext>
                </a:extLst>
              </p14:cNvPr>
              <p14:cNvContentPartPr/>
              <p14:nvPr/>
            </p14:nvContentPartPr>
            <p14:xfrm>
              <a:off x="3823435" y="3777871"/>
              <a:ext cx="1384200" cy="783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0A860D3-FCBA-44F2-8DD8-489789C707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05795" y="3760223"/>
                <a:ext cx="1419840" cy="819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12C722B-822B-417A-95D0-5FA8A605688E}"/>
                  </a:ext>
                </a:extLst>
              </p14:cNvPr>
              <p14:cNvContentPartPr/>
              <p14:nvPr/>
            </p14:nvContentPartPr>
            <p14:xfrm>
              <a:off x="3515635" y="3851311"/>
              <a:ext cx="258480" cy="275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12C722B-822B-417A-95D0-5FA8A605688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97995" y="3833671"/>
                <a:ext cx="2941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82D06E8-C8CB-4B74-A3E2-80FBDE1DA276}"/>
                  </a:ext>
                </a:extLst>
              </p14:cNvPr>
              <p14:cNvContentPartPr/>
              <p14:nvPr/>
            </p14:nvContentPartPr>
            <p14:xfrm>
              <a:off x="5133835" y="3756991"/>
              <a:ext cx="269280" cy="392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82D06E8-C8CB-4B74-A3E2-80FBDE1DA27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16195" y="3739351"/>
                <a:ext cx="30492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14E041-F41F-4C77-B02B-2013C7150C5B}"/>
                  </a:ext>
                </a:extLst>
              </p14:cNvPr>
              <p14:cNvContentPartPr/>
              <p14:nvPr/>
            </p14:nvContentPartPr>
            <p14:xfrm>
              <a:off x="3465235" y="4764991"/>
              <a:ext cx="385920" cy="422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14E041-F41F-4C77-B02B-2013C7150C5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47595" y="4746991"/>
                <a:ext cx="42156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5473106-FFCB-4840-AB91-64B40AF86091}"/>
                  </a:ext>
                </a:extLst>
              </p14:cNvPr>
              <p14:cNvContentPartPr/>
              <p14:nvPr/>
            </p14:nvContentPartPr>
            <p14:xfrm>
              <a:off x="4758355" y="4804951"/>
              <a:ext cx="1515240" cy="1244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5473106-FFCB-4840-AB91-64B40AF8609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40355" y="4787311"/>
                <a:ext cx="1550880" cy="12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2CF2604-8529-463F-95A7-EB1583AE7622}"/>
                  </a:ext>
                </a:extLst>
              </p14:cNvPr>
              <p14:cNvContentPartPr/>
              <p14:nvPr/>
            </p14:nvContentPartPr>
            <p14:xfrm>
              <a:off x="4436155" y="5356831"/>
              <a:ext cx="339840" cy="362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2CF2604-8529-463F-95A7-EB1583AE762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418155" y="5339191"/>
                <a:ext cx="37548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BC12DB6-3E1E-49EC-94F9-93F210D2899D}"/>
                  </a:ext>
                </a:extLst>
              </p14:cNvPr>
              <p14:cNvContentPartPr/>
              <p14:nvPr/>
            </p14:nvContentPartPr>
            <p14:xfrm>
              <a:off x="6169915" y="5340271"/>
              <a:ext cx="316440" cy="3312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BC12DB6-3E1E-49EC-94F9-93F210D2899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51915" y="5322271"/>
                <a:ext cx="35208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D1C8027-87A2-428C-BDEB-9802F8D10983}"/>
                  </a:ext>
                </a:extLst>
              </p14:cNvPr>
              <p14:cNvContentPartPr/>
              <p14:nvPr/>
            </p14:nvContentPartPr>
            <p14:xfrm>
              <a:off x="4431835" y="6225511"/>
              <a:ext cx="337680" cy="363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D1C8027-87A2-428C-BDEB-9802F8D1098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14195" y="6207871"/>
                <a:ext cx="37332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6864377-D170-4C92-AF57-27E834EAF650}"/>
                  </a:ext>
                </a:extLst>
              </p14:cNvPr>
              <p14:cNvContentPartPr/>
              <p14:nvPr/>
            </p14:nvContentPartPr>
            <p14:xfrm>
              <a:off x="6131755" y="6234511"/>
              <a:ext cx="324360" cy="387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6864377-D170-4C92-AF57-27E834EAF65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14115" y="6216511"/>
                <a:ext cx="36000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961DA7E-67DA-4C31-8DFC-4AF72C6052C9}"/>
                  </a:ext>
                </a:extLst>
              </p14:cNvPr>
              <p14:cNvContentPartPr/>
              <p14:nvPr/>
            </p14:nvContentPartPr>
            <p14:xfrm>
              <a:off x="314155" y="5892871"/>
              <a:ext cx="2381760" cy="5155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961DA7E-67DA-4C31-8DFC-4AF72C6052C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8155" y="5857231"/>
                <a:ext cx="245340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90B65CA-FBE8-4F1B-B6AC-3EAA8A59EA6B}"/>
                  </a:ext>
                </a:extLst>
              </p14:cNvPr>
              <p14:cNvContentPartPr/>
              <p14:nvPr/>
            </p14:nvContentPartPr>
            <p14:xfrm>
              <a:off x="2974195" y="5854711"/>
              <a:ext cx="44280" cy="366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90B65CA-FBE8-4F1B-B6AC-3EAA8A59EA6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38555" y="5819071"/>
                <a:ext cx="11592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7136BAA-380D-400E-9816-D1812FBA2047}"/>
                  </a:ext>
                </a:extLst>
              </p14:cNvPr>
              <p14:cNvContentPartPr/>
              <p14:nvPr/>
            </p14:nvContentPartPr>
            <p14:xfrm>
              <a:off x="2923075" y="6491191"/>
              <a:ext cx="82080" cy="1000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7136BAA-380D-400E-9816-D1812FBA204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887075" y="6455551"/>
                <a:ext cx="1537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7BBE6B5-EFE8-44BF-99BB-347D92D71449}"/>
                  </a:ext>
                </a:extLst>
              </p14:cNvPr>
              <p14:cNvContentPartPr/>
              <p14:nvPr/>
            </p14:nvContentPartPr>
            <p14:xfrm>
              <a:off x="5534087" y="2151155"/>
              <a:ext cx="1193400" cy="7171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7BBE6B5-EFE8-44BF-99BB-347D92D7144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516087" y="2133155"/>
                <a:ext cx="1229040" cy="7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389D42C-7F06-494F-83F3-514B26F119E0}"/>
                  </a:ext>
                </a:extLst>
              </p14:cNvPr>
              <p14:cNvContentPartPr/>
              <p14:nvPr/>
            </p14:nvContentPartPr>
            <p14:xfrm>
              <a:off x="7059903" y="4298543"/>
              <a:ext cx="628920" cy="388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389D42C-7F06-494F-83F3-514B26F119E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041903" y="4280543"/>
                <a:ext cx="66456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0A01D329-06A0-45ED-B9B9-0936AA088F06}"/>
                  </a:ext>
                </a:extLst>
              </p14:cNvPr>
              <p14:cNvContentPartPr/>
              <p14:nvPr/>
            </p14:nvContentPartPr>
            <p14:xfrm>
              <a:off x="8135223" y="4324103"/>
              <a:ext cx="1791720" cy="4111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0A01D329-06A0-45ED-B9B9-0936AA088F0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117223" y="4306463"/>
                <a:ext cx="182736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1D81A3EF-7862-40A1-AAA3-A51DAA263508}"/>
                  </a:ext>
                </a:extLst>
              </p14:cNvPr>
              <p14:cNvContentPartPr/>
              <p14:nvPr/>
            </p14:nvContentPartPr>
            <p14:xfrm>
              <a:off x="10265703" y="4339943"/>
              <a:ext cx="1232280" cy="4960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1D81A3EF-7862-40A1-AAA3-A51DAA26350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247703" y="4322290"/>
                <a:ext cx="1267920" cy="531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49DCC05A-FB64-4460-ACFC-7444FA53AC6A}"/>
                  </a:ext>
                </a:extLst>
              </p14:cNvPr>
              <p14:cNvContentPartPr/>
              <p14:nvPr/>
            </p14:nvContentPartPr>
            <p14:xfrm>
              <a:off x="8470383" y="4984343"/>
              <a:ext cx="285840" cy="3556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49DCC05A-FB64-4460-ACFC-7444FA53AC6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452406" y="4966703"/>
                <a:ext cx="321435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A872D140-E2E9-41DA-82CE-6B6DAB4AE379}"/>
                  </a:ext>
                </a:extLst>
              </p14:cNvPr>
              <p14:cNvContentPartPr/>
              <p14:nvPr/>
            </p14:nvContentPartPr>
            <p14:xfrm>
              <a:off x="7108863" y="4998743"/>
              <a:ext cx="1021320" cy="32832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A872D140-E2E9-41DA-82CE-6B6DAB4AE37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091223" y="4981084"/>
                <a:ext cx="1056960" cy="363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225442F-9F48-4B61-830D-2DCDEF0BE9D6}"/>
                  </a:ext>
                </a:extLst>
              </p14:cNvPr>
              <p14:cNvContentPartPr/>
              <p14:nvPr/>
            </p14:nvContentPartPr>
            <p14:xfrm>
              <a:off x="7085823" y="5714423"/>
              <a:ext cx="290160" cy="167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225442F-9F48-4B61-830D-2DCDEF0BE9D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067823" y="5696783"/>
                <a:ext cx="3258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4BDC4A7-DE01-43AE-8DE3-946AF800CCED}"/>
                  </a:ext>
                </a:extLst>
              </p14:cNvPr>
              <p14:cNvContentPartPr/>
              <p14:nvPr/>
            </p14:nvContentPartPr>
            <p14:xfrm>
              <a:off x="7757583" y="5543423"/>
              <a:ext cx="991440" cy="3337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4BDC4A7-DE01-43AE-8DE3-946AF800CCE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739943" y="5525423"/>
                <a:ext cx="102708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01188B7-44C2-453F-925E-203E20E724F2}"/>
                  </a:ext>
                </a:extLst>
              </p14:cNvPr>
              <p14:cNvContentPartPr/>
              <p14:nvPr/>
            </p14:nvContentPartPr>
            <p14:xfrm>
              <a:off x="9073023" y="4985063"/>
              <a:ext cx="2741040" cy="992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01188B7-44C2-453F-925E-203E20E724F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055021" y="4967070"/>
                <a:ext cx="2776685" cy="1028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F0ECB7D-A90B-4683-9CC1-E10D480FBA55}"/>
                  </a:ext>
                </a:extLst>
              </p14:cNvPr>
              <p14:cNvContentPartPr/>
              <p14:nvPr/>
            </p14:nvContentPartPr>
            <p14:xfrm>
              <a:off x="11499063" y="5839343"/>
              <a:ext cx="57600" cy="576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F0ECB7D-A90B-4683-9CC1-E10D480FBA5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481423" y="5821703"/>
                <a:ext cx="932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8D6DD70-1D11-41B6-A675-F09F489B1EA5}"/>
                  </a:ext>
                </a:extLst>
              </p14:cNvPr>
              <p14:cNvContentPartPr/>
              <p14:nvPr/>
            </p14:nvContentPartPr>
            <p14:xfrm>
              <a:off x="9188943" y="5405543"/>
              <a:ext cx="1677960" cy="349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8D6DD70-1D11-41B6-A675-F09F489B1EA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170943" y="5387903"/>
                <a:ext cx="17136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6A866DD-40A1-4955-9C75-2D0AA580ED39}"/>
                  </a:ext>
                </a:extLst>
              </p14:cNvPr>
              <p14:cNvContentPartPr/>
              <p14:nvPr/>
            </p14:nvContentPartPr>
            <p14:xfrm>
              <a:off x="6981715" y="1117347"/>
              <a:ext cx="1226880" cy="4327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6A866DD-40A1-4955-9C75-2D0AA580ED3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963715" y="1099707"/>
                <a:ext cx="126252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1A39871-5EA5-40C1-A200-57AC7978A896}"/>
                  </a:ext>
                </a:extLst>
              </p14:cNvPr>
              <p14:cNvContentPartPr/>
              <p14:nvPr/>
            </p14:nvContentPartPr>
            <p14:xfrm>
              <a:off x="8593075" y="1160547"/>
              <a:ext cx="1396080" cy="3506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1A39871-5EA5-40C1-A200-57AC7978A89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575430" y="1142547"/>
                <a:ext cx="1431729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1CA5BE7-53DA-4732-A574-0DE9A597D5F5}"/>
                  </a:ext>
                </a:extLst>
              </p14:cNvPr>
              <p14:cNvContentPartPr/>
              <p14:nvPr/>
            </p14:nvContentPartPr>
            <p14:xfrm>
              <a:off x="11428795" y="1090347"/>
              <a:ext cx="29880" cy="457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1CA5BE7-53DA-4732-A574-0DE9A597D5F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410795" y="1072707"/>
                <a:ext cx="655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549AE40-D0D3-41F8-9D42-F60464401077}"/>
                  </a:ext>
                </a:extLst>
              </p14:cNvPr>
              <p14:cNvContentPartPr/>
              <p14:nvPr/>
            </p14:nvContentPartPr>
            <p14:xfrm>
              <a:off x="11430235" y="1271427"/>
              <a:ext cx="255240" cy="1940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549AE40-D0D3-41F8-9D42-F6046440107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412570" y="1253427"/>
                <a:ext cx="29093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41E0380-9082-44B5-9A37-A52A7C4E8B37}"/>
                  </a:ext>
                </a:extLst>
              </p14:cNvPr>
              <p14:cNvContentPartPr/>
              <p14:nvPr/>
            </p14:nvContentPartPr>
            <p14:xfrm>
              <a:off x="10325395" y="1128867"/>
              <a:ext cx="703800" cy="3474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41E0380-9082-44B5-9A37-A52A7C4E8B3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307755" y="1111227"/>
                <a:ext cx="7394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F466AFB-F3FE-4B67-9FED-B9E6F146D472}"/>
                  </a:ext>
                </a:extLst>
              </p14:cNvPr>
              <p14:cNvContentPartPr/>
              <p14:nvPr/>
            </p14:nvContentPartPr>
            <p14:xfrm>
              <a:off x="7024555" y="1822227"/>
              <a:ext cx="256320" cy="1746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F466AFB-F3FE-4B67-9FED-B9E6F146D47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006915" y="1804587"/>
                <a:ext cx="2919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7E0B65E-CC8F-47A9-B098-7B3944CD317A}"/>
                  </a:ext>
                </a:extLst>
              </p14:cNvPr>
              <p14:cNvContentPartPr/>
              <p14:nvPr/>
            </p14:nvContentPartPr>
            <p14:xfrm>
              <a:off x="7775155" y="1619907"/>
              <a:ext cx="1067400" cy="5752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7E0B65E-CC8F-47A9-B098-7B3944CD317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757161" y="1602267"/>
                <a:ext cx="1103028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34EC5FD-822B-408C-BCE8-C22602FDCEF1}"/>
                  </a:ext>
                </a:extLst>
              </p14:cNvPr>
              <p14:cNvContentPartPr/>
              <p14:nvPr/>
            </p14:nvContentPartPr>
            <p14:xfrm>
              <a:off x="10453555" y="1674627"/>
              <a:ext cx="603720" cy="3841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34EC5FD-822B-408C-BCE8-C22602FDCEF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435566" y="1656644"/>
                <a:ext cx="639339" cy="419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47944BBA-E92A-4288-8848-61934CA4360F}"/>
                  </a:ext>
                </a:extLst>
              </p14:cNvPr>
              <p14:cNvContentPartPr/>
              <p14:nvPr/>
            </p14:nvContentPartPr>
            <p14:xfrm>
              <a:off x="9183475" y="1655187"/>
              <a:ext cx="942480" cy="3913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47944BBA-E92A-4288-8848-61934CA4360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165835" y="1637187"/>
                <a:ext cx="97812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38C707AD-3B50-4FCE-8AA1-128B8C488E68}"/>
                  </a:ext>
                </a:extLst>
              </p14:cNvPr>
              <p14:cNvContentPartPr/>
              <p14:nvPr/>
            </p14:nvContentPartPr>
            <p14:xfrm>
              <a:off x="6942835" y="2312547"/>
              <a:ext cx="2460960" cy="46728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38C707AD-3B50-4FCE-8AA1-128B8C488E6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924835" y="2294547"/>
                <a:ext cx="249660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7F67E0A2-A92E-4516-AF73-CD650D436F03}"/>
                  </a:ext>
                </a:extLst>
              </p14:cNvPr>
              <p14:cNvContentPartPr/>
              <p14:nvPr/>
            </p14:nvContentPartPr>
            <p14:xfrm>
              <a:off x="9658383" y="2310263"/>
              <a:ext cx="2448000" cy="497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7F67E0A2-A92E-4516-AF73-CD650D436F0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640743" y="2292263"/>
                <a:ext cx="248364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C148AB4C-0EFD-4A03-8B7B-B25E6CC9BD7D}"/>
                  </a:ext>
                </a:extLst>
              </p14:cNvPr>
              <p14:cNvContentPartPr/>
              <p14:nvPr/>
            </p14:nvContentPartPr>
            <p14:xfrm>
              <a:off x="10283703" y="4320863"/>
              <a:ext cx="45360" cy="7200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C148AB4C-0EFD-4A03-8B7B-B25E6CC9BD7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266063" y="4303223"/>
                <a:ext cx="810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FAAD0D2-DFEE-4C2E-A920-1072E651A97B}"/>
                  </a:ext>
                </a:extLst>
              </p14:cNvPr>
              <p14:cNvContentPartPr/>
              <p14:nvPr/>
            </p14:nvContentPartPr>
            <p14:xfrm>
              <a:off x="1424755" y="302791"/>
              <a:ext cx="408600" cy="5259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FAAD0D2-DFEE-4C2E-A920-1072E651A97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406755" y="284803"/>
                <a:ext cx="444240" cy="561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9FB998C-7259-478B-ABFE-D94294F8B298}"/>
                  </a:ext>
                </a:extLst>
              </p14:cNvPr>
              <p14:cNvContentPartPr/>
              <p14:nvPr/>
            </p14:nvContentPartPr>
            <p14:xfrm>
              <a:off x="2091862" y="493756"/>
              <a:ext cx="237600" cy="367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9FB998C-7259-478B-ABFE-D94294F8B29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073835" y="475756"/>
                <a:ext cx="273294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BBEC27B-395D-487C-9A68-17CA482AF44B}"/>
                  </a:ext>
                </a:extLst>
              </p14:cNvPr>
              <p14:cNvContentPartPr/>
              <p14:nvPr/>
            </p14:nvContentPartPr>
            <p14:xfrm>
              <a:off x="2113462" y="608956"/>
              <a:ext cx="222840" cy="482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BBEC27B-395D-487C-9A68-17CA482AF44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95462" y="590956"/>
                <a:ext cx="2584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67E0EB7-A822-4BE4-AE71-6680F6386B58}"/>
                  </a:ext>
                </a:extLst>
              </p14:cNvPr>
              <p14:cNvContentPartPr/>
              <p14:nvPr/>
            </p14:nvContentPartPr>
            <p14:xfrm>
              <a:off x="3302182" y="462436"/>
              <a:ext cx="243720" cy="2268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67E0EB7-A822-4BE4-AE71-6680F6386B5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84182" y="444436"/>
                <a:ext cx="2793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5970A64-8547-4651-91C8-861638FC7E02}"/>
                  </a:ext>
                </a:extLst>
              </p14:cNvPr>
              <p14:cNvContentPartPr/>
              <p14:nvPr/>
            </p14:nvContentPartPr>
            <p14:xfrm>
              <a:off x="2630422" y="435796"/>
              <a:ext cx="361440" cy="3466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5970A64-8547-4651-91C8-861638FC7E0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12404" y="417777"/>
                <a:ext cx="397116" cy="382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D463374-8F28-4B02-987C-3EDB76B904AF}"/>
                  </a:ext>
                </a:extLst>
              </p14:cNvPr>
              <p14:cNvContentPartPr/>
              <p14:nvPr/>
            </p14:nvContentPartPr>
            <p14:xfrm>
              <a:off x="3826702" y="63556"/>
              <a:ext cx="4424400" cy="730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D463374-8F28-4B02-987C-3EDB76B904AF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808703" y="45547"/>
                <a:ext cx="4460037" cy="766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69A6F5E-3EDF-4C49-80C0-C405B607C1E5}"/>
                  </a:ext>
                </a:extLst>
              </p14:cNvPr>
              <p14:cNvContentPartPr/>
              <p14:nvPr/>
            </p14:nvContentPartPr>
            <p14:xfrm>
              <a:off x="8493022" y="43396"/>
              <a:ext cx="1836720" cy="6343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69A6F5E-3EDF-4C49-80C0-C405B607C1E5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475026" y="25406"/>
                <a:ext cx="1872353" cy="669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4578FD1-14F6-4ED4-A0BE-20801D9E6B53}"/>
                  </a:ext>
                </a:extLst>
              </p14:cNvPr>
              <p14:cNvContentPartPr/>
              <p14:nvPr/>
            </p14:nvContentPartPr>
            <p14:xfrm>
              <a:off x="10611262" y="142396"/>
              <a:ext cx="949320" cy="4795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4578FD1-14F6-4ED4-A0BE-20801D9E6B53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593262" y="124396"/>
                <a:ext cx="984960" cy="5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2379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5C1DBFF-C976-497D-81C6-0310C33D2404}"/>
                  </a:ext>
                </a:extLst>
              </p14:cNvPr>
              <p14:cNvContentPartPr/>
              <p14:nvPr/>
            </p14:nvContentPartPr>
            <p14:xfrm>
              <a:off x="4360620" y="1216212"/>
              <a:ext cx="100800" cy="506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5C1DBFF-C976-497D-81C6-0310C33D24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2620" y="1198225"/>
                <a:ext cx="136440" cy="542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E404784-9FC7-4E64-8118-108872A0E4F2}"/>
                  </a:ext>
                </a:extLst>
              </p14:cNvPr>
              <p14:cNvContentPartPr/>
              <p14:nvPr/>
            </p14:nvContentPartPr>
            <p14:xfrm>
              <a:off x="562260" y="1218732"/>
              <a:ext cx="3351600" cy="592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E404784-9FC7-4E64-8118-108872A0E4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258" y="1200721"/>
                <a:ext cx="3387244" cy="628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D898576-47BB-41E5-8D28-47636C5A2817}"/>
                  </a:ext>
                </a:extLst>
              </p14:cNvPr>
              <p14:cNvContentPartPr/>
              <p14:nvPr/>
            </p14:nvContentPartPr>
            <p14:xfrm>
              <a:off x="4558980" y="1307292"/>
              <a:ext cx="1529640" cy="407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D898576-47BB-41E5-8D28-47636C5A28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40984" y="1289292"/>
                <a:ext cx="1565272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EFEA5F0-DDF8-413C-B3AF-D22BEDE43F21}"/>
                  </a:ext>
                </a:extLst>
              </p14:cNvPr>
              <p14:cNvContentPartPr/>
              <p14:nvPr/>
            </p14:nvContentPartPr>
            <p14:xfrm>
              <a:off x="6138660" y="1165452"/>
              <a:ext cx="177480" cy="5832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EFEA5F0-DDF8-413C-B3AF-D22BEDE43F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0696" y="1147452"/>
                <a:ext cx="213048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EB9E97E-DBFE-4382-9854-B5E8A16E6919}"/>
                  </a:ext>
                </a:extLst>
              </p14:cNvPr>
              <p14:cNvContentPartPr/>
              <p14:nvPr/>
            </p14:nvContentPartPr>
            <p14:xfrm>
              <a:off x="6731220" y="1416372"/>
              <a:ext cx="269280" cy="188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EB9E97E-DBFE-4382-9854-B5E8A16E69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13196" y="1398372"/>
                <a:ext cx="304968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DEB129A-7724-4FC4-8705-12DA07FAB7C6}"/>
                  </a:ext>
                </a:extLst>
              </p14:cNvPr>
              <p14:cNvContentPartPr/>
              <p14:nvPr/>
            </p14:nvContentPartPr>
            <p14:xfrm>
              <a:off x="7068900" y="1205052"/>
              <a:ext cx="38520" cy="411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DEB129A-7724-4FC4-8705-12DA07FAB7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50900" y="1187052"/>
                <a:ext cx="7416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FD22378-590E-4ED8-833E-D658BF47C447}"/>
                  </a:ext>
                </a:extLst>
              </p14:cNvPr>
              <p14:cNvContentPartPr/>
              <p14:nvPr/>
            </p14:nvContentPartPr>
            <p14:xfrm>
              <a:off x="7236300" y="1431492"/>
              <a:ext cx="182520" cy="360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FD22378-590E-4ED8-833E-D658BF47C44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8300" y="1413474"/>
                <a:ext cx="218160" cy="396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8CBBA14-5712-4838-BB3D-DDEE4A9C123D}"/>
                  </a:ext>
                </a:extLst>
              </p14:cNvPr>
              <p14:cNvContentPartPr/>
              <p14:nvPr/>
            </p14:nvContentPartPr>
            <p14:xfrm>
              <a:off x="7431420" y="1414212"/>
              <a:ext cx="148320" cy="198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8CBBA14-5712-4838-BB3D-DDEE4A9C12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13464" y="1396212"/>
                <a:ext cx="183874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48CC1D4-1A1E-47F0-859B-A835635F4478}"/>
                  </a:ext>
                </a:extLst>
              </p14:cNvPr>
              <p14:cNvContentPartPr/>
              <p14:nvPr/>
            </p14:nvContentPartPr>
            <p14:xfrm>
              <a:off x="7666140" y="1439772"/>
              <a:ext cx="170640" cy="1620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48CC1D4-1A1E-47F0-859B-A835635F447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48140" y="1421812"/>
                <a:ext cx="206280" cy="197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C4EE39F-9CBC-432D-BBF6-EFC0FAF4A3D7}"/>
                  </a:ext>
                </a:extLst>
              </p14:cNvPr>
              <p14:cNvContentPartPr/>
              <p14:nvPr/>
            </p14:nvContentPartPr>
            <p14:xfrm>
              <a:off x="7894380" y="1433652"/>
              <a:ext cx="33120" cy="162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C4EE39F-9CBC-432D-BBF6-EFC0FAF4A3D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76380" y="1415652"/>
                <a:ext cx="687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083DB40-3973-4233-A049-0DEA91FBBDFD}"/>
                  </a:ext>
                </a:extLst>
              </p14:cNvPr>
              <p14:cNvContentPartPr/>
              <p14:nvPr/>
            </p14:nvContentPartPr>
            <p14:xfrm>
              <a:off x="7854420" y="1246452"/>
              <a:ext cx="34200" cy="31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083DB40-3973-4233-A049-0DEA91FBBD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36607" y="1228654"/>
                <a:ext cx="69469" cy="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28E3042-6D89-47F4-A9E1-908E26E00E40}"/>
                  </a:ext>
                </a:extLst>
              </p14:cNvPr>
              <p14:cNvContentPartPr/>
              <p14:nvPr/>
            </p14:nvContentPartPr>
            <p14:xfrm>
              <a:off x="8070420" y="1241412"/>
              <a:ext cx="45720" cy="3754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28E3042-6D89-47F4-A9E1-908E26E00E4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52420" y="1223412"/>
                <a:ext cx="8136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4D2064A-DF50-4AF2-A5C1-996E535E0A1E}"/>
                  </a:ext>
                </a:extLst>
              </p14:cNvPr>
              <p14:cNvContentPartPr/>
              <p14:nvPr/>
            </p14:nvContentPartPr>
            <p14:xfrm>
              <a:off x="8041980" y="1450932"/>
              <a:ext cx="140400" cy="338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4D2064A-DF50-4AF2-A5C1-996E535E0A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23980" y="1432738"/>
                <a:ext cx="176040" cy="69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490C65F-F57A-4889-86A0-E48557F34C61}"/>
                  </a:ext>
                </a:extLst>
              </p14:cNvPr>
              <p14:cNvContentPartPr/>
              <p14:nvPr/>
            </p14:nvContentPartPr>
            <p14:xfrm>
              <a:off x="8263380" y="1166172"/>
              <a:ext cx="210960" cy="4442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490C65F-F57A-4889-86A0-E48557F34C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45380" y="1148172"/>
                <a:ext cx="2466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C620DAA-6805-4C59-A37E-A0646E467B04}"/>
                  </a:ext>
                </a:extLst>
              </p14:cNvPr>
              <p14:cNvContentPartPr/>
              <p14:nvPr/>
            </p14:nvContentPartPr>
            <p14:xfrm>
              <a:off x="8538420" y="1421772"/>
              <a:ext cx="284040" cy="157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C620DAA-6805-4C59-A37E-A0646E467B0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20420" y="1403772"/>
                <a:ext cx="3196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0685124-8A63-42F4-BA63-CBBBCB60EC91}"/>
                  </a:ext>
                </a:extLst>
              </p14:cNvPr>
              <p14:cNvContentPartPr/>
              <p14:nvPr/>
            </p14:nvContentPartPr>
            <p14:xfrm>
              <a:off x="8943420" y="1372452"/>
              <a:ext cx="143640" cy="2271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0685124-8A63-42F4-BA63-CBBBCB60EC9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925420" y="1354452"/>
                <a:ext cx="1792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3B9AE9A-8FF0-4A4B-B4E1-ECEED18C3CEF}"/>
                  </a:ext>
                </a:extLst>
              </p14:cNvPr>
              <p14:cNvContentPartPr/>
              <p14:nvPr/>
            </p14:nvContentPartPr>
            <p14:xfrm>
              <a:off x="9470100" y="1194252"/>
              <a:ext cx="105480" cy="534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3B9AE9A-8FF0-4A4B-B4E1-ECEED18C3CE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452100" y="1176252"/>
                <a:ext cx="14112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C8CDE23-58DB-4A60-A9AB-E3A4457E323E}"/>
                  </a:ext>
                </a:extLst>
              </p14:cNvPr>
              <p14:cNvContentPartPr/>
              <p14:nvPr/>
            </p14:nvContentPartPr>
            <p14:xfrm>
              <a:off x="9429420" y="1455972"/>
              <a:ext cx="290160" cy="1494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C8CDE23-58DB-4A60-A9AB-E3A4457E323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11398" y="1438015"/>
                <a:ext cx="325844" cy="184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4D0C2C4-102F-4D3D-933F-571C9D856137}"/>
                  </a:ext>
                </a:extLst>
              </p14:cNvPr>
              <p14:cNvContentPartPr/>
              <p14:nvPr/>
            </p14:nvContentPartPr>
            <p14:xfrm>
              <a:off x="9819660" y="1443372"/>
              <a:ext cx="167400" cy="180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4D0C2C4-102F-4D3D-933F-571C9D85613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801699" y="1425372"/>
                <a:ext cx="202964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8CAAF64-839F-486E-9FB9-4FCBCB2A46AE}"/>
                  </a:ext>
                </a:extLst>
              </p14:cNvPr>
              <p14:cNvContentPartPr/>
              <p14:nvPr/>
            </p14:nvContentPartPr>
            <p14:xfrm>
              <a:off x="10319340" y="1275612"/>
              <a:ext cx="867240" cy="374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8CAAF64-839F-486E-9FB9-4FCBCB2A46A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301340" y="1257612"/>
                <a:ext cx="90288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4DF04FA-B009-4801-A66C-F1DE58D08161}"/>
                  </a:ext>
                </a:extLst>
              </p14:cNvPr>
              <p14:cNvContentPartPr/>
              <p14:nvPr/>
            </p14:nvContentPartPr>
            <p14:xfrm>
              <a:off x="1200540" y="2077332"/>
              <a:ext cx="1414800" cy="462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4DF04FA-B009-4801-A66C-F1DE58D0816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82540" y="2059346"/>
                <a:ext cx="1450440" cy="498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8EA2709-3119-4D3C-966C-B53172DDE94F}"/>
                  </a:ext>
                </a:extLst>
              </p14:cNvPr>
              <p14:cNvContentPartPr/>
              <p14:nvPr/>
            </p14:nvContentPartPr>
            <p14:xfrm>
              <a:off x="3085500" y="2076612"/>
              <a:ext cx="188640" cy="385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8EA2709-3119-4D3C-966C-B53172DDE94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67534" y="2058629"/>
                <a:ext cx="224212" cy="421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FBDEF00-DC87-4396-8AA8-8EBFD3E0DAB1}"/>
                  </a:ext>
                </a:extLst>
              </p14:cNvPr>
              <p14:cNvContentPartPr/>
              <p14:nvPr/>
            </p14:nvContentPartPr>
            <p14:xfrm>
              <a:off x="4602900" y="2111172"/>
              <a:ext cx="498240" cy="308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FBDEF00-DC87-4396-8AA8-8EBFD3E0DAB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84913" y="2093172"/>
                <a:ext cx="533854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4CE7267-8ADE-4A87-B68B-7536C3597BCB}"/>
                  </a:ext>
                </a:extLst>
              </p14:cNvPr>
              <p14:cNvContentPartPr/>
              <p14:nvPr/>
            </p14:nvContentPartPr>
            <p14:xfrm>
              <a:off x="3776700" y="2203332"/>
              <a:ext cx="428760" cy="199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4CE7267-8ADE-4A87-B68B-7536C3597BC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58700" y="2185364"/>
                <a:ext cx="464400" cy="235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811605D-2108-4C7C-8A3C-4343DA58E030}"/>
                  </a:ext>
                </a:extLst>
              </p14:cNvPr>
              <p14:cNvContentPartPr/>
              <p14:nvPr/>
            </p14:nvContentPartPr>
            <p14:xfrm>
              <a:off x="5650860" y="1969332"/>
              <a:ext cx="2397960" cy="620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811605D-2108-4C7C-8A3C-4343DA58E03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32863" y="1951332"/>
                <a:ext cx="2433595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ED6EB3C-A345-4C9E-8507-E3CBFD861D3D}"/>
                  </a:ext>
                </a:extLst>
              </p14:cNvPr>
              <p14:cNvContentPartPr/>
              <p14:nvPr/>
            </p14:nvContentPartPr>
            <p14:xfrm>
              <a:off x="8450220" y="1974732"/>
              <a:ext cx="1798560" cy="5425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ED6EB3C-A345-4C9E-8507-E3CBFD861D3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432220" y="1956732"/>
                <a:ext cx="183420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A23AED1-78C4-41D2-B2BF-3909A49668F7}"/>
                  </a:ext>
                </a:extLst>
              </p14:cNvPr>
              <p14:cNvContentPartPr/>
              <p14:nvPr/>
            </p14:nvContentPartPr>
            <p14:xfrm>
              <a:off x="1189020" y="2759532"/>
              <a:ext cx="1515240" cy="4237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A23AED1-78C4-41D2-B2BF-3909A49668F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71024" y="2741547"/>
                <a:ext cx="1550872" cy="459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2FCF3BE-5FC5-4B8B-A49B-771290FC0B53}"/>
                  </a:ext>
                </a:extLst>
              </p14:cNvPr>
              <p14:cNvContentPartPr/>
              <p14:nvPr/>
            </p14:nvContentPartPr>
            <p14:xfrm>
              <a:off x="3106740" y="2714892"/>
              <a:ext cx="318240" cy="374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2FCF3BE-5FC5-4B8B-A49B-771290FC0B5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88720" y="2696892"/>
                <a:ext cx="35392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B2B27BA-6D2D-409D-8238-1A6127F42FD8}"/>
                  </a:ext>
                </a:extLst>
              </p14:cNvPr>
              <p14:cNvContentPartPr/>
              <p14:nvPr/>
            </p14:nvContentPartPr>
            <p14:xfrm>
              <a:off x="4679220" y="2782212"/>
              <a:ext cx="475200" cy="306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B2B27BA-6D2D-409D-8238-1A6127F42FD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61206" y="2764212"/>
                <a:ext cx="510867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710A717-12FC-42C8-A04E-C41474887201}"/>
                  </a:ext>
                </a:extLst>
              </p14:cNvPr>
              <p14:cNvContentPartPr/>
              <p14:nvPr/>
            </p14:nvContentPartPr>
            <p14:xfrm>
              <a:off x="3850140" y="2885172"/>
              <a:ext cx="489960" cy="175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710A717-12FC-42C8-A04E-C4147488720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32153" y="2867209"/>
                <a:ext cx="525574" cy="211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D87E4EA-9FFD-43DD-AACC-95DF87839F5A}"/>
                  </a:ext>
                </a:extLst>
              </p14:cNvPr>
              <p14:cNvContentPartPr/>
              <p14:nvPr/>
            </p14:nvContentPartPr>
            <p14:xfrm>
              <a:off x="5648700" y="2657292"/>
              <a:ext cx="2755800" cy="4996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D87E4EA-9FFD-43DD-AACC-95DF87839F5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30698" y="2639292"/>
                <a:ext cx="2791445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2484E88-FEDA-4900-B982-961CBCC07D33}"/>
                  </a:ext>
                </a:extLst>
              </p14:cNvPr>
              <p14:cNvContentPartPr/>
              <p14:nvPr/>
            </p14:nvContentPartPr>
            <p14:xfrm>
              <a:off x="8735700" y="2668092"/>
              <a:ext cx="1841760" cy="5630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2484E88-FEDA-4900-B982-961CBCC07D3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717696" y="2650092"/>
                <a:ext cx="1877407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B2D0C9-78A9-409F-9A79-EB62EFA43A26}"/>
                  </a:ext>
                </a:extLst>
              </p14:cNvPr>
              <p14:cNvContentPartPr/>
              <p14:nvPr/>
            </p14:nvContentPartPr>
            <p14:xfrm>
              <a:off x="240063" y="239183"/>
              <a:ext cx="1208160" cy="433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B2D0C9-78A9-409F-9A79-EB62EFA43A2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04412" y="203543"/>
                <a:ext cx="1279821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3BD7975-1709-45E5-AD1C-164915D17688}"/>
                  </a:ext>
                </a:extLst>
              </p14:cNvPr>
              <p14:cNvContentPartPr/>
              <p14:nvPr/>
            </p14:nvContentPartPr>
            <p14:xfrm>
              <a:off x="1860063" y="238823"/>
              <a:ext cx="1732320" cy="424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3BD7975-1709-45E5-AD1C-164915D1768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824063" y="203183"/>
                <a:ext cx="180396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CFDD8D1-683F-498E-9CA8-87584058E41F}"/>
                  </a:ext>
                </a:extLst>
              </p14:cNvPr>
              <p14:cNvContentPartPr/>
              <p14:nvPr/>
            </p14:nvContentPartPr>
            <p14:xfrm>
              <a:off x="3856263" y="309023"/>
              <a:ext cx="296640" cy="294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CFDD8D1-683F-498E-9CA8-87584058E41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820263" y="273383"/>
                <a:ext cx="36828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534ADFE-D512-4541-AA76-8CD1C8CE0BD2}"/>
                  </a:ext>
                </a:extLst>
              </p14:cNvPr>
              <p14:cNvContentPartPr/>
              <p14:nvPr/>
            </p14:nvContentPartPr>
            <p14:xfrm>
              <a:off x="4490583" y="212543"/>
              <a:ext cx="1955160" cy="501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534ADFE-D512-4541-AA76-8CD1C8CE0BD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454590" y="176903"/>
                <a:ext cx="2026787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A6470CDF-FF5C-4BC6-AE0C-F5D0A6D2DE8B}"/>
                  </a:ext>
                </a:extLst>
              </p14:cNvPr>
              <p14:cNvContentPartPr/>
              <p14:nvPr/>
            </p14:nvContentPartPr>
            <p14:xfrm>
              <a:off x="6834903" y="264743"/>
              <a:ext cx="1912680" cy="4399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A6470CDF-FF5C-4BC6-AE0C-F5D0A6D2DE8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798903" y="229103"/>
                <a:ext cx="198432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B1935072-C2ED-4674-9805-FC4716D95F6B}"/>
                  </a:ext>
                </a:extLst>
              </p14:cNvPr>
              <p14:cNvContentPartPr/>
              <p14:nvPr/>
            </p14:nvContentPartPr>
            <p14:xfrm>
              <a:off x="8913862" y="426436"/>
              <a:ext cx="218520" cy="15552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B1935072-C2ED-4674-9805-FC4716D95F6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877862" y="390796"/>
                <a:ext cx="290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1E1978E-C737-4BFA-8A35-4D00B327E321}"/>
                  </a:ext>
                </a:extLst>
              </p14:cNvPr>
              <p14:cNvContentPartPr/>
              <p14:nvPr/>
            </p14:nvContentPartPr>
            <p14:xfrm>
              <a:off x="9353782" y="15316"/>
              <a:ext cx="2633040" cy="750862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1E1978E-C737-4BFA-8A35-4D00B327E32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318142" y="-20336"/>
                <a:ext cx="2704680" cy="822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6D453F1-00B7-4E82-81E8-A25848B94931}"/>
                  </a:ext>
                </a:extLst>
              </p14:cNvPr>
              <p14:cNvContentPartPr/>
              <p14:nvPr/>
            </p14:nvContentPartPr>
            <p14:xfrm>
              <a:off x="215223" y="884679"/>
              <a:ext cx="11574360" cy="13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6D453F1-00B7-4E82-81E8-A25848B9493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79223" y="848679"/>
                <a:ext cx="11646000" cy="2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5494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5C1DBFF-C976-497D-81C6-0310C33D2404}"/>
                  </a:ext>
                </a:extLst>
              </p14:cNvPr>
              <p14:cNvContentPartPr/>
              <p14:nvPr/>
            </p14:nvContentPartPr>
            <p14:xfrm>
              <a:off x="4360620" y="1216212"/>
              <a:ext cx="100800" cy="506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5C1DBFF-C976-497D-81C6-0310C33D24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2620" y="1198225"/>
                <a:ext cx="136440" cy="542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E404784-9FC7-4E64-8118-108872A0E4F2}"/>
                  </a:ext>
                </a:extLst>
              </p14:cNvPr>
              <p14:cNvContentPartPr/>
              <p14:nvPr/>
            </p14:nvContentPartPr>
            <p14:xfrm>
              <a:off x="562260" y="1218732"/>
              <a:ext cx="3351600" cy="592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E404784-9FC7-4E64-8118-108872A0E4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258" y="1200721"/>
                <a:ext cx="3387244" cy="628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D898576-47BB-41E5-8D28-47636C5A2817}"/>
                  </a:ext>
                </a:extLst>
              </p14:cNvPr>
              <p14:cNvContentPartPr/>
              <p14:nvPr/>
            </p14:nvContentPartPr>
            <p14:xfrm>
              <a:off x="4558980" y="1307292"/>
              <a:ext cx="1529640" cy="407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D898576-47BB-41E5-8D28-47636C5A28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40984" y="1289292"/>
                <a:ext cx="1565272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EFEA5F0-DDF8-413C-B3AF-D22BEDE43F21}"/>
                  </a:ext>
                </a:extLst>
              </p14:cNvPr>
              <p14:cNvContentPartPr/>
              <p14:nvPr/>
            </p14:nvContentPartPr>
            <p14:xfrm>
              <a:off x="6138660" y="1165452"/>
              <a:ext cx="177480" cy="5832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EFEA5F0-DDF8-413C-B3AF-D22BEDE43F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0696" y="1147452"/>
                <a:ext cx="213048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EB9E97E-DBFE-4382-9854-B5E8A16E6919}"/>
                  </a:ext>
                </a:extLst>
              </p14:cNvPr>
              <p14:cNvContentPartPr/>
              <p14:nvPr/>
            </p14:nvContentPartPr>
            <p14:xfrm>
              <a:off x="6731220" y="1416372"/>
              <a:ext cx="269280" cy="188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EB9E97E-DBFE-4382-9854-B5E8A16E69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13196" y="1398372"/>
                <a:ext cx="304968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DEB129A-7724-4FC4-8705-12DA07FAB7C6}"/>
                  </a:ext>
                </a:extLst>
              </p14:cNvPr>
              <p14:cNvContentPartPr/>
              <p14:nvPr/>
            </p14:nvContentPartPr>
            <p14:xfrm>
              <a:off x="7068900" y="1205052"/>
              <a:ext cx="38520" cy="411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DEB129A-7724-4FC4-8705-12DA07FAB7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50900" y="1187052"/>
                <a:ext cx="7416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FD22378-590E-4ED8-833E-D658BF47C447}"/>
                  </a:ext>
                </a:extLst>
              </p14:cNvPr>
              <p14:cNvContentPartPr/>
              <p14:nvPr/>
            </p14:nvContentPartPr>
            <p14:xfrm>
              <a:off x="7236300" y="1431492"/>
              <a:ext cx="182520" cy="360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FD22378-590E-4ED8-833E-D658BF47C44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8300" y="1413474"/>
                <a:ext cx="218160" cy="396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8CBBA14-5712-4838-BB3D-DDEE4A9C123D}"/>
                  </a:ext>
                </a:extLst>
              </p14:cNvPr>
              <p14:cNvContentPartPr/>
              <p14:nvPr/>
            </p14:nvContentPartPr>
            <p14:xfrm>
              <a:off x="7431420" y="1414212"/>
              <a:ext cx="148320" cy="198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8CBBA14-5712-4838-BB3D-DDEE4A9C12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13464" y="1396212"/>
                <a:ext cx="183874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48CC1D4-1A1E-47F0-859B-A835635F4478}"/>
                  </a:ext>
                </a:extLst>
              </p14:cNvPr>
              <p14:cNvContentPartPr/>
              <p14:nvPr/>
            </p14:nvContentPartPr>
            <p14:xfrm>
              <a:off x="7666140" y="1439772"/>
              <a:ext cx="170640" cy="1620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48CC1D4-1A1E-47F0-859B-A835635F447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48140" y="1421812"/>
                <a:ext cx="206280" cy="197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C4EE39F-9CBC-432D-BBF6-EFC0FAF4A3D7}"/>
                  </a:ext>
                </a:extLst>
              </p14:cNvPr>
              <p14:cNvContentPartPr/>
              <p14:nvPr/>
            </p14:nvContentPartPr>
            <p14:xfrm>
              <a:off x="7894380" y="1433652"/>
              <a:ext cx="33120" cy="162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C4EE39F-9CBC-432D-BBF6-EFC0FAF4A3D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76380" y="1415652"/>
                <a:ext cx="687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083DB40-3973-4233-A049-0DEA91FBBDFD}"/>
                  </a:ext>
                </a:extLst>
              </p14:cNvPr>
              <p14:cNvContentPartPr/>
              <p14:nvPr/>
            </p14:nvContentPartPr>
            <p14:xfrm>
              <a:off x="7854420" y="1246452"/>
              <a:ext cx="34200" cy="31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083DB40-3973-4233-A049-0DEA91FBBD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36607" y="1228654"/>
                <a:ext cx="69469" cy="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28E3042-6D89-47F4-A9E1-908E26E00E40}"/>
                  </a:ext>
                </a:extLst>
              </p14:cNvPr>
              <p14:cNvContentPartPr/>
              <p14:nvPr/>
            </p14:nvContentPartPr>
            <p14:xfrm>
              <a:off x="8070420" y="1241412"/>
              <a:ext cx="45720" cy="3754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28E3042-6D89-47F4-A9E1-908E26E00E4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52420" y="1223412"/>
                <a:ext cx="8136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4D2064A-DF50-4AF2-A5C1-996E535E0A1E}"/>
                  </a:ext>
                </a:extLst>
              </p14:cNvPr>
              <p14:cNvContentPartPr/>
              <p14:nvPr/>
            </p14:nvContentPartPr>
            <p14:xfrm>
              <a:off x="8041980" y="1450932"/>
              <a:ext cx="140400" cy="338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4D2064A-DF50-4AF2-A5C1-996E535E0A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23980" y="1432738"/>
                <a:ext cx="176040" cy="69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490C65F-F57A-4889-86A0-E48557F34C61}"/>
                  </a:ext>
                </a:extLst>
              </p14:cNvPr>
              <p14:cNvContentPartPr/>
              <p14:nvPr/>
            </p14:nvContentPartPr>
            <p14:xfrm>
              <a:off x="8263380" y="1166172"/>
              <a:ext cx="210960" cy="4442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490C65F-F57A-4889-86A0-E48557F34C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45380" y="1148172"/>
                <a:ext cx="2466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C620DAA-6805-4C59-A37E-A0646E467B04}"/>
                  </a:ext>
                </a:extLst>
              </p14:cNvPr>
              <p14:cNvContentPartPr/>
              <p14:nvPr/>
            </p14:nvContentPartPr>
            <p14:xfrm>
              <a:off x="8538420" y="1421772"/>
              <a:ext cx="284040" cy="157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C620DAA-6805-4C59-A37E-A0646E467B0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20420" y="1403772"/>
                <a:ext cx="3196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0685124-8A63-42F4-BA63-CBBBCB60EC91}"/>
                  </a:ext>
                </a:extLst>
              </p14:cNvPr>
              <p14:cNvContentPartPr/>
              <p14:nvPr/>
            </p14:nvContentPartPr>
            <p14:xfrm>
              <a:off x="8943420" y="1372452"/>
              <a:ext cx="143640" cy="2271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0685124-8A63-42F4-BA63-CBBBCB60EC9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925420" y="1354452"/>
                <a:ext cx="1792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3B9AE9A-8FF0-4A4B-B4E1-ECEED18C3CEF}"/>
                  </a:ext>
                </a:extLst>
              </p14:cNvPr>
              <p14:cNvContentPartPr/>
              <p14:nvPr/>
            </p14:nvContentPartPr>
            <p14:xfrm>
              <a:off x="9470100" y="1194252"/>
              <a:ext cx="105480" cy="534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3B9AE9A-8FF0-4A4B-B4E1-ECEED18C3CE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452100" y="1176252"/>
                <a:ext cx="14112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C8CDE23-58DB-4A60-A9AB-E3A4457E323E}"/>
                  </a:ext>
                </a:extLst>
              </p14:cNvPr>
              <p14:cNvContentPartPr/>
              <p14:nvPr/>
            </p14:nvContentPartPr>
            <p14:xfrm>
              <a:off x="9429420" y="1455972"/>
              <a:ext cx="290160" cy="1494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C8CDE23-58DB-4A60-A9AB-E3A4457E323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11398" y="1438015"/>
                <a:ext cx="325844" cy="184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4D0C2C4-102F-4D3D-933F-571C9D856137}"/>
                  </a:ext>
                </a:extLst>
              </p14:cNvPr>
              <p14:cNvContentPartPr/>
              <p14:nvPr/>
            </p14:nvContentPartPr>
            <p14:xfrm>
              <a:off x="9819660" y="1443372"/>
              <a:ext cx="167400" cy="180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4D0C2C4-102F-4D3D-933F-571C9D85613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801699" y="1425372"/>
                <a:ext cx="202964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8CAAF64-839F-486E-9FB9-4FCBCB2A46AE}"/>
                  </a:ext>
                </a:extLst>
              </p14:cNvPr>
              <p14:cNvContentPartPr/>
              <p14:nvPr/>
            </p14:nvContentPartPr>
            <p14:xfrm>
              <a:off x="10319340" y="1275612"/>
              <a:ext cx="867240" cy="374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8CAAF64-839F-486E-9FB9-4FCBCB2A46A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301340" y="1257612"/>
                <a:ext cx="90288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4DF04FA-B009-4801-A66C-F1DE58D08161}"/>
                  </a:ext>
                </a:extLst>
              </p14:cNvPr>
              <p14:cNvContentPartPr/>
              <p14:nvPr/>
            </p14:nvContentPartPr>
            <p14:xfrm>
              <a:off x="1200540" y="2077332"/>
              <a:ext cx="1414800" cy="462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4DF04FA-B009-4801-A66C-F1DE58D0816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82540" y="2059346"/>
                <a:ext cx="1450440" cy="498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8EA2709-3119-4D3C-966C-B53172DDE94F}"/>
                  </a:ext>
                </a:extLst>
              </p14:cNvPr>
              <p14:cNvContentPartPr/>
              <p14:nvPr/>
            </p14:nvContentPartPr>
            <p14:xfrm>
              <a:off x="3085500" y="2076612"/>
              <a:ext cx="188640" cy="385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8EA2709-3119-4D3C-966C-B53172DDE94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67534" y="2058629"/>
                <a:ext cx="224212" cy="421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FBDEF00-DC87-4396-8AA8-8EBFD3E0DAB1}"/>
                  </a:ext>
                </a:extLst>
              </p14:cNvPr>
              <p14:cNvContentPartPr/>
              <p14:nvPr/>
            </p14:nvContentPartPr>
            <p14:xfrm>
              <a:off x="4602900" y="2111172"/>
              <a:ext cx="498240" cy="308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FBDEF00-DC87-4396-8AA8-8EBFD3E0DAB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84913" y="2093172"/>
                <a:ext cx="533854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4CE7267-8ADE-4A87-B68B-7536C3597BCB}"/>
                  </a:ext>
                </a:extLst>
              </p14:cNvPr>
              <p14:cNvContentPartPr/>
              <p14:nvPr/>
            </p14:nvContentPartPr>
            <p14:xfrm>
              <a:off x="3776700" y="2203332"/>
              <a:ext cx="428760" cy="199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4CE7267-8ADE-4A87-B68B-7536C3597BC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58700" y="2185364"/>
                <a:ext cx="464400" cy="235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811605D-2108-4C7C-8A3C-4343DA58E030}"/>
                  </a:ext>
                </a:extLst>
              </p14:cNvPr>
              <p14:cNvContentPartPr/>
              <p14:nvPr/>
            </p14:nvContentPartPr>
            <p14:xfrm>
              <a:off x="5650860" y="1969332"/>
              <a:ext cx="2397960" cy="620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811605D-2108-4C7C-8A3C-4343DA58E03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32863" y="1951332"/>
                <a:ext cx="2433595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ED6EB3C-A345-4C9E-8507-E3CBFD861D3D}"/>
                  </a:ext>
                </a:extLst>
              </p14:cNvPr>
              <p14:cNvContentPartPr/>
              <p14:nvPr/>
            </p14:nvContentPartPr>
            <p14:xfrm>
              <a:off x="8450220" y="1974732"/>
              <a:ext cx="1798560" cy="5425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ED6EB3C-A345-4C9E-8507-E3CBFD861D3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432220" y="1956732"/>
                <a:ext cx="183420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A23AED1-78C4-41D2-B2BF-3909A49668F7}"/>
                  </a:ext>
                </a:extLst>
              </p14:cNvPr>
              <p14:cNvContentPartPr/>
              <p14:nvPr/>
            </p14:nvContentPartPr>
            <p14:xfrm>
              <a:off x="1189020" y="2759532"/>
              <a:ext cx="1515240" cy="4237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A23AED1-78C4-41D2-B2BF-3909A49668F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71024" y="2741547"/>
                <a:ext cx="1550872" cy="459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2FCF3BE-5FC5-4B8B-A49B-771290FC0B53}"/>
                  </a:ext>
                </a:extLst>
              </p14:cNvPr>
              <p14:cNvContentPartPr/>
              <p14:nvPr/>
            </p14:nvContentPartPr>
            <p14:xfrm>
              <a:off x="3106740" y="2714892"/>
              <a:ext cx="318240" cy="374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2FCF3BE-5FC5-4B8B-A49B-771290FC0B5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88720" y="2696892"/>
                <a:ext cx="35392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B2B27BA-6D2D-409D-8238-1A6127F42FD8}"/>
                  </a:ext>
                </a:extLst>
              </p14:cNvPr>
              <p14:cNvContentPartPr/>
              <p14:nvPr/>
            </p14:nvContentPartPr>
            <p14:xfrm>
              <a:off x="4679220" y="2782212"/>
              <a:ext cx="475200" cy="306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B2B27BA-6D2D-409D-8238-1A6127F42FD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61206" y="2764212"/>
                <a:ext cx="510867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710A717-12FC-42C8-A04E-C41474887201}"/>
                  </a:ext>
                </a:extLst>
              </p14:cNvPr>
              <p14:cNvContentPartPr/>
              <p14:nvPr/>
            </p14:nvContentPartPr>
            <p14:xfrm>
              <a:off x="3850140" y="2885172"/>
              <a:ext cx="489960" cy="175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710A717-12FC-42C8-A04E-C4147488720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32153" y="2867209"/>
                <a:ext cx="525574" cy="211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D87E4EA-9FFD-43DD-AACC-95DF87839F5A}"/>
                  </a:ext>
                </a:extLst>
              </p14:cNvPr>
              <p14:cNvContentPartPr/>
              <p14:nvPr/>
            </p14:nvContentPartPr>
            <p14:xfrm>
              <a:off x="5648700" y="2657292"/>
              <a:ext cx="2755800" cy="4996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D87E4EA-9FFD-43DD-AACC-95DF87839F5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30698" y="2639292"/>
                <a:ext cx="2791445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2484E88-FEDA-4900-B982-961CBCC07D33}"/>
                  </a:ext>
                </a:extLst>
              </p14:cNvPr>
              <p14:cNvContentPartPr/>
              <p14:nvPr/>
            </p14:nvContentPartPr>
            <p14:xfrm>
              <a:off x="8735700" y="2668092"/>
              <a:ext cx="1841760" cy="5630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2484E88-FEDA-4900-B982-961CBCC07D3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717696" y="2650092"/>
                <a:ext cx="1877407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757ECCD-520C-43BC-8815-791CC125B152}"/>
                  </a:ext>
                </a:extLst>
              </p14:cNvPr>
              <p14:cNvContentPartPr/>
              <p14:nvPr/>
            </p14:nvContentPartPr>
            <p14:xfrm>
              <a:off x="2323920" y="3829509"/>
              <a:ext cx="497520" cy="2001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757ECCD-520C-43BC-8815-791CC125B15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306280" y="3811509"/>
                <a:ext cx="5331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6F06C64-5D33-4037-B41E-79DA89A6DA11}"/>
                  </a:ext>
                </a:extLst>
              </p14:cNvPr>
              <p14:cNvContentPartPr/>
              <p14:nvPr/>
            </p14:nvContentPartPr>
            <p14:xfrm>
              <a:off x="1524000" y="3625749"/>
              <a:ext cx="408600" cy="4651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6F06C64-5D33-4037-B41E-79DA89A6DA1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506000" y="3608109"/>
                <a:ext cx="44424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47DC393-1994-415E-967D-19083EE207AF}"/>
                  </a:ext>
                </a:extLst>
              </p14:cNvPr>
              <p14:cNvContentPartPr/>
              <p14:nvPr/>
            </p14:nvContentPartPr>
            <p14:xfrm>
              <a:off x="320880" y="3632589"/>
              <a:ext cx="827640" cy="4158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47DC393-1994-415E-967D-19083EE207A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3232" y="3614949"/>
                <a:ext cx="863296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CDA8F0A-7556-4587-98AC-256ED11CDE31}"/>
                  </a:ext>
                </a:extLst>
              </p14:cNvPr>
              <p14:cNvContentPartPr/>
              <p14:nvPr/>
            </p14:nvContentPartPr>
            <p14:xfrm>
              <a:off x="3270000" y="3613869"/>
              <a:ext cx="1739160" cy="6181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CDA8F0A-7556-4587-98AC-256ED11CDE3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252356" y="3596229"/>
                <a:ext cx="1774807" cy="6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93DCB95-25B7-474C-9A9C-F650F65B36C5}"/>
                  </a:ext>
                </a:extLst>
              </p14:cNvPr>
              <p14:cNvContentPartPr/>
              <p14:nvPr/>
            </p14:nvContentPartPr>
            <p14:xfrm>
              <a:off x="2588160" y="4480749"/>
              <a:ext cx="1937520" cy="3106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93DCB95-25B7-474C-9A9C-F650F65B36C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570157" y="4463089"/>
                <a:ext cx="1973167" cy="346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596EF02-BB2F-4FF7-992A-24A7D90511EB}"/>
                  </a:ext>
                </a:extLst>
              </p14:cNvPr>
              <p14:cNvContentPartPr/>
              <p14:nvPr/>
            </p14:nvContentPartPr>
            <p14:xfrm>
              <a:off x="1114680" y="5008149"/>
              <a:ext cx="3441960" cy="500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596EF02-BB2F-4FF7-992A-24A7D90511E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96680" y="4990509"/>
                <a:ext cx="34776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A1387806-4843-4D1D-BFB8-9D9AC050C3FF}"/>
                  </a:ext>
                </a:extLst>
              </p14:cNvPr>
              <p14:cNvContentPartPr/>
              <p14:nvPr/>
            </p14:nvContentPartPr>
            <p14:xfrm>
              <a:off x="6369960" y="4573629"/>
              <a:ext cx="4446360" cy="6674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A1387806-4843-4D1D-BFB8-9D9AC050C3F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351960" y="4555979"/>
                <a:ext cx="4482000" cy="7030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EFC39371-7CCD-4B1F-B8C4-A03442CE58F0}"/>
                  </a:ext>
                </a:extLst>
              </p14:cNvPr>
              <p14:cNvContentPartPr/>
              <p14:nvPr/>
            </p14:nvContentPartPr>
            <p14:xfrm>
              <a:off x="1286875" y="4493551"/>
              <a:ext cx="941040" cy="3614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EFC39371-7CCD-4B1F-B8C4-A03442CE58F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269235" y="4475551"/>
                <a:ext cx="97668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2F7DAD33-B195-43A0-948E-6EEA363BBC32}"/>
                  </a:ext>
                </a:extLst>
              </p14:cNvPr>
              <p14:cNvContentPartPr/>
              <p14:nvPr/>
            </p14:nvContentPartPr>
            <p14:xfrm>
              <a:off x="6572755" y="4527751"/>
              <a:ext cx="1762920" cy="46440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2F7DAD33-B195-43A0-948E-6EEA363BBC3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555111" y="4510111"/>
                <a:ext cx="1798567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B2D0C9-78A9-409F-9A79-EB62EFA43A26}"/>
                  </a:ext>
                </a:extLst>
              </p14:cNvPr>
              <p14:cNvContentPartPr/>
              <p14:nvPr/>
            </p14:nvContentPartPr>
            <p14:xfrm>
              <a:off x="240063" y="239183"/>
              <a:ext cx="1208160" cy="433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B2D0C9-78A9-409F-9A79-EB62EFA43A2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04412" y="203543"/>
                <a:ext cx="1279821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3BD7975-1709-45E5-AD1C-164915D17688}"/>
                  </a:ext>
                </a:extLst>
              </p14:cNvPr>
              <p14:cNvContentPartPr/>
              <p14:nvPr/>
            </p14:nvContentPartPr>
            <p14:xfrm>
              <a:off x="1860063" y="238823"/>
              <a:ext cx="1732320" cy="424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3BD7975-1709-45E5-AD1C-164915D1768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824063" y="203183"/>
                <a:ext cx="180396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CFDD8D1-683F-498E-9CA8-87584058E41F}"/>
                  </a:ext>
                </a:extLst>
              </p14:cNvPr>
              <p14:cNvContentPartPr/>
              <p14:nvPr/>
            </p14:nvContentPartPr>
            <p14:xfrm>
              <a:off x="3856263" y="309023"/>
              <a:ext cx="296640" cy="294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CFDD8D1-683F-498E-9CA8-87584058E41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820263" y="273383"/>
                <a:ext cx="36828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534ADFE-D512-4541-AA76-8CD1C8CE0BD2}"/>
                  </a:ext>
                </a:extLst>
              </p14:cNvPr>
              <p14:cNvContentPartPr/>
              <p14:nvPr/>
            </p14:nvContentPartPr>
            <p14:xfrm>
              <a:off x="4490583" y="212543"/>
              <a:ext cx="1955160" cy="501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534ADFE-D512-4541-AA76-8CD1C8CE0BD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454590" y="176903"/>
                <a:ext cx="2026787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A6470CDF-FF5C-4BC6-AE0C-F5D0A6D2DE8B}"/>
                  </a:ext>
                </a:extLst>
              </p14:cNvPr>
              <p14:cNvContentPartPr/>
              <p14:nvPr/>
            </p14:nvContentPartPr>
            <p14:xfrm>
              <a:off x="6834903" y="264743"/>
              <a:ext cx="1912680" cy="4399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A6470CDF-FF5C-4BC6-AE0C-F5D0A6D2DE8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798903" y="229103"/>
                <a:ext cx="198432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B1935072-C2ED-4674-9805-FC4716D95F6B}"/>
                  </a:ext>
                </a:extLst>
              </p14:cNvPr>
              <p14:cNvContentPartPr/>
              <p14:nvPr/>
            </p14:nvContentPartPr>
            <p14:xfrm>
              <a:off x="8913862" y="426436"/>
              <a:ext cx="218520" cy="15552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B1935072-C2ED-4674-9805-FC4716D95F6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877862" y="390796"/>
                <a:ext cx="290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1E1978E-C737-4BFA-8A35-4D00B327E321}"/>
                  </a:ext>
                </a:extLst>
              </p14:cNvPr>
              <p14:cNvContentPartPr/>
              <p14:nvPr/>
            </p14:nvContentPartPr>
            <p14:xfrm>
              <a:off x="9353782" y="15316"/>
              <a:ext cx="2633040" cy="750862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1E1978E-C737-4BFA-8A35-4D00B327E32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318142" y="-20336"/>
                <a:ext cx="2704680" cy="822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6D453F1-00B7-4E82-81E8-A25848B94931}"/>
                  </a:ext>
                </a:extLst>
              </p14:cNvPr>
              <p14:cNvContentPartPr/>
              <p14:nvPr/>
            </p14:nvContentPartPr>
            <p14:xfrm>
              <a:off x="215223" y="884679"/>
              <a:ext cx="11574360" cy="13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6D453F1-00B7-4E82-81E8-A25848B9493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79223" y="848679"/>
                <a:ext cx="11646000" cy="2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2386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5C1DBFF-C976-497D-81C6-0310C33D2404}"/>
                  </a:ext>
                </a:extLst>
              </p14:cNvPr>
              <p14:cNvContentPartPr/>
              <p14:nvPr/>
            </p14:nvContentPartPr>
            <p14:xfrm>
              <a:off x="4360620" y="1216212"/>
              <a:ext cx="100800" cy="506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5C1DBFF-C976-497D-81C6-0310C33D24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2620" y="1198225"/>
                <a:ext cx="136440" cy="542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E404784-9FC7-4E64-8118-108872A0E4F2}"/>
                  </a:ext>
                </a:extLst>
              </p14:cNvPr>
              <p14:cNvContentPartPr/>
              <p14:nvPr/>
            </p14:nvContentPartPr>
            <p14:xfrm>
              <a:off x="562260" y="1218732"/>
              <a:ext cx="3351600" cy="592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E404784-9FC7-4E64-8118-108872A0E4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258" y="1200721"/>
                <a:ext cx="3387244" cy="628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D898576-47BB-41E5-8D28-47636C5A2817}"/>
                  </a:ext>
                </a:extLst>
              </p14:cNvPr>
              <p14:cNvContentPartPr/>
              <p14:nvPr/>
            </p14:nvContentPartPr>
            <p14:xfrm>
              <a:off x="4558980" y="1307292"/>
              <a:ext cx="1529640" cy="407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D898576-47BB-41E5-8D28-47636C5A28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40984" y="1289292"/>
                <a:ext cx="1565272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EFEA5F0-DDF8-413C-B3AF-D22BEDE43F21}"/>
                  </a:ext>
                </a:extLst>
              </p14:cNvPr>
              <p14:cNvContentPartPr/>
              <p14:nvPr/>
            </p14:nvContentPartPr>
            <p14:xfrm>
              <a:off x="6138660" y="1165452"/>
              <a:ext cx="177480" cy="5832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EFEA5F0-DDF8-413C-B3AF-D22BEDE43F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0696" y="1147452"/>
                <a:ext cx="213048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EB9E97E-DBFE-4382-9854-B5E8A16E6919}"/>
                  </a:ext>
                </a:extLst>
              </p14:cNvPr>
              <p14:cNvContentPartPr/>
              <p14:nvPr/>
            </p14:nvContentPartPr>
            <p14:xfrm>
              <a:off x="6731220" y="1416372"/>
              <a:ext cx="269280" cy="188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EB9E97E-DBFE-4382-9854-B5E8A16E69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13196" y="1398372"/>
                <a:ext cx="304968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DEB129A-7724-4FC4-8705-12DA07FAB7C6}"/>
                  </a:ext>
                </a:extLst>
              </p14:cNvPr>
              <p14:cNvContentPartPr/>
              <p14:nvPr/>
            </p14:nvContentPartPr>
            <p14:xfrm>
              <a:off x="7068900" y="1205052"/>
              <a:ext cx="38520" cy="411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DEB129A-7724-4FC4-8705-12DA07FAB7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50900" y="1187052"/>
                <a:ext cx="7416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FD22378-590E-4ED8-833E-D658BF47C447}"/>
                  </a:ext>
                </a:extLst>
              </p14:cNvPr>
              <p14:cNvContentPartPr/>
              <p14:nvPr/>
            </p14:nvContentPartPr>
            <p14:xfrm>
              <a:off x="7236300" y="1431492"/>
              <a:ext cx="182520" cy="360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FD22378-590E-4ED8-833E-D658BF47C44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8300" y="1413474"/>
                <a:ext cx="218160" cy="396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8CBBA14-5712-4838-BB3D-DDEE4A9C123D}"/>
                  </a:ext>
                </a:extLst>
              </p14:cNvPr>
              <p14:cNvContentPartPr/>
              <p14:nvPr/>
            </p14:nvContentPartPr>
            <p14:xfrm>
              <a:off x="7431420" y="1414212"/>
              <a:ext cx="148320" cy="198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8CBBA14-5712-4838-BB3D-DDEE4A9C12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13464" y="1396212"/>
                <a:ext cx="183874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48CC1D4-1A1E-47F0-859B-A835635F4478}"/>
                  </a:ext>
                </a:extLst>
              </p14:cNvPr>
              <p14:cNvContentPartPr/>
              <p14:nvPr/>
            </p14:nvContentPartPr>
            <p14:xfrm>
              <a:off x="7666140" y="1439772"/>
              <a:ext cx="170640" cy="1620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48CC1D4-1A1E-47F0-859B-A835635F447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48140" y="1421812"/>
                <a:ext cx="206280" cy="197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C4EE39F-9CBC-432D-BBF6-EFC0FAF4A3D7}"/>
                  </a:ext>
                </a:extLst>
              </p14:cNvPr>
              <p14:cNvContentPartPr/>
              <p14:nvPr/>
            </p14:nvContentPartPr>
            <p14:xfrm>
              <a:off x="7894380" y="1433652"/>
              <a:ext cx="33120" cy="162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C4EE39F-9CBC-432D-BBF6-EFC0FAF4A3D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76380" y="1415652"/>
                <a:ext cx="687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083DB40-3973-4233-A049-0DEA91FBBDFD}"/>
                  </a:ext>
                </a:extLst>
              </p14:cNvPr>
              <p14:cNvContentPartPr/>
              <p14:nvPr/>
            </p14:nvContentPartPr>
            <p14:xfrm>
              <a:off x="7854420" y="1246452"/>
              <a:ext cx="34200" cy="31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083DB40-3973-4233-A049-0DEA91FBBD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36607" y="1228654"/>
                <a:ext cx="69469" cy="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28E3042-6D89-47F4-A9E1-908E26E00E40}"/>
                  </a:ext>
                </a:extLst>
              </p14:cNvPr>
              <p14:cNvContentPartPr/>
              <p14:nvPr/>
            </p14:nvContentPartPr>
            <p14:xfrm>
              <a:off x="8070420" y="1241412"/>
              <a:ext cx="45720" cy="3754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28E3042-6D89-47F4-A9E1-908E26E00E4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52420" y="1223412"/>
                <a:ext cx="8136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4D2064A-DF50-4AF2-A5C1-996E535E0A1E}"/>
                  </a:ext>
                </a:extLst>
              </p14:cNvPr>
              <p14:cNvContentPartPr/>
              <p14:nvPr/>
            </p14:nvContentPartPr>
            <p14:xfrm>
              <a:off x="8041980" y="1450932"/>
              <a:ext cx="140400" cy="338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4D2064A-DF50-4AF2-A5C1-996E535E0A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23980" y="1432738"/>
                <a:ext cx="176040" cy="69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490C65F-F57A-4889-86A0-E48557F34C61}"/>
                  </a:ext>
                </a:extLst>
              </p14:cNvPr>
              <p14:cNvContentPartPr/>
              <p14:nvPr/>
            </p14:nvContentPartPr>
            <p14:xfrm>
              <a:off x="8263380" y="1166172"/>
              <a:ext cx="210960" cy="4442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490C65F-F57A-4889-86A0-E48557F34C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45380" y="1148172"/>
                <a:ext cx="2466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C620DAA-6805-4C59-A37E-A0646E467B04}"/>
                  </a:ext>
                </a:extLst>
              </p14:cNvPr>
              <p14:cNvContentPartPr/>
              <p14:nvPr/>
            </p14:nvContentPartPr>
            <p14:xfrm>
              <a:off x="8538420" y="1421772"/>
              <a:ext cx="284040" cy="157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C620DAA-6805-4C59-A37E-A0646E467B0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20420" y="1403772"/>
                <a:ext cx="3196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0685124-8A63-42F4-BA63-CBBBCB60EC91}"/>
                  </a:ext>
                </a:extLst>
              </p14:cNvPr>
              <p14:cNvContentPartPr/>
              <p14:nvPr/>
            </p14:nvContentPartPr>
            <p14:xfrm>
              <a:off x="8943420" y="1372452"/>
              <a:ext cx="143640" cy="2271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0685124-8A63-42F4-BA63-CBBBCB60EC9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925420" y="1354452"/>
                <a:ext cx="1792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3B9AE9A-8FF0-4A4B-B4E1-ECEED18C3CEF}"/>
                  </a:ext>
                </a:extLst>
              </p14:cNvPr>
              <p14:cNvContentPartPr/>
              <p14:nvPr/>
            </p14:nvContentPartPr>
            <p14:xfrm>
              <a:off x="9470100" y="1194252"/>
              <a:ext cx="105480" cy="534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3B9AE9A-8FF0-4A4B-B4E1-ECEED18C3CE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452100" y="1176252"/>
                <a:ext cx="14112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C8CDE23-58DB-4A60-A9AB-E3A4457E323E}"/>
                  </a:ext>
                </a:extLst>
              </p14:cNvPr>
              <p14:cNvContentPartPr/>
              <p14:nvPr/>
            </p14:nvContentPartPr>
            <p14:xfrm>
              <a:off x="9429420" y="1455972"/>
              <a:ext cx="290160" cy="1494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C8CDE23-58DB-4A60-A9AB-E3A4457E323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11398" y="1438015"/>
                <a:ext cx="325844" cy="184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4D0C2C4-102F-4D3D-933F-571C9D856137}"/>
                  </a:ext>
                </a:extLst>
              </p14:cNvPr>
              <p14:cNvContentPartPr/>
              <p14:nvPr/>
            </p14:nvContentPartPr>
            <p14:xfrm>
              <a:off x="9819660" y="1443372"/>
              <a:ext cx="167400" cy="180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4D0C2C4-102F-4D3D-933F-571C9D85613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801699" y="1425372"/>
                <a:ext cx="202964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8CAAF64-839F-486E-9FB9-4FCBCB2A46AE}"/>
                  </a:ext>
                </a:extLst>
              </p14:cNvPr>
              <p14:cNvContentPartPr/>
              <p14:nvPr/>
            </p14:nvContentPartPr>
            <p14:xfrm>
              <a:off x="10319340" y="1275612"/>
              <a:ext cx="867240" cy="374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8CAAF64-839F-486E-9FB9-4FCBCB2A46A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301340" y="1257612"/>
                <a:ext cx="90288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4DF04FA-B009-4801-A66C-F1DE58D08161}"/>
                  </a:ext>
                </a:extLst>
              </p14:cNvPr>
              <p14:cNvContentPartPr/>
              <p14:nvPr/>
            </p14:nvContentPartPr>
            <p14:xfrm>
              <a:off x="1200540" y="2077332"/>
              <a:ext cx="1414800" cy="462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4DF04FA-B009-4801-A66C-F1DE58D0816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82540" y="2059346"/>
                <a:ext cx="1450440" cy="498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8EA2709-3119-4D3C-966C-B53172DDE94F}"/>
                  </a:ext>
                </a:extLst>
              </p14:cNvPr>
              <p14:cNvContentPartPr/>
              <p14:nvPr/>
            </p14:nvContentPartPr>
            <p14:xfrm>
              <a:off x="3085500" y="2076612"/>
              <a:ext cx="188640" cy="385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8EA2709-3119-4D3C-966C-B53172DDE94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67534" y="2058629"/>
                <a:ext cx="224212" cy="421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FBDEF00-DC87-4396-8AA8-8EBFD3E0DAB1}"/>
                  </a:ext>
                </a:extLst>
              </p14:cNvPr>
              <p14:cNvContentPartPr/>
              <p14:nvPr/>
            </p14:nvContentPartPr>
            <p14:xfrm>
              <a:off x="4602900" y="2111172"/>
              <a:ext cx="498240" cy="308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FBDEF00-DC87-4396-8AA8-8EBFD3E0DAB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84913" y="2093172"/>
                <a:ext cx="533854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4CE7267-8ADE-4A87-B68B-7536C3597BCB}"/>
                  </a:ext>
                </a:extLst>
              </p14:cNvPr>
              <p14:cNvContentPartPr/>
              <p14:nvPr/>
            </p14:nvContentPartPr>
            <p14:xfrm>
              <a:off x="3776700" y="2203332"/>
              <a:ext cx="428760" cy="199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4CE7267-8ADE-4A87-B68B-7536C3597BC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58700" y="2185364"/>
                <a:ext cx="464400" cy="235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811605D-2108-4C7C-8A3C-4343DA58E030}"/>
                  </a:ext>
                </a:extLst>
              </p14:cNvPr>
              <p14:cNvContentPartPr/>
              <p14:nvPr/>
            </p14:nvContentPartPr>
            <p14:xfrm>
              <a:off x="5650860" y="1969332"/>
              <a:ext cx="2397960" cy="620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811605D-2108-4C7C-8A3C-4343DA58E03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32863" y="1951332"/>
                <a:ext cx="2433595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ED6EB3C-A345-4C9E-8507-E3CBFD861D3D}"/>
                  </a:ext>
                </a:extLst>
              </p14:cNvPr>
              <p14:cNvContentPartPr/>
              <p14:nvPr/>
            </p14:nvContentPartPr>
            <p14:xfrm>
              <a:off x="8450220" y="1974732"/>
              <a:ext cx="1798560" cy="5425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ED6EB3C-A345-4C9E-8507-E3CBFD861D3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432220" y="1956732"/>
                <a:ext cx="183420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A23AED1-78C4-41D2-B2BF-3909A49668F7}"/>
                  </a:ext>
                </a:extLst>
              </p14:cNvPr>
              <p14:cNvContentPartPr/>
              <p14:nvPr/>
            </p14:nvContentPartPr>
            <p14:xfrm>
              <a:off x="1189020" y="2759532"/>
              <a:ext cx="1515240" cy="4237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A23AED1-78C4-41D2-B2BF-3909A49668F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71024" y="2741547"/>
                <a:ext cx="1550872" cy="459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2FCF3BE-5FC5-4B8B-A49B-771290FC0B53}"/>
                  </a:ext>
                </a:extLst>
              </p14:cNvPr>
              <p14:cNvContentPartPr/>
              <p14:nvPr/>
            </p14:nvContentPartPr>
            <p14:xfrm>
              <a:off x="3106740" y="2714892"/>
              <a:ext cx="318240" cy="374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2FCF3BE-5FC5-4B8B-A49B-771290FC0B5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88720" y="2696892"/>
                <a:ext cx="35392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B2B27BA-6D2D-409D-8238-1A6127F42FD8}"/>
                  </a:ext>
                </a:extLst>
              </p14:cNvPr>
              <p14:cNvContentPartPr/>
              <p14:nvPr/>
            </p14:nvContentPartPr>
            <p14:xfrm>
              <a:off x="4679220" y="2782212"/>
              <a:ext cx="475200" cy="306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B2B27BA-6D2D-409D-8238-1A6127F42FD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61206" y="2764212"/>
                <a:ext cx="510867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710A717-12FC-42C8-A04E-C41474887201}"/>
                  </a:ext>
                </a:extLst>
              </p14:cNvPr>
              <p14:cNvContentPartPr/>
              <p14:nvPr/>
            </p14:nvContentPartPr>
            <p14:xfrm>
              <a:off x="3850140" y="2885172"/>
              <a:ext cx="489960" cy="175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710A717-12FC-42C8-A04E-C4147488720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32153" y="2867209"/>
                <a:ext cx="525574" cy="211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D87E4EA-9FFD-43DD-AACC-95DF87839F5A}"/>
                  </a:ext>
                </a:extLst>
              </p14:cNvPr>
              <p14:cNvContentPartPr/>
              <p14:nvPr/>
            </p14:nvContentPartPr>
            <p14:xfrm>
              <a:off x="5648700" y="2657292"/>
              <a:ext cx="2755800" cy="4996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D87E4EA-9FFD-43DD-AACC-95DF87839F5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30698" y="2639292"/>
                <a:ext cx="2791445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2484E88-FEDA-4900-B982-961CBCC07D33}"/>
                  </a:ext>
                </a:extLst>
              </p14:cNvPr>
              <p14:cNvContentPartPr/>
              <p14:nvPr/>
            </p14:nvContentPartPr>
            <p14:xfrm>
              <a:off x="8735700" y="2668092"/>
              <a:ext cx="1841760" cy="5630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2484E88-FEDA-4900-B982-961CBCC07D3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717696" y="2650092"/>
                <a:ext cx="1877407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757ECCD-520C-43BC-8815-791CC125B152}"/>
                  </a:ext>
                </a:extLst>
              </p14:cNvPr>
              <p14:cNvContentPartPr/>
              <p14:nvPr/>
            </p14:nvContentPartPr>
            <p14:xfrm>
              <a:off x="2323920" y="3829509"/>
              <a:ext cx="497520" cy="2001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757ECCD-520C-43BC-8815-791CC125B15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306280" y="3811509"/>
                <a:ext cx="5331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6F06C64-5D33-4037-B41E-79DA89A6DA11}"/>
                  </a:ext>
                </a:extLst>
              </p14:cNvPr>
              <p14:cNvContentPartPr/>
              <p14:nvPr/>
            </p14:nvContentPartPr>
            <p14:xfrm>
              <a:off x="1524000" y="3625749"/>
              <a:ext cx="408600" cy="4651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6F06C64-5D33-4037-B41E-79DA89A6DA1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506000" y="3608109"/>
                <a:ext cx="44424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47DC393-1994-415E-967D-19083EE207AF}"/>
                  </a:ext>
                </a:extLst>
              </p14:cNvPr>
              <p14:cNvContentPartPr/>
              <p14:nvPr/>
            </p14:nvContentPartPr>
            <p14:xfrm>
              <a:off x="320880" y="3632589"/>
              <a:ext cx="827640" cy="4158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47DC393-1994-415E-967D-19083EE207A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3232" y="3614949"/>
                <a:ext cx="863296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CDA8F0A-7556-4587-98AC-256ED11CDE31}"/>
                  </a:ext>
                </a:extLst>
              </p14:cNvPr>
              <p14:cNvContentPartPr/>
              <p14:nvPr/>
            </p14:nvContentPartPr>
            <p14:xfrm>
              <a:off x="3270000" y="3613869"/>
              <a:ext cx="1739160" cy="6181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CDA8F0A-7556-4587-98AC-256ED11CDE3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252356" y="3596229"/>
                <a:ext cx="1774807" cy="6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93DCB95-25B7-474C-9A9C-F650F65B36C5}"/>
                  </a:ext>
                </a:extLst>
              </p14:cNvPr>
              <p14:cNvContentPartPr/>
              <p14:nvPr/>
            </p14:nvContentPartPr>
            <p14:xfrm>
              <a:off x="2588160" y="4480749"/>
              <a:ext cx="1937520" cy="3106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93DCB95-25B7-474C-9A9C-F650F65B36C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570157" y="4463089"/>
                <a:ext cx="1973167" cy="346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9D4C8B-32EA-4B9A-9610-BE0F39DDC419}"/>
                  </a:ext>
                </a:extLst>
              </p14:cNvPr>
              <p14:cNvContentPartPr/>
              <p14:nvPr/>
            </p14:nvContentPartPr>
            <p14:xfrm>
              <a:off x="297120" y="5246109"/>
              <a:ext cx="820800" cy="3931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9D4C8B-32EA-4B9A-9610-BE0F39DDC41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79128" y="5228469"/>
                <a:ext cx="856424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52AC029-357B-4E3B-B21F-E29A2379B915}"/>
                  </a:ext>
                </a:extLst>
              </p14:cNvPr>
              <p14:cNvContentPartPr/>
              <p14:nvPr/>
            </p14:nvContentPartPr>
            <p14:xfrm>
              <a:off x="1389360" y="5470029"/>
              <a:ext cx="249840" cy="1576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52AC029-357B-4E3B-B21F-E29A2379B91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371360" y="5452029"/>
                <a:ext cx="28548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2E8BCB2-D5CB-4E45-9A93-70FA873C8FD9}"/>
                  </a:ext>
                </a:extLst>
              </p14:cNvPr>
              <p14:cNvContentPartPr/>
              <p14:nvPr/>
            </p14:nvContentPartPr>
            <p14:xfrm>
              <a:off x="1999560" y="5304789"/>
              <a:ext cx="2196360" cy="567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2E8BCB2-D5CB-4E45-9A93-70FA873C8FD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981560" y="5286789"/>
                <a:ext cx="2232000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62D95AA-86CF-436B-B444-153AA129714E}"/>
                  </a:ext>
                </a:extLst>
              </p14:cNvPr>
              <p14:cNvContentPartPr/>
              <p14:nvPr/>
            </p14:nvContentPartPr>
            <p14:xfrm>
              <a:off x="380280" y="5788989"/>
              <a:ext cx="2806920" cy="5342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62D95AA-86CF-436B-B444-153AA129714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2280" y="5770989"/>
                <a:ext cx="284256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596EF02-BB2F-4FF7-992A-24A7D90511EB}"/>
                  </a:ext>
                </a:extLst>
              </p14:cNvPr>
              <p14:cNvContentPartPr/>
              <p14:nvPr/>
            </p14:nvContentPartPr>
            <p14:xfrm>
              <a:off x="1114680" y="5008149"/>
              <a:ext cx="3441960" cy="500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596EF02-BB2F-4FF7-992A-24A7D90511E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96680" y="4990509"/>
                <a:ext cx="34776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A1387806-4843-4D1D-BFB8-9D9AC050C3FF}"/>
                  </a:ext>
                </a:extLst>
              </p14:cNvPr>
              <p14:cNvContentPartPr/>
              <p14:nvPr/>
            </p14:nvContentPartPr>
            <p14:xfrm>
              <a:off x="6369960" y="4573629"/>
              <a:ext cx="4446360" cy="6674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A1387806-4843-4D1D-BFB8-9D9AC050C3F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351960" y="4555979"/>
                <a:ext cx="4482000" cy="7030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EFC39371-7CCD-4B1F-B8C4-A03442CE58F0}"/>
                  </a:ext>
                </a:extLst>
              </p14:cNvPr>
              <p14:cNvContentPartPr/>
              <p14:nvPr/>
            </p14:nvContentPartPr>
            <p14:xfrm>
              <a:off x="1286875" y="4493551"/>
              <a:ext cx="941040" cy="3614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EFC39371-7CCD-4B1F-B8C4-A03442CE58F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269235" y="4475551"/>
                <a:ext cx="97668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2F7DAD33-B195-43A0-948E-6EEA363BBC32}"/>
                  </a:ext>
                </a:extLst>
              </p14:cNvPr>
              <p14:cNvContentPartPr/>
              <p14:nvPr/>
            </p14:nvContentPartPr>
            <p14:xfrm>
              <a:off x="6572755" y="4527751"/>
              <a:ext cx="1762920" cy="46440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2F7DAD33-B195-43A0-948E-6EEA363BBC3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555111" y="4510111"/>
                <a:ext cx="1798567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B2D0C9-78A9-409F-9A79-EB62EFA43A26}"/>
                  </a:ext>
                </a:extLst>
              </p14:cNvPr>
              <p14:cNvContentPartPr/>
              <p14:nvPr/>
            </p14:nvContentPartPr>
            <p14:xfrm>
              <a:off x="240063" y="239183"/>
              <a:ext cx="1208160" cy="433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B2D0C9-78A9-409F-9A79-EB62EFA43A2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04412" y="203543"/>
                <a:ext cx="1279821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3BD7975-1709-45E5-AD1C-164915D17688}"/>
                  </a:ext>
                </a:extLst>
              </p14:cNvPr>
              <p14:cNvContentPartPr/>
              <p14:nvPr/>
            </p14:nvContentPartPr>
            <p14:xfrm>
              <a:off x="1860063" y="238823"/>
              <a:ext cx="1732320" cy="424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3BD7975-1709-45E5-AD1C-164915D1768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824063" y="203183"/>
                <a:ext cx="180396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CFDD8D1-683F-498E-9CA8-87584058E41F}"/>
                  </a:ext>
                </a:extLst>
              </p14:cNvPr>
              <p14:cNvContentPartPr/>
              <p14:nvPr/>
            </p14:nvContentPartPr>
            <p14:xfrm>
              <a:off x="3856263" y="309023"/>
              <a:ext cx="296640" cy="294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CFDD8D1-683F-498E-9CA8-87584058E41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820263" y="273383"/>
                <a:ext cx="36828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534ADFE-D512-4541-AA76-8CD1C8CE0BD2}"/>
                  </a:ext>
                </a:extLst>
              </p14:cNvPr>
              <p14:cNvContentPartPr/>
              <p14:nvPr/>
            </p14:nvContentPartPr>
            <p14:xfrm>
              <a:off x="4490583" y="212543"/>
              <a:ext cx="1955160" cy="501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534ADFE-D512-4541-AA76-8CD1C8CE0BD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454590" y="176903"/>
                <a:ext cx="2026787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A6470CDF-FF5C-4BC6-AE0C-F5D0A6D2DE8B}"/>
                  </a:ext>
                </a:extLst>
              </p14:cNvPr>
              <p14:cNvContentPartPr/>
              <p14:nvPr/>
            </p14:nvContentPartPr>
            <p14:xfrm>
              <a:off x="6834903" y="264743"/>
              <a:ext cx="1912680" cy="4399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A6470CDF-FF5C-4BC6-AE0C-F5D0A6D2DE8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798903" y="229103"/>
                <a:ext cx="198432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B1935072-C2ED-4674-9805-FC4716D95F6B}"/>
                  </a:ext>
                </a:extLst>
              </p14:cNvPr>
              <p14:cNvContentPartPr/>
              <p14:nvPr/>
            </p14:nvContentPartPr>
            <p14:xfrm>
              <a:off x="8913862" y="426436"/>
              <a:ext cx="218520" cy="15552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B1935072-C2ED-4674-9805-FC4716D95F6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877862" y="390796"/>
                <a:ext cx="290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1E1978E-C737-4BFA-8A35-4D00B327E321}"/>
                  </a:ext>
                </a:extLst>
              </p14:cNvPr>
              <p14:cNvContentPartPr/>
              <p14:nvPr/>
            </p14:nvContentPartPr>
            <p14:xfrm>
              <a:off x="9353782" y="15316"/>
              <a:ext cx="2633040" cy="750862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1E1978E-C737-4BFA-8A35-4D00B327E32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318142" y="-20336"/>
                <a:ext cx="2704680" cy="822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6D453F1-00B7-4E82-81E8-A25848B94931}"/>
                  </a:ext>
                </a:extLst>
              </p14:cNvPr>
              <p14:cNvContentPartPr/>
              <p14:nvPr/>
            </p14:nvContentPartPr>
            <p14:xfrm>
              <a:off x="215223" y="884679"/>
              <a:ext cx="11574360" cy="13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6D453F1-00B7-4E82-81E8-A25848B9493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79223" y="848679"/>
                <a:ext cx="11646000" cy="2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265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5C1DBFF-C976-497D-81C6-0310C33D2404}"/>
                  </a:ext>
                </a:extLst>
              </p14:cNvPr>
              <p14:cNvContentPartPr/>
              <p14:nvPr/>
            </p14:nvContentPartPr>
            <p14:xfrm>
              <a:off x="4360620" y="1216212"/>
              <a:ext cx="100800" cy="506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5C1DBFF-C976-497D-81C6-0310C33D24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2620" y="1198225"/>
                <a:ext cx="136440" cy="542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E404784-9FC7-4E64-8118-108872A0E4F2}"/>
                  </a:ext>
                </a:extLst>
              </p14:cNvPr>
              <p14:cNvContentPartPr/>
              <p14:nvPr/>
            </p14:nvContentPartPr>
            <p14:xfrm>
              <a:off x="562260" y="1218732"/>
              <a:ext cx="3351600" cy="592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E404784-9FC7-4E64-8118-108872A0E4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258" y="1200721"/>
                <a:ext cx="3387244" cy="628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D898576-47BB-41E5-8D28-47636C5A2817}"/>
                  </a:ext>
                </a:extLst>
              </p14:cNvPr>
              <p14:cNvContentPartPr/>
              <p14:nvPr/>
            </p14:nvContentPartPr>
            <p14:xfrm>
              <a:off x="4558980" y="1307292"/>
              <a:ext cx="1529640" cy="407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D898576-47BB-41E5-8D28-47636C5A28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40984" y="1289292"/>
                <a:ext cx="1565272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EFEA5F0-DDF8-413C-B3AF-D22BEDE43F21}"/>
                  </a:ext>
                </a:extLst>
              </p14:cNvPr>
              <p14:cNvContentPartPr/>
              <p14:nvPr/>
            </p14:nvContentPartPr>
            <p14:xfrm>
              <a:off x="6138660" y="1165452"/>
              <a:ext cx="177480" cy="5832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EFEA5F0-DDF8-413C-B3AF-D22BEDE43F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0696" y="1147452"/>
                <a:ext cx="213048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EB9E97E-DBFE-4382-9854-B5E8A16E6919}"/>
                  </a:ext>
                </a:extLst>
              </p14:cNvPr>
              <p14:cNvContentPartPr/>
              <p14:nvPr/>
            </p14:nvContentPartPr>
            <p14:xfrm>
              <a:off x="6731220" y="1416372"/>
              <a:ext cx="269280" cy="188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EB9E97E-DBFE-4382-9854-B5E8A16E69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13196" y="1398372"/>
                <a:ext cx="304968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DEB129A-7724-4FC4-8705-12DA07FAB7C6}"/>
                  </a:ext>
                </a:extLst>
              </p14:cNvPr>
              <p14:cNvContentPartPr/>
              <p14:nvPr/>
            </p14:nvContentPartPr>
            <p14:xfrm>
              <a:off x="7068900" y="1205052"/>
              <a:ext cx="38520" cy="411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DEB129A-7724-4FC4-8705-12DA07FAB7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50900" y="1187052"/>
                <a:ext cx="7416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FD22378-590E-4ED8-833E-D658BF47C447}"/>
                  </a:ext>
                </a:extLst>
              </p14:cNvPr>
              <p14:cNvContentPartPr/>
              <p14:nvPr/>
            </p14:nvContentPartPr>
            <p14:xfrm>
              <a:off x="7236300" y="1431492"/>
              <a:ext cx="182520" cy="360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FD22378-590E-4ED8-833E-D658BF47C44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8300" y="1413474"/>
                <a:ext cx="218160" cy="396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8CBBA14-5712-4838-BB3D-DDEE4A9C123D}"/>
                  </a:ext>
                </a:extLst>
              </p14:cNvPr>
              <p14:cNvContentPartPr/>
              <p14:nvPr/>
            </p14:nvContentPartPr>
            <p14:xfrm>
              <a:off x="7431420" y="1414212"/>
              <a:ext cx="148320" cy="198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8CBBA14-5712-4838-BB3D-DDEE4A9C12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13464" y="1396212"/>
                <a:ext cx="183874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48CC1D4-1A1E-47F0-859B-A835635F4478}"/>
                  </a:ext>
                </a:extLst>
              </p14:cNvPr>
              <p14:cNvContentPartPr/>
              <p14:nvPr/>
            </p14:nvContentPartPr>
            <p14:xfrm>
              <a:off x="7666140" y="1439772"/>
              <a:ext cx="170640" cy="1620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48CC1D4-1A1E-47F0-859B-A835635F447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48140" y="1421812"/>
                <a:ext cx="206280" cy="197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C4EE39F-9CBC-432D-BBF6-EFC0FAF4A3D7}"/>
                  </a:ext>
                </a:extLst>
              </p14:cNvPr>
              <p14:cNvContentPartPr/>
              <p14:nvPr/>
            </p14:nvContentPartPr>
            <p14:xfrm>
              <a:off x="7894380" y="1433652"/>
              <a:ext cx="33120" cy="162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C4EE39F-9CBC-432D-BBF6-EFC0FAF4A3D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76380" y="1415652"/>
                <a:ext cx="687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083DB40-3973-4233-A049-0DEA91FBBDFD}"/>
                  </a:ext>
                </a:extLst>
              </p14:cNvPr>
              <p14:cNvContentPartPr/>
              <p14:nvPr/>
            </p14:nvContentPartPr>
            <p14:xfrm>
              <a:off x="7854420" y="1246452"/>
              <a:ext cx="34200" cy="31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083DB40-3973-4233-A049-0DEA91FBBD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36607" y="1228654"/>
                <a:ext cx="69469" cy="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28E3042-6D89-47F4-A9E1-908E26E00E40}"/>
                  </a:ext>
                </a:extLst>
              </p14:cNvPr>
              <p14:cNvContentPartPr/>
              <p14:nvPr/>
            </p14:nvContentPartPr>
            <p14:xfrm>
              <a:off x="8070420" y="1241412"/>
              <a:ext cx="45720" cy="3754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28E3042-6D89-47F4-A9E1-908E26E00E4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52420" y="1223412"/>
                <a:ext cx="8136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4D2064A-DF50-4AF2-A5C1-996E535E0A1E}"/>
                  </a:ext>
                </a:extLst>
              </p14:cNvPr>
              <p14:cNvContentPartPr/>
              <p14:nvPr/>
            </p14:nvContentPartPr>
            <p14:xfrm>
              <a:off x="8041980" y="1450932"/>
              <a:ext cx="140400" cy="338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4D2064A-DF50-4AF2-A5C1-996E535E0A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23980" y="1432738"/>
                <a:ext cx="176040" cy="69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490C65F-F57A-4889-86A0-E48557F34C61}"/>
                  </a:ext>
                </a:extLst>
              </p14:cNvPr>
              <p14:cNvContentPartPr/>
              <p14:nvPr/>
            </p14:nvContentPartPr>
            <p14:xfrm>
              <a:off x="8263380" y="1166172"/>
              <a:ext cx="210960" cy="4442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490C65F-F57A-4889-86A0-E48557F34C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45380" y="1148172"/>
                <a:ext cx="2466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C620DAA-6805-4C59-A37E-A0646E467B04}"/>
                  </a:ext>
                </a:extLst>
              </p14:cNvPr>
              <p14:cNvContentPartPr/>
              <p14:nvPr/>
            </p14:nvContentPartPr>
            <p14:xfrm>
              <a:off x="8538420" y="1421772"/>
              <a:ext cx="284040" cy="157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C620DAA-6805-4C59-A37E-A0646E467B0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20420" y="1403772"/>
                <a:ext cx="3196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0685124-8A63-42F4-BA63-CBBBCB60EC91}"/>
                  </a:ext>
                </a:extLst>
              </p14:cNvPr>
              <p14:cNvContentPartPr/>
              <p14:nvPr/>
            </p14:nvContentPartPr>
            <p14:xfrm>
              <a:off x="8943420" y="1372452"/>
              <a:ext cx="143640" cy="2271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0685124-8A63-42F4-BA63-CBBBCB60EC9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925420" y="1354452"/>
                <a:ext cx="1792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3B9AE9A-8FF0-4A4B-B4E1-ECEED18C3CEF}"/>
                  </a:ext>
                </a:extLst>
              </p14:cNvPr>
              <p14:cNvContentPartPr/>
              <p14:nvPr/>
            </p14:nvContentPartPr>
            <p14:xfrm>
              <a:off x="9470100" y="1194252"/>
              <a:ext cx="105480" cy="534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3B9AE9A-8FF0-4A4B-B4E1-ECEED18C3CE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452100" y="1176252"/>
                <a:ext cx="14112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C8CDE23-58DB-4A60-A9AB-E3A4457E323E}"/>
                  </a:ext>
                </a:extLst>
              </p14:cNvPr>
              <p14:cNvContentPartPr/>
              <p14:nvPr/>
            </p14:nvContentPartPr>
            <p14:xfrm>
              <a:off x="9429420" y="1455972"/>
              <a:ext cx="290160" cy="1494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C8CDE23-58DB-4A60-A9AB-E3A4457E323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11398" y="1438015"/>
                <a:ext cx="325844" cy="184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4D0C2C4-102F-4D3D-933F-571C9D856137}"/>
                  </a:ext>
                </a:extLst>
              </p14:cNvPr>
              <p14:cNvContentPartPr/>
              <p14:nvPr/>
            </p14:nvContentPartPr>
            <p14:xfrm>
              <a:off x="9819660" y="1443372"/>
              <a:ext cx="167400" cy="180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4D0C2C4-102F-4D3D-933F-571C9D85613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801699" y="1425372"/>
                <a:ext cx="202964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8CAAF64-839F-486E-9FB9-4FCBCB2A46AE}"/>
                  </a:ext>
                </a:extLst>
              </p14:cNvPr>
              <p14:cNvContentPartPr/>
              <p14:nvPr/>
            </p14:nvContentPartPr>
            <p14:xfrm>
              <a:off x="10319340" y="1275612"/>
              <a:ext cx="867240" cy="374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8CAAF64-839F-486E-9FB9-4FCBCB2A46A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301340" y="1257612"/>
                <a:ext cx="90288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4DF04FA-B009-4801-A66C-F1DE58D08161}"/>
                  </a:ext>
                </a:extLst>
              </p14:cNvPr>
              <p14:cNvContentPartPr/>
              <p14:nvPr/>
            </p14:nvContentPartPr>
            <p14:xfrm>
              <a:off x="1200540" y="2077332"/>
              <a:ext cx="1414800" cy="462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4DF04FA-B009-4801-A66C-F1DE58D0816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82540" y="2059346"/>
                <a:ext cx="1450440" cy="498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8EA2709-3119-4D3C-966C-B53172DDE94F}"/>
                  </a:ext>
                </a:extLst>
              </p14:cNvPr>
              <p14:cNvContentPartPr/>
              <p14:nvPr/>
            </p14:nvContentPartPr>
            <p14:xfrm>
              <a:off x="3085500" y="2076612"/>
              <a:ext cx="188640" cy="385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8EA2709-3119-4D3C-966C-B53172DDE94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67534" y="2058629"/>
                <a:ext cx="224212" cy="421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FBDEF00-DC87-4396-8AA8-8EBFD3E0DAB1}"/>
                  </a:ext>
                </a:extLst>
              </p14:cNvPr>
              <p14:cNvContentPartPr/>
              <p14:nvPr/>
            </p14:nvContentPartPr>
            <p14:xfrm>
              <a:off x="4602900" y="2111172"/>
              <a:ext cx="498240" cy="308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FBDEF00-DC87-4396-8AA8-8EBFD3E0DAB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84913" y="2093172"/>
                <a:ext cx="533854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4CE7267-8ADE-4A87-B68B-7536C3597BCB}"/>
                  </a:ext>
                </a:extLst>
              </p14:cNvPr>
              <p14:cNvContentPartPr/>
              <p14:nvPr/>
            </p14:nvContentPartPr>
            <p14:xfrm>
              <a:off x="3776700" y="2203332"/>
              <a:ext cx="428760" cy="199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4CE7267-8ADE-4A87-B68B-7536C3597BC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58700" y="2185364"/>
                <a:ext cx="464400" cy="235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811605D-2108-4C7C-8A3C-4343DA58E030}"/>
                  </a:ext>
                </a:extLst>
              </p14:cNvPr>
              <p14:cNvContentPartPr/>
              <p14:nvPr/>
            </p14:nvContentPartPr>
            <p14:xfrm>
              <a:off x="5650860" y="1969332"/>
              <a:ext cx="2397960" cy="620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811605D-2108-4C7C-8A3C-4343DA58E03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32863" y="1951332"/>
                <a:ext cx="2433595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ED6EB3C-A345-4C9E-8507-E3CBFD861D3D}"/>
                  </a:ext>
                </a:extLst>
              </p14:cNvPr>
              <p14:cNvContentPartPr/>
              <p14:nvPr/>
            </p14:nvContentPartPr>
            <p14:xfrm>
              <a:off x="8450220" y="1974732"/>
              <a:ext cx="1798560" cy="5425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ED6EB3C-A345-4C9E-8507-E3CBFD861D3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432220" y="1956732"/>
                <a:ext cx="183420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A23AED1-78C4-41D2-B2BF-3909A49668F7}"/>
                  </a:ext>
                </a:extLst>
              </p14:cNvPr>
              <p14:cNvContentPartPr/>
              <p14:nvPr/>
            </p14:nvContentPartPr>
            <p14:xfrm>
              <a:off x="1189020" y="2759532"/>
              <a:ext cx="1515240" cy="4237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A23AED1-78C4-41D2-B2BF-3909A49668F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71024" y="2741547"/>
                <a:ext cx="1550872" cy="459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2FCF3BE-5FC5-4B8B-A49B-771290FC0B53}"/>
                  </a:ext>
                </a:extLst>
              </p14:cNvPr>
              <p14:cNvContentPartPr/>
              <p14:nvPr/>
            </p14:nvContentPartPr>
            <p14:xfrm>
              <a:off x="3106740" y="2714892"/>
              <a:ext cx="318240" cy="374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2FCF3BE-5FC5-4B8B-A49B-771290FC0B5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88720" y="2696892"/>
                <a:ext cx="35392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B2B27BA-6D2D-409D-8238-1A6127F42FD8}"/>
                  </a:ext>
                </a:extLst>
              </p14:cNvPr>
              <p14:cNvContentPartPr/>
              <p14:nvPr/>
            </p14:nvContentPartPr>
            <p14:xfrm>
              <a:off x="4679220" y="2782212"/>
              <a:ext cx="475200" cy="306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B2B27BA-6D2D-409D-8238-1A6127F42FD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61206" y="2764212"/>
                <a:ext cx="510867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710A717-12FC-42C8-A04E-C41474887201}"/>
                  </a:ext>
                </a:extLst>
              </p14:cNvPr>
              <p14:cNvContentPartPr/>
              <p14:nvPr/>
            </p14:nvContentPartPr>
            <p14:xfrm>
              <a:off x="3850140" y="2885172"/>
              <a:ext cx="489960" cy="175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710A717-12FC-42C8-A04E-C4147488720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32153" y="2867209"/>
                <a:ext cx="525574" cy="211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D87E4EA-9FFD-43DD-AACC-95DF87839F5A}"/>
                  </a:ext>
                </a:extLst>
              </p14:cNvPr>
              <p14:cNvContentPartPr/>
              <p14:nvPr/>
            </p14:nvContentPartPr>
            <p14:xfrm>
              <a:off x="5648700" y="2657292"/>
              <a:ext cx="2755800" cy="4996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D87E4EA-9FFD-43DD-AACC-95DF87839F5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30698" y="2639292"/>
                <a:ext cx="2791445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2484E88-FEDA-4900-B982-961CBCC07D33}"/>
                  </a:ext>
                </a:extLst>
              </p14:cNvPr>
              <p14:cNvContentPartPr/>
              <p14:nvPr/>
            </p14:nvContentPartPr>
            <p14:xfrm>
              <a:off x="8735700" y="2668092"/>
              <a:ext cx="1841760" cy="5630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2484E88-FEDA-4900-B982-961CBCC07D3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717696" y="2650092"/>
                <a:ext cx="1877407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757ECCD-520C-43BC-8815-791CC125B152}"/>
                  </a:ext>
                </a:extLst>
              </p14:cNvPr>
              <p14:cNvContentPartPr/>
              <p14:nvPr/>
            </p14:nvContentPartPr>
            <p14:xfrm>
              <a:off x="2323920" y="3829509"/>
              <a:ext cx="497520" cy="2001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757ECCD-520C-43BC-8815-791CC125B15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306280" y="3811509"/>
                <a:ext cx="5331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6F06C64-5D33-4037-B41E-79DA89A6DA11}"/>
                  </a:ext>
                </a:extLst>
              </p14:cNvPr>
              <p14:cNvContentPartPr/>
              <p14:nvPr/>
            </p14:nvContentPartPr>
            <p14:xfrm>
              <a:off x="1524000" y="3625749"/>
              <a:ext cx="408600" cy="4651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6F06C64-5D33-4037-B41E-79DA89A6DA1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506000" y="3608109"/>
                <a:ext cx="44424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47DC393-1994-415E-967D-19083EE207AF}"/>
                  </a:ext>
                </a:extLst>
              </p14:cNvPr>
              <p14:cNvContentPartPr/>
              <p14:nvPr/>
            </p14:nvContentPartPr>
            <p14:xfrm>
              <a:off x="320880" y="3632589"/>
              <a:ext cx="827640" cy="4158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47DC393-1994-415E-967D-19083EE207A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3232" y="3614949"/>
                <a:ext cx="863296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CDA8F0A-7556-4587-98AC-256ED11CDE31}"/>
                  </a:ext>
                </a:extLst>
              </p14:cNvPr>
              <p14:cNvContentPartPr/>
              <p14:nvPr/>
            </p14:nvContentPartPr>
            <p14:xfrm>
              <a:off x="3270000" y="3613869"/>
              <a:ext cx="1739160" cy="6181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CDA8F0A-7556-4587-98AC-256ED11CDE3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252356" y="3596229"/>
                <a:ext cx="1774807" cy="6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93DCB95-25B7-474C-9A9C-F650F65B36C5}"/>
                  </a:ext>
                </a:extLst>
              </p14:cNvPr>
              <p14:cNvContentPartPr/>
              <p14:nvPr/>
            </p14:nvContentPartPr>
            <p14:xfrm>
              <a:off x="2588160" y="4480749"/>
              <a:ext cx="1937520" cy="3106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93DCB95-25B7-474C-9A9C-F650F65B36C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570157" y="4463089"/>
                <a:ext cx="1973167" cy="346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9D4C8B-32EA-4B9A-9610-BE0F39DDC419}"/>
                  </a:ext>
                </a:extLst>
              </p14:cNvPr>
              <p14:cNvContentPartPr/>
              <p14:nvPr/>
            </p14:nvContentPartPr>
            <p14:xfrm>
              <a:off x="297120" y="5246109"/>
              <a:ext cx="820800" cy="3931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9D4C8B-32EA-4B9A-9610-BE0F39DDC41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79128" y="5228469"/>
                <a:ext cx="856424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52AC029-357B-4E3B-B21F-E29A2379B915}"/>
                  </a:ext>
                </a:extLst>
              </p14:cNvPr>
              <p14:cNvContentPartPr/>
              <p14:nvPr/>
            </p14:nvContentPartPr>
            <p14:xfrm>
              <a:off x="1389360" y="5470029"/>
              <a:ext cx="249840" cy="1576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52AC029-357B-4E3B-B21F-E29A2379B91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371360" y="5452029"/>
                <a:ext cx="28548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2E8BCB2-D5CB-4E45-9A93-70FA873C8FD9}"/>
                  </a:ext>
                </a:extLst>
              </p14:cNvPr>
              <p14:cNvContentPartPr/>
              <p14:nvPr/>
            </p14:nvContentPartPr>
            <p14:xfrm>
              <a:off x="1999560" y="5304789"/>
              <a:ext cx="2196360" cy="567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2E8BCB2-D5CB-4E45-9A93-70FA873C8FD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981560" y="5286789"/>
                <a:ext cx="2232000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62D95AA-86CF-436B-B444-153AA129714E}"/>
                  </a:ext>
                </a:extLst>
              </p14:cNvPr>
              <p14:cNvContentPartPr/>
              <p14:nvPr/>
            </p14:nvContentPartPr>
            <p14:xfrm>
              <a:off x="380280" y="5788989"/>
              <a:ext cx="2806920" cy="5342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62D95AA-86CF-436B-B444-153AA129714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2280" y="5770989"/>
                <a:ext cx="284256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596EF02-BB2F-4FF7-992A-24A7D90511EB}"/>
                  </a:ext>
                </a:extLst>
              </p14:cNvPr>
              <p14:cNvContentPartPr/>
              <p14:nvPr/>
            </p14:nvContentPartPr>
            <p14:xfrm>
              <a:off x="1114680" y="5008149"/>
              <a:ext cx="3441960" cy="500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596EF02-BB2F-4FF7-992A-24A7D90511E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96680" y="4990509"/>
                <a:ext cx="34776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A1387806-4843-4D1D-BFB8-9D9AC050C3FF}"/>
                  </a:ext>
                </a:extLst>
              </p14:cNvPr>
              <p14:cNvContentPartPr/>
              <p14:nvPr/>
            </p14:nvContentPartPr>
            <p14:xfrm>
              <a:off x="6369960" y="4573629"/>
              <a:ext cx="4446360" cy="6674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A1387806-4843-4D1D-BFB8-9D9AC050C3F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351960" y="4555979"/>
                <a:ext cx="4482000" cy="7030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7061725D-42BD-42A6-838D-48E1B7D2BD7A}"/>
                  </a:ext>
                </a:extLst>
              </p14:cNvPr>
              <p14:cNvContentPartPr/>
              <p14:nvPr/>
            </p14:nvContentPartPr>
            <p14:xfrm>
              <a:off x="7605840" y="5602869"/>
              <a:ext cx="329760" cy="1875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7061725D-42BD-42A6-838D-48E1B7D2BD7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587840" y="5585229"/>
                <a:ext cx="3654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447F228F-E48D-4732-AA5F-1461C325160F}"/>
                  </a:ext>
                </a:extLst>
              </p14:cNvPr>
              <p14:cNvContentPartPr/>
              <p14:nvPr/>
            </p14:nvContentPartPr>
            <p14:xfrm>
              <a:off x="6244680" y="5408109"/>
              <a:ext cx="903600" cy="4107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447F228F-E48D-4732-AA5F-1461C325160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26680" y="5390109"/>
                <a:ext cx="93924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C55CA1C-8F01-4880-9218-A04AA449C9CB}"/>
                  </a:ext>
                </a:extLst>
              </p14:cNvPr>
              <p14:cNvContentPartPr/>
              <p14:nvPr/>
            </p14:nvContentPartPr>
            <p14:xfrm>
              <a:off x="11076960" y="5564349"/>
              <a:ext cx="41760" cy="306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C55CA1C-8F01-4880-9218-A04AA449C9C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058960" y="5546709"/>
                <a:ext cx="774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BDB5C202-D7AB-43B5-B5AB-82BF3B0DD591}"/>
                  </a:ext>
                </a:extLst>
              </p14:cNvPr>
              <p14:cNvContentPartPr/>
              <p14:nvPr/>
            </p14:nvContentPartPr>
            <p14:xfrm>
              <a:off x="11056440" y="5725989"/>
              <a:ext cx="325440" cy="2217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BDB5C202-D7AB-43B5-B5AB-82BF3B0DD59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038800" y="5708349"/>
                <a:ext cx="3610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6404404-F653-4B71-AA7B-2F3BF11F886C}"/>
                  </a:ext>
                </a:extLst>
              </p14:cNvPr>
              <p14:cNvContentPartPr/>
              <p14:nvPr/>
            </p14:nvContentPartPr>
            <p14:xfrm>
              <a:off x="8422680" y="5395509"/>
              <a:ext cx="2244240" cy="6760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6404404-F653-4B71-AA7B-2F3BF11F886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405040" y="5377860"/>
                <a:ext cx="2279880" cy="711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D6AFD5DA-BD31-4A08-BB4A-247D34A0BAC4}"/>
                  </a:ext>
                </a:extLst>
              </p14:cNvPr>
              <p14:cNvContentPartPr/>
              <p14:nvPr/>
            </p14:nvContentPartPr>
            <p14:xfrm>
              <a:off x="6122280" y="6254109"/>
              <a:ext cx="291600" cy="2041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D6AFD5DA-BD31-4A08-BB4A-247D34A0BAC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104280" y="6236109"/>
                <a:ext cx="3272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3417A620-7885-48F4-A77D-A57D4E3B16E3}"/>
                  </a:ext>
                </a:extLst>
              </p14:cNvPr>
              <p14:cNvContentPartPr/>
              <p14:nvPr/>
            </p14:nvContentPartPr>
            <p14:xfrm>
              <a:off x="10378560" y="6246909"/>
              <a:ext cx="1581840" cy="4766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3417A620-7885-48F4-A77D-A57D4E3B16E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360920" y="6228923"/>
                <a:ext cx="1617480" cy="512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E5DF85EC-B9EC-4371-833D-C3A0054DF4B8}"/>
                  </a:ext>
                </a:extLst>
              </p14:cNvPr>
              <p14:cNvContentPartPr/>
              <p14:nvPr/>
            </p14:nvContentPartPr>
            <p14:xfrm>
              <a:off x="8934960" y="6152949"/>
              <a:ext cx="1139400" cy="5817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E5DF85EC-B9EC-4371-833D-C3A0054DF4B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917314" y="6134949"/>
                <a:ext cx="1175051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65B8D7F3-3FD0-4A5C-AFB7-7B35CA4ED357}"/>
                  </a:ext>
                </a:extLst>
              </p14:cNvPr>
              <p14:cNvContentPartPr/>
              <p14:nvPr/>
            </p14:nvContentPartPr>
            <p14:xfrm>
              <a:off x="6849840" y="6110469"/>
              <a:ext cx="1718640" cy="4957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65B8D7F3-3FD0-4A5C-AFB7-7B35CA4ED35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831840" y="6092829"/>
                <a:ext cx="175428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CAAEBB85-063C-4B85-9419-8ADAC6574628}"/>
                  </a:ext>
                </a:extLst>
              </p14:cNvPr>
              <p14:cNvContentPartPr/>
              <p14:nvPr/>
            </p14:nvContentPartPr>
            <p14:xfrm>
              <a:off x="11879760" y="6092829"/>
              <a:ext cx="29880" cy="3394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CAAEBB85-063C-4B85-9419-8ADAC657462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862120" y="6075189"/>
                <a:ext cx="6552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EFC39371-7CCD-4B1F-B8C4-A03442CE58F0}"/>
                  </a:ext>
                </a:extLst>
              </p14:cNvPr>
              <p14:cNvContentPartPr/>
              <p14:nvPr/>
            </p14:nvContentPartPr>
            <p14:xfrm>
              <a:off x="1286875" y="4493551"/>
              <a:ext cx="941040" cy="3614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EFC39371-7CCD-4B1F-B8C4-A03442CE58F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269235" y="4475551"/>
                <a:ext cx="97668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2F7DAD33-B195-43A0-948E-6EEA363BBC32}"/>
                  </a:ext>
                </a:extLst>
              </p14:cNvPr>
              <p14:cNvContentPartPr/>
              <p14:nvPr/>
            </p14:nvContentPartPr>
            <p14:xfrm>
              <a:off x="6572755" y="4527751"/>
              <a:ext cx="1762920" cy="46440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2F7DAD33-B195-43A0-948E-6EEA363BBC3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555111" y="4510111"/>
                <a:ext cx="1798567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B2D0C9-78A9-409F-9A79-EB62EFA43A26}"/>
                  </a:ext>
                </a:extLst>
              </p14:cNvPr>
              <p14:cNvContentPartPr/>
              <p14:nvPr/>
            </p14:nvContentPartPr>
            <p14:xfrm>
              <a:off x="240063" y="239183"/>
              <a:ext cx="1208160" cy="433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B2D0C9-78A9-409F-9A79-EB62EFA43A2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04412" y="203543"/>
                <a:ext cx="1279821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3BD7975-1709-45E5-AD1C-164915D17688}"/>
                  </a:ext>
                </a:extLst>
              </p14:cNvPr>
              <p14:cNvContentPartPr/>
              <p14:nvPr/>
            </p14:nvContentPartPr>
            <p14:xfrm>
              <a:off x="1860063" y="238823"/>
              <a:ext cx="1732320" cy="424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3BD7975-1709-45E5-AD1C-164915D1768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824063" y="203183"/>
                <a:ext cx="180396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CFDD8D1-683F-498E-9CA8-87584058E41F}"/>
                  </a:ext>
                </a:extLst>
              </p14:cNvPr>
              <p14:cNvContentPartPr/>
              <p14:nvPr/>
            </p14:nvContentPartPr>
            <p14:xfrm>
              <a:off x="3856263" y="309023"/>
              <a:ext cx="296640" cy="294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CFDD8D1-683F-498E-9CA8-87584058E41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820263" y="273383"/>
                <a:ext cx="36828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534ADFE-D512-4541-AA76-8CD1C8CE0BD2}"/>
                  </a:ext>
                </a:extLst>
              </p14:cNvPr>
              <p14:cNvContentPartPr/>
              <p14:nvPr/>
            </p14:nvContentPartPr>
            <p14:xfrm>
              <a:off x="4490583" y="212543"/>
              <a:ext cx="1955160" cy="501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534ADFE-D512-4541-AA76-8CD1C8CE0BD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454590" y="176903"/>
                <a:ext cx="2026787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A6470CDF-FF5C-4BC6-AE0C-F5D0A6D2DE8B}"/>
                  </a:ext>
                </a:extLst>
              </p14:cNvPr>
              <p14:cNvContentPartPr/>
              <p14:nvPr/>
            </p14:nvContentPartPr>
            <p14:xfrm>
              <a:off x="6834903" y="264743"/>
              <a:ext cx="1912680" cy="4399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A6470CDF-FF5C-4BC6-AE0C-F5D0A6D2DE8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798903" y="229103"/>
                <a:ext cx="198432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B1935072-C2ED-4674-9805-FC4716D95F6B}"/>
                  </a:ext>
                </a:extLst>
              </p14:cNvPr>
              <p14:cNvContentPartPr/>
              <p14:nvPr/>
            </p14:nvContentPartPr>
            <p14:xfrm>
              <a:off x="8913862" y="426436"/>
              <a:ext cx="218520" cy="15552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B1935072-C2ED-4674-9805-FC4716D95F6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877862" y="390796"/>
                <a:ext cx="290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1E1978E-C737-4BFA-8A35-4D00B327E321}"/>
                  </a:ext>
                </a:extLst>
              </p14:cNvPr>
              <p14:cNvContentPartPr/>
              <p14:nvPr/>
            </p14:nvContentPartPr>
            <p14:xfrm>
              <a:off x="9353782" y="15316"/>
              <a:ext cx="2633040" cy="750862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1E1978E-C737-4BFA-8A35-4D00B327E32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318142" y="-20336"/>
                <a:ext cx="2704680" cy="822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6D453F1-00B7-4E82-81E8-A25848B94931}"/>
                  </a:ext>
                </a:extLst>
              </p14:cNvPr>
              <p14:cNvContentPartPr/>
              <p14:nvPr/>
            </p14:nvContentPartPr>
            <p14:xfrm>
              <a:off x="215223" y="884679"/>
              <a:ext cx="11574360" cy="13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6D453F1-00B7-4E82-81E8-A25848B9493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79223" y="848679"/>
                <a:ext cx="11646000" cy="2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3927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5C1DBFF-C976-497D-81C6-0310C33D2404}"/>
                  </a:ext>
                </a:extLst>
              </p14:cNvPr>
              <p14:cNvContentPartPr/>
              <p14:nvPr/>
            </p14:nvContentPartPr>
            <p14:xfrm>
              <a:off x="4360620" y="1216212"/>
              <a:ext cx="100800" cy="506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5C1DBFF-C976-497D-81C6-0310C33D24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2620" y="1198225"/>
                <a:ext cx="136440" cy="542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E404784-9FC7-4E64-8118-108872A0E4F2}"/>
                  </a:ext>
                </a:extLst>
              </p14:cNvPr>
              <p14:cNvContentPartPr/>
              <p14:nvPr/>
            </p14:nvContentPartPr>
            <p14:xfrm>
              <a:off x="562260" y="1218732"/>
              <a:ext cx="3351600" cy="592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E404784-9FC7-4E64-8118-108872A0E4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258" y="1200721"/>
                <a:ext cx="3387244" cy="628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D898576-47BB-41E5-8D28-47636C5A2817}"/>
                  </a:ext>
                </a:extLst>
              </p14:cNvPr>
              <p14:cNvContentPartPr/>
              <p14:nvPr/>
            </p14:nvContentPartPr>
            <p14:xfrm>
              <a:off x="4558980" y="1307292"/>
              <a:ext cx="1529640" cy="407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D898576-47BB-41E5-8D28-47636C5A28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40984" y="1289292"/>
                <a:ext cx="1565272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EFEA5F0-DDF8-413C-B3AF-D22BEDE43F21}"/>
                  </a:ext>
                </a:extLst>
              </p14:cNvPr>
              <p14:cNvContentPartPr/>
              <p14:nvPr/>
            </p14:nvContentPartPr>
            <p14:xfrm>
              <a:off x="6138660" y="1165452"/>
              <a:ext cx="177480" cy="5832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EFEA5F0-DDF8-413C-B3AF-D22BEDE43F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0696" y="1147452"/>
                <a:ext cx="213048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EB9E97E-DBFE-4382-9854-B5E8A16E6919}"/>
                  </a:ext>
                </a:extLst>
              </p14:cNvPr>
              <p14:cNvContentPartPr/>
              <p14:nvPr/>
            </p14:nvContentPartPr>
            <p14:xfrm>
              <a:off x="6731220" y="1416372"/>
              <a:ext cx="269280" cy="188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EB9E97E-DBFE-4382-9854-B5E8A16E69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13196" y="1398372"/>
                <a:ext cx="304968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DEB129A-7724-4FC4-8705-12DA07FAB7C6}"/>
                  </a:ext>
                </a:extLst>
              </p14:cNvPr>
              <p14:cNvContentPartPr/>
              <p14:nvPr/>
            </p14:nvContentPartPr>
            <p14:xfrm>
              <a:off x="7068900" y="1205052"/>
              <a:ext cx="38520" cy="411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DEB129A-7724-4FC4-8705-12DA07FAB7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50900" y="1187052"/>
                <a:ext cx="7416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FD22378-590E-4ED8-833E-D658BF47C447}"/>
                  </a:ext>
                </a:extLst>
              </p14:cNvPr>
              <p14:cNvContentPartPr/>
              <p14:nvPr/>
            </p14:nvContentPartPr>
            <p14:xfrm>
              <a:off x="7236300" y="1431492"/>
              <a:ext cx="182520" cy="360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FD22378-590E-4ED8-833E-D658BF47C44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8300" y="1413474"/>
                <a:ext cx="218160" cy="396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8CBBA14-5712-4838-BB3D-DDEE4A9C123D}"/>
                  </a:ext>
                </a:extLst>
              </p14:cNvPr>
              <p14:cNvContentPartPr/>
              <p14:nvPr/>
            </p14:nvContentPartPr>
            <p14:xfrm>
              <a:off x="7431420" y="1414212"/>
              <a:ext cx="148320" cy="198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8CBBA14-5712-4838-BB3D-DDEE4A9C12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13464" y="1396212"/>
                <a:ext cx="183874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48CC1D4-1A1E-47F0-859B-A835635F4478}"/>
                  </a:ext>
                </a:extLst>
              </p14:cNvPr>
              <p14:cNvContentPartPr/>
              <p14:nvPr/>
            </p14:nvContentPartPr>
            <p14:xfrm>
              <a:off x="7666140" y="1439772"/>
              <a:ext cx="170640" cy="1620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48CC1D4-1A1E-47F0-859B-A835635F447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48140" y="1421812"/>
                <a:ext cx="206280" cy="197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C4EE39F-9CBC-432D-BBF6-EFC0FAF4A3D7}"/>
                  </a:ext>
                </a:extLst>
              </p14:cNvPr>
              <p14:cNvContentPartPr/>
              <p14:nvPr/>
            </p14:nvContentPartPr>
            <p14:xfrm>
              <a:off x="7894380" y="1433652"/>
              <a:ext cx="33120" cy="162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C4EE39F-9CBC-432D-BBF6-EFC0FAF4A3D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76380" y="1415652"/>
                <a:ext cx="687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083DB40-3973-4233-A049-0DEA91FBBDFD}"/>
                  </a:ext>
                </a:extLst>
              </p14:cNvPr>
              <p14:cNvContentPartPr/>
              <p14:nvPr/>
            </p14:nvContentPartPr>
            <p14:xfrm>
              <a:off x="7854420" y="1246452"/>
              <a:ext cx="34200" cy="31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083DB40-3973-4233-A049-0DEA91FBBD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36607" y="1228654"/>
                <a:ext cx="69469" cy="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28E3042-6D89-47F4-A9E1-908E26E00E40}"/>
                  </a:ext>
                </a:extLst>
              </p14:cNvPr>
              <p14:cNvContentPartPr/>
              <p14:nvPr/>
            </p14:nvContentPartPr>
            <p14:xfrm>
              <a:off x="8070420" y="1241412"/>
              <a:ext cx="45720" cy="3754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28E3042-6D89-47F4-A9E1-908E26E00E4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52420" y="1223412"/>
                <a:ext cx="8136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4D2064A-DF50-4AF2-A5C1-996E535E0A1E}"/>
                  </a:ext>
                </a:extLst>
              </p14:cNvPr>
              <p14:cNvContentPartPr/>
              <p14:nvPr/>
            </p14:nvContentPartPr>
            <p14:xfrm>
              <a:off x="8041980" y="1450932"/>
              <a:ext cx="140400" cy="338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4D2064A-DF50-4AF2-A5C1-996E535E0A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23980" y="1432738"/>
                <a:ext cx="176040" cy="69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490C65F-F57A-4889-86A0-E48557F34C61}"/>
                  </a:ext>
                </a:extLst>
              </p14:cNvPr>
              <p14:cNvContentPartPr/>
              <p14:nvPr/>
            </p14:nvContentPartPr>
            <p14:xfrm>
              <a:off x="8263380" y="1166172"/>
              <a:ext cx="210960" cy="4442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490C65F-F57A-4889-86A0-E48557F34C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45380" y="1148172"/>
                <a:ext cx="2466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C620DAA-6805-4C59-A37E-A0646E467B04}"/>
                  </a:ext>
                </a:extLst>
              </p14:cNvPr>
              <p14:cNvContentPartPr/>
              <p14:nvPr/>
            </p14:nvContentPartPr>
            <p14:xfrm>
              <a:off x="8538420" y="1421772"/>
              <a:ext cx="284040" cy="157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C620DAA-6805-4C59-A37E-A0646E467B0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20420" y="1403772"/>
                <a:ext cx="3196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0685124-8A63-42F4-BA63-CBBBCB60EC91}"/>
                  </a:ext>
                </a:extLst>
              </p14:cNvPr>
              <p14:cNvContentPartPr/>
              <p14:nvPr/>
            </p14:nvContentPartPr>
            <p14:xfrm>
              <a:off x="8943420" y="1372452"/>
              <a:ext cx="143640" cy="2271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0685124-8A63-42F4-BA63-CBBBCB60EC9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925420" y="1354452"/>
                <a:ext cx="1792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3B9AE9A-8FF0-4A4B-B4E1-ECEED18C3CEF}"/>
                  </a:ext>
                </a:extLst>
              </p14:cNvPr>
              <p14:cNvContentPartPr/>
              <p14:nvPr/>
            </p14:nvContentPartPr>
            <p14:xfrm>
              <a:off x="9470100" y="1194252"/>
              <a:ext cx="105480" cy="534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3B9AE9A-8FF0-4A4B-B4E1-ECEED18C3CE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452100" y="1176252"/>
                <a:ext cx="14112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C8CDE23-58DB-4A60-A9AB-E3A4457E323E}"/>
                  </a:ext>
                </a:extLst>
              </p14:cNvPr>
              <p14:cNvContentPartPr/>
              <p14:nvPr/>
            </p14:nvContentPartPr>
            <p14:xfrm>
              <a:off x="9429420" y="1455972"/>
              <a:ext cx="290160" cy="1494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C8CDE23-58DB-4A60-A9AB-E3A4457E323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11398" y="1438015"/>
                <a:ext cx="325844" cy="184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4D0C2C4-102F-4D3D-933F-571C9D856137}"/>
                  </a:ext>
                </a:extLst>
              </p14:cNvPr>
              <p14:cNvContentPartPr/>
              <p14:nvPr/>
            </p14:nvContentPartPr>
            <p14:xfrm>
              <a:off x="9819660" y="1443372"/>
              <a:ext cx="167400" cy="180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4D0C2C4-102F-4D3D-933F-571C9D85613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801699" y="1425372"/>
                <a:ext cx="202964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8CAAF64-839F-486E-9FB9-4FCBCB2A46AE}"/>
                  </a:ext>
                </a:extLst>
              </p14:cNvPr>
              <p14:cNvContentPartPr/>
              <p14:nvPr/>
            </p14:nvContentPartPr>
            <p14:xfrm>
              <a:off x="10319340" y="1275612"/>
              <a:ext cx="867240" cy="374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8CAAF64-839F-486E-9FB9-4FCBCB2A46A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301340" y="1257612"/>
                <a:ext cx="90288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4DF04FA-B009-4801-A66C-F1DE58D08161}"/>
                  </a:ext>
                </a:extLst>
              </p14:cNvPr>
              <p14:cNvContentPartPr/>
              <p14:nvPr/>
            </p14:nvContentPartPr>
            <p14:xfrm>
              <a:off x="1200540" y="2077332"/>
              <a:ext cx="1414800" cy="462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4DF04FA-B009-4801-A66C-F1DE58D0816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82540" y="2059346"/>
                <a:ext cx="1450440" cy="498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8EA2709-3119-4D3C-966C-B53172DDE94F}"/>
                  </a:ext>
                </a:extLst>
              </p14:cNvPr>
              <p14:cNvContentPartPr/>
              <p14:nvPr/>
            </p14:nvContentPartPr>
            <p14:xfrm>
              <a:off x="3085500" y="2076612"/>
              <a:ext cx="188640" cy="385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8EA2709-3119-4D3C-966C-B53172DDE94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67534" y="2058629"/>
                <a:ext cx="224212" cy="421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FBDEF00-DC87-4396-8AA8-8EBFD3E0DAB1}"/>
                  </a:ext>
                </a:extLst>
              </p14:cNvPr>
              <p14:cNvContentPartPr/>
              <p14:nvPr/>
            </p14:nvContentPartPr>
            <p14:xfrm>
              <a:off x="4602900" y="2111172"/>
              <a:ext cx="498240" cy="308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FBDEF00-DC87-4396-8AA8-8EBFD3E0DAB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84913" y="2093172"/>
                <a:ext cx="533854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4CE7267-8ADE-4A87-B68B-7536C3597BCB}"/>
                  </a:ext>
                </a:extLst>
              </p14:cNvPr>
              <p14:cNvContentPartPr/>
              <p14:nvPr/>
            </p14:nvContentPartPr>
            <p14:xfrm>
              <a:off x="3776700" y="2203332"/>
              <a:ext cx="428760" cy="199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4CE7267-8ADE-4A87-B68B-7536C3597BC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58700" y="2185364"/>
                <a:ext cx="464400" cy="235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811605D-2108-4C7C-8A3C-4343DA58E030}"/>
                  </a:ext>
                </a:extLst>
              </p14:cNvPr>
              <p14:cNvContentPartPr/>
              <p14:nvPr/>
            </p14:nvContentPartPr>
            <p14:xfrm>
              <a:off x="5650860" y="1969332"/>
              <a:ext cx="2397960" cy="620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811605D-2108-4C7C-8A3C-4343DA58E03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32863" y="1951332"/>
                <a:ext cx="2433595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ED6EB3C-A345-4C9E-8507-E3CBFD861D3D}"/>
                  </a:ext>
                </a:extLst>
              </p14:cNvPr>
              <p14:cNvContentPartPr/>
              <p14:nvPr/>
            </p14:nvContentPartPr>
            <p14:xfrm>
              <a:off x="8450220" y="1974732"/>
              <a:ext cx="1798560" cy="5425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ED6EB3C-A345-4C9E-8507-E3CBFD861D3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432220" y="1956732"/>
                <a:ext cx="183420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A23AED1-78C4-41D2-B2BF-3909A49668F7}"/>
                  </a:ext>
                </a:extLst>
              </p14:cNvPr>
              <p14:cNvContentPartPr/>
              <p14:nvPr/>
            </p14:nvContentPartPr>
            <p14:xfrm>
              <a:off x="1189020" y="2759532"/>
              <a:ext cx="1515240" cy="4237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A23AED1-78C4-41D2-B2BF-3909A49668F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71024" y="2741547"/>
                <a:ext cx="1550872" cy="459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2FCF3BE-5FC5-4B8B-A49B-771290FC0B53}"/>
                  </a:ext>
                </a:extLst>
              </p14:cNvPr>
              <p14:cNvContentPartPr/>
              <p14:nvPr/>
            </p14:nvContentPartPr>
            <p14:xfrm>
              <a:off x="3106740" y="2714892"/>
              <a:ext cx="318240" cy="374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2FCF3BE-5FC5-4B8B-A49B-771290FC0B5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88720" y="2696892"/>
                <a:ext cx="35392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B2B27BA-6D2D-409D-8238-1A6127F42FD8}"/>
                  </a:ext>
                </a:extLst>
              </p14:cNvPr>
              <p14:cNvContentPartPr/>
              <p14:nvPr/>
            </p14:nvContentPartPr>
            <p14:xfrm>
              <a:off x="4679220" y="2782212"/>
              <a:ext cx="475200" cy="306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B2B27BA-6D2D-409D-8238-1A6127F42FD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61206" y="2764212"/>
                <a:ext cx="510867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710A717-12FC-42C8-A04E-C41474887201}"/>
                  </a:ext>
                </a:extLst>
              </p14:cNvPr>
              <p14:cNvContentPartPr/>
              <p14:nvPr/>
            </p14:nvContentPartPr>
            <p14:xfrm>
              <a:off x="3850140" y="2885172"/>
              <a:ext cx="489960" cy="175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710A717-12FC-42C8-A04E-C4147488720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32153" y="2867209"/>
                <a:ext cx="525574" cy="211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D87E4EA-9FFD-43DD-AACC-95DF87839F5A}"/>
                  </a:ext>
                </a:extLst>
              </p14:cNvPr>
              <p14:cNvContentPartPr/>
              <p14:nvPr/>
            </p14:nvContentPartPr>
            <p14:xfrm>
              <a:off x="5648700" y="2657292"/>
              <a:ext cx="2755800" cy="4996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D87E4EA-9FFD-43DD-AACC-95DF87839F5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30698" y="2639292"/>
                <a:ext cx="2791445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2484E88-FEDA-4900-B982-961CBCC07D33}"/>
                  </a:ext>
                </a:extLst>
              </p14:cNvPr>
              <p14:cNvContentPartPr/>
              <p14:nvPr/>
            </p14:nvContentPartPr>
            <p14:xfrm>
              <a:off x="8735700" y="2668092"/>
              <a:ext cx="1841760" cy="5630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2484E88-FEDA-4900-B982-961CBCC07D3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717696" y="2650092"/>
                <a:ext cx="1877407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660B553-34C1-49B1-82FC-DA9CAAF0BB3D}"/>
                  </a:ext>
                </a:extLst>
              </p14:cNvPr>
              <p14:cNvContentPartPr/>
              <p14:nvPr/>
            </p14:nvContentPartPr>
            <p14:xfrm>
              <a:off x="271135" y="2787878"/>
              <a:ext cx="558720" cy="3862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660B553-34C1-49B1-82FC-DA9CAAF0BB3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53135" y="2769878"/>
                <a:ext cx="59436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757ECCD-520C-43BC-8815-791CC125B152}"/>
                  </a:ext>
                </a:extLst>
              </p14:cNvPr>
              <p14:cNvContentPartPr/>
              <p14:nvPr/>
            </p14:nvContentPartPr>
            <p14:xfrm>
              <a:off x="2323920" y="3829509"/>
              <a:ext cx="497520" cy="2001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757ECCD-520C-43BC-8815-791CC125B15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306280" y="3811509"/>
                <a:ext cx="5331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6F06C64-5D33-4037-B41E-79DA89A6DA11}"/>
                  </a:ext>
                </a:extLst>
              </p14:cNvPr>
              <p14:cNvContentPartPr/>
              <p14:nvPr/>
            </p14:nvContentPartPr>
            <p14:xfrm>
              <a:off x="1524000" y="3625749"/>
              <a:ext cx="408600" cy="4651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6F06C64-5D33-4037-B41E-79DA89A6DA1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506000" y="3608109"/>
                <a:ext cx="44424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47DC393-1994-415E-967D-19083EE207AF}"/>
                  </a:ext>
                </a:extLst>
              </p14:cNvPr>
              <p14:cNvContentPartPr/>
              <p14:nvPr/>
            </p14:nvContentPartPr>
            <p14:xfrm>
              <a:off x="320880" y="3632589"/>
              <a:ext cx="827640" cy="4158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47DC393-1994-415E-967D-19083EE207A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3232" y="3614949"/>
                <a:ext cx="863296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CDA8F0A-7556-4587-98AC-256ED11CDE31}"/>
                  </a:ext>
                </a:extLst>
              </p14:cNvPr>
              <p14:cNvContentPartPr/>
              <p14:nvPr/>
            </p14:nvContentPartPr>
            <p14:xfrm>
              <a:off x="3270000" y="3613869"/>
              <a:ext cx="1739160" cy="6181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CDA8F0A-7556-4587-98AC-256ED11CDE3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252356" y="3596229"/>
                <a:ext cx="1774807" cy="6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93DCB95-25B7-474C-9A9C-F650F65B36C5}"/>
                  </a:ext>
                </a:extLst>
              </p14:cNvPr>
              <p14:cNvContentPartPr/>
              <p14:nvPr/>
            </p14:nvContentPartPr>
            <p14:xfrm>
              <a:off x="2588160" y="4480749"/>
              <a:ext cx="1937520" cy="3106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93DCB95-25B7-474C-9A9C-F650F65B36C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570157" y="4463089"/>
                <a:ext cx="1973167" cy="346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9D4C8B-32EA-4B9A-9610-BE0F39DDC419}"/>
                  </a:ext>
                </a:extLst>
              </p14:cNvPr>
              <p14:cNvContentPartPr/>
              <p14:nvPr/>
            </p14:nvContentPartPr>
            <p14:xfrm>
              <a:off x="297120" y="5246109"/>
              <a:ext cx="820800" cy="3931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9D4C8B-32EA-4B9A-9610-BE0F39DDC41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79128" y="5228469"/>
                <a:ext cx="856424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52AC029-357B-4E3B-B21F-E29A2379B915}"/>
                  </a:ext>
                </a:extLst>
              </p14:cNvPr>
              <p14:cNvContentPartPr/>
              <p14:nvPr/>
            </p14:nvContentPartPr>
            <p14:xfrm>
              <a:off x="1389360" y="5470029"/>
              <a:ext cx="249840" cy="1576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52AC029-357B-4E3B-B21F-E29A2379B91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371360" y="5452029"/>
                <a:ext cx="28548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2E8BCB2-D5CB-4E45-9A93-70FA873C8FD9}"/>
                  </a:ext>
                </a:extLst>
              </p14:cNvPr>
              <p14:cNvContentPartPr/>
              <p14:nvPr/>
            </p14:nvContentPartPr>
            <p14:xfrm>
              <a:off x="1999560" y="5304789"/>
              <a:ext cx="2196360" cy="567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2E8BCB2-D5CB-4E45-9A93-70FA873C8FD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981560" y="5286789"/>
                <a:ext cx="2232000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62D95AA-86CF-436B-B444-153AA129714E}"/>
                  </a:ext>
                </a:extLst>
              </p14:cNvPr>
              <p14:cNvContentPartPr/>
              <p14:nvPr/>
            </p14:nvContentPartPr>
            <p14:xfrm>
              <a:off x="380280" y="5788989"/>
              <a:ext cx="2806920" cy="5342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62D95AA-86CF-436B-B444-153AA129714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2280" y="5770989"/>
                <a:ext cx="284256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596EF02-BB2F-4FF7-992A-24A7D90511EB}"/>
                  </a:ext>
                </a:extLst>
              </p14:cNvPr>
              <p14:cNvContentPartPr/>
              <p14:nvPr/>
            </p14:nvContentPartPr>
            <p14:xfrm>
              <a:off x="1114680" y="5008149"/>
              <a:ext cx="3441960" cy="500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596EF02-BB2F-4FF7-992A-24A7D90511E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96680" y="4990509"/>
                <a:ext cx="34776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A1387806-4843-4D1D-BFB8-9D9AC050C3FF}"/>
                  </a:ext>
                </a:extLst>
              </p14:cNvPr>
              <p14:cNvContentPartPr/>
              <p14:nvPr/>
            </p14:nvContentPartPr>
            <p14:xfrm>
              <a:off x="6369960" y="4573629"/>
              <a:ext cx="4446360" cy="6674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A1387806-4843-4D1D-BFB8-9D9AC050C3F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351960" y="4555979"/>
                <a:ext cx="4482000" cy="7030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7061725D-42BD-42A6-838D-48E1B7D2BD7A}"/>
                  </a:ext>
                </a:extLst>
              </p14:cNvPr>
              <p14:cNvContentPartPr/>
              <p14:nvPr/>
            </p14:nvContentPartPr>
            <p14:xfrm>
              <a:off x="7605840" y="5602869"/>
              <a:ext cx="329760" cy="1875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7061725D-42BD-42A6-838D-48E1B7D2BD7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587840" y="5585229"/>
                <a:ext cx="3654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447F228F-E48D-4732-AA5F-1461C325160F}"/>
                  </a:ext>
                </a:extLst>
              </p14:cNvPr>
              <p14:cNvContentPartPr/>
              <p14:nvPr/>
            </p14:nvContentPartPr>
            <p14:xfrm>
              <a:off x="6244680" y="5408109"/>
              <a:ext cx="903600" cy="4107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447F228F-E48D-4732-AA5F-1461C325160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26680" y="5390109"/>
                <a:ext cx="93924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C55CA1C-8F01-4880-9218-A04AA449C9CB}"/>
                  </a:ext>
                </a:extLst>
              </p14:cNvPr>
              <p14:cNvContentPartPr/>
              <p14:nvPr/>
            </p14:nvContentPartPr>
            <p14:xfrm>
              <a:off x="11076960" y="5564349"/>
              <a:ext cx="41760" cy="306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C55CA1C-8F01-4880-9218-A04AA449C9C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058960" y="5546709"/>
                <a:ext cx="774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BDB5C202-D7AB-43B5-B5AB-82BF3B0DD591}"/>
                  </a:ext>
                </a:extLst>
              </p14:cNvPr>
              <p14:cNvContentPartPr/>
              <p14:nvPr/>
            </p14:nvContentPartPr>
            <p14:xfrm>
              <a:off x="11056440" y="5725989"/>
              <a:ext cx="325440" cy="2217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BDB5C202-D7AB-43B5-B5AB-82BF3B0DD59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038800" y="5708349"/>
                <a:ext cx="3610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6404404-F653-4B71-AA7B-2F3BF11F886C}"/>
                  </a:ext>
                </a:extLst>
              </p14:cNvPr>
              <p14:cNvContentPartPr/>
              <p14:nvPr/>
            </p14:nvContentPartPr>
            <p14:xfrm>
              <a:off x="8422680" y="5395509"/>
              <a:ext cx="2244240" cy="6760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6404404-F653-4B71-AA7B-2F3BF11F886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405040" y="5377860"/>
                <a:ext cx="2279880" cy="711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D6AFD5DA-BD31-4A08-BB4A-247D34A0BAC4}"/>
                  </a:ext>
                </a:extLst>
              </p14:cNvPr>
              <p14:cNvContentPartPr/>
              <p14:nvPr/>
            </p14:nvContentPartPr>
            <p14:xfrm>
              <a:off x="6122280" y="6254109"/>
              <a:ext cx="291600" cy="2041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D6AFD5DA-BD31-4A08-BB4A-247D34A0BAC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104280" y="6236109"/>
                <a:ext cx="3272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3417A620-7885-48F4-A77D-A57D4E3B16E3}"/>
                  </a:ext>
                </a:extLst>
              </p14:cNvPr>
              <p14:cNvContentPartPr/>
              <p14:nvPr/>
            </p14:nvContentPartPr>
            <p14:xfrm>
              <a:off x="10378560" y="6246909"/>
              <a:ext cx="1581840" cy="4766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3417A620-7885-48F4-A77D-A57D4E3B16E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360920" y="6228923"/>
                <a:ext cx="1617480" cy="512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E5DF85EC-B9EC-4371-833D-C3A0054DF4B8}"/>
                  </a:ext>
                </a:extLst>
              </p14:cNvPr>
              <p14:cNvContentPartPr/>
              <p14:nvPr/>
            </p14:nvContentPartPr>
            <p14:xfrm>
              <a:off x="8934960" y="6152949"/>
              <a:ext cx="1139400" cy="5817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E5DF85EC-B9EC-4371-833D-C3A0054DF4B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917314" y="6134949"/>
                <a:ext cx="1175051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65B8D7F3-3FD0-4A5C-AFB7-7B35CA4ED357}"/>
                  </a:ext>
                </a:extLst>
              </p14:cNvPr>
              <p14:cNvContentPartPr/>
              <p14:nvPr/>
            </p14:nvContentPartPr>
            <p14:xfrm>
              <a:off x="6849840" y="6110469"/>
              <a:ext cx="1718640" cy="4957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65B8D7F3-3FD0-4A5C-AFB7-7B35CA4ED35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831840" y="6092829"/>
                <a:ext cx="175428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CAAEBB85-063C-4B85-9419-8ADAC6574628}"/>
                  </a:ext>
                </a:extLst>
              </p14:cNvPr>
              <p14:cNvContentPartPr/>
              <p14:nvPr/>
            </p14:nvContentPartPr>
            <p14:xfrm>
              <a:off x="11879760" y="6092829"/>
              <a:ext cx="29880" cy="3394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CAAEBB85-063C-4B85-9419-8ADAC657462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862120" y="6075189"/>
                <a:ext cx="6552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D1B9B6CF-35E0-45AB-A6B5-4EECEE94357D}"/>
                  </a:ext>
                </a:extLst>
              </p14:cNvPr>
              <p14:cNvContentPartPr/>
              <p14:nvPr/>
            </p14:nvContentPartPr>
            <p14:xfrm>
              <a:off x="10589275" y="3645391"/>
              <a:ext cx="650160" cy="7149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D1B9B6CF-35E0-45AB-A6B5-4EECEE94357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571275" y="3627751"/>
                <a:ext cx="68580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EFC39371-7CCD-4B1F-B8C4-A03442CE58F0}"/>
                  </a:ext>
                </a:extLst>
              </p14:cNvPr>
              <p14:cNvContentPartPr/>
              <p14:nvPr/>
            </p14:nvContentPartPr>
            <p14:xfrm>
              <a:off x="1286875" y="4493551"/>
              <a:ext cx="941040" cy="3614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EFC39371-7CCD-4B1F-B8C4-A03442CE58F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269235" y="4475551"/>
                <a:ext cx="97668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2F7DAD33-B195-43A0-948E-6EEA363BBC32}"/>
                  </a:ext>
                </a:extLst>
              </p14:cNvPr>
              <p14:cNvContentPartPr/>
              <p14:nvPr/>
            </p14:nvContentPartPr>
            <p14:xfrm>
              <a:off x="6572755" y="4527751"/>
              <a:ext cx="1762920" cy="46440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2F7DAD33-B195-43A0-948E-6EEA363BBC3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555111" y="4510111"/>
                <a:ext cx="1798567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3170B073-89AF-45C8-8D15-DA4616C30C9E}"/>
                  </a:ext>
                </a:extLst>
              </p14:cNvPr>
              <p14:cNvContentPartPr/>
              <p14:nvPr/>
            </p14:nvContentPartPr>
            <p14:xfrm>
              <a:off x="10563715" y="3864631"/>
              <a:ext cx="153360" cy="5007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3170B073-89AF-45C8-8D15-DA4616C30C9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546075" y="3846631"/>
                <a:ext cx="18900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B2D0C9-78A9-409F-9A79-EB62EFA43A26}"/>
                  </a:ext>
                </a:extLst>
              </p14:cNvPr>
              <p14:cNvContentPartPr/>
              <p14:nvPr/>
            </p14:nvContentPartPr>
            <p14:xfrm>
              <a:off x="240063" y="239183"/>
              <a:ext cx="1208160" cy="433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B2D0C9-78A9-409F-9A79-EB62EFA43A2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04412" y="203543"/>
                <a:ext cx="1279821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3BD7975-1709-45E5-AD1C-164915D17688}"/>
                  </a:ext>
                </a:extLst>
              </p14:cNvPr>
              <p14:cNvContentPartPr/>
              <p14:nvPr/>
            </p14:nvContentPartPr>
            <p14:xfrm>
              <a:off x="1860063" y="238823"/>
              <a:ext cx="1732320" cy="424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3BD7975-1709-45E5-AD1C-164915D1768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824063" y="203183"/>
                <a:ext cx="180396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CFDD8D1-683F-498E-9CA8-87584058E41F}"/>
                  </a:ext>
                </a:extLst>
              </p14:cNvPr>
              <p14:cNvContentPartPr/>
              <p14:nvPr/>
            </p14:nvContentPartPr>
            <p14:xfrm>
              <a:off x="3856263" y="309023"/>
              <a:ext cx="296640" cy="294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CFDD8D1-683F-498E-9CA8-87584058E41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820263" y="273383"/>
                <a:ext cx="36828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534ADFE-D512-4541-AA76-8CD1C8CE0BD2}"/>
                  </a:ext>
                </a:extLst>
              </p14:cNvPr>
              <p14:cNvContentPartPr/>
              <p14:nvPr/>
            </p14:nvContentPartPr>
            <p14:xfrm>
              <a:off x="4490583" y="212543"/>
              <a:ext cx="1955160" cy="501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534ADFE-D512-4541-AA76-8CD1C8CE0BD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454590" y="176903"/>
                <a:ext cx="2026787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A6470CDF-FF5C-4BC6-AE0C-F5D0A6D2DE8B}"/>
                  </a:ext>
                </a:extLst>
              </p14:cNvPr>
              <p14:cNvContentPartPr/>
              <p14:nvPr/>
            </p14:nvContentPartPr>
            <p14:xfrm>
              <a:off x="6834903" y="264743"/>
              <a:ext cx="1912680" cy="4399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A6470CDF-FF5C-4BC6-AE0C-F5D0A6D2DE8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798903" y="229103"/>
                <a:ext cx="198432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B1935072-C2ED-4674-9805-FC4716D95F6B}"/>
                  </a:ext>
                </a:extLst>
              </p14:cNvPr>
              <p14:cNvContentPartPr/>
              <p14:nvPr/>
            </p14:nvContentPartPr>
            <p14:xfrm>
              <a:off x="8913862" y="426436"/>
              <a:ext cx="218520" cy="15552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B1935072-C2ED-4674-9805-FC4716D95F6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877862" y="390796"/>
                <a:ext cx="290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1E1978E-C737-4BFA-8A35-4D00B327E321}"/>
                  </a:ext>
                </a:extLst>
              </p14:cNvPr>
              <p14:cNvContentPartPr/>
              <p14:nvPr/>
            </p14:nvContentPartPr>
            <p14:xfrm>
              <a:off x="9353782" y="15316"/>
              <a:ext cx="2633040" cy="750862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1E1978E-C737-4BFA-8A35-4D00B327E32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318142" y="-20336"/>
                <a:ext cx="2704680" cy="822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6D453F1-00B7-4E82-81E8-A25848B94931}"/>
                  </a:ext>
                </a:extLst>
              </p14:cNvPr>
              <p14:cNvContentPartPr/>
              <p14:nvPr/>
            </p14:nvContentPartPr>
            <p14:xfrm>
              <a:off x="215223" y="884679"/>
              <a:ext cx="11574360" cy="13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6D453F1-00B7-4E82-81E8-A25848B9493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79223" y="848679"/>
                <a:ext cx="11646000" cy="2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5733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86CFCDE-383C-479F-98FA-185B149D0C7C}"/>
                  </a:ext>
                </a:extLst>
              </p14:cNvPr>
              <p14:cNvContentPartPr/>
              <p14:nvPr/>
            </p14:nvContentPartPr>
            <p14:xfrm>
              <a:off x="357382" y="1627756"/>
              <a:ext cx="117000" cy="110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86CFCDE-383C-479F-98FA-185B149D0C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382" y="1610116"/>
                <a:ext cx="1526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30CE77A-8CB9-490C-A69F-C1E719720728}"/>
                  </a:ext>
                </a:extLst>
              </p14:cNvPr>
              <p14:cNvContentPartPr/>
              <p14:nvPr/>
            </p14:nvContentPartPr>
            <p14:xfrm>
              <a:off x="847342" y="1474756"/>
              <a:ext cx="1495080" cy="4082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30CE77A-8CB9-490C-A69F-C1E71972072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9698" y="1457116"/>
                <a:ext cx="1530729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AD4E076-4CAE-488A-9976-D7D144B70FBE}"/>
                  </a:ext>
                </a:extLst>
              </p14:cNvPr>
              <p14:cNvContentPartPr/>
              <p14:nvPr/>
            </p14:nvContentPartPr>
            <p14:xfrm>
              <a:off x="5986702" y="1408876"/>
              <a:ext cx="214200" cy="4845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AD4E076-4CAE-488A-9976-D7D144B70F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68672" y="1391236"/>
                <a:ext cx="24990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219DE17-EB61-4C23-A596-4A7BE60FC738}"/>
                  </a:ext>
                </a:extLst>
              </p14:cNvPr>
              <p14:cNvContentPartPr/>
              <p14:nvPr/>
            </p14:nvContentPartPr>
            <p14:xfrm>
              <a:off x="6200182" y="1647556"/>
              <a:ext cx="137520" cy="1742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219DE17-EB61-4C23-A596-4A7BE60FC73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82542" y="1629916"/>
                <a:ext cx="1731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D8D86A1-6CCE-4AAA-90CD-A7939D11FA75}"/>
                  </a:ext>
                </a:extLst>
              </p14:cNvPr>
              <p14:cNvContentPartPr/>
              <p14:nvPr/>
            </p14:nvContentPartPr>
            <p14:xfrm>
              <a:off x="6351022" y="1669516"/>
              <a:ext cx="157320" cy="1411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D8D86A1-6CCE-4AAA-90CD-A7939D11FA7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33022" y="1651516"/>
                <a:ext cx="1929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110B8E4-1FEC-4DAD-9439-C62EFFCA1C2E}"/>
                  </a:ext>
                </a:extLst>
              </p14:cNvPr>
              <p14:cNvContentPartPr/>
              <p14:nvPr/>
            </p14:nvContentPartPr>
            <p14:xfrm>
              <a:off x="6878782" y="1494916"/>
              <a:ext cx="199800" cy="2617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110B8E4-1FEC-4DAD-9439-C62EFFCA1C2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61142" y="1477276"/>
                <a:ext cx="23544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7FE1FAD-7B27-4424-A9E5-1D49F881055E}"/>
                  </a:ext>
                </a:extLst>
              </p14:cNvPr>
              <p14:cNvContentPartPr/>
              <p14:nvPr/>
            </p14:nvContentPartPr>
            <p14:xfrm>
              <a:off x="7938622" y="1464316"/>
              <a:ext cx="1927080" cy="417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7FE1FAD-7B27-4424-A9E5-1D49F881055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20979" y="1446676"/>
                <a:ext cx="1962727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CEF4468-F651-412E-A9AC-D45F53B8FEE6}"/>
                  </a:ext>
                </a:extLst>
              </p14:cNvPr>
              <p14:cNvContentPartPr/>
              <p14:nvPr/>
            </p14:nvContentPartPr>
            <p14:xfrm>
              <a:off x="7171102" y="1512196"/>
              <a:ext cx="450720" cy="2808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CEF4468-F651-412E-A9AC-D45F53B8FEE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53102" y="1494196"/>
                <a:ext cx="48636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85A74AF-8F1D-4EEB-A483-33C1D6A5C5FE}"/>
                  </a:ext>
                </a:extLst>
              </p14:cNvPr>
              <p14:cNvContentPartPr/>
              <p14:nvPr/>
            </p14:nvContentPartPr>
            <p14:xfrm>
              <a:off x="332182" y="2604796"/>
              <a:ext cx="97920" cy="1033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85A74AF-8F1D-4EEB-A483-33C1D6A5C5F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4542" y="2587156"/>
                <a:ext cx="1335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3B762CF-FEAB-474C-B0DD-632D29D224E0}"/>
                  </a:ext>
                </a:extLst>
              </p14:cNvPr>
              <p14:cNvContentPartPr/>
              <p14:nvPr/>
            </p14:nvContentPartPr>
            <p14:xfrm>
              <a:off x="2441782" y="2422996"/>
              <a:ext cx="792360" cy="3920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3B762CF-FEAB-474C-B0DD-632D29D224E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23782" y="2404996"/>
                <a:ext cx="82800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C1373D2-D155-4BA3-B5D6-B850E5566EC5}"/>
                  </a:ext>
                </a:extLst>
              </p14:cNvPr>
              <p14:cNvContentPartPr/>
              <p14:nvPr/>
            </p14:nvContentPartPr>
            <p14:xfrm>
              <a:off x="843382" y="2443516"/>
              <a:ext cx="1290960" cy="5450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C1373D2-D155-4BA3-B5D6-B850E5566EC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25387" y="2425864"/>
                <a:ext cx="1326590" cy="580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FF073D1-7490-49AE-83A8-03506CBFE7E4}"/>
                  </a:ext>
                </a:extLst>
              </p14:cNvPr>
              <p14:cNvContentPartPr/>
              <p14:nvPr/>
            </p14:nvContentPartPr>
            <p14:xfrm>
              <a:off x="3433942" y="2513716"/>
              <a:ext cx="70920" cy="795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FF073D1-7490-49AE-83A8-03506CBFE7E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15942" y="2495716"/>
                <a:ext cx="1065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64E55EE-6327-4612-A458-632B683CDE57}"/>
                  </a:ext>
                </a:extLst>
              </p14:cNvPr>
              <p14:cNvContentPartPr/>
              <p14:nvPr/>
            </p14:nvContentPartPr>
            <p14:xfrm>
              <a:off x="3473902" y="2683996"/>
              <a:ext cx="50400" cy="986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64E55EE-6327-4612-A458-632B683CDE5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56262" y="2665996"/>
                <a:ext cx="8604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AA5CB4E-3398-40E4-93AD-5EFD3A9A7CFC}"/>
                  </a:ext>
                </a:extLst>
              </p14:cNvPr>
              <p14:cNvContentPartPr/>
              <p14:nvPr/>
            </p14:nvContentPartPr>
            <p14:xfrm>
              <a:off x="3864142" y="2356396"/>
              <a:ext cx="3439440" cy="6422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AA5CB4E-3398-40E4-93AD-5EFD3A9A7CF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46502" y="2338406"/>
                <a:ext cx="3475080" cy="677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E516D3D-17F2-46BB-88AB-FE06920B056E}"/>
                  </a:ext>
                </a:extLst>
              </p14:cNvPr>
              <p14:cNvContentPartPr/>
              <p14:nvPr/>
            </p14:nvContentPartPr>
            <p14:xfrm>
              <a:off x="5500702" y="3144796"/>
              <a:ext cx="1031760" cy="4284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E516D3D-17F2-46BB-88AB-FE06920B056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82702" y="3126811"/>
                <a:ext cx="1067400" cy="464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610DA1F7-F193-44C5-AA8A-EF635BC0FBA6}"/>
                  </a:ext>
                </a:extLst>
              </p14:cNvPr>
              <p14:cNvContentPartPr/>
              <p14:nvPr/>
            </p14:nvContentPartPr>
            <p14:xfrm>
              <a:off x="3427462" y="3273676"/>
              <a:ext cx="1131120" cy="3859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610DA1F7-F193-44C5-AA8A-EF635BC0FBA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409816" y="3256036"/>
                <a:ext cx="1166771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C629034-5591-4B2F-893A-89F95CC0B2CC}"/>
                  </a:ext>
                </a:extLst>
              </p14:cNvPr>
              <p14:cNvContentPartPr/>
              <p14:nvPr/>
            </p14:nvContentPartPr>
            <p14:xfrm>
              <a:off x="3026782" y="3735916"/>
              <a:ext cx="3920400" cy="1198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C629034-5591-4B2F-893A-89F95CC0B2C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91142" y="3699916"/>
                <a:ext cx="39920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96B0F36-E705-458E-B0F9-A43C7DFBE3E7}"/>
                  </a:ext>
                </a:extLst>
              </p14:cNvPr>
              <p14:cNvContentPartPr/>
              <p14:nvPr/>
            </p14:nvContentPartPr>
            <p14:xfrm>
              <a:off x="4326022" y="4034356"/>
              <a:ext cx="1194480" cy="3823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96B0F36-E705-458E-B0F9-A43C7DFBE3E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08022" y="4016373"/>
                <a:ext cx="1230120" cy="417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62BD54FF-2E06-4EFD-A4A0-0E3B8F79A853}"/>
                  </a:ext>
                </a:extLst>
              </p14:cNvPr>
              <p14:cNvContentPartPr/>
              <p14:nvPr/>
            </p14:nvContentPartPr>
            <p14:xfrm>
              <a:off x="7567462" y="3948676"/>
              <a:ext cx="86400" cy="892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62BD54FF-2E06-4EFD-A4A0-0E3B8F79A85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49822" y="3930676"/>
                <a:ext cx="1220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C4993732-686F-4031-B106-E523FB42640B}"/>
                  </a:ext>
                </a:extLst>
              </p14:cNvPr>
              <p14:cNvContentPartPr/>
              <p14:nvPr/>
            </p14:nvContentPartPr>
            <p14:xfrm>
              <a:off x="9067222" y="3749236"/>
              <a:ext cx="1800720" cy="5054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C4993732-686F-4031-B106-E523FB42640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049582" y="3731596"/>
                <a:ext cx="183636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E120B8E-2772-40E9-9B07-E696A27B7B97}"/>
                  </a:ext>
                </a:extLst>
              </p14:cNvPr>
              <p14:cNvContentPartPr/>
              <p14:nvPr/>
            </p14:nvContentPartPr>
            <p14:xfrm>
              <a:off x="7989382" y="3810076"/>
              <a:ext cx="726840" cy="3690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E120B8E-2772-40E9-9B07-E696A27B7B9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971751" y="3792436"/>
                <a:ext cx="762462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B29881F0-AD1C-420D-9900-535040A68F49}"/>
                  </a:ext>
                </a:extLst>
              </p14:cNvPr>
              <p14:cNvContentPartPr/>
              <p14:nvPr/>
            </p14:nvContentPartPr>
            <p14:xfrm>
              <a:off x="7576822" y="3279076"/>
              <a:ext cx="75600" cy="633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B29881F0-AD1C-420D-9900-535040A68F4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558822" y="3261436"/>
                <a:ext cx="1112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268D4D7-9DF1-4691-80EB-A49EC85E2CFA}"/>
                  </a:ext>
                </a:extLst>
              </p14:cNvPr>
              <p14:cNvContentPartPr/>
              <p14:nvPr/>
            </p14:nvContentPartPr>
            <p14:xfrm>
              <a:off x="10149382" y="3095116"/>
              <a:ext cx="1090440" cy="3769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268D4D7-9DF1-4691-80EB-A49EC85E2CF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131742" y="3077476"/>
                <a:ext cx="112608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50F04EBC-28A6-4E2F-9E60-628F4111E43C}"/>
                  </a:ext>
                </a:extLst>
              </p14:cNvPr>
              <p14:cNvContentPartPr/>
              <p14:nvPr/>
            </p14:nvContentPartPr>
            <p14:xfrm>
              <a:off x="7894342" y="3095116"/>
              <a:ext cx="1934280" cy="4658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50F04EBC-28A6-4E2F-9E60-628F4111E43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76702" y="3077476"/>
                <a:ext cx="196992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3D8025-78ED-4512-8047-1257E48326EA}"/>
                  </a:ext>
                </a:extLst>
              </p14:cNvPr>
              <p14:cNvContentPartPr/>
              <p14:nvPr/>
            </p14:nvContentPartPr>
            <p14:xfrm>
              <a:off x="334702" y="5155756"/>
              <a:ext cx="113760" cy="130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3D8025-78ED-4512-8047-1257E48326E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17062" y="5138116"/>
                <a:ext cx="1494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0C3661-4A5B-44CA-856D-476733BBC7E9}"/>
                  </a:ext>
                </a:extLst>
              </p14:cNvPr>
              <p14:cNvContentPartPr/>
              <p14:nvPr/>
            </p14:nvContentPartPr>
            <p14:xfrm>
              <a:off x="726382" y="5013556"/>
              <a:ext cx="299160" cy="370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0C3661-4A5B-44CA-856D-476733BBC7E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08382" y="4995556"/>
                <a:ext cx="3348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726A7C9-DFFE-4B7F-A5F5-E6B289A90ADB}"/>
                  </a:ext>
                </a:extLst>
              </p14:cNvPr>
              <p14:cNvContentPartPr/>
              <p14:nvPr/>
            </p14:nvContentPartPr>
            <p14:xfrm>
              <a:off x="1098622" y="5195716"/>
              <a:ext cx="30240" cy="150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726A7C9-DFFE-4B7F-A5F5-E6B289A90AD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80982" y="5178076"/>
                <a:ext cx="658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EF29D89-CC73-4783-8CBD-FBBD263DA81F}"/>
                  </a:ext>
                </a:extLst>
              </p14:cNvPr>
              <p14:cNvContentPartPr/>
              <p14:nvPr/>
            </p14:nvContentPartPr>
            <p14:xfrm>
              <a:off x="1050022" y="5061076"/>
              <a:ext cx="20520" cy="43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EF29D89-CC73-4783-8CBD-FBBD263DA81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32382" y="5043436"/>
                <a:ext cx="561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D547FE6-C741-4C5A-84CB-95057C8BC641}"/>
                  </a:ext>
                </a:extLst>
              </p14:cNvPr>
              <p14:cNvContentPartPr/>
              <p14:nvPr/>
            </p14:nvContentPartPr>
            <p14:xfrm>
              <a:off x="1186462" y="5176996"/>
              <a:ext cx="382680" cy="213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D547FE6-C741-4C5A-84CB-95057C8BC64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68462" y="5159356"/>
                <a:ext cx="4183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952EB77-853B-4F1E-A767-26E6DD85E19D}"/>
                  </a:ext>
                </a:extLst>
              </p14:cNvPr>
              <p14:cNvContentPartPr/>
              <p14:nvPr/>
            </p14:nvContentPartPr>
            <p14:xfrm>
              <a:off x="1634662" y="5160076"/>
              <a:ext cx="255960" cy="227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952EB77-853B-4F1E-A767-26E6DD85E19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616662" y="5142076"/>
                <a:ext cx="29160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202529B-85D5-4A8F-9E37-84C3691F3129}"/>
                  </a:ext>
                </a:extLst>
              </p14:cNvPr>
              <p14:cNvContentPartPr/>
              <p14:nvPr/>
            </p14:nvContentPartPr>
            <p14:xfrm>
              <a:off x="2297782" y="4959556"/>
              <a:ext cx="2712600" cy="516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202529B-85D5-4A8F-9E37-84C3691F312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79782" y="4941916"/>
                <a:ext cx="274824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A2A98D1-F1A5-44C0-999F-D0F44C4D9462}"/>
                  </a:ext>
                </a:extLst>
              </p14:cNvPr>
              <p14:cNvContentPartPr/>
              <p14:nvPr/>
            </p14:nvContentPartPr>
            <p14:xfrm>
              <a:off x="8826742" y="5089516"/>
              <a:ext cx="476640" cy="3409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A2A98D1-F1A5-44C0-999F-D0F44C4D946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809102" y="5071876"/>
                <a:ext cx="5122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9B3DA7B-7841-494F-A5D9-21FD70EED565}"/>
                  </a:ext>
                </a:extLst>
              </p14:cNvPr>
              <p14:cNvContentPartPr/>
              <p14:nvPr/>
            </p14:nvContentPartPr>
            <p14:xfrm>
              <a:off x="6746662" y="5061796"/>
              <a:ext cx="1685880" cy="4327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9B3DA7B-7841-494F-A5D9-21FD70EED56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728662" y="5043796"/>
                <a:ext cx="172152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E1C0DB7-AAC9-4385-A23D-DB47F13784B8}"/>
                  </a:ext>
                </a:extLst>
              </p14:cNvPr>
              <p14:cNvContentPartPr/>
              <p14:nvPr/>
            </p14:nvContentPartPr>
            <p14:xfrm>
              <a:off x="5471902" y="5073316"/>
              <a:ext cx="906840" cy="3056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E1C0DB7-AAC9-4385-A23D-DB47F13784B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454255" y="5055676"/>
                <a:ext cx="942494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C74ED1D-53DC-46B3-BD5A-7358A50C1E91}"/>
                  </a:ext>
                </a:extLst>
              </p14:cNvPr>
              <p14:cNvContentPartPr/>
              <p14:nvPr/>
            </p14:nvContentPartPr>
            <p14:xfrm>
              <a:off x="751942" y="5566516"/>
              <a:ext cx="711720" cy="350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C74ED1D-53DC-46B3-BD5A-7358A50C1E9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34302" y="5548534"/>
                <a:ext cx="747360" cy="385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E52D232-27B7-41C3-A087-B7BBF6730002}"/>
                  </a:ext>
                </a:extLst>
              </p14:cNvPr>
              <p14:cNvContentPartPr/>
              <p14:nvPr/>
            </p14:nvContentPartPr>
            <p14:xfrm>
              <a:off x="9594982" y="5044516"/>
              <a:ext cx="1317240" cy="3466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E52D232-27B7-41C3-A087-B7BBF673000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577342" y="5026535"/>
                <a:ext cx="1352880" cy="382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B1985F9-BCAD-489A-BD65-EE91881D6D92}"/>
                  </a:ext>
                </a:extLst>
              </p14:cNvPr>
              <p14:cNvContentPartPr/>
              <p14:nvPr/>
            </p14:nvContentPartPr>
            <p14:xfrm>
              <a:off x="3702502" y="5585236"/>
              <a:ext cx="1376640" cy="3175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B1985F9-BCAD-489A-BD65-EE91881D6D9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84862" y="5567236"/>
                <a:ext cx="141228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23BD770-CAE1-4548-B4ED-7D92A54359B3}"/>
                  </a:ext>
                </a:extLst>
              </p14:cNvPr>
              <p14:cNvContentPartPr/>
              <p14:nvPr/>
            </p14:nvContentPartPr>
            <p14:xfrm>
              <a:off x="1953982" y="5544196"/>
              <a:ext cx="1199880" cy="4485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23BD770-CAE1-4548-B4ED-7D92A54359B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935982" y="5526556"/>
                <a:ext cx="123552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914B935-BD1F-4A00-AB9E-6DAA60BFB8C1}"/>
                  </a:ext>
                </a:extLst>
              </p14:cNvPr>
              <p14:cNvContentPartPr/>
              <p14:nvPr/>
            </p14:nvContentPartPr>
            <p14:xfrm>
              <a:off x="5772862" y="5545276"/>
              <a:ext cx="271800" cy="4345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914B935-BD1F-4A00-AB9E-6DAA60BFB8C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754886" y="5527636"/>
                <a:ext cx="307393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C335153-1197-4FC8-B943-B141F2ADBFB5}"/>
                  </a:ext>
                </a:extLst>
              </p14:cNvPr>
              <p14:cNvContentPartPr/>
              <p14:nvPr/>
            </p14:nvContentPartPr>
            <p14:xfrm>
              <a:off x="3980103" y="96623"/>
              <a:ext cx="1890000" cy="653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C335153-1197-4FC8-B943-B141F2ADBFB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2503" y="60970"/>
                <a:ext cx="6126480" cy="1094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00B1821-79C1-4CAD-AEE4-ACA71BAB85AD}"/>
                  </a:ext>
                </a:extLst>
              </p14:cNvPr>
              <p14:cNvContentPartPr/>
              <p14:nvPr/>
            </p14:nvContentPartPr>
            <p14:xfrm>
              <a:off x="311662" y="116476"/>
              <a:ext cx="2964240" cy="543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00B1821-79C1-4CAD-AEE4-ACA71BAB85A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76022" y="80476"/>
                <a:ext cx="3035880" cy="6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22535FB-B8C2-4A3D-9837-937C274752E4}"/>
                  </a:ext>
                </a:extLst>
              </p14:cNvPr>
              <p14:cNvContentPartPr/>
              <p14:nvPr/>
            </p14:nvContentPartPr>
            <p14:xfrm>
              <a:off x="6222862" y="5886916"/>
              <a:ext cx="27360" cy="63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22535FB-B8C2-4A3D-9837-937C274752E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187222" y="5851276"/>
                <a:ext cx="990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A8E264F-A2B5-496C-9DD1-AF58FF68D3CF}"/>
                  </a:ext>
                </a:extLst>
              </p14:cNvPr>
              <p14:cNvContentPartPr/>
              <p14:nvPr/>
            </p14:nvContentPartPr>
            <p14:xfrm>
              <a:off x="235342" y="776716"/>
              <a:ext cx="5901480" cy="223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A8E264F-A2B5-496C-9DD1-AF58FF68D3C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99342" y="740716"/>
                <a:ext cx="597312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808487-B55D-4D45-8560-843D09E94ECC}"/>
                  </a:ext>
                </a:extLst>
              </p14:cNvPr>
              <p14:cNvContentPartPr/>
              <p14:nvPr/>
            </p14:nvContentPartPr>
            <p14:xfrm>
              <a:off x="4187103" y="1418183"/>
              <a:ext cx="1492920" cy="6195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808487-B55D-4D45-8560-843D09E94EC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169107" y="1400193"/>
                <a:ext cx="1528551" cy="655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D62E159-383B-41FE-8EAE-0450B7FB5FF4}"/>
                  </a:ext>
                </a:extLst>
              </p14:cNvPr>
              <p14:cNvContentPartPr/>
              <p14:nvPr/>
            </p14:nvContentPartPr>
            <p14:xfrm>
              <a:off x="2782023" y="1398023"/>
              <a:ext cx="1129680" cy="619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D62E159-383B-41FE-8EAE-0450B7FB5FF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764029" y="1380013"/>
                <a:ext cx="1165309" cy="6548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1889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14:cNvPr>
              <p14:cNvContentPartPr/>
              <p14:nvPr/>
            </p14:nvContentPartPr>
            <p14:xfrm>
              <a:off x="1591303" y="1941290"/>
              <a:ext cx="621837" cy="694155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3300" y="1923288"/>
                <a:ext cx="657484" cy="7297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14:cNvPr>
              <p14:cNvContentPartPr/>
              <p14:nvPr/>
            </p14:nvContentPartPr>
            <p14:xfrm>
              <a:off x="1570745" y="2258134"/>
              <a:ext cx="325551" cy="405609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2739" y="2240139"/>
                <a:ext cx="361203" cy="441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14:cNvPr>
              <p14:cNvContentPartPr/>
              <p14:nvPr/>
            </p14:nvContentPartPr>
            <p14:xfrm>
              <a:off x="2188712" y="2344480"/>
              <a:ext cx="492923" cy="462206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0722" y="2326481"/>
                <a:ext cx="528543" cy="497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14:cNvPr>
              <p14:cNvContentPartPr/>
              <p14:nvPr/>
            </p14:nvContentPartPr>
            <p14:xfrm>
              <a:off x="1440379" y="2285223"/>
              <a:ext cx="154794" cy="155278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2380" y="2267251"/>
                <a:ext cx="190433" cy="190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14:cNvPr>
              <p14:cNvContentPartPr/>
              <p14:nvPr/>
            </p14:nvContentPartPr>
            <p14:xfrm>
              <a:off x="2457183" y="2299251"/>
              <a:ext cx="143911" cy="200991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39239" y="2281241"/>
                <a:ext cx="179440" cy="236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14:cNvPr>
              <p14:cNvContentPartPr/>
              <p14:nvPr/>
            </p14:nvContentPartPr>
            <p14:xfrm>
              <a:off x="1478594" y="2537248"/>
              <a:ext cx="210423" cy="2411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60609" y="2519279"/>
                <a:ext cx="246033" cy="276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1BCDBF-5AC1-4B2F-B213-6C158525BD47}"/>
                  </a:ext>
                </a:extLst>
              </p14:cNvPr>
              <p14:cNvContentPartPr/>
              <p14:nvPr/>
            </p14:nvContentPartPr>
            <p14:xfrm>
              <a:off x="1193676" y="2903674"/>
              <a:ext cx="267503" cy="257103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1BCDBF-5AC1-4B2F-B213-6C158525BD4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75674" y="2885670"/>
                <a:ext cx="303146" cy="292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D0693B-1223-4A9E-97AC-DB5CB1D7C4AC}"/>
                  </a:ext>
                </a:extLst>
              </p14:cNvPr>
              <p14:cNvContentPartPr/>
              <p14:nvPr/>
            </p14:nvContentPartPr>
            <p14:xfrm>
              <a:off x="852161" y="3284371"/>
              <a:ext cx="980282" cy="45688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D0693B-1223-4A9E-97AC-DB5CB1D7C4A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4168" y="3266369"/>
                <a:ext cx="1015909" cy="492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4277213-44EC-4337-961B-4549EBF30191}"/>
                  </a:ext>
                </a:extLst>
              </p14:cNvPr>
              <p14:cNvContentPartPr/>
              <p14:nvPr/>
            </p14:nvContentPartPr>
            <p14:xfrm>
              <a:off x="695916" y="3276390"/>
              <a:ext cx="153827" cy="18309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4277213-44EC-4337-961B-4549EBF3019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7946" y="3258404"/>
                <a:ext cx="189408" cy="218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95018D-F5A2-4638-B6DB-2E91B6E1F3D4}"/>
                  </a:ext>
                </a:extLst>
              </p14:cNvPr>
              <p14:cNvContentPartPr/>
              <p14:nvPr/>
            </p14:nvContentPartPr>
            <p14:xfrm>
              <a:off x="1703771" y="3273003"/>
              <a:ext cx="172209" cy="235335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95018D-F5A2-4638-B6DB-2E91B6E1F3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85758" y="3255011"/>
                <a:ext cx="207876" cy="270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CAED148-8DDF-46F5-9AA1-F5E785D01273}"/>
                  </a:ext>
                </a:extLst>
              </p14:cNvPr>
              <p14:cNvContentPartPr/>
              <p14:nvPr/>
            </p14:nvContentPartPr>
            <p14:xfrm>
              <a:off x="499763" y="3858560"/>
              <a:ext cx="282983" cy="278145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CAED148-8DDF-46F5-9AA1-F5E785D0127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1784" y="3840545"/>
                <a:ext cx="318581" cy="313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8D7C59-6924-46A6-8B1A-E54228B8CF57}"/>
                  </a:ext>
                </a:extLst>
              </p14:cNvPr>
              <p14:cNvContentPartPr/>
              <p14:nvPr/>
            </p14:nvContentPartPr>
            <p14:xfrm>
              <a:off x="1710543" y="3829053"/>
              <a:ext cx="217921" cy="273308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8D7C59-6924-46A6-8B1A-E54228B8CF5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92563" y="3811049"/>
                <a:ext cx="253522" cy="308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3BE542A-23CC-4820-AED2-69C00C03AE07}"/>
                  </a:ext>
                </a:extLst>
              </p14:cNvPr>
              <p14:cNvContentPartPr/>
              <p14:nvPr/>
            </p14:nvContentPartPr>
            <p14:xfrm>
              <a:off x="2777171" y="2928587"/>
              <a:ext cx="451080" cy="347561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3BE542A-23CC-4820-AED2-69C00C03AE0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59185" y="2910597"/>
                <a:ext cx="486692" cy="383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0A860D3-FCBA-44F2-8DD8-489789C707C8}"/>
                  </a:ext>
                </a:extLst>
              </p14:cNvPr>
              <p14:cNvContentPartPr/>
              <p14:nvPr/>
            </p14:nvContentPartPr>
            <p14:xfrm>
              <a:off x="2621894" y="3345563"/>
              <a:ext cx="929974" cy="5263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0A860D3-FCBA-44F2-8DD8-489789C707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03892" y="3327551"/>
                <a:ext cx="965618" cy="561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12C722B-822B-417A-95D0-5FA8A605688E}"/>
                  </a:ext>
                </a:extLst>
              </p14:cNvPr>
              <p14:cNvContentPartPr/>
              <p14:nvPr/>
            </p14:nvContentPartPr>
            <p14:xfrm>
              <a:off x="2415098" y="3394904"/>
              <a:ext cx="173660" cy="184786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12C722B-822B-417A-95D0-5FA8A605688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97083" y="3376929"/>
                <a:ext cx="209329" cy="220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82D06E8-C8CB-4B74-A3E2-80FBDE1DA276}"/>
                  </a:ext>
                </a:extLst>
              </p14:cNvPr>
              <p14:cNvContentPartPr/>
              <p14:nvPr/>
            </p14:nvContentPartPr>
            <p14:xfrm>
              <a:off x="3502285" y="3331535"/>
              <a:ext cx="180916" cy="263875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82D06E8-C8CB-4B74-A3E2-80FBDE1DA27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84301" y="3313535"/>
                <a:ext cx="216524" cy="299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14E041-F41F-4C77-B02B-2013C7150C5B}"/>
                  </a:ext>
                </a:extLst>
              </p14:cNvPr>
              <p14:cNvContentPartPr/>
              <p14:nvPr/>
            </p14:nvContentPartPr>
            <p14:xfrm>
              <a:off x="2381237" y="4008759"/>
              <a:ext cx="259280" cy="28370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14E041-F41F-4C77-B02B-2013C7150C5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63256" y="3990780"/>
                <a:ext cx="294882" cy="319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5473106-FFCB-4840-AB91-64B40AF86091}"/>
                  </a:ext>
                </a:extLst>
              </p14:cNvPr>
              <p14:cNvContentPartPr/>
              <p14:nvPr/>
            </p14:nvContentPartPr>
            <p14:xfrm>
              <a:off x="3250019" y="4035606"/>
              <a:ext cx="1018013" cy="836372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5473106-FFCB-4840-AB91-64B40AF8609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32020" y="4017604"/>
                <a:ext cx="1053651" cy="872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2CF2604-8529-463F-95A7-EB1583AE7622}"/>
                  </a:ext>
                </a:extLst>
              </p14:cNvPr>
              <p14:cNvContentPartPr/>
              <p14:nvPr/>
            </p14:nvContentPartPr>
            <p14:xfrm>
              <a:off x="3033549" y="4406386"/>
              <a:ext cx="228321" cy="243559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2CF2604-8529-463F-95A7-EB1583AE762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15543" y="4388371"/>
                <a:ext cx="263974" cy="279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BC12DB6-3E1E-49EC-94F9-93F210D2899D}"/>
                  </a:ext>
                </a:extLst>
              </p14:cNvPr>
              <p14:cNvContentPartPr/>
              <p14:nvPr/>
            </p14:nvContentPartPr>
            <p14:xfrm>
              <a:off x="4198375" y="4395261"/>
              <a:ext cx="212600" cy="222516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BC12DB6-3E1E-49EC-94F9-93F210D2899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80389" y="4377258"/>
                <a:ext cx="248213" cy="258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D1C8027-87A2-428C-BDEB-9802F8D10983}"/>
                  </a:ext>
                </a:extLst>
              </p14:cNvPr>
              <p14:cNvContentPartPr/>
              <p14:nvPr/>
            </p14:nvContentPartPr>
            <p14:xfrm>
              <a:off x="3030647" y="4990009"/>
              <a:ext cx="226870" cy="244284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D1C8027-87A2-428C-BDEB-9802F8D1098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12670" y="4971994"/>
                <a:ext cx="262465" cy="27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6864377-D170-4C92-AF57-27E834EAF650}"/>
                  </a:ext>
                </a:extLst>
              </p14:cNvPr>
              <p14:cNvContentPartPr/>
              <p14:nvPr/>
            </p14:nvContentPartPr>
            <p14:xfrm>
              <a:off x="4172737" y="4996056"/>
              <a:ext cx="217921" cy="260247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6864377-D170-4C92-AF57-27E834EAF65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54757" y="4978058"/>
                <a:ext cx="253522" cy="295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2C6775D-F9E9-41BA-B62B-87F912A02CE5}"/>
                  </a:ext>
                </a:extLst>
              </p14:cNvPr>
              <p14:cNvContentPartPr/>
              <p14:nvPr/>
            </p14:nvContentPartPr>
            <p14:xfrm>
              <a:off x="12746755" y="2164351"/>
              <a:ext cx="17640" cy="16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2C6775D-F9E9-41BA-B62B-87F912A02CE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728755" y="2146711"/>
                <a:ext cx="532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69301B3-9C3E-4025-BEB0-C7BC913A1C82}"/>
                  </a:ext>
                </a:extLst>
              </p14:cNvPr>
              <p14:cNvContentPartPr/>
              <p14:nvPr/>
            </p14:nvContentPartPr>
            <p14:xfrm>
              <a:off x="445007" y="6113861"/>
              <a:ext cx="595652" cy="578526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69301B3-9C3E-4025-BEB0-C7BC913A1C8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27011" y="6095861"/>
                <a:ext cx="631283" cy="614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CF3BCDE-EA03-45E1-AA7F-57F24A2DC9F2}"/>
                  </a:ext>
                </a:extLst>
              </p14:cNvPr>
              <p14:cNvContentPartPr/>
              <p14:nvPr/>
            </p14:nvContentPartPr>
            <p14:xfrm>
              <a:off x="1533287" y="6153119"/>
              <a:ext cx="303713" cy="390947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CF3BCDE-EA03-45E1-AA7F-57F24A2DC9F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515295" y="6135136"/>
                <a:ext cx="339338" cy="426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2F24924-37ED-44AF-8C8F-72E72772FA78}"/>
                  </a:ext>
                </a:extLst>
              </p14:cNvPr>
              <p14:cNvContentPartPr/>
              <p14:nvPr/>
            </p14:nvContentPartPr>
            <p14:xfrm>
              <a:off x="2228087" y="6247343"/>
              <a:ext cx="177946" cy="140484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2F24924-37ED-44AF-8C8F-72E72772FA7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10113" y="6229332"/>
                <a:ext cx="213535" cy="176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54A3BA4-C854-43F5-9544-28B9D7DEEF08}"/>
                  </a:ext>
                </a:extLst>
              </p14:cNvPr>
              <p14:cNvContentPartPr/>
              <p14:nvPr/>
            </p14:nvContentPartPr>
            <p14:xfrm>
              <a:off x="12512035" y="6033631"/>
              <a:ext cx="19440" cy="17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54A3BA4-C854-43F5-9544-28B9D7DEEF0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2494395" y="6015631"/>
                <a:ext cx="550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E40CE4EC-D7C2-4A30-BEBD-442A497ECA0E}"/>
                  </a:ext>
                </a:extLst>
              </p14:cNvPr>
              <p14:cNvContentPartPr/>
              <p14:nvPr/>
            </p14:nvContentPartPr>
            <p14:xfrm>
              <a:off x="2793698" y="6246916"/>
              <a:ext cx="323640" cy="29160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E40CE4EC-D7C2-4A30-BEBD-442A497ECA0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776058" y="6229254"/>
                <a:ext cx="359280" cy="327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4A849F28-8F77-4FEE-9B85-08FF23837103}"/>
                  </a:ext>
                </a:extLst>
              </p14:cNvPr>
              <p14:cNvContentPartPr/>
              <p14:nvPr/>
            </p14:nvContentPartPr>
            <p14:xfrm>
              <a:off x="3462218" y="6283276"/>
              <a:ext cx="182880" cy="1724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4A849F28-8F77-4FEE-9B85-08FF2383710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444218" y="6265636"/>
                <a:ext cx="2185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4F656C5A-0A7B-4B81-A6AC-2451D8F30F71}"/>
                  </a:ext>
                </a:extLst>
              </p14:cNvPr>
              <p14:cNvContentPartPr/>
              <p14:nvPr/>
            </p14:nvContentPartPr>
            <p14:xfrm>
              <a:off x="4636538" y="6041716"/>
              <a:ext cx="991440" cy="48960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4F656C5A-0A7B-4B81-A6AC-2451D8F30F7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618898" y="6023716"/>
                <a:ext cx="102708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9FC50D8E-6E44-423F-9FF0-DDAF5D1CD74F}"/>
                  </a:ext>
                </a:extLst>
              </p14:cNvPr>
              <p14:cNvContentPartPr/>
              <p14:nvPr/>
            </p14:nvContentPartPr>
            <p14:xfrm>
              <a:off x="3869738" y="6037756"/>
              <a:ext cx="558000" cy="5403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9FC50D8E-6E44-423F-9FF0-DDAF5D1CD74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851738" y="6020116"/>
                <a:ext cx="59364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81C47A4A-385C-4D4E-9B90-2010FF07075F}"/>
                  </a:ext>
                </a:extLst>
              </p14:cNvPr>
              <p14:cNvContentPartPr/>
              <p14:nvPr/>
            </p14:nvContentPartPr>
            <p14:xfrm>
              <a:off x="5834978" y="6005356"/>
              <a:ext cx="5385960" cy="55548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81C47A4A-385C-4D4E-9B90-2010FF07075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817337" y="5987705"/>
                <a:ext cx="5421602" cy="591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FDF0601-246F-450E-BD1C-D0A22763CEB1}"/>
                  </a:ext>
                </a:extLst>
              </p14:cNvPr>
              <p14:cNvContentPartPr/>
              <p14:nvPr/>
            </p14:nvContentPartPr>
            <p14:xfrm>
              <a:off x="4973498" y="2071996"/>
              <a:ext cx="519480" cy="222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FDF0601-246F-450E-BD1C-D0A22763CEB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955858" y="2054356"/>
                <a:ext cx="555120" cy="22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45E00AF-B4CA-4641-B5A9-B529C61D3DDB}"/>
                  </a:ext>
                </a:extLst>
              </p14:cNvPr>
              <p14:cNvContentPartPr/>
              <p14:nvPr/>
            </p14:nvContentPartPr>
            <p14:xfrm>
              <a:off x="5147018" y="2137516"/>
              <a:ext cx="156240" cy="1837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45E00AF-B4CA-4641-B5A9-B529C61D3DD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129018" y="2119876"/>
                <a:ext cx="191880" cy="18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AE12CDF-4647-4618-A626-310185077D11}"/>
                  </a:ext>
                </a:extLst>
              </p14:cNvPr>
              <p14:cNvContentPartPr/>
              <p14:nvPr/>
            </p14:nvContentPartPr>
            <p14:xfrm>
              <a:off x="159938" y="136636"/>
              <a:ext cx="2278080" cy="510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AE12CDF-4647-4618-A626-310185077D1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24304" y="100996"/>
                <a:ext cx="2349709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33F02C5C-9409-4F59-884B-13892D5A959D}"/>
                  </a:ext>
                </a:extLst>
              </p14:cNvPr>
              <p14:cNvContentPartPr/>
              <p14:nvPr/>
            </p14:nvContentPartPr>
            <p14:xfrm>
              <a:off x="2780018" y="31876"/>
              <a:ext cx="1400760" cy="4946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33F02C5C-9409-4F59-884B-13892D5A959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744027" y="-3790"/>
                <a:ext cx="1472382" cy="566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FCA36A0-D709-4D87-A300-3AC4CDA8811F}"/>
                  </a:ext>
                </a:extLst>
              </p14:cNvPr>
              <p14:cNvContentPartPr/>
              <p14:nvPr/>
            </p14:nvContentPartPr>
            <p14:xfrm>
              <a:off x="4600178" y="273764"/>
              <a:ext cx="337680" cy="19080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FCA36A0-D709-4D87-A300-3AC4CDA8811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564500" y="237764"/>
                <a:ext cx="409396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5547F7A3-658E-47D7-8B4E-D7B8143CEED5}"/>
                  </a:ext>
                </a:extLst>
              </p14:cNvPr>
              <p14:cNvContentPartPr/>
              <p14:nvPr/>
            </p14:nvContentPartPr>
            <p14:xfrm>
              <a:off x="5323058" y="84404"/>
              <a:ext cx="2533680" cy="4010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5547F7A3-658E-47D7-8B4E-D7B8143CEED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287413" y="48764"/>
                <a:ext cx="260533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A6C6317-29A6-4DEA-A1F3-68318EE7EF1A}"/>
                  </a:ext>
                </a:extLst>
              </p14:cNvPr>
              <p14:cNvContentPartPr/>
              <p14:nvPr/>
            </p14:nvContentPartPr>
            <p14:xfrm>
              <a:off x="9588698" y="85124"/>
              <a:ext cx="2446560" cy="5274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A6C6317-29A6-4DEA-A1F3-68318EE7EF1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553058" y="49484"/>
                <a:ext cx="251820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06F509A-BE2D-40B8-B764-706151F4CA04}"/>
                  </a:ext>
                </a:extLst>
              </p14:cNvPr>
              <p14:cNvContentPartPr/>
              <p14:nvPr/>
            </p14:nvContentPartPr>
            <p14:xfrm>
              <a:off x="8164898" y="45524"/>
              <a:ext cx="1038960" cy="423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06F509A-BE2D-40B8-B764-706151F4CA0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129270" y="9884"/>
                <a:ext cx="1110575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616E412-F4D6-46FA-AFAE-7A7885D91A8A}"/>
                  </a:ext>
                </a:extLst>
              </p14:cNvPr>
              <p14:cNvContentPartPr/>
              <p14:nvPr/>
            </p14:nvContentPartPr>
            <p14:xfrm>
              <a:off x="100898" y="774884"/>
              <a:ext cx="11840040" cy="3654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616E412-F4D6-46FA-AFAE-7A7885D91A8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4898" y="738884"/>
                <a:ext cx="11911680" cy="43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1141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2C6775D-F9E9-41BA-B62B-87F912A02CE5}"/>
                  </a:ext>
                </a:extLst>
              </p14:cNvPr>
              <p14:cNvContentPartPr/>
              <p14:nvPr/>
            </p14:nvContentPartPr>
            <p14:xfrm>
              <a:off x="12746755" y="2164351"/>
              <a:ext cx="17640" cy="16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2C6775D-F9E9-41BA-B62B-87F912A02CE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728755" y="2146711"/>
                <a:ext cx="532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69301B3-9C3E-4025-BEB0-C7BC913A1C82}"/>
                  </a:ext>
                </a:extLst>
              </p14:cNvPr>
              <p14:cNvContentPartPr/>
              <p14:nvPr/>
            </p14:nvContentPartPr>
            <p14:xfrm>
              <a:off x="445007" y="6113861"/>
              <a:ext cx="595652" cy="578526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69301B3-9C3E-4025-BEB0-C7BC913A1C8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27011" y="6095861"/>
                <a:ext cx="631283" cy="614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CF3BCDE-EA03-45E1-AA7F-57F24A2DC9F2}"/>
                  </a:ext>
                </a:extLst>
              </p14:cNvPr>
              <p14:cNvContentPartPr/>
              <p14:nvPr/>
            </p14:nvContentPartPr>
            <p14:xfrm>
              <a:off x="1533287" y="6153119"/>
              <a:ext cx="303713" cy="390947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CF3BCDE-EA03-45E1-AA7F-57F24A2DC9F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515295" y="6135136"/>
                <a:ext cx="339338" cy="426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2F24924-37ED-44AF-8C8F-72E72772FA78}"/>
                  </a:ext>
                </a:extLst>
              </p14:cNvPr>
              <p14:cNvContentPartPr/>
              <p14:nvPr/>
            </p14:nvContentPartPr>
            <p14:xfrm>
              <a:off x="2228087" y="6247343"/>
              <a:ext cx="177946" cy="140484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2F24924-37ED-44AF-8C8F-72E72772FA7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10113" y="6229332"/>
                <a:ext cx="213535" cy="176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54A3BA4-C854-43F5-9544-28B9D7DEEF08}"/>
                  </a:ext>
                </a:extLst>
              </p14:cNvPr>
              <p14:cNvContentPartPr/>
              <p14:nvPr/>
            </p14:nvContentPartPr>
            <p14:xfrm>
              <a:off x="12512035" y="6033631"/>
              <a:ext cx="19440" cy="17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54A3BA4-C854-43F5-9544-28B9D7DEEF0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2494395" y="6015631"/>
                <a:ext cx="550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78CF15C9-413F-44F9-83F0-BBEB626AE219}"/>
                  </a:ext>
                </a:extLst>
              </p14:cNvPr>
              <p14:cNvContentPartPr/>
              <p14:nvPr/>
            </p14:nvContentPartPr>
            <p14:xfrm>
              <a:off x="6468903" y="2509583"/>
              <a:ext cx="628560" cy="74052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78CF15C9-413F-44F9-83F0-BBEB626AE21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451263" y="2491943"/>
                <a:ext cx="664200" cy="7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96F6439-B8D3-4505-8ABF-B3F487B31810}"/>
                  </a:ext>
                </a:extLst>
              </p14:cNvPr>
              <p14:cNvContentPartPr/>
              <p14:nvPr/>
            </p14:nvContentPartPr>
            <p14:xfrm>
              <a:off x="7043103" y="2962463"/>
              <a:ext cx="203040" cy="26244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96F6439-B8D3-4505-8ABF-B3F487B3181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025103" y="2944823"/>
                <a:ext cx="2386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88DE1CB7-6BD0-4A07-B4CC-0B7F51492C1A}"/>
                  </a:ext>
                </a:extLst>
              </p14:cNvPr>
              <p14:cNvContentPartPr/>
              <p14:nvPr/>
            </p14:nvContentPartPr>
            <p14:xfrm>
              <a:off x="10126616" y="3717803"/>
              <a:ext cx="1336680" cy="6879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88DE1CB7-6BD0-4A07-B4CC-0B7F51492C1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108976" y="3699803"/>
                <a:ext cx="137232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BBCDED42-8964-4355-942D-849DC880E745}"/>
                  </a:ext>
                </a:extLst>
              </p14:cNvPr>
              <p14:cNvContentPartPr/>
              <p14:nvPr/>
            </p14:nvContentPartPr>
            <p14:xfrm>
              <a:off x="7237256" y="1944803"/>
              <a:ext cx="3720240" cy="160812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BBCDED42-8964-4355-942D-849DC880E74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219256" y="1558523"/>
                <a:ext cx="3755880" cy="20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A6EB4595-451F-407D-A08A-C5A39885E885}"/>
                  </a:ext>
                </a:extLst>
              </p14:cNvPr>
              <p14:cNvContentPartPr/>
              <p14:nvPr/>
            </p14:nvContentPartPr>
            <p14:xfrm>
              <a:off x="6225938" y="3430996"/>
              <a:ext cx="1655280" cy="33912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A6EB4595-451F-407D-A08A-C5A39885E88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208294" y="3413015"/>
                <a:ext cx="1690928" cy="374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1ED0ED84-CD08-4774-B589-112199A56E1C}"/>
                  </a:ext>
                </a:extLst>
              </p14:cNvPr>
              <p14:cNvContentPartPr/>
              <p14:nvPr/>
            </p14:nvContentPartPr>
            <p14:xfrm>
              <a:off x="8595458" y="3328756"/>
              <a:ext cx="1081800" cy="42480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1ED0ED84-CD08-4774-B589-112199A56E1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577818" y="3311116"/>
                <a:ext cx="111744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D52075FA-7E0C-4A2B-B82A-A261AFEE5592}"/>
                  </a:ext>
                </a:extLst>
              </p14:cNvPr>
              <p14:cNvContentPartPr/>
              <p14:nvPr/>
            </p14:nvContentPartPr>
            <p14:xfrm>
              <a:off x="9530378" y="4467796"/>
              <a:ext cx="1123920" cy="42840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D52075FA-7E0C-4A2B-B82A-A261AFEE559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512378" y="4450141"/>
                <a:ext cx="1159560" cy="464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0C28E8AD-4D34-443B-987C-8C8F80429EA4}"/>
                  </a:ext>
                </a:extLst>
              </p14:cNvPr>
              <p14:cNvContentPartPr/>
              <p14:nvPr/>
            </p14:nvContentPartPr>
            <p14:xfrm>
              <a:off x="11219498" y="4528636"/>
              <a:ext cx="551520" cy="46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0C28E8AD-4D34-443B-987C-8C8F80429EA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201858" y="4510996"/>
                <a:ext cx="58716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E40CE4EC-D7C2-4A30-BEBD-442A497ECA0E}"/>
                  </a:ext>
                </a:extLst>
              </p14:cNvPr>
              <p14:cNvContentPartPr/>
              <p14:nvPr/>
            </p14:nvContentPartPr>
            <p14:xfrm>
              <a:off x="2793698" y="6246916"/>
              <a:ext cx="323640" cy="29160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E40CE4EC-D7C2-4A30-BEBD-442A497ECA0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776058" y="6229254"/>
                <a:ext cx="359280" cy="327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4A849F28-8F77-4FEE-9B85-08FF23837103}"/>
                  </a:ext>
                </a:extLst>
              </p14:cNvPr>
              <p14:cNvContentPartPr/>
              <p14:nvPr/>
            </p14:nvContentPartPr>
            <p14:xfrm>
              <a:off x="3462218" y="6283276"/>
              <a:ext cx="182880" cy="1724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4A849F28-8F77-4FEE-9B85-08FF2383710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444218" y="6265636"/>
                <a:ext cx="2185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4F656C5A-0A7B-4B81-A6AC-2451D8F30F71}"/>
                  </a:ext>
                </a:extLst>
              </p14:cNvPr>
              <p14:cNvContentPartPr/>
              <p14:nvPr/>
            </p14:nvContentPartPr>
            <p14:xfrm>
              <a:off x="4636538" y="6041716"/>
              <a:ext cx="991440" cy="48960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4F656C5A-0A7B-4B81-A6AC-2451D8F30F7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618898" y="6023716"/>
                <a:ext cx="102708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9FC50D8E-6E44-423F-9FF0-DDAF5D1CD74F}"/>
                  </a:ext>
                </a:extLst>
              </p14:cNvPr>
              <p14:cNvContentPartPr/>
              <p14:nvPr/>
            </p14:nvContentPartPr>
            <p14:xfrm>
              <a:off x="3869738" y="6037756"/>
              <a:ext cx="558000" cy="5403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9FC50D8E-6E44-423F-9FF0-DDAF5D1CD74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851738" y="6020116"/>
                <a:ext cx="59364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81C47A4A-385C-4D4E-9B90-2010FF07075F}"/>
                  </a:ext>
                </a:extLst>
              </p14:cNvPr>
              <p14:cNvContentPartPr/>
              <p14:nvPr/>
            </p14:nvContentPartPr>
            <p14:xfrm>
              <a:off x="5834978" y="6005356"/>
              <a:ext cx="5385960" cy="55548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81C47A4A-385C-4D4E-9B90-2010FF07075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817337" y="5987705"/>
                <a:ext cx="5421602" cy="591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B350293-D81A-4DF7-9156-508F94D0DFEF}"/>
                  </a:ext>
                </a:extLst>
              </p14:cNvPr>
              <p14:cNvContentPartPr/>
              <p14:nvPr/>
            </p14:nvContentPartPr>
            <p14:xfrm>
              <a:off x="4948298" y="2219956"/>
              <a:ext cx="401400" cy="2582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B350293-D81A-4DF7-9156-508F94D0DFE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930298" y="2202316"/>
                <a:ext cx="437040" cy="26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3660D18-3310-4EA5-993B-FF291F95E90E}"/>
                  </a:ext>
                </a:extLst>
              </p14:cNvPr>
              <p14:cNvContentPartPr/>
              <p14:nvPr/>
            </p14:nvContentPartPr>
            <p14:xfrm>
              <a:off x="4701698" y="2237236"/>
              <a:ext cx="261720" cy="34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3660D18-3310-4EA5-993B-FF291F95E90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683698" y="2219236"/>
                <a:ext cx="2973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F043D61-619A-497B-B11F-391930E83E61}"/>
                  </a:ext>
                </a:extLst>
              </p14:cNvPr>
              <p14:cNvContentPartPr/>
              <p14:nvPr/>
            </p14:nvContentPartPr>
            <p14:xfrm>
              <a:off x="4684058" y="1614436"/>
              <a:ext cx="451080" cy="613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F043D61-619A-497B-B11F-391930E83E6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666418" y="1596796"/>
                <a:ext cx="486720" cy="64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35101CA-EF3F-49DF-9D88-1A2FB032CEDE}"/>
                  </a:ext>
                </a:extLst>
              </p14:cNvPr>
              <p14:cNvContentPartPr/>
              <p14:nvPr/>
            </p14:nvContentPartPr>
            <p14:xfrm>
              <a:off x="5281658" y="2225716"/>
              <a:ext cx="211320" cy="26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35101CA-EF3F-49DF-9D88-1A2FB032CED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263658" y="2208076"/>
                <a:ext cx="2469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FA8C939-3F9F-44A1-B43B-49C7BA096195}"/>
                  </a:ext>
                </a:extLst>
              </p14:cNvPr>
              <p14:cNvContentPartPr/>
              <p14:nvPr/>
            </p14:nvContentPartPr>
            <p14:xfrm>
              <a:off x="5127938" y="1616236"/>
              <a:ext cx="411840" cy="622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FA8C939-3F9F-44A1-B43B-49C7BA09619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109938" y="1598236"/>
                <a:ext cx="44748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D3C9A82-FD04-47DF-B29E-C4C4EC49929A}"/>
                  </a:ext>
                </a:extLst>
              </p14:cNvPr>
              <p14:cNvContentPartPr/>
              <p14:nvPr/>
            </p14:nvContentPartPr>
            <p14:xfrm>
              <a:off x="4680818" y="1672756"/>
              <a:ext cx="776520" cy="648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D3C9A82-FD04-47DF-B29E-C4C4EC49929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662818" y="1655116"/>
                <a:ext cx="812160" cy="6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00C593E1-5C7D-421E-B81A-519D96CF4D5E}"/>
                  </a:ext>
                </a:extLst>
              </p14:cNvPr>
              <p14:cNvContentPartPr/>
              <p14:nvPr/>
            </p14:nvContentPartPr>
            <p14:xfrm>
              <a:off x="4937138" y="2172796"/>
              <a:ext cx="395280" cy="26521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00C593E1-5C7D-421E-B81A-519D96CF4D5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919138" y="2154796"/>
                <a:ext cx="430920" cy="268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769701-36EE-458B-BF1C-1A6B31645213}"/>
                  </a:ext>
                </a:extLst>
              </p14:cNvPr>
              <p14:cNvContentPartPr/>
              <p14:nvPr/>
            </p14:nvContentPartPr>
            <p14:xfrm>
              <a:off x="8062298" y="1360996"/>
              <a:ext cx="426240" cy="682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769701-36EE-458B-BF1C-1A6B3164521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044313" y="1343356"/>
                <a:ext cx="461850" cy="71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3F7AF3A-E100-4387-A5B9-F01FA95E9A77}"/>
                  </a:ext>
                </a:extLst>
              </p14:cNvPr>
              <p14:cNvContentPartPr/>
              <p14:nvPr/>
            </p14:nvContentPartPr>
            <p14:xfrm>
              <a:off x="159938" y="136636"/>
              <a:ext cx="2278080" cy="510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3F7AF3A-E100-4387-A5B9-F01FA95E9A7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24304" y="100996"/>
                <a:ext cx="2349709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8C4A046-59C5-42DD-A6A6-82284D4EFD47}"/>
                  </a:ext>
                </a:extLst>
              </p14:cNvPr>
              <p14:cNvContentPartPr/>
              <p14:nvPr/>
            </p14:nvContentPartPr>
            <p14:xfrm>
              <a:off x="2780018" y="31876"/>
              <a:ext cx="1400760" cy="4946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8C4A046-59C5-42DD-A6A6-82284D4EFD4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744027" y="-3790"/>
                <a:ext cx="1472382" cy="566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421F789-3806-486E-9806-761EFD2D0F94}"/>
                  </a:ext>
                </a:extLst>
              </p14:cNvPr>
              <p14:cNvContentPartPr/>
              <p14:nvPr/>
            </p14:nvContentPartPr>
            <p14:xfrm>
              <a:off x="4600178" y="273764"/>
              <a:ext cx="337680" cy="190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421F789-3806-486E-9806-761EFD2D0F9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564500" y="237764"/>
                <a:ext cx="409396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55B3A16-5A2B-4342-B7F3-8E3F3B3D471E}"/>
                  </a:ext>
                </a:extLst>
              </p14:cNvPr>
              <p14:cNvContentPartPr/>
              <p14:nvPr/>
            </p14:nvContentPartPr>
            <p14:xfrm>
              <a:off x="5323058" y="84404"/>
              <a:ext cx="2533680" cy="401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55B3A16-5A2B-4342-B7F3-8E3F3B3D471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287413" y="48764"/>
                <a:ext cx="260533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FBDEA21-B168-4CD5-A99C-809F607042AF}"/>
                  </a:ext>
                </a:extLst>
              </p14:cNvPr>
              <p14:cNvContentPartPr/>
              <p14:nvPr/>
            </p14:nvContentPartPr>
            <p14:xfrm>
              <a:off x="9588698" y="85124"/>
              <a:ext cx="2446560" cy="5274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FBDEA21-B168-4CD5-A99C-809F607042A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553058" y="49484"/>
                <a:ext cx="251820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CEFC803-7F42-494B-BB5A-3BA238379EDF}"/>
                  </a:ext>
                </a:extLst>
              </p14:cNvPr>
              <p14:cNvContentPartPr/>
              <p14:nvPr/>
            </p14:nvContentPartPr>
            <p14:xfrm>
              <a:off x="8164898" y="45524"/>
              <a:ext cx="1038960" cy="423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CEFC803-7F42-494B-BB5A-3BA238379ED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129270" y="9884"/>
                <a:ext cx="1110575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07543C1-F30E-4BB2-B9A3-F273EE467A04}"/>
                  </a:ext>
                </a:extLst>
              </p14:cNvPr>
              <p14:cNvContentPartPr/>
              <p14:nvPr/>
            </p14:nvContentPartPr>
            <p14:xfrm>
              <a:off x="100898" y="774884"/>
              <a:ext cx="11840040" cy="365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07543C1-F30E-4BB2-B9A3-F273EE467A0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4898" y="738884"/>
                <a:ext cx="11911680" cy="43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0189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14:cNvPr>
              <p14:cNvContentPartPr/>
              <p14:nvPr/>
            </p14:nvContentPartPr>
            <p14:xfrm>
              <a:off x="1591303" y="1941290"/>
              <a:ext cx="621837" cy="694155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3300" y="1923288"/>
                <a:ext cx="657484" cy="7297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14:cNvPr>
              <p14:cNvContentPartPr/>
              <p14:nvPr/>
            </p14:nvContentPartPr>
            <p14:xfrm>
              <a:off x="1570745" y="2258134"/>
              <a:ext cx="325551" cy="405609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2739" y="2240139"/>
                <a:ext cx="361203" cy="441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14:cNvPr>
              <p14:cNvContentPartPr/>
              <p14:nvPr/>
            </p14:nvContentPartPr>
            <p14:xfrm>
              <a:off x="2188712" y="2344480"/>
              <a:ext cx="492923" cy="462206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0722" y="2326481"/>
                <a:ext cx="528543" cy="497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14:cNvPr>
              <p14:cNvContentPartPr/>
              <p14:nvPr/>
            </p14:nvContentPartPr>
            <p14:xfrm>
              <a:off x="1440379" y="2285223"/>
              <a:ext cx="154794" cy="155278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2380" y="2267251"/>
                <a:ext cx="190433" cy="190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14:cNvPr>
              <p14:cNvContentPartPr/>
              <p14:nvPr/>
            </p14:nvContentPartPr>
            <p14:xfrm>
              <a:off x="2457183" y="2299251"/>
              <a:ext cx="143911" cy="200991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39239" y="2281241"/>
                <a:ext cx="179440" cy="236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14:cNvPr>
              <p14:cNvContentPartPr/>
              <p14:nvPr/>
            </p14:nvContentPartPr>
            <p14:xfrm>
              <a:off x="1478594" y="2537248"/>
              <a:ext cx="210423" cy="2411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60609" y="2519279"/>
                <a:ext cx="246033" cy="276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1BCDBF-5AC1-4B2F-B213-6C158525BD47}"/>
                  </a:ext>
                </a:extLst>
              </p14:cNvPr>
              <p14:cNvContentPartPr/>
              <p14:nvPr/>
            </p14:nvContentPartPr>
            <p14:xfrm>
              <a:off x="1193676" y="2903674"/>
              <a:ext cx="267503" cy="257103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1BCDBF-5AC1-4B2F-B213-6C158525BD4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75674" y="2885670"/>
                <a:ext cx="303146" cy="292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D0693B-1223-4A9E-97AC-DB5CB1D7C4AC}"/>
                  </a:ext>
                </a:extLst>
              </p14:cNvPr>
              <p14:cNvContentPartPr/>
              <p14:nvPr/>
            </p14:nvContentPartPr>
            <p14:xfrm>
              <a:off x="852161" y="3284371"/>
              <a:ext cx="980282" cy="45688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D0693B-1223-4A9E-97AC-DB5CB1D7C4A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4168" y="3266369"/>
                <a:ext cx="1015909" cy="492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4277213-44EC-4337-961B-4549EBF30191}"/>
                  </a:ext>
                </a:extLst>
              </p14:cNvPr>
              <p14:cNvContentPartPr/>
              <p14:nvPr/>
            </p14:nvContentPartPr>
            <p14:xfrm>
              <a:off x="695916" y="3276390"/>
              <a:ext cx="153827" cy="18309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4277213-44EC-4337-961B-4549EBF3019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7946" y="3258404"/>
                <a:ext cx="189408" cy="218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95018D-F5A2-4638-B6DB-2E91B6E1F3D4}"/>
                  </a:ext>
                </a:extLst>
              </p14:cNvPr>
              <p14:cNvContentPartPr/>
              <p14:nvPr/>
            </p14:nvContentPartPr>
            <p14:xfrm>
              <a:off x="1703771" y="3273003"/>
              <a:ext cx="172209" cy="235335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95018D-F5A2-4638-B6DB-2E91B6E1F3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85758" y="3255011"/>
                <a:ext cx="207876" cy="270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CAED148-8DDF-46F5-9AA1-F5E785D01273}"/>
                  </a:ext>
                </a:extLst>
              </p14:cNvPr>
              <p14:cNvContentPartPr/>
              <p14:nvPr/>
            </p14:nvContentPartPr>
            <p14:xfrm>
              <a:off x="499763" y="3858560"/>
              <a:ext cx="282983" cy="278145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CAED148-8DDF-46F5-9AA1-F5E785D0127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1784" y="3840545"/>
                <a:ext cx="318581" cy="313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8D7C59-6924-46A6-8B1A-E54228B8CF57}"/>
                  </a:ext>
                </a:extLst>
              </p14:cNvPr>
              <p14:cNvContentPartPr/>
              <p14:nvPr/>
            </p14:nvContentPartPr>
            <p14:xfrm>
              <a:off x="1710543" y="3829053"/>
              <a:ext cx="217921" cy="273308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8D7C59-6924-46A6-8B1A-E54228B8CF5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92563" y="3811049"/>
                <a:ext cx="253522" cy="308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3BE542A-23CC-4820-AED2-69C00C03AE07}"/>
                  </a:ext>
                </a:extLst>
              </p14:cNvPr>
              <p14:cNvContentPartPr/>
              <p14:nvPr/>
            </p14:nvContentPartPr>
            <p14:xfrm>
              <a:off x="2777171" y="2928587"/>
              <a:ext cx="451080" cy="347561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3BE542A-23CC-4820-AED2-69C00C03AE0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59185" y="2910597"/>
                <a:ext cx="486692" cy="383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0A860D3-FCBA-44F2-8DD8-489789C707C8}"/>
                  </a:ext>
                </a:extLst>
              </p14:cNvPr>
              <p14:cNvContentPartPr/>
              <p14:nvPr/>
            </p14:nvContentPartPr>
            <p14:xfrm>
              <a:off x="2621894" y="3345563"/>
              <a:ext cx="929974" cy="5263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0A860D3-FCBA-44F2-8DD8-489789C707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03892" y="3327551"/>
                <a:ext cx="965618" cy="561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12C722B-822B-417A-95D0-5FA8A605688E}"/>
                  </a:ext>
                </a:extLst>
              </p14:cNvPr>
              <p14:cNvContentPartPr/>
              <p14:nvPr/>
            </p14:nvContentPartPr>
            <p14:xfrm>
              <a:off x="2415098" y="3394904"/>
              <a:ext cx="173660" cy="184786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12C722B-822B-417A-95D0-5FA8A605688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97083" y="3376929"/>
                <a:ext cx="209329" cy="220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82D06E8-C8CB-4B74-A3E2-80FBDE1DA276}"/>
                  </a:ext>
                </a:extLst>
              </p14:cNvPr>
              <p14:cNvContentPartPr/>
              <p14:nvPr/>
            </p14:nvContentPartPr>
            <p14:xfrm>
              <a:off x="3502285" y="3331535"/>
              <a:ext cx="180916" cy="263875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82D06E8-C8CB-4B74-A3E2-80FBDE1DA27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84301" y="3313535"/>
                <a:ext cx="216524" cy="299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14E041-F41F-4C77-B02B-2013C7150C5B}"/>
                  </a:ext>
                </a:extLst>
              </p14:cNvPr>
              <p14:cNvContentPartPr/>
              <p14:nvPr/>
            </p14:nvContentPartPr>
            <p14:xfrm>
              <a:off x="2381237" y="4008759"/>
              <a:ext cx="259280" cy="28370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14E041-F41F-4C77-B02B-2013C7150C5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63256" y="3990780"/>
                <a:ext cx="294882" cy="319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5473106-FFCB-4840-AB91-64B40AF86091}"/>
                  </a:ext>
                </a:extLst>
              </p14:cNvPr>
              <p14:cNvContentPartPr/>
              <p14:nvPr/>
            </p14:nvContentPartPr>
            <p14:xfrm>
              <a:off x="3250019" y="4035606"/>
              <a:ext cx="1018013" cy="836372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5473106-FFCB-4840-AB91-64B40AF8609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32020" y="4017604"/>
                <a:ext cx="1053651" cy="872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2CF2604-8529-463F-95A7-EB1583AE7622}"/>
                  </a:ext>
                </a:extLst>
              </p14:cNvPr>
              <p14:cNvContentPartPr/>
              <p14:nvPr/>
            </p14:nvContentPartPr>
            <p14:xfrm>
              <a:off x="3033549" y="4406386"/>
              <a:ext cx="228321" cy="243559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2CF2604-8529-463F-95A7-EB1583AE762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15543" y="4388371"/>
                <a:ext cx="263974" cy="279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BC12DB6-3E1E-49EC-94F9-93F210D2899D}"/>
                  </a:ext>
                </a:extLst>
              </p14:cNvPr>
              <p14:cNvContentPartPr/>
              <p14:nvPr/>
            </p14:nvContentPartPr>
            <p14:xfrm>
              <a:off x="4198375" y="4395261"/>
              <a:ext cx="212600" cy="222516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BC12DB6-3E1E-49EC-94F9-93F210D2899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80389" y="4377258"/>
                <a:ext cx="248213" cy="258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D1C8027-87A2-428C-BDEB-9802F8D10983}"/>
                  </a:ext>
                </a:extLst>
              </p14:cNvPr>
              <p14:cNvContentPartPr/>
              <p14:nvPr/>
            </p14:nvContentPartPr>
            <p14:xfrm>
              <a:off x="3030647" y="4990009"/>
              <a:ext cx="226870" cy="244284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D1C8027-87A2-428C-BDEB-9802F8D1098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12670" y="4971994"/>
                <a:ext cx="262465" cy="27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6864377-D170-4C92-AF57-27E834EAF650}"/>
                  </a:ext>
                </a:extLst>
              </p14:cNvPr>
              <p14:cNvContentPartPr/>
              <p14:nvPr/>
            </p14:nvContentPartPr>
            <p14:xfrm>
              <a:off x="4172737" y="4996056"/>
              <a:ext cx="217921" cy="260247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6864377-D170-4C92-AF57-27E834EAF65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54757" y="4978058"/>
                <a:ext cx="253522" cy="295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2C6775D-F9E9-41BA-B62B-87F912A02CE5}"/>
                  </a:ext>
                </a:extLst>
              </p14:cNvPr>
              <p14:cNvContentPartPr/>
              <p14:nvPr/>
            </p14:nvContentPartPr>
            <p14:xfrm>
              <a:off x="12746755" y="2164351"/>
              <a:ext cx="17640" cy="16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2C6775D-F9E9-41BA-B62B-87F912A02CE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728755" y="2146711"/>
                <a:ext cx="532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69301B3-9C3E-4025-BEB0-C7BC913A1C82}"/>
                  </a:ext>
                </a:extLst>
              </p14:cNvPr>
              <p14:cNvContentPartPr/>
              <p14:nvPr/>
            </p14:nvContentPartPr>
            <p14:xfrm>
              <a:off x="445007" y="6113861"/>
              <a:ext cx="595652" cy="578526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69301B3-9C3E-4025-BEB0-C7BC913A1C8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27011" y="6095861"/>
                <a:ext cx="631283" cy="614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CF3BCDE-EA03-45E1-AA7F-57F24A2DC9F2}"/>
                  </a:ext>
                </a:extLst>
              </p14:cNvPr>
              <p14:cNvContentPartPr/>
              <p14:nvPr/>
            </p14:nvContentPartPr>
            <p14:xfrm>
              <a:off x="1533287" y="6153119"/>
              <a:ext cx="303713" cy="390947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CF3BCDE-EA03-45E1-AA7F-57F24A2DC9F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515295" y="6135136"/>
                <a:ext cx="339338" cy="426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2F24924-37ED-44AF-8C8F-72E72772FA78}"/>
                  </a:ext>
                </a:extLst>
              </p14:cNvPr>
              <p14:cNvContentPartPr/>
              <p14:nvPr/>
            </p14:nvContentPartPr>
            <p14:xfrm>
              <a:off x="2228087" y="6247343"/>
              <a:ext cx="177946" cy="140484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2F24924-37ED-44AF-8C8F-72E72772FA7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10113" y="6229332"/>
                <a:ext cx="213535" cy="176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54A3BA4-C854-43F5-9544-28B9D7DEEF08}"/>
                  </a:ext>
                </a:extLst>
              </p14:cNvPr>
              <p14:cNvContentPartPr/>
              <p14:nvPr/>
            </p14:nvContentPartPr>
            <p14:xfrm>
              <a:off x="12512035" y="6033631"/>
              <a:ext cx="19440" cy="17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54A3BA4-C854-43F5-9544-28B9D7DEEF0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2494395" y="6015631"/>
                <a:ext cx="550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78CF15C9-413F-44F9-83F0-BBEB626AE219}"/>
                  </a:ext>
                </a:extLst>
              </p14:cNvPr>
              <p14:cNvContentPartPr/>
              <p14:nvPr/>
            </p14:nvContentPartPr>
            <p14:xfrm>
              <a:off x="6468903" y="2509583"/>
              <a:ext cx="628560" cy="74052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78CF15C9-413F-44F9-83F0-BBEB626AE21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451263" y="2491943"/>
                <a:ext cx="664200" cy="7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96F6439-B8D3-4505-8ABF-B3F487B31810}"/>
                  </a:ext>
                </a:extLst>
              </p14:cNvPr>
              <p14:cNvContentPartPr/>
              <p14:nvPr/>
            </p14:nvContentPartPr>
            <p14:xfrm>
              <a:off x="7043103" y="2962463"/>
              <a:ext cx="203040" cy="26244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96F6439-B8D3-4505-8ABF-B3F487B3181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025103" y="2944823"/>
                <a:ext cx="2386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88DE1CB7-6BD0-4A07-B4CC-0B7F51492C1A}"/>
                  </a:ext>
                </a:extLst>
              </p14:cNvPr>
              <p14:cNvContentPartPr/>
              <p14:nvPr/>
            </p14:nvContentPartPr>
            <p14:xfrm>
              <a:off x="10126616" y="3717803"/>
              <a:ext cx="1336680" cy="6879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88DE1CB7-6BD0-4A07-B4CC-0B7F51492C1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108976" y="3699803"/>
                <a:ext cx="137232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BBCDED42-8964-4355-942D-849DC880E745}"/>
                  </a:ext>
                </a:extLst>
              </p14:cNvPr>
              <p14:cNvContentPartPr/>
              <p14:nvPr/>
            </p14:nvContentPartPr>
            <p14:xfrm>
              <a:off x="7237256" y="1944803"/>
              <a:ext cx="3720240" cy="160812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BBCDED42-8964-4355-942D-849DC880E74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219256" y="1558523"/>
                <a:ext cx="3755880" cy="20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A6EB4595-451F-407D-A08A-C5A39885E885}"/>
                  </a:ext>
                </a:extLst>
              </p14:cNvPr>
              <p14:cNvContentPartPr/>
              <p14:nvPr/>
            </p14:nvContentPartPr>
            <p14:xfrm>
              <a:off x="6225938" y="3430996"/>
              <a:ext cx="1655280" cy="33912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A6EB4595-451F-407D-A08A-C5A39885E88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208294" y="3413015"/>
                <a:ext cx="1690928" cy="374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1ED0ED84-CD08-4774-B589-112199A56E1C}"/>
                  </a:ext>
                </a:extLst>
              </p14:cNvPr>
              <p14:cNvContentPartPr/>
              <p14:nvPr/>
            </p14:nvContentPartPr>
            <p14:xfrm>
              <a:off x="8595458" y="3328756"/>
              <a:ext cx="1081800" cy="42480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1ED0ED84-CD08-4774-B589-112199A56E1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577818" y="3311116"/>
                <a:ext cx="111744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D52075FA-7E0C-4A2B-B82A-A261AFEE5592}"/>
                  </a:ext>
                </a:extLst>
              </p14:cNvPr>
              <p14:cNvContentPartPr/>
              <p14:nvPr/>
            </p14:nvContentPartPr>
            <p14:xfrm>
              <a:off x="9530378" y="4467796"/>
              <a:ext cx="1123920" cy="42840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D52075FA-7E0C-4A2B-B82A-A261AFEE559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512378" y="4450141"/>
                <a:ext cx="1159560" cy="464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0C28E8AD-4D34-443B-987C-8C8F80429EA4}"/>
                  </a:ext>
                </a:extLst>
              </p14:cNvPr>
              <p14:cNvContentPartPr/>
              <p14:nvPr/>
            </p14:nvContentPartPr>
            <p14:xfrm>
              <a:off x="11219498" y="4528636"/>
              <a:ext cx="551520" cy="46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0C28E8AD-4D34-443B-987C-8C8F80429EA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201858" y="4510996"/>
                <a:ext cx="58716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2FFB5336-FFF0-431E-9571-7831307D7A0B}"/>
                  </a:ext>
                </a:extLst>
              </p14:cNvPr>
              <p14:cNvContentPartPr/>
              <p14:nvPr/>
            </p14:nvContentPartPr>
            <p14:xfrm>
              <a:off x="6022538" y="3250636"/>
              <a:ext cx="1285200" cy="66636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2FFB5336-FFF0-431E-9571-7831307D7A0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004893" y="3232636"/>
                <a:ext cx="1320850" cy="7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A4532E3D-5D8D-42F9-865E-C0D98A2526C9}"/>
                  </a:ext>
                </a:extLst>
              </p14:cNvPr>
              <p14:cNvContentPartPr/>
              <p14:nvPr/>
            </p14:nvContentPartPr>
            <p14:xfrm>
              <a:off x="7395218" y="4054156"/>
              <a:ext cx="796320" cy="4010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A4532E3D-5D8D-42F9-865E-C0D98A2526C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377570" y="4036156"/>
                <a:ext cx="831976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7E12D693-A014-4C37-B887-9C9B5491DEE7}"/>
                  </a:ext>
                </a:extLst>
              </p14:cNvPr>
              <p14:cNvContentPartPr/>
              <p14:nvPr/>
            </p14:nvContentPartPr>
            <p14:xfrm>
              <a:off x="5101298" y="4066036"/>
              <a:ext cx="1988640" cy="4579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7E12D693-A014-4C37-B887-9C9B5491DEE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083301" y="4048036"/>
                <a:ext cx="2024274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641E31B1-1C94-4765-BC5C-156595BA8457}"/>
                  </a:ext>
                </a:extLst>
              </p14:cNvPr>
              <p14:cNvContentPartPr/>
              <p14:nvPr/>
            </p14:nvContentPartPr>
            <p14:xfrm>
              <a:off x="5097698" y="4662196"/>
              <a:ext cx="3054960" cy="9302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641E31B1-1C94-4765-BC5C-156595BA845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080058" y="4644549"/>
                <a:ext cx="3090600" cy="965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429801A-8574-45B3-A91E-61483BE4C974}"/>
                  </a:ext>
                </a:extLst>
              </p14:cNvPr>
              <p14:cNvContentPartPr/>
              <p14:nvPr/>
            </p14:nvContentPartPr>
            <p14:xfrm>
              <a:off x="2793698" y="6246916"/>
              <a:ext cx="323640" cy="2916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429801A-8574-45B3-A91E-61483BE4C97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776058" y="6229254"/>
                <a:ext cx="359280" cy="327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043ED44-F556-480E-A03E-516EDA1AC84C}"/>
                  </a:ext>
                </a:extLst>
              </p14:cNvPr>
              <p14:cNvContentPartPr/>
              <p14:nvPr/>
            </p14:nvContentPartPr>
            <p14:xfrm>
              <a:off x="3462218" y="6283276"/>
              <a:ext cx="182880" cy="1724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043ED44-F556-480E-A03E-516EDA1AC84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444218" y="6265636"/>
                <a:ext cx="2185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9D32CB1-D6A5-48E5-8481-A0CB7FDEAC57}"/>
                  </a:ext>
                </a:extLst>
              </p14:cNvPr>
              <p14:cNvContentPartPr/>
              <p14:nvPr/>
            </p14:nvContentPartPr>
            <p14:xfrm>
              <a:off x="4636538" y="6041716"/>
              <a:ext cx="991440" cy="4896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9D32CB1-D6A5-48E5-8481-A0CB7FDEAC5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618898" y="6023716"/>
                <a:ext cx="102708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D1E92CE-5FB2-4DAC-8131-4533B0A89E36}"/>
                  </a:ext>
                </a:extLst>
              </p14:cNvPr>
              <p14:cNvContentPartPr/>
              <p14:nvPr/>
            </p14:nvContentPartPr>
            <p14:xfrm>
              <a:off x="3869738" y="6037756"/>
              <a:ext cx="558000" cy="5403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D1E92CE-5FB2-4DAC-8131-4533B0A89E3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851738" y="6020116"/>
                <a:ext cx="59364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D8D1E1A-499C-4A04-B2BC-854B985665A6}"/>
                  </a:ext>
                </a:extLst>
              </p14:cNvPr>
              <p14:cNvContentPartPr/>
              <p14:nvPr/>
            </p14:nvContentPartPr>
            <p14:xfrm>
              <a:off x="5834978" y="6005356"/>
              <a:ext cx="5385960" cy="5554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D8D1E1A-499C-4A04-B2BC-854B985665A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817337" y="5987705"/>
                <a:ext cx="5421602" cy="591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5670120-F6FD-45B3-A240-06BF7D7211ED}"/>
                  </a:ext>
                </a:extLst>
              </p14:cNvPr>
              <p14:cNvContentPartPr/>
              <p14:nvPr/>
            </p14:nvContentPartPr>
            <p14:xfrm>
              <a:off x="8050418" y="1416796"/>
              <a:ext cx="347760" cy="563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5670120-F6FD-45B3-A240-06BF7D7211E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032778" y="1398796"/>
                <a:ext cx="38340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198178F-C266-4A21-A114-5D203BFBBFC4}"/>
                  </a:ext>
                </a:extLst>
              </p14:cNvPr>
              <p14:cNvContentPartPr/>
              <p14:nvPr/>
            </p14:nvContentPartPr>
            <p14:xfrm>
              <a:off x="159938" y="136636"/>
              <a:ext cx="2278080" cy="510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198178F-C266-4A21-A114-5D203BFBBFC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24304" y="100996"/>
                <a:ext cx="2349709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51E8DE8-EC1C-4D24-ADA6-E99820AD0166}"/>
                  </a:ext>
                </a:extLst>
              </p14:cNvPr>
              <p14:cNvContentPartPr/>
              <p14:nvPr/>
            </p14:nvContentPartPr>
            <p14:xfrm>
              <a:off x="2780018" y="31876"/>
              <a:ext cx="1400760" cy="494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51E8DE8-EC1C-4D24-ADA6-E99820AD016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744027" y="-3790"/>
                <a:ext cx="1472382" cy="566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8A35E1E-C4F4-4222-AACA-366A3A82A421}"/>
                  </a:ext>
                </a:extLst>
              </p14:cNvPr>
              <p14:cNvContentPartPr/>
              <p14:nvPr/>
            </p14:nvContentPartPr>
            <p14:xfrm>
              <a:off x="4600178" y="273764"/>
              <a:ext cx="337680" cy="190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8A35E1E-C4F4-4222-AACA-366A3A82A42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564500" y="237764"/>
                <a:ext cx="409396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D8F4FD2-9D5A-4A3A-81CA-82E17900F559}"/>
                  </a:ext>
                </a:extLst>
              </p14:cNvPr>
              <p14:cNvContentPartPr/>
              <p14:nvPr/>
            </p14:nvContentPartPr>
            <p14:xfrm>
              <a:off x="5323058" y="84404"/>
              <a:ext cx="2533680" cy="4010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D8F4FD2-9D5A-4A3A-81CA-82E17900F55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287413" y="48764"/>
                <a:ext cx="260533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9B230AA-8CAF-4C9B-B4E6-20442BD10F8B}"/>
                  </a:ext>
                </a:extLst>
              </p14:cNvPr>
              <p14:cNvContentPartPr/>
              <p14:nvPr/>
            </p14:nvContentPartPr>
            <p14:xfrm>
              <a:off x="9588698" y="85124"/>
              <a:ext cx="2446560" cy="527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9B230AA-8CAF-4C9B-B4E6-20442BD10F8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553058" y="49484"/>
                <a:ext cx="251820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4F31DB1-075F-4A94-9E4A-133AD86A43DF}"/>
                  </a:ext>
                </a:extLst>
              </p14:cNvPr>
              <p14:cNvContentPartPr/>
              <p14:nvPr/>
            </p14:nvContentPartPr>
            <p14:xfrm>
              <a:off x="8164898" y="45524"/>
              <a:ext cx="1038960" cy="423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4F31DB1-075F-4A94-9E4A-133AD86A43D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129270" y="9884"/>
                <a:ext cx="1110575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748EE80-AFE3-46A5-90F1-F4D412FF431B}"/>
                  </a:ext>
                </a:extLst>
              </p14:cNvPr>
              <p14:cNvContentPartPr/>
              <p14:nvPr/>
            </p14:nvContentPartPr>
            <p14:xfrm>
              <a:off x="100898" y="774884"/>
              <a:ext cx="11840040" cy="3654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748EE80-AFE3-46A5-90F1-F4D412FF431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4898" y="738884"/>
                <a:ext cx="11911680" cy="43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126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5D9A10A-2FC9-48C9-A99C-4CF907C060F7}"/>
                  </a:ext>
                </a:extLst>
              </p14:cNvPr>
              <p14:cNvContentPartPr/>
              <p14:nvPr/>
            </p14:nvContentPartPr>
            <p14:xfrm>
              <a:off x="4673035" y="168151"/>
              <a:ext cx="2109960" cy="506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5D9A10A-2FC9-48C9-A99C-4CF907C060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7395" y="132177"/>
                <a:ext cx="2181600" cy="577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E03E1CE-9522-4760-AAD9-17B1ECC528B7}"/>
                  </a:ext>
                </a:extLst>
              </p14:cNvPr>
              <p14:cNvContentPartPr/>
              <p14:nvPr/>
            </p14:nvContentPartPr>
            <p14:xfrm>
              <a:off x="2767555" y="181111"/>
              <a:ext cx="1272600" cy="502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E03E1CE-9522-4760-AAD9-17B1ECC528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1555" y="145471"/>
                <a:ext cx="134424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0A3BE3A-810C-44EA-B87A-8C994EEA05E7}"/>
                  </a:ext>
                </a:extLst>
              </p14:cNvPr>
              <p14:cNvContentPartPr/>
              <p14:nvPr/>
            </p14:nvContentPartPr>
            <p14:xfrm>
              <a:off x="305155" y="226471"/>
              <a:ext cx="1837440" cy="539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0A3BE3A-810C-44EA-B87A-8C994EEA05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155" y="190495"/>
                <a:ext cx="1909080" cy="611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8C1761E-69A9-48B2-A1DA-A8D50D3A5C1A}"/>
                  </a:ext>
                </a:extLst>
              </p14:cNvPr>
              <p14:cNvContentPartPr/>
              <p14:nvPr/>
            </p14:nvContentPartPr>
            <p14:xfrm>
              <a:off x="4071115" y="1203511"/>
              <a:ext cx="100800" cy="506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8C1761E-69A9-48B2-A1DA-A8D50D3A5C1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53115" y="1185511"/>
                <a:ext cx="13644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BF69EE2-EE67-45EE-AF14-DD37F175A811}"/>
                  </a:ext>
                </a:extLst>
              </p14:cNvPr>
              <p14:cNvContentPartPr/>
              <p14:nvPr/>
            </p14:nvContentPartPr>
            <p14:xfrm>
              <a:off x="272755" y="1206031"/>
              <a:ext cx="3351600" cy="592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BF69EE2-EE67-45EE-AF14-DD37F175A81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5113" y="1188380"/>
                <a:ext cx="3387244" cy="628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9921641-B91D-42BE-A0E1-15B5EFF244BC}"/>
                  </a:ext>
                </a:extLst>
              </p14:cNvPr>
              <p14:cNvContentPartPr/>
              <p14:nvPr/>
            </p14:nvContentPartPr>
            <p14:xfrm>
              <a:off x="4269475" y="1294591"/>
              <a:ext cx="1529640" cy="4075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9921641-B91D-42BE-A0E1-15B5EFF244B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51475" y="1276591"/>
                <a:ext cx="156528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ABB4328-D6D1-4DE0-AB38-B244F995D9A4}"/>
                  </a:ext>
                </a:extLst>
              </p14:cNvPr>
              <p14:cNvContentPartPr/>
              <p14:nvPr/>
            </p14:nvContentPartPr>
            <p14:xfrm>
              <a:off x="5849155" y="1152751"/>
              <a:ext cx="177480" cy="583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ABB4328-D6D1-4DE0-AB38-B244F995D9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31155" y="1135111"/>
                <a:ext cx="21312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244C156-7ABD-4D7D-BC89-11DAB827C091}"/>
                  </a:ext>
                </a:extLst>
              </p14:cNvPr>
              <p14:cNvContentPartPr/>
              <p14:nvPr/>
            </p14:nvContentPartPr>
            <p14:xfrm>
              <a:off x="6441715" y="1403671"/>
              <a:ext cx="269280" cy="1886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244C156-7ABD-4D7D-BC89-11DAB827C09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24075" y="1386031"/>
                <a:ext cx="3049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B1D43C6-C1B3-45CB-8952-909F5465C241}"/>
                  </a:ext>
                </a:extLst>
              </p14:cNvPr>
              <p14:cNvContentPartPr/>
              <p14:nvPr/>
            </p14:nvContentPartPr>
            <p14:xfrm>
              <a:off x="6779395" y="1192351"/>
              <a:ext cx="38520" cy="4118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B1D43C6-C1B3-45CB-8952-909F5465C24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61395" y="1174351"/>
                <a:ext cx="7416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FD73C59-0572-41FA-9C3E-B58037B9E86E}"/>
                  </a:ext>
                </a:extLst>
              </p14:cNvPr>
              <p14:cNvContentPartPr/>
              <p14:nvPr/>
            </p14:nvContentPartPr>
            <p14:xfrm>
              <a:off x="6946795" y="1418791"/>
              <a:ext cx="182520" cy="3607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FD73C59-0572-41FA-9C3E-B58037B9E86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29155" y="1401151"/>
                <a:ext cx="2181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9EB1EF7-E85A-4461-9AA8-CAB9962DFA3F}"/>
                  </a:ext>
                </a:extLst>
              </p14:cNvPr>
              <p14:cNvContentPartPr/>
              <p14:nvPr/>
            </p14:nvContentPartPr>
            <p14:xfrm>
              <a:off x="7141915" y="1401511"/>
              <a:ext cx="148320" cy="198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9EB1EF7-E85A-4461-9AA8-CAB9962DFA3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23915" y="1383511"/>
                <a:ext cx="1839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058A1D9-C629-41CB-AE29-39439A19D8E2}"/>
                  </a:ext>
                </a:extLst>
              </p14:cNvPr>
              <p14:cNvContentPartPr/>
              <p14:nvPr/>
            </p14:nvContentPartPr>
            <p14:xfrm>
              <a:off x="7376635" y="1427071"/>
              <a:ext cx="170640" cy="162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058A1D9-C629-41CB-AE29-39439A19D8E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58995" y="1409071"/>
                <a:ext cx="20628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2346C36-86EC-40CE-A848-30242566BAE1}"/>
                  </a:ext>
                </a:extLst>
              </p14:cNvPr>
              <p14:cNvContentPartPr/>
              <p14:nvPr/>
            </p14:nvContentPartPr>
            <p14:xfrm>
              <a:off x="7604875" y="1420951"/>
              <a:ext cx="33120" cy="1620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2346C36-86EC-40CE-A848-30242566BAE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87235" y="1403311"/>
                <a:ext cx="687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08DB81F-26F8-4696-BF2F-39A011A79D01}"/>
                  </a:ext>
                </a:extLst>
              </p14:cNvPr>
              <p14:cNvContentPartPr/>
              <p14:nvPr/>
            </p14:nvContentPartPr>
            <p14:xfrm>
              <a:off x="7564915" y="1233751"/>
              <a:ext cx="34200" cy="316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08DB81F-26F8-4696-BF2F-39A011A79D0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46915" y="1215751"/>
                <a:ext cx="698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1E0D4EB-A4B3-44DD-9285-289BF506E0C6}"/>
                  </a:ext>
                </a:extLst>
              </p14:cNvPr>
              <p14:cNvContentPartPr/>
              <p14:nvPr/>
            </p14:nvContentPartPr>
            <p14:xfrm>
              <a:off x="7780915" y="1228711"/>
              <a:ext cx="45720" cy="3754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1E0D4EB-A4B3-44DD-9285-289BF506E0C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62915" y="1210711"/>
                <a:ext cx="8136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3D44FC9-397D-4ACC-9D0C-4CC1D252BE6A}"/>
                  </a:ext>
                </a:extLst>
              </p14:cNvPr>
              <p14:cNvContentPartPr/>
              <p14:nvPr/>
            </p14:nvContentPartPr>
            <p14:xfrm>
              <a:off x="7752475" y="1438231"/>
              <a:ext cx="140400" cy="338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3D44FC9-397D-4ACC-9D0C-4CC1D252BE6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34475" y="1420591"/>
                <a:ext cx="17604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20F27C3-A473-4131-8709-543B8A0C7A6B}"/>
                  </a:ext>
                </a:extLst>
              </p14:cNvPr>
              <p14:cNvContentPartPr/>
              <p14:nvPr/>
            </p14:nvContentPartPr>
            <p14:xfrm>
              <a:off x="7973875" y="1153471"/>
              <a:ext cx="210960" cy="4442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20F27C3-A473-4131-8709-543B8A0C7A6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55875" y="1135831"/>
                <a:ext cx="2466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4F33A7C-5F49-47A3-A69E-6F06373C077D}"/>
                  </a:ext>
                </a:extLst>
              </p14:cNvPr>
              <p14:cNvContentPartPr/>
              <p14:nvPr/>
            </p14:nvContentPartPr>
            <p14:xfrm>
              <a:off x="8248915" y="1409071"/>
              <a:ext cx="284040" cy="1573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4F33A7C-5F49-47A3-A69E-6F06373C077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231275" y="1391071"/>
                <a:ext cx="3196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0EAFCC8-6C1B-434A-B05A-C73519B6F453}"/>
                  </a:ext>
                </a:extLst>
              </p14:cNvPr>
              <p14:cNvContentPartPr/>
              <p14:nvPr/>
            </p14:nvContentPartPr>
            <p14:xfrm>
              <a:off x="8653915" y="1359751"/>
              <a:ext cx="143640" cy="2271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0EAFCC8-6C1B-434A-B05A-C73519B6F45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35915" y="1341751"/>
                <a:ext cx="1792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AE2746A-3EEA-4271-A46B-25759B2D86AC}"/>
                  </a:ext>
                </a:extLst>
              </p14:cNvPr>
              <p14:cNvContentPartPr/>
              <p14:nvPr/>
            </p14:nvContentPartPr>
            <p14:xfrm>
              <a:off x="9180595" y="1181551"/>
              <a:ext cx="105480" cy="534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AE2746A-3EEA-4271-A46B-25759B2D86A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162955" y="1163911"/>
                <a:ext cx="14112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B940E35-C6F1-4792-880C-97C8C87EC84A}"/>
                  </a:ext>
                </a:extLst>
              </p14:cNvPr>
              <p14:cNvContentPartPr/>
              <p14:nvPr/>
            </p14:nvContentPartPr>
            <p14:xfrm>
              <a:off x="9139915" y="1443271"/>
              <a:ext cx="290160" cy="1494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B940E35-C6F1-4792-880C-97C8C87EC84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122275" y="1425271"/>
                <a:ext cx="3258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4761A78-A10E-486B-8775-6B367C3CFE74}"/>
                  </a:ext>
                </a:extLst>
              </p14:cNvPr>
              <p14:cNvContentPartPr/>
              <p14:nvPr/>
            </p14:nvContentPartPr>
            <p14:xfrm>
              <a:off x="9530155" y="1430671"/>
              <a:ext cx="167400" cy="180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4761A78-A10E-486B-8775-6B367C3CFE7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512155" y="1413031"/>
                <a:ext cx="203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130DCAA-40FD-435E-8F54-55DC40C1B429}"/>
                  </a:ext>
                </a:extLst>
              </p14:cNvPr>
              <p14:cNvContentPartPr/>
              <p14:nvPr/>
            </p14:nvContentPartPr>
            <p14:xfrm>
              <a:off x="10029835" y="1262911"/>
              <a:ext cx="867240" cy="3740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130DCAA-40FD-435E-8F54-55DC40C1B42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012195" y="1244911"/>
                <a:ext cx="90288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3F16B16-219B-4197-9A01-C6B1B3DA2F8B}"/>
                  </a:ext>
                </a:extLst>
              </p14:cNvPr>
              <p14:cNvContentPartPr/>
              <p14:nvPr/>
            </p14:nvContentPartPr>
            <p14:xfrm>
              <a:off x="911035" y="2064631"/>
              <a:ext cx="1414800" cy="462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3F16B16-219B-4197-9A01-C6B1B3DA2F8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93395" y="2046631"/>
                <a:ext cx="145044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13C4501-FB8C-4BC4-B184-56A769AD6AB2}"/>
                  </a:ext>
                </a:extLst>
              </p14:cNvPr>
              <p14:cNvContentPartPr/>
              <p14:nvPr/>
            </p14:nvContentPartPr>
            <p14:xfrm>
              <a:off x="2795995" y="2063911"/>
              <a:ext cx="188640" cy="3855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13C4501-FB8C-4BC4-B184-56A769AD6AB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77995" y="2045911"/>
                <a:ext cx="22428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7561A5A-7E98-4AF3-A258-FE425CB06D57}"/>
                  </a:ext>
                </a:extLst>
              </p14:cNvPr>
              <p14:cNvContentPartPr/>
              <p14:nvPr/>
            </p14:nvContentPartPr>
            <p14:xfrm>
              <a:off x="4313395" y="2098471"/>
              <a:ext cx="498240" cy="3085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7561A5A-7E98-4AF3-A258-FE425CB06D5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95408" y="2080471"/>
                <a:ext cx="533854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651A821-CD49-4B8A-9C85-6CF02A1B0CEE}"/>
                  </a:ext>
                </a:extLst>
              </p14:cNvPr>
              <p14:cNvContentPartPr/>
              <p14:nvPr/>
            </p14:nvContentPartPr>
            <p14:xfrm>
              <a:off x="3487195" y="2190631"/>
              <a:ext cx="428760" cy="1994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651A821-CD49-4B8A-9C85-6CF02A1B0CE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69555" y="2172663"/>
                <a:ext cx="464400" cy="235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04ED1BB-06D7-457A-8AED-4F84DD6CC2D0}"/>
                  </a:ext>
                </a:extLst>
              </p14:cNvPr>
              <p14:cNvContentPartPr/>
              <p14:nvPr/>
            </p14:nvContentPartPr>
            <p14:xfrm>
              <a:off x="5361355" y="1956631"/>
              <a:ext cx="2397960" cy="6202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04ED1BB-06D7-457A-8AED-4F84DD6CC2D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43355" y="1938631"/>
                <a:ext cx="243360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03EB1E9-FE05-4B3D-B26F-06811251E74D}"/>
                  </a:ext>
                </a:extLst>
              </p14:cNvPr>
              <p14:cNvContentPartPr/>
              <p14:nvPr/>
            </p14:nvContentPartPr>
            <p14:xfrm>
              <a:off x="8160715" y="1962031"/>
              <a:ext cx="1798560" cy="5425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03EB1E9-FE05-4B3D-B26F-06811251E74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43075" y="1944031"/>
                <a:ext cx="183420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8F3C4CE-990B-4ACC-B967-333E6954D05D}"/>
                  </a:ext>
                </a:extLst>
              </p14:cNvPr>
              <p14:cNvContentPartPr/>
              <p14:nvPr/>
            </p14:nvContentPartPr>
            <p14:xfrm>
              <a:off x="899515" y="2746831"/>
              <a:ext cx="1515240" cy="4237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8F3C4CE-990B-4ACC-B967-333E6954D05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81519" y="2728831"/>
                <a:ext cx="1550872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90B5E46-F88A-4BE2-889B-3503E54EA957}"/>
                  </a:ext>
                </a:extLst>
              </p14:cNvPr>
              <p14:cNvContentPartPr/>
              <p14:nvPr/>
            </p14:nvContentPartPr>
            <p14:xfrm>
              <a:off x="2817235" y="2702191"/>
              <a:ext cx="318240" cy="374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90B5E46-F88A-4BE2-889B-3503E54EA95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99595" y="2684551"/>
                <a:ext cx="35388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2B07FDB-F9DF-48DF-A1B0-EC0BAFE8EDAF}"/>
                  </a:ext>
                </a:extLst>
              </p14:cNvPr>
              <p14:cNvContentPartPr/>
              <p14:nvPr/>
            </p14:nvContentPartPr>
            <p14:xfrm>
              <a:off x="4389715" y="2769511"/>
              <a:ext cx="475200" cy="3063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2B07FDB-F9DF-48DF-A1B0-EC0BAFE8EDA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72075" y="2751511"/>
                <a:ext cx="5108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7D5A27C-6557-4983-B280-318889439032}"/>
                  </a:ext>
                </a:extLst>
              </p14:cNvPr>
              <p14:cNvContentPartPr/>
              <p14:nvPr/>
            </p14:nvContentPartPr>
            <p14:xfrm>
              <a:off x="3560635" y="2872471"/>
              <a:ext cx="489960" cy="1756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7D5A27C-6557-4983-B280-31888943903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42635" y="2854471"/>
                <a:ext cx="5256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FDC93DC-B910-4B37-8D62-584CCD2C712A}"/>
                  </a:ext>
                </a:extLst>
              </p14:cNvPr>
              <p14:cNvContentPartPr/>
              <p14:nvPr/>
            </p14:nvContentPartPr>
            <p14:xfrm>
              <a:off x="5359195" y="2644591"/>
              <a:ext cx="2755800" cy="4996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FDC93DC-B910-4B37-8D62-584CCD2C712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41553" y="2626951"/>
                <a:ext cx="2791445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C0D8953-E98E-4C4B-894D-DD67FAD29467}"/>
                  </a:ext>
                </a:extLst>
              </p14:cNvPr>
              <p14:cNvContentPartPr/>
              <p14:nvPr/>
            </p14:nvContentPartPr>
            <p14:xfrm>
              <a:off x="8446195" y="2655391"/>
              <a:ext cx="1841760" cy="5630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C0D8953-E98E-4C4B-894D-DD67FAD2946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428552" y="2637391"/>
                <a:ext cx="1877407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297F0DB6-CD34-4AB8-9915-3B282AA58B88}"/>
                  </a:ext>
                </a:extLst>
              </p14:cNvPr>
              <p14:cNvContentPartPr/>
              <p14:nvPr/>
            </p14:nvContentPartPr>
            <p14:xfrm>
              <a:off x="2851795" y="3535591"/>
              <a:ext cx="40680" cy="5652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297F0DB6-CD34-4AB8-9915-3B282AA58B8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834155" y="3517951"/>
                <a:ext cx="7632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2DA4D08E-00E4-4AD8-96E5-8728B36CD7CB}"/>
                  </a:ext>
                </a:extLst>
              </p14:cNvPr>
              <p14:cNvContentPartPr/>
              <p14:nvPr/>
            </p14:nvContentPartPr>
            <p14:xfrm>
              <a:off x="3182995" y="3694351"/>
              <a:ext cx="308520" cy="4309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2DA4D08E-00E4-4AD8-96E5-8728B36CD7C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164995" y="3676711"/>
                <a:ext cx="34416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3803961-B58C-41E1-B8C8-4D822650A703}"/>
                  </a:ext>
                </a:extLst>
              </p14:cNvPr>
              <p14:cNvContentPartPr/>
              <p14:nvPr/>
            </p14:nvContentPartPr>
            <p14:xfrm>
              <a:off x="3836035" y="3593551"/>
              <a:ext cx="306360" cy="4024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3803961-B58C-41E1-B8C8-4D822650A70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818374" y="3575551"/>
                <a:ext cx="342042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871B7260-D5DD-4272-938E-DE211FE9A31A}"/>
                  </a:ext>
                </a:extLst>
              </p14:cNvPr>
              <p14:cNvContentPartPr/>
              <p14:nvPr/>
            </p14:nvContentPartPr>
            <p14:xfrm>
              <a:off x="1897435" y="3494911"/>
              <a:ext cx="671400" cy="7063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871B7260-D5DD-4272-938E-DE211FE9A31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879435" y="3477271"/>
                <a:ext cx="707040" cy="74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37E73DB-97CD-40FF-83DD-1703D9199B03}"/>
                  </a:ext>
                </a:extLst>
              </p14:cNvPr>
              <p14:cNvContentPartPr/>
              <p14:nvPr/>
            </p14:nvContentPartPr>
            <p14:xfrm>
              <a:off x="1395955" y="3830431"/>
              <a:ext cx="180360" cy="1335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37E73DB-97CD-40FF-83DD-1703D9199B0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78315" y="3812431"/>
                <a:ext cx="216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E747EC6-7AE1-4A2F-8EBC-246D5A7F1AD2}"/>
                  </a:ext>
                </a:extLst>
              </p14:cNvPr>
              <p14:cNvContentPartPr/>
              <p14:nvPr/>
            </p14:nvContentPartPr>
            <p14:xfrm>
              <a:off x="220915" y="3702631"/>
              <a:ext cx="944640" cy="4694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E747EC6-7AE1-4A2F-8EBC-246D5A7F1AD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02922" y="3684631"/>
                <a:ext cx="980266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D49FB2AC-04F3-4517-81E9-5E42AAEB1374}"/>
                  </a:ext>
                </a:extLst>
              </p14:cNvPr>
              <p14:cNvContentPartPr/>
              <p14:nvPr/>
            </p14:nvContentPartPr>
            <p14:xfrm>
              <a:off x="8505955" y="3574831"/>
              <a:ext cx="2805840" cy="5799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D49FB2AC-04F3-4517-81E9-5E42AAEB137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487955" y="3557180"/>
                <a:ext cx="2841480" cy="615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A8B3AEF9-2375-40C5-91A0-C586C7271ACA}"/>
                  </a:ext>
                </a:extLst>
              </p14:cNvPr>
              <p14:cNvContentPartPr/>
              <p14:nvPr/>
            </p14:nvContentPartPr>
            <p14:xfrm>
              <a:off x="7820875" y="3571951"/>
              <a:ext cx="354600" cy="4248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A8B3AEF9-2375-40C5-91A0-C586C7271AC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802875" y="3553951"/>
                <a:ext cx="39024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FCD351CC-CF66-4594-BE49-22A1C3BE0404}"/>
                  </a:ext>
                </a:extLst>
              </p14:cNvPr>
              <p14:cNvContentPartPr/>
              <p14:nvPr/>
            </p14:nvContentPartPr>
            <p14:xfrm>
              <a:off x="7068835" y="3409231"/>
              <a:ext cx="332280" cy="7430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FCD351CC-CF66-4594-BE49-22A1C3BE040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051195" y="3391231"/>
                <a:ext cx="367920" cy="77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67051E19-F26D-452F-A0F9-CCE0B5B1C406}"/>
                  </a:ext>
                </a:extLst>
              </p14:cNvPr>
              <p14:cNvContentPartPr/>
              <p14:nvPr/>
            </p14:nvContentPartPr>
            <p14:xfrm>
              <a:off x="3050875" y="4464031"/>
              <a:ext cx="49320" cy="55080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67051E19-F26D-452F-A0F9-CCE0B5B1C40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032875" y="4446391"/>
                <a:ext cx="8496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18BACDC-F702-4E93-B981-9E13A4F7458A}"/>
                  </a:ext>
                </a:extLst>
              </p14:cNvPr>
              <p14:cNvContentPartPr/>
              <p14:nvPr/>
            </p14:nvContentPartPr>
            <p14:xfrm>
              <a:off x="2103715" y="4472311"/>
              <a:ext cx="662040" cy="6476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18BACDC-F702-4E93-B981-9E13A4F7458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086075" y="4454671"/>
                <a:ext cx="697680" cy="6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8E07B489-A4AD-45A2-B192-25B60621B18D}"/>
                  </a:ext>
                </a:extLst>
              </p14:cNvPr>
              <p14:cNvContentPartPr/>
              <p14:nvPr/>
            </p14:nvContentPartPr>
            <p14:xfrm>
              <a:off x="1636075" y="4733311"/>
              <a:ext cx="151560" cy="1429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8E07B489-A4AD-45A2-B192-25B60621B18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618075" y="4715671"/>
                <a:ext cx="1872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D2547054-2FDF-468B-99E1-ECE1214957A6}"/>
                  </a:ext>
                </a:extLst>
              </p14:cNvPr>
              <p14:cNvContentPartPr/>
              <p14:nvPr/>
            </p14:nvContentPartPr>
            <p14:xfrm>
              <a:off x="118315" y="4596871"/>
              <a:ext cx="1269000" cy="4125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D2547054-2FDF-468B-99E1-ECE1214957A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0670" y="4579231"/>
                <a:ext cx="130465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2067AB3D-9DDD-433C-B04B-6A5942B8181C}"/>
                  </a:ext>
                </a:extLst>
              </p14:cNvPr>
              <p14:cNvContentPartPr/>
              <p14:nvPr/>
            </p14:nvContentPartPr>
            <p14:xfrm>
              <a:off x="3371995" y="4640431"/>
              <a:ext cx="285840" cy="4147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2067AB3D-9DDD-433C-B04B-6A5942B8181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353995" y="4622791"/>
                <a:ext cx="32148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30139DF6-31A5-4052-BEC4-203238919EA7}"/>
                  </a:ext>
                </a:extLst>
              </p14:cNvPr>
              <p14:cNvContentPartPr/>
              <p14:nvPr/>
            </p14:nvContentPartPr>
            <p14:xfrm>
              <a:off x="3996595" y="4498951"/>
              <a:ext cx="49680" cy="255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30139DF6-31A5-4052-BEC4-203238919EA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78595" y="4481311"/>
                <a:ext cx="853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21CC265-972A-4EF5-AB78-E705C8C4B43A}"/>
                  </a:ext>
                </a:extLst>
              </p14:cNvPr>
              <p14:cNvContentPartPr/>
              <p14:nvPr/>
            </p14:nvContentPartPr>
            <p14:xfrm>
              <a:off x="4021795" y="4702711"/>
              <a:ext cx="313920" cy="2106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21CC265-972A-4EF5-AB78-E705C8C4B43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004155" y="4685071"/>
                <a:ext cx="3495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720A95C1-F001-4019-B7A5-64AF0CD3833E}"/>
                  </a:ext>
                </a:extLst>
              </p14:cNvPr>
              <p14:cNvContentPartPr/>
              <p14:nvPr/>
            </p14:nvContentPartPr>
            <p14:xfrm>
              <a:off x="4505275" y="3605791"/>
              <a:ext cx="2353680" cy="58572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720A95C1-F001-4019-B7A5-64AF0CD3833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487632" y="3587802"/>
                <a:ext cx="2389325" cy="621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27458EFF-999B-4C9C-8A2C-2A05A0CDC8FE}"/>
                  </a:ext>
                </a:extLst>
              </p14:cNvPr>
              <p14:cNvContentPartPr/>
              <p14:nvPr/>
            </p14:nvContentPartPr>
            <p14:xfrm>
              <a:off x="4682395" y="4455751"/>
              <a:ext cx="2805480" cy="5281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27458EFF-999B-4C9C-8A2C-2A05A0CDC8F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664755" y="4437763"/>
                <a:ext cx="2841120" cy="563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0FCE8CA6-A253-4A4C-BAD1-0068ED59CF97}"/>
                  </a:ext>
                </a:extLst>
              </p14:cNvPr>
              <p14:cNvContentPartPr/>
              <p14:nvPr/>
            </p14:nvContentPartPr>
            <p14:xfrm>
              <a:off x="7504075" y="4283311"/>
              <a:ext cx="256320" cy="7869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0FCE8CA6-A253-4A4C-BAD1-0068ED59CF9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486075" y="4265671"/>
                <a:ext cx="291960" cy="8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0716221A-0266-46D2-BA52-F0F0571D18C3}"/>
                  </a:ext>
                </a:extLst>
              </p14:cNvPr>
              <p14:cNvContentPartPr/>
              <p14:nvPr/>
            </p14:nvContentPartPr>
            <p14:xfrm>
              <a:off x="8055955" y="4485991"/>
              <a:ext cx="291600" cy="39780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0716221A-0266-46D2-BA52-F0F0571D18C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037955" y="4468335"/>
                <a:ext cx="327240" cy="433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23040BB9-12AD-4993-B1CF-2241D406B827}"/>
                  </a:ext>
                </a:extLst>
              </p14:cNvPr>
              <p14:cNvContentPartPr/>
              <p14:nvPr/>
            </p14:nvContentPartPr>
            <p14:xfrm>
              <a:off x="11504035" y="3531631"/>
              <a:ext cx="42120" cy="3042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23040BB9-12AD-4993-B1CF-2241D406B82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486035" y="3513991"/>
                <a:ext cx="7776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5522F6B9-EA3D-4DD0-A0DE-0846E7838DC6}"/>
                  </a:ext>
                </a:extLst>
              </p14:cNvPr>
              <p14:cNvContentPartPr/>
              <p14:nvPr/>
            </p14:nvContentPartPr>
            <p14:xfrm>
              <a:off x="11553715" y="4011151"/>
              <a:ext cx="59040" cy="9612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5522F6B9-EA3D-4DD0-A0DE-0846E7838DC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536075" y="3993151"/>
                <a:ext cx="946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28E55484-AC09-4051-A997-0B300123D785}"/>
                  </a:ext>
                </a:extLst>
              </p14:cNvPr>
              <p14:cNvContentPartPr/>
              <p14:nvPr/>
            </p14:nvContentPartPr>
            <p14:xfrm>
              <a:off x="8793595" y="4368631"/>
              <a:ext cx="3308760" cy="65088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28E55484-AC09-4051-A997-0B300123D78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775597" y="4350991"/>
                <a:ext cx="3344396" cy="68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3AEB334-3115-43D9-8B9B-502FBD945CF7}"/>
                  </a:ext>
                </a:extLst>
              </p14:cNvPr>
              <p14:cNvContentPartPr/>
              <p14:nvPr/>
            </p14:nvContentPartPr>
            <p14:xfrm>
              <a:off x="12941515" y="6548791"/>
              <a:ext cx="29880" cy="14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3AEB334-3115-43D9-8B9B-502FBD945CF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2905515" y="6512791"/>
                <a:ext cx="1015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22D470-7177-4D26-BA32-875BCB9FDB91}"/>
                  </a:ext>
                </a:extLst>
              </p14:cNvPr>
              <p14:cNvContentPartPr/>
              <p14:nvPr/>
            </p14:nvContentPartPr>
            <p14:xfrm>
              <a:off x="212105" y="860236"/>
              <a:ext cx="6598800" cy="162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22D470-7177-4D26-BA32-875BCB9FDB9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76465" y="824596"/>
                <a:ext cx="6670440" cy="23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9015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14:cNvPr>
              <p14:cNvContentPartPr/>
              <p14:nvPr/>
            </p14:nvContentPartPr>
            <p14:xfrm>
              <a:off x="1591303" y="1941290"/>
              <a:ext cx="621837" cy="694155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14B0013-C4AC-4FC5-9F44-C57A1F0459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3300" y="1923288"/>
                <a:ext cx="657484" cy="7297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14:cNvPr>
              <p14:cNvContentPartPr/>
              <p14:nvPr/>
            </p14:nvContentPartPr>
            <p14:xfrm>
              <a:off x="1570745" y="2258134"/>
              <a:ext cx="325551" cy="405609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B6608A6-62C3-4733-BEDD-C6CFB1D42B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2739" y="2240139"/>
                <a:ext cx="361203" cy="441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14:cNvPr>
              <p14:cNvContentPartPr/>
              <p14:nvPr/>
            </p14:nvContentPartPr>
            <p14:xfrm>
              <a:off x="2188712" y="2344480"/>
              <a:ext cx="492923" cy="462206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72A6219-99A2-4114-80EC-3474C6BD19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0722" y="2326481"/>
                <a:ext cx="528543" cy="497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14:cNvPr>
              <p14:cNvContentPartPr/>
              <p14:nvPr/>
            </p14:nvContentPartPr>
            <p14:xfrm>
              <a:off x="1440379" y="2285223"/>
              <a:ext cx="154794" cy="155278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F448AB-D7E4-4014-9C5A-8F4CE24DF3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2380" y="2267251"/>
                <a:ext cx="190433" cy="190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14:cNvPr>
              <p14:cNvContentPartPr/>
              <p14:nvPr/>
            </p14:nvContentPartPr>
            <p14:xfrm>
              <a:off x="2457183" y="2299251"/>
              <a:ext cx="143911" cy="200991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755B58-11C9-4E12-9E80-E93440AD066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39239" y="2281241"/>
                <a:ext cx="179440" cy="236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14:cNvPr>
              <p14:cNvContentPartPr/>
              <p14:nvPr/>
            </p14:nvContentPartPr>
            <p14:xfrm>
              <a:off x="1478594" y="2537248"/>
              <a:ext cx="210423" cy="2411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85ABC0-8E18-4321-8CB3-03B3B5095E5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60609" y="2519279"/>
                <a:ext cx="246033" cy="276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1BCDBF-5AC1-4B2F-B213-6C158525BD47}"/>
                  </a:ext>
                </a:extLst>
              </p14:cNvPr>
              <p14:cNvContentPartPr/>
              <p14:nvPr/>
            </p14:nvContentPartPr>
            <p14:xfrm>
              <a:off x="1193676" y="2903674"/>
              <a:ext cx="267503" cy="257103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1BCDBF-5AC1-4B2F-B213-6C158525BD4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75674" y="2885670"/>
                <a:ext cx="303146" cy="292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D0693B-1223-4A9E-97AC-DB5CB1D7C4AC}"/>
                  </a:ext>
                </a:extLst>
              </p14:cNvPr>
              <p14:cNvContentPartPr/>
              <p14:nvPr/>
            </p14:nvContentPartPr>
            <p14:xfrm>
              <a:off x="852161" y="3284371"/>
              <a:ext cx="980282" cy="45688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D0693B-1223-4A9E-97AC-DB5CB1D7C4A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4168" y="3266369"/>
                <a:ext cx="1015909" cy="492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4277213-44EC-4337-961B-4549EBF30191}"/>
                  </a:ext>
                </a:extLst>
              </p14:cNvPr>
              <p14:cNvContentPartPr/>
              <p14:nvPr/>
            </p14:nvContentPartPr>
            <p14:xfrm>
              <a:off x="695916" y="3276390"/>
              <a:ext cx="153827" cy="18309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4277213-44EC-4337-961B-4549EBF3019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7946" y="3258404"/>
                <a:ext cx="189408" cy="218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95018D-F5A2-4638-B6DB-2E91B6E1F3D4}"/>
                  </a:ext>
                </a:extLst>
              </p14:cNvPr>
              <p14:cNvContentPartPr/>
              <p14:nvPr/>
            </p14:nvContentPartPr>
            <p14:xfrm>
              <a:off x="1703771" y="3273003"/>
              <a:ext cx="172209" cy="235335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95018D-F5A2-4638-B6DB-2E91B6E1F3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85758" y="3255011"/>
                <a:ext cx="207876" cy="270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CAED148-8DDF-46F5-9AA1-F5E785D01273}"/>
                  </a:ext>
                </a:extLst>
              </p14:cNvPr>
              <p14:cNvContentPartPr/>
              <p14:nvPr/>
            </p14:nvContentPartPr>
            <p14:xfrm>
              <a:off x="499763" y="3858560"/>
              <a:ext cx="282983" cy="278145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CAED148-8DDF-46F5-9AA1-F5E785D0127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1784" y="3840545"/>
                <a:ext cx="318581" cy="313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8D7C59-6924-46A6-8B1A-E54228B8CF57}"/>
                  </a:ext>
                </a:extLst>
              </p14:cNvPr>
              <p14:cNvContentPartPr/>
              <p14:nvPr/>
            </p14:nvContentPartPr>
            <p14:xfrm>
              <a:off x="1710543" y="3829053"/>
              <a:ext cx="217921" cy="273308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8D7C59-6924-46A6-8B1A-E54228B8CF5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92563" y="3811049"/>
                <a:ext cx="253522" cy="308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3BE542A-23CC-4820-AED2-69C00C03AE07}"/>
                  </a:ext>
                </a:extLst>
              </p14:cNvPr>
              <p14:cNvContentPartPr/>
              <p14:nvPr/>
            </p14:nvContentPartPr>
            <p14:xfrm>
              <a:off x="2777171" y="2928587"/>
              <a:ext cx="451080" cy="347561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3BE542A-23CC-4820-AED2-69C00C03AE0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59185" y="2910597"/>
                <a:ext cx="486692" cy="383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0A860D3-FCBA-44F2-8DD8-489789C707C8}"/>
                  </a:ext>
                </a:extLst>
              </p14:cNvPr>
              <p14:cNvContentPartPr/>
              <p14:nvPr/>
            </p14:nvContentPartPr>
            <p14:xfrm>
              <a:off x="2621894" y="3345563"/>
              <a:ext cx="929974" cy="5263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0A860D3-FCBA-44F2-8DD8-489789C707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03892" y="3327551"/>
                <a:ext cx="965618" cy="561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12C722B-822B-417A-95D0-5FA8A605688E}"/>
                  </a:ext>
                </a:extLst>
              </p14:cNvPr>
              <p14:cNvContentPartPr/>
              <p14:nvPr/>
            </p14:nvContentPartPr>
            <p14:xfrm>
              <a:off x="2415098" y="3394904"/>
              <a:ext cx="173660" cy="184786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12C722B-822B-417A-95D0-5FA8A605688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97083" y="3376929"/>
                <a:ext cx="209329" cy="220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82D06E8-C8CB-4B74-A3E2-80FBDE1DA276}"/>
                  </a:ext>
                </a:extLst>
              </p14:cNvPr>
              <p14:cNvContentPartPr/>
              <p14:nvPr/>
            </p14:nvContentPartPr>
            <p14:xfrm>
              <a:off x="3502285" y="3331535"/>
              <a:ext cx="180916" cy="263875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82D06E8-C8CB-4B74-A3E2-80FBDE1DA27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84301" y="3313535"/>
                <a:ext cx="216524" cy="299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14E041-F41F-4C77-B02B-2013C7150C5B}"/>
                  </a:ext>
                </a:extLst>
              </p14:cNvPr>
              <p14:cNvContentPartPr/>
              <p14:nvPr/>
            </p14:nvContentPartPr>
            <p14:xfrm>
              <a:off x="2381237" y="4008759"/>
              <a:ext cx="259280" cy="28370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14E041-F41F-4C77-B02B-2013C7150C5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63256" y="3990780"/>
                <a:ext cx="294882" cy="319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5473106-FFCB-4840-AB91-64B40AF86091}"/>
                  </a:ext>
                </a:extLst>
              </p14:cNvPr>
              <p14:cNvContentPartPr/>
              <p14:nvPr/>
            </p14:nvContentPartPr>
            <p14:xfrm>
              <a:off x="3250019" y="4035606"/>
              <a:ext cx="1018013" cy="836372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5473106-FFCB-4840-AB91-64B40AF8609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32020" y="4017604"/>
                <a:ext cx="1053651" cy="872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2CF2604-8529-463F-95A7-EB1583AE7622}"/>
                  </a:ext>
                </a:extLst>
              </p14:cNvPr>
              <p14:cNvContentPartPr/>
              <p14:nvPr/>
            </p14:nvContentPartPr>
            <p14:xfrm>
              <a:off x="3033549" y="4406386"/>
              <a:ext cx="228321" cy="243559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2CF2604-8529-463F-95A7-EB1583AE762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15543" y="4388371"/>
                <a:ext cx="263974" cy="279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BC12DB6-3E1E-49EC-94F9-93F210D2899D}"/>
                  </a:ext>
                </a:extLst>
              </p14:cNvPr>
              <p14:cNvContentPartPr/>
              <p14:nvPr/>
            </p14:nvContentPartPr>
            <p14:xfrm>
              <a:off x="4198375" y="4395261"/>
              <a:ext cx="212600" cy="222516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BC12DB6-3E1E-49EC-94F9-93F210D2899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80389" y="4377258"/>
                <a:ext cx="248213" cy="258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D1C8027-87A2-428C-BDEB-9802F8D10983}"/>
                  </a:ext>
                </a:extLst>
              </p14:cNvPr>
              <p14:cNvContentPartPr/>
              <p14:nvPr/>
            </p14:nvContentPartPr>
            <p14:xfrm>
              <a:off x="3030647" y="4990009"/>
              <a:ext cx="226870" cy="244284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D1C8027-87A2-428C-BDEB-9802F8D1098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12670" y="4971994"/>
                <a:ext cx="262465" cy="27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6864377-D170-4C92-AF57-27E834EAF650}"/>
                  </a:ext>
                </a:extLst>
              </p14:cNvPr>
              <p14:cNvContentPartPr/>
              <p14:nvPr/>
            </p14:nvContentPartPr>
            <p14:xfrm>
              <a:off x="4172737" y="4996056"/>
              <a:ext cx="217921" cy="260247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6864377-D170-4C92-AF57-27E834EAF65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54757" y="4978058"/>
                <a:ext cx="253522" cy="295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2C6775D-F9E9-41BA-B62B-87F912A02CE5}"/>
                  </a:ext>
                </a:extLst>
              </p14:cNvPr>
              <p14:cNvContentPartPr/>
              <p14:nvPr/>
            </p14:nvContentPartPr>
            <p14:xfrm>
              <a:off x="12746755" y="2164351"/>
              <a:ext cx="17640" cy="16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2C6775D-F9E9-41BA-B62B-87F912A02CE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728755" y="2146711"/>
                <a:ext cx="532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69301B3-9C3E-4025-BEB0-C7BC913A1C82}"/>
                  </a:ext>
                </a:extLst>
              </p14:cNvPr>
              <p14:cNvContentPartPr/>
              <p14:nvPr/>
            </p14:nvContentPartPr>
            <p14:xfrm>
              <a:off x="445007" y="6113861"/>
              <a:ext cx="595652" cy="578526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69301B3-9C3E-4025-BEB0-C7BC913A1C8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27011" y="6095861"/>
                <a:ext cx="631283" cy="614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CF3BCDE-EA03-45E1-AA7F-57F24A2DC9F2}"/>
                  </a:ext>
                </a:extLst>
              </p14:cNvPr>
              <p14:cNvContentPartPr/>
              <p14:nvPr/>
            </p14:nvContentPartPr>
            <p14:xfrm>
              <a:off x="1533287" y="6153119"/>
              <a:ext cx="303713" cy="390947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CF3BCDE-EA03-45E1-AA7F-57F24A2DC9F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515295" y="6135136"/>
                <a:ext cx="339338" cy="426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2F24924-37ED-44AF-8C8F-72E72772FA78}"/>
                  </a:ext>
                </a:extLst>
              </p14:cNvPr>
              <p14:cNvContentPartPr/>
              <p14:nvPr/>
            </p14:nvContentPartPr>
            <p14:xfrm>
              <a:off x="2228087" y="6247343"/>
              <a:ext cx="177946" cy="140484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2F24924-37ED-44AF-8C8F-72E72772FA7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10113" y="6229332"/>
                <a:ext cx="213535" cy="176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54A3BA4-C854-43F5-9544-28B9D7DEEF08}"/>
                  </a:ext>
                </a:extLst>
              </p14:cNvPr>
              <p14:cNvContentPartPr/>
              <p14:nvPr/>
            </p14:nvContentPartPr>
            <p14:xfrm>
              <a:off x="12512035" y="6033631"/>
              <a:ext cx="19440" cy="17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54A3BA4-C854-43F5-9544-28B9D7DEEF0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2494395" y="6015631"/>
                <a:ext cx="550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78CF15C9-413F-44F9-83F0-BBEB626AE219}"/>
                  </a:ext>
                </a:extLst>
              </p14:cNvPr>
              <p14:cNvContentPartPr/>
              <p14:nvPr/>
            </p14:nvContentPartPr>
            <p14:xfrm>
              <a:off x="6468903" y="2509583"/>
              <a:ext cx="628560" cy="74052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78CF15C9-413F-44F9-83F0-BBEB626AE21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451263" y="2491943"/>
                <a:ext cx="664200" cy="7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96F6439-B8D3-4505-8ABF-B3F487B31810}"/>
                  </a:ext>
                </a:extLst>
              </p14:cNvPr>
              <p14:cNvContentPartPr/>
              <p14:nvPr/>
            </p14:nvContentPartPr>
            <p14:xfrm>
              <a:off x="7043103" y="2962463"/>
              <a:ext cx="203040" cy="26244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96F6439-B8D3-4505-8ABF-B3F487B3181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025103" y="2944823"/>
                <a:ext cx="2386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88DE1CB7-6BD0-4A07-B4CC-0B7F51492C1A}"/>
                  </a:ext>
                </a:extLst>
              </p14:cNvPr>
              <p14:cNvContentPartPr/>
              <p14:nvPr/>
            </p14:nvContentPartPr>
            <p14:xfrm>
              <a:off x="10126616" y="3717803"/>
              <a:ext cx="1336680" cy="6879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88DE1CB7-6BD0-4A07-B4CC-0B7F51492C1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108976" y="3699803"/>
                <a:ext cx="137232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BBCDED42-8964-4355-942D-849DC880E745}"/>
                  </a:ext>
                </a:extLst>
              </p14:cNvPr>
              <p14:cNvContentPartPr/>
              <p14:nvPr/>
            </p14:nvContentPartPr>
            <p14:xfrm>
              <a:off x="7237256" y="1944803"/>
              <a:ext cx="3720240" cy="160812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BBCDED42-8964-4355-942D-849DC880E74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219256" y="1558523"/>
                <a:ext cx="3755880" cy="20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A6EB4595-451F-407D-A08A-C5A39885E885}"/>
                  </a:ext>
                </a:extLst>
              </p14:cNvPr>
              <p14:cNvContentPartPr/>
              <p14:nvPr/>
            </p14:nvContentPartPr>
            <p14:xfrm>
              <a:off x="6225938" y="3430996"/>
              <a:ext cx="1655280" cy="33912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A6EB4595-451F-407D-A08A-C5A39885E88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208294" y="3413015"/>
                <a:ext cx="1690928" cy="374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1ED0ED84-CD08-4774-B589-112199A56E1C}"/>
                  </a:ext>
                </a:extLst>
              </p14:cNvPr>
              <p14:cNvContentPartPr/>
              <p14:nvPr/>
            </p14:nvContentPartPr>
            <p14:xfrm>
              <a:off x="8595458" y="3328756"/>
              <a:ext cx="1081800" cy="42480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1ED0ED84-CD08-4774-B589-112199A56E1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577818" y="3311116"/>
                <a:ext cx="111744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D52075FA-7E0C-4A2B-B82A-A261AFEE5592}"/>
                  </a:ext>
                </a:extLst>
              </p14:cNvPr>
              <p14:cNvContentPartPr/>
              <p14:nvPr/>
            </p14:nvContentPartPr>
            <p14:xfrm>
              <a:off x="9530378" y="4467796"/>
              <a:ext cx="1123920" cy="42840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D52075FA-7E0C-4A2B-B82A-A261AFEE559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512378" y="4450141"/>
                <a:ext cx="1159560" cy="464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0C28E8AD-4D34-443B-987C-8C8F80429EA4}"/>
                  </a:ext>
                </a:extLst>
              </p14:cNvPr>
              <p14:cNvContentPartPr/>
              <p14:nvPr/>
            </p14:nvContentPartPr>
            <p14:xfrm>
              <a:off x="11219498" y="4528636"/>
              <a:ext cx="551520" cy="46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0C28E8AD-4D34-443B-987C-8C8F80429EA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201858" y="4510996"/>
                <a:ext cx="58716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A8CE3910-7AC6-43DD-B723-FB735EEC1743}"/>
                  </a:ext>
                </a:extLst>
              </p14:cNvPr>
              <p14:cNvContentPartPr/>
              <p14:nvPr/>
            </p14:nvContentPartPr>
            <p14:xfrm>
              <a:off x="7682858" y="4869556"/>
              <a:ext cx="1807920" cy="43272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A8CE3910-7AC6-43DD-B723-FB735EEC174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665214" y="4851571"/>
                <a:ext cx="1843567" cy="468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025EC624-A48F-4F77-921D-62EB36B39F6F}"/>
                  </a:ext>
                </a:extLst>
              </p14:cNvPr>
              <p14:cNvContentPartPr/>
              <p14:nvPr/>
            </p14:nvContentPartPr>
            <p14:xfrm>
              <a:off x="7173818" y="5016076"/>
              <a:ext cx="194400" cy="10512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025EC624-A48F-4F77-921D-62EB36B39F6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155818" y="4998436"/>
                <a:ext cx="2300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691156D9-CC2F-4BE7-8D15-454511A5231E}"/>
                  </a:ext>
                </a:extLst>
              </p14:cNvPr>
              <p14:cNvContentPartPr/>
              <p14:nvPr/>
            </p14:nvContentPartPr>
            <p14:xfrm>
              <a:off x="5087618" y="4838596"/>
              <a:ext cx="1649880" cy="35424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691156D9-CC2F-4BE7-8D15-454511A5231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069618" y="4820596"/>
                <a:ext cx="168552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5DA06427-426A-4B0D-A1B4-4D102034275D}"/>
                  </a:ext>
                </a:extLst>
              </p14:cNvPr>
              <p14:cNvContentPartPr/>
              <p14:nvPr/>
            </p14:nvContentPartPr>
            <p14:xfrm>
              <a:off x="4721858" y="4471036"/>
              <a:ext cx="5045400" cy="111600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5DA06427-426A-4B0D-A1B4-4D102034275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704218" y="4453036"/>
                <a:ext cx="5081040" cy="11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5B39642-1C9E-4339-83EA-CB7CA1078ABC}"/>
                  </a:ext>
                </a:extLst>
              </p14:cNvPr>
              <p14:cNvContentPartPr/>
              <p14:nvPr/>
            </p14:nvContentPartPr>
            <p14:xfrm>
              <a:off x="2793698" y="6246916"/>
              <a:ext cx="323640" cy="2916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5B39642-1C9E-4339-83EA-CB7CA1078AB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776058" y="6229254"/>
                <a:ext cx="359280" cy="327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044CCB9-708D-4FAD-A4E3-CC300F9988F0}"/>
                  </a:ext>
                </a:extLst>
              </p14:cNvPr>
              <p14:cNvContentPartPr/>
              <p14:nvPr/>
            </p14:nvContentPartPr>
            <p14:xfrm>
              <a:off x="3462218" y="6283276"/>
              <a:ext cx="182880" cy="172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044CCB9-708D-4FAD-A4E3-CC300F9988F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444218" y="6265636"/>
                <a:ext cx="2185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09B792B-33F6-48EE-9305-E01A7B68B865}"/>
                  </a:ext>
                </a:extLst>
              </p14:cNvPr>
              <p14:cNvContentPartPr/>
              <p14:nvPr/>
            </p14:nvContentPartPr>
            <p14:xfrm>
              <a:off x="4636538" y="6041716"/>
              <a:ext cx="991440" cy="489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09B792B-33F6-48EE-9305-E01A7B68B86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618898" y="6023716"/>
                <a:ext cx="102708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652223C-FC53-4845-8A06-DC62AB6303D0}"/>
                  </a:ext>
                </a:extLst>
              </p14:cNvPr>
              <p14:cNvContentPartPr/>
              <p14:nvPr/>
            </p14:nvContentPartPr>
            <p14:xfrm>
              <a:off x="3869738" y="6037756"/>
              <a:ext cx="558000" cy="540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652223C-FC53-4845-8A06-DC62AB6303D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851738" y="6020116"/>
                <a:ext cx="59364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3D36E8E-E58B-41C5-8130-D7B402DDD0BE}"/>
                  </a:ext>
                </a:extLst>
              </p14:cNvPr>
              <p14:cNvContentPartPr/>
              <p14:nvPr/>
            </p14:nvContentPartPr>
            <p14:xfrm>
              <a:off x="5834978" y="6005356"/>
              <a:ext cx="5385960" cy="5554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3D36E8E-E58B-41C5-8130-D7B402DDD0B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817337" y="5987705"/>
                <a:ext cx="5421602" cy="591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9D43AC0-AE28-45A2-9F8E-A33C5753DFF7}"/>
                  </a:ext>
                </a:extLst>
              </p14:cNvPr>
              <p14:cNvContentPartPr/>
              <p14:nvPr/>
            </p14:nvContentPartPr>
            <p14:xfrm>
              <a:off x="8073818" y="1511116"/>
              <a:ext cx="347400" cy="501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9D43AC0-AE28-45A2-9F8E-A33C5753DFF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056160" y="1493116"/>
                <a:ext cx="383077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AFCF61A-F0ED-441A-B51E-5BBDA1A5B58B}"/>
                  </a:ext>
                </a:extLst>
              </p14:cNvPr>
              <p14:cNvContentPartPr/>
              <p14:nvPr/>
            </p14:nvContentPartPr>
            <p14:xfrm>
              <a:off x="159938" y="136636"/>
              <a:ext cx="2278080" cy="510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AFCF61A-F0ED-441A-B51E-5BBDA1A5B58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24304" y="100996"/>
                <a:ext cx="2349709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78A9B75-5F87-4659-9E23-7350339CF536}"/>
                  </a:ext>
                </a:extLst>
              </p14:cNvPr>
              <p14:cNvContentPartPr/>
              <p14:nvPr/>
            </p14:nvContentPartPr>
            <p14:xfrm>
              <a:off x="2780018" y="31876"/>
              <a:ext cx="1400760" cy="4946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78A9B75-5F87-4659-9E23-7350339CF53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744027" y="-3790"/>
                <a:ext cx="1472382" cy="566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CFE35F1-189A-4415-8C8A-835BFC73EDF8}"/>
                  </a:ext>
                </a:extLst>
              </p14:cNvPr>
              <p14:cNvContentPartPr/>
              <p14:nvPr/>
            </p14:nvContentPartPr>
            <p14:xfrm>
              <a:off x="4600178" y="273764"/>
              <a:ext cx="337680" cy="190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CFE35F1-189A-4415-8C8A-835BFC73EDF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564500" y="237764"/>
                <a:ext cx="409396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4EFD994-B84D-4D14-BC95-121D96283F52}"/>
                  </a:ext>
                </a:extLst>
              </p14:cNvPr>
              <p14:cNvContentPartPr/>
              <p14:nvPr/>
            </p14:nvContentPartPr>
            <p14:xfrm>
              <a:off x="5323058" y="84404"/>
              <a:ext cx="2533680" cy="4010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4EFD994-B84D-4D14-BC95-121D96283F5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287413" y="48764"/>
                <a:ext cx="260533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59F3F80-65EB-4C81-96E5-C6398CB1DF5E}"/>
                  </a:ext>
                </a:extLst>
              </p14:cNvPr>
              <p14:cNvContentPartPr/>
              <p14:nvPr/>
            </p14:nvContentPartPr>
            <p14:xfrm>
              <a:off x="9588698" y="85124"/>
              <a:ext cx="2446560" cy="5274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59F3F80-65EB-4C81-96E5-C6398CB1DF5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553058" y="49484"/>
                <a:ext cx="251820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0D0A7FD-AAB7-4B3E-9CC6-61A690DA9671}"/>
                  </a:ext>
                </a:extLst>
              </p14:cNvPr>
              <p14:cNvContentPartPr/>
              <p14:nvPr/>
            </p14:nvContentPartPr>
            <p14:xfrm>
              <a:off x="8164898" y="45524"/>
              <a:ext cx="1038960" cy="4237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0D0A7FD-AAB7-4B3E-9CC6-61A690DA967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129270" y="9884"/>
                <a:ext cx="1110575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8FFB7A1-F66E-4E3D-89D7-A25085920496}"/>
                  </a:ext>
                </a:extLst>
              </p14:cNvPr>
              <p14:cNvContentPartPr/>
              <p14:nvPr/>
            </p14:nvContentPartPr>
            <p14:xfrm>
              <a:off x="188738" y="763724"/>
              <a:ext cx="11782080" cy="252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8FFB7A1-F66E-4E3D-89D7-A2508592049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53098" y="727724"/>
                <a:ext cx="11853720" cy="32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4486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331399-B199-4F94-AC7C-42661A6F18A8}"/>
                  </a:ext>
                </a:extLst>
              </p14:cNvPr>
              <p14:cNvContentPartPr/>
              <p14:nvPr/>
            </p14:nvContentPartPr>
            <p14:xfrm>
              <a:off x="3914902" y="490156"/>
              <a:ext cx="279720" cy="381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4331399-B199-4F94-AC7C-42661A6F18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6902" y="472516"/>
                <a:ext cx="31536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18F58BB-0523-4873-A893-847CBB45C704}"/>
                  </a:ext>
                </a:extLst>
              </p14:cNvPr>
              <p14:cNvContentPartPr/>
              <p14:nvPr/>
            </p14:nvContentPartPr>
            <p14:xfrm>
              <a:off x="6153022" y="640276"/>
              <a:ext cx="675000" cy="230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18F58BB-0523-4873-A893-847CBB45C7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35382" y="622276"/>
                <a:ext cx="7106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98F7F6A-FEF7-4005-87F4-8AD61C85904F}"/>
                  </a:ext>
                </a:extLst>
              </p14:cNvPr>
              <p14:cNvContentPartPr/>
              <p14:nvPr/>
            </p14:nvContentPartPr>
            <p14:xfrm>
              <a:off x="5353462" y="718036"/>
              <a:ext cx="421200" cy="171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98F7F6A-FEF7-4005-87F4-8AD61C8590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35807" y="700359"/>
                <a:ext cx="456870" cy="206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2059D82-DBAF-4BD2-A076-2817295D1407}"/>
                  </a:ext>
                </a:extLst>
              </p14:cNvPr>
              <p14:cNvContentPartPr/>
              <p14:nvPr/>
            </p14:nvContentPartPr>
            <p14:xfrm>
              <a:off x="4607542" y="526156"/>
              <a:ext cx="422640" cy="353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2059D82-DBAF-4BD2-A076-2817295D14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89887" y="508138"/>
                <a:ext cx="458310" cy="388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96A7248-C602-4551-B54B-F45AE1181054}"/>
                  </a:ext>
                </a:extLst>
              </p14:cNvPr>
              <p14:cNvContentPartPr/>
              <p14:nvPr/>
            </p14:nvContentPartPr>
            <p14:xfrm>
              <a:off x="2749582" y="444436"/>
              <a:ext cx="686880" cy="4255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96A7248-C602-4551-B54B-F45AE118105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1942" y="426796"/>
                <a:ext cx="72252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F0A7D08-8477-4371-869B-7C45C25CEAF1}"/>
                  </a:ext>
                </a:extLst>
              </p14:cNvPr>
              <p14:cNvContentPartPr/>
              <p14:nvPr/>
            </p14:nvContentPartPr>
            <p14:xfrm>
              <a:off x="10033102" y="513916"/>
              <a:ext cx="1575720" cy="482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F0A7D08-8477-4371-869B-7C45C25CEAF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15462" y="495916"/>
                <a:ext cx="161136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BE53DA8-24D3-4354-A1C4-88E61432C8E3}"/>
                  </a:ext>
                </a:extLst>
              </p14:cNvPr>
              <p14:cNvContentPartPr/>
              <p14:nvPr/>
            </p14:nvContentPartPr>
            <p14:xfrm>
              <a:off x="9021502" y="545596"/>
              <a:ext cx="685080" cy="3103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BE53DA8-24D3-4354-A1C4-88E61432C8E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03862" y="527956"/>
                <a:ext cx="72072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E862A8B-B7C1-4742-8EA9-5A0A2BDD2854}"/>
                  </a:ext>
                </a:extLst>
              </p14:cNvPr>
              <p14:cNvContentPartPr/>
              <p14:nvPr/>
            </p14:nvContentPartPr>
            <p14:xfrm>
              <a:off x="6895702" y="489076"/>
              <a:ext cx="1780560" cy="503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E862A8B-B7C1-4742-8EA9-5A0A2BDD285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77706" y="471423"/>
                <a:ext cx="1816193" cy="538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BF8364AA-8C55-4C5F-AC2D-E0AA1107BB00}"/>
                  </a:ext>
                </a:extLst>
              </p14:cNvPr>
              <p14:cNvContentPartPr/>
              <p14:nvPr/>
            </p14:nvContentPartPr>
            <p14:xfrm>
              <a:off x="3915262" y="2023036"/>
              <a:ext cx="625320" cy="371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BF8364AA-8C55-4C5F-AC2D-E0AA1107BB0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97612" y="2005036"/>
                <a:ext cx="660981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02140A6-51A5-45B5-A5BC-C9BDBFFD3C3A}"/>
                  </a:ext>
                </a:extLst>
              </p14:cNvPr>
              <p14:cNvContentPartPr/>
              <p14:nvPr/>
            </p14:nvContentPartPr>
            <p14:xfrm>
              <a:off x="3174382" y="2042116"/>
              <a:ext cx="325800" cy="4564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02140A6-51A5-45B5-A5BC-C9BDBFFD3C3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56382" y="2024476"/>
                <a:ext cx="36144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718EE61-F02C-42C0-BE4C-3E9D18F98821}"/>
                  </a:ext>
                </a:extLst>
              </p14:cNvPr>
              <p14:cNvContentPartPr/>
              <p14:nvPr/>
            </p14:nvContentPartPr>
            <p14:xfrm>
              <a:off x="2093302" y="2070196"/>
              <a:ext cx="722880" cy="3250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718EE61-F02C-42C0-BE4C-3E9D18F9882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75653" y="2052196"/>
                <a:ext cx="758538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A3F799C-08AF-4E21-A83D-42211A644E59}"/>
                  </a:ext>
                </a:extLst>
              </p14:cNvPr>
              <p14:cNvContentPartPr/>
              <p14:nvPr/>
            </p14:nvContentPartPr>
            <p14:xfrm>
              <a:off x="1050022" y="2065876"/>
              <a:ext cx="587160" cy="3441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A3F799C-08AF-4E21-A83D-42211A644E5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32371" y="2048236"/>
                <a:ext cx="622822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372B4E4-23B1-4C49-941C-5E83446F9469}"/>
                  </a:ext>
                </a:extLst>
              </p14:cNvPr>
              <p14:cNvContentPartPr/>
              <p14:nvPr/>
            </p14:nvContentPartPr>
            <p14:xfrm>
              <a:off x="7087582" y="2061556"/>
              <a:ext cx="685440" cy="3319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372B4E4-23B1-4C49-941C-5E83446F946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69582" y="2043556"/>
                <a:ext cx="7210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5520412-43E7-4C6B-919D-38A88BE0A5D4}"/>
                  </a:ext>
                </a:extLst>
              </p14:cNvPr>
              <p14:cNvContentPartPr/>
              <p14:nvPr/>
            </p14:nvContentPartPr>
            <p14:xfrm>
              <a:off x="1942462" y="2723236"/>
              <a:ext cx="506520" cy="3499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5520412-43E7-4C6B-919D-38A88BE0A5D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24822" y="2705596"/>
                <a:ext cx="54216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8A13F96-A72C-4101-AA7C-31DE678C7C85}"/>
                  </a:ext>
                </a:extLst>
              </p14:cNvPr>
              <p14:cNvContentPartPr/>
              <p14:nvPr/>
            </p14:nvContentPartPr>
            <p14:xfrm>
              <a:off x="1113382" y="2695156"/>
              <a:ext cx="395640" cy="3934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8A13F96-A72C-4101-AA7C-31DE678C7C8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5742" y="2677156"/>
                <a:ext cx="43128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4402AD9-F978-4662-BCCA-4B8BCF92CDF4}"/>
                  </a:ext>
                </a:extLst>
              </p14:cNvPr>
              <p14:cNvContentPartPr/>
              <p14:nvPr/>
            </p14:nvContentPartPr>
            <p14:xfrm>
              <a:off x="10435582" y="2027716"/>
              <a:ext cx="1746720" cy="4730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4402AD9-F978-4662-BCCA-4B8BCF92CDF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417582" y="2010076"/>
                <a:ext cx="178236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2AFB4F38-3F5B-4C3B-B0A5-6BD0D4A40064}"/>
                  </a:ext>
                </a:extLst>
              </p14:cNvPr>
              <p14:cNvContentPartPr/>
              <p14:nvPr/>
            </p14:nvContentPartPr>
            <p14:xfrm>
              <a:off x="8151382" y="2046436"/>
              <a:ext cx="2039760" cy="3513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2AFB4F38-3F5B-4C3B-B0A5-6BD0D4A4006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33385" y="2028454"/>
                <a:ext cx="2075394" cy="386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4552FE26-A6F9-4523-A314-40D95895F883}"/>
                  </a:ext>
                </a:extLst>
              </p14:cNvPr>
              <p14:cNvContentPartPr/>
              <p14:nvPr/>
            </p14:nvContentPartPr>
            <p14:xfrm>
              <a:off x="295462" y="3620325"/>
              <a:ext cx="240480" cy="3240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4552FE26-A6F9-4523-A314-40D95895F88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7822" y="3602325"/>
                <a:ext cx="27612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A1A5ED9D-0825-4E3B-A6A8-8C1524C08EA4}"/>
                  </a:ext>
                </a:extLst>
              </p14:cNvPr>
              <p14:cNvContentPartPr/>
              <p14:nvPr/>
            </p14:nvContentPartPr>
            <p14:xfrm>
              <a:off x="400582" y="971116"/>
              <a:ext cx="1908720" cy="5508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A1A5ED9D-0825-4E3B-A6A8-8C1524C08EA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2942" y="953116"/>
                <a:ext cx="19443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EE373CC0-BC62-459B-B25D-5245500ADA85}"/>
                  </a:ext>
                </a:extLst>
              </p14:cNvPr>
              <p14:cNvContentPartPr/>
              <p14:nvPr/>
            </p14:nvContentPartPr>
            <p14:xfrm>
              <a:off x="268462" y="452356"/>
              <a:ext cx="1992960" cy="3888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EE373CC0-BC62-459B-B25D-5245500ADA8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0819" y="434716"/>
                <a:ext cx="2028606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BE94A5A8-EB86-4270-AB6F-870AD8CF668C}"/>
                  </a:ext>
                </a:extLst>
              </p14:cNvPr>
              <p14:cNvContentPartPr/>
              <p14:nvPr/>
            </p14:nvContentPartPr>
            <p14:xfrm>
              <a:off x="4903822" y="2070916"/>
              <a:ext cx="1763640" cy="31968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BE94A5A8-EB86-4270-AB6F-870AD8CF668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85822" y="2053276"/>
                <a:ext cx="179928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30EA8830-B6F7-4463-8DB3-27A8C8F825BE}"/>
                  </a:ext>
                </a:extLst>
              </p14:cNvPr>
              <p14:cNvContentPartPr/>
              <p14:nvPr/>
            </p14:nvContentPartPr>
            <p14:xfrm>
              <a:off x="1015102" y="1302676"/>
              <a:ext cx="906120" cy="314640"/>
            </p14:xfrm>
          </p:contentPart>
        </mc:Choice>
        <mc:Fallback xmlns=""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30EA8830-B6F7-4463-8DB3-27A8C8F825B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97462" y="1285016"/>
                <a:ext cx="941760" cy="350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79" name="Ink 578">
                <a:extLst>
                  <a:ext uri="{FF2B5EF4-FFF2-40B4-BE49-F238E27FC236}">
                    <a16:creationId xmlns:a16="http://schemas.microsoft.com/office/drawing/2014/main" id="{BABFDB0E-78D1-4071-ABD6-5500A6902987}"/>
                  </a:ext>
                </a:extLst>
              </p14:cNvPr>
              <p14:cNvContentPartPr/>
              <p14:nvPr/>
            </p14:nvContentPartPr>
            <p14:xfrm>
              <a:off x="2373742" y="1229236"/>
              <a:ext cx="1950480" cy="389160"/>
            </p14:xfrm>
          </p:contentPart>
        </mc:Choice>
        <mc:Fallback xmlns="">
          <p:pic>
            <p:nvPicPr>
              <p:cNvPr id="579" name="Ink 578">
                <a:extLst>
                  <a:ext uri="{FF2B5EF4-FFF2-40B4-BE49-F238E27FC236}">
                    <a16:creationId xmlns:a16="http://schemas.microsoft.com/office/drawing/2014/main" id="{BABFDB0E-78D1-4071-ABD6-5500A690298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356102" y="1211253"/>
                <a:ext cx="1986120" cy="424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D08651EA-7C0B-496A-BF66-0A095E3D203B}"/>
                  </a:ext>
                </a:extLst>
              </p14:cNvPr>
              <p14:cNvContentPartPr/>
              <p14:nvPr/>
            </p14:nvContentPartPr>
            <p14:xfrm>
              <a:off x="5681422" y="1298716"/>
              <a:ext cx="1050480" cy="340920"/>
            </p14:xfrm>
          </p:contentPart>
        </mc:Choice>
        <mc:Fallback xmlns=""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D08651EA-7C0B-496A-BF66-0A095E3D203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663422" y="1281076"/>
                <a:ext cx="10861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88" name="Ink 587">
                <a:extLst>
                  <a:ext uri="{FF2B5EF4-FFF2-40B4-BE49-F238E27FC236}">
                    <a16:creationId xmlns:a16="http://schemas.microsoft.com/office/drawing/2014/main" id="{F86BDECC-EA80-4995-A903-A9DABB020284}"/>
                  </a:ext>
                </a:extLst>
              </p14:cNvPr>
              <p14:cNvContentPartPr/>
              <p14:nvPr/>
            </p14:nvContentPartPr>
            <p14:xfrm>
              <a:off x="4767742" y="1235356"/>
              <a:ext cx="371880" cy="426600"/>
            </p14:xfrm>
          </p:contentPart>
        </mc:Choice>
        <mc:Fallback xmlns="">
          <p:pic>
            <p:nvPicPr>
              <p:cNvPr id="588" name="Ink 587">
                <a:extLst>
                  <a:ext uri="{FF2B5EF4-FFF2-40B4-BE49-F238E27FC236}">
                    <a16:creationId xmlns:a16="http://schemas.microsoft.com/office/drawing/2014/main" id="{F86BDECC-EA80-4995-A903-A9DABB02028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749742" y="1217716"/>
                <a:ext cx="40752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5C0B916A-75E9-409D-B5FA-91182FAB7179}"/>
                  </a:ext>
                </a:extLst>
              </p14:cNvPr>
              <p14:cNvContentPartPr/>
              <p14:nvPr/>
            </p14:nvContentPartPr>
            <p14:xfrm>
              <a:off x="8167942" y="1276756"/>
              <a:ext cx="208080" cy="385920"/>
            </p14:xfrm>
          </p:contentPart>
        </mc:Choice>
        <mc:Fallback xmlns=""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5C0B916A-75E9-409D-B5FA-91182FAB717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149942" y="1258756"/>
                <a:ext cx="24372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A76605A6-186F-452A-9014-38C5582FD21D}"/>
                  </a:ext>
                </a:extLst>
              </p14:cNvPr>
              <p14:cNvContentPartPr/>
              <p14:nvPr/>
            </p14:nvContentPartPr>
            <p14:xfrm>
              <a:off x="8756902" y="1269556"/>
              <a:ext cx="19440" cy="41760"/>
            </p14:xfrm>
          </p:contentPart>
        </mc:Choice>
        <mc:Fallback xmlns=""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A76605A6-186F-452A-9014-38C5582FD21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739262" y="1251556"/>
                <a:ext cx="550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04" name="Ink 603">
                <a:extLst>
                  <a:ext uri="{FF2B5EF4-FFF2-40B4-BE49-F238E27FC236}">
                    <a16:creationId xmlns:a16="http://schemas.microsoft.com/office/drawing/2014/main" id="{E172DB5D-5AFF-49F7-B862-68AC321F6FC4}"/>
                  </a:ext>
                </a:extLst>
              </p14:cNvPr>
              <p14:cNvContentPartPr/>
              <p14:nvPr/>
            </p14:nvContentPartPr>
            <p14:xfrm>
              <a:off x="10079902" y="1283596"/>
              <a:ext cx="1053000" cy="390240"/>
            </p14:xfrm>
          </p:contentPart>
        </mc:Choice>
        <mc:Fallback xmlns="">
          <p:pic>
            <p:nvPicPr>
              <p:cNvPr id="604" name="Ink 603">
                <a:extLst>
                  <a:ext uri="{FF2B5EF4-FFF2-40B4-BE49-F238E27FC236}">
                    <a16:creationId xmlns:a16="http://schemas.microsoft.com/office/drawing/2014/main" id="{E172DB5D-5AFF-49F7-B862-68AC321F6FC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061902" y="1265956"/>
                <a:ext cx="108864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1E89B0DA-5944-42EB-BB42-56004E90E3EC}"/>
                  </a:ext>
                </a:extLst>
              </p14:cNvPr>
              <p14:cNvContentPartPr/>
              <p14:nvPr/>
            </p14:nvContentPartPr>
            <p14:xfrm>
              <a:off x="9321022" y="1330036"/>
              <a:ext cx="338760" cy="311400"/>
            </p14:xfrm>
          </p:contentPart>
        </mc:Choice>
        <mc:Fallback xmlns=""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1E89B0DA-5944-42EB-BB42-56004E90E3E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303022" y="1312036"/>
                <a:ext cx="3744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8B4C0A94-CA2E-4810-A08F-9D072A35864B}"/>
                  </a:ext>
                </a:extLst>
              </p14:cNvPr>
              <p14:cNvContentPartPr/>
              <p14:nvPr/>
            </p14:nvContentPartPr>
            <p14:xfrm>
              <a:off x="8767702" y="1447036"/>
              <a:ext cx="264600" cy="189720"/>
            </p14:xfrm>
          </p:contentPart>
        </mc:Choice>
        <mc:Fallback xmlns=""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8B4C0A94-CA2E-4810-A08F-9D072A35864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750038" y="1429396"/>
                <a:ext cx="300289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4B619AB6-8CD4-4410-A374-CBCD09CD5B36}"/>
                  </a:ext>
                </a:extLst>
              </p14:cNvPr>
              <p14:cNvContentPartPr/>
              <p14:nvPr/>
            </p14:nvContentPartPr>
            <p14:xfrm>
              <a:off x="7306462" y="1445236"/>
              <a:ext cx="393840" cy="186480"/>
            </p14:xfrm>
          </p:contentPart>
        </mc:Choice>
        <mc:Fallback xmlns=""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4B619AB6-8CD4-4410-A374-CBCD09CD5B3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288462" y="1427271"/>
                <a:ext cx="429480" cy="222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F6EE63BE-0BFB-43CE-9F3C-96A70236D942}"/>
                  </a:ext>
                </a:extLst>
              </p14:cNvPr>
              <p14:cNvContentPartPr/>
              <p14:nvPr/>
            </p14:nvContentPartPr>
            <p14:xfrm>
              <a:off x="6779422" y="1118356"/>
              <a:ext cx="235080" cy="224280"/>
            </p14:xfrm>
          </p:contentPart>
        </mc:Choice>
        <mc:Fallback xmlns=""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F6EE63BE-0BFB-43CE-9F3C-96A70236D94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761782" y="1100356"/>
                <a:ext cx="2707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CF2B47F-0105-4007-A527-F550B30326C8}"/>
                  </a:ext>
                </a:extLst>
              </p14:cNvPr>
              <p14:cNvContentPartPr/>
              <p14:nvPr/>
            </p14:nvContentPartPr>
            <p14:xfrm>
              <a:off x="772462" y="3575716"/>
              <a:ext cx="1003680" cy="319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CF2B47F-0105-4007-A527-F550B30326C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54468" y="3558076"/>
                <a:ext cx="1039307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B814C91-72D1-498F-AB39-A98498BE897A}"/>
                  </a:ext>
                </a:extLst>
              </p14:cNvPr>
              <p14:cNvContentPartPr/>
              <p14:nvPr/>
            </p14:nvContentPartPr>
            <p14:xfrm>
              <a:off x="2025303" y="3533903"/>
              <a:ext cx="1030320" cy="336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B814C91-72D1-498F-AB39-A98498BE897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007303" y="3515922"/>
                <a:ext cx="1065960" cy="371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BAC64DB-24C0-46BF-86BD-7D4324DD3E89}"/>
                  </a:ext>
                </a:extLst>
              </p14:cNvPr>
              <p14:cNvContentPartPr/>
              <p14:nvPr/>
            </p14:nvContentPartPr>
            <p14:xfrm>
              <a:off x="3334263" y="3565223"/>
              <a:ext cx="929520" cy="312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BAC64DB-24C0-46BF-86BD-7D4324DD3E8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316263" y="3547563"/>
                <a:ext cx="965160" cy="348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E5571E4-0EDD-47C1-8F24-2BBC83913AD5}"/>
                  </a:ext>
                </a:extLst>
              </p14:cNvPr>
              <p14:cNvContentPartPr/>
              <p14:nvPr/>
            </p14:nvContentPartPr>
            <p14:xfrm>
              <a:off x="7177623" y="3549743"/>
              <a:ext cx="1450440" cy="338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E5571E4-0EDD-47C1-8F24-2BBC83913AD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159979" y="3531743"/>
                <a:ext cx="1486089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76269F0-CC2E-4AC8-8955-4D5836F48003}"/>
                  </a:ext>
                </a:extLst>
              </p14:cNvPr>
              <p14:cNvContentPartPr/>
              <p14:nvPr/>
            </p14:nvContentPartPr>
            <p14:xfrm>
              <a:off x="8931543" y="3588983"/>
              <a:ext cx="1805760" cy="5191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76269F0-CC2E-4AC8-8955-4D5836F4800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13547" y="3570983"/>
                <a:ext cx="1841393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EB596EA-B809-41D7-B3E0-760BDAAD9F33}"/>
                  </a:ext>
                </a:extLst>
              </p14:cNvPr>
              <p14:cNvContentPartPr/>
              <p14:nvPr/>
            </p14:nvContentPartPr>
            <p14:xfrm>
              <a:off x="801663" y="4021703"/>
              <a:ext cx="1613880" cy="3484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EB596EA-B809-41D7-B3E0-760BDAAD9F3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83663" y="4004063"/>
                <a:ext cx="164952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72789B5-73DA-44E8-BB35-607D2E8659A7}"/>
                  </a:ext>
                </a:extLst>
              </p14:cNvPr>
              <p14:cNvContentPartPr/>
              <p14:nvPr/>
            </p14:nvContentPartPr>
            <p14:xfrm>
              <a:off x="10147983" y="1850543"/>
              <a:ext cx="182520" cy="237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72789B5-73DA-44E8-BB35-607D2E8659A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129983" y="1832903"/>
                <a:ext cx="2181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D9E8E43-1B8E-425A-9A15-2097709D72EE}"/>
                  </a:ext>
                </a:extLst>
              </p14:cNvPr>
              <p14:cNvContentPartPr/>
              <p14:nvPr/>
            </p14:nvContentPartPr>
            <p14:xfrm>
              <a:off x="242223" y="5119703"/>
              <a:ext cx="163440" cy="2286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D9E8E43-1B8E-425A-9A15-2097709D72E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24223" y="5101703"/>
                <a:ext cx="19908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1823016-B0E8-4EB0-8A44-1AFE74029D69}"/>
                  </a:ext>
                </a:extLst>
              </p14:cNvPr>
              <p14:cNvContentPartPr/>
              <p14:nvPr/>
            </p14:nvContentPartPr>
            <p14:xfrm>
              <a:off x="2591943" y="4986863"/>
              <a:ext cx="1992240" cy="3898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1823016-B0E8-4EB0-8A44-1AFE74029D6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574303" y="4969223"/>
                <a:ext cx="202788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5EFEFF43-E055-4C67-A045-C300B7FAAFA1}"/>
                  </a:ext>
                </a:extLst>
              </p14:cNvPr>
              <p14:cNvContentPartPr/>
              <p14:nvPr/>
            </p14:nvContentPartPr>
            <p14:xfrm>
              <a:off x="6971703" y="5137703"/>
              <a:ext cx="214200" cy="1476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5EFEFF43-E055-4C67-A045-C300B7FAAFA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953703" y="5119703"/>
                <a:ext cx="2498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4ED96D59-BAEA-418D-AD47-BE72EFC25742}"/>
                  </a:ext>
                </a:extLst>
              </p14:cNvPr>
              <p14:cNvContentPartPr/>
              <p14:nvPr/>
            </p14:nvContentPartPr>
            <p14:xfrm>
              <a:off x="6377343" y="4919543"/>
              <a:ext cx="255240" cy="3643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4ED96D59-BAEA-418D-AD47-BE72EFC2574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359343" y="4901543"/>
                <a:ext cx="29088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5F95841-D732-4B74-94A4-1E1C4DFD562F}"/>
                  </a:ext>
                </a:extLst>
              </p14:cNvPr>
              <p14:cNvContentPartPr/>
              <p14:nvPr/>
            </p14:nvContentPartPr>
            <p14:xfrm>
              <a:off x="4970823" y="4947263"/>
              <a:ext cx="1032840" cy="4878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5F95841-D732-4B74-94A4-1E1C4DFD562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952823" y="4929623"/>
                <a:ext cx="106848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EB2915B-C510-4E91-8FC1-7FEBB69C59CB}"/>
                  </a:ext>
                </a:extLst>
              </p14:cNvPr>
              <p14:cNvContentPartPr/>
              <p14:nvPr/>
            </p14:nvContentPartPr>
            <p14:xfrm>
              <a:off x="9660903" y="4958063"/>
              <a:ext cx="971280" cy="5036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EB2915B-C510-4E91-8FC1-7FEBB69C59C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643263" y="4940063"/>
                <a:ext cx="100692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355692C6-3ADF-402E-9821-98F0EA6430B0}"/>
                  </a:ext>
                </a:extLst>
              </p14:cNvPr>
              <p14:cNvContentPartPr/>
              <p14:nvPr/>
            </p14:nvContentPartPr>
            <p14:xfrm>
              <a:off x="7511703" y="4967423"/>
              <a:ext cx="1861920" cy="3722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355692C6-3ADF-402E-9821-98F0EA6430B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494060" y="4949766"/>
                <a:ext cx="1897567" cy="407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DEF86F6E-38E9-49F9-8D3E-BFFB73B4B934}"/>
                  </a:ext>
                </a:extLst>
              </p14:cNvPr>
              <p14:cNvContentPartPr/>
              <p14:nvPr/>
            </p14:nvContentPartPr>
            <p14:xfrm>
              <a:off x="3074343" y="5507063"/>
              <a:ext cx="1600920" cy="5173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DEF86F6E-38E9-49F9-8D3E-BFFB73B4B93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56703" y="5489423"/>
                <a:ext cx="163656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BDD76438-EBE9-48EC-BF2E-EA7E092DCF7C}"/>
                  </a:ext>
                </a:extLst>
              </p14:cNvPr>
              <p14:cNvContentPartPr/>
              <p14:nvPr/>
            </p14:nvContentPartPr>
            <p14:xfrm>
              <a:off x="715263" y="4987223"/>
              <a:ext cx="1884960" cy="8697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BDD76438-EBE9-48EC-BF2E-EA7E092DCF7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97263" y="4969223"/>
                <a:ext cx="192060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6DC9E114-3D08-453A-A804-68930022C4B2}"/>
                  </a:ext>
                </a:extLst>
              </p14:cNvPr>
              <p14:cNvContentPartPr/>
              <p14:nvPr/>
            </p14:nvContentPartPr>
            <p14:xfrm>
              <a:off x="5848863" y="5684543"/>
              <a:ext cx="219240" cy="1659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6DC9E114-3D08-453A-A804-68930022C4B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831223" y="5666903"/>
                <a:ext cx="2548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472EDF7D-9CE2-4504-BEBC-2304F895A07D}"/>
                  </a:ext>
                </a:extLst>
              </p14:cNvPr>
              <p14:cNvContentPartPr/>
              <p14:nvPr/>
            </p14:nvContentPartPr>
            <p14:xfrm>
              <a:off x="6416583" y="5550983"/>
              <a:ext cx="758520" cy="3290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472EDF7D-9CE2-4504-BEBC-2304F895A07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398583" y="5533343"/>
                <a:ext cx="79416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EA79FCA4-D28F-43A2-9CAC-9F053119D810}"/>
                  </a:ext>
                </a:extLst>
              </p14:cNvPr>
              <p14:cNvContentPartPr/>
              <p14:nvPr/>
            </p14:nvContentPartPr>
            <p14:xfrm>
              <a:off x="5076663" y="5478983"/>
              <a:ext cx="353520" cy="4608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EA79FCA4-D28F-43A2-9CAC-9F053119D81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059005" y="5461343"/>
                <a:ext cx="389196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6B10445F-B47F-4832-A78E-7BD0CAA65E91}"/>
                  </a:ext>
                </a:extLst>
              </p14:cNvPr>
              <p14:cNvContentPartPr/>
              <p14:nvPr/>
            </p14:nvContentPartPr>
            <p14:xfrm>
              <a:off x="8500623" y="5601743"/>
              <a:ext cx="1249560" cy="3009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6B10445F-B47F-4832-A78E-7BD0CAA65E9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482983" y="5583743"/>
                <a:ext cx="128520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B3810872-4790-4066-B329-80378BF727FF}"/>
                  </a:ext>
                </a:extLst>
              </p14:cNvPr>
              <p14:cNvContentPartPr/>
              <p14:nvPr/>
            </p14:nvContentPartPr>
            <p14:xfrm>
              <a:off x="7585503" y="5491943"/>
              <a:ext cx="607680" cy="4647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B3810872-4790-4066-B329-80378BF727F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567503" y="5474303"/>
                <a:ext cx="64332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25504766-310F-4F0C-9611-D9645DDE7530}"/>
                  </a:ext>
                </a:extLst>
              </p14:cNvPr>
              <p14:cNvContentPartPr/>
              <p14:nvPr/>
            </p14:nvContentPartPr>
            <p14:xfrm>
              <a:off x="9993903" y="5526143"/>
              <a:ext cx="1677240" cy="49680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25504766-310F-4F0C-9611-D9645DDE753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976263" y="5508503"/>
                <a:ext cx="171288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61C98B2A-1450-4BBE-B5B2-3D7994F49CF0}"/>
                  </a:ext>
                </a:extLst>
              </p14:cNvPr>
              <p14:cNvContentPartPr/>
              <p14:nvPr/>
            </p14:nvContentPartPr>
            <p14:xfrm>
              <a:off x="2783422" y="3988276"/>
              <a:ext cx="1025280" cy="3711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61C98B2A-1450-4BBE-B5B2-3D7994F49CF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765788" y="3970636"/>
                <a:ext cx="1060907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B158F204-D24E-400B-B43E-75122A3D988C}"/>
                  </a:ext>
                </a:extLst>
              </p14:cNvPr>
              <p14:cNvContentPartPr/>
              <p14:nvPr/>
            </p14:nvContentPartPr>
            <p14:xfrm>
              <a:off x="8278822" y="4016356"/>
              <a:ext cx="2253600" cy="55404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B158F204-D24E-400B-B43E-75122A3D988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261182" y="3998716"/>
                <a:ext cx="228924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480CB8BB-A57F-4B02-9EF9-DA4A024F07B3}"/>
                  </a:ext>
                </a:extLst>
              </p14:cNvPr>
              <p14:cNvContentPartPr/>
              <p14:nvPr/>
            </p14:nvContentPartPr>
            <p14:xfrm>
              <a:off x="4150702" y="3563423"/>
              <a:ext cx="3850200" cy="896813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480CB8BB-A57F-4B02-9EF9-DA4A024F07B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132704" y="3545775"/>
                <a:ext cx="3885837" cy="932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32B8D35-ACF4-4632-A4FF-D0ABDDDBFC3B}"/>
                  </a:ext>
                </a:extLst>
              </p14:cNvPr>
              <p14:cNvContentPartPr/>
              <p14:nvPr/>
            </p14:nvContentPartPr>
            <p14:xfrm>
              <a:off x="-267177" y="6904583"/>
              <a:ext cx="10080" cy="8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32B8D35-ACF4-4632-A4FF-D0ABDDDBFC3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-285177" y="6886943"/>
                <a:ext cx="45720" cy="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3611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4D6E35D-EC57-4685-8D03-FBDF290814D0}"/>
                  </a:ext>
                </a:extLst>
              </p14:cNvPr>
              <p14:cNvContentPartPr/>
              <p14:nvPr/>
            </p14:nvContentPartPr>
            <p14:xfrm>
              <a:off x="349462" y="112516"/>
              <a:ext cx="3880440" cy="752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4D6E35D-EC57-4685-8D03-FBDF290814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462" y="76533"/>
                <a:ext cx="3952080" cy="823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EF457D4-73E1-43D8-A64F-33662796EDBD}"/>
                  </a:ext>
                </a:extLst>
              </p14:cNvPr>
              <p14:cNvContentPartPr/>
              <p14:nvPr/>
            </p14:nvContentPartPr>
            <p14:xfrm>
              <a:off x="6781582" y="171556"/>
              <a:ext cx="2766240" cy="558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EF457D4-73E1-43D8-A64F-33662796ED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5582" y="135556"/>
                <a:ext cx="2837880" cy="63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BD300A3-72D6-47A9-9803-32EFA4DBEA7D}"/>
                  </a:ext>
                </a:extLst>
              </p14:cNvPr>
              <p14:cNvContentPartPr/>
              <p14:nvPr/>
            </p14:nvContentPartPr>
            <p14:xfrm>
              <a:off x="4817062" y="97756"/>
              <a:ext cx="1320120" cy="583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BD300A3-72D6-47A9-9803-32EFA4DBEA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81422" y="61778"/>
                <a:ext cx="1391760" cy="655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6F2319F-5A81-46A9-9FA3-BFE0E11154EE}"/>
                  </a:ext>
                </a:extLst>
              </p14:cNvPr>
              <p14:cNvContentPartPr/>
              <p14:nvPr/>
            </p14:nvContentPartPr>
            <p14:xfrm>
              <a:off x="485223" y="1376423"/>
              <a:ext cx="1298880" cy="5248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6F2319F-5A81-46A9-9FA3-BFE0E11154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7583" y="1358435"/>
                <a:ext cx="1334520" cy="560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B8D4053-76C5-4369-B4F6-F7FAE4DE6666}"/>
                  </a:ext>
                </a:extLst>
              </p14:cNvPr>
              <p14:cNvContentPartPr/>
              <p14:nvPr/>
            </p14:nvContentPartPr>
            <p14:xfrm>
              <a:off x="3193503" y="1328543"/>
              <a:ext cx="588240" cy="336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B8D4053-76C5-4369-B4F6-F7FAE4DE66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75503" y="1310903"/>
                <a:ext cx="62388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89751FF-E911-42F5-9C16-8E5FF3F9E92B}"/>
                  </a:ext>
                </a:extLst>
              </p14:cNvPr>
              <p14:cNvContentPartPr/>
              <p14:nvPr/>
            </p14:nvContentPartPr>
            <p14:xfrm>
              <a:off x="2226903" y="1306943"/>
              <a:ext cx="431280" cy="450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89751FF-E911-42F5-9C16-8E5FF3F9E92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09263" y="1289303"/>
                <a:ext cx="46692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C8BC24A9-0F1A-48D5-AAB8-11C753878AAF}"/>
                  </a:ext>
                </a:extLst>
              </p14:cNvPr>
              <p14:cNvContentPartPr/>
              <p14:nvPr/>
            </p14:nvContentPartPr>
            <p14:xfrm>
              <a:off x="9698343" y="1362743"/>
              <a:ext cx="1050840" cy="507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C8BC24A9-0F1A-48D5-AAB8-11C753878AA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80343" y="1345090"/>
                <a:ext cx="1086480" cy="543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E5E7CDD-5CE2-4344-B33F-E84293768E71}"/>
                  </a:ext>
                </a:extLst>
              </p14:cNvPr>
              <p14:cNvContentPartPr/>
              <p14:nvPr/>
            </p14:nvContentPartPr>
            <p14:xfrm>
              <a:off x="8761263" y="1383623"/>
              <a:ext cx="578880" cy="4485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E5E7CDD-5CE2-4344-B33F-E84293768E7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43263" y="1365983"/>
                <a:ext cx="61452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FDA39BA-1288-40CD-A53D-9488DC01B67F}"/>
                  </a:ext>
                </a:extLst>
              </p14:cNvPr>
              <p14:cNvContentPartPr/>
              <p14:nvPr/>
            </p14:nvContentPartPr>
            <p14:xfrm>
              <a:off x="2592663" y="1965383"/>
              <a:ext cx="353520" cy="362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FDA39BA-1288-40CD-A53D-9488DC01B67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75023" y="1947383"/>
                <a:ext cx="38916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BB853F8-F5AF-4CF8-B800-5CDD0F434F78}"/>
                  </a:ext>
                </a:extLst>
              </p14:cNvPr>
              <p14:cNvContentPartPr/>
              <p14:nvPr/>
            </p14:nvContentPartPr>
            <p14:xfrm>
              <a:off x="480903" y="1981943"/>
              <a:ext cx="1711080" cy="4878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BB853F8-F5AF-4CF8-B800-5CDD0F434F7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3263" y="1963956"/>
                <a:ext cx="1746720" cy="523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E07E0C2-248A-4834-B8E4-08B13A507358}"/>
                  </a:ext>
                </a:extLst>
              </p14:cNvPr>
              <p14:cNvContentPartPr/>
              <p14:nvPr/>
            </p14:nvContentPartPr>
            <p14:xfrm>
              <a:off x="113302" y="1565476"/>
              <a:ext cx="92880" cy="1292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E07E0C2-248A-4834-B8E4-08B13A50735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5302" y="1547476"/>
                <a:ext cx="1285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1506B17-AEC7-4F0F-BAD4-C6CE9B7B22D3}"/>
                  </a:ext>
                </a:extLst>
              </p14:cNvPr>
              <p14:cNvContentPartPr/>
              <p14:nvPr/>
            </p14:nvContentPartPr>
            <p14:xfrm>
              <a:off x="113302" y="4815450"/>
              <a:ext cx="128160" cy="1324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1506B17-AEC7-4F0F-BAD4-C6CE9B7B22D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662" y="4797450"/>
                <a:ext cx="1638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695991BF-2D9A-4AFF-BEE7-DE8A9ABDF604}"/>
                  </a:ext>
                </a:extLst>
              </p14:cNvPr>
              <p14:cNvContentPartPr/>
              <p14:nvPr/>
            </p14:nvContentPartPr>
            <p14:xfrm>
              <a:off x="5058982" y="4748850"/>
              <a:ext cx="392400" cy="3412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695991BF-2D9A-4AFF-BEE7-DE8A9ABDF60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41326" y="4731210"/>
                <a:ext cx="428073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C02586C9-B6F5-4004-AD3F-96207A1C3E55}"/>
                  </a:ext>
                </a:extLst>
              </p14:cNvPr>
              <p14:cNvContentPartPr/>
              <p14:nvPr/>
            </p14:nvContentPartPr>
            <p14:xfrm>
              <a:off x="2163502" y="4679730"/>
              <a:ext cx="2462760" cy="3693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C02586C9-B6F5-4004-AD3F-96207A1C3E5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45505" y="4662073"/>
                <a:ext cx="2498395" cy="405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1EEBE5B8-B68D-4623-BD10-DB6315BDF29C}"/>
                  </a:ext>
                </a:extLst>
              </p14:cNvPr>
              <p14:cNvContentPartPr/>
              <p14:nvPr/>
            </p14:nvContentPartPr>
            <p14:xfrm>
              <a:off x="562942" y="4695210"/>
              <a:ext cx="1134000" cy="5094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1EEBE5B8-B68D-4623-BD10-DB6315BDF29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4942" y="4677210"/>
                <a:ext cx="116964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11A0B9D6-BC6E-412B-8CF0-16E3DA1F281C}"/>
                  </a:ext>
                </a:extLst>
              </p14:cNvPr>
              <p14:cNvContentPartPr/>
              <p14:nvPr/>
            </p14:nvContentPartPr>
            <p14:xfrm>
              <a:off x="7250662" y="4702410"/>
              <a:ext cx="25200" cy="468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11A0B9D6-BC6E-412B-8CF0-16E3DA1F281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232662" y="4684410"/>
                <a:ext cx="608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CC7F7A43-E3F8-499A-B7CE-CAED1E1DF5F5}"/>
                  </a:ext>
                </a:extLst>
              </p14:cNvPr>
              <p14:cNvContentPartPr/>
              <p14:nvPr/>
            </p14:nvContentPartPr>
            <p14:xfrm>
              <a:off x="7261822" y="4879170"/>
              <a:ext cx="308880" cy="2048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CC7F7A43-E3F8-499A-B7CE-CAED1E1DF5F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44182" y="4861499"/>
                <a:ext cx="344520" cy="240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89100A97-3372-4317-89EC-A13270FF8351}"/>
                  </a:ext>
                </a:extLst>
              </p14:cNvPr>
              <p14:cNvContentPartPr/>
              <p14:nvPr/>
            </p14:nvContentPartPr>
            <p14:xfrm>
              <a:off x="5871862" y="4838490"/>
              <a:ext cx="1056960" cy="2106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89100A97-3372-4317-89EC-A13270FF835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53862" y="4820490"/>
                <a:ext cx="10926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92A81FE0-A79A-4772-AEAE-2EF8391CA5F1}"/>
                  </a:ext>
                </a:extLst>
              </p14:cNvPr>
              <p14:cNvContentPartPr/>
              <p14:nvPr/>
            </p14:nvContentPartPr>
            <p14:xfrm>
              <a:off x="2519223" y="5295997"/>
              <a:ext cx="1280520" cy="5950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92A81FE0-A79A-4772-AEAE-2EF8391CA5F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01223" y="5278346"/>
                <a:ext cx="1316160" cy="630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382CCF2E-6254-4D55-B306-90CEE5465AB9}"/>
                  </a:ext>
                </a:extLst>
              </p14:cNvPr>
              <p14:cNvContentPartPr/>
              <p14:nvPr/>
            </p14:nvContentPartPr>
            <p14:xfrm>
              <a:off x="1262103" y="5420557"/>
              <a:ext cx="718920" cy="4287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382CCF2E-6254-4D55-B306-90CEE5465AB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44103" y="5402917"/>
                <a:ext cx="75456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2291CF42-BEF9-4A4C-B34C-0486C931C216}"/>
                  </a:ext>
                </a:extLst>
              </p14:cNvPr>
              <p14:cNvContentPartPr/>
              <p14:nvPr/>
            </p14:nvContentPartPr>
            <p14:xfrm>
              <a:off x="11017023" y="4797757"/>
              <a:ext cx="1082880" cy="38088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2291CF42-BEF9-4A4C-B34C-0486C931C21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99023" y="4779757"/>
                <a:ext cx="111852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B8774095-15F7-4CC3-8168-50F5F54C7CFB}"/>
                  </a:ext>
                </a:extLst>
              </p14:cNvPr>
              <p14:cNvContentPartPr/>
              <p14:nvPr/>
            </p14:nvContentPartPr>
            <p14:xfrm>
              <a:off x="7965303" y="4726837"/>
              <a:ext cx="2818800" cy="51768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B8774095-15F7-4CC3-8168-50F5F54C7CF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947303" y="4709197"/>
                <a:ext cx="285444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77F3DE2C-C765-4C06-988E-DAA30A7D8E23}"/>
                  </a:ext>
                </a:extLst>
              </p14:cNvPr>
              <p14:cNvContentPartPr/>
              <p14:nvPr/>
            </p14:nvContentPartPr>
            <p14:xfrm>
              <a:off x="4081263" y="5328397"/>
              <a:ext cx="2986920" cy="56484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77F3DE2C-C765-4C06-988E-DAA30A7D8E2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63263" y="5310757"/>
                <a:ext cx="302256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EDA66E2D-BEA9-4682-974E-816EFAC07DB0}"/>
                  </a:ext>
                </a:extLst>
              </p14:cNvPr>
              <p14:cNvContentPartPr/>
              <p14:nvPr/>
            </p14:nvContentPartPr>
            <p14:xfrm>
              <a:off x="7330623" y="5366917"/>
              <a:ext cx="1487520" cy="3772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EDA66E2D-BEA9-4682-974E-816EFAC07DB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12619" y="5348917"/>
                <a:ext cx="1523169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B956D297-F349-42DE-8545-3695404FCA8A}"/>
                  </a:ext>
                </a:extLst>
              </p14:cNvPr>
              <p14:cNvContentPartPr/>
              <p14:nvPr/>
            </p14:nvContentPartPr>
            <p14:xfrm>
              <a:off x="9111183" y="5409397"/>
              <a:ext cx="2310840" cy="49932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B956D297-F349-42DE-8545-3695404FCA8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093540" y="5391397"/>
                <a:ext cx="2346486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F4DB4C8B-67A6-43A8-ADEC-6C805E13B6D4}"/>
                  </a:ext>
                </a:extLst>
              </p14:cNvPr>
              <p14:cNvContentPartPr/>
              <p14:nvPr/>
            </p14:nvContentPartPr>
            <p14:xfrm>
              <a:off x="2396823" y="5973877"/>
              <a:ext cx="3288240" cy="35100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F4DB4C8B-67A6-43A8-ADEC-6C805E13B6D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378823" y="5956237"/>
                <a:ext cx="332388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82EE6696-0381-4B9F-9ED0-8083BF0FDCE9}"/>
                  </a:ext>
                </a:extLst>
              </p14:cNvPr>
              <p14:cNvContentPartPr/>
              <p14:nvPr/>
            </p14:nvContentPartPr>
            <p14:xfrm>
              <a:off x="10473783" y="6044437"/>
              <a:ext cx="1220760" cy="49248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82EE6696-0381-4B9F-9ED0-8083BF0FDCE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455783" y="6026437"/>
                <a:ext cx="125640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81ABA7B3-9889-4C34-ADEB-8558D9C33AE5}"/>
                  </a:ext>
                </a:extLst>
              </p14:cNvPr>
              <p14:cNvContentPartPr/>
              <p14:nvPr/>
            </p14:nvContentPartPr>
            <p14:xfrm>
              <a:off x="7667223" y="5915557"/>
              <a:ext cx="2477880" cy="54432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81ABA7B3-9889-4C34-ADEB-8558D9C33AE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49226" y="5897557"/>
                <a:ext cx="2513515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CA79919C-3609-45B1-AFF5-60229C8ABBBE}"/>
                  </a:ext>
                </a:extLst>
              </p14:cNvPr>
              <p14:cNvContentPartPr/>
              <p14:nvPr/>
            </p14:nvContentPartPr>
            <p14:xfrm>
              <a:off x="6050823" y="5992957"/>
              <a:ext cx="1414440" cy="47808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CA79919C-3609-45B1-AFF5-60229C8ABBB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33179" y="5974957"/>
                <a:ext cx="1450089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53602D86-5760-4E41-B224-B682C7CA0286}"/>
                  </a:ext>
                </a:extLst>
              </p14:cNvPr>
              <p14:cNvContentPartPr/>
              <p14:nvPr/>
            </p14:nvContentPartPr>
            <p14:xfrm>
              <a:off x="11758623" y="6370957"/>
              <a:ext cx="328680" cy="7380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53602D86-5760-4E41-B224-B682C7CA028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740964" y="6353231"/>
                <a:ext cx="364359" cy="109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26CC8B87-8505-4787-AADB-EC7087CB7CA7}"/>
                  </a:ext>
                </a:extLst>
              </p14:cNvPr>
              <p14:cNvContentPartPr/>
              <p14:nvPr/>
            </p14:nvContentPartPr>
            <p14:xfrm>
              <a:off x="134583" y="3380903"/>
              <a:ext cx="126720" cy="1663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26CC8B87-8505-4787-AADB-EC7087CB7CA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6943" y="3363263"/>
                <a:ext cx="1623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F6BCF90F-57F5-4CB1-B710-F84B989322C2}"/>
                  </a:ext>
                </a:extLst>
              </p14:cNvPr>
              <p14:cNvContentPartPr/>
              <p14:nvPr/>
            </p14:nvContentPartPr>
            <p14:xfrm>
              <a:off x="3017103" y="3203783"/>
              <a:ext cx="2018880" cy="39744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F6BCF90F-57F5-4CB1-B710-F84B989322C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99106" y="3185783"/>
                <a:ext cx="2054514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2C14B005-BD4C-4A99-BC2F-3FF813945088}"/>
                  </a:ext>
                </a:extLst>
              </p14:cNvPr>
              <p14:cNvContentPartPr/>
              <p14:nvPr/>
            </p14:nvContentPartPr>
            <p14:xfrm>
              <a:off x="5472663" y="3060863"/>
              <a:ext cx="3081240" cy="61704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2C14B005-BD4C-4A99-BC2F-3FF81394508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54663" y="3043223"/>
                <a:ext cx="311688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95617A25-907C-401E-90B3-7EE3D1CBC78E}"/>
                  </a:ext>
                </a:extLst>
              </p14:cNvPr>
              <p14:cNvContentPartPr/>
              <p14:nvPr/>
            </p14:nvContentPartPr>
            <p14:xfrm>
              <a:off x="10383063" y="3185783"/>
              <a:ext cx="1696680" cy="40752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95617A25-907C-401E-90B3-7EE3D1CBC78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365419" y="3167783"/>
                <a:ext cx="1732328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E4D86FF1-FAD7-43EF-A669-69683CEFAE13}"/>
                  </a:ext>
                </a:extLst>
              </p14:cNvPr>
              <p14:cNvContentPartPr/>
              <p14:nvPr/>
            </p14:nvContentPartPr>
            <p14:xfrm>
              <a:off x="9657303" y="3355703"/>
              <a:ext cx="431280" cy="15768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E4D86FF1-FAD7-43EF-A669-69683CEFAE1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639663" y="3338063"/>
                <a:ext cx="4669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B4D3592A-C9FD-4E3F-B8D8-1E34BF86AF82}"/>
                  </a:ext>
                </a:extLst>
              </p14:cNvPr>
              <p14:cNvContentPartPr/>
              <p14:nvPr/>
            </p14:nvContentPartPr>
            <p14:xfrm>
              <a:off x="8884023" y="3347423"/>
              <a:ext cx="403560" cy="17964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B4D3592A-C9FD-4E3F-B8D8-1E34BF86AF8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866039" y="3329783"/>
                <a:ext cx="439168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EE4A0CB7-BBC0-41FF-B6C6-DB7FA99C1DDE}"/>
                  </a:ext>
                </a:extLst>
              </p14:cNvPr>
              <p14:cNvContentPartPr/>
              <p14:nvPr/>
            </p14:nvContentPartPr>
            <p14:xfrm>
              <a:off x="487383" y="3229703"/>
              <a:ext cx="2109240" cy="90288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EE4A0CB7-BBC0-41FF-B6C6-DB7FA99C1DD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69383" y="3212063"/>
                <a:ext cx="2144880" cy="9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ABD2F567-44C4-46E9-9831-7AE8F418ED14}"/>
                  </a:ext>
                </a:extLst>
              </p14:cNvPr>
              <p14:cNvContentPartPr/>
              <p14:nvPr/>
            </p14:nvContentPartPr>
            <p14:xfrm>
              <a:off x="3841143" y="3911903"/>
              <a:ext cx="630360" cy="19080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ABD2F567-44C4-46E9-9831-7AE8F418ED1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823503" y="3893937"/>
                <a:ext cx="666000" cy="226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A3660214-8DE2-4984-BD91-6A7C45B802D2}"/>
                  </a:ext>
                </a:extLst>
              </p14:cNvPr>
              <p14:cNvContentPartPr/>
              <p14:nvPr/>
            </p14:nvContentPartPr>
            <p14:xfrm>
              <a:off x="2926743" y="3777623"/>
              <a:ext cx="597960" cy="37224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A3660214-8DE2-4984-BD91-6A7C45B802D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908743" y="3759623"/>
                <a:ext cx="63360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74375C7E-66C3-495A-BE17-2B40A11A2DF7}"/>
                  </a:ext>
                </a:extLst>
              </p14:cNvPr>
              <p14:cNvContentPartPr/>
              <p14:nvPr/>
            </p14:nvContentPartPr>
            <p14:xfrm>
              <a:off x="4750863" y="3779423"/>
              <a:ext cx="1054080" cy="38592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74375C7E-66C3-495A-BE17-2B40A11A2DF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733217" y="3761440"/>
                <a:ext cx="1089732" cy="421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88CD0B2D-C223-4B7F-B43B-C2F65CD9CCC0}"/>
                  </a:ext>
                </a:extLst>
              </p14:cNvPr>
              <p14:cNvContentPartPr/>
              <p14:nvPr/>
            </p14:nvContentPartPr>
            <p14:xfrm>
              <a:off x="6382383" y="3833063"/>
              <a:ext cx="1788120" cy="49752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88CD0B2D-C223-4B7F-B43B-C2F65CD9CCC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364743" y="3815063"/>
                <a:ext cx="182376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5C976D00-585C-4017-A2FF-A5583341D9CF}"/>
                  </a:ext>
                </a:extLst>
              </p14:cNvPr>
              <p14:cNvContentPartPr/>
              <p14:nvPr/>
            </p14:nvContentPartPr>
            <p14:xfrm>
              <a:off x="177783" y="831023"/>
              <a:ext cx="9462960" cy="14292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5C976D00-585C-4017-A2FF-A5583341D9C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42143" y="795293"/>
                <a:ext cx="9534600" cy="214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6026535-6052-4063-993D-A2FC8784184B}"/>
                  </a:ext>
                </a:extLst>
              </p14:cNvPr>
              <p14:cNvContentPartPr/>
              <p14:nvPr/>
            </p14:nvContentPartPr>
            <p14:xfrm>
              <a:off x="7026783" y="1232063"/>
              <a:ext cx="1302120" cy="548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6026535-6052-4063-993D-A2FC8784184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009143" y="1214423"/>
                <a:ext cx="133776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47A64B3-28BD-43CE-A4A6-0CDB78B83AEC}"/>
                  </a:ext>
                </a:extLst>
              </p14:cNvPr>
              <p14:cNvContentPartPr/>
              <p14:nvPr/>
            </p14:nvContentPartPr>
            <p14:xfrm>
              <a:off x="8053863" y="2169503"/>
              <a:ext cx="44280" cy="428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47A64B3-28BD-43CE-A4A6-0CDB78B83AE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036223" y="2151863"/>
                <a:ext cx="799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CCA77FB-F4D4-4238-9CA0-BF7F74B3DE02}"/>
                  </a:ext>
                </a:extLst>
              </p14:cNvPr>
              <p14:cNvContentPartPr/>
              <p14:nvPr/>
            </p14:nvContentPartPr>
            <p14:xfrm>
              <a:off x="3555303" y="1246463"/>
              <a:ext cx="4315320" cy="12373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CCA77FB-F4D4-4238-9CA0-BF7F74B3DE0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537303" y="1228463"/>
                <a:ext cx="4350960" cy="127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1433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62D1BB6-285C-4EF2-A591-DD0BAD585AC4}"/>
                  </a:ext>
                </a:extLst>
              </p14:cNvPr>
              <p14:cNvContentPartPr/>
              <p14:nvPr/>
            </p14:nvContentPartPr>
            <p14:xfrm>
              <a:off x="320703" y="177983"/>
              <a:ext cx="4074480" cy="817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62D1BB6-285C-4EF2-A591-DD0BAD585A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703" y="142343"/>
                <a:ext cx="4146120" cy="88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7460A9E-91C4-4694-9867-8DD7FD15FB9D}"/>
                  </a:ext>
                </a:extLst>
              </p14:cNvPr>
              <p14:cNvContentPartPr/>
              <p14:nvPr/>
            </p14:nvContentPartPr>
            <p14:xfrm>
              <a:off x="7036143" y="253583"/>
              <a:ext cx="1988280" cy="652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7460A9E-91C4-4694-9867-8DD7FD15FB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00143" y="217923"/>
                <a:ext cx="2059920" cy="7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DD55DB7-6B4C-4218-9512-FBC0E25749F4}"/>
                  </a:ext>
                </a:extLst>
              </p14:cNvPr>
              <p14:cNvContentPartPr/>
              <p14:nvPr/>
            </p14:nvContentPartPr>
            <p14:xfrm>
              <a:off x="5158383" y="184103"/>
              <a:ext cx="1274760" cy="6649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DD55DB7-6B4C-4218-9512-FBC0E25749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22733" y="148463"/>
                <a:ext cx="1346420" cy="7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BD8F990-E0D8-46FF-8510-1A3A13449173}"/>
                  </a:ext>
                </a:extLst>
              </p14:cNvPr>
              <p14:cNvContentPartPr/>
              <p14:nvPr/>
            </p14:nvContentPartPr>
            <p14:xfrm>
              <a:off x="733623" y="1416023"/>
              <a:ext cx="1906560" cy="5122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BD8F990-E0D8-46FF-8510-1A3A1344917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5626" y="1398371"/>
                <a:ext cx="1942193" cy="547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9BFA2C4-A166-43B4-8E69-DC840EF9F908}"/>
                  </a:ext>
                </a:extLst>
              </p14:cNvPr>
              <p14:cNvContentPartPr/>
              <p14:nvPr/>
            </p14:nvContentPartPr>
            <p14:xfrm>
              <a:off x="4826463" y="1301183"/>
              <a:ext cx="2067480" cy="594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9BFA2C4-A166-43B4-8E69-DC840EF9F90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08466" y="1283532"/>
                <a:ext cx="2103114" cy="629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B5A59AC-30C7-471B-9BC2-9027037F31BD}"/>
                  </a:ext>
                </a:extLst>
              </p14:cNvPr>
              <p14:cNvContentPartPr/>
              <p14:nvPr/>
            </p14:nvContentPartPr>
            <p14:xfrm>
              <a:off x="8417463" y="1250063"/>
              <a:ext cx="3058200" cy="5814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B5A59AC-30C7-471B-9BC2-9027037F31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99463" y="1232052"/>
                <a:ext cx="3093840" cy="617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E661AF6-CCD3-43BD-9B90-3B7AC5BCE50C}"/>
                  </a:ext>
                </a:extLst>
              </p14:cNvPr>
              <p14:cNvContentPartPr/>
              <p14:nvPr/>
            </p14:nvContentPartPr>
            <p14:xfrm>
              <a:off x="1711383" y="6170903"/>
              <a:ext cx="1911240" cy="421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E661AF6-CCD3-43BD-9B90-3B7AC5BCE50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93386" y="6152903"/>
                <a:ext cx="1946873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F82F385-1800-4F68-8EC1-4A42DDD16F10}"/>
                  </a:ext>
                </a:extLst>
              </p14:cNvPr>
              <p14:cNvContentPartPr/>
              <p14:nvPr/>
            </p14:nvContentPartPr>
            <p14:xfrm>
              <a:off x="555783" y="6275303"/>
              <a:ext cx="851400" cy="2977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F82F385-1800-4F68-8EC1-4A42DDD16F1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8143" y="6257663"/>
                <a:ext cx="8870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7DCBE69-9012-4EC6-88BE-82BA9F81F014}"/>
                  </a:ext>
                </a:extLst>
              </p14:cNvPr>
              <p14:cNvContentPartPr/>
              <p14:nvPr/>
            </p14:nvContentPartPr>
            <p14:xfrm>
              <a:off x="903183" y="5134103"/>
              <a:ext cx="1977840" cy="4701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7DCBE69-9012-4EC6-88BE-82BA9F81F01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5186" y="5116463"/>
                <a:ext cx="2013474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0AE7C30-0AE7-4567-B773-C84A4F859628}"/>
                  </a:ext>
                </a:extLst>
              </p14:cNvPr>
              <p14:cNvContentPartPr/>
              <p14:nvPr/>
            </p14:nvContentPartPr>
            <p14:xfrm>
              <a:off x="776463" y="3882383"/>
              <a:ext cx="1058760" cy="5446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0AE7C30-0AE7-4567-B773-C84A4F85962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8817" y="3864743"/>
                <a:ext cx="1094412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3CA19C7B-F0DC-4AAC-A0B3-CE814C8EC356}"/>
                  </a:ext>
                </a:extLst>
              </p14:cNvPr>
              <p14:cNvContentPartPr/>
              <p14:nvPr/>
            </p14:nvContentPartPr>
            <p14:xfrm>
              <a:off x="2630823" y="2591783"/>
              <a:ext cx="891000" cy="5634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3CA19C7B-F0DC-4AAC-A0B3-CE814C8EC35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12830" y="2574143"/>
                <a:ext cx="926626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021662C-1851-458F-851F-C9443AC4A6FB}"/>
                  </a:ext>
                </a:extLst>
              </p14:cNvPr>
              <p14:cNvContentPartPr/>
              <p14:nvPr/>
            </p14:nvContentPartPr>
            <p14:xfrm>
              <a:off x="419703" y="2567303"/>
              <a:ext cx="1827360" cy="4262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021662C-1851-458F-851F-C9443AC4A6F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2060" y="2549303"/>
                <a:ext cx="1863007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6215ACE-0846-43BB-BE05-476B28736813}"/>
                  </a:ext>
                </a:extLst>
              </p14:cNvPr>
              <p14:cNvContentPartPr/>
              <p14:nvPr/>
            </p14:nvContentPartPr>
            <p14:xfrm>
              <a:off x="1897863" y="5753663"/>
              <a:ext cx="93240" cy="3042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6215ACE-0846-43BB-BE05-476B2873681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79863" y="5735663"/>
                <a:ext cx="12888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8DF0F000-6C92-42A8-872B-22969FC2FEAC}"/>
                  </a:ext>
                </a:extLst>
              </p14:cNvPr>
              <p14:cNvContentPartPr/>
              <p14:nvPr/>
            </p14:nvContentPartPr>
            <p14:xfrm>
              <a:off x="1528143" y="4609583"/>
              <a:ext cx="103680" cy="2890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8DF0F000-6C92-42A8-872B-22969FC2FEA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10143" y="4591943"/>
                <a:ext cx="1393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2DC18E47-F523-43BF-A06E-A62D0A1DD7AC}"/>
                  </a:ext>
                </a:extLst>
              </p14:cNvPr>
              <p14:cNvContentPartPr/>
              <p14:nvPr/>
            </p14:nvContentPartPr>
            <p14:xfrm>
              <a:off x="1326903" y="3209183"/>
              <a:ext cx="108720" cy="4982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2DC18E47-F523-43BF-A06E-A62D0A1DD7A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08903" y="3191183"/>
                <a:ext cx="14436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79BF2724-99A0-4151-B54D-C17987FAF6F5}"/>
                  </a:ext>
                </a:extLst>
              </p14:cNvPr>
              <p14:cNvContentPartPr/>
              <p14:nvPr/>
            </p14:nvContentPartPr>
            <p14:xfrm>
              <a:off x="4579503" y="4839263"/>
              <a:ext cx="2821320" cy="4014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79BF2724-99A0-4151-B54D-C17987FAF6F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61503" y="4821263"/>
                <a:ext cx="285696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45ECFBBF-05E8-4120-87F4-A396C85EBD5E}"/>
                  </a:ext>
                </a:extLst>
              </p14:cNvPr>
              <p14:cNvContentPartPr/>
              <p14:nvPr/>
            </p14:nvContentPartPr>
            <p14:xfrm>
              <a:off x="4653663" y="3457043"/>
              <a:ext cx="2673000" cy="6976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45ECFBBF-05E8-4120-87F4-A396C85EBD5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36023" y="3439403"/>
                <a:ext cx="2708640" cy="73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C5C0C6D-240C-405B-8E2E-27D941FE08D9}"/>
                  </a:ext>
                </a:extLst>
              </p14:cNvPr>
              <p14:cNvContentPartPr/>
              <p14:nvPr/>
            </p14:nvContentPartPr>
            <p14:xfrm>
              <a:off x="4820703" y="2058623"/>
              <a:ext cx="2505960" cy="8802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C5C0C6D-240C-405B-8E2E-27D941FE08D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03063" y="2040623"/>
                <a:ext cx="2541600" cy="9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8623A438-DA06-4464-A39D-5D870B7AD9F4}"/>
                  </a:ext>
                </a:extLst>
              </p14:cNvPr>
              <p14:cNvContentPartPr/>
              <p14:nvPr/>
            </p14:nvContentPartPr>
            <p14:xfrm>
              <a:off x="7990143" y="2500151"/>
              <a:ext cx="3118320" cy="5007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8623A438-DA06-4464-A39D-5D870B7AD9F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2145" y="2482151"/>
                <a:ext cx="3153956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38167561-D209-4B6D-8E48-22AB3D0636EA}"/>
                  </a:ext>
                </a:extLst>
              </p14:cNvPr>
              <p14:cNvContentPartPr/>
              <p14:nvPr/>
            </p14:nvContentPartPr>
            <p14:xfrm>
              <a:off x="10321484" y="4837358"/>
              <a:ext cx="1297080" cy="37836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38167561-D209-4B6D-8E48-22AB3D0636E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303489" y="4819718"/>
                <a:ext cx="133271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8AE3E58C-198D-4CB1-80ED-8C044A1B4B3C}"/>
                  </a:ext>
                </a:extLst>
              </p14:cNvPr>
              <p14:cNvContentPartPr/>
              <p14:nvPr/>
            </p14:nvContentPartPr>
            <p14:xfrm>
              <a:off x="8553164" y="4882358"/>
              <a:ext cx="1425960" cy="4996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8AE3E58C-198D-4CB1-80ED-8C044A1B4B3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535524" y="4864371"/>
                <a:ext cx="1461600" cy="535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E290F75D-1327-435A-B837-B67E5F7A9784}"/>
                  </a:ext>
                </a:extLst>
              </p14:cNvPr>
              <p14:cNvContentPartPr/>
              <p14:nvPr/>
            </p14:nvContentPartPr>
            <p14:xfrm>
              <a:off x="772863" y="2012183"/>
              <a:ext cx="1770840" cy="9684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E290F75D-1327-435A-B837-B67E5F7A978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5223" y="1994543"/>
                <a:ext cx="18064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14F53F75-8AF6-4437-B86F-1C51F9A80ADC}"/>
                  </a:ext>
                </a:extLst>
              </p14:cNvPr>
              <p14:cNvContentPartPr/>
              <p14:nvPr/>
            </p14:nvContentPartPr>
            <p14:xfrm>
              <a:off x="4668783" y="1827863"/>
              <a:ext cx="2301840" cy="406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14F53F75-8AF6-4437-B86F-1C51F9A80AD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50783" y="1810223"/>
                <a:ext cx="23374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417F28F6-9176-4CB0-A14E-054C5D2DA7CC}"/>
                  </a:ext>
                </a:extLst>
              </p14:cNvPr>
              <p14:cNvContentPartPr/>
              <p14:nvPr/>
            </p14:nvContentPartPr>
            <p14:xfrm>
              <a:off x="8185263" y="1758023"/>
              <a:ext cx="3468600" cy="6084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417F28F6-9176-4CB0-A14E-054C5D2DA7C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67623" y="1740383"/>
                <a:ext cx="35042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4E1B307B-52D1-4243-BC23-C05565207BD2}"/>
                  </a:ext>
                </a:extLst>
              </p14:cNvPr>
              <p14:cNvContentPartPr/>
              <p14:nvPr/>
            </p14:nvContentPartPr>
            <p14:xfrm>
              <a:off x="5817183" y="4299263"/>
              <a:ext cx="12600" cy="3931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4E1B307B-52D1-4243-BC23-C05565207BD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99183" y="4281623"/>
                <a:ext cx="4824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2D81E6AD-125A-4A69-9F0D-9C890274E282}"/>
                  </a:ext>
                </a:extLst>
              </p14:cNvPr>
              <p14:cNvContentPartPr/>
              <p14:nvPr/>
            </p14:nvContentPartPr>
            <p14:xfrm>
              <a:off x="5788023" y="2953223"/>
              <a:ext cx="16920" cy="3628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2D81E6AD-125A-4A69-9F0D-9C890274E28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70023" y="2935223"/>
                <a:ext cx="5256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0726BE91-99CD-454B-AB76-8CB845F0054F}"/>
                  </a:ext>
                </a:extLst>
              </p14:cNvPr>
              <p14:cNvContentPartPr/>
              <p14:nvPr/>
            </p14:nvContentPartPr>
            <p14:xfrm>
              <a:off x="3729543" y="2296223"/>
              <a:ext cx="869760" cy="42264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0726BE91-99CD-454B-AB76-8CB845F0054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711903" y="2278223"/>
                <a:ext cx="90540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15DB9565-68BA-4D3F-B66D-5E9E38CDBE7C}"/>
                  </a:ext>
                </a:extLst>
              </p14:cNvPr>
              <p14:cNvContentPartPr/>
              <p14:nvPr/>
            </p14:nvContentPartPr>
            <p14:xfrm>
              <a:off x="3468903" y="5405183"/>
              <a:ext cx="1025280" cy="77508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15DB9565-68BA-4D3F-B66D-5E9E38CDBE7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50903" y="5387543"/>
                <a:ext cx="1060920" cy="81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15F9ED45-13EE-4251-8323-BF769E949709}"/>
                  </a:ext>
                </a:extLst>
              </p14:cNvPr>
              <p14:cNvContentPartPr/>
              <p14:nvPr/>
            </p14:nvContentPartPr>
            <p14:xfrm>
              <a:off x="3035463" y="5313383"/>
              <a:ext cx="5395680" cy="5983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15F9ED45-13EE-4251-8323-BF769E94970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17823" y="5295383"/>
                <a:ext cx="543132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6B83F34B-C154-4405-8194-F5CD3DFEE247}"/>
                  </a:ext>
                </a:extLst>
              </p14:cNvPr>
              <p14:cNvContentPartPr/>
              <p14:nvPr/>
            </p14:nvContentPartPr>
            <p14:xfrm>
              <a:off x="1834863" y="5753663"/>
              <a:ext cx="178920" cy="13068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6B83F34B-C154-4405-8194-F5CD3DFEE24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817223" y="5735663"/>
                <a:ext cx="2145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6EDFF580-912D-40CF-A05B-8BD30138EBE8}"/>
                  </a:ext>
                </a:extLst>
              </p14:cNvPr>
              <p14:cNvContentPartPr/>
              <p14:nvPr/>
            </p14:nvContentPartPr>
            <p14:xfrm>
              <a:off x="1462983" y="4609223"/>
              <a:ext cx="172800" cy="12420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6EDFF580-912D-40CF-A05B-8BD30138EBE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45343" y="4591223"/>
                <a:ext cx="2084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5FD08057-EB10-416C-AF89-CBEE61F11769}"/>
                  </a:ext>
                </a:extLst>
              </p14:cNvPr>
              <p14:cNvContentPartPr/>
              <p14:nvPr/>
            </p14:nvContentPartPr>
            <p14:xfrm>
              <a:off x="1229343" y="3210623"/>
              <a:ext cx="236160" cy="13680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5FD08057-EB10-416C-AF89-CBEE61F1176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211703" y="3192623"/>
                <a:ext cx="2718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F9675E4C-19DB-48AB-B9B3-CA48ACC9A22D}"/>
                  </a:ext>
                </a:extLst>
              </p14:cNvPr>
              <p14:cNvContentPartPr/>
              <p14:nvPr/>
            </p14:nvContentPartPr>
            <p14:xfrm>
              <a:off x="4410663" y="2276783"/>
              <a:ext cx="195840" cy="1900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F9675E4C-19DB-48AB-B9B3-CA48ACC9A22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92663" y="2258783"/>
                <a:ext cx="2314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92FB6F52-55FB-454D-AB2A-A64A906529B7}"/>
                  </a:ext>
                </a:extLst>
              </p14:cNvPr>
              <p14:cNvContentPartPr/>
              <p14:nvPr/>
            </p14:nvContentPartPr>
            <p14:xfrm>
              <a:off x="5668863" y="2942783"/>
              <a:ext cx="210600" cy="1123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92FB6F52-55FB-454D-AB2A-A64A906529B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51223" y="2924783"/>
                <a:ext cx="24624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64F9EBAD-8F46-42DD-B288-377345B5CB8F}"/>
                  </a:ext>
                </a:extLst>
              </p14:cNvPr>
              <p14:cNvContentPartPr/>
              <p14:nvPr/>
            </p14:nvContentPartPr>
            <p14:xfrm>
              <a:off x="5704863" y="4302863"/>
              <a:ext cx="198720" cy="8748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64F9EBAD-8F46-42DD-B288-377345B5CB8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687223" y="4284863"/>
                <a:ext cx="2343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B7340B95-1D34-4EE2-A306-2D5DE22EE50E}"/>
                  </a:ext>
                </a:extLst>
              </p14:cNvPr>
              <p14:cNvContentPartPr/>
              <p14:nvPr/>
            </p14:nvContentPartPr>
            <p14:xfrm>
              <a:off x="4317063" y="5378543"/>
              <a:ext cx="187920" cy="16668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B7340B95-1D34-4EE2-A306-2D5DE22EE50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299063" y="5360543"/>
                <a:ext cx="2235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70F2B927-DBB1-451D-8AD4-C695E8C279BF}"/>
                  </a:ext>
                </a:extLst>
              </p14:cNvPr>
              <p14:cNvContentPartPr/>
              <p14:nvPr/>
            </p14:nvContentPartPr>
            <p14:xfrm>
              <a:off x="8843343" y="3739463"/>
              <a:ext cx="2724120" cy="35352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70F2B927-DBB1-451D-8AD4-C695E8C279B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825703" y="3721805"/>
                <a:ext cx="2759760" cy="389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7EB0B3A7-D05F-4EB6-B332-AD0285C41ACB}"/>
                  </a:ext>
                </a:extLst>
              </p14:cNvPr>
              <p14:cNvContentPartPr/>
              <p14:nvPr/>
            </p14:nvContentPartPr>
            <p14:xfrm>
              <a:off x="7457703" y="4244543"/>
              <a:ext cx="1239120" cy="67392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7EB0B3A7-D05F-4EB6-B332-AD0285C41AC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40063" y="4226543"/>
                <a:ext cx="1274760" cy="7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89260833-C3E8-49F2-B316-9F3E481CD832}"/>
                  </a:ext>
                </a:extLst>
              </p14:cNvPr>
              <p14:cNvContentPartPr/>
              <p14:nvPr/>
            </p14:nvContentPartPr>
            <p14:xfrm>
              <a:off x="9031623" y="3014783"/>
              <a:ext cx="351360" cy="5853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89260833-C3E8-49F2-B316-9F3E481CD83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013623" y="2997143"/>
                <a:ext cx="387000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E5C225F7-BE6E-4043-AA34-2314BBAA857D}"/>
                  </a:ext>
                </a:extLst>
              </p14:cNvPr>
              <p14:cNvContentPartPr/>
              <p14:nvPr/>
            </p14:nvContentPartPr>
            <p14:xfrm>
              <a:off x="8478303" y="2242223"/>
              <a:ext cx="257400" cy="29664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E5C225F7-BE6E-4043-AA34-2314BBAA857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460303" y="2224583"/>
                <a:ext cx="2930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9764A102-ABE3-42AD-A16A-5530AA381465}"/>
                  </a:ext>
                </a:extLst>
              </p14:cNvPr>
              <p14:cNvContentPartPr/>
              <p14:nvPr/>
            </p14:nvContentPartPr>
            <p14:xfrm>
              <a:off x="8736063" y="1862063"/>
              <a:ext cx="655560" cy="30960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9764A102-ABE3-42AD-A16A-5530AA38146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718063" y="1844063"/>
                <a:ext cx="6912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525F7BE1-284F-4366-832B-BFF696E79A2D}"/>
                  </a:ext>
                </a:extLst>
              </p14:cNvPr>
              <p14:cNvContentPartPr/>
              <p14:nvPr/>
            </p14:nvContentPartPr>
            <p14:xfrm>
              <a:off x="10097583" y="6388442"/>
              <a:ext cx="1761120" cy="369161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525F7BE1-284F-4366-832B-BFF696E79A2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079587" y="6370452"/>
                <a:ext cx="1796753" cy="404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8C0177DE-7A03-462A-9477-6EAB4E161B63}"/>
                  </a:ext>
                </a:extLst>
              </p14:cNvPr>
              <p14:cNvContentPartPr/>
              <p14:nvPr/>
            </p14:nvContentPartPr>
            <p14:xfrm>
              <a:off x="9024423" y="6354500"/>
              <a:ext cx="796320" cy="356564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8C0177DE-7A03-462A-9477-6EAB4E161B6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006775" y="6336870"/>
                <a:ext cx="831976" cy="392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387839B1-A23A-4441-9840-08EB2269299E}"/>
                  </a:ext>
                </a:extLst>
              </p14:cNvPr>
              <p14:cNvContentPartPr/>
              <p14:nvPr/>
            </p14:nvContentPartPr>
            <p14:xfrm>
              <a:off x="11961663" y="6257923"/>
              <a:ext cx="161280" cy="210649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387839B1-A23A-4441-9840-08EB2269299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944023" y="6239919"/>
                <a:ext cx="196920" cy="246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3A8C174-F35D-4F8F-BE72-EFFBE0D3CA22}"/>
                  </a:ext>
                </a:extLst>
              </p14:cNvPr>
              <p14:cNvContentPartPr/>
              <p14:nvPr/>
            </p14:nvContentPartPr>
            <p14:xfrm>
              <a:off x="-60177" y="5252903"/>
              <a:ext cx="26640" cy="1080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3A8C174-F35D-4F8F-BE72-EFFBE0D3CA2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-78177" y="5235263"/>
                <a:ext cx="622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14FE37AF-3752-4CA8-B9B7-7C71A713F4FF}"/>
                  </a:ext>
                </a:extLst>
              </p14:cNvPr>
              <p14:cNvContentPartPr/>
              <p14:nvPr/>
            </p14:nvContentPartPr>
            <p14:xfrm>
              <a:off x="172383" y="971063"/>
              <a:ext cx="9092160" cy="1605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14FE37AF-3752-4CA8-B9B7-7C71A713F4F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36743" y="935423"/>
                <a:ext cx="916380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FDA338C-244C-49C0-B2A3-CA11FD19315A}"/>
                  </a:ext>
                </a:extLst>
              </p14:cNvPr>
              <p14:cNvContentPartPr/>
              <p14:nvPr/>
            </p14:nvContentPartPr>
            <p14:xfrm>
              <a:off x="9319623" y="81503"/>
              <a:ext cx="218520" cy="248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FDA338C-244C-49C0-B2A3-CA11FD19315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301983" y="63503"/>
                <a:ext cx="254160" cy="28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3513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BD8F990-E0D8-46FF-8510-1A3A13449173}"/>
                  </a:ext>
                </a:extLst>
              </p14:cNvPr>
              <p14:cNvContentPartPr/>
              <p14:nvPr/>
            </p14:nvContentPartPr>
            <p14:xfrm>
              <a:off x="733623" y="1416023"/>
              <a:ext cx="1906560" cy="5122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BD8F990-E0D8-46FF-8510-1A3A134491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26" y="1398371"/>
                <a:ext cx="1942193" cy="547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9BFA2C4-A166-43B4-8E69-DC840EF9F908}"/>
                  </a:ext>
                </a:extLst>
              </p14:cNvPr>
              <p14:cNvContentPartPr/>
              <p14:nvPr/>
            </p14:nvContentPartPr>
            <p14:xfrm>
              <a:off x="4826463" y="1301183"/>
              <a:ext cx="2067480" cy="594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9BFA2C4-A166-43B4-8E69-DC840EF9F9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8466" y="1283532"/>
                <a:ext cx="2103114" cy="629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B5A59AC-30C7-471B-9BC2-9027037F31BD}"/>
                  </a:ext>
                </a:extLst>
              </p14:cNvPr>
              <p14:cNvContentPartPr/>
              <p14:nvPr/>
            </p14:nvContentPartPr>
            <p14:xfrm>
              <a:off x="8417463" y="1250063"/>
              <a:ext cx="3058200" cy="5814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B5A59AC-30C7-471B-9BC2-9027037F31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99463" y="1232052"/>
                <a:ext cx="3093840" cy="617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E661AF6-CCD3-43BD-9B90-3B7AC5BCE50C}"/>
                  </a:ext>
                </a:extLst>
              </p14:cNvPr>
              <p14:cNvContentPartPr/>
              <p14:nvPr/>
            </p14:nvContentPartPr>
            <p14:xfrm>
              <a:off x="1711383" y="6170903"/>
              <a:ext cx="1911240" cy="421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E661AF6-CCD3-43BD-9B90-3B7AC5BCE50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3386" y="6152903"/>
                <a:ext cx="1946873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F82F385-1800-4F68-8EC1-4A42DDD16F10}"/>
                  </a:ext>
                </a:extLst>
              </p14:cNvPr>
              <p14:cNvContentPartPr/>
              <p14:nvPr/>
            </p14:nvContentPartPr>
            <p14:xfrm>
              <a:off x="555783" y="6275303"/>
              <a:ext cx="851400" cy="2977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F82F385-1800-4F68-8EC1-4A42DDD16F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8143" y="6257663"/>
                <a:ext cx="8870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7DCBE69-9012-4EC6-88BE-82BA9F81F014}"/>
                  </a:ext>
                </a:extLst>
              </p14:cNvPr>
              <p14:cNvContentPartPr/>
              <p14:nvPr/>
            </p14:nvContentPartPr>
            <p14:xfrm>
              <a:off x="903183" y="5134103"/>
              <a:ext cx="1977840" cy="4701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7DCBE69-9012-4EC6-88BE-82BA9F81F01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5186" y="5116463"/>
                <a:ext cx="2013474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0AE7C30-0AE7-4567-B773-C84A4F859628}"/>
                  </a:ext>
                </a:extLst>
              </p14:cNvPr>
              <p14:cNvContentPartPr/>
              <p14:nvPr/>
            </p14:nvContentPartPr>
            <p14:xfrm>
              <a:off x="776463" y="3882383"/>
              <a:ext cx="1058760" cy="5446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0AE7C30-0AE7-4567-B773-C84A4F8596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8817" y="3864743"/>
                <a:ext cx="1094412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3CA19C7B-F0DC-4AAC-A0B3-CE814C8EC356}"/>
                  </a:ext>
                </a:extLst>
              </p14:cNvPr>
              <p14:cNvContentPartPr/>
              <p14:nvPr/>
            </p14:nvContentPartPr>
            <p14:xfrm>
              <a:off x="2630823" y="2591783"/>
              <a:ext cx="891000" cy="5634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3CA19C7B-F0DC-4AAC-A0B3-CE814C8EC35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12830" y="2574143"/>
                <a:ext cx="926626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021662C-1851-458F-851F-C9443AC4A6FB}"/>
                  </a:ext>
                </a:extLst>
              </p14:cNvPr>
              <p14:cNvContentPartPr/>
              <p14:nvPr/>
            </p14:nvContentPartPr>
            <p14:xfrm>
              <a:off x="419703" y="2567303"/>
              <a:ext cx="1827360" cy="4262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021662C-1851-458F-851F-C9443AC4A6F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2060" y="2549303"/>
                <a:ext cx="1863007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6215ACE-0846-43BB-BE05-476B28736813}"/>
                  </a:ext>
                </a:extLst>
              </p14:cNvPr>
              <p14:cNvContentPartPr/>
              <p14:nvPr/>
            </p14:nvContentPartPr>
            <p14:xfrm>
              <a:off x="1897863" y="5753663"/>
              <a:ext cx="93240" cy="3042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6215ACE-0846-43BB-BE05-476B2873681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79863" y="5735663"/>
                <a:ext cx="12888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8DF0F000-6C92-42A8-872B-22969FC2FEAC}"/>
                  </a:ext>
                </a:extLst>
              </p14:cNvPr>
              <p14:cNvContentPartPr/>
              <p14:nvPr/>
            </p14:nvContentPartPr>
            <p14:xfrm>
              <a:off x="1528143" y="4609583"/>
              <a:ext cx="103680" cy="2890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8DF0F000-6C92-42A8-872B-22969FC2FE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10143" y="4591943"/>
                <a:ext cx="1393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2DC18E47-F523-43BF-A06E-A62D0A1DD7AC}"/>
                  </a:ext>
                </a:extLst>
              </p14:cNvPr>
              <p14:cNvContentPartPr/>
              <p14:nvPr/>
            </p14:nvContentPartPr>
            <p14:xfrm>
              <a:off x="1326903" y="3209183"/>
              <a:ext cx="108720" cy="4982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2DC18E47-F523-43BF-A06E-A62D0A1DD7A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08903" y="3191183"/>
                <a:ext cx="14436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79BF2724-99A0-4151-B54D-C17987FAF6F5}"/>
                  </a:ext>
                </a:extLst>
              </p14:cNvPr>
              <p14:cNvContentPartPr/>
              <p14:nvPr/>
            </p14:nvContentPartPr>
            <p14:xfrm>
              <a:off x="4579503" y="4839263"/>
              <a:ext cx="2821320" cy="4014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79BF2724-99A0-4151-B54D-C17987FAF6F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61503" y="4821263"/>
                <a:ext cx="285696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45ECFBBF-05E8-4120-87F4-A396C85EBD5E}"/>
                  </a:ext>
                </a:extLst>
              </p14:cNvPr>
              <p14:cNvContentPartPr/>
              <p14:nvPr/>
            </p14:nvContentPartPr>
            <p14:xfrm>
              <a:off x="4653663" y="3457043"/>
              <a:ext cx="2673000" cy="6976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45ECFBBF-05E8-4120-87F4-A396C85EBD5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36023" y="3439403"/>
                <a:ext cx="2708640" cy="73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C5C0C6D-240C-405B-8E2E-27D941FE08D9}"/>
                  </a:ext>
                </a:extLst>
              </p14:cNvPr>
              <p14:cNvContentPartPr/>
              <p14:nvPr/>
            </p14:nvContentPartPr>
            <p14:xfrm>
              <a:off x="4820703" y="2058623"/>
              <a:ext cx="2505960" cy="8802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C5C0C6D-240C-405B-8E2E-27D941FE08D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03063" y="2040623"/>
                <a:ext cx="2541600" cy="9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8623A438-DA06-4464-A39D-5D870B7AD9F4}"/>
                  </a:ext>
                </a:extLst>
              </p14:cNvPr>
              <p14:cNvContentPartPr/>
              <p14:nvPr/>
            </p14:nvContentPartPr>
            <p14:xfrm>
              <a:off x="7990143" y="2500151"/>
              <a:ext cx="3118320" cy="5007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8623A438-DA06-4464-A39D-5D870B7AD9F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72145" y="2482151"/>
                <a:ext cx="3153956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38167561-D209-4B6D-8E48-22AB3D0636EA}"/>
                  </a:ext>
                </a:extLst>
              </p14:cNvPr>
              <p14:cNvContentPartPr/>
              <p14:nvPr/>
            </p14:nvContentPartPr>
            <p14:xfrm>
              <a:off x="10321484" y="4837358"/>
              <a:ext cx="1297080" cy="37836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38167561-D209-4B6D-8E48-22AB3D0636E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303489" y="4819718"/>
                <a:ext cx="133271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8AE3E58C-198D-4CB1-80ED-8C044A1B4B3C}"/>
                  </a:ext>
                </a:extLst>
              </p14:cNvPr>
              <p14:cNvContentPartPr/>
              <p14:nvPr/>
            </p14:nvContentPartPr>
            <p14:xfrm>
              <a:off x="8553164" y="4882358"/>
              <a:ext cx="1425960" cy="4996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8AE3E58C-198D-4CB1-80ED-8C044A1B4B3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35524" y="4864371"/>
                <a:ext cx="1461600" cy="535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E290F75D-1327-435A-B837-B67E5F7A9784}"/>
                  </a:ext>
                </a:extLst>
              </p14:cNvPr>
              <p14:cNvContentPartPr/>
              <p14:nvPr/>
            </p14:nvContentPartPr>
            <p14:xfrm>
              <a:off x="772863" y="2012183"/>
              <a:ext cx="1770840" cy="9684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E290F75D-1327-435A-B837-B67E5F7A978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5223" y="1994543"/>
                <a:ext cx="18064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14F53F75-8AF6-4437-B86F-1C51F9A80ADC}"/>
                  </a:ext>
                </a:extLst>
              </p14:cNvPr>
              <p14:cNvContentPartPr/>
              <p14:nvPr/>
            </p14:nvContentPartPr>
            <p14:xfrm>
              <a:off x="4668783" y="1827863"/>
              <a:ext cx="2301840" cy="406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14F53F75-8AF6-4437-B86F-1C51F9A80A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50783" y="1810223"/>
                <a:ext cx="23374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417F28F6-9176-4CB0-A14E-054C5D2DA7CC}"/>
                  </a:ext>
                </a:extLst>
              </p14:cNvPr>
              <p14:cNvContentPartPr/>
              <p14:nvPr/>
            </p14:nvContentPartPr>
            <p14:xfrm>
              <a:off x="8185263" y="1758023"/>
              <a:ext cx="3468600" cy="6084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417F28F6-9176-4CB0-A14E-054C5D2DA7C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167623" y="1740383"/>
                <a:ext cx="35042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4E1B307B-52D1-4243-BC23-C05565207BD2}"/>
                  </a:ext>
                </a:extLst>
              </p14:cNvPr>
              <p14:cNvContentPartPr/>
              <p14:nvPr/>
            </p14:nvContentPartPr>
            <p14:xfrm>
              <a:off x="5817183" y="4299263"/>
              <a:ext cx="12600" cy="3931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4E1B307B-52D1-4243-BC23-C05565207BD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99183" y="4281623"/>
                <a:ext cx="4824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2D81E6AD-125A-4A69-9F0D-9C890274E282}"/>
                  </a:ext>
                </a:extLst>
              </p14:cNvPr>
              <p14:cNvContentPartPr/>
              <p14:nvPr/>
            </p14:nvContentPartPr>
            <p14:xfrm>
              <a:off x="5788023" y="2953223"/>
              <a:ext cx="16920" cy="3628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2D81E6AD-125A-4A69-9F0D-9C890274E28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70023" y="2935223"/>
                <a:ext cx="5256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0726BE91-99CD-454B-AB76-8CB845F0054F}"/>
                  </a:ext>
                </a:extLst>
              </p14:cNvPr>
              <p14:cNvContentPartPr/>
              <p14:nvPr/>
            </p14:nvContentPartPr>
            <p14:xfrm>
              <a:off x="3729543" y="2296223"/>
              <a:ext cx="869760" cy="42264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0726BE91-99CD-454B-AB76-8CB845F0054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11903" y="2278223"/>
                <a:ext cx="90540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15DB9565-68BA-4D3F-B66D-5E9E38CDBE7C}"/>
                  </a:ext>
                </a:extLst>
              </p14:cNvPr>
              <p14:cNvContentPartPr/>
              <p14:nvPr/>
            </p14:nvContentPartPr>
            <p14:xfrm>
              <a:off x="3468903" y="5405183"/>
              <a:ext cx="1025280" cy="77508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15DB9565-68BA-4D3F-B66D-5E9E38CDBE7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50903" y="5387543"/>
                <a:ext cx="1060920" cy="81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15F9ED45-13EE-4251-8323-BF769E949709}"/>
                  </a:ext>
                </a:extLst>
              </p14:cNvPr>
              <p14:cNvContentPartPr/>
              <p14:nvPr/>
            </p14:nvContentPartPr>
            <p14:xfrm>
              <a:off x="3035463" y="5313383"/>
              <a:ext cx="5395680" cy="5983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15F9ED45-13EE-4251-8323-BF769E94970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17823" y="5295383"/>
                <a:ext cx="543132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6B83F34B-C154-4405-8194-F5CD3DFEE247}"/>
                  </a:ext>
                </a:extLst>
              </p14:cNvPr>
              <p14:cNvContentPartPr/>
              <p14:nvPr/>
            </p14:nvContentPartPr>
            <p14:xfrm>
              <a:off x="1834863" y="5753663"/>
              <a:ext cx="178920" cy="13068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6B83F34B-C154-4405-8194-F5CD3DFEE24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17223" y="5735663"/>
                <a:ext cx="2145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6EDFF580-912D-40CF-A05B-8BD30138EBE8}"/>
                  </a:ext>
                </a:extLst>
              </p14:cNvPr>
              <p14:cNvContentPartPr/>
              <p14:nvPr/>
            </p14:nvContentPartPr>
            <p14:xfrm>
              <a:off x="1462983" y="4609223"/>
              <a:ext cx="172800" cy="12420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6EDFF580-912D-40CF-A05B-8BD30138EBE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45343" y="4591223"/>
                <a:ext cx="2084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5FD08057-EB10-416C-AF89-CBEE61F11769}"/>
                  </a:ext>
                </a:extLst>
              </p14:cNvPr>
              <p14:cNvContentPartPr/>
              <p14:nvPr/>
            </p14:nvContentPartPr>
            <p14:xfrm>
              <a:off x="1229343" y="3210623"/>
              <a:ext cx="236160" cy="13680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5FD08057-EB10-416C-AF89-CBEE61F1176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11703" y="3192623"/>
                <a:ext cx="2718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F9675E4C-19DB-48AB-B9B3-CA48ACC9A22D}"/>
                  </a:ext>
                </a:extLst>
              </p14:cNvPr>
              <p14:cNvContentPartPr/>
              <p14:nvPr/>
            </p14:nvContentPartPr>
            <p14:xfrm>
              <a:off x="4410663" y="2276783"/>
              <a:ext cx="195840" cy="1900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F9675E4C-19DB-48AB-B9B3-CA48ACC9A22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92663" y="2258783"/>
                <a:ext cx="2314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92FB6F52-55FB-454D-AB2A-A64A906529B7}"/>
                  </a:ext>
                </a:extLst>
              </p14:cNvPr>
              <p14:cNvContentPartPr/>
              <p14:nvPr/>
            </p14:nvContentPartPr>
            <p14:xfrm>
              <a:off x="5668863" y="2942783"/>
              <a:ext cx="210600" cy="1123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92FB6F52-55FB-454D-AB2A-A64A906529B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51223" y="2924783"/>
                <a:ext cx="24624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64F9EBAD-8F46-42DD-B288-377345B5CB8F}"/>
                  </a:ext>
                </a:extLst>
              </p14:cNvPr>
              <p14:cNvContentPartPr/>
              <p14:nvPr/>
            </p14:nvContentPartPr>
            <p14:xfrm>
              <a:off x="5704863" y="4302863"/>
              <a:ext cx="198720" cy="8748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64F9EBAD-8F46-42DD-B288-377345B5CB8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687223" y="4284863"/>
                <a:ext cx="2343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B7340B95-1D34-4EE2-A306-2D5DE22EE50E}"/>
                  </a:ext>
                </a:extLst>
              </p14:cNvPr>
              <p14:cNvContentPartPr/>
              <p14:nvPr/>
            </p14:nvContentPartPr>
            <p14:xfrm>
              <a:off x="4317063" y="5378543"/>
              <a:ext cx="187920" cy="16668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B7340B95-1D34-4EE2-A306-2D5DE22EE50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99063" y="5360543"/>
                <a:ext cx="2235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70F2B927-DBB1-451D-8AD4-C695E8C279BF}"/>
                  </a:ext>
                </a:extLst>
              </p14:cNvPr>
              <p14:cNvContentPartPr/>
              <p14:nvPr/>
            </p14:nvContentPartPr>
            <p14:xfrm>
              <a:off x="8843343" y="3739463"/>
              <a:ext cx="2724120" cy="35352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70F2B927-DBB1-451D-8AD4-C695E8C279B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825703" y="3721805"/>
                <a:ext cx="2759760" cy="389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7EB0B3A7-D05F-4EB6-B332-AD0285C41ACB}"/>
                  </a:ext>
                </a:extLst>
              </p14:cNvPr>
              <p14:cNvContentPartPr/>
              <p14:nvPr/>
            </p14:nvContentPartPr>
            <p14:xfrm>
              <a:off x="7457703" y="4244543"/>
              <a:ext cx="1239120" cy="67392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7EB0B3A7-D05F-4EB6-B332-AD0285C41AC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440063" y="4226543"/>
                <a:ext cx="1274760" cy="7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89260833-C3E8-49F2-B316-9F3E481CD832}"/>
                  </a:ext>
                </a:extLst>
              </p14:cNvPr>
              <p14:cNvContentPartPr/>
              <p14:nvPr/>
            </p14:nvContentPartPr>
            <p14:xfrm>
              <a:off x="9031623" y="3014783"/>
              <a:ext cx="351360" cy="5853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89260833-C3E8-49F2-B316-9F3E481CD83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013623" y="2997143"/>
                <a:ext cx="387000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E5C225F7-BE6E-4043-AA34-2314BBAA857D}"/>
                  </a:ext>
                </a:extLst>
              </p14:cNvPr>
              <p14:cNvContentPartPr/>
              <p14:nvPr/>
            </p14:nvContentPartPr>
            <p14:xfrm>
              <a:off x="8478303" y="2242223"/>
              <a:ext cx="257400" cy="29664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E5C225F7-BE6E-4043-AA34-2314BBAA857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460303" y="2224583"/>
                <a:ext cx="2930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9764A102-ABE3-42AD-A16A-5530AA381465}"/>
                  </a:ext>
                </a:extLst>
              </p14:cNvPr>
              <p14:cNvContentPartPr/>
              <p14:nvPr/>
            </p14:nvContentPartPr>
            <p14:xfrm>
              <a:off x="8736063" y="1862063"/>
              <a:ext cx="655560" cy="30960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9764A102-ABE3-42AD-A16A-5530AA38146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718063" y="1844063"/>
                <a:ext cx="6912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3BAB213-1056-48CF-A1D4-DE0B5966515F}"/>
                  </a:ext>
                </a:extLst>
              </p14:cNvPr>
              <p14:cNvContentPartPr/>
              <p14:nvPr/>
            </p14:nvContentPartPr>
            <p14:xfrm>
              <a:off x="2954463" y="143063"/>
              <a:ext cx="1926000" cy="485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3BAB213-1056-48CF-A1D4-DE0B5966515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918463" y="107090"/>
                <a:ext cx="1997640" cy="557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3E83434-5BFD-45A2-B303-4E697C2FB042}"/>
                  </a:ext>
                </a:extLst>
              </p14:cNvPr>
              <p14:cNvContentPartPr/>
              <p14:nvPr/>
            </p14:nvContentPartPr>
            <p14:xfrm>
              <a:off x="626343" y="231623"/>
              <a:ext cx="1792800" cy="561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3E83434-5BFD-45A2-B303-4E697C2FB04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90350" y="195623"/>
                <a:ext cx="1864426" cy="6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B1A6B68-65D3-43BF-B02F-5AB6DD9D9042}"/>
                  </a:ext>
                </a:extLst>
              </p14:cNvPr>
              <p14:cNvContentPartPr/>
              <p14:nvPr/>
            </p14:nvContentPartPr>
            <p14:xfrm>
              <a:off x="6583983" y="2217383"/>
              <a:ext cx="5448240" cy="1031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B1A6B68-65D3-43BF-B02F-5AB6DD9D904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566343" y="2199743"/>
                <a:ext cx="548388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4350FBB7-99B9-44A3-817D-B6A24CC56143}"/>
                  </a:ext>
                </a:extLst>
              </p14:cNvPr>
              <p14:cNvContentPartPr/>
              <p14:nvPr/>
            </p14:nvContentPartPr>
            <p14:xfrm>
              <a:off x="3347583" y="4096223"/>
              <a:ext cx="1042920" cy="72108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4350FBB7-99B9-44A3-817D-B6A24CC5614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29943" y="4078583"/>
                <a:ext cx="1078560" cy="7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75B1FAD-9306-4664-A1E9-F1EDCF4D0B6A}"/>
                  </a:ext>
                </a:extLst>
              </p14:cNvPr>
              <p14:cNvContentPartPr/>
              <p14:nvPr/>
            </p14:nvContentPartPr>
            <p14:xfrm>
              <a:off x="2607063" y="3421223"/>
              <a:ext cx="343080" cy="8046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75B1FAD-9306-4664-A1E9-F1EDCF4D0B6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589423" y="3403223"/>
                <a:ext cx="378720" cy="8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C0289C45-81C8-40D7-827A-9AB31959BC7C}"/>
                  </a:ext>
                </a:extLst>
              </p14:cNvPr>
              <p14:cNvContentPartPr/>
              <p14:nvPr/>
            </p14:nvContentPartPr>
            <p14:xfrm>
              <a:off x="3000183" y="3089663"/>
              <a:ext cx="1032840" cy="4852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C0289C45-81C8-40D7-827A-9AB31959BC7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982543" y="3072023"/>
                <a:ext cx="106848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20A5C07-242F-43B9-B7D5-DDBA45CD2547}"/>
                  </a:ext>
                </a:extLst>
              </p14:cNvPr>
              <p14:cNvContentPartPr/>
              <p14:nvPr/>
            </p14:nvContentPartPr>
            <p14:xfrm>
              <a:off x="185343" y="2215223"/>
              <a:ext cx="11905200" cy="3017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20A5C07-242F-43B9-B7D5-DDBA45CD254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49703" y="2179583"/>
                <a:ext cx="11976840" cy="30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691A4DD-EBCF-4A1D-B353-267BAE164A9B}"/>
                  </a:ext>
                </a:extLst>
              </p14:cNvPr>
              <p14:cNvContentPartPr/>
              <p14:nvPr/>
            </p14:nvContentPartPr>
            <p14:xfrm>
              <a:off x="2646663" y="5756183"/>
              <a:ext cx="236520" cy="2786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691A4DD-EBCF-4A1D-B353-267BAE164A9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610663" y="5720543"/>
                <a:ext cx="30816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247AC69-F919-43FD-802E-C062EDFB37C6}"/>
                  </a:ext>
                </a:extLst>
              </p14:cNvPr>
              <p14:cNvContentPartPr/>
              <p14:nvPr/>
            </p14:nvContentPartPr>
            <p14:xfrm>
              <a:off x="5374743" y="6099263"/>
              <a:ext cx="1293480" cy="545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247AC69-F919-43FD-802E-C062EDFB37C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339103" y="6063263"/>
                <a:ext cx="136512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B4FF51B-9AA8-4FF3-A88C-FE91026B96E8}"/>
                  </a:ext>
                </a:extLst>
              </p14:cNvPr>
              <p14:cNvContentPartPr/>
              <p14:nvPr/>
            </p14:nvContentPartPr>
            <p14:xfrm>
              <a:off x="7377063" y="5982263"/>
              <a:ext cx="252360" cy="519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B4FF51B-9AA8-4FF3-A88C-FE91026B96E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341423" y="5946263"/>
                <a:ext cx="32400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E7CA9E8-F628-415B-A85C-CF982AB9E651}"/>
                  </a:ext>
                </a:extLst>
              </p14:cNvPr>
              <p14:cNvContentPartPr/>
              <p14:nvPr/>
            </p14:nvContentPartPr>
            <p14:xfrm>
              <a:off x="8517183" y="5885423"/>
              <a:ext cx="1593360" cy="590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E7CA9E8-F628-415B-A85C-CF982AB9E65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481183" y="5849423"/>
                <a:ext cx="166500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5C3F049-887E-4EA3-A15B-F60BB550EF44}"/>
                  </a:ext>
                </a:extLst>
              </p14:cNvPr>
              <p14:cNvContentPartPr/>
              <p14:nvPr/>
            </p14:nvContentPartPr>
            <p14:xfrm>
              <a:off x="10962303" y="5672303"/>
              <a:ext cx="753480" cy="7225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5C3F049-887E-4EA3-A15B-F60BB550EF4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926303" y="5636663"/>
                <a:ext cx="825120" cy="7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5D171D9-9E33-44D1-99E9-539DFFE94002}"/>
                  </a:ext>
                </a:extLst>
              </p14:cNvPr>
              <p14:cNvContentPartPr/>
              <p14:nvPr/>
            </p14:nvContentPartPr>
            <p14:xfrm>
              <a:off x="11312583" y="4290263"/>
              <a:ext cx="506520" cy="342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5D171D9-9E33-44D1-99E9-539DFFE9400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276943" y="4254623"/>
                <a:ext cx="5781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56A2612-6A45-4DD0-9E23-D241D4702804}"/>
                  </a:ext>
                </a:extLst>
              </p14:cNvPr>
              <p14:cNvContentPartPr/>
              <p14:nvPr/>
            </p14:nvContentPartPr>
            <p14:xfrm>
              <a:off x="6592623" y="4208183"/>
              <a:ext cx="448200" cy="516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56A2612-6A45-4DD0-9E23-D241D470280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556983" y="4172183"/>
                <a:ext cx="51984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2D4FA1B-A829-4CAC-986A-232CE844E712}"/>
                  </a:ext>
                </a:extLst>
              </p14:cNvPr>
              <p14:cNvContentPartPr/>
              <p14:nvPr/>
            </p14:nvContentPartPr>
            <p14:xfrm>
              <a:off x="2440023" y="4873463"/>
              <a:ext cx="1447200" cy="379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2D4FA1B-A829-4CAC-986A-232CE844E71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404383" y="4837463"/>
                <a:ext cx="15188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8C64F9D-BDD2-4909-BC1B-B86C3278CB45}"/>
                  </a:ext>
                </a:extLst>
              </p14:cNvPr>
              <p14:cNvContentPartPr/>
              <p14:nvPr/>
            </p14:nvContentPartPr>
            <p14:xfrm>
              <a:off x="1729383" y="4872383"/>
              <a:ext cx="410040" cy="2671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8C64F9D-BDD2-4909-BC1B-B86C3278CB4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693743" y="4836743"/>
                <a:ext cx="48168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12C5C92-4761-45C8-B739-EDD004AAF31B}"/>
                  </a:ext>
                </a:extLst>
              </p14:cNvPr>
              <p14:cNvContentPartPr/>
              <p14:nvPr/>
            </p14:nvContentPartPr>
            <p14:xfrm>
              <a:off x="4699383" y="4052303"/>
              <a:ext cx="525960" cy="6008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12C5C92-4761-45C8-B739-EDD004AAF31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663767" y="4016642"/>
                <a:ext cx="597551" cy="672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8F25B08-A6D8-41A0-A667-DD5F74881ECD}"/>
                  </a:ext>
                </a:extLst>
              </p14:cNvPr>
              <p14:cNvContentPartPr/>
              <p14:nvPr/>
            </p14:nvContentPartPr>
            <p14:xfrm>
              <a:off x="7389303" y="3141863"/>
              <a:ext cx="2314080" cy="5076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8F25B08-A6D8-41A0-A667-DD5F74881EC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353303" y="3106223"/>
                <a:ext cx="238572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BE91A57-8A2F-402C-B8ED-0C6507EDF59E}"/>
                  </a:ext>
                </a:extLst>
              </p14:cNvPr>
              <p14:cNvContentPartPr/>
              <p14:nvPr/>
            </p14:nvContentPartPr>
            <p14:xfrm>
              <a:off x="10452543" y="3023783"/>
              <a:ext cx="1238040" cy="6184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BE91A57-8A2F-402C-B8ED-0C6507EDF59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416553" y="2988143"/>
                <a:ext cx="1309659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6384B2C-7EEE-4772-A03E-99CD0F10B7B6}"/>
                  </a:ext>
                </a:extLst>
              </p14:cNvPr>
              <p14:cNvContentPartPr/>
              <p14:nvPr/>
            </p14:nvContentPartPr>
            <p14:xfrm>
              <a:off x="8031543" y="4292423"/>
              <a:ext cx="2497320" cy="660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6384B2C-7EEE-4772-A03E-99CD0F10B7B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995548" y="4256423"/>
                <a:ext cx="2568950" cy="73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0E25B24-6CA5-41E8-A038-EA7E17091395}"/>
                  </a:ext>
                </a:extLst>
              </p14:cNvPr>
              <p14:cNvContentPartPr/>
              <p14:nvPr/>
            </p14:nvContentPartPr>
            <p14:xfrm>
              <a:off x="3782103" y="5939063"/>
              <a:ext cx="930240" cy="7300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0E25B24-6CA5-41E8-A038-EA7E1709139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746103" y="5903063"/>
                <a:ext cx="1001880" cy="8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140EF03-4E5B-444F-82E5-3A7E12AECFD6}"/>
                  </a:ext>
                </a:extLst>
              </p14:cNvPr>
              <p14:cNvContentPartPr/>
              <p14:nvPr/>
            </p14:nvContentPartPr>
            <p14:xfrm>
              <a:off x="172023" y="5447303"/>
              <a:ext cx="690120" cy="693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140EF03-4E5B-444F-82E5-3A7E12AECFD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36364" y="5411663"/>
                <a:ext cx="761797" cy="7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37DEAC2-A157-4E9F-A58B-17B213ABD0C2}"/>
                  </a:ext>
                </a:extLst>
              </p14:cNvPr>
              <p14:cNvContentPartPr/>
              <p14:nvPr/>
            </p14:nvContentPartPr>
            <p14:xfrm>
              <a:off x="277503" y="853343"/>
              <a:ext cx="4985640" cy="237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37DEAC2-A157-4E9F-A58B-17B213ABD0C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1863" y="817703"/>
                <a:ext cx="5057280" cy="30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3436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BD8F990-E0D8-46FF-8510-1A3A13449173}"/>
                  </a:ext>
                </a:extLst>
              </p14:cNvPr>
              <p14:cNvContentPartPr/>
              <p14:nvPr/>
            </p14:nvContentPartPr>
            <p14:xfrm>
              <a:off x="733623" y="1416023"/>
              <a:ext cx="1906560" cy="5122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BD8F990-E0D8-46FF-8510-1A3A134491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26" y="1398371"/>
                <a:ext cx="1942193" cy="547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9BFA2C4-A166-43B4-8E69-DC840EF9F908}"/>
                  </a:ext>
                </a:extLst>
              </p14:cNvPr>
              <p14:cNvContentPartPr/>
              <p14:nvPr/>
            </p14:nvContentPartPr>
            <p14:xfrm>
              <a:off x="4826463" y="1301183"/>
              <a:ext cx="2067480" cy="594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9BFA2C4-A166-43B4-8E69-DC840EF9F9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8466" y="1283532"/>
                <a:ext cx="2103114" cy="629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B5A59AC-30C7-471B-9BC2-9027037F31BD}"/>
                  </a:ext>
                </a:extLst>
              </p14:cNvPr>
              <p14:cNvContentPartPr/>
              <p14:nvPr/>
            </p14:nvContentPartPr>
            <p14:xfrm>
              <a:off x="8417463" y="1250063"/>
              <a:ext cx="3058200" cy="5814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B5A59AC-30C7-471B-9BC2-9027037F31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99463" y="1232052"/>
                <a:ext cx="3093840" cy="617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E661AF6-CCD3-43BD-9B90-3B7AC5BCE50C}"/>
                  </a:ext>
                </a:extLst>
              </p14:cNvPr>
              <p14:cNvContentPartPr/>
              <p14:nvPr/>
            </p14:nvContentPartPr>
            <p14:xfrm>
              <a:off x="1711383" y="6170903"/>
              <a:ext cx="1911240" cy="421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E661AF6-CCD3-43BD-9B90-3B7AC5BCE50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3386" y="6152903"/>
                <a:ext cx="1946873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F82F385-1800-4F68-8EC1-4A42DDD16F10}"/>
                  </a:ext>
                </a:extLst>
              </p14:cNvPr>
              <p14:cNvContentPartPr/>
              <p14:nvPr/>
            </p14:nvContentPartPr>
            <p14:xfrm>
              <a:off x="555783" y="6275303"/>
              <a:ext cx="851400" cy="2977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F82F385-1800-4F68-8EC1-4A42DDD16F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8143" y="6257663"/>
                <a:ext cx="8870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7DCBE69-9012-4EC6-88BE-82BA9F81F014}"/>
                  </a:ext>
                </a:extLst>
              </p14:cNvPr>
              <p14:cNvContentPartPr/>
              <p14:nvPr/>
            </p14:nvContentPartPr>
            <p14:xfrm>
              <a:off x="903183" y="5134103"/>
              <a:ext cx="1977840" cy="4701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7DCBE69-9012-4EC6-88BE-82BA9F81F01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5186" y="5116463"/>
                <a:ext cx="2013474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0AE7C30-0AE7-4567-B773-C84A4F859628}"/>
                  </a:ext>
                </a:extLst>
              </p14:cNvPr>
              <p14:cNvContentPartPr/>
              <p14:nvPr/>
            </p14:nvContentPartPr>
            <p14:xfrm>
              <a:off x="776463" y="3882383"/>
              <a:ext cx="1058760" cy="5446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0AE7C30-0AE7-4567-B773-C84A4F8596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8817" y="3864743"/>
                <a:ext cx="1094412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3CA19C7B-F0DC-4AAC-A0B3-CE814C8EC356}"/>
                  </a:ext>
                </a:extLst>
              </p14:cNvPr>
              <p14:cNvContentPartPr/>
              <p14:nvPr/>
            </p14:nvContentPartPr>
            <p14:xfrm>
              <a:off x="2630823" y="2591783"/>
              <a:ext cx="891000" cy="5634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3CA19C7B-F0DC-4AAC-A0B3-CE814C8EC35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12830" y="2574143"/>
                <a:ext cx="926626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021662C-1851-458F-851F-C9443AC4A6FB}"/>
                  </a:ext>
                </a:extLst>
              </p14:cNvPr>
              <p14:cNvContentPartPr/>
              <p14:nvPr/>
            </p14:nvContentPartPr>
            <p14:xfrm>
              <a:off x="419703" y="2567303"/>
              <a:ext cx="1827360" cy="4262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021662C-1851-458F-851F-C9443AC4A6F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2060" y="2549303"/>
                <a:ext cx="1863007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6215ACE-0846-43BB-BE05-476B28736813}"/>
                  </a:ext>
                </a:extLst>
              </p14:cNvPr>
              <p14:cNvContentPartPr/>
              <p14:nvPr/>
            </p14:nvContentPartPr>
            <p14:xfrm>
              <a:off x="1897863" y="5753663"/>
              <a:ext cx="93240" cy="3042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6215ACE-0846-43BB-BE05-476B2873681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79863" y="5735663"/>
                <a:ext cx="12888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8DF0F000-6C92-42A8-872B-22969FC2FEAC}"/>
                  </a:ext>
                </a:extLst>
              </p14:cNvPr>
              <p14:cNvContentPartPr/>
              <p14:nvPr/>
            </p14:nvContentPartPr>
            <p14:xfrm>
              <a:off x="1528143" y="4609583"/>
              <a:ext cx="103680" cy="2890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8DF0F000-6C92-42A8-872B-22969FC2FE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10143" y="4591943"/>
                <a:ext cx="1393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2DC18E47-F523-43BF-A06E-A62D0A1DD7AC}"/>
                  </a:ext>
                </a:extLst>
              </p14:cNvPr>
              <p14:cNvContentPartPr/>
              <p14:nvPr/>
            </p14:nvContentPartPr>
            <p14:xfrm>
              <a:off x="1326903" y="3209183"/>
              <a:ext cx="108720" cy="4982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2DC18E47-F523-43BF-A06E-A62D0A1DD7A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08903" y="3191183"/>
                <a:ext cx="14436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79BF2724-99A0-4151-B54D-C17987FAF6F5}"/>
                  </a:ext>
                </a:extLst>
              </p14:cNvPr>
              <p14:cNvContentPartPr/>
              <p14:nvPr/>
            </p14:nvContentPartPr>
            <p14:xfrm>
              <a:off x="4579503" y="4839263"/>
              <a:ext cx="2821320" cy="4014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79BF2724-99A0-4151-B54D-C17987FAF6F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61503" y="4821263"/>
                <a:ext cx="285696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45ECFBBF-05E8-4120-87F4-A396C85EBD5E}"/>
                  </a:ext>
                </a:extLst>
              </p14:cNvPr>
              <p14:cNvContentPartPr/>
              <p14:nvPr/>
            </p14:nvContentPartPr>
            <p14:xfrm>
              <a:off x="4653663" y="3457043"/>
              <a:ext cx="2673000" cy="6976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45ECFBBF-05E8-4120-87F4-A396C85EBD5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36023" y="3439403"/>
                <a:ext cx="2708640" cy="73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C5C0C6D-240C-405B-8E2E-27D941FE08D9}"/>
                  </a:ext>
                </a:extLst>
              </p14:cNvPr>
              <p14:cNvContentPartPr/>
              <p14:nvPr/>
            </p14:nvContentPartPr>
            <p14:xfrm>
              <a:off x="4820703" y="2058623"/>
              <a:ext cx="2505960" cy="8802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C5C0C6D-240C-405B-8E2E-27D941FE08D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03063" y="2040623"/>
                <a:ext cx="2541600" cy="9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8623A438-DA06-4464-A39D-5D870B7AD9F4}"/>
                  </a:ext>
                </a:extLst>
              </p14:cNvPr>
              <p14:cNvContentPartPr/>
              <p14:nvPr/>
            </p14:nvContentPartPr>
            <p14:xfrm>
              <a:off x="7990143" y="2500151"/>
              <a:ext cx="3118320" cy="5007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8623A438-DA06-4464-A39D-5D870B7AD9F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72145" y="2482151"/>
                <a:ext cx="3153956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38167561-D209-4B6D-8E48-22AB3D0636EA}"/>
                  </a:ext>
                </a:extLst>
              </p14:cNvPr>
              <p14:cNvContentPartPr/>
              <p14:nvPr/>
            </p14:nvContentPartPr>
            <p14:xfrm>
              <a:off x="10321484" y="4837358"/>
              <a:ext cx="1297080" cy="37836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38167561-D209-4B6D-8E48-22AB3D0636E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303489" y="4819718"/>
                <a:ext cx="133271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8AE3E58C-198D-4CB1-80ED-8C044A1B4B3C}"/>
                  </a:ext>
                </a:extLst>
              </p14:cNvPr>
              <p14:cNvContentPartPr/>
              <p14:nvPr/>
            </p14:nvContentPartPr>
            <p14:xfrm>
              <a:off x="8553164" y="4882358"/>
              <a:ext cx="1425960" cy="4996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8AE3E58C-198D-4CB1-80ED-8C044A1B4B3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35524" y="4864371"/>
                <a:ext cx="1461600" cy="535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E290F75D-1327-435A-B837-B67E5F7A9784}"/>
                  </a:ext>
                </a:extLst>
              </p14:cNvPr>
              <p14:cNvContentPartPr/>
              <p14:nvPr/>
            </p14:nvContentPartPr>
            <p14:xfrm>
              <a:off x="772863" y="2012183"/>
              <a:ext cx="1770840" cy="9684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E290F75D-1327-435A-B837-B67E5F7A978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5223" y="1994543"/>
                <a:ext cx="18064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14F53F75-8AF6-4437-B86F-1C51F9A80ADC}"/>
                  </a:ext>
                </a:extLst>
              </p14:cNvPr>
              <p14:cNvContentPartPr/>
              <p14:nvPr/>
            </p14:nvContentPartPr>
            <p14:xfrm>
              <a:off x="4668783" y="1827863"/>
              <a:ext cx="2301840" cy="406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14F53F75-8AF6-4437-B86F-1C51F9A80A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50783" y="1810223"/>
                <a:ext cx="23374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417F28F6-9176-4CB0-A14E-054C5D2DA7CC}"/>
                  </a:ext>
                </a:extLst>
              </p14:cNvPr>
              <p14:cNvContentPartPr/>
              <p14:nvPr/>
            </p14:nvContentPartPr>
            <p14:xfrm>
              <a:off x="8185263" y="1758023"/>
              <a:ext cx="3468600" cy="6084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417F28F6-9176-4CB0-A14E-054C5D2DA7C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167623" y="1740383"/>
                <a:ext cx="35042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4E1B307B-52D1-4243-BC23-C05565207BD2}"/>
                  </a:ext>
                </a:extLst>
              </p14:cNvPr>
              <p14:cNvContentPartPr/>
              <p14:nvPr/>
            </p14:nvContentPartPr>
            <p14:xfrm>
              <a:off x="5817183" y="4299263"/>
              <a:ext cx="12600" cy="3931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4E1B307B-52D1-4243-BC23-C05565207BD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99183" y="4281623"/>
                <a:ext cx="4824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2D81E6AD-125A-4A69-9F0D-9C890274E282}"/>
                  </a:ext>
                </a:extLst>
              </p14:cNvPr>
              <p14:cNvContentPartPr/>
              <p14:nvPr/>
            </p14:nvContentPartPr>
            <p14:xfrm>
              <a:off x="5788023" y="2953223"/>
              <a:ext cx="16920" cy="3628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2D81E6AD-125A-4A69-9F0D-9C890274E28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70023" y="2935223"/>
                <a:ext cx="5256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0726BE91-99CD-454B-AB76-8CB845F0054F}"/>
                  </a:ext>
                </a:extLst>
              </p14:cNvPr>
              <p14:cNvContentPartPr/>
              <p14:nvPr/>
            </p14:nvContentPartPr>
            <p14:xfrm>
              <a:off x="3729543" y="2296223"/>
              <a:ext cx="869760" cy="42264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0726BE91-99CD-454B-AB76-8CB845F0054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11903" y="2278223"/>
                <a:ext cx="90540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15DB9565-68BA-4D3F-B66D-5E9E38CDBE7C}"/>
                  </a:ext>
                </a:extLst>
              </p14:cNvPr>
              <p14:cNvContentPartPr/>
              <p14:nvPr/>
            </p14:nvContentPartPr>
            <p14:xfrm>
              <a:off x="3468903" y="5405183"/>
              <a:ext cx="1025280" cy="77508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15DB9565-68BA-4D3F-B66D-5E9E38CDBE7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50903" y="5387543"/>
                <a:ext cx="1060920" cy="81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15F9ED45-13EE-4251-8323-BF769E949709}"/>
                  </a:ext>
                </a:extLst>
              </p14:cNvPr>
              <p14:cNvContentPartPr/>
              <p14:nvPr/>
            </p14:nvContentPartPr>
            <p14:xfrm>
              <a:off x="3035463" y="5313383"/>
              <a:ext cx="5395680" cy="5983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15F9ED45-13EE-4251-8323-BF769E94970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17823" y="5295383"/>
                <a:ext cx="543132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6B83F34B-C154-4405-8194-F5CD3DFEE247}"/>
                  </a:ext>
                </a:extLst>
              </p14:cNvPr>
              <p14:cNvContentPartPr/>
              <p14:nvPr/>
            </p14:nvContentPartPr>
            <p14:xfrm>
              <a:off x="1834863" y="5753663"/>
              <a:ext cx="178920" cy="13068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6B83F34B-C154-4405-8194-F5CD3DFEE24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17223" y="5735663"/>
                <a:ext cx="2145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6EDFF580-912D-40CF-A05B-8BD30138EBE8}"/>
                  </a:ext>
                </a:extLst>
              </p14:cNvPr>
              <p14:cNvContentPartPr/>
              <p14:nvPr/>
            </p14:nvContentPartPr>
            <p14:xfrm>
              <a:off x="1462983" y="4609223"/>
              <a:ext cx="172800" cy="12420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6EDFF580-912D-40CF-A05B-8BD30138EBE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45343" y="4591223"/>
                <a:ext cx="2084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5FD08057-EB10-416C-AF89-CBEE61F11769}"/>
                  </a:ext>
                </a:extLst>
              </p14:cNvPr>
              <p14:cNvContentPartPr/>
              <p14:nvPr/>
            </p14:nvContentPartPr>
            <p14:xfrm>
              <a:off x="1229343" y="3210623"/>
              <a:ext cx="236160" cy="13680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5FD08057-EB10-416C-AF89-CBEE61F1176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11703" y="3192623"/>
                <a:ext cx="2718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F9675E4C-19DB-48AB-B9B3-CA48ACC9A22D}"/>
                  </a:ext>
                </a:extLst>
              </p14:cNvPr>
              <p14:cNvContentPartPr/>
              <p14:nvPr/>
            </p14:nvContentPartPr>
            <p14:xfrm>
              <a:off x="4410663" y="2276783"/>
              <a:ext cx="195840" cy="1900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F9675E4C-19DB-48AB-B9B3-CA48ACC9A22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92663" y="2258783"/>
                <a:ext cx="2314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92FB6F52-55FB-454D-AB2A-A64A906529B7}"/>
                  </a:ext>
                </a:extLst>
              </p14:cNvPr>
              <p14:cNvContentPartPr/>
              <p14:nvPr/>
            </p14:nvContentPartPr>
            <p14:xfrm>
              <a:off x="5668863" y="2942783"/>
              <a:ext cx="210600" cy="1123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92FB6F52-55FB-454D-AB2A-A64A906529B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51223" y="2924783"/>
                <a:ext cx="24624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64F9EBAD-8F46-42DD-B288-377345B5CB8F}"/>
                  </a:ext>
                </a:extLst>
              </p14:cNvPr>
              <p14:cNvContentPartPr/>
              <p14:nvPr/>
            </p14:nvContentPartPr>
            <p14:xfrm>
              <a:off x="5704863" y="4302863"/>
              <a:ext cx="198720" cy="8748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64F9EBAD-8F46-42DD-B288-377345B5CB8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687223" y="4284863"/>
                <a:ext cx="2343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B7340B95-1D34-4EE2-A306-2D5DE22EE50E}"/>
                  </a:ext>
                </a:extLst>
              </p14:cNvPr>
              <p14:cNvContentPartPr/>
              <p14:nvPr/>
            </p14:nvContentPartPr>
            <p14:xfrm>
              <a:off x="4317063" y="5378543"/>
              <a:ext cx="187920" cy="16668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B7340B95-1D34-4EE2-A306-2D5DE22EE50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99063" y="5360543"/>
                <a:ext cx="2235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70F2B927-DBB1-451D-8AD4-C695E8C279BF}"/>
                  </a:ext>
                </a:extLst>
              </p14:cNvPr>
              <p14:cNvContentPartPr/>
              <p14:nvPr/>
            </p14:nvContentPartPr>
            <p14:xfrm>
              <a:off x="8843343" y="3739463"/>
              <a:ext cx="2724120" cy="35352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70F2B927-DBB1-451D-8AD4-C695E8C279B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825703" y="3721805"/>
                <a:ext cx="2759760" cy="389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7EB0B3A7-D05F-4EB6-B332-AD0285C41ACB}"/>
                  </a:ext>
                </a:extLst>
              </p14:cNvPr>
              <p14:cNvContentPartPr/>
              <p14:nvPr/>
            </p14:nvContentPartPr>
            <p14:xfrm>
              <a:off x="7457703" y="4244543"/>
              <a:ext cx="1239120" cy="67392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7EB0B3A7-D05F-4EB6-B332-AD0285C41AC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440063" y="4226543"/>
                <a:ext cx="1274760" cy="7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89260833-C3E8-49F2-B316-9F3E481CD832}"/>
                  </a:ext>
                </a:extLst>
              </p14:cNvPr>
              <p14:cNvContentPartPr/>
              <p14:nvPr/>
            </p14:nvContentPartPr>
            <p14:xfrm>
              <a:off x="9031623" y="3014783"/>
              <a:ext cx="351360" cy="5853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89260833-C3E8-49F2-B316-9F3E481CD83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013623" y="2997143"/>
                <a:ext cx="387000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E5C225F7-BE6E-4043-AA34-2314BBAA857D}"/>
                  </a:ext>
                </a:extLst>
              </p14:cNvPr>
              <p14:cNvContentPartPr/>
              <p14:nvPr/>
            </p14:nvContentPartPr>
            <p14:xfrm>
              <a:off x="8478303" y="2242223"/>
              <a:ext cx="257400" cy="29664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E5C225F7-BE6E-4043-AA34-2314BBAA857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460303" y="2224583"/>
                <a:ext cx="2930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9764A102-ABE3-42AD-A16A-5530AA381465}"/>
                  </a:ext>
                </a:extLst>
              </p14:cNvPr>
              <p14:cNvContentPartPr/>
              <p14:nvPr/>
            </p14:nvContentPartPr>
            <p14:xfrm>
              <a:off x="8736063" y="1862063"/>
              <a:ext cx="655560" cy="30960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9764A102-ABE3-42AD-A16A-5530AA38146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718063" y="1844063"/>
                <a:ext cx="6912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522BA9B-FAFF-4C40-AED0-DFED9CAD43C3}"/>
                  </a:ext>
                </a:extLst>
              </p14:cNvPr>
              <p14:cNvContentPartPr/>
              <p14:nvPr/>
            </p14:nvContentPartPr>
            <p14:xfrm>
              <a:off x="472263" y="76103"/>
              <a:ext cx="3768840" cy="567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522BA9B-FAFF-4C40-AED0-DFED9CAD43C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36266" y="40080"/>
                <a:ext cx="3840473" cy="638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5ED2344-883A-47B6-AA61-C27DF9A14312}"/>
                  </a:ext>
                </a:extLst>
              </p14:cNvPr>
              <p14:cNvContentPartPr/>
              <p14:nvPr/>
            </p14:nvContentPartPr>
            <p14:xfrm>
              <a:off x="195783" y="4749983"/>
              <a:ext cx="3914640" cy="2064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5ED2344-883A-47B6-AA61-C27DF9A1431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60143" y="4714343"/>
                <a:ext cx="3986280" cy="21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0642914-891C-4F57-831F-895B4E66C83E}"/>
                  </a:ext>
                </a:extLst>
              </p14:cNvPr>
              <p14:cNvContentPartPr/>
              <p14:nvPr/>
            </p14:nvContentPartPr>
            <p14:xfrm>
              <a:off x="101463" y="5379263"/>
              <a:ext cx="369360" cy="467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0642914-891C-4F57-831F-895B4E66C83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5463" y="5343263"/>
                <a:ext cx="44100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AF91B4E-4A8A-41E9-93C0-71E49F35D1EA}"/>
                  </a:ext>
                </a:extLst>
              </p14:cNvPr>
              <p14:cNvContentPartPr/>
              <p14:nvPr/>
            </p14:nvContentPartPr>
            <p14:xfrm>
              <a:off x="148623" y="5648183"/>
              <a:ext cx="313200" cy="396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AF91B4E-4A8A-41E9-93C0-71E49F35D1E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2623" y="5612543"/>
                <a:ext cx="38484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7DD3BA0-1BF6-4D9D-8177-941E59E9312A}"/>
                  </a:ext>
                </a:extLst>
              </p14:cNvPr>
              <p14:cNvContentPartPr/>
              <p14:nvPr/>
            </p14:nvContentPartPr>
            <p14:xfrm>
              <a:off x="246183" y="5873183"/>
              <a:ext cx="322920" cy="439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7DD3BA0-1BF6-4D9D-8177-941E59E9312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10183" y="5837543"/>
                <a:ext cx="39456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01DD6E8-A251-4BA7-AA95-06147E397756}"/>
                  </a:ext>
                </a:extLst>
              </p14:cNvPr>
              <p14:cNvContentPartPr/>
              <p14:nvPr/>
            </p14:nvContentPartPr>
            <p14:xfrm>
              <a:off x="325023" y="6488783"/>
              <a:ext cx="149400" cy="218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01DD6E8-A251-4BA7-AA95-06147E39775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89023" y="6453143"/>
                <a:ext cx="22104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1F9E99F-8E2E-484F-B6B9-21F90DBD7635}"/>
                  </a:ext>
                </a:extLst>
              </p14:cNvPr>
              <p14:cNvContentPartPr/>
              <p14:nvPr/>
            </p14:nvContentPartPr>
            <p14:xfrm>
              <a:off x="893823" y="5828543"/>
              <a:ext cx="262440" cy="270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1F9E99F-8E2E-484F-B6B9-21F90DBD763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58183" y="5792903"/>
                <a:ext cx="33408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BA514DA-EF7F-40D8-954E-F95D04A9EAA1}"/>
                  </a:ext>
                </a:extLst>
              </p14:cNvPr>
              <p14:cNvContentPartPr/>
              <p14:nvPr/>
            </p14:nvContentPartPr>
            <p14:xfrm>
              <a:off x="1267863" y="5711183"/>
              <a:ext cx="1302480" cy="332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BA514DA-EF7F-40D8-954E-F95D04A9EAA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232223" y="5675183"/>
                <a:ext cx="137412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4EA361B-7087-4828-9D93-88F3754FC3BF}"/>
                  </a:ext>
                </a:extLst>
              </p14:cNvPr>
              <p14:cNvContentPartPr/>
              <p14:nvPr/>
            </p14:nvContentPartPr>
            <p14:xfrm>
              <a:off x="3027183" y="5748263"/>
              <a:ext cx="174600" cy="250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4EA361B-7087-4828-9D93-88F3754FC3B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991183" y="5712263"/>
                <a:ext cx="24624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3AA5FDA-8D9F-4C5E-A647-85F2A0C876B3}"/>
                  </a:ext>
                </a:extLst>
              </p14:cNvPr>
              <p14:cNvContentPartPr/>
              <p14:nvPr/>
            </p14:nvContentPartPr>
            <p14:xfrm>
              <a:off x="2889663" y="5074703"/>
              <a:ext cx="765720" cy="967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3AA5FDA-8D9F-4C5E-A647-85F2A0C876B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53663" y="5039063"/>
                <a:ext cx="837360" cy="10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E74082A-EB52-4A73-A513-C2A232764814}"/>
                  </a:ext>
                </a:extLst>
              </p14:cNvPr>
              <p14:cNvContentPartPr/>
              <p14:nvPr/>
            </p14:nvContentPartPr>
            <p14:xfrm>
              <a:off x="2483943" y="4884983"/>
              <a:ext cx="269640" cy="185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E74082A-EB52-4A73-A513-C2A23276481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447943" y="4848983"/>
                <a:ext cx="3412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0F3A4D-C664-4E18-BE48-251C262C4E43}"/>
                  </a:ext>
                </a:extLst>
              </p14:cNvPr>
              <p14:cNvContentPartPr/>
              <p14:nvPr/>
            </p14:nvContentPartPr>
            <p14:xfrm>
              <a:off x="1393503" y="4832783"/>
              <a:ext cx="770040" cy="282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0F3A4D-C664-4E18-BE48-251C262C4E4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357863" y="4796783"/>
                <a:ext cx="84168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5544E04-6DF6-44D7-AB14-4196E48F8F29}"/>
                  </a:ext>
                </a:extLst>
              </p14:cNvPr>
              <p14:cNvContentPartPr/>
              <p14:nvPr/>
            </p14:nvContentPartPr>
            <p14:xfrm>
              <a:off x="1060143" y="4891103"/>
              <a:ext cx="212400" cy="109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5544E04-6DF6-44D7-AB14-4196E48F8F2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24143" y="4855103"/>
                <a:ext cx="2840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AC1AF9F-AB75-43D7-8749-BEDF37F81B87}"/>
                  </a:ext>
                </a:extLst>
              </p14:cNvPr>
              <p14:cNvContentPartPr/>
              <p14:nvPr/>
            </p14:nvContentPartPr>
            <p14:xfrm>
              <a:off x="1128543" y="6746183"/>
              <a:ext cx="118800" cy="1137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AC1AF9F-AB75-43D7-8749-BEDF37F81B8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92543" y="6710183"/>
                <a:ext cx="1904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0F3B74B6-EEB6-4538-BF59-05AFAF312560}"/>
                  </a:ext>
                </a:extLst>
              </p14:cNvPr>
              <p14:cNvContentPartPr/>
              <p14:nvPr/>
            </p14:nvContentPartPr>
            <p14:xfrm>
              <a:off x="1590423" y="6693592"/>
              <a:ext cx="45720" cy="878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0F3B74B6-EEB6-4538-BF59-05AFAF31256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554423" y="6657952"/>
                <a:ext cx="1173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0A96AC2F-4A20-4EEC-A263-597A719B9702}"/>
                  </a:ext>
                </a:extLst>
              </p14:cNvPr>
              <p14:cNvContentPartPr/>
              <p14:nvPr/>
            </p14:nvContentPartPr>
            <p14:xfrm>
              <a:off x="2003703" y="6660472"/>
              <a:ext cx="605520" cy="1987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0A96AC2F-4A20-4EEC-A263-597A719B970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967703" y="6624472"/>
                <a:ext cx="6771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B89EC3D-2A8C-4794-B766-A7D136572CE7}"/>
                  </a:ext>
                </a:extLst>
              </p14:cNvPr>
              <p14:cNvContentPartPr/>
              <p14:nvPr/>
            </p14:nvContentPartPr>
            <p14:xfrm>
              <a:off x="3105663" y="6638152"/>
              <a:ext cx="411480" cy="1526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B89EC3D-2A8C-4794-B766-A7D136572CE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069663" y="6602512"/>
                <a:ext cx="4831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5C3A3EC0-A876-43C4-8160-F47E5431B4CC}"/>
                  </a:ext>
                </a:extLst>
              </p14:cNvPr>
              <p14:cNvContentPartPr/>
              <p14:nvPr/>
            </p14:nvContentPartPr>
            <p14:xfrm>
              <a:off x="3932943" y="6350152"/>
              <a:ext cx="69840" cy="817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5C3A3EC0-A876-43C4-8160-F47E5431B4C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897303" y="6314152"/>
                <a:ext cx="1414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E766A184-BBAA-4910-8C11-7CFCA0F9C3F3}"/>
                  </a:ext>
                </a:extLst>
              </p14:cNvPr>
              <p14:cNvContentPartPr/>
              <p14:nvPr/>
            </p14:nvContentPartPr>
            <p14:xfrm>
              <a:off x="256623" y="847552"/>
              <a:ext cx="4392000" cy="1706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E766A184-BBAA-4910-8C11-7CFCA0F9C3F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20623" y="811912"/>
                <a:ext cx="4463640" cy="24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2287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03C8C19-EDD1-4285-B2FC-B60652BAE269}"/>
                  </a:ext>
                </a:extLst>
              </p14:cNvPr>
              <p14:cNvContentPartPr/>
              <p14:nvPr/>
            </p14:nvContentPartPr>
            <p14:xfrm>
              <a:off x="330063" y="123263"/>
              <a:ext cx="2633400" cy="518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03C8C19-EDD1-4285-B2FC-B60652BAE2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063" y="87623"/>
                <a:ext cx="27050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CC75C51-DF09-4682-AFD6-B48EC7263EEC}"/>
                  </a:ext>
                </a:extLst>
              </p14:cNvPr>
              <p14:cNvContentPartPr/>
              <p14:nvPr/>
            </p14:nvContentPartPr>
            <p14:xfrm>
              <a:off x="341583" y="1413143"/>
              <a:ext cx="73440" cy="82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CC75C51-DF09-4682-AFD6-B48EC7263E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583" y="1395503"/>
                <a:ext cx="1090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6AFF654-2CCA-4FAD-B045-580FC9097F69}"/>
                  </a:ext>
                </a:extLst>
              </p14:cNvPr>
              <p14:cNvContentPartPr/>
              <p14:nvPr/>
            </p14:nvContentPartPr>
            <p14:xfrm>
              <a:off x="726783" y="1175903"/>
              <a:ext cx="1964160" cy="413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6AFF654-2CCA-4FAD-B045-580FC9097F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140" y="1157903"/>
                <a:ext cx="1999807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2C71316-DAE2-45D6-9B15-3D21E316DF31}"/>
                  </a:ext>
                </a:extLst>
              </p14:cNvPr>
              <p14:cNvContentPartPr/>
              <p14:nvPr/>
            </p14:nvContentPartPr>
            <p14:xfrm>
              <a:off x="3074343" y="1047383"/>
              <a:ext cx="3108600" cy="424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2C71316-DAE2-45D6-9B15-3D21E316DF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56343" y="1029728"/>
                <a:ext cx="3144240" cy="460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5E054A0-144E-4546-B376-0C620E5D5637}"/>
                  </a:ext>
                </a:extLst>
              </p14:cNvPr>
              <p14:cNvContentPartPr/>
              <p14:nvPr/>
            </p14:nvContentPartPr>
            <p14:xfrm>
              <a:off x="394395" y="2197850"/>
              <a:ext cx="1486080" cy="281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5E054A0-144E-4546-B376-0C620E5D56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6751" y="2180187"/>
                <a:ext cx="1521729" cy="317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D400846-B6E4-4B7B-9972-C3542EA2340C}"/>
                  </a:ext>
                </a:extLst>
              </p14:cNvPr>
              <p14:cNvContentPartPr/>
              <p14:nvPr/>
            </p14:nvContentPartPr>
            <p14:xfrm>
              <a:off x="2312115" y="2129450"/>
              <a:ext cx="526680" cy="3074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D400846-B6E4-4B7B-9972-C3542EA234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94463" y="2111450"/>
                <a:ext cx="562344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E2D0F6D-C2BD-48C6-AFBA-53E2EB511A98}"/>
                  </a:ext>
                </a:extLst>
              </p14:cNvPr>
              <p14:cNvContentPartPr/>
              <p14:nvPr/>
            </p14:nvContentPartPr>
            <p14:xfrm>
              <a:off x="3268995" y="2070770"/>
              <a:ext cx="2126160" cy="384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E2D0F6D-C2BD-48C6-AFBA-53E2EB511A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1352" y="2052770"/>
                <a:ext cx="2161806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F3AFFB2-A3C7-4E58-8AC9-2F49B1AE94CE}"/>
                  </a:ext>
                </a:extLst>
              </p14:cNvPr>
              <p14:cNvContentPartPr/>
              <p14:nvPr/>
            </p14:nvContentPartPr>
            <p14:xfrm>
              <a:off x="2312223" y="3947963"/>
              <a:ext cx="1440360" cy="393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F3AFFB2-A3C7-4E58-8AC9-2F49B1AE94C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94223" y="3929979"/>
                <a:ext cx="1476000" cy="428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846AD7C-77B5-4828-B18D-D823758F3DC1}"/>
                  </a:ext>
                </a:extLst>
              </p14:cNvPr>
              <p14:cNvContentPartPr/>
              <p14:nvPr/>
            </p14:nvContentPartPr>
            <p14:xfrm>
              <a:off x="291543" y="4054523"/>
              <a:ext cx="1575360" cy="3441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846AD7C-77B5-4828-B18D-D823758F3DC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3547" y="4036504"/>
                <a:ext cx="1610992" cy="379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C22D7CA-484B-491B-9035-D5DBD2518DAF}"/>
                  </a:ext>
                </a:extLst>
              </p14:cNvPr>
              <p14:cNvContentPartPr/>
              <p14:nvPr/>
            </p14:nvContentPartPr>
            <p14:xfrm>
              <a:off x="339063" y="1401263"/>
              <a:ext cx="123480" cy="140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C22D7CA-484B-491B-9035-D5DBD2518D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1063" y="1383623"/>
                <a:ext cx="1591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AEFE99E-6F2E-4E97-B6DC-E348B9ECBD96}"/>
                  </a:ext>
                </a:extLst>
              </p14:cNvPr>
              <p14:cNvContentPartPr/>
              <p14:nvPr/>
            </p14:nvContentPartPr>
            <p14:xfrm>
              <a:off x="4128423" y="4129403"/>
              <a:ext cx="402480" cy="208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AEFE99E-6F2E-4E97-B6DC-E348B9ECBD9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10407" y="4111403"/>
                <a:ext cx="438152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E6905CA-BD90-403B-9F82-8B035B73425D}"/>
                  </a:ext>
                </a:extLst>
              </p14:cNvPr>
              <p14:cNvContentPartPr/>
              <p14:nvPr/>
            </p14:nvContentPartPr>
            <p14:xfrm>
              <a:off x="4946343" y="3895043"/>
              <a:ext cx="2181600" cy="4435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E6905CA-BD90-403B-9F82-8B035B7342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28346" y="3877028"/>
                <a:ext cx="2217234" cy="479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24A26E2-AE62-42C0-9728-345462881E76}"/>
                  </a:ext>
                </a:extLst>
              </p14:cNvPr>
              <p14:cNvContentPartPr/>
              <p14:nvPr/>
            </p14:nvContentPartPr>
            <p14:xfrm>
              <a:off x="6636903" y="934703"/>
              <a:ext cx="429120" cy="4374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24A26E2-AE62-42C0-9728-345462881E7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00903" y="898703"/>
                <a:ext cx="50076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5080D0B-D78A-4566-800F-3C232B431EF9}"/>
                  </a:ext>
                </a:extLst>
              </p14:cNvPr>
              <p14:cNvContentPartPr/>
              <p14:nvPr/>
            </p14:nvContentPartPr>
            <p14:xfrm>
              <a:off x="1282875" y="2818490"/>
              <a:ext cx="145800" cy="146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5080D0B-D78A-4566-800F-3C232B431E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64875" y="2587370"/>
                <a:ext cx="268056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8CC83BB-1AEE-48F0-A39D-E6903FD71931}"/>
                  </a:ext>
                </a:extLst>
              </p14:cNvPr>
              <p14:cNvContentPartPr/>
              <p14:nvPr/>
            </p14:nvContentPartPr>
            <p14:xfrm>
              <a:off x="1769343" y="2701871"/>
              <a:ext cx="881280" cy="3531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8CC83BB-1AEE-48F0-A39D-E6903FD7193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51343" y="2683871"/>
                <a:ext cx="9169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4207E4DA-1A0C-480B-9BCA-A24C2D9409B1}"/>
                  </a:ext>
                </a:extLst>
              </p14:cNvPr>
              <p14:cNvContentPartPr/>
              <p14:nvPr/>
            </p14:nvContentPartPr>
            <p14:xfrm>
              <a:off x="6444364" y="4884623"/>
              <a:ext cx="619920" cy="3960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4207E4DA-1A0C-480B-9BCA-A24C2D9409B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26374" y="4866623"/>
                <a:ext cx="655539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B6F9941A-1796-499C-BAF2-D9D2AAFE0CCC}"/>
                  </a:ext>
                </a:extLst>
              </p14:cNvPr>
              <p14:cNvContentPartPr/>
              <p14:nvPr/>
            </p14:nvContentPartPr>
            <p14:xfrm>
              <a:off x="3961084" y="4911263"/>
              <a:ext cx="2213640" cy="5698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B6F9941A-1796-499C-BAF2-D9D2AAFE0CC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43084" y="4893263"/>
                <a:ext cx="224928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8F71F669-1A02-403D-A996-D04049A4D5F5}"/>
                  </a:ext>
                </a:extLst>
              </p14:cNvPr>
              <p14:cNvContentPartPr/>
              <p14:nvPr/>
            </p14:nvContentPartPr>
            <p14:xfrm>
              <a:off x="859324" y="4938263"/>
              <a:ext cx="2799360" cy="55404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8F71F669-1A02-403D-A996-D04049A4D5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41326" y="4920263"/>
                <a:ext cx="2834995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BCCC860C-4E7C-4BE8-9B1B-A082F17B8FDF}"/>
                  </a:ext>
                </a:extLst>
              </p14:cNvPr>
              <p14:cNvContentPartPr/>
              <p14:nvPr/>
            </p14:nvContentPartPr>
            <p14:xfrm>
              <a:off x="7441924" y="4918823"/>
              <a:ext cx="2418840" cy="38988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BCCC860C-4E7C-4BE8-9B1B-A082F17B8F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23924" y="4900823"/>
                <a:ext cx="245448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1CE61720-B1F0-4F11-B96D-5F0835A56998}"/>
                  </a:ext>
                </a:extLst>
              </p14:cNvPr>
              <p14:cNvContentPartPr/>
              <p14:nvPr/>
            </p14:nvContentPartPr>
            <p14:xfrm>
              <a:off x="291543" y="6201203"/>
              <a:ext cx="110160" cy="1101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1CE61720-B1F0-4F11-B96D-5F0835A5699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3543" y="6183203"/>
                <a:ext cx="1458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032D1FDC-82B6-48F1-B9C0-AE7E3F099A95}"/>
                  </a:ext>
                </a:extLst>
              </p14:cNvPr>
              <p14:cNvContentPartPr/>
              <p14:nvPr/>
            </p14:nvContentPartPr>
            <p14:xfrm>
              <a:off x="327604" y="5151689"/>
              <a:ext cx="122040" cy="11340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032D1FDC-82B6-48F1-B9C0-AE7E3F099A9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9604" y="5133689"/>
                <a:ext cx="1576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6F50F1E7-A6E6-4016-A70A-4CBB051B153E}"/>
                  </a:ext>
                </a:extLst>
              </p14:cNvPr>
              <p14:cNvContentPartPr/>
              <p14:nvPr/>
            </p14:nvContentPartPr>
            <p14:xfrm>
              <a:off x="2599143" y="6021563"/>
              <a:ext cx="2154240" cy="42228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6F50F1E7-A6E6-4016-A70A-4CBB051B153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81143" y="6003548"/>
                <a:ext cx="2189880" cy="457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67D5D6EA-F0D3-451F-B7F0-68B5D452DBB1}"/>
                  </a:ext>
                </a:extLst>
              </p14:cNvPr>
              <p14:cNvContentPartPr/>
              <p14:nvPr/>
            </p14:nvContentPartPr>
            <p14:xfrm>
              <a:off x="874383" y="6087083"/>
              <a:ext cx="1344960" cy="3585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67D5D6EA-F0D3-451F-B7F0-68B5D452DBB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56383" y="6069065"/>
                <a:ext cx="1380600" cy="394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A580E581-22D3-456D-A85E-1EBD1D4FA5D4}"/>
                  </a:ext>
                </a:extLst>
              </p14:cNvPr>
              <p14:cNvContentPartPr/>
              <p14:nvPr/>
            </p14:nvContentPartPr>
            <p14:xfrm>
              <a:off x="6694863" y="6042803"/>
              <a:ext cx="1483200" cy="35136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A580E581-22D3-456D-A85E-1EBD1D4FA5D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76863" y="6024803"/>
                <a:ext cx="151884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9A75D4DB-7FF8-429E-9BF4-1680D18CE8DD}"/>
                  </a:ext>
                </a:extLst>
              </p14:cNvPr>
              <p14:cNvContentPartPr/>
              <p14:nvPr/>
            </p14:nvContentPartPr>
            <p14:xfrm>
              <a:off x="6883863" y="2585180"/>
              <a:ext cx="1664640" cy="35316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9A75D4DB-7FF8-429E-9BF4-1680D18CE8D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65863" y="2567180"/>
                <a:ext cx="17002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647BE290-E2EF-46B0-887C-9516FA00265A}"/>
                  </a:ext>
                </a:extLst>
              </p14:cNvPr>
              <p14:cNvContentPartPr/>
              <p14:nvPr/>
            </p14:nvContentPartPr>
            <p14:xfrm>
              <a:off x="6355383" y="6007883"/>
              <a:ext cx="220320" cy="41184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647BE290-E2EF-46B0-887C-9516FA00265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37383" y="5989899"/>
                <a:ext cx="255960" cy="447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D981A787-B667-4172-B0C8-6DA77E484660}"/>
                  </a:ext>
                </a:extLst>
              </p14:cNvPr>
              <p14:cNvContentPartPr/>
              <p14:nvPr/>
            </p14:nvContentPartPr>
            <p14:xfrm>
              <a:off x="4993143" y="6053603"/>
              <a:ext cx="989640" cy="43488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D981A787-B667-4172-B0C8-6DA77E48466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75150" y="6035603"/>
                <a:ext cx="1025267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FA0AB49E-B9E2-4135-84FA-3559B2076B60}"/>
                  </a:ext>
                </a:extLst>
              </p14:cNvPr>
              <p14:cNvContentPartPr/>
              <p14:nvPr/>
            </p14:nvContentPartPr>
            <p14:xfrm>
              <a:off x="5830863" y="2674820"/>
              <a:ext cx="506880" cy="27792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FA0AB49E-B9E2-4135-84FA-3559B2076B6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12863" y="2656820"/>
                <a:ext cx="5425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411A659D-9639-4AFA-97B2-76D9A3B1C6BB}"/>
                  </a:ext>
                </a:extLst>
              </p14:cNvPr>
              <p14:cNvContentPartPr/>
              <p14:nvPr/>
            </p14:nvContentPartPr>
            <p14:xfrm>
              <a:off x="2972823" y="2656151"/>
              <a:ext cx="3616560" cy="50904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411A659D-9639-4AFA-97B2-76D9A3B1C6B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54823" y="2638151"/>
                <a:ext cx="365220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D92296DD-4B58-4DF2-B419-AB1A4EC4D524}"/>
                  </a:ext>
                </a:extLst>
              </p14:cNvPr>
              <p14:cNvContentPartPr/>
              <p14:nvPr/>
            </p14:nvContentPartPr>
            <p14:xfrm>
              <a:off x="5515503" y="2921780"/>
              <a:ext cx="86760" cy="15120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D92296DD-4B58-4DF2-B419-AB1A4EC4D52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97503" y="2903823"/>
                <a:ext cx="122400" cy="186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FBEAEF33-F244-4DA5-9261-B2FCE2A85E85}"/>
                  </a:ext>
                </a:extLst>
              </p14:cNvPr>
              <p14:cNvContentPartPr/>
              <p14:nvPr/>
            </p14:nvContentPartPr>
            <p14:xfrm>
              <a:off x="242223" y="682703"/>
              <a:ext cx="3068280" cy="2264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FBEAEF33-F244-4DA5-9261-B2FCE2A85E8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06223" y="647063"/>
                <a:ext cx="313992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3D3192-F008-4925-8DF0-7EE99609A07A}"/>
                  </a:ext>
                </a:extLst>
              </p14:cNvPr>
              <p14:cNvContentPartPr/>
              <p14:nvPr/>
            </p14:nvContentPartPr>
            <p14:xfrm>
              <a:off x="1320063" y="3356063"/>
              <a:ext cx="117000" cy="130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3D3192-F008-4925-8DF0-7EE99609A07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302063" y="3338063"/>
                <a:ext cx="152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1404277-031D-4D38-9FA6-2067168619A8}"/>
                  </a:ext>
                </a:extLst>
              </p14:cNvPr>
              <p14:cNvContentPartPr/>
              <p14:nvPr/>
            </p14:nvContentPartPr>
            <p14:xfrm>
              <a:off x="1782663" y="3159863"/>
              <a:ext cx="2073960" cy="391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1404277-031D-4D38-9FA6-2067168619A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64660" y="3142207"/>
                <a:ext cx="2109606" cy="427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20D7DA3-7BCC-45DC-A916-42D962D471A5}"/>
                  </a:ext>
                </a:extLst>
              </p14:cNvPr>
              <p14:cNvContentPartPr/>
              <p14:nvPr/>
            </p14:nvContentPartPr>
            <p14:xfrm>
              <a:off x="-145137" y="3090743"/>
              <a:ext cx="6480" cy="6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20D7DA3-7BCC-45DC-A916-42D962D471A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-163137" y="3072743"/>
                <a:ext cx="421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9C34E1-87E0-4F7D-AF07-47EDE8D50EF3}"/>
                  </a:ext>
                </a:extLst>
              </p14:cNvPr>
              <p14:cNvContentPartPr/>
              <p14:nvPr/>
            </p14:nvContentPartPr>
            <p14:xfrm>
              <a:off x="4022943" y="3378743"/>
              <a:ext cx="78120" cy="185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9C34E1-87E0-4F7D-AF07-47EDE8D50EF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005303" y="3360743"/>
                <a:ext cx="1137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EECD5DB-45C8-412E-81F1-E0B99BA7AEE8}"/>
                  </a:ext>
                </a:extLst>
              </p14:cNvPr>
              <p14:cNvContentPartPr/>
              <p14:nvPr/>
            </p14:nvContentPartPr>
            <p14:xfrm>
              <a:off x="5660943" y="3132143"/>
              <a:ext cx="1230480" cy="307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EECD5DB-45C8-412E-81F1-E0B99BA7AEE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643298" y="3114482"/>
                <a:ext cx="1266130" cy="343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925F0FF-725A-4F3D-9122-32AD14158D00}"/>
                  </a:ext>
                </a:extLst>
              </p14:cNvPr>
              <p14:cNvContentPartPr/>
              <p14:nvPr/>
            </p14:nvContentPartPr>
            <p14:xfrm>
              <a:off x="4322463" y="3172463"/>
              <a:ext cx="994680" cy="367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925F0FF-725A-4F3D-9122-32AD14158D0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304817" y="3154463"/>
                <a:ext cx="1030333" cy="40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6381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FA637C0-8F49-431F-B61F-FE8046F5ECDC}"/>
                  </a:ext>
                </a:extLst>
              </p14:cNvPr>
              <p14:cNvContentPartPr/>
              <p14:nvPr/>
            </p14:nvContentPartPr>
            <p14:xfrm>
              <a:off x="336543" y="237023"/>
              <a:ext cx="393120" cy="443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FA637C0-8F49-431F-B61F-FE8046F5EC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903" y="201023"/>
                <a:ext cx="46476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0D715C8-7B3E-403B-A726-9F6E1FEE3501}"/>
                  </a:ext>
                </a:extLst>
              </p14:cNvPr>
              <p14:cNvContentPartPr/>
              <p14:nvPr/>
            </p14:nvContentPartPr>
            <p14:xfrm>
              <a:off x="263463" y="1218023"/>
              <a:ext cx="1983600" cy="51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0D715C8-7B3E-403B-A726-9F6E1FEE35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823" y="1200383"/>
                <a:ext cx="201924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BE13050-CF6C-430B-8E21-1A753EA10F60}"/>
                  </a:ext>
                </a:extLst>
              </p14:cNvPr>
              <p14:cNvContentPartPr/>
              <p14:nvPr/>
            </p14:nvContentPartPr>
            <p14:xfrm>
              <a:off x="2532903" y="1211543"/>
              <a:ext cx="835560" cy="339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BE13050-CF6C-430B-8E21-1A753EA10F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5263" y="1193543"/>
                <a:ext cx="87120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08D5244-3C82-4103-BB71-F4C78F0BAD39}"/>
                  </a:ext>
                </a:extLst>
              </p14:cNvPr>
              <p14:cNvContentPartPr/>
              <p14:nvPr/>
            </p14:nvContentPartPr>
            <p14:xfrm>
              <a:off x="698343" y="1907063"/>
              <a:ext cx="1653120" cy="334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08D5244-3C82-4103-BB71-F4C78F0BAD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703" y="1889063"/>
                <a:ext cx="168876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043A340-6118-4123-89F7-15BCD9577521}"/>
                  </a:ext>
                </a:extLst>
              </p14:cNvPr>
              <p14:cNvContentPartPr/>
              <p14:nvPr/>
            </p14:nvContentPartPr>
            <p14:xfrm>
              <a:off x="2947983" y="1814903"/>
              <a:ext cx="1167120" cy="3290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043A340-6118-4123-89F7-15BCD95775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29983" y="1796903"/>
                <a:ext cx="120276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26FE427-18FE-4241-B1A0-C9628526633A}"/>
                  </a:ext>
                </a:extLst>
              </p14:cNvPr>
              <p14:cNvContentPartPr/>
              <p14:nvPr/>
            </p14:nvContentPartPr>
            <p14:xfrm>
              <a:off x="3944103" y="2459663"/>
              <a:ext cx="168480" cy="2487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26FE427-18FE-4241-B1A0-C962852663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26463" y="2442023"/>
                <a:ext cx="20412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9341E03-83A3-49AC-B46C-1EF46ED6D93E}"/>
                  </a:ext>
                </a:extLst>
              </p14:cNvPr>
              <p14:cNvContentPartPr/>
              <p14:nvPr/>
            </p14:nvContentPartPr>
            <p14:xfrm>
              <a:off x="3938343" y="3113063"/>
              <a:ext cx="236160" cy="2516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9341E03-83A3-49AC-B46C-1EF46ED6D9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20703" y="3095063"/>
                <a:ext cx="2718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2BF3D93-004B-4B4C-83A0-BCE7F0903D66}"/>
                  </a:ext>
                </a:extLst>
              </p14:cNvPr>
              <p14:cNvContentPartPr/>
              <p14:nvPr/>
            </p14:nvContentPartPr>
            <p14:xfrm>
              <a:off x="5696583" y="1664063"/>
              <a:ext cx="2322720" cy="5209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2BF3D93-004B-4B4C-83A0-BCE7F0903D6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78583" y="1646063"/>
                <a:ext cx="235836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E7377D64-73AB-4983-8969-4C654E2C35A3}"/>
                  </a:ext>
                </a:extLst>
              </p14:cNvPr>
              <p14:cNvContentPartPr/>
              <p14:nvPr/>
            </p14:nvContentPartPr>
            <p14:xfrm>
              <a:off x="4385463" y="1668023"/>
              <a:ext cx="931680" cy="4176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E7377D64-73AB-4983-8969-4C654E2C35A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7816" y="1650383"/>
                <a:ext cx="967334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BEAF203-BFC0-4C2A-8844-B7A4A614B239}"/>
                  </a:ext>
                </a:extLst>
              </p14:cNvPr>
              <p14:cNvContentPartPr/>
              <p14:nvPr/>
            </p14:nvContentPartPr>
            <p14:xfrm>
              <a:off x="8484423" y="1524743"/>
              <a:ext cx="1128600" cy="5331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BEAF203-BFC0-4C2A-8844-B7A4A614B23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66777" y="1507091"/>
                <a:ext cx="1164251" cy="568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24B033FD-2674-487F-A2A5-6D9FBF43CDAC}"/>
                  </a:ext>
                </a:extLst>
              </p14:cNvPr>
              <p14:cNvContentPartPr/>
              <p14:nvPr/>
            </p14:nvContentPartPr>
            <p14:xfrm>
              <a:off x="6370863" y="2346263"/>
              <a:ext cx="1781280" cy="5760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24B033FD-2674-487F-A2A5-6D9FBF43CD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53219" y="2328263"/>
                <a:ext cx="1816927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7DA63E15-5932-4179-88EF-67B3FCD964B4}"/>
                  </a:ext>
                </a:extLst>
              </p14:cNvPr>
              <p14:cNvContentPartPr/>
              <p14:nvPr/>
            </p14:nvContentPartPr>
            <p14:xfrm>
              <a:off x="4398783" y="2328983"/>
              <a:ext cx="1611360" cy="4032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7DA63E15-5932-4179-88EF-67B3FCD964B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80783" y="2310983"/>
                <a:ext cx="16470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56F9E6B-39F6-4282-9402-05D6133D8822}"/>
                  </a:ext>
                </a:extLst>
              </p14:cNvPr>
              <p14:cNvContentPartPr/>
              <p14:nvPr/>
            </p14:nvContentPartPr>
            <p14:xfrm>
              <a:off x="4471503" y="2972663"/>
              <a:ext cx="2001240" cy="4204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56F9E6B-39F6-4282-9402-05D6133D88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53863" y="2954663"/>
                <a:ext cx="203688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B67F367A-6C4C-4C20-9349-73A19E913DAC}"/>
                  </a:ext>
                </a:extLst>
              </p14:cNvPr>
              <p14:cNvContentPartPr/>
              <p14:nvPr/>
            </p14:nvContentPartPr>
            <p14:xfrm>
              <a:off x="8636343" y="2309903"/>
              <a:ext cx="784080" cy="4910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B67F367A-6C4C-4C20-9349-73A19E913DA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18703" y="2292263"/>
                <a:ext cx="81972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85AFC8C8-BE08-4E0F-BE68-B8AE2901E4C6}"/>
                  </a:ext>
                </a:extLst>
              </p14:cNvPr>
              <p14:cNvContentPartPr/>
              <p14:nvPr/>
            </p14:nvContentPartPr>
            <p14:xfrm>
              <a:off x="9721383" y="2253023"/>
              <a:ext cx="1907640" cy="4968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85AFC8C8-BE08-4E0F-BE68-B8AE2901E4C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703386" y="2235023"/>
                <a:ext cx="1943273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BB12F168-3D5E-4D44-B721-318910BC613C}"/>
                  </a:ext>
                </a:extLst>
              </p14:cNvPr>
              <p14:cNvContentPartPr/>
              <p14:nvPr/>
            </p14:nvContentPartPr>
            <p14:xfrm>
              <a:off x="3951663" y="3705263"/>
              <a:ext cx="252000" cy="2559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BB12F168-3D5E-4D44-B721-318910BC613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34023" y="3687623"/>
                <a:ext cx="2876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25E2D87A-0147-4AF9-B63F-783928A1FFB0}"/>
                  </a:ext>
                </a:extLst>
              </p14:cNvPr>
              <p14:cNvContentPartPr/>
              <p14:nvPr/>
            </p14:nvContentPartPr>
            <p14:xfrm>
              <a:off x="970143" y="198863"/>
              <a:ext cx="1269720" cy="49860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25E2D87A-0147-4AF9-B63F-783928A1FFB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4503" y="162863"/>
                <a:ext cx="134136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20B4E6B9-D2E4-4B8B-8E7C-25005051CF15}"/>
                  </a:ext>
                </a:extLst>
              </p14:cNvPr>
              <p14:cNvContentPartPr/>
              <p14:nvPr/>
            </p14:nvContentPartPr>
            <p14:xfrm>
              <a:off x="4342623" y="165383"/>
              <a:ext cx="1718640" cy="40752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20B4E6B9-D2E4-4B8B-8E7C-25005051CF1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06623" y="129383"/>
                <a:ext cx="179028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D2B55EAE-5D81-4CA0-B582-9C3A2A871EAA}"/>
                  </a:ext>
                </a:extLst>
              </p14:cNvPr>
              <p14:cNvContentPartPr/>
              <p14:nvPr/>
            </p14:nvContentPartPr>
            <p14:xfrm>
              <a:off x="2757183" y="165383"/>
              <a:ext cx="1040040" cy="41256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D2B55EAE-5D81-4CA0-B582-9C3A2A871EA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21543" y="129743"/>
                <a:ext cx="111168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CEFA923A-BD9D-4743-940C-A78614A12210}"/>
                  </a:ext>
                </a:extLst>
              </p14:cNvPr>
              <p14:cNvContentPartPr/>
              <p14:nvPr/>
            </p14:nvContentPartPr>
            <p14:xfrm>
              <a:off x="153303" y="770543"/>
              <a:ext cx="6243840" cy="18396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CEFA923A-BD9D-4743-940C-A78614A1221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7303" y="734903"/>
                <a:ext cx="631548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1F468C24-062D-4E9E-A463-09E426276E86}"/>
                  </a:ext>
                </a:extLst>
              </p14:cNvPr>
              <p14:cNvContentPartPr/>
              <p14:nvPr/>
            </p14:nvContentPartPr>
            <p14:xfrm>
              <a:off x="7330942" y="3574276"/>
              <a:ext cx="4313520" cy="61632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1F468C24-062D-4E9E-A463-09E426276E8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13303" y="3525686"/>
                <a:ext cx="4539597" cy="682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13A0F7FC-A770-43AC-927C-4971484D8779}"/>
                  </a:ext>
                </a:extLst>
              </p14:cNvPr>
              <p14:cNvContentPartPr/>
              <p14:nvPr/>
            </p14:nvContentPartPr>
            <p14:xfrm>
              <a:off x="4443382" y="3616756"/>
              <a:ext cx="2619720" cy="47196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13A0F7FC-A770-43AC-927C-4971484D877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25742" y="3598756"/>
                <a:ext cx="265536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603A239A-667C-40F6-9FAA-9CFA7A6C33B0}"/>
                  </a:ext>
                </a:extLst>
              </p14:cNvPr>
              <p14:cNvContentPartPr/>
              <p14:nvPr/>
            </p14:nvContentPartPr>
            <p14:xfrm>
              <a:off x="2542582" y="1853836"/>
              <a:ext cx="230400" cy="31176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603A239A-667C-40F6-9FAA-9CFA7A6C33B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24582" y="1835836"/>
                <a:ext cx="26604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C8ECE8D-1BD1-4039-A7E6-992077AE520B}"/>
                  </a:ext>
                </a:extLst>
              </p14:cNvPr>
              <p14:cNvContentPartPr/>
              <p14:nvPr/>
            </p14:nvContentPartPr>
            <p14:xfrm>
              <a:off x="6036423" y="4083623"/>
              <a:ext cx="2976480" cy="518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C8ECE8D-1BD1-4039-A7E6-992077AE520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018423" y="4065635"/>
                <a:ext cx="3012120" cy="553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2C3496C-BBBD-4E26-B0C6-CFA3CC616A76}"/>
                  </a:ext>
                </a:extLst>
              </p14:cNvPr>
              <p14:cNvContentPartPr/>
              <p14:nvPr/>
            </p14:nvContentPartPr>
            <p14:xfrm>
              <a:off x="4944543" y="4088303"/>
              <a:ext cx="577440" cy="279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2C3496C-BBBD-4E26-B0C6-CFA3CC616A7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926903" y="4070303"/>
                <a:ext cx="613080" cy="31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2449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FA637C0-8F49-431F-B61F-FE8046F5ECDC}"/>
                  </a:ext>
                </a:extLst>
              </p14:cNvPr>
              <p14:cNvContentPartPr/>
              <p14:nvPr/>
            </p14:nvContentPartPr>
            <p14:xfrm>
              <a:off x="336543" y="237023"/>
              <a:ext cx="393120" cy="443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FA637C0-8F49-431F-B61F-FE8046F5EC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903" y="201023"/>
                <a:ext cx="46476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0D715C8-7B3E-403B-A726-9F6E1FEE3501}"/>
                  </a:ext>
                </a:extLst>
              </p14:cNvPr>
              <p14:cNvContentPartPr/>
              <p14:nvPr/>
            </p14:nvContentPartPr>
            <p14:xfrm>
              <a:off x="263463" y="1218023"/>
              <a:ext cx="1983600" cy="51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0D715C8-7B3E-403B-A726-9F6E1FEE35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823" y="1200383"/>
                <a:ext cx="201924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BE13050-CF6C-430B-8E21-1A753EA10F60}"/>
                  </a:ext>
                </a:extLst>
              </p14:cNvPr>
              <p14:cNvContentPartPr/>
              <p14:nvPr/>
            </p14:nvContentPartPr>
            <p14:xfrm>
              <a:off x="2532903" y="1211543"/>
              <a:ext cx="835560" cy="339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BE13050-CF6C-430B-8E21-1A753EA10F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5263" y="1193543"/>
                <a:ext cx="87120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08D5244-3C82-4103-BB71-F4C78F0BAD39}"/>
                  </a:ext>
                </a:extLst>
              </p14:cNvPr>
              <p14:cNvContentPartPr/>
              <p14:nvPr/>
            </p14:nvContentPartPr>
            <p14:xfrm>
              <a:off x="698343" y="1907063"/>
              <a:ext cx="1653120" cy="334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08D5244-3C82-4103-BB71-F4C78F0BAD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703" y="1889063"/>
                <a:ext cx="168876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043A340-6118-4123-89F7-15BCD9577521}"/>
                  </a:ext>
                </a:extLst>
              </p14:cNvPr>
              <p14:cNvContentPartPr/>
              <p14:nvPr/>
            </p14:nvContentPartPr>
            <p14:xfrm>
              <a:off x="2947983" y="1814903"/>
              <a:ext cx="1167120" cy="3290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043A340-6118-4123-89F7-15BCD95775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29983" y="1796903"/>
                <a:ext cx="120276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26FE427-18FE-4241-B1A0-C9628526633A}"/>
                  </a:ext>
                </a:extLst>
              </p14:cNvPr>
              <p14:cNvContentPartPr/>
              <p14:nvPr/>
            </p14:nvContentPartPr>
            <p14:xfrm>
              <a:off x="3944103" y="2459663"/>
              <a:ext cx="168480" cy="2487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26FE427-18FE-4241-B1A0-C962852663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26463" y="2442023"/>
                <a:ext cx="20412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9341E03-83A3-49AC-B46C-1EF46ED6D93E}"/>
                  </a:ext>
                </a:extLst>
              </p14:cNvPr>
              <p14:cNvContentPartPr/>
              <p14:nvPr/>
            </p14:nvContentPartPr>
            <p14:xfrm>
              <a:off x="3938343" y="3113063"/>
              <a:ext cx="236160" cy="2516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9341E03-83A3-49AC-B46C-1EF46ED6D9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20703" y="3095063"/>
                <a:ext cx="2718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2BF3D93-004B-4B4C-83A0-BCE7F0903D66}"/>
                  </a:ext>
                </a:extLst>
              </p14:cNvPr>
              <p14:cNvContentPartPr/>
              <p14:nvPr/>
            </p14:nvContentPartPr>
            <p14:xfrm>
              <a:off x="5696583" y="1664063"/>
              <a:ext cx="2322720" cy="5209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2BF3D93-004B-4B4C-83A0-BCE7F0903D6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78583" y="1646063"/>
                <a:ext cx="235836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E7377D64-73AB-4983-8969-4C654E2C35A3}"/>
                  </a:ext>
                </a:extLst>
              </p14:cNvPr>
              <p14:cNvContentPartPr/>
              <p14:nvPr/>
            </p14:nvContentPartPr>
            <p14:xfrm>
              <a:off x="4385463" y="1668023"/>
              <a:ext cx="931680" cy="4176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E7377D64-73AB-4983-8969-4C654E2C35A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7816" y="1650383"/>
                <a:ext cx="967334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BEAF203-BFC0-4C2A-8844-B7A4A614B239}"/>
                  </a:ext>
                </a:extLst>
              </p14:cNvPr>
              <p14:cNvContentPartPr/>
              <p14:nvPr/>
            </p14:nvContentPartPr>
            <p14:xfrm>
              <a:off x="8484423" y="1524743"/>
              <a:ext cx="1128600" cy="5331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BEAF203-BFC0-4C2A-8844-B7A4A614B23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66777" y="1507091"/>
                <a:ext cx="1164251" cy="568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24B033FD-2674-487F-A2A5-6D9FBF43CDAC}"/>
                  </a:ext>
                </a:extLst>
              </p14:cNvPr>
              <p14:cNvContentPartPr/>
              <p14:nvPr/>
            </p14:nvContentPartPr>
            <p14:xfrm>
              <a:off x="6370863" y="2346263"/>
              <a:ext cx="1781280" cy="5760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24B033FD-2674-487F-A2A5-6D9FBF43CD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53219" y="2328263"/>
                <a:ext cx="1816927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7DA63E15-5932-4179-88EF-67B3FCD964B4}"/>
                  </a:ext>
                </a:extLst>
              </p14:cNvPr>
              <p14:cNvContentPartPr/>
              <p14:nvPr/>
            </p14:nvContentPartPr>
            <p14:xfrm>
              <a:off x="4398783" y="2328983"/>
              <a:ext cx="1611360" cy="4032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7DA63E15-5932-4179-88EF-67B3FCD964B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80783" y="2310983"/>
                <a:ext cx="16470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56F9E6B-39F6-4282-9402-05D6133D8822}"/>
                  </a:ext>
                </a:extLst>
              </p14:cNvPr>
              <p14:cNvContentPartPr/>
              <p14:nvPr/>
            </p14:nvContentPartPr>
            <p14:xfrm>
              <a:off x="4471503" y="2972663"/>
              <a:ext cx="2001240" cy="4204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56F9E6B-39F6-4282-9402-05D6133D88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53863" y="2954663"/>
                <a:ext cx="203688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B67F367A-6C4C-4C20-9349-73A19E913DAC}"/>
                  </a:ext>
                </a:extLst>
              </p14:cNvPr>
              <p14:cNvContentPartPr/>
              <p14:nvPr/>
            </p14:nvContentPartPr>
            <p14:xfrm>
              <a:off x="8636343" y="2309903"/>
              <a:ext cx="784080" cy="4910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B67F367A-6C4C-4C20-9349-73A19E913DA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18703" y="2292263"/>
                <a:ext cx="81972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85AFC8C8-BE08-4E0F-BE68-B8AE2901E4C6}"/>
                  </a:ext>
                </a:extLst>
              </p14:cNvPr>
              <p14:cNvContentPartPr/>
              <p14:nvPr/>
            </p14:nvContentPartPr>
            <p14:xfrm>
              <a:off x="9721383" y="2253023"/>
              <a:ext cx="1907640" cy="4968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85AFC8C8-BE08-4E0F-BE68-B8AE2901E4C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703386" y="2235023"/>
                <a:ext cx="1943273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BB12F168-3D5E-4D44-B721-318910BC613C}"/>
                  </a:ext>
                </a:extLst>
              </p14:cNvPr>
              <p14:cNvContentPartPr/>
              <p14:nvPr/>
            </p14:nvContentPartPr>
            <p14:xfrm>
              <a:off x="3951663" y="3705263"/>
              <a:ext cx="252000" cy="2559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BB12F168-3D5E-4D44-B721-318910BC613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34023" y="3687623"/>
                <a:ext cx="2876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25E2D87A-0147-4AF9-B63F-783928A1FFB0}"/>
                  </a:ext>
                </a:extLst>
              </p14:cNvPr>
              <p14:cNvContentPartPr/>
              <p14:nvPr/>
            </p14:nvContentPartPr>
            <p14:xfrm>
              <a:off x="970143" y="198863"/>
              <a:ext cx="1269720" cy="49860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25E2D87A-0147-4AF9-B63F-783928A1FFB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4503" y="162863"/>
                <a:ext cx="134136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20B4E6B9-D2E4-4B8B-8E7C-25005051CF15}"/>
                  </a:ext>
                </a:extLst>
              </p14:cNvPr>
              <p14:cNvContentPartPr/>
              <p14:nvPr/>
            </p14:nvContentPartPr>
            <p14:xfrm>
              <a:off x="4342623" y="165383"/>
              <a:ext cx="1718640" cy="40752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20B4E6B9-D2E4-4B8B-8E7C-25005051CF1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06623" y="129383"/>
                <a:ext cx="179028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D2B55EAE-5D81-4CA0-B582-9C3A2A871EAA}"/>
                  </a:ext>
                </a:extLst>
              </p14:cNvPr>
              <p14:cNvContentPartPr/>
              <p14:nvPr/>
            </p14:nvContentPartPr>
            <p14:xfrm>
              <a:off x="2757183" y="165383"/>
              <a:ext cx="1040040" cy="41256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D2B55EAE-5D81-4CA0-B582-9C3A2A871EA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21543" y="129743"/>
                <a:ext cx="111168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CEFA923A-BD9D-4743-940C-A78614A12210}"/>
                  </a:ext>
                </a:extLst>
              </p14:cNvPr>
              <p14:cNvContentPartPr/>
              <p14:nvPr/>
            </p14:nvContentPartPr>
            <p14:xfrm>
              <a:off x="153303" y="770543"/>
              <a:ext cx="6243840" cy="18396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CEFA923A-BD9D-4743-940C-A78614A1221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7303" y="734903"/>
                <a:ext cx="631548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1F468C24-062D-4E9E-A463-09E426276E86}"/>
                  </a:ext>
                </a:extLst>
              </p14:cNvPr>
              <p14:cNvContentPartPr/>
              <p14:nvPr/>
            </p14:nvContentPartPr>
            <p14:xfrm>
              <a:off x="7330942" y="3574276"/>
              <a:ext cx="4313520" cy="61632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1F468C24-062D-4E9E-A463-09E426276E8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13303" y="3525686"/>
                <a:ext cx="4539597" cy="682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13A0F7FC-A770-43AC-927C-4971484D8779}"/>
                  </a:ext>
                </a:extLst>
              </p14:cNvPr>
              <p14:cNvContentPartPr/>
              <p14:nvPr/>
            </p14:nvContentPartPr>
            <p14:xfrm>
              <a:off x="4443382" y="3616756"/>
              <a:ext cx="2619720" cy="47196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13A0F7FC-A770-43AC-927C-4971484D877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25742" y="3598756"/>
                <a:ext cx="265536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603A239A-667C-40F6-9FAA-9CFA7A6C33B0}"/>
                  </a:ext>
                </a:extLst>
              </p14:cNvPr>
              <p14:cNvContentPartPr/>
              <p14:nvPr/>
            </p14:nvContentPartPr>
            <p14:xfrm>
              <a:off x="2542582" y="1853836"/>
              <a:ext cx="230400" cy="31176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603A239A-667C-40F6-9FAA-9CFA7A6C33B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24582" y="1835836"/>
                <a:ext cx="26604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780DA33A-5E42-4943-B687-64DDC2DD7868}"/>
                  </a:ext>
                </a:extLst>
              </p14:cNvPr>
              <p14:cNvContentPartPr/>
              <p14:nvPr/>
            </p14:nvContentPartPr>
            <p14:xfrm>
              <a:off x="263422" y="4954876"/>
              <a:ext cx="118080" cy="15552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780DA33A-5E42-4943-B687-64DDC2DD786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5782" y="4936876"/>
                <a:ext cx="1537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79E87FED-7179-4504-8D87-5758438B9A7F}"/>
                  </a:ext>
                </a:extLst>
              </p14:cNvPr>
              <p14:cNvContentPartPr/>
              <p14:nvPr/>
            </p14:nvContentPartPr>
            <p14:xfrm>
              <a:off x="2213583" y="4842526"/>
              <a:ext cx="1717200" cy="53280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79E87FED-7179-4504-8D87-5758438B9A7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95579" y="4824526"/>
                <a:ext cx="1752847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0A5F0E1B-3D0F-4457-AA4D-3C38C0707625}"/>
                  </a:ext>
                </a:extLst>
              </p14:cNvPr>
              <p14:cNvContentPartPr/>
              <p14:nvPr/>
            </p14:nvContentPartPr>
            <p14:xfrm>
              <a:off x="637863" y="4858726"/>
              <a:ext cx="1090440" cy="34704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0A5F0E1B-3D0F-4457-AA4D-3C38C070762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9863" y="4840726"/>
                <a:ext cx="112608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1A78E517-327C-41B0-88AE-ED059E0BAA2D}"/>
                  </a:ext>
                </a:extLst>
              </p14:cNvPr>
              <p14:cNvContentPartPr/>
              <p14:nvPr/>
            </p14:nvContentPartPr>
            <p14:xfrm>
              <a:off x="8150024" y="4913033"/>
              <a:ext cx="1269360" cy="48348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1A78E517-327C-41B0-88AE-ED059E0BAA2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132024" y="4895033"/>
                <a:ext cx="130500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8B0F21DE-9A47-4D12-87F0-F673D7E8059C}"/>
                  </a:ext>
                </a:extLst>
              </p14:cNvPr>
              <p14:cNvContentPartPr/>
              <p14:nvPr/>
            </p14:nvContentPartPr>
            <p14:xfrm>
              <a:off x="5628224" y="4868393"/>
              <a:ext cx="2199240" cy="41256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8B0F21DE-9A47-4D12-87F0-F673D7E8059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610227" y="4850409"/>
                <a:ext cx="2234874" cy="448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9A2A3C8E-EEC3-45C8-9D02-319CBE708379}"/>
                  </a:ext>
                </a:extLst>
              </p14:cNvPr>
              <p14:cNvContentPartPr/>
              <p14:nvPr/>
            </p14:nvContentPartPr>
            <p14:xfrm>
              <a:off x="4311344" y="4896473"/>
              <a:ext cx="960840" cy="403920"/>
            </p14:xfrm>
          </p:contentPart>
        </mc:Choice>
        <mc:Fallback xmlns=""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9A2A3C8E-EEC3-45C8-9D02-319CBE70837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93344" y="4878457"/>
                <a:ext cx="996480" cy="439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FD3A60C8-7608-47D6-A8BA-00084BB4F934}"/>
                  </a:ext>
                </a:extLst>
              </p14:cNvPr>
              <p14:cNvContentPartPr/>
              <p14:nvPr/>
            </p14:nvContentPartPr>
            <p14:xfrm>
              <a:off x="590883" y="5518043"/>
              <a:ext cx="1318320" cy="327600"/>
            </p14:xfrm>
          </p:contentPart>
        </mc:Choice>
        <mc:Fallback xmlns=""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FD3A60C8-7608-47D6-A8BA-00084BB4F93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72888" y="5500043"/>
                <a:ext cx="135395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38" name="Ink 537">
                <a:extLst>
                  <a:ext uri="{FF2B5EF4-FFF2-40B4-BE49-F238E27FC236}">
                    <a16:creationId xmlns:a16="http://schemas.microsoft.com/office/drawing/2014/main" id="{E3A3C911-B356-4B1E-B1DF-F79802CD4F8E}"/>
                  </a:ext>
                </a:extLst>
              </p14:cNvPr>
              <p14:cNvContentPartPr/>
              <p14:nvPr/>
            </p14:nvContentPartPr>
            <p14:xfrm>
              <a:off x="2258763" y="5457563"/>
              <a:ext cx="1772640" cy="492840"/>
            </p14:xfrm>
          </p:contentPart>
        </mc:Choice>
        <mc:Fallback xmlns="">
          <p:pic>
            <p:nvPicPr>
              <p:cNvPr id="538" name="Ink 537">
                <a:extLst>
                  <a:ext uri="{FF2B5EF4-FFF2-40B4-BE49-F238E27FC236}">
                    <a16:creationId xmlns:a16="http://schemas.microsoft.com/office/drawing/2014/main" id="{E3A3C911-B356-4B1E-B1DF-F79802CD4F8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40763" y="5439563"/>
                <a:ext cx="180828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46" name="Ink 545">
                <a:extLst>
                  <a:ext uri="{FF2B5EF4-FFF2-40B4-BE49-F238E27FC236}">
                    <a16:creationId xmlns:a16="http://schemas.microsoft.com/office/drawing/2014/main" id="{AC5ED212-DDB0-4362-A253-C3F7156D65D4}"/>
                  </a:ext>
                </a:extLst>
              </p14:cNvPr>
              <p14:cNvContentPartPr/>
              <p14:nvPr/>
            </p14:nvContentPartPr>
            <p14:xfrm>
              <a:off x="4515603" y="5562683"/>
              <a:ext cx="1603080" cy="384840"/>
            </p14:xfrm>
          </p:contentPart>
        </mc:Choice>
        <mc:Fallback xmlns="">
          <p:pic>
            <p:nvPicPr>
              <p:cNvPr id="546" name="Ink 545">
                <a:extLst>
                  <a:ext uri="{FF2B5EF4-FFF2-40B4-BE49-F238E27FC236}">
                    <a16:creationId xmlns:a16="http://schemas.microsoft.com/office/drawing/2014/main" id="{AC5ED212-DDB0-4362-A253-C3F7156D65D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97607" y="5544683"/>
                <a:ext cx="1638712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EAB9DE23-B1E5-4F10-A415-298777A0FCDC}"/>
                  </a:ext>
                </a:extLst>
              </p14:cNvPr>
              <p14:cNvContentPartPr/>
              <p14:nvPr/>
            </p14:nvContentPartPr>
            <p14:xfrm>
              <a:off x="6476883" y="5508683"/>
              <a:ext cx="1180440" cy="565200"/>
            </p14:xfrm>
          </p:contentPart>
        </mc:Choice>
        <mc:Fallback xmlns=""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EAB9DE23-B1E5-4F10-A415-298777A0FCD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58878" y="5490683"/>
                <a:ext cx="1216091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72" name="Ink 571">
                <a:extLst>
                  <a:ext uri="{FF2B5EF4-FFF2-40B4-BE49-F238E27FC236}">
                    <a16:creationId xmlns:a16="http://schemas.microsoft.com/office/drawing/2014/main" id="{F8B08938-6F54-45D8-8367-0D275DD084D9}"/>
                  </a:ext>
                </a:extLst>
              </p14:cNvPr>
              <p14:cNvContentPartPr/>
              <p14:nvPr/>
            </p14:nvContentPartPr>
            <p14:xfrm>
              <a:off x="9953043" y="5622083"/>
              <a:ext cx="1192680" cy="419040"/>
            </p14:xfrm>
          </p:contentPart>
        </mc:Choice>
        <mc:Fallback xmlns="">
          <p:pic>
            <p:nvPicPr>
              <p:cNvPr id="572" name="Ink 571">
                <a:extLst>
                  <a:ext uri="{FF2B5EF4-FFF2-40B4-BE49-F238E27FC236}">
                    <a16:creationId xmlns:a16="http://schemas.microsoft.com/office/drawing/2014/main" id="{F8B08938-6F54-45D8-8367-0D275DD084D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935038" y="5604083"/>
                <a:ext cx="1228331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73" name="Ink 572">
                <a:extLst>
                  <a:ext uri="{FF2B5EF4-FFF2-40B4-BE49-F238E27FC236}">
                    <a16:creationId xmlns:a16="http://schemas.microsoft.com/office/drawing/2014/main" id="{B1740A8B-5D5E-43DA-AB0E-C9EF7AA2180E}"/>
                  </a:ext>
                </a:extLst>
              </p14:cNvPr>
              <p14:cNvContentPartPr/>
              <p14:nvPr/>
            </p14:nvContentPartPr>
            <p14:xfrm>
              <a:off x="7904643" y="5584283"/>
              <a:ext cx="1798560" cy="363600"/>
            </p14:xfrm>
          </p:contentPart>
        </mc:Choice>
        <mc:Fallback xmlns="">
          <p:pic>
            <p:nvPicPr>
              <p:cNvPr id="573" name="Ink 572">
                <a:extLst>
                  <a:ext uri="{FF2B5EF4-FFF2-40B4-BE49-F238E27FC236}">
                    <a16:creationId xmlns:a16="http://schemas.microsoft.com/office/drawing/2014/main" id="{B1740A8B-5D5E-43DA-AB0E-C9EF7AA2180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886643" y="5566283"/>
                <a:ext cx="183420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99163573-DD80-415A-8C80-114360FC491B}"/>
                  </a:ext>
                </a:extLst>
              </p14:cNvPr>
              <p14:cNvContentPartPr/>
              <p14:nvPr/>
            </p14:nvContentPartPr>
            <p14:xfrm>
              <a:off x="2578263" y="6279983"/>
              <a:ext cx="680760" cy="438840"/>
            </p14:xfrm>
          </p:contentPart>
        </mc:Choice>
        <mc:Fallback xmlns=""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99163573-DD80-415A-8C80-114360FC491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560623" y="6262343"/>
                <a:ext cx="71640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8C641DA2-DA8F-44AD-8FC1-C994217040E2}"/>
                  </a:ext>
                </a:extLst>
              </p14:cNvPr>
              <p14:cNvContentPartPr/>
              <p14:nvPr/>
            </p14:nvContentPartPr>
            <p14:xfrm>
              <a:off x="1897863" y="6369983"/>
              <a:ext cx="315720" cy="34416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8C641DA2-DA8F-44AD-8FC1-C994217040E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879863" y="6352002"/>
                <a:ext cx="351360" cy="379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F198A33C-7AA0-465A-BBDD-BF3FFDE6A696}"/>
                  </a:ext>
                </a:extLst>
              </p14:cNvPr>
              <p14:cNvContentPartPr/>
              <p14:nvPr/>
            </p14:nvContentPartPr>
            <p14:xfrm>
              <a:off x="216303" y="6400583"/>
              <a:ext cx="1227960" cy="312480"/>
            </p14:xfrm>
          </p:contentPart>
        </mc:Choice>
        <mc:Fallback xmlns=""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F198A33C-7AA0-465A-BBDD-BF3FFDE6A69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8303" y="6382583"/>
                <a:ext cx="126360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9951EAF0-5772-4535-BDF8-045FD8FD72E4}"/>
                  </a:ext>
                </a:extLst>
              </p14:cNvPr>
              <p14:cNvContentPartPr/>
              <p14:nvPr/>
            </p14:nvContentPartPr>
            <p14:xfrm>
              <a:off x="3611103" y="6369983"/>
              <a:ext cx="361440" cy="371520"/>
            </p14:xfrm>
          </p:contentPart>
        </mc:Choice>
        <mc:Fallback xmlns=""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9951EAF0-5772-4535-BDF8-045FD8FD72E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93445" y="6351983"/>
                <a:ext cx="397116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8097636B-FC06-4779-A00D-E94399CB8689}"/>
                  </a:ext>
                </a:extLst>
              </p14:cNvPr>
              <p14:cNvContentPartPr/>
              <p14:nvPr/>
            </p14:nvContentPartPr>
            <p14:xfrm>
              <a:off x="4459623" y="6369263"/>
              <a:ext cx="1636200" cy="352800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8097636B-FC06-4779-A00D-E94399CB868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441623" y="6351623"/>
                <a:ext cx="167184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A166E01B-FA55-4DBB-A1DB-4C9F21DA39A5}"/>
                  </a:ext>
                </a:extLst>
              </p14:cNvPr>
              <p14:cNvContentPartPr/>
              <p14:nvPr/>
            </p14:nvContentPartPr>
            <p14:xfrm>
              <a:off x="6522783" y="6373583"/>
              <a:ext cx="1781280" cy="477000"/>
            </p14:xfrm>
          </p:contentPart>
        </mc:Choice>
        <mc:Fallback xmlns=""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A166E01B-FA55-4DBB-A1DB-4C9F21DA39A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505147" y="6355583"/>
                <a:ext cx="1816913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C8ECE8D-1BD1-4039-A7E6-992077AE520B}"/>
                  </a:ext>
                </a:extLst>
              </p14:cNvPr>
              <p14:cNvContentPartPr/>
              <p14:nvPr/>
            </p14:nvContentPartPr>
            <p14:xfrm>
              <a:off x="6036423" y="4083623"/>
              <a:ext cx="2976480" cy="518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C8ECE8D-1BD1-4039-A7E6-992077AE520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018423" y="4065635"/>
                <a:ext cx="3012120" cy="553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2C3496C-BBBD-4E26-B0C6-CFA3CC616A76}"/>
                  </a:ext>
                </a:extLst>
              </p14:cNvPr>
              <p14:cNvContentPartPr/>
              <p14:nvPr/>
            </p14:nvContentPartPr>
            <p14:xfrm>
              <a:off x="4944543" y="4088303"/>
              <a:ext cx="577440" cy="279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2C3496C-BBBD-4E26-B0C6-CFA3CC616A7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926903" y="4070303"/>
                <a:ext cx="613080" cy="31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936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FA637C0-8F49-431F-B61F-FE8046F5ECDC}"/>
                  </a:ext>
                </a:extLst>
              </p14:cNvPr>
              <p14:cNvContentPartPr/>
              <p14:nvPr/>
            </p14:nvContentPartPr>
            <p14:xfrm>
              <a:off x="336543" y="237023"/>
              <a:ext cx="393120" cy="443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FA637C0-8F49-431F-B61F-FE8046F5EC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903" y="201023"/>
                <a:ext cx="46476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0D715C8-7B3E-403B-A726-9F6E1FEE3501}"/>
                  </a:ext>
                </a:extLst>
              </p14:cNvPr>
              <p14:cNvContentPartPr/>
              <p14:nvPr/>
            </p14:nvContentPartPr>
            <p14:xfrm>
              <a:off x="263463" y="1218023"/>
              <a:ext cx="1983600" cy="51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0D715C8-7B3E-403B-A726-9F6E1FEE35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823" y="1200383"/>
                <a:ext cx="201924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BE13050-CF6C-430B-8E21-1A753EA10F60}"/>
                  </a:ext>
                </a:extLst>
              </p14:cNvPr>
              <p14:cNvContentPartPr/>
              <p14:nvPr/>
            </p14:nvContentPartPr>
            <p14:xfrm>
              <a:off x="2532903" y="1211543"/>
              <a:ext cx="835560" cy="339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BE13050-CF6C-430B-8E21-1A753EA10F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5263" y="1193543"/>
                <a:ext cx="87120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08D5244-3C82-4103-BB71-F4C78F0BAD39}"/>
                  </a:ext>
                </a:extLst>
              </p14:cNvPr>
              <p14:cNvContentPartPr/>
              <p14:nvPr/>
            </p14:nvContentPartPr>
            <p14:xfrm>
              <a:off x="698343" y="1907063"/>
              <a:ext cx="1653120" cy="334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08D5244-3C82-4103-BB71-F4C78F0BAD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703" y="1889063"/>
                <a:ext cx="168876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043A340-6118-4123-89F7-15BCD9577521}"/>
                  </a:ext>
                </a:extLst>
              </p14:cNvPr>
              <p14:cNvContentPartPr/>
              <p14:nvPr/>
            </p14:nvContentPartPr>
            <p14:xfrm>
              <a:off x="2947983" y="1814903"/>
              <a:ext cx="1167120" cy="3290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043A340-6118-4123-89F7-15BCD95775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29983" y="1796903"/>
                <a:ext cx="120276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26FE427-18FE-4241-B1A0-C9628526633A}"/>
                  </a:ext>
                </a:extLst>
              </p14:cNvPr>
              <p14:cNvContentPartPr/>
              <p14:nvPr/>
            </p14:nvContentPartPr>
            <p14:xfrm>
              <a:off x="3944103" y="2459663"/>
              <a:ext cx="168480" cy="2487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26FE427-18FE-4241-B1A0-C962852663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26463" y="2442023"/>
                <a:ext cx="20412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9341E03-83A3-49AC-B46C-1EF46ED6D93E}"/>
                  </a:ext>
                </a:extLst>
              </p14:cNvPr>
              <p14:cNvContentPartPr/>
              <p14:nvPr/>
            </p14:nvContentPartPr>
            <p14:xfrm>
              <a:off x="3938343" y="3113063"/>
              <a:ext cx="236160" cy="2516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9341E03-83A3-49AC-B46C-1EF46ED6D9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20703" y="3095063"/>
                <a:ext cx="2718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2BF3D93-004B-4B4C-83A0-BCE7F0903D66}"/>
                  </a:ext>
                </a:extLst>
              </p14:cNvPr>
              <p14:cNvContentPartPr/>
              <p14:nvPr/>
            </p14:nvContentPartPr>
            <p14:xfrm>
              <a:off x="5696583" y="1664063"/>
              <a:ext cx="2322720" cy="5209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2BF3D93-004B-4B4C-83A0-BCE7F0903D6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78583" y="1646063"/>
                <a:ext cx="235836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E7377D64-73AB-4983-8969-4C654E2C35A3}"/>
                  </a:ext>
                </a:extLst>
              </p14:cNvPr>
              <p14:cNvContentPartPr/>
              <p14:nvPr/>
            </p14:nvContentPartPr>
            <p14:xfrm>
              <a:off x="4385463" y="1668023"/>
              <a:ext cx="931680" cy="4176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E7377D64-73AB-4983-8969-4C654E2C35A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7816" y="1650383"/>
                <a:ext cx="967334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BEAF203-BFC0-4C2A-8844-B7A4A614B239}"/>
                  </a:ext>
                </a:extLst>
              </p14:cNvPr>
              <p14:cNvContentPartPr/>
              <p14:nvPr/>
            </p14:nvContentPartPr>
            <p14:xfrm>
              <a:off x="8484423" y="1524743"/>
              <a:ext cx="1128600" cy="5331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BEAF203-BFC0-4C2A-8844-B7A4A614B23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66777" y="1507091"/>
                <a:ext cx="1164251" cy="568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24B033FD-2674-487F-A2A5-6D9FBF43CDAC}"/>
                  </a:ext>
                </a:extLst>
              </p14:cNvPr>
              <p14:cNvContentPartPr/>
              <p14:nvPr/>
            </p14:nvContentPartPr>
            <p14:xfrm>
              <a:off x="6370863" y="2346263"/>
              <a:ext cx="1781280" cy="5760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24B033FD-2674-487F-A2A5-6D9FBF43CD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53219" y="2328263"/>
                <a:ext cx="1816927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7DA63E15-5932-4179-88EF-67B3FCD964B4}"/>
                  </a:ext>
                </a:extLst>
              </p14:cNvPr>
              <p14:cNvContentPartPr/>
              <p14:nvPr/>
            </p14:nvContentPartPr>
            <p14:xfrm>
              <a:off x="4398783" y="2328983"/>
              <a:ext cx="1611360" cy="4032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7DA63E15-5932-4179-88EF-67B3FCD964B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80783" y="2310983"/>
                <a:ext cx="16470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56F9E6B-39F6-4282-9402-05D6133D8822}"/>
                  </a:ext>
                </a:extLst>
              </p14:cNvPr>
              <p14:cNvContentPartPr/>
              <p14:nvPr/>
            </p14:nvContentPartPr>
            <p14:xfrm>
              <a:off x="4471503" y="2972663"/>
              <a:ext cx="2001240" cy="4204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56F9E6B-39F6-4282-9402-05D6133D88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53863" y="2954663"/>
                <a:ext cx="203688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B67F367A-6C4C-4C20-9349-73A19E913DAC}"/>
                  </a:ext>
                </a:extLst>
              </p14:cNvPr>
              <p14:cNvContentPartPr/>
              <p14:nvPr/>
            </p14:nvContentPartPr>
            <p14:xfrm>
              <a:off x="8636343" y="2309903"/>
              <a:ext cx="784080" cy="4910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B67F367A-6C4C-4C20-9349-73A19E913DA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18703" y="2292263"/>
                <a:ext cx="81972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85AFC8C8-BE08-4E0F-BE68-B8AE2901E4C6}"/>
                  </a:ext>
                </a:extLst>
              </p14:cNvPr>
              <p14:cNvContentPartPr/>
              <p14:nvPr/>
            </p14:nvContentPartPr>
            <p14:xfrm>
              <a:off x="9721383" y="2253023"/>
              <a:ext cx="1907640" cy="4968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85AFC8C8-BE08-4E0F-BE68-B8AE2901E4C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703386" y="2235023"/>
                <a:ext cx="1943273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BB12F168-3D5E-4D44-B721-318910BC613C}"/>
                  </a:ext>
                </a:extLst>
              </p14:cNvPr>
              <p14:cNvContentPartPr/>
              <p14:nvPr/>
            </p14:nvContentPartPr>
            <p14:xfrm>
              <a:off x="3951663" y="3705263"/>
              <a:ext cx="252000" cy="2559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BB12F168-3D5E-4D44-B721-318910BC613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34023" y="3687623"/>
                <a:ext cx="2876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25E2D87A-0147-4AF9-B63F-783928A1FFB0}"/>
                  </a:ext>
                </a:extLst>
              </p14:cNvPr>
              <p14:cNvContentPartPr/>
              <p14:nvPr/>
            </p14:nvContentPartPr>
            <p14:xfrm>
              <a:off x="970143" y="198863"/>
              <a:ext cx="1269720" cy="49860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25E2D87A-0147-4AF9-B63F-783928A1FFB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4503" y="162863"/>
                <a:ext cx="134136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20B4E6B9-D2E4-4B8B-8E7C-25005051CF15}"/>
                  </a:ext>
                </a:extLst>
              </p14:cNvPr>
              <p14:cNvContentPartPr/>
              <p14:nvPr/>
            </p14:nvContentPartPr>
            <p14:xfrm>
              <a:off x="4342623" y="165383"/>
              <a:ext cx="1718640" cy="40752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20B4E6B9-D2E4-4B8B-8E7C-25005051CF1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06623" y="129383"/>
                <a:ext cx="179028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D2B55EAE-5D81-4CA0-B582-9C3A2A871EAA}"/>
                  </a:ext>
                </a:extLst>
              </p14:cNvPr>
              <p14:cNvContentPartPr/>
              <p14:nvPr/>
            </p14:nvContentPartPr>
            <p14:xfrm>
              <a:off x="2757183" y="165383"/>
              <a:ext cx="1040040" cy="41256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D2B55EAE-5D81-4CA0-B582-9C3A2A871EA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21543" y="129743"/>
                <a:ext cx="111168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CEFA923A-BD9D-4743-940C-A78614A12210}"/>
                  </a:ext>
                </a:extLst>
              </p14:cNvPr>
              <p14:cNvContentPartPr/>
              <p14:nvPr/>
            </p14:nvContentPartPr>
            <p14:xfrm>
              <a:off x="153303" y="770543"/>
              <a:ext cx="6243840" cy="18396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CEFA923A-BD9D-4743-940C-A78614A1221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7303" y="734903"/>
                <a:ext cx="631548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1F468C24-062D-4E9E-A463-09E426276E86}"/>
                  </a:ext>
                </a:extLst>
              </p14:cNvPr>
              <p14:cNvContentPartPr/>
              <p14:nvPr/>
            </p14:nvContentPartPr>
            <p14:xfrm>
              <a:off x="7330942" y="3574276"/>
              <a:ext cx="4313520" cy="61632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1F468C24-062D-4E9E-A463-09E426276E8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13303" y="3525686"/>
                <a:ext cx="4539597" cy="682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13A0F7FC-A770-43AC-927C-4971484D8779}"/>
                  </a:ext>
                </a:extLst>
              </p14:cNvPr>
              <p14:cNvContentPartPr/>
              <p14:nvPr/>
            </p14:nvContentPartPr>
            <p14:xfrm>
              <a:off x="4443382" y="3616756"/>
              <a:ext cx="2619720" cy="47196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13A0F7FC-A770-43AC-927C-4971484D877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25742" y="3598756"/>
                <a:ext cx="265536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603A239A-667C-40F6-9FAA-9CFA7A6C33B0}"/>
                  </a:ext>
                </a:extLst>
              </p14:cNvPr>
              <p14:cNvContentPartPr/>
              <p14:nvPr/>
            </p14:nvContentPartPr>
            <p14:xfrm>
              <a:off x="2542582" y="1853836"/>
              <a:ext cx="230400" cy="31176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603A239A-667C-40F6-9FAA-9CFA7A6C33B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24582" y="1835836"/>
                <a:ext cx="26604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780DA33A-5E42-4943-B687-64DDC2DD7868}"/>
                  </a:ext>
                </a:extLst>
              </p14:cNvPr>
              <p14:cNvContentPartPr/>
              <p14:nvPr/>
            </p14:nvContentPartPr>
            <p14:xfrm>
              <a:off x="263422" y="4954876"/>
              <a:ext cx="118080" cy="15552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780DA33A-5E42-4943-B687-64DDC2DD786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5782" y="4936876"/>
                <a:ext cx="1537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79E87FED-7179-4504-8D87-5758438B9A7F}"/>
                  </a:ext>
                </a:extLst>
              </p14:cNvPr>
              <p14:cNvContentPartPr/>
              <p14:nvPr/>
            </p14:nvContentPartPr>
            <p14:xfrm>
              <a:off x="2213583" y="4842526"/>
              <a:ext cx="1717200" cy="53280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79E87FED-7179-4504-8D87-5758438B9A7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95579" y="4824526"/>
                <a:ext cx="1752847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0A5F0E1B-3D0F-4457-AA4D-3C38C0707625}"/>
                  </a:ext>
                </a:extLst>
              </p14:cNvPr>
              <p14:cNvContentPartPr/>
              <p14:nvPr/>
            </p14:nvContentPartPr>
            <p14:xfrm>
              <a:off x="637863" y="4858726"/>
              <a:ext cx="1090440" cy="34704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0A5F0E1B-3D0F-4457-AA4D-3C38C070762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9863" y="4840726"/>
                <a:ext cx="112608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1A78E517-327C-41B0-88AE-ED059E0BAA2D}"/>
                  </a:ext>
                </a:extLst>
              </p14:cNvPr>
              <p14:cNvContentPartPr/>
              <p14:nvPr/>
            </p14:nvContentPartPr>
            <p14:xfrm>
              <a:off x="8150024" y="4913033"/>
              <a:ext cx="1269360" cy="48348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1A78E517-327C-41B0-88AE-ED059E0BAA2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132024" y="4895033"/>
                <a:ext cx="130500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8B0F21DE-9A47-4D12-87F0-F673D7E8059C}"/>
                  </a:ext>
                </a:extLst>
              </p14:cNvPr>
              <p14:cNvContentPartPr/>
              <p14:nvPr/>
            </p14:nvContentPartPr>
            <p14:xfrm>
              <a:off x="5628224" y="4868393"/>
              <a:ext cx="2199240" cy="41256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8B0F21DE-9A47-4D12-87F0-F673D7E8059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610227" y="4850409"/>
                <a:ext cx="2234874" cy="448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9A2A3C8E-EEC3-45C8-9D02-319CBE708379}"/>
                  </a:ext>
                </a:extLst>
              </p14:cNvPr>
              <p14:cNvContentPartPr/>
              <p14:nvPr/>
            </p14:nvContentPartPr>
            <p14:xfrm>
              <a:off x="4311344" y="4896473"/>
              <a:ext cx="960840" cy="403920"/>
            </p14:xfrm>
          </p:contentPart>
        </mc:Choice>
        <mc:Fallback xmlns=""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9A2A3C8E-EEC3-45C8-9D02-319CBE70837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93344" y="4878457"/>
                <a:ext cx="996480" cy="439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FD3A60C8-7608-47D6-A8BA-00084BB4F934}"/>
                  </a:ext>
                </a:extLst>
              </p14:cNvPr>
              <p14:cNvContentPartPr/>
              <p14:nvPr/>
            </p14:nvContentPartPr>
            <p14:xfrm>
              <a:off x="590883" y="5518043"/>
              <a:ext cx="1318320" cy="327600"/>
            </p14:xfrm>
          </p:contentPart>
        </mc:Choice>
        <mc:Fallback xmlns=""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FD3A60C8-7608-47D6-A8BA-00084BB4F93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72888" y="5500043"/>
                <a:ext cx="135395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38" name="Ink 537">
                <a:extLst>
                  <a:ext uri="{FF2B5EF4-FFF2-40B4-BE49-F238E27FC236}">
                    <a16:creationId xmlns:a16="http://schemas.microsoft.com/office/drawing/2014/main" id="{E3A3C911-B356-4B1E-B1DF-F79802CD4F8E}"/>
                  </a:ext>
                </a:extLst>
              </p14:cNvPr>
              <p14:cNvContentPartPr/>
              <p14:nvPr/>
            </p14:nvContentPartPr>
            <p14:xfrm>
              <a:off x="2258763" y="5457563"/>
              <a:ext cx="1772640" cy="492840"/>
            </p14:xfrm>
          </p:contentPart>
        </mc:Choice>
        <mc:Fallback xmlns="">
          <p:pic>
            <p:nvPicPr>
              <p:cNvPr id="538" name="Ink 537">
                <a:extLst>
                  <a:ext uri="{FF2B5EF4-FFF2-40B4-BE49-F238E27FC236}">
                    <a16:creationId xmlns:a16="http://schemas.microsoft.com/office/drawing/2014/main" id="{E3A3C911-B356-4B1E-B1DF-F79802CD4F8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40763" y="5439563"/>
                <a:ext cx="180828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46" name="Ink 545">
                <a:extLst>
                  <a:ext uri="{FF2B5EF4-FFF2-40B4-BE49-F238E27FC236}">
                    <a16:creationId xmlns:a16="http://schemas.microsoft.com/office/drawing/2014/main" id="{AC5ED212-DDB0-4362-A253-C3F7156D65D4}"/>
                  </a:ext>
                </a:extLst>
              </p14:cNvPr>
              <p14:cNvContentPartPr/>
              <p14:nvPr/>
            </p14:nvContentPartPr>
            <p14:xfrm>
              <a:off x="4515603" y="5562683"/>
              <a:ext cx="1603080" cy="384840"/>
            </p14:xfrm>
          </p:contentPart>
        </mc:Choice>
        <mc:Fallback xmlns="">
          <p:pic>
            <p:nvPicPr>
              <p:cNvPr id="546" name="Ink 545">
                <a:extLst>
                  <a:ext uri="{FF2B5EF4-FFF2-40B4-BE49-F238E27FC236}">
                    <a16:creationId xmlns:a16="http://schemas.microsoft.com/office/drawing/2014/main" id="{AC5ED212-DDB0-4362-A253-C3F7156D65D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97607" y="5544683"/>
                <a:ext cx="1638712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EAB9DE23-B1E5-4F10-A415-298777A0FCDC}"/>
                  </a:ext>
                </a:extLst>
              </p14:cNvPr>
              <p14:cNvContentPartPr/>
              <p14:nvPr/>
            </p14:nvContentPartPr>
            <p14:xfrm>
              <a:off x="6476883" y="5508683"/>
              <a:ext cx="1180440" cy="565200"/>
            </p14:xfrm>
          </p:contentPart>
        </mc:Choice>
        <mc:Fallback xmlns=""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EAB9DE23-B1E5-4F10-A415-298777A0FCD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58878" y="5490683"/>
                <a:ext cx="1216091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72" name="Ink 571">
                <a:extLst>
                  <a:ext uri="{FF2B5EF4-FFF2-40B4-BE49-F238E27FC236}">
                    <a16:creationId xmlns:a16="http://schemas.microsoft.com/office/drawing/2014/main" id="{F8B08938-6F54-45D8-8367-0D275DD084D9}"/>
                  </a:ext>
                </a:extLst>
              </p14:cNvPr>
              <p14:cNvContentPartPr/>
              <p14:nvPr/>
            </p14:nvContentPartPr>
            <p14:xfrm>
              <a:off x="9953043" y="5622083"/>
              <a:ext cx="1192680" cy="419040"/>
            </p14:xfrm>
          </p:contentPart>
        </mc:Choice>
        <mc:Fallback xmlns="">
          <p:pic>
            <p:nvPicPr>
              <p:cNvPr id="572" name="Ink 571">
                <a:extLst>
                  <a:ext uri="{FF2B5EF4-FFF2-40B4-BE49-F238E27FC236}">
                    <a16:creationId xmlns:a16="http://schemas.microsoft.com/office/drawing/2014/main" id="{F8B08938-6F54-45D8-8367-0D275DD084D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935038" y="5604083"/>
                <a:ext cx="1228331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73" name="Ink 572">
                <a:extLst>
                  <a:ext uri="{FF2B5EF4-FFF2-40B4-BE49-F238E27FC236}">
                    <a16:creationId xmlns:a16="http://schemas.microsoft.com/office/drawing/2014/main" id="{B1740A8B-5D5E-43DA-AB0E-C9EF7AA2180E}"/>
                  </a:ext>
                </a:extLst>
              </p14:cNvPr>
              <p14:cNvContentPartPr/>
              <p14:nvPr/>
            </p14:nvContentPartPr>
            <p14:xfrm>
              <a:off x="7904643" y="5584283"/>
              <a:ext cx="1798560" cy="363600"/>
            </p14:xfrm>
          </p:contentPart>
        </mc:Choice>
        <mc:Fallback xmlns="">
          <p:pic>
            <p:nvPicPr>
              <p:cNvPr id="573" name="Ink 572">
                <a:extLst>
                  <a:ext uri="{FF2B5EF4-FFF2-40B4-BE49-F238E27FC236}">
                    <a16:creationId xmlns:a16="http://schemas.microsoft.com/office/drawing/2014/main" id="{B1740A8B-5D5E-43DA-AB0E-C9EF7AA2180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886643" y="5566283"/>
                <a:ext cx="183420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99163573-DD80-415A-8C80-114360FC491B}"/>
                  </a:ext>
                </a:extLst>
              </p14:cNvPr>
              <p14:cNvContentPartPr/>
              <p14:nvPr/>
            </p14:nvContentPartPr>
            <p14:xfrm>
              <a:off x="2578263" y="6279983"/>
              <a:ext cx="680760" cy="438840"/>
            </p14:xfrm>
          </p:contentPart>
        </mc:Choice>
        <mc:Fallback xmlns=""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99163573-DD80-415A-8C80-114360FC491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560623" y="6262343"/>
                <a:ext cx="71640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8C641DA2-DA8F-44AD-8FC1-C994217040E2}"/>
                  </a:ext>
                </a:extLst>
              </p14:cNvPr>
              <p14:cNvContentPartPr/>
              <p14:nvPr/>
            </p14:nvContentPartPr>
            <p14:xfrm>
              <a:off x="1897863" y="6369983"/>
              <a:ext cx="315720" cy="34416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8C641DA2-DA8F-44AD-8FC1-C994217040E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879863" y="6352002"/>
                <a:ext cx="351360" cy="379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F198A33C-7AA0-465A-BBDD-BF3FFDE6A696}"/>
                  </a:ext>
                </a:extLst>
              </p14:cNvPr>
              <p14:cNvContentPartPr/>
              <p14:nvPr/>
            </p14:nvContentPartPr>
            <p14:xfrm>
              <a:off x="216303" y="6400583"/>
              <a:ext cx="1227960" cy="312480"/>
            </p14:xfrm>
          </p:contentPart>
        </mc:Choice>
        <mc:Fallback xmlns=""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F198A33C-7AA0-465A-BBDD-BF3FFDE6A69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8303" y="6382583"/>
                <a:ext cx="126360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9951EAF0-5772-4535-BDF8-045FD8FD72E4}"/>
                  </a:ext>
                </a:extLst>
              </p14:cNvPr>
              <p14:cNvContentPartPr/>
              <p14:nvPr/>
            </p14:nvContentPartPr>
            <p14:xfrm>
              <a:off x="3611103" y="6369983"/>
              <a:ext cx="361440" cy="371520"/>
            </p14:xfrm>
          </p:contentPart>
        </mc:Choice>
        <mc:Fallback xmlns=""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9951EAF0-5772-4535-BDF8-045FD8FD72E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93445" y="6351983"/>
                <a:ext cx="397116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8097636B-FC06-4779-A00D-E94399CB8689}"/>
                  </a:ext>
                </a:extLst>
              </p14:cNvPr>
              <p14:cNvContentPartPr/>
              <p14:nvPr/>
            </p14:nvContentPartPr>
            <p14:xfrm>
              <a:off x="4459623" y="6369263"/>
              <a:ext cx="1636200" cy="352800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8097636B-FC06-4779-A00D-E94399CB868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441623" y="6351623"/>
                <a:ext cx="167184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A166E01B-FA55-4DBB-A1DB-4C9F21DA39A5}"/>
                  </a:ext>
                </a:extLst>
              </p14:cNvPr>
              <p14:cNvContentPartPr/>
              <p14:nvPr/>
            </p14:nvContentPartPr>
            <p14:xfrm>
              <a:off x="6522783" y="6373583"/>
              <a:ext cx="1781280" cy="477000"/>
            </p14:xfrm>
          </p:contentPart>
        </mc:Choice>
        <mc:Fallback xmlns=""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A166E01B-FA55-4DBB-A1DB-4C9F21DA39A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505147" y="6355583"/>
                <a:ext cx="1816913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C8ECE8D-1BD1-4039-A7E6-992077AE520B}"/>
                  </a:ext>
                </a:extLst>
              </p14:cNvPr>
              <p14:cNvContentPartPr/>
              <p14:nvPr/>
            </p14:nvContentPartPr>
            <p14:xfrm>
              <a:off x="6036423" y="4083623"/>
              <a:ext cx="2976480" cy="518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C8ECE8D-1BD1-4039-A7E6-992077AE520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018423" y="4065635"/>
                <a:ext cx="3012120" cy="553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2C3496C-BBBD-4E26-B0C6-CFA3CC616A76}"/>
                  </a:ext>
                </a:extLst>
              </p14:cNvPr>
              <p14:cNvContentPartPr/>
              <p14:nvPr/>
            </p14:nvContentPartPr>
            <p14:xfrm>
              <a:off x="4944543" y="4088303"/>
              <a:ext cx="577440" cy="279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2C3496C-BBBD-4E26-B0C6-CFA3CC616A7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926903" y="4070303"/>
                <a:ext cx="61308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244740-F582-4E53-ABEE-E9CF70A04E4D}"/>
                  </a:ext>
                </a:extLst>
              </p14:cNvPr>
              <p14:cNvContentPartPr/>
              <p14:nvPr/>
            </p14:nvContentPartPr>
            <p14:xfrm>
              <a:off x="3869583" y="3829463"/>
              <a:ext cx="7860600" cy="82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244740-F582-4E53-ABEE-E9CF70A04E4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851943" y="3811463"/>
                <a:ext cx="78962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53A6D73-D626-4177-BBBF-C8217540DB55}"/>
                  </a:ext>
                </a:extLst>
              </p14:cNvPr>
              <p14:cNvContentPartPr/>
              <p14:nvPr/>
            </p14:nvContentPartPr>
            <p14:xfrm>
              <a:off x="4424343" y="4238063"/>
              <a:ext cx="4738680" cy="7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53A6D73-D626-4177-BBBF-C8217540DB5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406343" y="4220063"/>
                <a:ext cx="47743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66D7BD2-22C8-4C6C-A51F-498BA4E046B9}"/>
                  </a:ext>
                </a:extLst>
              </p14:cNvPr>
              <p14:cNvContentPartPr/>
              <p14:nvPr/>
            </p14:nvContentPartPr>
            <p14:xfrm>
              <a:off x="636063" y="1644623"/>
              <a:ext cx="3297960" cy="2284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66D7BD2-22C8-4C6C-A51F-498BA4E046B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18421" y="1626983"/>
                <a:ext cx="3333604" cy="231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3497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5D9A10A-2FC9-48C9-A99C-4CF907C060F7}"/>
                  </a:ext>
                </a:extLst>
              </p14:cNvPr>
              <p14:cNvContentPartPr/>
              <p14:nvPr/>
            </p14:nvContentPartPr>
            <p14:xfrm>
              <a:off x="4673035" y="168151"/>
              <a:ext cx="2109960" cy="506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5D9A10A-2FC9-48C9-A99C-4CF907C060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7395" y="132177"/>
                <a:ext cx="2181600" cy="577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E03E1CE-9522-4760-AAD9-17B1ECC528B7}"/>
                  </a:ext>
                </a:extLst>
              </p14:cNvPr>
              <p14:cNvContentPartPr/>
              <p14:nvPr/>
            </p14:nvContentPartPr>
            <p14:xfrm>
              <a:off x="2767555" y="181111"/>
              <a:ext cx="1272600" cy="502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E03E1CE-9522-4760-AAD9-17B1ECC528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1555" y="145471"/>
                <a:ext cx="134424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0A3BE3A-810C-44EA-B87A-8C994EEA05E7}"/>
                  </a:ext>
                </a:extLst>
              </p14:cNvPr>
              <p14:cNvContentPartPr/>
              <p14:nvPr/>
            </p14:nvContentPartPr>
            <p14:xfrm>
              <a:off x="305155" y="226471"/>
              <a:ext cx="1837440" cy="539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0A3BE3A-810C-44EA-B87A-8C994EEA05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155" y="190495"/>
                <a:ext cx="1909080" cy="611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8C1761E-69A9-48B2-A1DA-A8D50D3A5C1A}"/>
                  </a:ext>
                </a:extLst>
              </p14:cNvPr>
              <p14:cNvContentPartPr/>
              <p14:nvPr/>
            </p14:nvContentPartPr>
            <p14:xfrm>
              <a:off x="4071115" y="1203511"/>
              <a:ext cx="100800" cy="506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8C1761E-69A9-48B2-A1DA-A8D50D3A5C1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53115" y="1185511"/>
                <a:ext cx="13644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BF69EE2-EE67-45EE-AF14-DD37F175A811}"/>
                  </a:ext>
                </a:extLst>
              </p14:cNvPr>
              <p14:cNvContentPartPr/>
              <p14:nvPr/>
            </p14:nvContentPartPr>
            <p14:xfrm>
              <a:off x="272755" y="1206031"/>
              <a:ext cx="3351600" cy="592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BF69EE2-EE67-45EE-AF14-DD37F175A81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5113" y="1188380"/>
                <a:ext cx="3387244" cy="628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9921641-B91D-42BE-A0E1-15B5EFF244BC}"/>
                  </a:ext>
                </a:extLst>
              </p14:cNvPr>
              <p14:cNvContentPartPr/>
              <p14:nvPr/>
            </p14:nvContentPartPr>
            <p14:xfrm>
              <a:off x="4269475" y="1294591"/>
              <a:ext cx="1529640" cy="4075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9921641-B91D-42BE-A0E1-15B5EFF244B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51475" y="1276591"/>
                <a:ext cx="156528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ABB4328-D6D1-4DE0-AB38-B244F995D9A4}"/>
                  </a:ext>
                </a:extLst>
              </p14:cNvPr>
              <p14:cNvContentPartPr/>
              <p14:nvPr/>
            </p14:nvContentPartPr>
            <p14:xfrm>
              <a:off x="5849155" y="1152751"/>
              <a:ext cx="177480" cy="583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ABB4328-D6D1-4DE0-AB38-B244F995D9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31155" y="1135111"/>
                <a:ext cx="21312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244C156-7ABD-4D7D-BC89-11DAB827C091}"/>
                  </a:ext>
                </a:extLst>
              </p14:cNvPr>
              <p14:cNvContentPartPr/>
              <p14:nvPr/>
            </p14:nvContentPartPr>
            <p14:xfrm>
              <a:off x="6441715" y="1403671"/>
              <a:ext cx="269280" cy="1886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244C156-7ABD-4D7D-BC89-11DAB827C09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24075" y="1386031"/>
                <a:ext cx="3049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B1D43C6-C1B3-45CB-8952-909F5465C241}"/>
                  </a:ext>
                </a:extLst>
              </p14:cNvPr>
              <p14:cNvContentPartPr/>
              <p14:nvPr/>
            </p14:nvContentPartPr>
            <p14:xfrm>
              <a:off x="6779395" y="1192351"/>
              <a:ext cx="38520" cy="4118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B1D43C6-C1B3-45CB-8952-909F5465C24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61395" y="1174351"/>
                <a:ext cx="7416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FD73C59-0572-41FA-9C3E-B58037B9E86E}"/>
                  </a:ext>
                </a:extLst>
              </p14:cNvPr>
              <p14:cNvContentPartPr/>
              <p14:nvPr/>
            </p14:nvContentPartPr>
            <p14:xfrm>
              <a:off x="6946795" y="1418791"/>
              <a:ext cx="182520" cy="3607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FD73C59-0572-41FA-9C3E-B58037B9E86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29155" y="1401151"/>
                <a:ext cx="2181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9EB1EF7-E85A-4461-9AA8-CAB9962DFA3F}"/>
                  </a:ext>
                </a:extLst>
              </p14:cNvPr>
              <p14:cNvContentPartPr/>
              <p14:nvPr/>
            </p14:nvContentPartPr>
            <p14:xfrm>
              <a:off x="7141915" y="1401511"/>
              <a:ext cx="148320" cy="198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9EB1EF7-E85A-4461-9AA8-CAB9962DFA3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23915" y="1383511"/>
                <a:ext cx="1839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058A1D9-C629-41CB-AE29-39439A19D8E2}"/>
                  </a:ext>
                </a:extLst>
              </p14:cNvPr>
              <p14:cNvContentPartPr/>
              <p14:nvPr/>
            </p14:nvContentPartPr>
            <p14:xfrm>
              <a:off x="7376635" y="1427071"/>
              <a:ext cx="170640" cy="162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058A1D9-C629-41CB-AE29-39439A19D8E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58995" y="1409071"/>
                <a:ext cx="20628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2346C36-86EC-40CE-A848-30242566BAE1}"/>
                  </a:ext>
                </a:extLst>
              </p14:cNvPr>
              <p14:cNvContentPartPr/>
              <p14:nvPr/>
            </p14:nvContentPartPr>
            <p14:xfrm>
              <a:off x="7604875" y="1420951"/>
              <a:ext cx="33120" cy="1620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2346C36-86EC-40CE-A848-30242566BAE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87235" y="1403311"/>
                <a:ext cx="687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08DB81F-26F8-4696-BF2F-39A011A79D01}"/>
                  </a:ext>
                </a:extLst>
              </p14:cNvPr>
              <p14:cNvContentPartPr/>
              <p14:nvPr/>
            </p14:nvContentPartPr>
            <p14:xfrm>
              <a:off x="7564915" y="1233751"/>
              <a:ext cx="34200" cy="316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08DB81F-26F8-4696-BF2F-39A011A79D0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46915" y="1215751"/>
                <a:ext cx="698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1E0D4EB-A4B3-44DD-9285-289BF506E0C6}"/>
                  </a:ext>
                </a:extLst>
              </p14:cNvPr>
              <p14:cNvContentPartPr/>
              <p14:nvPr/>
            </p14:nvContentPartPr>
            <p14:xfrm>
              <a:off x="7780915" y="1228711"/>
              <a:ext cx="45720" cy="3754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1E0D4EB-A4B3-44DD-9285-289BF506E0C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62915" y="1210711"/>
                <a:ext cx="8136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3D44FC9-397D-4ACC-9D0C-4CC1D252BE6A}"/>
                  </a:ext>
                </a:extLst>
              </p14:cNvPr>
              <p14:cNvContentPartPr/>
              <p14:nvPr/>
            </p14:nvContentPartPr>
            <p14:xfrm>
              <a:off x="7752475" y="1438231"/>
              <a:ext cx="140400" cy="338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3D44FC9-397D-4ACC-9D0C-4CC1D252BE6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34475" y="1420591"/>
                <a:ext cx="17604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20F27C3-A473-4131-8709-543B8A0C7A6B}"/>
                  </a:ext>
                </a:extLst>
              </p14:cNvPr>
              <p14:cNvContentPartPr/>
              <p14:nvPr/>
            </p14:nvContentPartPr>
            <p14:xfrm>
              <a:off x="7973875" y="1153471"/>
              <a:ext cx="210960" cy="4442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20F27C3-A473-4131-8709-543B8A0C7A6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55875" y="1135831"/>
                <a:ext cx="2466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4F33A7C-5F49-47A3-A69E-6F06373C077D}"/>
                  </a:ext>
                </a:extLst>
              </p14:cNvPr>
              <p14:cNvContentPartPr/>
              <p14:nvPr/>
            </p14:nvContentPartPr>
            <p14:xfrm>
              <a:off x="8248915" y="1409071"/>
              <a:ext cx="284040" cy="1573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4F33A7C-5F49-47A3-A69E-6F06373C077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231275" y="1391071"/>
                <a:ext cx="3196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0EAFCC8-6C1B-434A-B05A-C73519B6F453}"/>
                  </a:ext>
                </a:extLst>
              </p14:cNvPr>
              <p14:cNvContentPartPr/>
              <p14:nvPr/>
            </p14:nvContentPartPr>
            <p14:xfrm>
              <a:off x="8653915" y="1359751"/>
              <a:ext cx="143640" cy="2271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0EAFCC8-6C1B-434A-B05A-C73519B6F45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35915" y="1341751"/>
                <a:ext cx="1792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AE2746A-3EEA-4271-A46B-25759B2D86AC}"/>
                  </a:ext>
                </a:extLst>
              </p14:cNvPr>
              <p14:cNvContentPartPr/>
              <p14:nvPr/>
            </p14:nvContentPartPr>
            <p14:xfrm>
              <a:off x="9180595" y="1181551"/>
              <a:ext cx="105480" cy="534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AE2746A-3EEA-4271-A46B-25759B2D86A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162955" y="1163911"/>
                <a:ext cx="14112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B940E35-C6F1-4792-880C-97C8C87EC84A}"/>
                  </a:ext>
                </a:extLst>
              </p14:cNvPr>
              <p14:cNvContentPartPr/>
              <p14:nvPr/>
            </p14:nvContentPartPr>
            <p14:xfrm>
              <a:off x="9139915" y="1443271"/>
              <a:ext cx="290160" cy="1494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B940E35-C6F1-4792-880C-97C8C87EC84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122275" y="1425271"/>
                <a:ext cx="3258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4761A78-A10E-486B-8775-6B367C3CFE74}"/>
                  </a:ext>
                </a:extLst>
              </p14:cNvPr>
              <p14:cNvContentPartPr/>
              <p14:nvPr/>
            </p14:nvContentPartPr>
            <p14:xfrm>
              <a:off x="9530155" y="1430671"/>
              <a:ext cx="167400" cy="180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4761A78-A10E-486B-8775-6B367C3CFE7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512155" y="1413031"/>
                <a:ext cx="203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130DCAA-40FD-435E-8F54-55DC40C1B429}"/>
                  </a:ext>
                </a:extLst>
              </p14:cNvPr>
              <p14:cNvContentPartPr/>
              <p14:nvPr/>
            </p14:nvContentPartPr>
            <p14:xfrm>
              <a:off x="10029835" y="1262911"/>
              <a:ext cx="867240" cy="3740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130DCAA-40FD-435E-8F54-55DC40C1B42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012195" y="1244911"/>
                <a:ext cx="90288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3F16B16-219B-4197-9A01-C6B1B3DA2F8B}"/>
                  </a:ext>
                </a:extLst>
              </p14:cNvPr>
              <p14:cNvContentPartPr/>
              <p14:nvPr/>
            </p14:nvContentPartPr>
            <p14:xfrm>
              <a:off x="911035" y="2064631"/>
              <a:ext cx="1414800" cy="462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3F16B16-219B-4197-9A01-C6B1B3DA2F8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93395" y="2046631"/>
                <a:ext cx="145044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13C4501-FB8C-4BC4-B184-56A769AD6AB2}"/>
                  </a:ext>
                </a:extLst>
              </p14:cNvPr>
              <p14:cNvContentPartPr/>
              <p14:nvPr/>
            </p14:nvContentPartPr>
            <p14:xfrm>
              <a:off x="2795995" y="2063911"/>
              <a:ext cx="188640" cy="3855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13C4501-FB8C-4BC4-B184-56A769AD6AB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77995" y="2045911"/>
                <a:ext cx="22428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7561A5A-7E98-4AF3-A258-FE425CB06D57}"/>
                  </a:ext>
                </a:extLst>
              </p14:cNvPr>
              <p14:cNvContentPartPr/>
              <p14:nvPr/>
            </p14:nvContentPartPr>
            <p14:xfrm>
              <a:off x="4313395" y="2098471"/>
              <a:ext cx="498240" cy="3085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7561A5A-7E98-4AF3-A258-FE425CB06D5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95408" y="2080471"/>
                <a:ext cx="533854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651A821-CD49-4B8A-9C85-6CF02A1B0CEE}"/>
                  </a:ext>
                </a:extLst>
              </p14:cNvPr>
              <p14:cNvContentPartPr/>
              <p14:nvPr/>
            </p14:nvContentPartPr>
            <p14:xfrm>
              <a:off x="3487195" y="2190631"/>
              <a:ext cx="428760" cy="1994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651A821-CD49-4B8A-9C85-6CF02A1B0CE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69555" y="2172663"/>
                <a:ext cx="464400" cy="235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04ED1BB-06D7-457A-8AED-4F84DD6CC2D0}"/>
                  </a:ext>
                </a:extLst>
              </p14:cNvPr>
              <p14:cNvContentPartPr/>
              <p14:nvPr/>
            </p14:nvContentPartPr>
            <p14:xfrm>
              <a:off x="5361355" y="1956631"/>
              <a:ext cx="2397960" cy="6202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04ED1BB-06D7-457A-8AED-4F84DD6CC2D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43355" y="1938631"/>
                <a:ext cx="243360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03EB1E9-FE05-4B3D-B26F-06811251E74D}"/>
                  </a:ext>
                </a:extLst>
              </p14:cNvPr>
              <p14:cNvContentPartPr/>
              <p14:nvPr/>
            </p14:nvContentPartPr>
            <p14:xfrm>
              <a:off x="8160715" y="1962031"/>
              <a:ext cx="1798560" cy="5425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03EB1E9-FE05-4B3D-B26F-06811251E74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43075" y="1944031"/>
                <a:ext cx="183420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8F3C4CE-990B-4ACC-B967-333E6954D05D}"/>
                  </a:ext>
                </a:extLst>
              </p14:cNvPr>
              <p14:cNvContentPartPr/>
              <p14:nvPr/>
            </p14:nvContentPartPr>
            <p14:xfrm>
              <a:off x="899515" y="2746831"/>
              <a:ext cx="1515240" cy="4237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8F3C4CE-990B-4ACC-B967-333E6954D05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81519" y="2728831"/>
                <a:ext cx="1550872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90B5E46-F88A-4BE2-889B-3503E54EA957}"/>
                  </a:ext>
                </a:extLst>
              </p14:cNvPr>
              <p14:cNvContentPartPr/>
              <p14:nvPr/>
            </p14:nvContentPartPr>
            <p14:xfrm>
              <a:off x="2817235" y="2702191"/>
              <a:ext cx="318240" cy="374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90B5E46-F88A-4BE2-889B-3503E54EA95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99595" y="2684551"/>
                <a:ext cx="35388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2B07FDB-F9DF-48DF-A1B0-EC0BAFE8EDAF}"/>
                  </a:ext>
                </a:extLst>
              </p14:cNvPr>
              <p14:cNvContentPartPr/>
              <p14:nvPr/>
            </p14:nvContentPartPr>
            <p14:xfrm>
              <a:off x="4389715" y="2769511"/>
              <a:ext cx="475200" cy="3063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2B07FDB-F9DF-48DF-A1B0-EC0BAFE8EDA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72075" y="2751511"/>
                <a:ext cx="5108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7D5A27C-6557-4983-B280-318889439032}"/>
                  </a:ext>
                </a:extLst>
              </p14:cNvPr>
              <p14:cNvContentPartPr/>
              <p14:nvPr/>
            </p14:nvContentPartPr>
            <p14:xfrm>
              <a:off x="3560635" y="2872471"/>
              <a:ext cx="489960" cy="1756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7D5A27C-6557-4983-B280-31888943903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42635" y="2854471"/>
                <a:ext cx="5256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FDC93DC-B910-4B37-8D62-584CCD2C712A}"/>
                  </a:ext>
                </a:extLst>
              </p14:cNvPr>
              <p14:cNvContentPartPr/>
              <p14:nvPr/>
            </p14:nvContentPartPr>
            <p14:xfrm>
              <a:off x="5359195" y="2644591"/>
              <a:ext cx="2755800" cy="4996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FDC93DC-B910-4B37-8D62-584CCD2C712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41553" y="2626951"/>
                <a:ext cx="2791445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C0D8953-E98E-4C4B-894D-DD67FAD29467}"/>
                  </a:ext>
                </a:extLst>
              </p14:cNvPr>
              <p14:cNvContentPartPr/>
              <p14:nvPr/>
            </p14:nvContentPartPr>
            <p14:xfrm>
              <a:off x="8446195" y="2655391"/>
              <a:ext cx="1841760" cy="5630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C0D8953-E98E-4C4B-894D-DD67FAD2946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428552" y="2637391"/>
                <a:ext cx="1877407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297F0DB6-CD34-4AB8-9915-3B282AA58B88}"/>
                  </a:ext>
                </a:extLst>
              </p14:cNvPr>
              <p14:cNvContentPartPr/>
              <p14:nvPr/>
            </p14:nvContentPartPr>
            <p14:xfrm>
              <a:off x="2851795" y="3535591"/>
              <a:ext cx="40680" cy="5652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297F0DB6-CD34-4AB8-9915-3B282AA58B8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834155" y="3517951"/>
                <a:ext cx="7632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2DA4D08E-00E4-4AD8-96E5-8728B36CD7CB}"/>
                  </a:ext>
                </a:extLst>
              </p14:cNvPr>
              <p14:cNvContentPartPr/>
              <p14:nvPr/>
            </p14:nvContentPartPr>
            <p14:xfrm>
              <a:off x="3182995" y="3694351"/>
              <a:ext cx="308520" cy="4309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2DA4D08E-00E4-4AD8-96E5-8728B36CD7C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164995" y="3676711"/>
                <a:ext cx="34416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3803961-B58C-41E1-B8C8-4D822650A703}"/>
                  </a:ext>
                </a:extLst>
              </p14:cNvPr>
              <p14:cNvContentPartPr/>
              <p14:nvPr/>
            </p14:nvContentPartPr>
            <p14:xfrm>
              <a:off x="3836035" y="3593551"/>
              <a:ext cx="306360" cy="4024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3803961-B58C-41E1-B8C8-4D822650A70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818374" y="3575551"/>
                <a:ext cx="342042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871B7260-D5DD-4272-938E-DE211FE9A31A}"/>
                  </a:ext>
                </a:extLst>
              </p14:cNvPr>
              <p14:cNvContentPartPr/>
              <p14:nvPr/>
            </p14:nvContentPartPr>
            <p14:xfrm>
              <a:off x="1897435" y="3494911"/>
              <a:ext cx="671400" cy="7063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871B7260-D5DD-4272-938E-DE211FE9A31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879435" y="3477271"/>
                <a:ext cx="707040" cy="74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37E73DB-97CD-40FF-83DD-1703D9199B03}"/>
                  </a:ext>
                </a:extLst>
              </p14:cNvPr>
              <p14:cNvContentPartPr/>
              <p14:nvPr/>
            </p14:nvContentPartPr>
            <p14:xfrm>
              <a:off x="1395955" y="3830431"/>
              <a:ext cx="180360" cy="1335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37E73DB-97CD-40FF-83DD-1703D9199B0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78315" y="3812431"/>
                <a:ext cx="216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E747EC6-7AE1-4A2F-8EBC-246D5A7F1AD2}"/>
                  </a:ext>
                </a:extLst>
              </p14:cNvPr>
              <p14:cNvContentPartPr/>
              <p14:nvPr/>
            </p14:nvContentPartPr>
            <p14:xfrm>
              <a:off x="220915" y="3702631"/>
              <a:ext cx="944640" cy="4694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E747EC6-7AE1-4A2F-8EBC-246D5A7F1AD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02922" y="3684631"/>
                <a:ext cx="980266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D49FB2AC-04F3-4517-81E9-5E42AAEB1374}"/>
                  </a:ext>
                </a:extLst>
              </p14:cNvPr>
              <p14:cNvContentPartPr/>
              <p14:nvPr/>
            </p14:nvContentPartPr>
            <p14:xfrm>
              <a:off x="8505955" y="3574831"/>
              <a:ext cx="2805840" cy="5799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D49FB2AC-04F3-4517-81E9-5E42AAEB137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487955" y="3557180"/>
                <a:ext cx="2841480" cy="615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A8B3AEF9-2375-40C5-91A0-C586C7271ACA}"/>
                  </a:ext>
                </a:extLst>
              </p14:cNvPr>
              <p14:cNvContentPartPr/>
              <p14:nvPr/>
            </p14:nvContentPartPr>
            <p14:xfrm>
              <a:off x="7820875" y="3571951"/>
              <a:ext cx="354600" cy="4248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A8B3AEF9-2375-40C5-91A0-C586C7271AC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802875" y="3553951"/>
                <a:ext cx="39024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FCD351CC-CF66-4594-BE49-22A1C3BE0404}"/>
                  </a:ext>
                </a:extLst>
              </p14:cNvPr>
              <p14:cNvContentPartPr/>
              <p14:nvPr/>
            </p14:nvContentPartPr>
            <p14:xfrm>
              <a:off x="7068835" y="3409231"/>
              <a:ext cx="332280" cy="7430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FCD351CC-CF66-4594-BE49-22A1C3BE040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051195" y="3391231"/>
                <a:ext cx="367920" cy="77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67051E19-F26D-452F-A0F9-CCE0B5B1C406}"/>
                  </a:ext>
                </a:extLst>
              </p14:cNvPr>
              <p14:cNvContentPartPr/>
              <p14:nvPr/>
            </p14:nvContentPartPr>
            <p14:xfrm>
              <a:off x="3050875" y="4464031"/>
              <a:ext cx="49320" cy="55080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67051E19-F26D-452F-A0F9-CCE0B5B1C40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032875" y="4446391"/>
                <a:ext cx="8496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18BACDC-F702-4E93-B981-9E13A4F7458A}"/>
                  </a:ext>
                </a:extLst>
              </p14:cNvPr>
              <p14:cNvContentPartPr/>
              <p14:nvPr/>
            </p14:nvContentPartPr>
            <p14:xfrm>
              <a:off x="2103715" y="4472311"/>
              <a:ext cx="662040" cy="6476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18BACDC-F702-4E93-B981-9E13A4F7458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086075" y="4454671"/>
                <a:ext cx="697680" cy="6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8E07B489-A4AD-45A2-B192-25B60621B18D}"/>
                  </a:ext>
                </a:extLst>
              </p14:cNvPr>
              <p14:cNvContentPartPr/>
              <p14:nvPr/>
            </p14:nvContentPartPr>
            <p14:xfrm>
              <a:off x="1636075" y="4733311"/>
              <a:ext cx="151560" cy="1429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8E07B489-A4AD-45A2-B192-25B60621B18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618075" y="4715671"/>
                <a:ext cx="1872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D2547054-2FDF-468B-99E1-ECE1214957A6}"/>
                  </a:ext>
                </a:extLst>
              </p14:cNvPr>
              <p14:cNvContentPartPr/>
              <p14:nvPr/>
            </p14:nvContentPartPr>
            <p14:xfrm>
              <a:off x="118315" y="4596871"/>
              <a:ext cx="1269000" cy="4125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D2547054-2FDF-468B-99E1-ECE1214957A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0670" y="4579231"/>
                <a:ext cx="130465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2067AB3D-9DDD-433C-B04B-6A5942B8181C}"/>
                  </a:ext>
                </a:extLst>
              </p14:cNvPr>
              <p14:cNvContentPartPr/>
              <p14:nvPr/>
            </p14:nvContentPartPr>
            <p14:xfrm>
              <a:off x="3371995" y="4640431"/>
              <a:ext cx="285840" cy="4147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2067AB3D-9DDD-433C-B04B-6A5942B8181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353995" y="4622791"/>
                <a:ext cx="32148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30139DF6-31A5-4052-BEC4-203238919EA7}"/>
                  </a:ext>
                </a:extLst>
              </p14:cNvPr>
              <p14:cNvContentPartPr/>
              <p14:nvPr/>
            </p14:nvContentPartPr>
            <p14:xfrm>
              <a:off x="3996595" y="4498951"/>
              <a:ext cx="49680" cy="255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30139DF6-31A5-4052-BEC4-203238919EA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78595" y="4481311"/>
                <a:ext cx="853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21CC265-972A-4EF5-AB78-E705C8C4B43A}"/>
                  </a:ext>
                </a:extLst>
              </p14:cNvPr>
              <p14:cNvContentPartPr/>
              <p14:nvPr/>
            </p14:nvContentPartPr>
            <p14:xfrm>
              <a:off x="4021795" y="4702711"/>
              <a:ext cx="313920" cy="2106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21CC265-972A-4EF5-AB78-E705C8C4B43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004155" y="4685071"/>
                <a:ext cx="3495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AEBC7EE8-C12A-4483-B193-663E0CD8086C}"/>
                  </a:ext>
                </a:extLst>
              </p14:cNvPr>
              <p14:cNvContentPartPr/>
              <p14:nvPr/>
            </p14:nvContentPartPr>
            <p14:xfrm>
              <a:off x="4004515" y="6428191"/>
              <a:ext cx="360" cy="3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AEBC7EE8-C12A-4483-B193-663E0CD8086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986875" y="64105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720A95C1-F001-4019-B7A5-64AF0CD3833E}"/>
                  </a:ext>
                </a:extLst>
              </p14:cNvPr>
              <p14:cNvContentPartPr/>
              <p14:nvPr/>
            </p14:nvContentPartPr>
            <p14:xfrm>
              <a:off x="4505275" y="3605791"/>
              <a:ext cx="2353680" cy="58572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720A95C1-F001-4019-B7A5-64AF0CD3833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487632" y="3587802"/>
                <a:ext cx="2389325" cy="621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27458EFF-999B-4C9C-8A2C-2A05A0CDC8FE}"/>
                  </a:ext>
                </a:extLst>
              </p14:cNvPr>
              <p14:cNvContentPartPr/>
              <p14:nvPr/>
            </p14:nvContentPartPr>
            <p14:xfrm>
              <a:off x="4682395" y="4455751"/>
              <a:ext cx="2805480" cy="5281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27458EFF-999B-4C9C-8A2C-2A05A0CDC8F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664755" y="4437763"/>
                <a:ext cx="2841120" cy="563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0FCE8CA6-A253-4A4C-BAD1-0068ED59CF97}"/>
                  </a:ext>
                </a:extLst>
              </p14:cNvPr>
              <p14:cNvContentPartPr/>
              <p14:nvPr/>
            </p14:nvContentPartPr>
            <p14:xfrm>
              <a:off x="7504075" y="4283311"/>
              <a:ext cx="256320" cy="7869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0FCE8CA6-A253-4A4C-BAD1-0068ED59CF9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486075" y="4265671"/>
                <a:ext cx="291960" cy="8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0716221A-0266-46D2-BA52-F0F0571D18C3}"/>
                  </a:ext>
                </a:extLst>
              </p14:cNvPr>
              <p14:cNvContentPartPr/>
              <p14:nvPr/>
            </p14:nvContentPartPr>
            <p14:xfrm>
              <a:off x="8055955" y="4485991"/>
              <a:ext cx="291600" cy="39780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0716221A-0266-46D2-BA52-F0F0571D18C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037955" y="4468335"/>
                <a:ext cx="327240" cy="433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23040BB9-12AD-4993-B1CF-2241D406B827}"/>
                  </a:ext>
                </a:extLst>
              </p14:cNvPr>
              <p14:cNvContentPartPr/>
              <p14:nvPr/>
            </p14:nvContentPartPr>
            <p14:xfrm>
              <a:off x="11504035" y="3531631"/>
              <a:ext cx="42120" cy="3042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23040BB9-12AD-4993-B1CF-2241D406B82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486035" y="3513991"/>
                <a:ext cx="7776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5522F6B9-EA3D-4DD0-A0DE-0846E7838DC6}"/>
                  </a:ext>
                </a:extLst>
              </p14:cNvPr>
              <p14:cNvContentPartPr/>
              <p14:nvPr/>
            </p14:nvContentPartPr>
            <p14:xfrm>
              <a:off x="11553715" y="4011151"/>
              <a:ext cx="59040" cy="9612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5522F6B9-EA3D-4DD0-A0DE-0846E7838DC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536075" y="3993151"/>
                <a:ext cx="946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28E55484-AC09-4051-A997-0B300123D785}"/>
                  </a:ext>
                </a:extLst>
              </p14:cNvPr>
              <p14:cNvContentPartPr/>
              <p14:nvPr/>
            </p14:nvContentPartPr>
            <p14:xfrm>
              <a:off x="8793595" y="4368631"/>
              <a:ext cx="3308760" cy="65088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28E55484-AC09-4051-A997-0B300123D78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775597" y="4350991"/>
                <a:ext cx="3344396" cy="68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185AF989-4430-43E3-B8A4-673F44CAAA96}"/>
                  </a:ext>
                </a:extLst>
              </p14:cNvPr>
              <p14:cNvContentPartPr/>
              <p14:nvPr/>
            </p14:nvContentPartPr>
            <p14:xfrm>
              <a:off x="8532595" y="5554471"/>
              <a:ext cx="67680" cy="7884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185AF989-4430-43E3-B8A4-673F44CAAA9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514955" y="5536471"/>
                <a:ext cx="1033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2FFBCE13-2BF9-4524-9A2B-BC7F7ED70FD4}"/>
                  </a:ext>
                </a:extLst>
              </p14:cNvPr>
              <p14:cNvContentPartPr/>
              <p14:nvPr/>
            </p14:nvContentPartPr>
            <p14:xfrm>
              <a:off x="11239795" y="5455111"/>
              <a:ext cx="54000" cy="41436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2FFBCE13-2BF9-4524-9A2B-BC7F7ED70FD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221795" y="5437471"/>
                <a:ext cx="8964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1E281A9E-D448-45F7-B843-467F64E92CF6}"/>
                  </a:ext>
                </a:extLst>
              </p14:cNvPr>
              <p14:cNvContentPartPr/>
              <p14:nvPr/>
            </p14:nvContentPartPr>
            <p14:xfrm>
              <a:off x="11264635" y="6076111"/>
              <a:ext cx="52560" cy="5184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1E281A9E-D448-45F7-B843-467F64E92CF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246635" y="6058471"/>
                <a:ext cx="882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A1BA4B9B-1829-4E2E-A69D-96561CD8AE54}"/>
                  </a:ext>
                </a:extLst>
              </p14:cNvPr>
              <p14:cNvContentPartPr/>
              <p14:nvPr/>
            </p14:nvContentPartPr>
            <p14:xfrm>
              <a:off x="9200395" y="5596951"/>
              <a:ext cx="1817640" cy="5778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A1BA4B9B-1829-4E2E-A69D-96561CD8AE5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182752" y="5579311"/>
                <a:ext cx="1853287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1BB5A82E-E6B9-4B5C-9733-BD99C58B72BA}"/>
                  </a:ext>
                </a:extLst>
              </p14:cNvPr>
              <p14:cNvContentPartPr/>
              <p14:nvPr/>
            </p14:nvContentPartPr>
            <p14:xfrm>
              <a:off x="8555635" y="5810431"/>
              <a:ext cx="286920" cy="1998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1BB5A82E-E6B9-4B5C-9733-BD99C58B72B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537658" y="5792463"/>
                <a:ext cx="322515" cy="235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0D8CFDDC-E80E-4B05-BF1A-5176EAEF61C7}"/>
                  </a:ext>
                </a:extLst>
              </p14:cNvPr>
              <p14:cNvContentPartPr/>
              <p14:nvPr/>
            </p14:nvContentPartPr>
            <p14:xfrm>
              <a:off x="7263955" y="5433151"/>
              <a:ext cx="940680" cy="65088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0D8CFDDC-E80E-4B05-BF1A-5176EAEF61C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245962" y="5415511"/>
                <a:ext cx="976306" cy="68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31916BCC-322C-4509-98A5-C128C242A526}"/>
                  </a:ext>
                </a:extLst>
              </p14:cNvPr>
              <p14:cNvContentPartPr/>
              <p14:nvPr/>
            </p14:nvContentPartPr>
            <p14:xfrm>
              <a:off x="4864195" y="5473831"/>
              <a:ext cx="1988640" cy="76500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31916BCC-322C-4509-98A5-C128C242A52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846555" y="5455831"/>
                <a:ext cx="2024280" cy="80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64641895-87CE-4625-BA3A-0DD0E82938ED}"/>
                  </a:ext>
                </a:extLst>
              </p14:cNvPr>
              <p14:cNvContentPartPr/>
              <p14:nvPr/>
            </p14:nvContentPartPr>
            <p14:xfrm>
              <a:off x="3899035" y="5754991"/>
              <a:ext cx="618480" cy="23328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64641895-87CE-4625-BA3A-0DD0E82938E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881035" y="5737351"/>
                <a:ext cx="65412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CEE14F31-ABB2-45E3-A7DD-539FC4DD6172}"/>
                  </a:ext>
                </a:extLst>
              </p14:cNvPr>
              <p14:cNvContentPartPr/>
              <p14:nvPr/>
            </p14:nvContentPartPr>
            <p14:xfrm>
              <a:off x="1807075" y="5668591"/>
              <a:ext cx="1734840" cy="43236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CEE14F31-ABB2-45E3-A7DD-539FC4DD617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789075" y="5650591"/>
                <a:ext cx="17704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9B7A4D66-22E4-43D3-8406-8ABFF1CC156E}"/>
                  </a:ext>
                </a:extLst>
              </p14:cNvPr>
              <p14:cNvContentPartPr/>
              <p14:nvPr/>
            </p14:nvContentPartPr>
            <p14:xfrm>
              <a:off x="500635" y="5627551"/>
              <a:ext cx="950040" cy="43272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9B7A4D66-22E4-43D3-8406-8ABFF1CC156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82995" y="5609551"/>
                <a:ext cx="98568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3AEB334-3115-43D9-8B9B-502FBD945CF7}"/>
                  </a:ext>
                </a:extLst>
              </p14:cNvPr>
              <p14:cNvContentPartPr/>
              <p14:nvPr/>
            </p14:nvContentPartPr>
            <p14:xfrm>
              <a:off x="12941515" y="6548791"/>
              <a:ext cx="29880" cy="14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3AEB334-3115-43D9-8B9B-502FBD945CF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2905515" y="6512791"/>
                <a:ext cx="1015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22D470-7177-4D26-BA32-875BCB9FDB91}"/>
                  </a:ext>
                </a:extLst>
              </p14:cNvPr>
              <p14:cNvContentPartPr/>
              <p14:nvPr/>
            </p14:nvContentPartPr>
            <p14:xfrm>
              <a:off x="212105" y="860236"/>
              <a:ext cx="6598800" cy="162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22D470-7177-4D26-BA32-875BCB9FDB9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76465" y="824596"/>
                <a:ext cx="6670440" cy="23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5629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7152696-44F7-4004-BD43-6BEB474EAA80}"/>
                  </a:ext>
                </a:extLst>
              </p14:cNvPr>
              <p14:cNvContentPartPr/>
              <p14:nvPr/>
            </p14:nvContentPartPr>
            <p14:xfrm>
              <a:off x="211983" y="2208743"/>
              <a:ext cx="308160" cy="2880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7152696-44F7-4004-BD43-6BEB474EAA8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3983" y="2191081"/>
                <a:ext cx="343800" cy="3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27BD30F-8FBA-4BD8-ACF2-ECF0D25267EF}"/>
                  </a:ext>
                </a:extLst>
              </p14:cNvPr>
              <p14:cNvContentPartPr/>
              <p14:nvPr/>
            </p14:nvContentPartPr>
            <p14:xfrm>
              <a:off x="723183" y="2254103"/>
              <a:ext cx="718200" cy="4021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27BD30F-8FBA-4BD8-ACF2-ECF0D25267E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5552" y="2236463"/>
                <a:ext cx="753822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893DC43-C462-46C9-BFAB-82970CBF32BD}"/>
                  </a:ext>
                </a:extLst>
              </p14:cNvPr>
              <p14:cNvContentPartPr/>
              <p14:nvPr/>
            </p14:nvContentPartPr>
            <p14:xfrm>
              <a:off x="116223" y="2934863"/>
              <a:ext cx="385560" cy="4230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893DC43-C462-46C9-BFAB-82970CBF32B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583" y="2916878"/>
                <a:ext cx="421200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2BEEA0F-E097-4A27-852F-156110B244F8}"/>
                  </a:ext>
                </a:extLst>
              </p14:cNvPr>
              <p14:cNvContentPartPr/>
              <p14:nvPr/>
            </p14:nvContentPartPr>
            <p14:xfrm>
              <a:off x="750183" y="3020543"/>
              <a:ext cx="906480" cy="414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2BEEA0F-E097-4A27-852F-156110B244F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2183" y="3002527"/>
                <a:ext cx="942120" cy="450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8780D35-7915-402A-BF7E-DC236A1DCB55}"/>
                  </a:ext>
                </a:extLst>
              </p14:cNvPr>
              <p14:cNvContentPartPr/>
              <p14:nvPr/>
            </p14:nvContentPartPr>
            <p14:xfrm>
              <a:off x="3791823" y="2114783"/>
              <a:ext cx="379080" cy="5439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8780D35-7915-402A-BF7E-DC236A1DCB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74183" y="2097143"/>
                <a:ext cx="41472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6015D34-BEB4-4E55-8DFE-D4A03A3C174E}"/>
                  </a:ext>
                </a:extLst>
              </p14:cNvPr>
              <p14:cNvContentPartPr/>
              <p14:nvPr/>
            </p14:nvContentPartPr>
            <p14:xfrm>
              <a:off x="2234823" y="2131703"/>
              <a:ext cx="1073880" cy="5400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6015D34-BEB4-4E55-8DFE-D4A03A3C174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17183" y="2114063"/>
                <a:ext cx="11095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3ED4163-F7A2-4254-88CD-F89D0156C367}"/>
                  </a:ext>
                </a:extLst>
              </p14:cNvPr>
              <p14:cNvContentPartPr/>
              <p14:nvPr/>
            </p14:nvContentPartPr>
            <p14:xfrm>
              <a:off x="4297623" y="2107583"/>
              <a:ext cx="531360" cy="3924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3ED4163-F7A2-4254-88CD-F89D0156C36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79971" y="2089583"/>
                <a:ext cx="567024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DE28AD9-A2A6-4815-90B0-1E64C29AF3C7}"/>
                  </a:ext>
                </a:extLst>
              </p14:cNvPr>
              <p14:cNvContentPartPr/>
              <p14:nvPr/>
            </p14:nvContentPartPr>
            <p14:xfrm>
              <a:off x="6779103" y="1857743"/>
              <a:ext cx="286560" cy="129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DE28AD9-A2A6-4815-90B0-1E64C29AF3C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61103" y="1840103"/>
                <a:ext cx="322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16B797A-98B0-443C-A669-DF6EB6DD2A68}"/>
                  </a:ext>
                </a:extLst>
              </p14:cNvPr>
              <p14:cNvContentPartPr/>
              <p14:nvPr/>
            </p14:nvContentPartPr>
            <p14:xfrm>
              <a:off x="5308143" y="2018663"/>
              <a:ext cx="1742400" cy="5342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16B797A-98B0-443C-A669-DF6EB6DD2A6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90143" y="2000663"/>
                <a:ext cx="177804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E79ACBC-457E-404B-9242-C3F2474FF9E5}"/>
                  </a:ext>
                </a:extLst>
              </p14:cNvPr>
              <p14:cNvContentPartPr/>
              <p14:nvPr/>
            </p14:nvContentPartPr>
            <p14:xfrm>
              <a:off x="2243103" y="2924063"/>
              <a:ext cx="1166040" cy="6195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E79ACBC-457E-404B-9242-C3F2474FF9E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25103" y="2906413"/>
                <a:ext cx="1201680" cy="655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2FAD446-D5B0-4166-BD00-872AFB22A481}"/>
                  </a:ext>
                </a:extLst>
              </p14:cNvPr>
              <p14:cNvContentPartPr/>
              <p14:nvPr/>
            </p14:nvContentPartPr>
            <p14:xfrm>
              <a:off x="3808383" y="2870423"/>
              <a:ext cx="996840" cy="6112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2FAD446-D5B0-4166-BD00-872AFB22A48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90743" y="2852434"/>
                <a:ext cx="1032480" cy="646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938A0193-C328-4548-A7F8-983B8AA67693}"/>
                  </a:ext>
                </a:extLst>
              </p14:cNvPr>
              <p14:cNvContentPartPr/>
              <p14:nvPr/>
            </p14:nvContentPartPr>
            <p14:xfrm>
              <a:off x="5283303" y="2690063"/>
              <a:ext cx="1879200" cy="8125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938A0193-C328-4548-A7F8-983B8AA6769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65663" y="2672071"/>
                <a:ext cx="1914840" cy="848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B7AA2781-243F-428F-AC64-1398CCD706E4}"/>
                  </a:ext>
                </a:extLst>
              </p14:cNvPr>
              <p14:cNvContentPartPr/>
              <p14:nvPr/>
            </p14:nvContentPartPr>
            <p14:xfrm>
              <a:off x="651903" y="4154543"/>
              <a:ext cx="1814760" cy="4100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B7AA2781-243F-428F-AC64-1398CCD706E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3903" y="4136903"/>
                <a:ext cx="185040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30D5146-971F-4DEC-BA90-2C6F0C7570BD}"/>
                  </a:ext>
                </a:extLst>
              </p14:cNvPr>
              <p14:cNvContentPartPr/>
              <p14:nvPr/>
            </p14:nvContentPartPr>
            <p14:xfrm>
              <a:off x="780783" y="4801103"/>
              <a:ext cx="1701360" cy="5857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30D5146-971F-4DEC-BA90-2C6F0C7570B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2783" y="4783463"/>
                <a:ext cx="173700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DBEDC3E7-C3DF-4BA5-9549-B9C7F779D128}"/>
                  </a:ext>
                </a:extLst>
              </p14:cNvPr>
              <p14:cNvContentPartPr/>
              <p14:nvPr/>
            </p14:nvContentPartPr>
            <p14:xfrm>
              <a:off x="1486023" y="4890743"/>
              <a:ext cx="202680" cy="2804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DBEDC3E7-C3DF-4BA5-9549-B9C7F779D12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68023" y="4873103"/>
                <a:ext cx="23832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F5B511C-E456-400E-B9E8-11E9E6F7F53A}"/>
                  </a:ext>
                </a:extLst>
              </p14:cNvPr>
              <p14:cNvContentPartPr/>
              <p14:nvPr/>
            </p14:nvContentPartPr>
            <p14:xfrm>
              <a:off x="1607343" y="3862943"/>
              <a:ext cx="275040" cy="2397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F5B511C-E456-400E-B9E8-11E9E6F7F53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89343" y="3845303"/>
                <a:ext cx="310680" cy="27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2572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7152696-44F7-4004-BD43-6BEB474EAA80}"/>
                  </a:ext>
                </a:extLst>
              </p14:cNvPr>
              <p14:cNvContentPartPr/>
              <p14:nvPr/>
            </p14:nvContentPartPr>
            <p14:xfrm>
              <a:off x="211983" y="2208743"/>
              <a:ext cx="308160" cy="2880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7152696-44F7-4004-BD43-6BEB474EAA8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3983" y="2191081"/>
                <a:ext cx="343800" cy="3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27BD30F-8FBA-4BD8-ACF2-ECF0D25267EF}"/>
                  </a:ext>
                </a:extLst>
              </p14:cNvPr>
              <p14:cNvContentPartPr/>
              <p14:nvPr/>
            </p14:nvContentPartPr>
            <p14:xfrm>
              <a:off x="723183" y="2254103"/>
              <a:ext cx="718200" cy="4021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27BD30F-8FBA-4BD8-ACF2-ECF0D25267E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5552" y="2236463"/>
                <a:ext cx="753822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893DC43-C462-46C9-BFAB-82970CBF32BD}"/>
                  </a:ext>
                </a:extLst>
              </p14:cNvPr>
              <p14:cNvContentPartPr/>
              <p14:nvPr/>
            </p14:nvContentPartPr>
            <p14:xfrm>
              <a:off x="116223" y="2934863"/>
              <a:ext cx="385560" cy="4230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893DC43-C462-46C9-BFAB-82970CBF32B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583" y="2916878"/>
                <a:ext cx="421200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2BEEA0F-E097-4A27-852F-156110B244F8}"/>
                  </a:ext>
                </a:extLst>
              </p14:cNvPr>
              <p14:cNvContentPartPr/>
              <p14:nvPr/>
            </p14:nvContentPartPr>
            <p14:xfrm>
              <a:off x="750183" y="3020543"/>
              <a:ext cx="906480" cy="414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2BEEA0F-E097-4A27-852F-156110B244F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2183" y="3002527"/>
                <a:ext cx="942120" cy="450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8780D35-7915-402A-BF7E-DC236A1DCB55}"/>
                  </a:ext>
                </a:extLst>
              </p14:cNvPr>
              <p14:cNvContentPartPr/>
              <p14:nvPr/>
            </p14:nvContentPartPr>
            <p14:xfrm>
              <a:off x="3791823" y="2114783"/>
              <a:ext cx="379080" cy="5439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8780D35-7915-402A-BF7E-DC236A1DCB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74183" y="2097143"/>
                <a:ext cx="41472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6015D34-BEB4-4E55-8DFE-D4A03A3C174E}"/>
                  </a:ext>
                </a:extLst>
              </p14:cNvPr>
              <p14:cNvContentPartPr/>
              <p14:nvPr/>
            </p14:nvContentPartPr>
            <p14:xfrm>
              <a:off x="2234823" y="2131703"/>
              <a:ext cx="1073880" cy="5400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6015D34-BEB4-4E55-8DFE-D4A03A3C174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17183" y="2114063"/>
                <a:ext cx="11095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3ED4163-F7A2-4254-88CD-F89D0156C367}"/>
                  </a:ext>
                </a:extLst>
              </p14:cNvPr>
              <p14:cNvContentPartPr/>
              <p14:nvPr/>
            </p14:nvContentPartPr>
            <p14:xfrm>
              <a:off x="4297623" y="2107583"/>
              <a:ext cx="531360" cy="3924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3ED4163-F7A2-4254-88CD-F89D0156C36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79971" y="2089583"/>
                <a:ext cx="567024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DE28AD9-A2A6-4815-90B0-1E64C29AF3C7}"/>
                  </a:ext>
                </a:extLst>
              </p14:cNvPr>
              <p14:cNvContentPartPr/>
              <p14:nvPr/>
            </p14:nvContentPartPr>
            <p14:xfrm>
              <a:off x="6779103" y="1857743"/>
              <a:ext cx="286560" cy="129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DE28AD9-A2A6-4815-90B0-1E64C29AF3C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61103" y="1840103"/>
                <a:ext cx="322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16B797A-98B0-443C-A669-DF6EB6DD2A68}"/>
                  </a:ext>
                </a:extLst>
              </p14:cNvPr>
              <p14:cNvContentPartPr/>
              <p14:nvPr/>
            </p14:nvContentPartPr>
            <p14:xfrm>
              <a:off x="5308143" y="2018663"/>
              <a:ext cx="1742400" cy="5342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16B797A-98B0-443C-A669-DF6EB6DD2A6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90143" y="2000663"/>
                <a:ext cx="177804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E79ACBC-457E-404B-9242-C3F2474FF9E5}"/>
                  </a:ext>
                </a:extLst>
              </p14:cNvPr>
              <p14:cNvContentPartPr/>
              <p14:nvPr/>
            </p14:nvContentPartPr>
            <p14:xfrm>
              <a:off x="2243103" y="2924063"/>
              <a:ext cx="1166040" cy="6195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E79ACBC-457E-404B-9242-C3F2474FF9E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25103" y="2906413"/>
                <a:ext cx="1201680" cy="655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2FAD446-D5B0-4166-BD00-872AFB22A481}"/>
                  </a:ext>
                </a:extLst>
              </p14:cNvPr>
              <p14:cNvContentPartPr/>
              <p14:nvPr/>
            </p14:nvContentPartPr>
            <p14:xfrm>
              <a:off x="3808383" y="2870423"/>
              <a:ext cx="996840" cy="6112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2FAD446-D5B0-4166-BD00-872AFB22A48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90743" y="2852434"/>
                <a:ext cx="1032480" cy="646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938A0193-C328-4548-A7F8-983B8AA67693}"/>
                  </a:ext>
                </a:extLst>
              </p14:cNvPr>
              <p14:cNvContentPartPr/>
              <p14:nvPr/>
            </p14:nvContentPartPr>
            <p14:xfrm>
              <a:off x="5283303" y="2690063"/>
              <a:ext cx="1879200" cy="8125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938A0193-C328-4548-A7F8-983B8AA6769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65663" y="2672071"/>
                <a:ext cx="1914840" cy="848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B7AA2781-243F-428F-AC64-1398CCD706E4}"/>
                  </a:ext>
                </a:extLst>
              </p14:cNvPr>
              <p14:cNvContentPartPr/>
              <p14:nvPr/>
            </p14:nvContentPartPr>
            <p14:xfrm>
              <a:off x="651903" y="4154543"/>
              <a:ext cx="1814760" cy="4100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B7AA2781-243F-428F-AC64-1398CCD706E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3903" y="4136903"/>
                <a:ext cx="185040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30D5146-971F-4DEC-BA90-2C6F0C7570BD}"/>
                  </a:ext>
                </a:extLst>
              </p14:cNvPr>
              <p14:cNvContentPartPr/>
              <p14:nvPr/>
            </p14:nvContentPartPr>
            <p14:xfrm>
              <a:off x="780783" y="4801103"/>
              <a:ext cx="1701360" cy="5857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30D5146-971F-4DEC-BA90-2C6F0C7570B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2783" y="4783463"/>
                <a:ext cx="173700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DBEDC3E7-C3DF-4BA5-9549-B9C7F779D128}"/>
                  </a:ext>
                </a:extLst>
              </p14:cNvPr>
              <p14:cNvContentPartPr/>
              <p14:nvPr/>
            </p14:nvContentPartPr>
            <p14:xfrm>
              <a:off x="1486023" y="4890743"/>
              <a:ext cx="202680" cy="2804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DBEDC3E7-C3DF-4BA5-9549-B9C7F779D12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68023" y="4873103"/>
                <a:ext cx="23832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F5B511C-E456-400E-B9E8-11E9E6F7F53A}"/>
                  </a:ext>
                </a:extLst>
              </p14:cNvPr>
              <p14:cNvContentPartPr/>
              <p14:nvPr/>
            </p14:nvContentPartPr>
            <p14:xfrm>
              <a:off x="1607343" y="3862943"/>
              <a:ext cx="275040" cy="2397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F5B511C-E456-400E-B9E8-11E9E6F7F53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89343" y="3845303"/>
                <a:ext cx="3106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749FF35-190B-48D9-B7AC-EDA387B0BECC}"/>
                  </a:ext>
                </a:extLst>
              </p14:cNvPr>
              <p14:cNvContentPartPr/>
              <p14:nvPr/>
            </p14:nvContentPartPr>
            <p14:xfrm>
              <a:off x="2693103" y="3923783"/>
              <a:ext cx="602640" cy="632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749FF35-190B-48D9-B7AC-EDA387B0BEC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675103" y="3906143"/>
                <a:ext cx="638280" cy="66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A3DDA0-210D-45CF-ABF8-49072C540D01}"/>
                  </a:ext>
                </a:extLst>
              </p14:cNvPr>
              <p14:cNvContentPartPr/>
              <p14:nvPr/>
            </p14:nvContentPartPr>
            <p14:xfrm>
              <a:off x="6783" y="1845863"/>
              <a:ext cx="1648080" cy="893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A3DDA0-210D-45CF-ABF8-49072C540D0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-11217" y="1827863"/>
                <a:ext cx="1683720" cy="92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0300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7152696-44F7-4004-BD43-6BEB474EAA80}"/>
                  </a:ext>
                </a:extLst>
              </p14:cNvPr>
              <p14:cNvContentPartPr/>
              <p14:nvPr/>
            </p14:nvContentPartPr>
            <p14:xfrm>
              <a:off x="211983" y="2208743"/>
              <a:ext cx="308160" cy="2880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7152696-44F7-4004-BD43-6BEB474EAA8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3983" y="2191081"/>
                <a:ext cx="343800" cy="3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27BD30F-8FBA-4BD8-ACF2-ECF0D25267EF}"/>
                  </a:ext>
                </a:extLst>
              </p14:cNvPr>
              <p14:cNvContentPartPr/>
              <p14:nvPr/>
            </p14:nvContentPartPr>
            <p14:xfrm>
              <a:off x="723183" y="2254103"/>
              <a:ext cx="718200" cy="4021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27BD30F-8FBA-4BD8-ACF2-ECF0D25267E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5552" y="2236463"/>
                <a:ext cx="753822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893DC43-C462-46C9-BFAB-82970CBF32BD}"/>
                  </a:ext>
                </a:extLst>
              </p14:cNvPr>
              <p14:cNvContentPartPr/>
              <p14:nvPr/>
            </p14:nvContentPartPr>
            <p14:xfrm>
              <a:off x="116223" y="2934863"/>
              <a:ext cx="385560" cy="4230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893DC43-C462-46C9-BFAB-82970CBF32B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583" y="2916878"/>
                <a:ext cx="421200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2BEEA0F-E097-4A27-852F-156110B244F8}"/>
                  </a:ext>
                </a:extLst>
              </p14:cNvPr>
              <p14:cNvContentPartPr/>
              <p14:nvPr/>
            </p14:nvContentPartPr>
            <p14:xfrm>
              <a:off x="750183" y="3020543"/>
              <a:ext cx="906480" cy="414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2BEEA0F-E097-4A27-852F-156110B244F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2183" y="3002527"/>
                <a:ext cx="942120" cy="450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8780D35-7915-402A-BF7E-DC236A1DCB55}"/>
                  </a:ext>
                </a:extLst>
              </p14:cNvPr>
              <p14:cNvContentPartPr/>
              <p14:nvPr/>
            </p14:nvContentPartPr>
            <p14:xfrm>
              <a:off x="3791823" y="2114783"/>
              <a:ext cx="379080" cy="5439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8780D35-7915-402A-BF7E-DC236A1DCB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74183" y="2097143"/>
                <a:ext cx="41472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6015D34-BEB4-4E55-8DFE-D4A03A3C174E}"/>
                  </a:ext>
                </a:extLst>
              </p14:cNvPr>
              <p14:cNvContentPartPr/>
              <p14:nvPr/>
            </p14:nvContentPartPr>
            <p14:xfrm>
              <a:off x="2234823" y="2131703"/>
              <a:ext cx="1073880" cy="5400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6015D34-BEB4-4E55-8DFE-D4A03A3C174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17183" y="2114063"/>
                <a:ext cx="11095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3ED4163-F7A2-4254-88CD-F89D0156C367}"/>
                  </a:ext>
                </a:extLst>
              </p14:cNvPr>
              <p14:cNvContentPartPr/>
              <p14:nvPr/>
            </p14:nvContentPartPr>
            <p14:xfrm>
              <a:off x="4297623" y="2107583"/>
              <a:ext cx="531360" cy="3924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3ED4163-F7A2-4254-88CD-F89D0156C36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79971" y="2089583"/>
                <a:ext cx="567024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DE28AD9-A2A6-4815-90B0-1E64C29AF3C7}"/>
                  </a:ext>
                </a:extLst>
              </p14:cNvPr>
              <p14:cNvContentPartPr/>
              <p14:nvPr/>
            </p14:nvContentPartPr>
            <p14:xfrm>
              <a:off x="6779103" y="1857743"/>
              <a:ext cx="286560" cy="129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DE28AD9-A2A6-4815-90B0-1E64C29AF3C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61103" y="1840103"/>
                <a:ext cx="322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16B797A-98B0-443C-A669-DF6EB6DD2A68}"/>
                  </a:ext>
                </a:extLst>
              </p14:cNvPr>
              <p14:cNvContentPartPr/>
              <p14:nvPr/>
            </p14:nvContentPartPr>
            <p14:xfrm>
              <a:off x="5308143" y="2018663"/>
              <a:ext cx="1742400" cy="5342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16B797A-98B0-443C-A669-DF6EB6DD2A6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90143" y="2000663"/>
                <a:ext cx="177804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E79ACBC-457E-404B-9242-C3F2474FF9E5}"/>
                  </a:ext>
                </a:extLst>
              </p14:cNvPr>
              <p14:cNvContentPartPr/>
              <p14:nvPr/>
            </p14:nvContentPartPr>
            <p14:xfrm>
              <a:off x="2243103" y="2924063"/>
              <a:ext cx="1166040" cy="6195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E79ACBC-457E-404B-9242-C3F2474FF9E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25103" y="2906413"/>
                <a:ext cx="1201680" cy="655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2FAD446-D5B0-4166-BD00-872AFB22A481}"/>
                  </a:ext>
                </a:extLst>
              </p14:cNvPr>
              <p14:cNvContentPartPr/>
              <p14:nvPr/>
            </p14:nvContentPartPr>
            <p14:xfrm>
              <a:off x="3808383" y="2870423"/>
              <a:ext cx="996840" cy="6112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2FAD446-D5B0-4166-BD00-872AFB22A48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90743" y="2852434"/>
                <a:ext cx="1032480" cy="646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938A0193-C328-4548-A7F8-983B8AA67693}"/>
                  </a:ext>
                </a:extLst>
              </p14:cNvPr>
              <p14:cNvContentPartPr/>
              <p14:nvPr/>
            </p14:nvContentPartPr>
            <p14:xfrm>
              <a:off x="5283303" y="2690063"/>
              <a:ext cx="1879200" cy="8125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938A0193-C328-4548-A7F8-983B8AA6769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65663" y="2672071"/>
                <a:ext cx="1914840" cy="848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B7AA2781-243F-428F-AC64-1398CCD706E4}"/>
                  </a:ext>
                </a:extLst>
              </p14:cNvPr>
              <p14:cNvContentPartPr/>
              <p14:nvPr/>
            </p14:nvContentPartPr>
            <p14:xfrm>
              <a:off x="651903" y="4154543"/>
              <a:ext cx="1814760" cy="4100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B7AA2781-243F-428F-AC64-1398CCD706E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3903" y="4136903"/>
                <a:ext cx="185040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30D5146-971F-4DEC-BA90-2C6F0C7570BD}"/>
                  </a:ext>
                </a:extLst>
              </p14:cNvPr>
              <p14:cNvContentPartPr/>
              <p14:nvPr/>
            </p14:nvContentPartPr>
            <p14:xfrm>
              <a:off x="780783" y="4801103"/>
              <a:ext cx="1701360" cy="5857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30D5146-971F-4DEC-BA90-2C6F0C7570B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2783" y="4783463"/>
                <a:ext cx="173700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DBEDC3E7-C3DF-4BA5-9549-B9C7F779D128}"/>
                  </a:ext>
                </a:extLst>
              </p14:cNvPr>
              <p14:cNvContentPartPr/>
              <p14:nvPr/>
            </p14:nvContentPartPr>
            <p14:xfrm>
              <a:off x="1486023" y="4890743"/>
              <a:ext cx="202680" cy="2804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DBEDC3E7-C3DF-4BA5-9549-B9C7F779D12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68023" y="4873103"/>
                <a:ext cx="23832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F5B511C-E456-400E-B9E8-11E9E6F7F53A}"/>
                  </a:ext>
                </a:extLst>
              </p14:cNvPr>
              <p14:cNvContentPartPr/>
              <p14:nvPr/>
            </p14:nvContentPartPr>
            <p14:xfrm>
              <a:off x="1607343" y="3862943"/>
              <a:ext cx="275040" cy="2397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F5B511C-E456-400E-B9E8-11E9E6F7F53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89343" y="3845303"/>
                <a:ext cx="3106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73BCCBC-79C8-457A-822F-8BD63595EBAC}"/>
                  </a:ext>
                </a:extLst>
              </p14:cNvPr>
              <p14:cNvContentPartPr/>
              <p14:nvPr/>
            </p14:nvContentPartPr>
            <p14:xfrm>
              <a:off x="2805063" y="4172183"/>
              <a:ext cx="380520" cy="510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73BCCBC-79C8-457A-822F-8BD63595EBA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87423" y="4154183"/>
                <a:ext cx="41616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B487827-048D-4C0E-865A-F325E94BED1D}"/>
                  </a:ext>
                </a:extLst>
              </p14:cNvPr>
              <p14:cNvContentPartPr/>
              <p14:nvPr/>
            </p14:nvContentPartPr>
            <p14:xfrm>
              <a:off x="3422103" y="4260023"/>
              <a:ext cx="1091880" cy="2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B487827-048D-4C0E-865A-F325E94BED1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04103" y="4242383"/>
                <a:ext cx="11275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7C03910-08CD-4620-A599-AC911DFB6C72}"/>
                  </a:ext>
                </a:extLst>
              </p14:cNvPr>
              <p14:cNvContentPartPr/>
              <p14:nvPr/>
            </p14:nvContentPartPr>
            <p14:xfrm>
              <a:off x="3795423" y="3785903"/>
              <a:ext cx="258840" cy="302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7C03910-08CD-4620-A599-AC911DFB6C7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77783" y="3767903"/>
                <a:ext cx="2944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7134137-D593-42D7-BE4F-5855C8FD211E}"/>
                  </a:ext>
                </a:extLst>
              </p14:cNvPr>
              <p14:cNvContentPartPr/>
              <p14:nvPr/>
            </p14:nvContentPartPr>
            <p14:xfrm>
              <a:off x="4654383" y="4019183"/>
              <a:ext cx="642240" cy="579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7134137-D593-42D7-BE4F-5855C8FD211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36383" y="4001183"/>
                <a:ext cx="67788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CBB6476-5B78-4664-98FD-2B5EC87C40E5}"/>
                  </a:ext>
                </a:extLst>
              </p14:cNvPr>
              <p14:cNvContentPartPr/>
              <p14:nvPr/>
            </p14:nvContentPartPr>
            <p14:xfrm>
              <a:off x="1984623" y="1866023"/>
              <a:ext cx="3011760" cy="884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CBB6476-5B78-4664-98FD-2B5EC87C40E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66625" y="1848023"/>
                <a:ext cx="3047396" cy="9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6169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7152696-44F7-4004-BD43-6BEB474EAA80}"/>
                  </a:ext>
                </a:extLst>
              </p14:cNvPr>
              <p14:cNvContentPartPr/>
              <p14:nvPr/>
            </p14:nvContentPartPr>
            <p14:xfrm>
              <a:off x="211983" y="2208743"/>
              <a:ext cx="308160" cy="2880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7152696-44F7-4004-BD43-6BEB474EAA8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3983" y="2191081"/>
                <a:ext cx="343800" cy="3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27BD30F-8FBA-4BD8-ACF2-ECF0D25267EF}"/>
                  </a:ext>
                </a:extLst>
              </p14:cNvPr>
              <p14:cNvContentPartPr/>
              <p14:nvPr/>
            </p14:nvContentPartPr>
            <p14:xfrm>
              <a:off x="723183" y="2254103"/>
              <a:ext cx="718200" cy="4021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27BD30F-8FBA-4BD8-ACF2-ECF0D25267E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5552" y="2236463"/>
                <a:ext cx="753822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893DC43-C462-46C9-BFAB-82970CBF32BD}"/>
                  </a:ext>
                </a:extLst>
              </p14:cNvPr>
              <p14:cNvContentPartPr/>
              <p14:nvPr/>
            </p14:nvContentPartPr>
            <p14:xfrm>
              <a:off x="116223" y="2934863"/>
              <a:ext cx="385560" cy="4230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893DC43-C462-46C9-BFAB-82970CBF32B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583" y="2916878"/>
                <a:ext cx="421200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2BEEA0F-E097-4A27-852F-156110B244F8}"/>
                  </a:ext>
                </a:extLst>
              </p14:cNvPr>
              <p14:cNvContentPartPr/>
              <p14:nvPr/>
            </p14:nvContentPartPr>
            <p14:xfrm>
              <a:off x="750183" y="3020543"/>
              <a:ext cx="906480" cy="414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2BEEA0F-E097-4A27-852F-156110B244F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2183" y="3002527"/>
                <a:ext cx="942120" cy="450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8780D35-7915-402A-BF7E-DC236A1DCB55}"/>
                  </a:ext>
                </a:extLst>
              </p14:cNvPr>
              <p14:cNvContentPartPr/>
              <p14:nvPr/>
            </p14:nvContentPartPr>
            <p14:xfrm>
              <a:off x="3791823" y="2114783"/>
              <a:ext cx="379080" cy="5439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8780D35-7915-402A-BF7E-DC236A1DCB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74183" y="2097143"/>
                <a:ext cx="41472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6015D34-BEB4-4E55-8DFE-D4A03A3C174E}"/>
                  </a:ext>
                </a:extLst>
              </p14:cNvPr>
              <p14:cNvContentPartPr/>
              <p14:nvPr/>
            </p14:nvContentPartPr>
            <p14:xfrm>
              <a:off x="2234823" y="2131703"/>
              <a:ext cx="1073880" cy="5400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6015D34-BEB4-4E55-8DFE-D4A03A3C174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17183" y="2114063"/>
                <a:ext cx="11095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3ED4163-F7A2-4254-88CD-F89D0156C367}"/>
                  </a:ext>
                </a:extLst>
              </p14:cNvPr>
              <p14:cNvContentPartPr/>
              <p14:nvPr/>
            </p14:nvContentPartPr>
            <p14:xfrm>
              <a:off x="4297623" y="2107583"/>
              <a:ext cx="531360" cy="3924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3ED4163-F7A2-4254-88CD-F89D0156C36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79971" y="2089583"/>
                <a:ext cx="567024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DE28AD9-A2A6-4815-90B0-1E64C29AF3C7}"/>
                  </a:ext>
                </a:extLst>
              </p14:cNvPr>
              <p14:cNvContentPartPr/>
              <p14:nvPr/>
            </p14:nvContentPartPr>
            <p14:xfrm>
              <a:off x="6779103" y="1857743"/>
              <a:ext cx="286560" cy="129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DE28AD9-A2A6-4815-90B0-1E64C29AF3C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61103" y="1840103"/>
                <a:ext cx="322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16B797A-98B0-443C-A669-DF6EB6DD2A68}"/>
                  </a:ext>
                </a:extLst>
              </p14:cNvPr>
              <p14:cNvContentPartPr/>
              <p14:nvPr/>
            </p14:nvContentPartPr>
            <p14:xfrm>
              <a:off x="5308143" y="2018663"/>
              <a:ext cx="1742400" cy="5342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16B797A-98B0-443C-A669-DF6EB6DD2A6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90143" y="2000663"/>
                <a:ext cx="177804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E79ACBC-457E-404B-9242-C3F2474FF9E5}"/>
                  </a:ext>
                </a:extLst>
              </p14:cNvPr>
              <p14:cNvContentPartPr/>
              <p14:nvPr/>
            </p14:nvContentPartPr>
            <p14:xfrm>
              <a:off x="2243103" y="2924063"/>
              <a:ext cx="1166040" cy="6195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E79ACBC-457E-404B-9242-C3F2474FF9E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25103" y="2906413"/>
                <a:ext cx="1201680" cy="655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2FAD446-D5B0-4166-BD00-872AFB22A481}"/>
                  </a:ext>
                </a:extLst>
              </p14:cNvPr>
              <p14:cNvContentPartPr/>
              <p14:nvPr/>
            </p14:nvContentPartPr>
            <p14:xfrm>
              <a:off x="3808383" y="2870423"/>
              <a:ext cx="996840" cy="6112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2FAD446-D5B0-4166-BD00-872AFB22A48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90743" y="2852434"/>
                <a:ext cx="1032480" cy="646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938A0193-C328-4548-A7F8-983B8AA67693}"/>
                  </a:ext>
                </a:extLst>
              </p14:cNvPr>
              <p14:cNvContentPartPr/>
              <p14:nvPr/>
            </p14:nvContentPartPr>
            <p14:xfrm>
              <a:off x="5283303" y="2690063"/>
              <a:ext cx="1879200" cy="8125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938A0193-C328-4548-A7F8-983B8AA6769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65663" y="2672071"/>
                <a:ext cx="1914840" cy="848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B7AA2781-243F-428F-AC64-1398CCD706E4}"/>
                  </a:ext>
                </a:extLst>
              </p14:cNvPr>
              <p14:cNvContentPartPr/>
              <p14:nvPr/>
            </p14:nvContentPartPr>
            <p14:xfrm>
              <a:off x="651903" y="4154543"/>
              <a:ext cx="1814760" cy="4100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B7AA2781-243F-428F-AC64-1398CCD706E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3903" y="4136903"/>
                <a:ext cx="185040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30D5146-971F-4DEC-BA90-2C6F0C7570BD}"/>
                  </a:ext>
                </a:extLst>
              </p14:cNvPr>
              <p14:cNvContentPartPr/>
              <p14:nvPr/>
            </p14:nvContentPartPr>
            <p14:xfrm>
              <a:off x="780783" y="4801103"/>
              <a:ext cx="1701360" cy="5857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30D5146-971F-4DEC-BA90-2C6F0C7570B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2783" y="4783463"/>
                <a:ext cx="173700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DBEDC3E7-C3DF-4BA5-9549-B9C7F779D128}"/>
                  </a:ext>
                </a:extLst>
              </p14:cNvPr>
              <p14:cNvContentPartPr/>
              <p14:nvPr/>
            </p14:nvContentPartPr>
            <p14:xfrm>
              <a:off x="1486023" y="4890743"/>
              <a:ext cx="202680" cy="2804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DBEDC3E7-C3DF-4BA5-9549-B9C7F779D12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68023" y="4873103"/>
                <a:ext cx="23832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F5B511C-E456-400E-B9E8-11E9E6F7F53A}"/>
                  </a:ext>
                </a:extLst>
              </p14:cNvPr>
              <p14:cNvContentPartPr/>
              <p14:nvPr/>
            </p14:nvContentPartPr>
            <p14:xfrm>
              <a:off x="1607343" y="3862943"/>
              <a:ext cx="275040" cy="2397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F5B511C-E456-400E-B9E8-11E9E6F7F53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89343" y="3845303"/>
                <a:ext cx="3106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73BCCBC-79C8-457A-822F-8BD63595EBAC}"/>
                  </a:ext>
                </a:extLst>
              </p14:cNvPr>
              <p14:cNvContentPartPr/>
              <p14:nvPr/>
            </p14:nvContentPartPr>
            <p14:xfrm>
              <a:off x="2805063" y="4172183"/>
              <a:ext cx="380520" cy="510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73BCCBC-79C8-457A-822F-8BD63595EBA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87423" y="4154183"/>
                <a:ext cx="41616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B487827-048D-4C0E-865A-F325E94BED1D}"/>
                  </a:ext>
                </a:extLst>
              </p14:cNvPr>
              <p14:cNvContentPartPr/>
              <p14:nvPr/>
            </p14:nvContentPartPr>
            <p14:xfrm>
              <a:off x="3422103" y="4260023"/>
              <a:ext cx="1091880" cy="2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B487827-048D-4C0E-865A-F325E94BED1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04103" y="4242383"/>
                <a:ext cx="11275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7C03910-08CD-4620-A599-AC911DFB6C72}"/>
                  </a:ext>
                </a:extLst>
              </p14:cNvPr>
              <p14:cNvContentPartPr/>
              <p14:nvPr/>
            </p14:nvContentPartPr>
            <p14:xfrm>
              <a:off x="3795423" y="3785903"/>
              <a:ext cx="258840" cy="302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7C03910-08CD-4620-A599-AC911DFB6C7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77783" y="3767903"/>
                <a:ext cx="2944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B04FFD8-78E3-4690-917D-F84C06615B92}"/>
                  </a:ext>
                </a:extLst>
              </p14:cNvPr>
              <p14:cNvContentPartPr/>
              <p14:nvPr/>
            </p14:nvContentPartPr>
            <p14:xfrm>
              <a:off x="4709463" y="4142303"/>
              <a:ext cx="1536480" cy="250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B04FFD8-78E3-4690-917D-F84C06615B9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91463" y="4124303"/>
                <a:ext cx="157212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42A7841-3910-4070-8EF4-3F71BA11FB40}"/>
                  </a:ext>
                </a:extLst>
              </p14:cNvPr>
              <p14:cNvContentPartPr/>
              <p14:nvPr/>
            </p14:nvContentPartPr>
            <p14:xfrm>
              <a:off x="5635023" y="3731543"/>
              <a:ext cx="288360" cy="351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42A7841-3910-4070-8EF4-3F71BA11FB4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17383" y="3713903"/>
                <a:ext cx="324000" cy="38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9459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7152696-44F7-4004-BD43-6BEB474EAA80}"/>
                  </a:ext>
                </a:extLst>
              </p14:cNvPr>
              <p14:cNvContentPartPr/>
              <p14:nvPr/>
            </p14:nvContentPartPr>
            <p14:xfrm>
              <a:off x="211983" y="2208743"/>
              <a:ext cx="308160" cy="2880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7152696-44F7-4004-BD43-6BEB474EAA8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3983" y="2191081"/>
                <a:ext cx="343800" cy="3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27BD30F-8FBA-4BD8-ACF2-ECF0D25267EF}"/>
                  </a:ext>
                </a:extLst>
              </p14:cNvPr>
              <p14:cNvContentPartPr/>
              <p14:nvPr/>
            </p14:nvContentPartPr>
            <p14:xfrm>
              <a:off x="723183" y="2254103"/>
              <a:ext cx="718200" cy="4021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27BD30F-8FBA-4BD8-ACF2-ECF0D25267E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5552" y="2236463"/>
                <a:ext cx="753822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893DC43-C462-46C9-BFAB-82970CBF32BD}"/>
                  </a:ext>
                </a:extLst>
              </p14:cNvPr>
              <p14:cNvContentPartPr/>
              <p14:nvPr/>
            </p14:nvContentPartPr>
            <p14:xfrm>
              <a:off x="116223" y="2934863"/>
              <a:ext cx="385560" cy="4230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893DC43-C462-46C9-BFAB-82970CBF32B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583" y="2916878"/>
                <a:ext cx="421200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2BEEA0F-E097-4A27-852F-156110B244F8}"/>
                  </a:ext>
                </a:extLst>
              </p14:cNvPr>
              <p14:cNvContentPartPr/>
              <p14:nvPr/>
            </p14:nvContentPartPr>
            <p14:xfrm>
              <a:off x="750183" y="3020543"/>
              <a:ext cx="906480" cy="414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2BEEA0F-E097-4A27-852F-156110B244F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2183" y="3002527"/>
                <a:ext cx="942120" cy="450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8780D35-7915-402A-BF7E-DC236A1DCB55}"/>
                  </a:ext>
                </a:extLst>
              </p14:cNvPr>
              <p14:cNvContentPartPr/>
              <p14:nvPr/>
            </p14:nvContentPartPr>
            <p14:xfrm>
              <a:off x="3791823" y="2114783"/>
              <a:ext cx="379080" cy="5439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8780D35-7915-402A-BF7E-DC236A1DCB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74183" y="2097143"/>
                <a:ext cx="41472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6015D34-BEB4-4E55-8DFE-D4A03A3C174E}"/>
                  </a:ext>
                </a:extLst>
              </p14:cNvPr>
              <p14:cNvContentPartPr/>
              <p14:nvPr/>
            </p14:nvContentPartPr>
            <p14:xfrm>
              <a:off x="2234823" y="2131703"/>
              <a:ext cx="1073880" cy="5400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6015D34-BEB4-4E55-8DFE-D4A03A3C174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17183" y="2114063"/>
                <a:ext cx="11095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3ED4163-F7A2-4254-88CD-F89D0156C367}"/>
                  </a:ext>
                </a:extLst>
              </p14:cNvPr>
              <p14:cNvContentPartPr/>
              <p14:nvPr/>
            </p14:nvContentPartPr>
            <p14:xfrm>
              <a:off x="4297623" y="2107583"/>
              <a:ext cx="531360" cy="3924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3ED4163-F7A2-4254-88CD-F89D0156C36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79971" y="2089583"/>
                <a:ext cx="567024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DE28AD9-A2A6-4815-90B0-1E64C29AF3C7}"/>
                  </a:ext>
                </a:extLst>
              </p14:cNvPr>
              <p14:cNvContentPartPr/>
              <p14:nvPr/>
            </p14:nvContentPartPr>
            <p14:xfrm>
              <a:off x="6779103" y="1857743"/>
              <a:ext cx="286560" cy="129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DE28AD9-A2A6-4815-90B0-1E64C29AF3C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61103" y="1840103"/>
                <a:ext cx="322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16B797A-98B0-443C-A669-DF6EB6DD2A68}"/>
                  </a:ext>
                </a:extLst>
              </p14:cNvPr>
              <p14:cNvContentPartPr/>
              <p14:nvPr/>
            </p14:nvContentPartPr>
            <p14:xfrm>
              <a:off x="5308143" y="2018663"/>
              <a:ext cx="1742400" cy="5342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16B797A-98B0-443C-A669-DF6EB6DD2A6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90143" y="2000663"/>
                <a:ext cx="177804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E79ACBC-457E-404B-9242-C3F2474FF9E5}"/>
                  </a:ext>
                </a:extLst>
              </p14:cNvPr>
              <p14:cNvContentPartPr/>
              <p14:nvPr/>
            </p14:nvContentPartPr>
            <p14:xfrm>
              <a:off x="2243103" y="2924063"/>
              <a:ext cx="1166040" cy="6195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E79ACBC-457E-404B-9242-C3F2474FF9E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25103" y="2906413"/>
                <a:ext cx="1201680" cy="655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2FAD446-D5B0-4166-BD00-872AFB22A481}"/>
                  </a:ext>
                </a:extLst>
              </p14:cNvPr>
              <p14:cNvContentPartPr/>
              <p14:nvPr/>
            </p14:nvContentPartPr>
            <p14:xfrm>
              <a:off x="3808383" y="2870423"/>
              <a:ext cx="996840" cy="6112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2FAD446-D5B0-4166-BD00-872AFB22A48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90743" y="2852434"/>
                <a:ext cx="1032480" cy="646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938A0193-C328-4548-A7F8-983B8AA67693}"/>
                  </a:ext>
                </a:extLst>
              </p14:cNvPr>
              <p14:cNvContentPartPr/>
              <p14:nvPr/>
            </p14:nvContentPartPr>
            <p14:xfrm>
              <a:off x="5283303" y="2690063"/>
              <a:ext cx="1879200" cy="8125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938A0193-C328-4548-A7F8-983B8AA6769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65663" y="2672071"/>
                <a:ext cx="1914840" cy="848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B7AA2781-243F-428F-AC64-1398CCD706E4}"/>
                  </a:ext>
                </a:extLst>
              </p14:cNvPr>
              <p14:cNvContentPartPr/>
              <p14:nvPr/>
            </p14:nvContentPartPr>
            <p14:xfrm>
              <a:off x="651903" y="4154543"/>
              <a:ext cx="1814760" cy="4100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B7AA2781-243F-428F-AC64-1398CCD706E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3903" y="4136903"/>
                <a:ext cx="185040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30D5146-971F-4DEC-BA90-2C6F0C7570BD}"/>
                  </a:ext>
                </a:extLst>
              </p14:cNvPr>
              <p14:cNvContentPartPr/>
              <p14:nvPr/>
            </p14:nvContentPartPr>
            <p14:xfrm>
              <a:off x="780783" y="4801103"/>
              <a:ext cx="1701360" cy="5857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30D5146-971F-4DEC-BA90-2C6F0C7570B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2783" y="4783463"/>
                <a:ext cx="173700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DBEDC3E7-C3DF-4BA5-9549-B9C7F779D128}"/>
                  </a:ext>
                </a:extLst>
              </p14:cNvPr>
              <p14:cNvContentPartPr/>
              <p14:nvPr/>
            </p14:nvContentPartPr>
            <p14:xfrm>
              <a:off x="1486023" y="4890743"/>
              <a:ext cx="202680" cy="2804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DBEDC3E7-C3DF-4BA5-9549-B9C7F779D12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68023" y="4873103"/>
                <a:ext cx="23832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F5B511C-E456-400E-B9E8-11E9E6F7F53A}"/>
                  </a:ext>
                </a:extLst>
              </p14:cNvPr>
              <p14:cNvContentPartPr/>
              <p14:nvPr/>
            </p14:nvContentPartPr>
            <p14:xfrm>
              <a:off x="1607343" y="3862943"/>
              <a:ext cx="275040" cy="2397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F5B511C-E456-400E-B9E8-11E9E6F7F53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89343" y="3845303"/>
                <a:ext cx="3106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73BCCBC-79C8-457A-822F-8BD63595EBAC}"/>
                  </a:ext>
                </a:extLst>
              </p14:cNvPr>
              <p14:cNvContentPartPr/>
              <p14:nvPr/>
            </p14:nvContentPartPr>
            <p14:xfrm>
              <a:off x="2805063" y="4172183"/>
              <a:ext cx="380520" cy="510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73BCCBC-79C8-457A-822F-8BD63595EBA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87423" y="4154183"/>
                <a:ext cx="41616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B487827-048D-4C0E-865A-F325E94BED1D}"/>
                  </a:ext>
                </a:extLst>
              </p14:cNvPr>
              <p14:cNvContentPartPr/>
              <p14:nvPr/>
            </p14:nvContentPartPr>
            <p14:xfrm>
              <a:off x="3422103" y="4260023"/>
              <a:ext cx="1091880" cy="2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B487827-048D-4C0E-865A-F325E94BED1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04103" y="4242383"/>
                <a:ext cx="11275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7C03910-08CD-4620-A599-AC911DFB6C72}"/>
                  </a:ext>
                </a:extLst>
              </p14:cNvPr>
              <p14:cNvContentPartPr/>
              <p14:nvPr/>
            </p14:nvContentPartPr>
            <p14:xfrm>
              <a:off x="3795423" y="3785903"/>
              <a:ext cx="258840" cy="302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7C03910-08CD-4620-A599-AC911DFB6C7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77783" y="3767903"/>
                <a:ext cx="2944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B04FFD8-78E3-4690-917D-F84C06615B92}"/>
                  </a:ext>
                </a:extLst>
              </p14:cNvPr>
              <p14:cNvContentPartPr/>
              <p14:nvPr/>
            </p14:nvContentPartPr>
            <p14:xfrm>
              <a:off x="4709463" y="4142303"/>
              <a:ext cx="1536480" cy="250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B04FFD8-78E3-4690-917D-F84C06615B9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91463" y="4124303"/>
                <a:ext cx="157212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42A7841-3910-4070-8EF4-3F71BA11FB40}"/>
                  </a:ext>
                </a:extLst>
              </p14:cNvPr>
              <p14:cNvContentPartPr/>
              <p14:nvPr/>
            </p14:nvContentPartPr>
            <p14:xfrm>
              <a:off x="5635023" y="3731543"/>
              <a:ext cx="288360" cy="351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42A7841-3910-4070-8EF4-3F71BA11FB4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17383" y="3713903"/>
                <a:ext cx="3240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3DE504E-CD06-473A-8457-0F833E941367}"/>
                  </a:ext>
                </a:extLst>
              </p14:cNvPr>
              <p14:cNvContentPartPr/>
              <p14:nvPr/>
            </p14:nvContentPartPr>
            <p14:xfrm>
              <a:off x="6463383" y="3871943"/>
              <a:ext cx="648720" cy="632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3DE504E-CD06-473A-8457-0F833E94136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445743" y="3854303"/>
                <a:ext cx="68436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64A2DB4-25CC-4CBA-AE56-290236C101FB}"/>
                  </a:ext>
                </a:extLst>
              </p14:cNvPr>
              <p14:cNvContentPartPr/>
              <p14:nvPr/>
            </p14:nvContentPartPr>
            <p14:xfrm>
              <a:off x="3601023" y="1583063"/>
              <a:ext cx="3902760" cy="1133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64A2DB4-25CC-4CBA-AE56-290236C101F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583383" y="1565063"/>
                <a:ext cx="3938400" cy="11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359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7152696-44F7-4004-BD43-6BEB474EAA80}"/>
                  </a:ext>
                </a:extLst>
              </p14:cNvPr>
              <p14:cNvContentPartPr/>
              <p14:nvPr/>
            </p14:nvContentPartPr>
            <p14:xfrm>
              <a:off x="211983" y="2208743"/>
              <a:ext cx="308160" cy="2880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7152696-44F7-4004-BD43-6BEB474EAA8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3983" y="2191081"/>
                <a:ext cx="343800" cy="3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27BD30F-8FBA-4BD8-ACF2-ECF0D25267EF}"/>
                  </a:ext>
                </a:extLst>
              </p14:cNvPr>
              <p14:cNvContentPartPr/>
              <p14:nvPr/>
            </p14:nvContentPartPr>
            <p14:xfrm>
              <a:off x="723183" y="2254103"/>
              <a:ext cx="718200" cy="4021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27BD30F-8FBA-4BD8-ACF2-ECF0D25267E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5552" y="2236463"/>
                <a:ext cx="753822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893DC43-C462-46C9-BFAB-82970CBF32BD}"/>
                  </a:ext>
                </a:extLst>
              </p14:cNvPr>
              <p14:cNvContentPartPr/>
              <p14:nvPr/>
            </p14:nvContentPartPr>
            <p14:xfrm>
              <a:off x="116223" y="2934863"/>
              <a:ext cx="385560" cy="4230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893DC43-C462-46C9-BFAB-82970CBF32B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583" y="2916878"/>
                <a:ext cx="421200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2BEEA0F-E097-4A27-852F-156110B244F8}"/>
                  </a:ext>
                </a:extLst>
              </p14:cNvPr>
              <p14:cNvContentPartPr/>
              <p14:nvPr/>
            </p14:nvContentPartPr>
            <p14:xfrm>
              <a:off x="750183" y="3020543"/>
              <a:ext cx="906480" cy="414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2BEEA0F-E097-4A27-852F-156110B244F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2183" y="3002527"/>
                <a:ext cx="942120" cy="450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8780D35-7915-402A-BF7E-DC236A1DCB55}"/>
                  </a:ext>
                </a:extLst>
              </p14:cNvPr>
              <p14:cNvContentPartPr/>
              <p14:nvPr/>
            </p14:nvContentPartPr>
            <p14:xfrm>
              <a:off x="3791823" y="2114783"/>
              <a:ext cx="379080" cy="5439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8780D35-7915-402A-BF7E-DC236A1DCB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74183" y="2097143"/>
                <a:ext cx="41472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6015D34-BEB4-4E55-8DFE-D4A03A3C174E}"/>
                  </a:ext>
                </a:extLst>
              </p14:cNvPr>
              <p14:cNvContentPartPr/>
              <p14:nvPr/>
            </p14:nvContentPartPr>
            <p14:xfrm>
              <a:off x="2234823" y="2131703"/>
              <a:ext cx="1073880" cy="5400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6015D34-BEB4-4E55-8DFE-D4A03A3C174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17183" y="2114063"/>
                <a:ext cx="11095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3ED4163-F7A2-4254-88CD-F89D0156C367}"/>
                  </a:ext>
                </a:extLst>
              </p14:cNvPr>
              <p14:cNvContentPartPr/>
              <p14:nvPr/>
            </p14:nvContentPartPr>
            <p14:xfrm>
              <a:off x="4297623" y="2107583"/>
              <a:ext cx="531360" cy="3924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3ED4163-F7A2-4254-88CD-F89D0156C36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79971" y="2089583"/>
                <a:ext cx="567024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DE28AD9-A2A6-4815-90B0-1E64C29AF3C7}"/>
                  </a:ext>
                </a:extLst>
              </p14:cNvPr>
              <p14:cNvContentPartPr/>
              <p14:nvPr/>
            </p14:nvContentPartPr>
            <p14:xfrm>
              <a:off x="6779103" y="1857743"/>
              <a:ext cx="286560" cy="129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DE28AD9-A2A6-4815-90B0-1E64C29AF3C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61103" y="1840103"/>
                <a:ext cx="322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16B797A-98B0-443C-A669-DF6EB6DD2A68}"/>
                  </a:ext>
                </a:extLst>
              </p14:cNvPr>
              <p14:cNvContentPartPr/>
              <p14:nvPr/>
            </p14:nvContentPartPr>
            <p14:xfrm>
              <a:off x="5308143" y="2018663"/>
              <a:ext cx="1742400" cy="5342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16B797A-98B0-443C-A669-DF6EB6DD2A6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90143" y="2000663"/>
                <a:ext cx="177804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E79ACBC-457E-404B-9242-C3F2474FF9E5}"/>
                  </a:ext>
                </a:extLst>
              </p14:cNvPr>
              <p14:cNvContentPartPr/>
              <p14:nvPr/>
            </p14:nvContentPartPr>
            <p14:xfrm>
              <a:off x="2243103" y="2924063"/>
              <a:ext cx="1166040" cy="6195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E79ACBC-457E-404B-9242-C3F2474FF9E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25103" y="2906413"/>
                <a:ext cx="1201680" cy="655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2FAD446-D5B0-4166-BD00-872AFB22A481}"/>
                  </a:ext>
                </a:extLst>
              </p14:cNvPr>
              <p14:cNvContentPartPr/>
              <p14:nvPr/>
            </p14:nvContentPartPr>
            <p14:xfrm>
              <a:off x="3808383" y="2870423"/>
              <a:ext cx="996840" cy="6112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2FAD446-D5B0-4166-BD00-872AFB22A48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90743" y="2852434"/>
                <a:ext cx="1032480" cy="646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938A0193-C328-4548-A7F8-983B8AA67693}"/>
                  </a:ext>
                </a:extLst>
              </p14:cNvPr>
              <p14:cNvContentPartPr/>
              <p14:nvPr/>
            </p14:nvContentPartPr>
            <p14:xfrm>
              <a:off x="5283303" y="2690063"/>
              <a:ext cx="1879200" cy="8125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938A0193-C328-4548-A7F8-983B8AA6769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65663" y="2672071"/>
                <a:ext cx="1914840" cy="848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B7AA2781-243F-428F-AC64-1398CCD706E4}"/>
                  </a:ext>
                </a:extLst>
              </p14:cNvPr>
              <p14:cNvContentPartPr/>
              <p14:nvPr/>
            </p14:nvContentPartPr>
            <p14:xfrm>
              <a:off x="651903" y="4154543"/>
              <a:ext cx="1814760" cy="4100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B7AA2781-243F-428F-AC64-1398CCD706E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3903" y="4136903"/>
                <a:ext cx="185040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30D5146-971F-4DEC-BA90-2C6F0C7570BD}"/>
                  </a:ext>
                </a:extLst>
              </p14:cNvPr>
              <p14:cNvContentPartPr/>
              <p14:nvPr/>
            </p14:nvContentPartPr>
            <p14:xfrm>
              <a:off x="780783" y="4801103"/>
              <a:ext cx="1701360" cy="5857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30D5146-971F-4DEC-BA90-2C6F0C7570B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2783" y="4783463"/>
                <a:ext cx="173700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DBEDC3E7-C3DF-4BA5-9549-B9C7F779D128}"/>
                  </a:ext>
                </a:extLst>
              </p14:cNvPr>
              <p14:cNvContentPartPr/>
              <p14:nvPr/>
            </p14:nvContentPartPr>
            <p14:xfrm>
              <a:off x="1486023" y="4890743"/>
              <a:ext cx="202680" cy="2804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DBEDC3E7-C3DF-4BA5-9549-B9C7F779D12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68023" y="4873103"/>
                <a:ext cx="23832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F5B511C-E456-400E-B9E8-11E9E6F7F53A}"/>
                  </a:ext>
                </a:extLst>
              </p14:cNvPr>
              <p14:cNvContentPartPr/>
              <p14:nvPr/>
            </p14:nvContentPartPr>
            <p14:xfrm>
              <a:off x="1607343" y="3862943"/>
              <a:ext cx="275040" cy="2397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F5B511C-E456-400E-B9E8-11E9E6F7F53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89343" y="3845303"/>
                <a:ext cx="3106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73BCCBC-79C8-457A-822F-8BD63595EBAC}"/>
                  </a:ext>
                </a:extLst>
              </p14:cNvPr>
              <p14:cNvContentPartPr/>
              <p14:nvPr/>
            </p14:nvContentPartPr>
            <p14:xfrm>
              <a:off x="2805063" y="4172183"/>
              <a:ext cx="380520" cy="510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73BCCBC-79C8-457A-822F-8BD63595EBA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87423" y="4154183"/>
                <a:ext cx="41616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B487827-048D-4C0E-865A-F325E94BED1D}"/>
                  </a:ext>
                </a:extLst>
              </p14:cNvPr>
              <p14:cNvContentPartPr/>
              <p14:nvPr/>
            </p14:nvContentPartPr>
            <p14:xfrm>
              <a:off x="3422103" y="4260023"/>
              <a:ext cx="1091880" cy="2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B487827-048D-4C0E-865A-F325E94BED1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04103" y="4242383"/>
                <a:ext cx="11275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7C03910-08CD-4620-A599-AC911DFB6C72}"/>
                  </a:ext>
                </a:extLst>
              </p14:cNvPr>
              <p14:cNvContentPartPr/>
              <p14:nvPr/>
            </p14:nvContentPartPr>
            <p14:xfrm>
              <a:off x="3795423" y="3785903"/>
              <a:ext cx="258840" cy="302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7C03910-08CD-4620-A599-AC911DFB6C7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77783" y="3767903"/>
                <a:ext cx="2944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B04FFD8-78E3-4690-917D-F84C06615B92}"/>
                  </a:ext>
                </a:extLst>
              </p14:cNvPr>
              <p14:cNvContentPartPr/>
              <p14:nvPr/>
            </p14:nvContentPartPr>
            <p14:xfrm>
              <a:off x="4709463" y="4142303"/>
              <a:ext cx="1536480" cy="250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B04FFD8-78E3-4690-917D-F84C06615B9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91463" y="4124303"/>
                <a:ext cx="157212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42A7841-3910-4070-8EF4-3F71BA11FB40}"/>
                  </a:ext>
                </a:extLst>
              </p14:cNvPr>
              <p14:cNvContentPartPr/>
              <p14:nvPr/>
            </p14:nvContentPartPr>
            <p14:xfrm>
              <a:off x="5635023" y="3731543"/>
              <a:ext cx="288360" cy="351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42A7841-3910-4070-8EF4-3F71BA11FB4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17383" y="3713903"/>
                <a:ext cx="3240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64A2DB4-25CC-4CBA-AE56-290236C101FB}"/>
                  </a:ext>
                </a:extLst>
              </p14:cNvPr>
              <p14:cNvContentPartPr/>
              <p14:nvPr/>
            </p14:nvContentPartPr>
            <p14:xfrm>
              <a:off x="3601023" y="1583063"/>
              <a:ext cx="3902760" cy="1133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64A2DB4-25CC-4CBA-AE56-290236C101F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83383" y="1565063"/>
                <a:ext cx="3938400" cy="11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3DEEC47-AF22-4052-B2B6-6737DB927098}"/>
                  </a:ext>
                </a:extLst>
              </p14:cNvPr>
              <p14:cNvContentPartPr/>
              <p14:nvPr/>
            </p14:nvContentPartPr>
            <p14:xfrm>
              <a:off x="8282823" y="2052143"/>
              <a:ext cx="2103120" cy="605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3DEEC47-AF22-4052-B2B6-6737DB92709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265183" y="2034503"/>
                <a:ext cx="213876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384BDCBC-4696-4222-A028-FAE8CBD0F7AF}"/>
                  </a:ext>
                </a:extLst>
              </p14:cNvPr>
              <p14:cNvContentPartPr/>
              <p14:nvPr/>
            </p14:nvContentPartPr>
            <p14:xfrm>
              <a:off x="6547983" y="3901823"/>
              <a:ext cx="216360" cy="4676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384BDCBC-4696-4222-A028-FAE8CBD0F7A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529983" y="3883823"/>
                <a:ext cx="25200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8966B773-7CCF-4041-981C-3ECFF39AF7F6}"/>
                  </a:ext>
                </a:extLst>
              </p14:cNvPr>
              <p14:cNvContentPartPr/>
              <p14:nvPr/>
            </p14:nvContentPartPr>
            <p14:xfrm>
              <a:off x="7060983" y="4139783"/>
              <a:ext cx="804960" cy="313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8966B773-7CCF-4041-981C-3ECFF39AF7F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043343" y="4122143"/>
                <a:ext cx="8406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3BC9B399-619F-424B-8144-77BA4D27C877}"/>
                  </a:ext>
                </a:extLst>
              </p14:cNvPr>
              <p14:cNvContentPartPr/>
              <p14:nvPr/>
            </p14:nvContentPartPr>
            <p14:xfrm>
              <a:off x="6683343" y="4498703"/>
              <a:ext cx="1169640" cy="2858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3BC9B399-619F-424B-8144-77BA4D27C87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65703" y="4480703"/>
                <a:ext cx="120528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C7C88658-95CA-4C93-94AF-904BE508EB2C}"/>
                  </a:ext>
                </a:extLst>
              </p14:cNvPr>
              <p14:cNvContentPartPr/>
              <p14:nvPr/>
            </p14:nvContentPartPr>
            <p14:xfrm>
              <a:off x="7300023" y="3671423"/>
              <a:ext cx="228240" cy="3416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C7C88658-95CA-4C93-94AF-904BE508EB2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282023" y="3653423"/>
                <a:ext cx="26388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FA007A7A-DA52-4F5F-A1FD-ABFE2ABFF70F}"/>
                  </a:ext>
                </a:extLst>
              </p14:cNvPr>
              <p14:cNvContentPartPr/>
              <p14:nvPr/>
            </p14:nvContentPartPr>
            <p14:xfrm>
              <a:off x="7199583" y="4344263"/>
              <a:ext cx="258480" cy="2743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FA007A7A-DA52-4F5F-A1FD-ABFE2ABFF70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81583" y="4326263"/>
                <a:ext cx="29412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141E001-A7B3-4380-9A6B-F69FC81E7FC4}"/>
                  </a:ext>
                </a:extLst>
              </p14:cNvPr>
              <p14:cNvContentPartPr/>
              <p14:nvPr/>
            </p14:nvContentPartPr>
            <p14:xfrm>
              <a:off x="8087343" y="4478183"/>
              <a:ext cx="252360" cy="2966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141E001-A7B3-4380-9A6B-F69FC81E7FC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069343" y="4460183"/>
                <a:ext cx="2880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4B0FD65B-93B2-4EE1-85F8-24B872B8426E}"/>
                  </a:ext>
                </a:extLst>
              </p14:cNvPr>
              <p14:cNvContentPartPr/>
              <p14:nvPr/>
            </p14:nvContentPartPr>
            <p14:xfrm>
              <a:off x="8090223" y="3886703"/>
              <a:ext cx="249840" cy="3236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4B0FD65B-93B2-4EE1-85F8-24B872B8426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072223" y="3868703"/>
                <a:ext cx="285480" cy="3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6839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7152696-44F7-4004-BD43-6BEB474EAA80}"/>
                  </a:ext>
                </a:extLst>
              </p14:cNvPr>
              <p14:cNvContentPartPr/>
              <p14:nvPr/>
            </p14:nvContentPartPr>
            <p14:xfrm>
              <a:off x="211983" y="2208743"/>
              <a:ext cx="308160" cy="2880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7152696-44F7-4004-BD43-6BEB474EAA8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3983" y="2191081"/>
                <a:ext cx="343800" cy="3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27BD30F-8FBA-4BD8-ACF2-ECF0D25267EF}"/>
                  </a:ext>
                </a:extLst>
              </p14:cNvPr>
              <p14:cNvContentPartPr/>
              <p14:nvPr/>
            </p14:nvContentPartPr>
            <p14:xfrm>
              <a:off x="723183" y="2254103"/>
              <a:ext cx="718200" cy="4021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27BD30F-8FBA-4BD8-ACF2-ECF0D25267E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5552" y="2236463"/>
                <a:ext cx="753822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893DC43-C462-46C9-BFAB-82970CBF32BD}"/>
                  </a:ext>
                </a:extLst>
              </p14:cNvPr>
              <p14:cNvContentPartPr/>
              <p14:nvPr/>
            </p14:nvContentPartPr>
            <p14:xfrm>
              <a:off x="116223" y="2934863"/>
              <a:ext cx="385560" cy="4230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893DC43-C462-46C9-BFAB-82970CBF32B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583" y="2916878"/>
                <a:ext cx="421200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2BEEA0F-E097-4A27-852F-156110B244F8}"/>
                  </a:ext>
                </a:extLst>
              </p14:cNvPr>
              <p14:cNvContentPartPr/>
              <p14:nvPr/>
            </p14:nvContentPartPr>
            <p14:xfrm>
              <a:off x="750183" y="3020543"/>
              <a:ext cx="906480" cy="414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2BEEA0F-E097-4A27-852F-156110B244F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2183" y="3002527"/>
                <a:ext cx="942120" cy="450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8780D35-7915-402A-BF7E-DC236A1DCB55}"/>
                  </a:ext>
                </a:extLst>
              </p14:cNvPr>
              <p14:cNvContentPartPr/>
              <p14:nvPr/>
            </p14:nvContentPartPr>
            <p14:xfrm>
              <a:off x="3791823" y="2114783"/>
              <a:ext cx="379080" cy="5439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8780D35-7915-402A-BF7E-DC236A1DCB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74183" y="2097143"/>
                <a:ext cx="41472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6015D34-BEB4-4E55-8DFE-D4A03A3C174E}"/>
                  </a:ext>
                </a:extLst>
              </p14:cNvPr>
              <p14:cNvContentPartPr/>
              <p14:nvPr/>
            </p14:nvContentPartPr>
            <p14:xfrm>
              <a:off x="2234823" y="2131703"/>
              <a:ext cx="1073880" cy="5400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6015D34-BEB4-4E55-8DFE-D4A03A3C174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17183" y="2114063"/>
                <a:ext cx="11095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3ED4163-F7A2-4254-88CD-F89D0156C367}"/>
                  </a:ext>
                </a:extLst>
              </p14:cNvPr>
              <p14:cNvContentPartPr/>
              <p14:nvPr/>
            </p14:nvContentPartPr>
            <p14:xfrm>
              <a:off x="4297623" y="2107583"/>
              <a:ext cx="531360" cy="3924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3ED4163-F7A2-4254-88CD-F89D0156C36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79971" y="2089583"/>
                <a:ext cx="567024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DE28AD9-A2A6-4815-90B0-1E64C29AF3C7}"/>
                  </a:ext>
                </a:extLst>
              </p14:cNvPr>
              <p14:cNvContentPartPr/>
              <p14:nvPr/>
            </p14:nvContentPartPr>
            <p14:xfrm>
              <a:off x="6779103" y="1857743"/>
              <a:ext cx="286560" cy="129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DE28AD9-A2A6-4815-90B0-1E64C29AF3C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61103" y="1840103"/>
                <a:ext cx="322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16B797A-98B0-443C-A669-DF6EB6DD2A68}"/>
                  </a:ext>
                </a:extLst>
              </p14:cNvPr>
              <p14:cNvContentPartPr/>
              <p14:nvPr/>
            </p14:nvContentPartPr>
            <p14:xfrm>
              <a:off x="5308143" y="2018663"/>
              <a:ext cx="1742400" cy="5342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16B797A-98B0-443C-A669-DF6EB6DD2A6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90143" y="2000663"/>
                <a:ext cx="177804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E79ACBC-457E-404B-9242-C3F2474FF9E5}"/>
                  </a:ext>
                </a:extLst>
              </p14:cNvPr>
              <p14:cNvContentPartPr/>
              <p14:nvPr/>
            </p14:nvContentPartPr>
            <p14:xfrm>
              <a:off x="2243103" y="2924063"/>
              <a:ext cx="1166040" cy="6195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E79ACBC-457E-404B-9242-C3F2474FF9E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25103" y="2906413"/>
                <a:ext cx="1201680" cy="655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2FAD446-D5B0-4166-BD00-872AFB22A481}"/>
                  </a:ext>
                </a:extLst>
              </p14:cNvPr>
              <p14:cNvContentPartPr/>
              <p14:nvPr/>
            </p14:nvContentPartPr>
            <p14:xfrm>
              <a:off x="3808383" y="2870423"/>
              <a:ext cx="996840" cy="6112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2FAD446-D5B0-4166-BD00-872AFB22A48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90743" y="2852434"/>
                <a:ext cx="1032480" cy="646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938A0193-C328-4548-A7F8-983B8AA67693}"/>
                  </a:ext>
                </a:extLst>
              </p14:cNvPr>
              <p14:cNvContentPartPr/>
              <p14:nvPr/>
            </p14:nvContentPartPr>
            <p14:xfrm>
              <a:off x="5283303" y="2690063"/>
              <a:ext cx="1879200" cy="8125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938A0193-C328-4548-A7F8-983B8AA6769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65663" y="2672071"/>
                <a:ext cx="1914840" cy="848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B7AA2781-243F-428F-AC64-1398CCD706E4}"/>
                  </a:ext>
                </a:extLst>
              </p14:cNvPr>
              <p14:cNvContentPartPr/>
              <p14:nvPr/>
            </p14:nvContentPartPr>
            <p14:xfrm>
              <a:off x="651903" y="4154543"/>
              <a:ext cx="1814760" cy="4100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B7AA2781-243F-428F-AC64-1398CCD706E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3903" y="4136903"/>
                <a:ext cx="185040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30D5146-971F-4DEC-BA90-2C6F0C7570BD}"/>
                  </a:ext>
                </a:extLst>
              </p14:cNvPr>
              <p14:cNvContentPartPr/>
              <p14:nvPr/>
            </p14:nvContentPartPr>
            <p14:xfrm>
              <a:off x="780783" y="4801103"/>
              <a:ext cx="1701360" cy="5857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30D5146-971F-4DEC-BA90-2C6F0C7570B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2783" y="4783463"/>
                <a:ext cx="173700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DBEDC3E7-C3DF-4BA5-9549-B9C7F779D128}"/>
                  </a:ext>
                </a:extLst>
              </p14:cNvPr>
              <p14:cNvContentPartPr/>
              <p14:nvPr/>
            </p14:nvContentPartPr>
            <p14:xfrm>
              <a:off x="1486023" y="4890743"/>
              <a:ext cx="202680" cy="2804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DBEDC3E7-C3DF-4BA5-9549-B9C7F779D12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68023" y="4873103"/>
                <a:ext cx="23832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F5B511C-E456-400E-B9E8-11E9E6F7F53A}"/>
                  </a:ext>
                </a:extLst>
              </p14:cNvPr>
              <p14:cNvContentPartPr/>
              <p14:nvPr/>
            </p14:nvContentPartPr>
            <p14:xfrm>
              <a:off x="1607343" y="3862943"/>
              <a:ext cx="275040" cy="2397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F5B511C-E456-400E-B9E8-11E9E6F7F53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89343" y="3845303"/>
                <a:ext cx="3106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73BCCBC-79C8-457A-822F-8BD63595EBAC}"/>
                  </a:ext>
                </a:extLst>
              </p14:cNvPr>
              <p14:cNvContentPartPr/>
              <p14:nvPr/>
            </p14:nvContentPartPr>
            <p14:xfrm>
              <a:off x="2805063" y="4172183"/>
              <a:ext cx="380520" cy="510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73BCCBC-79C8-457A-822F-8BD63595EBA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87423" y="4154183"/>
                <a:ext cx="41616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B487827-048D-4C0E-865A-F325E94BED1D}"/>
                  </a:ext>
                </a:extLst>
              </p14:cNvPr>
              <p14:cNvContentPartPr/>
              <p14:nvPr/>
            </p14:nvContentPartPr>
            <p14:xfrm>
              <a:off x="3422103" y="4260023"/>
              <a:ext cx="1091880" cy="2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B487827-048D-4C0E-865A-F325E94BED1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04103" y="4242383"/>
                <a:ext cx="11275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7C03910-08CD-4620-A599-AC911DFB6C72}"/>
                  </a:ext>
                </a:extLst>
              </p14:cNvPr>
              <p14:cNvContentPartPr/>
              <p14:nvPr/>
            </p14:nvContentPartPr>
            <p14:xfrm>
              <a:off x="3795423" y="3785903"/>
              <a:ext cx="258840" cy="302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7C03910-08CD-4620-A599-AC911DFB6C7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77783" y="3767903"/>
                <a:ext cx="2944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B04FFD8-78E3-4690-917D-F84C06615B92}"/>
                  </a:ext>
                </a:extLst>
              </p14:cNvPr>
              <p14:cNvContentPartPr/>
              <p14:nvPr/>
            </p14:nvContentPartPr>
            <p14:xfrm>
              <a:off x="4709463" y="4142303"/>
              <a:ext cx="1536480" cy="250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B04FFD8-78E3-4690-917D-F84C06615B9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91463" y="4124303"/>
                <a:ext cx="157212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42A7841-3910-4070-8EF4-3F71BA11FB40}"/>
                  </a:ext>
                </a:extLst>
              </p14:cNvPr>
              <p14:cNvContentPartPr/>
              <p14:nvPr/>
            </p14:nvContentPartPr>
            <p14:xfrm>
              <a:off x="5635023" y="3731543"/>
              <a:ext cx="288360" cy="351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42A7841-3910-4070-8EF4-3F71BA11FB4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17383" y="3713903"/>
                <a:ext cx="3240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384BDCBC-4696-4222-A028-FAE8CBD0F7AF}"/>
                  </a:ext>
                </a:extLst>
              </p14:cNvPr>
              <p14:cNvContentPartPr/>
              <p14:nvPr/>
            </p14:nvContentPartPr>
            <p14:xfrm>
              <a:off x="6547983" y="3901823"/>
              <a:ext cx="216360" cy="4676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384BDCBC-4696-4222-A028-FAE8CBD0F7A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529983" y="3883823"/>
                <a:ext cx="25200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8966B773-7CCF-4041-981C-3ECFF39AF7F6}"/>
                  </a:ext>
                </a:extLst>
              </p14:cNvPr>
              <p14:cNvContentPartPr/>
              <p14:nvPr/>
            </p14:nvContentPartPr>
            <p14:xfrm>
              <a:off x="7060983" y="4139783"/>
              <a:ext cx="804960" cy="313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8966B773-7CCF-4041-981C-3ECFF39AF7F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043343" y="4122143"/>
                <a:ext cx="8406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3BC9B399-619F-424B-8144-77BA4D27C877}"/>
                  </a:ext>
                </a:extLst>
              </p14:cNvPr>
              <p14:cNvContentPartPr/>
              <p14:nvPr/>
            </p14:nvContentPartPr>
            <p14:xfrm>
              <a:off x="6683343" y="4498703"/>
              <a:ext cx="1169640" cy="2858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3BC9B399-619F-424B-8144-77BA4D27C87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665703" y="4480703"/>
                <a:ext cx="120528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C7C88658-95CA-4C93-94AF-904BE508EB2C}"/>
                  </a:ext>
                </a:extLst>
              </p14:cNvPr>
              <p14:cNvContentPartPr/>
              <p14:nvPr/>
            </p14:nvContentPartPr>
            <p14:xfrm>
              <a:off x="7300023" y="3671423"/>
              <a:ext cx="228240" cy="3416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C7C88658-95CA-4C93-94AF-904BE508EB2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282023" y="3653423"/>
                <a:ext cx="26388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FA007A7A-DA52-4F5F-A1FD-ABFE2ABFF70F}"/>
                  </a:ext>
                </a:extLst>
              </p14:cNvPr>
              <p14:cNvContentPartPr/>
              <p14:nvPr/>
            </p14:nvContentPartPr>
            <p14:xfrm>
              <a:off x="7199583" y="4344263"/>
              <a:ext cx="258480" cy="2743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FA007A7A-DA52-4F5F-A1FD-ABFE2ABFF70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81583" y="4326263"/>
                <a:ext cx="29412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141E001-A7B3-4380-9A6B-F69FC81E7FC4}"/>
                  </a:ext>
                </a:extLst>
              </p14:cNvPr>
              <p14:cNvContentPartPr/>
              <p14:nvPr/>
            </p14:nvContentPartPr>
            <p14:xfrm>
              <a:off x="8087343" y="4478183"/>
              <a:ext cx="252360" cy="2966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141E001-A7B3-4380-9A6B-F69FC81E7FC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069343" y="4460183"/>
                <a:ext cx="2880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4B0FD65B-93B2-4EE1-85F8-24B872B8426E}"/>
                  </a:ext>
                </a:extLst>
              </p14:cNvPr>
              <p14:cNvContentPartPr/>
              <p14:nvPr/>
            </p14:nvContentPartPr>
            <p14:xfrm>
              <a:off x="8090223" y="3886703"/>
              <a:ext cx="249840" cy="3236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4B0FD65B-93B2-4EE1-85F8-24B872B8426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072223" y="3868703"/>
                <a:ext cx="285480" cy="3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057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7152696-44F7-4004-BD43-6BEB474EAA80}"/>
                  </a:ext>
                </a:extLst>
              </p14:cNvPr>
              <p14:cNvContentPartPr/>
              <p14:nvPr/>
            </p14:nvContentPartPr>
            <p14:xfrm>
              <a:off x="211983" y="2208743"/>
              <a:ext cx="308160" cy="2880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7152696-44F7-4004-BD43-6BEB474EAA8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3983" y="2191081"/>
                <a:ext cx="343800" cy="3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27BD30F-8FBA-4BD8-ACF2-ECF0D25267EF}"/>
                  </a:ext>
                </a:extLst>
              </p14:cNvPr>
              <p14:cNvContentPartPr/>
              <p14:nvPr/>
            </p14:nvContentPartPr>
            <p14:xfrm>
              <a:off x="723183" y="2254103"/>
              <a:ext cx="718200" cy="4021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27BD30F-8FBA-4BD8-ACF2-ECF0D25267E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5552" y="2236463"/>
                <a:ext cx="753822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893DC43-C462-46C9-BFAB-82970CBF32BD}"/>
                  </a:ext>
                </a:extLst>
              </p14:cNvPr>
              <p14:cNvContentPartPr/>
              <p14:nvPr/>
            </p14:nvContentPartPr>
            <p14:xfrm>
              <a:off x="116223" y="2934863"/>
              <a:ext cx="385560" cy="4230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893DC43-C462-46C9-BFAB-82970CBF32B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583" y="2916878"/>
                <a:ext cx="421200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2BEEA0F-E097-4A27-852F-156110B244F8}"/>
                  </a:ext>
                </a:extLst>
              </p14:cNvPr>
              <p14:cNvContentPartPr/>
              <p14:nvPr/>
            </p14:nvContentPartPr>
            <p14:xfrm>
              <a:off x="750183" y="3020543"/>
              <a:ext cx="906480" cy="414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2BEEA0F-E097-4A27-852F-156110B244F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2183" y="3002527"/>
                <a:ext cx="942120" cy="450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8780D35-7915-402A-BF7E-DC236A1DCB55}"/>
                  </a:ext>
                </a:extLst>
              </p14:cNvPr>
              <p14:cNvContentPartPr/>
              <p14:nvPr/>
            </p14:nvContentPartPr>
            <p14:xfrm>
              <a:off x="3791823" y="2114783"/>
              <a:ext cx="379080" cy="5439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8780D35-7915-402A-BF7E-DC236A1DCB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74183" y="2097143"/>
                <a:ext cx="41472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6015D34-BEB4-4E55-8DFE-D4A03A3C174E}"/>
                  </a:ext>
                </a:extLst>
              </p14:cNvPr>
              <p14:cNvContentPartPr/>
              <p14:nvPr/>
            </p14:nvContentPartPr>
            <p14:xfrm>
              <a:off x="2234823" y="2131703"/>
              <a:ext cx="1073880" cy="5400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6015D34-BEB4-4E55-8DFE-D4A03A3C174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17183" y="2114063"/>
                <a:ext cx="11095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3ED4163-F7A2-4254-88CD-F89D0156C367}"/>
                  </a:ext>
                </a:extLst>
              </p14:cNvPr>
              <p14:cNvContentPartPr/>
              <p14:nvPr/>
            </p14:nvContentPartPr>
            <p14:xfrm>
              <a:off x="4297623" y="2107583"/>
              <a:ext cx="531360" cy="3924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3ED4163-F7A2-4254-88CD-F89D0156C36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79971" y="2089583"/>
                <a:ext cx="567024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DE28AD9-A2A6-4815-90B0-1E64C29AF3C7}"/>
                  </a:ext>
                </a:extLst>
              </p14:cNvPr>
              <p14:cNvContentPartPr/>
              <p14:nvPr/>
            </p14:nvContentPartPr>
            <p14:xfrm>
              <a:off x="6779103" y="1857743"/>
              <a:ext cx="286560" cy="129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DE28AD9-A2A6-4815-90B0-1E64C29AF3C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61103" y="1840103"/>
                <a:ext cx="322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16B797A-98B0-443C-A669-DF6EB6DD2A68}"/>
                  </a:ext>
                </a:extLst>
              </p14:cNvPr>
              <p14:cNvContentPartPr/>
              <p14:nvPr/>
            </p14:nvContentPartPr>
            <p14:xfrm>
              <a:off x="5308143" y="2018663"/>
              <a:ext cx="1742400" cy="5342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16B797A-98B0-443C-A669-DF6EB6DD2A6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90143" y="2000663"/>
                <a:ext cx="177804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E79ACBC-457E-404B-9242-C3F2474FF9E5}"/>
                  </a:ext>
                </a:extLst>
              </p14:cNvPr>
              <p14:cNvContentPartPr/>
              <p14:nvPr/>
            </p14:nvContentPartPr>
            <p14:xfrm>
              <a:off x="2243103" y="2924063"/>
              <a:ext cx="1166040" cy="6195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E79ACBC-457E-404B-9242-C3F2474FF9E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25103" y="2906413"/>
                <a:ext cx="1201680" cy="655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2FAD446-D5B0-4166-BD00-872AFB22A481}"/>
                  </a:ext>
                </a:extLst>
              </p14:cNvPr>
              <p14:cNvContentPartPr/>
              <p14:nvPr/>
            </p14:nvContentPartPr>
            <p14:xfrm>
              <a:off x="3808383" y="2870423"/>
              <a:ext cx="996840" cy="6112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2FAD446-D5B0-4166-BD00-872AFB22A48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90743" y="2852434"/>
                <a:ext cx="1032480" cy="646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938A0193-C328-4548-A7F8-983B8AA67693}"/>
                  </a:ext>
                </a:extLst>
              </p14:cNvPr>
              <p14:cNvContentPartPr/>
              <p14:nvPr/>
            </p14:nvContentPartPr>
            <p14:xfrm>
              <a:off x="5283303" y="2690063"/>
              <a:ext cx="1879200" cy="8125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938A0193-C328-4548-A7F8-983B8AA6769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65663" y="2672071"/>
                <a:ext cx="1914840" cy="848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B7AA2781-243F-428F-AC64-1398CCD706E4}"/>
                  </a:ext>
                </a:extLst>
              </p14:cNvPr>
              <p14:cNvContentPartPr/>
              <p14:nvPr/>
            </p14:nvContentPartPr>
            <p14:xfrm>
              <a:off x="651903" y="4154543"/>
              <a:ext cx="1814760" cy="4100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B7AA2781-243F-428F-AC64-1398CCD706E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3903" y="4136903"/>
                <a:ext cx="185040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30D5146-971F-4DEC-BA90-2C6F0C7570BD}"/>
                  </a:ext>
                </a:extLst>
              </p14:cNvPr>
              <p14:cNvContentPartPr/>
              <p14:nvPr/>
            </p14:nvContentPartPr>
            <p14:xfrm>
              <a:off x="780783" y="4801103"/>
              <a:ext cx="1701360" cy="5857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30D5146-971F-4DEC-BA90-2C6F0C7570B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2783" y="4783463"/>
                <a:ext cx="173700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DBEDC3E7-C3DF-4BA5-9549-B9C7F779D128}"/>
                  </a:ext>
                </a:extLst>
              </p14:cNvPr>
              <p14:cNvContentPartPr/>
              <p14:nvPr/>
            </p14:nvContentPartPr>
            <p14:xfrm>
              <a:off x="1486023" y="4890743"/>
              <a:ext cx="202680" cy="2804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DBEDC3E7-C3DF-4BA5-9549-B9C7F779D12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68023" y="4873103"/>
                <a:ext cx="23832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F5B511C-E456-400E-B9E8-11E9E6F7F53A}"/>
                  </a:ext>
                </a:extLst>
              </p14:cNvPr>
              <p14:cNvContentPartPr/>
              <p14:nvPr/>
            </p14:nvContentPartPr>
            <p14:xfrm>
              <a:off x="1607343" y="3862943"/>
              <a:ext cx="275040" cy="2397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F5B511C-E456-400E-B9E8-11E9E6F7F53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89343" y="3845303"/>
                <a:ext cx="3106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73BCCBC-79C8-457A-822F-8BD63595EBAC}"/>
                  </a:ext>
                </a:extLst>
              </p14:cNvPr>
              <p14:cNvContentPartPr/>
              <p14:nvPr/>
            </p14:nvContentPartPr>
            <p14:xfrm>
              <a:off x="2805063" y="4172183"/>
              <a:ext cx="380520" cy="510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73BCCBC-79C8-457A-822F-8BD63595EBA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87423" y="4154183"/>
                <a:ext cx="41616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B487827-048D-4C0E-865A-F325E94BED1D}"/>
                  </a:ext>
                </a:extLst>
              </p14:cNvPr>
              <p14:cNvContentPartPr/>
              <p14:nvPr/>
            </p14:nvContentPartPr>
            <p14:xfrm>
              <a:off x="3422103" y="4260023"/>
              <a:ext cx="1091880" cy="2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B487827-048D-4C0E-865A-F325E94BED1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04103" y="4242383"/>
                <a:ext cx="11275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7C03910-08CD-4620-A599-AC911DFB6C72}"/>
                  </a:ext>
                </a:extLst>
              </p14:cNvPr>
              <p14:cNvContentPartPr/>
              <p14:nvPr/>
            </p14:nvContentPartPr>
            <p14:xfrm>
              <a:off x="3795423" y="3785903"/>
              <a:ext cx="258840" cy="302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7C03910-08CD-4620-A599-AC911DFB6C7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77783" y="3767903"/>
                <a:ext cx="2944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B04FFD8-78E3-4690-917D-F84C06615B92}"/>
                  </a:ext>
                </a:extLst>
              </p14:cNvPr>
              <p14:cNvContentPartPr/>
              <p14:nvPr/>
            </p14:nvContentPartPr>
            <p14:xfrm>
              <a:off x="4709463" y="4142303"/>
              <a:ext cx="1536480" cy="250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B04FFD8-78E3-4690-917D-F84C06615B9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91463" y="4124303"/>
                <a:ext cx="157212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42A7841-3910-4070-8EF4-3F71BA11FB40}"/>
                  </a:ext>
                </a:extLst>
              </p14:cNvPr>
              <p14:cNvContentPartPr/>
              <p14:nvPr/>
            </p14:nvContentPartPr>
            <p14:xfrm>
              <a:off x="5635023" y="3731543"/>
              <a:ext cx="288360" cy="351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42A7841-3910-4070-8EF4-3F71BA11FB4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17383" y="3713903"/>
                <a:ext cx="3240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384BDCBC-4696-4222-A028-FAE8CBD0F7AF}"/>
                  </a:ext>
                </a:extLst>
              </p14:cNvPr>
              <p14:cNvContentPartPr/>
              <p14:nvPr/>
            </p14:nvContentPartPr>
            <p14:xfrm>
              <a:off x="6547983" y="3901823"/>
              <a:ext cx="216360" cy="4676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384BDCBC-4696-4222-A028-FAE8CBD0F7A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529983" y="3883823"/>
                <a:ext cx="25200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8966B773-7CCF-4041-981C-3ECFF39AF7F6}"/>
                  </a:ext>
                </a:extLst>
              </p14:cNvPr>
              <p14:cNvContentPartPr/>
              <p14:nvPr/>
            </p14:nvContentPartPr>
            <p14:xfrm>
              <a:off x="7060983" y="4139783"/>
              <a:ext cx="804960" cy="313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8966B773-7CCF-4041-981C-3ECFF39AF7F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043343" y="4122143"/>
                <a:ext cx="8406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3BC9B399-619F-424B-8144-77BA4D27C877}"/>
                  </a:ext>
                </a:extLst>
              </p14:cNvPr>
              <p14:cNvContentPartPr/>
              <p14:nvPr/>
            </p14:nvContentPartPr>
            <p14:xfrm>
              <a:off x="6683343" y="4498703"/>
              <a:ext cx="1169640" cy="2858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3BC9B399-619F-424B-8144-77BA4D27C87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665703" y="4480703"/>
                <a:ext cx="120528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C7C88658-95CA-4C93-94AF-904BE508EB2C}"/>
                  </a:ext>
                </a:extLst>
              </p14:cNvPr>
              <p14:cNvContentPartPr/>
              <p14:nvPr/>
            </p14:nvContentPartPr>
            <p14:xfrm>
              <a:off x="7300023" y="3671423"/>
              <a:ext cx="228240" cy="3416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C7C88658-95CA-4C93-94AF-904BE508EB2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282023" y="3653423"/>
                <a:ext cx="26388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FA007A7A-DA52-4F5F-A1FD-ABFE2ABFF70F}"/>
                  </a:ext>
                </a:extLst>
              </p14:cNvPr>
              <p14:cNvContentPartPr/>
              <p14:nvPr/>
            </p14:nvContentPartPr>
            <p14:xfrm>
              <a:off x="7199583" y="4344263"/>
              <a:ext cx="258480" cy="2743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FA007A7A-DA52-4F5F-A1FD-ABFE2ABFF70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81583" y="4326263"/>
                <a:ext cx="29412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141E001-A7B3-4380-9A6B-F69FC81E7FC4}"/>
                  </a:ext>
                </a:extLst>
              </p14:cNvPr>
              <p14:cNvContentPartPr/>
              <p14:nvPr/>
            </p14:nvContentPartPr>
            <p14:xfrm>
              <a:off x="8087343" y="4478183"/>
              <a:ext cx="252360" cy="2966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141E001-A7B3-4380-9A6B-F69FC81E7FC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069343" y="4460183"/>
                <a:ext cx="2880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4B0FD65B-93B2-4EE1-85F8-24B872B8426E}"/>
                  </a:ext>
                </a:extLst>
              </p14:cNvPr>
              <p14:cNvContentPartPr/>
              <p14:nvPr/>
            </p14:nvContentPartPr>
            <p14:xfrm>
              <a:off x="8090223" y="3886703"/>
              <a:ext cx="249840" cy="3236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4B0FD65B-93B2-4EE1-85F8-24B872B8426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072223" y="3868703"/>
                <a:ext cx="2854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4BCB57-F41B-4C21-8115-7376AF4B5E7C}"/>
                  </a:ext>
                </a:extLst>
              </p14:cNvPr>
              <p14:cNvContentPartPr/>
              <p14:nvPr/>
            </p14:nvContentPartPr>
            <p14:xfrm>
              <a:off x="2669343" y="4962383"/>
              <a:ext cx="628200" cy="581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4BCB57-F41B-4C21-8115-7376AF4B5E7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651343" y="4944743"/>
                <a:ext cx="663840" cy="6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3356B09-B44F-49E1-8DBA-A0FE99574684}"/>
                  </a:ext>
                </a:extLst>
              </p14:cNvPr>
              <p14:cNvContentPartPr/>
              <p14:nvPr/>
            </p14:nvContentPartPr>
            <p14:xfrm>
              <a:off x="27303" y="2730743"/>
              <a:ext cx="1783080" cy="848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3356B09-B44F-49E1-8DBA-A0FE9957468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663" y="2712743"/>
                <a:ext cx="1818720" cy="88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381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7152696-44F7-4004-BD43-6BEB474EAA80}"/>
                  </a:ext>
                </a:extLst>
              </p14:cNvPr>
              <p14:cNvContentPartPr/>
              <p14:nvPr/>
            </p14:nvContentPartPr>
            <p14:xfrm>
              <a:off x="211983" y="2208743"/>
              <a:ext cx="308160" cy="2880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7152696-44F7-4004-BD43-6BEB474EAA8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3983" y="2191081"/>
                <a:ext cx="343800" cy="3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27BD30F-8FBA-4BD8-ACF2-ECF0D25267EF}"/>
                  </a:ext>
                </a:extLst>
              </p14:cNvPr>
              <p14:cNvContentPartPr/>
              <p14:nvPr/>
            </p14:nvContentPartPr>
            <p14:xfrm>
              <a:off x="723183" y="2254103"/>
              <a:ext cx="718200" cy="4021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27BD30F-8FBA-4BD8-ACF2-ECF0D25267E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5552" y="2236463"/>
                <a:ext cx="753822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893DC43-C462-46C9-BFAB-82970CBF32BD}"/>
                  </a:ext>
                </a:extLst>
              </p14:cNvPr>
              <p14:cNvContentPartPr/>
              <p14:nvPr/>
            </p14:nvContentPartPr>
            <p14:xfrm>
              <a:off x="116223" y="2934863"/>
              <a:ext cx="385560" cy="4230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893DC43-C462-46C9-BFAB-82970CBF32B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583" y="2916878"/>
                <a:ext cx="421200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2BEEA0F-E097-4A27-852F-156110B244F8}"/>
                  </a:ext>
                </a:extLst>
              </p14:cNvPr>
              <p14:cNvContentPartPr/>
              <p14:nvPr/>
            </p14:nvContentPartPr>
            <p14:xfrm>
              <a:off x="750183" y="3020543"/>
              <a:ext cx="906480" cy="414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2BEEA0F-E097-4A27-852F-156110B244F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2183" y="3002527"/>
                <a:ext cx="942120" cy="450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8780D35-7915-402A-BF7E-DC236A1DCB55}"/>
                  </a:ext>
                </a:extLst>
              </p14:cNvPr>
              <p14:cNvContentPartPr/>
              <p14:nvPr/>
            </p14:nvContentPartPr>
            <p14:xfrm>
              <a:off x="3791823" y="2114783"/>
              <a:ext cx="379080" cy="5439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8780D35-7915-402A-BF7E-DC236A1DCB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74183" y="2097143"/>
                <a:ext cx="41472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6015D34-BEB4-4E55-8DFE-D4A03A3C174E}"/>
                  </a:ext>
                </a:extLst>
              </p14:cNvPr>
              <p14:cNvContentPartPr/>
              <p14:nvPr/>
            </p14:nvContentPartPr>
            <p14:xfrm>
              <a:off x="2234823" y="2131703"/>
              <a:ext cx="1073880" cy="5400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6015D34-BEB4-4E55-8DFE-D4A03A3C174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17183" y="2114063"/>
                <a:ext cx="11095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3ED4163-F7A2-4254-88CD-F89D0156C367}"/>
                  </a:ext>
                </a:extLst>
              </p14:cNvPr>
              <p14:cNvContentPartPr/>
              <p14:nvPr/>
            </p14:nvContentPartPr>
            <p14:xfrm>
              <a:off x="4297623" y="2107583"/>
              <a:ext cx="531360" cy="3924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3ED4163-F7A2-4254-88CD-F89D0156C36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79971" y="2089583"/>
                <a:ext cx="567024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DE28AD9-A2A6-4815-90B0-1E64C29AF3C7}"/>
                  </a:ext>
                </a:extLst>
              </p14:cNvPr>
              <p14:cNvContentPartPr/>
              <p14:nvPr/>
            </p14:nvContentPartPr>
            <p14:xfrm>
              <a:off x="6779103" y="1857743"/>
              <a:ext cx="286560" cy="129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DE28AD9-A2A6-4815-90B0-1E64C29AF3C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61103" y="1840103"/>
                <a:ext cx="322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16B797A-98B0-443C-A669-DF6EB6DD2A68}"/>
                  </a:ext>
                </a:extLst>
              </p14:cNvPr>
              <p14:cNvContentPartPr/>
              <p14:nvPr/>
            </p14:nvContentPartPr>
            <p14:xfrm>
              <a:off x="5308143" y="2018663"/>
              <a:ext cx="1742400" cy="5342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16B797A-98B0-443C-A669-DF6EB6DD2A6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90143" y="2000663"/>
                <a:ext cx="177804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E79ACBC-457E-404B-9242-C3F2474FF9E5}"/>
                  </a:ext>
                </a:extLst>
              </p14:cNvPr>
              <p14:cNvContentPartPr/>
              <p14:nvPr/>
            </p14:nvContentPartPr>
            <p14:xfrm>
              <a:off x="2243103" y="2924063"/>
              <a:ext cx="1166040" cy="6195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E79ACBC-457E-404B-9242-C3F2474FF9E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25103" y="2906413"/>
                <a:ext cx="1201680" cy="655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2FAD446-D5B0-4166-BD00-872AFB22A481}"/>
                  </a:ext>
                </a:extLst>
              </p14:cNvPr>
              <p14:cNvContentPartPr/>
              <p14:nvPr/>
            </p14:nvContentPartPr>
            <p14:xfrm>
              <a:off x="3808383" y="2870423"/>
              <a:ext cx="996840" cy="6112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2FAD446-D5B0-4166-BD00-872AFB22A48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90743" y="2852434"/>
                <a:ext cx="1032480" cy="646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938A0193-C328-4548-A7F8-983B8AA67693}"/>
                  </a:ext>
                </a:extLst>
              </p14:cNvPr>
              <p14:cNvContentPartPr/>
              <p14:nvPr/>
            </p14:nvContentPartPr>
            <p14:xfrm>
              <a:off x="5283303" y="2690063"/>
              <a:ext cx="1879200" cy="8125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938A0193-C328-4548-A7F8-983B8AA6769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65663" y="2672071"/>
                <a:ext cx="1914840" cy="848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B7AA2781-243F-428F-AC64-1398CCD706E4}"/>
                  </a:ext>
                </a:extLst>
              </p14:cNvPr>
              <p14:cNvContentPartPr/>
              <p14:nvPr/>
            </p14:nvContentPartPr>
            <p14:xfrm>
              <a:off x="651903" y="4154543"/>
              <a:ext cx="1814760" cy="4100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B7AA2781-243F-428F-AC64-1398CCD706E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3903" y="4136903"/>
                <a:ext cx="185040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30D5146-971F-4DEC-BA90-2C6F0C7570BD}"/>
                  </a:ext>
                </a:extLst>
              </p14:cNvPr>
              <p14:cNvContentPartPr/>
              <p14:nvPr/>
            </p14:nvContentPartPr>
            <p14:xfrm>
              <a:off x="780783" y="4801103"/>
              <a:ext cx="1701360" cy="5857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30D5146-971F-4DEC-BA90-2C6F0C7570B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2783" y="4783463"/>
                <a:ext cx="173700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DBEDC3E7-C3DF-4BA5-9549-B9C7F779D128}"/>
                  </a:ext>
                </a:extLst>
              </p14:cNvPr>
              <p14:cNvContentPartPr/>
              <p14:nvPr/>
            </p14:nvContentPartPr>
            <p14:xfrm>
              <a:off x="1486023" y="4890743"/>
              <a:ext cx="202680" cy="2804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DBEDC3E7-C3DF-4BA5-9549-B9C7F779D12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68023" y="4873103"/>
                <a:ext cx="23832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F5B511C-E456-400E-B9E8-11E9E6F7F53A}"/>
                  </a:ext>
                </a:extLst>
              </p14:cNvPr>
              <p14:cNvContentPartPr/>
              <p14:nvPr/>
            </p14:nvContentPartPr>
            <p14:xfrm>
              <a:off x="1607343" y="3862943"/>
              <a:ext cx="275040" cy="2397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F5B511C-E456-400E-B9E8-11E9E6F7F53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89343" y="3845303"/>
                <a:ext cx="3106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73BCCBC-79C8-457A-822F-8BD63595EBAC}"/>
                  </a:ext>
                </a:extLst>
              </p14:cNvPr>
              <p14:cNvContentPartPr/>
              <p14:nvPr/>
            </p14:nvContentPartPr>
            <p14:xfrm>
              <a:off x="2805063" y="4172183"/>
              <a:ext cx="380520" cy="510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73BCCBC-79C8-457A-822F-8BD63595EBA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87423" y="4154183"/>
                <a:ext cx="41616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B487827-048D-4C0E-865A-F325E94BED1D}"/>
                  </a:ext>
                </a:extLst>
              </p14:cNvPr>
              <p14:cNvContentPartPr/>
              <p14:nvPr/>
            </p14:nvContentPartPr>
            <p14:xfrm>
              <a:off x="3422103" y="4260023"/>
              <a:ext cx="1091880" cy="2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B487827-048D-4C0E-865A-F325E94BED1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04103" y="4242383"/>
                <a:ext cx="11275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7C03910-08CD-4620-A599-AC911DFB6C72}"/>
                  </a:ext>
                </a:extLst>
              </p14:cNvPr>
              <p14:cNvContentPartPr/>
              <p14:nvPr/>
            </p14:nvContentPartPr>
            <p14:xfrm>
              <a:off x="3795423" y="3785903"/>
              <a:ext cx="258840" cy="302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7C03910-08CD-4620-A599-AC911DFB6C7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77783" y="3767903"/>
                <a:ext cx="2944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B04FFD8-78E3-4690-917D-F84C06615B92}"/>
                  </a:ext>
                </a:extLst>
              </p14:cNvPr>
              <p14:cNvContentPartPr/>
              <p14:nvPr/>
            </p14:nvContentPartPr>
            <p14:xfrm>
              <a:off x="4709463" y="4142303"/>
              <a:ext cx="1536480" cy="250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B04FFD8-78E3-4690-917D-F84C06615B9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91463" y="4124303"/>
                <a:ext cx="157212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42A7841-3910-4070-8EF4-3F71BA11FB40}"/>
                  </a:ext>
                </a:extLst>
              </p14:cNvPr>
              <p14:cNvContentPartPr/>
              <p14:nvPr/>
            </p14:nvContentPartPr>
            <p14:xfrm>
              <a:off x="5635023" y="3731543"/>
              <a:ext cx="288360" cy="351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42A7841-3910-4070-8EF4-3F71BA11FB4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17383" y="3713903"/>
                <a:ext cx="3240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384BDCBC-4696-4222-A028-FAE8CBD0F7AF}"/>
                  </a:ext>
                </a:extLst>
              </p14:cNvPr>
              <p14:cNvContentPartPr/>
              <p14:nvPr/>
            </p14:nvContentPartPr>
            <p14:xfrm>
              <a:off x="6547983" y="3901823"/>
              <a:ext cx="216360" cy="4676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384BDCBC-4696-4222-A028-FAE8CBD0F7A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529983" y="3883823"/>
                <a:ext cx="25200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8966B773-7CCF-4041-981C-3ECFF39AF7F6}"/>
                  </a:ext>
                </a:extLst>
              </p14:cNvPr>
              <p14:cNvContentPartPr/>
              <p14:nvPr/>
            </p14:nvContentPartPr>
            <p14:xfrm>
              <a:off x="7060983" y="4139783"/>
              <a:ext cx="804960" cy="313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8966B773-7CCF-4041-981C-3ECFF39AF7F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043343" y="4122143"/>
                <a:ext cx="8406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3BC9B399-619F-424B-8144-77BA4D27C877}"/>
                  </a:ext>
                </a:extLst>
              </p14:cNvPr>
              <p14:cNvContentPartPr/>
              <p14:nvPr/>
            </p14:nvContentPartPr>
            <p14:xfrm>
              <a:off x="6683343" y="4498703"/>
              <a:ext cx="1169640" cy="2858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3BC9B399-619F-424B-8144-77BA4D27C87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665703" y="4480703"/>
                <a:ext cx="120528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C7C88658-95CA-4C93-94AF-904BE508EB2C}"/>
                  </a:ext>
                </a:extLst>
              </p14:cNvPr>
              <p14:cNvContentPartPr/>
              <p14:nvPr/>
            </p14:nvContentPartPr>
            <p14:xfrm>
              <a:off x="7300023" y="3671423"/>
              <a:ext cx="228240" cy="3416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C7C88658-95CA-4C93-94AF-904BE508EB2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282023" y="3653423"/>
                <a:ext cx="26388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FA007A7A-DA52-4F5F-A1FD-ABFE2ABFF70F}"/>
                  </a:ext>
                </a:extLst>
              </p14:cNvPr>
              <p14:cNvContentPartPr/>
              <p14:nvPr/>
            </p14:nvContentPartPr>
            <p14:xfrm>
              <a:off x="7199583" y="4344263"/>
              <a:ext cx="258480" cy="2743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FA007A7A-DA52-4F5F-A1FD-ABFE2ABFF70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81583" y="4326263"/>
                <a:ext cx="29412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141E001-A7B3-4380-9A6B-F69FC81E7FC4}"/>
                  </a:ext>
                </a:extLst>
              </p14:cNvPr>
              <p14:cNvContentPartPr/>
              <p14:nvPr/>
            </p14:nvContentPartPr>
            <p14:xfrm>
              <a:off x="8087343" y="4478183"/>
              <a:ext cx="252360" cy="2966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141E001-A7B3-4380-9A6B-F69FC81E7FC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069343" y="4460183"/>
                <a:ext cx="2880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4B0FD65B-93B2-4EE1-85F8-24B872B8426E}"/>
                  </a:ext>
                </a:extLst>
              </p14:cNvPr>
              <p14:cNvContentPartPr/>
              <p14:nvPr/>
            </p14:nvContentPartPr>
            <p14:xfrm>
              <a:off x="8090223" y="3886703"/>
              <a:ext cx="249840" cy="3236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4B0FD65B-93B2-4EE1-85F8-24B872B8426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072223" y="3868703"/>
                <a:ext cx="2854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296E9D0-F1BF-4780-9A85-3FD11A858A59}"/>
                  </a:ext>
                </a:extLst>
              </p14:cNvPr>
              <p14:cNvContentPartPr/>
              <p14:nvPr/>
            </p14:nvContentPartPr>
            <p14:xfrm>
              <a:off x="2731623" y="5030423"/>
              <a:ext cx="5717520" cy="924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296E9D0-F1BF-4780-9A85-3FD11A858A5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713623" y="5012423"/>
                <a:ext cx="5753160" cy="9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3705999-AD45-4F8F-B906-8C7477BCF465}"/>
                  </a:ext>
                </a:extLst>
              </p14:cNvPr>
              <p14:cNvContentPartPr/>
              <p14:nvPr/>
            </p14:nvContentPartPr>
            <p14:xfrm>
              <a:off x="3813423" y="4763303"/>
              <a:ext cx="234000" cy="358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3705999-AD45-4F8F-B906-8C7477BCF46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795783" y="4745663"/>
                <a:ext cx="2696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AE59B17C-AC08-4111-9C94-83082AB8BF1F}"/>
                  </a:ext>
                </a:extLst>
              </p14:cNvPr>
              <p14:cNvContentPartPr/>
              <p14:nvPr/>
            </p14:nvContentPartPr>
            <p14:xfrm>
              <a:off x="5635383" y="4770863"/>
              <a:ext cx="232200" cy="3513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AE59B17C-AC08-4111-9C94-83082AB8BF1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617383" y="4753223"/>
                <a:ext cx="26784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21CAD2C3-15F5-4323-9FAD-AB86E998D533}"/>
                  </a:ext>
                </a:extLst>
              </p14:cNvPr>
              <p14:cNvContentPartPr/>
              <p14:nvPr/>
            </p14:nvContentPartPr>
            <p14:xfrm>
              <a:off x="7242063" y="4866623"/>
              <a:ext cx="161640" cy="3045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21CAD2C3-15F5-4323-9FAD-AB86E998D53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224063" y="4848983"/>
                <a:ext cx="1972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C946D99C-0082-4DCE-AA9E-1AE310A95D1B}"/>
                  </a:ext>
                </a:extLst>
              </p14:cNvPr>
              <p14:cNvContentPartPr/>
              <p14:nvPr/>
            </p14:nvContentPartPr>
            <p14:xfrm>
              <a:off x="7189143" y="5560343"/>
              <a:ext cx="266400" cy="24804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C946D99C-0082-4DCE-AA9E-1AE310A95D1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171143" y="5542703"/>
                <a:ext cx="30204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F234590-1EAE-4729-8D8C-B4573AFC5F7C}"/>
                  </a:ext>
                </a:extLst>
              </p14:cNvPr>
              <p14:cNvContentPartPr/>
              <p14:nvPr/>
            </p14:nvContentPartPr>
            <p14:xfrm>
              <a:off x="8627489" y="1757663"/>
              <a:ext cx="3175920" cy="1541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F234590-1EAE-4729-8D8C-B4573AFC5F7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609851" y="1740019"/>
                <a:ext cx="3211556" cy="1577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EA1F80A-190D-4281-996B-2BF04D7DBEA6}"/>
                  </a:ext>
                </a:extLst>
              </p14:cNvPr>
              <p14:cNvContentPartPr/>
              <p14:nvPr/>
            </p14:nvContentPartPr>
            <p14:xfrm>
              <a:off x="7314423" y="1701143"/>
              <a:ext cx="360" cy="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EA1F80A-190D-4281-996B-2BF04D7DBEA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296423" y="1683503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09615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14:cNvPr>
              <p14:cNvContentPartPr/>
              <p14:nvPr/>
            </p14:nvContentPartPr>
            <p14:xfrm>
              <a:off x="6145863" y="1276703"/>
              <a:ext cx="225720" cy="248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27863" y="1259063"/>
                <a:ext cx="2613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14:cNvPr>
              <p14:cNvContentPartPr/>
              <p14:nvPr/>
            </p14:nvContentPartPr>
            <p14:xfrm>
              <a:off x="8585943" y="1174463"/>
              <a:ext cx="1684080" cy="5295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68303" y="1156463"/>
                <a:ext cx="17197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14:cNvPr>
              <p14:cNvContentPartPr/>
              <p14:nvPr/>
            </p14:nvContentPartPr>
            <p14:xfrm>
              <a:off x="6682983" y="1175903"/>
              <a:ext cx="1462680" cy="365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64987" y="1157885"/>
                <a:ext cx="1498311" cy="4010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395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48BC854-2C4B-416C-8A1E-839D0B637022}"/>
                  </a:ext>
                </a:extLst>
              </p14:cNvPr>
              <p14:cNvContentPartPr/>
              <p14:nvPr/>
            </p14:nvContentPartPr>
            <p14:xfrm>
              <a:off x="312355" y="73111"/>
              <a:ext cx="6009120" cy="902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48BC854-2C4B-416C-8A1E-839D0B6370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955" y="37471"/>
                <a:ext cx="6414480" cy="12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D2D83E5-BBF1-48D3-9378-CE5E560BFC45}"/>
                  </a:ext>
                </a:extLst>
              </p14:cNvPr>
              <p14:cNvContentPartPr/>
              <p14:nvPr/>
            </p14:nvContentPartPr>
            <p14:xfrm>
              <a:off x="468235" y="1623991"/>
              <a:ext cx="549000" cy="541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D2D83E5-BBF1-48D3-9378-CE5E560BFC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583" y="1605991"/>
                <a:ext cx="584663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281237D-B56C-4C2C-8200-ABCF562A9BE6}"/>
                  </a:ext>
                </a:extLst>
              </p14:cNvPr>
              <p14:cNvContentPartPr/>
              <p14:nvPr/>
            </p14:nvContentPartPr>
            <p14:xfrm>
              <a:off x="5071555" y="1687711"/>
              <a:ext cx="1128600" cy="423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281237D-B56C-4C2C-8200-ABCF562A9B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53915" y="1670071"/>
                <a:ext cx="116424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4849062-1D05-40DC-9B5C-5387E829C668}"/>
                  </a:ext>
                </a:extLst>
              </p14:cNvPr>
              <p14:cNvContentPartPr/>
              <p14:nvPr/>
            </p14:nvContentPartPr>
            <p14:xfrm>
              <a:off x="3016675" y="1602391"/>
              <a:ext cx="1623600" cy="406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4849062-1D05-40DC-9B5C-5387E829C6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99035" y="1584735"/>
                <a:ext cx="1659240" cy="441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C651BC7-4A48-4268-9376-67AD8E182BBF}"/>
                  </a:ext>
                </a:extLst>
              </p14:cNvPr>
              <p14:cNvContentPartPr/>
              <p14:nvPr/>
            </p14:nvContentPartPr>
            <p14:xfrm>
              <a:off x="1399195" y="1500511"/>
              <a:ext cx="1191960" cy="548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C651BC7-4A48-4268-9376-67AD8E182BB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81195" y="1482859"/>
                <a:ext cx="1227600" cy="583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58F28D3-12CE-4179-A096-9E798C8AF781}"/>
                  </a:ext>
                </a:extLst>
              </p14:cNvPr>
              <p14:cNvContentPartPr/>
              <p14:nvPr/>
            </p14:nvContentPartPr>
            <p14:xfrm>
              <a:off x="6803155" y="1441471"/>
              <a:ext cx="1437120" cy="498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58F28D3-12CE-4179-A096-9E798C8AF7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85515" y="1423471"/>
                <a:ext cx="147276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2337BF2-E94D-4CC2-B528-06151B26AA97}"/>
                  </a:ext>
                </a:extLst>
              </p14:cNvPr>
              <p14:cNvContentPartPr/>
              <p14:nvPr/>
            </p14:nvContentPartPr>
            <p14:xfrm>
              <a:off x="211582" y="887956"/>
              <a:ext cx="6247800" cy="128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2337BF2-E94D-4CC2-B528-06151B26AA9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5582" y="852316"/>
                <a:ext cx="6319440" cy="2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5468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14:cNvPr>
              <p14:cNvContentPartPr/>
              <p14:nvPr/>
            </p14:nvContentPartPr>
            <p14:xfrm>
              <a:off x="6145863" y="1276703"/>
              <a:ext cx="225720" cy="248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27863" y="1259063"/>
                <a:ext cx="2613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14:cNvPr>
              <p14:cNvContentPartPr/>
              <p14:nvPr/>
            </p14:nvContentPartPr>
            <p14:xfrm>
              <a:off x="8585943" y="1174463"/>
              <a:ext cx="1684080" cy="5295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68303" y="1156463"/>
                <a:ext cx="17197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14:cNvPr>
              <p14:cNvContentPartPr/>
              <p14:nvPr/>
            </p14:nvContentPartPr>
            <p14:xfrm>
              <a:off x="6682983" y="1175903"/>
              <a:ext cx="1462680" cy="365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64987" y="1157885"/>
                <a:ext cx="1498311" cy="401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14:cNvPr>
              <p14:cNvContentPartPr/>
              <p14:nvPr/>
            </p14:nvContentPartPr>
            <p14:xfrm>
              <a:off x="211983" y="2208743"/>
              <a:ext cx="308160" cy="2880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3983" y="2191081"/>
                <a:ext cx="343800" cy="3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14:cNvPr>
              <p14:cNvContentPartPr/>
              <p14:nvPr/>
            </p14:nvContentPartPr>
            <p14:xfrm>
              <a:off x="723183" y="2258063"/>
              <a:ext cx="191880" cy="157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5543" y="2240063"/>
                <a:ext cx="2275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14:cNvPr>
              <p14:cNvContentPartPr/>
              <p14:nvPr/>
            </p14:nvContentPartPr>
            <p14:xfrm>
              <a:off x="1141863" y="2210903"/>
              <a:ext cx="1257480" cy="420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24223" y="2193263"/>
                <a:ext cx="129312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14:cNvPr>
              <p14:cNvContentPartPr/>
              <p14:nvPr/>
            </p14:nvContentPartPr>
            <p14:xfrm>
              <a:off x="3462423" y="2218103"/>
              <a:ext cx="192240" cy="184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44783" y="2200103"/>
                <a:ext cx="2278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14:cNvPr>
              <p14:cNvContentPartPr/>
              <p14:nvPr/>
            </p14:nvContentPartPr>
            <p14:xfrm>
              <a:off x="2901183" y="2093903"/>
              <a:ext cx="352800" cy="497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83183" y="2075903"/>
                <a:ext cx="38844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14:cNvPr>
              <p14:cNvContentPartPr/>
              <p14:nvPr/>
            </p14:nvContentPartPr>
            <p14:xfrm>
              <a:off x="3848343" y="2222063"/>
              <a:ext cx="290880" cy="216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30703" y="2204063"/>
                <a:ext cx="326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14:cNvPr>
              <p14:cNvContentPartPr/>
              <p14:nvPr/>
            </p14:nvContentPartPr>
            <p14:xfrm>
              <a:off x="6504783" y="1831823"/>
              <a:ext cx="1740240" cy="736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87143" y="1813823"/>
                <a:ext cx="177588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14:cNvPr>
              <p14:cNvContentPartPr/>
              <p14:nvPr/>
            </p14:nvContentPartPr>
            <p14:xfrm>
              <a:off x="4713423" y="2009303"/>
              <a:ext cx="1137960" cy="622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95783" y="1991663"/>
                <a:ext cx="1173600" cy="65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5439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14:cNvPr>
              <p14:cNvContentPartPr/>
              <p14:nvPr/>
            </p14:nvContentPartPr>
            <p14:xfrm>
              <a:off x="6145863" y="1276703"/>
              <a:ext cx="225720" cy="248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27863" y="1259063"/>
                <a:ext cx="2613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14:cNvPr>
              <p14:cNvContentPartPr/>
              <p14:nvPr/>
            </p14:nvContentPartPr>
            <p14:xfrm>
              <a:off x="8585943" y="1174463"/>
              <a:ext cx="1684080" cy="5295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68303" y="1156463"/>
                <a:ext cx="17197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14:cNvPr>
              <p14:cNvContentPartPr/>
              <p14:nvPr/>
            </p14:nvContentPartPr>
            <p14:xfrm>
              <a:off x="6682983" y="1175903"/>
              <a:ext cx="1462680" cy="365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64987" y="1157885"/>
                <a:ext cx="1498311" cy="401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14:cNvPr>
              <p14:cNvContentPartPr/>
              <p14:nvPr/>
            </p14:nvContentPartPr>
            <p14:xfrm>
              <a:off x="211983" y="2208743"/>
              <a:ext cx="308160" cy="2880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3983" y="2191081"/>
                <a:ext cx="343800" cy="3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14:cNvPr>
              <p14:cNvContentPartPr/>
              <p14:nvPr/>
            </p14:nvContentPartPr>
            <p14:xfrm>
              <a:off x="723183" y="2258063"/>
              <a:ext cx="191880" cy="157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5543" y="2240063"/>
                <a:ext cx="2275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A70C619-063D-40DE-A3DB-F9D1183FC8EE}"/>
                  </a:ext>
                </a:extLst>
              </p14:cNvPr>
              <p14:cNvContentPartPr/>
              <p14:nvPr/>
            </p14:nvContentPartPr>
            <p14:xfrm>
              <a:off x="8087343" y="4478183"/>
              <a:ext cx="252360" cy="296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A70C619-063D-40DE-A3DB-F9D1183FC8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69343" y="4460183"/>
                <a:ext cx="2880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9EB06BB-5F55-4E4F-A44F-CB4994075A86}"/>
                  </a:ext>
                </a:extLst>
              </p14:cNvPr>
              <p14:cNvContentPartPr/>
              <p14:nvPr/>
            </p14:nvContentPartPr>
            <p14:xfrm>
              <a:off x="8090223" y="3886703"/>
              <a:ext cx="249840" cy="323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9EB06BB-5F55-4E4F-A44F-CB4994075A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72223" y="3868703"/>
                <a:ext cx="2854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5BD1864-D33D-4907-9CBC-FE7EC9783F46}"/>
                  </a:ext>
                </a:extLst>
              </p14:cNvPr>
              <p14:cNvContentPartPr/>
              <p14:nvPr/>
            </p14:nvContentPartPr>
            <p14:xfrm>
              <a:off x="10105143" y="3525623"/>
              <a:ext cx="256320" cy="28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5BD1864-D33D-4907-9CBC-FE7EC9783F4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87503" y="3507623"/>
                <a:ext cx="291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47163D8-5A47-42F5-BF8D-8DC54084C882}"/>
                  </a:ext>
                </a:extLst>
              </p14:cNvPr>
              <p14:cNvContentPartPr/>
              <p14:nvPr/>
            </p14:nvContentPartPr>
            <p14:xfrm>
              <a:off x="8620143" y="3668543"/>
              <a:ext cx="1769760" cy="616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47163D8-5A47-42F5-BF8D-8DC54084C88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02143" y="3650893"/>
                <a:ext cx="1805400" cy="652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1F935DB-6AA0-4D3B-BFEA-0CC219D24632}"/>
                  </a:ext>
                </a:extLst>
              </p14:cNvPr>
              <p14:cNvContentPartPr/>
              <p14:nvPr/>
            </p14:nvContentPartPr>
            <p14:xfrm>
              <a:off x="8635983" y="4428503"/>
              <a:ext cx="1114200" cy="588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1F935DB-6AA0-4D3B-BFEA-0CC219D2463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18343" y="4410503"/>
                <a:ext cx="114984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14:cNvPr>
              <p14:cNvContentPartPr/>
              <p14:nvPr/>
            </p14:nvContentPartPr>
            <p14:xfrm>
              <a:off x="1141863" y="2210903"/>
              <a:ext cx="1257480" cy="420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223" y="2193263"/>
                <a:ext cx="129312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14:cNvPr>
              <p14:cNvContentPartPr/>
              <p14:nvPr/>
            </p14:nvContentPartPr>
            <p14:xfrm>
              <a:off x="3462423" y="2218103"/>
              <a:ext cx="192240" cy="184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44783" y="2200103"/>
                <a:ext cx="2278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14:cNvPr>
              <p14:cNvContentPartPr/>
              <p14:nvPr/>
            </p14:nvContentPartPr>
            <p14:xfrm>
              <a:off x="2901183" y="2093903"/>
              <a:ext cx="352800" cy="497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83183" y="2075903"/>
                <a:ext cx="38844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14:cNvPr>
              <p14:cNvContentPartPr/>
              <p14:nvPr/>
            </p14:nvContentPartPr>
            <p14:xfrm>
              <a:off x="3848343" y="2222063"/>
              <a:ext cx="290880" cy="216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30703" y="2204063"/>
                <a:ext cx="326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14:cNvPr>
              <p14:cNvContentPartPr/>
              <p14:nvPr/>
            </p14:nvContentPartPr>
            <p14:xfrm>
              <a:off x="6504783" y="1831823"/>
              <a:ext cx="1740240" cy="736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87143" y="1813823"/>
                <a:ext cx="177588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14:cNvPr>
              <p14:cNvContentPartPr/>
              <p14:nvPr/>
            </p14:nvContentPartPr>
            <p14:xfrm>
              <a:off x="4713423" y="2009303"/>
              <a:ext cx="1137960" cy="622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95783" y="1991663"/>
                <a:ext cx="117360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F9A1DB8-5988-421B-8A82-A300B55C7940}"/>
                  </a:ext>
                </a:extLst>
              </p14:cNvPr>
              <p14:cNvContentPartPr/>
              <p14:nvPr/>
            </p14:nvContentPartPr>
            <p14:xfrm>
              <a:off x="170223" y="4187663"/>
              <a:ext cx="1515240" cy="3823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F9A1DB8-5988-421B-8A82-A300B55C794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2583" y="4170023"/>
                <a:ext cx="15508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BEEA0D7-28F4-46A0-87F3-70B7C9FBC007}"/>
                  </a:ext>
                </a:extLst>
              </p14:cNvPr>
              <p14:cNvContentPartPr/>
              <p14:nvPr/>
            </p14:nvContentPartPr>
            <p14:xfrm>
              <a:off x="953943" y="3803543"/>
              <a:ext cx="288000" cy="2926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BEEA0D7-28F4-46A0-87F3-70B7C9FBC00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6303" y="3785543"/>
                <a:ext cx="323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EE48BC50-936B-4DBB-929F-0E50C694F5BD}"/>
                  </a:ext>
                </a:extLst>
              </p14:cNvPr>
              <p14:cNvContentPartPr/>
              <p14:nvPr/>
            </p14:nvContentPartPr>
            <p14:xfrm>
              <a:off x="1864383" y="4137983"/>
              <a:ext cx="1654560" cy="4442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EE48BC50-936B-4DBB-929F-0E50C694F5B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46743" y="4120343"/>
                <a:ext cx="16902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4DB50980-F41B-4537-82E0-15BEBCEC83F2}"/>
                  </a:ext>
                </a:extLst>
              </p14:cNvPr>
              <p14:cNvContentPartPr/>
              <p14:nvPr/>
            </p14:nvContentPartPr>
            <p14:xfrm>
              <a:off x="2836743" y="3798143"/>
              <a:ext cx="285480" cy="2800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4DB50980-F41B-4537-82E0-15BEBCEC83F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19103" y="3780143"/>
                <a:ext cx="3211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157E68B9-6D86-4B58-9ED4-C4D3D235F14C}"/>
                  </a:ext>
                </a:extLst>
              </p14:cNvPr>
              <p14:cNvContentPartPr/>
              <p14:nvPr/>
            </p14:nvContentPartPr>
            <p14:xfrm>
              <a:off x="3712263" y="4159223"/>
              <a:ext cx="1413360" cy="4417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157E68B9-6D86-4B58-9ED4-C4D3D235F14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94263" y="4141223"/>
                <a:ext cx="14490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4F673D42-128F-4EE3-9FEB-92438DF7897F}"/>
                  </a:ext>
                </a:extLst>
              </p14:cNvPr>
              <p14:cNvContentPartPr/>
              <p14:nvPr/>
            </p14:nvContentPartPr>
            <p14:xfrm>
              <a:off x="5275023" y="3890303"/>
              <a:ext cx="2615760" cy="90252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4F673D42-128F-4EE3-9FEB-92438DF7897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57381" y="3872310"/>
                <a:ext cx="2651405" cy="938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3211F63C-E3DC-444A-AAC9-5A8A250758D6}"/>
                  </a:ext>
                </a:extLst>
              </p14:cNvPr>
              <p14:cNvContentPartPr/>
              <p14:nvPr/>
            </p14:nvContentPartPr>
            <p14:xfrm>
              <a:off x="4519383" y="3713183"/>
              <a:ext cx="204120" cy="3798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3211F63C-E3DC-444A-AAC9-5A8A250758D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501383" y="3695543"/>
                <a:ext cx="23976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0DF247D6-2CD0-46A7-BB4A-B30A8BE9F413}"/>
                  </a:ext>
                </a:extLst>
              </p14:cNvPr>
              <p14:cNvContentPartPr/>
              <p14:nvPr/>
            </p14:nvContentPartPr>
            <p14:xfrm>
              <a:off x="5862903" y="3662063"/>
              <a:ext cx="308880" cy="3938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0DF247D6-2CD0-46A7-BB4A-B30A8BE9F41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44903" y="3644063"/>
                <a:ext cx="3445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7F5ADCB9-4912-460E-9CBE-8BBB1CFAD5CA}"/>
                  </a:ext>
                </a:extLst>
              </p14:cNvPr>
              <p14:cNvContentPartPr/>
              <p14:nvPr/>
            </p14:nvContentPartPr>
            <p14:xfrm>
              <a:off x="7213983" y="3608063"/>
              <a:ext cx="243360" cy="3729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7F5ADCB9-4912-460E-9CBE-8BBB1CFAD5C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96343" y="3590063"/>
                <a:ext cx="279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D4EF6EE5-65F8-42DF-81C0-E7806A869460}"/>
                  </a:ext>
                </a:extLst>
              </p14:cNvPr>
              <p14:cNvContentPartPr/>
              <p14:nvPr/>
            </p14:nvContentPartPr>
            <p14:xfrm>
              <a:off x="7149903" y="4349303"/>
              <a:ext cx="286920" cy="3376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D4EF6EE5-65F8-42DF-81C0-E7806A86946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31903" y="4331303"/>
                <a:ext cx="3225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82B3AE12-5982-4AD6-8E5A-0F790368D12C}"/>
                  </a:ext>
                </a:extLst>
              </p14:cNvPr>
              <p14:cNvContentPartPr/>
              <p14:nvPr/>
            </p14:nvContentPartPr>
            <p14:xfrm>
              <a:off x="4559703" y="4521383"/>
              <a:ext cx="154440" cy="4046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82B3AE12-5982-4AD6-8E5A-0F790368D12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42063" y="4503743"/>
                <a:ext cx="19008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A5DE4D4B-8BD8-444A-93CB-7EFDC8D4C89C}"/>
                  </a:ext>
                </a:extLst>
              </p14:cNvPr>
              <p14:cNvContentPartPr/>
              <p14:nvPr/>
            </p14:nvContentPartPr>
            <p14:xfrm>
              <a:off x="5871903" y="4451543"/>
              <a:ext cx="163080" cy="37764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A5DE4D4B-8BD8-444A-93CB-7EFDC8D4C89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854263" y="4433543"/>
                <a:ext cx="1987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9FF3A16B-EA46-408C-B567-D1A274627036}"/>
                  </a:ext>
                </a:extLst>
              </p14:cNvPr>
              <p14:cNvContentPartPr/>
              <p14:nvPr/>
            </p14:nvContentPartPr>
            <p14:xfrm>
              <a:off x="3467103" y="5205383"/>
              <a:ext cx="1784160" cy="41184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9FF3A16B-EA46-408C-B567-D1A27462703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49103" y="5187383"/>
                <a:ext cx="181980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00513594-3F9D-4BFA-BADA-978C3155C706}"/>
                  </a:ext>
                </a:extLst>
              </p14:cNvPr>
              <p14:cNvContentPartPr/>
              <p14:nvPr/>
            </p14:nvContentPartPr>
            <p14:xfrm>
              <a:off x="5636463" y="5108903"/>
              <a:ext cx="1022400" cy="4824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00513594-3F9D-4BFA-BADA-978C3155C70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18823" y="5091250"/>
                <a:ext cx="1058040" cy="5180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65671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14:cNvPr>
              <p14:cNvContentPartPr/>
              <p14:nvPr/>
            </p14:nvContentPartPr>
            <p14:xfrm>
              <a:off x="6145863" y="1276703"/>
              <a:ext cx="225720" cy="248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27863" y="1259063"/>
                <a:ext cx="2613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14:cNvPr>
              <p14:cNvContentPartPr/>
              <p14:nvPr/>
            </p14:nvContentPartPr>
            <p14:xfrm>
              <a:off x="8585943" y="1174463"/>
              <a:ext cx="1684080" cy="5295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68303" y="1156463"/>
                <a:ext cx="17197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14:cNvPr>
              <p14:cNvContentPartPr/>
              <p14:nvPr/>
            </p14:nvContentPartPr>
            <p14:xfrm>
              <a:off x="6682983" y="1175903"/>
              <a:ext cx="1462680" cy="365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64987" y="1157885"/>
                <a:ext cx="1498311" cy="401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14:cNvPr>
              <p14:cNvContentPartPr/>
              <p14:nvPr/>
            </p14:nvContentPartPr>
            <p14:xfrm>
              <a:off x="211983" y="2208743"/>
              <a:ext cx="308160" cy="2880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3983" y="2191081"/>
                <a:ext cx="343800" cy="3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14:cNvPr>
              <p14:cNvContentPartPr/>
              <p14:nvPr/>
            </p14:nvContentPartPr>
            <p14:xfrm>
              <a:off x="723183" y="2258063"/>
              <a:ext cx="191880" cy="157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5543" y="2240063"/>
                <a:ext cx="2275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A70C619-063D-40DE-A3DB-F9D1183FC8EE}"/>
                  </a:ext>
                </a:extLst>
              </p14:cNvPr>
              <p14:cNvContentPartPr/>
              <p14:nvPr/>
            </p14:nvContentPartPr>
            <p14:xfrm>
              <a:off x="8087343" y="4478183"/>
              <a:ext cx="252360" cy="296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A70C619-063D-40DE-A3DB-F9D1183FC8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69343" y="4460183"/>
                <a:ext cx="2880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9EB06BB-5F55-4E4F-A44F-CB4994075A86}"/>
                  </a:ext>
                </a:extLst>
              </p14:cNvPr>
              <p14:cNvContentPartPr/>
              <p14:nvPr/>
            </p14:nvContentPartPr>
            <p14:xfrm>
              <a:off x="8090223" y="3886703"/>
              <a:ext cx="249840" cy="323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9EB06BB-5F55-4E4F-A44F-CB4994075A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72223" y="3868703"/>
                <a:ext cx="2854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5BD1864-D33D-4907-9CBC-FE7EC9783F46}"/>
                  </a:ext>
                </a:extLst>
              </p14:cNvPr>
              <p14:cNvContentPartPr/>
              <p14:nvPr/>
            </p14:nvContentPartPr>
            <p14:xfrm>
              <a:off x="10105143" y="3525623"/>
              <a:ext cx="256320" cy="28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5BD1864-D33D-4907-9CBC-FE7EC9783F4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87503" y="3507623"/>
                <a:ext cx="291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47163D8-5A47-42F5-BF8D-8DC54084C882}"/>
                  </a:ext>
                </a:extLst>
              </p14:cNvPr>
              <p14:cNvContentPartPr/>
              <p14:nvPr/>
            </p14:nvContentPartPr>
            <p14:xfrm>
              <a:off x="8620143" y="3668543"/>
              <a:ext cx="1769760" cy="616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47163D8-5A47-42F5-BF8D-8DC54084C88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02143" y="3650893"/>
                <a:ext cx="1805400" cy="652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1F935DB-6AA0-4D3B-BFEA-0CC219D24632}"/>
                  </a:ext>
                </a:extLst>
              </p14:cNvPr>
              <p14:cNvContentPartPr/>
              <p14:nvPr/>
            </p14:nvContentPartPr>
            <p14:xfrm>
              <a:off x="8635983" y="4428503"/>
              <a:ext cx="1114200" cy="588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1F935DB-6AA0-4D3B-BFEA-0CC219D2463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18343" y="4410503"/>
                <a:ext cx="114984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14:cNvPr>
              <p14:cNvContentPartPr/>
              <p14:nvPr/>
            </p14:nvContentPartPr>
            <p14:xfrm>
              <a:off x="1141863" y="2210903"/>
              <a:ext cx="1257480" cy="420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223" y="2193263"/>
                <a:ext cx="129312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14:cNvPr>
              <p14:cNvContentPartPr/>
              <p14:nvPr/>
            </p14:nvContentPartPr>
            <p14:xfrm>
              <a:off x="3462423" y="2218103"/>
              <a:ext cx="192240" cy="184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44783" y="2200103"/>
                <a:ext cx="2278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14:cNvPr>
              <p14:cNvContentPartPr/>
              <p14:nvPr/>
            </p14:nvContentPartPr>
            <p14:xfrm>
              <a:off x="2901183" y="2093903"/>
              <a:ext cx="352800" cy="497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83183" y="2075903"/>
                <a:ext cx="38844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14:cNvPr>
              <p14:cNvContentPartPr/>
              <p14:nvPr/>
            </p14:nvContentPartPr>
            <p14:xfrm>
              <a:off x="3848343" y="2222063"/>
              <a:ext cx="290880" cy="216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30703" y="2204063"/>
                <a:ext cx="326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14:cNvPr>
              <p14:cNvContentPartPr/>
              <p14:nvPr/>
            </p14:nvContentPartPr>
            <p14:xfrm>
              <a:off x="6504783" y="1831823"/>
              <a:ext cx="1740240" cy="736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87143" y="1813823"/>
                <a:ext cx="177588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14:cNvPr>
              <p14:cNvContentPartPr/>
              <p14:nvPr/>
            </p14:nvContentPartPr>
            <p14:xfrm>
              <a:off x="4713423" y="2009303"/>
              <a:ext cx="1137960" cy="622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95783" y="1991663"/>
                <a:ext cx="117360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F9A1DB8-5988-421B-8A82-A300B55C7940}"/>
                  </a:ext>
                </a:extLst>
              </p14:cNvPr>
              <p14:cNvContentPartPr/>
              <p14:nvPr/>
            </p14:nvContentPartPr>
            <p14:xfrm>
              <a:off x="170223" y="4187663"/>
              <a:ext cx="1515240" cy="3823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F9A1DB8-5988-421B-8A82-A300B55C794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2583" y="4170023"/>
                <a:ext cx="15508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BEEA0D7-28F4-46A0-87F3-70B7C9FBC007}"/>
                  </a:ext>
                </a:extLst>
              </p14:cNvPr>
              <p14:cNvContentPartPr/>
              <p14:nvPr/>
            </p14:nvContentPartPr>
            <p14:xfrm>
              <a:off x="953943" y="3803543"/>
              <a:ext cx="288000" cy="2926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BEEA0D7-28F4-46A0-87F3-70B7C9FBC00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6303" y="3785543"/>
                <a:ext cx="323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EE48BC50-936B-4DBB-929F-0E50C694F5BD}"/>
                  </a:ext>
                </a:extLst>
              </p14:cNvPr>
              <p14:cNvContentPartPr/>
              <p14:nvPr/>
            </p14:nvContentPartPr>
            <p14:xfrm>
              <a:off x="1864383" y="4137983"/>
              <a:ext cx="1654560" cy="4442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EE48BC50-936B-4DBB-929F-0E50C694F5B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46743" y="4120343"/>
                <a:ext cx="16902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4DB50980-F41B-4537-82E0-15BEBCEC83F2}"/>
                  </a:ext>
                </a:extLst>
              </p14:cNvPr>
              <p14:cNvContentPartPr/>
              <p14:nvPr/>
            </p14:nvContentPartPr>
            <p14:xfrm>
              <a:off x="2836743" y="3798143"/>
              <a:ext cx="285480" cy="2800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4DB50980-F41B-4537-82E0-15BEBCEC83F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19103" y="3780143"/>
                <a:ext cx="3211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157E68B9-6D86-4B58-9ED4-C4D3D235F14C}"/>
                  </a:ext>
                </a:extLst>
              </p14:cNvPr>
              <p14:cNvContentPartPr/>
              <p14:nvPr/>
            </p14:nvContentPartPr>
            <p14:xfrm>
              <a:off x="3712263" y="4159223"/>
              <a:ext cx="1413360" cy="4417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157E68B9-6D86-4B58-9ED4-C4D3D235F14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94263" y="4141223"/>
                <a:ext cx="14490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4F673D42-128F-4EE3-9FEB-92438DF7897F}"/>
                  </a:ext>
                </a:extLst>
              </p14:cNvPr>
              <p14:cNvContentPartPr/>
              <p14:nvPr/>
            </p14:nvContentPartPr>
            <p14:xfrm>
              <a:off x="5275023" y="3890303"/>
              <a:ext cx="2615760" cy="90252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4F673D42-128F-4EE3-9FEB-92438DF7897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57381" y="3872310"/>
                <a:ext cx="2651405" cy="938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3211F63C-E3DC-444A-AAC9-5A8A250758D6}"/>
                  </a:ext>
                </a:extLst>
              </p14:cNvPr>
              <p14:cNvContentPartPr/>
              <p14:nvPr/>
            </p14:nvContentPartPr>
            <p14:xfrm>
              <a:off x="4519383" y="3713183"/>
              <a:ext cx="204120" cy="3798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3211F63C-E3DC-444A-AAC9-5A8A250758D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501383" y="3695543"/>
                <a:ext cx="23976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0DF247D6-2CD0-46A7-BB4A-B30A8BE9F413}"/>
                  </a:ext>
                </a:extLst>
              </p14:cNvPr>
              <p14:cNvContentPartPr/>
              <p14:nvPr/>
            </p14:nvContentPartPr>
            <p14:xfrm>
              <a:off x="5862903" y="3662063"/>
              <a:ext cx="308880" cy="3938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0DF247D6-2CD0-46A7-BB4A-B30A8BE9F41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44903" y="3644063"/>
                <a:ext cx="3445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7F5ADCB9-4912-460E-9CBE-8BBB1CFAD5CA}"/>
                  </a:ext>
                </a:extLst>
              </p14:cNvPr>
              <p14:cNvContentPartPr/>
              <p14:nvPr/>
            </p14:nvContentPartPr>
            <p14:xfrm>
              <a:off x="7213983" y="3608063"/>
              <a:ext cx="243360" cy="3729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7F5ADCB9-4912-460E-9CBE-8BBB1CFAD5C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96343" y="3590063"/>
                <a:ext cx="279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D4EF6EE5-65F8-42DF-81C0-E7806A869460}"/>
                  </a:ext>
                </a:extLst>
              </p14:cNvPr>
              <p14:cNvContentPartPr/>
              <p14:nvPr/>
            </p14:nvContentPartPr>
            <p14:xfrm>
              <a:off x="7149903" y="4349303"/>
              <a:ext cx="286920" cy="3376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D4EF6EE5-65F8-42DF-81C0-E7806A86946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31903" y="4331303"/>
                <a:ext cx="3225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82B3AE12-5982-4AD6-8E5A-0F790368D12C}"/>
                  </a:ext>
                </a:extLst>
              </p14:cNvPr>
              <p14:cNvContentPartPr/>
              <p14:nvPr/>
            </p14:nvContentPartPr>
            <p14:xfrm>
              <a:off x="4559703" y="4521383"/>
              <a:ext cx="154440" cy="4046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82B3AE12-5982-4AD6-8E5A-0F790368D12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42063" y="4503743"/>
                <a:ext cx="19008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A5DE4D4B-8BD8-444A-93CB-7EFDC8D4C89C}"/>
                  </a:ext>
                </a:extLst>
              </p14:cNvPr>
              <p14:cNvContentPartPr/>
              <p14:nvPr/>
            </p14:nvContentPartPr>
            <p14:xfrm>
              <a:off x="5871903" y="4451543"/>
              <a:ext cx="163080" cy="37764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A5DE4D4B-8BD8-444A-93CB-7EFDC8D4C89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854263" y="4433543"/>
                <a:ext cx="1987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9FF3A16B-EA46-408C-B567-D1A274627036}"/>
                  </a:ext>
                </a:extLst>
              </p14:cNvPr>
              <p14:cNvContentPartPr/>
              <p14:nvPr/>
            </p14:nvContentPartPr>
            <p14:xfrm>
              <a:off x="3467103" y="5205383"/>
              <a:ext cx="1784160" cy="41184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9FF3A16B-EA46-408C-B567-D1A27462703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49103" y="5187383"/>
                <a:ext cx="181980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00513594-3F9D-4BFA-BADA-978C3155C706}"/>
                  </a:ext>
                </a:extLst>
              </p14:cNvPr>
              <p14:cNvContentPartPr/>
              <p14:nvPr/>
            </p14:nvContentPartPr>
            <p14:xfrm>
              <a:off x="5636463" y="5108903"/>
              <a:ext cx="1022400" cy="4824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00513594-3F9D-4BFA-BADA-978C3155C70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18823" y="5091250"/>
                <a:ext cx="1058040" cy="518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9037C6EA-672E-40F3-9540-6B569ACEA3D9}"/>
                  </a:ext>
                </a:extLst>
              </p14:cNvPr>
              <p14:cNvContentPartPr/>
              <p14:nvPr/>
            </p14:nvContentPartPr>
            <p14:xfrm>
              <a:off x="9711663" y="5350103"/>
              <a:ext cx="1721160" cy="5580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9037C6EA-672E-40F3-9540-6B569ACEA3D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694019" y="5332115"/>
                <a:ext cx="1756807" cy="593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BE3194A9-E97C-4F32-80ED-A1DF67FA737B}"/>
                  </a:ext>
                </a:extLst>
              </p14:cNvPr>
              <p14:cNvContentPartPr/>
              <p14:nvPr/>
            </p14:nvContentPartPr>
            <p14:xfrm>
              <a:off x="7372023" y="5428223"/>
              <a:ext cx="2074320" cy="5875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BE3194A9-E97C-4F32-80ED-A1DF67FA737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354026" y="5410223"/>
                <a:ext cx="2109954" cy="62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3960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14:cNvPr>
              <p14:cNvContentPartPr/>
              <p14:nvPr/>
            </p14:nvContentPartPr>
            <p14:xfrm>
              <a:off x="6145863" y="1276703"/>
              <a:ext cx="225720" cy="248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27863" y="1259063"/>
                <a:ext cx="2613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14:cNvPr>
              <p14:cNvContentPartPr/>
              <p14:nvPr/>
            </p14:nvContentPartPr>
            <p14:xfrm>
              <a:off x="8585943" y="1174463"/>
              <a:ext cx="1684080" cy="5295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68303" y="1156463"/>
                <a:ext cx="17197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14:cNvPr>
              <p14:cNvContentPartPr/>
              <p14:nvPr/>
            </p14:nvContentPartPr>
            <p14:xfrm>
              <a:off x="6682983" y="1175903"/>
              <a:ext cx="1462680" cy="365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64987" y="1157885"/>
                <a:ext cx="1498311" cy="401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14:cNvPr>
              <p14:cNvContentPartPr/>
              <p14:nvPr/>
            </p14:nvContentPartPr>
            <p14:xfrm>
              <a:off x="211983" y="2208743"/>
              <a:ext cx="308160" cy="2880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3983" y="2191081"/>
                <a:ext cx="343800" cy="3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14:cNvPr>
              <p14:cNvContentPartPr/>
              <p14:nvPr/>
            </p14:nvContentPartPr>
            <p14:xfrm>
              <a:off x="723183" y="2258063"/>
              <a:ext cx="191880" cy="157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5543" y="2240063"/>
                <a:ext cx="2275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A70C619-063D-40DE-A3DB-F9D1183FC8EE}"/>
                  </a:ext>
                </a:extLst>
              </p14:cNvPr>
              <p14:cNvContentPartPr/>
              <p14:nvPr/>
            </p14:nvContentPartPr>
            <p14:xfrm>
              <a:off x="8087343" y="4478183"/>
              <a:ext cx="252360" cy="296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A70C619-063D-40DE-A3DB-F9D1183FC8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69343" y="4460183"/>
                <a:ext cx="2880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9EB06BB-5F55-4E4F-A44F-CB4994075A86}"/>
                  </a:ext>
                </a:extLst>
              </p14:cNvPr>
              <p14:cNvContentPartPr/>
              <p14:nvPr/>
            </p14:nvContentPartPr>
            <p14:xfrm>
              <a:off x="8090223" y="3886703"/>
              <a:ext cx="249840" cy="323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9EB06BB-5F55-4E4F-A44F-CB4994075A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72223" y="3868703"/>
                <a:ext cx="2854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5BD1864-D33D-4907-9CBC-FE7EC9783F46}"/>
                  </a:ext>
                </a:extLst>
              </p14:cNvPr>
              <p14:cNvContentPartPr/>
              <p14:nvPr/>
            </p14:nvContentPartPr>
            <p14:xfrm>
              <a:off x="10105143" y="3525623"/>
              <a:ext cx="256320" cy="28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5BD1864-D33D-4907-9CBC-FE7EC9783F4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87503" y="3507623"/>
                <a:ext cx="291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47163D8-5A47-42F5-BF8D-8DC54084C882}"/>
                  </a:ext>
                </a:extLst>
              </p14:cNvPr>
              <p14:cNvContentPartPr/>
              <p14:nvPr/>
            </p14:nvContentPartPr>
            <p14:xfrm>
              <a:off x="8620143" y="3668543"/>
              <a:ext cx="1769760" cy="616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47163D8-5A47-42F5-BF8D-8DC54084C88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02143" y="3650893"/>
                <a:ext cx="1805400" cy="652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1F935DB-6AA0-4D3B-BFEA-0CC219D24632}"/>
                  </a:ext>
                </a:extLst>
              </p14:cNvPr>
              <p14:cNvContentPartPr/>
              <p14:nvPr/>
            </p14:nvContentPartPr>
            <p14:xfrm>
              <a:off x="8635983" y="4428503"/>
              <a:ext cx="1114200" cy="588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1F935DB-6AA0-4D3B-BFEA-0CC219D2463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18343" y="4410503"/>
                <a:ext cx="114984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14:cNvPr>
              <p14:cNvContentPartPr/>
              <p14:nvPr/>
            </p14:nvContentPartPr>
            <p14:xfrm>
              <a:off x="1141863" y="2210903"/>
              <a:ext cx="1257480" cy="420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223" y="2193263"/>
                <a:ext cx="129312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14:cNvPr>
              <p14:cNvContentPartPr/>
              <p14:nvPr/>
            </p14:nvContentPartPr>
            <p14:xfrm>
              <a:off x="3462423" y="2218103"/>
              <a:ext cx="192240" cy="184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44783" y="2200103"/>
                <a:ext cx="2278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14:cNvPr>
              <p14:cNvContentPartPr/>
              <p14:nvPr/>
            </p14:nvContentPartPr>
            <p14:xfrm>
              <a:off x="2901183" y="2093903"/>
              <a:ext cx="352800" cy="497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83183" y="2075903"/>
                <a:ext cx="38844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14:cNvPr>
              <p14:cNvContentPartPr/>
              <p14:nvPr/>
            </p14:nvContentPartPr>
            <p14:xfrm>
              <a:off x="3848343" y="2222063"/>
              <a:ext cx="290880" cy="216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30703" y="2204063"/>
                <a:ext cx="326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14:cNvPr>
              <p14:cNvContentPartPr/>
              <p14:nvPr/>
            </p14:nvContentPartPr>
            <p14:xfrm>
              <a:off x="6504783" y="1831823"/>
              <a:ext cx="1740240" cy="736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87143" y="1813823"/>
                <a:ext cx="177588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14:cNvPr>
              <p14:cNvContentPartPr/>
              <p14:nvPr/>
            </p14:nvContentPartPr>
            <p14:xfrm>
              <a:off x="4713423" y="2009303"/>
              <a:ext cx="1137960" cy="622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95783" y="1991663"/>
                <a:ext cx="117360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F9A1DB8-5988-421B-8A82-A300B55C7940}"/>
                  </a:ext>
                </a:extLst>
              </p14:cNvPr>
              <p14:cNvContentPartPr/>
              <p14:nvPr/>
            </p14:nvContentPartPr>
            <p14:xfrm>
              <a:off x="170223" y="4187663"/>
              <a:ext cx="1515240" cy="3823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F9A1DB8-5988-421B-8A82-A300B55C794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2583" y="4170023"/>
                <a:ext cx="15508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BEEA0D7-28F4-46A0-87F3-70B7C9FBC007}"/>
                  </a:ext>
                </a:extLst>
              </p14:cNvPr>
              <p14:cNvContentPartPr/>
              <p14:nvPr/>
            </p14:nvContentPartPr>
            <p14:xfrm>
              <a:off x="953943" y="3803543"/>
              <a:ext cx="288000" cy="2926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BEEA0D7-28F4-46A0-87F3-70B7C9FBC00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6303" y="3785543"/>
                <a:ext cx="323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EE48BC50-936B-4DBB-929F-0E50C694F5BD}"/>
                  </a:ext>
                </a:extLst>
              </p14:cNvPr>
              <p14:cNvContentPartPr/>
              <p14:nvPr/>
            </p14:nvContentPartPr>
            <p14:xfrm>
              <a:off x="1864383" y="4137983"/>
              <a:ext cx="1654560" cy="4442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EE48BC50-936B-4DBB-929F-0E50C694F5B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46743" y="4120343"/>
                <a:ext cx="16902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4DB50980-F41B-4537-82E0-15BEBCEC83F2}"/>
                  </a:ext>
                </a:extLst>
              </p14:cNvPr>
              <p14:cNvContentPartPr/>
              <p14:nvPr/>
            </p14:nvContentPartPr>
            <p14:xfrm>
              <a:off x="2836743" y="3798143"/>
              <a:ext cx="285480" cy="2800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4DB50980-F41B-4537-82E0-15BEBCEC83F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19103" y="3780143"/>
                <a:ext cx="3211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157E68B9-6D86-4B58-9ED4-C4D3D235F14C}"/>
                  </a:ext>
                </a:extLst>
              </p14:cNvPr>
              <p14:cNvContentPartPr/>
              <p14:nvPr/>
            </p14:nvContentPartPr>
            <p14:xfrm>
              <a:off x="3712263" y="4159223"/>
              <a:ext cx="1413360" cy="4417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157E68B9-6D86-4B58-9ED4-C4D3D235F14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94263" y="4141223"/>
                <a:ext cx="14490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4F673D42-128F-4EE3-9FEB-92438DF7897F}"/>
                  </a:ext>
                </a:extLst>
              </p14:cNvPr>
              <p14:cNvContentPartPr/>
              <p14:nvPr/>
            </p14:nvContentPartPr>
            <p14:xfrm>
              <a:off x="5275023" y="3890303"/>
              <a:ext cx="2615760" cy="90252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4F673D42-128F-4EE3-9FEB-92438DF7897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57381" y="3872310"/>
                <a:ext cx="2651405" cy="938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3211F63C-E3DC-444A-AAC9-5A8A250758D6}"/>
                  </a:ext>
                </a:extLst>
              </p14:cNvPr>
              <p14:cNvContentPartPr/>
              <p14:nvPr/>
            </p14:nvContentPartPr>
            <p14:xfrm>
              <a:off x="4519383" y="3713183"/>
              <a:ext cx="204120" cy="3798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3211F63C-E3DC-444A-AAC9-5A8A250758D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501383" y="3695543"/>
                <a:ext cx="23976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0DF247D6-2CD0-46A7-BB4A-B30A8BE9F413}"/>
                  </a:ext>
                </a:extLst>
              </p14:cNvPr>
              <p14:cNvContentPartPr/>
              <p14:nvPr/>
            </p14:nvContentPartPr>
            <p14:xfrm>
              <a:off x="5862903" y="3662063"/>
              <a:ext cx="308880" cy="3938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0DF247D6-2CD0-46A7-BB4A-B30A8BE9F41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44903" y="3644063"/>
                <a:ext cx="3445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7F5ADCB9-4912-460E-9CBE-8BBB1CFAD5CA}"/>
                  </a:ext>
                </a:extLst>
              </p14:cNvPr>
              <p14:cNvContentPartPr/>
              <p14:nvPr/>
            </p14:nvContentPartPr>
            <p14:xfrm>
              <a:off x="7213983" y="3608063"/>
              <a:ext cx="243360" cy="3729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7F5ADCB9-4912-460E-9CBE-8BBB1CFAD5C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96343" y="3590063"/>
                <a:ext cx="279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D4EF6EE5-65F8-42DF-81C0-E7806A869460}"/>
                  </a:ext>
                </a:extLst>
              </p14:cNvPr>
              <p14:cNvContentPartPr/>
              <p14:nvPr/>
            </p14:nvContentPartPr>
            <p14:xfrm>
              <a:off x="7149903" y="4349303"/>
              <a:ext cx="286920" cy="3376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D4EF6EE5-65F8-42DF-81C0-E7806A86946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31903" y="4331303"/>
                <a:ext cx="3225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82B3AE12-5982-4AD6-8E5A-0F790368D12C}"/>
                  </a:ext>
                </a:extLst>
              </p14:cNvPr>
              <p14:cNvContentPartPr/>
              <p14:nvPr/>
            </p14:nvContentPartPr>
            <p14:xfrm>
              <a:off x="4559703" y="4521383"/>
              <a:ext cx="154440" cy="4046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82B3AE12-5982-4AD6-8E5A-0F790368D12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42063" y="4503743"/>
                <a:ext cx="19008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A5DE4D4B-8BD8-444A-93CB-7EFDC8D4C89C}"/>
                  </a:ext>
                </a:extLst>
              </p14:cNvPr>
              <p14:cNvContentPartPr/>
              <p14:nvPr/>
            </p14:nvContentPartPr>
            <p14:xfrm>
              <a:off x="5871903" y="4451543"/>
              <a:ext cx="163080" cy="37764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A5DE4D4B-8BD8-444A-93CB-7EFDC8D4C89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854263" y="4433543"/>
                <a:ext cx="1987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9FF3A16B-EA46-408C-B567-D1A274627036}"/>
                  </a:ext>
                </a:extLst>
              </p14:cNvPr>
              <p14:cNvContentPartPr/>
              <p14:nvPr/>
            </p14:nvContentPartPr>
            <p14:xfrm>
              <a:off x="3467103" y="5205383"/>
              <a:ext cx="1784160" cy="41184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9FF3A16B-EA46-408C-B567-D1A27462703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49103" y="5187383"/>
                <a:ext cx="181980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00513594-3F9D-4BFA-BADA-978C3155C706}"/>
                  </a:ext>
                </a:extLst>
              </p14:cNvPr>
              <p14:cNvContentPartPr/>
              <p14:nvPr/>
            </p14:nvContentPartPr>
            <p14:xfrm>
              <a:off x="5636463" y="5108903"/>
              <a:ext cx="1022400" cy="4824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00513594-3F9D-4BFA-BADA-978C3155C70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18823" y="5091250"/>
                <a:ext cx="1058040" cy="518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8BE2206-A93E-4F25-A293-1D0C5EEF09B2}"/>
                  </a:ext>
                </a:extLst>
              </p14:cNvPr>
              <p14:cNvContentPartPr/>
              <p14:nvPr/>
            </p14:nvContentPartPr>
            <p14:xfrm>
              <a:off x="1565943" y="5887583"/>
              <a:ext cx="874800" cy="353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8BE2206-A93E-4F25-A293-1D0C5EEF09B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547950" y="5869943"/>
                <a:ext cx="910425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FE12CAA-B94B-4CEF-90F1-083CD1A359F4}"/>
                  </a:ext>
                </a:extLst>
              </p14:cNvPr>
              <p14:cNvContentPartPr/>
              <p14:nvPr/>
            </p14:nvContentPartPr>
            <p14:xfrm>
              <a:off x="215223" y="5934023"/>
              <a:ext cx="1038960" cy="325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FE12CAA-B94B-4CEF-90F1-083CD1A359F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97229" y="5916023"/>
                <a:ext cx="1074588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DF821EA5-1B27-4905-B8EA-9DB60286C172}"/>
                  </a:ext>
                </a:extLst>
              </p14:cNvPr>
              <p14:cNvContentPartPr/>
              <p14:nvPr/>
            </p14:nvContentPartPr>
            <p14:xfrm>
              <a:off x="5895663" y="5813423"/>
              <a:ext cx="1607400" cy="5364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DF821EA5-1B27-4905-B8EA-9DB60286C17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878023" y="5795423"/>
                <a:ext cx="164304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A579A932-5964-40E0-97E1-7D703F531ADE}"/>
                  </a:ext>
                </a:extLst>
              </p14:cNvPr>
              <p14:cNvContentPartPr/>
              <p14:nvPr/>
            </p14:nvContentPartPr>
            <p14:xfrm>
              <a:off x="4355583" y="5893703"/>
              <a:ext cx="1311480" cy="47052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A579A932-5964-40E0-97E1-7D703F531AD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337588" y="5876063"/>
                <a:ext cx="134711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182E4299-7ECF-4427-BB37-71380A23A705}"/>
                  </a:ext>
                </a:extLst>
              </p14:cNvPr>
              <p14:cNvContentPartPr/>
              <p14:nvPr/>
            </p14:nvContentPartPr>
            <p14:xfrm>
              <a:off x="2702823" y="5879303"/>
              <a:ext cx="1377360" cy="3603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182E4299-7ECF-4427-BB37-71380A23A70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685183" y="5861645"/>
                <a:ext cx="1413000" cy="396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A177CF2-2512-45A0-BBCD-D5A4CC202DB1}"/>
                  </a:ext>
                </a:extLst>
              </p14:cNvPr>
              <p14:cNvContentPartPr/>
              <p14:nvPr/>
            </p14:nvContentPartPr>
            <p14:xfrm>
              <a:off x="9024783" y="5881823"/>
              <a:ext cx="417960" cy="485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A177CF2-2512-45A0-BBCD-D5A4CC202DB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006783" y="5863823"/>
                <a:ext cx="45360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2AF2E01-58C9-4949-85F2-5430FB95AF2A}"/>
                  </a:ext>
                </a:extLst>
              </p14:cNvPr>
              <p14:cNvContentPartPr/>
              <p14:nvPr/>
            </p14:nvContentPartPr>
            <p14:xfrm>
              <a:off x="7651023" y="5931143"/>
              <a:ext cx="1145880" cy="363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2AF2E01-58C9-4949-85F2-5430FB95AF2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633017" y="5913503"/>
                <a:ext cx="1181531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8F4D98B-7898-46EB-91FF-0C9399746567}"/>
                  </a:ext>
                </a:extLst>
              </p14:cNvPr>
              <p14:cNvContentPartPr/>
              <p14:nvPr/>
            </p14:nvContentPartPr>
            <p14:xfrm>
              <a:off x="10687623" y="5936183"/>
              <a:ext cx="1016640" cy="380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8F4D98B-7898-46EB-91FF-0C939974656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669623" y="5918183"/>
                <a:ext cx="1052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C6A440F3-3011-476A-A98C-1F176E06EA5E}"/>
                  </a:ext>
                </a:extLst>
              </p14:cNvPr>
              <p14:cNvContentPartPr/>
              <p14:nvPr/>
            </p14:nvContentPartPr>
            <p14:xfrm>
              <a:off x="9670983" y="5864903"/>
              <a:ext cx="785520" cy="37908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C6A440F3-3011-476A-A98C-1F176E06EA5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652983" y="5847263"/>
                <a:ext cx="821160" cy="41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3621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14:cNvPr>
              <p14:cNvContentPartPr/>
              <p14:nvPr/>
            </p14:nvContentPartPr>
            <p14:xfrm>
              <a:off x="6145863" y="1276703"/>
              <a:ext cx="225720" cy="248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27863" y="1259063"/>
                <a:ext cx="2613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14:cNvPr>
              <p14:cNvContentPartPr/>
              <p14:nvPr/>
            </p14:nvContentPartPr>
            <p14:xfrm>
              <a:off x="8585943" y="1174463"/>
              <a:ext cx="1684080" cy="5295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68303" y="1156463"/>
                <a:ext cx="17197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14:cNvPr>
              <p14:cNvContentPartPr/>
              <p14:nvPr/>
            </p14:nvContentPartPr>
            <p14:xfrm>
              <a:off x="6682983" y="1175903"/>
              <a:ext cx="1462680" cy="365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64987" y="1157885"/>
                <a:ext cx="1498311" cy="401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14:cNvPr>
              <p14:cNvContentPartPr/>
              <p14:nvPr/>
            </p14:nvContentPartPr>
            <p14:xfrm>
              <a:off x="211983" y="2208743"/>
              <a:ext cx="308160" cy="2880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3983" y="2191081"/>
                <a:ext cx="343800" cy="3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14:cNvPr>
              <p14:cNvContentPartPr/>
              <p14:nvPr/>
            </p14:nvContentPartPr>
            <p14:xfrm>
              <a:off x="723183" y="2258063"/>
              <a:ext cx="191880" cy="157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5543" y="2240063"/>
                <a:ext cx="2275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A70C619-063D-40DE-A3DB-F9D1183FC8EE}"/>
                  </a:ext>
                </a:extLst>
              </p14:cNvPr>
              <p14:cNvContentPartPr/>
              <p14:nvPr/>
            </p14:nvContentPartPr>
            <p14:xfrm>
              <a:off x="8087343" y="4478183"/>
              <a:ext cx="252360" cy="296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A70C619-063D-40DE-A3DB-F9D1183FC8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69343" y="4460183"/>
                <a:ext cx="2880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9EB06BB-5F55-4E4F-A44F-CB4994075A86}"/>
                  </a:ext>
                </a:extLst>
              </p14:cNvPr>
              <p14:cNvContentPartPr/>
              <p14:nvPr/>
            </p14:nvContentPartPr>
            <p14:xfrm>
              <a:off x="8090223" y="3886703"/>
              <a:ext cx="249840" cy="323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9EB06BB-5F55-4E4F-A44F-CB4994075A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72223" y="3868703"/>
                <a:ext cx="2854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5BD1864-D33D-4907-9CBC-FE7EC9783F46}"/>
                  </a:ext>
                </a:extLst>
              </p14:cNvPr>
              <p14:cNvContentPartPr/>
              <p14:nvPr/>
            </p14:nvContentPartPr>
            <p14:xfrm>
              <a:off x="10105143" y="3525623"/>
              <a:ext cx="256320" cy="28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5BD1864-D33D-4907-9CBC-FE7EC9783F4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87503" y="3507623"/>
                <a:ext cx="291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47163D8-5A47-42F5-BF8D-8DC54084C882}"/>
                  </a:ext>
                </a:extLst>
              </p14:cNvPr>
              <p14:cNvContentPartPr/>
              <p14:nvPr/>
            </p14:nvContentPartPr>
            <p14:xfrm>
              <a:off x="8620143" y="3668543"/>
              <a:ext cx="1769760" cy="616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47163D8-5A47-42F5-BF8D-8DC54084C88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02143" y="3650893"/>
                <a:ext cx="1805400" cy="652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1F935DB-6AA0-4D3B-BFEA-0CC219D24632}"/>
                  </a:ext>
                </a:extLst>
              </p14:cNvPr>
              <p14:cNvContentPartPr/>
              <p14:nvPr/>
            </p14:nvContentPartPr>
            <p14:xfrm>
              <a:off x="8635983" y="4428503"/>
              <a:ext cx="1114200" cy="588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1F935DB-6AA0-4D3B-BFEA-0CC219D2463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18343" y="4410503"/>
                <a:ext cx="114984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14:cNvPr>
              <p14:cNvContentPartPr/>
              <p14:nvPr/>
            </p14:nvContentPartPr>
            <p14:xfrm>
              <a:off x="1141863" y="2210903"/>
              <a:ext cx="1257480" cy="420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223" y="2193263"/>
                <a:ext cx="129312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14:cNvPr>
              <p14:cNvContentPartPr/>
              <p14:nvPr/>
            </p14:nvContentPartPr>
            <p14:xfrm>
              <a:off x="3462423" y="2218103"/>
              <a:ext cx="192240" cy="184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44783" y="2200103"/>
                <a:ext cx="2278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14:cNvPr>
              <p14:cNvContentPartPr/>
              <p14:nvPr/>
            </p14:nvContentPartPr>
            <p14:xfrm>
              <a:off x="2901183" y="2093903"/>
              <a:ext cx="352800" cy="497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83183" y="2075903"/>
                <a:ext cx="38844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14:cNvPr>
              <p14:cNvContentPartPr/>
              <p14:nvPr/>
            </p14:nvContentPartPr>
            <p14:xfrm>
              <a:off x="3848343" y="2222063"/>
              <a:ext cx="290880" cy="216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30703" y="2204063"/>
                <a:ext cx="326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14:cNvPr>
              <p14:cNvContentPartPr/>
              <p14:nvPr/>
            </p14:nvContentPartPr>
            <p14:xfrm>
              <a:off x="6504783" y="1831823"/>
              <a:ext cx="1740240" cy="736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87143" y="1813823"/>
                <a:ext cx="177588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14:cNvPr>
              <p14:cNvContentPartPr/>
              <p14:nvPr/>
            </p14:nvContentPartPr>
            <p14:xfrm>
              <a:off x="4713423" y="2009303"/>
              <a:ext cx="1137960" cy="622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95783" y="1991663"/>
                <a:ext cx="117360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F9A1DB8-5988-421B-8A82-A300B55C7940}"/>
                  </a:ext>
                </a:extLst>
              </p14:cNvPr>
              <p14:cNvContentPartPr/>
              <p14:nvPr/>
            </p14:nvContentPartPr>
            <p14:xfrm>
              <a:off x="170223" y="4187663"/>
              <a:ext cx="1515240" cy="3823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F9A1DB8-5988-421B-8A82-A300B55C794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2583" y="4170023"/>
                <a:ext cx="15508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BEEA0D7-28F4-46A0-87F3-70B7C9FBC007}"/>
                  </a:ext>
                </a:extLst>
              </p14:cNvPr>
              <p14:cNvContentPartPr/>
              <p14:nvPr/>
            </p14:nvContentPartPr>
            <p14:xfrm>
              <a:off x="953943" y="3803543"/>
              <a:ext cx="288000" cy="2926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BEEA0D7-28F4-46A0-87F3-70B7C9FBC00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6303" y="3785543"/>
                <a:ext cx="323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EE48BC50-936B-4DBB-929F-0E50C694F5BD}"/>
                  </a:ext>
                </a:extLst>
              </p14:cNvPr>
              <p14:cNvContentPartPr/>
              <p14:nvPr/>
            </p14:nvContentPartPr>
            <p14:xfrm>
              <a:off x="1864383" y="4137983"/>
              <a:ext cx="1654560" cy="4442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EE48BC50-936B-4DBB-929F-0E50C694F5B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46743" y="4120343"/>
                <a:ext cx="16902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4DB50980-F41B-4537-82E0-15BEBCEC83F2}"/>
                  </a:ext>
                </a:extLst>
              </p14:cNvPr>
              <p14:cNvContentPartPr/>
              <p14:nvPr/>
            </p14:nvContentPartPr>
            <p14:xfrm>
              <a:off x="2836743" y="3798143"/>
              <a:ext cx="285480" cy="2800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4DB50980-F41B-4537-82E0-15BEBCEC83F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19103" y="3780143"/>
                <a:ext cx="3211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157E68B9-6D86-4B58-9ED4-C4D3D235F14C}"/>
                  </a:ext>
                </a:extLst>
              </p14:cNvPr>
              <p14:cNvContentPartPr/>
              <p14:nvPr/>
            </p14:nvContentPartPr>
            <p14:xfrm>
              <a:off x="3712263" y="4159223"/>
              <a:ext cx="1413360" cy="4417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157E68B9-6D86-4B58-9ED4-C4D3D235F14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94263" y="4141223"/>
                <a:ext cx="14490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4F673D42-128F-4EE3-9FEB-92438DF7897F}"/>
                  </a:ext>
                </a:extLst>
              </p14:cNvPr>
              <p14:cNvContentPartPr/>
              <p14:nvPr/>
            </p14:nvContentPartPr>
            <p14:xfrm>
              <a:off x="5275023" y="3890303"/>
              <a:ext cx="2615760" cy="90252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4F673D42-128F-4EE3-9FEB-92438DF7897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57381" y="3872310"/>
                <a:ext cx="2651405" cy="938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3211F63C-E3DC-444A-AAC9-5A8A250758D6}"/>
                  </a:ext>
                </a:extLst>
              </p14:cNvPr>
              <p14:cNvContentPartPr/>
              <p14:nvPr/>
            </p14:nvContentPartPr>
            <p14:xfrm>
              <a:off x="4519383" y="3713183"/>
              <a:ext cx="204120" cy="3798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3211F63C-E3DC-444A-AAC9-5A8A250758D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501383" y="3695543"/>
                <a:ext cx="23976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0DF247D6-2CD0-46A7-BB4A-B30A8BE9F413}"/>
                  </a:ext>
                </a:extLst>
              </p14:cNvPr>
              <p14:cNvContentPartPr/>
              <p14:nvPr/>
            </p14:nvContentPartPr>
            <p14:xfrm>
              <a:off x="5862903" y="3662063"/>
              <a:ext cx="308880" cy="3938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0DF247D6-2CD0-46A7-BB4A-B30A8BE9F41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44903" y="3644063"/>
                <a:ext cx="3445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7F5ADCB9-4912-460E-9CBE-8BBB1CFAD5CA}"/>
                  </a:ext>
                </a:extLst>
              </p14:cNvPr>
              <p14:cNvContentPartPr/>
              <p14:nvPr/>
            </p14:nvContentPartPr>
            <p14:xfrm>
              <a:off x="7213983" y="3608063"/>
              <a:ext cx="243360" cy="3729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7F5ADCB9-4912-460E-9CBE-8BBB1CFAD5C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96343" y="3590063"/>
                <a:ext cx="279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D4EF6EE5-65F8-42DF-81C0-E7806A869460}"/>
                  </a:ext>
                </a:extLst>
              </p14:cNvPr>
              <p14:cNvContentPartPr/>
              <p14:nvPr/>
            </p14:nvContentPartPr>
            <p14:xfrm>
              <a:off x="7149903" y="4349303"/>
              <a:ext cx="286920" cy="3376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D4EF6EE5-65F8-42DF-81C0-E7806A86946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31903" y="4331303"/>
                <a:ext cx="3225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82B3AE12-5982-4AD6-8E5A-0F790368D12C}"/>
                  </a:ext>
                </a:extLst>
              </p14:cNvPr>
              <p14:cNvContentPartPr/>
              <p14:nvPr/>
            </p14:nvContentPartPr>
            <p14:xfrm>
              <a:off x="4559703" y="4521383"/>
              <a:ext cx="154440" cy="4046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82B3AE12-5982-4AD6-8E5A-0F790368D12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42063" y="4503743"/>
                <a:ext cx="19008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A5DE4D4B-8BD8-444A-93CB-7EFDC8D4C89C}"/>
                  </a:ext>
                </a:extLst>
              </p14:cNvPr>
              <p14:cNvContentPartPr/>
              <p14:nvPr/>
            </p14:nvContentPartPr>
            <p14:xfrm>
              <a:off x="5871903" y="4451543"/>
              <a:ext cx="163080" cy="37764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A5DE4D4B-8BD8-444A-93CB-7EFDC8D4C89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854263" y="4433543"/>
                <a:ext cx="1987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9FF3A16B-EA46-408C-B567-D1A274627036}"/>
                  </a:ext>
                </a:extLst>
              </p14:cNvPr>
              <p14:cNvContentPartPr/>
              <p14:nvPr/>
            </p14:nvContentPartPr>
            <p14:xfrm>
              <a:off x="3467103" y="5205383"/>
              <a:ext cx="1784160" cy="41184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9FF3A16B-EA46-408C-B567-D1A27462703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49103" y="5187383"/>
                <a:ext cx="181980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00513594-3F9D-4BFA-BADA-978C3155C706}"/>
                  </a:ext>
                </a:extLst>
              </p14:cNvPr>
              <p14:cNvContentPartPr/>
              <p14:nvPr/>
            </p14:nvContentPartPr>
            <p14:xfrm>
              <a:off x="5636463" y="5108903"/>
              <a:ext cx="1022400" cy="4824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00513594-3F9D-4BFA-BADA-978C3155C70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18823" y="5091250"/>
                <a:ext cx="1058040" cy="518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0134F6E-AD6B-46D5-B302-15950161B74A}"/>
                  </a:ext>
                </a:extLst>
              </p14:cNvPr>
              <p14:cNvContentPartPr/>
              <p14:nvPr/>
            </p14:nvContentPartPr>
            <p14:xfrm>
              <a:off x="5721423" y="3869063"/>
              <a:ext cx="4978800" cy="2661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0134F6E-AD6B-46D5-B302-15950161B74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703782" y="3851423"/>
                <a:ext cx="5014443" cy="269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4840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14:cNvPr>
              <p14:cNvContentPartPr/>
              <p14:nvPr/>
            </p14:nvContentPartPr>
            <p14:xfrm>
              <a:off x="6145863" y="1276703"/>
              <a:ext cx="225720" cy="248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27863" y="1259063"/>
                <a:ext cx="2613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14:cNvPr>
              <p14:cNvContentPartPr/>
              <p14:nvPr/>
            </p14:nvContentPartPr>
            <p14:xfrm>
              <a:off x="8585943" y="1174463"/>
              <a:ext cx="1684080" cy="5295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68303" y="1156463"/>
                <a:ext cx="17197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14:cNvPr>
              <p14:cNvContentPartPr/>
              <p14:nvPr/>
            </p14:nvContentPartPr>
            <p14:xfrm>
              <a:off x="6682983" y="1175903"/>
              <a:ext cx="1462680" cy="365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64987" y="1157885"/>
                <a:ext cx="1498311" cy="401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14:cNvPr>
              <p14:cNvContentPartPr/>
              <p14:nvPr/>
            </p14:nvContentPartPr>
            <p14:xfrm>
              <a:off x="211983" y="2208743"/>
              <a:ext cx="308160" cy="2880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3983" y="2191081"/>
                <a:ext cx="343800" cy="3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14:cNvPr>
              <p14:cNvContentPartPr/>
              <p14:nvPr/>
            </p14:nvContentPartPr>
            <p14:xfrm>
              <a:off x="723183" y="2258063"/>
              <a:ext cx="191880" cy="157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5543" y="2240063"/>
                <a:ext cx="2275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A70C619-063D-40DE-A3DB-F9D1183FC8EE}"/>
                  </a:ext>
                </a:extLst>
              </p14:cNvPr>
              <p14:cNvContentPartPr/>
              <p14:nvPr/>
            </p14:nvContentPartPr>
            <p14:xfrm>
              <a:off x="8087343" y="4478183"/>
              <a:ext cx="252360" cy="296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A70C619-063D-40DE-A3DB-F9D1183FC8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69343" y="4460183"/>
                <a:ext cx="2880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9EB06BB-5F55-4E4F-A44F-CB4994075A86}"/>
                  </a:ext>
                </a:extLst>
              </p14:cNvPr>
              <p14:cNvContentPartPr/>
              <p14:nvPr/>
            </p14:nvContentPartPr>
            <p14:xfrm>
              <a:off x="8090223" y="3886703"/>
              <a:ext cx="249840" cy="323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9EB06BB-5F55-4E4F-A44F-CB4994075A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72223" y="3868703"/>
                <a:ext cx="2854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5BD1864-D33D-4907-9CBC-FE7EC9783F46}"/>
                  </a:ext>
                </a:extLst>
              </p14:cNvPr>
              <p14:cNvContentPartPr/>
              <p14:nvPr/>
            </p14:nvContentPartPr>
            <p14:xfrm>
              <a:off x="10105143" y="3525623"/>
              <a:ext cx="256320" cy="28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5BD1864-D33D-4907-9CBC-FE7EC9783F4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87503" y="3507623"/>
                <a:ext cx="291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47163D8-5A47-42F5-BF8D-8DC54084C882}"/>
                  </a:ext>
                </a:extLst>
              </p14:cNvPr>
              <p14:cNvContentPartPr/>
              <p14:nvPr/>
            </p14:nvContentPartPr>
            <p14:xfrm>
              <a:off x="8620143" y="3668543"/>
              <a:ext cx="1769760" cy="616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47163D8-5A47-42F5-BF8D-8DC54084C88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02143" y="3650893"/>
                <a:ext cx="1805400" cy="652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1F935DB-6AA0-4D3B-BFEA-0CC219D24632}"/>
                  </a:ext>
                </a:extLst>
              </p14:cNvPr>
              <p14:cNvContentPartPr/>
              <p14:nvPr/>
            </p14:nvContentPartPr>
            <p14:xfrm>
              <a:off x="8635983" y="4428503"/>
              <a:ext cx="1114200" cy="588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1F935DB-6AA0-4D3B-BFEA-0CC219D2463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18343" y="4410503"/>
                <a:ext cx="114984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14:cNvPr>
              <p14:cNvContentPartPr/>
              <p14:nvPr/>
            </p14:nvContentPartPr>
            <p14:xfrm>
              <a:off x="1141863" y="2210903"/>
              <a:ext cx="1257480" cy="420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223" y="2193263"/>
                <a:ext cx="129312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14:cNvPr>
              <p14:cNvContentPartPr/>
              <p14:nvPr/>
            </p14:nvContentPartPr>
            <p14:xfrm>
              <a:off x="3462423" y="2218103"/>
              <a:ext cx="192240" cy="184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44783" y="2200103"/>
                <a:ext cx="2278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14:cNvPr>
              <p14:cNvContentPartPr/>
              <p14:nvPr/>
            </p14:nvContentPartPr>
            <p14:xfrm>
              <a:off x="2901183" y="2093903"/>
              <a:ext cx="352800" cy="497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83183" y="2075903"/>
                <a:ext cx="38844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14:cNvPr>
              <p14:cNvContentPartPr/>
              <p14:nvPr/>
            </p14:nvContentPartPr>
            <p14:xfrm>
              <a:off x="3848343" y="2222063"/>
              <a:ext cx="290880" cy="216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30703" y="2204063"/>
                <a:ext cx="326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14:cNvPr>
              <p14:cNvContentPartPr/>
              <p14:nvPr/>
            </p14:nvContentPartPr>
            <p14:xfrm>
              <a:off x="6504783" y="1831823"/>
              <a:ext cx="1740240" cy="736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87143" y="1813823"/>
                <a:ext cx="177588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14:cNvPr>
              <p14:cNvContentPartPr/>
              <p14:nvPr/>
            </p14:nvContentPartPr>
            <p14:xfrm>
              <a:off x="4713423" y="2009303"/>
              <a:ext cx="1137960" cy="622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95783" y="1991663"/>
                <a:ext cx="117360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F9A1DB8-5988-421B-8A82-A300B55C7940}"/>
                  </a:ext>
                </a:extLst>
              </p14:cNvPr>
              <p14:cNvContentPartPr/>
              <p14:nvPr/>
            </p14:nvContentPartPr>
            <p14:xfrm>
              <a:off x="170223" y="4187663"/>
              <a:ext cx="1515240" cy="3823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F9A1DB8-5988-421B-8A82-A300B55C794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2583" y="4170023"/>
                <a:ext cx="15508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BEEA0D7-28F4-46A0-87F3-70B7C9FBC007}"/>
                  </a:ext>
                </a:extLst>
              </p14:cNvPr>
              <p14:cNvContentPartPr/>
              <p14:nvPr/>
            </p14:nvContentPartPr>
            <p14:xfrm>
              <a:off x="953943" y="3803543"/>
              <a:ext cx="288000" cy="2926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BEEA0D7-28F4-46A0-87F3-70B7C9FBC00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6303" y="3785543"/>
                <a:ext cx="323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EE48BC50-936B-4DBB-929F-0E50C694F5BD}"/>
                  </a:ext>
                </a:extLst>
              </p14:cNvPr>
              <p14:cNvContentPartPr/>
              <p14:nvPr/>
            </p14:nvContentPartPr>
            <p14:xfrm>
              <a:off x="1864383" y="4137983"/>
              <a:ext cx="1654560" cy="4442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EE48BC50-936B-4DBB-929F-0E50C694F5B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46743" y="4120343"/>
                <a:ext cx="16902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4DB50980-F41B-4537-82E0-15BEBCEC83F2}"/>
                  </a:ext>
                </a:extLst>
              </p14:cNvPr>
              <p14:cNvContentPartPr/>
              <p14:nvPr/>
            </p14:nvContentPartPr>
            <p14:xfrm>
              <a:off x="2836743" y="3798143"/>
              <a:ext cx="285480" cy="2800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4DB50980-F41B-4537-82E0-15BEBCEC83F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19103" y="3780143"/>
                <a:ext cx="3211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157E68B9-6D86-4B58-9ED4-C4D3D235F14C}"/>
                  </a:ext>
                </a:extLst>
              </p14:cNvPr>
              <p14:cNvContentPartPr/>
              <p14:nvPr/>
            </p14:nvContentPartPr>
            <p14:xfrm>
              <a:off x="3712263" y="4159223"/>
              <a:ext cx="1413360" cy="4417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157E68B9-6D86-4B58-9ED4-C4D3D235F14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94263" y="4141223"/>
                <a:ext cx="14490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4F673D42-128F-4EE3-9FEB-92438DF7897F}"/>
                  </a:ext>
                </a:extLst>
              </p14:cNvPr>
              <p14:cNvContentPartPr/>
              <p14:nvPr/>
            </p14:nvContentPartPr>
            <p14:xfrm>
              <a:off x="5275023" y="3890303"/>
              <a:ext cx="2615760" cy="90252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4F673D42-128F-4EE3-9FEB-92438DF7897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57381" y="3872310"/>
                <a:ext cx="2651405" cy="938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3211F63C-E3DC-444A-AAC9-5A8A250758D6}"/>
                  </a:ext>
                </a:extLst>
              </p14:cNvPr>
              <p14:cNvContentPartPr/>
              <p14:nvPr/>
            </p14:nvContentPartPr>
            <p14:xfrm>
              <a:off x="4519383" y="3713183"/>
              <a:ext cx="204120" cy="3798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3211F63C-E3DC-444A-AAC9-5A8A250758D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501383" y="3695543"/>
                <a:ext cx="23976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0DF247D6-2CD0-46A7-BB4A-B30A8BE9F413}"/>
                  </a:ext>
                </a:extLst>
              </p14:cNvPr>
              <p14:cNvContentPartPr/>
              <p14:nvPr/>
            </p14:nvContentPartPr>
            <p14:xfrm>
              <a:off x="5862903" y="3662063"/>
              <a:ext cx="308880" cy="3938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0DF247D6-2CD0-46A7-BB4A-B30A8BE9F41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44903" y="3644063"/>
                <a:ext cx="3445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7F5ADCB9-4912-460E-9CBE-8BBB1CFAD5CA}"/>
                  </a:ext>
                </a:extLst>
              </p14:cNvPr>
              <p14:cNvContentPartPr/>
              <p14:nvPr/>
            </p14:nvContentPartPr>
            <p14:xfrm>
              <a:off x="7213983" y="3608063"/>
              <a:ext cx="243360" cy="3729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7F5ADCB9-4912-460E-9CBE-8BBB1CFAD5C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96343" y="3590063"/>
                <a:ext cx="279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D4EF6EE5-65F8-42DF-81C0-E7806A869460}"/>
                  </a:ext>
                </a:extLst>
              </p14:cNvPr>
              <p14:cNvContentPartPr/>
              <p14:nvPr/>
            </p14:nvContentPartPr>
            <p14:xfrm>
              <a:off x="7149903" y="4349303"/>
              <a:ext cx="286920" cy="3376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D4EF6EE5-65F8-42DF-81C0-E7806A86946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31903" y="4331303"/>
                <a:ext cx="3225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82B3AE12-5982-4AD6-8E5A-0F790368D12C}"/>
                  </a:ext>
                </a:extLst>
              </p14:cNvPr>
              <p14:cNvContentPartPr/>
              <p14:nvPr/>
            </p14:nvContentPartPr>
            <p14:xfrm>
              <a:off x="4559703" y="4521383"/>
              <a:ext cx="154440" cy="4046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82B3AE12-5982-4AD6-8E5A-0F790368D12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42063" y="4503743"/>
                <a:ext cx="19008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A5DE4D4B-8BD8-444A-93CB-7EFDC8D4C89C}"/>
                  </a:ext>
                </a:extLst>
              </p14:cNvPr>
              <p14:cNvContentPartPr/>
              <p14:nvPr/>
            </p14:nvContentPartPr>
            <p14:xfrm>
              <a:off x="5871903" y="4451543"/>
              <a:ext cx="163080" cy="37764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A5DE4D4B-8BD8-444A-93CB-7EFDC8D4C89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854263" y="4433543"/>
                <a:ext cx="1987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9FF3A16B-EA46-408C-B567-D1A274627036}"/>
                  </a:ext>
                </a:extLst>
              </p14:cNvPr>
              <p14:cNvContentPartPr/>
              <p14:nvPr/>
            </p14:nvContentPartPr>
            <p14:xfrm>
              <a:off x="3467103" y="5205383"/>
              <a:ext cx="1784160" cy="41184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9FF3A16B-EA46-408C-B567-D1A27462703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49103" y="5187383"/>
                <a:ext cx="181980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00513594-3F9D-4BFA-BADA-978C3155C706}"/>
                  </a:ext>
                </a:extLst>
              </p14:cNvPr>
              <p14:cNvContentPartPr/>
              <p14:nvPr/>
            </p14:nvContentPartPr>
            <p14:xfrm>
              <a:off x="5636463" y="5108903"/>
              <a:ext cx="1022400" cy="4824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00513594-3F9D-4BFA-BADA-978C3155C70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18823" y="5091250"/>
                <a:ext cx="1058040" cy="518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0134F6E-AD6B-46D5-B302-15950161B74A}"/>
                  </a:ext>
                </a:extLst>
              </p14:cNvPr>
              <p14:cNvContentPartPr/>
              <p14:nvPr/>
            </p14:nvContentPartPr>
            <p14:xfrm>
              <a:off x="5721423" y="3869063"/>
              <a:ext cx="4978800" cy="2661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0134F6E-AD6B-46D5-B302-15950161B74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703782" y="3851423"/>
                <a:ext cx="5014443" cy="269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C781EA8-38D8-4FA5-B4E8-F9BD127B65D0}"/>
                  </a:ext>
                </a:extLst>
              </p14:cNvPr>
              <p14:cNvContentPartPr/>
              <p14:nvPr/>
            </p14:nvContentPartPr>
            <p14:xfrm>
              <a:off x="4877943" y="5424263"/>
              <a:ext cx="706680" cy="8924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C781EA8-38D8-4FA5-B4E8-F9BD127B65D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60303" y="5406623"/>
                <a:ext cx="742320" cy="9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769A3B2-5333-4FDC-B1E8-797BD9C56902}"/>
                  </a:ext>
                </a:extLst>
              </p14:cNvPr>
              <p14:cNvContentPartPr/>
              <p14:nvPr/>
            </p14:nvContentPartPr>
            <p14:xfrm>
              <a:off x="3738183" y="5985863"/>
              <a:ext cx="417240" cy="588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769A3B2-5333-4FDC-B1E8-797BD9C5690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20543" y="5967863"/>
                <a:ext cx="452880" cy="62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972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14:cNvPr>
              <p14:cNvContentPartPr/>
              <p14:nvPr/>
            </p14:nvContentPartPr>
            <p14:xfrm>
              <a:off x="6145863" y="1276703"/>
              <a:ext cx="225720" cy="248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27863" y="1259063"/>
                <a:ext cx="2613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14:cNvPr>
              <p14:cNvContentPartPr/>
              <p14:nvPr/>
            </p14:nvContentPartPr>
            <p14:xfrm>
              <a:off x="8585943" y="1174463"/>
              <a:ext cx="1684080" cy="5295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68303" y="1156463"/>
                <a:ext cx="17197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14:cNvPr>
              <p14:cNvContentPartPr/>
              <p14:nvPr/>
            </p14:nvContentPartPr>
            <p14:xfrm>
              <a:off x="6682983" y="1175903"/>
              <a:ext cx="1462680" cy="365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64987" y="1157885"/>
                <a:ext cx="1498311" cy="401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14:cNvPr>
              <p14:cNvContentPartPr/>
              <p14:nvPr/>
            </p14:nvContentPartPr>
            <p14:xfrm>
              <a:off x="211983" y="2208743"/>
              <a:ext cx="308160" cy="2880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3983" y="2191081"/>
                <a:ext cx="343800" cy="3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14:cNvPr>
              <p14:cNvContentPartPr/>
              <p14:nvPr/>
            </p14:nvContentPartPr>
            <p14:xfrm>
              <a:off x="723183" y="2258063"/>
              <a:ext cx="191880" cy="157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5543" y="2240063"/>
                <a:ext cx="2275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A70C619-063D-40DE-A3DB-F9D1183FC8EE}"/>
                  </a:ext>
                </a:extLst>
              </p14:cNvPr>
              <p14:cNvContentPartPr/>
              <p14:nvPr/>
            </p14:nvContentPartPr>
            <p14:xfrm>
              <a:off x="8087343" y="4478183"/>
              <a:ext cx="252360" cy="296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A70C619-063D-40DE-A3DB-F9D1183FC8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69343" y="4460183"/>
                <a:ext cx="2880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9EB06BB-5F55-4E4F-A44F-CB4994075A86}"/>
                  </a:ext>
                </a:extLst>
              </p14:cNvPr>
              <p14:cNvContentPartPr/>
              <p14:nvPr/>
            </p14:nvContentPartPr>
            <p14:xfrm>
              <a:off x="8090223" y="3886703"/>
              <a:ext cx="249840" cy="323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9EB06BB-5F55-4E4F-A44F-CB4994075A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72223" y="3868703"/>
                <a:ext cx="2854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5BD1864-D33D-4907-9CBC-FE7EC9783F46}"/>
                  </a:ext>
                </a:extLst>
              </p14:cNvPr>
              <p14:cNvContentPartPr/>
              <p14:nvPr/>
            </p14:nvContentPartPr>
            <p14:xfrm>
              <a:off x="10105143" y="3525623"/>
              <a:ext cx="256320" cy="28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5BD1864-D33D-4907-9CBC-FE7EC9783F4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87503" y="3507623"/>
                <a:ext cx="291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47163D8-5A47-42F5-BF8D-8DC54084C882}"/>
                  </a:ext>
                </a:extLst>
              </p14:cNvPr>
              <p14:cNvContentPartPr/>
              <p14:nvPr/>
            </p14:nvContentPartPr>
            <p14:xfrm>
              <a:off x="8620143" y="3668543"/>
              <a:ext cx="1769760" cy="616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47163D8-5A47-42F5-BF8D-8DC54084C88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02143" y="3650893"/>
                <a:ext cx="1805400" cy="652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1F935DB-6AA0-4D3B-BFEA-0CC219D24632}"/>
                  </a:ext>
                </a:extLst>
              </p14:cNvPr>
              <p14:cNvContentPartPr/>
              <p14:nvPr/>
            </p14:nvContentPartPr>
            <p14:xfrm>
              <a:off x="8635983" y="4428503"/>
              <a:ext cx="1114200" cy="588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1F935DB-6AA0-4D3B-BFEA-0CC219D2463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18343" y="4410503"/>
                <a:ext cx="114984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14:cNvPr>
              <p14:cNvContentPartPr/>
              <p14:nvPr/>
            </p14:nvContentPartPr>
            <p14:xfrm>
              <a:off x="1141863" y="2210903"/>
              <a:ext cx="1257480" cy="420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223" y="2193263"/>
                <a:ext cx="129312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14:cNvPr>
              <p14:cNvContentPartPr/>
              <p14:nvPr/>
            </p14:nvContentPartPr>
            <p14:xfrm>
              <a:off x="3462423" y="2218103"/>
              <a:ext cx="192240" cy="184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44783" y="2200103"/>
                <a:ext cx="2278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14:cNvPr>
              <p14:cNvContentPartPr/>
              <p14:nvPr/>
            </p14:nvContentPartPr>
            <p14:xfrm>
              <a:off x="2901183" y="2093903"/>
              <a:ext cx="352800" cy="497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83183" y="2075903"/>
                <a:ext cx="38844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14:cNvPr>
              <p14:cNvContentPartPr/>
              <p14:nvPr/>
            </p14:nvContentPartPr>
            <p14:xfrm>
              <a:off x="3848343" y="2222063"/>
              <a:ext cx="290880" cy="216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30703" y="2204063"/>
                <a:ext cx="326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14:cNvPr>
              <p14:cNvContentPartPr/>
              <p14:nvPr/>
            </p14:nvContentPartPr>
            <p14:xfrm>
              <a:off x="6504783" y="1831823"/>
              <a:ext cx="1740240" cy="736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87143" y="1813823"/>
                <a:ext cx="177588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14:cNvPr>
              <p14:cNvContentPartPr/>
              <p14:nvPr/>
            </p14:nvContentPartPr>
            <p14:xfrm>
              <a:off x="4713423" y="2009303"/>
              <a:ext cx="1137960" cy="622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95783" y="1991663"/>
                <a:ext cx="117360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F9A1DB8-5988-421B-8A82-A300B55C7940}"/>
                  </a:ext>
                </a:extLst>
              </p14:cNvPr>
              <p14:cNvContentPartPr/>
              <p14:nvPr/>
            </p14:nvContentPartPr>
            <p14:xfrm>
              <a:off x="170223" y="4187663"/>
              <a:ext cx="1515240" cy="3823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F9A1DB8-5988-421B-8A82-A300B55C794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2583" y="4170023"/>
                <a:ext cx="15508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BEEA0D7-28F4-46A0-87F3-70B7C9FBC007}"/>
                  </a:ext>
                </a:extLst>
              </p14:cNvPr>
              <p14:cNvContentPartPr/>
              <p14:nvPr/>
            </p14:nvContentPartPr>
            <p14:xfrm>
              <a:off x="953943" y="3803543"/>
              <a:ext cx="288000" cy="2926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BEEA0D7-28F4-46A0-87F3-70B7C9FBC00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6303" y="3785543"/>
                <a:ext cx="323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EE48BC50-936B-4DBB-929F-0E50C694F5BD}"/>
                  </a:ext>
                </a:extLst>
              </p14:cNvPr>
              <p14:cNvContentPartPr/>
              <p14:nvPr/>
            </p14:nvContentPartPr>
            <p14:xfrm>
              <a:off x="1864383" y="4137983"/>
              <a:ext cx="1654560" cy="4442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EE48BC50-936B-4DBB-929F-0E50C694F5B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46743" y="4120343"/>
                <a:ext cx="16902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4DB50980-F41B-4537-82E0-15BEBCEC83F2}"/>
                  </a:ext>
                </a:extLst>
              </p14:cNvPr>
              <p14:cNvContentPartPr/>
              <p14:nvPr/>
            </p14:nvContentPartPr>
            <p14:xfrm>
              <a:off x="2836743" y="3798143"/>
              <a:ext cx="285480" cy="2800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4DB50980-F41B-4537-82E0-15BEBCEC83F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19103" y="3780143"/>
                <a:ext cx="3211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157E68B9-6D86-4B58-9ED4-C4D3D235F14C}"/>
                  </a:ext>
                </a:extLst>
              </p14:cNvPr>
              <p14:cNvContentPartPr/>
              <p14:nvPr/>
            </p14:nvContentPartPr>
            <p14:xfrm>
              <a:off x="3712263" y="4159223"/>
              <a:ext cx="1413360" cy="4417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157E68B9-6D86-4B58-9ED4-C4D3D235F14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94263" y="4141223"/>
                <a:ext cx="14490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4F673D42-128F-4EE3-9FEB-92438DF7897F}"/>
                  </a:ext>
                </a:extLst>
              </p14:cNvPr>
              <p14:cNvContentPartPr/>
              <p14:nvPr/>
            </p14:nvContentPartPr>
            <p14:xfrm>
              <a:off x="5275023" y="3890303"/>
              <a:ext cx="2615760" cy="90252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4F673D42-128F-4EE3-9FEB-92438DF7897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57381" y="3872310"/>
                <a:ext cx="2651405" cy="938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3211F63C-E3DC-444A-AAC9-5A8A250758D6}"/>
                  </a:ext>
                </a:extLst>
              </p14:cNvPr>
              <p14:cNvContentPartPr/>
              <p14:nvPr/>
            </p14:nvContentPartPr>
            <p14:xfrm>
              <a:off x="4519383" y="3713183"/>
              <a:ext cx="204120" cy="3798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3211F63C-E3DC-444A-AAC9-5A8A250758D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501383" y="3695543"/>
                <a:ext cx="23976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0DF247D6-2CD0-46A7-BB4A-B30A8BE9F413}"/>
                  </a:ext>
                </a:extLst>
              </p14:cNvPr>
              <p14:cNvContentPartPr/>
              <p14:nvPr/>
            </p14:nvContentPartPr>
            <p14:xfrm>
              <a:off x="5862903" y="3662063"/>
              <a:ext cx="308880" cy="3938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0DF247D6-2CD0-46A7-BB4A-B30A8BE9F41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44903" y="3644063"/>
                <a:ext cx="3445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7F5ADCB9-4912-460E-9CBE-8BBB1CFAD5CA}"/>
                  </a:ext>
                </a:extLst>
              </p14:cNvPr>
              <p14:cNvContentPartPr/>
              <p14:nvPr/>
            </p14:nvContentPartPr>
            <p14:xfrm>
              <a:off x="7213983" y="3608063"/>
              <a:ext cx="243360" cy="3729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7F5ADCB9-4912-460E-9CBE-8BBB1CFAD5C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96343" y="3590063"/>
                <a:ext cx="279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D4EF6EE5-65F8-42DF-81C0-E7806A869460}"/>
                  </a:ext>
                </a:extLst>
              </p14:cNvPr>
              <p14:cNvContentPartPr/>
              <p14:nvPr/>
            </p14:nvContentPartPr>
            <p14:xfrm>
              <a:off x="7149903" y="4349303"/>
              <a:ext cx="286920" cy="3376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D4EF6EE5-65F8-42DF-81C0-E7806A86946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31903" y="4331303"/>
                <a:ext cx="3225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82B3AE12-5982-4AD6-8E5A-0F790368D12C}"/>
                  </a:ext>
                </a:extLst>
              </p14:cNvPr>
              <p14:cNvContentPartPr/>
              <p14:nvPr/>
            </p14:nvContentPartPr>
            <p14:xfrm>
              <a:off x="4559703" y="4521383"/>
              <a:ext cx="154440" cy="4046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82B3AE12-5982-4AD6-8E5A-0F790368D12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42063" y="4503743"/>
                <a:ext cx="19008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A5DE4D4B-8BD8-444A-93CB-7EFDC8D4C89C}"/>
                  </a:ext>
                </a:extLst>
              </p14:cNvPr>
              <p14:cNvContentPartPr/>
              <p14:nvPr/>
            </p14:nvContentPartPr>
            <p14:xfrm>
              <a:off x="5871903" y="4451543"/>
              <a:ext cx="163080" cy="37764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A5DE4D4B-8BD8-444A-93CB-7EFDC8D4C89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854263" y="4433543"/>
                <a:ext cx="1987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9FF3A16B-EA46-408C-B567-D1A274627036}"/>
                  </a:ext>
                </a:extLst>
              </p14:cNvPr>
              <p14:cNvContentPartPr/>
              <p14:nvPr/>
            </p14:nvContentPartPr>
            <p14:xfrm>
              <a:off x="3467103" y="5205383"/>
              <a:ext cx="1784160" cy="41184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9FF3A16B-EA46-408C-B567-D1A27462703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49103" y="5187383"/>
                <a:ext cx="181980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00513594-3F9D-4BFA-BADA-978C3155C706}"/>
                  </a:ext>
                </a:extLst>
              </p14:cNvPr>
              <p14:cNvContentPartPr/>
              <p14:nvPr/>
            </p14:nvContentPartPr>
            <p14:xfrm>
              <a:off x="5636463" y="5108903"/>
              <a:ext cx="1022400" cy="4824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00513594-3F9D-4BFA-BADA-978C3155C70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18823" y="5091250"/>
                <a:ext cx="1058040" cy="518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0134F6E-AD6B-46D5-B302-15950161B74A}"/>
                  </a:ext>
                </a:extLst>
              </p14:cNvPr>
              <p14:cNvContentPartPr/>
              <p14:nvPr/>
            </p14:nvContentPartPr>
            <p14:xfrm>
              <a:off x="5721423" y="3869063"/>
              <a:ext cx="4978800" cy="2661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0134F6E-AD6B-46D5-B302-15950161B74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703782" y="3851423"/>
                <a:ext cx="5014443" cy="269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93CA79D-9B98-4136-93D1-24C77B81C503}"/>
                  </a:ext>
                </a:extLst>
              </p14:cNvPr>
              <p14:cNvContentPartPr/>
              <p14:nvPr/>
            </p14:nvContentPartPr>
            <p14:xfrm>
              <a:off x="4877943" y="5424263"/>
              <a:ext cx="706680" cy="892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93CA79D-9B98-4136-93D1-24C77B81C50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60303" y="5406623"/>
                <a:ext cx="742320" cy="9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7C91F1B-079F-4798-AE73-9D725F13A2BC}"/>
                  </a:ext>
                </a:extLst>
              </p14:cNvPr>
              <p14:cNvContentPartPr/>
              <p14:nvPr/>
            </p14:nvContentPartPr>
            <p14:xfrm>
              <a:off x="3738183" y="5985863"/>
              <a:ext cx="417240" cy="588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7C91F1B-079F-4798-AE73-9D725F13A2B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20543" y="5967863"/>
                <a:ext cx="45288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2E5ABFC-010E-4161-9FBF-C5FE1346CCC6}"/>
                  </a:ext>
                </a:extLst>
              </p14:cNvPr>
              <p14:cNvContentPartPr/>
              <p14:nvPr/>
            </p14:nvContentPartPr>
            <p14:xfrm>
              <a:off x="2663583" y="6115463"/>
              <a:ext cx="843120" cy="210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2E5ABFC-010E-4161-9FBF-C5FE1346CCC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645943" y="6097823"/>
                <a:ext cx="8787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1F4E817-B97B-45EF-98B6-562AF789FC09}"/>
                  </a:ext>
                </a:extLst>
              </p14:cNvPr>
              <p14:cNvContentPartPr/>
              <p14:nvPr/>
            </p14:nvContentPartPr>
            <p14:xfrm>
              <a:off x="2419863" y="5334263"/>
              <a:ext cx="816480" cy="509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1F4E817-B97B-45EF-98B6-562AF789FC0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01863" y="5316623"/>
                <a:ext cx="85212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8735F12-896E-4230-A9BE-9E825C91BD85}"/>
                  </a:ext>
                </a:extLst>
              </p14:cNvPr>
              <p14:cNvContentPartPr/>
              <p14:nvPr/>
            </p14:nvContentPartPr>
            <p14:xfrm>
              <a:off x="712023" y="6123743"/>
              <a:ext cx="1260000" cy="347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8735F12-896E-4230-A9BE-9E825C91BD8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94023" y="6106103"/>
                <a:ext cx="12956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5350DD-8B2C-4296-B65B-D831075C52C5}"/>
                  </a:ext>
                </a:extLst>
              </p14:cNvPr>
              <p14:cNvContentPartPr/>
              <p14:nvPr/>
            </p14:nvContentPartPr>
            <p14:xfrm>
              <a:off x="4155423" y="6727103"/>
              <a:ext cx="1440" cy="6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5350DD-8B2C-4296-B65B-D831075C52C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137783" y="6709103"/>
                <a:ext cx="37080" cy="4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13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14:cNvPr>
              <p14:cNvContentPartPr/>
              <p14:nvPr/>
            </p14:nvContentPartPr>
            <p14:xfrm>
              <a:off x="6145863" y="1276703"/>
              <a:ext cx="225720" cy="248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27863" y="1259063"/>
                <a:ext cx="2613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14:cNvPr>
              <p14:cNvContentPartPr/>
              <p14:nvPr/>
            </p14:nvContentPartPr>
            <p14:xfrm>
              <a:off x="8585943" y="1174463"/>
              <a:ext cx="1684080" cy="5295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68303" y="1156463"/>
                <a:ext cx="17197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14:cNvPr>
              <p14:cNvContentPartPr/>
              <p14:nvPr/>
            </p14:nvContentPartPr>
            <p14:xfrm>
              <a:off x="6682983" y="1175903"/>
              <a:ext cx="1462680" cy="365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64987" y="1157885"/>
                <a:ext cx="1498311" cy="401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14:cNvPr>
              <p14:cNvContentPartPr/>
              <p14:nvPr/>
            </p14:nvContentPartPr>
            <p14:xfrm>
              <a:off x="211983" y="2208743"/>
              <a:ext cx="308160" cy="2880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3983" y="2191081"/>
                <a:ext cx="343800" cy="3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14:cNvPr>
              <p14:cNvContentPartPr/>
              <p14:nvPr/>
            </p14:nvContentPartPr>
            <p14:xfrm>
              <a:off x="723183" y="2258063"/>
              <a:ext cx="191880" cy="157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5543" y="2240063"/>
                <a:ext cx="2275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A70C619-063D-40DE-A3DB-F9D1183FC8EE}"/>
                  </a:ext>
                </a:extLst>
              </p14:cNvPr>
              <p14:cNvContentPartPr/>
              <p14:nvPr/>
            </p14:nvContentPartPr>
            <p14:xfrm>
              <a:off x="8087343" y="4478183"/>
              <a:ext cx="252360" cy="296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A70C619-063D-40DE-A3DB-F9D1183FC8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69343" y="4460183"/>
                <a:ext cx="2880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9EB06BB-5F55-4E4F-A44F-CB4994075A86}"/>
                  </a:ext>
                </a:extLst>
              </p14:cNvPr>
              <p14:cNvContentPartPr/>
              <p14:nvPr/>
            </p14:nvContentPartPr>
            <p14:xfrm>
              <a:off x="8090223" y="3886703"/>
              <a:ext cx="249840" cy="323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9EB06BB-5F55-4E4F-A44F-CB4994075A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72223" y="3868703"/>
                <a:ext cx="2854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5BD1864-D33D-4907-9CBC-FE7EC9783F46}"/>
                  </a:ext>
                </a:extLst>
              </p14:cNvPr>
              <p14:cNvContentPartPr/>
              <p14:nvPr/>
            </p14:nvContentPartPr>
            <p14:xfrm>
              <a:off x="10105143" y="3525623"/>
              <a:ext cx="256320" cy="28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5BD1864-D33D-4907-9CBC-FE7EC9783F4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87503" y="3507623"/>
                <a:ext cx="291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47163D8-5A47-42F5-BF8D-8DC54084C882}"/>
                  </a:ext>
                </a:extLst>
              </p14:cNvPr>
              <p14:cNvContentPartPr/>
              <p14:nvPr/>
            </p14:nvContentPartPr>
            <p14:xfrm>
              <a:off x="8620143" y="3668543"/>
              <a:ext cx="1769760" cy="616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47163D8-5A47-42F5-BF8D-8DC54084C88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02143" y="3650893"/>
                <a:ext cx="1805400" cy="652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1F935DB-6AA0-4D3B-BFEA-0CC219D24632}"/>
                  </a:ext>
                </a:extLst>
              </p14:cNvPr>
              <p14:cNvContentPartPr/>
              <p14:nvPr/>
            </p14:nvContentPartPr>
            <p14:xfrm>
              <a:off x="8635983" y="4428503"/>
              <a:ext cx="1114200" cy="588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1F935DB-6AA0-4D3B-BFEA-0CC219D2463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18343" y="4410503"/>
                <a:ext cx="114984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14:cNvPr>
              <p14:cNvContentPartPr/>
              <p14:nvPr/>
            </p14:nvContentPartPr>
            <p14:xfrm>
              <a:off x="1141863" y="2210903"/>
              <a:ext cx="1257480" cy="420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223" y="2193263"/>
                <a:ext cx="129312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14:cNvPr>
              <p14:cNvContentPartPr/>
              <p14:nvPr/>
            </p14:nvContentPartPr>
            <p14:xfrm>
              <a:off x="3462423" y="2218103"/>
              <a:ext cx="192240" cy="184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44783" y="2200103"/>
                <a:ext cx="2278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14:cNvPr>
              <p14:cNvContentPartPr/>
              <p14:nvPr/>
            </p14:nvContentPartPr>
            <p14:xfrm>
              <a:off x="2901183" y="2093903"/>
              <a:ext cx="352800" cy="497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83183" y="2075903"/>
                <a:ext cx="38844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14:cNvPr>
              <p14:cNvContentPartPr/>
              <p14:nvPr/>
            </p14:nvContentPartPr>
            <p14:xfrm>
              <a:off x="3848343" y="2222063"/>
              <a:ext cx="290880" cy="216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30703" y="2204063"/>
                <a:ext cx="326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14:cNvPr>
              <p14:cNvContentPartPr/>
              <p14:nvPr/>
            </p14:nvContentPartPr>
            <p14:xfrm>
              <a:off x="6504783" y="1831823"/>
              <a:ext cx="1740240" cy="736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87143" y="1813823"/>
                <a:ext cx="177588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14:cNvPr>
              <p14:cNvContentPartPr/>
              <p14:nvPr/>
            </p14:nvContentPartPr>
            <p14:xfrm>
              <a:off x="4713423" y="2009303"/>
              <a:ext cx="1137960" cy="622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95783" y="1991663"/>
                <a:ext cx="117360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F9A1DB8-5988-421B-8A82-A300B55C7940}"/>
                  </a:ext>
                </a:extLst>
              </p14:cNvPr>
              <p14:cNvContentPartPr/>
              <p14:nvPr/>
            </p14:nvContentPartPr>
            <p14:xfrm>
              <a:off x="170223" y="4187663"/>
              <a:ext cx="1515240" cy="3823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F9A1DB8-5988-421B-8A82-A300B55C794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2583" y="4170023"/>
                <a:ext cx="15508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BEEA0D7-28F4-46A0-87F3-70B7C9FBC007}"/>
                  </a:ext>
                </a:extLst>
              </p14:cNvPr>
              <p14:cNvContentPartPr/>
              <p14:nvPr/>
            </p14:nvContentPartPr>
            <p14:xfrm>
              <a:off x="953943" y="3803543"/>
              <a:ext cx="288000" cy="2926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BEEA0D7-28F4-46A0-87F3-70B7C9FBC00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6303" y="3785543"/>
                <a:ext cx="323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EE48BC50-936B-4DBB-929F-0E50C694F5BD}"/>
                  </a:ext>
                </a:extLst>
              </p14:cNvPr>
              <p14:cNvContentPartPr/>
              <p14:nvPr/>
            </p14:nvContentPartPr>
            <p14:xfrm>
              <a:off x="1864383" y="4137983"/>
              <a:ext cx="1654560" cy="4442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EE48BC50-936B-4DBB-929F-0E50C694F5B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46743" y="4120343"/>
                <a:ext cx="16902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4DB50980-F41B-4537-82E0-15BEBCEC83F2}"/>
                  </a:ext>
                </a:extLst>
              </p14:cNvPr>
              <p14:cNvContentPartPr/>
              <p14:nvPr/>
            </p14:nvContentPartPr>
            <p14:xfrm>
              <a:off x="2836743" y="3798143"/>
              <a:ext cx="285480" cy="2800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4DB50980-F41B-4537-82E0-15BEBCEC83F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19103" y="3780143"/>
                <a:ext cx="3211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157E68B9-6D86-4B58-9ED4-C4D3D235F14C}"/>
                  </a:ext>
                </a:extLst>
              </p14:cNvPr>
              <p14:cNvContentPartPr/>
              <p14:nvPr/>
            </p14:nvContentPartPr>
            <p14:xfrm>
              <a:off x="3712263" y="4159223"/>
              <a:ext cx="1413360" cy="4417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157E68B9-6D86-4B58-9ED4-C4D3D235F14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94263" y="4141223"/>
                <a:ext cx="14490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4F673D42-128F-4EE3-9FEB-92438DF7897F}"/>
                  </a:ext>
                </a:extLst>
              </p14:cNvPr>
              <p14:cNvContentPartPr/>
              <p14:nvPr/>
            </p14:nvContentPartPr>
            <p14:xfrm>
              <a:off x="5275023" y="3890303"/>
              <a:ext cx="2615760" cy="90252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4F673D42-128F-4EE3-9FEB-92438DF7897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57381" y="3872310"/>
                <a:ext cx="2651405" cy="938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3211F63C-E3DC-444A-AAC9-5A8A250758D6}"/>
                  </a:ext>
                </a:extLst>
              </p14:cNvPr>
              <p14:cNvContentPartPr/>
              <p14:nvPr/>
            </p14:nvContentPartPr>
            <p14:xfrm>
              <a:off x="4519383" y="3713183"/>
              <a:ext cx="204120" cy="3798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3211F63C-E3DC-444A-AAC9-5A8A250758D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501383" y="3695543"/>
                <a:ext cx="23976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0DF247D6-2CD0-46A7-BB4A-B30A8BE9F413}"/>
                  </a:ext>
                </a:extLst>
              </p14:cNvPr>
              <p14:cNvContentPartPr/>
              <p14:nvPr/>
            </p14:nvContentPartPr>
            <p14:xfrm>
              <a:off x="5862903" y="3662063"/>
              <a:ext cx="308880" cy="3938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0DF247D6-2CD0-46A7-BB4A-B30A8BE9F41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44903" y="3644063"/>
                <a:ext cx="3445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7F5ADCB9-4912-460E-9CBE-8BBB1CFAD5CA}"/>
                  </a:ext>
                </a:extLst>
              </p14:cNvPr>
              <p14:cNvContentPartPr/>
              <p14:nvPr/>
            </p14:nvContentPartPr>
            <p14:xfrm>
              <a:off x="7213983" y="3608063"/>
              <a:ext cx="243360" cy="3729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7F5ADCB9-4912-460E-9CBE-8BBB1CFAD5C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96343" y="3590063"/>
                <a:ext cx="279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D4EF6EE5-65F8-42DF-81C0-E7806A869460}"/>
                  </a:ext>
                </a:extLst>
              </p14:cNvPr>
              <p14:cNvContentPartPr/>
              <p14:nvPr/>
            </p14:nvContentPartPr>
            <p14:xfrm>
              <a:off x="7149903" y="4349303"/>
              <a:ext cx="286920" cy="3376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D4EF6EE5-65F8-42DF-81C0-E7806A86946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31903" y="4331303"/>
                <a:ext cx="3225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82B3AE12-5982-4AD6-8E5A-0F790368D12C}"/>
                  </a:ext>
                </a:extLst>
              </p14:cNvPr>
              <p14:cNvContentPartPr/>
              <p14:nvPr/>
            </p14:nvContentPartPr>
            <p14:xfrm>
              <a:off x="4559703" y="4521383"/>
              <a:ext cx="154440" cy="4046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82B3AE12-5982-4AD6-8E5A-0F790368D12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42063" y="4503743"/>
                <a:ext cx="19008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A5DE4D4B-8BD8-444A-93CB-7EFDC8D4C89C}"/>
                  </a:ext>
                </a:extLst>
              </p14:cNvPr>
              <p14:cNvContentPartPr/>
              <p14:nvPr/>
            </p14:nvContentPartPr>
            <p14:xfrm>
              <a:off x="5871903" y="4451543"/>
              <a:ext cx="163080" cy="37764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A5DE4D4B-8BD8-444A-93CB-7EFDC8D4C89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854263" y="4433543"/>
                <a:ext cx="1987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9FF3A16B-EA46-408C-B567-D1A274627036}"/>
                  </a:ext>
                </a:extLst>
              </p14:cNvPr>
              <p14:cNvContentPartPr/>
              <p14:nvPr/>
            </p14:nvContentPartPr>
            <p14:xfrm>
              <a:off x="3467103" y="5205383"/>
              <a:ext cx="1784160" cy="41184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9FF3A16B-EA46-408C-B567-D1A27462703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49103" y="5187383"/>
                <a:ext cx="181980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00513594-3F9D-4BFA-BADA-978C3155C706}"/>
                  </a:ext>
                </a:extLst>
              </p14:cNvPr>
              <p14:cNvContentPartPr/>
              <p14:nvPr/>
            </p14:nvContentPartPr>
            <p14:xfrm>
              <a:off x="5636463" y="5108903"/>
              <a:ext cx="1022400" cy="4824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00513594-3F9D-4BFA-BADA-978C3155C70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18823" y="5091250"/>
                <a:ext cx="1058040" cy="518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0134F6E-AD6B-46D5-B302-15950161B74A}"/>
                  </a:ext>
                </a:extLst>
              </p14:cNvPr>
              <p14:cNvContentPartPr/>
              <p14:nvPr/>
            </p14:nvContentPartPr>
            <p14:xfrm>
              <a:off x="5721423" y="3869063"/>
              <a:ext cx="4978800" cy="2661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0134F6E-AD6B-46D5-B302-15950161B74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703782" y="3851423"/>
                <a:ext cx="5014443" cy="269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93CA79D-9B98-4136-93D1-24C77B81C503}"/>
                  </a:ext>
                </a:extLst>
              </p14:cNvPr>
              <p14:cNvContentPartPr/>
              <p14:nvPr/>
            </p14:nvContentPartPr>
            <p14:xfrm>
              <a:off x="4877943" y="5424263"/>
              <a:ext cx="706680" cy="892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93CA79D-9B98-4136-93D1-24C77B81C50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60303" y="5406623"/>
                <a:ext cx="742320" cy="9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7C91F1B-079F-4798-AE73-9D725F13A2BC}"/>
                  </a:ext>
                </a:extLst>
              </p14:cNvPr>
              <p14:cNvContentPartPr/>
              <p14:nvPr/>
            </p14:nvContentPartPr>
            <p14:xfrm>
              <a:off x="3738183" y="5985863"/>
              <a:ext cx="417240" cy="588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7C91F1B-079F-4798-AE73-9D725F13A2B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20543" y="5967863"/>
                <a:ext cx="45288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2E5ABFC-010E-4161-9FBF-C5FE1346CCC6}"/>
                  </a:ext>
                </a:extLst>
              </p14:cNvPr>
              <p14:cNvContentPartPr/>
              <p14:nvPr/>
            </p14:nvContentPartPr>
            <p14:xfrm>
              <a:off x="2663583" y="6115463"/>
              <a:ext cx="843120" cy="210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2E5ABFC-010E-4161-9FBF-C5FE1346CCC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645943" y="6097823"/>
                <a:ext cx="8787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1F4E817-B97B-45EF-98B6-562AF789FC09}"/>
                  </a:ext>
                </a:extLst>
              </p14:cNvPr>
              <p14:cNvContentPartPr/>
              <p14:nvPr/>
            </p14:nvContentPartPr>
            <p14:xfrm>
              <a:off x="2419863" y="5334263"/>
              <a:ext cx="816480" cy="509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1F4E817-B97B-45EF-98B6-562AF789FC0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01863" y="5316623"/>
                <a:ext cx="85212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8735F12-896E-4230-A9BE-9E825C91BD85}"/>
                  </a:ext>
                </a:extLst>
              </p14:cNvPr>
              <p14:cNvContentPartPr/>
              <p14:nvPr/>
            </p14:nvContentPartPr>
            <p14:xfrm>
              <a:off x="712023" y="6123743"/>
              <a:ext cx="1260000" cy="347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8735F12-896E-4230-A9BE-9E825C91BD8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94023" y="6106103"/>
                <a:ext cx="12956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5350DD-8B2C-4296-B65B-D831075C52C5}"/>
                  </a:ext>
                </a:extLst>
              </p14:cNvPr>
              <p14:cNvContentPartPr/>
              <p14:nvPr/>
            </p14:nvContentPartPr>
            <p14:xfrm>
              <a:off x="4155423" y="6727103"/>
              <a:ext cx="1440" cy="6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5350DD-8B2C-4296-B65B-D831075C52C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137783" y="6709103"/>
                <a:ext cx="370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4E2D585-66A7-45CD-995E-2317EE9CC77C}"/>
                  </a:ext>
                </a:extLst>
              </p14:cNvPr>
              <p14:cNvContentPartPr/>
              <p14:nvPr/>
            </p14:nvContentPartPr>
            <p14:xfrm>
              <a:off x="5757063" y="6546743"/>
              <a:ext cx="1230120" cy="128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4E2D585-66A7-45CD-995E-2317EE9CC77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739423" y="6528743"/>
                <a:ext cx="12657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060666-7DDF-4679-8DE2-C1F035BE9CB5}"/>
                  </a:ext>
                </a:extLst>
              </p14:cNvPr>
              <p14:cNvContentPartPr/>
              <p14:nvPr/>
            </p14:nvContentPartPr>
            <p14:xfrm>
              <a:off x="3766263" y="6675983"/>
              <a:ext cx="571320" cy="70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060666-7DDF-4679-8DE2-C1F035BE9CB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748623" y="6658343"/>
                <a:ext cx="6069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7102B3A-2B04-44AD-AF07-420B2BEEB657}"/>
                  </a:ext>
                </a:extLst>
              </p14:cNvPr>
              <p14:cNvContentPartPr/>
              <p14:nvPr/>
            </p14:nvContentPartPr>
            <p14:xfrm>
              <a:off x="738303" y="6557543"/>
              <a:ext cx="1200600" cy="160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7102B3A-2B04-44AD-AF07-420B2BEEB65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20663" y="6539543"/>
                <a:ext cx="12362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D024D22A-BDAF-4D14-9E3C-C0D7D5E1B56B}"/>
                  </a:ext>
                </a:extLst>
              </p14:cNvPr>
              <p14:cNvContentPartPr/>
              <p14:nvPr/>
            </p14:nvContentPartPr>
            <p14:xfrm>
              <a:off x="9032703" y="5780303"/>
              <a:ext cx="2864520" cy="8179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D024D22A-BDAF-4D14-9E3C-C0D7D5E1B56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015063" y="5762663"/>
                <a:ext cx="2900160" cy="85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2CAFE8AA-E3AC-4815-8F7A-09D0FBBAA9AC}"/>
                  </a:ext>
                </a:extLst>
              </p14:cNvPr>
              <p14:cNvContentPartPr/>
              <p14:nvPr/>
            </p14:nvContentPartPr>
            <p14:xfrm>
              <a:off x="9264543" y="5833583"/>
              <a:ext cx="1057680" cy="27252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2CAFE8AA-E3AC-4815-8F7A-09D0FBBAA9A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246897" y="5815583"/>
                <a:ext cx="1093332" cy="30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5514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14:cNvPr>
              <p14:cNvContentPartPr/>
              <p14:nvPr/>
            </p14:nvContentPartPr>
            <p14:xfrm>
              <a:off x="6145863" y="1276703"/>
              <a:ext cx="225720" cy="248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27863" y="1259063"/>
                <a:ext cx="2613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14:cNvPr>
              <p14:cNvContentPartPr/>
              <p14:nvPr/>
            </p14:nvContentPartPr>
            <p14:xfrm>
              <a:off x="8585943" y="1174463"/>
              <a:ext cx="1684080" cy="5295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68303" y="1156463"/>
                <a:ext cx="17197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14:cNvPr>
              <p14:cNvContentPartPr/>
              <p14:nvPr/>
            </p14:nvContentPartPr>
            <p14:xfrm>
              <a:off x="6682983" y="1175903"/>
              <a:ext cx="1462680" cy="365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64987" y="1157885"/>
                <a:ext cx="1498311" cy="401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14:cNvPr>
              <p14:cNvContentPartPr/>
              <p14:nvPr/>
            </p14:nvContentPartPr>
            <p14:xfrm>
              <a:off x="211983" y="2208743"/>
              <a:ext cx="308160" cy="2880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3983" y="2191081"/>
                <a:ext cx="343800" cy="3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14:cNvPr>
              <p14:cNvContentPartPr/>
              <p14:nvPr/>
            </p14:nvContentPartPr>
            <p14:xfrm>
              <a:off x="723183" y="2258063"/>
              <a:ext cx="191880" cy="157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5543" y="2240063"/>
                <a:ext cx="2275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A70C619-063D-40DE-A3DB-F9D1183FC8EE}"/>
                  </a:ext>
                </a:extLst>
              </p14:cNvPr>
              <p14:cNvContentPartPr/>
              <p14:nvPr/>
            </p14:nvContentPartPr>
            <p14:xfrm>
              <a:off x="8087343" y="4478183"/>
              <a:ext cx="252360" cy="296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A70C619-063D-40DE-A3DB-F9D1183FC8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69343" y="4460183"/>
                <a:ext cx="2880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9EB06BB-5F55-4E4F-A44F-CB4994075A86}"/>
                  </a:ext>
                </a:extLst>
              </p14:cNvPr>
              <p14:cNvContentPartPr/>
              <p14:nvPr/>
            </p14:nvContentPartPr>
            <p14:xfrm>
              <a:off x="8090223" y="3886703"/>
              <a:ext cx="249840" cy="323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9EB06BB-5F55-4E4F-A44F-CB4994075A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72223" y="3868703"/>
                <a:ext cx="2854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5BD1864-D33D-4907-9CBC-FE7EC9783F46}"/>
                  </a:ext>
                </a:extLst>
              </p14:cNvPr>
              <p14:cNvContentPartPr/>
              <p14:nvPr/>
            </p14:nvContentPartPr>
            <p14:xfrm>
              <a:off x="10105143" y="3525623"/>
              <a:ext cx="256320" cy="28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5BD1864-D33D-4907-9CBC-FE7EC9783F4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87503" y="3507623"/>
                <a:ext cx="291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47163D8-5A47-42F5-BF8D-8DC54084C882}"/>
                  </a:ext>
                </a:extLst>
              </p14:cNvPr>
              <p14:cNvContentPartPr/>
              <p14:nvPr/>
            </p14:nvContentPartPr>
            <p14:xfrm>
              <a:off x="8620143" y="3668543"/>
              <a:ext cx="1769760" cy="616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47163D8-5A47-42F5-BF8D-8DC54084C88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02143" y="3650893"/>
                <a:ext cx="1805400" cy="652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1F935DB-6AA0-4D3B-BFEA-0CC219D24632}"/>
                  </a:ext>
                </a:extLst>
              </p14:cNvPr>
              <p14:cNvContentPartPr/>
              <p14:nvPr/>
            </p14:nvContentPartPr>
            <p14:xfrm>
              <a:off x="8635983" y="4428503"/>
              <a:ext cx="1114200" cy="588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1F935DB-6AA0-4D3B-BFEA-0CC219D2463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18343" y="4410503"/>
                <a:ext cx="114984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14:cNvPr>
              <p14:cNvContentPartPr/>
              <p14:nvPr/>
            </p14:nvContentPartPr>
            <p14:xfrm>
              <a:off x="1141863" y="2210903"/>
              <a:ext cx="1257480" cy="420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223" y="2193263"/>
                <a:ext cx="129312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14:cNvPr>
              <p14:cNvContentPartPr/>
              <p14:nvPr/>
            </p14:nvContentPartPr>
            <p14:xfrm>
              <a:off x="3462423" y="2218103"/>
              <a:ext cx="192240" cy="184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44783" y="2200103"/>
                <a:ext cx="2278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14:cNvPr>
              <p14:cNvContentPartPr/>
              <p14:nvPr/>
            </p14:nvContentPartPr>
            <p14:xfrm>
              <a:off x="2901183" y="2093903"/>
              <a:ext cx="352800" cy="497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83183" y="2075903"/>
                <a:ext cx="38844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14:cNvPr>
              <p14:cNvContentPartPr/>
              <p14:nvPr/>
            </p14:nvContentPartPr>
            <p14:xfrm>
              <a:off x="3848343" y="2222063"/>
              <a:ext cx="290880" cy="216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30703" y="2204063"/>
                <a:ext cx="326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14:cNvPr>
              <p14:cNvContentPartPr/>
              <p14:nvPr/>
            </p14:nvContentPartPr>
            <p14:xfrm>
              <a:off x="6504783" y="1831823"/>
              <a:ext cx="1740240" cy="736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87143" y="1813823"/>
                <a:ext cx="177588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14:cNvPr>
              <p14:cNvContentPartPr/>
              <p14:nvPr/>
            </p14:nvContentPartPr>
            <p14:xfrm>
              <a:off x="4713423" y="2009303"/>
              <a:ext cx="1137960" cy="622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95783" y="1991663"/>
                <a:ext cx="117360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F9A1DB8-5988-421B-8A82-A300B55C7940}"/>
                  </a:ext>
                </a:extLst>
              </p14:cNvPr>
              <p14:cNvContentPartPr/>
              <p14:nvPr/>
            </p14:nvContentPartPr>
            <p14:xfrm>
              <a:off x="170223" y="4187663"/>
              <a:ext cx="1515240" cy="3823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F9A1DB8-5988-421B-8A82-A300B55C794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2583" y="4170023"/>
                <a:ext cx="15508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BEEA0D7-28F4-46A0-87F3-70B7C9FBC007}"/>
                  </a:ext>
                </a:extLst>
              </p14:cNvPr>
              <p14:cNvContentPartPr/>
              <p14:nvPr/>
            </p14:nvContentPartPr>
            <p14:xfrm>
              <a:off x="953943" y="3803543"/>
              <a:ext cx="288000" cy="2926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BEEA0D7-28F4-46A0-87F3-70B7C9FBC00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6303" y="3785543"/>
                <a:ext cx="323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EE48BC50-936B-4DBB-929F-0E50C694F5BD}"/>
                  </a:ext>
                </a:extLst>
              </p14:cNvPr>
              <p14:cNvContentPartPr/>
              <p14:nvPr/>
            </p14:nvContentPartPr>
            <p14:xfrm>
              <a:off x="1864383" y="4137983"/>
              <a:ext cx="1654560" cy="4442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EE48BC50-936B-4DBB-929F-0E50C694F5B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46743" y="4120343"/>
                <a:ext cx="16902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4DB50980-F41B-4537-82E0-15BEBCEC83F2}"/>
                  </a:ext>
                </a:extLst>
              </p14:cNvPr>
              <p14:cNvContentPartPr/>
              <p14:nvPr/>
            </p14:nvContentPartPr>
            <p14:xfrm>
              <a:off x="2836743" y="3798143"/>
              <a:ext cx="285480" cy="2800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4DB50980-F41B-4537-82E0-15BEBCEC83F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19103" y="3780143"/>
                <a:ext cx="3211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157E68B9-6D86-4B58-9ED4-C4D3D235F14C}"/>
                  </a:ext>
                </a:extLst>
              </p14:cNvPr>
              <p14:cNvContentPartPr/>
              <p14:nvPr/>
            </p14:nvContentPartPr>
            <p14:xfrm>
              <a:off x="3712263" y="4159223"/>
              <a:ext cx="1413360" cy="4417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157E68B9-6D86-4B58-9ED4-C4D3D235F14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94263" y="4141223"/>
                <a:ext cx="14490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4F673D42-128F-4EE3-9FEB-92438DF7897F}"/>
                  </a:ext>
                </a:extLst>
              </p14:cNvPr>
              <p14:cNvContentPartPr/>
              <p14:nvPr/>
            </p14:nvContentPartPr>
            <p14:xfrm>
              <a:off x="5275023" y="3890303"/>
              <a:ext cx="2615760" cy="90252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4F673D42-128F-4EE3-9FEB-92438DF7897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57381" y="3872310"/>
                <a:ext cx="2651405" cy="938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3211F63C-E3DC-444A-AAC9-5A8A250758D6}"/>
                  </a:ext>
                </a:extLst>
              </p14:cNvPr>
              <p14:cNvContentPartPr/>
              <p14:nvPr/>
            </p14:nvContentPartPr>
            <p14:xfrm>
              <a:off x="4519383" y="3713183"/>
              <a:ext cx="204120" cy="3798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3211F63C-E3DC-444A-AAC9-5A8A250758D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501383" y="3695543"/>
                <a:ext cx="23976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0DF247D6-2CD0-46A7-BB4A-B30A8BE9F413}"/>
                  </a:ext>
                </a:extLst>
              </p14:cNvPr>
              <p14:cNvContentPartPr/>
              <p14:nvPr/>
            </p14:nvContentPartPr>
            <p14:xfrm>
              <a:off x="5862903" y="3662063"/>
              <a:ext cx="308880" cy="3938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0DF247D6-2CD0-46A7-BB4A-B30A8BE9F41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44903" y="3644063"/>
                <a:ext cx="3445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7F5ADCB9-4912-460E-9CBE-8BBB1CFAD5CA}"/>
                  </a:ext>
                </a:extLst>
              </p14:cNvPr>
              <p14:cNvContentPartPr/>
              <p14:nvPr/>
            </p14:nvContentPartPr>
            <p14:xfrm>
              <a:off x="7213983" y="3608063"/>
              <a:ext cx="243360" cy="3729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7F5ADCB9-4912-460E-9CBE-8BBB1CFAD5C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96343" y="3590063"/>
                <a:ext cx="279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D4EF6EE5-65F8-42DF-81C0-E7806A869460}"/>
                  </a:ext>
                </a:extLst>
              </p14:cNvPr>
              <p14:cNvContentPartPr/>
              <p14:nvPr/>
            </p14:nvContentPartPr>
            <p14:xfrm>
              <a:off x="7149903" y="4349303"/>
              <a:ext cx="286920" cy="3376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D4EF6EE5-65F8-42DF-81C0-E7806A86946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31903" y="4331303"/>
                <a:ext cx="3225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82B3AE12-5982-4AD6-8E5A-0F790368D12C}"/>
                  </a:ext>
                </a:extLst>
              </p14:cNvPr>
              <p14:cNvContentPartPr/>
              <p14:nvPr/>
            </p14:nvContentPartPr>
            <p14:xfrm>
              <a:off x="4559703" y="4521383"/>
              <a:ext cx="154440" cy="4046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82B3AE12-5982-4AD6-8E5A-0F790368D12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42063" y="4503743"/>
                <a:ext cx="19008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A5DE4D4B-8BD8-444A-93CB-7EFDC8D4C89C}"/>
                  </a:ext>
                </a:extLst>
              </p14:cNvPr>
              <p14:cNvContentPartPr/>
              <p14:nvPr/>
            </p14:nvContentPartPr>
            <p14:xfrm>
              <a:off x="5871903" y="4451543"/>
              <a:ext cx="163080" cy="37764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A5DE4D4B-8BD8-444A-93CB-7EFDC8D4C89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854263" y="4433543"/>
                <a:ext cx="1987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9FF3A16B-EA46-408C-B567-D1A274627036}"/>
                  </a:ext>
                </a:extLst>
              </p14:cNvPr>
              <p14:cNvContentPartPr/>
              <p14:nvPr/>
            </p14:nvContentPartPr>
            <p14:xfrm>
              <a:off x="3467103" y="5205383"/>
              <a:ext cx="1784160" cy="41184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9FF3A16B-EA46-408C-B567-D1A27462703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49103" y="5187383"/>
                <a:ext cx="181980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00513594-3F9D-4BFA-BADA-978C3155C706}"/>
                  </a:ext>
                </a:extLst>
              </p14:cNvPr>
              <p14:cNvContentPartPr/>
              <p14:nvPr/>
            </p14:nvContentPartPr>
            <p14:xfrm>
              <a:off x="5636463" y="5108903"/>
              <a:ext cx="1022400" cy="4824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00513594-3F9D-4BFA-BADA-978C3155C70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18823" y="5091250"/>
                <a:ext cx="1058040" cy="518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0134F6E-AD6B-46D5-B302-15950161B74A}"/>
                  </a:ext>
                </a:extLst>
              </p14:cNvPr>
              <p14:cNvContentPartPr/>
              <p14:nvPr/>
            </p14:nvContentPartPr>
            <p14:xfrm>
              <a:off x="5721423" y="3869063"/>
              <a:ext cx="4978800" cy="2661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0134F6E-AD6B-46D5-B302-15950161B74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703782" y="3851423"/>
                <a:ext cx="5014443" cy="269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93CA79D-9B98-4136-93D1-24C77B81C503}"/>
                  </a:ext>
                </a:extLst>
              </p14:cNvPr>
              <p14:cNvContentPartPr/>
              <p14:nvPr/>
            </p14:nvContentPartPr>
            <p14:xfrm>
              <a:off x="4877943" y="5424263"/>
              <a:ext cx="706680" cy="892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93CA79D-9B98-4136-93D1-24C77B81C50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60303" y="5406623"/>
                <a:ext cx="742320" cy="9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7C91F1B-079F-4798-AE73-9D725F13A2BC}"/>
                  </a:ext>
                </a:extLst>
              </p14:cNvPr>
              <p14:cNvContentPartPr/>
              <p14:nvPr/>
            </p14:nvContentPartPr>
            <p14:xfrm>
              <a:off x="3738183" y="5985863"/>
              <a:ext cx="417240" cy="588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7C91F1B-079F-4798-AE73-9D725F13A2B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20543" y="5967863"/>
                <a:ext cx="45288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2E5ABFC-010E-4161-9FBF-C5FE1346CCC6}"/>
                  </a:ext>
                </a:extLst>
              </p14:cNvPr>
              <p14:cNvContentPartPr/>
              <p14:nvPr/>
            </p14:nvContentPartPr>
            <p14:xfrm>
              <a:off x="2663583" y="6115463"/>
              <a:ext cx="843120" cy="210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2E5ABFC-010E-4161-9FBF-C5FE1346CCC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645943" y="6097823"/>
                <a:ext cx="8787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1F4E817-B97B-45EF-98B6-562AF789FC09}"/>
                  </a:ext>
                </a:extLst>
              </p14:cNvPr>
              <p14:cNvContentPartPr/>
              <p14:nvPr/>
            </p14:nvContentPartPr>
            <p14:xfrm>
              <a:off x="2419863" y="5334263"/>
              <a:ext cx="816480" cy="509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1F4E817-B97B-45EF-98B6-562AF789FC0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01863" y="5316623"/>
                <a:ext cx="85212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8735F12-896E-4230-A9BE-9E825C91BD85}"/>
                  </a:ext>
                </a:extLst>
              </p14:cNvPr>
              <p14:cNvContentPartPr/>
              <p14:nvPr/>
            </p14:nvContentPartPr>
            <p14:xfrm>
              <a:off x="712023" y="6123743"/>
              <a:ext cx="1260000" cy="347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8735F12-896E-4230-A9BE-9E825C91BD8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94023" y="6106103"/>
                <a:ext cx="12956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5350DD-8B2C-4296-B65B-D831075C52C5}"/>
                  </a:ext>
                </a:extLst>
              </p14:cNvPr>
              <p14:cNvContentPartPr/>
              <p14:nvPr/>
            </p14:nvContentPartPr>
            <p14:xfrm>
              <a:off x="4155423" y="6727103"/>
              <a:ext cx="1440" cy="6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5350DD-8B2C-4296-B65B-D831075C52C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137783" y="6709103"/>
                <a:ext cx="370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060666-7DDF-4679-8DE2-C1F035BE9CB5}"/>
                  </a:ext>
                </a:extLst>
              </p14:cNvPr>
              <p14:cNvContentPartPr/>
              <p14:nvPr/>
            </p14:nvContentPartPr>
            <p14:xfrm>
              <a:off x="3766263" y="6675983"/>
              <a:ext cx="571320" cy="70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060666-7DDF-4679-8DE2-C1F035BE9CB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748623" y="6658343"/>
                <a:ext cx="6069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E506BDE9-C819-416D-819C-0A00A72D5A15}"/>
                  </a:ext>
                </a:extLst>
              </p14:cNvPr>
              <p14:cNvContentPartPr/>
              <p14:nvPr/>
            </p14:nvContentPartPr>
            <p14:xfrm>
              <a:off x="4485903" y="5997743"/>
              <a:ext cx="5095440" cy="6559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E506BDE9-C819-416D-819C-0A00A72D5A1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68263" y="5980103"/>
                <a:ext cx="513108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2291B0F4-EC9E-4446-BDA1-68ABF77134DB}"/>
                  </a:ext>
                </a:extLst>
              </p14:cNvPr>
              <p14:cNvContentPartPr/>
              <p14:nvPr/>
            </p14:nvContentPartPr>
            <p14:xfrm>
              <a:off x="8330343" y="5865983"/>
              <a:ext cx="1451520" cy="3355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2291B0F4-EC9E-4446-BDA1-68ABF77134D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312343" y="5848343"/>
                <a:ext cx="1487160" cy="37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66625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14:cNvPr>
              <p14:cNvContentPartPr/>
              <p14:nvPr/>
            </p14:nvContentPartPr>
            <p14:xfrm>
              <a:off x="6145863" y="1276703"/>
              <a:ext cx="225720" cy="248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27863" y="1259063"/>
                <a:ext cx="2613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14:cNvPr>
              <p14:cNvContentPartPr/>
              <p14:nvPr/>
            </p14:nvContentPartPr>
            <p14:xfrm>
              <a:off x="8585943" y="1174463"/>
              <a:ext cx="1684080" cy="5295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68303" y="1156463"/>
                <a:ext cx="17197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14:cNvPr>
              <p14:cNvContentPartPr/>
              <p14:nvPr/>
            </p14:nvContentPartPr>
            <p14:xfrm>
              <a:off x="6682983" y="1175903"/>
              <a:ext cx="1462680" cy="365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64987" y="1157885"/>
                <a:ext cx="1498311" cy="401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14:cNvPr>
              <p14:cNvContentPartPr/>
              <p14:nvPr/>
            </p14:nvContentPartPr>
            <p14:xfrm>
              <a:off x="211983" y="2208743"/>
              <a:ext cx="308160" cy="2880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3983" y="2191081"/>
                <a:ext cx="343800" cy="3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14:cNvPr>
              <p14:cNvContentPartPr/>
              <p14:nvPr/>
            </p14:nvContentPartPr>
            <p14:xfrm>
              <a:off x="723183" y="2258063"/>
              <a:ext cx="191880" cy="157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5543" y="2240063"/>
                <a:ext cx="2275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A70C619-063D-40DE-A3DB-F9D1183FC8EE}"/>
                  </a:ext>
                </a:extLst>
              </p14:cNvPr>
              <p14:cNvContentPartPr/>
              <p14:nvPr/>
            </p14:nvContentPartPr>
            <p14:xfrm>
              <a:off x="8087343" y="4478183"/>
              <a:ext cx="252360" cy="296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A70C619-063D-40DE-A3DB-F9D1183FC8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69343" y="4460183"/>
                <a:ext cx="2880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9EB06BB-5F55-4E4F-A44F-CB4994075A86}"/>
                  </a:ext>
                </a:extLst>
              </p14:cNvPr>
              <p14:cNvContentPartPr/>
              <p14:nvPr/>
            </p14:nvContentPartPr>
            <p14:xfrm>
              <a:off x="8090223" y="3886703"/>
              <a:ext cx="249840" cy="323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9EB06BB-5F55-4E4F-A44F-CB4994075A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72223" y="3868703"/>
                <a:ext cx="2854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5BD1864-D33D-4907-9CBC-FE7EC9783F46}"/>
                  </a:ext>
                </a:extLst>
              </p14:cNvPr>
              <p14:cNvContentPartPr/>
              <p14:nvPr/>
            </p14:nvContentPartPr>
            <p14:xfrm>
              <a:off x="10105143" y="3525623"/>
              <a:ext cx="256320" cy="28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5BD1864-D33D-4907-9CBC-FE7EC9783F4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87503" y="3507623"/>
                <a:ext cx="291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47163D8-5A47-42F5-BF8D-8DC54084C882}"/>
                  </a:ext>
                </a:extLst>
              </p14:cNvPr>
              <p14:cNvContentPartPr/>
              <p14:nvPr/>
            </p14:nvContentPartPr>
            <p14:xfrm>
              <a:off x="8620143" y="3668543"/>
              <a:ext cx="1769760" cy="616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47163D8-5A47-42F5-BF8D-8DC54084C88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02143" y="3650893"/>
                <a:ext cx="1805400" cy="652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1F935DB-6AA0-4D3B-BFEA-0CC219D24632}"/>
                  </a:ext>
                </a:extLst>
              </p14:cNvPr>
              <p14:cNvContentPartPr/>
              <p14:nvPr/>
            </p14:nvContentPartPr>
            <p14:xfrm>
              <a:off x="8635983" y="4428503"/>
              <a:ext cx="1114200" cy="588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1F935DB-6AA0-4D3B-BFEA-0CC219D2463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18343" y="4410503"/>
                <a:ext cx="114984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14:cNvPr>
              <p14:cNvContentPartPr/>
              <p14:nvPr/>
            </p14:nvContentPartPr>
            <p14:xfrm>
              <a:off x="1141863" y="2210903"/>
              <a:ext cx="1257480" cy="420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223" y="2193263"/>
                <a:ext cx="129312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14:cNvPr>
              <p14:cNvContentPartPr/>
              <p14:nvPr/>
            </p14:nvContentPartPr>
            <p14:xfrm>
              <a:off x="3462423" y="2218103"/>
              <a:ext cx="192240" cy="184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44783" y="2200103"/>
                <a:ext cx="2278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14:cNvPr>
              <p14:cNvContentPartPr/>
              <p14:nvPr/>
            </p14:nvContentPartPr>
            <p14:xfrm>
              <a:off x="2901183" y="2093903"/>
              <a:ext cx="352800" cy="497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83183" y="2075903"/>
                <a:ext cx="38844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14:cNvPr>
              <p14:cNvContentPartPr/>
              <p14:nvPr/>
            </p14:nvContentPartPr>
            <p14:xfrm>
              <a:off x="3848343" y="2222063"/>
              <a:ext cx="290880" cy="216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30703" y="2204063"/>
                <a:ext cx="326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14:cNvPr>
              <p14:cNvContentPartPr/>
              <p14:nvPr/>
            </p14:nvContentPartPr>
            <p14:xfrm>
              <a:off x="6504783" y="1831823"/>
              <a:ext cx="1740240" cy="736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87143" y="1813823"/>
                <a:ext cx="177588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14:cNvPr>
              <p14:cNvContentPartPr/>
              <p14:nvPr/>
            </p14:nvContentPartPr>
            <p14:xfrm>
              <a:off x="4713423" y="2009303"/>
              <a:ext cx="1137960" cy="622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95783" y="1991663"/>
                <a:ext cx="117360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F9A1DB8-5988-421B-8A82-A300B55C7940}"/>
                  </a:ext>
                </a:extLst>
              </p14:cNvPr>
              <p14:cNvContentPartPr/>
              <p14:nvPr/>
            </p14:nvContentPartPr>
            <p14:xfrm>
              <a:off x="170223" y="4187663"/>
              <a:ext cx="1515240" cy="3823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F9A1DB8-5988-421B-8A82-A300B55C794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2583" y="4170023"/>
                <a:ext cx="15508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BEEA0D7-28F4-46A0-87F3-70B7C9FBC007}"/>
                  </a:ext>
                </a:extLst>
              </p14:cNvPr>
              <p14:cNvContentPartPr/>
              <p14:nvPr/>
            </p14:nvContentPartPr>
            <p14:xfrm>
              <a:off x="953943" y="3803543"/>
              <a:ext cx="288000" cy="2926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BEEA0D7-28F4-46A0-87F3-70B7C9FBC00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6303" y="3785543"/>
                <a:ext cx="323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EE48BC50-936B-4DBB-929F-0E50C694F5BD}"/>
                  </a:ext>
                </a:extLst>
              </p14:cNvPr>
              <p14:cNvContentPartPr/>
              <p14:nvPr/>
            </p14:nvContentPartPr>
            <p14:xfrm>
              <a:off x="1864383" y="4137983"/>
              <a:ext cx="1654560" cy="4442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EE48BC50-936B-4DBB-929F-0E50C694F5B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46743" y="4120343"/>
                <a:ext cx="16902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4DB50980-F41B-4537-82E0-15BEBCEC83F2}"/>
                  </a:ext>
                </a:extLst>
              </p14:cNvPr>
              <p14:cNvContentPartPr/>
              <p14:nvPr/>
            </p14:nvContentPartPr>
            <p14:xfrm>
              <a:off x="2836743" y="3798143"/>
              <a:ext cx="285480" cy="2800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4DB50980-F41B-4537-82E0-15BEBCEC83F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19103" y="3780143"/>
                <a:ext cx="3211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157E68B9-6D86-4B58-9ED4-C4D3D235F14C}"/>
                  </a:ext>
                </a:extLst>
              </p14:cNvPr>
              <p14:cNvContentPartPr/>
              <p14:nvPr/>
            </p14:nvContentPartPr>
            <p14:xfrm>
              <a:off x="3712263" y="4159223"/>
              <a:ext cx="1413360" cy="4417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157E68B9-6D86-4B58-9ED4-C4D3D235F14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94263" y="4141223"/>
                <a:ext cx="14490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4F673D42-128F-4EE3-9FEB-92438DF7897F}"/>
                  </a:ext>
                </a:extLst>
              </p14:cNvPr>
              <p14:cNvContentPartPr/>
              <p14:nvPr/>
            </p14:nvContentPartPr>
            <p14:xfrm>
              <a:off x="5275023" y="3890303"/>
              <a:ext cx="2615760" cy="90252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4F673D42-128F-4EE3-9FEB-92438DF7897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57381" y="3872310"/>
                <a:ext cx="2651405" cy="938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3211F63C-E3DC-444A-AAC9-5A8A250758D6}"/>
                  </a:ext>
                </a:extLst>
              </p14:cNvPr>
              <p14:cNvContentPartPr/>
              <p14:nvPr/>
            </p14:nvContentPartPr>
            <p14:xfrm>
              <a:off x="4519383" y="3713183"/>
              <a:ext cx="204120" cy="3798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3211F63C-E3DC-444A-AAC9-5A8A250758D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501383" y="3695543"/>
                <a:ext cx="23976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0DF247D6-2CD0-46A7-BB4A-B30A8BE9F413}"/>
                  </a:ext>
                </a:extLst>
              </p14:cNvPr>
              <p14:cNvContentPartPr/>
              <p14:nvPr/>
            </p14:nvContentPartPr>
            <p14:xfrm>
              <a:off x="5862903" y="3662063"/>
              <a:ext cx="308880" cy="3938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0DF247D6-2CD0-46A7-BB4A-B30A8BE9F41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44903" y="3644063"/>
                <a:ext cx="3445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7F5ADCB9-4912-460E-9CBE-8BBB1CFAD5CA}"/>
                  </a:ext>
                </a:extLst>
              </p14:cNvPr>
              <p14:cNvContentPartPr/>
              <p14:nvPr/>
            </p14:nvContentPartPr>
            <p14:xfrm>
              <a:off x="7213983" y="3608063"/>
              <a:ext cx="243360" cy="3729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7F5ADCB9-4912-460E-9CBE-8BBB1CFAD5C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96343" y="3590063"/>
                <a:ext cx="279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D4EF6EE5-65F8-42DF-81C0-E7806A869460}"/>
                  </a:ext>
                </a:extLst>
              </p14:cNvPr>
              <p14:cNvContentPartPr/>
              <p14:nvPr/>
            </p14:nvContentPartPr>
            <p14:xfrm>
              <a:off x="7149903" y="4349303"/>
              <a:ext cx="286920" cy="3376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D4EF6EE5-65F8-42DF-81C0-E7806A86946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31903" y="4331303"/>
                <a:ext cx="3225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82B3AE12-5982-4AD6-8E5A-0F790368D12C}"/>
                  </a:ext>
                </a:extLst>
              </p14:cNvPr>
              <p14:cNvContentPartPr/>
              <p14:nvPr/>
            </p14:nvContentPartPr>
            <p14:xfrm>
              <a:off x="4559703" y="4521383"/>
              <a:ext cx="154440" cy="4046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82B3AE12-5982-4AD6-8E5A-0F790368D12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42063" y="4503743"/>
                <a:ext cx="19008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A5DE4D4B-8BD8-444A-93CB-7EFDC8D4C89C}"/>
                  </a:ext>
                </a:extLst>
              </p14:cNvPr>
              <p14:cNvContentPartPr/>
              <p14:nvPr/>
            </p14:nvContentPartPr>
            <p14:xfrm>
              <a:off x="5871903" y="4451543"/>
              <a:ext cx="163080" cy="37764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A5DE4D4B-8BD8-444A-93CB-7EFDC8D4C89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854263" y="4433543"/>
                <a:ext cx="1987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9FF3A16B-EA46-408C-B567-D1A274627036}"/>
                  </a:ext>
                </a:extLst>
              </p14:cNvPr>
              <p14:cNvContentPartPr/>
              <p14:nvPr/>
            </p14:nvContentPartPr>
            <p14:xfrm>
              <a:off x="3467103" y="5205383"/>
              <a:ext cx="1784160" cy="41184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9FF3A16B-EA46-408C-B567-D1A27462703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49103" y="5187383"/>
                <a:ext cx="181980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00513594-3F9D-4BFA-BADA-978C3155C706}"/>
                  </a:ext>
                </a:extLst>
              </p14:cNvPr>
              <p14:cNvContentPartPr/>
              <p14:nvPr/>
            </p14:nvContentPartPr>
            <p14:xfrm>
              <a:off x="5636463" y="5108903"/>
              <a:ext cx="1022400" cy="4824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00513594-3F9D-4BFA-BADA-978C3155C70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18823" y="5091250"/>
                <a:ext cx="1058040" cy="518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0134F6E-AD6B-46D5-B302-15950161B74A}"/>
                  </a:ext>
                </a:extLst>
              </p14:cNvPr>
              <p14:cNvContentPartPr/>
              <p14:nvPr/>
            </p14:nvContentPartPr>
            <p14:xfrm>
              <a:off x="5721423" y="3869063"/>
              <a:ext cx="4978800" cy="2661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0134F6E-AD6B-46D5-B302-15950161B74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703782" y="3851423"/>
                <a:ext cx="5014443" cy="269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93CA79D-9B98-4136-93D1-24C77B81C503}"/>
                  </a:ext>
                </a:extLst>
              </p14:cNvPr>
              <p14:cNvContentPartPr/>
              <p14:nvPr/>
            </p14:nvContentPartPr>
            <p14:xfrm>
              <a:off x="4877943" y="5424263"/>
              <a:ext cx="706680" cy="892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93CA79D-9B98-4136-93D1-24C77B81C50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60303" y="5406623"/>
                <a:ext cx="742320" cy="9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7C91F1B-079F-4798-AE73-9D725F13A2BC}"/>
                  </a:ext>
                </a:extLst>
              </p14:cNvPr>
              <p14:cNvContentPartPr/>
              <p14:nvPr/>
            </p14:nvContentPartPr>
            <p14:xfrm>
              <a:off x="3738183" y="5985863"/>
              <a:ext cx="417240" cy="588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7C91F1B-079F-4798-AE73-9D725F13A2B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20543" y="5967863"/>
                <a:ext cx="45288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2E5ABFC-010E-4161-9FBF-C5FE1346CCC6}"/>
                  </a:ext>
                </a:extLst>
              </p14:cNvPr>
              <p14:cNvContentPartPr/>
              <p14:nvPr/>
            </p14:nvContentPartPr>
            <p14:xfrm>
              <a:off x="2663583" y="6115463"/>
              <a:ext cx="843120" cy="210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2E5ABFC-010E-4161-9FBF-C5FE1346CCC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645943" y="6097823"/>
                <a:ext cx="8787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1F4E817-B97B-45EF-98B6-562AF789FC09}"/>
                  </a:ext>
                </a:extLst>
              </p14:cNvPr>
              <p14:cNvContentPartPr/>
              <p14:nvPr/>
            </p14:nvContentPartPr>
            <p14:xfrm>
              <a:off x="2419863" y="5334263"/>
              <a:ext cx="816480" cy="509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1F4E817-B97B-45EF-98B6-562AF789FC0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01863" y="5316623"/>
                <a:ext cx="85212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8735F12-896E-4230-A9BE-9E825C91BD85}"/>
                  </a:ext>
                </a:extLst>
              </p14:cNvPr>
              <p14:cNvContentPartPr/>
              <p14:nvPr/>
            </p14:nvContentPartPr>
            <p14:xfrm>
              <a:off x="712023" y="6123743"/>
              <a:ext cx="1260000" cy="347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8735F12-896E-4230-A9BE-9E825C91BD8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94023" y="6106103"/>
                <a:ext cx="12956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EE76752-45E6-4701-AAE1-E07D4B7C50AC}"/>
                  </a:ext>
                </a:extLst>
              </p14:cNvPr>
              <p14:cNvContentPartPr/>
              <p14:nvPr/>
            </p14:nvContentPartPr>
            <p14:xfrm>
              <a:off x="704103" y="6543143"/>
              <a:ext cx="1145880" cy="142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EE76752-45E6-4701-AAE1-E07D4B7C50A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6463" y="6525503"/>
                <a:ext cx="11815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3C9BF8F-EBF8-4C70-A7AD-35DE5003A600}"/>
                  </a:ext>
                </a:extLst>
              </p14:cNvPr>
              <p14:cNvContentPartPr/>
              <p14:nvPr/>
            </p14:nvContentPartPr>
            <p14:xfrm>
              <a:off x="128463" y="5232023"/>
              <a:ext cx="51480" cy="102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3C9BF8F-EBF8-4C70-A7AD-35DE5003A60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0823" y="5214023"/>
                <a:ext cx="871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83DFAAE-728D-4B92-B975-0F8440E5A94F}"/>
                  </a:ext>
                </a:extLst>
              </p14:cNvPr>
              <p14:cNvContentPartPr/>
              <p14:nvPr/>
            </p14:nvContentPartPr>
            <p14:xfrm>
              <a:off x="200823" y="5203943"/>
              <a:ext cx="86400" cy="95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83DFAAE-728D-4B92-B975-0F8440E5A94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83183" y="5185943"/>
                <a:ext cx="12204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D413B02-651E-44AB-BAFE-78850E115BB1}"/>
                  </a:ext>
                </a:extLst>
              </p14:cNvPr>
              <p14:cNvContentPartPr/>
              <p14:nvPr/>
            </p14:nvContentPartPr>
            <p14:xfrm>
              <a:off x="411783" y="5233463"/>
              <a:ext cx="202680" cy="323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413B02-651E-44AB-BAFE-78850E115BB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93783" y="5215823"/>
                <a:ext cx="23832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430AB97-315A-457D-8A37-973C4E20443F}"/>
                  </a:ext>
                </a:extLst>
              </p14:cNvPr>
              <p14:cNvContentPartPr/>
              <p14:nvPr/>
            </p14:nvContentPartPr>
            <p14:xfrm>
              <a:off x="673863" y="5333183"/>
              <a:ext cx="162000" cy="190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430AB97-315A-457D-8A37-973C4E20443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56223" y="5315183"/>
                <a:ext cx="1976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C379498-2171-4BC7-A399-B9BC1B6577CE}"/>
                  </a:ext>
                </a:extLst>
              </p14:cNvPr>
              <p14:cNvContentPartPr/>
              <p14:nvPr/>
            </p14:nvContentPartPr>
            <p14:xfrm>
              <a:off x="872943" y="5369903"/>
              <a:ext cx="130320" cy="132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C379498-2171-4BC7-A399-B9BC1B6577C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55303" y="5351903"/>
                <a:ext cx="1659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61FA3D8-744E-4489-8012-05C00CCDB120}"/>
                  </a:ext>
                </a:extLst>
              </p14:cNvPr>
              <p14:cNvContentPartPr/>
              <p14:nvPr/>
            </p14:nvContentPartPr>
            <p14:xfrm>
              <a:off x="1004703" y="5223023"/>
              <a:ext cx="73800" cy="267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61FA3D8-744E-4489-8012-05C00CCDB12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7063" y="5205023"/>
                <a:ext cx="10944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DE1E6C3-4A84-467D-8E5E-37CCF7126BB8}"/>
                  </a:ext>
                </a:extLst>
              </p14:cNvPr>
              <p14:cNvContentPartPr/>
              <p14:nvPr/>
            </p14:nvContentPartPr>
            <p14:xfrm>
              <a:off x="1156983" y="5326343"/>
              <a:ext cx="160200" cy="189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DE1E6C3-4A84-467D-8E5E-37CCF7126BB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39343" y="5308703"/>
                <a:ext cx="1958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64B0103-EC3D-43FC-B43B-FB0D6E58F5A4}"/>
                  </a:ext>
                </a:extLst>
              </p14:cNvPr>
              <p14:cNvContentPartPr/>
              <p14:nvPr/>
            </p14:nvContentPartPr>
            <p14:xfrm>
              <a:off x="1364343" y="5342543"/>
              <a:ext cx="56520" cy="123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64B0103-EC3D-43FC-B43B-FB0D6E58F5A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46703" y="5324543"/>
                <a:ext cx="921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C34D70E-FD93-4573-91DD-D5595CF0A9ED}"/>
                  </a:ext>
                </a:extLst>
              </p14:cNvPr>
              <p14:cNvContentPartPr/>
              <p14:nvPr/>
            </p14:nvContentPartPr>
            <p14:xfrm>
              <a:off x="1342743" y="5181623"/>
              <a:ext cx="38160" cy="29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C34D70E-FD93-4573-91DD-D5595CF0A9E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25103" y="5163983"/>
                <a:ext cx="738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E8F453E-37C0-4413-BAED-319EE58981A2}"/>
                  </a:ext>
                </a:extLst>
              </p14:cNvPr>
              <p14:cNvContentPartPr/>
              <p14:nvPr/>
            </p14:nvContentPartPr>
            <p14:xfrm>
              <a:off x="1474503" y="5334983"/>
              <a:ext cx="132120" cy="145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E8F453E-37C0-4413-BAED-319EE58981A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456863" y="5316983"/>
                <a:ext cx="1677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12D2759-C0E4-4B9D-A2B4-008D5ACC1302}"/>
                  </a:ext>
                </a:extLst>
              </p14:cNvPr>
              <p14:cNvContentPartPr/>
              <p14:nvPr/>
            </p14:nvContentPartPr>
            <p14:xfrm>
              <a:off x="1615983" y="5337863"/>
              <a:ext cx="170640" cy="13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12D2759-C0E4-4B9D-A2B4-008D5ACC130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598343" y="5319863"/>
                <a:ext cx="2062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0E4DC68-0919-404F-BC0C-876FCC0571DB}"/>
                  </a:ext>
                </a:extLst>
              </p14:cNvPr>
              <p14:cNvContentPartPr/>
              <p14:nvPr/>
            </p14:nvContentPartPr>
            <p14:xfrm>
              <a:off x="1848903" y="5130503"/>
              <a:ext cx="122040" cy="129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0E4DC68-0919-404F-BC0C-876FCC0571D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831263" y="5112863"/>
                <a:ext cx="1576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9EB227D-4D3E-42EF-AA58-20E64924CCA3}"/>
                  </a:ext>
                </a:extLst>
              </p14:cNvPr>
              <p14:cNvContentPartPr/>
              <p14:nvPr/>
            </p14:nvContentPartPr>
            <p14:xfrm>
              <a:off x="1948623" y="5115743"/>
              <a:ext cx="41400" cy="129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9EB227D-4D3E-42EF-AA58-20E64924CCA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930623" y="5097743"/>
                <a:ext cx="77040" cy="1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96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48BC854-2C4B-416C-8A1E-839D0B637022}"/>
                  </a:ext>
                </a:extLst>
              </p14:cNvPr>
              <p14:cNvContentPartPr/>
              <p14:nvPr/>
            </p14:nvContentPartPr>
            <p14:xfrm>
              <a:off x="312355" y="73111"/>
              <a:ext cx="6009120" cy="902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48BC854-2C4B-416C-8A1E-839D0B6370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955" y="37471"/>
                <a:ext cx="6414480" cy="12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D2D83E5-BBF1-48D3-9378-CE5E560BFC45}"/>
                  </a:ext>
                </a:extLst>
              </p14:cNvPr>
              <p14:cNvContentPartPr/>
              <p14:nvPr/>
            </p14:nvContentPartPr>
            <p14:xfrm>
              <a:off x="468235" y="1623991"/>
              <a:ext cx="549000" cy="541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D2D83E5-BBF1-48D3-9378-CE5E560BFC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583" y="1605991"/>
                <a:ext cx="584663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281237D-B56C-4C2C-8200-ABCF562A9BE6}"/>
                  </a:ext>
                </a:extLst>
              </p14:cNvPr>
              <p14:cNvContentPartPr/>
              <p14:nvPr/>
            </p14:nvContentPartPr>
            <p14:xfrm>
              <a:off x="5071555" y="1687711"/>
              <a:ext cx="1128600" cy="423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281237D-B56C-4C2C-8200-ABCF562A9B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53915" y="1670071"/>
                <a:ext cx="116424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4849062-1D05-40DC-9B5C-5387E829C668}"/>
                  </a:ext>
                </a:extLst>
              </p14:cNvPr>
              <p14:cNvContentPartPr/>
              <p14:nvPr/>
            </p14:nvContentPartPr>
            <p14:xfrm>
              <a:off x="3016675" y="1602391"/>
              <a:ext cx="1623600" cy="406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4849062-1D05-40DC-9B5C-5387E829C6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99035" y="1584735"/>
                <a:ext cx="1659240" cy="441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C651BC7-4A48-4268-9376-67AD8E182BBF}"/>
                  </a:ext>
                </a:extLst>
              </p14:cNvPr>
              <p14:cNvContentPartPr/>
              <p14:nvPr/>
            </p14:nvContentPartPr>
            <p14:xfrm>
              <a:off x="1399195" y="1500511"/>
              <a:ext cx="1191960" cy="548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C651BC7-4A48-4268-9376-67AD8E182BB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81195" y="1482859"/>
                <a:ext cx="1227600" cy="583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58F28D3-12CE-4179-A096-9E798C8AF781}"/>
                  </a:ext>
                </a:extLst>
              </p14:cNvPr>
              <p14:cNvContentPartPr/>
              <p14:nvPr/>
            </p14:nvContentPartPr>
            <p14:xfrm>
              <a:off x="6803155" y="1441471"/>
              <a:ext cx="1437120" cy="498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58F28D3-12CE-4179-A096-9E798C8AF7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85515" y="1423471"/>
                <a:ext cx="147276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87E173C-ECA4-47D5-8E69-7D7920B2313B}"/>
                  </a:ext>
                </a:extLst>
              </p14:cNvPr>
              <p14:cNvContentPartPr/>
              <p14:nvPr/>
            </p14:nvContentPartPr>
            <p14:xfrm>
              <a:off x="8837515" y="1406191"/>
              <a:ext cx="727200" cy="597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87E173C-ECA4-47D5-8E69-7D7920B2313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01515" y="1370551"/>
                <a:ext cx="798840" cy="6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72ACFA0-329C-4FBC-B2D2-66B2AE3578D4}"/>
                  </a:ext>
                </a:extLst>
              </p14:cNvPr>
              <p14:cNvContentPartPr/>
              <p14:nvPr/>
            </p14:nvContentPartPr>
            <p14:xfrm>
              <a:off x="1185355" y="2313751"/>
              <a:ext cx="2019240" cy="427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72ACFA0-329C-4FBC-B2D2-66B2AE3578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67355" y="2295751"/>
                <a:ext cx="205488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561B8E9-C453-4191-89CC-9195557298D9}"/>
                  </a:ext>
                </a:extLst>
              </p14:cNvPr>
              <p14:cNvContentPartPr/>
              <p14:nvPr/>
            </p14:nvContentPartPr>
            <p14:xfrm>
              <a:off x="5579875" y="2278111"/>
              <a:ext cx="1189080" cy="385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561B8E9-C453-4191-89CC-9195557298D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62235" y="2260471"/>
                <a:ext cx="122472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9ADC472-3FCF-4C8A-929D-99D0677013E4}"/>
                  </a:ext>
                </a:extLst>
              </p14:cNvPr>
              <p14:cNvContentPartPr/>
              <p14:nvPr/>
            </p14:nvContentPartPr>
            <p14:xfrm>
              <a:off x="4900555" y="2315551"/>
              <a:ext cx="348120" cy="3592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9ADC472-3FCF-4C8A-929D-99D0677013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82915" y="2297551"/>
                <a:ext cx="38376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05400A8-3D7E-47F6-BEC7-D74A97F02E02}"/>
                  </a:ext>
                </a:extLst>
              </p14:cNvPr>
              <p14:cNvContentPartPr/>
              <p14:nvPr/>
            </p14:nvContentPartPr>
            <p14:xfrm>
              <a:off x="3553435" y="2354071"/>
              <a:ext cx="1042200" cy="4748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05400A8-3D7E-47F6-BEC7-D74A97F02E0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35795" y="2336085"/>
                <a:ext cx="1077840" cy="510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1EED8AB-73E2-428F-80E4-74019C6BCB6C}"/>
                  </a:ext>
                </a:extLst>
              </p14:cNvPr>
              <p14:cNvContentPartPr/>
              <p14:nvPr/>
            </p14:nvContentPartPr>
            <p14:xfrm>
              <a:off x="8852635" y="2188111"/>
              <a:ext cx="1712520" cy="4042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1EED8AB-73E2-428F-80E4-74019C6BCB6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34635" y="2170111"/>
                <a:ext cx="174816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6E3F3F7-0B93-4880-AC48-EF65458FF0FB}"/>
                  </a:ext>
                </a:extLst>
              </p14:cNvPr>
              <p14:cNvContentPartPr/>
              <p14:nvPr/>
            </p14:nvContentPartPr>
            <p14:xfrm>
              <a:off x="7189075" y="2263351"/>
              <a:ext cx="1366560" cy="3654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6E3F3F7-0B93-4880-AC48-EF65458FF0F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71435" y="2245711"/>
                <a:ext cx="140220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BACAC1B-69D6-48DF-826D-49CA0162B05C}"/>
                  </a:ext>
                </a:extLst>
              </p14:cNvPr>
              <p14:cNvContentPartPr/>
              <p14:nvPr/>
            </p14:nvContentPartPr>
            <p14:xfrm>
              <a:off x="3124315" y="3091711"/>
              <a:ext cx="86400" cy="2415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BACAC1B-69D6-48DF-826D-49CA0162B05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06390" y="3074045"/>
                <a:ext cx="121892" cy="277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A494729-A390-41D4-B615-67735AD11082}"/>
                  </a:ext>
                </a:extLst>
              </p14:cNvPr>
              <p14:cNvContentPartPr/>
              <p14:nvPr/>
            </p14:nvContentPartPr>
            <p14:xfrm>
              <a:off x="1088155" y="3005671"/>
              <a:ext cx="1766520" cy="5162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A494729-A390-41D4-B615-67735AD1108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70151" y="2987671"/>
                <a:ext cx="1802167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6986627-7DD6-4AE1-8C57-BDABF14065C3}"/>
                  </a:ext>
                </a:extLst>
              </p14:cNvPr>
              <p14:cNvContentPartPr/>
              <p14:nvPr/>
            </p14:nvContentPartPr>
            <p14:xfrm>
              <a:off x="3548035" y="3053551"/>
              <a:ext cx="869040" cy="3168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6986627-7DD6-4AE1-8C57-BDABF14065C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530388" y="3035931"/>
                <a:ext cx="904695" cy="3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DFC45B8-CF91-46E3-8E3C-4251C3B521A2}"/>
                  </a:ext>
                </a:extLst>
              </p14:cNvPr>
              <p14:cNvContentPartPr/>
              <p14:nvPr/>
            </p14:nvContentPartPr>
            <p14:xfrm>
              <a:off x="6150475" y="2886511"/>
              <a:ext cx="1837800" cy="6181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DFC45B8-CF91-46E3-8E3C-4251C3B521A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132832" y="2868861"/>
                <a:ext cx="1873447" cy="653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69ED433-5BC0-4D32-AEE3-2533691FD06A}"/>
                  </a:ext>
                </a:extLst>
              </p14:cNvPr>
              <p14:cNvContentPartPr/>
              <p14:nvPr/>
            </p14:nvContentPartPr>
            <p14:xfrm>
              <a:off x="4828555" y="2881111"/>
              <a:ext cx="851040" cy="5497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69ED433-5BC0-4D32-AEE3-2533691FD06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10555" y="2863111"/>
                <a:ext cx="88668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941487E-C3F8-4899-AB5D-32E56C533770}"/>
                  </a:ext>
                </a:extLst>
              </p14:cNvPr>
              <p14:cNvContentPartPr/>
              <p14:nvPr/>
            </p14:nvContentPartPr>
            <p14:xfrm>
              <a:off x="9574435" y="2808751"/>
              <a:ext cx="1951560" cy="5716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941487E-C3F8-4899-AB5D-32E56C53377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6432" y="2791111"/>
                <a:ext cx="1987207" cy="6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1B02ED6-052C-42ED-9D20-0979394C19F0}"/>
                  </a:ext>
                </a:extLst>
              </p14:cNvPr>
              <p14:cNvContentPartPr/>
              <p14:nvPr/>
            </p14:nvContentPartPr>
            <p14:xfrm>
              <a:off x="8311915" y="2866711"/>
              <a:ext cx="935640" cy="4474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1B02ED6-052C-42ED-9D20-0979394C19F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93922" y="2848711"/>
                <a:ext cx="971266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DA0A3C9F-E6D2-42F1-9D5D-5C5FC553B697}"/>
                  </a:ext>
                </a:extLst>
              </p14:cNvPr>
              <p14:cNvContentPartPr/>
              <p14:nvPr/>
            </p14:nvContentPartPr>
            <p14:xfrm>
              <a:off x="-622925" y="5863351"/>
              <a:ext cx="20160" cy="57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DA0A3C9F-E6D2-42F1-9D5D-5C5FC553B69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-640565" y="5845711"/>
                <a:ext cx="558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2337BF2-E94D-4CC2-B528-06151B26AA97}"/>
                  </a:ext>
                </a:extLst>
              </p14:cNvPr>
              <p14:cNvContentPartPr/>
              <p14:nvPr/>
            </p14:nvContentPartPr>
            <p14:xfrm>
              <a:off x="211582" y="887956"/>
              <a:ext cx="6247800" cy="128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2337BF2-E94D-4CC2-B528-06151B26AA9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5582" y="852316"/>
                <a:ext cx="6319440" cy="2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60529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14:cNvPr>
              <p14:cNvContentPartPr/>
              <p14:nvPr/>
            </p14:nvContentPartPr>
            <p14:xfrm>
              <a:off x="6145863" y="1276703"/>
              <a:ext cx="225720" cy="248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27863" y="1259063"/>
                <a:ext cx="2613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14:cNvPr>
              <p14:cNvContentPartPr/>
              <p14:nvPr/>
            </p14:nvContentPartPr>
            <p14:xfrm>
              <a:off x="8585943" y="1174463"/>
              <a:ext cx="1684080" cy="5295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68303" y="1156463"/>
                <a:ext cx="17197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14:cNvPr>
              <p14:cNvContentPartPr/>
              <p14:nvPr/>
            </p14:nvContentPartPr>
            <p14:xfrm>
              <a:off x="6682983" y="1175903"/>
              <a:ext cx="1462680" cy="365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64987" y="1157885"/>
                <a:ext cx="1498311" cy="401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14:cNvPr>
              <p14:cNvContentPartPr/>
              <p14:nvPr/>
            </p14:nvContentPartPr>
            <p14:xfrm>
              <a:off x="211983" y="2208743"/>
              <a:ext cx="308160" cy="2880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3983" y="2191081"/>
                <a:ext cx="343800" cy="3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14:cNvPr>
              <p14:cNvContentPartPr/>
              <p14:nvPr/>
            </p14:nvContentPartPr>
            <p14:xfrm>
              <a:off x="723183" y="2258063"/>
              <a:ext cx="191880" cy="157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5543" y="2240063"/>
                <a:ext cx="2275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A70C619-063D-40DE-A3DB-F9D1183FC8EE}"/>
                  </a:ext>
                </a:extLst>
              </p14:cNvPr>
              <p14:cNvContentPartPr/>
              <p14:nvPr/>
            </p14:nvContentPartPr>
            <p14:xfrm>
              <a:off x="8087343" y="4478183"/>
              <a:ext cx="252360" cy="296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A70C619-063D-40DE-A3DB-F9D1183FC8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69343" y="4460183"/>
                <a:ext cx="2880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9EB06BB-5F55-4E4F-A44F-CB4994075A86}"/>
                  </a:ext>
                </a:extLst>
              </p14:cNvPr>
              <p14:cNvContentPartPr/>
              <p14:nvPr/>
            </p14:nvContentPartPr>
            <p14:xfrm>
              <a:off x="8090223" y="3886703"/>
              <a:ext cx="249840" cy="323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9EB06BB-5F55-4E4F-A44F-CB4994075A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72223" y="3868703"/>
                <a:ext cx="2854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5BD1864-D33D-4907-9CBC-FE7EC9783F46}"/>
                  </a:ext>
                </a:extLst>
              </p14:cNvPr>
              <p14:cNvContentPartPr/>
              <p14:nvPr/>
            </p14:nvContentPartPr>
            <p14:xfrm>
              <a:off x="10105143" y="3525623"/>
              <a:ext cx="256320" cy="28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5BD1864-D33D-4907-9CBC-FE7EC9783F4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87503" y="3507623"/>
                <a:ext cx="291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47163D8-5A47-42F5-BF8D-8DC54084C882}"/>
                  </a:ext>
                </a:extLst>
              </p14:cNvPr>
              <p14:cNvContentPartPr/>
              <p14:nvPr/>
            </p14:nvContentPartPr>
            <p14:xfrm>
              <a:off x="8620143" y="3668543"/>
              <a:ext cx="1769760" cy="616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47163D8-5A47-42F5-BF8D-8DC54084C88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02143" y="3650893"/>
                <a:ext cx="1805400" cy="652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1F935DB-6AA0-4D3B-BFEA-0CC219D24632}"/>
                  </a:ext>
                </a:extLst>
              </p14:cNvPr>
              <p14:cNvContentPartPr/>
              <p14:nvPr/>
            </p14:nvContentPartPr>
            <p14:xfrm>
              <a:off x="8635983" y="4428503"/>
              <a:ext cx="1114200" cy="588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1F935DB-6AA0-4D3B-BFEA-0CC219D2463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18343" y="4410503"/>
                <a:ext cx="114984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14:cNvPr>
              <p14:cNvContentPartPr/>
              <p14:nvPr/>
            </p14:nvContentPartPr>
            <p14:xfrm>
              <a:off x="1141863" y="2210903"/>
              <a:ext cx="1257480" cy="420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223" y="2193263"/>
                <a:ext cx="129312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14:cNvPr>
              <p14:cNvContentPartPr/>
              <p14:nvPr/>
            </p14:nvContentPartPr>
            <p14:xfrm>
              <a:off x="3462423" y="2218103"/>
              <a:ext cx="192240" cy="184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44783" y="2200103"/>
                <a:ext cx="2278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14:cNvPr>
              <p14:cNvContentPartPr/>
              <p14:nvPr/>
            </p14:nvContentPartPr>
            <p14:xfrm>
              <a:off x="2901183" y="2093903"/>
              <a:ext cx="352800" cy="497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83183" y="2075903"/>
                <a:ext cx="38844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14:cNvPr>
              <p14:cNvContentPartPr/>
              <p14:nvPr/>
            </p14:nvContentPartPr>
            <p14:xfrm>
              <a:off x="3848343" y="2222063"/>
              <a:ext cx="290880" cy="216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30703" y="2204063"/>
                <a:ext cx="326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14:cNvPr>
              <p14:cNvContentPartPr/>
              <p14:nvPr/>
            </p14:nvContentPartPr>
            <p14:xfrm>
              <a:off x="6504783" y="1831823"/>
              <a:ext cx="1740240" cy="736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87143" y="1813823"/>
                <a:ext cx="177588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14:cNvPr>
              <p14:cNvContentPartPr/>
              <p14:nvPr/>
            </p14:nvContentPartPr>
            <p14:xfrm>
              <a:off x="4713423" y="2009303"/>
              <a:ext cx="1137960" cy="622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95783" y="1991663"/>
                <a:ext cx="117360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F9A1DB8-5988-421B-8A82-A300B55C7940}"/>
                  </a:ext>
                </a:extLst>
              </p14:cNvPr>
              <p14:cNvContentPartPr/>
              <p14:nvPr/>
            </p14:nvContentPartPr>
            <p14:xfrm>
              <a:off x="170223" y="4187663"/>
              <a:ext cx="1515240" cy="3823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F9A1DB8-5988-421B-8A82-A300B55C794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2583" y="4170023"/>
                <a:ext cx="15508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BEEA0D7-28F4-46A0-87F3-70B7C9FBC007}"/>
                  </a:ext>
                </a:extLst>
              </p14:cNvPr>
              <p14:cNvContentPartPr/>
              <p14:nvPr/>
            </p14:nvContentPartPr>
            <p14:xfrm>
              <a:off x="953943" y="3803543"/>
              <a:ext cx="288000" cy="2926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BEEA0D7-28F4-46A0-87F3-70B7C9FBC00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6303" y="3785543"/>
                <a:ext cx="323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EE48BC50-936B-4DBB-929F-0E50C694F5BD}"/>
                  </a:ext>
                </a:extLst>
              </p14:cNvPr>
              <p14:cNvContentPartPr/>
              <p14:nvPr/>
            </p14:nvContentPartPr>
            <p14:xfrm>
              <a:off x="1864383" y="4137983"/>
              <a:ext cx="1654560" cy="4442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EE48BC50-936B-4DBB-929F-0E50C694F5B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46743" y="4120343"/>
                <a:ext cx="16902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4DB50980-F41B-4537-82E0-15BEBCEC83F2}"/>
                  </a:ext>
                </a:extLst>
              </p14:cNvPr>
              <p14:cNvContentPartPr/>
              <p14:nvPr/>
            </p14:nvContentPartPr>
            <p14:xfrm>
              <a:off x="2836743" y="3798143"/>
              <a:ext cx="285480" cy="2800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4DB50980-F41B-4537-82E0-15BEBCEC83F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19103" y="3780143"/>
                <a:ext cx="3211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157E68B9-6D86-4B58-9ED4-C4D3D235F14C}"/>
                  </a:ext>
                </a:extLst>
              </p14:cNvPr>
              <p14:cNvContentPartPr/>
              <p14:nvPr/>
            </p14:nvContentPartPr>
            <p14:xfrm>
              <a:off x="3712263" y="4159223"/>
              <a:ext cx="1413360" cy="4417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157E68B9-6D86-4B58-9ED4-C4D3D235F14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94263" y="4141223"/>
                <a:ext cx="14490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4F673D42-128F-4EE3-9FEB-92438DF7897F}"/>
                  </a:ext>
                </a:extLst>
              </p14:cNvPr>
              <p14:cNvContentPartPr/>
              <p14:nvPr/>
            </p14:nvContentPartPr>
            <p14:xfrm>
              <a:off x="5275023" y="3890303"/>
              <a:ext cx="2615760" cy="90252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4F673D42-128F-4EE3-9FEB-92438DF7897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57381" y="3872310"/>
                <a:ext cx="2651405" cy="938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3211F63C-E3DC-444A-AAC9-5A8A250758D6}"/>
                  </a:ext>
                </a:extLst>
              </p14:cNvPr>
              <p14:cNvContentPartPr/>
              <p14:nvPr/>
            </p14:nvContentPartPr>
            <p14:xfrm>
              <a:off x="4519383" y="3713183"/>
              <a:ext cx="204120" cy="3798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3211F63C-E3DC-444A-AAC9-5A8A250758D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501383" y="3695543"/>
                <a:ext cx="23976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0DF247D6-2CD0-46A7-BB4A-B30A8BE9F413}"/>
                  </a:ext>
                </a:extLst>
              </p14:cNvPr>
              <p14:cNvContentPartPr/>
              <p14:nvPr/>
            </p14:nvContentPartPr>
            <p14:xfrm>
              <a:off x="5862903" y="3662063"/>
              <a:ext cx="308880" cy="3938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0DF247D6-2CD0-46A7-BB4A-B30A8BE9F41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44903" y="3644063"/>
                <a:ext cx="3445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7F5ADCB9-4912-460E-9CBE-8BBB1CFAD5CA}"/>
                  </a:ext>
                </a:extLst>
              </p14:cNvPr>
              <p14:cNvContentPartPr/>
              <p14:nvPr/>
            </p14:nvContentPartPr>
            <p14:xfrm>
              <a:off x="7213983" y="3608063"/>
              <a:ext cx="243360" cy="3729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7F5ADCB9-4912-460E-9CBE-8BBB1CFAD5C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96343" y="3590063"/>
                <a:ext cx="279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D4EF6EE5-65F8-42DF-81C0-E7806A869460}"/>
                  </a:ext>
                </a:extLst>
              </p14:cNvPr>
              <p14:cNvContentPartPr/>
              <p14:nvPr/>
            </p14:nvContentPartPr>
            <p14:xfrm>
              <a:off x="7149903" y="4349303"/>
              <a:ext cx="286920" cy="3376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D4EF6EE5-65F8-42DF-81C0-E7806A86946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31903" y="4331303"/>
                <a:ext cx="3225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82B3AE12-5982-4AD6-8E5A-0F790368D12C}"/>
                  </a:ext>
                </a:extLst>
              </p14:cNvPr>
              <p14:cNvContentPartPr/>
              <p14:nvPr/>
            </p14:nvContentPartPr>
            <p14:xfrm>
              <a:off x="4559703" y="4521383"/>
              <a:ext cx="154440" cy="4046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82B3AE12-5982-4AD6-8E5A-0F790368D12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42063" y="4503743"/>
                <a:ext cx="19008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A5DE4D4B-8BD8-444A-93CB-7EFDC8D4C89C}"/>
                  </a:ext>
                </a:extLst>
              </p14:cNvPr>
              <p14:cNvContentPartPr/>
              <p14:nvPr/>
            </p14:nvContentPartPr>
            <p14:xfrm>
              <a:off x="5871903" y="4451543"/>
              <a:ext cx="163080" cy="37764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A5DE4D4B-8BD8-444A-93CB-7EFDC8D4C89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854263" y="4433543"/>
                <a:ext cx="1987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7C91F1B-079F-4798-AE73-9D725F13A2BC}"/>
                  </a:ext>
                </a:extLst>
              </p14:cNvPr>
              <p14:cNvContentPartPr/>
              <p14:nvPr/>
            </p14:nvContentPartPr>
            <p14:xfrm>
              <a:off x="3712263" y="5539823"/>
              <a:ext cx="417240" cy="588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7C91F1B-079F-4798-AE73-9D725F13A2B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94623" y="5521823"/>
                <a:ext cx="45288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5350DD-8B2C-4296-B65B-D831075C52C5}"/>
                  </a:ext>
                </a:extLst>
              </p14:cNvPr>
              <p14:cNvContentPartPr/>
              <p14:nvPr/>
            </p14:nvContentPartPr>
            <p14:xfrm>
              <a:off x="4129503" y="6281063"/>
              <a:ext cx="1440" cy="6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5350DD-8B2C-4296-B65B-D831075C52C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111863" y="6263063"/>
                <a:ext cx="370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060666-7DDF-4679-8DE2-C1F035BE9CB5}"/>
                  </a:ext>
                </a:extLst>
              </p14:cNvPr>
              <p14:cNvContentPartPr/>
              <p14:nvPr/>
            </p14:nvContentPartPr>
            <p14:xfrm>
              <a:off x="3740343" y="6229943"/>
              <a:ext cx="571320" cy="70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060666-7DDF-4679-8DE2-C1F035BE9CB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722703" y="6212303"/>
                <a:ext cx="6069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7E292C5-5008-41F6-BFAD-DAA93A794406}"/>
                  </a:ext>
                </a:extLst>
              </p14:cNvPr>
              <p14:cNvContentPartPr/>
              <p14:nvPr/>
            </p14:nvContentPartPr>
            <p14:xfrm>
              <a:off x="4990983" y="5836463"/>
              <a:ext cx="936360" cy="3258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7E292C5-5008-41F6-BFAD-DAA93A79440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972990" y="5818823"/>
                <a:ext cx="971986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47572858-133E-486D-9DF0-2E1434486A37}"/>
                  </a:ext>
                </a:extLst>
              </p14:cNvPr>
              <p14:cNvContentPartPr/>
              <p14:nvPr/>
            </p14:nvContentPartPr>
            <p14:xfrm>
              <a:off x="7906263" y="5367743"/>
              <a:ext cx="842040" cy="31680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47572858-133E-486D-9DF0-2E1434486A3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88623" y="5349723"/>
                <a:ext cx="877680" cy="352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123875A9-AAC7-4775-93B0-29721B6BAD20}"/>
                  </a:ext>
                </a:extLst>
              </p14:cNvPr>
              <p14:cNvContentPartPr/>
              <p14:nvPr/>
            </p14:nvContentPartPr>
            <p14:xfrm>
              <a:off x="6938223" y="5407343"/>
              <a:ext cx="733680" cy="3513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123875A9-AAC7-4775-93B0-29721B6BAD2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920223" y="5389343"/>
                <a:ext cx="7693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C96F5823-F966-4C47-BE82-CCD499BB97B1}"/>
                  </a:ext>
                </a:extLst>
              </p14:cNvPr>
              <p14:cNvContentPartPr/>
              <p14:nvPr/>
            </p14:nvContentPartPr>
            <p14:xfrm>
              <a:off x="6319023" y="5382863"/>
              <a:ext cx="309600" cy="3492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C96F5823-F966-4C47-BE82-CCD499BB97B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301044" y="5365223"/>
                <a:ext cx="345199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38A51BEE-8EE4-47D4-8719-A256936B7367}"/>
                  </a:ext>
                </a:extLst>
              </p14:cNvPr>
              <p14:cNvContentPartPr/>
              <p14:nvPr/>
            </p14:nvContentPartPr>
            <p14:xfrm>
              <a:off x="4882983" y="5389703"/>
              <a:ext cx="1147320" cy="3283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38A51BEE-8EE4-47D4-8719-A256936B736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865337" y="5371703"/>
                <a:ext cx="1182971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EFB78A77-B1E6-4DDD-A9F7-7E46ECEB420B}"/>
                  </a:ext>
                </a:extLst>
              </p14:cNvPr>
              <p14:cNvContentPartPr/>
              <p14:nvPr/>
            </p14:nvContentPartPr>
            <p14:xfrm>
              <a:off x="6292023" y="5854103"/>
              <a:ext cx="1154520" cy="3488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EFB78A77-B1E6-4DDD-A9F7-7E46ECEB420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274029" y="5836463"/>
                <a:ext cx="1190149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C8CC53C2-E631-4BA8-973B-E294237F4C78}"/>
                  </a:ext>
                </a:extLst>
              </p14:cNvPr>
              <p14:cNvContentPartPr/>
              <p14:nvPr/>
            </p14:nvContentPartPr>
            <p14:xfrm>
              <a:off x="7503063" y="6101063"/>
              <a:ext cx="89280" cy="1504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C8CC53C2-E631-4BA8-973B-E294237F4C7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485423" y="6083423"/>
                <a:ext cx="1249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CAF9FF39-F1DD-4085-8847-5F9D947B78D6}"/>
                  </a:ext>
                </a:extLst>
              </p14:cNvPr>
              <p14:cNvContentPartPr/>
              <p14:nvPr/>
            </p14:nvContentPartPr>
            <p14:xfrm>
              <a:off x="7749303" y="6010343"/>
              <a:ext cx="179640" cy="12204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CAF9FF39-F1DD-4085-8847-5F9D947B78D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731303" y="5992343"/>
                <a:ext cx="2152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0D8EA822-86AA-4FD0-A039-F24CC9966DEE}"/>
                  </a:ext>
                </a:extLst>
              </p14:cNvPr>
              <p14:cNvContentPartPr/>
              <p14:nvPr/>
            </p14:nvContentPartPr>
            <p14:xfrm>
              <a:off x="7961343" y="5832503"/>
              <a:ext cx="187200" cy="3038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0D8EA822-86AA-4FD0-A039-F24CC9966DE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943343" y="5814503"/>
                <a:ext cx="22284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9DC61F7D-4848-402C-93D1-AE9D0ED8EE8E}"/>
                  </a:ext>
                </a:extLst>
              </p14:cNvPr>
              <p14:cNvContentPartPr/>
              <p14:nvPr/>
            </p14:nvContentPartPr>
            <p14:xfrm>
              <a:off x="8171583" y="5823863"/>
              <a:ext cx="158760" cy="3124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9DC61F7D-4848-402C-93D1-AE9D0ED8EE8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153943" y="5805863"/>
                <a:ext cx="19440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E60A233E-5BE4-4286-ABFA-2A8616F91945}"/>
                  </a:ext>
                </a:extLst>
              </p14:cNvPr>
              <p14:cNvContentPartPr/>
              <p14:nvPr/>
            </p14:nvContentPartPr>
            <p14:xfrm>
              <a:off x="8607183" y="5863103"/>
              <a:ext cx="48240" cy="30240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E60A233E-5BE4-4286-ABFA-2A8616F9194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589543" y="5845103"/>
                <a:ext cx="838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3BFAD27-14B5-41CA-A6FD-E41F468FB55C}"/>
                  </a:ext>
                </a:extLst>
              </p14:cNvPr>
              <p14:cNvContentPartPr/>
              <p14:nvPr/>
            </p14:nvContentPartPr>
            <p14:xfrm>
              <a:off x="8568303" y="5994143"/>
              <a:ext cx="282600" cy="131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3BFAD27-14B5-41CA-A6FD-E41F468FB55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550303" y="5976143"/>
                <a:ext cx="3182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D743667-0E91-4F9D-8401-58DC610547D3}"/>
                  </a:ext>
                </a:extLst>
              </p14:cNvPr>
              <p14:cNvContentPartPr/>
              <p14:nvPr/>
            </p14:nvContentPartPr>
            <p14:xfrm>
              <a:off x="9081303" y="5800823"/>
              <a:ext cx="203760" cy="447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D743667-0E91-4F9D-8401-58DC610547D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063663" y="5782823"/>
                <a:ext cx="23940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3B62588-773D-4DD6-9F01-E5B2582CF195}"/>
                  </a:ext>
                </a:extLst>
              </p14:cNvPr>
              <p14:cNvContentPartPr/>
              <p14:nvPr/>
            </p14:nvContentPartPr>
            <p14:xfrm>
              <a:off x="9092103" y="6043823"/>
              <a:ext cx="133920" cy="28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3B62588-773D-4DD6-9F01-E5B2582CF19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074103" y="6026183"/>
                <a:ext cx="1695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0CF9ABD-FEAA-4E30-8AEB-4DE643730599}"/>
                  </a:ext>
                </a:extLst>
              </p14:cNvPr>
              <p14:cNvContentPartPr/>
              <p14:nvPr/>
            </p14:nvContentPartPr>
            <p14:xfrm>
              <a:off x="9227103" y="5997743"/>
              <a:ext cx="163440" cy="121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0CF9ABD-FEAA-4E30-8AEB-4DE64373059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209463" y="5980103"/>
                <a:ext cx="1990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BA9BB0A-F11A-4351-95DB-B89692D89890}"/>
                  </a:ext>
                </a:extLst>
              </p14:cNvPr>
              <p14:cNvContentPartPr/>
              <p14:nvPr/>
            </p14:nvContentPartPr>
            <p14:xfrm>
              <a:off x="9481263" y="6022943"/>
              <a:ext cx="159840" cy="120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BA9BB0A-F11A-4351-95DB-B89692D8989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463263" y="6005303"/>
                <a:ext cx="1954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2A950C0-4514-45D7-AA88-8DE093BD5AC2}"/>
                  </a:ext>
                </a:extLst>
              </p14:cNvPr>
              <p14:cNvContentPartPr/>
              <p14:nvPr/>
            </p14:nvContentPartPr>
            <p14:xfrm>
              <a:off x="9674943" y="6016823"/>
              <a:ext cx="242280" cy="131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2A950C0-4514-45D7-AA88-8DE093BD5AC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657303" y="5998823"/>
                <a:ext cx="2779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8A9630C-4D41-404D-B331-9451B89B3AB4}"/>
                  </a:ext>
                </a:extLst>
              </p14:cNvPr>
              <p14:cNvContentPartPr/>
              <p14:nvPr/>
            </p14:nvContentPartPr>
            <p14:xfrm>
              <a:off x="10010103" y="6000623"/>
              <a:ext cx="201240" cy="127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8A9630C-4D41-404D-B331-9451B89B3AB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992103" y="5982623"/>
                <a:ext cx="2368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4779F81-615D-42F2-A58F-1521F6BF8801}"/>
                  </a:ext>
                </a:extLst>
              </p14:cNvPr>
              <p14:cNvContentPartPr/>
              <p14:nvPr/>
            </p14:nvContentPartPr>
            <p14:xfrm>
              <a:off x="10297383" y="5864183"/>
              <a:ext cx="35280" cy="263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4779F81-615D-42F2-A58F-1521F6BF880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279743" y="5846543"/>
                <a:ext cx="709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63ED36A-B436-40F8-A2F9-889D2094ACB8}"/>
                  </a:ext>
                </a:extLst>
              </p14:cNvPr>
              <p14:cNvContentPartPr/>
              <p14:nvPr/>
            </p14:nvContentPartPr>
            <p14:xfrm>
              <a:off x="10402503" y="5968223"/>
              <a:ext cx="212760" cy="1810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63ED36A-B436-40F8-A2F9-889D2094ACB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384503" y="5950583"/>
                <a:ext cx="248400" cy="21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191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14:cNvPr>
              <p14:cNvContentPartPr/>
              <p14:nvPr/>
            </p14:nvContentPartPr>
            <p14:xfrm>
              <a:off x="6145863" y="1276703"/>
              <a:ext cx="225720" cy="248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27863" y="1259063"/>
                <a:ext cx="2613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14:cNvPr>
              <p14:cNvContentPartPr/>
              <p14:nvPr/>
            </p14:nvContentPartPr>
            <p14:xfrm>
              <a:off x="8585943" y="1174463"/>
              <a:ext cx="1684080" cy="5295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68303" y="1156463"/>
                <a:ext cx="17197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14:cNvPr>
              <p14:cNvContentPartPr/>
              <p14:nvPr/>
            </p14:nvContentPartPr>
            <p14:xfrm>
              <a:off x="6682983" y="1175903"/>
              <a:ext cx="1462680" cy="365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64987" y="1157885"/>
                <a:ext cx="1498311" cy="401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14:cNvPr>
              <p14:cNvContentPartPr/>
              <p14:nvPr/>
            </p14:nvContentPartPr>
            <p14:xfrm>
              <a:off x="211983" y="2208743"/>
              <a:ext cx="308160" cy="2880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3983" y="2191081"/>
                <a:ext cx="343800" cy="3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14:cNvPr>
              <p14:cNvContentPartPr/>
              <p14:nvPr/>
            </p14:nvContentPartPr>
            <p14:xfrm>
              <a:off x="723183" y="2258063"/>
              <a:ext cx="191880" cy="157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5543" y="2240063"/>
                <a:ext cx="2275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A70C619-063D-40DE-A3DB-F9D1183FC8EE}"/>
                  </a:ext>
                </a:extLst>
              </p14:cNvPr>
              <p14:cNvContentPartPr/>
              <p14:nvPr/>
            </p14:nvContentPartPr>
            <p14:xfrm>
              <a:off x="8087343" y="4478183"/>
              <a:ext cx="252360" cy="296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A70C619-063D-40DE-A3DB-F9D1183FC8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69343" y="4460183"/>
                <a:ext cx="2880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9EB06BB-5F55-4E4F-A44F-CB4994075A86}"/>
                  </a:ext>
                </a:extLst>
              </p14:cNvPr>
              <p14:cNvContentPartPr/>
              <p14:nvPr/>
            </p14:nvContentPartPr>
            <p14:xfrm>
              <a:off x="8090223" y="3886703"/>
              <a:ext cx="249840" cy="323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9EB06BB-5F55-4E4F-A44F-CB4994075A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72223" y="3868703"/>
                <a:ext cx="2854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5BD1864-D33D-4907-9CBC-FE7EC9783F46}"/>
                  </a:ext>
                </a:extLst>
              </p14:cNvPr>
              <p14:cNvContentPartPr/>
              <p14:nvPr/>
            </p14:nvContentPartPr>
            <p14:xfrm>
              <a:off x="10105143" y="3525623"/>
              <a:ext cx="256320" cy="28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5BD1864-D33D-4907-9CBC-FE7EC9783F4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87503" y="3507623"/>
                <a:ext cx="291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47163D8-5A47-42F5-BF8D-8DC54084C882}"/>
                  </a:ext>
                </a:extLst>
              </p14:cNvPr>
              <p14:cNvContentPartPr/>
              <p14:nvPr/>
            </p14:nvContentPartPr>
            <p14:xfrm>
              <a:off x="8620143" y="3668543"/>
              <a:ext cx="1769760" cy="616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47163D8-5A47-42F5-BF8D-8DC54084C88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02143" y="3650893"/>
                <a:ext cx="1805400" cy="652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1F935DB-6AA0-4D3B-BFEA-0CC219D24632}"/>
                  </a:ext>
                </a:extLst>
              </p14:cNvPr>
              <p14:cNvContentPartPr/>
              <p14:nvPr/>
            </p14:nvContentPartPr>
            <p14:xfrm>
              <a:off x="8635983" y="4428503"/>
              <a:ext cx="1114200" cy="588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1F935DB-6AA0-4D3B-BFEA-0CC219D2463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18343" y="4410503"/>
                <a:ext cx="114984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14:cNvPr>
              <p14:cNvContentPartPr/>
              <p14:nvPr/>
            </p14:nvContentPartPr>
            <p14:xfrm>
              <a:off x="1141863" y="2210903"/>
              <a:ext cx="1257480" cy="420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223" y="2193263"/>
                <a:ext cx="129312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14:cNvPr>
              <p14:cNvContentPartPr/>
              <p14:nvPr/>
            </p14:nvContentPartPr>
            <p14:xfrm>
              <a:off x="3462423" y="2218103"/>
              <a:ext cx="192240" cy="184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44783" y="2200103"/>
                <a:ext cx="2278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14:cNvPr>
              <p14:cNvContentPartPr/>
              <p14:nvPr/>
            </p14:nvContentPartPr>
            <p14:xfrm>
              <a:off x="2901183" y="2093903"/>
              <a:ext cx="352800" cy="497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83183" y="2075903"/>
                <a:ext cx="38844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14:cNvPr>
              <p14:cNvContentPartPr/>
              <p14:nvPr/>
            </p14:nvContentPartPr>
            <p14:xfrm>
              <a:off x="3848343" y="2222063"/>
              <a:ext cx="290880" cy="216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30703" y="2204063"/>
                <a:ext cx="326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14:cNvPr>
              <p14:cNvContentPartPr/>
              <p14:nvPr/>
            </p14:nvContentPartPr>
            <p14:xfrm>
              <a:off x="6504783" y="1831823"/>
              <a:ext cx="1740240" cy="736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87143" y="1813823"/>
                <a:ext cx="177588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14:cNvPr>
              <p14:cNvContentPartPr/>
              <p14:nvPr/>
            </p14:nvContentPartPr>
            <p14:xfrm>
              <a:off x="4713423" y="2009303"/>
              <a:ext cx="1137960" cy="622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95783" y="1991663"/>
                <a:ext cx="117360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F9A1DB8-5988-421B-8A82-A300B55C7940}"/>
                  </a:ext>
                </a:extLst>
              </p14:cNvPr>
              <p14:cNvContentPartPr/>
              <p14:nvPr/>
            </p14:nvContentPartPr>
            <p14:xfrm>
              <a:off x="170223" y="4187663"/>
              <a:ext cx="1515240" cy="3823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F9A1DB8-5988-421B-8A82-A300B55C794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2583" y="4170023"/>
                <a:ext cx="15508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BEEA0D7-28F4-46A0-87F3-70B7C9FBC007}"/>
                  </a:ext>
                </a:extLst>
              </p14:cNvPr>
              <p14:cNvContentPartPr/>
              <p14:nvPr/>
            </p14:nvContentPartPr>
            <p14:xfrm>
              <a:off x="953943" y="3803543"/>
              <a:ext cx="288000" cy="2926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BEEA0D7-28F4-46A0-87F3-70B7C9FBC00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6303" y="3785543"/>
                <a:ext cx="323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EE48BC50-936B-4DBB-929F-0E50C694F5BD}"/>
                  </a:ext>
                </a:extLst>
              </p14:cNvPr>
              <p14:cNvContentPartPr/>
              <p14:nvPr/>
            </p14:nvContentPartPr>
            <p14:xfrm>
              <a:off x="1864383" y="4137983"/>
              <a:ext cx="1654560" cy="4442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EE48BC50-936B-4DBB-929F-0E50C694F5B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46743" y="4120343"/>
                <a:ext cx="16902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4DB50980-F41B-4537-82E0-15BEBCEC83F2}"/>
                  </a:ext>
                </a:extLst>
              </p14:cNvPr>
              <p14:cNvContentPartPr/>
              <p14:nvPr/>
            </p14:nvContentPartPr>
            <p14:xfrm>
              <a:off x="2836743" y="3798143"/>
              <a:ext cx="285480" cy="2800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4DB50980-F41B-4537-82E0-15BEBCEC83F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19103" y="3780143"/>
                <a:ext cx="3211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157E68B9-6D86-4B58-9ED4-C4D3D235F14C}"/>
                  </a:ext>
                </a:extLst>
              </p14:cNvPr>
              <p14:cNvContentPartPr/>
              <p14:nvPr/>
            </p14:nvContentPartPr>
            <p14:xfrm>
              <a:off x="3712263" y="4159223"/>
              <a:ext cx="1413360" cy="4417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157E68B9-6D86-4B58-9ED4-C4D3D235F14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94263" y="4141223"/>
                <a:ext cx="14490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4F673D42-128F-4EE3-9FEB-92438DF7897F}"/>
                  </a:ext>
                </a:extLst>
              </p14:cNvPr>
              <p14:cNvContentPartPr/>
              <p14:nvPr/>
            </p14:nvContentPartPr>
            <p14:xfrm>
              <a:off x="5275023" y="3890303"/>
              <a:ext cx="2615760" cy="90252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4F673D42-128F-4EE3-9FEB-92438DF7897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57381" y="3872310"/>
                <a:ext cx="2651405" cy="938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3211F63C-E3DC-444A-AAC9-5A8A250758D6}"/>
                  </a:ext>
                </a:extLst>
              </p14:cNvPr>
              <p14:cNvContentPartPr/>
              <p14:nvPr/>
            </p14:nvContentPartPr>
            <p14:xfrm>
              <a:off x="4519383" y="3713183"/>
              <a:ext cx="204120" cy="3798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3211F63C-E3DC-444A-AAC9-5A8A250758D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501383" y="3695543"/>
                <a:ext cx="23976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0DF247D6-2CD0-46A7-BB4A-B30A8BE9F413}"/>
                  </a:ext>
                </a:extLst>
              </p14:cNvPr>
              <p14:cNvContentPartPr/>
              <p14:nvPr/>
            </p14:nvContentPartPr>
            <p14:xfrm>
              <a:off x="5862903" y="3662063"/>
              <a:ext cx="308880" cy="3938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0DF247D6-2CD0-46A7-BB4A-B30A8BE9F41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44903" y="3644063"/>
                <a:ext cx="3445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7F5ADCB9-4912-460E-9CBE-8BBB1CFAD5CA}"/>
                  </a:ext>
                </a:extLst>
              </p14:cNvPr>
              <p14:cNvContentPartPr/>
              <p14:nvPr/>
            </p14:nvContentPartPr>
            <p14:xfrm>
              <a:off x="7213983" y="3608063"/>
              <a:ext cx="243360" cy="3729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7F5ADCB9-4912-460E-9CBE-8BBB1CFAD5C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96343" y="3590063"/>
                <a:ext cx="279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D4EF6EE5-65F8-42DF-81C0-E7806A869460}"/>
                  </a:ext>
                </a:extLst>
              </p14:cNvPr>
              <p14:cNvContentPartPr/>
              <p14:nvPr/>
            </p14:nvContentPartPr>
            <p14:xfrm>
              <a:off x="7149903" y="4349303"/>
              <a:ext cx="286920" cy="3376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D4EF6EE5-65F8-42DF-81C0-E7806A86946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31903" y="4331303"/>
                <a:ext cx="3225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82B3AE12-5982-4AD6-8E5A-0F790368D12C}"/>
                  </a:ext>
                </a:extLst>
              </p14:cNvPr>
              <p14:cNvContentPartPr/>
              <p14:nvPr/>
            </p14:nvContentPartPr>
            <p14:xfrm>
              <a:off x="4559703" y="4521383"/>
              <a:ext cx="154440" cy="4046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82B3AE12-5982-4AD6-8E5A-0F790368D12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42063" y="4503743"/>
                <a:ext cx="19008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A5DE4D4B-8BD8-444A-93CB-7EFDC8D4C89C}"/>
                  </a:ext>
                </a:extLst>
              </p14:cNvPr>
              <p14:cNvContentPartPr/>
              <p14:nvPr/>
            </p14:nvContentPartPr>
            <p14:xfrm>
              <a:off x="5871903" y="4451543"/>
              <a:ext cx="163080" cy="37764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A5DE4D4B-8BD8-444A-93CB-7EFDC8D4C89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854263" y="4433543"/>
                <a:ext cx="1987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2712DFF-1972-4389-AC95-CE2DF23370A8}"/>
                  </a:ext>
                </a:extLst>
              </p14:cNvPr>
              <p14:cNvContentPartPr/>
              <p14:nvPr/>
            </p14:nvContentPartPr>
            <p14:xfrm>
              <a:off x="8939103" y="1916063"/>
              <a:ext cx="397440" cy="29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2712DFF-1972-4389-AC95-CE2DF23370A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921103" y="1898423"/>
                <a:ext cx="4330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7205F31-4E68-4476-A9E3-4AE508CD90EB}"/>
                  </a:ext>
                </a:extLst>
              </p14:cNvPr>
              <p14:cNvContentPartPr/>
              <p14:nvPr/>
            </p14:nvContentPartPr>
            <p14:xfrm>
              <a:off x="8989503" y="2115863"/>
              <a:ext cx="356760" cy="426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7205F31-4E68-4476-A9E3-4AE508CD90E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971503" y="2098223"/>
                <a:ext cx="39240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D27BBA7-61D1-41AA-8CAE-594D9ADBBA04}"/>
                  </a:ext>
                </a:extLst>
              </p14:cNvPr>
              <p14:cNvContentPartPr/>
              <p14:nvPr/>
            </p14:nvContentPartPr>
            <p14:xfrm>
              <a:off x="8949543" y="2668823"/>
              <a:ext cx="537480" cy="80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D27BBA7-61D1-41AA-8CAE-594D9ADBBA0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931543" y="2651183"/>
                <a:ext cx="5731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80F92C7F-FE1B-46FE-BAD6-6716B9CAA656}"/>
                  </a:ext>
                </a:extLst>
              </p14:cNvPr>
              <p14:cNvContentPartPr/>
              <p14:nvPr/>
            </p14:nvContentPartPr>
            <p14:xfrm>
              <a:off x="473163" y="5505263"/>
              <a:ext cx="1111320" cy="34524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80F92C7F-FE1B-46FE-BAD6-6716B9CAA65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55517" y="5487605"/>
                <a:ext cx="1146972" cy="380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7065D3C-5838-47B7-A96B-E3D4761AAABF}"/>
                  </a:ext>
                </a:extLst>
              </p14:cNvPr>
              <p14:cNvContentPartPr/>
              <p14:nvPr/>
            </p14:nvContentPartPr>
            <p14:xfrm>
              <a:off x="9129003" y="5552063"/>
              <a:ext cx="24120" cy="3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7065D3C-5838-47B7-A96B-E3D4761AAAB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111003" y="5534423"/>
                <a:ext cx="597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BC8504B-6147-4D65-8862-5A2CC842FE6A}"/>
                  </a:ext>
                </a:extLst>
              </p14:cNvPr>
              <p14:cNvContentPartPr/>
              <p14:nvPr/>
            </p14:nvContentPartPr>
            <p14:xfrm>
              <a:off x="6706563" y="5255783"/>
              <a:ext cx="2223360" cy="5886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BC8504B-6147-4D65-8862-5A2CC842FE6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688563" y="5238143"/>
                <a:ext cx="225900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58B3239-8E19-41B3-BAD3-A71A6FCEDEDB}"/>
                  </a:ext>
                </a:extLst>
              </p14:cNvPr>
              <p14:cNvContentPartPr/>
              <p14:nvPr/>
            </p14:nvContentPartPr>
            <p14:xfrm>
              <a:off x="4239843" y="5292863"/>
              <a:ext cx="2239920" cy="454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58B3239-8E19-41B3-BAD3-A71A6FCEDED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221843" y="5275223"/>
                <a:ext cx="227556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CAA71AA-7A56-4158-8A12-0099230F01B8}"/>
                  </a:ext>
                </a:extLst>
              </p14:cNvPr>
              <p14:cNvContentPartPr/>
              <p14:nvPr/>
            </p14:nvContentPartPr>
            <p14:xfrm>
              <a:off x="3045723" y="5383223"/>
              <a:ext cx="833400" cy="3247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CAA71AA-7A56-4158-8A12-0099230F01B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028075" y="5365203"/>
                <a:ext cx="869055" cy="36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AC5EA61-0E4C-4233-A434-33DCB0667D1E}"/>
                  </a:ext>
                </a:extLst>
              </p14:cNvPr>
              <p14:cNvContentPartPr/>
              <p14:nvPr/>
            </p14:nvContentPartPr>
            <p14:xfrm>
              <a:off x="1978323" y="5539823"/>
              <a:ext cx="675360" cy="196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AC5EA61-0E4C-4233-A434-33DCB0667D1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960323" y="5522183"/>
                <a:ext cx="7110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64D2F40-E513-422A-8714-EA09172DEA16}"/>
                  </a:ext>
                </a:extLst>
              </p14:cNvPr>
              <p14:cNvContentPartPr/>
              <p14:nvPr/>
            </p14:nvContentPartPr>
            <p14:xfrm>
              <a:off x="153663" y="5635223"/>
              <a:ext cx="106200" cy="81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64D2F40-E513-422A-8714-EA09172DEA1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35663" y="5617583"/>
                <a:ext cx="141840" cy="1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04746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14:cNvPr>
              <p14:cNvContentPartPr/>
              <p14:nvPr/>
            </p14:nvContentPartPr>
            <p14:xfrm>
              <a:off x="6145863" y="1276703"/>
              <a:ext cx="225720" cy="248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27863" y="1259063"/>
                <a:ext cx="2613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14:cNvPr>
              <p14:cNvContentPartPr/>
              <p14:nvPr/>
            </p14:nvContentPartPr>
            <p14:xfrm>
              <a:off x="8585943" y="1174463"/>
              <a:ext cx="1684080" cy="5295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68303" y="1156463"/>
                <a:ext cx="17197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14:cNvPr>
              <p14:cNvContentPartPr/>
              <p14:nvPr/>
            </p14:nvContentPartPr>
            <p14:xfrm>
              <a:off x="6682983" y="1175903"/>
              <a:ext cx="1462680" cy="365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64987" y="1157885"/>
                <a:ext cx="1498311" cy="401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14:cNvPr>
              <p14:cNvContentPartPr/>
              <p14:nvPr/>
            </p14:nvContentPartPr>
            <p14:xfrm>
              <a:off x="211983" y="2208743"/>
              <a:ext cx="308160" cy="2880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07F350F-EB0D-4FE7-9C69-4130DB8B70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3983" y="2191081"/>
                <a:ext cx="343800" cy="3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14:cNvPr>
              <p14:cNvContentPartPr/>
              <p14:nvPr/>
            </p14:nvContentPartPr>
            <p14:xfrm>
              <a:off x="723183" y="2258063"/>
              <a:ext cx="191880" cy="157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694E6A3-8994-45AC-88F0-8B7A7455FD7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5543" y="2240063"/>
                <a:ext cx="2275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14:cNvPr>
              <p14:cNvContentPartPr/>
              <p14:nvPr/>
            </p14:nvContentPartPr>
            <p14:xfrm>
              <a:off x="1141863" y="2210903"/>
              <a:ext cx="1257480" cy="420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723B600-9C11-4B90-94C6-40D6E2A23ED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24223" y="2193263"/>
                <a:ext cx="129312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14:cNvPr>
              <p14:cNvContentPartPr/>
              <p14:nvPr/>
            </p14:nvContentPartPr>
            <p14:xfrm>
              <a:off x="3462423" y="2218103"/>
              <a:ext cx="192240" cy="184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90818B3-B206-450F-B263-8C697A30E3E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44783" y="2200103"/>
                <a:ext cx="2278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14:cNvPr>
              <p14:cNvContentPartPr/>
              <p14:nvPr/>
            </p14:nvContentPartPr>
            <p14:xfrm>
              <a:off x="2901183" y="2093903"/>
              <a:ext cx="352800" cy="497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BEAA28F-1B76-4949-B136-54ABA8C0B8A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83183" y="2075903"/>
                <a:ext cx="38844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14:cNvPr>
              <p14:cNvContentPartPr/>
              <p14:nvPr/>
            </p14:nvContentPartPr>
            <p14:xfrm>
              <a:off x="3848343" y="2222063"/>
              <a:ext cx="290880" cy="216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0628B19-1A78-4EB7-84C2-EDCF4BC5426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30703" y="2204063"/>
                <a:ext cx="326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14:cNvPr>
              <p14:cNvContentPartPr/>
              <p14:nvPr/>
            </p14:nvContentPartPr>
            <p14:xfrm>
              <a:off x="6504783" y="1831823"/>
              <a:ext cx="1740240" cy="736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07CB66B-D6D9-4FC5-8845-4EC36B1FD4A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87143" y="1813823"/>
                <a:ext cx="177588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14:cNvPr>
              <p14:cNvContentPartPr/>
              <p14:nvPr/>
            </p14:nvContentPartPr>
            <p14:xfrm>
              <a:off x="4713423" y="2009303"/>
              <a:ext cx="1137960" cy="6220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D903426-EF71-460E-8CBB-A1D827056BE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95417" y="1991303"/>
                <a:ext cx="1173611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2712DFF-1972-4389-AC95-CE2DF23370A8}"/>
                  </a:ext>
                </a:extLst>
              </p14:cNvPr>
              <p14:cNvContentPartPr/>
              <p14:nvPr/>
            </p14:nvContentPartPr>
            <p14:xfrm>
              <a:off x="8939103" y="1916063"/>
              <a:ext cx="397440" cy="29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2712DFF-1972-4389-AC95-CE2DF23370A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921103" y="1898423"/>
                <a:ext cx="4330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7205F31-4E68-4476-A9E3-4AE508CD90EB}"/>
                  </a:ext>
                </a:extLst>
              </p14:cNvPr>
              <p14:cNvContentPartPr/>
              <p14:nvPr/>
            </p14:nvContentPartPr>
            <p14:xfrm>
              <a:off x="8989503" y="2115863"/>
              <a:ext cx="356760" cy="426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7205F31-4E68-4476-A9E3-4AE508CD90E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971503" y="2098223"/>
                <a:ext cx="39240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D27BBA7-61D1-41AA-8CAE-594D9ADBBA04}"/>
                  </a:ext>
                </a:extLst>
              </p14:cNvPr>
              <p14:cNvContentPartPr/>
              <p14:nvPr/>
            </p14:nvContentPartPr>
            <p14:xfrm>
              <a:off x="8949543" y="2668823"/>
              <a:ext cx="537480" cy="80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D27BBA7-61D1-41AA-8CAE-594D9ADBBA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931543" y="2651183"/>
                <a:ext cx="5731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45E3F9B-D592-43F5-A232-7186A5C9E752}"/>
                  </a:ext>
                </a:extLst>
              </p14:cNvPr>
              <p14:cNvContentPartPr/>
              <p14:nvPr/>
            </p14:nvContentPartPr>
            <p14:xfrm>
              <a:off x="4148223" y="3166703"/>
              <a:ext cx="530280" cy="198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45E3F9B-D592-43F5-A232-7186A5C9E75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30595" y="3149031"/>
                <a:ext cx="565896" cy="234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82937D9-8F57-4B1D-B8AA-FF6D534ECC08}"/>
                  </a:ext>
                </a:extLst>
              </p14:cNvPr>
              <p14:cNvContentPartPr/>
              <p14:nvPr/>
            </p14:nvContentPartPr>
            <p14:xfrm>
              <a:off x="2309343" y="3176063"/>
              <a:ext cx="1424160" cy="2970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82937D9-8F57-4B1D-B8AA-FF6D534ECC0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91703" y="3158423"/>
                <a:ext cx="145980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D2C2776A-D059-4D3B-8B33-AC58B4F54579}"/>
                  </a:ext>
                </a:extLst>
              </p14:cNvPr>
              <p14:cNvContentPartPr/>
              <p14:nvPr/>
            </p14:nvContentPartPr>
            <p14:xfrm>
              <a:off x="259503" y="3143303"/>
              <a:ext cx="1610280" cy="3700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D2C2776A-D059-4D3B-8B33-AC58B4F5457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41507" y="3125303"/>
                <a:ext cx="1645912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D243FE2A-3D21-4935-B8F8-97854F1D300A}"/>
                  </a:ext>
                </a:extLst>
              </p14:cNvPr>
              <p14:cNvContentPartPr/>
              <p14:nvPr/>
            </p14:nvContentPartPr>
            <p14:xfrm>
              <a:off x="5114103" y="3053303"/>
              <a:ext cx="1325160" cy="39204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D243FE2A-3D21-4935-B8F8-97854F1D300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096463" y="3035679"/>
                <a:ext cx="1360800" cy="427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9CE75BDB-E2BC-4C32-93CA-B2B75A548697}"/>
                  </a:ext>
                </a:extLst>
              </p14:cNvPr>
              <p14:cNvContentPartPr/>
              <p14:nvPr/>
            </p14:nvContentPartPr>
            <p14:xfrm>
              <a:off x="6789183" y="3012623"/>
              <a:ext cx="789840" cy="46188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9CE75BDB-E2BC-4C32-93CA-B2B75A54869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771183" y="2994983"/>
                <a:ext cx="82548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383076A-83C6-4361-AF4F-4B881B0B4A9D}"/>
                  </a:ext>
                </a:extLst>
              </p14:cNvPr>
              <p14:cNvContentPartPr/>
              <p14:nvPr/>
            </p14:nvContentPartPr>
            <p14:xfrm>
              <a:off x="9425103" y="3011543"/>
              <a:ext cx="1411560" cy="3668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383076A-83C6-4361-AF4F-4B881B0B4A9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407463" y="2993543"/>
                <a:ext cx="144720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FC1EFA5-031A-4B3C-8C9A-64B5F48876FA}"/>
                  </a:ext>
                </a:extLst>
              </p14:cNvPr>
              <p14:cNvContentPartPr/>
              <p14:nvPr/>
            </p14:nvContentPartPr>
            <p14:xfrm>
              <a:off x="7988703" y="3066263"/>
              <a:ext cx="1230480" cy="3312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FC1EFA5-031A-4B3C-8C9A-64B5F48876F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971058" y="3048623"/>
                <a:ext cx="126613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2C6D80C-C759-43F6-B890-F46FD5E40CC0}"/>
                  </a:ext>
                </a:extLst>
              </p14:cNvPr>
              <p14:cNvContentPartPr/>
              <p14:nvPr/>
            </p14:nvContentPartPr>
            <p14:xfrm>
              <a:off x="61143" y="3376943"/>
              <a:ext cx="77040" cy="716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2C6D80C-C759-43F6-B890-F46FD5E40CC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3503" y="3359303"/>
                <a:ext cx="1126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EDD8DB8-4441-4234-A65E-3E65CB487DBD}"/>
                  </a:ext>
                </a:extLst>
              </p14:cNvPr>
              <p14:cNvContentPartPr/>
              <p14:nvPr/>
            </p14:nvContentPartPr>
            <p14:xfrm>
              <a:off x="88863" y="4060583"/>
              <a:ext cx="114840" cy="1047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EDD8DB8-4441-4234-A65E-3E65CB487DB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0863" y="4042943"/>
                <a:ext cx="1504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8EF99AD-0E38-459C-897B-D5222259D7D8}"/>
                  </a:ext>
                </a:extLst>
              </p14:cNvPr>
              <p14:cNvContentPartPr/>
              <p14:nvPr/>
            </p14:nvContentPartPr>
            <p14:xfrm>
              <a:off x="464343" y="3938903"/>
              <a:ext cx="743760" cy="2577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8EF99AD-0E38-459C-897B-D5222259D7D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46343" y="3921263"/>
                <a:ext cx="77940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2DC8A031-1870-4100-BCD9-F9A5972955EA}"/>
                  </a:ext>
                </a:extLst>
              </p14:cNvPr>
              <p14:cNvContentPartPr/>
              <p14:nvPr/>
            </p14:nvContentPartPr>
            <p14:xfrm>
              <a:off x="3467103" y="3801383"/>
              <a:ext cx="49680" cy="3060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2DC8A031-1870-4100-BCD9-F9A5972955E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49103" y="3783383"/>
                <a:ext cx="85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9F098728-A55A-4563-80D1-10EE7DFEDC0F}"/>
                  </a:ext>
                </a:extLst>
              </p14:cNvPr>
              <p14:cNvContentPartPr/>
              <p14:nvPr/>
            </p14:nvContentPartPr>
            <p14:xfrm>
              <a:off x="3500223" y="3978863"/>
              <a:ext cx="307800" cy="1465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9F098728-A55A-4563-80D1-10EE7DFEDC0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482223" y="3960863"/>
                <a:ext cx="3434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C750371F-7607-4845-BB63-C3999BDB4EA8}"/>
                  </a:ext>
                </a:extLst>
              </p14:cNvPr>
              <p14:cNvContentPartPr/>
              <p14:nvPr/>
            </p14:nvContentPartPr>
            <p14:xfrm>
              <a:off x="2337423" y="3820103"/>
              <a:ext cx="853560" cy="3398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C750371F-7607-4845-BB63-C3999BDB4EA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319423" y="3802463"/>
                <a:ext cx="889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7D2AB13D-C1CB-48D8-9E5E-4AA0DD05035F}"/>
                  </a:ext>
                </a:extLst>
              </p14:cNvPr>
              <p14:cNvContentPartPr/>
              <p14:nvPr/>
            </p14:nvContentPartPr>
            <p14:xfrm>
              <a:off x="1558023" y="3871943"/>
              <a:ext cx="369000" cy="3279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7D2AB13D-C1CB-48D8-9E5E-4AA0DD05035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540383" y="3853943"/>
                <a:ext cx="40464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FA44A89-2530-4EC7-B29C-BBC254DB9758}"/>
                  </a:ext>
                </a:extLst>
              </p14:cNvPr>
              <p14:cNvContentPartPr/>
              <p14:nvPr/>
            </p14:nvContentPartPr>
            <p14:xfrm>
              <a:off x="5726463" y="3791303"/>
              <a:ext cx="770400" cy="3139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FA44A89-2530-4EC7-B29C-BBC254DB975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08471" y="3773303"/>
                <a:ext cx="806023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DFA52B7-B3FF-48DA-AF94-7BA67C8DBBD5}"/>
                  </a:ext>
                </a:extLst>
              </p14:cNvPr>
              <p14:cNvContentPartPr/>
              <p14:nvPr/>
            </p14:nvContentPartPr>
            <p14:xfrm>
              <a:off x="4098183" y="3779423"/>
              <a:ext cx="1333800" cy="4309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DFA52B7-B3FF-48DA-AF94-7BA67C8DBBD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80543" y="3761783"/>
                <a:ext cx="136944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FA445EAF-DB13-42E0-87CB-0C73E5C2420F}"/>
                  </a:ext>
                </a:extLst>
              </p14:cNvPr>
              <p14:cNvContentPartPr/>
              <p14:nvPr/>
            </p14:nvContentPartPr>
            <p14:xfrm>
              <a:off x="6797103" y="3689783"/>
              <a:ext cx="4387680" cy="6102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FA445EAF-DB13-42E0-87CB-0C73E5C2420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779103" y="3671783"/>
                <a:ext cx="442332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82820C47-78D6-4795-988F-2923F487D378}"/>
                  </a:ext>
                </a:extLst>
              </p14:cNvPr>
              <p14:cNvContentPartPr/>
              <p14:nvPr/>
            </p14:nvContentPartPr>
            <p14:xfrm>
              <a:off x="776463" y="4568183"/>
              <a:ext cx="464400" cy="4176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82820C47-78D6-4795-988F-2923F487D37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58463" y="4550543"/>
                <a:ext cx="5000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BA1C816E-447A-46A5-B541-FD5FBBF163C6}"/>
                  </a:ext>
                </a:extLst>
              </p14:cNvPr>
              <p14:cNvContentPartPr/>
              <p14:nvPr/>
            </p14:nvContentPartPr>
            <p14:xfrm>
              <a:off x="1578543" y="4341023"/>
              <a:ext cx="1936800" cy="58608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BA1C816E-447A-46A5-B541-FD5FBBF163C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560903" y="4323383"/>
                <a:ext cx="1972440" cy="6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BE2792D8-4046-4564-AD61-505071DF9908}"/>
                  </a:ext>
                </a:extLst>
              </p14:cNvPr>
              <p14:cNvContentPartPr/>
              <p14:nvPr/>
            </p14:nvContentPartPr>
            <p14:xfrm>
              <a:off x="6157023" y="4308263"/>
              <a:ext cx="1155240" cy="49140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BE2792D8-4046-4564-AD61-505071DF990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139023" y="4290263"/>
                <a:ext cx="119088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C46B34B5-C45C-4816-A4D8-385EB1CD0B3B}"/>
                  </a:ext>
                </a:extLst>
              </p14:cNvPr>
              <p14:cNvContentPartPr/>
              <p14:nvPr/>
            </p14:nvContentPartPr>
            <p14:xfrm>
              <a:off x="3852663" y="4316543"/>
              <a:ext cx="1914120" cy="39852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C46B34B5-C45C-4816-A4D8-385EB1CD0B3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835023" y="4298543"/>
                <a:ext cx="194976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E7C8ED2C-FCA8-40E3-86EC-A7A2EB8676EA}"/>
                  </a:ext>
                </a:extLst>
              </p14:cNvPr>
              <p14:cNvContentPartPr/>
              <p14:nvPr/>
            </p14:nvContentPartPr>
            <p14:xfrm>
              <a:off x="9746583" y="4418063"/>
              <a:ext cx="462600" cy="27216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E7C8ED2C-FCA8-40E3-86EC-A7A2EB8676E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728597" y="4400063"/>
                <a:ext cx="498212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11572DD-CA8A-49CB-87C8-51AD9E9C10AA}"/>
                  </a:ext>
                </a:extLst>
              </p14:cNvPr>
              <p14:cNvContentPartPr/>
              <p14:nvPr/>
            </p14:nvContentPartPr>
            <p14:xfrm>
              <a:off x="8561823" y="4405823"/>
              <a:ext cx="993600" cy="34884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11572DD-CA8A-49CB-87C8-51AD9E9C10A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544183" y="4387823"/>
                <a:ext cx="102924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EDE0ACBF-E473-4D72-BC81-AD397492A77B}"/>
                  </a:ext>
                </a:extLst>
              </p14:cNvPr>
              <p14:cNvContentPartPr/>
              <p14:nvPr/>
            </p14:nvContentPartPr>
            <p14:xfrm>
              <a:off x="7594143" y="4517423"/>
              <a:ext cx="545760" cy="18900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EDE0ACBF-E473-4D72-BC81-AD397492A77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576143" y="4499783"/>
                <a:ext cx="5814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312054F2-A859-4104-B20C-9261B96F1AAE}"/>
                  </a:ext>
                </a:extLst>
              </p14:cNvPr>
              <p14:cNvContentPartPr/>
              <p14:nvPr/>
            </p14:nvContentPartPr>
            <p14:xfrm>
              <a:off x="10471263" y="4315823"/>
              <a:ext cx="1144080" cy="43560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312054F2-A859-4104-B20C-9261B96F1AA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453269" y="4298183"/>
                <a:ext cx="1179709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BE2B0C68-3029-4199-98DE-84B6C8AF646B}"/>
                  </a:ext>
                </a:extLst>
              </p14:cNvPr>
              <p14:cNvContentPartPr/>
              <p14:nvPr/>
            </p14:nvContentPartPr>
            <p14:xfrm>
              <a:off x="139983" y="5433263"/>
              <a:ext cx="113040" cy="15840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BE2B0C68-3029-4199-98DE-84B6C8AF646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21983" y="5415263"/>
                <a:ext cx="1486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1E8CC577-14B5-40C3-8C7F-1B52655207DB}"/>
                  </a:ext>
                </a:extLst>
              </p14:cNvPr>
              <p14:cNvContentPartPr/>
              <p14:nvPr/>
            </p14:nvContentPartPr>
            <p14:xfrm>
              <a:off x="2791023" y="5221943"/>
              <a:ext cx="1365840" cy="35064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1E8CC577-14B5-40C3-8C7F-1B52655207D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773388" y="5204285"/>
                <a:ext cx="1401471" cy="386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3E99EBAE-6EE2-422C-96A1-798DDC88A03D}"/>
                  </a:ext>
                </a:extLst>
              </p14:cNvPr>
              <p14:cNvContentPartPr/>
              <p14:nvPr/>
            </p14:nvContentPartPr>
            <p14:xfrm>
              <a:off x="528783" y="5302943"/>
              <a:ext cx="1820880" cy="50544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3E99EBAE-6EE2-422C-96A1-798DDC88A03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10783" y="5284943"/>
                <a:ext cx="185652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10071E06-E3CD-4731-92BB-80CDA816469F}"/>
                  </a:ext>
                </a:extLst>
              </p14:cNvPr>
              <p14:cNvContentPartPr/>
              <p14:nvPr/>
            </p14:nvContentPartPr>
            <p14:xfrm>
              <a:off x="6382383" y="5288183"/>
              <a:ext cx="290520" cy="38340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10071E06-E3CD-4731-92BB-80CDA816469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364383" y="5270183"/>
                <a:ext cx="32616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F7000378-76F8-4F18-98A3-141C7DE09572}"/>
                  </a:ext>
                </a:extLst>
              </p14:cNvPr>
              <p14:cNvContentPartPr/>
              <p14:nvPr/>
            </p14:nvContentPartPr>
            <p14:xfrm>
              <a:off x="5264943" y="5217263"/>
              <a:ext cx="795240" cy="48096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F7000378-76F8-4F18-98A3-141C7DE0957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246943" y="5199623"/>
                <a:ext cx="83088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52BE6DF8-E857-4916-B04A-4F2AC8D96A5A}"/>
                  </a:ext>
                </a:extLst>
              </p14:cNvPr>
              <p14:cNvContentPartPr/>
              <p14:nvPr/>
            </p14:nvContentPartPr>
            <p14:xfrm>
              <a:off x="4668783" y="5234903"/>
              <a:ext cx="272160" cy="34524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52BE6DF8-E857-4916-B04A-4F2AC8D96A5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651120" y="5217263"/>
                <a:ext cx="307847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50B89D6E-10F2-4DBF-989E-1E3354CF367B}"/>
                  </a:ext>
                </a:extLst>
              </p14:cNvPr>
              <p14:cNvContentPartPr/>
              <p14:nvPr/>
            </p14:nvContentPartPr>
            <p14:xfrm>
              <a:off x="7105983" y="5341463"/>
              <a:ext cx="1174320" cy="30600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50B89D6E-10F2-4DBF-989E-1E3354CF367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087983" y="5323484"/>
                <a:ext cx="1209960" cy="341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BF66986B-8AA4-4E6F-B5A4-91B043B97F04}"/>
                  </a:ext>
                </a:extLst>
              </p14:cNvPr>
              <p14:cNvContentPartPr/>
              <p14:nvPr/>
            </p14:nvContentPartPr>
            <p14:xfrm>
              <a:off x="580623" y="5769503"/>
              <a:ext cx="2226960" cy="348840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BF66986B-8AA4-4E6F-B5A4-91B043B97F0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62980" y="5751845"/>
                <a:ext cx="2262606" cy="384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A221C726-2D8D-43D5-8CFA-BAF0779C1ABA}"/>
                  </a:ext>
                </a:extLst>
              </p14:cNvPr>
              <p14:cNvContentPartPr/>
              <p14:nvPr/>
            </p14:nvContentPartPr>
            <p14:xfrm>
              <a:off x="8700783" y="5343983"/>
              <a:ext cx="1719000" cy="34092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A221C726-2D8D-43D5-8CFA-BAF0779C1AB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683143" y="5326002"/>
                <a:ext cx="1754640" cy="376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483" name="Ink 482">
                <a:extLst>
                  <a:ext uri="{FF2B5EF4-FFF2-40B4-BE49-F238E27FC236}">
                    <a16:creationId xmlns:a16="http://schemas.microsoft.com/office/drawing/2014/main" id="{8215A6B3-991A-4E17-9E47-C44B3871B580}"/>
                  </a:ext>
                </a:extLst>
              </p14:cNvPr>
              <p14:cNvContentPartPr/>
              <p14:nvPr/>
            </p14:nvContentPartPr>
            <p14:xfrm>
              <a:off x="3801183" y="5752583"/>
              <a:ext cx="1312200" cy="359280"/>
            </p14:xfrm>
          </p:contentPart>
        </mc:Choice>
        <mc:Fallback xmlns="">
          <p:pic>
            <p:nvPicPr>
              <p:cNvPr id="483" name="Ink 482">
                <a:extLst>
                  <a:ext uri="{FF2B5EF4-FFF2-40B4-BE49-F238E27FC236}">
                    <a16:creationId xmlns:a16="http://schemas.microsoft.com/office/drawing/2014/main" id="{8215A6B3-991A-4E17-9E47-C44B3871B58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783183" y="5734943"/>
                <a:ext cx="134784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8FEE8313-A3B5-4126-B5D8-B8BBE1EE396E}"/>
                  </a:ext>
                </a:extLst>
              </p14:cNvPr>
              <p14:cNvContentPartPr/>
              <p14:nvPr/>
            </p14:nvContentPartPr>
            <p14:xfrm>
              <a:off x="3190263" y="5754023"/>
              <a:ext cx="211680" cy="33336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8FEE8313-A3B5-4126-B5D8-B8BBE1EE396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172623" y="5736383"/>
                <a:ext cx="24732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BDEAD857-DCAC-48FE-92E7-500D158B74FB}"/>
                  </a:ext>
                </a:extLst>
              </p14:cNvPr>
              <p14:cNvContentPartPr/>
              <p14:nvPr/>
            </p14:nvContentPartPr>
            <p14:xfrm>
              <a:off x="8386863" y="5786783"/>
              <a:ext cx="318600" cy="36144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BDEAD857-DCAC-48FE-92E7-500D158B74F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369223" y="5769143"/>
                <a:ext cx="35424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49EC7BB2-43BB-4A04-8ACA-47CC058EE4BD}"/>
                  </a:ext>
                </a:extLst>
              </p14:cNvPr>
              <p14:cNvContentPartPr/>
              <p14:nvPr/>
            </p14:nvContentPartPr>
            <p14:xfrm>
              <a:off x="6771903" y="5832503"/>
              <a:ext cx="1228680" cy="53424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49EC7BB2-43BB-4A04-8ACA-47CC058EE4B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34663" y="5814503"/>
                <a:ext cx="148392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BD361574-791B-4D7B-A133-0EA057BC32E0}"/>
                  </a:ext>
                </a:extLst>
              </p14:cNvPr>
              <p14:cNvContentPartPr/>
              <p14:nvPr/>
            </p14:nvContentPartPr>
            <p14:xfrm>
              <a:off x="5268903" y="5848703"/>
              <a:ext cx="821520" cy="31860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BD361574-791B-4D7B-A133-0EA057BC32E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251263" y="5830703"/>
                <a:ext cx="85716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ED972F60-2753-4C59-895D-3F40531F319F}"/>
                  </a:ext>
                </a:extLst>
              </p14:cNvPr>
              <p14:cNvContentPartPr/>
              <p14:nvPr/>
            </p14:nvContentPartPr>
            <p14:xfrm>
              <a:off x="9040623" y="5888663"/>
              <a:ext cx="889560" cy="273600"/>
            </p14:xfrm>
          </p:contentPart>
        </mc:Choice>
        <mc:Fallback xmlns=""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ED972F60-2753-4C59-895D-3F40531F319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022983" y="5871023"/>
                <a:ext cx="92520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539" name="Ink 538">
                <a:extLst>
                  <a:ext uri="{FF2B5EF4-FFF2-40B4-BE49-F238E27FC236}">
                    <a16:creationId xmlns:a16="http://schemas.microsoft.com/office/drawing/2014/main" id="{B96604D0-00AD-43FD-9F72-A355FC585067}"/>
                  </a:ext>
                </a:extLst>
              </p14:cNvPr>
              <p14:cNvContentPartPr/>
              <p14:nvPr/>
            </p14:nvContentPartPr>
            <p14:xfrm>
              <a:off x="2082183" y="6244343"/>
              <a:ext cx="1969560" cy="340920"/>
            </p14:xfrm>
          </p:contentPart>
        </mc:Choice>
        <mc:Fallback xmlns="">
          <p:pic>
            <p:nvPicPr>
              <p:cNvPr id="539" name="Ink 538">
                <a:extLst>
                  <a:ext uri="{FF2B5EF4-FFF2-40B4-BE49-F238E27FC236}">
                    <a16:creationId xmlns:a16="http://schemas.microsoft.com/office/drawing/2014/main" id="{B96604D0-00AD-43FD-9F72-A355FC58506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064183" y="6226703"/>
                <a:ext cx="20052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540" name="Ink 539">
                <a:extLst>
                  <a:ext uri="{FF2B5EF4-FFF2-40B4-BE49-F238E27FC236}">
                    <a16:creationId xmlns:a16="http://schemas.microsoft.com/office/drawing/2014/main" id="{1A472EDC-34D8-4E07-AEE6-F5934BF24395}"/>
                  </a:ext>
                </a:extLst>
              </p14:cNvPr>
              <p14:cNvContentPartPr/>
              <p14:nvPr/>
            </p14:nvContentPartPr>
            <p14:xfrm>
              <a:off x="633543" y="6403463"/>
              <a:ext cx="1000080" cy="325440"/>
            </p14:xfrm>
          </p:contentPart>
        </mc:Choice>
        <mc:Fallback xmlns="">
          <p:pic>
            <p:nvPicPr>
              <p:cNvPr id="540" name="Ink 539">
                <a:extLst>
                  <a:ext uri="{FF2B5EF4-FFF2-40B4-BE49-F238E27FC236}">
                    <a16:creationId xmlns:a16="http://schemas.microsoft.com/office/drawing/2014/main" id="{1A472EDC-34D8-4E07-AEE6-F5934BF2439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15537" y="6385823"/>
                <a:ext cx="1035733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A26A5A-1F19-4824-9FE7-99193EE122B1}"/>
                  </a:ext>
                </a:extLst>
              </p14:cNvPr>
              <p14:cNvContentPartPr/>
              <p14:nvPr/>
            </p14:nvContentPartPr>
            <p14:xfrm>
              <a:off x="6580743" y="6224903"/>
              <a:ext cx="7560" cy="1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A26A5A-1F19-4824-9FE7-99193EE122B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562743" y="6206903"/>
                <a:ext cx="43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B2746E4-8E82-4CB8-8CEF-838B47040509}"/>
                  </a:ext>
                </a:extLst>
              </p14:cNvPr>
              <p14:cNvContentPartPr/>
              <p14:nvPr/>
            </p14:nvContentPartPr>
            <p14:xfrm>
              <a:off x="6456903" y="5967503"/>
              <a:ext cx="206280" cy="172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B2746E4-8E82-4CB8-8CEF-838B4704050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438903" y="5949503"/>
                <a:ext cx="241920" cy="20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79067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14:cNvPr>
              <p14:cNvContentPartPr/>
              <p14:nvPr/>
            </p14:nvContentPartPr>
            <p14:xfrm>
              <a:off x="2296743" y="237743"/>
              <a:ext cx="233640" cy="36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387C-065C-44D4-88AE-A1E3B40BB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743" y="201743"/>
                <a:ext cx="3052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14:cNvPr>
              <p14:cNvContentPartPr/>
              <p14:nvPr/>
            </p14:nvContentPartPr>
            <p14:xfrm>
              <a:off x="374703" y="112103"/>
              <a:ext cx="1324440" cy="48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700C8E-CFF4-47E2-B8E3-B009E9B31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13" y="76463"/>
                <a:ext cx="1396061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14:cNvPr>
              <p14:cNvContentPartPr/>
              <p14:nvPr/>
            </p14:nvContentPartPr>
            <p14:xfrm>
              <a:off x="2617503" y="304703"/>
              <a:ext cx="39600" cy="24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C70D2-AFC8-43D4-9C88-ADC39F9C1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503" y="268703"/>
                <a:ext cx="111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14:cNvPr>
              <p14:cNvContentPartPr/>
              <p14:nvPr/>
            </p14:nvContentPartPr>
            <p14:xfrm>
              <a:off x="2580063" y="247463"/>
              <a:ext cx="279360" cy="3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8AA01-94B1-4545-A766-A7BD8B41E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423" y="211823"/>
                <a:ext cx="35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14:cNvPr>
              <p14:cNvContentPartPr/>
              <p14:nvPr/>
            </p14:nvContentPartPr>
            <p14:xfrm>
              <a:off x="3064983" y="285623"/>
              <a:ext cx="87840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602F80-B4F5-4837-B1A4-95E0892E8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9343" y="249983"/>
                <a:ext cx="9500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14:cNvPr>
              <p14:cNvContentPartPr/>
              <p14:nvPr/>
            </p14:nvContentPartPr>
            <p14:xfrm>
              <a:off x="5902503" y="246743"/>
              <a:ext cx="1281960" cy="36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18E42-E77A-43B0-848E-67FD34FAFB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863" y="211068"/>
                <a:ext cx="1353600" cy="43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14:cNvPr>
              <p14:cNvContentPartPr/>
              <p14:nvPr/>
            </p14:nvContentPartPr>
            <p14:xfrm>
              <a:off x="4411743" y="197783"/>
              <a:ext cx="996840" cy="44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193E255-1B0C-4105-9CA2-3B54BE04B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56" y="161783"/>
                <a:ext cx="1068454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14:cNvPr>
              <p14:cNvContentPartPr/>
              <p14:nvPr/>
            </p14:nvContentPartPr>
            <p14:xfrm>
              <a:off x="203343" y="824543"/>
              <a:ext cx="7521120" cy="127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9FB79-1B18-4435-9179-518EE13975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03" y="788903"/>
                <a:ext cx="7592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14:cNvPr>
              <p14:cNvContentPartPr/>
              <p14:nvPr/>
            </p14:nvContentPartPr>
            <p14:xfrm>
              <a:off x="375423" y="1255103"/>
              <a:ext cx="1291320" cy="40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31BFA3-DDDD-4FC8-8A58-F1EA62D33F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778" y="1237103"/>
                <a:ext cx="132697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14:cNvPr>
              <p14:cNvContentPartPr/>
              <p14:nvPr/>
            </p14:nvContentPartPr>
            <p14:xfrm>
              <a:off x="1939983" y="1371743"/>
              <a:ext cx="158400" cy="23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D441A6-1F40-460A-A658-6F0E11C2A1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1983" y="1354103"/>
                <a:ext cx="194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14:cNvPr>
              <p14:cNvContentPartPr/>
              <p14:nvPr/>
            </p14:nvContentPartPr>
            <p14:xfrm>
              <a:off x="3516063" y="1200383"/>
              <a:ext cx="2395080" cy="557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258AA9-92E9-4F04-9A00-BF7837EC5B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8063" y="1182732"/>
                <a:ext cx="2430720" cy="59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14:cNvPr>
              <p14:cNvContentPartPr/>
              <p14:nvPr/>
            </p14:nvContentPartPr>
            <p14:xfrm>
              <a:off x="2369823" y="1251503"/>
              <a:ext cx="820800" cy="32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2432537-FD65-4258-81A5-BA65DCB8FE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2183" y="1233844"/>
                <a:ext cx="856440" cy="36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14:cNvPr>
              <p14:cNvContentPartPr/>
              <p14:nvPr/>
            </p14:nvContentPartPr>
            <p14:xfrm>
              <a:off x="6145863" y="1276703"/>
              <a:ext cx="225720" cy="248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E26801C-1FAE-41FF-8AC9-40D7D794DB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27863" y="1259063"/>
                <a:ext cx="2613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14:cNvPr>
              <p14:cNvContentPartPr/>
              <p14:nvPr/>
            </p14:nvContentPartPr>
            <p14:xfrm>
              <a:off x="8585943" y="1174463"/>
              <a:ext cx="1684080" cy="5295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59281C3-50DC-44C9-A8F5-B59762E7CC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68303" y="1156463"/>
                <a:ext cx="17197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14:cNvPr>
              <p14:cNvContentPartPr/>
              <p14:nvPr/>
            </p14:nvContentPartPr>
            <p14:xfrm>
              <a:off x="6682983" y="1175903"/>
              <a:ext cx="1462680" cy="365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92F4654-863E-4CF2-B840-B7E70C4ED0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64987" y="1157885"/>
                <a:ext cx="1498311" cy="401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534FFE-B430-4257-9901-99B6050417D0}"/>
                  </a:ext>
                </a:extLst>
              </p14:cNvPr>
              <p14:cNvContentPartPr/>
              <p14:nvPr/>
            </p14:nvContentPartPr>
            <p14:xfrm>
              <a:off x="1969503" y="1970783"/>
              <a:ext cx="192240" cy="262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534FFE-B430-4257-9901-99B6050417D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51863" y="1953143"/>
                <a:ext cx="2278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3629F24-D57B-4BA4-90E8-E503EDF38758}"/>
                  </a:ext>
                </a:extLst>
              </p14:cNvPr>
              <p14:cNvContentPartPr/>
              <p14:nvPr/>
            </p14:nvContentPartPr>
            <p14:xfrm>
              <a:off x="2452263" y="1814543"/>
              <a:ext cx="1944000" cy="442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3629F24-D57B-4BA4-90E8-E503EDF3875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34266" y="1796903"/>
                <a:ext cx="1979633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16288E9-0802-43A9-B8AB-435BDCD55950}"/>
                  </a:ext>
                </a:extLst>
              </p14:cNvPr>
              <p14:cNvContentPartPr/>
              <p14:nvPr/>
            </p14:nvContentPartPr>
            <p14:xfrm>
              <a:off x="258783" y="2990663"/>
              <a:ext cx="118800" cy="141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16288E9-0802-43A9-B8AB-435BDCD5595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1143" y="2973023"/>
                <a:ext cx="1544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6F855D2-00AE-409D-8526-EB8417287C43}"/>
                  </a:ext>
                </a:extLst>
              </p14:cNvPr>
              <p14:cNvContentPartPr/>
              <p14:nvPr/>
            </p14:nvContentPartPr>
            <p14:xfrm>
              <a:off x="676743" y="2765663"/>
              <a:ext cx="942120" cy="401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6F855D2-00AE-409D-8526-EB8417287C4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8743" y="2747663"/>
                <a:ext cx="97776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7F76B61-EEE2-46DD-8090-B04528191A4C}"/>
                  </a:ext>
                </a:extLst>
              </p14:cNvPr>
              <p14:cNvContentPartPr/>
              <p14:nvPr/>
            </p14:nvContentPartPr>
            <p14:xfrm>
              <a:off x="2089743" y="2765663"/>
              <a:ext cx="1870920" cy="3495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7F76B61-EEE2-46DD-8090-B04528191A4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71743" y="2747682"/>
                <a:ext cx="1906560" cy="385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E0E7CF5-E280-4723-B4AB-D6A2923F7FB4}"/>
                  </a:ext>
                </a:extLst>
              </p14:cNvPr>
              <p14:cNvContentPartPr/>
              <p14:nvPr/>
            </p14:nvContentPartPr>
            <p14:xfrm>
              <a:off x="4413183" y="2732183"/>
              <a:ext cx="683640" cy="3477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E0E7CF5-E280-4723-B4AB-D6A2923F7FB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95552" y="2714543"/>
                <a:ext cx="719261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293411A-8D19-45E7-8962-0B7656024B46}"/>
                  </a:ext>
                </a:extLst>
              </p14:cNvPr>
              <p14:cNvContentPartPr/>
              <p14:nvPr/>
            </p14:nvContentPartPr>
            <p14:xfrm>
              <a:off x="6899343" y="2705543"/>
              <a:ext cx="38160" cy="374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293411A-8D19-45E7-8962-0B7656024B4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81703" y="2687543"/>
                <a:ext cx="738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7089B50-0AA5-461A-9EA0-09AC11518695}"/>
                  </a:ext>
                </a:extLst>
              </p14:cNvPr>
              <p14:cNvContentPartPr/>
              <p14:nvPr/>
            </p14:nvContentPartPr>
            <p14:xfrm>
              <a:off x="6897183" y="2892383"/>
              <a:ext cx="243000" cy="1926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7089B50-0AA5-461A-9EA0-09AC115186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79210" y="2874383"/>
                <a:ext cx="278587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6361287-8B57-443A-B797-6A5E9E689A23}"/>
                  </a:ext>
                </a:extLst>
              </p14:cNvPr>
              <p14:cNvContentPartPr/>
              <p14:nvPr/>
            </p14:nvContentPartPr>
            <p14:xfrm>
              <a:off x="5508663" y="2740823"/>
              <a:ext cx="1072440" cy="3373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6361287-8B57-443A-B797-6A5E9E689A2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90663" y="2722823"/>
                <a:ext cx="110808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1BBB333-E7D8-41A1-A354-11CBAEDFD367}"/>
                  </a:ext>
                </a:extLst>
              </p14:cNvPr>
              <p14:cNvContentPartPr/>
              <p14:nvPr/>
            </p14:nvContentPartPr>
            <p14:xfrm>
              <a:off x="7550943" y="2913263"/>
              <a:ext cx="236880" cy="158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1BBB333-E7D8-41A1-A354-11CBAEDFD36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33303" y="2895263"/>
                <a:ext cx="2725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7BCB307-8643-49F6-B657-E78145900F59}"/>
                  </a:ext>
                </a:extLst>
              </p14:cNvPr>
              <p14:cNvContentPartPr/>
              <p14:nvPr/>
            </p14:nvContentPartPr>
            <p14:xfrm>
              <a:off x="9276783" y="2769263"/>
              <a:ext cx="370080" cy="3812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7BCB307-8643-49F6-B657-E78145900F5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259143" y="2751623"/>
                <a:ext cx="40572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8AA7DC9-65E4-465C-8E42-EBF4FA48EEDA}"/>
                  </a:ext>
                </a:extLst>
              </p14:cNvPr>
              <p14:cNvContentPartPr/>
              <p14:nvPr/>
            </p14:nvContentPartPr>
            <p14:xfrm>
              <a:off x="7864863" y="2727143"/>
              <a:ext cx="995400" cy="3823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8AA7DC9-65E4-465C-8E42-EBF4FA48EED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46863" y="2709503"/>
                <a:ext cx="103104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94AC816-C2B1-49B9-B562-F4E0F8677B0B}"/>
                  </a:ext>
                </a:extLst>
              </p14:cNvPr>
              <p14:cNvContentPartPr/>
              <p14:nvPr/>
            </p14:nvContentPartPr>
            <p14:xfrm>
              <a:off x="10007223" y="2749823"/>
              <a:ext cx="1023480" cy="3999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94AC816-C2B1-49B9-B562-F4E0F8677B0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89229" y="2731823"/>
                <a:ext cx="1059107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D7C4992-3177-4C8C-8055-43CC6EA101E2}"/>
                  </a:ext>
                </a:extLst>
              </p14:cNvPr>
              <p14:cNvContentPartPr/>
              <p14:nvPr/>
            </p14:nvContentPartPr>
            <p14:xfrm>
              <a:off x="1886703" y="3289463"/>
              <a:ext cx="577440" cy="3686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D7C4992-3177-4C8C-8055-43CC6EA101E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68703" y="3271823"/>
                <a:ext cx="61308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1DBB299-4229-461F-955D-C0E886ABDAFF}"/>
                  </a:ext>
                </a:extLst>
              </p14:cNvPr>
              <p14:cNvContentPartPr/>
              <p14:nvPr/>
            </p14:nvContentPartPr>
            <p14:xfrm>
              <a:off x="712383" y="3325463"/>
              <a:ext cx="646200" cy="3484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1DBB299-4229-461F-955D-C0E886ABDAF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94743" y="3307823"/>
                <a:ext cx="68184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7D065848-D225-4F62-88E5-F3D7FEFE9658}"/>
                  </a:ext>
                </a:extLst>
              </p14:cNvPr>
              <p14:cNvContentPartPr/>
              <p14:nvPr/>
            </p14:nvContentPartPr>
            <p14:xfrm>
              <a:off x="8077983" y="3331223"/>
              <a:ext cx="931680" cy="31104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7D065848-D225-4F62-88E5-F3D7FEFE965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60343" y="3313244"/>
                <a:ext cx="967320" cy="346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F5338789-195E-4937-83A0-785DB2DCD679}"/>
                  </a:ext>
                </a:extLst>
              </p14:cNvPr>
              <p14:cNvContentPartPr/>
              <p14:nvPr/>
            </p14:nvContentPartPr>
            <p14:xfrm>
              <a:off x="6929583" y="3296663"/>
              <a:ext cx="606960" cy="3448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F5338789-195E-4937-83A0-785DB2DCD67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911594" y="3278663"/>
                <a:ext cx="642579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EBBCB15D-E4D3-4785-A6CB-C982D685B277}"/>
                  </a:ext>
                </a:extLst>
              </p14:cNvPr>
              <p14:cNvContentPartPr/>
              <p14:nvPr/>
            </p14:nvContentPartPr>
            <p14:xfrm>
              <a:off x="4801983" y="3255263"/>
              <a:ext cx="1630440" cy="3729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EBBCB15D-E4D3-4785-A6CB-C982D685B27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84343" y="3237623"/>
                <a:ext cx="16660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ECC4F721-50FE-46A3-B886-C6975E9501F5}"/>
                  </a:ext>
                </a:extLst>
              </p14:cNvPr>
              <p14:cNvContentPartPr/>
              <p14:nvPr/>
            </p14:nvContentPartPr>
            <p14:xfrm>
              <a:off x="2917743" y="3314663"/>
              <a:ext cx="1420920" cy="32148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ECC4F721-50FE-46A3-B886-C6975E9501F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00103" y="3296683"/>
                <a:ext cx="1456560" cy="35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C7040EDD-7F2E-4F6F-8CB8-E7DCA1F2BBBF}"/>
                  </a:ext>
                </a:extLst>
              </p14:cNvPr>
              <p14:cNvContentPartPr/>
              <p14:nvPr/>
            </p14:nvContentPartPr>
            <p14:xfrm>
              <a:off x="9429063" y="3385943"/>
              <a:ext cx="744480" cy="2656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C7040EDD-7F2E-4F6F-8CB8-E7DCA1F2BBB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411423" y="3367943"/>
                <a:ext cx="7801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AFCEC5A3-6CB0-4F04-8A72-5703B2E6EDE2}"/>
                  </a:ext>
                </a:extLst>
              </p14:cNvPr>
              <p14:cNvContentPartPr/>
              <p14:nvPr/>
            </p14:nvContentPartPr>
            <p14:xfrm>
              <a:off x="218823" y="4271903"/>
              <a:ext cx="129600" cy="1314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AFCEC5A3-6CB0-4F04-8A72-5703B2E6EDE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0823" y="4253903"/>
                <a:ext cx="1652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A7336FDF-CCFF-47FE-913A-5AC44545E698}"/>
                  </a:ext>
                </a:extLst>
              </p14:cNvPr>
              <p14:cNvContentPartPr/>
              <p14:nvPr/>
            </p14:nvContentPartPr>
            <p14:xfrm>
              <a:off x="761343" y="4178303"/>
              <a:ext cx="1078560" cy="3423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A7336FDF-CCFF-47FE-913A-5AC44545E69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43697" y="4160322"/>
                <a:ext cx="1114212" cy="377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5F3AFFED-3F44-4F34-BB1F-9DD89D74B315}"/>
                  </a:ext>
                </a:extLst>
              </p14:cNvPr>
              <p14:cNvContentPartPr/>
              <p14:nvPr/>
            </p14:nvContentPartPr>
            <p14:xfrm>
              <a:off x="2287023" y="4114943"/>
              <a:ext cx="1513800" cy="4024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5F3AFFED-3F44-4F34-BB1F-9DD89D74B31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69383" y="4097303"/>
                <a:ext cx="154944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7DA8521D-D7E9-49CA-8FA1-80279CC64553}"/>
                  </a:ext>
                </a:extLst>
              </p14:cNvPr>
              <p14:cNvContentPartPr/>
              <p14:nvPr/>
            </p14:nvContentPartPr>
            <p14:xfrm>
              <a:off x="4129143" y="4128983"/>
              <a:ext cx="1626840" cy="3927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7DA8521D-D7E9-49CA-8FA1-80279CC6455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111499" y="4111343"/>
                <a:ext cx="1662488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9B12CE63-356E-48E5-B017-0BE27F16C7A1}"/>
                  </a:ext>
                </a:extLst>
              </p14:cNvPr>
              <p14:cNvContentPartPr/>
              <p14:nvPr/>
            </p14:nvContentPartPr>
            <p14:xfrm>
              <a:off x="7772343" y="4180823"/>
              <a:ext cx="1500840" cy="3495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9B12CE63-356E-48E5-B017-0BE27F16C7A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754343" y="4163183"/>
                <a:ext cx="153648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3351262F-5D87-4AC2-9300-E532AC4D2EF9}"/>
                  </a:ext>
                </a:extLst>
              </p14:cNvPr>
              <p14:cNvContentPartPr/>
              <p14:nvPr/>
            </p14:nvContentPartPr>
            <p14:xfrm>
              <a:off x="6177543" y="4117103"/>
              <a:ext cx="1177560" cy="46764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3351262F-5D87-4AC2-9300-E532AC4D2EF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159898" y="4099089"/>
                <a:ext cx="1213211" cy="503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391E4FC9-A78D-4140-BC37-6D356CAE2534}"/>
                  </a:ext>
                </a:extLst>
              </p14:cNvPr>
              <p14:cNvContentPartPr/>
              <p14:nvPr/>
            </p14:nvContentPartPr>
            <p14:xfrm>
              <a:off x="234303" y="5345063"/>
              <a:ext cx="109440" cy="1407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391E4FC9-A78D-4140-BC37-6D356CAE253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6663" y="5327063"/>
                <a:ext cx="145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0F127191-55DE-493A-AA01-519285EF4ECF}"/>
                  </a:ext>
                </a:extLst>
              </p14:cNvPr>
              <p14:cNvContentPartPr/>
              <p14:nvPr/>
            </p14:nvContentPartPr>
            <p14:xfrm>
              <a:off x="677103" y="5214383"/>
              <a:ext cx="610920" cy="35316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0F127191-55DE-493A-AA01-519285EF4EC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59453" y="5196725"/>
                <a:ext cx="646581" cy="388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6DA82C95-FF9E-4BB4-BE15-5B50B9AA70BA}"/>
                  </a:ext>
                </a:extLst>
              </p14:cNvPr>
              <p14:cNvContentPartPr/>
              <p14:nvPr/>
            </p14:nvContentPartPr>
            <p14:xfrm>
              <a:off x="1766103" y="5199263"/>
              <a:ext cx="1566720" cy="36288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6DA82C95-FF9E-4BB4-BE15-5B50B9AA70B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748459" y="5181263"/>
                <a:ext cx="1602368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6C44D657-1DAC-45D3-8A26-5BE01AE8099F}"/>
                  </a:ext>
                </a:extLst>
              </p14:cNvPr>
              <p14:cNvContentPartPr/>
              <p14:nvPr/>
            </p14:nvContentPartPr>
            <p14:xfrm>
              <a:off x="6170703" y="5382503"/>
              <a:ext cx="465120" cy="22248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6C44D657-1DAC-45D3-8A26-5BE01AE8099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152703" y="5364503"/>
                <a:ext cx="5007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3EE77931-7711-4B6E-91B3-A37CEAFD2421}"/>
                  </a:ext>
                </a:extLst>
              </p14:cNvPr>
              <p14:cNvContentPartPr/>
              <p14:nvPr/>
            </p14:nvContentPartPr>
            <p14:xfrm>
              <a:off x="3743223" y="5181623"/>
              <a:ext cx="2051640" cy="47772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3EE77931-7711-4B6E-91B3-A37CEAFD242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725223" y="5163623"/>
                <a:ext cx="208728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61A618E3-EDF8-4FF1-B46E-5D56A85B50E8}"/>
                  </a:ext>
                </a:extLst>
              </p14:cNvPr>
              <p14:cNvContentPartPr/>
              <p14:nvPr/>
            </p14:nvContentPartPr>
            <p14:xfrm>
              <a:off x="6987543" y="5217263"/>
              <a:ext cx="770400" cy="38520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61A618E3-EDF8-4FF1-B46E-5D56A85B50E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969543" y="5199280"/>
                <a:ext cx="806040" cy="420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72A96B01-E760-4AD5-B3B2-4B4EA44D8796}"/>
                  </a:ext>
                </a:extLst>
              </p14:cNvPr>
              <p14:cNvContentPartPr/>
              <p14:nvPr/>
            </p14:nvContentPartPr>
            <p14:xfrm>
              <a:off x="8067543" y="5238143"/>
              <a:ext cx="1204920" cy="38988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72A96B01-E760-4AD5-B3B2-4B4EA44D879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049543" y="5220487"/>
                <a:ext cx="1240560" cy="425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1F8D05FD-3AFE-4FE3-83EE-17CCCC70476B}"/>
                  </a:ext>
                </a:extLst>
              </p14:cNvPr>
              <p14:cNvContentPartPr/>
              <p14:nvPr/>
            </p14:nvContentPartPr>
            <p14:xfrm>
              <a:off x="3489063" y="5711543"/>
              <a:ext cx="1346040" cy="53532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1F8D05FD-3AFE-4FE3-83EE-17CCCC70476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71423" y="5693531"/>
                <a:ext cx="1381680" cy="570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648FBD83-9221-472B-9BAD-9455193D224D}"/>
                  </a:ext>
                </a:extLst>
              </p14:cNvPr>
              <p14:cNvContentPartPr/>
              <p14:nvPr/>
            </p14:nvContentPartPr>
            <p14:xfrm>
              <a:off x="825063" y="5703983"/>
              <a:ext cx="2154600" cy="3812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648FBD83-9221-472B-9BAD-9455193D224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07063" y="5686326"/>
                <a:ext cx="2190240" cy="4169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6229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C9A75B4-F964-4C3C-9AE9-6C3F2B139FC3}"/>
                  </a:ext>
                </a:extLst>
              </p14:cNvPr>
              <p14:cNvContentPartPr/>
              <p14:nvPr/>
            </p14:nvContentPartPr>
            <p14:xfrm>
              <a:off x="310623" y="898703"/>
              <a:ext cx="1998720" cy="46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C9A75B4-F964-4C3C-9AE9-6C3F2B139F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983" y="880703"/>
                <a:ext cx="20343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15E696C-517D-431C-B02A-56F45E12FE97}"/>
                  </a:ext>
                </a:extLst>
              </p14:cNvPr>
              <p14:cNvContentPartPr/>
              <p14:nvPr/>
            </p14:nvContentPartPr>
            <p14:xfrm>
              <a:off x="215223" y="304343"/>
              <a:ext cx="2084760" cy="450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15E696C-517D-431C-B02A-56F45E12FE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580" y="286357"/>
                <a:ext cx="2120406" cy="485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170EC9F-E310-442A-9A2E-2BF3E13DA93E}"/>
                  </a:ext>
                </a:extLst>
              </p14:cNvPr>
              <p14:cNvContentPartPr/>
              <p14:nvPr/>
            </p14:nvContentPartPr>
            <p14:xfrm>
              <a:off x="3709377" y="417328"/>
              <a:ext cx="279720" cy="30377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170EC9F-E310-442A-9A2E-2BF3E13DA9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1377" y="399332"/>
                <a:ext cx="315360" cy="339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E646760-4989-4DD6-BFE0-4FCF28FB2CEB}"/>
                  </a:ext>
                </a:extLst>
              </p14:cNvPr>
              <p14:cNvContentPartPr/>
              <p14:nvPr/>
            </p14:nvContentPartPr>
            <p14:xfrm>
              <a:off x="5947497" y="567448"/>
              <a:ext cx="675000" cy="183527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E646760-4989-4DD6-BFE0-4FCF28FB2C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29497" y="549455"/>
                <a:ext cx="710640" cy="219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62DC3A4-B21F-4CCE-9C24-5441BEF6CE63}"/>
                  </a:ext>
                </a:extLst>
              </p14:cNvPr>
              <p14:cNvContentPartPr/>
              <p14:nvPr/>
            </p14:nvContentPartPr>
            <p14:xfrm>
              <a:off x="5147937" y="645208"/>
              <a:ext cx="421200" cy="135999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62DC3A4-B21F-4CCE-9C24-5441BEF6CE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29922" y="627171"/>
                <a:ext cx="456870" cy="171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A4645BE-6600-4CD3-ADAA-448B0AF8DC0A}"/>
                  </a:ext>
                </a:extLst>
              </p14:cNvPr>
              <p14:cNvContentPartPr/>
              <p14:nvPr/>
            </p14:nvContentPartPr>
            <p14:xfrm>
              <a:off x="4402017" y="453328"/>
              <a:ext cx="422640" cy="280874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A4645BE-6600-4CD3-ADAA-448B0AF8DC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84002" y="435323"/>
                <a:ext cx="458310" cy="316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0B4B5A8-7CEE-4826-8898-9463F6414304}"/>
                  </a:ext>
                </a:extLst>
              </p14:cNvPr>
              <p14:cNvContentPartPr/>
              <p14:nvPr/>
            </p14:nvContentPartPr>
            <p14:xfrm>
              <a:off x="2544057" y="371608"/>
              <a:ext cx="686880" cy="338423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0B4B5A8-7CEE-4826-8898-9463F64143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6057" y="353588"/>
                <a:ext cx="722520" cy="374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E046FCD-6E3C-4635-8308-55BE8A7C100D}"/>
                  </a:ext>
                </a:extLst>
              </p14:cNvPr>
              <p14:cNvContentPartPr/>
              <p14:nvPr/>
            </p14:nvContentPartPr>
            <p14:xfrm>
              <a:off x="9827577" y="441088"/>
              <a:ext cx="1575720" cy="38394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E046FCD-6E3C-4635-8308-55BE8A7C100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09577" y="423096"/>
                <a:ext cx="1611360" cy="419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4012E9C-459D-4DBB-A818-1A9BB7B146E1}"/>
                  </a:ext>
                </a:extLst>
              </p14:cNvPr>
              <p14:cNvContentPartPr/>
              <p14:nvPr/>
            </p14:nvContentPartPr>
            <p14:xfrm>
              <a:off x="8815977" y="472768"/>
              <a:ext cx="685080" cy="24680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4012E9C-459D-4DBB-A818-1A9BB7B146E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97968" y="454780"/>
                <a:ext cx="720739" cy="282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067BB71-65F5-483D-AF00-0CB3DB3C68E4}"/>
                  </a:ext>
                </a:extLst>
              </p14:cNvPr>
              <p14:cNvContentPartPr/>
              <p14:nvPr/>
            </p14:nvContentPartPr>
            <p14:xfrm>
              <a:off x="6690177" y="416248"/>
              <a:ext cx="1780560" cy="400266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067BB71-65F5-483D-AF00-0CB3DB3C68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72181" y="398234"/>
                <a:ext cx="1816193" cy="435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926C165-39CE-4E3E-8F87-DC6EB54E81F9}"/>
                  </a:ext>
                </a:extLst>
              </p14:cNvPr>
              <p14:cNvContentPartPr/>
              <p14:nvPr/>
            </p14:nvContentPartPr>
            <p14:xfrm>
              <a:off x="3709737" y="1950208"/>
              <a:ext cx="625320" cy="29576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926C165-39CE-4E3E-8F87-DC6EB54E81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91727" y="1932239"/>
                <a:ext cx="660981" cy="331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2905FB8-C970-4EE0-B316-1207936A65AC}"/>
                  </a:ext>
                </a:extLst>
              </p14:cNvPr>
              <p14:cNvContentPartPr/>
              <p14:nvPr/>
            </p14:nvContentPartPr>
            <p14:xfrm>
              <a:off x="2968857" y="1969288"/>
              <a:ext cx="325800" cy="363046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2905FB8-C970-4EE0-B316-1207936A65A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50857" y="1951298"/>
                <a:ext cx="361440" cy="398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07F2278-8157-4437-B6B0-8F889F2284AC}"/>
                  </a:ext>
                </a:extLst>
              </p14:cNvPr>
              <p14:cNvContentPartPr/>
              <p14:nvPr/>
            </p14:nvContentPartPr>
            <p14:xfrm>
              <a:off x="1887777" y="1997368"/>
              <a:ext cx="722880" cy="258541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07F2278-8157-4437-B6B0-8F889F2284A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69768" y="1979389"/>
                <a:ext cx="758538" cy="294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6BB5672-5915-49ED-869A-CD80309533B0}"/>
                  </a:ext>
                </a:extLst>
              </p14:cNvPr>
              <p14:cNvContentPartPr/>
              <p14:nvPr/>
            </p14:nvContentPartPr>
            <p14:xfrm>
              <a:off x="844497" y="1993048"/>
              <a:ext cx="587160" cy="273716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6BB5672-5915-49ED-869A-CD80309533B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6486" y="1975040"/>
                <a:ext cx="622822" cy="30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5471775-9C6E-4217-BC9E-5D20FF47DCC5}"/>
                  </a:ext>
                </a:extLst>
              </p14:cNvPr>
              <p14:cNvContentPartPr/>
              <p14:nvPr/>
            </p14:nvContentPartPr>
            <p14:xfrm>
              <a:off x="1736937" y="2650408"/>
              <a:ext cx="506520" cy="278297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5471775-9C6E-4217-BC9E-5D20FF47DCC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18937" y="2632407"/>
                <a:ext cx="542160" cy="313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D5FBCB2-DE00-4165-9561-06A0CD05F491}"/>
                  </a:ext>
                </a:extLst>
              </p14:cNvPr>
              <p14:cNvContentPartPr/>
              <p14:nvPr/>
            </p14:nvContentPartPr>
            <p14:xfrm>
              <a:off x="907857" y="2622328"/>
              <a:ext cx="395640" cy="312941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D5FBCB2-DE00-4165-9561-06A0CD05F49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89857" y="2604322"/>
                <a:ext cx="431280" cy="348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A67720E-AD3F-46EF-85D5-BC292883DECF}"/>
                  </a:ext>
                </a:extLst>
              </p14:cNvPr>
              <p14:cNvContentPartPr/>
              <p14:nvPr/>
            </p14:nvContentPartPr>
            <p14:xfrm>
              <a:off x="4698297" y="1998088"/>
              <a:ext cx="1763640" cy="254246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A67720E-AD3F-46EF-85D5-BC292883DEC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80301" y="1980082"/>
                <a:ext cx="1799273" cy="289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D9CC60-DDF5-449C-ACBA-2A12860EF492}"/>
                  </a:ext>
                </a:extLst>
              </p14:cNvPr>
              <p14:cNvContentPartPr/>
              <p14:nvPr/>
            </p14:nvContentPartPr>
            <p14:xfrm>
              <a:off x="809577" y="1229848"/>
              <a:ext cx="906120" cy="250238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D9CC60-DDF5-449C-ACBA-2A12860EF49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1577" y="1211845"/>
                <a:ext cx="941760" cy="285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F046348-B05C-413D-B0B6-2E35C8DEC265}"/>
                  </a:ext>
                </a:extLst>
              </p14:cNvPr>
              <p14:cNvContentPartPr/>
              <p14:nvPr/>
            </p14:nvContentPartPr>
            <p14:xfrm>
              <a:off x="2168217" y="1156408"/>
              <a:ext cx="1950480" cy="309505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F046348-B05C-413D-B0B6-2E35C8DEC26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50217" y="1138434"/>
                <a:ext cx="1986120" cy="345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173AC2D-96C4-4EA9-9627-042FE4F1A6F8}"/>
                  </a:ext>
                </a:extLst>
              </p14:cNvPr>
              <p14:cNvContentPartPr/>
              <p14:nvPr/>
            </p14:nvContentPartPr>
            <p14:xfrm>
              <a:off x="4562217" y="1162528"/>
              <a:ext cx="371880" cy="339282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173AC2D-96C4-4EA9-9627-042FE4F1A6F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44217" y="1144538"/>
                <a:ext cx="407520" cy="374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294C7C8-1A44-4B04-9100-3C5871DE407E}"/>
                  </a:ext>
                </a:extLst>
              </p14:cNvPr>
              <p14:cNvContentPartPr/>
              <p14:nvPr/>
            </p14:nvContentPartPr>
            <p14:xfrm>
              <a:off x="7962417" y="1203928"/>
              <a:ext cx="208080" cy="306928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294C7C8-1A44-4B04-9100-3C5871DE407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44448" y="1185937"/>
                <a:ext cx="243658" cy="342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B6AD453-F80B-42BA-8C35-4234846A303A}"/>
                  </a:ext>
                </a:extLst>
              </p14:cNvPr>
              <p14:cNvContentPartPr/>
              <p14:nvPr/>
            </p14:nvContentPartPr>
            <p14:xfrm>
              <a:off x="8551377" y="1196727"/>
              <a:ext cx="19440" cy="45719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B6AD453-F80B-42BA-8C35-4234846A303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33377" y="1178727"/>
                <a:ext cx="55080" cy="81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1E3D311-7506-43C9-B1C2-44CA3070DD44}"/>
                  </a:ext>
                </a:extLst>
              </p14:cNvPr>
              <p14:cNvContentPartPr/>
              <p14:nvPr/>
            </p14:nvContentPartPr>
            <p14:xfrm>
              <a:off x="9874377" y="1210768"/>
              <a:ext cx="1053000" cy="310364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1E3D311-7506-43C9-B1C2-44CA3070DD4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856383" y="1192765"/>
                <a:ext cx="1088628" cy="346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2AF44B5-067A-49EA-A8B2-D1A46B3E5CEA}"/>
                  </a:ext>
                </a:extLst>
              </p14:cNvPr>
              <p14:cNvContentPartPr/>
              <p14:nvPr/>
            </p14:nvContentPartPr>
            <p14:xfrm>
              <a:off x="9115497" y="1257208"/>
              <a:ext cx="338760" cy="247661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2AF44B5-067A-49EA-A8B2-D1A46B3E5CE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097497" y="1239209"/>
                <a:ext cx="374400" cy="283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7008EC8-D159-43AB-8B46-9ACA3F674C70}"/>
                  </a:ext>
                </a:extLst>
              </p14:cNvPr>
              <p14:cNvContentPartPr/>
              <p14:nvPr/>
            </p14:nvContentPartPr>
            <p14:xfrm>
              <a:off x="8562177" y="1374208"/>
              <a:ext cx="264600" cy="150887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7008EC8-D159-43AB-8B46-9ACA3F674C7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44152" y="1356202"/>
                <a:ext cx="300289" cy="186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FB091C1-6775-44D8-9A93-76F84915C5F2}"/>
                  </a:ext>
                </a:extLst>
              </p14:cNvPr>
              <p14:cNvContentPartPr/>
              <p14:nvPr/>
            </p14:nvContentPartPr>
            <p14:xfrm>
              <a:off x="7100937" y="1372408"/>
              <a:ext cx="393840" cy="14831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FB091C1-6775-44D8-9A93-76F84915C5F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82937" y="1354453"/>
                <a:ext cx="429480" cy="183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3FBB376-247D-4D6F-9404-CA84703AC2F8}"/>
                  </a:ext>
                </a:extLst>
              </p14:cNvPr>
              <p14:cNvContentPartPr/>
              <p14:nvPr/>
            </p14:nvContentPartPr>
            <p14:xfrm>
              <a:off x="6573897" y="1045528"/>
              <a:ext cx="235080" cy="178373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3FBB376-247D-4D6F-9404-CA84703AC2F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55897" y="1027547"/>
                <a:ext cx="270720" cy="213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DE41859-4B8A-4043-AB31-E36E086184D6}"/>
                  </a:ext>
                </a:extLst>
              </p14:cNvPr>
              <p14:cNvContentPartPr/>
              <p14:nvPr/>
            </p14:nvContentPartPr>
            <p14:xfrm>
              <a:off x="5448903" y="1220903"/>
              <a:ext cx="1002960" cy="3085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DE41859-4B8A-4043-AB31-E36E086184D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430903" y="1203263"/>
                <a:ext cx="103860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6B9732C-40A7-444D-B79E-8EA0E98D6CDB}"/>
                  </a:ext>
                </a:extLst>
              </p14:cNvPr>
              <p14:cNvContentPartPr/>
              <p14:nvPr/>
            </p14:nvContentPartPr>
            <p14:xfrm>
              <a:off x="9278223" y="1871783"/>
              <a:ext cx="2241360" cy="4892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6B9732C-40A7-444D-B79E-8EA0E98D6CD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260580" y="1853783"/>
                <a:ext cx="2277006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19D3A51-AD13-4C24-AC71-6E62857F351E}"/>
                  </a:ext>
                </a:extLst>
              </p14:cNvPr>
              <p14:cNvContentPartPr/>
              <p14:nvPr/>
            </p14:nvContentPartPr>
            <p14:xfrm>
              <a:off x="6914823" y="1902383"/>
              <a:ext cx="1989720" cy="3938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19D3A51-AD13-4C24-AC71-6E62857F351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896823" y="1884383"/>
                <a:ext cx="202536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71AF292-6DE7-450A-9C39-143DA20991D0}"/>
                  </a:ext>
                </a:extLst>
              </p14:cNvPr>
              <p14:cNvContentPartPr/>
              <p14:nvPr/>
            </p14:nvContentPartPr>
            <p14:xfrm>
              <a:off x="336903" y="3434183"/>
              <a:ext cx="241560" cy="2955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71AF292-6DE7-450A-9C39-143DA20991D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8903" y="3416183"/>
                <a:ext cx="27720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4F82A5D-48D5-4D05-A609-D314B74D8687}"/>
                  </a:ext>
                </a:extLst>
              </p14:cNvPr>
              <p14:cNvContentPartPr/>
              <p14:nvPr/>
            </p14:nvContentPartPr>
            <p14:xfrm>
              <a:off x="2447943" y="3304223"/>
              <a:ext cx="1076400" cy="3650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4F82A5D-48D5-4D05-A609-D314B74D868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30303" y="3286566"/>
                <a:ext cx="1112040" cy="400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FA1C98F-A359-4D92-BDBA-66DB56E076CF}"/>
                  </a:ext>
                </a:extLst>
              </p14:cNvPr>
              <p14:cNvContentPartPr/>
              <p14:nvPr/>
            </p14:nvContentPartPr>
            <p14:xfrm>
              <a:off x="922623" y="3382343"/>
              <a:ext cx="1130040" cy="3337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FA1C98F-A359-4D92-BDBA-66DB56E076C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04629" y="3364703"/>
                <a:ext cx="1165669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107CC55-99A4-4A62-9D60-D0061CCEAAB9}"/>
                  </a:ext>
                </a:extLst>
              </p14:cNvPr>
              <p14:cNvContentPartPr/>
              <p14:nvPr/>
            </p14:nvContentPartPr>
            <p14:xfrm>
              <a:off x="3964623" y="3304943"/>
              <a:ext cx="972720" cy="3679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107CC55-99A4-4A62-9D60-D0061CCEAAB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46983" y="3287303"/>
                <a:ext cx="100836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C5C0572-D464-4D84-96DC-6E25082A3FDE}"/>
                  </a:ext>
                </a:extLst>
              </p14:cNvPr>
              <p14:cNvContentPartPr/>
              <p14:nvPr/>
            </p14:nvContentPartPr>
            <p14:xfrm>
              <a:off x="5332623" y="3199823"/>
              <a:ext cx="2037600" cy="5997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C5C0572-D464-4D84-96DC-6E25082A3FD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14620" y="3181823"/>
                <a:ext cx="2073246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CFAD9EA-701D-491E-8B97-67654C5AE7D2}"/>
                  </a:ext>
                </a:extLst>
              </p14:cNvPr>
              <p14:cNvContentPartPr/>
              <p14:nvPr/>
            </p14:nvContentPartPr>
            <p14:xfrm>
              <a:off x="7729863" y="3241583"/>
              <a:ext cx="337320" cy="4626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CFAD9EA-701D-491E-8B97-67654C5AE7D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711844" y="3223943"/>
                <a:ext cx="372998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63E448C-506B-4F9A-8EFB-D3192F679F00}"/>
                  </a:ext>
                </a:extLst>
              </p14:cNvPr>
              <p14:cNvContentPartPr/>
              <p14:nvPr/>
            </p14:nvContentPartPr>
            <p14:xfrm>
              <a:off x="1366143" y="4128623"/>
              <a:ext cx="101880" cy="1245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63E448C-506B-4F9A-8EFB-D3192F679F0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348503" y="4110623"/>
                <a:ext cx="1375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B73205C8-73EA-45CA-AAE9-A8AEFA3FCEF7}"/>
                  </a:ext>
                </a:extLst>
              </p14:cNvPr>
              <p14:cNvContentPartPr/>
              <p14:nvPr/>
            </p14:nvContentPartPr>
            <p14:xfrm>
              <a:off x="3569343" y="3954383"/>
              <a:ext cx="1544760" cy="5601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B73205C8-73EA-45CA-AAE9-A8AEFA3FCEF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551703" y="3936743"/>
                <a:ext cx="1580400" cy="5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6049AE29-FF46-4A96-9FA5-30D5E9B44CA0}"/>
                  </a:ext>
                </a:extLst>
              </p14:cNvPr>
              <p14:cNvContentPartPr/>
              <p14:nvPr/>
            </p14:nvContentPartPr>
            <p14:xfrm>
              <a:off x="1698423" y="3995423"/>
              <a:ext cx="1456920" cy="3258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6049AE29-FF46-4A96-9FA5-30D5E9B44CA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680427" y="3977783"/>
                <a:ext cx="1492551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AB75A41E-CEDF-4F55-B98C-482E20920FE8}"/>
                  </a:ext>
                </a:extLst>
              </p14:cNvPr>
              <p14:cNvContentPartPr/>
              <p14:nvPr/>
            </p14:nvContentPartPr>
            <p14:xfrm>
              <a:off x="1383783" y="4909103"/>
              <a:ext cx="124920" cy="1008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AB75A41E-CEDF-4F55-B98C-482E20920FE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365783" y="4891463"/>
                <a:ext cx="1605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5E603EDB-A56E-4B89-8890-95D9D6C4F37E}"/>
                  </a:ext>
                </a:extLst>
              </p14:cNvPr>
              <p14:cNvContentPartPr/>
              <p14:nvPr/>
            </p14:nvContentPartPr>
            <p14:xfrm>
              <a:off x="3774903" y="4683743"/>
              <a:ext cx="1086840" cy="5014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5E603EDB-A56E-4B89-8890-95D9D6C4F37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56909" y="4666090"/>
                <a:ext cx="1122468" cy="537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BAF52196-25BA-4A07-9B58-CBD01994E88A}"/>
                  </a:ext>
                </a:extLst>
              </p14:cNvPr>
              <p14:cNvContentPartPr/>
              <p14:nvPr/>
            </p14:nvContentPartPr>
            <p14:xfrm>
              <a:off x="1824063" y="4701383"/>
              <a:ext cx="1545120" cy="3852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BAF52196-25BA-4A07-9B58-CBD01994E88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806067" y="4683383"/>
                <a:ext cx="1580752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482AB5E9-C8CF-4B9A-B42B-4116360E6AA4}"/>
                  </a:ext>
                </a:extLst>
              </p14:cNvPr>
              <p14:cNvContentPartPr/>
              <p14:nvPr/>
            </p14:nvContentPartPr>
            <p14:xfrm>
              <a:off x="5425863" y="3865463"/>
              <a:ext cx="1698120" cy="5022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482AB5E9-C8CF-4B9A-B42B-4116360E6AA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407867" y="3847823"/>
                <a:ext cx="1733752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803F55ED-BCB0-44F7-907A-40F1578B88C2}"/>
                  </a:ext>
                </a:extLst>
              </p14:cNvPr>
              <p14:cNvContentPartPr/>
              <p14:nvPr/>
            </p14:nvContentPartPr>
            <p14:xfrm>
              <a:off x="1436343" y="5518943"/>
              <a:ext cx="115200" cy="1191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803F55ED-BCB0-44F7-907A-40F1578B88C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418343" y="5501303"/>
                <a:ext cx="1508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7ED9823F-6007-4429-A722-D89AFD4D2474}"/>
                  </a:ext>
                </a:extLst>
              </p14:cNvPr>
              <p14:cNvContentPartPr/>
              <p14:nvPr/>
            </p14:nvContentPartPr>
            <p14:xfrm>
              <a:off x="4176663" y="5217983"/>
              <a:ext cx="1437840" cy="3639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7ED9823F-6007-4429-A722-D89AFD4D247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159023" y="5200343"/>
                <a:ext cx="147348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29B2AAE0-BE9C-4F58-BFEE-F2E7C24140C3}"/>
                  </a:ext>
                </a:extLst>
              </p14:cNvPr>
              <p14:cNvContentPartPr/>
              <p14:nvPr/>
            </p14:nvContentPartPr>
            <p14:xfrm>
              <a:off x="1853943" y="5268023"/>
              <a:ext cx="2049840" cy="5853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29B2AAE0-BE9C-4F58-BFEE-F2E7C24140C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835943" y="5250034"/>
                <a:ext cx="2085480" cy="620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477C3ED6-CBD5-4D39-B0E1-C2752D0FFD86}"/>
                  </a:ext>
                </a:extLst>
              </p14:cNvPr>
              <p14:cNvContentPartPr/>
              <p14:nvPr/>
            </p14:nvContentPartPr>
            <p14:xfrm>
              <a:off x="5987463" y="5172623"/>
              <a:ext cx="1811520" cy="3783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477C3ED6-CBD5-4D39-B0E1-C2752D0FFD8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969823" y="5154623"/>
                <a:ext cx="18471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39D11346-31BD-4C32-A5C8-E404404256A4}"/>
                  </a:ext>
                </a:extLst>
              </p14:cNvPr>
              <p14:cNvContentPartPr/>
              <p14:nvPr/>
            </p14:nvContentPartPr>
            <p14:xfrm>
              <a:off x="311343" y="6323903"/>
              <a:ext cx="162000" cy="1947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39D11346-31BD-4C32-A5C8-E404404256A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93703" y="6305903"/>
                <a:ext cx="19764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A1C5F437-5B74-426E-9D3C-B85BD7884265}"/>
                  </a:ext>
                </a:extLst>
              </p14:cNvPr>
              <p14:cNvContentPartPr/>
              <p14:nvPr/>
            </p14:nvContentPartPr>
            <p14:xfrm>
              <a:off x="1969863" y="6211027"/>
              <a:ext cx="661320" cy="3225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A1C5F437-5B74-426E-9D3C-B85BD788426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951863" y="6193387"/>
                <a:ext cx="6969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E5373FFF-6FB4-426E-9C89-FC38206A3308}"/>
                  </a:ext>
                </a:extLst>
              </p14:cNvPr>
              <p14:cNvContentPartPr/>
              <p14:nvPr/>
            </p14:nvContentPartPr>
            <p14:xfrm>
              <a:off x="986703" y="6328387"/>
              <a:ext cx="655200" cy="2070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E5373FFF-6FB4-426E-9C89-FC38206A330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69063" y="6310387"/>
                <a:ext cx="6908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06594AE8-D78A-4D6A-83E4-737E5B99F66E}"/>
                  </a:ext>
                </a:extLst>
              </p14:cNvPr>
              <p14:cNvContentPartPr/>
              <p14:nvPr/>
            </p14:nvContentPartPr>
            <p14:xfrm>
              <a:off x="2938983" y="6133987"/>
              <a:ext cx="2175120" cy="48636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06594AE8-D78A-4D6A-83E4-737E5B99F66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920983" y="6116000"/>
                <a:ext cx="2210760" cy="521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4D5388C6-EB4C-49A6-98B9-824D86A47D60}"/>
                  </a:ext>
                </a:extLst>
              </p14:cNvPr>
              <p14:cNvContentPartPr/>
              <p14:nvPr/>
            </p14:nvContentPartPr>
            <p14:xfrm>
              <a:off x="5425503" y="6106627"/>
              <a:ext cx="698400" cy="40212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4D5388C6-EB4C-49A6-98B9-824D86A47D6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407854" y="6088987"/>
                <a:ext cx="734058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121A54C0-29E5-42DA-911F-DF6BB46C2DDC}"/>
                  </a:ext>
                </a:extLst>
              </p14:cNvPr>
              <p14:cNvContentPartPr/>
              <p14:nvPr/>
            </p14:nvContentPartPr>
            <p14:xfrm>
              <a:off x="6412983" y="6068467"/>
              <a:ext cx="674280" cy="39852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121A54C0-29E5-42DA-911F-DF6BB46C2DD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394983" y="6050483"/>
                <a:ext cx="709920" cy="434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1A80389D-A803-4F38-BC64-5C9BCF914D3C}"/>
                  </a:ext>
                </a:extLst>
              </p14:cNvPr>
              <p14:cNvContentPartPr/>
              <p14:nvPr/>
            </p14:nvContentPartPr>
            <p14:xfrm>
              <a:off x="627783" y="6151103"/>
              <a:ext cx="226800" cy="39816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1A80389D-A803-4F38-BC64-5C9BCF914D3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10143" y="6133103"/>
                <a:ext cx="26244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2D7E8D0D-1FB9-46E1-960A-335301E9564D}"/>
                  </a:ext>
                </a:extLst>
              </p14:cNvPr>
              <p14:cNvContentPartPr/>
              <p14:nvPr/>
            </p14:nvContentPartPr>
            <p14:xfrm>
              <a:off x="7450503" y="6109343"/>
              <a:ext cx="3106080" cy="62352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2D7E8D0D-1FB9-46E1-960A-335301E9564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432861" y="6091343"/>
                <a:ext cx="3141724" cy="65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11619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03C8C19-EDD1-4285-B2FC-B60652BAE269}"/>
                  </a:ext>
                </a:extLst>
              </p14:cNvPr>
              <p14:cNvContentPartPr/>
              <p14:nvPr/>
            </p14:nvContentPartPr>
            <p14:xfrm>
              <a:off x="330063" y="123263"/>
              <a:ext cx="2633400" cy="518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03C8C19-EDD1-4285-B2FC-B60652BAE2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063" y="87623"/>
                <a:ext cx="27050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CC75C51-DF09-4682-AFD6-B48EC7263EEC}"/>
                  </a:ext>
                </a:extLst>
              </p14:cNvPr>
              <p14:cNvContentPartPr/>
              <p14:nvPr/>
            </p14:nvContentPartPr>
            <p14:xfrm>
              <a:off x="341583" y="1413143"/>
              <a:ext cx="73440" cy="82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CC75C51-DF09-4682-AFD6-B48EC7263E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583" y="1395503"/>
                <a:ext cx="1090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6AFF654-2CCA-4FAD-B045-580FC9097F69}"/>
                  </a:ext>
                </a:extLst>
              </p14:cNvPr>
              <p14:cNvContentPartPr/>
              <p14:nvPr/>
            </p14:nvContentPartPr>
            <p14:xfrm>
              <a:off x="726783" y="1175903"/>
              <a:ext cx="1964160" cy="413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6AFF654-2CCA-4FAD-B045-580FC9097F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140" y="1157903"/>
                <a:ext cx="1999807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2C71316-DAE2-45D6-9B15-3D21E316DF31}"/>
                  </a:ext>
                </a:extLst>
              </p14:cNvPr>
              <p14:cNvContentPartPr/>
              <p14:nvPr/>
            </p14:nvContentPartPr>
            <p14:xfrm>
              <a:off x="3074343" y="1047383"/>
              <a:ext cx="3108600" cy="424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2C71316-DAE2-45D6-9B15-3D21E316DF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56343" y="1029728"/>
                <a:ext cx="3144240" cy="460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5E054A0-144E-4546-B376-0C620E5D5637}"/>
                  </a:ext>
                </a:extLst>
              </p14:cNvPr>
              <p14:cNvContentPartPr/>
              <p14:nvPr/>
            </p14:nvContentPartPr>
            <p14:xfrm>
              <a:off x="394395" y="2197850"/>
              <a:ext cx="1486080" cy="281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5E054A0-144E-4546-B376-0C620E5D56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6751" y="2180187"/>
                <a:ext cx="1521729" cy="317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D400846-B6E4-4B7B-9972-C3542EA2340C}"/>
                  </a:ext>
                </a:extLst>
              </p14:cNvPr>
              <p14:cNvContentPartPr/>
              <p14:nvPr/>
            </p14:nvContentPartPr>
            <p14:xfrm>
              <a:off x="2312115" y="2129450"/>
              <a:ext cx="526680" cy="3074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D400846-B6E4-4B7B-9972-C3542EA234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94463" y="2111450"/>
                <a:ext cx="562344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E2D0F6D-C2BD-48C6-AFBA-53E2EB511A98}"/>
                  </a:ext>
                </a:extLst>
              </p14:cNvPr>
              <p14:cNvContentPartPr/>
              <p14:nvPr/>
            </p14:nvContentPartPr>
            <p14:xfrm>
              <a:off x="3268995" y="2070770"/>
              <a:ext cx="2126160" cy="384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E2D0F6D-C2BD-48C6-AFBA-53E2EB511A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1352" y="2052770"/>
                <a:ext cx="2161806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F3AFFB2-A3C7-4E58-8AC9-2F49B1AE94CE}"/>
                  </a:ext>
                </a:extLst>
              </p14:cNvPr>
              <p14:cNvContentPartPr/>
              <p14:nvPr/>
            </p14:nvContentPartPr>
            <p14:xfrm>
              <a:off x="2312223" y="3947963"/>
              <a:ext cx="1440360" cy="393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F3AFFB2-A3C7-4E58-8AC9-2F49B1AE94C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94223" y="3929979"/>
                <a:ext cx="1476000" cy="428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846AD7C-77B5-4828-B18D-D823758F3DC1}"/>
                  </a:ext>
                </a:extLst>
              </p14:cNvPr>
              <p14:cNvContentPartPr/>
              <p14:nvPr/>
            </p14:nvContentPartPr>
            <p14:xfrm>
              <a:off x="291543" y="4054523"/>
              <a:ext cx="1575360" cy="3441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846AD7C-77B5-4828-B18D-D823758F3DC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3547" y="4036504"/>
                <a:ext cx="1610992" cy="379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C22D7CA-484B-491B-9035-D5DBD2518DAF}"/>
                  </a:ext>
                </a:extLst>
              </p14:cNvPr>
              <p14:cNvContentPartPr/>
              <p14:nvPr/>
            </p14:nvContentPartPr>
            <p14:xfrm>
              <a:off x="339063" y="1401263"/>
              <a:ext cx="123480" cy="140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C22D7CA-484B-491B-9035-D5DBD2518D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1063" y="1383623"/>
                <a:ext cx="1591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AEFE99E-6F2E-4E97-B6DC-E348B9ECBD96}"/>
                  </a:ext>
                </a:extLst>
              </p14:cNvPr>
              <p14:cNvContentPartPr/>
              <p14:nvPr/>
            </p14:nvContentPartPr>
            <p14:xfrm>
              <a:off x="4128423" y="4129403"/>
              <a:ext cx="402480" cy="208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AEFE99E-6F2E-4E97-B6DC-E348B9ECBD9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10407" y="4111403"/>
                <a:ext cx="438152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E6905CA-BD90-403B-9F82-8B035B73425D}"/>
                  </a:ext>
                </a:extLst>
              </p14:cNvPr>
              <p14:cNvContentPartPr/>
              <p14:nvPr/>
            </p14:nvContentPartPr>
            <p14:xfrm>
              <a:off x="4946343" y="3895043"/>
              <a:ext cx="2181600" cy="4435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E6905CA-BD90-403B-9F82-8B035B7342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28346" y="3877028"/>
                <a:ext cx="2217234" cy="479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24A26E2-AE62-42C0-9728-345462881E76}"/>
                  </a:ext>
                </a:extLst>
              </p14:cNvPr>
              <p14:cNvContentPartPr/>
              <p14:nvPr/>
            </p14:nvContentPartPr>
            <p14:xfrm>
              <a:off x="6636903" y="934703"/>
              <a:ext cx="429120" cy="4374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24A26E2-AE62-42C0-9728-345462881E7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00903" y="898703"/>
                <a:ext cx="50076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5080D0B-D78A-4566-800F-3C232B431EF9}"/>
                  </a:ext>
                </a:extLst>
              </p14:cNvPr>
              <p14:cNvContentPartPr/>
              <p14:nvPr/>
            </p14:nvContentPartPr>
            <p14:xfrm>
              <a:off x="1282875" y="2818490"/>
              <a:ext cx="145800" cy="146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5080D0B-D78A-4566-800F-3C232B431E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64875" y="2587370"/>
                <a:ext cx="268056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8CC83BB-1AEE-48F0-A39D-E6903FD71931}"/>
                  </a:ext>
                </a:extLst>
              </p14:cNvPr>
              <p14:cNvContentPartPr/>
              <p14:nvPr/>
            </p14:nvContentPartPr>
            <p14:xfrm>
              <a:off x="1769343" y="2701871"/>
              <a:ext cx="881280" cy="3531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8CC83BB-1AEE-48F0-A39D-E6903FD7193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51343" y="2683871"/>
                <a:ext cx="9169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4207E4DA-1A0C-480B-9BCA-A24C2D9409B1}"/>
                  </a:ext>
                </a:extLst>
              </p14:cNvPr>
              <p14:cNvContentPartPr/>
              <p14:nvPr/>
            </p14:nvContentPartPr>
            <p14:xfrm>
              <a:off x="6444364" y="4884623"/>
              <a:ext cx="619920" cy="3960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4207E4DA-1A0C-480B-9BCA-A24C2D9409B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26374" y="4866623"/>
                <a:ext cx="655539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B6F9941A-1796-499C-BAF2-D9D2AAFE0CCC}"/>
                  </a:ext>
                </a:extLst>
              </p14:cNvPr>
              <p14:cNvContentPartPr/>
              <p14:nvPr/>
            </p14:nvContentPartPr>
            <p14:xfrm>
              <a:off x="3961084" y="4911263"/>
              <a:ext cx="2213640" cy="5698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B6F9941A-1796-499C-BAF2-D9D2AAFE0CC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43084" y="4893263"/>
                <a:ext cx="224928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8F71F669-1A02-403D-A996-D04049A4D5F5}"/>
                  </a:ext>
                </a:extLst>
              </p14:cNvPr>
              <p14:cNvContentPartPr/>
              <p14:nvPr/>
            </p14:nvContentPartPr>
            <p14:xfrm>
              <a:off x="859324" y="4938263"/>
              <a:ext cx="2799360" cy="55404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8F71F669-1A02-403D-A996-D04049A4D5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41326" y="4920263"/>
                <a:ext cx="2834995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BCCC860C-4E7C-4BE8-9B1B-A082F17B8FDF}"/>
                  </a:ext>
                </a:extLst>
              </p14:cNvPr>
              <p14:cNvContentPartPr/>
              <p14:nvPr/>
            </p14:nvContentPartPr>
            <p14:xfrm>
              <a:off x="7441924" y="4918823"/>
              <a:ext cx="2418840" cy="38988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BCCC860C-4E7C-4BE8-9B1B-A082F17B8F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23924" y="4900823"/>
                <a:ext cx="245448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1CE61720-B1F0-4F11-B96D-5F0835A56998}"/>
                  </a:ext>
                </a:extLst>
              </p14:cNvPr>
              <p14:cNvContentPartPr/>
              <p14:nvPr/>
            </p14:nvContentPartPr>
            <p14:xfrm>
              <a:off x="291543" y="6201203"/>
              <a:ext cx="110160" cy="1101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1CE61720-B1F0-4F11-B96D-5F0835A5699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3543" y="6183203"/>
                <a:ext cx="1458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032D1FDC-82B6-48F1-B9C0-AE7E3F099A95}"/>
                  </a:ext>
                </a:extLst>
              </p14:cNvPr>
              <p14:cNvContentPartPr/>
              <p14:nvPr/>
            </p14:nvContentPartPr>
            <p14:xfrm>
              <a:off x="327604" y="5151689"/>
              <a:ext cx="122040" cy="11340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032D1FDC-82B6-48F1-B9C0-AE7E3F099A9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9604" y="5133689"/>
                <a:ext cx="1576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6F50F1E7-A6E6-4016-A70A-4CBB051B153E}"/>
                  </a:ext>
                </a:extLst>
              </p14:cNvPr>
              <p14:cNvContentPartPr/>
              <p14:nvPr/>
            </p14:nvContentPartPr>
            <p14:xfrm>
              <a:off x="2599143" y="6021563"/>
              <a:ext cx="2154240" cy="42228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6F50F1E7-A6E6-4016-A70A-4CBB051B153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81143" y="6003548"/>
                <a:ext cx="2189880" cy="457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67D5D6EA-F0D3-451F-B7F0-68B5D452DBB1}"/>
                  </a:ext>
                </a:extLst>
              </p14:cNvPr>
              <p14:cNvContentPartPr/>
              <p14:nvPr/>
            </p14:nvContentPartPr>
            <p14:xfrm>
              <a:off x="874383" y="6087083"/>
              <a:ext cx="1344960" cy="3585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67D5D6EA-F0D3-451F-B7F0-68B5D452DBB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56383" y="6069065"/>
                <a:ext cx="1380600" cy="394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A580E581-22D3-456D-A85E-1EBD1D4FA5D4}"/>
                  </a:ext>
                </a:extLst>
              </p14:cNvPr>
              <p14:cNvContentPartPr/>
              <p14:nvPr/>
            </p14:nvContentPartPr>
            <p14:xfrm>
              <a:off x="6694863" y="6042803"/>
              <a:ext cx="1483200" cy="35136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A580E581-22D3-456D-A85E-1EBD1D4FA5D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76863" y="6024803"/>
                <a:ext cx="151884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9A75D4DB-7FF8-429E-9BF4-1680D18CE8DD}"/>
                  </a:ext>
                </a:extLst>
              </p14:cNvPr>
              <p14:cNvContentPartPr/>
              <p14:nvPr/>
            </p14:nvContentPartPr>
            <p14:xfrm>
              <a:off x="6883863" y="2585180"/>
              <a:ext cx="1664640" cy="35316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9A75D4DB-7FF8-429E-9BF4-1680D18CE8D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65863" y="2567180"/>
                <a:ext cx="17002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647BE290-E2EF-46B0-887C-9516FA00265A}"/>
                  </a:ext>
                </a:extLst>
              </p14:cNvPr>
              <p14:cNvContentPartPr/>
              <p14:nvPr/>
            </p14:nvContentPartPr>
            <p14:xfrm>
              <a:off x="6355383" y="6007883"/>
              <a:ext cx="220320" cy="41184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647BE290-E2EF-46B0-887C-9516FA00265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37383" y="5989899"/>
                <a:ext cx="255960" cy="447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D981A787-B667-4172-B0C8-6DA77E484660}"/>
                  </a:ext>
                </a:extLst>
              </p14:cNvPr>
              <p14:cNvContentPartPr/>
              <p14:nvPr/>
            </p14:nvContentPartPr>
            <p14:xfrm>
              <a:off x="4993143" y="6053603"/>
              <a:ext cx="989640" cy="43488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D981A787-B667-4172-B0C8-6DA77E48466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75150" y="6035603"/>
                <a:ext cx="1025267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FA0AB49E-B9E2-4135-84FA-3559B2076B60}"/>
                  </a:ext>
                </a:extLst>
              </p14:cNvPr>
              <p14:cNvContentPartPr/>
              <p14:nvPr/>
            </p14:nvContentPartPr>
            <p14:xfrm>
              <a:off x="5830863" y="2674820"/>
              <a:ext cx="506880" cy="27792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FA0AB49E-B9E2-4135-84FA-3559B2076B6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12863" y="2656820"/>
                <a:ext cx="5425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411A659D-9639-4AFA-97B2-76D9A3B1C6BB}"/>
                  </a:ext>
                </a:extLst>
              </p14:cNvPr>
              <p14:cNvContentPartPr/>
              <p14:nvPr/>
            </p14:nvContentPartPr>
            <p14:xfrm>
              <a:off x="2972823" y="2656151"/>
              <a:ext cx="3616560" cy="50904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411A659D-9639-4AFA-97B2-76D9A3B1C6B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54823" y="2638151"/>
                <a:ext cx="365220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D92296DD-4B58-4DF2-B419-AB1A4EC4D524}"/>
                  </a:ext>
                </a:extLst>
              </p14:cNvPr>
              <p14:cNvContentPartPr/>
              <p14:nvPr/>
            </p14:nvContentPartPr>
            <p14:xfrm>
              <a:off x="5515503" y="2921780"/>
              <a:ext cx="86760" cy="15120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D92296DD-4B58-4DF2-B419-AB1A4EC4D52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97503" y="2903823"/>
                <a:ext cx="122400" cy="186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FBEAEF33-F244-4DA5-9261-B2FCE2A85E85}"/>
                  </a:ext>
                </a:extLst>
              </p14:cNvPr>
              <p14:cNvContentPartPr/>
              <p14:nvPr/>
            </p14:nvContentPartPr>
            <p14:xfrm>
              <a:off x="242223" y="682703"/>
              <a:ext cx="3068280" cy="2264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FBEAEF33-F244-4DA5-9261-B2FCE2A85E8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06223" y="647063"/>
                <a:ext cx="313992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3D3192-F008-4925-8DF0-7EE99609A07A}"/>
                  </a:ext>
                </a:extLst>
              </p14:cNvPr>
              <p14:cNvContentPartPr/>
              <p14:nvPr/>
            </p14:nvContentPartPr>
            <p14:xfrm>
              <a:off x="1320063" y="3356063"/>
              <a:ext cx="117000" cy="130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3D3192-F008-4925-8DF0-7EE99609A07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302063" y="3338063"/>
                <a:ext cx="152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1404277-031D-4D38-9FA6-2067168619A8}"/>
                  </a:ext>
                </a:extLst>
              </p14:cNvPr>
              <p14:cNvContentPartPr/>
              <p14:nvPr/>
            </p14:nvContentPartPr>
            <p14:xfrm>
              <a:off x="1782663" y="3159863"/>
              <a:ext cx="2073960" cy="391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1404277-031D-4D38-9FA6-2067168619A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64660" y="3142207"/>
                <a:ext cx="2109606" cy="427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20D7DA3-7BCC-45DC-A916-42D962D471A5}"/>
                  </a:ext>
                </a:extLst>
              </p14:cNvPr>
              <p14:cNvContentPartPr/>
              <p14:nvPr/>
            </p14:nvContentPartPr>
            <p14:xfrm>
              <a:off x="-145137" y="3090743"/>
              <a:ext cx="6480" cy="6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20D7DA3-7BCC-45DC-A916-42D962D471A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-163137" y="3072743"/>
                <a:ext cx="421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4ECBD8-9929-4DF7-8E33-FB2C48F8CA0A}"/>
                  </a:ext>
                </a:extLst>
              </p14:cNvPr>
              <p14:cNvContentPartPr/>
              <p14:nvPr/>
            </p14:nvContentPartPr>
            <p14:xfrm>
              <a:off x="8827863" y="2472623"/>
              <a:ext cx="391320" cy="403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4ECBD8-9929-4DF7-8E33-FB2C48F8CA0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792223" y="2436623"/>
                <a:ext cx="46296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9C34E1-87E0-4F7D-AF07-47EDE8D50EF3}"/>
                  </a:ext>
                </a:extLst>
              </p14:cNvPr>
              <p14:cNvContentPartPr/>
              <p14:nvPr/>
            </p14:nvContentPartPr>
            <p14:xfrm>
              <a:off x="4022943" y="3378743"/>
              <a:ext cx="78120" cy="185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9C34E1-87E0-4F7D-AF07-47EDE8D50EF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05303" y="3360743"/>
                <a:ext cx="1137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EECD5DB-45C8-412E-81F1-E0B99BA7AEE8}"/>
                  </a:ext>
                </a:extLst>
              </p14:cNvPr>
              <p14:cNvContentPartPr/>
              <p14:nvPr/>
            </p14:nvContentPartPr>
            <p14:xfrm>
              <a:off x="5660943" y="3132143"/>
              <a:ext cx="1230480" cy="307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EECD5DB-45C8-412E-81F1-E0B99BA7AEE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643298" y="3114482"/>
                <a:ext cx="1266130" cy="343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925F0FF-725A-4F3D-9122-32AD14158D00}"/>
                  </a:ext>
                </a:extLst>
              </p14:cNvPr>
              <p14:cNvContentPartPr/>
              <p14:nvPr/>
            </p14:nvContentPartPr>
            <p14:xfrm>
              <a:off x="4322463" y="3172463"/>
              <a:ext cx="994680" cy="367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925F0FF-725A-4F3D-9122-32AD14158D0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304817" y="3154463"/>
                <a:ext cx="1030333" cy="40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76550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9DC3CA3-7FE7-49A6-BBCC-382833712F3B}"/>
                  </a:ext>
                </a:extLst>
              </p14:cNvPr>
              <p14:cNvContentPartPr/>
              <p14:nvPr/>
            </p14:nvContentPartPr>
            <p14:xfrm>
              <a:off x="2020623" y="225503"/>
              <a:ext cx="3094920" cy="477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9DC3CA3-7FE7-49A6-BBCC-382833712F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4983" y="189863"/>
                <a:ext cx="31665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325FA08-7B89-49D8-A869-8A3EA9E9F5A0}"/>
                  </a:ext>
                </a:extLst>
              </p14:cNvPr>
              <p14:cNvContentPartPr/>
              <p14:nvPr/>
            </p14:nvContentPartPr>
            <p14:xfrm>
              <a:off x="414663" y="252863"/>
              <a:ext cx="1363680" cy="489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325FA08-7B89-49D8-A869-8A3EA9E9F5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014" y="217223"/>
                <a:ext cx="1435339" cy="5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1467D9B-36EA-4DF3-A25F-ABAD86249B8C}"/>
                  </a:ext>
                </a:extLst>
              </p14:cNvPr>
              <p14:cNvContentPartPr/>
              <p14:nvPr/>
            </p14:nvContentPartPr>
            <p14:xfrm>
              <a:off x="5523423" y="304343"/>
              <a:ext cx="1223280" cy="389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1467D9B-36EA-4DF3-A25F-ABAD86249B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7783" y="268343"/>
                <a:ext cx="129492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114906A-87E4-4D0C-AE71-164E237C3124}"/>
                  </a:ext>
                </a:extLst>
              </p14:cNvPr>
              <p14:cNvContentPartPr/>
              <p14:nvPr/>
            </p14:nvContentPartPr>
            <p14:xfrm>
              <a:off x="7022463" y="410183"/>
              <a:ext cx="240840" cy="150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114906A-87E4-4D0C-AE71-164E237C31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86823" y="374183"/>
                <a:ext cx="31248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2A5BE37-DCD3-43D3-8468-03A86A9D6B3F}"/>
                  </a:ext>
                </a:extLst>
              </p14:cNvPr>
              <p14:cNvContentPartPr/>
              <p14:nvPr/>
            </p14:nvContentPartPr>
            <p14:xfrm>
              <a:off x="8922183" y="207143"/>
              <a:ext cx="2400480" cy="4219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2A5BE37-DCD3-43D3-8468-03A86A9D6B3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86543" y="171503"/>
                <a:ext cx="247212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F7FD450-ACDF-4A23-9A94-D6E4352B7FDA}"/>
                  </a:ext>
                </a:extLst>
              </p14:cNvPr>
              <p14:cNvContentPartPr/>
              <p14:nvPr/>
            </p14:nvContentPartPr>
            <p14:xfrm>
              <a:off x="7517103" y="272663"/>
              <a:ext cx="937080" cy="3607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F7FD450-ACDF-4A23-9A94-D6E4352B7FD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81103" y="236699"/>
                <a:ext cx="1008720" cy="432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94DD19B-50ED-4469-8071-855A0B948A33}"/>
                  </a:ext>
                </a:extLst>
              </p14:cNvPr>
              <p14:cNvContentPartPr/>
              <p14:nvPr/>
            </p14:nvContentPartPr>
            <p14:xfrm>
              <a:off x="183543" y="794663"/>
              <a:ext cx="11421000" cy="3006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94DD19B-50ED-4469-8071-855A0B948A3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7543" y="759023"/>
                <a:ext cx="1149264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66EF895-FC52-4CEB-8DEA-20A3B7F0AB23}"/>
                  </a:ext>
                </a:extLst>
              </p14:cNvPr>
              <p14:cNvContentPartPr/>
              <p14:nvPr/>
            </p14:nvContentPartPr>
            <p14:xfrm>
              <a:off x="1608066" y="2462709"/>
              <a:ext cx="621837" cy="694155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66EF895-FC52-4CEB-8DEA-20A3B7F0AB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90063" y="2444707"/>
                <a:ext cx="657484" cy="7297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6488BEA-78E3-4296-900E-47EBF1B38AB6}"/>
                  </a:ext>
                </a:extLst>
              </p14:cNvPr>
              <p14:cNvContentPartPr/>
              <p14:nvPr/>
            </p14:nvContentPartPr>
            <p14:xfrm>
              <a:off x="1587508" y="2779553"/>
              <a:ext cx="325551" cy="405609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6488BEA-78E3-4296-900E-47EBF1B38AB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69502" y="2761558"/>
                <a:ext cx="361203" cy="441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35E9087-AF73-4D89-9ACF-00A1F456BDEE}"/>
                  </a:ext>
                </a:extLst>
              </p14:cNvPr>
              <p14:cNvContentPartPr/>
              <p14:nvPr/>
            </p14:nvContentPartPr>
            <p14:xfrm>
              <a:off x="2205475" y="2865899"/>
              <a:ext cx="492923" cy="462206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35E9087-AF73-4D89-9ACF-00A1F456BDE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87485" y="2847900"/>
                <a:ext cx="528543" cy="497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CDF7843-5635-44BC-831E-341E4C79DFAF}"/>
                  </a:ext>
                </a:extLst>
              </p14:cNvPr>
              <p14:cNvContentPartPr/>
              <p14:nvPr/>
            </p14:nvContentPartPr>
            <p14:xfrm>
              <a:off x="1457142" y="2806642"/>
              <a:ext cx="154794" cy="155278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CDF7843-5635-44BC-831E-341E4C79DFA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39143" y="2788670"/>
                <a:ext cx="190433" cy="190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2BEED40-06D3-4D2D-91E6-2B6BE078A483}"/>
                  </a:ext>
                </a:extLst>
              </p14:cNvPr>
              <p14:cNvContentPartPr/>
              <p14:nvPr/>
            </p14:nvContentPartPr>
            <p14:xfrm>
              <a:off x="2473946" y="2820670"/>
              <a:ext cx="143911" cy="200991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2BEED40-06D3-4D2D-91E6-2B6BE078A48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56002" y="2802660"/>
                <a:ext cx="179440" cy="236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D116F75-A1E4-49CC-A45D-278BF9A9AF1F}"/>
                  </a:ext>
                </a:extLst>
              </p14:cNvPr>
              <p14:cNvContentPartPr/>
              <p14:nvPr/>
            </p14:nvContentPartPr>
            <p14:xfrm>
              <a:off x="1495357" y="3058667"/>
              <a:ext cx="210423" cy="2411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D116F75-A1E4-49CC-A45D-278BF9A9AF1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77372" y="3040698"/>
                <a:ext cx="246033" cy="276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CCBADE0-0E43-4EA3-B54E-2857A6736B46}"/>
                  </a:ext>
                </a:extLst>
              </p14:cNvPr>
              <p14:cNvContentPartPr/>
              <p14:nvPr/>
            </p14:nvContentPartPr>
            <p14:xfrm>
              <a:off x="1210439" y="3425093"/>
              <a:ext cx="267503" cy="257103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CCBADE0-0E43-4EA3-B54E-2857A6736B4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92437" y="3407089"/>
                <a:ext cx="303146" cy="292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0A825FA-FD17-41D1-93D3-14A77BEB8CB7}"/>
                  </a:ext>
                </a:extLst>
              </p14:cNvPr>
              <p14:cNvContentPartPr/>
              <p14:nvPr/>
            </p14:nvContentPartPr>
            <p14:xfrm>
              <a:off x="868924" y="3805790"/>
              <a:ext cx="980282" cy="456885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0A825FA-FD17-41D1-93D3-14A77BEB8CB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0931" y="3787788"/>
                <a:ext cx="1015909" cy="492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EF6B0F2-C00A-4D18-B6D1-645B0A66C62C}"/>
                  </a:ext>
                </a:extLst>
              </p14:cNvPr>
              <p14:cNvContentPartPr/>
              <p14:nvPr/>
            </p14:nvContentPartPr>
            <p14:xfrm>
              <a:off x="712679" y="3797809"/>
              <a:ext cx="153827" cy="183093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EF6B0F2-C00A-4D18-B6D1-645B0A66C62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4709" y="3779823"/>
                <a:ext cx="189408" cy="218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7930B8A-909B-4B42-84D3-2F1365782ED7}"/>
                  </a:ext>
                </a:extLst>
              </p14:cNvPr>
              <p14:cNvContentPartPr/>
              <p14:nvPr/>
            </p14:nvContentPartPr>
            <p14:xfrm>
              <a:off x="1720534" y="3794422"/>
              <a:ext cx="172209" cy="235335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7930B8A-909B-4B42-84D3-2F1365782ED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02521" y="3776430"/>
                <a:ext cx="207876" cy="270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546B072-7748-494F-AA3B-1D91A0C1FECE}"/>
                  </a:ext>
                </a:extLst>
              </p14:cNvPr>
              <p14:cNvContentPartPr/>
              <p14:nvPr/>
            </p14:nvContentPartPr>
            <p14:xfrm>
              <a:off x="516526" y="4379979"/>
              <a:ext cx="282983" cy="278145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546B072-7748-494F-AA3B-1D91A0C1FEC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8547" y="4361964"/>
                <a:ext cx="318581" cy="313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17B5CCC-60A4-4F15-91E2-AB79EDD967D6}"/>
                  </a:ext>
                </a:extLst>
              </p14:cNvPr>
              <p14:cNvContentPartPr/>
              <p14:nvPr/>
            </p14:nvContentPartPr>
            <p14:xfrm>
              <a:off x="1727306" y="4350472"/>
              <a:ext cx="217921" cy="273308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17B5CCC-60A4-4F15-91E2-AB79EDD967D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09326" y="4332468"/>
                <a:ext cx="253522" cy="308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2674EEF-8E70-4356-A5E7-7B3D6BAFE51F}"/>
                  </a:ext>
                </a:extLst>
              </p14:cNvPr>
              <p14:cNvContentPartPr/>
              <p14:nvPr/>
            </p14:nvContentPartPr>
            <p14:xfrm>
              <a:off x="2793934" y="3450006"/>
              <a:ext cx="451080" cy="347561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2674EEF-8E70-4356-A5E7-7B3D6BAFE51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75948" y="3432016"/>
                <a:ext cx="486692" cy="383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DB63B5C-F593-4A5D-9A81-DB3FB210280B}"/>
                  </a:ext>
                </a:extLst>
              </p14:cNvPr>
              <p14:cNvContentPartPr/>
              <p14:nvPr/>
            </p14:nvContentPartPr>
            <p14:xfrm>
              <a:off x="2638657" y="3866982"/>
              <a:ext cx="929974" cy="5263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DB63B5C-F593-4A5D-9A81-DB3FB210280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20655" y="3848970"/>
                <a:ext cx="965618" cy="561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73CD2FA-7D56-405F-AFF9-B294226ABF2F}"/>
                  </a:ext>
                </a:extLst>
              </p14:cNvPr>
              <p14:cNvContentPartPr/>
              <p14:nvPr/>
            </p14:nvContentPartPr>
            <p14:xfrm>
              <a:off x="2431861" y="3916323"/>
              <a:ext cx="173660" cy="184786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73CD2FA-7D56-405F-AFF9-B294226ABF2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13846" y="3898348"/>
                <a:ext cx="209329" cy="220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FD8515D-C155-48EE-B43E-E186BCB4FB21}"/>
                  </a:ext>
                </a:extLst>
              </p14:cNvPr>
              <p14:cNvContentPartPr/>
              <p14:nvPr/>
            </p14:nvContentPartPr>
            <p14:xfrm>
              <a:off x="3519048" y="3852954"/>
              <a:ext cx="180916" cy="263875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FD8515D-C155-48EE-B43E-E186BCB4FB2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01064" y="3834954"/>
                <a:ext cx="216524" cy="299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3A7B01F-C375-43C0-AE09-992CA4175ED7}"/>
                  </a:ext>
                </a:extLst>
              </p14:cNvPr>
              <p14:cNvContentPartPr/>
              <p14:nvPr/>
            </p14:nvContentPartPr>
            <p14:xfrm>
              <a:off x="2398000" y="4530178"/>
              <a:ext cx="259280" cy="283708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3A7B01F-C375-43C0-AE09-992CA4175ED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80019" y="4512199"/>
                <a:ext cx="294882" cy="319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6994B47-700D-41C5-8E39-79B3A70BBC77}"/>
                  </a:ext>
                </a:extLst>
              </p14:cNvPr>
              <p14:cNvContentPartPr/>
              <p14:nvPr/>
            </p14:nvContentPartPr>
            <p14:xfrm>
              <a:off x="3266782" y="4557025"/>
              <a:ext cx="1018013" cy="836372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6994B47-700D-41C5-8E39-79B3A70BBC7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248783" y="4539023"/>
                <a:ext cx="1053651" cy="872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F878906-97C8-4FF5-A920-29603FE15580}"/>
                  </a:ext>
                </a:extLst>
              </p14:cNvPr>
              <p14:cNvContentPartPr/>
              <p14:nvPr/>
            </p14:nvContentPartPr>
            <p14:xfrm>
              <a:off x="3050312" y="4927805"/>
              <a:ext cx="228321" cy="243559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F878906-97C8-4FF5-A920-29603FE1558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32306" y="4909790"/>
                <a:ext cx="263974" cy="279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50AC4E7-42B6-41BC-A238-054E0E62C6D2}"/>
                  </a:ext>
                </a:extLst>
              </p14:cNvPr>
              <p14:cNvContentPartPr/>
              <p14:nvPr/>
            </p14:nvContentPartPr>
            <p14:xfrm>
              <a:off x="4215138" y="4916680"/>
              <a:ext cx="212600" cy="222516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50AC4E7-42B6-41BC-A238-054E0E62C6D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97152" y="4898677"/>
                <a:ext cx="248213" cy="258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8E1E410-A512-4686-812B-F0C3FAB30C6C}"/>
                  </a:ext>
                </a:extLst>
              </p14:cNvPr>
              <p14:cNvContentPartPr/>
              <p14:nvPr/>
            </p14:nvContentPartPr>
            <p14:xfrm>
              <a:off x="3047410" y="5511428"/>
              <a:ext cx="226870" cy="244284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8E1E410-A512-4686-812B-F0C3FAB30C6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29433" y="5493413"/>
                <a:ext cx="262465" cy="27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F999A2E-7CDA-4ED7-98D2-71E1228C36B4}"/>
                  </a:ext>
                </a:extLst>
              </p14:cNvPr>
              <p14:cNvContentPartPr/>
              <p14:nvPr/>
            </p14:nvContentPartPr>
            <p14:xfrm>
              <a:off x="4189500" y="5517475"/>
              <a:ext cx="217921" cy="260247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F999A2E-7CDA-4ED7-98D2-71E1228C36B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171520" y="5499477"/>
                <a:ext cx="253522" cy="295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633722B-FE2A-4CAF-9DF0-5CB7D9DC42B0}"/>
                  </a:ext>
                </a:extLst>
              </p14:cNvPr>
              <p14:cNvContentPartPr/>
              <p14:nvPr/>
            </p14:nvContentPartPr>
            <p14:xfrm>
              <a:off x="445007" y="6113861"/>
              <a:ext cx="595652" cy="578526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633722B-FE2A-4CAF-9DF0-5CB7D9DC42B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27011" y="6095861"/>
                <a:ext cx="631283" cy="614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85610C6-3C3E-44CC-BEC5-288DD831B8FA}"/>
                  </a:ext>
                </a:extLst>
              </p14:cNvPr>
              <p14:cNvContentPartPr/>
              <p14:nvPr/>
            </p14:nvContentPartPr>
            <p14:xfrm>
              <a:off x="1533287" y="6153119"/>
              <a:ext cx="303713" cy="390947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85610C6-3C3E-44CC-BEC5-288DD831B8F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515295" y="6135136"/>
                <a:ext cx="339338" cy="426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25DC7FA-1E28-48F1-85E3-DADC173F21BF}"/>
                  </a:ext>
                </a:extLst>
              </p14:cNvPr>
              <p14:cNvContentPartPr/>
              <p14:nvPr/>
            </p14:nvContentPartPr>
            <p14:xfrm>
              <a:off x="2228087" y="6247343"/>
              <a:ext cx="177946" cy="140484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25DC7FA-1E28-48F1-85E3-DADC173F21B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210113" y="6229332"/>
                <a:ext cx="213535" cy="176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AEE3846-0573-4490-8CCC-BD6C3BC089C7}"/>
                  </a:ext>
                </a:extLst>
              </p14:cNvPr>
              <p14:cNvContentPartPr/>
              <p14:nvPr/>
            </p14:nvContentPartPr>
            <p14:xfrm>
              <a:off x="6120624" y="3271869"/>
              <a:ext cx="628560" cy="7405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AEE3846-0573-4490-8CCC-BD6C3BC089C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02624" y="3253860"/>
                <a:ext cx="664200" cy="776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5EE5A44-7D34-4F4E-A0D6-8FE3F78AEB98}"/>
                  </a:ext>
                </a:extLst>
              </p14:cNvPr>
              <p14:cNvContentPartPr/>
              <p14:nvPr/>
            </p14:nvContentPartPr>
            <p14:xfrm>
              <a:off x="6694824" y="3724749"/>
              <a:ext cx="203040" cy="2624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5EE5A44-7D34-4F4E-A0D6-8FE3F78AEB9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676824" y="3706724"/>
                <a:ext cx="238680" cy="298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F34C1E8-81FC-4FFF-96AE-5AB8A3FE2AC2}"/>
                  </a:ext>
                </a:extLst>
              </p14:cNvPr>
              <p14:cNvContentPartPr/>
              <p14:nvPr/>
            </p14:nvContentPartPr>
            <p14:xfrm>
              <a:off x="9778337" y="4480089"/>
              <a:ext cx="1336680" cy="6879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F34C1E8-81FC-4FFF-96AE-5AB8A3FE2AC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760337" y="4462089"/>
                <a:ext cx="137232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6B9906A-B486-44C5-90B1-64C430844C0D}"/>
                  </a:ext>
                </a:extLst>
              </p14:cNvPr>
              <p14:cNvContentPartPr/>
              <p14:nvPr/>
            </p14:nvContentPartPr>
            <p14:xfrm>
              <a:off x="6888977" y="2707089"/>
              <a:ext cx="3720240" cy="1608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6B9906A-B486-44C5-90B1-64C430844C0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70977" y="2689089"/>
                <a:ext cx="3755880" cy="16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9948D634-326B-460B-895E-28C471C71324}"/>
                  </a:ext>
                </a:extLst>
              </p14:cNvPr>
              <p14:cNvContentPartPr/>
              <p14:nvPr/>
            </p14:nvContentPartPr>
            <p14:xfrm>
              <a:off x="5877659" y="4193282"/>
              <a:ext cx="1655280" cy="3391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9948D634-326B-460B-895E-28C471C7132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859655" y="4175301"/>
                <a:ext cx="1690928" cy="374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C25DE3D-F9E7-431D-9820-25A782E57F31}"/>
                  </a:ext>
                </a:extLst>
              </p14:cNvPr>
              <p14:cNvContentPartPr/>
              <p14:nvPr/>
            </p14:nvContentPartPr>
            <p14:xfrm>
              <a:off x="8247179" y="4091042"/>
              <a:ext cx="1081800" cy="4248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C25DE3D-F9E7-431D-9820-25A782E57F3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229179" y="4073042"/>
                <a:ext cx="111744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7589504-C5AF-4D6E-8DB6-A2D46CA45801}"/>
                  </a:ext>
                </a:extLst>
              </p14:cNvPr>
              <p14:cNvContentPartPr/>
              <p14:nvPr/>
            </p14:nvContentPartPr>
            <p14:xfrm>
              <a:off x="9182099" y="5230082"/>
              <a:ext cx="1123920" cy="4284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7589504-C5AF-4D6E-8DB6-A2D46CA4580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164105" y="5212067"/>
                <a:ext cx="1159549" cy="464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D5EB084-2066-4B51-8E23-CD0308337E61}"/>
                  </a:ext>
                </a:extLst>
              </p14:cNvPr>
              <p14:cNvContentPartPr/>
              <p14:nvPr/>
            </p14:nvContentPartPr>
            <p14:xfrm>
              <a:off x="10871219" y="5290922"/>
              <a:ext cx="551520" cy="4615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D5EB084-2066-4B51-8E23-CD0308337E6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853219" y="5272908"/>
                <a:ext cx="587160" cy="497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4597F07-1630-4CE1-BB48-D62F0B33B315}"/>
                  </a:ext>
                </a:extLst>
              </p14:cNvPr>
              <p14:cNvContentPartPr/>
              <p14:nvPr/>
            </p14:nvContentPartPr>
            <p14:xfrm>
              <a:off x="2793698" y="6246916"/>
              <a:ext cx="323640" cy="2916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4597F07-1630-4CE1-BB48-D62F0B33B31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775678" y="6228894"/>
                <a:ext cx="359320" cy="327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1AA6002-B7A5-4839-B2A2-01AE2E16228E}"/>
                  </a:ext>
                </a:extLst>
              </p14:cNvPr>
              <p14:cNvContentPartPr/>
              <p14:nvPr/>
            </p14:nvContentPartPr>
            <p14:xfrm>
              <a:off x="3462218" y="6283276"/>
              <a:ext cx="182880" cy="1724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1AA6002-B7A5-4839-B2A2-01AE2E16228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444218" y="6265276"/>
                <a:ext cx="2185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BF3CA90-540B-4B61-A2C1-8A95AE9B0003}"/>
                  </a:ext>
                </a:extLst>
              </p14:cNvPr>
              <p14:cNvContentPartPr/>
              <p14:nvPr/>
            </p14:nvContentPartPr>
            <p14:xfrm>
              <a:off x="4636538" y="6041716"/>
              <a:ext cx="991440" cy="4896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BF3CA90-540B-4B61-A2C1-8A95AE9B000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618538" y="6023716"/>
                <a:ext cx="102708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DD56E66-392A-45A3-8840-AE6A8AD68212}"/>
                  </a:ext>
                </a:extLst>
              </p14:cNvPr>
              <p14:cNvContentPartPr/>
              <p14:nvPr/>
            </p14:nvContentPartPr>
            <p14:xfrm>
              <a:off x="3869738" y="6037756"/>
              <a:ext cx="558000" cy="5403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DD56E66-392A-45A3-8840-AE6A8AD6821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851738" y="6019756"/>
                <a:ext cx="59364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9727B82-6657-4204-B396-77CC21E867D1}"/>
                  </a:ext>
                </a:extLst>
              </p14:cNvPr>
              <p14:cNvContentPartPr/>
              <p14:nvPr/>
            </p14:nvContentPartPr>
            <p14:xfrm>
              <a:off x="5834978" y="6005356"/>
              <a:ext cx="5385960" cy="5554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9727B82-6657-4204-B396-77CC21E867D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816977" y="5987344"/>
                <a:ext cx="5421602" cy="591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335ADB5-2596-442B-BB86-102ABF598965}"/>
                  </a:ext>
                </a:extLst>
              </p14:cNvPr>
              <p14:cNvContentPartPr/>
              <p14:nvPr/>
            </p14:nvContentPartPr>
            <p14:xfrm>
              <a:off x="7725539" y="2273402"/>
              <a:ext cx="347400" cy="5018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335ADB5-2596-442B-BB86-102ABF59896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707520" y="2255415"/>
                <a:ext cx="383077" cy="537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6333BD19-B72D-4746-88C2-C98EEEAE7E53}"/>
                  </a:ext>
                </a:extLst>
              </p14:cNvPr>
              <p14:cNvContentPartPr/>
              <p14:nvPr/>
            </p14:nvContentPartPr>
            <p14:xfrm>
              <a:off x="4495778" y="1055190"/>
              <a:ext cx="1945440" cy="4132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6333BD19-B72D-4746-88C2-C98EEEAE7E5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478138" y="1037190"/>
                <a:ext cx="198108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27E6CB8E-AC05-438A-B71E-D99917D6C385}"/>
                  </a:ext>
                </a:extLst>
              </p14:cNvPr>
              <p14:cNvContentPartPr/>
              <p14:nvPr/>
            </p14:nvContentPartPr>
            <p14:xfrm>
              <a:off x="6884018" y="1067070"/>
              <a:ext cx="4336920" cy="5965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27E6CB8E-AC05-438A-B71E-D99917D6C38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866018" y="1049081"/>
                <a:ext cx="4372560" cy="632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6E35A658-1E60-4581-9B84-43BBE145F4CA}"/>
                  </a:ext>
                </a:extLst>
              </p14:cNvPr>
              <p14:cNvContentPartPr/>
              <p14:nvPr/>
            </p14:nvContentPartPr>
            <p14:xfrm>
              <a:off x="222022" y="1293316"/>
              <a:ext cx="316800" cy="669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6E35A658-1E60-4581-9B84-43BBE145F4C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04022" y="1275316"/>
                <a:ext cx="3524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E24C13F5-741E-4E86-A00A-CB4AF0662E67}"/>
                  </a:ext>
                </a:extLst>
              </p14:cNvPr>
              <p14:cNvContentPartPr/>
              <p14:nvPr/>
            </p14:nvContentPartPr>
            <p14:xfrm>
              <a:off x="362782" y="1364956"/>
              <a:ext cx="60480" cy="2250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E24C13F5-741E-4E86-A00A-CB4AF0662E6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4782" y="1347316"/>
                <a:ext cx="961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F4D9F1E-5DC2-413C-8563-B525D5D774DA}"/>
                  </a:ext>
                </a:extLst>
              </p14:cNvPr>
              <p14:cNvContentPartPr/>
              <p14:nvPr/>
            </p14:nvContentPartPr>
            <p14:xfrm>
              <a:off x="279982" y="1601116"/>
              <a:ext cx="263880" cy="622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F4D9F1E-5DC2-413C-8563-B525D5D774D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61982" y="1583476"/>
                <a:ext cx="2995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28BA8EBE-F308-4DE0-8611-8B97CA2EC078}"/>
                  </a:ext>
                </a:extLst>
              </p14:cNvPr>
              <p14:cNvContentPartPr/>
              <p14:nvPr/>
            </p14:nvContentPartPr>
            <p14:xfrm>
              <a:off x="624862" y="1229236"/>
              <a:ext cx="83520" cy="4651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28BA8EBE-F308-4DE0-8611-8B97CA2EC07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07222" y="1211236"/>
                <a:ext cx="11916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4B1E787E-0F43-4839-B54E-5061DD00D763}"/>
                  </a:ext>
                </a:extLst>
              </p14:cNvPr>
              <p14:cNvContentPartPr/>
              <p14:nvPr/>
            </p14:nvContentPartPr>
            <p14:xfrm>
              <a:off x="587422" y="1482676"/>
              <a:ext cx="159120" cy="446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4B1E787E-0F43-4839-B54E-5061DD00D76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69422" y="1464676"/>
                <a:ext cx="1947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063C0BD-F16D-4207-9068-2D354E4386F6}"/>
                  </a:ext>
                </a:extLst>
              </p14:cNvPr>
              <p14:cNvContentPartPr/>
              <p14:nvPr/>
            </p14:nvContentPartPr>
            <p14:xfrm>
              <a:off x="1079182" y="1279276"/>
              <a:ext cx="227520" cy="3240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063C0BD-F16D-4207-9068-2D354E4386F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61182" y="1261276"/>
                <a:ext cx="26316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04EE235-A5E1-4A62-B8CA-EA4AB9398849}"/>
                  </a:ext>
                </a:extLst>
              </p14:cNvPr>
              <p14:cNvContentPartPr/>
              <p14:nvPr/>
            </p14:nvContentPartPr>
            <p14:xfrm>
              <a:off x="1379782" y="1256956"/>
              <a:ext cx="147960" cy="2887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04EE235-A5E1-4A62-B8CA-EA4AB939884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362142" y="1239316"/>
                <a:ext cx="18360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0654E83A-76B8-4054-B7BF-875812E225CB}"/>
                  </a:ext>
                </a:extLst>
              </p14:cNvPr>
              <p14:cNvContentPartPr/>
              <p14:nvPr/>
            </p14:nvContentPartPr>
            <p14:xfrm>
              <a:off x="1644022" y="1282876"/>
              <a:ext cx="176400" cy="2696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0654E83A-76B8-4054-B7BF-875812E225C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626022" y="1265236"/>
                <a:ext cx="21204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EB8C6231-A740-4E6A-8C62-F9416D6D3577}"/>
                  </a:ext>
                </a:extLst>
              </p14:cNvPr>
              <p14:cNvContentPartPr/>
              <p14:nvPr/>
            </p14:nvContentPartPr>
            <p14:xfrm>
              <a:off x="1919422" y="1265596"/>
              <a:ext cx="170640" cy="2718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EB8C6231-A740-4E6A-8C62-F9416D6D357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901422" y="1247596"/>
                <a:ext cx="20628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819E4FB-F467-49CB-98BF-B451074D0A1A}"/>
                  </a:ext>
                </a:extLst>
              </p14:cNvPr>
              <p14:cNvContentPartPr/>
              <p14:nvPr/>
            </p14:nvContentPartPr>
            <p14:xfrm>
              <a:off x="2369422" y="1222396"/>
              <a:ext cx="1568160" cy="2854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819E4FB-F467-49CB-98BF-B451074D0A1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351778" y="1204419"/>
                <a:ext cx="1603808" cy="321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D126BD20-03ED-4B67-A4C0-E5DE42605572}"/>
                  </a:ext>
                </a:extLst>
              </p14:cNvPr>
              <p14:cNvContentPartPr/>
              <p14:nvPr/>
            </p14:nvContentPartPr>
            <p14:xfrm>
              <a:off x="2468782" y="1854556"/>
              <a:ext cx="662760" cy="2084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D126BD20-03ED-4B67-A4C0-E5DE4260557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450782" y="1836916"/>
                <a:ext cx="6984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56190A68-7FBF-4A94-932F-99AC30264E32}"/>
                  </a:ext>
                </a:extLst>
              </p14:cNvPr>
              <p14:cNvContentPartPr/>
              <p14:nvPr/>
            </p14:nvContentPartPr>
            <p14:xfrm>
              <a:off x="1758862" y="1708756"/>
              <a:ext cx="304920" cy="4032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56190A68-7FBF-4A94-932F-99AC30264E3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41201" y="1691116"/>
                <a:ext cx="340602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44610DA3-89FA-4CB5-B7C2-12141E1A0F2B}"/>
                  </a:ext>
                </a:extLst>
              </p14:cNvPr>
              <p14:cNvContentPartPr/>
              <p14:nvPr/>
            </p14:nvContentPartPr>
            <p14:xfrm>
              <a:off x="436942" y="1810276"/>
              <a:ext cx="958680" cy="3423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44610DA3-89FA-4CB5-B7C2-12141E1A0F2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18949" y="1792636"/>
                <a:ext cx="994307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6C88D2E3-2860-44E5-9071-A1C4B2861ED2}"/>
                  </a:ext>
                </a:extLst>
              </p14:cNvPr>
              <p14:cNvContentPartPr/>
              <p14:nvPr/>
            </p14:nvContentPartPr>
            <p14:xfrm>
              <a:off x="3677302" y="1661956"/>
              <a:ext cx="2029680" cy="4946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6C88D2E3-2860-44E5-9071-A1C4B2861ED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659302" y="1644316"/>
                <a:ext cx="206532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B2EFADB3-8C54-46DF-8B21-183A733171A0}"/>
                  </a:ext>
                </a:extLst>
              </p14:cNvPr>
              <p14:cNvContentPartPr/>
              <p14:nvPr/>
            </p14:nvContentPartPr>
            <p14:xfrm>
              <a:off x="7472062" y="1690396"/>
              <a:ext cx="2374200" cy="3657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B2EFADB3-8C54-46DF-8B21-183A733171A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454422" y="1672756"/>
                <a:ext cx="24098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2C7CBA0B-609E-4CB1-B007-986DE2A82196}"/>
                  </a:ext>
                </a:extLst>
              </p14:cNvPr>
              <p14:cNvContentPartPr/>
              <p14:nvPr/>
            </p14:nvContentPartPr>
            <p14:xfrm>
              <a:off x="6158422" y="1744036"/>
              <a:ext cx="936000" cy="3146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2C7CBA0B-609E-4CB1-B007-986DE2A8219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140782" y="1726036"/>
                <a:ext cx="97164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58283F5-2483-499D-AD8C-7E50CA786233}"/>
                  </a:ext>
                </a:extLst>
              </p14:cNvPr>
              <p14:cNvContentPartPr/>
              <p14:nvPr/>
            </p14:nvContentPartPr>
            <p14:xfrm>
              <a:off x="4587022" y="3538996"/>
              <a:ext cx="747000" cy="5040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58283F5-2483-499D-AD8C-7E50CA78623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551022" y="3503356"/>
                <a:ext cx="8186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F986BA53-83D9-4882-91DF-DA3B6FF5503E}"/>
                  </a:ext>
                </a:extLst>
              </p14:cNvPr>
              <p14:cNvContentPartPr/>
              <p14:nvPr/>
            </p14:nvContentPartPr>
            <p14:xfrm>
              <a:off x="4676302" y="3805396"/>
              <a:ext cx="783000" cy="720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F986BA53-83D9-4882-91DF-DA3B6FF5503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640662" y="3769396"/>
                <a:ext cx="8546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46906317-1661-4606-9A41-7F3E1C0D8904}"/>
                  </a:ext>
                </a:extLst>
              </p14:cNvPr>
              <p14:cNvContentPartPr/>
              <p14:nvPr/>
            </p14:nvContentPartPr>
            <p14:xfrm>
              <a:off x="4777462" y="4262236"/>
              <a:ext cx="777240" cy="680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46906317-1661-4606-9A41-7F3E1C0D890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741822" y="4226596"/>
                <a:ext cx="848880" cy="1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81236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868DC62-D977-4963-834E-E2E38A5D70B5}"/>
                  </a:ext>
                </a:extLst>
              </p14:cNvPr>
              <p14:cNvContentPartPr/>
              <p14:nvPr/>
            </p14:nvContentPartPr>
            <p14:xfrm>
              <a:off x="228903" y="161783"/>
              <a:ext cx="1387440" cy="465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868DC62-D977-4963-834E-E2E38A5D70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903" y="125783"/>
                <a:ext cx="145908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0B23C23-DADA-4AE3-9D3D-FA97951ACCB8}"/>
                  </a:ext>
                </a:extLst>
              </p14:cNvPr>
              <p14:cNvContentPartPr/>
              <p14:nvPr/>
            </p14:nvContentPartPr>
            <p14:xfrm>
              <a:off x="201543" y="87623"/>
              <a:ext cx="7122600" cy="833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0B23C23-DADA-4AE3-9D3D-FA97951ACC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543" y="51623"/>
                <a:ext cx="719424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AE29F8C-4198-4B11-8DF7-2CA8B9FD537B}"/>
                  </a:ext>
                </a:extLst>
              </p14:cNvPr>
              <p14:cNvContentPartPr/>
              <p14:nvPr/>
            </p14:nvContentPartPr>
            <p14:xfrm>
              <a:off x="2961303" y="1439423"/>
              <a:ext cx="990360" cy="250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AE29F8C-4198-4B11-8DF7-2CA8B9FD53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3303" y="1421449"/>
                <a:ext cx="1026000" cy="286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7F2CA77-2FEF-401D-A1CF-E49383ABA4F5}"/>
                  </a:ext>
                </a:extLst>
              </p14:cNvPr>
              <p14:cNvContentPartPr/>
              <p14:nvPr/>
            </p14:nvContentPartPr>
            <p14:xfrm>
              <a:off x="1838463" y="1342583"/>
              <a:ext cx="637920" cy="352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7F2CA77-2FEF-401D-A1CF-E49383ABA4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20813" y="1324583"/>
                <a:ext cx="6735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799D666-E4A5-43D9-967C-6D5C12AE7897}"/>
                  </a:ext>
                </a:extLst>
              </p14:cNvPr>
              <p14:cNvContentPartPr/>
              <p14:nvPr/>
            </p14:nvContentPartPr>
            <p14:xfrm>
              <a:off x="379383" y="1380023"/>
              <a:ext cx="1055520" cy="370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799D666-E4A5-43D9-967C-6D5C12AE789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1383" y="1362040"/>
                <a:ext cx="1091160" cy="405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CF5519E-A036-4694-B47F-83797D645385}"/>
                  </a:ext>
                </a:extLst>
              </p14:cNvPr>
              <p14:cNvContentPartPr/>
              <p14:nvPr/>
            </p14:nvContentPartPr>
            <p14:xfrm>
              <a:off x="6612783" y="1323503"/>
              <a:ext cx="1428120" cy="408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CF5519E-A036-4694-B47F-83797D6453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94783" y="1305503"/>
                <a:ext cx="14637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A6A301B-5BDB-4BFC-882D-04285D0338E5}"/>
                  </a:ext>
                </a:extLst>
              </p14:cNvPr>
              <p14:cNvContentPartPr/>
              <p14:nvPr/>
            </p14:nvContentPartPr>
            <p14:xfrm>
              <a:off x="5668143" y="1273463"/>
              <a:ext cx="583920" cy="5418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A6A301B-5BDB-4BFC-882D-04285D0338E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50503" y="1255823"/>
                <a:ext cx="61956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F4EDB21-794A-4741-8918-16BD265D7087}"/>
                  </a:ext>
                </a:extLst>
              </p14:cNvPr>
              <p14:cNvContentPartPr/>
              <p14:nvPr/>
            </p14:nvContentPartPr>
            <p14:xfrm>
              <a:off x="4358103" y="1326383"/>
              <a:ext cx="919440" cy="369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F4EDB21-794A-4741-8918-16BD265D708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40110" y="1308743"/>
                <a:ext cx="955066" cy="40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09313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868DC62-D977-4963-834E-E2E38A5D70B5}"/>
                  </a:ext>
                </a:extLst>
              </p14:cNvPr>
              <p14:cNvContentPartPr/>
              <p14:nvPr/>
            </p14:nvContentPartPr>
            <p14:xfrm>
              <a:off x="228903" y="161783"/>
              <a:ext cx="1387440" cy="465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868DC62-D977-4963-834E-E2E38A5D70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903" y="125783"/>
                <a:ext cx="145908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0B23C23-DADA-4AE3-9D3D-FA97951ACCB8}"/>
                  </a:ext>
                </a:extLst>
              </p14:cNvPr>
              <p14:cNvContentPartPr/>
              <p14:nvPr/>
            </p14:nvContentPartPr>
            <p14:xfrm>
              <a:off x="201543" y="87623"/>
              <a:ext cx="7122600" cy="833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0B23C23-DADA-4AE3-9D3D-FA97951ACC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543" y="51623"/>
                <a:ext cx="719424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AE29F8C-4198-4B11-8DF7-2CA8B9FD537B}"/>
                  </a:ext>
                </a:extLst>
              </p14:cNvPr>
              <p14:cNvContentPartPr/>
              <p14:nvPr/>
            </p14:nvContentPartPr>
            <p14:xfrm>
              <a:off x="2961303" y="1439423"/>
              <a:ext cx="990360" cy="250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AE29F8C-4198-4B11-8DF7-2CA8B9FD53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3303" y="1421449"/>
                <a:ext cx="1026000" cy="286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7F2CA77-2FEF-401D-A1CF-E49383ABA4F5}"/>
                  </a:ext>
                </a:extLst>
              </p14:cNvPr>
              <p14:cNvContentPartPr/>
              <p14:nvPr/>
            </p14:nvContentPartPr>
            <p14:xfrm>
              <a:off x="1838463" y="1342583"/>
              <a:ext cx="637920" cy="352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7F2CA77-2FEF-401D-A1CF-E49383ABA4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20813" y="1324583"/>
                <a:ext cx="6735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799D666-E4A5-43D9-967C-6D5C12AE7897}"/>
                  </a:ext>
                </a:extLst>
              </p14:cNvPr>
              <p14:cNvContentPartPr/>
              <p14:nvPr/>
            </p14:nvContentPartPr>
            <p14:xfrm>
              <a:off x="379383" y="1380023"/>
              <a:ext cx="1055520" cy="370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799D666-E4A5-43D9-967C-6D5C12AE789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1383" y="1362040"/>
                <a:ext cx="1091160" cy="405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CF5519E-A036-4694-B47F-83797D645385}"/>
                  </a:ext>
                </a:extLst>
              </p14:cNvPr>
              <p14:cNvContentPartPr/>
              <p14:nvPr/>
            </p14:nvContentPartPr>
            <p14:xfrm>
              <a:off x="6612783" y="1323503"/>
              <a:ext cx="1428120" cy="408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CF5519E-A036-4694-B47F-83797D6453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94783" y="1305503"/>
                <a:ext cx="14637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A6A301B-5BDB-4BFC-882D-04285D0338E5}"/>
                  </a:ext>
                </a:extLst>
              </p14:cNvPr>
              <p14:cNvContentPartPr/>
              <p14:nvPr/>
            </p14:nvContentPartPr>
            <p14:xfrm>
              <a:off x="5668143" y="1273463"/>
              <a:ext cx="583920" cy="5418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A6A301B-5BDB-4BFC-882D-04285D0338E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50503" y="1255823"/>
                <a:ext cx="61956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F4EDB21-794A-4741-8918-16BD265D7087}"/>
                  </a:ext>
                </a:extLst>
              </p14:cNvPr>
              <p14:cNvContentPartPr/>
              <p14:nvPr/>
            </p14:nvContentPartPr>
            <p14:xfrm>
              <a:off x="4358103" y="1326383"/>
              <a:ext cx="919440" cy="369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F4EDB21-794A-4741-8918-16BD265D708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40110" y="1308743"/>
                <a:ext cx="955066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E05D93D-E0F8-4B76-A140-BE2B7A3D6833}"/>
                  </a:ext>
                </a:extLst>
              </p14:cNvPr>
              <p14:cNvContentPartPr/>
              <p14:nvPr/>
            </p14:nvContentPartPr>
            <p14:xfrm>
              <a:off x="816063" y="2039828"/>
              <a:ext cx="870840" cy="6606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E05D93D-E0F8-4B76-A140-BE2B7A3D683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8063" y="2021828"/>
                <a:ext cx="90648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948268B-E11F-434F-8D1C-FBA4A33D34CF}"/>
                  </a:ext>
                </a:extLst>
              </p14:cNvPr>
              <p14:cNvContentPartPr/>
              <p14:nvPr/>
            </p14:nvContentPartPr>
            <p14:xfrm>
              <a:off x="2020983" y="1969628"/>
              <a:ext cx="1948320" cy="465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948268B-E11F-434F-8D1C-FBA4A33D34C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02983" y="1951988"/>
                <a:ext cx="198396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60B12EA-1CC1-4260-B743-1E06E62F21F9}"/>
                  </a:ext>
                </a:extLst>
              </p14:cNvPr>
              <p14:cNvContentPartPr/>
              <p14:nvPr/>
            </p14:nvContentPartPr>
            <p14:xfrm>
              <a:off x="602943" y="2551748"/>
              <a:ext cx="3633480" cy="157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60B12EA-1CC1-4260-B743-1E06E62F21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4943" y="2533748"/>
                <a:ext cx="36691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64282F5-935A-4D2A-8609-72D86A49B7DF}"/>
                  </a:ext>
                </a:extLst>
              </p14:cNvPr>
              <p14:cNvContentPartPr/>
              <p14:nvPr/>
            </p14:nvContentPartPr>
            <p14:xfrm>
              <a:off x="2452263" y="2883593"/>
              <a:ext cx="1124640" cy="31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64282F5-935A-4D2A-8609-72D86A49B7D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34623" y="2865933"/>
                <a:ext cx="1160280" cy="346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A8FF7F5-E379-4ED0-87ED-DABE1D77966F}"/>
                  </a:ext>
                </a:extLst>
              </p14:cNvPr>
              <p14:cNvContentPartPr/>
              <p14:nvPr/>
            </p14:nvContentPartPr>
            <p14:xfrm>
              <a:off x="997863" y="2865593"/>
              <a:ext cx="877680" cy="3938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A8FF7F5-E379-4ED0-87ED-DABE1D77966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80223" y="2847953"/>
                <a:ext cx="9133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FB77D02-72FE-44D4-922C-3A5A8B041942}"/>
                  </a:ext>
                </a:extLst>
              </p14:cNvPr>
              <p14:cNvContentPartPr/>
              <p14:nvPr/>
            </p14:nvContentPartPr>
            <p14:xfrm>
              <a:off x="3951663" y="2724473"/>
              <a:ext cx="3753000" cy="4204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FB77D02-72FE-44D4-922C-3A5A8B04194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34021" y="2706833"/>
                <a:ext cx="3788643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38E3E3F6-0AB2-4CBE-93DD-67F8B5E93EC5}"/>
                  </a:ext>
                </a:extLst>
              </p14:cNvPr>
              <p14:cNvContentPartPr/>
              <p14:nvPr/>
            </p14:nvContentPartPr>
            <p14:xfrm>
              <a:off x="8586303" y="2894033"/>
              <a:ext cx="468720" cy="212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38E3E3F6-0AB2-4CBE-93DD-67F8B5E93EC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68303" y="2876393"/>
                <a:ext cx="5043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7753841-2297-4B9E-AAAC-C9A1B835C645}"/>
                  </a:ext>
                </a:extLst>
              </p14:cNvPr>
              <p14:cNvContentPartPr/>
              <p14:nvPr/>
            </p14:nvContentPartPr>
            <p14:xfrm>
              <a:off x="7991943" y="2691713"/>
              <a:ext cx="345240" cy="4129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7753841-2297-4B9E-AAAC-C9A1B835C64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74303" y="2674073"/>
                <a:ext cx="380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CBABA7C-E193-4E01-82AA-D85DB0AA1CCA}"/>
                  </a:ext>
                </a:extLst>
              </p14:cNvPr>
              <p14:cNvContentPartPr/>
              <p14:nvPr/>
            </p14:nvContentPartPr>
            <p14:xfrm>
              <a:off x="9290823" y="2699633"/>
              <a:ext cx="1296720" cy="4273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CBABA7C-E193-4E01-82AA-D85DB0AA1CC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72823" y="2681993"/>
                <a:ext cx="1332360" cy="46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4578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868DC62-D977-4963-834E-E2E38A5D70B5}"/>
                  </a:ext>
                </a:extLst>
              </p14:cNvPr>
              <p14:cNvContentPartPr/>
              <p14:nvPr/>
            </p14:nvContentPartPr>
            <p14:xfrm>
              <a:off x="228903" y="161783"/>
              <a:ext cx="1387440" cy="465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868DC62-D977-4963-834E-E2E38A5D70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903" y="125783"/>
                <a:ext cx="145908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0B23C23-DADA-4AE3-9D3D-FA97951ACCB8}"/>
                  </a:ext>
                </a:extLst>
              </p14:cNvPr>
              <p14:cNvContentPartPr/>
              <p14:nvPr/>
            </p14:nvContentPartPr>
            <p14:xfrm>
              <a:off x="201543" y="87623"/>
              <a:ext cx="7122600" cy="833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0B23C23-DADA-4AE3-9D3D-FA97951ACC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543" y="51623"/>
                <a:ext cx="719424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AE29F8C-4198-4B11-8DF7-2CA8B9FD537B}"/>
                  </a:ext>
                </a:extLst>
              </p14:cNvPr>
              <p14:cNvContentPartPr/>
              <p14:nvPr/>
            </p14:nvContentPartPr>
            <p14:xfrm>
              <a:off x="2961303" y="1439423"/>
              <a:ext cx="990360" cy="250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AE29F8C-4198-4B11-8DF7-2CA8B9FD53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3303" y="1421449"/>
                <a:ext cx="1026000" cy="286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7F2CA77-2FEF-401D-A1CF-E49383ABA4F5}"/>
                  </a:ext>
                </a:extLst>
              </p14:cNvPr>
              <p14:cNvContentPartPr/>
              <p14:nvPr/>
            </p14:nvContentPartPr>
            <p14:xfrm>
              <a:off x="1838463" y="1342583"/>
              <a:ext cx="637920" cy="352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7F2CA77-2FEF-401D-A1CF-E49383ABA4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20813" y="1324583"/>
                <a:ext cx="6735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799D666-E4A5-43D9-967C-6D5C12AE7897}"/>
                  </a:ext>
                </a:extLst>
              </p14:cNvPr>
              <p14:cNvContentPartPr/>
              <p14:nvPr/>
            </p14:nvContentPartPr>
            <p14:xfrm>
              <a:off x="379383" y="1380023"/>
              <a:ext cx="1055520" cy="370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799D666-E4A5-43D9-967C-6D5C12AE789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1383" y="1362040"/>
                <a:ext cx="1091160" cy="405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CF5519E-A036-4694-B47F-83797D645385}"/>
                  </a:ext>
                </a:extLst>
              </p14:cNvPr>
              <p14:cNvContentPartPr/>
              <p14:nvPr/>
            </p14:nvContentPartPr>
            <p14:xfrm>
              <a:off x="6612783" y="1323503"/>
              <a:ext cx="1428120" cy="408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CF5519E-A036-4694-B47F-83797D6453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94783" y="1305503"/>
                <a:ext cx="14637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A6A301B-5BDB-4BFC-882D-04285D0338E5}"/>
                  </a:ext>
                </a:extLst>
              </p14:cNvPr>
              <p14:cNvContentPartPr/>
              <p14:nvPr/>
            </p14:nvContentPartPr>
            <p14:xfrm>
              <a:off x="5668143" y="1273463"/>
              <a:ext cx="583920" cy="5418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A6A301B-5BDB-4BFC-882D-04285D0338E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50503" y="1255823"/>
                <a:ext cx="61956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F4EDB21-794A-4741-8918-16BD265D7087}"/>
                  </a:ext>
                </a:extLst>
              </p14:cNvPr>
              <p14:cNvContentPartPr/>
              <p14:nvPr/>
            </p14:nvContentPartPr>
            <p14:xfrm>
              <a:off x="4358103" y="1326383"/>
              <a:ext cx="919440" cy="369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F4EDB21-794A-4741-8918-16BD265D708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40110" y="1308743"/>
                <a:ext cx="955066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E05D93D-E0F8-4B76-A140-BE2B7A3D6833}"/>
                  </a:ext>
                </a:extLst>
              </p14:cNvPr>
              <p14:cNvContentPartPr/>
              <p14:nvPr/>
            </p14:nvContentPartPr>
            <p14:xfrm>
              <a:off x="816063" y="2039828"/>
              <a:ext cx="870840" cy="6606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E05D93D-E0F8-4B76-A140-BE2B7A3D683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8063" y="2021828"/>
                <a:ext cx="90648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948268B-E11F-434F-8D1C-FBA4A33D34CF}"/>
                  </a:ext>
                </a:extLst>
              </p14:cNvPr>
              <p14:cNvContentPartPr/>
              <p14:nvPr/>
            </p14:nvContentPartPr>
            <p14:xfrm>
              <a:off x="2020983" y="1969628"/>
              <a:ext cx="1948320" cy="465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948268B-E11F-434F-8D1C-FBA4A33D34C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02983" y="1951988"/>
                <a:ext cx="198396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60B12EA-1CC1-4260-B743-1E06E62F21F9}"/>
                  </a:ext>
                </a:extLst>
              </p14:cNvPr>
              <p14:cNvContentPartPr/>
              <p14:nvPr/>
            </p14:nvContentPartPr>
            <p14:xfrm>
              <a:off x="602943" y="2551748"/>
              <a:ext cx="3633480" cy="157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60B12EA-1CC1-4260-B743-1E06E62F21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4943" y="2533748"/>
                <a:ext cx="36691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64282F5-935A-4D2A-8609-72D86A49B7DF}"/>
                  </a:ext>
                </a:extLst>
              </p14:cNvPr>
              <p14:cNvContentPartPr/>
              <p14:nvPr/>
            </p14:nvContentPartPr>
            <p14:xfrm>
              <a:off x="2452263" y="2883593"/>
              <a:ext cx="1124640" cy="31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64282F5-935A-4D2A-8609-72D86A49B7D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34623" y="2865933"/>
                <a:ext cx="1160280" cy="346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A8FF7F5-E379-4ED0-87ED-DABE1D77966F}"/>
                  </a:ext>
                </a:extLst>
              </p14:cNvPr>
              <p14:cNvContentPartPr/>
              <p14:nvPr/>
            </p14:nvContentPartPr>
            <p14:xfrm>
              <a:off x="997863" y="2865593"/>
              <a:ext cx="877680" cy="3938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A8FF7F5-E379-4ED0-87ED-DABE1D77966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80223" y="2847953"/>
                <a:ext cx="9133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FB77D02-72FE-44D4-922C-3A5A8B041942}"/>
                  </a:ext>
                </a:extLst>
              </p14:cNvPr>
              <p14:cNvContentPartPr/>
              <p14:nvPr/>
            </p14:nvContentPartPr>
            <p14:xfrm>
              <a:off x="3951663" y="2724473"/>
              <a:ext cx="3753000" cy="4204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FB77D02-72FE-44D4-922C-3A5A8B04194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34021" y="2706833"/>
                <a:ext cx="3788643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38E3E3F6-0AB2-4CBE-93DD-67F8B5E93EC5}"/>
                  </a:ext>
                </a:extLst>
              </p14:cNvPr>
              <p14:cNvContentPartPr/>
              <p14:nvPr/>
            </p14:nvContentPartPr>
            <p14:xfrm>
              <a:off x="8586303" y="2894033"/>
              <a:ext cx="468720" cy="212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38E3E3F6-0AB2-4CBE-93DD-67F8B5E93EC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68303" y="2876393"/>
                <a:ext cx="5043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7753841-2297-4B9E-AAAC-C9A1B835C645}"/>
                  </a:ext>
                </a:extLst>
              </p14:cNvPr>
              <p14:cNvContentPartPr/>
              <p14:nvPr/>
            </p14:nvContentPartPr>
            <p14:xfrm>
              <a:off x="7991943" y="2691713"/>
              <a:ext cx="345240" cy="4129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7753841-2297-4B9E-AAAC-C9A1B835C64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74303" y="2674073"/>
                <a:ext cx="380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CBABA7C-E193-4E01-82AA-D85DB0AA1CCA}"/>
                  </a:ext>
                </a:extLst>
              </p14:cNvPr>
              <p14:cNvContentPartPr/>
              <p14:nvPr/>
            </p14:nvContentPartPr>
            <p14:xfrm>
              <a:off x="9290823" y="2699633"/>
              <a:ext cx="1296720" cy="4273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CBABA7C-E193-4E01-82AA-D85DB0AA1CC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72823" y="2681993"/>
                <a:ext cx="133236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D97950B-5461-4149-8E37-9C1A3E444490}"/>
                  </a:ext>
                </a:extLst>
              </p14:cNvPr>
              <p14:cNvContentPartPr/>
              <p14:nvPr/>
            </p14:nvContentPartPr>
            <p14:xfrm>
              <a:off x="1754943" y="5158223"/>
              <a:ext cx="360" cy="3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D97950B-5461-4149-8E37-9C1A3E44449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4857" y="4746038"/>
                <a:ext cx="1016653" cy="469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1CD8F254-A9FA-4E50-B395-E877B2081BAA}"/>
                  </a:ext>
                </a:extLst>
              </p14:cNvPr>
              <p14:cNvContentPartPr/>
              <p14:nvPr/>
            </p14:nvContentPartPr>
            <p14:xfrm>
              <a:off x="386943" y="4002263"/>
              <a:ext cx="169920" cy="1778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1CD8F254-A9FA-4E50-B395-E877B2081BA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8943" y="3984623"/>
                <a:ext cx="2055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49B046F6-2819-42E1-91F0-1910E63587B3}"/>
                  </a:ext>
                </a:extLst>
              </p14:cNvPr>
              <p14:cNvContentPartPr/>
              <p14:nvPr/>
            </p14:nvContentPartPr>
            <p14:xfrm>
              <a:off x="918303" y="3804263"/>
              <a:ext cx="1917720" cy="4489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49B046F6-2819-42E1-91F0-1910E63587B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00660" y="3786623"/>
                <a:ext cx="1953367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9B144BEE-76EA-4187-A712-7310E1905492}"/>
                  </a:ext>
                </a:extLst>
              </p14:cNvPr>
              <p14:cNvContentPartPr/>
              <p14:nvPr/>
            </p14:nvContentPartPr>
            <p14:xfrm>
              <a:off x="3318423" y="3654503"/>
              <a:ext cx="2497320" cy="7174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9B144BEE-76EA-4187-A712-7310E190549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00423" y="3636863"/>
                <a:ext cx="2532960" cy="7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9492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48BC854-2C4B-416C-8A1E-839D0B637022}"/>
                  </a:ext>
                </a:extLst>
              </p14:cNvPr>
              <p14:cNvContentPartPr/>
              <p14:nvPr/>
            </p14:nvContentPartPr>
            <p14:xfrm>
              <a:off x="312355" y="73111"/>
              <a:ext cx="6009120" cy="902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48BC854-2C4B-416C-8A1E-839D0B6370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955" y="37471"/>
                <a:ext cx="6414480" cy="12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D2D83E5-BBF1-48D3-9378-CE5E560BFC45}"/>
                  </a:ext>
                </a:extLst>
              </p14:cNvPr>
              <p14:cNvContentPartPr/>
              <p14:nvPr/>
            </p14:nvContentPartPr>
            <p14:xfrm>
              <a:off x="468235" y="1623991"/>
              <a:ext cx="549000" cy="541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D2D83E5-BBF1-48D3-9378-CE5E560BFC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583" y="1605991"/>
                <a:ext cx="584663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281237D-B56C-4C2C-8200-ABCF562A9BE6}"/>
                  </a:ext>
                </a:extLst>
              </p14:cNvPr>
              <p14:cNvContentPartPr/>
              <p14:nvPr/>
            </p14:nvContentPartPr>
            <p14:xfrm>
              <a:off x="5071555" y="1687711"/>
              <a:ext cx="1128600" cy="423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281237D-B56C-4C2C-8200-ABCF562A9B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53915" y="1670071"/>
                <a:ext cx="116424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4849062-1D05-40DC-9B5C-5387E829C668}"/>
                  </a:ext>
                </a:extLst>
              </p14:cNvPr>
              <p14:cNvContentPartPr/>
              <p14:nvPr/>
            </p14:nvContentPartPr>
            <p14:xfrm>
              <a:off x="3016675" y="1602391"/>
              <a:ext cx="1623600" cy="406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4849062-1D05-40DC-9B5C-5387E829C6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99035" y="1584735"/>
                <a:ext cx="1659240" cy="441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C651BC7-4A48-4268-9376-67AD8E182BBF}"/>
                  </a:ext>
                </a:extLst>
              </p14:cNvPr>
              <p14:cNvContentPartPr/>
              <p14:nvPr/>
            </p14:nvContentPartPr>
            <p14:xfrm>
              <a:off x="1399195" y="1500511"/>
              <a:ext cx="1191960" cy="548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C651BC7-4A48-4268-9376-67AD8E182BB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81195" y="1482859"/>
                <a:ext cx="1227600" cy="583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58F28D3-12CE-4179-A096-9E798C8AF781}"/>
                  </a:ext>
                </a:extLst>
              </p14:cNvPr>
              <p14:cNvContentPartPr/>
              <p14:nvPr/>
            </p14:nvContentPartPr>
            <p14:xfrm>
              <a:off x="6803155" y="1441471"/>
              <a:ext cx="1437120" cy="498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58F28D3-12CE-4179-A096-9E798C8AF7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85515" y="1423471"/>
                <a:ext cx="147276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87E173C-ECA4-47D5-8E69-7D7920B2313B}"/>
                  </a:ext>
                </a:extLst>
              </p14:cNvPr>
              <p14:cNvContentPartPr/>
              <p14:nvPr/>
            </p14:nvContentPartPr>
            <p14:xfrm>
              <a:off x="8837515" y="1406191"/>
              <a:ext cx="727200" cy="597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87E173C-ECA4-47D5-8E69-7D7920B2313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01515" y="1370551"/>
                <a:ext cx="798840" cy="6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72ACFA0-329C-4FBC-B2D2-66B2AE3578D4}"/>
                  </a:ext>
                </a:extLst>
              </p14:cNvPr>
              <p14:cNvContentPartPr/>
              <p14:nvPr/>
            </p14:nvContentPartPr>
            <p14:xfrm>
              <a:off x="1185355" y="2313751"/>
              <a:ext cx="2019240" cy="427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72ACFA0-329C-4FBC-B2D2-66B2AE3578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67355" y="2295751"/>
                <a:ext cx="205488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561B8E9-C453-4191-89CC-9195557298D9}"/>
                  </a:ext>
                </a:extLst>
              </p14:cNvPr>
              <p14:cNvContentPartPr/>
              <p14:nvPr/>
            </p14:nvContentPartPr>
            <p14:xfrm>
              <a:off x="5579875" y="2278111"/>
              <a:ext cx="1189080" cy="385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561B8E9-C453-4191-89CC-9195557298D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62235" y="2260471"/>
                <a:ext cx="122472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9ADC472-3FCF-4C8A-929D-99D0677013E4}"/>
                  </a:ext>
                </a:extLst>
              </p14:cNvPr>
              <p14:cNvContentPartPr/>
              <p14:nvPr/>
            </p14:nvContentPartPr>
            <p14:xfrm>
              <a:off x="4900555" y="2315551"/>
              <a:ext cx="348120" cy="3592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9ADC472-3FCF-4C8A-929D-99D0677013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82915" y="2297551"/>
                <a:ext cx="38376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05400A8-3D7E-47F6-BEC7-D74A97F02E02}"/>
                  </a:ext>
                </a:extLst>
              </p14:cNvPr>
              <p14:cNvContentPartPr/>
              <p14:nvPr/>
            </p14:nvContentPartPr>
            <p14:xfrm>
              <a:off x="3553435" y="2354071"/>
              <a:ext cx="1042200" cy="4748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05400A8-3D7E-47F6-BEC7-D74A97F02E0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35795" y="2336085"/>
                <a:ext cx="1077840" cy="510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1EED8AB-73E2-428F-80E4-74019C6BCB6C}"/>
                  </a:ext>
                </a:extLst>
              </p14:cNvPr>
              <p14:cNvContentPartPr/>
              <p14:nvPr/>
            </p14:nvContentPartPr>
            <p14:xfrm>
              <a:off x="8852635" y="2188111"/>
              <a:ext cx="1712520" cy="4042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1EED8AB-73E2-428F-80E4-74019C6BCB6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34635" y="2170111"/>
                <a:ext cx="174816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6E3F3F7-0B93-4880-AC48-EF65458FF0FB}"/>
                  </a:ext>
                </a:extLst>
              </p14:cNvPr>
              <p14:cNvContentPartPr/>
              <p14:nvPr/>
            </p14:nvContentPartPr>
            <p14:xfrm>
              <a:off x="7189075" y="2263351"/>
              <a:ext cx="1366560" cy="3654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6E3F3F7-0B93-4880-AC48-EF65458FF0F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71435" y="2245711"/>
                <a:ext cx="140220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BACAC1B-69D6-48DF-826D-49CA0162B05C}"/>
                  </a:ext>
                </a:extLst>
              </p14:cNvPr>
              <p14:cNvContentPartPr/>
              <p14:nvPr/>
            </p14:nvContentPartPr>
            <p14:xfrm>
              <a:off x="3124315" y="3091711"/>
              <a:ext cx="86400" cy="2415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BACAC1B-69D6-48DF-826D-49CA0162B05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06390" y="3074045"/>
                <a:ext cx="121892" cy="277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A494729-A390-41D4-B615-67735AD11082}"/>
                  </a:ext>
                </a:extLst>
              </p14:cNvPr>
              <p14:cNvContentPartPr/>
              <p14:nvPr/>
            </p14:nvContentPartPr>
            <p14:xfrm>
              <a:off x="1088155" y="3005671"/>
              <a:ext cx="1766520" cy="5162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A494729-A390-41D4-B615-67735AD1108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70151" y="2987671"/>
                <a:ext cx="1802167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6986627-7DD6-4AE1-8C57-BDABF14065C3}"/>
                  </a:ext>
                </a:extLst>
              </p14:cNvPr>
              <p14:cNvContentPartPr/>
              <p14:nvPr/>
            </p14:nvContentPartPr>
            <p14:xfrm>
              <a:off x="3548035" y="3053551"/>
              <a:ext cx="869040" cy="3168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6986627-7DD6-4AE1-8C57-BDABF14065C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530388" y="3035931"/>
                <a:ext cx="904695" cy="3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DFC45B8-CF91-46E3-8E3C-4251C3B521A2}"/>
                  </a:ext>
                </a:extLst>
              </p14:cNvPr>
              <p14:cNvContentPartPr/>
              <p14:nvPr/>
            </p14:nvContentPartPr>
            <p14:xfrm>
              <a:off x="6150475" y="2886511"/>
              <a:ext cx="1837800" cy="6181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DFC45B8-CF91-46E3-8E3C-4251C3B521A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132832" y="2868861"/>
                <a:ext cx="1873447" cy="653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69ED433-5BC0-4D32-AEE3-2533691FD06A}"/>
                  </a:ext>
                </a:extLst>
              </p14:cNvPr>
              <p14:cNvContentPartPr/>
              <p14:nvPr/>
            </p14:nvContentPartPr>
            <p14:xfrm>
              <a:off x="4828555" y="2881111"/>
              <a:ext cx="851040" cy="5497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69ED433-5BC0-4D32-AEE3-2533691FD06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10555" y="2863111"/>
                <a:ext cx="88668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941487E-C3F8-4899-AB5D-32E56C533770}"/>
                  </a:ext>
                </a:extLst>
              </p14:cNvPr>
              <p14:cNvContentPartPr/>
              <p14:nvPr/>
            </p14:nvContentPartPr>
            <p14:xfrm>
              <a:off x="9574435" y="2808751"/>
              <a:ext cx="1951560" cy="5716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941487E-C3F8-4899-AB5D-32E56C53377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6432" y="2791111"/>
                <a:ext cx="1987207" cy="6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1B02ED6-052C-42ED-9D20-0979394C19F0}"/>
                  </a:ext>
                </a:extLst>
              </p14:cNvPr>
              <p14:cNvContentPartPr/>
              <p14:nvPr/>
            </p14:nvContentPartPr>
            <p14:xfrm>
              <a:off x="8311915" y="2866711"/>
              <a:ext cx="935640" cy="4474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1B02ED6-052C-42ED-9D20-0979394C19F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93922" y="2848711"/>
                <a:ext cx="971266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6584D6F-A0C8-48AD-B751-E19669F16FBA}"/>
                  </a:ext>
                </a:extLst>
              </p14:cNvPr>
              <p14:cNvContentPartPr/>
              <p14:nvPr/>
            </p14:nvContentPartPr>
            <p14:xfrm>
              <a:off x="379675" y="3956431"/>
              <a:ext cx="664200" cy="450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6584D6F-A0C8-48AD-B751-E19669F16FB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1675" y="3938791"/>
                <a:ext cx="69984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F4A2BBD-3320-4D8A-8E3C-738668D9B33B}"/>
                  </a:ext>
                </a:extLst>
              </p14:cNvPr>
              <p14:cNvContentPartPr/>
              <p14:nvPr/>
            </p14:nvContentPartPr>
            <p14:xfrm>
              <a:off x="1309555" y="3918991"/>
              <a:ext cx="1038960" cy="450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F4A2BBD-3320-4D8A-8E3C-738668D9B33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91561" y="3901351"/>
                <a:ext cx="1074588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DFAF5388-345E-4702-B7A7-393888DDCDBF}"/>
                  </a:ext>
                </a:extLst>
              </p14:cNvPr>
              <p14:cNvContentPartPr/>
              <p14:nvPr/>
            </p14:nvContentPartPr>
            <p14:xfrm>
              <a:off x="2685835" y="3942751"/>
              <a:ext cx="1539720" cy="462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DFAF5388-345E-4702-B7A7-393888DDCDB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68195" y="3924751"/>
                <a:ext cx="157536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BB23B1A-29AD-4708-BBBC-12133D9740C9}"/>
                  </a:ext>
                </a:extLst>
              </p14:cNvPr>
              <p14:cNvContentPartPr/>
              <p14:nvPr/>
            </p14:nvContentPartPr>
            <p14:xfrm>
              <a:off x="7234075" y="4046431"/>
              <a:ext cx="411840" cy="2084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BB23B1A-29AD-4708-BBBC-12133D9740C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16075" y="4028760"/>
                <a:ext cx="447480" cy="244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5E53148-2AD9-44A1-A73F-ABA845EE2975}"/>
                  </a:ext>
                </a:extLst>
              </p14:cNvPr>
              <p14:cNvContentPartPr/>
              <p14:nvPr/>
            </p14:nvContentPartPr>
            <p14:xfrm>
              <a:off x="6010795" y="3934471"/>
              <a:ext cx="795600" cy="3445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5E53148-2AD9-44A1-A73F-ABA845EE297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92795" y="3916831"/>
                <a:ext cx="8312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99FEE37-B5BE-49F1-996A-9B2A9A69CDB8}"/>
                  </a:ext>
                </a:extLst>
              </p14:cNvPr>
              <p14:cNvContentPartPr/>
              <p14:nvPr/>
            </p14:nvContentPartPr>
            <p14:xfrm>
              <a:off x="4601395" y="3948871"/>
              <a:ext cx="1059480" cy="3387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99FEE37-B5BE-49F1-996A-9B2A9A69CDB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583395" y="3931212"/>
                <a:ext cx="1095120" cy="374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3FF81AB-145F-4FD4-B4DE-E9D0632C337A}"/>
                  </a:ext>
                </a:extLst>
              </p14:cNvPr>
              <p14:cNvContentPartPr/>
              <p14:nvPr/>
            </p14:nvContentPartPr>
            <p14:xfrm>
              <a:off x="8053435" y="3830431"/>
              <a:ext cx="2860920" cy="4780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3FF81AB-145F-4FD4-B4DE-E9D0632C337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035795" y="3812431"/>
                <a:ext cx="289656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9AFF023-E645-4D4E-8287-505BF2A036ED}"/>
                  </a:ext>
                </a:extLst>
              </p14:cNvPr>
              <p14:cNvContentPartPr/>
              <p14:nvPr/>
            </p14:nvContentPartPr>
            <p14:xfrm>
              <a:off x="1241155" y="4628191"/>
              <a:ext cx="2312640" cy="4762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9AFF023-E645-4D4E-8287-505BF2A036E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223155" y="4610191"/>
                <a:ext cx="234828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59B0E762-8EAC-49B5-B8EB-384B5DDF9008}"/>
                  </a:ext>
                </a:extLst>
              </p14:cNvPr>
              <p14:cNvContentPartPr/>
              <p14:nvPr/>
            </p14:nvContentPartPr>
            <p14:xfrm>
              <a:off x="8056315" y="4591831"/>
              <a:ext cx="393840" cy="5029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59B0E762-8EAC-49B5-B8EB-384B5DDF900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38315" y="4574191"/>
                <a:ext cx="42948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C37A8A70-CE85-4A34-98A1-C26F9F649D03}"/>
                  </a:ext>
                </a:extLst>
              </p14:cNvPr>
              <p14:cNvContentPartPr/>
              <p14:nvPr/>
            </p14:nvContentPartPr>
            <p14:xfrm>
              <a:off x="6431635" y="4604431"/>
              <a:ext cx="1325160" cy="4078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C37A8A70-CE85-4A34-98A1-C26F9F649D0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413640" y="4586775"/>
                <a:ext cx="1360790" cy="443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8ABC3FFC-E331-43C7-9E4A-94D37D42316A}"/>
                  </a:ext>
                </a:extLst>
              </p14:cNvPr>
              <p14:cNvContentPartPr/>
              <p14:nvPr/>
            </p14:nvContentPartPr>
            <p14:xfrm>
              <a:off x="5054275" y="4752031"/>
              <a:ext cx="959760" cy="2552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8ABC3FFC-E331-43C7-9E4A-94D37D42316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36282" y="4734391"/>
                <a:ext cx="995387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74264C76-F792-4CD2-BA7A-ECABF949E1F5}"/>
                  </a:ext>
                </a:extLst>
              </p14:cNvPr>
              <p14:cNvContentPartPr/>
              <p14:nvPr/>
            </p14:nvContentPartPr>
            <p14:xfrm>
              <a:off x="3757555" y="4638631"/>
              <a:ext cx="923040" cy="4640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74264C76-F792-4CD2-BA7A-ECABF949E1F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739915" y="4620631"/>
                <a:ext cx="95868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3969F81D-3F51-4143-9A32-9DA89DC2C43E}"/>
                  </a:ext>
                </a:extLst>
              </p14:cNvPr>
              <p14:cNvContentPartPr/>
              <p14:nvPr/>
            </p14:nvContentPartPr>
            <p14:xfrm>
              <a:off x="8879635" y="4593991"/>
              <a:ext cx="2681640" cy="4438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3969F81D-3F51-4143-9A32-9DA89DC2C43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861995" y="4576351"/>
                <a:ext cx="271728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5EE1DACE-379E-4738-97BD-8D7BCBD40DA0}"/>
                  </a:ext>
                </a:extLst>
              </p14:cNvPr>
              <p14:cNvContentPartPr/>
              <p14:nvPr/>
            </p14:nvContentPartPr>
            <p14:xfrm>
              <a:off x="11341315" y="3681031"/>
              <a:ext cx="450720" cy="6559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5EE1DACE-379E-4738-97BD-8D7BCBD40DA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305675" y="3645031"/>
                <a:ext cx="522360" cy="72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DA0A3C9F-E6D2-42F1-9D5D-5C5FC553B697}"/>
                  </a:ext>
                </a:extLst>
              </p14:cNvPr>
              <p14:cNvContentPartPr/>
              <p14:nvPr/>
            </p14:nvContentPartPr>
            <p14:xfrm>
              <a:off x="-622925" y="5863351"/>
              <a:ext cx="20160" cy="57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DA0A3C9F-E6D2-42F1-9D5D-5C5FC553B69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-640565" y="5845711"/>
                <a:ext cx="558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2337BF2-E94D-4CC2-B528-06151B26AA97}"/>
                  </a:ext>
                </a:extLst>
              </p14:cNvPr>
              <p14:cNvContentPartPr/>
              <p14:nvPr/>
            </p14:nvContentPartPr>
            <p14:xfrm>
              <a:off x="211582" y="887956"/>
              <a:ext cx="6247800" cy="128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2337BF2-E94D-4CC2-B528-06151B26AA9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5582" y="852316"/>
                <a:ext cx="6319440" cy="2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65008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868DC62-D977-4963-834E-E2E38A5D70B5}"/>
                  </a:ext>
                </a:extLst>
              </p14:cNvPr>
              <p14:cNvContentPartPr/>
              <p14:nvPr/>
            </p14:nvContentPartPr>
            <p14:xfrm>
              <a:off x="228903" y="161783"/>
              <a:ext cx="1387440" cy="465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868DC62-D977-4963-834E-E2E38A5D70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903" y="125783"/>
                <a:ext cx="145908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0B23C23-DADA-4AE3-9D3D-FA97951ACCB8}"/>
                  </a:ext>
                </a:extLst>
              </p14:cNvPr>
              <p14:cNvContentPartPr/>
              <p14:nvPr/>
            </p14:nvContentPartPr>
            <p14:xfrm>
              <a:off x="201543" y="87623"/>
              <a:ext cx="7122600" cy="833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0B23C23-DADA-4AE3-9D3D-FA97951ACC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543" y="51623"/>
                <a:ext cx="719424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AE29F8C-4198-4B11-8DF7-2CA8B9FD537B}"/>
                  </a:ext>
                </a:extLst>
              </p14:cNvPr>
              <p14:cNvContentPartPr/>
              <p14:nvPr/>
            </p14:nvContentPartPr>
            <p14:xfrm>
              <a:off x="2961303" y="1439423"/>
              <a:ext cx="990360" cy="250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AE29F8C-4198-4B11-8DF7-2CA8B9FD53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3303" y="1421449"/>
                <a:ext cx="1026000" cy="286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7F2CA77-2FEF-401D-A1CF-E49383ABA4F5}"/>
                  </a:ext>
                </a:extLst>
              </p14:cNvPr>
              <p14:cNvContentPartPr/>
              <p14:nvPr/>
            </p14:nvContentPartPr>
            <p14:xfrm>
              <a:off x="1838463" y="1342583"/>
              <a:ext cx="637920" cy="352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7F2CA77-2FEF-401D-A1CF-E49383ABA4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20813" y="1324583"/>
                <a:ext cx="6735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799D666-E4A5-43D9-967C-6D5C12AE7897}"/>
                  </a:ext>
                </a:extLst>
              </p14:cNvPr>
              <p14:cNvContentPartPr/>
              <p14:nvPr/>
            </p14:nvContentPartPr>
            <p14:xfrm>
              <a:off x="379383" y="1380023"/>
              <a:ext cx="1055520" cy="370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799D666-E4A5-43D9-967C-6D5C12AE789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1383" y="1362040"/>
                <a:ext cx="1091160" cy="405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CF5519E-A036-4694-B47F-83797D645385}"/>
                  </a:ext>
                </a:extLst>
              </p14:cNvPr>
              <p14:cNvContentPartPr/>
              <p14:nvPr/>
            </p14:nvContentPartPr>
            <p14:xfrm>
              <a:off x="6612783" y="1323503"/>
              <a:ext cx="1428120" cy="408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CF5519E-A036-4694-B47F-83797D6453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94783" y="1305503"/>
                <a:ext cx="14637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A6A301B-5BDB-4BFC-882D-04285D0338E5}"/>
                  </a:ext>
                </a:extLst>
              </p14:cNvPr>
              <p14:cNvContentPartPr/>
              <p14:nvPr/>
            </p14:nvContentPartPr>
            <p14:xfrm>
              <a:off x="5668143" y="1273463"/>
              <a:ext cx="583920" cy="5418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A6A301B-5BDB-4BFC-882D-04285D0338E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50503" y="1255823"/>
                <a:ext cx="61956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F4EDB21-794A-4741-8918-16BD265D7087}"/>
                  </a:ext>
                </a:extLst>
              </p14:cNvPr>
              <p14:cNvContentPartPr/>
              <p14:nvPr/>
            </p14:nvContentPartPr>
            <p14:xfrm>
              <a:off x="4358103" y="1326383"/>
              <a:ext cx="919440" cy="369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F4EDB21-794A-4741-8918-16BD265D708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40110" y="1308743"/>
                <a:ext cx="955066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E05D93D-E0F8-4B76-A140-BE2B7A3D6833}"/>
                  </a:ext>
                </a:extLst>
              </p14:cNvPr>
              <p14:cNvContentPartPr/>
              <p14:nvPr/>
            </p14:nvContentPartPr>
            <p14:xfrm>
              <a:off x="816063" y="2039828"/>
              <a:ext cx="870840" cy="6606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E05D93D-E0F8-4B76-A140-BE2B7A3D683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8063" y="2021828"/>
                <a:ext cx="90648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948268B-E11F-434F-8D1C-FBA4A33D34CF}"/>
                  </a:ext>
                </a:extLst>
              </p14:cNvPr>
              <p14:cNvContentPartPr/>
              <p14:nvPr/>
            </p14:nvContentPartPr>
            <p14:xfrm>
              <a:off x="2020983" y="1969628"/>
              <a:ext cx="1948320" cy="465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948268B-E11F-434F-8D1C-FBA4A33D34C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02983" y="1951988"/>
                <a:ext cx="198396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60B12EA-1CC1-4260-B743-1E06E62F21F9}"/>
                  </a:ext>
                </a:extLst>
              </p14:cNvPr>
              <p14:cNvContentPartPr/>
              <p14:nvPr/>
            </p14:nvContentPartPr>
            <p14:xfrm>
              <a:off x="602943" y="2551748"/>
              <a:ext cx="3633480" cy="157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60B12EA-1CC1-4260-B743-1E06E62F21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4943" y="2533748"/>
                <a:ext cx="36691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64282F5-935A-4D2A-8609-72D86A49B7DF}"/>
                  </a:ext>
                </a:extLst>
              </p14:cNvPr>
              <p14:cNvContentPartPr/>
              <p14:nvPr/>
            </p14:nvContentPartPr>
            <p14:xfrm>
              <a:off x="2452263" y="2883593"/>
              <a:ext cx="1124640" cy="31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64282F5-935A-4D2A-8609-72D86A49B7D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34623" y="2865933"/>
                <a:ext cx="1160280" cy="346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A8FF7F5-E379-4ED0-87ED-DABE1D77966F}"/>
                  </a:ext>
                </a:extLst>
              </p14:cNvPr>
              <p14:cNvContentPartPr/>
              <p14:nvPr/>
            </p14:nvContentPartPr>
            <p14:xfrm>
              <a:off x="997863" y="2865593"/>
              <a:ext cx="877680" cy="3938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A8FF7F5-E379-4ED0-87ED-DABE1D77966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80223" y="2847953"/>
                <a:ext cx="9133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FB77D02-72FE-44D4-922C-3A5A8B041942}"/>
                  </a:ext>
                </a:extLst>
              </p14:cNvPr>
              <p14:cNvContentPartPr/>
              <p14:nvPr/>
            </p14:nvContentPartPr>
            <p14:xfrm>
              <a:off x="3951663" y="2724473"/>
              <a:ext cx="3753000" cy="4204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FB77D02-72FE-44D4-922C-3A5A8B04194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34021" y="2706833"/>
                <a:ext cx="3788643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38E3E3F6-0AB2-4CBE-93DD-67F8B5E93EC5}"/>
                  </a:ext>
                </a:extLst>
              </p14:cNvPr>
              <p14:cNvContentPartPr/>
              <p14:nvPr/>
            </p14:nvContentPartPr>
            <p14:xfrm>
              <a:off x="8586303" y="2894033"/>
              <a:ext cx="468720" cy="212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38E3E3F6-0AB2-4CBE-93DD-67F8B5E93EC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68303" y="2876393"/>
                <a:ext cx="5043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7753841-2297-4B9E-AAAC-C9A1B835C645}"/>
                  </a:ext>
                </a:extLst>
              </p14:cNvPr>
              <p14:cNvContentPartPr/>
              <p14:nvPr/>
            </p14:nvContentPartPr>
            <p14:xfrm>
              <a:off x="7991943" y="2691713"/>
              <a:ext cx="345240" cy="4129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7753841-2297-4B9E-AAAC-C9A1B835C64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74303" y="2674073"/>
                <a:ext cx="380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CBABA7C-E193-4E01-82AA-D85DB0AA1CCA}"/>
                  </a:ext>
                </a:extLst>
              </p14:cNvPr>
              <p14:cNvContentPartPr/>
              <p14:nvPr/>
            </p14:nvContentPartPr>
            <p14:xfrm>
              <a:off x="9290823" y="2699633"/>
              <a:ext cx="1296720" cy="4273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CBABA7C-E193-4E01-82AA-D85DB0AA1CC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72823" y="2681993"/>
                <a:ext cx="133236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BFC1D7A-A079-4F35-A2A3-96F8DC3B6483}"/>
                  </a:ext>
                </a:extLst>
              </p14:cNvPr>
              <p14:cNvContentPartPr/>
              <p14:nvPr/>
            </p14:nvContentPartPr>
            <p14:xfrm>
              <a:off x="366423" y="4933943"/>
              <a:ext cx="140400" cy="1357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BFC1D7A-A079-4F35-A2A3-96F8DC3B648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8783" y="4915943"/>
                <a:ext cx="1760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D97950B-5461-4149-8E37-9C1A3E444490}"/>
                  </a:ext>
                </a:extLst>
              </p14:cNvPr>
              <p14:cNvContentPartPr/>
              <p14:nvPr/>
            </p14:nvContentPartPr>
            <p14:xfrm>
              <a:off x="862503" y="4764023"/>
              <a:ext cx="981000" cy="4338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D97950B-5461-4149-8E37-9C1A3E44449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4857" y="4746038"/>
                <a:ext cx="1016653" cy="469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136B31A-A316-4A91-9D9E-102F4DF54C88}"/>
                  </a:ext>
                </a:extLst>
              </p14:cNvPr>
              <p14:cNvContentPartPr/>
              <p14:nvPr/>
            </p14:nvContentPartPr>
            <p14:xfrm>
              <a:off x="2271183" y="4734143"/>
              <a:ext cx="2572920" cy="6127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136B31A-A316-4A91-9D9E-102F4DF54C8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53186" y="4716493"/>
                <a:ext cx="2608555" cy="648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EA523B5-5AC5-4FC5-A0DE-3B633FB972D6}"/>
                  </a:ext>
                </a:extLst>
              </p14:cNvPr>
              <p14:cNvContentPartPr/>
              <p14:nvPr/>
            </p14:nvContentPartPr>
            <p14:xfrm>
              <a:off x="5063703" y="4644863"/>
              <a:ext cx="206640" cy="27972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EA523B5-5AC5-4FC5-A0DE-3B633FB972D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46063" y="4627223"/>
                <a:ext cx="2422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BD8D5D29-393A-4F45-9CF3-A9DACBD955E4}"/>
                  </a:ext>
                </a:extLst>
              </p14:cNvPr>
              <p14:cNvContentPartPr/>
              <p14:nvPr/>
            </p14:nvContentPartPr>
            <p14:xfrm>
              <a:off x="5215263" y="5073983"/>
              <a:ext cx="50760" cy="568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BD8D5D29-393A-4F45-9CF3-A9DACBD955E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97263" y="5055983"/>
                <a:ext cx="864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1CD8F254-A9FA-4E50-B395-E877B2081BAA}"/>
                  </a:ext>
                </a:extLst>
              </p14:cNvPr>
              <p14:cNvContentPartPr/>
              <p14:nvPr/>
            </p14:nvContentPartPr>
            <p14:xfrm>
              <a:off x="386943" y="4002263"/>
              <a:ext cx="169920" cy="1778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1CD8F254-A9FA-4E50-B395-E877B2081BA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8943" y="3984623"/>
                <a:ext cx="2055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49B046F6-2819-42E1-91F0-1910E63587B3}"/>
                  </a:ext>
                </a:extLst>
              </p14:cNvPr>
              <p14:cNvContentPartPr/>
              <p14:nvPr/>
            </p14:nvContentPartPr>
            <p14:xfrm>
              <a:off x="918303" y="3804263"/>
              <a:ext cx="1917720" cy="4489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49B046F6-2819-42E1-91F0-1910E63587B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00660" y="3786623"/>
                <a:ext cx="1953367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9B144BEE-76EA-4187-A712-7310E1905492}"/>
                  </a:ext>
                </a:extLst>
              </p14:cNvPr>
              <p14:cNvContentPartPr/>
              <p14:nvPr/>
            </p14:nvContentPartPr>
            <p14:xfrm>
              <a:off x="3318423" y="3654503"/>
              <a:ext cx="2497320" cy="7174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9B144BEE-76EA-4187-A712-7310E190549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00423" y="3636863"/>
                <a:ext cx="2532960" cy="7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76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868DC62-D977-4963-834E-E2E38A5D70B5}"/>
                  </a:ext>
                </a:extLst>
              </p14:cNvPr>
              <p14:cNvContentPartPr/>
              <p14:nvPr/>
            </p14:nvContentPartPr>
            <p14:xfrm>
              <a:off x="228903" y="161783"/>
              <a:ext cx="1387440" cy="465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868DC62-D977-4963-834E-E2E38A5D70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903" y="125783"/>
                <a:ext cx="145908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0B23C23-DADA-4AE3-9D3D-FA97951ACCB8}"/>
                  </a:ext>
                </a:extLst>
              </p14:cNvPr>
              <p14:cNvContentPartPr/>
              <p14:nvPr/>
            </p14:nvContentPartPr>
            <p14:xfrm>
              <a:off x="201543" y="87623"/>
              <a:ext cx="7122600" cy="833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0B23C23-DADA-4AE3-9D3D-FA97951ACC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543" y="51623"/>
                <a:ext cx="719424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AE29F8C-4198-4B11-8DF7-2CA8B9FD537B}"/>
                  </a:ext>
                </a:extLst>
              </p14:cNvPr>
              <p14:cNvContentPartPr/>
              <p14:nvPr/>
            </p14:nvContentPartPr>
            <p14:xfrm>
              <a:off x="2961303" y="1439423"/>
              <a:ext cx="990360" cy="250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AE29F8C-4198-4B11-8DF7-2CA8B9FD53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3303" y="1421449"/>
                <a:ext cx="1026000" cy="286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7F2CA77-2FEF-401D-A1CF-E49383ABA4F5}"/>
                  </a:ext>
                </a:extLst>
              </p14:cNvPr>
              <p14:cNvContentPartPr/>
              <p14:nvPr/>
            </p14:nvContentPartPr>
            <p14:xfrm>
              <a:off x="1838463" y="1342583"/>
              <a:ext cx="637920" cy="352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7F2CA77-2FEF-401D-A1CF-E49383ABA4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20813" y="1324583"/>
                <a:ext cx="6735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799D666-E4A5-43D9-967C-6D5C12AE7897}"/>
                  </a:ext>
                </a:extLst>
              </p14:cNvPr>
              <p14:cNvContentPartPr/>
              <p14:nvPr/>
            </p14:nvContentPartPr>
            <p14:xfrm>
              <a:off x="379383" y="1380023"/>
              <a:ext cx="1055520" cy="370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799D666-E4A5-43D9-967C-6D5C12AE789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1383" y="1362040"/>
                <a:ext cx="1091160" cy="405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CF5519E-A036-4694-B47F-83797D645385}"/>
                  </a:ext>
                </a:extLst>
              </p14:cNvPr>
              <p14:cNvContentPartPr/>
              <p14:nvPr/>
            </p14:nvContentPartPr>
            <p14:xfrm>
              <a:off x="6612783" y="1323503"/>
              <a:ext cx="1428120" cy="408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CF5519E-A036-4694-B47F-83797D6453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94783" y="1305503"/>
                <a:ext cx="14637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A6A301B-5BDB-4BFC-882D-04285D0338E5}"/>
                  </a:ext>
                </a:extLst>
              </p14:cNvPr>
              <p14:cNvContentPartPr/>
              <p14:nvPr/>
            </p14:nvContentPartPr>
            <p14:xfrm>
              <a:off x="5668143" y="1273463"/>
              <a:ext cx="583920" cy="5418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A6A301B-5BDB-4BFC-882D-04285D0338E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50503" y="1255823"/>
                <a:ext cx="61956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F4EDB21-794A-4741-8918-16BD265D7087}"/>
                  </a:ext>
                </a:extLst>
              </p14:cNvPr>
              <p14:cNvContentPartPr/>
              <p14:nvPr/>
            </p14:nvContentPartPr>
            <p14:xfrm>
              <a:off x="4358103" y="1326383"/>
              <a:ext cx="919440" cy="369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F4EDB21-794A-4741-8918-16BD265D708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40110" y="1308743"/>
                <a:ext cx="955066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E05D93D-E0F8-4B76-A140-BE2B7A3D6833}"/>
                  </a:ext>
                </a:extLst>
              </p14:cNvPr>
              <p14:cNvContentPartPr/>
              <p14:nvPr/>
            </p14:nvContentPartPr>
            <p14:xfrm>
              <a:off x="816063" y="2039828"/>
              <a:ext cx="870840" cy="6606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E05D93D-E0F8-4B76-A140-BE2B7A3D683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8063" y="2021828"/>
                <a:ext cx="90648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948268B-E11F-434F-8D1C-FBA4A33D34CF}"/>
                  </a:ext>
                </a:extLst>
              </p14:cNvPr>
              <p14:cNvContentPartPr/>
              <p14:nvPr/>
            </p14:nvContentPartPr>
            <p14:xfrm>
              <a:off x="2020983" y="1969628"/>
              <a:ext cx="1948320" cy="465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948268B-E11F-434F-8D1C-FBA4A33D34C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02983" y="1951988"/>
                <a:ext cx="198396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60B12EA-1CC1-4260-B743-1E06E62F21F9}"/>
                  </a:ext>
                </a:extLst>
              </p14:cNvPr>
              <p14:cNvContentPartPr/>
              <p14:nvPr/>
            </p14:nvContentPartPr>
            <p14:xfrm>
              <a:off x="602943" y="2551748"/>
              <a:ext cx="3633480" cy="157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60B12EA-1CC1-4260-B743-1E06E62F21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4943" y="2533748"/>
                <a:ext cx="36691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64282F5-935A-4D2A-8609-72D86A49B7DF}"/>
                  </a:ext>
                </a:extLst>
              </p14:cNvPr>
              <p14:cNvContentPartPr/>
              <p14:nvPr/>
            </p14:nvContentPartPr>
            <p14:xfrm>
              <a:off x="2452263" y="2883593"/>
              <a:ext cx="1124640" cy="31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64282F5-935A-4D2A-8609-72D86A49B7D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34623" y="2865933"/>
                <a:ext cx="1160280" cy="346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A8FF7F5-E379-4ED0-87ED-DABE1D77966F}"/>
                  </a:ext>
                </a:extLst>
              </p14:cNvPr>
              <p14:cNvContentPartPr/>
              <p14:nvPr/>
            </p14:nvContentPartPr>
            <p14:xfrm>
              <a:off x="997863" y="2865593"/>
              <a:ext cx="877680" cy="3938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A8FF7F5-E379-4ED0-87ED-DABE1D77966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80223" y="2847953"/>
                <a:ext cx="9133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FB77D02-72FE-44D4-922C-3A5A8B041942}"/>
                  </a:ext>
                </a:extLst>
              </p14:cNvPr>
              <p14:cNvContentPartPr/>
              <p14:nvPr/>
            </p14:nvContentPartPr>
            <p14:xfrm>
              <a:off x="3951663" y="2724473"/>
              <a:ext cx="3753000" cy="4204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FB77D02-72FE-44D4-922C-3A5A8B04194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34021" y="2706833"/>
                <a:ext cx="3788643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38E3E3F6-0AB2-4CBE-93DD-67F8B5E93EC5}"/>
                  </a:ext>
                </a:extLst>
              </p14:cNvPr>
              <p14:cNvContentPartPr/>
              <p14:nvPr/>
            </p14:nvContentPartPr>
            <p14:xfrm>
              <a:off x="8586303" y="2894033"/>
              <a:ext cx="468720" cy="212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38E3E3F6-0AB2-4CBE-93DD-67F8B5E93EC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68303" y="2876393"/>
                <a:ext cx="5043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7753841-2297-4B9E-AAAC-C9A1B835C645}"/>
                  </a:ext>
                </a:extLst>
              </p14:cNvPr>
              <p14:cNvContentPartPr/>
              <p14:nvPr/>
            </p14:nvContentPartPr>
            <p14:xfrm>
              <a:off x="7991943" y="2691713"/>
              <a:ext cx="345240" cy="4129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7753841-2297-4B9E-AAAC-C9A1B835C64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74303" y="2674073"/>
                <a:ext cx="380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CBABA7C-E193-4E01-82AA-D85DB0AA1CCA}"/>
                  </a:ext>
                </a:extLst>
              </p14:cNvPr>
              <p14:cNvContentPartPr/>
              <p14:nvPr/>
            </p14:nvContentPartPr>
            <p14:xfrm>
              <a:off x="9290823" y="2699633"/>
              <a:ext cx="1296720" cy="4273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CBABA7C-E193-4E01-82AA-D85DB0AA1CC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72823" y="2681993"/>
                <a:ext cx="133236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BFC1D7A-A079-4F35-A2A3-96F8DC3B6483}"/>
                  </a:ext>
                </a:extLst>
              </p14:cNvPr>
              <p14:cNvContentPartPr/>
              <p14:nvPr/>
            </p14:nvContentPartPr>
            <p14:xfrm>
              <a:off x="366423" y="4933943"/>
              <a:ext cx="140400" cy="1357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BFC1D7A-A079-4F35-A2A3-96F8DC3B648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8783" y="4915943"/>
                <a:ext cx="1760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D97950B-5461-4149-8E37-9C1A3E444490}"/>
                  </a:ext>
                </a:extLst>
              </p14:cNvPr>
              <p14:cNvContentPartPr/>
              <p14:nvPr/>
            </p14:nvContentPartPr>
            <p14:xfrm>
              <a:off x="862503" y="4764023"/>
              <a:ext cx="981000" cy="4338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D97950B-5461-4149-8E37-9C1A3E44449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4857" y="4746038"/>
                <a:ext cx="1016653" cy="469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136B31A-A316-4A91-9D9E-102F4DF54C88}"/>
                  </a:ext>
                </a:extLst>
              </p14:cNvPr>
              <p14:cNvContentPartPr/>
              <p14:nvPr/>
            </p14:nvContentPartPr>
            <p14:xfrm>
              <a:off x="2271183" y="4734143"/>
              <a:ext cx="2572920" cy="6127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136B31A-A316-4A91-9D9E-102F4DF54C8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53186" y="4716493"/>
                <a:ext cx="2608555" cy="648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EA523B5-5AC5-4FC5-A0DE-3B633FB972D6}"/>
                  </a:ext>
                </a:extLst>
              </p14:cNvPr>
              <p14:cNvContentPartPr/>
              <p14:nvPr/>
            </p14:nvContentPartPr>
            <p14:xfrm>
              <a:off x="5063703" y="4644863"/>
              <a:ext cx="206640" cy="27972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EA523B5-5AC5-4FC5-A0DE-3B633FB972D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46063" y="4627223"/>
                <a:ext cx="2422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BD8D5D29-393A-4F45-9CF3-A9DACBD955E4}"/>
                  </a:ext>
                </a:extLst>
              </p14:cNvPr>
              <p14:cNvContentPartPr/>
              <p14:nvPr/>
            </p14:nvContentPartPr>
            <p14:xfrm>
              <a:off x="5215263" y="5073983"/>
              <a:ext cx="50760" cy="568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BD8D5D29-393A-4F45-9CF3-A9DACBD955E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97263" y="5055983"/>
                <a:ext cx="864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AB66371B-F10B-4A68-9AFE-463C394E1515}"/>
                  </a:ext>
                </a:extLst>
              </p14:cNvPr>
              <p14:cNvContentPartPr/>
              <p14:nvPr/>
            </p14:nvContentPartPr>
            <p14:xfrm>
              <a:off x="370743" y="5716583"/>
              <a:ext cx="142200" cy="1544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AB66371B-F10B-4A68-9AFE-463C394E151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3103" y="5698583"/>
                <a:ext cx="1778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89967D02-4F85-4B70-97B8-E9FC18A59107}"/>
                  </a:ext>
                </a:extLst>
              </p14:cNvPr>
              <p14:cNvContentPartPr/>
              <p14:nvPr/>
            </p14:nvContentPartPr>
            <p14:xfrm>
              <a:off x="820383" y="5569343"/>
              <a:ext cx="1567800" cy="3506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89967D02-4F85-4B70-97B8-E9FC18A5910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02743" y="5551703"/>
                <a:ext cx="160344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F82213E3-88A5-4D3D-A3B3-2A06881AF034}"/>
                  </a:ext>
                </a:extLst>
              </p14:cNvPr>
              <p14:cNvContentPartPr/>
              <p14:nvPr/>
            </p14:nvContentPartPr>
            <p14:xfrm>
              <a:off x="2824503" y="5566823"/>
              <a:ext cx="1915560" cy="5500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F82213E3-88A5-4D3D-A3B3-2A06881AF03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06863" y="5549183"/>
                <a:ext cx="195120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00376B21-35FA-4EB3-8A9F-65AB685E242E}"/>
                  </a:ext>
                </a:extLst>
              </p14:cNvPr>
              <p14:cNvContentPartPr/>
              <p14:nvPr/>
            </p14:nvContentPartPr>
            <p14:xfrm>
              <a:off x="5000703" y="5421743"/>
              <a:ext cx="255240" cy="3286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00376B21-35FA-4EB3-8A9F-65AB685E242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83063" y="5403743"/>
                <a:ext cx="2908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684F143B-EC2B-404A-87D0-14D0F5E4C374}"/>
                  </a:ext>
                </a:extLst>
              </p14:cNvPr>
              <p14:cNvContentPartPr/>
              <p14:nvPr/>
            </p14:nvContentPartPr>
            <p14:xfrm>
              <a:off x="5122023" y="5900543"/>
              <a:ext cx="84600" cy="741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684F143B-EC2B-404A-87D0-14D0F5E4C37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04023" y="5882543"/>
                <a:ext cx="1202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1CD8F254-A9FA-4E50-B395-E877B2081BAA}"/>
                  </a:ext>
                </a:extLst>
              </p14:cNvPr>
              <p14:cNvContentPartPr/>
              <p14:nvPr/>
            </p14:nvContentPartPr>
            <p14:xfrm>
              <a:off x="386943" y="4002263"/>
              <a:ext cx="169920" cy="1778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1CD8F254-A9FA-4E50-B395-E877B2081BA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8943" y="3984623"/>
                <a:ext cx="2055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49B046F6-2819-42E1-91F0-1910E63587B3}"/>
                  </a:ext>
                </a:extLst>
              </p14:cNvPr>
              <p14:cNvContentPartPr/>
              <p14:nvPr/>
            </p14:nvContentPartPr>
            <p14:xfrm>
              <a:off x="918303" y="3804263"/>
              <a:ext cx="1917720" cy="4489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49B046F6-2819-42E1-91F0-1910E63587B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00660" y="3786623"/>
                <a:ext cx="1953367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9B144BEE-76EA-4187-A712-7310E1905492}"/>
                  </a:ext>
                </a:extLst>
              </p14:cNvPr>
              <p14:cNvContentPartPr/>
              <p14:nvPr/>
            </p14:nvContentPartPr>
            <p14:xfrm>
              <a:off x="3318423" y="3654503"/>
              <a:ext cx="2497320" cy="7174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9B144BEE-76EA-4187-A712-7310E190549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00423" y="3636863"/>
                <a:ext cx="2532960" cy="7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7C57A88-F053-4CF9-B056-547842F8A379}"/>
                  </a:ext>
                </a:extLst>
              </p14:cNvPr>
              <p14:cNvContentPartPr/>
              <p14:nvPr/>
            </p14:nvContentPartPr>
            <p14:xfrm>
              <a:off x="5125623" y="5904143"/>
              <a:ext cx="101880" cy="946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7C57A88-F053-4CF9-B056-547842F8A37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107623" y="5886143"/>
                <a:ext cx="137520" cy="13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2441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868DC62-D977-4963-834E-E2E38A5D70B5}"/>
                  </a:ext>
                </a:extLst>
              </p14:cNvPr>
              <p14:cNvContentPartPr/>
              <p14:nvPr/>
            </p14:nvContentPartPr>
            <p14:xfrm>
              <a:off x="228903" y="161783"/>
              <a:ext cx="1387440" cy="465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868DC62-D977-4963-834E-E2E38A5D70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903" y="125783"/>
                <a:ext cx="145908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0B23C23-DADA-4AE3-9D3D-FA97951ACCB8}"/>
                  </a:ext>
                </a:extLst>
              </p14:cNvPr>
              <p14:cNvContentPartPr/>
              <p14:nvPr/>
            </p14:nvContentPartPr>
            <p14:xfrm>
              <a:off x="201543" y="87623"/>
              <a:ext cx="7122600" cy="833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0B23C23-DADA-4AE3-9D3D-FA97951ACC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543" y="51623"/>
                <a:ext cx="719424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AE29F8C-4198-4B11-8DF7-2CA8B9FD537B}"/>
                  </a:ext>
                </a:extLst>
              </p14:cNvPr>
              <p14:cNvContentPartPr/>
              <p14:nvPr/>
            </p14:nvContentPartPr>
            <p14:xfrm>
              <a:off x="2961303" y="1439423"/>
              <a:ext cx="990360" cy="250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AE29F8C-4198-4B11-8DF7-2CA8B9FD53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3303" y="1421449"/>
                <a:ext cx="1026000" cy="286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7F2CA77-2FEF-401D-A1CF-E49383ABA4F5}"/>
                  </a:ext>
                </a:extLst>
              </p14:cNvPr>
              <p14:cNvContentPartPr/>
              <p14:nvPr/>
            </p14:nvContentPartPr>
            <p14:xfrm>
              <a:off x="1838463" y="1342583"/>
              <a:ext cx="637920" cy="352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7F2CA77-2FEF-401D-A1CF-E49383ABA4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20813" y="1324583"/>
                <a:ext cx="6735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799D666-E4A5-43D9-967C-6D5C12AE7897}"/>
                  </a:ext>
                </a:extLst>
              </p14:cNvPr>
              <p14:cNvContentPartPr/>
              <p14:nvPr/>
            </p14:nvContentPartPr>
            <p14:xfrm>
              <a:off x="379383" y="1380023"/>
              <a:ext cx="1055520" cy="370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799D666-E4A5-43D9-967C-6D5C12AE789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1383" y="1362040"/>
                <a:ext cx="1091160" cy="405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CF5519E-A036-4694-B47F-83797D645385}"/>
                  </a:ext>
                </a:extLst>
              </p14:cNvPr>
              <p14:cNvContentPartPr/>
              <p14:nvPr/>
            </p14:nvContentPartPr>
            <p14:xfrm>
              <a:off x="6612783" y="1323503"/>
              <a:ext cx="1428120" cy="408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CF5519E-A036-4694-B47F-83797D6453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94783" y="1305503"/>
                <a:ext cx="14637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A6A301B-5BDB-4BFC-882D-04285D0338E5}"/>
                  </a:ext>
                </a:extLst>
              </p14:cNvPr>
              <p14:cNvContentPartPr/>
              <p14:nvPr/>
            </p14:nvContentPartPr>
            <p14:xfrm>
              <a:off x="5668143" y="1273463"/>
              <a:ext cx="583920" cy="5418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A6A301B-5BDB-4BFC-882D-04285D0338E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50503" y="1255823"/>
                <a:ext cx="61956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F4EDB21-794A-4741-8918-16BD265D7087}"/>
                  </a:ext>
                </a:extLst>
              </p14:cNvPr>
              <p14:cNvContentPartPr/>
              <p14:nvPr/>
            </p14:nvContentPartPr>
            <p14:xfrm>
              <a:off x="4358103" y="1326383"/>
              <a:ext cx="919440" cy="369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F4EDB21-794A-4741-8918-16BD265D708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40110" y="1308743"/>
                <a:ext cx="955066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E05D93D-E0F8-4B76-A140-BE2B7A3D6833}"/>
                  </a:ext>
                </a:extLst>
              </p14:cNvPr>
              <p14:cNvContentPartPr/>
              <p14:nvPr/>
            </p14:nvContentPartPr>
            <p14:xfrm>
              <a:off x="816063" y="2039828"/>
              <a:ext cx="870840" cy="6606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E05D93D-E0F8-4B76-A140-BE2B7A3D683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8063" y="2021828"/>
                <a:ext cx="90648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948268B-E11F-434F-8D1C-FBA4A33D34CF}"/>
                  </a:ext>
                </a:extLst>
              </p14:cNvPr>
              <p14:cNvContentPartPr/>
              <p14:nvPr/>
            </p14:nvContentPartPr>
            <p14:xfrm>
              <a:off x="2020983" y="1969628"/>
              <a:ext cx="1948320" cy="465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948268B-E11F-434F-8D1C-FBA4A33D34C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02983" y="1951988"/>
                <a:ext cx="198396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60B12EA-1CC1-4260-B743-1E06E62F21F9}"/>
                  </a:ext>
                </a:extLst>
              </p14:cNvPr>
              <p14:cNvContentPartPr/>
              <p14:nvPr/>
            </p14:nvContentPartPr>
            <p14:xfrm>
              <a:off x="602943" y="2551748"/>
              <a:ext cx="3633480" cy="157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60B12EA-1CC1-4260-B743-1E06E62F21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4943" y="2533748"/>
                <a:ext cx="36691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64282F5-935A-4D2A-8609-72D86A49B7DF}"/>
                  </a:ext>
                </a:extLst>
              </p14:cNvPr>
              <p14:cNvContentPartPr/>
              <p14:nvPr/>
            </p14:nvContentPartPr>
            <p14:xfrm>
              <a:off x="2452263" y="2883593"/>
              <a:ext cx="1124640" cy="31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64282F5-935A-4D2A-8609-72D86A49B7D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34623" y="2865933"/>
                <a:ext cx="1160280" cy="346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A8FF7F5-E379-4ED0-87ED-DABE1D77966F}"/>
                  </a:ext>
                </a:extLst>
              </p14:cNvPr>
              <p14:cNvContentPartPr/>
              <p14:nvPr/>
            </p14:nvContentPartPr>
            <p14:xfrm>
              <a:off x="997863" y="2865593"/>
              <a:ext cx="877680" cy="3938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A8FF7F5-E379-4ED0-87ED-DABE1D77966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80223" y="2847953"/>
                <a:ext cx="9133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FB77D02-72FE-44D4-922C-3A5A8B041942}"/>
                  </a:ext>
                </a:extLst>
              </p14:cNvPr>
              <p14:cNvContentPartPr/>
              <p14:nvPr/>
            </p14:nvContentPartPr>
            <p14:xfrm>
              <a:off x="3951663" y="2724473"/>
              <a:ext cx="3753000" cy="4204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FB77D02-72FE-44D4-922C-3A5A8B04194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34021" y="2706833"/>
                <a:ext cx="3788643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38E3E3F6-0AB2-4CBE-93DD-67F8B5E93EC5}"/>
                  </a:ext>
                </a:extLst>
              </p14:cNvPr>
              <p14:cNvContentPartPr/>
              <p14:nvPr/>
            </p14:nvContentPartPr>
            <p14:xfrm>
              <a:off x="8586303" y="2894033"/>
              <a:ext cx="468720" cy="212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38E3E3F6-0AB2-4CBE-93DD-67F8B5E93EC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68303" y="2876393"/>
                <a:ext cx="5043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7753841-2297-4B9E-AAAC-C9A1B835C645}"/>
                  </a:ext>
                </a:extLst>
              </p14:cNvPr>
              <p14:cNvContentPartPr/>
              <p14:nvPr/>
            </p14:nvContentPartPr>
            <p14:xfrm>
              <a:off x="7991943" y="2691713"/>
              <a:ext cx="345240" cy="4129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7753841-2297-4B9E-AAAC-C9A1B835C64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74303" y="2674073"/>
                <a:ext cx="380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CBABA7C-E193-4E01-82AA-D85DB0AA1CCA}"/>
                  </a:ext>
                </a:extLst>
              </p14:cNvPr>
              <p14:cNvContentPartPr/>
              <p14:nvPr/>
            </p14:nvContentPartPr>
            <p14:xfrm>
              <a:off x="9290823" y="2699633"/>
              <a:ext cx="1296720" cy="4273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CBABA7C-E193-4E01-82AA-D85DB0AA1CC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72823" y="2681993"/>
                <a:ext cx="133236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BFC1D7A-A079-4F35-A2A3-96F8DC3B6483}"/>
                  </a:ext>
                </a:extLst>
              </p14:cNvPr>
              <p14:cNvContentPartPr/>
              <p14:nvPr/>
            </p14:nvContentPartPr>
            <p14:xfrm>
              <a:off x="366423" y="4933943"/>
              <a:ext cx="140400" cy="1357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BFC1D7A-A079-4F35-A2A3-96F8DC3B648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8783" y="4915943"/>
                <a:ext cx="1760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D97950B-5461-4149-8E37-9C1A3E444490}"/>
                  </a:ext>
                </a:extLst>
              </p14:cNvPr>
              <p14:cNvContentPartPr/>
              <p14:nvPr/>
            </p14:nvContentPartPr>
            <p14:xfrm>
              <a:off x="862503" y="4764023"/>
              <a:ext cx="981000" cy="4338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D97950B-5461-4149-8E37-9C1A3E44449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4857" y="4746038"/>
                <a:ext cx="1016653" cy="469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136B31A-A316-4A91-9D9E-102F4DF54C88}"/>
                  </a:ext>
                </a:extLst>
              </p14:cNvPr>
              <p14:cNvContentPartPr/>
              <p14:nvPr/>
            </p14:nvContentPartPr>
            <p14:xfrm>
              <a:off x="2271183" y="4734143"/>
              <a:ext cx="2572920" cy="6127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136B31A-A316-4A91-9D9E-102F4DF54C8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53186" y="4716493"/>
                <a:ext cx="2608555" cy="648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EA523B5-5AC5-4FC5-A0DE-3B633FB972D6}"/>
                  </a:ext>
                </a:extLst>
              </p14:cNvPr>
              <p14:cNvContentPartPr/>
              <p14:nvPr/>
            </p14:nvContentPartPr>
            <p14:xfrm>
              <a:off x="5063703" y="4644863"/>
              <a:ext cx="206640" cy="27972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EA523B5-5AC5-4FC5-A0DE-3B633FB972D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46063" y="4627223"/>
                <a:ext cx="2422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BD8D5D29-393A-4F45-9CF3-A9DACBD955E4}"/>
                  </a:ext>
                </a:extLst>
              </p14:cNvPr>
              <p14:cNvContentPartPr/>
              <p14:nvPr/>
            </p14:nvContentPartPr>
            <p14:xfrm>
              <a:off x="5215263" y="5073983"/>
              <a:ext cx="50760" cy="568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BD8D5D29-393A-4F45-9CF3-A9DACBD955E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97263" y="5055983"/>
                <a:ext cx="864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AB66371B-F10B-4A68-9AFE-463C394E1515}"/>
                  </a:ext>
                </a:extLst>
              </p14:cNvPr>
              <p14:cNvContentPartPr/>
              <p14:nvPr/>
            </p14:nvContentPartPr>
            <p14:xfrm>
              <a:off x="370743" y="5716583"/>
              <a:ext cx="142200" cy="1544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AB66371B-F10B-4A68-9AFE-463C394E151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3103" y="5698583"/>
                <a:ext cx="1778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89967D02-4F85-4B70-97B8-E9FC18A59107}"/>
                  </a:ext>
                </a:extLst>
              </p14:cNvPr>
              <p14:cNvContentPartPr/>
              <p14:nvPr/>
            </p14:nvContentPartPr>
            <p14:xfrm>
              <a:off x="820383" y="5569343"/>
              <a:ext cx="1567800" cy="3506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89967D02-4F85-4B70-97B8-E9FC18A5910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02743" y="5551703"/>
                <a:ext cx="160344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F82213E3-88A5-4D3D-A3B3-2A06881AF034}"/>
                  </a:ext>
                </a:extLst>
              </p14:cNvPr>
              <p14:cNvContentPartPr/>
              <p14:nvPr/>
            </p14:nvContentPartPr>
            <p14:xfrm>
              <a:off x="2824503" y="5566823"/>
              <a:ext cx="1915560" cy="5500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F82213E3-88A5-4D3D-A3B3-2A06881AF03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06863" y="5549183"/>
                <a:ext cx="195120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00376B21-35FA-4EB3-8A9F-65AB685E242E}"/>
                  </a:ext>
                </a:extLst>
              </p14:cNvPr>
              <p14:cNvContentPartPr/>
              <p14:nvPr/>
            </p14:nvContentPartPr>
            <p14:xfrm>
              <a:off x="5000703" y="5421743"/>
              <a:ext cx="255240" cy="3286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00376B21-35FA-4EB3-8A9F-65AB685E242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83063" y="5403743"/>
                <a:ext cx="2908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684F143B-EC2B-404A-87D0-14D0F5E4C374}"/>
                  </a:ext>
                </a:extLst>
              </p14:cNvPr>
              <p14:cNvContentPartPr/>
              <p14:nvPr/>
            </p14:nvContentPartPr>
            <p14:xfrm>
              <a:off x="5122023" y="5900543"/>
              <a:ext cx="84600" cy="741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684F143B-EC2B-404A-87D0-14D0F5E4C37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04023" y="5882543"/>
                <a:ext cx="1202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A107DA84-02B1-4281-94E9-8B850AE0A5FC}"/>
                  </a:ext>
                </a:extLst>
              </p14:cNvPr>
              <p14:cNvContentPartPr/>
              <p14:nvPr/>
            </p14:nvContentPartPr>
            <p14:xfrm>
              <a:off x="397023" y="6427583"/>
              <a:ext cx="129600" cy="1310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A107DA84-02B1-4281-94E9-8B850AE0A5F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79023" y="6409943"/>
                <a:ext cx="1652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1CD8F254-A9FA-4E50-B395-E877B2081BAA}"/>
                  </a:ext>
                </a:extLst>
              </p14:cNvPr>
              <p14:cNvContentPartPr/>
              <p14:nvPr/>
            </p14:nvContentPartPr>
            <p14:xfrm>
              <a:off x="386943" y="4002263"/>
              <a:ext cx="169920" cy="1778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1CD8F254-A9FA-4E50-B395-E877B2081BA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8943" y="3984623"/>
                <a:ext cx="2055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49B046F6-2819-42E1-91F0-1910E63587B3}"/>
                  </a:ext>
                </a:extLst>
              </p14:cNvPr>
              <p14:cNvContentPartPr/>
              <p14:nvPr/>
            </p14:nvContentPartPr>
            <p14:xfrm>
              <a:off x="918303" y="3804263"/>
              <a:ext cx="1917720" cy="4489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49B046F6-2819-42E1-91F0-1910E63587B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00660" y="3786623"/>
                <a:ext cx="1953367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9B144BEE-76EA-4187-A712-7310E1905492}"/>
                  </a:ext>
                </a:extLst>
              </p14:cNvPr>
              <p14:cNvContentPartPr/>
              <p14:nvPr/>
            </p14:nvContentPartPr>
            <p14:xfrm>
              <a:off x="3318423" y="3654503"/>
              <a:ext cx="2497320" cy="7174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9B144BEE-76EA-4187-A712-7310E190549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00423" y="3636863"/>
                <a:ext cx="2532960" cy="7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7C57A88-F053-4CF9-B056-547842F8A379}"/>
                  </a:ext>
                </a:extLst>
              </p14:cNvPr>
              <p14:cNvContentPartPr/>
              <p14:nvPr/>
            </p14:nvContentPartPr>
            <p14:xfrm>
              <a:off x="5125623" y="5904143"/>
              <a:ext cx="101880" cy="946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7C57A88-F053-4CF9-B056-547842F8A37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107623" y="5886143"/>
                <a:ext cx="1375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909BC85D-91D2-43A6-976D-66ECFB75FF85}"/>
                  </a:ext>
                </a:extLst>
              </p14:cNvPr>
              <p14:cNvContentPartPr/>
              <p14:nvPr/>
            </p14:nvContentPartPr>
            <p14:xfrm>
              <a:off x="874023" y="6217343"/>
              <a:ext cx="2068920" cy="4237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909BC85D-91D2-43A6-976D-66ECFB75FF8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56383" y="6199343"/>
                <a:ext cx="210456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A92A1688-9854-42E3-AF8B-9C649AD501F3}"/>
                  </a:ext>
                </a:extLst>
              </p14:cNvPr>
              <p14:cNvContentPartPr/>
              <p14:nvPr/>
            </p14:nvContentPartPr>
            <p14:xfrm>
              <a:off x="3185223" y="6104303"/>
              <a:ext cx="222840" cy="38448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A92A1688-9854-42E3-AF8B-9C649AD501F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67223" y="6086303"/>
                <a:ext cx="2584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41AC2013-4997-482D-AB16-1A370220A4A1}"/>
                  </a:ext>
                </a:extLst>
              </p14:cNvPr>
              <p14:cNvContentPartPr/>
              <p14:nvPr/>
            </p14:nvContentPartPr>
            <p14:xfrm>
              <a:off x="3313743" y="6633503"/>
              <a:ext cx="91440" cy="921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41AC2013-4997-482D-AB16-1A370220A4A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296103" y="6615863"/>
                <a:ext cx="127080" cy="1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18321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868DC62-D977-4963-834E-E2E38A5D70B5}"/>
                  </a:ext>
                </a:extLst>
              </p14:cNvPr>
              <p14:cNvContentPartPr/>
              <p14:nvPr/>
            </p14:nvContentPartPr>
            <p14:xfrm>
              <a:off x="228903" y="161783"/>
              <a:ext cx="1387440" cy="465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868DC62-D977-4963-834E-E2E38A5D70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903" y="125783"/>
                <a:ext cx="145908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0B23C23-DADA-4AE3-9D3D-FA97951ACCB8}"/>
                  </a:ext>
                </a:extLst>
              </p14:cNvPr>
              <p14:cNvContentPartPr/>
              <p14:nvPr/>
            </p14:nvContentPartPr>
            <p14:xfrm>
              <a:off x="201543" y="87623"/>
              <a:ext cx="7122600" cy="833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0B23C23-DADA-4AE3-9D3D-FA97951ACC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543" y="51623"/>
                <a:ext cx="719424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AE29F8C-4198-4B11-8DF7-2CA8B9FD537B}"/>
                  </a:ext>
                </a:extLst>
              </p14:cNvPr>
              <p14:cNvContentPartPr/>
              <p14:nvPr/>
            </p14:nvContentPartPr>
            <p14:xfrm>
              <a:off x="2961303" y="1439423"/>
              <a:ext cx="990360" cy="250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AE29F8C-4198-4B11-8DF7-2CA8B9FD53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3303" y="1421449"/>
                <a:ext cx="1026000" cy="286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7F2CA77-2FEF-401D-A1CF-E49383ABA4F5}"/>
                  </a:ext>
                </a:extLst>
              </p14:cNvPr>
              <p14:cNvContentPartPr/>
              <p14:nvPr/>
            </p14:nvContentPartPr>
            <p14:xfrm>
              <a:off x="1838463" y="1342583"/>
              <a:ext cx="637920" cy="352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7F2CA77-2FEF-401D-A1CF-E49383ABA4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20813" y="1324583"/>
                <a:ext cx="6735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799D666-E4A5-43D9-967C-6D5C12AE7897}"/>
                  </a:ext>
                </a:extLst>
              </p14:cNvPr>
              <p14:cNvContentPartPr/>
              <p14:nvPr/>
            </p14:nvContentPartPr>
            <p14:xfrm>
              <a:off x="379383" y="1380023"/>
              <a:ext cx="1055520" cy="370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799D666-E4A5-43D9-967C-6D5C12AE789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1383" y="1362040"/>
                <a:ext cx="1091160" cy="405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CF5519E-A036-4694-B47F-83797D645385}"/>
                  </a:ext>
                </a:extLst>
              </p14:cNvPr>
              <p14:cNvContentPartPr/>
              <p14:nvPr/>
            </p14:nvContentPartPr>
            <p14:xfrm>
              <a:off x="6612783" y="1323503"/>
              <a:ext cx="1428120" cy="408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CF5519E-A036-4694-B47F-83797D6453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94783" y="1305503"/>
                <a:ext cx="14637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A6A301B-5BDB-4BFC-882D-04285D0338E5}"/>
                  </a:ext>
                </a:extLst>
              </p14:cNvPr>
              <p14:cNvContentPartPr/>
              <p14:nvPr/>
            </p14:nvContentPartPr>
            <p14:xfrm>
              <a:off x="5668143" y="1273463"/>
              <a:ext cx="583920" cy="5418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A6A301B-5BDB-4BFC-882D-04285D0338E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50503" y="1255823"/>
                <a:ext cx="61956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F4EDB21-794A-4741-8918-16BD265D7087}"/>
                  </a:ext>
                </a:extLst>
              </p14:cNvPr>
              <p14:cNvContentPartPr/>
              <p14:nvPr/>
            </p14:nvContentPartPr>
            <p14:xfrm>
              <a:off x="4358103" y="1326383"/>
              <a:ext cx="919440" cy="369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F4EDB21-794A-4741-8918-16BD265D708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40110" y="1308743"/>
                <a:ext cx="955066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E05D93D-E0F8-4B76-A140-BE2B7A3D6833}"/>
                  </a:ext>
                </a:extLst>
              </p14:cNvPr>
              <p14:cNvContentPartPr/>
              <p14:nvPr/>
            </p14:nvContentPartPr>
            <p14:xfrm>
              <a:off x="816063" y="2039828"/>
              <a:ext cx="870840" cy="6606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E05D93D-E0F8-4B76-A140-BE2B7A3D683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8063" y="2021828"/>
                <a:ext cx="90648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948268B-E11F-434F-8D1C-FBA4A33D34CF}"/>
                  </a:ext>
                </a:extLst>
              </p14:cNvPr>
              <p14:cNvContentPartPr/>
              <p14:nvPr/>
            </p14:nvContentPartPr>
            <p14:xfrm>
              <a:off x="2020983" y="1969628"/>
              <a:ext cx="1948320" cy="465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948268B-E11F-434F-8D1C-FBA4A33D34C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02983" y="1951988"/>
                <a:ext cx="198396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60B12EA-1CC1-4260-B743-1E06E62F21F9}"/>
                  </a:ext>
                </a:extLst>
              </p14:cNvPr>
              <p14:cNvContentPartPr/>
              <p14:nvPr/>
            </p14:nvContentPartPr>
            <p14:xfrm>
              <a:off x="602943" y="2551748"/>
              <a:ext cx="3633480" cy="157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60B12EA-1CC1-4260-B743-1E06E62F21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4943" y="2533748"/>
                <a:ext cx="36691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64282F5-935A-4D2A-8609-72D86A49B7DF}"/>
                  </a:ext>
                </a:extLst>
              </p14:cNvPr>
              <p14:cNvContentPartPr/>
              <p14:nvPr/>
            </p14:nvContentPartPr>
            <p14:xfrm>
              <a:off x="2452263" y="2883593"/>
              <a:ext cx="1124640" cy="31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64282F5-935A-4D2A-8609-72D86A49B7D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34623" y="2865933"/>
                <a:ext cx="1160280" cy="346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A8FF7F5-E379-4ED0-87ED-DABE1D77966F}"/>
                  </a:ext>
                </a:extLst>
              </p14:cNvPr>
              <p14:cNvContentPartPr/>
              <p14:nvPr/>
            </p14:nvContentPartPr>
            <p14:xfrm>
              <a:off x="997863" y="2865593"/>
              <a:ext cx="877680" cy="3938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A8FF7F5-E379-4ED0-87ED-DABE1D77966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80223" y="2847953"/>
                <a:ext cx="9133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FB77D02-72FE-44D4-922C-3A5A8B041942}"/>
                  </a:ext>
                </a:extLst>
              </p14:cNvPr>
              <p14:cNvContentPartPr/>
              <p14:nvPr/>
            </p14:nvContentPartPr>
            <p14:xfrm>
              <a:off x="3951663" y="2724473"/>
              <a:ext cx="3753000" cy="4204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FB77D02-72FE-44D4-922C-3A5A8B04194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34021" y="2706833"/>
                <a:ext cx="3788643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38E3E3F6-0AB2-4CBE-93DD-67F8B5E93EC5}"/>
                  </a:ext>
                </a:extLst>
              </p14:cNvPr>
              <p14:cNvContentPartPr/>
              <p14:nvPr/>
            </p14:nvContentPartPr>
            <p14:xfrm>
              <a:off x="8586303" y="2894033"/>
              <a:ext cx="468720" cy="212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38E3E3F6-0AB2-4CBE-93DD-67F8B5E93EC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68303" y="2876393"/>
                <a:ext cx="5043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7753841-2297-4B9E-AAAC-C9A1B835C645}"/>
                  </a:ext>
                </a:extLst>
              </p14:cNvPr>
              <p14:cNvContentPartPr/>
              <p14:nvPr/>
            </p14:nvContentPartPr>
            <p14:xfrm>
              <a:off x="7991943" y="2691713"/>
              <a:ext cx="345240" cy="4129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7753841-2297-4B9E-AAAC-C9A1B835C64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74303" y="2674073"/>
                <a:ext cx="380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CBABA7C-E193-4E01-82AA-D85DB0AA1CCA}"/>
                  </a:ext>
                </a:extLst>
              </p14:cNvPr>
              <p14:cNvContentPartPr/>
              <p14:nvPr/>
            </p14:nvContentPartPr>
            <p14:xfrm>
              <a:off x="9290823" y="2699633"/>
              <a:ext cx="1296720" cy="4273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CBABA7C-E193-4E01-82AA-D85DB0AA1CC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72823" y="2681993"/>
                <a:ext cx="133236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BFC1D7A-A079-4F35-A2A3-96F8DC3B6483}"/>
                  </a:ext>
                </a:extLst>
              </p14:cNvPr>
              <p14:cNvContentPartPr/>
              <p14:nvPr/>
            </p14:nvContentPartPr>
            <p14:xfrm>
              <a:off x="366423" y="4933943"/>
              <a:ext cx="140400" cy="1357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BFC1D7A-A079-4F35-A2A3-96F8DC3B648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8783" y="4915943"/>
                <a:ext cx="1760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D97950B-5461-4149-8E37-9C1A3E444490}"/>
                  </a:ext>
                </a:extLst>
              </p14:cNvPr>
              <p14:cNvContentPartPr/>
              <p14:nvPr/>
            </p14:nvContentPartPr>
            <p14:xfrm>
              <a:off x="862503" y="4764023"/>
              <a:ext cx="981000" cy="4338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D97950B-5461-4149-8E37-9C1A3E44449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4857" y="4746038"/>
                <a:ext cx="1016653" cy="469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136B31A-A316-4A91-9D9E-102F4DF54C88}"/>
                  </a:ext>
                </a:extLst>
              </p14:cNvPr>
              <p14:cNvContentPartPr/>
              <p14:nvPr/>
            </p14:nvContentPartPr>
            <p14:xfrm>
              <a:off x="2271183" y="4734143"/>
              <a:ext cx="2572920" cy="6127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136B31A-A316-4A91-9D9E-102F4DF54C8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53186" y="4716493"/>
                <a:ext cx="2608555" cy="648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EA523B5-5AC5-4FC5-A0DE-3B633FB972D6}"/>
                  </a:ext>
                </a:extLst>
              </p14:cNvPr>
              <p14:cNvContentPartPr/>
              <p14:nvPr/>
            </p14:nvContentPartPr>
            <p14:xfrm>
              <a:off x="5063703" y="4644863"/>
              <a:ext cx="206640" cy="27972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EA523B5-5AC5-4FC5-A0DE-3B633FB972D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46063" y="4627223"/>
                <a:ext cx="2422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BD8D5D29-393A-4F45-9CF3-A9DACBD955E4}"/>
                  </a:ext>
                </a:extLst>
              </p14:cNvPr>
              <p14:cNvContentPartPr/>
              <p14:nvPr/>
            </p14:nvContentPartPr>
            <p14:xfrm>
              <a:off x="5215263" y="5073983"/>
              <a:ext cx="50760" cy="568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BD8D5D29-393A-4F45-9CF3-A9DACBD955E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97263" y="5055983"/>
                <a:ext cx="864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AB66371B-F10B-4A68-9AFE-463C394E1515}"/>
                  </a:ext>
                </a:extLst>
              </p14:cNvPr>
              <p14:cNvContentPartPr/>
              <p14:nvPr/>
            </p14:nvContentPartPr>
            <p14:xfrm>
              <a:off x="370743" y="5716583"/>
              <a:ext cx="142200" cy="1544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AB66371B-F10B-4A68-9AFE-463C394E151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3103" y="5698583"/>
                <a:ext cx="1778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89967D02-4F85-4B70-97B8-E9FC18A59107}"/>
                  </a:ext>
                </a:extLst>
              </p14:cNvPr>
              <p14:cNvContentPartPr/>
              <p14:nvPr/>
            </p14:nvContentPartPr>
            <p14:xfrm>
              <a:off x="820383" y="5569343"/>
              <a:ext cx="1567800" cy="3506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89967D02-4F85-4B70-97B8-E9FC18A5910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02743" y="5551703"/>
                <a:ext cx="160344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F82213E3-88A5-4D3D-A3B3-2A06881AF034}"/>
                  </a:ext>
                </a:extLst>
              </p14:cNvPr>
              <p14:cNvContentPartPr/>
              <p14:nvPr/>
            </p14:nvContentPartPr>
            <p14:xfrm>
              <a:off x="2824503" y="5566823"/>
              <a:ext cx="1915560" cy="5500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F82213E3-88A5-4D3D-A3B3-2A06881AF03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06863" y="5549183"/>
                <a:ext cx="195120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00376B21-35FA-4EB3-8A9F-65AB685E242E}"/>
                  </a:ext>
                </a:extLst>
              </p14:cNvPr>
              <p14:cNvContentPartPr/>
              <p14:nvPr/>
            </p14:nvContentPartPr>
            <p14:xfrm>
              <a:off x="5000703" y="5421743"/>
              <a:ext cx="255240" cy="3286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00376B21-35FA-4EB3-8A9F-65AB685E242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83063" y="5403743"/>
                <a:ext cx="2908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684F143B-EC2B-404A-87D0-14D0F5E4C374}"/>
                  </a:ext>
                </a:extLst>
              </p14:cNvPr>
              <p14:cNvContentPartPr/>
              <p14:nvPr/>
            </p14:nvContentPartPr>
            <p14:xfrm>
              <a:off x="5122023" y="5900543"/>
              <a:ext cx="84600" cy="741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684F143B-EC2B-404A-87D0-14D0F5E4C37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04023" y="5882543"/>
                <a:ext cx="1202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A107DA84-02B1-4281-94E9-8B850AE0A5FC}"/>
                  </a:ext>
                </a:extLst>
              </p14:cNvPr>
              <p14:cNvContentPartPr/>
              <p14:nvPr/>
            </p14:nvContentPartPr>
            <p14:xfrm>
              <a:off x="397023" y="6427583"/>
              <a:ext cx="129600" cy="1310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A107DA84-02B1-4281-94E9-8B850AE0A5F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79023" y="6409943"/>
                <a:ext cx="1652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1CD8F254-A9FA-4E50-B395-E877B2081BAA}"/>
                  </a:ext>
                </a:extLst>
              </p14:cNvPr>
              <p14:cNvContentPartPr/>
              <p14:nvPr/>
            </p14:nvContentPartPr>
            <p14:xfrm>
              <a:off x="386943" y="4002263"/>
              <a:ext cx="169920" cy="1778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1CD8F254-A9FA-4E50-B395-E877B2081BA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8943" y="3984623"/>
                <a:ext cx="2055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49B046F6-2819-42E1-91F0-1910E63587B3}"/>
                  </a:ext>
                </a:extLst>
              </p14:cNvPr>
              <p14:cNvContentPartPr/>
              <p14:nvPr/>
            </p14:nvContentPartPr>
            <p14:xfrm>
              <a:off x="918303" y="3804263"/>
              <a:ext cx="1917720" cy="4489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49B046F6-2819-42E1-91F0-1910E63587B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00660" y="3786623"/>
                <a:ext cx="1953367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9B144BEE-76EA-4187-A712-7310E1905492}"/>
                  </a:ext>
                </a:extLst>
              </p14:cNvPr>
              <p14:cNvContentPartPr/>
              <p14:nvPr/>
            </p14:nvContentPartPr>
            <p14:xfrm>
              <a:off x="3318423" y="3654503"/>
              <a:ext cx="2497320" cy="7174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9B144BEE-76EA-4187-A712-7310E190549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00423" y="3636863"/>
                <a:ext cx="2532960" cy="7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7C57A88-F053-4CF9-B056-547842F8A379}"/>
                  </a:ext>
                </a:extLst>
              </p14:cNvPr>
              <p14:cNvContentPartPr/>
              <p14:nvPr/>
            </p14:nvContentPartPr>
            <p14:xfrm>
              <a:off x="5125623" y="5904143"/>
              <a:ext cx="101880" cy="946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7C57A88-F053-4CF9-B056-547842F8A37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107623" y="5886143"/>
                <a:ext cx="1375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909BC85D-91D2-43A6-976D-66ECFB75FF85}"/>
                  </a:ext>
                </a:extLst>
              </p14:cNvPr>
              <p14:cNvContentPartPr/>
              <p14:nvPr/>
            </p14:nvContentPartPr>
            <p14:xfrm>
              <a:off x="874023" y="6217343"/>
              <a:ext cx="2068920" cy="4237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909BC85D-91D2-43A6-976D-66ECFB75FF8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56383" y="6199343"/>
                <a:ext cx="210456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A92A1688-9854-42E3-AF8B-9C649AD501F3}"/>
                  </a:ext>
                </a:extLst>
              </p14:cNvPr>
              <p14:cNvContentPartPr/>
              <p14:nvPr/>
            </p14:nvContentPartPr>
            <p14:xfrm>
              <a:off x="3185223" y="6104303"/>
              <a:ext cx="222840" cy="38448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A92A1688-9854-42E3-AF8B-9C649AD501F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67223" y="6086303"/>
                <a:ext cx="2584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41AC2013-4997-482D-AB16-1A370220A4A1}"/>
                  </a:ext>
                </a:extLst>
              </p14:cNvPr>
              <p14:cNvContentPartPr/>
              <p14:nvPr/>
            </p14:nvContentPartPr>
            <p14:xfrm>
              <a:off x="3313743" y="6633503"/>
              <a:ext cx="91440" cy="921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41AC2013-4997-482D-AB16-1A370220A4A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296103" y="6615863"/>
                <a:ext cx="1270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F66B0F7C-75D8-4CF6-92F1-281854ED39CB}"/>
                  </a:ext>
                </a:extLst>
              </p14:cNvPr>
              <p14:cNvContentPartPr/>
              <p14:nvPr/>
            </p14:nvContentPartPr>
            <p14:xfrm>
              <a:off x="7073943" y="3851063"/>
              <a:ext cx="133200" cy="1584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F66B0F7C-75D8-4CF6-92F1-281854ED39C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055943" y="3833063"/>
                <a:ext cx="1688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C827A39C-6008-4CD9-A560-B49EB1AA7159}"/>
                  </a:ext>
                </a:extLst>
              </p14:cNvPr>
              <p14:cNvContentPartPr/>
              <p14:nvPr/>
            </p14:nvContentPartPr>
            <p14:xfrm>
              <a:off x="7445103" y="3589343"/>
              <a:ext cx="3302640" cy="6418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C827A39C-6008-4CD9-A560-B49EB1AA715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427461" y="3571343"/>
                <a:ext cx="3338284" cy="67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20364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C2C9143-591B-4582-9196-B2E713A87E08}"/>
                  </a:ext>
                </a:extLst>
              </p14:cNvPr>
              <p14:cNvContentPartPr/>
              <p14:nvPr/>
            </p14:nvContentPartPr>
            <p14:xfrm>
              <a:off x="324303" y="132263"/>
              <a:ext cx="1391760" cy="529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C2C9143-591B-4582-9196-B2E713A87E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672" y="96623"/>
                <a:ext cx="1463381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A4DE7DE-FCD1-4D90-BB04-FA5A9293D9CA}"/>
                  </a:ext>
                </a:extLst>
              </p14:cNvPr>
              <p14:cNvContentPartPr/>
              <p14:nvPr/>
            </p14:nvContentPartPr>
            <p14:xfrm>
              <a:off x="1946463" y="136223"/>
              <a:ext cx="3272040" cy="472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A4DE7DE-FCD1-4D90-BB04-FA5A9293D9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0823" y="100223"/>
                <a:ext cx="334368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9ECDEED-2AC1-4CD1-B87E-CD8ACF4952AC}"/>
                  </a:ext>
                </a:extLst>
              </p14:cNvPr>
              <p14:cNvContentPartPr/>
              <p14:nvPr/>
            </p14:nvContentPartPr>
            <p14:xfrm>
              <a:off x="5690823" y="226583"/>
              <a:ext cx="1317600" cy="3978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9ECDEED-2AC1-4CD1-B87E-CD8ACF4952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54823" y="190943"/>
                <a:ext cx="138924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1CA35DD-E51A-473A-8DD7-3D712402C1F8}"/>
                  </a:ext>
                </a:extLst>
              </p14:cNvPr>
              <p14:cNvContentPartPr/>
              <p14:nvPr/>
            </p14:nvContentPartPr>
            <p14:xfrm>
              <a:off x="8439783" y="91943"/>
              <a:ext cx="2791080" cy="469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1CA35DD-E51A-473A-8DD7-3D712402C1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04138" y="55943"/>
                <a:ext cx="2862729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C4A24C1-1237-41AF-99AF-C07146CCA555}"/>
                  </a:ext>
                </a:extLst>
              </p14:cNvPr>
              <p14:cNvContentPartPr/>
              <p14:nvPr/>
            </p14:nvContentPartPr>
            <p14:xfrm>
              <a:off x="7396143" y="301463"/>
              <a:ext cx="653760" cy="218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C4A24C1-1237-41AF-99AF-C07146CCA5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60143" y="265463"/>
                <a:ext cx="725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8EC2643-F645-4078-BC6D-0D215DC2664C}"/>
                  </a:ext>
                </a:extLst>
              </p14:cNvPr>
              <p14:cNvContentPartPr/>
              <p14:nvPr/>
            </p14:nvContentPartPr>
            <p14:xfrm>
              <a:off x="350583" y="747503"/>
              <a:ext cx="11030040" cy="209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8EC2643-F645-4078-BC6D-0D215DC266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4583" y="711503"/>
                <a:ext cx="111016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0F3B924-2575-430D-8D5F-A692F76D0A4D}"/>
                  </a:ext>
                </a:extLst>
              </p14:cNvPr>
              <p14:cNvContentPartPr/>
              <p14:nvPr/>
            </p14:nvContentPartPr>
            <p14:xfrm>
              <a:off x="507559" y="3151654"/>
              <a:ext cx="2106720" cy="4215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0F3B924-2575-430D-8D5F-A692F76D0A4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9562" y="3133999"/>
                <a:ext cx="2142354" cy="457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E7224BF-8D1D-4FDC-A41B-C9FE887DDCCB}"/>
                  </a:ext>
                </a:extLst>
              </p14:cNvPr>
              <p14:cNvContentPartPr/>
              <p14:nvPr/>
            </p14:nvContentPartPr>
            <p14:xfrm>
              <a:off x="3018199" y="3258214"/>
              <a:ext cx="570240" cy="1994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E7224BF-8D1D-4FDC-A41B-C9FE887DDCC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00559" y="3240574"/>
                <a:ext cx="6058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EF00012-CA69-4477-AA29-4709F64712D1}"/>
                  </a:ext>
                </a:extLst>
              </p14:cNvPr>
              <p14:cNvContentPartPr/>
              <p14:nvPr/>
            </p14:nvContentPartPr>
            <p14:xfrm>
              <a:off x="3936199" y="3122854"/>
              <a:ext cx="356040" cy="2991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EF00012-CA69-4477-AA29-4709F64712D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18559" y="3104854"/>
                <a:ext cx="39168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BC1025A-BD79-4DF8-968D-3B9CD92C47A4}"/>
                  </a:ext>
                </a:extLst>
              </p14:cNvPr>
              <p14:cNvContentPartPr/>
              <p14:nvPr/>
            </p14:nvContentPartPr>
            <p14:xfrm>
              <a:off x="8713039" y="3039694"/>
              <a:ext cx="349200" cy="4284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BC1025A-BD79-4DF8-968D-3B9CD92C47A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95381" y="3021694"/>
                <a:ext cx="384877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C297F70-AC96-405A-B46A-F16667A65448}"/>
                  </a:ext>
                </a:extLst>
              </p14:cNvPr>
              <p14:cNvContentPartPr/>
              <p14:nvPr/>
            </p14:nvContentPartPr>
            <p14:xfrm>
              <a:off x="7348279" y="3080014"/>
              <a:ext cx="1024200" cy="2710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C297F70-AC96-405A-B46A-F16667A6544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30279" y="3062374"/>
                <a:ext cx="10598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B75A93E-7C20-4BB0-9181-C5DA391FA19B}"/>
                  </a:ext>
                </a:extLst>
              </p14:cNvPr>
              <p14:cNvContentPartPr/>
              <p14:nvPr/>
            </p14:nvContentPartPr>
            <p14:xfrm>
              <a:off x="6572839" y="3050494"/>
              <a:ext cx="428400" cy="4726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B75A93E-7C20-4BB0-9181-C5DA391FA19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54839" y="3032854"/>
                <a:ext cx="46404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3840D81-E1C0-4857-B7C6-7FE0E3CB91D9}"/>
                  </a:ext>
                </a:extLst>
              </p14:cNvPr>
              <p14:cNvContentPartPr/>
              <p14:nvPr/>
            </p14:nvContentPartPr>
            <p14:xfrm>
              <a:off x="4612999" y="3065614"/>
              <a:ext cx="1662480" cy="3697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3840D81-E1C0-4857-B7C6-7FE0E3CB91D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95359" y="3047974"/>
                <a:ext cx="169812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71585CA-C1B3-4D43-8155-5A5F344333D7}"/>
                  </a:ext>
                </a:extLst>
              </p14:cNvPr>
              <p14:cNvContentPartPr/>
              <p14:nvPr/>
            </p14:nvContentPartPr>
            <p14:xfrm>
              <a:off x="9299119" y="2985694"/>
              <a:ext cx="2785680" cy="376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71585CA-C1B3-4D43-8155-5A5F344333D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81477" y="2967694"/>
                <a:ext cx="2821325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635F066C-4D30-41B8-A089-CD7D690EF9B5}"/>
                  </a:ext>
                </a:extLst>
              </p14:cNvPr>
              <p14:cNvContentPartPr/>
              <p14:nvPr/>
            </p14:nvContentPartPr>
            <p14:xfrm>
              <a:off x="981679" y="3944014"/>
              <a:ext cx="130320" cy="1202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635F066C-4D30-41B8-A089-CD7D690EF9B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63679" y="3926014"/>
                <a:ext cx="1659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271A344-695B-4DB7-969E-DFECC953B7FD}"/>
                  </a:ext>
                </a:extLst>
              </p14:cNvPr>
              <p14:cNvContentPartPr/>
              <p14:nvPr/>
            </p14:nvContentPartPr>
            <p14:xfrm>
              <a:off x="1370119" y="3728014"/>
              <a:ext cx="1660680" cy="4165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271A344-695B-4DB7-969E-DFECC953B7F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52119" y="3710374"/>
                <a:ext cx="169632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329D4F32-E666-4CDD-8376-24B423AC9AC9}"/>
                  </a:ext>
                </a:extLst>
              </p14:cNvPr>
              <p14:cNvContentPartPr/>
              <p14:nvPr/>
            </p14:nvContentPartPr>
            <p14:xfrm>
              <a:off x="3451279" y="3645214"/>
              <a:ext cx="1997640" cy="5842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329D4F32-E666-4CDD-8376-24B423AC9A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33279" y="3627563"/>
                <a:ext cx="2033280" cy="619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DF2C2DE6-CF7D-4881-BB70-E7471CCB6DA1}"/>
                  </a:ext>
                </a:extLst>
              </p14:cNvPr>
              <p14:cNvContentPartPr/>
              <p14:nvPr/>
            </p14:nvContentPartPr>
            <p14:xfrm>
              <a:off x="1014799" y="4518934"/>
              <a:ext cx="133200" cy="1479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DF2C2DE6-CF7D-4881-BB70-E7471CCB6DA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7159" y="4501294"/>
                <a:ext cx="1688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7FB9861A-DA92-44C3-BADF-7CD64EE01C67}"/>
                  </a:ext>
                </a:extLst>
              </p14:cNvPr>
              <p14:cNvContentPartPr/>
              <p14:nvPr/>
            </p14:nvContentPartPr>
            <p14:xfrm>
              <a:off x="2722279" y="4285294"/>
              <a:ext cx="2341080" cy="6026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7FB9861A-DA92-44C3-BADF-7CD64EE01C6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04639" y="4267294"/>
                <a:ext cx="237672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020D49EA-28B0-4C8C-9DB7-BDC4E4279D90}"/>
                  </a:ext>
                </a:extLst>
              </p14:cNvPr>
              <p14:cNvContentPartPr/>
              <p14:nvPr/>
            </p14:nvContentPartPr>
            <p14:xfrm>
              <a:off x="1417279" y="4361254"/>
              <a:ext cx="917280" cy="3949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020D49EA-28B0-4C8C-9DB7-BDC4E4279D9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99639" y="4343614"/>
                <a:ext cx="9529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F6B43F4F-F342-43E3-8F17-6EE55B4092D1}"/>
                  </a:ext>
                </a:extLst>
              </p14:cNvPr>
              <p14:cNvContentPartPr/>
              <p14:nvPr/>
            </p14:nvContentPartPr>
            <p14:xfrm>
              <a:off x="1041799" y="5213014"/>
              <a:ext cx="124200" cy="1357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F6B43F4F-F342-43E3-8F17-6EE55B4092D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24159" y="5195374"/>
                <a:ext cx="1598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05C60F98-D00F-4546-89E8-70625E3E3858}"/>
                  </a:ext>
                </a:extLst>
              </p14:cNvPr>
              <p14:cNvContentPartPr/>
              <p14:nvPr/>
            </p14:nvContentPartPr>
            <p14:xfrm>
              <a:off x="1498639" y="4985854"/>
              <a:ext cx="290160" cy="4287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05C60F98-D00F-4546-89E8-70625E3E385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80639" y="4967854"/>
                <a:ext cx="3258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CB660B23-A33B-444A-9D4E-B390075303F6}"/>
                  </a:ext>
                </a:extLst>
              </p14:cNvPr>
              <p14:cNvContentPartPr/>
              <p14:nvPr/>
            </p14:nvContentPartPr>
            <p14:xfrm>
              <a:off x="1810039" y="5194654"/>
              <a:ext cx="159840" cy="2095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CB660B23-A33B-444A-9D4E-B390075303F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92399" y="5177014"/>
                <a:ext cx="1954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EBAC8A27-65F4-4A97-B866-33C05B5A6E17}"/>
                  </a:ext>
                </a:extLst>
              </p14:cNvPr>
              <p14:cNvContentPartPr/>
              <p14:nvPr/>
            </p14:nvContentPartPr>
            <p14:xfrm>
              <a:off x="2073559" y="5171974"/>
              <a:ext cx="148680" cy="2185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EBAC8A27-65F4-4A97-B866-33C05B5A6E1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55919" y="5154334"/>
                <a:ext cx="18432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82AA1AFE-DA92-4EDC-AF8B-DCA750C9ED90}"/>
                  </a:ext>
                </a:extLst>
              </p14:cNvPr>
              <p14:cNvContentPartPr/>
              <p14:nvPr/>
            </p14:nvContentPartPr>
            <p14:xfrm>
              <a:off x="2343559" y="5031934"/>
              <a:ext cx="43920" cy="3628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82AA1AFE-DA92-4EDC-AF8B-DCA750C9ED9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25559" y="5013934"/>
                <a:ext cx="7956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78F39A10-8365-452E-9978-68780EF3B02F}"/>
                  </a:ext>
                </a:extLst>
              </p14:cNvPr>
              <p14:cNvContentPartPr/>
              <p14:nvPr/>
            </p14:nvContentPartPr>
            <p14:xfrm>
              <a:off x="2279479" y="5210494"/>
              <a:ext cx="193680" cy="144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78F39A10-8365-452E-9978-68780EF3B02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61839" y="5192854"/>
                <a:ext cx="2293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E3E156D7-F366-4717-AFB2-5F0DA0D85D32}"/>
                  </a:ext>
                </a:extLst>
              </p14:cNvPr>
              <p14:cNvContentPartPr/>
              <p14:nvPr/>
            </p14:nvContentPartPr>
            <p14:xfrm>
              <a:off x="2534719" y="5206174"/>
              <a:ext cx="212760" cy="1746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E3E156D7-F366-4717-AFB2-5F0DA0D85D3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516719" y="5188534"/>
                <a:ext cx="248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5E47C2AB-BEF9-4846-85B6-69E0589173FA}"/>
                  </a:ext>
                </a:extLst>
              </p14:cNvPr>
              <p14:cNvContentPartPr/>
              <p14:nvPr/>
            </p14:nvContentPartPr>
            <p14:xfrm>
              <a:off x="2765839" y="5211574"/>
              <a:ext cx="147600" cy="1533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5E47C2AB-BEF9-4846-85B6-69E0589173F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747839" y="5193574"/>
                <a:ext cx="1832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A402117C-365A-4E5D-B7F1-40FABA8D8AE6}"/>
                  </a:ext>
                </a:extLst>
              </p14:cNvPr>
              <p14:cNvContentPartPr/>
              <p14:nvPr/>
            </p14:nvContentPartPr>
            <p14:xfrm>
              <a:off x="3096319" y="4988374"/>
              <a:ext cx="49680" cy="3859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A402117C-365A-4E5D-B7F1-40FABA8D8AE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078679" y="4970374"/>
                <a:ext cx="8532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90EB9D91-F69A-4AD0-BC52-B2E84EFBA530}"/>
                  </a:ext>
                </a:extLst>
              </p14:cNvPr>
              <p14:cNvContentPartPr/>
              <p14:nvPr/>
            </p14:nvContentPartPr>
            <p14:xfrm>
              <a:off x="3034759" y="5178094"/>
              <a:ext cx="182160" cy="180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90EB9D91-F69A-4AD0-BC52-B2E84EFBA53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017119" y="5160094"/>
                <a:ext cx="2178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CC7B545F-0B11-46E9-869B-2BDA8B8DC6AF}"/>
                  </a:ext>
                </a:extLst>
              </p14:cNvPr>
              <p14:cNvContentPartPr/>
              <p14:nvPr/>
            </p14:nvContentPartPr>
            <p14:xfrm>
              <a:off x="3352279" y="5147494"/>
              <a:ext cx="160200" cy="1976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CC7B545F-0B11-46E9-869B-2BDA8B8DC6A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334639" y="5129854"/>
                <a:ext cx="1958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5761039E-8F2C-4747-ACA3-F8734FC3EC77}"/>
                  </a:ext>
                </a:extLst>
              </p14:cNvPr>
              <p14:cNvContentPartPr/>
              <p14:nvPr/>
            </p14:nvContentPartPr>
            <p14:xfrm>
              <a:off x="1209199" y="5719534"/>
              <a:ext cx="748800" cy="3484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5761039E-8F2C-4747-ACA3-F8734FC3EC7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91559" y="5701534"/>
                <a:ext cx="78444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E9E98557-C08D-4DBD-B4BF-BE53153B7757}"/>
                  </a:ext>
                </a:extLst>
              </p14:cNvPr>
              <p14:cNvContentPartPr/>
              <p14:nvPr/>
            </p14:nvContentPartPr>
            <p14:xfrm>
              <a:off x="191839" y="5644294"/>
              <a:ext cx="605880" cy="3247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E9E98557-C08D-4DBD-B4BF-BE53153B775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3839" y="5626294"/>
                <a:ext cx="64152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B01EDBFC-C795-47BA-8AEE-BE8686A29B93}"/>
                  </a:ext>
                </a:extLst>
              </p14:cNvPr>
              <p14:cNvContentPartPr/>
              <p14:nvPr/>
            </p14:nvContentPartPr>
            <p14:xfrm>
              <a:off x="2415199" y="5594614"/>
              <a:ext cx="975600" cy="46152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B01EDBFC-C795-47BA-8AEE-BE8686A29B9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397552" y="5576988"/>
                <a:ext cx="1011253" cy="497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42B0BEFE-01B3-4AE0-8FE2-452E3DCAE7CD}"/>
                  </a:ext>
                </a:extLst>
              </p14:cNvPr>
              <p14:cNvContentPartPr/>
              <p14:nvPr/>
            </p14:nvContentPartPr>
            <p14:xfrm>
              <a:off x="10674679" y="5564374"/>
              <a:ext cx="1403640" cy="35352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42B0BEFE-01B3-4AE0-8FE2-452E3DCAE7C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656679" y="5546392"/>
                <a:ext cx="1439280" cy="389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2F761E15-A662-466F-97E9-22A01E1742EA}"/>
                  </a:ext>
                </a:extLst>
              </p14:cNvPr>
              <p14:cNvContentPartPr/>
              <p14:nvPr/>
            </p14:nvContentPartPr>
            <p14:xfrm>
              <a:off x="10002199" y="5634574"/>
              <a:ext cx="483480" cy="2833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2F761E15-A662-466F-97E9-22A01E1742E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984212" y="5616934"/>
                <a:ext cx="519093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4557CD0F-13B6-4D25-B4B8-F589144C3311}"/>
                  </a:ext>
                </a:extLst>
              </p14:cNvPr>
              <p14:cNvContentPartPr/>
              <p14:nvPr/>
            </p14:nvContentPartPr>
            <p14:xfrm>
              <a:off x="9539239" y="5613334"/>
              <a:ext cx="223200" cy="29916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4557CD0F-13B6-4D25-B4B8-F589144C331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521571" y="5595694"/>
                <a:ext cx="258898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2705D520-6A68-446C-A404-68848DD912B7}"/>
                  </a:ext>
                </a:extLst>
              </p14:cNvPr>
              <p14:cNvContentPartPr/>
              <p14:nvPr/>
            </p14:nvContentPartPr>
            <p14:xfrm>
              <a:off x="8513959" y="5588134"/>
              <a:ext cx="736560" cy="35496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2705D520-6A68-446C-A404-68848DD912B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495959" y="5570494"/>
                <a:ext cx="77220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33C5DCF7-4DD2-4BC7-89B4-8D3DD9A5C42C}"/>
                  </a:ext>
                </a:extLst>
              </p14:cNvPr>
              <p14:cNvContentPartPr/>
              <p14:nvPr/>
            </p14:nvContentPartPr>
            <p14:xfrm>
              <a:off x="3752599" y="5564374"/>
              <a:ext cx="3043080" cy="47988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33C5DCF7-4DD2-4BC7-89B4-8D3DD9A5C42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34599" y="5546387"/>
                <a:ext cx="3078720" cy="515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E02426E4-0C39-4408-A1E7-D96E5EA32B65}"/>
                  </a:ext>
                </a:extLst>
              </p14:cNvPr>
              <p14:cNvContentPartPr/>
              <p14:nvPr/>
            </p14:nvContentPartPr>
            <p14:xfrm>
              <a:off x="7091599" y="5580574"/>
              <a:ext cx="758880" cy="30312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E02426E4-0C39-4408-A1E7-D96E5EA32B6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73599" y="5562934"/>
                <a:ext cx="79452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8B106922-4349-4E24-92D3-BC1C36AF4224}"/>
                  </a:ext>
                </a:extLst>
              </p14:cNvPr>
              <p14:cNvContentPartPr/>
              <p14:nvPr/>
            </p14:nvContentPartPr>
            <p14:xfrm>
              <a:off x="267783" y="2781503"/>
              <a:ext cx="2579040" cy="4464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8B106922-4349-4E24-92D3-BC1C36AF422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9783" y="2763503"/>
                <a:ext cx="26146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3A38B495-4DF8-412C-B387-6D461F1566C1}"/>
                  </a:ext>
                </a:extLst>
              </p14:cNvPr>
              <p14:cNvContentPartPr/>
              <p14:nvPr/>
            </p14:nvContentPartPr>
            <p14:xfrm>
              <a:off x="394503" y="2216663"/>
              <a:ext cx="2077200" cy="37836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3A38B495-4DF8-412C-B387-6D461F1566C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76503" y="2198680"/>
                <a:ext cx="2112840" cy="413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753A49AA-2C47-4882-9881-8B616F6CE01A}"/>
                  </a:ext>
                </a:extLst>
              </p14:cNvPr>
              <p14:cNvContentPartPr/>
              <p14:nvPr/>
            </p14:nvContentPartPr>
            <p14:xfrm>
              <a:off x="7886823" y="5736023"/>
              <a:ext cx="463680" cy="19476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753A49AA-2C47-4882-9881-8B616F6CE01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68837" y="5718023"/>
                <a:ext cx="499292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E3E7AAC-29A1-4453-85B7-5AC09C7C72BF}"/>
                  </a:ext>
                </a:extLst>
              </p14:cNvPr>
              <p14:cNvContentPartPr/>
              <p14:nvPr/>
            </p14:nvContentPartPr>
            <p14:xfrm>
              <a:off x="6650583" y="1031183"/>
              <a:ext cx="360" cy="1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E3E7AAC-29A1-4453-85B7-5AC09C7C72B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632583" y="1013543"/>
                <a:ext cx="36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1DBBE55-2ACE-4206-942B-FE38879C6091}"/>
                  </a:ext>
                </a:extLst>
              </p14:cNvPr>
              <p14:cNvContentPartPr/>
              <p14:nvPr/>
            </p14:nvContentPartPr>
            <p14:xfrm>
              <a:off x="336543" y="1368503"/>
              <a:ext cx="3489840" cy="4795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1DBBE55-2ACE-4206-942B-FE38879C609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18543" y="1350503"/>
                <a:ext cx="352548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85E0C7B-418C-4A31-872B-0C6EDF0E7511}"/>
                  </a:ext>
                </a:extLst>
              </p14:cNvPr>
              <p14:cNvContentPartPr/>
              <p14:nvPr/>
            </p14:nvContentPartPr>
            <p14:xfrm>
              <a:off x="4058943" y="1322783"/>
              <a:ext cx="2053080" cy="3279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85E0C7B-418C-4A31-872B-0C6EDF0E751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040940" y="1304783"/>
                <a:ext cx="2088726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43AF369-8687-4205-A276-2C637056C9C0}"/>
                  </a:ext>
                </a:extLst>
              </p14:cNvPr>
              <p14:cNvContentPartPr/>
              <p14:nvPr/>
            </p14:nvContentPartPr>
            <p14:xfrm>
              <a:off x="6386343" y="1136303"/>
              <a:ext cx="924840" cy="6084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43AF369-8687-4205-A276-2C637056C9C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368336" y="1118292"/>
                <a:ext cx="960494" cy="6440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34469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C2C9143-591B-4582-9196-B2E713A87E08}"/>
                  </a:ext>
                </a:extLst>
              </p14:cNvPr>
              <p14:cNvContentPartPr/>
              <p14:nvPr/>
            </p14:nvContentPartPr>
            <p14:xfrm>
              <a:off x="324303" y="132263"/>
              <a:ext cx="1391760" cy="529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C2C9143-591B-4582-9196-B2E713A87E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672" y="96623"/>
                <a:ext cx="1463381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A4DE7DE-FCD1-4D90-BB04-FA5A9293D9CA}"/>
                  </a:ext>
                </a:extLst>
              </p14:cNvPr>
              <p14:cNvContentPartPr/>
              <p14:nvPr/>
            </p14:nvContentPartPr>
            <p14:xfrm>
              <a:off x="1946463" y="136223"/>
              <a:ext cx="3272040" cy="472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A4DE7DE-FCD1-4D90-BB04-FA5A9293D9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0823" y="100223"/>
                <a:ext cx="334368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9ECDEED-2AC1-4CD1-B87E-CD8ACF4952AC}"/>
                  </a:ext>
                </a:extLst>
              </p14:cNvPr>
              <p14:cNvContentPartPr/>
              <p14:nvPr/>
            </p14:nvContentPartPr>
            <p14:xfrm>
              <a:off x="5690823" y="226583"/>
              <a:ext cx="1317600" cy="3978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9ECDEED-2AC1-4CD1-B87E-CD8ACF4952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54823" y="190943"/>
                <a:ext cx="138924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1CA35DD-E51A-473A-8DD7-3D712402C1F8}"/>
                  </a:ext>
                </a:extLst>
              </p14:cNvPr>
              <p14:cNvContentPartPr/>
              <p14:nvPr/>
            </p14:nvContentPartPr>
            <p14:xfrm>
              <a:off x="8439783" y="91943"/>
              <a:ext cx="2791080" cy="469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1CA35DD-E51A-473A-8DD7-3D712402C1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04138" y="55943"/>
                <a:ext cx="2862729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C4A24C1-1237-41AF-99AF-C07146CCA555}"/>
                  </a:ext>
                </a:extLst>
              </p14:cNvPr>
              <p14:cNvContentPartPr/>
              <p14:nvPr/>
            </p14:nvContentPartPr>
            <p14:xfrm>
              <a:off x="7396143" y="301463"/>
              <a:ext cx="653760" cy="218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C4A24C1-1237-41AF-99AF-C07146CCA5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60143" y="265463"/>
                <a:ext cx="725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8EC2643-F645-4078-BC6D-0D215DC2664C}"/>
                  </a:ext>
                </a:extLst>
              </p14:cNvPr>
              <p14:cNvContentPartPr/>
              <p14:nvPr/>
            </p14:nvContentPartPr>
            <p14:xfrm>
              <a:off x="350583" y="747503"/>
              <a:ext cx="11030040" cy="209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8EC2643-F645-4078-BC6D-0D215DC266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4583" y="711503"/>
                <a:ext cx="111016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B346D84-F719-4386-8313-69D0259B8479}"/>
                  </a:ext>
                </a:extLst>
              </p14:cNvPr>
              <p14:cNvContentPartPr/>
              <p14:nvPr/>
            </p14:nvContentPartPr>
            <p14:xfrm>
              <a:off x="336543" y="1368503"/>
              <a:ext cx="3489840" cy="479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B346D84-F719-4386-8313-69D0259B84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8903" y="1350503"/>
                <a:ext cx="352548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89D04DC-4F94-4FBA-9948-34D2EE3143AC}"/>
                  </a:ext>
                </a:extLst>
              </p14:cNvPr>
              <p14:cNvContentPartPr/>
              <p14:nvPr/>
            </p14:nvContentPartPr>
            <p14:xfrm>
              <a:off x="4058943" y="1322783"/>
              <a:ext cx="2053080" cy="3279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89D04DC-4F94-4FBA-9948-34D2EE3143A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41303" y="1305143"/>
                <a:ext cx="208872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0F3B924-2575-430D-8D5F-A692F76D0A4D}"/>
                  </a:ext>
                </a:extLst>
              </p14:cNvPr>
              <p14:cNvContentPartPr/>
              <p14:nvPr/>
            </p14:nvContentPartPr>
            <p14:xfrm>
              <a:off x="507559" y="3151654"/>
              <a:ext cx="2106720" cy="4215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0F3B924-2575-430D-8D5F-A692F76D0A4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9562" y="3133999"/>
                <a:ext cx="2142354" cy="457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E7224BF-8D1D-4FDC-A41B-C9FE887DDCCB}"/>
                  </a:ext>
                </a:extLst>
              </p14:cNvPr>
              <p14:cNvContentPartPr/>
              <p14:nvPr/>
            </p14:nvContentPartPr>
            <p14:xfrm>
              <a:off x="3018199" y="3258214"/>
              <a:ext cx="570240" cy="1994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E7224BF-8D1D-4FDC-A41B-C9FE887DDCC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00559" y="3240574"/>
                <a:ext cx="6058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EF00012-CA69-4477-AA29-4709F64712D1}"/>
                  </a:ext>
                </a:extLst>
              </p14:cNvPr>
              <p14:cNvContentPartPr/>
              <p14:nvPr/>
            </p14:nvContentPartPr>
            <p14:xfrm>
              <a:off x="3936199" y="3122854"/>
              <a:ext cx="356040" cy="2991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EF00012-CA69-4477-AA29-4709F64712D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18559" y="3104854"/>
                <a:ext cx="39168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BC1025A-BD79-4DF8-968D-3B9CD92C47A4}"/>
                  </a:ext>
                </a:extLst>
              </p14:cNvPr>
              <p14:cNvContentPartPr/>
              <p14:nvPr/>
            </p14:nvContentPartPr>
            <p14:xfrm>
              <a:off x="8713039" y="3039694"/>
              <a:ext cx="349200" cy="4284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BC1025A-BD79-4DF8-968D-3B9CD92C47A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95381" y="3021694"/>
                <a:ext cx="384877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C297F70-AC96-405A-B46A-F16667A65448}"/>
                  </a:ext>
                </a:extLst>
              </p14:cNvPr>
              <p14:cNvContentPartPr/>
              <p14:nvPr/>
            </p14:nvContentPartPr>
            <p14:xfrm>
              <a:off x="7348279" y="3080014"/>
              <a:ext cx="1024200" cy="2710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C297F70-AC96-405A-B46A-F16667A6544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30279" y="3062374"/>
                <a:ext cx="10598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B75A93E-7C20-4BB0-9181-C5DA391FA19B}"/>
                  </a:ext>
                </a:extLst>
              </p14:cNvPr>
              <p14:cNvContentPartPr/>
              <p14:nvPr/>
            </p14:nvContentPartPr>
            <p14:xfrm>
              <a:off x="6572839" y="3050494"/>
              <a:ext cx="428400" cy="4726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B75A93E-7C20-4BB0-9181-C5DA391FA19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54839" y="3032854"/>
                <a:ext cx="46404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3840D81-E1C0-4857-B7C6-7FE0E3CB91D9}"/>
                  </a:ext>
                </a:extLst>
              </p14:cNvPr>
              <p14:cNvContentPartPr/>
              <p14:nvPr/>
            </p14:nvContentPartPr>
            <p14:xfrm>
              <a:off x="4612999" y="3065614"/>
              <a:ext cx="1662480" cy="3697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3840D81-E1C0-4857-B7C6-7FE0E3CB91D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95359" y="3047974"/>
                <a:ext cx="169812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71585CA-C1B3-4D43-8155-5A5F344333D7}"/>
                  </a:ext>
                </a:extLst>
              </p14:cNvPr>
              <p14:cNvContentPartPr/>
              <p14:nvPr/>
            </p14:nvContentPartPr>
            <p14:xfrm>
              <a:off x="9299119" y="2985694"/>
              <a:ext cx="2785680" cy="376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71585CA-C1B3-4D43-8155-5A5F344333D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81477" y="2967694"/>
                <a:ext cx="2821325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635F066C-4D30-41B8-A089-CD7D690EF9B5}"/>
                  </a:ext>
                </a:extLst>
              </p14:cNvPr>
              <p14:cNvContentPartPr/>
              <p14:nvPr/>
            </p14:nvContentPartPr>
            <p14:xfrm>
              <a:off x="981679" y="3944014"/>
              <a:ext cx="130320" cy="1202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635F066C-4D30-41B8-A089-CD7D690EF9B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63679" y="3926014"/>
                <a:ext cx="1659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271A344-695B-4DB7-969E-DFECC953B7FD}"/>
                  </a:ext>
                </a:extLst>
              </p14:cNvPr>
              <p14:cNvContentPartPr/>
              <p14:nvPr/>
            </p14:nvContentPartPr>
            <p14:xfrm>
              <a:off x="1370119" y="3728014"/>
              <a:ext cx="1660680" cy="4165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271A344-695B-4DB7-969E-DFECC953B7F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52119" y="3710374"/>
                <a:ext cx="169632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329D4F32-E666-4CDD-8376-24B423AC9AC9}"/>
                  </a:ext>
                </a:extLst>
              </p14:cNvPr>
              <p14:cNvContentPartPr/>
              <p14:nvPr/>
            </p14:nvContentPartPr>
            <p14:xfrm>
              <a:off x="3451279" y="3645214"/>
              <a:ext cx="1997640" cy="5842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329D4F32-E666-4CDD-8376-24B423AC9A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33279" y="3627563"/>
                <a:ext cx="2033280" cy="619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DF2C2DE6-CF7D-4881-BB70-E7471CCB6DA1}"/>
                  </a:ext>
                </a:extLst>
              </p14:cNvPr>
              <p14:cNvContentPartPr/>
              <p14:nvPr/>
            </p14:nvContentPartPr>
            <p14:xfrm>
              <a:off x="1014799" y="4518934"/>
              <a:ext cx="133200" cy="1479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DF2C2DE6-CF7D-4881-BB70-E7471CCB6DA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7159" y="4501294"/>
                <a:ext cx="1688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7FB9861A-DA92-44C3-BADF-7CD64EE01C67}"/>
                  </a:ext>
                </a:extLst>
              </p14:cNvPr>
              <p14:cNvContentPartPr/>
              <p14:nvPr/>
            </p14:nvContentPartPr>
            <p14:xfrm>
              <a:off x="2722279" y="4285294"/>
              <a:ext cx="2341080" cy="6026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7FB9861A-DA92-44C3-BADF-7CD64EE01C6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04639" y="4267294"/>
                <a:ext cx="237672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020D49EA-28B0-4C8C-9DB7-BDC4E4279D90}"/>
                  </a:ext>
                </a:extLst>
              </p14:cNvPr>
              <p14:cNvContentPartPr/>
              <p14:nvPr/>
            </p14:nvContentPartPr>
            <p14:xfrm>
              <a:off x="1417279" y="4361254"/>
              <a:ext cx="917280" cy="3949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020D49EA-28B0-4C8C-9DB7-BDC4E4279D9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99639" y="4343614"/>
                <a:ext cx="9529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F6B43F4F-F342-43E3-8F17-6EE55B4092D1}"/>
                  </a:ext>
                </a:extLst>
              </p14:cNvPr>
              <p14:cNvContentPartPr/>
              <p14:nvPr/>
            </p14:nvContentPartPr>
            <p14:xfrm>
              <a:off x="1041799" y="5213014"/>
              <a:ext cx="124200" cy="1357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F6B43F4F-F342-43E3-8F17-6EE55B4092D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24159" y="5195374"/>
                <a:ext cx="1598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05C60F98-D00F-4546-89E8-70625E3E3858}"/>
                  </a:ext>
                </a:extLst>
              </p14:cNvPr>
              <p14:cNvContentPartPr/>
              <p14:nvPr/>
            </p14:nvContentPartPr>
            <p14:xfrm>
              <a:off x="1498639" y="4985854"/>
              <a:ext cx="290160" cy="4287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05C60F98-D00F-4546-89E8-70625E3E385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80639" y="4967854"/>
                <a:ext cx="3258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CB660B23-A33B-444A-9D4E-B390075303F6}"/>
                  </a:ext>
                </a:extLst>
              </p14:cNvPr>
              <p14:cNvContentPartPr/>
              <p14:nvPr/>
            </p14:nvContentPartPr>
            <p14:xfrm>
              <a:off x="1810039" y="5194654"/>
              <a:ext cx="159840" cy="2095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CB660B23-A33B-444A-9D4E-B390075303F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92399" y="5177014"/>
                <a:ext cx="1954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EBAC8A27-65F4-4A97-B866-33C05B5A6E17}"/>
                  </a:ext>
                </a:extLst>
              </p14:cNvPr>
              <p14:cNvContentPartPr/>
              <p14:nvPr/>
            </p14:nvContentPartPr>
            <p14:xfrm>
              <a:off x="2073559" y="5171974"/>
              <a:ext cx="148680" cy="2185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EBAC8A27-65F4-4A97-B866-33C05B5A6E1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55919" y="5154334"/>
                <a:ext cx="18432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82AA1AFE-DA92-4EDC-AF8B-DCA750C9ED90}"/>
                  </a:ext>
                </a:extLst>
              </p14:cNvPr>
              <p14:cNvContentPartPr/>
              <p14:nvPr/>
            </p14:nvContentPartPr>
            <p14:xfrm>
              <a:off x="2343559" y="5031934"/>
              <a:ext cx="43920" cy="3628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82AA1AFE-DA92-4EDC-AF8B-DCA750C9ED9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25559" y="5013934"/>
                <a:ext cx="7956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78F39A10-8365-452E-9978-68780EF3B02F}"/>
                  </a:ext>
                </a:extLst>
              </p14:cNvPr>
              <p14:cNvContentPartPr/>
              <p14:nvPr/>
            </p14:nvContentPartPr>
            <p14:xfrm>
              <a:off x="2279479" y="5210494"/>
              <a:ext cx="193680" cy="144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78F39A10-8365-452E-9978-68780EF3B02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61839" y="5192854"/>
                <a:ext cx="2293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E3E156D7-F366-4717-AFB2-5F0DA0D85D32}"/>
                  </a:ext>
                </a:extLst>
              </p14:cNvPr>
              <p14:cNvContentPartPr/>
              <p14:nvPr/>
            </p14:nvContentPartPr>
            <p14:xfrm>
              <a:off x="2534719" y="5206174"/>
              <a:ext cx="212760" cy="1746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E3E156D7-F366-4717-AFB2-5F0DA0D85D3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516719" y="5188534"/>
                <a:ext cx="248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5E47C2AB-BEF9-4846-85B6-69E0589173FA}"/>
                  </a:ext>
                </a:extLst>
              </p14:cNvPr>
              <p14:cNvContentPartPr/>
              <p14:nvPr/>
            </p14:nvContentPartPr>
            <p14:xfrm>
              <a:off x="2765839" y="5211574"/>
              <a:ext cx="147600" cy="1533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5E47C2AB-BEF9-4846-85B6-69E0589173F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747839" y="5193574"/>
                <a:ext cx="1832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A402117C-365A-4E5D-B7F1-40FABA8D8AE6}"/>
                  </a:ext>
                </a:extLst>
              </p14:cNvPr>
              <p14:cNvContentPartPr/>
              <p14:nvPr/>
            </p14:nvContentPartPr>
            <p14:xfrm>
              <a:off x="3096319" y="4988374"/>
              <a:ext cx="49680" cy="3859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A402117C-365A-4E5D-B7F1-40FABA8D8AE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078679" y="4970374"/>
                <a:ext cx="8532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90EB9D91-F69A-4AD0-BC52-B2E84EFBA530}"/>
                  </a:ext>
                </a:extLst>
              </p14:cNvPr>
              <p14:cNvContentPartPr/>
              <p14:nvPr/>
            </p14:nvContentPartPr>
            <p14:xfrm>
              <a:off x="3034759" y="5178094"/>
              <a:ext cx="182160" cy="180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90EB9D91-F69A-4AD0-BC52-B2E84EFBA53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017119" y="5160094"/>
                <a:ext cx="2178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CC7B545F-0B11-46E9-869B-2BDA8B8DC6AF}"/>
                  </a:ext>
                </a:extLst>
              </p14:cNvPr>
              <p14:cNvContentPartPr/>
              <p14:nvPr/>
            </p14:nvContentPartPr>
            <p14:xfrm>
              <a:off x="3352279" y="5147494"/>
              <a:ext cx="160200" cy="1976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CC7B545F-0B11-46E9-869B-2BDA8B8DC6A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334639" y="5129854"/>
                <a:ext cx="1958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5761039E-8F2C-4747-ACA3-F8734FC3EC77}"/>
                  </a:ext>
                </a:extLst>
              </p14:cNvPr>
              <p14:cNvContentPartPr/>
              <p14:nvPr/>
            </p14:nvContentPartPr>
            <p14:xfrm>
              <a:off x="1209199" y="5719534"/>
              <a:ext cx="748800" cy="3484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5761039E-8F2C-4747-ACA3-F8734FC3EC7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91559" y="5701534"/>
                <a:ext cx="78444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E9E98557-C08D-4DBD-B4BF-BE53153B7757}"/>
                  </a:ext>
                </a:extLst>
              </p14:cNvPr>
              <p14:cNvContentPartPr/>
              <p14:nvPr/>
            </p14:nvContentPartPr>
            <p14:xfrm>
              <a:off x="191839" y="5644294"/>
              <a:ext cx="605880" cy="3247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E9E98557-C08D-4DBD-B4BF-BE53153B775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3839" y="5626294"/>
                <a:ext cx="64152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B01EDBFC-C795-47BA-8AEE-BE8686A29B93}"/>
                  </a:ext>
                </a:extLst>
              </p14:cNvPr>
              <p14:cNvContentPartPr/>
              <p14:nvPr/>
            </p14:nvContentPartPr>
            <p14:xfrm>
              <a:off x="2415199" y="5594614"/>
              <a:ext cx="975600" cy="46152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B01EDBFC-C795-47BA-8AEE-BE8686A29B9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397552" y="5576988"/>
                <a:ext cx="1011253" cy="497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42B0BEFE-01B3-4AE0-8FE2-452E3DCAE7CD}"/>
                  </a:ext>
                </a:extLst>
              </p14:cNvPr>
              <p14:cNvContentPartPr/>
              <p14:nvPr/>
            </p14:nvContentPartPr>
            <p14:xfrm>
              <a:off x="10674679" y="5564374"/>
              <a:ext cx="1403640" cy="35352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42B0BEFE-01B3-4AE0-8FE2-452E3DCAE7C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656679" y="5546392"/>
                <a:ext cx="1439280" cy="389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2F761E15-A662-466F-97E9-22A01E1742EA}"/>
                  </a:ext>
                </a:extLst>
              </p14:cNvPr>
              <p14:cNvContentPartPr/>
              <p14:nvPr/>
            </p14:nvContentPartPr>
            <p14:xfrm>
              <a:off x="10002199" y="5634574"/>
              <a:ext cx="483480" cy="2833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2F761E15-A662-466F-97E9-22A01E1742E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984212" y="5616934"/>
                <a:ext cx="519093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4557CD0F-13B6-4D25-B4B8-F589144C3311}"/>
                  </a:ext>
                </a:extLst>
              </p14:cNvPr>
              <p14:cNvContentPartPr/>
              <p14:nvPr/>
            </p14:nvContentPartPr>
            <p14:xfrm>
              <a:off x="9539239" y="5613334"/>
              <a:ext cx="223200" cy="29916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4557CD0F-13B6-4D25-B4B8-F589144C331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521571" y="5595694"/>
                <a:ext cx="258898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2705D520-6A68-446C-A404-68848DD912B7}"/>
                  </a:ext>
                </a:extLst>
              </p14:cNvPr>
              <p14:cNvContentPartPr/>
              <p14:nvPr/>
            </p14:nvContentPartPr>
            <p14:xfrm>
              <a:off x="8513959" y="5588134"/>
              <a:ext cx="736560" cy="35496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2705D520-6A68-446C-A404-68848DD912B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495959" y="5570494"/>
                <a:ext cx="77220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33C5DCF7-4DD2-4BC7-89B4-8D3DD9A5C42C}"/>
                  </a:ext>
                </a:extLst>
              </p14:cNvPr>
              <p14:cNvContentPartPr/>
              <p14:nvPr/>
            </p14:nvContentPartPr>
            <p14:xfrm>
              <a:off x="3752599" y="5564374"/>
              <a:ext cx="3043080" cy="47988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33C5DCF7-4DD2-4BC7-89B4-8D3DD9A5C42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34599" y="5546387"/>
                <a:ext cx="3078720" cy="515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E02426E4-0C39-4408-A1E7-D96E5EA32B65}"/>
                  </a:ext>
                </a:extLst>
              </p14:cNvPr>
              <p14:cNvContentPartPr/>
              <p14:nvPr/>
            </p14:nvContentPartPr>
            <p14:xfrm>
              <a:off x="7091599" y="5580574"/>
              <a:ext cx="758880" cy="30312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E02426E4-0C39-4408-A1E7-D96E5EA32B6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73599" y="5562934"/>
                <a:ext cx="79452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8B106922-4349-4E24-92D3-BC1C36AF4224}"/>
                  </a:ext>
                </a:extLst>
              </p14:cNvPr>
              <p14:cNvContentPartPr/>
              <p14:nvPr/>
            </p14:nvContentPartPr>
            <p14:xfrm>
              <a:off x="267783" y="2781503"/>
              <a:ext cx="2579040" cy="4464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8B106922-4349-4E24-92D3-BC1C36AF422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9783" y="2763503"/>
                <a:ext cx="26146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3A38B495-4DF8-412C-B387-6D461F1566C1}"/>
                  </a:ext>
                </a:extLst>
              </p14:cNvPr>
              <p14:cNvContentPartPr/>
              <p14:nvPr/>
            </p14:nvContentPartPr>
            <p14:xfrm>
              <a:off x="394503" y="2216663"/>
              <a:ext cx="2077200" cy="37836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3A38B495-4DF8-412C-B387-6D461F1566C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76503" y="2198680"/>
                <a:ext cx="2112840" cy="413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753A49AA-2C47-4882-9881-8B616F6CE01A}"/>
                  </a:ext>
                </a:extLst>
              </p14:cNvPr>
              <p14:cNvContentPartPr/>
              <p14:nvPr/>
            </p14:nvContentPartPr>
            <p14:xfrm>
              <a:off x="7886823" y="5736023"/>
              <a:ext cx="463680" cy="19476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753A49AA-2C47-4882-9881-8B616F6CE01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68837" y="5718023"/>
                <a:ext cx="499292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0AB81C9E-01C8-4D7D-87A2-476FFBB56B65}"/>
                  </a:ext>
                </a:extLst>
              </p14:cNvPr>
              <p14:cNvContentPartPr/>
              <p14:nvPr/>
            </p14:nvContentPartPr>
            <p14:xfrm>
              <a:off x="5398143" y="3588263"/>
              <a:ext cx="6541560" cy="9374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0AB81C9E-01C8-4D7D-87A2-476FFBB56B6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380502" y="3570623"/>
                <a:ext cx="6577202" cy="9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110FC53-A481-4EE0-9464-5464E0EA6170}"/>
                  </a:ext>
                </a:extLst>
              </p14:cNvPr>
              <p14:cNvContentPartPr/>
              <p14:nvPr/>
            </p14:nvContentPartPr>
            <p14:xfrm>
              <a:off x="6386343" y="1136303"/>
              <a:ext cx="924840" cy="608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110FC53-A481-4EE0-9464-5464E0EA617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368696" y="1118663"/>
                <a:ext cx="960494" cy="64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52950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C2C9143-591B-4582-9196-B2E713A87E08}"/>
                  </a:ext>
                </a:extLst>
              </p14:cNvPr>
              <p14:cNvContentPartPr/>
              <p14:nvPr/>
            </p14:nvContentPartPr>
            <p14:xfrm>
              <a:off x="324303" y="132263"/>
              <a:ext cx="1391760" cy="529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C2C9143-591B-4582-9196-B2E713A87E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672" y="96623"/>
                <a:ext cx="1463381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A4DE7DE-FCD1-4D90-BB04-FA5A9293D9CA}"/>
                  </a:ext>
                </a:extLst>
              </p14:cNvPr>
              <p14:cNvContentPartPr/>
              <p14:nvPr/>
            </p14:nvContentPartPr>
            <p14:xfrm>
              <a:off x="1946463" y="136223"/>
              <a:ext cx="3272040" cy="472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A4DE7DE-FCD1-4D90-BB04-FA5A9293D9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0823" y="100223"/>
                <a:ext cx="334368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9ECDEED-2AC1-4CD1-B87E-CD8ACF4952AC}"/>
                  </a:ext>
                </a:extLst>
              </p14:cNvPr>
              <p14:cNvContentPartPr/>
              <p14:nvPr/>
            </p14:nvContentPartPr>
            <p14:xfrm>
              <a:off x="5690823" y="226583"/>
              <a:ext cx="1317600" cy="3978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9ECDEED-2AC1-4CD1-B87E-CD8ACF4952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54823" y="190943"/>
                <a:ext cx="138924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1CA35DD-E51A-473A-8DD7-3D712402C1F8}"/>
                  </a:ext>
                </a:extLst>
              </p14:cNvPr>
              <p14:cNvContentPartPr/>
              <p14:nvPr/>
            </p14:nvContentPartPr>
            <p14:xfrm>
              <a:off x="8439783" y="91943"/>
              <a:ext cx="2791080" cy="469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1CA35DD-E51A-473A-8DD7-3D712402C1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04138" y="55943"/>
                <a:ext cx="2862729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C4A24C1-1237-41AF-99AF-C07146CCA555}"/>
                  </a:ext>
                </a:extLst>
              </p14:cNvPr>
              <p14:cNvContentPartPr/>
              <p14:nvPr/>
            </p14:nvContentPartPr>
            <p14:xfrm>
              <a:off x="7396143" y="301463"/>
              <a:ext cx="653760" cy="218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C4A24C1-1237-41AF-99AF-C07146CCA5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60143" y="265463"/>
                <a:ext cx="725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8EC2643-F645-4078-BC6D-0D215DC2664C}"/>
                  </a:ext>
                </a:extLst>
              </p14:cNvPr>
              <p14:cNvContentPartPr/>
              <p14:nvPr/>
            </p14:nvContentPartPr>
            <p14:xfrm>
              <a:off x="350583" y="747503"/>
              <a:ext cx="11030040" cy="209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8EC2643-F645-4078-BC6D-0D215DC266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4583" y="711503"/>
                <a:ext cx="111016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0F3B924-2575-430D-8D5F-A692F76D0A4D}"/>
                  </a:ext>
                </a:extLst>
              </p14:cNvPr>
              <p14:cNvContentPartPr/>
              <p14:nvPr/>
            </p14:nvContentPartPr>
            <p14:xfrm>
              <a:off x="507559" y="3151654"/>
              <a:ext cx="2106720" cy="4215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0F3B924-2575-430D-8D5F-A692F76D0A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9562" y="3133999"/>
                <a:ext cx="2142354" cy="457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E7224BF-8D1D-4FDC-A41B-C9FE887DDCCB}"/>
                  </a:ext>
                </a:extLst>
              </p14:cNvPr>
              <p14:cNvContentPartPr/>
              <p14:nvPr/>
            </p14:nvContentPartPr>
            <p14:xfrm>
              <a:off x="3018199" y="3258214"/>
              <a:ext cx="570240" cy="1994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E7224BF-8D1D-4FDC-A41B-C9FE887DDCC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00559" y="3240574"/>
                <a:ext cx="6058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EF00012-CA69-4477-AA29-4709F64712D1}"/>
                  </a:ext>
                </a:extLst>
              </p14:cNvPr>
              <p14:cNvContentPartPr/>
              <p14:nvPr/>
            </p14:nvContentPartPr>
            <p14:xfrm>
              <a:off x="3936199" y="3122854"/>
              <a:ext cx="356040" cy="2991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EF00012-CA69-4477-AA29-4709F64712D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18559" y="3104854"/>
                <a:ext cx="39168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BC1025A-BD79-4DF8-968D-3B9CD92C47A4}"/>
                  </a:ext>
                </a:extLst>
              </p14:cNvPr>
              <p14:cNvContentPartPr/>
              <p14:nvPr/>
            </p14:nvContentPartPr>
            <p14:xfrm>
              <a:off x="8713039" y="3039694"/>
              <a:ext cx="349200" cy="4284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BC1025A-BD79-4DF8-968D-3B9CD92C47A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95381" y="3021694"/>
                <a:ext cx="384877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C297F70-AC96-405A-B46A-F16667A65448}"/>
                  </a:ext>
                </a:extLst>
              </p14:cNvPr>
              <p14:cNvContentPartPr/>
              <p14:nvPr/>
            </p14:nvContentPartPr>
            <p14:xfrm>
              <a:off x="7348279" y="3080014"/>
              <a:ext cx="1024200" cy="2710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C297F70-AC96-405A-B46A-F16667A6544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30279" y="3062374"/>
                <a:ext cx="10598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B75A93E-7C20-4BB0-9181-C5DA391FA19B}"/>
                  </a:ext>
                </a:extLst>
              </p14:cNvPr>
              <p14:cNvContentPartPr/>
              <p14:nvPr/>
            </p14:nvContentPartPr>
            <p14:xfrm>
              <a:off x="6572839" y="3050494"/>
              <a:ext cx="428400" cy="4726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B75A93E-7C20-4BB0-9181-C5DA391FA19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54839" y="3032854"/>
                <a:ext cx="46404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3840D81-E1C0-4857-B7C6-7FE0E3CB91D9}"/>
                  </a:ext>
                </a:extLst>
              </p14:cNvPr>
              <p14:cNvContentPartPr/>
              <p14:nvPr/>
            </p14:nvContentPartPr>
            <p14:xfrm>
              <a:off x="4612999" y="3065614"/>
              <a:ext cx="1662480" cy="3697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3840D81-E1C0-4857-B7C6-7FE0E3CB91D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95359" y="3047974"/>
                <a:ext cx="169812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71585CA-C1B3-4D43-8155-5A5F344333D7}"/>
                  </a:ext>
                </a:extLst>
              </p14:cNvPr>
              <p14:cNvContentPartPr/>
              <p14:nvPr/>
            </p14:nvContentPartPr>
            <p14:xfrm>
              <a:off x="9299119" y="2985694"/>
              <a:ext cx="2785680" cy="376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71585CA-C1B3-4D43-8155-5A5F344333D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81477" y="2967694"/>
                <a:ext cx="2821325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635F066C-4D30-41B8-A089-CD7D690EF9B5}"/>
                  </a:ext>
                </a:extLst>
              </p14:cNvPr>
              <p14:cNvContentPartPr/>
              <p14:nvPr/>
            </p14:nvContentPartPr>
            <p14:xfrm>
              <a:off x="981679" y="3944014"/>
              <a:ext cx="130320" cy="1202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635F066C-4D30-41B8-A089-CD7D690EF9B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63679" y="3926014"/>
                <a:ext cx="1659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271A344-695B-4DB7-969E-DFECC953B7FD}"/>
                  </a:ext>
                </a:extLst>
              </p14:cNvPr>
              <p14:cNvContentPartPr/>
              <p14:nvPr/>
            </p14:nvContentPartPr>
            <p14:xfrm>
              <a:off x="1370119" y="3728014"/>
              <a:ext cx="1660680" cy="4165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271A344-695B-4DB7-969E-DFECC953B7F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52119" y="3710374"/>
                <a:ext cx="169632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329D4F32-E666-4CDD-8376-24B423AC9AC9}"/>
                  </a:ext>
                </a:extLst>
              </p14:cNvPr>
              <p14:cNvContentPartPr/>
              <p14:nvPr/>
            </p14:nvContentPartPr>
            <p14:xfrm>
              <a:off x="3451279" y="3645214"/>
              <a:ext cx="1997640" cy="5842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329D4F32-E666-4CDD-8376-24B423AC9AC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33279" y="3627563"/>
                <a:ext cx="2033280" cy="619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8B106922-4349-4E24-92D3-BC1C36AF4224}"/>
                  </a:ext>
                </a:extLst>
              </p14:cNvPr>
              <p14:cNvContentPartPr/>
              <p14:nvPr/>
            </p14:nvContentPartPr>
            <p14:xfrm>
              <a:off x="267783" y="2781503"/>
              <a:ext cx="2579040" cy="4464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8B106922-4349-4E24-92D3-BC1C36AF422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9783" y="2763503"/>
                <a:ext cx="26146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3A38B495-4DF8-412C-B387-6D461F1566C1}"/>
                  </a:ext>
                </a:extLst>
              </p14:cNvPr>
              <p14:cNvContentPartPr/>
              <p14:nvPr/>
            </p14:nvContentPartPr>
            <p14:xfrm>
              <a:off x="394503" y="2216663"/>
              <a:ext cx="2077200" cy="37836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3A38B495-4DF8-412C-B387-6D461F1566C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6503" y="2198680"/>
                <a:ext cx="2112840" cy="413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7A2336A-2FF8-4F96-B5CB-5C365485CF3F}"/>
                  </a:ext>
                </a:extLst>
              </p14:cNvPr>
              <p14:cNvContentPartPr/>
              <p14:nvPr/>
            </p14:nvContentPartPr>
            <p14:xfrm>
              <a:off x="2909823" y="2119103"/>
              <a:ext cx="437040" cy="384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7A2336A-2FF8-4F96-B5CB-5C365485CF3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92183" y="2101463"/>
                <a:ext cx="4726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DE84AC99-5293-4469-99A0-A590A35F1B53}"/>
                  </a:ext>
                </a:extLst>
              </p14:cNvPr>
              <p14:cNvContentPartPr/>
              <p14:nvPr/>
            </p14:nvContentPartPr>
            <p14:xfrm>
              <a:off x="1789863" y="5125823"/>
              <a:ext cx="947880" cy="4028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DE84AC99-5293-4469-99A0-A590A35F1B5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72223" y="5108183"/>
                <a:ext cx="98352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96B5CDA1-25D3-4EE9-85E6-7AD86B17764B}"/>
                  </a:ext>
                </a:extLst>
              </p14:cNvPr>
              <p14:cNvContentPartPr/>
              <p14:nvPr/>
            </p14:nvContentPartPr>
            <p14:xfrm>
              <a:off x="276063" y="5156423"/>
              <a:ext cx="1160640" cy="5036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96B5CDA1-25D3-4EE9-85E6-7AD86B17764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8423" y="5138770"/>
                <a:ext cx="1196280" cy="539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E1E66A3-ECEE-4EA6-BC0D-BA09336D0DAF}"/>
                  </a:ext>
                </a:extLst>
              </p14:cNvPr>
              <p14:cNvContentPartPr/>
              <p14:nvPr/>
            </p14:nvContentPartPr>
            <p14:xfrm>
              <a:off x="6020223" y="4980383"/>
              <a:ext cx="2406240" cy="640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E1E66A3-ECEE-4EA6-BC0D-BA09336D0DA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02223" y="4962383"/>
                <a:ext cx="2441880" cy="6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AA2C5BD-D01F-4846-92E6-39656C5BFF7A}"/>
                  </a:ext>
                </a:extLst>
              </p14:cNvPr>
              <p14:cNvContentPartPr/>
              <p14:nvPr/>
            </p14:nvContentPartPr>
            <p14:xfrm>
              <a:off x="4829343" y="5012423"/>
              <a:ext cx="840600" cy="424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AA2C5BD-D01F-4846-92E6-39656C5BFF7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11703" y="4994783"/>
                <a:ext cx="87624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0916CF5-B885-4987-BCEA-258B6A7C8500}"/>
                  </a:ext>
                </a:extLst>
              </p14:cNvPr>
              <p14:cNvContentPartPr/>
              <p14:nvPr/>
            </p14:nvContentPartPr>
            <p14:xfrm>
              <a:off x="3173343" y="5091983"/>
              <a:ext cx="1310400" cy="540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0916CF5-B885-4987-BCEA-258B6A7C850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55348" y="5073983"/>
                <a:ext cx="134603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9C5343A-EACB-44A9-8B8D-80D33762BBEE}"/>
                  </a:ext>
                </a:extLst>
              </p14:cNvPr>
              <p14:cNvContentPartPr/>
              <p14:nvPr/>
            </p14:nvContentPartPr>
            <p14:xfrm>
              <a:off x="8898783" y="5042303"/>
              <a:ext cx="642960" cy="393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9C5343A-EACB-44A9-8B8D-80D33762BB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880783" y="5024303"/>
                <a:ext cx="67860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33DF9F4-EEF9-459A-9069-E3D98E2B562E}"/>
                  </a:ext>
                </a:extLst>
              </p14:cNvPr>
              <p14:cNvContentPartPr/>
              <p14:nvPr/>
            </p14:nvContentPartPr>
            <p14:xfrm>
              <a:off x="9911103" y="5260463"/>
              <a:ext cx="263520" cy="1580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33DF9F4-EEF9-459A-9069-E3D98E2B562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893103" y="5242823"/>
                <a:ext cx="2991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D3CB639-9614-4021-BAE2-23A42A2406DB}"/>
                  </a:ext>
                </a:extLst>
              </p14:cNvPr>
              <p14:cNvContentPartPr/>
              <p14:nvPr/>
            </p14:nvContentPartPr>
            <p14:xfrm>
              <a:off x="258783" y="5720183"/>
              <a:ext cx="2348280" cy="5616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D3CB639-9614-4021-BAE2-23A42A2406D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40786" y="5702183"/>
                <a:ext cx="2383915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ED15F8BF-AB24-4963-8F5C-BA51A81551BD}"/>
                  </a:ext>
                </a:extLst>
              </p14:cNvPr>
              <p14:cNvContentPartPr/>
              <p14:nvPr/>
            </p14:nvContentPartPr>
            <p14:xfrm>
              <a:off x="6958383" y="5780663"/>
              <a:ext cx="1388160" cy="3596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ED15F8BF-AB24-4963-8F5C-BA51A81551B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40388" y="5763023"/>
                <a:ext cx="1423791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0A04F1A8-CCC9-44A4-AD96-7881573BC466}"/>
                  </a:ext>
                </a:extLst>
              </p14:cNvPr>
              <p14:cNvContentPartPr/>
              <p14:nvPr/>
            </p14:nvContentPartPr>
            <p14:xfrm>
              <a:off x="4864263" y="5770223"/>
              <a:ext cx="1715760" cy="52200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0A04F1A8-CCC9-44A4-AD96-7881573BC46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846623" y="5752583"/>
                <a:ext cx="175140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92C5E82C-0259-4B54-B10E-DAF6A3820685}"/>
                  </a:ext>
                </a:extLst>
              </p14:cNvPr>
              <p14:cNvContentPartPr/>
              <p14:nvPr/>
            </p14:nvContentPartPr>
            <p14:xfrm>
              <a:off x="3043023" y="5788583"/>
              <a:ext cx="1532520" cy="32652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92C5E82C-0259-4B54-B10E-DAF6A382068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025027" y="5770943"/>
                <a:ext cx="1568152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DE83CA5-66D4-45AE-B290-67AB46F2C579}"/>
                  </a:ext>
                </a:extLst>
              </p14:cNvPr>
              <p14:cNvContentPartPr/>
              <p14:nvPr/>
            </p14:nvContentPartPr>
            <p14:xfrm>
              <a:off x="8750103" y="5605703"/>
              <a:ext cx="3191760" cy="617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DE83CA5-66D4-45AE-B290-67AB46F2C57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732463" y="5588063"/>
                <a:ext cx="322740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79F5028-E2A2-40E5-8601-43356D5D8040}"/>
                  </a:ext>
                </a:extLst>
              </p14:cNvPr>
              <p14:cNvContentPartPr/>
              <p14:nvPr/>
            </p14:nvContentPartPr>
            <p14:xfrm>
              <a:off x="237183" y="6513623"/>
              <a:ext cx="159120" cy="1789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79F5028-E2A2-40E5-8601-43356D5D804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19183" y="6495623"/>
                <a:ext cx="1947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C7062FE-BAFA-4B45-8B99-3CA6D3F28174}"/>
                  </a:ext>
                </a:extLst>
              </p14:cNvPr>
              <p14:cNvContentPartPr/>
              <p14:nvPr/>
            </p14:nvContentPartPr>
            <p14:xfrm>
              <a:off x="979503" y="4617863"/>
              <a:ext cx="128520" cy="1342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C7062FE-BAFA-4B45-8B99-3CA6D3F2817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61863" y="4599863"/>
                <a:ext cx="1641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F426ABA-6E77-4075-86AA-E83D67696DAD}"/>
                  </a:ext>
                </a:extLst>
              </p14:cNvPr>
              <p14:cNvContentPartPr/>
              <p14:nvPr/>
            </p14:nvContentPartPr>
            <p14:xfrm>
              <a:off x="1456503" y="4360823"/>
              <a:ext cx="2820600" cy="5673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F426ABA-6E77-4075-86AA-E83D67696DA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438505" y="4342823"/>
                <a:ext cx="2856235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8F56E3B1-4CB8-40F5-8D69-121D5FF05A37}"/>
                  </a:ext>
                </a:extLst>
              </p14:cNvPr>
              <p14:cNvContentPartPr/>
              <p14:nvPr/>
            </p14:nvContentPartPr>
            <p14:xfrm>
              <a:off x="3987303" y="6284303"/>
              <a:ext cx="1713600" cy="51228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8F56E3B1-4CB8-40F5-8D69-121D5FF05A3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969667" y="6266663"/>
                <a:ext cx="1749233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DC6904C6-D932-45D2-A09D-5136D4EDE994}"/>
                  </a:ext>
                </a:extLst>
              </p14:cNvPr>
              <p14:cNvContentPartPr/>
              <p14:nvPr/>
            </p14:nvContentPartPr>
            <p14:xfrm>
              <a:off x="1739463" y="6346583"/>
              <a:ext cx="1780920" cy="39276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DC6904C6-D932-45D2-A09D-5136D4EDE99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21823" y="6328943"/>
                <a:ext cx="181656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1824E440-B7F1-45EF-9DEB-ABC8D68A58DE}"/>
                  </a:ext>
                </a:extLst>
              </p14:cNvPr>
              <p14:cNvContentPartPr/>
              <p14:nvPr/>
            </p14:nvContentPartPr>
            <p14:xfrm>
              <a:off x="791223" y="6358463"/>
              <a:ext cx="542880" cy="35712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1824E440-B7F1-45EF-9DEB-ABC8D68A58D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73583" y="6340463"/>
                <a:ext cx="57852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D9F94D54-C108-498A-844E-C58BD869FC19}"/>
                  </a:ext>
                </a:extLst>
              </p14:cNvPr>
              <p14:cNvContentPartPr/>
              <p14:nvPr/>
            </p14:nvContentPartPr>
            <p14:xfrm>
              <a:off x="4363143" y="2935943"/>
              <a:ext cx="169560" cy="1515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D9F94D54-C108-498A-844E-C58BD869FC1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345143" y="2918303"/>
                <a:ext cx="2052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03F595D7-1698-4A89-A5E7-002C53D5B024}"/>
                  </a:ext>
                </a:extLst>
              </p14:cNvPr>
              <p14:cNvContentPartPr/>
              <p14:nvPr/>
            </p14:nvContentPartPr>
            <p14:xfrm>
              <a:off x="6329463" y="2839463"/>
              <a:ext cx="129960" cy="14184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03F595D7-1698-4A89-A5E7-002C53D5B02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11513" y="2821823"/>
                <a:ext cx="165502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4DC5AEA-CD4F-43B9-A124-6147EE736D0D}"/>
                  </a:ext>
                </a:extLst>
              </p14:cNvPr>
              <p14:cNvContentPartPr/>
              <p14:nvPr/>
            </p14:nvContentPartPr>
            <p14:xfrm>
              <a:off x="336543" y="1368503"/>
              <a:ext cx="3489840" cy="4795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4DC5AEA-CD4F-43B9-A124-6147EE736D0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18903" y="1350503"/>
                <a:ext cx="352548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3043F11F-8CB8-4C9A-A143-8CE910BD6521}"/>
                  </a:ext>
                </a:extLst>
              </p14:cNvPr>
              <p14:cNvContentPartPr/>
              <p14:nvPr/>
            </p14:nvContentPartPr>
            <p14:xfrm>
              <a:off x="4058943" y="1322783"/>
              <a:ext cx="2053080" cy="3279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3043F11F-8CB8-4C9A-A143-8CE910BD652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41303" y="1305143"/>
                <a:ext cx="208872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CF583FBE-367A-4A16-B8D5-9B75FC66EE57}"/>
                  </a:ext>
                </a:extLst>
              </p14:cNvPr>
              <p14:cNvContentPartPr/>
              <p14:nvPr/>
            </p14:nvContentPartPr>
            <p14:xfrm>
              <a:off x="6386343" y="1136303"/>
              <a:ext cx="924840" cy="6084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CF583FBE-367A-4A16-B8D5-9B75FC66EE5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368696" y="1118663"/>
                <a:ext cx="960494" cy="64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48036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C2C9143-591B-4582-9196-B2E713A87E08}"/>
                  </a:ext>
                </a:extLst>
              </p14:cNvPr>
              <p14:cNvContentPartPr/>
              <p14:nvPr/>
            </p14:nvContentPartPr>
            <p14:xfrm>
              <a:off x="324303" y="132263"/>
              <a:ext cx="1391760" cy="529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C2C9143-591B-4582-9196-B2E713A87E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672" y="96623"/>
                <a:ext cx="1463381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A4DE7DE-FCD1-4D90-BB04-FA5A9293D9CA}"/>
                  </a:ext>
                </a:extLst>
              </p14:cNvPr>
              <p14:cNvContentPartPr/>
              <p14:nvPr/>
            </p14:nvContentPartPr>
            <p14:xfrm>
              <a:off x="1946463" y="136223"/>
              <a:ext cx="3272040" cy="472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A4DE7DE-FCD1-4D90-BB04-FA5A9293D9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0823" y="100223"/>
                <a:ext cx="334368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9ECDEED-2AC1-4CD1-B87E-CD8ACF4952AC}"/>
                  </a:ext>
                </a:extLst>
              </p14:cNvPr>
              <p14:cNvContentPartPr/>
              <p14:nvPr/>
            </p14:nvContentPartPr>
            <p14:xfrm>
              <a:off x="5690823" y="226583"/>
              <a:ext cx="1317600" cy="3978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9ECDEED-2AC1-4CD1-B87E-CD8ACF4952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54823" y="190943"/>
                <a:ext cx="138924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1CA35DD-E51A-473A-8DD7-3D712402C1F8}"/>
                  </a:ext>
                </a:extLst>
              </p14:cNvPr>
              <p14:cNvContentPartPr/>
              <p14:nvPr/>
            </p14:nvContentPartPr>
            <p14:xfrm>
              <a:off x="8439783" y="91943"/>
              <a:ext cx="2791080" cy="469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1CA35DD-E51A-473A-8DD7-3D712402C1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04138" y="55943"/>
                <a:ext cx="2862729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C4A24C1-1237-41AF-99AF-C07146CCA555}"/>
                  </a:ext>
                </a:extLst>
              </p14:cNvPr>
              <p14:cNvContentPartPr/>
              <p14:nvPr/>
            </p14:nvContentPartPr>
            <p14:xfrm>
              <a:off x="7396143" y="301463"/>
              <a:ext cx="653760" cy="218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C4A24C1-1237-41AF-99AF-C07146CCA5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60143" y="265463"/>
                <a:ext cx="725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8EC2643-F645-4078-BC6D-0D215DC2664C}"/>
                  </a:ext>
                </a:extLst>
              </p14:cNvPr>
              <p14:cNvContentPartPr/>
              <p14:nvPr/>
            </p14:nvContentPartPr>
            <p14:xfrm>
              <a:off x="350583" y="747503"/>
              <a:ext cx="11030040" cy="209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8EC2643-F645-4078-BC6D-0D215DC266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4583" y="711503"/>
                <a:ext cx="111016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0F3B924-2575-430D-8D5F-A692F76D0A4D}"/>
                  </a:ext>
                </a:extLst>
              </p14:cNvPr>
              <p14:cNvContentPartPr/>
              <p14:nvPr/>
            </p14:nvContentPartPr>
            <p14:xfrm>
              <a:off x="507559" y="3151654"/>
              <a:ext cx="2106720" cy="4215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0F3B924-2575-430D-8D5F-A692F76D0A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9562" y="3133999"/>
                <a:ext cx="2142354" cy="457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E7224BF-8D1D-4FDC-A41B-C9FE887DDCCB}"/>
                  </a:ext>
                </a:extLst>
              </p14:cNvPr>
              <p14:cNvContentPartPr/>
              <p14:nvPr/>
            </p14:nvContentPartPr>
            <p14:xfrm>
              <a:off x="3018199" y="3258214"/>
              <a:ext cx="570240" cy="1994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E7224BF-8D1D-4FDC-A41B-C9FE887DDCC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00559" y="3240574"/>
                <a:ext cx="6058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EF00012-CA69-4477-AA29-4709F64712D1}"/>
                  </a:ext>
                </a:extLst>
              </p14:cNvPr>
              <p14:cNvContentPartPr/>
              <p14:nvPr/>
            </p14:nvContentPartPr>
            <p14:xfrm>
              <a:off x="3936199" y="3122854"/>
              <a:ext cx="356040" cy="2991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EF00012-CA69-4477-AA29-4709F64712D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18559" y="3104854"/>
                <a:ext cx="39168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BC1025A-BD79-4DF8-968D-3B9CD92C47A4}"/>
                  </a:ext>
                </a:extLst>
              </p14:cNvPr>
              <p14:cNvContentPartPr/>
              <p14:nvPr/>
            </p14:nvContentPartPr>
            <p14:xfrm>
              <a:off x="8713039" y="3039694"/>
              <a:ext cx="349200" cy="4284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BC1025A-BD79-4DF8-968D-3B9CD92C47A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95381" y="3021694"/>
                <a:ext cx="384877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C297F70-AC96-405A-B46A-F16667A65448}"/>
                  </a:ext>
                </a:extLst>
              </p14:cNvPr>
              <p14:cNvContentPartPr/>
              <p14:nvPr/>
            </p14:nvContentPartPr>
            <p14:xfrm>
              <a:off x="7348279" y="3080014"/>
              <a:ext cx="1024200" cy="2710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C297F70-AC96-405A-B46A-F16667A6544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30279" y="3062374"/>
                <a:ext cx="10598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B75A93E-7C20-4BB0-9181-C5DA391FA19B}"/>
                  </a:ext>
                </a:extLst>
              </p14:cNvPr>
              <p14:cNvContentPartPr/>
              <p14:nvPr/>
            </p14:nvContentPartPr>
            <p14:xfrm>
              <a:off x="6572839" y="3050494"/>
              <a:ext cx="428400" cy="4726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B75A93E-7C20-4BB0-9181-C5DA391FA19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54839" y="3032854"/>
                <a:ext cx="46404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3840D81-E1C0-4857-B7C6-7FE0E3CB91D9}"/>
                  </a:ext>
                </a:extLst>
              </p14:cNvPr>
              <p14:cNvContentPartPr/>
              <p14:nvPr/>
            </p14:nvContentPartPr>
            <p14:xfrm>
              <a:off x="4612999" y="3065614"/>
              <a:ext cx="1662480" cy="3697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3840D81-E1C0-4857-B7C6-7FE0E3CB91D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95359" y="3047974"/>
                <a:ext cx="169812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71585CA-C1B3-4D43-8155-5A5F344333D7}"/>
                  </a:ext>
                </a:extLst>
              </p14:cNvPr>
              <p14:cNvContentPartPr/>
              <p14:nvPr/>
            </p14:nvContentPartPr>
            <p14:xfrm>
              <a:off x="9299119" y="2985694"/>
              <a:ext cx="2785680" cy="376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71585CA-C1B3-4D43-8155-5A5F344333D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81477" y="2967694"/>
                <a:ext cx="2821325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635F066C-4D30-41B8-A089-CD7D690EF9B5}"/>
                  </a:ext>
                </a:extLst>
              </p14:cNvPr>
              <p14:cNvContentPartPr/>
              <p14:nvPr/>
            </p14:nvContentPartPr>
            <p14:xfrm>
              <a:off x="981679" y="3944014"/>
              <a:ext cx="130320" cy="1202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635F066C-4D30-41B8-A089-CD7D690EF9B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63679" y="3926014"/>
                <a:ext cx="1659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271A344-695B-4DB7-969E-DFECC953B7FD}"/>
                  </a:ext>
                </a:extLst>
              </p14:cNvPr>
              <p14:cNvContentPartPr/>
              <p14:nvPr/>
            </p14:nvContentPartPr>
            <p14:xfrm>
              <a:off x="1370119" y="3728014"/>
              <a:ext cx="1660680" cy="4165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271A344-695B-4DB7-969E-DFECC953B7F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52119" y="3710374"/>
                <a:ext cx="169632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329D4F32-E666-4CDD-8376-24B423AC9AC9}"/>
                  </a:ext>
                </a:extLst>
              </p14:cNvPr>
              <p14:cNvContentPartPr/>
              <p14:nvPr/>
            </p14:nvContentPartPr>
            <p14:xfrm>
              <a:off x="3451279" y="3645214"/>
              <a:ext cx="1997640" cy="5842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329D4F32-E666-4CDD-8376-24B423AC9AC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33279" y="3627563"/>
                <a:ext cx="2033280" cy="619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8B106922-4349-4E24-92D3-BC1C36AF4224}"/>
                  </a:ext>
                </a:extLst>
              </p14:cNvPr>
              <p14:cNvContentPartPr/>
              <p14:nvPr/>
            </p14:nvContentPartPr>
            <p14:xfrm>
              <a:off x="267783" y="2781503"/>
              <a:ext cx="2579040" cy="4464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8B106922-4349-4E24-92D3-BC1C36AF422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9783" y="2763503"/>
                <a:ext cx="26146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3A38B495-4DF8-412C-B387-6D461F1566C1}"/>
                  </a:ext>
                </a:extLst>
              </p14:cNvPr>
              <p14:cNvContentPartPr/>
              <p14:nvPr/>
            </p14:nvContentPartPr>
            <p14:xfrm>
              <a:off x="394503" y="2216663"/>
              <a:ext cx="2077200" cy="37836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3A38B495-4DF8-412C-B387-6D461F1566C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6503" y="2198680"/>
                <a:ext cx="2112840" cy="413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7A2336A-2FF8-4F96-B5CB-5C365485CF3F}"/>
                  </a:ext>
                </a:extLst>
              </p14:cNvPr>
              <p14:cNvContentPartPr/>
              <p14:nvPr/>
            </p14:nvContentPartPr>
            <p14:xfrm>
              <a:off x="2909823" y="2119103"/>
              <a:ext cx="437040" cy="384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7A2336A-2FF8-4F96-B5CB-5C365485CF3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92183" y="2101463"/>
                <a:ext cx="4726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DE84AC99-5293-4469-99A0-A590A35F1B53}"/>
                  </a:ext>
                </a:extLst>
              </p14:cNvPr>
              <p14:cNvContentPartPr/>
              <p14:nvPr/>
            </p14:nvContentPartPr>
            <p14:xfrm>
              <a:off x="1789863" y="5125823"/>
              <a:ext cx="947880" cy="4028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DE84AC99-5293-4469-99A0-A590A35F1B5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72223" y="5108183"/>
                <a:ext cx="98352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96B5CDA1-25D3-4EE9-85E6-7AD86B17764B}"/>
                  </a:ext>
                </a:extLst>
              </p14:cNvPr>
              <p14:cNvContentPartPr/>
              <p14:nvPr/>
            </p14:nvContentPartPr>
            <p14:xfrm>
              <a:off x="276063" y="5156423"/>
              <a:ext cx="1160640" cy="5036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96B5CDA1-25D3-4EE9-85E6-7AD86B17764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8423" y="5138770"/>
                <a:ext cx="1196280" cy="539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E1E66A3-ECEE-4EA6-BC0D-BA09336D0DAF}"/>
                  </a:ext>
                </a:extLst>
              </p14:cNvPr>
              <p14:cNvContentPartPr/>
              <p14:nvPr/>
            </p14:nvContentPartPr>
            <p14:xfrm>
              <a:off x="6020223" y="4980383"/>
              <a:ext cx="2406240" cy="640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E1E66A3-ECEE-4EA6-BC0D-BA09336D0DA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02223" y="4962383"/>
                <a:ext cx="2441880" cy="6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AA2C5BD-D01F-4846-92E6-39656C5BFF7A}"/>
                  </a:ext>
                </a:extLst>
              </p14:cNvPr>
              <p14:cNvContentPartPr/>
              <p14:nvPr/>
            </p14:nvContentPartPr>
            <p14:xfrm>
              <a:off x="4829343" y="5012423"/>
              <a:ext cx="840600" cy="424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AA2C5BD-D01F-4846-92E6-39656C5BFF7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11703" y="4994783"/>
                <a:ext cx="87624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0916CF5-B885-4987-BCEA-258B6A7C8500}"/>
                  </a:ext>
                </a:extLst>
              </p14:cNvPr>
              <p14:cNvContentPartPr/>
              <p14:nvPr/>
            </p14:nvContentPartPr>
            <p14:xfrm>
              <a:off x="3173343" y="5091983"/>
              <a:ext cx="1310400" cy="540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0916CF5-B885-4987-BCEA-258B6A7C850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55348" y="5073983"/>
                <a:ext cx="134603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9C5343A-EACB-44A9-8B8D-80D33762BBEE}"/>
                  </a:ext>
                </a:extLst>
              </p14:cNvPr>
              <p14:cNvContentPartPr/>
              <p14:nvPr/>
            </p14:nvContentPartPr>
            <p14:xfrm>
              <a:off x="8898783" y="5042303"/>
              <a:ext cx="642960" cy="393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9C5343A-EACB-44A9-8B8D-80D33762BB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880783" y="5024303"/>
                <a:ext cx="67860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33DF9F4-EEF9-459A-9069-E3D98E2B562E}"/>
                  </a:ext>
                </a:extLst>
              </p14:cNvPr>
              <p14:cNvContentPartPr/>
              <p14:nvPr/>
            </p14:nvContentPartPr>
            <p14:xfrm>
              <a:off x="9911103" y="5260463"/>
              <a:ext cx="263520" cy="1580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33DF9F4-EEF9-459A-9069-E3D98E2B562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893103" y="5242823"/>
                <a:ext cx="2991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D3CB639-9614-4021-BAE2-23A42A2406DB}"/>
                  </a:ext>
                </a:extLst>
              </p14:cNvPr>
              <p14:cNvContentPartPr/>
              <p14:nvPr/>
            </p14:nvContentPartPr>
            <p14:xfrm>
              <a:off x="258783" y="5720183"/>
              <a:ext cx="2348280" cy="5616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D3CB639-9614-4021-BAE2-23A42A2406D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40786" y="5702183"/>
                <a:ext cx="2383915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ED15F8BF-AB24-4963-8F5C-BA51A81551BD}"/>
                  </a:ext>
                </a:extLst>
              </p14:cNvPr>
              <p14:cNvContentPartPr/>
              <p14:nvPr/>
            </p14:nvContentPartPr>
            <p14:xfrm>
              <a:off x="6958383" y="5780663"/>
              <a:ext cx="1388160" cy="3596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ED15F8BF-AB24-4963-8F5C-BA51A81551B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40388" y="5763023"/>
                <a:ext cx="1423791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0A04F1A8-CCC9-44A4-AD96-7881573BC466}"/>
                  </a:ext>
                </a:extLst>
              </p14:cNvPr>
              <p14:cNvContentPartPr/>
              <p14:nvPr/>
            </p14:nvContentPartPr>
            <p14:xfrm>
              <a:off x="4864263" y="5770223"/>
              <a:ext cx="1715760" cy="52200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0A04F1A8-CCC9-44A4-AD96-7881573BC46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846623" y="5752583"/>
                <a:ext cx="175140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92C5E82C-0259-4B54-B10E-DAF6A3820685}"/>
                  </a:ext>
                </a:extLst>
              </p14:cNvPr>
              <p14:cNvContentPartPr/>
              <p14:nvPr/>
            </p14:nvContentPartPr>
            <p14:xfrm>
              <a:off x="3043023" y="5788583"/>
              <a:ext cx="1532520" cy="32652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92C5E82C-0259-4B54-B10E-DAF6A382068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025027" y="5770943"/>
                <a:ext cx="1568152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DE83CA5-66D4-45AE-B290-67AB46F2C579}"/>
                  </a:ext>
                </a:extLst>
              </p14:cNvPr>
              <p14:cNvContentPartPr/>
              <p14:nvPr/>
            </p14:nvContentPartPr>
            <p14:xfrm>
              <a:off x="8750103" y="5605703"/>
              <a:ext cx="3191760" cy="617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DE83CA5-66D4-45AE-B290-67AB46F2C57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732463" y="5588063"/>
                <a:ext cx="322740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79F5028-E2A2-40E5-8601-43356D5D8040}"/>
                  </a:ext>
                </a:extLst>
              </p14:cNvPr>
              <p14:cNvContentPartPr/>
              <p14:nvPr/>
            </p14:nvContentPartPr>
            <p14:xfrm>
              <a:off x="237183" y="6513623"/>
              <a:ext cx="159120" cy="1789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79F5028-E2A2-40E5-8601-43356D5D804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19183" y="6495623"/>
                <a:ext cx="1947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C7062FE-BAFA-4B45-8B99-3CA6D3F28174}"/>
                  </a:ext>
                </a:extLst>
              </p14:cNvPr>
              <p14:cNvContentPartPr/>
              <p14:nvPr/>
            </p14:nvContentPartPr>
            <p14:xfrm>
              <a:off x="979503" y="4617863"/>
              <a:ext cx="128520" cy="1342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C7062FE-BAFA-4B45-8B99-3CA6D3F2817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61863" y="4599863"/>
                <a:ext cx="1641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F426ABA-6E77-4075-86AA-E83D67696DAD}"/>
                  </a:ext>
                </a:extLst>
              </p14:cNvPr>
              <p14:cNvContentPartPr/>
              <p14:nvPr/>
            </p14:nvContentPartPr>
            <p14:xfrm>
              <a:off x="1456503" y="4360823"/>
              <a:ext cx="2820600" cy="5673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F426ABA-6E77-4075-86AA-E83D67696DA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438505" y="4342823"/>
                <a:ext cx="2856235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8F56E3B1-4CB8-40F5-8D69-121D5FF05A37}"/>
                  </a:ext>
                </a:extLst>
              </p14:cNvPr>
              <p14:cNvContentPartPr/>
              <p14:nvPr/>
            </p14:nvContentPartPr>
            <p14:xfrm>
              <a:off x="3987303" y="6284303"/>
              <a:ext cx="1713600" cy="51228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8F56E3B1-4CB8-40F5-8D69-121D5FF05A3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969667" y="6266663"/>
                <a:ext cx="1749233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DC6904C6-D932-45D2-A09D-5136D4EDE994}"/>
                  </a:ext>
                </a:extLst>
              </p14:cNvPr>
              <p14:cNvContentPartPr/>
              <p14:nvPr/>
            </p14:nvContentPartPr>
            <p14:xfrm>
              <a:off x="1739463" y="6346583"/>
              <a:ext cx="1780920" cy="39276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DC6904C6-D932-45D2-A09D-5136D4EDE99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21823" y="6328943"/>
                <a:ext cx="181656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1824E440-B7F1-45EF-9DEB-ABC8D68A58DE}"/>
                  </a:ext>
                </a:extLst>
              </p14:cNvPr>
              <p14:cNvContentPartPr/>
              <p14:nvPr/>
            </p14:nvContentPartPr>
            <p14:xfrm>
              <a:off x="791223" y="6358463"/>
              <a:ext cx="542880" cy="35712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1824E440-B7F1-45EF-9DEB-ABC8D68A58D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73583" y="6340463"/>
                <a:ext cx="57852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D9F94D54-C108-498A-844E-C58BD869FC19}"/>
                  </a:ext>
                </a:extLst>
              </p14:cNvPr>
              <p14:cNvContentPartPr/>
              <p14:nvPr/>
            </p14:nvContentPartPr>
            <p14:xfrm>
              <a:off x="4363143" y="2935943"/>
              <a:ext cx="169560" cy="1515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D9F94D54-C108-498A-844E-C58BD869FC1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345143" y="2918303"/>
                <a:ext cx="2052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03F595D7-1698-4A89-A5E7-002C53D5B024}"/>
                  </a:ext>
                </a:extLst>
              </p14:cNvPr>
              <p14:cNvContentPartPr/>
              <p14:nvPr/>
            </p14:nvContentPartPr>
            <p14:xfrm>
              <a:off x="6329463" y="2839463"/>
              <a:ext cx="129960" cy="14184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03F595D7-1698-4A89-A5E7-002C53D5B02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11513" y="2821823"/>
                <a:ext cx="165502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AB3A730-5E4E-4381-993C-83FEFF7FD889}"/>
                  </a:ext>
                </a:extLst>
              </p14:cNvPr>
              <p14:cNvContentPartPr/>
              <p14:nvPr/>
            </p14:nvContentPartPr>
            <p14:xfrm>
              <a:off x="336543" y="1368503"/>
              <a:ext cx="3489840" cy="4795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AB3A730-5E4E-4381-993C-83FEFF7FD88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18903" y="1350503"/>
                <a:ext cx="352548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50B1835-173F-42B7-AF09-B7606DCEA94A}"/>
                  </a:ext>
                </a:extLst>
              </p14:cNvPr>
              <p14:cNvContentPartPr/>
              <p14:nvPr/>
            </p14:nvContentPartPr>
            <p14:xfrm>
              <a:off x="4058943" y="1322783"/>
              <a:ext cx="2053080" cy="327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50B1835-173F-42B7-AF09-B7606DCEA94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41303" y="1305143"/>
                <a:ext cx="208872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6C295FC-42AC-47E5-8954-7D1F10338C03}"/>
                  </a:ext>
                </a:extLst>
              </p14:cNvPr>
              <p14:cNvContentPartPr/>
              <p14:nvPr/>
            </p14:nvContentPartPr>
            <p14:xfrm>
              <a:off x="6386343" y="1136303"/>
              <a:ext cx="924840" cy="6084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6C295FC-42AC-47E5-8954-7D1F10338C0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368696" y="1118663"/>
                <a:ext cx="960494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C55E5C7-335B-4C1D-91CE-C4804798D6BA}"/>
                  </a:ext>
                </a:extLst>
              </p14:cNvPr>
              <p14:cNvContentPartPr/>
              <p14:nvPr/>
            </p14:nvContentPartPr>
            <p14:xfrm>
              <a:off x="5952903" y="2217023"/>
              <a:ext cx="1748160" cy="6944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C55E5C7-335B-4C1D-91CE-C4804798D6B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916903" y="2181023"/>
                <a:ext cx="181980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8F1E2C1-B94E-4474-A976-A15FA4FBB8B5}"/>
                  </a:ext>
                </a:extLst>
              </p14:cNvPr>
              <p14:cNvContentPartPr/>
              <p14:nvPr/>
            </p14:nvContentPartPr>
            <p14:xfrm>
              <a:off x="7903383" y="1277783"/>
              <a:ext cx="150480" cy="279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8F1E2C1-B94E-4474-A976-A15FA4FBB8B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85743" y="1260143"/>
                <a:ext cx="1861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E808FBE-910B-488A-BEB6-AFA6BC7747E5}"/>
                  </a:ext>
                </a:extLst>
              </p14:cNvPr>
              <p14:cNvContentPartPr/>
              <p14:nvPr/>
            </p14:nvContentPartPr>
            <p14:xfrm>
              <a:off x="8161503" y="1390823"/>
              <a:ext cx="96120" cy="145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E808FBE-910B-488A-BEB6-AFA6BC7747E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143863" y="1373183"/>
                <a:ext cx="1317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39AAB06-E367-4C76-93DD-D16751065E8D}"/>
                  </a:ext>
                </a:extLst>
              </p14:cNvPr>
              <p14:cNvContentPartPr/>
              <p14:nvPr/>
            </p14:nvContentPartPr>
            <p14:xfrm>
              <a:off x="8334663" y="1283183"/>
              <a:ext cx="35640" cy="2534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39AAB06-E367-4C76-93DD-D16751065E8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317023" y="1265543"/>
                <a:ext cx="712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2AF5E09-DB2B-4AD6-8038-50FBA621ECDD}"/>
                  </a:ext>
                </a:extLst>
              </p14:cNvPr>
              <p14:cNvContentPartPr/>
              <p14:nvPr/>
            </p14:nvContentPartPr>
            <p14:xfrm>
              <a:off x="8317023" y="1407743"/>
              <a:ext cx="77040" cy="16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2AF5E09-DB2B-4AD6-8038-50FBA621ECD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299383" y="1390103"/>
                <a:ext cx="1126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430B2A6-CA0E-4CE4-9A62-76DBD49E5E2C}"/>
                  </a:ext>
                </a:extLst>
              </p14:cNvPr>
              <p14:cNvContentPartPr/>
              <p14:nvPr/>
            </p14:nvContentPartPr>
            <p14:xfrm>
              <a:off x="8647863" y="1413143"/>
              <a:ext cx="159480" cy="142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430B2A6-CA0E-4CE4-9A62-76DBD49E5E2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630223" y="1395143"/>
                <a:ext cx="1951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02786F4-92DE-408B-B06B-7E89CC96C081}"/>
                  </a:ext>
                </a:extLst>
              </p14:cNvPr>
              <p14:cNvContentPartPr/>
              <p14:nvPr/>
            </p14:nvContentPartPr>
            <p14:xfrm>
              <a:off x="9118743" y="1259783"/>
              <a:ext cx="32400" cy="89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02786F4-92DE-408B-B06B-7E89CC96C08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101103" y="1241783"/>
                <a:ext cx="680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3F42B83-2A23-44E1-8DC2-6ABB11DE9534}"/>
                  </a:ext>
                </a:extLst>
              </p14:cNvPr>
              <p14:cNvContentPartPr/>
              <p14:nvPr/>
            </p14:nvContentPartPr>
            <p14:xfrm>
              <a:off x="9204423" y="1190303"/>
              <a:ext cx="16560" cy="105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3F42B83-2A23-44E1-8DC2-6ABB11DE953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186783" y="1172663"/>
                <a:ext cx="522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2DE974D-3E52-43E0-8BAB-9B96255B8ADE}"/>
                  </a:ext>
                </a:extLst>
              </p14:cNvPr>
              <p14:cNvContentPartPr/>
              <p14:nvPr/>
            </p14:nvContentPartPr>
            <p14:xfrm>
              <a:off x="9345543" y="1375703"/>
              <a:ext cx="247320" cy="1767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2DE974D-3E52-43E0-8BAB-9B96255B8AD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327903" y="1357703"/>
                <a:ext cx="2829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7785550-0087-4643-9424-4E51981AC377}"/>
                  </a:ext>
                </a:extLst>
              </p14:cNvPr>
              <p14:cNvContentPartPr/>
              <p14:nvPr/>
            </p14:nvContentPartPr>
            <p14:xfrm>
              <a:off x="9643983" y="1401263"/>
              <a:ext cx="159840" cy="1350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7785550-0087-4643-9424-4E51981AC37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625983" y="1383263"/>
                <a:ext cx="1954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4BB4DE2-91B8-4C82-9AAB-08BB789F31E1}"/>
                  </a:ext>
                </a:extLst>
              </p14:cNvPr>
              <p14:cNvContentPartPr/>
              <p14:nvPr/>
            </p14:nvContentPartPr>
            <p14:xfrm>
              <a:off x="9875823" y="1225583"/>
              <a:ext cx="14760" cy="2894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4BB4DE2-91B8-4C82-9AAB-08BB789F31E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8183" y="1207943"/>
                <a:ext cx="5040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3A9AD64-D019-4203-A186-3BCDB0622564}"/>
                  </a:ext>
                </a:extLst>
              </p14:cNvPr>
              <p14:cNvContentPartPr/>
              <p14:nvPr/>
            </p14:nvContentPartPr>
            <p14:xfrm>
              <a:off x="10037823" y="1176983"/>
              <a:ext cx="5760" cy="1054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3A9AD64-D019-4203-A186-3BCDB062256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019823" y="1158983"/>
                <a:ext cx="414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6CFD3BB-EFBC-4E3D-AB5B-3609BB6D683C}"/>
                  </a:ext>
                </a:extLst>
              </p14:cNvPr>
              <p14:cNvContentPartPr/>
              <p14:nvPr/>
            </p14:nvContentPartPr>
            <p14:xfrm>
              <a:off x="10114503" y="1145663"/>
              <a:ext cx="9000" cy="107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6CFD3BB-EFBC-4E3D-AB5B-3609BB6D683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096863" y="1128023"/>
                <a:ext cx="446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B1F58BE-05CB-4F85-92EF-02C75C293B2B}"/>
                  </a:ext>
                </a:extLst>
              </p14:cNvPr>
              <p14:cNvContentPartPr/>
              <p14:nvPr/>
            </p14:nvContentPartPr>
            <p14:xfrm>
              <a:off x="10334463" y="1202543"/>
              <a:ext cx="1681920" cy="3639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B1F58BE-05CB-4F85-92EF-02C75C293B2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316819" y="1184561"/>
                <a:ext cx="1717568" cy="399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E61BFEA3-7C15-4B90-BC8D-7958ECA820D4}"/>
                  </a:ext>
                </a:extLst>
              </p14:cNvPr>
              <p14:cNvContentPartPr/>
              <p14:nvPr/>
            </p14:nvContentPartPr>
            <p14:xfrm>
              <a:off x="7912023" y="1676663"/>
              <a:ext cx="2493000" cy="42192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E61BFEA3-7C15-4B90-BC8D-7958ECA820D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894026" y="1658678"/>
                <a:ext cx="2528635" cy="457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A74EBCB6-76E6-448F-A78D-FE82119D8976}"/>
                  </a:ext>
                </a:extLst>
              </p14:cNvPr>
              <p14:cNvContentPartPr/>
              <p14:nvPr/>
            </p14:nvContentPartPr>
            <p14:xfrm>
              <a:off x="8888343" y="1664423"/>
              <a:ext cx="3111120" cy="8751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A74EBCB6-76E6-448F-A78D-FE82119D897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870343" y="1646783"/>
                <a:ext cx="3146760" cy="9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650351DE-B53F-4BC0-ADFA-78CC2B9F4347}"/>
                  </a:ext>
                </a:extLst>
              </p14:cNvPr>
              <p14:cNvContentPartPr/>
              <p14:nvPr/>
            </p14:nvContentPartPr>
            <p14:xfrm>
              <a:off x="7950543" y="2114423"/>
              <a:ext cx="515880" cy="3236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650351DE-B53F-4BC0-ADFA-78CC2B9F434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932915" y="2096783"/>
                <a:ext cx="551495" cy="3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11848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C2C9143-591B-4582-9196-B2E713A87E08}"/>
                  </a:ext>
                </a:extLst>
              </p14:cNvPr>
              <p14:cNvContentPartPr/>
              <p14:nvPr/>
            </p14:nvContentPartPr>
            <p14:xfrm>
              <a:off x="324303" y="132263"/>
              <a:ext cx="1391760" cy="529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C2C9143-591B-4582-9196-B2E713A87E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672" y="96623"/>
                <a:ext cx="1463381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A4DE7DE-FCD1-4D90-BB04-FA5A9293D9CA}"/>
                  </a:ext>
                </a:extLst>
              </p14:cNvPr>
              <p14:cNvContentPartPr/>
              <p14:nvPr/>
            </p14:nvContentPartPr>
            <p14:xfrm>
              <a:off x="1946463" y="136223"/>
              <a:ext cx="3272040" cy="472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A4DE7DE-FCD1-4D90-BB04-FA5A9293D9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0823" y="100223"/>
                <a:ext cx="334368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9ECDEED-2AC1-4CD1-B87E-CD8ACF4952AC}"/>
                  </a:ext>
                </a:extLst>
              </p14:cNvPr>
              <p14:cNvContentPartPr/>
              <p14:nvPr/>
            </p14:nvContentPartPr>
            <p14:xfrm>
              <a:off x="5690823" y="226583"/>
              <a:ext cx="1317600" cy="3978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9ECDEED-2AC1-4CD1-B87E-CD8ACF4952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54823" y="190943"/>
                <a:ext cx="138924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1CA35DD-E51A-473A-8DD7-3D712402C1F8}"/>
                  </a:ext>
                </a:extLst>
              </p14:cNvPr>
              <p14:cNvContentPartPr/>
              <p14:nvPr/>
            </p14:nvContentPartPr>
            <p14:xfrm>
              <a:off x="8439783" y="91943"/>
              <a:ext cx="2791080" cy="469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1CA35DD-E51A-473A-8DD7-3D712402C1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04138" y="55943"/>
                <a:ext cx="2862729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C4A24C1-1237-41AF-99AF-C07146CCA555}"/>
                  </a:ext>
                </a:extLst>
              </p14:cNvPr>
              <p14:cNvContentPartPr/>
              <p14:nvPr/>
            </p14:nvContentPartPr>
            <p14:xfrm>
              <a:off x="7396143" y="301463"/>
              <a:ext cx="653760" cy="218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C4A24C1-1237-41AF-99AF-C07146CCA5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60143" y="265463"/>
                <a:ext cx="725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8EC2643-F645-4078-BC6D-0D215DC2664C}"/>
                  </a:ext>
                </a:extLst>
              </p14:cNvPr>
              <p14:cNvContentPartPr/>
              <p14:nvPr/>
            </p14:nvContentPartPr>
            <p14:xfrm>
              <a:off x="350583" y="747503"/>
              <a:ext cx="11030040" cy="209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8EC2643-F645-4078-BC6D-0D215DC266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4583" y="711503"/>
                <a:ext cx="111016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FBFF68-DF28-42E1-BB95-9F6E71B2A153}"/>
                  </a:ext>
                </a:extLst>
              </p14:cNvPr>
              <p14:cNvContentPartPr/>
              <p14:nvPr/>
            </p14:nvContentPartPr>
            <p14:xfrm>
              <a:off x="416463" y="1405223"/>
              <a:ext cx="316440" cy="426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FBFF68-DF28-42E1-BB95-9F6E71B2A15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8823" y="1387583"/>
                <a:ext cx="35208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5322D2F-6B92-4DE8-9EFA-BC72EED5604C}"/>
                  </a:ext>
                </a:extLst>
              </p14:cNvPr>
              <p14:cNvContentPartPr/>
              <p14:nvPr/>
            </p14:nvContentPartPr>
            <p14:xfrm>
              <a:off x="520143" y="1295783"/>
              <a:ext cx="5118480" cy="1103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5322D2F-6B92-4DE8-9EFA-BC72EED5604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2503" y="1157183"/>
                <a:ext cx="5386320" cy="12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2439DFC-5CAF-45AA-8B4B-0CF95972B0D3}"/>
                  </a:ext>
                </a:extLst>
              </p14:cNvPr>
              <p14:cNvContentPartPr/>
              <p14:nvPr/>
            </p14:nvContentPartPr>
            <p14:xfrm>
              <a:off x="231063" y="2790143"/>
              <a:ext cx="2140560" cy="5785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2439DFC-5CAF-45AA-8B4B-0CF95972B0D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3063" y="2772503"/>
                <a:ext cx="217620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E480090-B262-4706-AC18-19A06472EA11}"/>
                  </a:ext>
                </a:extLst>
              </p14:cNvPr>
              <p14:cNvContentPartPr/>
              <p14:nvPr/>
            </p14:nvContentPartPr>
            <p14:xfrm>
              <a:off x="357063" y="3439583"/>
              <a:ext cx="2152800" cy="4791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E480090-B262-4706-AC18-19A06472EA1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9063" y="3421930"/>
                <a:ext cx="2188440" cy="514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100CC5B-896A-4311-ACC5-5D20E59F0187}"/>
                  </a:ext>
                </a:extLst>
              </p14:cNvPr>
              <p14:cNvContentPartPr/>
              <p14:nvPr/>
            </p14:nvContentPartPr>
            <p14:xfrm>
              <a:off x="4478343" y="3421943"/>
              <a:ext cx="921600" cy="3434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100CC5B-896A-4311-ACC5-5D20E59F018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60703" y="3404303"/>
                <a:ext cx="95724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0201400-4476-4A42-9D10-A8CE261D5752}"/>
                  </a:ext>
                </a:extLst>
              </p14:cNvPr>
              <p14:cNvContentPartPr/>
              <p14:nvPr/>
            </p14:nvContentPartPr>
            <p14:xfrm>
              <a:off x="3723783" y="3415103"/>
              <a:ext cx="440280" cy="3376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0201400-4476-4A42-9D10-A8CE261D575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06129" y="3397463"/>
                <a:ext cx="475949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FDFA669-DF2B-4BA9-8CDE-616F74C3FA00}"/>
                  </a:ext>
                </a:extLst>
              </p14:cNvPr>
              <p14:cNvContentPartPr/>
              <p14:nvPr/>
            </p14:nvContentPartPr>
            <p14:xfrm>
              <a:off x="2868423" y="3569903"/>
              <a:ext cx="599400" cy="1789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FDFA669-DF2B-4BA9-8CDE-616F74C3FA0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50434" y="3552263"/>
                <a:ext cx="635019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97D4C704-CA69-4645-978D-80A3497A5B0F}"/>
                  </a:ext>
                </a:extLst>
              </p14:cNvPr>
              <p14:cNvContentPartPr/>
              <p14:nvPr/>
            </p14:nvContentPartPr>
            <p14:xfrm>
              <a:off x="8714823" y="3176063"/>
              <a:ext cx="875520" cy="39960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97D4C704-CA69-4645-978D-80A3497A5B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96823" y="3158063"/>
                <a:ext cx="9111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DDA99D83-B78C-4948-B4C7-ACB6521E5849}"/>
                  </a:ext>
                </a:extLst>
              </p14:cNvPr>
              <p14:cNvContentPartPr/>
              <p14:nvPr/>
            </p14:nvContentPartPr>
            <p14:xfrm>
              <a:off x="7342863" y="3295583"/>
              <a:ext cx="1056240" cy="29196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DDA99D83-B78C-4948-B4C7-ACB6521E584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25223" y="3277583"/>
                <a:ext cx="109188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BC36171A-92F2-4026-8A49-3688A7F64F69}"/>
                  </a:ext>
                </a:extLst>
              </p14:cNvPr>
              <p14:cNvContentPartPr/>
              <p14:nvPr/>
            </p14:nvContentPartPr>
            <p14:xfrm>
              <a:off x="6598383" y="3297743"/>
              <a:ext cx="420840" cy="46224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BC36171A-92F2-4026-8A49-3688A7F64F6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80383" y="3279743"/>
                <a:ext cx="45648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2C78609B-5A37-4C30-A183-DB02DB2362E7}"/>
                  </a:ext>
                </a:extLst>
              </p14:cNvPr>
              <p14:cNvContentPartPr/>
              <p14:nvPr/>
            </p14:nvContentPartPr>
            <p14:xfrm>
              <a:off x="5476263" y="3263543"/>
              <a:ext cx="852840" cy="43560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2C78609B-5A37-4C30-A183-DB02DB2362E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58623" y="3245888"/>
                <a:ext cx="888480" cy="471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BF3E658F-DE8B-4BE3-9090-07377360B2D0}"/>
                  </a:ext>
                </a:extLst>
              </p14:cNvPr>
              <p14:cNvContentPartPr/>
              <p14:nvPr/>
            </p14:nvContentPartPr>
            <p14:xfrm>
              <a:off x="9865383" y="3116663"/>
              <a:ext cx="1723680" cy="39564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BF3E658F-DE8B-4BE3-9090-07377360B2D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847743" y="3098679"/>
                <a:ext cx="1759320" cy="431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881F2085-4F10-4537-ACA9-4A2BF283FCCE}"/>
                  </a:ext>
                </a:extLst>
              </p14:cNvPr>
              <p14:cNvContentPartPr/>
              <p14:nvPr/>
            </p14:nvContentPartPr>
            <p14:xfrm>
              <a:off x="998583" y="4228703"/>
              <a:ext cx="125640" cy="11016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881F2085-4F10-4537-ACA9-4A2BF283FCC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80943" y="4211063"/>
                <a:ext cx="1612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FC394BA-370F-4F19-A97B-4F76ECADE026}"/>
                  </a:ext>
                </a:extLst>
              </p14:cNvPr>
              <p14:cNvContentPartPr/>
              <p14:nvPr/>
            </p14:nvContentPartPr>
            <p14:xfrm>
              <a:off x="3414903" y="3883463"/>
              <a:ext cx="1977480" cy="5648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FC394BA-370F-4F19-A97B-4F76ECADE02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97260" y="3865823"/>
                <a:ext cx="2013126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49ECC30-A02F-4935-851C-2A182D801D4E}"/>
                  </a:ext>
                </a:extLst>
              </p14:cNvPr>
              <p14:cNvContentPartPr/>
              <p14:nvPr/>
            </p14:nvContentPartPr>
            <p14:xfrm>
              <a:off x="1335903" y="3961943"/>
              <a:ext cx="1735920" cy="4312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49ECC30-A02F-4935-851C-2A182D801D4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17907" y="3943943"/>
                <a:ext cx="1771553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D0EB1AB-FD2C-4B86-8115-49337320A19E}"/>
                  </a:ext>
                </a:extLst>
              </p14:cNvPr>
              <p14:cNvContentPartPr/>
              <p14:nvPr/>
            </p14:nvContentPartPr>
            <p14:xfrm>
              <a:off x="245103" y="4693823"/>
              <a:ext cx="633600" cy="3351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D0EB1AB-FD2C-4B86-8115-49337320A19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7113" y="4676183"/>
                <a:ext cx="66922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DD26090-4974-42C3-AB5F-0F26170CB178}"/>
                  </a:ext>
                </a:extLst>
              </p14:cNvPr>
              <p14:cNvContentPartPr/>
              <p14:nvPr/>
            </p14:nvContentPartPr>
            <p14:xfrm>
              <a:off x="4164423" y="4552343"/>
              <a:ext cx="2225160" cy="5943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DD26090-4974-42C3-AB5F-0F26170CB17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46423" y="4534703"/>
                <a:ext cx="2260800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F9A57662-2C14-4E04-9C79-2C86C477A134}"/>
                  </a:ext>
                </a:extLst>
              </p14:cNvPr>
              <p14:cNvContentPartPr/>
              <p14:nvPr/>
            </p14:nvContentPartPr>
            <p14:xfrm>
              <a:off x="3180183" y="4557383"/>
              <a:ext cx="674280" cy="3898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F9A57662-2C14-4E04-9C79-2C86C477A13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62183" y="4539743"/>
                <a:ext cx="70992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A64F5D2-7826-4DBC-9EB3-676611E98BF8}"/>
                  </a:ext>
                </a:extLst>
              </p14:cNvPr>
              <p14:cNvContentPartPr/>
              <p14:nvPr/>
            </p14:nvContentPartPr>
            <p14:xfrm>
              <a:off x="1395663" y="4584023"/>
              <a:ext cx="1445400" cy="5835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A64F5D2-7826-4DBC-9EB3-676611E98BF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78019" y="4566383"/>
                <a:ext cx="1481049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6739848-CF97-4336-BC57-79A45A3A425F}"/>
                  </a:ext>
                </a:extLst>
              </p14:cNvPr>
              <p14:cNvContentPartPr/>
              <p14:nvPr/>
            </p14:nvContentPartPr>
            <p14:xfrm>
              <a:off x="6574263" y="4839263"/>
              <a:ext cx="91080" cy="2307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6739848-CF97-4336-BC57-79A45A3A425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556623" y="4821263"/>
                <a:ext cx="1267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1FCA470-18CE-49BC-AE67-56653D46F5C2}"/>
                  </a:ext>
                </a:extLst>
              </p14:cNvPr>
              <p14:cNvContentPartPr/>
              <p14:nvPr/>
            </p14:nvContentPartPr>
            <p14:xfrm>
              <a:off x="6939663" y="4703543"/>
              <a:ext cx="619560" cy="3834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1FCA470-18CE-49BC-AE67-56653D46F5C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22013" y="4685903"/>
                <a:ext cx="655221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A1C63F56-A260-4065-B287-07A25C24CCB7}"/>
                  </a:ext>
                </a:extLst>
              </p14:cNvPr>
              <p14:cNvContentPartPr/>
              <p14:nvPr/>
            </p14:nvContentPartPr>
            <p14:xfrm>
              <a:off x="7886463" y="4548383"/>
              <a:ext cx="1944360" cy="5605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A1C63F56-A260-4065-B287-07A25C24CCB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68823" y="4530732"/>
                <a:ext cx="1980000" cy="596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15DA90C1-99CD-4AA7-BBDF-649F96164E1D}"/>
                  </a:ext>
                </a:extLst>
              </p14:cNvPr>
              <p14:cNvContentPartPr/>
              <p14:nvPr/>
            </p14:nvContentPartPr>
            <p14:xfrm>
              <a:off x="10274703" y="4601663"/>
              <a:ext cx="618840" cy="36324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15DA90C1-99CD-4AA7-BBDF-649F96164E1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256703" y="4583663"/>
                <a:ext cx="65448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31EF1D27-AA9A-4799-B9EE-40E82955B399}"/>
                  </a:ext>
                </a:extLst>
              </p14:cNvPr>
              <p14:cNvContentPartPr/>
              <p14:nvPr/>
            </p14:nvContentPartPr>
            <p14:xfrm>
              <a:off x="3487263" y="5162543"/>
              <a:ext cx="1360080" cy="48240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31EF1D27-AA9A-4799-B9EE-40E82955B39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69618" y="5144903"/>
                <a:ext cx="1395729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071C0F8F-C9E6-487E-8B27-C697171C46FE}"/>
                  </a:ext>
                </a:extLst>
              </p14:cNvPr>
              <p14:cNvContentPartPr/>
              <p14:nvPr/>
            </p14:nvContentPartPr>
            <p14:xfrm>
              <a:off x="2344263" y="5165063"/>
              <a:ext cx="841320" cy="56196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071C0F8F-C9E6-487E-8B27-C697171C46F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26263" y="5147412"/>
                <a:ext cx="876960" cy="597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2EBBBD59-1F9C-4E84-946B-5FBD5FC15A57}"/>
                  </a:ext>
                </a:extLst>
              </p14:cNvPr>
              <p14:cNvContentPartPr/>
              <p14:nvPr/>
            </p14:nvContentPartPr>
            <p14:xfrm>
              <a:off x="362103" y="5269823"/>
              <a:ext cx="1509480" cy="3391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2EBBBD59-1F9C-4E84-946B-5FBD5FC15A5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44463" y="5251823"/>
                <a:ext cx="154512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30D8270-222E-4EED-B618-2B3ABF636253}"/>
                  </a:ext>
                </a:extLst>
              </p14:cNvPr>
              <p14:cNvContentPartPr/>
              <p14:nvPr/>
            </p14:nvContentPartPr>
            <p14:xfrm>
              <a:off x="5155143" y="5181623"/>
              <a:ext cx="1700280" cy="4795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30D8270-222E-4EED-B618-2B3ABF63625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37503" y="5163623"/>
                <a:ext cx="173592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32AACCB-BD34-4B57-B841-C6D0BFDAEA45}"/>
                  </a:ext>
                </a:extLst>
              </p14:cNvPr>
              <p14:cNvContentPartPr/>
              <p14:nvPr/>
            </p14:nvContentPartPr>
            <p14:xfrm>
              <a:off x="6984663" y="5454143"/>
              <a:ext cx="97200" cy="2196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32AACCB-BD34-4B57-B841-C6D0BFDAEA4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966663" y="5436143"/>
                <a:ext cx="1328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592DBBBC-41ED-4255-AE83-AB9C6DFD0FF3}"/>
                  </a:ext>
                </a:extLst>
              </p14:cNvPr>
              <p14:cNvContentPartPr/>
              <p14:nvPr/>
            </p14:nvContentPartPr>
            <p14:xfrm>
              <a:off x="7277343" y="5172623"/>
              <a:ext cx="635400" cy="3549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592DBBBC-41ED-4255-AE83-AB9C6DFD0FF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259703" y="5154641"/>
                <a:ext cx="671040" cy="39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07DE6FB0-4790-4D85-B284-91E0AE581C3E}"/>
                  </a:ext>
                </a:extLst>
              </p14:cNvPr>
              <p14:cNvContentPartPr/>
              <p14:nvPr/>
            </p14:nvContentPartPr>
            <p14:xfrm>
              <a:off x="8308743" y="5357303"/>
              <a:ext cx="167040" cy="1710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07DE6FB0-4790-4D85-B284-91E0AE581C3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90743" y="5339663"/>
                <a:ext cx="2026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609CA11-E2B8-45BB-8573-BD4092199A99}"/>
                  </a:ext>
                </a:extLst>
              </p14:cNvPr>
              <p14:cNvContentPartPr/>
              <p14:nvPr/>
            </p14:nvContentPartPr>
            <p14:xfrm>
              <a:off x="8552823" y="5345423"/>
              <a:ext cx="181080" cy="2041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609CA11-E2B8-45BB-8573-BD4092199A9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534823" y="5327783"/>
                <a:ext cx="2167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F919F791-9984-4FA8-BF31-CBEB82F27DC1}"/>
                  </a:ext>
                </a:extLst>
              </p14:cNvPr>
              <p14:cNvContentPartPr/>
              <p14:nvPr/>
            </p14:nvContentPartPr>
            <p14:xfrm>
              <a:off x="8792943" y="5346143"/>
              <a:ext cx="133200" cy="2217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F919F791-9984-4FA8-BF31-CBEB82F27DC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774943" y="5328503"/>
                <a:ext cx="1688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B7E028B-9EAC-42B6-8F62-1E07307770CA}"/>
                  </a:ext>
                </a:extLst>
              </p14:cNvPr>
              <p14:cNvContentPartPr/>
              <p14:nvPr/>
            </p14:nvContentPartPr>
            <p14:xfrm>
              <a:off x="8962143" y="5373503"/>
              <a:ext cx="226440" cy="1670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B7E028B-9EAC-42B6-8F62-1E07307770C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944503" y="5355503"/>
                <a:ext cx="26208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9E484479-6AA0-4F6E-95F0-8D8FBE3F3D2B}"/>
                  </a:ext>
                </a:extLst>
              </p14:cNvPr>
              <p14:cNvContentPartPr/>
              <p14:nvPr/>
            </p14:nvContentPartPr>
            <p14:xfrm>
              <a:off x="9224943" y="5360903"/>
              <a:ext cx="294120" cy="1818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9E484479-6AA0-4F6E-95F0-8D8FBE3F3D2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207303" y="5342903"/>
                <a:ext cx="3297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081C0427-9F94-4572-893D-D003C9BDD035}"/>
                  </a:ext>
                </a:extLst>
              </p14:cNvPr>
              <p14:cNvContentPartPr/>
              <p14:nvPr/>
            </p14:nvContentPartPr>
            <p14:xfrm>
              <a:off x="9528423" y="5202863"/>
              <a:ext cx="66600" cy="3117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081C0427-9F94-4572-893D-D003C9BDD03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510423" y="5184863"/>
                <a:ext cx="10224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1A7AA663-43A1-4A25-81AB-C9C11D708D99}"/>
                  </a:ext>
                </a:extLst>
              </p14:cNvPr>
              <p14:cNvContentPartPr/>
              <p14:nvPr/>
            </p14:nvContentPartPr>
            <p14:xfrm>
              <a:off x="9678543" y="5365583"/>
              <a:ext cx="184680" cy="1728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1A7AA663-43A1-4A25-81AB-C9C11D708D9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660543" y="5347943"/>
                <a:ext cx="2203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22FBF960-08FF-46D0-8CD2-9E0812364336}"/>
                  </a:ext>
                </a:extLst>
              </p14:cNvPr>
              <p14:cNvContentPartPr/>
              <p14:nvPr/>
            </p14:nvContentPartPr>
            <p14:xfrm>
              <a:off x="9963303" y="5374223"/>
              <a:ext cx="213840" cy="4341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22FBF960-08FF-46D0-8CD2-9E081236433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945303" y="5356223"/>
                <a:ext cx="24948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3C9554F1-8330-4238-B641-DED10D87A859}"/>
                  </a:ext>
                </a:extLst>
              </p14:cNvPr>
              <p14:cNvContentPartPr/>
              <p14:nvPr/>
            </p14:nvContentPartPr>
            <p14:xfrm>
              <a:off x="10483503" y="5359823"/>
              <a:ext cx="748800" cy="34560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3C9554F1-8330-4238-B641-DED10D87A85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465503" y="5341823"/>
                <a:ext cx="78444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79D1F7AC-7ACA-4FE8-9BC4-7DC7FE30FABE}"/>
                  </a:ext>
                </a:extLst>
              </p14:cNvPr>
              <p14:cNvContentPartPr/>
              <p14:nvPr/>
            </p14:nvContentPartPr>
            <p14:xfrm>
              <a:off x="5322903" y="5881823"/>
              <a:ext cx="1884960" cy="49104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79D1F7AC-7ACA-4FE8-9BC4-7DC7FE30FAB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304906" y="5864183"/>
                <a:ext cx="1920593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3BC60A7F-2805-477C-82BB-B34C90A73C42}"/>
                  </a:ext>
                </a:extLst>
              </p14:cNvPr>
              <p14:cNvContentPartPr/>
              <p14:nvPr/>
            </p14:nvContentPartPr>
            <p14:xfrm>
              <a:off x="3766263" y="6038063"/>
              <a:ext cx="1158120" cy="34020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3BC60A7F-2805-477C-82BB-B34C90A73C4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748269" y="6020063"/>
                <a:ext cx="1193749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F2DF3717-633B-4C41-9FD9-F7FB74EF4817}"/>
                  </a:ext>
                </a:extLst>
              </p14:cNvPr>
              <p14:cNvContentPartPr/>
              <p14:nvPr/>
            </p14:nvContentPartPr>
            <p14:xfrm>
              <a:off x="2329863" y="5892623"/>
              <a:ext cx="1054080" cy="48672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F2DF3717-633B-4C41-9FD9-F7FB74EF481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311863" y="5874983"/>
                <a:ext cx="108972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FD17AB5A-71A3-4439-8199-070736D5FC11}"/>
                  </a:ext>
                </a:extLst>
              </p14:cNvPr>
              <p14:cNvContentPartPr/>
              <p14:nvPr/>
            </p14:nvContentPartPr>
            <p14:xfrm>
              <a:off x="261663" y="5913863"/>
              <a:ext cx="1574280" cy="36432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FD17AB5A-71A3-4439-8199-070736D5FC1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43667" y="5896223"/>
                <a:ext cx="1609912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45666AD-FA83-4916-983C-80F212C65AF4}"/>
                  </a:ext>
                </a:extLst>
              </p14:cNvPr>
              <p14:cNvContentPartPr/>
              <p14:nvPr/>
            </p14:nvContentPartPr>
            <p14:xfrm>
              <a:off x="5654103" y="1089503"/>
              <a:ext cx="800640" cy="628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45666AD-FA83-4916-983C-80F212C65AF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636095" y="1071863"/>
                <a:ext cx="836296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25841BF-5B27-4E3D-97CD-AFFCD1A63F32}"/>
                  </a:ext>
                </a:extLst>
              </p14:cNvPr>
              <p14:cNvContentPartPr/>
              <p14:nvPr/>
            </p14:nvContentPartPr>
            <p14:xfrm>
              <a:off x="5992863" y="1773503"/>
              <a:ext cx="426960" cy="606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25841BF-5B27-4E3D-97CD-AFFCD1A63F3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975223" y="1755863"/>
                <a:ext cx="462600" cy="6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0DF67C0-7C60-4B6E-8F5D-C551705DB267}"/>
                  </a:ext>
                </a:extLst>
              </p14:cNvPr>
              <p14:cNvContentPartPr/>
              <p14:nvPr/>
            </p14:nvContentPartPr>
            <p14:xfrm>
              <a:off x="6519543" y="964583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0DF67C0-7C60-4B6E-8F5D-C551705DB26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501543" y="946583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803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A0DDB6F-9302-43F5-8C25-553AADA780B4}"/>
                  </a:ext>
                </a:extLst>
              </p14:cNvPr>
              <p14:cNvContentPartPr/>
              <p14:nvPr/>
            </p14:nvContentPartPr>
            <p14:xfrm>
              <a:off x="1952943" y="184463"/>
              <a:ext cx="2032560" cy="505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A0DDB6F-9302-43F5-8C25-553AADA780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297" y="148798"/>
                <a:ext cx="2104213" cy="576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189226B-9255-4407-8DD8-8044D7524976}"/>
                  </a:ext>
                </a:extLst>
              </p14:cNvPr>
              <p14:cNvContentPartPr/>
              <p14:nvPr/>
            </p14:nvContentPartPr>
            <p14:xfrm>
              <a:off x="4406703" y="217223"/>
              <a:ext cx="1808640" cy="469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189226B-9255-4407-8DD8-8044D75249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0703" y="181583"/>
                <a:ext cx="188028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80B2F03-6317-4928-A012-8B5C625AEA59}"/>
                  </a:ext>
                </a:extLst>
              </p14:cNvPr>
              <p14:cNvContentPartPr/>
              <p14:nvPr/>
            </p14:nvContentPartPr>
            <p14:xfrm>
              <a:off x="162303" y="81503"/>
              <a:ext cx="10143360" cy="1030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80B2F03-6317-4928-A012-8B5C625AEA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303" y="45503"/>
                <a:ext cx="10215000" cy="11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027C4AB-17A8-4EC1-B464-699084566A34}"/>
                  </a:ext>
                </a:extLst>
              </p14:cNvPr>
              <p14:cNvContentPartPr/>
              <p14:nvPr/>
            </p14:nvContentPartPr>
            <p14:xfrm>
              <a:off x="342303" y="1538423"/>
              <a:ext cx="117000" cy="139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027C4AB-17A8-4EC1-B464-699084566A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4663" y="1520423"/>
                <a:ext cx="1526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89D824F-B571-4923-8A68-322F432F6309}"/>
                  </a:ext>
                </a:extLst>
              </p14:cNvPr>
              <p14:cNvContentPartPr/>
              <p14:nvPr/>
            </p14:nvContentPartPr>
            <p14:xfrm>
              <a:off x="1762143" y="1414583"/>
              <a:ext cx="396000" cy="3340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89D824F-B571-4923-8A68-322F432F630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44127" y="1396583"/>
                <a:ext cx="431672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1714269-3A11-4070-9334-0ACCB03E967A}"/>
                  </a:ext>
                </a:extLst>
              </p14:cNvPr>
              <p14:cNvContentPartPr/>
              <p14:nvPr/>
            </p14:nvContentPartPr>
            <p14:xfrm>
              <a:off x="775383" y="1401623"/>
              <a:ext cx="698760" cy="4071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1714269-3A11-4070-9334-0ACCB03E967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7383" y="1383607"/>
                <a:ext cx="734400" cy="442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207BE64-020B-40ED-B9DA-9292B3848BB0}"/>
                  </a:ext>
                </a:extLst>
              </p14:cNvPr>
              <p14:cNvContentPartPr/>
              <p14:nvPr/>
            </p14:nvContentPartPr>
            <p14:xfrm>
              <a:off x="4836543" y="1249343"/>
              <a:ext cx="2221560" cy="4431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207BE64-020B-40ED-B9DA-9292B3848BB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18543" y="1231343"/>
                <a:ext cx="225720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DBC9D65-154F-417F-9D47-A6D647FA4E8D}"/>
                  </a:ext>
                </a:extLst>
              </p14:cNvPr>
              <p14:cNvContentPartPr/>
              <p14:nvPr/>
            </p14:nvContentPartPr>
            <p14:xfrm>
              <a:off x="2526063" y="1345823"/>
              <a:ext cx="1860120" cy="5425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DBC9D65-154F-417F-9D47-A6D647FA4E8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08066" y="1327823"/>
                <a:ext cx="1895753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79A66C2-A2E7-4940-9A1E-8259B7351849}"/>
                  </a:ext>
                </a:extLst>
              </p14:cNvPr>
              <p14:cNvContentPartPr/>
              <p14:nvPr/>
            </p14:nvContentPartPr>
            <p14:xfrm>
              <a:off x="8660823" y="1200023"/>
              <a:ext cx="2546640" cy="6181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79A66C2-A2E7-4940-9A1E-8259B73518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42826" y="1182013"/>
                <a:ext cx="2582275" cy="653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19E6BC7-BD23-46B2-8599-34FD2DE7ED93}"/>
                  </a:ext>
                </a:extLst>
              </p14:cNvPr>
              <p14:cNvContentPartPr/>
              <p14:nvPr/>
            </p14:nvContentPartPr>
            <p14:xfrm>
              <a:off x="7539783" y="1200023"/>
              <a:ext cx="789840" cy="3866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19E6BC7-BD23-46B2-8599-34FD2DE7ED9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22143" y="1182040"/>
                <a:ext cx="825480" cy="422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0A196C0-D7B6-491F-9356-D773E34FA5DC}"/>
                  </a:ext>
                </a:extLst>
              </p14:cNvPr>
              <p14:cNvContentPartPr/>
              <p14:nvPr/>
            </p14:nvContentPartPr>
            <p14:xfrm>
              <a:off x="448863" y="2263103"/>
              <a:ext cx="694800" cy="5846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0A196C0-D7B6-491F-9356-D773E34FA5D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0863" y="2245103"/>
                <a:ext cx="73044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190B739-B045-4FE5-AC77-DAF378B111D6}"/>
                  </a:ext>
                </a:extLst>
              </p14:cNvPr>
              <p14:cNvContentPartPr/>
              <p14:nvPr/>
            </p14:nvContentPartPr>
            <p14:xfrm>
              <a:off x="1863663" y="2214863"/>
              <a:ext cx="1779480" cy="6487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190B739-B045-4FE5-AC77-DAF378B111D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46023" y="2196863"/>
                <a:ext cx="1815120" cy="6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3F3265B-5FEC-4757-8F9F-B72FCB74B065}"/>
                  </a:ext>
                </a:extLst>
              </p14:cNvPr>
              <p14:cNvContentPartPr/>
              <p14:nvPr/>
            </p14:nvContentPartPr>
            <p14:xfrm>
              <a:off x="6477423" y="2409983"/>
              <a:ext cx="297360" cy="2210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3F3265B-5FEC-4757-8F9F-B72FCB74B06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59783" y="2392343"/>
                <a:ext cx="333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18AD0C1-B098-4917-942A-C23894AA8E34}"/>
                  </a:ext>
                </a:extLst>
              </p14:cNvPr>
              <p14:cNvContentPartPr/>
              <p14:nvPr/>
            </p14:nvContentPartPr>
            <p14:xfrm>
              <a:off x="7014903" y="2021903"/>
              <a:ext cx="2022840" cy="7405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18AD0C1-B098-4917-942A-C23894AA8E3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97263" y="2003912"/>
                <a:ext cx="2058480" cy="776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386D786-4CB6-4402-BBD2-0E702A5D9F0F}"/>
                  </a:ext>
                </a:extLst>
              </p14:cNvPr>
              <p14:cNvContentPartPr/>
              <p14:nvPr/>
            </p14:nvContentPartPr>
            <p14:xfrm>
              <a:off x="3863103" y="2167343"/>
              <a:ext cx="2380680" cy="645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386D786-4CB6-4402-BBD2-0E702A5D9F0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45466" y="2149353"/>
                <a:ext cx="2416315" cy="681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9D14E6C3-83F3-4462-B73E-DCF1E5E1FF3C}"/>
                  </a:ext>
                </a:extLst>
              </p14:cNvPr>
              <p14:cNvContentPartPr/>
              <p14:nvPr/>
            </p14:nvContentPartPr>
            <p14:xfrm>
              <a:off x="316023" y="3267863"/>
              <a:ext cx="1329480" cy="6138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9D14E6C3-83F3-4462-B73E-DCF1E5E1FF3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8023" y="3250213"/>
                <a:ext cx="1365120" cy="649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5E10630-5272-42F0-867F-20BF3E574F64}"/>
                  </a:ext>
                </a:extLst>
              </p14:cNvPr>
              <p14:cNvContentPartPr/>
              <p14:nvPr/>
            </p14:nvContentPartPr>
            <p14:xfrm>
              <a:off x="2000823" y="3389903"/>
              <a:ext cx="598320" cy="3128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5E10630-5272-42F0-867F-20BF3E574F6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82823" y="3372263"/>
                <a:ext cx="6339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EBE24C74-6702-48BA-AF90-E66C62AA39D9}"/>
                  </a:ext>
                </a:extLst>
              </p14:cNvPr>
              <p14:cNvContentPartPr/>
              <p14:nvPr/>
            </p14:nvContentPartPr>
            <p14:xfrm>
              <a:off x="3402303" y="3303863"/>
              <a:ext cx="1293840" cy="2163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EBE24C74-6702-48BA-AF90-E66C62AA39D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84663" y="3285863"/>
                <a:ext cx="13294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2E61EA4-38A5-40CC-B48E-6E10F4E97801}"/>
                  </a:ext>
                </a:extLst>
              </p14:cNvPr>
              <p14:cNvContentPartPr/>
              <p14:nvPr/>
            </p14:nvContentPartPr>
            <p14:xfrm>
              <a:off x="7404063" y="3044303"/>
              <a:ext cx="756720" cy="3830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2E61EA4-38A5-40CC-B48E-6E10F4E9780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86063" y="3026303"/>
                <a:ext cx="79236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48BA99E0-D9D7-49ED-8105-0CE537491C4C}"/>
                  </a:ext>
                </a:extLst>
              </p14:cNvPr>
              <p14:cNvContentPartPr/>
              <p14:nvPr/>
            </p14:nvContentPartPr>
            <p14:xfrm>
              <a:off x="6740943" y="3127463"/>
              <a:ext cx="345600" cy="3074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48BA99E0-D9D7-49ED-8105-0CE537491C4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22943" y="3109823"/>
                <a:ext cx="38124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FA76B2AB-FD08-4D65-8BF8-6C5303D6CE8F}"/>
                  </a:ext>
                </a:extLst>
              </p14:cNvPr>
              <p14:cNvContentPartPr/>
              <p14:nvPr/>
            </p14:nvContentPartPr>
            <p14:xfrm>
              <a:off x="5231823" y="3141503"/>
              <a:ext cx="1137600" cy="4392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FA76B2AB-FD08-4D65-8BF8-6C5303D6CE8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13829" y="3123877"/>
                <a:ext cx="1173229" cy="474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F60F8F9E-7611-4FB3-A070-7E9F0BD93B12}"/>
                  </a:ext>
                </a:extLst>
              </p14:cNvPr>
              <p14:cNvContentPartPr/>
              <p14:nvPr/>
            </p14:nvContentPartPr>
            <p14:xfrm>
              <a:off x="2715063" y="3264263"/>
              <a:ext cx="337320" cy="34128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F60F8F9E-7611-4FB3-A070-7E9F0BD93B1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97063" y="3246263"/>
                <a:ext cx="37296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DDD2DE6C-FE64-4704-B216-C60FB67B6B67}"/>
                  </a:ext>
                </a:extLst>
              </p14:cNvPr>
              <p14:cNvContentPartPr/>
              <p14:nvPr/>
            </p14:nvContentPartPr>
            <p14:xfrm>
              <a:off x="8464623" y="3012983"/>
              <a:ext cx="2101680" cy="5839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DDD2DE6C-FE64-4704-B216-C60FB67B6B6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446623" y="2995332"/>
                <a:ext cx="2137320" cy="619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450B899C-DBEA-415F-8763-18B8645AD2B5}"/>
                  </a:ext>
                </a:extLst>
              </p14:cNvPr>
              <p14:cNvContentPartPr/>
              <p14:nvPr/>
            </p14:nvContentPartPr>
            <p14:xfrm>
              <a:off x="1998663" y="3934943"/>
              <a:ext cx="1125720" cy="42408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450B899C-DBEA-415F-8763-18B8645AD2B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981017" y="3917303"/>
                <a:ext cx="1161371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95817CC9-2253-44FA-906A-75C710DD3F7D}"/>
                  </a:ext>
                </a:extLst>
              </p14:cNvPr>
              <p14:cNvContentPartPr/>
              <p14:nvPr/>
            </p14:nvContentPartPr>
            <p14:xfrm>
              <a:off x="5268903" y="3763583"/>
              <a:ext cx="1176480" cy="5302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95817CC9-2253-44FA-906A-75C710DD3F7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51263" y="3745583"/>
                <a:ext cx="12121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1A18F76B-9736-425F-B341-17338E64833D}"/>
                  </a:ext>
                </a:extLst>
              </p14:cNvPr>
              <p14:cNvContentPartPr/>
              <p14:nvPr/>
            </p14:nvContentPartPr>
            <p14:xfrm>
              <a:off x="60423" y="3527783"/>
              <a:ext cx="101880" cy="11844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1A18F76B-9736-425F-B341-17338E64833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423" y="3510143"/>
                <a:ext cx="1375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10A0FC24-F4B7-437C-90EB-E151AF63AFE4}"/>
                  </a:ext>
                </a:extLst>
              </p14:cNvPr>
              <p14:cNvContentPartPr/>
              <p14:nvPr/>
            </p14:nvContentPartPr>
            <p14:xfrm>
              <a:off x="3308343" y="4929623"/>
              <a:ext cx="580680" cy="32076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10A0FC24-F4B7-437C-90EB-E151AF63AFE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90714" y="4911983"/>
                <a:ext cx="616298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936B6C42-3582-45F0-B5D1-017C038BF697}"/>
                  </a:ext>
                </a:extLst>
              </p14:cNvPr>
              <p14:cNvContentPartPr/>
              <p14:nvPr/>
            </p14:nvContentPartPr>
            <p14:xfrm>
              <a:off x="102183" y="4878503"/>
              <a:ext cx="2928600" cy="10357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936B6C42-3582-45F0-B5D1-017C038BF69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4183" y="4860503"/>
                <a:ext cx="2964240" cy="10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EBD50567-4FDA-450B-9149-48350B9D8870}"/>
                  </a:ext>
                </a:extLst>
              </p14:cNvPr>
              <p14:cNvContentPartPr/>
              <p14:nvPr/>
            </p14:nvContentPartPr>
            <p14:xfrm>
              <a:off x="9912543" y="4937543"/>
              <a:ext cx="596160" cy="32436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EBD50567-4FDA-450B-9149-48350B9D887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894892" y="4919903"/>
                <a:ext cx="631822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2DB19315-A51A-4017-B92F-6BE7281098AD}"/>
                  </a:ext>
                </a:extLst>
              </p14:cNvPr>
              <p14:cNvContentPartPr/>
              <p14:nvPr/>
            </p14:nvContentPartPr>
            <p14:xfrm>
              <a:off x="8428263" y="4947983"/>
              <a:ext cx="1213560" cy="45108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2DB19315-A51A-4017-B92F-6BE7281098A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410623" y="4929983"/>
                <a:ext cx="124920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4A8DB519-EC47-48F5-88AB-9B489420FA90}"/>
                  </a:ext>
                </a:extLst>
              </p14:cNvPr>
              <p14:cNvContentPartPr/>
              <p14:nvPr/>
            </p14:nvContentPartPr>
            <p14:xfrm>
              <a:off x="7467063" y="4918103"/>
              <a:ext cx="574560" cy="33264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4A8DB519-EC47-48F5-88AB-9B489420FA9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449052" y="4900122"/>
                <a:ext cx="610222" cy="368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8218EA3D-29D2-49C2-992C-AB151A4A738E}"/>
                  </a:ext>
                </a:extLst>
              </p14:cNvPr>
              <p14:cNvContentPartPr/>
              <p14:nvPr/>
            </p14:nvContentPartPr>
            <p14:xfrm>
              <a:off x="3241743" y="5634503"/>
              <a:ext cx="182160" cy="1796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8218EA3D-29D2-49C2-992C-AB151A4A738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23743" y="5616503"/>
                <a:ext cx="217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2D5B089F-F8C5-4D78-8A9E-81A1BBD089F6}"/>
                  </a:ext>
                </a:extLst>
              </p14:cNvPr>
              <p14:cNvContentPartPr/>
              <p14:nvPr/>
            </p14:nvContentPartPr>
            <p14:xfrm>
              <a:off x="7491543" y="5409143"/>
              <a:ext cx="3562920" cy="52632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2D5B089F-F8C5-4D78-8A9E-81A1BBD089F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473903" y="5391491"/>
                <a:ext cx="3598560" cy="561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11FE898F-FAE3-400D-91F3-A15A22143781}"/>
                  </a:ext>
                </a:extLst>
              </p14:cNvPr>
              <p14:cNvContentPartPr/>
              <p14:nvPr/>
            </p14:nvContentPartPr>
            <p14:xfrm>
              <a:off x="3635223" y="4924583"/>
              <a:ext cx="3516120" cy="9907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11FE898F-FAE3-400D-91F3-A15A2214378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617223" y="4906943"/>
                <a:ext cx="3551760" cy="10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B6BE1629-8D05-4A2D-835E-D0F44158249C}"/>
                  </a:ext>
                </a:extLst>
              </p14:cNvPr>
              <p14:cNvContentPartPr/>
              <p14:nvPr/>
            </p14:nvContentPartPr>
            <p14:xfrm>
              <a:off x="179583" y="6449903"/>
              <a:ext cx="98640" cy="13032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B6BE1629-8D05-4A2D-835E-D0F44158249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61583" y="6432263"/>
                <a:ext cx="1342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ED92720B-CA57-4B26-98CA-D6178A92F26A}"/>
                  </a:ext>
                </a:extLst>
              </p14:cNvPr>
              <p14:cNvContentPartPr/>
              <p14:nvPr/>
            </p14:nvContentPartPr>
            <p14:xfrm>
              <a:off x="7838583" y="6500663"/>
              <a:ext cx="636120" cy="23040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ED92720B-CA57-4B26-98CA-D6178A92F26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820583" y="6482663"/>
                <a:ext cx="6717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F7F75491-8C0B-49B8-A2B0-4AA7A80EC8A8}"/>
                  </a:ext>
                </a:extLst>
              </p14:cNvPr>
              <p14:cNvContentPartPr/>
              <p14:nvPr/>
            </p14:nvContentPartPr>
            <p14:xfrm>
              <a:off x="6176103" y="6379343"/>
              <a:ext cx="1368000" cy="36000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F7F75491-8C0B-49B8-A2B0-4AA7A80EC8A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158463" y="6361343"/>
                <a:ext cx="140364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BDB00A9F-12F4-4F41-8CA1-AC98932C23B9}"/>
                  </a:ext>
                </a:extLst>
              </p14:cNvPr>
              <p14:cNvContentPartPr/>
              <p14:nvPr/>
            </p14:nvContentPartPr>
            <p14:xfrm>
              <a:off x="4437303" y="6314903"/>
              <a:ext cx="1398240" cy="41904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BDB00A9F-12F4-4F41-8CA1-AC98932C23B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19303" y="6296903"/>
                <a:ext cx="143388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3A9B00F0-2BB0-4CF3-91AF-EF1585B81AC6}"/>
                  </a:ext>
                </a:extLst>
              </p14:cNvPr>
              <p14:cNvContentPartPr/>
              <p14:nvPr/>
            </p14:nvContentPartPr>
            <p14:xfrm>
              <a:off x="1967703" y="6307703"/>
              <a:ext cx="2035080" cy="47988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3A9B00F0-2BB0-4CF3-91AF-EF1585B81AC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49703" y="6289703"/>
                <a:ext cx="207072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0B793A71-09C3-4B1C-8797-823F8CD101BC}"/>
                  </a:ext>
                </a:extLst>
              </p14:cNvPr>
              <p14:cNvContentPartPr/>
              <p14:nvPr/>
            </p14:nvContentPartPr>
            <p14:xfrm>
              <a:off x="562623" y="6309143"/>
              <a:ext cx="986400" cy="36288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0B793A71-09C3-4B1C-8797-823F8CD101B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44983" y="6291143"/>
                <a:ext cx="102204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ADB6AD80-3324-4426-A064-98F4478749F9}"/>
                  </a:ext>
                </a:extLst>
              </p14:cNvPr>
              <p14:cNvContentPartPr/>
              <p14:nvPr/>
            </p14:nvContentPartPr>
            <p14:xfrm>
              <a:off x="8701143" y="6350543"/>
              <a:ext cx="1144080" cy="38376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ADB6AD80-3324-4426-A064-98F4478749F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683503" y="6332903"/>
                <a:ext cx="117972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478B6EAD-1E18-4922-A3FB-2F32804DCFED}"/>
                  </a:ext>
                </a:extLst>
              </p14:cNvPr>
              <p14:cNvContentPartPr/>
              <p14:nvPr/>
            </p14:nvContentPartPr>
            <p14:xfrm>
              <a:off x="10095783" y="6304103"/>
              <a:ext cx="1908720" cy="3592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478B6EAD-1E18-4922-A3FB-2F32804DCFE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078143" y="6286103"/>
                <a:ext cx="1944360" cy="39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1274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48BC854-2C4B-416C-8A1E-839D0B637022}"/>
                  </a:ext>
                </a:extLst>
              </p14:cNvPr>
              <p14:cNvContentPartPr/>
              <p14:nvPr/>
            </p14:nvContentPartPr>
            <p14:xfrm>
              <a:off x="312355" y="73111"/>
              <a:ext cx="6009120" cy="902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48BC854-2C4B-416C-8A1E-839D0B6370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955" y="37471"/>
                <a:ext cx="6414480" cy="12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D2D83E5-BBF1-48D3-9378-CE5E560BFC45}"/>
                  </a:ext>
                </a:extLst>
              </p14:cNvPr>
              <p14:cNvContentPartPr/>
              <p14:nvPr/>
            </p14:nvContentPartPr>
            <p14:xfrm>
              <a:off x="468235" y="1623991"/>
              <a:ext cx="549000" cy="541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D2D83E5-BBF1-48D3-9378-CE5E560BFC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583" y="1605991"/>
                <a:ext cx="584663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281237D-B56C-4C2C-8200-ABCF562A9BE6}"/>
                  </a:ext>
                </a:extLst>
              </p14:cNvPr>
              <p14:cNvContentPartPr/>
              <p14:nvPr/>
            </p14:nvContentPartPr>
            <p14:xfrm>
              <a:off x="5071555" y="1687711"/>
              <a:ext cx="1128600" cy="423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281237D-B56C-4C2C-8200-ABCF562A9B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53915" y="1670071"/>
                <a:ext cx="116424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4849062-1D05-40DC-9B5C-5387E829C668}"/>
                  </a:ext>
                </a:extLst>
              </p14:cNvPr>
              <p14:cNvContentPartPr/>
              <p14:nvPr/>
            </p14:nvContentPartPr>
            <p14:xfrm>
              <a:off x="3016675" y="1602391"/>
              <a:ext cx="1623600" cy="406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4849062-1D05-40DC-9B5C-5387E829C6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99035" y="1584735"/>
                <a:ext cx="1659240" cy="441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C651BC7-4A48-4268-9376-67AD8E182BBF}"/>
                  </a:ext>
                </a:extLst>
              </p14:cNvPr>
              <p14:cNvContentPartPr/>
              <p14:nvPr/>
            </p14:nvContentPartPr>
            <p14:xfrm>
              <a:off x="1399195" y="1500511"/>
              <a:ext cx="1191960" cy="548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C651BC7-4A48-4268-9376-67AD8E182BB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81195" y="1482859"/>
                <a:ext cx="1227600" cy="583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58F28D3-12CE-4179-A096-9E798C8AF781}"/>
                  </a:ext>
                </a:extLst>
              </p14:cNvPr>
              <p14:cNvContentPartPr/>
              <p14:nvPr/>
            </p14:nvContentPartPr>
            <p14:xfrm>
              <a:off x="6803155" y="1441471"/>
              <a:ext cx="1437120" cy="498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58F28D3-12CE-4179-A096-9E798C8AF7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85515" y="1423471"/>
                <a:ext cx="147276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87E173C-ECA4-47D5-8E69-7D7920B2313B}"/>
                  </a:ext>
                </a:extLst>
              </p14:cNvPr>
              <p14:cNvContentPartPr/>
              <p14:nvPr/>
            </p14:nvContentPartPr>
            <p14:xfrm>
              <a:off x="8837515" y="1406191"/>
              <a:ext cx="727200" cy="597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87E173C-ECA4-47D5-8E69-7D7920B2313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01515" y="1370551"/>
                <a:ext cx="798840" cy="6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72ACFA0-329C-4FBC-B2D2-66B2AE3578D4}"/>
                  </a:ext>
                </a:extLst>
              </p14:cNvPr>
              <p14:cNvContentPartPr/>
              <p14:nvPr/>
            </p14:nvContentPartPr>
            <p14:xfrm>
              <a:off x="1185355" y="2313751"/>
              <a:ext cx="2019240" cy="427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72ACFA0-329C-4FBC-B2D2-66B2AE3578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67355" y="2295751"/>
                <a:ext cx="205488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561B8E9-C453-4191-89CC-9195557298D9}"/>
                  </a:ext>
                </a:extLst>
              </p14:cNvPr>
              <p14:cNvContentPartPr/>
              <p14:nvPr/>
            </p14:nvContentPartPr>
            <p14:xfrm>
              <a:off x="5579875" y="2278111"/>
              <a:ext cx="1189080" cy="385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561B8E9-C453-4191-89CC-9195557298D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62235" y="2260471"/>
                <a:ext cx="122472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9ADC472-3FCF-4C8A-929D-99D0677013E4}"/>
                  </a:ext>
                </a:extLst>
              </p14:cNvPr>
              <p14:cNvContentPartPr/>
              <p14:nvPr/>
            </p14:nvContentPartPr>
            <p14:xfrm>
              <a:off x="4900555" y="2315551"/>
              <a:ext cx="348120" cy="3592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9ADC472-3FCF-4C8A-929D-99D0677013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82915" y="2297551"/>
                <a:ext cx="38376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05400A8-3D7E-47F6-BEC7-D74A97F02E02}"/>
                  </a:ext>
                </a:extLst>
              </p14:cNvPr>
              <p14:cNvContentPartPr/>
              <p14:nvPr/>
            </p14:nvContentPartPr>
            <p14:xfrm>
              <a:off x="3553435" y="2354071"/>
              <a:ext cx="1042200" cy="4748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05400A8-3D7E-47F6-BEC7-D74A97F02E0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35795" y="2336085"/>
                <a:ext cx="1077840" cy="510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1EED8AB-73E2-428F-80E4-74019C6BCB6C}"/>
                  </a:ext>
                </a:extLst>
              </p14:cNvPr>
              <p14:cNvContentPartPr/>
              <p14:nvPr/>
            </p14:nvContentPartPr>
            <p14:xfrm>
              <a:off x="8852635" y="2188111"/>
              <a:ext cx="1712520" cy="4042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1EED8AB-73E2-428F-80E4-74019C6BCB6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34635" y="2170111"/>
                <a:ext cx="174816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6E3F3F7-0B93-4880-AC48-EF65458FF0FB}"/>
                  </a:ext>
                </a:extLst>
              </p14:cNvPr>
              <p14:cNvContentPartPr/>
              <p14:nvPr/>
            </p14:nvContentPartPr>
            <p14:xfrm>
              <a:off x="7189075" y="2263351"/>
              <a:ext cx="1366560" cy="3654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6E3F3F7-0B93-4880-AC48-EF65458FF0F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71435" y="2245711"/>
                <a:ext cx="140220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BACAC1B-69D6-48DF-826D-49CA0162B05C}"/>
                  </a:ext>
                </a:extLst>
              </p14:cNvPr>
              <p14:cNvContentPartPr/>
              <p14:nvPr/>
            </p14:nvContentPartPr>
            <p14:xfrm>
              <a:off x="3124315" y="3091711"/>
              <a:ext cx="86400" cy="2415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BACAC1B-69D6-48DF-826D-49CA0162B05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06390" y="3074045"/>
                <a:ext cx="121892" cy="277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A494729-A390-41D4-B615-67735AD11082}"/>
                  </a:ext>
                </a:extLst>
              </p14:cNvPr>
              <p14:cNvContentPartPr/>
              <p14:nvPr/>
            </p14:nvContentPartPr>
            <p14:xfrm>
              <a:off x="1088155" y="3005671"/>
              <a:ext cx="1766520" cy="5162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A494729-A390-41D4-B615-67735AD1108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70151" y="2987671"/>
                <a:ext cx="1802167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6986627-7DD6-4AE1-8C57-BDABF14065C3}"/>
                  </a:ext>
                </a:extLst>
              </p14:cNvPr>
              <p14:cNvContentPartPr/>
              <p14:nvPr/>
            </p14:nvContentPartPr>
            <p14:xfrm>
              <a:off x="3548035" y="3053551"/>
              <a:ext cx="869040" cy="3168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6986627-7DD6-4AE1-8C57-BDABF14065C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530388" y="3035931"/>
                <a:ext cx="904695" cy="3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DFC45B8-CF91-46E3-8E3C-4251C3B521A2}"/>
                  </a:ext>
                </a:extLst>
              </p14:cNvPr>
              <p14:cNvContentPartPr/>
              <p14:nvPr/>
            </p14:nvContentPartPr>
            <p14:xfrm>
              <a:off x="6150475" y="2886511"/>
              <a:ext cx="1837800" cy="6181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DFC45B8-CF91-46E3-8E3C-4251C3B521A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132832" y="2868861"/>
                <a:ext cx="1873447" cy="653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69ED433-5BC0-4D32-AEE3-2533691FD06A}"/>
                  </a:ext>
                </a:extLst>
              </p14:cNvPr>
              <p14:cNvContentPartPr/>
              <p14:nvPr/>
            </p14:nvContentPartPr>
            <p14:xfrm>
              <a:off x="4828555" y="2881111"/>
              <a:ext cx="851040" cy="5497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69ED433-5BC0-4D32-AEE3-2533691FD06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10555" y="2863111"/>
                <a:ext cx="88668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941487E-C3F8-4899-AB5D-32E56C533770}"/>
                  </a:ext>
                </a:extLst>
              </p14:cNvPr>
              <p14:cNvContentPartPr/>
              <p14:nvPr/>
            </p14:nvContentPartPr>
            <p14:xfrm>
              <a:off x="9574435" y="2808751"/>
              <a:ext cx="1951560" cy="5716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941487E-C3F8-4899-AB5D-32E56C53377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6432" y="2791111"/>
                <a:ext cx="1987207" cy="6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1B02ED6-052C-42ED-9D20-0979394C19F0}"/>
                  </a:ext>
                </a:extLst>
              </p14:cNvPr>
              <p14:cNvContentPartPr/>
              <p14:nvPr/>
            </p14:nvContentPartPr>
            <p14:xfrm>
              <a:off x="8311915" y="2866711"/>
              <a:ext cx="935640" cy="4474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1B02ED6-052C-42ED-9D20-0979394C19F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93922" y="2848711"/>
                <a:ext cx="971266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6584D6F-A0C8-48AD-B751-E19669F16FBA}"/>
                  </a:ext>
                </a:extLst>
              </p14:cNvPr>
              <p14:cNvContentPartPr/>
              <p14:nvPr/>
            </p14:nvContentPartPr>
            <p14:xfrm>
              <a:off x="379675" y="3956431"/>
              <a:ext cx="664200" cy="450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6584D6F-A0C8-48AD-B751-E19669F16FB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1675" y="3938791"/>
                <a:ext cx="69984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F4A2BBD-3320-4D8A-8E3C-738668D9B33B}"/>
                  </a:ext>
                </a:extLst>
              </p14:cNvPr>
              <p14:cNvContentPartPr/>
              <p14:nvPr/>
            </p14:nvContentPartPr>
            <p14:xfrm>
              <a:off x="1309555" y="3918991"/>
              <a:ext cx="1038960" cy="450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F4A2BBD-3320-4D8A-8E3C-738668D9B33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91561" y="3901351"/>
                <a:ext cx="1074588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DFAF5388-345E-4702-B7A7-393888DDCDBF}"/>
                  </a:ext>
                </a:extLst>
              </p14:cNvPr>
              <p14:cNvContentPartPr/>
              <p14:nvPr/>
            </p14:nvContentPartPr>
            <p14:xfrm>
              <a:off x="2685835" y="3942751"/>
              <a:ext cx="1539720" cy="462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DFAF5388-345E-4702-B7A7-393888DDCDB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68195" y="3924751"/>
                <a:ext cx="157536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BB23B1A-29AD-4708-BBBC-12133D9740C9}"/>
                  </a:ext>
                </a:extLst>
              </p14:cNvPr>
              <p14:cNvContentPartPr/>
              <p14:nvPr/>
            </p14:nvContentPartPr>
            <p14:xfrm>
              <a:off x="7234075" y="4046431"/>
              <a:ext cx="411840" cy="2084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BB23B1A-29AD-4708-BBBC-12133D9740C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16075" y="4028760"/>
                <a:ext cx="447480" cy="244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5E53148-2AD9-44A1-A73F-ABA845EE2975}"/>
                  </a:ext>
                </a:extLst>
              </p14:cNvPr>
              <p14:cNvContentPartPr/>
              <p14:nvPr/>
            </p14:nvContentPartPr>
            <p14:xfrm>
              <a:off x="6010795" y="3934471"/>
              <a:ext cx="795600" cy="3445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5E53148-2AD9-44A1-A73F-ABA845EE297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92795" y="3916831"/>
                <a:ext cx="8312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99FEE37-B5BE-49F1-996A-9B2A9A69CDB8}"/>
                  </a:ext>
                </a:extLst>
              </p14:cNvPr>
              <p14:cNvContentPartPr/>
              <p14:nvPr/>
            </p14:nvContentPartPr>
            <p14:xfrm>
              <a:off x="4601395" y="3948871"/>
              <a:ext cx="1059480" cy="3387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99FEE37-B5BE-49F1-996A-9B2A9A69CDB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583395" y="3931212"/>
                <a:ext cx="1095120" cy="374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3FF81AB-145F-4FD4-B4DE-E9D0632C337A}"/>
                  </a:ext>
                </a:extLst>
              </p14:cNvPr>
              <p14:cNvContentPartPr/>
              <p14:nvPr/>
            </p14:nvContentPartPr>
            <p14:xfrm>
              <a:off x="8053435" y="3830431"/>
              <a:ext cx="2860920" cy="4780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3FF81AB-145F-4FD4-B4DE-E9D0632C337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035795" y="3812431"/>
                <a:ext cx="289656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9AFF023-E645-4D4E-8287-505BF2A036ED}"/>
                  </a:ext>
                </a:extLst>
              </p14:cNvPr>
              <p14:cNvContentPartPr/>
              <p14:nvPr/>
            </p14:nvContentPartPr>
            <p14:xfrm>
              <a:off x="1241155" y="4628191"/>
              <a:ext cx="2312640" cy="4762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9AFF023-E645-4D4E-8287-505BF2A036E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223155" y="4610191"/>
                <a:ext cx="234828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59B0E762-8EAC-49B5-B8EB-384B5DDF9008}"/>
                  </a:ext>
                </a:extLst>
              </p14:cNvPr>
              <p14:cNvContentPartPr/>
              <p14:nvPr/>
            </p14:nvContentPartPr>
            <p14:xfrm>
              <a:off x="8056315" y="4591831"/>
              <a:ext cx="393840" cy="5029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59B0E762-8EAC-49B5-B8EB-384B5DDF900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38315" y="4574191"/>
                <a:ext cx="42948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C37A8A70-CE85-4A34-98A1-C26F9F649D03}"/>
                  </a:ext>
                </a:extLst>
              </p14:cNvPr>
              <p14:cNvContentPartPr/>
              <p14:nvPr/>
            </p14:nvContentPartPr>
            <p14:xfrm>
              <a:off x="6431635" y="4604431"/>
              <a:ext cx="1325160" cy="4078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C37A8A70-CE85-4A34-98A1-C26F9F649D0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413640" y="4586775"/>
                <a:ext cx="1360790" cy="443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8ABC3FFC-E331-43C7-9E4A-94D37D42316A}"/>
                  </a:ext>
                </a:extLst>
              </p14:cNvPr>
              <p14:cNvContentPartPr/>
              <p14:nvPr/>
            </p14:nvContentPartPr>
            <p14:xfrm>
              <a:off x="5054275" y="4752031"/>
              <a:ext cx="959760" cy="2552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8ABC3FFC-E331-43C7-9E4A-94D37D42316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36282" y="4734391"/>
                <a:ext cx="995387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74264C76-F792-4CD2-BA7A-ECABF949E1F5}"/>
                  </a:ext>
                </a:extLst>
              </p14:cNvPr>
              <p14:cNvContentPartPr/>
              <p14:nvPr/>
            </p14:nvContentPartPr>
            <p14:xfrm>
              <a:off x="3757555" y="4638631"/>
              <a:ext cx="923040" cy="4640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74264C76-F792-4CD2-BA7A-ECABF949E1F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739915" y="4620631"/>
                <a:ext cx="95868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3969F81D-3F51-4143-9A32-9DA89DC2C43E}"/>
                  </a:ext>
                </a:extLst>
              </p14:cNvPr>
              <p14:cNvContentPartPr/>
              <p14:nvPr/>
            </p14:nvContentPartPr>
            <p14:xfrm>
              <a:off x="8879635" y="4593991"/>
              <a:ext cx="2681640" cy="4438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3969F81D-3F51-4143-9A32-9DA89DC2C43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861995" y="4576351"/>
                <a:ext cx="271728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5EE1DACE-379E-4738-97BD-8D7BCBD40DA0}"/>
                  </a:ext>
                </a:extLst>
              </p14:cNvPr>
              <p14:cNvContentPartPr/>
              <p14:nvPr/>
            </p14:nvContentPartPr>
            <p14:xfrm>
              <a:off x="11341315" y="3681031"/>
              <a:ext cx="450720" cy="6559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5EE1DACE-379E-4738-97BD-8D7BCBD40DA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305675" y="3645031"/>
                <a:ext cx="522360" cy="72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DA0A3C9F-E6D2-42F1-9D5D-5C5FC553B697}"/>
                  </a:ext>
                </a:extLst>
              </p14:cNvPr>
              <p14:cNvContentPartPr/>
              <p14:nvPr/>
            </p14:nvContentPartPr>
            <p14:xfrm>
              <a:off x="-622925" y="5863351"/>
              <a:ext cx="20160" cy="57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DA0A3C9F-E6D2-42F1-9D5D-5C5FC553B69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-640565" y="5845711"/>
                <a:ext cx="558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25BE63FA-8059-48CD-AD77-BED3A3F38ED3}"/>
                  </a:ext>
                </a:extLst>
              </p14:cNvPr>
              <p14:cNvContentPartPr/>
              <p14:nvPr/>
            </p14:nvContentPartPr>
            <p14:xfrm>
              <a:off x="7388155" y="5877031"/>
              <a:ext cx="248760" cy="2512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25BE63FA-8059-48CD-AD77-BED3A3F38ED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370515" y="5859031"/>
                <a:ext cx="28440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24F31ACA-224B-441E-901E-D1C76BE85E87}"/>
                  </a:ext>
                </a:extLst>
              </p14:cNvPr>
              <p14:cNvContentPartPr/>
              <p14:nvPr/>
            </p14:nvContentPartPr>
            <p14:xfrm>
              <a:off x="3157795" y="5610631"/>
              <a:ext cx="3920400" cy="48708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24F31ACA-224B-441E-901E-D1C76BE85E8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140155" y="5592631"/>
                <a:ext cx="395604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96868F26-3F84-4554-A85A-A9465C308D0F}"/>
                  </a:ext>
                </a:extLst>
              </p14:cNvPr>
              <p14:cNvContentPartPr/>
              <p14:nvPr/>
            </p14:nvContentPartPr>
            <p14:xfrm>
              <a:off x="2259955" y="5575351"/>
              <a:ext cx="425520" cy="5187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96868F26-3F84-4554-A85A-A9465C308D0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42315" y="5557711"/>
                <a:ext cx="4611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F2F8F10E-46E5-475F-AFEA-D2FAA6F36735}"/>
                  </a:ext>
                </a:extLst>
              </p14:cNvPr>
              <p14:cNvContentPartPr/>
              <p14:nvPr/>
            </p14:nvContentPartPr>
            <p14:xfrm>
              <a:off x="278515" y="5604511"/>
              <a:ext cx="1617840" cy="49068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F2F8F10E-46E5-475F-AFEA-D2FAA6F3673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60875" y="5586858"/>
                <a:ext cx="1653480" cy="526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63F9A136-CEBB-4CD8-A953-E1F40C269491}"/>
                  </a:ext>
                </a:extLst>
              </p14:cNvPr>
              <p14:cNvContentPartPr/>
              <p14:nvPr/>
            </p14:nvContentPartPr>
            <p14:xfrm>
              <a:off x="7344595" y="5628991"/>
              <a:ext cx="39960" cy="6732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63F9A136-CEBB-4CD8-A953-E1F40C26949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26955" y="5611351"/>
                <a:ext cx="756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A82E54E-78CA-47CE-9AE3-2FA634C52FA4}"/>
                  </a:ext>
                </a:extLst>
              </p14:cNvPr>
              <p14:cNvContentPartPr/>
              <p14:nvPr/>
            </p14:nvContentPartPr>
            <p14:xfrm>
              <a:off x="10645462" y="5673436"/>
              <a:ext cx="29880" cy="351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A82E54E-78CA-47CE-9AE3-2FA634C52FA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627822" y="5655796"/>
                <a:ext cx="655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D4CF881-3996-442A-A1AD-4B20B45EACB0}"/>
                  </a:ext>
                </a:extLst>
              </p14:cNvPr>
              <p14:cNvContentPartPr/>
              <p14:nvPr/>
            </p14:nvContentPartPr>
            <p14:xfrm>
              <a:off x="10607302" y="6174556"/>
              <a:ext cx="60840" cy="61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D4CF881-3996-442A-A1AD-4B20B45EACB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589662" y="6156916"/>
                <a:ext cx="964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96C6A329-319A-42B0-B1A3-0DE6DCBBF7BD}"/>
                  </a:ext>
                </a:extLst>
              </p14:cNvPr>
              <p14:cNvContentPartPr/>
              <p14:nvPr/>
            </p14:nvContentPartPr>
            <p14:xfrm>
              <a:off x="7991542" y="5734636"/>
              <a:ext cx="2471760" cy="5263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96C6A329-319A-42B0-B1A3-0DE6DCBBF7B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973545" y="5717008"/>
                <a:ext cx="2507395" cy="561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2337BF2-E94D-4CC2-B528-06151B26AA97}"/>
                  </a:ext>
                </a:extLst>
              </p14:cNvPr>
              <p14:cNvContentPartPr/>
              <p14:nvPr/>
            </p14:nvContentPartPr>
            <p14:xfrm>
              <a:off x="211582" y="887956"/>
              <a:ext cx="6247800" cy="128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2337BF2-E94D-4CC2-B528-06151B26AA9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5582" y="852316"/>
                <a:ext cx="6319440" cy="2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86402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05D76EE-722A-4CAE-834C-AAD7C78BF036}"/>
                  </a:ext>
                </a:extLst>
              </p14:cNvPr>
              <p14:cNvContentPartPr/>
              <p14:nvPr/>
            </p14:nvContentPartPr>
            <p14:xfrm>
              <a:off x="296583" y="163943"/>
              <a:ext cx="3436920" cy="764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05D76EE-722A-4CAE-834C-AAD7C78BF0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583" y="127943"/>
                <a:ext cx="3508560" cy="8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84D85B5-B5D6-447A-A9AC-00D26836106E}"/>
                  </a:ext>
                </a:extLst>
              </p14:cNvPr>
              <p14:cNvContentPartPr/>
              <p14:nvPr/>
            </p14:nvContentPartPr>
            <p14:xfrm>
              <a:off x="5622783" y="1256543"/>
              <a:ext cx="760320" cy="181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84D85B5-B5D6-447A-A9AC-00D2683610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05143" y="1238903"/>
                <a:ext cx="7959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9C37A30-0251-43F7-9755-1A80A4CD15C9}"/>
                  </a:ext>
                </a:extLst>
              </p14:cNvPr>
              <p14:cNvContentPartPr/>
              <p14:nvPr/>
            </p14:nvContentPartPr>
            <p14:xfrm>
              <a:off x="4213383" y="1065743"/>
              <a:ext cx="1140840" cy="526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9C37A30-0251-43F7-9755-1A80A4CD15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95383" y="1048103"/>
                <a:ext cx="117648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505CA98-8A2C-43B6-BF97-C9F33BD99246}"/>
                  </a:ext>
                </a:extLst>
              </p14:cNvPr>
              <p14:cNvContentPartPr/>
              <p14:nvPr/>
            </p14:nvContentPartPr>
            <p14:xfrm>
              <a:off x="3455943" y="1245383"/>
              <a:ext cx="360720" cy="310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505CA98-8A2C-43B6-BF97-C9F33BD992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38303" y="1227743"/>
                <a:ext cx="39636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004A062-B19A-413A-AF48-35BEA19B9303}"/>
                  </a:ext>
                </a:extLst>
              </p14:cNvPr>
              <p14:cNvContentPartPr/>
              <p14:nvPr/>
            </p14:nvContentPartPr>
            <p14:xfrm>
              <a:off x="2225463" y="1372823"/>
              <a:ext cx="911520" cy="3686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004A062-B19A-413A-AF48-35BEA19B930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7463" y="1354841"/>
                <a:ext cx="947160" cy="404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3CE5065-688E-4D54-830B-8D208C716FD7}"/>
                  </a:ext>
                </a:extLst>
              </p14:cNvPr>
              <p14:cNvContentPartPr/>
              <p14:nvPr/>
            </p14:nvContentPartPr>
            <p14:xfrm>
              <a:off x="389823" y="1315583"/>
              <a:ext cx="1442160" cy="488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3CE5065-688E-4D54-830B-8D208C716FD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1823" y="1297583"/>
                <a:ext cx="147780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2EF4035-91E2-4413-B93C-89B2CD02B905}"/>
                  </a:ext>
                </a:extLst>
              </p14:cNvPr>
              <p14:cNvContentPartPr/>
              <p14:nvPr/>
            </p14:nvContentPartPr>
            <p14:xfrm>
              <a:off x="6559863" y="1020023"/>
              <a:ext cx="2428200" cy="3945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2EF4035-91E2-4413-B93C-89B2CD02B90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41863" y="1002367"/>
                <a:ext cx="2463840" cy="430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7BD4F28-904F-4628-8E4C-3887D2661563}"/>
                  </a:ext>
                </a:extLst>
              </p14:cNvPr>
              <p14:cNvContentPartPr/>
              <p14:nvPr/>
            </p14:nvContentPartPr>
            <p14:xfrm>
              <a:off x="9349863" y="1009223"/>
              <a:ext cx="29520" cy="291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7BD4F28-904F-4628-8E4C-3887D2661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31863" y="991223"/>
                <a:ext cx="651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8C3806D-4C06-4322-A89D-CBA96F0A9536}"/>
                  </a:ext>
                </a:extLst>
              </p14:cNvPr>
              <p14:cNvContentPartPr/>
              <p14:nvPr/>
            </p14:nvContentPartPr>
            <p14:xfrm>
              <a:off x="9916863" y="1201103"/>
              <a:ext cx="192240" cy="157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8C3806D-4C06-4322-A89D-CBA96F0A953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98863" y="1183103"/>
                <a:ext cx="2278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FB2922E-7704-424E-830C-D2BCBDFDB484}"/>
                  </a:ext>
                </a:extLst>
              </p14:cNvPr>
              <p14:cNvContentPartPr/>
              <p14:nvPr/>
            </p14:nvContentPartPr>
            <p14:xfrm>
              <a:off x="9379743" y="1198943"/>
              <a:ext cx="289440" cy="1875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FB2922E-7704-424E-830C-D2BCBDFDB48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62081" y="1180943"/>
                <a:ext cx="325124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EF972D3-53E8-4CC5-B502-11C44F3281B0}"/>
                  </a:ext>
                </a:extLst>
              </p14:cNvPr>
              <p14:cNvContentPartPr/>
              <p14:nvPr/>
            </p14:nvContentPartPr>
            <p14:xfrm>
              <a:off x="10364703" y="1103903"/>
              <a:ext cx="855000" cy="262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EF972D3-53E8-4CC5-B502-11C44F3281B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347063" y="1086239"/>
                <a:ext cx="890640" cy="298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24BEA3F-5C76-44F8-813C-CACF86FF3890}"/>
                  </a:ext>
                </a:extLst>
              </p14:cNvPr>
              <p14:cNvContentPartPr/>
              <p14:nvPr/>
            </p14:nvContentPartPr>
            <p14:xfrm>
              <a:off x="2464503" y="1771703"/>
              <a:ext cx="636120" cy="3877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24BEA3F-5C76-44F8-813C-CACF86FF389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46863" y="1753703"/>
                <a:ext cx="67176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BECFE4B-BA5D-464B-8803-8CCD59E1D272}"/>
                  </a:ext>
                </a:extLst>
              </p14:cNvPr>
              <p14:cNvContentPartPr/>
              <p14:nvPr/>
            </p14:nvContentPartPr>
            <p14:xfrm>
              <a:off x="780063" y="1873223"/>
              <a:ext cx="1109880" cy="3376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BECFE4B-BA5D-464B-8803-8CCD59E1D27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2423" y="1855564"/>
                <a:ext cx="1145520" cy="373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5B28462-FE4B-4B64-B6AD-AC2DF3DC2D3E}"/>
                  </a:ext>
                </a:extLst>
              </p14:cNvPr>
              <p14:cNvContentPartPr/>
              <p14:nvPr/>
            </p14:nvContentPartPr>
            <p14:xfrm>
              <a:off x="3716223" y="1719143"/>
              <a:ext cx="1598040" cy="379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5B28462-FE4B-4B64-B6AD-AC2DF3DC2D3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98583" y="1701143"/>
                <a:ext cx="163368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4F9F051-BF18-4493-9749-EC350DA7C839}"/>
                  </a:ext>
                </a:extLst>
              </p14:cNvPr>
              <p14:cNvContentPartPr/>
              <p14:nvPr/>
            </p14:nvContentPartPr>
            <p14:xfrm>
              <a:off x="7870983" y="1863503"/>
              <a:ext cx="66600" cy="529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4F9F051-BF18-4493-9749-EC350DA7C83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53343" y="1845503"/>
                <a:ext cx="1022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C463E02-1BBB-4517-A82A-E050F62387CA}"/>
                  </a:ext>
                </a:extLst>
              </p14:cNvPr>
              <p14:cNvContentPartPr/>
              <p14:nvPr/>
            </p14:nvContentPartPr>
            <p14:xfrm>
              <a:off x="5743383" y="1603583"/>
              <a:ext cx="1955880" cy="383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C463E02-1BBB-4517-A82A-E050F62387C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25743" y="1585943"/>
                <a:ext cx="199152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19EE7D2-4895-431F-A3B5-1F537563B69E}"/>
                  </a:ext>
                </a:extLst>
              </p14:cNvPr>
              <p14:cNvContentPartPr/>
              <p14:nvPr/>
            </p14:nvContentPartPr>
            <p14:xfrm>
              <a:off x="1248783" y="2508263"/>
              <a:ext cx="788760" cy="228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19EE7D2-4895-431F-A3B5-1F537563B69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31151" y="2490263"/>
                <a:ext cx="824384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263E7D2-2AC7-4BCE-AF0E-E067630A6AA8}"/>
                  </a:ext>
                </a:extLst>
              </p14:cNvPr>
              <p14:cNvContentPartPr/>
              <p14:nvPr/>
            </p14:nvContentPartPr>
            <p14:xfrm>
              <a:off x="3673383" y="2327903"/>
              <a:ext cx="24840" cy="435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263E7D2-2AC7-4BCE-AF0E-E067630A6AA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55743" y="2309903"/>
                <a:ext cx="604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A526125-CA0A-4709-B1C1-866229BDD9BB}"/>
                  </a:ext>
                </a:extLst>
              </p14:cNvPr>
              <p14:cNvContentPartPr/>
              <p14:nvPr/>
            </p14:nvContentPartPr>
            <p14:xfrm>
              <a:off x="4425423" y="2520863"/>
              <a:ext cx="213840" cy="1512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A526125-CA0A-4709-B1C1-866229BDD9B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07783" y="2502863"/>
                <a:ext cx="24948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DA3EECE-D6D8-4721-AF43-A0CA7C5ADF2A}"/>
                  </a:ext>
                </a:extLst>
              </p14:cNvPr>
              <p14:cNvContentPartPr/>
              <p14:nvPr/>
            </p14:nvContentPartPr>
            <p14:xfrm>
              <a:off x="3706503" y="2507543"/>
              <a:ext cx="251280" cy="188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DA3EECE-D6D8-4721-AF43-A0CA7C5ADF2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88863" y="2489903"/>
                <a:ext cx="2869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BD6B7B6-63DC-4358-8B77-C73D23F5172C}"/>
                  </a:ext>
                </a:extLst>
              </p14:cNvPr>
              <p14:cNvContentPartPr/>
              <p14:nvPr/>
            </p14:nvContentPartPr>
            <p14:xfrm>
              <a:off x="2302503" y="2363543"/>
              <a:ext cx="972360" cy="353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BD6B7B6-63DC-4358-8B77-C73D23F5172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84503" y="2345525"/>
                <a:ext cx="1008000" cy="389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59B3ED2-380A-43F1-94D6-C370EA4517BD}"/>
                  </a:ext>
                </a:extLst>
              </p14:cNvPr>
              <p14:cNvContentPartPr/>
              <p14:nvPr/>
            </p14:nvContentPartPr>
            <p14:xfrm>
              <a:off x="5051103" y="2241143"/>
              <a:ext cx="1843560" cy="6264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59B3ED2-380A-43F1-94D6-C370EA4517B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033107" y="2223153"/>
                <a:ext cx="1879193" cy="662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87D015B8-E873-45B8-8C7C-70714E7018FA}"/>
                  </a:ext>
                </a:extLst>
              </p14:cNvPr>
              <p14:cNvContentPartPr/>
              <p14:nvPr/>
            </p14:nvContentPartPr>
            <p14:xfrm>
              <a:off x="326103" y="4676257"/>
              <a:ext cx="110160" cy="1400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87D015B8-E873-45B8-8C7C-70714E7018F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8463" y="4658617"/>
                <a:ext cx="1458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7BA6A64-E1CE-4BBE-9E21-2CB035CF12D3}"/>
                  </a:ext>
                </a:extLst>
              </p14:cNvPr>
              <p14:cNvContentPartPr/>
              <p14:nvPr/>
            </p14:nvContentPartPr>
            <p14:xfrm>
              <a:off x="781863" y="4532617"/>
              <a:ext cx="1271880" cy="4824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7BA6A64-E1CE-4BBE-9E21-2CB035CF12D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3863" y="4514630"/>
                <a:ext cx="1307520" cy="518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0EE7289-C910-4810-9119-542B46BF7C06}"/>
                  </a:ext>
                </a:extLst>
              </p14:cNvPr>
              <p14:cNvContentPartPr/>
              <p14:nvPr/>
            </p14:nvContentPartPr>
            <p14:xfrm>
              <a:off x="703383" y="4443337"/>
              <a:ext cx="3862800" cy="6415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0EE7289-C910-4810-9119-542B46BF7C0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5383" y="4425697"/>
                <a:ext cx="3898440" cy="6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048EE4A-93C8-43F8-9C4F-413B1BA8D9F1}"/>
                  </a:ext>
                </a:extLst>
              </p14:cNvPr>
              <p14:cNvContentPartPr/>
              <p14:nvPr/>
            </p14:nvContentPartPr>
            <p14:xfrm>
              <a:off x="816423" y="5287897"/>
              <a:ext cx="636840" cy="351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048EE4A-93C8-43F8-9C4F-413B1BA8D9F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98773" y="5269897"/>
                <a:ext cx="67250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7F9C4BBD-E70D-49ED-A8C1-01127408A0F8}"/>
                  </a:ext>
                </a:extLst>
              </p14:cNvPr>
              <p14:cNvContentPartPr/>
              <p14:nvPr/>
            </p14:nvContentPartPr>
            <p14:xfrm>
              <a:off x="1862583" y="5306617"/>
              <a:ext cx="1954080" cy="3571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7F9C4BBD-E70D-49ED-A8C1-01127408A0F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44586" y="5288959"/>
                <a:ext cx="1989713" cy="392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23333E93-385A-420B-9680-99AD20D38980}"/>
                  </a:ext>
                </a:extLst>
              </p14:cNvPr>
              <p14:cNvContentPartPr/>
              <p14:nvPr/>
            </p14:nvContentPartPr>
            <p14:xfrm>
              <a:off x="4252263" y="5371057"/>
              <a:ext cx="2277360" cy="4280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23333E93-385A-420B-9680-99AD20D3898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34266" y="5353417"/>
                <a:ext cx="2312994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2426106-0073-475F-A2C0-F29EF435B733}"/>
                  </a:ext>
                </a:extLst>
              </p14:cNvPr>
              <p14:cNvContentPartPr/>
              <p14:nvPr/>
            </p14:nvContentPartPr>
            <p14:xfrm>
              <a:off x="7873863" y="5282857"/>
              <a:ext cx="591840" cy="3596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2426106-0073-475F-A2C0-F29EF435B73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855863" y="5264857"/>
                <a:ext cx="62748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767E56FA-0D28-453B-9914-7B2DC0BD70CD}"/>
                  </a:ext>
                </a:extLst>
              </p14:cNvPr>
              <p14:cNvContentPartPr/>
              <p14:nvPr/>
            </p14:nvContentPartPr>
            <p14:xfrm>
              <a:off x="6962343" y="5174497"/>
              <a:ext cx="630000" cy="4986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767E56FA-0D28-453B-9914-7B2DC0BD70C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944343" y="5156497"/>
                <a:ext cx="66564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90C1BBE9-25A1-4D94-9BD2-311827AEE487}"/>
                  </a:ext>
                </a:extLst>
              </p14:cNvPr>
              <p14:cNvContentPartPr/>
              <p14:nvPr/>
            </p14:nvContentPartPr>
            <p14:xfrm>
              <a:off x="4070823" y="6011137"/>
              <a:ext cx="2505240" cy="3556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90C1BBE9-25A1-4D94-9BD2-311827AEE48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53183" y="5993497"/>
                <a:ext cx="254088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EC516F08-40F4-4A00-9858-D6C94DB6046E}"/>
                  </a:ext>
                </a:extLst>
              </p14:cNvPr>
              <p14:cNvContentPartPr/>
              <p14:nvPr/>
            </p14:nvContentPartPr>
            <p14:xfrm>
              <a:off x="816783" y="6018697"/>
              <a:ext cx="3020040" cy="5770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EC516F08-40F4-4A00-9858-D6C94DB6046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9143" y="6000708"/>
                <a:ext cx="3055680" cy="612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FC6DAF2B-A677-4E3E-941B-AF1C710AD6AB}"/>
                  </a:ext>
                </a:extLst>
              </p14:cNvPr>
              <p14:cNvContentPartPr/>
              <p14:nvPr/>
            </p14:nvContentPartPr>
            <p14:xfrm>
              <a:off x="7069623" y="5885497"/>
              <a:ext cx="2558520" cy="4251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FC6DAF2B-A677-4E3E-941B-AF1C710AD6A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051626" y="5867857"/>
                <a:ext cx="2594155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8D435A3E-9FD8-4FEC-8D4C-C7BE5E913773}"/>
                  </a:ext>
                </a:extLst>
              </p14:cNvPr>
              <p14:cNvContentPartPr/>
              <p14:nvPr/>
            </p14:nvContentPartPr>
            <p14:xfrm>
              <a:off x="7092303" y="2582423"/>
              <a:ext cx="50040" cy="720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8D435A3E-9FD8-4FEC-8D4C-C7BE5E91377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074663" y="2564783"/>
                <a:ext cx="8568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10DF18BF-4E9D-4C76-926D-AD790914D688}"/>
                  </a:ext>
                </a:extLst>
              </p14:cNvPr>
              <p14:cNvContentPartPr/>
              <p14:nvPr/>
            </p14:nvContentPartPr>
            <p14:xfrm>
              <a:off x="340863" y="3399263"/>
              <a:ext cx="125640" cy="1472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10DF18BF-4E9D-4C76-926D-AD790914D68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23223" y="3381623"/>
                <a:ext cx="1612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37BE0D12-829E-4746-8893-E4B489552CFB}"/>
                  </a:ext>
                </a:extLst>
              </p14:cNvPr>
              <p14:cNvContentPartPr/>
              <p14:nvPr/>
            </p14:nvContentPartPr>
            <p14:xfrm>
              <a:off x="800583" y="3214223"/>
              <a:ext cx="954360" cy="35352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37BE0D12-829E-4746-8893-E4B489552CF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82583" y="3196223"/>
                <a:ext cx="99000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DF9F0211-6C66-409F-8BCA-511B81DD5132}"/>
                  </a:ext>
                </a:extLst>
              </p14:cNvPr>
              <p14:cNvContentPartPr/>
              <p14:nvPr/>
            </p14:nvContentPartPr>
            <p14:xfrm>
              <a:off x="9931263" y="3189383"/>
              <a:ext cx="1668960" cy="35748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DF9F0211-6C66-409F-8BCA-511B81DD513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913267" y="3171743"/>
                <a:ext cx="1704592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8B1DE9C0-21A7-49C5-8681-E9D6F70FD1C2}"/>
                  </a:ext>
                </a:extLst>
              </p14:cNvPr>
              <p14:cNvContentPartPr/>
              <p14:nvPr/>
            </p14:nvContentPartPr>
            <p14:xfrm>
              <a:off x="2228703" y="3109823"/>
              <a:ext cx="9289080" cy="98388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8B1DE9C0-21A7-49C5-8681-E9D6F70FD1C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10704" y="3091830"/>
                <a:ext cx="9324719" cy="1019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91D38144-C197-4072-82D3-9E7F7118EC30}"/>
                  </a:ext>
                </a:extLst>
              </p14:cNvPr>
              <p14:cNvContentPartPr/>
              <p14:nvPr/>
            </p14:nvContentPartPr>
            <p14:xfrm>
              <a:off x="807783" y="3695903"/>
              <a:ext cx="1092600" cy="33588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91D38144-C197-4072-82D3-9E7F7118EC3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90143" y="3677922"/>
                <a:ext cx="1128240" cy="371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C694B3A2-1153-4D41-8796-09D86BAED79A}"/>
                  </a:ext>
                </a:extLst>
              </p14:cNvPr>
              <p14:cNvContentPartPr/>
              <p14:nvPr/>
            </p14:nvContentPartPr>
            <p14:xfrm>
              <a:off x="11623623" y="3429143"/>
              <a:ext cx="420840" cy="5079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C694B3A2-1153-4D41-8796-09D86BAED79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605623" y="3411503"/>
                <a:ext cx="456480" cy="5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93211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03C8C19-EDD1-4285-B2FC-B60652BAE269}"/>
                  </a:ext>
                </a:extLst>
              </p14:cNvPr>
              <p14:cNvContentPartPr/>
              <p14:nvPr/>
            </p14:nvContentPartPr>
            <p14:xfrm>
              <a:off x="330063" y="123263"/>
              <a:ext cx="2633400" cy="518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03C8C19-EDD1-4285-B2FC-B60652BAE2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063" y="87623"/>
                <a:ext cx="27050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CC75C51-DF09-4682-AFD6-B48EC7263EEC}"/>
                  </a:ext>
                </a:extLst>
              </p14:cNvPr>
              <p14:cNvContentPartPr/>
              <p14:nvPr/>
            </p14:nvContentPartPr>
            <p14:xfrm>
              <a:off x="341583" y="1413143"/>
              <a:ext cx="73440" cy="82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CC75C51-DF09-4682-AFD6-B48EC7263E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583" y="1395503"/>
                <a:ext cx="1090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6AFF654-2CCA-4FAD-B045-580FC9097F69}"/>
                  </a:ext>
                </a:extLst>
              </p14:cNvPr>
              <p14:cNvContentPartPr/>
              <p14:nvPr/>
            </p14:nvContentPartPr>
            <p14:xfrm>
              <a:off x="726783" y="1175903"/>
              <a:ext cx="1964160" cy="413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6AFF654-2CCA-4FAD-B045-580FC9097F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140" y="1157903"/>
                <a:ext cx="1999807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2C71316-DAE2-45D6-9B15-3D21E316DF31}"/>
                  </a:ext>
                </a:extLst>
              </p14:cNvPr>
              <p14:cNvContentPartPr/>
              <p14:nvPr/>
            </p14:nvContentPartPr>
            <p14:xfrm>
              <a:off x="3074343" y="1047383"/>
              <a:ext cx="3108600" cy="424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2C71316-DAE2-45D6-9B15-3D21E316DF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56343" y="1029728"/>
                <a:ext cx="3144240" cy="460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5E054A0-144E-4546-B376-0C620E5D5637}"/>
                  </a:ext>
                </a:extLst>
              </p14:cNvPr>
              <p14:cNvContentPartPr/>
              <p14:nvPr/>
            </p14:nvContentPartPr>
            <p14:xfrm>
              <a:off x="394395" y="2197850"/>
              <a:ext cx="1486080" cy="281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5E054A0-144E-4546-B376-0C620E5D56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6751" y="2180187"/>
                <a:ext cx="1521729" cy="317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D400846-B6E4-4B7B-9972-C3542EA2340C}"/>
                  </a:ext>
                </a:extLst>
              </p14:cNvPr>
              <p14:cNvContentPartPr/>
              <p14:nvPr/>
            </p14:nvContentPartPr>
            <p14:xfrm>
              <a:off x="2312115" y="2129450"/>
              <a:ext cx="526680" cy="3074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D400846-B6E4-4B7B-9972-C3542EA234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94463" y="2111450"/>
                <a:ext cx="562344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E2D0F6D-C2BD-48C6-AFBA-53E2EB511A98}"/>
                  </a:ext>
                </a:extLst>
              </p14:cNvPr>
              <p14:cNvContentPartPr/>
              <p14:nvPr/>
            </p14:nvContentPartPr>
            <p14:xfrm>
              <a:off x="3268995" y="2070770"/>
              <a:ext cx="2126160" cy="384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E2D0F6D-C2BD-48C6-AFBA-53E2EB511A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1352" y="2052770"/>
                <a:ext cx="2161806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F3AFFB2-A3C7-4E58-8AC9-2F49B1AE94CE}"/>
                  </a:ext>
                </a:extLst>
              </p14:cNvPr>
              <p14:cNvContentPartPr/>
              <p14:nvPr/>
            </p14:nvContentPartPr>
            <p14:xfrm>
              <a:off x="2312223" y="3947963"/>
              <a:ext cx="1440360" cy="393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F3AFFB2-A3C7-4E58-8AC9-2F49B1AE94C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94223" y="3929979"/>
                <a:ext cx="1476000" cy="428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846AD7C-77B5-4828-B18D-D823758F3DC1}"/>
                  </a:ext>
                </a:extLst>
              </p14:cNvPr>
              <p14:cNvContentPartPr/>
              <p14:nvPr/>
            </p14:nvContentPartPr>
            <p14:xfrm>
              <a:off x="291543" y="4054523"/>
              <a:ext cx="1575360" cy="3441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846AD7C-77B5-4828-B18D-D823758F3DC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3547" y="4036504"/>
                <a:ext cx="1610992" cy="379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C22D7CA-484B-491B-9035-D5DBD2518DAF}"/>
                  </a:ext>
                </a:extLst>
              </p14:cNvPr>
              <p14:cNvContentPartPr/>
              <p14:nvPr/>
            </p14:nvContentPartPr>
            <p14:xfrm>
              <a:off x="339063" y="1401263"/>
              <a:ext cx="123480" cy="140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C22D7CA-484B-491B-9035-D5DBD2518D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1063" y="1383623"/>
                <a:ext cx="1591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AEFE99E-6F2E-4E97-B6DC-E348B9ECBD96}"/>
                  </a:ext>
                </a:extLst>
              </p14:cNvPr>
              <p14:cNvContentPartPr/>
              <p14:nvPr/>
            </p14:nvContentPartPr>
            <p14:xfrm>
              <a:off x="4128423" y="4129403"/>
              <a:ext cx="402480" cy="208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AEFE99E-6F2E-4E97-B6DC-E348B9ECBD9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10407" y="4111403"/>
                <a:ext cx="438152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E6905CA-BD90-403B-9F82-8B035B73425D}"/>
                  </a:ext>
                </a:extLst>
              </p14:cNvPr>
              <p14:cNvContentPartPr/>
              <p14:nvPr/>
            </p14:nvContentPartPr>
            <p14:xfrm>
              <a:off x="4946343" y="3895043"/>
              <a:ext cx="2181600" cy="4435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E6905CA-BD90-403B-9F82-8B035B7342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28346" y="3877028"/>
                <a:ext cx="2217234" cy="479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24A26E2-AE62-42C0-9728-345462881E76}"/>
                  </a:ext>
                </a:extLst>
              </p14:cNvPr>
              <p14:cNvContentPartPr/>
              <p14:nvPr/>
            </p14:nvContentPartPr>
            <p14:xfrm>
              <a:off x="6636903" y="934703"/>
              <a:ext cx="429120" cy="4374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24A26E2-AE62-42C0-9728-345462881E7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00903" y="898703"/>
                <a:ext cx="50076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5080D0B-D78A-4566-800F-3C232B431EF9}"/>
                  </a:ext>
                </a:extLst>
              </p14:cNvPr>
              <p14:cNvContentPartPr/>
              <p14:nvPr/>
            </p14:nvContentPartPr>
            <p14:xfrm>
              <a:off x="1282875" y="2818490"/>
              <a:ext cx="145800" cy="146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5080D0B-D78A-4566-800F-3C232B431E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64875" y="2587370"/>
                <a:ext cx="268056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8CC83BB-1AEE-48F0-A39D-E6903FD71931}"/>
                  </a:ext>
                </a:extLst>
              </p14:cNvPr>
              <p14:cNvContentPartPr/>
              <p14:nvPr/>
            </p14:nvContentPartPr>
            <p14:xfrm>
              <a:off x="1769343" y="2701871"/>
              <a:ext cx="881280" cy="3531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8CC83BB-1AEE-48F0-A39D-E6903FD7193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51343" y="2683871"/>
                <a:ext cx="9169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4207E4DA-1A0C-480B-9BCA-A24C2D9409B1}"/>
                  </a:ext>
                </a:extLst>
              </p14:cNvPr>
              <p14:cNvContentPartPr/>
              <p14:nvPr/>
            </p14:nvContentPartPr>
            <p14:xfrm>
              <a:off x="6444364" y="4884623"/>
              <a:ext cx="619920" cy="3960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4207E4DA-1A0C-480B-9BCA-A24C2D9409B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26374" y="4866623"/>
                <a:ext cx="655539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B6F9941A-1796-499C-BAF2-D9D2AAFE0CCC}"/>
                  </a:ext>
                </a:extLst>
              </p14:cNvPr>
              <p14:cNvContentPartPr/>
              <p14:nvPr/>
            </p14:nvContentPartPr>
            <p14:xfrm>
              <a:off x="3961084" y="4911263"/>
              <a:ext cx="2213640" cy="5698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B6F9941A-1796-499C-BAF2-D9D2AAFE0CC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43084" y="4893263"/>
                <a:ext cx="224928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8F71F669-1A02-403D-A996-D04049A4D5F5}"/>
                  </a:ext>
                </a:extLst>
              </p14:cNvPr>
              <p14:cNvContentPartPr/>
              <p14:nvPr/>
            </p14:nvContentPartPr>
            <p14:xfrm>
              <a:off x="859324" y="4938263"/>
              <a:ext cx="2799360" cy="55404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8F71F669-1A02-403D-A996-D04049A4D5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41326" y="4920263"/>
                <a:ext cx="2834995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BCCC860C-4E7C-4BE8-9B1B-A082F17B8FDF}"/>
                  </a:ext>
                </a:extLst>
              </p14:cNvPr>
              <p14:cNvContentPartPr/>
              <p14:nvPr/>
            </p14:nvContentPartPr>
            <p14:xfrm>
              <a:off x="7441924" y="4918823"/>
              <a:ext cx="2418840" cy="38988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BCCC860C-4E7C-4BE8-9B1B-A082F17B8F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23924" y="4900823"/>
                <a:ext cx="245448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1CE61720-B1F0-4F11-B96D-5F0835A56998}"/>
                  </a:ext>
                </a:extLst>
              </p14:cNvPr>
              <p14:cNvContentPartPr/>
              <p14:nvPr/>
            </p14:nvContentPartPr>
            <p14:xfrm>
              <a:off x="291543" y="6201203"/>
              <a:ext cx="110160" cy="1101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1CE61720-B1F0-4F11-B96D-5F0835A5699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3543" y="6183203"/>
                <a:ext cx="1458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032D1FDC-82B6-48F1-B9C0-AE7E3F099A95}"/>
                  </a:ext>
                </a:extLst>
              </p14:cNvPr>
              <p14:cNvContentPartPr/>
              <p14:nvPr/>
            </p14:nvContentPartPr>
            <p14:xfrm>
              <a:off x="327604" y="5151689"/>
              <a:ext cx="122040" cy="11340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032D1FDC-82B6-48F1-B9C0-AE7E3F099A9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9604" y="5133689"/>
                <a:ext cx="1576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6F50F1E7-A6E6-4016-A70A-4CBB051B153E}"/>
                  </a:ext>
                </a:extLst>
              </p14:cNvPr>
              <p14:cNvContentPartPr/>
              <p14:nvPr/>
            </p14:nvContentPartPr>
            <p14:xfrm>
              <a:off x="2599143" y="6021563"/>
              <a:ext cx="2154240" cy="42228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6F50F1E7-A6E6-4016-A70A-4CBB051B153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81143" y="6003548"/>
                <a:ext cx="2189880" cy="457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67D5D6EA-F0D3-451F-B7F0-68B5D452DBB1}"/>
                  </a:ext>
                </a:extLst>
              </p14:cNvPr>
              <p14:cNvContentPartPr/>
              <p14:nvPr/>
            </p14:nvContentPartPr>
            <p14:xfrm>
              <a:off x="874383" y="6087083"/>
              <a:ext cx="1344960" cy="3585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67D5D6EA-F0D3-451F-B7F0-68B5D452DBB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56383" y="6069065"/>
                <a:ext cx="1380600" cy="394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A580E581-22D3-456D-A85E-1EBD1D4FA5D4}"/>
                  </a:ext>
                </a:extLst>
              </p14:cNvPr>
              <p14:cNvContentPartPr/>
              <p14:nvPr/>
            </p14:nvContentPartPr>
            <p14:xfrm>
              <a:off x="6694863" y="6042803"/>
              <a:ext cx="1483200" cy="35136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A580E581-22D3-456D-A85E-1EBD1D4FA5D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76863" y="6024803"/>
                <a:ext cx="151884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9A75D4DB-7FF8-429E-9BF4-1680D18CE8DD}"/>
                  </a:ext>
                </a:extLst>
              </p14:cNvPr>
              <p14:cNvContentPartPr/>
              <p14:nvPr/>
            </p14:nvContentPartPr>
            <p14:xfrm>
              <a:off x="6883863" y="2585180"/>
              <a:ext cx="1664640" cy="35316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9A75D4DB-7FF8-429E-9BF4-1680D18CE8D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65863" y="2567180"/>
                <a:ext cx="17002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647BE290-E2EF-46B0-887C-9516FA00265A}"/>
                  </a:ext>
                </a:extLst>
              </p14:cNvPr>
              <p14:cNvContentPartPr/>
              <p14:nvPr/>
            </p14:nvContentPartPr>
            <p14:xfrm>
              <a:off x="6355383" y="6007883"/>
              <a:ext cx="220320" cy="41184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647BE290-E2EF-46B0-887C-9516FA00265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37383" y="5989899"/>
                <a:ext cx="255960" cy="447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D981A787-B667-4172-B0C8-6DA77E484660}"/>
                  </a:ext>
                </a:extLst>
              </p14:cNvPr>
              <p14:cNvContentPartPr/>
              <p14:nvPr/>
            </p14:nvContentPartPr>
            <p14:xfrm>
              <a:off x="4993143" y="6053603"/>
              <a:ext cx="989640" cy="43488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D981A787-B667-4172-B0C8-6DA77E48466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75150" y="6035603"/>
                <a:ext cx="1025267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FA0AB49E-B9E2-4135-84FA-3559B2076B60}"/>
                  </a:ext>
                </a:extLst>
              </p14:cNvPr>
              <p14:cNvContentPartPr/>
              <p14:nvPr/>
            </p14:nvContentPartPr>
            <p14:xfrm>
              <a:off x="5830863" y="2674820"/>
              <a:ext cx="506880" cy="27792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FA0AB49E-B9E2-4135-84FA-3559B2076B6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12863" y="2656820"/>
                <a:ext cx="5425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411A659D-9639-4AFA-97B2-76D9A3B1C6BB}"/>
                  </a:ext>
                </a:extLst>
              </p14:cNvPr>
              <p14:cNvContentPartPr/>
              <p14:nvPr/>
            </p14:nvContentPartPr>
            <p14:xfrm>
              <a:off x="2972823" y="2656151"/>
              <a:ext cx="3616560" cy="50904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411A659D-9639-4AFA-97B2-76D9A3B1C6B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54823" y="2638151"/>
                <a:ext cx="365220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D92296DD-4B58-4DF2-B419-AB1A4EC4D524}"/>
                  </a:ext>
                </a:extLst>
              </p14:cNvPr>
              <p14:cNvContentPartPr/>
              <p14:nvPr/>
            </p14:nvContentPartPr>
            <p14:xfrm>
              <a:off x="5515503" y="2921780"/>
              <a:ext cx="86760" cy="15120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D92296DD-4B58-4DF2-B419-AB1A4EC4D52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97503" y="2903823"/>
                <a:ext cx="122400" cy="186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FBEAEF33-F244-4DA5-9261-B2FCE2A85E85}"/>
                  </a:ext>
                </a:extLst>
              </p14:cNvPr>
              <p14:cNvContentPartPr/>
              <p14:nvPr/>
            </p14:nvContentPartPr>
            <p14:xfrm>
              <a:off x="242223" y="682703"/>
              <a:ext cx="3068280" cy="2264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FBEAEF33-F244-4DA5-9261-B2FCE2A85E8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06223" y="647063"/>
                <a:ext cx="313992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3D3192-F008-4925-8DF0-7EE99609A07A}"/>
                  </a:ext>
                </a:extLst>
              </p14:cNvPr>
              <p14:cNvContentPartPr/>
              <p14:nvPr/>
            </p14:nvContentPartPr>
            <p14:xfrm>
              <a:off x="1320063" y="3356063"/>
              <a:ext cx="117000" cy="130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3D3192-F008-4925-8DF0-7EE99609A07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302063" y="3338063"/>
                <a:ext cx="152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1404277-031D-4D38-9FA6-2067168619A8}"/>
                  </a:ext>
                </a:extLst>
              </p14:cNvPr>
              <p14:cNvContentPartPr/>
              <p14:nvPr/>
            </p14:nvContentPartPr>
            <p14:xfrm>
              <a:off x="1782663" y="3159863"/>
              <a:ext cx="2073960" cy="391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1404277-031D-4D38-9FA6-2067168619A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64660" y="3142207"/>
                <a:ext cx="2109606" cy="427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20D7DA3-7BCC-45DC-A916-42D962D471A5}"/>
                  </a:ext>
                </a:extLst>
              </p14:cNvPr>
              <p14:cNvContentPartPr/>
              <p14:nvPr/>
            </p14:nvContentPartPr>
            <p14:xfrm>
              <a:off x="-145137" y="3090743"/>
              <a:ext cx="6480" cy="6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20D7DA3-7BCC-45DC-A916-42D962D471A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-163137" y="3072743"/>
                <a:ext cx="421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4ECBD8-9929-4DF7-8E33-FB2C48F8CA0A}"/>
                  </a:ext>
                </a:extLst>
              </p14:cNvPr>
              <p14:cNvContentPartPr/>
              <p14:nvPr/>
            </p14:nvContentPartPr>
            <p14:xfrm>
              <a:off x="8827863" y="2472623"/>
              <a:ext cx="391320" cy="403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4ECBD8-9929-4DF7-8E33-FB2C48F8CA0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792223" y="2436623"/>
                <a:ext cx="46296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9C34E1-87E0-4F7D-AF07-47EDE8D50EF3}"/>
                  </a:ext>
                </a:extLst>
              </p14:cNvPr>
              <p14:cNvContentPartPr/>
              <p14:nvPr/>
            </p14:nvContentPartPr>
            <p14:xfrm>
              <a:off x="4022943" y="3378743"/>
              <a:ext cx="78120" cy="185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9C34E1-87E0-4F7D-AF07-47EDE8D50EF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05303" y="3360743"/>
                <a:ext cx="1137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EECD5DB-45C8-412E-81F1-E0B99BA7AEE8}"/>
                  </a:ext>
                </a:extLst>
              </p14:cNvPr>
              <p14:cNvContentPartPr/>
              <p14:nvPr/>
            </p14:nvContentPartPr>
            <p14:xfrm>
              <a:off x="5660943" y="3132143"/>
              <a:ext cx="1230480" cy="307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EECD5DB-45C8-412E-81F1-E0B99BA7AEE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643298" y="3114482"/>
                <a:ext cx="1266130" cy="343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925F0FF-725A-4F3D-9122-32AD14158D00}"/>
                  </a:ext>
                </a:extLst>
              </p14:cNvPr>
              <p14:cNvContentPartPr/>
              <p14:nvPr/>
            </p14:nvContentPartPr>
            <p14:xfrm>
              <a:off x="4322463" y="3172463"/>
              <a:ext cx="994680" cy="367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925F0FF-725A-4F3D-9122-32AD14158D0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304817" y="3154463"/>
                <a:ext cx="1030333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39C31A4-1884-4146-817C-B80208624BC1}"/>
                  </a:ext>
                </a:extLst>
              </p14:cNvPr>
              <p14:cNvContentPartPr/>
              <p14:nvPr/>
            </p14:nvContentPartPr>
            <p14:xfrm>
              <a:off x="7127943" y="3097223"/>
              <a:ext cx="430560" cy="340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39C31A4-1884-4146-817C-B80208624BC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92303" y="3061583"/>
                <a:ext cx="502200" cy="41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26411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0501AD6-496C-4DE9-AEE1-BF57E5869332}"/>
                  </a:ext>
                </a:extLst>
              </p14:cNvPr>
              <p14:cNvContentPartPr/>
              <p14:nvPr/>
            </p14:nvContentPartPr>
            <p14:xfrm>
              <a:off x="6201663" y="168983"/>
              <a:ext cx="2606040" cy="534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0501AD6-496C-4DE9-AEE1-BF57E58693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65663" y="133319"/>
                <a:ext cx="2677680" cy="605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9B48D02-8C88-4706-873F-72D02EFBDFBD}"/>
                  </a:ext>
                </a:extLst>
              </p14:cNvPr>
              <p14:cNvContentPartPr/>
              <p14:nvPr/>
            </p14:nvContentPartPr>
            <p14:xfrm>
              <a:off x="4917903" y="166463"/>
              <a:ext cx="700200" cy="641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9B48D02-8C88-4706-873F-72D02EFBDF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1884" y="130823"/>
                <a:ext cx="771877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D6A4693-2B49-4EC2-A9AF-562D53214375}"/>
                  </a:ext>
                </a:extLst>
              </p14:cNvPr>
              <p14:cNvContentPartPr/>
              <p14:nvPr/>
            </p14:nvContentPartPr>
            <p14:xfrm>
              <a:off x="2639463" y="175463"/>
              <a:ext cx="1947600" cy="555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D6A4693-2B49-4EC2-A9AF-562D532143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03470" y="139823"/>
                <a:ext cx="2019227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D23D2E4-7F8A-4605-819B-BC987AE8CAC1}"/>
                  </a:ext>
                </a:extLst>
              </p14:cNvPr>
              <p14:cNvContentPartPr/>
              <p14:nvPr/>
            </p14:nvContentPartPr>
            <p14:xfrm>
              <a:off x="327543" y="183023"/>
              <a:ext cx="1671840" cy="533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D23D2E4-7F8A-4605-819B-BC987AE8CA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1551" y="147023"/>
                <a:ext cx="1743465" cy="6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055326E-3491-4786-ADE7-53D01FF7EBB8}"/>
                  </a:ext>
                </a:extLst>
              </p14:cNvPr>
              <p14:cNvContentPartPr/>
              <p14:nvPr/>
            </p14:nvContentPartPr>
            <p14:xfrm>
              <a:off x="278583" y="930383"/>
              <a:ext cx="8746560" cy="223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055326E-3491-4786-ADE7-53D01FF7EB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2943" y="894383"/>
                <a:ext cx="881820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7874760-7E6E-43FA-B61F-1D6DCB53CEB9}"/>
                  </a:ext>
                </a:extLst>
              </p14:cNvPr>
              <p14:cNvContentPartPr/>
              <p14:nvPr/>
            </p14:nvContentPartPr>
            <p14:xfrm>
              <a:off x="472623" y="1665503"/>
              <a:ext cx="96480" cy="1242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7874760-7E6E-43FA-B61F-1D6DCB53CEB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4623" y="1647863"/>
                <a:ext cx="13212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B561DC1-F8B3-43A0-AF14-D308E4960463}"/>
                  </a:ext>
                </a:extLst>
              </p14:cNvPr>
              <p14:cNvContentPartPr/>
              <p14:nvPr/>
            </p14:nvContentPartPr>
            <p14:xfrm>
              <a:off x="1056903" y="1557503"/>
              <a:ext cx="615240" cy="3160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B561DC1-F8B3-43A0-AF14-D308E496046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9253" y="1539863"/>
                <a:ext cx="650901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3C52D79-27F5-44B0-A75A-4803B751B684}"/>
                  </a:ext>
                </a:extLst>
              </p14:cNvPr>
              <p14:cNvContentPartPr/>
              <p14:nvPr/>
            </p14:nvContentPartPr>
            <p14:xfrm>
              <a:off x="3369543" y="1483703"/>
              <a:ext cx="1982880" cy="3931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3C52D79-27F5-44B0-A75A-4803B751B68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51900" y="1465703"/>
                <a:ext cx="2018526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43637D8-A1F7-4266-8AA0-B8C17C2479C3}"/>
                  </a:ext>
                </a:extLst>
              </p14:cNvPr>
              <p14:cNvContentPartPr/>
              <p14:nvPr/>
            </p14:nvContentPartPr>
            <p14:xfrm>
              <a:off x="2190183" y="1672343"/>
              <a:ext cx="651960" cy="1980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43637D8-A1F7-4266-8AA0-B8C17C2479C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72543" y="1654376"/>
                <a:ext cx="687600" cy="233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7F854D30-7A21-47AB-9F04-122E3C230B1B}"/>
                  </a:ext>
                </a:extLst>
              </p14:cNvPr>
              <p14:cNvContentPartPr/>
              <p14:nvPr/>
            </p14:nvContentPartPr>
            <p14:xfrm>
              <a:off x="5777223" y="1420703"/>
              <a:ext cx="3078000" cy="4255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7F854D30-7A21-47AB-9F04-122E3C230B1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59223" y="1402703"/>
                <a:ext cx="311364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989CB32-215D-420B-9B95-41A0D24A41DF}"/>
                  </a:ext>
                </a:extLst>
              </p14:cNvPr>
              <p14:cNvContentPartPr/>
              <p14:nvPr/>
            </p14:nvContentPartPr>
            <p14:xfrm>
              <a:off x="942783" y="2237183"/>
              <a:ext cx="1170360" cy="2844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989CB32-215D-420B-9B95-41A0D24A41D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5138" y="2219521"/>
                <a:ext cx="1206011" cy="320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E3C861C-EADA-4F2A-A5FF-E865F9BFEB26}"/>
                  </a:ext>
                </a:extLst>
              </p14:cNvPr>
              <p14:cNvContentPartPr/>
              <p14:nvPr/>
            </p14:nvContentPartPr>
            <p14:xfrm>
              <a:off x="2711823" y="2292983"/>
              <a:ext cx="132840" cy="1796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E3C861C-EADA-4F2A-A5FF-E865F9BFEB2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94183" y="2275343"/>
                <a:ext cx="1684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BEE636B-A391-4A1E-8DAF-0B2A3FFFBCE8}"/>
                  </a:ext>
                </a:extLst>
              </p14:cNvPr>
              <p14:cNvContentPartPr/>
              <p14:nvPr/>
            </p14:nvContentPartPr>
            <p14:xfrm>
              <a:off x="10618503" y="1376063"/>
              <a:ext cx="1485000" cy="3621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BEE636B-A391-4A1E-8DAF-0B2A3FFFBCE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600863" y="1358081"/>
                <a:ext cx="1520640" cy="397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A698CFA7-A1F2-42CD-8581-B42D8C560ED3}"/>
                  </a:ext>
                </a:extLst>
              </p14:cNvPr>
              <p14:cNvContentPartPr/>
              <p14:nvPr/>
            </p14:nvContentPartPr>
            <p14:xfrm>
              <a:off x="9373623" y="1424663"/>
              <a:ext cx="967320" cy="3549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A698CFA7-A1F2-42CD-8581-B42D8C560ED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355623" y="1407023"/>
                <a:ext cx="100296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945926D-A015-4464-9D42-9B2C34C4CB27}"/>
                  </a:ext>
                </a:extLst>
              </p14:cNvPr>
              <p14:cNvContentPartPr/>
              <p14:nvPr/>
            </p14:nvContentPartPr>
            <p14:xfrm>
              <a:off x="6320463" y="2018663"/>
              <a:ext cx="1501200" cy="3942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945926D-A015-4464-9D42-9B2C34C4CB2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02463" y="2001007"/>
                <a:ext cx="1536840" cy="429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7D9141A4-BDC6-4B18-927D-78B06D134312}"/>
                  </a:ext>
                </a:extLst>
              </p14:cNvPr>
              <p14:cNvContentPartPr/>
              <p14:nvPr/>
            </p14:nvContentPartPr>
            <p14:xfrm>
              <a:off x="5061543" y="2139623"/>
              <a:ext cx="924840" cy="3139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7D9141A4-BDC6-4B18-927D-78B06D13431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43550" y="2121644"/>
                <a:ext cx="960466" cy="349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9942101-090D-4986-AF02-1E8B3F1F8AC1}"/>
                  </a:ext>
                </a:extLst>
              </p14:cNvPr>
              <p14:cNvContentPartPr/>
              <p14:nvPr/>
            </p14:nvContentPartPr>
            <p14:xfrm>
              <a:off x="2958783" y="2082383"/>
              <a:ext cx="1716840" cy="401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9942101-090D-4986-AF02-1E8B3F1F8AC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40783" y="2064743"/>
                <a:ext cx="175248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785425AF-C1E3-4847-B94D-B80FB761F440}"/>
                  </a:ext>
                </a:extLst>
              </p14:cNvPr>
              <p14:cNvContentPartPr/>
              <p14:nvPr/>
            </p14:nvContentPartPr>
            <p14:xfrm>
              <a:off x="452463" y="3316823"/>
              <a:ext cx="103680" cy="1123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785425AF-C1E3-4847-B94D-B80FB761F44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4463" y="3299183"/>
                <a:ext cx="1393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C031CA8C-34B2-4E45-B7E8-E5C2F74FFE99}"/>
                  </a:ext>
                </a:extLst>
              </p14:cNvPr>
              <p14:cNvContentPartPr/>
              <p14:nvPr/>
            </p14:nvContentPartPr>
            <p14:xfrm>
              <a:off x="2445063" y="3154823"/>
              <a:ext cx="991800" cy="2995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C031CA8C-34B2-4E45-B7E8-E5C2F74FFE9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27417" y="3136845"/>
                <a:ext cx="1027453" cy="335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A1BDE4C1-28B5-469E-8970-32A3730DF2BC}"/>
                  </a:ext>
                </a:extLst>
              </p14:cNvPr>
              <p14:cNvContentPartPr/>
              <p14:nvPr/>
            </p14:nvContentPartPr>
            <p14:xfrm>
              <a:off x="955383" y="3164543"/>
              <a:ext cx="1101240" cy="3124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A1BDE4C1-28B5-469E-8970-32A3730DF2B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37743" y="3146903"/>
                <a:ext cx="113688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13CAD7B6-84EC-4490-98BE-C06F17967CE2}"/>
                  </a:ext>
                </a:extLst>
              </p14:cNvPr>
              <p14:cNvContentPartPr/>
              <p14:nvPr/>
            </p14:nvContentPartPr>
            <p14:xfrm>
              <a:off x="6654903" y="2951063"/>
              <a:ext cx="1502280" cy="4356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13CAD7B6-84EC-4490-98BE-C06F17967CE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637259" y="2933423"/>
                <a:ext cx="1537929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169AB084-15D1-417C-8685-F008B8DFAB00}"/>
                  </a:ext>
                </a:extLst>
              </p14:cNvPr>
              <p14:cNvContentPartPr/>
              <p14:nvPr/>
            </p14:nvContentPartPr>
            <p14:xfrm>
              <a:off x="5644023" y="3180023"/>
              <a:ext cx="572400" cy="2203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169AB084-15D1-417C-8685-F008B8DFAB0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26023" y="3162383"/>
                <a:ext cx="6080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1BAC7DF2-DF43-4CCF-9215-FFD9C01C328D}"/>
                  </a:ext>
                </a:extLst>
              </p14:cNvPr>
              <p14:cNvContentPartPr/>
              <p14:nvPr/>
            </p14:nvContentPartPr>
            <p14:xfrm>
              <a:off x="3919263" y="3016223"/>
              <a:ext cx="1388880" cy="3920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1BAC7DF2-DF43-4CCF-9215-FFD9C01C328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01268" y="2998240"/>
                <a:ext cx="1424511" cy="427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BDD1A33E-EEB0-4187-A60F-F9879FD18AEC}"/>
                  </a:ext>
                </a:extLst>
              </p14:cNvPr>
              <p14:cNvContentPartPr/>
              <p14:nvPr/>
            </p14:nvContentPartPr>
            <p14:xfrm>
              <a:off x="472983" y="4319063"/>
              <a:ext cx="103320" cy="1324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BDD1A33E-EEB0-4187-A60F-F9879FD18AE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4983" y="4301063"/>
                <a:ext cx="1389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C5567DE7-2C05-4E05-BA6B-0F88E0E5192D}"/>
                  </a:ext>
                </a:extLst>
              </p14:cNvPr>
              <p14:cNvContentPartPr/>
              <p14:nvPr/>
            </p14:nvContentPartPr>
            <p14:xfrm>
              <a:off x="2551263" y="4214303"/>
              <a:ext cx="51840" cy="594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C5567DE7-2C05-4E05-BA6B-0F88E0E5192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33263" y="4196663"/>
                <a:ext cx="874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F0B9FC86-5B9E-416A-B066-CD79AADE7EBC}"/>
                  </a:ext>
                </a:extLst>
              </p14:cNvPr>
              <p14:cNvContentPartPr/>
              <p14:nvPr/>
            </p14:nvContentPartPr>
            <p14:xfrm>
              <a:off x="2569983" y="4391423"/>
              <a:ext cx="51840" cy="608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F0B9FC86-5B9E-416A-B066-CD79AADE7EB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52343" y="4373423"/>
                <a:ext cx="874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CF22B067-D64A-4032-8538-52EE72484BCB}"/>
                  </a:ext>
                </a:extLst>
              </p14:cNvPr>
              <p14:cNvContentPartPr/>
              <p14:nvPr/>
            </p14:nvContentPartPr>
            <p14:xfrm>
              <a:off x="847023" y="4149863"/>
              <a:ext cx="1501920" cy="3607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CF22B067-D64A-4032-8538-52EE72484BC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29383" y="4131845"/>
                <a:ext cx="1537560" cy="396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C5505E0F-30F7-40FF-A753-C8268620C8CB}"/>
                  </a:ext>
                </a:extLst>
              </p14:cNvPr>
              <p14:cNvContentPartPr/>
              <p14:nvPr/>
            </p14:nvContentPartPr>
            <p14:xfrm>
              <a:off x="4714863" y="3956543"/>
              <a:ext cx="20520" cy="2235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C5505E0F-30F7-40FF-A753-C8268620C8C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79223" y="3920903"/>
                <a:ext cx="9216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7F64BDD8-C57E-445B-B7AF-958B76183D89}"/>
                  </a:ext>
                </a:extLst>
              </p14:cNvPr>
              <p14:cNvContentPartPr/>
              <p14:nvPr/>
            </p14:nvContentPartPr>
            <p14:xfrm>
              <a:off x="4708743" y="4400063"/>
              <a:ext cx="65880" cy="738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7F64BDD8-C57E-445B-B7AF-958B76183D8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73103" y="4364063"/>
                <a:ext cx="1375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E9805A43-77CB-42EF-86C9-543159AB6435}"/>
                  </a:ext>
                </a:extLst>
              </p14:cNvPr>
              <p14:cNvContentPartPr/>
              <p14:nvPr/>
            </p14:nvContentPartPr>
            <p14:xfrm>
              <a:off x="3051663" y="4109543"/>
              <a:ext cx="1449720" cy="3510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E9805A43-77CB-42EF-86C9-543159AB643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016023" y="4073866"/>
                <a:ext cx="1521360" cy="422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80AD8987-1D78-4DA1-BA30-DEB6C42006C4}"/>
                  </a:ext>
                </a:extLst>
              </p14:cNvPr>
              <p14:cNvContentPartPr/>
              <p14:nvPr/>
            </p14:nvContentPartPr>
            <p14:xfrm>
              <a:off x="1490343" y="5125823"/>
              <a:ext cx="269640" cy="144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80AD8987-1D78-4DA1-BA30-DEB6C42006C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72703" y="5108183"/>
                <a:ext cx="3052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E5A4C3A2-2AFD-4F6C-B2E4-10C6A32A305E}"/>
                  </a:ext>
                </a:extLst>
              </p14:cNvPr>
              <p14:cNvContentPartPr/>
              <p14:nvPr/>
            </p14:nvContentPartPr>
            <p14:xfrm>
              <a:off x="2056623" y="4924943"/>
              <a:ext cx="907560" cy="3726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E5A4C3A2-2AFD-4F6C-B2E4-10C6A32A305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038983" y="4906943"/>
                <a:ext cx="94320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4C968E36-641E-4222-B96E-F7C2DA86219A}"/>
                  </a:ext>
                </a:extLst>
              </p14:cNvPr>
              <p14:cNvContentPartPr/>
              <p14:nvPr/>
            </p14:nvContentPartPr>
            <p14:xfrm>
              <a:off x="3482583" y="5103503"/>
              <a:ext cx="183960" cy="14580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4C968E36-641E-4222-B96E-F7C2DA86219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64583" y="5085503"/>
                <a:ext cx="21960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D5648941-7DEE-4375-96D3-48D5B74D83F2}"/>
                  </a:ext>
                </a:extLst>
              </p14:cNvPr>
              <p14:cNvContentPartPr/>
              <p14:nvPr/>
            </p14:nvContentPartPr>
            <p14:xfrm>
              <a:off x="5123103" y="4924223"/>
              <a:ext cx="1906200" cy="4525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D5648941-7DEE-4375-96D3-48D5B74D83F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105103" y="4906583"/>
                <a:ext cx="194184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B047C7A7-3C21-4D43-B7F0-3889BB7251D7}"/>
                  </a:ext>
                </a:extLst>
              </p14:cNvPr>
              <p14:cNvContentPartPr/>
              <p14:nvPr/>
            </p14:nvContentPartPr>
            <p14:xfrm>
              <a:off x="4091343" y="4873103"/>
              <a:ext cx="695520" cy="4860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B047C7A7-3C21-4D43-B7F0-3889BB7251D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073343" y="4855103"/>
                <a:ext cx="73116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D241C68D-26F5-443B-999C-3F1D1B36D396}"/>
                  </a:ext>
                </a:extLst>
              </p14:cNvPr>
              <p14:cNvContentPartPr/>
              <p14:nvPr/>
            </p14:nvContentPartPr>
            <p14:xfrm>
              <a:off x="1512663" y="5976143"/>
              <a:ext cx="316800" cy="3420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D241C68D-26F5-443B-999C-3F1D1B36D39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494663" y="5958503"/>
                <a:ext cx="3524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E879E29-4153-4BAD-855F-70B75CC1C8EB}"/>
                  </a:ext>
                </a:extLst>
              </p14:cNvPr>
              <p14:cNvContentPartPr/>
              <p14:nvPr/>
            </p14:nvContentPartPr>
            <p14:xfrm>
              <a:off x="4736463" y="5707223"/>
              <a:ext cx="2123640" cy="3963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E879E29-4153-4BAD-855F-70B75CC1C8E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718823" y="5689583"/>
                <a:ext cx="21592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52D7FFEB-CCB9-4853-941A-C4421C7637CF}"/>
                  </a:ext>
                </a:extLst>
              </p14:cNvPr>
              <p14:cNvContentPartPr/>
              <p14:nvPr/>
            </p14:nvContentPartPr>
            <p14:xfrm>
              <a:off x="2245623" y="5712263"/>
              <a:ext cx="2169360" cy="60120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52D7FFEB-CCB9-4853-941A-C4421C7637C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27626" y="5694623"/>
                <a:ext cx="2204994" cy="6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D786019A-910A-4CF4-9772-9DEB0F93AF1D}"/>
                  </a:ext>
                </a:extLst>
              </p14:cNvPr>
              <p14:cNvContentPartPr/>
              <p14:nvPr/>
            </p14:nvContentPartPr>
            <p14:xfrm>
              <a:off x="8046663" y="5703983"/>
              <a:ext cx="993240" cy="49680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D786019A-910A-4CF4-9772-9DEB0F93AF1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028663" y="5685996"/>
                <a:ext cx="1028880" cy="532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40C1B7D7-A6D5-4718-978A-2EC95C43525B}"/>
                  </a:ext>
                </a:extLst>
              </p14:cNvPr>
              <p14:cNvContentPartPr/>
              <p14:nvPr/>
            </p14:nvContentPartPr>
            <p14:xfrm>
              <a:off x="7320903" y="5692463"/>
              <a:ext cx="349920" cy="48564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40C1B7D7-A6D5-4718-978A-2EC95C43525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302903" y="5674463"/>
                <a:ext cx="38556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F6BAAE72-DFEB-43F3-8BED-88CF419FFD7F}"/>
                  </a:ext>
                </a:extLst>
              </p14:cNvPr>
              <p14:cNvContentPartPr/>
              <p14:nvPr/>
            </p14:nvContentPartPr>
            <p14:xfrm>
              <a:off x="9349143" y="5744663"/>
              <a:ext cx="1622520" cy="38124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F6BAAE72-DFEB-43F3-8BED-88CF419FFD7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331143" y="5727023"/>
                <a:ext cx="1658160" cy="41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04941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E74311A-9F4C-44F1-98E2-3937DD661CF7}"/>
                  </a:ext>
                </a:extLst>
              </p14:cNvPr>
              <p14:cNvContentPartPr/>
              <p14:nvPr/>
            </p14:nvContentPartPr>
            <p14:xfrm>
              <a:off x="81663" y="84743"/>
              <a:ext cx="6182640" cy="1001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E74311A-9F4C-44F1-98E2-3937DD661C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23" y="48756"/>
                <a:ext cx="6254280" cy="1073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10305DD-CB3F-4F09-9A21-0670DFD44525}"/>
                  </a:ext>
                </a:extLst>
              </p14:cNvPr>
              <p14:cNvContentPartPr/>
              <p14:nvPr/>
            </p14:nvContentPartPr>
            <p14:xfrm>
              <a:off x="825063" y="1495943"/>
              <a:ext cx="252000" cy="223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10305DD-CB3F-4F09-9A21-0670DFD445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7063" y="1478303"/>
                <a:ext cx="2876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8AE04BF-B296-4CC5-B27C-3213CD743BFF}"/>
                  </a:ext>
                </a:extLst>
              </p14:cNvPr>
              <p14:cNvContentPartPr/>
              <p14:nvPr/>
            </p14:nvContentPartPr>
            <p14:xfrm>
              <a:off x="2607423" y="1674863"/>
              <a:ext cx="192960" cy="1926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8AE04BF-B296-4CC5-B27C-3213CD743B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9423" y="1657223"/>
                <a:ext cx="22860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9E85237-0876-49AA-95F1-DAC34389C6AE}"/>
                  </a:ext>
                </a:extLst>
              </p14:cNvPr>
              <p14:cNvContentPartPr/>
              <p14:nvPr/>
            </p14:nvContentPartPr>
            <p14:xfrm>
              <a:off x="825423" y="2107943"/>
              <a:ext cx="1925280" cy="1542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9E85237-0876-49AA-95F1-DAC34389C6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7783" y="2090303"/>
                <a:ext cx="1960920" cy="15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6498BC7-C9B6-46B1-8BDF-64FF6D6F6EDA}"/>
                  </a:ext>
                </a:extLst>
              </p14:cNvPr>
              <p14:cNvContentPartPr/>
              <p14:nvPr/>
            </p14:nvContentPartPr>
            <p14:xfrm>
              <a:off x="1036743" y="2908583"/>
              <a:ext cx="1420560" cy="6174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6498BC7-C9B6-46B1-8BDF-64FF6D6F6E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8743" y="2890943"/>
                <a:ext cx="145620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E95978-8BA7-4BDE-9CD2-D3CEEEA02B38}"/>
                  </a:ext>
                </a:extLst>
              </p14:cNvPr>
              <p14:cNvContentPartPr/>
              <p14:nvPr/>
            </p14:nvContentPartPr>
            <p14:xfrm>
              <a:off x="1093263" y="2224943"/>
              <a:ext cx="1404720" cy="4172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E95978-8BA7-4BDE-9CD2-D3CEEEA02B3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5263" y="2207303"/>
                <a:ext cx="144036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A35AF54-932F-4DE3-AA1B-C5CB0E0FF847}"/>
                  </a:ext>
                </a:extLst>
              </p14:cNvPr>
              <p14:cNvContentPartPr/>
              <p14:nvPr/>
            </p14:nvContentPartPr>
            <p14:xfrm>
              <a:off x="1080303" y="1600703"/>
              <a:ext cx="1510920" cy="330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A35AF54-932F-4DE3-AA1B-C5CB0E0FF84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62663" y="1582703"/>
                <a:ext cx="154656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546E176-29E2-4EC0-A0EA-73D67F47615F}"/>
                  </a:ext>
                </a:extLst>
              </p14:cNvPr>
              <p14:cNvContentPartPr/>
              <p14:nvPr/>
            </p14:nvContentPartPr>
            <p14:xfrm>
              <a:off x="4706943" y="1229543"/>
              <a:ext cx="1506600" cy="433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546E176-29E2-4EC0-A0EA-73D67F47615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89303" y="1211903"/>
                <a:ext cx="154224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BD15846-0024-4352-A396-68C56AD2896F}"/>
                  </a:ext>
                </a:extLst>
              </p14:cNvPr>
              <p14:cNvContentPartPr/>
              <p14:nvPr/>
            </p14:nvContentPartPr>
            <p14:xfrm>
              <a:off x="3511383" y="1212263"/>
              <a:ext cx="881640" cy="5205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BD15846-0024-4352-A396-68C56AD2896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93383" y="1194263"/>
                <a:ext cx="91728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2277EE8-03C1-4BF0-A1DA-E863D3B30B61}"/>
                  </a:ext>
                </a:extLst>
              </p14:cNvPr>
              <p14:cNvContentPartPr/>
              <p14:nvPr/>
            </p14:nvContentPartPr>
            <p14:xfrm>
              <a:off x="7788183" y="1367783"/>
              <a:ext cx="547200" cy="2635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2277EE8-03C1-4BF0-A1DA-E863D3B30B6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70531" y="1349808"/>
                <a:ext cx="582863" cy="299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5E97587-3AF9-4F5B-AE92-6F96903BDBDA}"/>
                  </a:ext>
                </a:extLst>
              </p14:cNvPr>
              <p14:cNvContentPartPr/>
              <p14:nvPr/>
            </p14:nvContentPartPr>
            <p14:xfrm>
              <a:off x="6532863" y="1275623"/>
              <a:ext cx="873720" cy="4921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5E97587-3AF9-4F5B-AE92-6F96903BDBD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15223" y="1257623"/>
                <a:ext cx="90936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865574E-FEE5-4955-9A31-EB73C1677750}"/>
                  </a:ext>
                </a:extLst>
              </p14:cNvPr>
              <p14:cNvContentPartPr/>
              <p14:nvPr/>
            </p14:nvContentPartPr>
            <p14:xfrm>
              <a:off x="3764103" y="1919303"/>
              <a:ext cx="187560" cy="1735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865574E-FEE5-4955-9A31-EB73C167775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46103" y="1901663"/>
                <a:ext cx="2232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DF7F328-76CA-4745-AADE-16D6C862DE49}"/>
                  </a:ext>
                </a:extLst>
              </p14:cNvPr>
              <p14:cNvContentPartPr/>
              <p14:nvPr/>
            </p14:nvContentPartPr>
            <p14:xfrm>
              <a:off x="7445823" y="1988783"/>
              <a:ext cx="197640" cy="147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DF7F328-76CA-4745-AADE-16D6C862DE4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28183" y="1970783"/>
                <a:ext cx="2332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EF3CB3C-DC5C-4544-A17F-71692AD8E205}"/>
                  </a:ext>
                </a:extLst>
              </p14:cNvPr>
              <p14:cNvContentPartPr/>
              <p14:nvPr/>
            </p14:nvContentPartPr>
            <p14:xfrm>
              <a:off x="6512343" y="1854863"/>
              <a:ext cx="592920" cy="2757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EF3CB3C-DC5C-4544-A17F-71692AD8E20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94343" y="1836839"/>
                <a:ext cx="628560" cy="311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5BD4358-946B-47EA-8379-D4BC86113387}"/>
                  </a:ext>
                </a:extLst>
              </p14:cNvPr>
              <p14:cNvContentPartPr/>
              <p14:nvPr/>
            </p14:nvContentPartPr>
            <p14:xfrm>
              <a:off x="4367823" y="1815623"/>
              <a:ext cx="1724760" cy="3150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5BD4358-946B-47EA-8379-D4BC8611338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49823" y="1797623"/>
                <a:ext cx="176040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03A197C-BA89-432C-833B-074E512813D4}"/>
                  </a:ext>
                </a:extLst>
              </p14:cNvPr>
              <p14:cNvContentPartPr/>
              <p14:nvPr/>
            </p14:nvContentPartPr>
            <p14:xfrm>
              <a:off x="10598703" y="1321343"/>
              <a:ext cx="330480" cy="291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03A197C-BA89-432C-833B-074E512813D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581044" y="1303343"/>
                <a:ext cx="366159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1B04B9D-7262-40DD-906D-1A55051BA892}"/>
                  </a:ext>
                </a:extLst>
              </p14:cNvPr>
              <p14:cNvContentPartPr/>
              <p14:nvPr/>
            </p14:nvContentPartPr>
            <p14:xfrm>
              <a:off x="8687823" y="1319543"/>
              <a:ext cx="1614960" cy="3211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1B04B9D-7262-40DD-906D-1A55051BA89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69827" y="1301903"/>
                <a:ext cx="1650592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932B407-E8B1-42E2-B4BA-FA908A4D6650}"/>
                  </a:ext>
                </a:extLst>
              </p14:cNvPr>
              <p14:cNvContentPartPr/>
              <p14:nvPr/>
            </p14:nvContentPartPr>
            <p14:xfrm>
              <a:off x="8029743" y="1769183"/>
              <a:ext cx="1736280" cy="3700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932B407-E8B1-42E2-B4BA-FA908A4D665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12099" y="1751183"/>
                <a:ext cx="1771927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A2D95A7-765D-4CB9-95DB-DC0CA1921043}"/>
                  </a:ext>
                </a:extLst>
              </p14:cNvPr>
              <p14:cNvContentPartPr/>
              <p14:nvPr/>
            </p14:nvContentPartPr>
            <p14:xfrm>
              <a:off x="6501903" y="2642903"/>
              <a:ext cx="22320" cy="1411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A2D95A7-765D-4CB9-95DB-DC0CA192104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83903" y="2624903"/>
                <a:ext cx="579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429CAEF-B123-4468-9D92-44E1E4F1B38A}"/>
                  </a:ext>
                </a:extLst>
              </p14:cNvPr>
              <p14:cNvContentPartPr/>
              <p14:nvPr/>
            </p14:nvContentPartPr>
            <p14:xfrm>
              <a:off x="6447543" y="2354543"/>
              <a:ext cx="114480" cy="1123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429CAEF-B123-4468-9D92-44E1E4F1B38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29903" y="2336903"/>
                <a:ext cx="1501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FA9ACB6-8BB1-41EB-9B78-1F13B0589C22}"/>
                  </a:ext>
                </a:extLst>
              </p14:cNvPr>
              <p14:cNvContentPartPr/>
              <p14:nvPr/>
            </p14:nvContentPartPr>
            <p14:xfrm>
              <a:off x="8785383" y="2590343"/>
              <a:ext cx="238680" cy="3585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FA9ACB6-8BB1-41EB-9B78-1F13B0589C2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67383" y="2572343"/>
                <a:ext cx="27432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3620886-A5F6-4B48-970D-08BC6C8AA3F3}"/>
                  </a:ext>
                </a:extLst>
              </p14:cNvPr>
              <p14:cNvContentPartPr/>
              <p14:nvPr/>
            </p14:nvContentPartPr>
            <p14:xfrm>
              <a:off x="8881503" y="2344823"/>
              <a:ext cx="91440" cy="925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3620886-A5F6-4B48-970D-08BC6C8AA3F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63863" y="2326823"/>
                <a:ext cx="1270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57649ADA-C4F9-4449-83CF-8B0926B8663C}"/>
                  </a:ext>
                </a:extLst>
              </p14:cNvPr>
              <p14:cNvContentPartPr/>
              <p14:nvPr/>
            </p14:nvContentPartPr>
            <p14:xfrm>
              <a:off x="8165463" y="2462903"/>
              <a:ext cx="293400" cy="2865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57649ADA-C4F9-4449-83CF-8B0926B8663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147801" y="2445263"/>
                <a:ext cx="329084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887609D-68E3-4D50-A6CC-99688C46954E}"/>
                  </a:ext>
                </a:extLst>
              </p14:cNvPr>
              <p14:cNvContentPartPr/>
              <p14:nvPr/>
            </p14:nvContentPartPr>
            <p14:xfrm>
              <a:off x="6891063" y="2550383"/>
              <a:ext cx="903960" cy="3110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887609D-68E3-4D50-A6CC-99688C46954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73063" y="2532743"/>
                <a:ext cx="93960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865445D-3869-4987-A5CD-1D39DDA13833}"/>
                  </a:ext>
                </a:extLst>
              </p14:cNvPr>
              <p14:cNvContentPartPr/>
              <p14:nvPr/>
            </p14:nvContentPartPr>
            <p14:xfrm>
              <a:off x="5744103" y="2442023"/>
              <a:ext cx="284040" cy="4230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865445D-3869-4987-A5CD-1D39DDA1383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26103" y="2424023"/>
                <a:ext cx="3196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6E5E203-42D6-4D50-8F75-D6706F697463}"/>
                  </a:ext>
                </a:extLst>
              </p14:cNvPr>
              <p14:cNvContentPartPr/>
              <p14:nvPr/>
            </p14:nvContentPartPr>
            <p14:xfrm>
              <a:off x="3603543" y="2488463"/>
              <a:ext cx="1798560" cy="5385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6E5E203-42D6-4D50-8F75-D6706F69746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85543" y="2470823"/>
                <a:ext cx="183420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7CC1B63-E1B1-4BE4-B73F-BD2F9B81CC1E}"/>
                  </a:ext>
                </a:extLst>
              </p14:cNvPr>
              <p14:cNvContentPartPr/>
              <p14:nvPr/>
            </p14:nvContentPartPr>
            <p14:xfrm>
              <a:off x="6460863" y="2367143"/>
              <a:ext cx="98640" cy="91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7CC1B63-E1B1-4BE4-B73F-BD2F9B81CC1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42863" y="2349143"/>
                <a:ext cx="134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E33EE97D-B3F8-4618-9D13-76F66F5F6D04}"/>
                  </a:ext>
                </a:extLst>
              </p14:cNvPr>
              <p14:cNvContentPartPr/>
              <p14:nvPr/>
            </p14:nvContentPartPr>
            <p14:xfrm>
              <a:off x="4979103" y="3500063"/>
              <a:ext cx="32400" cy="156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E33EE97D-B3F8-4618-9D13-76F66F5F6D0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61463" y="3482063"/>
                <a:ext cx="680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FD045AD0-89F7-47D6-87BA-08CD1F0E5629}"/>
                  </a:ext>
                </a:extLst>
              </p14:cNvPr>
              <p14:cNvContentPartPr/>
              <p14:nvPr/>
            </p14:nvContentPartPr>
            <p14:xfrm>
              <a:off x="4930503" y="3223583"/>
              <a:ext cx="131760" cy="1256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FD045AD0-89F7-47D6-87BA-08CD1F0E562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12863" y="3205943"/>
                <a:ext cx="16740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500BD987-27A2-4379-8A9A-8338688702FA}"/>
                  </a:ext>
                </a:extLst>
              </p14:cNvPr>
              <p14:cNvContentPartPr/>
              <p14:nvPr/>
            </p14:nvContentPartPr>
            <p14:xfrm>
              <a:off x="5840583" y="3898223"/>
              <a:ext cx="131760" cy="2404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500BD987-27A2-4379-8A9A-8338688702F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22583" y="3880223"/>
                <a:ext cx="1674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E817DE7-79CB-4D39-9B60-C99B98BF2BFB}"/>
                  </a:ext>
                </a:extLst>
              </p14:cNvPr>
              <p14:cNvContentPartPr/>
              <p14:nvPr/>
            </p14:nvContentPartPr>
            <p14:xfrm>
              <a:off x="6391383" y="3381983"/>
              <a:ext cx="509040" cy="4737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E817DE7-79CB-4D39-9B60-C99B98BF2BF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373396" y="3363997"/>
                <a:ext cx="544655" cy="509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F33045ED-713C-437A-90BF-0204AF4A6047}"/>
                  </a:ext>
                </a:extLst>
              </p14:cNvPr>
              <p14:cNvContentPartPr/>
              <p14:nvPr/>
            </p14:nvContentPartPr>
            <p14:xfrm>
              <a:off x="5856423" y="3243383"/>
              <a:ext cx="315720" cy="5371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F33045ED-713C-437A-90BF-0204AF4A604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838783" y="3225383"/>
                <a:ext cx="35136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6CBA96AC-41AC-42F4-B26A-FDAD16F3C781}"/>
                  </a:ext>
                </a:extLst>
              </p14:cNvPr>
              <p14:cNvContentPartPr/>
              <p14:nvPr/>
            </p14:nvContentPartPr>
            <p14:xfrm>
              <a:off x="4113303" y="3408263"/>
              <a:ext cx="378720" cy="2520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6CBA96AC-41AC-42F4-B26A-FDAD16F3C78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95303" y="3390289"/>
                <a:ext cx="414360" cy="287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C360238-B305-41C8-929A-92CF604095B2}"/>
                  </a:ext>
                </a:extLst>
              </p14:cNvPr>
              <p14:cNvContentPartPr/>
              <p14:nvPr/>
            </p14:nvContentPartPr>
            <p14:xfrm>
              <a:off x="3216183" y="3378023"/>
              <a:ext cx="570960" cy="3603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C360238-B305-41C8-929A-92CF604095B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98183" y="3360023"/>
                <a:ext cx="6066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74E50AAB-4773-4C34-9F3E-F208DE5D444F}"/>
                  </a:ext>
                </a:extLst>
              </p14:cNvPr>
              <p14:cNvContentPartPr/>
              <p14:nvPr/>
            </p14:nvContentPartPr>
            <p14:xfrm>
              <a:off x="10938543" y="3332303"/>
              <a:ext cx="132120" cy="3128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74E50AAB-4773-4C34-9F3E-F208DE5D444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920903" y="3314303"/>
                <a:ext cx="1677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87D4B0B4-F37A-49FA-9E6F-4F190CEB618C}"/>
                  </a:ext>
                </a:extLst>
              </p14:cNvPr>
              <p14:cNvContentPartPr/>
              <p14:nvPr/>
            </p14:nvContentPartPr>
            <p14:xfrm>
              <a:off x="10973463" y="3065903"/>
              <a:ext cx="90360" cy="828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87D4B0B4-F37A-49FA-9E6F-4F190CEB618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955463" y="3047903"/>
                <a:ext cx="1260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4DEC4FB7-1F69-42EF-9044-5739C88224F7}"/>
                  </a:ext>
                </a:extLst>
              </p14:cNvPr>
              <p14:cNvContentPartPr/>
              <p14:nvPr/>
            </p14:nvContentPartPr>
            <p14:xfrm>
              <a:off x="9606543" y="3119183"/>
              <a:ext cx="1141200" cy="5029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4DEC4FB7-1F69-42EF-9044-5739C88224F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588903" y="3101183"/>
                <a:ext cx="117684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F06C2208-EA91-44F9-99DE-CBB0BF5BC530}"/>
                  </a:ext>
                </a:extLst>
              </p14:cNvPr>
              <p14:cNvContentPartPr/>
              <p14:nvPr/>
            </p14:nvContentPartPr>
            <p14:xfrm>
              <a:off x="8940903" y="3241943"/>
              <a:ext cx="322920" cy="2840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F06C2208-EA91-44F9-99DE-CBB0BF5BC53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923263" y="3224303"/>
                <a:ext cx="3585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C4D41328-7FCB-499A-B137-BC31EDFEB332}"/>
                  </a:ext>
                </a:extLst>
              </p14:cNvPr>
              <p14:cNvContentPartPr/>
              <p14:nvPr/>
            </p14:nvContentPartPr>
            <p14:xfrm>
              <a:off x="8117943" y="3194063"/>
              <a:ext cx="554400" cy="3686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C4D41328-7FCB-499A-B137-BC31EDFEB33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099943" y="3176406"/>
                <a:ext cx="590040" cy="404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2D25BD7-D1F6-4B53-8EBD-DD4191C4E6AF}"/>
                  </a:ext>
                </a:extLst>
              </p14:cNvPr>
              <p14:cNvContentPartPr/>
              <p14:nvPr/>
            </p14:nvContentPartPr>
            <p14:xfrm>
              <a:off x="8291463" y="3779063"/>
              <a:ext cx="567360" cy="6282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2D25BD7-D1F6-4B53-8EBD-DD4191C4E6A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273823" y="3761423"/>
                <a:ext cx="60300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D2ABABDF-B764-4BF4-845F-23D12CA8D06C}"/>
                  </a:ext>
                </a:extLst>
              </p14:cNvPr>
              <p14:cNvContentPartPr/>
              <p14:nvPr/>
            </p14:nvContentPartPr>
            <p14:xfrm>
              <a:off x="9479823" y="3911543"/>
              <a:ext cx="174240" cy="1857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D2ABABDF-B764-4BF4-845F-23D12CA8D06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461823" y="3893543"/>
                <a:ext cx="2098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8E09FAED-C97F-4D09-8DC0-B94468FE818E}"/>
                  </a:ext>
                </a:extLst>
              </p14:cNvPr>
              <p14:cNvContentPartPr/>
              <p14:nvPr/>
            </p14:nvContentPartPr>
            <p14:xfrm>
              <a:off x="9851343" y="3757823"/>
              <a:ext cx="943200" cy="74700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8E09FAED-C97F-4D09-8DC0-B94468FE818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833696" y="3740183"/>
                <a:ext cx="978854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C225B07-ED3E-45EF-BE58-36FD464CBCB5}"/>
                  </a:ext>
                </a:extLst>
              </p14:cNvPr>
              <p14:cNvContentPartPr/>
              <p14:nvPr/>
            </p14:nvContentPartPr>
            <p14:xfrm>
              <a:off x="8755503" y="3936743"/>
              <a:ext cx="329040" cy="5680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C225B07-ED3E-45EF-BE58-36FD464CBCB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737503" y="3919103"/>
                <a:ext cx="364680" cy="6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B739E9F6-849D-4BFB-B527-329C0BE2AC9D}"/>
                  </a:ext>
                </a:extLst>
              </p14:cNvPr>
              <p14:cNvContentPartPr/>
              <p14:nvPr/>
            </p14:nvContentPartPr>
            <p14:xfrm>
              <a:off x="5294103" y="3626783"/>
              <a:ext cx="98280" cy="2016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B739E9F6-849D-4BFB-B527-329C0BE2AC9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276103" y="3608783"/>
                <a:ext cx="1339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90B633B1-7B3E-43A3-92A8-5F346810ED14}"/>
                  </a:ext>
                </a:extLst>
              </p14:cNvPr>
              <p14:cNvContentPartPr/>
              <p14:nvPr/>
            </p14:nvContentPartPr>
            <p14:xfrm>
              <a:off x="11271543" y="3436343"/>
              <a:ext cx="88560" cy="2181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90B633B1-7B3E-43A3-92A8-5F346810ED1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253903" y="3418343"/>
                <a:ext cx="124200" cy="2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91809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E74311A-9F4C-44F1-98E2-3937DD661CF7}"/>
                  </a:ext>
                </a:extLst>
              </p14:cNvPr>
              <p14:cNvContentPartPr/>
              <p14:nvPr/>
            </p14:nvContentPartPr>
            <p14:xfrm>
              <a:off x="81663" y="84743"/>
              <a:ext cx="6182640" cy="1001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E74311A-9F4C-44F1-98E2-3937DD661C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23" y="48756"/>
                <a:ext cx="6254280" cy="1073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10305DD-CB3F-4F09-9A21-0670DFD44525}"/>
                  </a:ext>
                </a:extLst>
              </p14:cNvPr>
              <p14:cNvContentPartPr/>
              <p14:nvPr/>
            </p14:nvContentPartPr>
            <p14:xfrm>
              <a:off x="825063" y="1495943"/>
              <a:ext cx="252000" cy="223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10305DD-CB3F-4F09-9A21-0670DFD445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7063" y="1478303"/>
                <a:ext cx="2876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8AE04BF-B296-4CC5-B27C-3213CD743BFF}"/>
                  </a:ext>
                </a:extLst>
              </p14:cNvPr>
              <p14:cNvContentPartPr/>
              <p14:nvPr/>
            </p14:nvContentPartPr>
            <p14:xfrm>
              <a:off x="2607423" y="1674863"/>
              <a:ext cx="192960" cy="1926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8AE04BF-B296-4CC5-B27C-3213CD743B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9423" y="1657223"/>
                <a:ext cx="22860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9E85237-0876-49AA-95F1-DAC34389C6AE}"/>
                  </a:ext>
                </a:extLst>
              </p14:cNvPr>
              <p14:cNvContentPartPr/>
              <p14:nvPr/>
            </p14:nvContentPartPr>
            <p14:xfrm>
              <a:off x="825423" y="2107943"/>
              <a:ext cx="1925280" cy="1542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9E85237-0876-49AA-95F1-DAC34389C6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7783" y="2090303"/>
                <a:ext cx="1960920" cy="15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6498BC7-C9B6-46B1-8BDF-64FF6D6F6EDA}"/>
                  </a:ext>
                </a:extLst>
              </p14:cNvPr>
              <p14:cNvContentPartPr/>
              <p14:nvPr/>
            </p14:nvContentPartPr>
            <p14:xfrm>
              <a:off x="1036743" y="2908583"/>
              <a:ext cx="1420560" cy="6174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6498BC7-C9B6-46B1-8BDF-64FF6D6F6E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8743" y="2890943"/>
                <a:ext cx="145620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E95978-8BA7-4BDE-9CD2-D3CEEEA02B38}"/>
                  </a:ext>
                </a:extLst>
              </p14:cNvPr>
              <p14:cNvContentPartPr/>
              <p14:nvPr/>
            </p14:nvContentPartPr>
            <p14:xfrm>
              <a:off x="1093263" y="2224943"/>
              <a:ext cx="1404720" cy="4172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E95978-8BA7-4BDE-9CD2-D3CEEEA02B3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5263" y="2207303"/>
                <a:ext cx="144036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A35AF54-932F-4DE3-AA1B-C5CB0E0FF847}"/>
                  </a:ext>
                </a:extLst>
              </p14:cNvPr>
              <p14:cNvContentPartPr/>
              <p14:nvPr/>
            </p14:nvContentPartPr>
            <p14:xfrm>
              <a:off x="1080303" y="1600703"/>
              <a:ext cx="1510920" cy="330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A35AF54-932F-4DE3-AA1B-C5CB0E0FF84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62663" y="1582703"/>
                <a:ext cx="154656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546E176-29E2-4EC0-A0EA-73D67F47615F}"/>
                  </a:ext>
                </a:extLst>
              </p14:cNvPr>
              <p14:cNvContentPartPr/>
              <p14:nvPr/>
            </p14:nvContentPartPr>
            <p14:xfrm>
              <a:off x="4706943" y="1229543"/>
              <a:ext cx="1506600" cy="433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546E176-29E2-4EC0-A0EA-73D67F47615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89303" y="1211903"/>
                <a:ext cx="154224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BD15846-0024-4352-A396-68C56AD2896F}"/>
                  </a:ext>
                </a:extLst>
              </p14:cNvPr>
              <p14:cNvContentPartPr/>
              <p14:nvPr/>
            </p14:nvContentPartPr>
            <p14:xfrm>
              <a:off x="3511383" y="1212263"/>
              <a:ext cx="881640" cy="5205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BD15846-0024-4352-A396-68C56AD2896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93383" y="1194263"/>
                <a:ext cx="91728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2277EE8-03C1-4BF0-A1DA-E863D3B30B61}"/>
                  </a:ext>
                </a:extLst>
              </p14:cNvPr>
              <p14:cNvContentPartPr/>
              <p14:nvPr/>
            </p14:nvContentPartPr>
            <p14:xfrm>
              <a:off x="7788183" y="1367783"/>
              <a:ext cx="547200" cy="2635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2277EE8-03C1-4BF0-A1DA-E863D3B30B6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70531" y="1349808"/>
                <a:ext cx="582863" cy="299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5E97587-3AF9-4F5B-AE92-6F96903BDBDA}"/>
                  </a:ext>
                </a:extLst>
              </p14:cNvPr>
              <p14:cNvContentPartPr/>
              <p14:nvPr/>
            </p14:nvContentPartPr>
            <p14:xfrm>
              <a:off x="6532863" y="1275623"/>
              <a:ext cx="873720" cy="4921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5E97587-3AF9-4F5B-AE92-6F96903BDBD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15223" y="1257623"/>
                <a:ext cx="90936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865574E-FEE5-4955-9A31-EB73C1677750}"/>
                  </a:ext>
                </a:extLst>
              </p14:cNvPr>
              <p14:cNvContentPartPr/>
              <p14:nvPr/>
            </p14:nvContentPartPr>
            <p14:xfrm>
              <a:off x="3764103" y="1919303"/>
              <a:ext cx="187560" cy="1735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865574E-FEE5-4955-9A31-EB73C167775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46103" y="1901663"/>
                <a:ext cx="2232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DF7F328-76CA-4745-AADE-16D6C862DE49}"/>
                  </a:ext>
                </a:extLst>
              </p14:cNvPr>
              <p14:cNvContentPartPr/>
              <p14:nvPr/>
            </p14:nvContentPartPr>
            <p14:xfrm>
              <a:off x="7445823" y="1988783"/>
              <a:ext cx="197640" cy="147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DF7F328-76CA-4745-AADE-16D6C862DE4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28183" y="1970783"/>
                <a:ext cx="2332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EF3CB3C-DC5C-4544-A17F-71692AD8E205}"/>
                  </a:ext>
                </a:extLst>
              </p14:cNvPr>
              <p14:cNvContentPartPr/>
              <p14:nvPr/>
            </p14:nvContentPartPr>
            <p14:xfrm>
              <a:off x="6512343" y="1854863"/>
              <a:ext cx="592920" cy="2757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EF3CB3C-DC5C-4544-A17F-71692AD8E20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94343" y="1836839"/>
                <a:ext cx="628560" cy="311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5BD4358-946B-47EA-8379-D4BC86113387}"/>
                  </a:ext>
                </a:extLst>
              </p14:cNvPr>
              <p14:cNvContentPartPr/>
              <p14:nvPr/>
            </p14:nvContentPartPr>
            <p14:xfrm>
              <a:off x="4367823" y="1815623"/>
              <a:ext cx="1724760" cy="3150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5BD4358-946B-47EA-8379-D4BC8611338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49823" y="1797623"/>
                <a:ext cx="176040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03A197C-BA89-432C-833B-074E512813D4}"/>
                  </a:ext>
                </a:extLst>
              </p14:cNvPr>
              <p14:cNvContentPartPr/>
              <p14:nvPr/>
            </p14:nvContentPartPr>
            <p14:xfrm>
              <a:off x="10598703" y="1321343"/>
              <a:ext cx="330480" cy="291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03A197C-BA89-432C-833B-074E512813D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581044" y="1303343"/>
                <a:ext cx="366159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1B04B9D-7262-40DD-906D-1A55051BA892}"/>
                  </a:ext>
                </a:extLst>
              </p14:cNvPr>
              <p14:cNvContentPartPr/>
              <p14:nvPr/>
            </p14:nvContentPartPr>
            <p14:xfrm>
              <a:off x="8687823" y="1319543"/>
              <a:ext cx="1614960" cy="3211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1B04B9D-7262-40DD-906D-1A55051BA89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69827" y="1301903"/>
                <a:ext cx="1650592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932B407-E8B1-42E2-B4BA-FA908A4D6650}"/>
                  </a:ext>
                </a:extLst>
              </p14:cNvPr>
              <p14:cNvContentPartPr/>
              <p14:nvPr/>
            </p14:nvContentPartPr>
            <p14:xfrm>
              <a:off x="8029743" y="1769183"/>
              <a:ext cx="1736280" cy="3700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932B407-E8B1-42E2-B4BA-FA908A4D665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12099" y="1751183"/>
                <a:ext cx="1771927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A2D95A7-765D-4CB9-95DB-DC0CA1921043}"/>
                  </a:ext>
                </a:extLst>
              </p14:cNvPr>
              <p14:cNvContentPartPr/>
              <p14:nvPr/>
            </p14:nvContentPartPr>
            <p14:xfrm>
              <a:off x="6501903" y="2642903"/>
              <a:ext cx="22320" cy="1411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A2D95A7-765D-4CB9-95DB-DC0CA192104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83903" y="2624903"/>
                <a:ext cx="579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429CAEF-B123-4468-9D92-44E1E4F1B38A}"/>
                  </a:ext>
                </a:extLst>
              </p14:cNvPr>
              <p14:cNvContentPartPr/>
              <p14:nvPr/>
            </p14:nvContentPartPr>
            <p14:xfrm>
              <a:off x="6447543" y="2354543"/>
              <a:ext cx="114480" cy="1123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429CAEF-B123-4468-9D92-44E1E4F1B38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29903" y="2336903"/>
                <a:ext cx="1501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FA9ACB6-8BB1-41EB-9B78-1F13B0589C22}"/>
                  </a:ext>
                </a:extLst>
              </p14:cNvPr>
              <p14:cNvContentPartPr/>
              <p14:nvPr/>
            </p14:nvContentPartPr>
            <p14:xfrm>
              <a:off x="8785383" y="2590343"/>
              <a:ext cx="238680" cy="3585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FA9ACB6-8BB1-41EB-9B78-1F13B0589C2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67383" y="2572343"/>
                <a:ext cx="27432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3620886-A5F6-4B48-970D-08BC6C8AA3F3}"/>
                  </a:ext>
                </a:extLst>
              </p14:cNvPr>
              <p14:cNvContentPartPr/>
              <p14:nvPr/>
            </p14:nvContentPartPr>
            <p14:xfrm>
              <a:off x="8881503" y="2344823"/>
              <a:ext cx="91440" cy="925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3620886-A5F6-4B48-970D-08BC6C8AA3F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63863" y="2326823"/>
                <a:ext cx="1270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57649ADA-C4F9-4449-83CF-8B0926B8663C}"/>
                  </a:ext>
                </a:extLst>
              </p14:cNvPr>
              <p14:cNvContentPartPr/>
              <p14:nvPr/>
            </p14:nvContentPartPr>
            <p14:xfrm>
              <a:off x="8165463" y="2462903"/>
              <a:ext cx="293400" cy="2865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57649ADA-C4F9-4449-83CF-8B0926B8663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147801" y="2445263"/>
                <a:ext cx="329084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887609D-68E3-4D50-A6CC-99688C46954E}"/>
                  </a:ext>
                </a:extLst>
              </p14:cNvPr>
              <p14:cNvContentPartPr/>
              <p14:nvPr/>
            </p14:nvContentPartPr>
            <p14:xfrm>
              <a:off x="6891063" y="2550383"/>
              <a:ext cx="903960" cy="3110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887609D-68E3-4D50-A6CC-99688C46954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73063" y="2532743"/>
                <a:ext cx="93960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865445D-3869-4987-A5CD-1D39DDA13833}"/>
                  </a:ext>
                </a:extLst>
              </p14:cNvPr>
              <p14:cNvContentPartPr/>
              <p14:nvPr/>
            </p14:nvContentPartPr>
            <p14:xfrm>
              <a:off x="5744103" y="2442023"/>
              <a:ext cx="284040" cy="4230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865445D-3869-4987-A5CD-1D39DDA1383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26103" y="2424023"/>
                <a:ext cx="3196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6E5E203-42D6-4D50-8F75-D6706F697463}"/>
                  </a:ext>
                </a:extLst>
              </p14:cNvPr>
              <p14:cNvContentPartPr/>
              <p14:nvPr/>
            </p14:nvContentPartPr>
            <p14:xfrm>
              <a:off x="3603543" y="2488463"/>
              <a:ext cx="1798560" cy="5385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6E5E203-42D6-4D50-8F75-D6706F69746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85543" y="2470823"/>
                <a:ext cx="183420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7CC1B63-E1B1-4BE4-B73F-BD2F9B81CC1E}"/>
                  </a:ext>
                </a:extLst>
              </p14:cNvPr>
              <p14:cNvContentPartPr/>
              <p14:nvPr/>
            </p14:nvContentPartPr>
            <p14:xfrm>
              <a:off x="6460863" y="2367143"/>
              <a:ext cx="98640" cy="91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7CC1B63-E1B1-4BE4-B73F-BD2F9B81CC1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42863" y="2349143"/>
                <a:ext cx="134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E33EE97D-B3F8-4618-9D13-76F66F5F6D04}"/>
                  </a:ext>
                </a:extLst>
              </p14:cNvPr>
              <p14:cNvContentPartPr/>
              <p14:nvPr/>
            </p14:nvContentPartPr>
            <p14:xfrm>
              <a:off x="4979103" y="3500063"/>
              <a:ext cx="32400" cy="156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E33EE97D-B3F8-4618-9D13-76F66F5F6D0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61463" y="3482063"/>
                <a:ext cx="680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FD045AD0-89F7-47D6-87BA-08CD1F0E5629}"/>
                  </a:ext>
                </a:extLst>
              </p14:cNvPr>
              <p14:cNvContentPartPr/>
              <p14:nvPr/>
            </p14:nvContentPartPr>
            <p14:xfrm>
              <a:off x="4930503" y="3223583"/>
              <a:ext cx="131760" cy="1256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FD045AD0-89F7-47D6-87BA-08CD1F0E562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12863" y="3205943"/>
                <a:ext cx="16740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500BD987-27A2-4379-8A9A-8338688702FA}"/>
                  </a:ext>
                </a:extLst>
              </p14:cNvPr>
              <p14:cNvContentPartPr/>
              <p14:nvPr/>
            </p14:nvContentPartPr>
            <p14:xfrm>
              <a:off x="5840583" y="3898223"/>
              <a:ext cx="131760" cy="2404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500BD987-27A2-4379-8A9A-8338688702F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22583" y="3880223"/>
                <a:ext cx="1674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E817DE7-79CB-4D39-9B60-C99B98BF2BFB}"/>
                  </a:ext>
                </a:extLst>
              </p14:cNvPr>
              <p14:cNvContentPartPr/>
              <p14:nvPr/>
            </p14:nvContentPartPr>
            <p14:xfrm>
              <a:off x="6391383" y="3381983"/>
              <a:ext cx="509040" cy="4737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E817DE7-79CB-4D39-9B60-C99B98BF2BF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373396" y="3363997"/>
                <a:ext cx="544655" cy="509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F33045ED-713C-437A-90BF-0204AF4A6047}"/>
                  </a:ext>
                </a:extLst>
              </p14:cNvPr>
              <p14:cNvContentPartPr/>
              <p14:nvPr/>
            </p14:nvContentPartPr>
            <p14:xfrm>
              <a:off x="5856423" y="3243383"/>
              <a:ext cx="315720" cy="5371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F33045ED-713C-437A-90BF-0204AF4A604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838783" y="3225383"/>
                <a:ext cx="35136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6CBA96AC-41AC-42F4-B26A-FDAD16F3C781}"/>
                  </a:ext>
                </a:extLst>
              </p14:cNvPr>
              <p14:cNvContentPartPr/>
              <p14:nvPr/>
            </p14:nvContentPartPr>
            <p14:xfrm>
              <a:off x="4113303" y="3408263"/>
              <a:ext cx="378720" cy="2520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6CBA96AC-41AC-42F4-B26A-FDAD16F3C78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95303" y="3390289"/>
                <a:ext cx="414360" cy="287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C360238-B305-41C8-929A-92CF604095B2}"/>
                  </a:ext>
                </a:extLst>
              </p14:cNvPr>
              <p14:cNvContentPartPr/>
              <p14:nvPr/>
            </p14:nvContentPartPr>
            <p14:xfrm>
              <a:off x="3216183" y="3378023"/>
              <a:ext cx="570960" cy="3603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C360238-B305-41C8-929A-92CF604095B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98183" y="3360023"/>
                <a:ext cx="6066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74E50AAB-4773-4C34-9F3E-F208DE5D444F}"/>
                  </a:ext>
                </a:extLst>
              </p14:cNvPr>
              <p14:cNvContentPartPr/>
              <p14:nvPr/>
            </p14:nvContentPartPr>
            <p14:xfrm>
              <a:off x="10938543" y="3332303"/>
              <a:ext cx="132120" cy="3128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74E50AAB-4773-4C34-9F3E-F208DE5D444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920903" y="3314303"/>
                <a:ext cx="1677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87D4B0B4-F37A-49FA-9E6F-4F190CEB618C}"/>
                  </a:ext>
                </a:extLst>
              </p14:cNvPr>
              <p14:cNvContentPartPr/>
              <p14:nvPr/>
            </p14:nvContentPartPr>
            <p14:xfrm>
              <a:off x="10973463" y="3065903"/>
              <a:ext cx="90360" cy="828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87D4B0B4-F37A-49FA-9E6F-4F190CEB618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955463" y="3047903"/>
                <a:ext cx="1260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4DEC4FB7-1F69-42EF-9044-5739C88224F7}"/>
                  </a:ext>
                </a:extLst>
              </p14:cNvPr>
              <p14:cNvContentPartPr/>
              <p14:nvPr/>
            </p14:nvContentPartPr>
            <p14:xfrm>
              <a:off x="9606543" y="3119183"/>
              <a:ext cx="1141200" cy="5029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4DEC4FB7-1F69-42EF-9044-5739C88224F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588903" y="3101183"/>
                <a:ext cx="117684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F06C2208-EA91-44F9-99DE-CBB0BF5BC530}"/>
                  </a:ext>
                </a:extLst>
              </p14:cNvPr>
              <p14:cNvContentPartPr/>
              <p14:nvPr/>
            </p14:nvContentPartPr>
            <p14:xfrm>
              <a:off x="8940903" y="3241943"/>
              <a:ext cx="322920" cy="2840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F06C2208-EA91-44F9-99DE-CBB0BF5BC53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923263" y="3224303"/>
                <a:ext cx="3585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C4D41328-7FCB-499A-B137-BC31EDFEB332}"/>
                  </a:ext>
                </a:extLst>
              </p14:cNvPr>
              <p14:cNvContentPartPr/>
              <p14:nvPr/>
            </p14:nvContentPartPr>
            <p14:xfrm>
              <a:off x="8117943" y="3194063"/>
              <a:ext cx="554400" cy="3686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C4D41328-7FCB-499A-B137-BC31EDFEB33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099943" y="3176406"/>
                <a:ext cx="590040" cy="404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2D25BD7-D1F6-4B53-8EBD-DD4191C4E6AF}"/>
                  </a:ext>
                </a:extLst>
              </p14:cNvPr>
              <p14:cNvContentPartPr/>
              <p14:nvPr/>
            </p14:nvContentPartPr>
            <p14:xfrm>
              <a:off x="8291463" y="3779063"/>
              <a:ext cx="567360" cy="6282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2D25BD7-D1F6-4B53-8EBD-DD4191C4E6A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273823" y="3761423"/>
                <a:ext cx="60300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D2ABABDF-B764-4BF4-845F-23D12CA8D06C}"/>
                  </a:ext>
                </a:extLst>
              </p14:cNvPr>
              <p14:cNvContentPartPr/>
              <p14:nvPr/>
            </p14:nvContentPartPr>
            <p14:xfrm>
              <a:off x="9479823" y="3911543"/>
              <a:ext cx="174240" cy="1857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D2ABABDF-B764-4BF4-845F-23D12CA8D06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461823" y="3893543"/>
                <a:ext cx="2098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8E09FAED-C97F-4D09-8DC0-B94468FE818E}"/>
                  </a:ext>
                </a:extLst>
              </p14:cNvPr>
              <p14:cNvContentPartPr/>
              <p14:nvPr/>
            </p14:nvContentPartPr>
            <p14:xfrm>
              <a:off x="9851343" y="3757823"/>
              <a:ext cx="943200" cy="74700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8E09FAED-C97F-4D09-8DC0-B94468FE818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833696" y="3740183"/>
                <a:ext cx="978854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C225B07-ED3E-45EF-BE58-36FD464CBCB5}"/>
                  </a:ext>
                </a:extLst>
              </p14:cNvPr>
              <p14:cNvContentPartPr/>
              <p14:nvPr/>
            </p14:nvContentPartPr>
            <p14:xfrm>
              <a:off x="8755503" y="3936743"/>
              <a:ext cx="329040" cy="5680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C225B07-ED3E-45EF-BE58-36FD464CBCB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737503" y="3919103"/>
                <a:ext cx="364680" cy="6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B739E9F6-849D-4BFB-B527-329C0BE2AC9D}"/>
                  </a:ext>
                </a:extLst>
              </p14:cNvPr>
              <p14:cNvContentPartPr/>
              <p14:nvPr/>
            </p14:nvContentPartPr>
            <p14:xfrm>
              <a:off x="5294103" y="3626783"/>
              <a:ext cx="98280" cy="2016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B739E9F6-849D-4BFB-B527-329C0BE2AC9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276103" y="3608783"/>
                <a:ext cx="1339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90B633B1-7B3E-43A3-92A8-5F346810ED14}"/>
                  </a:ext>
                </a:extLst>
              </p14:cNvPr>
              <p14:cNvContentPartPr/>
              <p14:nvPr/>
            </p14:nvContentPartPr>
            <p14:xfrm>
              <a:off x="11271543" y="3436343"/>
              <a:ext cx="88560" cy="2181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90B633B1-7B3E-43A3-92A8-5F346810ED1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253903" y="3418343"/>
                <a:ext cx="124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B6B75BA4-4F98-4F75-AB29-9477191952CA}"/>
                  </a:ext>
                </a:extLst>
              </p14:cNvPr>
              <p14:cNvContentPartPr/>
              <p14:nvPr/>
            </p14:nvContentPartPr>
            <p14:xfrm>
              <a:off x="197223" y="4775903"/>
              <a:ext cx="2023200" cy="5533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B6B75BA4-4F98-4F75-AB29-9477191952C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79223" y="4757903"/>
                <a:ext cx="205884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A7A75F29-78AD-440E-9AF4-443F6C26AC9B}"/>
                  </a:ext>
                </a:extLst>
              </p14:cNvPr>
              <p14:cNvContentPartPr/>
              <p14:nvPr/>
            </p14:nvContentPartPr>
            <p14:xfrm>
              <a:off x="2595903" y="4703903"/>
              <a:ext cx="1427760" cy="5223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A7A75F29-78AD-440E-9AF4-443F6C26AC9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577903" y="4686263"/>
                <a:ext cx="146340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20B7DBAD-3E65-4588-83BD-B2CAFE2531C4}"/>
                  </a:ext>
                </a:extLst>
              </p14:cNvPr>
              <p14:cNvContentPartPr/>
              <p14:nvPr/>
            </p14:nvContentPartPr>
            <p14:xfrm>
              <a:off x="4375743" y="4515263"/>
              <a:ext cx="724680" cy="5997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20B7DBAD-3E65-4588-83BD-B2CAFE2531C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357743" y="4497263"/>
                <a:ext cx="76032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FED7310B-C163-4592-890E-A6B18A09E40E}"/>
                  </a:ext>
                </a:extLst>
              </p14:cNvPr>
              <p14:cNvContentPartPr/>
              <p14:nvPr/>
            </p14:nvContentPartPr>
            <p14:xfrm>
              <a:off x="1587903" y="5422823"/>
              <a:ext cx="2055600" cy="4100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FED7310B-C163-4592-890E-A6B18A09E40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569906" y="5404839"/>
                <a:ext cx="2091234" cy="445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8DAA7066-D318-4728-9979-7422BD2C922F}"/>
                  </a:ext>
                </a:extLst>
              </p14:cNvPr>
              <p14:cNvContentPartPr/>
              <p14:nvPr/>
            </p14:nvContentPartPr>
            <p14:xfrm>
              <a:off x="408903" y="5491583"/>
              <a:ext cx="774360" cy="5187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8DAA7066-D318-4728-9979-7422BD2C922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90895" y="5473931"/>
                <a:ext cx="810017" cy="554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466DB7D5-D76A-4848-A0E8-264C6E2270E0}"/>
                  </a:ext>
                </a:extLst>
              </p14:cNvPr>
              <p14:cNvContentPartPr/>
              <p14:nvPr/>
            </p14:nvContentPartPr>
            <p14:xfrm>
              <a:off x="6457623" y="5396183"/>
              <a:ext cx="350640" cy="4881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466DB7D5-D76A-4848-A0E8-264C6E2270E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439983" y="5378543"/>
                <a:ext cx="38628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C002AB34-B787-45A0-8FE0-2C5915A56813}"/>
                  </a:ext>
                </a:extLst>
              </p14:cNvPr>
              <p14:cNvContentPartPr/>
              <p14:nvPr/>
            </p14:nvContentPartPr>
            <p14:xfrm>
              <a:off x="3970383" y="5379263"/>
              <a:ext cx="2145600" cy="50400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C002AB34-B787-45A0-8FE0-2C5915A5681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952743" y="5361623"/>
                <a:ext cx="218124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6B4AB601-02F2-4591-9B28-E0F8D386704E}"/>
                  </a:ext>
                </a:extLst>
              </p14:cNvPr>
              <p14:cNvContentPartPr/>
              <p14:nvPr/>
            </p14:nvContentPartPr>
            <p14:xfrm>
              <a:off x="8549223" y="5457023"/>
              <a:ext cx="1503000" cy="58500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6B4AB601-02F2-4591-9B28-E0F8D386704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531583" y="5439023"/>
                <a:ext cx="153864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1E48C752-1498-4D4E-ADEB-B80FD0191A82}"/>
                  </a:ext>
                </a:extLst>
              </p14:cNvPr>
              <p14:cNvContentPartPr/>
              <p14:nvPr/>
            </p14:nvContentPartPr>
            <p14:xfrm>
              <a:off x="7240263" y="5418143"/>
              <a:ext cx="925200" cy="47772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1E48C752-1498-4D4E-ADEB-B80FD0191A8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222623" y="5400143"/>
                <a:ext cx="96084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62DE67E3-3466-4718-8979-6D74EAF3E3A8}"/>
                  </a:ext>
                </a:extLst>
              </p14:cNvPr>
              <p14:cNvContentPartPr/>
              <p14:nvPr/>
            </p14:nvContentPartPr>
            <p14:xfrm>
              <a:off x="10450743" y="5487623"/>
              <a:ext cx="768240" cy="34416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62DE67E3-3466-4718-8979-6D74EAF3E3A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433103" y="5469642"/>
                <a:ext cx="803880" cy="379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48810B1D-A1F6-409A-9228-8B7E6095E055}"/>
                  </a:ext>
                </a:extLst>
              </p14:cNvPr>
              <p14:cNvContentPartPr/>
              <p14:nvPr/>
            </p14:nvContentPartPr>
            <p14:xfrm>
              <a:off x="486303" y="5930063"/>
              <a:ext cx="1412280" cy="75600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48810B1D-A1F6-409A-9228-8B7E6095E05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68303" y="5912415"/>
                <a:ext cx="1447920" cy="7916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98780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6006D3-9EDC-4533-B339-30613DFF11C6}"/>
                  </a:ext>
                </a:extLst>
              </p14:cNvPr>
              <p14:cNvContentPartPr/>
              <p14:nvPr/>
            </p14:nvContentPartPr>
            <p14:xfrm>
              <a:off x="330783" y="122903"/>
              <a:ext cx="2032920" cy="525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6006D3-9EDC-4533-B339-30613DFF11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137" y="87239"/>
                <a:ext cx="2104573" cy="596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8F73D9F-A11B-46C8-BA95-890B09235452}"/>
                  </a:ext>
                </a:extLst>
              </p14:cNvPr>
              <p14:cNvContentPartPr/>
              <p14:nvPr/>
            </p14:nvContentPartPr>
            <p14:xfrm>
              <a:off x="3062463" y="145223"/>
              <a:ext cx="2257560" cy="483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8F73D9F-A11B-46C8-BA95-890B092354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6469" y="109583"/>
                <a:ext cx="2329189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8196318-5245-4155-8701-A3863AB557EE}"/>
                  </a:ext>
                </a:extLst>
              </p14:cNvPr>
              <p14:cNvContentPartPr/>
              <p14:nvPr/>
            </p14:nvContentPartPr>
            <p14:xfrm>
              <a:off x="218103" y="795743"/>
              <a:ext cx="5322240" cy="167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8196318-5245-4155-8701-A3863AB557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2463" y="760103"/>
                <a:ext cx="53938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C3D2EB3-86EF-46D4-BD56-719E122CB21D}"/>
                  </a:ext>
                </a:extLst>
              </p14:cNvPr>
              <p14:cNvContentPartPr/>
              <p14:nvPr/>
            </p14:nvContentPartPr>
            <p14:xfrm>
              <a:off x="958263" y="1305503"/>
              <a:ext cx="2092680" cy="14562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C3D2EB3-86EF-46D4-BD56-719E122CB21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0263" y="1287863"/>
                <a:ext cx="2128320" cy="14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3E5DF9D-BF99-4EF6-8B5F-067EADF86687}"/>
                  </a:ext>
                </a:extLst>
              </p14:cNvPr>
              <p14:cNvContentPartPr/>
              <p14:nvPr/>
            </p14:nvContentPartPr>
            <p14:xfrm>
              <a:off x="1037463" y="1952783"/>
              <a:ext cx="1726200" cy="367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3E5DF9D-BF99-4EF6-8B5F-067EADF866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9463" y="1935143"/>
                <a:ext cx="17618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C799FF4-FF56-421C-AD67-72C7C66454AA}"/>
                  </a:ext>
                </a:extLst>
              </p14:cNvPr>
              <p14:cNvContentPartPr/>
              <p14:nvPr/>
            </p14:nvContentPartPr>
            <p14:xfrm>
              <a:off x="5536383" y="1013543"/>
              <a:ext cx="1132200" cy="596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C799FF4-FF56-421C-AD67-72C7C66454A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18743" y="995543"/>
                <a:ext cx="116784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27F2B5C-43EE-470C-BB24-B8D4E6DBEB5D}"/>
                  </a:ext>
                </a:extLst>
              </p14:cNvPr>
              <p14:cNvContentPartPr/>
              <p14:nvPr/>
            </p14:nvContentPartPr>
            <p14:xfrm>
              <a:off x="3637023" y="1054583"/>
              <a:ext cx="1500120" cy="5140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27F2B5C-43EE-470C-BB24-B8D4E6DBEB5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19379" y="1036943"/>
                <a:ext cx="1535769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0196D7C-9AB6-414F-ACE0-139575CFD29C}"/>
                  </a:ext>
                </a:extLst>
              </p14:cNvPr>
              <p14:cNvContentPartPr/>
              <p14:nvPr/>
            </p14:nvContentPartPr>
            <p14:xfrm>
              <a:off x="10876263" y="907703"/>
              <a:ext cx="561600" cy="348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0196D7C-9AB6-414F-ACE0-139575CFD29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858623" y="890063"/>
                <a:ext cx="5972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AE13E7D-C636-4B99-80E8-77803D90E76F}"/>
                  </a:ext>
                </a:extLst>
              </p14:cNvPr>
              <p14:cNvContentPartPr/>
              <p14:nvPr/>
            </p14:nvContentPartPr>
            <p14:xfrm>
              <a:off x="10269303" y="911303"/>
              <a:ext cx="376920" cy="4597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AE13E7D-C636-4B99-80E8-77803D90E76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251646" y="893663"/>
                <a:ext cx="412594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94C57CC-B44E-421D-B888-055FF4D97831}"/>
                  </a:ext>
                </a:extLst>
              </p14:cNvPr>
              <p14:cNvContentPartPr/>
              <p14:nvPr/>
            </p14:nvContentPartPr>
            <p14:xfrm>
              <a:off x="9718503" y="951983"/>
              <a:ext cx="311760" cy="3358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94C57CC-B44E-421D-B888-055FF4D9783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00863" y="934343"/>
                <a:ext cx="34740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3B099AB-5BF2-4516-A616-F92D2A210273}"/>
                  </a:ext>
                </a:extLst>
              </p14:cNvPr>
              <p14:cNvContentPartPr/>
              <p14:nvPr/>
            </p14:nvContentPartPr>
            <p14:xfrm>
              <a:off x="8688543" y="1101023"/>
              <a:ext cx="751320" cy="1900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3B099AB-5BF2-4516-A616-F92D2A21027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70543" y="1083023"/>
                <a:ext cx="7869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C2287CF-DA38-4FA5-A6CD-9565EAFE950E}"/>
                  </a:ext>
                </a:extLst>
              </p14:cNvPr>
              <p14:cNvContentPartPr/>
              <p14:nvPr/>
            </p14:nvContentPartPr>
            <p14:xfrm>
              <a:off x="7950183" y="1132343"/>
              <a:ext cx="426960" cy="1555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C2287CF-DA38-4FA5-A6CD-9565EAFE950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932183" y="1114703"/>
                <a:ext cx="4626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ED5B384-BD4C-4CA5-80B5-D730D7CCC33D}"/>
                  </a:ext>
                </a:extLst>
              </p14:cNvPr>
              <p14:cNvContentPartPr/>
              <p14:nvPr/>
            </p14:nvContentPartPr>
            <p14:xfrm>
              <a:off x="6907263" y="963503"/>
              <a:ext cx="756000" cy="3394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ED5B384-BD4C-4CA5-80B5-D730D7CCC33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89615" y="945522"/>
                <a:ext cx="791657" cy="375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5DB1233-9E47-4BC9-AC10-88F1D1FB5CB8}"/>
                  </a:ext>
                </a:extLst>
              </p14:cNvPr>
              <p14:cNvContentPartPr/>
              <p14:nvPr/>
            </p14:nvContentPartPr>
            <p14:xfrm>
              <a:off x="1767543" y="2672423"/>
              <a:ext cx="244080" cy="211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5DB1233-9E47-4BC9-AC10-88F1D1FB5CB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49903" y="2654783"/>
                <a:ext cx="2797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E1976F0-1E3D-4E9B-9588-1CB984FC4E1D}"/>
                  </a:ext>
                </a:extLst>
              </p14:cNvPr>
              <p14:cNvContentPartPr/>
              <p14:nvPr/>
            </p14:nvContentPartPr>
            <p14:xfrm>
              <a:off x="830103" y="1823543"/>
              <a:ext cx="272160" cy="2602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E1976F0-1E3D-4E9B-9588-1CB984FC4E1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12463" y="1805543"/>
                <a:ext cx="30780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8CD3767-B165-4D55-B0D2-537DCAD69434}"/>
                  </a:ext>
                </a:extLst>
              </p14:cNvPr>
              <p14:cNvContentPartPr/>
              <p14:nvPr/>
            </p14:nvContentPartPr>
            <p14:xfrm>
              <a:off x="5590023" y="1509623"/>
              <a:ext cx="1988640" cy="4896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8CD3767-B165-4D55-B0D2-537DCAD6943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572383" y="1491623"/>
                <a:ext cx="202428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329762D-4B3F-435F-A177-D2C8F527371D}"/>
                  </a:ext>
                </a:extLst>
              </p14:cNvPr>
              <p14:cNvContentPartPr/>
              <p14:nvPr/>
            </p14:nvContentPartPr>
            <p14:xfrm>
              <a:off x="3918543" y="1633103"/>
              <a:ext cx="1276560" cy="5590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329762D-4B3F-435F-A177-D2C8F527371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900903" y="1615463"/>
                <a:ext cx="131220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33B75932-44F9-416C-9157-42D21B6C84C1}"/>
                  </a:ext>
                </a:extLst>
              </p14:cNvPr>
              <p14:cNvContentPartPr/>
              <p14:nvPr/>
            </p14:nvContentPartPr>
            <p14:xfrm>
              <a:off x="10900023" y="1507103"/>
              <a:ext cx="1179720" cy="42516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33B75932-44F9-416C-9157-42D21B6C84C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882383" y="1489448"/>
                <a:ext cx="1215360" cy="460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7916963-820C-4FC9-A9DF-789A57453DCC}"/>
                  </a:ext>
                </a:extLst>
              </p14:cNvPr>
              <p14:cNvContentPartPr/>
              <p14:nvPr/>
            </p14:nvContentPartPr>
            <p14:xfrm>
              <a:off x="8037303" y="1546343"/>
              <a:ext cx="2639160" cy="5695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7916963-820C-4FC9-A9DF-789A57453DC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019663" y="1528343"/>
                <a:ext cx="2674800" cy="60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39289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6006D3-9EDC-4533-B339-30613DFF11C6}"/>
                  </a:ext>
                </a:extLst>
              </p14:cNvPr>
              <p14:cNvContentPartPr/>
              <p14:nvPr/>
            </p14:nvContentPartPr>
            <p14:xfrm>
              <a:off x="330783" y="122903"/>
              <a:ext cx="2032920" cy="525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6006D3-9EDC-4533-B339-30613DFF11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137" y="87239"/>
                <a:ext cx="2104573" cy="596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8F73D9F-A11B-46C8-BA95-890B09235452}"/>
                  </a:ext>
                </a:extLst>
              </p14:cNvPr>
              <p14:cNvContentPartPr/>
              <p14:nvPr/>
            </p14:nvContentPartPr>
            <p14:xfrm>
              <a:off x="3062463" y="145223"/>
              <a:ext cx="2257560" cy="483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8F73D9F-A11B-46C8-BA95-890B092354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6469" y="109583"/>
                <a:ext cx="2329189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8196318-5245-4155-8701-A3863AB557EE}"/>
                  </a:ext>
                </a:extLst>
              </p14:cNvPr>
              <p14:cNvContentPartPr/>
              <p14:nvPr/>
            </p14:nvContentPartPr>
            <p14:xfrm>
              <a:off x="218103" y="795743"/>
              <a:ext cx="5322240" cy="167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8196318-5245-4155-8701-A3863AB557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2463" y="760103"/>
                <a:ext cx="53938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C3D2EB3-86EF-46D4-BD56-719E122CB21D}"/>
                  </a:ext>
                </a:extLst>
              </p14:cNvPr>
              <p14:cNvContentPartPr/>
              <p14:nvPr/>
            </p14:nvContentPartPr>
            <p14:xfrm>
              <a:off x="958263" y="1305503"/>
              <a:ext cx="2092680" cy="14562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C3D2EB3-86EF-46D4-BD56-719E122CB21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0263" y="1287863"/>
                <a:ext cx="2128320" cy="14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3E5DF9D-BF99-4EF6-8B5F-067EADF86687}"/>
                  </a:ext>
                </a:extLst>
              </p14:cNvPr>
              <p14:cNvContentPartPr/>
              <p14:nvPr/>
            </p14:nvContentPartPr>
            <p14:xfrm>
              <a:off x="1037463" y="1952783"/>
              <a:ext cx="1726200" cy="367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3E5DF9D-BF99-4EF6-8B5F-067EADF866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9463" y="1935143"/>
                <a:ext cx="17618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C799FF4-FF56-421C-AD67-72C7C66454AA}"/>
                  </a:ext>
                </a:extLst>
              </p14:cNvPr>
              <p14:cNvContentPartPr/>
              <p14:nvPr/>
            </p14:nvContentPartPr>
            <p14:xfrm>
              <a:off x="5536383" y="1013543"/>
              <a:ext cx="1132200" cy="596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C799FF4-FF56-421C-AD67-72C7C66454A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18743" y="995543"/>
                <a:ext cx="116784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27F2B5C-43EE-470C-BB24-B8D4E6DBEB5D}"/>
                  </a:ext>
                </a:extLst>
              </p14:cNvPr>
              <p14:cNvContentPartPr/>
              <p14:nvPr/>
            </p14:nvContentPartPr>
            <p14:xfrm>
              <a:off x="3637023" y="1054583"/>
              <a:ext cx="1500120" cy="5140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27F2B5C-43EE-470C-BB24-B8D4E6DBEB5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19379" y="1036943"/>
                <a:ext cx="1535769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0196D7C-9AB6-414F-ACE0-139575CFD29C}"/>
                  </a:ext>
                </a:extLst>
              </p14:cNvPr>
              <p14:cNvContentPartPr/>
              <p14:nvPr/>
            </p14:nvContentPartPr>
            <p14:xfrm>
              <a:off x="10876263" y="907703"/>
              <a:ext cx="561600" cy="348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0196D7C-9AB6-414F-ACE0-139575CFD29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858623" y="890063"/>
                <a:ext cx="5972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AE13E7D-C636-4B99-80E8-77803D90E76F}"/>
                  </a:ext>
                </a:extLst>
              </p14:cNvPr>
              <p14:cNvContentPartPr/>
              <p14:nvPr/>
            </p14:nvContentPartPr>
            <p14:xfrm>
              <a:off x="10269303" y="911303"/>
              <a:ext cx="376920" cy="4597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AE13E7D-C636-4B99-80E8-77803D90E76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251646" y="893663"/>
                <a:ext cx="412594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94C57CC-B44E-421D-B888-055FF4D97831}"/>
                  </a:ext>
                </a:extLst>
              </p14:cNvPr>
              <p14:cNvContentPartPr/>
              <p14:nvPr/>
            </p14:nvContentPartPr>
            <p14:xfrm>
              <a:off x="9718503" y="951983"/>
              <a:ext cx="311760" cy="3358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94C57CC-B44E-421D-B888-055FF4D9783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00863" y="934343"/>
                <a:ext cx="34740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3B099AB-5BF2-4516-A616-F92D2A210273}"/>
                  </a:ext>
                </a:extLst>
              </p14:cNvPr>
              <p14:cNvContentPartPr/>
              <p14:nvPr/>
            </p14:nvContentPartPr>
            <p14:xfrm>
              <a:off x="8688543" y="1101023"/>
              <a:ext cx="751320" cy="1900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3B099AB-5BF2-4516-A616-F92D2A21027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70543" y="1083023"/>
                <a:ext cx="7869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C2287CF-DA38-4FA5-A6CD-9565EAFE950E}"/>
                  </a:ext>
                </a:extLst>
              </p14:cNvPr>
              <p14:cNvContentPartPr/>
              <p14:nvPr/>
            </p14:nvContentPartPr>
            <p14:xfrm>
              <a:off x="7950183" y="1132343"/>
              <a:ext cx="426960" cy="1555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C2287CF-DA38-4FA5-A6CD-9565EAFE950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932183" y="1114703"/>
                <a:ext cx="4626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ED5B384-BD4C-4CA5-80B5-D730D7CCC33D}"/>
                  </a:ext>
                </a:extLst>
              </p14:cNvPr>
              <p14:cNvContentPartPr/>
              <p14:nvPr/>
            </p14:nvContentPartPr>
            <p14:xfrm>
              <a:off x="6907263" y="963503"/>
              <a:ext cx="756000" cy="3394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ED5B384-BD4C-4CA5-80B5-D730D7CCC33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89615" y="945522"/>
                <a:ext cx="791657" cy="375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5DB1233-9E47-4BC9-AC10-88F1D1FB5CB8}"/>
                  </a:ext>
                </a:extLst>
              </p14:cNvPr>
              <p14:cNvContentPartPr/>
              <p14:nvPr/>
            </p14:nvContentPartPr>
            <p14:xfrm>
              <a:off x="1767543" y="2672423"/>
              <a:ext cx="244080" cy="211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5DB1233-9E47-4BC9-AC10-88F1D1FB5CB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49903" y="2654783"/>
                <a:ext cx="2797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E1976F0-1E3D-4E9B-9588-1CB984FC4E1D}"/>
                  </a:ext>
                </a:extLst>
              </p14:cNvPr>
              <p14:cNvContentPartPr/>
              <p14:nvPr/>
            </p14:nvContentPartPr>
            <p14:xfrm>
              <a:off x="830103" y="1823543"/>
              <a:ext cx="272160" cy="2602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E1976F0-1E3D-4E9B-9588-1CB984FC4E1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12463" y="1805543"/>
                <a:ext cx="30780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8CD3767-B165-4D55-B0D2-537DCAD69434}"/>
                  </a:ext>
                </a:extLst>
              </p14:cNvPr>
              <p14:cNvContentPartPr/>
              <p14:nvPr/>
            </p14:nvContentPartPr>
            <p14:xfrm>
              <a:off x="5590023" y="1509623"/>
              <a:ext cx="1988640" cy="4896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8CD3767-B165-4D55-B0D2-537DCAD6943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572383" y="1491623"/>
                <a:ext cx="202428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329762D-4B3F-435F-A177-D2C8F527371D}"/>
                  </a:ext>
                </a:extLst>
              </p14:cNvPr>
              <p14:cNvContentPartPr/>
              <p14:nvPr/>
            </p14:nvContentPartPr>
            <p14:xfrm>
              <a:off x="3918543" y="1633103"/>
              <a:ext cx="1276560" cy="5590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329762D-4B3F-435F-A177-D2C8F527371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900903" y="1615463"/>
                <a:ext cx="131220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9F24594-5C86-4B94-B381-7B532CA8DBC9}"/>
                  </a:ext>
                </a:extLst>
              </p14:cNvPr>
              <p14:cNvContentPartPr/>
              <p14:nvPr/>
            </p14:nvContentPartPr>
            <p14:xfrm>
              <a:off x="8714823" y="2358143"/>
              <a:ext cx="790920" cy="5835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9F24594-5C86-4B94-B381-7B532CA8DBC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697183" y="2340154"/>
                <a:ext cx="826560" cy="619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1E9CBBA0-79AA-4CAF-8F24-FDCB35BF6461}"/>
                  </a:ext>
                </a:extLst>
              </p14:cNvPr>
              <p14:cNvContentPartPr/>
              <p14:nvPr/>
            </p14:nvContentPartPr>
            <p14:xfrm>
              <a:off x="7595583" y="2413943"/>
              <a:ext cx="821520" cy="3268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1E9CBBA0-79AA-4CAF-8F24-FDCB35BF646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77591" y="2396303"/>
                <a:ext cx="857144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BF86B5E-B6CD-4EAC-A553-D03A228F4221}"/>
                  </a:ext>
                </a:extLst>
              </p14:cNvPr>
              <p14:cNvContentPartPr/>
              <p14:nvPr/>
            </p14:nvContentPartPr>
            <p14:xfrm>
              <a:off x="6787023" y="2322503"/>
              <a:ext cx="516600" cy="4698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BF86B5E-B6CD-4EAC-A553-D03A228F422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769371" y="2304863"/>
                <a:ext cx="552265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E2D24B3F-3058-40DE-8B1C-5D18B76B460A}"/>
                  </a:ext>
                </a:extLst>
              </p14:cNvPr>
              <p14:cNvContentPartPr/>
              <p14:nvPr/>
            </p14:nvContentPartPr>
            <p14:xfrm>
              <a:off x="5713143" y="2530223"/>
              <a:ext cx="680400" cy="3045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E2D24B3F-3058-40DE-8B1C-5D18B76B460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695503" y="2512223"/>
                <a:ext cx="71604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29E29BF-4A44-41BC-982C-E858F5A7D467}"/>
                  </a:ext>
                </a:extLst>
              </p14:cNvPr>
              <p14:cNvContentPartPr/>
              <p14:nvPr/>
            </p14:nvContentPartPr>
            <p14:xfrm>
              <a:off x="3629463" y="2400623"/>
              <a:ext cx="1614600" cy="3693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29E29BF-4A44-41BC-982C-E858F5A7D46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611463" y="2382623"/>
                <a:ext cx="16502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10DE00A2-2760-4056-8C18-105CB268AB56}"/>
                  </a:ext>
                </a:extLst>
              </p14:cNvPr>
              <p14:cNvContentPartPr/>
              <p14:nvPr/>
            </p14:nvContentPartPr>
            <p14:xfrm>
              <a:off x="9827583" y="2476583"/>
              <a:ext cx="693720" cy="2466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10DE00A2-2760-4056-8C18-105CB268AB5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809934" y="2458583"/>
                <a:ext cx="729379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14900CBB-DFBF-49B6-950C-1975C1C9A58B}"/>
                  </a:ext>
                </a:extLst>
              </p14:cNvPr>
              <p14:cNvContentPartPr/>
              <p14:nvPr/>
            </p14:nvContentPartPr>
            <p14:xfrm>
              <a:off x="3259383" y="2600423"/>
              <a:ext cx="83160" cy="954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14900CBB-DFBF-49B6-950C-1975C1C9A58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241743" y="2582783"/>
                <a:ext cx="118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0C05649C-0C45-4179-9428-CACF1351D23D}"/>
                  </a:ext>
                </a:extLst>
              </p14:cNvPr>
              <p14:cNvContentPartPr/>
              <p14:nvPr/>
            </p14:nvContentPartPr>
            <p14:xfrm>
              <a:off x="3216543" y="3252383"/>
              <a:ext cx="104760" cy="1202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0C05649C-0C45-4179-9428-CACF1351D23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198903" y="3234743"/>
                <a:ext cx="1404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C96A9473-744D-498F-9B09-34F1A7CD32F1}"/>
                  </a:ext>
                </a:extLst>
              </p14:cNvPr>
              <p14:cNvContentPartPr/>
              <p14:nvPr/>
            </p14:nvContentPartPr>
            <p14:xfrm>
              <a:off x="3619023" y="3055463"/>
              <a:ext cx="1522080" cy="4345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C96A9473-744D-498F-9B09-34F1A7CD32F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601383" y="3037463"/>
                <a:ext cx="155772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E694575D-AF3C-4577-9CA2-0549B5AA8364}"/>
                  </a:ext>
                </a:extLst>
              </p14:cNvPr>
              <p14:cNvContentPartPr/>
              <p14:nvPr/>
            </p14:nvContentPartPr>
            <p14:xfrm>
              <a:off x="3664383" y="3910463"/>
              <a:ext cx="1013760" cy="4370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E694575D-AF3C-4577-9CA2-0549B5AA836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646389" y="3892463"/>
                <a:ext cx="1049387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205F4F36-8550-4CC7-AD1E-A0927DF1639A}"/>
                  </a:ext>
                </a:extLst>
              </p14:cNvPr>
              <p14:cNvContentPartPr/>
              <p14:nvPr/>
            </p14:nvContentPartPr>
            <p14:xfrm>
              <a:off x="7160343" y="3715703"/>
              <a:ext cx="651600" cy="3380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205F4F36-8550-4CC7-AD1E-A0927DF1639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142703" y="3697703"/>
                <a:ext cx="68724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68313B15-2FFC-4C35-8107-2A2DD6AA8EB6}"/>
                  </a:ext>
                </a:extLst>
              </p14:cNvPr>
              <p14:cNvContentPartPr/>
              <p14:nvPr/>
            </p14:nvContentPartPr>
            <p14:xfrm>
              <a:off x="5104743" y="3741263"/>
              <a:ext cx="1783440" cy="8103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68313B15-2FFC-4C35-8107-2A2DD6AA8EB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086743" y="3723623"/>
                <a:ext cx="1819080" cy="84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39BC2BB-EFC7-48CA-9F2A-552C432AA415}"/>
                  </a:ext>
                </a:extLst>
              </p14:cNvPr>
              <p14:cNvContentPartPr/>
              <p14:nvPr/>
            </p14:nvContentPartPr>
            <p14:xfrm>
              <a:off x="4415343" y="4929623"/>
              <a:ext cx="228960" cy="1454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39BC2BB-EFC7-48CA-9F2A-552C432AA41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397343" y="4911623"/>
                <a:ext cx="2646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4FAFA470-6068-4BF8-9C65-C6B666BFC92B}"/>
                  </a:ext>
                </a:extLst>
              </p14:cNvPr>
              <p14:cNvContentPartPr/>
              <p14:nvPr/>
            </p14:nvContentPartPr>
            <p14:xfrm>
              <a:off x="5076663" y="4785263"/>
              <a:ext cx="1013040" cy="2894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4FAFA470-6068-4BF8-9C65-C6B666BFC92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058663" y="4767623"/>
                <a:ext cx="104868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0D582187-BA36-42E8-82B8-42A25F70038A}"/>
                  </a:ext>
                </a:extLst>
              </p14:cNvPr>
              <p14:cNvContentPartPr/>
              <p14:nvPr/>
            </p14:nvContentPartPr>
            <p14:xfrm>
              <a:off x="3565743" y="4884983"/>
              <a:ext cx="401400" cy="1674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0D582187-BA36-42E8-82B8-42A25F70038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547743" y="4867343"/>
                <a:ext cx="4370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33B75932-44F9-416C-9157-42D21B6C84C1}"/>
                  </a:ext>
                </a:extLst>
              </p14:cNvPr>
              <p14:cNvContentPartPr/>
              <p14:nvPr/>
            </p14:nvContentPartPr>
            <p14:xfrm>
              <a:off x="10900023" y="1507103"/>
              <a:ext cx="1179720" cy="42516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33B75932-44F9-416C-9157-42D21B6C84C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882383" y="1489448"/>
                <a:ext cx="1215360" cy="460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7916963-820C-4FC9-A9DF-789A57453DCC}"/>
                  </a:ext>
                </a:extLst>
              </p14:cNvPr>
              <p14:cNvContentPartPr/>
              <p14:nvPr/>
            </p14:nvContentPartPr>
            <p14:xfrm>
              <a:off x="8037303" y="1546343"/>
              <a:ext cx="2639160" cy="5695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7916963-820C-4FC9-A9DF-789A57453DC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019663" y="1528343"/>
                <a:ext cx="2674800" cy="6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B650BA09-0612-45F8-A3F7-371681E9AACE}"/>
                  </a:ext>
                </a:extLst>
              </p14:cNvPr>
              <p14:cNvContentPartPr/>
              <p14:nvPr/>
            </p14:nvContentPartPr>
            <p14:xfrm>
              <a:off x="10270383" y="3574223"/>
              <a:ext cx="940320" cy="42048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B650BA09-0612-45F8-A3F7-371681E9AAC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252383" y="3556598"/>
                <a:ext cx="975960" cy="456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4FED7950-6C2D-45B2-81D1-16527A4AC7D9}"/>
                  </a:ext>
                </a:extLst>
              </p14:cNvPr>
              <p14:cNvContentPartPr/>
              <p14:nvPr/>
            </p14:nvContentPartPr>
            <p14:xfrm>
              <a:off x="9762423" y="3718943"/>
              <a:ext cx="251280" cy="13608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4FED7950-6C2D-45B2-81D1-16527A4AC7D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44758" y="3700943"/>
                <a:ext cx="286971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CCD55A82-8713-4FCC-9F09-ADB16E061F13}"/>
                  </a:ext>
                </a:extLst>
              </p14:cNvPr>
              <p14:cNvContentPartPr/>
              <p14:nvPr/>
            </p14:nvContentPartPr>
            <p14:xfrm>
              <a:off x="8909223" y="3510503"/>
              <a:ext cx="548280" cy="54828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CCD55A82-8713-4FCC-9F09-ADB16E061F1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891223" y="3492863"/>
                <a:ext cx="583920" cy="58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32183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6006D3-9EDC-4533-B339-30613DFF11C6}"/>
                  </a:ext>
                </a:extLst>
              </p14:cNvPr>
              <p14:cNvContentPartPr/>
              <p14:nvPr/>
            </p14:nvContentPartPr>
            <p14:xfrm>
              <a:off x="330783" y="122903"/>
              <a:ext cx="2032920" cy="525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6006D3-9EDC-4533-B339-30613DFF11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137" y="87239"/>
                <a:ext cx="2104573" cy="596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8F73D9F-A11B-46C8-BA95-890B09235452}"/>
                  </a:ext>
                </a:extLst>
              </p14:cNvPr>
              <p14:cNvContentPartPr/>
              <p14:nvPr/>
            </p14:nvContentPartPr>
            <p14:xfrm>
              <a:off x="3062463" y="145223"/>
              <a:ext cx="2257560" cy="483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8F73D9F-A11B-46C8-BA95-890B092354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6469" y="109583"/>
                <a:ext cx="2329189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8196318-5245-4155-8701-A3863AB557EE}"/>
                  </a:ext>
                </a:extLst>
              </p14:cNvPr>
              <p14:cNvContentPartPr/>
              <p14:nvPr/>
            </p14:nvContentPartPr>
            <p14:xfrm>
              <a:off x="218103" y="795743"/>
              <a:ext cx="5322240" cy="167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8196318-5245-4155-8701-A3863AB557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2463" y="760103"/>
                <a:ext cx="53938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C3D2EB3-86EF-46D4-BD56-719E122CB21D}"/>
                  </a:ext>
                </a:extLst>
              </p14:cNvPr>
              <p14:cNvContentPartPr/>
              <p14:nvPr/>
            </p14:nvContentPartPr>
            <p14:xfrm>
              <a:off x="958263" y="1305503"/>
              <a:ext cx="2092680" cy="14562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C3D2EB3-86EF-46D4-BD56-719E122CB21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0263" y="1287863"/>
                <a:ext cx="2128320" cy="14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3E5DF9D-BF99-4EF6-8B5F-067EADF86687}"/>
                  </a:ext>
                </a:extLst>
              </p14:cNvPr>
              <p14:cNvContentPartPr/>
              <p14:nvPr/>
            </p14:nvContentPartPr>
            <p14:xfrm>
              <a:off x="1037463" y="1952783"/>
              <a:ext cx="1726200" cy="367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3E5DF9D-BF99-4EF6-8B5F-067EADF866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9463" y="1935143"/>
                <a:ext cx="17618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C799FF4-FF56-421C-AD67-72C7C66454AA}"/>
                  </a:ext>
                </a:extLst>
              </p14:cNvPr>
              <p14:cNvContentPartPr/>
              <p14:nvPr/>
            </p14:nvContentPartPr>
            <p14:xfrm>
              <a:off x="5536383" y="1013543"/>
              <a:ext cx="1132200" cy="596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C799FF4-FF56-421C-AD67-72C7C66454A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18743" y="995543"/>
                <a:ext cx="116784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27F2B5C-43EE-470C-BB24-B8D4E6DBEB5D}"/>
                  </a:ext>
                </a:extLst>
              </p14:cNvPr>
              <p14:cNvContentPartPr/>
              <p14:nvPr/>
            </p14:nvContentPartPr>
            <p14:xfrm>
              <a:off x="3637023" y="1054583"/>
              <a:ext cx="1500120" cy="5140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27F2B5C-43EE-470C-BB24-B8D4E6DBEB5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19379" y="1036943"/>
                <a:ext cx="1535769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0196D7C-9AB6-414F-ACE0-139575CFD29C}"/>
                  </a:ext>
                </a:extLst>
              </p14:cNvPr>
              <p14:cNvContentPartPr/>
              <p14:nvPr/>
            </p14:nvContentPartPr>
            <p14:xfrm>
              <a:off x="10876263" y="907703"/>
              <a:ext cx="561600" cy="348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0196D7C-9AB6-414F-ACE0-139575CFD29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858623" y="890063"/>
                <a:ext cx="5972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AE13E7D-C636-4B99-80E8-77803D90E76F}"/>
                  </a:ext>
                </a:extLst>
              </p14:cNvPr>
              <p14:cNvContentPartPr/>
              <p14:nvPr/>
            </p14:nvContentPartPr>
            <p14:xfrm>
              <a:off x="10269303" y="911303"/>
              <a:ext cx="376920" cy="4597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AE13E7D-C636-4B99-80E8-77803D90E76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251646" y="893663"/>
                <a:ext cx="412594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94C57CC-B44E-421D-B888-055FF4D97831}"/>
                  </a:ext>
                </a:extLst>
              </p14:cNvPr>
              <p14:cNvContentPartPr/>
              <p14:nvPr/>
            </p14:nvContentPartPr>
            <p14:xfrm>
              <a:off x="9718503" y="951983"/>
              <a:ext cx="311760" cy="3358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94C57CC-B44E-421D-B888-055FF4D9783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00863" y="934343"/>
                <a:ext cx="34740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3B099AB-5BF2-4516-A616-F92D2A210273}"/>
                  </a:ext>
                </a:extLst>
              </p14:cNvPr>
              <p14:cNvContentPartPr/>
              <p14:nvPr/>
            </p14:nvContentPartPr>
            <p14:xfrm>
              <a:off x="8688543" y="1101023"/>
              <a:ext cx="751320" cy="1900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3B099AB-5BF2-4516-A616-F92D2A21027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70543" y="1083023"/>
                <a:ext cx="7869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C2287CF-DA38-4FA5-A6CD-9565EAFE950E}"/>
                  </a:ext>
                </a:extLst>
              </p14:cNvPr>
              <p14:cNvContentPartPr/>
              <p14:nvPr/>
            </p14:nvContentPartPr>
            <p14:xfrm>
              <a:off x="7950183" y="1132343"/>
              <a:ext cx="426960" cy="1555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C2287CF-DA38-4FA5-A6CD-9565EAFE950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932183" y="1114703"/>
                <a:ext cx="4626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ED5B384-BD4C-4CA5-80B5-D730D7CCC33D}"/>
                  </a:ext>
                </a:extLst>
              </p14:cNvPr>
              <p14:cNvContentPartPr/>
              <p14:nvPr/>
            </p14:nvContentPartPr>
            <p14:xfrm>
              <a:off x="6907263" y="963503"/>
              <a:ext cx="756000" cy="3394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ED5B384-BD4C-4CA5-80B5-D730D7CCC33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89615" y="945522"/>
                <a:ext cx="791657" cy="375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5DB1233-9E47-4BC9-AC10-88F1D1FB5CB8}"/>
                  </a:ext>
                </a:extLst>
              </p14:cNvPr>
              <p14:cNvContentPartPr/>
              <p14:nvPr/>
            </p14:nvContentPartPr>
            <p14:xfrm>
              <a:off x="1767543" y="2672423"/>
              <a:ext cx="244080" cy="211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5DB1233-9E47-4BC9-AC10-88F1D1FB5CB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49903" y="2654783"/>
                <a:ext cx="2797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E1976F0-1E3D-4E9B-9588-1CB984FC4E1D}"/>
                  </a:ext>
                </a:extLst>
              </p14:cNvPr>
              <p14:cNvContentPartPr/>
              <p14:nvPr/>
            </p14:nvContentPartPr>
            <p14:xfrm>
              <a:off x="830103" y="1823543"/>
              <a:ext cx="272160" cy="2602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E1976F0-1E3D-4E9B-9588-1CB984FC4E1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12463" y="1805543"/>
                <a:ext cx="30780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8CD3767-B165-4D55-B0D2-537DCAD69434}"/>
                  </a:ext>
                </a:extLst>
              </p14:cNvPr>
              <p14:cNvContentPartPr/>
              <p14:nvPr/>
            </p14:nvContentPartPr>
            <p14:xfrm>
              <a:off x="5590023" y="1509623"/>
              <a:ext cx="1988640" cy="4896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8CD3767-B165-4D55-B0D2-537DCAD6943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572383" y="1491623"/>
                <a:ext cx="202428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329762D-4B3F-435F-A177-D2C8F527371D}"/>
                  </a:ext>
                </a:extLst>
              </p14:cNvPr>
              <p14:cNvContentPartPr/>
              <p14:nvPr/>
            </p14:nvContentPartPr>
            <p14:xfrm>
              <a:off x="3918543" y="1633103"/>
              <a:ext cx="1276560" cy="5590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329762D-4B3F-435F-A177-D2C8F527371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900903" y="1615463"/>
                <a:ext cx="131220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9F24594-5C86-4B94-B381-7B532CA8DBC9}"/>
                  </a:ext>
                </a:extLst>
              </p14:cNvPr>
              <p14:cNvContentPartPr/>
              <p14:nvPr/>
            </p14:nvContentPartPr>
            <p14:xfrm>
              <a:off x="8714823" y="2358143"/>
              <a:ext cx="790920" cy="5835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9F24594-5C86-4B94-B381-7B532CA8DBC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697183" y="2340154"/>
                <a:ext cx="826560" cy="619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1E9CBBA0-79AA-4CAF-8F24-FDCB35BF6461}"/>
                  </a:ext>
                </a:extLst>
              </p14:cNvPr>
              <p14:cNvContentPartPr/>
              <p14:nvPr/>
            </p14:nvContentPartPr>
            <p14:xfrm>
              <a:off x="7595583" y="2413943"/>
              <a:ext cx="821520" cy="3268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1E9CBBA0-79AA-4CAF-8F24-FDCB35BF646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77591" y="2396303"/>
                <a:ext cx="857144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BF86B5E-B6CD-4EAC-A553-D03A228F4221}"/>
                  </a:ext>
                </a:extLst>
              </p14:cNvPr>
              <p14:cNvContentPartPr/>
              <p14:nvPr/>
            </p14:nvContentPartPr>
            <p14:xfrm>
              <a:off x="6787023" y="2322503"/>
              <a:ext cx="516600" cy="4698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BF86B5E-B6CD-4EAC-A553-D03A228F422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769371" y="2304863"/>
                <a:ext cx="552265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E2D24B3F-3058-40DE-8B1C-5D18B76B460A}"/>
                  </a:ext>
                </a:extLst>
              </p14:cNvPr>
              <p14:cNvContentPartPr/>
              <p14:nvPr/>
            </p14:nvContentPartPr>
            <p14:xfrm>
              <a:off x="5713143" y="2530223"/>
              <a:ext cx="680400" cy="3045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E2D24B3F-3058-40DE-8B1C-5D18B76B460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695503" y="2512223"/>
                <a:ext cx="71604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29E29BF-4A44-41BC-982C-E858F5A7D467}"/>
                  </a:ext>
                </a:extLst>
              </p14:cNvPr>
              <p14:cNvContentPartPr/>
              <p14:nvPr/>
            </p14:nvContentPartPr>
            <p14:xfrm>
              <a:off x="3629463" y="2400623"/>
              <a:ext cx="1614600" cy="3693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29E29BF-4A44-41BC-982C-E858F5A7D46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611463" y="2382623"/>
                <a:ext cx="16502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10DE00A2-2760-4056-8C18-105CB268AB56}"/>
                  </a:ext>
                </a:extLst>
              </p14:cNvPr>
              <p14:cNvContentPartPr/>
              <p14:nvPr/>
            </p14:nvContentPartPr>
            <p14:xfrm>
              <a:off x="9827583" y="2476583"/>
              <a:ext cx="693720" cy="2466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10DE00A2-2760-4056-8C18-105CB268AB5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809934" y="2458583"/>
                <a:ext cx="729379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14900CBB-DFBF-49B6-950C-1975C1C9A58B}"/>
                  </a:ext>
                </a:extLst>
              </p14:cNvPr>
              <p14:cNvContentPartPr/>
              <p14:nvPr/>
            </p14:nvContentPartPr>
            <p14:xfrm>
              <a:off x="3259383" y="2600423"/>
              <a:ext cx="83160" cy="954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14900CBB-DFBF-49B6-950C-1975C1C9A58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241743" y="2582783"/>
                <a:ext cx="118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0C05649C-0C45-4179-9428-CACF1351D23D}"/>
                  </a:ext>
                </a:extLst>
              </p14:cNvPr>
              <p14:cNvContentPartPr/>
              <p14:nvPr/>
            </p14:nvContentPartPr>
            <p14:xfrm>
              <a:off x="3216543" y="3252383"/>
              <a:ext cx="104760" cy="1202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0C05649C-0C45-4179-9428-CACF1351D23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198903" y="3234743"/>
                <a:ext cx="1404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C96A9473-744D-498F-9B09-34F1A7CD32F1}"/>
                  </a:ext>
                </a:extLst>
              </p14:cNvPr>
              <p14:cNvContentPartPr/>
              <p14:nvPr/>
            </p14:nvContentPartPr>
            <p14:xfrm>
              <a:off x="3619023" y="3055463"/>
              <a:ext cx="1522080" cy="4345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C96A9473-744D-498F-9B09-34F1A7CD32F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601383" y="3037463"/>
                <a:ext cx="155772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E694575D-AF3C-4577-9CA2-0549B5AA8364}"/>
                  </a:ext>
                </a:extLst>
              </p14:cNvPr>
              <p14:cNvContentPartPr/>
              <p14:nvPr/>
            </p14:nvContentPartPr>
            <p14:xfrm>
              <a:off x="3664383" y="3910463"/>
              <a:ext cx="1013760" cy="4370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E694575D-AF3C-4577-9CA2-0549B5AA836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646389" y="3892463"/>
                <a:ext cx="1049387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205F4F36-8550-4CC7-AD1E-A0927DF1639A}"/>
                  </a:ext>
                </a:extLst>
              </p14:cNvPr>
              <p14:cNvContentPartPr/>
              <p14:nvPr/>
            </p14:nvContentPartPr>
            <p14:xfrm>
              <a:off x="7160343" y="3715703"/>
              <a:ext cx="651600" cy="3380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205F4F36-8550-4CC7-AD1E-A0927DF1639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142703" y="3697703"/>
                <a:ext cx="68724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68313B15-2FFC-4C35-8107-2A2DD6AA8EB6}"/>
                  </a:ext>
                </a:extLst>
              </p14:cNvPr>
              <p14:cNvContentPartPr/>
              <p14:nvPr/>
            </p14:nvContentPartPr>
            <p14:xfrm>
              <a:off x="5104743" y="3741263"/>
              <a:ext cx="1783440" cy="8103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68313B15-2FFC-4C35-8107-2A2DD6AA8EB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086743" y="3723623"/>
                <a:ext cx="1819080" cy="84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39BC2BB-EFC7-48CA-9F2A-552C432AA415}"/>
                  </a:ext>
                </a:extLst>
              </p14:cNvPr>
              <p14:cNvContentPartPr/>
              <p14:nvPr/>
            </p14:nvContentPartPr>
            <p14:xfrm>
              <a:off x="4415343" y="4929623"/>
              <a:ext cx="228960" cy="1454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39BC2BB-EFC7-48CA-9F2A-552C432AA41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397343" y="4911623"/>
                <a:ext cx="2646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4FAFA470-6068-4BF8-9C65-C6B666BFC92B}"/>
                  </a:ext>
                </a:extLst>
              </p14:cNvPr>
              <p14:cNvContentPartPr/>
              <p14:nvPr/>
            </p14:nvContentPartPr>
            <p14:xfrm>
              <a:off x="5076663" y="4785263"/>
              <a:ext cx="1013040" cy="2894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4FAFA470-6068-4BF8-9C65-C6B666BFC92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058663" y="4767623"/>
                <a:ext cx="104868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0D582187-BA36-42E8-82B8-42A25F70038A}"/>
                  </a:ext>
                </a:extLst>
              </p14:cNvPr>
              <p14:cNvContentPartPr/>
              <p14:nvPr/>
            </p14:nvContentPartPr>
            <p14:xfrm>
              <a:off x="3565743" y="4884983"/>
              <a:ext cx="401400" cy="1674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0D582187-BA36-42E8-82B8-42A25F70038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547743" y="4867343"/>
                <a:ext cx="4370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01B584F2-2B05-437F-A5DC-AE73F2BDFF94}"/>
                  </a:ext>
                </a:extLst>
              </p14:cNvPr>
              <p14:cNvContentPartPr/>
              <p14:nvPr/>
            </p14:nvContentPartPr>
            <p14:xfrm>
              <a:off x="171303" y="3326183"/>
              <a:ext cx="2691720" cy="133848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01B584F2-2B05-437F-A5DC-AE73F2BDFF9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53663" y="3308183"/>
                <a:ext cx="2727360" cy="13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33B75932-44F9-416C-9157-42D21B6C84C1}"/>
                  </a:ext>
                </a:extLst>
              </p14:cNvPr>
              <p14:cNvContentPartPr/>
              <p14:nvPr/>
            </p14:nvContentPartPr>
            <p14:xfrm>
              <a:off x="10900023" y="1507103"/>
              <a:ext cx="1179720" cy="42516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33B75932-44F9-416C-9157-42D21B6C84C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882383" y="1489448"/>
                <a:ext cx="1215360" cy="460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7916963-820C-4FC9-A9DF-789A57453DCC}"/>
                  </a:ext>
                </a:extLst>
              </p14:cNvPr>
              <p14:cNvContentPartPr/>
              <p14:nvPr/>
            </p14:nvContentPartPr>
            <p14:xfrm>
              <a:off x="8037303" y="1546343"/>
              <a:ext cx="2639160" cy="5695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7916963-820C-4FC9-A9DF-789A57453DC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019663" y="1528343"/>
                <a:ext cx="2674800" cy="6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1E986835-7AE4-4B6F-B432-4FE22D51F00B}"/>
                  </a:ext>
                </a:extLst>
              </p14:cNvPr>
              <p14:cNvContentPartPr/>
              <p14:nvPr/>
            </p14:nvContentPartPr>
            <p14:xfrm>
              <a:off x="2454063" y="4078943"/>
              <a:ext cx="917640" cy="24012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1E986835-7AE4-4B6F-B432-4FE22D51F00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436423" y="4061277"/>
                <a:ext cx="953280" cy="275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5404D994-3368-4421-9A92-6FE5BEF626EA}"/>
                  </a:ext>
                </a:extLst>
              </p14:cNvPr>
              <p14:cNvContentPartPr/>
              <p14:nvPr/>
            </p14:nvContentPartPr>
            <p14:xfrm>
              <a:off x="2451543" y="4323023"/>
              <a:ext cx="19440" cy="21348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5404D994-3368-4421-9A92-6FE5BEF626E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433903" y="4305023"/>
                <a:ext cx="5508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CA847E4E-852A-4FAA-9660-C7ACC364954F}"/>
                  </a:ext>
                </a:extLst>
              </p14:cNvPr>
              <p14:cNvContentPartPr/>
              <p14:nvPr/>
            </p14:nvContentPartPr>
            <p14:xfrm>
              <a:off x="2449743" y="4689863"/>
              <a:ext cx="64080" cy="5436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CA847E4E-852A-4FAA-9660-C7ACC364954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431743" y="4672223"/>
                <a:ext cx="997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B650BA09-0612-45F8-A3F7-371681E9AACE}"/>
                  </a:ext>
                </a:extLst>
              </p14:cNvPr>
              <p14:cNvContentPartPr/>
              <p14:nvPr/>
            </p14:nvContentPartPr>
            <p14:xfrm>
              <a:off x="10270383" y="3574223"/>
              <a:ext cx="940320" cy="42048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B650BA09-0612-45F8-A3F7-371681E9AAC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252383" y="3556598"/>
                <a:ext cx="975960" cy="456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4FED7950-6C2D-45B2-81D1-16527A4AC7D9}"/>
                  </a:ext>
                </a:extLst>
              </p14:cNvPr>
              <p14:cNvContentPartPr/>
              <p14:nvPr/>
            </p14:nvContentPartPr>
            <p14:xfrm>
              <a:off x="9762423" y="3718943"/>
              <a:ext cx="251280" cy="13608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4FED7950-6C2D-45B2-81D1-16527A4AC7D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744758" y="3700943"/>
                <a:ext cx="286971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CCD55A82-8713-4FCC-9F09-ADB16E061F13}"/>
                  </a:ext>
                </a:extLst>
              </p14:cNvPr>
              <p14:cNvContentPartPr/>
              <p14:nvPr/>
            </p14:nvContentPartPr>
            <p14:xfrm>
              <a:off x="8909223" y="3510503"/>
              <a:ext cx="548280" cy="54828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CCD55A82-8713-4FCC-9F09-ADB16E061F13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891223" y="3492863"/>
                <a:ext cx="583920" cy="58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87802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6006D3-9EDC-4533-B339-30613DFF11C6}"/>
                  </a:ext>
                </a:extLst>
              </p14:cNvPr>
              <p14:cNvContentPartPr/>
              <p14:nvPr/>
            </p14:nvContentPartPr>
            <p14:xfrm>
              <a:off x="330783" y="122903"/>
              <a:ext cx="2032920" cy="525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6006D3-9EDC-4533-B339-30613DFF11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137" y="87239"/>
                <a:ext cx="2104573" cy="596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8F73D9F-A11B-46C8-BA95-890B09235452}"/>
                  </a:ext>
                </a:extLst>
              </p14:cNvPr>
              <p14:cNvContentPartPr/>
              <p14:nvPr/>
            </p14:nvContentPartPr>
            <p14:xfrm>
              <a:off x="3062463" y="145223"/>
              <a:ext cx="2257560" cy="483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8F73D9F-A11B-46C8-BA95-890B092354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6469" y="109583"/>
                <a:ext cx="2329189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8196318-5245-4155-8701-A3863AB557EE}"/>
                  </a:ext>
                </a:extLst>
              </p14:cNvPr>
              <p14:cNvContentPartPr/>
              <p14:nvPr/>
            </p14:nvContentPartPr>
            <p14:xfrm>
              <a:off x="218103" y="795743"/>
              <a:ext cx="5322240" cy="167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8196318-5245-4155-8701-A3863AB557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2463" y="760103"/>
                <a:ext cx="53938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C3D2EB3-86EF-46D4-BD56-719E122CB21D}"/>
                  </a:ext>
                </a:extLst>
              </p14:cNvPr>
              <p14:cNvContentPartPr/>
              <p14:nvPr/>
            </p14:nvContentPartPr>
            <p14:xfrm>
              <a:off x="958263" y="1305503"/>
              <a:ext cx="2092680" cy="14562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C3D2EB3-86EF-46D4-BD56-719E122CB21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0263" y="1287863"/>
                <a:ext cx="2128320" cy="14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3E5DF9D-BF99-4EF6-8B5F-067EADF86687}"/>
                  </a:ext>
                </a:extLst>
              </p14:cNvPr>
              <p14:cNvContentPartPr/>
              <p14:nvPr/>
            </p14:nvContentPartPr>
            <p14:xfrm>
              <a:off x="1037463" y="1952783"/>
              <a:ext cx="1726200" cy="367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3E5DF9D-BF99-4EF6-8B5F-067EADF866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9463" y="1935143"/>
                <a:ext cx="17618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C799FF4-FF56-421C-AD67-72C7C66454AA}"/>
                  </a:ext>
                </a:extLst>
              </p14:cNvPr>
              <p14:cNvContentPartPr/>
              <p14:nvPr/>
            </p14:nvContentPartPr>
            <p14:xfrm>
              <a:off x="5536383" y="1013543"/>
              <a:ext cx="1132200" cy="596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C799FF4-FF56-421C-AD67-72C7C66454A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18743" y="995543"/>
                <a:ext cx="116784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27F2B5C-43EE-470C-BB24-B8D4E6DBEB5D}"/>
                  </a:ext>
                </a:extLst>
              </p14:cNvPr>
              <p14:cNvContentPartPr/>
              <p14:nvPr/>
            </p14:nvContentPartPr>
            <p14:xfrm>
              <a:off x="3637023" y="1054583"/>
              <a:ext cx="1500120" cy="5140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27F2B5C-43EE-470C-BB24-B8D4E6DBEB5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19379" y="1036943"/>
                <a:ext cx="1535769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0196D7C-9AB6-414F-ACE0-139575CFD29C}"/>
                  </a:ext>
                </a:extLst>
              </p14:cNvPr>
              <p14:cNvContentPartPr/>
              <p14:nvPr/>
            </p14:nvContentPartPr>
            <p14:xfrm>
              <a:off x="10876263" y="907703"/>
              <a:ext cx="561600" cy="348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0196D7C-9AB6-414F-ACE0-139575CFD29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858623" y="890063"/>
                <a:ext cx="5972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AE13E7D-C636-4B99-80E8-77803D90E76F}"/>
                  </a:ext>
                </a:extLst>
              </p14:cNvPr>
              <p14:cNvContentPartPr/>
              <p14:nvPr/>
            </p14:nvContentPartPr>
            <p14:xfrm>
              <a:off x="10269303" y="911303"/>
              <a:ext cx="376920" cy="4597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AE13E7D-C636-4B99-80E8-77803D90E76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251646" y="893663"/>
                <a:ext cx="412594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94C57CC-B44E-421D-B888-055FF4D97831}"/>
                  </a:ext>
                </a:extLst>
              </p14:cNvPr>
              <p14:cNvContentPartPr/>
              <p14:nvPr/>
            </p14:nvContentPartPr>
            <p14:xfrm>
              <a:off x="9718503" y="951983"/>
              <a:ext cx="311760" cy="3358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94C57CC-B44E-421D-B888-055FF4D9783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00863" y="934343"/>
                <a:ext cx="34740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3B099AB-5BF2-4516-A616-F92D2A210273}"/>
                  </a:ext>
                </a:extLst>
              </p14:cNvPr>
              <p14:cNvContentPartPr/>
              <p14:nvPr/>
            </p14:nvContentPartPr>
            <p14:xfrm>
              <a:off x="8688543" y="1101023"/>
              <a:ext cx="751320" cy="1900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3B099AB-5BF2-4516-A616-F92D2A21027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70543" y="1083023"/>
                <a:ext cx="7869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C2287CF-DA38-4FA5-A6CD-9565EAFE950E}"/>
                  </a:ext>
                </a:extLst>
              </p14:cNvPr>
              <p14:cNvContentPartPr/>
              <p14:nvPr/>
            </p14:nvContentPartPr>
            <p14:xfrm>
              <a:off x="7950183" y="1132343"/>
              <a:ext cx="426960" cy="1555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C2287CF-DA38-4FA5-A6CD-9565EAFE950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932183" y="1114703"/>
                <a:ext cx="4626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ED5B384-BD4C-4CA5-80B5-D730D7CCC33D}"/>
                  </a:ext>
                </a:extLst>
              </p14:cNvPr>
              <p14:cNvContentPartPr/>
              <p14:nvPr/>
            </p14:nvContentPartPr>
            <p14:xfrm>
              <a:off x="6907263" y="963503"/>
              <a:ext cx="756000" cy="3394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ED5B384-BD4C-4CA5-80B5-D730D7CCC33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89615" y="945522"/>
                <a:ext cx="791657" cy="375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5DB1233-9E47-4BC9-AC10-88F1D1FB5CB8}"/>
                  </a:ext>
                </a:extLst>
              </p14:cNvPr>
              <p14:cNvContentPartPr/>
              <p14:nvPr/>
            </p14:nvContentPartPr>
            <p14:xfrm>
              <a:off x="1767543" y="2672423"/>
              <a:ext cx="244080" cy="211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5DB1233-9E47-4BC9-AC10-88F1D1FB5CB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49903" y="2654783"/>
                <a:ext cx="2797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E1976F0-1E3D-4E9B-9588-1CB984FC4E1D}"/>
                  </a:ext>
                </a:extLst>
              </p14:cNvPr>
              <p14:cNvContentPartPr/>
              <p14:nvPr/>
            </p14:nvContentPartPr>
            <p14:xfrm>
              <a:off x="830103" y="1823543"/>
              <a:ext cx="272160" cy="2602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E1976F0-1E3D-4E9B-9588-1CB984FC4E1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12463" y="1805543"/>
                <a:ext cx="30780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8CD3767-B165-4D55-B0D2-537DCAD69434}"/>
                  </a:ext>
                </a:extLst>
              </p14:cNvPr>
              <p14:cNvContentPartPr/>
              <p14:nvPr/>
            </p14:nvContentPartPr>
            <p14:xfrm>
              <a:off x="5590023" y="1509623"/>
              <a:ext cx="1988640" cy="4896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8CD3767-B165-4D55-B0D2-537DCAD6943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572383" y="1491623"/>
                <a:ext cx="202428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329762D-4B3F-435F-A177-D2C8F527371D}"/>
                  </a:ext>
                </a:extLst>
              </p14:cNvPr>
              <p14:cNvContentPartPr/>
              <p14:nvPr/>
            </p14:nvContentPartPr>
            <p14:xfrm>
              <a:off x="3918543" y="1633103"/>
              <a:ext cx="1276560" cy="5590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329762D-4B3F-435F-A177-D2C8F527371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900903" y="1615463"/>
                <a:ext cx="131220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9F24594-5C86-4B94-B381-7B532CA8DBC9}"/>
                  </a:ext>
                </a:extLst>
              </p14:cNvPr>
              <p14:cNvContentPartPr/>
              <p14:nvPr/>
            </p14:nvContentPartPr>
            <p14:xfrm>
              <a:off x="8714823" y="2358143"/>
              <a:ext cx="790920" cy="5835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9F24594-5C86-4B94-B381-7B532CA8DBC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697183" y="2340154"/>
                <a:ext cx="826560" cy="619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1E9CBBA0-79AA-4CAF-8F24-FDCB35BF6461}"/>
                  </a:ext>
                </a:extLst>
              </p14:cNvPr>
              <p14:cNvContentPartPr/>
              <p14:nvPr/>
            </p14:nvContentPartPr>
            <p14:xfrm>
              <a:off x="7595583" y="2413943"/>
              <a:ext cx="821520" cy="3268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1E9CBBA0-79AA-4CAF-8F24-FDCB35BF646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77591" y="2396303"/>
                <a:ext cx="857144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BF86B5E-B6CD-4EAC-A553-D03A228F4221}"/>
                  </a:ext>
                </a:extLst>
              </p14:cNvPr>
              <p14:cNvContentPartPr/>
              <p14:nvPr/>
            </p14:nvContentPartPr>
            <p14:xfrm>
              <a:off x="6787023" y="2322503"/>
              <a:ext cx="516600" cy="4698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BF86B5E-B6CD-4EAC-A553-D03A228F422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769371" y="2304863"/>
                <a:ext cx="552265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E2D24B3F-3058-40DE-8B1C-5D18B76B460A}"/>
                  </a:ext>
                </a:extLst>
              </p14:cNvPr>
              <p14:cNvContentPartPr/>
              <p14:nvPr/>
            </p14:nvContentPartPr>
            <p14:xfrm>
              <a:off x="5713143" y="2530223"/>
              <a:ext cx="680400" cy="3045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E2D24B3F-3058-40DE-8B1C-5D18B76B460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695503" y="2512223"/>
                <a:ext cx="71604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29E29BF-4A44-41BC-982C-E858F5A7D467}"/>
                  </a:ext>
                </a:extLst>
              </p14:cNvPr>
              <p14:cNvContentPartPr/>
              <p14:nvPr/>
            </p14:nvContentPartPr>
            <p14:xfrm>
              <a:off x="3629463" y="2400623"/>
              <a:ext cx="1614600" cy="3693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29E29BF-4A44-41BC-982C-E858F5A7D46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611463" y="2382623"/>
                <a:ext cx="16502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10DE00A2-2760-4056-8C18-105CB268AB56}"/>
                  </a:ext>
                </a:extLst>
              </p14:cNvPr>
              <p14:cNvContentPartPr/>
              <p14:nvPr/>
            </p14:nvContentPartPr>
            <p14:xfrm>
              <a:off x="9827583" y="2476583"/>
              <a:ext cx="693720" cy="2466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10DE00A2-2760-4056-8C18-105CB268AB5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809934" y="2458583"/>
                <a:ext cx="729379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14900CBB-DFBF-49B6-950C-1975C1C9A58B}"/>
                  </a:ext>
                </a:extLst>
              </p14:cNvPr>
              <p14:cNvContentPartPr/>
              <p14:nvPr/>
            </p14:nvContentPartPr>
            <p14:xfrm>
              <a:off x="3259383" y="2600423"/>
              <a:ext cx="83160" cy="954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14900CBB-DFBF-49B6-950C-1975C1C9A58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241743" y="2582783"/>
                <a:ext cx="118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0C05649C-0C45-4179-9428-CACF1351D23D}"/>
                  </a:ext>
                </a:extLst>
              </p14:cNvPr>
              <p14:cNvContentPartPr/>
              <p14:nvPr/>
            </p14:nvContentPartPr>
            <p14:xfrm>
              <a:off x="3216543" y="3252383"/>
              <a:ext cx="104760" cy="1202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0C05649C-0C45-4179-9428-CACF1351D23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198903" y="3234743"/>
                <a:ext cx="1404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C96A9473-744D-498F-9B09-34F1A7CD32F1}"/>
                  </a:ext>
                </a:extLst>
              </p14:cNvPr>
              <p14:cNvContentPartPr/>
              <p14:nvPr/>
            </p14:nvContentPartPr>
            <p14:xfrm>
              <a:off x="3619023" y="3055463"/>
              <a:ext cx="1522080" cy="4345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C96A9473-744D-498F-9B09-34F1A7CD32F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601383" y="3037463"/>
                <a:ext cx="155772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E694575D-AF3C-4577-9CA2-0549B5AA8364}"/>
                  </a:ext>
                </a:extLst>
              </p14:cNvPr>
              <p14:cNvContentPartPr/>
              <p14:nvPr/>
            </p14:nvContentPartPr>
            <p14:xfrm>
              <a:off x="3664383" y="3910463"/>
              <a:ext cx="1013760" cy="4370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E694575D-AF3C-4577-9CA2-0549B5AA836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646389" y="3892463"/>
                <a:ext cx="1049387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205F4F36-8550-4CC7-AD1E-A0927DF1639A}"/>
                  </a:ext>
                </a:extLst>
              </p14:cNvPr>
              <p14:cNvContentPartPr/>
              <p14:nvPr/>
            </p14:nvContentPartPr>
            <p14:xfrm>
              <a:off x="7160343" y="3715703"/>
              <a:ext cx="651600" cy="3380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205F4F36-8550-4CC7-AD1E-A0927DF1639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142703" y="3697703"/>
                <a:ext cx="68724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68313B15-2FFC-4C35-8107-2A2DD6AA8EB6}"/>
                  </a:ext>
                </a:extLst>
              </p14:cNvPr>
              <p14:cNvContentPartPr/>
              <p14:nvPr/>
            </p14:nvContentPartPr>
            <p14:xfrm>
              <a:off x="5104743" y="3741263"/>
              <a:ext cx="1783440" cy="8103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68313B15-2FFC-4C35-8107-2A2DD6AA8EB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086743" y="3723623"/>
                <a:ext cx="1819080" cy="84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39BC2BB-EFC7-48CA-9F2A-552C432AA415}"/>
                  </a:ext>
                </a:extLst>
              </p14:cNvPr>
              <p14:cNvContentPartPr/>
              <p14:nvPr/>
            </p14:nvContentPartPr>
            <p14:xfrm>
              <a:off x="4415343" y="4929623"/>
              <a:ext cx="228960" cy="1454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39BC2BB-EFC7-48CA-9F2A-552C432AA41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397343" y="4911623"/>
                <a:ext cx="2646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4FAFA470-6068-4BF8-9C65-C6B666BFC92B}"/>
                  </a:ext>
                </a:extLst>
              </p14:cNvPr>
              <p14:cNvContentPartPr/>
              <p14:nvPr/>
            </p14:nvContentPartPr>
            <p14:xfrm>
              <a:off x="5076663" y="4785263"/>
              <a:ext cx="1013040" cy="2894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4FAFA470-6068-4BF8-9C65-C6B666BFC92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058663" y="4767623"/>
                <a:ext cx="104868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0D582187-BA36-42E8-82B8-42A25F70038A}"/>
                  </a:ext>
                </a:extLst>
              </p14:cNvPr>
              <p14:cNvContentPartPr/>
              <p14:nvPr/>
            </p14:nvContentPartPr>
            <p14:xfrm>
              <a:off x="3565743" y="4884983"/>
              <a:ext cx="401400" cy="1674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0D582187-BA36-42E8-82B8-42A25F70038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547743" y="4867343"/>
                <a:ext cx="4370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01B584F2-2B05-437F-A5DC-AE73F2BDFF94}"/>
                  </a:ext>
                </a:extLst>
              </p14:cNvPr>
              <p14:cNvContentPartPr/>
              <p14:nvPr/>
            </p14:nvContentPartPr>
            <p14:xfrm>
              <a:off x="171303" y="3326183"/>
              <a:ext cx="2691720" cy="133848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01B584F2-2B05-437F-A5DC-AE73F2BDFF9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53663" y="3308183"/>
                <a:ext cx="2727360" cy="13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82378CA7-DB25-40E6-98FB-76734B5A0957}"/>
                  </a:ext>
                </a:extLst>
              </p14:cNvPr>
              <p14:cNvContentPartPr/>
              <p14:nvPr/>
            </p14:nvContentPartPr>
            <p14:xfrm>
              <a:off x="2328063" y="5526863"/>
              <a:ext cx="2140200" cy="6015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82378CA7-DB25-40E6-98FB-76734B5A095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310420" y="5508852"/>
                <a:ext cx="2175846" cy="637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E3220C8E-086B-431B-8552-21FED1A61489}"/>
                  </a:ext>
                </a:extLst>
              </p14:cNvPr>
              <p14:cNvContentPartPr/>
              <p14:nvPr/>
            </p14:nvContentPartPr>
            <p14:xfrm>
              <a:off x="4800903" y="5520743"/>
              <a:ext cx="174960" cy="36432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E3220C8E-086B-431B-8552-21FED1A61489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783263" y="5502743"/>
                <a:ext cx="21060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EBA0FA90-3230-4687-B0A8-FF4C70F2B3DC}"/>
                  </a:ext>
                </a:extLst>
              </p14:cNvPr>
              <p14:cNvContentPartPr/>
              <p14:nvPr/>
            </p14:nvContentPartPr>
            <p14:xfrm>
              <a:off x="6801063" y="5527943"/>
              <a:ext cx="279000" cy="35820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EBA0FA90-3230-4687-B0A8-FF4C70F2B3D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783063" y="5509943"/>
                <a:ext cx="3146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83860593-9099-4773-973B-920FD1EAB1C8}"/>
                  </a:ext>
                </a:extLst>
              </p14:cNvPr>
              <p14:cNvContentPartPr/>
              <p14:nvPr/>
            </p14:nvContentPartPr>
            <p14:xfrm>
              <a:off x="7881783" y="5679143"/>
              <a:ext cx="425160" cy="1760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83860593-9099-4773-973B-920FD1EAB1C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864143" y="5661143"/>
                <a:ext cx="4608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ABA89CBD-949D-4E31-A9AF-F332918FBBEA}"/>
                  </a:ext>
                </a:extLst>
              </p14:cNvPr>
              <p14:cNvContentPartPr/>
              <p14:nvPr/>
            </p14:nvContentPartPr>
            <p14:xfrm>
              <a:off x="7360503" y="5529023"/>
              <a:ext cx="267840" cy="34416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ABA89CBD-949D-4E31-A9AF-F332918FBBE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342527" y="5511401"/>
                <a:ext cx="303432" cy="379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27E3D950-6440-4C62-BE9B-68FFB8ECDD88}"/>
                  </a:ext>
                </a:extLst>
              </p14:cNvPr>
              <p14:cNvContentPartPr/>
              <p14:nvPr/>
            </p14:nvContentPartPr>
            <p14:xfrm>
              <a:off x="5780103" y="5523983"/>
              <a:ext cx="576360" cy="4248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27E3D950-6440-4C62-BE9B-68FFB8ECDD8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762103" y="5505983"/>
                <a:ext cx="61200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AAC8F614-D674-47FB-9242-11A5B3890771}"/>
                  </a:ext>
                </a:extLst>
              </p14:cNvPr>
              <p14:cNvContentPartPr/>
              <p14:nvPr/>
            </p14:nvContentPartPr>
            <p14:xfrm>
              <a:off x="8253303" y="5423543"/>
              <a:ext cx="2450520" cy="5626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AAC8F614-D674-47FB-9242-11A5B389077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235303" y="5405903"/>
                <a:ext cx="248616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2BC95209-9D25-41B0-9F81-8356D08CACDD}"/>
                  </a:ext>
                </a:extLst>
              </p14:cNvPr>
              <p14:cNvContentPartPr/>
              <p14:nvPr/>
            </p14:nvContentPartPr>
            <p14:xfrm>
              <a:off x="3869943" y="6264863"/>
              <a:ext cx="302400" cy="31392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2BC95209-9D25-41B0-9F81-8356D08CACDD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851943" y="6247223"/>
                <a:ext cx="3380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CF06B298-8C2B-42BB-BC9C-10E40B1D8BD5}"/>
                  </a:ext>
                </a:extLst>
              </p14:cNvPr>
              <p14:cNvContentPartPr/>
              <p14:nvPr/>
            </p14:nvContentPartPr>
            <p14:xfrm>
              <a:off x="6656703" y="6157943"/>
              <a:ext cx="28080" cy="2052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CF06B298-8C2B-42BB-BC9C-10E40B1D8BD5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639063" y="6139943"/>
                <a:ext cx="637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ADD222E8-746A-4C0B-AE93-7A898F6CDAB8}"/>
                  </a:ext>
                </a:extLst>
              </p14:cNvPr>
              <p14:cNvContentPartPr/>
              <p14:nvPr/>
            </p14:nvContentPartPr>
            <p14:xfrm>
              <a:off x="6456183" y="6312743"/>
              <a:ext cx="728280" cy="23112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ADD222E8-746A-4C0B-AE93-7A898F6CDAB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438183" y="6295103"/>
                <a:ext cx="7639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98380349-D263-460C-90A8-56405D942B0C}"/>
                  </a:ext>
                </a:extLst>
              </p14:cNvPr>
              <p14:cNvContentPartPr/>
              <p14:nvPr/>
            </p14:nvContentPartPr>
            <p14:xfrm>
              <a:off x="4450623" y="6175223"/>
              <a:ext cx="1552680" cy="62028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98380349-D263-460C-90A8-56405D942B0C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432979" y="6157573"/>
                <a:ext cx="1588328" cy="655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331D68A1-F826-48F9-92BF-618D9330026F}"/>
                  </a:ext>
                </a:extLst>
              </p14:cNvPr>
              <p14:cNvContentPartPr/>
              <p14:nvPr/>
            </p14:nvContentPartPr>
            <p14:xfrm>
              <a:off x="3239943" y="6246863"/>
              <a:ext cx="346320" cy="47556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331D68A1-F826-48F9-92BF-618D9330026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221943" y="6229223"/>
                <a:ext cx="38196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6D3B84D3-35F0-47D6-A442-67006D3B52DA}"/>
                  </a:ext>
                </a:extLst>
              </p14:cNvPr>
              <p14:cNvContentPartPr/>
              <p14:nvPr/>
            </p14:nvContentPartPr>
            <p14:xfrm>
              <a:off x="2411223" y="6186023"/>
              <a:ext cx="493200" cy="44352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6D3B84D3-35F0-47D6-A442-67006D3B52D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393223" y="6168023"/>
                <a:ext cx="52884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832EF88A-E589-47D7-A8A1-7AC8F63C2534}"/>
                  </a:ext>
                </a:extLst>
              </p14:cNvPr>
              <p14:cNvContentPartPr/>
              <p14:nvPr/>
            </p14:nvContentPartPr>
            <p14:xfrm>
              <a:off x="1552263" y="6363143"/>
              <a:ext cx="621360" cy="23184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832EF88A-E589-47D7-A8A1-7AC8F63C2534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534263" y="6345503"/>
                <a:ext cx="6570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C88402F1-14CA-4731-B330-7802F36739BD}"/>
                  </a:ext>
                </a:extLst>
              </p14:cNvPr>
              <p14:cNvContentPartPr/>
              <p14:nvPr/>
            </p14:nvContentPartPr>
            <p14:xfrm>
              <a:off x="510783" y="6417863"/>
              <a:ext cx="667440" cy="33516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C88402F1-14CA-4731-B330-7802F36739BD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92783" y="6400223"/>
                <a:ext cx="7030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923FD4DF-36F7-4B77-9C9D-2DD8A893E62B}"/>
                  </a:ext>
                </a:extLst>
              </p14:cNvPr>
              <p14:cNvContentPartPr/>
              <p14:nvPr/>
            </p14:nvContentPartPr>
            <p14:xfrm>
              <a:off x="7732743" y="6201503"/>
              <a:ext cx="284760" cy="39924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923FD4DF-36F7-4B77-9C9D-2DD8A893E62B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715103" y="6183863"/>
                <a:ext cx="32040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2C885308-B48A-4906-8F32-E2A067D0AB2A}"/>
                  </a:ext>
                </a:extLst>
              </p14:cNvPr>
              <p14:cNvContentPartPr/>
              <p14:nvPr/>
            </p14:nvContentPartPr>
            <p14:xfrm>
              <a:off x="7947663" y="5929343"/>
              <a:ext cx="486360" cy="32292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2C885308-B48A-4906-8F32-E2A067D0AB2A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930023" y="5911343"/>
                <a:ext cx="52200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6FA8E577-A461-46BE-BE54-75248139A3AC}"/>
                  </a:ext>
                </a:extLst>
              </p14:cNvPr>
              <p14:cNvContentPartPr/>
              <p14:nvPr/>
            </p14:nvContentPartPr>
            <p14:xfrm>
              <a:off x="8479743" y="5907743"/>
              <a:ext cx="372600" cy="34488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6FA8E577-A461-46BE-BE54-75248139A3AC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462103" y="5890103"/>
                <a:ext cx="40824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F08A5C11-2802-45C2-88C8-EF562D05CE4B}"/>
                  </a:ext>
                </a:extLst>
              </p14:cNvPr>
              <p14:cNvContentPartPr/>
              <p14:nvPr/>
            </p14:nvContentPartPr>
            <p14:xfrm>
              <a:off x="9007143" y="6566903"/>
              <a:ext cx="86400" cy="8856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F08A5C11-2802-45C2-88C8-EF562D05CE4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989503" y="6548903"/>
                <a:ext cx="1220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3B63C5CD-B387-41F8-BA4C-F1A636FA31A3}"/>
                  </a:ext>
                </a:extLst>
              </p14:cNvPr>
              <p14:cNvContentPartPr/>
              <p14:nvPr/>
            </p14:nvContentPartPr>
            <p14:xfrm>
              <a:off x="112623" y="5624423"/>
              <a:ext cx="1818000" cy="48960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3B63C5CD-B387-41F8-BA4C-F1A636FA31A3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4623" y="5606423"/>
                <a:ext cx="185364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33B75932-44F9-416C-9157-42D21B6C84C1}"/>
                  </a:ext>
                </a:extLst>
              </p14:cNvPr>
              <p14:cNvContentPartPr/>
              <p14:nvPr/>
            </p14:nvContentPartPr>
            <p14:xfrm>
              <a:off x="10900023" y="1507103"/>
              <a:ext cx="1179720" cy="42516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33B75932-44F9-416C-9157-42D21B6C84C1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0882383" y="1489448"/>
                <a:ext cx="1215360" cy="460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7916963-820C-4FC9-A9DF-789A57453DCC}"/>
                  </a:ext>
                </a:extLst>
              </p14:cNvPr>
              <p14:cNvContentPartPr/>
              <p14:nvPr/>
            </p14:nvContentPartPr>
            <p14:xfrm>
              <a:off x="8037303" y="1546343"/>
              <a:ext cx="2639160" cy="5695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7916963-820C-4FC9-A9DF-789A57453DCC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019663" y="1528343"/>
                <a:ext cx="2674800" cy="6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1E986835-7AE4-4B6F-B432-4FE22D51F00B}"/>
                  </a:ext>
                </a:extLst>
              </p14:cNvPr>
              <p14:cNvContentPartPr/>
              <p14:nvPr/>
            </p14:nvContentPartPr>
            <p14:xfrm>
              <a:off x="2454063" y="4078943"/>
              <a:ext cx="917640" cy="24012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1E986835-7AE4-4B6F-B432-4FE22D51F00B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436423" y="4061277"/>
                <a:ext cx="953280" cy="275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5404D994-3368-4421-9A92-6FE5BEF626EA}"/>
                  </a:ext>
                </a:extLst>
              </p14:cNvPr>
              <p14:cNvContentPartPr/>
              <p14:nvPr/>
            </p14:nvContentPartPr>
            <p14:xfrm>
              <a:off x="2451543" y="4323023"/>
              <a:ext cx="19440" cy="21348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5404D994-3368-4421-9A92-6FE5BEF626EA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433903" y="4305023"/>
                <a:ext cx="5508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CA847E4E-852A-4FAA-9660-C7ACC364954F}"/>
                  </a:ext>
                </a:extLst>
              </p14:cNvPr>
              <p14:cNvContentPartPr/>
              <p14:nvPr/>
            </p14:nvContentPartPr>
            <p14:xfrm>
              <a:off x="2449743" y="4689863"/>
              <a:ext cx="64080" cy="5436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CA847E4E-852A-4FAA-9660-C7ACC364954F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431743" y="4672223"/>
                <a:ext cx="997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B650BA09-0612-45F8-A3F7-371681E9AACE}"/>
                  </a:ext>
                </a:extLst>
              </p14:cNvPr>
              <p14:cNvContentPartPr/>
              <p14:nvPr/>
            </p14:nvContentPartPr>
            <p14:xfrm>
              <a:off x="10270383" y="3574223"/>
              <a:ext cx="940320" cy="42048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B650BA09-0612-45F8-A3F7-371681E9AACE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252383" y="3556598"/>
                <a:ext cx="975960" cy="456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4FED7950-6C2D-45B2-81D1-16527A4AC7D9}"/>
                  </a:ext>
                </a:extLst>
              </p14:cNvPr>
              <p14:cNvContentPartPr/>
              <p14:nvPr/>
            </p14:nvContentPartPr>
            <p14:xfrm>
              <a:off x="9762423" y="3718943"/>
              <a:ext cx="251280" cy="13608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4FED7950-6C2D-45B2-81D1-16527A4AC7D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744758" y="3700943"/>
                <a:ext cx="286971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CCD55A82-8713-4FCC-9F09-ADB16E061F13}"/>
                  </a:ext>
                </a:extLst>
              </p14:cNvPr>
              <p14:cNvContentPartPr/>
              <p14:nvPr/>
            </p14:nvContentPartPr>
            <p14:xfrm>
              <a:off x="8909223" y="3510503"/>
              <a:ext cx="548280" cy="54828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CCD55A82-8713-4FCC-9F09-ADB16E061F13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891223" y="3492863"/>
                <a:ext cx="58392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2A28EA24-64D4-4EF7-98A1-567487440B85}"/>
                  </a:ext>
                </a:extLst>
              </p14:cNvPr>
              <p14:cNvContentPartPr/>
              <p14:nvPr/>
            </p14:nvContentPartPr>
            <p14:xfrm>
              <a:off x="5048583" y="5406983"/>
              <a:ext cx="414000" cy="54504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2A28EA24-64D4-4EF7-98A1-567487440B85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030583" y="5389343"/>
                <a:ext cx="449640" cy="58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88133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CB0104E-1FBE-4423-967E-C2ECA3FD1919}"/>
                  </a:ext>
                </a:extLst>
              </p14:cNvPr>
              <p14:cNvContentPartPr/>
              <p14:nvPr/>
            </p14:nvContentPartPr>
            <p14:xfrm>
              <a:off x="5767503" y="165023"/>
              <a:ext cx="2252160" cy="431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CB0104E-1FBE-4423-967E-C2ECA3FD19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1863" y="129023"/>
                <a:ext cx="232380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1585F0D-4F34-4268-9E42-3883658125CA}"/>
                  </a:ext>
                </a:extLst>
              </p14:cNvPr>
              <p14:cNvContentPartPr/>
              <p14:nvPr/>
            </p14:nvContentPartPr>
            <p14:xfrm>
              <a:off x="3514983" y="75383"/>
              <a:ext cx="1803960" cy="522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1585F0D-4F34-4268-9E42-3883658125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9343" y="39383"/>
                <a:ext cx="187560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52F7F64-7147-4F6D-A6FD-D348281DB203}"/>
                  </a:ext>
                </a:extLst>
              </p14:cNvPr>
              <p14:cNvContentPartPr/>
              <p14:nvPr/>
            </p14:nvContentPartPr>
            <p14:xfrm>
              <a:off x="424743" y="180143"/>
              <a:ext cx="2712240" cy="602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52F7F64-7147-4F6D-A6FD-D348281DB2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8743" y="144482"/>
                <a:ext cx="2783880" cy="673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A1EF4D-1F90-4FD2-922F-F591B9A07AA8}"/>
                  </a:ext>
                </a:extLst>
              </p14:cNvPr>
              <p14:cNvContentPartPr/>
              <p14:nvPr/>
            </p14:nvContentPartPr>
            <p14:xfrm>
              <a:off x="197583" y="912023"/>
              <a:ext cx="7953480" cy="108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A1EF4D-1F90-4FD2-922F-F591B9A07A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1943" y="876023"/>
                <a:ext cx="80251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E6E1F61-BE2D-4FF7-B120-81E08296E2D6}"/>
                  </a:ext>
                </a:extLst>
              </p14:cNvPr>
              <p14:cNvContentPartPr/>
              <p14:nvPr/>
            </p14:nvContentPartPr>
            <p14:xfrm>
              <a:off x="367503" y="1538783"/>
              <a:ext cx="146520" cy="155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E6E1F61-BE2D-4FF7-B120-81E08296E2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9863" y="1520783"/>
                <a:ext cx="1821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E689CBA-78E1-4322-9261-FADD2605E34F}"/>
                  </a:ext>
                </a:extLst>
              </p14:cNvPr>
              <p14:cNvContentPartPr/>
              <p14:nvPr/>
            </p14:nvContentPartPr>
            <p14:xfrm>
              <a:off x="805983" y="1393343"/>
              <a:ext cx="683280" cy="3733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E689CBA-78E1-4322-9261-FADD2605E3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7983" y="1375343"/>
                <a:ext cx="71892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B932139-EAA9-49E5-A9B1-4694B5D5F2C0}"/>
                  </a:ext>
                </a:extLst>
              </p14:cNvPr>
              <p14:cNvContentPartPr/>
              <p14:nvPr/>
            </p14:nvContentPartPr>
            <p14:xfrm>
              <a:off x="1898223" y="1286063"/>
              <a:ext cx="2152080" cy="576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B932139-EAA9-49E5-A9B1-4694B5D5F2C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80223" y="1268423"/>
                <a:ext cx="218772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1DBFCB0-7BB8-42EF-9E6D-CCE07DD8D661}"/>
                  </a:ext>
                </a:extLst>
              </p14:cNvPr>
              <p14:cNvContentPartPr/>
              <p14:nvPr/>
            </p14:nvContentPartPr>
            <p14:xfrm>
              <a:off x="5322543" y="1368143"/>
              <a:ext cx="680760" cy="3546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1DBFCB0-7BB8-42EF-9E6D-CCE07DD8D66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04903" y="1350485"/>
                <a:ext cx="716400" cy="390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338CD7C-34CE-405C-B8F3-03A57903A7FA}"/>
                  </a:ext>
                </a:extLst>
              </p14:cNvPr>
              <p14:cNvContentPartPr/>
              <p14:nvPr/>
            </p14:nvContentPartPr>
            <p14:xfrm>
              <a:off x="4490223" y="1359503"/>
              <a:ext cx="433080" cy="363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338CD7C-34CE-405C-B8F3-03A57903A7F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72223" y="1341503"/>
                <a:ext cx="46872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F5BB4E3-B122-40CC-B92F-4E2173096F68}"/>
                  </a:ext>
                </a:extLst>
              </p14:cNvPr>
              <p14:cNvContentPartPr/>
              <p14:nvPr/>
            </p14:nvContentPartPr>
            <p14:xfrm>
              <a:off x="9983823" y="1275263"/>
              <a:ext cx="806040" cy="3697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F5BB4E3-B122-40CC-B92F-4E2173096F6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966183" y="1257640"/>
                <a:ext cx="841680" cy="405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ECB2D84-7A41-4651-A95B-4CFEAA4F2540}"/>
                  </a:ext>
                </a:extLst>
              </p14:cNvPr>
              <p14:cNvContentPartPr/>
              <p14:nvPr/>
            </p14:nvContentPartPr>
            <p14:xfrm>
              <a:off x="9288663" y="1253663"/>
              <a:ext cx="383040" cy="4914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ECB2D84-7A41-4651-A95B-4CFEAA4F254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70663" y="1235663"/>
                <a:ext cx="41868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0AA6640-8214-4B57-A2FA-126918FF10A8}"/>
                  </a:ext>
                </a:extLst>
              </p14:cNvPr>
              <p14:cNvContentPartPr/>
              <p14:nvPr/>
            </p14:nvContentPartPr>
            <p14:xfrm>
              <a:off x="6416223" y="1289303"/>
              <a:ext cx="2524320" cy="4122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0AA6640-8214-4B57-A2FA-126918FF10A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398223" y="1271663"/>
                <a:ext cx="255996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A8CC875-EC13-406A-AC3A-2FA424D33F1C}"/>
                  </a:ext>
                </a:extLst>
              </p14:cNvPr>
              <p14:cNvContentPartPr/>
              <p14:nvPr/>
            </p14:nvContentPartPr>
            <p14:xfrm>
              <a:off x="3334983" y="2021543"/>
              <a:ext cx="936720" cy="4154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A8CC875-EC13-406A-AC3A-2FA424D33F1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17350" y="2003559"/>
                <a:ext cx="972346" cy="4510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DAD6B28-68B7-4CEC-96C1-B824A01E4496}"/>
                  </a:ext>
                </a:extLst>
              </p14:cNvPr>
              <p14:cNvContentPartPr/>
              <p14:nvPr/>
            </p14:nvContentPartPr>
            <p14:xfrm>
              <a:off x="787983" y="2040983"/>
              <a:ext cx="1998720" cy="471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DAD6B28-68B7-4CEC-96C1-B824A01E449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0340" y="2023343"/>
                <a:ext cx="2034366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336A967-3864-405A-B4F1-451DF089E945}"/>
                  </a:ext>
                </a:extLst>
              </p14:cNvPr>
              <p14:cNvContentPartPr/>
              <p14:nvPr/>
            </p14:nvContentPartPr>
            <p14:xfrm>
              <a:off x="5735823" y="2060783"/>
              <a:ext cx="1481040" cy="3232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336A967-3864-405A-B4F1-451DF089E94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717823" y="2042783"/>
                <a:ext cx="151668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DE7436C-962C-4764-A05F-20895B73C663}"/>
                  </a:ext>
                </a:extLst>
              </p14:cNvPr>
              <p14:cNvContentPartPr/>
              <p14:nvPr/>
            </p14:nvContentPartPr>
            <p14:xfrm>
              <a:off x="8530863" y="1967903"/>
              <a:ext cx="1206360" cy="4215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DE7436C-962C-4764-A05F-20895B73C66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512863" y="1950263"/>
                <a:ext cx="124200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FC71A545-2D73-45AE-A3F5-DFA256C05BDC}"/>
                  </a:ext>
                </a:extLst>
              </p14:cNvPr>
              <p14:cNvContentPartPr/>
              <p14:nvPr/>
            </p14:nvContentPartPr>
            <p14:xfrm>
              <a:off x="7712223" y="1930823"/>
              <a:ext cx="458280" cy="5461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FC71A545-2D73-45AE-A3F5-DFA256C05BD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94223" y="1912823"/>
                <a:ext cx="49392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A361A78D-E2F8-44A0-B38F-DF2CCD6CFE59}"/>
                  </a:ext>
                </a:extLst>
              </p14:cNvPr>
              <p14:cNvContentPartPr/>
              <p14:nvPr/>
            </p14:nvContentPartPr>
            <p14:xfrm>
              <a:off x="785463" y="2821103"/>
              <a:ext cx="950040" cy="2300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A361A78D-E2F8-44A0-B38F-DF2CCD6CFE5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7823" y="2803075"/>
                <a:ext cx="985680" cy="265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E73301B7-243E-477D-A52B-6677BA784735}"/>
                  </a:ext>
                </a:extLst>
              </p14:cNvPr>
              <p14:cNvContentPartPr/>
              <p14:nvPr/>
            </p14:nvContentPartPr>
            <p14:xfrm>
              <a:off x="3182703" y="2601863"/>
              <a:ext cx="2391120" cy="5752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E73301B7-243E-477D-A52B-6677BA78473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165063" y="2583874"/>
                <a:ext cx="2426760" cy="610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3187ECE1-1E3B-45BD-A705-21148F6438C1}"/>
                  </a:ext>
                </a:extLst>
              </p14:cNvPr>
              <p14:cNvContentPartPr/>
              <p14:nvPr/>
            </p14:nvContentPartPr>
            <p14:xfrm>
              <a:off x="8995623" y="2697983"/>
              <a:ext cx="1503000" cy="3168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3187ECE1-1E3B-45BD-A705-21148F6438C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977983" y="2680343"/>
                <a:ext cx="153864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D197FCAF-ADD5-4357-9FCF-6A59699F7803}"/>
                  </a:ext>
                </a:extLst>
              </p14:cNvPr>
              <p14:cNvContentPartPr/>
              <p14:nvPr/>
            </p14:nvContentPartPr>
            <p14:xfrm>
              <a:off x="7353303" y="2684303"/>
              <a:ext cx="1295640" cy="34524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D197FCAF-ADD5-4357-9FCF-6A59699F780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335658" y="2666663"/>
                <a:ext cx="133129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75408636-6D67-46B7-ABDA-3979D81C4806}"/>
                  </a:ext>
                </a:extLst>
              </p14:cNvPr>
              <p14:cNvContentPartPr/>
              <p14:nvPr/>
            </p14:nvContentPartPr>
            <p14:xfrm>
              <a:off x="5937423" y="2706623"/>
              <a:ext cx="1027800" cy="3333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75408636-6D67-46B7-ABDA-3979D81C480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919777" y="2688623"/>
                <a:ext cx="1063452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47622963-FED7-41AF-A0A4-3484DAB8BA1B}"/>
                  </a:ext>
                </a:extLst>
              </p14:cNvPr>
              <p14:cNvContentPartPr/>
              <p14:nvPr/>
            </p14:nvContentPartPr>
            <p14:xfrm>
              <a:off x="821463" y="3550823"/>
              <a:ext cx="41400" cy="1767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47622963-FED7-41AF-A0A4-3484DAB8BA1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03823" y="3532823"/>
                <a:ext cx="770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F1BB1772-8EA3-4E2E-9321-D06A7FE53AFC}"/>
                  </a:ext>
                </a:extLst>
              </p14:cNvPr>
              <p14:cNvContentPartPr/>
              <p14:nvPr/>
            </p14:nvContentPartPr>
            <p14:xfrm>
              <a:off x="802383" y="3367223"/>
              <a:ext cx="38520" cy="363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F1BB1772-8EA3-4E2E-9321-D06A7FE53AF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84743" y="3349583"/>
                <a:ext cx="74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C18C7391-A44D-438F-84B6-CA67AF75B820}"/>
                  </a:ext>
                </a:extLst>
              </p14:cNvPr>
              <p14:cNvContentPartPr/>
              <p14:nvPr/>
            </p14:nvContentPartPr>
            <p14:xfrm>
              <a:off x="951783" y="3533903"/>
              <a:ext cx="208440" cy="1962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C18C7391-A44D-438F-84B6-CA67AF75B82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34143" y="3516263"/>
                <a:ext cx="2440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551375F3-8671-4B95-8617-2262589BACC5}"/>
                  </a:ext>
                </a:extLst>
              </p14:cNvPr>
              <p14:cNvContentPartPr/>
              <p14:nvPr/>
            </p14:nvContentPartPr>
            <p14:xfrm>
              <a:off x="5502183" y="3304223"/>
              <a:ext cx="2024640" cy="59436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551375F3-8671-4B95-8617-2262589BACC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484183" y="3286572"/>
                <a:ext cx="2060280" cy="630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87996A79-2118-48A5-90D9-58CB4433288F}"/>
                  </a:ext>
                </a:extLst>
              </p14:cNvPr>
              <p14:cNvContentPartPr/>
              <p14:nvPr/>
            </p14:nvContentPartPr>
            <p14:xfrm>
              <a:off x="4251183" y="3367943"/>
              <a:ext cx="712080" cy="36072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87996A79-2118-48A5-90D9-58CB4433288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233543" y="3349961"/>
                <a:ext cx="747720" cy="396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6BA98F14-F7E7-4022-BD52-F5C2832B9417}"/>
                  </a:ext>
                </a:extLst>
              </p14:cNvPr>
              <p14:cNvContentPartPr/>
              <p14:nvPr/>
            </p14:nvContentPartPr>
            <p14:xfrm>
              <a:off x="1308543" y="3295223"/>
              <a:ext cx="2433960" cy="5727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6BA98F14-F7E7-4022-BD52-F5C2832B941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290546" y="3277223"/>
                <a:ext cx="2469595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43129BE1-4E72-4D23-AD64-3D80F9081ADE}"/>
                  </a:ext>
                </a:extLst>
              </p14:cNvPr>
              <p14:cNvContentPartPr/>
              <p14:nvPr/>
            </p14:nvContentPartPr>
            <p14:xfrm>
              <a:off x="8731383" y="3284063"/>
              <a:ext cx="1612800" cy="4071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43129BE1-4E72-4D23-AD64-3D80F9081AD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713743" y="3266423"/>
                <a:ext cx="164844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B278A563-0BD7-4C65-8642-021C86C4F9EF}"/>
                  </a:ext>
                </a:extLst>
              </p14:cNvPr>
              <p14:cNvContentPartPr/>
              <p14:nvPr/>
            </p14:nvContentPartPr>
            <p14:xfrm>
              <a:off x="7973223" y="3375503"/>
              <a:ext cx="447840" cy="31356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B278A563-0BD7-4C65-8642-021C86C4F9E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955223" y="3357524"/>
                <a:ext cx="483480" cy="349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D5A08012-B639-455D-9F6C-D5A5F733E578}"/>
                  </a:ext>
                </a:extLst>
              </p14:cNvPr>
              <p14:cNvContentPartPr/>
              <p14:nvPr/>
            </p14:nvContentPartPr>
            <p14:xfrm>
              <a:off x="2496543" y="1553183"/>
              <a:ext cx="306000" cy="17388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D5A08012-B639-455D-9F6C-D5A5F733E57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478903" y="1535183"/>
                <a:ext cx="34164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63124618-B6FF-4EF4-9C31-04EF0A187D4C}"/>
                  </a:ext>
                </a:extLst>
              </p14:cNvPr>
              <p14:cNvContentPartPr/>
              <p14:nvPr/>
            </p14:nvContentPartPr>
            <p14:xfrm>
              <a:off x="4785423" y="2143223"/>
              <a:ext cx="506880" cy="21636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63124618-B6FF-4EF4-9C31-04EF0A187D4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767423" y="2125223"/>
                <a:ext cx="5425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90369266-D1D8-47D6-B259-AF14A9C39BC2}"/>
                  </a:ext>
                </a:extLst>
              </p14:cNvPr>
              <p14:cNvContentPartPr/>
              <p14:nvPr/>
            </p14:nvContentPartPr>
            <p14:xfrm>
              <a:off x="3077223" y="1473623"/>
              <a:ext cx="236520" cy="20484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90369266-D1D8-47D6-B259-AF14A9C39BC2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059223" y="1455983"/>
                <a:ext cx="2721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94154D90-2BF2-441F-A9C9-FEF0431CA6DA}"/>
                  </a:ext>
                </a:extLst>
              </p14:cNvPr>
              <p14:cNvContentPartPr/>
              <p14:nvPr/>
            </p14:nvContentPartPr>
            <p14:xfrm>
              <a:off x="2239143" y="2769623"/>
              <a:ext cx="307440" cy="21420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94154D90-2BF2-441F-A9C9-FEF0431CA6D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221503" y="2751983"/>
                <a:ext cx="3430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94EB730F-1E2C-4975-8A09-F284EEA9AA59}"/>
                  </a:ext>
                </a:extLst>
              </p14:cNvPr>
              <p14:cNvContentPartPr/>
              <p14:nvPr/>
            </p14:nvContentPartPr>
            <p14:xfrm>
              <a:off x="3595263" y="1395503"/>
              <a:ext cx="246960" cy="28152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94EB730F-1E2C-4975-8A09-F284EEA9AA59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577623" y="1377863"/>
                <a:ext cx="28260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C5E8A835-E717-4A55-B441-D490D7B4E56F}"/>
                  </a:ext>
                </a:extLst>
              </p14:cNvPr>
              <p14:cNvContentPartPr/>
              <p14:nvPr/>
            </p14:nvContentPartPr>
            <p14:xfrm>
              <a:off x="10143303" y="2002103"/>
              <a:ext cx="262080" cy="33516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C5E8A835-E717-4A55-B441-D490D7B4E56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125663" y="1984103"/>
                <a:ext cx="297720" cy="37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9108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5EF1166-9478-495F-9663-C439DCA407A0}"/>
                  </a:ext>
                </a:extLst>
              </p14:cNvPr>
              <p14:cNvContentPartPr/>
              <p14:nvPr/>
            </p14:nvContentPartPr>
            <p14:xfrm>
              <a:off x="2418355" y="1356871"/>
              <a:ext cx="4297320" cy="972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5EF1166-9478-495F-9663-C439DCA407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2355" y="1321231"/>
                <a:ext cx="4368960" cy="10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055DC38-D525-4CB0-A3A8-A1F07956B41B}"/>
                  </a:ext>
                </a:extLst>
              </p14:cNvPr>
              <p14:cNvContentPartPr/>
              <p14:nvPr/>
            </p14:nvContentPartPr>
            <p14:xfrm>
              <a:off x="4913155" y="3591031"/>
              <a:ext cx="3449520" cy="802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055DC38-D525-4CB0-A3A8-A1F07956B4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7155" y="3555391"/>
                <a:ext cx="352116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4BE7423-E9BC-4C5F-8107-095C8FC2C57B}"/>
                  </a:ext>
                </a:extLst>
              </p14:cNvPr>
              <p14:cNvContentPartPr/>
              <p14:nvPr/>
            </p14:nvContentPartPr>
            <p14:xfrm>
              <a:off x="3685915" y="2587711"/>
              <a:ext cx="1805400" cy="789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4BE7423-E9BC-4C5F-8107-095C8FC2C5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50275" y="2552071"/>
                <a:ext cx="1877040" cy="86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7D2C1DD-08CA-4569-969C-20AA8A2C08B6}"/>
                  </a:ext>
                </a:extLst>
              </p14:cNvPr>
              <p14:cNvContentPartPr/>
              <p14:nvPr/>
            </p14:nvContentPartPr>
            <p14:xfrm>
              <a:off x="313435" y="194791"/>
              <a:ext cx="11904480" cy="64260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7D2C1DD-08CA-4569-969C-20AA8A2C08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435" y="177150"/>
                <a:ext cx="11940120" cy="6461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C0D3C74-B5C1-4E98-8371-9FEC09579366}"/>
                  </a:ext>
                </a:extLst>
              </p14:cNvPr>
              <p14:cNvContentPartPr/>
              <p14:nvPr/>
            </p14:nvContentPartPr>
            <p14:xfrm>
              <a:off x="-882485" y="1603831"/>
              <a:ext cx="11520" cy="115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C0D3C74-B5C1-4E98-8371-9FEC095793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918485" y="1567831"/>
                <a:ext cx="8316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E14D478-5257-4BF3-B016-74438F9500B7}"/>
                  </a:ext>
                </a:extLst>
              </p14:cNvPr>
              <p14:cNvContentPartPr/>
              <p14:nvPr/>
            </p14:nvContentPartPr>
            <p14:xfrm>
              <a:off x="806995" y="639751"/>
              <a:ext cx="485280" cy="518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E14D478-5257-4BF3-B016-74438F9500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0995" y="604111"/>
                <a:ext cx="55692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3DDFDF3-DFE9-463E-91F3-ECF912B47EBE}"/>
                  </a:ext>
                </a:extLst>
              </p14:cNvPr>
              <p14:cNvContentPartPr/>
              <p14:nvPr/>
            </p14:nvContentPartPr>
            <p14:xfrm>
              <a:off x="568675" y="3070471"/>
              <a:ext cx="514800" cy="5119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3DDFDF3-DFE9-463E-91F3-ECF912B47EB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2675" y="3034831"/>
                <a:ext cx="58644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31B8C58-D6CC-4A22-8F4B-14A0C2F40162}"/>
                  </a:ext>
                </a:extLst>
              </p14:cNvPr>
              <p14:cNvContentPartPr/>
              <p14:nvPr/>
            </p14:nvContentPartPr>
            <p14:xfrm>
              <a:off x="1119475" y="5199511"/>
              <a:ext cx="841680" cy="6901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31B8C58-D6CC-4A22-8F4B-14A0C2F4016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3835" y="5163511"/>
                <a:ext cx="913320" cy="7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65BFF80-F3EF-4C67-8AEA-0472A0AB71AD}"/>
                  </a:ext>
                </a:extLst>
              </p14:cNvPr>
              <p14:cNvContentPartPr/>
              <p14:nvPr/>
            </p14:nvContentPartPr>
            <p14:xfrm>
              <a:off x="3200995" y="5316151"/>
              <a:ext cx="777600" cy="6976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65BFF80-F3EF-4C67-8AEA-0472A0AB71A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64995" y="5280511"/>
                <a:ext cx="849240" cy="76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1E91962-15BD-4B8C-B207-630B6F4F44E4}"/>
                  </a:ext>
                </a:extLst>
              </p14:cNvPr>
              <p14:cNvContentPartPr/>
              <p14:nvPr/>
            </p14:nvContentPartPr>
            <p14:xfrm>
              <a:off x="6306715" y="5487151"/>
              <a:ext cx="1017360" cy="799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1E91962-15BD-4B8C-B207-630B6F4F44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70715" y="5451151"/>
                <a:ext cx="1089000" cy="87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E1E6F68-410C-4EB7-8F95-71C3EDE12404}"/>
                  </a:ext>
                </a:extLst>
              </p14:cNvPr>
              <p14:cNvContentPartPr/>
              <p14:nvPr/>
            </p14:nvContentPartPr>
            <p14:xfrm>
              <a:off x="8111395" y="1067791"/>
              <a:ext cx="996840" cy="8042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E1E6F68-410C-4EB7-8F95-71C3EDE1240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75755" y="1032151"/>
                <a:ext cx="1068480" cy="87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40E4FC4-7E9A-4B94-A677-D586F787AD25}"/>
                  </a:ext>
                </a:extLst>
              </p14:cNvPr>
              <p14:cNvContentPartPr/>
              <p14:nvPr/>
            </p14:nvContentPartPr>
            <p14:xfrm>
              <a:off x="9768115" y="4064431"/>
              <a:ext cx="818280" cy="7149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40E4FC4-7E9A-4B94-A677-D586F787AD2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32115" y="4028791"/>
                <a:ext cx="889920" cy="78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EAC3DF8A-5894-41E9-98CD-983C704F168B}"/>
                  </a:ext>
                </a:extLst>
              </p14:cNvPr>
              <p14:cNvContentPartPr/>
              <p14:nvPr/>
            </p14:nvContentPartPr>
            <p14:xfrm>
              <a:off x="3512755" y="92191"/>
              <a:ext cx="933840" cy="810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EAC3DF8A-5894-41E9-98CD-983C704F168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76755" y="56191"/>
                <a:ext cx="1005480" cy="88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EBC5FA0-D4BE-4677-88DE-2F5F5D11B858}"/>
                  </a:ext>
                </a:extLst>
              </p14:cNvPr>
              <p14:cNvContentPartPr/>
              <p14:nvPr/>
            </p14:nvContentPartPr>
            <p14:xfrm>
              <a:off x="9239635" y="5584351"/>
              <a:ext cx="861120" cy="7549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EBC5FA0-D4BE-4677-88DE-2F5F5D11B85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03995" y="5548711"/>
                <a:ext cx="932760" cy="82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09E7A11-0C7F-4BCE-88EB-26E3D390182E}"/>
                  </a:ext>
                </a:extLst>
              </p14:cNvPr>
              <p14:cNvContentPartPr/>
              <p14:nvPr/>
            </p14:nvContentPartPr>
            <p14:xfrm>
              <a:off x="1982395" y="3711271"/>
              <a:ext cx="892800" cy="7380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09E7A11-0C7F-4BCE-88EB-26E3D390182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46755" y="3675631"/>
                <a:ext cx="964440" cy="8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12107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CB0104E-1FBE-4423-967E-C2ECA3FD1919}"/>
                  </a:ext>
                </a:extLst>
              </p14:cNvPr>
              <p14:cNvContentPartPr/>
              <p14:nvPr/>
            </p14:nvContentPartPr>
            <p14:xfrm>
              <a:off x="5767503" y="165023"/>
              <a:ext cx="2252160" cy="431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CB0104E-1FBE-4423-967E-C2ECA3FD19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1863" y="129023"/>
                <a:ext cx="232380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1585F0D-4F34-4268-9E42-3883658125CA}"/>
                  </a:ext>
                </a:extLst>
              </p14:cNvPr>
              <p14:cNvContentPartPr/>
              <p14:nvPr/>
            </p14:nvContentPartPr>
            <p14:xfrm>
              <a:off x="3514983" y="75383"/>
              <a:ext cx="1803960" cy="522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1585F0D-4F34-4268-9E42-3883658125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9343" y="39383"/>
                <a:ext cx="187560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52F7F64-7147-4F6D-A6FD-D348281DB203}"/>
                  </a:ext>
                </a:extLst>
              </p14:cNvPr>
              <p14:cNvContentPartPr/>
              <p14:nvPr/>
            </p14:nvContentPartPr>
            <p14:xfrm>
              <a:off x="424743" y="180143"/>
              <a:ext cx="2712240" cy="602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52F7F64-7147-4F6D-A6FD-D348281DB2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8743" y="144482"/>
                <a:ext cx="2783880" cy="673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A1EF4D-1F90-4FD2-922F-F591B9A07AA8}"/>
                  </a:ext>
                </a:extLst>
              </p14:cNvPr>
              <p14:cNvContentPartPr/>
              <p14:nvPr/>
            </p14:nvContentPartPr>
            <p14:xfrm>
              <a:off x="197583" y="912023"/>
              <a:ext cx="7953480" cy="108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A1EF4D-1F90-4FD2-922F-F591B9A07A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1943" y="876023"/>
                <a:ext cx="80251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E6E1F61-BE2D-4FF7-B120-81E08296E2D6}"/>
                  </a:ext>
                </a:extLst>
              </p14:cNvPr>
              <p14:cNvContentPartPr/>
              <p14:nvPr/>
            </p14:nvContentPartPr>
            <p14:xfrm>
              <a:off x="367503" y="1538783"/>
              <a:ext cx="146520" cy="155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E6E1F61-BE2D-4FF7-B120-81E08296E2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9863" y="1520783"/>
                <a:ext cx="1821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E689CBA-78E1-4322-9261-FADD2605E34F}"/>
                  </a:ext>
                </a:extLst>
              </p14:cNvPr>
              <p14:cNvContentPartPr/>
              <p14:nvPr/>
            </p14:nvContentPartPr>
            <p14:xfrm>
              <a:off x="805983" y="1393343"/>
              <a:ext cx="683280" cy="3733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E689CBA-78E1-4322-9261-FADD2605E3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7983" y="1375343"/>
                <a:ext cx="71892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B932139-EAA9-49E5-A9B1-4694B5D5F2C0}"/>
                  </a:ext>
                </a:extLst>
              </p14:cNvPr>
              <p14:cNvContentPartPr/>
              <p14:nvPr/>
            </p14:nvContentPartPr>
            <p14:xfrm>
              <a:off x="1898223" y="1286063"/>
              <a:ext cx="2152080" cy="576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B932139-EAA9-49E5-A9B1-4694B5D5F2C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80223" y="1268423"/>
                <a:ext cx="218772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1DBFCB0-7BB8-42EF-9E6D-CCE07DD8D661}"/>
                  </a:ext>
                </a:extLst>
              </p14:cNvPr>
              <p14:cNvContentPartPr/>
              <p14:nvPr/>
            </p14:nvContentPartPr>
            <p14:xfrm>
              <a:off x="5322543" y="1368143"/>
              <a:ext cx="680760" cy="3546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1DBFCB0-7BB8-42EF-9E6D-CCE07DD8D66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04903" y="1350485"/>
                <a:ext cx="716400" cy="390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338CD7C-34CE-405C-B8F3-03A57903A7FA}"/>
                  </a:ext>
                </a:extLst>
              </p14:cNvPr>
              <p14:cNvContentPartPr/>
              <p14:nvPr/>
            </p14:nvContentPartPr>
            <p14:xfrm>
              <a:off x="4490223" y="1359503"/>
              <a:ext cx="433080" cy="363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338CD7C-34CE-405C-B8F3-03A57903A7F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72223" y="1341503"/>
                <a:ext cx="46872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F5BB4E3-B122-40CC-B92F-4E2173096F68}"/>
                  </a:ext>
                </a:extLst>
              </p14:cNvPr>
              <p14:cNvContentPartPr/>
              <p14:nvPr/>
            </p14:nvContentPartPr>
            <p14:xfrm>
              <a:off x="9983823" y="1275263"/>
              <a:ext cx="806040" cy="3697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F5BB4E3-B122-40CC-B92F-4E2173096F6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966183" y="1257640"/>
                <a:ext cx="841680" cy="405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ECB2D84-7A41-4651-A95B-4CFEAA4F2540}"/>
                  </a:ext>
                </a:extLst>
              </p14:cNvPr>
              <p14:cNvContentPartPr/>
              <p14:nvPr/>
            </p14:nvContentPartPr>
            <p14:xfrm>
              <a:off x="9288663" y="1253663"/>
              <a:ext cx="383040" cy="4914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ECB2D84-7A41-4651-A95B-4CFEAA4F254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70663" y="1235663"/>
                <a:ext cx="41868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0AA6640-8214-4B57-A2FA-126918FF10A8}"/>
                  </a:ext>
                </a:extLst>
              </p14:cNvPr>
              <p14:cNvContentPartPr/>
              <p14:nvPr/>
            </p14:nvContentPartPr>
            <p14:xfrm>
              <a:off x="6416223" y="1289303"/>
              <a:ext cx="2524320" cy="4122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0AA6640-8214-4B57-A2FA-126918FF10A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398223" y="1271663"/>
                <a:ext cx="255996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A8CC875-EC13-406A-AC3A-2FA424D33F1C}"/>
                  </a:ext>
                </a:extLst>
              </p14:cNvPr>
              <p14:cNvContentPartPr/>
              <p14:nvPr/>
            </p14:nvContentPartPr>
            <p14:xfrm>
              <a:off x="3334983" y="2021543"/>
              <a:ext cx="936720" cy="4154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A8CC875-EC13-406A-AC3A-2FA424D33F1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17350" y="2003559"/>
                <a:ext cx="972346" cy="4510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DAD6B28-68B7-4CEC-96C1-B824A01E4496}"/>
                  </a:ext>
                </a:extLst>
              </p14:cNvPr>
              <p14:cNvContentPartPr/>
              <p14:nvPr/>
            </p14:nvContentPartPr>
            <p14:xfrm>
              <a:off x="787983" y="2040983"/>
              <a:ext cx="1998720" cy="471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DAD6B28-68B7-4CEC-96C1-B824A01E449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0340" y="2023343"/>
                <a:ext cx="2034366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336A967-3864-405A-B4F1-451DF089E945}"/>
                  </a:ext>
                </a:extLst>
              </p14:cNvPr>
              <p14:cNvContentPartPr/>
              <p14:nvPr/>
            </p14:nvContentPartPr>
            <p14:xfrm>
              <a:off x="5735823" y="2060783"/>
              <a:ext cx="1481040" cy="3232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336A967-3864-405A-B4F1-451DF089E94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717823" y="2042783"/>
                <a:ext cx="151668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DE7436C-962C-4764-A05F-20895B73C663}"/>
                  </a:ext>
                </a:extLst>
              </p14:cNvPr>
              <p14:cNvContentPartPr/>
              <p14:nvPr/>
            </p14:nvContentPartPr>
            <p14:xfrm>
              <a:off x="8530863" y="1967903"/>
              <a:ext cx="1206360" cy="4215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DE7436C-962C-4764-A05F-20895B73C66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512863" y="1950263"/>
                <a:ext cx="124200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FC71A545-2D73-45AE-A3F5-DFA256C05BDC}"/>
                  </a:ext>
                </a:extLst>
              </p14:cNvPr>
              <p14:cNvContentPartPr/>
              <p14:nvPr/>
            </p14:nvContentPartPr>
            <p14:xfrm>
              <a:off x="7712223" y="1930823"/>
              <a:ext cx="458280" cy="5461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FC71A545-2D73-45AE-A3F5-DFA256C05BD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94223" y="1912823"/>
                <a:ext cx="49392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A361A78D-E2F8-44A0-B38F-DF2CCD6CFE59}"/>
                  </a:ext>
                </a:extLst>
              </p14:cNvPr>
              <p14:cNvContentPartPr/>
              <p14:nvPr/>
            </p14:nvContentPartPr>
            <p14:xfrm>
              <a:off x="785463" y="2821103"/>
              <a:ext cx="950040" cy="2300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A361A78D-E2F8-44A0-B38F-DF2CCD6CFE5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7823" y="2803075"/>
                <a:ext cx="985680" cy="265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E73301B7-243E-477D-A52B-6677BA784735}"/>
                  </a:ext>
                </a:extLst>
              </p14:cNvPr>
              <p14:cNvContentPartPr/>
              <p14:nvPr/>
            </p14:nvContentPartPr>
            <p14:xfrm>
              <a:off x="3182703" y="2601863"/>
              <a:ext cx="2391120" cy="5752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E73301B7-243E-477D-A52B-6677BA78473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165063" y="2583874"/>
                <a:ext cx="2426760" cy="610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3187ECE1-1E3B-45BD-A705-21148F6438C1}"/>
                  </a:ext>
                </a:extLst>
              </p14:cNvPr>
              <p14:cNvContentPartPr/>
              <p14:nvPr/>
            </p14:nvContentPartPr>
            <p14:xfrm>
              <a:off x="8995623" y="2697983"/>
              <a:ext cx="1503000" cy="3168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3187ECE1-1E3B-45BD-A705-21148F6438C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977983" y="2680343"/>
                <a:ext cx="153864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D197FCAF-ADD5-4357-9FCF-6A59699F7803}"/>
                  </a:ext>
                </a:extLst>
              </p14:cNvPr>
              <p14:cNvContentPartPr/>
              <p14:nvPr/>
            </p14:nvContentPartPr>
            <p14:xfrm>
              <a:off x="7353303" y="2684303"/>
              <a:ext cx="1295640" cy="34524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D197FCAF-ADD5-4357-9FCF-6A59699F780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335658" y="2666663"/>
                <a:ext cx="133129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75408636-6D67-46B7-ABDA-3979D81C4806}"/>
                  </a:ext>
                </a:extLst>
              </p14:cNvPr>
              <p14:cNvContentPartPr/>
              <p14:nvPr/>
            </p14:nvContentPartPr>
            <p14:xfrm>
              <a:off x="5937423" y="2706623"/>
              <a:ext cx="1027800" cy="3333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75408636-6D67-46B7-ABDA-3979D81C480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919777" y="2688623"/>
                <a:ext cx="1063452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47622963-FED7-41AF-A0A4-3484DAB8BA1B}"/>
                  </a:ext>
                </a:extLst>
              </p14:cNvPr>
              <p14:cNvContentPartPr/>
              <p14:nvPr/>
            </p14:nvContentPartPr>
            <p14:xfrm>
              <a:off x="821463" y="3550823"/>
              <a:ext cx="41400" cy="1767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47622963-FED7-41AF-A0A4-3484DAB8BA1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03823" y="3532823"/>
                <a:ext cx="770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F1BB1772-8EA3-4E2E-9321-D06A7FE53AFC}"/>
                  </a:ext>
                </a:extLst>
              </p14:cNvPr>
              <p14:cNvContentPartPr/>
              <p14:nvPr/>
            </p14:nvContentPartPr>
            <p14:xfrm>
              <a:off x="802383" y="3367223"/>
              <a:ext cx="38520" cy="363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F1BB1772-8EA3-4E2E-9321-D06A7FE53AF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84743" y="3349583"/>
                <a:ext cx="74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C18C7391-A44D-438F-84B6-CA67AF75B820}"/>
                  </a:ext>
                </a:extLst>
              </p14:cNvPr>
              <p14:cNvContentPartPr/>
              <p14:nvPr/>
            </p14:nvContentPartPr>
            <p14:xfrm>
              <a:off x="951783" y="3533903"/>
              <a:ext cx="208440" cy="1962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C18C7391-A44D-438F-84B6-CA67AF75B82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34143" y="3516263"/>
                <a:ext cx="2440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551375F3-8671-4B95-8617-2262589BACC5}"/>
                  </a:ext>
                </a:extLst>
              </p14:cNvPr>
              <p14:cNvContentPartPr/>
              <p14:nvPr/>
            </p14:nvContentPartPr>
            <p14:xfrm>
              <a:off x="5502183" y="3304223"/>
              <a:ext cx="2024640" cy="59436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551375F3-8671-4B95-8617-2262589BACC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484183" y="3286572"/>
                <a:ext cx="2060280" cy="630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87996A79-2118-48A5-90D9-58CB4433288F}"/>
                  </a:ext>
                </a:extLst>
              </p14:cNvPr>
              <p14:cNvContentPartPr/>
              <p14:nvPr/>
            </p14:nvContentPartPr>
            <p14:xfrm>
              <a:off x="4251183" y="3367943"/>
              <a:ext cx="712080" cy="36072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87996A79-2118-48A5-90D9-58CB4433288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233543" y="3349961"/>
                <a:ext cx="747720" cy="396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6BA98F14-F7E7-4022-BD52-F5C2832B9417}"/>
                  </a:ext>
                </a:extLst>
              </p14:cNvPr>
              <p14:cNvContentPartPr/>
              <p14:nvPr/>
            </p14:nvContentPartPr>
            <p14:xfrm>
              <a:off x="1308543" y="3295223"/>
              <a:ext cx="2433960" cy="5727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6BA98F14-F7E7-4022-BD52-F5C2832B941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290546" y="3277223"/>
                <a:ext cx="2469595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43129BE1-4E72-4D23-AD64-3D80F9081ADE}"/>
                  </a:ext>
                </a:extLst>
              </p14:cNvPr>
              <p14:cNvContentPartPr/>
              <p14:nvPr/>
            </p14:nvContentPartPr>
            <p14:xfrm>
              <a:off x="8731383" y="3284063"/>
              <a:ext cx="1612800" cy="4071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43129BE1-4E72-4D23-AD64-3D80F9081AD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713743" y="3266423"/>
                <a:ext cx="164844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B278A563-0BD7-4C65-8642-021C86C4F9EF}"/>
                  </a:ext>
                </a:extLst>
              </p14:cNvPr>
              <p14:cNvContentPartPr/>
              <p14:nvPr/>
            </p14:nvContentPartPr>
            <p14:xfrm>
              <a:off x="7973223" y="3375503"/>
              <a:ext cx="447840" cy="31356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B278A563-0BD7-4C65-8642-021C86C4F9E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955223" y="3357524"/>
                <a:ext cx="483480" cy="349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31404E9F-59EA-4C28-A139-F87E6A142F38}"/>
                  </a:ext>
                </a:extLst>
              </p14:cNvPr>
              <p14:cNvContentPartPr/>
              <p14:nvPr/>
            </p14:nvContentPartPr>
            <p14:xfrm>
              <a:off x="304503" y="4392503"/>
              <a:ext cx="111600" cy="12312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31404E9F-59EA-4C28-A139-F87E6A142F3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86863" y="4374863"/>
                <a:ext cx="1472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AB302186-2A72-4EB1-AFAE-1CA79402A23D}"/>
                  </a:ext>
                </a:extLst>
              </p14:cNvPr>
              <p14:cNvContentPartPr/>
              <p14:nvPr/>
            </p14:nvContentPartPr>
            <p14:xfrm>
              <a:off x="2560983" y="4226543"/>
              <a:ext cx="46440" cy="338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AB302186-2A72-4EB1-AFAE-1CA79402A23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543343" y="4208903"/>
                <a:ext cx="82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41A4C6FA-D121-4AA9-B0E1-65B3FD97C1C0}"/>
                  </a:ext>
                </a:extLst>
              </p14:cNvPr>
              <p14:cNvContentPartPr/>
              <p14:nvPr/>
            </p14:nvContentPartPr>
            <p14:xfrm>
              <a:off x="3400863" y="4260023"/>
              <a:ext cx="1002600" cy="55440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41A4C6FA-D121-4AA9-B0E1-65B3FD97C1C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382863" y="4242035"/>
                <a:ext cx="1038240" cy="590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18664B6E-31CA-4D9B-85B0-0EDC8CB89F7A}"/>
                  </a:ext>
                </a:extLst>
              </p14:cNvPr>
              <p14:cNvContentPartPr/>
              <p14:nvPr/>
            </p14:nvContentPartPr>
            <p14:xfrm>
              <a:off x="2588703" y="4415903"/>
              <a:ext cx="294840" cy="18396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18664B6E-31CA-4D9B-85B0-0EDC8CB89F7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571063" y="4398263"/>
                <a:ext cx="3304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3E2969DB-225B-4AB2-99BF-CCFB0E6E0232}"/>
                  </a:ext>
                </a:extLst>
              </p14:cNvPr>
              <p14:cNvContentPartPr/>
              <p14:nvPr/>
            </p14:nvContentPartPr>
            <p14:xfrm>
              <a:off x="640383" y="4248143"/>
              <a:ext cx="634320" cy="44352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3E2969DB-225B-4AB2-99BF-CCFB0E6E023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22743" y="4230143"/>
                <a:ext cx="66996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4CA04AB0-A2C8-4F12-B1BD-8C6836305C30}"/>
                  </a:ext>
                </a:extLst>
              </p14:cNvPr>
              <p14:cNvContentPartPr/>
              <p14:nvPr/>
            </p14:nvContentPartPr>
            <p14:xfrm>
              <a:off x="4909623" y="4198103"/>
              <a:ext cx="1602000" cy="40248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4CA04AB0-A2C8-4F12-B1BD-8C6836305C3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891983" y="4180119"/>
                <a:ext cx="1637640" cy="438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AEF0EE61-AA3A-482B-8DE1-64102EBF95C9}"/>
                  </a:ext>
                </a:extLst>
              </p14:cNvPr>
              <p14:cNvContentPartPr/>
              <p14:nvPr/>
            </p14:nvContentPartPr>
            <p14:xfrm>
              <a:off x="8228823" y="4228343"/>
              <a:ext cx="769680" cy="3466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AEF0EE61-AA3A-482B-8DE1-64102EBF95C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210823" y="4210343"/>
                <a:ext cx="80532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0B4F7AC8-9271-42BF-B165-421C82825BC9}"/>
                  </a:ext>
                </a:extLst>
              </p14:cNvPr>
              <p14:cNvContentPartPr/>
              <p14:nvPr/>
            </p14:nvContentPartPr>
            <p14:xfrm>
              <a:off x="9409983" y="4140143"/>
              <a:ext cx="2537640" cy="5263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0B4F7AC8-9271-42BF-B165-421C82825BC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392343" y="4122503"/>
                <a:ext cx="257328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ACAC317A-C152-44A2-9F84-597C119BF487}"/>
                  </a:ext>
                </a:extLst>
              </p14:cNvPr>
              <p14:cNvContentPartPr/>
              <p14:nvPr/>
            </p14:nvContentPartPr>
            <p14:xfrm>
              <a:off x="782223" y="4832783"/>
              <a:ext cx="351360" cy="37548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ACAC317A-C152-44A2-9F84-597C119BF487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64565" y="4814783"/>
                <a:ext cx="387037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211EBAD9-5F31-4BBE-9FEE-CB1EC804DD91}"/>
                  </a:ext>
                </a:extLst>
              </p14:cNvPr>
              <p14:cNvContentPartPr/>
              <p14:nvPr/>
            </p14:nvContentPartPr>
            <p14:xfrm>
              <a:off x="1650183" y="4800023"/>
              <a:ext cx="1840320" cy="43380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211EBAD9-5F31-4BBE-9FEE-CB1EC804DD9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632183" y="4782023"/>
                <a:ext cx="187596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751867C8-165A-4E52-AEA0-147A1AFE3B7E}"/>
                  </a:ext>
                </a:extLst>
              </p14:cNvPr>
              <p14:cNvContentPartPr/>
              <p14:nvPr/>
            </p14:nvContentPartPr>
            <p14:xfrm>
              <a:off x="6579303" y="4773023"/>
              <a:ext cx="2337840" cy="61560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751867C8-165A-4E52-AEA0-147A1AFE3B7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561660" y="4755034"/>
                <a:ext cx="2373485" cy="651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F8A4DCC-926B-4ECF-A14B-E318453DAE62}"/>
                  </a:ext>
                </a:extLst>
              </p14:cNvPr>
              <p14:cNvContentPartPr/>
              <p14:nvPr/>
            </p14:nvContentPartPr>
            <p14:xfrm>
              <a:off x="5398863" y="4875263"/>
              <a:ext cx="888120" cy="58284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F8A4DCC-926B-4ECF-A14B-E318453DAE6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380856" y="4857263"/>
                <a:ext cx="923774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462858B0-D278-4576-A56E-E34D6659C574}"/>
                  </a:ext>
                </a:extLst>
              </p14:cNvPr>
              <p14:cNvContentPartPr/>
              <p14:nvPr/>
            </p14:nvContentPartPr>
            <p14:xfrm>
              <a:off x="4018263" y="4857623"/>
              <a:ext cx="925560" cy="41148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462858B0-D278-4576-A56E-E34D6659C57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000623" y="4839623"/>
                <a:ext cx="96120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847F2DB6-490D-4FBB-B41D-A5ABE285AB34}"/>
                  </a:ext>
                </a:extLst>
              </p14:cNvPr>
              <p14:cNvContentPartPr/>
              <p14:nvPr/>
            </p14:nvContentPartPr>
            <p14:xfrm>
              <a:off x="11496543" y="4519223"/>
              <a:ext cx="67320" cy="13716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847F2DB6-490D-4FBB-B41D-A5ABE285AB3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1478903" y="4501223"/>
                <a:ext cx="1029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D5A08012-B639-455D-9F6C-D5A5F733E578}"/>
                  </a:ext>
                </a:extLst>
              </p14:cNvPr>
              <p14:cNvContentPartPr/>
              <p14:nvPr/>
            </p14:nvContentPartPr>
            <p14:xfrm>
              <a:off x="2496543" y="1553183"/>
              <a:ext cx="306000" cy="17388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D5A08012-B639-455D-9F6C-D5A5F733E57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478903" y="1535183"/>
                <a:ext cx="34164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63124618-B6FF-4EF4-9C31-04EF0A187D4C}"/>
                  </a:ext>
                </a:extLst>
              </p14:cNvPr>
              <p14:cNvContentPartPr/>
              <p14:nvPr/>
            </p14:nvContentPartPr>
            <p14:xfrm>
              <a:off x="4785423" y="2143223"/>
              <a:ext cx="506880" cy="21636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63124618-B6FF-4EF4-9C31-04EF0A187D4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67423" y="2125223"/>
                <a:ext cx="5425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36B41321-8B7D-481F-8243-882B7641815F}"/>
                  </a:ext>
                </a:extLst>
              </p14:cNvPr>
              <p14:cNvContentPartPr/>
              <p14:nvPr/>
            </p14:nvContentPartPr>
            <p14:xfrm>
              <a:off x="1658103" y="4368743"/>
              <a:ext cx="457200" cy="18072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36B41321-8B7D-481F-8243-882B7641815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640463" y="4350743"/>
                <a:ext cx="4928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D4E1E8D0-3CDB-4AC7-A453-8CC3B79AA112}"/>
                  </a:ext>
                </a:extLst>
              </p14:cNvPr>
              <p14:cNvContentPartPr/>
              <p14:nvPr/>
            </p14:nvContentPartPr>
            <p14:xfrm>
              <a:off x="10789863" y="4357223"/>
              <a:ext cx="267840" cy="15948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D4E1E8D0-3CDB-4AC7-A453-8CC3B79AA112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771863" y="4339583"/>
                <a:ext cx="3034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90369266-D1D8-47D6-B259-AF14A9C39BC2}"/>
                  </a:ext>
                </a:extLst>
              </p14:cNvPr>
              <p14:cNvContentPartPr/>
              <p14:nvPr/>
            </p14:nvContentPartPr>
            <p14:xfrm>
              <a:off x="3077223" y="1473623"/>
              <a:ext cx="236520" cy="20484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90369266-D1D8-47D6-B259-AF14A9C39BC2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059223" y="1455983"/>
                <a:ext cx="2721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94154D90-2BF2-441F-A9C9-FEF0431CA6DA}"/>
                  </a:ext>
                </a:extLst>
              </p14:cNvPr>
              <p14:cNvContentPartPr/>
              <p14:nvPr/>
            </p14:nvContentPartPr>
            <p14:xfrm>
              <a:off x="2239143" y="2769623"/>
              <a:ext cx="307440" cy="21420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94154D90-2BF2-441F-A9C9-FEF0431CA6DA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221503" y="2751983"/>
                <a:ext cx="3430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35F01C07-029E-4BB2-8C5F-62AF71AE8089}"/>
                  </a:ext>
                </a:extLst>
              </p14:cNvPr>
              <p14:cNvContentPartPr/>
              <p14:nvPr/>
            </p14:nvContentPartPr>
            <p14:xfrm>
              <a:off x="11247063" y="4331663"/>
              <a:ext cx="161280" cy="189360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35F01C07-029E-4BB2-8C5F-62AF71AE8089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1229063" y="4313663"/>
                <a:ext cx="1969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94EB730F-1E2C-4975-8A09-F284EEA9AA59}"/>
                  </a:ext>
                </a:extLst>
              </p14:cNvPr>
              <p14:cNvContentPartPr/>
              <p14:nvPr/>
            </p14:nvContentPartPr>
            <p14:xfrm>
              <a:off x="3595263" y="1395503"/>
              <a:ext cx="246960" cy="28152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94EB730F-1E2C-4975-8A09-F284EEA9AA59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577623" y="1377863"/>
                <a:ext cx="28260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C0252956-6992-45F3-869E-E4EAAC312154}"/>
                  </a:ext>
                </a:extLst>
              </p14:cNvPr>
              <p14:cNvContentPartPr/>
              <p14:nvPr/>
            </p14:nvContentPartPr>
            <p14:xfrm>
              <a:off x="11620743" y="4276223"/>
              <a:ext cx="159840" cy="28548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C0252956-6992-45F3-869E-E4EAAC312154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1602743" y="4258583"/>
                <a:ext cx="19548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C5E8A835-E717-4A55-B441-D490D7B4E56F}"/>
                  </a:ext>
                </a:extLst>
              </p14:cNvPr>
              <p14:cNvContentPartPr/>
              <p14:nvPr/>
            </p14:nvContentPartPr>
            <p14:xfrm>
              <a:off x="10143303" y="2002103"/>
              <a:ext cx="262080" cy="33516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C5E8A835-E717-4A55-B441-D490D7B4E56F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0125663" y="1984103"/>
                <a:ext cx="29772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AA33713A-A430-4D48-A3F0-C8A81F45DB50}"/>
                  </a:ext>
                </a:extLst>
              </p14:cNvPr>
              <p14:cNvContentPartPr/>
              <p14:nvPr/>
            </p14:nvContentPartPr>
            <p14:xfrm>
              <a:off x="6752823" y="4243463"/>
              <a:ext cx="287640" cy="31428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AA33713A-A430-4D48-A3F0-C8A81F45DB5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734823" y="4225823"/>
                <a:ext cx="32328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6932ECD3-B9AD-4DC4-8A05-B3553579BC16}"/>
                  </a:ext>
                </a:extLst>
              </p14:cNvPr>
              <p14:cNvContentPartPr/>
              <p14:nvPr/>
            </p14:nvContentPartPr>
            <p14:xfrm>
              <a:off x="7310103" y="4321223"/>
              <a:ext cx="355680" cy="29988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6932ECD3-B9AD-4DC4-8A05-B3553579BC16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292085" y="4303201"/>
                <a:ext cx="391356" cy="335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0B7EC459-655F-4645-91C2-6B85AA0449DE}"/>
                  </a:ext>
                </a:extLst>
              </p14:cNvPr>
              <p14:cNvContentPartPr/>
              <p14:nvPr/>
            </p14:nvContentPartPr>
            <p14:xfrm>
              <a:off x="7759023" y="4227263"/>
              <a:ext cx="222840" cy="32436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0B7EC459-655F-4645-91C2-6B85AA0449DE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741383" y="4209603"/>
                <a:ext cx="258480" cy="36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02" name="Ink 601">
                <a:extLst>
                  <a:ext uri="{FF2B5EF4-FFF2-40B4-BE49-F238E27FC236}">
                    <a16:creationId xmlns:a16="http://schemas.microsoft.com/office/drawing/2014/main" id="{C77F7784-A11A-4AE2-BE5C-CA193DDCE6D1}"/>
                  </a:ext>
                </a:extLst>
              </p14:cNvPr>
              <p14:cNvContentPartPr/>
              <p14:nvPr/>
            </p14:nvContentPartPr>
            <p14:xfrm>
              <a:off x="9309183" y="4748543"/>
              <a:ext cx="2623680" cy="405720"/>
            </p14:xfrm>
          </p:contentPart>
        </mc:Choice>
        <mc:Fallback xmlns="">
          <p:pic>
            <p:nvPicPr>
              <p:cNvPr id="602" name="Ink 601">
                <a:extLst>
                  <a:ext uri="{FF2B5EF4-FFF2-40B4-BE49-F238E27FC236}">
                    <a16:creationId xmlns:a16="http://schemas.microsoft.com/office/drawing/2014/main" id="{C77F7784-A11A-4AE2-BE5C-CA193DDCE6D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9291183" y="4730543"/>
                <a:ext cx="265932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3846AF79-6EDD-4A94-A64D-E496B6EFC39D}"/>
                  </a:ext>
                </a:extLst>
              </p14:cNvPr>
              <p14:cNvContentPartPr/>
              <p14:nvPr/>
            </p14:nvContentPartPr>
            <p14:xfrm>
              <a:off x="11955543" y="4725863"/>
              <a:ext cx="97200" cy="540360"/>
            </p14:xfrm>
          </p:contentPart>
        </mc:Choice>
        <mc:Fallback xmlns=""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3846AF79-6EDD-4A94-A64D-E496B6EFC39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1937543" y="4707863"/>
                <a:ext cx="13284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09A5CE10-211C-48E0-8951-8754F1B6C577}"/>
                  </a:ext>
                </a:extLst>
              </p14:cNvPr>
              <p14:cNvContentPartPr/>
              <p14:nvPr/>
            </p14:nvContentPartPr>
            <p14:xfrm>
              <a:off x="9073383" y="4662503"/>
              <a:ext cx="139680" cy="569520"/>
            </p14:xfrm>
          </p:contentPart>
        </mc:Choice>
        <mc:Fallback xmlns=""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09A5CE10-211C-48E0-8951-8754F1B6C577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055383" y="4644503"/>
                <a:ext cx="175320" cy="60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30954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CB0104E-1FBE-4423-967E-C2ECA3FD1919}"/>
                  </a:ext>
                </a:extLst>
              </p14:cNvPr>
              <p14:cNvContentPartPr/>
              <p14:nvPr/>
            </p14:nvContentPartPr>
            <p14:xfrm>
              <a:off x="5767503" y="165023"/>
              <a:ext cx="2252160" cy="431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CB0104E-1FBE-4423-967E-C2ECA3FD19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1863" y="129023"/>
                <a:ext cx="232380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1585F0D-4F34-4268-9E42-3883658125CA}"/>
                  </a:ext>
                </a:extLst>
              </p14:cNvPr>
              <p14:cNvContentPartPr/>
              <p14:nvPr/>
            </p14:nvContentPartPr>
            <p14:xfrm>
              <a:off x="3514983" y="75383"/>
              <a:ext cx="1803960" cy="522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1585F0D-4F34-4268-9E42-3883658125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9343" y="39383"/>
                <a:ext cx="187560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52F7F64-7147-4F6D-A6FD-D348281DB203}"/>
                  </a:ext>
                </a:extLst>
              </p14:cNvPr>
              <p14:cNvContentPartPr/>
              <p14:nvPr/>
            </p14:nvContentPartPr>
            <p14:xfrm>
              <a:off x="424743" y="180143"/>
              <a:ext cx="2712240" cy="602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52F7F64-7147-4F6D-A6FD-D348281DB2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8743" y="144482"/>
                <a:ext cx="2783880" cy="673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A1EF4D-1F90-4FD2-922F-F591B9A07AA8}"/>
                  </a:ext>
                </a:extLst>
              </p14:cNvPr>
              <p14:cNvContentPartPr/>
              <p14:nvPr/>
            </p14:nvContentPartPr>
            <p14:xfrm>
              <a:off x="197583" y="912023"/>
              <a:ext cx="7953480" cy="108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A1EF4D-1F90-4FD2-922F-F591B9A07A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1943" y="876023"/>
                <a:ext cx="80251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E6E1F61-BE2D-4FF7-B120-81E08296E2D6}"/>
                  </a:ext>
                </a:extLst>
              </p14:cNvPr>
              <p14:cNvContentPartPr/>
              <p14:nvPr/>
            </p14:nvContentPartPr>
            <p14:xfrm>
              <a:off x="367503" y="1538783"/>
              <a:ext cx="146520" cy="155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E6E1F61-BE2D-4FF7-B120-81E08296E2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9863" y="1520783"/>
                <a:ext cx="1821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E689CBA-78E1-4322-9261-FADD2605E34F}"/>
                  </a:ext>
                </a:extLst>
              </p14:cNvPr>
              <p14:cNvContentPartPr/>
              <p14:nvPr/>
            </p14:nvContentPartPr>
            <p14:xfrm>
              <a:off x="805983" y="1393343"/>
              <a:ext cx="683280" cy="3733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E689CBA-78E1-4322-9261-FADD2605E3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7983" y="1375343"/>
                <a:ext cx="71892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B932139-EAA9-49E5-A9B1-4694B5D5F2C0}"/>
                  </a:ext>
                </a:extLst>
              </p14:cNvPr>
              <p14:cNvContentPartPr/>
              <p14:nvPr/>
            </p14:nvContentPartPr>
            <p14:xfrm>
              <a:off x="1898223" y="1286063"/>
              <a:ext cx="2152080" cy="576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B932139-EAA9-49E5-A9B1-4694B5D5F2C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80223" y="1268423"/>
                <a:ext cx="218772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1DBFCB0-7BB8-42EF-9E6D-CCE07DD8D661}"/>
                  </a:ext>
                </a:extLst>
              </p14:cNvPr>
              <p14:cNvContentPartPr/>
              <p14:nvPr/>
            </p14:nvContentPartPr>
            <p14:xfrm>
              <a:off x="5322543" y="1368143"/>
              <a:ext cx="680760" cy="3546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1DBFCB0-7BB8-42EF-9E6D-CCE07DD8D66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04903" y="1350485"/>
                <a:ext cx="716400" cy="390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338CD7C-34CE-405C-B8F3-03A57903A7FA}"/>
                  </a:ext>
                </a:extLst>
              </p14:cNvPr>
              <p14:cNvContentPartPr/>
              <p14:nvPr/>
            </p14:nvContentPartPr>
            <p14:xfrm>
              <a:off x="4490223" y="1359503"/>
              <a:ext cx="433080" cy="363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338CD7C-34CE-405C-B8F3-03A57903A7F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72223" y="1341503"/>
                <a:ext cx="46872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F5BB4E3-B122-40CC-B92F-4E2173096F68}"/>
                  </a:ext>
                </a:extLst>
              </p14:cNvPr>
              <p14:cNvContentPartPr/>
              <p14:nvPr/>
            </p14:nvContentPartPr>
            <p14:xfrm>
              <a:off x="9983823" y="1275263"/>
              <a:ext cx="806040" cy="3697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F5BB4E3-B122-40CC-B92F-4E2173096F6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966183" y="1257640"/>
                <a:ext cx="841680" cy="405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ECB2D84-7A41-4651-A95B-4CFEAA4F2540}"/>
                  </a:ext>
                </a:extLst>
              </p14:cNvPr>
              <p14:cNvContentPartPr/>
              <p14:nvPr/>
            </p14:nvContentPartPr>
            <p14:xfrm>
              <a:off x="9288663" y="1253663"/>
              <a:ext cx="383040" cy="4914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ECB2D84-7A41-4651-A95B-4CFEAA4F254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70663" y="1235663"/>
                <a:ext cx="41868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0AA6640-8214-4B57-A2FA-126918FF10A8}"/>
                  </a:ext>
                </a:extLst>
              </p14:cNvPr>
              <p14:cNvContentPartPr/>
              <p14:nvPr/>
            </p14:nvContentPartPr>
            <p14:xfrm>
              <a:off x="6416223" y="1289303"/>
              <a:ext cx="2524320" cy="4122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0AA6640-8214-4B57-A2FA-126918FF10A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398223" y="1271663"/>
                <a:ext cx="255996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A8CC875-EC13-406A-AC3A-2FA424D33F1C}"/>
                  </a:ext>
                </a:extLst>
              </p14:cNvPr>
              <p14:cNvContentPartPr/>
              <p14:nvPr/>
            </p14:nvContentPartPr>
            <p14:xfrm>
              <a:off x="3334983" y="2021543"/>
              <a:ext cx="936720" cy="4154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A8CC875-EC13-406A-AC3A-2FA424D33F1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17350" y="2003559"/>
                <a:ext cx="972346" cy="4510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DAD6B28-68B7-4CEC-96C1-B824A01E4496}"/>
                  </a:ext>
                </a:extLst>
              </p14:cNvPr>
              <p14:cNvContentPartPr/>
              <p14:nvPr/>
            </p14:nvContentPartPr>
            <p14:xfrm>
              <a:off x="787983" y="2040983"/>
              <a:ext cx="1998720" cy="471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DAD6B28-68B7-4CEC-96C1-B824A01E449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0340" y="2023343"/>
                <a:ext cx="2034366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336A967-3864-405A-B4F1-451DF089E945}"/>
                  </a:ext>
                </a:extLst>
              </p14:cNvPr>
              <p14:cNvContentPartPr/>
              <p14:nvPr/>
            </p14:nvContentPartPr>
            <p14:xfrm>
              <a:off x="5735823" y="2060783"/>
              <a:ext cx="1481040" cy="3232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336A967-3864-405A-B4F1-451DF089E94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717823" y="2042783"/>
                <a:ext cx="151668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DE7436C-962C-4764-A05F-20895B73C663}"/>
                  </a:ext>
                </a:extLst>
              </p14:cNvPr>
              <p14:cNvContentPartPr/>
              <p14:nvPr/>
            </p14:nvContentPartPr>
            <p14:xfrm>
              <a:off x="8530863" y="1967903"/>
              <a:ext cx="1206360" cy="4215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DE7436C-962C-4764-A05F-20895B73C66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512863" y="1950263"/>
                <a:ext cx="124200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FC71A545-2D73-45AE-A3F5-DFA256C05BDC}"/>
                  </a:ext>
                </a:extLst>
              </p14:cNvPr>
              <p14:cNvContentPartPr/>
              <p14:nvPr/>
            </p14:nvContentPartPr>
            <p14:xfrm>
              <a:off x="7712223" y="1930823"/>
              <a:ext cx="458280" cy="5461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FC71A545-2D73-45AE-A3F5-DFA256C05BD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94223" y="1912823"/>
                <a:ext cx="49392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A361A78D-E2F8-44A0-B38F-DF2CCD6CFE59}"/>
                  </a:ext>
                </a:extLst>
              </p14:cNvPr>
              <p14:cNvContentPartPr/>
              <p14:nvPr/>
            </p14:nvContentPartPr>
            <p14:xfrm>
              <a:off x="785463" y="2821103"/>
              <a:ext cx="950040" cy="2300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A361A78D-E2F8-44A0-B38F-DF2CCD6CFE5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7823" y="2803075"/>
                <a:ext cx="985680" cy="265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E73301B7-243E-477D-A52B-6677BA784735}"/>
                  </a:ext>
                </a:extLst>
              </p14:cNvPr>
              <p14:cNvContentPartPr/>
              <p14:nvPr/>
            </p14:nvContentPartPr>
            <p14:xfrm>
              <a:off x="3182703" y="2601863"/>
              <a:ext cx="2391120" cy="5752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E73301B7-243E-477D-A52B-6677BA78473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165063" y="2583874"/>
                <a:ext cx="2426760" cy="610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3187ECE1-1E3B-45BD-A705-21148F6438C1}"/>
                  </a:ext>
                </a:extLst>
              </p14:cNvPr>
              <p14:cNvContentPartPr/>
              <p14:nvPr/>
            </p14:nvContentPartPr>
            <p14:xfrm>
              <a:off x="8995623" y="2697983"/>
              <a:ext cx="1503000" cy="3168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3187ECE1-1E3B-45BD-A705-21148F6438C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977983" y="2680343"/>
                <a:ext cx="153864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D197FCAF-ADD5-4357-9FCF-6A59699F7803}"/>
                  </a:ext>
                </a:extLst>
              </p14:cNvPr>
              <p14:cNvContentPartPr/>
              <p14:nvPr/>
            </p14:nvContentPartPr>
            <p14:xfrm>
              <a:off x="7353303" y="2684303"/>
              <a:ext cx="1295640" cy="34524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D197FCAF-ADD5-4357-9FCF-6A59699F780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335658" y="2666663"/>
                <a:ext cx="133129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75408636-6D67-46B7-ABDA-3979D81C4806}"/>
                  </a:ext>
                </a:extLst>
              </p14:cNvPr>
              <p14:cNvContentPartPr/>
              <p14:nvPr/>
            </p14:nvContentPartPr>
            <p14:xfrm>
              <a:off x="5937423" y="2706623"/>
              <a:ext cx="1027800" cy="3333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75408636-6D67-46B7-ABDA-3979D81C480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919777" y="2688623"/>
                <a:ext cx="1063452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47622963-FED7-41AF-A0A4-3484DAB8BA1B}"/>
                  </a:ext>
                </a:extLst>
              </p14:cNvPr>
              <p14:cNvContentPartPr/>
              <p14:nvPr/>
            </p14:nvContentPartPr>
            <p14:xfrm>
              <a:off x="821463" y="3550823"/>
              <a:ext cx="41400" cy="1767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47622963-FED7-41AF-A0A4-3484DAB8BA1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03823" y="3532823"/>
                <a:ext cx="770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F1BB1772-8EA3-4E2E-9321-D06A7FE53AFC}"/>
                  </a:ext>
                </a:extLst>
              </p14:cNvPr>
              <p14:cNvContentPartPr/>
              <p14:nvPr/>
            </p14:nvContentPartPr>
            <p14:xfrm>
              <a:off x="802383" y="3367223"/>
              <a:ext cx="38520" cy="363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F1BB1772-8EA3-4E2E-9321-D06A7FE53AF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84743" y="3349583"/>
                <a:ext cx="74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C18C7391-A44D-438F-84B6-CA67AF75B820}"/>
                  </a:ext>
                </a:extLst>
              </p14:cNvPr>
              <p14:cNvContentPartPr/>
              <p14:nvPr/>
            </p14:nvContentPartPr>
            <p14:xfrm>
              <a:off x="951783" y="3533903"/>
              <a:ext cx="208440" cy="1962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C18C7391-A44D-438F-84B6-CA67AF75B82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34143" y="3516263"/>
                <a:ext cx="2440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551375F3-8671-4B95-8617-2262589BACC5}"/>
                  </a:ext>
                </a:extLst>
              </p14:cNvPr>
              <p14:cNvContentPartPr/>
              <p14:nvPr/>
            </p14:nvContentPartPr>
            <p14:xfrm>
              <a:off x="5502183" y="3304223"/>
              <a:ext cx="2024640" cy="59436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551375F3-8671-4B95-8617-2262589BACC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484183" y="3286572"/>
                <a:ext cx="2060280" cy="630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87996A79-2118-48A5-90D9-58CB4433288F}"/>
                  </a:ext>
                </a:extLst>
              </p14:cNvPr>
              <p14:cNvContentPartPr/>
              <p14:nvPr/>
            </p14:nvContentPartPr>
            <p14:xfrm>
              <a:off x="4251183" y="3367943"/>
              <a:ext cx="712080" cy="36072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87996A79-2118-48A5-90D9-58CB4433288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233543" y="3349961"/>
                <a:ext cx="747720" cy="396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6BA98F14-F7E7-4022-BD52-F5C2832B9417}"/>
                  </a:ext>
                </a:extLst>
              </p14:cNvPr>
              <p14:cNvContentPartPr/>
              <p14:nvPr/>
            </p14:nvContentPartPr>
            <p14:xfrm>
              <a:off x="1308543" y="3295223"/>
              <a:ext cx="2433960" cy="5727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6BA98F14-F7E7-4022-BD52-F5C2832B941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290546" y="3277223"/>
                <a:ext cx="2469595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43129BE1-4E72-4D23-AD64-3D80F9081ADE}"/>
                  </a:ext>
                </a:extLst>
              </p14:cNvPr>
              <p14:cNvContentPartPr/>
              <p14:nvPr/>
            </p14:nvContentPartPr>
            <p14:xfrm>
              <a:off x="8731383" y="3284063"/>
              <a:ext cx="1612800" cy="4071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43129BE1-4E72-4D23-AD64-3D80F9081AD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713743" y="3266423"/>
                <a:ext cx="164844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B278A563-0BD7-4C65-8642-021C86C4F9EF}"/>
                  </a:ext>
                </a:extLst>
              </p14:cNvPr>
              <p14:cNvContentPartPr/>
              <p14:nvPr/>
            </p14:nvContentPartPr>
            <p14:xfrm>
              <a:off x="7973223" y="3375503"/>
              <a:ext cx="447840" cy="31356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B278A563-0BD7-4C65-8642-021C86C4F9E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955223" y="3357524"/>
                <a:ext cx="483480" cy="349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31404E9F-59EA-4C28-A139-F87E6A142F38}"/>
                  </a:ext>
                </a:extLst>
              </p14:cNvPr>
              <p14:cNvContentPartPr/>
              <p14:nvPr/>
            </p14:nvContentPartPr>
            <p14:xfrm>
              <a:off x="304503" y="4392503"/>
              <a:ext cx="111600" cy="12312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31404E9F-59EA-4C28-A139-F87E6A142F3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86863" y="4374863"/>
                <a:ext cx="1472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AB302186-2A72-4EB1-AFAE-1CA79402A23D}"/>
                  </a:ext>
                </a:extLst>
              </p14:cNvPr>
              <p14:cNvContentPartPr/>
              <p14:nvPr/>
            </p14:nvContentPartPr>
            <p14:xfrm>
              <a:off x="2560983" y="4226543"/>
              <a:ext cx="46440" cy="338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AB302186-2A72-4EB1-AFAE-1CA79402A23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543343" y="4208903"/>
                <a:ext cx="82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41A4C6FA-D121-4AA9-B0E1-65B3FD97C1C0}"/>
                  </a:ext>
                </a:extLst>
              </p14:cNvPr>
              <p14:cNvContentPartPr/>
              <p14:nvPr/>
            </p14:nvContentPartPr>
            <p14:xfrm>
              <a:off x="3400863" y="4260023"/>
              <a:ext cx="1002600" cy="55440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41A4C6FA-D121-4AA9-B0E1-65B3FD97C1C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382863" y="4242035"/>
                <a:ext cx="1038240" cy="590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18664B6E-31CA-4D9B-85B0-0EDC8CB89F7A}"/>
                  </a:ext>
                </a:extLst>
              </p14:cNvPr>
              <p14:cNvContentPartPr/>
              <p14:nvPr/>
            </p14:nvContentPartPr>
            <p14:xfrm>
              <a:off x="2588703" y="4415903"/>
              <a:ext cx="294840" cy="18396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18664B6E-31CA-4D9B-85B0-0EDC8CB89F7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571063" y="4398263"/>
                <a:ext cx="3304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3E2969DB-225B-4AB2-99BF-CCFB0E6E0232}"/>
                  </a:ext>
                </a:extLst>
              </p14:cNvPr>
              <p14:cNvContentPartPr/>
              <p14:nvPr/>
            </p14:nvContentPartPr>
            <p14:xfrm>
              <a:off x="640383" y="4248143"/>
              <a:ext cx="634320" cy="44352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3E2969DB-225B-4AB2-99BF-CCFB0E6E023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22743" y="4230143"/>
                <a:ext cx="66996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4CA04AB0-A2C8-4F12-B1BD-8C6836305C30}"/>
                  </a:ext>
                </a:extLst>
              </p14:cNvPr>
              <p14:cNvContentPartPr/>
              <p14:nvPr/>
            </p14:nvContentPartPr>
            <p14:xfrm>
              <a:off x="4909623" y="4198103"/>
              <a:ext cx="1602000" cy="40248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4CA04AB0-A2C8-4F12-B1BD-8C6836305C3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891983" y="4180119"/>
                <a:ext cx="1637640" cy="438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AEF0EE61-AA3A-482B-8DE1-64102EBF95C9}"/>
                  </a:ext>
                </a:extLst>
              </p14:cNvPr>
              <p14:cNvContentPartPr/>
              <p14:nvPr/>
            </p14:nvContentPartPr>
            <p14:xfrm>
              <a:off x="8228823" y="4228343"/>
              <a:ext cx="769680" cy="3466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AEF0EE61-AA3A-482B-8DE1-64102EBF95C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210823" y="4210343"/>
                <a:ext cx="80532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0B4F7AC8-9271-42BF-B165-421C82825BC9}"/>
                  </a:ext>
                </a:extLst>
              </p14:cNvPr>
              <p14:cNvContentPartPr/>
              <p14:nvPr/>
            </p14:nvContentPartPr>
            <p14:xfrm>
              <a:off x="9409983" y="4140143"/>
              <a:ext cx="2537640" cy="5263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0B4F7AC8-9271-42BF-B165-421C82825BC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392343" y="4122503"/>
                <a:ext cx="257328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ACAC317A-C152-44A2-9F84-597C119BF487}"/>
                  </a:ext>
                </a:extLst>
              </p14:cNvPr>
              <p14:cNvContentPartPr/>
              <p14:nvPr/>
            </p14:nvContentPartPr>
            <p14:xfrm>
              <a:off x="782223" y="4832783"/>
              <a:ext cx="351360" cy="37548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ACAC317A-C152-44A2-9F84-597C119BF487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64565" y="4814783"/>
                <a:ext cx="387037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211EBAD9-5F31-4BBE-9FEE-CB1EC804DD91}"/>
                  </a:ext>
                </a:extLst>
              </p14:cNvPr>
              <p14:cNvContentPartPr/>
              <p14:nvPr/>
            </p14:nvContentPartPr>
            <p14:xfrm>
              <a:off x="1650183" y="4800023"/>
              <a:ext cx="1840320" cy="43380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211EBAD9-5F31-4BBE-9FEE-CB1EC804DD9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632183" y="4782023"/>
                <a:ext cx="187596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751867C8-165A-4E52-AEA0-147A1AFE3B7E}"/>
                  </a:ext>
                </a:extLst>
              </p14:cNvPr>
              <p14:cNvContentPartPr/>
              <p14:nvPr/>
            </p14:nvContentPartPr>
            <p14:xfrm>
              <a:off x="6579303" y="4773023"/>
              <a:ext cx="2337840" cy="61560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751867C8-165A-4E52-AEA0-147A1AFE3B7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561660" y="4755034"/>
                <a:ext cx="2373485" cy="651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F8A4DCC-926B-4ECF-A14B-E318453DAE62}"/>
                  </a:ext>
                </a:extLst>
              </p14:cNvPr>
              <p14:cNvContentPartPr/>
              <p14:nvPr/>
            </p14:nvContentPartPr>
            <p14:xfrm>
              <a:off x="5398863" y="4875263"/>
              <a:ext cx="888120" cy="58284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F8A4DCC-926B-4ECF-A14B-E318453DAE6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380856" y="4857263"/>
                <a:ext cx="923774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462858B0-D278-4576-A56E-E34D6659C574}"/>
                  </a:ext>
                </a:extLst>
              </p14:cNvPr>
              <p14:cNvContentPartPr/>
              <p14:nvPr/>
            </p14:nvContentPartPr>
            <p14:xfrm>
              <a:off x="4018263" y="4857623"/>
              <a:ext cx="925560" cy="41148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462858B0-D278-4576-A56E-E34D6659C57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000623" y="4839623"/>
                <a:ext cx="96120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847F2DB6-490D-4FBB-B41D-A5ABE285AB34}"/>
                  </a:ext>
                </a:extLst>
              </p14:cNvPr>
              <p14:cNvContentPartPr/>
              <p14:nvPr/>
            </p14:nvContentPartPr>
            <p14:xfrm>
              <a:off x="11496543" y="4519223"/>
              <a:ext cx="67320" cy="13716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847F2DB6-490D-4FBB-B41D-A5ABE285AB3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1478903" y="4501223"/>
                <a:ext cx="1029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D5A08012-B639-455D-9F6C-D5A5F733E578}"/>
                  </a:ext>
                </a:extLst>
              </p14:cNvPr>
              <p14:cNvContentPartPr/>
              <p14:nvPr/>
            </p14:nvContentPartPr>
            <p14:xfrm>
              <a:off x="2496543" y="1553183"/>
              <a:ext cx="306000" cy="17388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D5A08012-B639-455D-9F6C-D5A5F733E57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478903" y="1535183"/>
                <a:ext cx="34164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63124618-B6FF-4EF4-9C31-04EF0A187D4C}"/>
                  </a:ext>
                </a:extLst>
              </p14:cNvPr>
              <p14:cNvContentPartPr/>
              <p14:nvPr/>
            </p14:nvContentPartPr>
            <p14:xfrm>
              <a:off x="4785423" y="2143223"/>
              <a:ext cx="506880" cy="21636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63124618-B6FF-4EF4-9C31-04EF0A187D4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67423" y="2125223"/>
                <a:ext cx="5425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36B41321-8B7D-481F-8243-882B7641815F}"/>
                  </a:ext>
                </a:extLst>
              </p14:cNvPr>
              <p14:cNvContentPartPr/>
              <p14:nvPr/>
            </p14:nvContentPartPr>
            <p14:xfrm>
              <a:off x="1658103" y="4368743"/>
              <a:ext cx="457200" cy="18072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36B41321-8B7D-481F-8243-882B7641815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640463" y="4350743"/>
                <a:ext cx="4928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D4E1E8D0-3CDB-4AC7-A453-8CC3B79AA112}"/>
                  </a:ext>
                </a:extLst>
              </p14:cNvPr>
              <p14:cNvContentPartPr/>
              <p14:nvPr/>
            </p14:nvContentPartPr>
            <p14:xfrm>
              <a:off x="10789863" y="4357223"/>
              <a:ext cx="267840" cy="15948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D4E1E8D0-3CDB-4AC7-A453-8CC3B79AA112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771863" y="4339583"/>
                <a:ext cx="3034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90369266-D1D8-47D6-B259-AF14A9C39BC2}"/>
                  </a:ext>
                </a:extLst>
              </p14:cNvPr>
              <p14:cNvContentPartPr/>
              <p14:nvPr/>
            </p14:nvContentPartPr>
            <p14:xfrm>
              <a:off x="3077223" y="1473623"/>
              <a:ext cx="236520" cy="20484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90369266-D1D8-47D6-B259-AF14A9C39BC2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059223" y="1455983"/>
                <a:ext cx="2721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94154D90-2BF2-441F-A9C9-FEF0431CA6DA}"/>
                  </a:ext>
                </a:extLst>
              </p14:cNvPr>
              <p14:cNvContentPartPr/>
              <p14:nvPr/>
            </p14:nvContentPartPr>
            <p14:xfrm>
              <a:off x="2239143" y="2769623"/>
              <a:ext cx="307440" cy="21420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94154D90-2BF2-441F-A9C9-FEF0431CA6DA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221503" y="2751983"/>
                <a:ext cx="3430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35F01C07-029E-4BB2-8C5F-62AF71AE8089}"/>
                  </a:ext>
                </a:extLst>
              </p14:cNvPr>
              <p14:cNvContentPartPr/>
              <p14:nvPr/>
            </p14:nvContentPartPr>
            <p14:xfrm>
              <a:off x="11247063" y="4331663"/>
              <a:ext cx="161280" cy="189360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35F01C07-029E-4BB2-8C5F-62AF71AE8089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1229063" y="4313663"/>
                <a:ext cx="1969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94EB730F-1E2C-4975-8A09-F284EEA9AA59}"/>
                  </a:ext>
                </a:extLst>
              </p14:cNvPr>
              <p14:cNvContentPartPr/>
              <p14:nvPr/>
            </p14:nvContentPartPr>
            <p14:xfrm>
              <a:off x="3595263" y="1395503"/>
              <a:ext cx="246960" cy="28152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94EB730F-1E2C-4975-8A09-F284EEA9AA59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577623" y="1377863"/>
                <a:ext cx="28260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C0252956-6992-45F3-869E-E4EAAC312154}"/>
                  </a:ext>
                </a:extLst>
              </p14:cNvPr>
              <p14:cNvContentPartPr/>
              <p14:nvPr/>
            </p14:nvContentPartPr>
            <p14:xfrm>
              <a:off x="11620743" y="4276223"/>
              <a:ext cx="159840" cy="28548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C0252956-6992-45F3-869E-E4EAAC312154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1602743" y="4258583"/>
                <a:ext cx="19548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C5E8A835-E717-4A55-B441-D490D7B4E56F}"/>
                  </a:ext>
                </a:extLst>
              </p14:cNvPr>
              <p14:cNvContentPartPr/>
              <p14:nvPr/>
            </p14:nvContentPartPr>
            <p14:xfrm>
              <a:off x="10143303" y="2002103"/>
              <a:ext cx="262080" cy="33516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C5E8A835-E717-4A55-B441-D490D7B4E56F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0125663" y="1984103"/>
                <a:ext cx="29772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AA33713A-A430-4D48-A3F0-C8A81F45DB50}"/>
                  </a:ext>
                </a:extLst>
              </p14:cNvPr>
              <p14:cNvContentPartPr/>
              <p14:nvPr/>
            </p14:nvContentPartPr>
            <p14:xfrm>
              <a:off x="6752823" y="4243463"/>
              <a:ext cx="287640" cy="31428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AA33713A-A430-4D48-A3F0-C8A81F45DB5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734823" y="4225823"/>
                <a:ext cx="32328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6932ECD3-B9AD-4DC4-8A05-B3553579BC16}"/>
                  </a:ext>
                </a:extLst>
              </p14:cNvPr>
              <p14:cNvContentPartPr/>
              <p14:nvPr/>
            </p14:nvContentPartPr>
            <p14:xfrm>
              <a:off x="7310103" y="4321223"/>
              <a:ext cx="355680" cy="29988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6932ECD3-B9AD-4DC4-8A05-B3553579BC16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292085" y="4303201"/>
                <a:ext cx="391356" cy="335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0B7EC459-655F-4645-91C2-6B85AA0449DE}"/>
                  </a:ext>
                </a:extLst>
              </p14:cNvPr>
              <p14:cNvContentPartPr/>
              <p14:nvPr/>
            </p14:nvContentPartPr>
            <p14:xfrm>
              <a:off x="7759023" y="4227263"/>
              <a:ext cx="222840" cy="32436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0B7EC459-655F-4645-91C2-6B85AA0449DE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741383" y="4209603"/>
                <a:ext cx="258480" cy="36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35A404F1-5D2F-411C-AB2F-1E01E9E8BE99}"/>
                  </a:ext>
                </a:extLst>
              </p14:cNvPr>
              <p14:cNvContentPartPr/>
              <p14:nvPr/>
            </p14:nvContentPartPr>
            <p14:xfrm>
              <a:off x="125223" y="5592383"/>
              <a:ext cx="1963080" cy="47232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35A404F1-5D2F-411C-AB2F-1E01E9E8BE9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07583" y="5574383"/>
                <a:ext cx="199872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0B2BBD37-5B69-4F68-BFB2-28E7D1F818E9}"/>
                  </a:ext>
                </a:extLst>
              </p14:cNvPr>
              <p14:cNvContentPartPr/>
              <p14:nvPr/>
            </p14:nvContentPartPr>
            <p14:xfrm>
              <a:off x="2444703" y="5554223"/>
              <a:ext cx="3613320" cy="48528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0B2BBD37-5B69-4F68-BFB2-28E7D1F818E9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427063" y="5536583"/>
                <a:ext cx="364896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060DA576-8522-4E65-A1FF-4F875402051C}"/>
                  </a:ext>
                </a:extLst>
              </p14:cNvPr>
              <p14:cNvContentPartPr/>
              <p14:nvPr/>
            </p14:nvContentPartPr>
            <p14:xfrm>
              <a:off x="1227183" y="6180623"/>
              <a:ext cx="1268280" cy="54720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060DA576-8522-4E65-A1FF-4F875402051C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209183" y="6162971"/>
                <a:ext cx="1303920" cy="582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03D9523D-D310-4524-87E2-241C7F89F39F}"/>
                  </a:ext>
                </a:extLst>
              </p14:cNvPr>
              <p14:cNvContentPartPr/>
              <p14:nvPr/>
            </p14:nvContentPartPr>
            <p14:xfrm>
              <a:off x="250863" y="6311303"/>
              <a:ext cx="678240" cy="362880"/>
            </p14:xfrm>
          </p:contentPart>
        </mc:Choice>
        <mc:Fallback xmlns=""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03D9523D-D310-4524-87E2-241C7F89F39F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32863" y="6293645"/>
                <a:ext cx="713880" cy="398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CA4ED3E0-A3E7-4DC7-A19E-08AF414254D7}"/>
                  </a:ext>
                </a:extLst>
              </p14:cNvPr>
              <p14:cNvContentPartPr/>
              <p14:nvPr/>
            </p14:nvContentPartPr>
            <p14:xfrm>
              <a:off x="2805063" y="6357023"/>
              <a:ext cx="280080" cy="171360"/>
            </p14:xfrm>
          </p:contentPart>
        </mc:Choice>
        <mc:Fallback xmlns=""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CA4ED3E0-A3E7-4DC7-A19E-08AF414254D7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787423" y="6339023"/>
                <a:ext cx="3157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36391434-53FC-422A-A066-B4359925B199}"/>
                  </a:ext>
                </a:extLst>
              </p14:cNvPr>
              <p14:cNvContentPartPr/>
              <p14:nvPr/>
            </p14:nvContentPartPr>
            <p14:xfrm>
              <a:off x="3389343" y="6360263"/>
              <a:ext cx="183960" cy="184680"/>
            </p14:xfrm>
          </p:contentPart>
        </mc:Choice>
        <mc:Fallback xmlns=""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36391434-53FC-422A-A066-B4359925B199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371703" y="6342623"/>
                <a:ext cx="2196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BFBA1C83-A022-452B-89A3-7C790AB8E424}"/>
                  </a:ext>
                </a:extLst>
              </p14:cNvPr>
              <p14:cNvContentPartPr/>
              <p14:nvPr/>
            </p14:nvContentPartPr>
            <p14:xfrm>
              <a:off x="3876063" y="6288623"/>
              <a:ext cx="208800" cy="26892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BFBA1C83-A022-452B-89A3-7C790AB8E424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858423" y="6270623"/>
                <a:ext cx="24444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8C7D42B2-C651-43FE-B320-2C69846A5628}"/>
                  </a:ext>
                </a:extLst>
              </p14:cNvPr>
              <p14:cNvContentPartPr/>
              <p14:nvPr/>
            </p14:nvContentPartPr>
            <p14:xfrm>
              <a:off x="3237423" y="6088103"/>
              <a:ext cx="2593080" cy="546840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8C7D42B2-C651-43FE-B320-2C69846A5628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219423" y="6070115"/>
                <a:ext cx="2628720" cy="582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9429608C-27F3-45B1-B7EC-EC93C5B6813F}"/>
                  </a:ext>
                </a:extLst>
              </p14:cNvPr>
              <p14:cNvContentPartPr/>
              <p14:nvPr/>
            </p14:nvContentPartPr>
            <p14:xfrm>
              <a:off x="5874783" y="6347663"/>
              <a:ext cx="332280" cy="15948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9429608C-27F3-45B1-B7EC-EC93C5B6813F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857143" y="6329663"/>
                <a:ext cx="3679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546" name="Ink 545">
                <a:extLst>
                  <a:ext uri="{FF2B5EF4-FFF2-40B4-BE49-F238E27FC236}">
                    <a16:creationId xmlns:a16="http://schemas.microsoft.com/office/drawing/2014/main" id="{0FFF0B1B-60FB-41D1-AA7E-57C7CB9214BA}"/>
                  </a:ext>
                </a:extLst>
              </p14:cNvPr>
              <p14:cNvContentPartPr/>
              <p14:nvPr/>
            </p14:nvContentPartPr>
            <p14:xfrm>
              <a:off x="6544743" y="6369983"/>
              <a:ext cx="205200" cy="187560"/>
            </p14:xfrm>
          </p:contentPart>
        </mc:Choice>
        <mc:Fallback xmlns="">
          <p:pic>
            <p:nvPicPr>
              <p:cNvPr id="546" name="Ink 545">
                <a:extLst>
                  <a:ext uri="{FF2B5EF4-FFF2-40B4-BE49-F238E27FC236}">
                    <a16:creationId xmlns:a16="http://schemas.microsoft.com/office/drawing/2014/main" id="{0FFF0B1B-60FB-41D1-AA7E-57C7CB9214BA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527103" y="6351983"/>
                <a:ext cx="2408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549" name="Ink 548">
                <a:extLst>
                  <a:ext uri="{FF2B5EF4-FFF2-40B4-BE49-F238E27FC236}">
                    <a16:creationId xmlns:a16="http://schemas.microsoft.com/office/drawing/2014/main" id="{3EA3F4E5-7062-4D39-B48E-2E2AB9B2C58F}"/>
                  </a:ext>
                </a:extLst>
              </p14:cNvPr>
              <p14:cNvContentPartPr/>
              <p14:nvPr/>
            </p14:nvContentPartPr>
            <p14:xfrm>
              <a:off x="7092663" y="6268463"/>
              <a:ext cx="252720" cy="280800"/>
            </p14:xfrm>
          </p:contentPart>
        </mc:Choice>
        <mc:Fallback xmlns="">
          <p:pic>
            <p:nvPicPr>
              <p:cNvPr id="549" name="Ink 548">
                <a:extLst>
                  <a:ext uri="{FF2B5EF4-FFF2-40B4-BE49-F238E27FC236}">
                    <a16:creationId xmlns:a16="http://schemas.microsoft.com/office/drawing/2014/main" id="{3EA3F4E5-7062-4D39-B48E-2E2AB9B2C58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074998" y="6250463"/>
                <a:ext cx="288411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550" name="Ink 549">
                <a:extLst>
                  <a:ext uri="{FF2B5EF4-FFF2-40B4-BE49-F238E27FC236}">
                    <a16:creationId xmlns:a16="http://schemas.microsoft.com/office/drawing/2014/main" id="{292BC5E7-46DB-417B-9B8C-B0B5ED0CB9EA}"/>
                  </a:ext>
                </a:extLst>
              </p14:cNvPr>
              <p14:cNvContentPartPr/>
              <p14:nvPr/>
            </p14:nvContentPartPr>
            <p14:xfrm>
              <a:off x="7327023" y="6080903"/>
              <a:ext cx="209160" cy="662040"/>
            </p14:xfrm>
          </p:contentPart>
        </mc:Choice>
        <mc:Fallback xmlns="">
          <p:pic>
            <p:nvPicPr>
              <p:cNvPr id="550" name="Ink 549">
                <a:extLst>
                  <a:ext uri="{FF2B5EF4-FFF2-40B4-BE49-F238E27FC236}">
                    <a16:creationId xmlns:a16="http://schemas.microsoft.com/office/drawing/2014/main" id="{292BC5E7-46DB-417B-9B8C-B0B5ED0CB9EA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7309023" y="6062903"/>
                <a:ext cx="244800" cy="69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551" name="Ink 550">
                <a:extLst>
                  <a:ext uri="{FF2B5EF4-FFF2-40B4-BE49-F238E27FC236}">
                    <a16:creationId xmlns:a16="http://schemas.microsoft.com/office/drawing/2014/main" id="{ED686102-819C-4EFA-84E1-E3B2F49BB81B}"/>
                  </a:ext>
                </a:extLst>
              </p14:cNvPr>
              <p14:cNvContentPartPr/>
              <p14:nvPr/>
            </p14:nvContentPartPr>
            <p14:xfrm>
              <a:off x="6335943" y="6477623"/>
              <a:ext cx="47160" cy="146520"/>
            </p14:xfrm>
          </p:contentPart>
        </mc:Choice>
        <mc:Fallback xmlns="">
          <p:pic>
            <p:nvPicPr>
              <p:cNvPr id="551" name="Ink 550">
                <a:extLst>
                  <a:ext uri="{FF2B5EF4-FFF2-40B4-BE49-F238E27FC236}">
                    <a16:creationId xmlns:a16="http://schemas.microsoft.com/office/drawing/2014/main" id="{ED686102-819C-4EFA-84E1-E3B2F49BB81B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317943" y="6459623"/>
                <a:ext cx="8280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552" name="Ink 551">
                <a:extLst>
                  <a:ext uri="{FF2B5EF4-FFF2-40B4-BE49-F238E27FC236}">
                    <a16:creationId xmlns:a16="http://schemas.microsoft.com/office/drawing/2014/main" id="{369DA7A5-D1B4-4C5F-BADC-ABFFB6E7475D}"/>
                  </a:ext>
                </a:extLst>
              </p14:cNvPr>
              <p14:cNvContentPartPr/>
              <p14:nvPr/>
            </p14:nvContentPartPr>
            <p14:xfrm>
              <a:off x="6869823" y="6480503"/>
              <a:ext cx="94320" cy="171720"/>
            </p14:xfrm>
          </p:contentPart>
        </mc:Choice>
        <mc:Fallback xmlns="">
          <p:pic>
            <p:nvPicPr>
              <p:cNvPr id="552" name="Ink 551">
                <a:extLst>
                  <a:ext uri="{FF2B5EF4-FFF2-40B4-BE49-F238E27FC236}">
                    <a16:creationId xmlns:a16="http://schemas.microsoft.com/office/drawing/2014/main" id="{369DA7A5-D1B4-4C5F-BADC-ABFFB6E7475D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851823" y="6462503"/>
                <a:ext cx="12996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567" name="Ink 566">
                <a:extLst>
                  <a:ext uri="{FF2B5EF4-FFF2-40B4-BE49-F238E27FC236}">
                    <a16:creationId xmlns:a16="http://schemas.microsoft.com/office/drawing/2014/main" id="{67F5AC59-4A05-4059-B5C1-677ADBDC7D11}"/>
                  </a:ext>
                </a:extLst>
              </p14:cNvPr>
              <p14:cNvContentPartPr/>
              <p14:nvPr/>
            </p14:nvContentPartPr>
            <p14:xfrm>
              <a:off x="7762263" y="6228503"/>
              <a:ext cx="1330560" cy="548640"/>
            </p14:xfrm>
          </p:contentPart>
        </mc:Choice>
        <mc:Fallback xmlns="">
          <p:pic>
            <p:nvPicPr>
              <p:cNvPr id="567" name="Ink 566">
                <a:extLst>
                  <a:ext uri="{FF2B5EF4-FFF2-40B4-BE49-F238E27FC236}">
                    <a16:creationId xmlns:a16="http://schemas.microsoft.com/office/drawing/2014/main" id="{67F5AC59-4A05-4059-B5C1-677ADBDC7D1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744263" y="6210515"/>
                <a:ext cx="1366200" cy="584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579" name="Ink 578">
                <a:extLst>
                  <a:ext uri="{FF2B5EF4-FFF2-40B4-BE49-F238E27FC236}">
                    <a16:creationId xmlns:a16="http://schemas.microsoft.com/office/drawing/2014/main" id="{050874FC-7564-4421-BBD0-8D454BB4BD3B}"/>
                  </a:ext>
                </a:extLst>
              </p14:cNvPr>
              <p14:cNvContentPartPr/>
              <p14:nvPr/>
            </p14:nvContentPartPr>
            <p14:xfrm>
              <a:off x="9429783" y="6247223"/>
              <a:ext cx="712440" cy="293400"/>
            </p14:xfrm>
          </p:contentPart>
        </mc:Choice>
        <mc:Fallback xmlns="">
          <p:pic>
            <p:nvPicPr>
              <p:cNvPr id="579" name="Ink 578">
                <a:extLst>
                  <a:ext uri="{FF2B5EF4-FFF2-40B4-BE49-F238E27FC236}">
                    <a16:creationId xmlns:a16="http://schemas.microsoft.com/office/drawing/2014/main" id="{050874FC-7564-4421-BBD0-8D454BB4BD3B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9412143" y="6229223"/>
                <a:ext cx="74808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581" name="Ink 580">
                <a:extLst>
                  <a:ext uri="{FF2B5EF4-FFF2-40B4-BE49-F238E27FC236}">
                    <a16:creationId xmlns:a16="http://schemas.microsoft.com/office/drawing/2014/main" id="{5F53320B-50E8-46C1-8399-027ABE7A2CE1}"/>
                  </a:ext>
                </a:extLst>
              </p14:cNvPr>
              <p14:cNvContentPartPr/>
              <p14:nvPr/>
            </p14:nvContentPartPr>
            <p14:xfrm>
              <a:off x="10362543" y="5845823"/>
              <a:ext cx="1035000" cy="714960"/>
            </p14:xfrm>
          </p:contentPart>
        </mc:Choice>
        <mc:Fallback xmlns="">
          <p:pic>
            <p:nvPicPr>
              <p:cNvPr id="581" name="Ink 580">
                <a:extLst>
                  <a:ext uri="{FF2B5EF4-FFF2-40B4-BE49-F238E27FC236}">
                    <a16:creationId xmlns:a16="http://schemas.microsoft.com/office/drawing/2014/main" id="{5F53320B-50E8-46C1-8399-027ABE7A2CE1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344903" y="5827823"/>
                <a:ext cx="107064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602" name="Ink 601">
                <a:extLst>
                  <a:ext uri="{FF2B5EF4-FFF2-40B4-BE49-F238E27FC236}">
                    <a16:creationId xmlns:a16="http://schemas.microsoft.com/office/drawing/2014/main" id="{C77F7784-A11A-4AE2-BE5C-CA193DDCE6D1}"/>
                  </a:ext>
                </a:extLst>
              </p14:cNvPr>
              <p14:cNvContentPartPr/>
              <p14:nvPr/>
            </p14:nvContentPartPr>
            <p14:xfrm>
              <a:off x="9309183" y="4748543"/>
              <a:ext cx="2623680" cy="405720"/>
            </p14:xfrm>
          </p:contentPart>
        </mc:Choice>
        <mc:Fallback xmlns="">
          <p:pic>
            <p:nvPicPr>
              <p:cNvPr id="602" name="Ink 601">
                <a:extLst>
                  <a:ext uri="{FF2B5EF4-FFF2-40B4-BE49-F238E27FC236}">
                    <a16:creationId xmlns:a16="http://schemas.microsoft.com/office/drawing/2014/main" id="{C77F7784-A11A-4AE2-BE5C-CA193DDCE6D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9291183" y="4730543"/>
                <a:ext cx="265932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3846AF79-6EDD-4A94-A64D-E496B6EFC39D}"/>
                  </a:ext>
                </a:extLst>
              </p14:cNvPr>
              <p14:cNvContentPartPr/>
              <p14:nvPr/>
            </p14:nvContentPartPr>
            <p14:xfrm>
              <a:off x="11955543" y="4725863"/>
              <a:ext cx="97200" cy="540360"/>
            </p14:xfrm>
          </p:contentPart>
        </mc:Choice>
        <mc:Fallback xmlns=""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3846AF79-6EDD-4A94-A64D-E496B6EFC39D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1937543" y="4707863"/>
                <a:ext cx="13284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09A5CE10-211C-48E0-8951-8754F1B6C577}"/>
                  </a:ext>
                </a:extLst>
              </p14:cNvPr>
              <p14:cNvContentPartPr/>
              <p14:nvPr/>
            </p14:nvContentPartPr>
            <p14:xfrm>
              <a:off x="9073383" y="4662503"/>
              <a:ext cx="139680" cy="569520"/>
            </p14:xfrm>
          </p:contentPart>
        </mc:Choice>
        <mc:Fallback xmlns=""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09A5CE10-211C-48E0-8951-8754F1B6C577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9055383" y="4644503"/>
                <a:ext cx="175320" cy="6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621" name="Ink 620">
                <a:extLst>
                  <a:ext uri="{FF2B5EF4-FFF2-40B4-BE49-F238E27FC236}">
                    <a16:creationId xmlns:a16="http://schemas.microsoft.com/office/drawing/2014/main" id="{0CB18610-AD78-4E55-9CAD-608278A0D730}"/>
                  </a:ext>
                </a:extLst>
              </p14:cNvPr>
              <p14:cNvContentPartPr/>
              <p14:nvPr/>
            </p14:nvContentPartPr>
            <p14:xfrm>
              <a:off x="7153503" y="5520743"/>
              <a:ext cx="2275920" cy="369360"/>
            </p14:xfrm>
          </p:contentPart>
        </mc:Choice>
        <mc:Fallback xmlns="">
          <p:pic>
            <p:nvPicPr>
              <p:cNvPr id="621" name="Ink 620">
                <a:extLst>
                  <a:ext uri="{FF2B5EF4-FFF2-40B4-BE49-F238E27FC236}">
                    <a16:creationId xmlns:a16="http://schemas.microsoft.com/office/drawing/2014/main" id="{0CB18610-AD78-4E55-9CAD-608278A0D730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7135503" y="5502743"/>
                <a:ext cx="231156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625" name="Ink 624">
                <a:extLst>
                  <a:ext uri="{FF2B5EF4-FFF2-40B4-BE49-F238E27FC236}">
                    <a16:creationId xmlns:a16="http://schemas.microsoft.com/office/drawing/2014/main" id="{9AF0706D-834A-4047-A5FA-14E3E6DB4F7D}"/>
                  </a:ext>
                </a:extLst>
              </p14:cNvPr>
              <p14:cNvContentPartPr/>
              <p14:nvPr/>
            </p14:nvContentPartPr>
            <p14:xfrm>
              <a:off x="9664503" y="5423543"/>
              <a:ext cx="597960" cy="546840"/>
            </p14:xfrm>
          </p:contentPart>
        </mc:Choice>
        <mc:Fallback xmlns="">
          <p:pic>
            <p:nvPicPr>
              <p:cNvPr id="625" name="Ink 624">
                <a:extLst>
                  <a:ext uri="{FF2B5EF4-FFF2-40B4-BE49-F238E27FC236}">
                    <a16:creationId xmlns:a16="http://schemas.microsoft.com/office/drawing/2014/main" id="{9AF0706D-834A-4047-A5FA-14E3E6DB4F7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646863" y="5405903"/>
                <a:ext cx="63360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626" name="Ink 625">
                <a:extLst>
                  <a:ext uri="{FF2B5EF4-FFF2-40B4-BE49-F238E27FC236}">
                    <a16:creationId xmlns:a16="http://schemas.microsoft.com/office/drawing/2014/main" id="{F40DCCF2-E08C-417C-AEAF-90815BA3E8B6}"/>
                  </a:ext>
                </a:extLst>
              </p14:cNvPr>
              <p14:cNvContentPartPr/>
              <p14:nvPr/>
            </p14:nvContentPartPr>
            <p14:xfrm>
              <a:off x="6856503" y="5858423"/>
              <a:ext cx="88200" cy="165240"/>
            </p14:xfrm>
          </p:contentPart>
        </mc:Choice>
        <mc:Fallback xmlns="">
          <p:pic>
            <p:nvPicPr>
              <p:cNvPr id="626" name="Ink 625">
                <a:extLst>
                  <a:ext uri="{FF2B5EF4-FFF2-40B4-BE49-F238E27FC236}">
                    <a16:creationId xmlns:a16="http://schemas.microsoft.com/office/drawing/2014/main" id="{F40DCCF2-E08C-417C-AEAF-90815BA3E8B6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838863" y="5840783"/>
                <a:ext cx="1238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627" name="Ink 626">
                <a:extLst>
                  <a:ext uri="{FF2B5EF4-FFF2-40B4-BE49-F238E27FC236}">
                    <a16:creationId xmlns:a16="http://schemas.microsoft.com/office/drawing/2014/main" id="{1332BEF4-3AD6-47CD-A57E-B9EE4909E7A1}"/>
                  </a:ext>
                </a:extLst>
              </p14:cNvPr>
              <p14:cNvContentPartPr/>
              <p14:nvPr/>
            </p14:nvContentPartPr>
            <p14:xfrm>
              <a:off x="5642583" y="5600663"/>
              <a:ext cx="107280" cy="65520"/>
            </p14:xfrm>
          </p:contentPart>
        </mc:Choice>
        <mc:Fallback xmlns="">
          <p:pic>
            <p:nvPicPr>
              <p:cNvPr id="627" name="Ink 626">
                <a:extLst>
                  <a:ext uri="{FF2B5EF4-FFF2-40B4-BE49-F238E27FC236}">
                    <a16:creationId xmlns:a16="http://schemas.microsoft.com/office/drawing/2014/main" id="{1332BEF4-3AD6-47CD-A57E-B9EE4909E7A1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5624583" y="5582663"/>
                <a:ext cx="1429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632" name="Ink 631">
                <a:extLst>
                  <a:ext uri="{FF2B5EF4-FFF2-40B4-BE49-F238E27FC236}">
                    <a16:creationId xmlns:a16="http://schemas.microsoft.com/office/drawing/2014/main" id="{AD53F6BB-0C6C-4D97-9977-552EB6283C1B}"/>
                  </a:ext>
                </a:extLst>
              </p14:cNvPr>
              <p14:cNvContentPartPr/>
              <p14:nvPr/>
            </p14:nvContentPartPr>
            <p14:xfrm>
              <a:off x="6282303" y="5547743"/>
              <a:ext cx="397080" cy="356400"/>
            </p14:xfrm>
          </p:contentPart>
        </mc:Choice>
        <mc:Fallback xmlns="">
          <p:pic>
            <p:nvPicPr>
              <p:cNvPr id="632" name="Ink 631">
                <a:extLst>
                  <a:ext uri="{FF2B5EF4-FFF2-40B4-BE49-F238E27FC236}">
                    <a16:creationId xmlns:a16="http://schemas.microsoft.com/office/drawing/2014/main" id="{AD53F6BB-0C6C-4D97-9977-552EB6283C1B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264663" y="5530103"/>
                <a:ext cx="432720" cy="39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71869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9754705-EB1E-4F07-A23F-08F745DD2346}"/>
                  </a:ext>
                </a:extLst>
              </p14:cNvPr>
              <p14:cNvContentPartPr/>
              <p14:nvPr/>
            </p14:nvContentPartPr>
            <p14:xfrm>
              <a:off x="2447943" y="131903"/>
              <a:ext cx="1444680" cy="495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9754705-EB1E-4F07-A23F-08F745DD23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1952" y="95929"/>
                <a:ext cx="1516302" cy="566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316116B-795C-4A91-A017-3EA1F6A05C2C}"/>
                  </a:ext>
                </a:extLst>
              </p14:cNvPr>
              <p14:cNvContentPartPr/>
              <p14:nvPr/>
            </p14:nvContentPartPr>
            <p14:xfrm>
              <a:off x="379023" y="204983"/>
              <a:ext cx="1523880" cy="471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316116B-795C-4A91-A017-3EA1F6A05C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383" y="169343"/>
                <a:ext cx="159552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520F1FE-565D-4AF2-8B5D-81CB432C56BD}"/>
                  </a:ext>
                </a:extLst>
              </p14:cNvPr>
              <p14:cNvContentPartPr/>
              <p14:nvPr/>
            </p14:nvContentPartPr>
            <p14:xfrm>
              <a:off x="4382583" y="258983"/>
              <a:ext cx="1214280" cy="424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520F1FE-565D-4AF2-8B5D-81CB432C56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6583" y="222983"/>
                <a:ext cx="128592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298A454-B54F-4B8C-8DE0-B8848A4C6C5A}"/>
                  </a:ext>
                </a:extLst>
              </p14:cNvPr>
              <p14:cNvContentPartPr/>
              <p14:nvPr/>
            </p14:nvContentPartPr>
            <p14:xfrm>
              <a:off x="198303" y="891863"/>
              <a:ext cx="8985600" cy="1407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298A454-B54F-4B8C-8DE0-B8848A4C6C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663" y="855863"/>
                <a:ext cx="9057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1969AD9-789E-46BA-9C50-C948E7519FEE}"/>
                  </a:ext>
                </a:extLst>
              </p14:cNvPr>
              <p14:cNvContentPartPr/>
              <p14:nvPr/>
            </p14:nvContentPartPr>
            <p14:xfrm>
              <a:off x="6964863" y="240983"/>
              <a:ext cx="1750680" cy="443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1969AD9-789E-46BA-9C50-C948E7519F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28870" y="205314"/>
                <a:ext cx="1822305" cy="515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0FD7290-A434-475A-8524-952AD43ABB8F}"/>
                  </a:ext>
                </a:extLst>
              </p14:cNvPr>
              <p14:cNvContentPartPr/>
              <p14:nvPr/>
            </p14:nvContentPartPr>
            <p14:xfrm>
              <a:off x="5693703" y="278423"/>
              <a:ext cx="1001520" cy="6361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0FD7290-A434-475A-8524-952AD43ABB8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57703" y="242783"/>
                <a:ext cx="107316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49E07E9-3C2E-49F0-83C7-F1C3B488375C}"/>
                  </a:ext>
                </a:extLst>
              </p14:cNvPr>
              <p14:cNvContentPartPr/>
              <p14:nvPr/>
            </p14:nvContentPartPr>
            <p14:xfrm>
              <a:off x="349503" y="1291823"/>
              <a:ext cx="686520" cy="367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49E07E9-3C2E-49F0-83C7-F1C3B488375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1503" y="1273823"/>
                <a:ext cx="72216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58697E8-6000-46F9-A914-7B4805B519D5}"/>
                  </a:ext>
                </a:extLst>
              </p14:cNvPr>
              <p14:cNvContentPartPr/>
              <p14:nvPr/>
            </p14:nvContentPartPr>
            <p14:xfrm>
              <a:off x="1563783" y="1251143"/>
              <a:ext cx="296640" cy="406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58697E8-6000-46F9-A914-7B4805B519D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45783" y="1233503"/>
                <a:ext cx="33228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3106AE3-06C6-43FF-BDF3-AB165485C29D}"/>
                  </a:ext>
                </a:extLst>
              </p14:cNvPr>
              <p14:cNvContentPartPr/>
              <p14:nvPr/>
            </p14:nvContentPartPr>
            <p14:xfrm>
              <a:off x="3267303" y="1435463"/>
              <a:ext cx="223560" cy="177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3106AE3-06C6-43FF-BDF3-AB165485C29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49663" y="1417823"/>
                <a:ext cx="2592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FF0D4A9-822F-42FE-ACC1-82BBB1F015EC}"/>
                  </a:ext>
                </a:extLst>
              </p14:cNvPr>
              <p14:cNvContentPartPr/>
              <p14:nvPr/>
            </p14:nvContentPartPr>
            <p14:xfrm>
              <a:off x="2304663" y="1249703"/>
              <a:ext cx="431640" cy="3801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FF0D4A9-822F-42FE-ACC1-82BBB1F015E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87023" y="1231703"/>
                <a:ext cx="46728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A97F9F0-7F25-4164-A8A4-58A18901B3CA}"/>
                  </a:ext>
                </a:extLst>
              </p14:cNvPr>
              <p14:cNvContentPartPr/>
              <p14:nvPr/>
            </p14:nvContentPartPr>
            <p14:xfrm>
              <a:off x="5008263" y="1881863"/>
              <a:ext cx="263160" cy="3546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A97F9F0-7F25-4164-A8A4-58A18901B3C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90623" y="1864223"/>
                <a:ext cx="29880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3F9D78B-FE10-4BFF-9AA1-E62F6B617612}"/>
                  </a:ext>
                </a:extLst>
              </p14:cNvPr>
              <p14:cNvContentPartPr/>
              <p14:nvPr/>
            </p14:nvContentPartPr>
            <p14:xfrm>
              <a:off x="3487263" y="1872143"/>
              <a:ext cx="1276200" cy="3873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3F9D78B-FE10-4BFF-9AA1-E62F6B61761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69618" y="1854503"/>
                <a:ext cx="131185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8665506-87A7-4FB5-B927-5D3BE4B3F78F}"/>
                  </a:ext>
                </a:extLst>
              </p14:cNvPr>
              <p14:cNvContentPartPr/>
              <p14:nvPr/>
            </p14:nvContentPartPr>
            <p14:xfrm>
              <a:off x="2885343" y="1880783"/>
              <a:ext cx="308160" cy="5029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8665506-87A7-4FB5-B927-5D3BE4B3F78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67682" y="1862783"/>
                <a:ext cx="343842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F37B726-20B9-49B6-9C96-D0CD6A3C16D3}"/>
                  </a:ext>
                </a:extLst>
              </p14:cNvPr>
              <p14:cNvContentPartPr/>
              <p14:nvPr/>
            </p14:nvContentPartPr>
            <p14:xfrm>
              <a:off x="2353623" y="1931183"/>
              <a:ext cx="268560" cy="3412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F37B726-20B9-49B6-9C96-D0CD6A3C16D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35983" y="1913183"/>
                <a:ext cx="3042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259FEEC-E814-4A97-805F-3F17E7E2FC72}"/>
                  </a:ext>
                </a:extLst>
              </p14:cNvPr>
              <p14:cNvContentPartPr/>
              <p14:nvPr/>
            </p14:nvContentPartPr>
            <p14:xfrm>
              <a:off x="626343" y="1825343"/>
              <a:ext cx="1467000" cy="5119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259FEEC-E814-4A97-805F-3F17E7E2FC7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8347" y="1807343"/>
                <a:ext cx="1502631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5BFB8FD0-F60E-402F-9A42-55028BD3E131}"/>
                  </a:ext>
                </a:extLst>
              </p14:cNvPr>
              <p14:cNvContentPartPr/>
              <p14:nvPr/>
            </p14:nvContentPartPr>
            <p14:xfrm>
              <a:off x="7075383" y="1867823"/>
              <a:ext cx="1067040" cy="3466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5BFB8FD0-F60E-402F-9A42-55028BD3E13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57377" y="1849823"/>
                <a:ext cx="1102692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1CE1AE15-AD96-43D4-B0A2-6E316A4CEE59}"/>
                  </a:ext>
                </a:extLst>
              </p14:cNvPr>
              <p14:cNvContentPartPr/>
              <p14:nvPr/>
            </p14:nvContentPartPr>
            <p14:xfrm>
              <a:off x="5622423" y="1835423"/>
              <a:ext cx="1218240" cy="4075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1CE1AE15-AD96-43D4-B0A2-6E316A4CEE5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04783" y="1817783"/>
                <a:ext cx="125388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E7979D4-DB38-48B7-B020-3F2A6C91B2CF}"/>
                  </a:ext>
                </a:extLst>
              </p14:cNvPr>
              <p14:cNvContentPartPr/>
              <p14:nvPr/>
            </p14:nvContentPartPr>
            <p14:xfrm>
              <a:off x="9086703" y="1859183"/>
              <a:ext cx="321480" cy="407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E7979D4-DB38-48B7-B020-3F2A6C91B2C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69063" y="1841183"/>
                <a:ext cx="35712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9CADF26-DB07-4D9B-984D-431B8D96536E}"/>
                  </a:ext>
                </a:extLst>
              </p14:cNvPr>
              <p14:cNvContentPartPr/>
              <p14:nvPr/>
            </p14:nvContentPartPr>
            <p14:xfrm>
              <a:off x="8438703" y="1848743"/>
              <a:ext cx="361440" cy="4471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9CADF26-DB07-4D9B-984D-431B8D96536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21063" y="1830743"/>
                <a:ext cx="39708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6C87F87-0858-4B14-966E-11090A06CF19}"/>
                  </a:ext>
                </a:extLst>
              </p14:cNvPr>
              <p14:cNvContentPartPr/>
              <p14:nvPr/>
            </p14:nvContentPartPr>
            <p14:xfrm>
              <a:off x="3538023" y="1430063"/>
              <a:ext cx="181080" cy="1843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6C87F87-0858-4B14-966E-11090A06CF1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20383" y="1412063"/>
                <a:ext cx="2167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EE074786-3510-44D9-B050-0404ED38F915}"/>
                  </a:ext>
                </a:extLst>
              </p14:cNvPr>
              <p14:cNvContentPartPr/>
              <p14:nvPr/>
            </p14:nvContentPartPr>
            <p14:xfrm>
              <a:off x="7805823" y="1211903"/>
              <a:ext cx="1586520" cy="414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EE074786-3510-44D9-B050-0404ED38F91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787823" y="1193903"/>
                <a:ext cx="162216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75A8804-4D38-4D2B-BE42-90FEC959B85E}"/>
                  </a:ext>
                </a:extLst>
              </p14:cNvPr>
              <p14:cNvContentPartPr/>
              <p14:nvPr/>
            </p14:nvContentPartPr>
            <p14:xfrm>
              <a:off x="6880263" y="1270943"/>
              <a:ext cx="712800" cy="2941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75A8804-4D38-4D2B-BE42-90FEC959B85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62623" y="1253303"/>
                <a:ext cx="74844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3AE1C9B-F46C-4F7C-92DC-D7940931DEEA}"/>
                  </a:ext>
                </a:extLst>
              </p14:cNvPr>
              <p14:cNvContentPartPr/>
              <p14:nvPr/>
            </p14:nvContentPartPr>
            <p14:xfrm>
              <a:off x="4032663" y="1196783"/>
              <a:ext cx="2531160" cy="5227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3AE1C9B-F46C-4F7C-92DC-D7940931DEE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15020" y="1178783"/>
                <a:ext cx="2566805" cy="55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831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9754705-EB1E-4F07-A23F-08F745DD2346}"/>
                  </a:ext>
                </a:extLst>
              </p14:cNvPr>
              <p14:cNvContentPartPr/>
              <p14:nvPr/>
            </p14:nvContentPartPr>
            <p14:xfrm>
              <a:off x="2447943" y="131903"/>
              <a:ext cx="1444680" cy="495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9754705-EB1E-4F07-A23F-08F745DD23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1952" y="95929"/>
                <a:ext cx="1516302" cy="566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316116B-795C-4A91-A017-3EA1F6A05C2C}"/>
                  </a:ext>
                </a:extLst>
              </p14:cNvPr>
              <p14:cNvContentPartPr/>
              <p14:nvPr/>
            </p14:nvContentPartPr>
            <p14:xfrm>
              <a:off x="379023" y="204983"/>
              <a:ext cx="1523880" cy="471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316116B-795C-4A91-A017-3EA1F6A05C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383" y="169343"/>
                <a:ext cx="159552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520F1FE-565D-4AF2-8B5D-81CB432C56BD}"/>
                  </a:ext>
                </a:extLst>
              </p14:cNvPr>
              <p14:cNvContentPartPr/>
              <p14:nvPr/>
            </p14:nvContentPartPr>
            <p14:xfrm>
              <a:off x="4382583" y="258983"/>
              <a:ext cx="1214280" cy="424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520F1FE-565D-4AF2-8B5D-81CB432C56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6583" y="222983"/>
                <a:ext cx="128592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298A454-B54F-4B8C-8DE0-B8848A4C6C5A}"/>
                  </a:ext>
                </a:extLst>
              </p14:cNvPr>
              <p14:cNvContentPartPr/>
              <p14:nvPr/>
            </p14:nvContentPartPr>
            <p14:xfrm>
              <a:off x="198303" y="891863"/>
              <a:ext cx="8985600" cy="1407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298A454-B54F-4B8C-8DE0-B8848A4C6C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663" y="855863"/>
                <a:ext cx="9057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1969AD9-789E-46BA-9C50-C948E7519FEE}"/>
                  </a:ext>
                </a:extLst>
              </p14:cNvPr>
              <p14:cNvContentPartPr/>
              <p14:nvPr/>
            </p14:nvContentPartPr>
            <p14:xfrm>
              <a:off x="6964863" y="240983"/>
              <a:ext cx="1750680" cy="443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1969AD9-789E-46BA-9C50-C948E7519F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28870" y="205314"/>
                <a:ext cx="1822305" cy="515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0FD7290-A434-475A-8524-952AD43ABB8F}"/>
                  </a:ext>
                </a:extLst>
              </p14:cNvPr>
              <p14:cNvContentPartPr/>
              <p14:nvPr/>
            </p14:nvContentPartPr>
            <p14:xfrm>
              <a:off x="5693703" y="278423"/>
              <a:ext cx="1001520" cy="6361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0FD7290-A434-475A-8524-952AD43ABB8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57703" y="242783"/>
                <a:ext cx="107316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49E07E9-3C2E-49F0-83C7-F1C3B488375C}"/>
                  </a:ext>
                </a:extLst>
              </p14:cNvPr>
              <p14:cNvContentPartPr/>
              <p14:nvPr/>
            </p14:nvContentPartPr>
            <p14:xfrm>
              <a:off x="349503" y="1291823"/>
              <a:ext cx="686520" cy="367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49E07E9-3C2E-49F0-83C7-F1C3B488375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1503" y="1273823"/>
                <a:ext cx="72216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58697E8-6000-46F9-A914-7B4805B519D5}"/>
                  </a:ext>
                </a:extLst>
              </p14:cNvPr>
              <p14:cNvContentPartPr/>
              <p14:nvPr/>
            </p14:nvContentPartPr>
            <p14:xfrm>
              <a:off x="1563783" y="1251143"/>
              <a:ext cx="296640" cy="406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58697E8-6000-46F9-A914-7B4805B519D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45783" y="1233503"/>
                <a:ext cx="33228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3106AE3-06C6-43FF-BDF3-AB165485C29D}"/>
                  </a:ext>
                </a:extLst>
              </p14:cNvPr>
              <p14:cNvContentPartPr/>
              <p14:nvPr/>
            </p14:nvContentPartPr>
            <p14:xfrm>
              <a:off x="3267303" y="1435463"/>
              <a:ext cx="223560" cy="177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3106AE3-06C6-43FF-BDF3-AB165485C29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49663" y="1417823"/>
                <a:ext cx="2592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FF0D4A9-822F-42FE-ACC1-82BBB1F015EC}"/>
                  </a:ext>
                </a:extLst>
              </p14:cNvPr>
              <p14:cNvContentPartPr/>
              <p14:nvPr/>
            </p14:nvContentPartPr>
            <p14:xfrm>
              <a:off x="2304663" y="1249703"/>
              <a:ext cx="431640" cy="3801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FF0D4A9-822F-42FE-ACC1-82BBB1F015E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87023" y="1231703"/>
                <a:ext cx="46728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A97F9F0-7F25-4164-A8A4-58A18901B3CA}"/>
                  </a:ext>
                </a:extLst>
              </p14:cNvPr>
              <p14:cNvContentPartPr/>
              <p14:nvPr/>
            </p14:nvContentPartPr>
            <p14:xfrm>
              <a:off x="5008263" y="1881863"/>
              <a:ext cx="263160" cy="3546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A97F9F0-7F25-4164-A8A4-58A18901B3C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90623" y="1864223"/>
                <a:ext cx="29880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3F9D78B-FE10-4BFF-9AA1-E62F6B617612}"/>
                  </a:ext>
                </a:extLst>
              </p14:cNvPr>
              <p14:cNvContentPartPr/>
              <p14:nvPr/>
            </p14:nvContentPartPr>
            <p14:xfrm>
              <a:off x="3487263" y="1872143"/>
              <a:ext cx="1276200" cy="3873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3F9D78B-FE10-4BFF-9AA1-E62F6B61761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69618" y="1854503"/>
                <a:ext cx="131185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8665506-87A7-4FB5-B927-5D3BE4B3F78F}"/>
                  </a:ext>
                </a:extLst>
              </p14:cNvPr>
              <p14:cNvContentPartPr/>
              <p14:nvPr/>
            </p14:nvContentPartPr>
            <p14:xfrm>
              <a:off x="2885343" y="1880783"/>
              <a:ext cx="308160" cy="5029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8665506-87A7-4FB5-B927-5D3BE4B3F78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67682" y="1862783"/>
                <a:ext cx="343842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F37B726-20B9-49B6-9C96-D0CD6A3C16D3}"/>
                  </a:ext>
                </a:extLst>
              </p14:cNvPr>
              <p14:cNvContentPartPr/>
              <p14:nvPr/>
            </p14:nvContentPartPr>
            <p14:xfrm>
              <a:off x="2353623" y="1931183"/>
              <a:ext cx="268560" cy="3412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F37B726-20B9-49B6-9C96-D0CD6A3C16D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35983" y="1913183"/>
                <a:ext cx="3042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259FEEC-E814-4A97-805F-3F17E7E2FC72}"/>
                  </a:ext>
                </a:extLst>
              </p14:cNvPr>
              <p14:cNvContentPartPr/>
              <p14:nvPr/>
            </p14:nvContentPartPr>
            <p14:xfrm>
              <a:off x="626343" y="1825343"/>
              <a:ext cx="1467000" cy="5119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259FEEC-E814-4A97-805F-3F17E7E2FC7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8347" y="1807343"/>
                <a:ext cx="1502631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5BFB8FD0-F60E-402F-9A42-55028BD3E131}"/>
                  </a:ext>
                </a:extLst>
              </p14:cNvPr>
              <p14:cNvContentPartPr/>
              <p14:nvPr/>
            </p14:nvContentPartPr>
            <p14:xfrm>
              <a:off x="7075383" y="1867823"/>
              <a:ext cx="1067040" cy="3466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5BFB8FD0-F60E-402F-9A42-55028BD3E13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57377" y="1849823"/>
                <a:ext cx="1102692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1CE1AE15-AD96-43D4-B0A2-6E316A4CEE59}"/>
                  </a:ext>
                </a:extLst>
              </p14:cNvPr>
              <p14:cNvContentPartPr/>
              <p14:nvPr/>
            </p14:nvContentPartPr>
            <p14:xfrm>
              <a:off x="5622423" y="1835423"/>
              <a:ext cx="1218240" cy="4075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1CE1AE15-AD96-43D4-B0A2-6E316A4CEE5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04783" y="1817783"/>
                <a:ext cx="125388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E7979D4-DB38-48B7-B020-3F2A6C91B2CF}"/>
                  </a:ext>
                </a:extLst>
              </p14:cNvPr>
              <p14:cNvContentPartPr/>
              <p14:nvPr/>
            </p14:nvContentPartPr>
            <p14:xfrm>
              <a:off x="9086703" y="1859183"/>
              <a:ext cx="321480" cy="407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E7979D4-DB38-48B7-B020-3F2A6C91B2C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69063" y="1841183"/>
                <a:ext cx="35712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9CADF26-DB07-4D9B-984D-431B8D96536E}"/>
                  </a:ext>
                </a:extLst>
              </p14:cNvPr>
              <p14:cNvContentPartPr/>
              <p14:nvPr/>
            </p14:nvContentPartPr>
            <p14:xfrm>
              <a:off x="8438703" y="1848743"/>
              <a:ext cx="361440" cy="4471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9CADF26-DB07-4D9B-984D-431B8D96536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21063" y="1830743"/>
                <a:ext cx="39708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6251A95-CE5B-48D1-81B7-FCCE06C18193}"/>
                  </a:ext>
                </a:extLst>
              </p14:cNvPr>
              <p14:cNvContentPartPr/>
              <p14:nvPr/>
            </p14:nvContentPartPr>
            <p14:xfrm>
              <a:off x="610143" y="2537423"/>
              <a:ext cx="838080" cy="4798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6251A95-CE5B-48D1-81B7-FCCE06C1819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2143" y="2519783"/>
                <a:ext cx="87372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F194878-CDFA-40C3-A81A-DA1047BD9780}"/>
                  </a:ext>
                </a:extLst>
              </p14:cNvPr>
              <p14:cNvContentPartPr/>
              <p14:nvPr/>
            </p14:nvContentPartPr>
            <p14:xfrm>
              <a:off x="1653783" y="2688623"/>
              <a:ext cx="194400" cy="2494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F194878-CDFA-40C3-A81A-DA1047BD978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35783" y="2670983"/>
                <a:ext cx="2300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27F1766-7947-4943-88B7-7B166890222B}"/>
                  </a:ext>
                </a:extLst>
              </p14:cNvPr>
              <p14:cNvContentPartPr/>
              <p14:nvPr/>
            </p14:nvContentPartPr>
            <p14:xfrm>
              <a:off x="2109183" y="2496743"/>
              <a:ext cx="489600" cy="5626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27F1766-7947-4943-88B7-7B1668902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91530" y="2478743"/>
                <a:ext cx="525266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6C87F87-0858-4B14-966E-11090A06CF19}"/>
                  </a:ext>
                </a:extLst>
              </p14:cNvPr>
              <p14:cNvContentPartPr/>
              <p14:nvPr/>
            </p14:nvContentPartPr>
            <p14:xfrm>
              <a:off x="3538023" y="1430063"/>
              <a:ext cx="181080" cy="1843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6C87F87-0858-4B14-966E-11090A06CF1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20383" y="1412063"/>
                <a:ext cx="2167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EE074786-3510-44D9-B050-0404ED38F915}"/>
                  </a:ext>
                </a:extLst>
              </p14:cNvPr>
              <p14:cNvContentPartPr/>
              <p14:nvPr/>
            </p14:nvContentPartPr>
            <p14:xfrm>
              <a:off x="7805823" y="1211903"/>
              <a:ext cx="1586520" cy="414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EE074786-3510-44D9-B050-0404ED38F91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87823" y="1193903"/>
                <a:ext cx="162216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75A8804-4D38-4D2B-BE42-90FEC959B85E}"/>
                  </a:ext>
                </a:extLst>
              </p14:cNvPr>
              <p14:cNvContentPartPr/>
              <p14:nvPr/>
            </p14:nvContentPartPr>
            <p14:xfrm>
              <a:off x="6880263" y="1270943"/>
              <a:ext cx="712800" cy="2941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75A8804-4D38-4D2B-BE42-90FEC959B85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62623" y="1253303"/>
                <a:ext cx="74844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3AE1C9B-F46C-4F7C-92DC-D7940931DEEA}"/>
                  </a:ext>
                </a:extLst>
              </p14:cNvPr>
              <p14:cNvContentPartPr/>
              <p14:nvPr/>
            </p14:nvContentPartPr>
            <p14:xfrm>
              <a:off x="4032663" y="1196783"/>
              <a:ext cx="2531160" cy="5227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3AE1C9B-F46C-4F7C-92DC-D7940931DEE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15020" y="1178783"/>
                <a:ext cx="2566805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50E30A6-2AE4-49B9-95AD-10A7CE132A7C}"/>
                  </a:ext>
                </a:extLst>
              </p14:cNvPr>
              <p14:cNvContentPartPr/>
              <p14:nvPr/>
            </p14:nvContentPartPr>
            <p14:xfrm>
              <a:off x="2876343" y="2713823"/>
              <a:ext cx="269640" cy="1753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50E30A6-2AE4-49B9-95AD-10A7CE132A7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58343" y="2696219"/>
                <a:ext cx="305280" cy="210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19A0E2F5-F8D8-4D2D-B013-8106C7D6E42F}"/>
                  </a:ext>
                </a:extLst>
              </p14:cNvPr>
              <p14:cNvContentPartPr/>
              <p14:nvPr/>
            </p14:nvContentPartPr>
            <p14:xfrm>
              <a:off x="3779583" y="2564783"/>
              <a:ext cx="24480" cy="147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19A0E2F5-F8D8-4D2D-B013-8106C7D6E42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761943" y="2546783"/>
                <a:ext cx="601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4523EEA1-1665-4C66-9374-7856BE722309}"/>
                  </a:ext>
                </a:extLst>
              </p14:cNvPr>
              <p14:cNvContentPartPr/>
              <p14:nvPr/>
            </p14:nvContentPartPr>
            <p14:xfrm>
              <a:off x="3442263" y="2712383"/>
              <a:ext cx="705240" cy="1987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4523EEA1-1665-4C66-9374-7856BE72230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24272" y="2694711"/>
                <a:ext cx="740862" cy="234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9468C699-3E8D-406F-8FB3-ACCA30FEF270}"/>
                  </a:ext>
                </a:extLst>
              </p14:cNvPr>
              <p14:cNvContentPartPr/>
              <p14:nvPr/>
            </p14:nvContentPartPr>
            <p14:xfrm>
              <a:off x="4460703" y="2520503"/>
              <a:ext cx="1073880" cy="4125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9468C699-3E8D-406F-8FB3-ACCA30FEF27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43063" y="2502863"/>
                <a:ext cx="110952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8A0BB471-D079-45A6-A99A-D4857C279DE2}"/>
                  </a:ext>
                </a:extLst>
              </p14:cNvPr>
              <p14:cNvContentPartPr/>
              <p14:nvPr/>
            </p14:nvContentPartPr>
            <p14:xfrm>
              <a:off x="7876023" y="2431223"/>
              <a:ext cx="28080" cy="248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8A0BB471-D079-45A6-A99A-D4857C279DE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858383" y="2413223"/>
                <a:ext cx="637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B926AA7F-D74F-41A2-B12A-95CD726F1A0A}"/>
                  </a:ext>
                </a:extLst>
              </p14:cNvPr>
              <p14:cNvContentPartPr/>
              <p14:nvPr/>
            </p14:nvContentPartPr>
            <p14:xfrm>
              <a:off x="8542383" y="2595743"/>
              <a:ext cx="766440" cy="3960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B926AA7F-D74F-41A2-B12A-95CD726F1A0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24383" y="2578103"/>
                <a:ext cx="80208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0D48EE4-8AA4-4BC8-949C-252665054F9B}"/>
                  </a:ext>
                </a:extLst>
              </p14:cNvPr>
              <p14:cNvContentPartPr/>
              <p14:nvPr/>
            </p14:nvContentPartPr>
            <p14:xfrm>
              <a:off x="7865583" y="2620223"/>
              <a:ext cx="293760" cy="1875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0D48EE4-8AA4-4BC8-949C-252665054F9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47583" y="2602223"/>
                <a:ext cx="3294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A7C5C115-2F53-4F8D-94C9-71A96D8C53E5}"/>
                  </a:ext>
                </a:extLst>
              </p14:cNvPr>
              <p14:cNvContentPartPr/>
              <p14:nvPr/>
            </p14:nvContentPartPr>
            <p14:xfrm>
              <a:off x="5865423" y="2444903"/>
              <a:ext cx="1616400" cy="6868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A7C5C115-2F53-4F8D-94C9-71A96D8C53E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847423" y="2426912"/>
                <a:ext cx="1652040" cy="722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F2A9FA33-A92E-4CB4-882A-ACE815135628}"/>
                  </a:ext>
                </a:extLst>
              </p14:cNvPr>
              <p14:cNvContentPartPr/>
              <p14:nvPr/>
            </p14:nvContentPartPr>
            <p14:xfrm>
              <a:off x="5898543" y="3061223"/>
              <a:ext cx="1150560" cy="4658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F2A9FA33-A92E-4CB4-882A-ACE81513562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880897" y="3043583"/>
                <a:ext cx="1186211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210D919F-DAC9-4043-957E-5084E69522E0}"/>
                  </a:ext>
                </a:extLst>
              </p14:cNvPr>
              <p14:cNvContentPartPr/>
              <p14:nvPr/>
            </p14:nvContentPartPr>
            <p14:xfrm>
              <a:off x="3278463" y="3057983"/>
              <a:ext cx="2127960" cy="5266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210D919F-DAC9-4043-957E-5084E69522E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60820" y="3039983"/>
                <a:ext cx="2163606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93328AE0-DF8D-42E3-B71A-F0C0258ECB0D}"/>
                  </a:ext>
                </a:extLst>
              </p14:cNvPr>
              <p14:cNvContentPartPr/>
              <p14:nvPr/>
            </p14:nvContentPartPr>
            <p14:xfrm>
              <a:off x="9601863" y="2454263"/>
              <a:ext cx="1925280" cy="3535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93328AE0-DF8D-42E3-B71A-F0C0258ECB0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583860" y="2436263"/>
                <a:ext cx="1960927" cy="38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47291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9754705-EB1E-4F07-A23F-08F745DD2346}"/>
                  </a:ext>
                </a:extLst>
              </p14:cNvPr>
              <p14:cNvContentPartPr/>
              <p14:nvPr/>
            </p14:nvContentPartPr>
            <p14:xfrm>
              <a:off x="2447943" y="131903"/>
              <a:ext cx="1444680" cy="495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9754705-EB1E-4F07-A23F-08F745DD23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1952" y="95929"/>
                <a:ext cx="1516302" cy="566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316116B-795C-4A91-A017-3EA1F6A05C2C}"/>
                  </a:ext>
                </a:extLst>
              </p14:cNvPr>
              <p14:cNvContentPartPr/>
              <p14:nvPr/>
            </p14:nvContentPartPr>
            <p14:xfrm>
              <a:off x="379023" y="204983"/>
              <a:ext cx="1523880" cy="471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316116B-795C-4A91-A017-3EA1F6A05C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383" y="169343"/>
                <a:ext cx="159552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520F1FE-565D-4AF2-8B5D-81CB432C56BD}"/>
                  </a:ext>
                </a:extLst>
              </p14:cNvPr>
              <p14:cNvContentPartPr/>
              <p14:nvPr/>
            </p14:nvContentPartPr>
            <p14:xfrm>
              <a:off x="4382583" y="258983"/>
              <a:ext cx="1214280" cy="424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520F1FE-565D-4AF2-8B5D-81CB432C56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6583" y="222983"/>
                <a:ext cx="128592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298A454-B54F-4B8C-8DE0-B8848A4C6C5A}"/>
                  </a:ext>
                </a:extLst>
              </p14:cNvPr>
              <p14:cNvContentPartPr/>
              <p14:nvPr/>
            </p14:nvContentPartPr>
            <p14:xfrm>
              <a:off x="198303" y="891863"/>
              <a:ext cx="8985600" cy="1407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298A454-B54F-4B8C-8DE0-B8848A4C6C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663" y="855863"/>
                <a:ext cx="9057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1969AD9-789E-46BA-9C50-C948E7519FEE}"/>
                  </a:ext>
                </a:extLst>
              </p14:cNvPr>
              <p14:cNvContentPartPr/>
              <p14:nvPr/>
            </p14:nvContentPartPr>
            <p14:xfrm>
              <a:off x="6964863" y="240983"/>
              <a:ext cx="1750680" cy="443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1969AD9-789E-46BA-9C50-C948E7519F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28870" y="205314"/>
                <a:ext cx="1822305" cy="515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0FD7290-A434-475A-8524-952AD43ABB8F}"/>
                  </a:ext>
                </a:extLst>
              </p14:cNvPr>
              <p14:cNvContentPartPr/>
              <p14:nvPr/>
            </p14:nvContentPartPr>
            <p14:xfrm>
              <a:off x="5693703" y="278423"/>
              <a:ext cx="1001520" cy="6361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0FD7290-A434-475A-8524-952AD43ABB8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57703" y="242783"/>
                <a:ext cx="107316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49E07E9-3C2E-49F0-83C7-F1C3B488375C}"/>
                  </a:ext>
                </a:extLst>
              </p14:cNvPr>
              <p14:cNvContentPartPr/>
              <p14:nvPr/>
            </p14:nvContentPartPr>
            <p14:xfrm>
              <a:off x="349503" y="1291823"/>
              <a:ext cx="686520" cy="367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49E07E9-3C2E-49F0-83C7-F1C3B488375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1503" y="1273823"/>
                <a:ext cx="72216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58697E8-6000-46F9-A914-7B4805B519D5}"/>
                  </a:ext>
                </a:extLst>
              </p14:cNvPr>
              <p14:cNvContentPartPr/>
              <p14:nvPr/>
            </p14:nvContentPartPr>
            <p14:xfrm>
              <a:off x="1563783" y="1251143"/>
              <a:ext cx="296640" cy="406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58697E8-6000-46F9-A914-7B4805B519D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45783" y="1233503"/>
                <a:ext cx="33228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3106AE3-06C6-43FF-BDF3-AB165485C29D}"/>
                  </a:ext>
                </a:extLst>
              </p14:cNvPr>
              <p14:cNvContentPartPr/>
              <p14:nvPr/>
            </p14:nvContentPartPr>
            <p14:xfrm>
              <a:off x="3267303" y="1435463"/>
              <a:ext cx="223560" cy="177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3106AE3-06C6-43FF-BDF3-AB165485C29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49663" y="1417823"/>
                <a:ext cx="2592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FF0D4A9-822F-42FE-ACC1-82BBB1F015EC}"/>
                  </a:ext>
                </a:extLst>
              </p14:cNvPr>
              <p14:cNvContentPartPr/>
              <p14:nvPr/>
            </p14:nvContentPartPr>
            <p14:xfrm>
              <a:off x="2304663" y="1249703"/>
              <a:ext cx="431640" cy="3801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FF0D4A9-822F-42FE-ACC1-82BBB1F015E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87023" y="1231703"/>
                <a:ext cx="46728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A97F9F0-7F25-4164-A8A4-58A18901B3CA}"/>
                  </a:ext>
                </a:extLst>
              </p14:cNvPr>
              <p14:cNvContentPartPr/>
              <p14:nvPr/>
            </p14:nvContentPartPr>
            <p14:xfrm>
              <a:off x="5008263" y="1881863"/>
              <a:ext cx="263160" cy="3546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A97F9F0-7F25-4164-A8A4-58A18901B3C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90623" y="1864223"/>
                <a:ext cx="29880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3F9D78B-FE10-4BFF-9AA1-E62F6B617612}"/>
                  </a:ext>
                </a:extLst>
              </p14:cNvPr>
              <p14:cNvContentPartPr/>
              <p14:nvPr/>
            </p14:nvContentPartPr>
            <p14:xfrm>
              <a:off x="3487263" y="1872143"/>
              <a:ext cx="1276200" cy="3873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3F9D78B-FE10-4BFF-9AA1-E62F6B61761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69618" y="1854503"/>
                <a:ext cx="131185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8665506-87A7-4FB5-B927-5D3BE4B3F78F}"/>
                  </a:ext>
                </a:extLst>
              </p14:cNvPr>
              <p14:cNvContentPartPr/>
              <p14:nvPr/>
            </p14:nvContentPartPr>
            <p14:xfrm>
              <a:off x="2885343" y="1880783"/>
              <a:ext cx="308160" cy="5029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8665506-87A7-4FB5-B927-5D3BE4B3F78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67682" y="1862783"/>
                <a:ext cx="343842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F37B726-20B9-49B6-9C96-D0CD6A3C16D3}"/>
                  </a:ext>
                </a:extLst>
              </p14:cNvPr>
              <p14:cNvContentPartPr/>
              <p14:nvPr/>
            </p14:nvContentPartPr>
            <p14:xfrm>
              <a:off x="2353623" y="1931183"/>
              <a:ext cx="268560" cy="3412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F37B726-20B9-49B6-9C96-D0CD6A3C16D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35983" y="1913183"/>
                <a:ext cx="3042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259FEEC-E814-4A97-805F-3F17E7E2FC72}"/>
                  </a:ext>
                </a:extLst>
              </p14:cNvPr>
              <p14:cNvContentPartPr/>
              <p14:nvPr/>
            </p14:nvContentPartPr>
            <p14:xfrm>
              <a:off x="626343" y="1825343"/>
              <a:ext cx="1467000" cy="5119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259FEEC-E814-4A97-805F-3F17E7E2FC7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8347" y="1807343"/>
                <a:ext cx="1502631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5BFB8FD0-F60E-402F-9A42-55028BD3E131}"/>
                  </a:ext>
                </a:extLst>
              </p14:cNvPr>
              <p14:cNvContentPartPr/>
              <p14:nvPr/>
            </p14:nvContentPartPr>
            <p14:xfrm>
              <a:off x="7075383" y="1867823"/>
              <a:ext cx="1067040" cy="3466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5BFB8FD0-F60E-402F-9A42-55028BD3E13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57377" y="1849823"/>
                <a:ext cx="1102692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1CE1AE15-AD96-43D4-B0A2-6E316A4CEE59}"/>
                  </a:ext>
                </a:extLst>
              </p14:cNvPr>
              <p14:cNvContentPartPr/>
              <p14:nvPr/>
            </p14:nvContentPartPr>
            <p14:xfrm>
              <a:off x="5622423" y="1835423"/>
              <a:ext cx="1218240" cy="4075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1CE1AE15-AD96-43D4-B0A2-6E316A4CEE5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04783" y="1817783"/>
                <a:ext cx="125388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E7979D4-DB38-48B7-B020-3F2A6C91B2CF}"/>
                  </a:ext>
                </a:extLst>
              </p14:cNvPr>
              <p14:cNvContentPartPr/>
              <p14:nvPr/>
            </p14:nvContentPartPr>
            <p14:xfrm>
              <a:off x="9086703" y="1859183"/>
              <a:ext cx="321480" cy="407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E7979D4-DB38-48B7-B020-3F2A6C91B2C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69063" y="1841183"/>
                <a:ext cx="35712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9CADF26-DB07-4D9B-984D-431B8D96536E}"/>
                  </a:ext>
                </a:extLst>
              </p14:cNvPr>
              <p14:cNvContentPartPr/>
              <p14:nvPr/>
            </p14:nvContentPartPr>
            <p14:xfrm>
              <a:off x="8438703" y="1848743"/>
              <a:ext cx="361440" cy="4471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9CADF26-DB07-4D9B-984D-431B8D96536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21063" y="1830743"/>
                <a:ext cx="39708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6251A95-CE5B-48D1-81B7-FCCE06C18193}"/>
                  </a:ext>
                </a:extLst>
              </p14:cNvPr>
              <p14:cNvContentPartPr/>
              <p14:nvPr/>
            </p14:nvContentPartPr>
            <p14:xfrm>
              <a:off x="610143" y="2537423"/>
              <a:ext cx="838080" cy="4798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6251A95-CE5B-48D1-81B7-FCCE06C1819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2143" y="2519783"/>
                <a:ext cx="87372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F194878-CDFA-40C3-A81A-DA1047BD9780}"/>
                  </a:ext>
                </a:extLst>
              </p14:cNvPr>
              <p14:cNvContentPartPr/>
              <p14:nvPr/>
            </p14:nvContentPartPr>
            <p14:xfrm>
              <a:off x="1653783" y="2688623"/>
              <a:ext cx="194400" cy="2494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F194878-CDFA-40C3-A81A-DA1047BD978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35783" y="2670983"/>
                <a:ext cx="2300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27F1766-7947-4943-88B7-7B166890222B}"/>
                  </a:ext>
                </a:extLst>
              </p14:cNvPr>
              <p14:cNvContentPartPr/>
              <p14:nvPr/>
            </p14:nvContentPartPr>
            <p14:xfrm>
              <a:off x="2109183" y="2496743"/>
              <a:ext cx="489600" cy="5626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27F1766-7947-4943-88B7-7B1668902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91530" y="2478743"/>
                <a:ext cx="525266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6C87F87-0858-4B14-966E-11090A06CF19}"/>
                  </a:ext>
                </a:extLst>
              </p14:cNvPr>
              <p14:cNvContentPartPr/>
              <p14:nvPr/>
            </p14:nvContentPartPr>
            <p14:xfrm>
              <a:off x="3538023" y="1430063"/>
              <a:ext cx="181080" cy="1843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6C87F87-0858-4B14-966E-11090A06CF1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20383" y="1412063"/>
                <a:ext cx="2167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EE074786-3510-44D9-B050-0404ED38F915}"/>
                  </a:ext>
                </a:extLst>
              </p14:cNvPr>
              <p14:cNvContentPartPr/>
              <p14:nvPr/>
            </p14:nvContentPartPr>
            <p14:xfrm>
              <a:off x="7805823" y="1211903"/>
              <a:ext cx="1586520" cy="414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EE074786-3510-44D9-B050-0404ED38F91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87823" y="1193903"/>
                <a:ext cx="162216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75A8804-4D38-4D2B-BE42-90FEC959B85E}"/>
                  </a:ext>
                </a:extLst>
              </p14:cNvPr>
              <p14:cNvContentPartPr/>
              <p14:nvPr/>
            </p14:nvContentPartPr>
            <p14:xfrm>
              <a:off x="6880263" y="1270943"/>
              <a:ext cx="712800" cy="2941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75A8804-4D38-4D2B-BE42-90FEC959B85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62623" y="1253303"/>
                <a:ext cx="74844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3AE1C9B-F46C-4F7C-92DC-D7940931DEEA}"/>
                  </a:ext>
                </a:extLst>
              </p14:cNvPr>
              <p14:cNvContentPartPr/>
              <p14:nvPr/>
            </p14:nvContentPartPr>
            <p14:xfrm>
              <a:off x="4032663" y="1196783"/>
              <a:ext cx="2531160" cy="5227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3AE1C9B-F46C-4F7C-92DC-D7940931DEE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15020" y="1178783"/>
                <a:ext cx="2566805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50E30A6-2AE4-49B9-95AD-10A7CE132A7C}"/>
                  </a:ext>
                </a:extLst>
              </p14:cNvPr>
              <p14:cNvContentPartPr/>
              <p14:nvPr/>
            </p14:nvContentPartPr>
            <p14:xfrm>
              <a:off x="2876343" y="2713823"/>
              <a:ext cx="269640" cy="1753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50E30A6-2AE4-49B9-95AD-10A7CE132A7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58343" y="2696219"/>
                <a:ext cx="305280" cy="210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19A0E2F5-F8D8-4D2D-B013-8106C7D6E42F}"/>
                  </a:ext>
                </a:extLst>
              </p14:cNvPr>
              <p14:cNvContentPartPr/>
              <p14:nvPr/>
            </p14:nvContentPartPr>
            <p14:xfrm>
              <a:off x="3779583" y="2564783"/>
              <a:ext cx="24480" cy="147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19A0E2F5-F8D8-4D2D-B013-8106C7D6E42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761943" y="2546783"/>
                <a:ext cx="601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4523EEA1-1665-4C66-9374-7856BE722309}"/>
                  </a:ext>
                </a:extLst>
              </p14:cNvPr>
              <p14:cNvContentPartPr/>
              <p14:nvPr/>
            </p14:nvContentPartPr>
            <p14:xfrm>
              <a:off x="3442263" y="2712383"/>
              <a:ext cx="705240" cy="1987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4523EEA1-1665-4C66-9374-7856BE72230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24272" y="2694711"/>
                <a:ext cx="740862" cy="234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9468C699-3E8D-406F-8FB3-ACCA30FEF270}"/>
                  </a:ext>
                </a:extLst>
              </p14:cNvPr>
              <p14:cNvContentPartPr/>
              <p14:nvPr/>
            </p14:nvContentPartPr>
            <p14:xfrm>
              <a:off x="4460703" y="2520503"/>
              <a:ext cx="1073880" cy="4125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9468C699-3E8D-406F-8FB3-ACCA30FEF27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43063" y="2502863"/>
                <a:ext cx="110952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8A0BB471-D079-45A6-A99A-D4857C279DE2}"/>
                  </a:ext>
                </a:extLst>
              </p14:cNvPr>
              <p14:cNvContentPartPr/>
              <p14:nvPr/>
            </p14:nvContentPartPr>
            <p14:xfrm>
              <a:off x="7876023" y="2431223"/>
              <a:ext cx="28080" cy="248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8A0BB471-D079-45A6-A99A-D4857C279DE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858383" y="2413223"/>
                <a:ext cx="637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B926AA7F-D74F-41A2-B12A-95CD726F1A0A}"/>
                  </a:ext>
                </a:extLst>
              </p14:cNvPr>
              <p14:cNvContentPartPr/>
              <p14:nvPr/>
            </p14:nvContentPartPr>
            <p14:xfrm>
              <a:off x="8542383" y="2595743"/>
              <a:ext cx="766440" cy="3960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B926AA7F-D74F-41A2-B12A-95CD726F1A0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24383" y="2578103"/>
                <a:ext cx="80208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0D48EE4-8AA4-4BC8-949C-252665054F9B}"/>
                  </a:ext>
                </a:extLst>
              </p14:cNvPr>
              <p14:cNvContentPartPr/>
              <p14:nvPr/>
            </p14:nvContentPartPr>
            <p14:xfrm>
              <a:off x="7865583" y="2620223"/>
              <a:ext cx="293760" cy="1875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0D48EE4-8AA4-4BC8-949C-252665054F9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47583" y="2602223"/>
                <a:ext cx="3294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A7C5C115-2F53-4F8D-94C9-71A96D8C53E5}"/>
                  </a:ext>
                </a:extLst>
              </p14:cNvPr>
              <p14:cNvContentPartPr/>
              <p14:nvPr/>
            </p14:nvContentPartPr>
            <p14:xfrm>
              <a:off x="5865423" y="2444903"/>
              <a:ext cx="1616400" cy="6868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A7C5C115-2F53-4F8D-94C9-71A96D8C53E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847423" y="2426912"/>
                <a:ext cx="1652040" cy="722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F2A9FA33-A92E-4CB4-882A-ACE815135628}"/>
                  </a:ext>
                </a:extLst>
              </p14:cNvPr>
              <p14:cNvContentPartPr/>
              <p14:nvPr/>
            </p14:nvContentPartPr>
            <p14:xfrm>
              <a:off x="5898543" y="3061223"/>
              <a:ext cx="1150560" cy="4658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F2A9FA33-A92E-4CB4-882A-ACE81513562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880897" y="3043583"/>
                <a:ext cx="1186211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210D919F-DAC9-4043-957E-5084E69522E0}"/>
                  </a:ext>
                </a:extLst>
              </p14:cNvPr>
              <p14:cNvContentPartPr/>
              <p14:nvPr/>
            </p14:nvContentPartPr>
            <p14:xfrm>
              <a:off x="3278463" y="3057983"/>
              <a:ext cx="2127960" cy="5266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210D919F-DAC9-4043-957E-5084E69522E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60820" y="3039983"/>
                <a:ext cx="2163606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93328AE0-DF8D-42E3-B71A-F0C0258ECB0D}"/>
                  </a:ext>
                </a:extLst>
              </p14:cNvPr>
              <p14:cNvContentPartPr/>
              <p14:nvPr/>
            </p14:nvContentPartPr>
            <p14:xfrm>
              <a:off x="9601863" y="2454263"/>
              <a:ext cx="1925280" cy="3535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93328AE0-DF8D-42E3-B71A-F0C0258ECB0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583860" y="2436263"/>
                <a:ext cx="1960927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517736B1-A3F7-4BCA-A0D4-864BCBE6F557}"/>
                  </a:ext>
                </a:extLst>
              </p14:cNvPr>
              <p14:cNvContentPartPr/>
              <p14:nvPr/>
            </p14:nvContentPartPr>
            <p14:xfrm>
              <a:off x="430863" y="4649903"/>
              <a:ext cx="1961280" cy="993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517736B1-A3F7-4BCA-A0D4-864BCBE6F55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13223" y="4631903"/>
                <a:ext cx="19969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CF2B0867-9ADB-4235-BFA2-D935BA935044}"/>
                  </a:ext>
                </a:extLst>
              </p14:cNvPr>
              <p14:cNvContentPartPr/>
              <p14:nvPr/>
            </p14:nvContentPartPr>
            <p14:xfrm>
              <a:off x="223143" y="4106303"/>
              <a:ext cx="2026800" cy="4161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CF2B0867-9ADB-4235-BFA2-D935BA93504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05143" y="4088319"/>
                <a:ext cx="2062440" cy="451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776A9D41-5EED-4686-89B3-462BC7B33BC7}"/>
                  </a:ext>
                </a:extLst>
              </p14:cNvPr>
              <p14:cNvContentPartPr/>
              <p14:nvPr/>
            </p14:nvContentPartPr>
            <p14:xfrm>
              <a:off x="2652423" y="4026383"/>
              <a:ext cx="2369880" cy="5104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776A9D41-5EED-4686-89B3-462BC7B33BC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634426" y="4008743"/>
                <a:ext cx="2405515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6CFB51F1-246C-4F8A-9F1E-3AD318F77B68}"/>
                  </a:ext>
                </a:extLst>
              </p14:cNvPr>
              <p14:cNvContentPartPr/>
              <p14:nvPr/>
            </p14:nvContentPartPr>
            <p14:xfrm>
              <a:off x="5302383" y="4277663"/>
              <a:ext cx="109800" cy="1908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6CFB51F1-246C-4F8A-9F1E-3AD318F77B6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284383" y="4259663"/>
                <a:ext cx="1454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1E7F8154-2233-4499-BB11-C1727347727B}"/>
                  </a:ext>
                </a:extLst>
              </p14:cNvPr>
              <p14:cNvContentPartPr/>
              <p14:nvPr/>
            </p14:nvContentPartPr>
            <p14:xfrm>
              <a:off x="5632503" y="4041143"/>
              <a:ext cx="1865160" cy="59256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1E7F8154-2233-4499-BB11-C1727347727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14863" y="4023503"/>
                <a:ext cx="190080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B4869087-FF11-488A-AB99-AF92DBEB4813}"/>
                  </a:ext>
                </a:extLst>
              </p14:cNvPr>
              <p14:cNvContentPartPr/>
              <p14:nvPr/>
            </p14:nvContentPartPr>
            <p14:xfrm>
              <a:off x="7765503" y="3828383"/>
              <a:ext cx="609120" cy="69732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B4869087-FF11-488A-AB99-AF92DBEB481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747503" y="3810743"/>
                <a:ext cx="644760" cy="73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98A6D324-1E6D-447D-95D8-2CE6D8D3A296}"/>
                  </a:ext>
                </a:extLst>
              </p14:cNvPr>
              <p14:cNvContentPartPr/>
              <p14:nvPr/>
            </p14:nvContentPartPr>
            <p14:xfrm>
              <a:off x="3631263" y="4964903"/>
              <a:ext cx="767160" cy="341640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98A6D324-1E6D-447D-95D8-2CE6D8D3A29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613623" y="4946903"/>
                <a:ext cx="80280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0663DDD9-2896-4252-9CAE-E33805B2AEF8}"/>
                  </a:ext>
                </a:extLst>
              </p14:cNvPr>
              <p14:cNvContentPartPr/>
              <p14:nvPr/>
            </p14:nvContentPartPr>
            <p14:xfrm>
              <a:off x="1831623" y="4973543"/>
              <a:ext cx="1420560" cy="41508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0663DDD9-2896-4252-9CAE-E33805B2AEF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813979" y="4955543"/>
                <a:ext cx="1456209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630D5EF3-CFEB-436D-B9E6-A89B2F24594E}"/>
                  </a:ext>
                </a:extLst>
              </p14:cNvPr>
              <p14:cNvContentPartPr/>
              <p14:nvPr/>
            </p14:nvContentPartPr>
            <p14:xfrm>
              <a:off x="668463" y="4929623"/>
              <a:ext cx="815760" cy="74880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630D5EF3-CFEB-436D-B9E6-A89B2F24594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50831" y="4911623"/>
                <a:ext cx="851384" cy="78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BCEA8F24-50E3-4884-901F-AC4BCD0BC602}"/>
                  </a:ext>
                </a:extLst>
              </p14:cNvPr>
              <p14:cNvContentPartPr/>
              <p14:nvPr/>
            </p14:nvContentPartPr>
            <p14:xfrm>
              <a:off x="6836343" y="4906583"/>
              <a:ext cx="223200" cy="35064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BCEA8F24-50E3-4884-901F-AC4BCD0BC60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818343" y="4888583"/>
                <a:ext cx="25884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6CCE80C1-4739-4857-802C-4605D7AA4B57}"/>
                  </a:ext>
                </a:extLst>
              </p14:cNvPr>
              <p14:cNvContentPartPr/>
              <p14:nvPr/>
            </p14:nvContentPartPr>
            <p14:xfrm>
              <a:off x="4788663" y="4875263"/>
              <a:ext cx="1673640" cy="52524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6CCE80C1-4739-4857-802C-4605D7AA4B5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771023" y="4857263"/>
                <a:ext cx="170928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5CAA665D-4397-41D4-A561-5E1494152BB8}"/>
                  </a:ext>
                </a:extLst>
              </p14:cNvPr>
              <p14:cNvContentPartPr/>
              <p14:nvPr/>
            </p14:nvContentPartPr>
            <p14:xfrm>
              <a:off x="7506303" y="4785983"/>
              <a:ext cx="1003320" cy="42516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5CAA665D-4397-41D4-A561-5E1494152BB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488309" y="4767983"/>
                <a:ext cx="1038947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4ACC311A-3231-4E82-8A02-882696A21E9E}"/>
                  </a:ext>
                </a:extLst>
              </p14:cNvPr>
              <p14:cNvContentPartPr/>
              <p14:nvPr/>
            </p14:nvContentPartPr>
            <p14:xfrm>
              <a:off x="1026303" y="5613983"/>
              <a:ext cx="2306880" cy="59472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4ACC311A-3231-4E82-8A02-882696A21E9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08663" y="5595983"/>
                <a:ext cx="2342520" cy="63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27B3A0CE-B52B-4DD6-AE52-18EED4198EED}"/>
                  </a:ext>
                </a:extLst>
              </p14:cNvPr>
              <p14:cNvContentPartPr/>
              <p14:nvPr/>
            </p14:nvContentPartPr>
            <p14:xfrm>
              <a:off x="3556743" y="5548463"/>
              <a:ext cx="2389680" cy="60156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27B3A0CE-B52B-4DD6-AE52-18EED4198EE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538743" y="5530463"/>
                <a:ext cx="242532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30" name="Ink 529">
                <a:extLst>
                  <a:ext uri="{FF2B5EF4-FFF2-40B4-BE49-F238E27FC236}">
                    <a16:creationId xmlns:a16="http://schemas.microsoft.com/office/drawing/2014/main" id="{F60889EF-1B90-437C-A45A-DC5C7F26D455}"/>
                  </a:ext>
                </a:extLst>
              </p14:cNvPr>
              <p14:cNvContentPartPr/>
              <p14:nvPr/>
            </p14:nvContentPartPr>
            <p14:xfrm>
              <a:off x="6420543" y="5621183"/>
              <a:ext cx="1610640" cy="572040"/>
            </p14:xfrm>
          </p:contentPart>
        </mc:Choice>
        <mc:Fallback xmlns="">
          <p:pic>
            <p:nvPicPr>
              <p:cNvPr id="530" name="Ink 529">
                <a:extLst>
                  <a:ext uri="{FF2B5EF4-FFF2-40B4-BE49-F238E27FC236}">
                    <a16:creationId xmlns:a16="http://schemas.microsoft.com/office/drawing/2014/main" id="{F60889EF-1B90-437C-A45A-DC5C7F26D45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402903" y="5603194"/>
                <a:ext cx="1646280" cy="607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792D59C9-9B20-42E3-AFE1-EC9E0F24E050}"/>
                  </a:ext>
                </a:extLst>
              </p14:cNvPr>
              <p14:cNvContentPartPr/>
              <p14:nvPr/>
            </p14:nvContentPartPr>
            <p14:xfrm>
              <a:off x="8308383" y="5495543"/>
              <a:ext cx="2453040" cy="51912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792D59C9-9B20-42E3-AFE1-EC9E0F24E05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290740" y="5477903"/>
                <a:ext cx="2488685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52" name="Ink 551">
                <a:extLst>
                  <a:ext uri="{FF2B5EF4-FFF2-40B4-BE49-F238E27FC236}">
                    <a16:creationId xmlns:a16="http://schemas.microsoft.com/office/drawing/2014/main" id="{A1DC4F02-BAD5-4DF8-9701-41C8578750B0}"/>
                  </a:ext>
                </a:extLst>
              </p14:cNvPr>
              <p14:cNvContentPartPr/>
              <p14:nvPr/>
            </p14:nvContentPartPr>
            <p14:xfrm>
              <a:off x="2033943" y="6352703"/>
              <a:ext cx="43560" cy="28080"/>
            </p14:xfrm>
          </p:contentPart>
        </mc:Choice>
        <mc:Fallback xmlns="">
          <p:pic>
            <p:nvPicPr>
              <p:cNvPr id="552" name="Ink 551">
                <a:extLst>
                  <a:ext uri="{FF2B5EF4-FFF2-40B4-BE49-F238E27FC236}">
                    <a16:creationId xmlns:a16="http://schemas.microsoft.com/office/drawing/2014/main" id="{A1DC4F02-BAD5-4DF8-9701-41C8578750B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015943" y="6335063"/>
                <a:ext cx="792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67" name="Ink 566">
                <a:extLst>
                  <a:ext uri="{FF2B5EF4-FFF2-40B4-BE49-F238E27FC236}">
                    <a16:creationId xmlns:a16="http://schemas.microsoft.com/office/drawing/2014/main" id="{074E9A84-517E-41A5-9CD3-A13052AC711A}"/>
                  </a:ext>
                </a:extLst>
              </p14:cNvPr>
              <p14:cNvContentPartPr/>
              <p14:nvPr/>
            </p14:nvContentPartPr>
            <p14:xfrm>
              <a:off x="2968143" y="6291143"/>
              <a:ext cx="2579760" cy="457200"/>
            </p14:xfrm>
          </p:contentPart>
        </mc:Choice>
        <mc:Fallback xmlns="">
          <p:pic>
            <p:nvPicPr>
              <p:cNvPr id="567" name="Ink 566">
                <a:extLst>
                  <a:ext uri="{FF2B5EF4-FFF2-40B4-BE49-F238E27FC236}">
                    <a16:creationId xmlns:a16="http://schemas.microsoft.com/office/drawing/2014/main" id="{074E9A84-517E-41A5-9CD3-A13052AC711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950501" y="6273143"/>
                <a:ext cx="2615405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568" name="Ink 567">
                <a:extLst>
                  <a:ext uri="{FF2B5EF4-FFF2-40B4-BE49-F238E27FC236}">
                    <a16:creationId xmlns:a16="http://schemas.microsoft.com/office/drawing/2014/main" id="{E8D17F39-1FCD-4F8D-BCB9-A54A062E90BC}"/>
                  </a:ext>
                </a:extLst>
              </p14:cNvPr>
              <p14:cNvContentPartPr/>
              <p14:nvPr/>
            </p14:nvContentPartPr>
            <p14:xfrm>
              <a:off x="2086503" y="6516863"/>
              <a:ext cx="322920" cy="194400"/>
            </p14:xfrm>
          </p:contentPart>
        </mc:Choice>
        <mc:Fallback xmlns="">
          <p:pic>
            <p:nvPicPr>
              <p:cNvPr id="568" name="Ink 567">
                <a:extLst>
                  <a:ext uri="{FF2B5EF4-FFF2-40B4-BE49-F238E27FC236}">
                    <a16:creationId xmlns:a16="http://schemas.microsoft.com/office/drawing/2014/main" id="{E8D17F39-1FCD-4F8D-BCB9-A54A062E90B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068863" y="6499223"/>
                <a:ext cx="3585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569" name="Ink 568">
                <a:extLst>
                  <a:ext uri="{FF2B5EF4-FFF2-40B4-BE49-F238E27FC236}">
                    <a16:creationId xmlns:a16="http://schemas.microsoft.com/office/drawing/2014/main" id="{0A05DE49-95C4-43D3-BE39-FE783C948A51}"/>
                  </a:ext>
                </a:extLst>
              </p14:cNvPr>
              <p14:cNvContentPartPr/>
              <p14:nvPr/>
            </p14:nvContentPartPr>
            <p14:xfrm>
              <a:off x="663423" y="6351263"/>
              <a:ext cx="932040" cy="366120"/>
            </p14:xfrm>
          </p:contentPart>
        </mc:Choice>
        <mc:Fallback xmlns="">
          <p:pic>
            <p:nvPicPr>
              <p:cNvPr id="569" name="Ink 568">
                <a:extLst>
                  <a:ext uri="{FF2B5EF4-FFF2-40B4-BE49-F238E27FC236}">
                    <a16:creationId xmlns:a16="http://schemas.microsoft.com/office/drawing/2014/main" id="{0A05DE49-95C4-43D3-BE39-FE783C948A5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45783" y="6333623"/>
                <a:ext cx="967680" cy="4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733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9754705-EB1E-4F07-A23F-08F745DD2346}"/>
                  </a:ext>
                </a:extLst>
              </p14:cNvPr>
              <p14:cNvContentPartPr/>
              <p14:nvPr/>
            </p14:nvContentPartPr>
            <p14:xfrm>
              <a:off x="2447943" y="131903"/>
              <a:ext cx="1444680" cy="495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9754705-EB1E-4F07-A23F-08F745DD23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1952" y="95929"/>
                <a:ext cx="1516302" cy="566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316116B-795C-4A91-A017-3EA1F6A05C2C}"/>
                  </a:ext>
                </a:extLst>
              </p14:cNvPr>
              <p14:cNvContentPartPr/>
              <p14:nvPr/>
            </p14:nvContentPartPr>
            <p14:xfrm>
              <a:off x="379023" y="204983"/>
              <a:ext cx="1523880" cy="471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316116B-795C-4A91-A017-3EA1F6A05C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383" y="169343"/>
                <a:ext cx="159552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520F1FE-565D-4AF2-8B5D-81CB432C56BD}"/>
                  </a:ext>
                </a:extLst>
              </p14:cNvPr>
              <p14:cNvContentPartPr/>
              <p14:nvPr/>
            </p14:nvContentPartPr>
            <p14:xfrm>
              <a:off x="4382583" y="258983"/>
              <a:ext cx="1214280" cy="424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520F1FE-565D-4AF2-8B5D-81CB432C56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6583" y="222983"/>
                <a:ext cx="128592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298A454-B54F-4B8C-8DE0-B8848A4C6C5A}"/>
                  </a:ext>
                </a:extLst>
              </p14:cNvPr>
              <p14:cNvContentPartPr/>
              <p14:nvPr/>
            </p14:nvContentPartPr>
            <p14:xfrm>
              <a:off x="198303" y="891863"/>
              <a:ext cx="8985600" cy="1407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298A454-B54F-4B8C-8DE0-B8848A4C6C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663" y="855863"/>
                <a:ext cx="9057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1969AD9-789E-46BA-9C50-C948E7519FEE}"/>
                  </a:ext>
                </a:extLst>
              </p14:cNvPr>
              <p14:cNvContentPartPr/>
              <p14:nvPr/>
            </p14:nvContentPartPr>
            <p14:xfrm>
              <a:off x="6964863" y="240983"/>
              <a:ext cx="1750680" cy="443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1969AD9-789E-46BA-9C50-C948E7519F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28870" y="205314"/>
                <a:ext cx="1822305" cy="515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0FD7290-A434-475A-8524-952AD43ABB8F}"/>
                  </a:ext>
                </a:extLst>
              </p14:cNvPr>
              <p14:cNvContentPartPr/>
              <p14:nvPr/>
            </p14:nvContentPartPr>
            <p14:xfrm>
              <a:off x="5693703" y="278423"/>
              <a:ext cx="1001520" cy="6361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0FD7290-A434-475A-8524-952AD43ABB8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57703" y="242783"/>
                <a:ext cx="107316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49E07E9-3C2E-49F0-83C7-F1C3B488375C}"/>
                  </a:ext>
                </a:extLst>
              </p14:cNvPr>
              <p14:cNvContentPartPr/>
              <p14:nvPr/>
            </p14:nvContentPartPr>
            <p14:xfrm>
              <a:off x="349503" y="1291823"/>
              <a:ext cx="686520" cy="367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49E07E9-3C2E-49F0-83C7-F1C3B488375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1503" y="1273823"/>
                <a:ext cx="72216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58697E8-6000-46F9-A914-7B4805B519D5}"/>
                  </a:ext>
                </a:extLst>
              </p14:cNvPr>
              <p14:cNvContentPartPr/>
              <p14:nvPr/>
            </p14:nvContentPartPr>
            <p14:xfrm>
              <a:off x="1563783" y="1251143"/>
              <a:ext cx="296640" cy="406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58697E8-6000-46F9-A914-7B4805B519D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45783" y="1233503"/>
                <a:ext cx="33228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3106AE3-06C6-43FF-BDF3-AB165485C29D}"/>
                  </a:ext>
                </a:extLst>
              </p14:cNvPr>
              <p14:cNvContentPartPr/>
              <p14:nvPr/>
            </p14:nvContentPartPr>
            <p14:xfrm>
              <a:off x="3267303" y="1435463"/>
              <a:ext cx="223560" cy="177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3106AE3-06C6-43FF-BDF3-AB165485C29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49663" y="1417823"/>
                <a:ext cx="2592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FF0D4A9-822F-42FE-ACC1-82BBB1F015EC}"/>
                  </a:ext>
                </a:extLst>
              </p14:cNvPr>
              <p14:cNvContentPartPr/>
              <p14:nvPr/>
            </p14:nvContentPartPr>
            <p14:xfrm>
              <a:off x="2304663" y="1249703"/>
              <a:ext cx="431640" cy="3801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FF0D4A9-822F-42FE-ACC1-82BBB1F015E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87023" y="1231703"/>
                <a:ext cx="46728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A97F9F0-7F25-4164-A8A4-58A18901B3CA}"/>
                  </a:ext>
                </a:extLst>
              </p14:cNvPr>
              <p14:cNvContentPartPr/>
              <p14:nvPr/>
            </p14:nvContentPartPr>
            <p14:xfrm>
              <a:off x="5008263" y="1881863"/>
              <a:ext cx="263160" cy="3546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A97F9F0-7F25-4164-A8A4-58A18901B3C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90623" y="1864223"/>
                <a:ext cx="29880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3F9D78B-FE10-4BFF-9AA1-E62F6B617612}"/>
                  </a:ext>
                </a:extLst>
              </p14:cNvPr>
              <p14:cNvContentPartPr/>
              <p14:nvPr/>
            </p14:nvContentPartPr>
            <p14:xfrm>
              <a:off x="3487263" y="1872143"/>
              <a:ext cx="1276200" cy="3873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3F9D78B-FE10-4BFF-9AA1-E62F6B61761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69618" y="1854503"/>
                <a:ext cx="131185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8665506-87A7-4FB5-B927-5D3BE4B3F78F}"/>
                  </a:ext>
                </a:extLst>
              </p14:cNvPr>
              <p14:cNvContentPartPr/>
              <p14:nvPr/>
            </p14:nvContentPartPr>
            <p14:xfrm>
              <a:off x="2885343" y="1880783"/>
              <a:ext cx="308160" cy="5029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8665506-87A7-4FB5-B927-5D3BE4B3F78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67682" y="1862783"/>
                <a:ext cx="343842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F37B726-20B9-49B6-9C96-D0CD6A3C16D3}"/>
                  </a:ext>
                </a:extLst>
              </p14:cNvPr>
              <p14:cNvContentPartPr/>
              <p14:nvPr/>
            </p14:nvContentPartPr>
            <p14:xfrm>
              <a:off x="2353623" y="1931183"/>
              <a:ext cx="268560" cy="3412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F37B726-20B9-49B6-9C96-D0CD6A3C16D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35983" y="1913183"/>
                <a:ext cx="3042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259FEEC-E814-4A97-805F-3F17E7E2FC72}"/>
                  </a:ext>
                </a:extLst>
              </p14:cNvPr>
              <p14:cNvContentPartPr/>
              <p14:nvPr/>
            </p14:nvContentPartPr>
            <p14:xfrm>
              <a:off x="626343" y="1825343"/>
              <a:ext cx="1467000" cy="5119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259FEEC-E814-4A97-805F-3F17E7E2FC7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8347" y="1807343"/>
                <a:ext cx="1502631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5BFB8FD0-F60E-402F-9A42-55028BD3E131}"/>
                  </a:ext>
                </a:extLst>
              </p14:cNvPr>
              <p14:cNvContentPartPr/>
              <p14:nvPr/>
            </p14:nvContentPartPr>
            <p14:xfrm>
              <a:off x="7075383" y="1867823"/>
              <a:ext cx="1067040" cy="3466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5BFB8FD0-F60E-402F-9A42-55028BD3E13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57377" y="1849823"/>
                <a:ext cx="1102692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1CE1AE15-AD96-43D4-B0A2-6E316A4CEE59}"/>
                  </a:ext>
                </a:extLst>
              </p14:cNvPr>
              <p14:cNvContentPartPr/>
              <p14:nvPr/>
            </p14:nvContentPartPr>
            <p14:xfrm>
              <a:off x="5622423" y="1835423"/>
              <a:ext cx="1218240" cy="4075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1CE1AE15-AD96-43D4-B0A2-6E316A4CEE5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04783" y="1817783"/>
                <a:ext cx="125388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E7979D4-DB38-48B7-B020-3F2A6C91B2CF}"/>
                  </a:ext>
                </a:extLst>
              </p14:cNvPr>
              <p14:cNvContentPartPr/>
              <p14:nvPr/>
            </p14:nvContentPartPr>
            <p14:xfrm>
              <a:off x="9086703" y="1859183"/>
              <a:ext cx="321480" cy="407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E7979D4-DB38-48B7-B020-3F2A6C91B2C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69063" y="1841183"/>
                <a:ext cx="35712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9CADF26-DB07-4D9B-984D-431B8D96536E}"/>
                  </a:ext>
                </a:extLst>
              </p14:cNvPr>
              <p14:cNvContentPartPr/>
              <p14:nvPr/>
            </p14:nvContentPartPr>
            <p14:xfrm>
              <a:off x="8438703" y="1848743"/>
              <a:ext cx="361440" cy="4471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9CADF26-DB07-4D9B-984D-431B8D96536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21063" y="1830743"/>
                <a:ext cx="39708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6251A95-CE5B-48D1-81B7-FCCE06C18193}"/>
                  </a:ext>
                </a:extLst>
              </p14:cNvPr>
              <p14:cNvContentPartPr/>
              <p14:nvPr/>
            </p14:nvContentPartPr>
            <p14:xfrm>
              <a:off x="610143" y="2537423"/>
              <a:ext cx="838080" cy="4798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6251A95-CE5B-48D1-81B7-FCCE06C1819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2143" y="2519783"/>
                <a:ext cx="87372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F194878-CDFA-40C3-A81A-DA1047BD9780}"/>
                  </a:ext>
                </a:extLst>
              </p14:cNvPr>
              <p14:cNvContentPartPr/>
              <p14:nvPr/>
            </p14:nvContentPartPr>
            <p14:xfrm>
              <a:off x="1653783" y="2688623"/>
              <a:ext cx="194400" cy="2494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F194878-CDFA-40C3-A81A-DA1047BD978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35783" y="2670983"/>
                <a:ext cx="2300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27F1766-7947-4943-88B7-7B166890222B}"/>
                  </a:ext>
                </a:extLst>
              </p14:cNvPr>
              <p14:cNvContentPartPr/>
              <p14:nvPr/>
            </p14:nvContentPartPr>
            <p14:xfrm>
              <a:off x="2109183" y="2496743"/>
              <a:ext cx="489600" cy="5626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27F1766-7947-4943-88B7-7B1668902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91530" y="2478743"/>
                <a:ext cx="525266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6C87F87-0858-4B14-966E-11090A06CF19}"/>
                  </a:ext>
                </a:extLst>
              </p14:cNvPr>
              <p14:cNvContentPartPr/>
              <p14:nvPr/>
            </p14:nvContentPartPr>
            <p14:xfrm>
              <a:off x="3538023" y="1430063"/>
              <a:ext cx="181080" cy="1843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6C87F87-0858-4B14-966E-11090A06CF1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20383" y="1412063"/>
                <a:ext cx="2167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EE074786-3510-44D9-B050-0404ED38F915}"/>
                  </a:ext>
                </a:extLst>
              </p14:cNvPr>
              <p14:cNvContentPartPr/>
              <p14:nvPr/>
            </p14:nvContentPartPr>
            <p14:xfrm>
              <a:off x="7805823" y="1211903"/>
              <a:ext cx="1586520" cy="414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EE074786-3510-44D9-B050-0404ED38F91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87823" y="1193903"/>
                <a:ext cx="162216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75A8804-4D38-4D2B-BE42-90FEC959B85E}"/>
                  </a:ext>
                </a:extLst>
              </p14:cNvPr>
              <p14:cNvContentPartPr/>
              <p14:nvPr/>
            </p14:nvContentPartPr>
            <p14:xfrm>
              <a:off x="6880263" y="1270943"/>
              <a:ext cx="712800" cy="2941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75A8804-4D38-4D2B-BE42-90FEC959B85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62623" y="1253303"/>
                <a:ext cx="74844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3AE1C9B-F46C-4F7C-92DC-D7940931DEEA}"/>
                  </a:ext>
                </a:extLst>
              </p14:cNvPr>
              <p14:cNvContentPartPr/>
              <p14:nvPr/>
            </p14:nvContentPartPr>
            <p14:xfrm>
              <a:off x="4032663" y="1196783"/>
              <a:ext cx="2531160" cy="5227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3AE1C9B-F46C-4F7C-92DC-D7940931DEE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15020" y="1178783"/>
                <a:ext cx="2566805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50E30A6-2AE4-49B9-95AD-10A7CE132A7C}"/>
                  </a:ext>
                </a:extLst>
              </p14:cNvPr>
              <p14:cNvContentPartPr/>
              <p14:nvPr/>
            </p14:nvContentPartPr>
            <p14:xfrm>
              <a:off x="2876343" y="2713823"/>
              <a:ext cx="269640" cy="1753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50E30A6-2AE4-49B9-95AD-10A7CE132A7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58343" y="2696219"/>
                <a:ext cx="305280" cy="210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19A0E2F5-F8D8-4D2D-B013-8106C7D6E42F}"/>
                  </a:ext>
                </a:extLst>
              </p14:cNvPr>
              <p14:cNvContentPartPr/>
              <p14:nvPr/>
            </p14:nvContentPartPr>
            <p14:xfrm>
              <a:off x="3779583" y="2564783"/>
              <a:ext cx="24480" cy="147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19A0E2F5-F8D8-4D2D-B013-8106C7D6E42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761943" y="2546783"/>
                <a:ext cx="601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4523EEA1-1665-4C66-9374-7856BE722309}"/>
                  </a:ext>
                </a:extLst>
              </p14:cNvPr>
              <p14:cNvContentPartPr/>
              <p14:nvPr/>
            </p14:nvContentPartPr>
            <p14:xfrm>
              <a:off x="3442263" y="2712383"/>
              <a:ext cx="705240" cy="1987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4523EEA1-1665-4C66-9374-7856BE72230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24272" y="2694711"/>
                <a:ext cx="740862" cy="234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9468C699-3E8D-406F-8FB3-ACCA30FEF270}"/>
                  </a:ext>
                </a:extLst>
              </p14:cNvPr>
              <p14:cNvContentPartPr/>
              <p14:nvPr/>
            </p14:nvContentPartPr>
            <p14:xfrm>
              <a:off x="4460703" y="2520503"/>
              <a:ext cx="1073880" cy="4125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9468C699-3E8D-406F-8FB3-ACCA30FEF27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43063" y="2502863"/>
                <a:ext cx="110952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8A0BB471-D079-45A6-A99A-D4857C279DE2}"/>
                  </a:ext>
                </a:extLst>
              </p14:cNvPr>
              <p14:cNvContentPartPr/>
              <p14:nvPr/>
            </p14:nvContentPartPr>
            <p14:xfrm>
              <a:off x="7876023" y="2431223"/>
              <a:ext cx="28080" cy="248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8A0BB471-D079-45A6-A99A-D4857C279DE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858383" y="2413223"/>
                <a:ext cx="637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B926AA7F-D74F-41A2-B12A-95CD726F1A0A}"/>
                  </a:ext>
                </a:extLst>
              </p14:cNvPr>
              <p14:cNvContentPartPr/>
              <p14:nvPr/>
            </p14:nvContentPartPr>
            <p14:xfrm>
              <a:off x="8542383" y="2595743"/>
              <a:ext cx="766440" cy="3960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B926AA7F-D74F-41A2-B12A-95CD726F1A0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24383" y="2578103"/>
                <a:ext cx="80208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0D48EE4-8AA4-4BC8-949C-252665054F9B}"/>
                  </a:ext>
                </a:extLst>
              </p14:cNvPr>
              <p14:cNvContentPartPr/>
              <p14:nvPr/>
            </p14:nvContentPartPr>
            <p14:xfrm>
              <a:off x="7865583" y="2620223"/>
              <a:ext cx="293760" cy="1875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0D48EE4-8AA4-4BC8-949C-252665054F9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47583" y="2602223"/>
                <a:ext cx="3294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A7C5C115-2F53-4F8D-94C9-71A96D8C53E5}"/>
                  </a:ext>
                </a:extLst>
              </p14:cNvPr>
              <p14:cNvContentPartPr/>
              <p14:nvPr/>
            </p14:nvContentPartPr>
            <p14:xfrm>
              <a:off x="5865423" y="2444903"/>
              <a:ext cx="1616400" cy="6868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A7C5C115-2F53-4F8D-94C9-71A96D8C53E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847423" y="2426912"/>
                <a:ext cx="1652040" cy="722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F2A9FA33-A92E-4CB4-882A-ACE815135628}"/>
                  </a:ext>
                </a:extLst>
              </p14:cNvPr>
              <p14:cNvContentPartPr/>
              <p14:nvPr/>
            </p14:nvContentPartPr>
            <p14:xfrm>
              <a:off x="5898543" y="3061223"/>
              <a:ext cx="1150560" cy="4658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F2A9FA33-A92E-4CB4-882A-ACE81513562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880897" y="3043583"/>
                <a:ext cx="1186211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210D919F-DAC9-4043-957E-5084E69522E0}"/>
                  </a:ext>
                </a:extLst>
              </p14:cNvPr>
              <p14:cNvContentPartPr/>
              <p14:nvPr/>
            </p14:nvContentPartPr>
            <p14:xfrm>
              <a:off x="3278463" y="3057983"/>
              <a:ext cx="2127960" cy="5266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210D919F-DAC9-4043-957E-5084E69522E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60820" y="3039983"/>
                <a:ext cx="2163606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93328AE0-DF8D-42E3-B71A-F0C0258ECB0D}"/>
                  </a:ext>
                </a:extLst>
              </p14:cNvPr>
              <p14:cNvContentPartPr/>
              <p14:nvPr/>
            </p14:nvContentPartPr>
            <p14:xfrm>
              <a:off x="9601863" y="2454263"/>
              <a:ext cx="1925280" cy="3535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93328AE0-DF8D-42E3-B71A-F0C0258ECB0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583860" y="2436263"/>
                <a:ext cx="1960927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517736B1-A3F7-4BCA-A0D4-864BCBE6F557}"/>
                  </a:ext>
                </a:extLst>
              </p14:cNvPr>
              <p14:cNvContentPartPr/>
              <p14:nvPr/>
            </p14:nvContentPartPr>
            <p14:xfrm>
              <a:off x="430863" y="4649903"/>
              <a:ext cx="1961280" cy="993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517736B1-A3F7-4BCA-A0D4-864BCBE6F55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13223" y="4631903"/>
                <a:ext cx="19969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CF2B0867-9ADB-4235-BFA2-D935BA935044}"/>
                  </a:ext>
                </a:extLst>
              </p14:cNvPr>
              <p14:cNvContentPartPr/>
              <p14:nvPr/>
            </p14:nvContentPartPr>
            <p14:xfrm>
              <a:off x="223143" y="4106303"/>
              <a:ext cx="2026800" cy="4161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CF2B0867-9ADB-4235-BFA2-D935BA93504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05143" y="4088319"/>
                <a:ext cx="2062440" cy="451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776A9D41-5EED-4686-89B3-462BC7B33BC7}"/>
                  </a:ext>
                </a:extLst>
              </p14:cNvPr>
              <p14:cNvContentPartPr/>
              <p14:nvPr/>
            </p14:nvContentPartPr>
            <p14:xfrm>
              <a:off x="2652423" y="4026383"/>
              <a:ext cx="2369880" cy="5104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776A9D41-5EED-4686-89B3-462BC7B33BC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634426" y="4008743"/>
                <a:ext cx="2405515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6CFB51F1-246C-4F8A-9F1E-3AD318F77B68}"/>
                  </a:ext>
                </a:extLst>
              </p14:cNvPr>
              <p14:cNvContentPartPr/>
              <p14:nvPr/>
            </p14:nvContentPartPr>
            <p14:xfrm>
              <a:off x="5302383" y="4277663"/>
              <a:ext cx="109800" cy="1908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6CFB51F1-246C-4F8A-9F1E-3AD318F77B6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284383" y="4259663"/>
                <a:ext cx="1454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1E7F8154-2233-4499-BB11-C1727347727B}"/>
                  </a:ext>
                </a:extLst>
              </p14:cNvPr>
              <p14:cNvContentPartPr/>
              <p14:nvPr/>
            </p14:nvContentPartPr>
            <p14:xfrm>
              <a:off x="5632503" y="4041143"/>
              <a:ext cx="1865160" cy="59256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1E7F8154-2233-4499-BB11-C1727347727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14863" y="4023503"/>
                <a:ext cx="190080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B4869087-FF11-488A-AB99-AF92DBEB4813}"/>
                  </a:ext>
                </a:extLst>
              </p14:cNvPr>
              <p14:cNvContentPartPr/>
              <p14:nvPr/>
            </p14:nvContentPartPr>
            <p14:xfrm>
              <a:off x="7765503" y="3828383"/>
              <a:ext cx="609120" cy="69732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B4869087-FF11-488A-AB99-AF92DBEB481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747503" y="3810743"/>
                <a:ext cx="644760" cy="73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98A6D324-1E6D-447D-95D8-2CE6D8D3A296}"/>
                  </a:ext>
                </a:extLst>
              </p14:cNvPr>
              <p14:cNvContentPartPr/>
              <p14:nvPr/>
            </p14:nvContentPartPr>
            <p14:xfrm>
              <a:off x="3631263" y="4964903"/>
              <a:ext cx="767160" cy="341640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98A6D324-1E6D-447D-95D8-2CE6D8D3A29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613623" y="4946903"/>
                <a:ext cx="80280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0663DDD9-2896-4252-9CAE-E33805B2AEF8}"/>
                  </a:ext>
                </a:extLst>
              </p14:cNvPr>
              <p14:cNvContentPartPr/>
              <p14:nvPr/>
            </p14:nvContentPartPr>
            <p14:xfrm>
              <a:off x="1831623" y="4973543"/>
              <a:ext cx="1420560" cy="41508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0663DDD9-2896-4252-9CAE-E33805B2AEF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813979" y="4955543"/>
                <a:ext cx="1456209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630D5EF3-CFEB-436D-B9E6-A89B2F24594E}"/>
                  </a:ext>
                </a:extLst>
              </p14:cNvPr>
              <p14:cNvContentPartPr/>
              <p14:nvPr/>
            </p14:nvContentPartPr>
            <p14:xfrm>
              <a:off x="668463" y="4929623"/>
              <a:ext cx="815760" cy="74880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630D5EF3-CFEB-436D-B9E6-A89B2F24594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50831" y="4911623"/>
                <a:ext cx="851384" cy="78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BCEA8F24-50E3-4884-901F-AC4BCD0BC602}"/>
                  </a:ext>
                </a:extLst>
              </p14:cNvPr>
              <p14:cNvContentPartPr/>
              <p14:nvPr/>
            </p14:nvContentPartPr>
            <p14:xfrm>
              <a:off x="6836343" y="4906583"/>
              <a:ext cx="223200" cy="35064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BCEA8F24-50E3-4884-901F-AC4BCD0BC60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818343" y="4888583"/>
                <a:ext cx="25884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6CCE80C1-4739-4857-802C-4605D7AA4B57}"/>
                  </a:ext>
                </a:extLst>
              </p14:cNvPr>
              <p14:cNvContentPartPr/>
              <p14:nvPr/>
            </p14:nvContentPartPr>
            <p14:xfrm>
              <a:off x="4788663" y="4875263"/>
              <a:ext cx="1673640" cy="52524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6CCE80C1-4739-4857-802C-4605D7AA4B5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771023" y="4857263"/>
                <a:ext cx="170928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5CAA665D-4397-41D4-A561-5E1494152BB8}"/>
                  </a:ext>
                </a:extLst>
              </p14:cNvPr>
              <p14:cNvContentPartPr/>
              <p14:nvPr/>
            </p14:nvContentPartPr>
            <p14:xfrm>
              <a:off x="7506303" y="4785983"/>
              <a:ext cx="1003320" cy="42516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5CAA665D-4397-41D4-A561-5E1494152BB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488309" y="4767983"/>
                <a:ext cx="1038947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4ACC311A-3231-4E82-8A02-882696A21E9E}"/>
                  </a:ext>
                </a:extLst>
              </p14:cNvPr>
              <p14:cNvContentPartPr/>
              <p14:nvPr/>
            </p14:nvContentPartPr>
            <p14:xfrm>
              <a:off x="1026303" y="5613983"/>
              <a:ext cx="2306880" cy="59472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4ACC311A-3231-4E82-8A02-882696A21E9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08663" y="5595983"/>
                <a:ext cx="2342520" cy="63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27B3A0CE-B52B-4DD6-AE52-18EED4198EED}"/>
                  </a:ext>
                </a:extLst>
              </p14:cNvPr>
              <p14:cNvContentPartPr/>
              <p14:nvPr/>
            </p14:nvContentPartPr>
            <p14:xfrm>
              <a:off x="3556743" y="5548463"/>
              <a:ext cx="2389680" cy="60156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27B3A0CE-B52B-4DD6-AE52-18EED4198EE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538743" y="5530463"/>
                <a:ext cx="242532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30" name="Ink 529">
                <a:extLst>
                  <a:ext uri="{FF2B5EF4-FFF2-40B4-BE49-F238E27FC236}">
                    <a16:creationId xmlns:a16="http://schemas.microsoft.com/office/drawing/2014/main" id="{F60889EF-1B90-437C-A45A-DC5C7F26D455}"/>
                  </a:ext>
                </a:extLst>
              </p14:cNvPr>
              <p14:cNvContentPartPr/>
              <p14:nvPr/>
            </p14:nvContentPartPr>
            <p14:xfrm>
              <a:off x="6420543" y="5621183"/>
              <a:ext cx="1610640" cy="572040"/>
            </p14:xfrm>
          </p:contentPart>
        </mc:Choice>
        <mc:Fallback xmlns="">
          <p:pic>
            <p:nvPicPr>
              <p:cNvPr id="530" name="Ink 529">
                <a:extLst>
                  <a:ext uri="{FF2B5EF4-FFF2-40B4-BE49-F238E27FC236}">
                    <a16:creationId xmlns:a16="http://schemas.microsoft.com/office/drawing/2014/main" id="{F60889EF-1B90-437C-A45A-DC5C7F26D45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402903" y="5603194"/>
                <a:ext cx="1646280" cy="607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792D59C9-9B20-42E3-AFE1-EC9E0F24E050}"/>
                  </a:ext>
                </a:extLst>
              </p14:cNvPr>
              <p14:cNvContentPartPr/>
              <p14:nvPr/>
            </p14:nvContentPartPr>
            <p14:xfrm>
              <a:off x="8308383" y="5495543"/>
              <a:ext cx="2453040" cy="51912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792D59C9-9B20-42E3-AFE1-EC9E0F24E05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290740" y="5477903"/>
                <a:ext cx="2488685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52" name="Ink 551">
                <a:extLst>
                  <a:ext uri="{FF2B5EF4-FFF2-40B4-BE49-F238E27FC236}">
                    <a16:creationId xmlns:a16="http://schemas.microsoft.com/office/drawing/2014/main" id="{A1DC4F02-BAD5-4DF8-9701-41C8578750B0}"/>
                  </a:ext>
                </a:extLst>
              </p14:cNvPr>
              <p14:cNvContentPartPr/>
              <p14:nvPr/>
            </p14:nvContentPartPr>
            <p14:xfrm>
              <a:off x="2033943" y="6352703"/>
              <a:ext cx="43560" cy="28080"/>
            </p14:xfrm>
          </p:contentPart>
        </mc:Choice>
        <mc:Fallback xmlns="">
          <p:pic>
            <p:nvPicPr>
              <p:cNvPr id="552" name="Ink 551">
                <a:extLst>
                  <a:ext uri="{FF2B5EF4-FFF2-40B4-BE49-F238E27FC236}">
                    <a16:creationId xmlns:a16="http://schemas.microsoft.com/office/drawing/2014/main" id="{A1DC4F02-BAD5-4DF8-9701-41C8578750B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015943" y="6335063"/>
                <a:ext cx="792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67" name="Ink 566">
                <a:extLst>
                  <a:ext uri="{FF2B5EF4-FFF2-40B4-BE49-F238E27FC236}">
                    <a16:creationId xmlns:a16="http://schemas.microsoft.com/office/drawing/2014/main" id="{074E9A84-517E-41A5-9CD3-A13052AC711A}"/>
                  </a:ext>
                </a:extLst>
              </p14:cNvPr>
              <p14:cNvContentPartPr/>
              <p14:nvPr/>
            </p14:nvContentPartPr>
            <p14:xfrm>
              <a:off x="2968143" y="6291143"/>
              <a:ext cx="2579760" cy="457200"/>
            </p14:xfrm>
          </p:contentPart>
        </mc:Choice>
        <mc:Fallback xmlns="">
          <p:pic>
            <p:nvPicPr>
              <p:cNvPr id="567" name="Ink 566">
                <a:extLst>
                  <a:ext uri="{FF2B5EF4-FFF2-40B4-BE49-F238E27FC236}">
                    <a16:creationId xmlns:a16="http://schemas.microsoft.com/office/drawing/2014/main" id="{074E9A84-517E-41A5-9CD3-A13052AC711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950501" y="6273143"/>
                <a:ext cx="2615405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568" name="Ink 567">
                <a:extLst>
                  <a:ext uri="{FF2B5EF4-FFF2-40B4-BE49-F238E27FC236}">
                    <a16:creationId xmlns:a16="http://schemas.microsoft.com/office/drawing/2014/main" id="{E8D17F39-1FCD-4F8D-BCB9-A54A062E90BC}"/>
                  </a:ext>
                </a:extLst>
              </p14:cNvPr>
              <p14:cNvContentPartPr/>
              <p14:nvPr/>
            </p14:nvContentPartPr>
            <p14:xfrm>
              <a:off x="2086503" y="6516863"/>
              <a:ext cx="322920" cy="194400"/>
            </p14:xfrm>
          </p:contentPart>
        </mc:Choice>
        <mc:Fallback xmlns="">
          <p:pic>
            <p:nvPicPr>
              <p:cNvPr id="568" name="Ink 567">
                <a:extLst>
                  <a:ext uri="{FF2B5EF4-FFF2-40B4-BE49-F238E27FC236}">
                    <a16:creationId xmlns:a16="http://schemas.microsoft.com/office/drawing/2014/main" id="{E8D17F39-1FCD-4F8D-BCB9-A54A062E90B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068863" y="6499223"/>
                <a:ext cx="3585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569" name="Ink 568">
                <a:extLst>
                  <a:ext uri="{FF2B5EF4-FFF2-40B4-BE49-F238E27FC236}">
                    <a16:creationId xmlns:a16="http://schemas.microsoft.com/office/drawing/2014/main" id="{0A05DE49-95C4-43D3-BE39-FE783C948A51}"/>
                  </a:ext>
                </a:extLst>
              </p14:cNvPr>
              <p14:cNvContentPartPr/>
              <p14:nvPr/>
            </p14:nvContentPartPr>
            <p14:xfrm>
              <a:off x="663423" y="6351263"/>
              <a:ext cx="932040" cy="366120"/>
            </p14:xfrm>
          </p:contentPart>
        </mc:Choice>
        <mc:Fallback xmlns="">
          <p:pic>
            <p:nvPicPr>
              <p:cNvPr id="569" name="Ink 568">
                <a:extLst>
                  <a:ext uri="{FF2B5EF4-FFF2-40B4-BE49-F238E27FC236}">
                    <a16:creationId xmlns:a16="http://schemas.microsoft.com/office/drawing/2014/main" id="{0A05DE49-95C4-43D3-BE39-FE783C948A5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45783" y="6333623"/>
                <a:ext cx="96768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A60C57-545B-4169-B709-FF6FFA1E6DB5}"/>
                  </a:ext>
                </a:extLst>
              </p14:cNvPr>
              <p14:cNvContentPartPr/>
              <p14:nvPr/>
            </p14:nvContentPartPr>
            <p14:xfrm>
              <a:off x="8835783" y="3681863"/>
              <a:ext cx="672840" cy="340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A60C57-545B-4169-B709-FF6FFA1E6DB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818134" y="3663863"/>
                <a:ext cx="708499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A571352-FB87-4E41-831A-BFCB5F8F1ABC}"/>
                  </a:ext>
                </a:extLst>
              </p14:cNvPr>
              <p14:cNvContentPartPr/>
              <p14:nvPr/>
            </p14:nvContentPartPr>
            <p14:xfrm>
              <a:off x="8871423" y="4374863"/>
              <a:ext cx="118800" cy="140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A571352-FB87-4E41-831A-BFCB5F8F1AB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853783" y="4356863"/>
                <a:ext cx="1544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21FE462-6406-4262-A073-98EA99A3BDD9}"/>
                  </a:ext>
                </a:extLst>
              </p14:cNvPr>
              <p14:cNvContentPartPr/>
              <p14:nvPr/>
            </p14:nvContentPartPr>
            <p14:xfrm>
              <a:off x="9606543" y="3689783"/>
              <a:ext cx="905760" cy="374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21FE462-6406-4262-A073-98EA99A3BDD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588896" y="3672143"/>
                <a:ext cx="941414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2F3C540-417B-486A-ACDF-9FB6F92BB11E}"/>
                  </a:ext>
                </a:extLst>
              </p14:cNvPr>
              <p14:cNvContentPartPr/>
              <p14:nvPr/>
            </p14:nvContentPartPr>
            <p14:xfrm>
              <a:off x="10617783" y="4203863"/>
              <a:ext cx="1151640" cy="304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2F3C540-417B-486A-ACDF-9FB6F92BB11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599789" y="4186223"/>
                <a:ext cx="1187269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617336C-F39C-46C9-9961-94C0A816E10A}"/>
                  </a:ext>
                </a:extLst>
              </p14:cNvPr>
              <p14:cNvContentPartPr/>
              <p14:nvPr/>
            </p14:nvContentPartPr>
            <p14:xfrm>
              <a:off x="9209463" y="4228343"/>
              <a:ext cx="1204560" cy="359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617336C-F39C-46C9-9961-94C0A816E10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191463" y="4210343"/>
                <a:ext cx="12402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D4C1445-BDAC-414E-B133-B9FCC81AD965}"/>
                  </a:ext>
                </a:extLst>
              </p14:cNvPr>
              <p14:cNvContentPartPr/>
              <p14:nvPr/>
            </p14:nvContentPartPr>
            <p14:xfrm>
              <a:off x="8921823" y="4930343"/>
              <a:ext cx="96120" cy="123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D4C1445-BDAC-414E-B133-B9FCC81AD96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904183" y="4912703"/>
                <a:ext cx="1317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4B84AF4-6141-4FA5-8EE1-655E67617E61}"/>
                  </a:ext>
                </a:extLst>
              </p14:cNvPr>
              <p14:cNvContentPartPr/>
              <p14:nvPr/>
            </p14:nvContentPartPr>
            <p14:xfrm>
              <a:off x="9202263" y="4743503"/>
              <a:ext cx="1785600" cy="4510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4B84AF4-6141-4FA5-8EE1-655E67617E6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184263" y="4725863"/>
                <a:ext cx="18212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E6A5A24-35A1-43B8-9C6D-B43DBF595031}"/>
                  </a:ext>
                </a:extLst>
              </p14:cNvPr>
              <p14:cNvContentPartPr/>
              <p14:nvPr/>
            </p14:nvContentPartPr>
            <p14:xfrm>
              <a:off x="10731183" y="3660983"/>
              <a:ext cx="276120" cy="2498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E6A5A24-35A1-43B8-9C6D-B43DBF59503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713183" y="3643343"/>
                <a:ext cx="31176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6345F63-6FB1-4357-BEB6-62575A4C5B84}"/>
                  </a:ext>
                </a:extLst>
              </p14:cNvPr>
              <p14:cNvContentPartPr/>
              <p14:nvPr/>
            </p14:nvContentPartPr>
            <p14:xfrm>
              <a:off x="11851143" y="4056263"/>
              <a:ext cx="222480" cy="244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6345F63-6FB1-4357-BEB6-62575A4C5B8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833143" y="4038623"/>
                <a:ext cx="25812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54DF80C-2432-47AB-B91B-6DE3A8C147C9}"/>
                  </a:ext>
                </a:extLst>
              </p14:cNvPr>
              <p14:cNvContentPartPr/>
              <p14:nvPr/>
            </p14:nvContentPartPr>
            <p14:xfrm>
              <a:off x="11198103" y="4766903"/>
              <a:ext cx="235440" cy="321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54DF80C-2432-47AB-B91B-6DE3A8C147C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180130" y="4749263"/>
                <a:ext cx="271026" cy="35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80490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03C8C19-EDD1-4285-B2FC-B60652BAE269}"/>
                  </a:ext>
                </a:extLst>
              </p14:cNvPr>
              <p14:cNvContentPartPr/>
              <p14:nvPr/>
            </p14:nvContentPartPr>
            <p14:xfrm>
              <a:off x="330063" y="123263"/>
              <a:ext cx="2633400" cy="518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03C8C19-EDD1-4285-B2FC-B60652BAE2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063" y="87623"/>
                <a:ext cx="27050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CC75C51-DF09-4682-AFD6-B48EC7263EEC}"/>
                  </a:ext>
                </a:extLst>
              </p14:cNvPr>
              <p14:cNvContentPartPr/>
              <p14:nvPr/>
            </p14:nvContentPartPr>
            <p14:xfrm>
              <a:off x="341583" y="1413143"/>
              <a:ext cx="73440" cy="82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CC75C51-DF09-4682-AFD6-B48EC7263E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583" y="1395503"/>
                <a:ext cx="1090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6AFF654-2CCA-4FAD-B045-580FC9097F69}"/>
                  </a:ext>
                </a:extLst>
              </p14:cNvPr>
              <p14:cNvContentPartPr/>
              <p14:nvPr/>
            </p14:nvContentPartPr>
            <p14:xfrm>
              <a:off x="726783" y="1175903"/>
              <a:ext cx="1964160" cy="413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6AFF654-2CCA-4FAD-B045-580FC9097F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140" y="1157903"/>
                <a:ext cx="1999807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2C71316-DAE2-45D6-9B15-3D21E316DF31}"/>
                  </a:ext>
                </a:extLst>
              </p14:cNvPr>
              <p14:cNvContentPartPr/>
              <p14:nvPr/>
            </p14:nvContentPartPr>
            <p14:xfrm>
              <a:off x="3074343" y="1047383"/>
              <a:ext cx="3108600" cy="424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2C71316-DAE2-45D6-9B15-3D21E316DF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56343" y="1029728"/>
                <a:ext cx="3144240" cy="460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5E054A0-144E-4546-B376-0C620E5D5637}"/>
                  </a:ext>
                </a:extLst>
              </p14:cNvPr>
              <p14:cNvContentPartPr/>
              <p14:nvPr/>
            </p14:nvContentPartPr>
            <p14:xfrm>
              <a:off x="394395" y="2197850"/>
              <a:ext cx="1486080" cy="281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5E054A0-144E-4546-B376-0C620E5D56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6751" y="2180187"/>
                <a:ext cx="1521729" cy="317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D400846-B6E4-4B7B-9972-C3542EA2340C}"/>
                  </a:ext>
                </a:extLst>
              </p14:cNvPr>
              <p14:cNvContentPartPr/>
              <p14:nvPr/>
            </p14:nvContentPartPr>
            <p14:xfrm>
              <a:off x="2312115" y="2129450"/>
              <a:ext cx="526680" cy="3074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D400846-B6E4-4B7B-9972-C3542EA234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94463" y="2111450"/>
                <a:ext cx="562344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E2D0F6D-C2BD-48C6-AFBA-53E2EB511A98}"/>
                  </a:ext>
                </a:extLst>
              </p14:cNvPr>
              <p14:cNvContentPartPr/>
              <p14:nvPr/>
            </p14:nvContentPartPr>
            <p14:xfrm>
              <a:off x="3268995" y="2070770"/>
              <a:ext cx="2126160" cy="384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E2D0F6D-C2BD-48C6-AFBA-53E2EB511A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1352" y="2052770"/>
                <a:ext cx="2161806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F3AFFB2-A3C7-4E58-8AC9-2F49B1AE94CE}"/>
                  </a:ext>
                </a:extLst>
              </p14:cNvPr>
              <p14:cNvContentPartPr/>
              <p14:nvPr/>
            </p14:nvContentPartPr>
            <p14:xfrm>
              <a:off x="2312223" y="3947963"/>
              <a:ext cx="1440360" cy="393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F3AFFB2-A3C7-4E58-8AC9-2F49B1AE94C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94223" y="3929979"/>
                <a:ext cx="1476000" cy="428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846AD7C-77B5-4828-B18D-D823758F3DC1}"/>
                  </a:ext>
                </a:extLst>
              </p14:cNvPr>
              <p14:cNvContentPartPr/>
              <p14:nvPr/>
            </p14:nvContentPartPr>
            <p14:xfrm>
              <a:off x="291543" y="4054523"/>
              <a:ext cx="1575360" cy="3441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846AD7C-77B5-4828-B18D-D823758F3DC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3547" y="4036504"/>
                <a:ext cx="1610992" cy="379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C22D7CA-484B-491B-9035-D5DBD2518DAF}"/>
                  </a:ext>
                </a:extLst>
              </p14:cNvPr>
              <p14:cNvContentPartPr/>
              <p14:nvPr/>
            </p14:nvContentPartPr>
            <p14:xfrm>
              <a:off x="339063" y="1401263"/>
              <a:ext cx="123480" cy="140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C22D7CA-484B-491B-9035-D5DBD2518D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1063" y="1383623"/>
                <a:ext cx="1591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AEFE99E-6F2E-4E97-B6DC-E348B9ECBD96}"/>
                  </a:ext>
                </a:extLst>
              </p14:cNvPr>
              <p14:cNvContentPartPr/>
              <p14:nvPr/>
            </p14:nvContentPartPr>
            <p14:xfrm>
              <a:off x="4128423" y="4129403"/>
              <a:ext cx="402480" cy="208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AEFE99E-6F2E-4E97-B6DC-E348B9ECBD9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10407" y="4111403"/>
                <a:ext cx="438152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E6905CA-BD90-403B-9F82-8B035B73425D}"/>
                  </a:ext>
                </a:extLst>
              </p14:cNvPr>
              <p14:cNvContentPartPr/>
              <p14:nvPr/>
            </p14:nvContentPartPr>
            <p14:xfrm>
              <a:off x="4946343" y="3895043"/>
              <a:ext cx="2181600" cy="4435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E6905CA-BD90-403B-9F82-8B035B7342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28346" y="3877028"/>
                <a:ext cx="2217234" cy="479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24A26E2-AE62-42C0-9728-345462881E76}"/>
                  </a:ext>
                </a:extLst>
              </p14:cNvPr>
              <p14:cNvContentPartPr/>
              <p14:nvPr/>
            </p14:nvContentPartPr>
            <p14:xfrm>
              <a:off x="6636903" y="934703"/>
              <a:ext cx="429120" cy="4374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24A26E2-AE62-42C0-9728-345462881E7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00903" y="898703"/>
                <a:ext cx="50076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5080D0B-D78A-4566-800F-3C232B431EF9}"/>
                  </a:ext>
                </a:extLst>
              </p14:cNvPr>
              <p14:cNvContentPartPr/>
              <p14:nvPr/>
            </p14:nvContentPartPr>
            <p14:xfrm>
              <a:off x="1282875" y="2818490"/>
              <a:ext cx="145800" cy="146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5080D0B-D78A-4566-800F-3C232B431E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64875" y="2587370"/>
                <a:ext cx="268056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8CC83BB-1AEE-48F0-A39D-E6903FD71931}"/>
                  </a:ext>
                </a:extLst>
              </p14:cNvPr>
              <p14:cNvContentPartPr/>
              <p14:nvPr/>
            </p14:nvContentPartPr>
            <p14:xfrm>
              <a:off x="1769343" y="2701871"/>
              <a:ext cx="881280" cy="3531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8CC83BB-1AEE-48F0-A39D-E6903FD7193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51343" y="2683871"/>
                <a:ext cx="9169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4207E4DA-1A0C-480B-9BCA-A24C2D9409B1}"/>
                  </a:ext>
                </a:extLst>
              </p14:cNvPr>
              <p14:cNvContentPartPr/>
              <p14:nvPr/>
            </p14:nvContentPartPr>
            <p14:xfrm>
              <a:off x="6444364" y="4884623"/>
              <a:ext cx="619920" cy="3960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4207E4DA-1A0C-480B-9BCA-A24C2D9409B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26374" y="4866623"/>
                <a:ext cx="655539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B6F9941A-1796-499C-BAF2-D9D2AAFE0CCC}"/>
                  </a:ext>
                </a:extLst>
              </p14:cNvPr>
              <p14:cNvContentPartPr/>
              <p14:nvPr/>
            </p14:nvContentPartPr>
            <p14:xfrm>
              <a:off x="3961084" y="4911263"/>
              <a:ext cx="2213640" cy="5698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B6F9941A-1796-499C-BAF2-D9D2AAFE0CC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43084" y="4893263"/>
                <a:ext cx="224928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8F71F669-1A02-403D-A996-D04049A4D5F5}"/>
                  </a:ext>
                </a:extLst>
              </p14:cNvPr>
              <p14:cNvContentPartPr/>
              <p14:nvPr/>
            </p14:nvContentPartPr>
            <p14:xfrm>
              <a:off x="859324" y="4938263"/>
              <a:ext cx="2799360" cy="55404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8F71F669-1A02-403D-A996-D04049A4D5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41326" y="4920263"/>
                <a:ext cx="2834995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BCCC860C-4E7C-4BE8-9B1B-A082F17B8FDF}"/>
                  </a:ext>
                </a:extLst>
              </p14:cNvPr>
              <p14:cNvContentPartPr/>
              <p14:nvPr/>
            </p14:nvContentPartPr>
            <p14:xfrm>
              <a:off x="7441924" y="4918823"/>
              <a:ext cx="2418840" cy="38988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BCCC860C-4E7C-4BE8-9B1B-A082F17B8F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23924" y="4900823"/>
                <a:ext cx="245448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1CE61720-B1F0-4F11-B96D-5F0835A56998}"/>
                  </a:ext>
                </a:extLst>
              </p14:cNvPr>
              <p14:cNvContentPartPr/>
              <p14:nvPr/>
            </p14:nvContentPartPr>
            <p14:xfrm>
              <a:off x="291543" y="6201203"/>
              <a:ext cx="110160" cy="1101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1CE61720-B1F0-4F11-B96D-5F0835A5699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3543" y="6183203"/>
                <a:ext cx="1458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032D1FDC-82B6-48F1-B9C0-AE7E3F099A95}"/>
                  </a:ext>
                </a:extLst>
              </p14:cNvPr>
              <p14:cNvContentPartPr/>
              <p14:nvPr/>
            </p14:nvContentPartPr>
            <p14:xfrm>
              <a:off x="327604" y="5151689"/>
              <a:ext cx="122040" cy="11340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032D1FDC-82B6-48F1-B9C0-AE7E3F099A9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9604" y="5133689"/>
                <a:ext cx="1576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6F50F1E7-A6E6-4016-A70A-4CBB051B153E}"/>
                  </a:ext>
                </a:extLst>
              </p14:cNvPr>
              <p14:cNvContentPartPr/>
              <p14:nvPr/>
            </p14:nvContentPartPr>
            <p14:xfrm>
              <a:off x="2599143" y="6021563"/>
              <a:ext cx="2154240" cy="42228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6F50F1E7-A6E6-4016-A70A-4CBB051B153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81143" y="6003548"/>
                <a:ext cx="2189880" cy="457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67D5D6EA-F0D3-451F-B7F0-68B5D452DBB1}"/>
                  </a:ext>
                </a:extLst>
              </p14:cNvPr>
              <p14:cNvContentPartPr/>
              <p14:nvPr/>
            </p14:nvContentPartPr>
            <p14:xfrm>
              <a:off x="874383" y="6087083"/>
              <a:ext cx="1344960" cy="3585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67D5D6EA-F0D3-451F-B7F0-68B5D452DBB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56383" y="6069065"/>
                <a:ext cx="1380600" cy="394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A580E581-22D3-456D-A85E-1EBD1D4FA5D4}"/>
                  </a:ext>
                </a:extLst>
              </p14:cNvPr>
              <p14:cNvContentPartPr/>
              <p14:nvPr/>
            </p14:nvContentPartPr>
            <p14:xfrm>
              <a:off x="6694863" y="6042803"/>
              <a:ext cx="1483200" cy="35136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A580E581-22D3-456D-A85E-1EBD1D4FA5D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76863" y="6024803"/>
                <a:ext cx="151884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9A75D4DB-7FF8-429E-9BF4-1680D18CE8DD}"/>
                  </a:ext>
                </a:extLst>
              </p14:cNvPr>
              <p14:cNvContentPartPr/>
              <p14:nvPr/>
            </p14:nvContentPartPr>
            <p14:xfrm>
              <a:off x="6883863" y="2585180"/>
              <a:ext cx="1664640" cy="35316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9A75D4DB-7FF8-429E-9BF4-1680D18CE8D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65863" y="2567180"/>
                <a:ext cx="17002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647BE290-E2EF-46B0-887C-9516FA00265A}"/>
                  </a:ext>
                </a:extLst>
              </p14:cNvPr>
              <p14:cNvContentPartPr/>
              <p14:nvPr/>
            </p14:nvContentPartPr>
            <p14:xfrm>
              <a:off x="6355383" y="6007883"/>
              <a:ext cx="220320" cy="41184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647BE290-E2EF-46B0-887C-9516FA00265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37383" y="5989899"/>
                <a:ext cx="255960" cy="447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D981A787-B667-4172-B0C8-6DA77E484660}"/>
                  </a:ext>
                </a:extLst>
              </p14:cNvPr>
              <p14:cNvContentPartPr/>
              <p14:nvPr/>
            </p14:nvContentPartPr>
            <p14:xfrm>
              <a:off x="4993143" y="6053603"/>
              <a:ext cx="989640" cy="43488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D981A787-B667-4172-B0C8-6DA77E48466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75150" y="6035603"/>
                <a:ext cx="1025267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FA0AB49E-B9E2-4135-84FA-3559B2076B60}"/>
                  </a:ext>
                </a:extLst>
              </p14:cNvPr>
              <p14:cNvContentPartPr/>
              <p14:nvPr/>
            </p14:nvContentPartPr>
            <p14:xfrm>
              <a:off x="5830863" y="2674820"/>
              <a:ext cx="506880" cy="27792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FA0AB49E-B9E2-4135-84FA-3559B2076B6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12863" y="2656820"/>
                <a:ext cx="5425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411A659D-9639-4AFA-97B2-76D9A3B1C6BB}"/>
                  </a:ext>
                </a:extLst>
              </p14:cNvPr>
              <p14:cNvContentPartPr/>
              <p14:nvPr/>
            </p14:nvContentPartPr>
            <p14:xfrm>
              <a:off x="2972823" y="2656151"/>
              <a:ext cx="3616560" cy="50904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411A659D-9639-4AFA-97B2-76D9A3B1C6B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54823" y="2638151"/>
                <a:ext cx="365220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D92296DD-4B58-4DF2-B419-AB1A4EC4D524}"/>
                  </a:ext>
                </a:extLst>
              </p14:cNvPr>
              <p14:cNvContentPartPr/>
              <p14:nvPr/>
            </p14:nvContentPartPr>
            <p14:xfrm>
              <a:off x="5515503" y="2921780"/>
              <a:ext cx="86760" cy="15120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D92296DD-4B58-4DF2-B419-AB1A4EC4D52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97503" y="2903823"/>
                <a:ext cx="122400" cy="186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FBEAEF33-F244-4DA5-9261-B2FCE2A85E85}"/>
                  </a:ext>
                </a:extLst>
              </p14:cNvPr>
              <p14:cNvContentPartPr/>
              <p14:nvPr/>
            </p14:nvContentPartPr>
            <p14:xfrm>
              <a:off x="242223" y="682703"/>
              <a:ext cx="3068280" cy="2264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FBEAEF33-F244-4DA5-9261-B2FCE2A85E8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06223" y="647063"/>
                <a:ext cx="313992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3D3192-F008-4925-8DF0-7EE99609A07A}"/>
                  </a:ext>
                </a:extLst>
              </p14:cNvPr>
              <p14:cNvContentPartPr/>
              <p14:nvPr/>
            </p14:nvContentPartPr>
            <p14:xfrm>
              <a:off x="1320063" y="3356063"/>
              <a:ext cx="117000" cy="130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3D3192-F008-4925-8DF0-7EE99609A07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302063" y="3338063"/>
                <a:ext cx="152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1404277-031D-4D38-9FA6-2067168619A8}"/>
                  </a:ext>
                </a:extLst>
              </p14:cNvPr>
              <p14:cNvContentPartPr/>
              <p14:nvPr/>
            </p14:nvContentPartPr>
            <p14:xfrm>
              <a:off x="1782663" y="3159863"/>
              <a:ext cx="2073960" cy="391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1404277-031D-4D38-9FA6-2067168619A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64660" y="3142207"/>
                <a:ext cx="2109606" cy="427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20D7DA3-7BCC-45DC-A916-42D962D471A5}"/>
                  </a:ext>
                </a:extLst>
              </p14:cNvPr>
              <p14:cNvContentPartPr/>
              <p14:nvPr/>
            </p14:nvContentPartPr>
            <p14:xfrm>
              <a:off x="-145137" y="3090743"/>
              <a:ext cx="6480" cy="6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20D7DA3-7BCC-45DC-A916-42D962D471A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-163137" y="3072743"/>
                <a:ext cx="421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4ECBD8-9929-4DF7-8E33-FB2C48F8CA0A}"/>
                  </a:ext>
                </a:extLst>
              </p14:cNvPr>
              <p14:cNvContentPartPr/>
              <p14:nvPr/>
            </p14:nvContentPartPr>
            <p14:xfrm>
              <a:off x="8827863" y="2472623"/>
              <a:ext cx="391320" cy="403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4ECBD8-9929-4DF7-8E33-FB2C48F8CA0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792223" y="2436623"/>
                <a:ext cx="46296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9C34E1-87E0-4F7D-AF07-47EDE8D50EF3}"/>
                  </a:ext>
                </a:extLst>
              </p14:cNvPr>
              <p14:cNvContentPartPr/>
              <p14:nvPr/>
            </p14:nvContentPartPr>
            <p14:xfrm>
              <a:off x="4022943" y="3378743"/>
              <a:ext cx="78120" cy="185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9C34E1-87E0-4F7D-AF07-47EDE8D50EF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05303" y="3360743"/>
                <a:ext cx="1137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EECD5DB-45C8-412E-81F1-E0B99BA7AEE8}"/>
                  </a:ext>
                </a:extLst>
              </p14:cNvPr>
              <p14:cNvContentPartPr/>
              <p14:nvPr/>
            </p14:nvContentPartPr>
            <p14:xfrm>
              <a:off x="5660943" y="3132143"/>
              <a:ext cx="1230480" cy="307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EECD5DB-45C8-412E-81F1-E0B99BA7AEE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643298" y="3114482"/>
                <a:ext cx="1266130" cy="343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925F0FF-725A-4F3D-9122-32AD14158D00}"/>
                  </a:ext>
                </a:extLst>
              </p14:cNvPr>
              <p14:cNvContentPartPr/>
              <p14:nvPr/>
            </p14:nvContentPartPr>
            <p14:xfrm>
              <a:off x="4322463" y="3172463"/>
              <a:ext cx="994680" cy="367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925F0FF-725A-4F3D-9122-32AD14158D0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304817" y="3154463"/>
                <a:ext cx="1030333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39C31A4-1884-4146-817C-B80208624BC1}"/>
                  </a:ext>
                </a:extLst>
              </p14:cNvPr>
              <p14:cNvContentPartPr/>
              <p14:nvPr/>
            </p14:nvContentPartPr>
            <p14:xfrm>
              <a:off x="7127943" y="3097223"/>
              <a:ext cx="430560" cy="340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39C31A4-1884-4146-817C-B80208624BC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92303" y="3061583"/>
                <a:ext cx="50220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FA489D7-5F6A-4BBF-8CD2-781798586DAA}"/>
                  </a:ext>
                </a:extLst>
              </p14:cNvPr>
              <p14:cNvContentPartPr/>
              <p14:nvPr/>
            </p14:nvContentPartPr>
            <p14:xfrm>
              <a:off x="7366803" y="3716657"/>
              <a:ext cx="489240" cy="513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FA489D7-5F6A-4BBF-8CD2-781798586DA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330803" y="3681017"/>
                <a:ext cx="560880" cy="58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35827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46AF958-D80E-4088-9150-988C18D611C4}"/>
                  </a:ext>
                </a:extLst>
              </p14:cNvPr>
              <p14:cNvContentPartPr/>
              <p14:nvPr/>
            </p14:nvContentPartPr>
            <p14:xfrm>
              <a:off x="339063" y="152423"/>
              <a:ext cx="3598560" cy="686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46AF958-D80E-4088-9150-988C18D611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063" y="116442"/>
                <a:ext cx="3670200" cy="757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E808102-1084-4E1D-B4CA-0676A87699F4}"/>
                  </a:ext>
                </a:extLst>
              </p14:cNvPr>
              <p14:cNvContentPartPr/>
              <p14:nvPr/>
            </p14:nvContentPartPr>
            <p14:xfrm>
              <a:off x="4233543" y="93743"/>
              <a:ext cx="2470320" cy="734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E808102-1084-4E1D-B4CA-0676A87699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7903" y="57743"/>
                <a:ext cx="254196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6AAB702-7FCF-4C23-9A24-E29C27E2B0BF}"/>
                  </a:ext>
                </a:extLst>
              </p14:cNvPr>
              <p14:cNvContentPartPr/>
              <p14:nvPr/>
            </p14:nvContentPartPr>
            <p14:xfrm>
              <a:off x="7068543" y="148463"/>
              <a:ext cx="3157200" cy="376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6AAB702-7FCF-4C23-9A24-E29C27E2B0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2903" y="112497"/>
                <a:ext cx="3228840" cy="448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777F80B-C3CA-4838-966E-8E8DD49B30D6}"/>
                  </a:ext>
                </a:extLst>
              </p14:cNvPr>
              <p14:cNvContentPartPr/>
              <p14:nvPr/>
            </p14:nvContentPartPr>
            <p14:xfrm>
              <a:off x="237183" y="766583"/>
              <a:ext cx="10393920" cy="259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777F80B-C3CA-4838-966E-8E8DD49B30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543" y="730943"/>
                <a:ext cx="10465560" cy="33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97128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46AF958-D80E-4088-9150-988C18D611C4}"/>
                  </a:ext>
                </a:extLst>
              </p14:cNvPr>
              <p14:cNvContentPartPr/>
              <p14:nvPr/>
            </p14:nvContentPartPr>
            <p14:xfrm>
              <a:off x="339063" y="152423"/>
              <a:ext cx="3598560" cy="686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46AF958-D80E-4088-9150-988C18D611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063" y="116442"/>
                <a:ext cx="3670200" cy="757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E808102-1084-4E1D-B4CA-0676A87699F4}"/>
                  </a:ext>
                </a:extLst>
              </p14:cNvPr>
              <p14:cNvContentPartPr/>
              <p14:nvPr/>
            </p14:nvContentPartPr>
            <p14:xfrm>
              <a:off x="4233543" y="93743"/>
              <a:ext cx="2470320" cy="734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E808102-1084-4E1D-B4CA-0676A87699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7903" y="57743"/>
                <a:ext cx="254196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6AAB702-7FCF-4C23-9A24-E29C27E2B0BF}"/>
                  </a:ext>
                </a:extLst>
              </p14:cNvPr>
              <p14:cNvContentPartPr/>
              <p14:nvPr/>
            </p14:nvContentPartPr>
            <p14:xfrm>
              <a:off x="7068543" y="148463"/>
              <a:ext cx="3157200" cy="376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6AAB702-7FCF-4C23-9A24-E29C27E2B0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2903" y="112497"/>
                <a:ext cx="3228840" cy="448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777F80B-C3CA-4838-966E-8E8DD49B30D6}"/>
                  </a:ext>
                </a:extLst>
              </p14:cNvPr>
              <p14:cNvContentPartPr/>
              <p14:nvPr/>
            </p14:nvContentPartPr>
            <p14:xfrm>
              <a:off x="237183" y="766583"/>
              <a:ext cx="10393920" cy="259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777F80B-C3CA-4838-966E-8E8DD49B30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543" y="730943"/>
                <a:ext cx="104655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F881CE4-97F8-4DC6-9025-03B71C650FCB}"/>
                  </a:ext>
                </a:extLst>
              </p14:cNvPr>
              <p14:cNvContentPartPr/>
              <p14:nvPr/>
            </p14:nvContentPartPr>
            <p14:xfrm>
              <a:off x="465783" y="1574783"/>
              <a:ext cx="135360" cy="172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F881CE4-97F8-4DC6-9025-03B71C650FC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8143" y="1556783"/>
                <a:ext cx="1710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12C01E9-D81F-41DA-802A-3E6A7866E278}"/>
                  </a:ext>
                </a:extLst>
              </p14:cNvPr>
              <p14:cNvContentPartPr/>
              <p14:nvPr/>
            </p14:nvContentPartPr>
            <p14:xfrm>
              <a:off x="1010463" y="1322063"/>
              <a:ext cx="4154040" cy="541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12C01E9-D81F-41DA-802A-3E6A7866E27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2463" y="1304423"/>
                <a:ext cx="418968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7D9260D-E42D-4877-A2BC-06D44705516D}"/>
                  </a:ext>
                </a:extLst>
              </p14:cNvPr>
              <p14:cNvContentPartPr/>
              <p14:nvPr/>
            </p14:nvContentPartPr>
            <p14:xfrm>
              <a:off x="6317583" y="1337183"/>
              <a:ext cx="2451960" cy="702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7D9260D-E42D-4877-A2BC-06D44705516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99586" y="1319183"/>
                <a:ext cx="2487595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3B28E6D-11D2-413C-AC54-C6BE2F262357}"/>
                  </a:ext>
                </a:extLst>
              </p14:cNvPr>
              <p14:cNvContentPartPr/>
              <p14:nvPr/>
            </p14:nvContentPartPr>
            <p14:xfrm>
              <a:off x="5528103" y="1614743"/>
              <a:ext cx="558000" cy="2185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3B28E6D-11D2-413C-AC54-C6BE2F26235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10452" y="1596743"/>
                <a:ext cx="593663" cy="2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70055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46AF958-D80E-4088-9150-988C18D611C4}"/>
                  </a:ext>
                </a:extLst>
              </p14:cNvPr>
              <p14:cNvContentPartPr/>
              <p14:nvPr/>
            </p14:nvContentPartPr>
            <p14:xfrm>
              <a:off x="339063" y="152423"/>
              <a:ext cx="3598560" cy="686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46AF958-D80E-4088-9150-988C18D611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063" y="116442"/>
                <a:ext cx="3670200" cy="757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E808102-1084-4E1D-B4CA-0676A87699F4}"/>
                  </a:ext>
                </a:extLst>
              </p14:cNvPr>
              <p14:cNvContentPartPr/>
              <p14:nvPr/>
            </p14:nvContentPartPr>
            <p14:xfrm>
              <a:off x="4233543" y="93743"/>
              <a:ext cx="2470320" cy="734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E808102-1084-4E1D-B4CA-0676A87699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7903" y="57743"/>
                <a:ext cx="254196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6AAB702-7FCF-4C23-9A24-E29C27E2B0BF}"/>
                  </a:ext>
                </a:extLst>
              </p14:cNvPr>
              <p14:cNvContentPartPr/>
              <p14:nvPr/>
            </p14:nvContentPartPr>
            <p14:xfrm>
              <a:off x="7068543" y="148463"/>
              <a:ext cx="3157200" cy="376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6AAB702-7FCF-4C23-9A24-E29C27E2B0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2903" y="112497"/>
                <a:ext cx="3228840" cy="448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777F80B-C3CA-4838-966E-8E8DD49B30D6}"/>
                  </a:ext>
                </a:extLst>
              </p14:cNvPr>
              <p14:cNvContentPartPr/>
              <p14:nvPr/>
            </p14:nvContentPartPr>
            <p14:xfrm>
              <a:off x="237183" y="766583"/>
              <a:ext cx="10393920" cy="259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777F80B-C3CA-4838-966E-8E8DD49B30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543" y="730943"/>
                <a:ext cx="104655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F881CE4-97F8-4DC6-9025-03B71C650FCB}"/>
                  </a:ext>
                </a:extLst>
              </p14:cNvPr>
              <p14:cNvContentPartPr/>
              <p14:nvPr/>
            </p14:nvContentPartPr>
            <p14:xfrm>
              <a:off x="465783" y="1574783"/>
              <a:ext cx="135360" cy="172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F881CE4-97F8-4DC6-9025-03B71C650FC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8143" y="1556783"/>
                <a:ext cx="1710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12C01E9-D81F-41DA-802A-3E6A7866E278}"/>
                  </a:ext>
                </a:extLst>
              </p14:cNvPr>
              <p14:cNvContentPartPr/>
              <p14:nvPr/>
            </p14:nvContentPartPr>
            <p14:xfrm>
              <a:off x="1010463" y="1322063"/>
              <a:ext cx="4154040" cy="541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12C01E9-D81F-41DA-802A-3E6A7866E27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2463" y="1304423"/>
                <a:ext cx="418968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1D6212B-64F8-4C5B-BC65-F6F9BAC86100}"/>
                  </a:ext>
                </a:extLst>
              </p14:cNvPr>
              <p14:cNvContentPartPr/>
              <p14:nvPr/>
            </p14:nvContentPartPr>
            <p14:xfrm>
              <a:off x="682503" y="2401343"/>
              <a:ext cx="289800" cy="230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1D6212B-64F8-4C5B-BC65-F6F9BAC8610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4863" y="2383343"/>
                <a:ext cx="3254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A75D6C6-F614-4FAB-A159-E4D2560B55DA}"/>
                  </a:ext>
                </a:extLst>
              </p14:cNvPr>
              <p14:cNvContentPartPr/>
              <p14:nvPr/>
            </p14:nvContentPartPr>
            <p14:xfrm>
              <a:off x="4169103" y="2239703"/>
              <a:ext cx="1545480" cy="5076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A75D6C6-F614-4FAB-A159-E4D2560B55D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51103" y="2222063"/>
                <a:ext cx="15811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6410A47-F782-4397-A674-873907D98696}"/>
                  </a:ext>
                </a:extLst>
              </p14:cNvPr>
              <p14:cNvContentPartPr/>
              <p14:nvPr/>
            </p14:nvContentPartPr>
            <p14:xfrm>
              <a:off x="2898303" y="2163023"/>
              <a:ext cx="993240" cy="6415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6410A47-F782-4397-A674-873907D9869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80663" y="2145033"/>
                <a:ext cx="1028880" cy="677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B431674-DCEB-4FB4-A4B0-E48D1904656D}"/>
                  </a:ext>
                </a:extLst>
              </p14:cNvPr>
              <p14:cNvContentPartPr/>
              <p14:nvPr/>
            </p14:nvContentPartPr>
            <p14:xfrm>
              <a:off x="1233663" y="2151503"/>
              <a:ext cx="1276200" cy="607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B431674-DCEB-4FB4-A4B0-E48D1904656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16018" y="2133492"/>
                <a:ext cx="1311850" cy="642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5810A6D-1882-4061-81B6-C2D8F7371E5A}"/>
                  </a:ext>
                </a:extLst>
              </p14:cNvPr>
              <p14:cNvContentPartPr/>
              <p14:nvPr/>
            </p14:nvContentPartPr>
            <p14:xfrm>
              <a:off x="6049743" y="2232143"/>
              <a:ext cx="2238480" cy="5720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5810A6D-1882-4061-81B6-C2D8F7371E5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32100" y="2214503"/>
                <a:ext cx="2274126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6C50E90-4280-4124-9715-0DEC6F68072D}"/>
                  </a:ext>
                </a:extLst>
              </p14:cNvPr>
              <p14:cNvContentPartPr/>
              <p14:nvPr/>
            </p14:nvContentPartPr>
            <p14:xfrm>
              <a:off x="8590263" y="2258783"/>
              <a:ext cx="1415520" cy="3574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6C50E90-4280-4124-9715-0DEC6F68072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72258" y="2241143"/>
                <a:ext cx="1451169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EE89E84-03C5-43F9-81AC-9F029215CA46}"/>
                  </a:ext>
                </a:extLst>
              </p14:cNvPr>
              <p14:cNvContentPartPr/>
              <p14:nvPr/>
            </p14:nvContentPartPr>
            <p14:xfrm>
              <a:off x="6317583" y="1337183"/>
              <a:ext cx="2451960" cy="7020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EE89E84-03C5-43F9-81AC-9F029215CA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99586" y="1319183"/>
                <a:ext cx="2487595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88D5905-684E-417D-BFDA-73842EC118C4}"/>
                  </a:ext>
                </a:extLst>
              </p14:cNvPr>
              <p14:cNvContentPartPr/>
              <p14:nvPr/>
            </p14:nvContentPartPr>
            <p14:xfrm>
              <a:off x="5528103" y="1614743"/>
              <a:ext cx="558000" cy="218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88D5905-684E-417D-BFDA-73842EC118C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10452" y="1596743"/>
                <a:ext cx="593663" cy="2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3056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7</Words>
  <Application>Microsoft Office PowerPoint</Application>
  <PresentationFormat>Widescreen</PresentationFormat>
  <Paragraphs>7</Paragraphs>
  <Slides>109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Robere</dc:creator>
  <cp:lastModifiedBy>Robert Robere</cp:lastModifiedBy>
  <cp:revision>108</cp:revision>
  <dcterms:created xsi:type="dcterms:W3CDTF">2019-07-04T07:05:09Z</dcterms:created>
  <dcterms:modified xsi:type="dcterms:W3CDTF">2019-07-04T20:50:53Z</dcterms:modified>
</cp:coreProperties>
</file>